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032"/>
            <a:ext cx="10689412" cy="3274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Relationship Id="rId31" Type="http://schemas.openxmlformats.org/officeDocument/2006/relationships/image" Target="../media/image31.png"/><Relationship Id="rId32" Type="http://schemas.openxmlformats.org/officeDocument/2006/relationships/image" Target="../media/image32.png"/><Relationship Id="rId33" Type="http://schemas.openxmlformats.org/officeDocument/2006/relationships/image" Target="../media/image33.png"/><Relationship Id="rId34" Type="http://schemas.openxmlformats.org/officeDocument/2006/relationships/image" Target="../media/image34.png"/><Relationship Id="rId35" Type="http://schemas.openxmlformats.org/officeDocument/2006/relationships/image" Target="../media/image35.png"/><Relationship Id="rId36" Type="http://schemas.openxmlformats.org/officeDocument/2006/relationships/image" Target="../media/image36.png"/><Relationship Id="rId37" Type="http://schemas.openxmlformats.org/officeDocument/2006/relationships/image" Target="../media/image37.png"/><Relationship Id="rId38" Type="http://schemas.openxmlformats.org/officeDocument/2006/relationships/image" Target="../media/image38.png"/><Relationship Id="rId39" Type="http://schemas.openxmlformats.org/officeDocument/2006/relationships/image" Target="../media/image39.png"/><Relationship Id="rId40" Type="http://schemas.openxmlformats.org/officeDocument/2006/relationships/image" Target="../media/image40.png"/><Relationship Id="rId41" Type="http://schemas.openxmlformats.org/officeDocument/2006/relationships/image" Target="../media/image41.png"/><Relationship Id="rId42" Type="http://schemas.openxmlformats.org/officeDocument/2006/relationships/image" Target="../media/image42.png"/><Relationship Id="rId43" Type="http://schemas.openxmlformats.org/officeDocument/2006/relationships/image" Target="../media/image43.png"/><Relationship Id="rId44" Type="http://schemas.openxmlformats.org/officeDocument/2006/relationships/image" Target="../media/image44.png"/><Relationship Id="rId45" Type="http://schemas.openxmlformats.org/officeDocument/2006/relationships/image" Target="../media/image45.png"/><Relationship Id="rId46" Type="http://schemas.openxmlformats.org/officeDocument/2006/relationships/image" Target="../media/image46.png"/><Relationship Id="rId47" Type="http://schemas.openxmlformats.org/officeDocument/2006/relationships/image" Target="../media/image47.png"/><Relationship Id="rId48" Type="http://schemas.openxmlformats.org/officeDocument/2006/relationships/image" Target="../media/image48.png"/><Relationship Id="rId49" Type="http://schemas.openxmlformats.org/officeDocument/2006/relationships/image" Target="../media/image49.png"/><Relationship Id="rId50" Type="http://schemas.openxmlformats.org/officeDocument/2006/relationships/image" Target="../media/image50.png"/><Relationship Id="rId51" Type="http://schemas.openxmlformats.org/officeDocument/2006/relationships/image" Target="../media/image51.png"/><Relationship Id="rId52" Type="http://schemas.openxmlformats.org/officeDocument/2006/relationships/image" Target="../media/image52.png"/><Relationship Id="rId53" Type="http://schemas.openxmlformats.org/officeDocument/2006/relationships/image" Target="../media/image53.png"/><Relationship Id="rId54" Type="http://schemas.openxmlformats.org/officeDocument/2006/relationships/image" Target="../media/image54.png"/><Relationship Id="rId55" Type="http://schemas.openxmlformats.org/officeDocument/2006/relationships/image" Target="../media/image55.png"/><Relationship Id="rId56" Type="http://schemas.openxmlformats.org/officeDocument/2006/relationships/image" Target="../media/image56.png"/><Relationship Id="rId57" Type="http://schemas.openxmlformats.org/officeDocument/2006/relationships/image" Target="../media/image57.png"/><Relationship Id="rId58" Type="http://schemas.openxmlformats.org/officeDocument/2006/relationships/image" Target="../media/image58.png"/><Relationship Id="rId59" Type="http://schemas.openxmlformats.org/officeDocument/2006/relationships/image" Target="../media/image59.png"/><Relationship Id="rId60" Type="http://schemas.openxmlformats.org/officeDocument/2006/relationships/image" Target="../media/image60.png"/><Relationship Id="rId61" Type="http://schemas.openxmlformats.org/officeDocument/2006/relationships/image" Target="../media/image61.png"/><Relationship Id="rId62" Type="http://schemas.openxmlformats.org/officeDocument/2006/relationships/image" Target="../media/image62.png"/><Relationship Id="rId63" Type="http://schemas.openxmlformats.org/officeDocument/2006/relationships/image" Target="../media/image63.png"/><Relationship Id="rId64" Type="http://schemas.openxmlformats.org/officeDocument/2006/relationships/image" Target="../media/image64.png"/><Relationship Id="rId65" Type="http://schemas.openxmlformats.org/officeDocument/2006/relationships/image" Target="../media/image65.png"/><Relationship Id="rId66" Type="http://schemas.openxmlformats.org/officeDocument/2006/relationships/image" Target="../media/image66.png"/><Relationship Id="rId67" Type="http://schemas.openxmlformats.org/officeDocument/2006/relationships/image" Target="../media/image67.png"/><Relationship Id="rId68" Type="http://schemas.openxmlformats.org/officeDocument/2006/relationships/image" Target="../media/image68.png"/><Relationship Id="rId69" Type="http://schemas.openxmlformats.org/officeDocument/2006/relationships/image" Target="../media/image69.png"/><Relationship Id="rId70" Type="http://schemas.openxmlformats.org/officeDocument/2006/relationships/image" Target="../media/image70.png"/><Relationship Id="rId71" Type="http://schemas.openxmlformats.org/officeDocument/2006/relationships/image" Target="../media/image71.png"/><Relationship Id="rId72" Type="http://schemas.openxmlformats.org/officeDocument/2006/relationships/image" Target="../media/image72.png"/><Relationship Id="rId73" Type="http://schemas.openxmlformats.org/officeDocument/2006/relationships/image" Target="../media/image73.png"/><Relationship Id="rId74" Type="http://schemas.openxmlformats.org/officeDocument/2006/relationships/image" Target="../media/image74.png"/><Relationship Id="rId75" Type="http://schemas.openxmlformats.org/officeDocument/2006/relationships/image" Target="../media/image75.png"/><Relationship Id="rId76" Type="http://schemas.openxmlformats.org/officeDocument/2006/relationships/image" Target="../media/image76.png"/><Relationship Id="rId77" Type="http://schemas.openxmlformats.org/officeDocument/2006/relationships/image" Target="../media/image77.png"/><Relationship Id="rId78" Type="http://schemas.openxmlformats.org/officeDocument/2006/relationships/image" Target="../media/image78.png"/><Relationship Id="rId79" Type="http://schemas.openxmlformats.org/officeDocument/2006/relationships/image" Target="../media/image79.png"/><Relationship Id="rId80" Type="http://schemas.openxmlformats.org/officeDocument/2006/relationships/image" Target="../media/image80.png"/><Relationship Id="rId81" Type="http://schemas.openxmlformats.org/officeDocument/2006/relationships/image" Target="../media/image81.png"/><Relationship Id="rId82" Type="http://schemas.openxmlformats.org/officeDocument/2006/relationships/image" Target="../media/image82.png"/><Relationship Id="rId83" Type="http://schemas.openxmlformats.org/officeDocument/2006/relationships/image" Target="../media/image83.png"/><Relationship Id="rId84" Type="http://schemas.openxmlformats.org/officeDocument/2006/relationships/image" Target="../media/image84.png"/><Relationship Id="rId85" Type="http://schemas.openxmlformats.org/officeDocument/2006/relationships/image" Target="../media/image85.png"/><Relationship Id="rId86" Type="http://schemas.openxmlformats.org/officeDocument/2006/relationships/image" Target="../media/image86.png"/><Relationship Id="rId87" Type="http://schemas.openxmlformats.org/officeDocument/2006/relationships/image" Target="../media/image87.png"/><Relationship Id="rId88" Type="http://schemas.openxmlformats.org/officeDocument/2006/relationships/image" Target="../media/image88.png"/><Relationship Id="rId89" Type="http://schemas.openxmlformats.org/officeDocument/2006/relationships/image" Target="../media/image89.png"/><Relationship Id="rId90" Type="http://schemas.openxmlformats.org/officeDocument/2006/relationships/image" Target="../media/image90.png"/><Relationship Id="rId91" Type="http://schemas.openxmlformats.org/officeDocument/2006/relationships/image" Target="../media/image91.png"/><Relationship Id="rId92" Type="http://schemas.openxmlformats.org/officeDocument/2006/relationships/image" Target="../media/image92.png"/><Relationship Id="rId93" Type="http://schemas.openxmlformats.org/officeDocument/2006/relationships/image" Target="../media/image93.png"/><Relationship Id="rId94" Type="http://schemas.openxmlformats.org/officeDocument/2006/relationships/image" Target="../media/image94.png"/><Relationship Id="rId95" Type="http://schemas.openxmlformats.org/officeDocument/2006/relationships/image" Target="../media/image95.png"/><Relationship Id="rId96" Type="http://schemas.openxmlformats.org/officeDocument/2006/relationships/image" Target="../media/image96.png"/><Relationship Id="rId97" Type="http://schemas.openxmlformats.org/officeDocument/2006/relationships/image" Target="../media/image97.png"/><Relationship Id="rId98" Type="http://schemas.openxmlformats.org/officeDocument/2006/relationships/image" Target="../media/image98.png"/><Relationship Id="rId99" Type="http://schemas.openxmlformats.org/officeDocument/2006/relationships/image" Target="../media/image99.png"/><Relationship Id="rId100" Type="http://schemas.openxmlformats.org/officeDocument/2006/relationships/image" Target="../media/image100.png"/><Relationship Id="rId101" Type="http://schemas.openxmlformats.org/officeDocument/2006/relationships/image" Target="../media/image101.png"/><Relationship Id="rId102" Type="http://schemas.openxmlformats.org/officeDocument/2006/relationships/image" Target="../media/image102.png"/><Relationship Id="rId103" Type="http://schemas.openxmlformats.org/officeDocument/2006/relationships/image" Target="../media/image103.png"/><Relationship Id="rId104" Type="http://schemas.openxmlformats.org/officeDocument/2006/relationships/image" Target="../media/image104.png"/><Relationship Id="rId105" Type="http://schemas.openxmlformats.org/officeDocument/2006/relationships/image" Target="../media/image105.png"/><Relationship Id="rId106" Type="http://schemas.openxmlformats.org/officeDocument/2006/relationships/image" Target="../media/image106.png"/><Relationship Id="rId107" Type="http://schemas.openxmlformats.org/officeDocument/2006/relationships/image" Target="../media/image107.png"/><Relationship Id="rId108" Type="http://schemas.openxmlformats.org/officeDocument/2006/relationships/image" Target="../media/image108.png"/><Relationship Id="rId109" Type="http://schemas.openxmlformats.org/officeDocument/2006/relationships/image" Target="../media/image109.png"/><Relationship Id="rId110" Type="http://schemas.openxmlformats.org/officeDocument/2006/relationships/image" Target="../media/image110.png"/><Relationship Id="rId111" Type="http://schemas.openxmlformats.org/officeDocument/2006/relationships/image" Target="../media/image111.png"/><Relationship Id="rId112" Type="http://schemas.openxmlformats.org/officeDocument/2006/relationships/image" Target="../media/image112.png"/><Relationship Id="rId113" Type="http://schemas.openxmlformats.org/officeDocument/2006/relationships/image" Target="../media/image113.png"/><Relationship Id="rId114" Type="http://schemas.openxmlformats.org/officeDocument/2006/relationships/image" Target="../media/image114.png"/><Relationship Id="rId115" Type="http://schemas.openxmlformats.org/officeDocument/2006/relationships/image" Target="../media/image115.png"/><Relationship Id="rId116" Type="http://schemas.openxmlformats.org/officeDocument/2006/relationships/image" Target="../media/image116.png"/><Relationship Id="rId117" Type="http://schemas.openxmlformats.org/officeDocument/2006/relationships/image" Target="../media/image117.png"/><Relationship Id="rId118" Type="http://schemas.openxmlformats.org/officeDocument/2006/relationships/image" Target="../media/image118.png"/><Relationship Id="rId119" Type="http://schemas.openxmlformats.org/officeDocument/2006/relationships/image" Target="../media/image119.png"/><Relationship Id="rId120" Type="http://schemas.openxmlformats.org/officeDocument/2006/relationships/image" Target="../media/image120.png"/><Relationship Id="rId121" Type="http://schemas.openxmlformats.org/officeDocument/2006/relationships/image" Target="../media/image121.png"/><Relationship Id="rId122" Type="http://schemas.openxmlformats.org/officeDocument/2006/relationships/image" Target="../media/image122.png"/><Relationship Id="rId123" Type="http://schemas.openxmlformats.org/officeDocument/2006/relationships/image" Target="../media/image123.png"/><Relationship Id="rId124" Type="http://schemas.openxmlformats.org/officeDocument/2006/relationships/image" Target="../media/image124.png"/><Relationship Id="rId125" Type="http://schemas.openxmlformats.org/officeDocument/2006/relationships/image" Target="../media/image125.png"/><Relationship Id="rId126" Type="http://schemas.openxmlformats.org/officeDocument/2006/relationships/image" Target="../media/image126.png"/><Relationship Id="rId127" Type="http://schemas.openxmlformats.org/officeDocument/2006/relationships/image" Target="../media/image127.png"/><Relationship Id="rId128" Type="http://schemas.openxmlformats.org/officeDocument/2006/relationships/image" Target="../media/image128.png"/><Relationship Id="rId129" Type="http://schemas.openxmlformats.org/officeDocument/2006/relationships/image" Target="../media/image129.png"/><Relationship Id="rId130" Type="http://schemas.openxmlformats.org/officeDocument/2006/relationships/image" Target="../media/image130.png"/><Relationship Id="rId131" Type="http://schemas.openxmlformats.org/officeDocument/2006/relationships/image" Target="../media/image131.png"/><Relationship Id="rId132" Type="http://schemas.openxmlformats.org/officeDocument/2006/relationships/image" Target="../media/image132.png"/><Relationship Id="rId133" Type="http://schemas.openxmlformats.org/officeDocument/2006/relationships/image" Target="../media/image133.png"/><Relationship Id="rId134" Type="http://schemas.openxmlformats.org/officeDocument/2006/relationships/image" Target="../media/image134.png"/><Relationship Id="rId135" Type="http://schemas.openxmlformats.org/officeDocument/2006/relationships/image" Target="../media/image135.png"/><Relationship Id="rId136" Type="http://schemas.openxmlformats.org/officeDocument/2006/relationships/image" Target="../media/image136.png"/><Relationship Id="rId137" Type="http://schemas.openxmlformats.org/officeDocument/2006/relationships/image" Target="../media/image137.png"/><Relationship Id="rId138" Type="http://schemas.openxmlformats.org/officeDocument/2006/relationships/image" Target="../media/image138.png"/><Relationship Id="rId139" Type="http://schemas.openxmlformats.org/officeDocument/2006/relationships/image" Target="../media/image139.png"/><Relationship Id="rId140" Type="http://schemas.openxmlformats.org/officeDocument/2006/relationships/image" Target="../media/image140.png"/><Relationship Id="rId141" Type="http://schemas.openxmlformats.org/officeDocument/2006/relationships/image" Target="../media/image141.png"/><Relationship Id="rId142" Type="http://schemas.openxmlformats.org/officeDocument/2006/relationships/image" Target="../media/image142.png"/><Relationship Id="rId143" Type="http://schemas.openxmlformats.org/officeDocument/2006/relationships/image" Target="../media/image143.png"/><Relationship Id="rId144" Type="http://schemas.openxmlformats.org/officeDocument/2006/relationships/image" Target="../media/image144.png"/><Relationship Id="rId145" Type="http://schemas.openxmlformats.org/officeDocument/2006/relationships/image" Target="../media/image145.png"/><Relationship Id="rId146" Type="http://schemas.openxmlformats.org/officeDocument/2006/relationships/image" Target="../media/image146.png"/><Relationship Id="rId147" Type="http://schemas.openxmlformats.org/officeDocument/2006/relationships/image" Target="../media/image147.png"/><Relationship Id="rId148" Type="http://schemas.openxmlformats.org/officeDocument/2006/relationships/image" Target="../media/image148.png"/><Relationship Id="rId149" Type="http://schemas.openxmlformats.org/officeDocument/2006/relationships/image" Target="../media/image149.png"/><Relationship Id="rId150" Type="http://schemas.openxmlformats.org/officeDocument/2006/relationships/image" Target="../media/image150.png"/><Relationship Id="rId151" Type="http://schemas.openxmlformats.org/officeDocument/2006/relationships/image" Target="../media/image151.png"/><Relationship Id="rId152" Type="http://schemas.openxmlformats.org/officeDocument/2006/relationships/image" Target="../media/image152.png"/><Relationship Id="rId153" Type="http://schemas.openxmlformats.org/officeDocument/2006/relationships/image" Target="../media/image153.png"/><Relationship Id="rId154" Type="http://schemas.openxmlformats.org/officeDocument/2006/relationships/image" Target="../media/image154.png"/><Relationship Id="rId155" Type="http://schemas.openxmlformats.org/officeDocument/2006/relationships/image" Target="../media/image155.png"/><Relationship Id="rId156" Type="http://schemas.openxmlformats.org/officeDocument/2006/relationships/image" Target="../media/image156.png"/><Relationship Id="rId157" Type="http://schemas.openxmlformats.org/officeDocument/2006/relationships/image" Target="../media/image157.png"/><Relationship Id="rId158" Type="http://schemas.openxmlformats.org/officeDocument/2006/relationships/image" Target="../media/image158.png"/><Relationship Id="rId159" Type="http://schemas.openxmlformats.org/officeDocument/2006/relationships/image" Target="../media/image159.png"/><Relationship Id="rId160" Type="http://schemas.openxmlformats.org/officeDocument/2006/relationships/image" Target="../media/image160.png"/><Relationship Id="rId161" Type="http://schemas.openxmlformats.org/officeDocument/2006/relationships/image" Target="../media/image161.png"/><Relationship Id="rId162" Type="http://schemas.openxmlformats.org/officeDocument/2006/relationships/image" Target="../media/image162.png"/><Relationship Id="rId163" Type="http://schemas.openxmlformats.org/officeDocument/2006/relationships/image" Target="../media/image163.png"/><Relationship Id="rId164" Type="http://schemas.openxmlformats.org/officeDocument/2006/relationships/image" Target="../media/image164.png"/><Relationship Id="rId165" Type="http://schemas.openxmlformats.org/officeDocument/2006/relationships/image" Target="../media/image165.png"/><Relationship Id="rId166" Type="http://schemas.openxmlformats.org/officeDocument/2006/relationships/image" Target="../media/image166.png"/><Relationship Id="rId167" Type="http://schemas.openxmlformats.org/officeDocument/2006/relationships/image" Target="../media/image167.png"/><Relationship Id="rId168" Type="http://schemas.openxmlformats.org/officeDocument/2006/relationships/image" Target="../media/image168.png"/><Relationship Id="rId169" Type="http://schemas.openxmlformats.org/officeDocument/2006/relationships/image" Target="../media/image169.png"/><Relationship Id="rId170" Type="http://schemas.openxmlformats.org/officeDocument/2006/relationships/image" Target="../media/image170.png"/><Relationship Id="rId171" Type="http://schemas.openxmlformats.org/officeDocument/2006/relationships/image" Target="../media/image171.png"/><Relationship Id="rId172" Type="http://schemas.openxmlformats.org/officeDocument/2006/relationships/image" Target="../media/image172.png"/><Relationship Id="rId173" Type="http://schemas.openxmlformats.org/officeDocument/2006/relationships/image" Target="../media/image173.png"/><Relationship Id="rId174" Type="http://schemas.openxmlformats.org/officeDocument/2006/relationships/image" Target="../media/image174.png"/><Relationship Id="rId175" Type="http://schemas.openxmlformats.org/officeDocument/2006/relationships/image" Target="../media/image175.png"/><Relationship Id="rId176" Type="http://schemas.openxmlformats.org/officeDocument/2006/relationships/image" Target="../media/image176.png"/><Relationship Id="rId177" Type="http://schemas.openxmlformats.org/officeDocument/2006/relationships/image" Target="../media/image177.png"/><Relationship Id="rId178" Type="http://schemas.openxmlformats.org/officeDocument/2006/relationships/image" Target="../media/image178.png"/><Relationship Id="rId179" Type="http://schemas.openxmlformats.org/officeDocument/2006/relationships/image" Target="../media/image179.png"/><Relationship Id="rId180" Type="http://schemas.openxmlformats.org/officeDocument/2006/relationships/image" Target="../media/image180.png"/><Relationship Id="rId181" Type="http://schemas.openxmlformats.org/officeDocument/2006/relationships/image" Target="../media/image181.png"/><Relationship Id="rId182" Type="http://schemas.openxmlformats.org/officeDocument/2006/relationships/image" Target="../media/image182.png"/><Relationship Id="rId183" Type="http://schemas.openxmlformats.org/officeDocument/2006/relationships/image" Target="../media/image183.png"/><Relationship Id="rId184" Type="http://schemas.openxmlformats.org/officeDocument/2006/relationships/image" Target="../media/image184.png"/><Relationship Id="rId185" Type="http://schemas.openxmlformats.org/officeDocument/2006/relationships/image" Target="../media/image185.png"/><Relationship Id="rId186" Type="http://schemas.openxmlformats.org/officeDocument/2006/relationships/image" Target="../media/image186.png"/><Relationship Id="rId187" Type="http://schemas.openxmlformats.org/officeDocument/2006/relationships/image" Target="../media/image187.png"/><Relationship Id="rId188" Type="http://schemas.openxmlformats.org/officeDocument/2006/relationships/image" Target="../media/image188.png"/><Relationship Id="rId189" Type="http://schemas.openxmlformats.org/officeDocument/2006/relationships/image" Target="../media/image189.png"/><Relationship Id="rId190" Type="http://schemas.openxmlformats.org/officeDocument/2006/relationships/image" Target="../media/image190.png"/><Relationship Id="rId191" Type="http://schemas.openxmlformats.org/officeDocument/2006/relationships/image" Target="../media/image191.png"/><Relationship Id="rId192" Type="http://schemas.openxmlformats.org/officeDocument/2006/relationships/image" Target="../media/image192.png"/><Relationship Id="rId193" Type="http://schemas.openxmlformats.org/officeDocument/2006/relationships/image" Target="../media/image193.png"/><Relationship Id="rId194" Type="http://schemas.openxmlformats.org/officeDocument/2006/relationships/image" Target="../media/image194.png"/><Relationship Id="rId195" Type="http://schemas.openxmlformats.org/officeDocument/2006/relationships/image" Target="../media/image195.png"/><Relationship Id="rId196" Type="http://schemas.openxmlformats.org/officeDocument/2006/relationships/image" Target="../media/image196.png"/><Relationship Id="rId197" Type="http://schemas.openxmlformats.org/officeDocument/2006/relationships/image" Target="../media/image197.png"/><Relationship Id="rId198" Type="http://schemas.openxmlformats.org/officeDocument/2006/relationships/image" Target="../media/image198.png"/><Relationship Id="rId199" Type="http://schemas.openxmlformats.org/officeDocument/2006/relationships/image" Target="../media/image199.png"/><Relationship Id="rId200" Type="http://schemas.openxmlformats.org/officeDocument/2006/relationships/image" Target="../media/image200.png"/><Relationship Id="rId201" Type="http://schemas.openxmlformats.org/officeDocument/2006/relationships/image" Target="../media/image201.png"/><Relationship Id="rId202" Type="http://schemas.openxmlformats.org/officeDocument/2006/relationships/image" Target="../media/image202.png"/><Relationship Id="rId203" Type="http://schemas.openxmlformats.org/officeDocument/2006/relationships/image" Target="../media/image203.png"/><Relationship Id="rId204" Type="http://schemas.openxmlformats.org/officeDocument/2006/relationships/image" Target="../media/image204.png"/><Relationship Id="rId205" Type="http://schemas.openxmlformats.org/officeDocument/2006/relationships/image" Target="../media/image205.png"/><Relationship Id="rId206" Type="http://schemas.openxmlformats.org/officeDocument/2006/relationships/image" Target="../media/image206.png"/><Relationship Id="rId207" Type="http://schemas.openxmlformats.org/officeDocument/2006/relationships/image" Target="../media/image207.png"/><Relationship Id="rId208" Type="http://schemas.openxmlformats.org/officeDocument/2006/relationships/image" Target="../media/image208.png"/><Relationship Id="rId209" Type="http://schemas.openxmlformats.org/officeDocument/2006/relationships/image" Target="../media/image209.png"/><Relationship Id="rId210" Type="http://schemas.openxmlformats.org/officeDocument/2006/relationships/image" Target="../media/image210.png"/><Relationship Id="rId211" Type="http://schemas.openxmlformats.org/officeDocument/2006/relationships/image" Target="../media/image211.png"/><Relationship Id="rId212" Type="http://schemas.openxmlformats.org/officeDocument/2006/relationships/image" Target="../media/image212.png"/><Relationship Id="rId213" Type="http://schemas.openxmlformats.org/officeDocument/2006/relationships/image" Target="../media/image213.png"/><Relationship Id="rId214" Type="http://schemas.openxmlformats.org/officeDocument/2006/relationships/image" Target="../media/image214.png"/><Relationship Id="rId215" Type="http://schemas.openxmlformats.org/officeDocument/2006/relationships/image" Target="../media/image215.png"/><Relationship Id="rId216" Type="http://schemas.openxmlformats.org/officeDocument/2006/relationships/image" Target="../media/image216.png"/><Relationship Id="rId217" Type="http://schemas.openxmlformats.org/officeDocument/2006/relationships/image" Target="../media/image217.png"/><Relationship Id="rId218" Type="http://schemas.openxmlformats.org/officeDocument/2006/relationships/image" Target="../media/image218.png"/><Relationship Id="rId219" Type="http://schemas.openxmlformats.org/officeDocument/2006/relationships/image" Target="../media/image219.png"/><Relationship Id="rId220" Type="http://schemas.openxmlformats.org/officeDocument/2006/relationships/image" Target="../media/image220.png"/><Relationship Id="rId221" Type="http://schemas.openxmlformats.org/officeDocument/2006/relationships/image" Target="../media/image221.png"/><Relationship Id="rId222" Type="http://schemas.openxmlformats.org/officeDocument/2006/relationships/image" Target="../media/image222.png"/><Relationship Id="rId223" Type="http://schemas.openxmlformats.org/officeDocument/2006/relationships/image" Target="../media/image223.png"/><Relationship Id="rId224" Type="http://schemas.openxmlformats.org/officeDocument/2006/relationships/image" Target="../media/image224.png"/><Relationship Id="rId225" Type="http://schemas.openxmlformats.org/officeDocument/2006/relationships/image" Target="../media/image225.png"/><Relationship Id="rId226" Type="http://schemas.openxmlformats.org/officeDocument/2006/relationships/image" Target="../media/image226.png"/><Relationship Id="rId227" Type="http://schemas.openxmlformats.org/officeDocument/2006/relationships/image" Target="../media/image227.png"/><Relationship Id="rId228" Type="http://schemas.openxmlformats.org/officeDocument/2006/relationships/image" Target="../media/image228.png"/><Relationship Id="rId229" Type="http://schemas.openxmlformats.org/officeDocument/2006/relationships/image" Target="../media/image229.png"/><Relationship Id="rId230" Type="http://schemas.openxmlformats.org/officeDocument/2006/relationships/image" Target="../media/image230.png"/><Relationship Id="rId231" Type="http://schemas.openxmlformats.org/officeDocument/2006/relationships/image" Target="../media/image231.png"/><Relationship Id="rId232" Type="http://schemas.openxmlformats.org/officeDocument/2006/relationships/image" Target="../media/image232.png"/><Relationship Id="rId233" Type="http://schemas.openxmlformats.org/officeDocument/2006/relationships/image" Target="../media/image233.png"/><Relationship Id="rId234" Type="http://schemas.openxmlformats.org/officeDocument/2006/relationships/image" Target="../media/image234.png"/><Relationship Id="rId235" Type="http://schemas.openxmlformats.org/officeDocument/2006/relationships/image" Target="../media/image235.png"/><Relationship Id="rId236" Type="http://schemas.openxmlformats.org/officeDocument/2006/relationships/image" Target="../media/image236.png"/><Relationship Id="rId237" Type="http://schemas.openxmlformats.org/officeDocument/2006/relationships/image" Target="../media/image237.png"/><Relationship Id="rId238" Type="http://schemas.openxmlformats.org/officeDocument/2006/relationships/image" Target="../media/image238.png"/><Relationship Id="rId239" Type="http://schemas.openxmlformats.org/officeDocument/2006/relationships/image" Target="../media/image239.png"/><Relationship Id="rId240" Type="http://schemas.openxmlformats.org/officeDocument/2006/relationships/image" Target="../media/image240.png"/><Relationship Id="rId241" Type="http://schemas.openxmlformats.org/officeDocument/2006/relationships/image" Target="../media/image241.png"/><Relationship Id="rId242" Type="http://schemas.openxmlformats.org/officeDocument/2006/relationships/image" Target="../media/image242.png"/><Relationship Id="rId243" Type="http://schemas.openxmlformats.org/officeDocument/2006/relationships/image" Target="../media/image243.png"/><Relationship Id="rId244" Type="http://schemas.openxmlformats.org/officeDocument/2006/relationships/image" Target="../media/image244.png"/><Relationship Id="rId245" Type="http://schemas.openxmlformats.org/officeDocument/2006/relationships/image" Target="../media/image245.png"/><Relationship Id="rId246" Type="http://schemas.openxmlformats.org/officeDocument/2006/relationships/image" Target="../media/image246.png"/><Relationship Id="rId247" Type="http://schemas.openxmlformats.org/officeDocument/2006/relationships/image" Target="../media/image247.png"/><Relationship Id="rId248" Type="http://schemas.openxmlformats.org/officeDocument/2006/relationships/image" Target="../media/image248.png"/><Relationship Id="rId249" Type="http://schemas.openxmlformats.org/officeDocument/2006/relationships/image" Target="../media/image249.png"/><Relationship Id="rId250" Type="http://schemas.openxmlformats.org/officeDocument/2006/relationships/image" Target="../media/image250.png"/><Relationship Id="rId251" Type="http://schemas.openxmlformats.org/officeDocument/2006/relationships/image" Target="../media/image251.png"/><Relationship Id="rId252" Type="http://schemas.openxmlformats.org/officeDocument/2006/relationships/image" Target="../media/image252.png"/><Relationship Id="rId253" Type="http://schemas.openxmlformats.org/officeDocument/2006/relationships/image" Target="../media/image253.png"/><Relationship Id="rId254" Type="http://schemas.openxmlformats.org/officeDocument/2006/relationships/image" Target="../media/image254.png"/><Relationship Id="rId255" Type="http://schemas.openxmlformats.org/officeDocument/2006/relationships/image" Target="../media/image255.png"/><Relationship Id="rId256" Type="http://schemas.openxmlformats.org/officeDocument/2006/relationships/image" Target="../media/image256.png"/><Relationship Id="rId257" Type="http://schemas.openxmlformats.org/officeDocument/2006/relationships/image" Target="../media/image257.png"/><Relationship Id="rId258" Type="http://schemas.openxmlformats.org/officeDocument/2006/relationships/image" Target="../media/image258.png"/><Relationship Id="rId259" Type="http://schemas.openxmlformats.org/officeDocument/2006/relationships/image" Target="../media/image259.png"/><Relationship Id="rId260" Type="http://schemas.openxmlformats.org/officeDocument/2006/relationships/image" Target="../media/image260.png"/><Relationship Id="rId261" Type="http://schemas.openxmlformats.org/officeDocument/2006/relationships/image" Target="../media/image261.png"/><Relationship Id="rId262" Type="http://schemas.openxmlformats.org/officeDocument/2006/relationships/image" Target="../media/image262.png"/><Relationship Id="rId263" Type="http://schemas.openxmlformats.org/officeDocument/2006/relationships/image" Target="../media/image263.png"/><Relationship Id="rId264" Type="http://schemas.openxmlformats.org/officeDocument/2006/relationships/image" Target="../media/image264.png"/><Relationship Id="rId265" Type="http://schemas.openxmlformats.org/officeDocument/2006/relationships/image" Target="../media/image265.png"/><Relationship Id="rId266" Type="http://schemas.openxmlformats.org/officeDocument/2006/relationships/image" Target="../media/image266.png"/><Relationship Id="rId267" Type="http://schemas.openxmlformats.org/officeDocument/2006/relationships/image" Target="../media/image267.png"/><Relationship Id="rId268" Type="http://schemas.openxmlformats.org/officeDocument/2006/relationships/image" Target="../media/image268.png"/><Relationship Id="rId269" Type="http://schemas.openxmlformats.org/officeDocument/2006/relationships/image" Target="../media/image269.png"/><Relationship Id="rId270" Type="http://schemas.openxmlformats.org/officeDocument/2006/relationships/image" Target="../media/image270.png"/><Relationship Id="rId271" Type="http://schemas.openxmlformats.org/officeDocument/2006/relationships/image" Target="../media/image271.png"/><Relationship Id="rId272" Type="http://schemas.openxmlformats.org/officeDocument/2006/relationships/image" Target="../media/image272.png"/><Relationship Id="rId273" Type="http://schemas.openxmlformats.org/officeDocument/2006/relationships/image" Target="../media/image273.png"/><Relationship Id="rId274" Type="http://schemas.openxmlformats.org/officeDocument/2006/relationships/image" Target="../media/image274.png"/><Relationship Id="rId275" Type="http://schemas.openxmlformats.org/officeDocument/2006/relationships/image" Target="../media/image275.png"/><Relationship Id="rId276" Type="http://schemas.openxmlformats.org/officeDocument/2006/relationships/image" Target="../media/image276.png"/><Relationship Id="rId277" Type="http://schemas.openxmlformats.org/officeDocument/2006/relationships/image" Target="../media/image277.png"/><Relationship Id="rId278" Type="http://schemas.openxmlformats.org/officeDocument/2006/relationships/image" Target="../media/image278.png"/><Relationship Id="rId279" Type="http://schemas.openxmlformats.org/officeDocument/2006/relationships/image" Target="../media/image279.png"/><Relationship Id="rId280" Type="http://schemas.openxmlformats.org/officeDocument/2006/relationships/image" Target="../media/image280.png"/><Relationship Id="rId281" Type="http://schemas.openxmlformats.org/officeDocument/2006/relationships/image" Target="../media/image281.png"/><Relationship Id="rId282" Type="http://schemas.openxmlformats.org/officeDocument/2006/relationships/image" Target="../media/image282.png"/><Relationship Id="rId283" Type="http://schemas.openxmlformats.org/officeDocument/2006/relationships/image" Target="../media/image283.png"/><Relationship Id="rId284" Type="http://schemas.openxmlformats.org/officeDocument/2006/relationships/image" Target="../media/image284.png"/><Relationship Id="rId285" Type="http://schemas.openxmlformats.org/officeDocument/2006/relationships/image" Target="../media/image285.png"/><Relationship Id="rId286" Type="http://schemas.openxmlformats.org/officeDocument/2006/relationships/image" Target="../media/image286.png"/><Relationship Id="rId287" Type="http://schemas.openxmlformats.org/officeDocument/2006/relationships/image" Target="../media/image287.png"/><Relationship Id="rId288" Type="http://schemas.openxmlformats.org/officeDocument/2006/relationships/image" Target="../media/image288.png"/><Relationship Id="rId289" Type="http://schemas.openxmlformats.org/officeDocument/2006/relationships/image" Target="../media/image289.png"/><Relationship Id="rId290" Type="http://schemas.openxmlformats.org/officeDocument/2006/relationships/image" Target="../media/image290.png"/><Relationship Id="rId291" Type="http://schemas.openxmlformats.org/officeDocument/2006/relationships/image" Target="../media/image291.png"/><Relationship Id="rId292" Type="http://schemas.openxmlformats.org/officeDocument/2006/relationships/image" Target="../media/image292.png"/><Relationship Id="rId293" Type="http://schemas.openxmlformats.org/officeDocument/2006/relationships/image" Target="../media/image293.png"/><Relationship Id="rId294" Type="http://schemas.openxmlformats.org/officeDocument/2006/relationships/image" Target="../media/image294.png"/><Relationship Id="rId295" Type="http://schemas.openxmlformats.org/officeDocument/2006/relationships/image" Target="../media/image295.png"/><Relationship Id="rId296" Type="http://schemas.openxmlformats.org/officeDocument/2006/relationships/image" Target="../media/image296.png"/><Relationship Id="rId297" Type="http://schemas.openxmlformats.org/officeDocument/2006/relationships/image" Target="../media/image297.png"/><Relationship Id="rId298" Type="http://schemas.openxmlformats.org/officeDocument/2006/relationships/image" Target="../media/image298.png"/><Relationship Id="rId299" Type="http://schemas.openxmlformats.org/officeDocument/2006/relationships/image" Target="../media/image299.png"/><Relationship Id="rId300" Type="http://schemas.openxmlformats.org/officeDocument/2006/relationships/image" Target="../media/image300.png"/><Relationship Id="rId301" Type="http://schemas.openxmlformats.org/officeDocument/2006/relationships/image" Target="../media/image301.png"/><Relationship Id="rId302" Type="http://schemas.openxmlformats.org/officeDocument/2006/relationships/image" Target="../media/image302.png"/><Relationship Id="rId303" Type="http://schemas.openxmlformats.org/officeDocument/2006/relationships/image" Target="../media/image303.png"/><Relationship Id="rId304" Type="http://schemas.openxmlformats.org/officeDocument/2006/relationships/image" Target="../media/image304.png"/><Relationship Id="rId305" Type="http://schemas.openxmlformats.org/officeDocument/2006/relationships/image" Target="../media/image305.png"/><Relationship Id="rId306" Type="http://schemas.openxmlformats.org/officeDocument/2006/relationships/image" Target="../media/image306.png"/><Relationship Id="rId307" Type="http://schemas.openxmlformats.org/officeDocument/2006/relationships/image" Target="../media/image307.png"/><Relationship Id="rId308" Type="http://schemas.openxmlformats.org/officeDocument/2006/relationships/image" Target="../media/image308.png"/><Relationship Id="rId309" Type="http://schemas.openxmlformats.org/officeDocument/2006/relationships/image" Target="../media/image309.png"/><Relationship Id="rId310" Type="http://schemas.openxmlformats.org/officeDocument/2006/relationships/image" Target="../media/image310.png"/><Relationship Id="rId311" Type="http://schemas.openxmlformats.org/officeDocument/2006/relationships/image" Target="../media/image311.png"/><Relationship Id="rId312" Type="http://schemas.openxmlformats.org/officeDocument/2006/relationships/image" Target="../media/image312.png"/><Relationship Id="rId313" Type="http://schemas.openxmlformats.org/officeDocument/2006/relationships/image" Target="../media/image313.png"/><Relationship Id="rId314" Type="http://schemas.openxmlformats.org/officeDocument/2006/relationships/image" Target="../media/image314.png"/><Relationship Id="rId315" Type="http://schemas.openxmlformats.org/officeDocument/2006/relationships/image" Target="../media/image315.png"/><Relationship Id="rId316" Type="http://schemas.openxmlformats.org/officeDocument/2006/relationships/image" Target="../media/image316.png"/><Relationship Id="rId317" Type="http://schemas.openxmlformats.org/officeDocument/2006/relationships/image" Target="../media/image317.png"/><Relationship Id="rId318" Type="http://schemas.openxmlformats.org/officeDocument/2006/relationships/image" Target="../media/image318.png"/><Relationship Id="rId319" Type="http://schemas.openxmlformats.org/officeDocument/2006/relationships/image" Target="../media/image319.png"/><Relationship Id="rId320" Type="http://schemas.openxmlformats.org/officeDocument/2006/relationships/image" Target="../media/image320.png"/><Relationship Id="rId321" Type="http://schemas.openxmlformats.org/officeDocument/2006/relationships/image" Target="../media/image321.png"/><Relationship Id="rId322" Type="http://schemas.openxmlformats.org/officeDocument/2006/relationships/image" Target="../media/image322.png"/><Relationship Id="rId323" Type="http://schemas.openxmlformats.org/officeDocument/2006/relationships/image" Target="../media/image323.png"/><Relationship Id="rId324" Type="http://schemas.openxmlformats.org/officeDocument/2006/relationships/image" Target="../media/image324.png"/><Relationship Id="rId325" Type="http://schemas.openxmlformats.org/officeDocument/2006/relationships/image" Target="../media/image325.png"/><Relationship Id="rId326" Type="http://schemas.openxmlformats.org/officeDocument/2006/relationships/image" Target="../media/image326.png"/><Relationship Id="rId327" Type="http://schemas.openxmlformats.org/officeDocument/2006/relationships/image" Target="../media/image327.png"/><Relationship Id="rId328" Type="http://schemas.openxmlformats.org/officeDocument/2006/relationships/image" Target="../media/image328.png"/><Relationship Id="rId329" Type="http://schemas.openxmlformats.org/officeDocument/2006/relationships/image" Target="../media/image329.png"/><Relationship Id="rId330" Type="http://schemas.openxmlformats.org/officeDocument/2006/relationships/image" Target="../media/image330.png"/><Relationship Id="rId331" Type="http://schemas.openxmlformats.org/officeDocument/2006/relationships/image" Target="../media/image331.png"/><Relationship Id="rId332" Type="http://schemas.openxmlformats.org/officeDocument/2006/relationships/image" Target="../media/image332.png"/><Relationship Id="rId333" Type="http://schemas.openxmlformats.org/officeDocument/2006/relationships/image" Target="../media/image333.png"/><Relationship Id="rId334" Type="http://schemas.openxmlformats.org/officeDocument/2006/relationships/image" Target="../media/image334.png"/><Relationship Id="rId335" Type="http://schemas.openxmlformats.org/officeDocument/2006/relationships/image" Target="../media/image335.png"/><Relationship Id="rId336" Type="http://schemas.openxmlformats.org/officeDocument/2006/relationships/image" Target="../media/image336.png"/><Relationship Id="rId337" Type="http://schemas.openxmlformats.org/officeDocument/2006/relationships/image" Target="../media/image337.png"/><Relationship Id="rId338" Type="http://schemas.openxmlformats.org/officeDocument/2006/relationships/image" Target="../media/image338.png"/><Relationship Id="rId339" Type="http://schemas.openxmlformats.org/officeDocument/2006/relationships/image" Target="../media/image339.png"/><Relationship Id="rId340" Type="http://schemas.openxmlformats.org/officeDocument/2006/relationships/image" Target="../media/image340.png"/><Relationship Id="rId341" Type="http://schemas.openxmlformats.org/officeDocument/2006/relationships/image" Target="../media/image341.png"/><Relationship Id="rId342" Type="http://schemas.openxmlformats.org/officeDocument/2006/relationships/image" Target="../media/image342.png"/><Relationship Id="rId343" Type="http://schemas.openxmlformats.org/officeDocument/2006/relationships/image" Target="../media/image343.png"/><Relationship Id="rId344" Type="http://schemas.openxmlformats.org/officeDocument/2006/relationships/image" Target="../media/image344.png"/><Relationship Id="rId345" Type="http://schemas.openxmlformats.org/officeDocument/2006/relationships/image" Target="../media/image345.png"/><Relationship Id="rId346" Type="http://schemas.openxmlformats.org/officeDocument/2006/relationships/image" Target="../media/image346.png"/><Relationship Id="rId347" Type="http://schemas.openxmlformats.org/officeDocument/2006/relationships/image" Target="../media/image347.png"/><Relationship Id="rId348" Type="http://schemas.openxmlformats.org/officeDocument/2006/relationships/image" Target="../media/image348.png"/><Relationship Id="rId349" Type="http://schemas.openxmlformats.org/officeDocument/2006/relationships/image" Target="../media/image349.png"/><Relationship Id="rId350" Type="http://schemas.openxmlformats.org/officeDocument/2006/relationships/image" Target="../media/image350.png"/><Relationship Id="rId351" Type="http://schemas.openxmlformats.org/officeDocument/2006/relationships/image" Target="../media/image351.png"/><Relationship Id="rId352" Type="http://schemas.openxmlformats.org/officeDocument/2006/relationships/image" Target="../media/image352.png"/><Relationship Id="rId353" Type="http://schemas.openxmlformats.org/officeDocument/2006/relationships/image" Target="../media/image353.png"/><Relationship Id="rId354" Type="http://schemas.openxmlformats.org/officeDocument/2006/relationships/image" Target="../media/image354.png"/><Relationship Id="rId355" Type="http://schemas.openxmlformats.org/officeDocument/2006/relationships/image" Target="../media/image355.png"/><Relationship Id="rId356" Type="http://schemas.openxmlformats.org/officeDocument/2006/relationships/image" Target="../media/image356.png"/><Relationship Id="rId357" Type="http://schemas.openxmlformats.org/officeDocument/2006/relationships/image" Target="../media/image357.png"/><Relationship Id="rId358" Type="http://schemas.openxmlformats.org/officeDocument/2006/relationships/image" Target="../media/image358.png"/><Relationship Id="rId359" Type="http://schemas.openxmlformats.org/officeDocument/2006/relationships/image" Target="../media/image359.png"/><Relationship Id="rId360" Type="http://schemas.openxmlformats.org/officeDocument/2006/relationships/image" Target="../media/image360.png"/><Relationship Id="rId361" Type="http://schemas.openxmlformats.org/officeDocument/2006/relationships/image" Target="../media/image361.png"/><Relationship Id="rId362" Type="http://schemas.openxmlformats.org/officeDocument/2006/relationships/image" Target="../media/image362.png"/><Relationship Id="rId363" Type="http://schemas.openxmlformats.org/officeDocument/2006/relationships/image" Target="../media/image363.png"/><Relationship Id="rId364" Type="http://schemas.openxmlformats.org/officeDocument/2006/relationships/image" Target="../media/image364.png"/><Relationship Id="rId365" Type="http://schemas.openxmlformats.org/officeDocument/2006/relationships/image" Target="../media/image365.png"/><Relationship Id="rId366" Type="http://schemas.openxmlformats.org/officeDocument/2006/relationships/image" Target="../media/image366.png"/><Relationship Id="rId367" Type="http://schemas.openxmlformats.org/officeDocument/2006/relationships/image" Target="../media/image367.png"/><Relationship Id="rId368" Type="http://schemas.openxmlformats.org/officeDocument/2006/relationships/image" Target="../media/image368.png"/><Relationship Id="rId369" Type="http://schemas.openxmlformats.org/officeDocument/2006/relationships/image" Target="../media/image369.png"/><Relationship Id="rId370" Type="http://schemas.openxmlformats.org/officeDocument/2006/relationships/image" Target="../media/image370.png"/><Relationship Id="rId371" Type="http://schemas.openxmlformats.org/officeDocument/2006/relationships/image" Target="../media/image371.png"/><Relationship Id="rId372" Type="http://schemas.openxmlformats.org/officeDocument/2006/relationships/image" Target="../media/image372.png"/><Relationship Id="rId373" Type="http://schemas.openxmlformats.org/officeDocument/2006/relationships/image" Target="../media/image373.png"/><Relationship Id="rId374" Type="http://schemas.openxmlformats.org/officeDocument/2006/relationships/image" Target="../media/image374.png"/><Relationship Id="rId375" Type="http://schemas.openxmlformats.org/officeDocument/2006/relationships/image" Target="../media/image375.png"/><Relationship Id="rId376" Type="http://schemas.openxmlformats.org/officeDocument/2006/relationships/image" Target="../media/image376.png"/><Relationship Id="rId377" Type="http://schemas.openxmlformats.org/officeDocument/2006/relationships/image" Target="../media/image377.png"/><Relationship Id="rId378" Type="http://schemas.openxmlformats.org/officeDocument/2006/relationships/image" Target="../media/image378.png"/><Relationship Id="rId379" Type="http://schemas.openxmlformats.org/officeDocument/2006/relationships/image" Target="../media/image379.png"/><Relationship Id="rId380" Type="http://schemas.openxmlformats.org/officeDocument/2006/relationships/image" Target="../media/image380.png"/><Relationship Id="rId381" Type="http://schemas.openxmlformats.org/officeDocument/2006/relationships/image" Target="../media/image381.png"/><Relationship Id="rId382" Type="http://schemas.openxmlformats.org/officeDocument/2006/relationships/image" Target="../media/image382.png"/><Relationship Id="rId383" Type="http://schemas.openxmlformats.org/officeDocument/2006/relationships/image" Target="../media/image383.png"/><Relationship Id="rId384" Type="http://schemas.openxmlformats.org/officeDocument/2006/relationships/image" Target="../media/image384.png"/><Relationship Id="rId385" Type="http://schemas.openxmlformats.org/officeDocument/2006/relationships/image" Target="../media/image385.png"/><Relationship Id="rId386" Type="http://schemas.openxmlformats.org/officeDocument/2006/relationships/image" Target="../media/image386.png"/><Relationship Id="rId387" Type="http://schemas.openxmlformats.org/officeDocument/2006/relationships/image" Target="../media/image387.png"/><Relationship Id="rId388" Type="http://schemas.openxmlformats.org/officeDocument/2006/relationships/image" Target="../media/image388.png"/><Relationship Id="rId389" Type="http://schemas.openxmlformats.org/officeDocument/2006/relationships/image" Target="../media/image389.png"/><Relationship Id="rId390" Type="http://schemas.openxmlformats.org/officeDocument/2006/relationships/image" Target="../media/image390.png"/><Relationship Id="rId391" Type="http://schemas.openxmlformats.org/officeDocument/2006/relationships/image" Target="../media/image391.png"/><Relationship Id="rId392" Type="http://schemas.openxmlformats.org/officeDocument/2006/relationships/image" Target="../media/image392.png"/><Relationship Id="rId393" Type="http://schemas.openxmlformats.org/officeDocument/2006/relationships/image" Target="../media/image393.png"/><Relationship Id="rId394" Type="http://schemas.openxmlformats.org/officeDocument/2006/relationships/image" Target="../media/image394.png"/><Relationship Id="rId395" Type="http://schemas.openxmlformats.org/officeDocument/2006/relationships/image" Target="../media/image395.png"/><Relationship Id="rId396" Type="http://schemas.openxmlformats.org/officeDocument/2006/relationships/image" Target="../media/image396.png"/><Relationship Id="rId397" Type="http://schemas.openxmlformats.org/officeDocument/2006/relationships/image" Target="../media/image397.png"/><Relationship Id="rId398" Type="http://schemas.openxmlformats.org/officeDocument/2006/relationships/image" Target="../media/image398.png"/><Relationship Id="rId399" Type="http://schemas.openxmlformats.org/officeDocument/2006/relationships/image" Target="../media/image399.png"/><Relationship Id="rId400" Type="http://schemas.openxmlformats.org/officeDocument/2006/relationships/image" Target="../media/image400.png"/><Relationship Id="rId401" Type="http://schemas.openxmlformats.org/officeDocument/2006/relationships/image" Target="../media/image401.png"/><Relationship Id="rId402" Type="http://schemas.openxmlformats.org/officeDocument/2006/relationships/image" Target="../media/image402.png"/><Relationship Id="rId403" Type="http://schemas.openxmlformats.org/officeDocument/2006/relationships/image" Target="../media/image403.png"/><Relationship Id="rId404" Type="http://schemas.openxmlformats.org/officeDocument/2006/relationships/image" Target="../media/image404.png"/><Relationship Id="rId405" Type="http://schemas.openxmlformats.org/officeDocument/2006/relationships/image" Target="../media/image405.png"/><Relationship Id="rId406" Type="http://schemas.openxmlformats.org/officeDocument/2006/relationships/image" Target="../media/image406.png"/><Relationship Id="rId407" Type="http://schemas.openxmlformats.org/officeDocument/2006/relationships/image" Target="../media/image407.png"/><Relationship Id="rId408" Type="http://schemas.openxmlformats.org/officeDocument/2006/relationships/image" Target="../media/image408.png"/><Relationship Id="rId409" Type="http://schemas.openxmlformats.org/officeDocument/2006/relationships/image" Target="../media/image409.png"/><Relationship Id="rId410" Type="http://schemas.openxmlformats.org/officeDocument/2006/relationships/image" Target="../media/image410.png"/><Relationship Id="rId411" Type="http://schemas.openxmlformats.org/officeDocument/2006/relationships/image" Target="../media/image411.png"/><Relationship Id="rId412" Type="http://schemas.openxmlformats.org/officeDocument/2006/relationships/image" Target="../media/image412.png"/><Relationship Id="rId413" Type="http://schemas.openxmlformats.org/officeDocument/2006/relationships/image" Target="../media/image413.png"/><Relationship Id="rId414" Type="http://schemas.openxmlformats.org/officeDocument/2006/relationships/image" Target="../media/image414.png"/><Relationship Id="rId415" Type="http://schemas.openxmlformats.org/officeDocument/2006/relationships/image" Target="../media/image415.png"/><Relationship Id="rId416" Type="http://schemas.openxmlformats.org/officeDocument/2006/relationships/image" Target="../media/image416.png"/><Relationship Id="rId417" Type="http://schemas.openxmlformats.org/officeDocument/2006/relationships/image" Target="../media/image417.png"/><Relationship Id="rId418" Type="http://schemas.openxmlformats.org/officeDocument/2006/relationships/image" Target="../media/image418.png"/><Relationship Id="rId419" Type="http://schemas.openxmlformats.org/officeDocument/2006/relationships/image" Target="../media/image419.png"/><Relationship Id="rId420" Type="http://schemas.openxmlformats.org/officeDocument/2006/relationships/image" Target="../media/image420.png"/><Relationship Id="rId421" Type="http://schemas.openxmlformats.org/officeDocument/2006/relationships/image" Target="../media/image421.png"/><Relationship Id="rId422" Type="http://schemas.openxmlformats.org/officeDocument/2006/relationships/image" Target="../media/image422.png"/><Relationship Id="rId423" Type="http://schemas.openxmlformats.org/officeDocument/2006/relationships/image" Target="../media/image423.png"/><Relationship Id="rId424" Type="http://schemas.openxmlformats.org/officeDocument/2006/relationships/image" Target="../media/image424.png"/><Relationship Id="rId425" Type="http://schemas.openxmlformats.org/officeDocument/2006/relationships/image" Target="../media/image425.png"/><Relationship Id="rId426" Type="http://schemas.openxmlformats.org/officeDocument/2006/relationships/image" Target="../media/image426.png"/><Relationship Id="rId427" Type="http://schemas.openxmlformats.org/officeDocument/2006/relationships/image" Target="../media/image427.png"/><Relationship Id="rId428" Type="http://schemas.openxmlformats.org/officeDocument/2006/relationships/image" Target="../media/image428.png"/><Relationship Id="rId429" Type="http://schemas.openxmlformats.org/officeDocument/2006/relationships/image" Target="../media/image429.png"/><Relationship Id="rId430" Type="http://schemas.openxmlformats.org/officeDocument/2006/relationships/image" Target="../media/image430.png"/><Relationship Id="rId431" Type="http://schemas.openxmlformats.org/officeDocument/2006/relationships/image" Target="../media/image431.png"/><Relationship Id="rId432" Type="http://schemas.openxmlformats.org/officeDocument/2006/relationships/image" Target="../media/image432.png"/><Relationship Id="rId433" Type="http://schemas.openxmlformats.org/officeDocument/2006/relationships/image" Target="../media/image433.png"/><Relationship Id="rId434" Type="http://schemas.openxmlformats.org/officeDocument/2006/relationships/image" Target="../media/image434.png"/><Relationship Id="rId435" Type="http://schemas.openxmlformats.org/officeDocument/2006/relationships/image" Target="../media/image435.png"/><Relationship Id="rId436" Type="http://schemas.openxmlformats.org/officeDocument/2006/relationships/image" Target="../media/image436.png"/><Relationship Id="rId437" Type="http://schemas.openxmlformats.org/officeDocument/2006/relationships/image" Target="../media/image437.png"/><Relationship Id="rId438" Type="http://schemas.openxmlformats.org/officeDocument/2006/relationships/image" Target="../media/image438.png"/><Relationship Id="rId439" Type="http://schemas.openxmlformats.org/officeDocument/2006/relationships/image" Target="../media/image439.png"/><Relationship Id="rId440" Type="http://schemas.openxmlformats.org/officeDocument/2006/relationships/image" Target="../media/image440.png"/><Relationship Id="rId441" Type="http://schemas.openxmlformats.org/officeDocument/2006/relationships/image" Target="../media/image441.png"/><Relationship Id="rId442" Type="http://schemas.openxmlformats.org/officeDocument/2006/relationships/image" Target="../media/image442.png"/><Relationship Id="rId443" Type="http://schemas.openxmlformats.org/officeDocument/2006/relationships/image" Target="../media/image443.png"/><Relationship Id="rId444" Type="http://schemas.openxmlformats.org/officeDocument/2006/relationships/image" Target="../media/image444.png"/><Relationship Id="rId445" Type="http://schemas.openxmlformats.org/officeDocument/2006/relationships/image" Target="../media/image445.png"/><Relationship Id="rId446" Type="http://schemas.openxmlformats.org/officeDocument/2006/relationships/image" Target="../media/image446.png"/><Relationship Id="rId447" Type="http://schemas.openxmlformats.org/officeDocument/2006/relationships/image" Target="../media/image447.png"/><Relationship Id="rId448" Type="http://schemas.openxmlformats.org/officeDocument/2006/relationships/image" Target="../media/image448.png"/><Relationship Id="rId449" Type="http://schemas.openxmlformats.org/officeDocument/2006/relationships/image" Target="../media/image449.png"/><Relationship Id="rId450" Type="http://schemas.openxmlformats.org/officeDocument/2006/relationships/image" Target="../media/image450.png"/><Relationship Id="rId451" Type="http://schemas.openxmlformats.org/officeDocument/2006/relationships/image" Target="../media/image451.png"/><Relationship Id="rId452" Type="http://schemas.openxmlformats.org/officeDocument/2006/relationships/image" Target="../media/image452.png"/><Relationship Id="rId453" Type="http://schemas.openxmlformats.org/officeDocument/2006/relationships/image" Target="../media/image453.png"/><Relationship Id="rId454" Type="http://schemas.openxmlformats.org/officeDocument/2006/relationships/image" Target="../media/image454.png"/><Relationship Id="rId455" Type="http://schemas.openxmlformats.org/officeDocument/2006/relationships/image" Target="../media/image455.png"/><Relationship Id="rId456" Type="http://schemas.openxmlformats.org/officeDocument/2006/relationships/image" Target="../media/image456.png"/><Relationship Id="rId457" Type="http://schemas.openxmlformats.org/officeDocument/2006/relationships/image" Target="../media/image457.png"/><Relationship Id="rId458" Type="http://schemas.openxmlformats.org/officeDocument/2006/relationships/image" Target="../media/image458.png"/><Relationship Id="rId459" Type="http://schemas.openxmlformats.org/officeDocument/2006/relationships/image" Target="../media/image459.png"/><Relationship Id="rId460" Type="http://schemas.openxmlformats.org/officeDocument/2006/relationships/image" Target="../media/image460.png"/><Relationship Id="rId461" Type="http://schemas.openxmlformats.org/officeDocument/2006/relationships/image" Target="../media/image461.png"/><Relationship Id="rId462" Type="http://schemas.openxmlformats.org/officeDocument/2006/relationships/image" Target="../media/image462.png"/><Relationship Id="rId463" Type="http://schemas.openxmlformats.org/officeDocument/2006/relationships/image" Target="../media/image463.png"/><Relationship Id="rId464" Type="http://schemas.openxmlformats.org/officeDocument/2006/relationships/image" Target="../media/image464.png"/><Relationship Id="rId465" Type="http://schemas.openxmlformats.org/officeDocument/2006/relationships/image" Target="../media/image465.png"/><Relationship Id="rId466" Type="http://schemas.openxmlformats.org/officeDocument/2006/relationships/image" Target="../media/image466.png"/><Relationship Id="rId467" Type="http://schemas.openxmlformats.org/officeDocument/2006/relationships/image" Target="../media/image467.png"/><Relationship Id="rId468" Type="http://schemas.openxmlformats.org/officeDocument/2006/relationships/image" Target="../media/image468.png"/><Relationship Id="rId469" Type="http://schemas.openxmlformats.org/officeDocument/2006/relationships/image" Target="../media/image469.png"/><Relationship Id="rId470" Type="http://schemas.openxmlformats.org/officeDocument/2006/relationships/image" Target="../media/image470.png"/><Relationship Id="rId471" Type="http://schemas.openxmlformats.org/officeDocument/2006/relationships/image" Target="../media/image471.png"/><Relationship Id="rId472" Type="http://schemas.openxmlformats.org/officeDocument/2006/relationships/image" Target="../media/image472.png"/><Relationship Id="rId473" Type="http://schemas.openxmlformats.org/officeDocument/2006/relationships/image" Target="../media/image473.png"/><Relationship Id="rId474" Type="http://schemas.openxmlformats.org/officeDocument/2006/relationships/image" Target="../media/image474.png"/><Relationship Id="rId475" Type="http://schemas.openxmlformats.org/officeDocument/2006/relationships/image" Target="../media/image475.png"/><Relationship Id="rId476" Type="http://schemas.openxmlformats.org/officeDocument/2006/relationships/image" Target="../media/image476.png"/><Relationship Id="rId477" Type="http://schemas.openxmlformats.org/officeDocument/2006/relationships/image" Target="../media/image477.png"/><Relationship Id="rId478" Type="http://schemas.openxmlformats.org/officeDocument/2006/relationships/image" Target="../media/image478.png"/><Relationship Id="rId479" Type="http://schemas.openxmlformats.org/officeDocument/2006/relationships/image" Target="../media/image479.png"/><Relationship Id="rId480" Type="http://schemas.openxmlformats.org/officeDocument/2006/relationships/image" Target="../media/image480.png"/><Relationship Id="rId481" Type="http://schemas.openxmlformats.org/officeDocument/2006/relationships/image" Target="../media/image481.png"/><Relationship Id="rId482" Type="http://schemas.openxmlformats.org/officeDocument/2006/relationships/image" Target="../media/image482.png"/><Relationship Id="rId483" Type="http://schemas.openxmlformats.org/officeDocument/2006/relationships/image" Target="../media/image483.png"/><Relationship Id="rId484" Type="http://schemas.openxmlformats.org/officeDocument/2006/relationships/image" Target="../media/image484.png"/><Relationship Id="rId485" Type="http://schemas.openxmlformats.org/officeDocument/2006/relationships/image" Target="../media/image485.png"/><Relationship Id="rId486" Type="http://schemas.openxmlformats.org/officeDocument/2006/relationships/image" Target="../media/image486.png"/><Relationship Id="rId487" Type="http://schemas.openxmlformats.org/officeDocument/2006/relationships/image" Target="../media/image487.png"/><Relationship Id="rId488" Type="http://schemas.openxmlformats.org/officeDocument/2006/relationships/image" Target="../media/image488.png"/><Relationship Id="rId489" Type="http://schemas.openxmlformats.org/officeDocument/2006/relationships/image" Target="../media/image489.png"/><Relationship Id="rId490" Type="http://schemas.openxmlformats.org/officeDocument/2006/relationships/image" Target="../media/image490.png"/><Relationship Id="rId491" Type="http://schemas.openxmlformats.org/officeDocument/2006/relationships/image" Target="../media/image491.png"/><Relationship Id="rId492" Type="http://schemas.openxmlformats.org/officeDocument/2006/relationships/image" Target="../media/image492.png"/><Relationship Id="rId493" Type="http://schemas.openxmlformats.org/officeDocument/2006/relationships/image" Target="../media/image493.png"/><Relationship Id="rId494" Type="http://schemas.openxmlformats.org/officeDocument/2006/relationships/image" Target="../media/image494.png"/><Relationship Id="rId495" Type="http://schemas.openxmlformats.org/officeDocument/2006/relationships/image" Target="../media/image495.png"/><Relationship Id="rId496" Type="http://schemas.openxmlformats.org/officeDocument/2006/relationships/image" Target="../media/image496.png"/><Relationship Id="rId497" Type="http://schemas.openxmlformats.org/officeDocument/2006/relationships/image" Target="../media/image497.png"/><Relationship Id="rId498" Type="http://schemas.openxmlformats.org/officeDocument/2006/relationships/image" Target="../media/image498.png"/><Relationship Id="rId499" Type="http://schemas.openxmlformats.org/officeDocument/2006/relationships/image" Target="../media/image49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Relationship Id="rId9" Type="http://schemas.openxmlformats.org/officeDocument/2006/relationships/image" Target="../media/image507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Relationship Id="rId12" Type="http://schemas.openxmlformats.org/officeDocument/2006/relationships/image" Target="../media/image510.png"/><Relationship Id="rId13" Type="http://schemas.openxmlformats.org/officeDocument/2006/relationships/image" Target="../media/image511.png"/><Relationship Id="rId14" Type="http://schemas.openxmlformats.org/officeDocument/2006/relationships/image" Target="../media/image512.png"/><Relationship Id="rId15" Type="http://schemas.openxmlformats.org/officeDocument/2006/relationships/image" Target="../media/image513.png"/><Relationship Id="rId16" Type="http://schemas.openxmlformats.org/officeDocument/2006/relationships/image" Target="../media/image514.png"/><Relationship Id="rId17" Type="http://schemas.openxmlformats.org/officeDocument/2006/relationships/image" Target="../media/image515.png"/><Relationship Id="rId18" Type="http://schemas.openxmlformats.org/officeDocument/2006/relationships/image" Target="../media/image516.png"/><Relationship Id="rId19" Type="http://schemas.openxmlformats.org/officeDocument/2006/relationships/image" Target="../media/image517.png"/><Relationship Id="rId20" Type="http://schemas.openxmlformats.org/officeDocument/2006/relationships/image" Target="../media/image518.png"/><Relationship Id="rId21" Type="http://schemas.openxmlformats.org/officeDocument/2006/relationships/image" Target="../media/image519.png"/><Relationship Id="rId22" Type="http://schemas.openxmlformats.org/officeDocument/2006/relationships/image" Target="../media/image520.png"/><Relationship Id="rId23" Type="http://schemas.openxmlformats.org/officeDocument/2006/relationships/image" Target="../media/image521.png"/><Relationship Id="rId24" Type="http://schemas.openxmlformats.org/officeDocument/2006/relationships/image" Target="../media/image522.png"/><Relationship Id="rId25" Type="http://schemas.openxmlformats.org/officeDocument/2006/relationships/image" Target="../media/image523.png"/><Relationship Id="rId26" Type="http://schemas.openxmlformats.org/officeDocument/2006/relationships/image" Target="../media/image524.png"/><Relationship Id="rId27" Type="http://schemas.openxmlformats.org/officeDocument/2006/relationships/image" Target="../media/image525.png"/><Relationship Id="rId28" Type="http://schemas.openxmlformats.org/officeDocument/2006/relationships/image" Target="../media/image526.png"/><Relationship Id="rId29" Type="http://schemas.openxmlformats.org/officeDocument/2006/relationships/image" Target="../media/image527.png"/><Relationship Id="rId30" Type="http://schemas.openxmlformats.org/officeDocument/2006/relationships/image" Target="../media/image528.png"/><Relationship Id="rId31" Type="http://schemas.openxmlformats.org/officeDocument/2006/relationships/image" Target="../media/image529.png"/><Relationship Id="rId32" Type="http://schemas.openxmlformats.org/officeDocument/2006/relationships/image" Target="../media/image530.png"/><Relationship Id="rId33" Type="http://schemas.openxmlformats.org/officeDocument/2006/relationships/image" Target="../media/image531.png"/><Relationship Id="rId34" Type="http://schemas.openxmlformats.org/officeDocument/2006/relationships/image" Target="../media/image532.png"/><Relationship Id="rId35" Type="http://schemas.openxmlformats.org/officeDocument/2006/relationships/image" Target="../media/image533.png"/><Relationship Id="rId36" Type="http://schemas.openxmlformats.org/officeDocument/2006/relationships/image" Target="../media/image534.png"/><Relationship Id="rId37" Type="http://schemas.openxmlformats.org/officeDocument/2006/relationships/image" Target="../media/image535.png"/><Relationship Id="rId38" Type="http://schemas.openxmlformats.org/officeDocument/2006/relationships/image" Target="../media/image536.png"/><Relationship Id="rId39" Type="http://schemas.openxmlformats.org/officeDocument/2006/relationships/image" Target="../media/image537.png"/><Relationship Id="rId40" Type="http://schemas.openxmlformats.org/officeDocument/2006/relationships/image" Target="../media/image538.png"/><Relationship Id="rId41" Type="http://schemas.openxmlformats.org/officeDocument/2006/relationships/image" Target="../media/image539.png"/><Relationship Id="rId42" Type="http://schemas.openxmlformats.org/officeDocument/2006/relationships/image" Target="../media/image540.png"/><Relationship Id="rId43" Type="http://schemas.openxmlformats.org/officeDocument/2006/relationships/image" Target="../media/image541.png"/><Relationship Id="rId44" Type="http://schemas.openxmlformats.org/officeDocument/2006/relationships/image" Target="../media/image542.png"/><Relationship Id="rId45" Type="http://schemas.openxmlformats.org/officeDocument/2006/relationships/image" Target="../media/image543.png"/><Relationship Id="rId46" Type="http://schemas.openxmlformats.org/officeDocument/2006/relationships/image" Target="../media/image544.png"/><Relationship Id="rId47" Type="http://schemas.openxmlformats.org/officeDocument/2006/relationships/image" Target="../media/image545.png"/><Relationship Id="rId48" Type="http://schemas.openxmlformats.org/officeDocument/2006/relationships/image" Target="../media/image546.png"/><Relationship Id="rId49" Type="http://schemas.openxmlformats.org/officeDocument/2006/relationships/image" Target="../media/image100.png"/><Relationship Id="rId50" Type="http://schemas.openxmlformats.org/officeDocument/2006/relationships/image" Target="../media/image51.png"/><Relationship Id="rId51" Type="http://schemas.openxmlformats.org/officeDocument/2006/relationships/image" Target="../media/image50.png"/><Relationship Id="rId52" Type="http://schemas.openxmlformats.org/officeDocument/2006/relationships/image" Target="../media/image49.png"/><Relationship Id="rId53" Type="http://schemas.openxmlformats.org/officeDocument/2006/relationships/image" Target="../media/image547.png"/><Relationship Id="rId54" Type="http://schemas.openxmlformats.org/officeDocument/2006/relationships/image" Target="../media/image548.png"/><Relationship Id="rId55" Type="http://schemas.openxmlformats.org/officeDocument/2006/relationships/image" Target="../media/image549.png"/><Relationship Id="rId56" Type="http://schemas.openxmlformats.org/officeDocument/2006/relationships/image" Target="../media/image550.png"/><Relationship Id="rId57" Type="http://schemas.openxmlformats.org/officeDocument/2006/relationships/image" Target="../media/image551.png"/><Relationship Id="rId58" Type="http://schemas.openxmlformats.org/officeDocument/2006/relationships/image" Target="../media/image552.png"/><Relationship Id="rId59" Type="http://schemas.openxmlformats.org/officeDocument/2006/relationships/image" Target="../media/image553.png"/><Relationship Id="rId60" Type="http://schemas.openxmlformats.org/officeDocument/2006/relationships/image" Target="../media/image554.png"/><Relationship Id="rId61" Type="http://schemas.openxmlformats.org/officeDocument/2006/relationships/image" Target="../media/image555.png"/><Relationship Id="rId62" Type="http://schemas.openxmlformats.org/officeDocument/2006/relationships/image" Target="../media/image556.png"/><Relationship Id="rId63" Type="http://schemas.openxmlformats.org/officeDocument/2006/relationships/image" Target="../media/image557.png"/><Relationship Id="rId64" Type="http://schemas.openxmlformats.org/officeDocument/2006/relationships/image" Target="../media/image558.png"/><Relationship Id="rId65" Type="http://schemas.openxmlformats.org/officeDocument/2006/relationships/image" Target="../media/image559.png"/><Relationship Id="rId66" Type="http://schemas.openxmlformats.org/officeDocument/2006/relationships/image" Target="../media/image560.png"/><Relationship Id="rId67" Type="http://schemas.openxmlformats.org/officeDocument/2006/relationships/image" Target="../media/image561.png"/><Relationship Id="rId68" Type="http://schemas.openxmlformats.org/officeDocument/2006/relationships/image" Target="../media/image562.png"/><Relationship Id="rId69" Type="http://schemas.openxmlformats.org/officeDocument/2006/relationships/image" Target="../media/image563.png"/><Relationship Id="rId70" Type="http://schemas.openxmlformats.org/officeDocument/2006/relationships/image" Target="../media/image120.png"/><Relationship Id="rId71" Type="http://schemas.openxmlformats.org/officeDocument/2006/relationships/image" Target="../media/image564.png"/><Relationship Id="rId72" Type="http://schemas.openxmlformats.org/officeDocument/2006/relationships/image" Target="../media/image565.png"/><Relationship Id="rId73" Type="http://schemas.openxmlformats.org/officeDocument/2006/relationships/image" Target="../media/image566.png"/><Relationship Id="rId74" Type="http://schemas.openxmlformats.org/officeDocument/2006/relationships/image" Target="../media/image567.png"/><Relationship Id="rId75" Type="http://schemas.openxmlformats.org/officeDocument/2006/relationships/image" Target="../media/image568.png"/><Relationship Id="rId76" Type="http://schemas.openxmlformats.org/officeDocument/2006/relationships/image" Target="../media/image569.png"/><Relationship Id="rId77" Type="http://schemas.openxmlformats.org/officeDocument/2006/relationships/image" Target="../media/image570.png"/><Relationship Id="rId78" Type="http://schemas.openxmlformats.org/officeDocument/2006/relationships/image" Target="../media/image571.png"/><Relationship Id="rId79" Type="http://schemas.openxmlformats.org/officeDocument/2006/relationships/image" Target="../media/image572.png"/><Relationship Id="rId80" Type="http://schemas.openxmlformats.org/officeDocument/2006/relationships/image" Target="../media/image573.png"/><Relationship Id="rId81" Type="http://schemas.openxmlformats.org/officeDocument/2006/relationships/image" Target="../media/image574.png"/><Relationship Id="rId82" Type="http://schemas.openxmlformats.org/officeDocument/2006/relationships/image" Target="../media/image575.png"/><Relationship Id="rId83" Type="http://schemas.openxmlformats.org/officeDocument/2006/relationships/image" Target="../media/image576.png"/><Relationship Id="rId84" Type="http://schemas.openxmlformats.org/officeDocument/2006/relationships/image" Target="../media/image577.png"/><Relationship Id="rId85" Type="http://schemas.openxmlformats.org/officeDocument/2006/relationships/image" Target="../media/image578.png"/><Relationship Id="rId86" Type="http://schemas.openxmlformats.org/officeDocument/2006/relationships/image" Target="../media/image579.png"/><Relationship Id="rId87" Type="http://schemas.openxmlformats.org/officeDocument/2006/relationships/image" Target="../media/image580.png"/><Relationship Id="rId88" Type="http://schemas.openxmlformats.org/officeDocument/2006/relationships/image" Target="../media/image581.png"/><Relationship Id="rId89" Type="http://schemas.openxmlformats.org/officeDocument/2006/relationships/image" Target="../media/image582.png"/><Relationship Id="rId90" Type="http://schemas.openxmlformats.org/officeDocument/2006/relationships/image" Target="../media/image583.png"/><Relationship Id="rId91" Type="http://schemas.openxmlformats.org/officeDocument/2006/relationships/image" Target="../media/image584.png"/><Relationship Id="rId92" Type="http://schemas.openxmlformats.org/officeDocument/2006/relationships/image" Target="../media/image585.png"/><Relationship Id="rId93" Type="http://schemas.openxmlformats.org/officeDocument/2006/relationships/image" Target="../media/image586.png"/><Relationship Id="rId94" Type="http://schemas.openxmlformats.org/officeDocument/2006/relationships/image" Target="../media/image587.png"/><Relationship Id="rId95" Type="http://schemas.openxmlformats.org/officeDocument/2006/relationships/image" Target="../media/image588.png"/><Relationship Id="rId96" Type="http://schemas.openxmlformats.org/officeDocument/2006/relationships/image" Target="../media/image589.png"/><Relationship Id="rId97" Type="http://schemas.openxmlformats.org/officeDocument/2006/relationships/image" Target="../media/image590.png"/><Relationship Id="rId98" Type="http://schemas.openxmlformats.org/officeDocument/2006/relationships/image" Target="../media/image591.png"/><Relationship Id="rId99" Type="http://schemas.openxmlformats.org/officeDocument/2006/relationships/image" Target="../media/image592.png"/><Relationship Id="rId100" Type="http://schemas.openxmlformats.org/officeDocument/2006/relationships/image" Target="../media/image593.png"/><Relationship Id="rId101" Type="http://schemas.openxmlformats.org/officeDocument/2006/relationships/image" Target="../media/image48.png"/><Relationship Id="rId102" Type="http://schemas.openxmlformats.org/officeDocument/2006/relationships/image" Target="../media/image594.png"/><Relationship Id="rId103" Type="http://schemas.openxmlformats.org/officeDocument/2006/relationships/image" Target="../media/image595.png"/><Relationship Id="rId104" Type="http://schemas.openxmlformats.org/officeDocument/2006/relationships/image" Target="../media/image596.png"/><Relationship Id="rId105" Type="http://schemas.openxmlformats.org/officeDocument/2006/relationships/image" Target="../media/image597.png"/><Relationship Id="rId106" Type="http://schemas.openxmlformats.org/officeDocument/2006/relationships/image" Target="../media/image598.png"/><Relationship Id="rId107" Type="http://schemas.openxmlformats.org/officeDocument/2006/relationships/image" Target="../media/image599.png"/><Relationship Id="rId108" Type="http://schemas.openxmlformats.org/officeDocument/2006/relationships/image" Target="../media/image600.png"/><Relationship Id="rId109" Type="http://schemas.openxmlformats.org/officeDocument/2006/relationships/image" Target="../media/image601.png"/><Relationship Id="rId110" Type="http://schemas.openxmlformats.org/officeDocument/2006/relationships/image" Target="../media/image602.png"/><Relationship Id="rId111" Type="http://schemas.openxmlformats.org/officeDocument/2006/relationships/image" Target="../media/image603.png"/><Relationship Id="rId112" Type="http://schemas.openxmlformats.org/officeDocument/2006/relationships/image" Target="../media/image604.png"/><Relationship Id="rId113" Type="http://schemas.openxmlformats.org/officeDocument/2006/relationships/image" Target="../media/image605.png"/><Relationship Id="rId114" Type="http://schemas.openxmlformats.org/officeDocument/2006/relationships/image" Target="../media/image606.png"/><Relationship Id="rId115" Type="http://schemas.openxmlformats.org/officeDocument/2006/relationships/image" Target="../media/image607.png"/><Relationship Id="rId116" Type="http://schemas.openxmlformats.org/officeDocument/2006/relationships/image" Target="../media/image608.png"/><Relationship Id="rId117" Type="http://schemas.openxmlformats.org/officeDocument/2006/relationships/image" Target="../media/image609.png"/><Relationship Id="rId118" Type="http://schemas.openxmlformats.org/officeDocument/2006/relationships/image" Target="../media/image610.png"/><Relationship Id="rId119" Type="http://schemas.openxmlformats.org/officeDocument/2006/relationships/image" Target="../media/image118.png"/><Relationship Id="rId120" Type="http://schemas.openxmlformats.org/officeDocument/2006/relationships/image" Target="../media/image611.png"/><Relationship Id="rId121" Type="http://schemas.openxmlformats.org/officeDocument/2006/relationships/image" Target="../media/image148.png"/><Relationship Id="rId122" Type="http://schemas.openxmlformats.org/officeDocument/2006/relationships/image" Target="../media/image612.png"/><Relationship Id="rId123" Type="http://schemas.openxmlformats.org/officeDocument/2006/relationships/image" Target="../media/image613.png"/><Relationship Id="rId124" Type="http://schemas.openxmlformats.org/officeDocument/2006/relationships/image" Target="../media/image614.png"/><Relationship Id="rId125" Type="http://schemas.openxmlformats.org/officeDocument/2006/relationships/image" Target="../media/image615.png"/><Relationship Id="rId126" Type="http://schemas.openxmlformats.org/officeDocument/2006/relationships/image" Target="../media/image616.png"/><Relationship Id="rId127" Type="http://schemas.openxmlformats.org/officeDocument/2006/relationships/image" Target="../media/image617.png"/><Relationship Id="rId128" Type="http://schemas.openxmlformats.org/officeDocument/2006/relationships/image" Target="../media/image127.png"/><Relationship Id="rId129" Type="http://schemas.openxmlformats.org/officeDocument/2006/relationships/image" Target="../media/image618.png"/><Relationship Id="rId130" Type="http://schemas.openxmlformats.org/officeDocument/2006/relationships/image" Target="../media/image619.png"/><Relationship Id="rId131" Type="http://schemas.openxmlformats.org/officeDocument/2006/relationships/image" Target="../media/image52.png"/><Relationship Id="rId132" Type="http://schemas.openxmlformats.org/officeDocument/2006/relationships/image" Target="../media/image53.png"/><Relationship Id="rId133" Type="http://schemas.openxmlformats.org/officeDocument/2006/relationships/image" Target="../media/image620.png"/><Relationship Id="rId134" Type="http://schemas.openxmlformats.org/officeDocument/2006/relationships/image" Target="../media/image621.png"/><Relationship Id="rId135" Type="http://schemas.openxmlformats.org/officeDocument/2006/relationships/image" Target="../media/image622.png"/><Relationship Id="rId136" Type="http://schemas.openxmlformats.org/officeDocument/2006/relationships/image" Target="../media/image623.png"/><Relationship Id="rId137" Type="http://schemas.openxmlformats.org/officeDocument/2006/relationships/image" Target="../media/image624.png"/><Relationship Id="rId138" Type="http://schemas.openxmlformats.org/officeDocument/2006/relationships/image" Target="../media/image625.png"/><Relationship Id="rId139" Type="http://schemas.openxmlformats.org/officeDocument/2006/relationships/image" Target="../media/image626.png"/><Relationship Id="rId140" Type="http://schemas.openxmlformats.org/officeDocument/2006/relationships/image" Target="../media/image627.png"/><Relationship Id="rId141" Type="http://schemas.openxmlformats.org/officeDocument/2006/relationships/image" Target="../media/image628.png"/><Relationship Id="rId142" Type="http://schemas.openxmlformats.org/officeDocument/2006/relationships/image" Target="../media/image629.png"/><Relationship Id="rId143" Type="http://schemas.openxmlformats.org/officeDocument/2006/relationships/image" Target="../media/image630.png"/><Relationship Id="rId144" Type="http://schemas.openxmlformats.org/officeDocument/2006/relationships/image" Target="../media/image631.png"/><Relationship Id="rId145" Type="http://schemas.openxmlformats.org/officeDocument/2006/relationships/image" Target="../media/image632.png"/><Relationship Id="rId146" Type="http://schemas.openxmlformats.org/officeDocument/2006/relationships/image" Target="../media/image633.png"/><Relationship Id="rId147" Type="http://schemas.openxmlformats.org/officeDocument/2006/relationships/image" Target="../media/image634.png"/><Relationship Id="rId148" Type="http://schemas.openxmlformats.org/officeDocument/2006/relationships/image" Target="../media/image635.png"/><Relationship Id="rId149" Type="http://schemas.openxmlformats.org/officeDocument/2006/relationships/image" Target="../media/image145.png"/><Relationship Id="rId150" Type="http://schemas.openxmlformats.org/officeDocument/2006/relationships/image" Target="../media/image636.png"/><Relationship Id="rId151" Type="http://schemas.openxmlformats.org/officeDocument/2006/relationships/image" Target="../media/image70.png"/><Relationship Id="rId152" Type="http://schemas.openxmlformats.org/officeDocument/2006/relationships/image" Target="../media/image637.png"/><Relationship Id="rId153" Type="http://schemas.openxmlformats.org/officeDocument/2006/relationships/image" Target="../media/image638.png"/><Relationship Id="rId154" Type="http://schemas.openxmlformats.org/officeDocument/2006/relationships/image" Target="../media/image639.png"/><Relationship Id="rId155" Type="http://schemas.openxmlformats.org/officeDocument/2006/relationships/image" Target="../media/image640.png"/><Relationship Id="rId156" Type="http://schemas.openxmlformats.org/officeDocument/2006/relationships/image" Target="../media/image641.png"/><Relationship Id="rId157" Type="http://schemas.openxmlformats.org/officeDocument/2006/relationships/image" Target="../media/image642.png"/><Relationship Id="rId158" Type="http://schemas.openxmlformats.org/officeDocument/2006/relationships/image" Target="../media/image643.png"/><Relationship Id="rId159" Type="http://schemas.openxmlformats.org/officeDocument/2006/relationships/image" Target="../media/image644.png"/><Relationship Id="rId160" Type="http://schemas.openxmlformats.org/officeDocument/2006/relationships/image" Target="../media/image645.png"/><Relationship Id="rId161" Type="http://schemas.openxmlformats.org/officeDocument/2006/relationships/image" Target="../media/image646.png"/><Relationship Id="rId162" Type="http://schemas.openxmlformats.org/officeDocument/2006/relationships/image" Target="../media/image647.png"/><Relationship Id="rId163" Type="http://schemas.openxmlformats.org/officeDocument/2006/relationships/image" Target="../media/image648.png"/><Relationship Id="rId164" Type="http://schemas.openxmlformats.org/officeDocument/2006/relationships/image" Target="../media/image649.png"/><Relationship Id="rId165" Type="http://schemas.openxmlformats.org/officeDocument/2006/relationships/image" Target="../media/image650.png"/><Relationship Id="rId166" Type="http://schemas.openxmlformats.org/officeDocument/2006/relationships/image" Target="../media/image651.png"/><Relationship Id="rId167" Type="http://schemas.openxmlformats.org/officeDocument/2006/relationships/image" Target="../media/image652.png"/><Relationship Id="rId168" Type="http://schemas.openxmlformats.org/officeDocument/2006/relationships/image" Target="../media/image653.png"/><Relationship Id="rId169" Type="http://schemas.openxmlformats.org/officeDocument/2006/relationships/image" Target="../media/image654.png"/><Relationship Id="rId170" Type="http://schemas.openxmlformats.org/officeDocument/2006/relationships/image" Target="../media/image655.png"/><Relationship Id="rId171" Type="http://schemas.openxmlformats.org/officeDocument/2006/relationships/image" Target="../media/image656.png"/><Relationship Id="rId172" Type="http://schemas.openxmlformats.org/officeDocument/2006/relationships/image" Target="../media/image657.png"/><Relationship Id="rId173" Type="http://schemas.openxmlformats.org/officeDocument/2006/relationships/image" Target="../media/image658.png"/><Relationship Id="rId174" Type="http://schemas.openxmlformats.org/officeDocument/2006/relationships/image" Target="../media/image659.png"/><Relationship Id="rId175" Type="http://schemas.openxmlformats.org/officeDocument/2006/relationships/image" Target="../media/image660.png"/><Relationship Id="rId176" Type="http://schemas.openxmlformats.org/officeDocument/2006/relationships/image" Target="../media/image661.png"/><Relationship Id="rId177" Type="http://schemas.openxmlformats.org/officeDocument/2006/relationships/image" Target="../media/image662.png"/><Relationship Id="rId178" Type="http://schemas.openxmlformats.org/officeDocument/2006/relationships/image" Target="../media/image663.png"/><Relationship Id="rId179" Type="http://schemas.openxmlformats.org/officeDocument/2006/relationships/image" Target="../media/image664.png"/><Relationship Id="rId180" Type="http://schemas.openxmlformats.org/officeDocument/2006/relationships/image" Target="../media/image665.png"/><Relationship Id="rId181" Type="http://schemas.openxmlformats.org/officeDocument/2006/relationships/image" Target="../media/image666.png"/><Relationship Id="rId182" Type="http://schemas.openxmlformats.org/officeDocument/2006/relationships/image" Target="../media/image667.png"/><Relationship Id="rId183" Type="http://schemas.openxmlformats.org/officeDocument/2006/relationships/image" Target="../media/image668.png"/><Relationship Id="rId184" Type="http://schemas.openxmlformats.org/officeDocument/2006/relationships/image" Target="../media/image669.png"/><Relationship Id="rId185" Type="http://schemas.openxmlformats.org/officeDocument/2006/relationships/image" Target="../media/image670.png"/><Relationship Id="rId186" Type="http://schemas.openxmlformats.org/officeDocument/2006/relationships/image" Target="../media/image671.png"/><Relationship Id="rId187" Type="http://schemas.openxmlformats.org/officeDocument/2006/relationships/image" Target="../media/image672.png"/><Relationship Id="rId188" Type="http://schemas.openxmlformats.org/officeDocument/2006/relationships/image" Target="../media/image673.png"/><Relationship Id="rId189" Type="http://schemas.openxmlformats.org/officeDocument/2006/relationships/image" Target="../media/image674.png"/><Relationship Id="rId190" Type="http://schemas.openxmlformats.org/officeDocument/2006/relationships/image" Target="../media/image675.png"/><Relationship Id="rId191" Type="http://schemas.openxmlformats.org/officeDocument/2006/relationships/image" Target="../media/image676.png"/><Relationship Id="rId192" Type="http://schemas.openxmlformats.org/officeDocument/2006/relationships/image" Target="../media/image677.png"/><Relationship Id="rId193" Type="http://schemas.openxmlformats.org/officeDocument/2006/relationships/image" Target="../media/image678.png"/><Relationship Id="rId194" Type="http://schemas.openxmlformats.org/officeDocument/2006/relationships/image" Target="../media/image679.png"/><Relationship Id="rId195" Type="http://schemas.openxmlformats.org/officeDocument/2006/relationships/image" Target="../media/image680.png"/><Relationship Id="rId196" Type="http://schemas.openxmlformats.org/officeDocument/2006/relationships/image" Target="../media/image681.png"/><Relationship Id="rId197" Type="http://schemas.openxmlformats.org/officeDocument/2006/relationships/image" Target="../media/image682.png"/><Relationship Id="rId198" Type="http://schemas.openxmlformats.org/officeDocument/2006/relationships/image" Target="../media/image683.png"/><Relationship Id="rId199" Type="http://schemas.openxmlformats.org/officeDocument/2006/relationships/image" Target="../media/image684.png"/><Relationship Id="rId200" Type="http://schemas.openxmlformats.org/officeDocument/2006/relationships/image" Target="../media/image197.png"/><Relationship Id="rId201" Type="http://schemas.openxmlformats.org/officeDocument/2006/relationships/image" Target="../media/image685.png"/><Relationship Id="rId202" Type="http://schemas.openxmlformats.org/officeDocument/2006/relationships/image" Target="../media/image686.png"/><Relationship Id="rId203" Type="http://schemas.openxmlformats.org/officeDocument/2006/relationships/image" Target="../media/image687.png"/><Relationship Id="rId204" Type="http://schemas.openxmlformats.org/officeDocument/2006/relationships/image" Target="../media/image688.png"/><Relationship Id="rId205" Type="http://schemas.openxmlformats.org/officeDocument/2006/relationships/image" Target="../media/image689.png"/><Relationship Id="rId206" Type="http://schemas.openxmlformats.org/officeDocument/2006/relationships/image" Target="../media/image690.png"/><Relationship Id="rId207" Type="http://schemas.openxmlformats.org/officeDocument/2006/relationships/image" Target="../media/image691.png"/><Relationship Id="rId208" Type="http://schemas.openxmlformats.org/officeDocument/2006/relationships/image" Target="../media/image692.png"/><Relationship Id="rId209" Type="http://schemas.openxmlformats.org/officeDocument/2006/relationships/image" Target="../media/image693.png"/><Relationship Id="rId210" Type="http://schemas.openxmlformats.org/officeDocument/2006/relationships/image" Target="../media/image694.png"/><Relationship Id="rId211" Type="http://schemas.openxmlformats.org/officeDocument/2006/relationships/image" Target="../media/image695.png"/><Relationship Id="rId212" Type="http://schemas.openxmlformats.org/officeDocument/2006/relationships/image" Target="../media/image696.png"/><Relationship Id="rId213" Type="http://schemas.openxmlformats.org/officeDocument/2006/relationships/image" Target="../media/image697.png"/><Relationship Id="rId214" Type="http://schemas.openxmlformats.org/officeDocument/2006/relationships/image" Target="../media/image698.png"/><Relationship Id="rId215" Type="http://schemas.openxmlformats.org/officeDocument/2006/relationships/image" Target="../media/image699.png"/><Relationship Id="rId216" Type="http://schemas.openxmlformats.org/officeDocument/2006/relationships/image" Target="../media/image700.png"/><Relationship Id="rId217" Type="http://schemas.openxmlformats.org/officeDocument/2006/relationships/image" Target="../media/image701.png"/><Relationship Id="rId218" Type="http://schemas.openxmlformats.org/officeDocument/2006/relationships/image" Target="../media/image702.png"/><Relationship Id="rId219" Type="http://schemas.openxmlformats.org/officeDocument/2006/relationships/image" Target="../media/image703.png"/><Relationship Id="rId220" Type="http://schemas.openxmlformats.org/officeDocument/2006/relationships/image" Target="../media/image704.png"/><Relationship Id="rId221" Type="http://schemas.openxmlformats.org/officeDocument/2006/relationships/image" Target="../media/image705.png"/><Relationship Id="rId222" Type="http://schemas.openxmlformats.org/officeDocument/2006/relationships/image" Target="../media/image706.png"/><Relationship Id="rId223" Type="http://schemas.openxmlformats.org/officeDocument/2006/relationships/image" Target="../media/image707.png"/><Relationship Id="rId224" Type="http://schemas.openxmlformats.org/officeDocument/2006/relationships/image" Target="../media/image222.png"/><Relationship Id="rId225" Type="http://schemas.openxmlformats.org/officeDocument/2006/relationships/image" Target="../media/image708.png"/><Relationship Id="rId226" Type="http://schemas.openxmlformats.org/officeDocument/2006/relationships/image" Target="../media/image709.png"/><Relationship Id="rId227" Type="http://schemas.openxmlformats.org/officeDocument/2006/relationships/image" Target="../media/image710.png"/><Relationship Id="rId228" Type="http://schemas.openxmlformats.org/officeDocument/2006/relationships/image" Target="../media/image711.png"/><Relationship Id="rId229" Type="http://schemas.openxmlformats.org/officeDocument/2006/relationships/image" Target="../media/image712.png"/><Relationship Id="rId230" Type="http://schemas.openxmlformats.org/officeDocument/2006/relationships/image" Target="../media/image713.png"/><Relationship Id="rId231" Type="http://schemas.openxmlformats.org/officeDocument/2006/relationships/image" Target="../media/image714.png"/><Relationship Id="rId232" Type="http://schemas.openxmlformats.org/officeDocument/2006/relationships/image" Target="../media/image715.png"/><Relationship Id="rId233" Type="http://schemas.openxmlformats.org/officeDocument/2006/relationships/image" Target="../media/image716.png"/><Relationship Id="rId234" Type="http://schemas.openxmlformats.org/officeDocument/2006/relationships/image" Target="../media/image717.png"/><Relationship Id="rId235" Type="http://schemas.openxmlformats.org/officeDocument/2006/relationships/image" Target="../media/image718.png"/><Relationship Id="rId236" Type="http://schemas.openxmlformats.org/officeDocument/2006/relationships/image" Target="../media/image719.png"/><Relationship Id="rId237" Type="http://schemas.openxmlformats.org/officeDocument/2006/relationships/image" Target="../media/image720.png"/><Relationship Id="rId238" Type="http://schemas.openxmlformats.org/officeDocument/2006/relationships/image" Target="../media/image721.png"/><Relationship Id="rId239" Type="http://schemas.openxmlformats.org/officeDocument/2006/relationships/image" Target="../media/image722.png"/><Relationship Id="rId240" Type="http://schemas.openxmlformats.org/officeDocument/2006/relationships/image" Target="../media/image723.png"/><Relationship Id="rId241" Type="http://schemas.openxmlformats.org/officeDocument/2006/relationships/image" Target="../media/image724.png"/><Relationship Id="rId242" Type="http://schemas.openxmlformats.org/officeDocument/2006/relationships/image" Target="../media/image725.png"/><Relationship Id="rId243" Type="http://schemas.openxmlformats.org/officeDocument/2006/relationships/image" Target="../media/image726.png"/><Relationship Id="rId244" Type="http://schemas.openxmlformats.org/officeDocument/2006/relationships/image" Target="../media/image727.png"/><Relationship Id="rId245" Type="http://schemas.openxmlformats.org/officeDocument/2006/relationships/image" Target="../media/image728.png"/><Relationship Id="rId246" Type="http://schemas.openxmlformats.org/officeDocument/2006/relationships/image" Target="../media/image729.png"/><Relationship Id="rId247" Type="http://schemas.openxmlformats.org/officeDocument/2006/relationships/image" Target="../media/image730.png"/><Relationship Id="rId248" Type="http://schemas.openxmlformats.org/officeDocument/2006/relationships/image" Target="../media/image731.png"/><Relationship Id="rId249" Type="http://schemas.openxmlformats.org/officeDocument/2006/relationships/image" Target="../media/image732.png"/><Relationship Id="rId250" Type="http://schemas.openxmlformats.org/officeDocument/2006/relationships/image" Target="../media/image246.png"/><Relationship Id="rId251" Type="http://schemas.openxmlformats.org/officeDocument/2006/relationships/image" Target="../media/image247.png"/><Relationship Id="rId252" Type="http://schemas.openxmlformats.org/officeDocument/2006/relationships/image" Target="../media/image248.png"/><Relationship Id="rId253" Type="http://schemas.openxmlformats.org/officeDocument/2006/relationships/image" Target="../media/image733.png"/><Relationship Id="rId254" Type="http://schemas.openxmlformats.org/officeDocument/2006/relationships/image" Target="../media/image734.png"/><Relationship Id="rId255" Type="http://schemas.openxmlformats.org/officeDocument/2006/relationships/image" Target="../media/image252.png"/><Relationship Id="rId256" Type="http://schemas.openxmlformats.org/officeDocument/2006/relationships/image" Target="../media/image253.png"/><Relationship Id="rId257" Type="http://schemas.openxmlformats.org/officeDocument/2006/relationships/image" Target="../media/image254.png"/><Relationship Id="rId258" Type="http://schemas.openxmlformats.org/officeDocument/2006/relationships/image" Target="../media/image250.png"/><Relationship Id="rId259" Type="http://schemas.openxmlformats.org/officeDocument/2006/relationships/image" Target="../media/image735.png"/><Relationship Id="rId260" Type="http://schemas.openxmlformats.org/officeDocument/2006/relationships/image" Target="../media/image260.png"/><Relationship Id="rId261" Type="http://schemas.openxmlformats.org/officeDocument/2006/relationships/image" Target="../media/image257.png"/><Relationship Id="rId262" Type="http://schemas.openxmlformats.org/officeDocument/2006/relationships/image" Target="../media/image258.png"/><Relationship Id="rId263" Type="http://schemas.openxmlformats.org/officeDocument/2006/relationships/image" Target="../media/image736.png"/><Relationship Id="rId264" Type="http://schemas.openxmlformats.org/officeDocument/2006/relationships/image" Target="../media/image256.png"/><Relationship Id="rId265" Type="http://schemas.openxmlformats.org/officeDocument/2006/relationships/image" Target="../media/image259.png"/><Relationship Id="rId266" Type="http://schemas.openxmlformats.org/officeDocument/2006/relationships/image" Target="../media/image737.png"/><Relationship Id="rId267" Type="http://schemas.openxmlformats.org/officeDocument/2006/relationships/image" Target="../media/image738.png"/><Relationship Id="rId268" Type="http://schemas.openxmlformats.org/officeDocument/2006/relationships/image" Target="../media/image739.png"/><Relationship Id="rId269" Type="http://schemas.openxmlformats.org/officeDocument/2006/relationships/image" Target="../media/image740.png"/><Relationship Id="rId270" Type="http://schemas.openxmlformats.org/officeDocument/2006/relationships/image" Target="../media/image741.png"/><Relationship Id="rId271" Type="http://schemas.openxmlformats.org/officeDocument/2006/relationships/image" Target="../media/image742.png"/><Relationship Id="rId272" Type="http://schemas.openxmlformats.org/officeDocument/2006/relationships/image" Target="../media/image743.png"/><Relationship Id="rId273" Type="http://schemas.openxmlformats.org/officeDocument/2006/relationships/image" Target="../media/image744.png"/><Relationship Id="rId274" Type="http://schemas.openxmlformats.org/officeDocument/2006/relationships/image" Target="../media/image745.png"/><Relationship Id="rId275" Type="http://schemas.openxmlformats.org/officeDocument/2006/relationships/image" Target="../media/image746.png"/><Relationship Id="rId276" Type="http://schemas.openxmlformats.org/officeDocument/2006/relationships/image" Target="../media/image747.png"/><Relationship Id="rId277" Type="http://schemas.openxmlformats.org/officeDocument/2006/relationships/image" Target="../media/image748.png"/><Relationship Id="rId278" Type="http://schemas.openxmlformats.org/officeDocument/2006/relationships/image" Target="../media/image749.png"/><Relationship Id="rId279" Type="http://schemas.openxmlformats.org/officeDocument/2006/relationships/image" Target="../media/image750.png"/><Relationship Id="rId280" Type="http://schemas.openxmlformats.org/officeDocument/2006/relationships/image" Target="../media/image751.png"/><Relationship Id="rId281" Type="http://schemas.openxmlformats.org/officeDocument/2006/relationships/image" Target="../media/image752.png"/><Relationship Id="rId282" Type="http://schemas.openxmlformats.org/officeDocument/2006/relationships/image" Target="../media/image753.png"/><Relationship Id="rId283" Type="http://schemas.openxmlformats.org/officeDocument/2006/relationships/image" Target="../media/image754.png"/><Relationship Id="rId284" Type="http://schemas.openxmlformats.org/officeDocument/2006/relationships/image" Target="../media/image755.png"/><Relationship Id="rId285" Type="http://schemas.openxmlformats.org/officeDocument/2006/relationships/image" Target="../media/image756.png"/><Relationship Id="rId286" Type="http://schemas.openxmlformats.org/officeDocument/2006/relationships/image" Target="../media/image757.png"/><Relationship Id="rId287" Type="http://schemas.openxmlformats.org/officeDocument/2006/relationships/image" Target="../media/image758.png"/><Relationship Id="rId288" Type="http://schemas.openxmlformats.org/officeDocument/2006/relationships/image" Target="../media/image759.png"/><Relationship Id="rId289" Type="http://schemas.openxmlformats.org/officeDocument/2006/relationships/image" Target="../media/image760.png"/><Relationship Id="rId290" Type="http://schemas.openxmlformats.org/officeDocument/2006/relationships/image" Target="../media/image761.png"/><Relationship Id="rId291" Type="http://schemas.openxmlformats.org/officeDocument/2006/relationships/image" Target="../media/image762.png"/><Relationship Id="rId292" Type="http://schemas.openxmlformats.org/officeDocument/2006/relationships/image" Target="../media/image763.png"/><Relationship Id="rId293" Type="http://schemas.openxmlformats.org/officeDocument/2006/relationships/image" Target="../media/image764.png"/><Relationship Id="rId294" Type="http://schemas.openxmlformats.org/officeDocument/2006/relationships/image" Target="../media/image765.png"/><Relationship Id="rId295" Type="http://schemas.openxmlformats.org/officeDocument/2006/relationships/image" Target="../media/image766.png"/><Relationship Id="rId296" Type="http://schemas.openxmlformats.org/officeDocument/2006/relationships/image" Target="../media/image767.png"/><Relationship Id="rId297" Type="http://schemas.openxmlformats.org/officeDocument/2006/relationships/image" Target="../media/image768.png"/><Relationship Id="rId298" Type="http://schemas.openxmlformats.org/officeDocument/2006/relationships/image" Target="../media/image769.png"/><Relationship Id="rId299" Type="http://schemas.openxmlformats.org/officeDocument/2006/relationships/image" Target="../media/image770.png"/><Relationship Id="rId300" Type="http://schemas.openxmlformats.org/officeDocument/2006/relationships/image" Target="../media/image771.png"/><Relationship Id="rId301" Type="http://schemas.openxmlformats.org/officeDocument/2006/relationships/image" Target="../media/image772.png"/><Relationship Id="rId302" Type="http://schemas.openxmlformats.org/officeDocument/2006/relationships/image" Target="../media/image298.png"/><Relationship Id="rId303" Type="http://schemas.openxmlformats.org/officeDocument/2006/relationships/image" Target="../media/image773.png"/><Relationship Id="rId304" Type="http://schemas.openxmlformats.org/officeDocument/2006/relationships/image" Target="../media/image774.png"/><Relationship Id="rId305" Type="http://schemas.openxmlformats.org/officeDocument/2006/relationships/image" Target="../media/image775.png"/><Relationship Id="rId306" Type="http://schemas.openxmlformats.org/officeDocument/2006/relationships/image" Target="../media/image776.png"/><Relationship Id="rId307" Type="http://schemas.openxmlformats.org/officeDocument/2006/relationships/image" Target="../media/image777.png"/><Relationship Id="rId308" Type="http://schemas.openxmlformats.org/officeDocument/2006/relationships/image" Target="../media/image778.png"/><Relationship Id="rId309" Type="http://schemas.openxmlformats.org/officeDocument/2006/relationships/image" Target="../media/image779.png"/><Relationship Id="rId310" Type="http://schemas.openxmlformats.org/officeDocument/2006/relationships/image" Target="../media/image780.png"/><Relationship Id="rId311" Type="http://schemas.openxmlformats.org/officeDocument/2006/relationships/image" Target="../media/image781.png"/><Relationship Id="rId312" Type="http://schemas.openxmlformats.org/officeDocument/2006/relationships/image" Target="../media/image782.png"/><Relationship Id="rId313" Type="http://schemas.openxmlformats.org/officeDocument/2006/relationships/image" Target="../media/image783.png"/><Relationship Id="rId314" Type="http://schemas.openxmlformats.org/officeDocument/2006/relationships/image" Target="../media/image784.png"/><Relationship Id="rId315" Type="http://schemas.openxmlformats.org/officeDocument/2006/relationships/image" Target="../media/image785.png"/><Relationship Id="rId316" Type="http://schemas.openxmlformats.org/officeDocument/2006/relationships/image" Target="../media/image786.png"/><Relationship Id="rId317" Type="http://schemas.openxmlformats.org/officeDocument/2006/relationships/image" Target="../media/image787.png"/><Relationship Id="rId318" Type="http://schemas.openxmlformats.org/officeDocument/2006/relationships/image" Target="../media/image788.png"/><Relationship Id="rId319" Type="http://schemas.openxmlformats.org/officeDocument/2006/relationships/image" Target="../media/image789.png"/><Relationship Id="rId320" Type="http://schemas.openxmlformats.org/officeDocument/2006/relationships/image" Target="../media/image790.png"/><Relationship Id="rId321" Type="http://schemas.openxmlformats.org/officeDocument/2006/relationships/image" Target="../media/image316.png"/><Relationship Id="rId322" Type="http://schemas.openxmlformats.org/officeDocument/2006/relationships/image" Target="../media/image791.png"/><Relationship Id="rId323" Type="http://schemas.openxmlformats.org/officeDocument/2006/relationships/image" Target="../media/image792.png"/><Relationship Id="rId324" Type="http://schemas.openxmlformats.org/officeDocument/2006/relationships/image" Target="../media/image793.png"/><Relationship Id="rId325" Type="http://schemas.openxmlformats.org/officeDocument/2006/relationships/image" Target="../media/image794.png"/><Relationship Id="rId326" Type="http://schemas.openxmlformats.org/officeDocument/2006/relationships/image" Target="../media/image795.png"/><Relationship Id="rId327" Type="http://schemas.openxmlformats.org/officeDocument/2006/relationships/image" Target="../media/image321.png"/><Relationship Id="rId328" Type="http://schemas.openxmlformats.org/officeDocument/2006/relationships/image" Target="../media/image796.png"/><Relationship Id="rId329" Type="http://schemas.openxmlformats.org/officeDocument/2006/relationships/image" Target="../media/image323.png"/><Relationship Id="rId330" Type="http://schemas.openxmlformats.org/officeDocument/2006/relationships/image" Target="../media/image797.png"/><Relationship Id="rId331" Type="http://schemas.openxmlformats.org/officeDocument/2006/relationships/image" Target="../media/image798.png"/><Relationship Id="rId332" Type="http://schemas.openxmlformats.org/officeDocument/2006/relationships/image" Target="../media/image799.png"/><Relationship Id="rId333" Type="http://schemas.openxmlformats.org/officeDocument/2006/relationships/image" Target="../media/image800.png"/><Relationship Id="rId334" Type="http://schemas.openxmlformats.org/officeDocument/2006/relationships/image" Target="../media/image801.png"/><Relationship Id="rId335" Type="http://schemas.openxmlformats.org/officeDocument/2006/relationships/image" Target="../media/image802.png"/><Relationship Id="rId336" Type="http://schemas.openxmlformats.org/officeDocument/2006/relationships/image" Target="../media/image803.png"/><Relationship Id="rId337" Type="http://schemas.openxmlformats.org/officeDocument/2006/relationships/image" Target="../media/image804.png"/><Relationship Id="rId338" Type="http://schemas.openxmlformats.org/officeDocument/2006/relationships/image" Target="../media/image805.png"/><Relationship Id="rId339" Type="http://schemas.openxmlformats.org/officeDocument/2006/relationships/image" Target="../media/image806.png"/><Relationship Id="rId340" Type="http://schemas.openxmlformats.org/officeDocument/2006/relationships/image" Target="../media/image807.png"/><Relationship Id="rId341" Type="http://schemas.openxmlformats.org/officeDocument/2006/relationships/image" Target="../media/image808.png"/><Relationship Id="rId342" Type="http://schemas.openxmlformats.org/officeDocument/2006/relationships/image" Target="../media/image809.png"/><Relationship Id="rId343" Type="http://schemas.openxmlformats.org/officeDocument/2006/relationships/image" Target="../media/image338.png"/><Relationship Id="rId344" Type="http://schemas.openxmlformats.org/officeDocument/2006/relationships/image" Target="../media/image810.png"/><Relationship Id="rId345" Type="http://schemas.openxmlformats.org/officeDocument/2006/relationships/image" Target="../media/image340.png"/><Relationship Id="rId346" Type="http://schemas.openxmlformats.org/officeDocument/2006/relationships/image" Target="../media/image811.png"/><Relationship Id="rId347" Type="http://schemas.openxmlformats.org/officeDocument/2006/relationships/image" Target="../media/image812.png"/><Relationship Id="rId348" Type="http://schemas.openxmlformats.org/officeDocument/2006/relationships/image" Target="../media/image813.png"/><Relationship Id="rId349" Type="http://schemas.openxmlformats.org/officeDocument/2006/relationships/image" Target="../media/image814.png"/><Relationship Id="rId350" Type="http://schemas.openxmlformats.org/officeDocument/2006/relationships/image" Target="../media/image815.png"/><Relationship Id="rId351" Type="http://schemas.openxmlformats.org/officeDocument/2006/relationships/image" Target="../media/image816.png"/><Relationship Id="rId352" Type="http://schemas.openxmlformats.org/officeDocument/2006/relationships/image" Target="../media/image817.png"/><Relationship Id="rId353" Type="http://schemas.openxmlformats.org/officeDocument/2006/relationships/image" Target="../media/image818.png"/><Relationship Id="rId354" Type="http://schemas.openxmlformats.org/officeDocument/2006/relationships/image" Target="../media/image819.png"/><Relationship Id="rId355" Type="http://schemas.openxmlformats.org/officeDocument/2006/relationships/image" Target="../media/image820.png"/><Relationship Id="rId356" Type="http://schemas.openxmlformats.org/officeDocument/2006/relationships/image" Target="../media/image821.png"/><Relationship Id="rId357" Type="http://schemas.openxmlformats.org/officeDocument/2006/relationships/image" Target="../media/image822.png"/><Relationship Id="rId358" Type="http://schemas.openxmlformats.org/officeDocument/2006/relationships/image" Target="../media/image823.png"/><Relationship Id="rId359" Type="http://schemas.openxmlformats.org/officeDocument/2006/relationships/image" Target="../media/image824.png"/><Relationship Id="rId360" Type="http://schemas.openxmlformats.org/officeDocument/2006/relationships/image" Target="../media/image825.png"/><Relationship Id="rId361" Type="http://schemas.openxmlformats.org/officeDocument/2006/relationships/image" Target="../media/image356.png"/><Relationship Id="rId362" Type="http://schemas.openxmlformats.org/officeDocument/2006/relationships/image" Target="../media/image357.png"/><Relationship Id="rId363" Type="http://schemas.openxmlformats.org/officeDocument/2006/relationships/image" Target="../media/image826.png"/><Relationship Id="rId364" Type="http://schemas.openxmlformats.org/officeDocument/2006/relationships/image" Target="../media/image827.png"/><Relationship Id="rId365" Type="http://schemas.openxmlformats.org/officeDocument/2006/relationships/image" Target="../media/image828.png"/><Relationship Id="rId366" Type="http://schemas.openxmlformats.org/officeDocument/2006/relationships/image" Target="../media/image829.png"/><Relationship Id="rId367" Type="http://schemas.openxmlformats.org/officeDocument/2006/relationships/image" Target="../media/image830.png"/><Relationship Id="rId368" Type="http://schemas.openxmlformats.org/officeDocument/2006/relationships/image" Target="../media/image831.png"/><Relationship Id="rId369" Type="http://schemas.openxmlformats.org/officeDocument/2006/relationships/image" Target="../media/image832.png"/><Relationship Id="rId370" Type="http://schemas.openxmlformats.org/officeDocument/2006/relationships/image" Target="../media/image833.png"/><Relationship Id="rId371" Type="http://schemas.openxmlformats.org/officeDocument/2006/relationships/image" Target="../media/image834.png"/><Relationship Id="rId372" Type="http://schemas.openxmlformats.org/officeDocument/2006/relationships/image" Target="../media/image835.png"/><Relationship Id="rId373" Type="http://schemas.openxmlformats.org/officeDocument/2006/relationships/image" Target="../media/image836.png"/><Relationship Id="rId374" Type="http://schemas.openxmlformats.org/officeDocument/2006/relationships/image" Target="../media/image837.png"/><Relationship Id="rId375" Type="http://schemas.openxmlformats.org/officeDocument/2006/relationships/image" Target="../media/image838.png"/><Relationship Id="rId376" Type="http://schemas.openxmlformats.org/officeDocument/2006/relationships/image" Target="../media/image839.png"/><Relationship Id="rId377" Type="http://schemas.openxmlformats.org/officeDocument/2006/relationships/image" Target="../media/image840.png"/><Relationship Id="rId378" Type="http://schemas.openxmlformats.org/officeDocument/2006/relationships/image" Target="../media/image841.png"/><Relationship Id="rId379" Type="http://schemas.openxmlformats.org/officeDocument/2006/relationships/image" Target="../media/image842.png"/><Relationship Id="rId380" Type="http://schemas.openxmlformats.org/officeDocument/2006/relationships/image" Target="../media/image843.png"/><Relationship Id="rId381" Type="http://schemas.openxmlformats.org/officeDocument/2006/relationships/image" Target="../media/image844.png"/><Relationship Id="rId382" Type="http://schemas.openxmlformats.org/officeDocument/2006/relationships/image" Target="../media/image845.png"/><Relationship Id="rId383" Type="http://schemas.openxmlformats.org/officeDocument/2006/relationships/image" Target="../media/image846.png"/><Relationship Id="rId384" Type="http://schemas.openxmlformats.org/officeDocument/2006/relationships/image" Target="../media/image847.png"/><Relationship Id="rId385" Type="http://schemas.openxmlformats.org/officeDocument/2006/relationships/image" Target="../media/image848.png"/><Relationship Id="rId386" Type="http://schemas.openxmlformats.org/officeDocument/2006/relationships/image" Target="../media/image849.png"/><Relationship Id="rId387" Type="http://schemas.openxmlformats.org/officeDocument/2006/relationships/image" Target="../media/image850.png"/><Relationship Id="rId388" Type="http://schemas.openxmlformats.org/officeDocument/2006/relationships/image" Target="../media/image851.png"/><Relationship Id="rId389" Type="http://schemas.openxmlformats.org/officeDocument/2006/relationships/image" Target="../media/image852.png"/><Relationship Id="rId390" Type="http://schemas.openxmlformats.org/officeDocument/2006/relationships/image" Target="../media/image853.png"/><Relationship Id="rId391" Type="http://schemas.openxmlformats.org/officeDocument/2006/relationships/image" Target="../media/image854.png"/><Relationship Id="rId392" Type="http://schemas.openxmlformats.org/officeDocument/2006/relationships/image" Target="../media/image855.png"/><Relationship Id="rId393" Type="http://schemas.openxmlformats.org/officeDocument/2006/relationships/image" Target="../media/image856.png"/><Relationship Id="rId394" Type="http://schemas.openxmlformats.org/officeDocument/2006/relationships/image" Target="../media/image857.png"/><Relationship Id="rId395" Type="http://schemas.openxmlformats.org/officeDocument/2006/relationships/image" Target="../media/image858.png"/><Relationship Id="rId396" Type="http://schemas.openxmlformats.org/officeDocument/2006/relationships/image" Target="../media/image859.png"/><Relationship Id="rId397" Type="http://schemas.openxmlformats.org/officeDocument/2006/relationships/image" Target="../media/image860.png"/><Relationship Id="rId398" Type="http://schemas.openxmlformats.org/officeDocument/2006/relationships/image" Target="../media/image861.png"/><Relationship Id="rId399" Type="http://schemas.openxmlformats.org/officeDocument/2006/relationships/image" Target="../media/image862.png"/><Relationship Id="rId400" Type="http://schemas.openxmlformats.org/officeDocument/2006/relationships/image" Target="../media/image863.png"/><Relationship Id="rId401" Type="http://schemas.openxmlformats.org/officeDocument/2006/relationships/image" Target="../media/image864.png"/><Relationship Id="rId402" Type="http://schemas.openxmlformats.org/officeDocument/2006/relationships/image" Target="../media/image865.png"/><Relationship Id="rId403" Type="http://schemas.openxmlformats.org/officeDocument/2006/relationships/image" Target="../media/image866.png"/><Relationship Id="rId404" Type="http://schemas.openxmlformats.org/officeDocument/2006/relationships/image" Target="../media/image867.png"/><Relationship Id="rId405" Type="http://schemas.openxmlformats.org/officeDocument/2006/relationships/image" Target="../media/image868.png"/><Relationship Id="rId406" Type="http://schemas.openxmlformats.org/officeDocument/2006/relationships/image" Target="../media/image401.png"/><Relationship Id="rId407" Type="http://schemas.openxmlformats.org/officeDocument/2006/relationships/image" Target="../media/image869.png"/><Relationship Id="rId408" Type="http://schemas.openxmlformats.org/officeDocument/2006/relationships/image" Target="../media/image870.png"/><Relationship Id="rId409" Type="http://schemas.openxmlformats.org/officeDocument/2006/relationships/image" Target="../media/image871.png"/><Relationship Id="rId410" Type="http://schemas.openxmlformats.org/officeDocument/2006/relationships/image" Target="../media/image872.png"/><Relationship Id="rId411" Type="http://schemas.openxmlformats.org/officeDocument/2006/relationships/image" Target="../media/image873.png"/><Relationship Id="rId412" Type="http://schemas.openxmlformats.org/officeDocument/2006/relationships/image" Target="../media/image874.png"/><Relationship Id="rId413" Type="http://schemas.openxmlformats.org/officeDocument/2006/relationships/image" Target="../media/image875.png"/><Relationship Id="rId414" Type="http://schemas.openxmlformats.org/officeDocument/2006/relationships/image" Target="../media/image876.png"/><Relationship Id="rId415" Type="http://schemas.openxmlformats.org/officeDocument/2006/relationships/image" Target="../media/image877.png"/><Relationship Id="rId416" Type="http://schemas.openxmlformats.org/officeDocument/2006/relationships/image" Target="../media/image878.png"/><Relationship Id="rId417" Type="http://schemas.openxmlformats.org/officeDocument/2006/relationships/image" Target="../media/image879.png"/><Relationship Id="rId418" Type="http://schemas.openxmlformats.org/officeDocument/2006/relationships/image" Target="../media/image880.png"/><Relationship Id="rId419" Type="http://schemas.openxmlformats.org/officeDocument/2006/relationships/image" Target="../media/image881.png"/><Relationship Id="rId420" Type="http://schemas.openxmlformats.org/officeDocument/2006/relationships/image" Target="../media/image882.png"/><Relationship Id="rId421" Type="http://schemas.openxmlformats.org/officeDocument/2006/relationships/image" Target="../media/image883.png"/><Relationship Id="rId422" Type="http://schemas.openxmlformats.org/officeDocument/2006/relationships/image" Target="../media/image884.png"/><Relationship Id="rId423" Type="http://schemas.openxmlformats.org/officeDocument/2006/relationships/image" Target="../media/image885.png"/><Relationship Id="rId424" Type="http://schemas.openxmlformats.org/officeDocument/2006/relationships/image" Target="../media/image886.png"/><Relationship Id="rId425" Type="http://schemas.openxmlformats.org/officeDocument/2006/relationships/image" Target="../media/image887.png"/><Relationship Id="rId426" Type="http://schemas.openxmlformats.org/officeDocument/2006/relationships/image" Target="../media/image888.png"/><Relationship Id="rId427" Type="http://schemas.openxmlformats.org/officeDocument/2006/relationships/image" Target="../media/image889.png"/><Relationship Id="rId428" Type="http://schemas.openxmlformats.org/officeDocument/2006/relationships/image" Target="../media/image890.png"/><Relationship Id="rId429" Type="http://schemas.openxmlformats.org/officeDocument/2006/relationships/image" Target="../media/image891.png"/><Relationship Id="rId430" Type="http://schemas.openxmlformats.org/officeDocument/2006/relationships/image" Target="../media/image892.png"/><Relationship Id="rId431" Type="http://schemas.openxmlformats.org/officeDocument/2006/relationships/image" Target="../media/image893.png"/><Relationship Id="rId432" Type="http://schemas.openxmlformats.org/officeDocument/2006/relationships/image" Target="../media/image894.png"/><Relationship Id="rId433" Type="http://schemas.openxmlformats.org/officeDocument/2006/relationships/image" Target="../media/image895.png"/><Relationship Id="rId434" Type="http://schemas.openxmlformats.org/officeDocument/2006/relationships/image" Target="../media/image896.png"/><Relationship Id="rId435" Type="http://schemas.openxmlformats.org/officeDocument/2006/relationships/image" Target="../media/image897.png"/><Relationship Id="rId436" Type="http://schemas.openxmlformats.org/officeDocument/2006/relationships/image" Target="../media/image898.png"/><Relationship Id="rId437" Type="http://schemas.openxmlformats.org/officeDocument/2006/relationships/image" Target="../media/image899.png"/><Relationship Id="rId438" Type="http://schemas.openxmlformats.org/officeDocument/2006/relationships/image" Target="../media/image900.png"/><Relationship Id="rId439" Type="http://schemas.openxmlformats.org/officeDocument/2006/relationships/image" Target="../media/image901.png"/><Relationship Id="rId440" Type="http://schemas.openxmlformats.org/officeDocument/2006/relationships/image" Target="../media/image902.png"/><Relationship Id="rId441" Type="http://schemas.openxmlformats.org/officeDocument/2006/relationships/image" Target="../media/image903.png"/><Relationship Id="rId442" Type="http://schemas.openxmlformats.org/officeDocument/2006/relationships/image" Target="../media/image904.png"/><Relationship Id="rId443" Type="http://schemas.openxmlformats.org/officeDocument/2006/relationships/image" Target="../media/image905.png"/><Relationship Id="rId444" Type="http://schemas.openxmlformats.org/officeDocument/2006/relationships/image" Target="../media/image906.png"/><Relationship Id="rId445" Type="http://schemas.openxmlformats.org/officeDocument/2006/relationships/image" Target="../media/image907.png"/><Relationship Id="rId446" Type="http://schemas.openxmlformats.org/officeDocument/2006/relationships/image" Target="../media/image908.png"/><Relationship Id="rId447" Type="http://schemas.openxmlformats.org/officeDocument/2006/relationships/image" Target="../media/image909.png"/><Relationship Id="rId448" Type="http://schemas.openxmlformats.org/officeDocument/2006/relationships/image" Target="../media/image910.png"/><Relationship Id="rId449" Type="http://schemas.openxmlformats.org/officeDocument/2006/relationships/image" Target="../media/image911.png"/><Relationship Id="rId450" Type="http://schemas.openxmlformats.org/officeDocument/2006/relationships/image" Target="../media/image912.png"/><Relationship Id="rId451" Type="http://schemas.openxmlformats.org/officeDocument/2006/relationships/image" Target="../media/image913.png"/><Relationship Id="rId452" Type="http://schemas.openxmlformats.org/officeDocument/2006/relationships/image" Target="../media/image914.png"/><Relationship Id="rId453" Type="http://schemas.openxmlformats.org/officeDocument/2006/relationships/image" Target="../media/image448.png"/><Relationship Id="rId454" Type="http://schemas.openxmlformats.org/officeDocument/2006/relationships/image" Target="../media/image915.png"/><Relationship Id="rId455" Type="http://schemas.openxmlformats.org/officeDocument/2006/relationships/image" Target="../media/image916.png"/><Relationship Id="rId456" Type="http://schemas.openxmlformats.org/officeDocument/2006/relationships/image" Target="../media/image917.png"/><Relationship Id="rId457" Type="http://schemas.openxmlformats.org/officeDocument/2006/relationships/image" Target="../media/image918.png"/><Relationship Id="rId458" Type="http://schemas.openxmlformats.org/officeDocument/2006/relationships/image" Target="../media/image919.png"/><Relationship Id="rId459" Type="http://schemas.openxmlformats.org/officeDocument/2006/relationships/image" Target="../media/image920.png"/><Relationship Id="rId460" Type="http://schemas.openxmlformats.org/officeDocument/2006/relationships/image" Target="../media/image921.png"/><Relationship Id="rId461" Type="http://schemas.openxmlformats.org/officeDocument/2006/relationships/image" Target="../media/image922.png"/><Relationship Id="rId462" Type="http://schemas.openxmlformats.org/officeDocument/2006/relationships/image" Target="../media/image923.png"/><Relationship Id="rId463" Type="http://schemas.openxmlformats.org/officeDocument/2006/relationships/image" Target="../media/image924.png"/><Relationship Id="rId464" Type="http://schemas.openxmlformats.org/officeDocument/2006/relationships/image" Target="../media/image925.png"/><Relationship Id="rId465" Type="http://schemas.openxmlformats.org/officeDocument/2006/relationships/image" Target="../media/image926.png"/><Relationship Id="rId466" Type="http://schemas.openxmlformats.org/officeDocument/2006/relationships/image" Target="../media/image927.png"/><Relationship Id="rId467" Type="http://schemas.openxmlformats.org/officeDocument/2006/relationships/image" Target="../media/image928.png"/><Relationship Id="rId468" Type="http://schemas.openxmlformats.org/officeDocument/2006/relationships/image" Target="../media/image929.png"/><Relationship Id="rId469" Type="http://schemas.openxmlformats.org/officeDocument/2006/relationships/image" Target="../media/image930.png"/><Relationship Id="rId470" Type="http://schemas.openxmlformats.org/officeDocument/2006/relationships/image" Target="../media/image931.png"/><Relationship Id="rId471" Type="http://schemas.openxmlformats.org/officeDocument/2006/relationships/image" Target="../media/image932.png"/><Relationship Id="rId472" Type="http://schemas.openxmlformats.org/officeDocument/2006/relationships/image" Target="../media/image933.png"/><Relationship Id="rId473" Type="http://schemas.openxmlformats.org/officeDocument/2006/relationships/image" Target="../media/image934.png"/><Relationship Id="rId474" Type="http://schemas.openxmlformats.org/officeDocument/2006/relationships/image" Target="../media/image935.png"/><Relationship Id="rId475" Type="http://schemas.openxmlformats.org/officeDocument/2006/relationships/image" Target="../media/image936.png"/><Relationship Id="rId476" Type="http://schemas.openxmlformats.org/officeDocument/2006/relationships/image" Target="../media/image937.png"/><Relationship Id="rId477" Type="http://schemas.openxmlformats.org/officeDocument/2006/relationships/image" Target="../media/image938.png"/><Relationship Id="rId478" Type="http://schemas.openxmlformats.org/officeDocument/2006/relationships/image" Target="../media/image939.png"/><Relationship Id="rId479" Type="http://schemas.openxmlformats.org/officeDocument/2006/relationships/image" Target="../media/image940.png"/><Relationship Id="rId480" Type="http://schemas.openxmlformats.org/officeDocument/2006/relationships/image" Target="../media/image941.png"/><Relationship Id="rId481" Type="http://schemas.openxmlformats.org/officeDocument/2006/relationships/image" Target="../media/image942.png"/><Relationship Id="rId482" Type="http://schemas.openxmlformats.org/officeDocument/2006/relationships/image" Target="../media/image943.png"/><Relationship Id="rId483" Type="http://schemas.openxmlformats.org/officeDocument/2006/relationships/image" Target="../media/image944.png"/><Relationship Id="rId484" Type="http://schemas.openxmlformats.org/officeDocument/2006/relationships/image" Target="../media/image945.png"/><Relationship Id="rId485" Type="http://schemas.openxmlformats.org/officeDocument/2006/relationships/image" Target="../media/image946.png"/><Relationship Id="rId486" Type="http://schemas.openxmlformats.org/officeDocument/2006/relationships/image" Target="../media/image947.png"/><Relationship Id="rId487" Type="http://schemas.openxmlformats.org/officeDocument/2006/relationships/image" Target="../media/image948.png"/><Relationship Id="rId488" Type="http://schemas.openxmlformats.org/officeDocument/2006/relationships/image" Target="../media/image949.png"/><Relationship Id="rId489" Type="http://schemas.openxmlformats.org/officeDocument/2006/relationships/image" Target="../media/image950.png"/><Relationship Id="rId490" Type="http://schemas.openxmlformats.org/officeDocument/2006/relationships/image" Target="../media/image951.png"/><Relationship Id="rId491" Type="http://schemas.openxmlformats.org/officeDocument/2006/relationships/image" Target="../media/image952.png"/><Relationship Id="rId492" Type="http://schemas.openxmlformats.org/officeDocument/2006/relationships/image" Target="../media/image953.png"/><Relationship Id="rId493" Type="http://schemas.openxmlformats.org/officeDocument/2006/relationships/image" Target="../media/image954.png"/><Relationship Id="rId494" Type="http://schemas.openxmlformats.org/officeDocument/2006/relationships/image" Target="../media/image955.png"/><Relationship Id="rId495" Type="http://schemas.openxmlformats.org/officeDocument/2006/relationships/image" Target="../media/image956.png"/><Relationship Id="rId496" Type="http://schemas.openxmlformats.org/officeDocument/2006/relationships/image" Target="../media/image957.png"/><Relationship Id="rId497" Type="http://schemas.openxmlformats.org/officeDocument/2006/relationships/image" Target="../media/image958.png"/><Relationship Id="rId498" Type="http://schemas.openxmlformats.org/officeDocument/2006/relationships/image" Target="../media/image959.png"/><Relationship Id="rId499" Type="http://schemas.openxmlformats.org/officeDocument/2006/relationships/image" Target="../media/image960.png"/><Relationship Id="rId500" Type="http://schemas.openxmlformats.org/officeDocument/2006/relationships/image" Target="../media/image961.png"/><Relationship Id="rId501" Type="http://schemas.openxmlformats.org/officeDocument/2006/relationships/image" Target="../media/image962.png"/><Relationship Id="rId502" Type="http://schemas.openxmlformats.org/officeDocument/2006/relationships/image" Target="../media/image963.png"/><Relationship Id="rId503" Type="http://schemas.openxmlformats.org/officeDocument/2006/relationships/image" Target="../media/image964.png"/><Relationship Id="rId504" Type="http://schemas.openxmlformats.org/officeDocument/2006/relationships/image" Target="../media/image965.png"/><Relationship Id="rId505" Type="http://schemas.openxmlformats.org/officeDocument/2006/relationships/image" Target="../media/image966.png"/><Relationship Id="rId506" Type="http://schemas.openxmlformats.org/officeDocument/2006/relationships/image" Target="../media/image967.png"/><Relationship Id="rId507" Type="http://schemas.openxmlformats.org/officeDocument/2006/relationships/image" Target="../media/image968.png"/><Relationship Id="rId508" Type="http://schemas.openxmlformats.org/officeDocument/2006/relationships/image" Target="../media/image969.png"/><Relationship Id="rId509" Type="http://schemas.openxmlformats.org/officeDocument/2006/relationships/image" Target="../media/image970.png"/><Relationship Id="rId510" Type="http://schemas.openxmlformats.org/officeDocument/2006/relationships/image" Target="../media/image971.png"/><Relationship Id="rId511" Type="http://schemas.openxmlformats.org/officeDocument/2006/relationships/image" Target="../media/image972.png"/><Relationship Id="rId512" Type="http://schemas.openxmlformats.org/officeDocument/2006/relationships/image" Target="../media/image973.png"/><Relationship Id="rId513" Type="http://schemas.openxmlformats.org/officeDocument/2006/relationships/image" Target="../media/image974.png"/><Relationship Id="rId514" Type="http://schemas.openxmlformats.org/officeDocument/2006/relationships/image" Target="../media/image975.png"/><Relationship Id="rId515" Type="http://schemas.openxmlformats.org/officeDocument/2006/relationships/image" Target="../media/image976.png"/><Relationship Id="rId516" Type="http://schemas.openxmlformats.org/officeDocument/2006/relationships/image" Target="../media/image977.png"/><Relationship Id="rId517" Type="http://schemas.openxmlformats.org/officeDocument/2006/relationships/image" Target="../media/image978.png"/><Relationship Id="rId518" Type="http://schemas.openxmlformats.org/officeDocument/2006/relationships/image" Target="../media/image979.png"/><Relationship Id="rId519" Type="http://schemas.openxmlformats.org/officeDocument/2006/relationships/image" Target="../media/image980.png"/><Relationship Id="rId520" Type="http://schemas.openxmlformats.org/officeDocument/2006/relationships/image" Target="../media/image981.png"/><Relationship Id="rId521" Type="http://schemas.openxmlformats.org/officeDocument/2006/relationships/image" Target="../media/image982.png"/><Relationship Id="rId522" Type="http://schemas.openxmlformats.org/officeDocument/2006/relationships/image" Target="../media/image983.png"/><Relationship Id="rId523" Type="http://schemas.openxmlformats.org/officeDocument/2006/relationships/image" Target="../media/image984.png"/><Relationship Id="rId524" Type="http://schemas.openxmlformats.org/officeDocument/2006/relationships/image" Target="../media/image985.png"/><Relationship Id="rId525" Type="http://schemas.openxmlformats.org/officeDocument/2006/relationships/image" Target="../media/image986.png"/><Relationship Id="rId526" Type="http://schemas.openxmlformats.org/officeDocument/2006/relationships/image" Target="../media/image987.png"/><Relationship Id="rId527" Type="http://schemas.openxmlformats.org/officeDocument/2006/relationships/image" Target="../media/image988.png"/><Relationship Id="rId528" Type="http://schemas.openxmlformats.org/officeDocument/2006/relationships/image" Target="../media/image989.png"/><Relationship Id="rId529" Type="http://schemas.openxmlformats.org/officeDocument/2006/relationships/image" Target="../media/image990.png"/><Relationship Id="rId530" Type="http://schemas.openxmlformats.org/officeDocument/2006/relationships/image" Target="../media/image991.png"/><Relationship Id="rId531" Type="http://schemas.openxmlformats.org/officeDocument/2006/relationships/image" Target="../media/image992.png"/><Relationship Id="rId532" Type="http://schemas.openxmlformats.org/officeDocument/2006/relationships/image" Target="../media/image993.png"/><Relationship Id="rId533" Type="http://schemas.openxmlformats.org/officeDocument/2006/relationships/image" Target="../media/image994.png"/><Relationship Id="rId534" Type="http://schemas.openxmlformats.org/officeDocument/2006/relationships/image" Target="../media/image995.png"/><Relationship Id="rId535" Type="http://schemas.openxmlformats.org/officeDocument/2006/relationships/image" Target="../media/image996.png"/><Relationship Id="rId536" Type="http://schemas.openxmlformats.org/officeDocument/2006/relationships/image" Target="../media/image997.png"/><Relationship Id="rId537" Type="http://schemas.openxmlformats.org/officeDocument/2006/relationships/image" Target="../media/image998.png"/><Relationship Id="rId538" Type="http://schemas.openxmlformats.org/officeDocument/2006/relationships/image" Target="../media/image999.png"/><Relationship Id="rId539" Type="http://schemas.openxmlformats.org/officeDocument/2006/relationships/image" Target="../media/image1000.png"/><Relationship Id="rId540" Type="http://schemas.openxmlformats.org/officeDocument/2006/relationships/image" Target="../media/image1001.png"/><Relationship Id="rId541" Type="http://schemas.openxmlformats.org/officeDocument/2006/relationships/image" Target="../media/image1002.png"/><Relationship Id="rId542" Type="http://schemas.openxmlformats.org/officeDocument/2006/relationships/image" Target="../media/image1003.png"/><Relationship Id="rId543" Type="http://schemas.openxmlformats.org/officeDocument/2006/relationships/image" Target="../media/image1004.png"/><Relationship Id="rId544" Type="http://schemas.openxmlformats.org/officeDocument/2006/relationships/image" Target="../media/image1005.png"/><Relationship Id="rId545" Type="http://schemas.openxmlformats.org/officeDocument/2006/relationships/image" Target="../media/image1006.png"/><Relationship Id="rId546" Type="http://schemas.openxmlformats.org/officeDocument/2006/relationships/image" Target="../media/image1007.png"/><Relationship Id="rId547" Type="http://schemas.openxmlformats.org/officeDocument/2006/relationships/image" Target="../media/image1008.png"/><Relationship Id="rId548" Type="http://schemas.openxmlformats.org/officeDocument/2006/relationships/image" Target="../media/image1009.png"/><Relationship Id="rId549" Type="http://schemas.openxmlformats.org/officeDocument/2006/relationships/image" Target="../media/image1010.png"/><Relationship Id="rId550" Type="http://schemas.openxmlformats.org/officeDocument/2006/relationships/image" Target="../media/image1011.png"/><Relationship Id="rId551" Type="http://schemas.openxmlformats.org/officeDocument/2006/relationships/image" Target="../media/image1012.png"/><Relationship Id="rId552" Type="http://schemas.openxmlformats.org/officeDocument/2006/relationships/image" Target="../media/image1013.png"/><Relationship Id="rId553" Type="http://schemas.openxmlformats.org/officeDocument/2006/relationships/image" Target="../media/image1014.png"/><Relationship Id="rId554" Type="http://schemas.openxmlformats.org/officeDocument/2006/relationships/image" Target="../media/image1015.png"/><Relationship Id="rId555" Type="http://schemas.openxmlformats.org/officeDocument/2006/relationships/image" Target="../media/image1016.png"/><Relationship Id="rId556" Type="http://schemas.openxmlformats.org/officeDocument/2006/relationships/image" Target="../media/image1017.png"/><Relationship Id="rId557" Type="http://schemas.openxmlformats.org/officeDocument/2006/relationships/image" Target="../media/image1018.png"/><Relationship Id="rId558" Type="http://schemas.openxmlformats.org/officeDocument/2006/relationships/image" Target="../media/image1019.png"/><Relationship Id="rId559" Type="http://schemas.openxmlformats.org/officeDocument/2006/relationships/image" Target="../media/image1020.png"/><Relationship Id="rId560" Type="http://schemas.openxmlformats.org/officeDocument/2006/relationships/image" Target="../media/image1021.png"/><Relationship Id="rId561" Type="http://schemas.openxmlformats.org/officeDocument/2006/relationships/image" Target="../media/image1022.png"/><Relationship Id="rId562" Type="http://schemas.openxmlformats.org/officeDocument/2006/relationships/image" Target="../media/image1023.png"/><Relationship Id="rId563" Type="http://schemas.openxmlformats.org/officeDocument/2006/relationships/image" Target="../media/image1024.png"/><Relationship Id="rId564" Type="http://schemas.openxmlformats.org/officeDocument/2006/relationships/image" Target="../media/image221.png"/><Relationship Id="rId565" Type="http://schemas.openxmlformats.org/officeDocument/2006/relationships/image" Target="../media/image140.png"/><Relationship Id="rId566" Type="http://schemas.openxmlformats.org/officeDocument/2006/relationships/image" Target="../media/image1025.png"/><Relationship Id="rId567" Type="http://schemas.openxmlformats.org/officeDocument/2006/relationships/image" Target="../media/image1026.png"/><Relationship Id="rId568" Type="http://schemas.openxmlformats.org/officeDocument/2006/relationships/image" Target="../media/image1027.png"/><Relationship Id="rId569" Type="http://schemas.openxmlformats.org/officeDocument/2006/relationships/image" Target="../media/image1028.png"/><Relationship Id="rId570" Type="http://schemas.openxmlformats.org/officeDocument/2006/relationships/image" Target="../media/image1029.png"/><Relationship Id="rId571" Type="http://schemas.openxmlformats.org/officeDocument/2006/relationships/image" Target="../media/image1030.png"/><Relationship Id="rId572" Type="http://schemas.openxmlformats.org/officeDocument/2006/relationships/image" Target="../media/image1031.png"/><Relationship Id="rId573" Type="http://schemas.openxmlformats.org/officeDocument/2006/relationships/image" Target="../media/image1032.png"/><Relationship Id="rId574" Type="http://schemas.openxmlformats.org/officeDocument/2006/relationships/image" Target="../media/image1033.png"/><Relationship Id="rId575" Type="http://schemas.openxmlformats.org/officeDocument/2006/relationships/image" Target="../media/image1034.png"/><Relationship Id="rId576" Type="http://schemas.openxmlformats.org/officeDocument/2006/relationships/image" Target="../media/image1035.png"/><Relationship Id="rId577" Type="http://schemas.openxmlformats.org/officeDocument/2006/relationships/image" Target="../media/image1036.png"/><Relationship Id="rId578" Type="http://schemas.openxmlformats.org/officeDocument/2006/relationships/image" Target="../media/image1037.png"/><Relationship Id="rId579" Type="http://schemas.openxmlformats.org/officeDocument/2006/relationships/image" Target="../media/image1038.png"/><Relationship Id="rId580" Type="http://schemas.openxmlformats.org/officeDocument/2006/relationships/image" Target="../media/image1039.png"/><Relationship Id="rId581" Type="http://schemas.openxmlformats.org/officeDocument/2006/relationships/image" Target="../media/image1040.png"/><Relationship Id="rId582" Type="http://schemas.openxmlformats.org/officeDocument/2006/relationships/image" Target="../media/image1041.png"/><Relationship Id="rId583" Type="http://schemas.openxmlformats.org/officeDocument/2006/relationships/image" Target="../media/image1042.png"/><Relationship Id="rId584" Type="http://schemas.openxmlformats.org/officeDocument/2006/relationships/image" Target="../media/image1043.png"/><Relationship Id="rId585" Type="http://schemas.openxmlformats.org/officeDocument/2006/relationships/image" Target="../media/image1044.png"/><Relationship Id="rId586" Type="http://schemas.openxmlformats.org/officeDocument/2006/relationships/image" Target="../media/image1045.png"/><Relationship Id="rId587" Type="http://schemas.openxmlformats.org/officeDocument/2006/relationships/image" Target="../media/image1046.png"/><Relationship Id="rId588" Type="http://schemas.openxmlformats.org/officeDocument/2006/relationships/image" Target="../media/image1047.png"/><Relationship Id="rId589" Type="http://schemas.openxmlformats.org/officeDocument/2006/relationships/image" Target="../media/image1048.png"/><Relationship Id="rId590" Type="http://schemas.openxmlformats.org/officeDocument/2006/relationships/image" Target="../media/image1049.png"/><Relationship Id="rId591" Type="http://schemas.openxmlformats.org/officeDocument/2006/relationships/image" Target="../media/image1050.png"/><Relationship Id="rId592" Type="http://schemas.openxmlformats.org/officeDocument/2006/relationships/image" Target="../media/image1051.png"/><Relationship Id="rId593" Type="http://schemas.openxmlformats.org/officeDocument/2006/relationships/image" Target="../media/image1052.png"/><Relationship Id="rId594" Type="http://schemas.openxmlformats.org/officeDocument/2006/relationships/image" Target="../media/image1053.png"/><Relationship Id="rId595" Type="http://schemas.openxmlformats.org/officeDocument/2006/relationships/image" Target="../media/image1054.png"/><Relationship Id="rId596" Type="http://schemas.openxmlformats.org/officeDocument/2006/relationships/image" Target="../media/image1055.png"/><Relationship Id="rId597" Type="http://schemas.openxmlformats.org/officeDocument/2006/relationships/image" Target="../media/image1056.png"/><Relationship Id="rId598" Type="http://schemas.openxmlformats.org/officeDocument/2006/relationships/image" Target="../media/image1057.png"/><Relationship Id="rId599" Type="http://schemas.openxmlformats.org/officeDocument/2006/relationships/image" Target="../media/image1058.png"/><Relationship Id="rId600" Type="http://schemas.openxmlformats.org/officeDocument/2006/relationships/image" Target="../media/image1059.png"/><Relationship Id="rId601" Type="http://schemas.openxmlformats.org/officeDocument/2006/relationships/image" Target="../media/image1060.png"/><Relationship Id="rId602" Type="http://schemas.openxmlformats.org/officeDocument/2006/relationships/image" Target="../media/image1061.png"/><Relationship Id="rId603" Type="http://schemas.openxmlformats.org/officeDocument/2006/relationships/image" Target="../media/image1062.png"/><Relationship Id="rId604" Type="http://schemas.openxmlformats.org/officeDocument/2006/relationships/image" Target="../media/image1063.png"/><Relationship Id="rId605" Type="http://schemas.openxmlformats.org/officeDocument/2006/relationships/image" Target="../media/image1064.png"/><Relationship Id="rId606" Type="http://schemas.openxmlformats.org/officeDocument/2006/relationships/image" Target="../media/image1065.png"/><Relationship Id="rId607" Type="http://schemas.openxmlformats.org/officeDocument/2006/relationships/image" Target="../media/image1066.png"/><Relationship Id="rId608" Type="http://schemas.openxmlformats.org/officeDocument/2006/relationships/image" Target="../media/image1067.png"/><Relationship Id="rId609" Type="http://schemas.openxmlformats.org/officeDocument/2006/relationships/image" Target="../media/image1068.png"/><Relationship Id="rId610" Type="http://schemas.openxmlformats.org/officeDocument/2006/relationships/image" Target="../media/image1069.png"/><Relationship Id="rId611" Type="http://schemas.openxmlformats.org/officeDocument/2006/relationships/image" Target="../media/image1070.png"/><Relationship Id="rId612" Type="http://schemas.openxmlformats.org/officeDocument/2006/relationships/image" Target="../media/image1071.png"/><Relationship Id="rId613" Type="http://schemas.openxmlformats.org/officeDocument/2006/relationships/image" Target="../media/image1072.png"/><Relationship Id="rId614" Type="http://schemas.openxmlformats.org/officeDocument/2006/relationships/image" Target="../media/image1073.png"/><Relationship Id="rId615" Type="http://schemas.openxmlformats.org/officeDocument/2006/relationships/image" Target="../media/image1074.png"/><Relationship Id="rId616" Type="http://schemas.openxmlformats.org/officeDocument/2006/relationships/image" Target="../media/image1075.png"/><Relationship Id="rId617" Type="http://schemas.openxmlformats.org/officeDocument/2006/relationships/image" Target="../media/image1076.png"/><Relationship Id="rId618" Type="http://schemas.openxmlformats.org/officeDocument/2006/relationships/image" Target="../media/image1077.png"/><Relationship Id="rId619" Type="http://schemas.openxmlformats.org/officeDocument/2006/relationships/image" Target="../media/image1078.png"/><Relationship Id="rId620" Type="http://schemas.openxmlformats.org/officeDocument/2006/relationships/image" Target="../media/image1079.png"/><Relationship Id="rId621" Type="http://schemas.openxmlformats.org/officeDocument/2006/relationships/image" Target="../media/image1080.png"/><Relationship Id="rId622" Type="http://schemas.openxmlformats.org/officeDocument/2006/relationships/image" Target="../media/image1081.png"/><Relationship Id="rId623" Type="http://schemas.openxmlformats.org/officeDocument/2006/relationships/image" Target="../media/image1082.png"/><Relationship Id="rId624" Type="http://schemas.openxmlformats.org/officeDocument/2006/relationships/image" Target="../media/image1083.png"/><Relationship Id="rId625" Type="http://schemas.openxmlformats.org/officeDocument/2006/relationships/image" Target="../media/image1084.png"/><Relationship Id="rId626" Type="http://schemas.openxmlformats.org/officeDocument/2006/relationships/image" Target="../media/image1085.png"/><Relationship Id="rId627" Type="http://schemas.openxmlformats.org/officeDocument/2006/relationships/image" Target="../media/image1086.png"/><Relationship Id="rId628" Type="http://schemas.openxmlformats.org/officeDocument/2006/relationships/image" Target="../media/image1087.png"/><Relationship Id="rId629" Type="http://schemas.openxmlformats.org/officeDocument/2006/relationships/image" Target="../media/image1088.png"/><Relationship Id="rId630" Type="http://schemas.openxmlformats.org/officeDocument/2006/relationships/image" Target="../media/image1089.png"/><Relationship Id="rId631" Type="http://schemas.openxmlformats.org/officeDocument/2006/relationships/image" Target="../media/image1090.png"/><Relationship Id="rId632" Type="http://schemas.openxmlformats.org/officeDocument/2006/relationships/image" Target="../media/image1091.png"/><Relationship Id="rId633" Type="http://schemas.openxmlformats.org/officeDocument/2006/relationships/image" Target="../media/image1092.png"/><Relationship Id="rId634" Type="http://schemas.openxmlformats.org/officeDocument/2006/relationships/image" Target="../media/image1093.png"/><Relationship Id="rId635" Type="http://schemas.openxmlformats.org/officeDocument/2006/relationships/image" Target="../media/image1094.png"/><Relationship Id="rId636" Type="http://schemas.openxmlformats.org/officeDocument/2006/relationships/image" Target="../media/image1095.png"/><Relationship Id="rId637" Type="http://schemas.openxmlformats.org/officeDocument/2006/relationships/image" Target="../media/image1096.png"/><Relationship Id="rId638" Type="http://schemas.openxmlformats.org/officeDocument/2006/relationships/image" Target="../media/image1097.png"/><Relationship Id="rId639" Type="http://schemas.openxmlformats.org/officeDocument/2006/relationships/image" Target="../media/image1098.png"/><Relationship Id="rId640" Type="http://schemas.openxmlformats.org/officeDocument/2006/relationships/image" Target="../media/image1099.png"/><Relationship Id="rId641" Type="http://schemas.openxmlformats.org/officeDocument/2006/relationships/image" Target="../media/image1100.png"/><Relationship Id="rId642" Type="http://schemas.openxmlformats.org/officeDocument/2006/relationships/image" Target="../media/image1101.png"/><Relationship Id="rId643" Type="http://schemas.openxmlformats.org/officeDocument/2006/relationships/image" Target="../media/image1102.png"/><Relationship Id="rId644" Type="http://schemas.openxmlformats.org/officeDocument/2006/relationships/image" Target="../media/image1103.png"/><Relationship Id="rId645" Type="http://schemas.openxmlformats.org/officeDocument/2006/relationships/image" Target="../media/image1104.png"/><Relationship Id="rId646" Type="http://schemas.openxmlformats.org/officeDocument/2006/relationships/image" Target="../media/image1105.png"/><Relationship Id="rId647" Type="http://schemas.openxmlformats.org/officeDocument/2006/relationships/image" Target="../media/image1106.png"/><Relationship Id="rId648" Type="http://schemas.openxmlformats.org/officeDocument/2006/relationships/image" Target="../media/image1107.png"/><Relationship Id="rId649" Type="http://schemas.openxmlformats.org/officeDocument/2006/relationships/image" Target="../media/image1108.png"/><Relationship Id="rId650" Type="http://schemas.openxmlformats.org/officeDocument/2006/relationships/image" Target="../media/image1109.png"/><Relationship Id="rId651" Type="http://schemas.openxmlformats.org/officeDocument/2006/relationships/image" Target="../media/image1110.png"/><Relationship Id="rId652" Type="http://schemas.openxmlformats.org/officeDocument/2006/relationships/image" Target="../media/image1111.png"/><Relationship Id="rId653" Type="http://schemas.openxmlformats.org/officeDocument/2006/relationships/image" Target="../media/image1112.png"/><Relationship Id="rId654" Type="http://schemas.openxmlformats.org/officeDocument/2006/relationships/image" Target="../media/image1113.png"/><Relationship Id="rId655" Type="http://schemas.openxmlformats.org/officeDocument/2006/relationships/image" Target="../media/image1114.png"/><Relationship Id="rId656" Type="http://schemas.openxmlformats.org/officeDocument/2006/relationships/image" Target="../media/image1115.png"/><Relationship Id="rId657" Type="http://schemas.openxmlformats.org/officeDocument/2006/relationships/image" Target="../media/image1116.png"/><Relationship Id="rId658" Type="http://schemas.openxmlformats.org/officeDocument/2006/relationships/image" Target="../media/image1117.png"/><Relationship Id="rId659" Type="http://schemas.openxmlformats.org/officeDocument/2006/relationships/image" Target="../media/image1118.png"/><Relationship Id="rId660" Type="http://schemas.openxmlformats.org/officeDocument/2006/relationships/image" Target="../media/image1119.png"/><Relationship Id="rId661" Type="http://schemas.openxmlformats.org/officeDocument/2006/relationships/image" Target="../media/image1120.png"/><Relationship Id="rId662" Type="http://schemas.openxmlformats.org/officeDocument/2006/relationships/image" Target="../media/image1121.png"/><Relationship Id="rId663" Type="http://schemas.openxmlformats.org/officeDocument/2006/relationships/image" Target="../media/image1122.png"/><Relationship Id="rId664" Type="http://schemas.openxmlformats.org/officeDocument/2006/relationships/image" Target="../media/image1123.png"/><Relationship Id="rId665" Type="http://schemas.openxmlformats.org/officeDocument/2006/relationships/image" Target="../media/image1124.png"/><Relationship Id="rId666" Type="http://schemas.openxmlformats.org/officeDocument/2006/relationships/image" Target="../media/image1125.png"/><Relationship Id="rId667" Type="http://schemas.openxmlformats.org/officeDocument/2006/relationships/image" Target="../media/image1126.png"/><Relationship Id="rId668" Type="http://schemas.openxmlformats.org/officeDocument/2006/relationships/image" Target="../media/image1127.png"/><Relationship Id="rId669" Type="http://schemas.openxmlformats.org/officeDocument/2006/relationships/image" Target="../media/image1128.png"/><Relationship Id="rId670" Type="http://schemas.openxmlformats.org/officeDocument/2006/relationships/image" Target="../media/image1129.png"/><Relationship Id="rId671" Type="http://schemas.openxmlformats.org/officeDocument/2006/relationships/image" Target="../media/image1130.png"/><Relationship Id="rId672" Type="http://schemas.openxmlformats.org/officeDocument/2006/relationships/image" Target="../media/image1131.png"/><Relationship Id="rId673" Type="http://schemas.openxmlformats.org/officeDocument/2006/relationships/image" Target="../media/image1132.png"/><Relationship Id="rId674" Type="http://schemas.openxmlformats.org/officeDocument/2006/relationships/image" Target="../media/image1133.png"/><Relationship Id="rId675" Type="http://schemas.openxmlformats.org/officeDocument/2006/relationships/image" Target="../media/image1134.png"/><Relationship Id="rId676" Type="http://schemas.openxmlformats.org/officeDocument/2006/relationships/image" Target="../media/image1135.png"/><Relationship Id="rId677" Type="http://schemas.openxmlformats.org/officeDocument/2006/relationships/image" Target="../media/image1136.png"/><Relationship Id="rId678" Type="http://schemas.openxmlformats.org/officeDocument/2006/relationships/image" Target="../media/image1137.png"/><Relationship Id="rId679" Type="http://schemas.openxmlformats.org/officeDocument/2006/relationships/image" Target="../media/image1138.png"/><Relationship Id="rId680" Type="http://schemas.openxmlformats.org/officeDocument/2006/relationships/image" Target="../media/image1139.png"/><Relationship Id="rId681" Type="http://schemas.openxmlformats.org/officeDocument/2006/relationships/image" Target="../media/image1140.png"/><Relationship Id="rId682" Type="http://schemas.openxmlformats.org/officeDocument/2006/relationships/image" Target="../media/image1141.png"/><Relationship Id="rId683" Type="http://schemas.openxmlformats.org/officeDocument/2006/relationships/image" Target="../media/image1142.png"/><Relationship Id="rId684" Type="http://schemas.openxmlformats.org/officeDocument/2006/relationships/image" Target="../media/image1143.png"/><Relationship Id="rId685" Type="http://schemas.openxmlformats.org/officeDocument/2006/relationships/image" Target="../media/image1144.png"/><Relationship Id="rId686" Type="http://schemas.openxmlformats.org/officeDocument/2006/relationships/image" Target="../media/image1145.png"/><Relationship Id="rId687" Type="http://schemas.openxmlformats.org/officeDocument/2006/relationships/image" Target="../media/image1146.png"/><Relationship Id="rId688" Type="http://schemas.openxmlformats.org/officeDocument/2006/relationships/image" Target="../media/image1147.png"/><Relationship Id="rId689" Type="http://schemas.openxmlformats.org/officeDocument/2006/relationships/image" Target="../media/image1148.png"/><Relationship Id="rId690" Type="http://schemas.openxmlformats.org/officeDocument/2006/relationships/image" Target="../media/image1149.png"/><Relationship Id="rId691" Type="http://schemas.openxmlformats.org/officeDocument/2006/relationships/image" Target="../media/image1150.png"/><Relationship Id="rId692" Type="http://schemas.openxmlformats.org/officeDocument/2006/relationships/image" Target="../media/image1151.png"/><Relationship Id="rId693" Type="http://schemas.openxmlformats.org/officeDocument/2006/relationships/image" Target="../media/image1152.png"/><Relationship Id="rId694" Type="http://schemas.openxmlformats.org/officeDocument/2006/relationships/image" Target="../media/image1153.png"/><Relationship Id="rId695" Type="http://schemas.openxmlformats.org/officeDocument/2006/relationships/image" Target="../media/image1154.png"/><Relationship Id="rId696" Type="http://schemas.openxmlformats.org/officeDocument/2006/relationships/image" Target="../media/image1155.png"/><Relationship Id="rId697" Type="http://schemas.openxmlformats.org/officeDocument/2006/relationships/image" Target="../media/image1156.png"/><Relationship Id="rId698" Type="http://schemas.openxmlformats.org/officeDocument/2006/relationships/image" Target="../media/image1157.png"/><Relationship Id="rId699" Type="http://schemas.openxmlformats.org/officeDocument/2006/relationships/image" Target="../media/image1158.png"/><Relationship Id="rId700" Type="http://schemas.openxmlformats.org/officeDocument/2006/relationships/image" Target="../media/image1159.png"/><Relationship Id="rId701" Type="http://schemas.openxmlformats.org/officeDocument/2006/relationships/image" Target="../media/image1160.png"/><Relationship Id="rId702" Type="http://schemas.openxmlformats.org/officeDocument/2006/relationships/image" Target="../media/image1161.png"/><Relationship Id="rId703" Type="http://schemas.openxmlformats.org/officeDocument/2006/relationships/image" Target="../media/image1162.png"/><Relationship Id="rId704" Type="http://schemas.openxmlformats.org/officeDocument/2006/relationships/image" Target="../media/image1163.png"/><Relationship Id="rId705" Type="http://schemas.openxmlformats.org/officeDocument/2006/relationships/image" Target="../media/image1164.png"/><Relationship Id="rId706" Type="http://schemas.openxmlformats.org/officeDocument/2006/relationships/image" Target="../media/image1165.png"/><Relationship Id="rId707" Type="http://schemas.openxmlformats.org/officeDocument/2006/relationships/image" Target="../media/image1166.png"/><Relationship Id="rId708" Type="http://schemas.openxmlformats.org/officeDocument/2006/relationships/image" Target="../media/image1167.png"/><Relationship Id="rId709" Type="http://schemas.openxmlformats.org/officeDocument/2006/relationships/image" Target="../media/image1168.png"/><Relationship Id="rId710" Type="http://schemas.openxmlformats.org/officeDocument/2006/relationships/image" Target="../media/image1169.png"/><Relationship Id="rId711" Type="http://schemas.openxmlformats.org/officeDocument/2006/relationships/image" Target="../media/image1170.png"/><Relationship Id="rId712" Type="http://schemas.openxmlformats.org/officeDocument/2006/relationships/image" Target="../media/image1171.png"/><Relationship Id="rId713" Type="http://schemas.openxmlformats.org/officeDocument/2006/relationships/image" Target="../media/image1172.png"/><Relationship Id="rId714" Type="http://schemas.openxmlformats.org/officeDocument/2006/relationships/image" Target="../media/image1173.png"/><Relationship Id="rId715" Type="http://schemas.openxmlformats.org/officeDocument/2006/relationships/image" Target="../media/image1174.png"/><Relationship Id="rId716" Type="http://schemas.openxmlformats.org/officeDocument/2006/relationships/image" Target="../media/image1175.png"/><Relationship Id="rId717" Type="http://schemas.openxmlformats.org/officeDocument/2006/relationships/image" Target="../media/image1176.png"/><Relationship Id="rId718" Type="http://schemas.openxmlformats.org/officeDocument/2006/relationships/image" Target="../media/image1177.png"/><Relationship Id="rId719" Type="http://schemas.openxmlformats.org/officeDocument/2006/relationships/image" Target="../media/image1178.png"/><Relationship Id="rId720" Type="http://schemas.openxmlformats.org/officeDocument/2006/relationships/image" Target="../media/image1179.png"/><Relationship Id="rId721" Type="http://schemas.openxmlformats.org/officeDocument/2006/relationships/image" Target="../media/image1180.png"/><Relationship Id="rId722" Type="http://schemas.openxmlformats.org/officeDocument/2006/relationships/image" Target="../media/image1181.png"/><Relationship Id="rId723" Type="http://schemas.openxmlformats.org/officeDocument/2006/relationships/image" Target="../media/image1182.png"/><Relationship Id="rId724" Type="http://schemas.openxmlformats.org/officeDocument/2006/relationships/image" Target="../media/image1183.png"/><Relationship Id="rId725" Type="http://schemas.openxmlformats.org/officeDocument/2006/relationships/image" Target="../media/image1184.png"/><Relationship Id="rId726" Type="http://schemas.openxmlformats.org/officeDocument/2006/relationships/image" Target="../media/image1185.png"/><Relationship Id="rId727" Type="http://schemas.openxmlformats.org/officeDocument/2006/relationships/image" Target="../media/image1186.png"/><Relationship Id="rId728" Type="http://schemas.openxmlformats.org/officeDocument/2006/relationships/image" Target="../media/image1187.png"/><Relationship Id="rId729" Type="http://schemas.openxmlformats.org/officeDocument/2006/relationships/image" Target="../media/image1188.png"/><Relationship Id="rId730" Type="http://schemas.openxmlformats.org/officeDocument/2006/relationships/image" Target="../media/image1189.png"/><Relationship Id="rId731" Type="http://schemas.openxmlformats.org/officeDocument/2006/relationships/image" Target="../media/image1190.png"/><Relationship Id="rId732" Type="http://schemas.openxmlformats.org/officeDocument/2006/relationships/image" Target="../media/image1191.png"/><Relationship Id="rId733" Type="http://schemas.openxmlformats.org/officeDocument/2006/relationships/image" Target="../media/image1192.png"/><Relationship Id="rId734" Type="http://schemas.openxmlformats.org/officeDocument/2006/relationships/image" Target="../media/image1193.png"/><Relationship Id="rId735" Type="http://schemas.openxmlformats.org/officeDocument/2006/relationships/image" Target="../media/image1194.png"/><Relationship Id="rId736" Type="http://schemas.openxmlformats.org/officeDocument/2006/relationships/image" Target="../media/image1195.png"/><Relationship Id="rId737" Type="http://schemas.openxmlformats.org/officeDocument/2006/relationships/image" Target="../media/image1196.png"/><Relationship Id="rId738" Type="http://schemas.openxmlformats.org/officeDocument/2006/relationships/image" Target="../media/image1197.png"/><Relationship Id="rId739" Type="http://schemas.openxmlformats.org/officeDocument/2006/relationships/image" Target="../media/image1198.png"/><Relationship Id="rId740" Type="http://schemas.openxmlformats.org/officeDocument/2006/relationships/image" Target="../media/image1199.png"/><Relationship Id="rId741" Type="http://schemas.openxmlformats.org/officeDocument/2006/relationships/image" Target="../media/image1200.png"/><Relationship Id="rId742" Type="http://schemas.openxmlformats.org/officeDocument/2006/relationships/image" Target="../media/image1201.png"/><Relationship Id="rId743" Type="http://schemas.openxmlformats.org/officeDocument/2006/relationships/image" Target="../media/image1202.png"/><Relationship Id="rId744" Type="http://schemas.openxmlformats.org/officeDocument/2006/relationships/image" Target="../media/image1203.png"/><Relationship Id="rId745" Type="http://schemas.openxmlformats.org/officeDocument/2006/relationships/image" Target="../media/image1204.png"/><Relationship Id="rId746" Type="http://schemas.openxmlformats.org/officeDocument/2006/relationships/image" Target="../media/image1205.png"/><Relationship Id="rId747" Type="http://schemas.openxmlformats.org/officeDocument/2006/relationships/image" Target="../media/image1206.png"/><Relationship Id="rId748" Type="http://schemas.openxmlformats.org/officeDocument/2006/relationships/image" Target="../media/image1207.png"/><Relationship Id="rId749" Type="http://schemas.openxmlformats.org/officeDocument/2006/relationships/image" Target="../media/image1208.png"/><Relationship Id="rId750" Type="http://schemas.openxmlformats.org/officeDocument/2006/relationships/image" Target="../media/image1209.png"/><Relationship Id="rId751" Type="http://schemas.openxmlformats.org/officeDocument/2006/relationships/image" Target="../media/image1210.png"/><Relationship Id="rId752" Type="http://schemas.openxmlformats.org/officeDocument/2006/relationships/image" Target="../media/image1211.png"/><Relationship Id="rId753" Type="http://schemas.openxmlformats.org/officeDocument/2006/relationships/image" Target="../media/image1212.png"/><Relationship Id="rId754" Type="http://schemas.openxmlformats.org/officeDocument/2006/relationships/image" Target="../media/image1213.png"/><Relationship Id="rId755" Type="http://schemas.openxmlformats.org/officeDocument/2006/relationships/image" Target="../media/image1214.png"/><Relationship Id="rId756" Type="http://schemas.openxmlformats.org/officeDocument/2006/relationships/image" Target="../media/image1215.png"/><Relationship Id="rId757" Type="http://schemas.openxmlformats.org/officeDocument/2006/relationships/image" Target="../media/image1216.png"/><Relationship Id="rId758" Type="http://schemas.openxmlformats.org/officeDocument/2006/relationships/image" Target="../media/image1217.png"/><Relationship Id="rId759" Type="http://schemas.openxmlformats.org/officeDocument/2006/relationships/image" Target="../media/image1218.png"/><Relationship Id="rId760" Type="http://schemas.openxmlformats.org/officeDocument/2006/relationships/image" Target="../media/image1219.png"/><Relationship Id="rId761" Type="http://schemas.openxmlformats.org/officeDocument/2006/relationships/image" Target="../media/image1220.png"/><Relationship Id="rId762" Type="http://schemas.openxmlformats.org/officeDocument/2006/relationships/image" Target="../media/image1221.png"/><Relationship Id="rId763" Type="http://schemas.openxmlformats.org/officeDocument/2006/relationships/image" Target="../media/image1222.png"/><Relationship Id="rId764" Type="http://schemas.openxmlformats.org/officeDocument/2006/relationships/image" Target="../media/image1223.png"/><Relationship Id="rId765" Type="http://schemas.openxmlformats.org/officeDocument/2006/relationships/image" Target="../media/image1224.png"/><Relationship Id="rId766" Type="http://schemas.openxmlformats.org/officeDocument/2006/relationships/image" Target="../media/image1225.png"/><Relationship Id="rId767" Type="http://schemas.openxmlformats.org/officeDocument/2006/relationships/image" Target="../media/image1226.png"/><Relationship Id="rId768" Type="http://schemas.openxmlformats.org/officeDocument/2006/relationships/image" Target="../media/image1227.png"/><Relationship Id="rId769" Type="http://schemas.openxmlformats.org/officeDocument/2006/relationships/image" Target="../media/image1228.png"/><Relationship Id="rId770" Type="http://schemas.openxmlformats.org/officeDocument/2006/relationships/image" Target="../media/image1229.png"/><Relationship Id="rId771" Type="http://schemas.openxmlformats.org/officeDocument/2006/relationships/image" Target="../media/image1230.png"/><Relationship Id="rId772" Type="http://schemas.openxmlformats.org/officeDocument/2006/relationships/image" Target="../media/image1231.png"/><Relationship Id="rId773" Type="http://schemas.openxmlformats.org/officeDocument/2006/relationships/image" Target="../media/image1232.png"/><Relationship Id="rId774" Type="http://schemas.openxmlformats.org/officeDocument/2006/relationships/image" Target="../media/image1233.png"/><Relationship Id="rId775" Type="http://schemas.openxmlformats.org/officeDocument/2006/relationships/image" Target="../media/image1234.png"/><Relationship Id="rId776" Type="http://schemas.openxmlformats.org/officeDocument/2006/relationships/image" Target="../media/image1235.png"/><Relationship Id="rId777" Type="http://schemas.openxmlformats.org/officeDocument/2006/relationships/image" Target="../media/image1236.png"/><Relationship Id="rId778" Type="http://schemas.openxmlformats.org/officeDocument/2006/relationships/image" Target="../media/image1237.png"/><Relationship Id="rId779" Type="http://schemas.openxmlformats.org/officeDocument/2006/relationships/image" Target="../media/image1238.png"/><Relationship Id="rId780" Type="http://schemas.openxmlformats.org/officeDocument/2006/relationships/image" Target="../media/image1239.png"/><Relationship Id="rId781" Type="http://schemas.openxmlformats.org/officeDocument/2006/relationships/image" Target="../media/image1240.png"/><Relationship Id="rId782" Type="http://schemas.openxmlformats.org/officeDocument/2006/relationships/image" Target="../media/image124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2.png"/><Relationship Id="rId3" Type="http://schemas.openxmlformats.org/officeDocument/2006/relationships/image" Target="../media/image1243.png"/><Relationship Id="rId4" Type="http://schemas.openxmlformats.org/officeDocument/2006/relationships/image" Target="../media/image1244.png"/><Relationship Id="rId5" Type="http://schemas.openxmlformats.org/officeDocument/2006/relationships/image" Target="../media/image1245.png"/><Relationship Id="rId6" Type="http://schemas.openxmlformats.org/officeDocument/2006/relationships/image" Target="../media/image1246.png"/><Relationship Id="rId7" Type="http://schemas.openxmlformats.org/officeDocument/2006/relationships/image" Target="../media/image1247.png"/><Relationship Id="rId8" Type="http://schemas.openxmlformats.org/officeDocument/2006/relationships/image" Target="../media/image1248.png"/><Relationship Id="rId9" Type="http://schemas.openxmlformats.org/officeDocument/2006/relationships/image" Target="../media/image1249.png"/><Relationship Id="rId10" Type="http://schemas.openxmlformats.org/officeDocument/2006/relationships/image" Target="../media/image10.png"/><Relationship Id="rId11" Type="http://schemas.openxmlformats.org/officeDocument/2006/relationships/image" Target="../media/image1250.png"/><Relationship Id="rId12" Type="http://schemas.openxmlformats.org/officeDocument/2006/relationships/image" Target="../media/image1251.png"/><Relationship Id="rId13" Type="http://schemas.openxmlformats.org/officeDocument/2006/relationships/image" Target="../media/image1252.png"/><Relationship Id="rId14" Type="http://schemas.openxmlformats.org/officeDocument/2006/relationships/image" Target="../media/image1253.png"/><Relationship Id="rId15" Type="http://schemas.openxmlformats.org/officeDocument/2006/relationships/image" Target="../media/image1254.png"/><Relationship Id="rId16" Type="http://schemas.openxmlformats.org/officeDocument/2006/relationships/image" Target="../media/image1255.png"/><Relationship Id="rId17" Type="http://schemas.openxmlformats.org/officeDocument/2006/relationships/image" Target="../media/image1256.png"/><Relationship Id="rId18" Type="http://schemas.openxmlformats.org/officeDocument/2006/relationships/image" Target="../media/image1257.png"/><Relationship Id="rId19" Type="http://schemas.openxmlformats.org/officeDocument/2006/relationships/image" Target="../media/image1258.png"/><Relationship Id="rId20" Type="http://schemas.openxmlformats.org/officeDocument/2006/relationships/image" Target="../media/image1259.png"/><Relationship Id="rId21" Type="http://schemas.openxmlformats.org/officeDocument/2006/relationships/image" Target="../media/image1260.png"/><Relationship Id="rId22" Type="http://schemas.openxmlformats.org/officeDocument/2006/relationships/image" Target="../media/image1261.png"/><Relationship Id="rId23" Type="http://schemas.openxmlformats.org/officeDocument/2006/relationships/image" Target="../media/image1262.png"/><Relationship Id="rId24" Type="http://schemas.openxmlformats.org/officeDocument/2006/relationships/image" Target="../media/image1263.png"/><Relationship Id="rId25" Type="http://schemas.openxmlformats.org/officeDocument/2006/relationships/image" Target="../media/image1264.png"/><Relationship Id="rId26" Type="http://schemas.openxmlformats.org/officeDocument/2006/relationships/image" Target="../media/image1265.png"/><Relationship Id="rId27" Type="http://schemas.openxmlformats.org/officeDocument/2006/relationships/image" Target="../media/image1266.png"/><Relationship Id="rId28" Type="http://schemas.openxmlformats.org/officeDocument/2006/relationships/image" Target="../media/image1267.png"/><Relationship Id="rId29" Type="http://schemas.openxmlformats.org/officeDocument/2006/relationships/image" Target="../media/image1268.png"/><Relationship Id="rId30" Type="http://schemas.openxmlformats.org/officeDocument/2006/relationships/image" Target="../media/image1269.png"/><Relationship Id="rId31" Type="http://schemas.openxmlformats.org/officeDocument/2006/relationships/image" Target="../media/image1270.png"/><Relationship Id="rId32" Type="http://schemas.openxmlformats.org/officeDocument/2006/relationships/image" Target="../media/image1271.png"/><Relationship Id="rId33" Type="http://schemas.openxmlformats.org/officeDocument/2006/relationships/image" Target="../media/image1272.png"/><Relationship Id="rId34" Type="http://schemas.openxmlformats.org/officeDocument/2006/relationships/image" Target="../media/image1273.png"/><Relationship Id="rId35" Type="http://schemas.openxmlformats.org/officeDocument/2006/relationships/image" Target="../media/image1274.png"/><Relationship Id="rId36" Type="http://schemas.openxmlformats.org/officeDocument/2006/relationships/image" Target="../media/image1275.png"/><Relationship Id="rId37" Type="http://schemas.openxmlformats.org/officeDocument/2006/relationships/image" Target="../media/image1276.png"/><Relationship Id="rId38" Type="http://schemas.openxmlformats.org/officeDocument/2006/relationships/image" Target="../media/image1277.png"/><Relationship Id="rId39" Type="http://schemas.openxmlformats.org/officeDocument/2006/relationships/image" Target="../media/image1278.png"/><Relationship Id="rId40" Type="http://schemas.openxmlformats.org/officeDocument/2006/relationships/image" Target="../media/image1279.png"/><Relationship Id="rId41" Type="http://schemas.openxmlformats.org/officeDocument/2006/relationships/image" Target="../media/image1280.png"/><Relationship Id="rId42" Type="http://schemas.openxmlformats.org/officeDocument/2006/relationships/image" Target="../media/image1281.png"/><Relationship Id="rId43" Type="http://schemas.openxmlformats.org/officeDocument/2006/relationships/image" Target="../media/image1282.png"/><Relationship Id="rId44" Type="http://schemas.openxmlformats.org/officeDocument/2006/relationships/image" Target="../media/image1283.png"/><Relationship Id="rId45" Type="http://schemas.openxmlformats.org/officeDocument/2006/relationships/image" Target="../media/image100.png"/><Relationship Id="rId46" Type="http://schemas.openxmlformats.org/officeDocument/2006/relationships/image" Target="../media/image50.png"/><Relationship Id="rId47" Type="http://schemas.openxmlformats.org/officeDocument/2006/relationships/image" Target="../media/image51.png"/><Relationship Id="rId48" Type="http://schemas.openxmlformats.org/officeDocument/2006/relationships/image" Target="../media/image1284.png"/><Relationship Id="rId49" Type="http://schemas.openxmlformats.org/officeDocument/2006/relationships/image" Target="../media/image1285.png"/><Relationship Id="rId50" Type="http://schemas.openxmlformats.org/officeDocument/2006/relationships/image" Target="../media/image1286.png"/><Relationship Id="rId51" Type="http://schemas.openxmlformats.org/officeDocument/2006/relationships/image" Target="../media/image1287.png"/><Relationship Id="rId52" Type="http://schemas.openxmlformats.org/officeDocument/2006/relationships/image" Target="../media/image1288.png"/><Relationship Id="rId53" Type="http://schemas.openxmlformats.org/officeDocument/2006/relationships/image" Target="../media/image1289.png"/><Relationship Id="rId54" Type="http://schemas.openxmlformats.org/officeDocument/2006/relationships/image" Target="../media/image1290.png"/><Relationship Id="rId55" Type="http://schemas.openxmlformats.org/officeDocument/2006/relationships/image" Target="../media/image1291.png"/><Relationship Id="rId56" Type="http://schemas.openxmlformats.org/officeDocument/2006/relationships/image" Target="../media/image1292.png"/><Relationship Id="rId57" Type="http://schemas.openxmlformats.org/officeDocument/2006/relationships/image" Target="../media/image1293.png"/><Relationship Id="rId58" Type="http://schemas.openxmlformats.org/officeDocument/2006/relationships/image" Target="../media/image1294.png"/><Relationship Id="rId59" Type="http://schemas.openxmlformats.org/officeDocument/2006/relationships/image" Target="../media/image1295.png"/><Relationship Id="rId60" Type="http://schemas.openxmlformats.org/officeDocument/2006/relationships/image" Target="../media/image1296.png"/><Relationship Id="rId61" Type="http://schemas.openxmlformats.org/officeDocument/2006/relationships/image" Target="../media/image115.png"/><Relationship Id="rId62" Type="http://schemas.openxmlformats.org/officeDocument/2006/relationships/image" Target="../media/image1297.png"/><Relationship Id="rId63" Type="http://schemas.openxmlformats.org/officeDocument/2006/relationships/image" Target="../media/image1298.png"/><Relationship Id="rId64" Type="http://schemas.openxmlformats.org/officeDocument/2006/relationships/image" Target="../media/image1299.png"/><Relationship Id="rId65" Type="http://schemas.openxmlformats.org/officeDocument/2006/relationships/image" Target="../media/image120.png"/><Relationship Id="rId66" Type="http://schemas.openxmlformats.org/officeDocument/2006/relationships/image" Target="../media/image1300.png"/><Relationship Id="rId67" Type="http://schemas.openxmlformats.org/officeDocument/2006/relationships/image" Target="../media/image1301.png"/><Relationship Id="rId68" Type="http://schemas.openxmlformats.org/officeDocument/2006/relationships/image" Target="../media/image1302.png"/><Relationship Id="rId69" Type="http://schemas.openxmlformats.org/officeDocument/2006/relationships/image" Target="../media/image1303.png"/><Relationship Id="rId70" Type="http://schemas.openxmlformats.org/officeDocument/2006/relationships/image" Target="../media/image1304.png"/><Relationship Id="rId71" Type="http://schemas.openxmlformats.org/officeDocument/2006/relationships/image" Target="../media/image1305.png"/><Relationship Id="rId72" Type="http://schemas.openxmlformats.org/officeDocument/2006/relationships/image" Target="../media/image1306.png"/><Relationship Id="rId73" Type="http://schemas.openxmlformats.org/officeDocument/2006/relationships/image" Target="../media/image1307.png"/><Relationship Id="rId74" Type="http://schemas.openxmlformats.org/officeDocument/2006/relationships/image" Target="../media/image1308.png"/><Relationship Id="rId75" Type="http://schemas.openxmlformats.org/officeDocument/2006/relationships/image" Target="../media/image1309.png"/><Relationship Id="rId76" Type="http://schemas.openxmlformats.org/officeDocument/2006/relationships/image" Target="../media/image1310.png"/><Relationship Id="rId77" Type="http://schemas.openxmlformats.org/officeDocument/2006/relationships/image" Target="../media/image78.png"/><Relationship Id="rId78" Type="http://schemas.openxmlformats.org/officeDocument/2006/relationships/image" Target="../media/image1311.png"/><Relationship Id="rId79" Type="http://schemas.openxmlformats.org/officeDocument/2006/relationships/image" Target="../media/image1312.png"/><Relationship Id="rId80" Type="http://schemas.openxmlformats.org/officeDocument/2006/relationships/image" Target="../media/image81.png"/><Relationship Id="rId81" Type="http://schemas.openxmlformats.org/officeDocument/2006/relationships/image" Target="../media/image1313.png"/><Relationship Id="rId82" Type="http://schemas.openxmlformats.org/officeDocument/2006/relationships/image" Target="../media/image1314.png"/><Relationship Id="rId83" Type="http://schemas.openxmlformats.org/officeDocument/2006/relationships/image" Target="../media/image79.png"/><Relationship Id="rId84" Type="http://schemas.openxmlformats.org/officeDocument/2006/relationships/image" Target="../media/image1315.png"/><Relationship Id="rId85" Type="http://schemas.openxmlformats.org/officeDocument/2006/relationships/image" Target="../media/image85.png"/><Relationship Id="rId86" Type="http://schemas.openxmlformats.org/officeDocument/2006/relationships/image" Target="../media/image1316.png"/><Relationship Id="rId87" Type="http://schemas.openxmlformats.org/officeDocument/2006/relationships/image" Target="../media/image1317.png"/><Relationship Id="rId88" Type="http://schemas.openxmlformats.org/officeDocument/2006/relationships/image" Target="../media/image1318.png"/><Relationship Id="rId89" Type="http://schemas.openxmlformats.org/officeDocument/2006/relationships/image" Target="../media/image89.png"/><Relationship Id="rId90" Type="http://schemas.openxmlformats.org/officeDocument/2006/relationships/image" Target="../media/image1319.png"/><Relationship Id="rId91" Type="http://schemas.openxmlformats.org/officeDocument/2006/relationships/image" Target="../media/image1320.png"/><Relationship Id="rId92" Type="http://schemas.openxmlformats.org/officeDocument/2006/relationships/image" Target="../media/image1321.png"/><Relationship Id="rId93" Type="http://schemas.openxmlformats.org/officeDocument/2006/relationships/image" Target="../media/image1322.png"/><Relationship Id="rId94" Type="http://schemas.openxmlformats.org/officeDocument/2006/relationships/image" Target="../media/image1323.png"/><Relationship Id="rId95" Type="http://schemas.openxmlformats.org/officeDocument/2006/relationships/image" Target="../media/image1324.png"/><Relationship Id="rId96" Type="http://schemas.openxmlformats.org/officeDocument/2006/relationships/image" Target="../media/image1325.png"/><Relationship Id="rId97" Type="http://schemas.openxmlformats.org/officeDocument/2006/relationships/image" Target="../media/image1326.png"/><Relationship Id="rId98" Type="http://schemas.openxmlformats.org/officeDocument/2006/relationships/image" Target="../media/image1327.png"/><Relationship Id="rId99" Type="http://schemas.openxmlformats.org/officeDocument/2006/relationships/image" Target="../media/image1328.png"/><Relationship Id="rId100" Type="http://schemas.openxmlformats.org/officeDocument/2006/relationships/image" Target="../media/image1329.png"/><Relationship Id="rId101" Type="http://schemas.openxmlformats.org/officeDocument/2006/relationships/image" Target="../media/image1330.png"/><Relationship Id="rId102" Type="http://schemas.openxmlformats.org/officeDocument/2006/relationships/image" Target="../media/image1331.png"/><Relationship Id="rId103" Type="http://schemas.openxmlformats.org/officeDocument/2006/relationships/image" Target="../media/image1332.png"/><Relationship Id="rId104" Type="http://schemas.openxmlformats.org/officeDocument/2006/relationships/image" Target="../media/image1333.png"/><Relationship Id="rId105" Type="http://schemas.openxmlformats.org/officeDocument/2006/relationships/image" Target="../media/image1334.png"/><Relationship Id="rId106" Type="http://schemas.openxmlformats.org/officeDocument/2006/relationships/image" Target="../media/image1335.png"/><Relationship Id="rId107" Type="http://schemas.openxmlformats.org/officeDocument/2006/relationships/image" Target="../media/image1336.png"/><Relationship Id="rId108" Type="http://schemas.openxmlformats.org/officeDocument/2006/relationships/image" Target="../media/image1337.png"/><Relationship Id="rId109" Type="http://schemas.openxmlformats.org/officeDocument/2006/relationships/image" Target="../media/image1338.png"/><Relationship Id="rId110" Type="http://schemas.openxmlformats.org/officeDocument/2006/relationships/image" Target="../media/image1339.png"/><Relationship Id="rId111" Type="http://schemas.openxmlformats.org/officeDocument/2006/relationships/image" Target="../media/image1340.png"/><Relationship Id="rId112" Type="http://schemas.openxmlformats.org/officeDocument/2006/relationships/image" Target="../media/image1341.png"/><Relationship Id="rId113" Type="http://schemas.openxmlformats.org/officeDocument/2006/relationships/image" Target="../media/image1342.png"/><Relationship Id="rId114" Type="http://schemas.openxmlformats.org/officeDocument/2006/relationships/image" Target="../media/image1343.png"/><Relationship Id="rId115" Type="http://schemas.openxmlformats.org/officeDocument/2006/relationships/image" Target="../media/image1344.png"/><Relationship Id="rId116" Type="http://schemas.openxmlformats.org/officeDocument/2006/relationships/image" Target="../media/image1345.png"/><Relationship Id="rId117" Type="http://schemas.openxmlformats.org/officeDocument/2006/relationships/image" Target="../media/image1346.png"/><Relationship Id="rId118" Type="http://schemas.openxmlformats.org/officeDocument/2006/relationships/image" Target="../media/image1347.png"/><Relationship Id="rId119" Type="http://schemas.openxmlformats.org/officeDocument/2006/relationships/image" Target="../media/image1348.png"/><Relationship Id="rId120" Type="http://schemas.openxmlformats.org/officeDocument/2006/relationships/image" Target="../media/image1349.png"/><Relationship Id="rId121" Type="http://schemas.openxmlformats.org/officeDocument/2006/relationships/image" Target="../media/image1350.png"/><Relationship Id="rId122" Type="http://schemas.openxmlformats.org/officeDocument/2006/relationships/image" Target="../media/image1351.png"/><Relationship Id="rId123" Type="http://schemas.openxmlformats.org/officeDocument/2006/relationships/image" Target="../media/image1352.png"/><Relationship Id="rId124" Type="http://schemas.openxmlformats.org/officeDocument/2006/relationships/image" Target="../media/image1353.png"/><Relationship Id="rId125" Type="http://schemas.openxmlformats.org/officeDocument/2006/relationships/image" Target="../media/image1354.png"/><Relationship Id="rId126" Type="http://schemas.openxmlformats.org/officeDocument/2006/relationships/image" Target="../media/image1355.png"/><Relationship Id="rId127" Type="http://schemas.openxmlformats.org/officeDocument/2006/relationships/image" Target="../media/image1356.png"/><Relationship Id="rId128" Type="http://schemas.openxmlformats.org/officeDocument/2006/relationships/image" Target="../media/image1357.png"/><Relationship Id="rId129" Type="http://schemas.openxmlformats.org/officeDocument/2006/relationships/image" Target="../media/image1358.png"/><Relationship Id="rId130" Type="http://schemas.openxmlformats.org/officeDocument/2006/relationships/image" Target="../media/image1359.png"/><Relationship Id="rId131" Type="http://schemas.openxmlformats.org/officeDocument/2006/relationships/image" Target="../media/image1360.png"/><Relationship Id="rId132" Type="http://schemas.openxmlformats.org/officeDocument/2006/relationships/image" Target="../media/image1361.png"/><Relationship Id="rId133" Type="http://schemas.openxmlformats.org/officeDocument/2006/relationships/image" Target="../media/image1362.png"/><Relationship Id="rId134" Type="http://schemas.openxmlformats.org/officeDocument/2006/relationships/image" Target="../media/image1363.png"/><Relationship Id="rId135" Type="http://schemas.openxmlformats.org/officeDocument/2006/relationships/image" Target="../media/image1364.png"/><Relationship Id="rId136" Type="http://schemas.openxmlformats.org/officeDocument/2006/relationships/image" Target="../media/image1365.png"/><Relationship Id="rId137" Type="http://schemas.openxmlformats.org/officeDocument/2006/relationships/image" Target="../media/image1366.png"/><Relationship Id="rId138" Type="http://schemas.openxmlformats.org/officeDocument/2006/relationships/image" Target="../media/image1367.png"/><Relationship Id="rId139" Type="http://schemas.openxmlformats.org/officeDocument/2006/relationships/image" Target="../media/image1368.png"/><Relationship Id="rId140" Type="http://schemas.openxmlformats.org/officeDocument/2006/relationships/image" Target="../media/image1369.png"/><Relationship Id="rId141" Type="http://schemas.openxmlformats.org/officeDocument/2006/relationships/image" Target="../media/image1370.png"/><Relationship Id="rId142" Type="http://schemas.openxmlformats.org/officeDocument/2006/relationships/image" Target="../media/image1371.png"/><Relationship Id="rId143" Type="http://schemas.openxmlformats.org/officeDocument/2006/relationships/image" Target="../media/image1372.png"/><Relationship Id="rId144" Type="http://schemas.openxmlformats.org/officeDocument/2006/relationships/image" Target="../media/image1373.png"/><Relationship Id="rId145" Type="http://schemas.openxmlformats.org/officeDocument/2006/relationships/image" Target="../media/image1374.png"/><Relationship Id="rId146" Type="http://schemas.openxmlformats.org/officeDocument/2006/relationships/image" Target="../media/image1375.png"/><Relationship Id="rId147" Type="http://schemas.openxmlformats.org/officeDocument/2006/relationships/image" Target="../media/image1376.png"/><Relationship Id="rId148" Type="http://schemas.openxmlformats.org/officeDocument/2006/relationships/image" Target="../media/image1377.png"/><Relationship Id="rId149" Type="http://schemas.openxmlformats.org/officeDocument/2006/relationships/image" Target="../media/image1378.png"/><Relationship Id="rId150" Type="http://schemas.openxmlformats.org/officeDocument/2006/relationships/image" Target="../media/image1379.png"/><Relationship Id="rId151" Type="http://schemas.openxmlformats.org/officeDocument/2006/relationships/image" Target="../media/image1380.png"/><Relationship Id="rId152" Type="http://schemas.openxmlformats.org/officeDocument/2006/relationships/image" Target="../media/image1381.png"/><Relationship Id="rId153" Type="http://schemas.openxmlformats.org/officeDocument/2006/relationships/image" Target="../media/image1382.png"/><Relationship Id="rId154" Type="http://schemas.openxmlformats.org/officeDocument/2006/relationships/image" Target="../media/image1383.png"/><Relationship Id="rId155" Type="http://schemas.openxmlformats.org/officeDocument/2006/relationships/image" Target="../media/image1384.png"/><Relationship Id="rId156" Type="http://schemas.openxmlformats.org/officeDocument/2006/relationships/image" Target="../media/image1385.png"/><Relationship Id="rId157" Type="http://schemas.openxmlformats.org/officeDocument/2006/relationships/image" Target="../media/image734.png"/><Relationship Id="rId158" Type="http://schemas.openxmlformats.org/officeDocument/2006/relationships/image" Target="../media/image1386.png"/><Relationship Id="rId159" Type="http://schemas.openxmlformats.org/officeDocument/2006/relationships/image" Target="../media/image1387.png"/><Relationship Id="rId160" Type="http://schemas.openxmlformats.org/officeDocument/2006/relationships/image" Target="../media/image1388.png"/><Relationship Id="rId161" Type="http://schemas.openxmlformats.org/officeDocument/2006/relationships/image" Target="../media/image1389.png"/><Relationship Id="rId162" Type="http://schemas.openxmlformats.org/officeDocument/2006/relationships/image" Target="../media/image1390.png"/><Relationship Id="rId163" Type="http://schemas.openxmlformats.org/officeDocument/2006/relationships/image" Target="../media/image1391.png"/><Relationship Id="rId164" Type="http://schemas.openxmlformats.org/officeDocument/2006/relationships/image" Target="../media/image1392.png"/><Relationship Id="rId165" Type="http://schemas.openxmlformats.org/officeDocument/2006/relationships/image" Target="../media/image1393.png"/><Relationship Id="rId166" Type="http://schemas.openxmlformats.org/officeDocument/2006/relationships/image" Target="../media/image1394.png"/><Relationship Id="rId167" Type="http://schemas.openxmlformats.org/officeDocument/2006/relationships/image" Target="../media/image1395.png"/><Relationship Id="rId168" Type="http://schemas.openxmlformats.org/officeDocument/2006/relationships/image" Target="../media/image1396.png"/><Relationship Id="rId169" Type="http://schemas.openxmlformats.org/officeDocument/2006/relationships/image" Target="../media/image1397.png"/><Relationship Id="rId170" Type="http://schemas.openxmlformats.org/officeDocument/2006/relationships/image" Target="../media/image1398.png"/><Relationship Id="rId171" Type="http://schemas.openxmlformats.org/officeDocument/2006/relationships/image" Target="../media/image1399.png"/><Relationship Id="rId172" Type="http://schemas.openxmlformats.org/officeDocument/2006/relationships/image" Target="../media/image1400.png"/><Relationship Id="rId173" Type="http://schemas.openxmlformats.org/officeDocument/2006/relationships/image" Target="../media/image1401.png"/><Relationship Id="rId174" Type="http://schemas.openxmlformats.org/officeDocument/2006/relationships/image" Target="../media/image1402.png"/><Relationship Id="rId175" Type="http://schemas.openxmlformats.org/officeDocument/2006/relationships/image" Target="../media/image1403.png"/><Relationship Id="rId176" Type="http://schemas.openxmlformats.org/officeDocument/2006/relationships/image" Target="../media/image1404.png"/><Relationship Id="rId177" Type="http://schemas.openxmlformats.org/officeDocument/2006/relationships/image" Target="../media/image1405.png"/><Relationship Id="rId178" Type="http://schemas.openxmlformats.org/officeDocument/2006/relationships/image" Target="../media/image1406.png"/><Relationship Id="rId179" Type="http://schemas.openxmlformats.org/officeDocument/2006/relationships/image" Target="../media/image246.png"/><Relationship Id="rId180" Type="http://schemas.openxmlformats.org/officeDocument/2006/relationships/image" Target="../media/image247.png"/><Relationship Id="rId181" Type="http://schemas.openxmlformats.org/officeDocument/2006/relationships/image" Target="../media/image254.png"/><Relationship Id="rId182" Type="http://schemas.openxmlformats.org/officeDocument/2006/relationships/image" Target="../media/image248.png"/><Relationship Id="rId183" Type="http://schemas.openxmlformats.org/officeDocument/2006/relationships/image" Target="../media/image733.png"/><Relationship Id="rId184" Type="http://schemas.openxmlformats.org/officeDocument/2006/relationships/image" Target="../media/image251.png"/><Relationship Id="rId185" Type="http://schemas.openxmlformats.org/officeDocument/2006/relationships/image" Target="../media/image252.png"/><Relationship Id="rId186" Type="http://schemas.openxmlformats.org/officeDocument/2006/relationships/image" Target="../media/image253.png"/><Relationship Id="rId187" Type="http://schemas.openxmlformats.org/officeDocument/2006/relationships/image" Target="../media/image256.png"/><Relationship Id="rId188" Type="http://schemas.openxmlformats.org/officeDocument/2006/relationships/image" Target="../media/image257.png"/><Relationship Id="rId189" Type="http://schemas.openxmlformats.org/officeDocument/2006/relationships/image" Target="../media/image258.png"/><Relationship Id="rId190" Type="http://schemas.openxmlformats.org/officeDocument/2006/relationships/image" Target="../media/image735.png"/><Relationship Id="rId191" Type="http://schemas.openxmlformats.org/officeDocument/2006/relationships/image" Target="../media/image1407.png"/><Relationship Id="rId192" Type="http://schemas.openxmlformats.org/officeDocument/2006/relationships/image" Target="../media/image1408.png"/><Relationship Id="rId193" Type="http://schemas.openxmlformats.org/officeDocument/2006/relationships/image" Target="../media/image1409.png"/><Relationship Id="rId194" Type="http://schemas.openxmlformats.org/officeDocument/2006/relationships/image" Target="../media/image1410.png"/><Relationship Id="rId195" Type="http://schemas.openxmlformats.org/officeDocument/2006/relationships/image" Target="../media/image1411.png"/><Relationship Id="rId196" Type="http://schemas.openxmlformats.org/officeDocument/2006/relationships/image" Target="../media/image1412.png"/><Relationship Id="rId197" Type="http://schemas.openxmlformats.org/officeDocument/2006/relationships/image" Target="../media/image1413.png"/><Relationship Id="rId198" Type="http://schemas.openxmlformats.org/officeDocument/2006/relationships/image" Target="../media/image1414.png"/><Relationship Id="rId199" Type="http://schemas.openxmlformats.org/officeDocument/2006/relationships/image" Target="../media/image1415.png"/><Relationship Id="rId200" Type="http://schemas.openxmlformats.org/officeDocument/2006/relationships/image" Target="../media/image1416.png"/><Relationship Id="rId201" Type="http://schemas.openxmlformats.org/officeDocument/2006/relationships/image" Target="../media/image1417.png"/><Relationship Id="rId202" Type="http://schemas.openxmlformats.org/officeDocument/2006/relationships/image" Target="../media/image1418.png"/><Relationship Id="rId203" Type="http://schemas.openxmlformats.org/officeDocument/2006/relationships/image" Target="../media/image1419.png"/><Relationship Id="rId204" Type="http://schemas.openxmlformats.org/officeDocument/2006/relationships/image" Target="../media/image1420.png"/><Relationship Id="rId205" Type="http://schemas.openxmlformats.org/officeDocument/2006/relationships/image" Target="../media/image1421.png"/><Relationship Id="rId206" Type="http://schemas.openxmlformats.org/officeDocument/2006/relationships/image" Target="../media/image1422.png"/><Relationship Id="rId207" Type="http://schemas.openxmlformats.org/officeDocument/2006/relationships/image" Target="../media/image1423.png"/><Relationship Id="rId208" Type="http://schemas.openxmlformats.org/officeDocument/2006/relationships/image" Target="../media/image1424.png"/><Relationship Id="rId209" Type="http://schemas.openxmlformats.org/officeDocument/2006/relationships/image" Target="../media/image1425.png"/><Relationship Id="rId210" Type="http://schemas.openxmlformats.org/officeDocument/2006/relationships/image" Target="../media/image1426.png"/><Relationship Id="rId211" Type="http://schemas.openxmlformats.org/officeDocument/2006/relationships/image" Target="../media/image1427.png"/><Relationship Id="rId212" Type="http://schemas.openxmlformats.org/officeDocument/2006/relationships/image" Target="../media/image1428.png"/><Relationship Id="rId213" Type="http://schemas.openxmlformats.org/officeDocument/2006/relationships/image" Target="../media/image1429.png"/><Relationship Id="rId214" Type="http://schemas.openxmlformats.org/officeDocument/2006/relationships/image" Target="../media/image1430.png"/><Relationship Id="rId215" Type="http://schemas.openxmlformats.org/officeDocument/2006/relationships/image" Target="../media/image1431.png"/><Relationship Id="rId216" Type="http://schemas.openxmlformats.org/officeDocument/2006/relationships/image" Target="../media/image1432.png"/><Relationship Id="rId217" Type="http://schemas.openxmlformats.org/officeDocument/2006/relationships/image" Target="../media/image1433.png"/><Relationship Id="rId218" Type="http://schemas.openxmlformats.org/officeDocument/2006/relationships/image" Target="../media/image1434.png"/><Relationship Id="rId219" Type="http://schemas.openxmlformats.org/officeDocument/2006/relationships/image" Target="../media/image1435.png"/><Relationship Id="rId220" Type="http://schemas.openxmlformats.org/officeDocument/2006/relationships/image" Target="../media/image1436.png"/><Relationship Id="rId221" Type="http://schemas.openxmlformats.org/officeDocument/2006/relationships/image" Target="../media/image288.png"/><Relationship Id="rId222" Type="http://schemas.openxmlformats.org/officeDocument/2006/relationships/image" Target="../media/image1437.png"/><Relationship Id="rId223" Type="http://schemas.openxmlformats.org/officeDocument/2006/relationships/image" Target="../media/image1438.png"/><Relationship Id="rId224" Type="http://schemas.openxmlformats.org/officeDocument/2006/relationships/image" Target="../media/image1439.png"/><Relationship Id="rId225" Type="http://schemas.openxmlformats.org/officeDocument/2006/relationships/image" Target="../media/image1440.png"/><Relationship Id="rId226" Type="http://schemas.openxmlformats.org/officeDocument/2006/relationships/image" Target="../media/image1441.png"/><Relationship Id="rId227" Type="http://schemas.openxmlformats.org/officeDocument/2006/relationships/image" Target="../media/image1442.png"/><Relationship Id="rId228" Type="http://schemas.openxmlformats.org/officeDocument/2006/relationships/image" Target="../media/image1443.png"/><Relationship Id="rId229" Type="http://schemas.openxmlformats.org/officeDocument/2006/relationships/image" Target="../media/image1444.png"/><Relationship Id="rId230" Type="http://schemas.openxmlformats.org/officeDocument/2006/relationships/image" Target="../media/image1445.png"/><Relationship Id="rId231" Type="http://schemas.openxmlformats.org/officeDocument/2006/relationships/image" Target="../media/image1446.png"/><Relationship Id="rId232" Type="http://schemas.openxmlformats.org/officeDocument/2006/relationships/image" Target="../media/image1447.png"/><Relationship Id="rId233" Type="http://schemas.openxmlformats.org/officeDocument/2006/relationships/image" Target="../media/image1448.png"/><Relationship Id="rId234" Type="http://schemas.openxmlformats.org/officeDocument/2006/relationships/image" Target="../media/image1449.png"/><Relationship Id="rId235" Type="http://schemas.openxmlformats.org/officeDocument/2006/relationships/image" Target="../media/image1450.png"/><Relationship Id="rId236" Type="http://schemas.openxmlformats.org/officeDocument/2006/relationships/image" Target="../media/image1451.png"/><Relationship Id="rId237" Type="http://schemas.openxmlformats.org/officeDocument/2006/relationships/image" Target="../media/image1452.png"/><Relationship Id="rId238" Type="http://schemas.openxmlformats.org/officeDocument/2006/relationships/image" Target="../media/image1453.png"/><Relationship Id="rId239" Type="http://schemas.openxmlformats.org/officeDocument/2006/relationships/image" Target="../media/image1454.png"/><Relationship Id="rId240" Type="http://schemas.openxmlformats.org/officeDocument/2006/relationships/image" Target="../media/image1455.png"/><Relationship Id="rId241" Type="http://schemas.openxmlformats.org/officeDocument/2006/relationships/image" Target="../media/image1456.png"/><Relationship Id="rId242" Type="http://schemas.openxmlformats.org/officeDocument/2006/relationships/image" Target="../media/image1457.png"/><Relationship Id="rId243" Type="http://schemas.openxmlformats.org/officeDocument/2006/relationships/image" Target="../media/image1458.png"/><Relationship Id="rId244" Type="http://schemas.openxmlformats.org/officeDocument/2006/relationships/image" Target="../media/image1459.png"/><Relationship Id="rId245" Type="http://schemas.openxmlformats.org/officeDocument/2006/relationships/image" Target="../media/image1460.png"/><Relationship Id="rId246" Type="http://schemas.openxmlformats.org/officeDocument/2006/relationships/image" Target="../media/image1461.png"/><Relationship Id="rId247" Type="http://schemas.openxmlformats.org/officeDocument/2006/relationships/image" Target="../media/image1462.png"/><Relationship Id="rId248" Type="http://schemas.openxmlformats.org/officeDocument/2006/relationships/image" Target="../media/image1463.png"/><Relationship Id="rId249" Type="http://schemas.openxmlformats.org/officeDocument/2006/relationships/image" Target="../media/image1464.png"/><Relationship Id="rId250" Type="http://schemas.openxmlformats.org/officeDocument/2006/relationships/image" Target="../media/image1465.png"/><Relationship Id="rId251" Type="http://schemas.openxmlformats.org/officeDocument/2006/relationships/image" Target="../media/image1466.png"/><Relationship Id="rId252" Type="http://schemas.openxmlformats.org/officeDocument/2006/relationships/image" Target="../media/image1467.png"/><Relationship Id="rId253" Type="http://schemas.openxmlformats.org/officeDocument/2006/relationships/image" Target="../media/image1468.png"/><Relationship Id="rId254" Type="http://schemas.openxmlformats.org/officeDocument/2006/relationships/image" Target="../media/image1469.png"/><Relationship Id="rId255" Type="http://schemas.openxmlformats.org/officeDocument/2006/relationships/image" Target="../media/image1470.png"/><Relationship Id="rId256" Type="http://schemas.openxmlformats.org/officeDocument/2006/relationships/image" Target="../media/image1471.png"/><Relationship Id="rId257" Type="http://schemas.openxmlformats.org/officeDocument/2006/relationships/image" Target="../media/image1472.png"/><Relationship Id="rId258" Type="http://schemas.openxmlformats.org/officeDocument/2006/relationships/image" Target="../media/image1473.png"/><Relationship Id="rId259" Type="http://schemas.openxmlformats.org/officeDocument/2006/relationships/image" Target="../media/image1474.png"/><Relationship Id="rId260" Type="http://schemas.openxmlformats.org/officeDocument/2006/relationships/image" Target="../media/image1475.png"/><Relationship Id="rId261" Type="http://schemas.openxmlformats.org/officeDocument/2006/relationships/image" Target="../media/image1476.png"/><Relationship Id="rId262" Type="http://schemas.openxmlformats.org/officeDocument/2006/relationships/image" Target="../media/image1477.png"/><Relationship Id="rId263" Type="http://schemas.openxmlformats.org/officeDocument/2006/relationships/image" Target="../media/image1478.png"/><Relationship Id="rId264" Type="http://schemas.openxmlformats.org/officeDocument/2006/relationships/image" Target="../media/image1479.png"/><Relationship Id="rId265" Type="http://schemas.openxmlformats.org/officeDocument/2006/relationships/image" Target="../media/image1480.png"/><Relationship Id="rId266" Type="http://schemas.openxmlformats.org/officeDocument/2006/relationships/image" Target="../media/image1481.png"/><Relationship Id="rId267" Type="http://schemas.openxmlformats.org/officeDocument/2006/relationships/image" Target="../media/image1482.png"/><Relationship Id="rId268" Type="http://schemas.openxmlformats.org/officeDocument/2006/relationships/image" Target="../media/image1483.png"/><Relationship Id="rId269" Type="http://schemas.openxmlformats.org/officeDocument/2006/relationships/image" Target="../media/image1484.png"/><Relationship Id="rId270" Type="http://schemas.openxmlformats.org/officeDocument/2006/relationships/image" Target="../media/image1485.png"/><Relationship Id="rId271" Type="http://schemas.openxmlformats.org/officeDocument/2006/relationships/image" Target="../media/image1486.png"/><Relationship Id="rId272" Type="http://schemas.openxmlformats.org/officeDocument/2006/relationships/image" Target="../media/image1487.png"/><Relationship Id="rId273" Type="http://schemas.openxmlformats.org/officeDocument/2006/relationships/image" Target="../media/image1488.png"/><Relationship Id="rId274" Type="http://schemas.openxmlformats.org/officeDocument/2006/relationships/image" Target="../media/image1489.png"/><Relationship Id="rId275" Type="http://schemas.openxmlformats.org/officeDocument/2006/relationships/image" Target="../media/image1490.png"/><Relationship Id="rId276" Type="http://schemas.openxmlformats.org/officeDocument/2006/relationships/image" Target="../media/image1491.png"/><Relationship Id="rId277" Type="http://schemas.openxmlformats.org/officeDocument/2006/relationships/image" Target="../media/image1492.png"/><Relationship Id="rId278" Type="http://schemas.openxmlformats.org/officeDocument/2006/relationships/image" Target="../media/image1493.png"/><Relationship Id="rId279" Type="http://schemas.openxmlformats.org/officeDocument/2006/relationships/image" Target="../media/image1494.png"/><Relationship Id="rId280" Type="http://schemas.openxmlformats.org/officeDocument/2006/relationships/image" Target="../media/image1495.png"/><Relationship Id="rId281" Type="http://schemas.openxmlformats.org/officeDocument/2006/relationships/image" Target="../media/image1496.png"/><Relationship Id="rId282" Type="http://schemas.openxmlformats.org/officeDocument/2006/relationships/image" Target="../media/image1497.png"/><Relationship Id="rId283" Type="http://schemas.openxmlformats.org/officeDocument/2006/relationships/image" Target="../media/image1498.png"/><Relationship Id="rId284" Type="http://schemas.openxmlformats.org/officeDocument/2006/relationships/image" Target="../media/image1499.png"/><Relationship Id="rId285" Type="http://schemas.openxmlformats.org/officeDocument/2006/relationships/image" Target="../media/image1500.png"/><Relationship Id="rId286" Type="http://schemas.openxmlformats.org/officeDocument/2006/relationships/image" Target="../media/image1501.png"/><Relationship Id="rId287" Type="http://schemas.openxmlformats.org/officeDocument/2006/relationships/image" Target="../media/image1502.png"/><Relationship Id="rId288" Type="http://schemas.openxmlformats.org/officeDocument/2006/relationships/image" Target="../media/image1503.png"/><Relationship Id="rId289" Type="http://schemas.openxmlformats.org/officeDocument/2006/relationships/image" Target="../media/image1504.png"/><Relationship Id="rId290" Type="http://schemas.openxmlformats.org/officeDocument/2006/relationships/image" Target="../media/image1505.png"/><Relationship Id="rId291" Type="http://schemas.openxmlformats.org/officeDocument/2006/relationships/image" Target="../media/image1506.png"/><Relationship Id="rId292" Type="http://schemas.openxmlformats.org/officeDocument/2006/relationships/image" Target="../media/image1507.png"/><Relationship Id="rId293" Type="http://schemas.openxmlformats.org/officeDocument/2006/relationships/image" Target="../media/image1508.png"/><Relationship Id="rId294" Type="http://schemas.openxmlformats.org/officeDocument/2006/relationships/image" Target="../media/image1509.png"/><Relationship Id="rId295" Type="http://schemas.openxmlformats.org/officeDocument/2006/relationships/image" Target="../media/image1510.png"/><Relationship Id="rId296" Type="http://schemas.openxmlformats.org/officeDocument/2006/relationships/image" Target="../media/image1511.png"/><Relationship Id="rId297" Type="http://schemas.openxmlformats.org/officeDocument/2006/relationships/image" Target="../media/image1512.png"/><Relationship Id="rId298" Type="http://schemas.openxmlformats.org/officeDocument/2006/relationships/image" Target="../media/image1513.png"/><Relationship Id="rId299" Type="http://schemas.openxmlformats.org/officeDocument/2006/relationships/image" Target="../media/image1514.png"/><Relationship Id="rId300" Type="http://schemas.openxmlformats.org/officeDocument/2006/relationships/image" Target="../media/image1515.png"/><Relationship Id="rId301" Type="http://schemas.openxmlformats.org/officeDocument/2006/relationships/image" Target="../media/image1516.png"/><Relationship Id="rId302" Type="http://schemas.openxmlformats.org/officeDocument/2006/relationships/image" Target="../media/image1517.png"/><Relationship Id="rId303" Type="http://schemas.openxmlformats.org/officeDocument/2006/relationships/image" Target="../media/image1518.png"/><Relationship Id="rId304" Type="http://schemas.openxmlformats.org/officeDocument/2006/relationships/image" Target="../media/image1519.png"/><Relationship Id="rId305" Type="http://schemas.openxmlformats.org/officeDocument/2006/relationships/image" Target="../media/image1520.png"/><Relationship Id="rId306" Type="http://schemas.openxmlformats.org/officeDocument/2006/relationships/image" Target="../media/image1521.png"/><Relationship Id="rId307" Type="http://schemas.openxmlformats.org/officeDocument/2006/relationships/image" Target="../media/image1522.png"/><Relationship Id="rId308" Type="http://schemas.openxmlformats.org/officeDocument/2006/relationships/image" Target="../media/image1523.png"/><Relationship Id="rId309" Type="http://schemas.openxmlformats.org/officeDocument/2006/relationships/image" Target="../media/image1524.png"/><Relationship Id="rId310" Type="http://schemas.openxmlformats.org/officeDocument/2006/relationships/image" Target="../media/image1525.png"/><Relationship Id="rId311" Type="http://schemas.openxmlformats.org/officeDocument/2006/relationships/image" Target="../media/image1526.png"/><Relationship Id="rId312" Type="http://schemas.openxmlformats.org/officeDocument/2006/relationships/image" Target="../media/image1527.png"/><Relationship Id="rId313" Type="http://schemas.openxmlformats.org/officeDocument/2006/relationships/image" Target="../media/image1528.png"/><Relationship Id="rId314" Type="http://schemas.openxmlformats.org/officeDocument/2006/relationships/image" Target="../media/image1529.png"/><Relationship Id="rId315" Type="http://schemas.openxmlformats.org/officeDocument/2006/relationships/image" Target="../media/image1530.png"/><Relationship Id="rId316" Type="http://schemas.openxmlformats.org/officeDocument/2006/relationships/image" Target="../media/image1531.png"/><Relationship Id="rId317" Type="http://schemas.openxmlformats.org/officeDocument/2006/relationships/image" Target="../media/image1532.png"/><Relationship Id="rId318" Type="http://schemas.openxmlformats.org/officeDocument/2006/relationships/image" Target="../media/image1533.png"/><Relationship Id="rId319" Type="http://schemas.openxmlformats.org/officeDocument/2006/relationships/image" Target="../media/image1534.png"/><Relationship Id="rId320" Type="http://schemas.openxmlformats.org/officeDocument/2006/relationships/image" Target="../media/image1535.png"/><Relationship Id="rId321" Type="http://schemas.openxmlformats.org/officeDocument/2006/relationships/image" Target="../media/image1536.png"/><Relationship Id="rId322" Type="http://schemas.openxmlformats.org/officeDocument/2006/relationships/image" Target="../media/image1537.png"/><Relationship Id="rId323" Type="http://schemas.openxmlformats.org/officeDocument/2006/relationships/image" Target="../media/image1538.png"/><Relationship Id="rId324" Type="http://schemas.openxmlformats.org/officeDocument/2006/relationships/image" Target="../media/image1539.png"/><Relationship Id="rId325" Type="http://schemas.openxmlformats.org/officeDocument/2006/relationships/image" Target="../media/image1540.png"/><Relationship Id="rId326" Type="http://schemas.openxmlformats.org/officeDocument/2006/relationships/image" Target="../media/image1541.png"/><Relationship Id="rId327" Type="http://schemas.openxmlformats.org/officeDocument/2006/relationships/image" Target="../media/image1542.png"/><Relationship Id="rId328" Type="http://schemas.openxmlformats.org/officeDocument/2006/relationships/image" Target="../media/image1543.png"/><Relationship Id="rId329" Type="http://schemas.openxmlformats.org/officeDocument/2006/relationships/image" Target="../media/image1544.png"/><Relationship Id="rId330" Type="http://schemas.openxmlformats.org/officeDocument/2006/relationships/image" Target="../media/image1545.png"/><Relationship Id="rId331" Type="http://schemas.openxmlformats.org/officeDocument/2006/relationships/image" Target="../media/image1546.png"/><Relationship Id="rId332" Type="http://schemas.openxmlformats.org/officeDocument/2006/relationships/image" Target="../media/image1547.png"/><Relationship Id="rId333" Type="http://schemas.openxmlformats.org/officeDocument/2006/relationships/image" Target="../media/image1548.png"/><Relationship Id="rId334" Type="http://schemas.openxmlformats.org/officeDocument/2006/relationships/image" Target="../media/image1549.png"/><Relationship Id="rId335" Type="http://schemas.openxmlformats.org/officeDocument/2006/relationships/image" Target="../media/image1550.png"/><Relationship Id="rId336" Type="http://schemas.openxmlformats.org/officeDocument/2006/relationships/image" Target="../media/image1551.png"/><Relationship Id="rId337" Type="http://schemas.openxmlformats.org/officeDocument/2006/relationships/image" Target="../media/image1552.png"/><Relationship Id="rId338" Type="http://schemas.openxmlformats.org/officeDocument/2006/relationships/image" Target="../media/image1553.png"/><Relationship Id="rId339" Type="http://schemas.openxmlformats.org/officeDocument/2006/relationships/image" Target="../media/image1554.png"/><Relationship Id="rId340" Type="http://schemas.openxmlformats.org/officeDocument/2006/relationships/image" Target="../media/image1555.png"/><Relationship Id="rId341" Type="http://schemas.openxmlformats.org/officeDocument/2006/relationships/image" Target="../media/image1556.png"/><Relationship Id="rId342" Type="http://schemas.openxmlformats.org/officeDocument/2006/relationships/image" Target="../media/image1557.png"/><Relationship Id="rId343" Type="http://schemas.openxmlformats.org/officeDocument/2006/relationships/image" Target="../media/image1558.png"/><Relationship Id="rId344" Type="http://schemas.openxmlformats.org/officeDocument/2006/relationships/image" Target="../media/image1559.png"/><Relationship Id="rId345" Type="http://schemas.openxmlformats.org/officeDocument/2006/relationships/image" Target="../media/image1560.png"/><Relationship Id="rId346" Type="http://schemas.openxmlformats.org/officeDocument/2006/relationships/image" Target="../media/image1561.png"/><Relationship Id="rId347" Type="http://schemas.openxmlformats.org/officeDocument/2006/relationships/image" Target="../media/image1562.png"/><Relationship Id="rId348" Type="http://schemas.openxmlformats.org/officeDocument/2006/relationships/image" Target="../media/image1563.png"/><Relationship Id="rId349" Type="http://schemas.openxmlformats.org/officeDocument/2006/relationships/image" Target="../media/image1564.png"/><Relationship Id="rId350" Type="http://schemas.openxmlformats.org/officeDocument/2006/relationships/image" Target="../media/image1565.png"/><Relationship Id="rId351" Type="http://schemas.openxmlformats.org/officeDocument/2006/relationships/image" Target="../media/image1566.png"/><Relationship Id="rId352" Type="http://schemas.openxmlformats.org/officeDocument/2006/relationships/image" Target="../media/image1567.png"/><Relationship Id="rId353" Type="http://schemas.openxmlformats.org/officeDocument/2006/relationships/image" Target="../media/image1568.png"/><Relationship Id="rId354" Type="http://schemas.openxmlformats.org/officeDocument/2006/relationships/image" Target="../media/image1569.png"/><Relationship Id="rId355" Type="http://schemas.openxmlformats.org/officeDocument/2006/relationships/image" Target="../media/image1570.png"/><Relationship Id="rId356" Type="http://schemas.openxmlformats.org/officeDocument/2006/relationships/image" Target="../media/image1571.png"/><Relationship Id="rId357" Type="http://schemas.openxmlformats.org/officeDocument/2006/relationships/image" Target="../media/image1572.png"/><Relationship Id="rId358" Type="http://schemas.openxmlformats.org/officeDocument/2006/relationships/image" Target="../media/image1573.png"/><Relationship Id="rId359" Type="http://schemas.openxmlformats.org/officeDocument/2006/relationships/image" Target="../media/image1574.png"/><Relationship Id="rId360" Type="http://schemas.openxmlformats.org/officeDocument/2006/relationships/image" Target="../media/image1575.png"/><Relationship Id="rId361" Type="http://schemas.openxmlformats.org/officeDocument/2006/relationships/image" Target="../media/image1576.png"/><Relationship Id="rId362" Type="http://schemas.openxmlformats.org/officeDocument/2006/relationships/image" Target="../media/image1577.png"/><Relationship Id="rId363" Type="http://schemas.openxmlformats.org/officeDocument/2006/relationships/image" Target="../media/image1578.png"/><Relationship Id="rId364" Type="http://schemas.openxmlformats.org/officeDocument/2006/relationships/image" Target="../media/image431.png"/><Relationship Id="rId365" Type="http://schemas.openxmlformats.org/officeDocument/2006/relationships/image" Target="../media/image1579.png"/><Relationship Id="rId366" Type="http://schemas.openxmlformats.org/officeDocument/2006/relationships/image" Target="../media/image1580.png"/><Relationship Id="rId367" Type="http://schemas.openxmlformats.org/officeDocument/2006/relationships/image" Target="../media/image1581.png"/><Relationship Id="rId368" Type="http://schemas.openxmlformats.org/officeDocument/2006/relationships/image" Target="../media/image1582.png"/><Relationship Id="rId369" Type="http://schemas.openxmlformats.org/officeDocument/2006/relationships/image" Target="../media/image1583.png"/><Relationship Id="rId370" Type="http://schemas.openxmlformats.org/officeDocument/2006/relationships/image" Target="../media/image1584.png"/><Relationship Id="rId371" Type="http://schemas.openxmlformats.org/officeDocument/2006/relationships/image" Target="../media/image1585.png"/><Relationship Id="rId372" Type="http://schemas.openxmlformats.org/officeDocument/2006/relationships/image" Target="../media/image1586.png"/><Relationship Id="rId373" Type="http://schemas.openxmlformats.org/officeDocument/2006/relationships/image" Target="../media/image1587.png"/><Relationship Id="rId374" Type="http://schemas.openxmlformats.org/officeDocument/2006/relationships/image" Target="../media/image1588.png"/><Relationship Id="rId375" Type="http://schemas.openxmlformats.org/officeDocument/2006/relationships/image" Target="../media/image1589.png"/><Relationship Id="rId376" Type="http://schemas.openxmlformats.org/officeDocument/2006/relationships/image" Target="../media/image1590.png"/><Relationship Id="rId377" Type="http://schemas.openxmlformats.org/officeDocument/2006/relationships/image" Target="../media/image1591.png"/><Relationship Id="rId378" Type="http://schemas.openxmlformats.org/officeDocument/2006/relationships/image" Target="../media/image1592.png"/><Relationship Id="rId379" Type="http://schemas.openxmlformats.org/officeDocument/2006/relationships/image" Target="../media/image1593.png"/><Relationship Id="rId380" Type="http://schemas.openxmlformats.org/officeDocument/2006/relationships/image" Target="../media/image1594.png"/><Relationship Id="rId381" Type="http://schemas.openxmlformats.org/officeDocument/2006/relationships/image" Target="../media/image1595.png"/><Relationship Id="rId382" Type="http://schemas.openxmlformats.org/officeDocument/2006/relationships/image" Target="../media/image1596.png"/><Relationship Id="rId383" Type="http://schemas.openxmlformats.org/officeDocument/2006/relationships/image" Target="../media/image1597.png"/><Relationship Id="rId384" Type="http://schemas.openxmlformats.org/officeDocument/2006/relationships/image" Target="../media/image1598.png"/><Relationship Id="rId385" Type="http://schemas.openxmlformats.org/officeDocument/2006/relationships/image" Target="../media/image1599.png"/><Relationship Id="rId386" Type="http://schemas.openxmlformats.org/officeDocument/2006/relationships/image" Target="../media/image1600.png"/><Relationship Id="rId387" Type="http://schemas.openxmlformats.org/officeDocument/2006/relationships/image" Target="../media/image1601.png"/><Relationship Id="rId388" Type="http://schemas.openxmlformats.org/officeDocument/2006/relationships/image" Target="../media/image1602.png"/><Relationship Id="rId389" Type="http://schemas.openxmlformats.org/officeDocument/2006/relationships/image" Target="../media/image1603.png"/><Relationship Id="rId390" Type="http://schemas.openxmlformats.org/officeDocument/2006/relationships/image" Target="../media/image1604.png"/><Relationship Id="rId391" Type="http://schemas.openxmlformats.org/officeDocument/2006/relationships/image" Target="../media/image1605.png"/><Relationship Id="rId392" Type="http://schemas.openxmlformats.org/officeDocument/2006/relationships/image" Target="../media/image1606.png"/><Relationship Id="rId393" Type="http://schemas.openxmlformats.org/officeDocument/2006/relationships/image" Target="../media/image1607.png"/><Relationship Id="rId394" Type="http://schemas.openxmlformats.org/officeDocument/2006/relationships/image" Target="../media/image1608.png"/><Relationship Id="rId395" Type="http://schemas.openxmlformats.org/officeDocument/2006/relationships/image" Target="../media/image1609.png"/><Relationship Id="rId396" Type="http://schemas.openxmlformats.org/officeDocument/2006/relationships/image" Target="../media/image1610.png"/><Relationship Id="rId397" Type="http://schemas.openxmlformats.org/officeDocument/2006/relationships/image" Target="../media/image1611.png"/><Relationship Id="rId398" Type="http://schemas.openxmlformats.org/officeDocument/2006/relationships/image" Target="../media/image1612.png"/><Relationship Id="rId399" Type="http://schemas.openxmlformats.org/officeDocument/2006/relationships/image" Target="../media/image1613.png"/><Relationship Id="rId400" Type="http://schemas.openxmlformats.org/officeDocument/2006/relationships/image" Target="../media/image1614.png"/><Relationship Id="rId401" Type="http://schemas.openxmlformats.org/officeDocument/2006/relationships/image" Target="../media/image1615.png"/><Relationship Id="rId402" Type="http://schemas.openxmlformats.org/officeDocument/2006/relationships/image" Target="../media/image1616.png"/><Relationship Id="rId403" Type="http://schemas.openxmlformats.org/officeDocument/2006/relationships/image" Target="../media/image1617.png"/><Relationship Id="rId404" Type="http://schemas.openxmlformats.org/officeDocument/2006/relationships/image" Target="../media/image1618.png"/><Relationship Id="rId405" Type="http://schemas.openxmlformats.org/officeDocument/2006/relationships/image" Target="../media/image1619.png"/><Relationship Id="rId406" Type="http://schemas.openxmlformats.org/officeDocument/2006/relationships/image" Target="../media/image1620.png"/><Relationship Id="rId407" Type="http://schemas.openxmlformats.org/officeDocument/2006/relationships/image" Target="../media/image1621.png"/><Relationship Id="rId408" Type="http://schemas.openxmlformats.org/officeDocument/2006/relationships/image" Target="../media/image1622.png"/><Relationship Id="rId409" Type="http://schemas.openxmlformats.org/officeDocument/2006/relationships/image" Target="../media/image1623.png"/><Relationship Id="rId410" Type="http://schemas.openxmlformats.org/officeDocument/2006/relationships/image" Target="../media/image1624.png"/><Relationship Id="rId411" Type="http://schemas.openxmlformats.org/officeDocument/2006/relationships/image" Target="../media/image1625.png"/><Relationship Id="rId412" Type="http://schemas.openxmlformats.org/officeDocument/2006/relationships/image" Target="../media/image1626.png"/><Relationship Id="rId413" Type="http://schemas.openxmlformats.org/officeDocument/2006/relationships/image" Target="../media/image1627.png"/><Relationship Id="rId414" Type="http://schemas.openxmlformats.org/officeDocument/2006/relationships/image" Target="../media/image1628.png"/><Relationship Id="rId415" Type="http://schemas.openxmlformats.org/officeDocument/2006/relationships/image" Target="../media/image1629.png"/><Relationship Id="rId416" Type="http://schemas.openxmlformats.org/officeDocument/2006/relationships/image" Target="../media/image1630.png"/><Relationship Id="rId417" Type="http://schemas.openxmlformats.org/officeDocument/2006/relationships/image" Target="../media/image1631.png"/><Relationship Id="rId418" Type="http://schemas.openxmlformats.org/officeDocument/2006/relationships/image" Target="../media/image1632.png"/><Relationship Id="rId419" Type="http://schemas.openxmlformats.org/officeDocument/2006/relationships/image" Target="../media/image1633.png"/><Relationship Id="rId420" Type="http://schemas.openxmlformats.org/officeDocument/2006/relationships/image" Target="../media/image1634.png"/><Relationship Id="rId421" Type="http://schemas.openxmlformats.org/officeDocument/2006/relationships/image" Target="../media/image1635.png"/><Relationship Id="rId422" Type="http://schemas.openxmlformats.org/officeDocument/2006/relationships/image" Target="../media/image1636.png"/><Relationship Id="rId423" Type="http://schemas.openxmlformats.org/officeDocument/2006/relationships/image" Target="../media/image1637.png"/><Relationship Id="rId424" Type="http://schemas.openxmlformats.org/officeDocument/2006/relationships/image" Target="../media/image1638.png"/><Relationship Id="rId425" Type="http://schemas.openxmlformats.org/officeDocument/2006/relationships/image" Target="../media/image1639.png"/><Relationship Id="rId426" Type="http://schemas.openxmlformats.org/officeDocument/2006/relationships/image" Target="../media/image1640.png"/><Relationship Id="rId427" Type="http://schemas.openxmlformats.org/officeDocument/2006/relationships/image" Target="../media/image1641.png"/><Relationship Id="rId428" Type="http://schemas.openxmlformats.org/officeDocument/2006/relationships/image" Target="../media/image1642.png"/><Relationship Id="rId429" Type="http://schemas.openxmlformats.org/officeDocument/2006/relationships/image" Target="../media/image1643.png"/><Relationship Id="rId430" Type="http://schemas.openxmlformats.org/officeDocument/2006/relationships/image" Target="../media/image1644.png"/><Relationship Id="rId431" Type="http://schemas.openxmlformats.org/officeDocument/2006/relationships/image" Target="../media/image1645.png"/><Relationship Id="rId432" Type="http://schemas.openxmlformats.org/officeDocument/2006/relationships/image" Target="../media/image1646.png"/><Relationship Id="rId433" Type="http://schemas.openxmlformats.org/officeDocument/2006/relationships/image" Target="../media/image1647.png"/><Relationship Id="rId434" Type="http://schemas.openxmlformats.org/officeDocument/2006/relationships/image" Target="../media/image1648.png"/><Relationship Id="rId435" Type="http://schemas.openxmlformats.org/officeDocument/2006/relationships/image" Target="../media/image1649.png"/><Relationship Id="rId436" Type="http://schemas.openxmlformats.org/officeDocument/2006/relationships/image" Target="../media/image1650.png"/><Relationship Id="rId437" Type="http://schemas.openxmlformats.org/officeDocument/2006/relationships/image" Target="../media/image1651.png"/><Relationship Id="rId438" Type="http://schemas.openxmlformats.org/officeDocument/2006/relationships/image" Target="../media/image1652.png"/><Relationship Id="rId439" Type="http://schemas.openxmlformats.org/officeDocument/2006/relationships/image" Target="../media/image1653.png"/><Relationship Id="rId440" Type="http://schemas.openxmlformats.org/officeDocument/2006/relationships/image" Target="../media/image1654.png"/><Relationship Id="rId441" Type="http://schemas.openxmlformats.org/officeDocument/2006/relationships/image" Target="../media/image1655.png"/><Relationship Id="rId442" Type="http://schemas.openxmlformats.org/officeDocument/2006/relationships/image" Target="../media/image1656.png"/><Relationship Id="rId443" Type="http://schemas.openxmlformats.org/officeDocument/2006/relationships/image" Target="../media/image1657.png"/><Relationship Id="rId444" Type="http://schemas.openxmlformats.org/officeDocument/2006/relationships/image" Target="../media/image1658.png"/><Relationship Id="rId445" Type="http://schemas.openxmlformats.org/officeDocument/2006/relationships/image" Target="../media/image1659.png"/><Relationship Id="rId446" Type="http://schemas.openxmlformats.org/officeDocument/2006/relationships/image" Target="../media/image1660.png"/><Relationship Id="rId447" Type="http://schemas.openxmlformats.org/officeDocument/2006/relationships/image" Target="../media/image1661.png"/><Relationship Id="rId448" Type="http://schemas.openxmlformats.org/officeDocument/2006/relationships/image" Target="../media/image1662.png"/><Relationship Id="rId449" Type="http://schemas.openxmlformats.org/officeDocument/2006/relationships/image" Target="../media/image1663.png"/><Relationship Id="rId450" Type="http://schemas.openxmlformats.org/officeDocument/2006/relationships/image" Target="../media/image1664.png"/><Relationship Id="rId451" Type="http://schemas.openxmlformats.org/officeDocument/2006/relationships/image" Target="../media/image1665.png"/><Relationship Id="rId452" Type="http://schemas.openxmlformats.org/officeDocument/2006/relationships/image" Target="../media/image1666.png"/><Relationship Id="rId453" Type="http://schemas.openxmlformats.org/officeDocument/2006/relationships/image" Target="../media/image1667.png"/><Relationship Id="rId454" Type="http://schemas.openxmlformats.org/officeDocument/2006/relationships/image" Target="../media/image1668.png"/><Relationship Id="rId455" Type="http://schemas.openxmlformats.org/officeDocument/2006/relationships/image" Target="../media/image1669.png"/><Relationship Id="rId456" Type="http://schemas.openxmlformats.org/officeDocument/2006/relationships/image" Target="../media/image1670.png"/><Relationship Id="rId457" Type="http://schemas.openxmlformats.org/officeDocument/2006/relationships/image" Target="../media/image1671.png"/><Relationship Id="rId458" Type="http://schemas.openxmlformats.org/officeDocument/2006/relationships/image" Target="../media/image1672.png"/><Relationship Id="rId459" Type="http://schemas.openxmlformats.org/officeDocument/2006/relationships/image" Target="../media/image1673.png"/><Relationship Id="rId460" Type="http://schemas.openxmlformats.org/officeDocument/2006/relationships/image" Target="../media/image1674.png"/><Relationship Id="rId461" Type="http://schemas.openxmlformats.org/officeDocument/2006/relationships/image" Target="../media/image1675.png"/><Relationship Id="rId462" Type="http://schemas.openxmlformats.org/officeDocument/2006/relationships/image" Target="../media/image1676.png"/><Relationship Id="rId463" Type="http://schemas.openxmlformats.org/officeDocument/2006/relationships/image" Target="../media/image1677.png"/><Relationship Id="rId464" Type="http://schemas.openxmlformats.org/officeDocument/2006/relationships/image" Target="../media/image1678.png"/><Relationship Id="rId465" Type="http://schemas.openxmlformats.org/officeDocument/2006/relationships/image" Target="../media/image1679.png"/><Relationship Id="rId466" Type="http://schemas.openxmlformats.org/officeDocument/2006/relationships/image" Target="../media/image1680.png"/><Relationship Id="rId467" Type="http://schemas.openxmlformats.org/officeDocument/2006/relationships/image" Target="../media/image1681.png"/><Relationship Id="rId468" Type="http://schemas.openxmlformats.org/officeDocument/2006/relationships/image" Target="../media/image1682.png"/><Relationship Id="rId469" Type="http://schemas.openxmlformats.org/officeDocument/2006/relationships/image" Target="../media/image1683.png"/><Relationship Id="rId470" Type="http://schemas.openxmlformats.org/officeDocument/2006/relationships/image" Target="../media/image1684.png"/><Relationship Id="rId471" Type="http://schemas.openxmlformats.org/officeDocument/2006/relationships/image" Target="../media/image1685.png"/><Relationship Id="rId472" Type="http://schemas.openxmlformats.org/officeDocument/2006/relationships/image" Target="../media/image1686.png"/><Relationship Id="rId473" Type="http://schemas.openxmlformats.org/officeDocument/2006/relationships/image" Target="../media/image1687.png"/><Relationship Id="rId474" Type="http://schemas.openxmlformats.org/officeDocument/2006/relationships/image" Target="../media/image1688.png"/><Relationship Id="rId475" Type="http://schemas.openxmlformats.org/officeDocument/2006/relationships/image" Target="../media/image1689.png"/><Relationship Id="rId476" Type="http://schemas.openxmlformats.org/officeDocument/2006/relationships/image" Target="../media/image1690.png"/><Relationship Id="rId477" Type="http://schemas.openxmlformats.org/officeDocument/2006/relationships/image" Target="../media/image1691.png"/><Relationship Id="rId478" Type="http://schemas.openxmlformats.org/officeDocument/2006/relationships/image" Target="../media/image1692.png"/><Relationship Id="rId479" Type="http://schemas.openxmlformats.org/officeDocument/2006/relationships/image" Target="../media/image1693.png"/><Relationship Id="rId480" Type="http://schemas.openxmlformats.org/officeDocument/2006/relationships/image" Target="../media/image1694.png"/><Relationship Id="rId481" Type="http://schemas.openxmlformats.org/officeDocument/2006/relationships/image" Target="../media/image1695.png"/><Relationship Id="rId482" Type="http://schemas.openxmlformats.org/officeDocument/2006/relationships/image" Target="../media/image1696.png"/><Relationship Id="rId483" Type="http://schemas.openxmlformats.org/officeDocument/2006/relationships/image" Target="../media/image1697.png"/><Relationship Id="rId484" Type="http://schemas.openxmlformats.org/officeDocument/2006/relationships/image" Target="../media/image1698.png"/><Relationship Id="rId485" Type="http://schemas.openxmlformats.org/officeDocument/2006/relationships/image" Target="../media/image1699.png"/><Relationship Id="rId486" Type="http://schemas.openxmlformats.org/officeDocument/2006/relationships/image" Target="../media/image1700.png"/><Relationship Id="rId487" Type="http://schemas.openxmlformats.org/officeDocument/2006/relationships/image" Target="../media/image1701.png"/><Relationship Id="rId488" Type="http://schemas.openxmlformats.org/officeDocument/2006/relationships/image" Target="../media/image1702.png"/><Relationship Id="rId489" Type="http://schemas.openxmlformats.org/officeDocument/2006/relationships/image" Target="../media/image1703.png"/><Relationship Id="rId490" Type="http://schemas.openxmlformats.org/officeDocument/2006/relationships/image" Target="../media/image1704.png"/><Relationship Id="rId491" Type="http://schemas.openxmlformats.org/officeDocument/2006/relationships/image" Target="../media/image1705.png"/><Relationship Id="rId492" Type="http://schemas.openxmlformats.org/officeDocument/2006/relationships/image" Target="../media/image1706.png"/><Relationship Id="rId493" Type="http://schemas.openxmlformats.org/officeDocument/2006/relationships/image" Target="../media/image1707.png"/><Relationship Id="rId494" Type="http://schemas.openxmlformats.org/officeDocument/2006/relationships/image" Target="../media/image1708.png"/><Relationship Id="rId495" Type="http://schemas.openxmlformats.org/officeDocument/2006/relationships/image" Target="../media/image1709.png"/><Relationship Id="rId496" Type="http://schemas.openxmlformats.org/officeDocument/2006/relationships/image" Target="../media/image1710.png"/><Relationship Id="rId497" Type="http://schemas.openxmlformats.org/officeDocument/2006/relationships/image" Target="../media/image1711.png"/><Relationship Id="rId498" Type="http://schemas.openxmlformats.org/officeDocument/2006/relationships/image" Target="../media/image1712.png"/><Relationship Id="rId499" Type="http://schemas.openxmlformats.org/officeDocument/2006/relationships/image" Target="../media/image1713.png"/><Relationship Id="rId500" Type="http://schemas.openxmlformats.org/officeDocument/2006/relationships/image" Target="../media/image1714.png"/><Relationship Id="rId501" Type="http://schemas.openxmlformats.org/officeDocument/2006/relationships/image" Target="../media/image1715.png"/><Relationship Id="rId502" Type="http://schemas.openxmlformats.org/officeDocument/2006/relationships/image" Target="../media/image1716.png"/><Relationship Id="rId503" Type="http://schemas.openxmlformats.org/officeDocument/2006/relationships/image" Target="../media/image1717.png"/><Relationship Id="rId504" Type="http://schemas.openxmlformats.org/officeDocument/2006/relationships/image" Target="../media/image1718.png"/><Relationship Id="rId505" Type="http://schemas.openxmlformats.org/officeDocument/2006/relationships/image" Target="../media/image1719.png"/><Relationship Id="rId506" Type="http://schemas.openxmlformats.org/officeDocument/2006/relationships/image" Target="../media/image1720.png"/><Relationship Id="rId507" Type="http://schemas.openxmlformats.org/officeDocument/2006/relationships/image" Target="../media/image1721.png"/><Relationship Id="rId508" Type="http://schemas.openxmlformats.org/officeDocument/2006/relationships/image" Target="../media/image1722.png"/><Relationship Id="rId509" Type="http://schemas.openxmlformats.org/officeDocument/2006/relationships/image" Target="../media/image1723.png"/><Relationship Id="rId510" Type="http://schemas.openxmlformats.org/officeDocument/2006/relationships/image" Target="../media/image1724.png"/><Relationship Id="rId511" Type="http://schemas.openxmlformats.org/officeDocument/2006/relationships/image" Target="../media/image1725.png"/><Relationship Id="rId512" Type="http://schemas.openxmlformats.org/officeDocument/2006/relationships/image" Target="../media/image1726.png"/><Relationship Id="rId513" Type="http://schemas.openxmlformats.org/officeDocument/2006/relationships/image" Target="../media/image1727.png"/><Relationship Id="rId514" Type="http://schemas.openxmlformats.org/officeDocument/2006/relationships/image" Target="../media/image1728.png"/><Relationship Id="rId515" Type="http://schemas.openxmlformats.org/officeDocument/2006/relationships/image" Target="../media/image1729.png"/><Relationship Id="rId516" Type="http://schemas.openxmlformats.org/officeDocument/2006/relationships/image" Target="../media/image1730.png"/><Relationship Id="rId517" Type="http://schemas.openxmlformats.org/officeDocument/2006/relationships/image" Target="../media/image1731.png"/><Relationship Id="rId518" Type="http://schemas.openxmlformats.org/officeDocument/2006/relationships/image" Target="../media/image1732.png"/><Relationship Id="rId519" Type="http://schemas.openxmlformats.org/officeDocument/2006/relationships/image" Target="../media/image1733.png"/><Relationship Id="rId520" Type="http://schemas.openxmlformats.org/officeDocument/2006/relationships/image" Target="../media/image1734.png"/><Relationship Id="rId521" Type="http://schemas.openxmlformats.org/officeDocument/2006/relationships/image" Target="../media/image173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36.png"/><Relationship Id="rId3" Type="http://schemas.openxmlformats.org/officeDocument/2006/relationships/image" Target="../media/image1737.png"/><Relationship Id="rId4" Type="http://schemas.openxmlformats.org/officeDocument/2006/relationships/image" Target="../media/image1738.png"/><Relationship Id="rId5" Type="http://schemas.openxmlformats.org/officeDocument/2006/relationships/image" Target="../media/image1739.png"/><Relationship Id="rId6" Type="http://schemas.openxmlformats.org/officeDocument/2006/relationships/image" Target="../media/image1740.png"/><Relationship Id="rId7" Type="http://schemas.openxmlformats.org/officeDocument/2006/relationships/image" Target="../media/image1741.png"/><Relationship Id="rId8" Type="http://schemas.openxmlformats.org/officeDocument/2006/relationships/image" Target="../media/image1742.png"/><Relationship Id="rId9" Type="http://schemas.openxmlformats.org/officeDocument/2006/relationships/image" Target="../media/image1743.png"/><Relationship Id="rId10" Type="http://schemas.openxmlformats.org/officeDocument/2006/relationships/image" Target="../media/image1744.png"/><Relationship Id="rId11" Type="http://schemas.openxmlformats.org/officeDocument/2006/relationships/image" Target="../media/image10.png"/><Relationship Id="rId12" Type="http://schemas.openxmlformats.org/officeDocument/2006/relationships/image" Target="../media/image1250.png"/><Relationship Id="rId13" Type="http://schemas.openxmlformats.org/officeDocument/2006/relationships/image" Target="../media/image1745.png"/><Relationship Id="rId14" Type="http://schemas.openxmlformats.org/officeDocument/2006/relationships/image" Target="../media/image1746.png"/><Relationship Id="rId15" Type="http://schemas.openxmlformats.org/officeDocument/2006/relationships/image" Target="../media/image1747.png"/><Relationship Id="rId16" Type="http://schemas.openxmlformats.org/officeDocument/2006/relationships/image" Target="../media/image1748.png"/><Relationship Id="rId17" Type="http://schemas.openxmlformats.org/officeDocument/2006/relationships/image" Target="../media/image1749.png"/><Relationship Id="rId18" Type="http://schemas.openxmlformats.org/officeDocument/2006/relationships/image" Target="../media/image1750.png"/><Relationship Id="rId19" Type="http://schemas.openxmlformats.org/officeDocument/2006/relationships/image" Target="../media/image1751.png"/><Relationship Id="rId20" Type="http://schemas.openxmlformats.org/officeDocument/2006/relationships/image" Target="../media/image1752.png"/><Relationship Id="rId21" Type="http://schemas.openxmlformats.org/officeDocument/2006/relationships/image" Target="../media/image1753.png"/><Relationship Id="rId22" Type="http://schemas.openxmlformats.org/officeDocument/2006/relationships/image" Target="../media/image1754.png"/><Relationship Id="rId23" Type="http://schemas.openxmlformats.org/officeDocument/2006/relationships/image" Target="../media/image1755.png"/><Relationship Id="rId24" Type="http://schemas.openxmlformats.org/officeDocument/2006/relationships/image" Target="../media/image1756.png"/><Relationship Id="rId25" Type="http://schemas.openxmlformats.org/officeDocument/2006/relationships/image" Target="../media/image1757.png"/><Relationship Id="rId26" Type="http://schemas.openxmlformats.org/officeDocument/2006/relationships/image" Target="../media/image1758.png"/><Relationship Id="rId27" Type="http://schemas.openxmlformats.org/officeDocument/2006/relationships/image" Target="../media/image1759.png"/><Relationship Id="rId28" Type="http://schemas.openxmlformats.org/officeDocument/2006/relationships/image" Target="../media/image1760.png"/><Relationship Id="rId29" Type="http://schemas.openxmlformats.org/officeDocument/2006/relationships/image" Target="../media/image1761.png"/><Relationship Id="rId30" Type="http://schemas.openxmlformats.org/officeDocument/2006/relationships/image" Target="../media/image1762.png"/><Relationship Id="rId31" Type="http://schemas.openxmlformats.org/officeDocument/2006/relationships/image" Target="../media/image1763.png"/><Relationship Id="rId32" Type="http://schemas.openxmlformats.org/officeDocument/2006/relationships/image" Target="../media/image1764.png"/><Relationship Id="rId33" Type="http://schemas.openxmlformats.org/officeDocument/2006/relationships/image" Target="../media/image1765.png"/><Relationship Id="rId34" Type="http://schemas.openxmlformats.org/officeDocument/2006/relationships/image" Target="../media/image1766.png"/><Relationship Id="rId35" Type="http://schemas.openxmlformats.org/officeDocument/2006/relationships/image" Target="../media/image1767.png"/><Relationship Id="rId36" Type="http://schemas.openxmlformats.org/officeDocument/2006/relationships/image" Target="../media/image1768.png"/><Relationship Id="rId37" Type="http://schemas.openxmlformats.org/officeDocument/2006/relationships/image" Target="../media/image1769.png"/><Relationship Id="rId38" Type="http://schemas.openxmlformats.org/officeDocument/2006/relationships/image" Target="../media/image1770.png"/><Relationship Id="rId39" Type="http://schemas.openxmlformats.org/officeDocument/2006/relationships/image" Target="../media/image1771.png"/><Relationship Id="rId40" Type="http://schemas.openxmlformats.org/officeDocument/2006/relationships/image" Target="../media/image1772.png"/><Relationship Id="rId41" Type="http://schemas.openxmlformats.org/officeDocument/2006/relationships/image" Target="../media/image1773.png"/><Relationship Id="rId42" Type="http://schemas.openxmlformats.org/officeDocument/2006/relationships/image" Target="../media/image1774.png"/><Relationship Id="rId43" Type="http://schemas.openxmlformats.org/officeDocument/2006/relationships/image" Target="../media/image1775.png"/><Relationship Id="rId44" Type="http://schemas.openxmlformats.org/officeDocument/2006/relationships/image" Target="../media/image1776.png"/><Relationship Id="rId45" Type="http://schemas.openxmlformats.org/officeDocument/2006/relationships/image" Target="../media/image1777.png"/><Relationship Id="rId46" Type="http://schemas.openxmlformats.org/officeDocument/2006/relationships/image" Target="../media/image1778.png"/><Relationship Id="rId47" Type="http://schemas.openxmlformats.org/officeDocument/2006/relationships/image" Target="../media/image49.png"/><Relationship Id="rId48" Type="http://schemas.openxmlformats.org/officeDocument/2006/relationships/image" Target="../media/image50.png"/><Relationship Id="rId49" Type="http://schemas.openxmlformats.org/officeDocument/2006/relationships/image" Target="../media/image1779.png"/><Relationship Id="rId50" Type="http://schemas.openxmlformats.org/officeDocument/2006/relationships/image" Target="../media/image53.png"/><Relationship Id="rId51" Type="http://schemas.openxmlformats.org/officeDocument/2006/relationships/image" Target="../media/image1780.png"/><Relationship Id="rId52" Type="http://schemas.openxmlformats.org/officeDocument/2006/relationships/image" Target="../media/image1781.png"/><Relationship Id="rId53" Type="http://schemas.openxmlformats.org/officeDocument/2006/relationships/image" Target="../media/image1782.png"/><Relationship Id="rId54" Type="http://schemas.openxmlformats.org/officeDocument/2006/relationships/image" Target="../media/image1783.png"/><Relationship Id="rId55" Type="http://schemas.openxmlformats.org/officeDocument/2006/relationships/image" Target="../media/image1335.png"/><Relationship Id="rId56" Type="http://schemas.openxmlformats.org/officeDocument/2006/relationships/image" Target="../media/image1784.png"/><Relationship Id="rId57" Type="http://schemas.openxmlformats.org/officeDocument/2006/relationships/image" Target="../media/image1785.png"/><Relationship Id="rId58" Type="http://schemas.openxmlformats.org/officeDocument/2006/relationships/image" Target="../media/image1786.png"/><Relationship Id="rId59" Type="http://schemas.openxmlformats.org/officeDocument/2006/relationships/image" Target="../media/image1787.png"/><Relationship Id="rId60" Type="http://schemas.openxmlformats.org/officeDocument/2006/relationships/image" Target="../media/image1788.png"/><Relationship Id="rId61" Type="http://schemas.openxmlformats.org/officeDocument/2006/relationships/image" Target="../media/image1789.png"/><Relationship Id="rId62" Type="http://schemas.openxmlformats.org/officeDocument/2006/relationships/image" Target="../media/image1790.png"/><Relationship Id="rId63" Type="http://schemas.openxmlformats.org/officeDocument/2006/relationships/image" Target="../media/image1791.png"/><Relationship Id="rId64" Type="http://schemas.openxmlformats.org/officeDocument/2006/relationships/image" Target="../media/image1792.png"/><Relationship Id="rId65" Type="http://schemas.openxmlformats.org/officeDocument/2006/relationships/image" Target="../media/image1793.png"/><Relationship Id="rId66" Type="http://schemas.openxmlformats.org/officeDocument/2006/relationships/image" Target="../media/image1794.png"/><Relationship Id="rId67" Type="http://schemas.openxmlformats.org/officeDocument/2006/relationships/image" Target="../media/image120.png"/><Relationship Id="rId68" Type="http://schemas.openxmlformats.org/officeDocument/2006/relationships/image" Target="../media/image1795.png"/><Relationship Id="rId69" Type="http://schemas.openxmlformats.org/officeDocument/2006/relationships/image" Target="../media/image1796.png"/><Relationship Id="rId70" Type="http://schemas.openxmlformats.org/officeDocument/2006/relationships/image" Target="../media/image1797.png"/><Relationship Id="rId71" Type="http://schemas.openxmlformats.org/officeDocument/2006/relationships/image" Target="../media/image1798.png"/><Relationship Id="rId72" Type="http://schemas.openxmlformats.org/officeDocument/2006/relationships/image" Target="../media/image1799.png"/><Relationship Id="rId73" Type="http://schemas.openxmlformats.org/officeDocument/2006/relationships/image" Target="../media/image1800.png"/><Relationship Id="rId74" Type="http://schemas.openxmlformats.org/officeDocument/2006/relationships/image" Target="../media/image1801.png"/><Relationship Id="rId75" Type="http://schemas.openxmlformats.org/officeDocument/2006/relationships/image" Target="../media/image1802.png"/><Relationship Id="rId76" Type="http://schemas.openxmlformats.org/officeDocument/2006/relationships/image" Target="../media/image1803.png"/><Relationship Id="rId77" Type="http://schemas.openxmlformats.org/officeDocument/2006/relationships/image" Target="../media/image1804.png"/><Relationship Id="rId78" Type="http://schemas.openxmlformats.org/officeDocument/2006/relationships/image" Target="../media/image1805.png"/><Relationship Id="rId79" Type="http://schemas.openxmlformats.org/officeDocument/2006/relationships/image" Target="../media/image78.png"/><Relationship Id="rId80" Type="http://schemas.openxmlformats.org/officeDocument/2006/relationships/image" Target="../media/image1311.png"/><Relationship Id="rId81" Type="http://schemas.openxmlformats.org/officeDocument/2006/relationships/image" Target="../media/image80.png"/><Relationship Id="rId82" Type="http://schemas.openxmlformats.org/officeDocument/2006/relationships/image" Target="../media/image81.png"/><Relationship Id="rId83" Type="http://schemas.openxmlformats.org/officeDocument/2006/relationships/image" Target="../media/image1313.png"/><Relationship Id="rId84" Type="http://schemas.openxmlformats.org/officeDocument/2006/relationships/image" Target="../media/image83.png"/><Relationship Id="rId85" Type="http://schemas.openxmlformats.org/officeDocument/2006/relationships/image" Target="../media/image79.png"/><Relationship Id="rId86" Type="http://schemas.openxmlformats.org/officeDocument/2006/relationships/image" Target="../media/image1806.png"/><Relationship Id="rId87" Type="http://schemas.openxmlformats.org/officeDocument/2006/relationships/image" Target="../media/image85.png"/><Relationship Id="rId88" Type="http://schemas.openxmlformats.org/officeDocument/2006/relationships/image" Target="../media/image1807.png"/><Relationship Id="rId89" Type="http://schemas.openxmlformats.org/officeDocument/2006/relationships/image" Target="../media/image1808.png"/><Relationship Id="rId90" Type="http://schemas.openxmlformats.org/officeDocument/2006/relationships/image" Target="../media/image1318.png"/><Relationship Id="rId91" Type="http://schemas.openxmlformats.org/officeDocument/2006/relationships/image" Target="../media/image1809.png"/><Relationship Id="rId92" Type="http://schemas.openxmlformats.org/officeDocument/2006/relationships/image" Target="../media/image1810.png"/><Relationship Id="rId93" Type="http://schemas.openxmlformats.org/officeDocument/2006/relationships/image" Target="../media/image1811.png"/><Relationship Id="rId94" Type="http://schemas.openxmlformats.org/officeDocument/2006/relationships/image" Target="../media/image1812.png"/><Relationship Id="rId95" Type="http://schemas.openxmlformats.org/officeDocument/2006/relationships/image" Target="../media/image1813.png"/><Relationship Id="rId96" Type="http://schemas.openxmlformats.org/officeDocument/2006/relationships/image" Target="../media/image1814.png"/><Relationship Id="rId97" Type="http://schemas.openxmlformats.org/officeDocument/2006/relationships/image" Target="../media/image1815.png"/><Relationship Id="rId98" Type="http://schemas.openxmlformats.org/officeDocument/2006/relationships/image" Target="../media/image1816.png"/><Relationship Id="rId99" Type="http://schemas.openxmlformats.org/officeDocument/2006/relationships/image" Target="../media/image1817.png"/><Relationship Id="rId100" Type="http://schemas.openxmlformats.org/officeDocument/2006/relationships/image" Target="../media/image1818.png"/><Relationship Id="rId101" Type="http://schemas.openxmlformats.org/officeDocument/2006/relationships/image" Target="../media/image1819.png"/><Relationship Id="rId102" Type="http://schemas.openxmlformats.org/officeDocument/2006/relationships/image" Target="../media/image1820.png"/><Relationship Id="rId103" Type="http://schemas.openxmlformats.org/officeDocument/2006/relationships/image" Target="../media/image1821.png"/><Relationship Id="rId104" Type="http://schemas.openxmlformats.org/officeDocument/2006/relationships/image" Target="../media/image1822.png"/><Relationship Id="rId105" Type="http://schemas.openxmlformats.org/officeDocument/2006/relationships/image" Target="../media/image1823.png"/><Relationship Id="rId106" Type="http://schemas.openxmlformats.org/officeDocument/2006/relationships/image" Target="../media/image1824.png"/><Relationship Id="rId107" Type="http://schemas.openxmlformats.org/officeDocument/2006/relationships/image" Target="../media/image1825.png"/><Relationship Id="rId108" Type="http://schemas.openxmlformats.org/officeDocument/2006/relationships/image" Target="../media/image106.png"/><Relationship Id="rId109" Type="http://schemas.openxmlformats.org/officeDocument/2006/relationships/image" Target="../media/image1826.png"/><Relationship Id="rId110" Type="http://schemas.openxmlformats.org/officeDocument/2006/relationships/image" Target="../media/image1827.png"/><Relationship Id="rId111" Type="http://schemas.openxmlformats.org/officeDocument/2006/relationships/image" Target="../media/image1828.png"/><Relationship Id="rId112" Type="http://schemas.openxmlformats.org/officeDocument/2006/relationships/image" Target="../media/image1829.png"/><Relationship Id="rId113" Type="http://schemas.openxmlformats.org/officeDocument/2006/relationships/image" Target="../media/image1830.png"/><Relationship Id="rId114" Type="http://schemas.openxmlformats.org/officeDocument/2006/relationships/image" Target="../media/image63.png"/><Relationship Id="rId115" Type="http://schemas.openxmlformats.org/officeDocument/2006/relationships/image" Target="../media/image1831.png"/><Relationship Id="rId116" Type="http://schemas.openxmlformats.org/officeDocument/2006/relationships/image" Target="../media/image1832.png"/><Relationship Id="rId117" Type="http://schemas.openxmlformats.org/officeDocument/2006/relationships/image" Target="../media/image1833.png"/><Relationship Id="rId118" Type="http://schemas.openxmlformats.org/officeDocument/2006/relationships/image" Target="../media/image1834.png"/><Relationship Id="rId119" Type="http://schemas.openxmlformats.org/officeDocument/2006/relationships/image" Target="../media/image1835.png"/><Relationship Id="rId120" Type="http://schemas.openxmlformats.org/officeDocument/2006/relationships/image" Target="../media/image1836.png"/><Relationship Id="rId121" Type="http://schemas.openxmlformats.org/officeDocument/2006/relationships/image" Target="../media/image1837.png"/><Relationship Id="rId122" Type="http://schemas.openxmlformats.org/officeDocument/2006/relationships/image" Target="../media/image637.png"/><Relationship Id="rId123" Type="http://schemas.openxmlformats.org/officeDocument/2006/relationships/image" Target="../media/image1838.png"/><Relationship Id="rId124" Type="http://schemas.openxmlformats.org/officeDocument/2006/relationships/image" Target="../media/image639.png"/><Relationship Id="rId125" Type="http://schemas.openxmlformats.org/officeDocument/2006/relationships/image" Target="../media/image1839.png"/><Relationship Id="rId126" Type="http://schemas.openxmlformats.org/officeDocument/2006/relationships/image" Target="../media/image1840.png"/><Relationship Id="rId127" Type="http://schemas.openxmlformats.org/officeDocument/2006/relationships/image" Target="../media/image1841.png"/><Relationship Id="rId128" Type="http://schemas.openxmlformats.org/officeDocument/2006/relationships/image" Target="../media/image1842.png"/><Relationship Id="rId129" Type="http://schemas.openxmlformats.org/officeDocument/2006/relationships/image" Target="../media/image1843.png"/><Relationship Id="rId130" Type="http://schemas.openxmlformats.org/officeDocument/2006/relationships/image" Target="../media/image1844.png"/><Relationship Id="rId131" Type="http://schemas.openxmlformats.org/officeDocument/2006/relationships/image" Target="../media/image1845.png"/><Relationship Id="rId132" Type="http://schemas.openxmlformats.org/officeDocument/2006/relationships/image" Target="../media/image1846.png"/><Relationship Id="rId133" Type="http://schemas.openxmlformats.org/officeDocument/2006/relationships/image" Target="../media/image1847.png"/><Relationship Id="rId134" Type="http://schemas.openxmlformats.org/officeDocument/2006/relationships/image" Target="../media/image1848.png"/><Relationship Id="rId135" Type="http://schemas.openxmlformats.org/officeDocument/2006/relationships/image" Target="../media/image1849.png"/><Relationship Id="rId136" Type="http://schemas.openxmlformats.org/officeDocument/2006/relationships/image" Target="../media/image1362.png"/><Relationship Id="rId137" Type="http://schemas.openxmlformats.org/officeDocument/2006/relationships/image" Target="../media/image1850.png"/><Relationship Id="rId138" Type="http://schemas.openxmlformats.org/officeDocument/2006/relationships/image" Target="../media/image1851.png"/><Relationship Id="rId139" Type="http://schemas.openxmlformats.org/officeDocument/2006/relationships/image" Target="../media/image1852.png"/><Relationship Id="rId140" Type="http://schemas.openxmlformats.org/officeDocument/2006/relationships/image" Target="../media/image1853.png"/><Relationship Id="rId141" Type="http://schemas.openxmlformats.org/officeDocument/2006/relationships/image" Target="../media/image1854.png"/><Relationship Id="rId142" Type="http://schemas.openxmlformats.org/officeDocument/2006/relationships/image" Target="../media/image1855.png"/><Relationship Id="rId143" Type="http://schemas.openxmlformats.org/officeDocument/2006/relationships/image" Target="../media/image1856.png"/><Relationship Id="rId144" Type="http://schemas.openxmlformats.org/officeDocument/2006/relationships/image" Target="../media/image1857.png"/><Relationship Id="rId145" Type="http://schemas.openxmlformats.org/officeDocument/2006/relationships/image" Target="../media/image1858.png"/><Relationship Id="rId146" Type="http://schemas.openxmlformats.org/officeDocument/2006/relationships/image" Target="../media/image1859.png"/><Relationship Id="rId147" Type="http://schemas.openxmlformats.org/officeDocument/2006/relationships/image" Target="../media/image1860.png"/><Relationship Id="rId148" Type="http://schemas.openxmlformats.org/officeDocument/2006/relationships/image" Target="../media/image1861.png"/><Relationship Id="rId149" Type="http://schemas.openxmlformats.org/officeDocument/2006/relationships/image" Target="../media/image1862.png"/><Relationship Id="rId150" Type="http://schemas.openxmlformats.org/officeDocument/2006/relationships/image" Target="../media/image1863.png"/><Relationship Id="rId151" Type="http://schemas.openxmlformats.org/officeDocument/2006/relationships/image" Target="../media/image1864.png"/><Relationship Id="rId152" Type="http://schemas.openxmlformats.org/officeDocument/2006/relationships/image" Target="../media/image1865.png"/><Relationship Id="rId153" Type="http://schemas.openxmlformats.org/officeDocument/2006/relationships/image" Target="../media/image1379.png"/><Relationship Id="rId154" Type="http://schemas.openxmlformats.org/officeDocument/2006/relationships/image" Target="../media/image1866.png"/><Relationship Id="rId155" Type="http://schemas.openxmlformats.org/officeDocument/2006/relationships/image" Target="../media/image1867.png"/><Relationship Id="rId156" Type="http://schemas.openxmlformats.org/officeDocument/2006/relationships/image" Target="../media/image1868.png"/><Relationship Id="rId157" Type="http://schemas.openxmlformats.org/officeDocument/2006/relationships/image" Target="../media/image1869.png"/><Relationship Id="rId158" Type="http://schemas.openxmlformats.org/officeDocument/2006/relationships/image" Target="../media/image1384.png"/><Relationship Id="rId159" Type="http://schemas.openxmlformats.org/officeDocument/2006/relationships/image" Target="../media/image734.png"/><Relationship Id="rId160" Type="http://schemas.openxmlformats.org/officeDocument/2006/relationships/image" Target="../media/image1385.png"/><Relationship Id="rId161" Type="http://schemas.openxmlformats.org/officeDocument/2006/relationships/image" Target="../media/image1386.png"/><Relationship Id="rId162" Type="http://schemas.openxmlformats.org/officeDocument/2006/relationships/image" Target="../media/image1870.png"/><Relationship Id="rId163" Type="http://schemas.openxmlformats.org/officeDocument/2006/relationships/image" Target="../media/image1871.png"/><Relationship Id="rId164" Type="http://schemas.openxmlformats.org/officeDocument/2006/relationships/image" Target="../media/image1872.png"/><Relationship Id="rId165" Type="http://schemas.openxmlformats.org/officeDocument/2006/relationships/image" Target="../media/image1873.png"/><Relationship Id="rId166" Type="http://schemas.openxmlformats.org/officeDocument/2006/relationships/image" Target="../media/image1874.png"/><Relationship Id="rId167" Type="http://schemas.openxmlformats.org/officeDocument/2006/relationships/image" Target="../media/image1875.png"/><Relationship Id="rId168" Type="http://schemas.openxmlformats.org/officeDocument/2006/relationships/image" Target="../media/image1876.png"/><Relationship Id="rId169" Type="http://schemas.openxmlformats.org/officeDocument/2006/relationships/image" Target="../media/image1877.png"/><Relationship Id="rId170" Type="http://schemas.openxmlformats.org/officeDocument/2006/relationships/image" Target="../media/image1878.png"/><Relationship Id="rId171" Type="http://schemas.openxmlformats.org/officeDocument/2006/relationships/image" Target="../media/image1879.png"/><Relationship Id="rId172" Type="http://schemas.openxmlformats.org/officeDocument/2006/relationships/image" Target="../media/image1880.png"/><Relationship Id="rId173" Type="http://schemas.openxmlformats.org/officeDocument/2006/relationships/image" Target="../media/image1881.png"/><Relationship Id="rId174" Type="http://schemas.openxmlformats.org/officeDocument/2006/relationships/image" Target="../media/image1882.png"/><Relationship Id="rId175" Type="http://schemas.openxmlformats.org/officeDocument/2006/relationships/image" Target="../media/image1883.png"/><Relationship Id="rId176" Type="http://schemas.openxmlformats.org/officeDocument/2006/relationships/image" Target="../media/image1884.png"/><Relationship Id="rId177" Type="http://schemas.openxmlformats.org/officeDocument/2006/relationships/image" Target="../media/image1403.png"/><Relationship Id="rId178" Type="http://schemas.openxmlformats.org/officeDocument/2006/relationships/image" Target="../media/image1404.png"/><Relationship Id="rId179" Type="http://schemas.openxmlformats.org/officeDocument/2006/relationships/image" Target="../media/image1885.png"/><Relationship Id="rId180" Type="http://schemas.openxmlformats.org/officeDocument/2006/relationships/image" Target="../media/image1886.png"/><Relationship Id="rId181" Type="http://schemas.openxmlformats.org/officeDocument/2006/relationships/image" Target="../media/image246.png"/><Relationship Id="rId182" Type="http://schemas.openxmlformats.org/officeDocument/2006/relationships/image" Target="../media/image247.png"/><Relationship Id="rId183" Type="http://schemas.openxmlformats.org/officeDocument/2006/relationships/image" Target="../media/image254.png"/><Relationship Id="rId184" Type="http://schemas.openxmlformats.org/officeDocument/2006/relationships/image" Target="../media/image248.png"/><Relationship Id="rId185" Type="http://schemas.openxmlformats.org/officeDocument/2006/relationships/image" Target="../media/image733.png"/><Relationship Id="rId186" Type="http://schemas.openxmlformats.org/officeDocument/2006/relationships/image" Target="../media/image251.png"/><Relationship Id="rId187" Type="http://schemas.openxmlformats.org/officeDocument/2006/relationships/image" Target="../media/image252.png"/><Relationship Id="rId188" Type="http://schemas.openxmlformats.org/officeDocument/2006/relationships/image" Target="../media/image253.png"/><Relationship Id="rId189" Type="http://schemas.openxmlformats.org/officeDocument/2006/relationships/image" Target="../media/image250.png"/><Relationship Id="rId190" Type="http://schemas.openxmlformats.org/officeDocument/2006/relationships/image" Target="../media/image260.png"/><Relationship Id="rId191" Type="http://schemas.openxmlformats.org/officeDocument/2006/relationships/image" Target="../media/image257.png"/><Relationship Id="rId192" Type="http://schemas.openxmlformats.org/officeDocument/2006/relationships/image" Target="../media/image258.png"/><Relationship Id="rId193" Type="http://schemas.openxmlformats.org/officeDocument/2006/relationships/image" Target="../media/image259.png"/><Relationship Id="rId194" Type="http://schemas.openxmlformats.org/officeDocument/2006/relationships/image" Target="../media/image1407.png"/><Relationship Id="rId195" Type="http://schemas.openxmlformats.org/officeDocument/2006/relationships/image" Target="../media/image735.png"/><Relationship Id="rId196" Type="http://schemas.openxmlformats.org/officeDocument/2006/relationships/image" Target="../media/image1887.png"/><Relationship Id="rId197" Type="http://schemas.openxmlformats.org/officeDocument/2006/relationships/image" Target="../media/image1888.png"/><Relationship Id="rId198" Type="http://schemas.openxmlformats.org/officeDocument/2006/relationships/image" Target="../media/image1889.png"/><Relationship Id="rId199" Type="http://schemas.openxmlformats.org/officeDocument/2006/relationships/image" Target="../media/image1890.png"/><Relationship Id="rId200" Type="http://schemas.openxmlformats.org/officeDocument/2006/relationships/image" Target="../media/image1891.png"/><Relationship Id="rId201" Type="http://schemas.openxmlformats.org/officeDocument/2006/relationships/image" Target="../media/image1892.png"/><Relationship Id="rId202" Type="http://schemas.openxmlformats.org/officeDocument/2006/relationships/image" Target="../media/image1893.png"/><Relationship Id="rId203" Type="http://schemas.openxmlformats.org/officeDocument/2006/relationships/image" Target="../media/image1894.png"/><Relationship Id="rId204" Type="http://schemas.openxmlformats.org/officeDocument/2006/relationships/image" Target="../media/image1895.png"/><Relationship Id="rId205" Type="http://schemas.openxmlformats.org/officeDocument/2006/relationships/image" Target="../media/image1896.png"/><Relationship Id="rId206" Type="http://schemas.openxmlformats.org/officeDocument/2006/relationships/image" Target="../media/image1897.png"/><Relationship Id="rId207" Type="http://schemas.openxmlformats.org/officeDocument/2006/relationships/image" Target="../media/image1898.png"/><Relationship Id="rId208" Type="http://schemas.openxmlformats.org/officeDocument/2006/relationships/image" Target="../media/image1420.png"/><Relationship Id="rId209" Type="http://schemas.openxmlformats.org/officeDocument/2006/relationships/image" Target="../media/image1899.png"/><Relationship Id="rId210" Type="http://schemas.openxmlformats.org/officeDocument/2006/relationships/image" Target="../media/image1900.png"/><Relationship Id="rId211" Type="http://schemas.openxmlformats.org/officeDocument/2006/relationships/image" Target="../media/image1901.png"/><Relationship Id="rId212" Type="http://schemas.openxmlformats.org/officeDocument/2006/relationships/image" Target="../media/image1902.png"/><Relationship Id="rId213" Type="http://schemas.openxmlformats.org/officeDocument/2006/relationships/image" Target="../media/image1903.png"/><Relationship Id="rId214" Type="http://schemas.openxmlformats.org/officeDocument/2006/relationships/image" Target="../media/image1904.png"/><Relationship Id="rId215" Type="http://schemas.openxmlformats.org/officeDocument/2006/relationships/image" Target="../media/image1905.png"/><Relationship Id="rId216" Type="http://schemas.openxmlformats.org/officeDocument/2006/relationships/image" Target="../media/image1906.png"/><Relationship Id="rId217" Type="http://schemas.openxmlformats.org/officeDocument/2006/relationships/image" Target="../media/image1907.png"/><Relationship Id="rId218" Type="http://schemas.openxmlformats.org/officeDocument/2006/relationships/image" Target="../media/image1908.png"/><Relationship Id="rId219" Type="http://schemas.openxmlformats.org/officeDocument/2006/relationships/image" Target="../media/image1909.png"/><Relationship Id="rId220" Type="http://schemas.openxmlformats.org/officeDocument/2006/relationships/image" Target="../media/image1910.png"/><Relationship Id="rId221" Type="http://schemas.openxmlformats.org/officeDocument/2006/relationships/image" Target="../media/image1911.png"/><Relationship Id="rId222" Type="http://schemas.openxmlformats.org/officeDocument/2006/relationships/image" Target="../media/image1912.png"/><Relationship Id="rId223" Type="http://schemas.openxmlformats.org/officeDocument/2006/relationships/image" Target="../media/image1913.png"/><Relationship Id="rId224" Type="http://schemas.openxmlformats.org/officeDocument/2006/relationships/image" Target="../media/image1914.png"/><Relationship Id="rId225" Type="http://schemas.openxmlformats.org/officeDocument/2006/relationships/image" Target="../media/image1915.png"/><Relationship Id="rId226" Type="http://schemas.openxmlformats.org/officeDocument/2006/relationships/image" Target="../media/image1916.png"/><Relationship Id="rId227" Type="http://schemas.openxmlformats.org/officeDocument/2006/relationships/image" Target="../media/image1439.png"/><Relationship Id="rId228" Type="http://schemas.openxmlformats.org/officeDocument/2006/relationships/image" Target="../media/image1917.png"/><Relationship Id="rId229" Type="http://schemas.openxmlformats.org/officeDocument/2006/relationships/image" Target="../media/image1442.png"/><Relationship Id="rId230" Type="http://schemas.openxmlformats.org/officeDocument/2006/relationships/image" Target="../media/image1918.png"/><Relationship Id="rId231" Type="http://schemas.openxmlformats.org/officeDocument/2006/relationships/image" Target="../media/image1919.png"/><Relationship Id="rId232" Type="http://schemas.openxmlformats.org/officeDocument/2006/relationships/image" Target="../media/image1920.png"/><Relationship Id="rId233" Type="http://schemas.openxmlformats.org/officeDocument/2006/relationships/image" Target="../media/image1921.png"/><Relationship Id="rId234" Type="http://schemas.openxmlformats.org/officeDocument/2006/relationships/image" Target="../media/image1922.png"/><Relationship Id="rId235" Type="http://schemas.openxmlformats.org/officeDocument/2006/relationships/image" Target="../media/image1923.png"/><Relationship Id="rId236" Type="http://schemas.openxmlformats.org/officeDocument/2006/relationships/image" Target="../media/image1924.png"/><Relationship Id="rId237" Type="http://schemas.openxmlformats.org/officeDocument/2006/relationships/image" Target="../media/image1925.png"/><Relationship Id="rId238" Type="http://schemas.openxmlformats.org/officeDocument/2006/relationships/image" Target="../media/image1452.png"/><Relationship Id="rId239" Type="http://schemas.openxmlformats.org/officeDocument/2006/relationships/image" Target="../media/image1926.png"/><Relationship Id="rId240" Type="http://schemas.openxmlformats.org/officeDocument/2006/relationships/image" Target="../media/image1456.png"/><Relationship Id="rId241" Type="http://schemas.openxmlformats.org/officeDocument/2006/relationships/image" Target="../media/image1927.png"/><Relationship Id="rId242" Type="http://schemas.openxmlformats.org/officeDocument/2006/relationships/image" Target="../media/image1928.png"/><Relationship Id="rId243" Type="http://schemas.openxmlformats.org/officeDocument/2006/relationships/image" Target="../media/image1929.png"/><Relationship Id="rId244" Type="http://schemas.openxmlformats.org/officeDocument/2006/relationships/image" Target="../media/image1930.png"/><Relationship Id="rId245" Type="http://schemas.openxmlformats.org/officeDocument/2006/relationships/image" Target="../media/image1931.png"/><Relationship Id="rId246" Type="http://schemas.openxmlformats.org/officeDocument/2006/relationships/image" Target="../media/image1932.png"/><Relationship Id="rId247" Type="http://schemas.openxmlformats.org/officeDocument/2006/relationships/image" Target="../media/image1933.png"/><Relationship Id="rId248" Type="http://schemas.openxmlformats.org/officeDocument/2006/relationships/image" Target="../media/image1934.png"/><Relationship Id="rId249" Type="http://schemas.openxmlformats.org/officeDocument/2006/relationships/image" Target="../media/image1935.png"/><Relationship Id="rId250" Type="http://schemas.openxmlformats.org/officeDocument/2006/relationships/image" Target="../media/image1936.png"/><Relationship Id="rId251" Type="http://schemas.openxmlformats.org/officeDocument/2006/relationships/image" Target="../media/image1937.png"/><Relationship Id="rId252" Type="http://schemas.openxmlformats.org/officeDocument/2006/relationships/image" Target="../media/image1938.png"/><Relationship Id="rId253" Type="http://schemas.openxmlformats.org/officeDocument/2006/relationships/image" Target="../media/image1939.png"/><Relationship Id="rId254" Type="http://schemas.openxmlformats.org/officeDocument/2006/relationships/image" Target="../media/image1470.png"/><Relationship Id="rId255" Type="http://schemas.openxmlformats.org/officeDocument/2006/relationships/image" Target="../media/image1940.png"/><Relationship Id="rId256" Type="http://schemas.openxmlformats.org/officeDocument/2006/relationships/image" Target="../media/image1941.png"/><Relationship Id="rId257" Type="http://schemas.openxmlformats.org/officeDocument/2006/relationships/image" Target="../media/image1942.png"/><Relationship Id="rId258" Type="http://schemas.openxmlformats.org/officeDocument/2006/relationships/image" Target="../media/image1943.png"/><Relationship Id="rId259" Type="http://schemas.openxmlformats.org/officeDocument/2006/relationships/image" Target="../media/image1944.png"/><Relationship Id="rId260" Type="http://schemas.openxmlformats.org/officeDocument/2006/relationships/image" Target="../media/image1945.png"/><Relationship Id="rId261" Type="http://schemas.openxmlformats.org/officeDocument/2006/relationships/image" Target="../media/image1946.png"/><Relationship Id="rId262" Type="http://schemas.openxmlformats.org/officeDocument/2006/relationships/image" Target="../media/image801.png"/><Relationship Id="rId263" Type="http://schemas.openxmlformats.org/officeDocument/2006/relationships/image" Target="../media/image1480.png"/><Relationship Id="rId264" Type="http://schemas.openxmlformats.org/officeDocument/2006/relationships/image" Target="../media/image1481.png"/><Relationship Id="rId265" Type="http://schemas.openxmlformats.org/officeDocument/2006/relationships/image" Target="../media/image1482.png"/><Relationship Id="rId266" Type="http://schemas.openxmlformats.org/officeDocument/2006/relationships/image" Target="../media/image1483.png"/><Relationship Id="rId267" Type="http://schemas.openxmlformats.org/officeDocument/2006/relationships/image" Target="../media/image1947.png"/><Relationship Id="rId268" Type="http://schemas.openxmlformats.org/officeDocument/2006/relationships/image" Target="../media/image1948.png"/><Relationship Id="rId269" Type="http://schemas.openxmlformats.org/officeDocument/2006/relationships/image" Target="../media/image1949.png"/><Relationship Id="rId270" Type="http://schemas.openxmlformats.org/officeDocument/2006/relationships/image" Target="../media/image1950.png"/><Relationship Id="rId271" Type="http://schemas.openxmlformats.org/officeDocument/2006/relationships/image" Target="../media/image1951.png"/><Relationship Id="rId272" Type="http://schemas.openxmlformats.org/officeDocument/2006/relationships/image" Target="../media/image1952.png"/><Relationship Id="rId273" Type="http://schemas.openxmlformats.org/officeDocument/2006/relationships/image" Target="../media/image1953.png"/><Relationship Id="rId274" Type="http://schemas.openxmlformats.org/officeDocument/2006/relationships/image" Target="../media/image1954.png"/><Relationship Id="rId275" Type="http://schemas.openxmlformats.org/officeDocument/2006/relationships/image" Target="../media/image1955.png"/><Relationship Id="rId276" Type="http://schemas.openxmlformats.org/officeDocument/2006/relationships/image" Target="../media/image1956.png"/><Relationship Id="rId277" Type="http://schemas.openxmlformats.org/officeDocument/2006/relationships/image" Target="../media/image1493.png"/><Relationship Id="rId278" Type="http://schemas.openxmlformats.org/officeDocument/2006/relationships/image" Target="../media/image1957.png"/><Relationship Id="rId279" Type="http://schemas.openxmlformats.org/officeDocument/2006/relationships/image" Target="../media/image1958.png"/><Relationship Id="rId280" Type="http://schemas.openxmlformats.org/officeDocument/2006/relationships/image" Target="../media/image1959.png"/><Relationship Id="rId281" Type="http://schemas.openxmlformats.org/officeDocument/2006/relationships/image" Target="../media/image1960.png"/><Relationship Id="rId282" Type="http://schemas.openxmlformats.org/officeDocument/2006/relationships/image" Target="../media/image1961.png"/><Relationship Id="rId283" Type="http://schemas.openxmlformats.org/officeDocument/2006/relationships/image" Target="../media/image1962.png"/><Relationship Id="rId284" Type="http://schemas.openxmlformats.org/officeDocument/2006/relationships/image" Target="../media/image1963.png"/><Relationship Id="rId285" Type="http://schemas.openxmlformats.org/officeDocument/2006/relationships/image" Target="../media/image1964.png"/><Relationship Id="rId286" Type="http://schemas.openxmlformats.org/officeDocument/2006/relationships/image" Target="../media/image1965.png"/><Relationship Id="rId287" Type="http://schemas.openxmlformats.org/officeDocument/2006/relationships/image" Target="../media/image1966.png"/><Relationship Id="rId288" Type="http://schemas.openxmlformats.org/officeDocument/2006/relationships/image" Target="../media/image1967.png"/><Relationship Id="rId289" Type="http://schemas.openxmlformats.org/officeDocument/2006/relationships/image" Target="../media/image359.png"/><Relationship Id="rId290" Type="http://schemas.openxmlformats.org/officeDocument/2006/relationships/image" Target="../media/image1968.png"/><Relationship Id="rId291" Type="http://schemas.openxmlformats.org/officeDocument/2006/relationships/image" Target="../media/image1969.png"/><Relationship Id="rId292" Type="http://schemas.openxmlformats.org/officeDocument/2006/relationships/image" Target="../media/image1510.png"/><Relationship Id="rId293" Type="http://schemas.openxmlformats.org/officeDocument/2006/relationships/image" Target="../media/image1970.png"/><Relationship Id="rId294" Type="http://schemas.openxmlformats.org/officeDocument/2006/relationships/image" Target="../media/image1971.png"/><Relationship Id="rId295" Type="http://schemas.openxmlformats.org/officeDocument/2006/relationships/image" Target="../media/image1972.png"/><Relationship Id="rId296" Type="http://schemas.openxmlformats.org/officeDocument/2006/relationships/image" Target="../media/image1973.png"/><Relationship Id="rId297" Type="http://schemas.openxmlformats.org/officeDocument/2006/relationships/image" Target="../media/image1974.png"/><Relationship Id="rId298" Type="http://schemas.openxmlformats.org/officeDocument/2006/relationships/image" Target="../media/image1975.png"/><Relationship Id="rId299" Type="http://schemas.openxmlformats.org/officeDocument/2006/relationships/image" Target="../media/image1976.png"/><Relationship Id="rId300" Type="http://schemas.openxmlformats.org/officeDocument/2006/relationships/image" Target="../media/image1977.png"/><Relationship Id="rId301" Type="http://schemas.openxmlformats.org/officeDocument/2006/relationships/image" Target="../media/image1978.png"/><Relationship Id="rId302" Type="http://schemas.openxmlformats.org/officeDocument/2006/relationships/image" Target="../media/image1979.png"/><Relationship Id="rId303" Type="http://schemas.openxmlformats.org/officeDocument/2006/relationships/image" Target="../media/image1980.png"/><Relationship Id="rId304" Type="http://schemas.openxmlformats.org/officeDocument/2006/relationships/image" Target="../media/image1981.png"/><Relationship Id="rId305" Type="http://schemas.openxmlformats.org/officeDocument/2006/relationships/image" Target="../media/image1982.png"/><Relationship Id="rId306" Type="http://schemas.openxmlformats.org/officeDocument/2006/relationships/image" Target="../media/image1983.png"/><Relationship Id="rId307" Type="http://schemas.openxmlformats.org/officeDocument/2006/relationships/image" Target="../media/image1984.png"/><Relationship Id="rId308" Type="http://schemas.openxmlformats.org/officeDocument/2006/relationships/image" Target="../media/image1985.png"/><Relationship Id="rId309" Type="http://schemas.openxmlformats.org/officeDocument/2006/relationships/image" Target="../media/image1986.png"/><Relationship Id="rId310" Type="http://schemas.openxmlformats.org/officeDocument/2006/relationships/image" Target="../media/image1987.png"/><Relationship Id="rId311" Type="http://schemas.openxmlformats.org/officeDocument/2006/relationships/image" Target="../media/image1988.png"/><Relationship Id="rId312" Type="http://schemas.openxmlformats.org/officeDocument/2006/relationships/image" Target="../media/image1989.png"/><Relationship Id="rId313" Type="http://schemas.openxmlformats.org/officeDocument/2006/relationships/image" Target="../media/image1990.png"/><Relationship Id="rId314" Type="http://schemas.openxmlformats.org/officeDocument/2006/relationships/image" Target="../media/image1991.png"/><Relationship Id="rId315" Type="http://schemas.openxmlformats.org/officeDocument/2006/relationships/image" Target="../media/image1992.png"/><Relationship Id="rId316" Type="http://schemas.openxmlformats.org/officeDocument/2006/relationships/image" Target="../media/image1993.png"/><Relationship Id="rId317" Type="http://schemas.openxmlformats.org/officeDocument/2006/relationships/image" Target="../media/image1994.png"/><Relationship Id="rId318" Type="http://schemas.openxmlformats.org/officeDocument/2006/relationships/image" Target="../media/image1995.png"/><Relationship Id="rId319" Type="http://schemas.openxmlformats.org/officeDocument/2006/relationships/image" Target="../media/image1996.png"/><Relationship Id="rId320" Type="http://schemas.openxmlformats.org/officeDocument/2006/relationships/image" Target="../media/image1997.png"/><Relationship Id="rId321" Type="http://schemas.openxmlformats.org/officeDocument/2006/relationships/image" Target="../media/image1998.png"/><Relationship Id="rId322" Type="http://schemas.openxmlformats.org/officeDocument/2006/relationships/image" Target="../media/image1999.png"/><Relationship Id="rId323" Type="http://schemas.openxmlformats.org/officeDocument/2006/relationships/image" Target="../media/image2000.png"/><Relationship Id="rId324" Type="http://schemas.openxmlformats.org/officeDocument/2006/relationships/image" Target="../media/image2001.png"/><Relationship Id="rId325" Type="http://schemas.openxmlformats.org/officeDocument/2006/relationships/image" Target="../media/image2002.png"/><Relationship Id="rId326" Type="http://schemas.openxmlformats.org/officeDocument/2006/relationships/image" Target="../media/image1543.png"/><Relationship Id="rId327" Type="http://schemas.openxmlformats.org/officeDocument/2006/relationships/image" Target="../media/image1544.png"/><Relationship Id="rId328" Type="http://schemas.openxmlformats.org/officeDocument/2006/relationships/image" Target="../media/image2003.png"/><Relationship Id="rId329" Type="http://schemas.openxmlformats.org/officeDocument/2006/relationships/image" Target="../media/image2004.png"/><Relationship Id="rId330" Type="http://schemas.openxmlformats.org/officeDocument/2006/relationships/image" Target="../media/image2005.png"/><Relationship Id="rId331" Type="http://schemas.openxmlformats.org/officeDocument/2006/relationships/image" Target="../media/image2006.png"/><Relationship Id="rId332" Type="http://schemas.openxmlformats.org/officeDocument/2006/relationships/image" Target="../media/image2007.png"/><Relationship Id="rId333" Type="http://schemas.openxmlformats.org/officeDocument/2006/relationships/image" Target="../media/image2008.png"/><Relationship Id="rId334" Type="http://schemas.openxmlformats.org/officeDocument/2006/relationships/image" Target="../media/image2009.png"/><Relationship Id="rId335" Type="http://schemas.openxmlformats.org/officeDocument/2006/relationships/image" Target="../media/image2010.png"/><Relationship Id="rId336" Type="http://schemas.openxmlformats.org/officeDocument/2006/relationships/image" Target="../media/image2011.png"/><Relationship Id="rId337" Type="http://schemas.openxmlformats.org/officeDocument/2006/relationships/image" Target="../media/image2012.png"/><Relationship Id="rId338" Type="http://schemas.openxmlformats.org/officeDocument/2006/relationships/image" Target="../media/image2013.png"/><Relationship Id="rId339" Type="http://schemas.openxmlformats.org/officeDocument/2006/relationships/image" Target="../media/image2014.png"/><Relationship Id="rId340" Type="http://schemas.openxmlformats.org/officeDocument/2006/relationships/image" Target="../media/image2015.png"/><Relationship Id="rId341" Type="http://schemas.openxmlformats.org/officeDocument/2006/relationships/image" Target="../media/image2016.png"/><Relationship Id="rId342" Type="http://schemas.openxmlformats.org/officeDocument/2006/relationships/image" Target="../media/image2017.png"/><Relationship Id="rId343" Type="http://schemas.openxmlformats.org/officeDocument/2006/relationships/image" Target="../media/image2018.png"/><Relationship Id="rId344" Type="http://schemas.openxmlformats.org/officeDocument/2006/relationships/image" Target="../media/image2019.png"/><Relationship Id="rId345" Type="http://schemas.openxmlformats.org/officeDocument/2006/relationships/image" Target="../media/image2020.png"/><Relationship Id="rId346" Type="http://schemas.openxmlformats.org/officeDocument/2006/relationships/image" Target="../media/image2021.png"/><Relationship Id="rId347" Type="http://schemas.openxmlformats.org/officeDocument/2006/relationships/image" Target="../media/image2022.png"/><Relationship Id="rId348" Type="http://schemas.openxmlformats.org/officeDocument/2006/relationships/image" Target="../media/image2023.png"/><Relationship Id="rId349" Type="http://schemas.openxmlformats.org/officeDocument/2006/relationships/image" Target="../media/image2024.png"/><Relationship Id="rId350" Type="http://schemas.openxmlformats.org/officeDocument/2006/relationships/image" Target="../media/image2025.png"/><Relationship Id="rId351" Type="http://schemas.openxmlformats.org/officeDocument/2006/relationships/image" Target="../media/image2026.png"/><Relationship Id="rId352" Type="http://schemas.openxmlformats.org/officeDocument/2006/relationships/image" Target="../media/image2027.png"/><Relationship Id="rId353" Type="http://schemas.openxmlformats.org/officeDocument/2006/relationships/image" Target="../media/image2028.png"/><Relationship Id="rId354" Type="http://schemas.openxmlformats.org/officeDocument/2006/relationships/image" Target="../media/image2029.png"/><Relationship Id="rId355" Type="http://schemas.openxmlformats.org/officeDocument/2006/relationships/image" Target="../media/image2030.png"/><Relationship Id="rId356" Type="http://schemas.openxmlformats.org/officeDocument/2006/relationships/image" Target="../media/image2031.png"/><Relationship Id="rId357" Type="http://schemas.openxmlformats.org/officeDocument/2006/relationships/image" Target="../media/image2032.png"/><Relationship Id="rId358" Type="http://schemas.openxmlformats.org/officeDocument/2006/relationships/image" Target="../media/image2033.png"/><Relationship Id="rId359" Type="http://schemas.openxmlformats.org/officeDocument/2006/relationships/image" Target="../media/image2034.png"/><Relationship Id="rId360" Type="http://schemas.openxmlformats.org/officeDocument/2006/relationships/image" Target="../media/image2035.png"/><Relationship Id="rId361" Type="http://schemas.openxmlformats.org/officeDocument/2006/relationships/image" Target="../media/image2036.png"/><Relationship Id="rId362" Type="http://schemas.openxmlformats.org/officeDocument/2006/relationships/image" Target="../media/image2037.png"/><Relationship Id="rId363" Type="http://schemas.openxmlformats.org/officeDocument/2006/relationships/image" Target="../media/image2038.png"/><Relationship Id="rId364" Type="http://schemas.openxmlformats.org/officeDocument/2006/relationships/image" Target="../media/image2039.png"/><Relationship Id="rId365" Type="http://schemas.openxmlformats.org/officeDocument/2006/relationships/image" Target="../media/image2040.png"/><Relationship Id="rId366" Type="http://schemas.openxmlformats.org/officeDocument/2006/relationships/image" Target="../media/image2041.png"/><Relationship Id="rId367" Type="http://schemas.openxmlformats.org/officeDocument/2006/relationships/image" Target="../media/image2042.png"/><Relationship Id="rId368" Type="http://schemas.openxmlformats.org/officeDocument/2006/relationships/image" Target="../media/image2043.png"/><Relationship Id="rId369" Type="http://schemas.openxmlformats.org/officeDocument/2006/relationships/image" Target="../media/image2044.png"/><Relationship Id="rId370" Type="http://schemas.openxmlformats.org/officeDocument/2006/relationships/image" Target="../media/image2045.png"/><Relationship Id="rId371" Type="http://schemas.openxmlformats.org/officeDocument/2006/relationships/image" Target="../media/image2046.png"/><Relationship Id="rId372" Type="http://schemas.openxmlformats.org/officeDocument/2006/relationships/image" Target="../media/image1588.png"/><Relationship Id="rId373" Type="http://schemas.openxmlformats.org/officeDocument/2006/relationships/image" Target="../media/image2047.png"/><Relationship Id="rId374" Type="http://schemas.openxmlformats.org/officeDocument/2006/relationships/image" Target="../media/image2048.png"/><Relationship Id="rId375" Type="http://schemas.openxmlformats.org/officeDocument/2006/relationships/image" Target="../media/image2049.png"/><Relationship Id="rId376" Type="http://schemas.openxmlformats.org/officeDocument/2006/relationships/image" Target="../media/image2050.png"/><Relationship Id="rId377" Type="http://schemas.openxmlformats.org/officeDocument/2006/relationships/image" Target="../media/image2051.png"/><Relationship Id="rId378" Type="http://schemas.openxmlformats.org/officeDocument/2006/relationships/image" Target="../media/image2052.png"/><Relationship Id="rId379" Type="http://schemas.openxmlformats.org/officeDocument/2006/relationships/image" Target="../media/image2053.png"/><Relationship Id="rId380" Type="http://schemas.openxmlformats.org/officeDocument/2006/relationships/image" Target="../media/image2054.png"/><Relationship Id="rId381" Type="http://schemas.openxmlformats.org/officeDocument/2006/relationships/image" Target="../media/image2055.png"/><Relationship Id="rId382" Type="http://schemas.openxmlformats.org/officeDocument/2006/relationships/image" Target="../media/image2056.png"/><Relationship Id="rId383" Type="http://schemas.openxmlformats.org/officeDocument/2006/relationships/image" Target="../media/image2057.png"/><Relationship Id="rId384" Type="http://schemas.openxmlformats.org/officeDocument/2006/relationships/image" Target="../media/image2058.png"/><Relationship Id="rId385" Type="http://schemas.openxmlformats.org/officeDocument/2006/relationships/image" Target="../media/image2059.png"/><Relationship Id="rId386" Type="http://schemas.openxmlformats.org/officeDocument/2006/relationships/image" Target="../media/image921.png"/><Relationship Id="rId387" Type="http://schemas.openxmlformats.org/officeDocument/2006/relationships/image" Target="../media/image2060.png"/><Relationship Id="rId388" Type="http://schemas.openxmlformats.org/officeDocument/2006/relationships/image" Target="../media/image2061.png"/><Relationship Id="rId389" Type="http://schemas.openxmlformats.org/officeDocument/2006/relationships/image" Target="../media/image2062.png"/><Relationship Id="rId390" Type="http://schemas.openxmlformats.org/officeDocument/2006/relationships/image" Target="../media/image2063.png"/><Relationship Id="rId391" Type="http://schemas.openxmlformats.org/officeDocument/2006/relationships/image" Target="../media/image2064.png"/><Relationship Id="rId392" Type="http://schemas.openxmlformats.org/officeDocument/2006/relationships/image" Target="../media/image1608.png"/><Relationship Id="rId393" Type="http://schemas.openxmlformats.org/officeDocument/2006/relationships/image" Target="../media/image2065.png"/><Relationship Id="rId394" Type="http://schemas.openxmlformats.org/officeDocument/2006/relationships/image" Target="../media/image2066.png"/><Relationship Id="rId395" Type="http://schemas.openxmlformats.org/officeDocument/2006/relationships/image" Target="../media/image1611.png"/><Relationship Id="rId396" Type="http://schemas.openxmlformats.org/officeDocument/2006/relationships/image" Target="../media/image2067.png"/><Relationship Id="rId397" Type="http://schemas.openxmlformats.org/officeDocument/2006/relationships/image" Target="../media/image2068.png"/><Relationship Id="rId398" Type="http://schemas.openxmlformats.org/officeDocument/2006/relationships/image" Target="../media/image2069.png"/><Relationship Id="rId399" Type="http://schemas.openxmlformats.org/officeDocument/2006/relationships/image" Target="../media/image2070.png"/><Relationship Id="rId400" Type="http://schemas.openxmlformats.org/officeDocument/2006/relationships/image" Target="../media/image2071.png"/><Relationship Id="rId401" Type="http://schemas.openxmlformats.org/officeDocument/2006/relationships/image" Target="../media/image1617.png"/><Relationship Id="rId402" Type="http://schemas.openxmlformats.org/officeDocument/2006/relationships/image" Target="../media/image2072.png"/><Relationship Id="rId403" Type="http://schemas.openxmlformats.org/officeDocument/2006/relationships/image" Target="../media/image2073.png"/><Relationship Id="rId404" Type="http://schemas.openxmlformats.org/officeDocument/2006/relationships/image" Target="../media/image2074.png"/><Relationship Id="rId405" Type="http://schemas.openxmlformats.org/officeDocument/2006/relationships/image" Target="../media/image2075.png"/><Relationship Id="rId406" Type="http://schemas.openxmlformats.org/officeDocument/2006/relationships/image" Target="../media/image2076.png"/><Relationship Id="rId407" Type="http://schemas.openxmlformats.org/officeDocument/2006/relationships/image" Target="../media/image2077.png"/><Relationship Id="rId408" Type="http://schemas.openxmlformats.org/officeDocument/2006/relationships/image" Target="../media/image2078.png"/><Relationship Id="rId409" Type="http://schemas.openxmlformats.org/officeDocument/2006/relationships/image" Target="../media/image2079.png"/><Relationship Id="rId410" Type="http://schemas.openxmlformats.org/officeDocument/2006/relationships/image" Target="../media/image2080.png"/><Relationship Id="rId411" Type="http://schemas.openxmlformats.org/officeDocument/2006/relationships/image" Target="../media/image2081.png"/><Relationship Id="rId412" Type="http://schemas.openxmlformats.org/officeDocument/2006/relationships/image" Target="../media/image2082.png"/><Relationship Id="rId413" Type="http://schemas.openxmlformats.org/officeDocument/2006/relationships/image" Target="../media/image2083.png"/><Relationship Id="rId414" Type="http://schemas.openxmlformats.org/officeDocument/2006/relationships/image" Target="../media/image2084.png"/><Relationship Id="rId415" Type="http://schemas.openxmlformats.org/officeDocument/2006/relationships/image" Target="../media/image2085.png"/><Relationship Id="rId416" Type="http://schemas.openxmlformats.org/officeDocument/2006/relationships/image" Target="../media/image2086.png"/><Relationship Id="rId417" Type="http://schemas.openxmlformats.org/officeDocument/2006/relationships/image" Target="../media/image2087.png"/><Relationship Id="rId418" Type="http://schemas.openxmlformats.org/officeDocument/2006/relationships/image" Target="../media/image2088.png"/><Relationship Id="rId419" Type="http://schemas.openxmlformats.org/officeDocument/2006/relationships/image" Target="../media/image2089.png"/><Relationship Id="rId420" Type="http://schemas.openxmlformats.org/officeDocument/2006/relationships/image" Target="../media/image2090.png"/><Relationship Id="rId421" Type="http://schemas.openxmlformats.org/officeDocument/2006/relationships/image" Target="../media/image2091.png"/><Relationship Id="rId422" Type="http://schemas.openxmlformats.org/officeDocument/2006/relationships/image" Target="../media/image2092.png"/><Relationship Id="rId423" Type="http://schemas.openxmlformats.org/officeDocument/2006/relationships/image" Target="../media/image2093.png"/><Relationship Id="rId424" Type="http://schemas.openxmlformats.org/officeDocument/2006/relationships/image" Target="../media/image2094.png"/><Relationship Id="rId425" Type="http://schemas.openxmlformats.org/officeDocument/2006/relationships/image" Target="../media/image2095.png"/><Relationship Id="rId426" Type="http://schemas.openxmlformats.org/officeDocument/2006/relationships/image" Target="../media/image2096.png"/><Relationship Id="rId427" Type="http://schemas.openxmlformats.org/officeDocument/2006/relationships/image" Target="../media/image2097.png"/><Relationship Id="rId428" Type="http://schemas.openxmlformats.org/officeDocument/2006/relationships/image" Target="../media/image2098.png"/><Relationship Id="rId429" Type="http://schemas.openxmlformats.org/officeDocument/2006/relationships/image" Target="../media/image2099.png"/><Relationship Id="rId430" Type="http://schemas.openxmlformats.org/officeDocument/2006/relationships/image" Target="../media/image2100.png"/><Relationship Id="rId431" Type="http://schemas.openxmlformats.org/officeDocument/2006/relationships/image" Target="../media/image2101.png"/><Relationship Id="rId432" Type="http://schemas.openxmlformats.org/officeDocument/2006/relationships/image" Target="../media/image2102.png"/><Relationship Id="rId433" Type="http://schemas.openxmlformats.org/officeDocument/2006/relationships/image" Target="../media/image2103.png"/><Relationship Id="rId434" Type="http://schemas.openxmlformats.org/officeDocument/2006/relationships/image" Target="../media/image2104.png"/><Relationship Id="rId435" Type="http://schemas.openxmlformats.org/officeDocument/2006/relationships/image" Target="../media/image2105.png"/><Relationship Id="rId436" Type="http://schemas.openxmlformats.org/officeDocument/2006/relationships/image" Target="../media/image2106.png"/><Relationship Id="rId437" Type="http://schemas.openxmlformats.org/officeDocument/2006/relationships/image" Target="../media/image2107.png"/><Relationship Id="rId438" Type="http://schemas.openxmlformats.org/officeDocument/2006/relationships/image" Target="../media/image2108.png"/><Relationship Id="rId439" Type="http://schemas.openxmlformats.org/officeDocument/2006/relationships/image" Target="../media/image2109.png"/><Relationship Id="rId440" Type="http://schemas.openxmlformats.org/officeDocument/2006/relationships/image" Target="../media/image2110.png"/><Relationship Id="rId441" Type="http://schemas.openxmlformats.org/officeDocument/2006/relationships/image" Target="../media/image2111.png"/><Relationship Id="rId442" Type="http://schemas.openxmlformats.org/officeDocument/2006/relationships/image" Target="../media/image2112.png"/><Relationship Id="rId443" Type="http://schemas.openxmlformats.org/officeDocument/2006/relationships/image" Target="../media/image2113.png"/><Relationship Id="rId444" Type="http://schemas.openxmlformats.org/officeDocument/2006/relationships/image" Target="../media/image2114.png"/><Relationship Id="rId445" Type="http://schemas.openxmlformats.org/officeDocument/2006/relationships/image" Target="../media/image2115.png"/><Relationship Id="rId446" Type="http://schemas.openxmlformats.org/officeDocument/2006/relationships/image" Target="../media/image2116.png"/><Relationship Id="rId447" Type="http://schemas.openxmlformats.org/officeDocument/2006/relationships/image" Target="../media/image2117.png"/><Relationship Id="rId448" Type="http://schemas.openxmlformats.org/officeDocument/2006/relationships/image" Target="../media/image2118.png"/><Relationship Id="rId449" Type="http://schemas.openxmlformats.org/officeDocument/2006/relationships/image" Target="../media/image2119.png"/><Relationship Id="rId450" Type="http://schemas.openxmlformats.org/officeDocument/2006/relationships/image" Target="../media/image2120.png"/><Relationship Id="rId451" Type="http://schemas.openxmlformats.org/officeDocument/2006/relationships/image" Target="../media/image2121.png"/><Relationship Id="rId452" Type="http://schemas.openxmlformats.org/officeDocument/2006/relationships/image" Target="../media/image2122.png"/><Relationship Id="rId453" Type="http://schemas.openxmlformats.org/officeDocument/2006/relationships/image" Target="../media/image2123.png"/><Relationship Id="rId454" Type="http://schemas.openxmlformats.org/officeDocument/2006/relationships/image" Target="../media/image2124.png"/><Relationship Id="rId455" Type="http://schemas.openxmlformats.org/officeDocument/2006/relationships/image" Target="../media/image2125.png"/><Relationship Id="rId456" Type="http://schemas.openxmlformats.org/officeDocument/2006/relationships/image" Target="../media/image2126.png"/><Relationship Id="rId457" Type="http://schemas.openxmlformats.org/officeDocument/2006/relationships/image" Target="../media/image2127.png"/><Relationship Id="rId458" Type="http://schemas.openxmlformats.org/officeDocument/2006/relationships/image" Target="../media/image2128.png"/><Relationship Id="rId459" Type="http://schemas.openxmlformats.org/officeDocument/2006/relationships/image" Target="../media/image2129.png"/><Relationship Id="rId460" Type="http://schemas.openxmlformats.org/officeDocument/2006/relationships/image" Target="../media/image2130.png"/><Relationship Id="rId461" Type="http://schemas.openxmlformats.org/officeDocument/2006/relationships/image" Target="../media/image2131.png"/><Relationship Id="rId462" Type="http://schemas.openxmlformats.org/officeDocument/2006/relationships/image" Target="../media/image2132.png"/><Relationship Id="rId463" Type="http://schemas.openxmlformats.org/officeDocument/2006/relationships/image" Target="../media/image2133.png"/><Relationship Id="rId464" Type="http://schemas.openxmlformats.org/officeDocument/2006/relationships/image" Target="../media/image2134.png"/><Relationship Id="rId465" Type="http://schemas.openxmlformats.org/officeDocument/2006/relationships/image" Target="../media/image2135.png"/><Relationship Id="rId466" Type="http://schemas.openxmlformats.org/officeDocument/2006/relationships/image" Target="../media/image2136.png"/><Relationship Id="rId467" Type="http://schemas.openxmlformats.org/officeDocument/2006/relationships/image" Target="../media/image2137.png"/><Relationship Id="rId468" Type="http://schemas.openxmlformats.org/officeDocument/2006/relationships/image" Target="../media/image2138.png"/><Relationship Id="rId469" Type="http://schemas.openxmlformats.org/officeDocument/2006/relationships/image" Target="../media/image2139.png"/><Relationship Id="rId470" Type="http://schemas.openxmlformats.org/officeDocument/2006/relationships/image" Target="../media/image2140.png"/><Relationship Id="rId471" Type="http://schemas.openxmlformats.org/officeDocument/2006/relationships/image" Target="../media/image2141.png"/><Relationship Id="rId472" Type="http://schemas.openxmlformats.org/officeDocument/2006/relationships/image" Target="../media/image2142.png"/><Relationship Id="rId473" Type="http://schemas.openxmlformats.org/officeDocument/2006/relationships/image" Target="../media/image2143.png"/><Relationship Id="rId474" Type="http://schemas.openxmlformats.org/officeDocument/2006/relationships/image" Target="../media/image2144.png"/><Relationship Id="rId475" Type="http://schemas.openxmlformats.org/officeDocument/2006/relationships/image" Target="../media/image2145.png"/><Relationship Id="rId476" Type="http://schemas.openxmlformats.org/officeDocument/2006/relationships/image" Target="../media/image2146.png"/><Relationship Id="rId477" Type="http://schemas.openxmlformats.org/officeDocument/2006/relationships/image" Target="../media/image2147.png"/><Relationship Id="rId478" Type="http://schemas.openxmlformats.org/officeDocument/2006/relationships/image" Target="../media/image2148.png"/><Relationship Id="rId479" Type="http://schemas.openxmlformats.org/officeDocument/2006/relationships/image" Target="../media/image2149.png"/><Relationship Id="rId480" Type="http://schemas.openxmlformats.org/officeDocument/2006/relationships/image" Target="../media/image2150.png"/><Relationship Id="rId481" Type="http://schemas.openxmlformats.org/officeDocument/2006/relationships/image" Target="../media/image2151.png"/><Relationship Id="rId482" Type="http://schemas.openxmlformats.org/officeDocument/2006/relationships/image" Target="../media/image2152.png"/><Relationship Id="rId483" Type="http://schemas.openxmlformats.org/officeDocument/2006/relationships/image" Target="../media/image2153.png"/><Relationship Id="rId484" Type="http://schemas.openxmlformats.org/officeDocument/2006/relationships/image" Target="../media/image2154.png"/><Relationship Id="rId485" Type="http://schemas.openxmlformats.org/officeDocument/2006/relationships/image" Target="../media/image2155.png"/><Relationship Id="rId486" Type="http://schemas.openxmlformats.org/officeDocument/2006/relationships/image" Target="../media/image1703.png"/><Relationship Id="rId487" Type="http://schemas.openxmlformats.org/officeDocument/2006/relationships/image" Target="../media/image2156.png"/><Relationship Id="rId488" Type="http://schemas.openxmlformats.org/officeDocument/2006/relationships/image" Target="../media/image2157.png"/><Relationship Id="rId489" Type="http://schemas.openxmlformats.org/officeDocument/2006/relationships/image" Target="../media/image2158.png"/><Relationship Id="rId490" Type="http://schemas.openxmlformats.org/officeDocument/2006/relationships/image" Target="../media/image2159.png"/><Relationship Id="rId491" Type="http://schemas.openxmlformats.org/officeDocument/2006/relationships/image" Target="../media/image2160.png"/><Relationship Id="rId492" Type="http://schemas.openxmlformats.org/officeDocument/2006/relationships/image" Target="../media/image2161.png"/><Relationship Id="rId493" Type="http://schemas.openxmlformats.org/officeDocument/2006/relationships/image" Target="../media/image2162.png"/><Relationship Id="rId494" Type="http://schemas.openxmlformats.org/officeDocument/2006/relationships/image" Target="../media/image2163.png"/><Relationship Id="rId495" Type="http://schemas.openxmlformats.org/officeDocument/2006/relationships/image" Target="../media/image2164.png"/><Relationship Id="rId496" Type="http://schemas.openxmlformats.org/officeDocument/2006/relationships/image" Target="../media/image2165.png"/><Relationship Id="rId497" Type="http://schemas.openxmlformats.org/officeDocument/2006/relationships/image" Target="../media/image2166.png"/><Relationship Id="rId498" Type="http://schemas.openxmlformats.org/officeDocument/2006/relationships/image" Target="../media/image2167.png"/><Relationship Id="rId499" Type="http://schemas.openxmlformats.org/officeDocument/2006/relationships/image" Target="../media/image2168.png"/><Relationship Id="rId500" Type="http://schemas.openxmlformats.org/officeDocument/2006/relationships/image" Target="../media/image2169.png"/><Relationship Id="rId501" Type="http://schemas.openxmlformats.org/officeDocument/2006/relationships/image" Target="../media/image2170.png"/><Relationship Id="rId502" Type="http://schemas.openxmlformats.org/officeDocument/2006/relationships/image" Target="../media/image2171.png"/><Relationship Id="rId503" Type="http://schemas.openxmlformats.org/officeDocument/2006/relationships/image" Target="../media/image2172.png"/><Relationship Id="rId504" Type="http://schemas.openxmlformats.org/officeDocument/2006/relationships/image" Target="../media/image2173.png"/><Relationship Id="rId505" Type="http://schemas.openxmlformats.org/officeDocument/2006/relationships/image" Target="../media/image2174.png"/><Relationship Id="rId506" Type="http://schemas.openxmlformats.org/officeDocument/2006/relationships/image" Target="../media/image2175.png"/><Relationship Id="rId507" Type="http://schemas.openxmlformats.org/officeDocument/2006/relationships/image" Target="../media/image2176.png"/><Relationship Id="rId508" Type="http://schemas.openxmlformats.org/officeDocument/2006/relationships/image" Target="../media/image2177.png"/><Relationship Id="rId509" Type="http://schemas.openxmlformats.org/officeDocument/2006/relationships/image" Target="../media/image2178.png"/><Relationship Id="rId510" Type="http://schemas.openxmlformats.org/officeDocument/2006/relationships/image" Target="../media/image2179.png"/><Relationship Id="rId511" Type="http://schemas.openxmlformats.org/officeDocument/2006/relationships/image" Target="../media/image2180.png"/><Relationship Id="rId512" Type="http://schemas.openxmlformats.org/officeDocument/2006/relationships/image" Target="../media/image2181.png"/><Relationship Id="rId513" Type="http://schemas.openxmlformats.org/officeDocument/2006/relationships/image" Target="../media/image2182.png"/><Relationship Id="rId514" Type="http://schemas.openxmlformats.org/officeDocument/2006/relationships/image" Target="../media/image2183.png"/><Relationship Id="rId515" Type="http://schemas.openxmlformats.org/officeDocument/2006/relationships/image" Target="../media/image1024.png"/><Relationship Id="rId516" Type="http://schemas.openxmlformats.org/officeDocument/2006/relationships/image" Target="../media/image1022.png"/><Relationship Id="rId517" Type="http://schemas.openxmlformats.org/officeDocument/2006/relationships/image" Target="../media/image2184.png"/><Relationship Id="rId518" Type="http://schemas.openxmlformats.org/officeDocument/2006/relationships/image" Target="../media/image221.png"/><Relationship Id="rId519" Type="http://schemas.openxmlformats.org/officeDocument/2006/relationships/image" Target="../media/image249.png"/><Relationship Id="rId520" Type="http://schemas.openxmlformats.org/officeDocument/2006/relationships/image" Target="../media/image2185.png"/><Relationship Id="rId521" Type="http://schemas.openxmlformats.org/officeDocument/2006/relationships/image" Target="../media/image2186.png"/><Relationship Id="rId522" Type="http://schemas.openxmlformats.org/officeDocument/2006/relationships/image" Target="../media/image2187.png"/><Relationship Id="rId523" Type="http://schemas.openxmlformats.org/officeDocument/2006/relationships/image" Target="../media/image2188.png"/><Relationship Id="rId524" Type="http://schemas.openxmlformats.org/officeDocument/2006/relationships/image" Target="../media/image2189.png"/><Relationship Id="rId525" Type="http://schemas.openxmlformats.org/officeDocument/2006/relationships/image" Target="../media/image2190.png"/><Relationship Id="rId526" Type="http://schemas.openxmlformats.org/officeDocument/2006/relationships/image" Target="../media/image2191.png"/><Relationship Id="rId527" Type="http://schemas.openxmlformats.org/officeDocument/2006/relationships/image" Target="../media/image2192.png"/><Relationship Id="rId528" Type="http://schemas.openxmlformats.org/officeDocument/2006/relationships/image" Target="../media/image2193.png"/><Relationship Id="rId529" Type="http://schemas.openxmlformats.org/officeDocument/2006/relationships/image" Target="../media/image2194.png"/><Relationship Id="rId530" Type="http://schemas.openxmlformats.org/officeDocument/2006/relationships/image" Target="../media/image2195.png"/><Relationship Id="rId531" Type="http://schemas.openxmlformats.org/officeDocument/2006/relationships/image" Target="../media/image2196.png"/><Relationship Id="rId532" Type="http://schemas.openxmlformats.org/officeDocument/2006/relationships/image" Target="../media/image2197.png"/><Relationship Id="rId533" Type="http://schemas.openxmlformats.org/officeDocument/2006/relationships/image" Target="../media/image2198.png"/><Relationship Id="rId534" Type="http://schemas.openxmlformats.org/officeDocument/2006/relationships/image" Target="../media/image2199.png"/><Relationship Id="rId535" Type="http://schemas.openxmlformats.org/officeDocument/2006/relationships/image" Target="../media/image2200.png"/><Relationship Id="rId536" Type="http://schemas.openxmlformats.org/officeDocument/2006/relationships/image" Target="../media/image2201.png"/><Relationship Id="rId537" Type="http://schemas.openxmlformats.org/officeDocument/2006/relationships/image" Target="../media/image2202.png"/><Relationship Id="rId538" Type="http://schemas.openxmlformats.org/officeDocument/2006/relationships/image" Target="../media/image2203.png"/><Relationship Id="rId539" Type="http://schemas.openxmlformats.org/officeDocument/2006/relationships/image" Target="../media/image2204.png"/><Relationship Id="rId540" Type="http://schemas.openxmlformats.org/officeDocument/2006/relationships/image" Target="../media/image2205.png"/><Relationship Id="rId541" Type="http://schemas.openxmlformats.org/officeDocument/2006/relationships/image" Target="../media/image2206.png"/><Relationship Id="rId542" Type="http://schemas.openxmlformats.org/officeDocument/2006/relationships/image" Target="../media/image2207.png"/><Relationship Id="rId543" Type="http://schemas.openxmlformats.org/officeDocument/2006/relationships/image" Target="../media/image2208.png"/><Relationship Id="rId544" Type="http://schemas.openxmlformats.org/officeDocument/2006/relationships/image" Target="../media/image2209.png"/><Relationship Id="rId545" Type="http://schemas.openxmlformats.org/officeDocument/2006/relationships/image" Target="../media/image2210.png"/><Relationship Id="rId546" Type="http://schemas.openxmlformats.org/officeDocument/2006/relationships/image" Target="../media/image2211.png"/><Relationship Id="rId547" Type="http://schemas.openxmlformats.org/officeDocument/2006/relationships/image" Target="../media/image2212.png"/><Relationship Id="rId548" Type="http://schemas.openxmlformats.org/officeDocument/2006/relationships/image" Target="../media/image2213.png"/><Relationship Id="rId549" Type="http://schemas.openxmlformats.org/officeDocument/2006/relationships/image" Target="../media/image2214.png"/><Relationship Id="rId550" Type="http://schemas.openxmlformats.org/officeDocument/2006/relationships/image" Target="../media/image2215.png"/><Relationship Id="rId551" Type="http://schemas.openxmlformats.org/officeDocument/2006/relationships/image" Target="../media/image2216.png"/><Relationship Id="rId552" Type="http://schemas.openxmlformats.org/officeDocument/2006/relationships/image" Target="../media/image2217.png"/><Relationship Id="rId553" Type="http://schemas.openxmlformats.org/officeDocument/2006/relationships/image" Target="../media/image2218.png"/><Relationship Id="rId554" Type="http://schemas.openxmlformats.org/officeDocument/2006/relationships/image" Target="../media/image2219.png"/><Relationship Id="rId555" Type="http://schemas.openxmlformats.org/officeDocument/2006/relationships/image" Target="../media/image2220.png"/><Relationship Id="rId556" Type="http://schemas.openxmlformats.org/officeDocument/2006/relationships/image" Target="../media/image2221.png"/><Relationship Id="rId557" Type="http://schemas.openxmlformats.org/officeDocument/2006/relationships/image" Target="../media/image2222.png"/><Relationship Id="rId558" Type="http://schemas.openxmlformats.org/officeDocument/2006/relationships/image" Target="../media/image2223.png"/><Relationship Id="rId559" Type="http://schemas.openxmlformats.org/officeDocument/2006/relationships/image" Target="../media/image2224.png"/><Relationship Id="rId560" Type="http://schemas.openxmlformats.org/officeDocument/2006/relationships/image" Target="../media/image2225.png"/><Relationship Id="rId561" Type="http://schemas.openxmlformats.org/officeDocument/2006/relationships/image" Target="../media/image2226.png"/><Relationship Id="rId562" Type="http://schemas.openxmlformats.org/officeDocument/2006/relationships/image" Target="../media/image2227.png"/><Relationship Id="rId563" Type="http://schemas.openxmlformats.org/officeDocument/2006/relationships/image" Target="../media/image2228.png"/><Relationship Id="rId564" Type="http://schemas.openxmlformats.org/officeDocument/2006/relationships/image" Target="../media/image2229.png"/><Relationship Id="rId565" Type="http://schemas.openxmlformats.org/officeDocument/2006/relationships/image" Target="../media/image2230.png"/><Relationship Id="rId566" Type="http://schemas.openxmlformats.org/officeDocument/2006/relationships/image" Target="../media/image2231.png"/><Relationship Id="rId567" Type="http://schemas.openxmlformats.org/officeDocument/2006/relationships/image" Target="../media/image2232.png"/><Relationship Id="rId568" Type="http://schemas.openxmlformats.org/officeDocument/2006/relationships/image" Target="../media/image2233.png"/><Relationship Id="rId569" Type="http://schemas.openxmlformats.org/officeDocument/2006/relationships/image" Target="../media/image2234.png"/><Relationship Id="rId570" Type="http://schemas.openxmlformats.org/officeDocument/2006/relationships/image" Target="../media/image2235.png"/><Relationship Id="rId571" Type="http://schemas.openxmlformats.org/officeDocument/2006/relationships/image" Target="../media/image2236.png"/><Relationship Id="rId572" Type="http://schemas.openxmlformats.org/officeDocument/2006/relationships/image" Target="../media/image2237.png"/><Relationship Id="rId573" Type="http://schemas.openxmlformats.org/officeDocument/2006/relationships/image" Target="../media/image2238.png"/><Relationship Id="rId574" Type="http://schemas.openxmlformats.org/officeDocument/2006/relationships/image" Target="../media/image2239.png"/><Relationship Id="rId575" Type="http://schemas.openxmlformats.org/officeDocument/2006/relationships/image" Target="../media/image2240.png"/><Relationship Id="rId576" Type="http://schemas.openxmlformats.org/officeDocument/2006/relationships/image" Target="../media/image2241.png"/><Relationship Id="rId577" Type="http://schemas.openxmlformats.org/officeDocument/2006/relationships/image" Target="../media/image2242.png"/><Relationship Id="rId578" Type="http://schemas.openxmlformats.org/officeDocument/2006/relationships/image" Target="../media/image2243.png"/><Relationship Id="rId579" Type="http://schemas.openxmlformats.org/officeDocument/2006/relationships/image" Target="../media/image2244.png"/><Relationship Id="rId580" Type="http://schemas.openxmlformats.org/officeDocument/2006/relationships/image" Target="../media/image2245.png"/><Relationship Id="rId581" Type="http://schemas.openxmlformats.org/officeDocument/2006/relationships/image" Target="../media/image2246.png"/><Relationship Id="rId582" Type="http://schemas.openxmlformats.org/officeDocument/2006/relationships/image" Target="../media/image2247.png"/><Relationship Id="rId583" Type="http://schemas.openxmlformats.org/officeDocument/2006/relationships/image" Target="../media/image2248.png"/><Relationship Id="rId584" Type="http://schemas.openxmlformats.org/officeDocument/2006/relationships/image" Target="../media/image2249.png"/><Relationship Id="rId585" Type="http://schemas.openxmlformats.org/officeDocument/2006/relationships/image" Target="../media/image2250.png"/><Relationship Id="rId586" Type="http://schemas.openxmlformats.org/officeDocument/2006/relationships/image" Target="../media/image2251.png"/><Relationship Id="rId587" Type="http://schemas.openxmlformats.org/officeDocument/2006/relationships/image" Target="../media/image2252.png"/><Relationship Id="rId588" Type="http://schemas.openxmlformats.org/officeDocument/2006/relationships/image" Target="../media/image2253.png"/><Relationship Id="rId589" Type="http://schemas.openxmlformats.org/officeDocument/2006/relationships/image" Target="../media/image2254.png"/><Relationship Id="rId590" Type="http://schemas.openxmlformats.org/officeDocument/2006/relationships/image" Target="../media/image2255.png"/><Relationship Id="rId591" Type="http://schemas.openxmlformats.org/officeDocument/2006/relationships/image" Target="../media/image2256.png"/><Relationship Id="rId592" Type="http://schemas.openxmlformats.org/officeDocument/2006/relationships/image" Target="../media/image2257.png"/><Relationship Id="rId593" Type="http://schemas.openxmlformats.org/officeDocument/2006/relationships/image" Target="../media/image2258.png"/><Relationship Id="rId594" Type="http://schemas.openxmlformats.org/officeDocument/2006/relationships/image" Target="../media/image2259.png"/><Relationship Id="rId595" Type="http://schemas.openxmlformats.org/officeDocument/2006/relationships/image" Target="../media/image2260.png"/><Relationship Id="rId596" Type="http://schemas.openxmlformats.org/officeDocument/2006/relationships/image" Target="../media/image2261.png"/><Relationship Id="rId597" Type="http://schemas.openxmlformats.org/officeDocument/2006/relationships/image" Target="../media/image2262.png"/><Relationship Id="rId598" Type="http://schemas.openxmlformats.org/officeDocument/2006/relationships/image" Target="../media/image2263.png"/><Relationship Id="rId599" Type="http://schemas.openxmlformats.org/officeDocument/2006/relationships/image" Target="../media/image2264.png"/><Relationship Id="rId600" Type="http://schemas.openxmlformats.org/officeDocument/2006/relationships/image" Target="../media/image2265.png"/><Relationship Id="rId601" Type="http://schemas.openxmlformats.org/officeDocument/2006/relationships/image" Target="../media/image2266.png"/><Relationship Id="rId602" Type="http://schemas.openxmlformats.org/officeDocument/2006/relationships/image" Target="../media/image2267.png"/><Relationship Id="rId603" Type="http://schemas.openxmlformats.org/officeDocument/2006/relationships/image" Target="../media/image2268.png"/><Relationship Id="rId604" Type="http://schemas.openxmlformats.org/officeDocument/2006/relationships/image" Target="../media/image2269.png"/><Relationship Id="rId605" Type="http://schemas.openxmlformats.org/officeDocument/2006/relationships/image" Target="../media/image2270.png"/><Relationship Id="rId606" Type="http://schemas.openxmlformats.org/officeDocument/2006/relationships/image" Target="../media/image2271.png"/><Relationship Id="rId607" Type="http://schemas.openxmlformats.org/officeDocument/2006/relationships/image" Target="../media/image2272.png"/><Relationship Id="rId608" Type="http://schemas.openxmlformats.org/officeDocument/2006/relationships/image" Target="../media/image2273.png"/><Relationship Id="rId609" Type="http://schemas.openxmlformats.org/officeDocument/2006/relationships/image" Target="../media/image2274.png"/><Relationship Id="rId610" Type="http://schemas.openxmlformats.org/officeDocument/2006/relationships/image" Target="../media/image2275.png"/><Relationship Id="rId611" Type="http://schemas.openxmlformats.org/officeDocument/2006/relationships/image" Target="../media/image2276.png"/><Relationship Id="rId612" Type="http://schemas.openxmlformats.org/officeDocument/2006/relationships/image" Target="../media/image2277.png"/><Relationship Id="rId613" Type="http://schemas.openxmlformats.org/officeDocument/2006/relationships/image" Target="../media/image2278.png"/><Relationship Id="rId614" Type="http://schemas.openxmlformats.org/officeDocument/2006/relationships/image" Target="../media/image2279.png"/><Relationship Id="rId615" Type="http://schemas.openxmlformats.org/officeDocument/2006/relationships/image" Target="../media/image2280.png"/><Relationship Id="rId616" Type="http://schemas.openxmlformats.org/officeDocument/2006/relationships/image" Target="../media/image2281.png"/><Relationship Id="rId617" Type="http://schemas.openxmlformats.org/officeDocument/2006/relationships/image" Target="../media/image2282.png"/><Relationship Id="rId618" Type="http://schemas.openxmlformats.org/officeDocument/2006/relationships/image" Target="../media/image2283.png"/><Relationship Id="rId619" Type="http://schemas.openxmlformats.org/officeDocument/2006/relationships/image" Target="../media/image2284.png"/><Relationship Id="rId620" Type="http://schemas.openxmlformats.org/officeDocument/2006/relationships/image" Target="../media/image2285.png"/><Relationship Id="rId621" Type="http://schemas.openxmlformats.org/officeDocument/2006/relationships/image" Target="../media/image2286.png"/><Relationship Id="rId622" Type="http://schemas.openxmlformats.org/officeDocument/2006/relationships/image" Target="../media/image2287.png"/><Relationship Id="rId623" Type="http://schemas.openxmlformats.org/officeDocument/2006/relationships/image" Target="../media/image2288.png"/><Relationship Id="rId624" Type="http://schemas.openxmlformats.org/officeDocument/2006/relationships/image" Target="../media/image2289.png"/><Relationship Id="rId625" Type="http://schemas.openxmlformats.org/officeDocument/2006/relationships/image" Target="../media/image2290.png"/><Relationship Id="rId626" Type="http://schemas.openxmlformats.org/officeDocument/2006/relationships/image" Target="../media/image2291.png"/><Relationship Id="rId627" Type="http://schemas.openxmlformats.org/officeDocument/2006/relationships/image" Target="../media/image2292.png"/><Relationship Id="rId628" Type="http://schemas.openxmlformats.org/officeDocument/2006/relationships/image" Target="../media/image2293.png"/><Relationship Id="rId629" Type="http://schemas.openxmlformats.org/officeDocument/2006/relationships/image" Target="../media/image2294.png"/><Relationship Id="rId630" Type="http://schemas.openxmlformats.org/officeDocument/2006/relationships/image" Target="../media/image2295.png"/><Relationship Id="rId631" Type="http://schemas.openxmlformats.org/officeDocument/2006/relationships/image" Target="../media/image2296.png"/><Relationship Id="rId632" Type="http://schemas.openxmlformats.org/officeDocument/2006/relationships/image" Target="../media/image2297.png"/><Relationship Id="rId633" Type="http://schemas.openxmlformats.org/officeDocument/2006/relationships/image" Target="../media/image2298.png"/><Relationship Id="rId634" Type="http://schemas.openxmlformats.org/officeDocument/2006/relationships/image" Target="../media/image2299.png"/><Relationship Id="rId635" Type="http://schemas.openxmlformats.org/officeDocument/2006/relationships/image" Target="../media/image2300.png"/><Relationship Id="rId636" Type="http://schemas.openxmlformats.org/officeDocument/2006/relationships/image" Target="../media/image2301.png"/><Relationship Id="rId637" Type="http://schemas.openxmlformats.org/officeDocument/2006/relationships/image" Target="../media/image2302.png"/><Relationship Id="rId638" Type="http://schemas.openxmlformats.org/officeDocument/2006/relationships/image" Target="../media/image2303.png"/><Relationship Id="rId639" Type="http://schemas.openxmlformats.org/officeDocument/2006/relationships/image" Target="../media/image2304.png"/><Relationship Id="rId640" Type="http://schemas.openxmlformats.org/officeDocument/2006/relationships/image" Target="../media/image2305.png"/><Relationship Id="rId641" Type="http://schemas.openxmlformats.org/officeDocument/2006/relationships/image" Target="../media/image2306.png"/><Relationship Id="rId642" Type="http://schemas.openxmlformats.org/officeDocument/2006/relationships/image" Target="../media/image2307.png"/><Relationship Id="rId643" Type="http://schemas.openxmlformats.org/officeDocument/2006/relationships/image" Target="../media/image2308.png"/><Relationship Id="rId644" Type="http://schemas.openxmlformats.org/officeDocument/2006/relationships/image" Target="../media/image2309.png"/><Relationship Id="rId645" Type="http://schemas.openxmlformats.org/officeDocument/2006/relationships/image" Target="../media/image2310.png"/><Relationship Id="rId646" Type="http://schemas.openxmlformats.org/officeDocument/2006/relationships/image" Target="../media/image2311.png"/><Relationship Id="rId647" Type="http://schemas.openxmlformats.org/officeDocument/2006/relationships/image" Target="../media/image2312.png"/><Relationship Id="rId648" Type="http://schemas.openxmlformats.org/officeDocument/2006/relationships/image" Target="../media/image2313.png"/><Relationship Id="rId649" Type="http://schemas.openxmlformats.org/officeDocument/2006/relationships/image" Target="../media/image2314.png"/><Relationship Id="rId650" Type="http://schemas.openxmlformats.org/officeDocument/2006/relationships/image" Target="../media/image2315.png"/><Relationship Id="rId651" Type="http://schemas.openxmlformats.org/officeDocument/2006/relationships/image" Target="../media/image2316.png"/><Relationship Id="rId652" Type="http://schemas.openxmlformats.org/officeDocument/2006/relationships/image" Target="../media/image2317.png"/><Relationship Id="rId653" Type="http://schemas.openxmlformats.org/officeDocument/2006/relationships/image" Target="../media/image2318.png"/><Relationship Id="rId654" Type="http://schemas.openxmlformats.org/officeDocument/2006/relationships/image" Target="../media/image2319.png"/><Relationship Id="rId655" Type="http://schemas.openxmlformats.org/officeDocument/2006/relationships/image" Target="../media/image2320.png"/><Relationship Id="rId656" Type="http://schemas.openxmlformats.org/officeDocument/2006/relationships/image" Target="../media/image2321.png"/><Relationship Id="rId657" Type="http://schemas.openxmlformats.org/officeDocument/2006/relationships/image" Target="../media/image2322.png"/><Relationship Id="rId658" Type="http://schemas.openxmlformats.org/officeDocument/2006/relationships/image" Target="../media/image2323.png"/><Relationship Id="rId659" Type="http://schemas.openxmlformats.org/officeDocument/2006/relationships/image" Target="../media/image2324.png"/><Relationship Id="rId660" Type="http://schemas.openxmlformats.org/officeDocument/2006/relationships/image" Target="../media/image2325.png"/><Relationship Id="rId661" Type="http://schemas.openxmlformats.org/officeDocument/2006/relationships/image" Target="../media/image2326.png"/><Relationship Id="rId662" Type="http://schemas.openxmlformats.org/officeDocument/2006/relationships/image" Target="../media/image2327.png"/><Relationship Id="rId663" Type="http://schemas.openxmlformats.org/officeDocument/2006/relationships/image" Target="../media/image2328.png"/><Relationship Id="rId664" Type="http://schemas.openxmlformats.org/officeDocument/2006/relationships/image" Target="../media/image2329.png"/><Relationship Id="rId665" Type="http://schemas.openxmlformats.org/officeDocument/2006/relationships/image" Target="../media/image2330.png"/><Relationship Id="rId666" Type="http://schemas.openxmlformats.org/officeDocument/2006/relationships/image" Target="../media/image2331.png"/><Relationship Id="rId667" Type="http://schemas.openxmlformats.org/officeDocument/2006/relationships/image" Target="../media/image2332.png"/><Relationship Id="rId668" Type="http://schemas.openxmlformats.org/officeDocument/2006/relationships/image" Target="../media/image2333.png"/><Relationship Id="rId669" Type="http://schemas.openxmlformats.org/officeDocument/2006/relationships/image" Target="../media/image2334.png"/><Relationship Id="rId670" Type="http://schemas.openxmlformats.org/officeDocument/2006/relationships/image" Target="../media/image2335.png"/><Relationship Id="rId671" Type="http://schemas.openxmlformats.org/officeDocument/2006/relationships/image" Target="../media/image2336.png"/><Relationship Id="rId672" Type="http://schemas.openxmlformats.org/officeDocument/2006/relationships/image" Target="../media/image2337.png"/><Relationship Id="rId673" Type="http://schemas.openxmlformats.org/officeDocument/2006/relationships/image" Target="../media/image2338.png"/><Relationship Id="rId674" Type="http://schemas.openxmlformats.org/officeDocument/2006/relationships/image" Target="../media/image2339.png"/><Relationship Id="rId675" Type="http://schemas.openxmlformats.org/officeDocument/2006/relationships/image" Target="../media/image2340.png"/><Relationship Id="rId676" Type="http://schemas.openxmlformats.org/officeDocument/2006/relationships/image" Target="../media/image2341.png"/><Relationship Id="rId677" Type="http://schemas.openxmlformats.org/officeDocument/2006/relationships/image" Target="../media/image2342.png"/><Relationship Id="rId678" Type="http://schemas.openxmlformats.org/officeDocument/2006/relationships/image" Target="../media/image2343.png"/><Relationship Id="rId679" Type="http://schemas.openxmlformats.org/officeDocument/2006/relationships/image" Target="../media/image2344.png"/><Relationship Id="rId680" Type="http://schemas.openxmlformats.org/officeDocument/2006/relationships/image" Target="../media/image2345.png"/><Relationship Id="rId681" Type="http://schemas.openxmlformats.org/officeDocument/2006/relationships/image" Target="../media/image2346.png"/><Relationship Id="rId682" Type="http://schemas.openxmlformats.org/officeDocument/2006/relationships/image" Target="../media/image2347.png"/><Relationship Id="rId683" Type="http://schemas.openxmlformats.org/officeDocument/2006/relationships/image" Target="../media/image2348.png"/><Relationship Id="rId684" Type="http://schemas.openxmlformats.org/officeDocument/2006/relationships/image" Target="../media/image2349.png"/><Relationship Id="rId685" Type="http://schemas.openxmlformats.org/officeDocument/2006/relationships/image" Target="../media/image2350.png"/><Relationship Id="rId686" Type="http://schemas.openxmlformats.org/officeDocument/2006/relationships/image" Target="../media/image2351.png"/><Relationship Id="rId687" Type="http://schemas.openxmlformats.org/officeDocument/2006/relationships/image" Target="../media/image2352.png"/><Relationship Id="rId688" Type="http://schemas.openxmlformats.org/officeDocument/2006/relationships/image" Target="../media/image2353.png"/><Relationship Id="rId689" Type="http://schemas.openxmlformats.org/officeDocument/2006/relationships/image" Target="../media/image2354.png"/><Relationship Id="rId690" Type="http://schemas.openxmlformats.org/officeDocument/2006/relationships/image" Target="../media/image2355.png"/><Relationship Id="rId691" Type="http://schemas.openxmlformats.org/officeDocument/2006/relationships/image" Target="../media/image2356.png"/><Relationship Id="rId692" Type="http://schemas.openxmlformats.org/officeDocument/2006/relationships/image" Target="../media/image2357.png"/><Relationship Id="rId693" Type="http://schemas.openxmlformats.org/officeDocument/2006/relationships/image" Target="../media/image2358.png"/><Relationship Id="rId694" Type="http://schemas.openxmlformats.org/officeDocument/2006/relationships/image" Target="../media/image2359.png"/><Relationship Id="rId695" Type="http://schemas.openxmlformats.org/officeDocument/2006/relationships/image" Target="../media/image1618.png"/><Relationship Id="rId696" Type="http://schemas.openxmlformats.org/officeDocument/2006/relationships/image" Target="../media/image2360.png"/><Relationship Id="rId697" Type="http://schemas.openxmlformats.org/officeDocument/2006/relationships/image" Target="../media/image2361.png"/><Relationship Id="rId698" Type="http://schemas.openxmlformats.org/officeDocument/2006/relationships/image" Target="../media/image2362.png"/><Relationship Id="rId699" Type="http://schemas.openxmlformats.org/officeDocument/2006/relationships/image" Target="../media/image2363.png"/><Relationship Id="rId700" Type="http://schemas.openxmlformats.org/officeDocument/2006/relationships/image" Target="../media/image2364.png"/><Relationship Id="rId701" Type="http://schemas.openxmlformats.org/officeDocument/2006/relationships/image" Target="../media/image2365.png"/><Relationship Id="rId702" Type="http://schemas.openxmlformats.org/officeDocument/2006/relationships/image" Target="../media/image2366.png"/><Relationship Id="rId703" Type="http://schemas.openxmlformats.org/officeDocument/2006/relationships/image" Target="../media/image2367.png"/><Relationship Id="rId704" Type="http://schemas.openxmlformats.org/officeDocument/2006/relationships/image" Target="../media/image2368.png"/><Relationship Id="rId705" Type="http://schemas.openxmlformats.org/officeDocument/2006/relationships/image" Target="../media/image2369.png"/><Relationship Id="rId706" Type="http://schemas.openxmlformats.org/officeDocument/2006/relationships/image" Target="../media/image2370.png"/><Relationship Id="rId707" Type="http://schemas.openxmlformats.org/officeDocument/2006/relationships/image" Target="../media/image2371.png"/><Relationship Id="rId708" Type="http://schemas.openxmlformats.org/officeDocument/2006/relationships/image" Target="../media/image2372.png"/><Relationship Id="rId709" Type="http://schemas.openxmlformats.org/officeDocument/2006/relationships/image" Target="../media/image2373.png"/><Relationship Id="rId710" Type="http://schemas.openxmlformats.org/officeDocument/2006/relationships/image" Target="../media/image2374.png"/><Relationship Id="rId711" Type="http://schemas.openxmlformats.org/officeDocument/2006/relationships/image" Target="../media/image2375.png"/><Relationship Id="rId712" Type="http://schemas.openxmlformats.org/officeDocument/2006/relationships/image" Target="../media/image2376.png"/><Relationship Id="rId713" Type="http://schemas.openxmlformats.org/officeDocument/2006/relationships/image" Target="../media/image2377.png"/><Relationship Id="rId714" Type="http://schemas.openxmlformats.org/officeDocument/2006/relationships/image" Target="../media/image2378.png"/><Relationship Id="rId715" Type="http://schemas.openxmlformats.org/officeDocument/2006/relationships/image" Target="../media/image2379.png"/><Relationship Id="rId716" Type="http://schemas.openxmlformats.org/officeDocument/2006/relationships/image" Target="../media/image2380.png"/><Relationship Id="rId717" Type="http://schemas.openxmlformats.org/officeDocument/2006/relationships/image" Target="../media/image2381.png"/><Relationship Id="rId718" Type="http://schemas.openxmlformats.org/officeDocument/2006/relationships/image" Target="../media/image2382.png"/><Relationship Id="rId719" Type="http://schemas.openxmlformats.org/officeDocument/2006/relationships/image" Target="../media/image238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6738" y="1489646"/>
            <a:ext cx="1767838" cy="1618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56642" y="1719821"/>
            <a:ext cx="1309370" cy="1157605"/>
          </a:xfrm>
          <a:custGeom>
            <a:avLst/>
            <a:gdLst/>
            <a:ahLst/>
            <a:cxnLst/>
            <a:rect l="l" t="t" r="r" b="b"/>
            <a:pathLst>
              <a:path w="1309370" h="1157605">
                <a:moveTo>
                  <a:pt x="654646" y="0"/>
                </a:moveTo>
                <a:lnTo>
                  <a:pt x="603486" y="1740"/>
                </a:lnTo>
                <a:lnTo>
                  <a:pt x="553402" y="6877"/>
                </a:lnTo>
                <a:lnTo>
                  <a:pt x="504540" y="15282"/>
                </a:lnTo>
                <a:lnTo>
                  <a:pt x="457047" y="26825"/>
                </a:lnTo>
                <a:lnTo>
                  <a:pt x="411068" y="41378"/>
                </a:lnTo>
                <a:lnTo>
                  <a:pt x="366747" y="58813"/>
                </a:lnTo>
                <a:lnTo>
                  <a:pt x="324231" y="79001"/>
                </a:lnTo>
                <a:lnTo>
                  <a:pt x="283666" y="101813"/>
                </a:lnTo>
                <a:lnTo>
                  <a:pt x="245196" y="127120"/>
                </a:lnTo>
                <a:lnTo>
                  <a:pt x="208968" y="154795"/>
                </a:lnTo>
                <a:lnTo>
                  <a:pt x="175126" y="184707"/>
                </a:lnTo>
                <a:lnTo>
                  <a:pt x="143817" y="216730"/>
                </a:lnTo>
                <a:lnTo>
                  <a:pt x="115185" y="250733"/>
                </a:lnTo>
                <a:lnTo>
                  <a:pt x="89377" y="286589"/>
                </a:lnTo>
                <a:lnTo>
                  <a:pt x="66538" y="324168"/>
                </a:lnTo>
                <a:lnTo>
                  <a:pt x="46813" y="363342"/>
                </a:lnTo>
                <a:lnTo>
                  <a:pt x="30348" y="403983"/>
                </a:lnTo>
                <a:lnTo>
                  <a:pt x="17289" y="445961"/>
                </a:lnTo>
                <a:lnTo>
                  <a:pt x="7781" y="489149"/>
                </a:lnTo>
                <a:lnTo>
                  <a:pt x="1969" y="533417"/>
                </a:lnTo>
                <a:lnTo>
                  <a:pt x="0" y="578637"/>
                </a:lnTo>
                <a:lnTo>
                  <a:pt x="1969" y="623857"/>
                </a:lnTo>
                <a:lnTo>
                  <a:pt x="7781" y="668125"/>
                </a:lnTo>
                <a:lnTo>
                  <a:pt x="17289" y="711312"/>
                </a:lnTo>
                <a:lnTo>
                  <a:pt x="30348" y="753291"/>
                </a:lnTo>
                <a:lnTo>
                  <a:pt x="46813" y="793932"/>
                </a:lnTo>
                <a:lnTo>
                  <a:pt x="66538" y="833106"/>
                </a:lnTo>
                <a:lnTo>
                  <a:pt x="89377" y="870685"/>
                </a:lnTo>
                <a:lnTo>
                  <a:pt x="115185" y="906541"/>
                </a:lnTo>
                <a:lnTo>
                  <a:pt x="143817" y="940544"/>
                </a:lnTo>
                <a:lnTo>
                  <a:pt x="175126" y="972566"/>
                </a:lnTo>
                <a:lnTo>
                  <a:pt x="208968" y="1002479"/>
                </a:lnTo>
                <a:lnTo>
                  <a:pt x="245196" y="1030153"/>
                </a:lnTo>
                <a:lnTo>
                  <a:pt x="283666" y="1055461"/>
                </a:lnTo>
                <a:lnTo>
                  <a:pt x="324231" y="1078273"/>
                </a:lnTo>
                <a:lnTo>
                  <a:pt x="366747" y="1098460"/>
                </a:lnTo>
                <a:lnTo>
                  <a:pt x="411068" y="1115895"/>
                </a:lnTo>
                <a:lnTo>
                  <a:pt x="457047" y="1130449"/>
                </a:lnTo>
                <a:lnTo>
                  <a:pt x="504540" y="1141992"/>
                </a:lnTo>
                <a:lnTo>
                  <a:pt x="553402" y="1150396"/>
                </a:lnTo>
                <a:lnTo>
                  <a:pt x="603486" y="1155533"/>
                </a:lnTo>
                <a:lnTo>
                  <a:pt x="654646" y="1157274"/>
                </a:lnTo>
                <a:lnTo>
                  <a:pt x="705806" y="1155533"/>
                </a:lnTo>
                <a:lnTo>
                  <a:pt x="755888" y="1150396"/>
                </a:lnTo>
                <a:lnTo>
                  <a:pt x="804748" y="1141992"/>
                </a:lnTo>
                <a:lnTo>
                  <a:pt x="852241" y="1130449"/>
                </a:lnTo>
                <a:lnTo>
                  <a:pt x="898220" y="1115895"/>
                </a:lnTo>
                <a:lnTo>
                  <a:pt x="942540" y="1098460"/>
                </a:lnTo>
                <a:lnTo>
                  <a:pt x="985056" y="1078273"/>
                </a:lnTo>
                <a:lnTo>
                  <a:pt x="1025621" y="1055461"/>
                </a:lnTo>
                <a:lnTo>
                  <a:pt x="1064091" y="1030153"/>
                </a:lnTo>
                <a:lnTo>
                  <a:pt x="1100320" y="1002479"/>
                </a:lnTo>
                <a:lnTo>
                  <a:pt x="1134162" y="972566"/>
                </a:lnTo>
                <a:lnTo>
                  <a:pt x="1165472" y="940544"/>
                </a:lnTo>
                <a:lnTo>
                  <a:pt x="1194104" y="906541"/>
                </a:lnTo>
                <a:lnTo>
                  <a:pt x="1219913" y="870685"/>
                </a:lnTo>
                <a:lnTo>
                  <a:pt x="1242753" y="833106"/>
                </a:lnTo>
                <a:lnTo>
                  <a:pt x="1262478" y="793932"/>
                </a:lnTo>
                <a:lnTo>
                  <a:pt x="1278943" y="753291"/>
                </a:lnTo>
                <a:lnTo>
                  <a:pt x="1292003" y="711312"/>
                </a:lnTo>
                <a:lnTo>
                  <a:pt x="1301512" y="668125"/>
                </a:lnTo>
                <a:lnTo>
                  <a:pt x="1307324" y="623857"/>
                </a:lnTo>
                <a:lnTo>
                  <a:pt x="1309293" y="578637"/>
                </a:lnTo>
                <a:lnTo>
                  <a:pt x="1307324" y="533417"/>
                </a:lnTo>
                <a:lnTo>
                  <a:pt x="1301512" y="489149"/>
                </a:lnTo>
                <a:lnTo>
                  <a:pt x="1292003" y="445961"/>
                </a:lnTo>
                <a:lnTo>
                  <a:pt x="1278943" y="403983"/>
                </a:lnTo>
                <a:lnTo>
                  <a:pt x="1262478" y="363342"/>
                </a:lnTo>
                <a:lnTo>
                  <a:pt x="1242753" y="324168"/>
                </a:lnTo>
                <a:lnTo>
                  <a:pt x="1219913" y="286589"/>
                </a:lnTo>
                <a:lnTo>
                  <a:pt x="1194104" y="250733"/>
                </a:lnTo>
                <a:lnTo>
                  <a:pt x="1165472" y="216730"/>
                </a:lnTo>
                <a:lnTo>
                  <a:pt x="1134162" y="184707"/>
                </a:lnTo>
                <a:lnTo>
                  <a:pt x="1100320" y="154795"/>
                </a:lnTo>
                <a:lnTo>
                  <a:pt x="1064091" y="127120"/>
                </a:lnTo>
                <a:lnTo>
                  <a:pt x="1025621" y="101813"/>
                </a:lnTo>
                <a:lnTo>
                  <a:pt x="985056" y="79001"/>
                </a:lnTo>
                <a:lnTo>
                  <a:pt x="942540" y="58813"/>
                </a:lnTo>
                <a:lnTo>
                  <a:pt x="898220" y="41378"/>
                </a:lnTo>
                <a:lnTo>
                  <a:pt x="852241" y="26825"/>
                </a:lnTo>
                <a:lnTo>
                  <a:pt x="804748" y="15282"/>
                </a:lnTo>
                <a:lnTo>
                  <a:pt x="755888" y="6877"/>
                </a:lnTo>
                <a:lnTo>
                  <a:pt x="705806" y="1740"/>
                </a:lnTo>
                <a:lnTo>
                  <a:pt x="654646" y="0"/>
                </a:lnTo>
                <a:close/>
              </a:path>
            </a:pathLst>
          </a:custGeom>
          <a:solidFill>
            <a:srgbClr val="E6BE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5" y="1614423"/>
            <a:ext cx="10690987" cy="2886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6" y="1681067"/>
            <a:ext cx="10691495" cy="2819400"/>
          </a:xfrm>
          <a:custGeom>
            <a:avLst/>
            <a:gdLst/>
            <a:ahLst/>
            <a:cxnLst/>
            <a:rect l="l" t="t" r="r" b="b"/>
            <a:pathLst>
              <a:path w="10691495" h="2819400">
                <a:moveTo>
                  <a:pt x="774270" y="1028699"/>
                </a:moveTo>
                <a:lnTo>
                  <a:pt x="733393" y="1054099"/>
                </a:lnTo>
                <a:lnTo>
                  <a:pt x="691730" y="1066799"/>
                </a:lnTo>
                <a:lnTo>
                  <a:pt x="649304" y="1092199"/>
                </a:lnTo>
                <a:lnTo>
                  <a:pt x="606139" y="1117599"/>
                </a:lnTo>
                <a:lnTo>
                  <a:pt x="562258" y="1130299"/>
                </a:lnTo>
                <a:lnTo>
                  <a:pt x="517685" y="1155699"/>
                </a:lnTo>
                <a:lnTo>
                  <a:pt x="472443" y="1168399"/>
                </a:lnTo>
                <a:lnTo>
                  <a:pt x="426557" y="1193799"/>
                </a:lnTo>
                <a:lnTo>
                  <a:pt x="332943" y="1219199"/>
                </a:lnTo>
                <a:lnTo>
                  <a:pt x="285263" y="1244599"/>
                </a:lnTo>
                <a:lnTo>
                  <a:pt x="139014" y="1282699"/>
                </a:lnTo>
                <a:lnTo>
                  <a:pt x="89273" y="1282699"/>
                </a:lnTo>
                <a:lnTo>
                  <a:pt x="39075" y="1295399"/>
                </a:lnTo>
                <a:lnTo>
                  <a:pt x="0" y="1308099"/>
                </a:lnTo>
                <a:lnTo>
                  <a:pt x="0" y="2819400"/>
                </a:lnTo>
                <a:lnTo>
                  <a:pt x="10690987" y="2819400"/>
                </a:lnTo>
                <a:lnTo>
                  <a:pt x="10690987" y="1498599"/>
                </a:lnTo>
                <a:lnTo>
                  <a:pt x="10426156" y="1498599"/>
                </a:lnTo>
                <a:lnTo>
                  <a:pt x="10418866" y="1485899"/>
                </a:lnTo>
                <a:lnTo>
                  <a:pt x="263476" y="1485899"/>
                </a:lnTo>
                <a:lnTo>
                  <a:pt x="261418" y="1473199"/>
                </a:lnTo>
                <a:lnTo>
                  <a:pt x="263679" y="1473199"/>
                </a:lnTo>
                <a:lnTo>
                  <a:pt x="294959" y="1435099"/>
                </a:lnTo>
                <a:lnTo>
                  <a:pt x="329344" y="1409699"/>
                </a:lnTo>
                <a:lnTo>
                  <a:pt x="365835" y="1371599"/>
                </a:lnTo>
                <a:lnTo>
                  <a:pt x="403430" y="1346199"/>
                </a:lnTo>
                <a:lnTo>
                  <a:pt x="440332" y="1308099"/>
                </a:lnTo>
                <a:lnTo>
                  <a:pt x="476682" y="1282699"/>
                </a:lnTo>
                <a:lnTo>
                  <a:pt x="513192" y="1244599"/>
                </a:lnTo>
                <a:lnTo>
                  <a:pt x="550572" y="1219199"/>
                </a:lnTo>
                <a:lnTo>
                  <a:pt x="581964" y="1193799"/>
                </a:lnTo>
                <a:lnTo>
                  <a:pt x="615177" y="1168399"/>
                </a:lnTo>
                <a:lnTo>
                  <a:pt x="681801" y="1130299"/>
                </a:lnTo>
                <a:lnTo>
                  <a:pt x="712766" y="1104899"/>
                </a:lnTo>
                <a:lnTo>
                  <a:pt x="741837" y="1079499"/>
                </a:lnTo>
                <a:lnTo>
                  <a:pt x="764008" y="1054099"/>
                </a:lnTo>
                <a:lnTo>
                  <a:pt x="774270" y="1028699"/>
                </a:lnTo>
                <a:close/>
              </a:path>
              <a:path w="10691495" h="2819400">
                <a:moveTo>
                  <a:pt x="10582821" y="1435099"/>
                </a:moveTo>
                <a:lnTo>
                  <a:pt x="10433169" y="1435099"/>
                </a:lnTo>
                <a:lnTo>
                  <a:pt x="10388805" y="1447799"/>
                </a:lnTo>
                <a:lnTo>
                  <a:pt x="10397348" y="1460499"/>
                </a:lnTo>
                <a:lnTo>
                  <a:pt x="10405744" y="1460499"/>
                </a:lnTo>
                <a:lnTo>
                  <a:pt x="10414372" y="1473199"/>
                </a:lnTo>
                <a:lnTo>
                  <a:pt x="10423616" y="1485899"/>
                </a:lnTo>
                <a:lnTo>
                  <a:pt x="10426956" y="1485899"/>
                </a:lnTo>
                <a:lnTo>
                  <a:pt x="10426156" y="1498599"/>
                </a:lnTo>
                <a:lnTo>
                  <a:pt x="10690987" y="1498599"/>
                </a:lnTo>
                <a:lnTo>
                  <a:pt x="10690987" y="1447799"/>
                </a:lnTo>
                <a:lnTo>
                  <a:pt x="10632979" y="1447799"/>
                </a:lnTo>
                <a:lnTo>
                  <a:pt x="10582821" y="1435099"/>
                </a:lnTo>
                <a:close/>
              </a:path>
              <a:path w="10691495" h="2819400">
                <a:moveTo>
                  <a:pt x="1572503" y="850899"/>
                </a:moveTo>
                <a:lnTo>
                  <a:pt x="1527728" y="876299"/>
                </a:lnTo>
                <a:lnTo>
                  <a:pt x="1505932" y="888999"/>
                </a:lnTo>
                <a:lnTo>
                  <a:pt x="1484619" y="901699"/>
                </a:lnTo>
                <a:lnTo>
                  <a:pt x="1460440" y="914399"/>
                </a:lnTo>
                <a:lnTo>
                  <a:pt x="1433403" y="927099"/>
                </a:lnTo>
                <a:lnTo>
                  <a:pt x="1411181" y="952499"/>
                </a:lnTo>
                <a:lnTo>
                  <a:pt x="1401447" y="965199"/>
                </a:lnTo>
                <a:lnTo>
                  <a:pt x="1401005" y="977899"/>
                </a:lnTo>
                <a:lnTo>
                  <a:pt x="1399916" y="990599"/>
                </a:lnTo>
                <a:lnTo>
                  <a:pt x="1396703" y="1015999"/>
                </a:lnTo>
                <a:lnTo>
                  <a:pt x="1389890" y="1028699"/>
                </a:lnTo>
                <a:lnTo>
                  <a:pt x="1380146" y="1028699"/>
                </a:lnTo>
                <a:lnTo>
                  <a:pt x="1366217" y="1041399"/>
                </a:lnTo>
                <a:lnTo>
                  <a:pt x="1351021" y="1054099"/>
                </a:lnTo>
                <a:lnTo>
                  <a:pt x="1337477" y="1054099"/>
                </a:lnTo>
                <a:lnTo>
                  <a:pt x="1300082" y="1079499"/>
                </a:lnTo>
                <a:lnTo>
                  <a:pt x="1261734" y="1092199"/>
                </a:lnTo>
                <a:lnTo>
                  <a:pt x="1222920" y="1117599"/>
                </a:lnTo>
                <a:lnTo>
                  <a:pt x="1184124" y="1130299"/>
                </a:lnTo>
                <a:lnTo>
                  <a:pt x="1141020" y="1155699"/>
                </a:lnTo>
                <a:lnTo>
                  <a:pt x="1099949" y="1168399"/>
                </a:lnTo>
                <a:lnTo>
                  <a:pt x="1018897" y="1219199"/>
                </a:lnTo>
                <a:lnTo>
                  <a:pt x="976554" y="1244599"/>
                </a:lnTo>
                <a:lnTo>
                  <a:pt x="933396" y="1269999"/>
                </a:lnTo>
                <a:lnTo>
                  <a:pt x="889470" y="1282699"/>
                </a:lnTo>
                <a:lnTo>
                  <a:pt x="844820" y="1308099"/>
                </a:lnTo>
                <a:lnTo>
                  <a:pt x="799492" y="1320799"/>
                </a:lnTo>
                <a:lnTo>
                  <a:pt x="753530" y="1346199"/>
                </a:lnTo>
                <a:lnTo>
                  <a:pt x="659886" y="1371599"/>
                </a:lnTo>
                <a:lnTo>
                  <a:pt x="612293" y="1396999"/>
                </a:lnTo>
                <a:lnTo>
                  <a:pt x="268975" y="1485899"/>
                </a:lnTo>
                <a:lnTo>
                  <a:pt x="10418866" y="1485899"/>
                </a:lnTo>
                <a:lnTo>
                  <a:pt x="10273538" y="1447799"/>
                </a:lnTo>
                <a:lnTo>
                  <a:pt x="10223557" y="1447799"/>
                </a:lnTo>
                <a:lnTo>
                  <a:pt x="10173059" y="1435099"/>
                </a:lnTo>
                <a:lnTo>
                  <a:pt x="10122195" y="1435099"/>
                </a:lnTo>
                <a:lnTo>
                  <a:pt x="10071115" y="1422399"/>
                </a:lnTo>
                <a:lnTo>
                  <a:pt x="10019971" y="1422399"/>
                </a:lnTo>
                <a:lnTo>
                  <a:pt x="9967490" y="1409699"/>
                </a:lnTo>
                <a:lnTo>
                  <a:pt x="9915741" y="1409699"/>
                </a:lnTo>
                <a:lnTo>
                  <a:pt x="9302205" y="1257299"/>
                </a:lnTo>
                <a:lnTo>
                  <a:pt x="9249486" y="1257299"/>
                </a:lnTo>
                <a:lnTo>
                  <a:pt x="9196476" y="1244599"/>
                </a:lnTo>
                <a:lnTo>
                  <a:pt x="8831407" y="1244599"/>
                </a:lnTo>
                <a:lnTo>
                  <a:pt x="8780918" y="1231899"/>
                </a:lnTo>
                <a:lnTo>
                  <a:pt x="8680972" y="1231899"/>
                </a:lnTo>
                <a:lnTo>
                  <a:pt x="8574832" y="1206499"/>
                </a:lnTo>
                <a:lnTo>
                  <a:pt x="8524442" y="1193799"/>
                </a:lnTo>
                <a:lnTo>
                  <a:pt x="8475359" y="1168399"/>
                </a:lnTo>
                <a:lnTo>
                  <a:pt x="8430449" y="1155699"/>
                </a:lnTo>
                <a:lnTo>
                  <a:pt x="8384818" y="1130299"/>
                </a:lnTo>
                <a:lnTo>
                  <a:pt x="8291691" y="1104899"/>
                </a:lnTo>
                <a:lnTo>
                  <a:pt x="8244343" y="1104899"/>
                </a:lnTo>
                <a:lnTo>
                  <a:pt x="8147887" y="1079499"/>
                </a:lnTo>
                <a:lnTo>
                  <a:pt x="8100543" y="1054099"/>
                </a:lnTo>
                <a:lnTo>
                  <a:pt x="8055483" y="1041399"/>
                </a:lnTo>
                <a:lnTo>
                  <a:pt x="8013656" y="1015999"/>
                </a:lnTo>
                <a:lnTo>
                  <a:pt x="7976008" y="990599"/>
                </a:lnTo>
                <a:lnTo>
                  <a:pt x="7939056" y="952499"/>
                </a:lnTo>
                <a:lnTo>
                  <a:pt x="7927913" y="939799"/>
                </a:lnTo>
                <a:lnTo>
                  <a:pt x="4792438" y="939799"/>
                </a:lnTo>
                <a:lnTo>
                  <a:pt x="4699256" y="914399"/>
                </a:lnTo>
                <a:lnTo>
                  <a:pt x="4654639" y="901699"/>
                </a:lnTo>
                <a:lnTo>
                  <a:pt x="1576110" y="901699"/>
                </a:lnTo>
                <a:lnTo>
                  <a:pt x="1572503" y="888999"/>
                </a:lnTo>
                <a:lnTo>
                  <a:pt x="1572503" y="850899"/>
                </a:lnTo>
                <a:close/>
              </a:path>
              <a:path w="10691495" h="2819400">
                <a:moveTo>
                  <a:pt x="9036323" y="1231899"/>
                </a:moveTo>
                <a:lnTo>
                  <a:pt x="8882000" y="1231899"/>
                </a:lnTo>
                <a:lnTo>
                  <a:pt x="8831407" y="1244599"/>
                </a:lnTo>
                <a:lnTo>
                  <a:pt x="9089831" y="1244599"/>
                </a:lnTo>
                <a:lnTo>
                  <a:pt x="9036323" y="1231899"/>
                </a:lnTo>
                <a:close/>
              </a:path>
              <a:path w="10691495" h="2819400">
                <a:moveTo>
                  <a:pt x="6048275" y="482599"/>
                </a:moveTo>
                <a:lnTo>
                  <a:pt x="5730407" y="482599"/>
                </a:lnTo>
                <a:lnTo>
                  <a:pt x="5583304" y="558799"/>
                </a:lnTo>
                <a:lnTo>
                  <a:pt x="5535325" y="571499"/>
                </a:lnTo>
                <a:lnTo>
                  <a:pt x="5487989" y="596899"/>
                </a:lnTo>
                <a:lnTo>
                  <a:pt x="5395861" y="647699"/>
                </a:lnTo>
                <a:lnTo>
                  <a:pt x="5262004" y="723899"/>
                </a:lnTo>
                <a:lnTo>
                  <a:pt x="5217950" y="761999"/>
                </a:lnTo>
                <a:lnTo>
                  <a:pt x="5085412" y="838199"/>
                </a:lnTo>
                <a:lnTo>
                  <a:pt x="5041841" y="863599"/>
                </a:lnTo>
                <a:lnTo>
                  <a:pt x="4995716" y="888999"/>
                </a:lnTo>
                <a:lnTo>
                  <a:pt x="4946931" y="914399"/>
                </a:lnTo>
                <a:lnTo>
                  <a:pt x="4895377" y="927099"/>
                </a:lnTo>
                <a:lnTo>
                  <a:pt x="4840950" y="939799"/>
                </a:lnTo>
                <a:lnTo>
                  <a:pt x="7927913" y="939799"/>
                </a:lnTo>
                <a:lnTo>
                  <a:pt x="7905628" y="914399"/>
                </a:lnTo>
                <a:lnTo>
                  <a:pt x="7874421" y="876299"/>
                </a:lnTo>
                <a:lnTo>
                  <a:pt x="7844129" y="838199"/>
                </a:lnTo>
                <a:lnTo>
                  <a:pt x="7813447" y="800099"/>
                </a:lnTo>
                <a:lnTo>
                  <a:pt x="7781072" y="761999"/>
                </a:lnTo>
                <a:lnTo>
                  <a:pt x="7635656" y="761999"/>
                </a:lnTo>
                <a:lnTo>
                  <a:pt x="7534427" y="736599"/>
                </a:lnTo>
                <a:lnTo>
                  <a:pt x="7485786" y="723899"/>
                </a:lnTo>
                <a:lnTo>
                  <a:pt x="7438379" y="698499"/>
                </a:lnTo>
                <a:lnTo>
                  <a:pt x="7341344" y="660399"/>
                </a:lnTo>
                <a:lnTo>
                  <a:pt x="7308306" y="660399"/>
                </a:lnTo>
                <a:lnTo>
                  <a:pt x="7248119" y="634999"/>
                </a:lnTo>
                <a:lnTo>
                  <a:pt x="7218128" y="634999"/>
                </a:lnTo>
                <a:lnTo>
                  <a:pt x="7188913" y="622299"/>
                </a:lnTo>
                <a:lnTo>
                  <a:pt x="7168288" y="609599"/>
                </a:lnTo>
                <a:lnTo>
                  <a:pt x="6932830" y="609599"/>
                </a:lnTo>
                <a:lnTo>
                  <a:pt x="6928029" y="596899"/>
                </a:lnTo>
                <a:lnTo>
                  <a:pt x="6891080" y="584199"/>
                </a:lnTo>
                <a:lnTo>
                  <a:pt x="6855263" y="558799"/>
                </a:lnTo>
                <a:lnTo>
                  <a:pt x="6400116" y="558799"/>
                </a:lnTo>
                <a:lnTo>
                  <a:pt x="6348833" y="546099"/>
                </a:lnTo>
                <a:lnTo>
                  <a:pt x="6298253" y="546099"/>
                </a:lnTo>
                <a:lnTo>
                  <a:pt x="6048275" y="482599"/>
                </a:lnTo>
                <a:close/>
              </a:path>
              <a:path w="10691495" h="2819400">
                <a:moveTo>
                  <a:pt x="3080120" y="0"/>
                </a:moveTo>
                <a:lnTo>
                  <a:pt x="3045410" y="25399"/>
                </a:lnTo>
                <a:lnTo>
                  <a:pt x="3010545" y="38099"/>
                </a:lnTo>
                <a:lnTo>
                  <a:pt x="2975691" y="63499"/>
                </a:lnTo>
                <a:lnTo>
                  <a:pt x="2941017" y="76199"/>
                </a:lnTo>
                <a:lnTo>
                  <a:pt x="2646834" y="228599"/>
                </a:lnTo>
                <a:lnTo>
                  <a:pt x="2458259" y="330199"/>
                </a:lnTo>
                <a:lnTo>
                  <a:pt x="2409382" y="355599"/>
                </a:lnTo>
                <a:lnTo>
                  <a:pt x="2364520" y="368299"/>
                </a:lnTo>
                <a:lnTo>
                  <a:pt x="2319175" y="393699"/>
                </a:lnTo>
                <a:lnTo>
                  <a:pt x="2273601" y="406399"/>
                </a:lnTo>
                <a:lnTo>
                  <a:pt x="2182780" y="457199"/>
                </a:lnTo>
                <a:lnTo>
                  <a:pt x="2138042" y="469899"/>
                </a:lnTo>
                <a:lnTo>
                  <a:pt x="2094092" y="495299"/>
                </a:lnTo>
                <a:lnTo>
                  <a:pt x="2051182" y="520699"/>
                </a:lnTo>
                <a:lnTo>
                  <a:pt x="2009567" y="546099"/>
                </a:lnTo>
                <a:lnTo>
                  <a:pt x="1969502" y="571499"/>
                </a:lnTo>
                <a:lnTo>
                  <a:pt x="1931240" y="596899"/>
                </a:lnTo>
                <a:lnTo>
                  <a:pt x="1895055" y="622299"/>
                </a:lnTo>
                <a:lnTo>
                  <a:pt x="1861936" y="660399"/>
                </a:lnTo>
                <a:lnTo>
                  <a:pt x="1830824" y="685799"/>
                </a:lnTo>
                <a:lnTo>
                  <a:pt x="1770394" y="761999"/>
                </a:lnTo>
                <a:lnTo>
                  <a:pt x="1738962" y="787399"/>
                </a:lnTo>
                <a:lnTo>
                  <a:pt x="1705307" y="825499"/>
                </a:lnTo>
                <a:lnTo>
                  <a:pt x="1668374" y="850899"/>
                </a:lnTo>
                <a:lnTo>
                  <a:pt x="1627104" y="876299"/>
                </a:lnTo>
                <a:lnTo>
                  <a:pt x="1580440" y="888999"/>
                </a:lnTo>
                <a:lnTo>
                  <a:pt x="1576110" y="901699"/>
                </a:lnTo>
                <a:lnTo>
                  <a:pt x="4654639" y="901699"/>
                </a:lnTo>
                <a:lnTo>
                  <a:pt x="4611375" y="888999"/>
                </a:lnTo>
                <a:lnTo>
                  <a:pt x="4569490" y="863599"/>
                </a:lnTo>
                <a:lnTo>
                  <a:pt x="4529012" y="850899"/>
                </a:lnTo>
                <a:lnTo>
                  <a:pt x="4483543" y="825499"/>
                </a:lnTo>
                <a:lnTo>
                  <a:pt x="4438935" y="800099"/>
                </a:lnTo>
                <a:lnTo>
                  <a:pt x="4351988" y="749299"/>
                </a:lnTo>
                <a:lnTo>
                  <a:pt x="4267539" y="698499"/>
                </a:lnTo>
                <a:lnTo>
                  <a:pt x="4184960" y="647699"/>
                </a:lnTo>
                <a:lnTo>
                  <a:pt x="4144174" y="609599"/>
                </a:lnTo>
                <a:lnTo>
                  <a:pt x="3982555" y="507999"/>
                </a:lnTo>
                <a:lnTo>
                  <a:pt x="3942137" y="469899"/>
                </a:lnTo>
                <a:lnTo>
                  <a:pt x="3901556" y="444499"/>
                </a:lnTo>
                <a:lnTo>
                  <a:pt x="3866083" y="419099"/>
                </a:lnTo>
                <a:lnTo>
                  <a:pt x="3829512" y="393699"/>
                </a:lnTo>
                <a:lnTo>
                  <a:pt x="3791884" y="368299"/>
                </a:lnTo>
                <a:lnTo>
                  <a:pt x="3753240" y="342899"/>
                </a:lnTo>
                <a:lnTo>
                  <a:pt x="3713623" y="317499"/>
                </a:lnTo>
                <a:lnTo>
                  <a:pt x="3673075" y="292099"/>
                </a:lnTo>
                <a:lnTo>
                  <a:pt x="3631636" y="266699"/>
                </a:lnTo>
                <a:lnTo>
                  <a:pt x="3589349" y="241299"/>
                </a:lnTo>
                <a:lnTo>
                  <a:pt x="3546255" y="215899"/>
                </a:lnTo>
                <a:lnTo>
                  <a:pt x="3457814" y="165099"/>
                </a:lnTo>
                <a:lnTo>
                  <a:pt x="3412550" y="152399"/>
                </a:lnTo>
                <a:lnTo>
                  <a:pt x="3273086" y="76199"/>
                </a:lnTo>
                <a:lnTo>
                  <a:pt x="3225512" y="63499"/>
                </a:lnTo>
                <a:lnTo>
                  <a:pt x="3177466" y="38099"/>
                </a:lnTo>
                <a:lnTo>
                  <a:pt x="3128988" y="25399"/>
                </a:lnTo>
                <a:lnTo>
                  <a:pt x="3080120" y="0"/>
                </a:lnTo>
                <a:close/>
              </a:path>
              <a:path w="10691495" h="2819400">
                <a:moveTo>
                  <a:pt x="7660731" y="673099"/>
                </a:moveTo>
                <a:lnTo>
                  <a:pt x="7670011" y="698499"/>
                </a:lnTo>
                <a:lnTo>
                  <a:pt x="7677887" y="711199"/>
                </a:lnTo>
                <a:lnTo>
                  <a:pt x="7685360" y="736599"/>
                </a:lnTo>
                <a:lnTo>
                  <a:pt x="7694513" y="761999"/>
                </a:lnTo>
                <a:lnTo>
                  <a:pt x="7781072" y="761999"/>
                </a:lnTo>
                <a:lnTo>
                  <a:pt x="7745697" y="736599"/>
                </a:lnTo>
                <a:lnTo>
                  <a:pt x="7706018" y="698499"/>
                </a:lnTo>
                <a:lnTo>
                  <a:pt x="7660731" y="673099"/>
                </a:lnTo>
                <a:close/>
              </a:path>
              <a:path w="10691495" h="2819400">
                <a:moveTo>
                  <a:pt x="6957709" y="469899"/>
                </a:moveTo>
                <a:lnTo>
                  <a:pt x="6952355" y="469899"/>
                </a:lnTo>
                <a:lnTo>
                  <a:pt x="6946173" y="495299"/>
                </a:lnTo>
                <a:lnTo>
                  <a:pt x="6938609" y="533399"/>
                </a:lnTo>
                <a:lnTo>
                  <a:pt x="6936739" y="584199"/>
                </a:lnTo>
                <a:lnTo>
                  <a:pt x="6936653" y="596899"/>
                </a:lnTo>
                <a:lnTo>
                  <a:pt x="6932830" y="609599"/>
                </a:lnTo>
                <a:lnTo>
                  <a:pt x="7168288" y="609599"/>
                </a:lnTo>
                <a:lnTo>
                  <a:pt x="7147663" y="596899"/>
                </a:lnTo>
                <a:lnTo>
                  <a:pt x="7110956" y="584199"/>
                </a:lnTo>
                <a:lnTo>
                  <a:pt x="7077194" y="558799"/>
                </a:lnTo>
                <a:lnTo>
                  <a:pt x="7044781" y="533399"/>
                </a:lnTo>
                <a:lnTo>
                  <a:pt x="7024327" y="507999"/>
                </a:lnTo>
                <a:lnTo>
                  <a:pt x="7003145" y="495299"/>
                </a:lnTo>
                <a:lnTo>
                  <a:pt x="6981014" y="482599"/>
                </a:lnTo>
                <a:lnTo>
                  <a:pt x="6957709" y="469899"/>
                </a:lnTo>
                <a:close/>
              </a:path>
              <a:path w="10691495" h="2819400">
                <a:moveTo>
                  <a:pt x="6767921" y="355599"/>
                </a:moveTo>
                <a:lnTo>
                  <a:pt x="6737055" y="393699"/>
                </a:lnTo>
                <a:lnTo>
                  <a:pt x="6703066" y="431799"/>
                </a:lnTo>
                <a:lnTo>
                  <a:pt x="6663884" y="482599"/>
                </a:lnTo>
                <a:lnTo>
                  <a:pt x="6617438" y="507999"/>
                </a:lnTo>
                <a:lnTo>
                  <a:pt x="6578617" y="533399"/>
                </a:lnTo>
                <a:lnTo>
                  <a:pt x="6536857" y="546099"/>
                </a:lnTo>
                <a:lnTo>
                  <a:pt x="6492776" y="558799"/>
                </a:lnTo>
                <a:lnTo>
                  <a:pt x="6855263" y="558799"/>
                </a:lnTo>
                <a:lnTo>
                  <a:pt x="6823454" y="533399"/>
                </a:lnTo>
                <a:lnTo>
                  <a:pt x="6798528" y="507999"/>
                </a:lnTo>
                <a:lnTo>
                  <a:pt x="6788948" y="482599"/>
                </a:lnTo>
                <a:lnTo>
                  <a:pt x="6781317" y="469899"/>
                </a:lnTo>
                <a:lnTo>
                  <a:pt x="6776694" y="457199"/>
                </a:lnTo>
                <a:lnTo>
                  <a:pt x="6776137" y="431799"/>
                </a:lnTo>
                <a:lnTo>
                  <a:pt x="6779551" y="419099"/>
                </a:lnTo>
                <a:lnTo>
                  <a:pt x="6782211" y="393699"/>
                </a:lnTo>
                <a:lnTo>
                  <a:pt x="6779781" y="368299"/>
                </a:lnTo>
                <a:lnTo>
                  <a:pt x="6767921" y="355599"/>
                </a:lnTo>
                <a:close/>
              </a:path>
              <a:path w="10691495" h="2819400">
                <a:moveTo>
                  <a:pt x="5940930" y="469899"/>
                </a:moveTo>
                <a:lnTo>
                  <a:pt x="5835491" y="469899"/>
                </a:lnTo>
                <a:lnTo>
                  <a:pt x="5783001" y="482599"/>
                </a:lnTo>
                <a:lnTo>
                  <a:pt x="5994268" y="482599"/>
                </a:lnTo>
                <a:lnTo>
                  <a:pt x="5940930" y="469899"/>
                </a:lnTo>
                <a:close/>
              </a:path>
            </a:pathLst>
          </a:custGeom>
          <a:solidFill>
            <a:srgbClr val="627B7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6" y="2642325"/>
            <a:ext cx="204522" cy="228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15" y="1615313"/>
            <a:ext cx="4479925" cy="1210310"/>
          </a:xfrm>
          <a:custGeom>
            <a:avLst/>
            <a:gdLst/>
            <a:ahLst/>
            <a:cxnLst/>
            <a:rect l="l" t="t" r="r" b="b"/>
            <a:pathLst>
              <a:path w="4479925" h="1210310">
                <a:moveTo>
                  <a:pt x="1024619" y="808990"/>
                </a:moveTo>
                <a:lnTo>
                  <a:pt x="574761" y="808990"/>
                </a:lnTo>
                <a:lnTo>
                  <a:pt x="576806" y="810260"/>
                </a:lnTo>
                <a:lnTo>
                  <a:pt x="586463" y="831850"/>
                </a:lnTo>
                <a:lnTo>
                  <a:pt x="564274" y="875030"/>
                </a:lnTo>
                <a:lnTo>
                  <a:pt x="515017" y="920750"/>
                </a:lnTo>
                <a:lnTo>
                  <a:pt x="481670" y="946150"/>
                </a:lnTo>
                <a:lnTo>
                  <a:pt x="413090" y="996950"/>
                </a:lnTo>
                <a:lnTo>
                  <a:pt x="380829" y="1023620"/>
                </a:lnTo>
                <a:lnTo>
                  <a:pt x="351620" y="1054100"/>
                </a:lnTo>
                <a:lnTo>
                  <a:pt x="321895" y="1083310"/>
                </a:lnTo>
                <a:lnTo>
                  <a:pt x="288084" y="1108710"/>
                </a:lnTo>
                <a:lnTo>
                  <a:pt x="243418" y="1134110"/>
                </a:lnTo>
                <a:lnTo>
                  <a:pt x="195513" y="1154430"/>
                </a:lnTo>
                <a:lnTo>
                  <a:pt x="130158" y="1177290"/>
                </a:lnTo>
                <a:lnTo>
                  <a:pt x="98546" y="1189990"/>
                </a:lnTo>
                <a:lnTo>
                  <a:pt x="69898" y="1206500"/>
                </a:lnTo>
                <a:lnTo>
                  <a:pt x="116182" y="1210310"/>
                </a:lnTo>
                <a:lnTo>
                  <a:pt x="163828" y="1210310"/>
                </a:lnTo>
                <a:lnTo>
                  <a:pt x="211657" y="1205230"/>
                </a:lnTo>
                <a:lnTo>
                  <a:pt x="303146" y="1187450"/>
                </a:lnTo>
                <a:lnTo>
                  <a:pt x="353015" y="1176020"/>
                </a:lnTo>
                <a:lnTo>
                  <a:pt x="402994" y="1162050"/>
                </a:lnTo>
                <a:lnTo>
                  <a:pt x="451998" y="1145540"/>
                </a:lnTo>
                <a:lnTo>
                  <a:pt x="498947" y="1126490"/>
                </a:lnTo>
                <a:lnTo>
                  <a:pt x="542757" y="1104900"/>
                </a:lnTo>
                <a:lnTo>
                  <a:pt x="589116" y="1075690"/>
                </a:lnTo>
                <a:lnTo>
                  <a:pt x="634216" y="1045210"/>
                </a:lnTo>
                <a:lnTo>
                  <a:pt x="681249" y="1016000"/>
                </a:lnTo>
                <a:lnTo>
                  <a:pt x="733409" y="993140"/>
                </a:lnTo>
                <a:lnTo>
                  <a:pt x="784817" y="982980"/>
                </a:lnTo>
                <a:lnTo>
                  <a:pt x="1218981" y="982980"/>
                </a:lnTo>
                <a:lnTo>
                  <a:pt x="1225274" y="979170"/>
                </a:lnTo>
                <a:lnTo>
                  <a:pt x="1249766" y="958850"/>
                </a:lnTo>
                <a:lnTo>
                  <a:pt x="1234499" y="957580"/>
                </a:lnTo>
                <a:lnTo>
                  <a:pt x="1219507" y="955040"/>
                </a:lnTo>
                <a:lnTo>
                  <a:pt x="1205083" y="951230"/>
                </a:lnTo>
                <a:lnTo>
                  <a:pt x="1191524" y="946150"/>
                </a:lnTo>
                <a:lnTo>
                  <a:pt x="1180465" y="939800"/>
                </a:lnTo>
                <a:lnTo>
                  <a:pt x="1169797" y="932180"/>
                </a:lnTo>
                <a:lnTo>
                  <a:pt x="1159020" y="925830"/>
                </a:lnTo>
                <a:lnTo>
                  <a:pt x="1101077" y="908050"/>
                </a:lnTo>
                <a:lnTo>
                  <a:pt x="1052408" y="900430"/>
                </a:lnTo>
                <a:lnTo>
                  <a:pt x="1025353" y="896620"/>
                </a:lnTo>
                <a:lnTo>
                  <a:pt x="998258" y="891540"/>
                </a:lnTo>
                <a:lnTo>
                  <a:pt x="943975" y="883920"/>
                </a:lnTo>
                <a:lnTo>
                  <a:pt x="940470" y="882650"/>
                </a:lnTo>
                <a:lnTo>
                  <a:pt x="939060" y="880110"/>
                </a:lnTo>
                <a:lnTo>
                  <a:pt x="940737" y="877570"/>
                </a:lnTo>
                <a:lnTo>
                  <a:pt x="969418" y="845820"/>
                </a:lnTo>
                <a:lnTo>
                  <a:pt x="1003730" y="819150"/>
                </a:lnTo>
                <a:lnTo>
                  <a:pt x="1024619" y="808990"/>
                </a:lnTo>
                <a:close/>
              </a:path>
              <a:path w="4479925" h="1210310">
                <a:moveTo>
                  <a:pt x="1218981" y="982980"/>
                </a:moveTo>
                <a:lnTo>
                  <a:pt x="837753" y="982980"/>
                </a:lnTo>
                <a:lnTo>
                  <a:pt x="891257" y="990600"/>
                </a:lnTo>
                <a:lnTo>
                  <a:pt x="944367" y="999490"/>
                </a:lnTo>
                <a:lnTo>
                  <a:pt x="996121" y="1007110"/>
                </a:lnTo>
                <a:lnTo>
                  <a:pt x="1000109" y="1007110"/>
                </a:lnTo>
                <a:lnTo>
                  <a:pt x="1000706" y="1010920"/>
                </a:lnTo>
                <a:lnTo>
                  <a:pt x="999411" y="1013460"/>
                </a:lnTo>
                <a:lnTo>
                  <a:pt x="993334" y="1026160"/>
                </a:lnTo>
                <a:lnTo>
                  <a:pt x="988127" y="1038860"/>
                </a:lnTo>
                <a:lnTo>
                  <a:pt x="982434" y="1051560"/>
                </a:lnTo>
                <a:lnTo>
                  <a:pt x="974900" y="1064260"/>
                </a:lnTo>
                <a:lnTo>
                  <a:pt x="1015671" y="1059180"/>
                </a:lnTo>
                <a:lnTo>
                  <a:pt x="1055867" y="1050290"/>
                </a:lnTo>
                <a:lnTo>
                  <a:pt x="1094756" y="1038860"/>
                </a:lnTo>
                <a:lnTo>
                  <a:pt x="1131605" y="1024890"/>
                </a:lnTo>
                <a:lnTo>
                  <a:pt x="1163927" y="1012190"/>
                </a:lnTo>
                <a:lnTo>
                  <a:pt x="1195905" y="996950"/>
                </a:lnTo>
                <a:lnTo>
                  <a:pt x="1218981" y="982980"/>
                </a:lnTo>
                <a:close/>
              </a:path>
              <a:path w="4479925" h="1210310">
                <a:moveTo>
                  <a:pt x="4142762" y="674370"/>
                </a:moveTo>
                <a:lnTo>
                  <a:pt x="2557817" y="674370"/>
                </a:lnTo>
                <a:lnTo>
                  <a:pt x="2609355" y="676910"/>
                </a:lnTo>
                <a:lnTo>
                  <a:pt x="2660345" y="681990"/>
                </a:lnTo>
                <a:lnTo>
                  <a:pt x="2710953" y="689610"/>
                </a:lnTo>
                <a:lnTo>
                  <a:pt x="2811675" y="709930"/>
                </a:lnTo>
                <a:lnTo>
                  <a:pt x="2860536" y="718820"/>
                </a:lnTo>
                <a:lnTo>
                  <a:pt x="2958758" y="734060"/>
                </a:lnTo>
                <a:lnTo>
                  <a:pt x="3057827" y="744220"/>
                </a:lnTo>
                <a:lnTo>
                  <a:pt x="3157954" y="751840"/>
                </a:lnTo>
                <a:lnTo>
                  <a:pt x="3211392" y="754380"/>
                </a:lnTo>
                <a:lnTo>
                  <a:pt x="3264884" y="758190"/>
                </a:lnTo>
                <a:lnTo>
                  <a:pt x="3318353" y="760730"/>
                </a:lnTo>
                <a:lnTo>
                  <a:pt x="3424904" y="770890"/>
                </a:lnTo>
                <a:lnTo>
                  <a:pt x="3477828" y="777240"/>
                </a:lnTo>
                <a:lnTo>
                  <a:pt x="3531688" y="784860"/>
                </a:lnTo>
                <a:lnTo>
                  <a:pt x="3636069" y="807720"/>
                </a:lnTo>
                <a:lnTo>
                  <a:pt x="3686781" y="822960"/>
                </a:lnTo>
                <a:lnTo>
                  <a:pt x="3736635" y="839470"/>
                </a:lnTo>
                <a:lnTo>
                  <a:pt x="3785727" y="858520"/>
                </a:lnTo>
                <a:lnTo>
                  <a:pt x="3829576" y="875030"/>
                </a:lnTo>
                <a:lnTo>
                  <a:pt x="3874817" y="892810"/>
                </a:lnTo>
                <a:lnTo>
                  <a:pt x="3921248" y="910590"/>
                </a:lnTo>
                <a:lnTo>
                  <a:pt x="3968666" y="925830"/>
                </a:lnTo>
                <a:lnTo>
                  <a:pt x="4016868" y="939800"/>
                </a:lnTo>
                <a:lnTo>
                  <a:pt x="4065652" y="951230"/>
                </a:lnTo>
                <a:lnTo>
                  <a:pt x="4114815" y="960120"/>
                </a:lnTo>
                <a:lnTo>
                  <a:pt x="4164155" y="965200"/>
                </a:lnTo>
                <a:lnTo>
                  <a:pt x="4213469" y="967740"/>
                </a:lnTo>
                <a:lnTo>
                  <a:pt x="4262555" y="963930"/>
                </a:lnTo>
                <a:lnTo>
                  <a:pt x="4311209" y="956310"/>
                </a:lnTo>
                <a:lnTo>
                  <a:pt x="4359230" y="942340"/>
                </a:lnTo>
                <a:lnTo>
                  <a:pt x="4406414" y="923290"/>
                </a:lnTo>
                <a:lnTo>
                  <a:pt x="4424966" y="913130"/>
                </a:lnTo>
                <a:lnTo>
                  <a:pt x="4443379" y="904240"/>
                </a:lnTo>
                <a:lnTo>
                  <a:pt x="4461652" y="894080"/>
                </a:lnTo>
                <a:lnTo>
                  <a:pt x="4479782" y="885190"/>
                </a:lnTo>
                <a:lnTo>
                  <a:pt x="4435527" y="861060"/>
                </a:lnTo>
                <a:lnTo>
                  <a:pt x="4349225" y="810260"/>
                </a:lnTo>
                <a:lnTo>
                  <a:pt x="4265353" y="756920"/>
                </a:lnTo>
                <a:lnTo>
                  <a:pt x="4224137" y="730250"/>
                </a:lnTo>
                <a:lnTo>
                  <a:pt x="4142762" y="674370"/>
                </a:lnTo>
                <a:close/>
              </a:path>
              <a:path w="4479925" h="1210310">
                <a:moveTo>
                  <a:pt x="0" y="883920"/>
                </a:moveTo>
                <a:lnTo>
                  <a:pt x="0" y="946150"/>
                </a:lnTo>
                <a:lnTo>
                  <a:pt x="30570" y="958850"/>
                </a:lnTo>
                <a:lnTo>
                  <a:pt x="76208" y="966470"/>
                </a:lnTo>
                <a:lnTo>
                  <a:pt x="124116" y="966470"/>
                </a:lnTo>
                <a:lnTo>
                  <a:pt x="173045" y="960120"/>
                </a:lnTo>
                <a:lnTo>
                  <a:pt x="221746" y="948690"/>
                </a:lnTo>
                <a:lnTo>
                  <a:pt x="268970" y="933450"/>
                </a:lnTo>
                <a:lnTo>
                  <a:pt x="319677" y="914400"/>
                </a:lnTo>
                <a:lnTo>
                  <a:pt x="363465" y="895350"/>
                </a:lnTo>
                <a:lnTo>
                  <a:pt x="63421" y="895350"/>
                </a:lnTo>
                <a:lnTo>
                  <a:pt x="44338" y="892810"/>
                </a:lnTo>
                <a:lnTo>
                  <a:pt x="6835" y="885190"/>
                </a:lnTo>
                <a:lnTo>
                  <a:pt x="0" y="883920"/>
                </a:lnTo>
                <a:close/>
              </a:path>
              <a:path w="4479925" h="1210310">
                <a:moveTo>
                  <a:pt x="2722242" y="0"/>
                </a:moveTo>
                <a:lnTo>
                  <a:pt x="2675088" y="0"/>
                </a:lnTo>
                <a:lnTo>
                  <a:pt x="2627930" y="2540"/>
                </a:lnTo>
                <a:lnTo>
                  <a:pt x="2580802" y="6350"/>
                </a:lnTo>
                <a:lnTo>
                  <a:pt x="2533739" y="13970"/>
                </a:lnTo>
                <a:lnTo>
                  <a:pt x="2486775" y="22860"/>
                </a:lnTo>
                <a:lnTo>
                  <a:pt x="2439943" y="35560"/>
                </a:lnTo>
                <a:lnTo>
                  <a:pt x="2393279" y="50800"/>
                </a:lnTo>
                <a:lnTo>
                  <a:pt x="2346817" y="68580"/>
                </a:lnTo>
                <a:lnTo>
                  <a:pt x="2298766" y="90170"/>
                </a:lnTo>
                <a:lnTo>
                  <a:pt x="2252059" y="111760"/>
                </a:lnTo>
                <a:lnTo>
                  <a:pt x="2206555" y="135890"/>
                </a:lnTo>
                <a:lnTo>
                  <a:pt x="2162111" y="160020"/>
                </a:lnTo>
                <a:lnTo>
                  <a:pt x="2118586" y="185420"/>
                </a:lnTo>
                <a:lnTo>
                  <a:pt x="2033726" y="238760"/>
                </a:lnTo>
                <a:lnTo>
                  <a:pt x="1992108" y="266700"/>
                </a:lnTo>
                <a:lnTo>
                  <a:pt x="1950842" y="293370"/>
                </a:lnTo>
                <a:lnTo>
                  <a:pt x="1909787" y="321310"/>
                </a:lnTo>
                <a:lnTo>
                  <a:pt x="1868800" y="350520"/>
                </a:lnTo>
                <a:lnTo>
                  <a:pt x="1827741" y="378460"/>
                </a:lnTo>
                <a:lnTo>
                  <a:pt x="1786466" y="405130"/>
                </a:lnTo>
                <a:lnTo>
                  <a:pt x="1744836" y="433070"/>
                </a:lnTo>
                <a:lnTo>
                  <a:pt x="1659939" y="486410"/>
                </a:lnTo>
                <a:lnTo>
                  <a:pt x="1616389" y="511810"/>
                </a:lnTo>
                <a:lnTo>
                  <a:pt x="1571372" y="537210"/>
                </a:lnTo>
                <a:lnTo>
                  <a:pt x="1525270" y="561340"/>
                </a:lnTo>
                <a:lnTo>
                  <a:pt x="1478018" y="582930"/>
                </a:lnTo>
                <a:lnTo>
                  <a:pt x="1429550" y="603250"/>
                </a:lnTo>
                <a:lnTo>
                  <a:pt x="1379803" y="622300"/>
                </a:lnTo>
                <a:lnTo>
                  <a:pt x="1328711" y="638810"/>
                </a:lnTo>
                <a:lnTo>
                  <a:pt x="1276209" y="652780"/>
                </a:lnTo>
                <a:lnTo>
                  <a:pt x="1222232" y="664210"/>
                </a:lnTo>
                <a:lnTo>
                  <a:pt x="1172813" y="673100"/>
                </a:lnTo>
                <a:lnTo>
                  <a:pt x="1123146" y="679450"/>
                </a:lnTo>
                <a:lnTo>
                  <a:pt x="1073267" y="684530"/>
                </a:lnTo>
                <a:lnTo>
                  <a:pt x="973014" y="692150"/>
                </a:lnTo>
                <a:lnTo>
                  <a:pt x="922710" y="694690"/>
                </a:lnTo>
                <a:lnTo>
                  <a:pt x="872334" y="695960"/>
                </a:lnTo>
                <a:lnTo>
                  <a:pt x="771509" y="701040"/>
                </a:lnTo>
                <a:lnTo>
                  <a:pt x="718930" y="706120"/>
                </a:lnTo>
                <a:lnTo>
                  <a:pt x="668300" y="713740"/>
                </a:lnTo>
                <a:lnTo>
                  <a:pt x="619246" y="726440"/>
                </a:lnTo>
                <a:lnTo>
                  <a:pt x="571397" y="740410"/>
                </a:lnTo>
                <a:lnTo>
                  <a:pt x="524379" y="756920"/>
                </a:lnTo>
                <a:lnTo>
                  <a:pt x="477821" y="774700"/>
                </a:lnTo>
                <a:lnTo>
                  <a:pt x="431349" y="793750"/>
                </a:lnTo>
                <a:lnTo>
                  <a:pt x="384591" y="811530"/>
                </a:lnTo>
                <a:lnTo>
                  <a:pt x="247897" y="861060"/>
                </a:lnTo>
                <a:lnTo>
                  <a:pt x="168793" y="882650"/>
                </a:lnTo>
                <a:lnTo>
                  <a:pt x="133510" y="890270"/>
                </a:lnTo>
                <a:lnTo>
                  <a:pt x="97540" y="895350"/>
                </a:lnTo>
                <a:lnTo>
                  <a:pt x="363465" y="895350"/>
                </a:lnTo>
                <a:lnTo>
                  <a:pt x="467646" y="849630"/>
                </a:lnTo>
                <a:lnTo>
                  <a:pt x="517530" y="829310"/>
                </a:lnTo>
                <a:lnTo>
                  <a:pt x="568665" y="810260"/>
                </a:lnTo>
                <a:lnTo>
                  <a:pt x="571256" y="808990"/>
                </a:lnTo>
                <a:lnTo>
                  <a:pt x="1024619" y="808990"/>
                </a:lnTo>
                <a:lnTo>
                  <a:pt x="1042898" y="800100"/>
                </a:lnTo>
                <a:lnTo>
                  <a:pt x="1086148" y="786130"/>
                </a:lnTo>
                <a:lnTo>
                  <a:pt x="1132708" y="774700"/>
                </a:lnTo>
                <a:lnTo>
                  <a:pt x="1181805" y="768350"/>
                </a:lnTo>
                <a:lnTo>
                  <a:pt x="1232664" y="764540"/>
                </a:lnTo>
                <a:lnTo>
                  <a:pt x="1284512" y="763270"/>
                </a:lnTo>
                <a:lnTo>
                  <a:pt x="1531528" y="763270"/>
                </a:lnTo>
                <a:lnTo>
                  <a:pt x="1535960" y="762000"/>
                </a:lnTo>
                <a:lnTo>
                  <a:pt x="1673479" y="762000"/>
                </a:lnTo>
                <a:lnTo>
                  <a:pt x="1679949" y="755650"/>
                </a:lnTo>
                <a:lnTo>
                  <a:pt x="1691069" y="741680"/>
                </a:lnTo>
                <a:lnTo>
                  <a:pt x="1697421" y="725170"/>
                </a:lnTo>
                <a:lnTo>
                  <a:pt x="1698647" y="706120"/>
                </a:lnTo>
                <a:lnTo>
                  <a:pt x="1697764" y="695960"/>
                </a:lnTo>
                <a:lnTo>
                  <a:pt x="1697017" y="684530"/>
                </a:lnTo>
                <a:lnTo>
                  <a:pt x="1710582" y="621030"/>
                </a:lnTo>
                <a:lnTo>
                  <a:pt x="1732447" y="582930"/>
                </a:lnTo>
                <a:lnTo>
                  <a:pt x="1761625" y="547370"/>
                </a:lnTo>
                <a:lnTo>
                  <a:pt x="1796047" y="513080"/>
                </a:lnTo>
                <a:lnTo>
                  <a:pt x="1833644" y="482600"/>
                </a:lnTo>
                <a:lnTo>
                  <a:pt x="1872345" y="453390"/>
                </a:lnTo>
                <a:lnTo>
                  <a:pt x="1911214" y="425450"/>
                </a:lnTo>
                <a:lnTo>
                  <a:pt x="1950791" y="398780"/>
                </a:lnTo>
                <a:lnTo>
                  <a:pt x="1991028" y="370840"/>
                </a:lnTo>
                <a:lnTo>
                  <a:pt x="2073281" y="317500"/>
                </a:lnTo>
                <a:lnTo>
                  <a:pt x="2115198" y="292100"/>
                </a:lnTo>
                <a:lnTo>
                  <a:pt x="2157575" y="267970"/>
                </a:lnTo>
                <a:lnTo>
                  <a:pt x="2204280" y="242570"/>
                </a:lnTo>
                <a:lnTo>
                  <a:pt x="2252005" y="218440"/>
                </a:lnTo>
                <a:lnTo>
                  <a:pt x="2300610" y="195580"/>
                </a:lnTo>
                <a:lnTo>
                  <a:pt x="2399913" y="152400"/>
                </a:lnTo>
                <a:lnTo>
                  <a:pt x="2539561" y="96520"/>
                </a:lnTo>
                <a:lnTo>
                  <a:pt x="2585979" y="81280"/>
                </a:lnTo>
                <a:lnTo>
                  <a:pt x="2633742" y="73660"/>
                </a:lnTo>
                <a:lnTo>
                  <a:pt x="3106601" y="73660"/>
                </a:lnTo>
                <a:lnTo>
                  <a:pt x="3049323" y="54610"/>
                </a:lnTo>
                <a:lnTo>
                  <a:pt x="3003158" y="41910"/>
                </a:lnTo>
                <a:lnTo>
                  <a:pt x="2956750" y="30480"/>
                </a:lnTo>
                <a:lnTo>
                  <a:pt x="2910131" y="20320"/>
                </a:lnTo>
                <a:lnTo>
                  <a:pt x="2863337" y="12700"/>
                </a:lnTo>
                <a:lnTo>
                  <a:pt x="2816401" y="6350"/>
                </a:lnTo>
                <a:lnTo>
                  <a:pt x="2769358" y="2540"/>
                </a:lnTo>
                <a:lnTo>
                  <a:pt x="2722242" y="0"/>
                </a:lnTo>
                <a:close/>
              </a:path>
              <a:path w="4479925" h="1210310">
                <a:moveTo>
                  <a:pt x="1673479" y="762000"/>
                </a:moveTo>
                <a:lnTo>
                  <a:pt x="1535960" y="762000"/>
                </a:lnTo>
                <a:lnTo>
                  <a:pt x="1538818" y="765810"/>
                </a:lnTo>
                <a:lnTo>
                  <a:pt x="1536659" y="769620"/>
                </a:lnTo>
                <a:lnTo>
                  <a:pt x="1528970" y="781050"/>
                </a:lnTo>
                <a:lnTo>
                  <a:pt x="1522879" y="795020"/>
                </a:lnTo>
                <a:lnTo>
                  <a:pt x="1517131" y="807720"/>
                </a:lnTo>
                <a:lnTo>
                  <a:pt x="1510471" y="820420"/>
                </a:lnTo>
                <a:lnTo>
                  <a:pt x="1552344" y="815340"/>
                </a:lnTo>
                <a:lnTo>
                  <a:pt x="1593947" y="805180"/>
                </a:lnTo>
                <a:lnTo>
                  <a:pt x="1632299" y="789940"/>
                </a:lnTo>
                <a:lnTo>
                  <a:pt x="1664421" y="770890"/>
                </a:lnTo>
                <a:lnTo>
                  <a:pt x="1673479" y="762000"/>
                </a:lnTo>
                <a:close/>
              </a:path>
              <a:path w="4479925" h="1210310">
                <a:moveTo>
                  <a:pt x="1531528" y="763270"/>
                </a:moveTo>
                <a:lnTo>
                  <a:pt x="1336577" y="763270"/>
                </a:lnTo>
                <a:lnTo>
                  <a:pt x="1438261" y="764540"/>
                </a:lnTo>
                <a:lnTo>
                  <a:pt x="1486333" y="764540"/>
                </a:lnTo>
                <a:lnTo>
                  <a:pt x="1531528" y="763270"/>
                </a:lnTo>
                <a:close/>
              </a:path>
              <a:path w="4479925" h="1210310">
                <a:moveTo>
                  <a:pt x="3106601" y="73660"/>
                </a:moveTo>
                <a:lnTo>
                  <a:pt x="2633742" y="73660"/>
                </a:lnTo>
                <a:lnTo>
                  <a:pt x="2676255" y="82550"/>
                </a:lnTo>
                <a:lnTo>
                  <a:pt x="2695705" y="97790"/>
                </a:lnTo>
                <a:lnTo>
                  <a:pt x="2703462" y="118110"/>
                </a:lnTo>
                <a:lnTo>
                  <a:pt x="2702566" y="139700"/>
                </a:lnTo>
                <a:lnTo>
                  <a:pt x="2696055" y="160020"/>
                </a:lnTo>
                <a:lnTo>
                  <a:pt x="2676521" y="195580"/>
                </a:lnTo>
                <a:lnTo>
                  <a:pt x="2650228" y="228600"/>
                </a:lnTo>
                <a:lnTo>
                  <a:pt x="2618632" y="257810"/>
                </a:lnTo>
                <a:lnTo>
                  <a:pt x="2583190" y="285750"/>
                </a:lnTo>
                <a:lnTo>
                  <a:pt x="2501747" y="341630"/>
                </a:lnTo>
                <a:lnTo>
                  <a:pt x="2460987" y="370840"/>
                </a:lnTo>
                <a:lnTo>
                  <a:pt x="2420555" y="398780"/>
                </a:lnTo>
                <a:lnTo>
                  <a:pt x="2380717" y="427990"/>
                </a:lnTo>
                <a:lnTo>
                  <a:pt x="2341737" y="458470"/>
                </a:lnTo>
                <a:lnTo>
                  <a:pt x="2305080" y="487680"/>
                </a:lnTo>
                <a:lnTo>
                  <a:pt x="2269680" y="518160"/>
                </a:lnTo>
                <a:lnTo>
                  <a:pt x="2235471" y="549910"/>
                </a:lnTo>
                <a:lnTo>
                  <a:pt x="2202388" y="581660"/>
                </a:lnTo>
                <a:lnTo>
                  <a:pt x="2170363" y="614680"/>
                </a:lnTo>
                <a:lnTo>
                  <a:pt x="2142240" y="642620"/>
                </a:lnTo>
                <a:lnTo>
                  <a:pt x="2108795" y="680720"/>
                </a:lnTo>
                <a:lnTo>
                  <a:pt x="2091413" y="718820"/>
                </a:lnTo>
                <a:lnTo>
                  <a:pt x="2111474" y="748030"/>
                </a:lnTo>
                <a:lnTo>
                  <a:pt x="2159059" y="756920"/>
                </a:lnTo>
                <a:lnTo>
                  <a:pt x="2212310" y="749300"/>
                </a:lnTo>
                <a:lnTo>
                  <a:pt x="2264845" y="735330"/>
                </a:lnTo>
                <a:lnTo>
                  <a:pt x="2310279" y="720090"/>
                </a:lnTo>
                <a:lnTo>
                  <a:pt x="2357806" y="704850"/>
                </a:lnTo>
                <a:lnTo>
                  <a:pt x="2405437" y="692150"/>
                </a:lnTo>
                <a:lnTo>
                  <a:pt x="2454312" y="681990"/>
                </a:lnTo>
                <a:lnTo>
                  <a:pt x="2505567" y="675640"/>
                </a:lnTo>
                <a:lnTo>
                  <a:pt x="2557817" y="674370"/>
                </a:lnTo>
                <a:lnTo>
                  <a:pt x="4142762" y="674370"/>
                </a:lnTo>
                <a:lnTo>
                  <a:pt x="3901551" y="506730"/>
                </a:lnTo>
                <a:lnTo>
                  <a:pt x="3868446" y="485140"/>
                </a:lnTo>
                <a:lnTo>
                  <a:pt x="3834375" y="462280"/>
                </a:lnTo>
                <a:lnTo>
                  <a:pt x="3799374" y="439420"/>
                </a:lnTo>
                <a:lnTo>
                  <a:pt x="3763477" y="415290"/>
                </a:lnTo>
                <a:lnTo>
                  <a:pt x="3726717" y="391160"/>
                </a:lnTo>
                <a:lnTo>
                  <a:pt x="3689129" y="367030"/>
                </a:lnTo>
                <a:lnTo>
                  <a:pt x="3650748" y="342900"/>
                </a:lnTo>
                <a:lnTo>
                  <a:pt x="3611608" y="318770"/>
                </a:lnTo>
                <a:lnTo>
                  <a:pt x="3571744" y="294640"/>
                </a:lnTo>
                <a:lnTo>
                  <a:pt x="3531188" y="271780"/>
                </a:lnTo>
                <a:lnTo>
                  <a:pt x="3489977" y="247650"/>
                </a:lnTo>
                <a:lnTo>
                  <a:pt x="3448143" y="224790"/>
                </a:lnTo>
                <a:lnTo>
                  <a:pt x="3405723" y="203200"/>
                </a:lnTo>
                <a:lnTo>
                  <a:pt x="3362748" y="180340"/>
                </a:lnTo>
                <a:lnTo>
                  <a:pt x="3275278" y="139700"/>
                </a:lnTo>
                <a:lnTo>
                  <a:pt x="3230850" y="120650"/>
                </a:lnTo>
                <a:lnTo>
                  <a:pt x="3140781" y="85090"/>
                </a:lnTo>
                <a:lnTo>
                  <a:pt x="3106601" y="73660"/>
                </a:lnTo>
                <a:close/>
              </a:path>
            </a:pathLst>
          </a:custGeom>
          <a:solidFill>
            <a:srgbClr val="628A92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88124" y="1731264"/>
            <a:ext cx="5004435" cy="1270000"/>
          </a:xfrm>
          <a:custGeom>
            <a:avLst/>
            <a:gdLst/>
            <a:ahLst/>
            <a:cxnLst/>
            <a:rect l="l" t="t" r="r" b="b"/>
            <a:pathLst>
              <a:path w="5004434" h="1270000">
                <a:moveTo>
                  <a:pt x="5003878" y="1028699"/>
                </a:moveTo>
                <a:lnTo>
                  <a:pt x="4962147" y="1028699"/>
                </a:lnTo>
                <a:lnTo>
                  <a:pt x="4908397" y="1041399"/>
                </a:lnTo>
                <a:lnTo>
                  <a:pt x="4692644" y="1041399"/>
                </a:lnTo>
                <a:lnTo>
                  <a:pt x="4638471" y="1054099"/>
                </a:lnTo>
                <a:lnTo>
                  <a:pt x="4085548" y="1054099"/>
                </a:lnTo>
                <a:lnTo>
                  <a:pt x="4133754" y="1066799"/>
                </a:lnTo>
                <a:lnTo>
                  <a:pt x="4181355" y="1066799"/>
                </a:lnTo>
                <a:lnTo>
                  <a:pt x="4274185" y="1092199"/>
                </a:lnTo>
                <a:lnTo>
                  <a:pt x="4277741" y="1092199"/>
                </a:lnTo>
                <a:lnTo>
                  <a:pt x="4277741" y="1104899"/>
                </a:lnTo>
                <a:lnTo>
                  <a:pt x="4275582" y="1104899"/>
                </a:lnTo>
                <a:lnTo>
                  <a:pt x="4255297" y="1117599"/>
                </a:lnTo>
                <a:lnTo>
                  <a:pt x="4232008" y="1130299"/>
                </a:lnTo>
                <a:lnTo>
                  <a:pt x="4206309" y="1142999"/>
                </a:lnTo>
                <a:lnTo>
                  <a:pt x="4178795" y="1142999"/>
                </a:lnTo>
                <a:lnTo>
                  <a:pt x="4223906" y="1168399"/>
                </a:lnTo>
                <a:lnTo>
                  <a:pt x="4272945" y="1193799"/>
                </a:lnTo>
                <a:lnTo>
                  <a:pt x="4429798" y="1231899"/>
                </a:lnTo>
                <a:lnTo>
                  <a:pt x="4521999" y="1257299"/>
                </a:lnTo>
                <a:lnTo>
                  <a:pt x="4614615" y="1257299"/>
                </a:lnTo>
                <a:lnTo>
                  <a:pt x="4661456" y="1269999"/>
                </a:lnTo>
                <a:lnTo>
                  <a:pt x="5003878" y="1269999"/>
                </a:lnTo>
                <a:lnTo>
                  <a:pt x="5003878" y="1028699"/>
                </a:lnTo>
                <a:close/>
              </a:path>
              <a:path w="5004434" h="1270000">
                <a:moveTo>
                  <a:pt x="3374956" y="850899"/>
                </a:moveTo>
                <a:lnTo>
                  <a:pt x="2676245" y="850899"/>
                </a:lnTo>
                <a:lnTo>
                  <a:pt x="2726801" y="863599"/>
                </a:lnTo>
                <a:lnTo>
                  <a:pt x="2777475" y="863599"/>
                </a:lnTo>
                <a:lnTo>
                  <a:pt x="2828228" y="876299"/>
                </a:lnTo>
                <a:lnTo>
                  <a:pt x="2879023" y="876299"/>
                </a:lnTo>
                <a:lnTo>
                  <a:pt x="2980586" y="888999"/>
                </a:lnTo>
                <a:lnTo>
                  <a:pt x="3031278" y="901699"/>
                </a:lnTo>
                <a:lnTo>
                  <a:pt x="3081859" y="901699"/>
                </a:lnTo>
                <a:lnTo>
                  <a:pt x="3182541" y="927099"/>
                </a:lnTo>
                <a:lnTo>
                  <a:pt x="3232564" y="927099"/>
                </a:lnTo>
                <a:lnTo>
                  <a:pt x="3671608" y="1041399"/>
                </a:lnTo>
                <a:lnTo>
                  <a:pt x="3726064" y="1054099"/>
                </a:lnTo>
                <a:lnTo>
                  <a:pt x="4638471" y="1054099"/>
                </a:lnTo>
                <a:lnTo>
                  <a:pt x="4587446" y="1041399"/>
                </a:lnTo>
                <a:lnTo>
                  <a:pt x="4383567" y="1041399"/>
                </a:lnTo>
                <a:lnTo>
                  <a:pt x="4332739" y="1028699"/>
                </a:lnTo>
                <a:lnTo>
                  <a:pt x="4282003" y="1028699"/>
                </a:lnTo>
                <a:lnTo>
                  <a:pt x="4231376" y="1015999"/>
                </a:lnTo>
                <a:lnTo>
                  <a:pt x="4180875" y="1015999"/>
                </a:lnTo>
                <a:lnTo>
                  <a:pt x="4130518" y="1003299"/>
                </a:lnTo>
                <a:lnTo>
                  <a:pt x="4080323" y="1003299"/>
                </a:lnTo>
                <a:lnTo>
                  <a:pt x="3980485" y="977899"/>
                </a:lnTo>
                <a:lnTo>
                  <a:pt x="3930878" y="977899"/>
                </a:lnTo>
                <a:lnTo>
                  <a:pt x="3777458" y="939799"/>
                </a:lnTo>
                <a:lnTo>
                  <a:pt x="3726522" y="939799"/>
                </a:lnTo>
                <a:lnTo>
                  <a:pt x="3374956" y="850899"/>
                </a:lnTo>
                <a:close/>
              </a:path>
              <a:path w="5004434" h="1270000">
                <a:moveTo>
                  <a:pt x="2109575" y="317499"/>
                </a:moveTo>
                <a:lnTo>
                  <a:pt x="1915469" y="317499"/>
                </a:lnTo>
                <a:lnTo>
                  <a:pt x="1939656" y="330199"/>
                </a:lnTo>
                <a:lnTo>
                  <a:pt x="1962772" y="330199"/>
                </a:lnTo>
                <a:lnTo>
                  <a:pt x="2011880" y="355599"/>
                </a:lnTo>
                <a:lnTo>
                  <a:pt x="2055163" y="380999"/>
                </a:lnTo>
                <a:lnTo>
                  <a:pt x="2094176" y="419099"/>
                </a:lnTo>
                <a:lnTo>
                  <a:pt x="2130475" y="444499"/>
                </a:lnTo>
                <a:lnTo>
                  <a:pt x="2149290" y="469899"/>
                </a:lnTo>
                <a:lnTo>
                  <a:pt x="2168588" y="482599"/>
                </a:lnTo>
                <a:lnTo>
                  <a:pt x="2189115" y="507999"/>
                </a:lnTo>
                <a:lnTo>
                  <a:pt x="2211616" y="520699"/>
                </a:lnTo>
                <a:lnTo>
                  <a:pt x="2236938" y="533399"/>
                </a:lnTo>
                <a:lnTo>
                  <a:pt x="2289256" y="558799"/>
                </a:lnTo>
                <a:lnTo>
                  <a:pt x="2314829" y="571499"/>
                </a:lnTo>
                <a:lnTo>
                  <a:pt x="2357813" y="609599"/>
                </a:lnTo>
                <a:lnTo>
                  <a:pt x="2382515" y="660399"/>
                </a:lnTo>
                <a:lnTo>
                  <a:pt x="2397837" y="698499"/>
                </a:lnTo>
                <a:lnTo>
                  <a:pt x="2412682" y="749299"/>
                </a:lnTo>
                <a:lnTo>
                  <a:pt x="2430016" y="787399"/>
                </a:lnTo>
                <a:lnTo>
                  <a:pt x="2453105" y="825499"/>
                </a:lnTo>
                <a:lnTo>
                  <a:pt x="2482672" y="850899"/>
                </a:lnTo>
                <a:lnTo>
                  <a:pt x="2519443" y="876299"/>
                </a:lnTo>
                <a:lnTo>
                  <a:pt x="2564142" y="901699"/>
                </a:lnTo>
                <a:lnTo>
                  <a:pt x="2614158" y="927099"/>
                </a:lnTo>
                <a:lnTo>
                  <a:pt x="2716636" y="952499"/>
                </a:lnTo>
                <a:lnTo>
                  <a:pt x="2767266" y="977899"/>
                </a:lnTo>
                <a:lnTo>
                  <a:pt x="2763252" y="952499"/>
                </a:lnTo>
                <a:lnTo>
                  <a:pt x="2749550" y="939799"/>
                </a:lnTo>
                <a:lnTo>
                  <a:pt x="2730694" y="927099"/>
                </a:lnTo>
                <a:lnTo>
                  <a:pt x="2711221" y="914399"/>
                </a:lnTo>
                <a:lnTo>
                  <a:pt x="2694747" y="901699"/>
                </a:lnTo>
                <a:lnTo>
                  <a:pt x="2681212" y="888999"/>
                </a:lnTo>
                <a:lnTo>
                  <a:pt x="2671271" y="876299"/>
                </a:lnTo>
                <a:lnTo>
                  <a:pt x="2665577" y="850899"/>
                </a:lnTo>
                <a:lnTo>
                  <a:pt x="3374956" y="850899"/>
                </a:lnTo>
                <a:lnTo>
                  <a:pt x="3325691" y="838199"/>
                </a:lnTo>
                <a:lnTo>
                  <a:pt x="3276727" y="812799"/>
                </a:lnTo>
                <a:lnTo>
                  <a:pt x="3228086" y="800099"/>
                </a:lnTo>
                <a:lnTo>
                  <a:pt x="3135098" y="774699"/>
                </a:lnTo>
                <a:lnTo>
                  <a:pt x="3089473" y="749299"/>
                </a:lnTo>
                <a:lnTo>
                  <a:pt x="2999539" y="723899"/>
                </a:lnTo>
                <a:lnTo>
                  <a:pt x="2955064" y="698499"/>
                </a:lnTo>
                <a:lnTo>
                  <a:pt x="2910804" y="685799"/>
                </a:lnTo>
                <a:lnTo>
                  <a:pt x="2866676" y="660399"/>
                </a:lnTo>
                <a:lnTo>
                  <a:pt x="2822596" y="647699"/>
                </a:lnTo>
                <a:lnTo>
                  <a:pt x="2778480" y="622299"/>
                </a:lnTo>
                <a:lnTo>
                  <a:pt x="2730511" y="596899"/>
                </a:lnTo>
                <a:lnTo>
                  <a:pt x="2682582" y="584199"/>
                </a:lnTo>
                <a:lnTo>
                  <a:pt x="2586846" y="533399"/>
                </a:lnTo>
                <a:lnTo>
                  <a:pt x="2539039" y="520699"/>
                </a:lnTo>
                <a:lnTo>
                  <a:pt x="2395865" y="444499"/>
                </a:lnTo>
                <a:lnTo>
                  <a:pt x="2348224" y="431799"/>
                </a:lnTo>
                <a:lnTo>
                  <a:pt x="2253068" y="380999"/>
                </a:lnTo>
                <a:lnTo>
                  <a:pt x="2205216" y="368299"/>
                </a:lnTo>
                <a:lnTo>
                  <a:pt x="2109575" y="317499"/>
                </a:lnTo>
                <a:close/>
              </a:path>
              <a:path w="5004434" h="1270000">
                <a:moveTo>
                  <a:pt x="1361400" y="0"/>
                </a:moveTo>
                <a:lnTo>
                  <a:pt x="1156031" y="0"/>
                </a:lnTo>
                <a:lnTo>
                  <a:pt x="1106954" y="12699"/>
                </a:lnTo>
                <a:lnTo>
                  <a:pt x="965842" y="50799"/>
                </a:lnTo>
                <a:lnTo>
                  <a:pt x="920581" y="76199"/>
                </a:lnTo>
                <a:lnTo>
                  <a:pt x="876077" y="88899"/>
                </a:lnTo>
                <a:lnTo>
                  <a:pt x="832250" y="114299"/>
                </a:lnTo>
                <a:lnTo>
                  <a:pt x="789023" y="126999"/>
                </a:lnTo>
                <a:lnTo>
                  <a:pt x="746315" y="152399"/>
                </a:lnTo>
                <a:lnTo>
                  <a:pt x="699385" y="177799"/>
                </a:lnTo>
                <a:lnTo>
                  <a:pt x="652103" y="190499"/>
                </a:lnTo>
                <a:lnTo>
                  <a:pt x="555535" y="241299"/>
                </a:lnTo>
                <a:lnTo>
                  <a:pt x="505777" y="266699"/>
                </a:lnTo>
                <a:lnTo>
                  <a:pt x="412436" y="292099"/>
                </a:lnTo>
                <a:lnTo>
                  <a:pt x="365946" y="317499"/>
                </a:lnTo>
                <a:lnTo>
                  <a:pt x="273456" y="342899"/>
                </a:lnTo>
                <a:lnTo>
                  <a:pt x="227374" y="368299"/>
                </a:lnTo>
                <a:lnTo>
                  <a:pt x="135704" y="393699"/>
                </a:lnTo>
                <a:lnTo>
                  <a:pt x="90191" y="419099"/>
                </a:lnTo>
                <a:lnTo>
                  <a:pt x="44944" y="431799"/>
                </a:lnTo>
                <a:lnTo>
                  <a:pt x="0" y="457199"/>
                </a:lnTo>
                <a:lnTo>
                  <a:pt x="47823" y="457199"/>
                </a:lnTo>
                <a:lnTo>
                  <a:pt x="63487" y="444499"/>
                </a:lnTo>
                <a:lnTo>
                  <a:pt x="96538" y="444499"/>
                </a:lnTo>
                <a:lnTo>
                  <a:pt x="192430" y="406399"/>
                </a:lnTo>
                <a:lnTo>
                  <a:pt x="369381" y="355599"/>
                </a:lnTo>
                <a:lnTo>
                  <a:pt x="416013" y="342899"/>
                </a:lnTo>
                <a:lnTo>
                  <a:pt x="889939" y="342899"/>
                </a:lnTo>
                <a:lnTo>
                  <a:pt x="922805" y="317499"/>
                </a:lnTo>
                <a:lnTo>
                  <a:pt x="948526" y="292099"/>
                </a:lnTo>
                <a:lnTo>
                  <a:pt x="970258" y="266699"/>
                </a:lnTo>
                <a:lnTo>
                  <a:pt x="991158" y="228599"/>
                </a:lnTo>
                <a:lnTo>
                  <a:pt x="1013066" y="203199"/>
                </a:lnTo>
                <a:lnTo>
                  <a:pt x="1038310" y="177799"/>
                </a:lnTo>
                <a:lnTo>
                  <a:pt x="1067979" y="165099"/>
                </a:lnTo>
                <a:lnTo>
                  <a:pt x="1103160" y="139699"/>
                </a:lnTo>
                <a:lnTo>
                  <a:pt x="1206815" y="139699"/>
                </a:lnTo>
                <a:lnTo>
                  <a:pt x="1218747" y="126999"/>
                </a:lnTo>
                <a:lnTo>
                  <a:pt x="1705650" y="126999"/>
                </a:lnTo>
                <a:lnTo>
                  <a:pt x="1683770" y="114299"/>
                </a:lnTo>
                <a:lnTo>
                  <a:pt x="1639742" y="101599"/>
                </a:lnTo>
                <a:lnTo>
                  <a:pt x="1595293" y="76199"/>
                </a:lnTo>
                <a:lnTo>
                  <a:pt x="1550271" y="63499"/>
                </a:lnTo>
                <a:lnTo>
                  <a:pt x="1504523" y="38099"/>
                </a:lnTo>
                <a:lnTo>
                  <a:pt x="1361400" y="0"/>
                </a:lnTo>
                <a:close/>
              </a:path>
              <a:path w="5004434" h="1270000">
                <a:moveTo>
                  <a:pt x="1705650" y="126999"/>
                </a:moveTo>
                <a:lnTo>
                  <a:pt x="1218747" y="126999"/>
                </a:lnTo>
                <a:lnTo>
                  <a:pt x="1230658" y="139699"/>
                </a:lnTo>
                <a:lnTo>
                  <a:pt x="1242910" y="139699"/>
                </a:lnTo>
                <a:lnTo>
                  <a:pt x="1276324" y="152399"/>
                </a:lnTo>
                <a:lnTo>
                  <a:pt x="1304045" y="177799"/>
                </a:lnTo>
                <a:lnTo>
                  <a:pt x="1327932" y="215899"/>
                </a:lnTo>
                <a:lnTo>
                  <a:pt x="1349844" y="241299"/>
                </a:lnTo>
                <a:lnTo>
                  <a:pt x="1377363" y="266699"/>
                </a:lnTo>
                <a:lnTo>
                  <a:pt x="1409049" y="292099"/>
                </a:lnTo>
                <a:lnTo>
                  <a:pt x="1442549" y="317499"/>
                </a:lnTo>
                <a:lnTo>
                  <a:pt x="1475511" y="342899"/>
                </a:lnTo>
                <a:lnTo>
                  <a:pt x="1507878" y="368299"/>
                </a:lnTo>
                <a:lnTo>
                  <a:pt x="1546809" y="393699"/>
                </a:lnTo>
                <a:lnTo>
                  <a:pt x="1589911" y="406399"/>
                </a:lnTo>
                <a:lnTo>
                  <a:pt x="1634794" y="419099"/>
                </a:lnTo>
                <a:lnTo>
                  <a:pt x="1625214" y="393699"/>
                </a:lnTo>
                <a:lnTo>
                  <a:pt x="1623123" y="368299"/>
                </a:lnTo>
                <a:lnTo>
                  <a:pt x="1633033" y="355599"/>
                </a:lnTo>
                <a:lnTo>
                  <a:pt x="1659458" y="342899"/>
                </a:lnTo>
                <a:lnTo>
                  <a:pt x="1782634" y="342899"/>
                </a:lnTo>
                <a:lnTo>
                  <a:pt x="1820811" y="330199"/>
                </a:lnTo>
                <a:lnTo>
                  <a:pt x="1831503" y="330199"/>
                </a:lnTo>
                <a:lnTo>
                  <a:pt x="1841974" y="317499"/>
                </a:lnTo>
                <a:lnTo>
                  <a:pt x="2109575" y="317499"/>
                </a:lnTo>
                <a:lnTo>
                  <a:pt x="2061754" y="292099"/>
                </a:lnTo>
                <a:lnTo>
                  <a:pt x="2013964" y="279399"/>
                </a:lnTo>
                <a:lnTo>
                  <a:pt x="1918429" y="228599"/>
                </a:lnTo>
                <a:lnTo>
                  <a:pt x="1822952" y="190499"/>
                </a:lnTo>
                <a:lnTo>
                  <a:pt x="1727530" y="139699"/>
                </a:lnTo>
                <a:lnTo>
                  <a:pt x="1705650" y="126999"/>
                </a:lnTo>
                <a:close/>
              </a:path>
              <a:path w="5004434" h="1270000">
                <a:moveTo>
                  <a:pt x="455771" y="368299"/>
                </a:moveTo>
                <a:lnTo>
                  <a:pt x="399952" y="368299"/>
                </a:lnTo>
                <a:lnTo>
                  <a:pt x="392163" y="380999"/>
                </a:lnTo>
                <a:lnTo>
                  <a:pt x="424778" y="380999"/>
                </a:lnTo>
                <a:lnTo>
                  <a:pt x="455771" y="368299"/>
                </a:lnTo>
                <a:close/>
              </a:path>
              <a:path w="5004434" h="1270000">
                <a:moveTo>
                  <a:pt x="544321" y="342899"/>
                </a:moveTo>
                <a:lnTo>
                  <a:pt x="423075" y="342899"/>
                </a:lnTo>
                <a:lnTo>
                  <a:pt x="414921" y="355599"/>
                </a:lnTo>
                <a:lnTo>
                  <a:pt x="407376" y="368299"/>
                </a:lnTo>
                <a:lnTo>
                  <a:pt x="486278" y="368299"/>
                </a:lnTo>
                <a:lnTo>
                  <a:pt x="517436" y="355599"/>
                </a:lnTo>
                <a:lnTo>
                  <a:pt x="544321" y="342899"/>
                </a:lnTo>
                <a:close/>
              </a:path>
              <a:path w="5004434" h="1270000">
                <a:moveTo>
                  <a:pt x="889939" y="342899"/>
                </a:moveTo>
                <a:lnTo>
                  <a:pt x="625881" y="342899"/>
                </a:lnTo>
                <a:lnTo>
                  <a:pt x="678967" y="355599"/>
                </a:lnTo>
                <a:lnTo>
                  <a:pt x="733394" y="355599"/>
                </a:lnTo>
                <a:lnTo>
                  <a:pt x="787684" y="368299"/>
                </a:lnTo>
                <a:lnTo>
                  <a:pt x="840359" y="355599"/>
                </a:lnTo>
                <a:lnTo>
                  <a:pt x="889939" y="342899"/>
                </a:lnTo>
                <a:close/>
              </a:path>
              <a:path w="5004434" h="1270000">
                <a:moveTo>
                  <a:pt x="1194498" y="139699"/>
                </a:moveTo>
                <a:lnTo>
                  <a:pt x="1113853" y="139699"/>
                </a:lnTo>
                <a:lnTo>
                  <a:pt x="1136832" y="152399"/>
                </a:lnTo>
                <a:lnTo>
                  <a:pt x="1173555" y="152399"/>
                </a:lnTo>
                <a:lnTo>
                  <a:pt x="1194498" y="139699"/>
                </a:lnTo>
                <a:close/>
              </a:path>
            </a:pathLst>
          </a:custGeom>
          <a:solidFill>
            <a:srgbClr val="628A92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15" y="1152881"/>
            <a:ext cx="10690987" cy="3347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5" y="3304197"/>
            <a:ext cx="10690987" cy="11962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62718" y="3338664"/>
            <a:ext cx="7429284" cy="1149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62718" y="3337991"/>
            <a:ext cx="7429284" cy="11502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16" y="3304197"/>
            <a:ext cx="10690986" cy="11962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15" y="3305390"/>
            <a:ext cx="10690987" cy="11950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16" y="3498208"/>
            <a:ext cx="849998" cy="5569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15" y="4233765"/>
            <a:ext cx="5735523" cy="2666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75839" y="3348583"/>
            <a:ext cx="7916163" cy="11518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44582" y="4401605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922" y="14643"/>
                </a:moveTo>
                <a:lnTo>
                  <a:pt x="19596" y="14643"/>
                </a:lnTo>
                <a:lnTo>
                  <a:pt x="20294" y="16764"/>
                </a:lnTo>
                <a:lnTo>
                  <a:pt x="29857" y="20561"/>
                </a:lnTo>
                <a:lnTo>
                  <a:pt x="38811" y="16624"/>
                </a:lnTo>
                <a:lnTo>
                  <a:pt x="35922" y="14643"/>
                </a:lnTo>
                <a:close/>
              </a:path>
              <a:path w="46990" h="20954">
                <a:moveTo>
                  <a:pt x="3949" y="4889"/>
                </a:moveTo>
                <a:lnTo>
                  <a:pt x="1193" y="8178"/>
                </a:lnTo>
                <a:lnTo>
                  <a:pt x="0" y="9309"/>
                </a:lnTo>
                <a:lnTo>
                  <a:pt x="8737" y="10223"/>
                </a:lnTo>
                <a:lnTo>
                  <a:pt x="11175" y="10985"/>
                </a:lnTo>
                <a:lnTo>
                  <a:pt x="8788" y="11518"/>
                </a:lnTo>
                <a:lnTo>
                  <a:pt x="431" y="12344"/>
                </a:lnTo>
                <a:lnTo>
                  <a:pt x="1396" y="13601"/>
                </a:lnTo>
                <a:lnTo>
                  <a:pt x="3835" y="17348"/>
                </a:lnTo>
                <a:lnTo>
                  <a:pt x="13931" y="15773"/>
                </a:lnTo>
                <a:lnTo>
                  <a:pt x="19596" y="14643"/>
                </a:lnTo>
                <a:lnTo>
                  <a:pt x="35922" y="14643"/>
                </a:lnTo>
                <a:lnTo>
                  <a:pt x="35737" y="14516"/>
                </a:lnTo>
                <a:lnTo>
                  <a:pt x="32600" y="13246"/>
                </a:lnTo>
                <a:lnTo>
                  <a:pt x="40090" y="13246"/>
                </a:lnTo>
                <a:lnTo>
                  <a:pt x="46634" y="12839"/>
                </a:lnTo>
                <a:lnTo>
                  <a:pt x="46011" y="9309"/>
                </a:lnTo>
                <a:lnTo>
                  <a:pt x="45502" y="6959"/>
                </a:lnTo>
                <a:lnTo>
                  <a:pt x="20294" y="6959"/>
                </a:lnTo>
                <a:lnTo>
                  <a:pt x="15011" y="6565"/>
                </a:lnTo>
                <a:lnTo>
                  <a:pt x="3949" y="4889"/>
                </a:lnTo>
                <a:close/>
              </a:path>
              <a:path w="46990" h="20954">
                <a:moveTo>
                  <a:pt x="40090" y="13246"/>
                </a:moveTo>
                <a:lnTo>
                  <a:pt x="32600" y="13246"/>
                </a:lnTo>
                <a:lnTo>
                  <a:pt x="38658" y="13335"/>
                </a:lnTo>
                <a:lnTo>
                  <a:pt x="40090" y="13246"/>
                </a:lnTo>
                <a:close/>
              </a:path>
              <a:path w="46990" h="20954">
                <a:moveTo>
                  <a:pt x="27203" y="0"/>
                </a:moveTo>
                <a:lnTo>
                  <a:pt x="22720" y="4470"/>
                </a:lnTo>
                <a:lnTo>
                  <a:pt x="20294" y="6959"/>
                </a:lnTo>
                <a:lnTo>
                  <a:pt x="45502" y="6959"/>
                </a:lnTo>
                <a:lnTo>
                  <a:pt x="45464" y="6781"/>
                </a:lnTo>
                <a:lnTo>
                  <a:pt x="33299" y="6781"/>
                </a:lnTo>
                <a:lnTo>
                  <a:pt x="35737" y="5245"/>
                </a:lnTo>
                <a:lnTo>
                  <a:pt x="37083" y="3213"/>
                </a:lnTo>
                <a:lnTo>
                  <a:pt x="33794" y="2222"/>
                </a:lnTo>
                <a:lnTo>
                  <a:pt x="27203" y="0"/>
                </a:lnTo>
                <a:close/>
              </a:path>
              <a:path w="46990" h="20954">
                <a:moveTo>
                  <a:pt x="45288" y="5969"/>
                </a:moveTo>
                <a:lnTo>
                  <a:pt x="33299" y="6781"/>
                </a:lnTo>
                <a:lnTo>
                  <a:pt x="45464" y="6781"/>
                </a:lnTo>
                <a:lnTo>
                  <a:pt x="45288" y="596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79583" y="4255711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826" y="9220"/>
                </a:moveTo>
                <a:lnTo>
                  <a:pt x="12369" y="9220"/>
                </a:lnTo>
                <a:lnTo>
                  <a:pt x="12852" y="10528"/>
                </a:lnTo>
                <a:lnTo>
                  <a:pt x="18719" y="12928"/>
                </a:lnTo>
                <a:lnTo>
                  <a:pt x="22555" y="11303"/>
                </a:lnTo>
                <a:lnTo>
                  <a:pt x="24510" y="10401"/>
                </a:lnTo>
                <a:lnTo>
                  <a:pt x="22826" y="9220"/>
                </a:lnTo>
                <a:close/>
              </a:path>
              <a:path w="29845" h="13335">
                <a:moveTo>
                  <a:pt x="2425" y="2997"/>
                </a:moveTo>
                <a:lnTo>
                  <a:pt x="0" y="5880"/>
                </a:lnTo>
                <a:lnTo>
                  <a:pt x="5460" y="6413"/>
                </a:lnTo>
                <a:lnTo>
                  <a:pt x="7111" y="6858"/>
                </a:lnTo>
                <a:lnTo>
                  <a:pt x="5613" y="7099"/>
                </a:lnTo>
                <a:lnTo>
                  <a:pt x="203" y="7785"/>
                </a:lnTo>
                <a:lnTo>
                  <a:pt x="749" y="8496"/>
                </a:lnTo>
                <a:lnTo>
                  <a:pt x="2425" y="10845"/>
                </a:lnTo>
                <a:lnTo>
                  <a:pt x="8851" y="9906"/>
                </a:lnTo>
                <a:lnTo>
                  <a:pt x="12369" y="9220"/>
                </a:lnTo>
                <a:lnTo>
                  <a:pt x="22826" y="9220"/>
                </a:lnTo>
                <a:lnTo>
                  <a:pt x="22555" y="9029"/>
                </a:lnTo>
                <a:lnTo>
                  <a:pt x="20510" y="8229"/>
                </a:lnTo>
                <a:lnTo>
                  <a:pt x="24396" y="8229"/>
                </a:lnTo>
                <a:lnTo>
                  <a:pt x="29298" y="8089"/>
                </a:lnTo>
                <a:lnTo>
                  <a:pt x="29016" y="5880"/>
                </a:lnTo>
                <a:lnTo>
                  <a:pt x="28728" y="4292"/>
                </a:lnTo>
                <a:lnTo>
                  <a:pt x="12852" y="4292"/>
                </a:lnTo>
                <a:lnTo>
                  <a:pt x="9436" y="4076"/>
                </a:lnTo>
                <a:lnTo>
                  <a:pt x="2425" y="2997"/>
                </a:lnTo>
                <a:close/>
              </a:path>
              <a:path w="29845" h="13335">
                <a:moveTo>
                  <a:pt x="17056" y="0"/>
                </a:moveTo>
                <a:lnTo>
                  <a:pt x="12852" y="4292"/>
                </a:lnTo>
                <a:lnTo>
                  <a:pt x="28728" y="4292"/>
                </a:lnTo>
                <a:lnTo>
                  <a:pt x="21107" y="4241"/>
                </a:lnTo>
                <a:lnTo>
                  <a:pt x="22555" y="3251"/>
                </a:lnTo>
                <a:lnTo>
                  <a:pt x="23317" y="2032"/>
                </a:lnTo>
                <a:lnTo>
                  <a:pt x="21374" y="1308"/>
                </a:lnTo>
                <a:lnTo>
                  <a:pt x="17056" y="0"/>
                </a:lnTo>
                <a:close/>
              </a:path>
              <a:path w="29845" h="13335">
                <a:moveTo>
                  <a:pt x="28613" y="3657"/>
                </a:moveTo>
                <a:lnTo>
                  <a:pt x="24714" y="3797"/>
                </a:lnTo>
                <a:lnTo>
                  <a:pt x="21107" y="4241"/>
                </a:lnTo>
                <a:lnTo>
                  <a:pt x="28719" y="4241"/>
                </a:lnTo>
                <a:lnTo>
                  <a:pt x="28613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92757" y="4420674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21" y="10706"/>
                </a:moveTo>
                <a:lnTo>
                  <a:pt x="14363" y="10706"/>
                </a:lnTo>
                <a:lnTo>
                  <a:pt x="15049" y="12293"/>
                </a:lnTo>
                <a:lnTo>
                  <a:pt x="22237" y="14909"/>
                </a:lnTo>
                <a:lnTo>
                  <a:pt x="26225" y="12966"/>
                </a:lnTo>
                <a:lnTo>
                  <a:pt x="28498" y="11798"/>
                </a:lnTo>
                <a:lnTo>
                  <a:pt x="26721" y="10706"/>
                </a:lnTo>
                <a:close/>
              </a:path>
              <a:path w="34290" h="15239">
                <a:moveTo>
                  <a:pt x="2743" y="3746"/>
                </a:moveTo>
                <a:lnTo>
                  <a:pt x="749" y="6146"/>
                </a:lnTo>
                <a:lnTo>
                  <a:pt x="0" y="7137"/>
                </a:lnTo>
                <a:lnTo>
                  <a:pt x="6261" y="7683"/>
                </a:lnTo>
                <a:lnTo>
                  <a:pt x="8026" y="8089"/>
                </a:lnTo>
                <a:lnTo>
                  <a:pt x="6629" y="8534"/>
                </a:lnTo>
                <a:lnTo>
                  <a:pt x="381" y="9270"/>
                </a:lnTo>
                <a:lnTo>
                  <a:pt x="3022" y="12966"/>
                </a:lnTo>
                <a:lnTo>
                  <a:pt x="10363" y="11607"/>
                </a:lnTo>
                <a:lnTo>
                  <a:pt x="14363" y="10706"/>
                </a:lnTo>
                <a:lnTo>
                  <a:pt x="26721" y="10706"/>
                </a:lnTo>
                <a:lnTo>
                  <a:pt x="26225" y="10401"/>
                </a:lnTo>
                <a:lnTo>
                  <a:pt x="23863" y="9486"/>
                </a:lnTo>
                <a:lnTo>
                  <a:pt x="28498" y="9448"/>
                </a:lnTo>
                <a:lnTo>
                  <a:pt x="34213" y="8991"/>
                </a:lnTo>
                <a:lnTo>
                  <a:pt x="33680" y="6553"/>
                </a:lnTo>
                <a:lnTo>
                  <a:pt x="33262" y="5067"/>
                </a:lnTo>
                <a:lnTo>
                  <a:pt x="14681" y="5067"/>
                </a:lnTo>
                <a:lnTo>
                  <a:pt x="10680" y="4927"/>
                </a:lnTo>
                <a:lnTo>
                  <a:pt x="2743" y="3746"/>
                </a:lnTo>
                <a:close/>
              </a:path>
              <a:path w="34290" h="15239">
                <a:moveTo>
                  <a:pt x="19646" y="0"/>
                </a:moveTo>
                <a:lnTo>
                  <a:pt x="16408" y="3213"/>
                </a:lnTo>
                <a:lnTo>
                  <a:pt x="14681" y="5067"/>
                </a:lnTo>
                <a:lnTo>
                  <a:pt x="33262" y="5067"/>
                </a:lnTo>
                <a:lnTo>
                  <a:pt x="33169" y="4737"/>
                </a:lnTo>
                <a:lnTo>
                  <a:pt x="24345" y="4737"/>
                </a:lnTo>
                <a:lnTo>
                  <a:pt x="25908" y="3619"/>
                </a:lnTo>
                <a:lnTo>
                  <a:pt x="26822" y="2120"/>
                </a:lnTo>
                <a:lnTo>
                  <a:pt x="24345" y="1498"/>
                </a:lnTo>
                <a:lnTo>
                  <a:pt x="19646" y="0"/>
                </a:lnTo>
                <a:close/>
              </a:path>
              <a:path w="34290" h="15239">
                <a:moveTo>
                  <a:pt x="32969" y="4025"/>
                </a:moveTo>
                <a:lnTo>
                  <a:pt x="28498" y="4241"/>
                </a:lnTo>
                <a:lnTo>
                  <a:pt x="24345" y="4737"/>
                </a:lnTo>
                <a:lnTo>
                  <a:pt x="33169" y="4737"/>
                </a:lnTo>
                <a:lnTo>
                  <a:pt x="32969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55635" y="4122073"/>
            <a:ext cx="34925" cy="15240"/>
          </a:xfrm>
          <a:custGeom>
            <a:avLst/>
            <a:gdLst/>
            <a:ahLst/>
            <a:cxnLst/>
            <a:rect l="l" t="t" r="r" b="b"/>
            <a:pathLst>
              <a:path w="34925" h="15239">
                <a:moveTo>
                  <a:pt x="26952" y="10744"/>
                </a:moveTo>
                <a:lnTo>
                  <a:pt x="14516" y="10744"/>
                </a:lnTo>
                <a:lnTo>
                  <a:pt x="15163" y="12369"/>
                </a:lnTo>
                <a:lnTo>
                  <a:pt x="22136" y="14897"/>
                </a:lnTo>
                <a:lnTo>
                  <a:pt x="26339" y="12903"/>
                </a:lnTo>
                <a:lnTo>
                  <a:pt x="28663" y="11772"/>
                </a:lnTo>
                <a:lnTo>
                  <a:pt x="26952" y="10744"/>
                </a:lnTo>
                <a:close/>
              </a:path>
              <a:path w="34925" h="15239">
                <a:moveTo>
                  <a:pt x="2540" y="3733"/>
                </a:moveTo>
                <a:lnTo>
                  <a:pt x="914" y="6222"/>
                </a:lnTo>
                <a:lnTo>
                  <a:pt x="0" y="7226"/>
                </a:lnTo>
                <a:lnTo>
                  <a:pt x="6477" y="7670"/>
                </a:lnTo>
                <a:lnTo>
                  <a:pt x="8140" y="8166"/>
                </a:lnTo>
                <a:lnTo>
                  <a:pt x="6578" y="8572"/>
                </a:lnTo>
                <a:lnTo>
                  <a:pt x="482" y="9347"/>
                </a:lnTo>
                <a:lnTo>
                  <a:pt x="1172" y="10375"/>
                </a:lnTo>
                <a:lnTo>
                  <a:pt x="3022" y="12903"/>
                </a:lnTo>
                <a:lnTo>
                  <a:pt x="10363" y="11683"/>
                </a:lnTo>
                <a:lnTo>
                  <a:pt x="14516" y="10744"/>
                </a:lnTo>
                <a:lnTo>
                  <a:pt x="26952" y="10744"/>
                </a:lnTo>
                <a:lnTo>
                  <a:pt x="26339" y="10375"/>
                </a:lnTo>
                <a:lnTo>
                  <a:pt x="23914" y="9486"/>
                </a:lnTo>
                <a:lnTo>
                  <a:pt x="28549" y="9486"/>
                </a:lnTo>
                <a:lnTo>
                  <a:pt x="34328" y="8991"/>
                </a:lnTo>
                <a:lnTo>
                  <a:pt x="33397" y="5143"/>
                </a:lnTo>
                <a:lnTo>
                  <a:pt x="14897" y="5143"/>
                </a:lnTo>
                <a:lnTo>
                  <a:pt x="10795" y="4914"/>
                </a:lnTo>
                <a:lnTo>
                  <a:pt x="2540" y="3733"/>
                </a:lnTo>
                <a:close/>
              </a:path>
              <a:path w="34925" h="15239">
                <a:moveTo>
                  <a:pt x="19710" y="0"/>
                </a:moveTo>
                <a:lnTo>
                  <a:pt x="16471" y="3187"/>
                </a:lnTo>
                <a:lnTo>
                  <a:pt x="14897" y="5143"/>
                </a:lnTo>
                <a:lnTo>
                  <a:pt x="33397" y="5143"/>
                </a:lnTo>
                <a:lnTo>
                  <a:pt x="33302" y="4737"/>
                </a:lnTo>
                <a:lnTo>
                  <a:pt x="24396" y="4737"/>
                </a:lnTo>
                <a:lnTo>
                  <a:pt x="26073" y="3606"/>
                </a:lnTo>
                <a:lnTo>
                  <a:pt x="26936" y="2120"/>
                </a:lnTo>
                <a:lnTo>
                  <a:pt x="24549" y="1485"/>
                </a:lnTo>
                <a:lnTo>
                  <a:pt x="19710" y="0"/>
                </a:lnTo>
                <a:close/>
              </a:path>
              <a:path w="34925" h="15239">
                <a:moveTo>
                  <a:pt x="33134" y="4013"/>
                </a:moveTo>
                <a:lnTo>
                  <a:pt x="28549" y="4317"/>
                </a:lnTo>
                <a:lnTo>
                  <a:pt x="24396" y="4737"/>
                </a:lnTo>
                <a:lnTo>
                  <a:pt x="33302" y="4737"/>
                </a:lnTo>
                <a:lnTo>
                  <a:pt x="33134" y="4013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74960" y="4084335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995" y="10795"/>
                </a:moveTo>
                <a:lnTo>
                  <a:pt x="14452" y="10795"/>
                </a:lnTo>
                <a:lnTo>
                  <a:pt x="15062" y="12471"/>
                </a:lnTo>
                <a:lnTo>
                  <a:pt x="22186" y="14909"/>
                </a:lnTo>
                <a:lnTo>
                  <a:pt x="26454" y="12928"/>
                </a:lnTo>
                <a:lnTo>
                  <a:pt x="28498" y="11887"/>
                </a:lnTo>
                <a:lnTo>
                  <a:pt x="26995" y="10795"/>
                </a:lnTo>
                <a:close/>
              </a:path>
              <a:path w="34290" h="15239">
                <a:moveTo>
                  <a:pt x="2743" y="3937"/>
                </a:moveTo>
                <a:lnTo>
                  <a:pt x="863" y="6324"/>
                </a:lnTo>
                <a:lnTo>
                  <a:pt x="0" y="7226"/>
                </a:lnTo>
                <a:lnTo>
                  <a:pt x="6375" y="7683"/>
                </a:lnTo>
                <a:lnTo>
                  <a:pt x="8089" y="8178"/>
                </a:lnTo>
                <a:lnTo>
                  <a:pt x="6527" y="8585"/>
                </a:lnTo>
                <a:lnTo>
                  <a:pt x="152" y="9448"/>
                </a:lnTo>
                <a:lnTo>
                  <a:pt x="965" y="10261"/>
                </a:lnTo>
                <a:lnTo>
                  <a:pt x="2908" y="12928"/>
                </a:lnTo>
                <a:lnTo>
                  <a:pt x="10477" y="11607"/>
                </a:lnTo>
                <a:lnTo>
                  <a:pt x="14452" y="10795"/>
                </a:lnTo>
                <a:lnTo>
                  <a:pt x="26995" y="10795"/>
                </a:lnTo>
                <a:lnTo>
                  <a:pt x="26454" y="10401"/>
                </a:lnTo>
                <a:lnTo>
                  <a:pt x="24015" y="9575"/>
                </a:lnTo>
                <a:lnTo>
                  <a:pt x="28333" y="9448"/>
                </a:lnTo>
                <a:lnTo>
                  <a:pt x="34163" y="9080"/>
                </a:lnTo>
                <a:lnTo>
                  <a:pt x="33590" y="6324"/>
                </a:lnTo>
                <a:lnTo>
                  <a:pt x="33375" y="5067"/>
                </a:lnTo>
                <a:lnTo>
                  <a:pt x="14846" y="5067"/>
                </a:lnTo>
                <a:lnTo>
                  <a:pt x="10731" y="4927"/>
                </a:lnTo>
                <a:lnTo>
                  <a:pt x="2743" y="3937"/>
                </a:lnTo>
                <a:close/>
              </a:path>
              <a:path w="34290" h="15239">
                <a:moveTo>
                  <a:pt x="19634" y="0"/>
                </a:moveTo>
                <a:lnTo>
                  <a:pt x="16357" y="3302"/>
                </a:lnTo>
                <a:lnTo>
                  <a:pt x="14846" y="5067"/>
                </a:lnTo>
                <a:lnTo>
                  <a:pt x="33375" y="5067"/>
                </a:lnTo>
                <a:lnTo>
                  <a:pt x="33336" y="4838"/>
                </a:lnTo>
                <a:lnTo>
                  <a:pt x="24295" y="4838"/>
                </a:lnTo>
                <a:lnTo>
                  <a:pt x="26060" y="3619"/>
                </a:lnTo>
                <a:lnTo>
                  <a:pt x="26936" y="2209"/>
                </a:lnTo>
                <a:lnTo>
                  <a:pt x="19634" y="0"/>
                </a:lnTo>
                <a:close/>
              </a:path>
              <a:path w="34290" h="15239">
                <a:moveTo>
                  <a:pt x="33197" y="4025"/>
                </a:moveTo>
                <a:lnTo>
                  <a:pt x="28333" y="4432"/>
                </a:lnTo>
                <a:lnTo>
                  <a:pt x="24295" y="4838"/>
                </a:lnTo>
                <a:lnTo>
                  <a:pt x="33336" y="4838"/>
                </a:lnTo>
                <a:lnTo>
                  <a:pt x="33197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91204" y="4099738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470" y="0"/>
                </a:moveTo>
                <a:lnTo>
                  <a:pt x="0" y="1536"/>
                </a:lnTo>
                <a:lnTo>
                  <a:pt x="863" y="4927"/>
                </a:lnTo>
                <a:lnTo>
                  <a:pt x="1079" y="5473"/>
                </a:lnTo>
                <a:lnTo>
                  <a:pt x="1771" y="6959"/>
                </a:lnTo>
                <a:lnTo>
                  <a:pt x="2425" y="8280"/>
                </a:lnTo>
                <a:lnTo>
                  <a:pt x="5067" y="6959"/>
                </a:lnTo>
                <a:lnTo>
                  <a:pt x="5181" y="6057"/>
                </a:lnTo>
                <a:lnTo>
                  <a:pt x="5737" y="4165"/>
                </a:lnTo>
                <a:lnTo>
                  <a:pt x="5839" y="4025"/>
                </a:lnTo>
                <a:lnTo>
                  <a:pt x="5181" y="2311"/>
                </a:lnTo>
                <a:lnTo>
                  <a:pt x="4470" y="0"/>
                </a:lnTo>
                <a:close/>
              </a:path>
              <a:path w="6350" h="8889">
                <a:moveTo>
                  <a:pt x="5839" y="4025"/>
                </a:moveTo>
                <a:lnTo>
                  <a:pt x="5892" y="4165"/>
                </a:lnTo>
                <a:lnTo>
                  <a:pt x="5839" y="4025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12329" y="4115328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832" y="10845"/>
                </a:moveTo>
                <a:lnTo>
                  <a:pt x="14351" y="10845"/>
                </a:lnTo>
                <a:lnTo>
                  <a:pt x="15176" y="12471"/>
                </a:lnTo>
                <a:lnTo>
                  <a:pt x="22136" y="14998"/>
                </a:lnTo>
                <a:lnTo>
                  <a:pt x="28397" y="11976"/>
                </a:lnTo>
                <a:lnTo>
                  <a:pt x="26832" y="10845"/>
                </a:lnTo>
                <a:close/>
              </a:path>
              <a:path w="34290" h="15239">
                <a:moveTo>
                  <a:pt x="2692" y="3835"/>
                </a:moveTo>
                <a:lnTo>
                  <a:pt x="749" y="6248"/>
                </a:lnTo>
                <a:lnTo>
                  <a:pt x="0" y="7239"/>
                </a:lnTo>
                <a:lnTo>
                  <a:pt x="6362" y="7734"/>
                </a:lnTo>
                <a:lnTo>
                  <a:pt x="8102" y="8267"/>
                </a:lnTo>
                <a:lnTo>
                  <a:pt x="6426" y="8623"/>
                </a:lnTo>
                <a:lnTo>
                  <a:pt x="381" y="9448"/>
                </a:lnTo>
                <a:lnTo>
                  <a:pt x="1174" y="10490"/>
                </a:lnTo>
                <a:lnTo>
                  <a:pt x="2921" y="13055"/>
                </a:lnTo>
                <a:lnTo>
                  <a:pt x="10261" y="11747"/>
                </a:lnTo>
                <a:lnTo>
                  <a:pt x="14351" y="10845"/>
                </a:lnTo>
                <a:lnTo>
                  <a:pt x="26832" y="10845"/>
                </a:lnTo>
                <a:lnTo>
                  <a:pt x="26339" y="10490"/>
                </a:lnTo>
                <a:lnTo>
                  <a:pt x="23914" y="9537"/>
                </a:lnTo>
                <a:lnTo>
                  <a:pt x="28346" y="9537"/>
                </a:lnTo>
                <a:lnTo>
                  <a:pt x="34175" y="9131"/>
                </a:lnTo>
                <a:lnTo>
                  <a:pt x="33520" y="6248"/>
                </a:lnTo>
                <a:lnTo>
                  <a:pt x="33321" y="5207"/>
                </a:lnTo>
                <a:lnTo>
                  <a:pt x="14744" y="5207"/>
                </a:lnTo>
                <a:lnTo>
                  <a:pt x="10744" y="5016"/>
                </a:lnTo>
                <a:lnTo>
                  <a:pt x="2692" y="3835"/>
                </a:lnTo>
                <a:close/>
              </a:path>
              <a:path w="34290" h="15239">
                <a:moveTo>
                  <a:pt x="19697" y="0"/>
                </a:moveTo>
                <a:lnTo>
                  <a:pt x="16459" y="3302"/>
                </a:lnTo>
                <a:lnTo>
                  <a:pt x="14744" y="5207"/>
                </a:lnTo>
                <a:lnTo>
                  <a:pt x="33321" y="5207"/>
                </a:lnTo>
                <a:lnTo>
                  <a:pt x="33251" y="4838"/>
                </a:lnTo>
                <a:lnTo>
                  <a:pt x="24396" y="4838"/>
                </a:lnTo>
                <a:lnTo>
                  <a:pt x="25958" y="3619"/>
                </a:lnTo>
                <a:lnTo>
                  <a:pt x="26835" y="2209"/>
                </a:lnTo>
                <a:lnTo>
                  <a:pt x="24612" y="1498"/>
                </a:lnTo>
                <a:lnTo>
                  <a:pt x="19697" y="0"/>
                </a:lnTo>
                <a:close/>
              </a:path>
              <a:path w="34290" h="15239">
                <a:moveTo>
                  <a:pt x="33096" y="4025"/>
                </a:moveTo>
                <a:lnTo>
                  <a:pt x="28397" y="4343"/>
                </a:lnTo>
                <a:lnTo>
                  <a:pt x="24396" y="4838"/>
                </a:lnTo>
                <a:lnTo>
                  <a:pt x="33251" y="4838"/>
                </a:lnTo>
                <a:lnTo>
                  <a:pt x="33096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68526" y="4068385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93" y="10896"/>
                </a:moveTo>
                <a:lnTo>
                  <a:pt x="14363" y="10896"/>
                </a:lnTo>
                <a:lnTo>
                  <a:pt x="14960" y="12522"/>
                </a:lnTo>
                <a:lnTo>
                  <a:pt x="21983" y="15049"/>
                </a:lnTo>
                <a:lnTo>
                  <a:pt x="26136" y="13017"/>
                </a:lnTo>
                <a:lnTo>
                  <a:pt x="28346" y="12026"/>
                </a:lnTo>
                <a:lnTo>
                  <a:pt x="26693" y="10896"/>
                </a:lnTo>
                <a:close/>
              </a:path>
              <a:path w="34290" h="15239">
                <a:moveTo>
                  <a:pt x="2705" y="3886"/>
                </a:moveTo>
                <a:lnTo>
                  <a:pt x="761" y="6324"/>
                </a:lnTo>
                <a:lnTo>
                  <a:pt x="0" y="7226"/>
                </a:lnTo>
                <a:lnTo>
                  <a:pt x="6159" y="7823"/>
                </a:lnTo>
                <a:lnTo>
                  <a:pt x="7988" y="8318"/>
                </a:lnTo>
                <a:lnTo>
                  <a:pt x="6426" y="8674"/>
                </a:lnTo>
                <a:lnTo>
                  <a:pt x="165" y="9486"/>
                </a:lnTo>
                <a:lnTo>
                  <a:pt x="977" y="10401"/>
                </a:lnTo>
                <a:lnTo>
                  <a:pt x="2705" y="13106"/>
                </a:lnTo>
                <a:lnTo>
                  <a:pt x="14363" y="10896"/>
                </a:lnTo>
                <a:lnTo>
                  <a:pt x="26693" y="10896"/>
                </a:lnTo>
                <a:lnTo>
                  <a:pt x="26136" y="10515"/>
                </a:lnTo>
                <a:lnTo>
                  <a:pt x="23863" y="9626"/>
                </a:lnTo>
                <a:lnTo>
                  <a:pt x="28295" y="9626"/>
                </a:lnTo>
                <a:lnTo>
                  <a:pt x="33959" y="9118"/>
                </a:lnTo>
                <a:lnTo>
                  <a:pt x="33527" y="6553"/>
                </a:lnTo>
                <a:lnTo>
                  <a:pt x="33176" y="5207"/>
                </a:lnTo>
                <a:lnTo>
                  <a:pt x="14643" y="5207"/>
                </a:lnTo>
                <a:lnTo>
                  <a:pt x="10642" y="4927"/>
                </a:lnTo>
                <a:lnTo>
                  <a:pt x="2705" y="3886"/>
                </a:lnTo>
                <a:close/>
              </a:path>
              <a:path w="34290" h="15239">
                <a:moveTo>
                  <a:pt x="19532" y="0"/>
                </a:moveTo>
                <a:lnTo>
                  <a:pt x="16306" y="3302"/>
                </a:lnTo>
                <a:lnTo>
                  <a:pt x="14643" y="5207"/>
                </a:lnTo>
                <a:lnTo>
                  <a:pt x="33176" y="5207"/>
                </a:lnTo>
                <a:lnTo>
                  <a:pt x="33079" y="4838"/>
                </a:lnTo>
                <a:lnTo>
                  <a:pt x="24244" y="4838"/>
                </a:lnTo>
                <a:lnTo>
                  <a:pt x="25907" y="3695"/>
                </a:lnTo>
                <a:lnTo>
                  <a:pt x="26784" y="2209"/>
                </a:lnTo>
                <a:lnTo>
                  <a:pt x="19532" y="0"/>
                </a:lnTo>
                <a:close/>
              </a:path>
              <a:path w="34290" h="15239">
                <a:moveTo>
                  <a:pt x="32867" y="4025"/>
                </a:moveTo>
                <a:lnTo>
                  <a:pt x="28346" y="4330"/>
                </a:lnTo>
                <a:lnTo>
                  <a:pt x="24244" y="4838"/>
                </a:lnTo>
                <a:lnTo>
                  <a:pt x="33079" y="4838"/>
                </a:lnTo>
                <a:lnTo>
                  <a:pt x="32867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84779" y="4083838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381" y="0"/>
                </a:moveTo>
                <a:lnTo>
                  <a:pt x="0" y="1625"/>
                </a:lnTo>
                <a:lnTo>
                  <a:pt x="381" y="3441"/>
                </a:lnTo>
                <a:lnTo>
                  <a:pt x="647" y="4927"/>
                </a:lnTo>
                <a:lnTo>
                  <a:pt x="965" y="5562"/>
                </a:lnTo>
                <a:lnTo>
                  <a:pt x="1562" y="6946"/>
                </a:lnTo>
                <a:lnTo>
                  <a:pt x="2311" y="8445"/>
                </a:lnTo>
                <a:lnTo>
                  <a:pt x="5067" y="6946"/>
                </a:lnTo>
                <a:lnTo>
                  <a:pt x="5181" y="6057"/>
                </a:lnTo>
                <a:lnTo>
                  <a:pt x="5632" y="4241"/>
                </a:lnTo>
                <a:lnTo>
                  <a:pt x="5691" y="4114"/>
                </a:lnTo>
                <a:lnTo>
                  <a:pt x="5181" y="2311"/>
                </a:lnTo>
                <a:lnTo>
                  <a:pt x="4381" y="0"/>
                </a:lnTo>
                <a:close/>
              </a:path>
              <a:path w="6350" h="8889">
                <a:moveTo>
                  <a:pt x="5691" y="4114"/>
                </a:moveTo>
                <a:lnTo>
                  <a:pt x="5727" y="4241"/>
                </a:lnTo>
                <a:lnTo>
                  <a:pt x="5691" y="4114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609541" y="4370113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84" y="9131"/>
                </a:moveTo>
                <a:lnTo>
                  <a:pt x="12103" y="9131"/>
                </a:lnTo>
                <a:lnTo>
                  <a:pt x="12534" y="10528"/>
                </a:lnTo>
                <a:lnTo>
                  <a:pt x="18795" y="12928"/>
                </a:lnTo>
                <a:lnTo>
                  <a:pt x="24244" y="10388"/>
                </a:lnTo>
                <a:lnTo>
                  <a:pt x="22584" y="9131"/>
                </a:lnTo>
                <a:close/>
              </a:path>
              <a:path w="29845" h="13335">
                <a:moveTo>
                  <a:pt x="2336" y="2984"/>
                </a:moveTo>
                <a:lnTo>
                  <a:pt x="546" y="5067"/>
                </a:lnTo>
                <a:lnTo>
                  <a:pt x="0" y="5880"/>
                </a:lnTo>
                <a:lnTo>
                  <a:pt x="5295" y="6515"/>
                </a:lnTo>
                <a:lnTo>
                  <a:pt x="6857" y="6870"/>
                </a:lnTo>
                <a:lnTo>
                  <a:pt x="5460" y="7188"/>
                </a:lnTo>
                <a:lnTo>
                  <a:pt x="63" y="7696"/>
                </a:lnTo>
                <a:lnTo>
                  <a:pt x="761" y="8496"/>
                </a:lnTo>
                <a:lnTo>
                  <a:pt x="2336" y="10845"/>
                </a:lnTo>
                <a:lnTo>
                  <a:pt x="8813" y="9893"/>
                </a:lnTo>
                <a:lnTo>
                  <a:pt x="12103" y="9131"/>
                </a:lnTo>
                <a:lnTo>
                  <a:pt x="22584" y="9131"/>
                </a:lnTo>
                <a:lnTo>
                  <a:pt x="20358" y="8229"/>
                </a:lnTo>
                <a:lnTo>
                  <a:pt x="24244" y="8229"/>
                </a:lnTo>
                <a:lnTo>
                  <a:pt x="29260" y="8191"/>
                </a:lnTo>
                <a:lnTo>
                  <a:pt x="28475" y="4394"/>
                </a:lnTo>
                <a:lnTo>
                  <a:pt x="12534" y="4394"/>
                </a:lnTo>
                <a:lnTo>
                  <a:pt x="9182" y="4063"/>
                </a:lnTo>
                <a:lnTo>
                  <a:pt x="2336" y="2984"/>
                </a:lnTo>
                <a:close/>
              </a:path>
              <a:path w="29845" h="13335">
                <a:moveTo>
                  <a:pt x="16890" y="0"/>
                </a:moveTo>
                <a:lnTo>
                  <a:pt x="14211" y="2806"/>
                </a:lnTo>
                <a:lnTo>
                  <a:pt x="12534" y="4394"/>
                </a:lnTo>
                <a:lnTo>
                  <a:pt x="28475" y="4394"/>
                </a:lnTo>
                <a:lnTo>
                  <a:pt x="28447" y="4254"/>
                </a:lnTo>
                <a:lnTo>
                  <a:pt x="20840" y="4254"/>
                </a:lnTo>
                <a:lnTo>
                  <a:pt x="22517" y="3263"/>
                </a:lnTo>
                <a:lnTo>
                  <a:pt x="23266" y="1981"/>
                </a:lnTo>
                <a:lnTo>
                  <a:pt x="21221" y="1320"/>
                </a:lnTo>
                <a:lnTo>
                  <a:pt x="16890" y="0"/>
                </a:lnTo>
                <a:close/>
              </a:path>
              <a:path w="29845" h="13335">
                <a:moveTo>
                  <a:pt x="28346" y="3759"/>
                </a:moveTo>
                <a:lnTo>
                  <a:pt x="24574" y="3886"/>
                </a:lnTo>
                <a:lnTo>
                  <a:pt x="20840" y="4254"/>
                </a:lnTo>
                <a:lnTo>
                  <a:pt x="28447" y="4254"/>
                </a:lnTo>
                <a:lnTo>
                  <a:pt x="28346" y="375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616084" y="4217405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39" y="14630"/>
                </a:moveTo>
                <a:lnTo>
                  <a:pt x="19367" y="14630"/>
                </a:lnTo>
                <a:lnTo>
                  <a:pt x="20345" y="16751"/>
                </a:lnTo>
                <a:lnTo>
                  <a:pt x="29844" y="20599"/>
                </a:lnTo>
                <a:lnTo>
                  <a:pt x="38696" y="16535"/>
                </a:lnTo>
                <a:lnTo>
                  <a:pt x="35839" y="14630"/>
                </a:lnTo>
                <a:close/>
              </a:path>
              <a:path w="46990" h="20954">
                <a:moveTo>
                  <a:pt x="3936" y="4787"/>
                </a:moveTo>
                <a:lnTo>
                  <a:pt x="1079" y="8089"/>
                </a:lnTo>
                <a:lnTo>
                  <a:pt x="0" y="9296"/>
                </a:lnTo>
                <a:lnTo>
                  <a:pt x="8623" y="10210"/>
                </a:lnTo>
                <a:lnTo>
                  <a:pt x="10845" y="10972"/>
                </a:lnTo>
                <a:lnTo>
                  <a:pt x="8686" y="11417"/>
                </a:lnTo>
                <a:lnTo>
                  <a:pt x="317" y="12280"/>
                </a:lnTo>
                <a:lnTo>
                  <a:pt x="3721" y="17348"/>
                </a:lnTo>
                <a:lnTo>
                  <a:pt x="13817" y="15709"/>
                </a:lnTo>
                <a:lnTo>
                  <a:pt x="19367" y="14630"/>
                </a:lnTo>
                <a:lnTo>
                  <a:pt x="35839" y="14630"/>
                </a:lnTo>
                <a:lnTo>
                  <a:pt x="35572" y="14452"/>
                </a:lnTo>
                <a:lnTo>
                  <a:pt x="32384" y="13233"/>
                </a:lnTo>
                <a:lnTo>
                  <a:pt x="39884" y="13233"/>
                </a:lnTo>
                <a:lnTo>
                  <a:pt x="46532" y="12827"/>
                </a:lnTo>
                <a:lnTo>
                  <a:pt x="45896" y="9296"/>
                </a:lnTo>
                <a:lnTo>
                  <a:pt x="45380" y="6819"/>
                </a:lnTo>
                <a:lnTo>
                  <a:pt x="20192" y="6819"/>
                </a:lnTo>
                <a:lnTo>
                  <a:pt x="14681" y="6413"/>
                </a:lnTo>
                <a:lnTo>
                  <a:pt x="3936" y="4787"/>
                </a:lnTo>
                <a:close/>
              </a:path>
              <a:path w="46990" h="20954">
                <a:moveTo>
                  <a:pt x="39884" y="13233"/>
                </a:moveTo>
                <a:lnTo>
                  <a:pt x="32384" y="13233"/>
                </a:lnTo>
                <a:lnTo>
                  <a:pt x="38430" y="13322"/>
                </a:lnTo>
                <a:lnTo>
                  <a:pt x="39884" y="13233"/>
                </a:lnTo>
                <a:close/>
              </a:path>
              <a:path w="46990" h="20954">
                <a:moveTo>
                  <a:pt x="27190" y="0"/>
                </a:moveTo>
                <a:lnTo>
                  <a:pt x="22504" y="4381"/>
                </a:lnTo>
                <a:lnTo>
                  <a:pt x="20192" y="6819"/>
                </a:lnTo>
                <a:lnTo>
                  <a:pt x="33248" y="6819"/>
                </a:lnTo>
                <a:lnTo>
                  <a:pt x="35572" y="5092"/>
                </a:lnTo>
                <a:lnTo>
                  <a:pt x="36969" y="3200"/>
                </a:lnTo>
                <a:lnTo>
                  <a:pt x="33845" y="2070"/>
                </a:lnTo>
                <a:lnTo>
                  <a:pt x="27190" y="0"/>
                </a:lnTo>
                <a:close/>
              </a:path>
              <a:path w="46990" h="20954">
                <a:moveTo>
                  <a:pt x="45173" y="5829"/>
                </a:moveTo>
                <a:lnTo>
                  <a:pt x="33248" y="6819"/>
                </a:lnTo>
                <a:lnTo>
                  <a:pt x="45380" y="6819"/>
                </a:lnTo>
                <a:lnTo>
                  <a:pt x="45173" y="582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79166" y="4179041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04" y="9118"/>
                </a:moveTo>
                <a:lnTo>
                  <a:pt x="12090" y="9118"/>
                </a:lnTo>
                <a:lnTo>
                  <a:pt x="12687" y="10515"/>
                </a:lnTo>
                <a:lnTo>
                  <a:pt x="18669" y="12928"/>
                </a:lnTo>
                <a:lnTo>
                  <a:pt x="24345" y="10299"/>
                </a:lnTo>
                <a:lnTo>
                  <a:pt x="22504" y="9118"/>
                </a:lnTo>
                <a:close/>
              </a:path>
              <a:path w="29845" h="13335">
                <a:moveTo>
                  <a:pt x="2425" y="2933"/>
                </a:moveTo>
                <a:lnTo>
                  <a:pt x="584" y="5016"/>
                </a:lnTo>
                <a:lnTo>
                  <a:pt x="0" y="5867"/>
                </a:lnTo>
                <a:lnTo>
                  <a:pt x="5334" y="6413"/>
                </a:lnTo>
                <a:lnTo>
                  <a:pt x="6743" y="6819"/>
                </a:lnTo>
                <a:lnTo>
                  <a:pt x="5549" y="7188"/>
                </a:lnTo>
                <a:lnTo>
                  <a:pt x="152" y="7734"/>
                </a:lnTo>
                <a:lnTo>
                  <a:pt x="863" y="8496"/>
                </a:lnTo>
                <a:lnTo>
                  <a:pt x="2425" y="10845"/>
                </a:lnTo>
                <a:lnTo>
                  <a:pt x="8572" y="9804"/>
                </a:lnTo>
                <a:lnTo>
                  <a:pt x="12090" y="9118"/>
                </a:lnTo>
                <a:lnTo>
                  <a:pt x="22504" y="9118"/>
                </a:lnTo>
                <a:lnTo>
                  <a:pt x="20459" y="8229"/>
                </a:lnTo>
                <a:lnTo>
                  <a:pt x="25370" y="8229"/>
                </a:lnTo>
                <a:lnTo>
                  <a:pt x="29298" y="7988"/>
                </a:lnTo>
                <a:lnTo>
                  <a:pt x="28546" y="4381"/>
                </a:lnTo>
                <a:lnTo>
                  <a:pt x="12687" y="4381"/>
                </a:lnTo>
                <a:lnTo>
                  <a:pt x="9169" y="4064"/>
                </a:lnTo>
                <a:lnTo>
                  <a:pt x="2425" y="2933"/>
                </a:lnTo>
                <a:close/>
              </a:path>
              <a:path w="29845" h="13335">
                <a:moveTo>
                  <a:pt x="25370" y="8229"/>
                </a:moveTo>
                <a:lnTo>
                  <a:pt x="20459" y="8229"/>
                </a:lnTo>
                <a:lnTo>
                  <a:pt x="24130" y="8305"/>
                </a:lnTo>
                <a:lnTo>
                  <a:pt x="25370" y="8229"/>
                </a:lnTo>
                <a:close/>
              </a:path>
              <a:path w="29845" h="13335">
                <a:moveTo>
                  <a:pt x="16992" y="0"/>
                </a:moveTo>
                <a:lnTo>
                  <a:pt x="14198" y="2705"/>
                </a:lnTo>
                <a:lnTo>
                  <a:pt x="12687" y="4381"/>
                </a:lnTo>
                <a:lnTo>
                  <a:pt x="28546" y="4381"/>
                </a:lnTo>
                <a:lnTo>
                  <a:pt x="28506" y="4191"/>
                </a:lnTo>
                <a:lnTo>
                  <a:pt x="20942" y="4191"/>
                </a:lnTo>
                <a:lnTo>
                  <a:pt x="22288" y="3200"/>
                </a:lnTo>
                <a:lnTo>
                  <a:pt x="23266" y="1905"/>
                </a:lnTo>
                <a:lnTo>
                  <a:pt x="21196" y="1308"/>
                </a:lnTo>
                <a:lnTo>
                  <a:pt x="16992" y="0"/>
                </a:lnTo>
                <a:close/>
              </a:path>
              <a:path w="29845" h="13335">
                <a:moveTo>
                  <a:pt x="28384" y="3606"/>
                </a:moveTo>
                <a:lnTo>
                  <a:pt x="24434" y="3835"/>
                </a:lnTo>
                <a:lnTo>
                  <a:pt x="20942" y="4191"/>
                </a:lnTo>
                <a:lnTo>
                  <a:pt x="28506" y="4191"/>
                </a:lnTo>
                <a:lnTo>
                  <a:pt x="28384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27821" y="4255882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595" y="10756"/>
                </a:moveTo>
                <a:lnTo>
                  <a:pt x="14262" y="10756"/>
                </a:lnTo>
                <a:lnTo>
                  <a:pt x="15062" y="12344"/>
                </a:lnTo>
                <a:lnTo>
                  <a:pt x="22085" y="15011"/>
                </a:lnTo>
                <a:lnTo>
                  <a:pt x="26238" y="12890"/>
                </a:lnTo>
                <a:lnTo>
                  <a:pt x="28549" y="11937"/>
                </a:lnTo>
                <a:lnTo>
                  <a:pt x="26595" y="10756"/>
                </a:lnTo>
                <a:close/>
              </a:path>
              <a:path w="34290" h="15239">
                <a:moveTo>
                  <a:pt x="2806" y="3797"/>
                </a:moveTo>
                <a:lnTo>
                  <a:pt x="0" y="7150"/>
                </a:lnTo>
                <a:lnTo>
                  <a:pt x="6273" y="7734"/>
                </a:lnTo>
                <a:lnTo>
                  <a:pt x="7988" y="8140"/>
                </a:lnTo>
                <a:lnTo>
                  <a:pt x="6426" y="8547"/>
                </a:lnTo>
                <a:lnTo>
                  <a:pt x="279" y="9372"/>
                </a:lnTo>
                <a:lnTo>
                  <a:pt x="977" y="10261"/>
                </a:lnTo>
                <a:lnTo>
                  <a:pt x="3035" y="12979"/>
                </a:lnTo>
                <a:lnTo>
                  <a:pt x="10261" y="11671"/>
                </a:lnTo>
                <a:lnTo>
                  <a:pt x="14262" y="10756"/>
                </a:lnTo>
                <a:lnTo>
                  <a:pt x="26595" y="10756"/>
                </a:lnTo>
                <a:lnTo>
                  <a:pt x="26238" y="10540"/>
                </a:lnTo>
                <a:lnTo>
                  <a:pt x="23761" y="9537"/>
                </a:lnTo>
                <a:lnTo>
                  <a:pt x="28181" y="9461"/>
                </a:lnTo>
                <a:lnTo>
                  <a:pt x="34112" y="9042"/>
                </a:lnTo>
                <a:lnTo>
                  <a:pt x="33578" y="6603"/>
                </a:lnTo>
                <a:lnTo>
                  <a:pt x="33275" y="5118"/>
                </a:lnTo>
                <a:lnTo>
                  <a:pt x="14693" y="5118"/>
                </a:lnTo>
                <a:lnTo>
                  <a:pt x="10744" y="4889"/>
                </a:lnTo>
                <a:lnTo>
                  <a:pt x="2806" y="3797"/>
                </a:lnTo>
                <a:close/>
              </a:path>
              <a:path w="34290" h="15239">
                <a:moveTo>
                  <a:pt x="19646" y="0"/>
                </a:moveTo>
                <a:lnTo>
                  <a:pt x="16306" y="3213"/>
                </a:lnTo>
                <a:lnTo>
                  <a:pt x="14693" y="5118"/>
                </a:lnTo>
                <a:lnTo>
                  <a:pt x="33275" y="5118"/>
                </a:lnTo>
                <a:lnTo>
                  <a:pt x="33211" y="4800"/>
                </a:lnTo>
                <a:lnTo>
                  <a:pt x="24244" y="4800"/>
                </a:lnTo>
                <a:lnTo>
                  <a:pt x="25806" y="3632"/>
                </a:lnTo>
                <a:lnTo>
                  <a:pt x="26885" y="2171"/>
                </a:lnTo>
                <a:lnTo>
                  <a:pt x="24345" y="1460"/>
                </a:lnTo>
                <a:lnTo>
                  <a:pt x="19646" y="0"/>
                </a:lnTo>
                <a:close/>
              </a:path>
              <a:path w="34290" h="15239">
                <a:moveTo>
                  <a:pt x="33045" y="3987"/>
                </a:moveTo>
                <a:lnTo>
                  <a:pt x="28549" y="4305"/>
                </a:lnTo>
                <a:lnTo>
                  <a:pt x="24244" y="4800"/>
                </a:lnTo>
                <a:lnTo>
                  <a:pt x="33211" y="4800"/>
                </a:lnTo>
                <a:lnTo>
                  <a:pt x="33045" y="398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470276" y="4211439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331" y="9080"/>
                </a:moveTo>
                <a:lnTo>
                  <a:pt x="12153" y="9080"/>
                </a:lnTo>
                <a:lnTo>
                  <a:pt x="12636" y="10477"/>
                </a:lnTo>
                <a:lnTo>
                  <a:pt x="18630" y="12788"/>
                </a:lnTo>
                <a:lnTo>
                  <a:pt x="22250" y="11163"/>
                </a:lnTo>
                <a:lnTo>
                  <a:pt x="24193" y="10248"/>
                </a:lnTo>
                <a:lnTo>
                  <a:pt x="22331" y="9080"/>
                </a:lnTo>
                <a:close/>
              </a:path>
              <a:path w="29845" h="13335">
                <a:moveTo>
                  <a:pt x="2273" y="2921"/>
                </a:moveTo>
                <a:lnTo>
                  <a:pt x="546" y="4927"/>
                </a:lnTo>
                <a:lnTo>
                  <a:pt x="0" y="5727"/>
                </a:lnTo>
                <a:lnTo>
                  <a:pt x="5511" y="6413"/>
                </a:lnTo>
                <a:lnTo>
                  <a:pt x="6807" y="6819"/>
                </a:lnTo>
                <a:lnTo>
                  <a:pt x="5511" y="7137"/>
                </a:lnTo>
                <a:lnTo>
                  <a:pt x="0" y="7721"/>
                </a:lnTo>
                <a:lnTo>
                  <a:pt x="546" y="8534"/>
                </a:lnTo>
                <a:lnTo>
                  <a:pt x="2273" y="10756"/>
                </a:lnTo>
                <a:lnTo>
                  <a:pt x="8534" y="9842"/>
                </a:lnTo>
                <a:lnTo>
                  <a:pt x="12153" y="9080"/>
                </a:lnTo>
                <a:lnTo>
                  <a:pt x="22331" y="9080"/>
                </a:lnTo>
                <a:lnTo>
                  <a:pt x="20307" y="8216"/>
                </a:lnTo>
                <a:lnTo>
                  <a:pt x="25087" y="8216"/>
                </a:lnTo>
                <a:lnTo>
                  <a:pt x="29260" y="8039"/>
                </a:lnTo>
                <a:lnTo>
                  <a:pt x="28710" y="5727"/>
                </a:lnTo>
                <a:lnTo>
                  <a:pt x="28412" y="4203"/>
                </a:lnTo>
                <a:lnTo>
                  <a:pt x="12636" y="4203"/>
                </a:lnTo>
                <a:lnTo>
                  <a:pt x="9245" y="4013"/>
                </a:lnTo>
                <a:lnTo>
                  <a:pt x="2273" y="2921"/>
                </a:lnTo>
                <a:close/>
              </a:path>
              <a:path w="29845" h="13335">
                <a:moveTo>
                  <a:pt x="25087" y="8216"/>
                </a:moveTo>
                <a:lnTo>
                  <a:pt x="20307" y="8216"/>
                </a:lnTo>
                <a:lnTo>
                  <a:pt x="24193" y="8255"/>
                </a:lnTo>
                <a:lnTo>
                  <a:pt x="25087" y="8216"/>
                </a:lnTo>
                <a:close/>
              </a:path>
              <a:path w="29845" h="13335">
                <a:moveTo>
                  <a:pt x="16954" y="0"/>
                </a:moveTo>
                <a:lnTo>
                  <a:pt x="14046" y="2616"/>
                </a:lnTo>
                <a:lnTo>
                  <a:pt x="12636" y="4203"/>
                </a:lnTo>
                <a:lnTo>
                  <a:pt x="20789" y="4203"/>
                </a:lnTo>
                <a:lnTo>
                  <a:pt x="22250" y="3111"/>
                </a:lnTo>
                <a:lnTo>
                  <a:pt x="23215" y="1981"/>
                </a:lnTo>
                <a:lnTo>
                  <a:pt x="16954" y="0"/>
                </a:lnTo>
                <a:close/>
              </a:path>
              <a:path w="29845" h="13335">
                <a:moveTo>
                  <a:pt x="28295" y="3606"/>
                </a:moveTo>
                <a:lnTo>
                  <a:pt x="24295" y="3835"/>
                </a:lnTo>
                <a:lnTo>
                  <a:pt x="20789" y="4203"/>
                </a:lnTo>
                <a:lnTo>
                  <a:pt x="28412" y="4203"/>
                </a:lnTo>
                <a:lnTo>
                  <a:pt x="28295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05024" y="4363570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63" y="14731"/>
                </a:moveTo>
                <a:lnTo>
                  <a:pt x="19380" y="14731"/>
                </a:lnTo>
                <a:lnTo>
                  <a:pt x="20243" y="16852"/>
                </a:lnTo>
                <a:lnTo>
                  <a:pt x="29908" y="20599"/>
                </a:lnTo>
                <a:lnTo>
                  <a:pt x="35458" y="17894"/>
                </a:lnTo>
                <a:lnTo>
                  <a:pt x="38595" y="16522"/>
                </a:lnTo>
                <a:lnTo>
                  <a:pt x="35863" y="14731"/>
                </a:lnTo>
                <a:close/>
              </a:path>
              <a:path w="46990" h="20954">
                <a:moveTo>
                  <a:pt x="3721" y="4838"/>
                </a:moveTo>
                <a:lnTo>
                  <a:pt x="0" y="9347"/>
                </a:lnTo>
                <a:lnTo>
                  <a:pt x="8521" y="10299"/>
                </a:lnTo>
                <a:lnTo>
                  <a:pt x="10858" y="10934"/>
                </a:lnTo>
                <a:lnTo>
                  <a:pt x="8686" y="11429"/>
                </a:lnTo>
                <a:lnTo>
                  <a:pt x="101" y="12242"/>
                </a:lnTo>
                <a:lnTo>
                  <a:pt x="1079" y="13550"/>
                </a:lnTo>
                <a:lnTo>
                  <a:pt x="3619" y="17348"/>
                </a:lnTo>
                <a:lnTo>
                  <a:pt x="19380" y="14731"/>
                </a:lnTo>
                <a:lnTo>
                  <a:pt x="35863" y="14731"/>
                </a:lnTo>
                <a:lnTo>
                  <a:pt x="35572" y="14541"/>
                </a:lnTo>
                <a:lnTo>
                  <a:pt x="32321" y="13144"/>
                </a:lnTo>
                <a:lnTo>
                  <a:pt x="41204" y="13144"/>
                </a:lnTo>
                <a:lnTo>
                  <a:pt x="46418" y="12826"/>
                </a:lnTo>
                <a:lnTo>
                  <a:pt x="45770" y="9347"/>
                </a:lnTo>
                <a:lnTo>
                  <a:pt x="45356" y="6908"/>
                </a:lnTo>
                <a:lnTo>
                  <a:pt x="20243" y="6908"/>
                </a:lnTo>
                <a:lnTo>
                  <a:pt x="14795" y="6451"/>
                </a:lnTo>
                <a:lnTo>
                  <a:pt x="3721" y="4838"/>
                </a:lnTo>
                <a:close/>
              </a:path>
              <a:path w="46990" h="20954">
                <a:moveTo>
                  <a:pt x="41204" y="13144"/>
                </a:moveTo>
                <a:lnTo>
                  <a:pt x="32321" y="13144"/>
                </a:lnTo>
                <a:lnTo>
                  <a:pt x="38493" y="13309"/>
                </a:lnTo>
                <a:lnTo>
                  <a:pt x="41204" y="13144"/>
                </a:lnTo>
                <a:close/>
              </a:path>
              <a:path w="46990" h="20954">
                <a:moveTo>
                  <a:pt x="27038" y="0"/>
                </a:moveTo>
                <a:lnTo>
                  <a:pt x="22402" y="4330"/>
                </a:lnTo>
                <a:lnTo>
                  <a:pt x="20243" y="6908"/>
                </a:lnTo>
                <a:lnTo>
                  <a:pt x="45356" y="6908"/>
                </a:lnTo>
                <a:lnTo>
                  <a:pt x="45326" y="6730"/>
                </a:lnTo>
                <a:lnTo>
                  <a:pt x="33312" y="6730"/>
                </a:lnTo>
                <a:lnTo>
                  <a:pt x="35572" y="5143"/>
                </a:lnTo>
                <a:lnTo>
                  <a:pt x="36918" y="3213"/>
                </a:lnTo>
                <a:lnTo>
                  <a:pt x="33629" y="2209"/>
                </a:lnTo>
                <a:lnTo>
                  <a:pt x="27038" y="0"/>
                </a:lnTo>
                <a:close/>
              </a:path>
              <a:path w="46990" h="20954">
                <a:moveTo>
                  <a:pt x="45186" y="5905"/>
                </a:moveTo>
                <a:lnTo>
                  <a:pt x="38925" y="6235"/>
                </a:lnTo>
                <a:lnTo>
                  <a:pt x="33312" y="6730"/>
                </a:lnTo>
                <a:lnTo>
                  <a:pt x="45326" y="6730"/>
                </a:lnTo>
                <a:lnTo>
                  <a:pt x="45186" y="590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68051" y="4325207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55" y="9131"/>
                </a:moveTo>
                <a:lnTo>
                  <a:pt x="12357" y="9131"/>
                </a:lnTo>
                <a:lnTo>
                  <a:pt x="12839" y="10528"/>
                </a:lnTo>
                <a:lnTo>
                  <a:pt x="18884" y="12877"/>
                </a:lnTo>
                <a:lnTo>
                  <a:pt x="22390" y="11252"/>
                </a:lnTo>
                <a:lnTo>
                  <a:pt x="24561" y="10337"/>
                </a:lnTo>
                <a:lnTo>
                  <a:pt x="22555" y="9131"/>
                </a:lnTo>
                <a:close/>
              </a:path>
              <a:path w="29845" h="13335">
                <a:moveTo>
                  <a:pt x="2476" y="2933"/>
                </a:moveTo>
                <a:lnTo>
                  <a:pt x="596" y="4978"/>
                </a:lnTo>
                <a:lnTo>
                  <a:pt x="0" y="5740"/>
                </a:lnTo>
                <a:lnTo>
                  <a:pt x="5397" y="6324"/>
                </a:lnTo>
                <a:lnTo>
                  <a:pt x="6858" y="6819"/>
                </a:lnTo>
                <a:lnTo>
                  <a:pt x="5397" y="7124"/>
                </a:lnTo>
                <a:lnTo>
                  <a:pt x="101" y="7721"/>
                </a:lnTo>
                <a:lnTo>
                  <a:pt x="812" y="8445"/>
                </a:lnTo>
                <a:lnTo>
                  <a:pt x="2374" y="10833"/>
                </a:lnTo>
                <a:lnTo>
                  <a:pt x="8636" y="9842"/>
                </a:lnTo>
                <a:lnTo>
                  <a:pt x="12357" y="9131"/>
                </a:lnTo>
                <a:lnTo>
                  <a:pt x="22555" y="9131"/>
                </a:lnTo>
                <a:lnTo>
                  <a:pt x="20345" y="8216"/>
                </a:lnTo>
                <a:lnTo>
                  <a:pt x="26073" y="8216"/>
                </a:lnTo>
                <a:lnTo>
                  <a:pt x="29527" y="8039"/>
                </a:lnTo>
                <a:lnTo>
                  <a:pt x="28922" y="5740"/>
                </a:lnTo>
                <a:lnTo>
                  <a:pt x="28611" y="4343"/>
                </a:lnTo>
                <a:lnTo>
                  <a:pt x="12839" y="4343"/>
                </a:lnTo>
                <a:lnTo>
                  <a:pt x="9220" y="3924"/>
                </a:lnTo>
                <a:lnTo>
                  <a:pt x="2476" y="2933"/>
                </a:lnTo>
                <a:close/>
              </a:path>
              <a:path w="29845" h="13335">
                <a:moveTo>
                  <a:pt x="26073" y="8216"/>
                </a:moveTo>
                <a:lnTo>
                  <a:pt x="20345" y="8216"/>
                </a:lnTo>
                <a:lnTo>
                  <a:pt x="24345" y="8305"/>
                </a:lnTo>
                <a:lnTo>
                  <a:pt x="26073" y="8216"/>
                </a:lnTo>
                <a:close/>
              </a:path>
              <a:path w="29845" h="13335">
                <a:moveTo>
                  <a:pt x="17005" y="0"/>
                </a:moveTo>
                <a:lnTo>
                  <a:pt x="14147" y="2705"/>
                </a:lnTo>
                <a:lnTo>
                  <a:pt x="12839" y="4343"/>
                </a:lnTo>
                <a:lnTo>
                  <a:pt x="28611" y="4343"/>
                </a:lnTo>
                <a:lnTo>
                  <a:pt x="28569" y="4152"/>
                </a:lnTo>
                <a:lnTo>
                  <a:pt x="20942" y="4152"/>
                </a:lnTo>
                <a:lnTo>
                  <a:pt x="22555" y="3162"/>
                </a:lnTo>
                <a:lnTo>
                  <a:pt x="23380" y="1930"/>
                </a:lnTo>
                <a:lnTo>
                  <a:pt x="17005" y="0"/>
                </a:lnTo>
                <a:close/>
              </a:path>
              <a:path w="29845" h="13335">
                <a:moveTo>
                  <a:pt x="28448" y="3606"/>
                </a:moveTo>
                <a:lnTo>
                  <a:pt x="24612" y="3924"/>
                </a:lnTo>
                <a:lnTo>
                  <a:pt x="20942" y="4152"/>
                </a:lnTo>
                <a:lnTo>
                  <a:pt x="28569" y="4152"/>
                </a:lnTo>
                <a:lnTo>
                  <a:pt x="28448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16772" y="4402008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25" y="10807"/>
                </a:moveTo>
                <a:lnTo>
                  <a:pt x="14249" y="10807"/>
                </a:lnTo>
                <a:lnTo>
                  <a:pt x="14833" y="12433"/>
                </a:lnTo>
                <a:lnTo>
                  <a:pt x="21970" y="14960"/>
                </a:lnTo>
                <a:lnTo>
                  <a:pt x="26073" y="12928"/>
                </a:lnTo>
                <a:lnTo>
                  <a:pt x="28397" y="11849"/>
                </a:lnTo>
                <a:lnTo>
                  <a:pt x="26725" y="10807"/>
                </a:lnTo>
                <a:close/>
              </a:path>
              <a:path w="34290" h="15239">
                <a:moveTo>
                  <a:pt x="2590" y="3848"/>
                </a:moveTo>
                <a:lnTo>
                  <a:pt x="647" y="6197"/>
                </a:lnTo>
                <a:lnTo>
                  <a:pt x="0" y="7200"/>
                </a:lnTo>
                <a:lnTo>
                  <a:pt x="6261" y="7785"/>
                </a:lnTo>
                <a:lnTo>
                  <a:pt x="8102" y="8191"/>
                </a:lnTo>
                <a:lnTo>
                  <a:pt x="6413" y="8686"/>
                </a:lnTo>
                <a:lnTo>
                  <a:pt x="165" y="9410"/>
                </a:lnTo>
                <a:lnTo>
                  <a:pt x="1028" y="10401"/>
                </a:lnTo>
                <a:lnTo>
                  <a:pt x="2908" y="13030"/>
                </a:lnTo>
                <a:lnTo>
                  <a:pt x="10147" y="11709"/>
                </a:lnTo>
                <a:lnTo>
                  <a:pt x="14249" y="10807"/>
                </a:lnTo>
                <a:lnTo>
                  <a:pt x="26725" y="10807"/>
                </a:lnTo>
                <a:lnTo>
                  <a:pt x="26073" y="10401"/>
                </a:lnTo>
                <a:lnTo>
                  <a:pt x="23964" y="9575"/>
                </a:lnTo>
                <a:lnTo>
                  <a:pt x="28282" y="9499"/>
                </a:lnTo>
                <a:lnTo>
                  <a:pt x="34061" y="9080"/>
                </a:lnTo>
                <a:lnTo>
                  <a:pt x="33379" y="6197"/>
                </a:lnTo>
                <a:lnTo>
                  <a:pt x="33162" y="5156"/>
                </a:lnTo>
                <a:lnTo>
                  <a:pt x="14579" y="5156"/>
                </a:lnTo>
                <a:lnTo>
                  <a:pt x="10629" y="4889"/>
                </a:lnTo>
                <a:lnTo>
                  <a:pt x="2590" y="3848"/>
                </a:lnTo>
                <a:close/>
              </a:path>
              <a:path w="34290" h="15239">
                <a:moveTo>
                  <a:pt x="19532" y="0"/>
                </a:moveTo>
                <a:lnTo>
                  <a:pt x="16294" y="3136"/>
                </a:lnTo>
                <a:lnTo>
                  <a:pt x="14579" y="5156"/>
                </a:lnTo>
                <a:lnTo>
                  <a:pt x="33162" y="5156"/>
                </a:lnTo>
                <a:lnTo>
                  <a:pt x="33096" y="4838"/>
                </a:lnTo>
                <a:lnTo>
                  <a:pt x="24079" y="4838"/>
                </a:lnTo>
                <a:lnTo>
                  <a:pt x="25958" y="3670"/>
                </a:lnTo>
                <a:lnTo>
                  <a:pt x="26822" y="2171"/>
                </a:lnTo>
                <a:lnTo>
                  <a:pt x="24498" y="1498"/>
                </a:lnTo>
                <a:lnTo>
                  <a:pt x="19532" y="0"/>
                </a:lnTo>
                <a:close/>
              </a:path>
              <a:path w="34290" h="15239">
                <a:moveTo>
                  <a:pt x="32918" y="3987"/>
                </a:moveTo>
                <a:lnTo>
                  <a:pt x="24079" y="4838"/>
                </a:lnTo>
                <a:lnTo>
                  <a:pt x="33096" y="4838"/>
                </a:lnTo>
                <a:lnTo>
                  <a:pt x="32918" y="398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259225" y="4357511"/>
            <a:ext cx="29209" cy="13335"/>
          </a:xfrm>
          <a:custGeom>
            <a:avLst/>
            <a:gdLst/>
            <a:ahLst/>
            <a:cxnLst/>
            <a:rect l="l" t="t" r="r" b="b"/>
            <a:pathLst>
              <a:path w="29209" h="13335">
                <a:moveTo>
                  <a:pt x="22575" y="9169"/>
                </a:moveTo>
                <a:lnTo>
                  <a:pt x="11887" y="9169"/>
                </a:lnTo>
                <a:lnTo>
                  <a:pt x="12534" y="10566"/>
                </a:lnTo>
                <a:lnTo>
                  <a:pt x="18732" y="12966"/>
                </a:lnTo>
                <a:lnTo>
                  <a:pt x="22453" y="11201"/>
                </a:lnTo>
                <a:lnTo>
                  <a:pt x="24193" y="10350"/>
                </a:lnTo>
                <a:lnTo>
                  <a:pt x="22575" y="9169"/>
                </a:lnTo>
                <a:close/>
              </a:path>
              <a:path w="29209" h="13335">
                <a:moveTo>
                  <a:pt x="2158" y="2946"/>
                </a:moveTo>
                <a:lnTo>
                  <a:pt x="431" y="5067"/>
                </a:lnTo>
                <a:lnTo>
                  <a:pt x="0" y="5829"/>
                </a:lnTo>
                <a:lnTo>
                  <a:pt x="5295" y="6464"/>
                </a:lnTo>
                <a:lnTo>
                  <a:pt x="6756" y="6857"/>
                </a:lnTo>
                <a:lnTo>
                  <a:pt x="5397" y="7137"/>
                </a:lnTo>
                <a:lnTo>
                  <a:pt x="0" y="7734"/>
                </a:lnTo>
                <a:lnTo>
                  <a:pt x="596" y="8534"/>
                </a:lnTo>
                <a:lnTo>
                  <a:pt x="2158" y="10896"/>
                </a:lnTo>
                <a:lnTo>
                  <a:pt x="8635" y="9855"/>
                </a:lnTo>
                <a:lnTo>
                  <a:pt x="11887" y="9169"/>
                </a:lnTo>
                <a:lnTo>
                  <a:pt x="22575" y="9169"/>
                </a:lnTo>
                <a:lnTo>
                  <a:pt x="20307" y="8267"/>
                </a:lnTo>
                <a:lnTo>
                  <a:pt x="25566" y="8267"/>
                </a:lnTo>
                <a:lnTo>
                  <a:pt x="29095" y="8039"/>
                </a:lnTo>
                <a:lnTo>
                  <a:pt x="28426" y="4330"/>
                </a:lnTo>
                <a:lnTo>
                  <a:pt x="12484" y="4330"/>
                </a:lnTo>
                <a:lnTo>
                  <a:pt x="9016" y="4025"/>
                </a:lnTo>
                <a:lnTo>
                  <a:pt x="2158" y="2946"/>
                </a:lnTo>
                <a:close/>
              </a:path>
              <a:path w="29209" h="13335">
                <a:moveTo>
                  <a:pt x="25566" y="8267"/>
                </a:moveTo>
                <a:lnTo>
                  <a:pt x="20307" y="8267"/>
                </a:lnTo>
                <a:lnTo>
                  <a:pt x="24193" y="8356"/>
                </a:lnTo>
                <a:lnTo>
                  <a:pt x="25566" y="8267"/>
                </a:lnTo>
                <a:close/>
              </a:path>
              <a:path w="29209" h="13335">
                <a:moveTo>
                  <a:pt x="16954" y="0"/>
                </a:moveTo>
                <a:lnTo>
                  <a:pt x="14046" y="2705"/>
                </a:lnTo>
                <a:lnTo>
                  <a:pt x="12484" y="4330"/>
                </a:lnTo>
                <a:lnTo>
                  <a:pt x="28426" y="4330"/>
                </a:lnTo>
                <a:lnTo>
                  <a:pt x="28403" y="4203"/>
                </a:lnTo>
                <a:lnTo>
                  <a:pt x="20777" y="4203"/>
                </a:lnTo>
                <a:lnTo>
                  <a:pt x="22453" y="3301"/>
                </a:lnTo>
                <a:lnTo>
                  <a:pt x="23113" y="2031"/>
                </a:lnTo>
                <a:lnTo>
                  <a:pt x="20954" y="1409"/>
                </a:lnTo>
                <a:lnTo>
                  <a:pt x="16954" y="0"/>
                </a:lnTo>
                <a:close/>
              </a:path>
              <a:path w="29209" h="13335">
                <a:moveTo>
                  <a:pt x="28295" y="3606"/>
                </a:moveTo>
                <a:lnTo>
                  <a:pt x="24510" y="3835"/>
                </a:lnTo>
                <a:lnTo>
                  <a:pt x="20777" y="4203"/>
                </a:lnTo>
                <a:lnTo>
                  <a:pt x="28403" y="4203"/>
                </a:lnTo>
                <a:lnTo>
                  <a:pt x="28295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83505" y="4198113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6052" y="14503"/>
                </a:moveTo>
                <a:lnTo>
                  <a:pt x="19367" y="14503"/>
                </a:lnTo>
                <a:lnTo>
                  <a:pt x="20231" y="16624"/>
                </a:lnTo>
                <a:lnTo>
                  <a:pt x="29781" y="20459"/>
                </a:lnTo>
                <a:lnTo>
                  <a:pt x="35674" y="17754"/>
                </a:lnTo>
                <a:lnTo>
                  <a:pt x="38595" y="16255"/>
                </a:lnTo>
                <a:lnTo>
                  <a:pt x="36052" y="14503"/>
                </a:lnTo>
                <a:close/>
              </a:path>
              <a:path w="46990" h="20954">
                <a:moveTo>
                  <a:pt x="3873" y="4648"/>
                </a:moveTo>
                <a:lnTo>
                  <a:pt x="1168" y="7912"/>
                </a:lnTo>
                <a:lnTo>
                  <a:pt x="0" y="9067"/>
                </a:lnTo>
                <a:lnTo>
                  <a:pt x="8420" y="10071"/>
                </a:lnTo>
                <a:lnTo>
                  <a:pt x="11061" y="10693"/>
                </a:lnTo>
                <a:lnTo>
                  <a:pt x="8788" y="11290"/>
                </a:lnTo>
                <a:lnTo>
                  <a:pt x="152" y="12103"/>
                </a:lnTo>
                <a:lnTo>
                  <a:pt x="1168" y="13411"/>
                </a:lnTo>
                <a:lnTo>
                  <a:pt x="3606" y="17119"/>
                </a:lnTo>
                <a:lnTo>
                  <a:pt x="13855" y="15532"/>
                </a:lnTo>
                <a:lnTo>
                  <a:pt x="19367" y="14503"/>
                </a:lnTo>
                <a:lnTo>
                  <a:pt x="36052" y="14503"/>
                </a:lnTo>
                <a:lnTo>
                  <a:pt x="35775" y="14312"/>
                </a:lnTo>
                <a:lnTo>
                  <a:pt x="32435" y="13004"/>
                </a:lnTo>
                <a:lnTo>
                  <a:pt x="40387" y="13004"/>
                </a:lnTo>
                <a:lnTo>
                  <a:pt x="46532" y="12699"/>
                </a:lnTo>
                <a:lnTo>
                  <a:pt x="45789" y="9067"/>
                </a:lnTo>
                <a:lnTo>
                  <a:pt x="45401" y="6781"/>
                </a:lnTo>
                <a:lnTo>
                  <a:pt x="20231" y="6781"/>
                </a:lnTo>
                <a:lnTo>
                  <a:pt x="14782" y="6362"/>
                </a:lnTo>
                <a:lnTo>
                  <a:pt x="3873" y="4648"/>
                </a:lnTo>
                <a:close/>
              </a:path>
              <a:path w="46990" h="20954">
                <a:moveTo>
                  <a:pt x="40387" y="13004"/>
                </a:moveTo>
                <a:lnTo>
                  <a:pt x="32435" y="13004"/>
                </a:lnTo>
                <a:lnTo>
                  <a:pt x="38595" y="13093"/>
                </a:lnTo>
                <a:lnTo>
                  <a:pt x="40387" y="13004"/>
                </a:lnTo>
                <a:close/>
              </a:path>
              <a:path w="46990" h="20954">
                <a:moveTo>
                  <a:pt x="27254" y="0"/>
                </a:moveTo>
                <a:lnTo>
                  <a:pt x="22720" y="4229"/>
                </a:lnTo>
                <a:lnTo>
                  <a:pt x="20231" y="6781"/>
                </a:lnTo>
                <a:lnTo>
                  <a:pt x="45401" y="6781"/>
                </a:lnTo>
                <a:lnTo>
                  <a:pt x="45375" y="6629"/>
                </a:lnTo>
                <a:lnTo>
                  <a:pt x="33400" y="6629"/>
                </a:lnTo>
                <a:lnTo>
                  <a:pt x="35775" y="4965"/>
                </a:lnTo>
                <a:lnTo>
                  <a:pt x="36918" y="3162"/>
                </a:lnTo>
                <a:lnTo>
                  <a:pt x="33731" y="2031"/>
                </a:lnTo>
                <a:lnTo>
                  <a:pt x="27254" y="0"/>
                </a:lnTo>
                <a:close/>
              </a:path>
              <a:path w="46990" h="20954">
                <a:moveTo>
                  <a:pt x="45224" y="5740"/>
                </a:moveTo>
                <a:lnTo>
                  <a:pt x="38963" y="6134"/>
                </a:lnTo>
                <a:lnTo>
                  <a:pt x="33400" y="6629"/>
                </a:lnTo>
                <a:lnTo>
                  <a:pt x="45375" y="6629"/>
                </a:lnTo>
                <a:lnTo>
                  <a:pt x="45224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48072" y="4246313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67" y="9093"/>
                </a:moveTo>
                <a:lnTo>
                  <a:pt x="12306" y="9093"/>
                </a:lnTo>
                <a:lnTo>
                  <a:pt x="12903" y="10477"/>
                </a:lnTo>
                <a:lnTo>
                  <a:pt x="18732" y="12979"/>
                </a:lnTo>
                <a:lnTo>
                  <a:pt x="24447" y="10312"/>
                </a:lnTo>
                <a:lnTo>
                  <a:pt x="22567" y="9093"/>
                </a:lnTo>
                <a:close/>
              </a:path>
              <a:path w="29845" h="13335">
                <a:moveTo>
                  <a:pt x="2425" y="3022"/>
                </a:moveTo>
                <a:lnTo>
                  <a:pt x="584" y="5067"/>
                </a:lnTo>
                <a:lnTo>
                  <a:pt x="0" y="5880"/>
                </a:lnTo>
                <a:lnTo>
                  <a:pt x="5448" y="6464"/>
                </a:lnTo>
                <a:lnTo>
                  <a:pt x="7010" y="6870"/>
                </a:lnTo>
                <a:lnTo>
                  <a:pt x="5448" y="7188"/>
                </a:lnTo>
                <a:lnTo>
                  <a:pt x="215" y="7683"/>
                </a:lnTo>
                <a:lnTo>
                  <a:pt x="2260" y="10807"/>
                </a:lnTo>
                <a:lnTo>
                  <a:pt x="8750" y="9817"/>
                </a:lnTo>
                <a:lnTo>
                  <a:pt x="12306" y="9093"/>
                </a:lnTo>
                <a:lnTo>
                  <a:pt x="22567" y="9093"/>
                </a:lnTo>
                <a:lnTo>
                  <a:pt x="20408" y="8267"/>
                </a:lnTo>
                <a:lnTo>
                  <a:pt x="24333" y="8267"/>
                </a:lnTo>
                <a:lnTo>
                  <a:pt x="29311" y="8001"/>
                </a:lnTo>
                <a:lnTo>
                  <a:pt x="28828" y="5880"/>
                </a:lnTo>
                <a:lnTo>
                  <a:pt x="28565" y="4343"/>
                </a:lnTo>
                <a:lnTo>
                  <a:pt x="12903" y="4343"/>
                </a:lnTo>
                <a:lnTo>
                  <a:pt x="9232" y="3987"/>
                </a:lnTo>
                <a:lnTo>
                  <a:pt x="2425" y="3022"/>
                </a:lnTo>
                <a:close/>
              </a:path>
              <a:path w="29845" h="13335">
                <a:moveTo>
                  <a:pt x="17170" y="0"/>
                </a:moveTo>
                <a:lnTo>
                  <a:pt x="14465" y="2717"/>
                </a:lnTo>
                <a:lnTo>
                  <a:pt x="12903" y="4343"/>
                </a:lnTo>
                <a:lnTo>
                  <a:pt x="28565" y="4343"/>
                </a:lnTo>
                <a:lnTo>
                  <a:pt x="28532" y="4152"/>
                </a:lnTo>
                <a:lnTo>
                  <a:pt x="20891" y="4152"/>
                </a:lnTo>
                <a:lnTo>
                  <a:pt x="22453" y="3162"/>
                </a:lnTo>
                <a:lnTo>
                  <a:pt x="23367" y="1943"/>
                </a:lnTo>
                <a:lnTo>
                  <a:pt x="21323" y="1371"/>
                </a:lnTo>
                <a:lnTo>
                  <a:pt x="17170" y="0"/>
                </a:lnTo>
                <a:close/>
              </a:path>
              <a:path w="29845" h="13335">
                <a:moveTo>
                  <a:pt x="28447" y="3657"/>
                </a:moveTo>
                <a:lnTo>
                  <a:pt x="24510" y="3937"/>
                </a:lnTo>
                <a:lnTo>
                  <a:pt x="20891" y="4152"/>
                </a:lnTo>
                <a:lnTo>
                  <a:pt x="28532" y="4152"/>
                </a:lnTo>
                <a:lnTo>
                  <a:pt x="28447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84547" y="4111397"/>
            <a:ext cx="546309" cy="3017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48508" y="4377400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26" y="14490"/>
                </a:moveTo>
                <a:lnTo>
                  <a:pt x="19507" y="14490"/>
                </a:lnTo>
                <a:lnTo>
                  <a:pt x="20192" y="16713"/>
                </a:lnTo>
                <a:lnTo>
                  <a:pt x="29806" y="20459"/>
                </a:lnTo>
                <a:lnTo>
                  <a:pt x="35471" y="17843"/>
                </a:lnTo>
                <a:lnTo>
                  <a:pt x="38595" y="16433"/>
                </a:lnTo>
                <a:lnTo>
                  <a:pt x="35826" y="14490"/>
                </a:lnTo>
                <a:close/>
              </a:path>
              <a:path w="46990" h="20954">
                <a:moveTo>
                  <a:pt x="3898" y="4737"/>
                </a:moveTo>
                <a:lnTo>
                  <a:pt x="1092" y="7861"/>
                </a:lnTo>
                <a:lnTo>
                  <a:pt x="0" y="9156"/>
                </a:lnTo>
                <a:lnTo>
                  <a:pt x="8585" y="10147"/>
                </a:lnTo>
                <a:lnTo>
                  <a:pt x="11074" y="10883"/>
                </a:lnTo>
                <a:lnTo>
                  <a:pt x="8585" y="11379"/>
                </a:lnTo>
                <a:lnTo>
                  <a:pt x="177" y="12204"/>
                </a:lnTo>
                <a:lnTo>
                  <a:pt x="1142" y="13500"/>
                </a:lnTo>
                <a:lnTo>
                  <a:pt x="3632" y="17208"/>
                </a:lnTo>
                <a:lnTo>
                  <a:pt x="13881" y="15620"/>
                </a:lnTo>
                <a:lnTo>
                  <a:pt x="19507" y="14490"/>
                </a:lnTo>
                <a:lnTo>
                  <a:pt x="35826" y="14490"/>
                </a:lnTo>
                <a:lnTo>
                  <a:pt x="32448" y="13093"/>
                </a:lnTo>
                <a:lnTo>
                  <a:pt x="40331" y="13093"/>
                </a:lnTo>
                <a:lnTo>
                  <a:pt x="46532" y="12776"/>
                </a:lnTo>
                <a:lnTo>
                  <a:pt x="45713" y="9156"/>
                </a:lnTo>
                <a:lnTo>
                  <a:pt x="45402" y="6857"/>
                </a:lnTo>
                <a:lnTo>
                  <a:pt x="20192" y="6857"/>
                </a:lnTo>
                <a:lnTo>
                  <a:pt x="14744" y="6362"/>
                </a:lnTo>
                <a:lnTo>
                  <a:pt x="3898" y="4737"/>
                </a:lnTo>
                <a:close/>
              </a:path>
              <a:path w="46990" h="20954">
                <a:moveTo>
                  <a:pt x="40331" y="13093"/>
                </a:moveTo>
                <a:lnTo>
                  <a:pt x="32448" y="13093"/>
                </a:lnTo>
                <a:lnTo>
                  <a:pt x="38595" y="13182"/>
                </a:lnTo>
                <a:lnTo>
                  <a:pt x="40331" y="13093"/>
                </a:lnTo>
                <a:close/>
              </a:path>
              <a:path w="46990" h="20954">
                <a:moveTo>
                  <a:pt x="27266" y="0"/>
                </a:moveTo>
                <a:lnTo>
                  <a:pt x="22466" y="4317"/>
                </a:lnTo>
                <a:lnTo>
                  <a:pt x="20192" y="6857"/>
                </a:lnTo>
                <a:lnTo>
                  <a:pt x="45402" y="6857"/>
                </a:lnTo>
                <a:lnTo>
                  <a:pt x="45372" y="6629"/>
                </a:lnTo>
                <a:lnTo>
                  <a:pt x="33108" y="6629"/>
                </a:lnTo>
                <a:lnTo>
                  <a:pt x="35699" y="5143"/>
                </a:lnTo>
                <a:lnTo>
                  <a:pt x="36931" y="3162"/>
                </a:lnTo>
                <a:lnTo>
                  <a:pt x="27266" y="0"/>
                </a:lnTo>
                <a:close/>
              </a:path>
              <a:path w="46990" h="20954">
                <a:moveTo>
                  <a:pt x="45250" y="5727"/>
                </a:moveTo>
                <a:lnTo>
                  <a:pt x="38988" y="6134"/>
                </a:lnTo>
                <a:lnTo>
                  <a:pt x="33108" y="6629"/>
                </a:lnTo>
                <a:lnTo>
                  <a:pt x="45372" y="6629"/>
                </a:lnTo>
                <a:lnTo>
                  <a:pt x="45250" y="572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11647" y="4338895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09" y="9169"/>
                </a:moveTo>
                <a:lnTo>
                  <a:pt x="12103" y="9169"/>
                </a:lnTo>
                <a:lnTo>
                  <a:pt x="12788" y="10528"/>
                </a:lnTo>
                <a:lnTo>
                  <a:pt x="18630" y="12877"/>
                </a:lnTo>
                <a:lnTo>
                  <a:pt x="22351" y="11252"/>
                </a:lnTo>
                <a:lnTo>
                  <a:pt x="24244" y="10350"/>
                </a:lnTo>
                <a:lnTo>
                  <a:pt x="22509" y="9169"/>
                </a:lnTo>
                <a:close/>
              </a:path>
              <a:path w="29845" h="13335">
                <a:moveTo>
                  <a:pt x="2273" y="2984"/>
                </a:moveTo>
                <a:lnTo>
                  <a:pt x="495" y="5016"/>
                </a:lnTo>
                <a:lnTo>
                  <a:pt x="0" y="5740"/>
                </a:lnTo>
                <a:lnTo>
                  <a:pt x="5460" y="6413"/>
                </a:lnTo>
                <a:lnTo>
                  <a:pt x="6908" y="6819"/>
                </a:lnTo>
                <a:lnTo>
                  <a:pt x="5460" y="7239"/>
                </a:lnTo>
                <a:lnTo>
                  <a:pt x="0" y="7734"/>
                </a:lnTo>
                <a:lnTo>
                  <a:pt x="698" y="8534"/>
                </a:lnTo>
                <a:lnTo>
                  <a:pt x="2273" y="10845"/>
                </a:lnTo>
                <a:lnTo>
                  <a:pt x="12103" y="9169"/>
                </a:lnTo>
                <a:lnTo>
                  <a:pt x="22509" y="9169"/>
                </a:lnTo>
                <a:lnTo>
                  <a:pt x="20408" y="8305"/>
                </a:lnTo>
                <a:lnTo>
                  <a:pt x="25055" y="8305"/>
                </a:lnTo>
                <a:lnTo>
                  <a:pt x="29311" y="8039"/>
                </a:lnTo>
                <a:lnTo>
                  <a:pt x="28828" y="5918"/>
                </a:lnTo>
                <a:lnTo>
                  <a:pt x="28651" y="4381"/>
                </a:lnTo>
                <a:lnTo>
                  <a:pt x="12788" y="4381"/>
                </a:lnTo>
                <a:lnTo>
                  <a:pt x="9182" y="4102"/>
                </a:lnTo>
                <a:lnTo>
                  <a:pt x="2273" y="2984"/>
                </a:lnTo>
                <a:close/>
              </a:path>
              <a:path w="29845" h="13335">
                <a:moveTo>
                  <a:pt x="25055" y="8305"/>
                </a:moveTo>
                <a:lnTo>
                  <a:pt x="20408" y="8305"/>
                </a:lnTo>
                <a:lnTo>
                  <a:pt x="24244" y="8356"/>
                </a:lnTo>
                <a:lnTo>
                  <a:pt x="25055" y="8305"/>
                </a:lnTo>
                <a:close/>
              </a:path>
              <a:path w="29845" h="13335">
                <a:moveTo>
                  <a:pt x="17056" y="0"/>
                </a:moveTo>
                <a:lnTo>
                  <a:pt x="14147" y="2705"/>
                </a:lnTo>
                <a:lnTo>
                  <a:pt x="12788" y="4381"/>
                </a:lnTo>
                <a:lnTo>
                  <a:pt x="28651" y="4381"/>
                </a:lnTo>
                <a:lnTo>
                  <a:pt x="20777" y="4292"/>
                </a:lnTo>
                <a:lnTo>
                  <a:pt x="22351" y="3213"/>
                </a:lnTo>
                <a:lnTo>
                  <a:pt x="23279" y="1981"/>
                </a:lnTo>
                <a:lnTo>
                  <a:pt x="21208" y="1409"/>
                </a:lnTo>
                <a:lnTo>
                  <a:pt x="17056" y="0"/>
                </a:lnTo>
                <a:close/>
              </a:path>
              <a:path w="29845" h="13335">
                <a:moveTo>
                  <a:pt x="28562" y="3606"/>
                </a:moveTo>
                <a:lnTo>
                  <a:pt x="24510" y="3886"/>
                </a:lnTo>
                <a:lnTo>
                  <a:pt x="20777" y="4292"/>
                </a:lnTo>
                <a:lnTo>
                  <a:pt x="28641" y="4292"/>
                </a:lnTo>
                <a:lnTo>
                  <a:pt x="28562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060318" y="4415750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895" y="10845"/>
                </a:moveTo>
                <a:lnTo>
                  <a:pt x="14414" y="10845"/>
                </a:lnTo>
                <a:lnTo>
                  <a:pt x="14947" y="12382"/>
                </a:lnTo>
                <a:lnTo>
                  <a:pt x="22072" y="14998"/>
                </a:lnTo>
                <a:lnTo>
                  <a:pt x="26276" y="12966"/>
                </a:lnTo>
                <a:lnTo>
                  <a:pt x="28346" y="11887"/>
                </a:lnTo>
                <a:lnTo>
                  <a:pt x="26895" y="10845"/>
                </a:lnTo>
                <a:close/>
              </a:path>
              <a:path w="34290" h="15239">
                <a:moveTo>
                  <a:pt x="2527" y="3835"/>
                </a:moveTo>
                <a:lnTo>
                  <a:pt x="596" y="6146"/>
                </a:lnTo>
                <a:lnTo>
                  <a:pt x="0" y="7226"/>
                </a:lnTo>
                <a:lnTo>
                  <a:pt x="6159" y="7734"/>
                </a:lnTo>
                <a:lnTo>
                  <a:pt x="7937" y="8229"/>
                </a:lnTo>
                <a:lnTo>
                  <a:pt x="6375" y="8623"/>
                </a:lnTo>
                <a:lnTo>
                  <a:pt x="114" y="9359"/>
                </a:lnTo>
                <a:lnTo>
                  <a:pt x="2870" y="12966"/>
                </a:lnTo>
                <a:lnTo>
                  <a:pt x="14414" y="10845"/>
                </a:lnTo>
                <a:lnTo>
                  <a:pt x="26895" y="10845"/>
                </a:lnTo>
                <a:lnTo>
                  <a:pt x="26276" y="10401"/>
                </a:lnTo>
                <a:lnTo>
                  <a:pt x="23748" y="9486"/>
                </a:lnTo>
                <a:lnTo>
                  <a:pt x="28232" y="9486"/>
                </a:lnTo>
                <a:lnTo>
                  <a:pt x="33896" y="9029"/>
                </a:lnTo>
                <a:lnTo>
                  <a:pt x="33131" y="5016"/>
                </a:lnTo>
                <a:lnTo>
                  <a:pt x="14579" y="5016"/>
                </a:lnTo>
                <a:lnTo>
                  <a:pt x="10579" y="4927"/>
                </a:lnTo>
                <a:lnTo>
                  <a:pt x="2527" y="3835"/>
                </a:lnTo>
                <a:close/>
              </a:path>
              <a:path w="34290" h="15239">
                <a:moveTo>
                  <a:pt x="19545" y="0"/>
                </a:moveTo>
                <a:lnTo>
                  <a:pt x="14579" y="5016"/>
                </a:lnTo>
                <a:lnTo>
                  <a:pt x="33131" y="5016"/>
                </a:lnTo>
                <a:lnTo>
                  <a:pt x="33098" y="4838"/>
                </a:lnTo>
                <a:lnTo>
                  <a:pt x="24345" y="4838"/>
                </a:lnTo>
                <a:lnTo>
                  <a:pt x="25958" y="3530"/>
                </a:lnTo>
                <a:lnTo>
                  <a:pt x="26784" y="2120"/>
                </a:lnTo>
                <a:lnTo>
                  <a:pt x="24510" y="1409"/>
                </a:lnTo>
                <a:lnTo>
                  <a:pt x="19545" y="0"/>
                </a:lnTo>
                <a:close/>
              </a:path>
              <a:path w="34290" h="15239">
                <a:moveTo>
                  <a:pt x="32931" y="3924"/>
                </a:moveTo>
                <a:lnTo>
                  <a:pt x="28346" y="4330"/>
                </a:lnTo>
                <a:lnTo>
                  <a:pt x="24345" y="4838"/>
                </a:lnTo>
                <a:lnTo>
                  <a:pt x="33098" y="4838"/>
                </a:lnTo>
                <a:lnTo>
                  <a:pt x="32931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76408" y="4431157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533" y="0"/>
                </a:moveTo>
                <a:lnTo>
                  <a:pt x="0" y="1587"/>
                </a:lnTo>
                <a:lnTo>
                  <a:pt x="368" y="3441"/>
                </a:lnTo>
                <a:lnTo>
                  <a:pt x="965" y="4927"/>
                </a:lnTo>
                <a:lnTo>
                  <a:pt x="1079" y="5511"/>
                </a:lnTo>
                <a:lnTo>
                  <a:pt x="1879" y="6819"/>
                </a:lnTo>
                <a:lnTo>
                  <a:pt x="2362" y="8280"/>
                </a:lnTo>
                <a:lnTo>
                  <a:pt x="5016" y="7048"/>
                </a:lnTo>
                <a:lnTo>
                  <a:pt x="5181" y="5918"/>
                </a:lnTo>
                <a:lnTo>
                  <a:pt x="5710" y="4203"/>
                </a:lnTo>
                <a:lnTo>
                  <a:pt x="5817" y="4025"/>
                </a:lnTo>
                <a:lnTo>
                  <a:pt x="5181" y="2209"/>
                </a:lnTo>
                <a:lnTo>
                  <a:pt x="4533" y="0"/>
                </a:lnTo>
                <a:close/>
              </a:path>
              <a:path w="6350" h="8889">
                <a:moveTo>
                  <a:pt x="5817" y="4025"/>
                </a:moveTo>
                <a:lnTo>
                  <a:pt x="5880" y="4203"/>
                </a:lnTo>
                <a:lnTo>
                  <a:pt x="5817" y="4025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02400" y="4371292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894" y="9220"/>
                </a:moveTo>
                <a:lnTo>
                  <a:pt x="12255" y="9220"/>
                </a:lnTo>
                <a:lnTo>
                  <a:pt x="12852" y="10579"/>
                </a:lnTo>
                <a:lnTo>
                  <a:pt x="18834" y="12877"/>
                </a:lnTo>
                <a:lnTo>
                  <a:pt x="22453" y="11252"/>
                </a:lnTo>
                <a:lnTo>
                  <a:pt x="24625" y="10337"/>
                </a:lnTo>
                <a:lnTo>
                  <a:pt x="22894" y="9220"/>
                </a:lnTo>
                <a:close/>
              </a:path>
              <a:path w="29845" h="13335">
                <a:moveTo>
                  <a:pt x="2590" y="2971"/>
                </a:moveTo>
                <a:lnTo>
                  <a:pt x="914" y="5016"/>
                </a:lnTo>
                <a:lnTo>
                  <a:pt x="0" y="5829"/>
                </a:lnTo>
                <a:lnTo>
                  <a:pt x="5613" y="6413"/>
                </a:lnTo>
                <a:lnTo>
                  <a:pt x="7073" y="6819"/>
                </a:lnTo>
                <a:lnTo>
                  <a:pt x="5714" y="7048"/>
                </a:lnTo>
                <a:lnTo>
                  <a:pt x="431" y="7645"/>
                </a:lnTo>
                <a:lnTo>
                  <a:pt x="914" y="8445"/>
                </a:lnTo>
                <a:lnTo>
                  <a:pt x="2590" y="10845"/>
                </a:lnTo>
                <a:lnTo>
                  <a:pt x="8839" y="9842"/>
                </a:lnTo>
                <a:lnTo>
                  <a:pt x="12255" y="9220"/>
                </a:lnTo>
                <a:lnTo>
                  <a:pt x="22894" y="9220"/>
                </a:lnTo>
                <a:lnTo>
                  <a:pt x="22618" y="9042"/>
                </a:lnTo>
                <a:lnTo>
                  <a:pt x="20446" y="8305"/>
                </a:lnTo>
                <a:lnTo>
                  <a:pt x="24510" y="8305"/>
                </a:lnTo>
                <a:lnTo>
                  <a:pt x="29413" y="8039"/>
                </a:lnTo>
                <a:lnTo>
                  <a:pt x="29146" y="5829"/>
                </a:lnTo>
                <a:lnTo>
                  <a:pt x="28879" y="4292"/>
                </a:lnTo>
                <a:lnTo>
                  <a:pt x="12852" y="4292"/>
                </a:lnTo>
                <a:lnTo>
                  <a:pt x="9499" y="4013"/>
                </a:lnTo>
                <a:lnTo>
                  <a:pt x="2590" y="2971"/>
                </a:lnTo>
                <a:close/>
              </a:path>
              <a:path w="29845" h="13335">
                <a:moveTo>
                  <a:pt x="17322" y="0"/>
                </a:moveTo>
                <a:lnTo>
                  <a:pt x="14414" y="2705"/>
                </a:lnTo>
                <a:lnTo>
                  <a:pt x="12852" y="4292"/>
                </a:lnTo>
                <a:lnTo>
                  <a:pt x="28879" y="4292"/>
                </a:lnTo>
                <a:lnTo>
                  <a:pt x="21158" y="4203"/>
                </a:lnTo>
                <a:lnTo>
                  <a:pt x="22618" y="3213"/>
                </a:lnTo>
                <a:lnTo>
                  <a:pt x="23431" y="1981"/>
                </a:lnTo>
                <a:lnTo>
                  <a:pt x="21475" y="1320"/>
                </a:lnTo>
                <a:lnTo>
                  <a:pt x="17322" y="0"/>
                </a:lnTo>
                <a:close/>
              </a:path>
              <a:path w="29845" h="13335">
                <a:moveTo>
                  <a:pt x="28778" y="3708"/>
                </a:moveTo>
                <a:lnTo>
                  <a:pt x="24663" y="3886"/>
                </a:lnTo>
                <a:lnTo>
                  <a:pt x="21158" y="4203"/>
                </a:lnTo>
                <a:lnTo>
                  <a:pt x="28864" y="4203"/>
                </a:lnTo>
                <a:lnTo>
                  <a:pt x="28778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83589" y="4251651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681" y="14490"/>
                </a:moveTo>
                <a:lnTo>
                  <a:pt x="19367" y="14490"/>
                </a:lnTo>
                <a:lnTo>
                  <a:pt x="20243" y="16713"/>
                </a:lnTo>
                <a:lnTo>
                  <a:pt x="29895" y="20510"/>
                </a:lnTo>
                <a:lnTo>
                  <a:pt x="38595" y="16395"/>
                </a:lnTo>
                <a:lnTo>
                  <a:pt x="35681" y="14490"/>
                </a:lnTo>
                <a:close/>
              </a:path>
              <a:path w="46990" h="20954">
                <a:moveTo>
                  <a:pt x="3771" y="4737"/>
                </a:moveTo>
                <a:lnTo>
                  <a:pt x="1079" y="8026"/>
                </a:lnTo>
                <a:lnTo>
                  <a:pt x="0" y="9258"/>
                </a:lnTo>
                <a:lnTo>
                  <a:pt x="8585" y="10159"/>
                </a:lnTo>
                <a:lnTo>
                  <a:pt x="11010" y="10833"/>
                </a:lnTo>
                <a:lnTo>
                  <a:pt x="8902" y="11379"/>
                </a:lnTo>
                <a:lnTo>
                  <a:pt x="253" y="12242"/>
                </a:lnTo>
                <a:lnTo>
                  <a:pt x="1079" y="13601"/>
                </a:lnTo>
                <a:lnTo>
                  <a:pt x="3771" y="17208"/>
                </a:lnTo>
                <a:lnTo>
                  <a:pt x="13868" y="15671"/>
                </a:lnTo>
                <a:lnTo>
                  <a:pt x="19367" y="14490"/>
                </a:lnTo>
                <a:lnTo>
                  <a:pt x="35681" y="14490"/>
                </a:lnTo>
                <a:lnTo>
                  <a:pt x="32384" y="13093"/>
                </a:lnTo>
                <a:lnTo>
                  <a:pt x="38480" y="13093"/>
                </a:lnTo>
                <a:lnTo>
                  <a:pt x="46520" y="12788"/>
                </a:lnTo>
                <a:lnTo>
                  <a:pt x="45915" y="9258"/>
                </a:lnTo>
                <a:lnTo>
                  <a:pt x="45366" y="6819"/>
                </a:lnTo>
                <a:lnTo>
                  <a:pt x="20243" y="6819"/>
                </a:lnTo>
                <a:lnTo>
                  <a:pt x="14846" y="6413"/>
                </a:lnTo>
                <a:lnTo>
                  <a:pt x="3771" y="4737"/>
                </a:lnTo>
                <a:close/>
              </a:path>
              <a:path w="46990" h="20954">
                <a:moveTo>
                  <a:pt x="27190" y="0"/>
                </a:moveTo>
                <a:lnTo>
                  <a:pt x="22390" y="4241"/>
                </a:lnTo>
                <a:lnTo>
                  <a:pt x="20243" y="6819"/>
                </a:lnTo>
                <a:lnTo>
                  <a:pt x="45366" y="6819"/>
                </a:lnTo>
                <a:lnTo>
                  <a:pt x="33299" y="6730"/>
                </a:lnTo>
                <a:lnTo>
                  <a:pt x="35623" y="5143"/>
                </a:lnTo>
                <a:lnTo>
                  <a:pt x="37134" y="3073"/>
                </a:lnTo>
                <a:lnTo>
                  <a:pt x="33781" y="2120"/>
                </a:lnTo>
                <a:lnTo>
                  <a:pt x="27190" y="0"/>
                </a:lnTo>
                <a:close/>
              </a:path>
              <a:path w="46990" h="20954">
                <a:moveTo>
                  <a:pt x="45123" y="5740"/>
                </a:moveTo>
                <a:lnTo>
                  <a:pt x="33299" y="6730"/>
                </a:lnTo>
                <a:lnTo>
                  <a:pt x="45346" y="6730"/>
                </a:lnTo>
                <a:lnTo>
                  <a:pt x="45123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46711" y="4213237"/>
            <a:ext cx="29209" cy="13335"/>
          </a:xfrm>
          <a:custGeom>
            <a:avLst/>
            <a:gdLst/>
            <a:ahLst/>
            <a:cxnLst/>
            <a:rect l="l" t="t" r="r" b="b"/>
            <a:pathLst>
              <a:path w="29209" h="13335">
                <a:moveTo>
                  <a:pt x="22301" y="9093"/>
                </a:moveTo>
                <a:lnTo>
                  <a:pt x="12141" y="9093"/>
                </a:lnTo>
                <a:lnTo>
                  <a:pt x="12534" y="10490"/>
                </a:lnTo>
                <a:lnTo>
                  <a:pt x="18795" y="12839"/>
                </a:lnTo>
                <a:lnTo>
                  <a:pt x="22301" y="11214"/>
                </a:lnTo>
                <a:lnTo>
                  <a:pt x="24193" y="10312"/>
                </a:lnTo>
                <a:lnTo>
                  <a:pt x="22301" y="9093"/>
                </a:lnTo>
                <a:close/>
              </a:path>
              <a:path w="29209" h="13335">
                <a:moveTo>
                  <a:pt x="2438" y="2933"/>
                </a:moveTo>
                <a:lnTo>
                  <a:pt x="482" y="5029"/>
                </a:lnTo>
                <a:lnTo>
                  <a:pt x="0" y="5740"/>
                </a:lnTo>
                <a:lnTo>
                  <a:pt x="5397" y="6235"/>
                </a:lnTo>
                <a:lnTo>
                  <a:pt x="6857" y="6781"/>
                </a:lnTo>
                <a:lnTo>
                  <a:pt x="5460" y="7150"/>
                </a:lnTo>
                <a:lnTo>
                  <a:pt x="114" y="7645"/>
                </a:lnTo>
                <a:lnTo>
                  <a:pt x="698" y="8445"/>
                </a:lnTo>
                <a:lnTo>
                  <a:pt x="2273" y="10769"/>
                </a:lnTo>
                <a:lnTo>
                  <a:pt x="8699" y="9842"/>
                </a:lnTo>
                <a:lnTo>
                  <a:pt x="12141" y="9093"/>
                </a:lnTo>
                <a:lnTo>
                  <a:pt x="22301" y="9093"/>
                </a:lnTo>
                <a:lnTo>
                  <a:pt x="20358" y="8191"/>
                </a:lnTo>
                <a:lnTo>
                  <a:pt x="24193" y="8191"/>
                </a:lnTo>
                <a:lnTo>
                  <a:pt x="29095" y="8051"/>
                </a:lnTo>
                <a:lnTo>
                  <a:pt x="28478" y="4165"/>
                </a:lnTo>
                <a:lnTo>
                  <a:pt x="12534" y="4165"/>
                </a:lnTo>
                <a:lnTo>
                  <a:pt x="9182" y="3937"/>
                </a:lnTo>
                <a:lnTo>
                  <a:pt x="2438" y="2933"/>
                </a:lnTo>
                <a:close/>
              </a:path>
              <a:path w="29209" h="13335">
                <a:moveTo>
                  <a:pt x="17005" y="0"/>
                </a:moveTo>
                <a:lnTo>
                  <a:pt x="12534" y="4165"/>
                </a:lnTo>
                <a:lnTo>
                  <a:pt x="20840" y="4165"/>
                </a:lnTo>
                <a:lnTo>
                  <a:pt x="22301" y="3124"/>
                </a:lnTo>
                <a:lnTo>
                  <a:pt x="23215" y="1993"/>
                </a:lnTo>
                <a:lnTo>
                  <a:pt x="17005" y="0"/>
                </a:lnTo>
                <a:close/>
              </a:path>
              <a:path w="29209" h="13335">
                <a:moveTo>
                  <a:pt x="28397" y="3619"/>
                </a:moveTo>
                <a:lnTo>
                  <a:pt x="24460" y="3848"/>
                </a:lnTo>
                <a:lnTo>
                  <a:pt x="20840" y="4165"/>
                </a:lnTo>
                <a:lnTo>
                  <a:pt x="28478" y="4165"/>
                </a:lnTo>
                <a:lnTo>
                  <a:pt x="28397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95266" y="4290002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12" y="10756"/>
                </a:moveTo>
                <a:lnTo>
                  <a:pt x="14312" y="10756"/>
                </a:lnTo>
                <a:lnTo>
                  <a:pt x="15062" y="12433"/>
                </a:lnTo>
                <a:lnTo>
                  <a:pt x="22148" y="15049"/>
                </a:lnTo>
                <a:lnTo>
                  <a:pt x="26250" y="12979"/>
                </a:lnTo>
                <a:lnTo>
                  <a:pt x="28498" y="11938"/>
                </a:lnTo>
                <a:lnTo>
                  <a:pt x="26712" y="10756"/>
                </a:lnTo>
                <a:close/>
              </a:path>
              <a:path w="34290" h="15239">
                <a:moveTo>
                  <a:pt x="2755" y="3848"/>
                </a:moveTo>
                <a:lnTo>
                  <a:pt x="825" y="6248"/>
                </a:lnTo>
                <a:lnTo>
                  <a:pt x="0" y="7188"/>
                </a:lnTo>
                <a:lnTo>
                  <a:pt x="6375" y="7683"/>
                </a:lnTo>
                <a:lnTo>
                  <a:pt x="8153" y="8191"/>
                </a:lnTo>
                <a:lnTo>
                  <a:pt x="6489" y="8585"/>
                </a:lnTo>
                <a:lnTo>
                  <a:pt x="330" y="9410"/>
                </a:lnTo>
                <a:lnTo>
                  <a:pt x="977" y="10261"/>
                </a:lnTo>
                <a:lnTo>
                  <a:pt x="2920" y="12979"/>
                </a:lnTo>
                <a:lnTo>
                  <a:pt x="10210" y="11747"/>
                </a:lnTo>
                <a:lnTo>
                  <a:pt x="14312" y="10756"/>
                </a:lnTo>
                <a:lnTo>
                  <a:pt x="26712" y="10756"/>
                </a:lnTo>
                <a:lnTo>
                  <a:pt x="26250" y="10452"/>
                </a:lnTo>
                <a:lnTo>
                  <a:pt x="23812" y="9537"/>
                </a:lnTo>
                <a:lnTo>
                  <a:pt x="28498" y="9537"/>
                </a:lnTo>
                <a:lnTo>
                  <a:pt x="34239" y="9131"/>
                </a:lnTo>
                <a:lnTo>
                  <a:pt x="33527" y="6553"/>
                </a:lnTo>
                <a:lnTo>
                  <a:pt x="33232" y="5067"/>
                </a:lnTo>
                <a:lnTo>
                  <a:pt x="14693" y="5067"/>
                </a:lnTo>
                <a:lnTo>
                  <a:pt x="10693" y="4927"/>
                </a:lnTo>
                <a:lnTo>
                  <a:pt x="2755" y="3848"/>
                </a:lnTo>
                <a:close/>
              </a:path>
              <a:path w="34290" h="15239">
                <a:moveTo>
                  <a:pt x="19710" y="0"/>
                </a:moveTo>
                <a:lnTo>
                  <a:pt x="16255" y="3302"/>
                </a:lnTo>
                <a:lnTo>
                  <a:pt x="14693" y="5067"/>
                </a:lnTo>
                <a:lnTo>
                  <a:pt x="33232" y="5067"/>
                </a:lnTo>
                <a:lnTo>
                  <a:pt x="33186" y="4838"/>
                </a:lnTo>
                <a:lnTo>
                  <a:pt x="24295" y="4838"/>
                </a:lnTo>
                <a:lnTo>
                  <a:pt x="25857" y="3619"/>
                </a:lnTo>
                <a:lnTo>
                  <a:pt x="26835" y="2120"/>
                </a:lnTo>
                <a:lnTo>
                  <a:pt x="24574" y="1498"/>
                </a:lnTo>
                <a:lnTo>
                  <a:pt x="19710" y="0"/>
                </a:lnTo>
                <a:close/>
              </a:path>
              <a:path w="34290" h="15239">
                <a:moveTo>
                  <a:pt x="33045" y="4127"/>
                </a:moveTo>
                <a:lnTo>
                  <a:pt x="28498" y="4343"/>
                </a:lnTo>
                <a:lnTo>
                  <a:pt x="24295" y="4838"/>
                </a:lnTo>
                <a:lnTo>
                  <a:pt x="33186" y="4838"/>
                </a:lnTo>
                <a:lnTo>
                  <a:pt x="33045" y="412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37627" y="4245542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655" y="9182"/>
                </a:moveTo>
                <a:lnTo>
                  <a:pt x="12306" y="9182"/>
                </a:lnTo>
                <a:lnTo>
                  <a:pt x="12788" y="10579"/>
                </a:lnTo>
                <a:lnTo>
                  <a:pt x="18719" y="12928"/>
                </a:lnTo>
                <a:lnTo>
                  <a:pt x="22339" y="11252"/>
                </a:lnTo>
                <a:lnTo>
                  <a:pt x="24345" y="10350"/>
                </a:lnTo>
                <a:lnTo>
                  <a:pt x="22655" y="9182"/>
                </a:lnTo>
                <a:close/>
              </a:path>
              <a:path w="29845" h="13335">
                <a:moveTo>
                  <a:pt x="2476" y="2997"/>
                </a:moveTo>
                <a:lnTo>
                  <a:pt x="0" y="5829"/>
                </a:lnTo>
                <a:lnTo>
                  <a:pt x="5549" y="6413"/>
                </a:lnTo>
                <a:lnTo>
                  <a:pt x="6908" y="6819"/>
                </a:lnTo>
                <a:lnTo>
                  <a:pt x="5549" y="7239"/>
                </a:lnTo>
                <a:lnTo>
                  <a:pt x="101" y="7734"/>
                </a:lnTo>
                <a:lnTo>
                  <a:pt x="1189" y="9182"/>
                </a:lnTo>
                <a:lnTo>
                  <a:pt x="2476" y="10845"/>
                </a:lnTo>
                <a:lnTo>
                  <a:pt x="8851" y="9867"/>
                </a:lnTo>
                <a:lnTo>
                  <a:pt x="12306" y="9182"/>
                </a:lnTo>
                <a:lnTo>
                  <a:pt x="22655" y="9182"/>
                </a:lnTo>
                <a:lnTo>
                  <a:pt x="22453" y="9042"/>
                </a:lnTo>
                <a:lnTo>
                  <a:pt x="20408" y="8280"/>
                </a:lnTo>
                <a:lnTo>
                  <a:pt x="24345" y="8280"/>
                </a:lnTo>
                <a:lnTo>
                  <a:pt x="29413" y="7950"/>
                </a:lnTo>
                <a:lnTo>
                  <a:pt x="28918" y="5829"/>
                </a:lnTo>
                <a:lnTo>
                  <a:pt x="28713" y="4343"/>
                </a:lnTo>
                <a:lnTo>
                  <a:pt x="12788" y="4343"/>
                </a:lnTo>
                <a:lnTo>
                  <a:pt x="9283" y="4114"/>
                </a:lnTo>
                <a:lnTo>
                  <a:pt x="2476" y="2997"/>
                </a:lnTo>
                <a:close/>
              </a:path>
              <a:path w="29845" h="13335">
                <a:moveTo>
                  <a:pt x="17157" y="0"/>
                </a:moveTo>
                <a:lnTo>
                  <a:pt x="14249" y="2717"/>
                </a:lnTo>
                <a:lnTo>
                  <a:pt x="12788" y="4343"/>
                </a:lnTo>
                <a:lnTo>
                  <a:pt x="28713" y="4343"/>
                </a:lnTo>
                <a:lnTo>
                  <a:pt x="28693" y="4203"/>
                </a:lnTo>
                <a:lnTo>
                  <a:pt x="21107" y="4203"/>
                </a:lnTo>
                <a:lnTo>
                  <a:pt x="22339" y="3213"/>
                </a:lnTo>
                <a:lnTo>
                  <a:pt x="23380" y="1981"/>
                </a:lnTo>
                <a:lnTo>
                  <a:pt x="21221" y="1320"/>
                </a:lnTo>
                <a:lnTo>
                  <a:pt x="17157" y="0"/>
                </a:lnTo>
                <a:close/>
              </a:path>
              <a:path w="29845" h="13335">
                <a:moveTo>
                  <a:pt x="28613" y="3619"/>
                </a:moveTo>
                <a:lnTo>
                  <a:pt x="21107" y="4203"/>
                </a:lnTo>
                <a:lnTo>
                  <a:pt x="28693" y="4203"/>
                </a:lnTo>
                <a:lnTo>
                  <a:pt x="28613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54156" y="4388506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54" y="15595"/>
                </a:moveTo>
                <a:lnTo>
                  <a:pt x="20878" y="15595"/>
                </a:lnTo>
                <a:lnTo>
                  <a:pt x="21539" y="17983"/>
                </a:lnTo>
                <a:lnTo>
                  <a:pt x="31953" y="21996"/>
                </a:lnTo>
                <a:lnTo>
                  <a:pt x="38061" y="19164"/>
                </a:lnTo>
                <a:lnTo>
                  <a:pt x="41351" y="17678"/>
                </a:lnTo>
                <a:lnTo>
                  <a:pt x="38354" y="15595"/>
                </a:lnTo>
                <a:close/>
              </a:path>
              <a:path w="50164" h="22225">
                <a:moveTo>
                  <a:pt x="4216" y="5105"/>
                </a:moveTo>
                <a:lnTo>
                  <a:pt x="1295" y="8635"/>
                </a:lnTo>
                <a:lnTo>
                  <a:pt x="0" y="9944"/>
                </a:lnTo>
                <a:lnTo>
                  <a:pt x="9334" y="10972"/>
                </a:lnTo>
                <a:lnTo>
                  <a:pt x="11874" y="11658"/>
                </a:lnTo>
                <a:lnTo>
                  <a:pt x="9385" y="12242"/>
                </a:lnTo>
                <a:lnTo>
                  <a:pt x="317" y="13093"/>
                </a:lnTo>
                <a:lnTo>
                  <a:pt x="1396" y="14414"/>
                </a:lnTo>
                <a:lnTo>
                  <a:pt x="4152" y="18478"/>
                </a:lnTo>
                <a:lnTo>
                  <a:pt x="14897" y="16713"/>
                </a:lnTo>
                <a:lnTo>
                  <a:pt x="20878" y="15595"/>
                </a:lnTo>
                <a:lnTo>
                  <a:pt x="38354" y="15595"/>
                </a:lnTo>
                <a:lnTo>
                  <a:pt x="38226" y="15506"/>
                </a:lnTo>
                <a:lnTo>
                  <a:pt x="34696" y="14096"/>
                </a:lnTo>
                <a:lnTo>
                  <a:pt x="41351" y="14096"/>
                </a:lnTo>
                <a:lnTo>
                  <a:pt x="49771" y="13779"/>
                </a:lnTo>
                <a:lnTo>
                  <a:pt x="49103" y="9944"/>
                </a:lnTo>
                <a:lnTo>
                  <a:pt x="48692" y="7365"/>
                </a:lnTo>
                <a:lnTo>
                  <a:pt x="21539" y="7365"/>
                </a:lnTo>
                <a:lnTo>
                  <a:pt x="15874" y="6908"/>
                </a:lnTo>
                <a:lnTo>
                  <a:pt x="4216" y="5105"/>
                </a:lnTo>
                <a:close/>
              </a:path>
              <a:path w="50164" h="22225">
                <a:moveTo>
                  <a:pt x="29044" y="0"/>
                </a:moveTo>
                <a:lnTo>
                  <a:pt x="24231" y="4597"/>
                </a:lnTo>
                <a:lnTo>
                  <a:pt x="21539" y="7365"/>
                </a:lnTo>
                <a:lnTo>
                  <a:pt x="48692" y="7365"/>
                </a:lnTo>
                <a:lnTo>
                  <a:pt x="48670" y="7226"/>
                </a:lnTo>
                <a:lnTo>
                  <a:pt x="35788" y="7226"/>
                </a:lnTo>
                <a:lnTo>
                  <a:pt x="38226" y="5600"/>
                </a:lnTo>
                <a:lnTo>
                  <a:pt x="39738" y="3467"/>
                </a:lnTo>
                <a:lnTo>
                  <a:pt x="36118" y="2400"/>
                </a:lnTo>
                <a:lnTo>
                  <a:pt x="29044" y="0"/>
                </a:lnTo>
                <a:close/>
              </a:path>
              <a:path w="50164" h="22225">
                <a:moveTo>
                  <a:pt x="48526" y="6324"/>
                </a:moveTo>
                <a:lnTo>
                  <a:pt x="41668" y="6730"/>
                </a:lnTo>
                <a:lnTo>
                  <a:pt x="35788" y="7226"/>
                </a:lnTo>
                <a:lnTo>
                  <a:pt x="48670" y="7226"/>
                </a:lnTo>
                <a:lnTo>
                  <a:pt x="48526" y="63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664006" y="4232537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17" y="9753"/>
                </a:moveTo>
                <a:lnTo>
                  <a:pt x="13106" y="9753"/>
                </a:lnTo>
                <a:lnTo>
                  <a:pt x="13601" y="11201"/>
                </a:lnTo>
                <a:lnTo>
                  <a:pt x="20129" y="13779"/>
                </a:lnTo>
                <a:lnTo>
                  <a:pt x="24015" y="11963"/>
                </a:lnTo>
                <a:lnTo>
                  <a:pt x="26009" y="10972"/>
                </a:lnTo>
                <a:lnTo>
                  <a:pt x="24117" y="9753"/>
                </a:lnTo>
                <a:close/>
              </a:path>
              <a:path w="31750" h="13970">
                <a:moveTo>
                  <a:pt x="2527" y="3111"/>
                </a:moveTo>
                <a:lnTo>
                  <a:pt x="584" y="5333"/>
                </a:lnTo>
                <a:lnTo>
                  <a:pt x="0" y="6134"/>
                </a:lnTo>
                <a:lnTo>
                  <a:pt x="5664" y="6730"/>
                </a:lnTo>
                <a:lnTo>
                  <a:pt x="7442" y="7226"/>
                </a:lnTo>
                <a:lnTo>
                  <a:pt x="5867" y="7632"/>
                </a:lnTo>
                <a:lnTo>
                  <a:pt x="101" y="8166"/>
                </a:lnTo>
                <a:lnTo>
                  <a:pt x="2527" y="11569"/>
                </a:lnTo>
                <a:lnTo>
                  <a:pt x="9220" y="10477"/>
                </a:lnTo>
                <a:lnTo>
                  <a:pt x="13106" y="9753"/>
                </a:lnTo>
                <a:lnTo>
                  <a:pt x="24117" y="9753"/>
                </a:lnTo>
                <a:lnTo>
                  <a:pt x="21793" y="8762"/>
                </a:lnTo>
                <a:lnTo>
                  <a:pt x="25908" y="8762"/>
                </a:lnTo>
                <a:lnTo>
                  <a:pt x="31242" y="8445"/>
                </a:lnTo>
                <a:lnTo>
                  <a:pt x="30954" y="6134"/>
                </a:lnTo>
                <a:lnTo>
                  <a:pt x="30626" y="4508"/>
                </a:lnTo>
                <a:lnTo>
                  <a:pt x="13601" y="4508"/>
                </a:lnTo>
                <a:lnTo>
                  <a:pt x="9867" y="4241"/>
                </a:lnTo>
                <a:lnTo>
                  <a:pt x="2527" y="3111"/>
                </a:lnTo>
                <a:close/>
              </a:path>
              <a:path w="31750" h="13970">
                <a:moveTo>
                  <a:pt x="18351" y="0"/>
                </a:moveTo>
                <a:lnTo>
                  <a:pt x="15049" y="2832"/>
                </a:lnTo>
                <a:lnTo>
                  <a:pt x="13601" y="4508"/>
                </a:lnTo>
                <a:lnTo>
                  <a:pt x="30626" y="4508"/>
                </a:lnTo>
                <a:lnTo>
                  <a:pt x="22390" y="4419"/>
                </a:lnTo>
                <a:lnTo>
                  <a:pt x="24015" y="3340"/>
                </a:lnTo>
                <a:lnTo>
                  <a:pt x="24930" y="2031"/>
                </a:lnTo>
                <a:lnTo>
                  <a:pt x="22771" y="1396"/>
                </a:lnTo>
                <a:lnTo>
                  <a:pt x="18351" y="0"/>
                </a:lnTo>
                <a:close/>
              </a:path>
              <a:path w="31750" h="13970">
                <a:moveTo>
                  <a:pt x="30492" y="3848"/>
                </a:moveTo>
                <a:lnTo>
                  <a:pt x="26276" y="4114"/>
                </a:lnTo>
                <a:lnTo>
                  <a:pt x="22390" y="4419"/>
                </a:lnTo>
                <a:lnTo>
                  <a:pt x="30608" y="4419"/>
                </a:lnTo>
                <a:lnTo>
                  <a:pt x="30492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77929" y="4408793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709" y="11556"/>
                </a:moveTo>
                <a:lnTo>
                  <a:pt x="15379" y="11556"/>
                </a:lnTo>
                <a:lnTo>
                  <a:pt x="16179" y="13284"/>
                </a:lnTo>
                <a:lnTo>
                  <a:pt x="23685" y="15989"/>
                </a:lnTo>
                <a:lnTo>
                  <a:pt x="28117" y="13817"/>
                </a:lnTo>
                <a:lnTo>
                  <a:pt x="30441" y="12598"/>
                </a:lnTo>
                <a:lnTo>
                  <a:pt x="28709" y="11556"/>
                </a:lnTo>
                <a:close/>
              </a:path>
              <a:path w="36829" h="16510">
                <a:moveTo>
                  <a:pt x="2908" y="4025"/>
                </a:moveTo>
                <a:lnTo>
                  <a:pt x="647" y="6730"/>
                </a:lnTo>
                <a:lnTo>
                  <a:pt x="0" y="7683"/>
                </a:lnTo>
                <a:lnTo>
                  <a:pt x="6858" y="8267"/>
                </a:lnTo>
                <a:lnTo>
                  <a:pt x="8636" y="8762"/>
                </a:lnTo>
                <a:lnTo>
                  <a:pt x="6972" y="9270"/>
                </a:lnTo>
                <a:lnTo>
                  <a:pt x="266" y="9982"/>
                </a:lnTo>
                <a:lnTo>
                  <a:pt x="1234" y="11201"/>
                </a:lnTo>
                <a:lnTo>
                  <a:pt x="3187" y="13817"/>
                </a:lnTo>
                <a:lnTo>
                  <a:pt x="11061" y="12471"/>
                </a:lnTo>
                <a:lnTo>
                  <a:pt x="15379" y="11556"/>
                </a:lnTo>
                <a:lnTo>
                  <a:pt x="28709" y="11556"/>
                </a:lnTo>
                <a:lnTo>
                  <a:pt x="28117" y="11201"/>
                </a:lnTo>
                <a:lnTo>
                  <a:pt x="25590" y="10159"/>
                </a:lnTo>
                <a:lnTo>
                  <a:pt x="30391" y="10159"/>
                </a:lnTo>
                <a:lnTo>
                  <a:pt x="36652" y="9664"/>
                </a:lnTo>
                <a:lnTo>
                  <a:pt x="35564" y="5511"/>
                </a:lnTo>
                <a:lnTo>
                  <a:pt x="15760" y="5511"/>
                </a:lnTo>
                <a:lnTo>
                  <a:pt x="11595" y="5232"/>
                </a:lnTo>
                <a:lnTo>
                  <a:pt x="2908" y="4025"/>
                </a:lnTo>
                <a:close/>
              </a:path>
              <a:path w="36829" h="16510">
                <a:moveTo>
                  <a:pt x="21043" y="0"/>
                </a:moveTo>
                <a:lnTo>
                  <a:pt x="17538" y="3530"/>
                </a:lnTo>
                <a:lnTo>
                  <a:pt x="15760" y="5511"/>
                </a:lnTo>
                <a:lnTo>
                  <a:pt x="35564" y="5511"/>
                </a:lnTo>
                <a:lnTo>
                  <a:pt x="35474" y="5156"/>
                </a:lnTo>
                <a:lnTo>
                  <a:pt x="26073" y="5156"/>
                </a:lnTo>
                <a:lnTo>
                  <a:pt x="27787" y="3936"/>
                </a:lnTo>
                <a:lnTo>
                  <a:pt x="28816" y="2400"/>
                </a:lnTo>
                <a:lnTo>
                  <a:pt x="21043" y="0"/>
                </a:lnTo>
                <a:close/>
              </a:path>
              <a:path w="36829" h="16510">
                <a:moveTo>
                  <a:pt x="35242" y="4241"/>
                </a:moveTo>
                <a:lnTo>
                  <a:pt x="30441" y="4660"/>
                </a:lnTo>
                <a:lnTo>
                  <a:pt x="26073" y="5156"/>
                </a:lnTo>
                <a:lnTo>
                  <a:pt x="35474" y="5156"/>
                </a:lnTo>
                <a:lnTo>
                  <a:pt x="35242" y="424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210735" y="4089658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576" y="11404"/>
                </a:moveTo>
                <a:lnTo>
                  <a:pt x="15392" y="11404"/>
                </a:lnTo>
                <a:lnTo>
                  <a:pt x="16205" y="13106"/>
                </a:lnTo>
                <a:lnTo>
                  <a:pt x="23596" y="15963"/>
                </a:lnTo>
                <a:lnTo>
                  <a:pt x="28079" y="13690"/>
                </a:lnTo>
                <a:lnTo>
                  <a:pt x="30391" y="12611"/>
                </a:lnTo>
                <a:lnTo>
                  <a:pt x="28576" y="11404"/>
                </a:lnTo>
                <a:close/>
              </a:path>
              <a:path w="36829" h="16510">
                <a:moveTo>
                  <a:pt x="2870" y="4038"/>
                </a:moveTo>
                <a:lnTo>
                  <a:pt x="927" y="6565"/>
                </a:lnTo>
                <a:lnTo>
                  <a:pt x="0" y="7607"/>
                </a:lnTo>
                <a:lnTo>
                  <a:pt x="6756" y="8191"/>
                </a:lnTo>
                <a:lnTo>
                  <a:pt x="8648" y="8686"/>
                </a:lnTo>
                <a:lnTo>
                  <a:pt x="6870" y="9093"/>
                </a:lnTo>
                <a:lnTo>
                  <a:pt x="215" y="9893"/>
                </a:lnTo>
                <a:lnTo>
                  <a:pt x="1159" y="11074"/>
                </a:lnTo>
                <a:lnTo>
                  <a:pt x="3251" y="13830"/>
                </a:lnTo>
                <a:lnTo>
                  <a:pt x="10972" y="12395"/>
                </a:lnTo>
                <a:lnTo>
                  <a:pt x="15392" y="11404"/>
                </a:lnTo>
                <a:lnTo>
                  <a:pt x="28576" y="11404"/>
                </a:lnTo>
                <a:lnTo>
                  <a:pt x="28079" y="11074"/>
                </a:lnTo>
                <a:lnTo>
                  <a:pt x="25488" y="10083"/>
                </a:lnTo>
                <a:lnTo>
                  <a:pt x="30352" y="10083"/>
                </a:lnTo>
                <a:lnTo>
                  <a:pt x="36499" y="9588"/>
                </a:lnTo>
                <a:lnTo>
                  <a:pt x="35558" y="5346"/>
                </a:lnTo>
                <a:lnTo>
                  <a:pt x="15659" y="5346"/>
                </a:lnTo>
                <a:lnTo>
                  <a:pt x="11455" y="5156"/>
                </a:lnTo>
                <a:lnTo>
                  <a:pt x="2870" y="4038"/>
                </a:lnTo>
                <a:close/>
              </a:path>
              <a:path w="36829" h="16510">
                <a:moveTo>
                  <a:pt x="20954" y="0"/>
                </a:moveTo>
                <a:lnTo>
                  <a:pt x="17551" y="3352"/>
                </a:lnTo>
                <a:lnTo>
                  <a:pt x="15659" y="5346"/>
                </a:lnTo>
                <a:lnTo>
                  <a:pt x="35558" y="5346"/>
                </a:lnTo>
                <a:lnTo>
                  <a:pt x="35501" y="5080"/>
                </a:lnTo>
                <a:lnTo>
                  <a:pt x="25971" y="5080"/>
                </a:lnTo>
                <a:lnTo>
                  <a:pt x="27749" y="3848"/>
                </a:lnTo>
                <a:lnTo>
                  <a:pt x="28828" y="2362"/>
                </a:lnTo>
                <a:lnTo>
                  <a:pt x="26238" y="1498"/>
                </a:lnTo>
                <a:lnTo>
                  <a:pt x="20954" y="0"/>
                </a:lnTo>
                <a:close/>
              </a:path>
              <a:path w="36829" h="16510">
                <a:moveTo>
                  <a:pt x="35305" y="4165"/>
                </a:moveTo>
                <a:lnTo>
                  <a:pt x="30391" y="4533"/>
                </a:lnTo>
                <a:lnTo>
                  <a:pt x="25971" y="5080"/>
                </a:lnTo>
                <a:lnTo>
                  <a:pt x="35501" y="5080"/>
                </a:lnTo>
                <a:lnTo>
                  <a:pt x="35305" y="416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227964" y="4106063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902" y="0"/>
                </a:moveTo>
                <a:lnTo>
                  <a:pt x="0" y="1625"/>
                </a:lnTo>
                <a:lnTo>
                  <a:pt x="1028" y="5257"/>
                </a:lnTo>
                <a:lnTo>
                  <a:pt x="1181" y="5918"/>
                </a:lnTo>
                <a:lnTo>
                  <a:pt x="2010" y="7454"/>
                </a:lnTo>
                <a:lnTo>
                  <a:pt x="2641" y="8864"/>
                </a:lnTo>
                <a:lnTo>
                  <a:pt x="5511" y="7454"/>
                </a:lnTo>
                <a:lnTo>
                  <a:pt x="5715" y="6324"/>
                </a:lnTo>
                <a:lnTo>
                  <a:pt x="6154" y="4521"/>
                </a:lnTo>
                <a:lnTo>
                  <a:pt x="6238" y="4292"/>
                </a:lnTo>
                <a:lnTo>
                  <a:pt x="5613" y="2349"/>
                </a:lnTo>
                <a:lnTo>
                  <a:pt x="4902" y="0"/>
                </a:lnTo>
                <a:close/>
              </a:path>
              <a:path w="6350" h="8889">
                <a:moveTo>
                  <a:pt x="6238" y="4292"/>
                </a:moveTo>
                <a:lnTo>
                  <a:pt x="6311" y="4521"/>
                </a:lnTo>
                <a:lnTo>
                  <a:pt x="6238" y="4292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96921" y="4049311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747" y="11569"/>
                </a:moveTo>
                <a:lnTo>
                  <a:pt x="15328" y="11569"/>
                </a:lnTo>
                <a:lnTo>
                  <a:pt x="15925" y="13195"/>
                </a:lnTo>
                <a:lnTo>
                  <a:pt x="23533" y="15951"/>
                </a:lnTo>
                <a:lnTo>
                  <a:pt x="27965" y="13741"/>
                </a:lnTo>
                <a:lnTo>
                  <a:pt x="30391" y="12611"/>
                </a:lnTo>
                <a:lnTo>
                  <a:pt x="28747" y="11569"/>
                </a:lnTo>
                <a:close/>
              </a:path>
              <a:path w="36829" h="16510">
                <a:moveTo>
                  <a:pt x="2755" y="4127"/>
                </a:moveTo>
                <a:lnTo>
                  <a:pt x="698" y="6654"/>
                </a:lnTo>
                <a:lnTo>
                  <a:pt x="0" y="7594"/>
                </a:lnTo>
                <a:lnTo>
                  <a:pt x="6591" y="8191"/>
                </a:lnTo>
                <a:lnTo>
                  <a:pt x="8534" y="8686"/>
                </a:lnTo>
                <a:lnTo>
                  <a:pt x="6743" y="9270"/>
                </a:lnTo>
                <a:lnTo>
                  <a:pt x="114" y="9982"/>
                </a:lnTo>
                <a:lnTo>
                  <a:pt x="977" y="11074"/>
                </a:lnTo>
                <a:lnTo>
                  <a:pt x="3022" y="13830"/>
                </a:lnTo>
                <a:lnTo>
                  <a:pt x="11010" y="12433"/>
                </a:lnTo>
                <a:lnTo>
                  <a:pt x="15328" y="11569"/>
                </a:lnTo>
                <a:lnTo>
                  <a:pt x="28747" y="11569"/>
                </a:lnTo>
                <a:lnTo>
                  <a:pt x="27965" y="11074"/>
                </a:lnTo>
                <a:lnTo>
                  <a:pt x="25311" y="10172"/>
                </a:lnTo>
                <a:lnTo>
                  <a:pt x="30238" y="10172"/>
                </a:lnTo>
                <a:lnTo>
                  <a:pt x="36385" y="9588"/>
                </a:lnTo>
                <a:lnTo>
                  <a:pt x="35705" y="6654"/>
                </a:lnTo>
                <a:lnTo>
                  <a:pt x="35452" y="5422"/>
                </a:lnTo>
                <a:lnTo>
                  <a:pt x="15709" y="5422"/>
                </a:lnTo>
                <a:lnTo>
                  <a:pt x="11341" y="5245"/>
                </a:lnTo>
                <a:lnTo>
                  <a:pt x="2755" y="4127"/>
                </a:lnTo>
                <a:close/>
              </a:path>
              <a:path w="36829" h="16510">
                <a:moveTo>
                  <a:pt x="20891" y="0"/>
                </a:moveTo>
                <a:lnTo>
                  <a:pt x="17487" y="3441"/>
                </a:lnTo>
                <a:lnTo>
                  <a:pt x="15709" y="5422"/>
                </a:lnTo>
                <a:lnTo>
                  <a:pt x="35452" y="5422"/>
                </a:lnTo>
                <a:lnTo>
                  <a:pt x="35379" y="5067"/>
                </a:lnTo>
                <a:lnTo>
                  <a:pt x="25907" y="5067"/>
                </a:lnTo>
                <a:lnTo>
                  <a:pt x="27635" y="3848"/>
                </a:lnTo>
                <a:lnTo>
                  <a:pt x="28663" y="2362"/>
                </a:lnTo>
                <a:lnTo>
                  <a:pt x="26073" y="1460"/>
                </a:lnTo>
                <a:lnTo>
                  <a:pt x="20891" y="0"/>
                </a:lnTo>
                <a:close/>
              </a:path>
              <a:path w="36829" h="16510">
                <a:moveTo>
                  <a:pt x="35191" y="4152"/>
                </a:moveTo>
                <a:lnTo>
                  <a:pt x="30391" y="4571"/>
                </a:lnTo>
                <a:lnTo>
                  <a:pt x="25907" y="5067"/>
                </a:lnTo>
                <a:lnTo>
                  <a:pt x="35379" y="5067"/>
                </a:lnTo>
                <a:lnTo>
                  <a:pt x="35191" y="415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843630" y="4082338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15" y="11569"/>
                </a:moveTo>
                <a:lnTo>
                  <a:pt x="15494" y="11569"/>
                </a:lnTo>
                <a:lnTo>
                  <a:pt x="16040" y="13284"/>
                </a:lnTo>
                <a:lnTo>
                  <a:pt x="23698" y="16179"/>
                </a:lnTo>
                <a:lnTo>
                  <a:pt x="28130" y="13881"/>
                </a:lnTo>
                <a:lnTo>
                  <a:pt x="30556" y="12788"/>
                </a:lnTo>
                <a:lnTo>
                  <a:pt x="28615" y="11569"/>
                </a:lnTo>
                <a:close/>
              </a:path>
              <a:path w="36829" h="16510">
                <a:moveTo>
                  <a:pt x="2971" y="4203"/>
                </a:moveTo>
                <a:lnTo>
                  <a:pt x="812" y="6832"/>
                </a:lnTo>
                <a:lnTo>
                  <a:pt x="0" y="7912"/>
                </a:lnTo>
                <a:lnTo>
                  <a:pt x="6858" y="8331"/>
                </a:lnTo>
                <a:lnTo>
                  <a:pt x="8699" y="8864"/>
                </a:lnTo>
                <a:lnTo>
                  <a:pt x="6972" y="9372"/>
                </a:lnTo>
                <a:lnTo>
                  <a:pt x="381" y="10083"/>
                </a:lnTo>
                <a:lnTo>
                  <a:pt x="1157" y="11264"/>
                </a:lnTo>
                <a:lnTo>
                  <a:pt x="3238" y="13969"/>
                </a:lnTo>
                <a:lnTo>
                  <a:pt x="11074" y="12661"/>
                </a:lnTo>
                <a:lnTo>
                  <a:pt x="15494" y="11569"/>
                </a:lnTo>
                <a:lnTo>
                  <a:pt x="28615" y="11569"/>
                </a:lnTo>
                <a:lnTo>
                  <a:pt x="28130" y="11264"/>
                </a:lnTo>
                <a:lnTo>
                  <a:pt x="25539" y="10261"/>
                </a:lnTo>
                <a:lnTo>
                  <a:pt x="30340" y="10172"/>
                </a:lnTo>
                <a:lnTo>
                  <a:pt x="36487" y="9766"/>
                </a:lnTo>
                <a:lnTo>
                  <a:pt x="35903" y="6832"/>
                </a:lnTo>
                <a:lnTo>
                  <a:pt x="35636" y="5613"/>
                </a:lnTo>
                <a:lnTo>
                  <a:pt x="15773" y="5613"/>
                </a:lnTo>
                <a:lnTo>
                  <a:pt x="11557" y="5295"/>
                </a:lnTo>
                <a:lnTo>
                  <a:pt x="2971" y="4203"/>
                </a:lnTo>
                <a:close/>
              </a:path>
              <a:path w="36829" h="16510">
                <a:moveTo>
                  <a:pt x="21158" y="0"/>
                </a:moveTo>
                <a:lnTo>
                  <a:pt x="17665" y="3543"/>
                </a:lnTo>
                <a:lnTo>
                  <a:pt x="15773" y="5613"/>
                </a:lnTo>
                <a:lnTo>
                  <a:pt x="35636" y="5613"/>
                </a:lnTo>
                <a:lnTo>
                  <a:pt x="35567" y="5295"/>
                </a:lnTo>
                <a:lnTo>
                  <a:pt x="26022" y="5295"/>
                </a:lnTo>
                <a:lnTo>
                  <a:pt x="27914" y="4025"/>
                </a:lnTo>
                <a:lnTo>
                  <a:pt x="28778" y="2501"/>
                </a:lnTo>
                <a:lnTo>
                  <a:pt x="21158" y="0"/>
                </a:lnTo>
                <a:close/>
              </a:path>
              <a:path w="36829" h="16510">
                <a:moveTo>
                  <a:pt x="35369" y="4394"/>
                </a:moveTo>
                <a:lnTo>
                  <a:pt x="30556" y="4787"/>
                </a:lnTo>
                <a:lnTo>
                  <a:pt x="26022" y="5295"/>
                </a:lnTo>
                <a:lnTo>
                  <a:pt x="35567" y="5295"/>
                </a:lnTo>
                <a:lnTo>
                  <a:pt x="35369" y="439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155193" y="4032333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35" y="11480"/>
                </a:moveTo>
                <a:lnTo>
                  <a:pt x="15493" y="11480"/>
                </a:lnTo>
                <a:lnTo>
                  <a:pt x="16090" y="13182"/>
                </a:lnTo>
                <a:lnTo>
                  <a:pt x="23748" y="16078"/>
                </a:lnTo>
                <a:lnTo>
                  <a:pt x="28117" y="13868"/>
                </a:lnTo>
                <a:lnTo>
                  <a:pt x="30606" y="12738"/>
                </a:lnTo>
                <a:lnTo>
                  <a:pt x="28635" y="11480"/>
                </a:lnTo>
                <a:close/>
              </a:path>
              <a:path w="36829" h="16510">
                <a:moveTo>
                  <a:pt x="2971" y="4102"/>
                </a:moveTo>
                <a:lnTo>
                  <a:pt x="927" y="6642"/>
                </a:lnTo>
                <a:lnTo>
                  <a:pt x="0" y="7632"/>
                </a:lnTo>
                <a:lnTo>
                  <a:pt x="6857" y="8216"/>
                </a:lnTo>
                <a:lnTo>
                  <a:pt x="8750" y="8813"/>
                </a:lnTo>
                <a:lnTo>
                  <a:pt x="6959" y="9258"/>
                </a:lnTo>
                <a:lnTo>
                  <a:pt x="317" y="10020"/>
                </a:lnTo>
                <a:lnTo>
                  <a:pt x="3238" y="13868"/>
                </a:lnTo>
                <a:lnTo>
                  <a:pt x="10960" y="12471"/>
                </a:lnTo>
                <a:lnTo>
                  <a:pt x="15493" y="11480"/>
                </a:lnTo>
                <a:lnTo>
                  <a:pt x="28635" y="11480"/>
                </a:lnTo>
                <a:lnTo>
                  <a:pt x="28117" y="11150"/>
                </a:lnTo>
                <a:lnTo>
                  <a:pt x="25539" y="10159"/>
                </a:lnTo>
                <a:lnTo>
                  <a:pt x="30276" y="10109"/>
                </a:lnTo>
                <a:lnTo>
                  <a:pt x="36537" y="9626"/>
                </a:lnTo>
                <a:lnTo>
                  <a:pt x="35685" y="5511"/>
                </a:lnTo>
                <a:lnTo>
                  <a:pt x="15874" y="5511"/>
                </a:lnTo>
                <a:lnTo>
                  <a:pt x="11442" y="5283"/>
                </a:lnTo>
                <a:lnTo>
                  <a:pt x="2971" y="4102"/>
                </a:lnTo>
                <a:close/>
              </a:path>
              <a:path w="36829" h="16510">
                <a:moveTo>
                  <a:pt x="21208" y="0"/>
                </a:moveTo>
                <a:lnTo>
                  <a:pt x="17538" y="3479"/>
                </a:lnTo>
                <a:lnTo>
                  <a:pt x="15874" y="5511"/>
                </a:lnTo>
                <a:lnTo>
                  <a:pt x="35685" y="5511"/>
                </a:lnTo>
                <a:lnTo>
                  <a:pt x="35616" y="5194"/>
                </a:lnTo>
                <a:lnTo>
                  <a:pt x="26073" y="5194"/>
                </a:lnTo>
                <a:lnTo>
                  <a:pt x="27851" y="3886"/>
                </a:lnTo>
                <a:lnTo>
                  <a:pt x="28828" y="2298"/>
                </a:lnTo>
                <a:lnTo>
                  <a:pt x="21208" y="0"/>
                </a:lnTo>
                <a:close/>
              </a:path>
              <a:path w="36829" h="16510">
                <a:moveTo>
                  <a:pt x="35420" y="4279"/>
                </a:moveTo>
                <a:lnTo>
                  <a:pt x="30492" y="4686"/>
                </a:lnTo>
                <a:lnTo>
                  <a:pt x="26073" y="5194"/>
                </a:lnTo>
                <a:lnTo>
                  <a:pt x="35616" y="5194"/>
                </a:lnTo>
                <a:lnTo>
                  <a:pt x="35420" y="427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72525" y="4048826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965" y="0"/>
                </a:moveTo>
                <a:lnTo>
                  <a:pt x="0" y="1612"/>
                </a:lnTo>
                <a:lnTo>
                  <a:pt x="584" y="3606"/>
                </a:lnTo>
                <a:lnTo>
                  <a:pt x="863" y="5245"/>
                </a:lnTo>
                <a:lnTo>
                  <a:pt x="2806" y="8851"/>
                </a:lnTo>
                <a:lnTo>
                  <a:pt x="5562" y="7365"/>
                </a:lnTo>
                <a:lnTo>
                  <a:pt x="5715" y="6324"/>
                </a:lnTo>
                <a:lnTo>
                  <a:pt x="6151" y="4521"/>
                </a:lnTo>
                <a:lnTo>
                  <a:pt x="6249" y="4330"/>
                </a:lnTo>
                <a:lnTo>
                  <a:pt x="5613" y="2387"/>
                </a:lnTo>
                <a:lnTo>
                  <a:pt x="4965" y="0"/>
                </a:lnTo>
                <a:close/>
              </a:path>
              <a:path w="6350" h="8889">
                <a:moveTo>
                  <a:pt x="6249" y="4330"/>
                </a:moveTo>
                <a:lnTo>
                  <a:pt x="6311" y="4521"/>
                </a:lnTo>
                <a:lnTo>
                  <a:pt x="6249" y="4330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481978" y="4354800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02" y="9753"/>
                </a:moveTo>
                <a:lnTo>
                  <a:pt x="13182" y="9753"/>
                </a:lnTo>
                <a:lnTo>
                  <a:pt x="13665" y="11252"/>
                </a:lnTo>
                <a:lnTo>
                  <a:pt x="20040" y="13779"/>
                </a:lnTo>
                <a:lnTo>
                  <a:pt x="26187" y="11074"/>
                </a:lnTo>
                <a:lnTo>
                  <a:pt x="24302" y="9753"/>
                </a:lnTo>
                <a:close/>
              </a:path>
              <a:path w="31750" h="13970">
                <a:moveTo>
                  <a:pt x="2641" y="3213"/>
                </a:moveTo>
                <a:lnTo>
                  <a:pt x="761" y="5422"/>
                </a:lnTo>
                <a:lnTo>
                  <a:pt x="0" y="6235"/>
                </a:lnTo>
                <a:lnTo>
                  <a:pt x="5943" y="6921"/>
                </a:lnTo>
                <a:lnTo>
                  <a:pt x="7391" y="7226"/>
                </a:lnTo>
                <a:lnTo>
                  <a:pt x="5943" y="7632"/>
                </a:lnTo>
                <a:lnTo>
                  <a:pt x="165" y="8178"/>
                </a:lnTo>
                <a:lnTo>
                  <a:pt x="761" y="9080"/>
                </a:lnTo>
                <a:lnTo>
                  <a:pt x="2641" y="11658"/>
                </a:lnTo>
                <a:lnTo>
                  <a:pt x="9397" y="10490"/>
                </a:lnTo>
                <a:lnTo>
                  <a:pt x="13182" y="9753"/>
                </a:lnTo>
                <a:lnTo>
                  <a:pt x="24302" y="9753"/>
                </a:lnTo>
                <a:lnTo>
                  <a:pt x="21920" y="8851"/>
                </a:lnTo>
                <a:lnTo>
                  <a:pt x="26073" y="8851"/>
                </a:lnTo>
                <a:lnTo>
                  <a:pt x="31368" y="8623"/>
                </a:lnTo>
                <a:lnTo>
                  <a:pt x="30937" y="6235"/>
                </a:lnTo>
                <a:lnTo>
                  <a:pt x="30626" y="4699"/>
                </a:lnTo>
                <a:lnTo>
                  <a:pt x="13665" y="4699"/>
                </a:lnTo>
                <a:lnTo>
                  <a:pt x="9994" y="4292"/>
                </a:lnTo>
                <a:lnTo>
                  <a:pt x="2641" y="3213"/>
                </a:lnTo>
                <a:close/>
              </a:path>
              <a:path w="31750" h="13970">
                <a:moveTo>
                  <a:pt x="18414" y="0"/>
                </a:moveTo>
                <a:lnTo>
                  <a:pt x="15176" y="2882"/>
                </a:lnTo>
                <a:lnTo>
                  <a:pt x="13665" y="4699"/>
                </a:lnTo>
                <a:lnTo>
                  <a:pt x="30626" y="4699"/>
                </a:lnTo>
                <a:lnTo>
                  <a:pt x="30590" y="4521"/>
                </a:lnTo>
                <a:lnTo>
                  <a:pt x="22466" y="4521"/>
                </a:lnTo>
                <a:lnTo>
                  <a:pt x="24142" y="3378"/>
                </a:lnTo>
                <a:lnTo>
                  <a:pt x="24891" y="2120"/>
                </a:lnTo>
                <a:lnTo>
                  <a:pt x="22732" y="1485"/>
                </a:lnTo>
                <a:lnTo>
                  <a:pt x="18414" y="0"/>
                </a:lnTo>
                <a:close/>
              </a:path>
              <a:path w="31750" h="13970">
                <a:moveTo>
                  <a:pt x="30454" y="3848"/>
                </a:moveTo>
                <a:lnTo>
                  <a:pt x="22466" y="4521"/>
                </a:lnTo>
                <a:lnTo>
                  <a:pt x="30590" y="4521"/>
                </a:lnTo>
                <a:lnTo>
                  <a:pt x="30454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89009" y="4191606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72" y="15582"/>
                </a:moveTo>
                <a:lnTo>
                  <a:pt x="20878" y="15582"/>
                </a:lnTo>
                <a:lnTo>
                  <a:pt x="21793" y="17932"/>
                </a:lnTo>
                <a:lnTo>
                  <a:pt x="32054" y="21907"/>
                </a:lnTo>
                <a:lnTo>
                  <a:pt x="38049" y="19100"/>
                </a:lnTo>
                <a:lnTo>
                  <a:pt x="41338" y="17614"/>
                </a:lnTo>
                <a:lnTo>
                  <a:pt x="38372" y="15582"/>
                </a:lnTo>
                <a:close/>
              </a:path>
              <a:path w="50164" h="22225">
                <a:moveTo>
                  <a:pt x="4203" y="5092"/>
                </a:moveTo>
                <a:lnTo>
                  <a:pt x="1282" y="8534"/>
                </a:lnTo>
                <a:lnTo>
                  <a:pt x="0" y="9931"/>
                </a:lnTo>
                <a:lnTo>
                  <a:pt x="9283" y="10845"/>
                </a:lnTo>
                <a:lnTo>
                  <a:pt x="11874" y="11557"/>
                </a:lnTo>
                <a:lnTo>
                  <a:pt x="9385" y="12242"/>
                </a:lnTo>
                <a:lnTo>
                  <a:pt x="368" y="13131"/>
                </a:lnTo>
                <a:lnTo>
                  <a:pt x="4089" y="18427"/>
                </a:lnTo>
                <a:lnTo>
                  <a:pt x="14884" y="16700"/>
                </a:lnTo>
                <a:lnTo>
                  <a:pt x="20878" y="15582"/>
                </a:lnTo>
                <a:lnTo>
                  <a:pt x="38372" y="15582"/>
                </a:lnTo>
                <a:lnTo>
                  <a:pt x="38112" y="15405"/>
                </a:lnTo>
                <a:lnTo>
                  <a:pt x="34696" y="14084"/>
                </a:lnTo>
                <a:lnTo>
                  <a:pt x="41338" y="14084"/>
                </a:lnTo>
                <a:lnTo>
                  <a:pt x="49771" y="13677"/>
                </a:lnTo>
                <a:lnTo>
                  <a:pt x="48987" y="9931"/>
                </a:lnTo>
                <a:lnTo>
                  <a:pt x="48571" y="7315"/>
                </a:lnTo>
                <a:lnTo>
                  <a:pt x="21793" y="7315"/>
                </a:lnTo>
                <a:lnTo>
                  <a:pt x="15811" y="6908"/>
                </a:lnTo>
                <a:lnTo>
                  <a:pt x="4203" y="5092"/>
                </a:lnTo>
                <a:close/>
              </a:path>
              <a:path w="50164" h="22225">
                <a:moveTo>
                  <a:pt x="29146" y="0"/>
                </a:moveTo>
                <a:lnTo>
                  <a:pt x="24345" y="4597"/>
                </a:lnTo>
                <a:lnTo>
                  <a:pt x="21793" y="7315"/>
                </a:lnTo>
                <a:lnTo>
                  <a:pt x="48571" y="7315"/>
                </a:lnTo>
                <a:lnTo>
                  <a:pt x="35674" y="7213"/>
                </a:lnTo>
                <a:lnTo>
                  <a:pt x="38112" y="5511"/>
                </a:lnTo>
                <a:lnTo>
                  <a:pt x="39509" y="3467"/>
                </a:lnTo>
                <a:lnTo>
                  <a:pt x="36042" y="2209"/>
                </a:lnTo>
                <a:lnTo>
                  <a:pt x="29146" y="0"/>
                </a:lnTo>
                <a:close/>
              </a:path>
              <a:path w="50164" h="22225">
                <a:moveTo>
                  <a:pt x="48412" y="6311"/>
                </a:moveTo>
                <a:lnTo>
                  <a:pt x="41719" y="6629"/>
                </a:lnTo>
                <a:lnTo>
                  <a:pt x="35674" y="7213"/>
                </a:lnTo>
                <a:lnTo>
                  <a:pt x="48555" y="7213"/>
                </a:lnTo>
                <a:lnTo>
                  <a:pt x="48412" y="631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49599" y="4150531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19" y="9766"/>
                </a:moveTo>
                <a:lnTo>
                  <a:pt x="13068" y="9766"/>
                </a:lnTo>
                <a:lnTo>
                  <a:pt x="13652" y="11201"/>
                </a:lnTo>
                <a:lnTo>
                  <a:pt x="20129" y="13779"/>
                </a:lnTo>
                <a:lnTo>
                  <a:pt x="26009" y="11061"/>
                </a:lnTo>
                <a:lnTo>
                  <a:pt x="24219" y="9766"/>
                </a:lnTo>
                <a:close/>
              </a:path>
              <a:path w="31750" h="13970">
                <a:moveTo>
                  <a:pt x="2590" y="3200"/>
                </a:moveTo>
                <a:lnTo>
                  <a:pt x="596" y="5333"/>
                </a:lnTo>
                <a:lnTo>
                  <a:pt x="0" y="6222"/>
                </a:lnTo>
                <a:lnTo>
                  <a:pt x="5765" y="6819"/>
                </a:lnTo>
                <a:lnTo>
                  <a:pt x="7327" y="7264"/>
                </a:lnTo>
                <a:lnTo>
                  <a:pt x="5765" y="7670"/>
                </a:lnTo>
                <a:lnTo>
                  <a:pt x="101" y="8267"/>
                </a:lnTo>
                <a:lnTo>
                  <a:pt x="2590" y="11658"/>
                </a:lnTo>
                <a:lnTo>
                  <a:pt x="9398" y="10477"/>
                </a:lnTo>
                <a:lnTo>
                  <a:pt x="13068" y="9766"/>
                </a:lnTo>
                <a:lnTo>
                  <a:pt x="24219" y="9766"/>
                </a:lnTo>
                <a:lnTo>
                  <a:pt x="24079" y="9664"/>
                </a:lnTo>
                <a:lnTo>
                  <a:pt x="21920" y="8851"/>
                </a:lnTo>
                <a:lnTo>
                  <a:pt x="26009" y="8851"/>
                </a:lnTo>
                <a:lnTo>
                  <a:pt x="31356" y="8585"/>
                </a:lnTo>
                <a:lnTo>
                  <a:pt x="30804" y="6222"/>
                </a:lnTo>
                <a:lnTo>
                  <a:pt x="30510" y="4597"/>
                </a:lnTo>
                <a:lnTo>
                  <a:pt x="13652" y="4597"/>
                </a:lnTo>
                <a:lnTo>
                  <a:pt x="10033" y="4241"/>
                </a:lnTo>
                <a:lnTo>
                  <a:pt x="2590" y="3200"/>
                </a:lnTo>
                <a:close/>
              </a:path>
              <a:path w="31750" h="13970">
                <a:moveTo>
                  <a:pt x="18351" y="0"/>
                </a:moveTo>
                <a:lnTo>
                  <a:pt x="15176" y="3022"/>
                </a:lnTo>
                <a:lnTo>
                  <a:pt x="13652" y="4597"/>
                </a:lnTo>
                <a:lnTo>
                  <a:pt x="30510" y="4597"/>
                </a:lnTo>
                <a:lnTo>
                  <a:pt x="22504" y="4508"/>
                </a:lnTo>
                <a:lnTo>
                  <a:pt x="24079" y="3428"/>
                </a:lnTo>
                <a:lnTo>
                  <a:pt x="24930" y="2120"/>
                </a:lnTo>
                <a:lnTo>
                  <a:pt x="22771" y="1396"/>
                </a:lnTo>
                <a:lnTo>
                  <a:pt x="18351" y="0"/>
                </a:lnTo>
                <a:close/>
              </a:path>
              <a:path w="31750" h="13970">
                <a:moveTo>
                  <a:pt x="30391" y="3936"/>
                </a:moveTo>
                <a:lnTo>
                  <a:pt x="22504" y="4508"/>
                </a:lnTo>
                <a:lnTo>
                  <a:pt x="30494" y="4508"/>
                </a:lnTo>
                <a:lnTo>
                  <a:pt x="30391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94764" y="4232704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471" y="11442"/>
                </a:moveTo>
                <a:lnTo>
                  <a:pt x="15265" y="11442"/>
                </a:lnTo>
                <a:lnTo>
                  <a:pt x="15963" y="13119"/>
                </a:lnTo>
                <a:lnTo>
                  <a:pt x="23634" y="15963"/>
                </a:lnTo>
                <a:lnTo>
                  <a:pt x="30378" y="12611"/>
                </a:lnTo>
                <a:lnTo>
                  <a:pt x="28471" y="11442"/>
                </a:lnTo>
                <a:close/>
              </a:path>
              <a:path w="36829" h="16510">
                <a:moveTo>
                  <a:pt x="2743" y="4076"/>
                </a:moveTo>
                <a:lnTo>
                  <a:pt x="685" y="6654"/>
                </a:lnTo>
                <a:lnTo>
                  <a:pt x="0" y="7696"/>
                </a:lnTo>
                <a:lnTo>
                  <a:pt x="6629" y="8191"/>
                </a:lnTo>
                <a:lnTo>
                  <a:pt x="8686" y="8686"/>
                </a:lnTo>
                <a:lnTo>
                  <a:pt x="6858" y="9182"/>
                </a:lnTo>
                <a:lnTo>
                  <a:pt x="317" y="10083"/>
                </a:lnTo>
                <a:lnTo>
                  <a:pt x="3009" y="13830"/>
                </a:lnTo>
                <a:lnTo>
                  <a:pt x="10833" y="12534"/>
                </a:lnTo>
                <a:lnTo>
                  <a:pt x="15265" y="11442"/>
                </a:lnTo>
                <a:lnTo>
                  <a:pt x="28471" y="11442"/>
                </a:lnTo>
                <a:lnTo>
                  <a:pt x="27952" y="11125"/>
                </a:lnTo>
                <a:lnTo>
                  <a:pt x="25463" y="10172"/>
                </a:lnTo>
                <a:lnTo>
                  <a:pt x="30175" y="10172"/>
                </a:lnTo>
                <a:lnTo>
                  <a:pt x="36423" y="9677"/>
                </a:lnTo>
                <a:lnTo>
                  <a:pt x="35689" y="6654"/>
                </a:lnTo>
                <a:lnTo>
                  <a:pt x="35419" y="5384"/>
                </a:lnTo>
                <a:lnTo>
                  <a:pt x="15646" y="5384"/>
                </a:lnTo>
                <a:lnTo>
                  <a:pt x="11328" y="5245"/>
                </a:lnTo>
                <a:lnTo>
                  <a:pt x="2743" y="4076"/>
                </a:lnTo>
                <a:close/>
              </a:path>
              <a:path w="36829" h="16510">
                <a:moveTo>
                  <a:pt x="20764" y="0"/>
                </a:moveTo>
                <a:lnTo>
                  <a:pt x="17437" y="3441"/>
                </a:lnTo>
                <a:lnTo>
                  <a:pt x="15646" y="5384"/>
                </a:lnTo>
                <a:lnTo>
                  <a:pt x="35419" y="5384"/>
                </a:lnTo>
                <a:lnTo>
                  <a:pt x="35354" y="5079"/>
                </a:lnTo>
                <a:lnTo>
                  <a:pt x="25958" y="5079"/>
                </a:lnTo>
                <a:lnTo>
                  <a:pt x="27838" y="3848"/>
                </a:lnTo>
                <a:lnTo>
                  <a:pt x="28702" y="2273"/>
                </a:lnTo>
                <a:lnTo>
                  <a:pt x="26060" y="1536"/>
                </a:lnTo>
                <a:lnTo>
                  <a:pt x="20764" y="0"/>
                </a:lnTo>
                <a:close/>
              </a:path>
              <a:path w="36829" h="16510">
                <a:moveTo>
                  <a:pt x="35179" y="4254"/>
                </a:moveTo>
                <a:lnTo>
                  <a:pt x="30378" y="4584"/>
                </a:lnTo>
                <a:lnTo>
                  <a:pt x="25958" y="5079"/>
                </a:lnTo>
                <a:lnTo>
                  <a:pt x="35354" y="5079"/>
                </a:lnTo>
                <a:lnTo>
                  <a:pt x="35179" y="425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32952" y="4185133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97" y="9766"/>
                </a:moveTo>
                <a:lnTo>
                  <a:pt x="13220" y="9766"/>
                </a:lnTo>
                <a:lnTo>
                  <a:pt x="13817" y="11214"/>
                </a:lnTo>
                <a:lnTo>
                  <a:pt x="20180" y="13792"/>
                </a:lnTo>
                <a:lnTo>
                  <a:pt x="23964" y="11976"/>
                </a:lnTo>
                <a:lnTo>
                  <a:pt x="26123" y="11074"/>
                </a:lnTo>
                <a:lnTo>
                  <a:pt x="24197" y="9766"/>
                </a:lnTo>
                <a:close/>
              </a:path>
              <a:path w="31750" h="13970">
                <a:moveTo>
                  <a:pt x="2755" y="3213"/>
                </a:moveTo>
                <a:lnTo>
                  <a:pt x="863" y="5435"/>
                </a:lnTo>
                <a:lnTo>
                  <a:pt x="0" y="6235"/>
                </a:lnTo>
                <a:lnTo>
                  <a:pt x="5880" y="6832"/>
                </a:lnTo>
                <a:lnTo>
                  <a:pt x="7658" y="7327"/>
                </a:lnTo>
                <a:lnTo>
                  <a:pt x="6045" y="7721"/>
                </a:lnTo>
                <a:lnTo>
                  <a:pt x="381" y="8178"/>
                </a:lnTo>
                <a:lnTo>
                  <a:pt x="863" y="9042"/>
                </a:lnTo>
                <a:lnTo>
                  <a:pt x="2641" y="11569"/>
                </a:lnTo>
                <a:lnTo>
                  <a:pt x="9601" y="10579"/>
                </a:lnTo>
                <a:lnTo>
                  <a:pt x="13220" y="9766"/>
                </a:lnTo>
                <a:lnTo>
                  <a:pt x="24197" y="9766"/>
                </a:lnTo>
                <a:lnTo>
                  <a:pt x="24066" y="9677"/>
                </a:lnTo>
                <a:lnTo>
                  <a:pt x="21920" y="8953"/>
                </a:lnTo>
                <a:lnTo>
                  <a:pt x="26022" y="8953"/>
                </a:lnTo>
                <a:lnTo>
                  <a:pt x="31407" y="8597"/>
                </a:lnTo>
                <a:lnTo>
                  <a:pt x="30910" y="6235"/>
                </a:lnTo>
                <a:lnTo>
                  <a:pt x="30646" y="4521"/>
                </a:lnTo>
                <a:lnTo>
                  <a:pt x="13817" y="4521"/>
                </a:lnTo>
                <a:lnTo>
                  <a:pt x="10096" y="4254"/>
                </a:lnTo>
                <a:lnTo>
                  <a:pt x="2755" y="3213"/>
                </a:lnTo>
                <a:close/>
              </a:path>
              <a:path w="31750" h="13970">
                <a:moveTo>
                  <a:pt x="18288" y="0"/>
                </a:moveTo>
                <a:lnTo>
                  <a:pt x="13817" y="4521"/>
                </a:lnTo>
                <a:lnTo>
                  <a:pt x="22504" y="4521"/>
                </a:lnTo>
                <a:lnTo>
                  <a:pt x="24066" y="3530"/>
                </a:lnTo>
                <a:lnTo>
                  <a:pt x="25044" y="2133"/>
                </a:lnTo>
                <a:lnTo>
                  <a:pt x="22834" y="1485"/>
                </a:lnTo>
                <a:lnTo>
                  <a:pt x="18288" y="0"/>
                </a:lnTo>
                <a:close/>
              </a:path>
              <a:path w="31750" h="13970">
                <a:moveTo>
                  <a:pt x="30556" y="3936"/>
                </a:moveTo>
                <a:lnTo>
                  <a:pt x="26441" y="4203"/>
                </a:lnTo>
                <a:lnTo>
                  <a:pt x="22504" y="4521"/>
                </a:lnTo>
                <a:lnTo>
                  <a:pt x="30646" y="4521"/>
                </a:lnTo>
                <a:lnTo>
                  <a:pt x="30556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263377" y="4347840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40" y="15595"/>
                </a:moveTo>
                <a:lnTo>
                  <a:pt x="20777" y="15595"/>
                </a:lnTo>
                <a:lnTo>
                  <a:pt x="21691" y="17932"/>
                </a:lnTo>
                <a:lnTo>
                  <a:pt x="31838" y="21971"/>
                </a:lnTo>
                <a:lnTo>
                  <a:pt x="41236" y="17627"/>
                </a:lnTo>
                <a:lnTo>
                  <a:pt x="38340" y="15595"/>
                </a:lnTo>
                <a:close/>
              </a:path>
              <a:path w="50164" h="22225">
                <a:moveTo>
                  <a:pt x="4089" y="5105"/>
                </a:moveTo>
                <a:lnTo>
                  <a:pt x="1181" y="8547"/>
                </a:lnTo>
                <a:lnTo>
                  <a:pt x="0" y="9842"/>
                </a:lnTo>
                <a:lnTo>
                  <a:pt x="9169" y="10807"/>
                </a:lnTo>
                <a:lnTo>
                  <a:pt x="11810" y="11658"/>
                </a:lnTo>
                <a:lnTo>
                  <a:pt x="9385" y="12204"/>
                </a:lnTo>
                <a:lnTo>
                  <a:pt x="266" y="13004"/>
                </a:lnTo>
                <a:lnTo>
                  <a:pt x="3987" y="18427"/>
                </a:lnTo>
                <a:lnTo>
                  <a:pt x="14782" y="16713"/>
                </a:lnTo>
                <a:lnTo>
                  <a:pt x="20777" y="15595"/>
                </a:lnTo>
                <a:lnTo>
                  <a:pt x="38340" y="15595"/>
                </a:lnTo>
                <a:lnTo>
                  <a:pt x="34709" y="14008"/>
                </a:lnTo>
                <a:lnTo>
                  <a:pt x="42766" y="14008"/>
                </a:lnTo>
                <a:lnTo>
                  <a:pt x="49758" y="13601"/>
                </a:lnTo>
                <a:lnTo>
                  <a:pt x="49019" y="9842"/>
                </a:lnTo>
                <a:lnTo>
                  <a:pt x="48587" y="7277"/>
                </a:lnTo>
                <a:lnTo>
                  <a:pt x="21691" y="7277"/>
                </a:lnTo>
                <a:lnTo>
                  <a:pt x="15862" y="6870"/>
                </a:lnTo>
                <a:lnTo>
                  <a:pt x="4089" y="5105"/>
                </a:lnTo>
                <a:close/>
              </a:path>
              <a:path w="50164" h="22225">
                <a:moveTo>
                  <a:pt x="42766" y="14008"/>
                </a:moveTo>
                <a:lnTo>
                  <a:pt x="34709" y="14008"/>
                </a:lnTo>
                <a:lnTo>
                  <a:pt x="41236" y="14097"/>
                </a:lnTo>
                <a:lnTo>
                  <a:pt x="42766" y="14008"/>
                </a:lnTo>
                <a:close/>
              </a:path>
              <a:path w="50164" h="22225">
                <a:moveTo>
                  <a:pt x="29032" y="0"/>
                </a:moveTo>
                <a:lnTo>
                  <a:pt x="24231" y="4737"/>
                </a:lnTo>
                <a:lnTo>
                  <a:pt x="21691" y="7277"/>
                </a:lnTo>
                <a:lnTo>
                  <a:pt x="48587" y="7277"/>
                </a:lnTo>
                <a:lnTo>
                  <a:pt x="48566" y="7150"/>
                </a:lnTo>
                <a:lnTo>
                  <a:pt x="35674" y="7150"/>
                </a:lnTo>
                <a:lnTo>
                  <a:pt x="38214" y="5524"/>
                </a:lnTo>
                <a:lnTo>
                  <a:pt x="39560" y="3352"/>
                </a:lnTo>
                <a:lnTo>
                  <a:pt x="36055" y="2311"/>
                </a:lnTo>
                <a:lnTo>
                  <a:pt x="29032" y="0"/>
                </a:lnTo>
                <a:close/>
              </a:path>
              <a:path w="50164" h="22225">
                <a:moveTo>
                  <a:pt x="48412" y="6235"/>
                </a:moveTo>
                <a:lnTo>
                  <a:pt x="41719" y="6642"/>
                </a:lnTo>
                <a:lnTo>
                  <a:pt x="35674" y="7150"/>
                </a:lnTo>
                <a:lnTo>
                  <a:pt x="48566" y="7150"/>
                </a:lnTo>
                <a:lnTo>
                  <a:pt x="48412" y="62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23866" y="4306778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04" y="9791"/>
                </a:moveTo>
                <a:lnTo>
                  <a:pt x="13106" y="9791"/>
                </a:lnTo>
                <a:lnTo>
                  <a:pt x="13589" y="11290"/>
                </a:lnTo>
                <a:lnTo>
                  <a:pt x="20129" y="13817"/>
                </a:lnTo>
                <a:lnTo>
                  <a:pt x="24015" y="12014"/>
                </a:lnTo>
                <a:lnTo>
                  <a:pt x="26174" y="11061"/>
                </a:lnTo>
                <a:lnTo>
                  <a:pt x="24304" y="9791"/>
                </a:lnTo>
                <a:close/>
              </a:path>
              <a:path w="31750" h="13970">
                <a:moveTo>
                  <a:pt x="2527" y="3162"/>
                </a:moveTo>
                <a:lnTo>
                  <a:pt x="812" y="5372"/>
                </a:lnTo>
                <a:lnTo>
                  <a:pt x="0" y="6223"/>
                </a:lnTo>
                <a:lnTo>
                  <a:pt x="5880" y="6769"/>
                </a:lnTo>
                <a:lnTo>
                  <a:pt x="7442" y="7353"/>
                </a:lnTo>
                <a:lnTo>
                  <a:pt x="5981" y="7581"/>
                </a:lnTo>
                <a:lnTo>
                  <a:pt x="317" y="8255"/>
                </a:lnTo>
                <a:lnTo>
                  <a:pt x="914" y="9080"/>
                </a:lnTo>
                <a:lnTo>
                  <a:pt x="2527" y="11607"/>
                </a:lnTo>
                <a:lnTo>
                  <a:pt x="9385" y="10566"/>
                </a:lnTo>
                <a:lnTo>
                  <a:pt x="13106" y="9791"/>
                </a:lnTo>
                <a:lnTo>
                  <a:pt x="24304" y="9791"/>
                </a:lnTo>
                <a:lnTo>
                  <a:pt x="24117" y="9664"/>
                </a:lnTo>
                <a:lnTo>
                  <a:pt x="21907" y="8851"/>
                </a:lnTo>
                <a:lnTo>
                  <a:pt x="26009" y="8851"/>
                </a:lnTo>
                <a:lnTo>
                  <a:pt x="31356" y="8585"/>
                </a:lnTo>
                <a:lnTo>
                  <a:pt x="30975" y="6223"/>
                </a:lnTo>
                <a:lnTo>
                  <a:pt x="30636" y="4546"/>
                </a:lnTo>
                <a:lnTo>
                  <a:pt x="13589" y="4546"/>
                </a:lnTo>
                <a:lnTo>
                  <a:pt x="10083" y="4241"/>
                </a:lnTo>
                <a:lnTo>
                  <a:pt x="2527" y="3162"/>
                </a:lnTo>
                <a:close/>
              </a:path>
              <a:path w="31750" h="13970">
                <a:moveTo>
                  <a:pt x="18351" y="0"/>
                </a:moveTo>
                <a:lnTo>
                  <a:pt x="15328" y="2921"/>
                </a:lnTo>
                <a:lnTo>
                  <a:pt x="13589" y="4546"/>
                </a:lnTo>
                <a:lnTo>
                  <a:pt x="30636" y="4546"/>
                </a:lnTo>
                <a:lnTo>
                  <a:pt x="22453" y="4508"/>
                </a:lnTo>
                <a:lnTo>
                  <a:pt x="24117" y="3416"/>
                </a:lnTo>
                <a:lnTo>
                  <a:pt x="24930" y="2120"/>
                </a:lnTo>
                <a:lnTo>
                  <a:pt x="18351" y="0"/>
                </a:lnTo>
                <a:close/>
              </a:path>
              <a:path w="31750" h="13970">
                <a:moveTo>
                  <a:pt x="30492" y="3835"/>
                </a:moveTo>
                <a:lnTo>
                  <a:pt x="26390" y="4152"/>
                </a:lnTo>
                <a:lnTo>
                  <a:pt x="22453" y="4508"/>
                </a:lnTo>
                <a:lnTo>
                  <a:pt x="30628" y="4508"/>
                </a:lnTo>
                <a:lnTo>
                  <a:pt x="30492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69127" y="4389003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495" y="11379"/>
                </a:moveTo>
                <a:lnTo>
                  <a:pt x="15278" y="11379"/>
                </a:lnTo>
                <a:lnTo>
                  <a:pt x="16027" y="13106"/>
                </a:lnTo>
                <a:lnTo>
                  <a:pt x="23533" y="16001"/>
                </a:lnTo>
                <a:lnTo>
                  <a:pt x="28016" y="13779"/>
                </a:lnTo>
                <a:lnTo>
                  <a:pt x="30276" y="12560"/>
                </a:lnTo>
                <a:lnTo>
                  <a:pt x="28495" y="11379"/>
                </a:lnTo>
                <a:close/>
              </a:path>
              <a:path w="36829" h="16510">
                <a:moveTo>
                  <a:pt x="2743" y="4013"/>
                </a:moveTo>
                <a:lnTo>
                  <a:pt x="761" y="6553"/>
                </a:lnTo>
                <a:lnTo>
                  <a:pt x="0" y="7645"/>
                </a:lnTo>
                <a:lnTo>
                  <a:pt x="6642" y="8216"/>
                </a:lnTo>
                <a:lnTo>
                  <a:pt x="8534" y="8635"/>
                </a:lnTo>
                <a:lnTo>
                  <a:pt x="6857" y="9131"/>
                </a:lnTo>
                <a:lnTo>
                  <a:pt x="152" y="9931"/>
                </a:lnTo>
                <a:lnTo>
                  <a:pt x="965" y="10883"/>
                </a:lnTo>
                <a:lnTo>
                  <a:pt x="3124" y="13881"/>
                </a:lnTo>
                <a:lnTo>
                  <a:pt x="10845" y="12382"/>
                </a:lnTo>
                <a:lnTo>
                  <a:pt x="15278" y="11379"/>
                </a:lnTo>
                <a:lnTo>
                  <a:pt x="28495" y="11379"/>
                </a:lnTo>
                <a:lnTo>
                  <a:pt x="28016" y="11061"/>
                </a:lnTo>
                <a:lnTo>
                  <a:pt x="25476" y="10071"/>
                </a:lnTo>
                <a:lnTo>
                  <a:pt x="30276" y="9982"/>
                </a:lnTo>
                <a:lnTo>
                  <a:pt x="36436" y="9575"/>
                </a:lnTo>
                <a:lnTo>
                  <a:pt x="35788" y="6870"/>
                </a:lnTo>
                <a:lnTo>
                  <a:pt x="35509" y="5422"/>
                </a:lnTo>
                <a:lnTo>
                  <a:pt x="15544" y="5422"/>
                </a:lnTo>
                <a:lnTo>
                  <a:pt x="11442" y="5143"/>
                </a:lnTo>
                <a:lnTo>
                  <a:pt x="2743" y="4013"/>
                </a:lnTo>
                <a:close/>
              </a:path>
              <a:path w="36829" h="16510">
                <a:moveTo>
                  <a:pt x="20840" y="0"/>
                </a:moveTo>
                <a:lnTo>
                  <a:pt x="17322" y="3340"/>
                </a:lnTo>
                <a:lnTo>
                  <a:pt x="15544" y="5422"/>
                </a:lnTo>
                <a:lnTo>
                  <a:pt x="35509" y="5422"/>
                </a:lnTo>
                <a:lnTo>
                  <a:pt x="35448" y="5105"/>
                </a:lnTo>
                <a:lnTo>
                  <a:pt x="25857" y="5105"/>
                </a:lnTo>
                <a:lnTo>
                  <a:pt x="27749" y="3797"/>
                </a:lnTo>
                <a:lnTo>
                  <a:pt x="28613" y="2209"/>
                </a:lnTo>
                <a:lnTo>
                  <a:pt x="20840" y="0"/>
                </a:lnTo>
                <a:close/>
              </a:path>
              <a:path w="36829" h="16510">
                <a:moveTo>
                  <a:pt x="35255" y="4102"/>
                </a:moveTo>
                <a:lnTo>
                  <a:pt x="30276" y="4508"/>
                </a:lnTo>
                <a:lnTo>
                  <a:pt x="25857" y="5105"/>
                </a:lnTo>
                <a:lnTo>
                  <a:pt x="35448" y="5105"/>
                </a:lnTo>
                <a:lnTo>
                  <a:pt x="35255" y="410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86339" y="4405313"/>
            <a:ext cx="6350" cy="9525"/>
          </a:xfrm>
          <a:custGeom>
            <a:avLst/>
            <a:gdLst/>
            <a:ahLst/>
            <a:cxnLst/>
            <a:rect l="l" t="t" r="r" b="b"/>
            <a:pathLst>
              <a:path w="6350" h="9525">
                <a:moveTo>
                  <a:pt x="4699" y="0"/>
                </a:moveTo>
                <a:lnTo>
                  <a:pt x="0" y="1676"/>
                </a:lnTo>
                <a:lnTo>
                  <a:pt x="863" y="5384"/>
                </a:lnTo>
                <a:lnTo>
                  <a:pt x="1092" y="5918"/>
                </a:lnTo>
                <a:lnTo>
                  <a:pt x="1995" y="7505"/>
                </a:lnTo>
                <a:lnTo>
                  <a:pt x="2654" y="8991"/>
                </a:lnTo>
                <a:lnTo>
                  <a:pt x="5461" y="7505"/>
                </a:lnTo>
                <a:lnTo>
                  <a:pt x="5626" y="6515"/>
                </a:lnTo>
                <a:lnTo>
                  <a:pt x="6066" y="4648"/>
                </a:lnTo>
                <a:lnTo>
                  <a:pt x="6145" y="4470"/>
                </a:lnTo>
                <a:lnTo>
                  <a:pt x="5461" y="2578"/>
                </a:lnTo>
                <a:lnTo>
                  <a:pt x="4699" y="0"/>
                </a:lnTo>
                <a:close/>
              </a:path>
              <a:path w="6350" h="9525">
                <a:moveTo>
                  <a:pt x="6145" y="4470"/>
                </a:moveTo>
                <a:lnTo>
                  <a:pt x="6210" y="4648"/>
                </a:lnTo>
                <a:lnTo>
                  <a:pt x="6145" y="4470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07421" y="4341379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66" y="9804"/>
                </a:moveTo>
                <a:lnTo>
                  <a:pt x="13131" y="9804"/>
                </a:lnTo>
                <a:lnTo>
                  <a:pt x="13614" y="11303"/>
                </a:lnTo>
                <a:lnTo>
                  <a:pt x="20040" y="13741"/>
                </a:lnTo>
                <a:lnTo>
                  <a:pt x="23977" y="11976"/>
                </a:lnTo>
                <a:lnTo>
                  <a:pt x="26136" y="11074"/>
                </a:lnTo>
                <a:lnTo>
                  <a:pt x="24266" y="9804"/>
                </a:lnTo>
                <a:close/>
              </a:path>
              <a:path w="31750" h="13970">
                <a:moveTo>
                  <a:pt x="2539" y="3213"/>
                </a:moveTo>
                <a:lnTo>
                  <a:pt x="660" y="5334"/>
                </a:lnTo>
                <a:lnTo>
                  <a:pt x="0" y="6146"/>
                </a:lnTo>
                <a:lnTo>
                  <a:pt x="5791" y="6769"/>
                </a:lnTo>
                <a:lnTo>
                  <a:pt x="7404" y="7277"/>
                </a:lnTo>
                <a:lnTo>
                  <a:pt x="5841" y="7683"/>
                </a:lnTo>
                <a:lnTo>
                  <a:pt x="165" y="8166"/>
                </a:lnTo>
                <a:lnTo>
                  <a:pt x="660" y="9093"/>
                </a:lnTo>
                <a:lnTo>
                  <a:pt x="2539" y="11569"/>
                </a:lnTo>
                <a:lnTo>
                  <a:pt x="9296" y="10579"/>
                </a:lnTo>
                <a:lnTo>
                  <a:pt x="13131" y="9804"/>
                </a:lnTo>
                <a:lnTo>
                  <a:pt x="24266" y="9804"/>
                </a:lnTo>
                <a:lnTo>
                  <a:pt x="24079" y="9677"/>
                </a:lnTo>
                <a:lnTo>
                  <a:pt x="21818" y="8851"/>
                </a:lnTo>
                <a:lnTo>
                  <a:pt x="25907" y="8851"/>
                </a:lnTo>
                <a:lnTo>
                  <a:pt x="31318" y="8585"/>
                </a:lnTo>
                <a:lnTo>
                  <a:pt x="30631" y="4559"/>
                </a:lnTo>
                <a:lnTo>
                  <a:pt x="13614" y="4559"/>
                </a:lnTo>
                <a:lnTo>
                  <a:pt x="9880" y="4343"/>
                </a:lnTo>
                <a:lnTo>
                  <a:pt x="2539" y="3213"/>
                </a:lnTo>
                <a:close/>
              </a:path>
              <a:path w="31750" h="13970">
                <a:moveTo>
                  <a:pt x="18300" y="0"/>
                </a:moveTo>
                <a:lnTo>
                  <a:pt x="15227" y="2933"/>
                </a:lnTo>
                <a:lnTo>
                  <a:pt x="13614" y="4559"/>
                </a:lnTo>
                <a:lnTo>
                  <a:pt x="30631" y="4559"/>
                </a:lnTo>
                <a:lnTo>
                  <a:pt x="30608" y="4432"/>
                </a:lnTo>
                <a:lnTo>
                  <a:pt x="22415" y="4432"/>
                </a:lnTo>
                <a:lnTo>
                  <a:pt x="24079" y="3429"/>
                </a:lnTo>
                <a:lnTo>
                  <a:pt x="24841" y="2133"/>
                </a:lnTo>
                <a:lnTo>
                  <a:pt x="22682" y="1397"/>
                </a:lnTo>
                <a:lnTo>
                  <a:pt x="18300" y="0"/>
                </a:lnTo>
                <a:close/>
              </a:path>
              <a:path w="31750" h="13970">
                <a:moveTo>
                  <a:pt x="30505" y="3848"/>
                </a:moveTo>
                <a:lnTo>
                  <a:pt x="22415" y="4432"/>
                </a:lnTo>
                <a:lnTo>
                  <a:pt x="30608" y="4432"/>
                </a:lnTo>
                <a:lnTo>
                  <a:pt x="30505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026687" y="4170774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177" y="15582"/>
                </a:moveTo>
                <a:lnTo>
                  <a:pt x="20713" y="15582"/>
                </a:lnTo>
                <a:lnTo>
                  <a:pt x="21526" y="17894"/>
                </a:lnTo>
                <a:lnTo>
                  <a:pt x="31889" y="21996"/>
                </a:lnTo>
                <a:lnTo>
                  <a:pt x="41224" y="17576"/>
                </a:lnTo>
                <a:lnTo>
                  <a:pt x="38177" y="15582"/>
                </a:lnTo>
                <a:close/>
              </a:path>
              <a:path w="50164" h="22225">
                <a:moveTo>
                  <a:pt x="4089" y="5143"/>
                </a:moveTo>
                <a:lnTo>
                  <a:pt x="1168" y="8496"/>
                </a:lnTo>
                <a:lnTo>
                  <a:pt x="0" y="9893"/>
                </a:lnTo>
                <a:lnTo>
                  <a:pt x="9169" y="10972"/>
                </a:lnTo>
                <a:lnTo>
                  <a:pt x="11696" y="11607"/>
                </a:lnTo>
                <a:lnTo>
                  <a:pt x="9385" y="12242"/>
                </a:lnTo>
                <a:lnTo>
                  <a:pt x="253" y="13144"/>
                </a:lnTo>
                <a:lnTo>
                  <a:pt x="3975" y="18567"/>
                </a:lnTo>
                <a:lnTo>
                  <a:pt x="14782" y="16764"/>
                </a:lnTo>
                <a:lnTo>
                  <a:pt x="20713" y="15582"/>
                </a:lnTo>
                <a:lnTo>
                  <a:pt x="38177" y="15582"/>
                </a:lnTo>
                <a:lnTo>
                  <a:pt x="34696" y="14135"/>
                </a:lnTo>
                <a:lnTo>
                  <a:pt x="41924" y="14135"/>
                </a:lnTo>
                <a:lnTo>
                  <a:pt x="49745" y="13639"/>
                </a:lnTo>
                <a:lnTo>
                  <a:pt x="48931" y="9893"/>
                </a:lnTo>
                <a:lnTo>
                  <a:pt x="48522" y="7264"/>
                </a:lnTo>
                <a:lnTo>
                  <a:pt x="21526" y="7264"/>
                </a:lnTo>
                <a:lnTo>
                  <a:pt x="15747" y="6870"/>
                </a:lnTo>
                <a:lnTo>
                  <a:pt x="4089" y="5143"/>
                </a:lnTo>
                <a:close/>
              </a:path>
              <a:path w="50164" h="22225">
                <a:moveTo>
                  <a:pt x="41924" y="14135"/>
                </a:moveTo>
                <a:lnTo>
                  <a:pt x="34696" y="14135"/>
                </a:lnTo>
                <a:lnTo>
                  <a:pt x="41122" y="14185"/>
                </a:lnTo>
                <a:lnTo>
                  <a:pt x="41924" y="14135"/>
                </a:lnTo>
                <a:close/>
              </a:path>
              <a:path w="50164" h="22225">
                <a:moveTo>
                  <a:pt x="29032" y="0"/>
                </a:moveTo>
                <a:lnTo>
                  <a:pt x="24168" y="4648"/>
                </a:lnTo>
                <a:lnTo>
                  <a:pt x="21526" y="7264"/>
                </a:lnTo>
                <a:lnTo>
                  <a:pt x="48522" y="7264"/>
                </a:lnTo>
                <a:lnTo>
                  <a:pt x="35674" y="7175"/>
                </a:lnTo>
                <a:lnTo>
                  <a:pt x="38099" y="5473"/>
                </a:lnTo>
                <a:lnTo>
                  <a:pt x="39446" y="3429"/>
                </a:lnTo>
                <a:lnTo>
                  <a:pt x="36042" y="2336"/>
                </a:lnTo>
                <a:lnTo>
                  <a:pt x="29032" y="0"/>
                </a:lnTo>
                <a:close/>
              </a:path>
              <a:path w="50164" h="22225">
                <a:moveTo>
                  <a:pt x="48361" y="6235"/>
                </a:moveTo>
                <a:lnTo>
                  <a:pt x="41605" y="6629"/>
                </a:lnTo>
                <a:lnTo>
                  <a:pt x="35674" y="7175"/>
                </a:lnTo>
                <a:lnTo>
                  <a:pt x="48508" y="7175"/>
                </a:lnTo>
                <a:lnTo>
                  <a:pt x="48361" y="62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68046" y="4222414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17" y="9817"/>
                </a:moveTo>
                <a:lnTo>
                  <a:pt x="13119" y="9817"/>
                </a:lnTo>
                <a:lnTo>
                  <a:pt x="13601" y="11341"/>
                </a:lnTo>
                <a:lnTo>
                  <a:pt x="20078" y="13830"/>
                </a:lnTo>
                <a:lnTo>
                  <a:pt x="23964" y="12014"/>
                </a:lnTo>
                <a:lnTo>
                  <a:pt x="26060" y="11112"/>
                </a:lnTo>
                <a:lnTo>
                  <a:pt x="24117" y="9817"/>
                </a:lnTo>
                <a:close/>
              </a:path>
              <a:path w="31750" h="13970">
                <a:moveTo>
                  <a:pt x="2641" y="3251"/>
                </a:moveTo>
                <a:lnTo>
                  <a:pt x="800" y="5473"/>
                </a:lnTo>
                <a:lnTo>
                  <a:pt x="0" y="6273"/>
                </a:lnTo>
                <a:lnTo>
                  <a:pt x="5880" y="6908"/>
                </a:lnTo>
                <a:lnTo>
                  <a:pt x="7340" y="7264"/>
                </a:lnTo>
                <a:lnTo>
                  <a:pt x="5880" y="7721"/>
                </a:lnTo>
                <a:lnTo>
                  <a:pt x="215" y="8305"/>
                </a:lnTo>
                <a:lnTo>
                  <a:pt x="800" y="9080"/>
                </a:lnTo>
                <a:lnTo>
                  <a:pt x="2489" y="11607"/>
                </a:lnTo>
                <a:lnTo>
                  <a:pt x="9334" y="10528"/>
                </a:lnTo>
                <a:lnTo>
                  <a:pt x="13119" y="9817"/>
                </a:lnTo>
                <a:lnTo>
                  <a:pt x="24117" y="9817"/>
                </a:lnTo>
                <a:lnTo>
                  <a:pt x="23964" y="9715"/>
                </a:lnTo>
                <a:lnTo>
                  <a:pt x="21856" y="8801"/>
                </a:lnTo>
                <a:lnTo>
                  <a:pt x="27976" y="8801"/>
                </a:lnTo>
                <a:lnTo>
                  <a:pt x="31254" y="8636"/>
                </a:lnTo>
                <a:lnTo>
                  <a:pt x="30806" y="6273"/>
                </a:lnTo>
                <a:lnTo>
                  <a:pt x="30548" y="4648"/>
                </a:lnTo>
                <a:lnTo>
                  <a:pt x="13601" y="4648"/>
                </a:lnTo>
                <a:lnTo>
                  <a:pt x="9880" y="4292"/>
                </a:lnTo>
                <a:lnTo>
                  <a:pt x="2641" y="3251"/>
                </a:lnTo>
                <a:close/>
              </a:path>
              <a:path w="31750" h="13970">
                <a:moveTo>
                  <a:pt x="27976" y="8801"/>
                </a:moveTo>
                <a:lnTo>
                  <a:pt x="21856" y="8801"/>
                </a:lnTo>
                <a:lnTo>
                  <a:pt x="25958" y="8902"/>
                </a:lnTo>
                <a:lnTo>
                  <a:pt x="27976" y="8801"/>
                </a:lnTo>
                <a:close/>
              </a:path>
              <a:path w="31750" h="13970">
                <a:moveTo>
                  <a:pt x="18237" y="0"/>
                </a:moveTo>
                <a:lnTo>
                  <a:pt x="15113" y="2971"/>
                </a:lnTo>
                <a:lnTo>
                  <a:pt x="13601" y="4648"/>
                </a:lnTo>
                <a:lnTo>
                  <a:pt x="30548" y="4648"/>
                </a:lnTo>
                <a:lnTo>
                  <a:pt x="22352" y="4559"/>
                </a:lnTo>
                <a:lnTo>
                  <a:pt x="23964" y="3479"/>
                </a:lnTo>
                <a:lnTo>
                  <a:pt x="24879" y="2120"/>
                </a:lnTo>
                <a:lnTo>
                  <a:pt x="18237" y="0"/>
                </a:lnTo>
                <a:close/>
              </a:path>
              <a:path w="31750" h="13970">
                <a:moveTo>
                  <a:pt x="30441" y="3975"/>
                </a:moveTo>
                <a:lnTo>
                  <a:pt x="26339" y="4203"/>
                </a:lnTo>
                <a:lnTo>
                  <a:pt x="22352" y="4559"/>
                </a:lnTo>
                <a:lnTo>
                  <a:pt x="30534" y="4559"/>
                </a:lnTo>
                <a:lnTo>
                  <a:pt x="30441" y="397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065539" y="4078377"/>
            <a:ext cx="584151" cy="3144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989324" y="4362574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137" y="15544"/>
                </a:moveTo>
                <a:lnTo>
                  <a:pt x="20675" y="15544"/>
                </a:lnTo>
                <a:lnTo>
                  <a:pt x="21437" y="17932"/>
                </a:lnTo>
                <a:lnTo>
                  <a:pt x="31737" y="21920"/>
                </a:lnTo>
                <a:lnTo>
                  <a:pt x="41236" y="17526"/>
                </a:lnTo>
                <a:lnTo>
                  <a:pt x="38137" y="15544"/>
                </a:lnTo>
                <a:close/>
              </a:path>
              <a:path w="50164" h="22225">
                <a:moveTo>
                  <a:pt x="3987" y="5003"/>
                </a:moveTo>
                <a:lnTo>
                  <a:pt x="0" y="9842"/>
                </a:lnTo>
                <a:lnTo>
                  <a:pt x="9118" y="10883"/>
                </a:lnTo>
                <a:lnTo>
                  <a:pt x="11658" y="11607"/>
                </a:lnTo>
                <a:lnTo>
                  <a:pt x="9283" y="12192"/>
                </a:lnTo>
                <a:lnTo>
                  <a:pt x="215" y="13093"/>
                </a:lnTo>
                <a:lnTo>
                  <a:pt x="1079" y="14414"/>
                </a:lnTo>
                <a:lnTo>
                  <a:pt x="3936" y="18338"/>
                </a:lnTo>
                <a:lnTo>
                  <a:pt x="14681" y="16662"/>
                </a:lnTo>
                <a:lnTo>
                  <a:pt x="20675" y="15544"/>
                </a:lnTo>
                <a:lnTo>
                  <a:pt x="38137" y="15544"/>
                </a:lnTo>
                <a:lnTo>
                  <a:pt x="37998" y="15455"/>
                </a:lnTo>
                <a:lnTo>
                  <a:pt x="34594" y="14046"/>
                </a:lnTo>
                <a:lnTo>
                  <a:pt x="41071" y="14046"/>
                </a:lnTo>
                <a:lnTo>
                  <a:pt x="49656" y="13589"/>
                </a:lnTo>
                <a:lnTo>
                  <a:pt x="48506" y="7226"/>
                </a:lnTo>
                <a:lnTo>
                  <a:pt x="21437" y="7226"/>
                </a:lnTo>
                <a:lnTo>
                  <a:pt x="15659" y="6819"/>
                </a:lnTo>
                <a:lnTo>
                  <a:pt x="3987" y="5003"/>
                </a:lnTo>
                <a:close/>
              </a:path>
              <a:path w="50164" h="22225">
                <a:moveTo>
                  <a:pt x="28930" y="0"/>
                </a:moveTo>
                <a:lnTo>
                  <a:pt x="24079" y="4597"/>
                </a:lnTo>
                <a:lnTo>
                  <a:pt x="21437" y="7226"/>
                </a:lnTo>
                <a:lnTo>
                  <a:pt x="48506" y="7226"/>
                </a:lnTo>
                <a:lnTo>
                  <a:pt x="35471" y="7137"/>
                </a:lnTo>
                <a:lnTo>
                  <a:pt x="37998" y="5422"/>
                </a:lnTo>
                <a:lnTo>
                  <a:pt x="39408" y="3302"/>
                </a:lnTo>
                <a:lnTo>
                  <a:pt x="28930" y="0"/>
                </a:lnTo>
                <a:close/>
              </a:path>
              <a:path w="50164" h="22225">
                <a:moveTo>
                  <a:pt x="48310" y="6134"/>
                </a:moveTo>
                <a:lnTo>
                  <a:pt x="41567" y="6553"/>
                </a:lnTo>
                <a:lnTo>
                  <a:pt x="35471" y="7137"/>
                </a:lnTo>
                <a:lnTo>
                  <a:pt x="48490" y="7137"/>
                </a:lnTo>
                <a:lnTo>
                  <a:pt x="48310" y="613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949759" y="4321413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32" y="9753"/>
                </a:moveTo>
                <a:lnTo>
                  <a:pt x="13119" y="9753"/>
                </a:lnTo>
                <a:lnTo>
                  <a:pt x="13601" y="11290"/>
                </a:lnTo>
                <a:lnTo>
                  <a:pt x="20027" y="13906"/>
                </a:lnTo>
                <a:lnTo>
                  <a:pt x="26073" y="11023"/>
                </a:lnTo>
                <a:lnTo>
                  <a:pt x="24132" y="9753"/>
                </a:lnTo>
                <a:close/>
              </a:path>
              <a:path w="31750" h="13970">
                <a:moveTo>
                  <a:pt x="2539" y="3111"/>
                </a:moveTo>
                <a:lnTo>
                  <a:pt x="647" y="5334"/>
                </a:lnTo>
                <a:lnTo>
                  <a:pt x="0" y="6235"/>
                </a:lnTo>
                <a:lnTo>
                  <a:pt x="5765" y="6819"/>
                </a:lnTo>
                <a:lnTo>
                  <a:pt x="7391" y="7315"/>
                </a:lnTo>
                <a:lnTo>
                  <a:pt x="5829" y="7721"/>
                </a:lnTo>
                <a:lnTo>
                  <a:pt x="165" y="8216"/>
                </a:lnTo>
                <a:lnTo>
                  <a:pt x="749" y="9131"/>
                </a:lnTo>
                <a:lnTo>
                  <a:pt x="2539" y="11607"/>
                </a:lnTo>
                <a:lnTo>
                  <a:pt x="9397" y="10617"/>
                </a:lnTo>
                <a:lnTo>
                  <a:pt x="13119" y="9753"/>
                </a:lnTo>
                <a:lnTo>
                  <a:pt x="24132" y="9753"/>
                </a:lnTo>
                <a:lnTo>
                  <a:pt x="21805" y="8851"/>
                </a:lnTo>
                <a:lnTo>
                  <a:pt x="25958" y="8851"/>
                </a:lnTo>
                <a:lnTo>
                  <a:pt x="31356" y="8623"/>
                </a:lnTo>
                <a:lnTo>
                  <a:pt x="30873" y="6235"/>
                </a:lnTo>
                <a:lnTo>
                  <a:pt x="30567" y="4597"/>
                </a:lnTo>
                <a:lnTo>
                  <a:pt x="13487" y="4597"/>
                </a:lnTo>
                <a:lnTo>
                  <a:pt x="9880" y="4343"/>
                </a:lnTo>
                <a:lnTo>
                  <a:pt x="2539" y="3111"/>
                </a:lnTo>
                <a:close/>
              </a:path>
              <a:path w="31750" h="13970">
                <a:moveTo>
                  <a:pt x="18300" y="0"/>
                </a:moveTo>
                <a:lnTo>
                  <a:pt x="15214" y="2971"/>
                </a:lnTo>
                <a:lnTo>
                  <a:pt x="13487" y="4597"/>
                </a:lnTo>
                <a:lnTo>
                  <a:pt x="30567" y="4597"/>
                </a:lnTo>
                <a:lnTo>
                  <a:pt x="22402" y="4508"/>
                </a:lnTo>
                <a:lnTo>
                  <a:pt x="24015" y="3429"/>
                </a:lnTo>
                <a:lnTo>
                  <a:pt x="24993" y="2171"/>
                </a:lnTo>
                <a:lnTo>
                  <a:pt x="22720" y="1397"/>
                </a:lnTo>
                <a:lnTo>
                  <a:pt x="18300" y="0"/>
                </a:lnTo>
                <a:close/>
              </a:path>
              <a:path w="31750" h="13970">
                <a:moveTo>
                  <a:pt x="30441" y="3924"/>
                </a:moveTo>
                <a:lnTo>
                  <a:pt x="26339" y="4102"/>
                </a:lnTo>
                <a:lnTo>
                  <a:pt x="22402" y="4508"/>
                </a:lnTo>
                <a:lnTo>
                  <a:pt x="30551" y="4508"/>
                </a:lnTo>
                <a:lnTo>
                  <a:pt x="30441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894865" y="4403496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58" y="11620"/>
                </a:moveTo>
                <a:lnTo>
                  <a:pt x="15379" y="11620"/>
                </a:lnTo>
                <a:lnTo>
                  <a:pt x="15976" y="13334"/>
                </a:lnTo>
                <a:lnTo>
                  <a:pt x="23583" y="16090"/>
                </a:lnTo>
                <a:lnTo>
                  <a:pt x="28117" y="13881"/>
                </a:lnTo>
                <a:lnTo>
                  <a:pt x="30378" y="12750"/>
                </a:lnTo>
                <a:lnTo>
                  <a:pt x="28658" y="11620"/>
                </a:lnTo>
                <a:close/>
              </a:path>
              <a:path w="36829" h="16510">
                <a:moveTo>
                  <a:pt x="2857" y="4178"/>
                </a:moveTo>
                <a:lnTo>
                  <a:pt x="800" y="6794"/>
                </a:lnTo>
                <a:lnTo>
                  <a:pt x="0" y="7734"/>
                </a:lnTo>
                <a:lnTo>
                  <a:pt x="6845" y="8331"/>
                </a:lnTo>
                <a:lnTo>
                  <a:pt x="8636" y="8826"/>
                </a:lnTo>
                <a:lnTo>
                  <a:pt x="6845" y="9321"/>
                </a:lnTo>
                <a:lnTo>
                  <a:pt x="317" y="10134"/>
                </a:lnTo>
                <a:lnTo>
                  <a:pt x="3124" y="13969"/>
                </a:lnTo>
                <a:lnTo>
                  <a:pt x="10947" y="12623"/>
                </a:lnTo>
                <a:lnTo>
                  <a:pt x="15379" y="11620"/>
                </a:lnTo>
                <a:lnTo>
                  <a:pt x="28658" y="11620"/>
                </a:lnTo>
                <a:lnTo>
                  <a:pt x="28117" y="11264"/>
                </a:lnTo>
                <a:lnTo>
                  <a:pt x="25476" y="10312"/>
                </a:lnTo>
                <a:lnTo>
                  <a:pt x="30276" y="10223"/>
                </a:lnTo>
                <a:lnTo>
                  <a:pt x="36487" y="9817"/>
                </a:lnTo>
                <a:lnTo>
                  <a:pt x="35568" y="5613"/>
                </a:lnTo>
                <a:lnTo>
                  <a:pt x="15646" y="5613"/>
                </a:lnTo>
                <a:lnTo>
                  <a:pt x="11442" y="5295"/>
                </a:lnTo>
                <a:lnTo>
                  <a:pt x="2857" y="4178"/>
                </a:lnTo>
                <a:close/>
              </a:path>
              <a:path w="36829" h="16510">
                <a:moveTo>
                  <a:pt x="20942" y="0"/>
                </a:moveTo>
                <a:lnTo>
                  <a:pt x="17424" y="3581"/>
                </a:lnTo>
                <a:lnTo>
                  <a:pt x="15646" y="5613"/>
                </a:lnTo>
                <a:lnTo>
                  <a:pt x="35568" y="5613"/>
                </a:lnTo>
                <a:lnTo>
                  <a:pt x="35499" y="5295"/>
                </a:lnTo>
                <a:lnTo>
                  <a:pt x="25958" y="5295"/>
                </a:lnTo>
                <a:lnTo>
                  <a:pt x="27686" y="3898"/>
                </a:lnTo>
                <a:lnTo>
                  <a:pt x="28714" y="2451"/>
                </a:lnTo>
                <a:lnTo>
                  <a:pt x="20942" y="0"/>
                </a:lnTo>
                <a:close/>
              </a:path>
              <a:path w="36829" h="16510">
                <a:moveTo>
                  <a:pt x="35306" y="4394"/>
                </a:moveTo>
                <a:lnTo>
                  <a:pt x="30378" y="4711"/>
                </a:lnTo>
                <a:lnTo>
                  <a:pt x="25958" y="5295"/>
                </a:lnTo>
                <a:lnTo>
                  <a:pt x="35499" y="5295"/>
                </a:lnTo>
                <a:lnTo>
                  <a:pt x="35306" y="439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833220" y="4356029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015" y="9740"/>
                </a:moveTo>
                <a:lnTo>
                  <a:pt x="13169" y="9740"/>
                </a:lnTo>
                <a:lnTo>
                  <a:pt x="13652" y="11328"/>
                </a:lnTo>
                <a:lnTo>
                  <a:pt x="20129" y="13779"/>
                </a:lnTo>
                <a:lnTo>
                  <a:pt x="23914" y="12052"/>
                </a:lnTo>
                <a:lnTo>
                  <a:pt x="25958" y="11061"/>
                </a:lnTo>
                <a:lnTo>
                  <a:pt x="24015" y="9740"/>
                </a:lnTo>
                <a:close/>
              </a:path>
              <a:path w="31750" h="13970">
                <a:moveTo>
                  <a:pt x="2539" y="3111"/>
                </a:moveTo>
                <a:lnTo>
                  <a:pt x="0" y="6134"/>
                </a:lnTo>
                <a:lnTo>
                  <a:pt x="5829" y="6819"/>
                </a:lnTo>
                <a:lnTo>
                  <a:pt x="7289" y="7315"/>
                </a:lnTo>
                <a:lnTo>
                  <a:pt x="6045" y="7620"/>
                </a:lnTo>
                <a:lnTo>
                  <a:pt x="101" y="8216"/>
                </a:lnTo>
                <a:lnTo>
                  <a:pt x="749" y="9118"/>
                </a:lnTo>
                <a:lnTo>
                  <a:pt x="2425" y="11557"/>
                </a:lnTo>
                <a:lnTo>
                  <a:pt x="9220" y="10477"/>
                </a:lnTo>
                <a:lnTo>
                  <a:pt x="13169" y="9740"/>
                </a:lnTo>
                <a:lnTo>
                  <a:pt x="24015" y="9740"/>
                </a:lnTo>
                <a:lnTo>
                  <a:pt x="21869" y="8750"/>
                </a:lnTo>
                <a:lnTo>
                  <a:pt x="28461" y="8750"/>
                </a:lnTo>
                <a:lnTo>
                  <a:pt x="31356" y="8534"/>
                </a:lnTo>
                <a:lnTo>
                  <a:pt x="30859" y="6134"/>
                </a:lnTo>
                <a:lnTo>
                  <a:pt x="30605" y="4597"/>
                </a:lnTo>
                <a:lnTo>
                  <a:pt x="13550" y="4597"/>
                </a:lnTo>
                <a:lnTo>
                  <a:pt x="9931" y="4279"/>
                </a:lnTo>
                <a:lnTo>
                  <a:pt x="2539" y="3111"/>
                </a:lnTo>
                <a:close/>
              </a:path>
              <a:path w="31750" h="13970">
                <a:moveTo>
                  <a:pt x="28461" y="8750"/>
                </a:moveTo>
                <a:lnTo>
                  <a:pt x="21869" y="8750"/>
                </a:lnTo>
                <a:lnTo>
                  <a:pt x="25907" y="8940"/>
                </a:lnTo>
                <a:lnTo>
                  <a:pt x="28461" y="8750"/>
                </a:lnTo>
                <a:close/>
              </a:path>
              <a:path w="31750" h="13970">
                <a:moveTo>
                  <a:pt x="18351" y="0"/>
                </a:moveTo>
                <a:lnTo>
                  <a:pt x="15214" y="2971"/>
                </a:lnTo>
                <a:lnTo>
                  <a:pt x="13550" y="4597"/>
                </a:lnTo>
                <a:lnTo>
                  <a:pt x="30605" y="4597"/>
                </a:lnTo>
                <a:lnTo>
                  <a:pt x="30576" y="4419"/>
                </a:lnTo>
                <a:lnTo>
                  <a:pt x="22453" y="4419"/>
                </a:lnTo>
                <a:lnTo>
                  <a:pt x="24015" y="3467"/>
                </a:lnTo>
                <a:lnTo>
                  <a:pt x="24930" y="2159"/>
                </a:lnTo>
                <a:lnTo>
                  <a:pt x="22783" y="1384"/>
                </a:lnTo>
                <a:lnTo>
                  <a:pt x="18351" y="0"/>
                </a:lnTo>
                <a:close/>
              </a:path>
              <a:path w="31750" h="13970">
                <a:moveTo>
                  <a:pt x="30492" y="3911"/>
                </a:moveTo>
                <a:lnTo>
                  <a:pt x="22453" y="4419"/>
                </a:lnTo>
                <a:lnTo>
                  <a:pt x="30576" y="4419"/>
                </a:lnTo>
                <a:lnTo>
                  <a:pt x="30492" y="391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919854" y="4228287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74" y="15405"/>
                </a:moveTo>
                <a:lnTo>
                  <a:pt x="20675" y="15405"/>
                </a:lnTo>
                <a:lnTo>
                  <a:pt x="21640" y="17665"/>
                </a:lnTo>
                <a:lnTo>
                  <a:pt x="31838" y="21691"/>
                </a:lnTo>
                <a:lnTo>
                  <a:pt x="37896" y="18935"/>
                </a:lnTo>
                <a:lnTo>
                  <a:pt x="41236" y="17348"/>
                </a:lnTo>
                <a:lnTo>
                  <a:pt x="38374" y="15405"/>
                </a:lnTo>
                <a:close/>
              </a:path>
              <a:path w="50164" h="22225">
                <a:moveTo>
                  <a:pt x="3987" y="4965"/>
                </a:moveTo>
                <a:lnTo>
                  <a:pt x="1079" y="8369"/>
                </a:lnTo>
                <a:lnTo>
                  <a:pt x="0" y="9715"/>
                </a:lnTo>
                <a:lnTo>
                  <a:pt x="9232" y="10706"/>
                </a:lnTo>
                <a:lnTo>
                  <a:pt x="11658" y="11480"/>
                </a:lnTo>
                <a:lnTo>
                  <a:pt x="9334" y="12026"/>
                </a:lnTo>
                <a:lnTo>
                  <a:pt x="165" y="12915"/>
                </a:lnTo>
                <a:lnTo>
                  <a:pt x="1130" y="14236"/>
                </a:lnTo>
                <a:lnTo>
                  <a:pt x="3886" y="18351"/>
                </a:lnTo>
                <a:lnTo>
                  <a:pt x="14795" y="16624"/>
                </a:lnTo>
                <a:lnTo>
                  <a:pt x="20675" y="15405"/>
                </a:lnTo>
                <a:lnTo>
                  <a:pt x="38374" y="15405"/>
                </a:lnTo>
                <a:lnTo>
                  <a:pt x="38112" y="15227"/>
                </a:lnTo>
                <a:lnTo>
                  <a:pt x="34594" y="13817"/>
                </a:lnTo>
                <a:lnTo>
                  <a:pt x="44342" y="13817"/>
                </a:lnTo>
                <a:lnTo>
                  <a:pt x="49657" y="13512"/>
                </a:lnTo>
                <a:lnTo>
                  <a:pt x="48943" y="9715"/>
                </a:lnTo>
                <a:lnTo>
                  <a:pt x="48488" y="7086"/>
                </a:lnTo>
                <a:lnTo>
                  <a:pt x="21475" y="7086"/>
                </a:lnTo>
                <a:lnTo>
                  <a:pt x="15824" y="6692"/>
                </a:lnTo>
                <a:lnTo>
                  <a:pt x="3987" y="4965"/>
                </a:lnTo>
                <a:close/>
              </a:path>
              <a:path w="50164" h="22225">
                <a:moveTo>
                  <a:pt x="44342" y="13817"/>
                </a:moveTo>
                <a:lnTo>
                  <a:pt x="34594" y="13817"/>
                </a:lnTo>
                <a:lnTo>
                  <a:pt x="41021" y="14008"/>
                </a:lnTo>
                <a:lnTo>
                  <a:pt x="44342" y="13817"/>
                </a:lnTo>
                <a:close/>
              </a:path>
              <a:path w="50164" h="22225">
                <a:moveTo>
                  <a:pt x="28981" y="0"/>
                </a:moveTo>
                <a:lnTo>
                  <a:pt x="24015" y="4470"/>
                </a:lnTo>
                <a:lnTo>
                  <a:pt x="21475" y="7086"/>
                </a:lnTo>
                <a:lnTo>
                  <a:pt x="48488" y="7086"/>
                </a:lnTo>
                <a:lnTo>
                  <a:pt x="48466" y="6959"/>
                </a:lnTo>
                <a:lnTo>
                  <a:pt x="35572" y="6959"/>
                </a:lnTo>
                <a:lnTo>
                  <a:pt x="38112" y="5333"/>
                </a:lnTo>
                <a:lnTo>
                  <a:pt x="39458" y="3340"/>
                </a:lnTo>
                <a:lnTo>
                  <a:pt x="35953" y="2133"/>
                </a:lnTo>
                <a:lnTo>
                  <a:pt x="28981" y="0"/>
                </a:lnTo>
                <a:close/>
              </a:path>
              <a:path w="50164" h="22225">
                <a:moveTo>
                  <a:pt x="48310" y="6057"/>
                </a:moveTo>
                <a:lnTo>
                  <a:pt x="41516" y="6464"/>
                </a:lnTo>
                <a:lnTo>
                  <a:pt x="35572" y="6959"/>
                </a:lnTo>
                <a:lnTo>
                  <a:pt x="48466" y="6959"/>
                </a:lnTo>
                <a:lnTo>
                  <a:pt x="48310" y="60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880231" y="4187032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094" y="9804"/>
                </a:moveTo>
                <a:lnTo>
                  <a:pt x="13284" y="9804"/>
                </a:lnTo>
                <a:lnTo>
                  <a:pt x="13665" y="11303"/>
                </a:lnTo>
                <a:lnTo>
                  <a:pt x="20243" y="13741"/>
                </a:lnTo>
                <a:lnTo>
                  <a:pt x="26073" y="11074"/>
                </a:lnTo>
                <a:lnTo>
                  <a:pt x="24094" y="9804"/>
                </a:lnTo>
                <a:close/>
              </a:path>
              <a:path w="31750" h="13970">
                <a:moveTo>
                  <a:pt x="2539" y="3263"/>
                </a:moveTo>
                <a:lnTo>
                  <a:pt x="711" y="5435"/>
                </a:lnTo>
                <a:lnTo>
                  <a:pt x="0" y="6235"/>
                </a:lnTo>
                <a:lnTo>
                  <a:pt x="5943" y="6781"/>
                </a:lnTo>
                <a:lnTo>
                  <a:pt x="7505" y="7277"/>
                </a:lnTo>
                <a:lnTo>
                  <a:pt x="6045" y="7683"/>
                </a:lnTo>
                <a:lnTo>
                  <a:pt x="215" y="8178"/>
                </a:lnTo>
                <a:lnTo>
                  <a:pt x="812" y="9093"/>
                </a:lnTo>
                <a:lnTo>
                  <a:pt x="2539" y="11569"/>
                </a:lnTo>
                <a:lnTo>
                  <a:pt x="9448" y="10579"/>
                </a:lnTo>
                <a:lnTo>
                  <a:pt x="13284" y="9804"/>
                </a:lnTo>
                <a:lnTo>
                  <a:pt x="24094" y="9804"/>
                </a:lnTo>
                <a:lnTo>
                  <a:pt x="21869" y="8851"/>
                </a:lnTo>
                <a:lnTo>
                  <a:pt x="27272" y="8851"/>
                </a:lnTo>
                <a:lnTo>
                  <a:pt x="31470" y="8674"/>
                </a:lnTo>
                <a:lnTo>
                  <a:pt x="30873" y="6286"/>
                </a:lnTo>
                <a:lnTo>
                  <a:pt x="30680" y="4572"/>
                </a:lnTo>
                <a:lnTo>
                  <a:pt x="13665" y="4572"/>
                </a:lnTo>
                <a:lnTo>
                  <a:pt x="9931" y="4343"/>
                </a:lnTo>
                <a:lnTo>
                  <a:pt x="2539" y="3263"/>
                </a:lnTo>
                <a:close/>
              </a:path>
              <a:path w="31750" h="13970">
                <a:moveTo>
                  <a:pt x="27272" y="8851"/>
                </a:moveTo>
                <a:lnTo>
                  <a:pt x="21869" y="8851"/>
                </a:lnTo>
                <a:lnTo>
                  <a:pt x="26073" y="8902"/>
                </a:lnTo>
                <a:lnTo>
                  <a:pt x="27272" y="8851"/>
                </a:lnTo>
                <a:close/>
              </a:path>
              <a:path w="31750" h="13970">
                <a:moveTo>
                  <a:pt x="18364" y="0"/>
                </a:moveTo>
                <a:lnTo>
                  <a:pt x="15328" y="2933"/>
                </a:lnTo>
                <a:lnTo>
                  <a:pt x="13665" y="4572"/>
                </a:lnTo>
                <a:lnTo>
                  <a:pt x="30680" y="4572"/>
                </a:lnTo>
                <a:lnTo>
                  <a:pt x="22567" y="4521"/>
                </a:lnTo>
                <a:lnTo>
                  <a:pt x="24015" y="3429"/>
                </a:lnTo>
                <a:lnTo>
                  <a:pt x="24993" y="2133"/>
                </a:lnTo>
                <a:lnTo>
                  <a:pt x="22783" y="1397"/>
                </a:lnTo>
                <a:lnTo>
                  <a:pt x="18364" y="0"/>
                </a:lnTo>
                <a:close/>
              </a:path>
              <a:path w="31750" h="13970">
                <a:moveTo>
                  <a:pt x="30606" y="3924"/>
                </a:moveTo>
                <a:lnTo>
                  <a:pt x="26390" y="4165"/>
                </a:lnTo>
                <a:lnTo>
                  <a:pt x="22567" y="4521"/>
                </a:lnTo>
                <a:lnTo>
                  <a:pt x="30674" y="4521"/>
                </a:lnTo>
                <a:lnTo>
                  <a:pt x="30606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825386" y="4269167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512" y="11493"/>
                </a:moveTo>
                <a:lnTo>
                  <a:pt x="15443" y="11493"/>
                </a:lnTo>
                <a:lnTo>
                  <a:pt x="16090" y="13195"/>
                </a:lnTo>
                <a:lnTo>
                  <a:pt x="23647" y="16001"/>
                </a:lnTo>
                <a:lnTo>
                  <a:pt x="28016" y="13881"/>
                </a:lnTo>
                <a:lnTo>
                  <a:pt x="30403" y="12750"/>
                </a:lnTo>
                <a:lnTo>
                  <a:pt x="28512" y="11493"/>
                </a:lnTo>
                <a:close/>
              </a:path>
              <a:path w="36829" h="16510">
                <a:moveTo>
                  <a:pt x="2870" y="4127"/>
                </a:moveTo>
                <a:lnTo>
                  <a:pt x="812" y="6654"/>
                </a:lnTo>
                <a:lnTo>
                  <a:pt x="0" y="7734"/>
                </a:lnTo>
                <a:lnTo>
                  <a:pt x="6858" y="8331"/>
                </a:lnTo>
                <a:lnTo>
                  <a:pt x="8585" y="8775"/>
                </a:lnTo>
                <a:lnTo>
                  <a:pt x="6858" y="9232"/>
                </a:lnTo>
                <a:lnTo>
                  <a:pt x="381" y="10083"/>
                </a:lnTo>
                <a:lnTo>
                  <a:pt x="1197" y="11163"/>
                </a:lnTo>
                <a:lnTo>
                  <a:pt x="3136" y="13881"/>
                </a:lnTo>
                <a:lnTo>
                  <a:pt x="11074" y="12395"/>
                </a:lnTo>
                <a:lnTo>
                  <a:pt x="15443" y="11493"/>
                </a:lnTo>
                <a:lnTo>
                  <a:pt x="28512" y="11493"/>
                </a:lnTo>
                <a:lnTo>
                  <a:pt x="28016" y="11163"/>
                </a:lnTo>
                <a:lnTo>
                  <a:pt x="25590" y="10274"/>
                </a:lnTo>
                <a:lnTo>
                  <a:pt x="30289" y="10172"/>
                </a:lnTo>
                <a:lnTo>
                  <a:pt x="36550" y="9626"/>
                </a:lnTo>
                <a:lnTo>
                  <a:pt x="35620" y="5524"/>
                </a:lnTo>
                <a:lnTo>
                  <a:pt x="15709" y="5524"/>
                </a:lnTo>
                <a:lnTo>
                  <a:pt x="11506" y="5245"/>
                </a:lnTo>
                <a:lnTo>
                  <a:pt x="2870" y="4127"/>
                </a:lnTo>
                <a:close/>
              </a:path>
              <a:path w="36829" h="16510">
                <a:moveTo>
                  <a:pt x="21005" y="0"/>
                </a:moveTo>
                <a:lnTo>
                  <a:pt x="17551" y="3543"/>
                </a:lnTo>
                <a:lnTo>
                  <a:pt x="15709" y="5524"/>
                </a:lnTo>
                <a:lnTo>
                  <a:pt x="35620" y="5524"/>
                </a:lnTo>
                <a:lnTo>
                  <a:pt x="35552" y="5206"/>
                </a:lnTo>
                <a:lnTo>
                  <a:pt x="25971" y="5206"/>
                </a:lnTo>
                <a:lnTo>
                  <a:pt x="27863" y="3797"/>
                </a:lnTo>
                <a:lnTo>
                  <a:pt x="28727" y="2311"/>
                </a:lnTo>
                <a:lnTo>
                  <a:pt x="26187" y="1587"/>
                </a:lnTo>
                <a:lnTo>
                  <a:pt x="21005" y="0"/>
                </a:lnTo>
                <a:close/>
              </a:path>
              <a:path w="36829" h="16510">
                <a:moveTo>
                  <a:pt x="35356" y="4305"/>
                </a:moveTo>
                <a:lnTo>
                  <a:pt x="25971" y="5206"/>
                </a:lnTo>
                <a:lnTo>
                  <a:pt x="35552" y="5206"/>
                </a:lnTo>
                <a:lnTo>
                  <a:pt x="35356" y="430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63796" y="4221595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10" y="9893"/>
                </a:moveTo>
                <a:lnTo>
                  <a:pt x="13119" y="9893"/>
                </a:lnTo>
                <a:lnTo>
                  <a:pt x="13614" y="11353"/>
                </a:lnTo>
                <a:lnTo>
                  <a:pt x="20027" y="13779"/>
                </a:lnTo>
                <a:lnTo>
                  <a:pt x="24079" y="12026"/>
                </a:lnTo>
                <a:lnTo>
                  <a:pt x="26022" y="11112"/>
                </a:lnTo>
                <a:lnTo>
                  <a:pt x="24310" y="9893"/>
                </a:lnTo>
                <a:close/>
              </a:path>
              <a:path w="31750" h="13970">
                <a:moveTo>
                  <a:pt x="2603" y="3263"/>
                </a:moveTo>
                <a:lnTo>
                  <a:pt x="647" y="5384"/>
                </a:lnTo>
                <a:lnTo>
                  <a:pt x="0" y="6286"/>
                </a:lnTo>
                <a:lnTo>
                  <a:pt x="5829" y="6921"/>
                </a:lnTo>
                <a:lnTo>
                  <a:pt x="7404" y="7327"/>
                </a:lnTo>
                <a:lnTo>
                  <a:pt x="5829" y="7721"/>
                </a:lnTo>
                <a:lnTo>
                  <a:pt x="165" y="8318"/>
                </a:lnTo>
                <a:lnTo>
                  <a:pt x="761" y="9131"/>
                </a:lnTo>
                <a:lnTo>
                  <a:pt x="2425" y="11658"/>
                </a:lnTo>
                <a:lnTo>
                  <a:pt x="13119" y="9893"/>
                </a:lnTo>
                <a:lnTo>
                  <a:pt x="24310" y="9893"/>
                </a:lnTo>
                <a:lnTo>
                  <a:pt x="24079" y="9728"/>
                </a:lnTo>
                <a:lnTo>
                  <a:pt x="21805" y="8902"/>
                </a:lnTo>
                <a:lnTo>
                  <a:pt x="27358" y="8902"/>
                </a:lnTo>
                <a:lnTo>
                  <a:pt x="31368" y="8636"/>
                </a:lnTo>
                <a:lnTo>
                  <a:pt x="30918" y="6286"/>
                </a:lnTo>
                <a:lnTo>
                  <a:pt x="30556" y="4610"/>
                </a:lnTo>
                <a:lnTo>
                  <a:pt x="13614" y="4610"/>
                </a:lnTo>
                <a:lnTo>
                  <a:pt x="9880" y="4394"/>
                </a:lnTo>
                <a:lnTo>
                  <a:pt x="2603" y="3263"/>
                </a:lnTo>
                <a:close/>
              </a:path>
              <a:path w="31750" h="13970">
                <a:moveTo>
                  <a:pt x="27358" y="8902"/>
                </a:moveTo>
                <a:lnTo>
                  <a:pt x="21805" y="8902"/>
                </a:lnTo>
                <a:lnTo>
                  <a:pt x="26022" y="8991"/>
                </a:lnTo>
                <a:lnTo>
                  <a:pt x="27358" y="8902"/>
                </a:lnTo>
                <a:close/>
              </a:path>
              <a:path w="31750" h="13970">
                <a:moveTo>
                  <a:pt x="18300" y="0"/>
                </a:moveTo>
                <a:lnTo>
                  <a:pt x="15176" y="2933"/>
                </a:lnTo>
                <a:lnTo>
                  <a:pt x="13614" y="4610"/>
                </a:lnTo>
                <a:lnTo>
                  <a:pt x="30556" y="4610"/>
                </a:lnTo>
                <a:lnTo>
                  <a:pt x="22415" y="4559"/>
                </a:lnTo>
                <a:lnTo>
                  <a:pt x="24079" y="3479"/>
                </a:lnTo>
                <a:lnTo>
                  <a:pt x="24841" y="2133"/>
                </a:lnTo>
                <a:lnTo>
                  <a:pt x="22682" y="1485"/>
                </a:lnTo>
                <a:lnTo>
                  <a:pt x="18300" y="0"/>
                </a:lnTo>
                <a:close/>
              </a:path>
              <a:path w="31750" h="13970">
                <a:moveTo>
                  <a:pt x="30403" y="3898"/>
                </a:moveTo>
                <a:lnTo>
                  <a:pt x="26288" y="4114"/>
                </a:lnTo>
                <a:lnTo>
                  <a:pt x="22415" y="4559"/>
                </a:lnTo>
                <a:lnTo>
                  <a:pt x="30546" y="4559"/>
                </a:lnTo>
                <a:lnTo>
                  <a:pt x="30403" y="389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37831" y="4088268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25" y="10655"/>
                </a:moveTo>
                <a:lnTo>
                  <a:pt x="14300" y="10655"/>
                </a:lnTo>
                <a:lnTo>
                  <a:pt x="14897" y="12293"/>
                </a:lnTo>
                <a:lnTo>
                  <a:pt x="21970" y="14820"/>
                </a:lnTo>
                <a:lnTo>
                  <a:pt x="25958" y="12788"/>
                </a:lnTo>
                <a:lnTo>
                  <a:pt x="28333" y="11696"/>
                </a:lnTo>
                <a:lnTo>
                  <a:pt x="26625" y="10655"/>
                </a:lnTo>
                <a:close/>
              </a:path>
              <a:path w="34290" h="15239">
                <a:moveTo>
                  <a:pt x="2425" y="3746"/>
                </a:moveTo>
                <a:lnTo>
                  <a:pt x="698" y="6146"/>
                </a:lnTo>
                <a:lnTo>
                  <a:pt x="0" y="7048"/>
                </a:lnTo>
                <a:lnTo>
                  <a:pt x="6413" y="7632"/>
                </a:lnTo>
                <a:lnTo>
                  <a:pt x="8039" y="8039"/>
                </a:lnTo>
                <a:lnTo>
                  <a:pt x="6413" y="8534"/>
                </a:lnTo>
                <a:lnTo>
                  <a:pt x="165" y="9271"/>
                </a:lnTo>
                <a:lnTo>
                  <a:pt x="761" y="10248"/>
                </a:lnTo>
                <a:lnTo>
                  <a:pt x="2743" y="12788"/>
                </a:lnTo>
                <a:lnTo>
                  <a:pt x="10198" y="11480"/>
                </a:lnTo>
                <a:lnTo>
                  <a:pt x="14300" y="10655"/>
                </a:lnTo>
                <a:lnTo>
                  <a:pt x="26625" y="10655"/>
                </a:lnTo>
                <a:lnTo>
                  <a:pt x="25958" y="10248"/>
                </a:lnTo>
                <a:lnTo>
                  <a:pt x="23799" y="9436"/>
                </a:lnTo>
                <a:lnTo>
                  <a:pt x="28232" y="9436"/>
                </a:lnTo>
                <a:lnTo>
                  <a:pt x="33896" y="8940"/>
                </a:lnTo>
                <a:lnTo>
                  <a:pt x="33140" y="5016"/>
                </a:lnTo>
                <a:lnTo>
                  <a:pt x="14731" y="5016"/>
                </a:lnTo>
                <a:lnTo>
                  <a:pt x="10680" y="4737"/>
                </a:lnTo>
                <a:lnTo>
                  <a:pt x="2425" y="3746"/>
                </a:lnTo>
                <a:close/>
              </a:path>
              <a:path w="34290" h="15239">
                <a:moveTo>
                  <a:pt x="19532" y="0"/>
                </a:moveTo>
                <a:lnTo>
                  <a:pt x="16294" y="3111"/>
                </a:lnTo>
                <a:lnTo>
                  <a:pt x="14731" y="5016"/>
                </a:lnTo>
                <a:lnTo>
                  <a:pt x="33140" y="5016"/>
                </a:lnTo>
                <a:lnTo>
                  <a:pt x="33088" y="4737"/>
                </a:lnTo>
                <a:lnTo>
                  <a:pt x="24231" y="4737"/>
                </a:lnTo>
                <a:lnTo>
                  <a:pt x="25844" y="3441"/>
                </a:lnTo>
                <a:lnTo>
                  <a:pt x="26771" y="2032"/>
                </a:lnTo>
                <a:lnTo>
                  <a:pt x="24282" y="1397"/>
                </a:lnTo>
                <a:lnTo>
                  <a:pt x="19532" y="0"/>
                </a:lnTo>
                <a:close/>
              </a:path>
              <a:path w="34290" h="15239">
                <a:moveTo>
                  <a:pt x="32918" y="3835"/>
                </a:moveTo>
                <a:lnTo>
                  <a:pt x="28333" y="4241"/>
                </a:lnTo>
                <a:lnTo>
                  <a:pt x="24231" y="4737"/>
                </a:lnTo>
                <a:lnTo>
                  <a:pt x="33088" y="4737"/>
                </a:lnTo>
                <a:lnTo>
                  <a:pt x="32918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878677" y="4015705"/>
            <a:ext cx="953850" cy="2516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639771" y="4082030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724" y="9169"/>
                </a:moveTo>
                <a:lnTo>
                  <a:pt x="12407" y="9169"/>
                </a:lnTo>
                <a:lnTo>
                  <a:pt x="12890" y="10477"/>
                </a:lnTo>
                <a:lnTo>
                  <a:pt x="18935" y="12979"/>
                </a:lnTo>
                <a:lnTo>
                  <a:pt x="24434" y="10350"/>
                </a:lnTo>
                <a:lnTo>
                  <a:pt x="22724" y="9169"/>
                </a:lnTo>
                <a:close/>
              </a:path>
              <a:path w="29845" h="13335">
                <a:moveTo>
                  <a:pt x="2425" y="2984"/>
                </a:moveTo>
                <a:lnTo>
                  <a:pt x="0" y="5918"/>
                </a:lnTo>
                <a:lnTo>
                  <a:pt x="5435" y="6324"/>
                </a:lnTo>
                <a:lnTo>
                  <a:pt x="7010" y="6819"/>
                </a:lnTo>
                <a:lnTo>
                  <a:pt x="5664" y="7239"/>
                </a:lnTo>
                <a:lnTo>
                  <a:pt x="254" y="7734"/>
                </a:lnTo>
                <a:lnTo>
                  <a:pt x="850" y="8445"/>
                </a:lnTo>
                <a:lnTo>
                  <a:pt x="2425" y="10845"/>
                </a:lnTo>
                <a:lnTo>
                  <a:pt x="8839" y="9931"/>
                </a:lnTo>
                <a:lnTo>
                  <a:pt x="12407" y="9169"/>
                </a:lnTo>
                <a:lnTo>
                  <a:pt x="22724" y="9169"/>
                </a:lnTo>
                <a:lnTo>
                  <a:pt x="20396" y="8229"/>
                </a:lnTo>
                <a:lnTo>
                  <a:pt x="25388" y="8229"/>
                </a:lnTo>
                <a:lnTo>
                  <a:pt x="29298" y="8039"/>
                </a:lnTo>
                <a:lnTo>
                  <a:pt x="28930" y="5918"/>
                </a:lnTo>
                <a:lnTo>
                  <a:pt x="28739" y="4330"/>
                </a:lnTo>
                <a:lnTo>
                  <a:pt x="12788" y="4330"/>
                </a:lnTo>
                <a:lnTo>
                  <a:pt x="9385" y="4025"/>
                </a:lnTo>
                <a:lnTo>
                  <a:pt x="2425" y="2984"/>
                </a:lnTo>
                <a:close/>
              </a:path>
              <a:path w="29845" h="13335">
                <a:moveTo>
                  <a:pt x="25388" y="8229"/>
                </a:moveTo>
                <a:lnTo>
                  <a:pt x="20396" y="8229"/>
                </a:lnTo>
                <a:lnTo>
                  <a:pt x="24345" y="8280"/>
                </a:lnTo>
                <a:lnTo>
                  <a:pt x="25388" y="8229"/>
                </a:lnTo>
                <a:close/>
              </a:path>
              <a:path w="29845" h="13335">
                <a:moveTo>
                  <a:pt x="17208" y="0"/>
                </a:moveTo>
                <a:lnTo>
                  <a:pt x="14351" y="2705"/>
                </a:lnTo>
                <a:lnTo>
                  <a:pt x="12788" y="4330"/>
                </a:lnTo>
                <a:lnTo>
                  <a:pt x="28739" y="4330"/>
                </a:lnTo>
                <a:lnTo>
                  <a:pt x="20993" y="4241"/>
                </a:lnTo>
                <a:lnTo>
                  <a:pt x="22555" y="3200"/>
                </a:lnTo>
                <a:lnTo>
                  <a:pt x="23469" y="1981"/>
                </a:lnTo>
                <a:lnTo>
                  <a:pt x="17208" y="0"/>
                </a:lnTo>
                <a:close/>
              </a:path>
              <a:path w="29845" h="13335">
                <a:moveTo>
                  <a:pt x="28663" y="3708"/>
                </a:moveTo>
                <a:lnTo>
                  <a:pt x="24612" y="3937"/>
                </a:lnTo>
                <a:lnTo>
                  <a:pt x="20993" y="4241"/>
                </a:lnTo>
                <a:lnTo>
                  <a:pt x="28728" y="4241"/>
                </a:lnTo>
                <a:lnTo>
                  <a:pt x="28663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919047" y="3890731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89" h="20954">
                <a:moveTo>
                  <a:pt x="35898" y="14401"/>
                </a:moveTo>
                <a:lnTo>
                  <a:pt x="19380" y="14401"/>
                </a:lnTo>
                <a:lnTo>
                  <a:pt x="20294" y="16662"/>
                </a:lnTo>
                <a:lnTo>
                  <a:pt x="29908" y="20370"/>
                </a:lnTo>
                <a:lnTo>
                  <a:pt x="35674" y="17843"/>
                </a:lnTo>
                <a:lnTo>
                  <a:pt x="38709" y="16357"/>
                </a:lnTo>
                <a:lnTo>
                  <a:pt x="35898" y="14401"/>
                </a:lnTo>
                <a:close/>
              </a:path>
              <a:path w="46989" h="20954">
                <a:moveTo>
                  <a:pt x="3936" y="4749"/>
                </a:moveTo>
                <a:lnTo>
                  <a:pt x="1181" y="7899"/>
                </a:lnTo>
                <a:lnTo>
                  <a:pt x="0" y="9169"/>
                </a:lnTo>
                <a:lnTo>
                  <a:pt x="8635" y="10071"/>
                </a:lnTo>
                <a:lnTo>
                  <a:pt x="11074" y="10795"/>
                </a:lnTo>
                <a:lnTo>
                  <a:pt x="8902" y="11290"/>
                </a:lnTo>
                <a:lnTo>
                  <a:pt x="215" y="12204"/>
                </a:lnTo>
                <a:lnTo>
                  <a:pt x="1295" y="13500"/>
                </a:lnTo>
                <a:lnTo>
                  <a:pt x="3619" y="17068"/>
                </a:lnTo>
                <a:lnTo>
                  <a:pt x="14033" y="15621"/>
                </a:lnTo>
                <a:lnTo>
                  <a:pt x="19380" y="14401"/>
                </a:lnTo>
                <a:lnTo>
                  <a:pt x="35898" y="14401"/>
                </a:lnTo>
                <a:lnTo>
                  <a:pt x="32397" y="13093"/>
                </a:lnTo>
                <a:lnTo>
                  <a:pt x="39657" y="13093"/>
                </a:lnTo>
                <a:lnTo>
                  <a:pt x="46647" y="12738"/>
                </a:lnTo>
                <a:lnTo>
                  <a:pt x="45861" y="9169"/>
                </a:lnTo>
                <a:lnTo>
                  <a:pt x="45455" y="6769"/>
                </a:lnTo>
                <a:lnTo>
                  <a:pt x="20192" y="6769"/>
                </a:lnTo>
                <a:lnTo>
                  <a:pt x="14681" y="6375"/>
                </a:lnTo>
                <a:lnTo>
                  <a:pt x="3936" y="4749"/>
                </a:lnTo>
                <a:close/>
              </a:path>
              <a:path w="46989" h="20954">
                <a:moveTo>
                  <a:pt x="39657" y="13093"/>
                </a:moveTo>
                <a:lnTo>
                  <a:pt x="32397" y="13093"/>
                </a:lnTo>
                <a:lnTo>
                  <a:pt x="38658" y="13144"/>
                </a:lnTo>
                <a:lnTo>
                  <a:pt x="39657" y="13093"/>
                </a:lnTo>
                <a:close/>
              </a:path>
              <a:path w="46989" h="20954">
                <a:moveTo>
                  <a:pt x="27152" y="0"/>
                </a:moveTo>
                <a:lnTo>
                  <a:pt x="22504" y="4330"/>
                </a:lnTo>
                <a:lnTo>
                  <a:pt x="20192" y="6769"/>
                </a:lnTo>
                <a:lnTo>
                  <a:pt x="45455" y="6769"/>
                </a:lnTo>
                <a:lnTo>
                  <a:pt x="45425" y="6591"/>
                </a:lnTo>
                <a:lnTo>
                  <a:pt x="33362" y="6591"/>
                </a:lnTo>
                <a:lnTo>
                  <a:pt x="35788" y="5054"/>
                </a:lnTo>
                <a:lnTo>
                  <a:pt x="36982" y="3073"/>
                </a:lnTo>
                <a:lnTo>
                  <a:pt x="33845" y="2120"/>
                </a:lnTo>
                <a:lnTo>
                  <a:pt x="27152" y="0"/>
                </a:lnTo>
                <a:close/>
              </a:path>
              <a:path w="46989" h="20954">
                <a:moveTo>
                  <a:pt x="45288" y="5778"/>
                </a:moveTo>
                <a:lnTo>
                  <a:pt x="39027" y="6134"/>
                </a:lnTo>
                <a:lnTo>
                  <a:pt x="33362" y="6591"/>
                </a:lnTo>
                <a:lnTo>
                  <a:pt x="45425" y="6591"/>
                </a:lnTo>
                <a:lnTo>
                  <a:pt x="45288" y="577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882125" y="3852179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67" y="9182"/>
                </a:moveTo>
                <a:lnTo>
                  <a:pt x="12204" y="9182"/>
                </a:lnTo>
                <a:lnTo>
                  <a:pt x="12636" y="10528"/>
                </a:lnTo>
                <a:lnTo>
                  <a:pt x="18834" y="12928"/>
                </a:lnTo>
                <a:lnTo>
                  <a:pt x="22453" y="11353"/>
                </a:lnTo>
                <a:lnTo>
                  <a:pt x="24409" y="10388"/>
                </a:lnTo>
                <a:lnTo>
                  <a:pt x="22567" y="9182"/>
                </a:lnTo>
                <a:close/>
              </a:path>
              <a:path w="29845" h="13335">
                <a:moveTo>
                  <a:pt x="2425" y="3022"/>
                </a:moveTo>
                <a:lnTo>
                  <a:pt x="647" y="5156"/>
                </a:lnTo>
                <a:lnTo>
                  <a:pt x="0" y="5880"/>
                </a:lnTo>
                <a:lnTo>
                  <a:pt x="5448" y="6375"/>
                </a:lnTo>
                <a:lnTo>
                  <a:pt x="6972" y="6870"/>
                </a:lnTo>
                <a:lnTo>
                  <a:pt x="5448" y="7200"/>
                </a:lnTo>
                <a:lnTo>
                  <a:pt x="152" y="7772"/>
                </a:lnTo>
                <a:lnTo>
                  <a:pt x="647" y="8597"/>
                </a:lnTo>
                <a:lnTo>
                  <a:pt x="2324" y="10909"/>
                </a:lnTo>
                <a:lnTo>
                  <a:pt x="8686" y="9893"/>
                </a:lnTo>
                <a:lnTo>
                  <a:pt x="12204" y="9182"/>
                </a:lnTo>
                <a:lnTo>
                  <a:pt x="22567" y="9182"/>
                </a:lnTo>
                <a:lnTo>
                  <a:pt x="20408" y="8318"/>
                </a:lnTo>
                <a:lnTo>
                  <a:pt x="25839" y="8318"/>
                </a:lnTo>
                <a:lnTo>
                  <a:pt x="29311" y="8102"/>
                </a:lnTo>
                <a:lnTo>
                  <a:pt x="28930" y="5880"/>
                </a:lnTo>
                <a:lnTo>
                  <a:pt x="28632" y="4343"/>
                </a:lnTo>
                <a:lnTo>
                  <a:pt x="12636" y="4343"/>
                </a:lnTo>
                <a:lnTo>
                  <a:pt x="9283" y="4064"/>
                </a:lnTo>
                <a:lnTo>
                  <a:pt x="2425" y="3022"/>
                </a:lnTo>
                <a:close/>
              </a:path>
              <a:path w="29845" h="13335">
                <a:moveTo>
                  <a:pt x="25839" y="8318"/>
                </a:moveTo>
                <a:lnTo>
                  <a:pt x="20408" y="8318"/>
                </a:lnTo>
                <a:lnTo>
                  <a:pt x="24409" y="8407"/>
                </a:lnTo>
                <a:lnTo>
                  <a:pt x="25839" y="8318"/>
                </a:lnTo>
                <a:close/>
              </a:path>
              <a:path w="29845" h="13335">
                <a:moveTo>
                  <a:pt x="17106" y="0"/>
                </a:moveTo>
                <a:lnTo>
                  <a:pt x="14198" y="2667"/>
                </a:lnTo>
                <a:lnTo>
                  <a:pt x="12636" y="4343"/>
                </a:lnTo>
                <a:lnTo>
                  <a:pt x="28632" y="4343"/>
                </a:lnTo>
                <a:lnTo>
                  <a:pt x="21005" y="4254"/>
                </a:lnTo>
                <a:lnTo>
                  <a:pt x="22453" y="3263"/>
                </a:lnTo>
                <a:lnTo>
                  <a:pt x="23418" y="2044"/>
                </a:lnTo>
                <a:lnTo>
                  <a:pt x="21158" y="1397"/>
                </a:lnTo>
                <a:lnTo>
                  <a:pt x="17106" y="0"/>
                </a:lnTo>
                <a:close/>
              </a:path>
              <a:path w="29845" h="13335">
                <a:moveTo>
                  <a:pt x="28498" y="3657"/>
                </a:moveTo>
                <a:lnTo>
                  <a:pt x="24612" y="3987"/>
                </a:lnTo>
                <a:lnTo>
                  <a:pt x="21005" y="4254"/>
                </a:lnTo>
                <a:lnTo>
                  <a:pt x="28614" y="4254"/>
                </a:lnTo>
                <a:lnTo>
                  <a:pt x="28498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830793" y="3929171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89" h="15239">
                <a:moveTo>
                  <a:pt x="26692" y="10668"/>
                </a:moveTo>
                <a:lnTo>
                  <a:pt x="14351" y="10668"/>
                </a:lnTo>
                <a:lnTo>
                  <a:pt x="14947" y="12293"/>
                </a:lnTo>
                <a:lnTo>
                  <a:pt x="22021" y="14909"/>
                </a:lnTo>
                <a:lnTo>
                  <a:pt x="26123" y="12890"/>
                </a:lnTo>
                <a:lnTo>
                  <a:pt x="28498" y="11798"/>
                </a:lnTo>
                <a:lnTo>
                  <a:pt x="26692" y="10668"/>
                </a:lnTo>
                <a:close/>
              </a:path>
              <a:path w="34289" h="15239">
                <a:moveTo>
                  <a:pt x="2743" y="3657"/>
                </a:moveTo>
                <a:lnTo>
                  <a:pt x="749" y="6235"/>
                </a:lnTo>
                <a:lnTo>
                  <a:pt x="0" y="7061"/>
                </a:lnTo>
                <a:lnTo>
                  <a:pt x="6375" y="7594"/>
                </a:lnTo>
                <a:lnTo>
                  <a:pt x="8089" y="8089"/>
                </a:lnTo>
                <a:lnTo>
                  <a:pt x="6413" y="8496"/>
                </a:lnTo>
                <a:lnTo>
                  <a:pt x="152" y="9359"/>
                </a:lnTo>
                <a:lnTo>
                  <a:pt x="1015" y="10312"/>
                </a:lnTo>
                <a:lnTo>
                  <a:pt x="2908" y="12890"/>
                </a:lnTo>
                <a:lnTo>
                  <a:pt x="10248" y="11620"/>
                </a:lnTo>
                <a:lnTo>
                  <a:pt x="14351" y="10668"/>
                </a:lnTo>
                <a:lnTo>
                  <a:pt x="26692" y="10668"/>
                </a:lnTo>
                <a:lnTo>
                  <a:pt x="26123" y="10312"/>
                </a:lnTo>
                <a:lnTo>
                  <a:pt x="23698" y="9398"/>
                </a:lnTo>
                <a:lnTo>
                  <a:pt x="28448" y="9398"/>
                </a:lnTo>
                <a:lnTo>
                  <a:pt x="34175" y="8902"/>
                </a:lnTo>
                <a:lnTo>
                  <a:pt x="33310" y="5067"/>
                </a:lnTo>
                <a:lnTo>
                  <a:pt x="14681" y="5067"/>
                </a:lnTo>
                <a:lnTo>
                  <a:pt x="10731" y="4838"/>
                </a:lnTo>
                <a:lnTo>
                  <a:pt x="2743" y="3657"/>
                </a:lnTo>
                <a:close/>
              </a:path>
              <a:path w="34289" h="15239">
                <a:moveTo>
                  <a:pt x="19646" y="0"/>
                </a:moveTo>
                <a:lnTo>
                  <a:pt x="16421" y="3124"/>
                </a:lnTo>
                <a:lnTo>
                  <a:pt x="14681" y="5067"/>
                </a:lnTo>
                <a:lnTo>
                  <a:pt x="33310" y="5067"/>
                </a:lnTo>
                <a:lnTo>
                  <a:pt x="33238" y="4749"/>
                </a:lnTo>
                <a:lnTo>
                  <a:pt x="24244" y="4749"/>
                </a:lnTo>
                <a:lnTo>
                  <a:pt x="25920" y="3543"/>
                </a:lnTo>
                <a:lnTo>
                  <a:pt x="26885" y="2133"/>
                </a:lnTo>
                <a:lnTo>
                  <a:pt x="24447" y="1447"/>
                </a:lnTo>
                <a:lnTo>
                  <a:pt x="19646" y="0"/>
                </a:lnTo>
                <a:close/>
              </a:path>
              <a:path w="34289" h="15239">
                <a:moveTo>
                  <a:pt x="33032" y="3848"/>
                </a:moveTo>
                <a:lnTo>
                  <a:pt x="28498" y="4254"/>
                </a:lnTo>
                <a:lnTo>
                  <a:pt x="24244" y="4749"/>
                </a:lnTo>
                <a:lnTo>
                  <a:pt x="33238" y="4749"/>
                </a:lnTo>
                <a:lnTo>
                  <a:pt x="33032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846938" y="3944487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470" y="0"/>
                </a:moveTo>
                <a:lnTo>
                  <a:pt x="0" y="1498"/>
                </a:lnTo>
                <a:lnTo>
                  <a:pt x="850" y="4927"/>
                </a:lnTo>
                <a:lnTo>
                  <a:pt x="1193" y="5473"/>
                </a:lnTo>
                <a:lnTo>
                  <a:pt x="1828" y="6870"/>
                </a:lnTo>
                <a:lnTo>
                  <a:pt x="2412" y="8280"/>
                </a:lnTo>
                <a:lnTo>
                  <a:pt x="5067" y="6870"/>
                </a:lnTo>
                <a:lnTo>
                  <a:pt x="5168" y="5880"/>
                </a:lnTo>
                <a:lnTo>
                  <a:pt x="5606" y="4254"/>
                </a:lnTo>
                <a:lnTo>
                  <a:pt x="5713" y="4038"/>
                </a:lnTo>
                <a:lnTo>
                  <a:pt x="5168" y="2222"/>
                </a:lnTo>
                <a:lnTo>
                  <a:pt x="4470" y="0"/>
                </a:lnTo>
                <a:close/>
              </a:path>
              <a:path w="6350" h="8889">
                <a:moveTo>
                  <a:pt x="5713" y="4038"/>
                </a:moveTo>
                <a:lnTo>
                  <a:pt x="5778" y="4254"/>
                </a:lnTo>
                <a:lnTo>
                  <a:pt x="5713" y="4038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773209" y="3884536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23" y="9220"/>
                </a:moveTo>
                <a:lnTo>
                  <a:pt x="12141" y="9220"/>
                </a:lnTo>
                <a:lnTo>
                  <a:pt x="12725" y="10579"/>
                </a:lnTo>
                <a:lnTo>
                  <a:pt x="18770" y="12966"/>
                </a:lnTo>
                <a:lnTo>
                  <a:pt x="22390" y="11252"/>
                </a:lnTo>
                <a:lnTo>
                  <a:pt x="24333" y="10426"/>
                </a:lnTo>
                <a:lnTo>
                  <a:pt x="22523" y="9220"/>
                </a:lnTo>
                <a:close/>
              </a:path>
              <a:path w="29845" h="13335">
                <a:moveTo>
                  <a:pt x="2311" y="3060"/>
                </a:moveTo>
                <a:lnTo>
                  <a:pt x="584" y="5016"/>
                </a:lnTo>
                <a:lnTo>
                  <a:pt x="0" y="5918"/>
                </a:lnTo>
                <a:lnTo>
                  <a:pt x="5435" y="6515"/>
                </a:lnTo>
                <a:lnTo>
                  <a:pt x="6845" y="6921"/>
                </a:lnTo>
                <a:lnTo>
                  <a:pt x="5435" y="7315"/>
                </a:lnTo>
                <a:lnTo>
                  <a:pt x="88" y="7810"/>
                </a:lnTo>
                <a:lnTo>
                  <a:pt x="2311" y="10947"/>
                </a:lnTo>
                <a:lnTo>
                  <a:pt x="8674" y="9931"/>
                </a:lnTo>
                <a:lnTo>
                  <a:pt x="12141" y="9220"/>
                </a:lnTo>
                <a:lnTo>
                  <a:pt x="22523" y="9220"/>
                </a:lnTo>
                <a:lnTo>
                  <a:pt x="22390" y="9131"/>
                </a:lnTo>
                <a:lnTo>
                  <a:pt x="20332" y="8305"/>
                </a:lnTo>
                <a:lnTo>
                  <a:pt x="24231" y="8305"/>
                </a:lnTo>
                <a:lnTo>
                  <a:pt x="29235" y="8051"/>
                </a:lnTo>
                <a:lnTo>
                  <a:pt x="28867" y="5918"/>
                </a:lnTo>
                <a:lnTo>
                  <a:pt x="28542" y="4432"/>
                </a:lnTo>
                <a:lnTo>
                  <a:pt x="12725" y="4432"/>
                </a:lnTo>
                <a:lnTo>
                  <a:pt x="9271" y="4102"/>
                </a:lnTo>
                <a:lnTo>
                  <a:pt x="2311" y="3060"/>
                </a:lnTo>
                <a:close/>
              </a:path>
              <a:path w="29845" h="13335">
                <a:moveTo>
                  <a:pt x="17094" y="0"/>
                </a:moveTo>
                <a:lnTo>
                  <a:pt x="14185" y="2806"/>
                </a:lnTo>
                <a:lnTo>
                  <a:pt x="12725" y="4432"/>
                </a:lnTo>
                <a:lnTo>
                  <a:pt x="28542" y="4432"/>
                </a:lnTo>
                <a:lnTo>
                  <a:pt x="28512" y="4292"/>
                </a:lnTo>
                <a:lnTo>
                  <a:pt x="20929" y="4292"/>
                </a:lnTo>
                <a:lnTo>
                  <a:pt x="22390" y="3302"/>
                </a:lnTo>
                <a:lnTo>
                  <a:pt x="23202" y="1981"/>
                </a:lnTo>
                <a:lnTo>
                  <a:pt x="21196" y="1358"/>
                </a:lnTo>
                <a:lnTo>
                  <a:pt x="17094" y="0"/>
                </a:lnTo>
                <a:close/>
              </a:path>
              <a:path w="29845" h="13335">
                <a:moveTo>
                  <a:pt x="28384" y="3708"/>
                </a:moveTo>
                <a:lnTo>
                  <a:pt x="24549" y="3987"/>
                </a:lnTo>
                <a:lnTo>
                  <a:pt x="20929" y="4292"/>
                </a:lnTo>
                <a:lnTo>
                  <a:pt x="28512" y="4292"/>
                </a:lnTo>
                <a:lnTo>
                  <a:pt x="28384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515885" y="4019222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89" h="20954">
                <a:moveTo>
                  <a:pt x="35637" y="14465"/>
                </a:moveTo>
                <a:lnTo>
                  <a:pt x="19380" y="14465"/>
                </a:lnTo>
                <a:lnTo>
                  <a:pt x="20142" y="16725"/>
                </a:lnTo>
                <a:lnTo>
                  <a:pt x="29730" y="20523"/>
                </a:lnTo>
                <a:lnTo>
                  <a:pt x="38595" y="16408"/>
                </a:lnTo>
                <a:lnTo>
                  <a:pt x="35637" y="14465"/>
                </a:lnTo>
                <a:close/>
              </a:path>
              <a:path w="46989" h="20954">
                <a:moveTo>
                  <a:pt x="3721" y="4660"/>
                </a:moveTo>
                <a:lnTo>
                  <a:pt x="1079" y="7912"/>
                </a:lnTo>
                <a:lnTo>
                  <a:pt x="0" y="9169"/>
                </a:lnTo>
                <a:lnTo>
                  <a:pt x="8572" y="10071"/>
                </a:lnTo>
                <a:lnTo>
                  <a:pt x="10960" y="10706"/>
                </a:lnTo>
                <a:lnTo>
                  <a:pt x="8686" y="11302"/>
                </a:lnTo>
                <a:lnTo>
                  <a:pt x="203" y="12191"/>
                </a:lnTo>
                <a:lnTo>
                  <a:pt x="3721" y="17221"/>
                </a:lnTo>
                <a:lnTo>
                  <a:pt x="13804" y="15595"/>
                </a:lnTo>
                <a:lnTo>
                  <a:pt x="19380" y="14465"/>
                </a:lnTo>
                <a:lnTo>
                  <a:pt x="35637" y="14465"/>
                </a:lnTo>
                <a:lnTo>
                  <a:pt x="32435" y="13119"/>
                </a:lnTo>
                <a:lnTo>
                  <a:pt x="39247" y="13119"/>
                </a:lnTo>
                <a:lnTo>
                  <a:pt x="46418" y="12699"/>
                </a:lnTo>
                <a:lnTo>
                  <a:pt x="45812" y="9169"/>
                </a:lnTo>
                <a:lnTo>
                  <a:pt x="45374" y="6794"/>
                </a:lnTo>
                <a:lnTo>
                  <a:pt x="20078" y="6794"/>
                </a:lnTo>
                <a:lnTo>
                  <a:pt x="14681" y="6286"/>
                </a:lnTo>
                <a:lnTo>
                  <a:pt x="3721" y="4660"/>
                </a:lnTo>
                <a:close/>
              </a:path>
              <a:path w="46989" h="20954">
                <a:moveTo>
                  <a:pt x="39247" y="13119"/>
                </a:moveTo>
                <a:lnTo>
                  <a:pt x="32435" y="13119"/>
                </a:lnTo>
                <a:lnTo>
                  <a:pt x="38595" y="13157"/>
                </a:lnTo>
                <a:lnTo>
                  <a:pt x="39247" y="13119"/>
                </a:lnTo>
                <a:close/>
              </a:path>
              <a:path w="46989" h="20954">
                <a:moveTo>
                  <a:pt x="27089" y="0"/>
                </a:moveTo>
                <a:lnTo>
                  <a:pt x="22504" y="4343"/>
                </a:lnTo>
                <a:lnTo>
                  <a:pt x="20078" y="6794"/>
                </a:lnTo>
                <a:lnTo>
                  <a:pt x="45374" y="6794"/>
                </a:lnTo>
                <a:lnTo>
                  <a:pt x="45339" y="6603"/>
                </a:lnTo>
                <a:lnTo>
                  <a:pt x="33197" y="6603"/>
                </a:lnTo>
                <a:lnTo>
                  <a:pt x="35560" y="5067"/>
                </a:lnTo>
                <a:lnTo>
                  <a:pt x="36918" y="3086"/>
                </a:lnTo>
                <a:lnTo>
                  <a:pt x="27089" y="0"/>
                </a:lnTo>
                <a:close/>
              </a:path>
              <a:path w="46989" h="20954">
                <a:moveTo>
                  <a:pt x="45173" y="5702"/>
                </a:moveTo>
                <a:lnTo>
                  <a:pt x="33197" y="6603"/>
                </a:lnTo>
                <a:lnTo>
                  <a:pt x="45339" y="6603"/>
                </a:lnTo>
                <a:lnTo>
                  <a:pt x="45173" y="570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478913" y="3980641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23" y="9271"/>
                </a:moveTo>
                <a:lnTo>
                  <a:pt x="12141" y="9271"/>
                </a:lnTo>
                <a:lnTo>
                  <a:pt x="12738" y="10668"/>
                </a:lnTo>
                <a:lnTo>
                  <a:pt x="18719" y="13055"/>
                </a:lnTo>
                <a:lnTo>
                  <a:pt x="22440" y="11252"/>
                </a:lnTo>
                <a:lnTo>
                  <a:pt x="24396" y="10426"/>
                </a:lnTo>
                <a:lnTo>
                  <a:pt x="22523" y="9271"/>
                </a:lnTo>
                <a:close/>
              </a:path>
              <a:path w="29845" h="13335">
                <a:moveTo>
                  <a:pt x="2374" y="3073"/>
                </a:moveTo>
                <a:lnTo>
                  <a:pt x="596" y="5105"/>
                </a:lnTo>
                <a:lnTo>
                  <a:pt x="0" y="5918"/>
                </a:lnTo>
                <a:lnTo>
                  <a:pt x="5384" y="6413"/>
                </a:lnTo>
                <a:lnTo>
                  <a:pt x="6858" y="6908"/>
                </a:lnTo>
                <a:lnTo>
                  <a:pt x="5384" y="7239"/>
                </a:lnTo>
                <a:lnTo>
                  <a:pt x="203" y="7810"/>
                </a:lnTo>
                <a:lnTo>
                  <a:pt x="596" y="8534"/>
                </a:lnTo>
                <a:lnTo>
                  <a:pt x="2260" y="10934"/>
                </a:lnTo>
                <a:lnTo>
                  <a:pt x="8623" y="9931"/>
                </a:lnTo>
                <a:lnTo>
                  <a:pt x="12141" y="9271"/>
                </a:lnTo>
                <a:lnTo>
                  <a:pt x="22523" y="9271"/>
                </a:lnTo>
                <a:lnTo>
                  <a:pt x="20447" y="8356"/>
                </a:lnTo>
                <a:lnTo>
                  <a:pt x="24180" y="8356"/>
                </a:lnTo>
                <a:lnTo>
                  <a:pt x="29349" y="8140"/>
                </a:lnTo>
                <a:lnTo>
                  <a:pt x="28930" y="5918"/>
                </a:lnTo>
                <a:lnTo>
                  <a:pt x="28586" y="4381"/>
                </a:lnTo>
                <a:lnTo>
                  <a:pt x="12738" y="4381"/>
                </a:lnTo>
                <a:lnTo>
                  <a:pt x="9105" y="4203"/>
                </a:lnTo>
                <a:lnTo>
                  <a:pt x="2374" y="3073"/>
                </a:lnTo>
                <a:close/>
              </a:path>
              <a:path w="29845" h="13335">
                <a:moveTo>
                  <a:pt x="17043" y="0"/>
                </a:moveTo>
                <a:lnTo>
                  <a:pt x="14185" y="2806"/>
                </a:lnTo>
                <a:lnTo>
                  <a:pt x="12738" y="4381"/>
                </a:lnTo>
                <a:lnTo>
                  <a:pt x="28586" y="4381"/>
                </a:lnTo>
                <a:lnTo>
                  <a:pt x="28546" y="4203"/>
                </a:lnTo>
                <a:lnTo>
                  <a:pt x="20942" y="4203"/>
                </a:lnTo>
                <a:lnTo>
                  <a:pt x="22440" y="3302"/>
                </a:lnTo>
                <a:lnTo>
                  <a:pt x="23202" y="2070"/>
                </a:lnTo>
                <a:lnTo>
                  <a:pt x="21158" y="1409"/>
                </a:lnTo>
                <a:lnTo>
                  <a:pt x="17043" y="0"/>
                </a:lnTo>
                <a:close/>
              </a:path>
              <a:path w="29845" h="13335">
                <a:moveTo>
                  <a:pt x="28435" y="3708"/>
                </a:moveTo>
                <a:lnTo>
                  <a:pt x="24498" y="4025"/>
                </a:lnTo>
                <a:lnTo>
                  <a:pt x="20942" y="4203"/>
                </a:lnTo>
                <a:lnTo>
                  <a:pt x="28546" y="4203"/>
                </a:lnTo>
                <a:lnTo>
                  <a:pt x="28435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427521" y="4057582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89" h="15239">
                <a:moveTo>
                  <a:pt x="26838" y="10756"/>
                </a:moveTo>
                <a:lnTo>
                  <a:pt x="14465" y="10756"/>
                </a:lnTo>
                <a:lnTo>
                  <a:pt x="15062" y="12293"/>
                </a:lnTo>
                <a:lnTo>
                  <a:pt x="22174" y="14909"/>
                </a:lnTo>
                <a:lnTo>
                  <a:pt x="28448" y="11798"/>
                </a:lnTo>
                <a:lnTo>
                  <a:pt x="26838" y="10756"/>
                </a:lnTo>
                <a:close/>
              </a:path>
              <a:path w="34289" h="15239">
                <a:moveTo>
                  <a:pt x="2692" y="3746"/>
                </a:moveTo>
                <a:lnTo>
                  <a:pt x="762" y="6146"/>
                </a:lnTo>
                <a:lnTo>
                  <a:pt x="0" y="7150"/>
                </a:lnTo>
                <a:lnTo>
                  <a:pt x="6261" y="7683"/>
                </a:lnTo>
                <a:lnTo>
                  <a:pt x="8089" y="8089"/>
                </a:lnTo>
                <a:lnTo>
                  <a:pt x="6413" y="8585"/>
                </a:lnTo>
                <a:lnTo>
                  <a:pt x="381" y="9359"/>
                </a:lnTo>
                <a:lnTo>
                  <a:pt x="1063" y="10401"/>
                </a:lnTo>
                <a:lnTo>
                  <a:pt x="2908" y="13017"/>
                </a:lnTo>
                <a:lnTo>
                  <a:pt x="10261" y="11607"/>
                </a:lnTo>
                <a:lnTo>
                  <a:pt x="14465" y="10756"/>
                </a:lnTo>
                <a:lnTo>
                  <a:pt x="26838" y="10756"/>
                </a:lnTo>
                <a:lnTo>
                  <a:pt x="26289" y="10401"/>
                </a:lnTo>
                <a:lnTo>
                  <a:pt x="23749" y="9486"/>
                </a:lnTo>
                <a:lnTo>
                  <a:pt x="28346" y="9486"/>
                </a:lnTo>
                <a:lnTo>
                  <a:pt x="34112" y="8991"/>
                </a:lnTo>
                <a:lnTo>
                  <a:pt x="33515" y="6553"/>
                </a:lnTo>
                <a:lnTo>
                  <a:pt x="33231" y="5016"/>
                </a:lnTo>
                <a:lnTo>
                  <a:pt x="14681" y="5016"/>
                </a:lnTo>
                <a:lnTo>
                  <a:pt x="10744" y="4838"/>
                </a:lnTo>
                <a:lnTo>
                  <a:pt x="2692" y="3746"/>
                </a:lnTo>
                <a:close/>
              </a:path>
              <a:path w="34289" h="15239">
                <a:moveTo>
                  <a:pt x="19646" y="0"/>
                </a:moveTo>
                <a:lnTo>
                  <a:pt x="16408" y="3302"/>
                </a:lnTo>
                <a:lnTo>
                  <a:pt x="14681" y="5016"/>
                </a:lnTo>
                <a:lnTo>
                  <a:pt x="33231" y="5016"/>
                </a:lnTo>
                <a:lnTo>
                  <a:pt x="33199" y="4838"/>
                </a:lnTo>
                <a:lnTo>
                  <a:pt x="24333" y="4838"/>
                </a:lnTo>
                <a:lnTo>
                  <a:pt x="26009" y="3530"/>
                </a:lnTo>
                <a:lnTo>
                  <a:pt x="26885" y="2120"/>
                </a:lnTo>
                <a:lnTo>
                  <a:pt x="24447" y="1498"/>
                </a:lnTo>
                <a:lnTo>
                  <a:pt x="19646" y="0"/>
                </a:lnTo>
                <a:close/>
              </a:path>
              <a:path w="34289" h="15239">
                <a:moveTo>
                  <a:pt x="33032" y="3937"/>
                </a:moveTo>
                <a:lnTo>
                  <a:pt x="28448" y="4343"/>
                </a:lnTo>
                <a:lnTo>
                  <a:pt x="24333" y="4838"/>
                </a:lnTo>
                <a:lnTo>
                  <a:pt x="33199" y="4838"/>
                </a:lnTo>
                <a:lnTo>
                  <a:pt x="33032" y="393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443664" y="4072988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584" y="0"/>
                </a:moveTo>
                <a:lnTo>
                  <a:pt x="0" y="1447"/>
                </a:lnTo>
                <a:lnTo>
                  <a:pt x="368" y="3390"/>
                </a:lnTo>
                <a:lnTo>
                  <a:pt x="850" y="4889"/>
                </a:lnTo>
                <a:lnTo>
                  <a:pt x="1193" y="5524"/>
                </a:lnTo>
                <a:lnTo>
                  <a:pt x="1932" y="7010"/>
                </a:lnTo>
                <a:lnTo>
                  <a:pt x="2641" y="8318"/>
                </a:lnTo>
                <a:lnTo>
                  <a:pt x="5067" y="7010"/>
                </a:lnTo>
                <a:lnTo>
                  <a:pt x="5769" y="4114"/>
                </a:lnTo>
                <a:lnTo>
                  <a:pt x="5181" y="2222"/>
                </a:lnTo>
                <a:lnTo>
                  <a:pt x="4584" y="0"/>
                </a:lnTo>
                <a:close/>
              </a:path>
              <a:path w="6350" h="8889">
                <a:moveTo>
                  <a:pt x="5866" y="4076"/>
                </a:move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369923" y="4013086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622" y="9169"/>
                </a:moveTo>
                <a:lnTo>
                  <a:pt x="12306" y="9169"/>
                </a:lnTo>
                <a:lnTo>
                  <a:pt x="12687" y="10515"/>
                </a:lnTo>
                <a:lnTo>
                  <a:pt x="18681" y="12928"/>
                </a:lnTo>
                <a:lnTo>
                  <a:pt x="22402" y="11290"/>
                </a:lnTo>
                <a:lnTo>
                  <a:pt x="24244" y="10388"/>
                </a:lnTo>
                <a:lnTo>
                  <a:pt x="22622" y="9169"/>
                </a:lnTo>
                <a:close/>
              </a:path>
              <a:path w="29845" h="13335">
                <a:moveTo>
                  <a:pt x="2438" y="2933"/>
                </a:moveTo>
                <a:lnTo>
                  <a:pt x="533" y="5054"/>
                </a:lnTo>
                <a:lnTo>
                  <a:pt x="0" y="5867"/>
                </a:lnTo>
                <a:lnTo>
                  <a:pt x="5346" y="6451"/>
                </a:lnTo>
                <a:lnTo>
                  <a:pt x="6857" y="6857"/>
                </a:lnTo>
                <a:lnTo>
                  <a:pt x="5448" y="7099"/>
                </a:lnTo>
                <a:lnTo>
                  <a:pt x="165" y="7683"/>
                </a:lnTo>
                <a:lnTo>
                  <a:pt x="2324" y="10794"/>
                </a:lnTo>
                <a:lnTo>
                  <a:pt x="8686" y="9804"/>
                </a:lnTo>
                <a:lnTo>
                  <a:pt x="12306" y="9169"/>
                </a:lnTo>
                <a:lnTo>
                  <a:pt x="22622" y="9169"/>
                </a:lnTo>
                <a:lnTo>
                  <a:pt x="20459" y="8254"/>
                </a:lnTo>
                <a:lnTo>
                  <a:pt x="25424" y="8254"/>
                </a:lnTo>
                <a:lnTo>
                  <a:pt x="29260" y="8089"/>
                </a:lnTo>
                <a:lnTo>
                  <a:pt x="28828" y="5867"/>
                </a:lnTo>
                <a:lnTo>
                  <a:pt x="28643" y="4330"/>
                </a:lnTo>
                <a:lnTo>
                  <a:pt x="12687" y="4330"/>
                </a:lnTo>
                <a:lnTo>
                  <a:pt x="9169" y="3975"/>
                </a:lnTo>
                <a:lnTo>
                  <a:pt x="2438" y="2933"/>
                </a:lnTo>
                <a:close/>
              </a:path>
              <a:path w="29845" h="13335">
                <a:moveTo>
                  <a:pt x="25424" y="8254"/>
                </a:moveTo>
                <a:lnTo>
                  <a:pt x="20459" y="8254"/>
                </a:lnTo>
                <a:lnTo>
                  <a:pt x="24244" y="8305"/>
                </a:lnTo>
                <a:lnTo>
                  <a:pt x="25424" y="8254"/>
                </a:lnTo>
                <a:close/>
              </a:path>
              <a:path w="29845" h="13335">
                <a:moveTo>
                  <a:pt x="17106" y="0"/>
                </a:moveTo>
                <a:lnTo>
                  <a:pt x="14198" y="2755"/>
                </a:lnTo>
                <a:lnTo>
                  <a:pt x="12687" y="4330"/>
                </a:lnTo>
                <a:lnTo>
                  <a:pt x="21005" y="4330"/>
                </a:lnTo>
                <a:lnTo>
                  <a:pt x="22402" y="3149"/>
                </a:lnTo>
                <a:lnTo>
                  <a:pt x="23266" y="1930"/>
                </a:lnTo>
                <a:lnTo>
                  <a:pt x="21107" y="1358"/>
                </a:lnTo>
                <a:lnTo>
                  <a:pt x="17106" y="0"/>
                </a:lnTo>
                <a:close/>
              </a:path>
              <a:path w="29845" h="13335">
                <a:moveTo>
                  <a:pt x="28562" y="3657"/>
                </a:moveTo>
                <a:lnTo>
                  <a:pt x="24447" y="3924"/>
                </a:lnTo>
                <a:lnTo>
                  <a:pt x="21005" y="4330"/>
                </a:lnTo>
                <a:lnTo>
                  <a:pt x="28643" y="4330"/>
                </a:lnTo>
                <a:lnTo>
                  <a:pt x="28562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074729" y="4125765"/>
            <a:ext cx="40005" cy="17780"/>
          </a:xfrm>
          <a:custGeom>
            <a:avLst/>
            <a:gdLst/>
            <a:ahLst/>
            <a:cxnLst/>
            <a:rect l="l" t="t" r="r" b="b"/>
            <a:pathLst>
              <a:path w="40004" h="17779">
                <a:moveTo>
                  <a:pt x="30238" y="12204"/>
                </a:moveTo>
                <a:lnTo>
                  <a:pt x="16344" y="12204"/>
                </a:lnTo>
                <a:lnTo>
                  <a:pt x="17056" y="14147"/>
                </a:lnTo>
                <a:lnTo>
                  <a:pt x="25044" y="17259"/>
                </a:lnTo>
                <a:lnTo>
                  <a:pt x="32550" y="13830"/>
                </a:lnTo>
                <a:lnTo>
                  <a:pt x="30238" y="12204"/>
                </a:lnTo>
                <a:close/>
              </a:path>
              <a:path w="40004" h="17779">
                <a:moveTo>
                  <a:pt x="3238" y="3975"/>
                </a:moveTo>
                <a:lnTo>
                  <a:pt x="965" y="6680"/>
                </a:lnTo>
                <a:lnTo>
                  <a:pt x="0" y="7772"/>
                </a:lnTo>
                <a:lnTo>
                  <a:pt x="7226" y="8597"/>
                </a:lnTo>
                <a:lnTo>
                  <a:pt x="9385" y="9182"/>
                </a:lnTo>
                <a:lnTo>
                  <a:pt x="7226" y="9588"/>
                </a:lnTo>
                <a:lnTo>
                  <a:pt x="419" y="10299"/>
                </a:lnTo>
                <a:lnTo>
                  <a:pt x="965" y="11303"/>
                </a:lnTo>
                <a:lnTo>
                  <a:pt x="3124" y="14465"/>
                </a:lnTo>
                <a:lnTo>
                  <a:pt x="11658" y="13157"/>
                </a:lnTo>
                <a:lnTo>
                  <a:pt x="16344" y="12204"/>
                </a:lnTo>
                <a:lnTo>
                  <a:pt x="30238" y="12204"/>
                </a:lnTo>
                <a:lnTo>
                  <a:pt x="27470" y="11023"/>
                </a:lnTo>
                <a:lnTo>
                  <a:pt x="32550" y="11023"/>
                </a:lnTo>
                <a:lnTo>
                  <a:pt x="39408" y="10718"/>
                </a:lnTo>
                <a:lnTo>
                  <a:pt x="38682" y="7772"/>
                </a:lnTo>
                <a:lnTo>
                  <a:pt x="38360" y="5791"/>
                </a:lnTo>
                <a:lnTo>
                  <a:pt x="17056" y="5791"/>
                </a:lnTo>
                <a:lnTo>
                  <a:pt x="12357" y="5384"/>
                </a:lnTo>
                <a:lnTo>
                  <a:pt x="3238" y="3975"/>
                </a:lnTo>
                <a:close/>
              </a:path>
              <a:path w="40004" h="17779">
                <a:moveTo>
                  <a:pt x="22936" y="0"/>
                </a:moveTo>
                <a:lnTo>
                  <a:pt x="18986" y="3568"/>
                </a:lnTo>
                <a:lnTo>
                  <a:pt x="17056" y="5791"/>
                </a:lnTo>
                <a:lnTo>
                  <a:pt x="38360" y="5791"/>
                </a:lnTo>
                <a:lnTo>
                  <a:pt x="38338" y="5651"/>
                </a:lnTo>
                <a:lnTo>
                  <a:pt x="28181" y="5651"/>
                </a:lnTo>
                <a:lnTo>
                  <a:pt x="30111" y="4343"/>
                </a:lnTo>
                <a:lnTo>
                  <a:pt x="31305" y="2667"/>
                </a:lnTo>
                <a:lnTo>
                  <a:pt x="28663" y="1765"/>
                </a:lnTo>
                <a:lnTo>
                  <a:pt x="22936" y="0"/>
                </a:lnTo>
                <a:close/>
              </a:path>
              <a:path w="40004" h="17779">
                <a:moveTo>
                  <a:pt x="38214" y="4889"/>
                </a:moveTo>
                <a:lnTo>
                  <a:pt x="32931" y="5156"/>
                </a:lnTo>
                <a:lnTo>
                  <a:pt x="28181" y="5651"/>
                </a:lnTo>
                <a:lnTo>
                  <a:pt x="38338" y="5651"/>
                </a:lnTo>
                <a:lnTo>
                  <a:pt x="38214" y="488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043689" y="4093328"/>
            <a:ext cx="24765" cy="11430"/>
          </a:xfrm>
          <a:custGeom>
            <a:avLst/>
            <a:gdLst/>
            <a:ahLst/>
            <a:cxnLst/>
            <a:rect l="l" t="t" r="r" b="b"/>
            <a:pathLst>
              <a:path w="24765" h="11429">
                <a:moveTo>
                  <a:pt x="19042" y="7734"/>
                </a:moveTo>
                <a:lnTo>
                  <a:pt x="10299" y="7734"/>
                </a:lnTo>
                <a:lnTo>
                  <a:pt x="10693" y="8762"/>
                </a:lnTo>
                <a:lnTo>
                  <a:pt x="15760" y="10845"/>
                </a:lnTo>
                <a:lnTo>
                  <a:pt x="20459" y="8724"/>
                </a:lnTo>
                <a:lnTo>
                  <a:pt x="19042" y="7734"/>
                </a:lnTo>
                <a:close/>
              </a:path>
              <a:path w="24765" h="11429">
                <a:moveTo>
                  <a:pt x="1943" y="2489"/>
                </a:moveTo>
                <a:lnTo>
                  <a:pt x="482" y="4203"/>
                </a:lnTo>
                <a:lnTo>
                  <a:pt x="0" y="4927"/>
                </a:lnTo>
                <a:lnTo>
                  <a:pt x="4470" y="5422"/>
                </a:lnTo>
                <a:lnTo>
                  <a:pt x="5829" y="5727"/>
                </a:lnTo>
                <a:lnTo>
                  <a:pt x="4584" y="6007"/>
                </a:lnTo>
                <a:lnTo>
                  <a:pt x="0" y="6413"/>
                </a:lnTo>
                <a:lnTo>
                  <a:pt x="482" y="7137"/>
                </a:lnTo>
                <a:lnTo>
                  <a:pt x="1943" y="9131"/>
                </a:lnTo>
                <a:lnTo>
                  <a:pt x="7226" y="8318"/>
                </a:lnTo>
                <a:lnTo>
                  <a:pt x="10299" y="7734"/>
                </a:lnTo>
                <a:lnTo>
                  <a:pt x="19042" y="7734"/>
                </a:lnTo>
                <a:lnTo>
                  <a:pt x="18897" y="7632"/>
                </a:lnTo>
                <a:lnTo>
                  <a:pt x="17157" y="6997"/>
                </a:lnTo>
                <a:lnTo>
                  <a:pt x="20985" y="6997"/>
                </a:lnTo>
                <a:lnTo>
                  <a:pt x="24663" y="6642"/>
                </a:lnTo>
                <a:lnTo>
                  <a:pt x="24295" y="4927"/>
                </a:lnTo>
                <a:lnTo>
                  <a:pt x="24021" y="3530"/>
                </a:lnTo>
                <a:lnTo>
                  <a:pt x="10693" y="3530"/>
                </a:lnTo>
                <a:lnTo>
                  <a:pt x="7823" y="3479"/>
                </a:lnTo>
                <a:lnTo>
                  <a:pt x="1943" y="2489"/>
                </a:lnTo>
                <a:close/>
              </a:path>
              <a:path w="24765" h="11429">
                <a:moveTo>
                  <a:pt x="20985" y="6997"/>
                </a:moveTo>
                <a:lnTo>
                  <a:pt x="17157" y="6997"/>
                </a:lnTo>
                <a:lnTo>
                  <a:pt x="20459" y="7048"/>
                </a:lnTo>
                <a:lnTo>
                  <a:pt x="20985" y="6997"/>
                </a:lnTo>
                <a:close/>
              </a:path>
              <a:path w="24765" h="11429">
                <a:moveTo>
                  <a:pt x="14414" y="0"/>
                </a:moveTo>
                <a:lnTo>
                  <a:pt x="10693" y="3530"/>
                </a:lnTo>
                <a:lnTo>
                  <a:pt x="24021" y="3530"/>
                </a:lnTo>
                <a:lnTo>
                  <a:pt x="17653" y="3479"/>
                </a:lnTo>
                <a:lnTo>
                  <a:pt x="18897" y="2616"/>
                </a:lnTo>
                <a:lnTo>
                  <a:pt x="19596" y="1676"/>
                </a:lnTo>
                <a:lnTo>
                  <a:pt x="17919" y="1168"/>
                </a:lnTo>
                <a:lnTo>
                  <a:pt x="14414" y="0"/>
                </a:lnTo>
                <a:close/>
              </a:path>
              <a:path w="24765" h="11429">
                <a:moveTo>
                  <a:pt x="23914" y="2984"/>
                </a:moveTo>
                <a:lnTo>
                  <a:pt x="20675" y="3289"/>
                </a:lnTo>
                <a:lnTo>
                  <a:pt x="17653" y="3479"/>
                </a:lnTo>
                <a:lnTo>
                  <a:pt x="24011" y="3479"/>
                </a:lnTo>
                <a:lnTo>
                  <a:pt x="23914" y="298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000347" y="4158153"/>
            <a:ext cx="29209" cy="12700"/>
          </a:xfrm>
          <a:custGeom>
            <a:avLst/>
            <a:gdLst/>
            <a:ahLst/>
            <a:cxnLst/>
            <a:rect l="l" t="t" r="r" b="b"/>
            <a:pathLst>
              <a:path w="29209" h="12700">
                <a:moveTo>
                  <a:pt x="22535" y="9093"/>
                </a:moveTo>
                <a:lnTo>
                  <a:pt x="12090" y="9093"/>
                </a:lnTo>
                <a:lnTo>
                  <a:pt x="12572" y="10401"/>
                </a:lnTo>
                <a:lnTo>
                  <a:pt x="18554" y="12611"/>
                </a:lnTo>
                <a:lnTo>
                  <a:pt x="22072" y="10998"/>
                </a:lnTo>
                <a:lnTo>
                  <a:pt x="23850" y="9994"/>
                </a:lnTo>
                <a:lnTo>
                  <a:pt x="22535" y="9093"/>
                </a:lnTo>
                <a:close/>
              </a:path>
              <a:path w="29209" h="12700">
                <a:moveTo>
                  <a:pt x="2146" y="3174"/>
                </a:moveTo>
                <a:lnTo>
                  <a:pt x="473" y="5473"/>
                </a:lnTo>
                <a:lnTo>
                  <a:pt x="0" y="6070"/>
                </a:lnTo>
                <a:lnTo>
                  <a:pt x="5384" y="6464"/>
                </a:lnTo>
                <a:lnTo>
                  <a:pt x="6578" y="6870"/>
                </a:lnTo>
                <a:lnTo>
                  <a:pt x="5384" y="7200"/>
                </a:lnTo>
                <a:lnTo>
                  <a:pt x="101" y="7861"/>
                </a:lnTo>
                <a:lnTo>
                  <a:pt x="766" y="8775"/>
                </a:lnTo>
                <a:lnTo>
                  <a:pt x="2476" y="10998"/>
                </a:lnTo>
                <a:lnTo>
                  <a:pt x="12090" y="9093"/>
                </a:lnTo>
                <a:lnTo>
                  <a:pt x="22535" y="9093"/>
                </a:lnTo>
                <a:lnTo>
                  <a:pt x="22072" y="8775"/>
                </a:lnTo>
                <a:lnTo>
                  <a:pt x="20027" y="8000"/>
                </a:lnTo>
                <a:lnTo>
                  <a:pt x="23748" y="8000"/>
                </a:lnTo>
                <a:lnTo>
                  <a:pt x="28714" y="7505"/>
                </a:lnTo>
                <a:lnTo>
                  <a:pt x="28294" y="5333"/>
                </a:lnTo>
                <a:lnTo>
                  <a:pt x="28015" y="4343"/>
                </a:lnTo>
                <a:lnTo>
                  <a:pt x="12471" y="4343"/>
                </a:lnTo>
                <a:lnTo>
                  <a:pt x="8902" y="4076"/>
                </a:lnTo>
                <a:lnTo>
                  <a:pt x="2146" y="3174"/>
                </a:lnTo>
                <a:close/>
              </a:path>
              <a:path w="29209" h="12700">
                <a:moveTo>
                  <a:pt x="16509" y="0"/>
                </a:moveTo>
                <a:lnTo>
                  <a:pt x="13665" y="2666"/>
                </a:lnTo>
                <a:lnTo>
                  <a:pt x="12471" y="4343"/>
                </a:lnTo>
                <a:lnTo>
                  <a:pt x="28015" y="4343"/>
                </a:lnTo>
                <a:lnTo>
                  <a:pt x="27929" y="4038"/>
                </a:lnTo>
                <a:lnTo>
                  <a:pt x="20396" y="4038"/>
                </a:lnTo>
                <a:lnTo>
                  <a:pt x="21907" y="3035"/>
                </a:lnTo>
                <a:lnTo>
                  <a:pt x="22669" y="1866"/>
                </a:lnTo>
                <a:lnTo>
                  <a:pt x="20726" y="1231"/>
                </a:lnTo>
                <a:lnTo>
                  <a:pt x="16509" y="0"/>
                </a:lnTo>
                <a:close/>
              </a:path>
              <a:path w="29209" h="12700">
                <a:moveTo>
                  <a:pt x="27736" y="3352"/>
                </a:moveTo>
                <a:lnTo>
                  <a:pt x="23850" y="3670"/>
                </a:lnTo>
                <a:lnTo>
                  <a:pt x="20396" y="4038"/>
                </a:lnTo>
                <a:lnTo>
                  <a:pt x="27929" y="4038"/>
                </a:lnTo>
                <a:lnTo>
                  <a:pt x="27736" y="335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013892" y="4171087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3822" y="0"/>
                </a:moveTo>
                <a:lnTo>
                  <a:pt x="0" y="1308"/>
                </a:lnTo>
                <a:lnTo>
                  <a:pt x="482" y="2933"/>
                </a:lnTo>
                <a:lnTo>
                  <a:pt x="927" y="4203"/>
                </a:lnTo>
                <a:lnTo>
                  <a:pt x="927" y="4660"/>
                </a:lnTo>
                <a:lnTo>
                  <a:pt x="1562" y="5918"/>
                </a:lnTo>
                <a:lnTo>
                  <a:pt x="2108" y="6946"/>
                </a:lnTo>
                <a:lnTo>
                  <a:pt x="4318" y="5918"/>
                </a:lnTo>
                <a:lnTo>
                  <a:pt x="4533" y="5105"/>
                </a:lnTo>
                <a:lnTo>
                  <a:pt x="4800" y="3429"/>
                </a:lnTo>
                <a:lnTo>
                  <a:pt x="4952" y="3429"/>
                </a:lnTo>
                <a:lnTo>
                  <a:pt x="4432" y="1892"/>
                </a:lnTo>
                <a:lnTo>
                  <a:pt x="3822" y="0"/>
                </a:lnTo>
                <a:close/>
              </a:path>
              <a:path w="5079" h="6985">
                <a:moveTo>
                  <a:pt x="4952" y="3429"/>
                </a:moveTo>
                <a:lnTo>
                  <a:pt x="4800" y="3429"/>
                </a:lnTo>
                <a:lnTo>
                  <a:pt x="5016" y="3619"/>
                </a:lnTo>
                <a:lnTo>
                  <a:pt x="4952" y="3429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951646" y="4120560"/>
            <a:ext cx="24765" cy="11430"/>
          </a:xfrm>
          <a:custGeom>
            <a:avLst/>
            <a:gdLst/>
            <a:ahLst/>
            <a:cxnLst/>
            <a:rect l="l" t="t" r="r" b="b"/>
            <a:pathLst>
              <a:path w="24765" h="11429">
                <a:moveTo>
                  <a:pt x="18988" y="7823"/>
                </a:moveTo>
                <a:lnTo>
                  <a:pt x="10375" y="7823"/>
                </a:lnTo>
                <a:lnTo>
                  <a:pt x="10693" y="8864"/>
                </a:lnTo>
                <a:lnTo>
                  <a:pt x="15925" y="10998"/>
                </a:lnTo>
                <a:lnTo>
                  <a:pt x="18846" y="9537"/>
                </a:lnTo>
                <a:lnTo>
                  <a:pt x="20510" y="8775"/>
                </a:lnTo>
                <a:lnTo>
                  <a:pt x="18988" y="7823"/>
                </a:lnTo>
                <a:close/>
              </a:path>
              <a:path w="24765" h="11429">
                <a:moveTo>
                  <a:pt x="1955" y="2590"/>
                </a:moveTo>
                <a:lnTo>
                  <a:pt x="431" y="4305"/>
                </a:lnTo>
                <a:lnTo>
                  <a:pt x="0" y="5029"/>
                </a:lnTo>
                <a:lnTo>
                  <a:pt x="4597" y="5435"/>
                </a:lnTo>
                <a:lnTo>
                  <a:pt x="5892" y="5829"/>
                </a:lnTo>
                <a:lnTo>
                  <a:pt x="4597" y="6159"/>
                </a:lnTo>
                <a:lnTo>
                  <a:pt x="0" y="6565"/>
                </a:lnTo>
                <a:lnTo>
                  <a:pt x="596" y="7239"/>
                </a:lnTo>
                <a:lnTo>
                  <a:pt x="1955" y="9182"/>
                </a:lnTo>
                <a:lnTo>
                  <a:pt x="7251" y="8382"/>
                </a:lnTo>
                <a:lnTo>
                  <a:pt x="10375" y="7823"/>
                </a:lnTo>
                <a:lnTo>
                  <a:pt x="18988" y="7823"/>
                </a:lnTo>
                <a:lnTo>
                  <a:pt x="18846" y="7734"/>
                </a:lnTo>
                <a:lnTo>
                  <a:pt x="17284" y="6959"/>
                </a:lnTo>
                <a:lnTo>
                  <a:pt x="22494" y="6959"/>
                </a:lnTo>
                <a:lnTo>
                  <a:pt x="24726" y="6845"/>
                </a:lnTo>
                <a:lnTo>
                  <a:pt x="24460" y="5029"/>
                </a:lnTo>
                <a:lnTo>
                  <a:pt x="24174" y="3708"/>
                </a:lnTo>
                <a:lnTo>
                  <a:pt x="10693" y="3708"/>
                </a:lnTo>
                <a:lnTo>
                  <a:pt x="7823" y="3441"/>
                </a:lnTo>
                <a:lnTo>
                  <a:pt x="1955" y="2590"/>
                </a:lnTo>
                <a:close/>
              </a:path>
              <a:path w="24765" h="11429">
                <a:moveTo>
                  <a:pt x="22494" y="6959"/>
                </a:moveTo>
                <a:lnTo>
                  <a:pt x="17284" y="6959"/>
                </a:lnTo>
                <a:lnTo>
                  <a:pt x="20510" y="7061"/>
                </a:lnTo>
                <a:lnTo>
                  <a:pt x="22494" y="6959"/>
                </a:lnTo>
                <a:close/>
              </a:path>
              <a:path w="24765" h="11429">
                <a:moveTo>
                  <a:pt x="14478" y="0"/>
                </a:moveTo>
                <a:lnTo>
                  <a:pt x="11938" y="2413"/>
                </a:lnTo>
                <a:lnTo>
                  <a:pt x="10693" y="3708"/>
                </a:lnTo>
                <a:lnTo>
                  <a:pt x="24174" y="3708"/>
                </a:lnTo>
                <a:lnTo>
                  <a:pt x="17716" y="3632"/>
                </a:lnTo>
                <a:lnTo>
                  <a:pt x="18846" y="2806"/>
                </a:lnTo>
                <a:lnTo>
                  <a:pt x="19761" y="1727"/>
                </a:lnTo>
                <a:lnTo>
                  <a:pt x="17983" y="1181"/>
                </a:lnTo>
                <a:lnTo>
                  <a:pt x="14478" y="0"/>
                </a:lnTo>
                <a:close/>
              </a:path>
              <a:path w="24765" h="11429">
                <a:moveTo>
                  <a:pt x="24028" y="3035"/>
                </a:moveTo>
                <a:lnTo>
                  <a:pt x="20624" y="3390"/>
                </a:lnTo>
                <a:lnTo>
                  <a:pt x="17716" y="3632"/>
                </a:lnTo>
                <a:lnTo>
                  <a:pt x="24157" y="3632"/>
                </a:lnTo>
                <a:lnTo>
                  <a:pt x="24028" y="30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684464" y="3788980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384" y="11061"/>
                </a:moveTo>
                <a:lnTo>
                  <a:pt x="14795" y="11061"/>
                </a:lnTo>
                <a:lnTo>
                  <a:pt x="15392" y="12788"/>
                </a:lnTo>
                <a:lnTo>
                  <a:pt x="22631" y="15671"/>
                </a:lnTo>
                <a:lnTo>
                  <a:pt x="27266" y="13601"/>
                </a:lnTo>
                <a:lnTo>
                  <a:pt x="29375" y="12560"/>
                </a:lnTo>
                <a:lnTo>
                  <a:pt x="27384" y="11061"/>
                </a:lnTo>
                <a:close/>
              </a:path>
              <a:path w="36195" h="15875">
                <a:moveTo>
                  <a:pt x="3035" y="3606"/>
                </a:moveTo>
                <a:lnTo>
                  <a:pt x="876" y="6134"/>
                </a:lnTo>
                <a:lnTo>
                  <a:pt x="0" y="7048"/>
                </a:lnTo>
                <a:lnTo>
                  <a:pt x="6540" y="7810"/>
                </a:lnTo>
                <a:lnTo>
                  <a:pt x="8318" y="8305"/>
                </a:lnTo>
                <a:lnTo>
                  <a:pt x="6807" y="8712"/>
                </a:lnTo>
                <a:lnTo>
                  <a:pt x="63" y="9258"/>
                </a:lnTo>
                <a:lnTo>
                  <a:pt x="1394" y="11061"/>
                </a:lnTo>
                <a:lnTo>
                  <a:pt x="2921" y="13195"/>
                </a:lnTo>
                <a:lnTo>
                  <a:pt x="10528" y="11963"/>
                </a:lnTo>
                <a:lnTo>
                  <a:pt x="14795" y="11061"/>
                </a:lnTo>
                <a:lnTo>
                  <a:pt x="27384" y="11061"/>
                </a:lnTo>
                <a:lnTo>
                  <a:pt x="24676" y="10033"/>
                </a:lnTo>
                <a:lnTo>
                  <a:pt x="30871" y="10033"/>
                </a:lnTo>
                <a:lnTo>
                  <a:pt x="35572" y="9753"/>
                </a:lnTo>
                <a:lnTo>
                  <a:pt x="34749" y="5194"/>
                </a:lnTo>
                <a:lnTo>
                  <a:pt x="15392" y="5194"/>
                </a:lnTo>
                <a:lnTo>
                  <a:pt x="11125" y="4927"/>
                </a:lnTo>
                <a:lnTo>
                  <a:pt x="3035" y="3606"/>
                </a:lnTo>
                <a:close/>
              </a:path>
              <a:path w="36195" h="15875">
                <a:moveTo>
                  <a:pt x="30871" y="10033"/>
                </a:moveTo>
                <a:lnTo>
                  <a:pt x="24676" y="10033"/>
                </a:lnTo>
                <a:lnTo>
                  <a:pt x="29375" y="10121"/>
                </a:lnTo>
                <a:lnTo>
                  <a:pt x="30871" y="10033"/>
                </a:lnTo>
                <a:close/>
              </a:path>
              <a:path w="36195" h="15875">
                <a:moveTo>
                  <a:pt x="20789" y="0"/>
                </a:moveTo>
                <a:lnTo>
                  <a:pt x="17284" y="3302"/>
                </a:lnTo>
                <a:lnTo>
                  <a:pt x="15392" y="5194"/>
                </a:lnTo>
                <a:lnTo>
                  <a:pt x="34749" y="5194"/>
                </a:lnTo>
                <a:lnTo>
                  <a:pt x="25374" y="5105"/>
                </a:lnTo>
                <a:lnTo>
                  <a:pt x="27266" y="3873"/>
                </a:lnTo>
                <a:lnTo>
                  <a:pt x="28295" y="2387"/>
                </a:lnTo>
                <a:lnTo>
                  <a:pt x="25857" y="1574"/>
                </a:lnTo>
                <a:lnTo>
                  <a:pt x="20789" y="0"/>
                </a:lnTo>
                <a:close/>
              </a:path>
              <a:path w="36195" h="15875">
                <a:moveTo>
                  <a:pt x="34607" y="4419"/>
                </a:moveTo>
                <a:lnTo>
                  <a:pt x="29806" y="4699"/>
                </a:lnTo>
                <a:lnTo>
                  <a:pt x="25374" y="5105"/>
                </a:lnTo>
                <a:lnTo>
                  <a:pt x="34733" y="5105"/>
                </a:lnTo>
                <a:lnTo>
                  <a:pt x="34607" y="44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56245" y="3759471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043" y="7048"/>
                </a:moveTo>
                <a:lnTo>
                  <a:pt x="9334" y="7048"/>
                </a:lnTo>
                <a:lnTo>
                  <a:pt x="9601" y="8089"/>
                </a:lnTo>
                <a:lnTo>
                  <a:pt x="14401" y="9893"/>
                </a:lnTo>
                <a:lnTo>
                  <a:pt x="17043" y="8674"/>
                </a:lnTo>
                <a:lnTo>
                  <a:pt x="18516" y="7950"/>
                </a:lnTo>
                <a:lnTo>
                  <a:pt x="17043" y="7048"/>
                </a:lnTo>
                <a:close/>
              </a:path>
              <a:path w="22859" h="10160">
                <a:moveTo>
                  <a:pt x="1778" y="2349"/>
                </a:moveTo>
                <a:lnTo>
                  <a:pt x="482" y="3835"/>
                </a:lnTo>
                <a:lnTo>
                  <a:pt x="0" y="4521"/>
                </a:lnTo>
                <a:lnTo>
                  <a:pt x="3937" y="4927"/>
                </a:lnTo>
                <a:lnTo>
                  <a:pt x="5295" y="5245"/>
                </a:lnTo>
                <a:lnTo>
                  <a:pt x="4216" y="5562"/>
                </a:lnTo>
                <a:lnTo>
                  <a:pt x="0" y="5956"/>
                </a:lnTo>
                <a:lnTo>
                  <a:pt x="482" y="6642"/>
                </a:lnTo>
                <a:lnTo>
                  <a:pt x="1778" y="8356"/>
                </a:lnTo>
                <a:lnTo>
                  <a:pt x="6578" y="7594"/>
                </a:lnTo>
                <a:lnTo>
                  <a:pt x="9334" y="7048"/>
                </a:lnTo>
                <a:lnTo>
                  <a:pt x="17043" y="7048"/>
                </a:lnTo>
                <a:lnTo>
                  <a:pt x="15595" y="6375"/>
                </a:lnTo>
                <a:lnTo>
                  <a:pt x="18516" y="6375"/>
                </a:lnTo>
                <a:lnTo>
                  <a:pt x="22339" y="6235"/>
                </a:lnTo>
                <a:lnTo>
                  <a:pt x="22013" y="4521"/>
                </a:lnTo>
                <a:lnTo>
                  <a:pt x="21750" y="3340"/>
                </a:lnTo>
                <a:lnTo>
                  <a:pt x="9601" y="3340"/>
                </a:lnTo>
                <a:lnTo>
                  <a:pt x="7175" y="3124"/>
                </a:lnTo>
                <a:lnTo>
                  <a:pt x="1778" y="2349"/>
                </a:lnTo>
                <a:close/>
              </a:path>
              <a:path w="22859" h="10160">
                <a:moveTo>
                  <a:pt x="12954" y="0"/>
                </a:moveTo>
                <a:lnTo>
                  <a:pt x="10896" y="2120"/>
                </a:lnTo>
                <a:lnTo>
                  <a:pt x="9601" y="3340"/>
                </a:lnTo>
                <a:lnTo>
                  <a:pt x="21750" y="3340"/>
                </a:lnTo>
                <a:lnTo>
                  <a:pt x="15875" y="3251"/>
                </a:lnTo>
                <a:lnTo>
                  <a:pt x="17043" y="2527"/>
                </a:lnTo>
                <a:lnTo>
                  <a:pt x="17754" y="1536"/>
                </a:lnTo>
                <a:lnTo>
                  <a:pt x="12954" y="0"/>
                </a:lnTo>
                <a:close/>
              </a:path>
              <a:path w="22859" h="10160">
                <a:moveTo>
                  <a:pt x="21640" y="2844"/>
                </a:moveTo>
                <a:lnTo>
                  <a:pt x="18719" y="3124"/>
                </a:lnTo>
                <a:lnTo>
                  <a:pt x="15875" y="3251"/>
                </a:lnTo>
                <a:lnTo>
                  <a:pt x="21731" y="3251"/>
                </a:lnTo>
                <a:lnTo>
                  <a:pt x="21640" y="284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616946" y="3818392"/>
            <a:ext cx="26670" cy="11430"/>
          </a:xfrm>
          <a:custGeom>
            <a:avLst/>
            <a:gdLst/>
            <a:ahLst/>
            <a:cxnLst/>
            <a:rect l="l" t="t" r="r" b="b"/>
            <a:pathLst>
              <a:path w="26670" h="11429">
                <a:moveTo>
                  <a:pt x="20407" y="8178"/>
                </a:moveTo>
                <a:lnTo>
                  <a:pt x="10909" y="8178"/>
                </a:lnTo>
                <a:lnTo>
                  <a:pt x="11391" y="9309"/>
                </a:lnTo>
                <a:lnTo>
                  <a:pt x="16840" y="11379"/>
                </a:lnTo>
                <a:lnTo>
                  <a:pt x="21640" y="8978"/>
                </a:lnTo>
                <a:lnTo>
                  <a:pt x="20407" y="8178"/>
                </a:lnTo>
                <a:close/>
              </a:path>
              <a:path w="26670" h="11429">
                <a:moveTo>
                  <a:pt x="2006" y="2844"/>
                </a:moveTo>
                <a:lnTo>
                  <a:pt x="584" y="4737"/>
                </a:lnTo>
                <a:lnTo>
                  <a:pt x="0" y="5461"/>
                </a:lnTo>
                <a:lnTo>
                  <a:pt x="4686" y="5867"/>
                </a:lnTo>
                <a:lnTo>
                  <a:pt x="6210" y="6286"/>
                </a:lnTo>
                <a:lnTo>
                  <a:pt x="4800" y="6553"/>
                </a:lnTo>
                <a:lnTo>
                  <a:pt x="101" y="7188"/>
                </a:lnTo>
                <a:lnTo>
                  <a:pt x="725" y="7899"/>
                </a:lnTo>
                <a:lnTo>
                  <a:pt x="2159" y="9893"/>
                </a:lnTo>
                <a:lnTo>
                  <a:pt x="7835" y="8813"/>
                </a:lnTo>
                <a:lnTo>
                  <a:pt x="10909" y="8178"/>
                </a:lnTo>
                <a:lnTo>
                  <a:pt x="20407" y="8178"/>
                </a:lnTo>
                <a:lnTo>
                  <a:pt x="19977" y="7899"/>
                </a:lnTo>
                <a:lnTo>
                  <a:pt x="18135" y="7277"/>
                </a:lnTo>
                <a:lnTo>
                  <a:pt x="21539" y="7277"/>
                </a:lnTo>
                <a:lnTo>
                  <a:pt x="26073" y="6858"/>
                </a:lnTo>
                <a:lnTo>
                  <a:pt x="25528" y="4737"/>
                </a:lnTo>
                <a:lnTo>
                  <a:pt x="25332" y="3835"/>
                </a:lnTo>
                <a:lnTo>
                  <a:pt x="11176" y="3835"/>
                </a:lnTo>
                <a:lnTo>
                  <a:pt x="8153" y="3657"/>
                </a:lnTo>
                <a:lnTo>
                  <a:pt x="2006" y="2844"/>
                </a:lnTo>
                <a:close/>
              </a:path>
              <a:path w="26670" h="11429">
                <a:moveTo>
                  <a:pt x="15113" y="0"/>
                </a:moveTo>
                <a:lnTo>
                  <a:pt x="12471" y="2438"/>
                </a:lnTo>
                <a:lnTo>
                  <a:pt x="11176" y="3835"/>
                </a:lnTo>
                <a:lnTo>
                  <a:pt x="25332" y="3835"/>
                </a:lnTo>
                <a:lnTo>
                  <a:pt x="25293" y="3657"/>
                </a:lnTo>
                <a:lnTo>
                  <a:pt x="18503" y="3657"/>
                </a:lnTo>
                <a:lnTo>
                  <a:pt x="19926" y="2667"/>
                </a:lnTo>
                <a:lnTo>
                  <a:pt x="20459" y="1625"/>
                </a:lnTo>
                <a:lnTo>
                  <a:pt x="18618" y="1028"/>
                </a:lnTo>
                <a:lnTo>
                  <a:pt x="15113" y="0"/>
                </a:lnTo>
                <a:close/>
              </a:path>
              <a:path w="26670" h="11429">
                <a:moveTo>
                  <a:pt x="25158" y="3035"/>
                </a:moveTo>
                <a:lnTo>
                  <a:pt x="21640" y="3340"/>
                </a:lnTo>
                <a:lnTo>
                  <a:pt x="18503" y="3657"/>
                </a:lnTo>
                <a:lnTo>
                  <a:pt x="25293" y="3657"/>
                </a:lnTo>
                <a:lnTo>
                  <a:pt x="25158" y="30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572685" y="3784320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22" y="6959"/>
                </a:moveTo>
                <a:lnTo>
                  <a:pt x="9385" y="6959"/>
                </a:lnTo>
                <a:lnTo>
                  <a:pt x="9664" y="8039"/>
                </a:lnTo>
                <a:lnTo>
                  <a:pt x="14465" y="9842"/>
                </a:lnTo>
                <a:lnTo>
                  <a:pt x="17106" y="8623"/>
                </a:lnTo>
                <a:lnTo>
                  <a:pt x="18681" y="7962"/>
                </a:lnTo>
                <a:lnTo>
                  <a:pt x="17322" y="6959"/>
                </a:lnTo>
                <a:close/>
              </a:path>
              <a:path w="22859" h="10160">
                <a:moveTo>
                  <a:pt x="1841" y="2311"/>
                </a:moveTo>
                <a:lnTo>
                  <a:pt x="596" y="3797"/>
                </a:lnTo>
                <a:lnTo>
                  <a:pt x="0" y="4432"/>
                </a:lnTo>
                <a:lnTo>
                  <a:pt x="4102" y="4927"/>
                </a:lnTo>
                <a:lnTo>
                  <a:pt x="5397" y="5156"/>
                </a:lnTo>
                <a:lnTo>
                  <a:pt x="4317" y="5511"/>
                </a:lnTo>
                <a:lnTo>
                  <a:pt x="215" y="5829"/>
                </a:lnTo>
                <a:lnTo>
                  <a:pt x="596" y="6464"/>
                </a:lnTo>
                <a:lnTo>
                  <a:pt x="1841" y="8267"/>
                </a:lnTo>
                <a:lnTo>
                  <a:pt x="6845" y="7543"/>
                </a:lnTo>
                <a:lnTo>
                  <a:pt x="9385" y="6959"/>
                </a:lnTo>
                <a:lnTo>
                  <a:pt x="17322" y="6959"/>
                </a:lnTo>
                <a:lnTo>
                  <a:pt x="15646" y="6324"/>
                </a:lnTo>
                <a:lnTo>
                  <a:pt x="18567" y="6324"/>
                </a:lnTo>
                <a:lnTo>
                  <a:pt x="22504" y="6146"/>
                </a:lnTo>
                <a:lnTo>
                  <a:pt x="21995" y="3213"/>
                </a:lnTo>
                <a:lnTo>
                  <a:pt x="9664" y="3213"/>
                </a:lnTo>
                <a:lnTo>
                  <a:pt x="7340" y="3035"/>
                </a:lnTo>
                <a:lnTo>
                  <a:pt x="1841" y="2311"/>
                </a:lnTo>
                <a:close/>
              </a:path>
              <a:path w="22859" h="10160">
                <a:moveTo>
                  <a:pt x="13106" y="0"/>
                </a:moveTo>
                <a:lnTo>
                  <a:pt x="11061" y="2031"/>
                </a:lnTo>
                <a:lnTo>
                  <a:pt x="9664" y="3213"/>
                </a:lnTo>
                <a:lnTo>
                  <a:pt x="16243" y="3213"/>
                </a:lnTo>
                <a:lnTo>
                  <a:pt x="17106" y="2489"/>
                </a:lnTo>
                <a:lnTo>
                  <a:pt x="18021" y="1485"/>
                </a:lnTo>
                <a:lnTo>
                  <a:pt x="16459" y="1079"/>
                </a:lnTo>
                <a:lnTo>
                  <a:pt x="13106" y="0"/>
                </a:lnTo>
                <a:close/>
              </a:path>
              <a:path w="22859" h="10160">
                <a:moveTo>
                  <a:pt x="21920" y="2806"/>
                </a:moveTo>
                <a:lnTo>
                  <a:pt x="18783" y="2933"/>
                </a:lnTo>
                <a:lnTo>
                  <a:pt x="16243" y="3213"/>
                </a:lnTo>
                <a:lnTo>
                  <a:pt x="21995" y="3213"/>
                </a:lnTo>
                <a:lnTo>
                  <a:pt x="21920" y="28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444159" y="3778492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435" y="10985"/>
                </a:moveTo>
                <a:lnTo>
                  <a:pt x="14960" y="10985"/>
                </a:lnTo>
                <a:lnTo>
                  <a:pt x="15443" y="12788"/>
                </a:lnTo>
                <a:lnTo>
                  <a:pt x="22885" y="15595"/>
                </a:lnTo>
                <a:lnTo>
                  <a:pt x="27101" y="13601"/>
                </a:lnTo>
                <a:lnTo>
                  <a:pt x="29527" y="12560"/>
                </a:lnTo>
                <a:lnTo>
                  <a:pt x="27435" y="10985"/>
                </a:lnTo>
                <a:close/>
              </a:path>
              <a:path w="36195" h="15875">
                <a:moveTo>
                  <a:pt x="2921" y="3619"/>
                </a:moveTo>
                <a:lnTo>
                  <a:pt x="711" y="6007"/>
                </a:lnTo>
                <a:lnTo>
                  <a:pt x="0" y="7048"/>
                </a:lnTo>
                <a:lnTo>
                  <a:pt x="6540" y="7645"/>
                </a:lnTo>
                <a:lnTo>
                  <a:pt x="8318" y="8216"/>
                </a:lnTo>
                <a:lnTo>
                  <a:pt x="6654" y="8636"/>
                </a:lnTo>
                <a:lnTo>
                  <a:pt x="228" y="9258"/>
                </a:lnTo>
                <a:lnTo>
                  <a:pt x="2819" y="13144"/>
                </a:lnTo>
                <a:lnTo>
                  <a:pt x="10528" y="11887"/>
                </a:lnTo>
                <a:lnTo>
                  <a:pt x="14960" y="10985"/>
                </a:lnTo>
                <a:lnTo>
                  <a:pt x="27435" y="10985"/>
                </a:lnTo>
                <a:lnTo>
                  <a:pt x="24828" y="9944"/>
                </a:lnTo>
                <a:lnTo>
                  <a:pt x="31563" y="9944"/>
                </a:lnTo>
                <a:lnTo>
                  <a:pt x="35636" y="9766"/>
                </a:lnTo>
                <a:lnTo>
                  <a:pt x="35025" y="7048"/>
                </a:lnTo>
                <a:lnTo>
                  <a:pt x="34725" y="5105"/>
                </a:lnTo>
                <a:lnTo>
                  <a:pt x="15443" y="5105"/>
                </a:lnTo>
                <a:lnTo>
                  <a:pt x="11341" y="4838"/>
                </a:lnTo>
                <a:lnTo>
                  <a:pt x="2921" y="3619"/>
                </a:lnTo>
                <a:close/>
              </a:path>
              <a:path w="36195" h="15875">
                <a:moveTo>
                  <a:pt x="31563" y="9944"/>
                </a:moveTo>
                <a:lnTo>
                  <a:pt x="24828" y="9944"/>
                </a:lnTo>
                <a:lnTo>
                  <a:pt x="29527" y="10033"/>
                </a:lnTo>
                <a:lnTo>
                  <a:pt x="31563" y="9944"/>
                </a:lnTo>
                <a:close/>
              </a:path>
              <a:path w="36195" h="15875">
                <a:moveTo>
                  <a:pt x="20739" y="0"/>
                </a:moveTo>
                <a:lnTo>
                  <a:pt x="17284" y="3302"/>
                </a:lnTo>
                <a:lnTo>
                  <a:pt x="15443" y="5105"/>
                </a:lnTo>
                <a:lnTo>
                  <a:pt x="25425" y="5105"/>
                </a:lnTo>
                <a:lnTo>
                  <a:pt x="27216" y="3886"/>
                </a:lnTo>
                <a:lnTo>
                  <a:pt x="28346" y="2387"/>
                </a:lnTo>
                <a:lnTo>
                  <a:pt x="25806" y="1676"/>
                </a:lnTo>
                <a:lnTo>
                  <a:pt x="20739" y="0"/>
                </a:lnTo>
                <a:close/>
              </a:path>
              <a:path w="36195" h="15875">
                <a:moveTo>
                  <a:pt x="34607" y="4343"/>
                </a:moveTo>
                <a:lnTo>
                  <a:pt x="29794" y="4699"/>
                </a:lnTo>
                <a:lnTo>
                  <a:pt x="25425" y="5105"/>
                </a:lnTo>
                <a:lnTo>
                  <a:pt x="34725" y="5105"/>
                </a:lnTo>
                <a:lnTo>
                  <a:pt x="34607" y="4343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415886" y="3749076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71" y="6959"/>
                </a:moveTo>
                <a:lnTo>
                  <a:pt x="9385" y="6959"/>
                </a:lnTo>
                <a:lnTo>
                  <a:pt x="9702" y="8001"/>
                </a:lnTo>
                <a:lnTo>
                  <a:pt x="14503" y="9804"/>
                </a:lnTo>
                <a:lnTo>
                  <a:pt x="17271" y="8496"/>
                </a:lnTo>
                <a:lnTo>
                  <a:pt x="18503" y="7861"/>
                </a:lnTo>
                <a:lnTo>
                  <a:pt x="17271" y="6959"/>
                </a:lnTo>
                <a:close/>
              </a:path>
              <a:path w="22859" h="10160">
                <a:moveTo>
                  <a:pt x="1765" y="2260"/>
                </a:moveTo>
                <a:lnTo>
                  <a:pt x="482" y="3759"/>
                </a:lnTo>
                <a:lnTo>
                  <a:pt x="0" y="4381"/>
                </a:lnTo>
                <a:lnTo>
                  <a:pt x="4152" y="4889"/>
                </a:lnTo>
                <a:lnTo>
                  <a:pt x="5397" y="5156"/>
                </a:lnTo>
                <a:lnTo>
                  <a:pt x="4203" y="5384"/>
                </a:lnTo>
                <a:lnTo>
                  <a:pt x="0" y="5791"/>
                </a:lnTo>
                <a:lnTo>
                  <a:pt x="1765" y="8267"/>
                </a:lnTo>
                <a:lnTo>
                  <a:pt x="6680" y="7505"/>
                </a:lnTo>
                <a:lnTo>
                  <a:pt x="9385" y="6959"/>
                </a:lnTo>
                <a:lnTo>
                  <a:pt x="17271" y="6959"/>
                </a:lnTo>
                <a:lnTo>
                  <a:pt x="15493" y="6273"/>
                </a:lnTo>
                <a:lnTo>
                  <a:pt x="18503" y="6273"/>
                </a:lnTo>
                <a:lnTo>
                  <a:pt x="22440" y="6146"/>
                </a:lnTo>
                <a:lnTo>
                  <a:pt x="21936" y="3251"/>
                </a:lnTo>
                <a:lnTo>
                  <a:pt x="9702" y="3251"/>
                </a:lnTo>
                <a:lnTo>
                  <a:pt x="7061" y="3035"/>
                </a:lnTo>
                <a:lnTo>
                  <a:pt x="1765" y="2260"/>
                </a:lnTo>
                <a:close/>
              </a:path>
              <a:path w="22859" h="10160">
                <a:moveTo>
                  <a:pt x="13106" y="0"/>
                </a:moveTo>
                <a:lnTo>
                  <a:pt x="10782" y="2032"/>
                </a:lnTo>
                <a:lnTo>
                  <a:pt x="9702" y="3251"/>
                </a:lnTo>
                <a:lnTo>
                  <a:pt x="16078" y="3251"/>
                </a:lnTo>
                <a:lnTo>
                  <a:pt x="17271" y="2349"/>
                </a:lnTo>
                <a:lnTo>
                  <a:pt x="17805" y="1447"/>
                </a:lnTo>
                <a:lnTo>
                  <a:pt x="16243" y="952"/>
                </a:lnTo>
                <a:lnTo>
                  <a:pt x="13106" y="0"/>
                </a:lnTo>
                <a:close/>
              </a:path>
              <a:path w="22859" h="10160">
                <a:moveTo>
                  <a:pt x="21856" y="2768"/>
                </a:moveTo>
                <a:lnTo>
                  <a:pt x="18770" y="2844"/>
                </a:lnTo>
                <a:lnTo>
                  <a:pt x="16078" y="3251"/>
                </a:lnTo>
                <a:lnTo>
                  <a:pt x="21936" y="3251"/>
                </a:lnTo>
                <a:lnTo>
                  <a:pt x="21856" y="276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376536" y="3807772"/>
            <a:ext cx="26670" cy="12065"/>
          </a:xfrm>
          <a:custGeom>
            <a:avLst/>
            <a:gdLst/>
            <a:ahLst/>
            <a:cxnLst/>
            <a:rect l="l" t="t" r="r" b="b"/>
            <a:pathLst>
              <a:path w="26670" h="12064">
                <a:moveTo>
                  <a:pt x="20515" y="8305"/>
                </a:moveTo>
                <a:lnTo>
                  <a:pt x="11010" y="8305"/>
                </a:lnTo>
                <a:lnTo>
                  <a:pt x="11544" y="9537"/>
                </a:lnTo>
                <a:lnTo>
                  <a:pt x="16992" y="11480"/>
                </a:lnTo>
                <a:lnTo>
                  <a:pt x="20129" y="10032"/>
                </a:lnTo>
                <a:lnTo>
                  <a:pt x="21691" y="9118"/>
                </a:lnTo>
                <a:lnTo>
                  <a:pt x="20515" y="8305"/>
                </a:lnTo>
                <a:close/>
              </a:path>
              <a:path w="26670" h="12064">
                <a:moveTo>
                  <a:pt x="2095" y="2933"/>
                </a:moveTo>
                <a:lnTo>
                  <a:pt x="749" y="4800"/>
                </a:lnTo>
                <a:lnTo>
                  <a:pt x="0" y="5511"/>
                </a:lnTo>
                <a:lnTo>
                  <a:pt x="4749" y="6007"/>
                </a:lnTo>
                <a:lnTo>
                  <a:pt x="6311" y="6324"/>
                </a:lnTo>
                <a:lnTo>
                  <a:pt x="4953" y="6692"/>
                </a:lnTo>
                <a:lnTo>
                  <a:pt x="152" y="7137"/>
                </a:lnTo>
                <a:lnTo>
                  <a:pt x="835" y="8039"/>
                </a:lnTo>
                <a:lnTo>
                  <a:pt x="2197" y="10032"/>
                </a:lnTo>
                <a:lnTo>
                  <a:pt x="7874" y="8953"/>
                </a:lnTo>
                <a:lnTo>
                  <a:pt x="11010" y="8305"/>
                </a:lnTo>
                <a:lnTo>
                  <a:pt x="20515" y="8305"/>
                </a:lnTo>
                <a:lnTo>
                  <a:pt x="20129" y="8039"/>
                </a:lnTo>
                <a:lnTo>
                  <a:pt x="18288" y="7327"/>
                </a:lnTo>
                <a:lnTo>
                  <a:pt x="21691" y="7327"/>
                </a:lnTo>
                <a:lnTo>
                  <a:pt x="26276" y="6921"/>
                </a:lnTo>
                <a:lnTo>
                  <a:pt x="25692" y="5105"/>
                </a:lnTo>
                <a:lnTo>
                  <a:pt x="25540" y="3924"/>
                </a:lnTo>
                <a:lnTo>
                  <a:pt x="11328" y="3924"/>
                </a:lnTo>
                <a:lnTo>
                  <a:pt x="8305" y="3835"/>
                </a:lnTo>
                <a:lnTo>
                  <a:pt x="2095" y="2933"/>
                </a:lnTo>
                <a:close/>
              </a:path>
              <a:path w="26670" h="12064">
                <a:moveTo>
                  <a:pt x="15049" y="0"/>
                </a:moveTo>
                <a:lnTo>
                  <a:pt x="12573" y="2527"/>
                </a:lnTo>
                <a:lnTo>
                  <a:pt x="11328" y="3924"/>
                </a:lnTo>
                <a:lnTo>
                  <a:pt x="25540" y="3924"/>
                </a:lnTo>
                <a:lnTo>
                  <a:pt x="25519" y="3759"/>
                </a:lnTo>
                <a:lnTo>
                  <a:pt x="18554" y="3759"/>
                </a:lnTo>
                <a:lnTo>
                  <a:pt x="19913" y="2743"/>
                </a:lnTo>
                <a:lnTo>
                  <a:pt x="20510" y="1714"/>
                </a:lnTo>
                <a:lnTo>
                  <a:pt x="18770" y="1142"/>
                </a:lnTo>
                <a:lnTo>
                  <a:pt x="15049" y="0"/>
                </a:lnTo>
                <a:close/>
              </a:path>
              <a:path w="26670" h="12064">
                <a:moveTo>
                  <a:pt x="25425" y="3022"/>
                </a:moveTo>
                <a:lnTo>
                  <a:pt x="21691" y="3340"/>
                </a:lnTo>
                <a:lnTo>
                  <a:pt x="18554" y="3759"/>
                </a:lnTo>
                <a:lnTo>
                  <a:pt x="25519" y="3759"/>
                </a:lnTo>
                <a:lnTo>
                  <a:pt x="25425" y="302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332431" y="3773703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57" y="7099"/>
                </a:moveTo>
                <a:lnTo>
                  <a:pt x="9499" y="7099"/>
                </a:lnTo>
                <a:lnTo>
                  <a:pt x="9766" y="8178"/>
                </a:lnTo>
                <a:lnTo>
                  <a:pt x="14249" y="9893"/>
                </a:lnTo>
                <a:lnTo>
                  <a:pt x="17208" y="8674"/>
                </a:lnTo>
                <a:lnTo>
                  <a:pt x="18681" y="8000"/>
                </a:lnTo>
                <a:lnTo>
                  <a:pt x="17357" y="7099"/>
                </a:lnTo>
                <a:close/>
              </a:path>
              <a:path w="22859" h="10160">
                <a:moveTo>
                  <a:pt x="1930" y="2400"/>
                </a:moveTo>
                <a:lnTo>
                  <a:pt x="482" y="3886"/>
                </a:lnTo>
                <a:lnTo>
                  <a:pt x="0" y="4432"/>
                </a:lnTo>
                <a:lnTo>
                  <a:pt x="4318" y="5016"/>
                </a:lnTo>
                <a:lnTo>
                  <a:pt x="5346" y="5245"/>
                </a:lnTo>
                <a:lnTo>
                  <a:pt x="4318" y="5511"/>
                </a:lnTo>
                <a:lnTo>
                  <a:pt x="266" y="5956"/>
                </a:lnTo>
                <a:lnTo>
                  <a:pt x="647" y="6603"/>
                </a:lnTo>
                <a:lnTo>
                  <a:pt x="1930" y="8407"/>
                </a:lnTo>
                <a:lnTo>
                  <a:pt x="6629" y="7683"/>
                </a:lnTo>
                <a:lnTo>
                  <a:pt x="9499" y="7099"/>
                </a:lnTo>
                <a:lnTo>
                  <a:pt x="17357" y="7099"/>
                </a:lnTo>
                <a:lnTo>
                  <a:pt x="17208" y="6997"/>
                </a:lnTo>
                <a:lnTo>
                  <a:pt x="15646" y="6464"/>
                </a:lnTo>
                <a:lnTo>
                  <a:pt x="18681" y="6464"/>
                </a:lnTo>
                <a:lnTo>
                  <a:pt x="22504" y="6286"/>
                </a:lnTo>
                <a:lnTo>
                  <a:pt x="21918" y="3390"/>
                </a:lnTo>
                <a:lnTo>
                  <a:pt x="9766" y="3390"/>
                </a:lnTo>
                <a:lnTo>
                  <a:pt x="7124" y="3124"/>
                </a:lnTo>
                <a:lnTo>
                  <a:pt x="1930" y="2400"/>
                </a:lnTo>
                <a:close/>
              </a:path>
              <a:path w="22859" h="10160">
                <a:moveTo>
                  <a:pt x="13169" y="0"/>
                </a:moveTo>
                <a:lnTo>
                  <a:pt x="10947" y="2120"/>
                </a:lnTo>
                <a:lnTo>
                  <a:pt x="9766" y="3390"/>
                </a:lnTo>
                <a:lnTo>
                  <a:pt x="21918" y="3390"/>
                </a:lnTo>
                <a:lnTo>
                  <a:pt x="16027" y="3301"/>
                </a:lnTo>
                <a:lnTo>
                  <a:pt x="17208" y="2578"/>
                </a:lnTo>
                <a:lnTo>
                  <a:pt x="17805" y="1498"/>
                </a:lnTo>
                <a:lnTo>
                  <a:pt x="16408" y="1079"/>
                </a:lnTo>
                <a:lnTo>
                  <a:pt x="13169" y="0"/>
                </a:lnTo>
                <a:close/>
              </a:path>
              <a:path w="22859" h="10160">
                <a:moveTo>
                  <a:pt x="21805" y="2806"/>
                </a:moveTo>
                <a:lnTo>
                  <a:pt x="18884" y="2984"/>
                </a:lnTo>
                <a:lnTo>
                  <a:pt x="16027" y="3301"/>
                </a:lnTo>
                <a:lnTo>
                  <a:pt x="21901" y="3301"/>
                </a:lnTo>
                <a:lnTo>
                  <a:pt x="21805" y="28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05379" y="3690974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79" y="6959"/>
                </a:moveTo>
                <a:lnTo>
                  <a:pt x="9334" y="6959"/>
                </a:lnTo>
                <a:lnTo>
                  <a:pt x="9702" y="8039"/>
                </a:lnTo>
                <a:lnTo>
                  <a:pt x="14414" y="9842"/>
                </a:lnTo>
                <a:lnTo>
                  <a:pt x="17157" y="8585"/>
                </a:lnTo>
                <a:lnTo>
                  <a:pt x="18630" y="7950"/>
                </a:lnTo>
                <a:lnTo>
                  <a:pt x="17279" y="6959"/>
                </a:lnTo>
                <a:close/>
              </a:path>
              <a:path w="22859" h="10160">
                <a:moveTo>
                  <a:pt x="1879" y="2298"/>
                </a:moveTo>
                <a:lnTo>
                  <a:pt x="533" y="3848"/>
                </a:lnTo>
                <a:lnTo>
                  <a:pt x="0" y="4521"/>
                </a:lnTo>
                <a:lnTo>
                  <a:pt x="4203" y="4927"/>
                </a:lnTo>
                <a:lnTo>
                  <a:pt x="5397" y="5245"/>
                </a:lnTo>
                <a:lnTo>
                  <a:pt x="4203" y="5460"/>
                </a:lnTo>
                <a:lnTo>
                  <a:pt x="317" y="5918"/>
                </a:lnTo>
                <a:lnTo>
                  <a:pt x="533" y="6464"/>
                </a:lnTo>
                <a:lnTo>
                  <a:pt x="1879" y="8356"/>
                </a:lnTo>
                <a:lnTo>
                  <a:pt x="9334" y="6959"/>
                </a:lnTo>
                <a:lnTo>
                  <a:pt x="17279" y="6959"/>
                </a:lnTo>
                <a:lnTo>
                  <a:pt x="15697" y="6324"/>
                </a:lnTo>
                <a:lnTo>
                  <a:pt x="18516" y="6324"/>
                </a:lnTo>
                <a:lnTo>
                  <a:pt x="22339" y="6146"/>
                </a:lnTo>
                <a:lnTo>
                  <a:pt x="21944" y="3301"/>
                </a:lnTo>
                <a:lnTo>
                  <a:pt x="9702" y="3301"/>
                </a:lnTo>
                <a:lnTo>
                  <a:pt x="7175" y="3111"/>
                </a:lnTo>
                <a:lnTo>
                  <a:pt x="1879" y="2298"/>
                </a:lnTo>
                <a:close/>
              </a:path>
              <a:path w="22859" h="10160">
                <a:moveTo>
                  <a:pt x="13055" y="0"/>
                </a:moveTo>
                <a:lnTo>
                  <a:pt x="9702" y="3301"/>
                </a:lnTo>
                <a:lnTo>
                  <a:pt x="21944" y="3301"/>
                </a:lnTo>
                <a:lnTo>
                  <a:pt x="16078" y="3200"/>
                </a:lnTo>
                <a:lnTo>
                  <a:pt x="17157" y="2438"/>
                </a:lnTo>
                <a:lnTo>
                  <a:pt x="17805" y="1498"/>
                </a:lnTo>
                <a:lnTo>
                  <a:pt x="16179" y="1079"/>
                </a:lnTo>
                <a:lnTo>
                  <a:pt x="13055" y="0"/>
                </a:lnTo>
                <a:close/>
              </a:path>
              <a:path w="22859" h="10160">
                <a:moveTo>
                  <a:pt x="21856" y="2705"/>
                </a:moveTo>
                <a:lnTo>
                  <a:pt x="18719" y="3022"/>
                </a:lnTo>
                <a:lnTo>
                  <a:pt x="16078" y="3200"/>
                </a:lnTo>
                <a:lnTo>
                  <a:pt x="21929" y="3200"/>
                </a:lnTo>
                <a:lnTo>
                  <a:pt x="21856" y="270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729380" y="3730420"/>
            <a:ext cx="26670" cy="11430"/>
          </a:xfrm>
          <a:custGeom>
            <a:avLst/>
            <a:gdLst/>
            <a:ahLst/>
            <a:cxnLst/>
            <a:rect l="l" t="t" r="r" b="b"/>
            <a:pathLst>
              <a:path w="26670" h="11429">
                <a:moveTo>
                  <a:pt x="20443" y="8216"/>
                </a:moveTo>
                <a:lnTo>
                  <a:pt x="10833" y="8216"/>
                </a:lnTo>
                <a:lnTo>
                  <a:pt x="11442" y="9397"/>
                </a:lnTo>
                <a:lnTo>
                  <a:pt x="17043" y="11429"/>
                </a:lnTo>
                <a:lnTo>
                  <a:pt x="21742" y="9029"/>
                </a:lnTo>
                <a:lnTo>
                  <a:pt x="20443" y="8216"/>
                </a:lnTo>
                <a:close/>
              </a:path>
              <a:path w="26670" h="11429">
                <a:moveTo>
                  <a:pt x="1930" y="2895"/>
                </a:moveTo>
                <a:lnTo>
                  <a:pt x="533" y="4749"/>
                </a:lnTo>
                <a:lnTo>
                  <a:pt x="0" y="5422"/>
                </a:lnTo>
                <a:lnTo>
                  <a:pt x="4749" y="5918"/>
                </a:lnTo>
                <a:lnTo>
                  <a:pt x="6261" y="6235"/>
                </a:lnTo>
                <a:lnTo>
                  <a:pt x="4838" y="6553"/>
                </a:lnTo>
                <a:lnTo>
                  <a:pt x="152" y="7048"/>
                </a:lnTo>
                <a:lnTo>
                  <a:pt x="2311" y="9893"/>
                </a:lnTo>
                <a:lnTo>
                  <a:pt x="7874" y="8991"/>
                </a:lnTo>
                <a:lnTo>
                  <a:pt x="10833" y="8216"/>
                </a:lnTo>
                <a:lnTo>
                  <a:pt x="20443" y="8216"/>
                </a:lnTo>
                <a:lnTo>
                  <a:pt x="20078" y="7988"/>
                </a:lnTo>
                <a:lnTo>
                  <a:pt x="18237" y="7226"/>
                </a:lnTo>
                <a:lnTo>
                  <a:pt x="21742" y="7137"/>
                </a:lnTo>
                <a:lnTo>
                  <a:pt x="26174" y="6870"/>
                </a:lnTo>
                <a:lnTo>
                  <a:pt x="25692" y="5016"/>
                </a:lnTo>
                <a:lnTo>
                  <a:pt x="25486" y="3835"/>
                </a:lnTo>
                <a:lnTo>
                  <a:pt x="11214" y="3835"/>
                </a:lnTo>
                <a:lnTo>
                  <a:pt x="8089" y="3695"/>
                </a:lnTo>
                <a:lnTo>
                  <a:pt x="1930" y="2895"/>
                </a:lnTo>
                <a:close/>
              </a:path>
              <a:path w="26670" h="11429">
                <a:moveTo>
                  <a:pt x="15049" y="0"/>
                </a:moveTo>
                <a:lnTo>
                  <a:pt x="12522" y="2438"/>
                </a:lnTo>
                <a:lnTo>
                  <a:pt x="11214" y="3835"/>
                </a:lnTo>
                <a:lnTo>
                  <a:pt x="25486" y="3835"/>
                </a:lnTo>
                <a:lnTo>
                  <a:pt x="25461" y="3695"/>
                </a:lnTo>
                <a:lnTo>
                  <a:pt x="18618" y="3695"/>
                </a:lnTo>
                <a:lnTo>
                  <a:pt x="19799" y="2705"/>
                </a:lnTo>
                <a:lnTo>
                  <a:pt x="20561" y="1625"/>
                </a:lnTo>
                <a:lnTo>
                  <a:pt x="18834" y="1130"/>
                </a:lnTo>
                <a:lnTo>
                  <a:pt x="15049" y="0"/>
                </a:lnTo>
                <a:close/>
              </a:path>
              <a:path w="26670" h="11429">
                <a:moveTo>
                  <a:pt x="25361" y="3124"/>
                </a:moveTo>
                <a:lnTo>
                  <a:pt x="21742" y="3301"/>
                </a:lnTo>
                <a:lnTo>
                  <a:pt x="18618" y="3695"/>
                </a:lnTo>
                <a:lnTo>
                  <a:pt x="25461" y="3695"/>
                </a:lnTo>
                <a:lnTo>
                  <a:pt x="25361" y="31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741569" y="3742256"/>
            <a:ext cx="5080" cy="6350"/>
          </a:xfrm>
          <a:custGeom>
            <a:avLst/>
            <a:gdLst/>
            <a:ahLst/>
            <a:cxnLst/>
            <a:rect l="l" t="t" r="r" b="b"/>
            <a:pathLst>
              <a:path w="5079" h="6350">
                <a:moveTo>
                  <a:pt x="3619" y="0"/>
                </a:moveTo>
                <a:lnTo>
                  <a:pt x="0" y="1092"/>
                </a:lnTo>
                <a:lnTo>
                  <a:pt x="431" y="2527"/>
                </a:lnTo>
                <a:lnTo>
                  <a:pt x="914" y="3708"/>
                </a:lnTo>
                <a:lnTo>
                  <a:pt x="977" y="4114"/>
                </a:lnTo>
                <a:lnTo>
                  <a:pt x="1551" y="5333"/>
                </a:lnTo>
                <a:lnTo>
                  <a:pt x="2057" y="6324"/>
                </a:lnTo>
                <a:lnTo>
                  <a:pt x="3987" y="5333"/>
                </a:lnTo>
                <a:lnTo>
                  <a:pt x="4267" y="4521"/>
                </a:lnTo>
                <a:lnTo>
                  <a:pt x="4588" y="3022"/>
                </a:lnTo>
                <a:lnTo>
                  <a:pt x="3619" y="0"/>
                </a:lnTo>
                <a:close/>
              </a:path>
              <a:path w="5079" h="6350">
                <a:moveTo>
                  <a:pt x="4588" y="3022"/>
                </a:moveTo>
                <a:lnTo>
                  <a:pt x="4648" y="3213"/>
                </a:lnTo>
                <a:lnTo>
                  <a:pt x="4588" y="3022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594426" y="3692873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157" y="6959"/>
                </a:moveTo>
                <a:lnTo>
                  <a:pt x="9499" y="6959"/>
                </a:lnTo>
                <a:lnTo>
                  <a:pt x="9766" y="8089"/>
                </a:lnTo>
                <a:lnTo>
                  <a:pt x="14414" y="9804"/>
                </a:lnTo>
                <a:lnTo>
                  <a:pt x="17157" y="8585"/>
                </a:lnTo>
                <a:lnTo>
                  <a:pt x="18732" y="7950"/>
                </a:lnTo>
                <a:lnTo>
                  <a:pt x="17157" y="6959"/>
                </a:lnTo>
                <a:close/>
              </a:path>
              <a:path w="22859" h="10160">
                <a:moveTo>
                  <a:pt x="1879" y="2209"/>
                </a:moveTo>
                <a:lnTo>
                  <a:pt x="482" y="3835"/>
                </a:lnTo>
                <a:lnTo>
                  <a:pt x="0" y="4432"/>
                </a:lnTo>
                <a:lnTo>
                  <a:pt x="4216" y="4927"/>
                </a:lnTo>
                <a:lnTo>
                  <a:pt x="5283" y="5245"/>
                </a:lnTo>
                <a:lnTo>
                  <a:pt x="4216" y="5460"/>
                </a:lnTo>
                <a:lnTo>
                  <a:pt x="215" y="5867"/>
                </a:lnTo>
                <a:lnTo>
                  <a:pt x="482" y="6464"/>
                </a:lnTo>
                <a:lnTo>
                  <a:pt x="1879" y="8267"/>
                </a:lnTo>
                <a:lnTo>
                  <a:pt x="6629" y="7543"/>
                </a:lnTo>
                <a:lnTo>
                  <a:pt x="9499" y="6959"/>
                </a:lnTo>
                <a:lnTo>
                  <a:pt x="17157" y="6959"/>
                </a:lnTo>
                <a:lnTo>
                  <a:pt x="15595" y="6375"/>
                </a:lnTo>
                <a:lnTo>
                  <a:pt x="18681" y="6375"/>
                </a:lnTo>
                <a:lnTo>
                  <a:pt x="22555" y="6146"/>
                </a:lnTo>
                <a:lnTo>
                  <a:pt x="22182" y="4432"/>
                </a:lnTo>
                <a:lnTo>
                  <a:pt x="22033" y="3251"/>
                </a:lnTo>
                <a:lnTo>
                  <a:pt x="9766" y="3251"/>
                </a:lnTo>
                <a:lnTo>
                  <a:pt x="7073" y="3111"/>
                </a:lnTo>
                <a:lnTo>
                  <a:pt x="1879" y="2209"/>
                </a:lnTo>
                <a:close/>
              </a:path>
              <a:path w="22859" h="10160">
                <a:moveTo>
                  <a:pt x="13119" y="0"/>
                </a:moveTo>
                <a:lnTo>
                  <a:pt x="10866" y="2209"/>
                </a:lnTo>
                <a:lnTo>
                  <a:pt x="9766" y="3251"/>
                </a:lnTo>
                <a:lnTo>
                  <a:pt x="22033" y="3251"/>
                </a:lnTo>
                <a:lnTo>
                  <a:pt x="16090" y="3162"/>
                </a:lnTo>
                <a:lnTo>
                  <a:pt x="17157" y="2438"/>
                </a:lnTo>
                <a:lnTo>
                  <a:pt x="17868" y="1536"/>
                </a:lnTo>
                <a:lnTo>
                  <a:pt x="13119" y="0"/>
                </a:lnTo>
                <a:close/>
              </a:path>
              <a:path w="22859" h="10160">
                <a:moveTo>
                  <a:pt x="21970" y="2755"/>
                </a:moveTo>
                <a:lnTo>
                  <a:pt x="18834" y="2933"/>
                </a:lnTo>
                <a:lnTo>
                  <a:pt x="16090" y="3162"/>
                </a:lnTo>
                <a:lnTo>
                  <a:pt x="22022" y="3162"/>
                </a:lnTo>
                <a:lnTo>
                  <a:pt x="21970" y="275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607069" y="3762323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368" y="11061"/>
                </a:moveTo>
                <a:lnTo>
                  <a:pt x="14998" y="11061"/>
                </a:lnTo>
                <a:lnTo>
                  <a:pt x="15481" y="12877"/>
                </a:lnTo>
                <a:lnTo>
                  <a:pt x="22872" y="15722"/>
                </a:lnTo>
                <a:lnTo>
                  <a:pt x="27368" y="13589"/>
                </a:lnTo>
                <a:lnTo>
                  <a:pt x="29629" y="12547"/>
                </a:lnTo>
                <a:lnTo>
                  <a:pt x="27368" y="11061"/>
                </a:lnTo>
                <a:close/>
              </a:path>
              <a:path w="36195" h="15875">
                <a:moveTo>
                  <a:pt x="3009" y="3606"/>
                </a:moveTo>
                <a:lnTo>
                  <a:pt x="0" y="7137"/>
                </a:lnTo>
                <a:lnTo>
                  <a:pt x="6629" y="7810"/>
                </a:lnTo>
                <a:lnTo>
                  <a:pt x="8623" y="8267"/>
                </a:lnTo>
                <a:lnTo>
                  <a:pt x="6743" y="8661"/>
                </a:lnTo>
                <a:lnTo>
                  <a:pt x="317" y="9347"/>
                </a:lnTo>
                <a:lnTo>
                  <a:pt x="965" y="10426"/>
                </a:lnTo>
                <a:lnTo>
                  <a:pt x="2844" y="13093"/>
                </a:lnTo>
                <a:lnTo>
                  <a:pt x="10680" y="11963"/>
                </a:lnTo>
                <a:lnTo>
                  <a:pt x="14998" y="11061"/>
                </a:lnTo>
                <a:lnTo>
                  <a:pt x="27368" y="11061"/>
                </a:lnTo>
                <a:lnTo>
                  <a:pt x="24917" y="10020"/>
                </a:lnTo>
                <a:lnTo>
                  <a:pt x="29629" y="10020"/>
                </a:lnTo>
                <a:lnTo>
                  <a:pt x="35674" y="9753"/>
                </a:lnTo>
                <a:lnTo>
                  <a:pt x="34828" y="5232"/>
                </a:lnTo>
                <a:lnTo>
                  <a:pt x="15481" y="5232"/>
                </a:lnTo>
                <a:lnTo>
                  <a:pt x="11328" y="4914"/>
                </a:lnTo>
                <a:lnTo>
                  <a:pt x="3009" y="3606"/>
                </a:lnTo>
                <a:close/>
              </a:path>
              <a:path w="36195" h="15875">
                <a:moveTo>
                  <a:pt x="20827" y="0"/>
                </a:moveTo>
                <a:lnTo>
                  <a:pt x="17437" y="3378"/>
                </a:lnTo>
                <a:lnTo>
                  <a:pt x="15481" y="5232"/>
                </a:lnTo>
                <a:lnTo>
                  <a:pt x="34828" y="5232"/>
                </a:lnTo>
                <a:lnTo>
                  <a:pt x="34805" y="5105"/>
                </a:lnTo>
                <a:lnTo>
                  <a:pt x="25412" y="5105"/>
                </a:lnTo>
                <a:lnTo>
                  <a:pt x="27368" y="3924"/>
                </a:lnTo>
                <a:lnTo>
                  <a:pt x="28333" y="2387"/>
                </a:lnTo>
                <a:lnTo>
                  <a:pt x="25907" y="1676"/>
                </a:lnTo>
                <a:lnTo>
                  <a:pt x="20827" y="0"/>
                </a:lnTo>
                <a:close/>
              </a:path>
              <a:path w="36195" h="15875">
                <a:moveTo>
                  <a:pt x="34696" y="4508"/>
                </a:moveTo>
                <a:lnTo>
                  <a:pt x="30010" y="4737"/>
                </a:lnTo>
                <a:lnTo>
                  <a:pt x="25412" y="5105"/>
                </a:lnTo>
                <a:lnTo>
                  <a:pt x="34805" y="5105"/>
                </a:lnTo>
                <a:lnTo>
                  <a:pt x="34696" y="45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578835" y="3732855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59" y="7099"/>
                </a:moveTo>
                <a:lnTo>
                  <a:pt x="9436" y="7099"/>
                </a:lnTo>
                <a:lnTo>
                  <a:pt x="9829" y="8089"/>
                </a:lnTo>
                <a:lnTo>
                  <a:pt x="14516" y="9982"/>
                </a:lnTo>
                <a:lnTo>
                  <a:pt x="17259" y="8674"/>
                </a:lnTo>
                <a:lnTo>
                  <a:pt x="18732" y="8000"/>
                </a:lnTo>
                <a:lnTo>
                  <a:pt x="17259" y="7099"/>
                </a:lnTo>
                <a:close/>
              </a:path>
              <a:path w="22859" h="10160">
                <a:moveTo>
                  <a:pt x="1892" y="2400"/>
                </a:moveTo>
                <a:lnTo>
                  <a:pt x="482" y="3886"/>
                </a:lnTo>
                <a:lnTo>
                  <a:pt x="0" y="4521"/>
                </a:lnTo>
                <a:lnTo>
                  <a:pt x="3936" y="5067"/>
                </a:lnTo>
                <a:lnTo>
                  <a:pt x="5397" y="5245"/>
                </a:lnTo>
                <a:lnTo>
                  <a:pt x="4203" y="5651"/>
                </a:lnTo>
                <a:lnTo>
                  <a:pt x="215" y="5968"/>
                </a:lnTo>
                <a:lnTo>
                  <a:pt x="698" y="6603"/>
                </a:lnTo>
                <a:lnTo>
                  <a:pt x="1892" y="8318"/>
                </a:lnTo>
                <a:lnTo>
                  <a:pt x="6680" y="7683"/>
                </a:lnTo>
                <a:lnTo>
                  <a:pt x="9436" y="7099"/>
                </a:lnTo>
                <a:lnTo>
                  <a:pt x="17259" y="7099"/>
                </a:lnTo>
                <a:lnTo>
                  <a:pt x="15697" y="6464"/>
                </a:lnTo>
                <a:lnTo>
                  <a:pt x="18618" y="6464"/>
                </a:lnTo>
                <a:lnTo>
                  <a:pt x="22453" y="6197"/>
                </a:lnTo>
                <a:lnTo>
                  <a:pt x="22260" y="4521"/>
                </a:lnTo>
                <a:lnTo>
                  <a:pt x="21909" y="3390"/>
                </a:lnTo>
                <a:lnTo>
                  <a:pt x="9829" y="3390"/>
                </a:lnTo>
                <a:lnTo>
                  <a:pt x="7175" y="3124"/>
                </a:lnTo>
                <a:lnTo>
                  <a:pt x="1892" y="2400"/>
                </a:lnTo>
                <a:close/>
              </a:path>
              <a:path w="22859" h="10160">
                <a:moveTo>
                  <a:pt x="13055" y="0"/>
                </a:moveTo>
                <a:lnTo>
                  <a:pt x="10909" y="2171"/>
                </a:lnTo>
                <a:lnTo>
                  <a:pt x="9829" y="3390"/>
                </a:lnTo>
                <a:lnTo>
                  <a:pt x="21909" y="3390"/>
                </a:lnTo>
                <a:lnTo>
                  <a:pt x="16078" y="3301"/>
                </a:lnTo>
                <a:lnTo>
                  <a:pt x="17259" y="2489"/>
                </a:lnTo>
                <a:lnTo>
                  <a:pt x="17856" y="1587"/>
                </a:lnTo>
                <a:lnTo>
                  <a:pt x="16192" y="1092"/>
                </a:lnTo>
                <a:lnTo>
                  <a:pt x="13055" y="0"/>
                </a:lnTo>
                <a:close/>
              </a:path>
              <a:path w="22859" h="10160">
                <a:moveTo>
                  <a:pt x="21755" y="2895"/>
                </a:moveTo>
                <a:lnTo>
                  <a:pt x="18935" y="3073"/>
                </a:lnTo>
                <a:lnTo>
                  <a:pt x="16078" y="3301"/>
                </a:lnTo>
                <a:lnTo>
                  <a:pt x="21881" y="3301"/>
                </a:lnTo>
                <a:lnTo>
                  <a:pt x="21755" y="289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539536" y="3791686"/>
            <a:ext cx="26670" cy="12065"/>
          </a:xfrm>
          <a:custGeom>
            <a:avLst/>
            <a:gdLst/>
            <a:ahLst/>
            <a:cxnLst/>
            <a:rect l="l" t="t" r="r" b="b"/>
            <a:pathLst>
              <a:path w="26670" h="12064">
                <a:moveTo>
                  <a:pt x="20585" y="8267"/>
                </a:moveTo>
                <a:lnTo>
                  <a:pt x="11010" y="8267"/>
                </a:lnTo>
                <a:lnTo>
                  <a:pt x="11493" y="9448"/>
                </a:lnTo>
                <a:lnTo>
                  <a:pt x="16891" y="11480"/>
                </a:lnTo>
                <a:lnTo>
                  <a:pt x="21856" y="9118"/>
                </a:lnTo>
                <a:lnTo>
                  <a:pt x="20585" y="8267"/>
                </a:lnTo>
                <a:close/>
              </a:path>
              <a:path w="26670" h="12064">
                <a:moveTo>
                  <a:pt x="2159" y="2984"/>
                </a:moveTo>
                <a:lnTo>
                  <a:pt x="698" y="4787"/>
                </a:lnTo>
                <a:lnTo>
                  <a:pt x="0" y="5511"/>
                </a:lnTo>
                <a:lnTo>
                  <a:pt x="4864" y="6007"/>
                </a:lnTo>
                <a:lnTo>
                  <a:pt x="6311" y="6235"/>
                </a:lnTo>
                <a:lnTo>
                  <a:pt x="4953" y="6553"/>
                </a:lnTo>
                <a:lnTo>
                  <a:pt x="266" y="7226"/>
                </a:lnTo>
                <a:lnTo>
                  <a:pt x="871" y="7962"/>
                </a:lnTo>
                <a:lnTo>
                  <a:pt x="2260" y="9944"/>
                </a:lnTo>
                <a:lnTo>
                  <a:pt x="7874" y="8953"/>
                </a:lnTo>
                <a:lnTo>
                  <a:pt x="11010" y="8267"/>
                </a:lnTo>
                <a:lnTo>
                  <a:pt x="20585" y="8267"/>
                </a:lnTo>
                <a:lnTo>
                  <a:pt x="20129" y="7962"/>
                </a:lnTo>
                <a:lnTo>
                  <a:pt x="18237" y="7327"/>
                </a:lnTo>
                <a:lnTo>
                  <a:pt x="21704" y="7327"/>
                </a:lnTo>
                <a:lnTo>
                  <a:pt x="26073" y="6921"/>
                </a:lnTo>
                <a:lnTo>
                  <a:pt x="25806" y="5105"/>
                </a:lnTo>
                <a:lnTo>
                  <a:pt x="25514" y="3936"/>
                </a:lnTo>
                <a:lnTo>
                  <a:pt x="11277" y="3936"/>
                </a:lnTo>
                <a:lnTo>
                  <a:pt x="8255" y="3797"/>
                </a:lnTo>
                <a:lnTo>
                  <a:pt x="2159" y="2984"/>
                </a:lnTo>
                <a:close/>
              </a:path>
              <a:path w="26670" h="12064">
                <a:moveTo>
                  <a:pt x="15113" y="0"/>
                </a:moveTo>
                <a:lnTo>
                  <a:pt x="12471" y="2476"/>
                </a:lnTo>
                <a:lnTo>
                  <a:pt x="11277" y="3936"/>
                </a:lnTo>
                <a:lnTo>
                  <a:pt x="25514" y="3936"/>
                </a:lnTo>
                <a:lnTo>
                  <a:pt x="25457" y="3708"/>
                </a:lnTo>
                <a:lnTo>
                  <a:pt x="18567" y="3708"/>
                </a:lnTo>
                <a:lnTo>
                  <a:pt x="19913" y="2793"/>
                </a:lnTo>
                <a:lnTo>
                  <a:pt x="20624" y="1714"/>
                </a:lnTo>
                <a:lnTo>
                  <a:pt x="15113" y="0"/>
                </a:lnTo>
                <a:close/>
              </a:path>
              <a:path w="26670" h="12064">
                <a:moveTo>
                  <a:pt x="25311" y="3124"/>
                </a:moveTo>
                <a:lnTo>
                  <a:pt x="18567" y="3708"/>
                </a:lnTo>
                <a:lnTo>
                  <a:pt x="25457" y="3708"/>
                </a:lnTo>
                <a:lnTo>
                  <a:pt x="25311" y="31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495330" y="3757674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61" y="7035"/>
                </a:moveTo>
                <a:lnTo>
                  <a:pt x="9550" y="7035"/>
                </a:lnTo>
                <a:lnTo>
                  <a:pt x="9867" y="8077"/>
                </a:lnTo>
                <a:lnTo>
                  <a:pt x="14668" y="9880"/>
                </a:lnTo>
                <a:lnTo>
                  <a:pt x="17221" y="8572"/>
                </a:lnTo>
                <a:lnTo>
                  <a:pt x="18783" y="7937"/>
                </a:lnTo>
                <a:lnTo>
                  <a:pt x="17361" y="7035"/>
                </a:lnTo>
                <a:close/>
              </a:path>
              <a:path w="22859" h="10160">
                <a:moveTo>
                  <a:pt x="2044" y="2298"/>
                </a:moveTo>
                <a:lnTo>
                  <a:pt x="698" y="3733"/>
                </a:lnTo>
                <a:lnTo>
                  <a:pt x="0" y="4508"/>
                </a:lnTo>
                <a:lnTo>
                  <a:pt x="4254" y="4914"/>
                </a:lnTo>
                <a:lnTo>
                  <a:pt x="5448" y="5232"/>
                </a:lnTo>
                <a:lnTo>
                  <a:pt x="4254" y="5549"/>
                </a:lnTo>
                <a:lnTo>
                  <a:pt x="330" y="5905"/>
                </a:lnTo>
                <a:lnTo>
                  <a:pt x="1930" y="8343"/>
                </a:lnTo>
                <a:lnTo>
                  <a:pt x="6794" y="7531"/>
                </a:lnTo>
                <a:lnTo>
                  <a:pt x="9550" y="7035"/>
                </a:lnTo>
                <a:lnTo>
                  <a:pt x="17361" y="7035"/>
                </a:lnTo>
                <a:lnTo>
                  <a:pt x="17221" y="6946"/>
                </a:lnTo>
                <a:lnTo>
                  <a:pt x="15811" y="6362"/>
                </a:lnTo>
                <a:lnTo>
                  <a:pt x="18783" y="6362"/>
                </a:lnTo>
                <a:lnTo>
                  <a:pt x="22669" y="6134"/>
                </a:lnTo>
                <a:lnTo>
                  <a:pt x="22006" y="3238"/>
                </a:lnTo>
                <a:lnTo>
                  <a:pt x="9867" y="3238"/>
                </a:lnTo>
                <a:lnTo>
                  <a:pt x="7340" y="3111"/>
                </a:lnTo>
                <a:lnTo>
                  <a:pt x="2044" y="2298"/>
                </a:lnTo>
                <a:close/>
              </a:path>
              <a:path w="22859" h="10160">
                <a:moveTo>
                  <a:pt x="13385" y="0"/>
                </a:moveTo>
                <a:lnTo>
                  <a:pt x="11010" y="2108"/>
                </a:lnTo>
                <a:lnTo>
                  <a:pt x="9867" y="3238"/>
                </a:lnTo>
                <a:lnTo>
                  <a:pt x="16192" y="3238"/>
                </a:lnTo>
                <a:lnTo>
                  <a:pt x="17221" y="2514"/>
                </a:lnTo>
                <a:lnTo>
                  <a:pt x="17970" y="1524"/>
                </a:lnTo>
                <a:lnTo>
                  <a:pt x="16509" y="1117"/>
                </a:lnTo>
                <a:lnTo>
                  <a:pt x="13385" y="0"/>
                </a:lnTo>
                <a:close/>
              </a:path>
              <a:path w="22859" h="10160">
                <a:moveTo>
                  <a:pt x="21907" y="2794"/>
                </a:moveTo>
                <a:lnTo>
                  <a:pt x="16192" y="3238"/>
                </a:lnTo>
                <a:lnTo>
                  <a:pt x="22006" y="3238"/>
                </a:lnTo>
                <a:lnTo>
                  <a:pt x="21907" y="279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974918" y="3471931"/>
            <a:ext cx="3565699" cy="3587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55738" y="3732712"/>
            <a:ext cx="1793450" cy="4080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428873" y="4132858"/>
            <a:ext cx="3040368" cy="2349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078832" y="4142304"/>
            <a:ext cx="1075055" cy="215265"/>
          </a:xfrm>
          <a:custGeom>
            <a:avLst/>
            <a:gdLst/>
            <a:ahLst/>
            <a:cxnLst/>
            <a:rect l="l" t="t" r="r" b="b"/>
            <a:pathLst>
              <a:path w="1075054" h="215264">
                <a:moveTo>
                  <a:pt x="2552" y="0"/>
                </a:moveTo>
                <a:lnTo>
                  <a:pt x="0" y="3746"/>
                </a:lnTo>
                <a:lnTo>
                  <a:pt x="3403" y="4343"/>
                </a:lnTo>
                <a:lnTo>
                  <a:pt x="25398" y="7359"/>
                </a:lnTo>
                <a:lnTo>
                  <a:pt x="69301" y="12867"/>
                </a:lnTo>
                <a:lnTo>
                  <a:pt x="91109" y="16090"/>
                </a:lnTo>
                <a:lnTo>
                  <a:pt x="125412" y="27308"/>
                </a:lnTo>
                <a:lnTo>
                  <a:pt x="148064" y="45256"/>
                </a:lnTo>
                <a:lnTo>
                  <a:pt x="166099" y="66804"/>
                </a:lnTo>
                <a:lnTo>
                  <a:pt x="186550" y="88823"/>
                </a:lnTo>
                <a:lnTo>
                  <a:pt x="223294" y="109246"/>
                </a:lnTo>
                <a:lnTo>
                  <a:pt x="272060" y="121671"/>
                </a:lnTo>
                <a:lnTo>
                  <a:pt x="326168" y="128565"/>
                </a:lnTo>
                <a:lnTo>
                  <a:pt x="423684" y="135635"/>
                </a:lnTo>
                <a:lnTo>
                  <a:pt x="614916" y="153089"/>
                </a:lnTo>
                <a:lnTo>
                  <a:pt x="662488" y="158107"/>
                </a:lnTo>
                <a:lnTo>
                  <a:pt x="710079" y="163929"/>
                </a:lnTo>
                <a:lnTo>
                  <a:pt x="757745" y="170827"/>
                </a:lnTo>
                <a:lnTo>
                  <a:pt x="913668" y="196892"/>
                </a:lnTo>
                <a:lnTo>
                  <a:pt x="966120" y="204680"/>
                </a:lnTo>
                <a:lnTo>
                  <a:pt x="1018740" y="210939"/>
                </a:lnTo>
                <a:lnTo>
                  <a:pt x="1071486" y="215023"/>
                </a:lnTo>
                <a:lnTo>
                  <a:pt x="1072400" y="214299"/>
                </a:lnTo>
                <a:lnTo>
                  <a:pt x="1073099" y="213715"/>
                </a:lnTo>
                <a:lnTo>
                  <a:pt x="1074445" y="213398"/>
                </a:lnTo>
                <a:lnTo>
                  <a:pt x="1074712" y="213398"/>
                </a:lnTo>
                <a:lnTo>
                  <a:pt x="1058925" y="209673"/>
                </a:lnTo>
                <a:lnTo>
                  <a:pt x="1009367" y="200404"/>
                </a:lnTo>
                <a:lnTo>
                  <a:pt x="941634" y="191745"/>
                </a:lnTo>
                <a:lnTo>
                  <a:pt x="839800" y="182079"/>
                </a:lnTo>
                <a:lnTo>
                  <a:pt x="802137" y="177351"/>
                </a:lnTo>
                <a:lnTo>
                  <a:pt x="765000" y="171208"/>
                </a:lnTo>
                <a:lnTo>
                  <a:pt x="691248" y="157098"/>
                </a:lnTo>
                <a:lnTo>
                  <a:pt x="653340" y="150678"/>
                </a:lnTo>
                <a:lnTo>
                  <a:pt x="615399" y="145680"/>
                </a:lnTo>
                <a:lnTo>
                  <a:pt x="577192" y="141670"/>
                </a:lnTo>
                <a:lnTo>
                  <a:pt x="391134" y="124028"/>
                </a:lnTo>
                <a:lnTo>
                  <a:pt x="331873" y="120110"/>
                </a:lnTo>
                <a:lnTo>
                  <a:pt x="302055" y="117602"/>
                </a:lnTo>
                <a:lnTo>
                  <a:pt x="252917" y="106920"/>
                </a:lnTo>
                <a:lnTo>
                  <a:pt x="215080" y="87619"/>
                </a:lnTo>
                <a:lnTo>
                  <a:pt x="188560" y="58364"/>
                </a:lnTo>
                <a:lnTo>
                  <a:pt x="179222" y="40805"/>
                </a:lnTo>
                <a:lnTo>
                  <a:pt x="176733" y="38633"/>
                </a:lnTo>
                <a:lnTo>
                  <a:pt x="174294" y="36639"/>
                </a:lnTo>
                <a:lnTo>
                  <a:pt x="172034" y="34328"/>
                </a:lnTo>
                <a:lnTo>
                  <a:pt x="138339" y="14450"/>
                </a:lnTo>
                <a:lnTo>
                  <a:pt x="94818" y="5643"/>
                </a:lnTo>
                <a:lnTo>
                  <a:pt x="5448" y="228"/>
                </a:lnTo>
                <a:lnTo>
                  <a:pt x="2552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691494" y="4210931"/>
            <a:ext cx="932815" cy="159385"/>
          </a:xfrm>
          <a:custGeom>
            <a:avLst/>
            <a:gdLst/>
            <a:ahLst/>
            <a:cxnLst/>
            <a:rect l="l" t="t" r="r" b="b"/>
            <a:pathLst>
              <a:path w="932815" h="159385">
                <a:moveTo>
                  <a:pt x="889407" y="152774"/>
                </a:moveTo>
                <a:lnTo>
                  <a:pt x="824947" y="152774"/>
                </a:lnTo>
                <a:lnTo>
                  <a:pt x="874268" y="153623"/>
                </a:lnTo>
                <a:lnTo>
                  <a:pt x="922705" y="158546"/>
                </a:lnTo>
                <a:lnTo>
                  <a:pt x="925614" y="158953"/>
                </a:lnTo>
                <a:lnTo>
                  <a:pt x="929347" y="157784"/>
                </a:lnTo>
                <a:lnTo>
                  <a:pt x="932205" y="156019"/>
                </a:lnTo>
                <a:lnTo>
                  <a:pt x="916257" y="155515"/>
                </a:lnTo>
                <a:lnTo>
                  <a:pt x="900331" y="154147"/>
                </a:lnTo>
                <a:lnTo>
                  <a:pt x="889407" y="152774"/>
                </a:lnTo>
                <a:close/>
              </a:path>
              <a:path w="932815" h="159385">
                <a:moveTo>
                  <a:pt x="3822" y="0"/>
                </a:moveTo>
                <a:lnTo>
                  <a:pt x="0" y="4749"/>
                </a:lnTo>
                <a:lnTo>
                  <a:pt x="3822" y="5651"/>
                </a:lnTo>
                <a:lnTo>
                  <a:pt x="48945" y="14799"/>
                </a:lnTo>
                <a:lnTo>
                  <a:pt x="94620" y="20854"/>
                </a:lnTo>
                <a:lnTo>
                  <a:pt x="140701" y="24828"/>
                </a:lnTo>
                <a:lnTo>
                  <a:pt x="233502" y="30594"/>
                </a:lnTo>
                <a:lnTo>
                  <a:pt x="269315" y="33758"/>
                </a:lnTo>
                <a:lnTo>
                  <a:pt x="338731" y="46031"/>
                </a:lnTo>
                <a:lnTo>
                  <a:pt x="393564" y="65400"/>
                </a:lnTo>
                <a:lnTo>
                  <a:pt x="412581" y="75768"/>
                </a:lnTo>
                <a:lnTo>
                  <a:pt x="432165" y="85383"/>
                </a:lnTo>
                <a:lnTo>
                  <a:pt x="455193" y="92443"/>
                </a:lnTo>
                <a:lnTo>
                  <a:pt x="511295" y="104609"/>
                </a:lnTo>
                <a:lnTo>
                  <a:pt x="621776" y="131523"/>
                </a:lnTo>
                <a:lnTo>
                  <a:pt x="677329" y="144360"/>
                </a:lnTo>
                <a:lnTo>
                  <a:pt x="725913" y="151173"/>
                </a:lnTo>
                <a:lnTo>
                  <a:pt x="775307" y="152968"/>
                </a:lnTo>
                <a:lnTo>
                  <a:pt x="889407" y="152774"/>
                </a:lnTo>
                <a:lnTo>
                  <a:pt x="884324" y="152135"/>
                </a:lnTo>
                <a:lnTo>
                  <a:pt x="868133" y="149694"/>
                </a:lnTo>
                <a:lnTo>
                  <a:pt x="840699" y="146008"/>
                </a:lnTo>
                <a:lnTo>
                  <a:pt x="813107" y="143219"/>
                </a:lnTo>
                <a:lnTo>
                  <a:pt x="706556" y="133626"/>
                </a:lnTo>
                <a:lnTo>
                  <a:pt x="654970" y="127773"/>
                </a:lnTo>
                <a:lnTo>
                  <a:pt x="604194" y="119269"/>
                </a:lnTo>
                <a:lnTo>
                  <a:pt x="555383" y="106552"/>
                </a:lnTo>
                <a:lnTo>
                  <a:pt x="504060" y="89118"/>
                </a:lnTo>
                <a:lnTo>
                  <a:pt x="453312" y="71202"/>
                </a:lnTo>
                <a:lnTo>
                  <a:pt x="402009" y="54153"/>
                </a:lnTo>
                <a:lnTo>
                  <a:pt x="349021" y="39319"/>
                </a:lnTo>
                <a:lnTo>
                  <a:pt x="280314" y="24129"/>
                </a:lnTo>
                <a:lnTo>
                  <a:pt x="225339" y="20269"/>
                </a:lnTo>
                <a:lnTo>
                  <a:pt x="115488" y="15042"/>
                </a:lnTo>
                <a:lnTo>
                  <a:pt x="60999" y="9962"/>
                </a:lnTo>
                <a:lnTo>
                  <a:pt x="7061" y="761"/>
                </a:lnTo>
                <a:lnTo>
                  <a:pt x="3822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977456" y="3919683"/>
            <a:ext cx="579120" cy="29209"/>
          </a:xfrm>
          <a:custGeom>
            <a:avLst/>
            <a:gdLst/>
            <a:ahLst/>
            <a:cxnLst/>
            <a:rect l="l" t="t" r="r" b="b"/>
            <a:pathLst>
              <a:path w="579120" h="29210">
                <a:moveTo>
                  <a:pt x="435666" y="8599"/>
                </a:moveTo>
                <a:lnTo>
                  <a:pt x="312469" y="8599"/>
                </a:lnTo>
                <a:lnTo>
                  <a:pt x="364680" y="10469"/>
                </a:lnTo>
                <a:lnTo>
                  <a:pt x="417426" y="14546"/>
                </a:lnTo>
                <a:lnTo>
                  <a:pt x="522493" y="24739"/>
                </a:lnTo>
                <a:lnTo>
                  <a:pt x="573798" y="28562"/>
                </a:lnTo>
                <a:lnTo>
                  <a:pt x="575475" y="28651"/>
                </a:lnTo>
                <a:lnTo>
                  <a:pt x="577189" y="28054"/>
                </a:lnTo>
                <a:lnTo>
                  <a:pt x="578650" y="27114"/>
                </a:lnTo>
                <a:lnTo>
                  <a:pt x="539779" y="23485"/>
                </a:lnTo>
                <a:lnTo>
                  <a:pt x="501135" y="18029"/>
                </a:lnTo>
                <a:lnTo>
                  <a:pt x="462453" y="12089"/>
                </a:lnTo>
                <a:lnTo>
                  <a:pt x="435666" y="8599"/>
                </a:lnTo>
                <a:close/>
              </a:path>
              <a:path w="579120" h="29210">
                <a:moveTo>
                  <a:pt x="1955" y="2400"/>
                </a:moveTo>
                <a:lnTo>
                  <a:pt x="0" y="5194"/>
                </a:lnTo>
                <a:lnTo>
                  <a:pt x="2374" y="5740"/>
                </a:lnTo>
                <a:lnTo>
                  <a:pt x="54311" y="13997"/>
                </a:lnTo>
                <a:lnTo>
                  <a:pt x="105622" y="17179"/>
                </a:lnTo>
                <a:lnTo>
                  <a:pt x="156857" y="16667"/>
                </a:lnTo>
                <a:lnTo>
                  <a:pt x="208567" y="13841"/>
                </a:lnTo>
                <a:lnTo>
                  <a:pt x="261302" y="10083"/>
                </a:lnTo>
                <a:lnTo>
                  <a:pt x="262275" y="10055"/>
                </a:lnTo>
                <a:lnTo>
                  <a:pt x="109399" y="10055"/>
                </a:lnTo>
                <a:lnTo>
                  <a:pt x="57052" y="9190"/>
                </a:lnTo>
                <a:lnTo>
                  <a:pt x="3721" y="2895"/>
                </a:lnTo>
                <a:lnTo>
                  <a:pt x="1955" y="2400"/>
                </a:lnTo>
                <a:close/>
              </a:path>
              <a:path w="579120" h="29210">
                <a:moveTo>
                  <a:pt x="318427" y="0"/>
                </a:moveTo>
                <a:lnTo>
                  <a:pt x="265275" y="462"/>
                </a:lnTo>
                <a:lnTo>
                  <a:pt x="213036" y="3651"/>
                </a:lnTo>
                <a:lnTo>
                  <a:pt x="161236" y="7529"/>
                </a:lnTo>
                <a:lnTo>
                  <a:pt x="109399" y="10055"/>
                </a:lnTo>
                <a:lnTo>
                  <a:pt x="262275" y="10055"/>
                </a:lnTo>
                <a:lnTo>
                  <a:pt x="312469" y="8599"/>
                </a:lnTo>
                <a:lnTo>
                  <a:pt x="435666" y="8599"/>
                </a:lnTo>
                <a:lnTo>
                  <a:pt x="423468" y="7010"/>
                </a:lnTo>
                <a:lnTo>
                  <a:pt x="399835" y="4778"/>
                </a:lnTo>
                <a:lnTo>
                  <a:pt x="376116" y="2960"/>
                </a:lnTo>
                <a:lnTo>
                  <a:pt x="328612" y="101"/>
                </a:lnTo>
                <a:lnTo>
                  <a:pt x="321767" y="101"/>
                </a:lnTo>
                <a:lnTo>
                  <a:pt x="318427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416740" y="3956779"/>
            <a:ext cx="1042669" cy="115570"/>
          </a:xfrm>
          <a:custGeom>
            <a:avLst/>
            <a:gdLst/>
            <a:ahLst/>
            <a:cxnLst/>
            <a:rect l="l" t="t" r="r" b="b"/>
            <a:pathLst>
              <a:path w="1042670" h="115570">
                <a:moveTo>
                  <a:pt x="2908" y="0"/>
                </a:moveTo>
                <a:lnTo>
                  <a:pt x="0" y="2717"/>
                </a:lnTo>
                <a:lnTo>
                  <a:pt x="2590" y="3657"/>
                </a:lnTo>
                <a:lnTo>
                  <a:pt x="49303" y="16007"/>
                </a:lnTo>
                <a:lnTo>
                  <a:pt x="99709" y="23171"/>
                </a:lnTo>
                <a:lnTo>
                  <a:pt x="200685" y="32588"/>
                </a:lnTo>
                <a:lnTo>
                  <a:pt x="456768" y="65062"/>
                </a:lnTo>
                <a:lnTo>
                  <a:pt x="509201" y="71204"/>
                </a:lnTo>
                <a:lnTo>
                  <a:pt x="561995" y="75322"/>
                </a:lnTo>
                <a:lnTo>
                  <a:pt x="615006" y="78077"/>
                </a:lnTo>
                <a:lnTo>
                  <a:pt x="721093" y="82156"/>
                </a:lnTo>
                <a:lnTo>
                  <a:pt x="773024" y="85489"/>
                </a:lnTo>
                <a:lnTo>
                  <a:pt x="824575" y="90593"/>
                </a:lnTo>
                <a:lnTo>
                  <a:pt x="978463" y="109575"/>
                </a:lnTo>
                <a:lnTo>
                  <a:pt x="1036383" y="115404"/>
                </a:lnTo>
                <a:lnTo>
                  <a:pt x="982895" y="97105"/>
                </a:lnTo>
                <a:lnTo>
                  <a:pt x="931168" y="90032"/>
                </a:lnTo>
                <a:lnTo>
                  <a:pt x="879281" y="84436"/>
                </a:lnTo>
                <a:lnTo>
                  <a:pt x="827255" y="80011"/>
                </a:lnTo>
                <a:lnTo>
                  <a:pt x="775114" y="76455"/>
                </a:lnTo>
                <a:lnTo>
                  <a:pt x="565827" y="64858"/>
                </a:lnTo>
                <a:lnTo>
                  <a:pt x="513435" y="61099"/>
                </a:lnTo>
                <a:lnTo>
                  <a:pt x="461972" y="55807"/>
                </a:lnTo>
                <a:lnTo>
                  <a:pt x="410768" y="48874"/>
                </a:lnTo>
                <a:lnTo>
                  <a:pt x="308359" y="34274"/>
                </a:lnTo>
                <a:lnTo>
                  <a:pt x="256768" y="28702"/>
                </a:lnTo>
                <a:lnTo>
                  <a:pt x="155717" y="21079"/>
                </a:lnTo>
                <a:lnTo>
                  <a:pt x="103906" y="16356"/>
                </a:lnTo>
                <a:lnTo>
                  <a:pt x="53243" y="9801"/>
                </a:lnTo>
                <a:lnTo>
                  <a:pt x="5232" y="495"/>
                </a:lnTo>
                <a:lnTo>
                  <a:pt x="2908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775838" y="3347669"/>
            <a:ext cx="181952" cy="392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982197" y="3440010"/>
            <a:ext cx="7710170" cy="1060450"/>
          </a:xfrm>
          <a:custGeom>
            <a:avLst/>
            <a:gdLst/>
            <a:ahLst/>
            <a:cxnLst/>
            <a:rect l="l" t="t" r="r" b="b"/>
            <a:pathLst>
              <a:path w="7710170" h="1060450">
                <a:moveTo>
                  <a:pt x="168790" y="0"/>
                </a:moveTo>
                <a:lnTo>
                  <a:pt x="183832" y="16509"/>
                </a:lnTo>
                <a:lnTo>
                  <a:pt x="191509" y="36829"/>
                </a:lnTo>
                <a:lnTo>
                  <a:pt x="177261" y="73659"/>
                </a:lnTo>
                <a:lnTo>
                  <a:pt x="113422" y="102869"/>
                </a:lnTo>
                <a:lnTo>
                  <a:pt x="77599" y="111759"/>
                </a:lnTo>
                <a:lnTo>
                  <a:pt x="43391" y="123189"/>
                </a:lnTo>
                <a:lnTo>
                  <a:pt x="24725" y="133349"/>
                </a:lnTo>
                <a:lnTo>
                  <a:pt x="9155" y="144779"/>
                </a:lnTo>
                <a:lnTo>
                  <a:pt x="0" y="160019"/>
                </a:lnTo>
                <a:lnTo>
                  <a:pt x="579" y="177799"/>
                </a:lnTo>
                <a:lnTo>
                  <a:pt x="31034" y="208279"/>
                </a:lnTo>
                <a:lnTo>
                  <a:pt x="78366" y="223519"/>
                </a:lnTo>
                <a:lnTo>
                  <a:pt x="127413" y="231139"/>
                </a:lnTo>
                <a:lnTo>
                  <a:pt x="177877" y="237489"/>
                </a:lnTo>
                <a:lnTo>
                  <a:pt x="228789" y="241299"/>
                </a:lnTo>
                <a:lnTo>
                  <a:pt x="279179" y="243839"/>
                </a:lnTo>
                <a:lnTo>
                  <a:pt x="919003" y="257809"/>
                </a:lnTo>
                <a:lnTo>
                  <a:pt x="1019212" y="259079"/>
                </a:lnTo>
                <a:lnTo>
                  <a:pt x="1520145" y="271779"/>
                </a:lnTo>
                <a:lnTo>
                  <a:pt x="1570223" y="274319"/>
                </a:lnTo>
                <a:lnTo>
                  <a:pt x="1720433" y="278129"/>
                </a:lnTo>
                <a:lnTo>
                  <a:pt x="1770494" y="280669"/>
                </a:lnTo>
                <a:lnTo>
                  <a:pt x="1820551" y="281939"/>
                </a:lnTo>
                <a:lnTo>
                  <a:pt x="1920651" y="287019"/>
                </a:lnTo>
                <a:lnTo>
                  <a:pt x="1970693" y="288289"/>
                </a:lnTo>
                <a:lnTo>
                  <a:pt x="2277875" y="303529"/>
                </a:lnTo>
                <a:lnTo>
                  <a:pt x="2329295" y="307339"/>
                </a:lnTo>
                <a:lnTo>
                  <a:pt x="2380696" y="309879"/>
                </a:lnTo>
                <a:lnTo>
                  <a:pt x="2585951" y="325119"/>
                </a:lnTo>
                <a:lnTo>
                  <a:pt x="2790299" y="345439"/>
                </a:lnTo>
                <a:lnTo>
                  <a:pt x="2894972" y="358139"/>
                </a:lnTo>
                <a:lnTo>
                  <a:pt x="2947029" y="365759"/>
                </a:lnTo>
                <a:lnTo>
                  <a:pt x="3049836" y="386079"/>
                </a:lnTo>
                <a:lnTo>
                  <a:pt x="3123258" y="403859"/>
                </a:lnTo>
                <a:lnTo>
                  <a:pt x="3186945" y="436879"/>
                </a:lnTo>
                <a:lnTo>
                  <a:pt x="3204535" y="461009"/>
                </a:lnTo>
                <a:lnTo>
                  <a:pt x="3199087" y="461009"/>
                </a:lnTo>
                <a:lnTo>
                  <a:pt x="3261214" y="474979"/>
                </a:lnTo>
                <a:lnTo>
                  <a:pt x="3362924" y="495299"/>
                </a:lnTo>
                <a:lnTo>
                  <a:pt x="3465574" y="513079"/>
                </a:lnTo>
                <a:lnTo>
                  <a:pt x="3517180" y="520699"/>
                </a:lnTo>
                <a:lnTo>
                  <a:pt x="3672041" y="539749"/>
                </a:lnTo>
                <a:lnTo>
                  <a:pt x="3775466" y="549909"/>
                </a:lnTo>
                <a:lnTo>
                  <a:pt x="3827280" y="553719"/>
                </a:lnTo>
                <a:lnTo>
                  <a:pt x="3879151" y="558799"/>
                </a:lnTo>
                <a:lnTo>
                  <a:pt x="3983035" y="566419"/>
                </a:lnTo>
                <a:lnTo>
                  <a:pt x="4087057" y="571499"/>
                </a:lnTo>
                <a:lnTo>
                  <a:pt x="4139101" y="575309"/>
                </a:lnTo>
                <a:lnTo>
                  <a:pt x="4243217" y="580389"/>
                </a:lnTo>
                <a:lnTo>
                  <a:pt x="4295274" y="581659"/>
                </a:lnTo>
                <a:lnTo>
                  <a:pt x="4399575" y="586739"/>
                </a:lnTo>
                <a:lnTo>
                  <a:pt x="4503933" y="590549"/>
                </a:lnTo>
                <a:lnTo>
                  <a:pt x="4608302" y="595629"/>
                </a:lnTo>
                <a:lnTo>
                  <a:pt x="4660477" y="596899"/>
                </a:lnTo>
                <a:lnTo>
                  <a:pt x="4764780" y="601979"/>
                </a:lnTo>
                <a:lnTo>
                  <a:pt x="4816897" y="605789"/>
                </a:lnTo>
                <a:lnTo>
                  <a:pt x="4868984" y="608329"/>
                </a:lnTo>
                <a:lnTo>
                  <a:pt x="5025004" y="619759"/>
                </a:lnTo>
                <a:lnTo>
                  <a:pt x="5134292" y="629919"/>
                </a:lnTo>
                <a:lnTo>
                  <a:pt x="5188756" y="636269"/>
                </a:lnTo>
                <a:lnTo>
                  <a:pt x="5352384" y="651509"/>
                </a:lnTo>
                <a:lnTo>
                  <a:pt x="5401821" y="655319"/>
                </a:lnTo>
                <a:lnTo>
                  <a:pt x="5451294" y="657859"/>
                </a:lnTo>
                <a:lnTo>
                  <a:pt x="5550074" y="665479"/>
                </a:lnTo>
                <a:lnTo>
                  <a:pt x="5599246" y="670559"/>
                </a:lnTo>
                <a:lnTo>
                  <a:pt x="5648180" y="676909"/>
                </a:lnTo>
                <a:lnTo>
                  <a:pt x="5696574" y="684529"/>
                </a:lnTo>
                <a:lnTo>
                  <a:pt x="5745839" y="693419"/>
                </a:lnTo>
                <a:lnTo>
                  <a:pt x="5793375" y="707389"/>
                </a:lnTo>
                <a:lnTo>
                  <a:pt x="5836581" y="726439"/>
                </a:lnTo>
                <a:lnTo>
                  <a:pt x="5872856" y="751839"/>
                </a:lnTo>
                <a:lnTo>
                  <a:pt x="5903360" y="787399"/>
                </a:lnTo>
                <a:lnTo>
                  <a:pt x="5918256" y="805179"/>
                </a:lnTo>
                <a:lnTo>
                  <a:pt x="5958058" y="838199"/>
                </a:lnTo>
                <a:lnTo>
                  <a:pt x="6007801" y="867409"/>
                </a:lnTo>
                <a:lnTo>
                  <a:pt x="6080161" y="895349"/>
                </a:lnTo>
                <a:lnTo>
                  <a:pt x="6126396" y="908049"/>
                </a:lnTo>
                <a:lnTo>
                  <a:pt x="6173716" y="919479"/>
                </a:lnTo>
                <a:lnTo>
                  <a:pt x="6221922" y="929639"/>
                </a:lnTo>
                <a:lnTo>
                  <a:pt x="6270810" y="938529"/>
                </a:lnTo>
                <a:lnTo>
                  <a:pt x="6369833" y="951229"/>
                </a:lnTo>
                <a:lnTo>
                  <a:pt x="6567228" y="971549"/>
                </a:lnTo>
                <a:lnTo>
                  <a:pt x="6719913" y="990599"/>
                </a:lnTo>
                <a:lnTo>
                  <a:pt x="6922549" y="1021079"/>
                </a:lnTo>
                <a:lnTo>
                  <a:pt x="6973144" y="1029969"/>
                </a:lnTo>
                <a:lnTo>
                  <a:pt x="7023744" y="1037589"/>
                </a:lnTo>
                <a:lnTo>
                  <a:pt x="7074366" y="1046479"/>
                </a:lnTo>
                <a:lnTo>
                  <a:pt x="7125025" y="1054099"/>
                </a:lnTo>
                <a:lnTo>
                  <a:pt x="7175736" y="1060449"/>
                </a:lnTo>
                <a:lnTo>
                  <a:pt x="7709806" y="1060449"/>
                </a:lnTo>
                <a:lnTo>
                  <a:pt x="7709806" y="1023619"/>
                </a:lnTo>
                <a:lnTo>
                  <a:pt x="7628350" y="1017269"/>
                </a:lnTo>
                <a:lnTo>
                  <a:pt x="7534841" y="1012189"/>
                </a:lnTo>
                <a:lnTo>
                  <a:pt x="7388061" y="1008379"/>
                </a:lnTo>
                <a:lnTo>
                  <a:pt x="7290553" y="1003299"/>
                </a:lnTo>
                <a:lnTo>
                  <a:pt x="7241852" y="998219"/>
                </a:lnTo>
                <a:lnTo>
                  <a:pt x="7037336" y="972819"/>
                </a:lnTo>
                <a:lnTo>
                  <a:pt x="6986231" y="965199"/>
                </a:lnTo>
                <a:lnTo>
                  <a:pt x="6733078" y="933449"/>
                </a:lnTo>
                <a:lnTo>
                  <a:pt x="6682502" y="928369"/>
                </a:lnTo>
                <a:lnTo>
                  <a:pt x="6581286" y="915669"/>
                </a:lnTo>
                <a:lnTo>
                  <a:pt x="6331879" y="888999"/>
                </a:lnTo>
                <a:lnTo>
                  <a:pt x="6282312" y="881379"/>
                </a:lnTo>
                <a:lnTo>
                  <a:pt x="6234747" y="869949"/>
                </a:lnTo>
                <a:lnTo>
                  <a:pt x="6194013" y="852169"/>
                </a:lnTo>
                <a:lnTo>
                  <a:pt x="6157645" y="819149"/>
                </a:lnTo>
                <a:lnTo>
                  <a:pt x="6145334" y="807719"/>
                </a:lnTo>
                <a:lnTo>
                  <a:pt x="6119048" y="792479"/>
                </a:lnTo>
                <a:lnTo>
                  <a:pt x="6088572" y="782319"/>
                </a:lnTo>
                <a:lnTo>
                  <a:pt x="6056152" y="774699"/>
                </a:lnTo>
                <a:lnTo>
                  <a:pt x="5996650" y="763269"/>
                </a:lnTo>
                <a:lnTo>
                  <a:pt x="5968363" y="756919"/>
                </a:lnTo>
                <a:lnTo>
                  <a:pt x="5919490" y="734059"/>
                </a:lnTo>
                <a:lnTo>
                  <a:pt x="5895297" y="707389"/>
                </a:lnTo>
                <a:lnTo>
                  <a:pt x="5881231" y="697229"/>
                </a:lnTo>
                <a:lnTo>
                  <a:pt x="5827288" y="676909"/>
                </a:lnTo>
                <a:lnTo>
                  <a:pt x="5774680" y="664209"/>
                </a:lnTo>
                <a:lnTo>
                  <a:pt x="5721323" y="655319"/>
                </a:lnTo>
                <a:lnTo>
                  <a:pt x="5667400" y="647699"/>
                </a:lnTo>
                <a:lnTo>
                  <a:pt x="5613095" y="641349"/>
                </a:lnTo>
                <a:lnTo>
                  <a:pt x="5558591" y="637539"/>
                </a:lnTo>
                <a:lnTo>
                  <a:pt x="5452696" y="628649"/>
                </a:lnTo>
                <a:lnTo>
                  <a:pt x="5401367" y="623569"/>
                </a:lnTo>
                <a:lnTo>
                  <a:pt x="5350078" y="619759"/>
                </a:lnTo>
                <a:lnTo>
                  <a:pt x="5247579" y="609599"/>
                </a:lnTo>
                <a:lnTo>
                  <a:pt x="5145124" y="600709"/>
                </a:lnTo>
                <a:lnTo>
                  <a:pt x="5042635" y="590549"/>
                </a:lnTo>
                <a:lnTo>
                  <a:pt x="4991355" y="586739"/>
                </a:lnTo>
                <a:lnTo>
                  <a:pt x="4940039" y="581659"/>
                </a:lnTo>
                <a:lnTo>
                  <a:pt x="4837257" y="574039"/>
                </a:lnTo>
                <a:lnTo>
                  <a:pt x="4785774" y="571499"/>
                </a:lnTo>
                <a:lnTo>
                  <a:pt x="4733095" y="567689"/>
                </a:lnTo>
                <a:lnTo>
                  <a:pt x="4575107" y="560069"/>
                </a:lnTo>
                <a:lnTo>
                  <a:pt x="4522313" y="558799"/>
                </a:lnTo>
                <a:lnTo>
                  <a:pt x="4104076" y="558799"/>
                </a:lnTo>
                <a:lnTo>
                  <a:pt x="3904014" y="533399"/>
                </a:lnTo>
                <a:lnTo>
                  <a:pt x="3854010" y="525779"/>
                </a:lnTo>
                <a:lnTo>
                  <a:pt x="3754071" y="513079"/>
                </a:lnTo>
                <a:lnTo>
                  <a:pt x="3704153" y="505459"/>
                </a:lnTo>
                <a:lnTo>
                  <a:pt x="3555186" y="486409"/>
                </a:lnTo>
                <a:lnTo>
                  <a:pt x="3505331" y="478789"/>
                </a:lnTo>
                <a:lnTo>
                  <a:pt x="3456012" y="469899"/>
                </a:lnTo>
                <a:lnTo>
                  <a:pt x="3407613" y="458469"/>
                </a:lnTo>
                <a:lnTo>
                  <a:pt x="3360516" y="445769"/>
                </a:lnTo>
                <a:lnTo>
                  <a:pt x="3174517" y="389889"/>
                </a:lnTo>
                <a:lnTo>
                  <a:pt x="3127411" y="377189"/>
                </a:lnTo>
                <a:lnTo>
                  <a:pt x="3079359" y="367029"/>
                </a:lnTo>
                <a:lnTo>
                  <a:pt x="2979321" y="349249"/>
                </a:lnTo>
                <a:lnTo>
                  <a:pt x="2928361" y="342899"/>
                </a:lnTo>
                <a:lnTo>
                  <a:pt x="2877165" y="335279"/>
                </a:lnTo>
                <a:lnTo>
                  <a:pt x="2825768" y="330199"/>
                </a:lnTo>
                <a:lnTo>
                  <a:pt x="2774202" y="323849"/>
                </a:lnTo>
                <a:lnTo>
                  <a:pt x="2670702" y="313689"/>
                </a:lnTo>
                <a:lnTo>
                  <a:pt x="2463165" y="298449"/>
                </a:lnTo>
                <a:lnTo>
                  <a:pt x="2411366" y="295909"/>
                </a:lnTo>
                <a:lnTo>
                  <a:pt x="2359668" y="292099"/>
                </a:lnTo>
                <a:lnTo>
                  <a:pt x="2107346" y="279399"/>
                </a:lnTo>
                <a:lnTo>
                  <a:pt x="2057133" y="278129"/>
                </a:lnTo>
                <a:lnTo>
                  <a:pt x="2006913" y="275589"/>
                </a:lnTo>
                <a:lnTo>
                  <a:pt x="1906459" y="273049"/>
                </a:lnTo>
                <a:lnTo>
                  <a:pt x="1856227" y="270509"/>
                </a:lnTo>
                <a:lnTo>
                  <a:pt x="1605067" y="262889"/>
                </a:lnTo>
                <a:lnTo>
                  <a:pt x="1554843" y="260349"/>
                </a:lnTo>
                <a:lnTo>
                  <a:pt x="1056096" y="247649"/>
                </a:lnTo>
                <a:lnTo>
                  <a:pt x="856996" y="237489"/>
                </a:lnTo>
                <a:lnTo>
                  <a:pt x="755381" y="229869"/>
                </a:lnTo>
                <a:lnTo>
                  <a:pt x="703197" y="228599"/>
                </a:lnTo>
                <a:lnTo>
                  <a:pt x="598587" y="228599"/>
                </a:lnTo>
                <a:lnTo>
                  <a:pt x="546368" y="227329"/>
                </a:lnTo>
                <a:lnTo>
                  <a:pt x="494342" y="224789"/>
                </a:lnTo>
                <a:lnTo>
                  <a:pt x="442615" y="219709"/>
                </a:lnTo>
                <a:lnTo>
                  <a:pt x="287072" y="208279"/>
                </a:lnTo>
                <a:lnTo>
                  <a:pt x="235411" y="203199"/>
                </a:lnTo>
                <a:lnTo>
                  <a:pt x="184983" y="195579"/>
                </a:lnTo>
                <a:lnTo>
                  <a:pt x="134794" y="180339"/>
                </a:lnTo>
                <a:lnTo>
                  <a:pt x="107361" y="148589"/>
                </a:lnTo>
                <a:lnTo>
                  <a:pt x="116995" y="134619"/>
                </a:lnTo>
                <a:lnTo>
                  <a:pt x="134299" y="121919"/>
                </a:lnTo>
                <a:lnTo>
                  <a:pt x="154729" y="110489"/>
                </a:lnTo>
                <a:lnTo>
                  <a:pt x="173743" y="101599"/>
                </a:lnTo>
                <a:lnTo>
                  <a:pt x="198410" y="88899"/>
                </a:lnTo>
                <a:lnTo>
                  <a:pt x="222789" y="72389"/>
                </a:lnTo>
                <a:lnTo>
                  <a:pt x="236089" y="53339"/>
                </a:lnTo>
                <a:lnTo>
                  <a:pt x="227515" y="30479"/>
                </a:lnTo>
                <a:lnTo>
                  <a:pt x="215059" y="20319"/>
                </a:lnTo>
                <a:lnTo>
                  <a:pt x="200901" y="12699"/>
                </a:lnTo>
                <a:lnTo>
                  <a:pt x="185369" y="5079"/>
                </a:lnTo>
                <a:lnTo>
                  <a:pt x="168790" y="0"/>
                </a:lnTo>
                <a:close/>
              </a:path>
              <a:path w="7710170" h="1060450">
                <a:moveTo>
                  <a:pt x="4112877" y="554989"/>
                </a:moveTo>
                <a:lnTo>
                  <a:pt x="4112128" y="557529"/>
                </a:lnTo>
                <a:lnTo>
                  <a:pt x="4108877" y="558799"/>
                </a:lnTo>
                <a:lnTo>
                  <a:pt x="4163194" y="558799"/>
                </a:lnTo>
                <a:lnTo>
                  <a:pt x="4148224" y="557529"/>
                </a:lnTo>
                <a:lnTo>
                  <a:pt x="4112877" y="554989"/>
                </a:lnTo>
                <a:close/>
              </a:path>
              <a:path w="7710170" h="1060450">
                <a:moveTo>
                  <a:pt x="4416725" y="556259"/>
                </a:moveTo>
                <a:lnTo>
                  <a:pt x="4368501" y="557529"/>
                </a:lnTo>
                <a:lnTo>
                  <a:pt x="4320239" y="557529"/>
                </a:lnTo>
                <a:lnTo>
                  <a:pt x="4271959" y="558799"/>
                </a:lnTo>
                <a:lnTo>
                  <a:pt x="4522313" y="558799"/>
                </a:lnTo>
                <a:lnTo>
                  <a:pt x="4416725" y="556259"/>
                </a:lnTo>
                <a:close/>
              </a:path>
            </a:pathLst>
          </a:custGeom>
          <a:solidFill>
            <a:srgbClr val="E6DCC7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935389" y="3354108"/>
            <a:ext cx="7756614" cy="8889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991209" y="3356739"/>
            <a:ext cx="7701280" cy="707390"/>
          </a:xfrm>
          <a:custGeom>
            <a:avLst/>
            <a:gdLst/>
            <a:ahLst/>
            <a:cxnLst/>
            <a:rect l="l" t="t" r="r" b="b"/>
            <a:pathLst>
              <a:path w="7701280" h="707389">
                <a:moveTo>
                  <a:pt x="0" y="0"/>
                </a:moveTo>
                <a:lnTo>
                  <a:pt x="44737" y="22860"/>
                </a:lnTo>
                <a:lnTo>
                  <a:pt x="99799" y="33020"/>
                </a:lnTo>
                <a:lnTo>
                  <a:pt x="211429" y="45720"/>
                </a:lnTo>
                <a:lnTo>
                  <a:pt x="238859" y="52070"/>
                </a:lnTo>
                <a:lnTo>
                  <a:pt x="288714" y="72390"/>
                </a:lnTo>
                <a:lnTo>
                  <a:pt x="330447" y="105410"/>
                </a:lnTo>
                <a:lnTo>
                  <a:pt x="350581" y="124460"/>
                </a:lnTo>
                <a:lnTo>
                  <a:pt x="371770" y="142240"/>
                </a:lnTo>
                <a:lnTo>
                  <a:pt x="424381" y="171450"/>
                </a:lnTo>
                <a:lnTo>
                  <a:pt x="522122" y="190500"/>
                </a:lnTo>
                <a:lnTo>
                  <a:pt x="693623" y="210820"/>
                </a:lnTo>
                <a:lnTo>
                  <a:pt x="800596" y="220980"/>
                </a:lnTo>
                <a:lnTo>
                  <a:pt x="1015368" y="236220"/>
                </a:lnTo>
                <a:lnTo>
                  <a:pt x="1222033" y="246380"/>
                </a:lnTo>
                <a:lnTo>
                  <a:pt x="1273017" y="247650"/>
                </a:lnTo>
                <a:lnTo>
                  <a:pt x="1324011" y="250190"/>
                </a:lnTo>
                <a:lnTo>
                  <a:pt x="1426027" y="252730"/>
                </a:lnTo>
                <a:lnTo>
                  <a:pt x="1477046" y="255270"/>
                </a:lnTo>
                <a:lnTo>
                  <a:pt x="1630140" y="259080"/>
                </a:lnTo>
                <a:lnTo>
                  <a:pt x="1681181" y="259080"/>
                </a:lnTo>
                <a:lnTo>
                  <a:pt x="2344680" y="274320"/>
                </a:lnTo>
                <a:lnTo>
                  <a:pt x="2395687" y="276860"/>
                </a:lnTo>
                <a:lnTo>
                  <a:pt x="2446684" y="278130"/>
                </a:lnTo>
                <a:lnTo>
                  <a:pt x="2654398" y="288290"/>
                </a:lnTo>
                <a:lnTo>
                  <a:pt x="2707248" y="292100"/>
                </a:lnTo>
                <a:lnTo>
                  <a:pt x="2760091" y="294640"/>
                </a:lnTo>
                <a:lnTo>
                  <a:pt x="2812936" y="298450"/>
                </a:lnTo>
                <a:lnTo>
                  <a:pt x="2865791" y="300990"/>
                </a:lnTo>
                <a:lnTo>
                  <a:pt x="2918663" y="304800"/>
                </a:lnTo>
                <a:lnTo>
                  <a:pt x="3117027" y="309880"/>
                </a:lnTo>
                <a:lnTo>
                  <a:pt x="3166529" y="313690"/>
                </a:lnTo>
                <a:lnTo>
                  <a:pt x="3215750" y="318770"/>
                </a:lnTo>
                <a:lnTo>
                  <a:pt x="3268656" y="328930"/>
                </a:lnTo>
                <a:lnTo>
                  <a:pt x="3318065" y="344170"/>
                </a:lnTo>
                <a:lnTo>
                  <a:pt x="3356800" y="368300"/>
                </a:lnTo>
                <a:lnTo>
                  <a:pt x="3401242" y="411480"/>
                </a:lnTo>
                <a:lnTo>
                  <a:pt x="3426696" y="429260"/>
                </a:lnTo>
                <a:lnTo>
                  <a:pt x="3496983" y="452120"/>
                </a:lnTo>
                <a:lnTo>
                  <a:pt x="3534690" y="459740"/>
                </a:lnTo>
                <a:lnTo>
                  <a:pt x="3572934" y="466090"/>
                </a:lnTo>
                <a:lnTo>
                  <a:pt x="3611524" y="469900"/>
                </a:lnTo>
                <a:lnTo>
                  <a:pt x="3616934" y="471170"/>
                </a:lnTo>
                <a:lnTo>
                  <a:pt x="3618547" y="473710"/>
                </a:lnTo>
                <a:lnTo>
                  <a:pt x="3617633" y="476250"/>
                </a:lnTo>
                <a:lnTo>
                  <a:pt x="3792869" y="483870"/>
                </a:lnTo>
                <a:lnTo>
                  <a:pt x="3845594" y="485140"/>
                </a:lnTo>
                <a:lnTo>
                  <a:pt x="3950900" y="490220"/>
                </a:lnTo>
                <a:lnTo>
                  <a:pt x="4255642" y="513080"/>
                </a:lnTo>
                <a:lnTo>
                  <a:pt x="4306141" y="515620"/>
                </a:lnTo>
                <a:lnTo>
                  <a:pt x="4356651" y="519430"/>
                </a:lnTo>
                <a:lnTo>
                  <a:pt x="4457697" y="524510"/>
                </a:lnTo>
                <a:lnTo>
                  <a:pt x="4508234" y="528320"/>
                </a:lnTo>
                <a:lnTo>
                  <a:pt x="4862200" y="546100"/>
                </a:lnTo>
                <a:lnTo>
                  <a:pt x="4912792" y="547370"/>
                </a:lnTo>
                <a:lnTo>
                  <a:pt x="5317382" y="566420"/>
                </a:lnTo>
                <a:lnTo>
                  <a:pt x="5367699" y="567690"/>
                </a:lnTo>
                <a:lnTo>
                  <a:pt x="5418010" y="571500"/>
                </a:lnTo>
                <a:lnTo>
                  <a:pt x="5619210" y="581660"/>
                </a:lnTo>
                <a:lnTo>
                  <a:pt x="5669502" y="585470"/>
                </a:lnTo>
                <a:lnTo>
                  <a:pt x="5719793" y="588010"/>
                </a:lnTo>
                <a:lnTo>
                  <a:pt x="5920950" y="600710"/>
                </a:lnTo>
                <a:lnTo>
                  <a:pt x="5971242" y="603250"/>
                </a:lnTo>
                <a:lnTo>
                  <a:pt x="6021536" y="607060"/>
                </a:lnTo>
                <a:lnTo>
                  <a:pt x="6172441" y="614680"/>
                </a:lnTo>
                <a:lnTo>
                  <a:pt x="6222752" y="618490"/>
                </a:lnTo>
                <a:lnTo>
                  <a:pt x="6373724" y="626110"/>
                </a:lnTo>
                <a:lnTo>
                  <a:pt x="6424063" y="627380"/>
                </a:lnTo>
                <a:lnTo>
                  <a:pt x="6524768" y="632460"/>
                </a:lnTo>
                <a:lnTo>
                  <a:pt x="6829306" y="640080"/>
                </a:lnTo>
                <a:lnTo>
                  <a:pt x="6881970" y="640080"/>
                </a:lnTo>
                <a:lnTo>
                  <a:pt x="6987367" y="642620"/>
                </a:lnTo>
                <a:lnTo>
                  <a:pt x="7092582" y="647700"/>
                </a:lnTo>
                <a:lnTo>
                  <a:pt x="7194931" y="655320"/>
                </a:lnTo>
                <a:lnTo>
                  <a:pt x="7344010" y="670560"/>
                </a:lnTo>
                <a:lnTo>
                  <a:pt x="7492796" y="689610"/>
                </a:lnTo>
                <a:lnTo>
                  <a:pt x="7657660" y="704850"/>
                </a:lnTo>
                <a:lnTo>
                  <a:pt x="7700793" y="707390"/>
                </a:lnTo>
                <a:lnTo>
                  <a:pt x="7700793" y="661670"/>
                </a:lnTo>
                <a:lnTo>
                  <a:pt x="7662712" y="656590"/>
                </a:lnTo>
                <a:lnTo>
                  <a:pt x="7612584" y="648970"/>
                </a:lnTo>
                <a:lnTo>
                  <a:pt x="7562380" y="642620"/>
                </a:lnTo>
                <a:lnTo>
                  <a:pt x="7512106" y="637540"/>
                </a:lnTo>
                <a:lnTo>
                  <a:pt x="7461766" y="631190"/>
                </a:lnTo>
                <a:lnTo>
                  <a:pt x="7360908" y="621030"/>
                </a:lnTo>
                <a:lnTo>
                  <a:pt x="7310400" y="617220"/>
                </a:lnTo>
                <a:lnTo>
                  <a:pt x="7259846" y="612140"/>
                </a:lnTo>
                <a:lnTo>
                  <a:pt x="7057264" y="596900"/>
                </a:lnTo>
                <a:lnTo>
                  <a:pt x="7006551" y="594360"/>
                </a:lnTo>
                <a:lnTo>
                  <a:pt x="6955821" y="590550"/>
                </a:lnTo>
                <a:lnTo>
                  <a:pt x="6905078" y="588010"/>
                </a:lnTo>
                <a:lnTo>
                  <a:pt x="6854068" y="584200"/>
                </a:lnTo>
                <a:lnTo>
                  <a:pt x="6445915" y="563880"/>
                </a:lnTo>
                <a:lnTo>
                  <a:pt x="6394886" y="562610"/>
                </a:lnTo>
                <a:lnTo>
                  <a:pt x="6292821" y="557530"/>
                </a:lnTo>
                <a:lnTo>
                  <a:pt x="6241785" y="556260"/>
                </a:lnTo>
                <a:lnTo>
                  <a:pt x="6190746" y="553720"/>
                </a:lnTo>
                <a:lnTo>
                  <a:pt x="6088659" y="551180"/>
                </a:lnTo>
                <a:lnTo>
                  <a:pt x="6037611" y="548640"/>
                </a:lnTo>
                <a:lnTo>
                  <a:pt x="5935506" y="546100"/>
                </a:lnTo>
                <a:lnTo>
                  <a:pt x="5884449" y="543560"/>
                </a:lnTo>
                <a:lnTo>
                  <a:pt x="5066469" y="519430"/>
                </a:lnTo>
                <a:lnTo>
                  <a:pt x="5015194" y="516890"/>
                </a:lnTo>
                <a:lnTo>
                  <a:pt x="4963917" y="515620"/>
                </a:lnTo>
                <a:lnTo>
                  <a:pt x="4912639" y="513080"/>
                </a:lnTo>
                <a:lnTo>
                  <a:pt x="4861366" y="511810"/>
                </a:lnTo>
                <a:lnTo>
                  <a:pt x="4810099" y="509270"/>
                </a:lnTo>
                <a:lnTo>
                  <a:pt x="4758842" y="508000"/>
                </a:lnTo>
                <a:lnTo>
                  <a:pt x="4400756" y="490220"/>
                </a:lnTo>
                <a:lnTo>
                  <a:pt x="4349841" y="486410"/>
                </a:lnTo>
                <a:lnTo>
                  <a:pt x="4298955" y="483870"/>
                </a:lnTo>
                <a:lnTo>
                  <a:pt x="4197294" y="476250"/>
                </a:lnTo>
                <a:lnTo>
                  <a:pt x="4146535" y="471170"/>
                </a:lnTo>
                <a:lnTo>
                  <a:pt x="4095831" y="467360"/>
                </a:lnTo>
                <a:lnTo>
                  <a:pt x="3996758" y="457200"/>
                </a:lnTo>
                <a:lnTo>
                  <a:pt x="3948366" y="453390"/>
                </a:lnTo>
                <a:lnTo>
                  <a:pt x="3851512" y="448310"/>
                </a:lnTo>
                <a:lnTo>
                  <a:pt x="3802955" y="447040"/>
                </a:lnTo>
                <a:lnTo>
                  <a:pt x="3754247" y="443230"/>
                </a:lnTo>
                <a:lnTo>
                  <a:pt x="3701779" y="440690"/>
                </a:lnTo>
                <a:lnTo>
                  <a:pt x="3648503" y="436880"/>
                </a:lnTo>
                <a:lnTo>
                  <a:pt x="3595347" y="430530"/>
                </a:lnTo>
                <a:lnTo>
                  <a:pt x="3543235" y="421640"/>
                </a:lnTo>
                <a:lnTo>
                  <a:pt x="3493096" y="410210"/>
                </a:lnTo>
                <a:lnTo>
                  <a:pt x="3446043" y="389890"/>
                </a:lnTo>
                <a:lnTo>
                  <a:pt x="3408248" y="360680"/>
                </a:lnTo>
                <a:lnTo>
                  <a:pt x="3391003" y="341630"/>
                </a:lnTo>
                <a:lnTo>
                  <a:pt x="3382178" y="332740"/>
                </a:lnTo>
                <a:lnTo>
                  <a:pt x="3333897" y="302260"/>
                </a:lnTo>
                <a:lnTo>
                  <a:pt x="3288741" y="289560"/>
                </a:lnTo>
                <a:lnTo>
                  <a:pt x="3238103" y="280670"/>
                </a:lnTo>
                <a:lnTo>
                  <a:pt x="3186252" y="274320"/>
                </a:lnTo>
                <a:lnTo>
                  <a:pt x="3133580" y="270510"/>
                </a:lnTo>
                <a:lnTo>
                  <a:pt x="3080481" y="267970"/>
                </a:lnTo>
                <a:lnTo>
                  <a:pt x="2974572" y="265430"/>
                </a:lnTo>
                <a:lnTo>
                  <a:pt x="2820933" y="257810"/>
                </a:lnTo>
                <a:lnTo>
                  <a:pt x="2770123" y="254000"/>
                </a:lnTo>
                <a:lnTo>
                  <a:pt x="2617679" y="246380"/>
                </a:lnTo>
                <a:lnTo>
                  <a:pt x="2566858" y="245110"/>
                </a:lnTo>
                <a:lnTo>
                  <a:pt x="2413450" y="237490"/>
                </a:lnTo>
                <a:lnTo>
                  <a:pt x="2362156" y="236220"/>
                </a:lnTo>
                <a:lnTo>
                  <a:pt x="2310863" y="233680"/>
                </a:lnTo>
                <a:lnTo>
                  <a:pt x="2259568" y="232410"/>
                </a:lnTo>
                <a:lnTo>
                  <a:pt x="2208272" y="229870"/>
                </a:lnTo>
                <a:lnTo>
                  <a:pt x="2156976" y="228600"/>
                </a:lnTo>
                <a:lnTo>
                  <a:pt x="2105679" y="226060"/>
                </a:lnTo>
                <a:lnTo>
                  <a:pt x="2054380" y="224790"/>
                </a:lnTo>
                <a:lnTo>
                  <a:pt x="2003080" y="222250"/>
                </a:lnTo>
                <a:lnTo>
                  <a:pt x="1900476" y="219710"/>
                </a:lnTo>
                <a:lnTo>
                  <a:pt x="1797865" y="215900"/>
                </a:lnTo>
                <a:lnTo>
                  <a:pt x="1495762" y="208280"/>
                </a:lnTo>
                <a:lnTo>
                  <a:pt x="1445896" y="208280"/>
                </a:lnTo>
                <a:lnTo>
                  <a:pt x="1396031" y="207010"/>
                </a:lnTo>
                <a:lnTo>
                  <a:pt x="1346169" y="207010"/>
                </a:lnTo>
                <a:lnTo>
                  <a:pt x="1196595" y="205740"/>
                </a:lnTo>
                <a:lnTo>
                  <a:pt x="1146740" y="204470"/>
                </a:lnTo>
                <a:lnTo>
                  <a:pt x="1096888" y="204470"/>
                </a:lnTo>
                <a:lnTo>
                  <a:pt x="843601" y="198120"/>
                </a:lnTo>
                <a:lnTo>
                  <a:pt x="735679" y="193040"/>
                </a:lnTo>
                <a:lnTo>
                  <a:pt x="628072" y="185420"/>
                </a:lnTo>
                <a:lnTo>
                  <a:pt x="521373" y="172720"/>
                </a:lnTo>
                <a:lnTo>
                  <a:pt x="449819" y="158750"/>
                </a:lnTo>
                <a:lnTo>
                  <a:pt x="402183" y="119380"/>
                </a:lnTo>
                <a:lnTo>
                  <a:pt x="380922" y="85090"/>
                </a:lnTo>
                <a:lnTo>
                  <a:pt x="351540" y="59690"/>
                </a:lnTo>
                <a:lnTo>
                  <a:pt x="315422" y="40640"/>
                </a:lnTo>
                <a:lnTo>
                  <a:pt x="273951" y="27940"/>
                </a:lnTo>
                <a:lnTo>
                  <a:pt x="228511" y="19050"/>
                </a:lnTo>
                <a:lnTo>
                  <a:pt x="82207" y="3810"/>
                </a:lnTo>
                <a:lnTo>
                  <a:pt x="41060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939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982200" y="3522040"/>
            <a:ext cx="164462" cy="1148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139010" y="2177642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743" y="0"/>
                </a:lnTo>
              </a:path>
            </a:pathLst>
          </a:custGeom>
          <a:ln w="13144">
            <a:solidFill>
              <a:srgbClr val="E8E8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995308" y="2000330"/>
            <a:ext cx="661670" cy="867410"/>
          </a:xfrm>
          <a:custGeom>
            <a:avLst/>
            <a:gdLst/>
            <a:ahLst/>
            <a:cxnLst/>
            <a:rect l="l" t="t" r="r" b="b"/>
            <a:pathLst>
              <a:path w="661670" h="867410">
                <a:moveTo>
                  <a:pt x="548359" y="0"/>
                </a:moveTo>
                <a:lnTo>
                  <a:pt x="535344" y="573"/>
                </a:lnTo>
                <a:lnTo>
                  <a:pt x="523840" y="6613"/>
                </a:lnTo>
                <a:lnTo>
                  <a:pt x="516067" y="15659"/>
                </a:lnTo>
                <a:lnTo>
                  <a:pt x="514247" y="25247"/>
                </a:lnTo>
                <a:lnTo>
                  <a:pt x="518211" y="38258"/>
                </a:lnTo>
                <a:lnTo>
                  <a:pt x="523584" y="50995"/>
                </a:lnTo>
                <a:lnTo>
                  <a:pt x="529106" y="63757"/>
                </a:lnTo>
                <a:lnTo>
                  <a:pt x="533513" y="76847"/>
                </a:lnTo>
                <a:lnTo>
                  <a:pt x="534356" y="84498"/>
                </a:lnTo>
                <a:lnTo>
                  <a:pt x="533582" y="92416"/>
                </a:lnTo>
                <a:lnTo>
                  <a:pt x="531723" y="100513"/>
                </a:lnTo>
                <a:lnTo>
                  <a:pt x="529309" y="108699"/>
                </a:lnTo>
                <a:lnTo>
                  <a:pt x="524382" y="113548"/>
                </a:lnTo>
                <a:lnTo>
                  <a:pt x="520220" y="118811"/>
                </a:lnTo>
                <a:lnTo>
                  <a:pt x="503190" y="176441"/>
                </a:lnTo>
                <a:lnTo>
                  <a:pt x="502615" y="201902"/>
                </a:lnTo>
                <a:lnTo>
                  <a:pt x="504811" y="227444"/>
                </a:lnTo>
                <a:lnTo>
                  <a:pt x="489059" y="250384"/>
                </a:lnTo>
                <a:lnTo>
                  <a:pt x="476537" y="271887"/>
                </a:lnTo>
                <a:lnTo>
                  <a:pt x="470849" y="294992"/>
                </a:lnTo>
                <a:lnTo>
                  <a:pt x="477790" y="335448"/>
                </a:lnTo>
                <a:lnTo>
                  <a:pt x="476953" y="349165"/>
                </a:lnTo>
                <a:lnTo>
                  <a:pt x="474983" y="363042"/>
                </a:lnTo>
                <a:lnTo>
                  <a:pt x="473772" y="376237"/>
                </a:lnTo>
                <a:lnTo>
                  <a:pt x="472438" y="384049"/>
                </a:lnTo>
                <a:lnTo>
                  <a:pt x="469922" y="391709"/>
                </a:lnTo>
                <a:lnTo>
                  <a:pt x="468194" y="399640"/>
                </a:lnTo>
                <a:lnTo>
                  <a:pt x="469225" y="408266"/>
                </a:lnTo>
                <a:lnTo>
                  <a:pt x="470152" y="410844"/>
                </a:lnTo>
                <a:lnTo>
                  <a:pt x="471397" y="412775"/>
                </a:lnTo>
                <a:lnTo>
                  <a:pt x="472896" y="414591"/>
                </a:lnTo>
                <a:lnTo>
                  <a:pt x="467153" y="420812"/>
                </a:lnTo>
                <a:lnTo>
                  <a:pt x="461348" y="426953"/>
                </a:lnTo>
                <a:lnTo>
                  <a:pt x="455500" y="433034"/>
                </a:lnTo>
                <a:lnTo>
                  <a:pt x="428516" y="460801"/>
                </a:lnTo>
                <a:lnTo>
                  <a:pt x="408372" y="482968"/>
                </a:lnTo>
                <a:lnTo>
                  <a:pt x="390977" y="505735"/>
                </a:lnTo>
                <a:lnTo>
                  <a:pt x="378115" y="529259"/>
                </a:lnTo>
                <a:lnTo>
                  <a:pt x="376439" y="530301"/>
                </a:lnTo>
                <a:lnTo>
                  <a:pt x="374991" y="531482"/>
                </a:lnTo>
                <a:lnTo>
                  <a:pt x="369098" y="534327"/>
                </a:lnTo>
                <a:lnTo>
                  <a:pt x="365161" y="536854"/>
                </a:lnTo>
                <a:lnTo>
                  <a:pt x="361758" y="539483"/>
                </a:lnTo>
                <a:lnTo>
                  <a:pt x="342612" y="541267"/>
                </a:lnTo>
                <a:lnTo>
                  <a:pt x="322218" y="542021"/>
                </a:lnTo>
                <a:lnTo>
                  <a:pt x="302216" y="542964"/>
                </a:lnTo>
                <a:lnTo>
                  <a:pt x="263207" y="553141"/>
                </a:lnTo>
                <a:lnTo>
                  <a:pt x="230413" y="582715"/>
                </a:lnTo>
                <a:lnTo>
                  <a:pt x="224973" y="609686"/>
                </a:lnTo>
                <a:lnTo>
                  <a:pt x="225298" y="619163"/>
                </a:lnTo>
                <a:lnTo>
                  <a:pt x="225977" y="628649"/>
                </a:lnTo>
                <a:lnTo>
                  <a:pt x="227036" y="638340"/>
                </a:lnTo>
                <a:lnTo>
                  <a:pt x="227716" y="658273"/>
                </a:lnTo>
                <a:lnTo>
                  <a:pt x="224245" y="675284"/>
                </a:lnTo>
                <a:lnTo>
                  <a:pt x="216960" y="690143"/>
                </a:lnTo>
                <a:lnTo>
                  <a:pt x="206196" y="703618"/>
                </a:lnTo>
                <a:lnTo>
                  <a:pt x="198737" y="708408"/>
                </a:lnTo>
                <a:lnTo>
                  <a:pt x="191465" y="713338"/>
                </a:lnTo>
                <a:lnTo>
                  <a:pt x="184205" y="718503"/>
                </a:lnTo>
                <a:lnTo>
                  <a:pt x="176782" y="724001"/>
                </a:lnTo>
                <a:lnTo>
                  <a:pt x="136600" y="754477"/>
                </a:lnTo>
                <a:lnTo>
                  <a:pt x="95204" y="784013"/>
                </a:lnTo>
                <a:lnTo>
                  <a:pt x="52531" y="812585"/>
                </a:lnTo>
                <a:lnTo>
                  <a:pt x="8520" y="840168"/>
                </a:lnTo>
                <a:lnTo>
                  <a:pt x="0" y="850826"/>
                </a:lnTo>
                <a:lnTo>
                  <a:pt x="3145" y="861183"/>
                </a:lnTo>
                <a:lnTo>
                  <a:pt x="14524" y="867079"/>
                </a:lnTo>
                <a:lnTo>
                  <a:pt x="30707" y="864349"/>
                </a:lnTo>
                <a:lnTo>
                  <a:pt x="38709" y="860353"/>
                </a:lnTo>
                <a:lnTo>
                  <a:pt x="46445" y="856126"/>
                </a:lnTo>
                <a:lnTo>
                  <a:pt x="53938" y="851679"/>
                </a:lnTo>
                <a:lnTo>
                  <a:pt x="61212" y="847026"/>
                </a:lnTo>
                <a:lnTo>
                  <a:pt x="81211" y="837571"/>
                </a:lnTo>
                <a:lnTo>
                  <a:pt x="121866" y="818989"/>
                </a:lnTo>
                <a:lnTo>
                  <a:pt x="158055" y="797445"/>
                </a:lnTo>
                <a:lnTo>
                  <a:pt x="181767" y="780797"/>
                </a:lnTo>
                <a:lnTo>
                  <a:pt x="206155" y="766590"/>
                </a:lnTo>
                <a:lnTo>
                  <a:pt x="225246" y="762317"/>
                </a:lnTo>
                <a:lnTo>
                  <a:pt x="259761" y="761074"/>
                </a:lnTo>
                <a:lnTo>
                  <a:pt x="289381" y="745772"/>
                </a:lnTo>
                <a:lnTo>
                  <a:pt x="312656" y="723369"/>
                </a:lnTo>
                <a:lnTo>
                  <a:pt x="328141" y="700824"/>
                </a:lnTo>
                <a:lnTo>
                  <a:pt x="351182" y="678094"/>
                </a:lnTo>
                <a:lnTo>
                  <a:pt x="383594" y="663136"/>
                </a:lnTo>
                <a:lnTo>
                  <a:pt x="417547" y="648474"/>
                </a:lnTo>
                <a:lnTo>
                  <a:pt x="445210" y="626630"/>
                </a:lnTo>
                <a:lnTo>
                  <a:pt x="450939" y="617445"/>
                </a:lnTo>
                <a:lnTo>
                  <a:pt x="454325" y="607923"/>
                </a:lnTo>
                <a:lnTo>
                  <a:pt x="456039" y="598087"/>
                </a:lnTo>
                <a:lnTo>
                  <a:pt x="456754" y="587959"/>
                </a:lnTo>
                <a:lnTo>
                  <a:pt x="460891" y="568820"/>
                </a:lnTo>
                <a:lnTo>
                  <a:pt x="469905" y="550952"/>
                </a:lnTo>
                <a:lnTo>
                  <a:pt x="492923" y="516394"/>
                </a:lnTo>
                <a:lnTo>
                  <a:pt x="494981" y="513041"/>
                </a:lnTo>
                <a:lnTo>
                  <a:pt x="495311" y="510019"/>
                </a:lnTo>
                <a:lnTo>
                  <a:pt x="494600" y="507580"/>
                </a:lnTo>
                <a:lnTo>
                  <a:pt x="526287" y="486673"/>
                </a:lnTo>
                <a:lnTo>
                  <a:pt x="558552" y="466155"/>
                </a:lnTo>
                <a:lnTo>
                  <a:pt x="608989" y="416394"/>
                </a:lnTo>
                <a:lnTo>
                  <a:pt x="615948" y="390461"/>
                </a:lnTo>
                <a:lnTo>
                  <a:pt x="634688" y="378714"/>
                </a:lnTo>
                <a:lnTo>
                  <a:pt x="647676" y="362740"/>
                </a:lnTo>
                <a:lnTo>
                  <a:pt x="654907" y="343380"/>
                </a:lnTo>
                <a:lnTo>
                  <a:pt x="656372" y="321475"/>
                </a:lnTo>
                <a:lnTo>
                  <a:pt x="656866" y="308988"/>
                </a:lnTo>
                <a:lnTo>
                  <a:pt x="658765" y="297970"/>
                </a:lnTo>
                <a:lnTo>
                  <a:pt x="660157" y="287395"/>
                </a:lnTo>
                <a:lnTo>
                  <a:pt x="659128" y="276237"/>
                </a:lnTo>
                <a:lnTo>
                  <a:pt x="660358" y="267461"/>
                </a:lnTo>
                <a:lnTo>
                  <a:pt x="661067" y="258487"/>
                </a:lnTo>
                <a:lnTo>
                  <a:pt x="661159" y="249321"/>
                </a:lnTo>
                <a:lnTo>
                  <a:pt x="660538" y="239966"/>
                </a:lnTo>
                <a:lnTo>
                  <a:pt x="652213" y="213372"/>
                </a:lnTo>
                <a:lnTo>
                  <a:pt x="635865" y="186650"/>
                </a:lnTo>
                <a:lnTo>
                  <a:pt x="597267" y="135953"/>
                </a:lnTo>
                <a:lnTo>
                  <a:pt x="595705" y="128765"/>
                </a:lnTo>
                <a:lnTo>
                  <a:pt x="592784" y="122212"/>
                </a:lnTo>
                <a:lnTo>
                  <a:pt x="588250" y="116471"/>
                </a:lnTo>
                <a:lnTo>
                  <a:pt x="587923" y="84149"/>
                </a:lnTo>
                <a:lnTo>
                  <a:pt x="589559" y="49406"/>
                </a:lnTo>
                <a:lnTo>
                  <a:pt x="580568" y="19077"/>
                </a:lnTo>
                <a:lnTo>
                  <a:pt x="548359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791755" y="1820366"/>
            <a:ext cx="560705" cy="610235"/>
          </a:xfrm>
          <a:custGeom>
            <a:avLst/>
            <a:gdLst/>
            <a:ahLst/>
            <a:cxnLst/>
            <a:rect l="l" t="t" r="r" b="b"/>
            <a:pathLst>
              <a:path w="560704" h="610235">
                <a:moveTo>
                  <a:pt x="282643" y="486536"/>
                </a:moveTo>
                <a:lnTo>
                  <a:pt x="223733" y="498128"/>
                </a:lnTo>
                <a:lnTo>
                  <a:pt x="176643" y="513398"/>
                </a:lnTo>
                <a:lnTo>
                  <a:pt x="114808" y="536286"/>
                </a:lnTo>
                <a:lnTo>
                  <a:pt x="76973" y="552316"/>
                </a:lnTo>
                <a:lnTo>
                  <a:pt x="40473" y="569878"/>
                </a:lnTo>
                <a:lnTo>
                  <a:pt x="5889" y="589139"/>
                </a:lnTo>
                <a:lnTo>
                  <a:pt x="0" y="602698"/>
                </a:lnTo>
                <a:lnTo>
                  <a:pt x="4332" y="608472"/>
                </a:lnTo>
                <a:lnTo>
                  <a:pt x="13865" y="609789"/>
                </a:lnTo>
                <a:lnTo>
                  <a:pt x="71121" y="600425"/>
                </a:lnTo>
                <a:lnTo>
                  <a:pt x="99806" y="596050"/>
                </a:lnTo>
                <a:lnTo>
                  <a:pt x="128901" y="592517"/>
                </a:lnTo>
                <a:lnTo>
                  <a:pt x="158648" y="590980"/>
                </a:lnTo>
                <a:lnTo>
                  <a:pt x="225669" y="590980"/>
                </a:lnTo>
                <a:lnTo>
                  <a:pt x="247761" y="589901"/>
                </a:lnTo>
                <a:lnTo>
                  <a:pt x="297590" y="582292"/>
                </a:lnTo>
                <a:lnTo>
                  <a:pt x="337880" y="568811"/>
                </a:lnTo>
                <a:lnTo>
                  <a:pt x="370855" y="547137"/>
                </a:lnTo>
                <a:lnTo>
                  <a:pt x="398738" y="514946"/>
                </a:lnTo>
                <a:lnTo>
                  <a:pt x="411851" y="499307"/>
                </a:lnTo>
                <a:lnTo>
                  <a:pt x="424020" y="488238"/>
                </a:lnTo>
                <a:lnTo>
                  <a:pt x="286356" y="488238"/>
                </a:lnTo>
                <a:lnTo>
                  <a:pt x="282643" y="486536"/>
                </a:lnTo>
                <a:close/>
              </a:path>
              <a:path w="560704" h="610235">
                <a:moveTo>
                  <a:pt x="225669" y="590980"/>
                </a:moveTo>
                <a:lnTo>
                  <a:pt x="158648" y="590980"/>
                </a:lnTo>
                <a:lnTo>
                  <a:pt x="218321" y="591339"/>
                </a:lnTo>
                <a:lnTo>
                  <a:pt x="225669" y="590980"/>
                </a:lnTo>
                <a:close/>
              </a:path>
              <a:path w="560704" h="610235">
                <a:moveTo>
                  <a:pt x="550650" y="0"/>
                </a:moveTo>
                <a:lnTo>
                  <a:pt x="542337" y="582"/>
                </a:lnTo>
                <a:lnTo>
                  <a:pt x="534338" y="4314"/>
                </a:lnTo>
                <a:lnTo>
                  <a:pt x="529523" y="9295"/>
                </a:lnTo>
                <a:lnTo>
                  <a:pt x="513806" y="26940"/>
                </a:lnTo>
                <a:lnTo>
                  <a:pt x="492596" y="40728"/>
                </a:lnTo>
                <a:lnTo>
                  <a:pt x="475546" y="56287"/>
                </a:lnTo>
                <a:lnTo>
                  <a:pt x="472309" y="79247"/>
                </a:lnTo>
                <a:lnTo>
                  <a:pt x="474739" y="102629"/>
                </a:lnTo>
                <a:lnTo>
                  <a:pt x="471357" y="125027"/>
                </a:lnTo>
                <a:lnTo>
                  <a:pt x="463755" y="147002"/>
                </a:lnTo>
                <a:lnTo>
                  <a:pt x="453526" y="169112"/>
                </a:lnTo>
                <a:lnTo>
                  <a:pt x="446006" y="188014"/>
                </a:lnTo>
                <a:lnTo>
                  <a:pt x="441102" y="207139"/>
                </a:lnTo>
                <a:lnTo>
                  <a:pt x="437242" y="226441"/>
                </a:lnTo>
                <a:lnTo>
                  <a:pt x="432850" y="245871"/>
                </a:lnTo>
                <a:lnTo>
                  <a:pt x="429450" y="262107"/>
                </a:lnTo>
                <a:lnTo>
                  <a:pt x="429067" y="276327"/>
                </a:lnTo>
                <a:lnTo>
                  <a:pt x="432116" y="290378"/>
                </a:lnTo>
                <a:lnTo>
                  <a:pt x="439010" y="306107"/>
                </a:lnTo>
                <a:lnTo>
                  <a:pt x="447238" y="318149"/>
                </a:lnTo>
                <a:lnTo>
                  <a:pt x="454798" y="327178"/>
                </a:lnTo>
                <a:lnTo>
                  <a:pt x="458807" y="336266"/>
                </a:lnTo>
                <a:lnTo>
                  <a:pt x="456384" y="348487"/>
                </a:lnTo>
                <a:lnTo>
                  <a:pt x="452839" y="357224"/>
                </a:lnTo>
                <a:lnTo>
                  <a:pt x="450719" y="365430"/>
                </a:lnTo>
                <a:lnTo>
                  <a:pt x="450418" y="373763"/>
                </a:lnTo>
                <a:lnTo>
                  <a:pt x="453630" y="388983"/>
                </a:lnTo>
                <a:lnTo>
                  <a:pt x="453731" y="395604"/>
                </a:lnTo>
                <a:lnTo>
                  <a:pt x="420999" y="426464"/>
                </a:lnTo>
                <a:lnTo>
                  <a:pt x="372543" y="441128"/>
                </a:lnTo>
                <a:lnTo>
                  <a:pt x="340771" y="452922"/>
                </a:lnTo>
                <a:lnTo>
                  <a:pt x="311962" y="468064"/>
                </a:lnTo>
                <a:lnTo>
                  <a:pt x="286356" y="488238"/>
                </a:lnTo>
                <a:lnTo>
                  <a:pt x="424020" y="488238"/>
                </a:lnTo>
                <a:lnTo>
                  <a:pt x="428194" y="484440"/>
                </a:lnTo>
                <a:lnTo>
                  <a:pt x="445935" y="469812"/>
                </a:lnTo>
                <a:lnTo>
                  <a:pt x="463242" y="454888"/>
                </a:lnTo>
                <a:lnTo>
                  <a:pt x="484934" y="454888"/>
                </a:lnTo>
                <a:lnTo>
                  <a:pt x="486229" y="454443"/>
                </a:lnTo>
                <a:lnTo>
                  <a:pt x="519118" y="437514"/>
                </a:lnTo>
                <a:lnTo>
                  <a:pt x="537287" y="415481"/>
                </a:lnTo>
                <a:lnTo>
                  <a:pt x="543748" y="388983"/>
                </a:lnTo>
                <a:lnTo>
                  <a:pt x="541512" y="358660"/>
                </a:lnTo>
                <a:lnTo>
                  <a:pt x="541360" y="353687"/>
                </a:lnTo>
                <a:lnTo>
                  <a:pt x="543182" y="350594"/>
                </a:lnTo>
                <a:lnTo>
                  <a:pt x="546623" y="345545"/>
                </a:lnTo>
                <a:lnTo>
                  <a:pt x="551329" y="334707"/>
                </a:lnTo>
                <a:lnTo>
                  <a:pt x="553187" y="320940"/>
                </a:lnTo>
                <a:lnTo>
                  <a:pt x="549249" y="309052"/>
                </a:lnTo>
                <a:lnTo>
                  <a:pt x="540563" y="298333"/>
                </a:lnTo>
                <a:lnTo>
                  <a:pt x="528177" y="288073"/>
                </a:lnTo>
                <a:lnTo>
                  <a:pt x="505512" y="259622"/>
                </a:lnTo>
                <a:lnTo>
                  <a:pt x="504030" y="227883"/>
                </a:lnTo>
                <a:lnTo>
                  <a:pt x="515808" y="194125"/>
                </a:lnTo>
                <a:lnTo>
                  <a:pt x="532926" y="159618"/>
                </a:lnTo>
                <a:lnTo>
                  <a:pt x="547462" y="125631"/>
                </a:lnTo>
                <a:lnTo>
                  <a:pt x="551494" y="93433"/>
                </a:lnTo>
                <a:lnTo>
                  <a:pt x="547638" y="77352"/>
                </a:lnTo>
                <a:lnTo>
                  <a:pt x="543420" y="63286"/>
                </a:lnTo>
                <a:lnTo>
                  <a:pt x="543321" y="49949"/>
                </a:lnTo>
                <a:lnTo>
                  <a:pt x="551824" y="36054"/>
                </a:lnTo>
                <a:lnTo>
                  <a:pt x="558057" y="27919"/>
                </a:lnTo>
                <a:lnTo>
                  <a:pt x="560408" y="20443"/>
                </a:lnTo>
                <a:lnTo>
                  <a:pt x="559612" y="12876"/>
                </a:lnTo>
                <a:lnTo>
                  <a:pt x="556409" y="4469"/>
                </a:lnTo>
                <a:lnTo>
                  <a:pt x="550650" y="0"/>
                </a:lnTo>
                <a:close/>
              </a:path>
              <a:path w="560704" h="610235">
                <a:moveTo>
                  <a:pt x="484934" y="454888"/>
                </a:moveTo>
                <a:lnTo>
                  <a:pt x="463242" y="454888"/>
                </a:lnTo>
                <a:lnTo>
                  <a:pt x="470849" y="456742"/>
                </a:lnTo>
                <a:lnTo>
                  <a:pt x="479536" y="456742"/>
                </a:lnTo>
                <a:lnTo>
                  <a:pt x="484934" y="454888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320157" y="2482608"/>
            <a:ext cx="216967" cy="10317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44525" y="2280091"/>
            <a:ext cx="488315" cy="337820"/>
          </a:xfrm>
          <a:custGeom>
            <a:avLst/>
            <a:gdLst/>
            <a:ahLst/>
            <a:cxnLst/>
            <a:rect l="l" t="t" r="r" b="b"/>
            <a:pathLst>
              <a:path w="488314" h="337819">
                <a:moveTo>
                  <a:pt x="293885" y="94571"/>
                </a:moveTo>
                <a:lnTo>
                  <a:pt x="233854" y="108408"/>
                </a:lnTo>
                <a:lnTo>
                  <a:pt x="187134" y="126058"/>
                </a:lnTo>
                <a:lnTo>
                  <a:pt x="161810" y="134347"/>
                </a:lnTo>
                <a:lnTo>
                  <a:pt x="112944" y="150707"/>
                </a:lnTo>
                <a:lnTo>
                  <a:pt x="77691" y="186874"/>
                </a:lnTo>
                <a:lnTo>
                  <a:pt x="64198" y="230359"/>
                </a:lnTo>
                <a:lnTo>
                  <a:pt x="53111" y="252435"/>
                </a:lnTo>
                <a:lnTo>
                  <a:pt x="38478" y="270407"/>
                </a:lnTo>
                <a:lnTo>
                  <a:pt x="23150" y="287384"/>
                </a:lnTo>
                <a:lnTo>
                  <a:pt x="9525" y="304997"/>
                </a:lnTo>
                <a:lnTo>
                  <a:pt x="0" y="324876"/>
                </a:lnTo>
                <a:lnTo>
                  <a:pt x="1976" y="334333"/>
                </a:lnTo>
                <a:lnTo>
                  <a:pt x="12384" y="337208"/>
                </a:lnTo>
                <a:lnTo>
                  <a:pt x="25422" y="334977"/>
                </a:lnTo>
                <a:lnTo>
                  <a:pt x="35293" y="329118"/>
                </a:lnTo>
                <a:lnTo>
                  <a:pt x="49525" y="313427"/>
                </a:lnTo>
                <a:lnTo>
                  <a:pt x="63927" y="297993"/>
                </a:lnTo>
                <a:lnTo>
                  <a:pt x="78693" y="282784"/>
                </a:lnTo>
                <a:lnTo>
                  <a:pt x="94018" y="267764"/>
                </a:lnTo>
                <a:lnTo>
                  <a:pt x="108147" y="252421"/>
                </a:lnTo>
                <a:lnTo>
                  <a:pt x="122804" y="235619"/>
                </a:lnTo>
                <a:lnTo>
                  <a:pt x="139168" y="219910"/>
                </a:lnTo>
                <a:lnTo>
                  <a:pt x="158419" y="207846"/>
                </a:lnTo>
                <a:lnTo>
                  <a:pt x="235804" y="207846"/>
                </a:lnTo>
                <a:lnTo>
                  <a:pt x="245049" y="203405"/>
                </a:lnTo>
                <a:lnTo>
                  <a:pt x="280466" y="185164"/>
                </a:lnTo>
                <a:lnTo>
                  <a:pt x="297016" y="179538"/>
                </a:lnTo>
                <a:lnTo>
                  <a:pt x="316660" y="177020"/>
                </a:lnTo>
                <a:lnTo>
                  <a:pt x="336882" y="175973"/>
                </a:lnTo>
                <a:lnTo>
                  <a:pt x="355168" y="174762"/>
                </a:lnTo>
                <a:lnTo>
                  <a:pt x="394482" y="164993"/>
                </a:lnTo>
                <a:lnTo>
                  <a:pt x="428205" y="147127"/>
                </a:lnTo>
                <a:lnTo>
                  <a:pt x="445162" y="119378"/>
                </a:lnTo>
                <a:lnTo>
                  <a:pt x="301739" y="119378"/>
                </a:lnTo>
                <a:lnTo>
                  <a:pt x="303250" y="117168"/>
                </a:lnTo>
                <a:lnTo>
                  <a:pt x="304698" y="114856"/>
                </a:lnTo>
                <a:lnTo>
                  <a:pt x="306110" y="112721"/>
                </a:lnTo>
                <a:lnTo>
                  <a:pt x="307751" y="104134"/>
                </a:lnTo>
                <a:lnTo>
                  <a:pt x="302933" y="97865"/>
                </a:lnTo>
                <a:lnTo>
                  <a:pt x="293885" y="94571"/>
                </a:lnTo>
                <a:close/>
              </a:path>
              <a:path w="488314" h="337819">
                <a:moveTo>
                  <a:pt x="235804" y="207846"/>
                </a:moveTo>
                <a:lnTo>
                  <a:pt x="158419" y="207846"/>
                </a:lnTo>
                <a:lnTo>
                  <a:pt x="147510" y="215683"/>
                </a:lnTo>
                <a:lnTo>
                  <a:pt x="137317" y="224084"/>
                </a:lnTo>
                <a:lnTo>
                  <a:pt x="127892" y="233154"/>
                </a:lnTo>
                <a:lnTo>
                  <a:pt x="119291" y="242999"/>
                </a:lnTo>
                <a:lnTo>
                  <a:pt x="116897" y="250652"/>
                </a:lnTo>
                <a:lnTo>
                  <a:pt x="120438" y="257128"/>
                </a:lnTo>
                <a:lnTo>
                  <a:pt x="128140" y="260166"/>
                </a:lnTo>
                <a:lnTo>
                  <a:pt x="138226" y="257503"/>
                </a:lnTo>
                <a:lnTo>
                  <a:pt x="173223" y="238297"/>
                </a:lnTo>
                <a:lnTo>
                  <a:pt x="209065" y="220690"/>
                </a:lnTo>
                <a:lnTo>
                  <a:pt x="235804" y="207846"/>
                </a:lnTo>
                <a:close/>
              </a:path>
              <a:path w="488314" h="337819">
                <a:moveTo>
                  <a:pt x="458121" y="0"/>
                </a:moveTo>
                <a:lnTo>
                  <a:pt x="429245" y="22394"/>
                </a:lnTo>
                <a:lnTo>
                  <a:pt x="404653" y="53904"/>
                </a:lnTo>
                <a:lnTo>
                  <a:pt x="391121" y="74877"/>
                </a:lnTo>
                <a:lnTo>
                  <a:pt x="384023" y="87049"/>
                </a:lnTo>
                <a:lnTo>
                  <a:pt x="378036" y="95790"/>
                </a:lnTo>
                <a:lnTo>
                  <a:pt x="369631" y="102127"/>
                </a:lnTo>
                <a:lnTo>
                  <a:pt x="355282" y="107084"/>
                </a:lnTo>
                <a:lnTo>
                  <a:pt x="342155" y="109996"/>
                </a:lnTo>
                <a:lnTo>
                  <a:pt x="328502" y="112735"/>
                </a:lnTo>
                <a:lnTo>
                  <a:pt x="314952" y="115701"/>
                </a:lnTo>
                <a:lnTo>
                  <a:pt x="301739" y="119378"/>
                </a:lnTo>
                <a:lnTo>
                  <a:pt x="445162" y="119378"/>
                </a:lnTo>
                <a:lnTo>
                  <a:pt x="463043" y="77664"/>
                </a:lnTo>
                <a:lnTo>
                  <a:pt x="476160" y="35320"/>
                </a:lnTo>
                <a:lnTo>
                  <a:pt x="474687" y="15326"/>
                </a:lnTo>
                <a:lnTo>
                  <a:pt x="481146" y="15326"/>
                </a:lnTo>
                <a:lnTo>
                  <a:pt x="487845" y="10399"/>
                </a:lnTo>
                <a:lnTo>
                  <a:pt x="484505" y="6373"/>
                </a:lnTo>
                <a:lnTo>
                  <a:pt x="458121" y="0"/>
                </a:lnTo>
                <a:close/>
              </a:path>
              <a:path w="488314" h="337819">
                <a:moveTo>
                  <a:pt x="481146" y="15326"/>
                </a:moveTo>
                <a:lnTo>
                  <a:pt x="474687" y="15326"/>
                </a:lnTo>
                <a:lnTo>
                  <a:pt x="479920" y="16228"/>
                </a:lnTo>
                <a:lnTo>
                  <a:pt x="481146" y="15326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571934" y="2689901"/>
            <a:ext cx="144465" cy="1087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265076" y="2669434"/>
            <a:ext cx="822325" cy="496570"/>
          </a:xfrm>
          <a:custGeom>
            <a:avLst/>
            <a:gdLst/>
            <a:ahLst/>
            <a:cxnLst/>
            <a:rect l="l" t="t" r="r" b="b"/>
            <a:pathLst>
              <a:path w="822325" h="496569">
                <a:moveTo>
                  <a:pt x="568033" y="163919"/>
                </a:moveTo>
                <a:lnTo>
                  <a:pt x="499305" y="169740"/>
                </a:lnTo>
                <a:lnTo>
                  <a:pt x="444726" y="195731"/>
                </a:lnTo>
                <a:lnTo>
                  <a:pt x="415046" y="234590"/>
                </a:lnTo>
                <a:lnTo>
                  <a:pt x="403009" y="256146"/>
                </a:lnTo>
                <a:lnTo>
                  <a:pt x="394165" y="258956"/>
                </a:lnTo>
                <a:lnTo>
                  <a:pt x="353252" y="285172"/>
                </a:lnTo>
                <a:lnTo>
                  <a:pt x="330485" y="317226"/>
                </a:lnTo>
                <a:lnTo>
                  <a:pt x="318642" y="333946"/>
                </a:lnTo>
                <a:lnTo>
                  <a:pt x="314532" y="339677"/>
                </a:lnTo>
                <a:lnTo>
                  <a:pt x="311073" y="345636"/>
                </a:lnTo>
                <a:lnTo>
                  <a:pt x="308091" y="351748"/>
                </a:lnTo>
                <a:lnTo>
                  <a:pt x="305409" y="357936"/>
                </a:lnTo>
                <a:lnTo>
                  <a:pt x="303148" y="360159"/>
                </a:lnTo>
                <a:lnTo>
                  <a:pt x="289115" y="391007"/>
                </a:lnTo>
                <a:lnTo>
                  <a:pt x="274924" y="409409"/>
                </a:lnTo>
                <a:lnTo>
                  <a:pt x="234008" y="438799"/>
                </a:lnTo>
                <a:lnTo>
                  <a:pt x="173618" y="458517"/>
                </a:lnTo>
                <a:lnTo>
                  <a:pt x="102865" y="468302"/>
                </a:lnTo>
                <a:lnTo>
                  <a:pt x="69532" y="473519"/>
                </a:lnTo>
                <a:lnTo>
                  <a:pt x="50977" y="477714"/>
                </a:lnTo>
                <a:lnTo>
                  <a:pt x="33166" y="482960"/>
                </a:lnTo>
                <a:lnTo>
                  <a:pt x="16154" y="489223"/>
                </a:lnTo>
                <a:lnTo>
                  <a:pt x="0" y="496468"/>
                </a:lnTo>
                <a:lnTo>
                  <a:pt x="9527" y="493995"/>
                </a:lnTo>
                <a:lnTo>
                  <a:pt x="19299" y="491850"/>
                </a:lnTo>
                <a:lnTo>
                  <a:pt x="29273" y="490026"/>
                </a:lnTo>
                <a:lnTo>
                  <a:pt x="39408" y="488518"/>
                </a:lnTo>
                <a:lnTo>
                  <a:pt x="93258" y="484306"/>
                </a:lnTo>
                <a:lnTo>
                  <a:pt x="146454" y="481060"/>
                </a:lnTo>
                <a:lnTo>
                  <a:pt x="197515" y="472426"/>
                </a:lnTo>
                <a:lnTo>
                  <a:pt x="244957" y="452056"/>
                </a:lnTo>
                <a:lnTo>
                  <a:pt x="274493" y="432169"/>
                </a:lnTo>
                <a:lnTo>
                  <a:pt x="303153" y="411834"/>
                </a:lnTo>
                <a:lnTo>
                  <a:pt x="332716" y="392372"/>
                </a:lnTo>
                <a:lnTo>
                  <a:pt x="364959" y="375107"/>
                </a:lnTo>
                <a:lnTo>
                  <a:pt x="397432" y="360421"/>
                </a:lnTo>
                <a:lnTo>
                  <a:pt x="413332" y="352638"/>
                </a:lnTo>
                <a:lnTo>
                  <a:pt x="445711" y="331360"/>
                </a:lnTo>
                <a:lnTo>
                  <a:pt x="477659" y="285508"/>
                </a:lnTo>
                <a:lnTo>
                  <a:pt x="485917" y="270093"/>
                </a:lnTo>
                <a:lnTo>
                  <a:pt x="512481" y="238649"/>
                </a:lnTo>
                <a:lnTo>
                  <a:pt x="549960" y="225434"/>
                </a:lnTo>
                <a:lnTo>
                  <a:pt x="559873" y="224298"/>
                </a:lnTo>
                <a:lnTo>
                  <a:pt x="569747" y="223062"/>
                </a:lnTo>
                <a:lnTo>
                  <a:pt x="618174" y="208554"/>
                </a:lnTo>
                <a:lnTo>
                  <a:pt x="656971" y="182321"/>
                </a:lnTo>
                <a:lnTo>
                  <a:pt x="671264" y="165963"/>
                </a:lnTo>
                <a:lnTo>
                  <a:pt x="600887" y="165963"/>
                </a:lnTo>
                <a:lnTo>
                  <a:pt x="568033" y="163919"/>
                </a:lnTo>
                <a:close/>
              </a:path>
              <a:path w="822325" h="496569">
                <a:moveTo>
                  <a:pt x="822261" y="0"/>
                </a:moveTo>
                <a:lnTo>
                  <a:pt x="758913" y="26639"/>
                </a:lnTo>
                <a:lnTo>
                  <a:pt x="707224" y="63614"/>
                </a:lnTo>
                <a:lnTo>
                  <a:pt x="686402" y="89798"/>
                </a:lnTo>
                <a:lnTo>
                  <a:pt x="657161" y="124547"/>
                </a:lnTo>
                <a:lnTo>
                  <a:pt x="626368" y="154416"/>
                </a:lnTo>
                <a:lnTo>
                  <a:pt x="600887" y="165963"/>
                </a:lnTo>
                <a:lnTo>
                  <a:pt x="671264" y="165963"/>
                </a:lnTo>
                <a:lnTo>
                  <a:pt x="682446" y="153166"/>
                </a:lnTo>
                <a:lnTo>
                  <a:pt x="703065" y="122412"/>
                </a:lnTo>
                <a:lnTo>
                  <a:pt x="722704" y="91338"/>
                </a:lnTo>
                <a:lnTo>
                  <a:pt x="745235" y="61226"/>
                </a:lnTo>
                <a:lnTo>
                  <a:pt x="761905" y="44334"/>
                </a:lnTo>
                <a:lnTo>
                  <a:pt x="780810" y="28765"/>
                </a:lnTo>
                <a:lnTo>
                  <a:pt x="801184" y="14120"/>
                </a:lnTo>
                <a:lnTo>
                  <a:pt x="822261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284851" y="2328204"/>
            <a:ext cx="464820" cy="323850"/>
          </a:xfrm>
          <a:custGeom>
            <a:avLst/>
            <a:gdLst/>
            <a:ahLst/>
            <a:cxnLst/>
            <a:rect l="l" t="t" r="r" b="b"/>
            <a:pathLst>
              <a:path w="464820" h="323850">
                <a:moveTo>
                  <a:pt x="452391" y="294424"/>
                </a:moveTo>
                <a:lnTo>
                  <a:pt x="379679" y="294424"/>
                </a:lnTo>
                <a:lnTo>
                  <a:pt x="393623" y="307048"/>
                </a:lnTo>
                <a:lnTo>
                  <a:pt x="408757" y="317584"/>
                </a:lnTo>
                <a:lnTo>
                  <a:pt x="426694" y="323654"/>
                </a:lnTo>
                <a:lnTo>
                  <a:pt x="449046" y="322884"/>
                </a:lnTo>
                <a:lnTo>
                  <a:pt x="458140" y="318640"/>
                </a:lnTo>
                <a:lnTo>
                  <a:pt x="463991" y="311383"/>
                </a:lnTo>
                <a:lnTo>
                  <a:pt x="464569" y="303437"/>
                </a:lnTo>
                <a:lnTo>
                  <a:pt x="457847" y="297129"/>
                </a:lnTo>
                <a:lnTo>
                  <a:pt x="452391" y="294424"/>
                </a:lnTo>
                <a:close/>
              </a:path>
              <a:path w="464820" h="323850">
                <a:moveTo>
                  <a:pt x="9766" y="0"/>
                </a:moveTo>
                <a:lnTo>
                  <a:pt x="0" y="6604"/>
                </a:lnTo>
                <a:lnTo>
                  <a:pt x="2920" y="11036"/>
                </a:lnTo>
                <a:lnTo>
                  <a:pt x="23063" y="40522"/>
                </a:lnTo>
                <a:lnTo>
                  <a:pt x="68071" y="89880"/>
                </a:lnTo>
                <a:lnTo>
                  <a:pt x="98729" y="114287"/>
                </a:lnTo>
                <a:lnTo>
                  <a:pt x="133752" y="138336"/>
                </a:lnTo>
                <a:lnTo>
                  <a:pt x="169741" y="161104"/>
                </a:lnTo>
                <a:lnTo>
                  <a:pt x="206064" y="183526"/>
                </a:lnTo>
                <a:lnTo>
                  <a:pt x="242087" y="206540"/>
                </a:lnTo>
                <a:lnTo>
                  <a:pt x="258146" y="226119"/>
                </a:lnTo>
                <a:lnTo>
                  <a:pt x="273926" y="256203"/>
                </a:lnTo>
                <a:lnTo>
                  <a:pt x="291699" y="287434"/>
                </a:lnTo>
                <a:lnTo>
                  <a:pt x="313736" y="310453"/>
                </a:lnTo>
                <a:lnTo>
                  <a:pt x="342305" y="315902"/>
                </a:lnTo>
                <a:lnTo>
                  <a:pt x="379679" y="294424"/>
                </a:lnTo>
                <a:lnTo>
                  <a:pt x="452391" y="294424"/>
                </a:lnTo>
                <a:lnTo>
                  <a:pt x="438860" y="287714"/>
                </a:lnTo>
                <a:lnTo>
                  <a:pt x="422325" y="277060"/>
                </a:lnTo>
                <a:lnTo>
                  <a:pt x="406562" y="265743"/>
                </a:lnTo>
                <a:lnTo>
                  <a:pt x="389889" y="254342"/>
                </a:lnTo>
                <a:lnTo>
                  <a:pt x="380100" y="248250"/>
                </a:lnTo>
                <a:lnTo>
                  <a:pt x="361798" y="237228"/>
                </a:lnTo>
                <a:lnTo>
                  <a:pt x="353288" y="231800"/>
                </a:lnTo>
                <a:lnTo>
                  <a:pt x="353271" y="220403"/>
                </a:lnTo>
                <a:lnTo>
                  <a:pt x="353483" y="209742"/>
                </a:lnTo>
                <a:lnTo>
                  <a:pt x="353465" y="200530"/>
                </a:lnTo>
                <a:lnTo>
                  <a:pt x="321297" y="155744"/>
                </a:lnTo>
                <a:lnTo>
                  <a:pt x="273456" y="128778"/>
                </a:lnTo>
                <a:lnTo>
                  <a:pt x="239103" y="118896"/>
                </a:lnTo>
                <a:lnTo>
                  <a:pt x="206840" y="108616"/>
                </a:lnTo>
                <a:lnTo>
                  <a:pt x="176103" y="95984"/>
                </a:lnTo>
                <a:lnTo>
                  <a:pt x="146329" y="79044"/>
                </a:lnTo>
                <a:lnTo>
                  <a:pt x="113945" y="60149"/>
                </a:lnTo>
                <a:lnTo>
                  <a:pt x="78586" y="42441"/>
                </a:lnTo>
                <a:lnTo>
                  <a:pt x="44157" y="24293"/>
                </a:lnTo>
                <a:lnTo>
                  <a:pt x="14566" y="4076"/>
                </a:lnTo>
                <a:lnTo>
                  <a:pt x="9766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791111" y="2643754"/>
            <a:ext cx="589915" cy="306070"/>
          </a:xfrm>
          <a:custGeom>
            <a:avLst/>
            <a:gdLst/>
            <a:ahLst/>
            <a:cxnLst/>
            <a:rect l="l" t="t" r="r" b="b"/>
            <a:pathLst>
              <a:path w="589914" h="306069">
                <a:moveTo>
                  <a:pt x="487897" y="100594"/>
                </a:moveTo>
                <a:lnTo>
                  <a:pt x="216882" y="100594"/>
                </a:lnTo>
                <a:lnTo>
                  <a:pt x="236776" y="102087"/>
                </a:lnTo>
                <a:lnTo>
                  <a:pt x="257260" y="108416"/>
                </a:lnTo>
                <a:lnTo>
                  <a:pt x="276432" y="115560"/>
                </a:lnTo>
                <a:lnTo>
                  <a:pt x="296850" y="120571"/>
                </a:lnTo>
                <a:lnTo>
                  <a:pt x="317905" y="123909"/>
                </a:lnTo>
                <a:lnTo>
                  <a:pt x="338984" y="126031"/>
                </a:lnTo>
                <a:lnTo>
                  <a:pt x="369360" y="130018"/>
                </a:lnTo>
                <a:lnTo>
                  <a:pt x="389229" y="137650"/>
                </a:lnTo>
                <a:lnTo>
                  <a:pt x="401749" y="151489"/>
                </a:lnTo>
                <a:lnTo>
                  <a:pt x="410079" y="174100"/>
                </a:lnTo>
                <a:lnTo>
                  <a:pt x="414619" y="190361"/>
                </a:lnTo>
                <a:lnTo>
                  <a:pt x="419812" y="206477"/>
                </a:lnTo>
                <a:lnTo>
                  <a:pt x="449541" y="263936"/>
                </a:lnTo>
                <a:lnTo>
                  <a:pt x="504703" y="298555"/>
                </a:lnTo>
                <a:lnTo>
                  <a:pt x="540749" y="305634"/>
                </a:lnTo>
                <a:lnTo>
                  <a:pt x="564188" y="302378"/>
                </a:lnTo>
                <a:lnTo>
                  <a:pt x="581764" y="290850"/>
                </a:lnTo>
                <a:lnTo>
                  <a:pt x="589348" y="274728"/>
                </a:lnTo>
                <a:lnTo>
                  <a:pt x="582812" y="257692"/>
                </a:lnTo>
                <a:lnTo>
                  <a:pt x="557878" y="230958"/>
                </a:lnTo>
                <a:lnTo>
                  <a:pt x="536571" y="206166"/>
                </a:lnTo>
                <a:lnTo>
                  <a:pt x="519464" y="179619"/>
                </a:lnTo>
                <a:lnTo>
                  <a:pt x="507132" y="147621"/>
                </a:lnTo>
                <a:lnTo>
                  <a:pt x="498147" y="119482"/>
                </a:lnTo>
                <a:lnTo>
                  <a:pt x="487897" y="100594"/>
                </a:lnTo>
                <a:close/>
              </a:path>
              <a:path w="589914" h="306069">
                <a:moveTo>
                  <a:pt x="32074" y="0"/>
                </a:moveTo>
                <a:lnTo>
                  <a:pt x="9524" y="10800"/>
                </a:lnTo>
                <a:lnTo>
                  <a:pt x="0" y="28759"/>
                </a:lnTo>
                <a:lnTo>
                  <a:pt x="12747" y="46059"/>
                </a:lnTo>
                <a:lnTo>
                  <a:pt x="49605" y="64618"/>
                </a:lnTo>
                <a:lnTo>
                  <a:pt x="89639" y="81532"/>
                </a:lnTo>
                <a:lnTo>
                  <a:pt x="131712" y="94456"/>
                </a:lnTo>
                <a:lnTo>
                  <a:pt x="174684" y="101050"/>
                </a:lnTo>
                <a:lnTo>
                  <a:pt x="196533" y="101170"/>
                </a:lnTo>
                <a:lnTo>
                  <a:pt x="216882" y="100594"/>
                </a:lnTo>
                <a:lnTo>
                  <a:pt x="487897" y="100594"/>
                </a:lnTo>
                <a:lnTo>
                  <a:pt x="430208" y="59216"/>
                </a:lnTo>
                <a:lnTo>
                  <a:pt x="358631" y="52701"/>
                </a:lnTo>
                <a:lnTo>
                  <a:pt x="335335" y="49198"/>
                </a:lnTo>
                <a:lnTo>
                  <a:pt x="313195" y="42800"/>
                </a:lnTo>
                <a:lnTo>
                  <a:pt x="291225" y="35818"/>
                </a:lnTo>
                <a:lnTo>
                  <a:pt x="282435" y="33792"/>
                </a:lnTo>
                <a:lnTo>
                  <a:pt x="160614" y="33792"/>
                </a:lnTo>
                <a:lnTo>
                  <a:pt x="124156" y="28634"/>
                </a:lnTo>
                <a:lnTo>
                  <a:pt x="89600" y="18590"/>
                </a:lnTo>
                <a:lnTo>
                  <a:pt x="58403" y="4174"/>
                </a:lnTo>
                <a:lnTo>
                  <a:pt x="32074" y="0"/>
                </a:lnTo>
                <a:close/>
              </a:path>
              <a:path w="589914" h="306069">
                <a:moveTo>
                  <a:pt x="251161" y="29252"/>
                </a:moveTo>
                <a:lnTo>
                  <a:pt x="232977" y="30000"/>
                </a:lnTo>
                <a:lnTo>
                  <a:pt x="197519" y="33549"/>
                </a:lnTo>
                <a:lnTo>
                  <a:pt x="160614" y="33792"/>
                </a:lnTo>
                <a:lnTo>
                  <a:pt x="282435" y="33792"/>
                </a:lnTo>
                <a:lnTo>
                  <a:pt x="268436" y="30565"/>
                </a:lnTo>
                <a:lnTo>
                  <a:pt x="251161" y="29252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108951" y="3024664"/>
            <a:ext cx="661670" cy="238760"/>
          </a:xfrm>
          <a:custGeom>
            <a:avLst/>
            <a:gdLst/>
            <a:ahLst/>
            <a:cxnLst/>
            <a:rect l="l" t="t" r="r" b="b"/>
            <a:pathLst>
              <a:path w="661670" h="238760">
                <a:moveTo>
                  <a:pt x="8089" y="8140"/>
                </a:moveTo>
                <a:lnTo>
                  <a:pt x="0" y="16624"/>
                </a:lnTo>
                <a:lnTo>
                  <a:pt x="7442" y="18834"/>
                </a:lnTo>
                <a:lnTo>
                  <a:pt x="24240" y="23088"/>
                </a:lnTo>
                <a:lnTo>
                  <a:pt x="40274" y="26079"/>
                </a:lnTo>
                <a:lnTo>
                  <a:pt x="56694" y="28003"/>
                </a:lnTo>
                <a:lnTo>
                  <a:pt x="74650" y="29057"/>
                </a:lnTo>
                <a:lnTo>
                  <a:pt x="115572" y="34579"/>
                </a:lnTo>
                <a:lnTo>
                  <a:pt x="146967" y="47029"/>
                </a:lnTo>
                <a:lnTo>
                  <a:pt x="173737" y="64892"/>
                </a:lnTo>
                <a:lnTo>
                  <a:pt x="215161" y="98163"/>
                </a:lnTo>
                <a:lnTo>
                  <a:pt x="230327" y="109547"/>
                </a:lnTo>
                <a:lnTo>
                  <a:pt x="246635" y="119820"/>
                </a:lnTo>
                <a:lnTo>
                  <a:pt x="264439" y="128003"/>
                </a:lnTo>
                <a:lnTo>
                  <a:pt x="285915" y="133321"/>
                </a:lnTo>
                <a:lnTo>
                  <a:pt x="305898" y="135964"/>
                </a:lnTo>
                <a:lnTo>
                  <a:pt x="325243" y="140253"/>
                </a:lnTo>
                <a:lnTo>
                  <a:pt x="344804" y="150507"/>
                </a:lnTo>
                <a:lnTo>
                  <a:pt x="354125" y="156540"/>
                </a:lnTo>
                <a:lnTo>
                  <a:pt x="363224" y="160678"/>
                </a:lnTo>
                <a:lnTo>
                  <a:pt x="373103" y="163614"/>
                </a:lnTo>
                <a:lnTo>
                  <a:pt x="406782" y="170789"/>
                </a:lnTo>
                <a:lnTo>
                  <a:pt x="426027" y="176844"/>
                </a:lnTo>
                <a:lnTo>
                  <a:pt x="444120" y="184827"/>
                </a:lnTo>
                <a:lnTo>
                  <a:pt x="462686" y="195364"/>
                </a:lnTo>
                <a:lnTo>
                  <a:pt x="504313" y="214269"/>
                </a:lnTo>
                <a:lnTo>
                  <a:pt x="549344" y="224745"/>
                </a:lnTo>
                <a:lnTo>
                  <a:pt x="643851" y="238201"/>
                </a:lnTo>
                <a:lnTo>
                  <a:pt x="652386" y="236911"/>
                </a:lnTo>
                <a:lnTo>
                  <a:pt x="659053" y="231703"/>
                </a:lnTo>
                <a:lnTo>
                  <a:pt x="661168" y="225226"/>
                </a:lnTo>
                <a:lnTo>
                  <a:pt x="656043" y="220129"/>
                </a:lnTo>
                <a:lnTo>
                  <a:pt x="640555" y="215232"/>
                </a:lnTo>
                <a:lnTo>
                  <a:pt x="625759" y="212024"/>
                </a:lnTo>
                <a:lnTo>
                  <a:pt x="610464" y="210043"/>
                </a:lnTo>
                <a:lnTo>
                  <a:pt x="593483" y="208826"/>
                </a:lnTo>
                <a:lnTo>
                  <a:pt x="566853" y="201452"/>
                </a:lnTo>
                <a:lnTo>
                  <a:pt x="535766" y="185781"/>
                </a:lnTo>
                <a:lnTo>
                  <a:pt x="504820" y="168035"/>
                </a:lnTo>
                <a:lnTo>
                  <a:pt x="478612" y="154431"/>
                </a:lnTo>
                <a:lnTo>
                  <a:pt x="465154" y="147622"/>
                </a:lnTo>
                <a:lnTo>
                  <a:pt x="440325" y="132273"/>
                </a:lnTo>
                <a:lnTo>
                  <a:pt x="427024" y="125285"/>
                </a:lnTo>
                <a:lnTo>
                  <a:pt x="411598" y="115429"/>
                </a:lnTo>
                <a:lnTo>
                  <a:pt x="399861" y="103625"/>
                </a:lnTo>
                <a:lnTo>
                  <a:pt x="388478" y="91717"/>
                </a:lnTo>
                <a:lnTo>
                  <a:pt x="374116" y="81546"/>
                </a:lnTo>
                <a:lnTo>
                  <a:pt x="355066" y="76159"/>
                </a:lnTo>
                <a:lnTo>
                  <a:pt x="331125" y="73394"/>
                </a:lnTo>
                <a:lnTo>
                  <a:pt x="308763" y="71204"/>
                </a:lnTo>
                <a:lnTo>
                  <a:pt x="294449" y="67538"/>
                </a:lnTo>
                <a:lnTo>
                  <a:pt x="252423" y="44040"/>
                </a:lnTo>
                <a:lnTo>
                  <a:pt x="208292" y="22771"/>
                </a:lnTo>
                <a:lnTo>
                  <a:pt x="174638" y="9042"/>
                </a:lnTo>
                <a:lnTo>
                  <a:pt x="45296" y="9042"/>
                </a:lnTo>
                <a:lnTo>
                  <a:pt x="14198" y="8851"/>
                </a:lnTo>
                <a:lnTo>
                  <a:pt x="8089" y="8140"/>
                </a:lnTo>
                <a:close/>
              </a:path>
              <a:path w="661670" h="238760">
                <a:moveTo>
                  <a:pt x="134607" y="0"/>
                </a:moveTo>
                <a:lnTo>
                  <a:pt x="104752" y="45"/>
                </a:lnTo>
                <a:lnTo>
                  <a:pt x="45296" y="9042"/>
                </a:lnTo>
                <a:lnTo>
                  <a:pt x="174638" y="9042"/>
                </a:lnTo>
                <a:lnTo>
                  <a:pt x="172816" y="8370"/>
                </a:lnTo>
                <a:lnTo>
                  <a:pt x="154744" y="3470"/>
                </a:lnTo>
                <a:lnTo>
                  <a:pt x="134607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991220" y="3001758"/>
            <a:ext cx="443230" cy="137160"/>
          </a:xfrm>
          <a:custGeom>
            <a:avLst/>
            <a:gdLst/>
            <a:ahLst/>
            <a:cxnLst/>
            <a:rect l="l" t="t" r="r" b="b"/>
            <a:pathLst>
              <a:path w="443229" h="137160">
                <a:moveTo>
                  <a:pt x="18736" y="0"/>
                </a:moveTo>
                <a:lnTo>
                  <a:pt x="10752" y="124"/>
                </a:lnTo>
                <a:lnTo>
                  <a:pt x="3596" y="3665"/>
                </a:lnTo>
                <a:lnTo>
                  <a:pt x="0" y="9056"/>
                </a:lnTo>
                <a:lnTo>
                  <a:pt x="2696" y="14731"/>
                </a:lnTo>
                <a:lnTo>
                  <a:pt x="24076" y="29200"/>
                </a:lnTo>
                <a:lnTo>
                  <a:pt x="69009" y="55603"/>
                </a:lnTo>
                <a:lnTo>
                  <a:pt x="89983" y="70307"/>
                </a:lnTo>
                <a:lnTo>
                  <a:pt x="133526" y="95915"/>
                </a:lnTo>
                <a:lnTo>
                  <a:pt x="185538" y="109969"/>
                </a:lnTo>
                <a:lnTo>
                  <a:pt x="215425" y="115633"/>
                </a:lnTo>
                <a:lnTo>
                  <a:pt x="274590" y="128485"/>
                </a:lnTo>
                <a:lnTo>
                  <a:pt x="304384" y="134378"/>
                </a:lnTo>
                <a:lnTo>
                  <a:pt x="335395" y="136792"/>
                </a:lnTo>
                <a:lnTo>
                  <a:pt x="368992" y="134788"/>
                </a:lnTo>
                <a:lnTo>
                  <a:pt x="402375" y="130331"/>
                </a:lnTo>
                <a:lnTo>
                  <a:pt x="432743" y="125387"/>
                </a:lnTo>
                <a:lnTo>
                  <a:pt x="439198" y="122165"/>
                </a:lnTo>
                <a:lnTo>
                  <a:pt x="442625" y="116900"/>
                </a:lnTo>
                <a:lnTo>
                  <a:pt x="442001" y="113827"/>
                </a:lnTo>
                <a:lnTo>
                  <a:pt x="386675" y="113827"/>
                </a:lnTo>
                <a:lnTo>
                  <a:pt x="338670" y="109417"/>
                </a:lnTo>
                <a:lnTo>
                  <a:pt x="291115" y="99313"/>
                </a:lnTo>
                <a:lnTo>
                  <a:pt x="244072" y="84961"/>
                </a:lnTo>
                <a:lnTo>
                  <a:pt x="197605" y="67803"/>
                </a:lnTo>
                <a:lnTo>
                  <a:pt x="106644" y="30848"/>
                </a:lnTo>
                <a:lnTo>
                  <a:pt x="62277" y="13938"/>
                </a:lnTo>
                <a:lnTo>
                  <a:pt x="18736" y="0"/>
                </a:lnTo>
                <a:close/>
              </a:path>
              <a:path w="443229" h="137160">
                <a:moveTo>
                  <a:pt x="435067" y="111099"/>
                </a:moveTo>
                <a:lnTo>
                  <a:pt x="386675" y="113827"/>
                </a:lnTo>
                <a:lnTo>
                  <a:pt x="442001" y="113827"/>
                </a:lnTo>
                <a:lnTo>
                  <a:pt x="441692" y="112306"/>
                </a:lnTo>
                <a:lnTo>
                  <a:pt x="435067" y="111099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052567" y="2086520"/>
            <a:ext cx="977265" cy="270510"/>
          </a:xfrm>
          <a:custGeom>
            <a:avLst/>
            <a:gdLst/>
            <a:ahLst/>
            <a:cxnLst/>
            <a:rect l="l" t="t" r="r" b="b"/>
            <a:pathLst>
              <a:path w="977264" h="270510">
                <a:moveTo>
                  <a:pt x="976042" y="224897"/>
                </a:moveTo>
                <a:lnTo>
                  <a:pt x="641120" y="224897"/>
                </a:lnTo>
                <a:lnTo>
                  <a:pt x="685431" y="228141"/>
                </a:lnTo>
                <a:lnTo>
                  <a:pt x="734606" y="240534"/>
                </a:lnTo>
                <a:lnTo>
                  <a:pt x="783850" y="255665"/>
                </a:lnTo>
                <a:lnTo>
                  <a:pt x="828369" y="267125"/>
                </a:lnTo>
                <a:lnTo>
                  <a:pt x="862022" y="270459"/>
                </a:lnTo>
                <a:lnTo>
                  <a:pt x="894861" y="268549"/>
                </a:lnTo>
                <a:lnTo>
                  <a:pt x="926722" y="262154"/>
                </a:lnTo>
                <a:lnTo>
                  <a:pt x="957439" y="252037"/>
                </a:lnTo>
                <a:lnTo>
                  <a:pt x="972630" y="240614"/>
                </a:lnTo>
                <a:lnTo>
                  <a:pt x="976741" y="226053"/>
                </a:lnTo>
                <a:lnTo>
                  <a:pt x="976042" y="224897"/>
                </a:lnTo>
                <a:close/>
              </a:path>
              <a:path w="977264" h="270510">
                <a:moveTo>
                  <a:pt x="18573" y="0"/>
                </a:moveTo>
                <a:lnTo>
                  <a:pt x="7222" y="3514"/>
                </a:lnTo>
                <a:lnTo>
                  <a:pt x="0" y="10519"/>
                </a:lnTo>
                <a:lnTo>
                  <a:pt x="1307" y="18941"/>
                </a:lnTo>
                <a:lnTo>
                  <a:pt x="35198" y="47170"/>
                </a:lnTo>
                <a:lnTo>
                  <a:pt x="80987" y="64217"/>
                </a:lnTo>
                <a:lnTo>
                  <a:pt x="120579" y="73384"/>
                </a:lnTo>
                <a:lnTo>
                  <a:pt x="133781" y="76688"/>
                </a:lnTo>
                <a:lnTo>
                  <a:pt x="151696" y="84183"/>
                </a:lnTo>
                <a:lnTo>
                  <a:pt x="163289" y="94282"/>
                </a:lnTo>
                <a:lnTo>
                  <a:pt x="172596" y="105693"/>
                </a:lnTo>
                <a:lnTo>
                  <a:pt x="183653" y="117125"/>
                </a:lnTo>
                <a:lnTo>
                  <a:pt x="211843" y="135867"/>
                </a:lnTo>
                <a:lnTo>
                  <a:pt x="241053" y="151667"/>
                </a:lnTo>
                <a:lnTo>
                  <a:pt x="268026" y="169037"/>
                </a:lnTo>
                <a:lnTo>
                  <a:pt x="289508" y="192487"/>
                </a:lnTo>
                <a:lnTo>
                  <a:pt x="309045" y="209574"/>
                </a:lnTo>
                <a:lnTo>
                  <a:pt x="336952" y="220381"/>
                </a:lnTo>
                <a:lnTo>
                  <a:pt x="367493" y="228289"/>
                </a:lnTo>
                <a:lnTo>
                  <a:pt x="394931" y="236683"/>
                </a:lnTo>
                <a:lnTo>
                  <a:pt x="446574" y="250725"/>
                </a:lnTo>
                <a:lnTo>
                  <a:pt x="493570" y="251181"/>
                </a:lnTo>
                <a:lnTo>
                  <a:pt x="539363" y="243436"/>
                </a:lnTo>
                <a:lnTo>
                  <a:pt x="587398" y="232880"/>
                </a:lnTo>
                <a:lnTo>
                  <a:pt x="641120" y="224897"/>
                </a:lnTo>
                <a:lnTo>
                  <a:pt x="976042" y="224897"/>
                </a:lnTo>
                <a:lnTo>
                  <a:pt x="974320" y="222054"/>
                </a:lnTo>
                <a:lnTo>
                  <a:pt x="512350" y="222054"/>
                </a:lnTo>
                <a:lnTo>
                  <a:pt x="471632" y="219092"/>
                </a:lnTo>
                <a:lnTo>
                  <a:pt x="435325" y="204716"/>
                </a:lnTo>
                <a:lnTo>
                  <a:pt x="402754" y="178618"/>
                </a:lnTo>
                <a:lnTo>
                  <a:pt x="391575" y="169817"/>
                </a:lnTo>
                <a:lnTo>
                  <a:pt x="379672" y="162765"/>
                </a:lnTo>
                <a:lnTo>
                  <a:pt x="368892" y="154976"/>
                </a:lnTo>
                <a:lnTo>
                  <a:pt x="361085" y="143960"/>
                </a:lnTo>
                <a:lnTo>
                  <a:pt x="356695" y="134876"/>
                </a:lnTo>
                <a:lnTo>
                  <a:pt x="351522" y="127726"/>
                </a:lnTo>
                <a:lnTo>
                  <a:pt x="345044" y="121057"/>
                </a:lnTo>
                <a:lnTo>
                  <a:pt x="336739" y="113416"/>
                </a:lnTo>
                <a:lnTo>
                  <a:pt x="314381" y="98400"/>
                </a:lnTo>
                <a:lnTo>
                  <a:pt x="289094" y="86918"/>
                </a:lnTo>
                <a:lnTo>
                  <a:pt x="263918" y="74826"/>
                </a:lnTo>
                <a:lnTo>
                  <a:pt x="241896" y="57981"/>
                </a:lnTo>
                <a:lnTo>
                  <a:pt x="207779" y="36699"/>
                </a:lnTo>
                <a:lnTo>
                  <a:pt x="164286" y="27229"/>
                </a:lnTo>
                <a:lnTo>
                  <a:pt x="116626" y="22808"/>
                </a:lnTo>
                <a:lnTo>
                  <a:pt x="70012" y="16670"/>
                </a:lnTo>
                <a:lnTo>
                  <a:pt x="29653" y="2050"/>
                </a:lnTo>
                <a:lnTo>
                  <a:pt x="18573" y="0"/>
                </a:lnTo>
                <a:close/>
              </a:path>
              <a:path w="977264" h="270510">
                <a:moveTo>
                  <a:pt x="671727" y="192982"/>
                </a:moveTo>
                <a:lnTo>
                  <a:pt x="642404" y="196186"/>
                </a:lnTo>
                <a:lnTo>
                  <a:pt x="614110" y="200756"/>
                </a:lnTo>
                <a:lnTo>
                  <a:pt x="586231" y="206671"/>
                </a:lnTo>
                <a:lnTo>
                  <a:pt x="558151" y="213912"/>
                </a:lnTo>
                <a:lnTo>
                  <a:pt x="512350" y="222054"/>
                </a:lnTo>
                <a:lnTo>
                  <a:pt x="974320" y="222054"/>
                </a:lnTo>
                <a:lnTo>
                  <a:pt x="969164" y="213539"/>
                </a:lnTo>
                <a:lnTo>
                  <a:pt x="951958" y="208970"/>
                </a:lnTo>
                <a:lnTo>
                  <a:pt x="876686" y="208970"/>
                </a:lnTo>
                <a:lnTo>
                  <a:pt x="840483" y="208640"/>
                </a:lnTo>
                <a:lnTo>
                  <a:pt x="803972" y="206774"/>
                </a:lnTo>
                <a:lnTo>
                  <a:pt x="771761" y="202706"/>
                </a:lnTo>
                <a:lnTo>
                  <a:pt x="737907" y="197321"/>
                </a:lnTo>
                <a:lnTo>
                  <a:pt x="704024" y="193214"/>
                </a:lnTo>
                <a:lnTo>
                  <a:pt x="671727" y="192982"/>
                </a:lnTo>
                <a:close/>
              </a:path>
              <a:path w="977264" h="270510">
                <a:moveTo>
                  <a:pt x="949286" y="208260"/>
                </a:moveTo>
                <a:lnTo>
                  <a:pt x="876686" y="208970"/>
                </a:lnTo>
                <a:lnTo>
                  <a:pt x="951958" y="208970"/>
                </a:lnTo>
                <a:lnTo>
                  <a:pt x="949286" y="20826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540677" y="2106352"/>
            <a:ext cx="248920" cy="325755"/>
          </a:xfrm>
          <a:custGeom>
            <a:avLst/>
            <a:gdLst/>
            <a:ahLst/>
            <a:cxnLst/>
            <a:rect l="l" t="t" r="r" b="b"/>
            <a:pathLst>
              <a:path w="248919" h="325755">
                <a:moveTo>
                  <a:pt x="236629" y="0"/>
                </a:moveTo>
                <a:lnTo>
                  <a:pt x="228616" y="3497"/>
                </a:lnTo>
                <a:lnTo>
                  <a:pt x="195463" y="39487"/>
                </a:lnTo>
                <a:lnTo>
                  <a:pt x="169172" y="77009"/>
                </a:lnTo>
                <a:lnTo>
                  <a:pt x="143507" y="114577"/>
                </a:lnTo>
                <a:lnTo>
                  <a:pt x="112233" y="150702"/>
                </a:lnTo>
                <a:lnTo>
                  <a:pt x="87998" y="191634"/>
                </a:lnTo>
                <a:lnTo>
                  <a:pt x="86475" y="218872"/>
                </a:lnTo>
                <a:lnTo>
                  <a:pt x="85533" y="231528"/>
                </a:lnTo>
                <a:lnTo>
                  <a:pt x="81413" y="242694"/>
                </a:lnTo>
                <a:lnTo>
                  <a:pt x="71543" y="251452"/>
                </a:lnTo>
                <a:lnTo>
                  <a:pt x="61129" y="254665"/>
                </a:lnTo>
                <a:lnTo>
                  <a:pt x="56264" y="256290"/>
                </a:lnTo>
                <a:lnTo>
                  <a:pt x="54105" y="256697"/>
                </a:lnTo>
                <a:lnTo>
                  <a:pt x="52061" y="257014"/>
                </a:lnTo>
                <a:lnTo>
                  <a:pt x="49572" y="257281"/>
                </a:lnTo>
                <a:lnTo>
                  <a:pt x="35613" y="260340"/>
                </a:lnTo>
                <a:lnTo>
                  <a:pt x="23418" y="266026"/>
                </a:lnTo>
                <a:lnTo>
                  <a:pt x="13530" y="273906"/>
                </a:lnTo>
                <a:lnTo>
                  <a:pt x="6493" y="283544"/>
                </a:lnTo>
                <a:lnTo>
                  <a:pt x="4448" y="287151"/>
                </a:lnTo>
                <a:lnTo>
                  <a:pt x="3255" y="288866"/>
                </a:lnTo>
                <a:lnTo>
                  <a:pt x="0" y="308504"/>
                </a:lnTo>
                <a:lnTo>
                  <a:pt x="13637" y="321186"/>
                </a:lnTo>
                <a:lnTo>
                  <a:pt x="36523" y="325683"/>
                </a:lnTo>
                <a:lnTo>
                  <a:pt x="61014" y="320768"/>
                </a:lnTo>
                <a:lnTo>
                  <a:pt x="99099" y="303099"/>
                </a:lnTo>
                <a:lnTo>
                  <a:pt x="136595" y="279734"/>
                </a:lnTo>
                <a:lnTo>
                  <a:pt x="159780" y="250702"/>
                </a:lnTo>
                <a:lnTo>
                  <a:pt x="154931" y="216031"/>
                </a:lnTo>
                <a:lnTo>
                  <a:pt x="143585" y="185946"/>
                </a:lnTo>
                <a:lnTo>
                  <a:pt x="148305" y="161829"/>
                </a:lnTo>
                <a:lnTo>
                  <a:pt x="162021" y="138991"/>
                </a:lnTo>
                <a:lnTo>
                  <a:pt x="177664" y="112742"/>
                </a:lnTo>
                <a:lnTo>
                  <a:pt x="191757" y="85653"/>
                </a:lnTo>
                <a:lnTo>
                  <a:pt x="207113" y="60726"/>
                </a:lnTo>
                <a:lnTo>
                  <a:pt x="224868" y="36890"/>
                </a:lnTo>
                <a:lnTo>
                  <a:pt x="246155" y="13073"/>
                </a:lnTo>
                <a:lnTo>
                  <a:pt x="248658" y="6354"/>
                </a:lnTo>
                <a:lnTo>
                  <a:pt x="244396" y="1474"/>
                </a:lnTo>
                <a:lnTo>
                  <a:pt x="236629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37696" y="2373288"/>
            <a:ext cx="638810" cy="377190"/>
          </a:xfrm>
          <a:custGeom>
            <a:avLst/>
            <a:gdLst/>
            <a:ahLst/>
            <a:cxnLst/>
            <a:rect l="l" t="t" r="r" b="b"/>
            <a:pathLst>
              <a:path w="638810" h="377189">
                <a:moveTo>
                  <a:pt x="628378" y="0"/>
                </a:moveTo>
                <a:lnTo>
                  <a:pt x="619568" y="2618"/>
                </a:lnTo>
                <a:lnTo>
                  <a:pt x="613308" y="7931"/>
                </a:lnTo>
                <a:lnTo>
                  <a:pt x="599384" y="16367"/>
                </a:lnTo>
                <a:lnTo>
                  <a:pt x="575443" y="22251"/>
                </a:lnTo>
                <a:lnTo>
                  <a:pt x="531101" y="29381"/>
                </a:lnTo>
                <a:lnTo>
                  <a:pt x="511856" y="36198"/>
                </a:lnTo>
                <a:lnTo>
                  <a:pt x="493137" y="47155"/>
                </a:lnTo>
                <a:lnTo>
                  <a:pt x="477719" y="60635"/>
                </a:lnTo>
                <a:lnTo>
                  <a:pt x="468376" y="75025"/>
                </a:lnTo>
                <a:lnTo>
                  <a:pt x="457939" y="93056"/>
                </a:lnTo>
                <a:lnTo>
                  <a:pt x="443795" y="103203"/>
                </a:lnTo>
                <a:lnTo>
                  <a:pt x="425574" y="110611"/>
                </a:lnTo>
                <a:lnTo>
                  <a:pt x="402907" y="120427"/>
                </a:lnTo>
                <a:lnTo>
                  <a:pt x="385539" y="128844"/>
                </a:lnTo>
                <a:lnTo>
                  <a:pt x="368892" y="135224"/>
                </a:lnTo>
                <a:lnTo>
                  <a:pt x="351599" y="139121"/>
                </a:lnTo>
                <a:lnTo>
                  <a:pt x="332295" y="140087"/>
                </a:lnTo>
                <a:lnTo>
                  <a:pt x="325008" y="140125"/>
                </a:lnTo>
                <a:lnTo>
                  <a:pt x="317595" y="140773"/>
                </a:lnTo>
                <a:lnTo>
                  <a:pt x="276037" y="160285"/>
                </a:lnTo>
                <a:lnTo>
                  <a:pt x="257314" y="182873"/>
                </a:lnTo>
                <a:lnTo>
                  <a:pt x="238094" y="202345"/>
                </a:lnTo>
                <a:lnTo>
                  <a:pt x="214968" y="210612"/>
                </a:lnTo>
                <a:lnTo>
                  <a:pt x="189843" y="216633"/>
                </a:lnTo>
                <a:lnTo>
                  <a:pt x="164630" y="229368"/>
                </a:lnTo>
                <a:lnTo>
                  <a:pt x="147612" y="245397"/>
                </a:lnTo>
                <a:lnTo>
                  <a:pt x="136218" y="262534"/>
                </a:lnTo>
                <a:lnTo>
                  <a:pt x="128870" y="281128"/>
                </a:lnTo>
                <a:lnTo>
                  <a:pt x="123990" y="301529"/>
                </a:lnTo>
                <a:lnTo>
                  <a:pt x="107144" y="320196"/>
                </a:lnTo>
                <a:lnTo>
                  <a:pt x="73015" y="338008"/>
                </a:lnTo>
                <a:lnTo>
                  <a:pt x="8153" y="363924"/>
                </a:lnTo>
                <a:lnTo>
                  <a:pt x="1892" y="366769"/>
                </a:lnTo>
                <a:lnTo>
                  <a:pt x="0" y="377158"/>
                </a:lnTo>
                <a:lnTo>
                  <a:pt x="10426" y="375977"/>
                </a:lnTo>
                <a:lnTo>
                  <a:pt x="33316" y="371525"/>
                </a:lnTo>
                <a:lnTo>
                  <a:pt x="53819" y="364296"/>
                </a:lnTo>
                <a:lnTo>
                  <a:pt x="73270" y="355081"/>
                </a:lnTo>
                <a:lnTo>
                  <a:pt x="93002" y="344671"/>
                </a:lnTo>
                <a:lnTo>
                  <a:pt x="120382" y="331790"/>
                </a:lnTo>
                <a:lnTo>
                  <a:pt x="141003" y="323119"/>
                </a:lnTo>
                <a:lnTo>
                  <a:pt x="159769" y="311896"/>
                </a:lnTo>
                <a:lnTo>
                  <a:pt x="181584" y="291357"/>
                </a:lnTo>
                <a:lnTo>
                  <a:pt x="200946" y="273867"/>
                </a:lnTo>
                <a:lnTo>
                  <a:pt x="222854" y="258386"/>
                </a:lnTo>
                <a:lnTo>
                  <a:pt x="245165" y="243159"/>
                </a:lnTo>
                <a:lnTo>
                  <a:pt x="265734" y="226434"/>
                </a:lnTo>
                <a:lnTo>
                  <a:pt x="272099" y="219824"/>
                </a:lnTo>
                <a:lnTo>
                  <a:pt x="276926" y="213498"/>
                </a:lnTo>
                <a:lnTo>
                  <a:pt x="281043" y="206883"/>
                </a:lnTo>
                <a:lnTo>
                  <a:pt x="285280" y="199409"/>
                </a:lnTo>
                <a:lnTo>
                  <a:pt x="299567" y="182121"/>
                </a:lnTo>
                <a:lnTo>
                  <a:pt x="340797" y="161400"/>
                </a:lnTo>
                <a:lnTo>
                  <a:pt x="410347" y="148317"/>
                </a:lnTo>
                <a:lnTo>
                  <a:pt x="453887" y="146403"/>
                </a:lnTo>
                <a:lnTo>
                  <a:pt x="492132" y="141085"/>
                </a:lnTo>
                <a:lnTo>
                  <a:pt x="520940" y="124562"/>
                </a:lnTo>
                <a:lnTo>
                  <a:pt x="536168" y="89033"/>
                </a:lnTo>
                <a:lnTo>
                  <a:pt x="553907" y="66443"/>
                </a:lnTo>
                <a:lnTo>
                  <a:pt x="587503" y="51490"/>
                </a:lnTo>
                <a:lnTo>
                  <a:pt x="621016" y="35135"/>
                </a:lnTo>
                <a:lnTo>
                  <a:pt x="638505" y="8337"/>
                </a:lnTo>
                <a:lnTo>
                  <a:pt x="635952" y="1448"/>
                </a:lnTo>
                <a:lnTo>
                  <a:pt x="628378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108490" y="1659189"/>
            <a:ext cx="657860" cy="223520"/>
          </a:xfrm>
          <a:custGeom>
            <a:avLst/>
            <a:gdLst/>
            <a:ahLst/>
            <a:cxnLst/>
            <a:rect l="l" t="t" r="r" b="b"/>
            <a:pathLst>
              <a:path w="657860" h="223519">
                <a:moveTo>
                  <a:pt x="566883" y="0"/>
                </a:moveTo>
                <a:lnTo>
                  <a:pt x="525740" y="1262"/>
                </a:lnTo>
                <a:lnTo>
                  <a:pt x="485000" y="3848"/>
                </a:lnTo>
                <a:lnTo>
                  <a:pt x="439835" y="11009"/>
                </a:lnTo>
                <a:lnTo>
                  <a:pt x="397446" y="22866"/>
                </a:lnTo>
                <a:lnTo>
                  <a:pt x="355505" y="35437"/>
                </a:lnTo>
                <a:lnTo>
                  <a:pt x="311683" y="44742"/>
                </a:lnTo>
                <a:lnTo>
                  <a:pt x="266171" y="55609"/>
                </a:lnTo>
                <a:lnTo>
                  <a:pt x="225448" y="73513"/>
                </a:lnTo>
                <a:lnTo>
                  <a:pt x="188152" y="96426"/>
                </a:lnTo>
                <a:lnTo>
                  <a:pt x="152925" y="122316"/>
                </a:lnTo>
                <a:lnTo>
                  <a:pt x="118407" y="149156"/>
                </a:lnTo>
                <a:lnTo>
                  <a:pt x="83238" y="174915"/>
                </a:lnTo>
                <a:lnTo>
                  <a:pt x="46060" y="197564"/>
                </a:lnTo>
                <a:lnTo>
                  <a:pt x="5511" y="215074"/>
                </a:lnTo>
                <a:lnTo>
                  <a:pt x="495" y="216788"/>
                </a:lnTo>
                <a:lnTo>
                  <a:pt x="0" y="223443"/>
                </a:lnTo>
                <a:lnTo>
                  <a:pt x="61628" y="201934"/>
                </a:lnTo>
                <a:lnTo>
                  <a:pt x="110985" y="174815"/>
                </a:lnTo>
                <a:lnTo>
                  <a:pt x="150647" y="155969"/>
                </a:lnTo>
                <a:lnTo>
                  <a:pt x="194151" y="141774"/>
                </a:lnTo>
                <a:lnTo>
                  <a:pt x="238769" y="129054"/>
                </a:lnTo>
                <a:lnTo>
                  <a:pt x="281774" y="114630"/>
                </a:lnTo>
                <a:lnTo>
                  <a:pt x="325414" y="93527"/>
                </a:lnTo>
                <a:lnTo>
                  <a:pt x="364999" y="70758"/>
                </a:lnTo>
                <a:lnTo>
                  <a:pt x="406720" y="50293"/>
                </a:lnTo>
                <a:lnTo>
                  <a:pt x="456768" y="36106"/>
                </a:lnTo>
                <a:lnTo>
                  <a:pt x="502558" y="31095"/>
                </a:lnTo>
                <a:lnTo>
                  <a:pt x="548770" y="29756"/>
                </a:lnTo>
                <a:lnTo>
                  <a:pt x="595053" y="29255"/>
                </a:lnTo>
                <a:lnTo>
                  <a:pt x="641057" y="26758"/>
                </a:lnTo>
                <a:lnTo>
                  <a:pt x="650725" y="22937"/>
                </a:lnTo>
                <a:lnTo>
                  <a:pt x="657280" y="15641"/>
                </a:lnTo>
                <a:lnTo>
                  <a:pt x="657651" y="8176"/>
                </a:lnTo>
                <a:lnTo>
                  <a:pt x="648766" y="3848"/>
                </a:lnTo>
                <a:lnTo>
                  <a:pt x="608026" y="661"/>
                </a:lnTo>
                <a:lnTo>
                  <a:pt x="566883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807143" y="2545128"/>
            <a:ext cx="961390" cy="376555"/>
          </a:xfrm>
          <a:custGeom>
            <a:avLst/>
            <a:gdLst/>
            <a:ahLst/>
            <a:cxnLst/>
            <a:rect l="l" t="t" r="r" b="b"/>
            <a:pathLst>
              <a:path w="961390" h="376555">
                <a:moveTo>
                  <a:pt x="622477" y="181601"/>
                </a:moveTo>
                <a:lnTo>
                  <a:pt x="422821" y="181601"/>
                </a:lnTo>
                <a:lnTo>
                  <a:pt x="446045" y="182209"/>
                </a:lnTo>
                <a:lnTo>
                  <a:pt x="461524" y="190710"/>
                </a:lnTo>
                <a:lnTo>
                  <a:pt x="492340" y="215306"/>
                </a:lnTo>
                <a:lnTo>
                  <a:pt x="532385" y="233680"/>
                </a:lnTo>
                <a:lnTo>
                  <a:pt x="546100" y="239347"/>
                </a:lnTo>
                <a:lnTo>
                  <a:pt x="562473" y="253920"/>
                </a:lnTo>
                <a:lnTo>
                  <a:pt x="600640" y="278956"/>
                </a:lnTo>
                <a:lnTo>
                  <a:pt x="657427" y="296093"/>
                </a:lnTo>
                <a:lnTo>
                  <a:pt x="693670" y="303090"/>
                </a:lnTo>
                <a:lnTo>
                  <a:pt x="730014" y="310690"/>
                </a:lnTo>
                <a:lnTo>
                  <a:pt x="785225" y="328344"/>
                </a:lnTo>
                <a:lnTo>
                  <a:pt x="823160" y="343208"/>
                </a:lnTo>
                <a:lnTo>
                  <a:pt x="841959" y="350904"/>
                </a:lnTo>
                <a:lnTo>
                  <a:pt x="858742" y="355374"/>
                </a:lnTo>
                <a:lnTo>
                  <a:pt x="879479" y="359080"/>
                </a:lnTo>
                <a:lnTo>
                  <a:pt x="899243" y="363609"/>
                </a:lnTo>
                <a:lnTo>
                  <a:pt x="913104" y="370551"/>
                </a:lnTo>
                <a:lnTo>
                  <a:pt x="931120" y="376091"/>
                </a:lnTo>
                <a:lnTo>
                  <a:pt x="949621" y="368513"/>
                </a:lnTo>
                <a:lnTo>
                  <a:pt x="960833" y="353810"/>
                </a:lnTo>
                <a:lnTo>
                  <a:pt x="956983" y="337976"/>
                </a:lnTo>
                <a:lnTo>
                  <a:pt x="937426" y="324885"/>
                </a:lnTo>
                <a:lnTo>
                  <a:pt x="912799" y="315803"/>
                </a:lnTo>
                <a:lnTo>
                  <a:pt x="886706" y="307924"/>
                </a:lnTo>
                <a:lnTo>
                  <a:pt x="862749" y="298441"/>
                </a:lnTo>
                <a:lnTo>
                  <a:pt x="829615" y="282550"/>
                </a:lnTo>
                <a:lnTo>
                  <a:pt x="795193" y="267694"/>
                </a:lnTo>
                <a:lnTo>
                  <a:pt x="760134" y="253685"/>
                </a:lnTo>
                <a:lnTo>
                  <a:pt x="725093" y="240338"/>
                </a:lnTo>
                <a:lnTo>
                  <a:pt x="697079" y="228320"/>
                </a:lnTo>
                <a:lnTo>
                  <a:pt x="673398" y="215400"/>
                </a:lnTo>
                <a:lnTo>
                  <a:pt x="651098" y="201021"/>
                </a:lnTo>
                <a:lnTo>
                  <a:pt x="627227" y="184623"/>
                </a:lnTo>
                <a:lnTo>
                  <a:pt x="622477" y="181601"/>
                </a:lnTo>
                <a:close/>
              </a:path>
              <a:path w="961390" h="376555">
                <a:moveTo>
                  <a:pt x="19548" y="0"/>
                </a:moveTo>
                <a:lnTo>
                  <a:pt x="8902" y="2472"/>
                </a:lnTo>
                <a:lnTo>
                  <a:pt x="837" y="9561"/>
                </a:lnTo>
                <a:lnTo>
                  <a:pt x="0" y="18393"/>
                </a:lnTo>
                <a:lnTo>
                  <a:pt x="23970" y="50387"/>
                </a:lnTo>
                <a:lnTo>
                  <a:pt x="58933" y="77172"/>
                </a:lnTo>
                <a:lnTo>
                  <a:pt x="100971" y="99311"/>
                </a:lnTo>
                <a:lnTo>
                  <a:pt x="146167" y="117364"/>
                </a:lnTo>
                <a:lnTo>
                  <a:pt x="190601" y="131893"/>
                </a:lnTo>
                <a:lnTo>
                  <a:pt x="242033" y="142248"/>
                </a:lnTo>
                <a:lnTo>
                  <a:pt x="293065" y="144097"/>
                </a:lnTo>
                <a:lnTo>
                  <a:pt x="302072" y="153381"/>
                </a:lnTo>
                <a:lnTo>
                  <a:pt x="332193" y="177575"/>
                </a:lnTo>
                <a:lnTo>
                  <a:pt x="376697" y="186265"/>
                </a:lnTo>
                <a:lnTo>
                  <a:pt x="399370" y="184976"/>
                </a:lnTo>
                <a:lnTo>
                  <a:pt x="422821" y="181601"/>
                </a:lnTo>
                <a:lnTo>
                  <a:pt x="622477" y="181601"/>
                </a:lnTo>
                <a:lnTo>
                  <a:pt x="589951" y="155979"/>
                </a:lnTo>
                <a:lnTo>
                  <a:pt x="581277" y="130684"/>
                </a:lnTo>
                <a:lnTo>
                  <a:pt x="575621" y="121703"/>
                </a:lnTo>
                <a:lnTo>
                  <a:pt x="568002" y="113524"/>
                </a:lnTo>
                <a:lnTo>
                  <a:pt x="558685" y="105147"/>
                </a:lnTo>
                <a:lnTo>
                  <a:pt x="553773" y="103203"/>
                </a:lnTo>
                <a:lnTo>
                  <a:pt x="347954" y="103203"/>
                </a:lnTo>
                <a:lnTo>
                  <a:pt x="340398" y="103026"/>
                </a:lnTo>
                <a:lnTo>
                  <a:pt x="335584" y="100092"/>
                </a:lnTo>
                <a:lnTo>
                  <a:pt x="330403" y="97196"/>
                </a:lnTo>
                <a:lnTo>
                  <a:pt x="329080" y="96663"/>
                </a:lnTo>
                <a:lnTo>
                  <a:pt x="296138" y="96663"/>
                </a:lnTo>
                <a:lnTo>
                  <a:pt x="267288" y="88643"/>
                </a:lnTo>
                <a:lnTo>
                  <a:pt x="238379" y="79674"/>
                </a:lnTo>
                <a:lnTo>
                  <a:pt x="209602" y="71528"/>
                </a:lnTo>
                <a:lnTo>
                  <a:pt x="181152" y="65980"/>
                </a:lnTo>
                <a:lnTo>
                  <a:pt x="138046" y="59216"/>
                </a:lnTo>
                <a:lnTo>
                  <a:pt x="94054" y="48359"/>
                </a:lnTo>
                <a:lnTo>
                  <a:pt x="55356" y="31072"/>
                </a:lnTo>
                <a:lnTo>
                  <a:pt x="28130" y="5020"/>
                </a:lnTo>
                <a:lnTo>
                  <a:pt x="19548" y="0"/>
                </a:lnTo>
                <a:close/>
              </a:path>
              <a:path w="961390" h="376555">
                <a:moveTo>
                  <a:pt x="463740" y="87759"/>
                </a:moveTo>
                <a:lnTo>
                  <a:pt x="408031" y="94304"/>
                </a:lnTo>
                <a:lnTo>
                  <a:pt x="362966" y="101718"/>
                </a:lnTo>
                <a:lnTo>
                  <a:pt x="355460" y="102848"/>
                </a:lnTo>
                <a:lnTo>
                  <a:pt x="347954" y="103203"/>
                </a:lnTo>
                <a:lnTo>
                  <a:pt x="553773" y="103203"/>
                </a:lnTo>
                <a:lnTo>
                  <a:pt x="517992" y="89050"/>
                </a:lnTo>
                <a:lnTo>
                  <a:pt x="463740" y="87759"/>
                </a:lnTo>
                <a:close/>
              </a:path>
              <a:path w="961390" h="376555">
                <a:moveTo>
                  <a:pt x="310429" y="92877"/>
                </a:moveTo>
                <a:lnTo>
                  <a:pt x="303194" y="94170"/>
                </a:lnTo>
                <a:lnTo>
                  <a:pt x="296138" y="96663"/>
                </a:lnTo>
                <a:lnTo>
                  <a:pt x="329080" y="96663"/>
                </a:lnTo>
                <a:lnTo>
                  <a:pt x="324358" y="94758"/>
                </a:lnTo>
                <a:lnTo>
                  <a:pt x="317573" y="93000"/>
                </a:lnTo>
                <a:lnTo>
                  <a:pt x="310429" y="92877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487862" y="2185301"/>
            <a:ext cx="1326083" cy="890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702265" y="2059555"/>
            <a:ext cx="548627" cy="91969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307454" y="1557191"/>
            <a:ext cx="1022350" cy="970280"/>
          </a:xfrm>
          <a:custGeom>
            <a:avLst/>
            <a:gdLst/>
            <a:ahLst/>
            <a:cxnLst/>
            <a:rect l="l" t="t" r="r" b="b"/>
            <a:pathLst>
              <a:path w="1022350" h="970280">
                <a:moveTo>
                  <a:pt x="615800" y="341421"/>
                </a:moveTo>
                <a:lnTo>
                  <a:pt x="570734" y="354449"/>
                </a:lnTo>
                <a:lnTo>
                  <a:pt x="537692" y="392118"/>
                </a:lnTo>
                <a:lnTo>
                  <a:pt x="536067" y="396055"/>
                </a:lnTo>
                <a:lnTo>
                  <a:pt x="517015" y="402184"/>
                </a:lnTo>
                <a:lnTo>
                  <a:pt x="507586" y="405479"/>
                </a:lnTo>
                <a:lnTo>
                  <a:pt x="498602" y="409199"/>
                </a:lnTo>
                <a:lnTo>
                  <a:pt x="466054" y="432626"/>
                </a:lnTo>
                <a:lnTo>
                  <a:pt x="453669" y="460307"/>
                </a:lnTo>
                <a:lnTo>
                  <a:pt x="455371" y="490956"/>
                </a:lnTo>
                <a:lnTo>
                  <a:pt x="465086" y="523284"/>
                </a:lnTo>
                <a:lnTo>
                  <a:pt x="449356" y="541206"/>
                </a:lnTo>
                <a:lnTo>
                  <a:pt x="423549" y="579898"/>
                </a:lnTo>
                <a:lnTo>
                  <a:pt x="404137" y="613784"/>
                </a:lnTo>
                <a:lnTo>
                  <a:pt x="400951" y="627119"/>
                </a:lnTo>
                <a:lnTo>
                  <a:pt x="363102" y="640073"/>
                </a:lnTo>
                <a:lnTo>
                  <a:pt x="320625" y="661284"/>
                </a:lnTo>
                <a:lnTo>
                  <a:pt x="298881" y="679849"/>
                </a:lnTo>
                <a:lnTo>
                  <a:pt x="256399" y="699309"/>
                </a:lnTo>
                <a:lnTo>
                  <a:pt x="226018" y="727808"/>
                </a:lnTo>
                <a:lnTo>
                  <a:pt x="214635" y="761188"/>
                </a:lnTo>
                <a:lnTo>
                  <a:pt x="229146" y="795292"/>
                </a:lnTo>
                <a:lnTo>
                  <a:pt x="218862" y="805479"/>
                </a:lnTo>
                <a:lnTo>
                  <a:pt x="207681" y="815191"/>
                </a:lnTo>
                <a:lnTo>
                  <a:pt x="194993" y="824158"/>
                </a:lnTo>
                <a:lnTo>
                  <a:pt x="180187" y="832109"/>
                </a:lnTo>
                <a:lnTo>
                  <a:pt x="134983" y="852534"/>
                </a:lnTo>
                <a:lnTo>
                  <a:pt x="112545" y="862956"/>
                </a:lnTo>
                <a:lnTo>
                  <a:pt x="61663" y="890861"/>
                </a:lnTo>
                <a:lnTo>
                  <a:pt x="14631" y="932304"/>
                </a:lnTo>
                <a:lnTo>
                  <a:pt x="0" y="957357"/>
                </a:lnTo>
                <a:lnTo>
                  <a:pt x="231" y="966022"/>
                </a:lnTo>
                <a:lnTo>
                  <a:pt x="7361" y="969700"/>
                </a:lnTo>
                <a:lnTo>
                  <a:pt x="17464" y="968774"/>
                </a:lnTo>
                <a:lnTo>
                  <a:pt x="26619" y="963631"/>
                </a:lnTo>
                <a:lnTo>
                  <a:pt x="64622" y="931528"/>
                </a:lnTo>
                <a:lnTo>
                  <a:pt x="105238" y="905322"/>
                </a:lnTo>
                <a:lnTo>
                  <a:pt x="149130" y="882120"/>
                </a:lnTo>
                <a:lnTo>
                  <a:pt x="196964" y="859033"/>
                </a:lnTo>
                <a:lnTo>
                  <a:pt x="236237" y="841103"/>
                </a:lnTo>
                <a:lnTo>
                  <a:pt x="276750" y="821670"/>
                </a:lnTo>
                <a:lnTo>
                  <a:pt x="313698" y="799322"/>
                </a:lnTo>
                <a:lnTo>
                  <a:pt x="342277" y="772648"/>
                </a:lnTo>
                <a:lnTo>
                  <a:pt x="357238" y="730586"/>
                </a:lnTo>
                <a:lnTo>
                  <a:pt x="357339" y="729913"/>
                </a:lnTo>
                <a:lnTo>
                  <a:pt x="357555" y="729455"/>
                </a:lnTo>
                <a:lnTo>
                  <a:pt x="357720" y="728782"/>
                </a:lnTo>
                <a:lnTo>
                  <a:pt x="391544" y="727987"/>
                </a:lnTo>
                <a:lnTo>
                  <a:pt x="407991" y="726594"/>
                </a:lnTo>
                <a:lnTo>
                  <a:pt x="423138" y="723448"/>
                </a:lnTo>
                <a:lnTo>
                  <a:pt x="458343" y="705630"/>
                </a:lnTo>
                <a:lnTo>
                  <a:pt x="475321" y="681913"/>
                </a:lnTo>
                <a:lnTo>
                  <a:pt x="483847" y="653986"/>
                </a:lnTo>
                <a:lnTo>
                  <a:pt x="493699" y="623537"/>
                </a:lnTo>
                <a:lnTo>
                  <a:pt x="516408" y="583164"/>
                </a:lnTo>
                <a:lnTo>
                  <a:pt x="549719" y="548811"/>
                </a:lnTo>
                <a:lnTo>
                  <a:pt x="595637" y="525674"/>
                </a:lnTo>
                <a:lnTo>
                  <a:pt x="617515" y="512742"/>
                </a:lnTo>
                <a:lnTo>
                  <a:pt x="635279" y="497071"/>
                </a:lnTo>
                <a:lnTo>
                  <a:pt x="646413" y="478305"/>
                </a:lnTo>
                <a:lnTo>
                  <a:pt x="654550" y="456612"/>
                </a:lnTo>
                <a:lnTo>
                  <a:pt x="662970" y="435724"/>
                </a:lnTo>
                <a:lnTo>
                  <a:pt x="694079" y="406472"/>
                </a:lnTo>
                <a:lnTo>
                  <a:pt x="738992" y="390520"/>
                </a:lnTo>
                <a:lnTo>
                  <a:pt x="762825" y="384485"/>
                </a:lnTo>
                <a:lnTo>
                  <a:pt x="770179" y="381581"/>
                </a:lnTo>
                <a:lnTo>
                  <a:pt x="783882" y="361574"/>
                </a:lnTo>
                <a:lnTo>
                  <a:pt x="784148" y="359631"/>
                </a:lnTo>
                <a:lnTo>
                  <a:pt x="784745" y="354704"/>
                </a:lnTo>
                <a:lnTo>
                  <a:pt x="781342" y="350551"/>
                </a:lnTo>
                <a:lnTo>
                  <a:pt x="776427" y="348570"/>
                </a:lnTo>
                <a:lnTo>
                  <a:pt x="778111" y="347160"/>
                </a:lnTo>
                <a:lnTo>
                  <a:pt x="640626" y="347160"/>
                </a:lnTo>
                <a:lnTo>
                  <a:pt x="629369" y="342835"/>
                </a:lnTo>
                <a:lnTo>
                  <a:pt x="615800" y="341421"/>
                </a:lnTo>
                <a:close/>
              </a:path>
              <a:path w="1022350" h="970280">
                <a:moveTo>
                  <a:pt x="1005693" y="0"/>
                </a:moveTo>
                <a:lnTo>
                  <a:pt x="958101" y="27067"/>
                </a:lnTo>
                <a:lnTo>
                  <a:pt x="921168" y="55845"/>
                </a:lnTo>
                <a:lnTo>
                  <a:pt x="889847" y="88452"/>
                </a:lnTo>
                <a:lnTo>
                  <a:pt x="871581" y="122826"/>
                </a:lnTo>
                <a:lnTo>
                  <a:pt x="873810" y="156901"/>
                </a:lnTo>
                <a:lnTo>
                  <a:pt x="839586" y="170962"/>
                </a:lnTo>
                <a:lnTo>
                  <a:pt x="810226" y="187883"/>
                </a:lnTo>
                <a:lnTo>
                  <a:pt x="789055" y="210547"/>
                </a:lnTo>
                <a:lnTo>
                  <a:pt x="779399" y="241839"/>
                </a:lnTo>
                <a:lnTo>
                  <a:pt x="779081" y="245636"/>
                </a:lnTo>
                <a:lnTo>
                  <a:pt x="779780" y="248659"/>
                </a:lnTo>
                <a:lnTo>
                  <a:pt x="781024" y="251465"/>
                </a:lnTo>
                <a:lnTo>
                  <a:pt x="779995" y="252685"/>
                </a:lnTo>
                <a:lnTo>
                  <a:pt x="758922" y="287335"/>
                </a:lnTo>
                <a:lnTo>
                  <a:pt x="752195" y="297820"/>
                </a:lnTo>
                <a:lnTo>
                  <a:pt x="737032" y="311099"/>
                </a:lnTo>
                <a:lnTo>
                  <a:pt x="716503" y="320946"/>
                </a:lnTo>
                <a:lnTo>
                  <a:pt x="693900" y="328437"/>
                </a:lnTo>
                <a:lnTo>
                  <a:pt x="672515" y="334650"/>
                </a:lnTo>
                <a:lnTo>
                  <a:pt x="664102" y="337286"/>
                </a:lnTo>
                <a:lnTo>
                  <a:pt x="656004" y="340281"/>
                </a:lnTo>
                <a:lnTo>
                  <a:pt x="648189" y="343589"/>
                </a:lnTo>
                <a:lnTo>
                  <a:pt x="640626" y="347160"/>
                </a:lnTo>
                <a:lnTo>
                  <a:pt x="778111" y="347160"/>
                </a:lnTo>
                <a:lnTo>
                  <a:pt x="803887" y="307523"/>
                </a:lnTo>
                <a:lnTo>
                  <a:pt x="809761" y="291297"/>
                </a:lnTo>
                <a:lnTo>
                  <a:pt x="816364" y="275308"/>
                </a:lnTo>
                <a:lnTo>
                  <a:pt x="825436" y="259593"/>
                </a:lnTo>
                <a:lnTo>
                  <a:pt x="830897" y="257066"/>
                </a:lnTo>
                <a:lnTo>
                  <a:pt x="835812" y="253675"/>
                </a:lnTo>
                <a:lnTo>
                  <a:pt x="882251" y="213919"/>
                </a:lnTo>
                <a:lnTo>
                  <a:pt x="940473" y="192677"/>
                </a:lnTo>
                <a:lnTo>
                  <a:pt x="958511" y="183464"/>
                </a:lnTo>
                <a:lnTo>
                  <a:pt x="971972" y="170220"/>
                </a:lnTo>
                <a:lnTo>
                  <a:pt x="976484" y="154933"/>
                </a:lnTo>
                <a:lnTo>
                  <a:pt x="967676" y="139591"/>
                </a:lnTo>
                <a:lnTo>
                  <a:pt x="956730" y="127609"/>
                </a:lnTo>
                <a:lnTo>
                  <a:pt x="955178" y="118771"/>
                </a:lnTo>
                <a:lnTo>
                  <a:pt x="959537" y="109536"/>
                </a:lnTo>
                <a:lnTo>
                  <a:pt x="966330" y="96360"/>
                </a:lnTo>
                <a:lnTo>
                  <a:pt x="977091" y="75316"/>
                </a:lnTo>
                <a:lnTo>
                  <a:pt x="990003" y="56232"/>
                </a:lnTo>
                <a:lnTo>
                  <a:pt x="1004181" y="37657"/>
                </a:lnTo>
                <a:lnTo>
                  <a:pt x="1018743" y="18141"/>
                </a:lnTo>
                <a:lnTo>
                  <a:pt x="1021776" y="7995"/>
                </a:lnTo>
                <a:lnTo>
                  <a:pt x="1016322" y="1609"/>
                </a:lnTo>
                <a:lnTo>
                  <a:pt x="1005693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958160" y="1895813"/>
            <a:ext cx="506730" cy="291465"/>
          </a:xfrm>
          <a:custGeom>
            <a:avLst/>
            <a:gdLst/>
            <a:ahLst/>
            <a:cxnLst/>
            <a:rect l="l" t="t" r="r" b="b"/>
            <a:pathLst>
              <a:path w="506729" h="291464">
                <a:moveTo>
                  <a:pt x="46704" y="0"/>
                </a:moveTo>
                <a:lnTo>
                  <a:pt x="36701" y="133"/>
                </a:lnTo>
                <a:lnTo>
                  <a:pt x="26626" y="4899"/>
                </a:lnTo>
                <a:lnTo>
                  <a:pt x="21286" y="12064"/>
                </a:lnTo>
                <a:lnTo>
                  <a:pt x="13386" y="44655"/>
                </a:lnTo>
                <a:lnTo>
                  <a:pt x="4374" y="77994"/>
                </a:lnTo>
                <a:lnTo>
                  <a:pt x="0" y="111406"/>
                </a:lnTo>
                <a:lnTo>
                  <a:pt x="6008" y="144220"/>
                </a:lnTo>
                <a:lnTo>
                  <a:pt x="15552" y="157907"/>
                </a:lnTo>
                <a:lnTo>
                  <a:pt x="41850" y="178515"/>
                </a:lnTo>
                <a:lnTo>
                  <a:pt x="51944" y="192353"/>
                </a:lnTo>
                <a:lnTo>
                  <a:pt x="76180" y="228408"/>
                </a:lnTo>
                <a:lnTo>
                  <a:pt x="111799" y="258939"/>
                </a:lnTo>
                <a:lnTo>
                  <a:pt x="145686" y="279535"/>
                </a:lnTo>
                <a:lnTo>
                  <a:pt x="183324" y="291238"/>
                </a:lnTo>
                <a:lnTo>
                  <a:pt x="222579" y="291096"/>
                </a:lnTo>
                <a:lnTo>
                  <a:pt x="261316" y="276160"/>
                </a:lnTo>
                <a:lnTo>
                  <a:pt x="292433" y="256799"/>
                </a:lnTo>
                <a:lnTo>
                  <a:pt x="321744" y="241391"/>
                </a:lnTo>
                <a:lnTo>
                  <a:pt x="354487" y="231540"/>
                </a:lnTo>
                <a:lnTo>
                  <a:pt x="395898" y="228853"/>
                </a:lnTo>
                <a:lnTo>
                  <a:pt x="426709" y="228853"/>
                </a:lnTo>
                <a:lnTo>
                  <a:pt x="442615" y="227976"/>
                </a:lnTo>
                <a:lnTo>
                  <a:pt x="459145" y="225072"/>
                </a:lnTo>
                <a:lnTo>
                  <a:pt x="213436" y="225072"/>
                </a:lnTo>
                <a:lnTo>
                  <a:pt x="205182" y="223430"/>
                </a:lnTo>
                <a:lnTo>
                  <a:pt x="200864" y="221804"/>
                </a:lnTo>
                <a:lnTo>
                  <a:pt x="196063" y="219404"/>
                </a:lnTo>
                <a:lnTo>
                  <a:pt x="191263" y="216788"/>
                </a:lnTo>
                <a:lnTo>
                  <a:pt x="192723" y="216559"/>
                </a:lnTo>
                <a:lnTo>
                  <a:pt x="194285" y="216381"/>
                </a:lnTo>
                <a:lnTo>
                  <a:pt x="195797" y="216254"/>
                </a:lnTo>
                <a:lnTo>
                  <a:pt x="206346" y="215623"/>
                </a:lnTo>
                <a:lnTo>
                  <a:pt x="488571" y="215623"/>
                </a:lnTo>
                <a:lnTo>
                  <a:pt x="499163" y="208309"/>
                </a:lnTo>
                <a:lnTo>
                  <a:pt x="506472" y="195817"/>
                </a:lnTo>
                <a:lnTo>
                  <a:pt x="505735" y="183043"/>
                </a:lnTo>
                <a:lnTo>
                  <a:pt x="494132" y="173544"/>
                </a:lnTo>
                <a:lnTo>
                  <a:pt x="462208" y="165582"/>
                </a:lnTo>
                <a:lnTo>
                  <a:pt x="458972" y="165276"/>
                </a:lnTo>
                <a:lnTo>
                  <a:pt x="353734" y="165276"/>
                </a:lnTo>
                <a:lnTo>
                  <a:pt x="342701" y="161763"/>
                </a:lnTo>
                <a:lnTo>
                  <a:pt x="331842" y="160287"/>
                </a:lnTo>
                <a:lnTo>
                  <a:pt x="320741" y="159927"/>
                </a:lnTo>
                <a:lnTo>
                  <a:pt x="308979" y="159765"/>
                </a:lnTo>
                <a:lnTo>
                  <a:pt x="308547" y="159142"/>
                </a:lnTo>
                <a:lnTo>
                  <a:pt x="267638" y="134819"/>
                </a:lnTo>
                <a:lnTo>
                  <a:pt x="240539" y="133704"/>
                </a:lnTo>
                <a:lnTo>
                  <a:pt x="220750" y="130618"/>
                </a:lnTo>
                <a:lnTo>
                  <a:pt x="208118" y="125525"/>
                </a:lnTo>
                <a:lnTo>
                  <a:pt x="105817" y="125525"/>
                </a:lnTo>
                <a:lnTo>
                  <a:pt x="103760" y="124344"/>
                </a:lnTo>
                <a:lnTo>
                  <a:pt x="101550" y="123303"/>
                </a:lnTo>
                <a:lnTo>
                  <a:pt x="99061" y="122541"/>
                </a:lnTo>
                <a:lnTo>
                  <a:pt x="69687" y="103149"/>
                </a:lnTo>
                <a:lnTo>
                  <a:pt x="56829" y="73208"/>
                </a:lnTo>
                <a:lnTo>
                  <a:pt x="53278" y="38980"/>
                </a:lnTo>
                <a:lnTo>
                  <a:pt x="51830" y="6730"/>
                </a:lnTo>
                <a:lnTo>
                  <a:pt x="46704" y="0"/>
                </a:lnTo>
                <a:close/>
              </a:path>
              <a:path w="506729" h="291464">
                <a:moveTo>
                  <a:pt x="426709" y="228853"/>
                </a:moveTo>
                <a:lnTo>
                  <a:pt x="395898" y="228853"/>
                </a:lnTo>
                <a:lnTo>
                  <a:pt x="420615" y="229188"/>
                </a:lnTo>
                <a:lnTo>
                  <a:pt x="426709" y="228853"/>
                </a:lnTo>
                <a:close/>
              </a:path>
              <a:path w="506729" h="291464">
                <a:moveTo>
                  <a:pt x="488571" y="215623"/>
                </a:moveTo>
                <a:lnTo>
                  <a:pt x="206346" y="215623"/>
                </a:lnTo>
                <a:lnTo>
                  <a:pt x="216742" y="215702"/>
                </a:lnTo>
                <a:lnTo>
                  <a:pt x="227029" y="216076"/>
                </a:lnTo>
                <a:lnTo>
                  <a:pt x="237250" y="216330"/>
                </a:lnTo>
                <a:lnTo>
                  <a:pt x="229453" y="220967"/>
                </a:lnTo>
                <a:lnTo>
                  <a:pt x="221521" y="224066"/>
                </a:lnTo>
                <a:lnTo>
                  <a:pt x="213436" y="225072"/>
                </a:lnTo>
                <a:lnTo>
                  <a:pt x="459145" y="225072"/>
                </a:lnTo>
                <a:lnTo>
                  <a:pt x="463939" y="224231"/>
                </a:lnTo>
                <a:lnTo>
                  <a:pt x="486627" y="216965"/>
                </a:lnTo>
                <a:lnTo>
                  <a:pt x="488571" y="215623"/>
                </a:lnTo>
                <a:close/>
              </a:path>
              <a:path w="506729" h="291464">
                <a:moveTo>
                  <a:pt x="426324" y="162195"/>
                </a:moveTo>
                <a:lnTo>
                  <a:pt x="389244" y="162416"/>
                </a:lnTo>
                <a:lnTo>
                  <a:pt x="353734" y="165276"/>
                </a:lnTo>
                <a:lnTo>
                  <a:pt x="458972" y="165276"/>
                </a:lnTo>
                <a:lnTo>
                  <a:pt x="426324" y="162195"/>
                </a:lnTo>
                <a:close/>
              </a:path>
              <a:path w="506729" h="291464">
                <a:moveTo>
                  <a:pt x="156275" y="101479"/>
                </a:moveTo>
                <a:lnTo>
                  <a:pt x="119038" y="113359"/>
                </a:lnTo>
                <a:lnTo>
                  <a:pt x="105817" y="125525"/>
                </a:lnTo>
                <a:lnTo>
                  <a:pt x="208118" y="125525"/>
                </a:lnTo>
                <a:lnTo>
                  <a:pt x="202307" y="123182"/>
                </a:lnTo>
                <a:lnTo>
                  <a:pt x="185019" y="113698"/>
                </a:lnTo>
                <a:lnTo>
                  <a:pt x="168695" y="104469"/>
                </a:lnTo>
                <a:lnTo>
                  <a:pt x="156275" y="101479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717269" y="2070166"/>
            <a:ext cx="231808" cy="767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384844" y="2156060"/>
            <a:ext cx="408305" cy="108585"/>
          </a:xfrm>
          <a:custGeom>
            <a:avLst/>
            <a:gdLst/>
            <a:ahLst/>
            <a:cxnLst/>
            <a:rect l="l" t="t" r="r" b="b"/>
            <a:pathLst>
              <a:path w="408304" h="108585">
                <a:moveTo>
                  <a:pt x="393017" y="60696"/>
                </a:moveTo>
                <a:lnTo>
                  <a:pt x="138979" y="60696"/>
                </a:lnTo>
                <a:lnTo>
                  <a:pt x="156517" y="62086"/>
                </a:lnTo>
                <a:lnTo>
                  <a:pt x="183343" y="69762"/>
                </a:lnTo>
                <a:lnTo>
                  <a:pt x="211373" y="78607"/>
                </a:lnTo>
                <a:lnTo>
                  <a:pt x="232527" y="83505"/>
                </a:lnTo>
                <a:lnTo>
                  <a:pt x="269161" y="89372"/>
                </a:lnTo>
                <a:lnTo>
                  <a:pt x="304109" y="98029"/>
                </a:lnTo>
                <a:lnTo>
                  <a:pt x="339349" y="105603"/>
                </a:lnTo>
                <a:lnTo>
                  <a:pt x="376862" y="108219"/>
                </a:lnTo>
                <a:lnTo>
                  <a:pt x="389040" y="105393"/>
                </a:lnTo>
                <a:lnTo>
                  <a:pt x="399995" y="98618"/>
                </a:lnTo>
                <a:lnTo>
                  <a:pt x="407198" y="89538"/>
                </a:lnTo>
                <a:lnTo>
                  <a:pt x="408117" y="79797"/>
                </a:lnTo>
                <a:lnTo>
                  <a:pt x="393017" y="60696"/>
                </a:lnTo>
                <a:close/>
              </a:path>
              <a:path w="408304" h="108585">
                <a:moveTo>
                  <a:pt x="167833" y="0"/>
                </a:moveTo>
                <a:lnTo>
                  <a:pt x="129057" y="7847"/>
                </a:lnTo>
                <a:lnTo>
                  <a:pt x="91927" y="35061"/>
                </a:lnTo>
                <a:lnTo>
                  <a:pt x="69065" y="57432"/>
                </a:lnTo>
                <a:lnTo>
                  <a:pt x="43727" y="76441"/>
                </a:lnTo>
                <a:lnTo>
                  <a:pt x="16614" y="84013"/>
                </a:lnTo>
                <a:lnTo>
                  <a:pt x="7474" y="86249"/>
                </a:lnTo>
                <a:lnTo>
                  <a:pt x="985" y="91881"/>
                </a:lnTo>
                <a:lnTo>
                  <a:pt x="0" y="98151"/>
                </a:lnTo>
                <a:lnTo>
                  <a:pt x="7368" y="102301"/>
                </a:lnTo>
                <a:lnTo>
                  <a:pt x="43792" y="101758"/>
                </a:lnTo>
                <a:lnTo>
                  <a:pt x="76069" y="90509"/>
                </a:lnTo>
                <a:lnTo>
                  <a:pt x="106899" y="74755"/>
                </a:lnTo>
                <a:lnTo>
                  <a:pt x="138979" y="60696"/>
                </a:lnTo>
                <a:lnTo>
                  <a:pt x="393017" y="60696"/>
                </a:lnTo>
                <a:lnTo>
                  <a:pt x="384253" y="49609"/>
                </a:lnTo>
                <a:lnTo>
                  <a:pt x="342217" y="28425"/>
                </a:lnTo>
                <a:lnTo>
                  <a:pt x="290203" y="14424"/>
                </a:lnTo>
                <a:lnTo>
                  <a:pt x="236405" y="5785"/>
                </a:lnTo>
                <a:lnTo>
                  <a:pt x="189017" y="688"/>
                </a:lnTo>
                <a:lnTo>
                  <a:pt x="167833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156828" y="1801837"/>
            <a:ext cx="469900" cy="233679"/>
          </a:xfrm>
          <a:custGeom>
            <a:avLst/>
            <a:gdLst/>
            <a:ahLst/>
            <a:cxnLst/>
            <a:rect l="l" t="t" r="r" b="b"/>
            <a:pathLst>
              <a:path w="469900" h="233680">
                <a:moveTo>
                  <a:pt x="450122" y="0"/>
                </a:moveTo>
                <a:lnTo>
                  <a:pt x="388041" y="10726"/>
                </a:lnTo>
                <a:lnTo>
                  <a:pt x="326894" y="24130"/>
                </a:lnTo>
                <a:lnTo>
                  <a:pt x="268842" y="53268"/>
                </a:lnTo>
                <a:lnTo>
                  <a:pt x="241941" y="70291"/>
                </a:lnTo>
                <a:lnTo>
                  <a:pt x="211477" y="83769"/>
                </a:lnTo>
                <a:lnTo>
                  <a:pt x="176819" y="95934"/>
                </a:lnTo>
                <a:lnTo>
                  <a:pt x="145108" y="110736"/>
                </a:lnTo>
                <a:lnTo>
                  <a:pt x="116666" y="128783"/>
                </a:lnTo>
                <a:lnTo>
                  <a:pt x="91817" y="150685"/>
                </a:lnTo>
                <a:lnTo>
                  <a:pt x="71541" y="167665"/>
                </a:lnTo>
                <a:lnTo>
                  <a:pt x="24698" y="198096"/>
                </a:lnTo>
                <a:lnTo>
                  <a:pt x="3451" y="215798"/>
                </a:lnTo>
                <a:lnTo>
                  <a:pt x="0" y="223035"/>
                </a:lnTo>
                <a:lnTo>
                  <a:pt x="2522" y="229357"/>
                </a:lnTo>
                <a:lnTo>
                  <a:pt x="9557" y="233223"/>
                </a:lnTo>
                <a:lnTo>
                  <a:pt x="19643" y="233095"/>
                </a:lnTo>
                <a:lnTo>
                  <a:pt x="31984" y="229917"/>
                </a:lnTo>
                <a:lnTo>
                  <a:pt x="41571" y="226879"/>
                </a:lnTo>
                <a:lnTo>
                  <a:pt x="50856" y="223155"/>
                </a:lnTo>
                <a:lnTo>
                  <a:pt x="62290" y="217919"/>
                </a:lnTo>
                <a:lnTo>
                  <a:pt x="83427" y="208577"/>
                </a:lnTo>
                <a:lnTo>
                  <a:pt x="92044" y="207237"/>
                </a:lnTo>
                <a:lnTo>
                  <a:pt x="190891" y="207237"/>
                </a:lnTo>
                <a:lnTo>
                  <a:pt x="218927" y="197556"/>
                </a:lnTo>
                <a:lnTo>
                  <a:pt x="247430" y="181495"/>
                </a:lnTo>
                <a:lnTo>
                  <a:pt x="275066" y="154330"/>
                </a:lnTo>
                <a:lnTo>
                  <a:pt x="297525" y="123020"/>
                </a:lnTo>
                <a:lnTo>
                  <a:pt x="322290" y="94436"/>
                </a:lnTo>
                <a:lnTo>
                  <a:pt x="356841" y="75450"/>
                </a:lnTo>
                <a:lnTo>
                  <a:pt x="386269" y="66969"/>
                </a:lnTo>
                <a:lnTo>
                  <a:pt x="413681" y="57561"/>
                </a:lnTo>
                <a:lnTo>
                  <a:pt x="438867" y="45473"/>
                </a:lnTo>
                <a:lnTo>
                  <a:pt x="461616" y="28956"/>
                </a:lnTo>
                <a:lnTo>
                  <a:pt x="467658" y="20073"/>
                </a:lnTo>
                <a:lnTo>
                  <a:pt x="469285" y="9496"/>
                </a:lnTo>
                <a:lnTo>
                  <a:pt x="464204" y="1409"/>
                </a:lnTo>
                <a:lnTo>
                  <a:pt x="450122" y="0"/>
                </a:lnTo>
                <a:close/>
              </a:path>
              <a:path w="469900" h="233680">
                <a:moveTo>
                  <a:pt x="190891" y="207237"/>
                </a:moveTo>
                <a:lnTo>
                  <a:pt x="92044" y="207237"/>
                </a:lnTo>
                <a:lnTo>
                  <a:pt x="99564" y="210209"/>
                </a:lnTo>
                <a:lnTo>
                  <a:pt x="117408" y="213804"/>
                </a:lnTo>
                <a:lnTo>
                  <a:pt x="152640" y="214189"/>
                </a:lnTo>
                <a:lnTo>
                  <a:pt x="186905" y="208613"/>
                </a:lnTo>
                <a:lnTo>
                  <a:pt x="190891" y="207237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464406" y="1758398"/>
            <a:ext cx="496570" cy="313055"/>
          </a:xfrm>
          <a:custGeom>
            <a:avLst/>
            <a:gdLst/>
            <a:ahLst/>
            <a:cxnLst/>
            <a:rect l="l" t="t" r="r" b="b"/>
            <a:pathLst>
              <a:path w="496570" h="313055">
                <a:moveTo>
                  <a:pt x="492408" y="0"/>
                </a:moveTo>
                <a:lnTo>
                  <a:pt x="483362" y="149"/>
                </a:lnTo>
                <a:lnTo>
                  <a:pt x="453526" y="6173"/>
                </a:lnTo>
                <a:lnTo>
                  <a:pt x="425883" y="9210"/>
                </a:lnTo>
                <a:lnTo>
                  <a:pt x="399099" y="14686"/>
                </a:lnTo>
                <a:lnTo>
                  <a:pt x="371843" y="28025"/>
                </a:lnTo>
                <a:lnTo>
                  <a:pt x="348515" y="42782"/>
                </a:lnTo>
                <a:lnTo>
                  <a:pt x="324346" y="55399"/>
                </a:lnTo>
                <a:lnTo>
                  <a:pt x="298475" y="66203"/>
                </a:lnTo>
                <a:lnTo>
                  <a:pt x="270040" y="75523"/>
                </a:lnTo>
                <a:lnTo>
                  <a:pt x="259688" y="80020"/>
                </a:lnTo>
                <a:lnTo>
                  <a:pt x="248834" y="86339"/>
                </a:lnTo>
                <a:lnTo>
                  <a:pt x="238032" y="92356"/>
                </a:lnTo>
                <a:lnTo>
                  <a:pt x="227838" y="95945"/>
                </a:lnTo>
                <a:lnTo>
                  <a:pt x="195423" y="106228"/>
                </a:lnTo>
                <a:lnTo>
                  <a:pt x="167228" y="123523"/>
                </a:lnTo>
                <a:lnTo>
                  <a:pt x="143589" y="144876"/>
                </a:lnTo>
                <a:lnTo>
                  <a:pt x="124841" y="167332"/>
                </a:lnTo>
                <a:lnTo>
                  <a:pt x="116980" y="181802"/>
                </a:lnTo>
                <a:lnTo>
                  <a:pt x="111132" y="197472"/>
                </a:lnTo>
                <a:lnTo>
                  <a:pt x="105011" y="212880"/>
                </a:lnTo>
                <a:lnTo>
                  <a:pt x="78227" y="243976"/>
                </a:lnTo>
                <a:lnTo>
                  <a:pt x="33223" y="274846"/>
                </a:lnTo>
                <a:lnTo>
                  <a:pt x="10071" y="288414"/>
                </a:lnTo>
                <a:lnTo>
                  <a:pt x="3105" y="295125"/>
                </a:lnTo>
                <a:lnTo>
                  <a:pt x="0" y="303641"/>
                </a:lnTo>
                <a:lnTo>
                  <a:pt x="3038" y="310566"/>
                </a:lnTo>
                <a:lnTo>
                  <a:pt x="14503" y="312505"/>
                </a:lnTo>
                <a:lnTo>
                  <a:pt x="49895" y="303741"/>
                </a:lnTo>
                <a:lnTo>
                  <a:pt x="80737" y="288414"/>
                </a:lnTo>
                <a:lnTo>
                  <a:pt x="110288" y="271125"/>
                </a:lnTo>
                <a:lnTo>
                  <a:pt x="142430" y="256117"/>
                </a:lnTo>
                <a:lnTo>
                  <a:pt x="202874" y="219710"/>
                </a:lnTo>
                <a:lnTo>
                  <a:pt x="246240" y="170900"/>
                </a:lnTo>
                <a:lnTo>
                  <a:pt x="264131" y="135832"/>
                </a:lnTo>
                <a:lnTo>
                  <a:pt x="265226" y="123326"/>
                </a:lnTo>
                <a:lnTo>
                  <a:pt x="271970" y="113310"/>
                </a:lnTo>
                <a:lnTo>
                  <a:pt x="288798" y="106757"/>
                </a:lnTo>
                <a:lnTo>
                  <a:pt x="309064" y="101993"/>
                </a:lnTo>
                <a:lnTo>
                  <a:pt x="326123" y="97342"/>
                </a:lnTo>
                <a:lnTo>
                  <a:pt x="343346" y="89942"/>
                </a:lnTo>
                <a:lnTo>
                  <a:pt x="358257" y="81929"/>
                </a:lnTo>
                <a:lnTo>
                  <a:pt x="372068" y="72723"/>
                </a:lnTo>
                <a:lnTo>
                  <a:pt x="385991" y="61744"/>
                </a:lnTo>
                <a:lnTo>
                  <a:pt x="409119" y="47236"/>
                </a:lnTo>
                <a:lnTo>
                  <a:pt x="435509" y="36719"/>
                </a:lnTo>
                <a:lnTo>
                  <a:pt x="463073" y="27440"/>
                </a:lnTo>
                <a:lnTo>
                  <a:pt x="489724" y="16646"/>
                </a:lnTo>
                <a:lnTo>
                  <a:pt x="495386" y="11174"/>
                </a:lnTo>
                <a:lnTo>
                  <a:pt x="496349" y="4649"/>
                </a:lnTo>
                <a:lnTo>
                  <a:pt x="492408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048655" y="1738014"/>
            <a:ext cx="1344295" cy="580390"/>
          </a:xfrm>
          <a:custGeom>
            <a:avLst/>
            <a:gdLst/>
            <a:ahLst/>
            <a:cxnLst/>
            <a:rect l="l" t="t" r="r" b="b"/>
            <a:pathLst>
              <a:path w="1344295" h="580389">
                <a:moveTo>
                  <a:pt x="11103" y="0"/>
                </a:moveTo>
                <a:lnTo>
                  <a:pt x="5602" y="879"/>
                </a:lnTo>
                <a:lnTo>
                  <a:pt x="1256" y="4032"/>
                </a:lnTo>
                <a:lnTo>
                  <a:pt x="0" y="8342"/>
                </a:lnTo>
                <a:lnTo>
                  <a:pt x="8481" y="30019"/>
                </a:lnTo>
                <a:lnTo>
                  <a:pt x="22620" y="48378"/>
                </a:lnTo>
                <a:lnTo>
                  <a:pt x="40399" y="65367"/>
                </a:lnTo>
                <a:lnTo>
                  <a:pt x="59804" y="82929"/>
                </a:lnTo>
                <a:lnTo>
                  <a:pt x="66804" y="93781"/>
                </a:lnTo>
                <a:lnTo>
                  <a:pt x="68465" y="105265"/>
                </a:lnTo>
                <a:lnTo>
                  <a:pt x="68212" y="117001"/>
                </a:lnTo>
                <a:lnTo>
                  <a:pt x="69469" y="128611"/>
                </a:lnTo>
                <a:lnTo>
                  <a:pt x="100939" y="154950"/>
                </a:lnTo>
                <a:lnTo>
                  <a:pt x="137691" y="171809"/>
                </a:lnTo>
                <a:lnTo>
                  <a:pt x="176847" y="184389"/>
                </a:lnTo>
                <a:lnTo>
                  <a:pt x="217804" y="193445"/>
                </a:lnTo>
                <a:lnTo>
                  <a:pt x="259956" y="199731"/>
                </a:lnTo>
                <a:lnTo>
                  <a:pt x="308791" y="205638"/>
                </a:lnTo>
                <a:lnTo>
                  <a:pt x="356847" y="212112"/>
                </a:lnTo>
                <a:lnTo>
                  <a:pt x="404234" y="220161"/>
                </a:lnTo>
                <a:lnTo>
                  <a:pt x="451067" y="230790"/>
                </a:lnTo>
                <a:lnTo>
                  <a:pt x="497459" y="245006"/>
                </a:lnTo>
                <a:lnTo>
                  <a:pt x="543037" y="260330"/>
                </a:lnTo>
                <a:lnTo>
                  <a:pt x="589279" y="274674"/>
                </a:lnTo>
                <a:lnTo>
                  <a:pt x="728903" y="316314"/>
                </a:lnTo>
                <a:lnTo>
                  <a:pt x="774715" y="331226"/>
                </a:lnTo>
                <a:lnTo>
                  <a:pt x="819650" y="347402"/>
                </a:lnTo>
                <a:lnTo>
                  <a:pt x="863397" y="365291"/>
                </a:lnTo>
                <a:lnTo>
                  <a:pt x="905649" y="385341"/>
                </a:lnTo>
                <a:lnTo>
                  <a:pt x="1079589" y="476745"/>
                </a:lnTo>
                <a:lnTo>
                  <a:pt x="1123175" y="498964"/>
                </a:lnTo>
                <a:lnTo>
                  <a:pt x="1167348" y="520559"/>
                </a:lnTo>
                <a:lnTo>
                  <a:pt x="1212381" y="541348"/>
                </a:lnTo>
                <a:lnTo>
                  <a:pt x="1258547" y="561145"/>
                </a:lnTo>
                <a:lnTo>
                  <a:pt x="1306118" y="579765"/>
                </a:lnTo>
                <a:lnTo>
                  <a:pt x="1324133" y="580019"/>
                </a:lnTo>
                <a:lnTo>
                  <a:pt x="1338787" y="571002"/>
                </a:lnTo>
                <a:lnTo>
                  <a:pt x="1344286" y="558166"/>
                </a:lnTo>
                <a:lnTo>
                  <a:pt x="1334833" y="546961"/>
                </a:lnTo>
                <a:lnTo>
                  <a:pt x="1289267" y="526131"/>
                </a:lnTo>
                <a:lnTo>
                  <a:pt x="1244103" y="504824"/>
                </a:lnTo>
                <a:lnTo>
                  <a:pt x="1199287" y="483111"/>
                </a:lnTo>
                <a:lnTo>
                  <a:pt x="1110466" y="438750"/>
                </a:lnTo>
                <a:lnTo>
                  <a:pt x="978420" y="370927"/>
                </a:lnTo>
                <a:lnTo>
                  <a:pt x="934050" y="349794"/>
                </a:lnTo>
                <a:lnTo>
                  <a:pt x="888045" y="330919"/>
                </a:lnTo>
                <a:lnTo>
                  <a:pt x="840731" y="313891"/>
                </a:lnTo>
                <a:lnTo>
                  <a:pt x="792435" y="298298"/>
                </a:lnTo>
                <a:lnTo>
                  <a:pt x="743485" y="283731"/>
                </a:lnTo>
                <a:lnTo>
                  <a:pt x="595972" y="242072"/>
                </a:lnTo>
                <a:lnTo>
                  <a:pt x="543600" y="224485"/>
                </a:lnTo>
                <a:lnTo>
                  <a:pt x="496014" y="204069"/>
                </a:lnTo>
                <a:lnTo>
                  <a:pt x="450747" y="180742"/>
                </a:lnTo>
                <a:lnTo>
                  <a:pt x="405333" y="154417"/>
                </a:lnTo>
                <a:lnTo>
                  <a:pt x="368919" y="132845"/>
                </a:lnTo>
                <a:lnTo>
                  <a:pt x="334619" y="115525"/>
                </a:lnTo>
                <a:lnTo>
                  <a:pt x="297376" y="102569"/>
                </a:lnTo>
                <a:lnTo>
                  <a:pt x="252133" y="94092"/>
                </a:lnTo>
                <a:lnTo>
                  <a:pt x="223488" y="92832"/>
                </a:lnTo>
                <a:lnTo>
                  <a:pt x="179317" y="91347"/>
                </a:lnTo>
                <a:lnTo>
                  <a:pt x="137604" y="87679"/>
                </a:lnTo>
                <a:lnTo>
                  <a:pt x="116332" y="79868"/>
                </a:lnTo>
                <a:lnTo>
                  <a:pt x="97077" y="57155"/>
                </a:lnTo>
                <a:lnTo>
                  <a:pt x="69088" y="39628"/>
                </a:lnTo>
                <a:lnTo>
                  <a:pt x="39593" y="22882"/>
                </a:lnTo>
                <a:lnTo>
                  <a:pt x="15824" y="2512"/>
                </a:lnTo>
                <a:lnTo>
                  <a:pt x="11103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912535" y="2649152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69">
                <a:moveTo>
                  <a:pt x="2590" y="0"/>
                </a:moveTo>
                <a:lnTo>
                  <a:pt x="596" y="0"/>
                </a:lnTo>
                <a:lnTo>
                  <a:pt x="0" y="1130"/>
                </a:lnTo>
                <a:lnTo>
                  <a:pt x="2324" y="1130"/>
                </a:lnTo>
                <a:lnTo>
                  <a:pt x="259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586514" y="2763158"/>
            <a:ext cx="1019875" cy="35031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995394" y="2444063"/>
            <a:ext cx="3402229" cy="9697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822727" y="2362080"/>
            <a:ext cx="3402229" cy="10049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866794" y="1644967"/>
            <a:ext cx="330060" cy="144681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9583139" y="1274922"/>
            <a:ext cx="1108863" cy="181927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297312" y="1892071"/>
            <a:ext cx="305676" cy="115939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015684" y="1595838"/>
            <a:ext cx="676318" cy="145755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02541" y="3007915"/>
            <a:ext cx="551408" cy="11061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11632" y="1650022"/>
            <a:ext cx="330047" cy="144680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015" y="1279971"/>
            <a:ext cx="1024331" cy="18192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486" y="1897126"/>
            <a:ext cx="305689" cy="11593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15" y="1600887"/>
            <a:ext cx="591791" cy="14575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15" y="2596348"/>
            <a:ext cx="10690152" cy="220585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141973" y="4596226"/>
            <a:ext cx="4549775" cy="196850"/>
          </a:xfrm>
          <a:custGeom>
            <a:avLst/>
            <a:gdLst/>
            <a:ahLst/>
            <a:cxnLst/>
            <a:rect l="l" t="t" r="r" b="b"/>
            <a:pathLst>
              <a:path w="4549775" h="196850">
                <a:moveTo>
                  <a:pt x="4549190" y="0"/>
                </a:moveTo>
                <a:lnTo>
                  <a:pt x="4352053" y="3670"/>
                </a:lnTo>
                <a:lnTo>
                  <a:pt x="3958742" y="17259"/>
                </a:lnTo>
                <a:lnTo>
                  <a:pt x="2298759" y="100538"/>
                </a:lnTo>
                <a:lnTo>
                  <a:pt x="574943" y="158150"/>
                </a:lnTo>
                <a:lnTo>
                  <a:pt x="365250" y="169951"/>
                </a:lnTo>
                <a:lnTo>
                  <a:pt x="0" y="196634"/>
                </a:lnTo>
                <a:lnTo>
                  <a:pt x="4549190" y="196634"/>
                </a:lnTo>
                <a:lnTo>
                  <a:pt x="4549190" y="0"/>
                </a:lnTo>
                <a:close/>
              </a:path>
            </a:pathLst>
          </a:custGeom>
          <a:solidFill>
            <a:srgbClr val="79A345">
              <a:alpha val="656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016" y="4342048"/>
            <a:ext cx="135255" cy="29209"/>
          </a:xfrm>
          <a:custGeom>
            <a:avLst/>
            <a:gdLst/>
            <a:ahLst/>
            <a:cxnLst/>
            <a:rect l="l" t="t" r="r" b="b"/>
            <a:pathLst>
              <a:path w="135255" h="29210">
                <a:moveTo>
                  <a:pt x="0" y="0"/>
                </a:moveTo>
                <a:lnTo>
                  <a:pt x="0" y="28860"/>
                </a:lnTo>
                <a:lnTo>
                  <a:pt x="57684" y="23240"/>
                </a:lnTo>
                <a:lnTo>
                  <a:pt x="96093" y="19945"/>
                </a:lnTo>
                <a:lnTo>
                  <a:pt x="134687" y="17064"/>
                </a:lnTo>
                <a:lnTo>
                  <a:pt x="98087" y="9743"/>
                </a:lnTo>
                <a:lnTo>
                  <a:pt x="60122" y="4509"/>
                </a:lnTo>
                <a:lnTo>
                  <a:pt x="21105" y="1053"/>
                </a:lnTo>
                <a:lnTo>
                  <a:pt x="0" y="0"/>
                </a:lnTo>
                <a:close/>
              </a:path>
            </a:pathLst>
          </a:custGeom>
          <a:solidFill>
            <a:srgbClr val="79A345">
              <a:alpha val="40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015" y="4241680"/>
            <a:ext cx="6337935" cy="551180"/>
          </a:xfrm>
          <a:custGeom>
            <a:avLst/>
            <a:gdLst/>
            <a:ahLst/>
            <a:cxnLst/>
            <a:rect l="l" t="t" r="r" b="b"/>
            <a:pathLst>
              <a:path w="6337935" h="551179">
                <a:moveTo>
                  <a:pt x="146175" y="48259"/>
                </a:moveTo>
                <a:lnTo>
                  <a:pt x="179783" y="67309"/>
                </a:lnTo>
                <a:lnTo>
                  <a:pt x="212711" y="91439"/>
                </a:lnTo>
                <a:lnTo>
                  <a:pt x="208355" y="93979"/>
                </a:lnTo>
                <a:lnTo>
                  <a:pt x="117437" y="93979"/>
                </a:lnTo>
                <a:lnTo>
                  <a:pt x="75028" y="95249"/>
                </a:lnTo>
                <a:lnTo>
                  <a:pt x="32663" y="95249"/>
                </a:lnTo>
                <a:lnTo>
                  <a:pt x="99963" y="102869"/>
                </a:lnTo>
                <a:lnTo>
                  <a:pt x="132150" y="109219"/>
                </a:lnTo>
                <a:lnTo>
                  <a:pt x="163054" y="116839"/>
                </a:lnTo>
                <a:lnTo>
                  <a:pt x="170534" y="119379"/>
                </a:lnTo>
                <a:lnTo>
                  <a:pt x="166686" y="123189"/>
                </a:lnTo>
                <a:lnTo>
                  <a:pt x="159053" y="123189"/>
                </a:lnTo>
                <a:lnTo>
                  <a:pt x="25415" y="134619"/>
                </a:lnTo>
                <a:lnTo>
                  <a:pt x="0" y="137159"/>
                </a:lnTo>
                <a:lnTo>
                  <a:pt x="0" y="551179"/>
                </a:lnTo>
                <a:lnTo>
                  <a:pt x="4248237" y="551179"/>
                </a:lnTo>
                <a:lnTo>
                  <a:pt x="4600566" y="537209"/>
                </a:lnTo>
                <a:lnTo>
                  <a:pt x="4701204" y="532129"/>
                </a:lnTo>
                <a:lnTo>
                  <a:pt x="4801824" y="528319"/>
                </a:lnTo>
                <a:lnTo>
                  <a:pt x="5103554" y="513079"/>
                </a:lnTo>
                <a:lnTo>
                  <a:pt x="5153819" y="511809"/>
                </a:lnTo>
                <a:lnTo>
                  <a:pt x="5304570" y="504189"/>
                </a:lnTo>
                <a:lnTo>
                  <a:pt x="5354804" y="500379"/>
                </a:lnTo>
                <a:lnTo>
                  <a:pt x="5508989" y="492759"/>
                </a:lnTo>
                <a:lnTo>
                  <a:pt x="5560941" y="488949"/>
                </a:lnTo>
                <a:lnTo>
                  <a:pt x="5612879" y="486409"/>
                </a:lnTo>
                <a:lnTo>
                  <a:pt x="5820594" y="473709"/>
                </a:lnTo>
                <a:lnTo>
                  <a:pt x="5872536" y="471169"/>
                </a:lnTo>
                <a:lnTo>
                  <a:pt x="5924492" y="467359"/>
                </a:lnTo>
                <a:lnTo>
                  <a:pt x="6233848" y="452119"/>
                </a:lnTo>
                <a:lnTo>
                  <a:pt x="6337592" y="449579"/>
                </a:lnTo>
                <a:lnTo>
                  <a:pt x="6237055" y="441959"/>
                </a:lnTo>
                <a:lnTo>
                  <a:pt x="6186738" y="439419"/>
                </a:lnTo>
                <a:lnTo>
                  <a:pt x="6086019" y="431799"/>
                </a:lnTo>
                <a:lnTo>
                  <a:pt x="6035618" y="429259"/>
                </a:lnTo>
                <a:lnTo>
                  <a:pt x="5985190" y="425449"/>
                </a:lnTo>
                <a:lnTo>
                  <a:pt x="5757914" y="414019"/>
                </a:lnTo>
                <a:lnTo>
                  <a:pt x="5267184" y="414019"/>
                </a:lnTo>
                <a:lnTo>
                  <a:pt x="5266041" y="407669"/>
                </a:lnTo>
                <a:lnTo>
                  <a:pt x="5379469" y="391159"/>
                </a:lnTo>
                <a:lnTo>
                  <a:pt x="5432229" y="384809"/>
                </a:lnTo>
                <a:lnTo>
                  <a:pt x="5539078" y="374649"/>
                </a:lnTo>
                <a:lnTo>
                  <a:pt x="5335966" y="364489"/>
                </a:lnTo>
                <a:lnTo>
                  <a:pt x="5234034" y="360679"/>
                </a:lnTo>
                <a:lnTo>
                  <a:pt x="5183102" y="359409"/>
                </a:lnTo>
                <a:lnTo>
                  <a:pt x="5081484" y="354329"/>
                </a:lnTo>
                <a:lnTo>
                  <a:pt x="5071375" y="353059"/>
                </a:lnTo>
                <a:lnTo>
                  <a:pt x="5070829" y="346709"/>
                </a:lnTo>
                <a:lnTo>
                  <a:pt x="5180497" y="346709"/>
                </a:lnTo>
                <a:lnTo>
                  <a:pt x="5229949" y="345439"/>
                </a:lnTo>
                <a:lnTo>
                  <a:pt x="5279253" y="342899"/>
                </a:lnTo>
                <a:lnTo>
                  <a:pt x="5377470" y="335279"/>
                </a:lnTo>
                <a:lnTo>
                  <a:pt x="5324429" y="332739"/>
                </a:lnTo>
                <a:lnTo>
                  <a:pt x="5271410" y="331469"/>
                </a:lnTo>
                <a:lnTo>
                  <a:pt x="5112614" y="323849"/>
                </a:lnTo>
                <a:lnTo>
                  <a:pt x="5059810" y="320039"/>
                </a:lnTo>
                <a:lnTo>
                  <a:pt x="5007090" y="317499"/>
                </a:lnTo>
                <a:lnTo>
                  <a:pt x="4901951" y="309879"/>
                </a:lnTo>
                <a:lnTo>
                  <a:pt x="4797296" y="299719"/>
                </a:lnTo>
                <a:lnTo>
                  <a:pt x="4788305" y="299719"/>
                </a:lnTo>
                <a:lnTo>
                  <a:pt x="4790540" y="293369"/>
                </a:lnTo>
                <a:lnTo>
                  <a:pt x="4799659" y="293369"/>
                </a:lnTo>
                <a:lnTo>
                  <a:pt x="4905025" y="290829"/>
                </a:lnTo>
                <a:lnTo>
                  <a:pt x="5010199" y="285749"/>
                </a:lnTo>
                <a:lnTo>
                  <a:pt x="5062841" y="284479"/>
                </a:lnTo>
                <a:lnTo>
                  <a:pt x="4963504" y="274319"/>
                </a:lnTo>
                <a:lnTo>
                  <a:pt x="4762474" y="259079"/>
                </a:lnTo>
                <a:lnTo>
                  <a:pt x="4711845" y="256539"/>
                </a:lnTo>
                <a:lnTo>
                  <a:pt x="4661110" y="252729"/>
                </a:lnTo>
                <a:lnTo>
                  <a:pt x="4635699" y="251459"/>
                </a:lnTo>
                <a:lnTo>
                  <a:pt x="4044186" y="251459"/>
                </a:lnTo>
                <a:lnTo>
                  <a:pt x="4041011" y="246379"/>
                </a:lnTo>
                <a:lnTo>
                  <a:pt x="4045710" y="245109"/>
                </a:lnTo>
                <a:lnTo>
                  <a:pt x="4074851" y="233679"/>
                </a:lnTo>
                <a:lnTo>
                  <a:pt x="4105451" y="222249"/>
                </a:lnTo>
                <a:lnTo>
                  <a:pt x="4121199" y="217169"/>
                </a:lnTo>
                <a:lnTo>
                  <a:pt x="3946663" y="217169"/>
                </a:lnTo>
                <a:lnTo>
                  <a:pt x="3943145" y="213359"/>
                </a:lnTo>
                <a:lnTo>
                  <a:pt x="3948073" y="210819"/>
                </a:lnTo>
                <a:lnTo>
                  <a:pt x="3974728" y="198119"/>
                </a:lnTo>
                <a:lnTo>
                  <a:pt x="3739831" y="198119"/>
                </a:lnTo>
                <a:lnTo>
                  <a:pt x="3736757" y="191769"/>
                </a:lnTo>
                <a:lnTo>
                  <a:pt x="3743844" y="190499"/>
                </a:lnTo>
                <a:lnTo>
                  <a:pt x="3886867" y="160019"/>
                </a:lnTo>
                <a:lnTo>
                  <a:pt x="3914411" y="154939"/>
                </a:lnTo>
                <a:lnTo>
                  <a:pt x="3681131" y="154939"/>
                </a:lnTo>
                <a:lnTo>
                  <a:pt x="3527697" y="151129"/>
                </a:lnTo>
                <a:lnTo>
                  <a:pt x="3476668" y="148589"/>
                </a:lnTo>
                <a:lnTo>
                  <a:pt x="3425692" y="147319"/>
                </a:lnTo>
                <a:lnTo>
                  <a:pt x="3323885" y="142239"/>
                </a:lnTo>
                <a:lnTo>
                  <a:pt x="3273047" y="138429"/>
                </a:lnTo>
                <a:lnTo>
                  <a:pt x="3171485" y="133349"/>
                </a:lnTo>
                <a:lnTo>
                  <a:pt x="3070054" y="125729"/>
                </a:lnTo>
                <a:lnTo>
                  <a:pt x="2968725" y="119379"/>
                </a:lnTo>
                <a:lnTo>
                  <a:pt x="2919311" y="116839"/>
                </a:lnTo>
                <a:lnTo>
                  <a:pt x="2902851" y="115569"/>
                </a:lnTo>
                <a:lnTo>
                  <a:pt x="650696" y="115569"/>
                </a:lnTo>
                <a:lnTo>
                  <a:pt x="647013" y="109219"/>
                </a:lnTo>
                <a:lnTo>
                  <a:pt x="653591" y="106679"/>
                </a:lnTo>
                <a:lnTo>
                  <a:pt x="717860" y="85089"/>
                </a:lnTo>
                <a:lnTo>
                  <a:pt x="332472" y="85089"/>
                </a:lnTo>
                <a:lnTo>
                  <a:pt x="328357" y="83819"/>
                </a:lnTo>
                <a:lnTo>
                  <a:pt x="285253" y="72389"/>
                </a:lnTo>
                <a:lnTo>
                  <a:pt x="240543" y="62229"/>
                </a:lnTo>
                <a:lnTo>
                  <a:pt x="194194" y="54609"/>
                </a:lnTo>
                <a:lnTo>
                  <a:pt x="146175" y="48259"/>
                </a:lnTo>
                <a:close/>
              </a:path>
              <a:path w="6337935" h="551179">
                <a:moveTo>
                  <a:pt x="5580847" y="408939"/>
                </a:moveTo>
                <a:lnTo>
                  <a:pt x="5428826" y="408939"/>
                </a:lnTo>
                <a:lnTo>
                  <a:pt x="5276607" y="412749"/>
                </a:lnTo>
                <a:lnTo>
                  <a:pt x="5267184" y="414019"/>
                </a:lnTo>
                <a:lnTo>
                  <a:pt x="5757914" y="414019"/>
                </a:lnTo>
                <a:lnTo>
                  <a:pt x="5732661" y="412749"/>
                </a:lnTo>
                <a:lnTo>
                  <a:pt x="5580847" y="408939"/>
                </a:lnTo>
                <a:close/>
              </a:path>
              <a:path w="6337935" h="551179">
                <a:moveTo>
                  <a:pt x="5180497" y="346709"/>
                </a:moveTo>
                <a:lnTo>
                  <a:pt x="5081484" y="346709"/>
                </a:lnTo>
                <a:lnTo>
                  <a:pt x="5131045" y="347979"/>
                </a:lnTo>
                <a:lnTo>
                  <a:pt x="5180497" y="346709"/>
                </a:lnTo>
                <a:close/>
              </a:path>
              <a:path w="6337935" h="551179">
                <a:moveTo>
                  <a:pt x="4406547" y="243839"/>
                </a:moveTo>
                <a:lnTo>
                  <a:pt x="4253841" y="243839"/>
                </a:lnTo>
                <a:lnTo>
                  <a:pt x="4152395" y="246379"/>
                </a:lnTo>
                <a:lnTo>
                  <a:pt x="4051425" y="251459"/>
                </a:lnTo>
                <a:lnTo>
                  <a:pt x="4635699" y="251459"/>
                </a:lnTo>
                <a:lnTo>
                  <a:pt x="4610288" y="250189"/>
                </a:lnTo>
                <a:lnTo>
                  <a:pt x="4559400" y="248919"/>
                </a:lnTo>
                <a:lnTo>
                  <a:pt x="4508467" y="246379"/>
                </a:lnTo>
                <a:lnTo>
                  <a:pt x="4406547" y="243839"/>
                </a:lnTo>
                <a:close/>
              </a:path>
              <a:path w="6337935" h="551179">
                <a:moveTo>
                  <a:pt x="4168773" y="201929"/>
                </a:moveTo>
                <a:lnTo>
                  <a:pt x="4114803" y="204469"/>
                </a:lnTo>
                <a:lnTo>
                  <a:pt x="4061423" y="208279"/>
                </a:lnTo>
                <a:lnTo>
                  <a:pt x="4007982" y="214629"/>
                </a:lnTo>
                <a:lnTo>
                  <a:pt x="3953826" y="217169"/>
                </a:lnTo>
                <a:lnTo>
                  <a:pt x="4121199" y="217169"/>
                </a:lnTo>
                <a:lnTo>
                  <a:pt x="4168773" y="201929"/>
                </a:lnTo>
                <a:close/>
              </a:path>
              <a:path w="6337935" h="551179">
                <a:moveTo>
                  <a:pt x="4065408" y="157479"/>
                </a:moveTo>
                <a:lnTo>
                  <a:pt x="4013192" y="165099"/>
                </a:lnTo>
                <a:lnTo>
                  <a:pt x="3961082" y="173989"/>
                </a:lnTo>
                <a:lnTo>
                  <a:pt x="3908785" y="181609"/>
                </a:lnTo>
                <a:lnTo>
                  <a:pt x="3856006" y="187959"/>
                </a:lnTo>
                <a:lnTo>
                  <a:pt x="3802449" y="193039"/>
                </a:lnTo>
                <a:lnTo>
                  <a:pt x="3747819" y="196849"/>
                </a:lnTo>
                <a:lnTo>
                  <a:pt x="3739831" y="198119"/>
                </a:lnTo>
                <a:lnTo>
                  <a:pt x="3974728" y="198119"/>
                </a:lnTo>
                <a:lnTo>
                  <a:pt x="3977394" y="196849"/>
                </a:lnTo>
                <a:lnTo>
                  <a:pt x="4036073" y="171449"/>
                </a:lnTo>
                <a:lnTo>
                  <a:pt x="4065408" y="157479"/>
                </a:lnTo>
                <a:close/>
              </a:path>
              <a:path w="6337935" h="551179">
                <a:moveTo>
                  <a:pt x="3935068" y="151129"/>
                </a:moveTo>
                <a:lnTo>
                  <a:pt x="3782827" y="154939"/>
                </a:lnTo>
                <a:lnTo>
                  <a:pt x="3914411" y="154939"/>
                </a:lnTo>
                <a:lnTo>
                  <a:pt x="3935068" y="151129"/>
                </a:lnTo>
                <a:close/>
              </a:path>
              <a:path w="6337935" h="551179">
                <a:moveTo>
                  <a:pt x="2075938" y="83819"/>
                </a:moveTo>
                <a:lnTo>
                  <a:pt x="1178545" y="83819"/>
                </a:lnTo>
                <a:lnTo>
                  <a:pt x="1080489" y="86359"/>
                </a:lnTo>
                <a:lnTo>
                  <a:pt x="1031454" y="86359"/>
                </a:lnTo>
                <a:lnTo>
                  <a:pt x="923200" y="88899"/>
                </a:lnTo>
                <a:lnTo>
                  <a:pt x="816057" y="93979"/>
                </a:lnTo>
                <a:lnTo>
                  <a:pt x="763253" y="99059"/>
                </a:lnTo>
                <a:lnTo>
                  <a:pt x="711151" y="105409"/>
                </a:lnTo>
                <a:lnTo>
                  <a:pt x="659890" y="114299"/>
                </a:lnTo>
                <a:lnTo>
                  <a:pt x="650696" y="115569"/>
                </a:lnTo>
                <a:lnTo>
                  <a:pt x="2902851" y="115569"/>
                </a:lnTo>
                <a:lnTo>
                  <a:pt x="2869932" y="113029"/>
                </a:lnTo>
                <a:lnTo>
                  <a:pt x="2771240" y="107949"/>
                </a:lnTo>
                <a:lnTo>
                  <a:pt x="2721905" y="104139"/>
                </a:lnTo>
                <a:lnTo>
                  <a:pt x="2623204" y="99059"/>
                </a:lnTo>
                <a:lnTo>
                  <a:pt x="2573815" y="97789"/>
                </a:lnTo>
                <a:lnTo>
                  <a:pt x="2474910" y="92709"/>
                </a:lnTo>
                <a:lnTo>
                  <a:pt x="2176248" y="85089"/>
                </a:lnTo>
                <a:lnTo>
                  <a:pt x="2126095" y="85089"/>
                </a:lnTo>
                <a:lnTo>
                  <a:pt x="2075938" y="83819"/>
                </a:lnTo>
                <a:close/>
              </a:path>
              <a:path w="6337935" h="551179">
                <a:moveTo>
                  <a:pt x="450821" y="0"/>
                </a:moveTo>
                <a:lnTo>
                  <a:pt x="409751" y="16509"/>
                </a:lnTo>
                <a:lnTo>
                  <a:pt x="354177" y="57149"/>
                </a:lnTo>
                <a:lnTo>
                  <a:pt x="339469" y="83819"/>
                </a:lnTo>
                <a:lnTo>
                  <a:pt x="332472" y="85089"/>
                </a:lnTo>
                <a:lnTo>
                  <a:pt x="717860" y="85089"/>
                </a:lnTo>
                <a:lnTo>
                  <a:pt x="759445" y="71119"/>
                </a:lnTo>
                <a:lnTo>
                  <a:pt x="554582" y="71119"/>
                </a:lnTo>
                <a:lnTo>
                  <a:pt x="548600" y="66039"/>
                </a:lnTo>
                <a:lnTo>
                  <a:pt x="438644" y="66039"/>
                </a:lnTo>
                <a:lnTo>
                  <a:pt x="431633" y="63499"/>
                </a:lnTo>
                <a:lnTo>
                  <a:pt x="433056" y="59689"/>
                </a:lnTo>
                <a:lnTo>
                  <a:pt x="438922" y="45719"/>
                </a:lnTo>
                <a:lnTo>
                  <a:pt x="442873" y="30479"/>
                </a:lnTo>
                <a:lnTo>
                  <a:pt x="446357" y="15239"/>
                </a:lnTo>
                <a:lnTo>
                  <a:pt x="450821" y="0"/>
                </a:lnTo>
                <a:close/>
              </a:path>
              <a:path w="6337935" h="551179">
                <a:moveTo>
                  <a:pt x="1975615" y="82549"/>
                </a:moveTo>
                <a:lnTo>
                  <a:pt x="1276611" y="82549"/>
                </a:lnTo>
                <a:lnTo>
                  <a:pt x="1227574" y="83819"/>
                </a:lnTo>
                <a:lnTo>
                  <a:pt x="2025778" y="83819"/>
                </a:lnTo>
                <a:lnTo>
                  <a:pt x="1975615" y="82549"/>
                </a:lnTo>
                <a:close/>
              </a:path>
              <a:path w="6337935" h="551179">
                <a:moveTo>
                  <a:pt x="1825117" y="81279"/>
                </a:moveTo>
                <a:lnTo>
                  <a:pt x="1423808" y="81279"/>
                </a:lnTo>
                <a:lnTo>
                  <a:pt x="1374723" y="82549"/>
                </a:lnTo>
                <a:lnTo>
                  <a:pt x="1875284" y="82549"/>
                </a:lnTo>
                <a:lnTo>
                  <a:pt x="1825117" y="81279"/>
                </a:lnTo>
                <a:close/>
              </a:path>
              <a:path w="6337935" h="551179">
                <a:moveTo>
                  <a:pt x="887982" y="27939"/>
                </a:moveTo>
                <a:lnTo>
                  <a:pt x="832558" y="31749"/>
                </a:lnTo>
                <a:lnTo>
                  <a:pt x="777963" y="39369"/>
                </a:lnTo>
                <a:lnTo>
                  <a:pt x="723921" y="45719"/>
                </a:lnTo>
                <a:lnTo>
                  <a:pt x="670156" y="54609"/>
                </a:lnTo>
                <a:lnTo>
                  <a:pt x="554582" y="71119"/>
                </a:lnTo>
                <a:lnTo>
                  <a:pt x="759445" y="71119"/>
                </a:lnTo>
                <a:lnTo>
                  <a:pt x="887982" y="27939"/>
                </a:lnTo>
                <a:close/>
              </a:path>
              <a:path w="6337935" h="551179">
                <a:moveTo>
                  <a:pt x="675651" y="22859"/>
                </a:moveTo>
                <a:lnTo>
                  <a:pt x="626610" y="26669"/>
                </a:lnTo>
                <a:lnTo>
                  <a:pt x="579360" y="33019"/>
                </a:lnTo>
                <a:lnTo>
                  <a:pt x="533569" y="41909"/>
                </a:lnTo>
                <a:lnTo>
                  <a:pt x="488904" y="52069"/>
                </a:lnTo>
                <a:lnTo>
                  <a:pt x="445032" y="64769"/>
                </a:lnTo>
                <a:lnTo>
                  <a:pt x="438644" y="66039"/>
                </a:lnTo>
                <a:lnTo>
                  <a:pt x="548600" y="66039"/>
                </a:lnTo>
                <a:lnTo>
                  <a:pt x="554353" y="63499"/>
                </a:lnTo>
                <a:lnTo>
                  <a:pt x="582475" y="52069"/>
                </a:lnTo>
                <a:lnTo>
                  <a:pt x="611888" y="40639"/>
                </a:lnTo>
                <a:lnTo>
                  <a:pt x="642857" y="30479"/>
                </a:lnTo>
                <a:lnTo>
                  <a:pt x="675651" y="22859"/>
                </a:lnTo>
                <a:close/>
              </a:path>
            </a:pathLst>
          </a:custGeom>
          <a:solidFill>
            <a:srgbClr val="556341">
              <a:alpha val="32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628217" y="2650406"/>
            <a:ext cx="763270" cy="566420"/>
          </a:xfrm>
          <a:custGeom>
            <a:avLst/>
            <a:gdLst/>
            <a:ahLst/>
            <a:cxnLst/>
            <a:rect l="l" t="t" r="r" b="b"/>
            <a:pathLst>
              <a:path w="763269" h="566419">
                <a:moveTo>
                  <a:pt x="763257" y="0"/>
                </a:moveTo>
                <a:lnTo>
                  <a:pt x="0" y="0"/>
                </a:lnTo>
                <a:lnTo>
                  <a:pt x="67818" y="566127"/>
                </a:lnTo>
                <a:lnTo>
                  <a:pt x="695426" y="566127"/>
                </a:lnTo>
                <a:lnTo>
                  <a:pt x="763257" y="0"/>
                </a:lnTo>
                <a:close/>
              </a:path>
            </a:pathLst>
          </a:custGeom>
          <a:solidFill>
            <a:srgbClr val="50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628216" y="2650438"/>
            <a:ext cx="763270" cy="115570"/>
          </a:xfrm>
          <a:custGeom>
            <a:avLst/>
            <a:gdLst/>
            <a:ahLst/>
            <a:cxnLst/>
            <a:rect l="l" t="t" r="r" b="b"/>
            <a:pathLst>
              <a:path w="763269" h="115569">
                <a:moveTo>
                  <a:pt x="506260" y="72263"/>
                </a:moveTo>
                <a:lnTo>
                  <a:pt x="378815" y="72263"/>
                </a:lnTo>
                <a:lnTo>
                  <a:pt x="379641" y="81026"/>
                </a:lnTo>
                <a:lnTo>
                  <a:pt x="380780" y="88265"/>
                </a:lnTo>
                <a:lnTo>
                  <a:pt x="380896" y="88900"/>
                </a:lnTo>
                <a:lnTo>
                  <a:pt x="388010" y="114046"/>
                </a:lnTo>
                <a:lnTo>
                  <a:pt x="403250" y="115189"/>
                </a:lnTo>
                <a:lnTo>
                  <a:pt x="408744" y="89281"/>
                </a:lnTo>
                <a:lnTo>
                  <a:pt x="408857" y="88646"/>
                </a:lnTo>
                <a:lnTo>
                  <a:pt x="409736" y="81534"/>
                </a:lnTo>
                <a:lnTo>
                  <a:pt x="410362" y="74168"/>
                </a:lnTo>
                <a:lnTo>
                  <a:pt x="411441" y="73152"/>
                </a:lnTo>
                <a:lnTo>
                  <a:pt x="506386" y="73152"/>
                </a:lnTo>
                <a:lnTo>
                  <a:pt x="506260" y="72263"/>
                </a:lnTo>
                <a:close/>
              </a:path>
              <a:path w="763269" h="115569">
                <a:moveTo>
                  <a:pt x="249238" y="77851"/>
                </a:moveTo>
                <a:lnTo>
                  <a:pt x="206540" y="77851"/>
                </a:lnTo>
                <a:lnTo>
                  <a:pt x="205303" y="85217"/>
                </a:lnTo>
                <a:lnTo>
                  <a:pt x="204691" y="90805"/>
                </a:lnTo>
                <a:lnTo>
                  <a:pt x="204582" y="94107"/>
                </a:lnTo>
                <a:lnTo>
                  <a:pt x="204824" y="99695"/>
                </a:lnTo>
                <a:lnTo>
                  <a:pt x="207124" y="105664"/>
                </a:lnTo>
                <a:lnTo>
                  <a:pt x="210578" y="110363"/>
                </a:lnTo>
                <a:lnTo>
                  <a:pt x="216636" y="107569"/>
                </a:lnTo>
                <a:lnTo>
                  <a:pt x="246971" y="80645"/>
                </a:lnTo>
                <a:lnTo>
                  <a:pt x="249238" y="77851"/>
                </a:lnTo>
                <a:close/>
              </a:path>
              <a:path w="763269" h="115569">
                <a:moveTo>
                  <a:pt x="250989" y="75692"/>
                </a:moveTo>
                <a:lnTo>
                  <a:pt x="150698" y="75692"/>
                </a:lnTo>
                <a:lnTo>
                  <a:pt x="149023" y="83693"/>
                </a:lnTo>
                <a:lnTo>
                  <a:pt x="148913" y="84455"/>
                </a:lnTo>
                <a:lnTo>
                  <a:pt x="147960" y="92964"/>
                </a:lnTo>
                <a:lnTo>
                  <a:pt x="147877" y="95504"/>
                </a:lnTo>
                <a:lnTo>
                  <a:pt x="149195" y="104140"/>
                </a:lnTo>
                <a:lnTo>
                  <a:pt x="155575" y="107188"/>
                </a:lnTo>
                <a:lnTo>
                  <a:pt x="160667" y="106299"/>
                </a:lnTo>
                <a:lnTo>
                  <a:pt x="165414" y="101981"/>
                </a:lnTo>
                <a:lnTo>
                  <a:pt x="174320" y="92964"/>
                </a:lnTo>
                <a:lnTo>
                  <a:pt x="179086" y="86360"/>
                </a:lnTo>
                <a:lnTo>
                  <a:pt x="183667" y="79121"/>
                </a:lnTo>
                <a:lnTo>
                  <a:pt x="204632" y="79121"/>
                </a:lnTo>
                <a:lnTo>
                  <a:pt x="205549" y="78105"/>
                </a:lnTo>
                <a:lnTo>
                  <a:pt x="206540" y="77851"/>
                </a:lnTo>
                <a:lnTo>
                  <a:pt x="249238" y="77851"/>
                </a:lnTo>
                <a:lnTo>
                  <a:pt x="250989" y="75692"/>
                </a:lnTo>
                <a:close/>
              </a:path>
              <a:path w="763269" h="115569">
                <a:moveTo>
                  <a:pt x="134617" y="73279"/>
                </a:moveTo>
                <a:lnTo>
                  <a:pt x="101739" y="73279"/>
                </a:lnTo>
                <a:lnTo>
                  <a:pt x="102730" y="73406"/>
                </a:lnTo>
                <a:lnTo>
                  <a:pt x="98336" y="80899"/>
                </a:lnTo>
                <a:lnTo>
                  <a:pt x="92608" y="87630"/>
                </a:lnTo>
                <a:lnTo>
                  <a:pt x="90067" y="98806"/>
                </a:lnTo>
                <a:lnTo>
                  <a:pt x="89982" y="100203"/>
                </a:lnTo>
                <a:lnTo>
                  <a:pt x="91122" y="105156"/>
                </a:lnTo>
                <a:lnTo>
                  <a:pt x="99148" y="105664"/>
                </a:lnTo>
                <a:lnTo>
                  <a:pt x="102196" y="104267"/>
                </a:lnTo>
                <a:lnTo>
                  <a:pt x="104851" y="102616"/>
                </a:lnTo>
                <a:lnTo>
                  <a:pt x="113563" y="96012"/>
                </a:lnTo>
                <a:lnTo>
                  <a:pt x="121538" y="88138"/>
                </a:lnTo>
                <a:lnTo>
                  <a:pt x="134617" y="73279"/>
                </a:lnTo>
                <a:close/>
              </a:path>
              <a:path w="763269" h="115569">
                <a:moveTo>
                  <a:pt x="308403" y="78994"/>
                </a:moveTo>
                <a:lnTo>
                  <a:pt x="274396" y="78994"/>
                </a:lnTo>
                <a:lnTo>
                  <a:pt x="274336" y="79502"/>
                </a:lnTo>
                <a:lnTo>
                  <a:pt x="274095" y="84074"/>
                </a:lnTo>
                <a:lnTo>
                  <a:pt x="273970" y="89535"/>
                </a:lnTo>
                <a:lnTo>
                  <a:pt x="274975" y="98552"/>
                </a:lnTo>
                <a:lnTo>
                  <a:pt x="279006" y="105029"/>
                </a:lnTo>
                <a:lnTo>
                  <a:pt x="287350" y="104140"/>
                </a:lnTo>
                <a:lnTo>
                  <a:pt x="295045" y="98298"/>
                </a:lnTo>
                <a:lnTo>
                  <a:pt x="301598" y="90551"/>
                </a:lnTo>
                <a:lnTo>
                  <a:pt x="307015" y="81915"/>
                </a:lnTo>
                <a:lnTo>
                  <a:pt x="308403" y="78994"/>
                </a:lnTo>
                <a:close/>
              </a:path>
              <a:path w="763269" h="115569">
                <a:moveTo>
                  <a:pt x="448257" y="77597"/>
                </a:moveTo>
                <a:lnTo>
                  <a:pt x="429564" y="77597"/>
                </a:lnTo>
                <a:lnTo>
                  <a:pt x="432168" y="86614"/>
                </a:lnTo>
                <a:lnTo>
                  <a:pt x="437223" y="99060"/>
                </a:lnTo>
                <a:lnTo>
                  <a:pt x="438277" y="101727"/>
                </a:lnTo>
                <a:lnTo>
                  <a:pt x="442950" y="102108"/>
                </a:lnTo>
                <a:lnTo>
                  <a:pt x="447217" y="98806"/>
                </a:lnTo>
                <a:lnTo>
                  <a:pt x="448570" y="90805"/>
                </a:lnTo>
                <a:lnTo>
                  <a:pt x="448449" y="81026"/>
                </a:lnTo>
                <a:lnTo>
                  <a:pt x="448257" y="77597"/>
                </a:lnTo>
                <a:close/>
              </a:path>
              <a:path w="763269" h="115569">
                <a:moveTo>
                  <a:pt x="506404" y="73279"/>
                </a:moveTo>
                <a:lnTo>
                  <a:pt x="449059" y="73279"/>
                </a:lnTo>
                <a:lnTo>
                  <a:pt x="453904" y="80137"/>
                </a:lnTo>
                <a:lnTo>
                  <a:pt x="479082" y="100203"/>
                </a:lnTo>
                <a:lnTo>
                  <a:pt x="481698" y="96901"/>
                </a:lnTo>
                <a:lnTo>
                  <a:pt x="485299" y="92075"/>
                </a:lnTo>
                <a:lnTo>
                  <a:pt x="485209" y="91059"/>
                </a:lnTo>
                <a:lnTo>
                  <a:pt x="483552" y="83058"/>
                </a:lnTo>
                <a:lnTo>
                  <a:pt x="482634" y="77597"/>
                </a:lnTo>
                <a:lnTo>
                  <a:pt x="482666" y="76962"/>
                </a:lnTo>
                <a:lnTo>
                  <a:pt x="483019" y="76581"/>
                </a:lnTo>
                <a:lnTo>
                  <a:pt x="483438" y="76454"/>
                </a:lnTo>
                <a:lnTo>
                  <a:pt x="483527" y="75819"/>
                </a:lnTo>
                <a:lnTo>
                  <a:pt x="484339" y="75184"/>
                </a:lnTo>
                <a:lnTo>
                  <a:pt x="506483" y="75184"/>
                </a:lnTo>
                <a:lnTo>
                  <a:pt x="506404" y="73279"/>
                </a:lnTo>
                <a:close/>
              </a:path>
              <a:path w="763269" h="115569">
                <a:moveTo>
                  <a:pt x="355367" y="83820"/>
                </a:moveTo>
                <a:lnTo>
                  <a:pt x="335572" y="83820"/>
                </a:lnTo>
                <a:lnTo>
                  <a:pt x="335794" y="86106"/>
                </a:lnTo>
                <a:lnTo>
                  <a:pt x="336022" y="87630"/>
                </a:lnTo>
                <a:lnTo>
                  <a:pt x="336460" y="89789"/>
                </a:lnTo>
                <a:lnTo>
                  <a:pt x="337934" y="94742"/>
                </a:lnTo>
                <a:lnTo>
                  <a:pt x="340829" y="99060"/>
                </a:lnTo>
                <a:lnTo>
                  <a:pt x="350558" y="90805"/>
                </a:lnTo>
                <a:lnTo>
                  <a:pt x="355367" y="83820"/>
                </a:lnTo>
                <a:close/>
              </a:path>
              <a:path w="763269" h="115569">
                <a:moveTo>
                  <a:pt x="542721" y="66040"/>
                </a:moveTo>
                <a:lnTo>
                  <a:pt x="506628" y="66040"/>
                </a:lnTo>
                <a:lnTo>
                  <a:pt x="510126" y="73533"/>
                </a:lnTo>
                <a:lnTo>
                  <a:pt x="513461" y="79375"/>
                </a:lnTo>
                <a:lnTo>
                  <a:pt x="521963" y="90551"/>
                </a:lnTo>
                <a:lnTo>
                  <a:pt x="527481" y="97028"/>
                </a:lnTo>
                <a:lnTo>
                  <a:pt x="534403" y="98298"/>
                </a:lnTo>
                <a:lnTo>
                  <a:pt x="542485" y="96012"/>
                </a:lnTo>
                <a:lnTo>
                  <a:pt x="544662" y="87757"/>
                </a:lnTo>
                <a:lnTo>
                  <a:pt x="544539" y="85598"/>
                </a:lnTo>
                <a:lnTo>
                  <a:pt x="543678" y="76962"/>
                </a:lnTo>
                <a:lnTo>
                  <a:pt x="541769" y="67691"/>
                </a:lnTo>
                <a:lnTo>
                  <a:pt x="541750" y="67056"/>
                </a:lnTo>
                <a:lnTo>
                  <a:pt x="542721" y="66040"/>
                </a:lnTo>
                <a:close/>
              </a:path>
              <a:path w="763269" h="115569">
                <a:moveTo>
                  <a:pt x="506490" y="66167"/>
                </a:moveTo>
                <a:lnTo>
                  <a:pt x="48298" y="66167"/>
                </a:lnTo>
                <a:lnTo>
                  <a:pt x="48958" y="66421"/>
                </a:lnTo>
                <a:lnTo>
                  <a:pt x="44996" y="73533"/>
                </a:lnTo>
                <a:lnTo>
                  <a:pt x="40640" y="79883"/>
                </a:lnTo>
                <a:lnTo>
                  <a:pt x="38030" y="90170"/>
                </a:lnTo>
                <a:lnTo>
                  <a:pt x="37147" y="95631"/>
                </a:lnTo>
                <a:lnTo>
                  <a:pt x="43294" y="98044"/>
                </a:lnTo>
                <a:lnTo>
                  <a:pt x="82181" y="69596"/>
                </a:lnTo>
                <a:lnTo>
                  <a:pt x="505882" y="69596"/>
                </a:lnTo>
                <a:lnTo>
                  <a:pt x="505523" y="67056"/>
                </a:lnTo>
                <a:lnTo>
                  <a:pt x="506490" y="66167"/>
                </a:lnTo>
                <a:close/>
              </a:path>
              <a:path w="763269" h="115569">
                <a:moveTo>
                  <a:pt x="204632" y="79121"/>
                </a:moveTo>
                <a:lnTo>
                  <a:pt x="183667" y="79121"/>
                </a:lnTo>
                <a:lnTo>
                  <a:pt x="184873" y="79248"/>
                </a:lnTo>
                <a:lnTo>
                  <a:pt x="182258" y="84455"/>
                </a:lnTo>
                <a:lnTo>
                  <a:pt x="182134" y="90297"/>
                </a:lnTo>
                <a:lnTo>
                  <a:pt x="182384" y="97917"/>
                </a:lnTo>
                <a:lnTo>
                  <a:pt x="195961" y="88900"/>
                </a:lnTo>
                <a:lnTo>
                  <a:pt x="200622" y="83566"/>
                </a:lnTo>
                <a:lnTo>
                  <a:pt x="204632" y="79121"/>
                </a:lnTo>
                <a:close/>
              </a:path>
              <a:path w="763269" h="115569">
                <a:moveTo>
                  <a:pt x="755437" y="65278"/>
                </a:moveTo>
                <a:lnTo>
                  <a:pt x="616585" y="65278"/>
                </a:lnTo>
                <a:lnTo>
                  <a:pt x="622819" y="73533"/>
                </a:lnTo>
                <a:lnTo>
                  <a:pt x="628130" y="79883"/>
                </a:lnTo>
                <a:lnTo>
                  <a:pt x="633926" y="86106"/>
                </a:lnTo>
                <a:lnTo>
                  <a:pt x="640486" y="91567"/>
                </a:lnTo>
                <a:lnTo>
                  <a:pt x="648931" y="97790"/>
                </a:lnTo>
                <a:lnTo>
                  <a:pt x="656564" y="90424"/>
                </a:lnTo>
                <a:lnTo>
                  <a:pt x="655531" y="81534"/>
                </a:lnTo>
                <a:lnTo>
                  <a:pt x="655411" y="80137"/>
                </a:lnTo>
                <a:lnTo>
                  <a:pt x="655066" y="75057"/>
                </a:lnTo>
                <a:lnTo>
                  <a:pt x="656120" y="74168"/>
                </a:lnTo>
                <a:lnTo>
                  <a:pt x="671562" y="74168"/>
                </a:lnTo>
                <a:lnTo>
                  <a:pt x="671512" y="72263"/>
                </a:lnTo>
                <a:lnTo>
                  <a:pt x="672414" y="71628"/>
                </a:lnTo>
                <a:lnTo>
                  <a:pt x="731544" y="71628"/>
                </a:lnTo>
                <a:lnTo>
                  <a:pt x="731469" y="67056"/>
                </a:lnTo>
                <a:lnTo>
                  <a:pt x="732383" y="66167"/>
                </a:lnTo>
                <a:lnTo>
                  <a:pt x="755331" y="66167"/>
                </a:lnTo>
                <a:lnTo>
                  <a:pt x="755437" y="65278"/>
                </a:lnTo>
                <a:close/>
              </a:path>
              <a:path w="763269" h="115569">
                <a:moveTo>
                  <a:pt x="506188" y="71755"/>
                </a:moveTo>
                <a:lnTo>
                  <a:pt x="312674" y="71755"/>
                </a:lnTo>
                <a:lnTo>
                  <a:pt x="312620" y="73406"/>
                </a:lnTo>
                <a:lnTo>
                  <a:pt x="312493" y="83947"/>
                </a:lnTo>
                <a:lnTo>
                  <a:pt x="315137" y="95250"/>
                </a:lnTo>
                <a:lnTo>
                  <a:pt x="317525" y="96901"/>
                </a:lnTo>
                <a:lnTo>
                  <a:pt x="322259" y="97536"/>
                </a:lnTo>
                <a:lnTo>
                  <a:pt x="326848" y="94488"/>
                </a:lnTo>
                <a:lnTo>
                  <a:pt x="330878" y="89789"/>
                </a:lnTo>
                <a:lnTo>
                  <a:pt x="333933" y="85217"/>
                </a:lnTo>
                <a:lnTo>
                  <a:pt x="334695" y="84074"/>
                </a:lnTo>
                <a:lnTo>
                  <a:pt x="335572" y="83820"/>
                </a:lnTo>
                <a:lnTo>
                  <a:pt x="355367" y="83820"/>
                </a:lnTo>
                <a:lnTo>
                  <a:pt x="357378" y="80899"/>
                </a:lnTo>
                <a:lnTo>
                  <a:pt x="358432" y="80391"/>
                </a:lnTo>
                <a:lnTo>
                  <a:pt x="375257" y="80391"/>
                </a:lnTo>
                <a:lnTo>
                  <a:pt x="375376" y="80137"/>
                </a:lnTo>
                <a:lnTo>
                  <a:pt x="377659" y="73025"/>
                </a:lnTo>
                <a:lnTo>
                  <a:pt x="378815" y="72263"/>
                </a:lnTo>
                <a:lnTo>
                  <a:pt x="506260" y="72263"/>
                </a:lnTo>
                <a:lnTo>
                  <a:pt x="506188" y="71755"/>
                </a:lnTo>
                <a:close/>
              </a:path>
              <a:path w="763269" h="115569">
                <a:moveTo>
                  <a:pt x="731544" y="71628"/>
                </a:moveTo>
                <a:lnTo>
                  <a:pt x="672414" y="71628"/>
                </a:lnTo>
                <a:lnTo>
                  <a:pt x="673122" y="72390"/>
                </a:lnTo>
                <a:lnTo>
                  <a:pt x="712431" y="97409"/>
                </a:lnTo>
                <a:lnTo>
                  <a:pt x="720242" y="89662"/>
                </a:lnTo>
                <a:lnTo>
                  <a:pt x="714870" y="74295"/>
                </a:lnTo>
                <a:lnTo>
                  <a:pt x="716051" y="73279"/>
                </a:lnTo>
                <a:lnTo>
                  <a:pt x="731571" y="73279"/>
                </a:lnTo>
                <a:lnTo>
                  <a:pt x="731544" y="71628"/>
                </a:lnTo>
                <a:close/>
              </a:path>
              <a:path w="763269" h="115569">
                <a:moveTo>
                  <a:pt x="755331" y="66167"/>
                </a:moveTo>
                <a:lnTo>
                  <a:pt x="732383" y="66167"/>
                </a:lnTo>
                <a:lnTo>
                  <a:pt x="738761" y="74676"/>
                </a:lnTo>
                <a:lnTo>
                  <a:pt x="743035" y="81026"/>
                </a:lnTo>
                <a:lnTo>
                  <a:pt x="747738" y="88900"/>
                </a:lnTo>
                <a:lnTo>
                  <a:pt x="751725" y="96266"/>
                </a:lnTo>
                <a:lnTo>
                  <a:pt x="755331" y="66167"/>
                </a:lnTo>
                <a:close/>
              </a:path>
              <a:path w="763269" h="115569">
                <a:moveTo>
                  <a:pt x="375257" y="80391"/>
                </a:moveTo>
                <a:lnTo>
                  <a:pt x="358432" y="80391"/>
                </a:lnTo>
                <a:lnTo>
                  <a:pt x="358096" y="84709"/>
                </a:lnTo>
                <a:lnTo>
                  <a:pt x="357187" y="91059"/>
                </a:lnTo>
                <a:lnTo>
                  <a:pt x="361988" y="95631"/>
                </a:lnTo>
                <a:lnTo>
                  <a:pt x="364972" y="92964"/>
                </a:lnTo>
                <a:lnTo>
                  <a:pt x="371398" y="86614"/>
                </a:lnTo>
                <a:lnTo>
                  <a:pt x="375257" y="80391"/>
                </a:lnTo>
                <a:close/>
              </a:path>
              <a:path w="763269" h="115569">
                <a:moveTo>
                  <a:pt x="755757" y="62611"/>
                </a:moveTo>
                <a:lnTo>
                  <a:pt x="564070" y="62611"/>
                </a:lnTo>
                <a:lnTo>
                  <a:pt x="572971" y="77597"/>
                </a:lnTo>
                <a:lnTo>
                  <a:pt x="577840" y="84455"/>
                </a:lnTo>
                <a:lnTo>
                  <a:pt x="583577" y="90170"/>
                </a:lnTo>
                <a:lnTo>
                  <a:pt x="588619" y="94107"/>
                </a:lnTo>
                <a:lnTo>
                  <a:pt x="595858" y="94742"/>
                </a:lnTo>
                <a:lnTo>
                  <a:pt x="596458" y="81788"/>
                </a:lnTo>
                <a:lnTo>
                  <a:pt x="596336" y="80137"/>
                </a:lnTo>
                <a:lnTo>
                  <a:pt x="595662" y="76327"/>
                </a:lnTo>
                <a:lnTo>
                  <a:pt x="595580" y="75692"/>
                </a:lnTo>
                <a:lnTo>
                  <a:pt x="595071" y="70485"/>
                </a:lnTo>
                <a:lnTo>
                  <a:pt x="596214" y="69723"/>
                </a:lnTo>
                <a:lnTo>
                  <a:pt x="615851" y="69723"/>
                </a:lnTo>
                <a:lnTo>
                  <a:pt x="615657" y="66167"/>
                </a:lnTo>
                <a:lnTo>
                  <a:pt x="616585" y="65278"/>
                </a:lnTo>
                <a:lnTo>
                  <a:pt x="755437" y="65278"/>
                </a:lnTo>
                <a:lnTo>
                  <a:pt x="755757" y="62611"/>
                </a:lnTo>
                <a:close/>
              </a:path>
              <a:path w="763269" h="115569">
                <a:moveTo>
                  <a:pt x="506026" y="70612"/>
                </a:moveTo>
                <a:lnTo>
                  <a:pt x="255765" y="70612"/>
                </a:lnTo>
                <a:lnTo>
                  <a:pt x="255231" y="76327"/>
                </a:lnTo>
                <a:lnTo>
                  <a:pt x="253822" y="85852"/>
                </a:lnTo>
                <a:lnTo>
                  <a:pt x="262699" y="94361"/>
                </a:lnTo>
                <a:lnTo>
                  <a:pt x="270560" y="83058"/>
                </a:lnTo>
                <a:lnTo>
                  <a:pt x="273316" y="79502"/>
                </a:lnTo>
                <a:lnTo>
                  <a:pt x="274396" y="78994"/>
                </a:lnTo>
                <a:lnTo>
                  <a:pt x="308403" y="78994"/>
                </a:lnTo>
                <a:lnTo>
                  <a:pt x="311302" y="72898"/>
                </a:lnTo>
                <a:lnTo>
                  <a:pt x="311492" y="72390"/>
                </a:lnTo>
                <a:lnTo>
                  <a:pt x="312674" y="71755"/>
                </a:lnTo>
                <a:lnTo>
                  <a:pt x="506188" y="71755"/>
                </a:lnTo>
                <a:lnTo>
                  <a:pt x="506026" y="70612"/>
                </a:lnTo>
                <a:close/>
              </a:path>
              <a:path w="763269" h="115569">
                <a:moveTo>
                  <a:pt x="506386" y="73152"/>
                </a:moveTo>
                <a:lnTo>
                  <a:pt x="411441" y="73152"/>
                </a:lnTo>
                <a:lnTo>
                  <a:pt x="413611" y="79502"/>
                </a:lnTo>
                <a:lnTo>
                  <a:pt x="415315" y="85471"/>
                </a:lnTo>
                <a:lnTo>
                  <a:pt x="420192" y="90805"/>
                </a:lnTo>
                <a:lnTo>
                  <a:pt x="421398" y="92075"/>
                </a:lnTo>
                <a:lnTo>
                  <a:pt x="424942" y="93472"/>
                </a:lnTo>
                <a:lnTo>
                  <a:pt x="425183" y="90297"/>
                </a:lnTo>
                <a:lnTo>
                  <a:pt x="426674" y="85471"/>
                </a:lnTo>
                <a:lnTo>
                  <a:pt x="427443" y="82296"/>
                </a:lnTo>
                <a:lnTo>
                  <a:pt x="428548" y="78486"/>
                </a:lnTo>
                <a:lnTo>
                  <a:pt x="429564" y="77597"/>
                </a:lnTo>
                <a:lnTo>
                  <a:pt x="448257" y="77597"/>
                </a:lnTo>
                <a:lnTo>
                  <a:pt x="448150" y="75692"/>
                </a:lnTo>
                <a:lnTo>
                  <a:pt x="448094" y="74168"/>
                </a:lnTo>
                <a:lnTo>
                  <a:pt x="449059" y="73279"/>
                </a:lnTo>
                <a:lnTo>
                  <a:pt x="506404" y="73279"/>
                </a:lnTo>
                <a:close/>
              </a:path>
              <a:path w="763269" h="115569">
                <a:moveTo>
                  <a:pt x="615851" y="69723"/>
                </a:moveTo>
                <a:lnTo>
                  <a:pt x="596214" y="69723"/>
                </a:lnTo>
                <a:lnTo>
                  <a:pt x="600036" y="78232"/>
                </a:lnTo>
                <a:lnTo>
                  <a:pt x="606844" y="90170"/>
                </a:lnTo>
                <a:lnTo>
                  <a:pt x="610514" y="90551"/>
                </a:lnTo>
                <a:lnTo>
                  <a:pt x="614740" y="87884"/>
                </a:lnTo>
                <a:lnTo>
                  <a:pt x="616044" y="81280"/>
                </a:lnTo>
                <a:lnTo>
                  <a:pt x="615918" y="70866"/>
                </a:lnTo>
                <a:lnTo>
                  <a:pt x="615851" y="69723"/>
                </a:lnTo>
                <a:close/>
              </a:path>
              <a:path w="763269" h="115569">
                <a:moveTo>
                  <a:pt x="671562" y="74168"/>
                </a:moveTo>
                <a:lnTo>
                  <a:pt x="656120" y="74168"/>
                </a:lnTo>
                <a:lnTo>
                  <a:pt x="661593" y="84836"/>
                </a:lnTo>
                <a:lnTo>
                  <a:pt x="672160" y="89535"/>
                </a:lnTo>
                <a:lnTo>
                  <a:pt x="671668" y="77597"/>
                </a:lnTo>
                <a:lnTo>
                  <a:pt x="671562" y="74168"/>
                </a:lnTo>
                <a:close/>
              </a:path>
              <a:path w="763269" h="115569">
                <a:moveTo>
                  <a:pt x="255231" y="70866"/>
                </a:moveTo>
                <a:lnTo>
                  <a:pt x="136779" y="70866"/>
                </a:lnTo>
                <a:lnTo>
                  <a:pt x="137883" y="71120"/>
                </a:lnTo>
                <a:lnTo>
                  <a:pt x="135351" y="74676"/>
                </a:lnTo>
                <a:lnTo>
                  <a:pt x="133934" y="76962"/>
                </a:lnTo>
                <a:lnTo>
                  <a:pt x="133157" y="81788"/>
                </a:lnTo>
                <a:lnTo>
                  <a:pt x="131826" y="88138"/>
                </a:lnTo>
                <a:lnTo>
                  <a:pt x="140500" y="84836"/>
                </a:lnTo>
                <a:lnTo>
                  <a:pt x="145199" y="80645"/>
                </a:lnTo>
                <a:lnTo>
                  <a:pt x="149847" y="75692"/>
                </a:lnTo>
                <a:lnTo>
                  <a:pt x="250989" y="75692"/>
                </a:lnTo>
                <a:lnTo>
                  <a:pt x="254698" y="71120"/>
                </a:lnTo>
                <a:lnTo>
                  <a:pt x="255231" y="70866"/>
                </a:lnTo>
                <a:close/>
              </a:path>
              <a:path w="763269" h="115569">
                <a:moveTo>
                  <a:pt x="505882" y="69596"/>
                </a:moveTo>
                <a:lnTo>
                  <a:pt x="82181" y="69596"/>
                </a:lnTo>
                <a:lnTo>
                  <a:pt x="83083" y="70104"/>
                </a:lnTo>
                <a:lnTo>
                  <a:pt x="79197" y="74549"/>
                </a:lnTo>
                <a:lnTo>
                  <a:pt x="76415" y="78613"/>
                </a:lnTo>
                <a:lnTo>
                  <a:pt x="73291" y="85598"/>
                </a:lnTo>
                <a:lnTo>
                  <a:pt x="72847" y="86995"/>
                </a:lnTo>
                <a:lnTo>
                  <a:pt x="77825" y="87249"/>
                </a:lnTo>
                <a:lnTo>
                  <a:pt x="79971" y="87122"/>
                </a:lnTo>
                <a:lnTo>
                  <a:pt x="89344" y="83947"/>
                </a:lnTo>
                <a:lnTo>
                  <a:pt x="95529" y="78994"/>
                </a:lnTo>
                <a:lnTo>
                  <a:pt x="101739" y="73279"/>
                </a:lnTo>
                <a:lnTo>
                  <a:pt x="134617" y="73279"/>
                </a:lnTo>
                <a:lnTo>
                  <a:pt x="136182" y="71501"/>
                </a:lnTo>
                <a:lnTo>
                  <a:pt x="136779" y="70866"/>
                </a:lnTo>
                <a:lnTo>
                  <a:pt x="255231" y="70866"/>
                </a:lnTo>
                <a:lnTo>
                  <a:pt x="255765" y="70612"/>
                </a:lnTo>
                <a:lnTo>
                  <a:pt x="506026" y="70612"/>
                </a:lnTo>
                <a:lnTo>
                  <a:pt x="505882" y="69596"/>
                </a:lnTo>
                <a:close/>
              </a:path>
              <a:path w="763269" h="115569">
                <a:moveTo>
                  <a:pt x="731571" y="73279"/>
                </a:moveTo>
                <a:lnTo>
                  <a:pt x="716051" y="73279"/>
                </a:lnTo>
                <a:lnTo>
                  <a:pt x="719645" y="79756"/>
                </a:lnTo>
                <a:lnTo>
                  <a:pt x="724281" y="86106"/>
                </a:lnTo>
                <a:lnTo>
                  <a:pt x="730935" y="86868"/>
                </a:lnTo>
                <a:lnTo>
                  <a:pt x="732726" y="80899"/>
                </a:lnTo>
                <a:lnTo>
                  <a:pt x="732615" y="79629"/>
                </a:lnTo>
                <a:lnTo>
                  <a:pt x="731653" y="74422"/>
                </a:lnTo>
                <a:lnTo>
                  <a:pt x="731571" y="73279"/>
                </a:lnTo>
                <a:close/>
              </a:path>
              <a:path w="763269" h="115569">
                <a:moveTo>
                  <a:pt x="563277" y="66040"/>
                </a:moveTo>
                <a:lnTo>
                  <a:pt x="542721" y="66040"/>
                </a:lnTo>
                <a:lnTo>
                  <a:pt x="546538" y="73025"/>
                </a:lnTo>
                <a:lnTo>
                  <a:pt x="550545" y="83312"/>
                </a:lnTo>
                <a:lnTo>
                  <a:pt x="557364" y="86360"/>
                </a:lnTo>
                <a:lnTo>
                  <a:pt x="562542" y="85471"/>
                </a:lnTo>
                <a:lnTo>
                  <a:pt x="563943" y="79248"/>
                </a:lnTo>
                <a:lnTo>
                  <a:pt x="563825" y="73787"/>
                </a:lnTo>
                <a:lnTo>
                  <a:pt x="563700" y="71120"/>
                </a:lnTo>
                <a:lnTo>
                  <a:pt x="563600" y="69596"/>
                </a:lnTo>
                <a:lnTo>
                  <a:pt x="563277" y="66040"/>
                </a:lnTo>
                <a:close/>
              </a:path>
              <a:path w="763269" h="115569">
                <a:moveTo>
                  <a:pt x="506483" y="75184"/>
                </a:moveTo>
                <a:lnTo>
                  <a:pt x="484339" y="75184"/>
                </a:lnTo>
                <a:lnTo>
                  <a:pt x="488213" y="79756"/>
                </a:lnTo>
                <a:lnTo>
                  <a:pt x="493712" y="84836"/>
                </a:lnTo>
                <a:lnTo>
                  <a:pt x="506526" y="82804"/>
                </a:lnTo>
                <a:lnTo>
                  <a:pt x="506483" y="75184"/>
                </a:lnTo>
                <a:close/>
              </a:path>
              <a:path w="763269" h="115569">
                <a:moveTo>
                  <a:pt x="756472" y="56642"/>
                </a:moveTo>
                <a:lnTo>
                  <a:pt x="34950" y="56642"/>
                </a:lnTo>
                <a:lnTo>
                  <a:pt x="35826" y="56896"/>
                </a:lnTo>
                <a:lnTo>
                  <a:pt x="35458" y="57658"/>
                </a:lnTo>
                <a:lnTo>
                  <a:pt x="33642" y="61595"/>
                </a:lnTo>
                <a:lnTo>
                  <a:pt x="31610" y="65278"/>
                </a:lnTo>
                <a:lnTo>
                  <a:pt x="27859" y="73279"/>
                </a:lnTo>
                <a:lnTo>
                  <a:pt x="26162" y="78105"/>
                </a:lnTo>
                <a:lnTo>
                  <a:pt x="25069" y="79756"/>
                </a:lnTo>
                <a:lnTo>
                  <a:pt x="35737" y="75946"/>
                </a:lnTo>
                <a:lnTo>
                  <a:pt x="41414" y="70485"/>
                </a:lnTo>
                <a:lnTo>
                  <a:pt x="48298" y="66167"/>
                </a:lnTo>
                <a:lnTo>
                  <a:pt x="506490" y="66167"/>
                </a:lnTo>
                <a:lnTo>
                  <a:pt x="506628" y="66040"/>
                </a:lnTo>
                <a:lnTo>
                  <a:pt x="563277" y="66040"/>
                </a:lnTo>
                <a:lnTo>
                  <a:pt x="563208" y="65278"/>
                </a:lnTo>
                <a:lnTo>
                  <a:pt x="563092" y="63500"/>
                </a:lnTo>
                <a:lnTo>
                  <a:pt x="564070" y="62611"/>
                </a:lnTo>
                <a:lnTo>
                  <a:pt x="755757" y="62611"/>
                </a:lnTo>
                <a:lnTo>
                  <a:pt x="756472" y="56642"/>
                </a:lnTo>
                <a:close/>
              </a:path>
              <a:path w="763269" h="115569">
                <a:moveTo>
                  <a:pt x="763257" y="0"/>
                </a:moveTo>
                <a:lnTo>
                  <a:pt x="0" y="0"/>
                </a:lnTo>
                <a:lnTo>
                  <a:pt x="9245" y="77216"/>
                </a:lnTo>
                <a:lnTo>
                  <a:pt x="34950" y="56642"/>
                </a:lnTo>
                <a:lnTo>
                  <a:pt x="756472" y="56642"/>
                </a:lnTo>
                <a:lnTo>
                  <a:pt x="763257" y="0"/>
                </a:lnTo>
                <a:close/>
              </a:path>
            </a:pathLst>
          </a:custGeom>
          <a:solidFill>
            <a:srgbClr val="50463B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318528" y="2725694"/>
            <a:ext cx="58419" cy="487045"/>
          </a:xfrm>
          <a:custGeom>
            <a:avLst/>
            <a:gdLst/>
            <a:ahLst/>
            <a:cxnLst/>
            <a:rect l="l" t="t" r="r" b="b"/>
            <a:pathLst>
              <a:path w="58419" h="487044">
                <a:moveTo>
                  <a:pt x="58318" y="0"/>
                </a:moveTo>
                <a:lnTo>
                  <a:pt x="32461" y="150904"/>
                </a:lnTo>
                <a:lnTo>
                  <a:pt x="17767" y="251877"/>
                </a:lnTo>
                <a:lnTo>
                  <a:pt x="8769" y="348523"/>
                </a:lnTo>
                <a:lnTo>
                  <a:pt x="0" y="486448"/>
                </a:lnTo>
                <a:lnTo>
                  <a:pt x="58318" y="0"/>
                </a:lnTo>
                <a:close/>
              </a:path>
            </a:pathLst>
          </a:custGeom>
          <a:solidFill>
            <a:srgbClr val="50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655508" y="2650406"/>
            <a:ext cx="709295" cy="566420"/>
          </a:xfrm>
          <a:custGeom>
            <a:avLst/>
            <a:gdLst/>
            <a:ahLst/>
            <a:cxnLst/>
            <a:rect l="l" t="t" r="r" b="b"/>
            <a:pathLst>
              <a:path w="709294" h="566419">
                <a:moveTo>
                  <a:pt x="708672" y="0"/>
                </a:moveTo>
                <a:lnTo>
                  <a:pt x="0" y="0"/>
                </a:lnTo>
                <a:lnTo>
                  <a:pt x="74345" y="566127"/>
                </a:lnTo>
                <a:lnTo>
                  <a:pt x="636193" y="566127"/>
                </a:lnTo>
                <a:lnTo>
                  <a:pt x="708672" y="0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686141" y="2780946"/>
            <a:ext cx="10795" cy="60960"/>
          </a:xfrm>
          <a:custGeom>
            <a:avLst/>
            <a:gdLst/>
            <a:ahLst/>
            <a:cxnLst/>
            <a:rect l="l" t="t" r="r" b="b"/>
            <a:pathLst>
              <a:path w="10794" h="60960">
                <a:moveTo>
                  <a:pt x="3875" y="0"/>
                </a:moveTo>
                <a:lnTo>
                  <a:pt x="3265" y="431"/>
                </a:lnTo>
                <a:lnTo>
                  <a:pt x="3240" y="736"/>
                </a:lnTo>
                <a:lnTo>
                  <a:pt x="1333" y="15171"/>
                </a:lnTo>
                <a:lnTo>
                  <a:pt x="0" y="29656"/>
                </a:lnTo>
                <a:lnTo>
                  <a:pt x="816" y="43933"/>
                </a:lnTo>
                <a:lnTo>
                  <a:pt x="5360" y="57746"/>
                </a:lnTo>
                <a:lnTo>
                  <a:pt x="6846" y="60655"/>
                </a:lnTo>
                <a:lnTo>
                  <a:pt x="10567" y="57378"/>
                </a:lnTo>
                <a:lnTo>
                  <a:pt x="10771" y="55092"/>
                </a:lnTo>
                <a:lnTo>
                  <a:pt x="10691" y="41248"/>
                </a:lnTo>
                <a:lnTo>
                  <a:pt x="8805" y="27646"/>
                </a:lnTo>
                <a:lnTo>
                  <a:pt x="6192" y="14117"/>
                </a:lnTo>
                <a:lnTo>
                  <a:pt x="3966" y="736"/>
                </a:lnTo>
                <a:lnTo>
                  <a:pt x="387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697747" y="2795793"/>
            <a:ext cx="11430" cy="38735"/>
          </a:xfrm>
          <a:custGeom>
            <a:avLst/>
            <a:gdLst/>
            <a:ahLst/>
            <a:cxnLst/>
            <a:rect l="l" t="t" r="r" b="b"/>
            <a:pathLst>
              <a:path w="11430" h="38735">
                <a:moveTo>
                  <a:pt x="4851" y="0"/>
                </a:moveTo>
                <a:lnTo>
                  <a:pt x="0" y="35687"/>
                </a:lnTo>
                <a:lnTo>
                  <a:pt x="6629" y="38684"/>
                </a:lnTo>
                <a:lnTo>
                  <a:pt x="8013" y="37477"/>
                </a:lnTo>
                <a:lnTo>
                  <a:pt x="8712" y="36372"/>
                </a:lnTo>
                <a:lnTo>
                  <a:pt x="10997" y="27935"/>
                </a:lnTo>
                <a:lnTo>
                  <a:pt x="9551" y="18653"/>
                </a:lnTo>
                <a:lnTo>
                  <a:pt x="6728" y="9251"/>
                </a:lnTo>
                <a:lnTo>
                  <a:pt x="4876" y="457"/>
                </a:lnTo>
                <a:lnTo>
                  <a:pt x="48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709524" y="2798400"/>
            <a:ext cx="8890" cy="25400"/>
          </a:xfrm>
          <a:custGeom>
            <a:avLst/>
            <a:gdLst/>
            <a:ahLst/>
            <a:cxnLst/>
            <a:rect l="l" t="t" r="r" b="b"/>
            <a:pathLst>
              <a:path w="8889" h="25400">
                <a:moveTo>
                  <a:pt x="3390" y="0"/>
                </a:moveTo>
                <a:lnTo>
                  <a:pt x="2540" y="698"/>
                </a:lnTo>
                <a:lnTo>
                  <a:pt x="3619" y="5359"/>
                </a:lnTo>
                <a:lnTo>
                  <a:pt x="2171" y="9270"/>
                </a:lnTo>
                <a:lnTo>
                  <a:pt x="876" y="16446"/>
                </a:lnTo>
                <a:lnTo>
                  <a:pt x="0" y="21526"/>
                </a:lnTo>
                <a:lnTo>
                  <a:pt x="3632" y="25082"/>
                </a:lnTo>
                <a:lnTo>
                  <a:pt x="5549" y="23748"/>
                </a:lnTo>
                <a:lnTo>
                  <a:pt x="8420" y="18440"/>
                </a:lnTo>
                <a:lnTo>
                  <a:pt x="6540" y="14985"/>
                </a:lnTo>
                <a:lnTo>
                  <a:pt x="5397" y="7137"/>
                </a:lnTo>
                <a:lnTo>
                  <a:pt x="5435" y="3708"/>
                </a:lnTo>
                <a:lnTo>
                  <a:pt x="339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727191" y="2811285"/>
            <a:ext cx="12065" cy="73660"/>
          </a:xfrm>
          <a:custGeom>
            <a:avLst/>
            <a:gdLst/>
            <a:ahLst/>
            <a:cxnLst/>
            <a:rect l="l" t="t" r="r" b="b"/>
            <a:pathLst>
              <a:path w="12064" h="73660">
                <a:moveTo>
                  <a:pt x="2178" y="0"/>
                </a:moveTo>
                <a:lnTo>
                  <a:pt x="1720" y="317"/>
                </a:lnTo>
                <a:lnTo>
                  <a:pt x="190" y="18205"/>
                </a:lnTo>
                <a:lnTo>
                  <a:pt x="0" y="35712"/>
                </a:lnTo>
                <a:lnTo>
                  <a:pt x="1866" y="52990"/>
                </a:lnTo>
                <a:lnTo>
                  <a:pt x="6534" y="69951"/>
                </a:lnTo>
                <a:lnTo>
                  <a:pt x="7829" y="73367"/>
                </a:lnTo>
                <a:lnTo>
                  <a:pt x="11906" y="68897"/>
                </a:lnTo>
                <a:lnTo>
                  <a:pt x="11791" y="66636"/>
                </a:lnTo>
                <a:lnTo>
                  <a:pt x="10297" y="49892"/>
                </a:lnTo>
                <a:lnTo>
                  <a:pt x="7734" y="33388"/>
                </a:lnTo>
                <a:lnTo>
                  <a:pt x="4808" y="16941"/>
                </a:lnTo>
                <a:lnTo>
                  <a:pt x="217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739465" y="2819261"/>
            <a:ext cx="9525" cy="48260"/>
          </a:xfrm>
          <a:custGeom>
            <a:avLst/>
            <a:gdLst/>
            <a:ahLst/>
            <a:cxnLst/>
            <a:rect l="l" t="t" r="r" b="b"/>
            <a:pathLst>
              <a:path w="9525" h="48260">
                <a:moveTo>
                  <a:pt x="1917" y="0"/>
                </a:moveTo>
                <a:lnTo>
                  <a:pt x="1269" y="634"/>
                </a:lnTo>
                <a:lnTo>
                  <a:pt x="2057" y="7378"/>
                </a:lnTo>
                <a:lnTo>
                  <a:pt x="0" y="14071"/>
                </a:lnTo>
                <a:lnTo>
                  <a:pt x="120" y="24097"/>
                </a:lnTo>
                <a:lnTo>
                  <a:pt x="238" y="30243"/>
                </a:lnTo>
                <a:lnTo>
                  <a:pt x="571" y="37503"/>
                </a:lnTo>
                <a:lnTo>
                  <a:pt x="4914" y="48259"/>
                </a:lnTo>
                <a:lnTo>
                  <a:pt x="8394" y="44665"/>
                </a:lnTo>
                <a:lnTo>
                  <a:pt x="8686" y="42862"/>
                </a:lnTo>
                <a:lnTo>
                  <a:pt x="8995" y="36434"/>
                </a:lnTo>
                <a:lnTo>
                  <a:pt x="8213" y="30243"/>
                </a:lnTo>
                <a:lnTo>
                  <a:pt x="6893" y="24097"/>
                </a:lnTo>
                <a:lnTo>
                  <a:pt x="5587" y="17805"/>
                </a:lnTo>
                <a:lnTo>
                  <a:pt x="4635" y="12331"/>
                </a:lnTo>
                <a:lnTo>
                  <a:pt x="4254" y="5587"/>
                </a:lnTo>
                <a:lnTo>
                  <a:pt x="191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750881" y="2828288"/>
            <a:ext cx="6985" cy="50165"/>
          </a:xfrm>
          <a:custGeom>
            <a:avLst/>
            <a:gdLst/>
            <a:ahLst/>
            <a:cxnLst/>
            <a:rect l="l" t="t" r="r" b="b"/>
            <a:pathLst>
              <a:path w="6985" h="50164">
                <a:moveTo>
                  <a:pt x="1117" y="0"/>
                </a:moveTo>
                <a:lnTo>
                  <a:pt x="0" y="850"/>
                </a:lnTo>
                <a:lnTo>
                  <a:pt x="76" y="1574"/>
                </a:lnTo>
                <a:lnTo>
                  <a:pt x="706" y="13147"/>
                </a:lnTo>
                <a:lnTo>
                  <a:pt x="898" y="24649"/>
                </a:lnTo>
                <a:lnTo>
                  <a:pt x="1533" y="36120"/>
                </a:lnTo>
                <a:lnTo>
                  <a:pt x="3492" y="47599"/>
                </a:lnTo>
                <a:lnTo>
                  <a:pt x="4013" y="49682"/>
                </a:lnTo>
                <a:lnTo>
                  <a:pt x="6705" y="48094"/>
                </a:lnTo>
                <a:lnTo>
                  <a:pt x="6718" y="46469"/>
                </a:lnTo>
                <a:lnTo>
                  <a:pt x="6474" y="35097"/>
                </a:lnTo>
                <a:lnTo>
                  <a:pt x="5526" y="23483"/>
                </a:lnTo>
                <a:lnTo>
                  <a:pt x="3837" y="11977"/>
                </a:lnTo>
                <a:lnTo>
                  <a:pt x="1350" y="850"/>
                </a:lnTo>
                <a:lnTo>
                  <a:pt x="111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772366" y="2845654"/>
            <a:ext cx="5715" cy="22225"/>
          </a:xfrm>
          <a:custGeom>
            <a:avLst/>
            <a:gdLst/>
            <a:ahLst/>
            <a:cxnLst/>
            <a:rect l="l" t="t" r="r" b="b"/>
            <a:pathLst>
              <a:path w="5714" h="22225">
                <a:moveTo>
                  <a:pt x="1270" y="0"/>
                </a:moveTo>
                <a:lnTo>
                  <a:pt x="0" y="1511"/>
                </a:lnTo>
                <a:lnTo>
                  <a:pt x="876" y="3644"/>
                </a:lnTo>
                <a:lnTo>
                  <a:pt x="482" y="5245"/>
                </a:lnTo>
                <a:lnTo>
                  <a:pt x="422" y="8534"/>
                </a:lnTo>
                <a:lnTo>
                  <a:pt x="622" y="9588"/>
                </a:lnTo>
                <a:lnTo>
                  <a:pt x="452" y="11849"/>
                </a:lnTo>
                <a:lnTo>
                  <a:pt x="338" y="15138"/>
                </a:lnTo>
                <a:lnTo>
                  <a:pt x="419" y="17132"/>
                </a:lnTo>
                <a:lnTo>
                  <a:pt x="1892" y="21971"/>
                </a:lnTo>
                <a:lnTo>
                  <a:pt x="4178" y="19418"/>
                </a:lnTo>
                <a:lnTo>
                  <a:pt x="5105" y="15138"/>
                </a:lnTo>
                <a:lnTo>
                  <a:pt x="4254" y="11849"/>
                </a:lnTo>
                <a:lnTo>
                  <a:pt x="3683" y="6959"/>
                </a:lnTo>
                <a:lnTo>
                  <a:pt x="3035" y="5410"/>
                </a:lnTo>
                <a:lnTo>
                  <a:pt x="2679" y="2400"/>
                </a:lnTo>
                <a:lnTo>
                  <a:pt x="2590" y="1905"/>
                </a:lnTo>
                <a:lnTo>
                  <a:pt x="127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788474" y="2786507"/>
            <a:ext cx="10160" cy="55880"/>
          </a:xfrm>
          <a:custGeom>
            <a:avLst/>
            <a:gdLst/>
            <a:ahLst/>
            <a:cxnLst/>
            <a:rect l="l" t="t" r="r" b="b"/>
            <a:pathLst>
              <a:path w="10160" h="55880">
                <a:moveTo>
                  <a:pt x="1181" y="0"/>
                </a:moveTo>
                <a:lnTo>
                  <a:pt x="292" y="787"/>
                </a:lnTo>
                <a:lnTo>
                  <a:pt x="1676" y="8826"/>
                </a:lnTo>
                <a:lnTo>
                  <a:pt x="0" y="17462"/>
                </a:lnTo>
                <a:lnTo>
                  <a:pt x="6007" y="55308"/>
                </a:lnTo>
                <a:lnTo>
                  <a:pt x="9867" y="52006"/>
                </a:lnTo>
                <a:lnTo>
                  <a:pt x="4699" y="15367"/>
                </a:lnTo>
                <a:lnTo>
                  <a:pt x="3898" y="7188"/>
                </a:lnTo>
                <a:lnTo>
                  <a:pt x="118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803377" y="2801642"/>
            <a:ext cx="5715" cy="46355"/>
          </a:xfrm>
          <a:custGeom>
            <a:avLst/>
            <a:gdLst/>
            <a:ahLst/>
            <a:cxnLst/>
            <a:rect l="l" t="t" r="r" b="b"/>
            <a:pathLst>
              <a:path w="5714" h="46355">
                <a:moveTo>
                  <a:pt x="1194" y="0"/>
                </a:moveTo>
                <a:lnTo>
                  <a:pt x="102" y="888"/>
                </a:lnTo>
                <a:lnTo>
                  <a:pt x="140" y="1587"/>
                </a:lnTo>
                <a:lnTo>
                  <a:pt x="253" y="12116"/>
                </a:lnTo>
                <a:lnTo>
                  <a:pt x="0" y="21483"/>
                </a:lnTo>
                <a:lnTo>
                  <a:pt x="70" y="33003"/>
                </a:lnTo>
                <a:lnTo>
                  <a:pt x="1334" y="43497"/>
                </a:lnTo>
                <a:lnTo>
                  <a:pt x="1804" y="45834"/>
                </a:lnTo>
                <a:lnTo>
                  <a:pt x="4395" y="43802"/>
                </a:lnTo>
                <a:lnTo>
                  <a:pt x="4636" y="42329"/>
                </a:lnTo>
                <a:lnTo>
                  <a:pt x="5509" y="32108"/>
                </a:lnTo>
                <a:lnTo>
                  <a:pt x="5118" y="21483"/>
                </a:lnTo>
                <a:lnTo>
                  <a:pt x="3689" y="10937"/>
                </a:lnTo>
                <a:lnTo>
                  <a:pt x="1431" y="888"/>
                </a:lnTo>
                <a:lnTo>
                  <a:pt x="119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811895" y="2781747"/>
            <a:ext cx="10160" cy="55880"/>
          </a:xfrm>
          <a:custGeom>
            <a:avLst/>
            <a:gdLst/>
            <a:ahLst/>
            <a:cxnLst/>
            <a:rect l="l" t="t" r="r" b="b"/>
            <a:pathLst>
              <a:path w="10160" h="55880">
                <a:moveTo>
                  <a:pt x="2527" y="0"/>
                </a:moveTo>
                <a:lnTo>
                  <a:pt x="1219" y="1308"/>
                </a:lnTo>
                <a:lnTo>
                  <a:pt x="1295" y="2044"/>
                </a:lnTo>
                <a:lnTo>
                  <a:pt x="1481" y="8900"/>
                </a:lnTo>
                <a:lnTo>
                  <a:pt x="1031" y="15895"/>
                </a:lnTo>
                <a:lnTo>
                  <a:pt x="406" y="22902"/>
                </a:lnTo>
                <a:lnTo>
                  <a:pt x="63" y="29794"/>
                </a:lnTo>
                <a:lnTo>
                  <a:pt x="0" y="37896"/>
                </a:lnTo>
                <a:lnTo>
                  <a:pt x="1231" y="45211"/>
                </a:lnTo>
                <a:lnTo>
                  <a:pt x="5118" y="55867"/>
                </a:lnTo>
                <a:lnTo>
                  <a:pt x="9016" y="52108"/>
                </a:lnTo>
                <a:lnTo>
                  <a:pt x="9245" y="50152"/>
                </a:lnTo>
                <a:lnTo>
                  <a:pt x="9800" y="37856"/>
                </a:lnTo>
                <a:lnTo>
                  <a:pt x="8883" y="25193"/>
                </a:lnTo>
                <a:lnTo>
                  <a:pt x="6566" y="12726"/>
                </a:lnTo>
                <a:lnTo>
                  <a:pt x="2920" y="1015"/>
                </a:lnTo>
                <a:lnTo>
                  <a:pt x="252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804783" y="2912786"/>
            <a:ext cx="9525" cy="56515"/>
          </a:xfrm>
          <a:custGeom>
            <a:avLst/>
            <a:gdLst/>
            <a:ahLst/>
            <a:cxnLst/>
            <a:rect l="l" t="t" r="r" b="b"/>
            <a:pathLst>
              <a:path w="9525" h="56514">
                <a:moveTo>
                  <a:pt x="634" y="0"/>
                </a:moveTo>
                <a:lnTo>
                  <a:pt x="0" y="596"/>
                </a:lnTo>
                <a:lnTo>
                  <a:pt x="1143" y="8496"/>
                </a:lnTo>
                <a:lnTo>
                  <a:pt x="520" y="16256"/>
                </a:lnTo>
                <a:lnTo>
                  <a:pt x="5215" y="54368"/>
                </a:lnTo>
                <a:lnTo>
                  <a:pt x="5626" y="56400"/>
                </a:lnTo>
                <a:lnTo>
                  <a:pt x="9004" y="54368"/>
                </a:lnTo>
                <a:lnTo>
                  <a:pt x="4876" y="16789"/>
                </a:lnTo>
                <a:lnTo>
                  <a:pt x="4521" y="7645"/>
                </a:lnTo>
                <a:lnTo>
                  <a:pt x="63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816741" y="2921254"/>
            <a:ext cx="5715" cy="35560"/>
          </a:xfrm>
          <a:custGeom>
            <a:avLst/>
            <a:gdLst/>
            <a:ahLst/>
            <a:cxnLst/>
            <a:rect l="l" t="t" r="r" b="b"/>
            <a:pathLst>
              <a:path w="5714" h="35560">
                <a:moveTo>
                  <a:pt x="1941" y="0"/>
                </a:moveTo>
                <a:lnTo>
                  <a:pt x="214" y="1092"/>
                </a:lnTo>
                <a:lnTo>
                  <a:pt x="163" y="1993"/>
                </a:lnTo>
                <a:lnTo>
                  <a:pt x="0" y="9822"/>
                </a:lnTo>
                <a:lnTo>
                  <a:pt x="333" y="17724"/>
                </a:lnTo>
                <a:lnTo>
                  <a:pt x="1140" y="25580"/>
                </a:lnTo>
                <a:lnTo>
                  <a:pt x="2475" y="33667"/>
                </a:lnTo>
                <a:lnTo>
                  <a:pt x="2779" y="35217"/>
                </a:lnTo>
                <a:lnTo>
                  <a:pt x="5294" y="33667"/>
                </a:lnTo>
                <a:lnTo>
                  <a:pt x="5319" y="32245"/>
                </a:lnTo>
                <a:lnTo>
                  <a:pt x="5052" y="24366"/>
                </a:lnTo>
                <a:lnTo>
                  <a:pt x="4195" y="16697"/>
                </a:lnTo>
                <a:lnTo>
                  <a:pt x="3090" y="9070"/>
                </a:lnTo>
                <a:lnTo>
                  <a:pt x="2056" y="1092"/>
                </a:lnTo>
                <a:lnTo>
                  <a:pt x="19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730791" y="2978284"/>
            <a:ext cx="10795" cy="55244"/>
          </a:xfrm>
          <a:custGeom>
            <a:avLst/>
            <a:gdLst/>
            <a:ahLst/>
            <a:cxnLst/>
            <a:rect l="l" t="t" r="r" b="b"/>
            <a:pathLst>
              <a:path w="10794" h="55244">
                <a:moveTo>
                  <a:pt x="812" y="0"/>
                </a:moveTo>
                <a:lnTo>
                  <a:pt x="0" y="787"/>
                </a:lnTo>
                <a:lnTo>
                  <a:pt x="50" y="1219"/>
                </a:lnTo>
                <a:lnTo>
                  <a:pt x="730" y="13983"/>
                </a:lnTo>
                <a:lnTo>
                  <a:pt x="1022" y="26922"/>
                </a:lnTo>
                <a:lnTo>
                  <a:pt x="2133" y="39697"/>
                </a:lnTo>
                <a:lnTo>
                  <a:pt x="5270" y="51968"/>
                </a:lnTo>
                <a:lnTo>
                  <a:pt x="6350" y="54800"/>
                </a:lnTo>
                <a:lnTo>
                  <a:pt x="10160" y="51511"/>
                </a:lnTo>
                <a:lnTo>
                  <a:pt x="10236" y="49530"/>
                </a:lnTo>
                <a:lnTo>
                  <a:pt x="9804" y="37108"/>
                </a:lnTo>
                <a:lnTo>
                  <a:pt x="7802" y="24674"/>
                </a:lnTo>
                <a:lnTo>
                  <a:pt x="4712" y="12437"/>
                </a:lnTo>
                <a:lnTo>
                  <a:pt x="81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736935" y="2953080"/>
            <a:ext cx="10795" cy="49530"/>
          </a:xfrm>
          <a:custGeom>
            <a:avLst/>
            <a:gdLst/>
            <a:ahLst/>
            <a:cxnLst/>
            <a:rect l="l" t="t" r="r" b="b"/>
            <a:pathLst>
              <a:path w="10794" h="49530">
                <a:moveTo>
                  <a:pt x="634" y="0"/>
                </a:moveTo>
                <a:lnTo>
                  <a:pt x="0" y="584"/>
                </a:lnTo>
                <a:lnTo>
                  <a:pt x="50" y="927"/>
                </a:lnTo>
                <a:lnTo>
                  <a:pt x="1267" y="12487"/>
                </a:lnTo>
                <a:lnTo>
                  <a:pt x="2230" y="23907"/>
                </a:lnTo>
                <a:lnTo>
                  <a:pt x="3624" y="35270"/>
                </a:lnTo>
                <a:lnTo>
                  <a:pt x="6134" y="46659"/>
                </a:lnTo>
                <a:lnTo>
                  <a:pt x="6908" y="49390"/>
                </a:lnTo>
                <a:lnTo>
                  <a:pt x="10223" y="45758"/>
                </a:lnTo>
                <a:lnTo>
                  <a:pt x="10147" y="36969"/>
                </a:lnTo>
                <a:lnTo>
                  <a:pt x="8940" y="30530"/>
                </a:lnTo>
                <a:lnTo>
                  <a:pt x="4521" y="16090"/>
                </a:lnTo>
                <a:lnTo>
                  <a:pt x="3365" y="8051"/>
                </a:lnTo>
                <a:lnTo>
                  <a:pt x="63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752418" y="2977733"/>
            <a:ext cx="11430" cy="60325"/>
          </a:xfrm>
          <a:custGeom>
            <a:avLst/>
            <a:gdLst/>
            <a:ahLst/>
            <a:cxnLst/>
            <a:rect l="l" t="t" r="r" b="b"/>
            <a:pathLst>
              <a:path w="11430" h="60325">
                <a:moveTo>
                  <a:pt x="1473" y="0"/>
                </a:moveTo>
                <a:lnTo>
                  <a:pt x="0" y="889"/>
                </a:lnTo>
                <a:lnTo>
                  <a:pt x="98" y="15757"/>
                </a:lnTo>
                <a:lnTo>
                  <a:pt x="1011" y="30045"/>
                </a:lnTo>
                <a:lnTo>
                  <a:pt x="3193" y="44109"/>
                </a:lnTo>
                <a:lnTo>
                  <a:pt x="7112" y="57480"/>
                </a:lnTo>
                <a:lnTo>
                  <a:pt x="8102" y="60071"/>
                </a:lnTo>
                <a:lnTo>
                  <a:pt x="11201" y="56692"/>
                </a:lnTo>
                <a:lnTo>
                  <a:pt x="11112" y="54952"/>
                </a:lnTo>
                <a:lnTo>
                  <a:pt x="9730" y="41329"/>
                </a:lnTo>
                <a:lnTo>
                  <a:pt x="7280" y="27882"/>
                </a:lnTo>
                <a:lnTo>
                  <a:pt x="4386" y="14512"/>
                </a:lnTo>
                <a:lnTo>
                  <a:pt x="1634" y="889"/>
                </a:lnTo>
                <a:lnTo>
                  <a:pt x="147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774936" y="2932558"/>
            <a:ext cx="6985" cy="43815"/>
          </a:xfrm>
          <a:custGeom>
            <a:avLst/>
            <a:gdLst/>
            <a:ahLst/>
            <a:cxnLst/>
            <a:rect l="l" t="t" r="r" b="b"/>
            <a:pathLst>
              <a:path w="6985" h="43814">
                <a:moveTo>
                  <a:pt x="1300" y="0"/>
                </a:moveTo>
                <a:lnTo>
                  <a:pt x="170" y="685"/>
                </a:lnTo>
                <a:lnTo>
                  <a:pt x="144" y="1269"/>
                </a:lnTo>
                <a:lnTo>
                  <a:pt x="0" y="11268"/>
                </a:lnTo>
                <a:lnTo>
                  <a:pt x="539" y="21526"/>
                </a:lnTo>
                <a:lnTo>
                  <a:pt x="1796" y="31698"/>
                </a:lnTo>
                <a:lnTo>
                  <a:pt x="3824" y="41528"/>
                </a:lnTo>
                <a:lnTo>
                  <a:pt x="4310" y="43433"/>
                </a:lnTo>
                <a:lnTo>
                  <a:pt x="6494" y="41528"/>
                </a:lnTo>
                <a:lnTo>
                  <a:pt x="6481" y="40131"/>
                </a:lnTo>
                <a:lnTo>
                  <a:pt x="5787" y="30161"/>
                </a:lnTo>
                <a:lnTo>
                  <a:pt x="4310" y="20404"/>
                </a:lnTo>
                <a:lnTo>
                  <a:pt x="2642" y="10687"/>
                </a:lnTo>
                <a:lnTo>
                  <a:pt x="1362" y="685"/>
                </a:lnTo>
                <a:lnTo>
                  <a:pt x="130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796693" y="3010858"/>
            <a:ext cx="10795" cy="61594"/>
          </a:xfrm>
          <a:custGeom>
            <a:avLst/>
            <a:gdLst/>
            <a:ahLst/>
            <a:cxnLst/>
            <a:rect l="l" t="t" r="r" b="b"/>
            <a:pathLst>
              <a:path w="10794" h="61594">
                <a:moveTo>
                  <a:pt x="1422" y="0"/>
                </a:moveTo>
                <a:lnTo>
                  <a:pt x="0" y="1041"/>
                </a:lnTo>
                <a:lnTo>
                  <a:pt x="101" y="1943"/>
                </a:lnTo>
                <a:lnTo>
                  <a:pt x="1435" y="16135"/>
                </a:lnTo>
                <a:lnTo>
                  <a:pt x="2498" y="30443"/>
                </a:lnTo>
                <a:lnTo>
                  <a:pt x="4052" y="44668"/>
                </a:lnTo>
                <a:lnTo>
                  <a:pt x="6891" y="58737"/>
                </a:lnTo>
                <a:lnTo>
                  <a:pt x="7531" y="61150"/>
                </a:lnTo>
                <a:lnTo>
                  <a:pt x="10325" y="58737"/>
                </a:lnTo>
                <a:lnTo>
                  <a:pt x="4913" y="14782"/>
                </a:lnTo>
                <a:lnTo>
                  <a:pt x="1685" y="1041"/>
                </a:lnTo>
                <a:lnTo>
                  <a:pt x="142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05560" y="2994047"/>
            <a:ext cx="10160" cy="50800"/>
          </a:xfrm>
          <a:custGeom>
            <a:avLst/>
            <a:gdLst/>
            <a:ahLst/>
            <a:cxnLst/>
            <a:rect l="l" t="t" r="r" b="b"/>
            <a:pathLst>
              <a:path w="10160" h="50800">
                <a:moveTo>
                  <a:pt x="1066" y="0"/>
                </a:moveTo>
                <a:lnTo>
                  <a:pt x="0" y="889"/>
                </a:lnTo>
                <a:lnTo>
                  <a:pt x="1752" y="8216"/>
                </a:lnTo>
                <a:lnTo>
                  <a:pt x="990" y="15798"/>
                </a:lnTo>
                <a:lnTo>
                  <a:pt x="2120" y="31216"/>
                </a:lnTo>
                <a:lnTo>
                  <a:pt x="3670" y="39458"/>
                </a:lnTo>
                <a:lnTo>
                  <a:pt x="5803" y="50609"/>
                </a:lnTo>
                <a:lnTo>
                  <a:pt x="9423" y="48348"/>
                </a:lnTo>
                <a:lnTo>
                  <a:pt x="9715" y="38404"/>
                </a:lnTo>
                <a:lnTo>
                  <a:pt x="8674" y="31051"/>
                </a:lnTo>
                <a:lnTo>
                  <a:pt x="5435" y="16014"/>
                </a:lnTo>
                <a:lnTo>
                  <a:pt x="4660" y="7480"/>
                </a:lnTo>
                <a:lnTo>
                  <a:pt x="106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820726" y="3037316"/>
            <a:ext cx="8255" cy="53975"/>
          </a:xfrm>
          <a:custGeom>
            <a:avLst/>
            <a:gdLst/>
            <a:ahLst/>
            <a:cxnLst/>
            <a:rect l="l" t="t" r="r" b="b"/>
            <a:pathLst>
              <a:path w="8255" h="53975">
                <a:moveTo>
                  <a:pt x="1562" y="0"/>
                </a:moveTo>
                <a:lnTo>
                  <a:pt x="0" y="1193"/>
                </a:lnTo>
                <a:lnTo>
                  <a:pt x="88" y="2146"/>
                </a:lnTo>
                <a:lnTo>
                  <a:pt x="959" y="14290"/>
                </a:lnTo>
                <a:lnTo>
                  <a:pt x="1650" y="26439"/>
                </a:lnTo>
                <a:lnTo>
                  <a:pt x="2485" y="38577"/>
                </a:lnTo>
                <a:lnTo>
                  <a:pt x="3784" y="50685"/>
                </a:lnTo>
                <a:lnTo>
                  <a:pt x="4178" y="53505"/>
                </a:lnTo>
                <a:lnTo>
                  <a:pt x="8000" y="51244"/>
                </a:lnTo>
                <a:lnTo>
                  <a:pt x="8013" y="49174"/>
                </a:lnTo>
                <a:lnTo>
                  <a:pt x="7567" y="37147"/>
                </a:lnTo>
                <a:lnTo>
                  <a:pt x="6272" y="25057"/>
                </a:lnTo>
                <a:lnTo>
                  <a:pt x="4307" y="13052"/>
                </a:lnTo>
                <a:lnTo>
                  <a:pt x="1833" y="1193"/>
                </a:lnTo>
                <a:lnTo>
                  <a:pt x="156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717688" y="3070592"/>
            <a:ext cx="10160" cy="54610"/>
          </a:xfrm>
          <a:custGeom>
            <a:avLst/>
            <a:gdLst/>
            <a:ahLst/>
            <a:cxnLst/>
            <a:rect l="l" t="t" r="r" b="b"/>
            <a:pathLst>
              <a:path w="10160" h="54610">
                <a:moveTo>
                  <a:pt x="876" y="0"/>
                </a:moveTo>
                <a:lnTo>
                  <a:pt x="0" y="711"/>
                </a:lnTo>
                <a:lnTo>
                  <a:pt x="603" y="13813"/>
                </a:lnTo>
                <a:lnTo>
                  <a:pt x="1755" y="26647"/>
                </a:lnTo>
                <a:lnTo>
                  <a:pt x="3598" y="39372"/>
                </a:lnTo>
                <a:lnTo>
                  <a:pt x="6261" y="51625"/>
                </a:lnTo>
                <a:lnTo>
                  <a:pt x="6908" y="54101"/>
                </a:lnTo>
                <a:lnTo>
                  <a:pt x="10071" y="52235"/>
                </a:lnTo>
                <a:lnTo>
                  <a:pt x="10096" y="50266"/>
                </a:lnTo>
                <a:lnTo>
                  <a:pt x="9206" y="37575"/>
                </a:lnTo>
                <a:lnTo>
                  <a:pt x="6784" y="25268"/>
                </a:lnTo>
                <a:lnTo>
                  <a:pt x="3749" y="13078"/>
                </a:lnTo>
                <a:lnTo>
                  <a:pt x="1011" y="711"/>
                </a:lnTo>
                <a:lnTo>
                  <a:pt x="87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726457" y="3065840"/>
            <a:ext cx="8255" cy="43815"/>
          </a:xfrm>
          <a:custGeom>
            <a:avLst/>
            <a:gdLst/>
            <a:ahLst/>
            <a:cxnLst/>
            <a:rect l="l" t="t" r="r" b="b"/>
            <a:pathLst>
              <a:path w="8255" h="43814">
                <a:moveTo>
                  <a:pt x="863" y="0"/>
                </a:moveTo>
                <a:lnTo>
                  <a:pt x="0" y="736"/>
                </a:lnTo>
                <a:lnTo>
                  <a:pt x="203" y="15811"/>
                </a:lnTo>
                <a:lnTo>
                  <a:pt x="965" y="29286"/>
                </a:lnTo>
                <a:lnTo>
                  <a:pt x="901" y="35610"/>
                </a:lnTo>
                <a:lnTo>
                  <a:pt x="5067" y="43611"/>
                </a:lnTo>
                <a:lnTo>
                  <a:pt x="8140" y="40868"/>
                </a:lnTo>
                <a:lnTo>
                  <a:pt x="8212" y="35610"/>
                </a:lnTo>
                <a:lnTo>
                  <a:pt x="8016" y="29403"/>
                </a:lnTo>
                <a:lnTo>
                  <a:pt x="5980" y="19737"/>
                </a:lnTo>
                <a:lnTo>
                  <a:pt x="3283" y="10131"/>
                </a:lnTo>
                <a:lnTo>
                  <a:pt x="998" y="736"/>
                </a:lnTo>
                <a:lnTo>
                  <a:pt x="86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739174" y="3083305"/>
            <a:ext cx="12700" cy="67310"/>
          </a:xfrm>
          <a:custGeom>
            <a:avLst/>
            <a:gdLst/>
            <a:ahLst/>
            <a:cxnLst/>
            <a:rect l="l" t="t" r="r" b="b"/>
            <a:pathLst>
              <a:path w="12700" h="67310">
                <a:moveTo>
                  <a:pt x="1478" y="0"/>
                </a:moveTo>
                <a:lnTo>
                  <a:pt x="297" y="812"/>
                </a:lnTo>
                <a:lnTo>
                  <a:pt x="246" y="1447"/>
                </a:lnTo>
                <a:lnTo>
                  <a:pt x="0" y="9104"/>
                </a:lnTo>
                <a:lnTo>
                  <a:pt x="348" y="16683"/>
                </a:lnTo>
                <a:lnTo>
                  <a:pt x="5459" y="56095"/>
                </a:lnTo>
                <a:lnTo>
                  <a:pt x="8235" y="66801"/>
                </a:lnTo>
                <a:lnTo>
                  <a:pt x="11994" y="63449"/>
                </a:lnTo>
                <a:lnTo>
                  <a:pt x="12108" y="61721"/>
                </a:lnTo>
                <a:lnTo>
                  <a:pt x="11521" y="46083"/>
                </a:lnTo>
                <a:lnTo>
                  <a:pt x="8563" y="31022"/>
                </a:lnTo>
                <a:lnTo>
                  <a:pt x="4755" y="16119"/>
                </a:lnTo>
                <a:lnTo>
                  <a:pt x="1597" y="812"/>
                </a:lnTo>
                <a:lnTo>
                  <a:pt x="147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761591" y="3124078"/>
            <a:ext cx="8255" cy="31750"/>
          </a:xfrm>
          <a:custGeom>
            <a:avLst/>
            <a:gdLst/>
            <a:ahLst/>
            <a:cxnLst/>
            <a:rect l="l" t="t" r="r" b="b"/>
            <a:pathLst>
              <a:path w="8255" h="31750">
                <a:moveTo>
                  <a:pt x="558" y="0"/>
                </a:moveTo>
                <a:lnTo>
                  <a:pt x="63" y="444"/>
                </a:lnTo>
                <a:lnTo>
                  <a:pt x="0" y="977"/>
                </a:lnTo>
                <a:lnTo>
                  <a:pt x="521" y="7999"/>
                </a:lnTo>
                <a:lnTo>
                  <a:pt x="679" y="15186"/>
                </a:lnTo>
                <a:lnTo>
                  <a:pt x="1332" y="22262"/>
                </a:lnTo>
                <a:lnTo>
                  <a:pt x="3340" y="28956"/>
                </a:lnTo>
                <a:lnTo>
                  <a:pt x="4470" y="31369"/>
                </a:lnTo>
                <a:lnTo>
                  <a:pt x="7226" y="28498"/>
                </a:lnTo>
                <a:lnTo>
                  <a:pt x="7492" y="26924"/>
                </a:lnTo>
                <a:lnTo>
                  <a:pt x="7642" y="20180"/>
                </a:lnTo>
                <a:lnTo>
                  <a:pt x="6238" y="13193"/>
                </a:lnTo>
                <a:lnTo>
                  <a:pt x="3792" y="6451"/>
                </a:lnTo>
                <a:lnTo>
                  <a:pt x="812" y="444"/>
                </a:lnTo>
                <a:lnTo>
                  <a:pt x="55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765905" y="3088247"/>
            <a:ext cx="9525" cy="45720"/>
          </a:xfrm>
          <a:custGeom>
            <a:avLst/>
            <a:gdLst/>
            <a:ahLst/>
            <a:cxnLst/>
            <a:rect l="l" t="t" r="r" b="b"/>
            <a:pathLst>
              <a:path w="9525" h="45719">
                <a:moveTo>
                  <a:pt x="1600" y="0"/>
                </a:moveTo>
                <a:lnTo>
                  <a:pt x="0" y="1130"/>
                </a:lnTo>
                <a:lnTo>
                  <a:pt x="152" y="2108"/>
                </a:lnTo>
                <a:lnTo>
                  <a:pt x="1590" y="12399"/>
                </a:lnTo>
                <a:lnTo>
                  <a:pt x="2949" y="22677"/>
                </a:lnTo>
                <a:lnTo>
                  <a:pt x="4427" y="32938"/>
                </a:lnTo>
                <a:lnTo>
                  <a:pt x="6250" y="43319"/>
                </a:lnTo>
                <a:lnTo>
                  <a:pt x="6616" y="45199"/>
                </a:lnTo>
                <a:lnTo>
                  <a:pt x="9093" y="43319"/>
                </a:lnTo>
                <a:lnTo>
                  <a:pt x="1888" y="1130"/>
                </a:lnTo>
                <a:lnTo>
                  <a:pt x="160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784028" y="3129650"/>
            <a:ext cx="10160" cy="54610"/>
          </a:xfrm>
          <a:custGeom>
            <a:avLst/>
            <a:gdLst/>
            <a:ahLst/>
            <a:cxnLst/>
            <a:rect l="l" t="t" r="r" b="b"/>
            <a:pathLst>
              <a:path w="10160" h="54610">
                <a:moveTo>
                  <a:pt x="1422" y="0"/>
                </a:moveTo>
                <a:lnTo>
                  <a:pt x="0" y="1333"/>
                </a:lnTo>
                <a:lnTo>
                  <a:pt x="901" y="9055"/>
                </a:lnTo>
                <a:lnTo>
                  <a:pt x="482" y="16395"/>
                </a:lnTo>
                <a:lnTo>
                  <a:pt x="5816" y="54000"/>
                </a:lnTo>
                <a:lnTo>
                  <a:pt x="9791" y="51396"/>
                </a:lnTo>
                <a:lnTo>
                  <a:pt x="9828" y="50800"/>
                </a:lnTo>
                <a:lnTo>
                  <a:pt x="9861" y="36830"/>
                </a:lnTo>
                <a:lnTo>
                  <a:pt x="8305" y="24644"/>
                </a:lnTo>
                <a:lnTo>
                  <a:pt x="5530" y="12677"/>
                </a:lnTo>
                <a:lnTo>
                  <a:pt x="1803" y="1054"/>
                </a:lnTo>
                <a:lnTo>
                  <a:pt x="142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794868" y="3094283"/>
            <a:ext cx="10795" cy="50800"/>
          </a:xfrm>
          <a:custGeom>
            <a:avLst/>
            <a:gdLst/>
            <a:ahLst/>
            <a:cxnLst/>
            <a:rect l="l" t="t" r="r" b="b"/>
            <a:pathLst>
              <a:path w="10794" h="50800">
                <a:moveTo>
                  <a:pt x="787" y="0"/>
                </a:moveTo>
                <a:lnTo>
                  <a:pt x="0" y="762"/>
                </a:lnTo>
                <a:lnTo>
                  <a:pt x="38" y="1206"/>
                </a:lnTo>
                <a:lnTo>
                  <a:pt x="655" y="12810"/>
                </a:lnTo>
                <a:lnTo>
                  <a:pt x="855" y="24706"/>
                </a:lnTo>
                <a:lnTo>
                  <a:pt x="1929" y="36380"/>
                </a:lnTo>
                <a:lnTo>
                  <a:pt x="5168" y="47320"/>
                </a:lnTo>
                <a:lnTo>
                  <a:pt x="6515" y="50253"/>
                </a:lnTo>
                <a:lnTo>
                  <a:pt x="10096" y="46812"/>
                </a:lnTo>
                <a:lnTo>
                  <a:pt x="10350" y="44767"/>
                </a:lnTo>
                <a:lnTo>
                  <a:pt x="10443" y="33181"/>
                </a:lnTo>
                <a:lnTo>
                  <a:pt x="8391" y="22124"/>
                </a:lnTo>
                <a:lnTo>
                  <a:pt x="4981" y="11347"/>
                </a:lnTo>
                <a:lnTo>
                  <a:pt x="78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811738" y="3122768"/>
            <a:ext cx="7620" cy="41275"/>
          </a:xfrm>
          <a:custGeom>
            <a:avLst/>
            <a:gdLst/>
            <a:ahLst/>
            <a:cxnLst/>
            <a:rect l="l" t="t" r="r" b="b"/>
            <a:pathLst>
              <a:path w="7619" h="41275">
                <a:moveTo>
                  <a:pt x="1816" y="0"/>
                </a:moveTo>
                <a:lnTo>
                  <a:pt x="0" y="1612"/>
                </a:lnTo>
                <a:lnTo>
                  <a:pt x="127" y="2603"/>
                </a:lnTo>
                <a:lnTo>
                  <a:pt x="894" y="11596"/>
                </a:lnTo>
                <a:lnTo>
                  <a:pt x="1266" y="20634"/>
                </a:lnTo>
                <a:lnTo>
                  <a:pt x="1977" y="29610"/>
                </a:lnTo>
                <a:lnTo>
                  <a:pt x="3759" y="38417"/>
                </a:lnTo>
                <a:lnTo>
                  <a:pt x="4483" y="40906"/>
                </a:lnTo>
                <a:lnTo>
                  <a:pt x="7594" y="37630"/>
                </a:lnTo>
                <a:lnTo>
                  <a:pt x="2197" y="1282"/>
                </a:lnTo>
                <a:lnTo>
                  <a:pt x="181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327177" y="2806856"/>
            <a:ext cx="10795" cy="60960"/>
          </a:xfrm>
          <a:custGeom>
            <a:avLst/>
            <a:gdLst/>
            <a:ahLst/>
            <a:cxnLst/>
            <a:rect l="l" t="t" r="r" b="b"/>
            <a:pathLst>
              <a:path w="10794" h="60960">
                <a:moveTo>
                  <a:pt x="6896" y="0"/>
                </a:moveTo>
                <a:lnTo>
                  <a:pt x="6790" y="736"/>
                </a:lnTo>
                <a:lnTo>
                  <a:pt x="4573" y="14104"/>
                </a:lnTo>
                <a:lnTo>
                  <a:pt x="1963" y="27632"/>
                </a:lnTo>
                <a:lnTo>
                  <a:pt x="79" y="41230"/>
                </a:lnTo>
                <a:lnTo>
                  <a:pt x="0" y="55067"/>
                </a:lnTo>
                <a:lnTo>
                  <a:pt x="190" y="57365"/>
                </a:lnTo>
                <a:lnTo>
                  <a:pt x="3924" y="60642"/>
                </a:lnTo>
                <a:lnTo>
                  <a:pt x="5410" y="57734"/>
                </a:lnTo>
                <a:lnTo>
                  <a:pt x="9952" y="43920"/>
                </a:lnTo>
                <a:lnTo>
                  <a:pt x="10764" y="29644"/>
                </a:lnTo>
                <a:lnTo>
                  <a:pt x="9426" y="15164"/>
                </a:lnTo>
                <a:lnTo>
                  <a:pt x="7518" y="736"/>
                </a:lnTo>
                <a:lnTo>
                  <a:pt x="7493" y="419"/>
                </a:lnTo>
                <a:lnTo>
                  <a:pt x="689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315337" y="2821696"/>
            <a:ext cx="11430" cy="38735"/>
          </a:xfrm>
          <a:custGeom>
            <a:avLst/>
            <a:gdLst/>
            <a:ahLst/>
            <a:cxnLst/>
            <a:rect l="l" t="t" r="r" b="b"/>
            <a:pathLst>
              <a:path w="11430" h="38735">
                <a:moveTo>
                  <a:pt x="6145" y="0"/>
                </a:moveTo>
                <a:lnTo>
                  <a:pt x="6120" y="457"/>
                </a:lnTo>
                <a:lnTo>
                  <a:pt x="4269" y="9249"/>
                </a:lnTo>
                <a:lnTo>
                  <a:pt x="1445" y="18646"/>
                </a:lnTo>
                <a:lnTo>
                  <a:pt x="0" y="27924"/>
                </a:lnTo>
                <a:lnTo>
                  <a:pt x="2285" y="36360"/>
                </a:lnTo>
                <a:lnTo>
                  <a:pt x="2970" y="37465"/>
                </a:lnTo>
                <a:lnTo>
                  <a:pt x="4355" y="38684"/>
                </a:lnTo>
                <a:lnTo>
                  <a:pt x="10984" y="35699"/>
                </a:lnTo>
                <a:lnTo>
                  <a:pt x="10336" y="26441"/>
                </a:lnTo>
                <a:lnTo>
                  <a:pt x="9028" y="14185"/>
                </a:lnTo>
                <a:lnTo>
                  <a:pt x="8190" y="7543"/>
                </a:lnTo>
                <a:lnTo>
                  <a:pt x="6679" y="431"/>
                </a:lnTo>
                <a:lnTo>
                  <a:pt x="614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306144" y="2824303"/>
            <a:ext cx="8890" cy="25400"/>
          </a:xfrm>
          <a:custGeom>
            <a:avLst/>
            <a:gdLst/>
            <a:ahLst/>
            <a:cxnLst/>
            <a:rect l="l" t="t" r="r" b="b"/>
            <a:pathLst>
              <a:path w="8889" h="25400">
                <a:moveTo>
                  <a:pt x="5029" y="0"/>
                </a:moveTo>
                <a:lnTo>
                  <a:pt x="2971" y="3708"/>
                </a:lnTo>
                <a:lnTo>
                  <a:pt x="3009" y="7137"/>
                </a:lnTo>
                <a:lnTo>
                  <a:pt x="1879" y="14985"/>
                </a:lnTo>
                <a:lnTo>
                  <a:pt x="0" y="18440"/>
                </a:lnTo>
                <a:lnTo>
                  <a:pt x="2870" y="23736"/>
                </a:lnTo>
                <a:lnTo>
                  <a:pt x="4787" y="25082"/>
                </a:lnTo>
                <a:lnTo>
                  <a:pt x="8407" y="21526"/>
                </a:lnTo>
                <a:lnTo>
                  <a:pt x="7531" y="16446"/>
                </a:lnTo>
                <a:lnTo>
                  <a:pt x="6248" y="9258"/>
                </a:lnTo>
                <a:lnTo>
                  <a:pt x="4800" y="5359"/>
                </a:lnTo>
                <a:lnTo>
                  <a:pt x="5867" y="698"/>
                </a:lnTo>
                <a:lnTo>
                  <a:pt x="502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284997" y="2837182"/>
            <a:ext cx="12065" cy="73660"/>
          </a:xfrm>
          <a:custGeom>
            <a:avLst/>
            <a:gdLst/>
            <a:ahLst/>
            <a:cxnLst/>
            <a:rect l="l" t="t" r="r" b="b"/>
            <a:pathLst>
              <a:path w="12064" h="73660">
                <a:moveTo>
                  <a:pt x="9715" y="0"/>
                </a:moveTo>
                <a:lnTo>
                  <a:pt x="7084" y="16946"/>
                </a:lnTo>
                <a:lnTo>
                  <a:pt x="4157" y="33393"/>
                </a:lnTo>
                <a:lnTo>
                  <a:pt x="1590" y="49894"/>
                </a:lnTo>
                <a:lnTo>
                  <a:pt x="88" y="66636"/>
                </a:lnTo>
                <a:lnTo>
                  <a:pt x="0" y="68897"/>
                </a:lnTo>
                <a:lnTo>
                  <a:pt x="4063" y="73380"/>
                </a:lnTo>
                <a:lnTo>
                  <a:pt x="5346" y="69964"/>
                </a:lnTo>
                <a:lnTo>
                  <a:pt x="10019" y="52995"/>
                </a:lnTo>
                <a:lnTo>
                  <a:pt x="11887" y="35715"/>
                </a:lnTo>
                <a:lnTo>
                  <a:pt x="11697" y="18211"/>
                </a:lnTo>
                <a:lnTo>
                  <a:pt x="10172" y="330"/>
                </a:lnTo>
                <a:lnTo>
                  <a:pt x="971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275617" y="2845164"/>
            <a:ext cx="9525" cy="48260"/>
          </a:xfrm>
          <a:custGeom>
            <a:avLst/>
            <a:gdLst/>
            <a:ahLst/>
            <a:cxnLst/>
            <a:rect l="l" t="t" r="r" b="b"/>
            <a:pathLst>
              <a:path w="9525" h="48260">
                <a:moveTo>
                  <a:pt x="7083" y="0"/>
                </a:moveTo>
                <a:lnTo>
                  <a:pt x="4746" y="5587"/>
                </a:lnTo>
                <a:lnTo>
                  <a:pt x="4365" y="12331"/>
                </a:lnTo>
                <a:lnTo>
                  <a:pt x="3412" y="17805"/>
                </a:lnTo>
                <a:lnTo>
                  <a:pt x="2105" y="24095"/>
                </a:lnTo>
                <a:lnTo>
                  <a:pt x="782" y="30238"/>
                </a:lnTo>
                <a:lnTo>
                  <a:pt x="0" y="36429"/>
                </a:lnTo>
                <a:lnTo>
                  <a:pt x="314" y="42862"/>
                </a:lnTo>
                <a:lnTo>
                  <a:pt x="606" y="44665"/>
                </a:lnTo>
                <a:lnTo>
                  <a:pt x="4086" y="48259"/>
                </a:lnTo>
                <a:lnTo>
                  <a:pt x="5267" y="45288"/>
                </a:lnTo>
                <a:lnTo>
                  <a:pt x="8429" y="37503"/>
                </a:lnTo>
                <a:lnTo>
                  <a:pt x="8762" y="30238"/>
                </a:lnTo>
                <a:lnTo>
                  <a:pt x="8880" y="24095"/>
                </a:lnTo>
                <a:lnTo>
                  <a:pt x="9000" y="14071"/>
                </a:lnTo>
                <a:lnTo>
                  <a:pt x="6956" y="7378"/>
                </a:lnTo>
                <a:lnTo>
                  <a:pt x="7730" y="634"/>
                </a:lnTo>
                <a:lnTo>
                  <a:pt x="708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2266490" y="2854191"/>
            <a:ext cx="6985" cy="50165"/>
          </a:xfrm>
          <a:custGeom>
            <a:avLst/>
            <a:gdLst/>
            <a:ahLst/>
            <a:cxnLst/>
            <a:rect l="l" t="t" r="r" b="b"/>
            <a:pathLst>
              <a:path w="6985" h="50164">
                <a:moveTo>
                  <a:pt x="5587" y="0"/>
                </a:moveTo>
                <a:lnTo>
                  <a:pt x="0" y="46456"/>
                </a:lnTo>
                <a:lnTo>
                  <a:pt x="12" y="48094"/>
                </a:lnTo>
                <a:lnTo>
                  <a:pt x="2692" y="49682"/>
                </a:lnTo>
                <a:lnTo>
                  <a:pt x="3213" y="47612"/>
                </a:lnTo>
                <a:lnTo>
                  <a:pt x="5177" y="36125"/>
                </a:lnTo>
                <a:lnTo>
                  <a:pt x="5813" y="24650"/>
                </a:lnTo>
                <a:lnTo>
                  <a:pt x="6006" y="13147"/>
                </a:lnTo>
                <a:lnTo>
                  <a:pt x="6642" y="1574"/>
                </a:lnTo>
                <a:lnTo>
                  <a:pt x="6705" y="850"/>
                </a:lnTo>
                <a:lnTo>
                  <a:pt x="558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2246618" y="2871556"/>
            <a:ext cx="5715" cy="22225"/>
          </a:xfrm>
          <a:custGeom>
            <a:avLst/>
            <a:gdLst/>
            <a:ahLst/>
            <a:cxnLst/>
            <a:rect l="l" t="t" r="r" b="b"/>
            <a:pathLst>
              <a:path w="5714" h="22225">
                <a:moveTo>
                  <a:pt x="3835" y="0"/>
                </a:moveTo>
                <a:lnTo>
                  <a:pt x="2501" y="1905"/>
                </a:lnTo>
                <a:lnTo>
                  <a:pt x="2425" y="2387"/>
                </a:lnTo>
                <a:lnTo>
                  <a:pt x="2070" y="5410"/>
                </a:lnTo>
                <a:lnTo>
                  <a:pt x="1422" y="6959"/>
                </a:lnTo>
                <a:lnTo>
                  <a:pt x="838" y="11849"/>
                </a:lnTo>
                <a:lnTo>
                  <a:pt x="0" y="15138"/>
                </a:lnTo>
                <a:lnTo>
                  <a:pt x="914" y="19418"/>
                </a:lnTo>
                <a:lnTo>
                  <a:pt x="3200" y="21971"/>
                </a:lnTo>
                <a:lnTo>
                  <a:pt x="4673" y="17132"/>
                </a:lnTo>
                <a:lnTo>
                  <a:pt x="4813" y="13995"/>
                </a:lnTo>
                <a:lnTo>
                  <a:pt x="4483" y="9575"/>
                </a:lnTo>
                <a:lnTo>
                  <a:pt x="4673" y="8534"/>
                </a:lnTo>
                <a:lnTo>
                  <a:pt x="4610" y="5245"/>
                </a:lnTo>
                <a:lnTo>
                  <a:pt x="4216" y="3644"/>
                </a:lnTo>
                <a:lnTo>
                  <a:pt x="5092" y="1511"/>
                </a:lnTo>
                <a:lnTo>
                  <a:pt x="38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2225746" y="2812408"/>
            <a:ext cx="10160" cy="55880"/>
          </a:xfrm>
          <a:custGeom>
            <a:avLst/>
            <a:gdLst/>
            <a:ahLst/>
            <a:cxnLst/>
            <a:rect l="l" t="t" r="r" b="b"/>
            <a:pathLst>
              <a:path w="10160" h="55880">
                <a:moveTo>
                  <a:pt x="8674" y="0"/>
                </a:moveTo>
                <a:lnTo>
                  <a:pt x="5956" y="7188"/>
                </a:lnTo>
                <a:lnTo>
                  <a:pt x="5168" y="15367"/>
                </a:lnTo>
                <a:lnTo>
                  <a:pt x="3556" y="22313"/>
                </a:lnTo>
                <a:lnTo>
                  <a:pt x="2004" y="29294"/>
                </a:lnTo>
                <a:lnTo>
                  <a:pt x="763" y="36118"/>
                </a:lnTo>
                <a:lnTo>
                  <a:pt x="10" y="43009"/>
                </a:lnTo>
                <a:lnTo>
                  <a:pt x="0" y="52006"/>
                </a:lnTo>
                <a:lnTo>
                  <a:pt x="3860" y="55308"/>
                </a:lnTo>
                <a:lnTo>
                  <a:pt x="9855" y="17449"/>
                </a:lnTo>
                <a:lnTo>
                  <a:pt x="8191" y="8826"/>
                </a:lnTo>
                <a:lnTo>
                  <a:pt x="9575" y="787"/>
                </a:lnTo>
                <a:lnTo>
                  <a:pt x="867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215196" y="2827544"/>
            <a:ext cx="5715" cy="46355"/>
          </a:xfrm>
          <a:custGeom>
            <a:avLst/>
            <a:gdLst/>
            <a:ahLst/>
            <a:cxnLst/>
            <a:rect l="l" t="t" r="r" b="b"/>
            <a:pathLst>
              <a:path w="5714" h="46355">
                <a:moveTo>
                  <a:pt x="4313" y="0"/>
                </a:moveTo>
                <a:lnTo>
                  <a:pt x="4059" y="952"/>
                </a:lnTo>
                <a:lnTo>
                  <a:pt x="1823" y="10937"/>
                </a:lnTo>
                <a:lnTo>
                  <a:pt x="393" y="21483"/>
                </a:lnTo>
                <a:lnTo>
                  <a:pt x="0" y="32108"/>
                </a:lnTo>
                <a:lnTo>
                  <a:pt x="871" y="42329"/>
                </a:lnTo>
                <a:lnTo>
                  <a:pt x="1100" y="43802"/>
                </a:lnTo>
                <a:lnTo>
                  <a:pt x="3703" y="45821"/>
                </a:lnTo>
                <a:lnTo>
                  <a:pt x="4161" y="43497"/>
                </a:lnTo>
                <a:lnTo>
                  <a:pt x="5431" y="33001"/>
                </a:lnTo>
                <a:lnTo>
                  <a:pt x="5506" y="21483"/>
                </a:lnTo>
                <a:lnTo>
                  <a:pt x="5254" y="12106"/>
                </a:lnTo>
                <a:lnTo>
                  <a:pt x="5367" y="1574"/>
                </a:lnTo>
                <a:lnTo>
                  <a:pt x="5392" y="888"/>
                </a:lnTo>
                <a:lnTo>
                  <a:pt x="431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202389" y="2807637"/>
            <a:ext cx="10160" cy="55880"/>
          </a:xfrm>
          <a:custGeom>
            <a:avLst/>
            <a:gdLst/>
            <a:ahLst/>
            <a:cxnLst/>
            <a:rect l="l" t="t" r="r" b="b"/>
            <a:pathLst>
              <a:path w="10160" h="55880">
                <a:moveTo>
                  <a:pt x="7271" y="0"/>
                </a:moveTo>
                <a:lnTo>
                  <a:pt x="6877" y="1028"/>
                </a:lnTo>
                <a:lnTo>
                  <a:pt x="3231" y="12733"/>
                </a:lnTo>
                <a:lnTo>
                  <a:pt x="914" y="25201"/>
                </a:lnTo>
                <a:lnTo>
                  <a:pt x="0" y="37909"/>
                </a:lnTo>
                <a:lnTo>
                  <a:pt x="552" y="50165"/>
                </a:lnTo>
                <a:lnTo>
                  <a:pt x="781" y="52120"/>
                </a:lnTo>
                <a:lnTo>
                  <a:pt x="4680" y="55880"/>
                </a:lnTo>
                <a:lnTo>
                  <a:pt x="8566" y="45224"/>
                </a:lnTo>
                <a:lnTo>
                  <a:pt x="9785" y="37909"/>
                </a:lnTo>
                <a:lnTo>
                  <a:pt x="9735" y="29806"/>
                </a:lnTo>
                <a:lnTo>
                  <a:pt x="9392" y="22913"/>
                </a:lnTo>
                <a:lnTo>
                  <a:pt x="8766" y="15903"/>
                </a:lnTo>
                <a:lnTo>
                  <a:pt x="8316" y="8907"/>
                </a:lnTo>
                <a:lnTo>
                  <a:pt x="8503" y="2057"/>
                </a:lnTo>
                <a:lnTo>
                  <a:pt x="8579" y="1308"/>
                </a:lnTo>
                <a:lnTo>
                  <a:pt x="727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210295" y="2938696"/>
            <a:ext cx="9525" cy="56515"/>
          </a:xfrm>
          <a:custGeom>
            <a:avLst/>
            <a:gdLst/>
            <a:ahLst/>
            <a:cxnLst/>
            <a:rect l="l" t="t" r="r" b="b"/>
            <a:pathLst>
              <a:path w="9525" h="56514">
                <a:moveTo>
                  <a:pt x="8369" y="0"/>
                </a:moveTo>
                <a:lnTo>
                  <a:pt x="4483" y="7632"/>
                </a:lnTo>
                <a:lnTo>
                  <a:pt x="4127" y="16789"/>
                </a:lnTo>
                <a:lnTo>
                  <a:pt x="2654" y="24701"/>
                </a:lnTo>
                <a:lnTo>
                  <a:pt x="0" y="54368"/>
                </a:lnTo>
                <a:lnTo>
                  <a:pt x="3365" y="56387"/>
                </a:lnTo>
                <a:lnTo>
                  <a:pt x="8470" y="16243"/>
                </a:lnTo>
                <a:lnTo>
                  <a:pt x="7861" y="8483"/>
                </a:lnTo>
                <a:lnTo>
                  <a:pt x="8991" y="584"/>
                </a:lnTo>
                <a:lnTo>
                  <a:pt x="836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202022" y="2947156"/>
            <a:ext cx="5715" cy="35560"/>
          </a:xfrm>
          <a:custGeom>
            <a:avLst/>
            <a:gdLst/>
            <a:ahLst/>
            <a:cxnLst/>
            <a:rect l="l" t="t" r="r" b="b"/>
            <a:pathLst>
              <a:path w="5714" h="35560">
                <a:moveTo>
                  <a:pt x="3378" y="0"/>
                </a:moveTo>
                <a:lnTo>
                  <a:pt x="3150" y="1993"/>
                </a:lnTo>
                <a:lnTo>
                  <a:pt x="2119" y="9822"/>
                </a:lnTo>
                <a:lnTo>
                  <a:pt x="1123" y="16695"/>
                </a:lnTo>
                <a:lnTo>
                  <a:pt x="266" y="24361"/>
                </a:lnTo>
                <a:lnTo>
                  <a:pt x="0" y="32232"/>
                </a:lnTo>
                <a:lnTo>
                  <a:pt x="25" y="33667"/>
                </a:lnTo>
                <a:lnTo>
                  <a:pt x="2527" y="35204"/>
                </a:lnTo>
                <a:lnTo>
                  <a:pt x="2908" y="33273"/>
                </a:lnTo>
                <a:lnTo>
                  <a:pt x="4173" y="25580"/>
                </a:lnTo>
                <a:lnTo>
                  <a:pt x="4984" y="17724"/>
                </a:lnTo>
                <a:lnTo>
                  <a:pt x="5319" y="9822"/>
                </a:lnTo>
                <a:lnTo>
                  <a:pt x="5156" y="1993"/>
                </a:lnTo>
                <a:lnTo>
                  <a:pt x="5105" y="1092"/>
                </a:lnTo>
                <a:lnTo>
                  <a:pt x="337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283042" y="3004192"/>
            <a:ext cx="10795" cy="55244"/>
          </a:xfrm>
          <a:custGeom>
            <a:avLst/>
            <a:gdLst/>
            <a:ahLst/>
            <a:cxnLst/>
            <a:rect l="l" t="t" r="r" b="b"/>
            <a:pathLst>
              <a:path w="10794" h="55244">
                <a:moveTo>
                  <a:pt x="9436" y="0"/>
                </a:moveTo>
                <a:lnTo>
                  <a:pt x="5536" y="12432"/>
                </a:lnTo>
                <a:lnTo>
                  <a:pt x="2444" y="24669"/>
                </a:lnTo>
                <a:lnTo>
                  <a:pt x="438" y="37107"/>
                </a:lnTo>
                <a:lnTo>
                  <a:pt x="0" y="49530"/>
                </a:lnTo>
                <a:lnTo>
                  <a:pt x="88" y="51511"/>
                </a:lnTo>
                <a:lnTo>
                  <a:pt x="3886" y="54787"/>
                </a:lnTo>
                <a:lnTo>
                  <a:pt x="4978" y="51968"/>
                </a:lnTo>
                <a:lnTo>
                  <a:pt x="8110" y="39689"/>
                </a:lnTo>
                <a:lnTo>
                  <a:pt x="9221" y="26911"/>
                </a:lnTo>
                <a:lnTo>
                  <a:pt x="9516" y="13970"/>
                </a:lnTo>
                <a:lnTo>
                  <a:pt x="10198" y="1206"/>
                </a:lnTo>
                <a:lnTo>
                  <a:pt x="10236" y="774"/>
                </a:lnTo>
                <a:lnTo>
                  <a:pt x="943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276923" y="2978975"/>
            <a:ext cx="10795" cy="49530"/>
          </a:xfrm>
          <a:custGeom>
            <a:avLst/>
            <a:gdLst/>
            <a:ahLst/>
            <a:cxnLst/>
            <a:rect l="l" t="t" r="r" b="b"/>
            <a:pathLst>
              <a:path w="10794" h="49530">
                <a:moveTo>
                  <a:pt x="9601" y="0"/>
                </a:moveTo>
                <a:lnTo>
                  <a:pt x="6858" y="8051"/>
                </a:lnTo>
                <a:lnTo>
                  <a:pt x="5702" y="16090"/>
                </a:lnTo>
                <a:lnTo>
                  <a:pt x="1282" y="30530"/>
                </a:lnTo>
                <a:lnTo>
                  <a:pt x="76" y="36969"/>
                </a:lnTo>
                <a:lnTo>
                  <a:pt x="0" y="45758"/>
                </a:lnTo>
                <a:lnTo>
                  <a:pt x="3302" y="49390"/>
                </a:lnTo>
                <a:lnTo>
                  <a:pt x="4102" y="46659"/>
                </a:lnTo>
                <a:lnTo>
                  <a:pt x="6599" y="35276"/>
                </a:lnTo>
                <a:lnTo>
                  <a:pt x="8003" y="23774"/>
                </a:lnTo>
                <a:lnTo>
                  <a:pt x="8959" y="12489"/>
                </a:lnTo>
                <a:lnTo>
                  <a:pt x="10185" y="927"/>
                </a:lnTo>
                <a:lnTo>
                  <a:pt x="10236" y="584"/>
                </a:lnTo>
                <a:lnTo>
                  <a:pt x="960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2260469" y="3003635"/>
            <a:ext cx="11430" cy="60325"/>
          </a:xfrm>
          <a:custGeom>
            <a:avLst/>
            <a:gdLst/>
            <a:ahLst/>
            <a:cxnLst/>
            <a:rect l="l" t="t" r="r" b="b"/>
            <a:pathLst>
              <a:path w="11430" h="60325">
                <a:moveTo>
                  <a:pt x="9728" y="0"/>
                </a:moveTo>
                <a:lnTo>
                  <a:pt x="9406" y="1701"/>
                </a:lnTo>
                <a:lnTo>
                  <a:pt x="6807" y="14512"/>
                </a:lnTo>
                <a:lnTo>
                  <a:pt x="3910" y="27882"/>
                </a:lnTo>
                <a:lnTo>
                  <a:pt x="1457" y="41329"/>
                </a:lnTo>
                <a:lnTo>
                  <a:pt x="76" y="54952"/>
                </a:lnTo>
                <a:lnTo>
                  <a:pt x="0" y="56692"/>
                </a:lnTo>
                <a:lnTo>
                  <a:pt x="3086" y="60071"/>
                </a:lnTo>
                <a:lnTo>
                  <a:pt x="11095" y="15751"/>
                </a:lnTo>
                <a:lnTo>
                  <a:pt x="11201" y="876"/>
                </a:lnTo>
                <a:lnTo>
                  <a:pt x="972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242651" y="2958459"/>
            <a:ext cx="6985" cy="43815"/>
          </a:xfrm>
          <a:custGeom>
            <a:avLst/>
            <a:gdLst/>
            <a:ahLst/>
            <a:cxnLst/>
            <a:rect l="l" t="t" r="r" b="b"/>
            <a:pathLst>
              <a:path w="6985" h="43814">
                <a:moveTo>
                  <a:pt x="5194" y="0"/>
                </a:moveTo>
                <a:lnTo>
                  <a:pt x="5062" y="1269"/>
                </a:lnTo>
                <a:lnTo>
                  <a:pt x="3852" y="10680"/>
                </a:lnTo>
                <a:lnTo>
                  <a:pt x="2184" y="20394"/>
                </a:lnTo>
                <a:lnTo>
                  <a:pt x="706" y="30154"/>
                </a:lnTo>
                <a:lnTo>
                  <a:pt x="12" y="40131"/>
                </a:lnTo>
                <a:lnTo>
                  <a:pt x="0" y="41528"/>
                </a:lnTo>
                <a:lnTo>
                  <a:pt x="2184" y="43433"/>
                </a:lnTo>
                <a:lnTo>
                  <a:pt x="2692" y="41440"/>
                </a:lnTo>
                <a:lnTo>
                  <a:pt x="4701" y="31698"/>
                </a:lnTo>
                <a:lnTo>
                  <a:pt x="5954" y="21526"/>
                </a:lnTo>
                <a:lnTo>
                  <a:pt x="6491" y="11268"/>
                </a:lnTo>
                <a:lnTo>
                  <a:pt x="6349" y="1269"/>
                </a:lnTo>
                <a:lnTo>
                  <a:pt x="6311" y="685"/>
                </a:lnTo>
                <a:lnTo>
                  <a:pt x="519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217064" y="3036761"/>
            <a:ext cx="10795" cy="61594"/>
          </a:xfrm>
          <a:custGeom>
            <a:avLst/>
            <a:gdLst/>
            <a:ahLst/>
            <a:cxnLst/>
            <a:rect l="l" t="t" r="r" b="b"/>
            <a:pathLst>
              <a:path w="10794" h="61594">
                <a:moveTo>
                  <a:pt x="8889" y="0"/>
                </a:moveTo>
                <a:lnTo>
                  <a:pt x="852" y="42887"/>
                </a:lnTo>
                <a:lnTo>
                  <a:pt x="0" y="58737"/>
                </a:lnTo>
                <a:lnTo>
                  <a:pt x="2793" y="61150"/>
                </a:lnTo>
                <a:lnTo>
                  <a:pt x="3467" y="58597"/>
                </a:lnTo>
                <a:lnTo>
                  <a:pt x="6272" y="44657"/>
                </a:lnTo>
                <a:lnTo>
                  <a:pt x="7824" y="30435"/>
                </a:lnTo>
                <a:lnTo>
                  <a:pt x="8883" y="16128"/>
                </a:lnTo>
                <a:lnTo>
                  <a:pt x="10210" y="1930"/>
                </a:lnTo>
                <a:lnTo>
                  <a:pt x="10325" y="1041"/>
                </a:lnTo>
                <a:lnTo>
                  <a:pt x="888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2208806" y="3019949"/>
            <a:ext cx="10160" cy="50800"/>
          </a:xfrm>
          <a:custGeom>
            <a:avLst/>
            <a:gdLst/>
            <a:ahLst/>
            <a:cxnLst/>
            <a:rect l="l" t="t" r="r" b="b"/>
            <a:pathLst>
              <a:path w="10160" h="50800">
                <a:moveTo>
                  <a:pt x="8648" y="0"/>
                </a:moveTo>
                <a:lnTo>
                  <a:pt x="5054" y="7480"/>
                </a:lnTo>
                <a:lnTo>
                  <a:pt x="4292" y="16014"/>
                </a:lnTo>
                <a:lnTo>
                  <a:pt x="1018" y="31216"/>
                </a:lnTo>
                <a:lnTo>
                  <a:pt x="0" y="38404"/>
                </a:lnTo>
                <a:lnTo>
                  <a:pt x="292" y="48348"/>
                </a:lnTo>
                <a:lnTo>
                  <a:pt x="3911" y="50609"/>
                </a:lnTo>
                <a:lnTo>
                  <a:pt x="6045" y="39458"/>
                </a:lnTo>
                <a:lnTo>
                  <a:pt x="7594" y="31216"/>
                </a:lnTo>
                <a:lnTo>
                  <a:pt x="8724" y="15798"/>
                </a:lnTo>
                <a:lnTo>
                  <a:pt x="7962" y="8216"/>
                </a:lnTo>
                <a:lnTo>
                  <a:pt x="9702" y="889"/>
                </a:lnTo>
                <a:lnTo>
                  <a:pt x="864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2195343" y="3063218"/>
            <a:ext cx="8255" cy="53975"/>
          </a:xfrm>
          <a:custGeom>
            <a:avLst/>
            <a:gdLst/>
            <a:ahLst/>
            <a:cxnLst/>
            <a:rect l="l" t="t" r="r" b="b"/>
            <a:pathLst>
              <a:path w="8255" h="53975">
                <a:moveTo>
                  <a:pt x="6451" y="0"/>
                </a:moveTo>
                <a:lnTo>
                  <a:pt x="0" y="49174"/>
                </a:lnTo>
                <a:lnTo>
                  <a:pt x="12" y="51244"/>
                </a:lnTo>
                <a:lnTo>
                  <a:pt x="3835" y="53505"/>
                </a:lnTo>
                <a:lnTo>
                  <a:pt x="4216" y="50685"/>
                </a:lnTo>
                <a:lnTo>
                  <a:pt x="5524" y="38577"/>
                </a:lnTo>
                <a:lnTo>
                  <a:pt x="6365" y="26439"/>
                </a:lnTo>
                <a:lnTo>
                  <a:pt x="7059" y="14290"/>
                </a:lnTo>
                <a:lnTo>
                  <a:pt x="8001" y="1181"/>
                </a:lnTo>
                <a:lnTo>
                  <a:pt x="64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2296298" y="3096488"/>
            <a:ext cx="10160" cy="54610"/>
          </a:xfrm>
          <a:custGeom>
            <a:avLst/>
            <a:gdLst/>
            <a:ahLst/>
            <a:cxnLst/>
            <a:rect l="l" t="t" r="r" b="b"/>
            <a:pathLst>
              <a:path w="10160" h="54610">
                <a:moveTo>
                  <a:pt x="9220" y="0"/>
                </a:moveTo>
                <a:lnTo>
                  <a:pt x="9093" y="749"/>
                </a:lnTo>
                <a:lnTo>
                  <a:pt x="6347" y="13090"/>
                </a:lnTo>
                <a:lnTo>
                  <a:pt x="3308" y="25280"/>
                </a:lnTo>
                <a:lnTo>
                  <a:pt x="888" y="37587"/>
                </a:lnTo>
                <a:lnTo>
                  <a:pt x="0" y="50279"/>
                </a:lnTo>
                <a:lnTo>
                  <a:pt x="25" y="52235"/>
                </a:lnTo>
                <a:lnTo>
                  <a:pt x="3187" y="54102"/>
                </a:lnTo>
                <a:lnTo>
                  <a:pt x="9495" y="13820"/>
                </a:lnTo>
                <a:lnTo>
                  <a:pt x="10096" y="711"/>
                </a:lnTo>
                <a:lnTo>
                  <a:pt x="922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289307" y="3091743"/>
            <a:ext cx="8890" cy="43815"/>
          </a:xfrm>
          <a:custGeom>
            <a:avLst/>
            <a:gdLst/>
            <a:ahLst/>
            <a:cxnLst/>
            <a:rect l="l" t="t" r="r" b="b"/>
            <a:pathLst>
              <a:path w="8889" h="43814">
                <a:moveTo>
                  <a:pt x="7454" y="0"/>
                </a:moveTo>
                <a:lnTo>
                  <a:pt x="7315" y="762"/>
                </a:lnTo>
                <a:lnTo>
                  <a:pt x="5034" y="10124"/>
                </a:lnTo>
                <a:lnTo>
                  <a:pt x="2338" y="19727"/>
                </a:lnTo>
                <a:lnTo>
                  <a:pt x="301" y="29395"/>
                </a:lnTo>
                <a:lnTo>
                  <a:pt x="0" y="38950"/>
                </a:lnTo>
                <a:lnTo>
                  <a:pt x="177" y="40868"/>
                </a:lnTo>
                <a:lnTo>
                  <a:pt x="3251" y="43611"/>
                </a:lnTo>
                <a:lnTo>
                  <a:pt x="7429" y="35610"/>
                </a:lnTo>
                <a:lnTo>
                  <a:pt x="7353" y="29286"/>
                </a:lnTo>
                <a:lnTo>
                  <a:pt x="8102" y="15811"/>
                </a:lnTo>
                <a:lnTo>
                  <a:pt x="8318" y="736"/>
                </a:lnTo>
                <a:lnTo>
                  <a:pt x="745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272913" y="3109207"/>
            <a:ext cx="12065" cy="67310"/>
          </a:xfrm>
          <a:custGeom>
            <a:avLst/>
            <a:gdLst/>
            <a:ahLst/>
            <a:cxnLst/>
            <a:rect l="l" t="t" r="r" b="b"/>
            <a:pathLst>
              <a:path w="12064" h="67310">
                <a:moveTo>
                  <a:pt x="10515" y="0"/>
                </a:moveTo>
                <a:lnTo>
                  <a:pt x="10398" y="800"/>
                </a:lnTo>
                <a:lnTo>
                  <a:pt x="7234" y="16119"/>
                </a:lnTo>
                <a:lnTo>
                  <a:pt x="3430" y="31022"/>
                </a:lnTo>
                <a:lnTo>
                  <a:pt x="476" y="46083"/>
                </a:lnTo>
                <a:lnTo>
                  <a:pt x="98" y="56095"/>
                </a:lnTo>
                <a:lnTo>
                  <a:pt x="0" y="63449"/>
                </a:lnTo>
                <a:lnTo>
                  <a:pt x="3759" y="66801"/>
                </a:lnTo>
                <a:lnTo>
                  <a:pt x="10949" y="24245"/>
                </a:lnTo>
                <a:lnTo>
                  <a:pt x="11994" y="9102"/>
                </a:lnTo>
                <a:lnTo>
                  <a:pt x="11747" y="1447"/>
                </a:lnTo>
                <a:lnTo>
                  <a:pt x="11696" y="800"/>
                </a:lnTo>
                <a:lnTo>
                  <a:pt x="1051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254850" y="3149973"/>
            <a:ext cx="8255" cy="31750"/>
          </a:xfrm>
          <a:custGeom>
            <a:avLst/>
            <a:gdLst/>
            <a:ahLst/>
            <a:cxnLst/>
            <a:rect l="l" t="t" r="r" b="b"/>
            <a:pathLst>
              <a:path w="8255" h="31750">
                <a:moveTo>
                  <a:pt x="7096" y="0"/>
                </a:moveTo>
                <a:lnTo>
                  <a:pt x="6778" y="558"/>
                </a:lnTo>
                <a:lnTo>
                  <a:pt x="3849" y="6458"/>
                </a:lnTo>
                <a:lnTo>
                  <a:pt x="1403" y="13200"/>
                </a:lnTo>
                <a:lnTo>
                  <a:pt x="0" y="20186"/>
                </a:lnTo>
                <a:lnTo>
                  <a:pt x="149" y="26924"/>
                </a:lnTo>
                <a:lnTo>
                  <a:pt x="415" y="28498"/>
                </a:lnTo>
                <a:lnTo>
                  <a:pt x="3171" y="31381"/>
                </a:lnTo>
                <a:lnTo>
                  <a:pt x="4289" y="28968"/>
                </a:lnTo>
                <a:lnTo>
                  <a:pt x="6302" y="22273"/>
                </a:lnTo>
                <a:lnTo>
                  <a:pt x="6956" y="15192"/>
                </a:lnTo>
                <a:lnTo>
                  <a:pt x="7114" y="8001"/>
                </a:lnTo>
                <a:lnTo>
                  <a:pt x="7642" y="977"/>
                </a:lnTo>
                <a:lnTo>
                  <a:pt x="7594" y="457"/>
                </a:lnTo>
                <a:lnTo>
                  <a:pt x="709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249090" y="3114144"/>
            <a:ext cx="9525" cy="45720"/>
          </a:xfrm>
          <a:custGeom>
            <a:avLst/>
            <a:gdLst/>
            <a:ahLst/>
            <a:cxnLst/>
            <a:rect l="l" t="t" r="r" b="b"/>
            <a:pathLst>
              <a:path w="9525" h="45719">
                <a:moveTo>
                  <a:pt x="7480" y="0"/>
                </a:moveTo>
                <a:lnTo>
                  <a:pt x="101" y="41833"/>
                </a:lnTo>
                <a:lnTo>
                  <a:pt x="0" y="43319"/>
                </a:lnTo>
                <a:lnTo>
                  <a:pt x="2463" y="45199"/>
                </a:lnTo>
                <a:lnTo>
                  <a:pt x="2870" y="43192"/>
                </a:lnTo>
                <a:lnTo>
                  <a:pt x="4663" y="32951"/>
                </a:lnTo>
                <a:lnTo>
                  <a:pt x="6138" y="22688"/>
                </a:lnTo>
                <a:lnTo>
                  <a:pt x="7497" y="12406"/>
                </a:lnTo>
                <a:lnTo>
                  <a:pt x="9080" y="1130"/>
                </a:lnTo>
                <a:lnTo>
                  <a:pt x="748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230122" y="3155547"/>
            <a:ext cx="10160" cy="54610"/>
          </a:xfrm>
          <a:custGeom>
            <a:avLst/>
            <a:gdLst/>
            <a:ahLst/>
            <a:cxnLst/>
            <a:rect l="l" t="t" r="r" b="b"/>
            <a:pathLst>
              <a:path w="10160" h="54610">
                <a:moveTo>
                  <a:pt x="8508" y="0"/>
                </a:moveTo>
                <a:lnTo>
                  <a:pt x="0" y="49110"/>
                </a:lnTo>
                <a:lnTo>
                  <a:pt x="139" y="51396"/>
                </a:lnTo>
                <a:lnTo>
                  <a:pt x="4127" y="54000"/>
                </a:lnTo>
                <a:lnTo>
                  <a:pt x="6044" y="43976"/>
                </a:lnTo>
                <a:lnTo>
                  <a:pt x="7214" y="36835"/>
                </a:lnTo>
                <a:lnTo>
                  <a:pt x="8103" y="30329"/>
                </a:lnTo>
                <a:lnTo>
                  <a:pt x="8826" y="23406"/>
                </a:lnTo>
                <a:lnTo>
                  <a:pt x="9448" y="16395"/>
                </a:lnTo>
                <a:lnTo>
                  <a:pt x="9029" y="9055"/>
                </a:lnTo>
                <a:lnTo>
                  <a:pt x="9931" y="1346"/>
                </a:lnTo>
                <a:lnTo>
                  <a:pt x="850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2218775" y="3120186"/>
            <a:ext cx="10795" cy="50800"/>
          </a:xfrm>
          <a:custGeom>
            <a:avLst/>
            <a:gdLst/>
            <a:ahLst/>
            <a:cxnLst/>
            <a:rect l="l" t="t" r="r" b="b"/>
            <a:pathLst>
              <a:path w="10794" h="50800">
                <a:moveTo>
                  <a:pt x="9658" y="0"/>
                </a:moveTo>
                <a:lnTo>
                  <a:pt x="5453" y="11345"/>
                </a:lnTo>
                <a:lnTo>
                  <a:pt x="2047" y="22120"/>
                </a:lnTo>
                <a:lnTo>
                  <a:pt x="0" y="33175"/>
                </a:lnTo>
                <a:lnTo>
                  <a:pt x="95" y="44767"/>
                </a:lnTo>
                <a:lnTo>
                  <a:pt x="336" y="46812"/>
                </a:lnTo>
                <a:lnTo>
                  <a:pt x="3917" y="50266"/>
                </a:lnTo>
                <a:lnTo>
                  <a:pt x="5276" y="47307"/>
                </a:lnTo>
                <a:lnTo>
                  <a:pt x="8516" y="36375"/>
                </a:lnTo>
                <a:lnTo>
                  <a:pt x="9588" y="24704"/>
                </a:lnTo>
                <a:lnTo>
                  <a:pt x="9784" y="12810"/>
                </a:lnTo>
                <a:lnTo>
                  <a:pt x="10394" y="1206"/>
                </a:lnTo>
                <a:lnTo>
                  <a:pt x="10433" y="762"/>
                </a:lnTo>
                <a:lnTo>
                  <a:pt x="965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2204756" y="3148670"/>
            <a:ext cx="7620" cy="41275"/>
          </a:xfrm>
          <a:custGeom>
            <a:avLst/>
            <a:gdLst/>
            <a:ahLst/>
            <a:cxnLst/>
            <a:rect l="l" t="t" r="r" b="b"/>
            <a:pathLst>
              <a:path w="7619" h="41275">
                <a:moveTo>
                  <a:pt x="5765" y="0"/>
                </a:moveTo>
                <a:lnTo>
                  <a:pt x="0" y="37630"/>
                </a:lnTo>
                <a:lnTo>
                  <a:pt x="3098" y="40906"/>
                </a:lnTo>
                <a:lnTo>
                  <a:pt x="3835" y="38417"/>
                </a:lnTo>
                <a:lnTo>
                  <a:pt x="5612" y="29610"/>
                </a:lnTo>
                <a:lnTo>
                  <a:pt x="6323" y="20632"/>
                </a:lnTo>
                <a:lnTo>
                  <a:pt x="6698" y="11590"/>
                </a:lnTo>
                <a:lnTo>
                  <a:pt x="7467" y="2590"/>
                </a:lnTo>
                <a:lnTo>
                  <a:pt x="7594" y="1612"/>
                </a:lnTo>
                <a:lnTo>
                  <a:pt x="576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851388" y="2723728"/>
            <a:ext cx="11430" cy="62230"/>
          </a:xfrm>
          <a:custGeom>
            <a:avLst/>
            <a:gdLst/>
            <a:ahLst/>
            <a:cxnLst/>
            <a:rect l="l" t="t" r="r" b="b"/>
            <a:pathLst>
              <a:path w="11430" h="62230">
                <a:moveTo>
                  <a:pt x="977" y="0"/>
                </a:moveTo>
                <a:lnTo>
                  <a:pt x="0" y="812"/>
                </a:lnTo>
                <a:lnTo>
                  <a:pt x="127" y="1346"/>
                </a:lnTo>
                <a:lnTo>
                  <a:pt x="1066" y="8217"/>
                </a:lnTo>
                <a:lnTo>
                  <a:pt x="1144" y="17297"/>
                </a:lnTo>
                <a:lnTo>
                  <a:pt x="1044" y="22997"/>
                </a:lnTo>
                <a:lnTo>
                  <a:pt x="1270" y="30060"/>
                </a:lnTo>
                <a:lnTo>
                  <a:pt x="6515" y="62014"/>
                </a:lnTo>
                <a:lnTo>
                  <a:pt x="10566" y="58267"/>
                </a:lnTo>
                <a:lnTo>
                  <a:pt x="10744" y="56413"/>
                </a:lnTo>
                <a:lnTo>
                  <a:pt x="10860" y="48948"/>
                </a:lnTo>
                <a:lnTo>
                  <a:pt x="10045" y="41706"/>
                </a:lnTo>
                <a:lnTo>
                  <a:pt x="8640" y="34532"/>
                </a:lnTo>
                <a:lnTo>
                  <a:pt x="5854" y="22237"/>
                </a:lnTo>
                <a:lnTo>
                  <a:pt x="4432" y="17297"/>
                </a:lnTo>
                <a:lnTo>
                  <a:pt x="2400" y="8369"/>
                </a:lnTo>
                <a:lnTo>
                  <a:pt x="2755" y="4368"/>
                </a:lnTo>
                <a:lnTo>
                  <a:pt x="97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871012" y="2731118"/>
            <a:ext cx="8255" cy="52069"/>
          </a:xfrm>
          <a:custGeom>
            <a:avLst/>
            <a:gdLst/>
            <a:ahLst/>
            <a:cxnLst/>
            <a:rect l="l" t="t" r="r" b="b"/>
            <a:pathLst>
              <a:path w="8255" h="52069">
                <a:moveTo>
                  <a:pt x="1163" y="0"/>
                </a:moveTo>
                <a:lnTo>
                  <a:pt x="388" y="469"/>
                </a:lnTo>
                <a:lnTo>
                  <a:pt x="0" y="12848"/>
                </a:lnTo>
                <a:lnTo>
                  <a:pt x="256" y="25047"/>
                </a:lnTo>
                <a:lnTo>
                  <a:pt x="1391" y="37146"/>
                </a:lnTo>
                <a:lnTo>
                  <a:pt x="3652" y="48831"/>
                </a:lnTo>
                <a:lnTo>
                  <a:pt x="4338" y="51523"/>
                </a:lnTo>
                <a:lnTo>
                  <a:pt x="7728" y="49453"/>
                </a:lnTo>
                <a:lnTo>
                  <a:pt x="7792" y="47371"/>
                </a:lnTo>
                <a:lnTo>
                  <a:pt x="7173" y="35577"/>
                </a:lnTo>
                <a:lnTo>
                  <a:pt x="5222" y="23918"/>
                </a:lnTo>
                <a:lnTo>
                  <a:pt x="2911" y="12286"/>
                </a:lnTo>
                <a:lnTo>
                  <a:pt x="1213" y="571"/>
                </a:lnTo>
                <a:lnTo>
                  <a:pt x="116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894094" y="2720606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4">
                <a:moveTo>
                  <a:pt x="0" y="0"/>
                </a:moveTo>
                <a:lnTo>
                  <a:pt x="0" y="86664"/>
                </a:lnTo>
              </a:path>
            </a:pathLst>
          </a:custGeom>
          <a:ln w="12382">
            <a:solidFill>
              <a:srgbClr val="875F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987144" y="2714463"/>
            <a:ext cx="8890" cy="71120"/>
          </a:xfrm>
          <a:custGeom>
            <a:avLst/>
            <a:gdLst/>
            <a:ahLst/>
            <a:cxnLst/>
            <a:rect l="l" t="t" r="r" b="b"/>
            <a:pathLst>
              <a:path w="8889" h="71119">
                <a:moveTo>
                  <a:pt x="609" y="0"/>
                </a:moveTo>
                <a:lnTo>
                  <a:pt x="206" y="342"/>
                </a:lnTo>
                <a:lnTo>
                  <a:pt x="165" y="723"/>
                </a:lnTo>
                <a:lnTo>
                  <a:pt x="1023" y="7873"/>
                </a:lnTo>
                <a:lnTo>
                  <a:pt x="858" y="15513"/>
                </a:lnTo>
                <a:lnTo>
                  <a:pt x="306" y="23219"/>
                </a:lnTo>
                <a:lnTo>
                  <a:pt x="0" y="30568"/>
                </a:lnTo>
                <a:lnTo>
                  <a:pt x="197" y="39672"/>
                </a:lnTo>
                <a:lnTo>
                  <a:pt x="790" y="48736"/>
                </a:lnTo>
                <a:lnTo>
                  <a:pt x="1893" y="57733"/>
                </a:lnTo>
                <a:lnTo>
                  <a:pt x="3655" y="66789"/>
                </a:lnTo>
                <a:lnTo>
                  <a:pt x="4533" y="70561"/>
                </a:lnTo>
                <a:lnTo>
                  <a:pt x="8851" y="66789"/>
                </a:lnTo>
                <a:lnTo>
                  <a:pt x="5105" y="28066"/>
                </a:lnTo>
                <a:lnTo>
                  <a:pt x="4346" y="21206"/>
                </a:lnTo>
                <a:lnTo>
                  <a:pt x="3690" y="13957"/>
                </a:lnTo>
                <a:lnTo>
                  <a:pt x="2656" y="6832"/>
                </a:lnTo>
                <a:lnTo>
                  <a:pt x="761" y="342"/>
                </a:lnTo>
                <a:lnTo>
                  <a:pt x="60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960840" y="2723114"/>
            <a:ext cx="9525" cy="63500"/>
          </a:xfrm>
          <a:custGeom>
            <a:avLst/>
            <a:gdLst/>
            <a:ahLst/>
            <a:cxnLst/>
            <a:rect l="l" t="t" r="r" b="b"/>
            <a:pathLst>
              <a:path w="9525" h="63500">
                <a:moveTo>
                  <a:pt x="711" y="0"/>
                </a:moveTo>
                <a:lnTo>
                  <a:pt x="0" y="596"/>
                </a:lnTo>
                <a:lnTo>
                  <a:pt x="929" y="7412"/>
                </a:lnTo>
                <a:lnTo>
                  <a:pt x="1146" y="14100"/>
                </a:lnTo>
                <a:lnTo>
                  <a:pt x="3539" y="52239"/>
                </a:lnTo>
                <a:lnTo>
                  <a:pt x="5397" y="63449"/>
                </a:lnTo>
                <a:lnTo>
                  <a:pt x="9220" y="61061"/>
                </a:lnTo>
                <a:lnTo>
                  <a:pt x="9223" y="51197"/>
                </a:lnTo>
                <a:lnTo>
                  <a:pt x="8602" y="43630"/>
                </a:lnTo>
                <a:lnTo>
                  <a:pt x="7540" y="36112"/>
                </a:lnTo>
                <a:lnTo>
                  <a:pt x="6146" y="28562"/>
                </a:lnTo>
                <a:lnTo>
                  <a:pt x="4996" y="21570"/>
                </a:lnTo>
                <a:lnTo>
                  <a:pt x="3971" y="14100"/>
                </a:lnTo>
                <a:lnTo>
                  <a:pt x="2782" y="7202"/>
                </a:lnTo>
                <a:lnTo>
                  <a:pt x="889" y="482"/>
                </a:lnTo>
                <a:lnTo>
                  <a:pt x="71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2033802" y="2723589"/>
            <a:ext cx="6350" cy="66040"/>
          </a:xfrm>
          <a:custGeom>
            <a:avLst/>
            <a:gdLst/>
            <a:ahLst/>
            <a:cxnLst/>
            <a:rect l="l" t="t" r="r" b="b"/>
            <a:pathLst>
              <a:path w="6350" h="66039">
                <a:moveTo>
                  <a:pt x="2058" y="0"/>
                </a:moveTo>
                <a:lnTo>
                  <a:pt x="827" y="723"/>
                </a:lnTo>
                <a:lnTo>
                  <a:pt x="188" y="16833"/>
                </a:lnTo>
                <a:lnTo>
                  <a:pt x="0" y="32424"/>
                </a:lnTo>
                <a:lnTo>
                  <a:pt x="514" y="47989"/>
                </a:lnTo>
                <a:lnTo>
                  <a:pt x="2008" y="63398"/>
                </a:lnTo>
                <a:lnTo>
                  <a:pt x="2363" y="66001"/>
                </a:lnTo>
                <a:lnTo>
                  <a:pt x="5767" y="63855"/>
                </a:lnTo>
                <a:lnTo>
                  <a:pt x="5808" y="46730"/>
                </a:lnTo>
                <a:lnTo>
                  <a:pt x="4762" y="31435"/>
                </a:lnTo>
                <a:lnTo>
                  <a:pt x="3323" y="16155"/>
                </a:lnTo>
                <a:lnTo>
                  <a:pt x="2109" y="888"/>
                </a:lnTo>
                <a:lnTo>
                  <a:pt x="205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051216" y="2718470"/>
            <a:ext cx="8255" cy="43180"/>
          </a:xfrm>
          <a:custGeom>
            <a:avLst/>
            <a:gdLst/>
            <a:ahLst/>
            <a:cxnLst/>
            <a:rect l="l" t="t" r="r" b="b"/>
            <a:pathLst>
              <a:path w="8255" h="43180">
                <a:moveTo>
                  <a:pt x="4241" y="0"/>
                </a:moveTo>
                <a:lnTo>
                  <a:pt x="3263" y="622"/>
                </a:lnTo>
                <a:lnTo>
                  <a:pt x="2641" y="8661"/>
                </a:lnTo>
                <a:lnTo>
                  <a:pt x="1904" y="16167"/>
                </a:lnTo>
                <a:lnTo>
                  <a:pt x="761" y="29387"/>
                </a:lnTo>
                <a:lnTo>
                  <a:pt x="0" y="35636"/>
                </a:lnTo>
                <a:lnTo>
                  <a:pt x="3365" y="43141"/>
                </a:lnTo>
                <a:lnTo>
                  <a:pt x="6413" y="40995"/>
                </a:lnTo>
                <a:lnTo>
                  <a:pt x="6807" y="39319"/>
                </a:lnTo>
                <a:lnTo>
                  <a:pt x="7730" y="29938"/>
                </a:lnTo>
                <a:lnTo>
                  <a:pt x="6973" y="20099"/>
                </a:lnTo>
                <a:lnTo>
                  <a:pt x="5505" y="10224"/>
                </a:lnTo>
                <a:lnTo>
                  <a:pt x="4292" y="736"/>
                </a:lnTo>
                <a:lnTo>
                  <a:pt x="42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089146" y="2712385"/>
            <a:ext cx="10795" cy="80010"/>
          </a:xfrm>
          <a:custGeom>
            <a:avLst/>
            <a:gdLst/>
            <a:ahLst/>
            <a:cxnLst/>
            <a:rect l="l" t="t" r="r" b="b"/>
            <a:pathLst>
              <a:path w="10794" h="80010">
                <a:moveTo>
                  <a:pt x="8099" y="0"/>
                </a:moveTo>
                <a:lnTo>
                  <a:pt x="7312" y="571"/>
                </a:lnTo>
                <a:lnTo>
                  <a:pt x="5779" y="10438"/>
                </a:lnTo>
                <a:lnTo>
                  <a:pt x="4076" y="19810"/>
                </a:lnTo>
                <a:lnTo>
                  <a:pt x="2510" y="29310"/>
                </a:lnTo>
                <a:lnTo>
                  <a:pt x="1470" y="38887"/>
                </a:lnTo>
                <a:lnTo>
                  <a:pt x="678" y="48053"/>
                </a:lnTo>
                <a:lnTo>
                  <a:pt x="0" y="57027"/>
                </a:lnTo>
                <a:lnTo>
                  <a:pt x="25" y="66794"/>
                </a:lnTo>
                <a:lnTo>
                  <a:pt x="1521" y="75971"/>
                </a:lnTo>
                <a:lnTo>
                  <a:pt x="2460" y="79476"/>
                </a:lnTo>
                <a:lnTo>
                  <a:pt x="6359" y="77190"/>
                </a:lnTo>
                <a:lnTo>
                  <a:pt x="7159" y="74739"/>
                </a:lnTo>
                <a:lnTo>
                  <a:pt x="9352" y="65931"/>
                </a:lnTo>
                <a:lnTo>
                  <a:pt x="10414" y="57027"/>
                </a:lnTo>
                <a:lnTo>
                  <a:pt x="10699" y="48016"/>
                </a:lnTo>
                <a:lnTo>
                  <a:pt x="10559" y="38747"/>
                </a:lnTo>
                <a:lnTo>
                  <a:pt x="10264" y="29208"/>
                </a:lnTo>
                <a:lnTo>
                  <a:pt x="9817" y="19734"/>
                </a:lnTo>
                <a:lnTo>
                  <a:pt x="9141" y="10174"/>
                </a:lnTo>
                <a:lnTo>
                  <a:pt x="809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077812" y="2748935"/>
            <a:ext cx="5715" cy="36195"/>
          </a:xfrm>
          <a:custGeom>
            <a:avLst/>
            <a:gdLst/>
            <a:ahLst/>
            <a:cxnLst/>
            <a:rect l="l" t="t" r="r" b="b"/>
            <a:pathLst>
              <a:path w="5714" h="36194">
                <a:moveTo>
                  <a:pt x="1562" y="0"/>
                </a:moveTo>
                <a:lnTo>
                  <a:pt x="0" y="1079"/>
                </a:lnTo>
                <a:lnTo>
                  <a:pt x="876" y="6934"/>
                </a:lnTo>
                <a:lnTo>
                  <a:pt x="279" y="11836"/>
                </a:lnTo>
                <a:lnTo>
                  <a:pt x="1322" y="22618"/>
                </a:lnTo>
                <a:lnTo>
                  <a:pt x="1968" y="28422"/>
                </a:lnTo>
                <a:lnTo>
                  <a:pt x="3251" y="36182"/>
                </a:lnTo>
                <a:lnTo>
                  <a:pt x="5714" y="34353"/>
                </a:lnTo>
                <a:lnTo>
                  <a:pt x="5245" y="27724"/>
                </a:lnTo>
                <a:lnTo>
                  <a:pt x="4595" y="22605"/>
                </a:lnTo>
                <a:lnTo>
                  <a:pt x="2844" y="12077"/>
                </a:lnTo>
                <a:lnTo>
                  <a:pt x="3035" y="6565"/>
                </a:lnTo>
                <a:lnTo>
                  <a:pt x="156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716192" y="2703479"/>
            <a:ext cx="6350" cy="66040"/>
          </a:xfrm>
          <a:custGeom>
            <a:avLst/>
            <a:gdLst/>
            <a:ahLst/>
            <a:cxnLst/>
            <a:rect l="l" t="t" r="r" b="b"/>
            <a:pathLst>
              <a:path w="6350" h="66039">
                <a:moveTo>
                  <a:pt x="2063" y="0"/>
                </a:moveTo>
                <a:lnTo>
                  <a:pt x="831" y="711"/>
                </a:lnTo>
                <a:lnTo>
                  <a:pt x="191" y="16820"/>
                </a:lnTo>
                <a:lnTo>
                  <a:pt x="0" y="32410"/>
                </a:lnTo>
                <a:lnTo>
                  <a:pt x="513" y="47971"/>
                </a:lnTo>
                <a:lnTo>
                  <a:pt x="2012" y="63373"/>
                </a:lnTo>
                <a:lnTo>
                  <a:pt x="2368" y="65989"/>
                </a:lnTo>
                <a:lnTo>
                  <a:pt x="5759" y="63842"/>
                </a:lnTo>
                <a:lnTo>
                  <a:pt x="5811" y="46717"/>
                </a:lnTo>
                <a:lnTo>
                  <a:pt x="4765" y="31422"/>
                </a:lnTo>
                <a:lnTo>
                  <a:pt x="3324" y="16142"/>
                </a:lnTo>
                <a:lnTo>
                  <a:pt x="2114" y="876"/>
                </a:lnTo>
                <a:lnTo>
                  <a:pt x="206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733598" y="2698348"/>
            <a:ext cx="8255" cy="43180"/>
          </a:xfrm>
          <a:custGeom>
            <a:avLst/>
            <a:gdLst/>
            <a:ahLst/>
            <a:cxnLst/>
            <a:rect l="l" t="t" r="r" b="b"/>
            <a:pathLst>
              <a:path w="8255" h="43180">
                <a:moveTo>
                  <a:pt x="4241" y="0"/>
                </a:moveTo>
                <a:lnTo>
                  <a:pt x="3263" y="622"/>
                </a:lnTo>
                <a:lnTo>
                  <a:pt x="3238" y="1117"/>
                </a:lnTo>
                <a:lnTo>
                  <a:pt x="2641" y="8661"/>
                </a:lnTo>
                <a:lnTo>
                  <a:pt x="1917" y="16167"/>
                </a:lnTo>
                <a:lnTo>
                  <a:pt x="774" y="29387"/>
                </a:lnTo>
                <a:lnTo>
                  <a:pt x="0" y="35636"/>
                </a:lnTo>
                <a:lnTo>
                  <a:pt x="3378" y="43141"/>
                </a:lnTo>
                <a:lnTo>
                  <a:pt x="6426" y="40995"/>
                </a:lnTo>
                <a:lnTo>
                  <a:pt x="6807" y="39331"/>
                </a:lnTo>
                <a:lnTo>
                  <a:pt x="7737" y="29943"/>
                </a:lnTo>
                <a:lnTo>
                  <a:pt x="6984" y="20100"/>
                </a:lnTo>
                <a:lnTo>
                  <a:pt x="5517" y="10224"/>
                </a:lnTo>
                <a:lnTo>
                  <a:pt x="4353" y="1117"/>
                </a:lnTo>
                <a:lnTo>
                  <a:pt x="42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771537" y="2692257"/>
            <a:ext cx="10795" cy="80010"/>
          </a:xfrm>
          <a:custGeom>
            <a:avLst/>
            <a:gdLst/>
            <a:ahLst/>
            <a:cxnLst/>
            <a:rect l="l" t="t" r="r" b="b"/>
            <a:pathLst>
              <a:path w="10794" h="80010">
                <a:moveTo>
                  <a:pt x="8098" y="0"/>
                </a:moveTo>
                <a:lnTo>
                  <a:pt x="7310" y="571"/>
                </a:lnTo>
                <a:lnTo>
                  <a:pt x="5778" y="10446"/>
                </a:lnTo>
                <a:lnTo>
                  <a:pt x="4075" y="19821"/>
                </a:lnTo>
                <a:lnTo>
                  <a:pt x="2509" y="29320"/>
                </a:lnTo>
                <a:lnTo>
                  <a:pt x="1469" y="38900"/>
                </a:lnTo>
                <a:lnTo>
                  <a:pt x="676" y="48064"/>
                </a:lnTo>
                <a:lnTo>
                  <a:pt x="0" y="57035"/>
                </a:lnTo>
                <a:lnTo>
                  <a:pt x="29" y="66801"/>
                </a:lnTo>
                <a:lnTo>
                  <a:pt x="1532" y="75984"/>
                </a:lnTo>
                <a:lnTo>
                  <a:pt x="2471" y="79489"/>
                </a:lnTo>
                <a:lnTo>
                  <a:pt x="6358" y="77203"/>
                </a:lnTo>
                <a:lnTo>
                  <a:pt x="7170" y="74752"/>
                </a:lnTo>
                <a:lnTo>
                  <a:pt x="9361" y="65942"/>
                </a:lnTo>
                <a:lnTo>
                  <a:pt x="10419" y="57035"/>
                </a:lnTo>
                <a:lnTo>
                  <a:pt x="10700" y="48023"/>
                </a:lnTo>
                <a:lnTo>
                  <a:pt x="10557" y="38760"/>
                </a:lnTo>
                <a:lnTo>
                  <a:pt x="10262" y="29220"/>
                </a:lnTo>
                <a:lnTo>
                  <a:pt x="9817" y="19740"/>
                </a:lnTo>
                <a:lnTo>
                  <a:pt x="9145" y="10176"/>
                </a:lnTo>
                <a:lnTo>
                  <a:pt x="8186" y="647"/>
                </a:lnTo>
                <a:lnTo>
                  <a:pt x="809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760207" y="2728799"/>
            <a:ext cx="5715" cy="36195"/>
          </a:xfrm>
          <a:custGeom>
            <a:avLst/>
            <a:gdLst/>
            <a:ahLst/>
            <a:cxnLst/>
            <a:rect l="l" t="t" r="r" b="b"/>
            <a:pathLst>
              <a:path w="5714" h="36194">
                <a:moveTo>
                  <a:pt x="1549" y="0"/>
                </a:moveTo>
                <a:lnTo>
                  <a:pt x="0" y="1092"/>
                </a:lnTo>
                <a:lnTo>
                  <a:pt x="876" y="6946"/>
                </a:lnTo>
                <a:lnTo>
                  <a:pt x="279" y="11861"/>
                </a:lnTo>
                <a:lnTo>
                  <a:pt x="1322" y="22631"/>
                </a:lnTo>
                <a:lnTo>
                  <a:pt x="1968" y="28435"/>
                </a:lnTo>
                <a:lnTo>
                  <a:pt x="3251" y="36195"/>
                </a:lnTo>
                <a:lnTo>
                  <a:pt x="5714" y="34366"/>
                </a:lnTo>
                <a:lnTo>
                  <a:pt x="5245" y="27736"/>
                </a:lnTo>
                <a:lnTo>
                  <a:pt x="4595" y="22618"/>
                </a:lnTo>
                <a:lnTo>
                  <a:pt x="2844" y="12090"/>
                </a:lnTo>
                <a:lnTo>
                  <a:pt x="3022" y="6578"/>
                </a:lnTo>
                <a:lnTo>
                  <a:pt x="15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2146712" y="2716523"/>
            <a:ext cx="7620" cy="72390"/>
          </a:xfrm>
          <a:custGeom>
            <a:avLst/>
            <a:gdLst/>
            <a:ahLst/>
            <a:cxnLst/>
            <a:rect l="l" t="t" r="r" b="b"/>
            <a:pathLst>
              <a:path w="7619" h="72389">
                <a:moveTo>
                  <a:pt x="4723" y="0"/>
                </a:moveTo>
                <a:lnTo>
                  <a:pt x="3669" y="914"/>
                </a:lnTo>
                <a:lnTo>
                  <a:pt x="3758" y="1473"/>
                </a:lnTo>
                <a:lnTo>
                  <a:pt x="4295" y="10126"/>
                </a:lnTo>
                <a:lnTo>
                  <a:pt x="3652" y="18721"/>
                </a:lnTo>
                <a:lnTo>
                  <a:pt x="2477" y="27299"/>
                </a:lnTo>
                <a:lnTo>
                  <a:pt x="1421" y="35902"/>
                </a:lnTo>
                <a:lnTo>
                  <a:pt x="642" y="44315"/>
                </a:lnTo>
                <a:lnTo>
                  <a:pt x="50" y="52738"/>
                </a:lnTo>
                <a:lnTo>
                  <a:pt x="0" y="61154"/>
                </a:lnTo>
                <a:lnTo>
                  <a:pt x="850" y="69545"/>
                </a:lnTo>
                <a:lnTo>
                  <a:pt x="1294" y="72224"/>
                </a:lnTo>
                <a:lnTo>
                  <a:pt x="4342" y="69850"/>
                </a:lnTo>
                <a:lnTo>
                  <a:pt x="4609" y="68224"/>
                </a:lnTo>
                <a:lnTo>
                  <a:pt x="5681" y="59086"/>
                </a:lnTo>
                <a:lnTo>
                  <a:pt x="6187" y="49901"/>
                </a:lnTo>
                <a:lnTo>
                  <a:pt x="6603" y="31483"/>
                </a:lnTo>
                <a:lnTo>
                  <a:pt x="6907" y="23696"/>
                </a:lnTo>
                <a:lnTo>
                  <a:pt x="7038" y="15975"/>
                </a:lnTo>
                <a:lnTo>
                  <a:pt x="6535" y="8317"/>
                </a:lnTo>
                <a:lnTo>
                  <a:pt x="4939" y="723"/>
                </a:lnTo>
                <a:lnTo>
                  <a:pt x="472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2138078" y="2756449"/>
            <a:ext cx="5715" cy="34925"/>
          </a:xfrm>
          <a:custGeom>
            <a:avLst/>
            <a:gdLst/>
            <a:ahLst/>
            <a:cxnLst/>
            <a:rect l="l" t="t" r="r" b="b"/>
            <a:pathLst>
              <a:path w="5714" h="34925">
                <a:moveTo>
                  <a:pt x="1092" y="0"/>
                </a:moveTo>
                <a:lnTo>
                  <a:pt x="0" y="825"/>
                </a:lnTo>
                <a:lnTo>
                  <a:pt x="63" y="1485"/>
                </a:lnTo>
                <a:lnTo>
                  <a:pt x="638" y="9353"/>
                </a:lnTo>
                <a:lnTo>
                  <a:pt x="993" y="17276"/>
                </a:lnTo>
                <a:lnTo>
                  <a:pt x="1506" y="25169"/>
                </a:lnTo>
                <a:lnTo>
                  <a:pt x="2552" y="32943"/>
                </a:lnTo>
                <a:lnTo>
                  <a:pt x="2895" y="34848"/>
                </a:lnTo>
                <a:lnTo>
                  <a:pt x="5359" y="33337"/>
                </a:lnTo>
                <a:lnTo>
                  <a:pt x="5384" y="31953"/>
                </a:lnTo>
                <a:lnTo>
                  <a:pt x="5161" y="24122"/>
                </a:lnTo>
                <a:lnTo>
                  <a:pt x="4268" y="16292"/>
                </a:lnTo>
                <a:lnTo>
                  <a:pt x="2911" y="8527"/>
                </a:lnTo>
                <a:lnTo>
                  <a:pt x="109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211693" y="2718199"/>
            <a:ext cx="0" cy="87630"/>
          </a:xfrm>
          <a:custGeom>
            <a:avLst/>
            <a:gdLst/>
            <a:ahLst/>
            <a:cxnLst/>
            <a:rect l="l" t="t" r="r" b="b"/>
            <a:pathLst>
              <a:path w="0" h="87630">
                <a:moveTo>
                  <a:pt x="0" y="0"/>
                </a:moveTo>
                <a:lnTo>
                  <a:pt x="0" y="87198"/>
                </a:lnTo>
              </a:path>
            </a:pathLst>
          </a:custGeom>
          <a:ln w="9660">
            <a:solidFill>
              <a:srgbClr val="875F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189138" y="2733564"/>
            <a:ext cx="7620" cy="40640"/>
          </a:xfrm>
          <a:custGeom>
            <a:avLst/>
            <a:gdLst/>
            <a:ahLst/>
            <a:cxnLst/>
            <a:rect l="l" t="t" r="r" b="b"/>
            <a:pathLst>
              <a:path w="7619" h="40639">
                <a:moveTo>
                  <a:pt x="4319" y="0"/>
                </a:moveTo>
                <a:lnTo>
                  <a:pt x="3329" y="622"/>
                </a:lnTo>
                <a:lnTo>
                  <a:pt x="3303" y="1117"/>
                </a:lnTo>
                <a:lnTo>
                  <a:pt x="2139" y="10080"/>
                </a:lnTo>
                <a:lnTo>
                  <a:pt x="671" y="19491"/>
                </a:lnTo>
                <a:lnTo>
                  <a:pt x="0" y="28849"/>
                </a:lnTo>
                <a:lnTo>
                  <a:pt x="1221" y="37655"/>
                </a:lnTo>
                <a:lnTo>
                  <a:pt x="2110" y="40551"/>
                </a:lnTo>
                <a:lnTo>
                  <a:pt x="6034" y="37490"/>
                </a:lnTo>
                <a:lnTo>
                  <a:pt x="6453" y="35801"/>
                </a:lnTo>
                <a:lnTo>
                  <a:pt x="7449" y="27155"/>
                </a:lnTo>
                <a:lnTo>
                  <a:pt x="6812" y="18311"/>
                </a:lnTo>
                <a:lnTo>
                  <a:pt x="5474" y="9446"/>
                </a:lnTo>
                <a:lnTo>
                  <a:pt x="4419" y="1117"/>
                </a:lnTo>
                <a:lnTo>
                  <a:pt x="431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2240104" y="2708621"/>
            <a:ext cx="8255" cy="47625"/>
          </a:xfrm>
          <a:custGeom>
            <a:avLst/>
            <a:gdLst/>
            <a:ahLst/>
            <a:cxnLst/>
            <a:rect l="l" t="t" r="r" b="b"/>
            <a:pathLst>
              <a:path w="8255" h="47625">
                <a:moveTo>
                  <a:pt x="5958" y="0"/>
                </a:moveTo>
                <a:lnTo>
                  <a:pt x="4929" y="698"/>
                </a:lnTo>
                <a:lnTo>
                  <a:pt x="3151" y="11769"/>
                </a:lnTo>
                <a:lnTo>
                  <a:pt x="1253" y="22153"/>
                </a:lnTo>
                <a:lnTo>
                  <a:pt x="0" y="32170"/>
                </a:lnTo>
                <a:lnTo>
                  <a:pt x="7" y="42113"/>
                </a:lnTo>
                <a:lnTo>
                  <a:pt x="73" y="43980"/>
                </a:lnTo>
                <a:lnTo>
                  <a:pt x="396" y="47396"/>
                </a:lnTo>
                <a:lnTo>
                  <a:pt x="4955" y="43980"/>
                </a:lnTo>
                <a:lnTo>
                  <a:pt x="5742" y="42113"/>
                </a:lnTo>
                <a:lnTo>
                  <a:pt x="8159" y="32170"/>
                </a:lnTo>
                <a:lnTo>
                  <a:pt x="8247" y="21699"/>
                </a:lnTo>
                <a:lnTo>
                  <a:pt x="7150" y="11107"/>
                </a:lnTo>
                <a:lnTo>
                  <a:pt x="6009" y="800"/>
                </a:lnTo>
                <a:lnTo>
                  <a:pt x="595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281755" y="2744119"/>
            <a:ext cx="8890" cy="57150"/>
          </a:xfrm>
          <a:custGeom>
            <a:avLst/>
            <a:gdLst/>
            <a:ahLst/>
            <a:cxnLst/>
            <a:rect l="l" t="t" r="r" b="b"/>
            <a:pathLst>
              <a:path w="8889" h="57150">
                <a:moveTo>
                  <a:pt x="6175" y="0"/>
                </a:moveTo>
                <a:lnTo>
                  <a:pt x="5612" y="482"/>
                </a:lnTo>
                <a:lnTo>
                  <a:pt x="5527" y="1003"/>
                </a:lnTo>
                <a:lnTo>
                  <a:pt x="5655" y="7163"/>
                </a:lnTo>
                <a:lnTo>
                  <a:pt x="4460" y="13946"/>
                </a:lnTo>
                <a:lnTo>
                  <a:pt x="2780" y="20750"/>
                </a:lnTo>
                <a:lnTo>
                  <a:pt x="1450" y="26974"/>
                </a:lnTo>
                <a:lnTo>
                  <a:pt x="542" y="33772"/>
                </a:lnTo>
                <a:lnTo>
                  <a:pt x="0" y="40657"/>
                </a:lnTo>
                <a:lnTo>
                  <a:pt x="43" y="47539"/>
                </a:lnTo>
                <a:lnTo>
                  <a:pt x="892" y="54330"/>
                </a:lnTo>
                <a:lnTo>
                  <a:pt x="1400" y="56845"/>
                </a:lnTo>
                <a:lnTo>
                  <a:pt x="4156" y="54597"/>
                </a:lnTo>
                <a:lnTo>
                  <a:pt x="6099" y="15697"/>
                </a:lnTo>
                <a:lnTo>
                  <a:pt x="8728" y="7124"/>
                </a:lnTo>
                <a:lnTo>
                  <a:pt x="617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2293985" y="2730954"/>
            <a:ext cx="6985" cy="45085"/>
          </a:xfrm>
          <a:custGeom>
            <a:avLst/>
            <a:gdLst/>
            <a:ahLst/>
            <a:cxnLst/>
            <a:rect l="l" t="t" r="r" b="b"/>
            <a:pathLst>
              <a:path w="6985" h="45085">
                <a:moveTo>
                  <a:pt x="6233" y="0"/>
                </a:moveTo>
                <a:lnTo>
                  <a:pt x="5319" y="609"/>
                </a:lnTo>
                <a:lnTo>
                  <a:pt x="5268" y="1054"/>
                </a:lnTo>
                <a:lnTo>
                  <a:pt x="3523" y="11179"/>
                </a:lnTo>
                <a:lnTo>
                  <a:pt x="1433" y="21261"/>
                </a:lnTo>
                <a:lnTo>
                  <a:pt x="0" y="31402"/>
                </a:lnTo>
                <a:lnTo>
                  <a:pt x="191" y="40106"/>
                </a:lnTo>
                <a:lnTo>
                  <a:pt x="272" y="42049"/>
                </a:lnTo>
                <a:lnTo>
                  <a:pt x="658" y="44932"/>
                </a:lnTo>
                <a:lnTo>
                  <a:pt x="4443" y="42049"/>
                </a:lnTo>
                <a:lnTo>
                  <a:pt x="4747" y="40106"/>
                </a:lnTo>
                <a:lnTo>
                  <a:pt x="5905" y="30403"/>
                </a:lnTo>
                <a:lnTo>
                  <a:pt x="6533" y="20454"/>
                </a:lnTo>
                <a:lnTo>
                  <a:pt x="6649" y="10479"/>
                </a:lnTo>
                <a:lnTo>
                  <a:pt x="623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306373" y="2727492"/>
            <a:ext cx="16510" cy="75565"/>
          </a:xfrm>
          <a:custGeom>
            <a:avLst/>
            <a:gdLst/>
            <a:ahLst/>
            <a:cxnLst/>
            <a:rect l="l" t="t" r="r" b="b"/>
            <a:pathLst>
              <a:path w="16510" h="75564">
                <a:moveTo>
                  <a:pt x="14956" y="0"/>
                </a:moveTo>
                <a:lnTo>
                  <a:pt x="14321" y="723"/>
                </a:lnTo>
                <a:lnTo>
                  <a:pt x="14346" y="5918"/>
                </a:lnTo>
                <a:lnTo>
                  <a:pt x="11044" y="12306"/>
                </a:lnTo>
                <a:lnTo>
                  <a:pt x="584" y="51820"/>
                </a:lnTo>
                <a:lnTo>
                  <a:pt x="0" y="60994"/>
                </a:lnTo>
                <a:lnTo>
                  <a:pt x="1049" y="70192"/>
                </a:lnTo>
                <a:lnTo>
                  <a:pt x="2116" y="74942"/>
                </a:lnTo>
                <a:lnTo>
                  <a:pt x="7463" y="71640"/>
                </a:lnTo>
                <a:lnTo>
                  <a:pt x="13864" y="29997"/>
                </a:lnTo>
                <a:lnTo>
                  <a:pt x="14845" y="22123"/>
                </a:lnTo>
                <a:lnTo>
                  <a:pt x="15751" y="15176"/>
                </a:lnTo>
                <a:lnTo>
                  <a:pt x="16141" y="7441"/>
                </a:lnTo>
                <a:lnTo>
                  <a:pt x="15134" y="546"/>
                </a:lnTo>
                <a:lnTo>
                  <a:pt x="1495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833855" y="3115288"/>
            <a:ext cx="15240" cy="86995"/>
          </a:xfrm>
          <a:custGeom>
            <a:avLst/>
            <a:gdLst/>
            <a:ahLst/>
            <a:cxnLst/>
            <a:rect l="l" t="t" r="r" b="b"/>
            <a:pathLst>
              <a:path w="15239" h="86994">
                <a:moveTo>
                  <a:pt x="2670" y="0"/>
                </a:moveTo>
                <a:lnTo>
                  <a:pt x="867" y="1142"/>
                </a:lnTo>
                <a:lnTo>
                  <a:pt x="305" y="11315"/>
                </a:lnTo>
                <a:lnTo>
                  <a:pt x="29" y="20686"/>
                </a:lnTo>
                <a:lnTo>
                  <a:pt x="0" y="31711"/>
                </a:lnTo>
                <a:lnTo>
                  <a:pt x="130" y="39331"/>
                </a:lnTo>
                <a:lnTo>
                  <a:pt x="7407" y="82664"/>
                </a:lnTo>
                <a:lnTo>
                  <a:pt x="9185" y="86677"/>
                </a:lnTo>
                <a:lnTo>
                  <a:pt x="14278" y="82029"/>
                </a:lnTo>
                <a:lnTo>
                  <a:pt x="14519" y="79159"/>
                </a:lnTo>
                <a:lnTo>
                  <a:pt x="14737" y="68653"/>
                </a:lnTo>
                <a:lnTo>
                  <a:pt x="13838" y="58367"/>
                </a:lnTo>
                <a:lnTo>
                  <a:pt x="12242" y="48146"/>
                </a:lnTo>
                <a:lnTo>
                  <a:pt x="9262" y="31711"/>
                </a:lnTo>
                <a:lnTo>
                  <a:pt x="8335" y="25590"/>
                </a:lnTo>
                <a:lnTo>
                  <a:pt x="6277" y="13334"/>
                </a:lnTo>
                <a:lnTo>
                  <a:pt x="3407" y="7543"/>
                </a:lnTo>
                <a:lnTo>
                  <a:pt x="267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705145" y="2889458"/>
            <a:ext cx="10795" cy="45085"/>
          </a:xfrm>
          <a:custGeom>
            <a:avLst/>
            <a:gdLst/>
            <a:ahLst/>
            <a:cxnLst/>
            <a:rect l="l" t="t" r="r" b="b"/>
            <a:pathLst>
              <a:path w="10794" h="45085">
                <a:moveTo>
                  <a:pt x="1320" y="0"/>
                </a:moveTo>
                <a:lnTo>
                  <a:pt x="12" y="787"/>
                </a:lnTo>
                <a:lnTo>
                  <a:pt x="0" y="1485"/>
                </a:lnTo>
                <a:lnTo>
                  <a:pt x="411" y="11496"/>
                </a:lnTo>
                <a:lnTo>
                  <a:pt x="1628" y="21718"/>
                </a:lnTo>
                <a:lnTo>
                  <a:pt x="3479" y="31837"/>
                </a:lnTo>
                <a:lnTo>
                  <a:pt x="5869" y="41833"/>
                </a:lnTo>
                <a:lnTo>
                  <a:pt x="6680" y="44869"/>
                </a:lnTo>
                <a:lnTo>
                  <a:pt x="10744" y="41833"/>
                </a:lnTo>
                <a:lnTo>
                  <a:pt x="9677" y="32130"/>
                </a:lnTo>
                <a:lnTo>
                  <a:pt x="8331" y="25463"/>
                </a:lnTo>
                <a:lnTo>
                  <a:pt x="5143" y="12611"/>
                </a:lnTo>
                <a:lnTo>
                  <a:pt x="2349" y="7010"/>
                </a:lnTo>
                <a:lnTo>
                  <a:pt x="132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314981" y="2905188"/>
            <a:ext cx="10160" cy="76835"/>
          </a:xfrm>
          <a:custGeom>
            <a:avLst/>
            <a:gdLst/>
            <a:ahLst/>
            <a:cxnLst/>
            <a:rect l="l" t="t" r="r" b="b"/>
            <a:pathLst>
              <a:path w="10160" h="76835">
                <a:moveTo>
                  <a:pt x="6696" y="0"/>
                </a:moveTo>
                <a:lnTo>
                  <a:pt x="0" y="55912"/>
                </a:lnTo>
                <a:lnTo>
                  <a:pt x="1307" y="74156"/>
                </a:lnTo>
                <a:lnTo>
                  <a:pt x="1622" y="76212"/>
                </a:lnTo>
                <a:lnTo>
                  <a:pt x="5107" y="76212"/>
                </a:lnTo>
                <a:lnTo>
                  <a:pt x="7149" y="74499"/>
                </a:lnTo>
                <a:lnTo>
                  <a:pt x="7670" y="71895"/>
                </a:lnTo>
                <a:lnTo>
                  <a:pt x="9934" y="54133"/>
                </a:lnTo>
                <a:lnTo>
                  <a:pt x="10059" y="36174"/>
                </a:lnTo>
                <a:lnTo>
                  <a:pt x="8758" y="18199"/>
                </a:lnTo>
                <a:lnTo>
                  <a:pt x="669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655510" y="2650403"/>
            <a:ext cx="709295" cy="566420"/>
          </a:xfrm>
          <a:custGeom>
            <a:avLst/>
            <a:gdLst/>
            <a:ahLst/>
            <a:cxnLst/>
            <a:rect l="l" t="t" r="r" b="b"/>
            <a:pathLst>
              <a:path w="709294" h="566419">
                <a:moveTo>
                  <a:pt x="708672" y="0"/>
                </a:moveTo>
                <a:lnTo>
                  <a:pt x="0" y="0"/>
                </a:lnTo>
                <a:lnTo>
                  <a:pt x="62966" y="566127"/>
                </a:lnTo>
                <a:lnTo>
                  <a:pt x="645706" y="566127"/>
                </a:lnTo>
                <a:lnTo>
                  <a:pt x="650363" y="524251"/>
                </a:lnTo>
                <a:lnTo>
                  <a:pt x="181542" y="524251"/>
                </a:lnTo>
                <a:lnTo>
                  <a:pt x="179489" y="523862"/>
                </a:lnTo>
                <a:lnTo>
                  <a:pt x="101727" y="521487"/>
                </a:lnTo>
                <a:lnTo>
                  <a:pt x="83108" y="489534"/>
                </a:lnTo>
                <a:lnTo>
                  <a:pt x="52685" y="283208"/>
                </a:lnTo>
                <a:lnTo>
                  <a:pt x="36839" y="174858"/>
                </a:lnTo>
                <a:lnTo>
                  <a:pt x="30403" y="128549"/>
                </a:lnTo>
                <a:lnTo>
                  <a:pt x="28346" y="109613"/>
                </a:lnTo>
                <a:lnTo>
                  <a:pt x="30353" y="95491"/>
                </a:lnTo>
                <a:lnTo>
                  <a:pt x="36899" y="87503"/>
                </a:lnTo>
                <a:lnTo>
                  <a:pt x="43893" y="83943"/>
                </a:lnTo>
                <a:lnTo>
                  <a:pt x="47091" y="83146"/>
                </a:lnTo>
                <a:lnTo>
                  <a:pt x="51771" y="82255"/>
                </a:lnTo>
                <a:lnTo>
                  <a:pt x="57140" y="76952"/>
                </a:lnTo>
                <a:lnTo>
                  <a:pt x="61561" y="71006"/>
                </a:lnTo>
                <a:lnTo>
                  <a:pt x="63398" y="68186"/>
                </a:lnTo>
                <a:lnTo>
                  <a:pt x="123066" y="68186"/>
                </a:lnTo>
                <a:lnTo>
                  <a:pt x="124880" y="62652"/>
                </a:lnTo>
                <a:lnTo>
                  <a:pt x="125818" y="58420"/>
                </a:lnTo>
                <a:lnTo>
                  <a:pt x="702175" y="58420"/>
                </a:lnTo>
                <a:lnTo>
                  <a:pt x="708672" y="0"/>
                </a:lnTo>
                <a:close/>
              </a:path>
              <a:path w="709294" h="566419">
                <a:moveTo>
                  <a:pt x="161963" y="128549"/>
                </a:moveTo>
                <a:lnTo>
                  <a:pt x="179694" y="334173"/>
                </a:lnTo>
                <a:lnTo>
                  <a:pt x="188799" y="442044"/>
                </a:lnTo>
                <a:lnTo>
                  <a:pt x="192126" y="487172"/>
                </a:lnTo>
                <a:lnTo>
                  <a:pt x="192633" y="506107"/>
                </a:lnTo>
                <a:lnTo>
                  <a:pt x="190579" y="518370"/>
                </a:lnTo>
                <a:lnTo>
                  <a:pt x="186061" y="523419"/>
                </a:lnTo>
                <a:lnTo>
                  <a:pt x="181542" y="524251"/>
                </a:lnTo>
                <a:lnTo>
                  <a:pt x="650363" y="524251"/>
                </a:lnTo>
                <a:lnTo>
                  <a:pt x="650878" y="519624"/>
                </a:lnTo>
                <a:lnTo>
                  <a:pt x="608332" y="519624"/>
                </a:lnTo>
                <a:lnTo>
                  <a:pt x="604431" y="519125"/>
                </a:lnTo>
                <a:lnTo>
                  <a:pt x="529945" y="514388"/>
                </a:lnTo>
                <a:lnTo>
                  <a:pt x="518142" y="508214"/>
                </a:lnTo>
                <a:lnTo>
                  <a:pt x="513524" y="496935"/>
                </a:lnTo>
                <a:lnTo>
                  <a:pt x="513011" y="486098"/>
                </a:lnTo>
                <a:lnTo>
                  <a:pt x="513524" y="481253"/>
                </a:lnTo>
                <a:lnTo>
                  <a:pt x="538721" y="134467"/>
                </a:lnTo>
                <a:lnTo>
                  <a:pt x="161963" y="128549"/>
                </a:lnTo>
                <a:close/>
              </a:path>
              <a:path w="709294" h="566419">
                <a:moveTo>
                  <a:pt x="699015" y="86829"/>
                </a:moveTo>
                <a:lnTo>
                  <a:pt x="682739" y="86829"/>
                </a:lnTo>
                <a:lnTo>
                  <a:pt x="637286" y="487172"/>
                </a:lnTo>
                <a:lnTo>
                  <a:pt x="628455" y="508639"/>
                </a:lnTo>
                <a:lnTo>
                  <a:pt x="617572" y="517793"/>
                </a:lnTo>
                <a:lnTo>
                  <a:pt x="608332" y="519624"/>
                </a:lnTo>
                <a:lnTo>
                  <a:pt x="650878" y="519624"/>
                </a:lnTo>
                <a:lnTo>
                  <a:pt x="699015" y="86829"/>
                </a:lnTo>
                <a:close/>
              </a:path>
              <a:path w="709294" h="566419">
                <a:moveTo>
                  <a:pt x="699903" y="78841"/>
                </a:moveTo>
                <a:lnTo>
                  <a:pt x="655624" y="78841"/>
                </a:lnTo>
                <a:lnTo>
                  <a:pt x="658600" y="87597"/>
                </a:lnTo>
                <a:lnTo>
                  <a:pt x="661076" y="92819"/>
                </a:lnTo>
                <a:lnTo>
                  <a:pt x="664297" y="96313"/>
                </a:lnTo>
                <a:lnTo>
                  <a:pt x="669594" y="100139"/>
                </a:lnTo>
                <a:lnTo>
                  <a:pt x="675458" y="100685"/>
                </a:lnTo>
                <a:lnTo>
                  <a:pt x="679553" y="95818"/>
                </a:lnTo>
                <a:lnTo>
                  <a:pt x="681955" y="89784"/>
                </a:lnTo>
                <a:lnTo>
                  <a:pt x="682739" y="86829"/>
                </a:lnTo>
                <a:lnTo>
                  <a:pt x="699015" y="86829"/>
                </a:lnTo>
                <a:lnTo>
                  <a:pt x="699903" y="78841"/>
                </a:lnTo>
                <a:close/>
              </a:path>
              <a:path w="709294" h="566419">
                <a:moveTo>
                  <a:pt x="279944" y="72618"/>
                </a:moveTo>
                <a:lnTo>
                  <a:pt x="238353" y="72618"/>
                </a:lnTo>
                <a:lnTo>
                  <a:pt x="233429" y="87503"/>
                </a:lnTo>
                <a:lnTo>
                  <a:pt x="232803" y="95365"/>
                </a:lnTo>
                <a:lnTo>
                  <a:pt x="237424" y="98709"/>
                </a:lnTo>
                <a:lnTo>
                  <a:pt x="248208" y="100139"/>
                </a:lnTo>
                <a:lnTo>
                  <a:pt x="262084" y="94926"/>
                </a:lnTo>
                <a:lnTo>
                  <a:pt x="274186" y="81724"/>
                </a:lnTo>
                <a:lnTo>
                  <a:pt x="279944" y="72618"/>
                </a:lnTo>
                <a:close/>
              </a:path>
              <a:path w="709294" h="566419">
                <a:moveTo>
                  <a:pt x="701779" y="61976"/>
                </a:moveTo>
                <a:lnTo>
                  <a:pt x="285991" y="61976"/>
                </a:lnTo>
                <a:lnTo>
                  <a:pt x="287984" y="80992"/>
                </a:lnTo>
                <a:lnTo>
                  <a:pt x="288084" y="81724"/>
                </a:lnTo>
                <a:lnTo>
                  <a:pt x="289999" y="91479"/>
                </a:lnTo>
                <a:lnTo>
                  <a:pt x="293043" y="95167"/>
                </a:lnTo>
                <a:lnTo>
                  <a:pt x="298323" y="95694"/>
                </a:lnTo>
                <a:lnTo>
                  <a:pt x="304827" y="91951"/>
                </a:lnTo>
                <a:lnTo>
                  <a:pt x="310332" y="83718"/>
                </a:lnTo>
                <a:lnTo>
                  <a:pt x="314124" y="75528"/>
                </a:lnTo>
                <a:lnTo>
                  <a:pt x="315569" y="71742"/>
                </a:lnTo>
                <a:lnTo>
                  <a:pt x="346162" y="71742"/>
                </a:lnTo>
                <a:lnTo>
                  <a:pt x="347367" y="67676"/>
                </a:lnTo>
                <a:lnTo>
                  <a:pt x="348424" y="62865"/>
                </a:lnTo>
                <a:lnTo>
                  <a:pt x="701680" y="62865"/>
                </a:lnTo>
                <a:lnTo>
                  <a:pt x="701779" y="61976"/>
                </a:lnTo>
                <a:close/>
              </a:path>
              <a:path w="709294" h="566419">
                <a:moveTo>
                  <a:pt x="346162" y="71742"/>
                </a:moveTo>
                <a:lnTo>
                  <a:pt x="315569" y="71742"/>
                </a:lnTo>
                <a:lnTo>
                  <a:pt x="318606" y="85610"/>
                </a:lnTo>
                <a:lnTo>
                  <a:pt x="321273" y="92567"/>
                </a:lnTo>
                <a:lnTo>
                  <a:pt x="325119" y="94870"/>
                </a:lnTo>
                <a:lnTo>
                  <a:pt x="331635" y="94627"/>
                </a:lnTo>
                <a:lnTo>
                  <a:pt x="338957" y="89209"/>
                </a:lnTo>
                <a:lnTo>
                  <a:pt x="344206" y="78341"/>
                </a:lnTo>
                <a:lnTo>
                  <a:pt x="346162" y="71742"/>
                </a:lnTo>
                <a:close/>
              </a:path>
              <a:path w="709294" h="566419">
                <a:moveTo>
                  <a:pt x="541330" y="67729"/>
                </a:moveTo>
                <a:lnTo>
                  <a:pt x="478332" y="67729"/>
                </a:lnTo>
                <a:lnTo>
                  <a:pt x="490362" y="83389"/>
                </a:lnTo>
                <a:lnTo>
                  <a:pt x="498038" y="91432"/>
                </a:lnTo>
                <a:lnTo>
                  <a:pt x="504659" y="94394"/>
                </a:lnTo>
                <a:lnTo>
                  <a:pt x="513524" y="94818"/>
                </a:lnTo>
                <a:lnTo>
                  <a:pt x="520915" y="91349"/>
                </a:lnTo>
                <a:lnTo>
                  <a:pt x="522709" y="83943"/>
                </a:lnTo>
                <a:lnTo>
                  <a:pt x="522586" y="82255"/>
                </a:lnTo>
                <a:lnTo>
                  <a:pt x="521836" y="76075"/>
                </a:lnTo>
                <a:lnTo>
                  <a:pt x="520915" y="72618"/>
                </a:lnTo>
                <a:lnTo>
                  <a:pt x="543274" y="72618"/>
                </a:lnTo>
                <a:lnTo>
                  <a:pt x="541444" y="67960"/>
                </a:lnTo>
                <a:lnTo>
                  <a:pt x="541330" y="67729"/>
                </a:lnTo>
                <a:close/>
              </a:path>
              <a:path w="709294" h="566419">
                <a:moveTo>
                  <a:pt x="700299" y="75285"/>
                </a:moveTo>
                <a:lnTo>
                  <a:pt x="619493" y="75285"/>
                </a:lnTo>
                <a:lnTo>
                  <a:pt x="626330" y="84035"/>
                </a:lnTo>
                <a:lnTo>
                  <a:pt x="631089" y="88709"/>
                </a:lnTo>
                <a:lnTo>
                  <a:pt x="636004" y="90887"/>
                </a:lnTo>
                <a:lnTo>
                  <a:pt x="643305" y="92151"/>
                </a:lnTo>
                <a:lnTo>
                  <a:pt x="655624" y="93929"/>
                </a:lnTo>
                <a:lnTo>
                  <a:pt x="655624" y="78841"/>
                </a:lnTo>
                <a:lnTo>
                  <a:pt x="699903" y="78841"/>
                </a:lnTo>
                <a:lnTo>
                  <a:pt x="700299" y="75285"/>
                </a:lnTo>
                <a:close/>
              </a:path>
              <a:path w="709294" h="566419">
                <a:moveTo>
                  <a:pt x="92138" y="68186"/>
                </a:moveTo>
                <a:lnTo>
                  <a:pt x="63398" y="68186"/>
                </a:lnTo>
                <a:lnTo>
                  <a:pt x="59349" y="79061"/>
                </a:lnTo>
                <a:lnTo>
                  <a:pt x="58945" y="83389"/>
                </a:lnTo>
                <a:lnTo>
                  <a:pt x="58840" y="85352"/>
                </a:lnTo>
                <a:lnTo>
                  <a:pt x="62351" y="89158"/>
                </a:lnTo>
                <a:lnTo>
                  <a:pt x="70789" y="93040"/>
                </a:lnTo>
                <a:lnTo>
                  <a:pt x="80362" y="91782"/>
                </a:lnTo>
                <a:lnTo>
                  <a:pt x="87014" y="82930"/>
                </a:lnTo>
                <a:lnTo>
                  <a:pt x="90881" y="72944"/>
                </a:lnTo>
                <a:lnTo>
                  <a:pt x="92138" y="68186"/>
                </a:lnTo>
                <a:close/>
              </a:path>
              <a:path w="709294" h="566419">
                <a:moveTo>
                  <a:pt x="702175" y="58420"/>
                </a:moveTo>
                <a:lnTo>
                  <a:pt x="125818" y="58420"/>
                </a:lnTo>
                <a:lnTo>
                  <a:pt x="128395" y="74927"/>
                </a:lnTo>
                <a:lnTo>
                  <a:pt x="131051" y="83943"/>
                </a:lnTo>
                <a:lnTo>
                  <a:pt x="135402" y="88630"/>
                </a:lnTo>
                <a:lnTo>
                  <a:pt x="143065" y="92151"/>
                </a:lnTo>
                <a:lnTo>
                  <a:pt x="153488" y="89547"/>
                </a:lnTo>
                <a:lnTo>
                  <a:pt x="163602" y="78619"/>
                </a:lnTo>
                <a:lnTo>
                  <a:pt x="171252" y="66690"/>
                </a:lnTo>
                <a:lnTo>
                  <a:pt x="174282" y="61087"/>
                </a:lnTo>
                <a:lnTo>
                  <a:pt x="701878" y="61087"/>
                </a:lnTo>
                <a:lnTo>
                  <a:pt x="702175" y="58420"/>
                </a:lnTo>
                <a:close/>
              </a:path>
              <a:path w="709294" h="566419">
                <a:moveTo>
                  <a:pt x="479752" y="71742"/>
                </a:moveTo>
                <a:lnTo>
                  <a:pt x="445350" y="71742"/>
                </a:lnTo>
                <a:lnTo>
                  <a:pt x="456105" y="81126"/>
                </a:lnTo>
                <a:lnTo>
                  <a:pt x="462807" y="86275"/>
                </a:lnTo>
                <a:lnTo>
                  <a:pt x="468685" y="89339"/>
                </a:lnTo>
                <a:lnTo>
                  <a:pt x="476567" y="92151"/>
                </a:lnTo>
                <a:lnTo>
                  <a:pt x="482383" y="90210"/>
                </a:lnTo>
                <a:lnTo>
                  <a:pt x="482338" y="81469"/>
                </a:lnTo>
                <a:lnTo>
                  <a:pt x="479873" y="72085"/>
                </a:lnTo>
                <a:lnTo>
                  <a:pt x="479752" y="71742"/>
                </a:lnTo>
                <a:close/>
              </a:path>
              <a:path w="709294" h="566419">
                <a:moveTo>
                  <a:pt x="701484" y="64630"/>
                </a:moveTo>
                <a:lnTo>
                  <a:pt x="539800" y="64630"/>
                </a:lnTo>
                <a:lnTo>
                  <a:pt x="552794" y="74533"/>
                </a:lnTo>
                <a:lnTo>
                  <a:pt x="560549" y="80608"/>
                </a:lnTo>
                <a:lnTo>
                  <a:pt x="566796" y="85940"/>
                </a:lnTo>
                <a:lnTo>
                  <a:pt x="572668" y="91262"/>
                </a:lnTo>
                <a:lnTo>
                  <a:pt x="578323" y="92054"/>
                </a:lnTo>
                <a:lnTo>
                  <a:pt x="580250" y="84711"/>
                </a:lnTo>
                <a:lnTo>
                  <a:pt x="580376" y="81469"/>
                </a:lnTo>
                <a:lnTo>
                  <a:pt x="580254" y="72618"/>
                </a:lnTo>
                <a:lnTo>
                  <a:pt x="580059" y="69964"/>
                </a:lnTo>
                <a:lnTo>
                  <a:pt x="700891" y="69964"/>
                </a:lnTo>
                <a:lnTo>
                  <a:pt x="701484" y="64630"/>
                </a:lnTo>
                <a:close/>
              </a:path>
              <a:path w="709294" h="566419">
                <a:moveTo>
                  <a:pt x="701878" y="61087"/>
                </a:moveTo>
                <a:lnTo>
                  <a:pt x="174282" y="61087"/>
                </a:lnTo>
                <a:lnTo>
                  <a:pt x="174435" y="71006"/>
                </a:lnTo>
                <a:lnTo>
                  <a:pt x="175514" y="77287"/>
                </a:lnTo>
                <a:lnTo>
                  <a:pt x="178482" y="82611"/>
                </a:lnTo>
                <a:lnTo>
                  <a:pt x="184137" y="89496"/>
                </a:lnTo>
                <a:lnTo>
                  <a:pt x="192234" y="91432"/>
                </a:lnTo>
                <a:lnTo>
                  <a:pt x="201699" y="85228"/>
                </a:lnTo>
                <a:lnTo>
                  <a:pt x="210224" y="76075"/>
                </a:lnTo>
                <a:lnTo>
                  <a:pt x="215480" y="69176"/>
                </a:lnTo>
                <a:lnTo>
                  <a:pt x="215836" y="68465"/>
                </a:lnTo>
                <a:lnTo>
                  <a:pt x="216179" y="68186"/>
                </a:lnTo>
                <a:lnTo>
                  <a:pt x="282746" y="68186"/>
                </a:lnTo>
                <a:lnTo>
                  <a:pt x="285991" y="61976"/>
                </a:lnTo>
                <a:lnTo>
                  <a:pt x="701779" y="61976"/>
                </a:lnTo>
                <a:lnTo>
                  <a:pt x="701878" y="61087"/>
                </a:lnTo>
                <a:close/>
              </a:path>
              <a:path w="709294" h="566419">
                <a:moveTo>
                  <a:pt x="700891" y="69964"/>
                </a:moveTo>
                <a:lnTo>
                  <a:pt x="580059" y="69964"/>
                </a:lnTo>
                <a:lnTo>
                  <a:pt x="588824" y="80242"/>
                </a:lnTo>
                <a:lnTo>
                  <a:pt x="594739" y="85610"/>
                </a:lnTo>
                <a:lnTo>
                  <a:pt x="600499" y="87816"/>
                </a:lnTo>
                <a:lnTo>
                  <a:pt x="608799" y="88607"/>
                </a:lnTo>
                <a:lnTo>
                  <a:pt x="622769" y="89496"/>
                </a:lnTo>
                <a:lnTo>
                  <a:pt x="619493" y="75285"/>
                </a:lnTo>
                <a:lnTo>
                  <a:pt x="700299" y="75285"/>
                </a:lnTo>
                <a:lnTo>
                  <a:pt x="700891" y="69964"/>
                </a:lnTo>
                <a:close/>
              </a:path>
              <a:path w="709294" h="566419">
                <a:moveTo>
                  <a:pt x="445350" y="71742"/>
                </a:moveTo>
                <a:lnTo>
                  <a:pt x="417423" y="71742"/>
                </a:lnTo>
                <a:lnTo>
                  <a:pt x="424809" y="81048"/>
                </a:lnTo>
                <a:lnTo>
                  <a:pt x="429845" y="85832"/>
                </a:lnTo>
                <a:lnTo>
                  <a:pt x="435095" y="87844"/>
                </a:lnTo>
                <a:lnTo>
                  <a:pt x="442887" y="88607"/>
                </a:lnTo>
                <a:lnTo>
                  <a:pt x="448817" y="86347"/>
                </a:lnTo>
                <a:lnTo>
                  <a:pt x="448943" y="83146"/>
                </a:lnTo>
                <a:lnTo>
                  <a:pt x="448846" y="79966"/>
                </a:lnTo>
                <a:lnTo>
                  <a:pt x="446814" y="74502"/>
                </a:lnTo>
                <a:lnTo>
                  <a:pt x="445350" y="71742"/>
                </a:lnTo>
                <a:close/>
              </a:path>
              <a:path w="709294" h="566419">
                <a:moveTo>
                  <a:pt x="123066" y="68186"/>
                </a:moveTo>
                <a:lnTo>
                  <a:pt x="92138" y="68186"/>
                </a:lnTo>
                <a:lnTo>
                  <a:pt x="93294" y="79839"/>
                </a:lnTo>
                <a:lnTo>
                  <a:pt x="93400" y="80242"/>
                </a:lnTo>
                <a:lnTo>
                  <a:pt x="95294" y="85850"/>
                </a:lnTo>
                <a:lnTo>
                  <a:pt x="99539" y="87597"/>
                </a:lnTo>
                <a:lnTo>
                  <a:pt x="107480" y="86969"/>
                </a:lnTo>
                <a:lnTo>
                  <a:pt x="116126" y="81822"/>
                </a:lnTo>
                <a:lnTo>
                  <a:pt x="121788" y="72085"/>
                </a:lnTo>
                <a:lnTo>
                  <a:pt x="123066" y="68186"/>
                </a:lnTo>
                <a:close/>
              </a:path>
              <a:path w="709294" h="566419">
                <a:moveTo>
                  <a:pt x="478808" y="69075"/>
                </a:moveTo>
                <a:lnTo>
                  <a:pt x="379628" y="69075"/>
                </a:lnTo>
                <a:lnTo>
                  <a:pt x="390256" y="79839"/>
                </a:lnTo>
                <a:lnTo>
                  <a:pt x="396879" y="85277"/>
                </a:lnTo>
                <a:lnTo>
                  <a:pt x="402272" y="87052"/>
                </a:lnTo>
                <a:lnTo>
                  <a:pt x="409206" y="86829"/>
                </a:lnTo>
                <a:lnTo>
                  <a:pt x="420700" y="85940"/>
                </a:lnTo>
                <a:lnTo>
                  <a:pt x="417423" y="71742"/>
                </a:lnTo>
                <a:lnTo>
                  <a:pt x="479752" y="71742"/>
                </a:lnTo>
                <a:lnTo>
                  <a:pt x="478808" y="69075"/>
                </a:lnTo>
                <a:close/>
              </a:path>
              <a:path w="709294" h="566419">
                <a:moveTo>
                  <a:pt x="543274" y="72618"/>
                </a:moveTo>
                <a:lnTo>
                  <a:pt x="520915" y="72618"/>
                </a:lnTo>
                <a:lnTo>
                  <a:pt x="531596" y="85940"/>
                </a:lnTo>
                <a:lnTo>
                  <a:pt x="541451" y="85940"/>
                </a:lnTo>
                <a:lnTo>
                  <a:pt x="545351" y="82611"/>
                </a:lnTo>
                <a:lnTo>
                  <a:pt x="544322" y="75285"/>
                </a:lnTo>
                <a:lnTo>
                  <a:pt x="543274" y="72618"/>
                </a:lnTo>
                <a:close/>
              </a:path>
              <a:path w="709294" h="566419">
                <a:moveTo>
                  <a:pt x="282746" y="68186"/>
                </a:moveTo>
                <a:lnTo>
                  <a:pt x="216177" y="68189"/>
                </a:lnTo>
                <a:lnTo>
                  <a:pt x="213903" y="74502"/>
                </a:lnTo>
                <a:lnTo>
                  <a:pt x="215842" y="81469"/>
                </a:lnTo>
                <a:lnTo>
                  <a:pt x="215908" y="81607"/>
                </a:lnTo>
                <a:lnTo>
                  <a:pt x="220640" y="84711"/>
                </a:lnTo>
                <a:lnTo>
                  <a:pt x="228228" y="81126"/>
                </a:lnTo>
                <a:lnTo>
                  <a:pt x="235305" y="75484"/>
                </a:lnTo>
                <a:lnTo>
                  <a:pt x="238353" y="72618"/>
                </a:lnTo>
                <a:lnTo>
                  <a:pt x="279944" y="72618"/>
                </a:lnTo>
                <a:lnTo>
                  <a:pt x="282746" y="68186"/>
                </a:lnTo>
                <a:close/>
              </a:path>
              <a:path w="709294" h="566419">
                <a:moveTo>
                  <a:pt x="701680" y="62865"/>
                </a:moveTo>
                <a:lnTo>
                  <a:pt x="348424" y="62865"/>
                </a:lnTo>
                <a:lnTo>
                  <a:pt x="349577" y="73677"/>
                </a:lnTo>
                <a:lnTo>
                  <a:pt x="351501" y="79500"/>
                </a:lnTo>
                <a:lnTo>
                  <a:pt x="355582" y="82329"/>
                </a:lnTo>
                <a:lnTo>
                  <a:pt x="363207" y="84162"/>
                </a:lnTo>
                <a:lnTo>
                  <a:pt x="371318" y="82930"/>
                </a:lnTo>
                <a:lnTo>
                  <a:pt x="376347" y="77619"/>
                </a:lnTo>
                <a:lnTo>
                  <a:pt x="378928" y="71742"/>
                </a:lnTo>
                <a:lnTo>
                  <a:pt x="379628" y="69075"/>
                </a:lnTo>
                <a:lnTo>
                  <a:pt x="478808" y="69075"/>
                </a:lnTo>
                <a:lnTo>
                  <a:pt x="478332" y="67729"/>
                </a:lnTo>
                <a:lnTo>
                  <a:pt x="541330" y="67729"/>
                </a:lnTo>
                <a:lnTo>
                  <a:pt x="539800" y="64630"/>
                </a:lnTo>
                <a:lnTo>
                  <a:pt x="701484" y="64630"/>
                </a:lnTo>
                <a:lnTo>
                  <a:pt x="701680" y="62865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829469" y="2792487"/>
            <a:ext cx="356235" cy="424180"/>
          </a:xfrm>
          <a:custGeom>
            <a:avLst/>
            <a:gdLst/>
            <a:ahLst/>
            <a:cxnLst/>
            <a:rect l="l" t="t" r="r" b="b"/>
            <a:pathLst>
              <a:path w="356235" h="424180">
                <a:moveTo>
                  <a:pt x="355790" y="0"/>
                </a:moveTo>
                <a:lnTo>
                  <a:pt x="0" y="0"/>
                </a:lnTo>
                <a:lnTo>
                  <a:pt x="31623" y="424053"/>
                </a:lnTo>
                <a:lnTo>
                  <a:pt x="324167" y="424053"/>
                </a:lnTo>
                <a:lnTo>
                  <a:pt x="355790" y="0"/>
                </a:lnTo>
                <a:close/>
              </a:path>
            </a:pathLst>
          </a:custGeom>
          <a:solidFill>
            <a:srgbClr val="4F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840054" y="2808616"/>
            <a:ext cx="334645" cy="408305"/>
          </a:xfrm>
          <a:custGeom>
            <a:avLst/>
            <a:gdLst/>
            <a:ahLst/>
            <a:cxnLst/>
            <a:rect l="l" t="t" r="r" b="b"/>
            <a:pathLst>
              <a:path w="334644" h="408305">
                <a:moveTo>
                  <a:pt x="334606" y="0"/>
                </a:moveTo>
                <a:lnTo>
                  <a:pt x="0" y="0"/>
                </a:lnTo>
                <a:lnTo>
                  <a:pt x="29730" y="407923"/>
                </a:lnTo>
                <a:lnTo>
                  <a:pt x="304876" y="407923"/>
                </a:lnTo>
                <a:lnTo>
                  <a:pt x="334606" y="0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842969" y="2815722"/>
            <a:ext cx="328930" cy="401320"/>
          </a:xfrm>
          <a:custGeom>
            <a:avLst/>
            <a:gdLst/>
            <a:ahLst/>
            <a:cxnLst/>
            <a:rect l="l" t="t" r="r" b="b"/>
            <a:pathLst>
              <a:path w="328930" h="401319">
                <a:moveTo>
                  <a:pt x="328790" y="0"/>
                </a:moveTo>
                <a:lnTo>
                  <a:pt x="0" y="0"/>
                </a:lnTo>
                <a:lnTo>
                  <a:pt x="29209" y="400812"/>
                </a:lnTo>
                <a:lnTo>
                  <a:pt x="299580" y="400812"/>
                </a:lnTo>
                <a:lnTo>
                  <a:pt x="328790" y="0"/>
                </a:ln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851978" y="2826885"/>
            <a:ext cx="302895" cy="353060"/>
          </a:xfrm>
          <a:custGeom>
            <a:avLst/>
            <a:gdLst/>
            <a:ahLst/>
            <a:cxnLst/>
            <a:rect l="l" t="t" r="r" b="b"/>
            <a:pathLst>
              <a:path w="302894" h="353060">
                <a:moveTo>
                  <a:pt x="9855" y="0"/>
                </a:moveTo>
                <a:lnTo>
                  <a:pt x="0" y="889"/>
                </a:lnTo>
                <a:lnTo>
                  <a:pt x="0" y="14211"/>
                </a:lnTo>
                <a:lnTo>
                  <a:pt x="4361" y="69062"/>
                </a:lnTo>
                <a:lnTo>
                  <a:pt x="13957" y="176758"/>
                </a:lnTo>
                <a:lnTo>
                  <a:pt x="23552" y="281959"/>
                </a:lnTo>
                <a:lnTo>
                  <a:pt x="27914" y="329323"/>
                </a:lnTo>
                <a:lnTo>
                  <a:pt x="27662" y="343664"/>
                </a:lnTo>
                <a:lnTo>
                  <a:pt x="28949" y="350850"/>
                </a:lnTo>
                <a:lnTo>
                  <a:pt x="33008" y="353044"/>
                </a:lnTo>
                <a:lnTo>
                  <a:pt x="41071" y="352412"/>
                </a:lnTo>
                <a:lnTo>
                  <a:pt x="81099" y="351240"/>
                </a:lnTo>
                <a:lnTo>
                  <a:pt x="268150" y="349745"/>
                </a:lnTo>
                <a:lnTo>
                  <a:pt x="281736" y="254761"/>
                </a:lnTo>
                <a:lnTo>
                  <a:pt x="285718" y="209419"/>
                </a:lnTo>
                <a:lnTo>
                  <a:pt x="292100" y="134319"/>
                </a:lnTo>
                <a:lnTo>
                  <a:pt x="300634" y="32842"/>
                </a:lnTo>
                <a:lnTo>
                  <a:pt x="302310" y="17403"/>
                </a:lnTo>
                <a:lnTo>
                  <a:pt x="301756" y="9205"/>
                </a:lnTo>
                <a:lnTo>
                  <a:pt x="297971" y="5501"/>
                </a:lnTo>
                <a:lnTo>
                  <a:pt x="289953" y="3543"/>
                </a:lnTo>
                <a:lnTo>
                  <a:pt x="9855" y="0"/>
                </a:lnTo>
                <a:close/>
              </a:path>
              <a:path w="302894" h="353060">
                <a:moveTo>
                  <a:pt x="268150" y="349745"/>
                </a:moveTo>
                <a:lnTo>
                  <a:pt x="259562" y="349745"/>
                </a:lnTo>
                <a:lnTo>
                  <a:pt x="266838" y="352254"/>
                </a:lnTo>
                <a:lnTo>
                  <a:pt x="268150" y="349745"/>
                </a:lnTo>
                <a:close/>
              </a:path>
            </a:pathLst>
          </a:custGeom>
          <a:solidFill>
            <a:srgbClr val="A76A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875518" y="2985187"/>
            <a:ext cx="33020" cy="35560"/>
          </a:xfrm>
          <a:custGeom>
            <a:avLst/>
            <a:gdLst/>
            <a:ahLst/>
            <a:cxnLst/>
            <a:rect l="l" t="t" r="r" b="b"/>
            <a:pathLst>
              <a:path w="33019" h="35560">
                <a:moveTo>
                  <a:pt x="25501" y="0"/>
                </a:moveTo>
                <a:lnTo>
                  <a:pt x="7353" y="0"/>
                </a:lnTo>
                <a:lnTo>
                  <a:pt x="0" y="7950"/>
                </a:lnTo>
                <a:lnTo>
                  <a:pt x="0" y="27546"/>
                </a:lnTo>
                <a:lnTo>
                  <a:pt x="7353" y="35509"/>
                </a:lnTo>
                <a:lnTo>
                  <a:pt x="25501" y="35509"/>
                </a:lnTo>
                <a:lnTo>
                  <a:pt x="32854" y="27546"/>
                </a:lnTo>
                <a:lnTo>
                  <a:pt x="32854" y="7950"/>
                </a:lnTo>
                <a:lnTo>
                  <a:pt x="25501" y="0"/>
                </a:lnTo>
                <a:close/>
              </a:path>
            </a:pathLst>
          </a:custGeom>
          <a:solidFill>
            <a:srgbClr val="5D4E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875518" y="2989634"/>
            <a:ext cx="33020" cy="35560"/>
          </a:xfrm>
          <a:custGeom>
            <a:avLst/>
            <a:gdLst/>
            <a:ahLst/>
            <a:cxnLst/>
            <a:rect l="l" t="t" r="r" b="b"/>
            <a:pathLst>
              <a:path w="33019" h="35560">
                <a:moveTo>
                  <a:pt x="25501" y="0"/>
                </a:moveTo>
                <a:lnTo>
                  <a:pt x="7353" y="0"/>
                </a:lnTo>
                <a:lnTo>
                  <a:pt x="0" y="7937"/>
                </a:lnTo>
                <a:lnTo>
                  <a:pt x="0" y="27546"/>
                </a:lnTo>
                <a:lnTo>
                  <a:pt x="7353" y="35496"/>
                </a:lnTo>
                <a:lnTo>
                  <a:pt x="25501" y="35496"/>
                </a:lnTo>
                <a:lnTo>
                  <a:pt x="32854" y="27546"/>
                </a:lnTo>
                <a:lnTo>
                  <a:pt x="32854" y="7937"/>
                </a:lnTo>
                <a:lnTo>
                  <a:pt x="25501" y="0"/>
                </a:ln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545173" y="2092545"/>
            <a:ext cx="934085" cy="633730"/>
          </a:xfrm>
          <a:custGeom>
            <a:avLst/>
            <a:gdLst/>
            <a:ahLst/>
            <a:cxnLst/>
            <a:rect l="l" t="t" r="r" b="b"/>
            <a:pathLst>
              <a:path w="934085" h="633730">
                <a:moveTo>
                  <a:pt x="879424" y="590550"/>
                </a:moveTo>
                <a:lnTo>
                  <a:pt x="805129" y="590550"/>
                </a:lnTo>
                <a:lnTo>
                  <a:pt x="809142" y="594360"/>
                </a:lnTo>
                <a:lnTo>
                  <a:pt x="812596" y="596900"/>
                </a:lnTo>
                <a:lnTo>
                  <a:pt x="813358" y="598170"/>
                </a:lnTo>
                <a:lnTo>
                  <a:pt x="833043" y="633730"/>
                </a:lnTo>
                <a:lnTo>
                  <a:pt x="841730" y="624840"/>
                </a:lnTo>
                <a:lnTo>
                  <a:pt x="840981" y="613410"/>
                </a:lnTo>
                <a:lnTo>
                  <a:pt x="840232" y="605790"/>
                </a:lnTo>
                <a:lnTo>
                  <a:pt x="838847" y="596900"/>
                </a:lnTo>
                <a:lnTo>
                  <a:pt x="881037" y="596900"/>
                </a:lnTo>
                <a:lnTo>
                  <a:pt x="879690" y="591820"/>
                </a:lnTo>
                <a:lnTo>
                  <a:pt x="879424" y="590550"/>
                </a:lnTo>
                <a:close/>
              </a:path>
              <a:path w="934085" h="633730">
                <a:moveTo>
                  <a:pt x="267373" y="590550"/>
                </a:moveTo>
                <a:lnTo>
                  <a:pt x="172211" y="590550"/>
                </a:lnTo>
                <a:lnTo>
                  <a:pt x="167100" y="598170"/>
                </a:lnTo>
                <a:lnTo>
                  <a:pt x="161855" y="605790"/>
                </a:lnTo>
                <a:lnTo>
                  <a:pt x="156467" y="613410"/>
                </a:lnTo>
                <a:lnTo>
                  <a:pt x="150926" y="621030"/>
                </a:lnTo>
                <a:lnTo>
                  <a:pt x="148488" y="623570"/>
                </a:lnTo>
                <a:lnTo>
                  <a:pt x="149339" y="631190"/>
                </a:lnTo>
                <a:lnTo>
                  <a:pt x="154241" y="627380"/>
                </a:lnTo>
                <a:lnTo>
                  <a:pt x="164959" y="621030"/>
                </a:lnTo>
                <a:lnTo>
                  <a:pt x="175421" y="613410"/>
                </a:lnTo>
                <a:lnTo>
                  <a:pt x="185556" y="605790"/>
                </a:lnTo>
                <a:lnTo>
                  <a:pt x="195287" y="598170"/>
                </a:lnTo>
                <a:lnTo>
                  <a:pt x="217919" y="598170"/>
                </a:lnTo>
                <a:lnTo>
                  <a:pt x="218820" y="596900"/>
                </a:lnTo>
                <a:lnTo>
                  <a:pt x="241779" y="596900"/>
                </a:lnTo>
                <a:lnTo>
                  <a:pt x="244017" y="593090"/>
                </a:lnTo>
                <a:lnTo>
                  <a:pt x="266522" y="593090"/>
                </a:lnTo>
                <a:lnTo>
                  <a:pt x="267373" y="590550"/>
                </a:lnTo>
                <a:close/>
              </a:path>
              <a:path w="934085" h="633730">
                <a:moveTo>
                  <a:pt x="425335" y="595630"/>
                </a:moveTo>
                <a:lnTo>
                  <a:pt x="402589" y="595630"/>
                </a:lnTo>
                <a:lnTo>
                  <a:pt x="403099" y="604520"/>
                </a:lnTo>
                <a:lnTo>
                  <a:pt x="404113" y="613410"/>
                </a:lnTo>
                <a:lnTo>
                  <a:pt x="406119" y="621030"/>
                </a:lnTo>
                <a:lnTo>
                  <a:pt x="409600" y="628650"/>
                </a:lnTo>
                <a:lnTo>
                  <a:pt x="410806" y="629920"/>
                </a:lnTo>
                <a:lnTo>
                  <a:pt x="413169" y="629920"/>
                </a:lnTo>
                <a:lnTo>
                  <a:pt x="419252" y="621030"/>
                </a:lnTo>
                <a:lnTo>
                  <a:pt x="420065" y="612140"/>
                </a:lnTo>
                <a:lnTo>
                  <a:pt x="423227" y="600710"/>
                </a:lnTo>
                <a:lnTo>
                  <a:pt x="424472" y="598170"/>
                </a:lnTo>
                <a:lnTo>
                  <a:pt x="425335" y="595630"/>
                </a:lnTo>
                <a:close/>
              </a:path>
              <a:path w="934085" h="633730">
                <a:moveTo>
                  <a:pt x="881037" y="596900"/>
                </a:moveTo>
                <a:lnTo>
                  <a:pt x="838847" y="596900"/>
                </a:lnTo>
                <a:lnTo>
                  <a:pt x="844462" y="612140"/>
                </a:lnTo>
                <a:lnTo>
                  <a:pt x="847361" y="619760"/>
                </a:lnTo>
                <a:lnTo>
                  <a:pt x="850468" y="627380"/>
                </a:lnTo>
                <a:lnTo>
                  <a:pt x="851966" y="629920"/>
                </a:lnTo>
                <a:lnTo>
                  <a:pt x="855903" y="627380"/>
                </a:lnTo>
                <a:lnTo>
                  <a:pt x="859739" y="621030"/>
                </a:lnTo>
                <a:lnTo>
                  <a:pt x="860155" y="615950"/>
                </a:lnTo>
                <a:lnTo>
                  <a:pt x="860183" y="609600"/>
                </a:lnTo>
                <a:lnTo>
                  <a:pt x="882678" y="609600"/>
                </a:lnTo>
                <a:lnTo>
                  <a:pt x="883021" y="605790"/>
                </a:lnTo>
                <a:lnTo>
                  <a:pt x="881711" y="599440"/>
                </a:lnTo>
                <a:lnTo>
                  <a:pt x="881037" y="596900"/>
                </a:lnTo>
                <a:close/>
              </a:path>
              <a:path w="934085" h="633730">
                <a:moveTo>
                  <a:pt x="313123" y="593090"/>
                </a:moveTo>
                <a:lnTo>
                  <a:pt x="292468" y="593090"/>
                </a:lnTo>
                <a:lnTo>
                  <a:pt x="292503" y="604520"/>
                </a:lnTo>
                <a:lnTo>
                  <a:pt x="292930" y="610870"/>
                </a:lnTo>
                <a:lnTo>
                  <a:pt x="294192" y="618490"/>
                </a:lnTo>
                <a:lnTo>
                  <a:pt x="296367" y="626110"/>
                </a:lnTo>
                <a:lnTo>
                  <a:pt x="297383" y="628650"/>
                </a:lnTo>
                <a:lnTo>
                  <a:pt x="300774" y="626110"/>
                </a:lnTo>
                <a:lnTo>
                  <a:pt x="304609" y="619760"/>
                </a:lnTo>
                <a:lnTo>
                  <a:pt x="305307" y="613410"/>
                </a:lnTo>
                <a:lnTo>
                  <a:pt x="309359" y="601980"/>
                </a:lnTo>
                <a:lnTo>
                  <a:pt x="311607" y="596900"/>
                </a:lnTo>
                <a:lnTo>
                  <a:pt x="313123" y="593090"/>
                </a:lnTo>
                <a:close/>
              </a:path>
              <a:path w="934085" h="633730">
                <a:moveTo>
                  <a:pt x="485525" y="594360"/>
                </a:moveTo>
                <a:lnTo>
                  <a:pt x="460006" y="594360"/>
                </a:lnTo>
                <a:lnTo>
                  <a:pt x="460349" y="595630"/>
                </a:lnTo>
                <a:lnTo>
                  <a:pt x="460489" y="596900"/>
                </a:lnTo>
                <a:lnTo>
                  <a:pt x="477380" y="628650"/>
                </a:lnTo>
                <a:lnTo>
                  <a:pt x="481787" y="624840"/>
                </a:lnTo>
                <a:lnTo>
                  <a:pt x="482028" y="621030"/>
                </a:lnTo>
                <a:lnTo>
                  <a:pt x="482671" y="614680"/>
                </a:lnTo>
                <a:lnTo>
                  <a:pt x="483555" y="607060"/>
                </a:lnTo>
                <a:lnTo>
                  <a:pt x="484596" y="600710"/>
                </a:lnTo>
                <a:lnTo>
                  <a:pt x="485525" y="594360"/>
                </a:lnTo>
                <a:close/>
              </a:path>
              <a:path w="934085" h="633730">
                <a:moveTo>
                  <a:pt x="613257" y="593090"/>
                </a:moveTo>
                <a:lnTo>
                  <a:pt x="485711" y="593090"/>
                </a:lnTo>
                <a:lnTo>
                  <a:pt x="488452" y="603250"/>
                </a:lnTo>
                <a:lnTo>
                  <a:pt x="491944" y="612140"/>
                </a:lnTo>
                <a:lnTo>
                  <a:pt x="496402" y="619760"/>
                </a:lnTo>
                <a:lnTo>
                  <a:pt x="502043" y="626110"/>
                </a:lnTo>
                <a:lnTo>
                  <a:pt x="505371" y="628650"/>
                </a:lnTo>
                <a:lnTo>
                  <a:pt x="510527" y="624840"/>
                </a:lnTo>
                <a:lnTo>
                  <a:pt x="511200" y="613410"/>
                </a:lnTo>
                <a:lnTo>
                  <a:pt x="512241" y="600710"/>
                </a:lnTo>
                <a:lnTo>
                  <a:pt x="512838" y="594360"/>
                </a:lnTo>
                <a:lnTo>
                  <a:pt x="613663" y="594360"/>
                </a:lnTo>
                <a:lnTo>
                  <a:pt x="613257" y="593090"/>
                </a:lnTo>
                <a:close/>
              </a:path>
              <a:path w="934085" h="633730">
                <a:moveTo>
                  <a:pt x="577494" y="603250"/>
                </a:moveTo>
                <a:lnTo>
                  <a:pt x="548081" y="603250"/>
                </a:lnTo>
                <a:lnTo>
                  <a:pt x="553330" y="610870"/>
                </a:lnTo>
                <a:lnTo>
                  <a:pt x="559128" y="617220"/>
                </a:lnTo>
                <a:lnTo>
                  <a:pt x="565410" y="622300"/>
                </a:lnTo>
                <a:lnTo>
                  <a:pt x="572109" y="626110"/>
                </a:lnTo>
                <a:lnTo>
                  <a:pt x="577113" y="628650"/>
                </a:lnTo>
                <a:lnTo>
                  <a:pt x="581710" y="621030"/>
                </a:lnTo>
                <a:lnTo>
                  <a:pt x="578586" y="610870"/>
                </a:lnTo>
                <a:lnTo>
                  <a:pt x="577494" y="603250"/>
                </a:lnTo>
                <a:close/>
              </a:path>
              <a:path w="934085" h="633730">
                <a:moveTo>
                  <a:pt x="266090" y="593090"/>
                </a:moveTo>
                <a:lnTo>
                  <a:pt x="244017" y="593090"/>
                </a:lnTo>
                <a:lnTo>
                  <a:pt x="243816" y="598170"/>
                </a:lnTo>
                <a:lnTo>
                  <a:pt x="243689" y="603250"/>
                </a:lnTo>
                <a:lnTo>
                  <a:pt x="243814" y="609600"/>
                </a:lnTo>
                <a:lnTo>
                  <a:pt x="244564" y="615950"/>
                </a:lnTo>
                <a:lnTo>
                  <a:pt x="246011" y="623570"/>
                </a:lnTo>
                <a:lnTo>
                  <a:pt x="247230" y="627380"/>
                </a:lnTo>
                <a:lnTo>
                  <a:pt x="251802" y="624840"/>
                </a:lnTo>
                <a:lnTo>
                  <a:pt x="252907" y="622300"/>
                </a:lnTo>
                <a:lnTo>
                  <a:pt x="255817" y="614680"/>
                </a:lnTo>
                <a:lnTo>
                  <a:pt x="258927" y="607060"/>
                </a:lnTo>
                <a:lnTo>
                  <a:pt x="262323" y="600710"/>
                </a:lnTo>
                <a:lnTo>
                  <a:pt x="266090" y="593090"/>
                </a:lnTo>
                <a:close/>
              </a:path>
              <a:path w="934085" h="633730">
                <a:moveTo>
                  <a:pt x="314134" y="590550"/>
                </a:moveTo>
                <a:lnTo>
                  <a:pt x="270167" y="590550"/>
                </a:lnTo>
                <a:lnTo>
                  <a:pt x="269201" y="594360"/>
                </a:lnTo>
                <a:lnTo>
                  <a:pt x="268198" y="596900"/>
                </a:lnTo>
                <a:lnTo>
                  <a:pt x="264845" y="607060"/>
                </a:lnTo>
                <a:lnTo>
                  <a:pt x="257975" y="614680"/>
                </a:lnTo>
                <a:lnTo>
                  <a:pt x="257632" y="626110"/>
                </a:lnTo>
                <a:lnTo>
                  <a:pt x="259892" y="627380"/>
                </a:lnTo>
                <a:lnTo>
                  <a:pt x="262547" y="626110"/>
                </a:lnTo>
                <a:lnTo>
                  <a:pt x="271463" y="619760"/>
                </a:lnTo>
                <a:lnTo>
                  <a:pt x="279303" y="612140"/>
                </a:lnTo>
                <a:lnTo>
                  <a:pt x="286244" y="601980"/>
                </a:lnTo>
                <a:lnTo>
                  <a:pt x="292468" y="593090"/>
                </a:lnTo>
                <a:lnTo>
                  <a:pt x="313123" y="593090"/>
                </a:lnTo>
                <a:lnTo>
                  <a:pt x="314134" y="590550"/>
                </a:lnTo>
                <a:close/>
              </a:path>
              <a:path w="934085" h="633730">
                <a:moveTo>
                  <a:pt x="371424" y="590550"/>
                </a:moveTo>
                <a:lnTo>
                  <a:pt x="314159" y="590550"/>
                </a:lnTo>
                <a:lnTo>
                  <a:pt x="313183" y="599440"/>
                </a:lnTo>
                <a:lnTo>
                  <a:pt x="311504" y="607060"/>
                </a:lnTo>
                <a:lnTo>
                  <a:pt x="309278" y="614680"/>
                </a:lnTo>
                <a:lnTo>
                  <a:pt x="306666" y="622300"/>
                </a:lnTo>
                <a:lnTo>
                  <a:pt x="305282" y="626110"/>
                </a:lnTo>
                <a:lnTo>
                  <a:pt x="308241" y="627380"/>
                </a:lnTo>
                <a:lnTo>
                  <a:pt x="311340" y="627380"/>
                </a:lnTo>
                <a:lnTo>
                  <a:pt x="318382" y="622300"/>
                </a:lnTo>
                <a:lnTo>
                  <a:pt x="324996" y="617220"/>
                </a:lnTo>
                <a:lnTo>
                  <a:pt x="331100" y="609600"/>
                </a:lnTo>
                <a:lnTo>
                  <a:pt x="336613" y="603250"/>
                </a:lnTo>
                <a:lnTo>
                  <a:pt x="341680" y="598170"/>
                </a:lnTo>
                <a:lnTo>
                  <a:pt x="344119" y="594360"/>
                </a:lnTo>
                <a:lnTo>
                  <a:pt x="369633" y="594360"/>
                </a:lnTo>
                <a:lnTo>
                  <a:pt x="371424" y="590550"/>
                </a:lnTo>
                <a:close/>
              </a:path>
              <a:path w="934085" h="633730">
                <a:moveTo>
                  <a:pt x="765797" y="590550"/>
                </a:moveTo>
                <a:lnTo>
                  <a:pt x="372135" y="590550"/>
                </a:lnTo>
                <a:lnTo>
                  <a:pt x="370941" y="594360"/>
                </a:lnTo>
                <a:lnTo>
                  <a:pt x="369646" y="598170"/>
                </a:lnTo>
                <a:lnTo>
                  <a:pt x="366382" y="609600"/>
                </a:lnTo>
                <a:lnTo>
                  <a:pt x="361670" y="614680"/>
                </a:lnTo>
                <a:lnTo>
                  <a:pt x="360527" y="624840"/>
                </a:lnTo>
                <a:lnTo>
                  <a:pt x="362699" y="627380"/>
                </a:lnTo>
                <a:lnTo>
                  <a:pt x="365505" y="626110"/>
                </a:lnTo>
                <a:lnTo>
                  <a:pt x="373081" y="623570"/>
                </a:lnTo>
                <a:lnTo>
                  <a:pt x="380679" y="618490"/>
                </a:lnTo>
                <a:lnTo>
                  <a:pt x="387719" y="612140"/>
                </a:lnTo>
                <a:lnTo>
                  <a:pt x="393623" y="605790"/>
                </a:lnTo>
                <a:lnTo>
                  <a:pt x="396468" y="603250"/>
                </a:lnTo>
                <a:lnTo>
                  <a:pt x="402589" y="595630"/>
                </a:lnTo>
                <a:lnTo>
                  <a:pt x="425335" y="595630"/>
                </a:lnTo>
                <a:lnTo>
                  <a:pt x="425767" y="594360"/>
                </a:lnTo>
                <a:lnTo>
                  <a:pt x="485525" y="594360"/>
                </a:lnTo>
                <a:lnTo>
                  <a:pt x="485711" y="593090"/>
                </a:lnTo>
                <a:lnTo>
                  <a:pt x="613257" y="593090"/>
                </a:lnTo>
                <a:lnTo>
                  <a:pt x="612851" y="591820"/>
                </a:lnTo>
                <a:lnTo>
                  <a:pt x="766474" y="591820"/>
                </a:lnTo>
                <a:lnTo>
                  <a:pt x="765797" y="590550"/>
                </a:lnTo>
                <a:close/>
              </a:path>
              <a:path w="934085" h="633730">
                <a:moveTo>
                  <a:pt x="684733" y="594360"/>
                </a:moveTo>
                <a:lnTo>
                  <a:pt x="655078" y="594360"/>
                </a:lnTo>
                <a:lnTo>
                  <a:pt x="655561" y="595630"/>
                </a:lnTo>
                <a:lnTo>
                  <a:pt x="656031" y="595630"/>
                </a:lnTo>
                <a:lnTo>
                  <a:pt x="661465" y="600710"/>
                </a:lnTo>
                <a:lnTo>
                  <a:pt x="666503" y="608330"/>
                </a:lnTo>
                <a:lnTo>
                  <a:pt x="670449" y="614680"/>
                </a:lnTo>
                <a:lnTo>
                  <a:pt x="672604" y="622300"/>
                </a:lnTo>
                <a:lnTo>
                  <a:pt x="673239" y="627380"/>
                </a:lnTo>
                <a:lnTo>
                  <a:pt x="679297" y="624840"/>
                </a:lnTo>
                <a:lnTo>
                  <a:pt x="680694" y="622300"/>
                </a:lnTo>
                <a:lnTo>
                  <a:pt x="682786" y="615950"/>
                </a:lnTo>
                <a:lnTo>
                  <a:pt x="684142" y="609600"/>
                </a:lnTo>
                <a:lnTo>
                  <a:pt x="684677" y="603250"/>
                </a:lnTo>
                <a:lnTo>
                  <a:pt x="684733" y="594360"/>
                </a:lnTo>
                <a:close/>
              </a:path>
              <a:path w="934085" h="633730">
                <a:moveTo>
                  <a:pt x="142646" y="590550"/>
                </a:moveTo>
                <a:lnTo>
                  <a:pt x="109524" y="590550"/>
                </a:lnTo>
                <a:lnTo>
                  <a:pt x="104461" y="596900"/>
                </a:lnTo>
                <a:lnTo>
                  <a:pt x="99371" y="601980"/>
                </a:lnTo>
                <a:lnTo>
                  <a:pt x="94347" y="607060"/>
                </a:lnTo>
                <a:lnTo>
                  <a:pt x="89484" y="610870"/>
                </a:lnTo>
                <a:lnTo>
                  <a:pt x="85483" y="614680"/>
                </a:lnTo>
                <a:lnTo>
                  <a:pt x="84988" y="626110"/>
                </a:lnTo>
                <a:lnTo>
                  <a:pt x="105368" y="614680"/>
                </a:lnTo>
                <a:lnTo>
                  <a:pt x="118222" y="607060"/>
                </a:lnTo>
                <a:lnTo>
                  <a:pt x="130722" y="599440"/>
                </a:lnTo>
                <a:lnTo>
                  <a:pt x="142646" y="590550"/>
                </a:lnTo>
                <a:close/>
              </a:path>
              <a:path w="934085" h="633730">
                <a:moveTo>
                  <a:pt x="217919" y="598170"/>
                </a:moveTo>
                <a:lnTo>
                  <a:pt x="195287" y="598170"/>
                </a:lnTo>
                <a:lnTo>
                  <a:pt x="192747" y="605790"/>
                </a:lnTo>
                <a:lnTo>
                  <a:pt x="189915" y="612140"/>
                </a:lnTo>
                <a:lnTo>
                  <a:pt x="184010" y="621030"/>
                </a:lnTo>
                <a:lnTo>
                  <a:pt x="186220" y="626110"/>
                </a:lnTo>
                <a:lnTo>
                  <a:pt x="189737" y="623570"/>
                </a:lnTo>
                <a:lnTo>
                  <a:pt x="196949" y="618490"/>
                </a:lnTo>
                <a:lnTo>
                  <a:pt x="203701" y="613410"/>
                </a:lnTo>
                <a:lnTo>
                  <a:pt x="210072" y="605790"/>
                </a:lnTo>
                <a:lnTo>
                  <a:pt x="216141" y="599440"/>
                </a:lnTo>
                <a:lnTo>
                  <a:pt x="217017" y="599440"/>
                </a:lnTo>
                <a:lnTo>
                  <a:pt x="217919" y="598170"/>
                </a:lnTo>
                <a:close/>
              </a:path>
              <a:path w="934085" h="633730">
                <a:moveTo>
                  <a:pt x="454606" y="604520"/>
                </a:moveTo>
                <a:lnTo>
                  <a:pt x="435825" y="604520"/>
                </a:lnTo>
                <a:lnTo>
                  <a:pt x="435521" y="610870"/>
                </a:lnTo>
                <a:lnTo>
                  <a:pt x="434835" y="615950"/>
                </a:lnTo>
                <a:lnTo>
                  <a:pt x="433158" y="623570"/>
                </a:lnTo>
                <a:lnTo>
                  <a:pt x="433997" y="626110"/>
                </a:lnTo>
                <a:lnTo>
                  <a:pt x="436803" y="626110"/>
                </a:lnTo>
                <a:lnTo>
                  <a:pt x="443422" y="622300"/>
                </a:lnTo>
                <a:lnTo>
                  <a:pt x="448827" y="615950"/>
                </a:lnTo>
                <a:lnTo>
                  <a:pt x="453198" y="607060"/>
                </a:lnTo>
                <a:lnTo>
                  <a:pt x="454606" y="604520"/>
                </a:lnTo>
                <a:close/>
              </a:path>
              <a:path w="934085" h="633730">
                <a:moveTo>
                  <a:pt x="613663" y="594360"/>
                </a:moveTo>
                <a:lnTo>
                  <a:pt x="512838" y="594360"/>
                </a:lnTo>
                <a:lnTo>
                  <a:pt x="516775" y="600710"/>
                </a:lnTo>
                <a:lnTo>
                  <a:pt x="520865" y="607060"/>
                </a:lnTo>
                <a:lnTo>
                  <a:pt x="536257" y="626110"/>
                </a:lnTo>
                <a:lnTo>
                  <a:pt x="551408" y="619760"/>
                </a:lnTo>
                <a:lnTo>
                  <a:pt x="548944" y="609600"/>
                </a:lnTo>
                <a:lnTo>
                  <a:pt x="548081" y="603250"/>
                </a:lnTo>
                <a:lnTo>
                  <a:pt x="577494" y="603250"/>
                </a:lnTo>
                <a:lnTo>
                  <a:pt x="576364" y="596900"/>
                </a:lnTo>
                <a:lnTo>
                  <a:pt x="614171" y="596900"/>
                </a:lnTo>
                <a:lnTo>
                  <a:pt x="613663" y="594360"/>
                </a:lnTo>
                <a:close/>
              </a:path>
              <a:path w="934085" h="633730">
                <a:moveTo>
                  <a:pt x="98774" y="595630"/>
                </a:moveTo>
                <a:lnTo>
                  <a:pt x="68630" y="595630"/>
                </a:lnTo>
                <a:lnTo>
                  <a:pt x="65150" y="603250"/>
                </a:lnTo>
                <a:lnTo>
                  <a:pt x="62229" y="610870"/>
                </a:lnTo>
                <a:lnTo>
                  <a:pt x="59524" y="622300"/>
                </a:lnTo>
                <a:lnTo>
                  <a:pt x="62712" y="624840"/>
                </a:lnTo>
                <a:lnTo>
                  <a:pt x="65925" y="622300"/>
                </a:lnTo>
                <a:lnTo>
                  <a:pt x="75738" y="614680"/>
                </a:lnTo>
                <a:lnTo>
                  <a:pt x="85297" y="607060"/>
                </a:lnTo>
                <a:lnTo>
                  <a:pt x="94731" y="599440"/>
                </a:lnTo>
                <a:lnTo>
                  <a:pt x="98774" y="595630"/>
                </a:lnTo>
                <a:close/>
              </a:path>
              <a:path w="934085" h="633730">
                <a:moveTo>
                  <a:pt x="767829" y="594360"/>
                </a:moveTo>
                <a:lnTo>
                  <a:pt x="684733" y="594360"/>
                </a:lnTo>
                <a:lnTo>
                  <a:pt x="691958" y="601980"/>
                </a:lnTo>
                <a:lnTo>
                  <a:pt x="699379" y="608330"/>
                </a:lnTo>
                <a:lnTo>
                  <a:pt x="714768" y="622300"/>
                </a:lnTo>
                <a:lnTo>
                  <a:pt x="718286" y="624840"/>
                </a:lnTo>
                <a:lnTo>
                  <a:pt x="723303" y="621030"/>
                </a:lnTo>
                <a:lnTo>
                  <a:pt x="725690" y="613410"/>
                </a:lnTo>
                <a:lnTo>
                  <a:pt x="725741" y="609600"/>
                </a:lnTo>
                <a:lnTo>
                  <a:pt x="725081" y="605790"/>
                </a:lnTo>
                <a:lnTo>
                  <a:pt x="774204" y="605790"/>
                </a:lnTo>
                <a:lnTo>
                  <a:pt x="772185" y="600710"/>
                </a:lnTo>
                <a:lnTo>
                  <a:pt x="767829" y="594360"/>
                </a:lnTo>
                <a:close/>
              </a:path>
              <a:path w="934085" h="633730">
                <a:moveTo>
                  <a:pt x="50715" y="609600"/>
                </a:moveTo>
                <a:lnTo>
                  <a:pt x="33629" y="609600"/>
                </a:lnTo>
                <a:lnTo>
                  <a:pt x="32727" y="610870"/>
                </a:lnTo>
                <a:lnTo>
                  <a:pt x="30568" y="613410"/>
                </a:lnTo>
                <a:lnTo>
                  <a:pt x="27266" y="618490"/>
                </a:lnTo>
                <a:lnTo>
                  <a:pt x="27838" y="623570"/>
                </a:lnTo>
                <a:lnTo>
                  <a:pt x="31724" y="621030"/>
                </a:lnTo>
                <a:lnTo>
                  <a:pt x="41339" y="615950"/>
                </a:lnTo>
                <a:lnTo>
                  <a:pt x="50715" y="609600"/>
                </a:lnTo>
                <a:close/>
              </a:path>
              <a:path w="934085" h="633730">
                <a:moveTo>
                  <a:pt x="614171" y="596900"/>
                </a:moveTo>
                <a:lnTo>
                  <a:pt x="576364" y="596900"/>
                </a:lnTo>
                <a:lnTo>
                  <a:pt x="583639" y="605790"/>
                </a:lnTo>
                <a:lnTo>
                  <a:pt x="591564" y="614680"/>
                </a:lnTo>
                <a:lnTo>
                  <a:pt x="600486" y="621030"/>
                </a:lnTo>
                <a:lnTo>
                  <a:pt x="610755" y="623570"/>
                </a:lnTo>
                <a:lnTo>
                  <a:pt x="613422" y="623570"/>
                </a:lnTo>
                <a:lnTo>
                  <a:pt x="616432" y="621030"/>
                </a:lnTo>
                <a:lnTo>
                  <a:pt x="618883" y="612140"/>
                </a:lnTo>
                <a:lnTo>
                  <a:pt x="616699" y="608330"/>
                </a:lnTo>
                <a:lnTo>
                  <a:pt x="614426" y="598170"/>
                </a:lnTo>
                <a:lnTo>
                  <a:pt x="614171" y="596900"/>
                </a:lnTo>
                <a:close/>
              </a:path>
              <a:path w="934085" h="633730">
                <a:moveTo>
                  <a:pt x="920632" y="590550"/>
                </a:moveTo>
                <a:lnTo>
                  <a:pt x="881913" y="590550"/>
                </a:lnTo>
                <a:lnTo>
                  <a:pt x="885126" y="594360"/>
                </a:lnTo>
                <a:lnTo>
                  <a:pt x="913766" y="619760"/>
                </a:lnTo>
                <a:lnTo>
                  <a:pt x="927303" y="623570"/>
                </a:lnTo>
                <a:lnTo>
                  <a:pt x="931202" y="615950"/>
                </a:lnTo>
                <a:lnTo>
                  <a:pt x="929881" y="612140"/>
                </a:lnTo>
                <a:lnTo>
                  <a:pt x="926937" y="603250"/>
                </a:lnTo>
                <a:lnTo>
                  <a:pt x="920632" y="590550"/>
                </a:lnTo>
                <a:close/>
              </a:path>
              <a:path w="934085" h="633730">
                <a:moveTo>
                  <a:pt x="241779" y="596900"/>
                </a:moveTo>
                <a:lnTo>
                  <a:pt x="218820" y="596900"/>
                </a:lnTo>
                <a:lnTo>
                  <a:pt x="216026" y="604520"/>
                </a:lnTo>
                <a:lnTo>
                  <a:pt x="212940" y="610870"/>
                </a:lnTo>
                <a:lnTo>
                  <a:pt x="210477" y="621030"/>
                </a:lnTo>
                <a:lnTo>
                  <a:pt x="212369" y="622300"/>
                </a:lnTo>
                <a:lnTo>
                  <a:pt x="215341" y="622300"/>
                </a:lnTo>
                <a:lnTo>
                  <a:pt x="222154" y="618490"/>
                </a:lnTo>
                <a:lnTo>
                  <a:pt x="228511" y="612140"/>
                </a:lnTo>
                <a:lnTo>
                  <a:pt x="234314" y="605790"/>
                </a:lnTo>
                <a:lnTo>
                  <a:pt x="241033" y="598170"/>
                </a:lnTo>
                <a:lnTo>
                  <a:pt x="241779" y="596900"/>
                </a:lnTo>
                <a:close/>
              </a:path>
              <a:path w="934085" h="633730">
                <a:moveTo>
                  <a:pt x="369633" y="594360"/>
                </a:moveTo>
                <a:lnTo>
                  <a:pt x="344119" y="594360"/>
                </a:lnTo>
                <a:lnTo>
                  <a:pt x="344182" y="603250"/>
                </a:lnTo>
                <a:lnTo>
                  <a:pt x="345312" y="612140"/>
                </a:lnTo>
                <a:lnTo>
                  <a:pt x="347903" y="622300"/>
                </a:lnTo>
                <a:lnTo>
                  <a:pt x="351015" y="622300"/>
                </a:lnTo>
                <a:lnTo>
                  <a:pt x="356247" y="614680"/>
                </a:lnTo>
                <a:lnTo>
                  <a:pt x="359964" y="609600"/>
                </a:lnTo>
                <a:lnTo>
                  <a:pt x="363559" y="604520"/>
                </a:lnTo>
                <a:lnTo>
                  <a:pt x="366979" y="598170"/>
                </a:lnTo>
                <a:lnTo>
                  <a:pt x="369633" y="594360"/>
                </a:lnTo>
                <a:close/>
              </a:path>
              <a:path w="934085" h="633730">
                <a:moveTo>
                  <a:pt x="164795" y="590550"/>
                </a:moveTo>
                <a:lnTo>
                  <a:pt x="142925" y="590550"/>
                </a:lnTo>
                <a:lnTo>
                  <a:pt x="140388" y="596900"/>
                </a:lnTo>
                <a:lnTo>
                  <a:pt x="137956" y="603250"/>
                </a:lnTo>
                <a:lnTo>
                  <a:pt x="136053" y="609600"/>
                </a:lnTo>
                <a:lnTo>
                  <a:pt x="135102" y="617220"/>
                </a:lnTo>
                <a:lnTo>
                  <a:pt x="134988" y="619760"/>
                </a:lnTo>
                <a:lnTo>
                  <a:pt x="137045" y="621030"/>
                </a:lnTo>
                <a:lnTo>
                  <a:pt x="159359" y="596900"/>
                </a:lnTo>
                <a:lnTo>
                  <a:pt x="162039" y="594360"/>
                </a:lnTo>
                <a:lnTo>
                  <a:pt x="164795" y="590550"/>
                </a:lnTo>
                <a:close/>
              </a:path>
              <a:path w="934085" h="633730">
                <a:moveTo>
                  <a:pt x="774204" y="605790"/>
                </a:moveTo>
                <a:lnTo>
                  <a:pt x="725081" y="605790"/>
                </a:lnTo>
                <a:lnTo>
                  <a:pt x="733449" y="612140"/>
                </a:lnTo>
                <a:lnTo>
                  <a:pt x="742438" y="615950"/>
                </a:lnTo>
                <a:lnTo>
                  <a:pt x="752280" y="619760"/>
                </a:lnTo>
                <a:lnTo>
                  <a:pt x="763206" y="621030"/>
                </a:lnTo>
                <a:lnTo>
                  <a:pt x="768261" y="621030"/>
                </a:lnTo>
                <a:lnTo>
                  <a:pt x="772515" y="615950"/>
                </a:lnTo>
                <a:lnTo>
                  <a:pt x="774204" y="605790"/>
                </a:lnTo>
                <a:close/>
              </a:path>
              <a:path w="934085" h="633730">
                <a:moveTo>
                  <a:pt x="803757" y="590550"/>
                </a:moveTo>
                <a:lnTo>
                  <a:pt x="768654" y="590550"/>
                </a:lnTo>
                <a:lnTo>
                  <a:pt x="770331" y="593090"/>
                </a:lnTo>
                <a:lnTo>
                  <a:pt x="771994" y="594360"/>
                </a:lnTo>
                <a:lnTo>
                  <a:pt x="784953" y="605790"/>
                </a:lnTo>
                <a:lnTo>
                  <a:pt x="790327" y="610870"/>
                </a:lnTo>
                <a:lnTo>
                  <a:pt x="794829" y="617220"/>
                </a:lnTo>
                <a:lnTo>
                  <a:pt x="797051" y="621030"/>
                </a:lnTo>
                <a:lnTo>
                  <a:pt x="801446" y="617220"/>
                </a:lnTo>
                <a:lnTo>
                  <a:pt x="804379" y="608330"/>
                </a:lnTo>
                <a:lnTo>
                  <a:pt x="804824" y="599440"/>
                </a:lnTo>
                <a:lnTo>
                  <a:pt x="803757" y="590550"/>
                </a:lnTo>
                <a:close/>
              </a:path>
              <a:path w="934085" h="633730">
                <a:moveTo>
                  <a:pt x="882678" y="609600"/>
                </a:moveTo>
                <a:lnTo>
                  <a:pt x="860183" y="609600"/>
                </a:lnTo>
                <a:lnTo>
                  <a:pt x="863968" y="612140"/>
                </a:lnTo>
                <a:lnTo>
                  <a:pt x="867816" y="614680"/>
                </a:lnTo>
                <a:lnTo>
                  <a:pt x="873671" y="619760"/>
                </a:lnTo>
                <a:lnTo>
                  <a:pt x="876617" y="619760"/>
                </a:lnTo>
                <a:lnTo>
                  <a:pt x="878700" y="617220"/>
                </a:lnTo>
                <a:lnTo>
                  <a:pt x="882450" y="612140"/>
                </a:lnTo>
                <a:lnTo>
                  <a:pt x="882678" y="609600"/>
                </a:lnTo>
                <a:close/>
              </a:path>
              <a:path w="934085" h="633730">
                <a:moveTo>
                  <a:pt x="912562" y="574040"/>
                </a:moveTo>
                <a:lnTo>
                  <a:pt x="23634" y="574040"/>
                </a:lnTo>
                <a:lnTo>
                  <a:pt x="23253" y="577850"/>
                </a:lnTo>
                <a:lnTo>
                  <a:pt x="22821" y="584200"/>
                </a:lnTo>
                <a:lnTo>
                  <a:pt x="19677" y="590550"/>
                </a:lnTo>
                <a:lnTo>
                  <a:pt x="16746" y="598170"/>
                </a:lnTo>
                <a:lnTo>
                  <a:pt x="14065" y="604520"/>
                </a:lnTo>
                <a:lnTo>
                  <a:pt x="11671" y="612140"/>
                </a:lnTo>
                <a:lnTo>
                  <a:pt x="10426" y="615950"/>
                </a:lnTo>
                <a:lnTo>
                  <a:pt x="14604" y="617220"/>
                </a:lnTo>
                <a:lnTo>
                  <a:pt x="21488" y="609600"/>
                </a:lnTo>
                <a:lnTo>
                  <a:pt x="26149" y="604520"/>
                </a:lnTo>
                <a:lnTo>
                  <a:pt x="30899" y="599440"/>
                </a:lnTo>
                <a:lnTo>
                  <a:pt x="64226" y="599440"/>
                </a:lnTo>
                <a:lnTo>
                  <a:pt x="68630" y="595630"/>
                </a:lnTo>
                <a:lnTo>
                  <a:pt x="98774" y="595630"/>
                </a:lnTo>
                <a:lnTo>
                  <a:pt x="104165" y="590550"/>
                </a:lnTo>
                <a:lnTo>
                  <a:pt x="920632" y="590550"/>
                </a:lnTo>
                <a:lnTo>
                  <a:pt x="914958" y="579120"/>
                </a:lnTo>
                <a:lnTo>
                  <a:pt x="912562" y="574040"/>
                </a:lnTo>
                <a:close/>
              </a:path>
              <a:path w="934085" h="633730">
                <a:moveTo>
                  <a:pt x="64226" y="599440"/>
                </a:moveTo>
                <a:lnTo>
                  <a:pt x="30899" y="599440"/>
                </a:lnTo>
                <a:lnTo>
                  <a:pt x="29540" y="601980"/>
                </a:lnTo>
                <a:lnTo>
                  <a:pt x="28232" y="604520"/>
                </a:lnTo>
                <a:lnTo>
                  <a:pt x="25971" y="610870"/>
                </a:lnTo>
                <a:lnTo>
                  <a:pt x="28409" y="613410"/>
                </a:lnTo>
                <a:lnTo>
                  <a:pt x="31864" y="610870"/>
                </a:lnTo>
                <a:lnTo>
                  <a:pt x="32609" y="610870"/>
                </a:lnTo>
                <a:lnTo>
                  <a:pt x="33629" y="609600"/>
                </a:lnTo>
                <a:lnTo>
                  <a:pt x="50715" y="609600"/>
                </a:lnTo>
                <a:lnTo>
                  <a:pt x="59822" y="603250"/>
                </a:lnTo>
                <a:lnTo>
                  <a:pt x="64226" y="599440"/>
                </a:lnTo>
                <a:close/>
              </a:path>
              <a:path w="934085" h="633730">
                <a:moveTo>
                  <a:pt x="460006" y="594360"/>
                </a:moveTo>
                <a:lnTo>
                  <a:pt x="425767" y="594360"/>
                </a:lnTo>
                <a:lnTo>
                  <a:pt x="425018" y="599440"/>
                </a:lnTo>
                <a:lnTo>
                  <a:pt x="423900" y="604520"/>
                </a:lnTo>
                <a:lnTo>
                  <a:pt x="422478" y="612140"/>
                </a:lnTo>
                <a:lnTo>
                  <a:pt x="423900" y="613410"/>
                </a:lnTo>
                <a:lnTo>
                  <a:pt x="429666" y="612140"/>
                </a:lnTo>
                <a:lnTo>
                  <a:pt x="432993" y="608330"/>
                </a:lnTo>
                <a:lnTo>
                  <a:pt x="435825" y="604520"/>
                </a:lnTo>
                <a:lnTo>
                  <a:pt x="454606" y="604520"/>
                </a:lnTo>
                <a:lnTo>
                  <a:pt x="456717" y="600710"/>
                </a:lnTo>
                <a:lnTo>
                  <a:pt x="457733" y="598170"/>
                </a:lnTo>
                <a:lnTo>
                  <a:pt x="460006" y="594360"/>
                </a:lnTo>
                <a:close/>
              </a:path>
              <a:path w="934085" h="633730">
                <a:moveTo>
                  <a:pt x="766474" y="591820"/>
                </a:moveTo>
                <a:lnTo>
                  <a:pt x="612851" y="591820"/>
                </a:lnTo>
                <a:lnTo>
                  <a:pt x="618032" y="595630"/>
                </a:lnTo>
                <a:lnTo>
                  <a:pt x="623455" y="600710"/>
                </a:lnTo>
                <a:lnTo>
                  <a:pt x="633530" y="608330"/>
                </a:lnTo>
                <a:lnTo>
                  <a:pt x="639418" y="612140"/>
                </a:lnTo>
                <a:lnTo>
                  <a:pt x="645645" y="613410"/>
                </a:lnTo>
                <a:lnTo>
                  <a:pt x="654481" y="613410"/>
                </a:lnTo>
                <a:lnTo>
                  <a:pt x="657199" y="609600"/>
                </a:lnTo>
                <a:lnTo>
                  <a:pt x="656158" y="603250"/>
                </a:lnTo>
                <a:lnTo>
                  <a:pt x="655446" y="598170"/>
                </a:lnTo>
                <a:lnTo>
                  <a:pt x="654570" y="594360"/>
                </a:lnTo>
                <a:lnTo>
                  <a:pt x="767829" y="594360"/>
                </a:lnTo>
                <a:lnTo>
                  <a:pt x="766474" y="591820"/>
                </a:lnTo>
                <a:close/>
              </a:path>
              <a:path w="934085" h="633730">
                <a:moveTo>
                  <a:pt x="33629" y="609600"/>
                </a:moveTo>
                <a:lnTo>
                  <a:pt x="32609" y="610870"/>
                </a:lnTo>
                <a:lnTo>
                  <a:pt x="33629" y="609600"/>
                </a:lnTo>
                <a:close/>
              </a:path>
              <a:path w="934085" h="633730">
                <a:moveTo>
                  <a:pt x="922280" y="537210"/>
                </a:moveTo>
                <a:lnTo>
                  <a:pt x="27889" y="537210"/>
                </a:lnTo>
                <a:lnTo>
                  <a:pt x="27431" y="539750"/>
                </a:lnTo>
                <a:lnTo>
                  <a:pt x="19422" y="552450"/>
                </a:lnTo>
                <a:lnTo>
                  <a:pt x="12603" y="565150"/>
                </a:lnTo>
                <a:lnTo>
                  <a:pt x="7752" y="577850"/>
                </a:lnTo>
                <a:lnTo>
                  <a:pt x="5651" y="590550"/>
                </a:lnTo>
                <a:lnTo>
                  <a:pt x="5499" y="595630"/>
                </a:lnTo>
                <a:lnTo>
                  <a:pt x="10058" y="594360"/>
                </a:lnTo>
                <a:lnTo>
                  <a:pt x="15468" y="585470"/>
                </a:lnTo>
                <a:lnTo>
                  <a:pt x="19405" y="579120"/>
                </a:lnTo>
                <a:lnTo>
                  <a:pt x="23634" y="574040"/>
                </a:lnTo>
                <a:lnTo>
                  <a:pt x="912562" y="574040"/>
                </a:lnTo>
                <a:lnTo>
                  <a:pt x="911364" y="571500"/>
                </a:lnTo>
                <a:lnTo>
                  <a:pt x="908138" y="563880"/>
                </a:lnTo>
                <a:lnTo>
                  <a:pt x="905001" y="556260"/>
                </a:lnTo>
                <a:lnTo>
                  <a:pt x="928263" y="556260"/>
                </a:lnTo>
                <a:lnTo>
                  <a:pt x="927928" y="552450"/>
                </a:lnTo>
                <a:lnTo>
                  <a:pt x="923461" y="539750"/>
                </a:lnTo>
                <a:lnTo>
                  <a:pt x="922280" y="537210"/>
                </a:lnTo>
                <a:close/>
              </a:path>
              <a:path w="934085" h="633730">
                <a:moveTo>
                  <a:pt x="928263" y="556260"/>
                </a:moveTo>
                <a:lnTo>
                  <a:pt x="905001" y="556260"/>
                </a:lnTo>
                <a:lnTo>
                  <a:pt x="911339" y="560070"/>
                </a:lnTo>
                <a:lnTo>
                  <a:pt x="926198" y="570230"/>
                </a:lnTo>
                <a:lnTo>
                  <a:pt x="928839" y="566420"/>
                </a:lnTo>
                <a:lnTo>
                  <a:pt x="928931" y="563880"/>
                </a:lnTo>
                <a:lnTo>
                  <a:pt x="928263" y="556260"/>
                </a:lnTo>
                <a:close/>
              </a:path>
              <a:path w="934085" h="633730">
                <a:moveTo>
                  <a:pt x="907345" y="506730"/>
                </a:moveTo>
                <a:lnTo>
                  <a:pt x="32715" y="506730"/>
                </a:lnTo>
                <a:lnTo>
                  <a:pt x="32588" y="508000"/>
                </a:lnTo>
                <a:lnTo>
                  <a:pt x="25911" y="516890"/>
                </a:lnTo>
                <a:lnTo>
                  <a:pt x="18915" y="527050"/>
                </a:lnTo>
                <a:lnTo>
                  <a:pt x="11430" y="534670"/>
                </a:lnTo>
                <a:lnTo>
                  <a:pt x="3289" y="543560"/>
                </a:lnTo>
                <a:lnTo>
                  <a:pt x="76" y="546100"/>
                </a:lnTo>
                <a:lnTo>
                  <a:pt x="0" y="552450"/>
                </a:lnTo>
                <a:lnTo>
                  <a:pt x="5346" y="549910"/>
                </a:lnTo>
                <a:lnTo>
                  <a:pt x="11260" y="547370"/>
                </a:lnTo>
                <a:lnTo>
                  <a:pt x="16984" y="544830"/>
                </a:lnTo>
                <a:lnTo>
                  <a:pt x="22525" y="541020"/>
                </a:lnTo>
                <a:lnTo>
                  <a:pt x="27889" y="537210"/>
                </a:lnTo>
                <a:lnTo>
                  <a:pt x="922280" y="537210"/>
                </a:lnTo>
                <a:lnTo>
                  <a:pt x="917555" y="527050"/>
                </a:lnTo>
                <a:lnTo>
                  <a:pt x="912126" y="515620"/>
                </a:lnTo>
                <a:lnTo>
                  <a:pt x="909573" y="510540"/>
                </a:lnTo>
                <a:lnTo>
                  <a:pt x="907345" y="506730"/>
                </a:lnTo>
                <a:close/>
              </a:path>
              <a:path w="934085" h="633730">
                <a:moveTo>
                  <a:pt x="464667" y="0"/>
                </a:moveTo>
                <a:lnTo>
                  <a:pt x="406545" y="19050"/>
                </a:lnTo>
                <a:lnTo>
                  <a:pt x="353747" y="41910"/>
                </a:lnTo>
                <a:lnTo>
                  <a:pt x="306019" y="67310"/>
                </a:lnTo>
                <a:lnTo>
                  <a:pt x="263104" y="97790"/>
                </a:lnTo>
                <a:lnTo>
                  <a:pt x="224749" y="130810"/>
                </a:lnTo>
                <a:lnTo>
                  <a:pt x="190695" y="165100"/>
                </a:lnTo>
                <a:lnTo>
                  <a:pt x="160689" y="201930"/>
                </a:lnTo>
                <a:lnTo>
                  <a:pt x="134475" y="240030"/>
                </a:lnTo>
                <a:lnTo>
                  <a:pt x="111797" y="278130"/>
                </a:lnTo>
                <a:lnTo>
                  <a:pt x="92400" y="316230"/>
                </a:lnTo>
                <a:lnTo>
                  <a:pt x="76028" y="354330"/>
                </a:lnTo>
                <a:lnTo>
                  <a:pt x="62425" y="392430"/>
                </a:lnTo>
                <a:lnTo>
                  <a:pt x="42506" y="461010"/>
                </a:lnTo>
                <a:lnTo>
                  <a:pt x="35727" y="472440"/>
                </a:lnTo>
                <a:lnTo>
                  <a:pt x="28540" y="485140"/>
                </a:lnTo>
                <a:lnTo>
                  <a:pt x="20700" y="496570"/>
                </a:lnTo>
                <a:lnTo>
                  <a:pt x="11963" y="508000"/>
                </a:lnTo>
                <a:lnTo>
                  <a:pt x="10718" y="509270"/>
                </a:lnTo>
                <a:lnTo>
                  <a:pt x="9880" y="513080"/>
                </a:lnTo>
                <a:lnTo>
                  <a:pt x="18554" y="514350"/>
                </a:lnTo>
                <a:lnTo>
                  <a:pt x="25742" y="511810"/>
                </a:lnTo>
                <a:lnTo>
                  <a:pt x="32715" y="506730"/>
                </a:lnTo>
                <a:lnTo>
                  <a:pt x="907345" y="506730"/>
                </a:lnTo>
                <a:lnTo>
                  <a:pt x="906602" y="505460"/>
                </a:lnTo>
                <a:lnTo>
                  <a:pt x="903389" y="500380"/>
                </a:lnTo>
                <a:lnTo>
                  <a:pt x="929907" y="500380"/>
                </a:lnTo>
                <a:lnTo>
                  <a:pt x="902401" y="468630"/>
                </a:lnTo>
                <a:lnTo>
                  <a:pt x="879322" y="431800"/>
                </a:lnTo>
                <a:lnTo>
                  <a:pt x="868422" y="396240"/>
                </a:lnTo>
                <a:lnTo>
                  <a:pt x="854988" y="359410"/>
                </a:lnTo>
                <a:lnTo>
                  <a:pt x="838757" y="321310"/>
                </a:lnTo>
                <a:lnTo>
                  <a:pt x="819465" y="281940"/>
                </a:lnTo>
                <a:lnTo>
                  <a:pt x="796850" y="242570"/>
                </a:lnTo>
                <a:lnTo>
                  <a:pt x="770648" y="204470"/>
                </a:lnTo>
                <a:lnTo>
                  <a:pt x="740595" y="167640"/>
                </a:lnTo>
                <a:lnTo>
                  <a:pt x="706428" y="132080"/>
                </a:lnTo>
                <a:lnTo>
                  <a:pt x="667884" y="99060"/>
                </a:lnTo>
                <a:lnTo>
                  <a:pt x="624700" y="68580"/>
                </a:lnTo>
                <a:lnTo>
                  <a:pt x="576611" y="41910"/>
                </a:lnTo>
                <a:lnTo>
                  <a:pt x="523354" y="19050"/>
                </a:lnTo>
                <a:lnTo>
                  <a:pt x="464667" y="0"/>
                </a:lnTo>
                <a:close/>
              </a:path>
              <a:path w="934085" h="633730">
                <a:moveTo>
                  <a:pt x="929907" y="500380"/>
                </a:moveTo>
                <a:lnTo>
                  <a:pt x="903389" y="500380"/>
                </a:lnTo>
                <a:lnTo>
                  <a:pt x="909410" y="504190"/>
                </a:lnTo>
                <a:lnTo>
                  <a:pt x="915574" y="506730"/>
                </a:lnTo>
                <a:lnTo>
                  <a:pt x="921805" y="508000"/>
                </a:lnTo>
                <a:lnTo>
                  <a:pt x="930325" y="508000"/>
                </a:lnTo>
                <a:lnTo>
                  <a:pt x="933538" y="502920"/>
                </a:lnTo>
                <a:lnTo>
                  <a:pt x="931176" y="501650"/>
                </a:lnTo>
                <a:lnTo>
                  <a:pt x="929907" y="500380"/>
                </a:lnTo>
                <a:close/>
              </a:path>
            </a:pathLst>
          </a:custGeom>
          <a:solidFill>
            <a:srgbClr val="6B54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546237" y="2093201"/>
            <a:ext cx="931544" cy="628650"/>
          </a:xfrm>
          <a:custGeom>
            <a:avLst/>
            <a:gdLst/>
            <a:ahLst/>
            <a:cxnLst/>
            <a:rect l="l" t="t" r="r" b="b"/>
            <a:pathLst>
              <a:path w="931544" h="628650">
                <a:moveTo>
                  <a:pt x="266311" y="590550"/>
                </a:moveTo>
                <a:lnTo>
                  <a:pt x="171150" y="590550"/>
                </a:lnTo>
                <a:lnTo>
                  <a:pt x="166038" y="598170"/>
                </a:lnTo>
                <a:lnTo>
                  <a:pt x="160791" y="605790"/>
                </a:lnTo>
                <a:lnTo>
                  <a:pt x="155400" y="612140"/>
                </a:lnTo>
                <a:lnTo>
                  <a:pt x="149852" y="619760"/>
                </a:lnTo>
                <a:lnTo>
                  <a:pt x="147414" y="623570"/>
                </a:lnTo>
                <a:lnTo>
                  <a:pt x="148160" y="628650"/>
                </a:lnTo>
                <a:lnTo>
                  <a:pt x="149666" y="628650"/>
                </a:lnTo>
                <a:lnTo>
                  <a:pt x="153179" y="627380"/>
                </a:lnTo>
                <a:lnTo>
                  <a:pt x="163890" y="619760"/>
                </a:lnTo>
                <a:lnTo>
                  <a:pt x="174349" y="613410"/>
                </a:lnTo>
                <a:lnTo>
                  <a:pt x="184481" y="605790"/>
                </a:lnTo>
                <a:lnTo>
                  <a:pt x="194213" y="598170"/>
                </a:lnTo>
                <a:lnTo>
                  <a:pt x="215943" y="598170"/>
                </a:lnTo>
                <a:lnTo>
                  <a:pt x="217759" y="596900"/>
                </a:lnTo>
                <a:lnTo>
                  <a:pt x="239971" y="596900"/>
                </a:lnTo>
                <a:lnTo>
                  <a:pt x="242943" y="593090"/>
                </a:lnTo>
                <a:lnTo>
                  <a:pt x="264868" y="593090"/>
                </a:lnTo>
                <a:lnTo>
                  <a:pt x="266311" y="590550"/>
                </a:lnTo>
                <a:close/>
              </a:path>
              <a:path w="931544" h="628650">
                <a:moveTo>
                  <a:pt x="424045" y="595630"/>
                </a:moveTo>
                <a:lnTo>
                  <a:pt x="401528" y="595630"/>
                </a:lnTo>
                <a:lnTo>
                  <a:pt x="402037" y="603250"/>
                </a:lnTo>
                <a:lnTo>
                  <a:pt x="403050" y="612140"/>
                </a:lnTo>
                <a:lnTo>
                  <a:pt x="405051" y="621030"/>
                </a:lnTo>
                <a:lnTo>
                  <a:pt x="408526" y="627380"/>
                </a:lnTo>
                <a:lnTo>
                  <a:pt x="409684" y="628650"/>
                </a:lnTo>
                <a:lnTo>
                  <a:pt x="412107" y="628650"/>
                </a:lnTo>
                <a:lnTo>
                  <a:pt x="418190" y="621030"/>
                </a:lnTo>
                <a:lnTo>
                  <a:pt x="419003" y="612140"/>
                </a:lnTo>
                <a:lnTo>
                  <a:pt x="422165" y="600710"/>
                </a:lnTo>
                <a:lnTo>
                  <a:pt x="423397" y="596900"/>
                </a:lnTo>
                <a:lnTo>
                  <a:pt x="424045" y="595630"/>
                </a:lnTo>
                <a:close/>
              </a:path>
              <a:path w="931544" h="628650">
                <a:moveTo>
                  <a:pt x="484426" y="594360"/>
                </a:moveTo>
                <a:lnTo>
                  <a:pt x="458945" y="594360"/>
                </a:lnTo>
                <a:lnTo>
                  <a:pt x="459287" y="595630"/>
                </a:lnTo>
                <a:lnTo>
                  <a:pt x="459427" y="595630"/>
                </a:lnTo>
                <a:lnTo>
                  <a:pt x="461345" y="603250"/>
                </a:lnTo>
                <a:lnTo>
                  <a:pt x="464464" y="612140"/>
                </a:lnTo>
                <a:lnTo>
                  <a:pt x="468548" y="619760"/>
                </a:lnTo>
                <a:lnTo>
                  <a:pt x="473359" y="626110"/>
                </a:lnTo>
                <a:lnTo>
                  <a:pt x="476318" y="628650"/>
                </a:lnTo>
                <a:lnTo>
                  <a:pt x="480725" y="624840"/>
                </a:lnTo>
                <a:lnTo>
                  <a:pt x="480966" y="621030"/>
                </a:lnTo>
                <a:lnTo>
                  <a:pt x="481604" y="613410"/>
                </a:lnTo>
                <a:lnTo>
                  <a:pt x="483533" y="599440"/>
                </a:lnTo>
                <a:lnTo>
                  <a:pt x="484426" y="594360"/>
                </a:lnTo>
                <a:close/>
              </a:path>
              <a:path w="931544" h="628650">
                <a:moveTo>
                  <a:pt x="511777" y="593090"/>
                </a:moveTo>
                <a:lnTo>
                  <a:pt x="484649" y="593090"/>
                </a:lnTo>
                <a:lnTo>
                  <a:pt x="487390" y="601980"/>
                </a:lnTo>
                <a:lnTo>
                  <a:pt x="490880" y="610870"/>
                </a:lnTo>
                <a:lnTo>
                  <a:pt x="495335" y="618490"/>
                </a:lnTo>
                <a:lnTo>
                  <a:pt x="500969" y="624840"/>
                </a:lnTo>
                <a:lnTo>
                  <a:pt x="504309" y="628650"/>
                </a:lnTo>
                <a:lnTo>
                  <a:pt x="509465" y="623570"/>
                </a:lnTo>
                <a:lnTo>
                  <a:pt x="510626" y="605790"/>
                </a:lnTo>
                <a:lnTo>
                  <a:pt x="511777" y="593090"/>
                </a:lnTo>
                <a:close/>
              </a:path>
              <a:path w="931544" h="628650">
                <a:moveTo>
                  <a:pt x="837786" y="596900"/>
                </a:moveTo>
                <a:lnTo>
                  <a:pt x="812297" y="596900"/>
                </a:lnTo>
                <a:lnTo>
                  <a:pt x="822555" y="610870"/>
                </a:lnTo>
                <a:lnTo>
                  <a:pt x="826388" y="618490"/>
                </a:lnTo>
                <a:lnTo>
                  <a:pt x="829556" y="627380"/>
                </a:lnTo>
                <a:lnTo>
                  <a:pt x="830441" y="628650"/>
                </a:lnTo>
                <a:lnTo>
                  <a:pt x="836227" y="628650"/>
                </a:lnTo>
                <a:lnTo>
                  <a:pt x="840656" y="624840"/>
                </a:lnTo>
                <a:lnTo>
                  <a:pt x="839919" y="613410"/>
                </a:lnTo>
                <a:lnTo>
                  <a:pt x="839170" y="604520"/>
                </a:lnTo>
                <a:lnTo>
                  <a:pt x="837786" y="596900"/>
                </a:lnTo>
                <a:close/>
              </a:path>
              <a:path w="931544" h="628650">
                <a:moveTo>
                  <a:pt x="878476" y="590550"/>
                </a:moveTo>
                <a:lnTo>
                  <a:pt x="804067" y="590550"/>
                </a:lnTo>
                <a:lnTo>
                  <a:pt x="808068" y="594360"/>
                </a:lnTo>
                <a:lnTo>
                  <a:pt x="811535" y="596900"/>
                </a:lnTo>
                <a:lnTo>
                  <a:pt x="837786" y="596900"/>
                </a:lnTo>
                <a:lnTo>
                  <a:pt x="843399" y="612140"/>
                </a:lnTo>
                <a:lnTo>
                  <a:pt x="846294" y="618490"/>
                </a:lnTo>
                <a:lnTo>
                  <a:pt x="849393" y="626110"/>
                </a:lnTo>
                <a:lnTo>
                  <a:pt x="850742" y="628650"/>
                </a:lnTo>
                <a:lnTo>
                  <a:pt x="851413" y="628650"/>
                </a:lnTo>
                <a:lnTo>
                  <a:pt x="854842" y="627380"/>
                </a:lnTo>
                <a:lnTo>
                  <a:pt x="858677" y="621030"/>
                </a:lnTo>
                <a:lnTo>
                  <a:pt x="859083" y="615950"/>
                </a:lnTo>
                <a:lnTo>
                  <a:pt x="859122" y="608330"/>
                </a:lnTo>
                <a:lnTo>
                  <a:pt x="881668" y="608330"/>
                </a:lnTo>
                <a:lnTo>
                  <a:pt x="881953" y="604520"/>
                </a:lnTo>
                <a:lnTo>
                  <a:pt x="880642" y="598170"/>
                </a:lnTo>
                <a:lnTo>
                  <a:pt x="878629" y="591820"/>
                </a:lnTo>
                <a:lnTo>
                  <a:pt x="878476" y="590550"/>
                </a:lnTo>
                <a:close/>
              </a:path>
              <a:path w="931544" h="628650">
                <a:moveTo>
                  <a:pt x="264868" y="593090"/>
                </a:moveTo>
                <a:lnTo>
                  <a:pt x="242943" y="593090"/>
                </a:lnTo>
                <a:lnTo>
                  <a:pt x="242770" y="596900"/>
                </a:lnTo>
                <a:lnTo>
                  <a:pt x="242649" y="603250"/>
                </a:lnTo>
                <a:lnTo>
                  <a:pt x="242751" y="608330"/>
                </a:lnTo>
                <a:lnTo>
                  <a:pt x="243502" y="615950"/>
                </a:lnTo>
                <a:lnTo>
                  <a:pt x="244950" y="622300"/>
                </a:lnTo>
                <a:lnTo>
                  <a:pt x="246156" y="627380"/>
                </a:lnTo>
                <a:lnTo>
                  <a:pt x="250741" y="623570"/>
                </a:lnTo>
                <a:lnTo>
                  <a:pt x="251846" y="621030"/>
                </a:lnTo>
                <a:lnTo>
                  <a:pt x="254756" y="613410"/>
                </a:lnTo>
                <a:lnTo>
                  <a:pt x="257865" y="607060"/>
                </a:lnTo>
                <a:lnTo>
                  <a:pt x="261261" y="599440"/>
                </a:lnTo>
                <a:lnTo>
                  <a:pt x="264868" y="593090"/>
                </a:lnTo>
                <a:close/>
              </a:path>
              <a:path w="931544" h="628650">
                <a:moveTo>
                  <a:pt x="311802" y="593090"/>
                </a:moveTo>
                <a:lnTo>
                  <a:pt x="291406" y="593090"/>
                </a:lnTo>
                <a:lnTo>
                  <a:pt x="291437" y="603250"/>
                </a:lnTo>
                <a:lnTo>
                  <a:pt x="291866" y="609600"/>
                </a:lnTo>
                <a:lnTo>
                  <a:pt x="293130" y="617220"/>
                </a:lnTo>
                <a:lnTo>
                  <a:pt x="295305" y="624840"/>
                </a:lnTo>
                <a:lnTo>
                  <a:pt x="296321" y="627380"/>
                </a:lnTo>
                <a:lnTo>
                  <a:pt x="299712" y="624840"/>
                </a:lnTo>
                <a:lnTo>
                  <a:pt x="303535" y="618490"/>
                </a:lnTo>
                <a:lnTo>
                  <a:pt x="304246" y="612140"/>
                </a:lnTo>
                <a:lnTo>
                  <a:pt x="308284" y="600710"/>
                </a:lnTo>
                <a:lnTo>
                  <a:pt x="310545" y="595630"/>
                </a:lnTo>
                <a:lnTo>
                  <a:pt x="311802" y="593090"/>
                </a:lnTo>
                <a:close/>
              </a:path>
              <a:path w="931544" h="628650">
                <a:moveTo>
                  <a:pt x="370362" y="590550"/>
                </a:moveTo>
                <a:lnTo>
                  <a:pt x="313098" y="590550"/>
                </a:lnTo>
                <a:lnTo>
                  <a:pt x="312122" y="598170"/>
                </a:lnTo>
                <a:lnTo>
                  <a:pt x="310442" y="605790"/>
                </a:lnTo>
                <a:lnTo>
                  <a:pt x="308217" y="613410"/>
                </a:lnTo>
                <a:lnTo>
                  <a:pt x="305605" y="621030"/>
                </a:lnTo>
                <a:lnTo>
                  <a:pt x="304220" y="624840"/>
                </a:lnTo>
                <a:lnTo>
                  <a:pt x="307180" y="627380"/>
                </a:lnTo>
                <a:lnTo>
                  <a:pt x="335539" y="603250"/>
                </a:lnTo>
                <a:lnTo>
                  <a:pt x="338091" y="600710"/>
                </a:lnTo>
                <a:lnTo>
                  <a:pt x="340619" y="596900"/>
                </a:lnTo>
                <a:lnTo>
                  <a:pt x="343057" y="594360"/>
                </a:lnTo>
                <a:lnTo>
                  <a:pt x="367908" y="594360"/>
                </a:lnTo>
                <a:lnTo>
                  <a:pt x="368571" y="593090"/>
                </a:lnTo>
                <a:lnTo>
                  <a:pt x="370362" y="590550"/>
                </a:lnTo>
                <a:close/>
              </a:path>
              <a:path w="931544" h="628650">
                <a:moveTo>
                  <a:pt x="576206" y="601980"/>
                </a:moveTo>
                <a:lnTo>
                  <a:pt x="547006" y="601980"/>
                </a:lnTo>
                <a:lnTo>
                  <a:pt x="552263" y="609600"/>
                </a:lnTo>
                <a:lnTo>
                  <a:pt x="558065" y="615950"/>
                </a:lnTo>
                <a:lnTo>
                  <a:pt x="564348" y="621030"/>
                </a:lnTo>
                <a:lnTo>
                  <a:pt x="571047" y="626110"/>
                </a:lnTo>
                <a:lnTo>
                  <a:pt x="576039" y="627380"/>
                </a:lnTo>
                <a:lnTo>
                  <a:pt x="580649" y="621030"/>
                </a:lnTo>
                <a:lnTo>
                  <a:pt x="577524" y="609600"/>
                </a:lnTo>
                <a:lnTo>
                  <a:pt x="576206" y="601980"/>
                </a:lnTo>
                <a:close/>
              </a:path>
              <a:path w="931544" h="628650">
                <a:moveTo>
                  <a:pt x="766090" y="593090"/>
                </a:moveTo>
                <a:lnTo>
                  <a:pt x="653509" y="593090"/>
                </a:lnTo>
                <a:lnTo>
                  <a:pt x="654969" y="594360"/>
                </a:lnTo>
                <a:lnTo>
                  <a:pt x="660404" y="600710"/>
                </a:lnTo>
                <a:lnTo>
                  <a:pt x="665442" y="607060"/>
                </a:lnTo>
                <a:lnTo>
                  <a:pt x="669387" y="614680"/>
                </a:lnTo>
                <a:lnTo>
                  <a:pt x="671543" y="622300"/>
                </a:lnTo>
                <a:lnTo>
                  <a:pt x="672178" y="627380"/>
                </a:lnTo>
                <a:lnTo>
                  <a:pt x="678235" y="624840"/>
                </a:lnTo>
                <a:lnTo>
                  <a:pt x="679632" y="621030"/>
                </a:lnTo>
                <a:lnTo>
                  <a:pt x="681719" y="615950"/>
                </a:lnTo>
                <a:lnTo>
                  <a:pt x="683076" y="609600"/>
                </a:lnTo>
                <a:lnTo>
                  <a:pt x="683613" y="603250"/>
                </a:lnTo>
                <a:lnTo>
                  <a:pt x="683671" y="594360"/>
                </a:lnTo>
                <a:lnTo>
                  <a:pt x="766767" y="594360"/>
                </a:lnTo>
                <a:lnTo>
                  <a:pt x="766090" y="593090"/>
                </a:lnTo>
                <a:close/>
              </a:path>
              <a:path w="931544" h="628650">
                <a:moveTo>
                  <a:pt x="313060" y="590550"/>
                </a:moveTo>
                <a:lnTo>
                  <a:pt x="269092" y="590550"/>
                </a:lnTo>
                <a:lnTo>
                  <a:pt x="268140" y="593090"/>
                </a:lnTo>
                <a:lnTo>
                  <a:pt x="267136" y="596900"/>
                </a:lnTo>
                <a:lnTo>
                  <a:pt x="263784" y="607060"/>
                </a:lnTo>
                <a:lnTo>
                  <a:pt x="256913" y="613410"/>
                </a:lnTo>
                <a:lnTo>
                  <a:pt x="256570" y="624840"/>
                </a:lnTo>
                <a:lnTo>
                  <a:pt x="258831" y="626110"/>
                </a:lnTo>
                <a:lnTo>
                  <a:pt x="291406" y="593090"/>
                </a:lnTo>
                <a:lnTo>
                  <a:pt x="311802" y="593090"/>
                </a:lnTo>
                <a:lnTo>
                  <a:pt x="313060" y="590550"/>
                </a:lnTo>
                <a:close/>
              </a:path>
              <a:path w="931544" h="628650">
                <a:moveTo>
                  <a:pt x="764735" y="590550"/>
                </a:moveTo>
                <a:lnTo>
                  <a:pt x="371073" y="590550"/>
                </a:lnTo>
                <a:lnTo>
                  <a:pt x="369879" y="594360"/>
                </a:lnTo>
                <a:lnTo>
                  <a:pt x="368571" y="598170"/>
                </a:lnTo>
                <a:lnTo>
                  <a:pt x="365320" y="608330"/>
                </a:lnTo>
                <a:lnTo>
                  <a:pt x="360608" y="613410"/>
                </a:lnTo>
                <a:lnTo>
                  <a:pt x="359465" y="624840"/>
                </a:lnTo>
                <a:lnTo>
                  <a:pt x="361637" y="626110"/>
                </a:lnTo>
                <a:lnTo>
                  <a:pt x="364431" y="626110"/>
                </a:lnTo>
                <a:lnTo>
                  <a:pt x="372014" y="623570"/>
                </a:lnTo>
                <a:lnTo>
                  <a:pt x="379616" y="617220"/>
                </a:lnTo>
                <a:lnTo>
                  <a:pt x="386657" y="610870"/>
                </a:lnTo>
                <a:lnTo>
                  <a:pt x="392562" y="605790"/>
                </a:lnTo>
                <a:lnTo>
                  <a:pt x="395406" y="601980"/>
                </a:lnTo>
                <a:lnTo>
                  <a:pt x="398467" y="599440"/>
                </a:lnTo>
                <a:lnTo>
                  <a:pt x="401528" y="595630"/>
                </a:lnTo>
                <a:lnTo>
                  <a:pt x="424045" y="595630"/>
                </a:lnTo>
                <a:lnTo>
                  <a:pt x="424693" y="594360"/>
                </a:lnTo>
                <a:lnTo>
                  <a:pt x="484426" y="594360"/>
                </a:lnTo>
                <a:lnTo>
                  <a:pt x="484649" y="593090"/>
                </a:lnTo>
                <a:lnTo>
                  <a:pt x="612183" y="593090"/>
                </a:lnTo>
                <a:lnTo>
                  <a:pt x="611776" y="591820"/>
                </a:lnTo>
                <a:lnTo>
                  <a:pt x="765412" y="591820"/>
                </a:lnTo>
                <a:lnTo>
                  <a:pt x="764735" y="590550"/>
                </a:lnTo>
                <a:close/>
              </a:path>
              <a:path w="931544" h="628650">
                <a:moveTo>
                  <a:pt x="453893" y="603250"/>
                </a:moveTo>
                <a:lnTo>
                  <a:pt x="434751" y="603250"/>
                </a:lnTo>
                <a:lnTo>
                  <a:pt x="434459" y="609600"/>
                </a:lnTo>
                <a:lnTo>
                  <a:pt x="433773" y="615950"/>
                </a:lnTo>
                <a:lnTo>
                  <a:pt x="432084" y="623570"/>
                </a:lnTo>
                <a:lnTo>
                  <a:pt x="432935" y="626110"/>
                </a:lnTo>
                <a:lnTo>
                  <a:pt x="435742" y="624840"/>
                </a:lnTo>
                <a:lnTo>
                  <a:pt x="442359" y="621030"/>
                </a:lnTo>
                <a:lnTo>
                  <a:pt x="447761" y="614680"/>
                </a:lnTo>
                <a:lnTo>
                  <a:pt x="452131" y="607060"/>
                </a:lnTo>
                <a:lnTo>
                  <a:pt x="453893" y="603250"/>
                </a:lnTo>
                <a:close/>
              </a:path>
              <a:path w="931544" h="628650">
                <a:moveTo>
                  <a:pt x="612183" y="593090"/>
                </a:moveTo>
                <a:lnTo>
                  <a:pt x="511777" y="593090"/>
                </a:lnTo>
                <a:lnTo>
                  <a:pt x="515701" y="599440"/>
                </a:lnTo>
                <a:lnTo>
                  <a:pt x="519803" y="605790"/>
                </a:lnTo>
                <a:lnTo>
                  <a:pt x="529049" y="617220"/>
                </a:lnTo>
                <a:lnTo>
                  <a:pt x="535195" y="626110"/>
                </a:lnTo>
                <a:lnTo>
                  <a:pt x="550346" y="619760"/>
                </a:lnTo>
                <a:lnTo>
                  <a:pt x="547883" y="609600"/>
                </a:lnTo>
                <a:lnTo>
                  <a:pt x="547006" y="601980"/>
                </a:lnTo>
                <a:lnTo>
                  <a:pt x="576206" y="601980"/>
                </a:lnTo>
                <a:lnTo>
                  <a:pt x="575302" y="596900"/>
                </a:lnTo>
                <a:lnTo>
                  <a:pt x="613364" y="596900"/>
                </a:lnTo>
                <a:lnTo>
                  <a:pt x="612183" y="593090"/>
                </a:lnTo>
                <a:close/>
              </a:path>
              <a:path w="931544" h="628650">
                <a:moveTo>
                  <a:pt x="141584" y="590550"/>
                </a:moveTo>
                <a:lnTo>
                  <a:pt x="108463" y="590550"/>
                </a:lnTo>
                <a:lnTo>
                  <a:pt x="98307" y="600710"/>
                </a:lnTo>
                <a:lnTo>
                  <a:pt x="93280" y="605790"/>
                </a:lnTo>
                <a:lnTo>
                  <a:pt x="88409" y="610870"/>
                </a:lnTo>
                <a:lnTo>
                  <a:pt x="84409" y="614680"/>
                </a:lnTo>
                <a:lnTo>
                  <a:pt x="83926" y="624840"/>
                </a:lnTo>
                <a:lnTo>
                  <a:pt x="104306" y="613410"/>
                </a:lnTo>
                <a:lnTo>
                  <a:pt x="117161" y="607060"/>
                </a:lnTo>
                <a:lnTo>
                  <a:pt x="129660" y="599440"/>
                </a:lnTo>
                <a:lnTo>
                  <a:pt x="141584" y="590550"/>
                </a:lnTo>
                <a:close/>
              </a:path>
              <a:path w="931544" h="628650">
                <a:moveTo>
                  <a:pt x="215943" y="598170"/>
                </a:moveTo>
                <a:lnTo>
                  <a:pt x="194213" y="598170"/>
                </a:lnTo>
                <a:lnTo>
                  <a:pt x="191673" y="604520"/>
                </a:lnTo>
                <a:lnTo>
                  <a:pt x="188854" y="610870"/>
                </a:lnTo>
                <a:lnTo>
                  <a:pt x="182948" y="621030"/>
                </a:lnTo>
                <a:lnTo>
                  <a:pt x="185158" y="624840"/>
                </a:lnTo>
                <a:lnTo>
                  <a:pt x="188663" y="623570"/>
                </a:lnTo>
                <a:lnTo>
                  <a:pt x="195882" y="618490"/>
                </a:lnTo>
                <a:lnTo>
                  <a:pt x="202638" y="612140"/>
                </a:lnTo>
                <a:lnTo>
                  <a:pt x="209010" y="605790"/>
                </a:lnTo>
                <a:lnTo>
                  <a:pt x="215943" y="598170"/>
                </a:lnTo>
                <a:close/>
              </a:path>
              <a:path w="931544" h="628650">
                <a:moveTo>
                  <a:pt x="766767" y="594360"/>
                </a:moveTo>
                <a:lnTo>
                  <a:pt x="683671" y="594360"/>
                </a:lnTo>
                <a:lnTo>
                  <a:pt x="690897" y="600710"/>
                </a:lnTo>
                <a:lnTo>
                  <a:pt x="698317" y="608330"/>
                </a:lnTo>
                <a:lnTo>
                  <a:pt x="713707" y="621030"/>
                </a:lnTo>
                <a:lnTo>
                  <a:pt x="717224" y="624840"/>
                </a:lnTo>
                <a:lnTo>
                  <a:pt x="722241" y="621030"/>
                </a:lnTo>
                <a:lnTo>
                  <a:pt x="724629" y="613410"/>
                </a:lnTo>
                <a:lnTo>
                  <a:pt x="724679" y="609600"/>
                </a:lnTo>
                <a:lnTo>
                  <a:pt x="724019" y="604520"/>
                </a:lnTo>
                <a:lnTo>
                  <a:pt x="773143" y="604520"/>
                </a:lnTo>
                <a:lnTo>
                  <a:pt x="771123" y="599440"/>
                </a:lnTo>
                <a:lnTo>
                  <a:pt x="766767" y="594360"/>
                </a:lnTo>
                <a:close/>
              </a:path>
              <a:path w="931544" h="628650">
                <a:moveTo>
                  <a:pt x="47778" y="609600"/>
                </a:moveTo>
                <a:lnTo>
                  <a:pt x="32567" y="609600"/>
                </a:lnTo>
                <a:lnTo>
                  <a:pt x="29507" y="613410"/>
                </a:lnTo>
                <a:lnTo>
                  <a:pt x="26205" y="617220"/>
                </a:lnTo>
                <a:lnTo>
                  <a:pt x="26764" y="623570"/>
                </a:lnTo>
                <a:lnTo>
                  <a:pt x="40278" y="614680"/>
                </a:lnTo>
                <a:lnTo>
                  <a:pt x="47778" y="609600"/>
                </a:lnTo>
                <a:close/>
              </a:path>
              <a:path w="931544" h="628650">
                <a:moveTo>
                  <a:pt x="96812" y="595630"/>
                </a:moveTo>
                <a:lnTo>
                  <a:pt x="67569" y="595630"/>
                </a:lnTo>
                <a:lnTo>
                  <a:pt x="64089" y="601980"/>
                </a:lnTo>
                <a:lnTo>
                  <a:pt x="61168" y="610870"/>
                </a:lnTo>
                <a:lnTo>
                  <a:pt x="58463" y="622300"/>
                </a:lnTo>
                <a:lnTo>
                  <a:pt x="61650" y="623570"/>
                </a:lnTo>
                <a:lnTo>
                  <a:pt x="64864" y="621030"/>
                </a:lnTo>
                <a:lnTo>
                  <a:pt x="74671" y="614680"/>
                </a:lnTo>
                <a:lnTo>
                  <a:pt x="84231" y="607060"/>
                </a:lnTo>
                <a:lnTo>
                  <a:pt x="93667" y="598170"/>
                </a:lnTo>
                <a:lnTo>
                  <a:pt x="96812" y="595630"/>
                </a:lnTo>
                <a:close/>
              </a:path>
              <a:path w="931544" h="628650">
                <a:moveTo>
                  <a:pt x="613364" y="596900"/>
                </a:moveTo>
                <a:lnTo>
                  <a:pt x="575302" y="596900"/>
                </a:lnTo>
                <a:lnTo>
                  <a:pt x="582577" y="605790"/>
                </a:lnTo>
                <a:lnTo>
                  <a:pt x="590501" y="613410"/>
                </a:lnTo>
                <a:lnTo>
                  <a:pt x="599419" y="619760"/>
                </a:lnTo>
                <a:lnTo>
                  <a:pt x="609681" y="622300"/>
                </a:lnTo>
                <a:lnTo>
                  <a:pt x="612361" y="623570"/>
                </a:lnTo>
                <a:lnTo>
                  <a:pt x="615370" y="619760"/>
                </a:lnTo>
                <a:lnTo>
                  <a:pt x="617822" y="610870"/>
                </a:lnTo>
                <a:lnTo>
                  <a:pt x="615637" y="607060"/>
                </a:lnTo>
                <a:lnTo>
                  <a:pt x="613364" y="596900"/>
                </a:lnTo>
                <a:close/>
              </a:path>
              <a:path w="931544" h="628650">
                <a:moveTo>
                  <a:pt x="920002" y="590550"/>
                </a:moveTo>
                <a:lnTo>
                  <a:pt x="880851" y="590550"/>
                </a:lnTo>
                <a:lnTo>
                  <a:pt x="884052" y="594360"/>
                </a:lnTo>
                <a:lnTo>
                  <a:pt x="912699" y="619760"/>
                </a:lnTo>
                <a:lnTo>
                  <a:pt x="926241" y="623570"/>
                </a:lnTo>
                <a:lnTo>
                  <a:pt x="930140" y="615950"/>
                </a:lnTo>
                <a:lnTo>
                  <a:pt x="928819" y="610870"/>
                </a:lnTo>
                <a:lnTo>
                  <a:pt x="925873" y="603250"/>
                </a:lnTo>
                <a:lnTo>
                  <a:pt x="922080" y="594360"/>
                </a:lnTo>
                <a:lnTo>
                  <a:pt x="920002" y="590550"/>
                </a:lnTo>
                <a:close/>
              </a:path>
              <a:path w="931544" h="628650">
                <a:moveTo>
                  <a:pt x="239971" y="596900"/>
                </a:moveTo>
                <a:lnTo>
                  <a:pt x="217759" y="596900"/>
                </a:lnTo>
                <a:lnTo>
                  <a:pt x="214952" y="603250"/>
                </a:lnTo>
                <a:lnTo>
                  <a:pt x="211879" y="609600"/>
                </a:lnTo>
                <a:lnTo>
                  <a:pt x="209402" y="619760"/>
                </a:lnTo>
                <a:lnTo>
                  <a:pt x="211307" y="622300"/>
                </a:lnTo>
                <a:lnTo>
                  <a:pt x="214279" y="621030"/>
                </a:lnTo>
                <a:lnTo>
                  <a:pt x="221093" y="617220"/>
                </a:lnTo>
                <a:lnTo>
                  <a:pt x="227449" y="612140"/>
                </a:lnTo>
                <a:lnTo>
                  <a:pt x="233253" y="604520"/>
                </a:lnTo>
                <a:lnTo>
                  <a:pt x="239971" y="596900"/>
                </a:lnTo>
                <a:close/>
              </a:path>
              <a:path w="931544" h="628650">
                <a:moveTo>
                  <a:pt x="367908" y="594360"/>
                </a:moveTo>
                <a:lnTo>
                  <a:pt x="343057" y="594360"/>
                </a:lnTo>
                <a:lnTo>
                  <a:pt x="343121" y="603250"/>
                </a:lnTo>
                <a:lnTo>
                  <a:pt x="344251" y="610870"/>
                </a:lnTo>
                <a:lnTo>
                  <a:pt x="346842" y="622300"/>
                </a:lnTo>
                <a:lnTo>
                  <a:pt x="349953" y="621030"/>
                </a:lnTo>
                <a:lnTo>
                  <a:pt x="355185" y="614680"/>
                </a:lnTo>
                <a:lnTo>
                  <a:pt x="358902" y="608330"/>
                </a:lnTo>
                <a:lnTo>
                  <a:pt x="362497" y="603250"/>
                </a:lnTo>
                <a:lnTo>
                  <a:pt x="365917" y="598170"/>
                </a:lnTo>
                <a:lnTo>
                  <a:pt x="367908" y="594360"/>
                </a:lnTo>
                <a:close/>
              </a:path>
              <a:path w="931544" h="628650">
                <a:moveTo>
                  <a:pt x="163733" y="590550"/>
                </a:moveTo>
                <a:lnTo>
                  <a:pt x="141851" y="590550"/>
                </a:lnTo>
                <a:lnTo>
                  <a:pt x="139321" y="596900"/>
                </a:lnTo>
                <a:lnTo>
                  <a:pt x="136893" y="603250"/>
                </a:lnTo>
                <a:lnTo>
                  <a:pt x="134991" y="609600"/>
                </a:lnTo>
                <a:lnTo>
                  <a:pt x="134040" y="615950"/>
                </a:lnTo>
                <a:lnTo>
                  <a:pt x="133926" y="618490"/>
                </a:lnTo>
                <a:lnTo>
                  <a:pt x="135984" y="621030"/>
                </a:lnTo>
                <a:lnTo>
                  <a:pt x="138193" y="619760"/>
                </a:lnTo>
                <a:lnTo>
                  <a:pt x="143234" y="614680"/>
                </a:lnTo>
                <a:lnTo>
                  <a:pt x="147671" y="610870"/>
                </a:lnTo>
                <a:lnTo>
                  <a:pt x="151759" y="604520"/>
                </a:lnTo>
                <a:lnTo>
                  <a:pt x="155757" y="599440"/>
                </a:lnTo>
                <a:lnTo>
                  <a:pt x="158297" y="596900"/>
                </a:lnTo>
                <a:lnTo>
                  <a:pt x="160977" y="593090"/>
                </a:lnTo>
                <a:lnTo>
                  <a:pt x="163733" y="590550"/>
                </a:lnTo>
                <a:close/>
              </a:path>
              <a:path w="931544" h="628650">
                <a:moveTo>
                  <a:pt x="773143" y="604520"/>
                </a:moveTo>
                <a:lnTo>
                  <a:pt x="724019" y="604520"/>
                </a:lnTo>
                <a:lnTo>
                  <a:pt x="732387" y="610870"/>
                </a:lnTo>
                <a:lnTo>
                  <a:pt x="741377" y="615950"/>
                </a:lnTo>
                <a:lnTo>
                  <a:pt x="751219" y="618490"/>
                </a:lnTo>
                <a:lnTo>
                  <a:pt x="762144" y="619760"/>
                </a:lnTo>
                <a:lnTo>
                  <a:pt x="767199" y="619760"/>
                </a:lnTo>
                <a:lnTo>
                  <a:pt x="771453" y="615950"/>
                </a:lnTo>
                <a:lnTo>
                  <a:pt x="773143" y="604520"/>
                </a:lnTo>
                <a:close/>
              </a:path>
              <a:path w="931544" h="628650">
                <a:moveTo>
                  <a:pt x="802695" y="590550"/>
                </a:moveTo>
                <a:lnTo>
                  <a:pt x="767580" y="590550"/>
                </a:lnTo>
                <a:lnTo>
                  <a:pt x="770933" y="593090"/>
                </a:lnTo>
                <a:lnTo>
                  <a:pt x="772558" y="594360"/>
                </a:lnTo>
                <a:lnTo>
                  <a:pt x="778153" y="599440"/>
                </a:lnTo>
                <a:lnTo>
                  <a:pt x="783891" y="604520"/>
                </a:lnTo>
                <a:lnTo>
                  <a:pt x="789266" y="610870"/>
                </a:lnTo>
                <a:lnTo>
                  <a:pt x="793767" y="617220"/>
                </a:lnTo>
                <a:lnTo>
                  <a:pt x="795990" y="619760"/>
                </a:lnTo>
                <a:lnTo>
                  <a:pt x="800384" y="617220"/>
                </a:lnTo>
                <a:lnTo>
                  <a:pt x="803305" y="608330"/>
                </a:lnTo>
                <a:lnTo>
                  <a:pt x="803762" y="599440"/>
                </a:lnTo>
                <a:lnTo>
                  <a:pt x="802695" y="590550"/>
                </a:lnTo>
                <a:close/>
              </a:path>
              <a:path w="931544" h="628650">
                <a:moveTo>
                  <a:pt x="881668" y="608330"/>
                </a:moveTo>
                <a:lnTo>
                  <a:pt x="859122" y="608330"/>
                </a:lnTo>
                <a:lnTo>
                  <a:pt x="862906" y="612140"/>
                </a:lnTo>
                <a:lnTo>
                  <a:pt x="866754" y="614680"/>
                </a:lnTo>
                <a:lnTo>
                  <a:pt x="872609" y="619760"/>
                </a:lnTo>
                <a:lnTo>
                  <a:pt x="875555" y="618490"/>
                </a:lnTo>
                <a:lnTo>
                  <a:pt x="877638" y="617220"/>
                </a:lnTo>
                <a:lnTo>
                  <a:pt x="881383" y="612140"/>
                </a:lnTo>
                <a:lnTo>
                  <a:pt x="881668" y="608330"/>
                </a:lnTo>
                <a:close/>
              </a:path>
              <a:path w="931544" h="628650">
                <a:moveTo>
                  <a:pt x="34498" y="572770"/>
                </a:moveTo>
                <a:lnTo>
                  <a:pt x="22573" y="572770"/>
                </a:lnTo>
                <a:lnTo>
                  <a:pt x="21760" y="584200"/>
                </a:lnTo>
                <a:lnTo>
                  <a:pt x="18613" y="590550"/>
                </a:lnTo>
                <a:lnTo>
                  <a:pt x="15678" y="596900"/>
                </a:lnTo>
                <a:lnTo>
                  <a:pt x="12993" y="604520"/>
                </a:lnTo>
                <a:lnTo>
                  <a:pt x="10596" y="612140"/>
                </a:lnTo>
                <a:lnTo>
                  <a:pt x="9365" y="615950"/>
                </a:lnTo>
                <a:lnTo>
                  <a:pt x="13543" y="615950"/>
                </a:lnTo>
                <a:lnTo>
                  <a:pt x="20426" y="608330"/>
                </a:lnTo>
                <a:lnTo>
                  <a:pt x="25087" y="603250"/>
                </a:lnTo>
                <a:lnTo>
                  <a:pt x="29837" y="598170"/>
                </a:lnTo>
                <a:lnTo>
                  <a:pt x="64045" y="598170"/>
                </a:lnTo>
                <a:lnTo>
                  <a:pt x="67569" y="595630"/>
                </a:lnTo>
                <a:lnTo>
                  <a:pt x="96812" y="595630"/>
                </a:lnTo>
                <a:lnTo>
                  <a:pt x="103103" y="590550"/>
                </a:lnTo>
                <a:lnTo>
                  <a:pt x="920002" y="590550"/>
                </a:lnTo>
                <a:lnTo>
                  <a:pt x="919309" y="589280"/>
                </a:lnTo>
                <a:lnTo>
                  <a:pt x="504601" y="589280"/>
                </a:lnTo>
                <a:lnTo>
                  <a:pt x="492003" y="588010"/>
                </a:lnTo>
                <a:lnTo>
                  <a:pt x="492100" y="586740"/>
                </a:lnTo>
                <a:lnTo>
                  <a:pt x="412094" y="586740"/>
                </a:lnTo>
                <a:lnTo>
                  <a:pt x="410141" y="585470"/>
                </a:lnTo>
                <a:lnTo>
                  <a:pt x="125430" y="585470"/>
                </a:lnTo>
                <a:lnTo>
                  <a:pt x="126015" y="584200"/>
                </a:lnTo>
                <a:lnTo>
                  <a:pt x="77957" y="584200"/>
                </a:lnTo>
                <a:lnTo>
                  <a:pt x="75506" y="576580"/>
                </a:lnTo>
                <a:lnTo>
                  <a:pt x="36631" y="576580"/>
                </a:lnTo>
                <a:lnTo>
                  <a:pt x="34498" y="572770"/>
                </a:lnTo>
                <a:close/>
              </a:path>
              <a:path w="931544" h="628650">
                <a:moveTo>
                  <a:pt x="458945" y="594360"/>
                </a:moveTo>
                <a:lnTo>
                  <a:pt x="424693" y="594360"/>
                </a:lnTo>
                <a:lnTo>
                  <a:pt x="423943" y="599440"/>
                </a:lnTo>
                <a:lnTo>
                  <a:pt x="422826" y="604520"/>
                </a:lnTo>
                <a:lnTo>
                  <a:pt x="421416" y="612140"/>
                </a:lnTo>
                <a:lnTo>
                  <a:pt x="422838" y="613410"/>
                </a:lnTo>
                <a:lnTo>
                  <a:pt x="428604" y="610870"/>
                </a:lnTo>
                <a:lnTo>
                  <a:pt x="431932" y="607060"/>
                </a:lnTo>
                <a:lnTo>
                  <a:pt x="434751" y="603250"/>
                </a:lnTo>
                <a:lnTo>
                  <a:pt x="453893" y="603250"/>
                </a:lnTo>
                <a:lnTo>
                  <a:pt x="455655" y="599440"/>
                </a:lnTo>
                <a:lnTo>
                  <a:pt x="456671" y="598170"/>
                </a:lnTo>
                <a:lnTo>
                  <a:pt x="457789" y="595630"/>
                </a:lnTo>
                <a:lnTo>
                  <a:pt x="458945" y="594360"/>
                </a:lnTo>
                <a:close/>
              </a:path>
              <a:path w="931544" h="628650">
                <a:moveTo>
                  <a:pt x="765412" y="591820"/>
                </a:moveTo>
                <a:lnTo>
                  <a:pt x="611776" y="591820"/>
                </a:lnTo>
                <a:lnTo>
                  <a:pt x="616971" y="595630"/>
                </a:lnTo>
                <a:lnTo>
                  <a:pt x="622381" y="599440"/>
                </a:lnTo>
                <a:lnTo>
                  <a:pt x="632463" y="607060"/>
                </a:lnTo>
                <a:lnTo>
                  <a:pt x="638354" y="610870"/>
                </a:lnTo>
                <a:lnTo>
                  <a:pt x="644584" y="613410"/>
                </a:lnTo>
                <a:lnTo>
                  <a:pt x="650651" y="613410"/>
                </a:lnTo>
                <a:lnTo>
                  <a:pt x="653420" y="612140"/>
                </a:lnTo>
                <a:lnTo>
                  <a:pt x="656137" y="609600"/>
                </a:lnTo>
                <a:lnTo>
                  <a:pt x="655096" y="601980"/>
                </a:lnTo>
                <a:lnTo>
                  <a:pt x="654385" y="598170"/>
                </a:lnTo>
                <a:lnTo>
                  <a:pt x="653509" y="593090"/>
                </a:lnTo>
                <a:lnTo>
                  <a:pt x="766090" y="593090"/>
                </a:lnTo>
                <a:lnTo>
                  <a:pt x="765412" y="591820"/>
                </a:lnTo>
                <a:close/>
              </a:path>
              <a:path w="931544" h="628650">
                <a:moveTo>
                  <a:pt x="64045" y="598170"/>
                </a:moveTo>
                <a:lnTo>
                  <a:pt x="29837" y="598170"/>
                </a:lnTo>
                <a:lnTo>
                  <a:pt x="28478" y="600710"/>
                </a:lnTo>
                <a:lnTo>
                  <a:pt x="27170" y="604520"/>
                </a:lnTo>
                <a:lnTo>
                  <a:pt x="24897" y="609600"/>
                </a:lnTo>
                <a:lnTo>
                  <a:pt x="27335" y="612140"/>
                </a:lnTo>
                <a:lnTo>
                  <a:pt x="30789" y="610870"/>
                </a:lnTo>
                <a:lnTo>
                  <a:pt x="31666" y="609600"/>
                </a:lnTo>
                <a:lnTo>
                  <a:pt x="47778" y="609600"/>
                </a:lnTo>
                <a:lnTo>
                  <a:pt x="49654" y="608330"/>
                </a:lnTo>
                <a:lnTo>
                  <a:pt x="58761" y="601980"/>
                </a:lnTo>
                <a:lnTo>
                  <a:pt x="64045" y="598170"/>
                </a:lnTo>
                <a:close/>
              </a:path>
              <a:path w="931544" h="628650">
                <a:moveTo>
                  <a:pt x="34425" y="535940"/>
                </a:moveTo>
                <a:lnTo>
                  <a:pt x="26814" y="535940"/>
                </a:lnTo>
                <a:lnTo>
                  <a:pt x="26370" y="539750"/>
                </a:lnTo>
                <a:lnTo>
                  <a:pt x="18360" y="551180"/>
                </a:lnTo>
                <a:lnTo>
                  <a:pt x="11539" y="563880"/>
                </a:lnTo>
                <a:lnTo>
                  <a:pt x="6685" y="576580"/>
                </a:lnTo>
                <a:lnTo>
                  <a:pt x="4577" y="590550"/>
                </a:lnTo>
                <a:lnTo>
                  <a:pt x="4437" y="594360"/>
                </a:lnTo>
                <a:lnTo>
                  <a:pt x="8996" y="593090"/>
                </a:lnTo>
                <a:lnTo>
                  <a:pt x="14394" y="584200"/>
                </a:lnTo>
                <a:lnTo>
                  <a:pt x="18343" y="579120"/>
                </a:lnTo>
                <a:lnTo>
                  <a:pt x="22573" y="572770"/>
                </a:lnTo>
                <a:lnTo>
                  <a:pt x="34498" y="572770"/>
                </a:lnTo>
                <a:lnTo>
                  <a:pt x="33787" y="571500"/>
                </a:lnTo>
                <a:lnTo>
                  <a:pt x="33546" y="566420"/>
                </a:lnTo>
                <a:lnTo>
                  <a:pt x="36493" y="560070"/>
                </a:lnTo>
                <a:lnTo>
                  <a:pt x="38568" y="557530"/>
                </a:lnTo>
                <a:lnTo>
                  <a:pt x="32999" y="557530"/>
                </a:lnTo>
                <a:lnTo>
                  <a:pt x="26903" y="556260"/>
                </a:lnTo>
                <a:lnTo>
                  <a:pt x="26814" y="554990"/>
                </a:lnTo>
                <a:lnTo>
                  <a:pt x="30628" y="542290"/>
                </a:lnTo>
                <a:lnTo>
                  <a:pt x="34425" y="535940"/>
                </a:lnTo>
                <a:close/>
              </a:path>
              <a:path w="931544" h="628650">
                <a:moveTo>
                  <a:pt x="517047" y="557530"/>
                </a:moveTo>
                <a:lnTo>
                  <a:pt x="514901" y="563880"/>
                </a:lnTo>
                <a:lnTo>
                  <a:pt x="512869" y="568960"/>
                </a:lnTo>
                <a:lnTo>
                  <a:pt x="508538" y="579120"/>
                </a:lnTo>
                <a:lnTo>
                  <a:pt x="504601" y="589280"/>
                </a:lnTo>
                <a:lnTo>
                  <a:pt x="919309" y="589280"/>
                </a:lnTo>
                <a:lnTo>
                  <a:pt x="917250" y="585470"/>
                </a:lnTo>
                <a:lnTo>
                  <a:pt x="559240" y="585470"/>
                </a:lnTo>
                <a:lnTo>
                  <a:pt x="553490" y="582930"/>
                </a:lnTo>
                <a:lnTo>
                  <a:pt x="551789" y="581660"/>
                </a:lnTo>
                <a:lnTo>
                  <a:pt x="523486" y="581660"/>
                </a:lnTo>
                <a:lnTo>
                  <a:pt x="518328" y="580390"/>
                </a:lnTo>
                <a:lnTo>
                  <a:pt x="516137" y="574040"/>
                </a:lnTo>
                <a:lnTo>
                  <a:pt x="516012" y="566420"/>
                </a:lnTo>
                <a:lnTo>
                  <a:pt x="517047" y="557530"/>
                </a:lnTo>
                <a:close/>
              </a:path>
              <a:path w="931544" h="628650">
                <a:moveTo>
                  <a:pt x="451883" y="554990"/>
                </a:moveTo>
                <a:lnTo>
                  <a:pt x="446626" y="560070"/>
                </a:lnTo>
                <a:lnTo>
                  <a:pt x="441266" y="565150"/>
                </a:lnTo>
                <a:lnTo>
                  <a:pt x="431373" y="575310"/>
                </a:lnTo>
                <a:lnTo>
                  <a:pt x="426991" y="579120"/>
                </a:lnTo>
                <a:lnTo>
                  <a:pt x="415650" y="586740"/>
                </a:lnTo>
                <a:lnTo>
                  <a:pt x="492100" y="586740"/>
                </a:lnTo>
                <a:lnTo>
                  <a:pt x="492782" y="577850"/>
                </a:lnTo>
                <a:lnTo>
                  <a:pt x="439158" y="577850"/>
                </a:lnTo>
                <a:lnTo>
                  <a:pt x="443984" y="567690"/>
                </a:lnTo>
                <a:lnTo>
                  <a:pt x="447045" y="561340"/>
                </a:lnTo>
                <a:lnTo>
                  <a:pt x="449445" y="558800"/>
                </a:lnTo>
                <a:lnTo>
                  <a:pt x="451883" y="554990"/>
                </a:lnTo>
                <a:close/>
              </a:path>
              <a:path w="931544" h="628650">
                <a:moveTo>
                  <a:pt x="177208" y="556260"/>
                </a:moveTo>
                <a:lnTo>
                  <a:pt x="168344" y="562610"/>
                </a:lnTo>
                <a:lnTo>
                  <a:pt x="159215" y="567690"/>
                </a:lnTo>
                <a:lnTo>
                  <a:pt x="149815" y="574040"/>
                </a:lnTo>
                <a:lnTo>
                  <a:pt x="137685" y="580390"/>
                </a:lnTo>
                <a:lnTo>
                  <a:pt x="125430" y="585470"/>
                </a:lnTo>
                <a:lnTo>
                  <a:pt x="282529" y="585470"/>
                </a:lnTo>
                <a:lnTo>
                  <a:pt x="276230" y="580390"/>
                </a:lnTo>
                <a:lnTo>
                  <a:pt x="277456" y="576580"/>
                </a:lnTo>
                <a:lnTo>
                  <a:pt x="185374" y="576580"/>
                </a:lnTo>
                <a:lnTo>
                  <a:pt x="189654" y="566420"/>
                </a:lnTo>
                <a:lnTo>
                  <a:pt x="190574" y="565150"/>
                </a:lnTo>
                <a:lnTo>
                  <a:pt x="177023" y="565150"/>
                </a:lnTo>
                <a:lnTo>
                  <a:pt x="174871" y="562610"/>
                </a:lnTo>
                <a:lnTo>
                  <a:pt x="175112" y="560070"/>
                </a:lnTo>
                <a:lnTo>
                  <a:pt x="176027" y="557530"/>
                </a:lnTo>
                <a:lnTo>
                  <a:pt x="177208" y="556260"/>
                </a:lnTo>
                <a:close/>
              </a:path>
              <a:path w="931544" h="628650">
                <a:moveTo>
                  <a:pt x="304754" y="574040"/>
                </a:moveTo>
                <a:lnTo>
                  <a:pt x="299953" y="577850"/>
                </a:lnTo>
                <a:lnTo>
                  <a:pt x="294962" y="580390"/>
                </a:lnTo>
                <a:lnTo>
                  <a:pt x="286923" y="582930"/>
                </a:lnTo>
                <a:lnTo>
                  <a:pt x="282529" y="585470"/>
                </a:lnTo>
                <a:lnTo>
                  <a:pt x="410141" y="585470"/>
                </a:lnTo>
                <a:lnTo>
                  <a:pt x="408188" y="584200"/>
                </a:lnTo>
                <a:lnTo>
                  <a:pt x="408158" y="582930"/>
                </a:lnTo>
                <a:lnTo>
                  <a:pt x="305986" y="582930"/>
                </a:lnTo>
                <a:lnTo>
                  <a:pt x="303751" y="579120"/>
                </a:lnTo>
                <a:lnTo>
                  <a:pt x="304754" y="574040"/>
                </a:lnTo>
                <a:close/>
              </a:path>
              <a:path w="931544" h="628650">
                <a:moveTo>
                  <a:pt x="570552" y="567690"/>
                </a:moveTo>
                <a:lnTo>
                  <a:pt x="570311" y="567690"/>
                </a:lnTo>
                <a:lnTo>
                  <a:pt x="570273" y="572770"/>
                </a:lnTo>
                <a:lnTo>
                  <a:pt x="569422" y="580390"/>
                </a:lnTo>
                <a:lnTo>
                  <a:pt x="564964" y="582930"/>
                </a:lnTo>
                <a:lnTo>
                  <a:pt x="559240" y="585470"/>
                </a:lnTo>
                <a:lnTo>
                  <a:pt x="917250" y="585470"/>
                </a:lnTo>
                <a:lnTo>
                  <a:pt x="916577" y="584200"/>
                </a:lnTo>
                <a:lnTo>
                  <a:pt x="588180" y="584200"/>
                </a:lnTo>
                <a:lnTo>
                  <a:pt x="582586" y="582930"/>
                </a:lnTo>
                <a:lnTo>
                  <a:pt x="577740" y="579120"/>
                </a:lnTo>
                <a:lnTo>
                  <a:pt x="570552" y="567690"/>
                </a:lnTo>
                <a:close/>
              </a:path>
              <a:path w="931544" h="628650">
                <a:moveTo>
                  <a:pt x="120515" y="562610"/>
                </a:moveTo>
                <a:lnTo>
                  <a:pt x="113301" y="567690"/>
                </a:lnTo>
                <a:lnTo>
                  <a:pt x="109618" y="568960"/>
                </a:lnTo>
                <a:lnTo>
                  <a:pt x="104128" y="572770"/>
                </a:lnTo>
                <a:lnTo>
                  <a:pt x="98480" y="576580"/>
                </a:lnTo>
                <a:lnTo>
                  <a:pt x="92652" y="580390"/>
                </a:lnTo>
                <a:lnTo>
                  <a:pt x="86619" y="582930"/>
                </a:lnTo>
                <a:lnTo>
                  <a:pt x="83850" y="582930"/>
                </a:lnTo>
                <a:lnTo>
                  <a:pt x="77957" y="584200"/>
                </a:lnTo>
                <a:lnTo>
                  <a:pt x="126015" y="584200"/>
                </a:lnTo>
                <a:lnTo>
                  <a:pt x="131869" y="571500"/>
                </a:lnTo>
                <a:lnTo>
                  <a:pt x="123470" y="571500"/>
                </a:lnTo>
                <a:lnTo>
                  <a:pt x="117543" y="570230"/>
                </a:lnTo>
                <a:lnTo>
                  <a:pt x="117111" y="570230"/>
                </a:lnTo>
                <a:lnTo>
                  <a:pt x="118077" y="567690"/>
                </a:lnTo>
                <a:lnTo>
                  <a:pt x="119220" y="565150"/>
                </a:lnTo>
                <a:lnTo>
                  <a:pt x="120515" y="562610"/>
                </a:lnTo>
                <a:close/>
              </a:path>
              <a:path w="931544" h="628650">
                <a:moveTo>
                  <a:pt x="593285" y="562610"/>
                </a:moveTo>
                <a:lnTo>
                  <a:pt x="595927" y="574040"/>
                </a:lnTo>
                <a:lnTo>
                  <a:pt x="596155" y="584200"/>
                </a:lnTo>
                <a:lnTo>
                  <a:pt x="620659" y="584200"/>
                </a:lnTo>
                <a:lnTo>
                  <a:pt x="613634" y="581660"/>
                </a:lnTo>
                <a:lnTo>
                  <a:pt x="607185" y="577850"/>
                </a:lnTo>
                <a:lnTo>
                  <a:pt x="601781" y="572770"/>
                </a:lnTo>
                <a:lnTo>
                  <a:pt x="598835" y="568960"/>
                </a:lnTo>
                <a:lnTo>
                  <a:pt x="595990" y="566420"/>
                </a:lnTo>
                <a:lnTo>
                  <a:pt x="593285" y="562610"/>
                </a:lnTo>
                <a:close/>
              </a:path>
              <a:path w="931544" h="628650">
                <a:moveTo>
                  <a:pt x="627385" y="563880"/>
                </a:moveTo>
                <a:lnTo>
                  <a:pt x="627791" y="565150"/>
                </a:lnTo>
                <a:lnTo>
                  <a:pt x="630242" y="570230"/>
                </a:lnTo>
                <a:lnTo>
                  <a:pt x="635005" y="580390"/>
                </a:lnTo>
                <a:lnTo>
                  <a:pt x="627791" y="584200"/>
                </a:lnTo>
                <a:lnTo>
                  <a:pt x="916577" y="584200"/>
                </a:lnTo>
                <a:lnTo>
                  <a:pt x="915904" y="582930"/>
                </a:lnTo>
                <a:lnTo>
                  <a:pt x="718603" y="582930"/>
                </a:lnTo>
                <a:lnTo>
                  <a:pt x="712003" y="580390"/>
                </a:lnTo>
                <a:lnTo>
                  <a:pt x="705830" y="576580"/>
                </a:lnTo>
                <a:lnTo>
                  <a:pt x="700727" y="572770"/>
                </a:lnTo>
                <a:lnTo>
                  <a:pt x="699605" y="571500"/>
                </a:lnTo>
                <a:lnTo>
                  <a:pt x="635767" y="571500"/>
                </a:lnTo>
                <a:lnTo>
                  <a:pt x="630979" y="567690"/>
                </a:lnTo>
                <a:lnTo>
                  <a:pt x="627385" y="563880"/>
                </a:lnTo>
                <a:close/>
              </a:path>
              <a:path w="931544" h="628650">
                <a:moveTo>
                  <a:pt x="338244" y="562610"/>
                </a:moveTo>
                <a:lnTo>
                  <a:pt x="335348" y="565150"/>
                </a:lnTo>
                <a:lnTo>
                  <a:pt x="332389" y="567690"/>
                </a:lnTo>
                <a:lnTo>
                  <a:pt x="323956" y="574040"/>
                </a:lnTo>
                <a:lnTo>
                  <a:pt x="317606" y="580390"/>
                </a:lnTo>
                <a:lnTo>
                  <a:pt x="305986" y="582930"/>
                </a:lnTo>
                <a:lnTo>
                  <a:pt x="408158" y="582930"/>
                </a:lnTo>
                <a:lnTo>
                  <a:pt x="408128" y="581660"/>
                </a:lnTo>
                <a:lnTo>
                  <a:pt x="373778" y="581660"/>
                </a:lnTo>
                <a:lnTo>
                  <a:pt x="372687" y="577850"/>
                </a:lnTo>
                <a:lnTo>
                  <a:pt x="333519" y="577850"/>
                </a:lnTo>
                <a:lnTo>
                  <a:pt x="334332" y="568960"/>
                </a:lnTo>
                <a:lnTo>
                  <a:pt x="336085" y="565150"/>
                </a:lnTo>
                <a:lnTo>
                  <a:pt x="338244" y="562610"/>
                </a:lnTo>
                <a:close/>
              </a:path>
              <a:path w="931544" h="628650">
                <a:moveTo>
                  <a:pt x="723397" y="565150"/>
                </a:moveTo>
                <a:lnTo>
                  <a:pt x="727588" y="572770"/>
                </a:lnTo>
                <a:lnTo>
                  <a:pt x="729810" y="579120"/>
                </a:lnTo>
                <a:lnTo>
                  <a:pt x="724984" y="581660"/>
                </a:lnTo>
                <a:lnTo>
                  <a:pt x="718603" y="582930"/>
                </a:lnTo>
                <a:lnTo>
                  <a:pt x="915904" y="582930"/>
                </a:lnTo>
                <a:lnTo>
                  <a:pt x="913884" y="579120"/>
                </a:lnTo>
                <a:lnTo>
                  <a:pt x="913287" y="577850"/>
                </a:lnTo>
                <a:lnTo>
                  <a:pt x="737138" y="577850"/>
                </a:lnTo>
                <a:lnTo>
                  <a:pt x="729747" y="571500"/>
                </a:lnTo>
                <a:lnTo>
                  <a:pt x="724324" y="566420"/>
                </a:lnTo>
                <a:lnTo>
                  <a:pt x="723397" y="565150"/>
                </a:lnTo>
                <a:close/>
              </a:path>
              <a:path w="931544" h="628650">
                <a:moveTo>
                  <a:pt x="417339" y="556260"/>
                </a:moveTo>
                <a:lnTo>
                  <a:pt x="414609" y="558800"/>
                </a:lnTo>
                <a:lnTo>
                  <a:pt x="413199" y="560070"/>
                </a:lnTo>
                <a:lnTo>
                  <a:pt x="407984" y="565150"/>
                </a:lnTo>
                <a:lnTo>
                  <a:pt x="402390" y="570230"/>
                </a:lnTo>
                <a:lnTo>
                  <a:pt x="396402" y="574040"/>
                </a:lnTo>
                <a:lnTo>
                  <a:pt x="390009" y="577850"/>
                </a:lnTo>
                <a:lnTo>
                  <a:pt x="384434" y="579120"/>
                </a:lnTo>
                <a:lnTo>
                  <a:pt x="373778" y="581660"/>
                </a:lnTo>
                <a:lnTo>
                  <a:pt x="408128" y="581660"/>
                </a:lnTo>
                <a:lnTo>
                  <a:pt x="408068" y="579120"/>
                </a:lnTo>
                <a:lnTo>
                  <a:pt x="409873" y="572770"/>
                </a:lnTo>
                <a:lnTo>
                  <a:pt x="411739" y="567690"/>
                </a:lnTo>
                <a:lnTo>
                  <a:pt x="413428" y="563880"/>
                </a:lnTo>
                <a:lnTo>
                  <a:pt x="415345" y="560070"/>
                </a:lnTo>
                <a:lnTo>
                  <a:pt x="417339" y="556260"/>
                </a:lnTo>
                <a:close/>
              </a:path>
              <a:path w="931544" h="628650">
                <a:moveTo>
                  <a:pt x="536249" y="547370"/>
                </a:moveTo>
                <a:lnTo>
                  <a:pt x="535030" y="553720"/>
                </a:lnTo>
                <a:lnTo>
                  <a:pt x="534332" y="560070"/>
                </a:lnTo>
                <a:lnTo>
                  <a:pt x="531385" y="571500"/>
                </a:lnTo>
                <a:lnTo>
                  <a:pt x="529214" y="580390"/>
                </a:lnTo>
                <a:lnTo>
                  <a:pt x="523486" y="581660"/>
                </a:lnTo>
                <a:lnTo>
                  <a:pt x="551789" y="581660"/>
                </a:lnTo>
                <a:lnTo>
                  <a:pt x="537173" y="554990"/>
                </a:lnTo>
                <a:lnTo>
                  <a:pt x="536249" y="547370"/>
                </a:lnTo>
                <a:close/>
              </a:path>
              <a:path w="931544" h="628650">
                <a:moveTo>
                  <a:pt x="374680" y="556260"/>
                </a:moveTo>
                <a:lnTo>
                  <a:pt x="371657" y="558800"/>
                </a:lnTo>
                <a:lnTo>
                  <a:pt x="368406" y="562610"/>
                </a:lnTo>
                <a:lnTo>
                  <a:pt x="359313" y="570230"/>
                </a:lnTo>
                <a:lnTo>
                  <a:pt x="352747" y="575310"/>
                </a:lnTo>
                <a:lnTo>
                  <a:pt x="341939" y="577850"/>
                </a:lnTo>
                <a:lnTo>
                  <a:pt x="372687" y="577850"/>
                </a:lnTo>
                <a:lnTo>
                  <a:pt x="369778" y="567690"/>
                </a:lnTo>
                <a:lnTo>
                  <a:pt x="371784" y="561340"/>
                </a:lnTo>
                <a:lnTo>
                  <a:pt x="374680" y="556260"/>
                </a:lnTo>
                <a:close/>
              </a:path>
              <a:path w="931544" h="628650">
                <a:moveTo>
                  <a:pt x="472686" y="554990"/>
                </a:moveTo>
                <a:lnTo>
                  <a:pt x="467669" y="558800"/>
                </a:lnTo>
                <a:lnTo>
                  <a:pt x="463326" y="563880"/>
                </a:lnTo>
                <a:lnTo>
                  <a:pt x="455071" y="571500"/>
                </a:lnTo>
                <a:lnTo>
                  <a:pt x="449635" y="576580"/>
                </a:lnTo>
                <a:lnTo>
                  <a:pt x="439158" y="577850"/>
                </a:lnTo>
                <a:lnTo>
                  <a:pt x="492782" y="577850"/>
                </a:lnTo>
                <a:lnTo>
                  <a:pt x="493171" y="572770"/>
                </a:lnTo>
                <a:lnTo>
                  <a:pt x="469447" y="572770"/>
                </a:lnTo>
                <a:lnTo>
                  <a:pt x="467962" y="562610"/>
                </a:lnTo>
                <a:lnTo>
                  <a:pt x="472686" y="554990"/>
                </a:lnTo>
                <a:close/>
              </a:path>
              <a:path w="931544" h="628650">
                <a:moveTo>
                  <a:pt x="744021" y="562610"/>
                </a:moveTo>
                <a:lnTo>
                  <a:pt x="747984" y="567690"/>
                </a:lnTo>
                <a:lnTo>
                  <a:pt x="750130" y="574040"/>
                </a:lnTo>
                <a:lnTo>
                  <a:pt x="737138" y="577850"/>
                </a:lnTo>
                <a:lnTo>
                  <a:pt x="768923" y="577850"/>
                </a:lnTo>
                <a:lnTo>
                  <a:pt x="763022" y="576580"/>
                </a:lnTo>
                <a:lnTo>
                  <a:pt x="757295" y="572770"/>
                </a:lnTo>
                <a:lnTo>
                  <a:pt x="753077" y="570230"/>
                </a:lnTo>
                <a:lnTo>
                  <a:pt x="749927" y="567690"/>
                </a:lnTo>
                <a:lnTo>
                  <a:pt x="746942" y="565150"/>
                </a:lnTo>
                <a:lnTo>
                  <a:pt x="744021" y="562610"/>
                </a:lnTo>
                <a:close/>
              </a:path>
              <a:path w="931544" h="628650">
                <a:moveTo>
                  <a:pt x="759236" y="552450"/>
                </a:moveTo>
                <a:lnTo>
                  <a:pt x="763910" y="557530"/>
                </a:lnTo>
                <a:lnTo>
                  <a:pt x="768507" y="562610"/>
                </a:lnTo>
                <a:lnTo>
                  <a:pt x="777334" y="571500"/>
                </a:lnTo>
                <a:lnTo>
                  <a:pt x="773663" y="576580"/>
                </a:lnTo>
                <a:lnTo>
                  <a:pt x="768923" y="577850"/>
                </a:lnTo>
                <a:lnTo>
                  <a:pt x="913287" y="577850"/>
                </a:lnTo>
                <a:lnTo>
                  <a:pt x="910303" y="571500"/>
                </a:lnTo>
                <a:lnTo>
                  <a:pt x="909227" y="568960"/>
                </a:lnTo>
                <a:lnTo>
                  <a:pt x="791050" y="568960"/>
                </a:lnTo>
                <a:lnTo>
                  <a:pt x="786351" y="567690"/>
                </a:lnTo>
                <a:lnTo>
                  <a:pt x="776292" y="563880"/>
                </a:lnTo>
                <a:lnTo>
                  <a:pt x="770374" y="560070"/>
                </a:lnTo>
                <a:lnTo>
                  <a:pt x="762868" y="554990"/>
                </a:lnTo>
                <a:lnTo>
                  <a:pt x="759236" y="552450"/>
                </a:lnTo>
                <a:close/>
              </a:path>
              <a:path w="931544" h="628650">
                <a:moveTo>
                  <a:pt x="69321" y="552450"/>
                </a:moveTo>
                <a:lnTo>
                  <a:pt x="63543" y="556260"/>
                </a:lnTo>
                <a:lnTo>
                  <a:pt x="57879" y="561340"/>
                </a:lnTo>
                <a:lnTo>
                  <a:pt x="49382" y="566420"/>
                </a:lnTo>
                <a:lnTo>
                  <a:pt x="36631" y="576580"/>
                </a:lnTo>
                <a:lnTo>
                  <a:pt x="75506" y="576580"/>
                </a:lnTo>
                <a:lnTo>
                  <a:pt x="76100" y="575310"/>
                </a:lnTo>
                <a:lnTo>
                  <a:pt x="60076" y="575310"/>
                </a:lnTo>
                <a:lnTo>
                  <a:pt x="53180" y="574040"/>
                </a:lnTo>
                <a:lnTo>
                  <a:pt x="55800" y="567690"/>
                </a:lnTo>
                <a:lnTo>
                  <a:pt x="59807" y="562610"/>
                </a:lnTo>
                <a:lnTo>
                  <a:pt x="64527" y="557530"/>
                </a:lnTo>
                <a:lnTo>
                  <a:pt x="69321" y="552450"/>
                </a:lnTo>
                <a:close/>
              </a:path>
              <a:path w="931544" h="628650">
                <a:moveTo>
                  <a:pt x="226725" y="556260"/>
                </a:moveTo>
                <a:lnTo>
                  <a:pt x="219111" y="562610"/>
                </a:lnTo>
                <a:lnTo>
                  <a:pt x="211066" y="568960"/>
                </a:lnTo>
                <a:lnTo>
                  <a:pt x="202468" y="574040"/>
                </a:lnTo>
                <a:lnTo>
                  <a:pt x="193197" y="576580"/>
                </a:lnTo>
                <a:lnTo>
                  <a:pt x="227919" y="576580"/>
                </a:lnTo>
                <a:lnTo>
                  <a:pt x="215943" y="571500"/>
                </a:lnTo>
                <a:lnTo>
                  <a:pt x="220794" y="562610"/>
                </a:lnTo>
                <a:lnTo>
                  <a:pt x="226725" y="556260"/>
                </a:lnTo>
                <a:close/>
              </a:path>
              <a:path w="931544" h="628650">
                <a:moveTo>
                  <a:pt x="248633" y="561340"/>
                </a:moveTo>
                <a:lnTo>
                  <a:pt x="245839" y="563880"/>
                </a:lnTo>
                <a:lnTo>
                  <a:pt x="242981" y="565150"/>
                </a:lnTo>
                <a:lnTo>
                  <a:pt x="235780" y="570230"/>
                </a:lnTo>
                <a:lnTo>
                  <a:pt x="227919" y="576580"/>
                </a:lnTo>
                <a:lnTo>
                  <a:pt x="241940" y="576580"/>
                </a:lnTo>
                <a:lnTo>
                  <a:pt x="245165" y="565150"/>
                </a:lnTo>
                <a:lnTo>
                  <a:pt x="246766" y="563880"/>
                </a:lnTo>
                <a:lnTo>
                  <a:pt x="248633" y="561340"/>
                </a:lnTo>
                <a:close/>
              </a:path>
              <a:path w="931544" h="628650">
                <a:moveTo>
                  <a:pt x="285336" y="558800"/>
                </a:moveTo>
                <a:lnTo>
                  <a:pt x="281513" y="561340"/>
                </a:lnTo>
                <a:lnTo>
                  <a:pt x="279544" y="562610"/>
                </a:lnTo>
                <a:lnTo>
                  <a:pt x="274334" y="566420"/>
                </a:lnTo>
                <a:lnTo>
                  <a:pt x="268805" y="570230"/>
                </a:lnTo>
                <a:lnTo>
                  <a:pt x="262998" y="572770"/>
                </a:lnTo>
                <a:lnTo>
                  <a:pt x="256951" y="575310"/>
                </a:lnTo>
                <a:lnTo>
                  <a:pt x="252963" y="576580"/>
                </a:lnTo>
                <a:lnTo>
                  <a:pt x="277456" y="576580"/>
                </a:lnTo>
                <a:lnTo>
                  <a:pt x="280725" y="566420"/>
                </a:lnTo>
                <a:lnTo>
                  <a:pt x="282897" y="562610"/>
                </a:lnTo>
                <a:lnTo>
                  <a:pt x="285336" y="558800"/>
                </a:lnTo>
                <a:close/>
              </a:path>
              <a:path w="931544" h="628650">
                <a:moveTo>
                  <a:pt x="85196" y="560070"/>
                </a:moveTo>
                <a:lnTo>
                  <a:pt x="66489" y="571500"/>
                </a:lnTo>
                <a:lnTo>
                  <a:pt x="60076" y="575310"/>
                </a:lnTo>
                <a:lnTo>
                  <a:pt x="76100" y="575310"/>
                </a:lnTo>
                <a:lnTo>
                  <a:pt x="77881" y="571500"/>
                </a:lnTo>
                <a:lnTo>
                  <a:pt x="81259" y="566420"/>
                </a:lnTo>
                <a:lnTo>
                  <a:pt x="83190" y="562610"/>
                </a:lnTo>
                <a:lnTo>
                  <a:pt x="85196" y="560070"/>
                </a:lnTo>
                <a:close/>
              </a:path>
              <a:path w="931544" h="628650">
                <a:moveTo>
                  <a:pt x="495813" y="556260"/>
                </a:moveTo>
                <a:lnTo>
                  <a:pt x="493108" y="558800"/>
                </a:lnTo>
                <a:lnTo>
                  <a:pt x="487710" y="565150"/>
                </a:lnTo>
                <a:lnTo>
                  <a:pt x="483176" y="568960"/>
                </a:lnTo>
                <a:lnTo>
                  <a:pt x="474172" y="572770"/>
                </a:lnTo>
                <a:lnTo>
                  <a:pt x="493171" y="572770"/>
                </a:lnTo>
                <a:lnTo>
                  <a:pt x="494200" y="563880"/>
                </a:lnTo>
                <a:lnTo>
                  <a:pt x="494898" y="560070"/>
                </a:lnTo>
                <a:lnTo>
                  <a:pt x="495813" y="556260"/>
                </a:lnTo>
                <a:close/>
              </a:path>
              <a:path w="931544" h="628650">
                <a:moveTo>
                  <a:pt x="141025" y="561340"/>
                </a:moveTo>
                <a:lnTo>
                  <a:pt x="135399" y="565150"/>
                </a:lnTo>
                <a:lnTo>
                  <a:pt x="129484" y="568960"/>
                </a:lnTo>
                <a:lnTo>
                  <a:pt x="123470" y="571500"/>
                </a:lnTo>
                <a:lnTo>
                  <a:pt x="131869" y="571500"/>
                </a:lnTo>
                <a:lnTo>
                  <a:pt x="141025" y="561340"/>
                </a:lnTo>
                <a:close/>
              </a:path>
              <a:path w="931544" h="628650">
                <a:moveTo>
                  <a:pt x="638713" y="544830"/>
                </a:moveTo>
                <a:lnTo>
                  <a:pt x="641958" y="552450"/>
                </a:lnTo>
                <a:lnTo>
                  <a:pt x="644166" y="561340"/>
                </a:lnTo>
                <a:lnTo>
                  <a:pt x="644048" y="567690"/>
                </a:lnTo>
                <a:lnTo>
                  <a:pt x="640313" y="570230"/>
                </a:lnTo>
                <a:lnTo>
                  <a:pt x="635767" y="571500"/>
                </a:lnTo>
                <a:lnTo>
                  <a:pt x="673854" y="571500"/>
                </a:lnTo>
                <a:lnTo>
                  <a:pt x="663409" y="567690"/>
                </a:lnTo>
                <a:lnTo>
                  <a:pt x="654112" y="561340"/>
                </a:lnTo>
                <a:lnTo>
                  <a:pt x="645900" y="553720"/>
                </a:lnTo>
                <a:lnTo>
                  <a:pt x="638713" y="544830"/>
                </a:lnTo>
                <a:close/>
              </a:path>
              <a:path w="931544" h="628650">
                <a:moveTo>
                  <a:pt x="690999" y="562610"/>
                </a:moveTo>
                <a:lnTo>
                  <a:pt x="690478" y="563880"/>
                </a:lnTo>
                <a:lnTo>
                  <a:pt x="689640" y="566420"/>
                </a:lnTo>
                <a:lnTo>
                  <a:pt x="684585" y="571500"/>
                </a:lnTo>
                <a:lnTo>
                  <a:pt x="699605" y="571500"/>
                </a:lnTo>
                <a:lnTo>
                  <a:pt x="697362" y="568960"/>
                </a:lnTo>
                <a:lnTo>
                  <a:pt x="694098" y="566420"/>
                </a:lnTo>
                <a:lnTo>
                  <a:pt x="690999" y="562610"/>
                </a:lnTo>
                <a:close/>
              </a:path>
              <a:path w="931544" h="628650">
                <a:moveTo>
                  <a:pt x="914876" y="485140"/>
                </a:moveTo>
                <a:lnTo>
                  <a:pt x="735246" y="485140"/>
                </a:lnTo>
                <a:lnTo>
                  <a:pt x="735678" y="486409"/>
                </a:lnTo>
                <a:lnTo>
                  <a:pt x="747142" y="497840"/>
                </a:lnTo>
                <a:lnTo>
                  <a:pt x="759344" y="510540"/>
                </a:lnTo>
                <a:lnTo>
                  <a:pt x="789215" y="539750"/>
                </a:lnTo>
                <a:lnTo>
                  <a:pt x="799354" y="560070"/>
                </a:lnTo>
                <a:lnTo>
                  <a:pt x="794821" y="566420"/>
                </a:lnTo>
                <a:lnTo>
                  <a:pt x="791050" y="568960"/>
                </a:lnTo>
                <a:lnTo>
                  <a:pt x="909227" y="568960"/>
                </a:lnTo>
                <a:lnTo>
                  <a:pt x="907077" y="563880"/>
                </a:lnTo>
                <a:lnTo>
                  <a:pt x="903940" y="556260"/>
                </a:lnTo>
                <a:lnTo>
                  <a:pt x="927309" y="556260"/>
                </a:lnTo>
                <a:lnTo>
                  <a:pt x="926861" y="551180"/>
                </a:lnTo>
                <a:lnTo>
                  <a:pt x="922395" y="538480"/>
                </a:lnTo>
                <a:lnTo>
                  <a:pt x="916492" y="527050"/>
                </a:lnTo>
                <a:lnTo>
                  <a:pt x="911065" y="515620"/>
                </a:lnTo>
                <a:lnTo>
                  <a:pt x="908512" y="510540"/>
                </a:lnTo>
                <a:lnTo>
                  <a:pt x="905540" y="505459"/>
                </a:lnTo>
                <a:lnTo>
                  <a:pt x="902314" y="500380"/>
                </a:lnTo>
                <a:lnTo>
                  <a:pt x="930102" y="500380"/>
                </a:lnTo>
                <a:lnTo>
                  <a:pt x="914876" y="485140"/>
                </a:lnTo>
                <a:close/>
              </a:path>
              <a:path w="931544" h="628650">
                <a:moveTo>
                  <a:pt x="927309" y="556260"/>
                </a:moveTo>
                <a:lnTo>
                  <a:pt x="903940" y="556260"/>
                </a:lnTo>
                <a:lnTo>
                  <a:pt x="925136" y="568960"/>
                </a:lnTo>
                <a:lnTo>
                  <a:pt x="927778" y="566420"/>
                </a:lnTo>
                <a:lnTo>
                  <a:pt x="927879" y="565150"/>
                </a:lnTo>
                <a:lnTo>
                  <a:pt x="927757" y="561340"/>
                </a:lnTo>
                <a:lnTo>
                  <a:pt x="927309" y="556260"/>
                </a:lnTo>
                <a:close/>
              </a:path>
              <a:path w="931544" h="628650">
                <a:moveTo>
                  <a:pt x="195877" y="557530"/>
                </a:moveTo>
                <a:lnTo>
                  <a:pt x="190160" y="560070"/>
                </a:lnTo>
                <a:lnTo>
                  <a:pt x="182997" y="563880"/>
                </a:lnTo>
                <a:lnTo>
                  <a:pt x="177023" y="565150"/>
                </a:lnTo>
                <a:lnTo>
                  <a:pt x="190574" y="565150"/>
                </a:lnTo>
                <a:lnTo>
                  <a:pt x="193337" y="561340"/>
                </a:lnTo>
                <a:lnTo>
                  <a:pt x="195877" y="557530"/>
                </a:lnTo>
                <a:close/>
              </a:path>
              <a:path w="931544" h="628650">
                <a:moveTo>
                  <a:pt x="49112" y="545273"/>
                </a:moveTo>
                <a:lnTo>
                  <a:pt x="46906" y="547370"/>
                </a:lnTo>
                <a:lnTo>
                  <a:pt x="39489" y="552450"/>
                </a:lnTo>
                <a:lnTo>
                  <a:pt x="32999" y="557530"/>
                </a:lnTo>
                <a:lnTo>
                  <a:pt x="38568" y="557530"/>
                </a:lnTo>
                <a:lnTo>
                  <a:pt x="40643" y="554990"/>
                </a:lnTo>
                <a:lnTo>
                  <a:pt x="44010" y="551180"/>
                </a:lnTo>
                <a:lnTo>
                  <a:pt x="46677" y="548640"/>
                </a:lnTo>
                <a:lnTo>
                  <a:pt x="49112" y="545273"/>
                </a:lnTo>
                <a:close/>
              </a:path>
              <a:path w="931544" h="628650">
                <a:moveTo>
                  <a:pt x="41967" y="506730"/>
                </a:moveTo>
                <a:lnTo>
                  <a:pt x="31653" y="506730"/>
                </a:lnTo>
                <a:lnTo>
                  <a:pt x="31455" y="506837"/>
                </a:lnTo>
                <a:lnTo>
                  <a:pt x="24848" y="516890"/>
                </a:lnTo>
                <a:lnTo>
                  <a:pt x="17847" y="525780"/>
                </a:lnTo>
                <a:lnTo>
                  <a:pt x="10357" y="534670"/>
                </a:lnTo>
                <a:lnTo>
                  <a:pt x="2214" y="542290"/>
                </a:lnTo>
                <a:lnTo>
                  <a:pt x="0" y="544830"/>
                </a:lnTo>
                <a:lnTo>
                  <a:pt x="0" y="551180"/>
                </a:lnTo>
                <a:lnTo>
                  <a:pt x="4272" y="549910"/>
                </a:lnTo>
                <a:lnTo>
                  <a:pt x="10193" y="547370"/>
                </a:lnTo>
                <a:lnTo>
                  <a:pt x="15919" y="543560"/>
                </a:lnTo>
                <a:lnTo>
                  <a:pt x="21458" y="539750"/>
                </a:lnTo>
                <a:lnTo>
                  <a:pt x="26814" y="535940"/>
                </a:lnTo>
                <a:lnTo>
                  <a:pt x="34425" y="535940"/>
                </a:lnTo>
                <a:lnTo>
                  <a:pt x="37462" y="530860"/>
                </a:lnTo>
                <a:lnTo>
                  <a:pt x="45073" y="521970"/>
                </a:lnTo>
                <a:lnTo>
                  <a:pt x="34650" y="521970"/>
                </a:lnTo>
                <a:lnTo>
                  <a:pt x="34434" y="520700"/>
                </a:lnTo>
                <a:lnTo>
                  <a:pt x="36073" y="514350"/>
                </a:lnTo>
                <a:lnTo>
                  <a:pt x="40772" y="508000"/>
                </a:lnTo>
                <a:lnTo>
                  <a:pt x="41967" y="506730"/>
                </a:lnTo>
                <a:close/>
              </a:path>
              <a:path w="931544" h="628650">
                <a:moveTo>
                  <a:pt x="52252" y="542290"/>
                </a:moveTo>
                <a:lnTo>
                  <a:pt x="49433" y="544830"/>
                </a:lnTo>
                <a:lnTo>
                  <a:pt x="49112" y="545273"/>
                </a:lnTo>
                <a:lnTo>
                  <a:pt x="52252" y="542290"/>
                </a:lnTo>
                <a:close/>
              </a:path>
              <a:path w="931544" h="628650">
                <a:moveTo>
                  <a:pt x="55554" y="511809"/>
                </a:moveTo>
                <a:lnTo>
                  <a:pt x="48798" y="515620"/>
                </a:lnTo>
                <a:lnTo>
                  <a:pt x="42816" y="520700"/>
                </a:lnTo>
                <a:lnTo>
                  <a:pt x="35019" y="521970"/>
                </a:lnTo>
                <a:lnTo>
                  <a:pt x="45073" y="521970"/>
                </a:lnTo>
                <a:lnTo>
                  <a:pt x="46160" y="520700"/>
                </a:lnTo>
                <a:lnTo>
                  <a:pt x="55554" y="511809"/>
                </a:lnTo>
                <a:close/>
              </a:path>
              <a:path w="931544" h="628650">
                <a:moveTo>
                  <a:pt x="551728" y="494030"/>
                </a:moveTo>
                <a:lnTo>
                  <a:pt x="520832" y="494030"/>
                </a:lnTo>
                <a:lnTo>
                  <a:pt x="523105" y="501650"/>
                </a:lnTo>
                <a:lnTo>
                  <a:pt x="545124" y="520700"/>
                </a:lnTo>
                <a:lnTo>
                  <a:pt x="549978" y="518159"/>
                </a:lnTo>
                <a:lnTo>
                  <a:pt x="553386" y="511809"/>
                </a:lnTo>
                <a:lnTo>
                  <a:pt x="553536" y="504190"/>
                </a:lnTo>
                <a:lnTo>
                  <a:pt x="552002" y="495300"/>
                </a:lnTo>
                <a:lnTo>
                  <a:pt x="551728" y="494030"/>
                </a:lnTo>
                <a:close/>
              </a:path>
              <a:path w="931544" h="628650">
                <a:moveTo>
                  <a:pt x="351881" y="494030"/>
                </a:moveTo>
                <a:lnTo>
                  <a:pt x="322356" y="494030"/>
                </a:lnTo>
                <a:lnTo>
                  <a:pt x="322267" y="497840"/>
                </a:lnTo>
                <a:lnTo>
                  <a:pt x="319880" y="505459"/>
                </a:lnTo>
                <a:lnTo>
                  <a:pt x="322813" y="509270"/>
                </a:lnTo>
                <a:lnTo>
                  <a:pt x="327487" y="514350"/>
                </a:lnTo>
                <a:lnTo>
                  <a:pt x="335450" y="510540"/>
                </a:lnTo>
                <a:lnTo>
                  <a:pt x="339780" y="506730"/>
                </a:lnTo>
                <a:lnTo>
                  <a:pt x="345644" y="501650"/>
                </a:lnTo>
                <a:lnTo>
                  <a:pt x="350879" y="495300"/>
                </a:lnTo>
                <a:lnTo>
                  <a:pt x="351881" y="494030"/>
                </a:lnTo>
                <a:close/>
              </a:path>
              <a:path w="931544" h="628650">
                <a:moveTo>
                  <a:pt x="471949" y="490220"/>
                </a:moveTo>
                <a:lnTo>
                  <a:pt x="442168" y="490220"/>
                </a:lnTo>
                <a:lnTo>
                  <a:pt x="442777" y="495300"/>
                </a:lnTo>
                <a:lnTo>
                  <a:pt x="442193" y="499109"/>
                </a:lnTo>
                <a:lnTo>
                  <a:pt x="442600" y="502920"/>
                </a:lnTo>
                <a:lnTo>
                  <a:pt x="443184" y="509270"/>
                </a:lnTo>
                <a:lnTo>
                  <a:pt x="447146" y="514350"/>
                </a:lnTo>
                <a:lnTo>
                  <a:pt x="453191" y="513080"/>
                </a:lnTo>
                <a:lnTo>
                  <a:pt x="459097" y="509270"/>
                </a:lnTo>
                <a:lnTo>
                  <a:pt x="463901" y="502920"/>
                </a:lnTo>
                <a:lnTo>
                  <a:pt x="467975" y="496570"/>
                </a:lnTo>
                <a:lnTo>
                  <a:pt x="471949" y="490220"/>
                </a:lnTo>
                <a:close/>
              </a:path>
              <a:path w="931544" h="628650">
                <a:moveTo>
                  <a:pt x="463645" y="0"/>
                </a:moveTo>
                <a:lnTo>
                  <a:pt x="405483" y="17779"/>
                </a:lnTo>
                <a:lnTo>
                  <a:pt x="352685" y="40640"/>
                </a:lnTo>
                <a:lnTo>
                  <a:pt x="304957" y="67309"/>
                </a:lnTo>
                <a:lnTo>
                  <a:pt x="262043" y="96520"/>
                </a:lnTo>
                <a:lnTo>
                  <a:pt x="223687" y="129540"/>
                </a:lnTo>
                <a:lnTo>
                  <a:pt x="189634" y="165100"/>
                </a:lnTo>
                <a:lnTo>
                  <a:pt x="159628" y="201929"/>
                </a:lnTo>
                <a:lnTo>
                  <a:pt x="133414" y="238760"/>
                </a:lnTo>
                <a:lnTo>
                  <a:pt x="110736" y="278130"/>
                </a:lnTo>
                <a:lnTo>
                  <a:pt x="91338" y="316230"/>
                </a:lnTo>
                <a:lnTo>
                  <a:pt x="74966" y="354330"/>
                </a:lnTo>
                <a:lnTo>
                  <a:pt x="61363" y="391160"/>
                </a:lnTo>
                <a:lnTo>
                  <a:pt x="41445" y="459740"/>
                </a:lnTo>
                <a:lnTo>
                  <a:pt x="34665" y="472440"/>
                </a:lnTo>
                <a:lnTo>
                  <a:pt x="27478" y="483870"/>
                </a:lnTo>
                <a:lnTo>
                  <a:pt x="19638" y="495300"/>
                </a:lnTo>
                <a:lnTo>
                  <a:pt x="10901" y="506730"/>
                </a:lnTo>
                <a:lnTo>
                  <a:pt x="9657" y="509270"/>
                </a:lnTo>
                <a:lnTo>
                  <a:pt x="8806" y="513080"/>
                </a:lnTo>
                <a:lnTo>
                  <a:pt x="17480" y="513080"/>
                </a:lnTo>
                <a:lnTo>
                  <a:pt x="24668" y="510540"/>
                </a:lnTo>
                <a:lnTo>
                  <a:pt x="31455" y="506837"/>
                </a:lnTo>
                <a:lnTo>
                  <a:pt x="41967" y="506730"/>
                </a:lnTo>
                <a:lnTo>
                  <a:pt x="47945" y="500380"/>
                </a:lnTo>
                <a:lnTo>
                  <a:pt x="39375" y="500380"/>
                </a:lnTo>
                <a:lnTo>
                  <a:pt x="39400" y="499109"/>
                </a:lnTo>
                <a:lnTo>
                  <a:pt x="40924" y="496570"/>
                </a:lnTo>
                <a:lnTo>
                  <a:pt x="41750" y="495300"/>
                </a:lnTo>
                <a:lnTo>
                  <a:pt x="41597" y="495300"/>
                </a:lnTo>
                <a:lnTo>
                  <a:pt x="41610" y="494030"/>
                </a:lnTo>
                <a:lnTo>
                  <a:pt x="42626" y="494030"/>
                </a:lnTo>
                <a:lnTo>
                  <a:pt x="42956" y="492759"/>
                </a:lnTo>
                <a:lnTo>
                  <a:pt x="46436" y="487680"/>
                </a:lnTo>
                <a:lnTo>
                  <a:pt x="51059" y="483870"/>
                </a:lnTo>
                <a:lnTo>
                  <a:pt x="55923" y="481330"/>
                </a:lnTo>
                <a:lnTo>
                  <a:pt x="58488" y="478790"/>
                </a:lnTo>
                <a:lnTo>
                  <a:pt x="61155" y="476250"/>
                </a:lnTo>
                <a:lnTo>
                  <a:pt x="64571" y="473709"/>
                </a:lnTo>
                <a:lnTo>
                  <a:pt x="905499" y="473709"/>
                </a:lnTo>
                <a:lnTo>
                  <a:pt x="901332" y="468630"/>
                </a:lnTo>
                <a:lnTo>
                  <a:pt x="889209" y="450850"/>
                </a:lnTo>
                <a:lnTo>
                  <a:pt x="878248" y="431800"/>
                </a:lnTo>
                <a:lnTo>
                  <a:pt x="867350" y="396240"/>
                </a:lnTo>
                <a:lnTo>
                  <a:pt x="853918" y="358140"/>
                </a:lnTo>
                <a:lnTo>
                  <a:pt x="837688" y="320040"/>
                </a:lnTo>
                <a:lnTo>
                  <a:pt x="818397" y="280670"/>
                </a:lnTo>
                <a:lnTo>
                  <a:pt x="795782" y="242570"/>
                </a:lnTo>
                <a:lnTo>
                  <a:pt x="769580" y="204470"/>
                </a:lnTo>
                <a:lnTo>
                  <a:pt x="739527" y="166370"/>
                </a:lnTo>
                <a:lnTo>
                  <a:pt x="705361" y="132079"/>
                </a:lnTo>
                <a:lnTo>
                  <a:pt x="666817" y="97790"/>
                </a:lnTo>
                <a:lnTo>
                  <a:pt x="623633" y="68579"/>
                </a:lnTo>
                <a:lnTo>
                  <a:pt x="575545" y="40640"/>
                </a:lnTo>
                <a:lnTo>
                  <a:pt x="522290" y="17779"/>
                </a:lnTo>
                <a:lnTo>
                  <a:pt x="463645" y="0"/>
                </a:lnTo>
                <a:close/>
              </a:path>
              <a:path w="931544" h="628650">
                <a:moveTo>
                  <a:pt x="734306" y="486409"/>
                </a:moveTo>
                <a:lnTo>
                  <a:pt x="676648" y="486409"/>
                </a:lnTo>
                <a:lnTo>
                  <a:pt x="677092" y="487680"/>
                </a:lnTo>
                <a:lnTo>
                  <a:pt x="708360" y="510540"/>
                </a:lnTo>
                <a:lnTo>
                  <a:pt x="713656" y="511809"/>
                </a:lnTo>
                <a:lnTo>
                  <a:pt x="718444" y="510540"/>
                </a:lnTo>
                <a:lnTo>
                  <a:pt x="718660" y="500380"/>
                </a:lnTo>
                <a:lnTo>
                  <a:pt x="717936" y="495300"/>
                </a:lnTo>
                <a:lnTo>
                  <a:pt x="717301" y="491490"/>
                </a:lnTo>
                <a:lnTo>
                  <a:pt x="718037" y="490220"/>
                </a:lnTo>
                <a:lnTo>
                  <a:pt x="734814" y="490220"/>
                </a:lnTo>
                <a:lnTo>
                  <a:pt x="734420" y="488950"/>
                </a:lnTo>
                <a:lnTo>
                  <a:pt x="734306" y="486409"/>
                </a:lnTo>
                <a:close/>
              </a:path>
              <a:path w="931544" h="628650">
                <a:moveTo>
                  <a:pt x="551261" y="485140"/>
                </a:moveTo>
                <a:lnTo>
                  <a:pt x="373982" y="485140"/>
                </a:lnTo>
                <a:lnTo>
                  <a:pt x="372927" y="490220"/>
                </a:lnTo>
                <a:lnTo>
                  <a:pt x="371403" y="495300"/>
                </a:lnTo>
                <a:lnTo>
                  <a:pt x="370934" y="504190"/>
                </a:lnTo>
                <a:lnTo>
                  <a:pt x="373347" y="510540"/>
                </a:lnTo>
                <a:lnTo>
                  <a:pt x="386732" y="505459"/>
                </a:lnTo>
                <a:lnTo>
                  <a:pt x="391812" y="497840"/>
                </a:lnTo>
                <a:lnTo>
                  <a:pt x="397515" y="491490"/>
                </a:lnTo>
                <a:lnTo>
                  <a:pt x="398785" y="490220"/>
                </a:lnTo>
                <a:lnTo>
                  <a:pt x="471949" y="490220"/>
                </a:lnTo>
                <a:lnTo>
                  <a:pt x="472915" y="488950"/>
                </a:lnTo>
                <a:lnTo>
                  <a:pt x="550633" y="488950"/>
                </a:lnTo>
                <a:lnTo>
                  <a:pt x="550359" y="487680"/>
                </a:lnTo>
                <a:lnTo>
                  <a:pt x="550258" y="486409"/>
                </a:lnTo>
                <a:lnTo>
                  <a:pt x="551261" y="485140"/>
                </a:lnTo>
                <a:close/>
              </a:path>
              <a:path w="931544" h="628650">
                <a:moveTo>
                  <a:pt x="913834" y="483870"/>
                </a:moveTo>
                <a:lnTo>
                  <a:pt x="622330" y="483870"/>
                </a:lnTo>
                <a:lnTo>
                  <a:pt x="627075" y="490220"/>
                </a:lnTo>
                <a:lnTo>
                  <a:pt x="632658" y="495300"/>
                </a:lnTo>
                <a:lnTo>
                  <a:pt x="638789" y="500380"/>
                </a:lnTo>
                <a:lnTo>
                  <a:pt x="645177" y="505459"/>
                </a:lnTo>
                <a:lnTo>
                  <a:pt x="648365" y="506730"/>
                </a:lnTo>
                <a:lnTo>
                  <a:pt x="653356" y="509270"/>
                </a:lnTo>
                <a:lnTo>
                  <a:pt x="662157" y="505459"/>
                </a:lnTo>
                <a:lnTo>
                  <a:pt x="659719" y="496570"/>
                </a:lnTo>
                <a:lnTo>
                  <a:pt x="658639" y="491490"/>
                </a:lnTo>
                <a:lnTo>
                  <a:pt x="676468" y="491490"/>
                </a:lnTo>
                <a:lnTo>
                  <a:pt x="675607" y="487680"/>
                </a:lnTo>
                <a:lnTo>
                  <a:pt x="676648" y="486409"/>
                </a:lnTo>
                <a:lnTo>
                  <a:pt x="734306" y="486409"/>
                </a:lnTo>
                <a:lnTo>
                  <a:pt x="735246" y="485140"/>
                </a:lnTo>
                <a:lnTo>
                  <a:pt x="914876" y="485140"/>
                </a:lnTo>
                <a:lnTo>
                  <a:pt x="913834" y="483870"/>
                </a:lnTo>
                <a:close/>
              </a:path>
              <a:path w="931544" h="628650">
                <a:moveTo>
                  <a:pt x="907583" y="476250"/>
                </a:moveTo>
                <a:lnTo>
                  <a:pt x="92702" y="476250"/>
                </a:lnTo>
                <a:lnTo>
                  <a:pt x="88079" y="482600"/>
                </a:lnTo>
                <a:lnTo>
                  <a:pt x="83355" y="487680"/>
                </a:lnTo>
                <a:lnTo>
                  <a:pt x="78148" y="496570"/>
                </a:lnTo>
                <a:lnTo>
                  <a:pt x="75087" y="501650"/>
                </a:lnTo>
                <a:lnTo>
                  <a:pt x="76903" y="508000"/>
                </a:lnTo>
                <a:lnTo>
                  <a:pt x="79900" y="508000"/>
                </a:lnTo>
                <a:lnTo>
                  <a:pt x="88968" y="504190"/>
                </a:lnTo>
                <a:lnTo>
                  <a:pt x="94696" y="499109"/>
                </a:lnTo>
                <a:lnTo>
                  <a:pt x="103611" y="490220"/>
                </a:lnTo>
                <a:lnTo>
                  <a:pt x="107663" y="485140"/>
                </a:lnTo>
                <a:lnTo>
                  <a:pt x="111358" y="480059"/>
                </a:lnTo>
                <a:lnTo>
                  <a:pt x="176980" y="480059"/>
                </a:lnTo>
                <a:lnTo>
                  <a:pt x="179049" y="478790"/>
                </a:lnTo>
                <a:lnTo>
                  <a:pt x="909666" y="478790"/>
                </a:lnTo>
                <a:lnTo>
                  <a:pt x="907583" y="476250"/>
                </a:lnTo>
                <a:close/>
              </a:path>
              <a:path w="931544" h="628650">
                <a:moveTo>
                  <a:pt x="359232" y="485140"/>
                </a:moveTo>
                <a:lnTo>
                  <a:pt x="300563" y="485140"/>
                </a:lnTo>
                <a:lnTo>
                  <a:pt x="299420" y="491490"/>
                </a:lnTo>
                <a:lnTo>
                  <a:pt x="297959" y="504190"/>
                </a:lnTo>
                <a:lnTo>
                  <a:pt x="304271" y="506730"/>
                </a:lnTo>
                <a:lnTo>
                  <a:pt x="309480" y="508000"/>
                </a:lnTo>
                <a:lnTo>
                  <a:pt x="314192" y="504190"/>
                </a:lnTo>
                <a:lnTo>
                  <a:pt x="318125" y="499109"/>
                </a:lnTo>
                <a:lnTo>
                  <a:pt x="321213" y="494030"/>
                </a:lnTo>
                <a:lnTo>
                  <a:pt x="351881" y="494030"/>
                </a:lnTo>
                <a:lnTo>
                  <a:pt x="355891" y="488950"/>
                </a:lnTo>
                <a:lnTo>
                  <a:pt x="359232" y="485140"/>
                </a:lnTo>
                <a:close/>
              </a:path>
              <a:path w="931544" h="628650">
                <a:moveTo>
                  <a:pt x="441393" y="490220"/>
                </a:moveTo>
                <a:lnTo>
                  <a:pt x="398785" y="490220"/>
                </a:lnTo>
                <a:lnTo>
                  <a:pt x="396080" y="497840"/>
                </a:lnTo>
                <a:lnTo>
                  <a:pt x="393768" y="508000"/>
                </a:lnTo>
                <a:lnTo>
                  <a:pt x="409059" y="505459"/>
                </a:lnTo>
                <a:lnTo>
                  <a:pt x="414596" y="501650"/>
                </a:lnTo>
                <a:lnTo>
                  <a:pt x="419270" y="497840"/>
                </a:lnTo>
                <a:lnTo>
                  <a:pt x="420349" y="496570"/>
                </a:lnTo>
                <a:lnTo>
                  <a:pt x="421365" y="494030"/>
                </a:lnTo>
                <a:lnTo>
                  <a:pt x="422572" y="492759"/>
                </a:lnTo>
                <a:lnTo>
                  <a:pt x="423956" y="491490"/>
                </a:lnTo>
                <a:lnTo>
                  <a:pt x="440271" y="491490"/>
                </a:lnTo>
                <a:lnTo>
                  <a:pt x="441393" y="490220"/>
                </a:lnTo>
                <a:close/>
              </a:path>
              <a:path w="931544" h="628650">
                <a:moveTo>
                  <a:pt x="501921" y="491490"/>
                </a:moveTo>
                <a:lnTo>
                  <a:pt x="484738" y="491490"/>
                </a:lnTo>
                <a:lnTo>
                  <a:pt x="486097" y="495300"/>
                </a:lnTo>
                <a:lnTo>
                  <a:pt x="486973" y="500380"/>
                </a:lnTo>
                <a:lnTo>
                  <a:pt x="489069" y="504190"/>
                </a:lnTo>
                <a:lnTo>
                  <a:pt x="489221" y="504190"/>
                </a:lnTo>
                <a:lnTo>
                  <a:pt x="489666" y="505459"/>
                </a:lnTo>
                <a:lnTo>
                  <a:pt x="490441" y="505459"/>
                </a:lnTo>
                <a:lnTo>
                  <a:pt x="491539" y="506837"/>
                </a:lnTo>
                <a:lnTo>
                  <a:pt x="492295" y="508000"/>
                </a:lnTo>
                <a:lnTo>
                  <a:pt x="494428" y="508000"/>
                </a:lnTo>
                <a:lnTo>
                  <a:pt x="496600" y="505459"/>
                </a:lnTo>
                <a:lnTo>
                  <a:pt x="497654" y="504190"/>
                </a:lnTo>
                <a:lnTo>
                  <a:pt x="500118" y="497840"/>
                </a:lnTo>
                <a:lnTo>
                  <a:pt x="501388" y="494030"/>
                </a:lnTo>
                <a:lnTo>
                  <a:pt x="501921" y="491490"/>
                </a:lnTo>
                <a:close/>
              </a:path>
              <a:path w="931544" h="628650">
                <a:moveTo>
                  <a:pt x="930102" y="500380"/>
                </a:moveTo>
                <a:lnTo>
                  <a:pt x="902314" y="500380"/>
                </a:lnTo>
                <a:lnTo>
                  <a:pt x="908341" y="502920"/>
                </a:lnTo>
                <a:lnTo>
                  <a:pt x="920738" y="508000"/>
                </a:lnTo>
                <a:lnTo>
                  <a:pt x="926965" y="508000"/>
                </a:lnTo>
                <a:lnTo>
                  <a:pt x="929251" y="506730"/>
                </a:lnTo>
                <a:lnTo>
                  <a:pt x="930935" y="505459"/>
                </a:lnTo>
                <a:lnTo>
                  <a:pt x="930935" y="501650"/>
                </a:lnTo>
                <a:lnTo>
                  <a:pt x="930102" y="500380"/>
                </a:lnTo>
                <a:close/>
              </a:path>
              <a:path w="931544" h="628650">
                <a:moveTo>
                  <a:pt x="31653" y="506730"/>
                </a:moveTo>
                <a:lnTo>
                  <a:pt x="31455" y="506837"/>
                </a:lnTo>
                <a:lnTo>
                  <a:pt x="31653" y="506730"/>
                </a:lnTo>
                <a:close/>
              </a:path>
              <a:path w="931544" h="628650">
                <a:moveTo>
                  <a:pt x="362425" y="481330"/>
                </a:moveTo>
                <a:lnTo>
                  <a:pt x="277919" y="481330"/>
                </a:lnTo>
                <a:lnTo>
                  <a:pt x="277865" y="485140"/>
                </a:lnTo>
                <a:lnTo>
                  <a:pt x="277748" y="487680"/>
                </a:lnTo>
                <a:lnTo>
                  <a:pt x="277557" y="495300"/>
                </a:lnTo>
                <a:lnTo>
                  <a:pt x="278947" y="501650"/>
                </a:lnTo>
                <a:lnTo>
                  <a:pt x="283456" y="504190"/>
                </a:lnTo>
                <a:lnTo>
                  <a:pt x="290708" y="502920"/>
                </a:lnTo>
                <a:lnTo>
                  <a:pt x="294873" y="491490"/>
                </a:lnTo>
                <a:lnTo>
                  <a:pt x="299560" y="485140"/>
                </a:lnTo>
                <a:lnTo>
                  <a:pt x="359232" y="485140"/>
                </a:lnTo>
                <a:lnTo>
                  <a:pt x="361459" y="482600"/>
                </a:lnTo>
                <a:lnTo>
                  <a:pt x="362425" y="481330"/>
                </a:lnTo>
                <a:close/>
              </a:path>
              <a:path w="931544" h="628650">
                <a:moveTo>
                  <a:pt x="550633" y="488950"/>
                </a:moveTo>
                <a:lnTo>
                  <a:pt x="503280" y="488950"/>
                </a:lnTo>
                <a:lnTo>
                  <a:pt x="505300" y="494030"/>
                </a:lnTo>
                <a:lnTo>
                  <a:pt x="507827" y="497840"/>
                </a:lnTo>
                <a:lnTo>
                  <a:pt x="514507" y="504190"/>
                </a:lnTo>
                <a:lnTo>
                  <a:pt x="519384" y="504190"/>
                </a:lnTo>
                <a:lnTo>
                  <a:pt x="519511" y="497840"/>
                </a:lnTo>
                <a:lnTo>
                  <a:pt x="519714" y="495300"/>
                </a:lnTo>
                <a:lnTo>
                  <a:pt x="520832" y="494030"/>
                </a:lnTo>
                <a:lnTo>
                  <a:pt x="551728" y="494030"/>
                </a:lnTo>
                <a:lnTo>
                  <a:pt x="550633" y="488950"/>
                </a:lnTo>
                <a:close/>
              </a:path>
              <a:path w="931544" h="628650">
                <a:moveTo>
                  <a:pt x="910708" y="480059"/>
                </a:moveTo>
                <a:lnTo>
                  <a:pt x="564253" y="480059"/>
                </a:lnTo>
                <a:lnTo>
                  <a:pt x="564710" y="481330"/>
                </a:lnTo>
                <a:lnTo>
                  <a:pt x="570758" y="486409"/>
                </a:lnTo>
                <a:lnTo>
                  <a:pt x="576624" y="492759"/>
                </a:lnTo>
                <a:lnTo>
                  <a:pt x="582807" y="497840"/>
                </a:lnTo>
                <a:lnTo>
                  <a:pt x="589805" y="501650"/>
                </a:lnTo>
                <a:lnTo>
                  <a:pt x="594200" y="502920"/>
                </a:lnTo>
                <a:lnTo>
                  <a:pt x="601781" y="504190"/>
                </a:lnTo>
                <a:lnTo>
                  <a:pt x="605934" y="494030"/>
                </a:lnTo>
                <a:lnTo>
                  <a:pt x="604868" y="488950"/>
                </a:lnTo>
                <a:lnTo>
                  <a:pt x="603267" y="483870"/>
                </a:lnTo>
                <a:lnTo>
                  <a:pt x="913834" y="483870"/>
                </a:lnTo>
                <a:lnTo>
                  <a:pt x="910708" y="480059"/>
                </a:lnTo>
                <a:close/>
              </a:path>
              <a:path w="931544" h="628650">
                <a:moveTo>
                  <a:pt x="502277" y="488950"/>
                </a:moveTo>
                <a:lnTo>
                  <a:pt x="472915" y="488950"/>
                </a:lnTo>
                <a:lnTo>
                  <a:pt x="472838" y="502920"/>
                </a:lnTo>
                <a:lnTo>
                  <a:pt x="480141" y="501650"/>
                </a:lnTo>
                <a:lnTo>
                  <a:pt x="482300" y="495300"/>
                </a:lnTo>
                <a:lnTo>
                  <a:pt x="483811" y="491490"/>
                </a:lnTo>
                <a:lnTo>
                  <a:pt x="501921" y="491490"/>
                </a:lnTo>
                <a:lnTo>
                  <a:pt x="502188" y="490220"/>
                </a:lnTo>
                <a:lnTo>
                  <a:pt x="502277" y="488950"/>
                </a:lnTo>
                <a:close/>
              </a:path>
              <a:path w="931544" h="628650">
                <a:moveTo>
                  <a:pt x="276763" y="482600"/>
                </a:moveTo>
                <a:lnTo>
                  <a:pt x="225099" y="482600"/>
                </a:lnTo>
                <a:lnTo>
                  <a:pt x="223283" y="487680"/>
                </a:lnTo>
                <a:lnTo>
                  <a:pt x="219842" y="495300"/>
                </a:lnTo>
                <a:lnTo>
                  <a:pt x="224287" y="501650"/>
                </a:lnTo>
                <a:lnTo>
                  <a:pt x="227906" y="501650"/>
                </a:lnTo>
                <a:lnTo>
                  <a:pt x="237876" y="499109"/>
                </a:lnTo>
                <a:lnTo>
                  <a:pt x="244708" y="495300"/>
                </a:lnTo>
                <a:lnTo>
                  <a:pt x="251058" y="490220"/>
                </a:lnTo>
                <a:lnTo>
                  <a:pt x="254017" y="487680"/>
                </a:lnTo>
                <a:lnTo>
                  <a:pt x="255884" y="486409"/>
                </a:lnTo>
                <a:lnTo>
                  <a:pt x="273715" y="486409"/>
                </a:lnTo>
                <a:lnTo>
                  <a:pt x="276763" y="482600"/>
                </a:lnTo>
                <a:close/>
              </a:path>
              <a:path w="931544" h="628650">
                <a:moveTo>
                  <a:pt x="676468" y="491490"/>
                </a:moveTo>
                <a:lnTo>
                  <a:pt x="659744" y="491490"/>
                </a:lnTo>
                <a:lnTo>
                  <a:pt x="662373" y="495300"/>
                </a:lnTo>
                <a:lnTo>
                  <a:pt x="666005" y="500380"/>
                </a:lnTo>
                <a:lnTo>
                  <a:pt x="677804" y="501650"/>
                </a:lnTo>
                <a:lnTo>
                  <a:pt x="677042" y="494030"/>
                </a:lnTo>
                <a:lnTo>
                  <a:pt x="676468" y="491490"/>
                </a:lnTo>
                <a:close/>
              </a:path>
              <a:path w="931544" h="628650">
                <a:moveTo>
                  <a:pt x="57294" y="492759"/>
                </a:moveTo>
                <a:lnTo>
                  <a:pt x="51656" y="496570"/>
                </a:lnTo>
                <a:lnTo>
                  <a:pt x="46169" y="500380"/>
                </a:lnTo>
                <a:lnTo>
                  <a:pt x="47945" y="500380"/>
                </a:lnTo>
                <a:lnTo>
                  <a:pt x="49141" y="499109"/>
                </a:lnTo>
                <a:lnTo>
                  <a:pt x="53154" y="496570"/>
                </a:lnTo>
                <a:lnTo>
                  <a:pt x="57294" y="492759"/>
                </a:lnTo>
                <a:close/>
              </a:path>
              <a:path w="931544" h="628650">
                <a:moveTo>
                  <a:pt x="440271" y="491490"/>
                </a:moveTo>
                <a:lnTo>
                  <a:pt x="423956" y="491490"/>
                </a:lnTo>
                <a:lnTo>
                  <a:pt x="423080" y="494030"/>
                </a:lnTo>
                <a:lnTo>
                  <a:pt x="421251" y="499109"/>
                </a:lnTo>
                <a:lnTo>
                  <a:pt x="426394" y="500380"/>
                </a:lnTo>
                <a:lnTo>
                  <a:pt x="428807" y="499109"/>
                </a:lnTo>
                <a:lnTo>
                  <a:pt x="434408" y="495300"/>
                </a:lnTo>
                <a:lnTo>
                  <a:pt x="438028" y="494030"/>
                </a:lnTo>
                <a:lnTo>
                  <a:pt x="440271" y="491490"/>
                </a:lnTo>
                <a:close/>
              </a:path>
              <a:path w="931544" h="628650">
                <a:moveTo>
                  <a:pt x="734814" y="490220"/>
                </a:moveTo>
                <a:lnTo>
                  <a:pt x="718037" y="490220"/>
                </a:lnTo>
                <a:lnTo>
                  <a:pt x="721835" y="492759"/>
                </a:lnTo>
                <a:lnTo>
                  <a:pt x="724527" y="496570"/>
                </a:lnTo>
                <a:lnTo>
                  <a:pt x="732503" y="500380"/>
                </a:lnTo>
                <a:lnTo>
                  <a:pt x="735690" y="497840"/>
                </a:lnTo>
                <a:lnTo>
                  <a:pt x="734814" y="490220"/>
                </a:lnTo>
                <a:close/>
              </a:path>
              <a:path w="931544" h="628650">
                <a:moveTo>
                  <a:pt x="218668" y="487680"/>
                </a:moveTo>
                <a:lnTo>
                  <a:pt x="198010" y="487680"/>
                </a:lnTo>
                <a:lnTo>
                  <a:pt x="198150" y="488950"/>
                </a:lnTo>
                <a:lnTo>
                  <a:pt x="195216" y="492759"/>
                </a:lnTo>
                <a:lnTo>
                  <a:pt x="191838" y="499109"/>
                </a:lnTo>
                <a:lnTo>
                  <a:pt x="202633" y="499109"/>
                </a:lnTo>
                <a:lnTo>
                  <a:pt x="206088" y="497840"/>
                </a:lnTo>
                <a:lnTo>
                  <a:pt x="214444" y="491490"/>
                </a:lnTo>
                <a:lnTo>
                  <a:pt x="218668" y="487680"/>
                </a:lnTo>
                <a:close/>
              </a:path>
              <a:path w="931544" h="628650">
                <a:moveTo>
                  <a:pt x="273715" y="486409"/>
                </a:moveTo>
                <a:lnTo>
                  <a:pt x="256888" y="486409"/>
                </a:lnTo>
                <a:lnTo>
                  <a:pt x="255491" y="490220"/>
                </a:lnTo>
                <a:lnTo>
                  <a:pt x="254932" y="495300"/>
                </a:lnTo>
                <a:lnTo>
                  <a:pt x="261853" y="497840"/>
                </a:lnTo>
                <a:lnTo>
                  <a:pt x="264812" y="496570"/>
                </a:lnTo>
                <a:lnTo>
                  <a:pt x="270946" y="490220"/>
                </a:lnTo>
                <a:lnTo>
                  <a:pt x="273715" y="486409"/>
                </a:lnTo>
                <a:close/>
              </a:path>
              <a:path w="931544" h="628650">
                <a:moveTo>
                  <a:pt x="176980" y="480059"/>
                </a:moveTo>
                <a:lnTo>
                  <a:pt x="149484" y="480059"/>
                </a:lnTo>
                <a:lnTo>
                  <a:pt x="147896" y="482600"/>
                </a:lnTo>
                <a:lnTo>
                  <a:pt x="142118" y="491490"/>
                </a:lnTo>
                <a:lnTo>
                  <a:pt x="147439" y="496570"/>
                </a:lnTo>
                <a:lnTo>
                  <a:pt x="152532" y="494030"/>
                </a:lnTo>
                <a:lnTo>
                  <a:pt x="154907" y="492759"/>
                </a:lnTo>
                <a:lnTo>
                  <a:pt x="161042" y="488950"/>
                </a:lnTo>
                <a:lnTo>
                  <a:pt x="167018" y="486409"/>
                </a:lnTo>
                <a:lnTo>
                  <a:pt x="172843" y="482600"/>
                </a:lnTo>
                <a:lnTo>
                  <a:pt x="176980" y="480059"/>
                </a:lnTo>
                <a:close/>
              </a:path>
              <a:path w="931544" h="628650">
                <a:moveTo>
                  <a:pt x="563681" y="485140"/>
                </a:moveTo>
                <a:lnTo>
                  <a:pt x="551261" y="485140"/>
                </a:lnTo>
                <a:lnTo>
                  <a:pt x="553331" y="488950"/>
                </a:lnTo>
                <a:lnTo>
                  <a:pt x="555998" y="492759"/>
                </a:lnTo>
                <a:lnTo>
                  <a:pt x="564139" y="494030"/>
                </a:lnTo>
                <a:lnTo>
                  <a:pt x="563681" y="485140"/>
                </a:lnTo>
                <a:close/>
              </a:path>
              <a:path w="931544" h="628650">
                <a:moveTo>
                  <a:pt x="620882" y="483870"/>
                </a:moveTo>
                <a:lnTo>
                  <a:pt x="604309" y="483870"/>
                </a:lnTo>
                <a:lnTo>
                  <a:pt x="607725" y="486409"/>
                </a:lnTo>
                <a:lnTo>
                  <a:pt x="610938" y="488950"/>
                </a:lnTo>
                <a:lnTo>
                  <a:pt x="615980" y="492759"/>
                </a:lnTo>
                <a:lnTo>
                  <a:pt x="618050" y="494030"/>
                </a:lnTo>
                <a:lnTo>
                  <a:pt x="622724" y="492759"/>
                </a:lnTo>
                <a:lnTo>
                  <a:pt x="621365" y="486409"/>
                </a:lnTo>
                <a:lnTo>
                  <a:pt x="620882" y="483870"/>
                </a:lnTo>
                <a:close/>
              </a:path>
              <a:path w="931544" h="628650">
                <a:moveTo>
                  <a:pt x="909666" y="478790"/>
                </a:moveTo>
                <a:lnTo>
                  <a:pt x="179608" y="478790"/>
                </a:lnTo>
                <a:lnTo>
                  <a:pt x="177220" y="483870"/>
                </a:lnTo>
                <a:lnTo>
                  <a:pt x="174439" y="492759"/>
                </a:lnTo>
                <a:lnTo>
                  <a:pt x="187190" y="492759"/>
                </a:lnTo>
                <a:lnTo>
                  <a:pt x="192524" y="490220"/>
                </a:lnTo>
                <a:lnTo>
                  <a:pt x="198010" y="487680"/>
                </a:lnTo>
                <a:lnTo>
                  <a:pt x="218668" y="487680"/>
                </a:lnTo>
                <a:lnTo>
                  <a:pt x="224299" y="482600"/>
                </a:lnTo>
                <a:lnTo>
                  <a:pt x="277042" y="482600"/>
                </a:lnTo>
                <a:lnTo>
                  <a:pt x="277919" y="481330"/>
                </a:lnTo>
                <a:lnTo>
                  <a:pt x="563453" y="481330"/>
                </a:lnTo>
                <a:lnTo>
                  <a:pt x="564253" y="480059"/>
                </a:lnTo>
                <a:lnTo>
                  <a:pt x="910708" y="480059"/>
                </a:lnTo>
                <a:lnTo>
                  <a:pt x="909666" y="478790"/>
                </a:lnTo>
                <a:close/>
              </a:path>
              <a:path w="931544" h="628650">
                <a:moveTo>
                  <a:pt x="563453" y="481330"/>
                </a:moveTo>
                <a:lnTo>
                  <a:pt x="362425" y="481330"/>
                </a:lnTo>
                <a:lnTo>
                  <a:pt x="362044" y="483870"/>
                </a:lnTo>
                <a:lnTo>
                  <a:pt x="360443" y="492759"/>
                </a:lnTo>
                <a:lnTo>
                  <a:pt x="366946" y="492759"/>
                </a:lnTo>
                <a:lnTo>
                  <a:pt x="370540" y="488950"/>
                </a:lnTo>
                <a:lnTo>
                  <a:pt x="372940" y="485140"/>
                </a:lnTo>
                <a:lnTo>
                  <a:pt x="563681" y="485140"/>
                </a:lnTo>
                <a:lnTo>
                  <a:pt x="563453" y="481330"/>
                </a:lnTo>
                <a:close/>
              </a:path>
              <a:path w="931544" h="628650">
                <a:moveTo>
                  <a:pt x="149077" y="480059"/>
                </a:moveTo>
                <a:lnTo>
                  <a:pt x="112450" y="480059"/>
                </a:lnTo>
                <a:lnTo>
                  <a:pt x="109885" y="483870"/>
                </a:lnTo>
                <a:lnTo>
                  <a:pt x="107269" y="490220"/>
                </a:lnTo>
                <a:lnTo>
                  <a:pt x="116972" y="491490"/>
                </a:lnTo>
                <a:lnTo>
                  <a:pt x="121531" y="490220"/>
                </a:lnTo>
                <a:lnTo>
                  <a:pt x="133469" y="486409"/>
                </a:lnTo>
                <a:lnTo>
                  <a:pt x="141114" y="482600"/>
                </a:lnTo>
                <a:lnTo>
                  <a:pt x="149077" y="480059"/>
                </a:lnTo>
                <a:close/>
              </a:path>
              <a:path w="931544" h="628650">
                <a:moveTo>
                  <a:pt x="905499" y="473709"/>
                </a:moveTo>
                <a:lnTo>
                  <a:pt x="64571" y="473709"/>
                </a:lnTo>
                <a:lnTo>
                  <a:pt x="65245" y="474980"/>
                </a:lnTo>
                <a:lnTo>
                  <a:pt x="63632" y="477520"/>
                </a:lnTo>
                <a:lnTo>
                  <a:pt x="60088" y="483870"/>
                </a:lnTo>
                <a:lnTo>
                  <a:pt x="65956" y="486409"/>
                </a:lnTo>
                <a:lnTo>
                  <a:pt x="69372" y="486409"/>
                </a:lnTo>
                <a:lnTo>
                  <a:pt x="78592" y="483870"/>
                </a:lnTo>
                <a:lnTo>
                  <a:pt x="86009" y="481330"/>
                </a:lnTo>
                <a:lnTo>
                  <a:pt x="91902" y="476250"/>
                </a:lnTo>
                <a:lnTo>
                  <a:pt x="907583" y="476250"/>
                </a:lnTo>
                <a:lnTo>
                  <a:pt x="905499" y="473709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2270366" y="2387349"/>
            <a:ext cx="207010" cy="334645"/>
          </a:xfrm>
          <a:custGeom>
            <a:avLst/>
            <a:gdLst/>
            <a:ahLst/>
            <a:cxnLst/>
            <a:rect l="l" t="t" r="r" b="b"/>
            <a:pathLst>
              <a:path w="207010" h="334644">
                <a:moveTo>
                  <a:pt x="94891" y="310730"/>
                </a:moveTo>
                <a:lnTo>
                  <a:pt x="99400" y="317119"/>
                </a:lnTo>
                <a:lnTo>
                  <a:pt x="102765" y="324281"/>
                </a:lnTo>
                <a:lnTo>
                  <a:pt x="106314" y="334501"/>
                </a:lnTo>
                <a:lnTo>
                  <a:pt x="112095" y="334501"/>
                </a:lnTo>
                <a:lnTo>
                  <a:pt x="116532" y="329882"/>
                </a:lnTo>
                <a:lnTo>
                  <a:pt x="115783" y="318122"/>
                </a:lnTo>
                <a:lnTo>
                  <a:pt x="115358" y="313410"/>
                </a:lnTo>
                <a:lnTo>
                  <a:pt x="102511" y="313410"/>
                </a:lnTo>
                <a:lnTo>
                  <a:pt x="99438" y="312902"/>
                </a:lnTo>
                <a:lnTo>
                  <a:pt x="97101" y="311962"/>
                </a:lnTo>
                <a:lnTo>
                  <a:pt x="94891" y="310730"/>
                </a:lnTo>
                <a:close/>
              </a:path>
              <a:path w="207010" h="334644">
                <a:moveTo>
                  <a:pt x="155998" y="301701"/>
                </a:moveTo>
                <a:lnTo>
                  <a:pt x="113649" y="301701"/>
                </a:lnTo>
                <a:lnTo>
                  <a:pt x="119378" y="317119"/>
                </a:lnTo>
                <a:lnTo>
                  <a:pt x="122319" y="324650"/>
                </a:lnTo>
                <a:lnTo>
                  <a:pt x="125270" y="331558"/>
                </a:lnTo>
                <a:lnTo>
                  <a:pt x="126605" y="334501"/>
                </a:lnTo>
                <a:lnTo>
                  <a:pt x="127284" y="334501"/>
                </a:lnTo>
                <a:lnTo>
                  <a:pt x="130718" y="332105"/>
                </a:lnTo>
                <a:lnTo>
                  <a:pt x="134541" y="325793"/>
                </a:lnTo>
                <a:lnTo>
                  <a:pt x="134959" y="321043"/>
                </a:lnTo>
                <a:lnTo>
                  <a:pt x="134998" y="313880"/>
                </a:lnTo>
                <a:lnTo>
                  <a:pt x="157515" y="313880"/>
                </a:lnTo>
                <a:lnTo>
                  <a:pt x="157792" y="310730"/>
                </a:lnTo>
                <a:lnTo>
                  <a:pt x="157762" y="309956"/>
                </a:lnTo>
                <a:lnTo>
                  <a:pt x="156519" y="303474"/>
                </a:lnTo>
                <a:lnTo>
                  <a:pt x="155998" y="301701"/>
                </a:lnTo>
                <a:close/>
              </a:path>
              <a:path w="207010" h="334644">
                <a:moveTo>
                  <a:pt x="195897" y="295706"/>
                </a:moveTo>
                <a:lnTo>
                  <a:pt x="156728" y="295706"/>
                </a:lnTo>
                <a:lnTo>
                  <a:pt x="159928" y="299478"/>
                </a:lnTo>
                <a:lnTo>
                  <a:pt x="196872" y="327393"/>
                </a:lnTo>
                <a:lnTo>
                  <a:pt x="202105" y="328333"/>
                </a:lnTo>
                <a:lnTo>
                  <a:pt x="206016" y="321043"/>
                </a:lnTo>
                <a:lnTo>
                  <a:pt x="204696" y="316344"/>
                </a:lnTo>
                <a:lnTo>
                  <a:pt x="201749" y="307960"/>
                </a:lnTo>
                <a:lnTo>
                  <a:pt x="197724" y="299262"/>
                </a:lnTo>
                <a:lnTo>
                  <a:pt x="195897" y="295706"/>
                </a:lnTo>
                <a:close/>
              </a:path>
              <a:path w="207010" h="334644">
                <a:moveTo>
                  <a:pt x="157515" y="313880"/>
                </a:moveTo>
                <a:lnTo>
                  <a:pt x="134998" y="313880"/>
                </a:lnTo>
                <a:lnTo>
                  <a:pt x="138832" y="316825"/>
                </a:lnTo>
                <a:lnTo>
                  <a:pt x="142618" y="319633"/>
                </a:lnTo>
                <a:lnTo>
                  <a:pt x="148485" y="324650"/>
                </a:lnTo>
                <a:lnTo>
                  <a:pt x="151432" y="324002"/>
                </a:lnTo>
                <a:lnTo>
                  <a:pt x="153515" y="322287"/>
                </a:lnTo>
                <a:lnTo>
                  <a:pt x="157237" y="316825"/>
                </a:lnTo>
                <a:lnTo>
                  <a:pt x="157299" y="316344"/>
                </a:lnTo>
                <a:lnTo>
                  <a:pt x="157515" y="313880"/>
                </a:lnTo>
                <a:close/>
              </a:path>
              <a:path w="207010" h="334644">
                <a:moveTo>
                  <a:pt x="98003" y="293331"/>
                </a:moveTo>
                <a:lnTo>
                  <a:pt x="101165" y="299262"/>
                </a:lnTo>
                <a:lnTo>
                  <a:pt x="103438" y="305689"/>
                </a:lnTo>
                <a:lnTo>
                  <a:pt x="103116" y="311962"/>
                </a:lnTo>
                <a:lnTo>
                  <a:pt x="103031" y="312902"/>
                </a:lnTo>
                <a:lnTo>
                  <a:pt x="102511" y="313410"/>
                </a:lnTo>
                <a:lnTo>
                  <a:pt x="115358" y="313410"/>
                </a:lnTo>
                <a:lnTo>
                  <a:pt x="115046" y="309956"/>
                </a:lnTo>
                <a:lnTo>
                  <a:pt x="113649" y="301701"/>
                </a:lnTo>
                <a:lnTo>
                  <a:pt x="155998" y="301701"/>
                </a:lnTo>
                <a:lnTo>
                  <a:pt x="154969" y="298196"/>
                </a:lnTo>
                <a:lnTo>
                  <a:pt x="108836" y="298196"/>
                </a:lnTo>
                <a:lnTo>
                  <a:pt x="101394" y="296151"/>
                </a:lnTo>
                <a:lnTo>
                  <a:pt x="99641" y="294906"/>
                </a:lnTo>
                <a:lnTo>
                  <a:pt x="98003" y="293331"/>
                </a:lnTo>
                <a:close/>
              </a:path>
              <a:path w="207010" h="334644">
                <a:moveTo>
                  <a:pt x="101216" y="264261"/>
                </a:moveTo>
                <a:lnTo>
                  <a:pt x="105580" y="270751"/>
                </a:lnTo>
                <a:lnTo>
                  <a:pt x="110487" y="278142"/>
                </a:lnTo>
                <a:lnTo>
                  <a:pt x="110792" y="290601"/>
                </a:lnTo>
                <a:lnTo>
                  <a:pt x="108836" y="298196"/>
                </a:lnTo>
                <a:lnTo>
                  <a:pt x="154969" y="298196"/>
                </a:lnTo>
                <a:lnTo>
                  <a:pt x="154238" y="295706"/>
                </a:lnTo>
                <a:lnTo>
                  <a:pt x="195897" y="295706"/>
                </a:lnTo>
                <a:lnTo>
                  <a:pt x="189760" y="283705"/>
                </a:lnTo>
                <a:lnTo>
                  <a:pt x="186166" y="276326"/>
                </a:lnTo>
                <a:lnTo>
                  <a:pt x="184726" y="272961"/>
                </a:lnTo>
                <a:lnTo>
                  <a:pt x="112189" y="272961"/>
                </a:lnTo>
                <a:lnTo>
                  <a:pt x="108696" y="270751"/>
                </a:lnTo>
                <a:lnTo>
                  <a:pt x="104366" y="267296"/>
                </a:lnTo>
                <a:lnTo>
                  <a:pt x="102765" y="265811"/>
                </a:lnTo>
                <a:lnTo>
                  <a:pt x="101216" y="264261"/>
                </a:lnTo>
                <a:close/>
              </a:path>
              <a:path w="207010" h="334644">
                <a:moveTo>
                  <a:pt x="203135" y="261239"/>
                </a:moveTo>
                <a:lnTo>
                  <a:pt x="179804" y="261239"/>
                </a:lnTo>
                <a:lnTo>
                  <a:pt x="186141" y="265214"/>
                </a:lnTo>
                <a:lnTo>
                  <a:pt x="192516" y="269138"/>
                </a:lnTo>
                <a:lnTo>
                  <a:pt x="201013" y="274332"/>
                </a:lnTo>
                <a:lnTo>
                  <a:pt x="203654" y="271094"/>
                </a:lnTo>
                <a:lnTo>
                  <a:pt x="203856" y="269138"/>
                </a:lnTo>
                <a:lnTo>
                  <a:pt x="203135" y="261239"/>
                </a:lnTo>
                <a:close/>
              </a:path>
              <a:path w="207010" h="334644">
                <a:moveTo>
                  <a:pt x="90599" y="215061"/>
                </a:moveTo>
                <a:lnTo>
                  <a:pt x="115681" y="245587"/>
                </a:lnTo>
                <a:lnTo>
                  <a:pt x="119974" y="264261"/>
                </a:lnTo>
                <a:lnTo>
                  <a:pt x="119733" y="266293"/>
                </a:lnTo>
                <a:lnTo>
                  <a:pt x="118666" y="270586"/>
                </a:lnTo>
                <a:lnTo>
                  <a:pt x="112189" y="272961"/>
                </a:lnTo>
                <a:lnTo>
                  <a:pt x="184726" y="272961"/>
                </a:lnTo>
                <a:lnTo>
                  <a:pt x="182953" y="268820"/>
                </a:lnTo>
                <a:lnTo>
                  <a:pt x="179804" y="261239"/>
                </a:lnTo>
                <a:lnTo>
                  <a:pt x="203135" y="261239"/>
                </a:lnTo>
                <a:lnTo>
                  <a:pt x="202737" y="256903"/>
                </a:lnTo>
                <a:lnTo>
                  <a:pt x="198269" y="244111"/>
                </a:lnTo>
                <a:lnTo>
                  <a:pt x="192363" y="231726"/>
                </a:lnTo>
                <a:lnTo>
                  <a:pt x="186928" y="220726"/>
                </a:lnTo>
                <a:lnTo>
                  <a:pt x="186276" y="219290"/>
                </a:lnTo>
                <a:lnTo>
                  <a:pt x="101610" y="219290"/>
                </a:lnTo>
                <a:lnTo>
                  <a:pt x="97330" y="218668"/>
                </a:lnTo>
                <a:lnTo>
                  <a:pt x="93875" y="217081"/>
                </a:lnTo>
                <a:lnTo>
                  <a:pt x="90599" y="215061"/>
                </a:lnTo>
                <a:close/>
              </a:path>
              <a:path w="207010" h="334644">
                <a:moveTo>
                  <a:pt x="77226" y="179158"/>
                </a:moveTo>
                <a:lnTo>
                  <a:pt x="102122" y="217081"/>
                </a:lnTo>
                <a:lnTo>
                  <a:pt x="102181" y="218884"/>
                </a:lnTo>
                <a:lnTo>
                  <a:pt x="101610" y="219290"/>
                </a:lnTo>
                <a:lnTo>
                  <a:pt x="186276" y="219290"/>
                </a:lnTo>
                <a:lnTo>
                  <a:pt x="184343" y="215061"/>
                </a:lnTo>
                <a:lnTo>
                  <a:pt x="181404" y="210058"/>
                </a:lnTo>
                <a:lnTo>
                  <a:pt x="178191" y="205270"/>
                </a:lnTo>
                <a:lnTo>
                  <a:pt x="205385" y="205270"/>
                </a:lnTo>
                <a:lnTo>
                  <a:pt x="190747" y="190533"/>
                </a:lnTo>
                <a:lnTo>
                  <a:pt x="186062" y="184708"/>
                </a:lnTo>
                <a:lnTo>
                  <a:pt x="87500" y="184708"/>
                </a:lnTo>
                <a:lnTo>
                  <a:pt x="84350" y="183248"/>
                </a:lnTo>
                <a:lnTo>
                  <a:pt x="80642" y="181292"/>
                </a:lnTo>
                <a:lnTo>
                  <a:pt x="77226" y="179158"/>
                </a:lnTo>
                <a:close/>
              </a:path>
              <a:path w="207010" h="334644">
                <a:moveTo>
                  <a:pt x="205385" y="205270"/>
                </a:moveTo>
                <a:lnTo>
                  <a:pt x="178191" y="205270"/>
                </a:lnTo>
                <a:lnTo>
                  <a:pt x="184217" y="208534"/>
                </a:lnTo>
                <a:lnTo>
                  <a:pt x="190381" y="211121"/>
                </a:lnTo>
                <a:lnTo>
                  <a:pt x="196609" y="212656"/>
                </a:lnTo>
                <a:lnTo>
                  <a:pt x="202829" y="212763"/>
                </a:lnTo>
                <a:lnTo>
                  <a:pt x="205127" y="212496"/>
                </a:lnTo>
                <a:lnTo>
                  <a:pt x="206806" y="210133"/>
                </a:lnTo>
                <a:lnTo>
                  <a:pt x="206771" y="206574"/>
                </a:lnTo>
                <a:lnTo>
                  <a:pt x="205978" y="205867"/>
                </a:lnTo>
                <a:lnTo>
                  <a:pt x="205385" y="205270"/>
                </a:lnTo>
                <a:close/>
              </a:path>
              <a:path w="207010" h="334644">
                <a:moveTo>
                  <a:pt x="101368" y="0"/>
                </a:moveTo>
                <a:lnTo>
                  <a:pt x="59802" y="28180"/>
                </a:lnTo>
                <a:lnTo>
                  <a:pt x="12494" y="64084"/>
                </a:lnTo>
                <a:lnTo>
                  <a:pt x="7744" y="67627"/>
                </a:lnTo>
                <a:lnTo>
                  <a:pt x="0" y="74567"/>
                </a:lnTo>
                <a:lnTo>
                  <a:pt x="0" y="78102"/>
                </a:lnTo>
                <a:lnTo>
                  <a:pt x="5064" y="84404"/>
                </a:lnTo>
                <a:lnTo>
                  <a:pt x="8176" y="88734"/>
                </a:lnTo>
                <a:lnTo>
                  <a:pt x="16062" y="96393"/>
                </a:lnTo>
                <a:lnTo>
                  <a:pt x="20546" y="99936"/>
                </a:lnTo>
                <a:lnTo>
                  <a:pt x="31788" y="108180"/>
                </a:lnTo>
                <a:lnTo>
                  <a:pt x="38287" y="113141"/>
                </a:lnTo>
                <a:lnTo>
                  <a:pt x="69398" y="145273"/>
                </a:lnTo>
                <a:lnTo>
                  <a:pt x="80045" y="158457"/>
                </a:lnTo>
                <a:lnTo>
                  <a:pt x="85608" y="163499"/>
                </a:lnTo>
                <a:lnTo>
                  <a:pt x="92072" y="173786"/>
                </a:lnTo>
                <a:lnTo>
                  <a:pt x="94409" y="180213"/>
                </a:lnTo>
                <a:lnTo>
                  <a:pt x="87500" y="184708"/>
                </a:lnTo>
                <a:lnTo>
                  <a:pt x="186062" y="184708"/>
                </a:lnTo>
                <a:lnTo>
                  <a:pt x="177203" y="173693"/>
                </a:lnTo>
                <a:lnTo>
                  <a:pt x="165084" y="155626"/>
                </a:lnTo>
                <a:lnTo>
                  <a:pt x="154124" y="136613"/>
                </a:lnTo>
                <a:lnTo>
                  <a:pt x="144270" y="104145"/>
                </a:lnTo>
                <a:lnTo>
                  <a:pt x="132328" y="70269"/>
                </a:lnTo>
                <a:lnTo>
                  <a:pt x="118095" y="35411"/>
                </a:lnTo>
                <a:lnTo>
                  <a:pt x="101368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587304" y="2092797"/>
            <a:ext cx="847090" cy="490220"/>
          </a:xfrm>
          <a:custGeom>
            <a:avLst/>
            <a:gdLst/>
            <a:ahLst/>
            <a:cxnLst/>
            <a:rect l="l" t="t" r="r" b="b"/>
            <a:pathLst>
              <a:path w="847089" h="490219">
                <a:moveTo>
                  <a:pt x="845204" y="477520"/>
                </a:moveTo>
                <a:lnTo>
                  <a:pt x="821385" y="477520"/>
                </a:lnTo>
                <a:lnTo>
                  <a:pt x="826262" y="485140"/>
                </a:lnTo>
                <a:lnTo>
                  <a:pt x="832751" y="490220"/>
                </a:lnTo>
                <a:lnTo>
                  <a:pt x="839183" y="490220"/>
                </a:lnTo>
                <a:lnTo>
                  <a:pt x="843889" y="483870"/>
                </a:lnTo>
                <a:lnTo>
                  <a:pt x="845204" y="477520"/>
                </a:lnTo>
                <a:close/>
              </a:path>
              <a:path w="847089" h="490219">
                <a:moveTo>
                  <a:pt x="329806" y="463550"/>
                </a:moveTo>
                <a:lnTo>
                  <a:pt x="281063" y="463550"/>
                </a:lnTo>
                <a:lnTo>
                  <a:pt x="280644" y="469900"/>
                </a:lnTo>
                <a:lnTo>
                  <a:pt x="279920" y="474980"/>
                </a:lnTo>
                <a:lnTo>
                  <a:pt x="281736" y="483870"/>
                </a:lnTo>
                <a:lnTo>
                  <a:pt x="285229" y="488950"/>
                </a:lnTo>
                <a:lnTo>
                  <a:pt x="290614" y="487680"/>
                </a:lnTo>
                <a:lnTo>
                  <a:pt x="296283" y="483870"/>
                </a:lnTo>
                <a:lnTo>
                  <a:pt x="300970" y="477520"/>
                </a:lnTo>
                <a:lnTo>
                  <a:pt x="305058" y="471170"/>
                </a:lnTo>
                <a:lnTo>
                  <a:pt x="308927" y="466090"/>
                </a:lnTo>
                <a:lnTo>
                  <a:pt x="309168" y="464820"/>
                </a:lnTo>
                <a:lnTo>
                  <a:pt x="328847" y="464820"/>
                </a:lnTo>
                <a:lnTo>
                  <a:pt x="329806" y="463550"/>
                </a:lnTo>
                <a:close/>
              </a:path>
              <a:path w="847089" h="490219">
                <a:moveTo>
                  <a:pt x="846693" y="462280"/>
                </a:moveTo>
                <a:lnTo>
                  <a:pt x="794702" y="462280"/>
                </a:lnTo>
                <a:lnTo>
                  <a:pt x="799109" y="468630"/>
                </a:lnTo>
                <a:lnTo>
                  <a:pt x="802195" y="474980"/>
                </a:lnTo>
                <a:lnTo>
                  <a:pt x="811542" y="482600"/>
                </a:lnTo>
                <a:lnTo>
                  <a:pt x="819708" y="487680"/>
                </a:lnTo>
                <a:lnTo>
                  <a:pt x="820064" y="478790"/>
                </a:lnTo>
                <a:lnTo>
                  <a:pt x="821029" y="477520"/>
                </a:lnTo>
                <a:lnTo>
                  <a:pt x="845204" y="477520"/>
                </a:lnTo>
                <a:lnTo>
                  <a:pt x="845730" y="474980"/>
                </a:lnTo>
                <a:lnTo>
                  <a:pt x="846662" y="466090"/>
                </a:lnTo>
                <a:lnTo>
                  <a:pt x="846693" y="462280"/>
                </a:lnTo>
                <a:close/>
              </a:path>
              <a:path w="847089" h="490219">
                <a:moveTo>
                  <a:pt x="496293" y="462280"/>
                </a:moveTo>
                <a:lnTo>
                  <a:pt x="457542" y="462280"/>
                </a:lnTo>
                <a:lnTo>
                  <a:pt x="463657" y="471170"/>
                </a:lnTo>
                <a:lnTo>
                  <a:pt x="470154" y="478790"/>
                </a:lnTo>
                <a:lnTo>
                  <a:pt x="477888" y="485140"/>
                </a:lnTo>
                <a:lnTo>
                  <a:pt x="487349" y="486410"/>
                </a:lnTo>
                <a:lnTo>
                  <a:pt x="494872" y="483870"/>
                </a:lnTo>
                <a:lnTo>
                  <a:pt x="497563" y="476250"/>
                </a:lnTo>
                <a:lnTo>
                  <a:pt x="497211" y="467360"/>
                </a:lnTo>
                <a:lnTo>
                  <a:pt x="496293" y="462280"/>
                </a:lnTo>
                <a:close/>
              </a:path>
              <a:path w="847089" h="490219">
                <a:moveTo>
                  <a:pt x="233287" y="467360"/>
                </a:moveTo>
                <a:lnTo>
                  <a:pt x="211582" y="467360"/>
                </a:lnTo>
                <a:lnTo>
                  <a:pt x="211950" y="471170"/>
                </a:lnTo>
                <a:lnTo>
                  <a:pt x="212737" y="477520"/>
                </a:lnTo>
                <a:lnTo>
                  <a:pt x="219811" y="485140"/>
                </a:lnTo>
                <a:lnTo>
                  <a:pt x="224739" y="481330"/>
                </a:lnTo>
                <a:lnTo>
                  <a:pt x="227685" y="476250"/>
                </a:lnTo>
                <a:lnTo>
                  <a:pt x="231109" y="471170"/>
                </a:lnTo>
                <a:lnTo>
                  <a:pt x="233287" y="467360"/>
                </a:lnTo>
                <a:close/>
              </a:path>
              <a:path w="847089" h="490219">
                <a:moveTo>
                  <a:pt x="364075" y="463550"/>
                </a:moveTo>
                <a:lnTo>
                  <a:pt x="330873" y="463550"/>
                </a:lnTo>
                <a:lnTo>
                  <a:pt x="330657" y="464820"/>
                </a:lnTo>
                <a:lnTo>
                  <a:pt x="329780" y="468630"/>
                </a:lnTo>
                <a:lnTo>
                  <a:pt x="327990" y="472440"/>
                </a:lnTo>
                <a:lnTo>
                  <a:pt x="328472" y="483870"/>
                </a:lnTo>
                <a:lnTo>
                  <a:pt x="335610" y="483870"/>
                </a:lnTo>
                <a:lnTo>
                  <a:pt x="340207" y="481330"/>
                </a:lnTo>
                <a:lnTo>
                  <a:pt x="348588" y="477520"/>
                </a:lnTo>
                <a:lnTo>
                  <a:pt x="356079" y="471170"/>
                </a:lnTo>
                <a:lnTo>
                  <a:pt x="362946" y="464820"/>
                </a:lnTo>
                <a:lnTo>
                  <a:pt x="364075" y="463550"/>
                </a:lnTo>
                <a:close/>
              </a:path>
              <a:path w="847089" h="490219">
                <a:moveTo>
                  <a:pt x="400723" y="457200"/>
                </a:moveTo>
                <a:lnTo>
                  <a:pt x="370573" y="457200"/>
                </a:lnTo>
                <a:lnTo>
                  <a:pt x="370268" y="462280"/>
                </a:lnTo>
                <a:lnTo>
                  <a:pt x="369849" y="467360"/>
                </a:lnTo>
                <a:lnTo>
                  <a:pt x="372529" y="474980"/>
                </a:lnTo>
                <a:lnTo>
                  <a:pt x="375996" y="481330"/>
                </a:lnTo>
                <a:lnTo>
                  <a:pt x="387477" y="482600"/>
                </a:lnTo>
                <a:lnTo>
                  <a:pt x="392684" y="476250"/>
                </a:lnTo>
                <a:lnTo>
                  <a:pt x="396557" y="469900"/>
                </a:lnTo>
                <a:lnTo>
                  <a:pt x="398208" y="466090"/>
                </a:lnTo>
                <a:lnTo>
                  <a:pt x="399440" y="462280"/>
                </a:lnTo>
                <a:lnTo>
                  <a:pt x="399948" y="458470"/>
                </a:lnTo>
                <a:lnTo>
                  <a:pt x="400723" y="457200"/>
                </a:lnTo>
                <a:close/>
              </a:path>
              <a:path w="847089" h="490219">
                <a:moveTo>
                  <a:pt x="621411" y="458470"/>
                </a:moveTo>
                <a:lnTo>
                  <a:pt x="594347" y="458470"/>
                </a:lnTo>
                <a:lnTo>
                  <a:pt x="596545" y="463550"/>
                </a:lnTo>
                <a:lnTo>
                  <a:pt x="599741" y="468630"/>
                </a:lnTo>
                <a:lnTo>
                  <a:pt x="603694" y="474980"/>
                </a:lnTo>
                <a:lnTo>
                  <a:pt x="608164" y="480060"/>
                </a:lnTo>
                <a:lnTo>
                  <a:pt x="611809" y="482600"/>
                </a:lnTo>
                <a:lnTo>
                  <a:pt x="615581" y="481330"/>
                </a:lnTo>
                <a:lnTo>
                  <a:pt x="620369" y="471170"/>
                </a:lnTo>
                <a:lnTo>
                  <a:pt x="621487" y="464820"/>
                </a:lnTo>
                <a:lnTo>
                  <a:pt x="620344" y="459740"/>
                </a:lnTo>
                <a:lnTo>
                  <a:pt x="621411" y="458470"/>
                </a:lnTo>
                <a:close/>
              </a:path>
              <a:path w="847089" h="490219">
                <a:moveTo>
                  <a:pt x="663206" y="458470"/>
                </a:moveTo>
                <a:lnTo>
                  <a:pt x="621792" y="458470"/>
                </a:lnTo>
                <a:lnTo>
                  <a:pt x="627103" y="466090"/>
                </a:lnTo>
                <a:lnTo>
                  <a:pt x="634131" y="472440"/>
                </a:lnTo>
                <a:lnTo>
                  <a:pt x="650062" y="480060"/>
                </a:lnTo>
                <a:lnTo>
                  <a:pt x="655116" y="481330"/>
                </a:lnTo>
                <a:lnTo>
                  <a:pt x="662406" y="481330"/>
                </a:lnTo>
                <a:lnTo>
                  <a:pt x="665238" y="469900"/>
                </a:lnTo>
                <a:lnTo>
                  <a:pt x="664095" y="464820"/>
                </a:lnTo>
                <a:lnTo>
                  <a:pt x="662114" y="459740"/>
                </a:lnTo>
                <a:lnTo>
                  <a:pt x="663206" y="458470"/>
                </a:lnTo>
                <a:close/>
              </a:path>
              <a:path w="847089" h="490219">
                <a:moveTo>
                  <a:pt x="556221" y="452120"/>
                </a:moveTo>
                <a:lnTo>
                  <a:pt x="240969" y="452120"/>
                </a:lnTo>
                <a:lnTo>
                  <a:pt x="242252" y="457200"/>
                </a:lnTo>
                <a:lnTo>
                  <a:pt x="243573" y="462280"/>
                </a:lnTo>
                <a:lnTo>
                  <a:pt x="247662" y="471170"/>
                </a:lnTo>
                <a:lnTo>
                  <a:pt x="251079" y="478790"/>
                </a:lnTo>
                <a:lnTo>
                  <a:pt x="256362" y="478790"/>
                </a:lnTo>
                <a:lnTo>
                  <a:pt x="261778" y="477520"/>
                </a:lnTo>
                <a:lnTo>
                  <a:pt x="265623" y="472440"/>
                </a:lnTo>
                <a:lnTo>
                  <a:pt x="268177" y="464820"/>
                </a:lnTo>
                <a:lnTo>
                  <a:pt x="269824" y="458470"/>
                </a:lnTo>
                <a:lnTo>
                  <a:pt x="368593" y="458470"/>
                </a:lnTo>
                <a:lnTo>
                  <a:pt x="369722" y="457200"/>
                </a:lnTo>
                <a:lnTo>
                  <a:pt x="427117" y="457200"/>
                </a:lnTo>
                <a:lnTo>
                  <a:pt x="427520" y="454660"/>
                </a:lnTo>
                <a:lnTo>
                  <a:pt x="521037" y="454660"/>
                </a:lnTo>
                <a:lnTo>
                  <a:pt x="520357" y="453390"/>
                </a:lnTo>
                <a:lnTo>
                  <a:pt x="556548" y="453390"/>
                </a:lnTo>
                <a:lnTo>
                  <a:pt x="556221" y="452120"/>
                </a:lnTo>
                <a:close/>
              </a:path>
              <a:path w="847089" h="490219">
                <a:moveTo>
                  <a:pt x="328847" y="464820"/>
                </a:moveTo>
                <a:lnTo>
                  <a:pt x="310210" y="464820"/>
                </a:lnTo>
                <a:lnTo>
                  <a:pt x="309791" y="471170"/>
                </a:lnTo>
                <a:lnTo>
                  <a:pt x="310654" y="478790"/>
                </a:lnTo>
                <a:lnTo>
                  <a:pt x="322186" y="472440"/>
                </a:lnTo>
                <a:lnTo>
                  <a:pt x="325970" y="468630"/>
                </a:lnTo>
                <a:lnTo>
                  <a:pt x="328847" y="464820"/>
                </a:lnTo>
                <a:close/>
              </a:path>
              <a:path w="847089" h="490219">
                <a:moveTo>
                  <a:pt x="557352" y="450850"/>
                </a:moveTo>
                <a:lnTo>
                  <a:pt x="193141" y="450850"/>
                </a:lnTo>
                <a:lnTo>
                  <a:pt x="193024" y="453390"/>
                </a:lnTo>
                <a:lnTo>
                  <a:pt x="192902" y="458470"/>
                </a:lnTo>
                <a:lnTo>
                  <a:pt x="193116" y="463550"/>
                </a:lnTo>
                <a:lnTo>
                  <a:pt x="199402" y="476250"/>
                </a:lnTo>
                <a:lnTo>
                  <a:pt x="205663" y="472440"/>
                </a:lnTo>
                <a:lnTo>
                  <a:pt x="210845" y="467360"/>
                </a:lnTo>
                <a:lnTo>
                  <a:pt x="233287" y="467360"/>
                </a:lnTo>
                <a:lnTo>
                  <a:pt x="234013" y="466090"/>
                </a:lnTo>
                <a:lnTo>
                  <a:pt x="236579" y="459740"/>
                </a:lnTo>
                <a:lnTo>
                  <a:pt x="239115" y="453390"/>
                </a:lnTo>
                <a:lnTo>
                  <a:pt x="239661" y="453390"/>
                </a:lnTo>
                <a:lnTo>
                  <a:pt x="239991" y="452120"/>
                </a:lnTo>
                <a:lnTo>
                  <a:pt x="556221" y="452120"/>
                </a:lnTo>
                <a:lnTo>
                  <a:pt x="557352" y="450850"/>
                </a:lnTo>
                <a:close/>
              </a:path>
              <a:path w="847089" h="490219">
                <a:moveTo>
                  <a:pt x="521037" y="454660"/>
                </a:moveTo>
                <a:lnTo>
                  <a:pt x="428574" y="454660"/>
                </a:lnTo>
                <a:lnTo>
                  <a:pt x="431152" y="462280"/>
                </a:lnTo>
                <a:lnTo>
                  <a:pt x="436029" y="468630"/>
                </a:lnTo>
                <a:lnTo>
                  <a:pt x="444385" y="474980"/>
                </a:lnTo>
                <a:lnTo>
                  <a:pt x="447738" y="476250"/>
                </a:lnTo>
                <a:lnTo>
                  <a:pt x="454825" y="472440"/>
                </a:lnTo>
                <a:lnTo>
                  <a:pt x="455917" y="467360"/>
                </a:lnTo>
                <a:lnTo>
                  <a:pt x="456666" y="462280"/>
                </a:lnTo>
                <a:lnTo>
                  <a:pt x="496293" y="462280"/>
                </a:lnTo>
                <a:lnTo>
                  <a:pt x="495604" y="458470"/>
                </a:lnTo>
                <a:lnTo>
                  <a:pt x="496303" y="457200"/>
                </a:lnTo>
                <a:lnTo>
                  <a:pt x="522399" y="457200"/>
                </a:lnTo>
                <a:lnTo>
                  <a:pt x="521037" y="454660"/>
                </a:lnTo>
                <a:close/>
              </a:path>
              <a:path w="847089" h="490219">
                <a:moveTo>
                  <a:pt x="846339" y="450850"/>
                </a:moveTo>
                <a:lnTo>
                  <a:pt x="729716" y="450850"/>
                </a:lnTo>
                <a:lnTo>
                  <a:pt x="730211" y="452120"/>
                </a:lnTo>
                <a:lnTo>
                  <a:pt x="736183" y="459740"/>
                </a:lnTo>
                <a:lnTo>
                  <a:pt x="742807" y="466090"/>
                </a:lnTo>
                <a:lnTo>
                  <a:pt x="750150" y="472440"/>
                </a:lnTo>
                <a:lnTo>
                  <a:pt x="758278" y="476250"/>
                </a:lnTo>
                <a:lnTo>
                  <a:pt x="765148" y="476250"/>
                </a:lnTo>
                <a:lnTo>
                  <a:pt x="768543" y="471170"/>
                </a:lnTo>
                <a:lnTo>
                  <a:pt x="769419" y="463550"/>
                </a:lnTo>
                <a:lnTo>
                  <a:pt x="768731" y="457200"/>
                </a:lnTo>
                <a:lnTo>
                  <a:pt x="768616" y="455930"/>
                </a:lnTo>
                <a:lnTo>
                  <a:pt x="769632" y="454660"/>
                </a:lnTo>
                <a:lnTo>
                  <a:pt x="846643" y="454660"/>
                </a:lnTo>
                <a:lnTo>
                  <a:pt x="846339" y="450850"/>
                </a:lnTo>
                <a:close/>
              </a:path>
              <a:path w="847089" h="490219">
                <a:moveTo>
                  <a:pt x="427117" y="457200"/>
                </a:moveTo>
                <a:lnTo>
                  <a:pt x="400723" y="457200"/>
                </a:lnTo>
                <a:lnTo>
                  <a:pt x="406196" y="462280"/>
                </a:lnTo>
                <a:lnTo>
                  <a:pt x="408622" y="473710"/>
                </a:lnTo>
                <a:lnTo>
                  <a:pt x="425145" y="474980"/>
                </a:lnTo>
                <a:lnTo>
                  <a:pt x="426313" y="462280"/>
                </a:lnTo>
                <a:lnTo>
                  <a:pt x="427117" y="457200"/>
                </a:lnTo>
                <a:close/>
              </a:path>
              <a:path w="847089" h="490219">
                <a:moveTo>
                  <a:pt x="128701" y="457200"/>
                </a:moveTo>
                <a:lnTo>
                  <a:pt x="109702" y="457200"/>
                </a:lnTo>
                <a:lnTo>
                  <a:pt x="107569" y="461010"/>
                </a:lnTo>
                <a:lnTo>
                  <a:pt x="101765" y="469900"/>
                </a:lnTo>
                <a:lnTo>
                  <a:pt x="111137" y="473710"/>
                </a:lnTo>
                <a:lnTo>
                  <a:pt x="115150" y="471170"/>
                </a:lnTo>
                <a:lnTo>
                  <a:pt x="123939" y="462280"/>
                </a:lnTo>
                <a:lnTo>
                  <a:pt x="128701" y="457200"/>
                </a:lnTo>
                <a:close/>
              </a:path>
              <a:path w="847089" h="490219">
                <a:moveTo>
                  <a:pt x="177012" y="453390"/>
                </a:moveTo>
                <a:lnTo>
                  <a:pt x="148005" y="453390"/>
                </a:lnTo>
                <a:lnTo>
                  <a:pt x="148513" y="454660"/>
                </a:lnTo>
                <a:lnTo>
                  <a:pt x="146900" y="458470"/>
                </a:lnTo>
                <a:lnTo>
                  <a:pt x="144208" y="463550"/>
                </a:lnTo>
                <a:lnTo>
                  <a:pt x="147548" y="473710"/>
                </a:lnTo>
                <a:lnTo>
                  <a:pt x="157010" y="469900"/>
                </a:lnTo>
                <a:lnTo>
                  <a:pt x="160616" y="467360"/>
                </a:lnTo>
                <a:lnTo>
                  <a:pt x="167341" y="462280"/>
                </a:lnTo>
                <a:lnTo>
                  <a:pt x="173466" y="457200"/>
                </a:lnTo>
                <a:lnTo>
                  <a:pt x="177012" y="453390"/>
                </a:lnTo>
                <a:close/>
              </a:path>
              <a:path w="847089" h="490219">
                <a:moveTo>
                  <a:pt x="698212" y="458470"/>
                </a:moveTo>
                <a:lnTo>
                  <a:pt x="663206" y="458470"/>
                </a:lnTo>
                <a:lnTo>
                  <a:pt x="669290" y="464820"/>
                </a:lnTo>
                <a:lnTo>
                  <a:pt x="675792" y="471170"/>
                </a:lnTo>
                <a:lnTo>
                  <a:pt x="688187" y="472440"/>
                </a:lnTo>
                <a:lnTo>
                  <a:pt x="693775" y="472440"/>
                </a:lnTo>
                <a:lnTo>
                  <a:pt x="698703" y="464820"/>
                </a:lnTo>
                <a:lnTo>
                  <a:pt x="698627" y="461010"/>
                </a:lnTo>
                <a:lnTo>
                  <a:pt x="698212" y="458470"/>
                </a:lnTo>
                <a:close/>
              </a:path>
              <a:path w="847089" h="490219">
                <a:moveTo>
                  <a:pt x="522399" y="457200"/>
                </a:moveTo>
                <a:lnTo>
                  <a:pt x="496303" y="457200"/>
                </a:lnTo>
                <a:lnTo>
                  <a:pt x="500684" y="461010"/>
                </a:lnTo>
                <a:lnTo>
                  <a:pt x="508203" y="466090"/>
                </a:lnTo>
                <a:lnTo>
                  <a:pt x="515162" y="468630"/>
                </a:lnTo>
                <a:lnTo>
                  <a:pt x="515442" y="468630"/>
                </a:lnTo>
                <a:lnTo>
                  <a:pt x="523938" y="471170"/>
                </a:lnTo>
                <a:lnTo>
                  <a:pt x="523760" y="459740"/>
                </a:lnTo>
                <a:lnTo>
                  <a:pt x="522399" y="457200"/>
                </a:lnTo>
                <a:close/>
              </a:path>
              <a:path w="847089" h="490219">
                <a:moveTo>
                  <a:pt x="556548" y="453390"/>
                </a:moveTo>
                <a:lnTo>
                  <a:pt x="521868" y="453390"/>
                </a:lnTo>
                <a:lnTo>
                  <a:pt x="527326" y="457200"/>
                </a:lnTo>
                <a:lnTo>
                  <a:pt x="532498" y="461010"/>
                </a:lnTo>
                <a:lnTo>
                  <a:pt x="537870" y="466090"/>
                </a:lnTo>
                <a:lnTo>
                  <a:pt x="543928" y="468630"/>
                </a:lnTo>
                <a:lnTo>
                  <a:pt x="547852" y="468630"/>
                </a:lnTo>
                <a:lnTo>
                  <a:pt x="554672" y="471170"/>
                </a:lnTo>
                <a:lnTo>
                  <a:pt x="558546" y="461010"/>
                </a:lnTo>
                <a:lnTo>
                  <a:pt x="557530" y="457200"/>
                </a:lnTo>
                <a:lnTo>
                  <a:pt x="556548" y="453390"/>
                </a:lnTo>
                <a:close/>
              </a:path>
              <a:path w="847089" h="490219">
                <a:moveTo>
                  <a:pt x="846643" y="454660"/>
                </a:moveTo>
                <a:lnTo>
                  <a:pt x="769632" y="454660"/>
                </a:lnTo>
                <a:lnTo>
                  <a:pt x="772960" y="461010"/>
                </a:lnTo>
                <a:lnTo>
                  <a:pt x="777608" y="464820"/>
                </a:lnTo>
                <a:lnTo>
                  <a:pt x="784326" y="468630"/>
                </a:lnTo>
                <a:lnTo>
                  <a:pt x="786955" y="471170"/>
                </a:lnTo>
                <a:lnTo>
                  <a:pt x="793661" y="471170"/>
                </a:lnTo>
                <a:lnTo>
                  <a:pt x="793781" y="468630"/>
                </a:lnTo>
                <a:lnTo>
                  <a:pt x="793724" y="462280"/>
                </a:lnTo>
                <a:lnTo>
                  <a:pt x="846693" y="462280"/>
                </a:lnTo>
                <a:lnTo>
                  <a:pt x="846643" y="454660"/>
                </a:lnTo>
                <a:close/>
              </a:path>
              <a:path w="847089" h="490219">
                <a:moveTo>
                  <a:pt x="93648" y="453390"/>
                </a:moveTo>
                <a:lnTo>
                  <a:pt x="65290" y="453390"/>
                </a:lnTo>
                <a:lnTo>
                  <a:pt x="62623" y="458470"/>
                </a:lnTo>
                <a:lnTo>
                  <a:pt x="58064" y="466090"/>
                </a:lnTo>
                <a:lnTo>
                  <a:pt x="68440" y="469900"/>
                </a:lnTo>
                <a:lnTo>
                  <a:pt x="73202" y="468630"/>
                </a:lnTo>
                <a:lnTo>
                  <a:pt x="77139" y="466090"/>
                </a:lnTo>
                <a:lnTo>
                  <a:pt x="82465" y="462280"/>
                </a:lnTo>
                <a:lnTo>
                  <a:pt x="87504" y="458470"/>
                </a:lnTo>
                <a:lnTo>
                  <a:pt x="92364" y="454660"/>
                </a:lnTo>
                <a:lnTo>
                  <a:pt x="93648" y="453390"/>
                </a:lnTo>
                <a:close/>
              </a:path>
              <a:path w="847089" h="490219">
                <a:moveTo>
                  <a:pt x="729716" y="450850"/>
                </a:moveTo>
                <a:lnTo>
                  <a:pt x="557352" y="450850"/>
                </a:lnTo>
                <a:lnTo>
                  <a:pt x="557720" y="452120"/>
                </a:lnTo>
                <a:lnTo>
                  <a:pt x="565608" y="461010"/>
                </a:lnTo>
                <a:lnTo>
                  <a:pt x="577240" y="468630"/>
                </a:lnTo>
                <a:lnTo>
                  <a:pt x="587909" y="469900"/>
                </a:lnTo>
                <a:lnTo>
                  <a:pt x="592912" y="459740"/>
                </a:lnTo>
                <a:lnTo>
                  <a:pt x="592937" y="458470"/>
                </a:lnTo>
                <a:lnTo>
                  <a:pt x="698212" y="458470"/>
                </a:lnTo>
                <a:lnTo>
                  <a:pt x="698004" y="457200"/>
                </a:lnTo>
                <a:lnTo>
                  <a:pt x="698944" y="455930"/>
                </a:lnTo>
                <a:lnTo>
                  <a:pt x="729329" y="455930"/>
                </a:lnTo>
                <a:lnTo>
                  <a:pt x="728789" y="452120"/>
                </a:lnTo>
                <a:lnTo>
                  <a:pt x="729716" y="450850"/>
                </a:lnTo>
                <a:close/>
              </a:path>
              <a:path w="847089" h="490219">
                <a:moveTo>
                  <a:pt x="729329" y="455930"/>
                </a:moveTo>
                <a:lnTo>
                  <a:pt x="699414" y="455930"/>
                </a:lnTo>
                <a:lnTo>
                  <a:pt x="703016" y="459740"/>
                </a:lnTo>
                <a:lnTo>
                  <a:pt x="709163" y="463550"/>
                </a:lnTo>
                <a:lnTo>
                  <a:pt x="716379" y="467360"/>
                </a:lnTo>
                <a:lnTo>
                  <a:pt x="723188" y="469900"/>
                </a:lnTo>
                <a:lnTo>
                  <a:pt x="729107" y="466090"/>
                </a:lnTo>
                <a:lnTo>
                  <a:pt x="729869" y="459740"/>
                </a:lnTo>
                <a:lnTo>
                  <a:pt x="729329" y="455930"/>
                </a:lnTo>
                <a:close/>
              </a:path>
              <a:path w="847089" h="490219">
                <a:moveTo>
                  <a:pt x="368593" y="458470"/>
                </a:moveTo>
                <a:lnTo>
                  <a:pt x="271119" y="458470"/>
                </a:lnTo>
                <a:lnTo>
                  <a:pt x="272128" y="462280"/>
                </a:lnTo>
                <a:lnTo>
                  <a:pt x="273967" y="467360"/>
                </a:lnTo>
                <a:lnTo>
                  <a:pt x="276516" y="468630"/>
                </a:lnTo>
                <a:lnTo>
                  <a:pt x="279654" y="464820"/>
                </a:lnTo>
                <a:lnTo>
                  <a:pt x="279844" y="464820"/>
                </a:lnTo>
                <a:lnTo>
                  <a:pt x="281063" y="463550"/>
                </a:lnTo>
                <a:lnTo>
                  <a:pt x="364075" y="463550"/>
                </a:lnTo>
                <a:lnTo>
                  <a:pt x="368593" y="458470"/>
                </a:lnTo>
                <a:close/>
              </a:path>
              <a:path w="847089" h="490219">
                <a:moveTo>
                  <a:pt x="133451" y="449580"/>
                </a:moveTo>
                <a:lnTo>
                  <a:pt x="98501" y="449580"/>
                </a:lnTo>
                <a:lnTo>
                  <a:pt x="97332" y="453390"/>
                </a:lnTo>
                <a:lnTo>
                  <a:pt x="90881" y="462280"/>
                </a:lnTo>
                <a:lnTo>
                  <a:pt x="98450" y="466090"/>
                </a:lnTo>
                <a:lnTo>
                  <a:pt x="105130" y="459740"/>
                </a:lnTo>
                <a:lnTo>
                  <a:pt x="108712" y="457200"/>
                </a:lnTo>
                <a:lnTo>
                  <a:pt x="128701" y="457200"/>
                </a:lnTo>
                <a:lnTo>
                  <a:pt x="133451" y="449580"/>
                </a:lnTo>
                <a:close/>
              </a:path>
              <a:path w="847089" h="490219">
                <a:moveTo>
                  <a:pt x="422541" y="0"/>
                </a:moveTo>
                <a:lnTo>
                  <a:pt x="364419" y="19050"/>
                </a:lnTo>
                <a:lnTo>
                  <a:pt x="311621" y="40640"/>
                </a:lnTo>
                <a:lnTo>
                  <a:pt x="263893" y="67310"/>
                </a:lnTo>
                <a:lnTo>
                  <a:pt x="220979" y="97790"/>
                </a:lnTo>
                <a:lnTo>
                  <a:pt x="182623" y="130810"/>
                </a:lnTo>
                <a:lnTo>
                  <a:pt x="148569" y="165100"/>
                </a:lnTo>
                <a:lnTo>
                  <a:pt x="118564" y="201930"/>
                </a:lnTo>
                <a:lnTo>
                  <a:pt x="92349" y="240030"/>
                </a:lnTo>
                <a:lnTo>
                  <a:pt x="69671" y="278130"/>
                </a:lnTo>
                <a:lnTo>
                  <a:pt x="50274" y="316230"/>
                </a:lnTo>
                <a:lnTo>
                  <a:pt x="33902" y="354330"/>
                </a:lnTo>
                <a:lnTo>
                  <a:pt x="20299" y="391160"/>
                </a:lnTo>
                <a:lnTo>
                  <a:pt x="381" y="461010"/>
                </a:lnTo>
                <a:lnTo>
                  <a:pt x="0" y="461010"/>
                </a:lnTo>
                <a:lnTo>
                  <a:pt x="2578" y="464820"/>
                </a:lnTo>
                <a:lnTo>
                  <a:pt x="10045" y="464820"/>
                </a:lnTo>
                <a:lnTo>
                  <a:pt x="15240" y="462280"/>
                </a:lnTo>
                <a:lnTo>
                  <a:pt x="22212" y="461010"/>
                </a:lnTo>
                <a:lnTo>
                  <a:pt x="31394" y="457200"/>
                </a:lnTo>
                <a:lnTo>
                  <a:pt x="37058" y="450850"/>
                </a:lnTo>
                <a:lnTo>
                  <a:pt x="96214" y="450850"/>
                </a:lnTo>
                <a:lnTo>
                  <a:pt x="97497" y="449580"/>
                </a:lnTo>
                <a:lnTo>
                  <a:pt x="180896" y="449580"/>
                </a:lnTo>
                <a:lnTo>
                  <a:pt x="185458" y="445770"/>
                </a:lnTo>
                <a:lnTo>
                  <a:pt x="185813" y="444500"/>
                </a:lnTo>
                <a:lnTo>
                  <a:pt x="844511" y="444500"/>
                </a:lnTo>
                <a:lnTo>
                  <a:pt x="842987" y="441960"/>
                </a:lnTo>
                <a:lnTo>
                  <a:pt x="840028" y="436880"/>
                </a:lnTo>
                <a:lnTo>
                  <a:pt x="837184" y="431800"/>
                </a:lnTo>
                <a:lnTo>
                  <a:pt x="826286" y="396240"/>
                </a:lnTo>
                <a:lnTo>
                  <a:pt x="812853" y="359410"/>
                </a:lnTo>
                <a:lnTo>
                  <a:pt x="796624" y="320040"/>
                </a:lnTo>
                <a:lnTo>
                  <a:pt x="777333" y="281940"/>
                </a:lnTo>
                <a:lnTo>
                  <a:pt x="754718" y="242570"/>
                </a:lnTo>
                <a:lnTo>
                  <a:pt x="728516" y="204470"/>
                </a:lnTo>
                <a:lnTo>
                  <a:pt x="698463" y="167640"/>
                </a:lnTo>
                <a:lnTo>
                  <a:pt x="664296" y="132080"/>
                </a:lnTo>
                <a:lnTo>
                  <a:pt x="625752" y="99060"/>
                </a:lnTo>
                <a:lnTo>
                  <a:pt x="582568" y="68580"/>
                </a:lnTo>
                <a:lnTo>
                  <a:pt x="534481" y="41910"/>
                </a:lnTo>
                <a:lnTo>
                  <a:pt x="481226" y="19050"/>
                </a:lnTo>
                <a:lnTo>
                  <a:pt x="422541" y="0"/>
                </a:lnTo>
                <a:close/>
              </a:path>
              <a:path w="847089" h="490219">
                <a:moveTo>
                  <a:pt x="96214" y="450850"/>
                </a:moveTo>
                <a:lnTo>
                  <a:pt x="38341" y="450850"/>
                </a:lnTo>
                <a:lnTo>
                  <a:pt x="36309" y="454660"/>
                </a:lnTo>
                <a:lnTo>
                  <a:pt x="32359" y="461010"/>
                </a:lnTo>
                <a:lnTo>
                  <a:pt x="39052" y="463550"/>
                </a:lnTo>
                <a:lnTo>
                  <a:pt x="42875" y="462280"/>
                </a:lnTo>
                <a:lnTo>
                  <a:pt x="52031" y="459740"/>
                </a:lnTo>
                <a:lnTo>
                  <a:pt x="58166" y="457200"/>
                </a:lnTo>
                <a:lnTo>
                  <a:pt x="64554" y="453390"/>
                </a:lnTo>
                <a:lnTo>
                  <a:pt x="93648" y="453390"/>
                </a:lnTo>
                <a:lnTo>
                  <a:pt x="96214" y="450850"/>
                </a:lnTo>
                <a:close/>
              </a:path>
              <a:path w="847089" h="490219">
                <a:moveTo>
                  <a:pt x="180896" y="449580"/>
                </a:moveTo>
                <a:lnTo>
                  <a:pt x="134683" y="449580"/>
                </a:lnTo>
                <a:lnTo>
                  <a:pt x="132791" y="454660"/>
                </a:lnTo>
                <a:lnTo>
                  <a:pt x="132613" y="459740"/>
                </a:lnTo>
                <a:lnTo>
                  <a:pt x="141300" y="457200"/>
                </a:lnTo>
                <a:lnTo>
                  <a:pt x="144475" y="455930"/>
                </a:lnTo>
                <a:lnTo>
                  <a:pt x="148005" y="453390"/>
                </a:lnTo>
                <a:lnTo>
                  <a:pt x="177012" y="453390"/>
                </a:lnTo>
                <a:lnTo>
                  <a:pt x="179376" y="450850"/>
                </a:lnTo>
                <a:lnTo>
                  <a:pt x="180896" y="449580"/>
                </a:lnTo>
                <a:close/>
              </a:path>
              <a:path w="847089" h="490219">
                <a:moveTo>
                  <a:pt x="844511" y="444500"/>
                </a:moveTo>
                <a:lnTo>
                  <a:pt x="186766" y="444500"/>
                </a:lnTo>
                <a:lnTo>
                  <a:pt x="185813" y="448310"/>
                </a:lnTo>
                <a:lnTo>
                  <a:pt x="184086" y="452120"/>
                </a:lnTo>
                <a:lnTo>
                  <a:pt x="185737" y="457200"/>
                </a:lnTo>
                <a:lnTo>
                  <a:pt x="191160" y="452120"/>
                </a:lnTo>
                <a:lnTo>
                  <a:pt x="192316" y="450850"/>
                </a:lnTo>
                <a:lnTo>
                  <a:pt x="846339" y="450850"/>
                </a:lnTo>
                <a:lnTo>
                  <a:pt x="846035" y="447040"/>
                </a:lnTo>
                <a:lnTo>
                  <a:pt x="844511" y="444500"/>
                </a:lnTo>
                <a:close/>
              </a:path>
            </a:pathLst>
          </a:custGeom>
          <a:solidFill>
            <a:srgbClr val="5D4E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607035" y="2587783"/>
            <a:ext cx="218123" cy="7698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868818" y="2612109"/>
            <a:ext cx="16510" cy="28575"/>
          </a:xfrm>
          <a:custGeom>
            <a:avLst/>
            <a:gdLst/>
            <a:ahLst/>
            <a:cxnLst/>
            <a:rect l="l" t="t" r="r" b="b"/>
            <a:pathLst>
              <a:path w="16510" h="28575">
                <a:moveTo>
                  <a:pt x="12026" y="0"/>
                </a:moveTo>
                <a:lnTo>
                  <a:pt x="10972" y="977"/>
                </a:lnTo>
                <a:lnTo>
                  <a:pt x="9296" y="4724"/>
                </a:lnTo>
                <a:lnTo>
                  <a:pt x="6032" y="6781"/>
                </a:lnTo>
                <a:lnTo>
                  <a:pt x="2374" y="13627"/>
                </a:lnTo>
                <a:lnTo>
                  <a:pt x="0" y="17665"/>
                </a:lnTo>
                <a:lnTo>
                  <a:pt x="1587" y="28384"/>
                </a:lnTo>
                <a:lnTo>
                  <a:pt x="8356" y="26314"/>
                </a:lnTo>
                <a:lnTo>
                  <a:pt x="15811" y="17538"/>
                </a:lnTo>
                <a:lnTo>
                  <a:pt x="16382" y="7480"/>
                </a:lnTo>
                <a:lnTo>
                  <a:pt x="12026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849330" y="2637957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4" h="22225">
                <a:moveTo>
                  <a:pt x="11290" y="0"/>
                </a:moveTo>
                <a:lnTo>
                  <a:pt x="9994" y="457"/>
                </a:lnTo>
                <a:lnTo>
                  <a:pt x="7899" y="3911"/>
                </a:lnTo>
                <a:lnTo>
                  <a:pt x="6210" y="6845"/>
                </a:lnTo>
                <a:lnTo>
                  <a:pt x="2374" y="12141"/>
                </a:lnTo>
                <a:lnTo>
                  <a:pt x="0" y="15036"/>
                </a:lnTo>
                <a:lnTo>
                  <a:pt x="1422" y="20739"/>
                </a:lnTo>
                <a:lnTo>
                  <a:pt x="3327" y="21653"/>
                </a:lnTo>
                <a:lnTo>
                  <a:pt x="9753" y="13042"/>
                </a:lnTo>
                <a:lnTo>
                  <a:pt x="10157" y="13042"/>
                </a:lnTo>
                <a:lnTo>
                  <a:pt x="10236" y="12623"/>
                </a:lnTo>
                <a:lnTo>
                  <a:pt x="11468" y="8826"/>
                </a:lnTo>
                <a:lnTo>
                  <a:pt x="10718" y="4724"/>
                </a:lnTo>
                <a:lnTo>
                  <a:pt x="11290" y="0"/>
                </a:lnTo>
                <a:close/>
              </a:path>
              <a:path w="12064" h="22225">
                <a:moveTo>
                  <a:pt x="10157" y="13042"/>
                </a:moveTo>
                <a:lnTo>
                  <a:pt x="9753" y="13042"/>
                </a:lnTo>
                <a:lnTo>
                  <a:pt x="9804" y="14922"/>
                </a:lnTo>
                <a:lnTo>
                  <a:pt x="10157" y="13042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911257" y="2611399"/>
            <a:ext cx="13970" cy="26034"/>
          </a:xfrm>
          <a:custGeom>
            <a:avLst/>
            <a:gdLst/>
            <a:ahLst/>
            <a:cxnLst/>
            <a:rect l="l" t="t" r="r" b="b"/>
            <a:pathLst>
              <a:path w="13969" h="26035">
                <a:moveTo>
                  <a:pt x="12306" y="0"/>
                </a:moveTo>
                <a:lnTo>
                  <a:pt x="10604" y="1041"/>
                </a:lnTo>
                <a:lnTo>
                  <a:pt x="9766" y="3924"/>
                </a:lnTo>
                <a:lnTo>
                  <a:pt x="8699" y="4584"/>
                </a:lnTo>
                <a:lnTo>
                  <a:pt x="5994" y="7581"/>
                </a:lnTo>
                <a:lnTo>
                  <a:pt x="2235" y="14922"/>
                </a:lnTo>
                <a:lnTo>
                  <a:pt x="0" y="19596"/>
                </a:lnTo>
                <a:lnTo>
                  <a:pt x="3301" y="25412"/>
                </a:lnTo>
                <a:lnTo>
                  <a:pt x="5245" y="25158"/>
                </a:lnTo>
                <a:lnTo>
                  <a:pt x="13436" y="18541"/>
                </a:lnTo>
                <a:lnTo>
                  <a:pt x="12928" y="9537"/>
                </a:lnTo>
                <a:lnTo>
                  <a:pt x="12306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898256" y="2641179"/>
            <a:ext cx="8255" cy="15875"/>
          </a:xfrm>
          <a:custGeom>
            <a:avLst/>
            <a:gdLst/>
            <a:ahLst/>
            <a:cxnLst/>
            <a:rect l="l" t="t" r="r" b="b"/>
            <a:pathLst>
              <a:path w="8255" h="15875">
                <a:moveTo>
                  <a:pt x="7670" y="0"/>
                </a:moveTo>
                <a:lnTo>
                  <a:pt x="5803" y="469"/>
                </a:lnTo>
                <a:lnTo>
                  <a:pt x="4343" y="3454"/>
                </a:lnTo>
                <a:lnTo>
                  <a:pt x="2895" y="5346"/>
                </a:lnTo>
                <a:lnTo>
                  <a:pt x="1320" y="9639"/>
                </a:lnTo>
                <a:lnTo>
                  <a:pt x="0" y="12026"/>
                </a:lnTo>
                <a:lnTo>
                  <a:pt x="533" y="15163"/>
                </a:lnTo>
                <a:lnTo>
                  <a:pt x="1396" y="15392"/>
                </a:lnTo>
                <a:lnTo>
                  <a:pt x="4254" y="13982"/>
                </a:lnTo>
                <a:lnTo>
                  <a:pt x="5067" y="11810"/>
                </a:lnTo>
                <a:lnTo>
                  <a:pt x="5892" y="8191"/>
                </a:lnTo>
                <a:lnTo>
                  <a:pt x="5880" y="6857"/>
                </a:lnTo>
                <a:lnTo>
                  <a:pt x="6603" y="4178"/>
                </a:lnTo>
                <a:lnTo>
                  <a:pt x="7073" y="2857"/>
                </a:lnTo>
                <a:lnTo>
                  <a:pt x="7670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960656" y="2607186"/>
            <a:ext cx="15240" cy="26670"/>
          </a:xfrm>
          <a:custGeom>
            <a:avLst/>
            <a:gdLst/>
            <a:ahLst/>
            <a:cxnLst/>
            <a:rect l="l" t="t" r="r" b="b"/>
            <a:pathLst>
              <a:path w="15239" h="26669">
                <a:moveTo>
                  <a:pt x="11912" y="0"/>
                </a:moveTo>
                <a:lnTo>
                  <a:pt x="10591" y="1612"/>
                </a:lnTo>
                <a:lnTo>
                  <a:pt x="10744" y="2717"/>
                </a:lnTo>
                <a:lnTo>
                  <a:pt x="7747" y="5372"/>
                </a:lnTo>
                <a:lnTo>
                  <a:pt x="6032" y="7327"/>
                </a:lnTo>
                <a:lnTo>
                  <a:pt x="5054" y="9296"/>
                </a:lnTo>
                <a:lnTo>
                  <a:pt x="1701" y="14719"/>
                </a:lnTo>
                <a:lnTo>
                  <a:pt x="0" y="18897"/>
                </a:lnTo>
                <a:lnTo>
                  <a:pt x="1308" y="25488"/>
                </a:lnTo>
                <a:lnTo>
                  <a:pt x="3378" y="26276"/>
                </a:lnTo>
                <a:lnTo>
                  <a:pt x="10617" y="22212"/>
                </a:lnTo>
                <a:lnTo>
                  <a:pt x="13474" y="17145"/>
                </a:lnTo>
                <a:lnTo>
                  <a:pt x="15011" y="7632"/>
                </a:lnTo>
                <a:lnTo>
                  <a:pt x="14655" y="3429"/>
                </a:lnTo>
                <a:lnTo>
                  <a:pt x="11912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932067" y="2636140"/>
            <a:ext cx="12065" cy="23495"/>
          </a:xfrm>
          <a:custGeom>
            <a:avLst/>
            <a:gdLst/>
            <a:ahLst/>
            <a:cxnLst/>
            <a:rect l="l" t="t" r="r" b="b"/>
            <a:pathLst>
              <a:path w="12064" h="23494">
                <a:moveTo>
                  <a:pt x="11823" y="0"/>
                </a:moveTo>
                <a:lnTo>
                  <a:pt x="10490" y="571"/>
                </a:lnTo>
                <a:lnTo>
                  <a:pt x="8026" y="4089"/>
                </a:lnTo>
                <a:lnTo>
                  <a:pt x="5194" y="6159"/>
                </a:lnTo>
                <a:lnTo>
                  <a:pt x="1625" y="12928"/>
                </a:lnTo>
                <a:lnTo>
                  <a:pt x="0" y="16205"/>
                </a:lnTo>
                <a:lnTo>
                  <a:pt x="2362" y="23482"/>
                </a:lnTo>
                <a:lnTo>
                  <a:pt x="7048" y="21501"/>
                </a:lnTo>
                <a:lnTo>
                  <a:pt x="10655" y="16535"/>
                </a:lnTo>
                <a:lnTo>
                  <a:pt x="11150" y="13881"/>
                </a:lnTo>
                <a:lnTo>
                  <a:pt x="12014" y="7111"/>
                </a:lnTo>
                <a:lnTo>
                  <a:pt x="11226" y="4127"/>
                </a:lnTo>
                <a:lnTo>
                  <a:pt x="1182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003846" y="2605988"/>
            <a:ext cx="10160" cy="19685"/>
          </a:xfrm>
          <a:custGeom>
            <a:avLst/>
            <a:gdLst/>
            <a:ahLst/>
            <a:cxnLst/>
            <a:rect l="l" t="t" r="r" b="b"/>
            <a:pathLst>
              <a:path w="10160" h="19685">
                <a:moveTo>
                  <a:pt x="8483" y="0"/>
                </a:moveTo>
                <a:lnTo>
                  <a:pt x="4699" y="5321"/>
                </a:lnTo>
                <a:lnTo>
                  <a:pt x="0" y="9918"/>
                </a:lnTo>
                <a:lnTo>
                  <a:pt x="2108" y="19316"/>
                </a:lnTo>
                <a:lnTo>
                  <a:pt x="5372" y="17792"/>
                </a:lnTo>
                <a:lnTo>
                  <a:pt x="8902" y="11544"/>
                </a:lnTo>
                <a:lnTo>
                  <a:pt x="9474" y="6222"/>
                </a:lnTo>
                <a:lnTo>
                  <a:pt x="9575" y="101"/>
                </a:lnTo>
                <a:lnTo>
                  <a:pt x="848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987198" y="2638498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4" h="12064">
                <a:moveTo>
                  <a:pt x="4051" y="0"/>
                </a:moveTo>
                <a:lnTo>
                  <a:pt x="1498" y="1600"/>
                </a:lnTo>
                <a:lnTo>
                  <a:pt x="1181" y="5308"/>
                </a:lnTo>
                <a:lnTo>
                  <a:pt x="0" y="7835"/>
                </a:lnTo>
                <a:lnTo>
                  <a:pt x="698" y="11684"/>
                </a:lnTo>
                <a:lnTo>
                  <a:pt x="2209" y="10858"/>
                </a:lnTo>
                <a:lnTo>
                  <a:pt x="4152" y="7696"/>
                </a:lnTo>
                <a:lnTo>
                  <a:pt x="4305" y="4699"/>
                </a:lnTo>
                <a:lnTo>
                  <a:pt x="4051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036448" y="2610548"/>
            <a:ext cx="6985" cy="21590"/>
          </a:xfrm>
          <a:custGeom>
            <a:avLst/>
            <a:gdLst/>
            <a:ahLst/>
            <a:cxnLst/>
            <a:rect l="l" t="t" r="r" b="b"/>
            <a:pathLst>
              <a:path w="6985" h="21589">
                <a:moveTo>
                  <a:pt x="2921" y="0"/>
                </a:moveTo>
                <a:lnTo>
                  <a:pt x="1765" y="1244"/>
                </a:lnTo>
                <a:lnTo>
                  <a:pt x="2514" y="4711"/>
                </a:lnTo>
                <a:lnTo>
                  <a:pt x="1257" y="7746"/>
                </a:lnTo>
                <a:lnTo>
                  <a:pt x="254" y="13360"/>
                </a:lnTo>
                <a:lnTo>
                  <a:pt x="0" y="16459"/>
                </a:lnTo>
                <a:lnTo>
                  <a:pt x="2260" y="21399"/>
                </a:lnTo>
                <a:lnTo>
                  <a:pt x="4965" y="19113"/>
                </a:lnTo>
                <a:lnTo>
                  <a:pt x="6654" y="14262"/>
                </a:lnTo>
                <a:lnTo>
                  <a:pt x="6413" y="10972"/>
                </a:lnTo>
                <a:lnTo>
                  <a:pt x="5194" y="5067"/>
                </a:lnTo>
                <a:lnTo>
                  <a:pt x="5105" y="2616"/>
                </a:lnTo>
                <a:lnTo>
                  <a:pt x="2921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560915" y="2067229"/>
            <a:ext cx="893444" cy="500380"/>
          </a:xfrm>
          <a:custGeom>
            <a:avLst/>
            <a:gdLst/>
            <a:ahLst/>
            <a:cxnLst/>
            <a:rect l="l" t="t" r="r" b="b"/>
            <a:pathLst>
              <a:path w="893444" h="500380">
                <a:moveTo>
                  <a:pt x="859992" y="488950"/>
                </a:moveTo>
                <a:lnTo>
                  <a:pt x="846188" y="488950"/>
                </a:lnTo>
                <a:lnTo>
                  <a:pt x="847712" y="491490"/>
                </a:lnTo>
                <a:lnTo>
                  <a:pt x="849401" y="495300"/>
                </a:lnTo>
                <a:lnTo>
                  <a:pt x="853795" y="500380"/>
                </a:lnTo>
                <a:lnTo>
                  <a:pt x="857897" y="496570"/>
                </a:lnTo>
                <a:lnTo>
                  <a:pt x="858774" y="494030"/>
                </a:lnTo>
                <a:lnTo>
                  <a:pt x="859992" y="488950"/>
                </a:lnTo>
                <a:close/>
              </a:path>
              <a:path w="893444" h="500380">
                <a:moveTo>
                  <a:pt x="336469" y="473710"/>
                </a:moveTo>
                <a:lnTo>
                  <a:pt x="315785" y="473710"/>
                </a:lnTo>
                <a:lnTo>
                  <a:pt x="316484" y="477520"/>
                </a:lnTo>
                <a:lnTo>
                  <a:pt x="317004" y="482600"/>
                </a:lnTo>
                <a:lnTo>
                  <a:pt x="315359" y="484841"/>
                </a:lnTo>
                <a:lnTo>
                  <a:pt x="315328" y="486410"/>
                </a:lnTo>
                <a:lnTo>
                  <a:pt x="313832" y="486922"/>
                </a:lnTo>
                <a:lnTo>
                  <a:pt x="312343" y="488950"/>
                </a:lnTo>
                <a:lnTo>
                  <a:pt x="315722" y="496570"/>
                </a:lnTo>
                <a:lnTo>
                  <a:pt x="322033" y="491490"/>
                </a:lnTo>
                <a:lnTo>
                  <a:pt x="328877" y="485140"/>
                </a:lnTo>
                <a:lnTo>
                  <a:pt x="334898" y="476250"/>
                </a:lnTo>
                <a:lnTo>
                  <a:pt x="336469" y="473710"/>
                </a:lnTo>
                <a:close/>
              </a:path>
              <a:path w="893444" h="500380">
                <a:moveTo>
                  <a:pt x="509999" y="468630"/>
                </a:moveTo>
                <a:lnTo>
                  <a:pt x="480453" y="468630"/>
                </a:lnTo>
                <a:lnTo>
                  <a:pt x="486261" y="476250"/>
                </a:lnTo>
                <a:lnTo>
                  <a:pt x="492937" y="483870"/>
                </a:lnTo>
                <a:lnTo>
                  <a:pt x="500281" y="490220"/>
                </a:lnTo>
                <a:lnTo>
                  <a:pt x="508088" y="494030"/>
                </a:lnTo>
                <a:lnTo>
                  <a:pt x="511822" y="495300"/>
                </a:lnTo>
                <a:lnTo>
                  <a:pt x="515785" y="491490"/>
                </a:lnTo>
                <a:lnTo>
                  <a:pt x="515404" y="487680"/>
                </a:lnTo>
                <a:lnTo>
                  <a:pt x="514212" y="481330"/>
                </a:lnTo>
                <a:lnTo>
                  <a:pt x="512232" y="474980"/>
                </a:lnTo>
                <a:lnTo>
                  <a:pt x="509999" y="468630"/>
                </a:lnTo>
                <a:close/>
              </a:path>
              <a:path w="893444" h="500380">
                <a:moveTo>
                  <a:pt x="859913" y="471170"/>
                </a:moveTo>
                <a:lnTo>
                  <a:pt x="819238" y="471170"/>
                </a:lnTo>
                <a:lnTo>
                  <a:pt x="823808" y="477520"/>
                </a:lnTo>
                <a:lnTo>
                  <a:pt x="828579" y="483870"/>
                </a:lnTo>
                <a:lnTo>
                  <a:pt x="833722" y="488950"/>
                </a:lnTo>
                <a:lnTo>
                  <a:pt x="839406" y="492760"/>
                </a:lnTo>
                <a:lnTo>
                  <a:pt x="842302" y="495300"/>
                </a:lnTo>
                <a:lnTo>
                  <a:pt x="846175" y="491490"/>
                </a:lnTo>
                <a:lnTo>
                  <a:pt x="846188" y="488950"/>
                </a:lnTo>
                <a:lnTo>
                  <a:pt x="859992" y="488950"/>
                </a:lnTo>
                <a:lnTo>
                  <a:pt x="860297" y="487680"/>
                </a:lnTo>
                <a:lnTo>
                  <a:pt x="860393" y="484841"/>
                </a:lnTo>
                <a:lnTo>
                  <a:pt x="860287" y="477520"/>
                </a:lnTo>
                <a:lnTo>
                  <a:pt x="859913" y="471170"/>
                </a:lnTo>
                <a:close/>
              </a:path>
              <a:path w="893444" h="500380">
                <a:moveTo>
                  <a:pt x="295859" y="461010"/>
                </a:moveTo>
                <a:lnTo>
                  <a:pt x="270840" y="461010"/>
                </a:lnTo>
                <a:lnTo>
                  <a:pt x="272705" y="467360"/>
                </a:lnTo>
                <a:lnTo>
                  <a:pt x="275283" y="474980"/>
                </a:lnTo>
                <a:lnTo>
                  <a:pt x="278421" y="481330"/>
                </a:lnTo>
                <a:lnTo>
                  <a:pt x="281965" y="487680"/>
                </a:lnTo>
                <a:lnTo>
                  <a:pt x="284886" y="492760"/>
                </a:lnTo>
                <a:lnTo>
                  <a:pt x="291426" y="487680"/>
                </a:lnTo>
                <a:lnTo>
                  <a:pt x="292671" y="476250"/>
                </a:lnTo>
                <a:lnTo>
                  <a:pt x="294233" y="468630"/>
                </a:lnTo>
                <a:lnTo>
                  <a:pt x="295859" y="461010"/>
                </a:lnTo>
                <a:close/>
              </a:path>
              <a:path w="893444" h="500380">
                <a:moveTo>
                  <a:pt x="423748" y="461010"/>
                </a:moveTo>
                <a:lnTo>
                  <a:pt x="402666" y="461010"/>
                </a:lnTo>
                <a:lnTo>
                  <a:pt x="404326" y="467360"/>
                </a:lnTo>
                <a:lnTo>
                  <a:pt x="406425" y="474980"/>
                </a:lnTo>
                <a:lnTo>
                  <a:pt x="408952" y="481330"/>
                </a:lnTo>
                <a:lnTo>
                  <a:pt x="411899" y="486410"/>
                </a:lnTo>
                <a:lnTo>
                  <a:pt x="414845" y="492760"/>
                </a:lnTo>
                <a:lnTo>
                  <a:pt x="420903" y="486410"/>
                </a:lnTo>
                <a:lnTo>
                  <a:pt x="422910" y="474980"/>
                </a:lnTo>
                <a:lnTo>
                  <a:pt x="423748" y="461010"/>
                </a:lnTo>
                <a:close/>
              </a:path>
              <a:path w="893444" h="500380">
                <a:moveTo>
                  <a:pt x="783063" y="461010"/>
                </a:moveTo>
                <a:lnTo>
                  <a:pt x="746950" y="461010"/>
                </a:lnTo>
                <a:lnTo>
                  <a:pt x="755391" y="467360"/>
                </a:lnTo>
                <a:lnTo>
                  <a:pt x="763677" y="474980"/>
                </a:lnTo>
                <a:lnTo>
                  <a:pt x="771719" y="481330"/>
                </a:lnTo>
                <a:lnTo>
                  <a:pt x="779424" y="488950"/>
                </a:lnTo>
                <a:lnTo>
                  <a:pt x="781621" y="491490"/>
                </a:lnTo>
                <a:lnTo>
                  <a:pt x="785152" y="487680"/>
                </a:lnTo>
                <a:lnTo>
                  <a:pt x="785391" y="484841"/>
                </a:lnTo>
                <a:lnTo>
                  <a:pt x="785515" y="481330"/>
                </a:lnTo>
                <a:lnTo>
                  <a:pt x="785428" y="476250"/>
                </a:lnTo>
                <a:lnTo>
                  <a:pt x="785163" y="472440"/>
                </a:lnTo>
                <a:lnTo>
                  <a:pt x="784118" y="466090"/>
                </a:lnTo>
                <a:lnTo>
                  <a:pt x="783063" y="461010"/>
                </a:lnTo>
                <a:close/>
              </a:path>
              <a:path w="893444" h="500380">
                <a:moveTo>
                  <a:pt x="344162" y="461010"/>
                </a:moveTo>
                <a:lnTo>
                  <a:pt x="295859" y="461010"/>
                </a:lnTo>
                <a:lnTo>
                  <a:pt x="295897" y="462280"/>
                </a:lnTo>
                <a:lnTo>
                  <a:pt x="297205" y="466090"/>
                </a:lnTo>
                <a:lnTo>
                  <a:pt x="297522" y="467360"/>
                </a:lnTo>
                <a:lnTo>
                  <a:pt x="300151" y="473710"/>
                </a:lnTo>
                <a:lnTo>
                  <a:pt x="304380" y="480060"/>
                </a:lnTo>
                <a:lnTo>
                  <a:pt x="304203" y="490220"/>
                </a:lnTo>
                <a:lnTo>
                  <a:pt x="313832" y="486922"/>
                </a:lnTo>
                <a:lnTo>
                  <a:pt x="315359" y="484841"/>
                </a:lnTo>
                <a:lnTo>
                  <a:pt x="315480" y="478790"/>
                </a:lnTo>
                <a:lnTo>
                  <a:pt x="315599" y="476250"/>
                </a:lnTo>
                <a:lnTo>
                  <a:pt x="315785" y="473710"/>
                </a:lnTo>
                <a:lnTo>
                  <a:pt x="336469" y="473710"/>
                </a:lnTo>
                <a:lnTo>
                  <a:pt x="340396" y="467360"/>
                </a:lnTo>
                <a:lnTo>
                  <a:pt x="344162" y="461010"/>
                </a:lnTo>
                <a:close/>
              </a:path>
              <a:path w="893444" h="500380">
                <a:moveTo>
                  <a:pt x="345668" y="458470"/>
                </a:moveTo>
                <a:lnTo>
                  <a:pt x="223837" y="458470"/>
                </a:lnTo>
                <a:lnTo>
                  <a:pt x="225386" y="467360"/>
                </a:lnTo>
                <a:lnTo>
                  <a:pt x="225933" y="476250"/>
                </a:lnTo>
                <a:lnTo>
                  <a:pt x="231825" y="488950"/>
                </a:lnTo>
                <a:lnTo>
                  <a:pt x="238709" y="482600"/>
                </a:lnTo>
                <a:lnTo>
                  <a:pt x="242216" y="474442"/>
                </a:lnTo>
                <a:lnTo>
                  <a:pt x="242529" y="471170"/>
                </a:lnTo>
                <a:lnTo>
                  <a:pt x="242646" y="467360"/>
                </a:lnTo>
                <a:lnTo>
                  <a:pt x="244271" y="461010"/>
                </a:lnTo>
                <a:lnTo>
                  <a:pt x="344162" y="461010"/>
                </a:lnTo>
                <a:lnTo>
                  <a:pt x="345668" y="458470"/>
                </a:lnTo>
                <a:close/>
              </a:path>
              <a:path w="893444" h="500380">
                <a:moveTo>
                  <a:pt x="392105" y="473710"/>
                </a:moveTo>
                <a:lnTo>
                  <a:pt x="372224" y="473710"/>
                </a:lnTo>
                <a:lnTo>
                  <a:pt x="369862" y="477520"/>
                </a:lnTo>
                <a:lnTo>
                  <a:pt x="366547" y="481330"/>
                </a:lnTo>
                <a:lnTo>
                  <a:pt x="365836" y="487680"/>
                </a:lnTo>
                <a:lnTo>
                  <a:pt x="367207" y="488950"/>
                </a:lnTo>
                <a:lnTo>
                  <a:pt x="369023" y="488950"/>
                </a:lnTo>
                <a:lnTo>
                  <a:pt x="377197" y="486410"/>
                </a:lnTo>
                <a:lnTo>
                  <a:pt x="385032" y="480060"/>
                </a:lnTo>
                <a:lnTo>
                  <a:pt x="392105" y="473710"/>
                </a:lnTo>
                <a:close/>
              </a:path>
              <a:path w="893444" h="500380">
                <a:moveTo>
                  <a:pt x="782799" y="459740"/>
                </a:moveTo>
                <a:lnTo>
                  <a:pt x="606221" y="459740"/>
                </a:lnTo>
                <a:lnTo>
                  <a:pt x="610057" y="462280"/>
                </a:lnTo>
                <a:lnTo>
                  <a:pt x="611797" y="463550"/>
                </a:lnTo>
                <a:lnTo>
                  <a:pt x="617478" y="468630"/>
                </a:lnTo>
                <a:lnTo>
                  <a:pt x="622434" y="474980"/>
                </a:lnTo>
                <a:lnTo>
                  <a:pt x="631710" y="486410"/>
                </a:lnTo>
                <a:lnTo>
                  <a:pt x="633120" y="488950"/>
                </a:lnTo>
                <a:lnTo>
                  <a:pt x="636282" y="487680"/>
                </a:lnTo>
                <a:lnTo>
                  <a:pt x="641807" y="480060"/>
                </a:lnTo>
                <a:lnTo>
                  <a:pt x="639927" y="469900"/>
                </a:lnTo>
                <a:lnTo>
                  <a:pt x="639470" y="462280"/>
                </a:lnTo>
                <a:lnTo>
                  <a:pt x="747334" y="462280"/>
                </a:lnTo>
                <a:lnTo>
                  <a:pt x="746950" y="461010"/>
                </a:lnTo>
                <a:lnTo>
                  <a:pt x="783063" y="461010"/>
                </a:lnTo>
                <a:lnTo>
                  <a:pt x="782799" y="459740"/>
                </a:lnTo>
                <a:close/>
              </a:path>
              <a:path w="893444" h="500380">
                <a:moveTo>
                  <a:pt x="673049" y="462280"/>
                </a:moveTo>
                <a:lnTo>
                  <a:pt x="639470" y="462280"/>
                </a:lnTo>
                <a:lnTo>
                  <a:pt x="643674" y="467360"/>
                </a:lnTo>
                <a:lnTo>
                  <a:pt x="648093" y="471170"/>
                </a:lnTo>
                <a:lnTo>
                  <a:pt x="657440" y="478790"/>
                </a:lnTo>
                <a:lnTo>
                  <a:pt x="661720" y="481330"/>
                </a:lnTo>
                <a:lnTo>
                  <a:pt x="671842" y="486410"/>
                </a:lnTo>
                <a:lnTo>
                  <a:pt x="672426" y="488950"/>
                </a:lnTo>
                <a:lnTo>
                  <a:pt x="681266" y="488950"/>
                </a:lnTo>
                <a:lnTo>
                  <a:pt x="685203" y="485140"/>
                </a:lnTo>
                <a:lnTo>
                  <a:pt x="681088" y="474980"/>
                </a:lnTo>
                <a:lnTo>
                  <a:pt x="676757" y="469900"/>
                </a:lnTo>
                <a:lnTo>
                  <a:pt x="673049" y="462280"/>
                </a:lnTo>
                <a:close/>
              </a:path>
              <a:path w="893444" h="500380">
                <a:moveTo>
                  <a:pt x="883148" y="458470"/>
                </a:moveTo>
                <a:lnTo>
                  <a:pt x="863638" y="458470"/>
                </a:lnTo>
                <a:lnTo>
                  <a:pt x="867997" y="464820"/>
                </a:lnTo>
                <a:lnTo>
                  <a:pt x="872167" y="471170"/>
                </a:lnTo>
                <a:lnTo>
                  <a:pt x="876016" y="477520"/>
                </a:lnTo>
                <a:lnTo>
                  <a:pt x="879411" y="483870"/>
                </a:lnTo>
                <a:lnTo>
                  <a:pt x="881443" y="488950"/>
                </a:lnTo>
                <a:lnTo>
                  <a:pt x="886968" y="482600"/>
                </a:lnTo>
                <a:lnTo>
                  <a:pt x="886180" y="472440"/>
                </a:lnTo>
                <a:lnTo>
                  <a:pt x="884910" y="464820"/>
                </a:lnTo>
                <a:lnTo>
                  <a:pt x="883148" y="458470"/>
                </a:lnTo>
                <a:close/>
              </a:path>
              <a:path w="893444" h="500380">
                <a:moveTo>
                  <a:pt x="423900" y="458470"/>
                </a:moveTo>
                <a:lnTo>
                  <a:pt x="348399" y="458470"/>
                </a:lnTo>
                <a:lnTo>
                  <a:pt x="347116" y="467360"/>
                </a:lnTo>
                <a:lnTo>
                  <a:pt x="345084" y="474980"/>
                </a:lnTo>
                <a:lnTo>
                  <a:pt x="342392" y="482600"/>
                </a:lnTo>
                <a:lnTo>
                  <a:pt x="342315" y="483870"/>
                </a:lnTo>
                <a:lnTo>
                  <a:pt x="347789" y="487680"/>
                </a:lnTo>
                <a:lnTo>
                  <a:pt x="355968" y="478790"/>
                </a:lnTo>
                <a:lnTo>
                  <a:pt x="360400" y="472440"/>
                </a:lnTo>
                <a:lnTo>
                  <a:pt x="366610" y="466090"/>
                </a:lnTo>
                <a:lnTo>
                  <a:pt x="398792" y="466090"/>
                </a:lnTo>
                <a:lnTo>
                  <a:pt x="399592" y="464820"/>
                </a:lnTo>
                <a:lnTo>
                  <a:pt x="402666" y="461010"/>
                </a:lnTo>
                <a:lnTo>
                  <a:pt x="423748" y="461010"/>
                </a:lnTo>
                <a:lnTo>
                  <a:pt x="423900" y="458470"/>
                </a:lnTo>
                <a:close/>
              </a:path>
              <a:path w="893444" h="500380">
                <a:moveTo>
                  <a:pt x="537768" y="461010"/>
                </a:moveTo>
                <a:lnTo>
                  <a:pt x="452539" y="461010"/>
                </a:lnTo>
                <a:lnTo>
                  <a:pt x="456795" y="467360"/>
                </a:lnTo>
                <a:lnTo>
                  <a:pt x="461456" y="473710"/>
                </a:lnTo>
                <a:lnTo>
                  <a:pt x="466642" y="480060"/>
                </a:lnTo>
                <a:lnTo>
                  <a:pt x="472478" y="485140"/>
                </a:lnTo>
                <a:lnTo>
                  <a:pt x="475716" y="487680"/>
                </a:lnTo>
                <a:lnTo>
                  <a:pt x="478993" y="483870"/>
                </a:lnTo>
                <a:lnTo>
                  <a:pt x="482155" y="476250"/>
                </a:lnTo>
                <a:lnTo>
                  <a:pt x="481507" y="472440"/>
                </a:lnTo>
                <a:lnTo>
                  <a:pt x="480453" y="468630"/>
                </a:lnTo>
                <a:lnTo>
                  <a:pt x="509999" y="468630"/>
                </a:lnTo>
                <a:lnTo>
                  <a:pt x="508050" y="462280"/>
                </a:lnTo>
                <a:lnTo>
                  <a:pt x="538238" y="462280"/>
                </a:lnTo>
                <a:lnTo>
                  <a:pt x="537768" y="461010"/>
                </a:lnTo>
                <a:close/>
              </a:path>
              <a:path w="893444" h="500380">
                <a:moveTo>
                  <a:pt x="315359" y="484841"/>
                </a:moveTo>
                <a:lnTo>
                  <a:pt x="313832" y="486922"/>
                </a:lnTo>
                <a:lnTo>
                  <a:pt x="315328" y="486410"/>
                </a:lnTo>
                <a:lnTo>
                  <a:pt x="315359" y="484841"/>
                </a:lnTo>
                <a:close/>
              </a:path>
              <a:path w="893444" h="500380">
                <a:moveTo>
                  <a:pt x="270243" y="461010"/>
                </a:moveTo>
                <a:lnTo>
                  <a:pt x="244271" y="461010"/>
                </a:lnTo>
                <a:lnTo>
                  <a:pt x="242583" y="470856"/>
                </a:lnTo>
                <a:lnTo>
                  <a:pt x="242531" y="473710"/>
                </a:lnTo>
                <a:lnTo>
                  <a:pt x="242216" y="474442"/>
                </a:lnTo>
                <a:lnTo>
                  <a:pt x="241801" y="478790"/>
                </a:lnTo>
                <a:lnTo>
                  <a:pt x="243093" y="485140"/>
                </a:lnTo>
                <a:lnTo>
                  <a:pt x="247408" y="486410"/>
                </a:lnTo>
                <a:lnTo>
                  <a:pt x="254402" y="482600"/>
                </a:lnTo>
                <a:lnTo>
                  <a:pt x="260435" y="476250"/>
                </a:lnTo>
                <a:lnTo>
                  <a:pt x="270243" y="461010"/>
                </a:lnTo>
                <a:close/>
              </a:path>
              <a:path w="893444" h="500380">
                <a:moveTo>
                  <a:pt x="571119" y="459740"/>
                </a:moveTo>
                <a:lnTo>
                  <a:pt x="537298" y="459740"/>
                </a:lnTo>
                <a:lnTo>
                  <a:pt x="540816" y="462280"/>
                </a:lnTo>
                <a:lnTo>
                  <a:pt x="544410" y="464820"/>
                </a:lnTo>
                <a:lnTo>
                  <a:pt x="551319" y="471170"/>
                </a:lnTo>
                <a:lnTo>
                  <a:pt x="555218" y="473710"/>
                </a:lnTo>
                <a:lnTo>
                  <a:pt x="562089" y="480060"/>
                </a:lnTo>
                <a:lnTo>
                  <a:pt x="565162" y="482600"/>
                </a:lnTo>
                <a:lnTo>
                  <a:pt x="572935" y="486410"/>
                </a:lnTo>
                <a:lnTo>
                  <a:pt x="576592" y="481330"/>
                </a:lnTo>
                <a:lnTo>
                  <a:pt x="575856" y="472440"/>
                </a:lnTo>
                <a:lnTo>
                  <a:pt x="572566" y="466090"/>
                </a:lnTo>
                <a:lnTo>
                  <a:pt x="571119" y="459740"/>
                </a:lnTo>
                <a:close/>
              </a:path>
              <a:path w="893444" h="500380">
                <a:moveTo>
                  <a:pt x="710844" y="462280"/>
                </a:moveTo>
                <a:lnTo>
                  <a:pt x="673049" y="462280"/>
                </a:lnTo>
                <a:lnTo>
                  <a:pt x="676554" y="464820"/>
                </a:lnTo>
                <a:lnTo>
                  <a:pt x="680237" y="467360"/>
                </a:lnTo>
                <a:lnTo>
                  <a:pt x="683475" y="469900"/>
                </a:lnTo>
                <a:lnTo>
                  <a:pt x="690580" y="474980"/>
                </a:lnTo>
                <a:lnTo>
                  <a:pt x="698061" y="478790"/>
                </a:lnTo>
                <a:lnTo>
                  <a:pt x="705800" y="481330"/>
                </a:lnTo>
                <a:lnTo>
                  <a:pt x="715695" y="485140"/>
                </a:lnTo>
                <a:lnTo>
                  <a:pt x="717435" y="482600"/>
                </a:lnTo>
                <a:lnTo>
                  <a:pt x="717296" y="473710"/>
                </a:lnTo>
                <a:lnTo>
                  <a:pt x="713625" y="467360"/>
                </a:lnTo>
                <a:lnTo>
                  <a:pt x="710844" y="462280"/>
                </a:lnTo>
                <a:close/>
              </a:path>
              <a:path w="893444" h="500380">
                <a:moveTo>
                  <a:pt x="859434" y="458470"/>
                </a:moveTo>
                <a:lnTo>
                  <a:pt x="782535" y="458470"/>
                </a:lnTo>
                <a:lnTo>
                  <a:pt x="785799" y="462280"/>
                </a:lnTo>
                <a:lnTo>
                  <a:pt x="813981" y="483870"/>
                </a:lnTo>
                <a:lnTo>
                  <a:pt x="815708" y="485140"/>
                </a:lnTo>
                <a:lnTo>
                  <a:pt x="817816" y="483870"/>
                </a:lnTo>
                <a:lnTo>
                  <a:pt x="820127" y="478790"/>
                </a:lnTo>
                <a:lnTo>
                  <a:pt x="820013" y="474980"/>
                </a:lnTo>
                <a:lnTo>
                  <a:pt x="819238" y="471170"/>
                </a:lnTo>
                <a:lnTo>
                  <a:pt x="859913" y="471170"/>
                </a:lnTo>
                <a:lnTo>
                  <a:pt x="859763" y="468630"/>
                </a:lnTo>
                <a:lnTo>
                  <a:pt x="859637" y="463550"/>
                </a:lnTo>
                <a:lnTo>
                  <a:pt x="859434" y="458470"/>
                </a:lnTo>
                <a:close/>
              </a:path>
              <a:path w="893444" h="500380">
                <a:moveTo>
                  <a:pt x="570852" y="458470"/>
                </a:moveTo>
                <a:lnTo>
                  <a:pt x="424980" y="458470"/>
                </a:lnTo>
                <a:lnTo>
                  <a:pt x="426275" y="462280"/>
                </a:lnTo>
                <a:lnTo>
                  <a:pt x="427647" y="466090"/>
                </a:lnTo>
                <a:lnTo>
                  <a:pt x="432117" y="476250"/>
                </a:lnTo>
                <a:lnTo>
                  <a:pt x="434746" y="483870"/>
                </a:lnTo>
                <a:lnTo>
                  <a:pt x="445871" y="483870"/>
                </a:lnTo>
                <a:lnTo>
                  <a:pt x="449795" y="481330"/>
                </a:lnTo>
                <a:lnTo>
                  <a:pt x="450367" y="471170"/>
                </a:lnTo>
                <a:lnTo>
                  <a:pt x="451383" y="466090"/>
                </a:lnTo>
                <a:lnTo>
                  <a:pt x="452539" y="461010"/>
                </a:lnTo>
                <a:lnTo>
                  <a:pt x="537768" y="461010"/>
                </a:lnTo>
                <a:lnTo>
                  <a:pt x="537298" y="459740"/>
                </a:lnTo>
                <a:lnTo>
                  <a:pt x="571119" y="459740"/>
                </a:lnTo>
                <a:lnTo>
                  <a:pt x="570852" y="458470"/>
                </a:lnTo>
                <a:close/>
              </a:path>
              <a:path w="893444" h="500380">
                <a:moveTo>
                  <a:pt x="70133" y="463550"/>
                </a:moveTo>
                <a:lnTo>
                  <a:pt x="37045" y="463550"/>
                </a:lnTo>
                <a:lnTo>
                  <a:pt x="34201" y="467360"/>
                </a:lnTo>
                <a:lnTo>
                  <a:pt x="31496" y="472440"/>
                </a:lnTo>
                <a:lnTo>
                  <a:pt x="28752" y="478790"/>
                </a:lnTo>
                <a:lnTo>
                  <a:pt x="29590" y="481330"/>
                </a:lnTo>
                <a:lnTo>
                  <a:pt x="32067" y="482600"/>
                </a:lnTo>
                <a:lnTo>
                  <a:pt x="43376" y="480060"/>
                </a:lnTo>
                <a:lnTo>
                  <a:pt x="54900" y="474980"/>
                </a:lnTo>
                <a:lnTo>
                  <a:pt x="65927" y="467360"/>
                </a:lnTo>
                <a:lnTo>
                  <a:pt x="70133" y="463550"/>
                </a:lnTo>
                <a:close/>
              </a:path>
              <a:path w="893444" h="500380">
                <a:moveTo>
                  <a:pt x="538238" y="462280"/>
                </a:moveTo>
                <a:lnTo>
                  <a:pt x="508050" y="462280"/>
                </a:lnTo>
                <a:lnTo>
                  <a:pt x="509803" y="463550"/>
                </a:lnTo>
                <a:lnTo>
                  <a:pt x="511581" y="466090"/>
                </a:lnTo>
                <a:lnTo>
                  <a:pt x="513473" y="467360"/>
                </a:lnTo>
                <a:lnTo>
                  <a:pt x="518678" y="472440"/>
                </a:lnTo>
                <a:lnTo>
                  <a:pt x="524286" y="476250"/>
                </a:lnTo>
                <a:lnTo>
                  <a:pt x="530263" y="480060"/>
                </a:lnTo>
                <a:lnTo>
                  <a:pt x="536575" y="482600"/>
                </a:lnTo>
                <a:lnTo>
                  <a:pt x="540080" y="482600"/>
                </a:lnTo>
                <a:lnTo>
                  <a:pt x="543991" y="478790"/>
                </a:lnTo>
                <a:lnTo>
                  <a:pt x="539178" y="464820"/>
                </a:lnTo>
                <a:lnTo>
                  <a:pt x="538238" y="462280"/>
                </a:lnTo>
                <a:close/>
              </a:path>
              <a:path w="893444" h="500380">
                <a:moveTo>
                  <a:pt x="126147" y="464820"/>
                </a:moveTo>
                <a:lnTo>
                  <a:pt x="96507" y="464820"/>
                </a:lnTo>
                <a:lnTo>
                  <a:pt x="95453" y="468630"/>
                </a:lnTo>
                <a:lnTo>
                  <a:pt x="94500" y="472440"/>
                </a:lnTo>
                <a:lnTo>
                  <a:pt x="93154" y="478790"/>
                </a:lnTo>
                <a:lnTo>
                  <a:pt x="95745" y="481330"/>
                </a:lnTo>
                <a:lnTo>
                  <a:pt x="98386" y="481330"/>
                </a:lnTo>
                <a:lnTo>
                  <a:pt x="107668" y="477520"/>
                </a:lnTo>
                <a:lnTo>
                  <a:pt x="116454" y="472440"/>
                </a:lnTo>
                <a:lnTo>
                  <a:pt x="124813" y="466090"/>
                </a:lnTo>
                <a:lnTo>
                  <a:pt x="126147" y="464820"/>
                </a:lnTo>
                <a:close/>
              </a:path>
              <a:path w="893444" h="500380">
                <a:moveTo>
                  <a:pt x="747334" y="462280"/>
                </a:moveTo>
                <a:lnTo>
                  <a:pt x="710844" y="462280"/>
                </a:lnTo>
                <a:lnTo>
                  <a:pt x="713701" y="463550"/>
                </a:lnTo>
                <a:lnTo>
                  <a:pt x="716076" y="466090"/>
                </a:lnTo>
                <a:lnTo>
                  <a:pt x="721360" y="468630"/>
                </a:lnTo>
                <a:lnTo>
                  <a:pt x="725919" y="471170"/>
                </a:lnTo>
                <a:lnTo>
                  <a:pt x="735266" y="474980"/>
                </a:lnTo>
                <a:lnTo>
                  <a:pt x="739508" y="478790"/>
                </a:lnTo>
                <a:lnTo>
                  <a:pt x="747268" y="481330"/>
                </a:lnTo>
                <a:lnTo>
                  <a:pt x="750036" y="478790"/>
                </a:lnTo>
                <a:lnTo>
                  <a:pt x="749515" y="471170"/>
                </a:lnTo>
                <a:lnTo>
                  <a:pt x="748487" y="466090"/>
                </a:lnTo>
                <a:lnTo>
                  <a:pt x="747334" y="462280"/>
                </a:lnTo>
                <a:close/>
              </a:path>
              <a:path w="893444" h="500380">
                <a:moveTo>
                  <a:pt x="782535" y="458470"/>
                </a:moveTo>
                <a:lnTo>
                  <a:pt x="574116" y="458470"/>
                </a:lnTo>
                <a:lnTo>
                  <a:pt x="578561" y="463550"/>
                </a:lnTo>
                <a:lnTo>
                  <a:pt x="585254" y="468630"/>
                </a:lnTo>
                <a:lnTo>
                  <a:pt x="590346" y="471170"/>
                </a:lnTo>
                <a:lnTo>
                  <a:pt x="595210" y="474980"/>
                </a:lnTo>
                <a:lnTo>
                  <a:pt x="599262" y="477520"/>
                </a:lnTo>
                <a:lnTo>
                  <a:pt x="602005" y="480060"/>
                </a:lnTo>
                <a:lnTo>
                  <a:pt x="609650" y="480060"/>
                </a:lnTo>
                <a:lnTo>
                  <a:pt x="612952" y="477520"/>
                </a:lnTo>
                <a:lnTo>
                  <a:pt x="611339" y="468630"/>
                </a:lnTo>
                <a:lnTo>
                  <a:pt x="608711" y="463550"/>
                </a:lnTo>
                <a:lnTo>
                  <a:pt x="606221" y="459740"/>
                </a:lnTo>
                <a:lnTo>
                  <a:pt x="782799" y="459740"/>
                </a:lnTo>
                <a:lnTo>
                  <a:pt x="782535" y="458470"/>
                </a:lnTo>
                <a:close/>
              </a:path>
              <a:path w="893444" h="500380">
                <a:moveTo>
                  <a:pt x="165773" y="458470"/>
                </a:moveTo>
                <a:lnTo>
                  <a:pt x="134353" y="458470"/>
                </a:lnTo>
                <a:lnTo>
                  <a:pt x="130505" y="463550"/>
                </a:lnTo>
                <a:lnTo>
                  <a:pt x="128727" y="466090"/>
                </a:lnTo>
                <a:lnTo>
                  <a:pt x="126161" y="469900"/>
                </a:lnTo>
                <a:lnTo>
                  <a:pt x="125920" y="472440"/>
                </a:lnTo>
                <a:lnTo>
                  <a:pt x="127876" y="477520"/>
                </a:lnTo>
                <a:lnTo>
                  <a:pt x="129578" y="478790"/>
                </a:lnTo>
                <a:lnTo>
                  <a:pt x="130771" y="477520"/>
                </a:lnTo>
                <a:lnTo>
                  <a:pt x="139971" y="474980"/>
                </a:lnTo>
                <a:lnTo>
                  <a:pt x="148867" y="469900"/>
                </a:lnTo>
                <a:lnTo>
                  <a:pt x="157466" y="464820"/>
                </a:lnTo>
                <a:lnTo>
                  <a:pt x="165773" y="458470"/>
                </a:lnTo>
                <a:close/>
              </a:path>
              <a:path w="893444" h="500380">
                <a:moveTo>
                  <a:pt x="398792" y="466090"/>
                </a:moveTo>
                <a:lnTo>
                  <a:pt x="366610" y="466090"/>
                </a:lnTo>
                <a:lnTo>
                  <a:pt x="365696" y="469900"/>
                </a:lnTo>
                <a:lnTo>
                  <a:pt x="364871" y="472440"/>
                </a:lnTo>
                <a:lnTo>
                  <a:pt x="363880" y="478790"/>
                </a:lnTo>
                <a:lnTo>
                  <a:pt x="366598" y="478790"/>
                </a:lnTo>
                <a:lnTo>
                  <a:pt x="369455" y="476250"/>
                </a:lnTo>
                <a:lnTo>
                  <a:pt x="372224" y="473710"/>
                </a:lnTo>
                <a:lnTo>
                  <a:pt x="392105" y="473710"/>
                </a:lnTo>
                <a:lnTo>
                  <a:pt x="397992" y="467360"/>
                </a:lnTo>
                <a:lnTo>
                  <a:pt x="398792" y="466090"/>
                </a:lnTo>
                <a:close/>
              </a:path>
              <a:path w="893444" h="500380">
                <a:moveTo>
                  <a:pt x="218008" y="458470"/>
                </a:moveTo>
                <a:lnTo>
                  <a:pt x="190423" y="458470"/>
                </a:lnTo>
                <a:lnTo>
                  <a:pt x="187871" y="462280"/>
                </a:lnTo>
                <a:lnTo>
                  <a:pt x="185280" y="466090"/>
                </a:lnTo>
                <a:lnTo>
                  <a:pt x="181000" y="473710"/>
                </a:lnTo>
                <a:lnTo>
                  <a:pt x="182321" y="477520"/>
                </a:lnTo>
                <a:lnTo>
                  <a:pt x="186118" y="476250"/>
                </a:lnTo>
                <a:lnTo>
                  <a:pt x="194003" y="474980"/>
                </a:lnTo>
                <a:lnTo>
                  <a:pt x="202287" y="471170"/>
                </a:lnTo>
                <a:lnTo>
                  <a:pt x="210459" y="464820"/>
                </a:lnTo>
                <a:lnTo>
                  <a:pt x="218008" y="458470"/>
                </a:lnTo>
                <a:close/>
              </a:path>
              <a:path w="893444" h="500380">
                <a:moveTo>
                  <a:pt x="132816" y="458470"/>
                </a:moveTo>
                <a:lnTo>
                  <a:pt x="75907" y="458470"/>
                </a:lnTo>
                <a:lnTo>
                  <a:pt x="73545" y="463550"/>
                </a:lnTo>
                <a:lnTo>
                  <a:pt x="71361" y="467360"/>
                </a:lnTo>
                <a:lnTo>
                  <a:pt x="69468" y="473710"/>
                </a:lnTo>
                <a:lnTo>
                  <a:pt x="69545" y="476250"/>
                </a:lnTo>
                <a:lnTo>
                  <a:pt x="77696" y="476250"/>
                </a:lnTo>
                <a:lnTo>
                  <a:pt x="84224" y="473710"/>
                </a:lnTo>
                <a:lnTo>
                  <a:pt x="90646" y="469900"/>
                </a:lnTo>
                <a:lnTo>
                  <a:pt x="96507" y="464820"/>
                </a:lnTo>
                <a:lnTo>
                  <a:pt x="126147" y="464820"/>
                </a:lnTo>
                <a:lnTo>
                  <a:pt x="132816" y="458470"/>
                </a:lnTo>
                <a:close/>
              </a:path>
              <a:path w="893444" h="500380">
                <a:moveTo>
                  <a:pt x="242583" y="470856"/>
                </a:moveTo>
                <a:lnTo>
                  <a:pt x="242529" y="471170"/>
                </a:lnTo>
                <a:lnTo>
                  <a:pt x="242216" y="474442"/>
                </a:lnTo>
                <a:lnTo>
                  <a:pt x="242531" y="473710"/>
                </a:lnTo>
                <a:lnTo>
                  <a:pt x="242583" y="470856"/>
                </a:lnTo>
                <a:close/>
              </a:path>
              <a:path w="893444" h="500380">
                <a:moveTo>
                  <a:pt x="37045" y="463550"/>
                </a:moveTo>
                <a:lnTo>
                  <a:pt x="13639" y="463550"/>
                </a:lnTo>
                <a:lnTo>
                  <a:pt x="12280" y="466090"/>
                </a:lnTo>
                <a:lnTo>
                  <a:pt x="10579" y="468630"/>
                </a:lnTo>
                <a:lnTo>
                  <a:pt x="8991" y="472440"/>
                </a:lnTo>
                <a:lnTo>
                  <a:pt x="11671" y="472440"/>
                </a:lnTo>
                <a:lnTo>
                  <a:pt x="17907" y="473710"/>
                </a:lnTo>
                <a:lnTo>
                  <a:pt x="24434" y="471170"/>
                </a:lnTo>
                <a:lnTo>
                  <a:pt x="30923" y="467360"/>
                </a:lnTo>
                <a:lnTo>
                  <a:pt x="37045" y="463550"/>
                </a:lnTo>
                <a:close/>
              </a:path>
              <a:path w="893444" h="500380">
                <a:moveTo>
                  <a:pt x="188201" y="458470"/>
                </a:moveTo>
                <a:lnTo>
                  <a:pt x="166865" y="458470"/>
                </a:lnTo>
                <a:lnTo>
                  <a:pt x="166293" y="463550"/>
                </a:lnTo>
                <a:lnTo>
                  <a:pt x="165823" y="467360"/>
                </a:lnTo>
                <a:lnTo>
                  <a:pt x="164807" y="472440"/>
                </a:lnTo>
                <a:lnTo>
                  <a:pt x="167665" y="473710"/>
                </a:lnTo>
                <a:lnTo>
                  <a:pt x="176733" y="469900"/>
                </a:lnTo>
                <a:lnTo>
                  <a:pt x="182587" y="464820"/>
                </a:lnTo>
                <a:lnTo>
                  <a:pt x="188201" y="458470"/>
                </a:lnTo>
                <a:close/>
              </a:path>
              <a:path w="893444" h="500380">
                <a:moveTo>
                  <a:pt x="880748" y="422910"/>
                </a:moveTo>
                <a:lnTo>
                  <a:pt x="24663" y="422910"/>
                </a:lnTo>
                <a:lnTo>
                  <a:pt x="19008" y="430530"/>
                </a:lnTo>
                <a:lnTo>
                  <a:pt x="1650" y="457200"/>
                </a:lnTo>
                <a:lnTo>
                  <a:pt x="647" y="458470"/>
                </a:lnTo>
                <a:lnTo>
                  <a:pt x="0" y="461010"/>
                </a:lnTo>
                <a:lnTo>
                  <a:pt x="5181" y="466090"/>
                </a:lnTo>
                <a:lnTo>
                  <a:pt x="9283" y="466090"/>
                </a:lnTo>
                <a:lnTo>
                  <a:pt x="13639" y="463550"/>
                </a:lnTo>
                <a:lnTo>
                  <a:pt x="70133" y="463550"/>
                </a:lnTo>
                <a:lnTo>
                  <a:pt x="75742" y="458470"/>
                </a:lnTo>
                <a:lnTo>
                  <a:pt x="883148" y="458470"/>
                </a:lnTo>
                <a:lnTo>
                  <a:pt x="882091" y="454660"/>
                </a:lnTo>
                <a:lnTo>
                  <a:pt x="878357" y="448310"/>
                </a:lnTo>
                <a:lnTo>
                  <a:pt x="877874" y="445770"/>
                </a:lnTo>
                <a:lnTo>
                  <a:pt x="891563" y="445770"/>
                </a:lnTo>
                <a:lnTo>
                  <a:pt x="888048" y="435610"/>
                </a:lnTo>
                <a:lnTo>
                  <a:pt x="880748" y="422910"/>
                </a:lnTo>
                <a:close/>
              </a:path>
              <a:path w="893444" h="500380">
                <a:moveTo>
                  <a:pt x="891563" y="445770"/>
                </a:moveTo>
                <a:lnTo>
                  <a:pt x="877874" y="445770"/>
                </a:lnTo>
                <a:lnTo>
                  <a:pt x="881024" y="449580"/>
                </a:lnTo>
                <a:lnTo>
                  <a:pt x="884301" y="452120"/>
                </a:lnTo>
                <a:lnTo>
                  <a:pt x="890549" y="454660"/>
                </a:lnTo>
                <a:lnTo>
                  <a:pt x="893191" y="450850"/>
                </a:lnTo>
                <a:lnTo>
                  <a:pt x="892441" y="448310"/>
                </a:lnTo>
                <a:lnTo>
                  <a:pt x="891563" y="445770"/>
                </a:lnTo>
                <a:close/>
              </a:path>
              <a:path w="893444" h="500380">
                <a:moveTo>
                  <a:pt x="872959" y="387350"/>
                </a:moveTo>
                <a:lnTo>
                  <a:pt x="38925" y="387350"/>
                </a:lnTo>
                <a:lnTo>
                  <a:pt x="38328" y="388620"/>
                </a:lnTo>
                <a:lnTo>
                  <a:pt x="37782" y="389890"/>
                </a:lnTo>
                <a:lnTo>
                  <a:pt x="37185" y="392430"/>
                </a:lnTo>
                <a:lnTo>
                  <a:pt x="35915" y="393700"/>
                </a:lnTo>
                <a:lnTo>
                  <a:pt x="34594" y="394970"/>
                </a:lnTo>
                <a:lnTo>
                  <a:pt x="33210" y="396240"/>
                </a:lnTo>
                <a:lnTo>
                  <a:pt x="27955" y="402590"/>
                </a:lnTo>
                <a:lnTo>
                  <a:pt x="22328" y="407670"/>
                </a:lnTo>
                <a:lnTo>
                  <a:pt x="16388" y="411480"/>
                </a:lnTo>
                <a:lnTo>
                  <a:pt x="10198" y="416560"/>
                </a:lnTo>
                <a:lnTo>
                  <a:pt x="8077" y="417830"/>
                </a:lnTo>
                <a:lnTo>
                  <a:pt x="6819" y="417830"/>
                </a:lnTo>
                <a:lnTo>
                  <a:pt x="5041" y="421640"/>
                </a:lnTo>
                <a:lnTo>
                  <a:pt x="4724" y="424180"/>
                </a:lnTo>
                <a:lnTo>
                  <a:pt x="11518" y="427990"/>
                </a:lnTo>
                <a:lnTo>
                  <a:pt x="18287" y="425450"/>
                </a:lnTo>
                <a:lnTo>
                  <a:pt x="24663" y="422910"/>
                </a:lnTo>
                <a:lnTo>
                  <a:pt x="880748" y="422910"/>
                </a:lnTo>
                <a:lnTo>
                  <a:pt x="875637" y="414020"/>
                </a:lnTo>
                <a:lnTo>
                  <a:pt x="869022" y="403860"/>
                </a:lnTo>
                <a:lnTo>
                  <a:pt x="867841" y="401320"/>
                </a:lnTo>
                <a:lnTo>
                  <a:pt x="866521" y="398780"/>
                </a:lnTo>
                <a:lnTo>
                  <a:pt x="865149" y="397510"/>
                </a:lnTo>
                <a:lnTo>
                  <a:pt x="878776" y="397510"/>
                </a:lnTo>
                <a:lnTo>
                  <a:pt x="872959" y="387350"/>
                </a:lnTo>
                <a:close/>
              </a:path>
              <a:path w="893444" h="500380">
                <a:moveTo>
                  <a:pt x="878776" y="397510"/>
                </a:moveTo>
                <a:lnTo>
                  <a:pt x="865149" y="397510"/>
                </a:lnTo>
                <a:lnTo>
                  <a:pt x="872578" y="403860"/>
                </a:lnTo>
                <a:lnTo>
                  <a:pt x="878725" y="410210"/>
                </a:lnTo>
                <a:lnTo>
                  <a:pt x="883285" y="405130"/>
                </a:lnTo>
                <a:lnTo>
                  <a:pt x="881684" y="402590"/>
                </a:lnTo>
                <a:lnTo>
                  <a:pt x="878776" y="397510"/>
                </a:lnTo>
                <a:close/>
              </a:path>
              <a:path w="893444" h="500380">
                <a:moveTo>
                  <a:pt x="448932" y="0"/>
                </a:moveTo>
                <a:lnTo>
                  <a:pt x="390881" y="17780"/>
                </a:lnTo>
                <a:lnTo>
                  <a:pt x="337955" y="40640"/>
                </a:lnTo>
                <a:lnTo>
                  <a:pt x="289919" y="66040"/>
                </a:lnTo>
                <a:lnTo>
                  <a:pt x="246536" y="95250"/>
                </a:lnTo>
                <a:lnTo>
                  <a:pt x="207568" y="128270"/>
                </a:lnTo>
                <a:lnTo>
                  <a:pt x="172779" y="162560"/>
                </a:lnTo>
                <a:lnTo>
                  <a:pt x="141932" y="198120"/>
                </a:lnTo>
                <a:lnTo>
                  <a:pt x="114791" y="236220"/>
                </a:lnTo>
                <a:lnTo>
                  <a:pt x="91117" y="274320"/>
                </a:lnTo>
                <a:lnTo>
                  <a:pt x="70675" y="312420"/>
                </a:lnTo>
                <a:lnTo>
                  <a:pt x="57247" y="332740"/>
                </a:lnTo>
                <a:lnTo>
                  <a:pt x="42933" y="351790"/>
                </a:lnTo>
                <a:lnTo>
                  <a:pt x="28004" y="369570"/>
                </a:lnTo>
                <a:lnTo>
                  <a:pt x="10083" y="391160"/>
                </a:lnTo>
                <a:lnTo>
                  <a:pt x="9372" y="400050"/>
                </a:lnTo>
                <a:lnTo>
                  <a:pt x="15621" y="397510"/>
                </a:lnTo>
                <a:lnTo>
                  <a:pt x="21317" y="396240"/>
                </a:lnTo>
                <a:lnTo>
                  <a:pt x="27144" y="393700"/>
                </a:lnTo>
                <a:lnTo>
                  <a:pt x="33035" y="389890"/>
                </a:lnTo>
                <a:lnTo>
                  <a:pt x="38925" y="387350"/>
                </a:lnTo>
                <a:lnTo>
                  <a:pt x="872959" y="387350"/>
                </a:lnTo>
                <a:lnTo>
                  <a:pt x="870778" y="383540"/>
                </a:lnTo>
                <a:lnTo>
                  <a:pt x="865057" y="373380"/>
                </a:lnTo>
                <a:lnTo>
                  <a:pt x="842708" y="346710"/>
                </a:lnTo>
                <a:lnTo>
                  <a:pt x="874420" y="346710"/>
                </a:lnTo>
                <a:lnTo>
                  <a:pt x="873226" y="341630"/>
                </a:lnTo>
                <a:lnTo>
                  <a:pt x="866267" y="337820"/>
                </a:lnTo>
                <a:lnTo>
                  <a:pt x="860005" y="331470"/>
                </a:lnTo>
                <a:lnTo>
                  <a:pt x="850119" y="322580"/>
                </a:lnTo>
                <a:lnTo>
                  <a:pt x="840705" y="312420"/>
                </a:lnTo>
                <a:lnTo>
                  <a:pt x="831695" y="302260"/>
                </a:lnTo>
                <a:lnTo>
                  <a:pt x="823023" y="290830"/>
                </a:lnTo>
                <a:lnTo>
                  <a:pt x="814871" y="280670"/>
                </a:lnTo>
                <a:lnTo>
                  <a:pt x="806962" y="269240"/>
                </a:lnTo>
                <a:lnTo>
                  <a:pt x="799090" y="259080"/>
                </a:lnTo>
                <a:lnTo>
                  <a:pt x="791044" y="247650"/>
                </a:lnTo>
                <a:lnTo>
                  <a:pt x="767123" y="213360"/>
                </a:lnTo>
                <a:lnTo>
                  <a:pt x="740115" y="179070"/>
                </a:lnTo>
                <a:lnTo>
                  <a:pt x="709833" y="146050"/>
                </a:lnTo>
                <a:lnTo>
                  <a:pt x="676091" y="115570"/>
                </a:lnTo>
                <a:lnTo>
                  <a:pt x="638702" y="86360"/>
                </a:lnTo>
                <a:lnTo>
                  <a:pt x="597479" y="59690"/>
                </a:lnTo>
                <a:lnTo>
                  <a:pt x="552234" y="36830"/>
                </a:lnTo>
                <a:lnTo>
                  <a:pt x="502780" y="16510"/>
                </a:lnTo>
                <a:lnTo>
                  <a:pt x="448932" y="0"/>
                </a:lnTo>
                <a:close/>
              </a:path>
              <a:path w="893444" h="500380">
                <a:moveTo>
                  <a:pt x="874420" y="346710"/>
                </a:moveTo>
                <a:lnTo>
                  <a:pt x="842835" y="346710"/>
                </a:lnTo>
                <a:lnTo>
                  <a:pt x="855216" y="351790"/>
                </a:lnTo>
                <a:lnTo>
                  <a:pt x="871156" y="359410"/>
                </a:lnTo>
                <a:lnTo>
                  <a:pt x="876211" y="354330"/>
                </a:lnTo>
                <a:lnTo>
                  <a:pt x="874420" y="346710"/>
                </a:lnTo>
                <a:close/>
              </a:path>
              <a:path w="893444" h="500380">
                <a:moveTo>
                  <a:pt x="842835" y="346710"/>
                </a:move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560913" y="2067223"/>
            <a:ext cx="893444" cy="500380"/>
          </a:xfrm>
          <a:custGeom>
            <a:avLst/>
            <a:gdLst/>
            <a:ahLst/>
            <a:cxnLst/>
            <a:rect l="l" t="t" r="r" b="b"/>
            <a:pathLst>
              <a:path w="893444" h="500380">
                <a:moveTo>
                  <a:pt x="859994" y="488949"/>
                </a:moveTo>
                <a:lnTo>
                  <a:pt x="846201" y="488949"/>
                </a:lnTo>
                <a:lnTo>
                  <a:pt x="847712" y="491489"/>
                </a:lnTo>
                <a:lnTo>
                  <a:pt x="849401" y="495299"/>
                </a:lnTo>
                <a:lnTo>
                  <a:pt x="853795" y="500379"/>
                </a:lnTo>
                <a:lnTo>
                  <a:pt x="857897" y="496569"/>
                </a:lnTo>
                <a:lnTo>
                  <a:pt x="858774" y="494029"/>
                </a:lnTo>
                <a:lnTo>
                  <a:pt x="859994" y="488949"/>
                </a:lnTo>
                <a:close/>
              </a:path>
              <a:path w="893444" h="500380">
                <a:moveTo>
                  <a:pt x="336474" y="473709"/>
                </a:moveTo>
                <a:lnTo>
                  <a:pt x="315785" y="473709"/>
                </a:lnTo>
                <a:lnTo>
                  <a:pt x="316496" y="477519"/>
                </a:lnTo>
                <a:lnTo>
                  <a:pt x="317017" y="482599"/>
                </a:lnTo>
                <a:lnTo>
                  <a:pt x="315359" y="484852"/>
                </a:lnTo>
                <a:lnTo>
                  <a:pt x="315328" y="486409"/>
                </a:lnTo>
                <a:lnTo>
                  <a:pt x="313837" y="486920"/>
                </a:lnTo>
                <a:lnTo>
                  <a:pt x="312343" y="488949"/>
                </a:lnTo>
                <a:lnTo>
                  <a:pt x="315722" y="496569"/>
                </a:lnTo>
                <a:lnTo>
                  <a:pt x="322046" y="491489"/>
                </a:lnTo>
                <a:lnTo>
                  <a:pt x="328887" y="485139"/>
                </a:lnTo>
                <a:lnTo>
                  <a:pt x="334905" y="476249"/>
                </a:lnTo>
                <a:lnTo>
                  <a:pt x="336474" y="473709"/>
                </a:lnTo>
                <a:close/>
              </a:path>
              <a:path w="893444" h="500380">
                <a:moveTo>
                  <a:pt x="510005" y="468629"/>
                </a:moveTo>
                <a:lnTo>
                  <a:pt x="480453" y="468629"/>
                </a:lnTo>
                <a:lnTo>
                  <a:pt x="486261" y="476249"/>
                </a:lnTo>
                <a:lnTo>
                  <a:pt x="492937" y="483869"/>
                </a:lnTo>
                <a:lnTo>
                  <a:pt x="500281" y="490219"/>
                </a:lnTo>
                <a:lnTo>
                  <a:pt x="508088" y="494029"/>
                </a:lnTo>
                <a:lnTo>
                  <a:pt x="511822" y="495299"/>
                </a:lnTo>
                <a:lnTo>
                  <a:pt x="515785" y="491489"/>
                </a:lnTo>
                <a:lnTo>
                  <a:pt x="515404" y="487679"/>
                </a:lnTo>
                <a:lnTo>
                  <a:pt x="514212" y="481329"/>
                </a:lnTo>
                <a:lnTo>
                  <a:pt x="512233" y="474979"/>
                </a:lnTo>
                <a:lnTo>
                  <a:pt x="510005" y="468629"/>
                </a:lnTo>
                <a:close/>
              </a:path>
              <a:path w="893444" h="500380">
                <a:moveTo>
                  <a:pt x="859924" y="471169"/>
                </a:moveTo>
                <a:lnTo>
                  <a:pt x="819238" y="471169"/>
                </a:lnTo>
                <a:lnTo>
                  <a:pt x="823808" y="477519"/>
                </a:lnTo>
                <a:lnTo>
                  <a:pt x="828579" y="483869"/>
                </a:lnTo>
                <a:lnTo>
                  <a:pt x="833722" y="488949"/>
                </a:lnTo>
                <a:lnTo>
                  <a:pt x="839406" y="492759"/>
                </a:lnTo>
                <a:lnTo>
                  <a:pt x="842302" y="495299"/>
                </a:lnTo>
                <a:lnTo>
                  <a:pt x="846175" y="491489"/>
                </a:lnTo>
                <a:lnTo>
                  <a:pt x="846201" y="488949"/>
                </a:lnTo>
                <a:lnTo>
                  <a:pt x="859994" y="488949"/>
                </a:lnTo>
                <a:lnTo>
                  <a:pt x="860299" y="487679"/>
                </a:lnTo>
                <a:lnTo>
                  <a:pt x="860397" y="484852"/>
                </a:lnTo>
                <a:lnTo>
                  <a:pt x="860295" y="477519"/>
                </a:lnTo>
                <a:lnTo>
                  <a:pt x="859924" y="471169"/>
                </a:lnTo>
                <a:close/>
              </a:path>
              <a:path w="893444" h="500380">
                <a:moveTo>
                  <a:pt x="295859" y="461009"/>
                </a:moveTo>
                <a:lnTo>
                  <a:pt x="270840" y="461009"/>
                </a:lnTo>
                <a:lnTo>
                  <a:pt x="272707" y="467359"/>
                </a:lnTo>
                <a:lnTo>
                  <a:pt x="275288" y="474979"/>
                </a:lnTo>
                <a:lnTo>
                  <a:pt x="278426" y="481329"/>
                </a:lnTo>
                <a:lnTo>
                  <a:pt x="281965" y="487679"/>
                </a:lnTo>
                <a:lnTo>
                  <a:pt x="284886" y="492759"/>
                </a:lnTo>
                <a:lnTo>
                  <a:pt x="291426" y="487679"/>
                </a:lnTo>
                <a:lnTo>
                  <a:pt x="292671" y="476249"/>
                </a:lnTo>
                <a:lnTo>
                  <a:pt x="294246" y="468629"/>
                </a:lnTo>
                <a:lnTo>
                  <a:pt x="295859" y="461009"/>
                </a:lnTo>
                <a:close/>
              </a:path>
              <a:path w="893444" h="500380">
                <a:moveTo>
                  <a:pt x="423748" y="461009"/>
                </a:moveTo>
                <a:lnTo>
                  <a:pt x="402666" y="461009"/>
                </a:lnTo>
                <a:lnTo>
                  <a:pt x="404332" y="467359"/>
                </a:lnTo>
                <a:lnTo>
                  <a:pt x="406430" y="474979"/>
                </a:lnTo>
                <a:lnTo>
                  <a:pt x="408954" y="481329"/>
                </a:lnTo>
                <a:lnTo>
                  <a:pt x="411899" y="486409"/>
                </a:lnTo>
                <a:lnTo>
                  <a:pt x="414845" y="492759"/>
                </a:lnTo>
                <a:lnTo>
                  <a:pt x="420903" y="486409"/>
                </a:lnTo>
                <a:lnTo>
                  <a:pt x="422909" y="474979"/>
                </a:lnTo>
                <a:lnTo>
                  <a:pt x="423748" y="461009"/>
                </a:lnTo>
                <a:close/>
              </a:path>
              <a:path w="893444" h="500380">
                <a:moveTo>
                  <a:pt x="783063" y="461009"/>
                </a:moveTo>
                <a:lnTo>
                  <a:pt x="746963" y="461009"/>
                </a:lnTo>
                <a:lnTo>
                  <a:pt x="755398" y="467359"/>
                </a:lnTo>
                <a:lnTo>
                  <a:pt x="763684" y="474979"/>
                </a:lnTo>
                <a:lnTo>
                  <a:pt x="771725" y="481329"/>
                </a:lnTo>
                <a:lnTo>
                  <a:pt x="779424" y="488949"/>
                </a:lnTo>
                <a:lnTo>
                  <a:pt x="781621" y="491489"/>
                </a:lnTo>
                <a:lnTo>
                  <a:pt x="785152" y="487679"/>
                </a:lnTo>
                <a:lnTo>
                  <a:pt x="785390" y="484852"/>
                </a:lnTo>
                <a:lnTo>
                  <a:pt x="785515" y="481329"/>
                </a:lnTo>
                <a:lnTo>
                  <a:pt x="785428" y="476249"/>
                </a:lnTo>
                <a:lnTo>
                  <a:pt x="785163" y="472439"/>
                </a:lnTo>
                <a:lnTo>
                  <a:pt x="784118" y="466089"/>
                </a:lnTo>
                <a:lnTo>
                  <a:pt x="783063" y="461009"/>
                </a:lnTo>
                <a:close/>
              </a:path>
              <a:path w="893444" h="500380">
                <a:moveTo>
                  <a:pt x="344162" y="461009"/>
                </a:moveTo>
                <a:lnTo>
                  <a:pt x="295859" y="461009"/>
                </a:lnTo>
                <a:lnTo>
                  <a:pt x="297205" y="466089"/>
                </a:lnTo>
                <a:lnTo>
                  <a:pt x="300151" y="473709"/>
                </a:lnTo>
                <a:lnTo>
                  <a:pt x="304380" y="480059"/>
                </a:lnTo>
                <a:lnTo>
                  <a:pt x="304203" y="490219"/>
                </a:lnTo>
                <a:lnTo>
                  <a:pt x="313837" y="486920"/>
                </a:lnTo>
                <a:lnTo>
                  <a:pt x="315359" y="484852"/>
                </a:lnTo>
                <a:lnTo>
                  <a:pt x="315480" y="478789"/>
                </a:lnTo>
                <a:lnTo>
                  <a:pt x="315599" y="476249"/>
                </a:lnTo>
                <a:lnTo>
                  <a:pt x="315785" y="473709"/>
                </a:lnTo>
                <a:lnTo>
                  <a:pt x="336474" y="473709"/>
                </a:lnTo>
                <a:lnTo>
                  <a:pt x="340398" y="467359"/>
                </a:lnTo>
                <a:lnTo>
                  <a:pt x="344162" y="461009"/>
                </a:lnTo>
                <a:close/>
              </a:path>
              <a:path w="893444" h="500380">
                <a:moveTo>
                  <a:pt x="345668" y="458469"/>
                </a:moveTo>
                <a:lnTo>
                  <a:pt x="223837" y="458469"/>
                </a:lnTo>
                <a:lnTo>
                  <a:pt x="225386" y="467359"/>
                </a:lnTo>
                <a:lnTo>
                  <a:pt x="225933" y="476249"/>
                </a:lnTo>
                <a:lnTo>
                  <a:pt x="231838" y="488949"/>
                </a:lnTo>
                <a:lnTo>
                  <a:pt x="238721" y="482599"/>
                </a:lnTo>
                <a:lnTo>
                  <a:pt x="242221" y="474434"/>
                </a:lnTo>
                <a:lnTo>
                  <a:pt x="242534" y="471169"/>
                </a:lnTo>
                <a:lnTo>
                  <a:pt x="242646" y="467359"/>
                </a:lnTo>
                <a:lnTo>
                  <a:pt x="244284" y="461009"/>
                </a:lnTo>
                <a:lnTo>
                  <a:pt x="344162" y="461009"/>
                </a:lnTo>
                <a:lnTo>
                  <a:pt x="345668" y="458469"/>
                </a:lnTo>
                <a:close/>
              </a:path>
              <a:path w="893444" h="500380">
                <a:moveTo>
                  <a:pt x="392116" y="473709"/>
                </a:moveTo>
                <a:lnTo>
                  <a:pt x="372224" y="473709"/>
                </a:lnTo>
                <a:lnTo>
                  <a:pt x="369862" y="477519"/>
                </a:lnTo>
                <a:lnTo>
                  <a:pt x="366547" y="481329"/>
                </a:lnTo>
                <a:lnTo>
                  <a:pt x="365836" y="487679"/>
                </a:lnTo>
                <a:lnTo>
                  <a:pt x="367207" y="488949"/>
                </a:lnTo>
                <a:lnTo>
                  <a:pt x="369023" y="488949"/>
                </a:lnTo>
                <a:lnTo>
                  <a:pt x="377199" y="486409"/>
                </a:lnTo>
                <a:lnTo>
                  <a:pt x="385038" y="480059"/>
                </a:lnTo>
                <a:lnTo>
                  <a:pt x="392116" y="473709"/>
                </a:lnTo>
                <a:close/>
              </a:path>
              <a:path w="893444" h="500380">
                <a:moveTo>
                  <a:pt x="664400" y="443229"/>
                </a:moveTo>
                <a:lnTo>
                  <a:pt x="665213" y="447039"/>
                </a:lnTo>
                <a:lnTo>
                  <a:pt x="665365" y="450849"/>
                </a:lnTo>
                <a:lnTo>
                  <a:pt x="664133" y="454659"/>
                </a:lnTo>
                <a:lnTo>
                  <a:pt x="660532" y="459739"/>
                </a:lnTo>
                <a:lnTo>
                  <a:pt x="606221" y="459739"/>
                </a:lnTo>
                <a:lnTo>
                  <a:pt x="610057" y="462279"/>
                </a:lnTo>
                <a:lnTo>
                  <a:pt x="611797" y="463549"/>
                </a:lnTo>
                <a:lnTo>
                  <a:pt x="617478" y="468629"/>
                </a:lnTo>
                <a:lnTo>
                  <a:pt x="622434" y="474979"/>
                </a:lnTo>
                <a:lnTo>
                  <a:pt x="631710" y="486409"/>
                </a:lnTo>
                <a:lnTo>
                  <a:pt x="633120" y="488949"/>
                </a:lnTo>
                <a:lnTo>
                  <a:pt x="636282" y="487679"/>
                </a:lnTo>
                <a:lnTo>
                  <a:pt x="641807" y="480059"/>
                </a:lnTo>
                <a:lnTo>
                  <a:pt x="639927" y="469899"/>
                </a:lnTo>
                <a:lnTo>
                  <a:pt x="639470" y="462279"/>
                </a:lnTo>
                <a:lnTo>
                  <a:pt x="747344" y="462279"/>
                </a:lnTo>
                <a:lnTo>
                  <a:pt x="746963" y="461009"/>
                </a:lnTo>
                <a:lnTo>
                  <a:pt x="783063" y="461009"/>
                </a:lnTo>
                <a:lnTo>
                  <a:pt x="782535" y="458469"/>
                </a:lnTo>
                <a:lnTo>
                  <a:pt x="883148" y="458469"/>
                </a:lnTo>
                <a:lnTo>
                  <a:pt x="882796" y="457199"/>
                </a:lnTo>
                <a:lnTo>
                  <a:pt x="689610" y="457199"/>
                </a:lnTo>
                <a:lnTo>
                  <a:pt x="675322" y="455929"/>
                </a:lnTo>
                <a:lnTo>
                  <a:pt x="670166" y="449579"/>
                </a:lnTo>
                <a:lnTo>
                  <a:pt x="665607" y="444499"/>
                </a:lnTo>
                <a:lnTo>
                  <a:pt x="664400" y="443229"/>
                </a:lnTo>
                <a:close/>
              </a:path>
              <a:path w="893444" h="500380">
                <a:moveTo>
                  <a:pt x="673049" y="462279"/>
                </a:moveTo>
                <a:lnTo>
                  <a:pt x="639470" y="462279"/>
                </a:lnTo>
                <a:lnTo>
                  <a:pt x="643674" y="467359"/>
                </a:lnTo>
                <a:lnTo>
                  <a:pt x="648093" y="471169"/>
                </a:lnTo>
                <a:lnTo>
                  <a:pt x="657440" y="478789"/>
                </a:lnTo>
                <a:lnTo>
                  <a:pt x="661733" y="481329"/>
                </a:lnTo>
                <a:lnTo>
                  <a:pt x="671855" y="486409"/>
                </a:lnTo>
                <a:lnTo>
                  <a:pt x="672426" y="488949"/>
                </a:lnTo>
                <a:lnTo>
                  <a:pt x="681266" y="488949"/>
                </a:lnTo>
                <a:lnTo>
                  <a:pt x="685203" y="485139"/>
                </a:lnTo>
                <a:lnTo>
                  <a:pt x="681088" y="474979"/>
                </a:lnTo>
                <a:lnTo>
                  <a:pt x="676757" y="469899"/>
                </a:lnTo>
                <a:lnTo>
                  <a:pt x="673049" y="462279"/>
                </a:lnTo>
                <a:close/>
              </a:path>
              <a:path w="893444" h="500380">
                <a:moveTo>
                  <a:pt x="883148" y="458469"/>
                </a:moveTo>
                <a:lnTo>
                  <a:pt x="863638" y="458469"/>
                </a:lnTo>
                <a:lnTo>
                  <a:pt x="867999" y="464819"/>
                </a:lnTo>
                <a:lnTo>
                  <a:pt x="872172" y="471169"/>
                </a:lnTo>
                <a:lnTo>
                  <a:pt x="876021" y="477519"/>
                </a:lnTo>
                <a:lnTo>
                  <a:pt x="879411" y="483869"/>
                </a:lnTo>
                <a:lnTo>
                  <a:pt x="881443" y="488949"/>
                </a:lnTo>
                <a:lnTo>
                  <a:pt x="886968" y="482599"/>
                </a:lnTo>
                <a:lnTo>
                  <a:pt x="886180" y="472439"/>
                </a:lnTo>
                <a:lnTo>
                  <a:pt x="884910" y="464819"/>
                </a:lnTo>
                <a:lnTo>
                  <a:pt x="883148" y="458469"/>
                </a:lnTo>
                <a:close/>
              </a:path>
              <a:path w="893444" h="500380">
                <a:moveTo>
                  <a:pt x="423900" y="458469"/>
                </a:moveTo>
                <a:lnTo>
                  <a:pt x="348399" y="458469"/>
                </a:lnTo>
                <a:lnTo>
                  <a:pt x="347116" y="467359"/>
                </a:lnTo>
                <a:lnTo>
                  <a:pt x="345084" y="474979"/>
                </a:lnTo>
                <a:lnTo>
                  <a:pt x="342404" y="482599"/>
                </a:lnTo>
                <a:lnTo>
                  <a:pt x="342315" y="483869"/>
                </a:lnTo>
                <a:lnTo>
                  <a:pt x="347789" y="487679"/>
                </a:lnTo>
                <a:lnTo>
                  <a:pt x="355968" y="478789"/>
                </a:lnTo>
                <a:lnTo>
                  <a:pt x="360413" y="472439"/>
                </a:lnTo>
                <a:lnTo>
                  <a:pt x="366610" y="466089"/>
                </a:lnTo>
                <a:lnTo>
                  <a:pt x="398799" y="466089"/>
                </a:lnTo>
                <a:lnTo>
                  <a:pt x="399592" y="464819"/>
                </a:lnTo>
                <a:lnTo>
                  <a:pt x="402666" y="461009"/>
                </a:lnTo>
                <a:lnTo>
                  <a:pt x="423748" y="461009"/>
                </a:lnTo>
                <a:lnTo>
                  <a:pt x="423900" y="458469"/>
                </a:lnTo>
                <a:close/>
              </a:path>
              <a:path w="893444" h="500380">
                <a:moveTo>
                  <a:pt x="537768" y="461009"/>
                </a:moveTo>
                <a:lnTo>
                  <a:pt x="452539" y="461009"/>
                </a:lnTo>
                <a:lnTo>
                  <a:pt x="456795" y="467359"/>
                </a:lnTo>
                <a:lnTo>
                  <a:pt x="461456" y="473709"/>
                </a:lnTo>
                <a:lnTo>
                  <a:pt x="466642" y="480059"/>
                </a:lnTo>
                <a:lnTo>
                  <a:pt x="472478" y="485139"/>
                </a:lnTo>
                <a:lnTo>
                  <a:pt x="475729" y="487679"/>
                </a:lnTo>
                <a:lnTo>
                  <a:pt x="478993" y="483869"/>
                </a:lnTo>
                <a:lnTo>
                  <a:pt x="482155" y="476249"/>
                </a:lnTo>
                <a:lnTo>
                  <a:pt x="481507" y="472439"/>
                </a:lnTo>
                <a:lnTo>
                  <a:pt x="480453" y="468629"/>
                </a:lnTo>
                <a:lnTo>
                  <a:pt x="510005" y="468629"/>
                </a:lnTo>
                <a:lnTo>
                  <a:pt x="508063" y="462279"/>
                </a:lnTo>
                <a:lnTo>
                  <a:pt x="538238" y="462279"/>
                </a:lnTo>
                <a:lnTo>
                  <a:pt x="537768" y="461009"/>
                </a:lnTo>
                <a:close/>
              </a:path>
              <a:path w="893444" h="500380">
                <a:moveTo>
                  <a:pt x="315359" y="484852"/>
                </a:moveTo>
                <a:lnTo>
                  <a:pt x="313837" y="486920"/>
                </a:lnTo>
                <a:lnTo>
                  <a:pt x="315328" y="486409"/>
                </a:lnTo>
                <a:lnTo>
                  <a:pt x="315359" y="484852"/>
                </a:lnTo>
                <a:close/>
              </a:path>
              <a:path w="893444" h="500380">
                <a:moveTo>
                  <a:pt x="270243" y="461009"/>
                </a:moveTo>
                <a:lnTo>
                  <a:pt x="244284" y="461009"/>
                </a:lnTo>
                <a:lnTo>
                  <a:pt x="242582" y="470892"/>
                </a:lnTo>
                <a:lnTo>
                  <a:pt x="242531" y="473709"/>
                </a:lnTo>
                <a:lnTo>
                  <a:pt x="242221" y="474434"/>
                </a:lnTo>
                <a:lnTo>
                  <a:pt x="241803" y="478789"/>
                </a:lnTo>
                <a:lnTo>
                  <a:pt x="243093" y="485139"/>
                </a:lnTo>
                <a:lnTo>
                  <a:pt x="247408" y="486409"/>
                </a:lnTo>
                <a:lnTo>
                  <a:pt x="254402" y="482599"/>
                </a:lnTo>
                <a:lnTo>
                  <a:pt x="260435" y="476249"/>
                </a:lnTo>
                <a:lnTo>
                  <a:pt x="270243" y="461009"/>
                </a:lnTo>
                <a:close/>
              </a:path>
              <a:path w="893444" h="500380">
                <a:moveTo>
                  <a:pt x="452704" y="420369"/>
                </a:moveTo>
                <a:lnTo>
                  <a:pt x="444931" y="459739"/>
                </a:lnTo>
                <a:lnTo>
                  <a:pt x="537298" y="459739"/>
                </a:lnTo>
                <a:lnTo>
                  <a:pt x="540816" y="462279"/>
                </a:lnTo>
                <a:lnTo>
                  <a:pt x="544410" y="464819"/>
                </a:lnTo>
                <a:lnTo>
                  <a:pt x="551319" y="471169"/>
                </a:lnTo>
                <a:lnTo>
                  <a:pt x="555218" y="473709"/>
                </a:lnTo>
                <a:lnTo>
                  <a:pt x="562089" y="480059"/>
                </a:lnTo>
                <a:lnTo>
                  <a:pt x="565175" y="482599"/>
                </a:lnTo>
                <a:lnTo>
                  <a:pt x="572935" y="486409"/>
                </a:lnTo>
                <a:lnTo>
                  <a:pt x="576592" y="481329"/>
                </a:lnTo>
                <a:lnTo>
                  <a:pt x="575856" y="472439"/>
                </a:lnTo>
                <a:lnTo>
                  <a:pt x="572566" y="466089"/>
                </a:lnTo>
                <a:lnTo>
                  <a:pt x="571119" y="459739"/>
                </a:lnTo>
                <a:lnTo>
                  <a:pt x="570852" y="458469"/>
                </a:lnTo>
                <a:lnTo>
                  <a:pt x="652499" y="458469"/>
                </a:lnTo>
                <a:lnTo>
                  <a:pt x="649710" y="457199"/>
                </a:lnTo>
                <a:lnTo>
                  <a:pt x="584131" y="457199"/>
                </a:lnTo>
                <a:lnTo>
                  <a:pt x="577245" y="455929"/>
                </a:lnTo>
                <a:lnTo>
                  <a:pt x="550160" y="455929"/>
                </a:lnTo>
                <a:lnTo>
                  <a:pt x="544445" y="454659"/>
                </a:lnTo>
                <a:lnTo>
                  <a:pt x="540798" y="452119"/>
                </a:lnTo>
                <a:lnTo>
                  <a:pt x="517753" y="452119"/>
                </a:lnTo>
                <a:lnTo>
                  <a:pt x="510559" y="450849"/>
                </a:lnTo>
                <a:lnTo>
                  <a:pt x="465924" y="450849"/>
                </a:lnTo>
                <a:lnTo>
                  <a:pt x="455955" y="438149"/>
                </a:lnTo>
                <a:lnTo>
                  <a:pt x="454253" y="429259"/>
                </a:lnTo>
                <a:lnTo>
                  <a:pt x="452704" y="420369"/>
                </a:lnTo>
                <a:close/>
              </a:path>
              <a:path w="893444" h="500380">
                <a:moveTo>
                  <a:pt x="710844" y="462279"/>
                </a:moveTo>
                <a:lnTo>
                  <a:pt x="673049" y="462279"/>
                </a:lnTo>
                <a:lnTo>
                  <a:pt x="676567" y="464819"/>
                </a:lnTo>
                <a:lnTo>
                  <a:pt x="680237" y="467359"/>
                </a:lnTo>
                <a:lnTo>
                  <a:pt x="683475" y="469899"/>
                </a:lnTo>
                <a:lnTo>
                  <a:pt x="690580" y="474979"/>
                </a:lnTo>
                <a:lnTo>
                  <a:pt x="698061" y="478789"/>
                </a:lnTo>
                <a:lnTo>
                  <a:pt x="705800" y="481329"/>
                </a:lnTo>
                <a:lnTo>
                  <a:pt x="715708" y="485139"/>
                </a:lnTo>
                <a:lnTo>
                  <a:pt x="717435" y="482599"/>
                </a:lnTo>
                <a:lnTo>
                  <a:pt x="717296" y="473709"/>
                </a:lnTo>
                <a:lnTo>
                  <a:pt x="713625" y="467359"/>
                </a:lnTo>
                <a:lnTo>
                  <a:pt x="710844" y="462279"/>
                </a:lnTo>
                <a:close/>
              </a:path>
              <a:path w="893444" h="500380">
                <a:moveTo>
                  <a:pt x="859447" y="458469"/>
                </a:moveTo>
                <a:lnTo>
                  <a:pt x="782535" y="458469"/>
                </a:lnTo>
                <a:lnTo>
                  <a:pt x="785799" y="462279"/>
                </a:lnTo>
                <a:lnTo>
                  <a:pt x="813981" y="483869"/>
                </a:lnTo>
                <a:lnTo>
                  <a:pt x="815721" y="485139"/>
                </a:lnTo>
                <a:lnTo>
                  <a:pt x="817816" y="483869"/>
                </a:lnTo>
                <a:lnTo>
                  <a:pt x="820127" y="478789"/>
                </a:lnTo>
                <a:lnTo>
                  <a:pt x="820026" y="474979"/>
                </a:lnTo>
                <a:lnTo>
                  <a:pt x="819238" y="471169"/>
                </a:lnTo>
                <a:lnTo>
                  <a:pt x="859924" y="471169"/>
                </a:lnTo>
                <a:lnTo>
                  <a:pt x="859775" y="468629"/>
                </a:lnTo>
                <a:lnTo>
                  <a:pt x="859542" y="461009"/>
                </a:lnTo>
                <a:lnTo>
                  <a:pt x="859447" y="458469"/>
                </a:lnTo>
                <a:close/>
              </a:path>
              <a:path w="893444" h="500380">
                <a:moveTo>
                  <a:pt x="442421" y="458469"/>
                </a:moveTo>
                <a:lnTo>
                  <a:pt x="424992" y="458469"/>
                </a:lnTo>
                <a:lnTo>
                  <a:pt x="426288" y="462279"/>
                </a:lnTo>
                <a:lnTo>
                  <a:pt x="427647" y="466089"/>
                </a:lnTo>
                <a:lnTo>
                  <a:pt x="432130" y="476249"/>
                </a:lnTo>
                <a:lnTo>
                  <a:pt x="434759" y="483869"/>
                </a:lnTo>
                <a:lnTo>
                  <a:pt x="445884" y="483869"/>
                </a:lnTo>
                <a:lnTo>
                  <a:pt x="449795" y="481329"/>
                </a:lnTo>
                <a:lnTo>
                  <a:pt x="450295" y="472439"/>
                </a:lnTo>
                <a:lnTo>
                  <a:pt x="450422" y="470892"/>
                </a:lnTo>
                <a:lnTo>
                  <a:pt x="451383" y="466089"/>
                </a:lnTo>
                <a:lnTo>
                  <a:pt x="452539" y="461009"/>
                </a:lnTo>
                <a:lnTo>
                  <a:pt x="537768" y="461009"/>
                </a:lnTo>
                <a:lnTo>
                  <a:pt x="537298" y="459739"/>
                </a:lnTo>
                <a:lnTo>
                  <a:pt x="444931" y="459739"/>
                </a:lnTo>
                <a:lnTo>
                  <a:pt x="442421" y="458469"/>
                </a:lnTo>
                <a:close/>
              </a:path>
              <a:path w="893444" h="500380">
                <a:moveTo>
                  <a:pt x="70133" y="463549"/>
                </a:moveTo>
                <a:lnTo>
                  <a:pt x="37045" y="463549"/>
                </a:lnTo>
                <a:lnTo>
                  <a:pt x="34213" y="467359"/>
                </a:lnTo>
                <a:lnTo>
                  <a:pt x="31496" y="472439"/>
                </a:lnTo>
                <a:lnTo>
                  <a:pt x="28752" y="478789"/>
                </a:lnTo>
                <a:lnTo>
                  <a:pt x="29590" y="481329"/>
                </a:lnTo>
                <a:lnTo>
                  <a:pt x="32067" y="482599"/>
                </a:lnTo>
                <a:lnTo>
                  <a:pt x="43376" y="480059"/>
                </a:lnTo>
                <a:lnTo>
                  <a:pt x="54900" y="474979"/>
                </a:lnTo>
                <a:lnTo>
                  <a:pt x="65927" y="467359"/>
                </a:lnTo>
                <a:lnTo>
                  <a:pt x="70133" y="463549"/>
                </a:lnTo>
                <a:close/>
              </a:path>
              <a:path w="893444" h="500380">
                <a:moveTo>
                  <a:pt x="538238" y="462279"/>
                </a:moveTo>
                <a:lnTo>
                  <a:pt x="508063" y="462279"/>
                </a:lnTo>
                <a:lnTo>
                  <a:pt x="509803" y="463549"/>
                </a:lnTo>
                <a:lnTo>
                  <a:pt x="511581" y="466089"/>
                </a:lnTo>
                <a:lnTo>
                  <a:pt x="513473" y="467359"/>
                </a:lnTo>
                <a:lnTo>
                  <a:pt x="518678" y="472439"/>
                </a:lnTo>
                <a:lnTo>
                  <a:pt x="524286" y="476249"/>
                </a:lnTo>
                <a:lnTo>
                  <a:pt x="530263" y="480059"/>
                </a:lnTo>
                <a:lnTo>
                  <a:pt x="536575" y="482599"/>
                </a:lnTo>
                <a:lnTo>
                  <a:pt x="540080" y="482599"/>
                </a:lnTo>
                <a:lnTo>
                  <a:pt x="543991" y="478789"/>
                </a:lnTo>
                <a:lnTo>
                  <a:pt x="539178" y="464819"/>
                </a:lnTo>
                <a:lnTo>
                  <a:pt x="538238" y="462279"/>
                </a:lnTo>
                <a:close/>
              </a:path>
              <a:path w="893444" h="500380">
                <a:moveTo>
                  <a:pt x="126147" y="464819"/>
                </a:moveTo>
                <a:lnTo>
                  <a:pt x="96507" y="464819"/>
                </a:lnTo>
                <a:lnTo>
                  <a:pt x="95453" y="468629"/>
                </a:lnTo>
                <a:lnTo>
                  <a:pt x="94500" y="472439"/>
                </a:lnTo>
                <a:lnTo>
                  <a:pt x="93154" y="478789"/>
                </a:lnTo>
                <a:lnTo>
                  <a:pt x="95745" y="481329"/>
                </a:lnTo>
                <a:lnTo>
                  <a:pt x="98386" y="481329"/>
                </a:lnTo>
                <a:lnTo>
                  <a:pt x="107668" y="477519"/>
                </a:lnTo>
                <a:lnTo>
                  <a:pt x="116454" y="472439"/>
                </a:lnTo>
                <a:lnTo>
                  <a:pt x="124813" y="466089"/>
                </a:lnTo>
                <a:lnTo>
                  <a:pt x="126147" y="464819"/>
                </a:lnTo>
                <a:close/>
              </a:path>
              <a:path w="893444" h="500380">
                <a:moveTo>
                  <a:pt x="747344" y="462279"/>
                </a:moveTo>
                <a:lnTo>
                  <a:pt x="710844" y="462279"/>
                </a:lnTo>
                <a:lnTo>
                  <a:pt x="713701" y="463549"/>
                </a:lnTo>
                <a:lnTo>
                  <a:pt x="716076" y="466089"/>
                </a:lnTo>
                <a:lnTo>
                  <a:pt x="721360" y="468629"/>
                </a:lnTo>
                <a:lnTo>
                  <a:pt x="725919" y="471169"/>
                </a:lnTo>
                <a:lnTo>
                  <a:pt x="735266" y="474979"/>
                </a:lnTo>
                <a:lnTo>
                  <a:pt x="739508" y="478789"/>
                </a:lnTo>
                <a:lnTo>
                  <a:pt x="747268" y="481329"/>
                </a:lnTo>
                <a:lnTo>
                  <a:pt x="750036" y="478789"/>
                </a:lnTo>
                <a:lnTo>
                  <a:pt x="749515" y="471169"/>
                </a:lnTo>
                <a:lnTo>
                  <a:pt x="748487" y="466089"/>
                </a:lnTo>
                <a:lnTo>
                  <a:pt x="747344" y="462279"/>
                </a:lnTo>
                <a:close/>
              </a:path>
              <a:path w="893444" h="500380">
                <a:moveTo>
                  <a:pt x="652499" y="458469"/>
                </a:moveTo>
                <a:lnTo>
                  <a:pt x="574116" y="458469"/>
                </a:lnTo>
                <a:lnTo>
                  <a:pt x="578561" y="463549"/>
                </a:lnTo>
                <a:lnTo>
                  <a:pt x="585254" y="468629"/>
                </a:lnTo>
                <a:lnTo>
                  <a:pt x="590359" y="471169"/>
                </a:lnTo>
                <a:lnTo>
                  <a:pt x="599262" y="477519"/>
                </a:lnTo>
                <a:lnTo>
                  <a:pt x="602005" y="480059"/>
                </a:lnTo>
                <a:lnTo>
                  <a:pt x="609650" y="480059"/>
                </a:lnTo>
                <a:lnTo>
                  <a:pt x="612952" y="477519"/>
                </a:lnTo>
                <a:lnTo>
                  <a:pt x="611339" y="468629"/>
                </a:lnTo>
                <a:lnTo>
                  <a:pt x="608711" y="463549"/>
                </a:lnTo>
                <a:lnTo>
                  <a:pt x="606221" y="459739"/>
                </a:lnTo>
                <a:lnTo>
                  <a:pt x="655288" y="459739"/>
                </a:lnTo>
                <a:lnTo>
                  <a:pt x="652499" y="458469"/>
                </a:lnTo>
                <a:close/>
              </a:path>
              <a:path w="893444" h="500380">
                <a:moveTo>
                  <a:pt x="165773" y="458469"/>
                </a:moveTo>
                <a:lnTo>
                  <a:pt x="134353" y="458469"/>
                </a:lnTo>
                <a:lnTo>
                  <a:pt x="132410" y="461009"/>
                </a:lnTo>
                <a:lnTo>
                  <a:pt x="130517" y="463549"/>
                </a:lnTo>
                <a:lnTo>
                  <a:pt x="126161" y="469899"/>
                </a:lnTo>
                <a:lnTo>
                  <a:pt x="125920" y="472439"/>
                </a:lnTo>
                <a:lnTo>
                  <a:pt x="127876" y="477519"/>
                </a:lnTo>
                <a:lnTo>
                  <a:pt x="129578" y="478789"/>
                </a:lnTo>
                <a:lnTo>
                  <a:pt x="130771" y="477519"/>
                </a:lnTo>
                <a:lnTo>
                  <a:pt x="139971" y="474979"/>
                </a:lnTo>
                <a:lnTo>
                  <a:pt x="148867" y="469899"/>
                </a:lnTo>
                <a:lnTo>
                  <a:pt x="157466" y="464819"/>
                </a:lnTo>
                <a:lnTo>
                  <a:pt x="165773" y="458469"/>
                </a:lnTo>
                <a:close/>
              </a:path>
              <a:path w="893444" h="500380">
                <a:moveTo>
                  <a:pt x="398799" y="466089"/>
                </a:moveTo>
                <a:lnTo>
                  <a:pt x="366610" y="466089"/>
                </a:lnTo>
                <a:lnTo>
                  <a:pt x="365696" y="469899"/>
                </a:lnTo>
                <a:lnTo>
                  <a:pt x="364871" y="472439"/>
                </a:lnTo>
                <a:lnTo>
                  <a:pt x="363880" y="478789"/>
                </a:lnTo>
                <a:lnTo>
                  <a:pt x="366598" y="478789"/>
                </a:lnTo>
                <a:lnTo>
                  <a:pt x="369455" y="476249"/>
                </a:lnTo>
                <a:lnTo>
                  <a:pt x="372224" y="473709"/>
                </a:lnTo>
                <a:lnTo>
                  <a:pt x="392116" y="473709"/>
                </a:lnTo>
                <a:lnTo>
                  <a:pt x="398005" y="467359"/>
                </a:lnTo>
                <a:lnTo>
                  <a:pt x="398799" y="466089"/>
                </a:lnTo>
                <a:close/>
              </a:path>
              <a:path w="893444" h="500380">
                <a:moveTo>
                  <a:pt x="218008" y="458469"/>
                </a:moveTo>
                <a:lnTo>
                  <a:pt x="190423" y="458469"/>
                </a:lnTo>
                <a:lnTo>
                  <a:pt x="187883" y="462279"/>
                </a:lnTo>
                <a:lnTo>
                  <a:pt x="185280" y="466089"/>
                </a:lnTo>
                <a:lnTo>
                  <a:pt x="181000" y="473709"/>
                </a:lnTo>
                <a:lnTo>
                  <a:pt x="182333" y="477519"/>
                </a:lnTo>
                <a:lnTo>
                  <a:pt x="186118" y="476249"/>
                </a:lnTo>
                <a:lnTo>
                  <a:pt x="194003" y="474979"/>
                </a:lnTo>
                <a:lnTo>
                  <a:pt x="202287" y="471169"/>
                </a:lnTo>
                <a:lnTo>
                  <a:pt x="210459" y="464819"/>
                </a:lnTo>
                <a:lnTo>
                  <a:pt x="218008" y="458469"/>
                </a:lnTo>
                <a:close/>
              </a:path>
              <a:path w="893444" h="500380">
                <a:moveTo>
                  <a:pt x="132816" y="458469"/>
                </a:moveTo>
                <a:lnTo>
                  <a:pt x="75907" y="458469"/>
                </a:lnTo>
                <a:lnTo>
                  <a:pt x="73545" y="463549"/>
                </a:lnTo>
                <a:lnTo>
                  <a:pt x="71361" y="467359"/>
                </a:lnTo>
                <a:lnTo>
                  <a:pt x="69468" y="473709"/>
                </a:lnTo>
                <a:lnTo>
                  <a:pt x="69545" y="476249"/>
                </a:lnTo>
                <a:lnTo>
                  <a:pt x="77696" y="476249"/>
                </a:lnTo>
                <a:lnTo>
                  <a:pt x="84224" y="473709"/>
                </a:lnTo>
                <a:lnTo>
                  <a:pt x="90646" y="469899"/>
                </a:lnTo>
                <a:lnTo>
                  <a:pt x="96507" y="464819"/>
                </a:lnTo>
                <a:lnTo>
                  <a:pt x="126147" y="464819"/>
                </a:lnTo>
                <a:lnTo>
                  <a:pt x="132816" y="458469"/>
                </a:lnTo>
                <a:close/>
              </a:path>
              <a:path w="893444" h="500380">
                <a:moveTo>
                  <a:pt x="242582" y="470892"/>
                </a:moveTo>
                <a:lnTo>
                  <a:pt x="242534" y="471169"/>
                </a:lnTo>
                <a:lnTo>
                  <a:pt x="242221" y="474434"/>
                </a:lnTo>
                <a:lnTo>
                  <a:pt x="242531" y="473709"/>
                </a:lnTo>
                <a:lnTo>
                  <a:pt x="242582" y="470892"/>
                </a:lnTo>
                <a:close/>
              </a:path>
              <a:path w="893444" h="500380">
                <a:moveTo>
                  <a:pt x="37045" y="463549"/>
                </a:moveTo>
                <a:lnTo>
                  <a:pt x="13639" y="463549"/>
                </a:lnTo>
                <a:lnTo>
                  <a:pt x="12280" y="466089"/>
                </a:lnTo>
                <a:lnTo>
                  <a:pt x="10579" y="468629"/>
                </a:lnTo>
                <a:lnTo>
                  <a:pt x="8991" y="472439"/>
                </a:lnTo>
                <a:lnTo>
                  <a:pt x="11684" y="472439"/>
                </a:lnTo>
                <a:lnTo>
                  <a:pt x="17918" y="473709"/>
                </a:lnTo>
                <a:lnTo>
                  <a:pt x="24441" y="471169"/>
                </a:lnTo>
                <a:lnTo>
                  <a:pt x="30925" y="467359"/>
                </a:lnTo>
                <a:lnTo>
                  <a:pt x="37045" y="463549"/>
                </a:lnTo>
                <a:close/>
              </a:path>
              <a:path w="893444" h="500380">
                <a:moveTo>
                  <a:pt x="188201" y="458469"/>
                </a:moveTo>
                <a:lnTo>
                  <a:pt x="166865" y="458469"/>
                </a:lnTo>
                <a:lnTo>
                  <a:pt x="166293" y="463549"/>
                </a:lnTo>
                <a:lnTo>
                  <a:pt x="165823" y="467359"/>
                </a:lnTo>
                <a:lnTo>
                  <a:pt x="164807" y="472439"/>
                </a:lnTo>
                <a:lnTo>
                  <a:pt x="167665" y="473709"/>
                </a:lnTo>
                <a:lnTo>
                  <a:pt x="176733" y="469899"/>
                </a:lnTo>
                <a:lnTo>
                  <a:pt x="182600" y="464819"/>
                </a:lnTo>
                <a:lnTo>
                  <a:pt x="188201" y="458469"/>
                </a:lnTo>
                <a:close/>
              </a:path>
              <a:path w="893444" h="500380">
                <a:moveTo>
                  <a:pt x="41387" y="422909"/>
                </a:moveTo>
                <a:lnTo>
                  <a:pt x="24676" y="422909"/>
                </a:lnTo>
                <a:lnTo>
                  <a:pt x="19019" y="430529"/>
                </a:lnTo>
                <a:lnTo>
                  <a:pt x="7434" y="448309"/>
                </a:lnTo>
                <a:lnTo>
                  <a:pt x="647" y="458469"/>
                </a:lnTo>
                <a:lnTo>
                  <a:pt x="0" y="461009"/>
                </a:lnTo>
                <a:lnTo>
                  <a:pt x="5181" y="466089"/>
                </a:lnTo>
                <a:lnTo>
                  <a:pt x="9296" y="466089"/>
                </a:lnTo>
                <a:lnTo>
                  <a:pt x="13639" y="463549"/>
                </a:lnTo>
                <a:lnTo>
                  <a:pt x="70133" y="463549"/>
                </a:lnTo>
                <a:lnTo>
                  <a:pt x="75742" y="458469"/>
                </a:lnTo>
                <a:lnTo>
                  <a:pt x="442421" y="458469"/>
                </a:lnTo>
                <a:lnTo>
                  <a:pt x="439911" y="457199"/>
                </a:lnTo>
                <a:lnTo>
                  <a:pt x="86740" y="457199"/>
                </a:lnTo>
                <a:lnTo>
                  <a:pt x="86860" y="453389"/>
                </a:lnTo>
                <a:lnTo>
                  <a:pt x="66522" y="453389"/>
                </a:lnTo>
                <a:lnTo>
                  <a:pt x="55346" y="450849"/>
                </a:lnTo>
                <a:lnTo>
                  <a:pt x="31661" y="450849"/>
                </a:lnTo>
                <a:lnTo>
                  <a:pt x="27114" y="447039"/>
                </a:lnTo>
                <a:lnTo>
                  <a:pt x="27635" y="441959"/>
                </a:lnTo>
                <a:lnTo>
                  <a:pt x="28790" y="439419"/>
                </a:lnTo>
                <a:lnTo>
                  <a:pt x="33509" y="431799"/>
                </a:lnTo>
                <a:lnTo>
                  <a:pt x="39939" y="424179"/>
                </a:lnTo>
                <a:lnTo>
                  <a:pt x="41387" y="422909"/>
                </a:lnTo>
                <a:close/>
              </a:path>
              <a:path w="893444" h="500380">
                <a:moveTo>
                  <a:pt x="111099" y="449579"/>
                </a:moveTo>
                <a:lnTo>
                  <a:pt x="105562" y="452119"/>
                </a:lnTo>
                <a:lnTo>
                  <a:pt x="99161" y="454659"/>
                </a:lnTo>
                <a:lnTo>
                  <a:pt x="86740" y="457199"/>
                </a:lnTo>
                <a:lnTo>
                  <a:pt x="112929" y="457199"/>
                </a:lnTo>
                <a:lnTo>
                  <a:pt x="110299" y="452119"/>
                </a:lnTo>
                <a:lnTo>
                  <a:pt x="110693" y="450849"/>
                </a:lnTo>
                <a:lnTo>
                  <a:pt x="111099" y="449579"/>
                </a:lnTo>
                <a:close/>
              </a:path>
              <a:path w="893444" h="500380">
                <a:moveTo>
                  <a:pt x="155765" y="435609"/>
                </a:moveTo>
                <a:lnTo>
                  <a:pt x="150189" y="439419"/>
                </a:lnTo>
                <a:lnTo>
                  <a:pt x="144522" y="444499"/>
                </a:lnTo>
                <a:lnTo>
                  <a:pt x="138699" y="448309"/>
                </a:lnTo>
                <a:lnTo>
                  <a:pt x="132651" y="450849"/>
                </a:lnTo>
                <a:lnTo>
                  <a:pt x="127814" y="453389"/>
                </a:lnTo>
                <a:lnTo>
                  <a:pt x="120003" y="455929"/>
                </a:lnTo>
                <a:lnTo>
                  <a:pt x="112929" y="457199"/>
                </a:lnTo>
                <a:lnTo>
                  <a:pt x="439911" y="457199"/>
                </a:lnTo>
                <a:lnTo>
                  <a:pt x="437400" y="455929"/>
                </a:lnTo>
                <a:lnTo>
                  <a:pt x="253022" y="455929"/>
                </a:lnTo>
                <a:lnTo>
                  <a:pt x="251055" y="453389"/>
                </a:lnTo>
                <a:lnTo>
                  <a:pt x="213410" y="453389"/>
                </a:lnTo>
                <a:lnTo>
                  <a:pt x="210229" y="450849"/>
                </a:lnTo>
                <a:lnTo>
                  <a:pt x="185978" y="450849"/>
                </a:lnTo>
                <a:lnTo>
                  <a:pt x="183321" y="447039"/>
                </a:lnTo>
                <a:lnTo>
                  <a:pt x="161074" y="447039"/>
                </a:lnTo>
                <a:lnTo>
                  <a:pt x="154304" y="445769"/>
                </a:lnTo>
                <a:lnTo>
                  <a:pt x="155130" y="438149"/>
                </a:lnTo>
                <a:lnTo>
                  <a:pt x="155397" y="436879"/>
                </a:lnTo>
                <a:lnTo>
                  <a:pt x="155765" y="435609"/>
                </a:lnTo>
                <a:close/>
              </a:path>
              <a:path w="893444" h="500380">
                <a:moveTo>
                  <a:pt x="591439" y="436879"/>
                </a:moveTo>
                <a:lnTo>
                  <a:pt x="593267" y="443229"/>
                </a:lnTo>
                <a:lnTo>
                  <a:pt x="593979" y="449579"/>
                </a:lnTo>
                <a:lnTo>
                  <a:pt x="590080" y="454659"/>
                </a:lnTo>
                <a:lnTo>
                  <a:pt x="584131" y="457199"/>
                </a:lnTo>
                <a:lnTo>
                  <a:pt x="649710" y="457199"/>
                </a:lnTo>
                <a:lnTo>
                  <a:pt x="647409" y="455929"/>
                </a:lnTo>
                <a:lnTo>
                  <a:pt x="616513" y="455929"/>
                </a:lnTo>
                <a:lnTo>
                  <a:pt x="609735" y="452119"/>
                </a:lnTo>
                <a:lnTo>
                  <a:pt x="604278" y="448309"/>
                </a:lnTo>
                <a:lnTo>
                  <a:pt x="599694" y="444499"/>
                </a:lnTo>
                <a:lnTo>
                  <a:pt x="595452" y="440689"/>
                </a:lnTo>
                <a:lnTo>
                  <a:pt x="591439" y="436879"/>
                </a:lnTo>
                <a:close/>
              </a:path>
              <a:path w="893444" h="500380">
                <a:moveTo>
                  <a:pt x="682993" y="439419"/>
                </a:moveTo>
                <a:lnTo>
                  <a:pt x="686600" y="447039"/>
                </a:lnTo>
                <a:lnTo>
                  <a:pt x="689610" y="457199"/>
                </a:lnTo>
                <a:lnTo>
                  <a:pt x="703503" y="457199"/>
                </a:lnTo>
                <a:lnTo>
                  <a:pt x="692289" y="449579"/>
                </a:lnTo>
                <a:lnTo>
                  <a:pt x="687273" y="444499"/>
                </a:lnTo>
                <a:lnTo>
                  <a:pt x="682993" y="439419"/>
                </a:lnTo>
                <a:close/>
              </a:path>
              <a:path w="893444" h="500380">
                <a:moveTo>
                  <a:pt x="711466" y="440689"/>
                </a:moveTo>
                <a:lnTo>
                  <a:pt x="711885" y="443229"/>
                </a:lnTo>
                <a:lnTo>
                  <a:pt x="712012" y="445769"/>
                </a:lnTo>
                <a:lnTo>
                  <a:pt x="710615" y="455929"/>
                </a:lnTo>
                <a:lnTo>
                  <a:pt x="703503" y="457199"/>
                </a:lnTo>
                <a:lnTo>
                  <a:pt x="882796" y="457199"/>
                </a:lnTo>
                <a:lnTo>
                  <a:pt x="882443" y="455929"/>
                </a:lnTo>
                <a:lnTo>
                  <a:pt x="727329" y="455929"/>
                </a:lnTo>
                <a:lnTo>
                  <a:pt x="718794" y="447039"/>
                </a:lnTo>
                <a:lnTo>
                  <a:pt x="713587" y="441959"/>
                </a:lnTo>
                <a:lnTo>
                  <a:pt x="712520" y="441959"/>
                </a:lnTo>
                <a:lnTo>
                  <a:pt x="711466" y="440689"/>
                </a:lnTo>
                <a:close/>
              </a:path>
              <a:path w="893444" h="500380">
                <a:moveTo>
                  <a:pt x="274485" y="429259"/>
                </a:moveTo>
                <a:lnTo>
                  <a:pt x="270979" y="434339"/>
                </a:lnTo>
                <a:lnTo>
                  <a:pt x="267131" y="440689"/>
                </a:lnTo>
                <a:lnTo>
                  <a:pt x="259994" y="448309"/>
                </a:lnTo>
                <a:lnTo>
                  <a:pt x="253022" y="455929"/>
                </a:lnTo>
                <a:lnTo>
                  <a:pt x="437400" y="455929"/>
                </a:lnTo>
                <a:lnTo>
                  <a:pt x="435889" y="454659"/>
                </a:lnTo>
                <a:lnTo>
                  <a:pt x="379222" y="454659"/>
                </a:lnTo>
                <a:lnTo>
                  <a:pt x="379263" y="453389"/>
                </a:lnTo>
                <a:lnTo>
                  <a:pt x="312737" y="453389"/>
                </a:lnTo>
                <a:lnTo>
                  <a:pt x="308470" y="452119"/>
                </a:lnTo>
                <a:lnTo>
                  <a:pt x="280893" y="452119"/>
                </a:lnTo>
                <a:lnTo>
                  <a:pt x="276656" y="447039"/>
                </a:lnTo>
                <a:lnTo>
                  <a:pt x="274801" y="438149"/>
                </a:lnTo>
                <a:lnTo>
                  <a:pt x="274485" y="429259"/>
                </a:lnTo>
                <a:close/>
              </a:path>
              <a:path w="893444" h="500380">
                <a:moveTo>
                  <a:pt x="556907" y="440689"/>
                </a:moveTo>
                <a:lnTo>
                  <a:pt x="557999" y="444499"/>
                </a:lnTo>
                <a:lnTo>
                  <a:pt x="558038" y="449579"/>
                </a:lnTo>
                <a:lnTo>
                  <a:pt x="555358" y="453389"/>
                </a:lnTo>
                <a:lnTo>
                  <a:pt x="550160" y="455929"/>
                </a:lnTo>
                <a:lnTo>
                  <a:pt x="577245" y="455929"/>
                </a:lnTo>
                <a:lnTo>
                  <a:pt x="570575" y="452119"/>
                </a:lnTo>
                <a:lnTo>
                  <a:pt x="565277" y="448309"/>
                </a:lnTo>
                <a:lnTo>
                  <a:pt x="562432" y="445769"/>
                </a:lnTo>
                <a:lnTo>
                  <a:pt x="559625" y="443229"/>
                </a:lnTo>
                <a:lnTo>
                  <a:pt x="556907" y="440689"/>
                </a:lnTo>
                <a:close/>
              </a:path>
              <a:path w="893444" h="500380">
                <a:moveTo>
                  <a:pt x="630580" y="440689"/>
                </a:moveTo>
                <a:lnTo>
                  <a:pt x="631405" y="444499"/>
                </a:lnTo>
                <a:lnTo>
                  <a:pt x="631329" y="449579"/>
                </a:lnTo>
                <a:lnTo>
                  <a:pt x="628929" y="453389"/>
                </a:lnTo>
                <a:lnTo>
                  <a:pt x="623336" y="455929"/>
                </a:lnTo>
                <a:lnTo>
                  <a:pt x="647409" y="455929"/>
                </a:lnTo>
                <a:lnTo>
                  <a:pt x="645109" y="454659"/>
                </a:lnTo>
                <a:lnTo>
                  <a:pt x="639826" y="450849"/>
                </a:lnTo>
                <a:lnTo>
                  <a:pt x="635038" y="445769"/>
                </a:lnTo>
                <a:lnTo>
                  <a:pt x="630580" y="440689"/>
                </a:lnTo>
                <a:close/>
              </a:path>
              <a:path w="893444" h="500380">
                <a:moveTo>
                  <a:pt x="732155" y="434339"/>
                </a:moveTo>
                <a:lnTo>
                  <a:pt x="734936" y="439419"/>
                </a:lnTo>
                <a:lnTo>
                  <a:pt x="739914" y="449579"/>
                </a:lnTo>
                <a:lnTo>
                  <a:pt x="727329" y="455929"/>
                </a:lnTo>
                <a:lnTo>
                  <a:pt x="882443" y="455929"/>
                </a:lnTo>
                <a:lnTo>
                  <a:pt x="882091" y="454659"/>
                </a:lnTo>
                <a:lnTo>
                  <a:pt x="878357" y="448309"/>
                </a:lnTo>
                <a:lnTo>
                  <a:pt x="877874" y="445769"/>
                </a:lnTo>
                <a:lnTo>
                  <a:pt x="891563" y="445769"/>
                </a:lnTo>
                <a:lnTo>
                  <a:pt x="888048" y="435609"/>
                </a:lnTo>
                <a:lnTo>
                  <a:pt x="734949" y="435609"/>
                </a:lnTo>
                <a:lnTo>
                  <a:pt x="732155" y="434339"/>
                </a:lnTo>
                <a:close/>
              </a:path>
              <a:path w="893444" h="500380">
                <a:moveTo>
                  <a:pt x="406615" y="436879"/>
                </a:moveTo>
                <a:lnTo>
                  <a:pt x="402882" y="443229"/>
                </a:lnTo>
                <a:lnTo>
                  <a:pt x="398475" y="448309"/>
                </a:lnTo>
                <a:lnTo>
                  <a:pt x="387667" y="454659"/>
                </a:lnTo>
                <a:lnTo>
                  <a:pt x="435889" y="454659"/>
                </a:lnTo>
                <a:lnTo>
                  <a:pt x="434379" y="453389"/>
                </a:lnTo>
                <a:lnTo>
                  <a:pt x="408940" y="453389"/>
                </a:lnTo>
                <a:lnTo>
                  <a:pt x="406844" y="445769"/>
                </a:lnTo>
                <a:lnTo>
                  <a:pt x="406615" y="436879"/>
                </a:lnTo>
                <a:close/>
              </a:path>
              <a:path w="893444" h="500380">
                <a:moveTo>
                  <a:pt x="891563" y="445769"/>
                </a:moveTo>
                <a:lnTo>
                  <a:pt x="877874" y="445769"/>
                </a:lnTo>
                <a:lnTo>
                  <a:pt x="881024" y="449579"/>
                </a:lnTo>
                <a:lnTo>
                  <a:pt x="884301" y="452119"/>
                </a:lnTo>
                <a:lnTo>
                  <a:pt x="890549" y="454659"/>
                </a:lnTo>
                <a:lnTo>
                  <a:pt x="893191" y="450849"/>
                </a:lnTo>
                <a:lnTo>
                  <a:pt x="892441" y="448309"/>
                </a:lnTo>
                <a:lnTo>
                  <a:pt x="891563" y="445769"/>
                </a:lnTo>
                <a:close/>
              </a:path>
              <a:path w="893444" h="500380">
                <a:moveTo>
                  <a:pt x="87960" y="445769"/>
                </a:moveTo>
                <a:lnTo>
                  <a:pt x="83553" y="447039"/>
                </a:lnTo>
                <a:lnTo>
                  <a:pt x="79044" y="449579"/>
                </a:lnTo>
                <a:lnTo>
                  <a:pt x="70827" y="452119"/>
                </a:lnTo>
                <a:lnTo>
                  <a:pt x="66522" y="453389"/>
                </a:lnTo>
                <a:lnTo>
                  <a:pt x="86860" y="453389"/>
                </a:lnTo>
                <a:lnTo>
                  <a:pt x="87020" y="448309"/>
                </a:lnTo>
                <a:lnTo>
                  <a:pt x="87388" y="447039"/>
                </a:lnTo>
                <a:lnTo>
                  <a:pt x="87960" y="445769"/>
                </a:lnTo>
                <a:close/>
              </a:path>
              <a:path w="893444" h="500380">
                <a:moveTo>
                  <a:pt x="248386" y="430529"/>
                </a:moveTo>
                <a:lnTo>
                  <a:pt x="241846" y="435609"/>
                </a:lnTo>
                <a:lnTo>
                  <a:pt x="235402" y="440689"/>
                </a:lnTo>
                <a:lnTo>
                  <a:pt x="228760" y="445769"/>
                </a:lnTo>
                <a:lnTo>
                  <a:pt x="221627" y="449579"/>
                </a:lnTo>
                <a:lnTo>
                  <a:pt x="218262" y="450849"/>
                </a:lnTo>
                <a:lnTo>
                  <a:pt x="213410" y="453389"/>
                </a:lnTo>
                <a:lnTo>
                  <a:pt x="251055" y="453389"/>
                </a:lnTo>
                <a:lnTo>
                  <a:pt x="246138" y="447039"/>
                </a:lnTo>
                <a:lnTo>
                  <a:pt x="246557" y="441959"/>
                </a:lnTo>
                <a:lnTo>
                  <a:pt x="247230" y="435609"/>
                </a:lnTo>
                <a:lnTo>
                  <a:pt x="247992" y="433069"/>
                </a:lnTo>
                <a:lnTo>
                  <a:pt x="248386" y="430529"/>
                </a:lnTo>
                <a:close/>
              </a:path>
              <a:path w="893444" h="500380">
                <a:moveTo>
                  <a:pt x="325348" y="427989"/>
                </a:moveTo>
                <a:lnTo>
                  <a:pt x="323811" y="431799"/>
                </a:lnTo>
                <a:lnTo>
                  <a:pt x="321830" y="436879"/>
                </a:lnTo>
                <a:lnTo>
                  <a:pt x="317487" y="444499"/>
                </a:lnTo>
                <a:lnTo>
                  <a:pt x="312737" y="453389"/>
                </a:lnTo>
                <a:lnTo>
                  <a:pt x="334403" y="453389"/>
                </a:lnTo>
                <a:lnTo>
                  <a:pt x="324396" y="443229"/>
                </a:lnTo>
                <a:lnTo>
                  <a:pt x="324548" y="435609"/>
                </a:lnTo>
                <a:lnTo>
                  <a:pt x="325348" y="427989"/>
                </a:lnTo>
                <a:close/>
              </a:path>
              <a:path w="893444" h="500380">
                <a:moveTo>
                  <a:pt x="355346" y="433069"/>
                </a:moveTo>
                <a:lnTo>
                  <a:pt x="352640" y="436879"/>
                </a:lnTo>
                <a:lnTo>
                  <a:pt x="349770" y="439419"/>
                </a:lnTo>
                <a:lnTo>
                  <a:pt x="342595" y="447039"/>
                </a:lnTo>
                <a:lnTo>
                  <a:pt x="334403" y="453389"/>
                </a:lnTo>
                <a:lnTo>
                  <a:pt x="379263" y="453389"/>
                </a:lnTo>
                <a:lnTo>
                  <a:pt x="379427" y="448309"/>
                </a:lnTo>
                <a:lnTo>
                  <a:pt x="356133" y="448309"/>
                </a:lnTo>
                <a:lnTo>
                  <a:pt x="354830" y="441070"/>
                </a:lnTo>
                <a:lnTo>
                  <a:pt x="354956" y="438149"/>
                </a:lnTo>
                <a:lnTo>
                  <a:pt x="355346" y="433069"/>
                </a:lnTo>
                <a:close/>
              </a:path>
              <a:path w="893444" h="500380">
                <a:moveTo>
                  <a:pt x="429679" y="429259"/>
                </a:moveTo>
                <a:lnTo>
                  <a:pt x="428701" y="433069"/>
                </a:lnTo>
                <a:lnTo>
                  <a:pt x="426351" y="439419"/>
                </a:lnTo>
                <a:lnTo>
                  <a:pt x="422656" y="449579"/>
                </a:lnTo>
                <a:lnTo>
                  <a:pt x="408940" y="453389"/>
                </a:lnTo>
                <a:lnTo>
                  <a:pt x="434379" y="453389"/>
                </a:lnTo>
                <a:lnTo>
                  <a:pt x="432868" y="452119"/>
                </a:lnTo>
                <a:lnTo>
                  <a:pt x="430544" y="445769"/>
                </a:lnTo>
                <a:lnTo>
                  <a:pt x="429708" y="438149"/>
                </a:lnTo>
                <a:lnTo>
                  <a:pt x="429679" y="429259"/>
                </a:lnTo>
                <a:close/>
              </a:path>
              <a:path w="893444" h="500380">
                <a:moveTo>
                  <a:pt x="302260" y="431799"/>
                </a:moveTo>
                <a:lnTo>
                  <a:pt x="299199" y="438149"/>
                </a:lnTo>
                <a:lnTo>
                  <a:pt x="295059" y="447039"/>
                </a:lnTo>
                <a:lnTo>
                  <a:pt x="288353" y="450849"/>
                </a:lnTo>
                <a:lnTo>
                  <a:pt x="280893" y="452119"/>
                </a:lnTo>
                <a:lnTo>
                  <a:pt x="308470" y="452119"/>
                </a:lnTo>
                <a:lnTo>
                  <a:pt x="299935" y="449579"/>
                </a:lnTo>
                <a:lnTo>
                  <a:pt x="301091" y="438149"/>
                </a:lnTo>
                <a:lnTo>
                  <a:pt x="302260" y="431799"/>
                </a:lnTo>
                <a:close/>
              </a:path>
              <a:path w="893444" h="500380">
                <a:moveTo>
                  <a:pt x="524979" y="435609"/>
                </a:moveTo>
                <a:lnTo>
                  <a:pt x="525752" y="441959"/>
                </a:lnTo>
                <a:lnTo>
                  <a:pt x="525861" y="444499"/>
                </a:lnTo>
                <a:lnTo>
                  <a:pt x="525589" y="452119"/>
                </a:lnTo>
                <a:lnTo>
                  <a:pt x="540798" y="452119"/>
                </a:lnTo>
                <a:lnTo>
                  <a:pt x="538974" y="450849"/>
                </a:lnTo>
                <a:lnTo>
                  <a:pt x="534504" y="447039"/>
                </a:lnTo>
                <a:lnTo>
                  <a:pt x="531101" y="443229"/>
                </a:lnTo>
                <a:lnTo>
                  <a:pt x="527926" y="439419"/>
                </a:lnTo>
                <a:lnTo>
                  <a:pt x="524979" y="435609"/>
                </a:lnTo>
                <a:close/>
              </a:path>
              <a:path w="893444" h="500380">
                <a:moveTo>
                  <a:pt x="62585" y="436879"/>
                </a:moveTo>
                <a:lnTo>
                  <a:pt x="56585" y="440689"/>
                </a:lnTo>
                <a:lnTo>
                  <a:pt x="50436" y="443229"/>
                </a:lnTo>
                <a:lnTo>
                  <a:pt x="44142" y="447039"/>
                </a:lnTo>
                <a:lnTo>
                  <a:pt x="37706" y="448309"/>
                </a:lnTo>
                <a:lnTo>
                  <a:pt x="35407" y="449579"/>
                </a:lnTo>
                <a:lnTo>
                  <a:pt x="31661" y="450849"/>
                </a:lnTo>
                <a:lnTo>
                  <a:pt x="55346" y="450849"/>
                </a:lnTo>
                <a:lnTo>
                  <a:pt x="58864" y="441959"/>
                </a:lnTo>
                <a:lnTo>
                  <a:pt x="62585" y="436879"/>
                </a:lnTo>
                <a:close/>
              </a:path>
              <a:path w="893444" h="500380">
                <a:moveTo>
                  <a:pt x="207967" y="441070"/>
                </a:moveTo>
                <a:lnTo>
                  <a:pt x="203669" y="444499"/>
                </a:lnTo>
                <a:lnTo>
                  <a:pt x="198716" y="447039"/>
                </a:lnTo>
                <a:lnTo>
                  <a:pt x="190360" y="449579"/>
                </a:lnTo>
                <a:lnTo>
                  <a:pt x="185978" y="450849"/>
                </a:lnTo>
                <a:lnTo>
                  <a:pt x="210229" y="450849"/>
                </a:lnTo>
                <a:lnTo>
                  <a:pt x="207048" y="448309"/>
                </a:lnTo>
                <a:lnTo>
                  <a:pt x="206870" y="444499"/>
                </a:lnTo>
                <a:lnTo>
                  <a:pt x="207967" y="441070"/>
                </a:lnTo>
                <a:close/>
              </a:path>
              <a:path w="893444" h="500380">
                <a:moveTo>
                  <a:pt x="486257" y="421639"/>
                </a:moveTo>
                <a:lnTo>
                  <a:pt x="485470" y="429259"/>
                </a:lnTo>
                <a:lnTo>
                  <a:pt x="483933" y="438149"/>
                </a:lnTo>
                <a:lnTo>
                  <a:pt x="474522" y="450849"/>
                </a:lnTo>
                <a:lnTo>
                  <a:pt x="510559" y="450849"/>
                </a:lnTo>
                <a:lnTo>
                  <a:pt x="488467" y="425449"/>
                </a:lnTo>
                <a:lnTo>
                  <a:pt x="486257" y="421639"/>
                </a:lnTo>
                <a:close/>
              </a:path>
              <a:path w="893444" h="500380">
                <a:moveTo>
                  <a:pt x="386486" y="424179"/>
                </a:moveTo>
                <a:lnTo>
                  <a:pt x="383209" y="427989"/>
                </a:lnTo>
                <a:lnTo>
                  <a:pt x="380352" y="433069"/>
                </a:lnTo>
                <a:lnTo>
                  <a:pt x="373722" y="440689"/>
                </a:lnTo>
                <a:lnTo>
                  <a:pt x="369023" y="447039"/>
                </a:lnTo>
                <a:lnTo>
                  <a:pt x="363651" y="447039"/>
                </a:lnTo>
                <a:lnTo>
                  <a:pt x="356133" y="448309"/>
                </a:lnTo>
                <a:lnTo>
                  <a:pt x="379427" y="448309"/>
                </a:lnTo>
                <a:lnTo>
                  <a:pt x="379755" y="438149"/>
                </a:lnTo>
                <a:lnTo>
                  <a:pt x="384073" y="431799"/>
                </a:lnTo>
                <a:lnTo>
                  <a:pt x="386486" y="424179"/>
                </a:lnTo>
                <a:close/>
              </a:path>
              <a:path w="893444" h="500380">
                <a:moveTo>
                  <a:pt x="190588" y="430529"/>
                </a:moveTo>
                <a:lnTo>
                  <a:pt x="187655" y="433069"/>
                </a:lnTo>
                <a:lnTo>
                  <a:pt x="180047" y="439419"/>
                </a:lnTo>
                <a:lnTo>
                  <a:pt x="173266" y="444499"/>
                </a:lnTo>
                <a:lnTo>
                  <a:pt x="161074" y="447039"/>
                </a:lnTo>
                <a:lnTo>
                  <a:pt x="183321" y="447039"/>
                </a:lnTo>
                <a:lnTo>
                  <a:pt x="182435" y="445769"/>
                </a:lnTo>
                <a:lnTo>
                  <a:pt x="183362" y="441959"/>
                </a:lnTo>
                <a:lnTo>
                  <a:pt x="186220" y="436879"/>
                </a:lnTo>
                <a:lnTo>
                  <a:pt x="188290" y="434339"/>
                </a:lnTo>
                <a:lnTo>
                  <a:pt x="190588" y="430529"/>
                </a:lnTo>
                <a:close/>
              </a:path>
              <a:path w="893444" h="500380">
                <a:moveTo>
                  <a:pt x="208445" y="440689"/>
                </a:moveTo>
                <a:lnTo>
                  <a:pt x="208089" y="440689"/>
                </a:lnTo>
                <a:lnTo>
                  <a:pt x="207967" y="441070"/>
                </a:lnTo>
                <a:lnTo>
                  <a:pt x="208445" y="440689"/>
                </a:lnTo>
                <a:close/>
              </a:path>
              <a:path w="893444" h="500380">
                <a:moveTo>
                  <a:pt x="735355" y="414019"/>
                </a:moveTo>
                <a:lnTo>
                  <a:pt x="738746" y="419099"/>
                </a:lnTo>
                <a:lnTo>
                  <a:pt x="741959" y="426719"/>
                </a:lnTo>
                <a:lnTo>
                  <a:pt x="737603" y="435609"/>
                </a:lnTo>
                <a:lnTo>
                  <a:pt x="888048" y="435609"/>
                </a:lnTo>
                <a:lnTo>
                  <a:pt x="876367" y="415289"/>
                </a:lnTo>
                <a:lnTo>
                  <a:pt x="739457" y="415289"/>
                </a:lnTo>
                <a:lnTo>
                  <a:pt x="735355" y="414019"/>
                </a:lnTo>
                <a:close/>
              </a:path>
              <a:path w="893444" h="500380">
                <a:moveTo>
                  <a:pt x="52937" y="387349"/>
                </a:moveTo>
                <a:lnTo>
                  <a:pt x="38938" y="387349"/>
                </a:lnTo>
                <a:lnTo>
                  <a:pt x="38328" y="388619"/>
                </a:lnTo>
                <a:lnTo>
                  <a:pt x="37782" y="391159"/>
                </a:lnTo>
                <a:lnTo>
                  <a:pt x="37185" y="392429"/>
                </a:lnTo>
                <a:lnTo>
                  <a:pt x="35915" y="393699"/>
                </a:lnTo>
                <a:lnTo>
                  <a:pt x="34594" y="394969"/>
                </a:lnTo>
                <a:lnTo>
                  <a:pt x="33210" y="396239"/>
                </a:lnTo>
                <a:lnTo>
                  <a:pt x="27961" y="402589"/>
                </a:lnTo>
                <a:lnTo>
                  <a:pt x="22332" y="407669"/>
                </a:lnTo>
                <a:lnTo>
                  <a:pt x="16390" y="411479"/>
                </a:lnTo>
                <a:lnTo>
                  <a:pt x="10198" y="416559"/>
                </a:lnTo>
                <a:lnTo>
                  <a:pt x="8077" y="417829"/>
                </a:lnTo>
                <a:lnTo>
                  <a:pt x="6819" y="417829"/>
                </a:lnTo>
                <a:lnTo>
                  <a:pt x="5041" y="421639"/>
                </a:lnTo>
                <a:lnTo>
                  <a:pt x="4724" y="424179"/>
                </a:lnTo>
                <a:lnTo>
                  <a:pt x="11518" y="427989"/>
                </a:lnTo>
                <a:lnTo>
                  <a:pt x="18300" y="425449"/>
                </a:lnTo>
                <a:lnTo>
                  <a:pt x="24676" y="422909"/>
                </a:lnTo>
                <a:lnTo>
                  <a:pt x="41387" y="422909"/>
                </a:lnTo>
                <a:lnTo>
                  <a:pt x="47177" y="417829"/>
                </a:lnTo>
                <a:lnTo>
                  <a:pt x="51679" y="414019"/>
                </a:lnTo>
                <a:lnTo>
                  <a:pt x="35394" y="414019"/>
                </a:lnTo>
                <a:lnTo>
                  <a:pt x="38912" y="403859"/>
                </a:lnTo>
                <a:lnTo>
                  <a:pt x="41097" y="400049"/>
                </a:lnTo>
                <a:lnTo>
                  <a:pt x="45760" y="393699"/>
                </a:lnTo>
                <a:lnTo>
                  <a:pt x="51400" y="388619"/>
                </a:lnTo>
                <a:lnTo>
                  <a:pt x="52937" y="387349"/>
                </a:lnTo>
                <a:close/>
              </a:path>
              <a:path w="893444" h="500380">
                <a:moveTo>
                  <a:pt x="862515" y="334009"/>
                </a:moveTo>
                <a:lnTo>
                  <a:pt x="688009" y="334009"/>
                </a:lnTo>
                <a:lnTo>
                  <a:pt x="696231" y="344169"/>
                </a:lnTo>
                <a:lnTo>
                  <a:pt x="713304" y="361949"/>
                </a:lnTo>
                <a:lnTo>
                  <a:pt x="721575" y="370839"/>
                </a:lnTo>
                <a:lnTo>
                  <a:pt x="743267" y="402589"/>
                </a:lnTo>
                <a:lnTo>
                  <a:pt x="744880" y="415289"/>
                </a:lnTo>
                <a:lnTo>
                  <a:pt x="876367" y="415289"/>
                </a:lnTo>
                <a:lnTo>
                  <a:pt x="875637" y="414019"/>
                </a:lnTo>
                <a:lnTo>
                  <a:pt x="869022" y="403859"/>
                </a:lnTo>
                <a:lnTo>
                  <a:pt x="867841" y="401319"/>
                </a:lnTo>
                <a:lnTo>
                  <a:pt x="866533" y="398779"/>
                </a:lnTo>
                <a:lnTo>
                  <a:pt x="865149" y="397509"/>
                </a:lnTo>
                <a:lnTo>
                  <a:pt x="878776" y="397509"/>
                </a:lnTo>
                <a:lnTo>
                  <a:pt x="870778" y="383539"/>
                </a:lnTo>
                <a:lnTo>
                  <a:pt x="865057" y="373379"/>
                </a:lnTo>
                <a:lnTo>
                  <a:pt x="858748" y="364489"/>
                </a:lnTo>
                <a:lnTo>
                  <a:pt x="853884" y="358139"/>
                </a:lnTo>
                <a:lnTo>
                  <a:pt x="848436" y="351789"/>
                </a:lnTo>
                <a:lnTo>
                  <a:pt x="842928" y="346794"/>
                </a:lnTo>
                <a:lnTo>
                  <a:pt x="842721" y="346709"/>
                </a:lnTo>
                <a:lnTo>
                  <a:pt x="874420" y="346709"/>
                </a:lnTo>
                <a:lnTo>
                  <a:pt x="873226" y="341629"/>
                </a:lnTo>
                <a:lnTo>
                  <a:pt x="866279" y="337819"/>
                </a:lnTo>
                <a:lnTo>
                  <a:pt x="862515" y="334009"/>
                </a:lnTo>
                <a:close/>
              </a:path>
              <a:path w="893444" h="500380">
                <a:moveTo>
                  <a:pt x="64604" y="403859"/>
                </a:moveTo>
                <a:lnTo>
                  <a:pt x="63601" y="403859"/>
                </a:lnTo>
                <a:lnTo>
                  <a:pt x="57048" y="408939"/>
                </a:lnTo>
                <a:lnTo>
                  <a:pt x="49745" y="412749"/>
                </a:lnTo>
                <a:lnTo>
                  <a:pt x="35394" y="414019"/>
                </a:lnTo>
                <a:lnTo>
                  <a:pt x="51679" y="414019"/>
                </a:lnTo>
                <a:lnTo>
                  <a:pt x="57683" y="408939"/>
                </a:lnTo>
                <a:lnTo>
                  <a:pt x="64604" y="403859"/>
                </a:lnTo>
                <a:close/>
              </a:path>
              <a:path w="893444" h="500380">
                <a:moveTo>
                  <a:pt x="878776" y="397509"/>
                </a:moveTo>
                <a:lnTo>
                  <a:pt x="865149" y="397509"/>
                </a:lnTo>
                <a:lnTo>
                  <a:pt x="868870" y="400049"/>
                </a:lnTo>
                <a:lnTo>
                  <a:pt x="878738" y="410209"/>
                </a:lnTo>
                <a:lnTo>
                  <a:pt x="883285" y="405129"/>
                </a:lnTo>
                <a:lnTo>
                  <a:pt x="881684" y="402589"/>
                </a:lnTo>
                <a:lnTo>
                  <a:pt x="878776" y="397509"/>
                </a:lnTo>
                <a:close/>
              </a:path>
              <a:path w="893444" h="500380">
                <a:moveTo>
                  <a:pt x="448932" y="0"/>
                </a:moveTo>
                <a:lnTo>
                  <a:pt x="390881" y="17779"/>
                </a:lnTo>
                <a:lnTo>
                  <a:pt x="337955" y="40639"/>
                </a:lnTo>
                <a:lnTo>
                  <a:pt x="289920" y="66039"/>
                </a:lnTo>
                <a:lnTo>
                  <a:pt x="246537" y="95249"/>
                </a:lnTo>
                <a:lnTo>
                  <a:pt x="207570" y="128269"/>
                </a:lnTo>
                <a:lnTo>
                  <a:pt x="172782" y="162559"/>
                </a:lnTo>
                <a:lnTo>
                  <a:pt x="141937" y="198119"/>
                </a:lnTo>
                <a:lnTo>
                  <a:pt x="114797" y="236219"/>
                </a:lnTo>
                <a:lnTo>
                  <a:pt x="91126" y="274319"/>
                </a:lnTo>
                <a:lnTo>
                  <a:pt x="70688" y="312419"/>
                </a:lnTo>
                <a:lnTo>
                  <a:pt x="57252" y="332739"/>
                </a:lnTo>
                <a:lnTo>
                  <a:pt x="42937" y="351789"/>
                </a:lnTo>
                <a:lnTo>
                  <a:pt x="28009" y="369569"/>
                </a:lnTo>
                <a:lnTo>
                  <a:pt x="10096" y="391159"/>
                </a:lnTo>
                <a:lnTo>
                  <a:pt x="9372" y="400049"/>
                </a:lnTo>
                <a:lnTo>
                  <a:pt x="15633" y="397509"/>
                </a:lnTo>
                <a:lnTo>
                  <a:pt x="21323" y="396239"/>
                </a:lnTo>
                <a:lnTo>
                  <a:pt x="27147" y="393699"/>
                </a:lnTo>
                <a:lnTo>
                  <a:pt x="33041" y="389889"/>
                </a:lnTo>
                <a:lnTo>
                  <a:pt x="38938" y="387349"/>
                </a:lnTo>
                <a:lnTo>
                  <a:pt x="52937" y="387349"/>
                </a:lnTo>
                <a:lnTo>
                  <a:pt x="59097" y="382269"/>
                </a:lnTo>
                <a:lnTo>
                  <a:pt x="55803" y="382269"/>
                </a:lnTo>
                <a:lnTo>
                  <a:pt x="51117" y="380999"/>
                </a:lnTo>
                <a:lnTo>
                  <a:pt x="50965" y="380999"/>
                </a:lnTo>
                <a:lnTo>
                  <a:pt x="52819" y="375919"/>
                </a:lnTo>
                <a:lnTo>
                  <a:pt x="53616" y="374649"/>
                </a:lnTo>
                <a:lnTo>
                  <a:pt x="40081" y="374649"/>
                </a:lnTo>
                <a:lnTo>
                  <a:pt x="40017" y="367029"/>
                </a:lnTo>
                <a:lnTo>
                  <a:pt x="46354" y="360679"/>
                </a:lnTo>
                <a:lnTo>
                  <a:pt x="53987" y="354329"/>
                </a:lnTo>
                <a:lnTo>
                  <a:pt x="57480" y="350519"/>
                </a:lnTo>
                <a:lnTo>
                  <a:pt x="61010" y="347979"/>
                </a:lnTo>
                <a:lnTo>
                  <a:pt x="66311" y="342899"/>
                </a:lnTo>
                <a:lnTo>
                  <a:pt x="77202" y="335279"/>
                </a:lnTo>
                <a:lnTo>
                  <a:pt x="82473" y="330199"/>
                </a:lnTo>
                <a:lnTo>
                  <a:pt x="245057" y="330199"/>
                </a:lnTo>
                <a:lnTo>
                  <a:pt x="248678" y="327659"/>
                </a:lnTo>
                <a:lnTo>
                  <a:pt x="855768" y="327659"/>
                </a:lnTo>
                <a:lnTo>
                  <a:pt x="850119" y="322579"/>
                </a:lnTo>
                <a:lnTo>
                  <a:pt x="840705" y="312419"/>
                </a:lnTo>
                <a:lnTo>
                  <a:pt x="831695" y="302259"/>
                </a:lnTo>
                <a:lnTo>
                  <a:pt x="823023" y="290829"/>
                </a:lnTo>
                <a:lnTo>
                  <a:pt x="814872" y="280669"/>
                </a:lnTo>
                <a:lnTo>
                  <a:pt x="806967" y="269239"/>
                </a:lnTo>
                <a:lnTo>
                  <a:pt x="799095" y="259079"/>
                </a:lnTo>
                <a:lnTo>
                  <a:pt x="791044" y="247649"/>
                </a:lnTo>
                <a:lnTo>
                  <a:pt x="767123" y="213359"/>
                </a:lnTo>
                <a:lnTo>
                  <a:pt x="740115" y="179069"/>
                </a:lnTo>
                <a:lnTo>
                  <a:pt x="709833" y="146049"/>
                </a:lnTo>
                <a:lnTo>
                  <a:pt x="676091" y="115569"/>
                </a:lnTo>
                <a:lnTo>
                  <a:pt x="638702" y="86359"/>
                </a:lnTo>
                <a:lnTo>
                  <a:pt x="597479" y="59689"/>
                </a:lnTo>
                <a:lnTo>
                  <a:pt x="552234" y="36829"/>
                </a:lnTo>
                <a:lnTo>
                  <a:pt x="502780" y="16509"/>
                </a:lnTo>
                <a:lnTo>
                  <a:pt x="448932" y="0"/>
                </a:lnTo>
                <a:close/>
              </a:path>
              <a:path w="893444" h="500380">
                <a:moveTo>
                  <a:pt x="63741" y="378459"/>
                </a:moveTo>
                <a:lnTo>
                  <a:pt x="59740" y="380999"/>
                </a:lnTo>
                <a:lnTo>
                  <a:pt x="55803" y="382269"/>
                </a:lnTo>
                <a:lnTo>
                  <a:pt x="59097" y="382269"/>
                </a:lnTo>
                <a:lnTo>
                  <a:pt x="63741" y="378459"/>
                </a:lnTo>
                <a:close/>
              </a:path>
              <a:path w="893444" h="500380">
                <a:moveTo>
                  <a:pt x="582891" y="330199"/>
                </a:moveTo>
                <a:lnTo>
                  <a:pt x="500862" y="330199"/>
                </a:lnTo>
                <a:lnTo>
                  <a:pt x="500824" y="331469"/>
                </a:lnTo>
                <a:lnTo>
                  <a:pt x="500000" y="339089"/>
                </a:lnTo>
                <a:lnTo>
                  <a:pt x="498998" y="347979"/>
                </a:lnTo>
                <a:lnTo>
                  <a:pt x="498877" y="355599"/>
                </a:lnTo>
                <a:lnTo>
                  <a:pt x="500697" y="364489"/>
                </a:lnTo>
                <a:lnTo>
                  <a:pt x="503669" y="370839"/>
                </a:lnTo>
                <a:lnTo>
                  <a:pt x="509460" y="375919"/>
                </a:lnTo>
                <a:lnTo>
                  <a:pt x="515785" y="369569"/>
                </a:lnTo>
                <a:lnTo>
                  <a:pt x="521747" y="363219"/>
                </a:lnTo>
                <a:lnTo>
                  <a:pt x="526491" y="355599"/>
                </a:lnTo>
                <a:lnTo>
                  <a:pt x="530872" y="346709"/>
                </a:lnTo>
                <a:lnTo>
                  <a:pt x="535749" y="339089"/>
                </a:lnTo>
                <a:lnTo>
                  <a:pt x="577424" y="339089"/>
                </a:lnTo>
                <a:lnTo>
                  <a:pt x="581621" y="331469"/>
                </a:lnTo>
                <a:lnTo>
                  <a:pt x="581888" y="331469"/>
                </a:lnTo>
                <a:lnTo>
                  <a:pt x="582891" y="330199"/>
                </a:lnTo>
                <a:close/>
              </a:path>
              <a:path w="893444" h="500380">
                <a:moveTo>
                  <a:pt x="59829" y="367029"/>
                </a:moveTo>
                <a:lnTo>
                  <a:pt x="53746" y="370839"/>
                </a:lnTo>
                <a:lnTo>
                  <a:pt x="47269" y="374649"/>
                </a:lnTo>
                <a:lnTo>
                  <a:pt x="53616" y="374649"/>
                </a:lnTo>
                <a:lnTo>
                  <a:pt x="56007" y="370839"/>
                </a:lnTo>
                <a:lnTo>
                  <a:pt x="59829" y="367029"/>
                </a:lnTo>
                <a:close/>
              </a:path>
              <a:path w="893444" h="500380">
                <a:moveTo>
                  <a:pt x="500024" y="330199"/>
                </a:moveTo>
                <a:lnTo>
                  <a:pt x="421627" y="330199"/>
                </a:lnTo>
                <a:lnTo>
                  <a:pt x="421563" y="331469"/>
                </a:lnTo>
                <a:lnTo>
                  <a:pt x="420448" y="340359"/>
                </a:lnTo>
                <a:lnTo>
                  <a:pt x="419887" y="350519"/>
                </a:lnTo>
                <a:lnTo>
                  <a:pt x="422088" y="359409"/>
                </a:lnTo>
                <a:lnTo>
                  <a:pt x="429259" y="364489"/>
                </a:lnTo>
                <a:lnTo>
                  <a:pt x="440983" y="365759"/>
                </a:lnTo>
                <a:lnTo>
                  <a:pt x="452051" y="360679"/>
                </a:lnTo>
                <a:lnTo>
                  <a:pt x="470814" y="344169"/>
                </a:lnTo>
                <a:lnTo>
                  <a:pt x="471322" y="342899"/>
                </a:lnTo>
                <a:lnTo>
                  <a:pt x="472579" y="341629"/>
                </a:lnTo>
                <a:lnTo>
                  <a:pt x="486803" y="341629"/>
                </a:lnTo>
                <a:lnTo>
                  <a:pt x="490829" y="339089"/>
                </a:lnTo>
                <a:lnTo>
                  <a:pt x="495693" y="335279"/>
                </a:lnTo>
                <a:lnTo>
                  <a:pt x="500024" y="330199"/>
                </a:lnTo>
                <a:close/>
              </a:path>
              <a:path w="893444" h="500380">
                <a:moveTo>
                  <a:pt x="239804" y="334009"/>
                </a:moveTo>
                <a:lnTo>
                  <a:pt x="163893" y="334009"/>
                </a:lnTo>
                <a:lnTo>
                  <a:pt x="163550" y="335279"/>
                </a:lnTo>
                <a:lnTo>
                  <a:pt x="160578" y="340359"/>
                </a:lnTo>
                <a:lnTo>
                  <a:pt x="154190" y="349249"/>
                </a:lnTo>
                <a:lnTo>
                  <a:pt x="158419" y="364489"/>
                </a:lnTo>
                <a:lnTo>
                  <a:pt x="168910" y="364489"/>
                </a:lnTo>
                <a:lnTo>
                  <a:pt x="175247" y="361949"/>
                </a:lnTo>
                <a:lnTo>
                  <a:pt x="185318" y="358139"/>
                </a:lnTo>
                <a:lnTo>
                  <a:pt x="194811" y="353059"/>
                </a:lnTo>
                <a:lnTo>
                  <a:pt x="203532" y="345439"/>
                </a:lnTo>
                <a:lnTo>
                  <a:pt x="211289" y="336549"/>
                </a:lnTo>
                <a:lnTo>
                  <a:pt x="236332" y="336549"/>
                </a:lnTo>
                <a:lnTo>
                  <a:pt x="239804" y="334009"/>
                </a:lnTo>
                <a:close/>
              </a:path>
              <a:path w="893444" h="500380">
                <a:moveTo>
                  <a:pt x="389692" y="334009"/>
                </a:moveTo>
                <a:lnTo>
                  <a:pt x="347446" y="334009"/>
                </a:lnTo>
                <a:lnTo>
                  <a:pt x="345389" y="340359"/>
                </a:lnTo>
                <a:lnTo>
                  <a:pt x="343509" y="346709"/>
                </a:lnTo>
                <a:lnTo>
                  <a:pt x="345109" y="360679"/>
                </a:lnTo>
                <a:lnTo>
                  <a:pt x="351878" y="364489"/>
                </a:lnTo>
                <a:lnTo>
                  <a:pt x="359206" y="363219"/>
                </a:lnTo>
                <a:lnTo>
                  <a:pt x="369303" y="358139"/>
                </a:lnTo>
                <a:lnTo>
                  <a:pt x="377721" y="350519"/>
                </a:lnTo>
                <a:lnTo>
                  <a:pt x="384976" y="340359"/>
                </a:lnTo>
                <a:lnTo>
                  <a:pt x="389692" y="334009"/>
                </a:lnTo>
                <a:close/>
              </a:path>
              <a:path w="893444" h="500380">
                <a:moveTo>
                  <a:pt x="151638" y="332739"/>
                </a:moveTo>
                <a:lnTo>
                  <a:pt x="106426" y="332739"/>
                </a:lnTo>
                <a:lnTo>
                  <a:pt x="105930" y="334009"/>
                </a:lnTo>
                <a:lnTo>
                  <a:pt x="101116" y="341629"/>
                </a:lnTo>
                <a:lnTo>
                  <a:pt x="96680" y="351789"/>
                </a:lnTo>
                <a:lnTo>
                  <a:pt x="96484" y="360679"/>
                </a:lnTo>
                <a:lnTo>
                  <a:pt x="104393" y="363219"/>
                </a:lnTo>
                <a:lnTo>
                  <a:pt x="141150" y="341629"/>
                </a:lnTo>
                <a:lnTo>
                  <a:pt x="147182" y="336549"/>
                </a:lnTo>
                <a:lnTo>
                  <a:pt x="151638" y="332739"/>
                </a:lnTo>
                <a:close/>
              </a:path>
              <a:path w="893444" h="500380">
                <a:moveTo>
                  <a:pt x="576724" y="340359"/>
                </a:moveTo>
                <a:lnTo>
                  <a:pt x="546836" y="340359"/>
                </a:lnTo>
                <a:lnTo>
                  <a:pt x="546751" y="342899"/>
                </a:lnTo>
                <a:lnTo>
                  <a:pt x="546654" y="349249"/>
                </a:lnTo>
                <a:lnTo>
                  <a:pt x="547100" y="356869"/>
                </a:lnTo>
                <a:lnTo>
                  <a:pt x="550092" y="363219"/>
                </a:lnTo>
                <a:lnTo>
                  <a:pt x="557263" y="363219"/>
                </a:lnTo>
                <a:lnTo>
                  <a:pt x="565210" y="358139"/>
                </a:lnTo>
                <a:lnTo>
                  <a:pt x="571476" y="349249"/>
                </a:lnTo>
                <a:lnTo>
                  <a:pt x="576724" y="340359"/>
                </a:lnTo>
                <a:close/>
              </a:path>
              <a:path w="893444" h="500380">
                <a:moveTo>
                  <a:pt x="874420" y="346709"/>
                </a:moveTo>
                <a:lnTo>
                  <a:pt x="842835" y="346709"/>
                </a:lnTo>
                <a:lnTo>
                  <a:pt x="855218" y="351789"/>
                </a:lnTo>
                <a:lnTo>
                  <a:pt x="871156" y="359409"/>
                </a:lnTo>
                <a:lnTo>
                  <a:pt x="876211" y="354329"/>
                </a:lnTo>
                <a:lnTo>
                  <a:pt x="874420" y="346709"/>
                </a:lnTo>
                <a:close/>
              </a:path>
              <a:path w="893444" h="500380">
                <a:moveTo>
                  <a:pt x="855768" y="327659"/>
                </a:moveTo>
                <a:lnTo>
                  <a:pt x="249542" y="327659"/>
                </a:lnTo>
                <a:lnTo>
                  <a:pt x="249085" y="332739"/>
                </a:lnTo>
                <a:lnTo>
                  <a:pt x="247230" y="337819"/>
                </a:lnTo>
                <a:lnTo>
                  <a:pt x="245618" y="347979"/>
                </a:lnTo>
                <a:lnTo>
                  <a:pt x="247269" y="355599"/>
                </a:lnTo>
                <a:lnTo>
                  <a:pt x="253085" y="356869"/>
                </a:lnTo>
                <a:lnTo>
                  <a:pt x="259686" y="358139"/>
                </a:lnTo>
                <a:lnTo>
                  <a:pt x="266174" y="355599"/>
                </a:lnTo>
                <a:lnTo>
                  <a:pt x="272236" y="351789"/>
                </a:lnTo>
                <a:lnTo>
                  <a:pt x="277850" y="346709"/>
                </a:lnTo>
                <a:lnTo>
                  <a:pt x="309404" y="346709"/>
                </a:lnTo>
                <a:lnTo>
                  <a:pt x="311191" y="345439"/>
                </a:lnTo>
                <a:lnTo>
                  <a:pt x="317716" y="339089"/>
                </a:lnTo>
                <a:lnTo>
                  <a:pt x="323405" y="332739"/>
                </a:lnTo>
                <a:lnTo>
                  <a:pt x="323634" y="331469"/>
                </a:lnTo>
                <a:lnTo>
                  <a:pt x="391579" y="331469"/>
                </a:lnTo>
                <a:lnTo>
                  <a:pt x="391909" y="330199"/>
                </a:lnTo>
                <a:lnTo>
                  <a:pt x="627037" y="330199"/>
                </a:lnTo>
                <a:lnTo>
                  <a:pt x="628078" y="328929"/>
                </a:lnTo>
                <a:lnTo>
                  <a:pt x="857181" y="328929"/>
                </a:lnTo>
                <a:lnTo>
                  <a:pt x="855768" y="327659"/>
                </a:lnTo>
                <a:close/>
              </a:path>
              <a:path w="893444" h="500380">
                <a:moveTo>
                  <a:pt x="309404" y="346709"/>
                </a:moveTo>
                <a:lnTo>
                  <a:pt x="278676" y="346709"/>
                </a:lnTo>
                <a:lnTo>
                  <a:pt x="278574" y="347979"/>
                </a:lnTo>
                <a:lnTo>
                  <a:pt x="279146" y="347979"/>
                </a:lnTo>
                <a:lnTo>
                  <a:pt x="279145" y="350519"/>
                </a:lnTo>
                <a:lnTo>
                  <a:pt x="279652" y="355599"/>
                </a:lnTo>
                <a:lnTo>
                  <a:pt x="284459" y="356869"/>
                </a:lnTo>
                <a:lnTo>
                  <a:pt x="290911" y="356869"/>
                </a:lnTo>
                <a:lnTo>
                  <a:pt x="296481" y="354329"/>
                </a:lnTo>
                <a:lnTo>
                  <a:pt x="304042" y="350519"/>
                </a:lnTo>
                <a:lnTo>
                  <a:pt x="309404" y="346709"/>
                </a:lnTo>
                <a:close/>
              </a:path>
              <a:path w="893444" h="500380">
                <a:moveTo>
                  <a:pt x="625650" y="332739"/>
                </a:moveTo>
                <a:lnTo>
                  <a:pt x="594474" y="332739"/>
                </a:lnTo>
                <a:lnTo>
                  <a:pt x="594461" y="335279"/>
                </a:lnTo>
                <a:lnTo>
                  <a:pt x="594842" y="335279"/>
                </a:lnTo>
                <a:lnTo>
                  <a:pt x="595350" y="339089"/>
                </a:lnTo>
                <a:lnTo>
                  <a:pt x="595630" y="344169"/>
                </a:lnTo>
                <a:lnTo>
                  <a:pt x="600075" y="353059"/>
                </a:lnTo>
                <a:lnTo>
                  <a:pt x="605713" y="354329"/>
                </a:lnTo>
                <a:lnTo>
                  <a:pt x="610654" y="351789"/>
                </a:lnTo>
                <a:lnTo>
                  <a:pt x="615785" y="346709"/>
                </a:lnTo>
                <a:lnTo>
                  <a:pt x="619996" y="341629"/>
                </a:lnTo>
                <a:lnTo>
                  <a:pt x="623571" y="336549"/>
                </a:lnTo>
                <a:lnTo>
                  <a:pt x="625650" y="332739"/>
                </a:lnTo>
                <a:close/>
              </a:path>
              <a:path w="893444" h="500380">
                <a:moveTo>
                  <a:pt x="669925" y="332739"/>
                </a:moveTo>
                <a:lnTo>
                  <a:pt x="641527" y="332739"/>
                </a:lnTo>
                <a:lnTo>
                  <a:pt x="642124" y="335279"/>
                </a:lnTo>
                <a:lnTo>
                  <a:pt x="643648" y="339089"/>
                </a:lnTo>
                <a:lnTo>
                  <a:pt x="644499" y="342899"/>
                </a:lnTo>
                <a:lnTo>
                  <a:pt x="648944" y="349249"/>
                </a:lnTo>
                <a:lnTo>
                  <a:pt x="654037" y="353059"/>
                </a:lnTo>
                <a:lnTo>
                  <a:pt x="665835" y="347979"/>
                </a:lnTo>
                <a:lnTo>
                  <a:pt x="667537" y="337819"/>
                </a:lnTo>
                <a:lnTo>
                  <a:pt x="669925" y="332739"/>
                </a:lnTo>
                <a:close/>
              </a:path>
              <a:path w="893444" h="500380">
                <a:moveTo>
                  <a:pt x="486803" y="341629"/>
                </a:moveTo>
                <a:lnTo>
                  <a:pt x="472579" y="341629"/>
                </a:lnTo>
                <a:lnTo>
                  <a:pt x="471487" y="351789"/>
                </a:lnTo>
                <a:lnTo>
                  <a:pt x="482777" y="344169"/>
                </a:lnTo>
                <a:lnTo>
                  <a:pt x="486803" y="341629"/>
                </a:lnTo>
                <a:close/>
              </a:path>
              <a:path w="893444" h="500380">
                <a:moveTo>
                  <a:pt x="577424" y="339089"/>
                </a:moveTo>
                <a:lnTo>
                  <a:pt x="537121" y="339089"/>
                </a:lnTo>
                <a:lnTo>
                  <a:pt x="534974" y="349249"/>
                </a:lnTo>
                <a:lnTo>
                  <a:pt x="541769" y="346709"/>
                </a:lnTo>
                <a:lnTo>
                  <a:pt x="543814" y="344169"/>
                </a:lnTo>
                <a:lnTo>
                  <a:pt x="545858" y="340359"/>
                </a:lnTo>
                <a:lnTo>
                  <a:pt x="576724" y="340359"/>
                </a:lnTo>
                <a:lnTo>
                  <a:pt x="577424" y="339089"/>
                </a:lnTo>
                <a:close/>
              </a:path>
              <a:path w="893444" h="500380">
                <a:moveTo>
                  <a:pt x="236332" y="336549"/>
                </a:moveTo>
                <a:lnTo>
                  <a:pt x="212737" y="336549"/>
                </a:lnTo>
                <a:lnTo>
                  <a:pt x="211582" y="340359"/>
                </a:lnTo>
                <a:lnTo>
                  <a:pt x="210019" y="347979"/>
                </a:lnTo>
                <a:lnTo>
                  <a:pt x="219633" y="347979"/>
                </a:lnTo>
                <a:lnTo>
                  <a:pt x="223774" y="345439"/>
                </a:lnTo>
                <a:lnTo>
                  <a:pt x="232829" y="339089"/>
                </a:lnTo>
                <a:lnTo>
                  <a:pt x="236332" y="336549"/>
                </a:lnTo>
                <a:close/>
              </a:path>
              <a:path w="893444" h="500380">
                <a:moveTo>
                  <a:pt x="842835" y="346709"/>
                </a:moveTo>
                <a:close/>
              </a:path>
              <a:path w="893444" h="500380">
                <a:moveTo>
                  <a:pt x="391579" y="331469"/>
                </a:moveTo>
                <a:lnTo>
                  <a:pt x="324726" y="331469"/>
                </a:lnTo>
                <a:lnTo>
                  <a:pt x="324218" y="336549"/>
                </a:lnTo>
                <a:lnTo>
                  <a:pt x="324111" y="339089"/>
                </a:lnTo>
                <a:lnTo>
                  <a:pt x="324231" y="346709"/>
                </a:lnTo>
                <a:lnTo>
                  <a:pt x="337058" y="342899"/>
                </a:lnTo>
                <a:lnTo>
                  <a:pt x="342049" y="339089"/>
                </a:lnTo>
                <a:lnTo>
                  <a:pt x="346494" y="334009"/>
                </a:lnTo>
                <a:lnTo>
                  <a:pt x="389692" y="334009"/>
                </a:lnTo>
                <a:lnTo>
                  <a:pt x="391579" y="331469"/>
                </a:lnTo>
                <a:close/>
              </a:path>
              <a:path w="893444" h="500380">
                <a:moveTo>
                  <a:pt x="421627" y="330199"/>
                </a:moveTo>
                <a:lnTo>
                  <a:pt x="393001" y="330199"/>
                </a:lnTo>
                <a:lnTo>
                  <a:pt x="392010" y="335279"/>
                </a:lnTo>
                <a:lnTo>
                  <a:pt x="390982" y="340359"/>
                </a:lnTo>
                <a:lnTo>
                  <a:pt x="397281" y="344169"/>
                </a:lnTo>
                <a:lnTo>
                  <a:pt x="400634" y="342899"/>
                </a:lnTo>
                <a:lnTo>
                  <a:pt x="409511" y="340359"/>
                </a:lnTo>
                <a:lnTo>
                  <a:pt x="416052" y="336549"/>
                </a:lnTo>
                <a:lnTo>
                  <a:pt x="420573" y="331469"/>
                </a:lnTo>
                <a:lnTo>
                  <a:pt x="421627" y="330199"/>
                </a:lnTo>
                <a:close/>
              </a:path>
              <a:path w="893444" h="500380">
                <a:moveTo>
                  <a:pt x="627037" y="330199"/>
                </a:moveTo>
                <a:lnTo>
                  <a:pt x="582891" y="330199"/>
                </a:lnTo>
                <a:lnTo>
                  <a:pt x="583196" y="334009"/>
                </a:lnTo>
                <a:lnTo>
                  <a:pt x="582218" y="340359"/>
                </a:lnTo>
                <a:lnTo>
                  <a:pt x="589800" y="344169"/>
                </a:lnTo>
                <a:lnTo>
                  <a:pt x="591858" y="337819"/>
                </a:lnTo>
                <a:lnTo>
                  <a:pt x="593305" y="334009"/>
                </a:lnTo>
                <a:lnTo>
                  <a:pt x="594474" y="332739"/>
                </a:lnTo>
                <a:lnTo>
                  <a:pt x="625650" y="332739"/>
                </a:lnTo>
                <a:lnTo>
                  <a:pt x="627037" y="330199"/>
                </a:lnTo>
                <a:close/>
              </a:path>
              <a:path w="893444" h="500380">
                <a:moveTo>
                  <a:pt x="857181" y="328929"/>
                </a:moveTo>
                <a:lnTo>
                  <a:pt x="628078" y="328929"/>
                </a:lnTo>
                <a:lnTo>
                  <a:pt x="628370" y="332739"/>
                </a:lnTo>
                <a:lnTo>
                  <a:pt x="628700" y="340359"/>
                </a:lnTo>
                <a:lnTo>
                  <a:pt x="636130" y="342899"/>
                </a:lnTo>
                <a:lnTo>
                  <a:pt x="639064" y="336549"/>
                </a:lnTo>
                <a:lnTo>
                  <a:pt x="640511" y="332739"/>
                </a:lnTo>
                <a:lnTo>
                  <a:pt x="669925" y="332739"/>
                </a:lnTo>
                <a:lnTo>
                  <a:pt x="670521" y="331469"/>
                </a:lnTo>
                <a:lnTo>
                  <a:pt x="671423" y="330199"/>
                </a:lnTo>
                <a:lnTo>
                  <a:pt x="858593" y="330199"/>
                </a:lnTo>
                <a:lnTo>
                  <a:pt x="857181" y="328929"/>
                </a:lnTo>
                <a:close/>
              </a:path>
              <a:path w="893444" h="500380">
                <a:moveTo>
                  <a:pt x="858593" y="330199"/>
                </a:moveTo>
                <a:lnTo>
                  <a:pt x="671423" y="330199"/>
                </a:lnTo>
                <a:lnTo>
                  <a:pt x="672985" y="335279"/>
                </a:lnTo>
                <a:lnTo>
                  <a:pt x="675690" y="339089"/>
                </a:lnTo>
                <a:lnTo>
                  <a:pt x="680326" y="341629"/>
                </a:lnTo>
                <a:lnTo>
                  <a:pt x="682142" y="342899"/>
                </a:lnTo>
                <a:lnTo>
                  <a:pt x="686917" y="342899"/>
                </a:lnTo>
                <a:lnTo>
                  <a:pt x="686650" y="335279"/>
                </a:lnTo>
                <a:lnTo>
                  <a:pt x="687565" y="334009"/>
                </a:lnTo>
                <a:lnTo>
                  <a:pt x="862515" y="334009"/>
                </a:lnTo>
                <a:lnTo>
                  <a:pt x="860005" y="331469"/>
                </a:lnTo>
                <a:lnTo>
                  <a:pt x="858593" y="330199"/>
                </a:lnTo>
                <a:close/>
              </a:path>
              <a:path w="893444" h="500380">
                <a:moveTo>
                  <a:pt x="245057" y="330199"/>
                </a:moveTo>
                <a:lnTo>
                  <a:pt x="83921" y="330199"/>
                </a:lnTo>
                <a:lnTo>
                  <a:pt x="82384" y="332739"/>
                </a:lnTo>
                <a:lnTo>
                  <a:pt x="78638" y="337819"/>
                </a:lnTo>
                <a:lnTo>
                  <a:pt x="83045" y="341629"/>
                </a:lnTo>
                <a:lnTo>
                  <a:pt x="94538" y="339089"/>
                </a:lnTo>
                <a:lnTo>
                  <a:pt x="100088" y="336549"/>
                </a:lnTo>
                <a:lnTo>
                  <a:pt x="105905" y="332739"/>
                </a:lnTo>
                <a:lnTo>
                  <a:pt x="151638" y="332739"/>
                </a:lnTo>
                <a:lnTo>
                  <a:pt x="153123" y="331469"/>
                </a:lnTo>
                <a:lnTo>
                  <a:pt x="243247" y="331469"/>
                </a:lnTo>
                <a:lnTo>
                  <a:pt x="245057" y="330199"/>
                </a:lnTo>
                <a:close/>
              </a:path>
              <a:path w="893444" h="500380">
                <a:moveTo>
                  <a:pt x="243247" y="331469"/>
                </a:moveTo>
                <a:lnTo>
                  <a:pt x="154559" y="331469"/>
                </a:lnTo>
                <a:lnTo>
                  <a:pt x="153479" y="332739"/>
                </a:lnTo>
                <a:lnTo>
                  <a:pt x="150571" y="336549"/>
                </a:lnTo>
                <a:lnTo>
                  <a:pt x="154114" y="337819"/>
                </a:lnTo>
                <a:lnTo>
                  <a:pt x="155371" y="336549"/>
                </a:lnTo>
                <a:lnTo>
                  <a:pt x="158673" y="336549"/>
                </a:lnTo>
                <a:lnTo>
                  <a:pt x="160782" y="335279"/>
                </a:lnTo>
                <a:lnTo>
                  <a:pt x="163258" y="334009"/>
                </a:lnTo>
                <a:lnTo>
                  <a:pt x="239804" y="334009"/>
                </a:lnTo>
                <a:lnTo>
                  <a:pt x="243247" y="331469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2261256" y="2243493"/>
            <a:ext cx="193040" cy="324485"/>
          </a:xfrm>
          <a:custGeom>
            <a:avLst/>
            <a:gdLst/>
            <a:ahLst/>
            <a:cxnLst/>
            <a:rect l="l" t="t" r="r" b="b"/>
            <a:pathLst>
              <a:path w="193039" h="324485">
                <a:moveTo>
                  <a:pt x="159845" y="311429"/>
                </a:moveTo>
                <a:lnTo>
                  <a:pt x="145846" y="311429"/>
                </a:lnTo>
                <a:lnTo>
                  <a:pt x="147370" y="314972"/>
                </a:lnTo>
                <a:lnTo>
                  <a:pt x="149059" y="318350"/>
                </a:lnTo>
                <a:lnTo>
                  <a:pt x="153454" y="324116"/>
                </a:lnTo>
                <a:lnTo>
                  <a:pt x="157556" y="319595"/>
                </a:lnTo>
                <a:lnTo>
                  <a:pt x="158432" y="317423"/>
                </a:lnTo>
                <a:lnTo>
                  <a:pt x="159845" y="311429"/>
                </a:lnTo>
                <a:close/>
              </a:path>
              <a:path w="193039" h="324485">
                <a:moveTo>
                  <a:pt x="159636" y="294779"/>
                </a:moveTo>
                <a:lnTo>
                  <a:pt x="118897" y="294779"/>
                </a:lnTo>
                <a:lnTo>
                  <a:pt x="123500" y="300723"/>
                </a:lnTo>
                <a:lnTo>
                  <a:pt x="128238" y="306371"/>
                </a:lnTo>
                <a:lnTo>
                  <a:pt x="133381" y="311617"/>
                </a:lnTo>
                <a:lnTo>
                  <a:pt x="139065" y="316191"/>
                </a:lnTo>
                <a:lnTo>
                  <a:pt x="141960" y="318198"/>
                </a:lnTo>
                <a:lnTo>
                  <a:pt x="145759" y="314972"/>
                </a:lnTo>
                <a:lnTo>
                  <a:pt x="145846" y="311429"/>
                </a:lnTo>
                <a:lnTo>
                  <a:pt x="159845" y="311429"/>
                </a:lnTo>
                <a:lnTo>
                  <a:pt x="159960" y="310794"/>
                </a:lnTo>
                <a:lnTo>
                  <a:pt x="160087" y="306616"/>
                </a:lnTo>
                <a:lnTo>
                  <a:pt x="159979" y="300609"/>
                </a:lnTo>
                <a:lnTo>
                  <a:pt x="159636" y="294779"/>
                </a:lnTo>
                <a:close/>
              </a:path>
              <a:path w="193039" h="324485">
                <a:moveTo>
                  <a:pt x="62674" y="262178"/>
                </a:moveTo>
                <a:lnTo>
                  <a:pt x="67094" y="268478"/>
                </a:lnTo>
                <a:lnTo>
                  <a:pt x="71907" y="274929"/>
                </a:lnTo>
                <a:lnTo>
                  <a:pt x="75621" y="288720"/>
                </a:lnTo>
                <a:lnTo>
                  <a:pt x="75711" y="296372"/>
                </a:lnTo>
                <a:lnTo>
                  <a:pt x="73901" y="303911"/>
                </a:lnTo>
                <a:lnTo>
                  <a:pt x="73571" y="305104"/>
                </a:lnTo>
                <a:lnTo>
                  <a:pt x="73187" y="306371"/>
                </a:lnTo>
                <a:lnTo>
                  <a:pt x="75171" y="308254"/>
                </a:lnTo>
                <a:lnTo>
                  <a:pt x="77152" y="310172"/>
                </a:lnTo>
                <a:lnTo>
                  <a:pt x="81280" y="314515"/>
                </a:lnTo>
                <a:lnTo>
                  <a:pt x="84810" y="310794"/>
                </a:lnTo>
                <a:lnTo>
                  <a:pt x="85039" y="308381"/>
                </a:lnTo>
                <a:lnTo>
                  <a:pt x="85156" y="305104"/>
                </a:lnTo>
                <a:lnTo>
                  <a:pt x="85166" y="300609"/>
                </a:lnTo>
                <a:lnTo>
                  <a:pt x="84817" y="295440"/>
                </a:lnTo>
                <a:lnTo>
                  <a:pt x="83831" y="289077"/>
                </a:lnTo>
                <a:lnTo>
                  <a:pt x="83597" y="287954"/>
                </a:lnTo>
                <a:lnTo>
                  <a:pt x="82194" y="281952"/>
                </a:lnTo>
                <a:lnTo>
                  <a:pt x="85344" y="281952"/>
                </a:lnTo>
                <a:lnTo>
                  <a:pt x="84391" y="281051"/>
                </a:lnTo>
                <a:lnTo>
                  <a:pt x="77812" y="274358"/>
                </a:lnTo>
                <a:lnTo>
                  <a:pt x="75679" y="271818"/>
                </a:lnTo>
                <a:lnTo>
                  <a:pt x="73507" y="269328"/>
                </a:lnTo>
                <a:lnTo>
                  <a:pt x="69469" y="266915"/>
                </a:lnTo>
                <a:lnTo>
                  <a:pt x="65595" y="264134"/>
                </a:lnTo>
                <a:lnTo>
                  <a:pt x="62674" y="262178"/>
                </a:lnTo>
                <a:close/>
              </a:path>
              <a:path w="193039" h="324485">
                <a:moveTo>
                  <a:pt x="182892" y="281889"/>
                </a:moveTo>
                <a:lnTo>
                  <a:pt x="163296" y="281889"/>
                </a:lnTo>
                <a:lnTo>
                  <a:pt x="167656" y="287954"/>
                </a:lnTo>
                <a:lnTo>
                  <a:pt x="171826" y="294160"/>
                </a:lnTo>
                <a:lnTo>
                  <a:pt x="175731" y="300723"/>
                </a:lnTo>
                <a:lnTo>
                  <a:pt x="179070" y="307403"/>
                </a:lnTo>
                <a:lnTo>
                  <a:pt x="181102" y="311962"/>
                </a:lnTo>
                <a:lnTo>
                  <a:pt x="186626" y="306108"/>
                </a:lnTo>
                <a:lnTo>
                  <a:pt x="185839" y="295440"/>
                </a:lnTo>
                <a:lnTo>
                  <a:pt x="184569" y="288467"/>
                </a:lnTo>
                <a:lnTo>
                  <a:pt x="182892" y="281889"/>
                </a:lnTo>
                <a:close/>
              </a:path>
              <a:path w="193039" h="324485">
                <a:moveTo>
                  <a:pt x="85344" y="281952"/>
                </a:moveTo>
                <a:lnTo>
                  <a:pt x="82194" y="281952"/>
                </a:lnTo>
                <a:lnTo>
                  <a:pt x="85458" y="285559"/>
                </a:lnTo>
                <a:lnTo>
                  <a:pt x="115366" y="307822"/>
                </a:lnTo>
                <a:lnTo>
                  <a:pt x="117475" y="306616"/>
                </a:lnTo>
                <a:lnTo>
                  <a:pt x="119786" y="301701"/>
                </a:lnTo>
                <a:lnTo>
                  <a:pt x="119672" y="298259"/>
                </a:lnTo>
                <a:lnTo>
                  <a:pt x="118897" y="294779"/>
                </a:lnTo>
                <a:lnTo>
                  <a:pt x="159636" y="294779"/>
                </a:lnTo>
                <a:lnTo>
                  <a:pt x="159346" y="289877"/>
                </a:lnTo>
                <a:lnTo>
                  <a:pt x="159245" y="285915"/>
                </a:lnTo>
                <a:lnTo>
                  <a:pt x="89535" y="285915"/>
                </a:lnTo>
                <a:lnTo>
                  <a:pt x="85344" y="281952"/>
                </a:lnTo>
                <a:close/>
              </a:path>
              <a:path w="193039" h="324485">
                <a:moveTo>
                  <a:pt x="96253" y="260477"/>
                </a:moveTo>
                <a:lnTo>
                  <a:pt x="99370" y="267463"/>
                </a:lnTo>
                <a:lnTo>
                  <a:pt x="101451" y="274929"/>
                </a:lnTo>
                <a:lnTo>
                  <a:pt x="100837" y="281251"/>
                </a:lnTo>
                <a:lnTo>
                  <a:pt x="95846" y="284708"/>
                </a:lnTo>
                <a:lnTo>
                  <a:pt x="89535" y="285915"/>
                </a:lnTo>
                <a:lnTo>
                  <a:pt x="159245" y="285915"/>
                </a:lnTo>
                <a:lnTo>
                  <a:pt x="159092" y="281889"/>
                </a:lnTo>
                <a:lnTo>
                  <a:pt x="182892" y="281889"/>
                </a:lnTo>
                <a:lnTo>
                  <a:pt x="181749" y="277406"/>
                </a:lnTo>
                <a:lnTo>
                  <a:pt x="181364" y="276745"/>
                </a:lnTo>
                <a:lnTo>
                  <a:pt x="122593" y="276745"/>
                </a:lnTo>
                <a:lnTo>
                  <a:pt x="107530" y="271462"/>
                </a:lnTo>
                <a:lnTo>
                  <a:pt x="101777" y="265671"/>
                </a:lnTo>
                <a:lnTo>
                  <a:pt x="96253" y="260477"/>
                </a:lnTo>
                <a:close/>
              </a:path>
              <a:path w="193039" h="324485">
                <a:moveTo>
                  <a:pt x="191401" y="269214"/>
                </a:moveTo>
                <a:lnTo>
                  <a:pt x="177533" y="269214"/>
                </a:lnTo>
                <a:lnTo>
                  <a:pt x="180682" y="272288"/>
                </a:lnTo>
                <a:lnTo>
                  <a:pt x="183959" y="275031"/>
                </a:lnTo>
                <a:lnTo>
                  <a:pt x="190207" y="278015"/>
                </a:lnTo>
                <a:lnTo>
                  <a:pt x="192849" y="273723"/>
                </a:lnTo>
                <a:lnTo>
                  <a:pt x="192067" y="271005"/>
                </a:lnTo>
                <a:lnTo>
                  <a:pt x="191401" y="269214"/>
                </a:lnTo>
                <a:close/>
              </a:path>
              <a:path w="193039" h="324485">
                <a:moveTo>
                  <a:pt x="88912" y="212534"/>
                </a:moveTo>
                <a:lnTo>
                  <a:pt x="113133" y="242090"/>
                </a:lnTo>
                <a:lnTo>
                  <a:pt x="122593" y="276745"/>
                </a:lnTo>
                <a:lnTo>
                  <a:pt x="181364" y="276745"/>
                </a:lnTo>
                <a:lnTo>
                  <a:pt x="178015" y="271005"/>
                </a:lnTo>
                <a:lnTo>
                  <a:pt x="177533" y="269214"/>
                </a:lnTo>
                <a:lnTo>
                  <a:pt x="191401" y="269214"/>
                </a:lnTo>
                <a:lnTo>
                  <a:pt x="187706" y="259279"/>
                </a:lnTo>
                <a:lnTo>
                  <a:pt x="181871" y="247973"/>
                </a:lnTo>
                <a:lnTo>
                  <a:pt x="175296" y="237039"/>
                </a:lnTo>
                <a:lnTo>
                  <a:pt x="168681" y="226339"/>
                </a:lnTo>
                <a:lnTo>
                  <a:pt x="167500" y="224358"/>
                </a:lnTo>
                <a:lnTo>
                  <a:pt x="166179" y="222211"/>
                </a:lnTo>
                <a:lnTo>
                  <a:pt x="164807" y="220040"/>
                </a:lnTo>
                <a:lnTo>
                  <a:pt x="178254" y="220040"/>
                </a:lnTo>
                <a:lnTo>
                  <a:pt x="176474" y="216877"/>
                </a:lnTo>
                <a:lnTo>
                  <a:pt x="99631" y="216877"/>
                </a:lnTo>
                <a:lnTo>
                  <a:pt x="94551" y="216141"/>
                </a:lnTo>
                <a:lnTo>
                  <a:pt x="88912" y="212534"/>
                </a:lnTo>
                <a:close/>
              </a:path>
              <a:path w="193039" h="324485">
                <a:moveTo>
                  <a:pt x="178254" y="220040"/>
                </a:moveTo>
                <a:lnTo>
                  <a:pt x="164807" y="220040"/>
                </a:lnTo>
                <a:lnTo>
                  <a:pt x="172237" y="227164"/>
                </a:lnTo>
                <a:lnTo>
                  <a:pt x="178384" y="232892"/>
                </a:lnTo>
                <a:lnTo>
                  <a:pt x="182943" y="228320"/>
                </a:lnTo>
                <a:lnTo>
                  <a:pt x="181343" y="225526"/>
                </a:lnTo>
                <a:lnTo>
                  <a:pt x="178254" y="220040"/>
                </a:lnTo>
                <a:close/>
              </a:path>
              <a:path w="193039" h="324485">
                <a:moveTo>
                  <a:pt x="70815" y="166077"/>
                </a:moveTo>
                <a:lnTo>
                  <a:pt x="75087" y="171155"/>
                </a:lnTo>
                <a:lnTo>
                  <a:pt x="79670" y="175961"/>
                </a:lnTo>
                <a:lnTo>
                  <a:pt x="84324" y="180686"/>
                </a:lnTo>
                <a:lnTo>
                  <a:pt x="88811" y="185521"/>
                </a:lnTo>
                <a:lnTo>
                  <a:pt x="92856" y="190247"/>
                </a:lnTo>
                <a:lnTo>
                  <a:pt x="96980" y="195899"/>
                </a:lnTo>
                <a:lnTo>
                  <a:pt x="99994" y="202114"/>
                </a:lnTo>
                <a:lnTo>
                  <a:pt x="100711" y="208534"/>
                </a:lnTo>
                <a:lnTo>
                  <a:pt x="99631" y="216877"/>
                </a:lnTo>
                <a:lnTo>
                  <a:pt x="176474" y="216877"/>
                </a:lnTo>
                <a:lnTo>
                  <a:pt x="153530" y="181089"/>
                </a:lnTo>
                <a:lnTo>
                  <a:pt x="145882" y="173151"/>
                </a:lnTo>
                <a:lnTo>
                  <a:pt x="90258" y="173151"/>
                </a:lnTo>
                <a:lnTo>
                  <a:pt x="82943" y="172859"/>
                </a:lnTo>
                <a:lnTo>
                  <a:pt x="76796" y="169456"/>
                </a:lnTo>
                <a:lnTo>
                  <a:pt x="70815" y="166077"/>
                </a:lnTo>
                <a:close/>
              </a:path>
              <a:path w="193039" h="324485">
                <a:moveTo>
                  <a:pt x="173970" y="169506"/>
                </a:moveTo>
                <a:lnTo>
                  <a:pt x="142367" y="169506"/>
                </a:lnTo>
                <a:lnTo>
                  <a:pt x="148609" y="172485"/>
                </a:lnTo>
                <a:lnTo>
                  <a:pt x="154874" y="175367"/>
                </a:lnTo>
                <a:lnTo>
                  <a:pt x="170815" y="182587"/>
                </a:lnTo>
                <a:lnTo>
                  <a:pt x="175869" y="177507"/>
                </a:lnTo>
                <a:lnTo>
                  <a:pt x="173970" y="169506"/>
                </a:lnTo>
                <a:close/>
              </a:path>
              <a:path w="193039" h="324485">
                <a:moveTo>
                  <a:pt x="37617" y="0"/>
                </a:moveTo>
                <a:lnTo>
                  <a:pt x="20899" y="34296"/>
                </a:lnTo>
                <a:lnTo>
                  <a:pt x="0" y="69850"/>
                </a:lnTo>
                <a:lnTo>
                  <a:pt x="11801" y="79068"/>
                </a:lnTo>
                <a:lnTo>
                  <a:pt x="23156" y="88969"/>
                </a:lnTo>
                <a:lnTo>
                  <a:pt x="34138" y="99385"/>
                </a:lnTo>
                <a:lnTo>
                  <a:pt x="44818" y="110147"/>
                </a:lnTo>
                <a:lnTo>
                  <a:pt x="52293" y="117587"/>
                </a:lnTo>
                <a:lnTo>
                  <a:pt x="80622" y="146766"/>
                </a:lnTo>
                <a:lnTo>
                  <a:pt x="90843" y="172135"/>
                </a:lnTo>
                <a:lnTo>
                  <a:pt x="90843" y="172720"/>
                </a:lnTo>
                <a:lnTo>
                  <a:pt x="90258" y="173151"/>
                </a:lnTo>
                <a:lnTo>
                  <a:pt x="145882" y="173151"/>
                </a:lnTo>
                <a:lnTo>
                  <a:pt x="142494" y="169786"/>
                </a:lnTo>
                <a:lnTo>
                  <a:pt x="142367" y="169506"/>
                </a:lnTo>
                <a:lnTo>
                  <a:pt x="173970" y="169506"/>
                </a:lnTo>
                <a:lnTo>
                  <a:pt x="172885" y="164934"/>
                </a:lnTo>
                <a:lnTo>
                  <a:pt x="140363" y="135480"/>
                </a:lnTo>
                <a:lnTo>
                  <a:pt x="114529" y="103774"/>
                </a:lnTo>
                <a:lnTo>
                  <a:pt x="98748" y="82055"/>
                </a:lnTo>
                <a:lnTo>
                  <a:pt x="90703" y="71374"/>
                </a:lnTo>
                <a:lnTo>
                  <a:pt x="78667" y="53178"/>
                </a:lnTo>
                <a:lnTo>
                  <a:pt x="65822" y="35182"/>
                </a:lnTo>
                <a:lnTo>
                  <a:pt x="52146" y="17438"/>
                </a:lnTo>
                <a:lnTo>
                  <a:pt x="37617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626665" y="2067209"/>
            <a:ext cx="768350" cy="344170"/>
          </a:xfrm>
          <a:custGeom>
            <a:avLst/>
            <a:gdLst/>
            <a:ahLst/>
            <a:cxnLst/>
            <a:rect l="l" t="t" r="r" b="b"/>
            <a:pathLst>
              <a:path w="768350" h="344169">
                <a:moveTo>
                  <a:pt x="672860" y="320040"/>
                </a:moveTo>
                <a:lnTo>
                  <a:pt x="639102" y="320040"/>
                </a:lnTo>
                <a:lnTo>
                  <a:pt x="639902" y="327660"/>
                </a:lnTo>
                <a:lnTo>
                  <a:pt x="642327" y="336550"/>
                </a:lnTo>
                <a:lnTo>
                  <a:pt x="654354" y="344170"/>
                </a:lnTo>
                <a:lnTo>
                  <a:pt x="661339" y="342900"/>
                </a:lnTo>
                <a:lnTo>
                  <a:pt x="665657" y="336550"/>
                </a:lnTo>
                <a:lnTo>
                  <a:pt x="669828" y="328930"/>
                </a:lnTo>
                <a:lnTo>
                  <a:pt x="672860" y="320040"/>
                </a:lnTo>
                <a:close/>
              </a:path>
              <a:path w="768350" h="344169">
                <a:moveTo>
                  <a:pt x="503453" y="300990"/>
                </a:moveTo>
                <a:lnTo>
                  <a:pt x="373989" y="300990"/>
                </a:lnTo>
                <a:lnTo>
                  <a:pt x="372262" y="308610"/>
                </a:lnTo>
                <a:lnTo>
                  <a:pt x="370027" y="316230"/>
                </a:lnTo>
                <a:lnTo>
                  <a:pt x="368724" y="327660"/>
                </a:lnTo>
                <a:lnTo>
                  <a:pt x="368655" y="340360"/>
                </a:lnTo>
                <a:lnTo>
                  <a:pt x="384378" y="342900"/>
                </a:lnTo>
                <a:lnTo>
                  <a:pt x="399796" y="322580"/>
                </a:lnTo>
                <a:lnTo>
                  <a:pt x="403631" y="316230"/>
                </a:lnTo>
                <a:lnTo>
                  <a:pt x="407670" y="309880"/>
                </a:lnTo>
                <a:lnTo>
                  <a:pt x="408813" y="308610"/>
                </a:lnTo>
                <a:lnTo>
                  <a:pt x="438390" y="308610"/>
                </a:lnTo>
                <a:lnTo>
                  <a:pt x="440715" y="304800"/>
                </a:lnTo>
                <a:lnTo>
                  <a:pt x="440956" y="303530"/>
                </a:lnTo>
                <a:lnTo>
                  <a:pt x="501802" y="303530"/>
                </a:lnTo>
                <a:lnTo>
                  <a:pt x="503453" y="300990"/>
                </a:lnTo>
                <a:close/>
              </a:path>
              <a:path w="768350" h="344169">
                <a:moveTo>
                  <a:pt x="501802" y="303530"/>
                </a:moveTo>
                <a:lnTo>
                  <a:pt x="441998" y="303530"/>
                </a:lnTo>
                <a:lnTo>
                  <a:pt x="442468" y="309880"/>
                </a:lnTo>
                <a:lnTo>
                  <a:pt x="441797" y="314960"/>
                </a:lnTo>
                <a:lnTo>
                  <a:pt x="441721" y="317500"/>
                </a:lnTo>
                <a:lnTo>
                  <a:pt x="442544" y="328930"/>
                </a:lnTo>
                <a:lnTo>
                  <a:pt x="444563" y="337820"/>
                </a:lnTo>
                <a:lnTo>
                  <a:pt x="450748" y="340360"/>
                </a:lnTo>
                <a:lnTo>
                  <a:pt x="456567" y="339090"/>
                </a:lnTo>
                <a:lnTo>
                  <a:pt x="461414" y="334010"/>
                </a:lnTo>
                <a:lnTo>
                  <a:pt x="468757" y="321310"/>
                </a:lnTo>
                <a:lnTo>
                  <a:pt x="489634" y="321310"/>
                </a:lnTo>
                <a:lnTo>
                  <a:pt x="494499" y="314960"/>
                </a:lnTo>
                <a:lnTo>
                  <a:pt x="498500" y="308610"/>
                </a:lnTo>
                <a:lnTo>
                  <a:pt x="501802" y="303530"/>
                </a:lnTo>
                <a:close/>
              </a:path>
              <a:path w="768350" h="344169">
                <a:moveTo>
                  <a:pt x="767057" y="303530"/>
                </a:moveTo>
                <a:lnTo>
                  <a:pt x="729945" y="303530"/>
                </a:lnTo>
                <a:lnTo>
                  <a:pt x="733686" y="313690"/>
                </a:lnTo>
                <a:lnTo>
                  <a:pt x="737941" y="323850"/>
                </a:lnTo>
                <a:lnTo>
                  <a:pt x="743455" y="332740"/>
                </a:lnTo>
                <a:lnTo>
                  <a:pt x="750976" y="337820"/>
                </a:lnTo>
                <a:lnTo>
                  <a:pt x="759416" y="339090"/>
                </a:lnTo>
                <a:lnTo>
                  <a:pt x="762088" y="331470"/>
                </a:lnTo>
                <a:lnTo>
                  <a:pt x="761599" y="321310"/>
                </a:lnTo>
                <a:lnTo>
                  <a:pt x="760552" y="313690"/>
                </a:lnTo>
                <a:lnTo>
                  <a:pt x="760514" y="312420"/>
                </a:lnTo>
                <a:lnTo>
                  <a:pt x="761517" y="311150"/>
                </a:lnTo>
                <a:lnTo>
                  <a:pt x="768037" y="311150"/>
                </a:lnTo>
                <a:lnTo>
                  <a:pt x="768096" y="306070"/>
                </a:lnTo>
                <a:lnTo>
                  <a:pt x="767969" y="304800"/>
                </a:lnTo>
                <a:lnTo>
                  <a:pt x="767057" y="303530"/>
                </a:lnTo>
                <a:close/>
              </a:path>
              <a:path w="768350" h="344169">
                <a:moveTo>
                  <a:pt x="323367" y="297180"/>
                </a:moveTo>
                <a:lnTo>
                  <a:pt x="223532" y="297180"/>
                </a:lnTo>
                <a:lnTo>
                  <a:pt x="220967" y="306070"/>
                </a:lnTo>
                <a:lnTo>
                  <a:pt x="217411" y="313690"/>
                </a:lnTo>
                <a:lnTo>
                  <a:pt x="216217" y="325120"/>
                </a:lnTo>
                <a:lnTo>
                  <a:pt x="216217" y="330200"/>
                </a:lnTo>
                <a:lnTo>
                  <a:pt x="221970" y="336550"/>
                </a:lnTo>
                <a:lnTo>
                  <a:pt x="225907" y="337820"/>
                </a:lnTo>
                <a:lnTo>
                  <a:pt x="237299" y="332740"/>
                </a:lnTo>
                <a:lnTo>
                  <a:pt x="243090" y="325120"/>
                </a:lnTo>
                <a:lnTo>
                  <a:pt x="251752" y="312420"/>
                </a:lnTo>
                <a:lnTo>
                  <a:pt x="255320" y="306070"/>
                </a:lnTo>
                <a:lnTo>
                  <a:pt x="258851" y="299720"/>
                </a:lnTo>
                <a:lnTo>
                  <a:pt x="259981" y="298450"/>
                </a:lnTo>
                <a:lnTo>
                  <a:pt x="322326" y="298450"/>
                </a:lnTo>
                <a:lnTo>
                  <a:pt x="323367" y="297180"/>
                </a:lnTo>
                <a:close/>
              </a:path>
              <a:path w="768350" h="344169">
                <a:moveTo>
                  <a:pt x="609051" y="309880"/>
                </a:moveTo>
                <a:lnTo>
                  <a:pt x="579513" y="309880"/>
                </a:lnTo>
                <a:lnTo>
                  <a:pt x="580133" y="314960"/>
                </a:lnTo>
                <a:lnTo>
                  <a:pt x="580237" y="317500"/>
                </a:lnTo>
                <a:lnTo>
                  <a:pt x="580034" y="322580"/>
                </a:lnTo>
                <a:lnTo>
                  <a:pt x="582879" y="332740"/>
                </a:lnTo>
                <a:lnTo>
                  <a:pt x="587476" y="337820"/>
                </a:lnTo>
                <a:lnTo>
                  <a:pt x="593610" y="336550"/>
                </a:lnTo>
                <a:lnTo>
                  <a:pt x="599765" y="331470"/>
                </a:lnTo>
                <a:lnTo>
                  <a:pt x="604094" y="323850"/>
                </a:lnTo>
                <a:lnTo>
                  <a:pt x="607137" y="316230"/>
                </a:lnTo>
                <a:lnTo>
                  <a:pt x="609051" y="309880"/>
                </a:lnTo>
                <a:close/>
              </a:path>
              <a:path w="768350" h="344169">
                <a:moveTo>
                  <a:pt x="150555" y="309880"/>
                </a:moveTo>
                <a:lnTo>
                  <a:pt x="117792" y="309880"/>
                </a:lnTo>
                <a:lnTo>
                  <a:pt x="116141" y="316230"/>
                </a:lnTo>
                <a:lnTo>
                  <a:pt x="112547" y="323850"/>
                </a:lnTo>
                <a:lnTo>
                  <a:pt x="116598" y="336550"/>
                </a:lnTo>
                <a:lnTo>
                  <a:pt x="126606" y="334010"/>
                </a:lnTo>
                <a:lnTo>
                  <a:pt x="139162" y="323850"/>
                </a:lnTo>
                <a:lnTo>
                  <a:pt x="146130" y="316230"/>
                </a:lnTo>
                <a:lnTo>
                  <a:pt x="150555" y="309880"/>
                </a:lnTo>
                <a:close/>
              </a:path>
              <a:path w="768350" h="344169">
                <a:moveTo>
                  <a:pt x="677221" y="307340"/>
                </a:moveTo>
                <a:lnTo>
                  <a:pt x="610539" y="307340"/>
                </a:lnTo>
                <a:lnTo>
                  <a:pt x="613257" y="314960"/>
                </a:lnTo>
                <a:lnTo>
                  <a:pt x="614718" y="322580"/>
                </a:lnTo>
                <a:lnTo>
                  <a:pt x="622630" y="330200"/>
                </a:lnTo>
                <a:lnTo>
                  <a:pt x="628065" y="334010"/>
                </a:lnTo>
                <a:lnTo>
                  <a:pt x="635292" y="328930"/>
                </a:lnTo>
                <a:lnTo>
                  <a:pt x="636689" y="325120"/>
                </a:lnTo>
                <a:lnTo>
                  <a:pt x="637946" y="320040"/>
                </a:lnTo>
                <a:lnTo>
                  <a:pt x="672860" y="320040"/>
                </a:lnTo>
                <a:lnTo>
                  <a:pt x="675503" y="312420"/>
                </a:lnTo>
                <a:lnTo>
                  <a:pt x="677221" y="307340"/>
                </a:lnTo>
                <a:close/>
              </a:path>
              <a:path w="768350" h="344169">
                <a:moveTo>
                  <a:pt x="678080" y="304800"/>
                </a:moveTo>
                <a:lnTo>
                  <a:pt x="527875" y="304800"/>
                </a:lnTo>
                <a:lnTo>
                  <a:pt x="529707" y="311150"/>
                </a:lnTo>
                <a:lnTo>
                  <a:pt x="531318" y="318770"/>
                </a:lnTo>
                <a:lnTo>
                  <a:pt x="533856" y="325120"/>
                </a:lnTo>
                <a:lnTo>
                  <a:pt x="538467" y="330200"/>
                </a:lnTo>
                <a:lnTo>
                  <a:pt x="541845" y="332740"/>
                </a:lnTo>
                <a:lnTo>
                  <a:pt x="544982" y="332740"/>
                </a:lnTo>
                <a:lnTo>
                  <a:pt x="547763" y="331470"/>
                </a:lnTo>
                <a:lnTo>
                  <a:pt x="548017" y="331470"/>
                </a:lnTo>
                <a:lnTo>
                  <a:pt x="548360" y="330200"/>
                </a:lnTo>
                <a:lnTo>
                  <a:pt x="554278" y="326390"/>
                </a:lnTo>
                <a:lnTo>
                  <a:pt x="556323" y="320040"/>
                </a:lnTo>
                <a:lnTo>
                  <a:pt x="559219" y="313690"/>
                </a:lnTo>
                <a:lnTo>
                  <a:pt x="560247" y="312420"/>
                </a:lnTo>
                <a:lnTo>
                  <a:pt x="577723" y="312420"/>
                </a:lnTo>
                <a:lnTo>
                  <a:pt x="578307" y="311150"/>
                </a:lnTo>
                <a:lnTo>
                  <a:pt x="578446" y="311150"/>
                </a:lnTo>
                <a:lnTo>
                  <a:pt x="579513" y="309880"/>
                </a:lnTo>
                <a:lnTo>
                  <a:pt x="609051" y="309880"/>
                </a:lnTo>
                <a:lnTo>
                  <a:pt x="609434" y="308610"/>
                </a:lnTo>
                <a:lnTo>
                  <a:pt x="609600" y="308610"/>
                </a:lnTo>
                <a:lnTo>
                  <a:pt x="610539" y="307340"/>
                </a:lnTo>
                <a:lnTo>
                  <a:pt x="677221" y="307340"/>
                </a:lnTo>
                <a:lnTo>
                  <a:pt x="678080" y="304800"/>
                </a:lnTo>
                <a:close/>
              </a:path>
              <a:path w="768350" h="344169">
                <a:moveTo>
                  <a:pt x="102224" y="299720"/>
                </a:moveTo>
                <a:lnTo>
                  <a:pt x="64833" y="299720"/>
                </a:lnTo>
                <a:lnTo>
                  <a:pt x="60172" y="307340"/>
                </a:lnTo>
                <a:lnTo>
                  <a:pt x="53835" y="312420"/>
                </a:lnTo>
                <a:lnTo>
                  <a:pt x="50774" y="330200"/>
                </a:lnTo>
                <a:lnTo>
                  <a:pt x="62725" y="331470"/>
                </a:lnTo>
                <a:lnTo>
                  <a:pt x="69024" y="328930"/>
                </a:lnTo>
                <a:lnTo>
                  <a:pt x="79020" y="323850"/>
                </a:lnTo>
                <a:lnTo>
                  <a:pt x="88022" y="316230"/>
                </a:lnTo>
                <a:lnTo>
                  <a:pt x="96211" y="307340"/>
                </a:lnTo>
                <a:lnTo>
                  <a:pt x="102224" y="299720"/>
                </a:lnTo>
                <a:close/>
              </a:path>
              <a:path w="768350" h="344169">
                <a:moveTo>
                  <a:pt x="315019" y="311150"/>
                </a:moveTo>
                <a:lnTo>
                  <a:pt x="286156" y="311150"/>
                </a:lnTo>
                <a:lnTo>
                  <a:pt x="286651" y="314960"/>
                </a:lnTo>
                <a:lnTo>
                  <a:pt x="286702" y="317500"/>
                </a:lnTo>
                <a:lnTo>
                  <a:pt x="286359" y="321310"/>
                </a:lnTo>
                <a:lnTo>
                  <a:pt x="290728" y="331470"/>
                </a:lnTo>
                <a:lnTo>
                  <a:pt x="297611" y="330200"/>
                </a:lnTo>
                <a:lnTo>
                  <a:pt x="301993" y="327660"/>
                </a:lnTo>
                <a:lnTo>
                  <a:pt x="308252" y="321310"/>
                </a:lnTo>
                <a:lnTo>
                  <a:pt x="313505" y="313690"/>
                </a:lnTo>
                <a:lnTo>
                  <a:pt x="315019" y="311150"/>
                </a:lnTo>
                <a:close/>
              </a:path>
              <a:path w="768350" h="344169">
                <a:moveTo>
                  <a:pt x="489634" y="321310"/>
                </a:moveTo>
                <a:lnTo>
                  <a:pt x="469747" y="321310"/>
                </a:lnTo>
                <a:lnTo>
                  <a:pt x="474332" y="331470"/>
                </a:lnTo>
                <a:lnTo>
                  <a:pt x="483387" y="328930"/>
                </a:lnTo>
                <a:lnTo>
                  <a:pt x="486714" y="325120"/>
                </a:lnTo>
                <a:lnTo>
                  <a:pt x="489634" y="321310"/>
                </a:lnTo>
                <a:close/>
              </a:path>
              <a:path w="768350" h="344169">
                <a:moveTo>
                  <a:pt x="438390" y="308610"/>
                </a:moveTo>
                <a:lnTo>
                  <a:pt x="408813" y="308610"/>
                </a:lnTo>
                <a:lnTo>
                  <a:pt x="408686" y="313690"/>
                </a:lnTo>
                <a:lnTo>
                  <a:pt x="406641" y="320040"/>
                </a:lnTo>
                <a:lnTo>
                  <a:pt x="410489" y="330200"/>
                </a:lnTo>
                <a:lnTo>
                  <a:pt x="417512" y="330200"/>
                </a:lnTo>
                <a:lnTo>
                  <a:pt x="421767" y="326390"/>
                </a:lnTo>
                <a:lnTo>
                  <a:pt x="427428" y="322580"/>
                </a:lnTo>
                <a:lnTo>
                  <a:pt x="432431" y="317500"/>
                </a:lnTo>
                <a:lnTo>
                  <a:pt x="436840" y="311150"/>
                </a:lnTo>
                <a:lnTo>
                  <a:pt x="438390" y="308610"/>
                </a:lnTo>
                <a:close/>
              </a:path>
              <a:path w="768350" h="344169">
                <a:moveTo>
                  <a:pt x="728814" y="303530"/>
                </a:moveTo>
                <a:lnTo>
                  <a:pt x="679767" y="303530"/>
                </a:lnTo>
                <a:lnTo>
                  <a:pt x="683075" y="309880"/>
                </a:lnTo>
                <a:lnTo>
                  <a:pt x="686241" y="316230"/>
                </a:lnTo>
                <a:lnTo>
                  <a:pt x="690068" y="321310"/>
                </a:lnTo>
                <a:lnTo>
                  <a:pt x="695363" y="326390"/>
                </a:lnTo>
                <a:lnTo>
                  <a:pt x="698373" y="327660"/>
                </a:lnTo>
                <a:lnTo>
                  <a:pt x="701306" y="328930"/>
                </a:lnTo>
                <a:lnTo>
                  <a:pt x="703999" y="328930"/>
                </a:lnTo>
                <a:lnTo>
                  <a:pt x="710628" y="326390"/>
                </a:lnTo>
                <a:lnTo>
                  <a:pt x="711784" y="316230"/>
                </a:lnTo>
                <a:lnTo>
                  <a:pt x="712546" y="308610"/>
                </a:lnTo>
                <a:lnTo>
                  <a:pt x="726782" y="308610"/>
                </a:lnTo>
                <a:lnTo>
                  <a:pt x="728814" y="303530"/>
                </a:lnTo>
                <a:close/>
              </a:path>
              <a:path w="768350" h="344169">
                <a:moveTo>
                  <a:pt x="322326" y="298450"/>
                </a:moveTo>
                <a:lnTo>
                  <a:pt x="259981" y="298450"/>
                </a:lnTo>
                <a:lnTo>
                  <a:pt x="260033" y="308610"/>
                </a:lnTo>
                <a:lnTo>
                  <a:pt x="260515" y="314960"/>
                </a:lnTo>
                <a:lnTo>
                  <a:pt x="262721" y="321310"/>
                </a:lnTo>
                <a:lnTo>
                  <a:pt x="267563" y="326390"/>
                </a:lnTo>
                <a:lnTo>
                  <a:pt x="273156" y="326390"/>
                </a:lnTo>
                <a:lnTo>
                  <a:pt x="277942" y="322580"/>
                </a:lnTo>
                <a:lnTo>
                  <a:pt x="281904" y="317500"/>
                </a:lnTo>
                <a:lnTo>
                  <a:pt x="285026" y="312420"/>
                </a:lnTo>
                <a:lnTo>
                  <a:pt x="285216" y="311150"/>
                </a:lnTo>
                <a:lnTo>
                  <a:pt x="315019" y="311150"/>
                </a:lnTo>
                <a:lnTo>
                  <a:pt x="318045" y="306070"/>
                </a:lnTo>
                <a:lnTo>
                  <a:pt x="322326" y="298450"/>
                </a:lnTo>
                <a:close/>
              </a:path>
              <a:path w="768350" h="344169">
                <a:moveTo>
                  <a:pt x="577723" y="312420"/>
                </a:moveTo>
                <a:lnTo>
                  <a:pt x="560247" y="312420"/>
                </a:lnTo>
                <a:lnTo>
                  <a:pt x="560882" y="318770"/>
                </a:lnTo>
                <a:lnTo>
                  <a:pt x="563016" y="326390"/>
                </a:lnTo>
                <a:lnTo>
                  <a:pt x="573024" y="320040"/>
                </a:lnTo>
                <a:lnTo>
                  <a:pt x="575970" y="316230"/>
                </a:lnTo>
                <a:lnTo>
                  <a:pt x="577723" y="312420"/>
                </a:lnTo>
                <a:close/>
              </a:path>
              <a:path w="768350" h="344169">
                <a:moveTo>
                  <a:pt x="764324" y="299720"/>
                </a:moveTo>
                <a:lnTo>
                  <a:pt x="504355" y="299720"/>
                </a:lnTo>
                <a:lnTo>
                  <a:pt x="504469" y="300990"/>
                </a:lnTo>
                <a:lnTo>
                  <a:pt x="504569" y="304800"/>
                </a:lnTo>
                <a:lnTo>
                  <a:pt x="504674" y="313690"/>
                </a:lnTo>
                <a:lnTo>
                  <a:pt x="506124" y="321310"/>
                </a:lnTo>
                <a:lnTo>
                  <a:pt x="510527" y="323850"/>
                </a:lnTo>
                <a:lnTo>
                  <a:pt x="518464" y="323850"/>
                </a:lnTo>
                <a:lnTo>
                  <a:pt x="522592" y="311150"/>
                </a:lnTo>
                <a:lnTo>
                  <a:pt x="526910" y="304800"/>
                </a:lnTo>
                <a:lnTo>
                  <a:pt x="678080" y="304800"/>
                </a:lnTo>
                <a:lnTo>
                  <a:pt x="678510" y="303530"/>
                </a:lnTo>
                <a:lnTo>
                  <a:pt x="767057" y="303530"/>
                </a:lnTo>
                <a:lnTo>
                  <a:pt x="764324" y="299720"/>
                </a:lnTo>
                <a:close/>
              </a:path>
              <a:path w="768350" h="344169">
                <a:moveTo>
                  <a:pt x="761944" y="297180"/>
                </a:moveTo>
                <a:lnTo>
                  <a:pt x="323367" y="297180"/>
                </a:lnTo>
                <a:lnTo>
                  <a:pt x="324535" y="304800"/>
                </a:lnTo>
                <a:lnTo>
                  <a:pt x="325932" y="314960"/>
                </a:lnTo>
                <a:lnTo>
                  <a:pt x="336918" y="322580"/>
                </a:lnTo>
                <a:lnTo>
                  <a:pt x="342773" y="318770"/>
                </a:lnTo>
                <a:lnTo>
                  <a:pt x="347281" y="314960"/>
                </a:lnTo>
                <a:lnTo>
                  <a:pt x="350354" y="309880"/>
                </a:lnTo>
                <a:lnTo>
                  <a:pt x="354749" y="304800"/>
                </a:lnTo>
                <a:lnTo>
                  <a:pt x="357936" y="299720"/>
                </a:lnTo>
                <a:lnTo>
                  <a:pt x="358902" y="298450"/>
                </a:lnTo>
                <a:lnTo>
                  <a:pt x="763134" y="298450"/>
                </a:lnTo>
                <a:lnTo>
                  <a:pt x="761944" y="297180"/>
                </a:lnTo>
                <a:close/>
              </a:path>
              <a:path w="768350" h="344169">
                <a:moveTo>
                  <a:pt x="187090" y="297180"/>
                </a:moveTo>
                <a:lnTo>
                  <a:pt x="159283" y="297180"/>
                </a:lnTo>
                <a:lnTo>
                  <a:pt x="158987" y="302260"/>
                </a:lnTo>
                <a:lnTo>
                  <a:pt x="158889" y="312420"/>
                </a:lnTo>
                <a:lnTo>
                  <a:pt x="161213" y="318770"/>
                </a:lnTo>
                <a:lnTo>
                  <a:pt x="162356" y="321310"/>
                </a:lnTo>
                <a:lnTo>
                  <a:pt x="169570" y="321310"/>
                </a:lnTo>
                <a:lnTo>
                  <a:pt x="172631" y="317500"/>
                </a:lnTo>
                <a:lnTo>
                  <a:pt x="179870" y="309880"/>
                </a:lnTo>
                <a:lnTo>
                  <a:pt x="183883" y="303530"/>
                </a:lnTo>
                <a:lnTo>
                  <a:pt x="187090" y="297180"/>
                </a:lnTo>
                <a:close/>
              </a:path>
              <a:path w="768350" h="344169">
                <a:moveTo>
                  <a:pt x="383171" y="0"/>
                </a:moveTo>
                <a:lnTo>
                  <a:pt x="325123" y="17780"/>
                </a:lnTo>
                <a:lnTo>
                  <a:pt x="272201" y="40640"/>
                </a:lnTo>
                <a:lnTo>
                  <a:pt x="224167" y="66040"/>
                </a:lnTo>
                <a:lnTo>
                  <a:pt x="180785" y="96520"/>
                </a:lnTo>
                <a:lnTo>
                  <a:pt x="141819" y="128270"/>
                </a:lnTo>
                <a:lnTo>
                  <a:pt x="107031" y="162560"/>
                </a:lnTo>
                <a:lnTo>
                  <a:pt x="76184" y="198120"/>
                </a:lnTo>
                <a:lnTo>
                  <a:pt x="49043" y="236220"/>
                </a:lnTo>
                <a:lnTo>
                  <a:pt x="25369" y="274320"/>
                </a:lnTo>
                <a:lnTo>
                  <a:pt x="4927" y="312420"/>
                </a:lnTo>
                <a:lnTo>
                  <a:pt x="3314" y="314960"/>
                </a:lnTo>
                <a:lnTo>
                  <a:pt x="0" y="320040"/>
                </a:lnTo>
                <a:lnTo>
                  <a:pt x="3213" y="320040"/>
                </a:lnTo>
                <a:lnTo>
                  <a:pt x="7099" y="318770"/>
                </a:lnTo>
                <a:lnTo>
                  <a:pt x="9321" y="318770"/>
                </a:lnTo>
                <a:lnTo>
                  <a:pt x="37401" y="295910"/>
                </a:lnTo>
                <a:lnTo>
                  <a:pt x="760755" y="295910"/>
                </a:lnTo>
                <a:lnTo>
                  <a:pt x="757275" y="290830"/>
                </a:lnTo>
                <a:lnTo>
                  <a:pt x="749122" y="280670"/>
                </a:lnTo>
                <a:lnTo>
                  <a:pt x="741213" y="269240"/>
                </a:lnTo>
                <a:lnTo>
                  <a:pt x="733336" y="259080"/>
                </a:lnTo>
                <a:lnTo>
                  <a:pt x="725284" y="248920"/>
                </a:lnTo>
                <a:lnTo>
                  <a:pt x="701366" y="213360"/>
                </a:lnTo>
                <a:lnTo>
                  <a:pt x="674361" y="179070"/>
                </a:lnTo>
                <a:lnTo>
                  <a:pt x="644081" y="146050"/>
                </a:lnTo>
                <a:lnTo>
                  <a:pt x="610340" y="115570"/>
                </a:lnTo>
                <a:lnTo>
                  <a:pt x="572951" y="86360"/>
                </a:lnTo>
                <a:lnTo>
                  <a:pt x="531726" y="59690"/>
                </a:lnTo>
                <a:lnTo>
                  <a:pt x="486480" y="36830"/>
                </a:lnTo>
                <a:lnTo>
                  <a:pt x="437024" y="16510"/>
                </a:lnTo>
                <a:lnTo>
                  <a:pt x="383171" y="0"/>
                </a:lnTo>
                <a:close/>
              </a:path>
              <a:path w="768350" h="344169">
                <a:moveTo>
                  <a:pt x="760755" y="295910"/>
                </a:moveTo>
                <a:lnTo>
                  <a:pt x="189090" y="295910"/>
                </a:lnTo>
                <a:lnTo>
                  <a:pt x="187312" y="300990"/>
                </a:lnTo>
                <a:lnTo>
                  <a:pt x="186156" y="307340"/>
                </a:lnTo>
                <a:lnTo>
                  <a:pt x="188950" y="317500"/>
                </a:lnTo>
                <a:lnTo>
                  <a:pt x="193903" y="320040"/>
                </a:lnTo>
                <a:lnTo>
                  <a:pt x="199224" y="317500"/>
                </a:lnTo>
                <a:lnTo>
                  <a:pt x="205823" y="314960"/>
                </a:lnTo>
                <a:lnTo>
                  <a:pt x="211875" y="309880"/>
                </a:lnTo>
                <a:lnTo>
                  <a:pt x="217311" y="303530"/>
                </a:lnTo>
                <a:lnTo>
                  <a:pt x="222059" y="298450"/>
                </a:lnTo>
                <a:lnTo>
                  <a:pt x="222377" y="297180"/>
                </a:lnTo>
                <a:lnTo>
                  <a:pt x="761944" y="297180"/>
                </a:lnTo>
                <a:lnTo>
                  <a:pt x="760755" y="295910"/>
                </a:lnTo>
                <a:close/>
              </a:path>
              <a:path w="768350" h="344169">
                <a:moveTo>
                  <a:pt x="158089" y="297180"/>
                </a:moveTo>
                <a:lnTo>
                  <a:pt x="105359" y="297180"/>
                </a:lnTo>
                <a:lnTo>
                  <a:pt x="103111" y="302260"/>
                </a:lnTo>
                <a:lnTo>
                  <a:pt x="98831" y="309880"/>
                </a:lnTo>
                <a:lnTo>
                  <a:pt x="100406" y="314960"/>
                </a:lnTo>
                <a:lnTo>
                  <a:pt x="103692" y="318770"/>
                </a:lnTo>
                <a:lnTo>
                  <a:pt x="108292" y="317500"/>
                </a:lnTo>
                <a:lnTo>
                  <a:pt x="112979" y="313690"/>
                </a:lnTo>
                <a:lnTo>
                  <a:pt x="116890" y="309880"/>
                </a:lnTo>
                <a:lnTo>
                  <a:pt x="150555" y="309880"/>
                </a:lnTo>
                <a:lnTo>
                  <a:pt x="152325" y="307340"/>
                </a:lnTo>
                <a:lnTo>
                  <a:pt x="158089" y="297180"/>
                </a:lnTo>
                <a:close/>
              </a:path>
              <a:path w="768350" h="344169">
                <a:moveTo>
                  <a:pt x="768037" y="311150"/>
                </a:moveTo>
                <a:lnTo>
                  <a:pt x="761517" y="311150"/>
                </a:lnTo>
                <a:lnTo>
                  <a:pt x="762342" y="312420"/>
                </a:lnTo>
                <a:lnTo>
                  <a:pt x="765759" y="318770"/>
                </a:lnTo>
                <a:lnTo>
                  <a:pt x="767892" y="314960"/>
                </a:lnTo>
                <a:lnTo>
                  <a:pt x="768037" y="311150"/>
                </a:lnTo>
                <a:close/>
              </a:path>
              <a:path w="768350" h="344169">
                <a:moveTo>
                  <a:pt x="726782" y="308610"/>
                </a:moveTo>
                <a:lnTo>
                  <a:pt x="713447" y="308610"/>
                </a:lnTo>
                <a:lnTo>
                  <a:pt x="715683" y="311150"/>
                </a:lnTo>
                <a:lnTo>
                  <a:pt x="719505" y="317500"/>
                </a:lnTo>
                <a:lnTo>
                  <a:pt x="725766" y="311150"/>
                </a:lnTo>
                <a:lnTo>
                  <a:pt x="726782" y="308610"/>
                </a:lnTo>
                <a:close/>
              </a:path>
              <a:path w="768350" h="344169">
                <a:moveTo>
                  <a:pt x="187731" y="295910"/>
                </a:moveTo>
                <a:lnTo>
                  <a:pt x="38671" y="295910"/>
                </a:lnTo>
                <a:lnTo>
                  <a:pt x="36258" y="299720"/>
                </a:lnTo>
                <a:lnTo>
                  <a:pt x="31546" y="307340"/>
                </a:lnTo>
                <a:lnTo>
                  <a:pt x="34785" y="313690"/>
                </a:lnTo>
                <a:lnTo>
                  <a:pt x="39471" y="312420"/>
                </a:lnTo>
                <a:lnTo>
                  <a:pt x="49542" y="309880"/>
                </a:lnTo>
                <a:lnTo>
                  <a:pt x="57175" y="304800"/>
                </a:lnTo>
                <a:lnTo>
                  <a:pt x="64058" y="299720"/>
                </a:lnTo>
                <a:lnTo>
                  <a:pt x="102224" y="299720"/>
                </a:lnTo>
                <a:lnTo>
                  <a:pt x="104228" y="297180"/>
                </a:lnTo>
                <a:lnTo>
                  <a:pt x="187090" y="297180"/>
                </a:lnTo>
                <a:lnTo>
                  <a:pt x="187731" y="295910"/>
                </a:lnTo>
                <a:close/>
              </a:path>
              <a:path w="768350" h="344169">
                <a:moveTo>
                  <a:pt x="763134" y="298450"/>
                </a:moveTo>
                <a:lnTo>
                  <a:pt x="358902" y="298450"/>
                </a:lnTo>
                <a:lnTo>
                  <a:pt x="360934" y="307340"/>
                </a:lnTo>
                <a:lnTo>
                  <a:pt x="368287" y="304800"/>
                </a:lnTo>
                <a:lnTo>
                  <a:pt x="373392" y="300990"/>
                </a:lnTo>
                <a:lnTo>
                  <a:pt x="503453" y="300990"/>
                </a:lnTo>
                <a:lnTo>
                  <a:pt x="504355" y="299720"/>
                </a:lnTo>
                <a:lnTo>
                  <a:pt x="764324" y="299720"/>
                </a:lnTo>
                <a:lnTo>
                  <a:pt x="763134" y="29845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661323" y="2442566"/>
            <a:ext cx="20320" cy="26670"/>
          </a:xfrm>
          <a:custGeom>
            <a:avLst/>
            <a:gdLst/>
            <a:ahLst/>
            <a:cxnLst/>
            <a:rect l="l" t="t" r="r" b="b"/>
            <a:pathLst>
              <a:path w="20319" h="26669">
                <a:moveTo>
                  <a:pt x="17106" y="0"/>
                </a:moveTo>
                <a:lnTo>
                  <a:pt x="15951" y="787"/>
                </a:lnTo>
                <a:lnTo>
                  <a:pt x="14719" y="2628"/>
                </a:lnTo>
                <a:lnTo>
                  <a:pt x="12966" y="3416"/>
                </a:lnTo>
                <a:lnTo>
                  <a:pt x="10134" y="5588"/>
                </a:lnTo>
                <a:lnTo>
                  <a:pt x="8470" y="7607"/>
                </a:lnTo>
                <a:lnTo>
                  <a:pt x="3492" y="12814"/>
                </a:lnTo>
                <a:lnTo>
                  <a:pt x="342" y="17132"/>
                </a:lnTo>
                <a:lnTo>
                  <a:pt x="0" y="25133"/>
                </a:lnTo>
                <a:lnTo>
                  <a:pt x="2108" y="26530"/>
                </a:lnTo>
                <a:lnTo>
                  <a:pt x="9880" y="22631"/>
                </a:lnTo>
                <a:lnTo>
                  <a:pt x="12817" y="17132"/>
                </a:lnTo>
                <a:lnTo>
                  <a:pt x="17310" y="8928"/>
                </a:lnTo>
                <a:lnTo>
                  <a:pt x="19875" y="4495"/>
                </a:lnTo>
                <a:lnTo>
                  <a:pt x="17106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623194" y="2468977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89" h="24130">
                <a:moveTo>
                  <a:pt x="15341" y="0"/>
                </a:moveTo>
                <a:lnTo>
                  <a:pt x="10796" y="4749"/>
                </a:lnTo>
                <a:lnTo>
                  <a:pt x="5316" y="10604"/>
                </a:lnTo>
                <a:lnTo>
                  <a:pt x="0" y="16522"/>
                </a:lnTo>
                <a:lnTo>
                  <a:pt x="3174" y="23850"/>
                </a:lnTo>
                <a:lnTo>
                  <a:pt x="4889" y="24117"/>
                </a:lnTo>
                <a:lnTo>
                  <a:pt x="11709" y="23279"/>
                </a:lnTo>
                <a:lnTo>
                  <a:pt x="14516" y="17259"/>
                </a:lnTo>
                <a:lnTo>
                  <a:pt x="17297" y="10604"/>
                </a:lnTo>
                <a:lnTo>
                  <a:pt x="21031" y="4749"/>
                </a:lnTo>
                <a:lnTo>
                  <a:pt x="1534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640620" y="2423949"/>
            <a:ext cx="8890" cy="12700"/>
          </a:xfrm>
          <a:custGeom>
            <a:avLst/>
            <a:gdLst/>
            <a:ahLst/>
            <a:cxnLst/>
            <a:rect l="l" t="t" r="r" b="b"/>
            <a:pathLst>
              <a:path w="8889" h="12700">
                <a:moveTo>
                  <a:pt x="8381" y="0"/>
                </a:moveTo>
                <a:lnTo>
                  <a:pt x="7416" y="406"/>
                </a:lnTo>
                <a:lnTo>
                  <a:pt x="5905" y="2565"/>
                </a:lnTo>
                <a:lnTo>
                  <a:pt x="3860" y="2997"/>
                </a:lnTo>
                <a:lnTo>
                  <a:pt x="2501" y="5803"/>
                </a:lnTo>
                <a:lnTo>
                  <a:pt x="1727" y="6337"/>
                </a:lnTo>
                <a:lnTo>
                  <a:pt x="393" y="9232"/>
                </a:lnTo>
                <a:lnTo>
                  <a:pt x="0" y="12306"/>
                </a:lnTo>
                <a:lnTo>
                  <a:pt x="1828" y="12344"/>
                </a:lnTo>
                <a:lnTo>
                  <a:pt x="4889" y="10299"/>
                </a:lnTo>
                <a:lnTo>
                  <a:pt x="6134" y="8293"/>
                </a:lnTo>
                <a:lnTo>
                  <a:pt x="7340" y="4279"/>
                </a:lnTo>
                <a:lnTo>
                  <a:pt x="8254" y="2730"/>
                </a:lnTo>
                <a:lnTo>
                  <a:pt x="838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720375" y="2438788"/>
            <a:ext cx="18415" cy="22860"/>
          </a:xfrm>
          <a:custGeom>
            <a:avLst/>
            <a:gdLst/>
            <a:ahLst/>
            <a:cxnLst/>
            <a:rect l="l" t="t" r="r" b="b"/>
            <a:pathLst>
              <a:path w="18414" h="22860">
                <a:moveTo>
                  <a:pt x="17373" y="0"/>
                </a:moveTo>
                <a:lnTo>
                  <a:pt x="10071" y="4902"/>
                </a:lnTo>
                <a:lnTo>
                  <a:pt x="3263" y="10007"/>
                </a:lnTo>
                <a:lnTo>
                  <a:pt x="0" y="21183"/>
                </a:lnTo>
                <a:lnTo>
                  <a:pt x="1676" y="22529"/>
                </a:lnTo>
                <a:lnTo>
                  <a:pt x="12445" y="18630"/>
                </a:lnTo>
                <a:lnTo>
                  <a:pt x="14592" y="9004"/>
                </a:lnTo>
                <a:lnTo>
                  <a:pt x="18313" y="241"/>
                </a:lnTo>
                <a:lnTo>
                  <a:pt x="17373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684205" y="2464549"/>
            <a:ext cx="17145" cy="23495"/>
          </a:xfrm>
          <a:custGeom>
            <a:avLst/>
            <a:gdLst/>
            <a:ahLst/>
            <a:cxnLst/>
            <a:rect l="l" t="t" r="r" b="b"/>
            <a:pathLst>
              <a:path w="17144" h="23494">
                <a:moveTo>
                  <a:pt x="15811" y="0"/>
                </a:moveTo>
                <a:lnTo>
                  <a:pt x="12255" y="3086"/>
                </a:lnTo>
                <a:lnTo>
                  <a:pt x="8966" y="4800"/>
                </a:lnTo>
                <a:lnTo>
                  <a:pt x="3352" y="11353"/>
                </a:lnTo>
                <a:lnTo>
                  <a:pt x="0" y="16243"/>
                </a:lnTo>
                <a:lnTo>
                  <a:pt x="2387" y="23380"/>
                </a:lnTo>
                <a:lnTo>
                  <a:pt x="4825" y="22986"/>
                </a:lnTo>
                <a:lnTo>
                  <a:pt x="14427" y="19519"/>
                </a:lnTo>
                <a:lnTo>
                  <a:pt x="13893" y="8496"/>
                </a:lnTo>
                <a:lnTo>
                  <a:pt x="16738" y="482"/>
                </a:lnTo>
                <a:lnTo>
                  <a:pt x="1581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787230" y="2427349"/>
            <a:ext cx="22225" cy="30480"/>
          </a:xfrm>
          <a:custGeom>
            <a:avLst/>
            <a:gdLst/>
            <a:ahLst/>
            <a:cxnLst/>
            <a:rect l="l" t="t" r="r" b="b"/>
            <a:pathLst>
              <a:path w="22225" h="30480">
                <a:moveTo>
                  <a:pt x="20104" y="0"/>
                </a:moveTo>
                <a:lnTo>
                  <a:pt x="19227" y="901"/>
                </a:lnTo>
                <a:lnTo>
                  <a:pt x="18859" y="3136"/>
                </a:lnTo>
                <a:lnTo>
                  <a:pt x="16230" y="4025"/>
                </a:lnTo>
                <a:lnTo>
                  <a:pt x="12814" y="7620"/>
                </a:lnTo>
                <a:lnTo>
                  <a:pt x="4483" y="16675"/>
                </a:lnTo>
                <a:lnTo>
                  <a:pt x="0" y="21704"/>
                </a:lnTo>
                <a:lnTo>
                  <a:pt x="634" y="30149"/>
                </a:lnTo>
                <a:lnTo>
                  <a:pt x="2895" y="30187"/>
                </a:lnTo>
                <a:lnTo>
                  <a:pt x="10337" y="27470"/>
                </a:lnTo>
                <a:lnTo>
                  <a:pt x="13512" y="19291"/>
                </a:lnTo>
                <a:lnTo>
                  <a:pt x="18351" y="11074"/>
                </a:lnTo>
                <a:lnTo>
                  <a:pt x="22212" y="4267"/>
                </a:lnTo>
                <a:lnTo>
                  <a:pt x="20104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757683" y="2448474"/>
            <a:ext cx="19685" cy="26034"/>
          </a:xfrm>
          <a:custGeom>
            <a:avLst/>
            <a:gdLst/>
            <a:ahLst/>
            <a:cxnLst/>
            <a:rect l="l" t="t" r="r" b="b"/>
            <a:pathLst>
              <a:path w="19685" h="26035">
                <a:moveTo>
                  <a:pt x="19164" y="0"/>
                </a:moveTo>
                <a:lnTo>
                  <a:pt x="14592" y="1358"/>
                </a:lnTo>
                <a:lnTo>
                  <a:pt x="11696" y="3759"/>
                </a:lnTo>
                <a:lnTo>
                  <a:pt x="5664" y="11048"/>
                </a:lnTo>
                <a:lnTo>
                  <a:pt x="0" y="18592"/>
                </a:lnTo>
                <a:lnTo>
                  <a:pt x="3619" y="25247"/>
                </a:lnTo>
                <a:lnTo>
                  <a:pt x="4800" y="25641"/>
                </a:lnTo>
                <a:lnTo>
                  <a:pt x="6172" y="25412"/>
                </a:lnTo>
                <a:lnTo>
                  <a:pt x="12065" y="22001"/>
                </a:lnTo>
                <a:lnTo>
                  <a:pt x="15874" y="15552"/>
                </a:lnTo>
                <a:lnTo>
                  <a:pt x="18141" y="7858"/>
                </a:lnTo>
                <a:lnTo>
                  <a:pt x="19469" y="317"/>
                </a:lnTo>
                <a:lnTo>
                  <a:pt x="19164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738294" y="2477223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69">
                <a:moveTo>
                  <a:pt x="8686" y="3797"/>
                </a:moveTo>
                <a:lnTo>
                  <a:pt x="4394" y="3797"/>
                </a:lnTo>
                <a:lnTo>
                  <a:pt x="2857" y="5359"/>
                </a:lnTo>
                <a:lnTo>
                  <a:pt x="2349" y="5905"/>
                </a:lnTo>
                <a:lnTo>
                  <a:pt x="1917" y="6413"/>
                </a:lnTo>
                <a:lnTo>
                  <a:pt x="647" y="8445"/>
                </a:lnTo>
                <a:lnTo>
                  <a:pt x="0" y="10388"/>
                </a:lnTo>
                <a:lnTo>
                  <a:pt x="1498" y="13487"/>
                </a:lnTo>
                <a:lnTo>
                  <a:pt x="8686" y="3797"/>
                </a:lnTo>
                <a:close/>
              </a:path>
              <a:path w="9525" h="13969">
                <a:moveTo>
                  <a:pt x="8978" y="0"/>
                </a:moveTo>
                <a:lnTo>
                  <a:pt x="6718" y="1295"/>
                </a:lnTo>
                <a:lnTo>
                  <a:pt x="5206" y="2959"/>
                </a:lnTo>
                <a:lnTo>
                  <a:pt x="4093" y="4103"/>
                </a:lnTo>
                <a:lnTo>
                  <a:pt x="4394" y="3797"/>
                </a:lnTo>
                <a:lnTo>
                  <a:pt x="8686" y="3797"/>
                </a:lnTo>
                <a:lnTo>
                  <a:pt x="8686" y="2730"/>
                </a:lnTo>
                <a:lnTo>
                  <a:pt x="9512" y="546"/>
                </a:lnTo>
                <a:lnTo>
                  <a:pt x="8978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852101" y="2427590"/>
            <a:ext cx="21590" cy="30480"/>
          </a:xfrm>
          <a:custGeom>
            <a:avLst/>
            <a:gdLst/>
            <a:ahLst/>
            <a:cxnLst/>
            <a:rect l="l" t="t" r="r" b="b"/>
            <a:pathLst>
              <a:path w="21589" h="30480">
                <a:moveTo>
                  <a:pt x="19481" y="0"/>
                </a:moveTo>
                <a:lnTo>
                  <a:pt x="18846" y="342"/>
                </a:lnTo>
                <a:lnTo>
                  <a:pt x="17106" y="2222"/>
                </a:lnTo>
                <a:lnTo>
                  <a:pt x="14973" y="3149"/>
                </a:lnTo>
                <a:lnTo>
                  <a:pt x="10744" y="6921"/>
                </a:lnTo>
                <a:lnTo>
                  <a:pt x="8591" y="9931"/>
                </a:lnTo>
                <a:lnTo>
                  <a:pt x="0" y="23190"/>
                </a:lnTo>
                <a:lnTo>
                  <a:pt x="3683" y="30441"/>
                </a:lnTo>
                <a:lnTo>
                  <a:pt x="5461" y="30454"/>
                </a:lnTo>
                <a:lnTo>
                  <a:pt x="13436" y="26936"/>
                </a:lnTo>
                <a:lnTo>
                  <a:pt x="15671" y="20243"/>
                </a:lnTo>
                <a:lnTo>
                  <a:pt x="19977" y="9931"/>
                </a:lnTo>
                <a:lnTo>
                  <a:pt x="21259" y="4660"/>
                </a:lnTo>
                <a:lnTo>
                  <a:pt x="1948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818487" y="2457538"/>
            <a:ext cx="19685" cy="29209"/>
          </a:xfrm>
          <a:custGeom>
            <a:avLst/>
            <a:gdLst/>
            <a:ahLst/>
            <a:cxnLst/>
            <a:rect l="l" t="t" r="r" b="b"/>
            <a:pathLst>
              <a:path w="19685" h="29210">
                <a:moveTo>
                  <a:pt x="19469" y="0"/>
                </a:moveTo>
                <a:lnTo>
                  <a:pt x="17932" y="215"/>
                </a:lnTo>
                <a:lnTo>
                  <a:pt x="15913" y="3187"/>
                </a:lnTo>
                <a:lnTo>
                  <a:pt x="13322" y="4483"/>
                </a:lnTo>
                <a:lnTo>
                  <a:pt x="9359" y="7226"/>
                </a:lnTo>
                <a:lnTo>
                  <a:pt x="7975" y="8839"/>
                </a:lnTo>
                <a:lnTo>
                  <a:pt x="3251" y="14681"/>
                </a:lnTo>
                <a:lnTo>
                  <a:pt x="0" y="18808"/>
                </a:lnTo>
                <a:lnTo>
                  <a:pt x="1498" y="28943"/>
                </a:lnTo>
                <a:lnTo>
                  <a:pt x="18986" y="1320"/>
                </a:lnTo>
                <a:lnTo>
                  <a:pt x="19469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794409" y="2481321"/>
            <a:ext cx="12065" cy="16510"/>
          </a:xfrm>
          <a:custGeom>
            <a:avLst/>
            <a:gdLst/>
            <a:ahLst/>
            <a:cxnLst/>
            <a:rect l="l" t="t" r="r" b="b"/>
            <a:pathLst>
              <a:path w="12064" h="16510">
                <a:moveTo>
                  <a:pt x="11061" y="0"/>
                </a:moveTo>
                <a:lnTo>
                  <a:pt x="8661" y="3048"/>
                </a:lnTo>
                <a:lnTo>
                  <a:pt x="6108" y="4508"/>
                </a:lnTo>
                <a:lnTo>
                  <a:pt x="2324" y="8826"/>
                </a:lnTo>
                <a:lnTo>
                  <a:pt x="698" y="10909"/>
                </a:lnTo>
                <a:lnTo>
                  <a:pt x="0" y="15240"/>
                </a:lnTo>
                <a:lnTo>
                  <a:pt x="1130" y="16205"/>
                </a:lnTo>
                <a:lnTo>
                  <a:pt x="5321" y="15354"/>
                </a:lnTo>
                <a:lnTo>
                  <a:pt x="6337" y="12496"/>
                </a:lnTo>
                <a:lnTo>
                  <a:pt x="9232" y="7264"/>
                </a:lnTo>
                <a:lnTo>
                  <a:pt x="10947" y="4356"/>
                </a:lnTo>
                <a:lnTo>
                  <a:pt x="12001" y="254"/>
                </a:lnTo>
                <a:lnTo>
                  <a:pt x="1106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897926" y="2433166"/>
            <a:ext cx="16510" cy="25400"/>
          </a:xfrm>
          <a:custGeom>
            <a:avLst/>
            <a:gdLst/>
            <a:ahLst/>
            <a:cxnLst/>
            <a:rect l="l" t="t" r="r" b="b"/>
            <a:pathLst>
              <a:path w="16510" h="25400">
                <a:moveTo>
                  <a:pt x="16421" y="0"/>
                </a:moveTo>
                <a:lnTo>
                  <a:pt x="15316" y="190"/>
                </a:lnTo>
                <a:lnTo>
                  <a:pt x="11391" y="4203"/>
                </a:lnTo>
                <a:lnTo>
                  <a:pt x="8128" y="6896"/>
                </a:lnTo>
                <a:lnTo>
                  <a:pt x="3200" y="14274"/>
                </a:lnTo>
                <a:lnTo>
                  <a:pt x="0" y="17995"/>
                </a:lnTo>
                <a:lnTo>
                  <a:pt x="1028" y="23545"/>
                </a:lnTo>
                <a:lnTo>
                  <a:pt x="1689" y="24130"/>
                </a:lnTo>
                <a:lnTo>
                  <a:pt x="7581" y="25120"/>
                </a:lnTo>
                <a:lnTo>
                  <a:pt x="11264" y="19265"/>
                </a:lnTo>
                <a:lnTo>
                  <a:pt x="14986" y="10579"/>
                </a:lnTo>
                <a:lnTo>
                  <a:pt x="16103" y="6273"/>
                </a:lnTo>
                <a:lnTo>
                  <a:pt x="1642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872975" y="2463647"/>
            <a:ext cx="13335" cy="22225"/>
          </a:xfrm>
          <a:custGeom>
            <a:avLst/>
            <a:gdLst/>
            <a:ahLst/>
            <a:cxnLst/>
            <a:rect l="l" t="t" r="r" b="b"/>
            <a:pathLst>
              <a:path w="13335" h="22225">
                <a:moveTo>
                  <a:pt x="12064" y="0"/>
                </a:moveTo>
                <a:lnTo>
                  <a:pt x="10655" y="889"/>
                </a:lnTo>
                <a:lnTo>
                  <a:pt x="9690" y="3975"/>
                </a:lnTo>
                <a:lnTo>
                  <a:pt x="8089" y="4597"/>
                </a:lnTo>
                <a:lnTo>
                  <a:pt x="5486" y="7620"/>
                </a:lnTo>
                <a:lnTo>
                  <a:pt x="4775" y="9575"/>
                </a:lnTo>
                <a:lnTo>
                  <a:pt x="1917" y="13677"/>
                </a:lnTo>
                <a:lnTo>
                  <a:pt x="0" y="18008"/>
                </a:lnTo>
                <a:lnTo>
                  <a:pt x="3124" y="21958"/>
                </a:lnTo>
                <a:lnTo>
                  <a:pt x="4559" y="21551"/>
                </a:lnTo>
                <a:lnTo>
                  <a:pt x="7315" y="20548"/>
                </a:lnTo>
                <a:lnTo>
                  <a:pt x="9016" y="18503"/>
                </a:lnTo>
                <a:lnTo>
                  <a:pt x="9931" y="15443"/>
                </a:lnTo>
                <a:lnTo>
                  <a:pt x="10156" y="14503"/>
                </a:lnTo>
                <a:lnTo>
                  <a:pt x="10121" y="13322"/>
                </a:lnTo>
                <a:lnTo>
                  <a:pt x="10541" y="13322"/>
                </a:lnTo>
                <a:lnTo>
                  <a:pt x="10896" y="11671"/>
                </a:lnTo>
                <a:lnTo>
                  <a:pt x="11772" y="8534"/>
                </a:lnTo>
                <a:lnTo>
                  <a:pt x="12713" y="4597"/>
                </a:lnTo>
                <a:lnTo>
                  <a:pt x="12659" y="3975"/>
                </a:lnTo>
                <a:lnTo>
                  <a:pt x="12064" y="0"/>
                </a:lnTo>
                <a:close/>
              </a:path>
              <a:path w="13335" h="22225">
                <a:moveTo>
                  <a:pt x="10541" y="13322"/>
                </a:moveTo>
                <a:lnTo>
                  <a:pt x="10121" y="13322"/>
                </a:lnTo>
                <a:lnTo>
                  <a:pt x="10172" y="15036"/>
                </a:lnTo>
                <a:lnTo>
                  <a:pt x="10541" y="13322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944645" y="2429336"/>
            <a:ext cx="14604" cy="26670"/>
          </a:xfrm>
          <a:custGeom>
            <a:avLst/>
            <a:gdLst/>
            <a:ahLst/>
            <a:cxnLst/>
            <a:rect l="l" t="t" r="r" b="b"/>
            <a:pathLst>
              <a:path w="14605" h="26669">
                <a:moveTo>
                  <a:pt x="13110" y="0"/>
                </a:moveTo>
                <a:lnTo>
                  <a:pt x="12336" y="660"/>
                </a:lnTo>
                <a:lnTo>
                  <a:pt x="12310" y="1790"/>
                </a:lnTo>
                <a:lnTo>
                  <a:pt x="11129" y="2692"/>
                </a:lnTo>
                <a:lnTo>
                  <a:pt x="0" y="21551"/>
                </a:lnTo>
                <a:lnTo>
                  <a:pt x="67" y="23037"/>
                </a:lnTo>
                <a:lnTo>
                  <a:pt x="3661" y="26492"/>
                </a:lnTo>
                <a:lnTo>
                  <a:pt x="5528" y="25882"/>
                </a:lnTo>
                <a:lnTo>
                  <a:pt x="14019" y="1790"/>
                </a:lnTo>
                <a:lnTo>
                  <a:pt x="14012" y="977"/>
                </a:lnTo>
                <a:lnTo>
                  <a:pt x="13872" y="698"/>
                </a:lnTo>
                <a:lnTo>
                  <a:pt x="13110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919645" y="2472117"/>
            <a:ext cx="15240" cy="22860"/>
          </a:xfrm>
          <a:custGeom>
            <a:avLst/>
            <a:gdLst/>
            <a:ahLst/>
            <a:cxnLst/>
            <a:rect l="l" t="t" r="r" b="b"/>
            <a:pathLst>
              <a:path w="15239" h="22860">
                <a:moveTo>
                  <a:pt x="11963" y="431"/>
                </a:moveTo>
                <a:lnTo>
                  <a:pt x="10972" y="1117"/>
                </a:lnTo>
                <a:lnTo>
                  <a:pt x="9956" y="1536"/>
                </a:lnTo>
                <a:lnTo>
                  <a:pt x="9359" y="2286"/>
                </a:lnTo>
                <a:lnTo>
                  <a:pt x="7302" y="4279"/>
                </a:lnTo>
                <a:lnTo>
                  <a:pt x="5626" y="6324"/>
                </a:lnTo>
                <a:lnTo>
                  <a:pt x="2946" y="12153"/>
                </a:lnTo>
                <a:lnTo>
                  <a:pt x="0" y="16802"/>
                </a:lnTo>
                <a:lnTo>
                  <a:pt x="3898" y="22275"/>
                </a:lnTo>
                <a:lnTo>
                  <a:pt x="6032" y="21818"/>
                </a:lnTo>
                <a:lnTo>
                  <a:pt x="10032" y="20002"/>
                </a:lnTo>
                <a:lnTo>
                  <a:pt x="11595" y="17475"/>
                </a:lnTo>
                <a:lnTo>
                  <a:pt x="13639" y="12712"/>
                </a:lnTo>
                <a:lnTo>
                  <a:pt x="13207" y="10426"/>
                </a:lnTo>
                <a:lnTo>
                  <a:pt x="14109" y="7645"/>
                </a:lnTo>
                <a:lnTo>
                  <a:pt x="14339" y="6324"/>
                </a:lnTo>
                <a:lnTo>
                  <a:pt x="14554" y="5321"/>
                </a:lnTo>
                <a:lnTo>
                  <a:pt x="14699" y="4178"/>
                </a:lnTo>
                <a:lnTo>
                  <a:pt x="14338" y="4178"/>
                </a:lnTo>
                <a:lnTo>
                  <a:pt x="14753" y="2844"/>
                </a:lnTo>
                <a:lnTo>
                  <a:pt x="14630" y="1460"/>
                </a:lnTo>
                <a:lnTo>
                  <a:pt x="14156" y="1092"/>
                </a:lnTo>
                <a:lnTo>
                  <a:pt x="11302" y="1092"/>
                </a:lnTo>
                <a:lnTo>
                  <a:pt x="11963" y="431"/>
                </a:lnTo>
                <a:close/>
              </a:path>
              <a:path w="15239" h="22860">
                <a:moveTo>
                  <a:pt x="14947" y="2222"/>
                </a:moveTo>
                <a:lnTo>
                  <a:pt x="14338" y="4178"/>
                </a:lnTo>
                <a:lnTo>
                  <a:pt x="14699" y="4178"/>
                </a:lnTo>
                <a:lnTo>
                  <a:pt x="14947" y="2222"/>
                </a:lnTo>
                <a:close/>
              </a:path>
              <a:path w="15239" h="22860">
                <a:moveTo>
                  <a:pt x="12750" y="0"/>
                </a:moveTo>
                <a:lnTo>
                  <a:pt x="11925" y="469"/>
                </a:lnTo>
                <a:lnTo>
                  <a:pt x="11302" y="1092"/>
                </a:lnTo>
                <a:lnTo>
                  <a:pt x="14156" y="1092"/>
                </a:lnTo>
                <a:lnTo>
                  <a:pt x="12750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025248" y="2442148"/>
            <a:ext cx="6985" cy="22860"/>
          </a:xfrm>
          <a:custGeom>
            <a:avLst/>
            <a:gdLst/>
            <a:ahLst/>
            <a:cxnLst/>
            <a:rect l="l" t="t" r="r" b="b"/>
            <a:pathLst>
              <a:path w="6985" h="22860">
                <a:moveTo>
                  <a:pt x="2413" y="0"/>
                </a:moveTo>
                <a:lnTo>
                  <a:pt x="977" y="1523"/>
                </a:lnTo>
                <a:lnTo>
                  <a:pt x="1397" y="8445"/>
                </a:lnTo>
                <a:lnTo>
                  <a:pt x="0" y="14947"/>
                </a:lnTo>
                <a:lnTo>
                  <a:pt x="2044" y="20827"/>
                </a:lnTo>
                <a:lnTo>
                  <a:pt x="2616" y="22529"/>
                </a:lnTo>
                <a:lnTo>
                  <a:pt x="4914" y="20777"/>
                </a:lnTo>
                <a:lnTo>
                  <a:pt x="6654" y="13639"/>
                </a:lnTo>
                <a:lnTo>
                  <a:pt x="4838" y="6921"/>
                </a:lnTo>
                <a:lnTo>
                  <a:pt x="2413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983770" y="2453913"/>
            <a:ext cx="8890" cy="21590"/>
          </a:xfrm>
          <a:custGeom>
            <a:avLst/>
            <a:gdLst/>
            <a:ahLst/>
            <a:cxnLst/>
            <a:rect l="l" t="t" r="r" b="b"/>
            <a:pathLst>
              <a:path w="8889" h="21589">
                <a:moveTo>
                  <a:pt x="5715" y="0"/>
                </a:moveTo>
                <a:lnTo>
                  <a:pt x="4927" y="635"/>
                </a:lnTo>
                <a:lnTo>
                  <a:pt x="3263" y="6261"/>
                </a:lnTo>
                <a:lnTo>
                  <a:pt x="0" y="13385"/>
                </a:lnTo>
                <a:lnTo>
                  <a:pt x="3251" y="21412"/>
                </a:lnTo>
                <a:lnTo>
                  <a:pt x="6388" y="18732"/>
                </a:lnTo>
                <a:lnTo>
                  <a:pt x="8686" y="11899"/>
                </a:lnTo>
                <a:lnTo>
                  <a:pt x="7683" y="5753"/>
                </a:lnTo>
                <a:lnTo>
                  <a:pt x="5715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968644" y="2483095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6515" y="0"/>
                </a:moveTo>
                <a:lnTo>
                  <a:pt x="4660" y="914"/>
                </a:lnTo>
                <a:lnTo>
                  <a:pt x="2082" y="6045"/>
                </a:lnTo>
                <a:lnTo>
                  <a:pt x="0" y="12839"/>
                </a:lnTo>
                <a:lnTo>
                  <a:pt x="3035" y="19405"/>
                </a:lnTo>
                <a:lnTo>
                  <a:pt x="5003" y="17919"/>
                </a:lnTo>
                <a:lnTo>
                  <a:pt x="8991" y="11976"/>
                </a:lnTo>
                <a:lnTo>
                  <a:pt x="6642" y="6883"/>
                </a:lnTo>
                <a:lnTo>
                  <a:pt x="6515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617884" y="2062849"/>
            <a:ext cx="802005" cy="322580"/>
          </a:xfrm>
          <a:custGeom>
            <a:avLst/>
            <a:gdLst/>
            <a:ahLst/>
            <a:cxnLst/>
            <a:rect l="l" t="t" r="r" b="b"/>
            <a:pathLst>
              <a:path w="802005" h="322580">
                <a:moveTo>
                  <a:pt x="421635" y="290829"/>
                </a:moveTo>
                <a:lnTo>
                  <a:pt x="392087" y="290829"/>
                </a:lnTo>
                <a:lnTo>
                  <a:pt x="390794" y="297179"/>
                </a:lnTo>
                <a:lnTo>
                  <a:pt x="389297" y="303529"/>
                </a:lnTo>
                <a:lnTo>
                  <a:pt x="387770" y="309879"/>
                </a:lnTo>
                <a:lnTo>
                  <a:pt x="386384" y="316229"/>
                </a:lnTo>
                <a:lnTo>
                  <a:pt x="385813" y="320039"/>
                </a:lnTo>
                <a:lnTo>
                  <a:pt x="387718" y="322579"/>
                </a:lnTo>
                <a:lnTo>
                  <a:pt x="395795" y="322579"/>
                </a:lnTo>
                <a:lnTo>
                  <a:pt x="400507" y="320039"/>
                </a:lnTo>
                <a:lnTo>
                  <a:pt x="403517" y="313689"/>
                </a:lnTo>
                <a:lnTo>
                  <a:pt x="404914" y="313689"/>
                </a:lnTo>
                <a:lnTo>
                  <a:pt x="409359" y="308609"/>
                </a:lnTo>
                <a:lnTo>
                  <a:pt x="412889" y="303529"/>
                </a:lnTo>
                <a:lnTo>
                  <a:pt x="415848" y="299719"/>
                </a:lnTo>
                <a:lnTo>
                  <a:pt x="420712" y="292099"/>
                </a:lnTo>
                <a:lnTo>
                  <a:pt x="421635" y="290829"/>
                </a:lnTo>
                <a:close/>
              </a:path>
              <a:path w="802005" h="322580">
                <a:moveTo>
                  <a:pt x="679121" y="295909"/>
                </a:moveTo>
                <a:lnTo>
                  <a:pt x="660755" y="295909"/>
                </a:lnTo>
                <a:lnTo>
                  <a:pt x="660865" y="298449"/>
                </a:lnTo>
                <a:lnTo>
                  <a:pt x="660946" y="302259"/>
                </a:lnTo>
                <a:lnTo>
                  <a:pt x="659180" y="307339"/>
                </a:lnTo>
                <a:lnTo>
                  <a:pt x="658355" y="313689"/>
                </a:lnTo>
                <a:lnTo>
                  <a:pt x="660095" y="317499"/>
                </a:lnTo>
                <a:lnTo>
                  <a:pt x="660565" y="322579"/>
                </a:lnTo>
                <a:lnTo>
                  <a:pt x="666356" y="320039"/>
                </a:lnTo>
                <a:lnTo>
                  <a:pt x="668680" y="317499"/>
                </a:lnTo>
                <a:lnTo>
                  <a:pt x="674041" y="309879"/>
                </a:lnTo>
                <a:lnTo>
                  <a:pt x="677973" y="299719"/>
                </a:lnTo>
                <a:lnTo>
                  <a:pt x="679121" y="295909"/>
                </a:lnTo>
                <a:close/>
              </a:path>
              <a:path w="802005" h="322580">
                <a:moveTo>
                  <a:pt x="397497" y="0"/>
                </a:moveTo>
                <a:lnTo>
                  <a:pt x="345795" y="16509"/>
                </a:lnTo>
                <a:lnTo>
                  <a:pt x="297366" y="36829"/>
                </a:lnTo>
                <a:lnTo>
                  <a:pt x="252104" y="58419"/>
                </a:lnTo>
                <a:lnTo>
                  <a:pt x="209902" y="83819"/>
                </a:lnTo>
                <a:lnTo>
                  <a:pt x="170653" y="111759"/>
                </a:lnTo>
                <a:lnTo>
                  <a:pt x="134249" y="140969"/>
                </a:lnTo>
                <a:lnTo>
                  <a:pt x="100585" y="171449"/>
                </a:lnTo>
                <a:lnTo>
                  <a:pt x="69554" y="204469"/>
                </a:lnTo>
                <a:lnTo>
                  <a:pt x="41047" y="238759"/>
                </a:lnTo>
                <a:lnTo>
                  <a:pt x="14960" y="274319"/>
                </a:lnTo>
                <a:lnTo>
                  <a:pt x="539851" y="274319"/>
                </a:lnTo>
                <a:lnTo>
                  <a:pt x="540270" y="275589"/>
                </a:lnTo>
                <a:lnTo>
                  <a:pt x="540626" y="276859"/>
                </a:lnTo>
                <a:lnTo>
                  <a:pt x="543585" y="284479"/>
                </a:lnTo>
                <a:lnTo>
                  <a:pt x="545718" y="292099"/>
                </a:lnTo>
                <a:lnTo>
                  <a:pt x="548678" y="303529"/>
                </a:lnTo>
                <a:lnTo>
                  <a:pt x="547166" y="308609"/>
                </a:lnTo>
                <a:lnTo>
                  <a:pt x="549224" y="320039"/>
                </a:lnTo>
                <a:lnTo>
                  <a:pt x="575665" y="290829"/>
                </a:lnTo>
                <a:lnTo>
                  <a:pt x="597169" y="290829"/>
                </a:lnTo>
                <a:lnTo>
                  <a:pt x="597928" y="289559"/>
                </a:lnTo>
                <a:lnTo>
                  <a:pt x="620458" y="289559"/>
                </a:lnTo>
                <a:lnTo>
                  <a:pt x="621068" y="287019"/>
                </a:lnTo>
                <a:lnTo>
                  <a:pt x="650939" y="287019"/>
                </a:lnTo>
                <a:lnTo>
                  <a:pt x="651167" y="285749"/>
                </a:lnTo>
                <a:lnTo>
                  <a:pt x="682183" y="285749"/>
                </a:lnTo>
                <a:lnTo>
                  <a:pt x="684479" y="278129"/>
                </a:lnTo>
                <a:lnTo>
                  <a:pt x="685215" y="275589"/>
                </a:lnTo>
                <a:lnTo>
                  <a:pt x="789526" y="275589"/>
                </a:lnTo>
                <a:lnTo>
                  <a:pt x="782266" y="267969"/>
                </a:lnTo>
                <a:lnTo>
                  <a:pt x="775190" y="261619"/>
                </a:lnTo>
                <a:lnTo>
                  <a:pt x="768299" y="253999"/>
                </a:lnTo>
                <a:lnTo>
                  <a:pt x="764070" y="248919"/>
                </a:lnTo>
                <a:lnTo>
                  <a:pt x="759548" y="243839"/>
                </a:lnTo>
                <a:lnTo>
                  <a:pt x="754926" y="240029"/>
                </a:lnTo>
                <a:lnTo>
                  <a:pt x="726395" y="205739"/>
                </a:lnTo>
                <a:lnTo>
                  <a:pt x="695322" y="172719"/>
                </a:lnTo>
                <a:lnTo>
                  <a:pt x="661598" y="140969"/>
                </a:lnTo>
                <a:lnTo>
                  <a:pt x="625116" y="111759"/>
                </a:lnTo>
                <a:lnTo>
                  <a:pt x="585764" y="83819"/>
                </a:lnTo>
                <a:lnTo>
                  <a:pt x="543436" y="59689"/>
                </a:lnTo>
                <a:lnTo>
                  <a:pt x="498021" y="36829"/>
                </a:lnTo>
                <a:lnTo>
                  <a:pt x="449411" y="16509"/>
                </a:lnTo>
                <a:lnTo>
                  <a:pt x="397497" y="0"/>
                </a:lnTo>
                <a:close/>
              </a:path>
              <a:path w="802005" h="322580">
                <a:moveTo>
                  <a:pt x="513049" y="278129"/>
                </a:moveTo>
                <a:lnTo>
                  <a:pt x="459447" y="278129"/>
                </a:lnTo>
                <a:lnTo>
                  <a:pt x="459486" y="288289"/>
                </a:lnTo>
                <a:lnTo>
                  <a:pt x="459600" y="297179"/>
                </a:lnTo>
                <a:lnTo>
                  <a:pt x="460930" y="307339"/>
                </a:lnTo>
                <a:lnTo>
                  <a:pt x="464553" y="314959"/>
                </a:lnTo>
                <a:lnTo>
                  <a:pt x="467499" y="320039"/>
                </a:lnTo>
                <a:lnTo>
                  <a:pt x="473265" y="313689"/>
                </a:lnTo>
                <a:lnTo>
                  <a:pt x="476402" y="302259"/>
                </a:lnTo>
                <a:lnTo>
                  <a:pt x="478675" y="294639"/>
                </a:lnTo>
                <a:lnTo>
                  <a:pt x="480910" y="285749"/>
                </a:lnTo>
                <a:lnTo>
                  <a:pt x="509446" y="285749"/>
                </a:lnTo>
                <a:lnTo>
                  <a:pt x="510857" y="283209"/>
                </a:lnTo>
                <a:lnTo>
                  <a:pt x="513049" y="278129"/>
                </a:lnTo>
                <a:close/>
              </a:path>
              <a:path w="802005" h="322580">
                <a:moveTo>
                  <a:pt x="455572" y="283209"/>
                </a:moveTo>
                <a:lnTo>
                  <a:pt x="426338" y="283209"/>
                </a:lnTo>
                <a:lnTo>
                  <a:pt x="425316" y="297179"/>
                </a:lnTo>
                <a:lnTo>
                  <a:pt x="424488" y="303529"/>
                </a:lnTo>
                <a:lnTo>
                  <a:pt x="423303" y="309879"/>
                </a:lnTo>
                <a:lnTo>
                  <a:pt x="422084" y="316229"/>
                </a:lnTo>
                <a:lnTo>
                  <a:pt x="426250" y="318769"/>
                </a:lnTo>
                <a:lnTo>
                  <a:pt x="430415" y="316229"/>
                </a:lnTo>
                <a:lnTo>
                  <a:pt x="438267" y="307339"/>
                </a:lnTo>
                <a:lnTo>
                  <a:pt x="445384" y="298449"/>
                </a:lnTo>
                <a:lnTo>
                  <a:pt x="452027" y="288289"/>
                </a:lnTo>
                <a:lnTo>
                  <a:pt x="455572" y="283209"/>
                </a:lnTo>
                <a:close/>
              </a:path>
              <a:path w="802005" h="322580">
                <a:moveTo>
                  <a:pt x="404914" y="313689"/>
                </a:moveTo>
                <a:lnTo>
                  <a:pt x="403517" y="313689"/>
                </a:lnTo>
                <a:lnTo>
                  <a:pt x="402691" y="316229"/>
                </a:lnTo>
                <a:lnTo>
                  <a:pt x="404914" y="313689"/>
                </a:lnTo>
                <a:close/>
              </a:path>
              <a:path w="802005" h="322580">
                <a:moveTo>
                  <a:pt x="597169" y="290829"/>
                </a:moveTo>
                <a:lnTo>
                  <a:pt x="575665" y="290829"/>
                </a:lnTo>
                <a:lnTo>
                  <a:pt x="575233" y="295909"/>
                </a:lnTo>
                <a:lnTo>
                  <a:pt x="574522" y="300989"/>
                </a:lnTo>
                <a:lnTo>
                  <a:pt x="571830" y="311149"/>
                </a:lnTo>
                <a:lnTo>
                  <a:pt x="575309" y="316229"/>
                </a:lnTo>
                <a:lnTo>
                  <a:pt x="580148" y="313689"/>
                </a:lnTo>
                <a:lnTo>
                  <a:pt x="585407" y="308609"/>
                </a:lnTo>
                <a:lnTo>
                  <a:pt x="590015" y="303529"/>
                </a:lnTo>
                <a:lnTo>
                  <a:pt x="594134" y="295909"/>
                </a:lnTo>
                <a:lnTo>
                  <a:pt x="597169" y="290829"/>
                </a:lnTo>
                <a:close/>
              </a:path>
              <a:path w="802005" h="322580">
                <a:moveTo>
                  <a:pt x="801179" y="288289"/>
                </a:moveTo>
                <a:lnTo>
                  <a:pt x="735393" y="288289"/>
                </a:lnTo>
                <a:lnTo>
                  <a:pt x="740390" y="294639"/>
                </a:lnTo>
                <a:lnTo>
                  <a:pt x="745629" y="302259"/>
                </a:lnTo>
                <a:lnTo>
                  <a:pt x="751316" y="308609"/>
                </a:lnTo>
                <a:lnTo>
                  <a:pt x="757656" y="313689"/>
                </a:lnTo>
                <a:lnTo>
                  <a:pt x="760907" y="316229"/>
                </a:lnTo>
                <a:lnTo>
                  <a:pt x="765378" y="311149"/>
                </a:lnTo>
                <a:lnTo>
                  <a:pt x="765962" y="302259"/>
                </a:lnTo>
                <a:lnTo>
                  <a:pt x="763904" y="297179"/>
                </a:lnTo>
                <a:lnTo>
                  <a:pt x="761276" y="293369"/>
                </a:lnTo>
                <a:lnTo>
                  <a:pt x="798396" y="293369"/>
                </a:lnTo>
                <a:lnTo>
                  <a:pt x="800823" y="290829"/>
                </a:lnTo>
                <a:lnTo>
                  <a:pt x="801179" y="288289"/>
                </a:lnTo>
                <a:close/>
              </a:path>
              <a:path w="802005" h="322580">
                <a:moveTo>
                  <a:pt x="509446" y="285749"/>
                </a:moveTo>
                <a:lnTo>
                  <a:pt x="480910" y="285749"/>
                </a:lnTo>
                <a:lnTo>
                  <a:pt x="481177" y="292099"/>
                </a:lnTo>
                <a:lnTo>
                  <a:pt x="481393" y="299719"/>
                </a:lnTo>
                <a:lnTo>
                  <a:pt x="483082" y="314959"/>
                </a:lnTo>
                <a:lnTo>
                  <a:pt x="493229" y="311149"/>
                </a:lnTo>
                <a:lnTo>
                  <a:pt x="496925" y="307339"/>
                </a:lnTo>
                <a:lnTo>
                  <a:pt x="501982" y="299719"/>
                </a:lnTo>
                <a:lnTo>
                  <a:pt x="506623" y="290829"/>
                </a:lnTo>
                <a:lnTo>
                  <a:pt x="509446" y="285749"/>
                </a:lnTo>
                <a:close/>
              </a:path>
              <a:path w="802005" h="322580">
                <a:moveTo>
                  <a:pt x="620458" y="289559"/>
                </a:moveTo>
                <a:lnTo>
                  <a:pt x="597928" y="289559"/>
                </a:lnTo>
                <a:lnTo>
                  <a:pt x="597077" y="294639"/>
                </a:lnTo>
                <a:lnTo>
                  <a:pt x="596087" y="300989"/>
                </a:lnTo>
                <a:lnTo>
                  <a:pt x="593851" y="313689"/>
                </a:lnTo>
                <a:lnTo>
                  <a:pt x="617623" y="295909"/>
                </a:lnTo>
                <a:lnTo>
                  <a:pt x="620458" y="289559"/>
                </a:lnTo>
                <a:close/>
              </a:path>
              <a:path w="802005" h="322580">
                <a:moveTo>
                  <a:pt x="650939" y="287019"/>
                </a:moveTo>
                <a:lnTo>
                  <a:pt x="621410" y="287019"/>
                </a:lnTo>
                <a:lnTo>
                  <a:pt x="622452" y="289559"/>
                </a:lnTo>
                <a:lnTo>
                  <a:pt x="623595" y="293369"/>
                </a:lnTo>
                <a:lnTo>
                  <a:pt x="627964" y="302259"/>
                </a:lnTo>
                <a:lnTo>
                  <a:pt x="630643" y="311149"/>
                </a:lnTo>
                <a:lnTo>
                  <a:pt x="636295" y="314959"/>
                </a:lnTo>
                <a:lnTo>
                  <a:pt x="641530" y="314959"/>
                </a:lnTo>
                <a:lnTo>
                  <a:pt x="645702" y="308609"/>
                </a:lnTo>
                <a:lnTo>
                  <a:pt x="648889" y="298449"/>
                </a:lnTo>
                <a:lnTo>
                  <a:pt x="650939" y="287019"/>
                </a:lnTo>
                <a:close/>
              </a:path>
              <a:path w="802005" h="322580">
                <a:moveTo>
                  <a:pt x="336918" y="280669"/>
                </a:moveTo>
                <a:lnTo>
                  <a:pt x="243662" y="280669"/>
                </a:lnTo>
                <a:lnTo>
                  <a:pt x="243024" y="288289"/>
                </a:lnTo>
                <a:lnTo>
                  <a:pt x="242831" y="292099"/>
                </a:lnTo>
                <a:lnTo>
                  <a:pt x="242742" y="303529"/>
                </a:lnTo>
                <a:lnTo>
                  <a:pt x="242963" y="308609"/>
                </a:lnTo>
                <a:lnTo>
                  <a:pt x="243192" y="312419"/>
                </a:lnTo>
                <a:lnTo>
                  <a:pt x="246799" y="313689"/>
                </a:lnTo>
                <a:lnTo>
                  <a:pt x="252602" y="309879"/>
                </a:lnTo>
                <a:lnTo>
                  <a:pt x="254850" y="306069"/>
                </a:lnTo>
                <a:lnTo>
                  <a:pt x="257149" y="302259"/>
                </a:lnTo>
                <a:lnTo>
                  <a:pt x="261492" y="295909"/>
                </a:lnTo>
                <a:lnTo>
                  <a:pt x="272414" y="283209"/>
                </a:lnTo>
                <a:lnTo>
                  <a:pt x="334603" y="283209"/>
                </a:lnTo>
                <a:lnTo>
                  <a:pt x="336918" y="280669"/>
                </a:lnTo>
                <a:close/>
              </a:path>
              <a:path w="802005" h="322580">
                <a:moveTo>
                  <a:pt x="334603" y="283209"/>
                </a:moveTo>
                <a:lnTo>
                  <a:pt x="272414" y="283209"/>
                </a:lnTo>
                <a:lnTo>
                  <a:pt x="272395" y="292099"/>
                </a:lnTo>
                <a:lnTo>
                  <a:pt x="272656" y="299719"/>
                </a:lnTo>
                <a:lnTo>
                  <a:pt x="274281" y="312419"/>
                </a:lnTo>
                <a:lnTo>
                  <a:pt x="279958" y="313689"/>
                </a:lnTo>
                <a:lnTo>
                  <a:pt x="287350" y="306069"/>
                </a:lnTo>
                <a:lnTo>
                  <a:pt x="291541" y="299719"/>
                </a:lnTo>
                <a:lnTo>
                  <a:pt x="295579" y="294639"/>
                </a:lnTo>
                <a:lnTo>
                  <a:pt x="324075" y="294639"/>
                </a:lnTo>
                <a:lnTo>
                  <a:pt x="328815" y="289559"/>
                </a:lnTo>
                <a:lnTo>
                  <a:pt x="334603" y="283209"/>
                </a:lnTo>
                <a:close/>
              </a:path>
              <a:path w="802005" h="322580">
                <a:moveTo>
                  <a:pt x="113734" y="283209"/>
                </a:moveTo>
                <a:lnTo>
                  <a:pt x="91300" y="283209"/>
                </a:lnTo>
                <a:lnTo>
                  <a:pt x="88328" y="289559"/>
                </a:lnTo>
                <a:lnTo>
                  <a:pt x="85407" y="295909"/>
                </a:lnTo>
                <a:lnTo>
                  <a:pt x="80873" y="307339"/>
                </a:lnTo>
                <a:lnTo>
                  <a:pt x="86359" y="311149"/>
                </a:lnTo>
                <a:lnTo>
                  <a:pt x="89712" y="307339"/>
                </a:lnTo>
                <a:lnTo>
                  <a:pt x="104311" y="292099"/>
                </a:lnTo>
                <a:lnTo>
                  <a:pt x="111583" y="285749"/>
                </a:lnTo>
                <a:lnTo>
                  <a:pt x="113734" y="283209"/>
                </a:lnTo>
                <a:close/>
              </a:path>
              <a:path w="802005" h="322580">
                <a:moveTo>
                  <a:pt x="207983" y="275589"/>
                </a:moveTo>
                <a:lnTo>
                  <a:pt x="119938" y="275589"/>
                </a:lnTo>
                <a:lnTo>
                  <a:pt x="120137" y="283209"/>
                </a:lnTo>
                <a:lnTo>
                  <a:pt x="120645" y="289559"/>
                </a:lnTo>
                <a:lnTo>
                  <a:pt x="121440" y="297179"/>
                </a:lnTo>
                <a:lnTo>
                  <a:pt x="122504" y="303529"/>
                </a:lnTo>
                <a:lnTo>
                  <a:pt x="123697" y="311149"/>
                </a:lnTo>
                <a:lnTo>
                  <a:pt x="131140" y="307339"/>
                </a:lnTo>
                <a:lnTo>
                  <a:pt x="135728" y="297179"/>
                </a:lnTo>
                <a:lnTo>
                  <a:pt x="138404" y="290829"/>
                </a:lnTo>
                <a:lnTo>
                  <a:pt x="141175" y="285749"/>
                </a:lnTo>
                <a:lnTo>
                  <a:pt x="144068" y="279399"/>
                </a:lnTo>
                <a:lnTo>
                  <a:pt x="205529" y="279399"/>
                </a:lnTo>
                <a:lnTo>
                  <a:pt x="207983" y="275589"/>
                </a:lnTo>
                <a:close/>
              </a:path>
              <a:path w="802005" h="322580">
                <a:moveTo>
                  <a:pt x="367695" y="279399"/>
                </a:moveTo>
                <a:lnTo>
                  <a:pt x="338023" y="279399"/>
                </a:lnTo>
                <a:lnTo>
                  <a:pt x="338251" y="281939"/>
                </a:lnTo>
                <a:lnTo>
                  <a:pt x="351193" y="311149"/>
                </a:lnTo>
                <a:lnTo>
                  <a:pt x="355879" y="307339"/>
                </a:lnTo>
                <a:lnTo>
                  <a:pt x="367695" y="279399"/>
                </a:lnTo>
                <a:close/>
              </a:path>
              <a:path w="802005" h="322580">
                <a:moveTo>
                  <a:pt x="789526" y="275589"/>
                </a:moveTo>
                <a:lnTo>
                  <a:pt x="685215" y="275589"/>
                </a:lnTo>
                <a:lnTo>
                  <a:pt x="689468" y="283209"/>
                </a:lnTo>
                <a:lnTo>
                  <a:pt x="693751" y="290829"/>
                </a:lnTo>
                <a:lnTo>
                  <a:pt x="697979" y="298449"/>
                </a:lnTo>
                <a:lnTo>
                  <a:pt x="702068" y="306069"/>
                </a:lnTo>
                <a:lnTo>
                  <a:pt x="704595" y="311149"/>
                </a:lnTo>
                <a:lnTo>
                  <a:pt x="709980" y="308609"/>
                </a:lnTo>
                <a:lnTo>
                  <a:pt x="715606" y="302259"/>
                </a:lnTo>
                <a:lnTo>
                  <a:pt x="717118" y="297179"/>
                </a:lnTo>
                <a:lnTo>
                  <a:pt x="718083" y="292099"/>
                </a:lnTo>
                <a:lnTo>
                  <a:pt x="734355" y="292099"/>
                </a:lnTo>
                <a:lnTo>
                  <a:pt x="735393" y="288289"/>
                </a:lnTo>
                <a:lnTo>
                  <a:pt x="801179" y="288289"/>
                </a:lnTo>
                <a:lnTo>
                  <a:pt x="801535" y="285749"/>
                </a:lnTo>
                <a:lnTo>
                  <a:pt x="799947" y="284479"/>
                </a:lnTo>
                <a:lnTo>
                  <a:pt x="789526" y="275589"/>
                </a:lnTo>
                <a:close/>
              </a:path>
              <a:path w="802005" h="322580">
                <a:moveTo>
                  <a:pt x="204712" y="280669"/>
                </a:moveTo>
                <a:lnTo>
                  <a:pt x="174574" y="280669"/>
                </a:lnTo>
                <a:lnTo>
                  <a:pt x="174497" y="289559"/>
                </a:lnTo>
                <a:lnTo>
                  <a:pt x="175463" y="298449"/>
                </a:lnTo>
                <a:lnTo>
                  <a:pt x="180301" y="309879"/>
                </a:lnTo>
                <a:lnTo>
                  <a:pt x="186220" y="307339"/>
                </a:lnTo>
                <a:lnTo>
                  <a:pt x="188709" y="303529"/>
                </a:lnTo>
                <a:lnTo>
                  <a:pt x="193989" y="297179"/>
                </a:lnTo>
                <a:lnTo>
                  <a:pt x="198988" y="289559"/>
                </a:lnTo>
                <a:lnTo>
                  <a:pt x="204712" y="280669"/>
                </a:lnTo>
                <a:close/>
              </a:path>
              <a:path w="802005" h="322580">
                <a:moveTo>
                  <a:pt x="514692" y="274319"/>
                </a:moveTo>
                <a:lnTo>
                  <a:pt x="210502" y="274319"/>
                </a:lnTo>
                <a:lnTo>
                  <a:pt x="207848" y="281939"/>
                </a:lnTo>
                <a:lnTo>
                  <a:pt x="205409" y="289559"/>
                </a:lnTo>
                <a:lnTo>
                  <a:pt x="201853" y="304799"/>
                </a:lnTo>
                <a:lnTo>
                  <a:pt x="205727" y="308609"/>
                </a:lnTo>
                <a:lnTo>
                  <a:pt x="220391" y="302259"/>
                </a:lnTo>
                <a:lnTo>
                  <a:pt x="228533" y="295909"/>
                </a:lnTo>
                <a:lnTo>
                  <a:pt x="236232" y="288289"/>
                </a:lnTo>
                <a:lnTo>
                  <a:pt x="243662" y="280669"/>
                </a:lnTo>
                <a:lnTo>
                  <a:pt x="336918" y="280669"/>
                </a:lnTo>
                <a:lnTo>
                  <a:pt x="338023" y="279399"/>
                </a:lnTo>
                <a:lnTo>
                  <a:pt x="367695" y="279399"/>
                </a:lnTo>
                <a:lnTo>
                  <a:pt x="367995" y="278129"/>
                </a:lnTo>
                <a:lnTo>
                  <a:pt x="513049" y="278129"/>
                </a:lnTo>
                <a:lnTo>
                  <a:pt x="514692" y="274319"/>
                </a:lnTo>
                <a:close/>
              </a:path>
              <a:path w="802005" h="322580">
                <a:moveTo>
                  <a:pt x="324075" y="294639"/>
                </a:moveTo>
                <a:lnTo>
                  <a:pt x="295579" y="294639"/>
                </a:lnTo>
                <a:lnTo>
                  <a:pt x="295046" y="297179"/>
                </a:lnTo>
                <a:lnTo>
                  <a:pt x="294576" y="298449"/>
                </a:lnTo>
                <a:lnTo>
                  <a:pt x="293890" y="304799"/>
                </a:lnTo>
                <a:lnTo>
                  <a:pt x="295770" y="307339"/>
                </a:lnTo>
                <a:lnTo>
                  <a:pt x="298869" y="308609"/>
                </a:lnTo>
                <a:lnTo>
                  <a:pt x="309006" y="306069"/>
                </a:lnTo>
                <a:lnTo>
                  <a:pt x="319335" y="299719"/>
                </a:lnTo>
                <a:lnTo>
                  <a:pt x="324075" y="294639"/>
                </a:lnTo>
                <a:close/>
              </a:path>
              <a:path w="802005" h="322580">
                <a:moveTo>
                  <a:pt x="734355" y="292099"/>
                </a:moveTo>
                <a:lnTo>
                  <a:pt x="718083" y="292099"/>
                </a:lnTo>
                <a:lnTo>
                  <a:pt x="719086" y="295909"/>
                </a:lnTo>
                <a:lnTo>
                  <a:pt x="719988" y="298449"/>
                </a:lnTo>
                <a:lnTo>
                  <a:pt x="721804" y="308609"/>
                </a:lnTo>
                <a:lnTo>
                  <a:pt x="729043" y="306069"/>
                </a:lnTo>
                <a:lnTo>
                  <a:pt x="732383" y="298449"/>
                </a:lnTo>
                <a:lnTo>
                  <a:pt x="734009" y="293369"/>
                </a:lnTo>
                <a:lnTo>
                  <a:pt x="734355" y="292099"/>
                </a:lnTo>
                <a:close/>
              </a:path>
              <a:path w="802005" h="322580">
                <a:moveTo>
                  <a:pt x="118037" y="278129"/>
                </a:moveTo>
                <a:lnTo>
                  <a:pt x="66154" y="278129"/>
                </a:lnTo>
                <a:lnTo>
                  <a:pt x="63411" y="284479"/>
                </a:lnTo>
                <a:lnTo>
                  <a:pt x="60540" y="290829"/>
                </a:lnTo>
                <a:lnTo>
                  <a:pt x="54267" y="300989"/>
                </a:lnTo>
                <a:lnTo>
                  <a:pt x="57632" y="306069"/>
                </a:lnTo>
                <a:lnTo>
                  <a:pt x="62318" y="304799"/>
                </a:lnTo>
                <a:lnTo>
                  <a:pt x="70158" y="299719"/>
                </a:lnTo>
                <a:lnTo>
                  <a:pt x="77466" y="294639"/>
                </a:lnTo>
                <a:lnTo>
                  <a:pt x="84446" y="289559"/>
                </a:lnTo>
                <a:lnTo>
                  <a:pt x="91300" y="283209"/>
                </a:lnTo>
                <a:lnTo>
                  <a:pt x="113734" y="283209"/>
                </a:lnTo>
                <a:lnTo>
                  <a:pt x="118037" y="278129"/>
                </a:lnTo>
                <a:close/>
              </a:path>
              <a:path w="802005" h="322580">
                <a:moveTo>
                  <a:pt x="205529" y="279399"/>
                </a:moveTo>
                <a:lnTo>
                  <a:pt x="144068" y="279399"/>
                </a:lnTo>
                <a:lnTo>
                  <a:pt x="142671" y="285749"/>
                </a:lnTo>
                <a:lnTo>
                  <a:pt x="138823" y="302259"/>
                </a:lnTo>
                <a:lnTo>
                  <a:pt x="140449" y="306069"/>
                </a:lnTo>
                <a:lnTo>
                  <a:pt x="144995" y="306069"/>
                </a:lnTo>
                <a:lnTo>
                  <a:pt x="151815" y="303529"/>
                </a:lnTo>
                <a:lnTo>
                  <a:pt x="158456" y="297179"/>
                </a:lnTo>
                <a:lnTo>
                  <a:pt x="164589" y="290829"/>
                </a:lnTo>
                <a:lnTo>
                  <a:pt x="169887" y="285749"/>
                </a:lnTo>
                <a:lnTo>
                  <a:pt x="171424" y="283209"/>
                </a:lnTo>
                <a:lnTo>
                  <a:pt x="174574" y="280669"/>
                </a:lnTo>
                <a:lnTo>
                  <a:pt x="204712" y="280669"/>
                </a:lnTo>
                <a:lnTo>
                  <a:pt x="205529" y="279399"/>
                </a:lnTo>
                <a:close/>
              </a:path>
              <a:path w="802005" h="322580">
                <a:moveTo>
                  <a:pt x="539851" y="274319"/>
                </a:moveTo>
                <a:lnTo>
                  <a:pt x="516826" y="274319"/>
                </a:lnTo>
                <a:lnTo>
                  <a:pt x="517862" y="280669"/>
                </a:lnTo>
                <a:lnTo>
                  <a:pt x="519041" y="287019"/>
                </a:lnTo>
                <a:lnTo>
                  <a:pt x="522325" y="306069"/>
                </a:lnTo>
                <a:lnTo>
                  <a:pt x="526580" y="306069"/>
                </a:lnTo>
                <a:lnTo>
                  <a:pt x="534339" y="298449"/>
                </a:lnTo>
                <a:lnTo>
                  <a:pt x="536244" y="293369"/>
                </a:lnTo>
                <a:lnTo>
                  <a:pt x="538060" y="281939"/>
                </a:lnTo>
                <a:lnTo>
                  <a:pt x="538899" y="278129"/>
                </a:lnTo>
                <a:lnTo>
                  <a:pt x="539851" y="274319"/>
                </a:lnTo>
                <a:close/>
              </a:path>
              <a:path w="802005" h="322580">
                <a:moveTo>
                  <a:pt x="459117" y="278129"/>
                </a:moveTo>
                <a:lnTo>
                  <a:pt x="367995" y="278129"/>
                </a:lnTo>
                <a:lnTo>
                  <a:pt x="370052" y="285749"/>
                </a:lnTo>
                <a:lnTo>
                  <a:pt x="372694" y="293369"/>
                </a:lnTo>
                <a:lnTo>
                  <a:pt x="380479" y="303529"/>
                </a:lnTo>
                <a:lnTo>
                  <a:pt x="386435" y="299719"/>
                </a:lnTo>
                <a:lnTo>
                  <a:pt x="390245" y="294639"/>
                </a:lnTo>
                <a:lnTo>
                  <a:pt x="391236" y="293369"/>
                </a:lnTo>
                <a:lnTo>
                  <a:pt x="392087" y="290829"/>
                </a:lnTo>
                <a:lnTo>
                  <a:pt x="421635" y="290829"/>
                </a:lnTo>
                <a:lnTo>
                  <a:pt x="423481" y="288289"/>
                </a:lnTo>
                <a:lnTo>
                  <a:pt x="426338" y="283209"/>
                </a:lnTo>
                <a:lnTo>
                  <a:pt x="455572" y="283209"/>
                </a:lnTo>
                <a:lnTo>
                  <a:pt x="459117" y="278129"/>
                </a:lnTo>
                <a:close/>
              </a:path>
              <a:path w="802005" h="322580">
                <a:moveTo>
                  <a:pt x="208800" y="274319"/>
                </a:moveTo>
                <a:lnTo>
                  <a:pt x="16014" y="274319"/>
                </a:lnTo>
                <a:lnTo>
                  <a:pt x="11595" y="279399"/>
                </a:lnTo>
                <a:lnTo>
                  <a:pt x="7302" y="285749"/>
                </a:lnTo>
                <a:lnTo>
                  <a:pt x="914" y="295909"/>
                </a:lnTo>
                <a:lnTo>
                  <a:pt x="0" y="302259"/>
                </a:lnTo>
                <a:lnTo>
                  <a:pt x="11645" y="299719"/>
                </a:lnTo>
                <a:lnTo>
                  <a:pt x="14744" y="295909"/>
                </a:lnTo>
                <a:lnTo>
                  <a:pt x="24155" y="287019"/>
                </a:lnTo>
                <a:lnTo>
                  <a:pt x="28308" y="283209"/>
                </a:lnTo>
                <a:lnTo>
                  <a:pt x="32537" y="279399"/>
                </a:lnTo>
                <a:lnTo>
                  <a:pt x="64973" y="279399"/>
                </a:lnTo>
                <a:lnTo>
                  <a:pt x="65595" y="278129"/>
                </a:lnTo>
                <a:lnTo>
                  <a:pt x="118037" y="278129"/>
                </a:lnTo>
                <a:lnTo>
                  <a:pt x="119113" y="276859"/>
                </a:lnTo>
                <a:lnTo>
                  <a:pt x="119938" y="275589"/>
                </a:lnTo>
                <a:lnTo>
                  <a:pt x="207983" y="275589"/>
                </a:lnTo>
                <a:lnTo>
                  <a:pt x="208800" y="274319"/>
                </a:lnTo>
                <a:close/>
              </a:path>
              <a:path w="802005" h="322580">
                <a:moveTo>
                  <a:pt x="64427" y="279399"/>
                </a:moveTo>
                <a:lnTo>
                  <a:pt x="32537" y="279399"/>
                </a:lnTo>
                <a:lnTo>
                  <a:pt x="28841" y="283209"/>
                </a:lnTo>
                <a:lnTo>
                  <a:pt x="25247" y="288289"/>
                </a:lnTo>
                <a:lnTo>
                  <a:pt x="21056" y="295909"/>
                </a:lnTo>
                <a:lnTo>
                  <a:pt x="20866" y="300989"/>
                </a:lnTo>
                <a:lnTo>
                  <a:pt x="24142" y="300989"/>
                </a:lnTo>
                <a:lnTo>
                  <a:pt x="34460" y="298449"/>
                </a:lnTo>
                <a:lnTo>
                  <a:pt x="44861" y="292099"/>
                </a:lnTo>
                <a:lnTo>
                  <a:pt x="54973" y="285749"/>
                </a:lnTo>
                <a:lnTo>
                  <a:pt x="64427" y="279399"/>
                </a:lnTo>
                <a:close/>
              </a:path>
              <a:path w="802005" h="322580">
                <a:moveTo>
                  <a:pt x="682183" y="285749"/>
                </a:moveTo>
                <a:lnTo>
                  <a:pt x="651167" y="285749"/>
                </a:lnTo>
                <a:lnTo>
                  <a:pt x="651611" y="288289"/>
                </a:lnTo>
                <a:lnTo>
                  <a:pt x="651929" y="290829"/>
                </a:lnTo>
                <a:lnTo>
                  <a:pt x="650684" y="297179"/>
                </a:lnTo>
                <a:lnTo>
                  <a:pt x="655256" y="299719"/>
                </a:lnTo>
                <a:lnTo>
                  <a:pt x="659320" y="297179"/>
                </a:lnTo>
                <a:lnTo>
                  <a:pt x="660082" y="297179"/>
                </a:lnTo>
                <a:lnTo>
                  <a:pt x="660755" y="295909"/>
                </a:lnTo>
                <a:lnTo>
                  <a:pt x="679121" y="295909"/>
                </a:lnTo>
                <a:lnTo>
                  <a:pt x="682183" y="285749"/>
                </a:lnTo>
                <a:close/>
              </a:path>
              <a:path w="802005" h="322580">
                <a:moveTo>
                  <a:pt x="798396" y="293369"/>
                </a:moveTo>
                <a:lnTo>
                  <a:pt x="764082" y="293369"/>
                </a:lnTo>
                <a:lnTo>
                  <a:pt x="766927" y="294639"/>
                </a:lnTo>
                <a:lnTo>
                  <a:pt x="769835" y="294639"/>
                </a:lnTo>
                <a:lnTo>
                  <a:pt x="776926" y="297179"/>
                </a:lnTo>
                <a:lnTo>
                  <a:pt x="786820" y="297179"/>
                </a:lnTo>
                <a:lnTo>
                  <a:pt x="795969" y="295909"/>
                </a:lnTo>
                <a:lnTo>
                  <a:pt x="798396" y="293369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617880" y="2062850"/>
            <a:ext cx="802005" cy="322580"/>
          </a:xfrm>
          <a:custGeom>
            <a:avLst/>
            <a:gdLst/>
            <a:ahLst/>
            <a:cxnLst/>
            <a:rect l="l" t="t" r="r" b="b"/>
            <a:pathLst>
              <a:path w="802005" h="322580">
                <a:moveTo>
                  <a:pt x="421640" y="290830"/>
                </a:moveTo>
                <a:lnTo>
                  <a:pt x="392087" y="290830"/>
                </a:lnTo>
                <a:lnTo>
                  <a:pt x="390799" y="297180"/>
                </a:lnTo>
                <a:lnTo>
                  <a:pt x="389304" y="303530"/>
                </a:lnTo>
                <a:lnTo>
                  <a:pt x="387777" y="309880"/>
                </a:lnTo>
                <a:lnTo>
                  <a:pt x="386397" y="316230"/>
                </a:lnTo>
                <a:lnTo>
                  <a:pt x="385813" y="320040"/>
                </a:lnTo>
                <a:lnTo>
                  <a:pt x="387718" y="322580"/>
                </a:lnTo>
                <a:lnTo>
                  <a:pt x="395795" y="322580"/>
                </a:lnTo>
                <a:lnTo>
                  <a:pt x="400507" y="320040"/>
                </a:lnTo>
                <a:lnTo>
                  <a:pt x="403517" y="313690"/>
                </a:lnTo>
                <a:lnTo>
                  <a:pt x="404914" y="313690"/>
                </a:lnTo>
                <a:lnTo>
                  <a:pt x="409359" y="308610"/>
                </a:lnTo>
                <a:lnTo>
                  <a:pt x="412889" y="303530"/>
                </a:lnTo>
                <a:lnTo>
                  <a:pt x="415848" y="299720"/>
                </a:lnTo>
                <a:lnTo>
                  <a:pt x="420712" y="292100"/>
                </a:lnTo>
                <a:lnTo>
                  <a:pt x="421640" y="290830"/>
                </a:lnTo>
                <a:close/>
              </a:path>
              <a:path w="802005" h="322580">
                <a:moveTo>
                  <a:pt x="679124" y="295910"/>
                </a:moveTo>
                <a:lnTo>
                  <a:pt x="660768" y="295910"/>
                </a:lnTo>
                <a:lnTo>
                  <a:pt x="660819" y="297180"/>
                </a:lnTo>
                <a:lnTo>
                  <a:pt x="660946" y="302260"/>
                </a:lnTo>
                <a:lnTo>
                  <a:pt x="659193" y="307340"/>
                </a:lnTo>
                <a:lnTo>
                  <a:pt x="658368" y="313690"/>
                </a:lnTo>
                <a:lnTo>
                  <a:pt x="660107" y="317500"/>
                </a:lnTo>
                <a:lnTo>
                  <a:pt x="660565" y="322580"/>
                </a:lnTo>
                <a:lnTo>
                  <a:pt x="666369" y="320040"/>
                </a:lnTo>
                <a:lnTo>
                  <a:pt x="668693" y="317500"/>
                </a:lnTo>
                <a:lnTo>
                  <a:pt x="674046" y="309880"/>
                </a:lnTo>
                <a:lnTo>
                  <a:pt x="677976" y="299720"/>
                </a:lnTo>
                <a:lnTo>
                  <a:pt x="679124" y="295910"/>
                </a:lnTo>
                <a:close/>
              </a:path>
              <a:path w="802005" h="322580">
                <a:moveTo>
                  <a:pt x="788317" y="274320"/>
                </a:moveTo>
                <a:lnTo>
                  <a:pt x="539851" y="274320"/>
                </a:lnTo>
                <a:lnTo>
                  <a:pt x="540270" y="275590"/>
                </a:lnTo>
                <a:lnTo>
                  <a:pt x="540626" y="276860"/>
                </a:lnTo>
                <a:lnTo>
                  <a:pt x="543585" y="284480"/>
                </a:lnTo>
                <a:lnTo>
                  <a:pt x="545731" y="292100"/>
                </a:lnTo>
                <a:lnTo>
                  <a:pt x="548678" y="303530"/>
                </a:lnTo>
                <a:lnTo>
                  <a:pt x="547166" y="308610"/>
                </a:lnTo>
                <a:lnTo>
                  <a:pt x="549236" y="320040"/>
                </a:lnTo>
                <a:lnTo>
                  <a:pt x="575665" y="290830"/>
                </a:lnTo>
                <a:lnTo>
                  <a:pt x="597169" y="290830"/>
                </a:lnTo>
                <a:lnTo>
                  <a:pt x="597928" y="289560"/>
                </a:lnTo>
                <a:lnTo>
                  <a:pt x="620328" y="289560"/>
                </a:lnTo>
                <a:lnTo>
                  <a:pt x="621411" y="287020"/>
                </a:lnTo>
                <a:lnTo>
                  <a:pt x="650939" y="287020"/>
                </a:lnTo>
                <a:lnTo>
                  <a:pt x="651167" y="285750"/>
                </a:lnTo>
                <a:lnTo>
                  <a:pt x="682183" y="285750"/>
                </a:lnTo>
                <a:lnTo>
                  <a:pt x="685228" y="275590"/>
                </a:lnTo>
                <a:lnTo>
                  <a:pt x="789527" y="275590"/>
                </a:lnTo>
                <a:lnTo>
                  <a:pt x="788317" y="274320"/>
                </a:lnTo>
                <a:close/>
              </a:path>
              <a:path w="802005" h="322580">
                <a:moveTo>
                  <a:pt x="513058" y="278130"/>
                </a:moveTo>
                <a:lnTo>
                  <a:pt x="459460" y="278130"/>
                </a:lnTo>
                <a:lnTo>
                  <a:pt x="459481" y="287020"/>
                </a:lnTo>
                <a:lnTo>
                  <a:pt x="459608" y="297180"/>
                </a:lnTo>
                <a:lnTo>
                  <a:pt x="460937" y="307340"/>
                </a:lnTo>
                <a:lnTo>
                  <a:pt x="464566" y="314960"/>
                </a:lnTo>
                <a:lnTo>
                  <a:pt x="467499" y="320040"/>
                </a:lnTo>
                <a:lnTo>
                  <a:pt x="473278" y="313690"/>
                </a:lnTo>
                <a:lnTo>
                  <a:pt x="476402" y="302260"/>
                </a:lnTo>
                <a:lnTo>
                  <a:pt x="478675" y="294640"/>
                </a:lnTo>
                <a:lnTo>
                  <a:pt x="480910" y="285750"/>
                </a:lnTo>
                <a:lnTo>
                  <a:pt x="509450" y="285750"/>
                </a:lnTo>
                <a:lnTo>
                  <a:pt x="510863" y="283210"/>
                </a:lnTo>
                <a:lnTo>
                  <a:pt x="513058" y="278130"/>
                </a:lnTo>
                <a:close/>
              </a:path>
              <a:path w="802005" h="322580">
                <a:moveTo>
                  <a:pt x="455581" y="283210"/>
                </a:moveTo>
                <a:lnTo>
                  <a:pt x="426339" y="283210"/>
                </a:lnTo>
                <a:lnTo>
                  <a:pt x="425321" y="297180"/>
                </a:lnTo>
                <a:lnTo>
                  <a:pt x="424490" y="303530"/>
                </a:lnTo>
                <a:lnTo>
                  <a:pt x="423303" y="309880"/>
                </a:lnTo>
                <a:lnTo>
                  <a:pt x="422084" y="316230"/>
                </a:lnTo>
                <a:lnTo>
                  <a:pt x="426250" y="318770"/>
                </a:lnTo>
                <a:lnTo>
                  <a:pt x="430415" y="316230"/>
                </a:lnTo>
                <a:lnTo>
                  <a:pt x="438267" y="307340"/>
                </a:lnTo>
                <a:lnTo>
                  <a:pt x="445385" y="298450"/>
                </a:lnTo>
                <a:lnTo>
                  <a:pt x="452032" y="288290"/>
                </a:lnTo>
                <a:lnTo>
                  <a:pt x="455581" y="283210"/>
                </a:lnTo>
                <a:close/>
              </a:path>
              <a:path w="802005" h="322580">
                <a:moveTo>
                  <a:pt x="404914" y="313690"/>
                </a:moveTo>
                <a:lnTo>
                  <a:pt x="403517" y="313690"/>
                </a:lnTo>
                <a:lnTo>
                  <a:pt x="402691" y="316230"/>
                </a:lnTo>
                <a:lnTo>
                  <a:pt x="404914" y="313690"/>
                </a:lnTo>
                <a:close/>
              </a:path>
              <a:path w="802005" h="322580">
                <a:moveTo>
                  <a:pt x="597169" y="290830"/>
                </a:moveTo>
                <a:lnTo>
                  <a:pt x="575665" y="290830"/>
                </a:lnTo>
                <a:lnTo>
                  <a:pt x="575233" y="295910"/>
                </a:lnTo>
                <a:lnTo>
                  <a:pt x="574535" y="300990"/>
                </a:lnTo>
                <a:lnTo>
                  <a:pt x="571842" y="311150"/>
                </a:lnTo>
                <a:lnTo>
                  <a:pt x="575322" y="316230"/>
                </a:lnTo>
                <a:lnTo>
                  <a:pt x="580148" y="313690"/>
                </a:lnTo>
                <a:lnTo>
                  <a:pt x="585407" y="308610"/>
                </a:lnTo>
                <a:lnTo>
                  <a:pt x="590015" y="303530"/>
                </a:lnTo>
                <a:lnTo>
                  <a:pt x="594134" y="295910"/>
                </a:lnTo>
                <a:lnTo>
                  <a:pt x="597169" y="290830"/>
                </a:lnTo>
                <a:close/>
              </a:path>
              <a:path w="802005" h="322580">
                <a:moveTo>
                  <a:pt x="801179" y="288290"/>
                </a:moveTo>
                <a:lnTo>
                  <a:pt x="735393" y="288290"/>
                </a:lnTo>
                <a:lnTo>
                  <a:pt x="740391" y="294640"/>
                </a:lnTo>
                <a:lnTo>
                  <a:pt x="745634" y="302260"/>
                </a:lnTo>
                <a:lnTo>
                  <a:pt x="751322" y="308610"/>
                </a:lnTo>
                <a:lnTo>
                  <a:pt x="757656" y="313690"/>
                </a:lnTo>
                <a:lnTo>
                  <a:pt x="760907" y="316230"/>
                </a:lnTo>
                <a:lnTo>
                  <a:pt x="765390" y="311150"/>
                </a:lnTo>
                <a:lnTo>
                  <a:pt x="765962" y="302260"/>
                </a:lnTo>
                <a:lnTo>
                  <a:pt x="763917" y="297180"/>
                </a:lnTo>
                <a:lnTo>
                  <a:pt x="761288" y="293370"/>
                </a:lnTo>
                <a:lnTo>
                  <a:pt x="798396" y="293370"/>
                </a:lnTo>
                <a:lnTo>
                  <a:pt x="800823" y="290830"/>
                </a:lnTo>
                <a:lnTo>
                  <a:pt x="801179" y="288290"/>
                </a:lnTo>
                <a:close/>
              </a:path>
              <a:path w="802005" h="322580">
                <a:moveTo>
                  <a:pt x="509450" y="285750"/>
                </a:moveTo>
                <a:lnTo>
                  <a:pt x="480910" y="285750"/>
                </a:lnTo>
                <a:lnTo>
                  <a:pt x="481190" y="292100"/>
                </a:lnTo>
                <a:lnTo>
                  <a:pt x="481406" y="299720"/>
                </a:lnTo>
                <a:lnTo>
                  <a:pt x="483095" y="314960"/>
                </a:lnTo>
                <a:lnTo>
                  <a:pt x="493229" y="311150"/>
                </a:lnTo>
                <a:lnTo>
                  <a:pt x="496925" y="307340"/>
                </a:lnTo>
                <a:lnTo>
                  <a:pt x="501982" y="299720"/>
                </a:lnTo>
                <a:lnTo>
                  <a:pt x="506625" y="290830"/>
                </a:lnTo>
                <a:lnTo>
                  <a:pt x="509450" y="285750"/>
                </a:lnTo>
                <a:close/>
              </a:path>
              <a:path w="802005" h="322580">
                <a:moveTo>
                  <a:pt x="620328" y="289560"/>
                </a:moveTo>
                <a:lnTo>
                  <a:pt x="597928" y="289560"/>
                </a:lnTo>
                <a:lnTo>
                  <a:pt x="597077" y="294640"/>
                </a:lnTo>
                <a:lnTo>
                  <a:pt x="596087" y="300990"/>
                </a:lnTo>
                <a:lnTo>
                  <a:pt x="593864" y="313690"/>
                </a:lnTo>
                <a:lnTo>
                  <a:pt x="617623" y="295910"/>
                </a:lnTo>
                <a:lnTo>
                  <a:pt x="620328" y="289560"/>
                </a:lnTo>
                <a:close/>
              </a:path>
              <a:path w="802005" h="322580">
                <a:moveTo>
                  <a:pt x="650939" y="287020"/>
                </a:moveTo>
                <a:lnTo>
                  <a:pt x="621411" y="287020"/>
                </a:lnTo>
                <a:lnTo>
                  <a:pt x="622452" y="289560"/>
                </a:lnTo>
                <a:lnTo>
                  <a:pt x="623595" y="293370"/>
                </a:lnTo>
                <a:lnTo>
                  <a:pt x="627964" y="302260"/>
                </a:lnTo>
                <a:lnTo>
                  <a:pt x="630643" y="311150"/>
                </a:lnTo>
                <a:lnTo>
                  <a:pt x="636295" y="314960"/>
                </a:lnTo>
                <a:lnTo>
                  <a:pt x="641530" y="314960"/>
                </a:lnTo>
                <a:lnTo>
                  <a:pt x="645702" y="308610"/>
                </a:lnTo>
                <a:lnTo>
                  <a:pt x="648889" y="298450"/>
                </a:lnTo>
                <a:lnTo>
                  <a:pt x="650939" y="287020"/>
                </a:lnTo>
                <a:close/>
              </a:path>
              <a:path w="802005" h="322580">
                <a:moveTo>
                  <a:pt x="336931" y="280670"/>
                </a:moveTo>
                <a:lnTo>
                  <a:pt x="243662" y="280670"/>
                </a:lnTo>
                <a:lnTo>
                  <a:pt x="243024" y="288290"/>
                </a:lnTo>
                <a:lnTo>
                  <a:pt x="242831" y="292100"/>
                </a:lnTo>
                <a:lnTo>
                  <a:pt x="242742" y="303530"/>
                </a:lnTo>
                <a:lnTo>
                  <a:pt x="242963" y="308610"/>
                </a:lnTo>
                <a:lnTo>
                  <a:pt x="243192" y="312420"/>
                </a:lnTo>
                <a:lnTo>
                  <a:pt x="246811" y="313690"/>
                </a:lnTo>
                <a:lnTo>
                  <a:pt x="252603" y="309880"/>
                </a:lnTo>
                <a:lnTo>
                  <a:pt x="254850" y="306070"/>
                </a:lnTo>
                <a:lnTo>
                  <a:pt x="261505" y="295910"/>
                </a:lnTo>
                <a:lnTo>
                  <a:pt x="272415" y="283210"/>
                </a:lnTo>
                <a:lnTo>
                  <a:pt x="334615" y="283210"/>
                </a:lnTo>
                <a:lnTo>
                  <a:pt x="336931" y="280670"/>
                </a:lnTo>
                <a:close/>
              </a:path>
              <a:path w="802005" h="322580">
                <a:moveTo>
                  <a:pt x="334615" y="283210"/>
                </a:moveTo>
                <a:lnTo>
                  <a:pt x="272415" y="283210"/>
                </a:lnTo>
                <a:lnTo>
                  <a:pt x="272407" y="292100"/>
                </a:lnTo>
                <a:lnTo>
                  <a:pt x="272669" y="299720"/>
                </a:lnTo>
                <a:lnTo>
                  <a:pt x="274281" y="312420"/>
                </a:lnTo>
                <a:lnTo>
                  <a:pt x="279958" y="313690"/>
                </a:lnTo>
                <a:lnTo>
                  <a:pt x="287350" y="306070"/>
                </a:lnTo>
                <a:lnTo>
                  <a:pt x="291541" y="299720"/>
                </a:lnTo>
                <a:lnTo>
                  <a:pt x="295579" y="294640"/>
                </a:lnTo>
                <a:lnTo>
                  <a:pt x="324087" y="294640"/>
                </a:lnTo>
                <a:lnTo>
                  <a:pt x="328828" y="289560"/>
                </a:lnTo>
                <a:lnTo>
                  <a:pt x="334615" y="283210"/>
                </a:lnTo>
                <a:close/>
              </a:path>
              <a:path w="802005" h="322580">
                <a:moveTo>
                  <a:pt x="113634" y="283210"/>
                </a:moveTo>
                <a:lnTo>
                  <a:pt x="91300" y="283210"/>
                </a:lnTo>
                <a:lnTo>
                  <a:pt x="88328" y="289560"/>
                </a:lnTo>
                <a:lnTo>
                  <a:pt x="85420" y="295910"/>
                </a:lnTo>
                <a:lnTo>
                  <a:pt x="80886" y="307340"/>
                </a:lnTo>
                <a:lnTo>
                  <a:pt x="86360" y="311150"/>
                </a:lnTo>
                <a:lnTo>
                  <a:pt x="89712" y="307340"/>
                </a:lnTo>
                <a:lnTo>
                  <a:pt x="104322" y="292100"/>
                </a:lnTo>
                <a:lnTo>
                  <a:pt x="111595" y="285750"/>
                </a:lnTo>
                <a:lnTo>
                  <a:pt x="113634" y="283210"/>
                </a:lnTo>
                <a:close/>
              </a:path>
              <a:path w="802005" h="322580">
                <a:moveTo>
                  <a:pt x="150423" y="275590"/>
                </a:moveTo>
                <a:lnTo>
                  <a:pt x="119938" y="275590"/>
                </a:lnTo>
                <a:lnTo>
                  <a:pt x="120143" y="283210"/>
                </a:lnTo>
                <a:lnTo>
                  <a:pt x="120650" y="289560"/>
                </a:lnTo>
                <a:lnTo>
                  <a:pt x="121442" y="297180"/>
                </a:lnTo>
                <a:lnTo>
                  <a:pt x="122504" y="303530"/>
                </a:lnTo>
                <a:lnTo>
                  <a:pt x="123698" y="311150"/>
                </a:lnTo>
                <a:lnTo>
                  <a:pt x="131152" y="307340"/>
                </a:lnTo>
                <a:lnTo>
                  <a:pt x="135730" y="297180"/>
                </a:lnTo>
                <a:lnTo>
                  <a:pt x="138410" y="290830"/>
                </a:lnTo>
                <a:lnTo>
                  <a:pt x="141186" y="285750"/>
                </a:lnTo>
                <a:lnTo>
                  <a:pt x="144081" y="279400"/>
                </a:lnTo>
                <a:lnTo>
                  <a:pt x="205540" y="279400"/>
                </a:lnTo>
                <a:lnTo>
                  <a:pt x="206358" y="278130"/>
                </a:lnTo>
                <a:lnTo>
                  <a:pt x="150850" y="278130"/>
                </a:lnTo>
                <a:lnTo>
                  <a:pt x="150423" y="275590"/>
                </a:lnTo>
                <a:close/>
              </a:path>
              <a:path w="802005" h="322580">
                <a:moveTo>
                  <a:pt x="367696" y="279400"/>
                </a:moveTo>
                <a:lnTo>
                  <a:pt x="338035" y="279400"/>
                </a:lnTo>
                <a:lnTo>
                  <a:pt x="338251" y="281940"/>
                </a:lnTo>
                <a:lnTo>
                  <a:pt x="351193" y="311150"/>
                </a:lnTo>
                <a:lnTo>
                  <a:pt x="355879" y="307340"/>
                </a:lnTo>
                <a:lnTo>
                  <a:pt x="367696" y="279400"/>
                </a:lnTo>
                <a:close/>
              </a:path>
              <a:path w="802005" h="322580">
                <a:moveTo>
                  <a:pt x="789527" y="275590"/>
                </a:moveTo>
                <a:lnTo>
                  <a:pt x="685228" y="275590"/>
                </a:lnTo>
                <a:lnTo>
                  <a:pt x="689476" y="283210"/>
                </a:lnTo>
                <a:lnTo>
                  <a:pt x="693758" y="290830"/>
                </a:lnTo>
                <a:lnTo>
                  <a:pt x="697985" y="298450"/>
                </a:lnTo>
                <a:lnTo>
                  <a:pt x="702068" y="306070"/>
                </a:lnTo>
                <a:lnTo>
                  <a:pt x="704596" y="311150"/>
                </a:lnTo>
                <a:lnTo>
                  <a:pt x="709980" y="308610"/>
                </a:lnTo>
                <a:lnTo>
                  <a:pt x="715619" y="302260"/>
                </a:lnTo>
                <a:lnTo>
                  <a:pt x="717130" y="297180"/>
                </a:lnTo>
                <a:lnTo>
                  <a:pt x="718083" y="292100"/>
                </a:lnTo>
                <a:lnTo>
                  <a:pt x="734355" y="292100"/>
                </a:lnTo>
                <a:lnTo>
                  <a:pt x="735393" y="288290"/>
                </a:lnTo>
                <a:lnTo>
                  <a:pt x="801179" y="288290"/>
                </a:lnTo>
                <a:lnTo>
                  <a:pt x="801535" y="285750"/>
                </a:lnTo>
                <a:lnTo>
                  <a:pt x="799960" y="284480"/>
                </a:lnTo>
                <a:lnTo>
                  <a:pt x="789527" y="275590"/>
                </a:lnTo>
                <a:close/>
              </a:path>
              <a:path w="802005" h="322580">
                <a:moveTo>
                  <a:pt x="204722" y="280670"/>
                </a:moveTo>
                <a:lnTo>
                  <a:pt x="174574" y="280670"/>
                </a:lnTo>
                <a:lnTo>
                  <a:pt x="174510" y="289560"/>
                </a:lnTo>
                <a:lnTo>
                  <a:pt x="175463" y="298450"/>
                </a:lnTo>
                <a:lnTo>
                  <a:pt x="180314" y="309880"/>
                </a:lnTo>
                <a:lnTo>
                  <a:pt x="186232" y="307340"/>
                </a:lnTo>
                <a:lnTo>
                  <a:pt x="188709" y="303530"/>
                </a:lnTo>
                <a:lnTo>
                  <a:pt x="193995" y="297180"/>
                </a:lnTo>
                <a:lnTo>
                  <a:pt x="198994" y="289560"/>
                </a:lnTo>
                <a:lnTo>
                  <a:pt x="204722" y="280670"/>
                </a:lnTo>
                <a:close/>
              </a:path>
              <a:path w="802005" h="322580">
                <a:moveTo>
                  <a:pt x="514705" y="274320"/>
                </a:moveTo>
                <a:lnTo>
                  <a:pt x="210502" y="274320"/>
                </a:lnTo>
                <a:lnTo>
                  <a:pt x="207848" y="281940"/>
                </a:lnTo>
                <a:lnTo>
                  <a:pt x="205409" y="289560"/>
                </a:lnTo>
                <a:lnTo>
                  <a:pt x="201853" y="304800"/>
                </a:lnTo>
                <a:lnTo>
                  <a:pt x="205740" y="308610"/>
                </a:lnTo>
                <a:lnTo>
                  <a:pt x="220391" y="302260"/>
                </a:lnTo>
                <a:lnTo>
                  <a:pt x="228533" y="295910"/>
                </a:lnTo>
                <a:lnTo>
                  <a:pt x="236232" y="288290"/>
                </a:lnTo>
                <a:lnTo>
                  <a:pt x="243662" y="280670"/>
                </a:lnTo>
                <a:lnTo>
                  <a:pt x="336931" y="280670"/>
                </a:lnTo>
                <a:lnTo>
                  <a:pt x="338035" y="279400"/>
                </a:lnTo>
                <a:lnTo>
                  <a:pt x="367696" y="279400"/>
                </a:lnTo>
                <a:lnTo>
                  <a:pt x="367995" y="278130"/>
                </a:lnTo>
                <a:lnTo>
                  <a:pt x="513058" y="278130"/>
                </a:lnTo>
                <a:lnTo>
                  <a:pt x="514705" y="274320"/>
                </a:lnTo>
                <a:close/>
              </a:path>
              <a:path w="802005" h="322580">
                <a:moveTo>
                  <a:pt x="324087" y="294640"/>
                </a:moveTo>
                <a:lnTo>
                  <a:pt x="295579" y="294640"/>
                </a:lnTo>
                <a:lnTo>
                  <a:pt x="295046" y="297180"/>
                </a:lnTo>
                <a:lnTo>
                  <a:pt x="294589" y="298450"/>
                </a:lnTo>
                <a:lnTo>
                  <a:pt x="293903" y="304800"/>
                </a:lnTo>
                <a:lnTo>
                  <a:pt x="295770" y="307340"/>
                </a:lnTo>
                <a:lnTo>
                  <a:pt x="298869" y="308610"/>
                </a:lnTo>
                <a:lnTo>
                  <a:pt x="309014" y="306070"/>
                </a:lnTo>
                <a:lnTo>
                  <a:pt x="319346" y="299720"/>
                </a:lnTo>
                <a:lnTo>
                  <a:pt x="324087" y="294640"/>
                </a:lnTo>
                <a:close/>
              </a:path>
              <a:path w="802005" h="322580">
                <a:moveTo>
                  <a:pt x="734355" y="292100"/>
                </a:moveTo>
                <a:lnTo>
                  <a:pt x="718083" y="292100"/>
                </a:lnTo>
                <a:lnTo>
                  <a:pt x="719086" y="295910"/>
                </a:lnTo>
                <a:lnTo>
                  <a:pt x="719988" y="298450"/>
                </a:lnTo>
                <a:lnTo>
                  <a:pt x="721804" y="308610"/>
                </a:lnTo>
                <a:lnTo>
                  <a:pt x="729056" y="306070"/>
                </a:lnTo>
                <a:lnTo>
                  <a:pt x="732383" y="298450"/>
                </a:lnTo>
                <a:lnTo>
                  <a:pt x="734009" y="293370"/>
                </a:lnTo>
                <a:lnTo>
                  <a:pt x="734355" y="292100"/>
                </a:lnTo>
                <a:close/>
              </a:path>
              <a:path w="802005" h="322580">
                <a:moveTo>
                  <a:pt x="117712" y="278130"/>
                </a:moveTo>
                <a:lnTo>
                  <a:pt x="66154" y="278130"/>
                </a:lnTo>
                <a:lnTo>
                  <a:pt x="63423" y="284480"/>
                </a:lnTo>
                <a:lnTo>
                  <a:pt x="60553" y="290830"/>
                </a:lnTo>
                <a:lnTo>
                  <a:pt x="54267" y="300990"/>
                </a:lnTo>
                <a:lnTo>
                  <a:pt x="57645" y="306070"/>
                </a:lnTo>
                <a:lnTo>
                  <a:pt x="62318" y="304800"/>
                </a:lnTo>
                <a:lnTo>
                  <a:pt x="70165" y="299720"/>
                </a:lnTo>
                <a:lnTo>
                  <a:pt x="77476" y="294640"/>
                </a:lnTo>
                <a:lnTo>
                  <a:pt x="84453" y="289560"/>
                </a:lnTo>
                <a:lnTo>
                  <a:pt x="91300" y="283210"/>
                </a:lnTo>
                <a:lnTo>
                  <a:pt x="113634" y="283210"/>
                </a:lnTo>
                <a:lnTo>
                  <a:pt x="117712" y="278130"/>
                </a:lnTo>
                <a:close/>
              </a:path>
              <a:path w="802005" h="322580">
                <a:moveTo>
                  <a:pt x="205540" y="279400"/>
                </a:moveTo>
                <a:lnTo>
                  <a:pt x="144081" y="279400"/>
                </a:lnTo>
                <a:lnTo>
                  <a:pt x="142684" y="285750"/>
                </a:lnTo>
                <a:lnTo>
                  <a:pt x="141185" y="292100"/>
                </a:lnTo>
                <a:lnTo>
                  <a:pt x="138836" y="302260"/>
                </a:lnTo>
                <a:lnTo>
                  <a:pt x="140462" y="306070"/>
                </a:lnTo>
                <a:lnTo>
                  <a:pt x="144995" y="306070"/>
                </a:lnTo>
                <a:lnTo>
                  <a:pt x="151815" y="303530"/>
                </a:lnTo>
                <a:lnTo>
                  <a:pt x="158456" y="297180"/>
                </a:lnTo>
                <a:lnTo>
                  <a:pt x="164589" y="290830"/>
                </a:lnTo>
                <a:lnTo>
                  <a:pt x="169887" y="285750"/>
                </a:lnTo>
                <a:lnTo>
                  <a:pt x="171424" y="283210"/>
                </a:lnTo>
                <a:lnTo>
                  <a:pt x="174574" y="280670"/>
                </a:lnTo>
                <a:lnTo>
                  <a:pt x="204722" y="280670"/>
                </a:lnTo>
                <a:lnTo>
                  <a:pt x="205540" y="279400"/>
                </a:lnTo>
                <a:close/>
              </a:path>
              <a:path w="802005" h="322580">
                <a:moveTo>
                  <a:pt x="539851" y="274320"/>
                </a:moveTo>
                <a:lnTo>
                  <a:pt x="516839" y="274320"/>
                </a:lnTo>
                <a:lnTo>
                  <a:pt x="517868" y="280670"/>
                </a:lnTo>
                <a:lnTo>
                  <a:pt x="519042" y="287020"/>
                </a:lnTo>
                <a:lnTo>
                  <a:pt x="522325" y="306070"/>
                </a:lnTo>
                <a:lnTo>
                  <a:pt x="526592" y="306070"/>
                </a:lnTo>
                <a:lnTo>
                  <a:pt x="534339" y="298450"/>
                </a:lnTo>
                <a:lnTo>
                  <a:pt x="536244" y="293370"/>
                </a:lnTo>
                <a:lnTo>
                  <a:pt x="538073" y="281940"/>
                </a:lnTo>
                <a:lnTo>
                  <a:pt x="538911" y="278130"/>
                </a:lnTo>
                <a:lnTo>
                  <a:pt x="539851" y="274320"/>
                </a:lnTo>
                <a:close/>
              </a:path>
              <a:path w="802005" h="322580">
                <a:moveTo>
                  <a:pt x="459130" y="278130"/>
                </a:moveTo>
                <a:lnTo>
                  <a:pt x="367995" y="278130"/>
                </a:lnTo>
                <a:lnTo>
                  <a:pt x="370052" y="285750"/>
                </a:lnTo>
                <a:lnTo>
                  <a:pt x="372706" y="293370"/>
                </a:lnTo>
                <a:lnTo>
                  <a:pt x="380479" y="303530"/>
                </a:lnTo>
                <a:lnTo>
                  <a:pt x="386448" y="299720"/>
                </a:lnTo>
                <a:lnTo>
                  <a:pt x="390245" y="294640"/>
                </a:lnTo>
                <a:lnTo>
                  <a:pt x="391236" y="293370"/>
                </a:lnTo>
                <a:lnTo>
                  <a:pt x="392087" y="290830"/>
                </a:lnTo>
                <a:lnTo>
                  <a:pt x="421640" y="290830"/>
                </a:lnTo>
                <a:lnTo>
                  <a:pt x="423494" y="288290"/>
                </a:lnTo>
                <a:lnTo>
                  <a:pt x="426339" y="283210"/>
                </a:lnTo>
                <a:lnTo>
                  <a:pt x="455581" y="283210"/>
                </a:lnTo>
                <a:lnTo>
                  <a:pt x="459130" y="278130"/>
                </a:lnTo>
                <a:close/>
              </a:path>
              <a:path w="802005" h="322580">
                <a:moveTo>
                  <a:pt x="397510" y="0"/>
                </a:moveTo>
                <a:lnTo>
                  <a:pt x="345804" y="16510"/>
                </a:lnTo>
                <a:lnTo>
                  <a:pt x="297374" y="36830"/>
                </a:lnTo>
                <a:lnTo>
                  <a:pt x="252111" y="58420"/>
                </a:lnTo>
                <a:lnTo>
                  <a:pt x="209909" y="83820"/>
                </a:lnTo>
                <a:lnTo>
                  <a:pt x="170661" y="111760"/>
                </a:lnTo>
                <a:lnTo>
                  <a:pt x="134258" y="140970"/>
                </a:lnTo>
                <a:lnTo>
                  <a:pt x="100596" y="171450"/>
                </a:lnTo>
                <a:lnTo>
                  <a:pt x="69565" y="204470"/>
                </a:lnTo>
                <a:lnTo>
                  <a:pt x="41060" y="238760"/>
                </a:lnTo>
                <a:lnTo>
                  <a:pt x="14973" y="274320"/>
                </a:lnTo>
                <a:lnTo>
                  <a:pt x="16027" y="274320"/>
                </a:lnTo>
                <a:lnTo>
                  <a:pt x="11595" y="279400"/>
                </a:lnTo>
                <a:lnTo>
                  <a:pt x="7315" y="285750"/>
                </a:lnTo>
                <a:lnTo>
                  <a:pt x="2730" y="293370"/>
                </a:lnTo>
                <a:lnTo>
                  <a:pt x="927" y="295910"/>
                </a:lnTo>
                <a:lnTo>
                  <a:pt x="0" y="302260"/>
                </a:lnTo>
                <a:lnTo>
                  <a:pt x="11645" y="299720"/>
                </a:lnTo>
                <a:lnTo>
                  <a:pt x="14744" y="295910"/>
                </a:lnTo>
                <a:lnTo>
                  <a:pt x="24155" y="287020"/>
                </a:lnTo>
                <a:lnTo>
                  <a:pt x="28308" y="283210"/>
                </a:lnTo>
                <a:lnTo>
                  <a:pt x="32537" y="279400"/>
                </a:lnTo>
                <a:lnTo>
                  <a:pt x="64973" y="279400"/>
                </a:lnTo>
                <a:lnTo>
                  <a:pt x="65595" y="278130"/>
                </a:lnTo>
                <a:lnTo>
                  <a:pt x="117712" y="278130"/>
                </a:lnTo>
                <a:lnTo>
                  <a:pt x="118732" y="276860"/>
                </a:lnTo>
                <a:lnTo>
                  <a:pt x="119545" y="276860"/>
                </a:lnTo>
                <a:lnTo>
                  <a:pt x="119938" y="275590"/>
                </a:lnTo>
                <a:lnTo>
                  <a:pt x="150423" y="275590"/>
                </a:lnTo>
                <a:lnTo>
                  <a:pt x="149567" y="270510"/>
                </a:lnTo>
                <a:lnTo>
                  <a:pt x="150926" y="269240"/>
                </a:lnTo>
                <a:lnTo>
                  <a:pt x="45846" y="269240"/>
                </a:lnTo>
                <a:lnTo>
                  <a:pt x="51379" y="257810"/>
                </a:lnTo>
                <a:lnTo>
                  <a:pt x="38379" y="257810"/>
                </a:lnTo>
                <a:lnTo>
                  <a:pt x="38442" y="256540"/>
                </a:lnTo>
                <a:lnTo>
                  <a:pt x="41081" y="250190"/>
                </a:lnTo>
                <a:lnTo>
                  <a:pt x="45005" y="243840"/>
                </a:lnTo>
                <a:lnTo>
                  <a:pt x="49715" y="237490"/>
                </a:lnTo>
                <a:lnTo>
                  <a:pt x="54711" y="232410"/>
                </a:lnTo>
                <a:lnTo>
                  <a:pt x="73201" y="213360"/>
                </a:lnTo>
                <a:lnTo>
                  <a:pt x="89574" y="196850"/>
                </a:lnTo>
                <a:lnTo>
                  <a:pt x="100028" y="186690"/>
                </a:lnTo>
                <a:lnTo>
                  <a:pt x="110677" y="176530"/>
                </a:lnTo>
                <a:lnTo>
                  <a:pt x="121539" y="166370"/>
                </a:lnTo>
                <a:lnTo>
                  <a:pt x="130315" y="157480"/>
                </a:lnTo>
                <a:lnTo>
                  <a:pt x="189007" y="111760"/>
                </a:lnTo>
                <a:lnTo>
                  <a:pt x="236778" y="81280"/>
                </a:lnTo>
                <a:lnTo>
                  <a:pt x="287489" y="54610"/>
                </a:lnTo>
                <a:lnTo>
                  <a:pt x="324378" y="38100"/>
                </a:lnTo>
                <a:lnTo>
                  <a:pt x="342973" y="29210"/>
                </a:lnTo>
                <a:lnTo>
                  <a:pt x="361619" y="21590"/>
                </a:lnTo>
                <a:lnTo>
                  <a:pt x="377088" y="13970"/>
                </a:lnTo>
                <a:lnTo>
                  <a:pt x="385203" y="11430"/>
                </a:lnTo>
                <a:lnTo>
                  <a:pt x="385406" y="11430"/>
                </a:lnTo>
                <a:lnTo>
                  <a:pt x="389229" y="10160"/>
                </a:lnTo>
                <a:lnTo>
                  <a:pt x="429454" y="10160"/>
                </a:lnTo>
                <a:lnTo>
                  <a:pt x="397510" y="0"/>
                </a:lnTo>
                <a:close/>
              </a:path>
              <a:path w="802005" h="322580">
                <a:moveTo>
                  <a:pt x="64439" y="279400"/>
                </a:moveTo>
                <a:lnTo>
                  <a:pt x="32537" y="279400"/>
                </a:lnTo>
                <a:lnTo>
                  <a:pt x="28841" y="283210"/>
                </a:lnTo>
                <a:lnTo>
                  <a:pt x="25247" y="288290"/>
                </a:lnTo>
                <a:lnTo>
                  <a:pt x="21069" y="295910"/>
                </a:lnTo>
                <a:lnTo>
                  <a:pt x="20866" y="300990"/>
                </a:lnTo>
                <a:lnTo>
                  <a:pt x="24142" y="300990"/>
                </a:lnTo>
                <a:lnTo>
                  <a:pt x="34461" y="298450"/>
                </a:lnTo>
                <a:lnTo>
                  <a:pt x="44862" y="292100"/>
                </a:lnTo>
                <a:lnTo>
                  <a:pt x="54978" y="285750"/>
                </a:lnTo>
                <a:lnTo>
                  <a:pt x="64439" y="279400"/>
                </a:lnTo>
                <a:close/>
              </a:path>
              <a:path w="802005" h="322580">
                <a:moveTo>
                  <a:pt x="682183" y="285750"/>
                </a:moveTo>
                <a:lnTo>
                  <a:pt x="651167" y="285750"/>
                </a:lnTo>
                <a:lnTo>
                  <a:pt x="651611" y="288290"/>
                </a:lnTo>
                <a:lnTo>
                  <a:pt x="651929" y="290830"/>
                </a:lnTo>
                <a:lnTo>
                  <a:pt x="650684" y="297180"/>
                </a:lnTo>
                <a:lnTo>
                  <a:pt x="655269" y="299720"/>
                </a:lnTo>
                <a:lnTo>
                  <a:pt x="659320" y="297180"/>
                </a:lnTo>
                <a:lnTo>
                  <a:pt x="660082" y="297180"/>
                </a:lnTo>
                <a:lnTo>
                  <a:pt x="660768" y="295910"/>
                </a:lnTo>
                <a:lnTo>
                  <a:pt x="679124" y="295910"/>
                </a:lnTo>
                <a:lnTo>
                  <a:pt x="682183" y="285750"/>
                </a:lnTo>
                <a:close/>
              </a:path>
              <a:path w="802005" h="322580">
                <a:moveTo>
                  <a:pt x="798396" y="293370"/>
                </a:moveTo>
                <a:lnTo>
                  <a:pt x="764082" y="293370"/>
                </a:lnTo>
                <a:lnTo>
                  <a:pt x="766927" y="294640"/>
                </a:lnTo>
                <a:lnTo>
                  <a:pt x="769848" y="294640"/>
                </a:lnTo>
                <a:lnTo>
                  <a:pt x="776931" y="297180"/>
                </a:lnTo>
                <a:lnTo>
                  <a:pt x="786822" y="297180"/>
                </a:lnTo>
                <a:lnTo>
                  <a:pt x="795969" y="295910"/>
                </a:lnTo>
                <a:lnTo>
                  <a:pt x="798396" y="293370"/>
                </a:lnTo>
                <a:close/>
              </a:path>
              <a:path w="802005" h="322580">
                <a:moveTo>
                  <a:pt x="194157" y="243840"/>
                </a:moveTo>
                <a:lnTo>
                  <a:pt x="189712" y="248920"/>
                </a:lnTo>
                <a:lnTo>
                  <a:pt x="174790" y="262890"/>
                </a:lnTo>
                <a:lnTo>
                  <a:pt x="168656" y="269240"/>
                </a:lnTo>
                <a:lnTo>
                  <a:pt x="159042" y="274320"/>
                </a:lnTo>
                <a:lnTo>
                  <a:pt x="150850" y="278130"/>
                </a:lnTo>
                <a:lnTo>
                  <a:pt x="206358" y="278130"/>
                </a:lnTo>
                <a:lnTo>
                  <a:pt x="208813" y="274320"/>
                </a:lnTo>
                <a:lnTo>
                  <a:pt x="788317" y="274320"/>
                </a:lnTo>
                <a:lnTo>
                  <a:pt x="782267" y="267970"/>
                </a:lnTo>
                <a:lnTo>
                  <a:pt x="776610" y="262890"/>
                </a:lnTo>
                <a:lnTo>
                  <a:pt x="195224" y="262890"/>
                </a:lnTo>
                <a:lnTo>
                  <a:pt x="187794" y="259080"/>
                </a:lnTo>
                <a:lnTo>
                  <a:pt x="190944" y="250190"/>
                </a:lnTo>
                <a:lnTo>
                  <a:pt x="194157" y="243840"/>
                </a:lnTo>
                <a:close/>
              </a:path>
              <a:path w="802005" h="322580">
                <a:moveTo>
                  <a:pt x="97955" y="247650"/>
                </a:moveTo>
                <a:lnTo>
                  <a:pt x="92265" y="251460"/>
                </a:lnTo>
                <a:lnTo>
                  <a:pt x="86525" y="254000"/>
                </a:lnTo>
                <a:lnTo>
                  <a:pt x="80695" y="257810"/>
                </a:lnTo>
                <a:lnTo>
                  <a:pt x="75164" y="260350"/>
                </a:lnTo>
                <a:lnTo>
                  <a:pt x="69556" y="264160"/>
                </a:lnTo>
                <a:lnTo>
                  <a:pt x="63802" y="266700"/>
                </a:lnTo>
                <a:lnTo>
                  <a:pt x="57835" y="269240"/>
                </a:lnTo>
                <a:lnTo>
                  <a:pt x="92024" y="269240"/>
                </a:lnTo>
                <a:lnTo>
                  <a:pt x="86448" y="264160"/>
                </a:lnTo>
                <a:lnTo>
                  <a:pt x="88582" y="259080"/>
                </a:lnTo>
                <a:lnTo>
                  <a:pt x="92595" y="252730"/>
                </a:lnTo>
                <a:lnTo>
                  <a:pt x="97955" y="247650"/>
                </a:lnTo>
                <a:close/>
              </a:path>
              <a:path w="802005" h="322580">
                <a:moveTo>
                  <a:pt x="159042" y="227330"/>
                </a:moveTo>
                <a:lnTo>
                  <a:pt x="135903" y="242570"/>
                </a:lnTo>
                <a:lnTo>
                  <a:pt x="128320" y="247650"/>
                </a:lnTo>
                <a:lnTo>
                  <a:pt x="121456" y="252730"/>
                </a:lnTo>
                <a:lnTo>
                  <a:pt x="114430" y="257810"/>
                </a:lnTo>
                <a:lnTo>
                  <a:pt x="107161" y="261620"/>
                </a:lnTo>
                <a:lnTo>
                  <a:pt x="92024" y="269240"/>
                </a:lnTo>
                <a:lnTo>
                  <a:pt x="150926" y="269240"/>
                </a:lnTo>
                <a:lnTo>
                  <a:pt x="153860" y="262890"/>
                </a:lnTo>
                <a:lnTo>
                  <a:pt x="154678" y="261620"/>
                </a:lnTo>
                <a:lnTo>
                  <a:pt x="141947" y="261620"/>
                </a:lnTo>
                <a:lnTo>
                  <a:pt x="138112" y="260350"/>
                </a:lnTo>
                <a:lnTo>
                  <a:pt x="135857" y="255270"/>
                </a:lnTo>
                <a:lnTo>
                  <a:pt x="140462" y="246380"/>
                </a:lnTo>
                <a:lnTo>
                  <a:pt x="149124" y="236220"/>
                </a:lnTo>
                <a:lnTo>
                  <a:pt x="159042" y="227330"/>
                </a:lnTo>
                <a:close/>
              </a:path>
              <a:path w="802005" h="322580">
                <a:moveTo>
                  <a:pt x="235737" y="229870"/>
                </a:moveTo>
                <a:lnTo>
                  <a:pt x="205244" y="255270"/>
                </a:lnTo>
                <a:lnTo>
                  <a:pt x="202412" y="257810"/>
                </a:lnTo>
                <a:lnTo>
                  <a:pt x="195224" y="262890"/>
                </a:lnTo>
                <a:lnTo>
                  <a:pt x="776610" y="262890"/>
                </a:lnTo>
                <a:lnTo>
                  <a:pt x="775196" y="261620"/>
                </a:lnTo>
                <a:lnTo>
                  <a:pt x="770606" y="256540"/>
                </a:lnTo>
                <a:lnTo>
                  <a:pt x="260731" y="256540"/>
                </a:lnTo>
                <a:lnTo>
                  <a:pt x="255327" y="254000"/>
                </a:lnTo>
                <a:lnTo>
                  <a:pt x="254447" y="248920"/>
                </a:lnTo>
                <a:lnTo>
                  <a:pt x="255806" y="245110"/>
                </a:lnTo>
                <a:lnTo>
                  <a:pt x="237629" y="245110"/>
                </a:lnTo>
                <a:lnTo>
                  <a:pt x="230987" y="242570"/>
                </a:lnTo>
                <a:lnTo>
                  <a:pt x="232232" y="237490"/>
                </a:lnTo>
                <a:lnTo>
                  <a:pt x="235737" y="229870"/>
                </a:lnTo>
                <a:close/>
              </a:path>
              <a:path w="802005" h="322580">
                <a:moveTo>
                  <a:pt x="162407" y="248920"/>
                </a:moveTo>
                <a:lnTo>
                  <a:pt x="158584" y="252730"/>
                </a:lnTo>
                <a:lnTo>
                  <a:pt x="154647" y="255270"/>
                </a:lnTo>
                <a:lnTo>
                  <a:pt x="147180" y="259080"/>
                </a:lnTo>
                <a:lnTo>
                  <a:pt x="141947" y="261620"/>
                </a:lnTo>
                <a:lnTo>
                  <a:pt x="154678" y="261620"/>
                </a:lnTo>
                <a:lnTo>
                  <a:pt x="159588" y="254000"/>
                </a:lnTo>
                <a:lnTo>
                  <a:pt x="162407" y="248920"/>
                </a:lnTo>
                <a:close/>
              </a:path>
              <a:path w="802005" h="322580">
                <a:moveTo>
                  <a:pt x="63419" y="246435"/>
                </a:moveTo>
                <a:lnTo>
                  <a:pt x="57962" y="250190"/>
                </a:lnTo>
                <a:lnTo>
                  <a:pt x="52171" y="254000"/>
                </a:lnTo>
                <a:lnTo>
                  <a:pt x="45758" y="257810"/>
                </a:lnTo>
                <a:lnTo>
                  <a:pt x="51379" y="257810"/>
                </a:lnTo>
                <a:lnTo>
                  <a:pt x="51993" y="256540"/>
                </a:lnTo>
                <a:lnTo>
                  <a:pt x="58559" y="252730"/>
                </a:lnTo>
                <a:lnTo>
                  <a:pt x="63322" y="247650"/>
                </a:lnTo>
                <a:lnTo>
                  <a:pt x="63419" y="246435"/>
                </a:lnTo>
                <a:close/>
              </a:path>
              <a:path w="802005" h="322580">
                <a:moveTo>
                  <a:pt x="323735" y="203200"/>
                </a:moveTo>
                <a:lnTo>
                  <a:pt x="317948" y="209550"/>
                </a:lnTo>
                <a:lnTo>
                  <a:pt x="312000" y="215900"/>
                </a:lnTo>
                <a:lnTo>
                  <a:pt x="306072" y="220980"/>
                </a:lnTo>
                <a:lnTo>
                  <a:pt x="300342" y="227330"/>
                </a:lnTo>
                <a:lnTo>
                  <a:pt x="295453" y="232410"/>
                </a:lnTo>
                <a:lnTo>
                  <a:pt x="290471" y="237490"/>
                </a:lnTo>
                <a:lnTo>
                  <a:pt x="285322" y="242570"/>
                </a:lnTo>
                <a:lnTo>
                  <a:pt x="279875" y="246435"/>
                </a:lnTo>
                <a:lnTo>
                  <a:pt x="274599" y="251460"/>
                </a:lnTo>
                <a:lnTo>
                  <a:pt x="267652" y="256540"/>
                </a:lnTo>
                <a:lnTo>
                  <a:pt x="770606" y="256540"/>
                </a:lnTo>
                <a:lnTo>
                  <a:pt x="768311" y="254000"/>
                </a:lnTo>
                <a:lnTo>
                  <a:pt x="764082" y="248920"/>
                </a:lnTo>
                <a:lnTo>
                  <a:pt x="760691" y="245110"/>
                </a:lnTo>
                <a:lnTo>
                  <a:pt x="503440" y="245110"/>
                </a:lnTo>
                <a:lnTo>
                  <a:pt x="498703" y="242570"/>
                </a:lnTo>
                <a:lnTo>
                  <a:pt x="496366" y="240030"/>
                </a:lnTo>
                <a:lnTo>
                  <a:pt x="353326" y="240030"/>
                </a:lnTo>
                <a:lnTo>
                  <a:pt x="347268" y="238760"/>
                </a:lnTo>
                <a:lnTo>
                  <a:pt x="346316" y="233680"/>
                </a:lnTo>
                <a:lnTo>
                  <a:pt x="346036" y="231140"/>
                </a:lnTo>
                <a:lnTo>
                  <a:pt x="346102" y="227330"/>
                </a:lnTo>
                <a:lnTo>
                  <a:pt x="316484" y="227330"/>
                </a:lnTo>
                <a:lnTo>
                  <a:pt x="318516" y="217170"/>
                </a:lnTo>
                <a:lnTo>
                  <a:pt x="319443" y="212090"/>
                </a:lnTo>
                <a:lnTo>
                  <a:pt x="321449" y="208280"/>
                </a:lnTo>
                <a:lnTo>
                  <a:pt x="323735" y="203200"/>
                </a:lnTo>
                <a:close/>
              </a:path>
              <a:path w="802005" h="322580">
                <a:moveTo>
                  <a:pt x="63500" y="246380"/>
                </a:moveTo>
                <a:close/>
              </a:path>
              <a:path w="802005" h="322580">
                <a:moveTo>
                  <a:pt x="272732" y="217170"/>
                </a:moveTo>
                <a:lnTo>
                  <a:pt x="267639" y="222250"/>
                </a:lnTo>
                <a:lnTo>
                  <a:pt x="262382" y="227330"/>
                </a:lnTo>
                <a:lnTo>
                  <a:pt x="252628" y="236220"/>
                </a:lnTo>
                <a:lnTo>
                  <a:pt x="248145" y="238760"/>
                </a:lnTo>
                <a:lnTo>
                  <a:pt x="240995" y="243840"/>
                </a:lnTo>
                <a:lnTo>
                  <a:pt x="237629" y="245110"/>
                </a:lnTo>
                <a:lnTo>
                  <a:pt x="255806" y="245110"/>
                </a:lnTo>
                <a:lnTo>
                  <a:pt x="256259" y="243840"/>
                </a:lnTo>
                <a:lnTo>
                  <a:pt x="258927" y="237490"/>
                </a:lnTo>
                <a:lnTo>
                  <a:pt x="262978" y="231140"/>
                </a:lnTo>
                <a:lnTo>
                  <a:pt x="267754" y="223520"/>
                </a:lnTo>
                <a:lnTo>
                  <a:pt x="272732" y="217170"/>
                </a:lnTo>
                <a:close/>
              </a:path>
              <a:path w="802005" h="322580">
                <a:moveTo>
                  <a:pt x="508152" y="200660"/>
                </a:moveTo>
                <a:lnTo>
                  <a:pt x="508368" y="201930"/>
                </a:lnTo>
                <a:lnTo>
                  <a:pt x="508762" y="203200"/>
                </a:lnTo>
                <a:lnTo>
                  <a:pt x="510882" y="210820"/>
                </a:lnTo>
                <a:lnTo>
                  <a:pt x="512762" y="218440"/>
                </a:lnTo>
                <a:lnTo>
                  <a:pt x="513829" y="226060"/>
                </a:lnTo>
                <a:lnTo>
                  <a:pt x="514224" y="232410"/>
                </a:lnTo>
                <a:lnTo>
                  <a:pt x="513264" y="240030"/>
                </a:lnTo>
                <a:lnTo>
                  <a:pt x="509989" y="245110"/>
                </a:lnTo>
                <a:lnTo>
                  <a:pt x="760691" y="245110"/>
                </a:lnTo>
                <a:lnTo>
                  <a:pt x="759561" y="243840"/>
                </a:lnTo>
                <a:lnTo>
                  <a:pt x="754938" y="240030"/>
                </a:lnTo>
                <a:lnTo>
                  <a:pt x="743313" y="226060"/>
                </a:lnTo>
                <a:lnTo>
                  <a:pt x="548995" y="226060"/>
                </a:lnTo>
                <a:lnTo>
                  <a:pt x="543772" y="223520"/>
                </a:lnTo>
                <a:lnTo>
                  <a:pt x="539202" y="218440"/>
                </a:lnTo>
                <a:lnTo>
                  <a:pt x="538307" y="217170"/>
                </a:lnTo>
                <a:lnTo>
                  <a:pt x="529894" y="217170"/>
                </a:lnTo>
                <a:lnTo>
                  <a:pt x="517461" y="213360"/>
                </a:lnTo>
                <a:lnTo>
                  <a:pt x="512178" y="207010"/>
                </a:lnTo>
                <a:lnTo>
                  <a:pt x="508152" y="200660"/>
                </a:lnTo>
                <a:close/>
              </a:path>
              <a:path w="802005" h="322580">
                <a:moveTo>
                  <a:pt x="376821" y="210820"/>
                </a:moveTo>
                <a:lnTo>
                  <a:pt x="372532" y="217170"/>
                </a:lnTo>
                <a:lnTo>
                  <a:pt x="368050" y="223520"/>
                </a:lnTo>
                <a:lnTo>
                  <a:pt x="363357" y="228600"/>
                </a:lnTo>
                <a:lnTo>
                  <a:pt x="358432" y="233680"/>
                </a:lnTo>
                <a:lnTo>
                  <a:pt x="356704" y="236220"/>
                </a:lnTo>
                <a:lnTo>
                  <a:pt x="353326" y="240030"/>
                </a:lnTo>
                <a:lnTo>
                  <a:pt x="496366" y="240030"/>
                </a:lnTo>
                <a:lnTo>
                  <a:pt x="495198" y="238760"/>
                </a:lnTo>
                <a:lnTo>
                  <a:pt x="493750" y="236220"/>
                </a:lnTo>
                <a:lnTo>
                  <a:pt x="374243" y="236220"/>
                </a:lnTo>
                <a:lnTo>
                  <a:pt x="371995" y="229870"/>
                </a:lnTo>
                <a:lnTo>
                  <a:pt x="373481" y="223520"/>
                </a:lnTo>
                <a:lnTo>
                  <a:pt x="375488" y="215900"/>
                </a:lnTo>
                <a:lnTo>
                  <a:pt x="376110" y="213360"/>
                </a:lnTo>
                <a:lnTo>
                  <a:pt x="376821" y="210820"/>
                </a:lnTo>
                <a:close/>
              </a:path>
              <a:path w="802005" h="322580">
                <a:moveTo>
                  <a:pt x="409422" y="182880"/>
                </a:moveTo>
                <a:lnTo>
                  <a:pt x="403391" y="196850"/>
                </a:lnTo>
                <a:lnTo>
                  <a:pt x="400216" y="204470"/>
                </a:lnTo>
                <a:lnTo>
                  <a:pt x="396760" y="212090"/>
                </a:lnTo>
                <a:lnTo>
                  <a:pt x="392672" y="219710"/>
                </a:lnTo>
                <a:lnTo>
                  <a:pt x="387792" y="226060"/>
                </a:lnTo>
                <a:lnTo>
                  <a:pt x="381910" y="232410"/>
                </a:lnTo>
                <a:lnTo>
                  <a:pt x="374815" y="236220"/>
                </a:lnTo>
                <a:lnTo>
                  <a:pt x="413552" y="236220"/>
                </a:lnTo>
                <a:lnTo>
                  <a:pt x="409001" y="232410"/>
                </a:lnTo>
                <a:lnTo>
                  <a:pt x="405953" y="227330"/>
                </a:lnTo>
                <a:lnTo>
                  <a:pt x="404571" y="220980"/>
                </a:lnTo>
                <a:lnTo>
                  <a:pt x="404418" y="210820"/>
                </a:lnTo>
                <a:lnTo>
                  <a:pt x="405358" y="201930"/>
                </a:lnTo>
                <a:lnTo>
                  <a:pt x="407117" y="191770"/>
                </a:lnTo>
                <a:lnTo>
                  <a:pt x="409422" y="182880"/>
                </a:lnTo>
                <a:close/>
              </a:path>
              <a:path w="802005" h="322580">
                <a:moveTo>
                  <a:pt x="436219" y="204470"/>
                </a:moveTo>
                <a:lnTo>
                  <a:pt x="435635" y="205740"/>
                </a:lnTo>
                <a:lnTo>
                  <a:pt x="432740" y="213360"/>
                </a:lnTo>
                <a:lnTo>
                  <a:pt x="429282" y="220980"/>
                </a:lnTo>
                <a:lnTo>
                  <a:pt x="424951" y="228600"/>
                </a:lnTo>
                <a:lnTo>
                  <a:pt x="419442" y="234950"/>
                </a:lnTo>
                <a:lnTo>
                  <a:pt x="413552" y="236220"/>
                </a:lnTo>
                <a:lnTo>
                  <a:pt x="493750" y="236220"/>
                </a:lnTo>
                <a:lnTo>
                  <a:pt x="493026" y="234950"/>
                </a:lnTo>
                <a:lnTo>
                  <a:pt x="443191" y="234950"/>
                </a:lnTo>
                <a:lnTo>
                  <a:pt x="438124" y="231140"/>
                </a:lnTo>
                <a:lnTo>
                  <a:pt x="436499" y="217170"/>
                </a:lnTo>
                <a:lnTo>
                  <a:pt x="436295" y="212090"/>
                </a:lnTo>
                <a:lnTo>
                  <a:pt x="436219" y="204470"/>
                </a:lnTo>
                <a:close/>
              </a:path>
              <a:path w="802005" h="322580">
                <a:moveTo>
                  <a:pt x="454469" y="198120"/>
                </a:moveTo>
                <a:lnTo>
                  <a:pt x="453605" y="203200"/>
                </a:lnTo>
                <a:lnTo>
                  <a:pt x="452780" y="208280"/>
                </a:lnTo>
                <a:lnTo>
                  <a:pt x="451383" y="218440"/>
                </a:lnTo>
                <a:lnTo>
                  <a:pt x="450532" y="223520"/>
                </a:lnTo>
                <a:lnTo>
                  <a:pt x="443191" y="234950"/>
                </a:lnTo>
                <a:lnTo>
                  <a:pt x="493026" y="234950"/>
                </a:lnTo>
                <a:lnTo>
                  <a:pt x="489407" y="228600"/>
                </a:lnTo>
                <a:lnTo>
                  <a:pt x="466324" y="228600"/>
                </a:lnTo>
                <a:lnTo>
                  <a:pt x="462126" y="223520"/>
                </a:lnTo>
                <a:lnTo>
                  <a:pt x="459020" y="215900"/>
                </a:lnTo>
                <a:lnTo>
                  <a:pt x="457339" y="210820"/>
                </a:lnTo>
                <a:lnTo>
                  <a:pt x="456209" y="205740"/>
                </a:lnTo>
                <a:lnTo>
                  <a:pt x="455282" y="201930"/>
                </a:lnTo>
                <a:lnTo>
                  <a:pt x="454469" y="198120"/>
                </a:lnTo>
                <a:close/>
              </a:path>
              <a:path w="802005" h="322580">
                <a:moveTo>
                  <a:pt x="476694" y="196850"/>
                </a:moveTo>
                <a:lnTo>
                  <a:pt x="476487" y="204470"/>
                </a:lnTo>
                <a:lnTo>
                  <a:pt x="476392" y="207010"/>
                </a:lnTo>
                <a:lnTo>
                  <a:pt x="476148" y="212090"/>
                </a:lnTo>
                <a:lnTo>
                  <a:pt x="474459" y="220980"/>
                </a:lnTo>
                <a:lnTo>
                  <a:pt x="473760" y="224790"/>
                </a:lnTo>
                <a:lnTo>
                  <a:pt x="471284" y="227330"/>
                </a:lnTo>
                <a:lnTo>
                  <a:pt x="466324" y="228600"/>
                </a:lnTo>
                <a:lnTo>
                  <a:pt x="489407" y="228600"/>
                </a:lnTo>
                <a:lnTo>
                  <a:pt x="488683" y="227330"/>
                </a:lnTo>
                <a:lnTo>
                  <a:pt x="485635" y="220980"/>
                </a:lnTo>
                <a:lnTo>
                  <a:pt x="480682" y="208280"/>
                </a:lnTo>
                <a:lnTo>
                  <a:pt x="478599" y="203200"/>
                </a:lnTo>
                <a:lnTo>
                  <a:pt x="476694" y="196850"/>
                </a:lnTo>
                <a:close/>
              </a:path>
              <a:path w="802005" h="322580">
                <a:moveTo>
                  <a:pt x="358813" y="184150"/>
                </a:moveTo>
                <a:lnTo>
                  <a:pt x="356082" y="187960"/>
                </a:lnTo>
                <a:lnTo>
                  <a:pt x="348767" y="196850"/>
                </a:lnTo>
                <a:lnTo>
                  <a:pt x="342625" y="204470"/>
                </a:lnTo>
                <a:lnTo>
                  <a:pt x="336147" y="212090"/>
                </a:lnTo>
                <a:lnTo>
                  <a:pt x="329209" y="218440"/>
                </a:lnTo>
                <a:lnTo>
                  <a:pt x="325640" y="222250"/>
                </a:lnTo>
                <a:lnTo>
                  <a:pt x="316484" y="227330"/>
                </a:lnTo>
                <a:lnTo>
                  <a:pt x="346102" y="227330"/>
                </a:lnTo>
                <a:lnTo>
                  <a:pt x="346189" y="222250"/>
                </a:lnTo>
                <a:lnTo>
                  <a:pt x="347987" y="214630"/>
                </a:lnTo>
                <a:lnTo>
                  <a:pt x="350760" y="205740"/>
                </a:lnTo>
                <a:lnTo>
                  <a:pt x="355536" y="193040"/>
                </a:lnTo>
                <a:lnTo>
                  <a:pt x="358813" y="184150"/>
                </a:lnTo>
                <a:close/>
              </a:path>
              <a:path w="802005" h="322580">
                <a:moveTo>
                  <a:pt x="550913" y="195580"/>
                </a:moveTo>
                <a:lnTo>
                  <a:pt x="550443" y="195580"/>
                </a:lnTo>
                <a:lnTo>
                  <a:pt x="552119" y="198120"/>
                </a:lnTo>
                <a:lnTo>
                  <a:pt x="553593" y="201930"/>
                </a:lnTo>
                <a:lnTo>
                  <a:pt x="556717" y="210820"/>
                </a:lnTo>
                <a:lnTo>
                  <a:pt x="560946" y="222250"/>
                </a:lnTo>
                <a:lnTo>
                  <a:pt x="554532" y="224790"/>
                </a:lnTo>
                <a:lnTo>
                  <a:pt x="548995" y="226060"/>
                </a:lnTo>
                <a:lnTo>
                  <a:pt x="743313" y="226060"/>
                </a:lnTo>
                <a:lnTo>
                  <a:pt x="726403" y="205740"/>
                </a:lnTo>
                <a:lnTo>
                  <a:pt x="718037" y="196850"/>
                </a:lnTo>
                <a:lnTo>
                  <a:pt x="553961" y="196850"/>
                </a:lnTo>
                <a:lnTo>
                  <a:pt x="550913" y="195580"/>
                </a:lnTo>
                <a:close/>
              </a:path>
              <a:path w="802005" h="322580">
                <a:moveTo>
                  <a:pt x="525970" y="198120"/>
                </a:moveTo>
                <a:lnTo>
                  <a:pt x="528256" y="207010"/>
                </a:lnTo>
                <a:lnTo>
                  <a:pt x="529894" y="217170"/>
                </a:lnTo>
                <a:lnTo>
                  <a:pt x="538307" y="217170"/>
                </a:lnTo>
                <a:lnTo>
                  <a:pt x="535622" y="213360"/>
                </a:lnTo>
                <a:lnTo>
                  <a:pt x="532079" y="208280"/>
                </a:lnTo>
                <a:lnTo>
                  <a:pt x="528980" y="203200"/>
                </a:lnTo>
                <a:lnTo>
                  <a:pt x="525970" y="198120"/>
                </a:lnTo>
                <a:close/>
              </a:path>
              <a:path w="802005" h="322580">
                <a:moveTo>
                  <a:pt x="543128" y="160020"/>
                </a:moveTo>
                <a:lnTo>
                  <a:pt x="545579" y="163830"/>
                </a:lnTo>
                <a:lnTo>
                  <a:pt x="547992" y="167640"/>
                </a:lnTo>
                <a:lnTo>
                  <a:pt x="553872" y="176530"/>
                </a:lnTo>
                <a:lnTo>
                  <a:pt x="557339" y="184150"/>
                </a:lnTo>
                <a:lnTo>
                  <a:pt x="556387" y="194310"/>
                </a:lnTo>
                <a:lnTo>
                  <a:pt x="553961" y="196850"/>
                </a:lnTo>
                <a:lnTo>
                  <a:pt x="718037" y="196850"/>
                </a:lnTo>
                <a:lnTo>
                  <a:pt x="695328" y="172720"/>
                </a:lnTo>
                <a:lnTo>
                  <a:pt x="685885" y="163830"/>
                </a:lnTo>
                <a:lnTo>
                  <a:pt x="548132" y="163830"/>
                </a:lnTo>
                <a:lnTo>
                  <a:pt x="545592" y="162560"/>
                </a:lnTo>
                <a:lnTo>
                  <a:pt x="543128" y="160020"/>
                </a:lnTo>
                <a:close/>
              </a:path>
              <a:path w="802005" h="322580">
                <a:moveTo>
                  <a:pt x="429454" y="10160"/>
                </a:moveTo>
                <a:lnTo>
                  <a:pt x="393852" y="10160"/>
                </a:lnTo>
                <a:lnTo>
                  <a:pt x="398640" y="11430"/>
                </a:lnTo>
                <a:lnTo>
                  <a:pt x="414124" y="16510"/>
                </a:lnTo>
                <a:lnTo>
                  <a:pt x="428686" y="25400"/>
                </a:lnTo>
                <a:lnTo>
                  <a:pt x="442579" y="34290"/>
                </a:lnTo>
                <a:lnTo>
                  <a:pt x="456057" y="44450"/>
                </a:lnTo>
                <a:lnTo>
                  <a:pt x="470359" y="54610"/>
                </a:lnTo>
                <a:lnTo>
                  <a:pt x="484784" y="63500"/>
                </a:lnTo>
                <a:lnTo>
                  <a:pt x="498837" y="74930"/>
                </a:lnTo>
                <a:lnTo>
                  <a:pt x="512025" y="86360"/>
                </a:lnTo>
                <a:lnTo>
                  <a:pt x="517042" y="91440"/>
                </a:lnTo>
                <a:lnTo>
                  <a:pt x="522439" y="96520"/>
                </a:lnTo>
                <a:lnTo>
                  <a:pt x="526834" y="101600"/>
                </a:lnTo>
                <a:lnTo>
                  <a:pt x="529285" y="105410"/>
                </a:lnTo>
                <a:lnTo>
                  <a:pt x="534111" y="111760"/>
                </a:lnTo>
                <a:lnTo>
                  <a:pt x="529145" y="116840"/>
                </a:lnTo>
                <a:lnTo>
                  <a:pt x="525157" y="116840"/>
                </a:lnTo>
                <a:lnTo>
                  <a:pt x="530352" y="121920"/>
                </a:lnTo>
                <a:lnTo>
                  <a:pt x="535343" y="128270"/>
                </a:lnTo>
                <a:lnTo>
                  <a:pt x="542175" y="138430"/>
                </a:lnTo>
                <a:lnTo>
                  <a:pt x="544868" y="140970"/>
                </a:lnTo>
                <a:lnTo>
                  <a:pt x="549884" y="148590"/>
                </a:lnTo>
                <a:lnTo>
                  <a:pt x="556907" y="158750"/>
                </a:lnTo>
                <a:lnTo>
                  <a:pt x="548132" y="163830"/>
                </a:lnTo>
                <a:lnTo>
                  <a:pt x="685885" y="163830"/>
                </a:lnTo>
                <a:lnTo>
                  <a:pt x="661603" y="140970"/>
                </a:lnTo>
                <a:lnTo>
                  <a:pt x="625119" y="111760"/>
                </a:lnTo>
                <a:lnTo>
                  <a:pt x="585768" y="83820"/>
                </a:lnTo>
                <a:lnTo>
                  <a:pt x="543440" y="59690"/>
                </a:lnTo>
                <a:lnTo>
                  <a:pt x="498027" y="36830"/>
                </a:lnTo>
                <a:lnTo>
                  <a:pt x="449420" y="16510"/>
                </a:lnTo>
                <a:lnTo>
                  <a:pt x="429454" y="1016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2013362" y="2062011"/>
            <a:ext cx="406400" cy="322580"/>
          </a:xfrm>
          <a:custGeom>
            <a:avLst/>
            <a:gdLst/>
            <a:ahLst/>
            <a:cxnLst/>
            <a:rect l="l" t="t" r="r" b="b"/>
            <a:pathLst>
              <a:path w="406400" h="322580">
                <a:moveTo>
                  <a:pt x="283502" y="296570"/>
                </a:moveTo>
                <a:lnTo>
                  <a:pt x="265277" y="296570"/>
                </a:lnTo>
                <a:lnTo>
                  <a:pt x="265353" y="302556"/>
                </a:lnTo>
                <a:lnTo>
                  <a:pt x="263702" y="307746"/>
                </a:lnTo>
                <a:lnTo>
                  <a:pt x="262877" y="313309"/>
                </a:lnTo>
                <a:lnTo>
                  <a:pt x="264617" y="317525"/>
                </a:lnTo>
                <a:lnTo>
                  <a:pt x="265087" y="322199"/>
                </a:lnTo>
                <a:lnTo>
                  <a:pt x="270878" y="320598"/>
                </a:lnTo>
                <a:lnTo>
                  <a:pt x="273202" y="318008"/>
                </a:lnTo>
                <a:lnTo>
                  <a:pt x="278563" y="309793"/>
                </a:lnTo>
                <a:lnTo>
                  <a:pt x="282495" y="299913"/>
                </a:lnTo>
                <a:lnTo>
                  <a:pt x="283502" y="296570"/>
                </a:lnTo>
                <a:close/>
              </a:path>
              <a:path w="406400" h="322580">
                <a:moveTo>
                  <a:pt x="405728" y="288277"/>
                </a:moveTo>
                <a:lnTo>
                  <a:pt x="339915" y="288277"/>
                </a:lnTo>
                <a:lnTo>
                  <a:pt x="344912" y="295372"/>
                </a:lnTo>
                <a:lnTo>
                  <a:pt x="350151" y="302556"/>
                </a:lnTo>
                <a:lnTo>
                  <a:pt x="355890" y="309181"/>
                </a:lnTo>
                <a:lnTo>
                  <a:pt x="362178" y="314426"/>
                </a:lnTo>
                <a:lnTo>
                  <a:pt x="365429" y="316560"/>
                </a:lnTo>
                <a:lnTo>
                  <a:pt x="369900" y="311226"/>
                </a:lnTo>
                <a:lnTo>
                  <a:pt x="370484" y="302920"/>
                </a:lnTo>
                <a:lnTo>
                  <a:pt x="368391" y="297789"/>
                </a:lnTo>
                <a:lnTo>
                  <a:pt x="365798" y="293103"/>
                </a:lnTo>
                <a:lnTo>
                  <a:pt x="403229" y="293103"/>
                </a:lnTo>
                <a:lnTo>
                  <a:pt x="405345" y="290512"/>
                </a:lnTo>
                <a:lnTo>
                  <a:pt x="405728" y="288277"/>
                </a:lnTo>
                <a:close/>
              </a:path>
              <a:path w="406400" h="322580">
                <a:moveTo>
                  <a:pt x="237185" y="311543"/>
                </a:moveTo>
                <a:lnTo>
                  <a:pt x="238252" y="312902"/>
                </a:lnTo>
                <a:lnTo>
                  <a:pt x="239445" y="314096"/>
                </a:lnTo>
                <a:lnTo>
                  <a:pt x="240817" y="314985"/>
                </a:lnTo>
                <a:lnTo>
                  <a:pt x="246052" y="315115"/>
                </a:lnTo>
                <a:lnTo>
                  <a:pt x="248466" y="311658"/>
                </a:lnTo>
                <a:lnTo>
                  <a:pt x="239572" y="311658"/>
                </a:lnTo>
                <a:lnTo>
                  <a:pt x="237185" y="311543"/>
                </a:lnTo>
                <a:close/>
              </a:path>
              <a:path w="406400" h="322580">
                <a:moveTo>
                  <a:pt x="235813" y="265938"/>
                </a:moveTo>
                <a:lnTo>
                  <a:pt x="239674" y="271983"/>
                </a:lnTo>
                <a:lnTo>
                  <a:pt x="242290" y="278879"/>
                </a:lnTo>
                <a:lnTo>
                  <a:pt x="244797" y="292341"/>
                </a:lnTo>
                <a:lnTo>
                  <a:pt x="246849" y="301294"/>
                </a:lnTo>
                <a:lnTo>
                  <a:pt x="241884" y="310451"/>
                </a:lnTo>
                <a:lnTo>
                  <a:pt x="239572" y="311658"/>
                </a:lnTo>
                <a:lnTo>
                  <a:pt x="248466" y="311658"/>
                </a:lnTo>
                <a:lnTo>
                  <a:pt x="250225" y="309138"/>
                </a:lnTo>
                <a:lnTo>
                  <a:pt x="253421" y="298831"/>
                </a:lnTo>
                <a:lnTo>
                  <a:pt x="255689" y="286169"/>
                </a:lnTo>
                <a:lnTo>
                  <a:pt x="286636" y="286169"/>
                </a:lnTo>
                <a:lnTo>
                  <a:pt x="288607" y="279628"/>
                </a:lnTo>
                <a:lnTo>
                  <a:pt x="289001" y="278511"/>
                </a:lnTo>
                <a:lnTo>
                  <a:pt x="289737" y="276098"/>
                </a:lnTo>
                <a:lnTo>
                  <a:pt x="394830" y="276098"/>
                </a:lnTo>
                <a:lnTo>
                  <a:pt x="394048" y="275386"/>
                </a:lnTo>
                <a:lnTo>
                  <a:pt x="388549" y="270154"/>
                </a:lnTo>
                <a:lnTo>
                  <a:pt x="244170" y="270154"/>
                </a:lnTo>
                <a:lnTo>
                  <a:pt x="239623" y="268325"/>
                </a:lnTo>
                <a:lnTo>
                  <a:pt x="235813" y="265938"/>
                </a:lnTo>
                <a:close/>
              </a:path>
              <a:path w="406400" h="322580">
                <a:moveTo>
                  <a:pt x="394830" y="276098"/>
                </a:moveTo>
                <a:lnTo>
                  <a:pt x="289737" y="276098"/>
                </a:lnTo>
                <a:lnTo>
                  <a:pt x="298896" y="292341"/>
                </a:lnTo>
                <a:lnTo>
                  <a:pt x="302595" y="299021"/>
                </a:lnTo>
                <a:lnTo>
                  <a:pt x="306590" y="306641"/>
                </a:lnTo>
                <a:lnTo>
                  <a:pt x="309118" y="311619"/>
                </a:lnTo>
                <a:lnTo>
                  <a:pt x="314502" y="309181"/>
                </a:lnTo>
                <a:lnTo>
                  <a:pt x="320128" y="302183"/>
                </a:lnTo>
                <a:lnTo>
                  <a:pt x="321640" y="297408"/>
                </a:lnTo>
                <a:lnTo>
                  <a:pt x="322605" y="292341"/>
                </a:lnTo>
                <a:lnTo>
                  <a:pt x="338922" y="292341"/>
                </a:lnTo>
                <a:lnTo>
                  <a:pt x="339915" y="288277"/>
                </a:lnTo>
                <a:lnTo>
                  <a:pt x="405728" y="288277"/>
                </a:lnTo>
                <a:lnTo>
                  <a:pt x="406057" y="286359"/>
                </a:lnTo>
                <a:lnTo>
                  <a:pt x="404469" y="284835"/>
                </a:lnTo>
                <a:lnTo>
                  <a:pt x="401497" y="282168"/>
                </a:lnTo>
                <a:lnTo>
                  <a:pt x="394830" y="276098"/>
                </a:lnTo>
                <a:close/>
              </a:path>
              <a:path w="406400" h="322580">
                <a:moveTo>
                  <a:pt x="338922" y="292341"/>
                </a:moveTo>
                <a:lnTo>
                  <a:pt x="322605" y="292341"/>
                </a:lnTo>
                <a:lnTo>
                  <a:pt x="323608" y="295643"/>
                </a:lnTo>
                <a:lnTo>
                  <a:pt x="324510" y="299021"/>
                </a:lnTo>
                <a:lnTo>
                  <a:pt x="326326" y="309435"/>
                </a:lnTo>
                <a:lnTo>
                  <a:pt x="333565" y="306133"/>
                </a:lnTo>
                <a:lnTo>
                  <a:pt x="336905" y="298831"/>
                </a:lnTo>
                <a:lnTo>
                  <a:pt x="338531" y="293941"/>
                </a:lnTo>
                <a:lnTo>
                  <a:pt x="338922" y="292341"/>
                </a:lnTo>
                <a:close/>
              </a:path>
              <a:path w="406400" h="322580">
                <a:moveTo>
                  <a:pt x="286636" y="286169"/>
                </a:moveTo>
                <a:lnTo>
                  <a:pt x="255689" y="286169"/>
                </a:lnTo>
                <a:lnTo>
                  <a:pt x="256133" y="288594"/>
                </a:lnTo>
                <a:lnTo>
                  <a:pt x="256388" y="290512"/>
                </a:lnTo>
                <a:lnTo>
                  <a:pt x="256408" y="291217"/>
                </a:lnTo>
                <a:lnTo>
                  <a:pt x="255206" y="297878"/>
                </a:lnTo>
                <a:lnTo>
                  <a:pt x="259778" y="300418"/>
                </a:lnTo>
                <a:lnTo>
                  <a:pt x="263842" y="297789"/>
                </a:lnTo>
                <a:lnTo>
                  <a:pt x="264604" y="297205"/>
                </a:lnTo>
                <a:lnTo>
                  <a:pt x="265277" y="296570"/>
                </a:lnTo>
                <a:lnTo>
                  <a:pt x="283502" y="296570"/>
                </a:lnTo>
                <a:lnTo>
                  <a:pt x="286636" y="286169"/>
                </a:lnTo>
                <a:close/>
              </a:path>
              <a:path w="406400" h="322580">
                <a:moveTo>
                  <a:pt x="403229" y="293103"/>
                </a:moveTo>
                <a:lnTo>
                  <a:pt x="365798" y="293103"/>
                </a:lnTo>
                <a:lnTo>
                  <a:pt x="368604" y="293941"/>
                </a:lnTo>
                <a:lnTo>
                  <a:pt x="371449" y="294703"/>
                </a:lnTo>
                <a:lnTo>
                  <a:pt x="374460" y="295372"/>
                </a:lnTo>
                <a:lnTo>
                  <a:pt x="381448" y="296824"/>
                </a:lnTo>
                <a:lnTo>
                  <a:pt x="391342" y="297875"/>
                </a:lnTo>
                <a:lnTo>
                  <a:pt x="400491" y="296454"/>
                </a:lnTo>
                <a:lnTo>
                  <a:pt x="403229" y="293103"/>
                </a:lnTo>
                <a:close/>
              </a:path>
              <a:path w="406400" h="322580">
                <a:moveTo>
                  <a:pt x="217068" y="209537"/>
                </a:moveTo>
                <a:lnTo>
                  <a:pt x="219087" y="211162"/>
                </a:lnTo>
                <a:lnTo>
                  <a:pt x="221030" y="212979"/>
                </a:lnTo>
                <a:lnTo>
                  <a:pt x="222885" y="214934"/>
                </a:lnTo>
                <a:lnTo>
                  <a:pt x="228066" y="218135"/>
                </a:lnTo>
                <a:lnTo>
                  <a:pt x="248323" y="250952"/>
                </a:lnTo>
                <a:lnTo>
                  <a:pt x="253276" y="264718"/>
                </a:lnTo>
                <a:lnTo>
                  <a:pt x="244170" y="270154"/>
                </a:lnTo>
                <a:lnTo>
                  <a:pt x="388549" y="270154"/>
                </a:lnTo>
                <a:lnTo>
                  <a:pt x="386788" y="268478"/>
                </a:lnTo>
                <a:lnTo>
                  <a:pt x="379712" y="261340"/>
                </a:lnTo>
                <a:lnTo>
                  <a:pt x="372821" y="253873"/>
                </a:lnTo>
                <a:lnTo>
                  <a:pt x="368592" y="249110"/>
                </a:lnTo>
                <a:lnTo>
                  <a:pt x="364070" y="244627"/>
                </a:lnTo>
                <a:lnTo>
                  <a:pt x="359448" y="240245"/>
                </a:lnTo>
                <a:lnTo>
                  <a:pt x="336989" y="213296"/>
                </a:lnTo>
                <a:lnTo>
                  <a:pt x="227406" y="213296"/>
                </a:lnTo>
                <a:lnTo>
                  <a:pt x="222173" y="211658"/>
                </a:lnTo>
                <a:lnTo>
                  <a:pt x="217068" y="209537"/>
                </a:lnTo>
                <a:close/>
              </a:path>
              <a:path w="406400" h="322580">
                <a:moveTo>
                  <a:pt x="211937" y="183718"/>
                </a:moveTo>
                <a:lnTo>
                  <a:pt x="233730" y="210997"/>
                </a:lnTo>
                <a:lnTo>
                  <a:pt x="233248" y="211543"/>
                </a:lnTo>
                <a:lnTo>
                  <a:pt x="227406" y="213296"/>
                </a:lnTo>
                <a:lnTo>
                  <a:pt x="336989" y="213296"/>
                </a:lnTo>
                <a:lnTo>
                  <a:pt x="330917" y="206009"/>
                </a:lnTo>
                <a:lnTo>
                  <a:pt x="312187" y="186156"/>
                </a:lnTo>
                <a:lnTo>
                  <a:pt x="219481" y="186156"/>
                </a:lnTo>
                <a:lnTo>
                  <a:pt x="215595" y="185077"/>
                </a:lnTo>
                <a:lnTo>
                  <a:pt x="211937" y="183718"/>
                </a:lnTo>
                <a:close/>
              </a:path>
              <a:path w="406400" h="322580">
                <a:moveTo>
                  <a:pt x="184099" y="133350"/>
                </a:moveTo>
                <a:lnTo>
                  <a:pt x="193784" y="143723"/>
                </a:lnTo>
                <a:lnTo>
                  <a:pt x="204285" y="153177"/>
                </a:lnTo>
                <a:lnTo>
                  <a:pt x="214349" y="163075"/>
                </a:lnTo>
                <a:lnTo>
                  <a:pt x="222719" y="174777"/>
                </a:lnTo>
                <a:lnTo>
                  <a:pt x="224053" y="177215"/>
                </a:lnTo>
                <a:lnTo>
                  <a:pt x="227723" y="184111"/>
                </a:lnTo>
                <a:lnTo>
                  <a:pt x="219481" y="186156"/>
                </a:lnTo>
                <a:lnTo>
                  <a:pt x="312187" y="186156"/>
                </a:lnTo>
                <a:lnTo>
                  <a:pt x="299844" y="173072"/>
                </a:lnTo>
                <a:lnTo>
                  <a:pt x="266120" y="141685"/>
                </a:lnTo>
                <a:lnTo>
                  <a:pt x="256546" y="133921"/>
                </a:lnTo>
                <a:lnTo>
                  <a:pt x="187121" y="133921"/>
                </a:lnTo>
                <a:lnTo>
                  <a:pt x="184099" y="133350"/>
                </a:lnTo>
                <a:close/>
              </a:path>
              <a:path w="406400" h="322580">
                <a:moveTo>
                  <a:pt x="29061" y="8754"/>
                </a:moveTo>
                <a:lnTo>
                  <a:pt x="77554" y="31956"/>
                </a:lnTo>
                <a:lnTo>
                  <a:pt x="115284" y="55019"/>
                </a:lnTo>
                <a:lnTo>
                  <a:pt x="146712" y="77682"/>
                </a:lnTo>
                <a:lnTo>
                  <a:pt x="152806" y="82130"/>
                </a:lnTo>
                <a:lnTo>
                  <a:pt x="184302" y="112890"/>
                </a:lnTo>
                <a:lnTo>
                  <a:pt x="184454" y="113372"/>
                </a:lnTo>
                <a:lnTo>
                  <a:pt x="183959" y="113868"/>
                </a:lnTo>
                <a:lnTo>
                  <a:pt x="181292" y="114884"/>
                </a:lnTo>
                <a:lnTo>
                  <a:pt x="179006" y="115316"/>
                </a:lnTo>
                <a:lnTo>
                  <a:pt x="176743" y="115316"/>
                </a:lnTo>
                <a:lnTo>
                  <a:pt x="183845" y="119164"/>
                </a:lnTo>
                <a:lnTo>
                  <a:pt x="190500" y="125044"/>
                </a:lnTo>
                <a:lnTo>
                  <a:pt x="194398" y="132918"/>
                </a:lnTo>
                <a:lnTo>
                  <a:pt x="193649" y="133565"/>
                </a:lnTo>
                <a:lnTo>
                  <a:pt x="190080" y="133654"/>
                </a:lnTo>
                <a:lnTo>
                  <a:pt x="187121" y="133921"/>
                </a:lnTo>
                <a:lnTo>
                  <a:pt x="256546" y="133921"/>
                </a:lnTo>
                <a:lnTo>
                  <a:pt x="233602" y="115316"/>
                </a:lnTo>
                <a:lnTo>
                  <a:pt x="179006" y="115316"/>
                </a:lnTo>
                <a:lnTo>
                  <a:pt x="233586" y="115303"/>
                </a:lnTo>
                <a:lnTo>
                  <a:pt x="190286" y="84569"/>
                </a:lnTo>
                <a:lnTo>
                  <a:pt x="147958" y="59342"/>
                </a:lnTo>
                <a:lnTo>
                  <a:pt x="102543" y="36670"/>
                </a:lnTo>
                <a:lnTo>
                  <a:pt x="53933" y="16806"/>
                </a:lnTo>
                <a:lnTo>
                  <a:pt x="29061" y="8754"/>
                </a:lnTo>
                <a:close/>
              </a:path>
              <a:path w="406400" h="322580">
                <a:moveTo>
                  <a:pt x="22744" y="6709"/>
                </a:moveTo>
                <a:lnTo>
                  <a:pt x="29061" y="8754"/>
                </a:lnTo>
                <a:lnTo>
                  <a:pt x="26780" y="7794"/>
                </a:lnTo>
                <a:lnTo>
                  <a:pt x="22744" y="6709"/>
                </a:lnTo>
                <a:close/>
              </a:path>
              <a:path w="406400" h="322580">
                <a:moveTo>
                  <a:pt x="2019" y="0"/>
                </a:moveTo>
                <a:lnTo>
                  <a:pt x="1333" y="190"/>
                </a:lnTo>
                <a:lnTo>
                  <a:pt x="673" y="406"/>
                </a:lnTo>
                <a:lnTo>
                  <a:pt x="0" y="596"/>
                </a:lnTo>
                <a:lnTo>
                  <a:pt x="22744" y="6709"/>
                </a:lnTo>
                <a:lnTo>
                  <a:pt x="201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938989" y="2102232"/>
            <a:ext cx="30480" cy="24765"/>
          </a:xfrm>
          <a:custGeom>
            <a:avLst/>
            <a:gdLst/>
            <a:ahLst/>
            <a:cxnLst/>
            <a:rect l="l" t="t" r="r" b="b"/>
            <a:pathLst>
              <a:path w="30480" h="24764">
                <a:moveTo>
                  <a:pt x="25412" y="1625"/>
                </a:moveTo>
                <a:lnTo>
                  <a:pt x="0" y="23520"/>
                </a:lnTo>
                <a:lnTo>
                  <a:pt x="10134" y="24168"/>
                </a:lnTo>
                <a:lnTo>
                  <a:pt x="15379" y="17983"/>
                </a:lnTo>
                <a:lnTo>
                  <a:pt x="23583" y="9651"/>
                </a:lnTo>
                <a:lnTo>
                  <a:pt x="28714" y="5829"/>
                </a:lnTo>
                <a:lnTo>
                  <a:pt x="29994" y="1714"/>
                </a:lnTo>
                <a:lnTo>
                  <a:pt x="27685" y="1714"/>
                </a:lnTo>
                <a:lnTo>
                  <a:pt x="25412" y="1625"/>
                </a:lnTo>
                <a:close/>
              </a:path>
              <a:path w="30480" h="24764">
                <a:moveTo>
                  <a:pt x="29844" y="0"/>
                </a:moveTo>
                <a:lnTo>
                  <a:pt x="27685" y="1714"/>
                </a:lnTo>
                <a:lnTo>
                  <a:pt x="29994" y="1714"/>
                </a:lnTo>
                <a:lnTo>
                  <a:pt x="30429" y="317"/>
                </a:lnTo>
                <a:lnTo>
                  <a:pt x="2984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906576" y="2119353"/>
            <a:ext cx="28575" cy="24130"/>
          </a:xfrm>
          <a:custGeom>
            <a:avLst/>
            <a:gdLst/>
            <a:ahLst/>
            <a:cxnLst/>
            <a:rect l="l" t="t" r="r" b="b"/>
            <a:pathLst>
              <a:path w="28575" h="24130">
                <a:moveTo>
                  <a:pt x="28105" y="0"/>
                </a:moveTo>
                <a:lnTo>
                  <a:pt x="0" y="20815"/>
                </a:lnTo>
                <a:lnTo>
                  <a:pt x="825" y="23596"/>
                </a:lnTo>
                <a:lnTo>
                  <a:pt x="8293" y="20612"/>
                </a:lnTo>
                <a:lnTo>
                  <a:pt x="12166" y="16560"/>
                </a:lnTo>
                <a:lnTo>
                  <a:pt x="20408" y="9156"/>
                </a:lnTo>
                <a:lnTo>
                  <a:pt x="24218" y="5511"/>
                </a:lnTo>
                <a:lnTo>
                  <a:pt x="28270" y="889"/>
                </a:lnTo>
                <a:lnTo>
                  <a:pt x="28105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928044" y="2139431"/>
            <a:ext cx="30480" cy="34290"/>
          </a:xfrm>
          <a:custGeom>
            <a:avLst/>
            <a:gdLst/>
            <a:ahLst/>
            <a:cxnLst/>
            <a:rect l="l" t="t" r="r" b="b"/>
            <a:pathLst>
              <a:path w="30480" h="34289">
                <a:moveTo>
                  <a:pt x="29425" y="0"/>
                </a:moveTo>
                <a:lnTo>
                  <a:pt x="22288" y="4635"/>
                </a:lnTo>
                <a:lnTo>
                  <a:pt x="16040" y="8470"/>
                </a:lnTo>
                <a:lnTo>
                  <a:pt x="6146" y="18249"/>
                </a:lnTo>
                <a:lnTo>
                  <a:pt x="0" y="22542"/>
                </a:lnTo>
                <a:lnTo>
                  <a:pt x="622" y="32384"/>
                </a:lnTo>
                <a:lnTo>
                  <a:pt x="1943" y="33858"/>
                </a:lnTo>
                <a:lnTo>
                  <a:pt x="5905" y="33553"/>
                </a:lnTo>
                <a:lnTo>
                  <a:pt x="8013" y="32867"/>
                </a:lnTo>
                <a:lnTo>
                  <a:pt x="13919" y="28574"/>
                </a:lnTo>
                <a:lnTo>
                  <a:pt x="15100" y="25044"/>
                </a:lnTo>
                <a:lnTo>
                  <a:pt x="22047" y="14884"/>
                </a:lnTo>
                <a:lnTo>
                  <a:pt x="30035" y="495"/>
                </a:lnTo>
                <a:lnTo>
                  <a:pt x="29425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752991" y="2221824"/>
            <a:ext cx="29845" cy="31115"/>
          </a:xfrm>
          <a:custGeom>
            <a:avLst/>
            <a:gdLst/>
            <a:ahLst/>
            <a:cxnLst/>
            <a:rect l="l" t="t" r="r" b="b"/>
            <a:pathLst>
              <a:path w="29844" h="31114">
                <a:moveTo>
                  <a:pt x="29222" y="0"/>
                </a:moveTo>
                <a:lnTo>
                  <a:pt x="28816" y="266"/>
                </a:lnTo>
                <a:lnTo>
                  <a:pt x="26733" y="1524"/>
                </a:lnTo>
                <a:lnTo>
                  <a:pt x="24155" y="2222"/>
                </a:lnTo>
                <a:lnTo>
                  <a:pt x="19240" y="4483"/>
                </a:lnTo>
                <a:lnTo>
                  <a:pt x="16903" y="6540"/>
                </a:lnTo>
                <a:lnTo>
                  <a:pt x="8775" y="12763"/>
                </a:lnTo>
                <a:lnTo>
                  <a:pt x="2641" y="18516"/>
                </a:lnTo>
                <a:lnTo>
                  <a:pt x="0" y="28778"/>
                </a:lnTo>
                <a:lnTo>
                  <a:pt x="1651" y="30556"/>
                </a:lnTo>
                <a:lnTo>
                  <a:pt x="10502" y="26847"/>
                </a:lnTo>
                <a:lnTo>
                  <a:pt x="14998" y="20840"/>
                </a:lnTo>
                <a:lnTo>
                  <a:pt x="22593" y="11112"/>
                </a:lnTo>
                <a:lnTo>
                  <a:pt x="27482" y="6045"/>
                </a:lnTo>
                <a:lnTo>
                  <a:pt x="29616" y="444"/>
                </a:lnTo>
                <a:lnTo>
                  <a:pt x="29222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818317" y="2187981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7863" y="0"/>
                </a:moveTo>
                <a:lnTo>
                  <a:pt x="25730" y="1663"/>
                </a:lnTo>
                <a:lnTo>
                  <a:pt x="23012" y="2197"/>
                </a:lnTo>
                <a:lnTo>
                  <a:pt x="18516" y="4597"/>
                </a:lnTo>
                <a:lnTo>
                  <a:pt x="8128" y="12153"/>
                </a:lnTo>
                <a:lnTo>
                  <a:pt x="3759" y="16675"/>
                </a:lnTo>
                <a:lnTo>
                  <a:pt x="0" y="25907"/>
                </a:lnTo>
                <a:lnTo>
                  <a:pt x="2311" y="27647"/>
                </a:lnTo>
                <a:lnTo>
                  <a:pt x="10706" y="23901"/>
                </a:lnTo>
                <a:lnTo>
                  <a:pt x="14960" y="18922"/>
                </a:lnTo>
                <a:lnTo>
                  <a:pt x="22618" y="10452"/>
                </a:lnTo>
                <a:lnTo>
                  <a:pt x="26809" y="5549"/>
                </a:lnTo>
                <a:lnTo>
                  <a:pt x="28511" y="317"/>
                </a:lnTo>
                <a:lnTo>
                  <a:pt x="27863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812638" y="2165219"/>
            <a:ext cx="26034" cy="24765"/>
          </a:xfrm>
          <a:custGeom>
            <a:avLst/>
            <a:gdLst/>
            <a:ahLst/>
            <a:cxnLst/>
            <a:rect l="l" t="t" r="r" b="b"/>
            <a:pathLst>
              <a:path w="26035" h="24764">
                <a:moveTo>
                  <a:pt x="25247" y="0"/>
                </a:moveTo>
                <a:lnTo>
                  <a:pt x="23202" y="1727"/>
                </a:lnTo>
                <a:lnTo>
                  <a:pt x="21285" y="2260"/>
                </a:lnTo>
                <a:lnTo>
                  <a:pt x="16725" y="3822"/>
                </a:lnTo>
                <a:lnTo>
                  <a:pt x="14452" y="5156"/>
                </a:lnTo>
                <a:lnTo>
                  <a:pt x="7213" y="9677"/>
                </a:lnTo>
                <a:lnTo>
                  <a:pt x="1625" y="12687"/>
                </a:lnTo>
                <a:lnTo>
                  <a:pt x="0" y="20319"/>
                </a:lnTo>
                <a:lnTo>
                  <a:pt x="596" y="21691"/>
                </a:lnTo>
                <a:lnTo>
                  <a:pt x="1625" y="22110"/>
                </a:lnTo>
                <a:lnTo>
                  <a:pt x="7391" y="24561"/>
                </a:lnTo>
                <a:lnTo>
                  <a:pt x="13144" y="16598"/>
                </a:lnTo>
                <a:lnTo>
                  <a:pt x="20116" y="9436"/>
                </a:lnTo>
                <a:lnTo>
                  <a:pt x="24117" y="5613"/>
                </a:lnTo>
                <a:lnTo>
                  <a:pt x="25641" y="241"/>
                </a:lnTo>
                <a:lnTo>
                  <a:pt x="2524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886113" y="2151458"/>
            <a:ext cx="26034" cy="24130"/>
          </a:xfrm>
          <a:custGeom>
            <a:avLst/>
            <a:gdLst/>
            <a:ahLst/>
            <a:cxnLst/>
            <a:rect l="l" t="t" r="r" b="b"/>
            <a:pathLst>
              <a:path w="26035" h="24130">
                <a:moveTo>
                  <a:pt x="25476" y="0"/>
                </a:moveTo>
                <a:lnTo>
                  <a:pt x="24891" y="228"/>
                </a:lnTo>
                <a:lnTo>
                  <a:pt x="23469" y="1701"/>
                </a:lnTo>
                <a:lnTo>
                  <a:pt x="20510" y="2171"/>
                </a:lnTo>
                <a:lnTo>
                  <a:pt x="16497" y="4063"/>
                </a:lnTo>
                <a:lnTo>
                  <a:pt x="7010" y="10439"/>
                </a:lnTo>
                <a:lnTo>
                  <a:pt x="3505" y="13957"/>
                </a:lnTo>
                <a:lnTo>
                  <a:pt x="0" y="22224"/>
                </a:lnTo>
                <a:lnTo>
                  <a:pt x="2412" y="24002"/>
                </a:lnTo>
                <a:lnTo>
                  <a:pt x="10223" y="20472"/>
                </a:lnTo>
                <a:lnTo>
                  <a:pt x="14249" y="15874"/>
                </a:lnTo>
                <a:lnTo>
                  <a:pt x="21234" y="9283"/>
                </a:lnTo>
                <a:lnTo>
                  <a:pt x="26022" y="4571"/>
                </a:lnTo>
                <a:lnTo>
                  <a:pt x="2547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876536" y="2131783"/>
            <a:ext cx="20955" cy="19050"/>
          </a:xfrm>
          <a:custGeom>
            <a:avLst/>
            <a:gdLst/>
            <a:ahLst/>
            <a:cxnLst/>
            <a:rect l="l" t="t" r="r" b="b"/>
            <a:pathLst>
              <a:path w="20955" h="19050">
                <a:moveTo>
                  <a:pt x="16967" y="2235"/>
                </a:moveTo>
                <a:lnTo>
                  <a:pt x="13868" y="3517"/>
                </a:lnTo>
                <a:lnTo>
                  <a:pt x="12268" y="4610"/>
                </a:lnTo>
                <a:lnTo>
                  <a:pt x="6883" y="8000"/>
                </a:lnTo>
                <a:lnTo>
                  <a:pt x="3962" y="11125"/>
                </a:lnTo>
                <a:lnTo>
                  <a:pt x="0" y="16967"/>
                </a:lnTo>
                <a:lnTo>
                  <a:pt x="1625" y="18922"/>
                </a:lnTo>
                <a:lnTo>
                  <a:pt x="8737" y="16319"/>
                </a:lnTo>
                <a:lnTo>
                  <a:pt x="12166" y="12572"/>
                </a:lnTo>
                <a:lnTo>
                  <a:pt x="17500" y="6616"/>
                </a:lnTo>
                <a:lnTo>
                  <a:pt x="20764" y="3670"/>
                </a:lnTo>
                <a:lnTo>
                  <a:pt x="20604" y="2387"/>
                </a:lnTo>
                <a:lnTo>
                  <a:pt x="18554" y="2387"/>
                </a:lnTo>
                <a:lnTo>
                  <a:pt x="16967" y="2235"/>
                </a:lnTo>
                <a:close/>
              </a:path>
              <a:path w="20955" h="19050">
                <a:moveTo>
                  <a:pt x="20307" y="0"/>
                </a:moveTo>
                <a:lnTo>
                  <a:pt x="19494" y="342"/>
                </a:lnTo>
                <a:lnTo>
                  <a:pt x="18554" y="2387"/>
                </a:lnTo>
                <a:lnTo>
                  <a:pt x="20604" y="2387"/>
                </a:lnTo>
                <a:lnTo>
                  <a:pt x="2030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868035" y="2207574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6987" y="0"/>
                </a:moveTo>
                <a:lnTo>
                  <a:pt x="21856" y="1270"/>
                </a:lnTo>
                <a:lnTo>
                  <a:pt x="18161" y="4775"/>
                </a:lnTo>
                <a:lnTo>
                  <a:pt x="9080" y="11176"/>
                </a:lnTo>
                <a:lnTo>
                  <a:pt x="5359" y="16078"/>
                </a:lnTo>
                <a:lnTo>
                  <a:pt x="0" y="24180"/>
                </a:lnTo>
                <a:lnTo>
                  <a:pt x="1866" y="27368"/>
                </a:lnTo>
                <a:lnTo>
                  <a:pt x="9436" y="23495"/>
                </a:lnTo>
                <a:lnTo>
                  <a:pt x="13182" y="19875"/>
                </a:lnTo>
                <a:lnTo>
                  <a:pt x="18059" y="13550"/>
                </a:lnTo>
                <a:lnTo>
                  <a:pt x="19786" y="11887"/>
                </a:lnTo>
                <a:lnTo>
                  <a:pt x="23126" y="7023"/>
                </a:lnTo>
                <a:lnTo>
                  <a:pt x="23647" y="3733"/>
                </a:lnTo>
                <a:lnTo>
                  <a:pt x="26352" y="1447"/>
                </a:lnTo>
                <a:lnTo>
                  <a:pt x="26720" y="1117"/>
                </a:lnTo>
                <a:lnTo>
                  <a:pt x="2698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826493" y="2217400"/>
            <a:ext cx="25400" cy="29209"/>
          </a:xfrm>
          <a:custGeom>
            <a:avLst/>
            <a:gdLst/>
            <a:ahLst/>
            <a:cxnLst/>
            <a:rect l="l" t="t" r="r" b="b"/>
            <a:pathLst>
              <a:path w="25400" h="29210">
                <a:moveTo>
                  <a:pt x="25184" y="0"/>
                </a:moveTo>
                <a:lnTo>
                  <a:pt x="24104" y="304"/>
                </a:lnTo>
                <a:lnTo>
                  <a:pt x="22999" y="2336"/>
                </a:lnTo>
                <a:lnTo>
                  <a:pt x="20142" y="3454"/>
                </a:lnTo>
                <a:lnTo>
                  <a:pt x="16446" y="6108"/>
                </a:lnTo>
                <a:lnTo>
                  <a:pt x="7505" y="14185"/>
                </a:lnTo>
                <a:lnTo>
                  <a:pt x="2108" y="18719"/>
                </a:lnTo>
                <a:lnTo>
                  <a:pt x="0" y="27457"/>
                </a:lnTo>
                <a:lnTo>
                  <a:pt x="1295" y="28930"/>
                </a:lnTo>
                <a:lnTo>
                  <a:pt x="9817" y="25412"/>
                </a:lnTo>
                <a:lnTo>
                  <a:pt x="14020" y="18478"/>
                </a:lnTo>
                <a:lnTo>
                  <a:pt x="19900" y="10833"/>
                </a:lnTo>
                <a:lnTo>
                  <a:pt x="21094" y="8547"/>
                </a:lnTo>
                <a:lnTo>
                  <a:pt x="23482" y="4330"/>
                </a:lnTo>
                <a:lnTo>
                  <a:pt x="24993" y="3200"/>
                </a:lnTo>
                <a:lnTo>
                  <a:pt x="2518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931922" y="2186572"/>
            <a:ext cx="20320" cy="25400"/>
          </a:xfrm>
          <a:custGeom>
            <a:avLst/>
            <a:gdLst/>
            <a:ahLst/>
            <a:cxnLst/>
            <a:rect l="l" t="t" r="r" b="b"/>
            <a:pathLst>
              <a:path w="20319" h="25400">
                <a:moveTo>
                  <a:pt x="18910" y="0"/>
                </a:moveTo>
                <a:lnTo>
                  <a:pt x="16586" y="1917"/>
                </a:lnTo>
                <a:lnTo>
                  <a:pt x="14770" y="2755"/>
                </a:lnTo>
                <a:lnTo>
                  <a:pt x="11112" y="4914"/>
                </a:lnTo>
                <a:lnTo>
                  <a:pt x="9397" y="6756"/>
                </a:lnTo>
                <a:lnTo>
                  <a:pt x="3708" y="11722"/>
                </a:lnTo>
                <a:lnTo>
                  <a:pt x="0" y="16586"/>
                </a:lnTo>
                <a:lnTo>
                  <a:pt x="647" y="24460"/>
                </a:lnTo>
                <a:lnTo>
                  <a:pt x="2832" y="24777"/>
                </a:lnTo>
                <a:lnTo>
                  <a:pt x="8813" y="21894"/>
                </a:lnTo>
                <a:lnTo>
                  <a:pt x="11976" y="18122"/>
                </a:lnTo>
                <a:lnTo>
                  <a:pt x="17322" y="10134"/>
                </a:lnTo>
                <a:lnTo>
                  <a:pt x="19748" y="6223"/>
                </a:lnTo>
                <a:lnTo>
                  <a:pt x="20002" y="304"/>
                </a:lnTo>
                <a:lnTo>
                  <a:pt x="1891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897468" y="2226457"/>
            <a:ext cx="15240" cy="19050"/>
          </a:xfrm>
          <a:custGeom>
            <a:avLst/>
            <a:gdLst/>
            <a:ahLst/>
            <a:cxnLst/>
            <a:rect l="l" t="t" r="r" b="b"/>
            <a:pathLst>
              <a:path w="15239" h="19050">
                <a:moveTo>
                  <a:pt x="14566" y="0"/>
                </a:moveTo>
                <a:lnTo>
                  <a:pt x="13436" y="469"/>
                </a:lnTo>
                <a:lnTo>
                  <a:pt x="12395" y="1536"/>
                </a:lnTo>
                <a:lnTo>
                  <a:pt x="11557" y="1625"/>
                </a:lnTo>
                <a:lnTo>
                  <a:pt x="9042" y="2463"/>
                </a:lnTo>
                <a:lnTo>
                  <a:pt x="7734" y="3784"/>
                </a:lnTo>
                <a:lnTo>
                  <a:pt x="3568" y="7645"/>
                </a:lnTo>
                <a:lnTo>
                  <a:pt x="0" y="11417"/>
                </a:lnTo>
                <a:lnTo>
                  <a:pt x="1054" y="17779"/>
                </a:lnTo>
                <a:lnTo>
                  <a:pt x="2628" y="18719"/>
                </a:lnTo>
                <a:lnTo>
                  <a:pt x="8928" y="17398"/>
                </a:lnTo>
                <a:lnTo>
                  <a:pt x="11226" y="12661"/>
                </a:lnTo>
                <a:lnTo>
                  <a:pt x="13512" y="6108"/>
                </a:lnTo>
                <a:lnTo>
                  <a:pt x="14837" y="3784"/>
                </a:lnTo>
                <a:lnTo>
                  <a:pt x="14735" y="1536"/>
                </a:lnTo>
                <a:lnTo>
                  <a:pt x="1456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864633" y="2260868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30" h="13335">
                <a:moveTo>
                  <a:pt x="10286" y="0"/>
                </a:moveTo>
                <a:lnTo>
                  <a:pt x="8902" y="1854"/>
                </a:lnTo>
                <a:lnTo>
                  <a:pt x="7035" y="2273"/>
                </a:lnTo>
                <a:lnTo>
                  <a:pt x="4025" y="4521"/>
                </a:lnTo>
                <a:lnTo>
                  <a:pt x="2628" y="6616"/>
                </a:lnTo>
                <a:lnTo>
                  <a:pt x="38" y="9905"/>
                </a:lnTo>
                <a:lnTo>
                  <a:pt x="0" y="13030"/>
                </a:lnTo>
                <a:lnTo>
                  <a:pt x="9651" y="4660"/>
                </a:lnTo>
                <a:lnTo>
                  <a:pt x="10667" y="2793"/>
                </a:lnTo>
                <a:lnTo>
                  <a:pt x="10960" y="1854"/>
                </a:lnTo>
                <a:lnTo>
                  <a:pt x="10985" y="50"/>
                </a:lnTo>
                <a:lnTo>
                  <a:pt x="1028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824222" y="2268870"/>
            <a:ext cx="22860" cy="25400"/>
          </a:xfrm>
          <a:custGeom>
            <a:avLst/>
            <a:gdLst/>
            <a:ahLst/>
            <a:cxnLst/>
            <a:rect l="l" t="t" r="r" b="b"/>
            <a:pathLst>
              <a:path w="22860" h="25400">
                <a:moveTo>
                  <a:pt x="21196" y="0"/>
                </a:moveTo>
                <a:lnTo>
                  <a:pt x="19354" y="2184"/>
                </a:lnTo>
                <a:lnTo>
                  <a:pt x="17716" y="3009"/>
                </a:lnTo>
                <a:lnTo>
                  <a:pt x="13995" y="5219"/>
                </a:lnTo>
                <a:lnTo>
                  <a:pt x="12217" y="6845"/>
                </a:lnTo>
                <a:lnTo>
                  <a:pt x="6515" y="11925"/>
                </a:lnTo>
                <a:lnTo>
                  <a:pt x="3454" y="15557"/>
                </a:lnTo>
                <a:lnTo>
                  <a:pt x="0" y="22313"/>
                </a:lnTo>
                <a:lnTo>
                  <a:pt x="1016" y="25361"/>
                </a:lnTo>
                <a:lnTo>
                  <a:pt x="8204" y="21018"/>
                </a:lnTo>
                <a:lnTo>
                  <a:pt x="11430" y="17386"/>
                </a:lnTo>
                <a:lnTo>
                  <a:pt x="14655" y="12687"/>
                </a:lnTo>
                <a:lnTo>
                  <a:pt x="17056" y="9144"/>
                </a:lnTo>
                <a:lnTo>
                  <a:pt x="20599" y="5397"/>
                </a:lnTo>
                <a:lnTo>
                  <a:pt x="22301" y="177"/>
                </a:lnTo>
                <a:lnTo>
                  <a:pt x="2119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785790" y="2280114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5" h="22225">
                <a:moveTo>
                  <a:pt x="18567" y="0"/>
                </a:moveTo>
                <a:lnTo>
                  <a:pt x="17652" y="355"/>
                </a:lnTo>
                <a:lnTo>
                  <a:pt x="16814" y="2120"/>
                </a:lnTo>
                <a:lnTo>
                  <a:pt x="15138" y="2527"/>
                </a:lnTo>
                <a:lnTo>
                  <a:pt x="12115" y="3784"/>
                </a:lnTo>
                <a:lnTo>
                  <a:pt x="4889" y="9613"/>
                </a:lnTo>
                <a:lnTo>
                  <a:pt x="0" y="13195"/>
                </a:lnTo>
                <a:lnTo>
                  <a:pt x="139" y="20193"/>
                </a:lnTo>
                <a:lnTo>
                  <a:pt x="1295" y="21120"/>
                </a:lnTo>
                <a:lnTo>
                  <a:pt x="7886" y="21615"/>
                </a:lnTo>
                <a:lnTo>
                  <a:pt x="12331" y="13868"/>
                </a:lnTo>
                <a:lnTo>
                  <a:pt x="16281" y="7353"/>
                </a:lnTo>
                <a:lnTo>
                  <a:pt x="19316" y="3632"/>
                </a:lnTo>
                <a:lnTo>
                  <a:pt x="1856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740447" y="2278402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4" h="21589">
                <a:moveTo>
                  <a:pt x="17894" y="0"/>
                </a:moveTo>
                <a:lnTo>
                  <a:pt x="12471" y="7073"/>
                </a:lnTo>
                <a:lnTo>
                  <a:pt x="2997" y="8928"/>
                </a:lnTo>
                <a:lnTo>
                  <a:pt x="0" y="19265"/>
                </a:lnTo>
                <a:lnTo>
                  <a:pt x="266" y="20840"/>
                </a:lnTo>
                <a:lnTo>
                  <a:pt x="6019" y="21043"/>
                </a:lnTo>
                <a:lnTo>
                  <a:pt x="8343" y="15786"/>
                </a:lnTo>
                <a:lnTo>
                  <a:pt x="13804" y="9232"/>
                </a:lnTo>
                <a:lnTo>
                  <a:pt x="16827" y="5105"/>
                </a:lnTo>
                <a:lnTo>
                  <a:pt x="18338" y="101"/>
                </a:lnTo>
                <a:lnTo>
                  <a:pt x="1789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704059" y="2281170"/>
            <a:ext cx="15240" cy="21590"/>
          </a:xfrm>
          <a:custGeom>
            <a:avLst/>
            <a:gdLst/>
            <a:ahLst/>
            <a:cxnLst/>
            <a:rect l="l" t="t" r="r" b="b"/>
            <a:pathLst>
              <a:path w="15239" h="21589">
                <a:moveTo>
                  <a:pt x="15239" y="0"/>
                </a:moveTo>
                <a:lnTo>
                  <a:pt x="13995" y="495"/>
                </a:lnTo>
                <a:lnTo>
                  <a:pt x="12090" y="3340"/>
                </a:lnTo>
                <a:lnTo>
                  <a:pt x="9245" y="4902"/>
                </a:lnTo>
                <a:lnTo>
                  <a:pt x="4800" y="9588"/>
                </a:lnTo>
                <a:lnTo>
                  <a:pt x="2857" y="12395"/>
                </a:lnTo>
                <a:lnTo>
                  <a:pt x="0" y="18300"/>
                </a:lnTo>
                <a:lnTo>
                  <a:pt x="1968" y="20967"/>
                </a:lnTo>
                <a:lnTo>
                  <a:pt x="7340" y="16230"/>
                </a:lnTo>
                <a:lnTo>
                  <a:pt x="9436" y="13271"/>
                </a:lnTo>
                <a:lnTo>
                  <a:pt x="12725" y="6946"/>
                </a:lnTo>
                <a:lnTo>
                  <a:pt x="14681" y="4254"/>
                </a:lnTo>
                <a:lnTo>
                  <a:pt x="15239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954998" y="2214247"/>
            <a:ext cx="15875" cy="29209"/>
          </a:xfrm>
          <a:custGeom>
            <a:avLst/>
            <a:gdLst/>
            <a:ahLst/>
            <a:cxnLst/>
            <a:rect l="l" t="t" r="r" b="b"/>
            <a:pathLst>
              <a:path w="15875" h="29210">
                <a:moveTo>
                  <a:pt x="15659" y="0"/>
                </a:moveTo>
                <a:lnTo>
                  <a:pt x="12077" y="3911"/>
                </a:lnTo>
                <a:lnTo>
                  <a:pt x="8381" y="7670"/>
                </a:lnTo>
                <a:lnTo>
                  <a:pt x="4825" y="11607"/>
                </a:lnTo>
                <a:lnTo>
                  <a:pt x="2298" y="15481"/>
                </a:lnTo>
                <a:lnTo>
                  <a:pt x="647" y="19837"/>
                </a:lnTo>
                <a:lnTo>
                  <a:pt x="0" y="27635"/>
                </a:lnTo>
                <a:lnTo>
                  <a:pt x="3136" y="28638"/>
                </a:lnTo>
                <a:lnTo>
                  <a:pt x="9232" y="22834"/>
                </a:lnTo>
                <a:lnTo>
                  <a:pt x="11709" y="18541"/>
                </a:lnTo>
                <a:lnTo>
                  <a:pt x="14947" y="8547"/>
                </a:lnTo>
                <a:lnTo>
                  <a:pt x="15189" y="4483"/>
                </a:lnTo>
                <a:lnTo>
                  <a:pt x="15659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915066" y="2250540"/>
            <a:ext cx="15875" cy="24130"/>
          </a:xfrm>
          <a:custGeom>
            <a:avLst/>
            <a:gdLst/>
            <a:ahLst/>
            <a:cxnLst/>
            <a:rect l="l" t="t" r="r" b="b"/>
            <a:pathLst>
              <a:path w="15875" h="24130">
                <a:moveTo>
                  <a:pt x="14566" y="0"/>
                </a:moveTo>
                <a:lnTo>
                  <a:pt x="13728" y="622"/>
                </a:lnTo>
                <a:lnTo>
                  <a:pt x="12623" y="3136"/>
                </a:lnTo>
                <a:lnTo>
                  <a:pt x="10795" y="3136"/>
                </a:lnTo>
                <a:lnTo>
                  <a:pt x="7759" y="5727"/>
                </a:lnTo>
                <a:lnTo>
                  <a:pt x="6210" y="7162"/>
                </a:lnTo>
                <a:lnTo>
                  <a:pt x="2171" y="12128"/>
                </a:lnTo>
                <a:lnTo>
                  <a:pt x="0" y="16040"/>
                </a:lnTo>
                <a:lnTo>
                  <a:pt x="863" y="23164"/>
                </a:lnTo>
                <a:lnTo>
                  <a:pt x="3517" y="23863"/>
                </a:lnTo>
                <a:lnTo>
                  <a:pt x="9893" y="20358"/>
                </a:lnTo>
                <a:lnTo>
                  <a:pt x="12039" y="16357"/>
                </a:lnTo>
                <a:lnTo>
                  <a:pt x="14566" y="8191"/>
                </a:lnTo>
                <a:lnTo>
                  <a:pt x="15570" y="4165"/>
                </a:lnTo>
                <a:lnTo>
                  <a:pt x="1456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975413" y="2141688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2509" y="0"/>
                </a:moveTo>
                <a:lnTo>
                  <a:pt x="0" y="28041"/>
                </a:lnTo>
                <a:lnTo>
                  <a:pt x="165" y="30975"/>
                </a:lnTo>
                <a:lnTo>
                  <a:pt x="11580" y="8361"/>
                </a:lnTo>
                <a:lnTo>
                  <a:pt x="13335" y="1308"/>
                </a:lnTo>
                <a:lnTo>
                  <a:pt x="13690" y="228"/>
                </a:lnTo>
                <a:lnTo>
                  <a:pt x="12509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985647" y="2095672"/>
            <a:ext cx="10795" cy="19685"/>
          </a:xfrm>
          <a:custGeom>
            <a:avLst/>
            <a:gdLst/>
            <a:ahLst/>
            <a:cxnLst/>
            <a:rect l="l" t="t" r="r" b="b"/>
            <a:pathLst>
              <a:path w="10794" h="19685">
                <a:moveTo>
                  <a:pt x="9474" y="0"/>
                </a:moveTo>
                <a:lnTo>
                  <a:pt x="8254" y="800"/>
                </a:lnTo>
                <a:lnTo>
                  <a:pt x="7073" y="4025"/>
                </a:lnTo>
                <a:lnTo>
                  <a:pt x="4521" y="5956"/>
                </a:lnTo>
                <a:lnTo>
                  <a:pt x="1600" y="10769"/>
                </a:lnTo>
                <a:lnTo>
                  <a:pt x="634" y="12915"/>
                </a:lnTo>
                <a:lnTo>
                  <a:pt x="0" y="19100"/>
                </a:lnTo>
                <a:lnTo>
                  <a:pt x="3378" y="18643"/>
                </a:lnTo>
                <a:lnTo>
                  <a:pt x="7023" y="14478"/>
                </a:lnTo>
                <a:lnTo>
                  <a:pt x="7962" y="12014"/>
                </a:lnTo>
                <a:lnTo>
                  <a:pt x="9486" y="6464"/>
                </a:lnTo>
                <a:lnTo>
                  <a:pt x="10248" y="3454"/>
                </a:lnTo>
                <a:lnTo>
                  <a:pt x="947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2008399" y="2154334"/>
            <a:ext cx="11430" cy="24130"/>
          </a:xfrm>
          <a:custGeom>
            <a:avLst/>
            <a:gdLst/>
            <a:ahLst/>
            <a:cxnLst/>
            <a:rect l="l" t="t" r="r" b="b"/>
            <a:pathLst>
              <a:path w="11430" h="24130">
                <a:moveTo>
                  <a:pt x="7340" y="0"/>
                </a:moveTo>
                <a:lnTo>
                  <a:pt x="5803" y="1320"/>
                </a:lnTo>
                <a:lnTo>
                  <a:pt x="4305" y="8356"/>
                </a:lnTo>
                <a:lnTo>
                  <a:pt x="0" y="15646"/>
                </a:lnTo>
                <a:lnTo>
                  <a:pt x="5384" y="23977"/>
                </a:lnTo>
                <a:lnTo>
                  <a:pt x="7683" y="21945"/>
                </a:lnTo>
                <a:lnTo>
                  <a:pt x="11366" y="13639"/>
                </a:lnTo>
                <a:lnTo>
                  <a:pt x="8851" y="8051"/>
                </a:lnTo>
                <a:lnTo>
                  <a:pt x="734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997436" y="2191969"/>
            <a:ext cx="12065" cy="31750"/>
          </a:xfrm>
          <a:custGeom>
            <a:avLst/>
            <a:gdLst/>
            <a:ahLst/>
            <a:cxnLst/>
            <a:rect l="l" t="t" r="r" b="b"/>
            <a:pathLst>
              <a:path w="12064" h="31750">
                <a:moveTo>
                  <a:pt x="7023" y="0"/>
                </a:moveTo>
                <a:lnTo>
                  <a:pt x="5816" y="965"/>
                </a:lnTo>
                <a:lnTo>
                  <a:pt x="4419" y="6159"/>
                </a:lnTo>
                <a:lnTo>
                  <a:pt x="2819" y="10515"/>
                </a:lnTo>
                <a:lnTo>
                  <a:pt x="1003" y="19456"/>
                </a:lnTo>
                <a:lnTo>
                  <a:pt x="0" y="25209"/>
                </a:lnTo>
                <a:lnTo>
                  <a:pt x="3860" y="31242"/>
                </a:lnTo>
                <a:lnTo>
                  <a:pt x="6299" y="30213"/>
                </a:lnTo>
                <a:lnTo>
                  <a:pt x="7848" y="28587"/>
                </a:lnTo>
                <a:lnTo>
                  <a:pt x="11460" y="22063"/>
                </a:lnTo>
                <a:lnTo>
                  <a:pt x="11607" y="15046"/>
                </a:lnTo>
                <a:lnTo>
                  <a:pt x="9745" y="7881"/>
                </a:lnTo>
                <a:lnTo>
                  <a:pt x="7023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988891" y="2241495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4" h="22225">
                <a:moveTo>
                  <a:pt x="6070" y="0"/>
                </a:moveTo>
                <a:lnTo>
                  <a:pt x="5003" y="812"/>
                </a:lnTo>
                <a:lnTo>
                  <a:pt x="4114" y="4597"/>
                </a:lnTo>
                <a:lnTo>
                  <a:pt x="3200" y="8013"/>
                </a:lnTo>
                <a:lnTo>
                  <a:pt x="1320" y="14211"/>
                </a:lnTo>
                <a:lnTo>
                  <a:pt x="0" y="17957"/>
                </a:lnTo>
                <a:lnTo>
                  <a:pt x="3594" y="22161"/>
                </a:lnTo>
                <a:lnTo>
                  <a:pt x="6121" y="20662"/>
                </a:lnTo>
                <a:lnTo>
                  <a:pt x="11798" y="14173"/>
                </a:lnTo>
                <a:lnTo>
                  <a:pt x="7912" y="6489"/>
                </a:lnTo>
                <a:lnTo>
                  <a:pt x="607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857186" y="2833139"/>
            <a:ext cx="133607" cy="12511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643335" y="2725694"/>
            <a:ext cx="58419" cy="487045"/>
          </a:xfrm>
          <a:custGeom>
            <a:avLst/>
            <a:gdLst/>
            <a:ahLst/>
            <a:cxnLst/>
            <a:rect l="l" t="t" r="r" b="b"/>
            <a:pathLst>
              <a:path w="58419" h="487044">
                <a:moveTo>
                  <a:pt x="0" y="0"/>
                </a:moveTo>
                <a:lnTo>
                  <a:pt x="58318" y="486448"/>
                </a:lnTo>
                <a:lnTo>
                  <a:pt x="49556" y="348523"/>
                </a:lnTo>
                <a:lnTo>
                  <a:pt x="40560" y="251877"/>
                </a:lnTo>
                <a:lnTo>
                  <a:pt x="25864" y="150904"/>
                </a:lnTo>
                <a:lnTo>
                  <a:pt x="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699402" y="2741521"/>
            <a:ext cx="7620" cy="35560"/>
          </a:xfrm>
          <a:custGeom>
            <a:avLst/>
            <a:gdLst/>
            <a:ahLst/>
            <a:cxnLst/>
            <a:rect l="l" t="t" r="r" b="b"/>
            <a:pathLst>
              <a:path w="7619" h="35560">
                <a:moveTo>
                  <a:pt x="2235" y="0"/>
                </a:moveTo>
                <a:lnTo>
                  <a:pt x="469" y="1181"/>
                </a:lnTo>
                <a:lnTo>
                  <a:pt x="0" y="7835"/>
                </a:lnTo>
                <a:lnTo>
                  <a:pt x="622" y="13500"/>
                </a:lnTo>
                <a:lnTo>
                  <a:pt x="139" y="23748"/>
                </a:lnTo>
                <a:lnTo>
                  <a:pt x="762" y="28066"/>
                </a:lnTo>
                <a:lnTo>
                  <a:pt x="3136" y="35432"/>
                </a:lnTo>
                <a:lnTo>
                  <a:pt x="7416" y="31826"/>
                </a:lnTo>
                <a:lnTo>
                  <a:pt x="7607" y="25387"/>
                </a:lnTo>
                <a:lnTo>
                  <a:pt x="7099" y="21348"/>
                </a:lnTo>
                <a:lnTo>
                  <a:pt x="5257" y="11785"/>
                </a:lnTo>
                <a:lnTo>
                  <a:pt x="3365" y="6743"/>
                </a:lnTo>
                <a:lnTo>
                  <a:pt x="223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731459" y="2760507"/>
            <a:ext cx="6985" cy="33020"/>
          </a:xfrm>
          <a:custGeom>
            <a:avLst/>
            <a:gdLst/>
            <a:ahLst/>
            <a:cxnLst/>
            <a:rect l="l" t="t" r="r" b="b"/>
            <a:pathLst>
              <a:path w="6985" h="33019">
                <a:moveTo>
                  <a:pt x="2209" y="0"/>
                </a:moveTo>
                <a:lnTo>
                  <a:pt x="0" y="1689"/>
                </a:lnTo>
                <a:lnTo>
                  <a:pt x="680" y="9843"/>
                </a:lnTo>
                <a:lnTo>
                  <a:pt x="1166" y="16600"/>
                </a:lnTo>
                <a:lnTo>
                  <a:pt x="1793" y="23340"/>
                </a:lnTo>
                <a:lnTo>
                  <a:pt x="2784" y="30137"/>
                </a:lnTo>
                <a:lnTo>
                  <a:pt x="3301" y="32943"/>
                </a:lnTo>
                <a:lnTo>
                  <a:pt x="6642" y="30137"/>
                </a:lnTo>
                <a:lnTo>
                  <a:pt x="2652" y="1689"/>
                </a:lnTo>
                <a:lnTo>
                  <a:pt x="220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751928" y="2758116"/>
            <a:ext cx="10160" cy="49530"/>
          </a:xfrm>
          <a:custGeom>
            <a:avLst/>
            <a:gdLst/>
            <a:ahLst/>
            <a:cxnLst/>
            <a:rect l="l" t="t" r="r" b="b"/>
            <a:pathLst>
              <a:path w="10160" h="49530">
                <a:moveTo>
                  <a:pt x="2013" y="0"/>
                </a:moveTo>
                <a:lnTo>
                  <a:pt x="857" y="825"/>
                </a:lnTo>
                <a:lnTo>
                  <a:pt x="781" y="1460"/>
                </a:lnTo>
                <a:lnTo>
                  <a:pt x="0" y="11803"/>
                </a:lnTo>
                <a:lnTo>
                  <a:pt x="40" y="22474"/>
                </a:lnTo>
                <a:lnTo>
                  <a:pt x="65" y="24404"/>
                </a:lnTo>
                <a:lnTo>
                  <a:pt x="1601" y="35684"/>
                </a:lnTo>
                <a:lnTo>
                  <a:pt x="4883" y="46634"/>
                </a:lnTo>
                <a:lnTo>
                  <a:pt x="5950" y="49339"/>
                </a:lnTo>
                <a:lnTo>
                  <a:pt x="9735" y="46253"/>
                </a:lnTo>
                <a:lnTo>
                  <a:pt x="9735" y="44259"/>
                </a:lnTo>
                <a:lnTo>
                  <a:pt x="8893" y="33213"/>
                </a:lnTo>
                <a:lnTo>
                  <a:pt x="6812" y="22474"/>
                </a:lnTo>
                <a:lnTo>
                  <a:pt x="4300" y="11803"/>
                </a:lnTo>
                <a:lnTo>
                  <a:pt x="2144" y="825"/>
                </a:lnTo>
                <a:lnTo>
                  <a:pt x="201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778819" y="2876654"/>
            <a:ext cx="8890" cy="50165"/>
          </a:xfrm>
          <a:custGeom>
            <a:avLst/>
            <a:gdLst/>
            <a:ahLst/>
            <a:cxnLst/>
            <a:rect l="l" t="t" r="r" b="b"/>
            <a:pathLst>
              <a:path w="8889" h="50164">
                <a:moveTo>
                  <a:pt x="2062" y="0"/>
                </a:moveTo>
                <a:lnTo>
                  <a:pt x="1287" y="520"/>
                </a:lnTo>
                <a:lnTo>
                  <a:pt x="356" y="12421"/>
                </a:lnTo>
                <a:lnTo>
                  <a:pt x="0" y="24252"/>
                </a:lnTo>
                <a:lnTo>
                  <a:pt x="808" y="35961"/>
                </a:lnTo>
                <a:lnTo>
                  <a:pt x="3408" y="47091"/>
                </a:lnTo>
                <a:lnTo>
                  <a:pt x="4462" y="50126"/>
                </a:lnTo>
                <a:lnTo>
                  <a:pt x="8094" y="46380"/>
                </a:lnTo>
                <a:lnTo>
                  <a:pt x="8361" y="44653"/>
                </a:lnTo>
                <a:lnTo>
                  <a:pt x="8642" y="33485"/>
                </a:lnTo>
                <a:lnTo>
                  <a:pt x="6821" y="22517"/>
                </a:lnTo>
                <a:lnTo>
                  <a:pt x="4214" y="11606"/>
                </a:lnTo>
                <a:lnTo>
                  <a:pt x="2138" y="609"/>
                </a:lnTo>
                <a:lnTo>
                  <a:pt x="206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747692" y="2905142"/>
            <a:ext cx="6985" cy="37465"/>
          </a:xfrm>
          <a:custGeom>
            <a:avLst/>
            <a:gdLst/>
            <a:ahLst/>
            <a:cxnLst/>
            <a:rect l="l" t="t" r="r" b="b"/>
            <a:pathLst>
              <a:path w="6985" h="37464">
                <a:moveTo>
                  <a:pt x="2184" y="0"/>
                </a:moveTo>
                <a:lnTo>
                  <a:pt x="0" y="2108"/>
                </a:lnTo>
                <a:lnTo>
                  <a:pt x="1904" y="8381"/>
                </a:lnTo>
                <a:lnTo>
                  <a:pt x="1523" y="14439"/>
                </a:lnTo>
                <a:lnTo>
                  <a:pt x="2349" y="24803"/>
                </a:lnTo>
                <a:lnTo>
                  <a:pt x="2806" y="30010"/>
                </a:lnTo>
                <a:lnTo>
                  <a:pt x="3657" y="37249"/>
                </a:lnTo>
                <a:lnTo>
                  <a:pt x="6261" y="35509"/>
                </a:lnTo>
                <a:lnTo>
                  <a:pt x="6832" y="28625"/>
                </a:lnTo>
                <a:lnTo>
                  <a:pt x="6438" y="23279"/>
                </a:lnTo>
                <a:lnTo>
                  <a:pt x="4864" y="12484"/>
                </a:lnTo>
                <a:lnTo>
                  <a:pt x="4724" y="6527"/>
                </a:lnTo>
                <a:lnTo>
                  <a:pt x="218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716846" y="2868296"/>
            <a:ext cx="10795" cy="48895"/>
          </a:xfrm>
          <a:custGeom>
            <a:avLst/>
            <a:gdLst/>
            <a:ahLst/>
            <a:cxnLst/>
            <a:rect l="l" t="t" r="r" b="b"/>
            <a:pathLst>
              <a:path w="10794" h="48894">
                <a:moveTo>
                  <a:pt x="1777" y="0"/>
                </a:moveTo>
                <a:lnTo>
                  <a:pt x="0" y="1625"/>
                </a:lnTo>
                <a:lnTo>
                  <a:pt x="152" y="2616"/>
                </a:lnTo>
                <a:lnTo>
                  <a:pt x="1323" y="13440"/>
                </a:lnTo>
                <a:lnTo>
                  <a:pt x="2122" y="24234"/>
                </a:lnTo>
                <a:lnTo>
                  <a:pt x="3276" y="34966"/>
                </a:lnTo>
                <a:lnTo>
                  <a:pt x="5511" y="45605"/>
                </a:lnTo>
                <a:lnTo>
                  <a:pt x="6311" y="48386"/>
                </a:lnTo>
                <a:lnTo>
                  <a:pt x="10210" y="45097"/>
                </a:lnTo>
                <a:lnTo>
                  <a:pt x="10274" y="43268"/>
                </a:lnTo>
                <a:lnTo>
                  <a:pt x="9884" y="32585"/>
                </a:lnTo>
                <a:lnTo>
                  <a:pt x="8213" y="21891"/>
                </a:lnTo>
                <a:lnTo>
                  <a:pt x="5566" y="11393"/>
                </a:lnTo>
                <a:lnTo>
                  <a:pt x="2247" y="1295"/>
                </a:lnTo>
                <a:lnTo>
                  <a:pt x="177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764229" y="2973914"/>
            <a:ext cx="8255" cy="32384"/>
          </a:xfrm>
          <a:custGeom>
            <a:avLst/>
            <a:gdLst/>
            <a:ahLst/>
            <a:cxnLst/>
            <a:rect l="l" t="t" r="r" b="b"/>
            <a:pathLst>
              <a:path w="8255" h="32385">
                <a:moveTo>
                  <a:pt x="1752" y="0"/>
                </a:moveTo>
                <a:lnTo>
                  <a:pt x="0" y="1727"/>
                </a:lnTo>
                <a:lnTo>
                  <a:pt x="1879" y="6845"/>
                </a:lnTo>
                <a:lnTo>
                  <a:pt x="977" y="10883"/>
                </a:lnTo>
                <a:lnTo>
                  <a:pt x="1523" y="19913"/>
                </a:lnTo>
                <a:lnTo>
                  <a:pt x="2273" y="24650"/>
                </a:lnTo>
                <a:lnTo>
                  <a:pt x="4394" y="32080"/>
                </a:lnTo>
                <a:lnTo>
                  <a:pt x="7797" y="28562"/>
                </a:lnTo>
                <a:lnTo>
                  <a:pt x="7518" y="21310"/>
                </a:lnTo>
                <a:lnTo>
                  <a:pt x="6540" y="16154"/>
                </a:lnTo>
                <a:lnTo>
                  <a:pt x="4292" y="7391"/>
                </a:lnTo>
                <a:lnTo>
                  <a:pt x="4533" y="4394"/>
                </a:lnTo>
                <a:lnTo>
                  <a:pt x="175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824334" y="2970810"/>
            <a:ext cx="8255" cy="48260"/>
          </a:xfrm>
          <a:custGeom>
            <a:avLst/>
            <a:gdLst/>
            <a:ahLst/>
            <a:cxnLst/>
            <a:rect l="l" t="t" r="r" b="b"/>
            <a:pathLst>
              <a:path w="8255" h="48260">
                <a:moveTo>
                  <a:pt x="2118" y="0"/>
                </a:moveTo>
                <a:lnTo>
                  <a:pt x="518" y="1016"/>
                </a:lnTo>
                <a:lnTo>
                  <a:pt x="467" y="1841"/>
                </a:lnTo>
                <a:lnTo>
                  <a:pt x="0" y="12619"/>
                </a:lnTo>
                <a:lnTo>
                  <a:pt x="174" y="23344"/>
                </a:lnTo>
                <a:lnTo>
                  <a:pt x="1126" y="34004"/>
                </a:lnTo>
                <a:lnTo>
                  <a:pt x="3035" y="44767"/>
                </a:lnTo>
                <a:lnTo>
                  <a:pt x="3820" y="48234"/>
                </a:lnTo>
                <a:lnTo>
                  <a:pt x="8024" y="44767"/>
                </a:lnTo>
                <a:lnTo>
                  <a:pt x="7922" y="42164"/>
                </a:lnTo>
                <a:lnTo>
                  <a:pt x="7012" y="31839"/>
                </a:lnTo>
                <a:lnTo>
                  <a:pt x="5403" y="21648"/>
                </a:lnTo>
                <a:lnTo>
                  <a:pt x="3634" y="11479"/>
                </a:lnTo>
                <a:lnTo>
                  <a:pt x="2224" y="1016"/>
                </a:lnTo>
                <a:lnTo>
                  <a:pt x="211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823718" y="2728148"/>
            <a:ext cx="8255" cy="37465"/>
          </a:xfrm>
          <a:custGeom>
            <a:avLst/>
            <a:gdLst/>
            <a:ahLst/>
            <a:cxnLst/>
            <a:rect l="l" t="t" r="r" b="b"/>
            <a:pathLst>
              <a:path w="8255" h="37464">
                <a:moveTo>
                  <a:pt x="1587" y="0"/>
                </a:moveTo>
                <a:lnTo>
                  <a:pt x="119" y="1181"/>
                </a:lnTo>
                <a:lnTo>
                  <a:pt x="0" y="2539"/>
                </a:lnTo>
                <a:lnTo>
                  <a:pt x="600" y="10825"/>
                </a:lnTo>
                <a:lnTo>
                  <a:pt x="1231" y="19075"/>
                </a:lnTo>
                <a:lnTo>
                  <a:pt x="2339" y="27239"/>
                </a:lnTo>
                <a:lnTo>
                  <a:pt x="4368" y="35267"/>
                </a:lnTo>
                <a:lnTo>
                  <a:pt x="5054" y="37325"/>
                </a:lnTo>
                <a:lnTo>
                  <a:pt x="7848" y="34912"/>
                </a:lnTo>
                <a:lnTo>
                  <a:pt x="7899" y="33540"/>
                </a:lnTo>
                <a:lnTo>
                  <a:pt x="7717" y="25354"/>
                </a:lnTo>
                <a:lnTo>
                  <a:pt x="6618" y="17051"/>
                </a:lnTo>
                <a:lnTo>
                  <a:pt x="4740" y="8892"/>
                </a:lnTo>
                <a:lnTo>
                  <a:pt x="2292" y="1358"/>
                </a:lnTo>
                <a:lnTo>
                  <a:pt x="1587" y="0"/>
                </a:lnTo>
                <a:close/>
              </a:path>
              <a:path w="8255" h="37464">
                <a:moveTo>
                  <a:pt x="2222" y="1142"/>
                </a:move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812383" y="2743898"/>
            <a:ext cx="6350" cy="23495"/>
          </a:xfrm>
          <a:custGeom>
            <a:avLst/>
            <a:gdLst/>
            <a:ahLst/>
            <a:cxnLst/>
            <a:rect l="l" t="t" r="r" b="b"/>
            <a:pathLst>
              <a:path w="6350" h="23494">
                <a:moveTo>
                  <a:pt x="1371" y="0"/>
                </a:moveTo>
                <a:lnTo>
                  <a:pt x="190" y="1015"/>
                </a:lnTo>
                <a:lnTo>
                  <a:pt x="1409" y="8331"/>
                </a:lnTo>
                <a:lnTo>
                  <a:pt x="0" y="15659"/>
                </a:lnTo>
                <a:lnTo>
                  <a:pt x="3746" y="23279"/>
                </a:lnTo>
                <a:lnTo>
                  <a:pt x="5905" y="21475"/>
                </a:lnTo>
                <a:lnTo>
                  <a:pt x="4025" y="13817"/>
                </a:lnTo>
                <a:lnTo>
                  <a:pt x="3568" y="7073"/>
                </a:lnTo>
                <a:lnTo>
                  <a:pt x="137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783264" y="3039668"/>
            <a:ext cx="9525" cy="43815"/>
          </a:xfrm>
          <a:custGeom>
            <a:avLst/>
            <a:gdLst/>
            <a:ahLst/>
            <a:cxnLst/>
            <a:rect l="l" t="t" r="r" b="b"/>
            <a:pathLst>
              <a:path w="9525" h="43814">
                <a:moveTo>
                  <a:pt x="1739" y="0"/>
                </a:moveTo>
                <a:lnTo>
                  <a:pt x="0" y="1485"/>
                </a:lnTo>
                <a:lnTo>
                  <a:pt x="228" y="2578"/>
                </a:lnTo>
                <a:lnTo>
                  <a:pt x="1306" y="11854"/>
                </a:lnTo>
                <a:lnTo>
                  <a:pt x="1470" y="21210"/>
                </a:lnTo>
                <a:lnTo>
                  <a:pt x="1800" y="30569"/>
                </a:lnTo>
                <a:lnTo>
                  <a:pt x="3378" y="39852"/>
                </a:lnTo>
                <a:lnTo>
                  <a:pt x="4406" y="43599"/>
                </a:lnTo>
                <a:lnTo>
                  <a:pt x="9042" y="40741"/>
                </a:lnTo>
                <a:lnTo>
                  <a:pt x="9088" y="39852"/>
                </a:lnTo>
                <a:lnTo>
                  <a:pt x="9188" y="28575"/>
                </a:lnTo>
                <a:lnTo>
                  <a:pt x="8175" y="18962"/>
                </a:lnTo>
                <a:lnTo>
                  <a:pt x="5976" y="9618"/>
                </a:lnTo>
                <a:lnTo>
                  <a:pt x="2412" y="1206"/>
                </a:lnTo>
                <a:lnTo>
                  <a:pt x="173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764338" y="3051939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2730" y="0"/>
                </a:moveTo>
                <a:lnTo>
                  <a:pt x="1587" y="825"/>
                </a:lnTo>
                <a:lnTo>
                  <a:pt x="1524" y="1460"/>
                </a:lnTo>
                <a:lnTo>
                  <a:pt x="838" y="7010"/>
                </a:lnTo>
                <a:lnTo>
                  <a:pt x="0" y="14986"/>
                </a:lnTo>
                <a:lnTo>
                  <a:pt x="4381" y="21069"/>
                </a:lnTo>
                <a:lnTo>
                  <a:pt x="6108" y="18757"/>
                </a:lnTo>
                <a:lnTo>
                  <a:pt x="7442" y="12077"/>
                </a:lnTo>
                <a:lnTo>
                  <a:pt x="3860" y="6515"/>
                </a:lnTo>
                <a:lnTo>
                  <a:pt x="273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746846" y="3066127"/>
            <a:ext cx="6985" cy="34925"/>
          </a:xfrm>
          <a:custGeom>
            <a:avLst/>
            <a:gdLst/>
            <a:ahLst/>
            <a:cxnLst/>
            <a:rect l="l" t="t" r="r" b="b"/>
            <a:pathLst>
              <a:path w="6985" h="34925">
                <a:moveTo>
                  <a:pt x="1269" y="0"/>
                </a:moveTo>
                <a:lnTo>
                  <a:pt x="0" y="888"/>
                </a:lnTo>
                <a:lnTo>
                  <a:pt x="114" y="1650"/>
                </a:lnTo>
                <a:lnTo>
                  <a:pt x="1000" y="9549"/>
                </a:lnTo>
                <a:lnTo>
                  <a:pt x="1700" y="17597"/>
                </a:lnTo>
                <a:lnTo>
                  <a:pt x="2759" y="25552"/>
                </a:lnTo>
                <a:lnTo>
                  <a:pt x="4724" y="33172"/>
                </a:lnTo>
                <a:lnTo>
                  <a:pt x="5181" y="34480"/>
                </a:lnTo>
                <a:lnTo>
                  <a:pt x="6946" y="32816"/>
                </a:lnTo>
                <a:lnTo>
                  <a:pt x="5759" y="24080"/>
                </a:lnTo>
                <a:lnTo>
                  <a:pt x="4549" y="16335"/>
                </a:lnTo>
                <a:lnTo>
                  <a:pt x="3144" y="8632"/>
                </a:lnTo>
                <a:lnTo>
                  <a:pt x="1477" y="888"/>
                </a:lnTo>
                <a:lnTo>
                  <a:pt x="126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735343" y="3164926"/>
            <a:ext cx="8890" cy="37465"/>
          </a:xfrm>
          <a:custGeom>
            <a:avLst/>
            <a:gdLst/>
            <a:ahLst/>
            <a:cxnLst/>
            <a:rect l="l" t="t" r="r" b="b"/>
            <a:pathLst>
              <a:path w="8889" h="37464">
                <a:moveTo>
                  <a:pt x="2392" y="0"/>
                </a:moveTo>
                <a:lnTo>
                  <a:pt x="715" y="1206"/>
                </a:lnTo>
                <a:lnTo>
                  <a:pt x="588" y="2159"/>
                </a:lnTo>
                <a:lnTo>
                  <a:pt x="6" y="9218"/>
                </a:lnTo>
                <a:lnTo>
                  <a:pt x="0" y="19283"/>
                </a:lnTo>
                <a:lnTo>
                  <a:pt x="1430" y="27796"/>
                </a:lnTo>
                <a:lnTo>
                  <a:pt x="4754" y="35102"/>
                </a:lnTo>
                <a:lnTo>
                  <a:pt x="6037" y="36944"/>
                </a:lnTo>
                <a:lnTo>
                  <a:pt x="8755" y="33959"/>
                </a:lnTo>
                <a:lnTo>
                  <a:pt x="8831" y="32512"/>
                </a:lnTo>
                <a:lnTo>
                  <a:pt x="8431" y="24380"/>
                </a:lnTo>
                <a:lnTo>
                  <a:pt x="6765" y="16743"/>
                </a:lnTo>
                <a:lnTo>
                  <a:pt x="4593" y="9218"/>
                </a:lnTo>
                <a:lnTo>
                  <a:pt x="2629" y="1206"/>
                </a:lnTo>
                <a:lnTo>
                  <a:pt x="239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756796" y="3169777"/>
            <a:ext cx="6985" cy="22225"/>
          </a:xfrm>
          <a:custGeom>
            <a:avLst/>
            <a:gdLst/>
            <a:ahLst/>
            <a:cxnLst/>
            <a:rect l="l" t="t" r="r" b="b"/>
            <a:pathLst>
              <a:path w="6985" h="22225">
                <a:moveTo>
                  <a:pt x="2209" y="0"/>
                </a:moveTo>
                <a:lnTo>
                  <a:pt x="0" y="1828"/>
                </a:lnTo>
                <a:lnTo>
                  <a:pt x="787" y="5587"/>
                </a:lnTo>
                <a:lnTo>
                  <a:pt x="469" y="8102"/>
                </a:lnTo>
                <a:lnTo>
                  <a:pt x="1422" y="13715"/>
                </a:lnTo>
                <a:lnTo>
                  <a:pt x="2070" y="16751"/>
                </a:lnTo>
                <a:lnTo>
                  <a:pt x="4102" y="21640"/>
                </a:lnTo>
                <a:lnTo>
                  <a:pt x="6629" y="19037"/>
                </a:lnTo>
                <a:lnTo>
                  <a:pt x="6248" y="14770"/>
                </a:lnTo>
                <a:lnTo>
                  <a:pt x="5448" y="12204"/>
                </a:lnTo>
                <a:lnTo>
                  <a:pt x="3708" y="6921"/>
                </a:lnTo>
                <a:lnTo>
                  <a:pt x="3670" y="4127"/>
                </a:lnTo>
                <a:lnTo>
                  <a:pt x="220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909497" y="2722563"/>
            <a:ext cx="6350" cy="36195"/>
          </a:xfrm>
          <a:custGeom>
            <a:avLst/>
            <a:gdLst/>
            <a:ahLst/>
            <a:cxnLst/>
            <a:rect l="l" t="t" r="r" b="b"/>
            <a:pathLst>
              <a:path w="6350" h="36194">
                <a:moveTo>
                  <a:pt x="1447" y="0"/>
                </a:moveTo>
                <a:lnTo>
                  <a:pt x="63" y="800"/>
                </a:lnTo>
                <a:lnTo>
                  <a:pt x="0" y="6591"/>
                </a:lnTo>
                <a:lnTo>
                  <a:pt x="889" y="11531"/>
                </a:lnTo>
                <a:lnTo>
                  <a:pt x="1803" y="22542"/>
                </a:lnTo>
                <a:lnTo>
                  <a:pt x="2082" y="28447"/>
                </a:lnTo>
                <a:lnTo>
                  <a:pt x="4152" y="35585"/>
                </a:lnTo>
                <a:lnTo>
                  <a:pt x="6134" y="33972"/>
                </a:lnTo>
                <a:lnTo>
                  <a:pt x="6134" y="33032"/>
                </a:lnTo>
                <a:lnTo>
                  <a:pt x="5588" y="24904"/>
                </a:lnTo>
                <a:lnTo>
                  <a:pt x="4211" y="16944"/>
                </a:lnTo>
                <a:lnTo>
                  <a:pt x="2646" y="9018"/>
                </a:lnTo>
                <a:lnTo>
                  <a:pt x="1536" y="990"/>
                </a:lnTo>
                <a:lnTo>
                  <a:pt x="144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940948" y="2740384"/>
            <a:ext cx="8890" cy="42545"/>
          </a:xfrm>
          <a:custGeom>
            <a:avLst/>
            <a:gdLst/>
            <a:ahLst/>
            <a:cxnLst/>
            <a:rect l="l" t="t" r="r" b="b"/>
            <a:pathLst>
              <a:path w="8889" h="42544">
                <a:moveTo>
                  <a:pt x="1955" y="0"/>
                </a:moveTo>
                <a:lnTo>
                  <a:pt x="736" y="800"/>
                </a:lnTo>
                <a:lnTo>
                  <a:pt x="698" y="1435"/>
                </a:lnTo>
                <a:lnTo>
                  <a:pt x="88" y="8686"/>
                </a:lnTo>
                <a:lnTo>
                  <a:pt x="800" y="15887"/>
                </a:lnTo>
                <a:lnTo>
                  <a:pt x="0" y="29235"/>
                </a:lnTo>
                <a:lnTo>
                  <a:pt x="990" y="35686"/>
                </a:lnTo>
                <a:lnTo>
                  <a:pt x="5880" y="42100"/>
                </a:lnTo>
                <a:lnTo>
                  <a:pt x="8305" y="39496"/>
                </a:lnTo>
                <a:lnTo>
                  <a:pt x="8724" y="32245"/>
                </a:lnTo>
                <a:lnTo>
                  <a:pt x="6870" y="26873"/>
                </a:lnTo>
                <a:lnTo>
                  <a:pt x="4584" y="14427"/>
                </a:lnTo>
                <a:lnTo>
                  <a:pt x="2895" y="7785"/>
                </a:lnTo>
                <a:lnTo>
                  <a:pt x="195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2002678" y="2737477"/>
            <a:ext cx="6985" cy="20955"/>
          </a:xfrm>
          <a:custGeom>
            <a:avLst/>
            <a:gdLst/>
            <a:ahLst/>
            <a:cxnLst/>
            <a:rect l="l" t="t" r="r" b="b"/>
            <a:pathLst>
              <a:path w="6985" h="20955">
                <a:moveTo>
                  <a:pt x="4000" y="0"/>
                </a:moveTo>
                <a:lnTo>
                  <a:pt x="1727" y="1536"/>
                </a:lnTo>
                <a:lnTo>
                  <a:pt x="1079" y="8318"/>
                </a:lnTo>
                <a:lnTo>
                  <a:pt x="0" y="14478"/>
                </a:lnTo>
                <a:lnTo>
                  <a:pt x="3975" y="20764"/>
                </a:lnTo>
                <a:lnTo>
                  <a:pt x="5549" y="19608"/>
                </a:lnTo>
                <a:lnTo>
                  <a:pt x="6857" y="15760"/>
                </a:lnTo>
                <a:lnTo>
                  <a:pt x="6146" y="13703"/>
                </a:lnTo>
                <a:lnTo>
                  <a:pt x="4584" y="8077"/>
                </a:lnTo>
                <a:lnTo>
                  <a:pt x="4495" y="4864"/>
                </a:lnTo>
                <a:lnTo>
                  <a:pt x="400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2019881" y="2748655"/>
            <a:ext cx="5715" cy="31750"/>
          </a:xfrm>
          <a:custGeom>
            <a:avLst/>
            <a:gdLst/>
            <a:ahLst/>
            <a:cxnLst/>
            <a:rect l="l" t="t" r="r" b="b"/>
            <a:pathLst>
              <a:path w="5714" h="31750">
                <a:moveTo>
                  <a:pt x="4208" y="0"/>
                </a:moveTo>
                <a:lnTo>
                  <a:pt x="2151" y="673"/>
                </a:lnTo>
                <a:lnTo>
                  <a:pt x="1884" y="1816"/>
                </a:lnTo>
                <a:lnTo>
                  <a:pt x="628" y="8590"/>
                </a:lnTo>
                <a:lnTo>
                  <a:pt x="0" y="15733"/>
                </a:lnTo>
                <a:lnTo>
                  <a:pt x="221" y="22874"/>
                </a:lnTo>
                <a:lnTo>
                  <a:pt x="1516" y="29641"/>
                </a:lnTo>
                <a:lnTo>
                  <a:pt x="2087" y="31546"/>
                </a:lnTo>
                <a:lnTo>
                  <a:pt x="4271" y="29095"/>
                </a:lnTo>
                <a:lnTo>
                  <a:pt x="4475" y="28181"/>
                </a:lnTo>
                <a:lnTo>
                  <a:pt x="5120" y="21621"/>
                </a:lnTo>
                <a:lnTo>
                  <a:pt x="4725" y="14971"/>
                </a:lnTo>
                <a:lnTo>
                  <a:pt x="4135" y="8590"/>
                </a:lnTo>
                <a:lnTo>
                  <a:pt x="420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2045851" y="2761263"/>
            <a:ext cx="5080" cy="15875"/>
          </a:xfrm>
          <a:custGeom>
            <a:avLst/>
            <a:gdLst/>
            <a:ahLst/>
            <a:cxnLst/>
            <a:rect l="l" t="t" r="r" b="b"/>
            <a:pathLst>
              <a:path w="5080" h="15875">
                <a:moveTo>
                  <a:pt x="1854" y="0"/>
                </a:moveTo>
                <a:lnTo>
                  <a:pt x="520" y="1435"/>
                </a:lnTo>
                <a:lnTo>
                  <a:pt x="1943" y="6311"/>
                </a:lnTo>
                <a:lnTo>
                  <a:pt x="0" y="10172"/>
                </a:lnTo>
                <a:lnTo>
                  <a:pt x="901" y="13995"/>
                </a:lnTo>
                <a:lnTo>
                  <a:pt x="1346" y="15786"/>
                </a:lnTo>
                <a:lnTo>
                  <a:pt x="3556" y="14706"/>
                </a:lnTo>
                <a:lnTo>
                  <a:pt x="4762" y="9448"/>
                </a:lnTo>
                <a:lnTo>
                  <a:pt x="4394" y="4572"/>
                </a:lnTo>
                <a:lnTo>
                  <a:pt x="18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2117859" y="2721475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30">
                <a:moveTo>
                  <a:pt x="2647" y="0"/>
                </a:moveTo>
                <a:lnTo>
                  <a:pt x="1111" y="952"/>
                </a:lnTo>
                <a:lnTo>
                  <a:pt x="436" y="9697"/>
                </a:lnTo>
                <a:lnTo>
                  <a:pt x="0" y="17737"/>
                </a:lnTo>
                <a:lnTo>
                  <a:pt x="229" y="25731"/>
                </a:lnTo>
                <a:lnTo>
                  <a:pt x="1654" y="33693"/>
                </a:lnTo>
                <a:lnTo>
                  <a:pt x="2406" y="36410"/>
                </a:lnTo>
                <a:lnTo>
                  <a:pt x="5467" y="33693"/>
                </a:lnTo>
                <a:lnTo>
                  <a:pt x="5454" y="31673"/>
                </a:lnTo>
                <a:lnTo>
                  <a:pt x="5115" y="24058"/>
                </a:lnTo>
                <a:lnTo>
                  <a:pt x="4351" y="16413"/>
                </a:lnTo>
                <a:lnTo>
                  <a:pt x="3456" y="8765"/>
                </a:lnTo>
                <a:lnTo>
                  <a:pt x="2724" y="1142"/>
                </a:lnTo>
                <a:lnTo>
                  <a:pt x="264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2171135" y="2737368"/>
            <a:ext cx="5080" cy="34290"/>
          </a:xfrm>
          <a:custGeom>
            <a:avLst/>
            <a:gdLst/>
            <a:ahLst/>
            <a:cxnLst/>
            <a:rect l="l" t="t" r="r" b="b"/>
            <a:pathLst>
              <a:path w="5080" h="34289">
                <a:moveTo>
                  <a:pt x="3929" y="0"/>
                </a:moveTo>
                <a:lnTo>
                  <a:pt x="2138" y="584"/>
                </a:lnTo>
                <a:lnTo>
                  <a:pt x="1909" y="1574"/>
                </a:lnTo>
                <a:lnTo>
                  <a:pt x="572" y="8983"/>
                </a:lnTo>
                <a:lnTo>
                  <a:pt x="0" y="16617"/>
                </a:lnTo>
                <a:lnTo>
                  <a:pt x="182" y="24281"/>
                </a:lnTo>
                <a:lnTo>
                  <a:pt x="1109" y="31775"/>
                </a:lnTo>
                <a:lnTo>
                  <a:pt x="1528" y="34226"/>
                </a:lnTo>
                <a:lnTo>
                  <a:pt x="4322" y="32067"/>
                </a:lnTo>
                <a:lnTo>
                  <a:pt x="4564" y="30543"/>
                </a:lnTo>
                <a:lnTo>
                  <a:pt x="4973" y="23223"/>
                </a:lnTo>
                <a:lnTo>
                  <a:pt x="4460" y="15987"/>
                </a:lnTo>
                <a:lnTo>
                  <a:pt x="3833" y="8983"/>
                </a:lnTo>
                <a:lnTo>
                  <a:pt x="392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2161877" y="2745334"/>
            <a:ext cx="5715" cy="37465"/>
          </a:xfrm>
          <a:custGeom>
            <a:avLst/>
            <a:gdLst/>
            <a:ahLst/>
            <a:cxnLst/>
            <a:rect l="l" t="t" r="r" b="b"/>
            <a:pathLst>
              <a:path w="5714" h="37464">
                <a:moveTo>
                  <a:pt x="3004" y="0"/>
                </a:moveTo>
                <a:lnTo>
                  <a:pt x="1417" y="1041"/>
                </a:lnTo>
                <a:lnTo>
                  <a:pt x="579" y="10034"/>
                </a:lnTo>
                <a:lnTo>
                  <a:pt x="62" y="17179"/>
                </a:lnTo>
                <a:lnTo>
                  <a:pt x="0" y="26466"/>
                </a:lnTo>
                <a:lnTo>
                  <a:pt x="1074" y="34582"/>
                </a:lnTo>
                <a:lnTo>
                  <a:pt x="1658" y="37210"/>
                </a:lnTo>
                <a:lnTo>
                  <a:pt x="4909" y="35102"/>
                </a:lnTo>
                <a:lnTo>
                  <a:pt x="5024" y="33185"/>
                </a:lnTo>
                <a:lnTo>
                  <a:pt x="5130" y="25163"/>
                </a:lnTo>
                <a:lnTo>
                  <a:pt x="4671" y="17179"/>
                </a:lnTo>
                <a:lnTo>
                  <a:pt x="3913" y="9210"/>
                </a:lnTo>
                <a:lnTo>
                  <a:pt x="300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2250959" y="2748546"/>
            <a:ext cx="10160" cy="46990"/>
          </a:xfrm>
          <a:custGeom>
            <a:avLst/>
            <a:gdLst/>
            <a:ahLst/>
            <a:cxnLst/>
            <a:rect l="l" t="t" r="r" b="b"/>
            <a:pathLst>
              <a:path w="10160" h="46989">
                <a:moveTo>
                  <a:pt x="6058" y="0"/>
                </a:moveTo>
                <a:lnTo>
                  <a:pt x="4897" y="0"/>
                </a:lnTo>
                <a:lnTo>
                  <a:pt x="4248" y="448"/>
                </a:lnTo>
                <a:lnTo>
                  <a:pt x="4159" y="1324"/>
                </a:lnTo>
                <a:lnTo>
                  <a:pt x="2499" y="12182"/>
                </a:lnTo>
                <a:lnTo>
                  <a:pt x="722" y="22943"/>
                </a:lnTo>
                <a:lnTo>
                  <a:pt x="0" y="33718"/>
                </a:lnTo>
                <a:lnTo>
                  <a:pt x="1505" y="44619"/>
                </a:lnTo>
                <a:lnTo>
                  <a:pt x="2137" y="46939"/>
                </a:lnTo>
                <a:lnTo>
                  <a:pt x="6175" y="46939"/>
                </a:lnTo>
                <a:lnTo>
                  <a:pt x="8121" y="45304"/>
                </a:lnTo>
                <a:lnTo>
                  <a:pt x="9678" y="37793"/>
                </a:lnTo>
                <a:lnTo>
                  <a:pt x="9678" y="29393"/>
                </a:lnTo>
                <a:lnTo>
                  <a:pt x="7512" y="15459"/>
                </a:lnTo>
                <a:lnTo>
                  <a:pt x="7004" y="8030"/>
                </a:lnTo>
                <a:lnTo>
                  <a:pt x="605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2264237" y="2796895"/>
            <a:ext cx="6350" cy="23495"/>
          </a:xfrm>
          <a:custGeom>
            <a:avLst/>
            <a:gdLst/>
            <a:ahLst/>
            <a:cxnLst/>
            <a:rect l="l" t="t" r="r" b="b"/>
            <a:pathLst>
              <a:path w="6350" h="23494">
                <a:moveTo>
                  <a:pt x="5270" y="0"/>
                </a:moveTo>
                <a:lnTo>
                  <a:pt x="2425" y="1016"/>
                </a:lnTo>
                <a:lnTo>
                  <a:pt x="0" y="8432"/>
                </a:lnTo>
                <a:lnTo>
                  <a:pt x="355" y="15100"/>
                </a:lnTo>
                <a:lnTo>
                  <a:pt x="266" y="23253"/>
                </a:lnTo>
                <a:lnTo>
                  <a:pt x="2260" y="22834"/>
                </a:lnTo>
                <a:lnTo>
                  <a:pt x="6057" y="15379"/>
                </a:lnTo>
                <a:lnTo>
                  <a:pt x="3543" y="8763"/>
                </a:lnTo>
                <a:lnTo>
                  <a:pt x="527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2227373" y="2884131"/>
            <a:ext cx="5715" cy="40640"/>
          </a:xfrm>
          <a:custGeom>
            <a:avLst/>
            <a:gdLst/>
            <a:ahLst/>
            <a:cxnLst/>
            <a:rect l="l" t="t" r="r" b="b"/>
            <a:pathLst>
              <a:path w="5714" h="40639">
                <a:moveTo>
                  <a:pt x="5181" y="0"/>
                </a:moveTo>
                <a:lnTo>
                  <a:pt x="3022" y="1422"/>
                </a:lnTo>
                <a:lnTo>
                  <a:pt x="1777" y="11131"/>
                </a:lnTo>
                <a:lnTo>
                  <a:pt x="627" y="19748"/>
                </a:lnTo>
                <a:lnTo>
                  <a:pt x="11" y="27000"/>
                </a:lnTo>
                <a:lnTo>
                  <a:pt x="0" y="35432"/>
                </a:lnTo>
                <a:lnTo>
                  <a:pt x="64" y="37604"/>
                </a:lnTo>
                <a:lnTo>
                  <a:pt x="305" y="40512"/>
                </a:lnTo>
                <a:lnTo>
                  <a:pt x="4635" y="37604"/>
                </a:lnTo>
                <a:lnTo>
                  <a:pt x="4851" y="35432"/>
                </a:lnTo>
                <a:lnTo>
                  <a:pt x="5499" y="27000"/>
                </a:lnTo>
                <a:lnTo>
                  <a:pt x="5711" y="19748"/>
                </a:lnTo>
                <a:lnTo>
                  <a:pt x="5651" y="10097"/>
                </a:lnTo>
                <a:lnTo>
                  <a:pt x="518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2193232" y="2882860"/>
            <a:ext cx="8255" cy="41910"/>
          </a:xfrm>
          <a:custGeom>
            <a:avLst/>
            <a:gdLst/>
            <a:ahLst/>
            <a:cxnLst/>
            <a:rect l="l" t="t" r="r" b="b"/>
            <a:pathLst>
              <a:path w="8255" h="41910">
                <a:moveTo>
                  <a:pt x="6845" y="0"/>
                </a:moveTo>
                <a:lnTo>
                  <a:pt x="4127" y="5664"/>
                </a:lnTo>
                <a:lnTo>
                  <a:pt x="3860" y="10972"/>
                </a:lnTo>
                <a:lnTo>
                  <a:pt x="1244" y="23571"/>
                </a:lnTo>
                <a:lnTo>
                  <a:pt x="0" y="31318"/>
                </a:lnTo>
                <a:lnTo>
                  <a:pt x="1371" y="41605"/>
                </a:lnTo>
                <a:lnTo>
                  <a:pt x="5118" y="40055"/>
                </a:lnTo>
                <a:lnTo>
                  <a:pt x="5969" y="38201"/>
                </a:lnTo>
                <a:lnTo>
                  <a:pt x="8146" y="28919"/>
                </a:lnTo>
                <a:lnTo>
                  <a:pt x="7716" y="19634"/>
                </a:lnTo>
                <a:lnTo>
                  <a:pt x="6813" y="10301"/>
                </a:lnTo>
                <a:lnTo>
                  <a:pt x="7569" y="876"/>
                </a:lnTo>
                <a:lnTo>
                  <a:pt x="7772" y="38"/>
                </a:lnTo>
                <a:lnTo>
                  <a:pt x="684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2232296" y="2986563"/>
            <a:ext cx="6985" cy="31115"/>
          </a:xfrm>
          <a:custGeom>
            <a:avLst/>
            <a:gdLst/>
            <a:ahLst/>
            <a:cxnLst/>
            <a:rect l="l" t="t" r="r" b="b"/>
            <a:pathLst>
              <a:path w="6985" h="31114">
                <a:moveTo>
                  <a:pt x="4889" y="0"/>
                </a:moveTo>
                <a:lnTo>
                  <a:pt x="3213" y="1219"/>
                </a:lnTo>
                <a:lnTo>
                  <a:pt x="2044" y="10477"/>
                </a:lnTo>
                <a:lnTo>
                  <a:pt x="469" y="18770"/>
                </a:lnTo>
                <a:lnTo>
                  <a:pt x="0" y="30695"/>
                </a:lnTo>
                <a:lnTo>
                  <a:pt x="3898" y="29070"/>
                </a:lnTo>
                <a:lnTo>
                  <a:pt x="4622" y="26885"/>
                </a:lnTo>
                <a:lnTo>
                  <a:pt x="6064" y="20540"/>
                </a:lnTo>
                <a:lnTo>
                  <a:pt x="6370" y="14231"/>
                </a:lnTo>
                <a:lnTo>
                  <a:pt x="5917" y="7878"/>
                </a:lnTo>
                <a:lnTo>
                  <a:pt x="488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2187520" y="3015418"/>
            <a:ext cx="3810" cy="24130"/>
          </a:xfrm>
          <a:custGeom>
            <a:avLst/>
            <a:gdLst/>
            <a:ahLst/>
            <a:cxnLst/>
            <a:rect l="l" t="t" r="r" b="b"/>
            <a:pathLst>
              <a:path w="3810" h="24130">
                <a:moveTo>
                  <a:pt x="3657" y="0"/>
                </a:moveTo>
                <a:lnTo>
                  <a:pt x="2171" y="685"/>
                </a:lnTo>
                <a:lnTo>
                  <a:pt x="1435" y="8585"/>
                </a:lnTo>
                <a:lnTo>
                  <a:pt x="83" y="14808"/>
                </a:lnTo>
                <a:lnTo>
                  <a:pt x="0" y="24079"/>
                </a:lnTo>
                <a:lnTo>
                  <a:pt x="2400" y="22771"/>
                </a:lnTo>
                <a:lnTo>
                  <a:pt x="2806" y="14808"/>
                </a:lnTo>
                <a:lnTo>
                  <a:pt x="3600" y="8585"/>
                </a:lnTo>
                <a:lnTo>
                  <a:pt x="365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2268329" y="2933503"/>
            <a:ext cx="8255" cy="40640"/>
          </a:xfrm>
          <a:custGeom>
            <a:avLst/>
            <a:gdLst/>
            <a:ahLst/>
            <a:cxnLst/>
            <a:rect l="l" t="t" r="r" b="b"/>
            <a:pathLst>
              <a:path w="8255" h="40639">
                <a:moveTo>
                  <a:pt x="7467" y="0"/>
                </a:moveTo>
                <a:lnTo>
                  <a:pt x="5867" y="1079"/>
                </a:lnTo>
                <a:lnTo>
                  <a:pt x="5778" y="1879"/>
                </a:lnTo>
                <a:lnTo>
                  <a:pt x="4202" y="10761"/>
                </a:lnTo>
                <a:lnTo>
                  <a:pt x="2122" y="19610"/>
                </a:lnTo>
                <a:lnTo>
                  <a:pt x="426" y="28509"/>
                </a:lnTo>
                <a:lnTo>
                  <a:pt x="0" y="37541"/>
                </a:lnTo>
                <a:lnTo>
                  <a:pt x="165" y="40551"/>
                </a:lnTo>
                <a:lnTo>
                  <a:pt x="3848" y="38658"/>
                </a:lnTo>
                <a:lnTo>
                  <a:pt x="7518" y="31800"/>
                </a:lnTo>
                <a:lnTo>
                  <a:pt x="7594" y="26746"/>
                </a:lnTo>
                <a:lnTo>
                  <a:pt x="7937" y="14274"/>
                </a:lnTo>
                <a:lnTo>
                  <a:pt x="8026" y="7632"/>
                </a:lnTo>
                <a:lnTo>
                  <a:pt x="746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2303828" y="2888754"/>
            <a:ext cx="7620" cy="30480"/>
          </a:xfrm>
          <a:custGeom>
            <a:avLst/>
            <a:gdLst/>
            <a:ahLst/>
            <a:cxnLst/>
            <a:rect l="l" t="t" r="r" b="b"/>
            <a:pathLst>
              <a:path w="7619" h="30480">
                <a:moveTo>
                  <a:pt x="5346" y="0"/>
                </a:moveTo>
                <a:lnTo>
                  <a:pt x="3746" y="1650"/>
                </a:lnTo>
                <a:lnTo>
                  <a:pt x="4178" y="7277"/>
                </a:lnTo>
                <a:lnTo>
                  <a:pt x="1879" y="11722"/>
                </a:lnTo>
                <a:lnTo>
                  <a:pt x="800" y="20269"/>
                </a:lnTo>
                <a:lnTo>
                  <a:pt x="0" y="24002"/>
                </a:lnTo>
                <a:lnTo>
                  <a:pt x="317" y="30022"/>
                </a:lnTo>
                <a:lnTo>
                  <a:pt x="2946" y="29324"/>
                </a:lnTo>
                <a:lnTo>
                  <a:pt x="6489" y="24371"/>
                </a:lnTo>
                <a:lnTo>
                  <a:pt x="6997" y="20764"/>
                </a:lnTo>
                <a:lnTo>
                  <a:pt x="6705" y="11302"/>
                </a:lnTo>
                <a:lnTo>
                  <a:pt x="7378" y="5714"/>
                </a:lnTo>
                <a:lnTo>
                  <a:pt x="534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2297657" y="2797436"/>
            <a:ext cx="5080" cy="14604"/>
          </a:xfrm>
          <a:custGeom>
            <a:avLst/>
            <a:gdLst/>
            <a:ahLst/>
            <a:cxnLst/>
            <a:rect l="l" t="t" r="r" b="b"/>
            <a:pathLst>
              <a:path w="5080" h="14605">
                <a:moveTo>
                  <a:pt x="4178" y="0"/>
                </a:moveTo>
                <a:lnTo>
                  <a:pt x="1498" y="1854"/>
                </a:lnTo>
                <a:lnTo>
                  <a:pt x="1066" y="5092"/>
                </a:lnTo>
                <a:lnTo>
                  <a:pt x="12" y="6896"/>
                </a:lnTo>
                <a:lnTo>
                  <a:pt x="0" y="10579"/>
                </a:lnTo>
                <a:lnTo>
                  <a:pt x="736" y="11417"/>
                </a:lnTo>
                <a:lnTo>
                  <a:pt x="2260" y="14439"/>
                </a:lnTo>
                <a:lnTo>
                  <a:pt x="4051" y="12446"/>
                </a:lnTo>
                <a:lnTo>
                  <a:pt x="4584" y="9982"/>
                </a:lnTo>
                <a:lnTo>
                  <a:pt x="4406" y="8674"/>
                </a:lnTo>
                <a:lnTo>
                  <a:pt x="3759" y="6629"/>
                </a:lnTo>
                <a:lnTo>
                  <a:pt x="4051" y="5549"/>
                </a:lnTo>
                <a:lnTo>
                  <a:pt x="4292" y="3911"/>
                </a:lnTo>
                <a:lnTo>
                  <a:pt x="417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2247677" y="3071614"/>
            <a:ext cx="6985" cy="32384"/>
          </a:xfrm>
          <a:custGeom>
            <a:avLst/>
            <a:gdLst/>
            <a:ahLst/>
            <a:cxnLst/>
            <a:rect l="l" t="t" r="r" b="b"/>
            <a:pathLst>
              <a:path w="6985" h="32385">
                <a:moveTo>
                  <a:pt x="4952" y="0"/>
                </a:moveTo>
                <a:lnTo>
                  <a:pt x="3251" y="1447"/>
                </a:lnTo>
                <a:lnTo>
                  <a:pt x="3416" y="7696"/>
                </a:lnTo>
                <a:lnTo>
                  <a:pt x="1117" y="12903"/>
                </a:lnTo>
                <a:lnTo>
                  <a:pt x="0" y="22110"/>
                </a:lnTo>
                <a:lnTo>
                  <a:pt x="380" y="26225"/>
                </a:lnTo>
                <a:lnTo>
                  <a:pt x="2374" y="32016"/>
                </a:lnTo>
                <a:lnTo>
                  <a:pt x="5003" y="30010"/>
                </a:lnTo>
                <a:lnTo>
                  <a:pt x="6362" y="24472"/>
                </a:lnTo>
                <a:lnTo>
                  <a:pt x="6019" y="20574"/>
                </a:lnTo>
                <a:lnTo>
                  <a:pt x="5562" y="11328"/>
                </a:lnTo>
                <a:lnTo>
                  <a:pt x="6578" y="6223"/>
                </a:lnTo>
                <a:lnTo>
                  <a:pt x="495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2272395" y="3076595"/>
            <a:ext cx="7620" cy="20955"/>
          </a:xfrm>
          <a:custGeom>
            <a:avLst/>
            <a:gdLst/>
            <a:ahLst/>
            <a:cxnLst/>
            <a:rect l="l" t="t" r="r" b="b"/>
            <a:pathLst>
              <a:path w="7619" h="20955">
                <a:moveTo>
                  <a:pt x="7112" y="0"/>
                </a:moveTo>
                <a:lnTo>
                  <a:pt x="4254" y="495"/>
                </a:lnTo>
                <a:lnTo>
                  <a:pt x="1727" y="7785"/>
                </a:lnTo>
                <a:lnTo>
                  <a:pt x="0" y="13322"/>
                </a:lnTo>
                <a:lnTo>
                  <a:pt x="406" y="19037"/>
                </a:lnTo>
                <a:lnTo>
                  <a:pt x="520" y="20891"/>
                </a:lnTo>
                <a:lnTo>
                  <a:pt x="2743" y="19367"/>
                </a:lnTo>
                <a:lnTo>
                  <a:pt x="4940" y="13322"/>
                </a:lnTo>
                <a:lnTo>
                  <a:pt x="5181" y="7785"/>
                </a:lnTo>
                <a:lnTo>
                  <a:pt x="711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2177631" y="3130181"/>
            <a:ext cx="10160" cy="48895"/>
          </a:xfrm>
          <a:custGeom>
            <a:avLst/>
            <a:gdLst/>
            <a:ahLst/>
            <a:cxnLst/>
            <a:rect l="l" t="t" r="r" b="b"/>
            <a:pathLst>
              <a:path w="10160" h="48894">
                <a:moveTo>
                  <a:pt x="7989" y="0"/>
                </a:moveTo>
                <a:lnTo>
                  <a:pt x="6822" y="0"/>
                </a:lnTo>
                <a:lnTo>
                  <a:pt x="6116" y="532"/>
                </a:lnTo>
                <a:lnTo>
                  <a:pt x="4002" y="12632"/>
                </a:lnTo>
                <a:lnTo>
                  <a:pt x="2021" y="23784"/>
                </a:lnTo>
                <a:lnTo>
                  <a:pt x="520" y="35019"/>
                </a:lnTo>
                <a:lnTo>
                  <a:pt x="56" y="44918"/>
                </a:lnTo>
                <a:lnTo>
                  <a:pt x="0" y="48856"/>
                </a:lnTo>
                <a:lnTo>
                  <a:pt x="4151" y="48856"/>
                </a:lnTo>
                <a:lnTo>
                  <a:pt x="6420" y="47420"/>
                </a:lnTo>
                <a:lnTo>
                  <a:pt x="7233" y="44918"/>
                </a:lnTo>
                <a:lnTo>
                  <a:pt x="9562" y="33954"/>
                </a:lnTo>
                <a:lnTo>
                  <a:pt x="9930" y="22928"/>
                </a:lnTo>
                <a:lnTo>
                  <a:pt x="9153" y="11835"/>
                </a:lnTo>
                <a:lnTo>
                  <a:pt x="798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2043059" y="2106479"/>
            <a:ext cx="15875" cy="24130"/>
          </a:xfrm>
          <a:custGeom>
            <a:avLst/>
            <a:gdLst/>
            <a:ahLst/>
            <a:cxnLst/>
            <a:rect l="l" t="t" r="r" b="b"/>
            <a:pathLst>
              <a:path w="15875" h="24130">
                <a:moveTo>
                  <a:pt x="1206" y="0"/>
                </a:moveTo>
                <a:lnTo>
                  <a:pt x="0" y="1282"/>
                </a:lnTo>
                <a:lnTo>
                  <a:pt x="393" y="1968"/>
                </a:lnTo>
                <a:lnTo>
                  <a:pt x="4114" y="8737"/>
                </a:lnTo>
                <a:lnTo>
                  <a:pt x="7823" y="15608"/>
                </a:lnTo>
                <a:lnTo>
                  <a:pt x="13080" y="23952"/>
                </a:lnTo>
                <a:lnTo>
                  <a:pt x="15557" y="21450"/>
                </a:lnTo>
                <a:lnTo>
                  <a:pt x="12318" y="12191"/>
                </a:lnTo>
                <a:lnTo>
                  <a:pt x="6540" y="6642"/>
                </a:lnTo>
                <a:lnTo>
                  <a:pt x="120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2057185" y="2146570"/>
            <a:ext cx="6985" cy="12065"/>
          </a:xfrm>
          <a:custGeom>
            <a:avLst/>
            <a:gdLst/>
            <a:ahLst/>
            <a:cxnLst/>
            <a:rect l="l" t="t" r="r" b="b"/>
            <a:pathLst>
              <a:path w="6985" h="12064">
                <a:moveTo>
                  <a:pt x="1066" y="0"/>
                </a:moveTo>
                <a:lnTo>
                  <a:pt x="0" y="1143"/>
                </a:lnTo>
                <a:lnTo>
                  <a:pt x="1092" y="3225"/>
                </a:lnTo>
                <a:lnTo>
                  <a:pt x="1904" y="4673"/>
                </a:lnTo>
                <a:lnTo>
                  <a:pt x="3441" y="7683"/>
                </a:lnTo>
                <a:lnTo>
                  <a:pt x="4038" y="9436"/>
                </a:lnTo>
                <a:lnTo>
                  <a:pt x="5651" y="11874"/>
                </a:lnTo>
                <a:lnTo>
                  <a:pt x="6959" y="10629"/>
                </a:lnTo>
                <a:lnTo>
                  <a:pt x="6864" y="9436"/>
                </a:lnTo>
                <a:lnTo>
                  <a:pt x="6565" y="6286"/>
                </a:lnTo>
                <a:lnTo>
                  <a:pt x="3340" y="3124"/>
                </a:lnTo>
                <a:lnTo>
                  <a:pt x="106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2054494" y="2176970"/>
            <a:ext cx="10795" cy="23495"/>
          </a:xfrm>
          <a:custGeom>
            <a:avLst/>
            <a:gdLst/>
            <a:ahLst/>
            <a:cxnLst/>
            <a:rect l="l" t="t" r="r" b="b"/>
            <a:pathLst>
              <a:path w="10794" h="23494">
                <a:moveTo>
                  <a:pt x="1587" y="0"/>
                </a:moveTo>
                <a:lnTo>
                  <a:pt x="0" y="1460"/>
                </a:lnTo>
                <a:lnTo>
                  <a:pt x="465" y="4330"/>
                </a:lnTo>
                <a:lnTo>
                  <a:pt x="698" y="5575"/>
                </a:lnTo>
                <a:lnTo>
                  <a:pt x="1549" y="8813"/>
                </a:lnTo>
                <a:lnTo>
                  <a:pt x="2565" y="10121"/>
                </a:lnTo>
                <a:lnTo>
                  <a:pt x="4216" y="15481"/>
                </a:lnTo>
                <a:lnTo>
                  <a:pt x="4660" y="19215"/>
                </a:lnTo>
                <a:lnTo>
                  <a:pt x="8458" y="23355"/>
                </a:lnTo>
                <a:lnTo>
                  <a:pt x="10388" y="21094"/>
                </a:lnTo>
                <a:lnTo>
                  <a:pt x="9740" y="16281"/>
                </a:lnTo>
                <a:lnTo>
                  <a:pt x="8534" y="13309"/>
                </a:lnTo>
                <a:lnTo>
                  <a:pt x="6019" y="6794"/>
                </a:lnTo>
                <a:lnTo>
                  <a:pt x="3695" y="4330"/>
                </a:lnTo>
                <a:lnTo>
                  <a:pt x="158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2097629" y="2166056"/>
            <a:ext cx="16510" cy="28575"/>
          </a:xfrm>
          <a:custGeom>
            <a:avLst/>
            <a:gdLst/>
            <a:ahLst/>
            <a:cxnLst/>
            <a:rect l="l" t="t" r="r" b="b"/>
            <a:pathLst>
              <a:path w="16510" h="28575">
                <a:moveTo>
                  <a:pt x="1778" y="0"/>
                </a:moveTo>
                <a:lnTo>
                  <a:pt x="0" y="1993"/>
                </a:lnTo>
                <a:lnTo>
                  <a:pt x="482" y="3047"/>
                </a:lnTo>
                <a:lnTo>
                  <a:pt x="2817" y="9368"/>
                </a:lnTo>
                <a:lnTo>
                  <a:pt x="5016" y="16159"/>
                </a:lnTo>
                <a:lnTo>
                  <a:pt x="7872" y="22452"/>
                </a:lnTo>
                <a:lnTo>
                  <a:pt x="12179" y="27279"/>
                </a:lnTo>
                <a:lnTo>
                  <a:pt x="13995" y="28574"/>
                </a:lnTo>
                <a:lnTo>
                  <a:pt x="16230" y="26263"/>
                </a:lnTo>
                <a:lnTo>
                  <a:pt x="16078" y="24193"/>
                </a:lnTo>
                <a:lnTo>
                  <a:pt x="14362" y="17577"/>
                </a:lnTo>
                <a:lnTo>
                  <a:pt x="10907" y="11750"/>
                </a:lnTo>
                <a:lnTo>
                  <a:pt x="6650" y="6366"/>
                </a:lnTo>
                <a:lnTo>
                  <a:pt x="2527" y="1079"/>
                </a:lnTo>
                <a:lnTo>
                  <a:pt x="177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2099558" y="2208040"/>
            <a:ext cx="10795" cy="22225"/>
          </a:xfrm>
          <a:custGeom>
            <a:avLst/>
            <a:gdLst/>
            <a:ahLst/>
            <a:cxnLst/>
            <a:rect l="l" t="t" r="r" b="b"/>
            <a:pathLst>
              <a:path w="10794" h="22225">
                <a:moveTo>
                  <a:pt x="1778" y="0"/>
                </a:moveTo>
                <a:lnTo>
                  <a:pt x="0" y="1447"/>
                </a:lnTo>
                <a:lnTo>
                  <a:pt x="1130" y="5626"/>
                </a:lnTo>
                <a:lnTo>
                  <a:pt x="3302" y="8458"/>
                </a:lnTo>
                <a:lnTo>
                  <a:pt x="4749" y="14820"/>
                </a:lnTo>
                <a:lnTo>
                  <a:pt x="5346" y="17729"/>
                </a:lnTo>
                <a:lnTo>
                  <a:pt x="8623" y="21666"/>
                </a:lnTo>
                <a:lnTo>
                  <a:pt x="10668" y="18999"/>
                </a:lnTo>
                <a:lnTo>
                  <a:pt x="6108" y="6565"/>
                </a:lnTo>
                <a:lnTo>
                  <a:pt x="3556" y="4203"/>
                </a:lnTo>
                <a:lnTo>
                  <a:pt x="177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2096738" y="2234896"/>
            <a:ext cx="20320" cy="45720"/>
          </a:xfrm>
          <a:custGeom>
            <a:avLst/>
            <a:gdLst/>
            <a:ahLst/>
            <a:cxnLst/>
            <a:rect l="l" t="t" r="r" b="b"/>
            <a:pathLst>
              <a:path w="20319" h="45719">
                <a:moveTo>
                  <a:pt x="1701" y="0"/>
                </a:moveTo>
                <a:lnTo>
                  <a:pt x="0" y="2400"/>
                </a:lnTo>
                <a:lnTo>
                  <a:pt x="368" y="3594"/>
                </a:lnTo>
                <a:lnTo>
                  <a:pt x="2919" y="13683"/>
                </a:lnTo>
                <a:lnTo>
                  <a:pt x="5281" y="24272"/>
                </a:lnTo>
                <a:lnTo>
                  <a:pt x="8517" y="34390"/>
                </a:lnTo>
                <a:lnTo>
                  <a:pt x="13690" y="43065"/>
                </a:lnTo>
                <a:lnTo>
                  <a:pt x="15811" y="45554"/>
                </a:lnTo>
                <a:lnTo>
                  <a:pt x="19824" y="41567"/>
                </a:lnTo>
                <a:lnTo>
                  <a:pt x="19900" y="39103"/>
                </a:lnTo>
                <a:lnTo>
                  <a:pt x="18682" y="28221"/>
                </a:lnTo>
                <a:lnTo>
                  <a:pt x="14862" y="18537"/>
                </a:lnTo>
                <a:lnTo>
                  <a:pt x="9274" y="9683"/>
                </a:lnTo>
                <a:lnTo>
                  <a:pt x="2755" y="1295"/>
                </a:lnTo>
                <a:lnTo>
                  <a:pt x="170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2130551" y="2224147"/>
            <a:ext cx="11430" cy="21590"/>
          </a:xfrm>
          <a:custGeom>
            <a:avLst/>
            <a:gdLst/>
            <a:ahLst/>
            <a:cxnLst/>
            <a:rect l="l" t="t" r="r" b="b"/>
            <a:pathLst>
              <a:path w="11430" h="21589">
                <a:moveTo>
                  <a:pt x="2324" y="0"/>
                </a:moveTo>
                <a:lnTo>
                  <a:pt x="0" y="2108"/>
                </a:lnTo>
                <a:lnTo>
                  <a:pt x="787" y="9067"/>
                </a:lnTo>
                <a:lnTo>
                  <a:pt x="4292" y="14960"/>
                </a:lnTo>
                <a:lnTo>
                  <a:pt x="8648" y="21145"/>
                </a:lnTo>
                <a:lnTo>
                  <a:pt x="10845" y="18186"/>
                </a:lnTo>
                <a:lnTo>
                  <a:pt x="10223" y="10680"/>
                </a:lnTo>
                <a:lnTo>
                  <a:pt x="4445" y="7416"/>
                </a:lnTo>
                <a:lnTo>
                  <a:pt x="232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2136332" y="2193394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69" h="18414">
                <a:moveTo>
                  <a:pt x="2324" y="0"/>
                </a:moveTo>
                <a:lnTo>
                  <a:pt x="0" y="2057"/>
                </a:lnTo>
                <a:lnTo>
                  <a:pt x="2412" y="5905"/>
                </a:lnTo>
                <a:lnTo>
                  <a:pt x="3416" y="8420"/>
                </a:lnTo>
                <a:lnTo>
                  <a:pt x="6184" y="16840"/>
                </a:lnTo>
                <a:lnTo>
                  <a:pt x="10921" y="18059"/>
                </a:lnTo>
                <a:lnTo>
                  <a:pt x="12865" y="16344"/>
                </a:lnTo>
                <a:lnTo>
                  <a:pt x="13906" y="8191"/>
                </a:lnTo>
                <a:lnTo>
                  <a:pt x="7454" y="3987"/>
                </a:lnTo>
                <a:lnTo>
                  <a:pt x="232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2061928" y="2110111"/>
            <a:ext cx="27305" cy="31115"/>
          </a:xfrm>
          <a:custGeom>
            <a:avLst/>
            <a:gdLst/>
            <a:ahLst/>
            <a:cxnLst/>
            <a:rect l="l" t="t" r="r" b="b"/>
            <a:pathLst>
              <a:path w="27305" h="31114">
                <a:moveTo>
                  <a:pt x="1016" y="0"/>
                </a:moveTo>
                <a:lnTo>
                  <a:pt x="0" y="1270"/>
                </a:lnTo>
                <a:lnTo>
                  <a:pt x="368" y="1930"/>
                </a:lnTo>
                <a:lnTo>
                  <a:pt x="4015" y="9644"/>
                </a:lnTo>
                <a:lnTo>
                  <a:pt x="7773" y="17843"/>
                </a:lnTo>
                <a:lnTo>
                  <a:pt x="12525" y="25033"/>
                </a:lnTo>
                <a:lnTo>
                  <a:pt x="19151" y="29718"/>
                </a:lnTo>
                <a:lnTo>
                  <a:pt x="22263" y="30886"/>
                </a:lnTo>
                <a:lnTo>
                  <a:pt x="26682" y="26822"/>
                </a:lnTo>
                <a:lnTo>
                  <a:pt x="1651" y="431"/>
                </a:lnTo>
                <a:lnTo>
                  <a:pt x="101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2043215" y="2199717"/>
            <a:ext cx="13970" cy="41275"/>
          </a:xfrm>
          <a:custGeom>
            <a:avLst/>
            <a:gdLst/>
            <a:ahLst/>
            <a:cxnLst/>
            <a:rect l="l" t="t" r="r" b="b"/>
            <a:pathLst>
              <a:path w="13969" h="41275">
                <a:moveTo>
                  <a:pt x="1193" y="0"/>
                </a:moveTo>
                <a:lnTo>
                  <a:pt x="0" y="952"/>
                </a:lnTo>
                <a:lnTo>
                  <a:pt x="177" y="1752"/>
                </a:lnTo>
                <a:lnTo>
                  <a:pt x="1196" y="11010"/>
                </a:lnTo>
                <a:lnTo>
                  <a:pt x="1581" y="20942"/>
                </a:lnTo>
                <a:lnTo>
                  <a:pt x="2985" y="30474"/>
                </a:lnTo>
                <a:lnTo>
                  <a:pt x="7061" y="38531"/>
                </a:lnTo>
                <a:lnTo>
                  <a:pt x="9093" y="40894"/>
                </a:lnTo>
                <a:lnTo>
                  <a:pt x="12865" y="37566"/>
                </a:lnTo>
                <a:lnTo>
                  <a:pt x="13461" y="35331"/>
                </a:lnTo>
                <a:lnTo>
                  <a:pt x="13903" y="26095"/>
                </a:lnTo>
                <a:lnTo>
                  <a:pt x="11172" y="17083"/>
                </a:lnTo>
                <a:lnTo>
                  <a:pt x="6646" y="8558"/>
                </a:lnTo>
                <a:lnTo>
                  <a:pt x="119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2184637" y="2220723"/>
            <a:ext cx="19050" cy="31115"/>
          </a:xfrm>
          <a:custGeom>
            <a:avLst/>
            <a:gdLst/>
            <a:ahLst/>
            <a:cxnLst/>
            <a:rect l="l" t="t" r="r" b="b"/>
            <a:pathLst>
              <a:path w="19050" h="31114">
                <a:moveTo>
                  <a:pt x="1892" y="0"/>
                </a:moveTo>
                <a:lnTo>
                  <a:pt x="0" y="2133"/>
                </a:lnTo>
                <a:lnTo>
                  <a:pt x="215" y="3251"/>
                </a:lnTo>
                <a:lnTo>
                  <a:pt x="1823" y="10242"/>
                </a:lnTo>
                <a:lnTo>
                  <a:pt x="4187" y="17242"/>
                </a:lnTo>
                <a:lnTo>
                  <a:pt x="7577" y="23505"/>
                </a:lnTo>
                <a:lnTo>
                  <a:pt x="12357" y="28460"/>
                </a:lnTo>
                <a:lnTo>
                  <a:pt x="15151" y="30505"/>
                </a:lnTo>
                <a:lnTo>
                  <a:pt x="18580" y="26441"/>
                </a:lnTo>
                <a:lnTo>
                  <a:pt x="17640" y="23393"/>
                </a:lnTo>
                <a:lnTo>
                  <a:pt x="14893" y="17213"/>
                </a:lnTo>
                <a:lnTo>
                  <a:pt x="11141" y="11687"/>
                </a:lnTo>
                <a:lnTo>
                  <a:pt x="6906" y="6441"/>
                </a:lnTo>
                <a:lnTo>
                  <a:pt x="2794" y="1219"/>
                </a:lnTo>
                <a:lnTo>
                  <a:pt x="189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2256839" y="2223777"/>
            <a:ext cx="19685" cy="28575"/>
          </a:xfrm>
          <a:custGeom>
            <a:avLst/>
            <a:gdLst/>
            <a:ahLst/>
            <a:cxnLst/>
            <a:rect l="l" t="t" r="r" b="b"/>
            <a:pathLst>
              <a:path w="19685" h="28575">
                <a:moveTo>
                  <a:pt x="1816" y="0"/>
                </a:moveTo>
                <a:lnTo>
                  <a:pt x="0" y="1968"/>
                </a:lnTo>
                <a:lnTo>
                  <a:pt x="584" y="3047"/>
                </a:lnTo>
                <a:lnTo>
                  <a:pt x="3850" y="9341"/>
                </a:lnTo>
                <a:lnTo>
                  <a:pt x="7331" y="15744"/>
                </a:lnTo>
                <a:lnTo>
                  <a:pt x="11264" y="21771"/>
                </a:lnTo>
                <a:lnTo>
                  <a:pt x="15887" y="26936"/>
                </a:lnTo>
                <a:lnTo>
                  <a:pt x="17221" y="28130"/>
                </a:lnTo>
                <a:lnTo>
                  <a:pt x="19519" y="25971"/>
                </a:lnTo>
                <a:lnTo>
                  <a:pt x="2705" y="1015"/>
                </a:lnTo>
                <a:lnTo>
                  <a:pt x="181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2263216" y="2270673"/>
            <a:ext cx="12700" cy="20955"/>
          </a:xfrm>
          <a:custGeom>
            <a:avLst/>
            <a:gdLst/>
            <a:ahLst/>
            <a:cxnLst/>
            <a:rect l="l" t="t" r="r" b="b"/>
            <a:pathLst>
              <a:path w="12700" h="20955">
                <a:moveTo>
                  <a:pt x="1879" y="0"/>
                </a:moveTo>
                <a:lnTo>
                  <a:pt x="0" y="2298"/>
                </a:lnTo>
                <a:lnTo>
                  <a:pt x="4483" y="8280"/>
                </a:lnTo>
                <a:lnTo>
                  <a:pt x="6616" y="14160"/>
                </a:lnTo>
                <a:lnTo>
                  <a:pt x="9728" y="19253"/>
                </a:lnTo>
                <a:lnTo>
                  <a:pt x="10629" y="20764"/>
                </a:lnTo>
                <a:lnTo>
                  <a:pt x="12306" y="18846"/>
                </a:lnTo>
                <a:lnTo>
                  <a:pt x="12255" y="14020"/>
                </a:lnTo>
                <a:lnTo>
                  <a:pt x="10680" y="11379"/>
                </a:lnTo>
                <a:lnTo>
                  <a:pt x="5041" y="3301"/>
                </a:lnTo>
                <a:lnTo>
                  <a:pt x="187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2205132" y="2292450"/>
            <a:ext cx="21590" cy="31750"/>
          </a:xfrm>
          <a:custGeom>
            <a:avLst/>
            <a:gdLst/>
            <a:ahLst/>
            <a:cxnLst/>
            <a:rect l="l" t="t" r="r" b="b"/>
            <a:pathLst>
              <a:path w="21589" h="31750">
                <a:moveTo>
                  <a:pt x="1777" y="0"/>
                </a:moveTo>
                <a:lnTo>
                  <a:pt x="0" y="2565"/>
                </a:lnTo>
                <a:lnTo>
                  <a:pt x="355" y="3759"/>
                </a:lnTo>
                <a:lnTo>
                  <a:pt x="2728" y="10815"/>
                </a:lnTo>
                <a:lnTo>
                  <a:pt x="5878" y="17918"/>
                </a:lnTo>
                <a:lnTo>
                  <a:pt x="9855" y="24427"/>
                </a:lnTo>
                <a:lnTo>
                  <a:pt x="14706" y="29705"/>
                </a:lnTo>
                <a:lnTo>
                  <a:pt x="17119" y="31737"/>
                </a:lnTo>
                <a:lnTo>
                  <a:pt x="21196" y="28079"/>
                </a:lnTo>
                <a:lnTo>
                  <a:pt x="20548" y="25095"/>
                </a:lnTo>
                <a:lnTo>
                  <a:pt x="17667" y="18079"/>
                </a:lnTo>
                <a:lnTo>
                  <a:pt x="13093" y="12288"/>
                </a:lnTo>
                <a:lnTo>
                  <a:pt x="7814" y="6976"/>
                </a:lnTo>
                <a:lnTo>
                  <a:pt x="2819" y="1396"/>
                </a:lnTo>
                <a:lnTo>
                  <a:pt x="177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2180388" y="2315223"/>
            <a:ext cx="12700" cy="17780"/>
          </a:xfrm>
          <a:custGeom>
            <a:avLst/>
            <a:gdLst/>
            <a:ahLst/>
            <a:cxnLst/>
            <a:rect l="l" t="t" r="r" b="b"/>
            <a:pathLst>
              <a:path w="12700" h="17780">
                <a:moveTo>
                  <a:pt x="1650" y="0"/>
                </a:moveTo>
                <a:lnTo>
                  <a:pt x="0" y="2120"/>
                </a:lnTo>
                <a:lnTo>
                  <a:pt x="2654" y="5918"/>
                </a:lnTo>
                <a:lnTo>
                  <a:pt x="4076" y="8978"/>
                </a:lnTo>
                <a:lnTo>
                  <a:pt x="6314" y="14655"/>
                </a:lnTo>
                <a:lnTo>
                  <a:pt x="7531" y="16662"/>
                </a:lnTo>
                <a:lnTo>
                  <a:pt x="11379" y="17525"/>
                </a:lnTo>
                <a:lnTo>
                  <a:pt x="12636" y="15811"/>
                </a:lnTo>
                <a:lnTo>
                  <a:pt x="11976" y="11747"/>
                </a:lnTo>
                <a:lnTo>
                  <a:pt x="10121" y="10083"/>
                </a:lnTo>
                <a:lnTo>
                  <a:pt x="7086" y="5270"/>
                </a:lnTo>
                <a:lnTo>
                  <a:pt x="4902" y="2895"/>
                </a:lnTo>
                <a:lnTo>
                  <a:pt x="165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2141670" y="2137736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80" h="16510">
                <a:moveTo>
                  <a:pt x="1778" y="0"/>
                </a:moveTo>
                <a:lnTo>
                  <a:pt x="0" y="2108"/>
                </a:lnTo>
                <a:lnTo>
                  <a:pt x="4711" y="7937"/>
                </a:lnTo>
                <a:lnTo>
                  <a:pt x="9105" y="12179"/>
                </a:lnTo>
                <a:lnTo>
                  <a:pt x="15290" y="16141"/>
                </a:lnTo>
                <a:lnTo>
                  <a:pt x="17310" y="13703"/>
                </a:lnTo>
                <a:lnTo>
                  <a:pt x="13398" y="7099"/>
                </a:lnTo>
                <a:lnTo>
                  <a:pt x="7391" y="4800"/>
                </a:lnTo>
                <a:lnTo>
                  <a:pt x="177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2306988" y="2272827"/>
            <a:ext cx="33020" cy="40005"/>
          </a:xfrm>
          <a:custGeom>
            <a:avLst/>
            <a:gdLst/>
            <a:ahLst/>
            <a:cxnLst/>
            <a:rect l="l" t="t" r="r" b="b"/>
            <a:pathLst>
              <a:path w="33019" h="40005">
                <a:moveTo>
                  <a:pt x="1549" y="0"/>
                </a:moveTo>
                <a:lnTo>
                  <a:pt x="0" y="1905"/>
                </a:lnTo>
                <a:lnTo>
                  <a:pt x="787" y="2971"/>
                </a:lnTo>
                <a:lnTo>
                  <a:pt x="6288" y="12805"/>
                </a:lnTo>
                <a:lnTo>
                  <a:pt x="11726" y="24015"/>
                </a:lnTo>
                <a:lnTo>
                  <a:pt x="18334" y="33739"/>
                </a:lnTo>
                <a:lnTo>
                  <a:pt x="27343" y="39116"/>
                </a:lnTo>
                <a:lnTo>
                  <a:pt x="30302" y="39751"/>
                </a:lnTo>
                <a:lnTo>
                  <a:pt x="32867" y="35610"/>
                </a:lnTo>
                <a:lnTo>
                  <a:pt x="32194" y="25349"/>
                </a:lnTo>
                <a:lnTo>
                  <a:pt x="27292" y="21386"/>
                </a:lnTo>
                <a:lnTo>
                  <a:pt x="16421" y="10210"/>
                </a:lnTo>
                <a:lnTo>
                  <a:pt x="9169" y="6438"/>
                </a:lnTo>
                <a:lnTo>
                  <a:pt x="154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2301007" y="2303962"/>
            <a:ext cx="16510" cy="22860"/>
          </a:xfrm>
          <a:custGeom>
            <a:avLst/>
            <a:gdLst/>
            <a:ahLst/>
            <a:cxnLst/>
            <a:rect l="l" t="t" r="r" b="b"/>
            <a:pathLst>
              <a:path w="16510" h="22860">
                <a:moveTo>
                  <a:pt x="2108" y="0"/>
                </a:moveTo>
                <a:lnTo>
                  <a:pt x="0" y="2539"/>
                </a:lnTo>
                <a:lnTo>
                  <a:pt x="3048" y="9956"/>
                </a:lnTo>
                <a:lnTo>
                  <a:pt x="6426" y="16967"/>
                </a:lnTo>
                <a:lnTo>
                  <a:pt x="13246" y="22351"/>
                </a:lnTo>
                <a:lnTo>
                  <a:pt x="16459" y="19824"/>
                </a:lnTo>
                <a:lnTo>
                  <a:pt x="13855" y="10312"/>
                </a:lnTo>
                <a:lnTo>
                  <a:pt x="7200" y="7124"/>
                </a:lnTo>
                <a:lnTo>
                  <a:pt x="210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2099897" y="2423045"/>
            <a:ext cx="6350" cy="30480"/>
          </a:xfrm>
          <a:custGeom>
            <a:avLst/>
            <a:gdLst/>
            <a:ahLst/>
            <a:cxnLst/>
            <a:rect l="l" t="t" r="r" b="b"/>
            <a:pathLst>
              <a:path w="6350" h="30480">
                <a:moveTo>
                  <a:pt x="1447" y="0"/>
                </a:moveTo>
                <a:lnTo>
                  <a:pt x="0" y="1384"/>
                </a:lnTo>
                <a:lnTo>
                  <a:pt x="526" y="7107"/>
                </a:lnTo>
                <a:lnTo>
                  <a:pt x="469" y="21031"/>
                </a:lnTo>
                <a:lnTo>
                  <a:pt x="812" y="24663"/>
                </a:lnTo>
                <a:lnTo>
                  <a:pt x="3441" y="29971"/>
                </a:lnTo>
                <a:lnTo>
                  <a:pt x="6070" y="27736"/>
                </a:lnTo>
                <a:lnTo>
                  <a:pt x="6039" y="19840"/>
                </a:lnTo>
                <a:lnTo>
                  <a:pt x="5081" y="13425"/>
                </a:lnTo>
                <a:lnTo>
                  <a:pt x="3573" y="7107"/>
                </a:lnTo>
                <a:lnTo>
                  <a:pt x="1790" y="1079"/>
                </a:lnTo>
                <a:lnTo>
                  <a:pt x="144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2076281" y="2447983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2247" y="0"/>
                </a:moveTo>
                <a:lnTo>
                  <a:pt x="749" y="1003"/>
                </a:lnTo>
                <a:lnTo>
                  <a:pt x="215" y="8585"/>
                </a:lnTo>
                <a:lnTo>
                  <a:pt x="0" y="16281"/>
                </a:lnTo>
                <a:lnTo>
                  <a:pt x="2095" y="25209"/>
                </a:lnTo>
                <a:lnTo>
                  <a:pt x="4648" y="23215"/>
                </a:lnTo>
                <a:lnTo>
                  <a:pt x="6007" y="14770"/>
                </a:lnTo>
                <a:lnTo>
                  <a:pt x="3619" y="7886"/>
                </a:lnTo>
                <a:lnTo>
                  <a:pt x="224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2060007" y="2469386"/>
            <a:ext cx="5080" cy="14604"/>
          </a:xfrm>
          <a:custGeom>
            <a:avLst/>
            <a:gdLst/>
            <a:ahLst/>
            <a:cxnLst/>
            <a:rect l="l" t="t" r="r" b="b"/>
            <a:pathLst>
              <a:path w="5080" h="14605">
                <a:moveTo>
                  <a:pt x="622" y="0"/>
                </a:moveTo>
                <a:lnTo>
                  <a:pt x="0" y="609"/>
                </a:lnTo>
                <a:lnTo>
                  <a:pt x="2654" y="4483"/>
                </a:lnTo>
                <a:lnTo>
                  <a:pt x="1371" y="8699"/>
                </a:lnTo>
                <a:lnTo>
                  <a:pt x="2387" y="13982"/>
                </a:lnTo>
                <a:lnTo>
                  <a:pt x="3860" y="12801"/>
                </a:lnTo>
                <a:lnTo>
                  <a:pt x="4648" y="8153"/>
                </a:lnTo>
                <a:lnTo>
                  <a:pt x="3708" y="3009"/>
                </a:lnTo>
                <a:lnTo>
                  <a:pt x="62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2047356" y="2408820"/>
            <a:ext cx="10160" cy="33020"/>
          </a:xfrm>
          <a:custGeom>
            <a:avLst/>
            <a:gdLst/>
            <a:ahLst/>
            <a:cxnLst/>
            <a:rect l="l" t="t" r="r" b="b"/>
            <a:pathLst>
              <a:path w="10160" h="33019">
                <a:moveTo>
                  <a:pt x="2702" y="0"/>
                </a:moveTo>
                <a:lnTo>
                  <a:pt x="1331" y="1397"/>
                </a:lnTo>
                <a:lnTo>
                  <a:pt x="2664" y="6934"/>
                </a:lnTo>
                <a:lnTo>
                  <a:pt x="797" y="11290"/>
                </a:lnTo>
                <a:lnTo>
                  <a:pt x="0" y="20599"/>
                </a:lnTo>
                <a:lnTo>
                  <a:pt x="35" y="25158"/>
                </a:lnTo>
                <a:lnTo>
                  <a:pt x="4836" y="32461"/>
                </a:lnTo>
                <a:lnTo>
                  <a:pt x="8875" y="28867"/>
                </a:lnTo>
                <a:lnTo>
                  <a:pt x="10081" y="20599"/>
                </a:lnTo>
                <a:lnTo>
                  <a:pt x="9116" y="15633"/>
                </a:lnTo>
                <a:lnTo>
                  <a:pt x="6647" y="6934"/>
                </a:lnTo>
                <a:lnTo>
                  <a:pt x="5827" y="3530"/>
                </a:lnTo>
                <a:lnTo>
                  <a:pt x="270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2128485" y="2466376"/>
            <a:ext cx="6350" cy="27305"/>
          </a:xfrm>
          <a:custGeom>
            <a:avLst/>
            <a:gdLst/>
            <a:ahLst/>
            <a:cxnLst/>
            <a:rect l="l" t="t" r="r" b="b"/>
            <a:pathLst>
              <a:path w="6350" h="27305">
                <a:moveTo>
                  <a:pt x="1612" y="0"/>
                </a:moveTo>
                <a:lnTo>
                  <a:pt x="0" y="1473"/>
                </a:lnTo>
                <a:lnTo>
                  <a:pt x="1231" y="9613"/>
                </a:lnTo>
                <a:lnTo>
                  <a:pt x="457" y="16903"/>
                </a:lnTo>
                <a:lnTo>
                  <a:pt x="2171" y="26720"/>
                </a:lnTo>
                <a:lnTo>
                  <a:pt x="5270" y="24485"/>
                </a:lnTo>
                <a:lnTo>
                  <a:pt x="6299" y="15493"/>
                </a:lnTo>
                <a:lnTo>
                  <a:pt x="4546" y="7899"/>
                </a:lnTo>
                <a:lnTo>
                  <a:pt x="161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2092030" y="2485548"/>
            <a:ext cx="8890" cy="22225"/>
          </a:xfrm>
          <a:custGeom>
            <a:avLst/>
            <a:gdLst/>
            <a:ahLst/>
            <a:cxnLst/>
            <a:rect l="l" t="t" r="r" b="b"/>
            <a:pathLst>
              <a:path w="8889" h="22225">
                <a:moveTo>
                  <a:pt x="4114" y="0"/>
                </a:moveTo>
                <a:lnTo>
                  <a:pt x="2235" y="1320"/>
                </a:lnTo>
                <a:lnTo>
                  <a:pt x="0" y="7391"/>
                </a:lnTo>
                <a:lnTo>
                  <a:pt x="88" y="14617"/>
                </a:lnTo>
                <a:lnTo>
                  <a:pt x="4686" y="21996"/>
                </a:lnTo>
                <a:lnTo>
                  <a:pt x="7924" y="19062"/>
                </a:lnTo>
                <a:lnTo>
                  <a:pt x="8699" y="13639"/>
                </a:lnTo>
                <a:lnTo>
                  <a:pt x="8280" y="11518"/>
                </a:lnTo>
                <a:lnTo>
                  <a:pt x="5994" y="6400"/>
                </a:lnTo>
                <a:lnTo>
                  <a:pt x="4622" y="4216"/>
                </a:lnTo>
                <a:lnTo>
                  <a:pt x="411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2175389" y="2429423"/>
            <a:ext cx="12700" cy="36195"/>
          </a:xfrm>
          <a:custGeom>
            <a:avLst/>
            <a:gdLst/>
            <a:ahLst/>
            <a:cxnLst/>
            <a:rect l="l" t="t" r="r" b="b"/>
            <a:pathLst>
              <a:path w="12700" h="36194">
                <a:moveTo>
                  <a:pt x="1308" y="0"/>
                </a:moveTo>
                <a:lnTo>
                  <a:pt x="0" y="1117"/>
                </a:lnTo>
                <a:lnTo>
                  <a:pt x="152" y="1993"/>
                </a:lnTo>
                <a:lnTo>
                  <a:pt x="1119" y="9904"/>
                </a:lnTo>
                <a:lnTo>
                  <a:pt x="1871" y="18011"/>
                </a:lnTo>
                <a:lnTo>
                  <a:pt x="3326" y="25886"/>
                </a:lnTo>
                <a:lnTo>
                  <a:pt x="6400" y="33096"/>
                </a:lnTo>
                <a:lnTo>
                  <a:pt x="8280" y="36106"/>
                </a:lnTo>
                <a:lnTo>
                  <a:pt x="11937" y="32804"/>
                </a:lnTo>
                <a:lnTo>
                  <a:pt x="12318" y="30187"/>
                </a:lnTo>
                <a:lnTo>
                  <a:pt x="12084" y="22215"/>
                </a:lnTo>
                <a:lnTo>
                  <a:pt x="9659" y="14708"/>
                </a:lnTo>
                <a:lnTo>
                  <a:pt x="5952" y="7622"/>
                </a:lnTo>
                <a:lnTo>
                  <a:pt x="130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2161894" y="2458227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1803" y="0"/>
                </a:moveTo>
                <a:lnTo>
                  <a:pt x="0" y="1511"/>
                </a:lnTo>
                <a:lnTo>
                  <a:pt x="929" y="5537"/>
                </a:lnTo>
                <a:lnTo>
                  <a:pt x="1473" y="8445"/>
                </a:lnTo>
                <a:lnTo>
                  <a:pt x="1983" y="12166"/>
                </a:lnTo>
                <a:lnTo>
                  <a:pt x="2095" y="17246"/>
                </a:lnTo>
                <a:lnTo>
                  <a:pt x="5346" y="19519"/>
                </a:lnTo>
                <a:lnTo>
                  <a:pt x="6578" y="18440"/>
                </a:lnTo>
                <a:lnTo>
                  <a:pt x="9144" y="12166"/>
                </a:lnTo>
                <a:lnTo>
                  <a:pt x="4705" y="5524"/>
                </a:lnTo>
                <a:lnTo>
                  <a:pt x="180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2140308" y="2409751"/>
            <a:ext cx="17145" cy="40005"/>
          </a:xfrm>
          <a:custGeom>
            <a:avLst/>
            <a:gdLst/>
            <a:ahLst/>
            <a:cxnLst/>
            <a:rect l="l" t="t" r="r" b="b"/>
            <a:pathLst>
              <a:path w="17144" h="40005">
                <a:moveTo>
                  <a:pt x="2463" y="0"/>
                </a:moveTo>
                <a:lnTo>
                  <a:pt x="1409" y="1397"/>
                </a:lnTo>
                <a:lnTo>
                  <a:pt x="1892" y="9093"/>
                </a:lnTo>
                <a:lnTo>
                  <a:pt x="0" y="15671"/>
                </a:lnTo>
                <a:lnTo>
                  <a:pt x="1117" y="28524"/>
                </a:lnTo>
                <a:lnTo>
                  <a:pt x="1231" y="36512"/>
                </a:lnTo>
                <a:lnTo>
                  <a:pt x="11150" y="39751"/>
                </a:lnTo>
                <a:lnTo>
                  <a:pt x="14262" y="36550"/>
                </a:lnTo>
                <a:lnTo>
                  <a:pt x="15722" y="33134"/>
                </a:lnTo>
                <a:lnTo>
                  <a:pt x="16729" y="24561"/>
                </a:lnTo>
                <a:lnTo>
                  <a:pt x="13869" y="15655"/>
                </a:lnTo>
                <a:lnTo>
                  <a:pt x="8812" y="7402"/>
                </a:lnTo>
                <a:lnTo>
                  <a:pt x="3225" y="787"/>
                </a:lnTo>
                <a:lnTo>
                  <a:pt x="246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2208672" y="2473613"/>
            <a:ext cx="12065" cy="31750"/>
          </a:xfrm>
          <a:custGeom>
            <a:avLst/>
            <a:gdLst/>
            <a:ahLst/>
            <a:cxnLst/>
            <a:rect l="l" t="t" r="r" b="b"/>
            <a:pathLst>
              <a:path w="12064" h="31750">
                <a:moveTo>
                  <a:pt x="2539" y="0"/>
                </a:moveTo>
                <a:lnTo>
                  <a:pt x="76" y="1587"/>
                </a:lnTo>
                <a:lnTo>
                  <a:pt x="0" y="2959"/>
                </a:lnTo>
                <a:lnTo>
                  <a:pt x="215" y="9828"/>
                </a:lnTo>
                <a:lnTo>
                  <a:pt x="1501" y="16943"/>
                </a:lnTo>
                <a:lnTo>
                  <a:pt x="3793" y="23727"/>
                </a:lnTo>
                <a:lnTo>
                  <a:pt x="7023" y="29603"/>
                </a:lnTo>
                <a:lnTo>
                  <a:pt x="8356" y="31496"/>
                </a:lnTo>
                <a:lnTo>
                  <a:pt x="10921" y="28384"/>
                </a:lnTo>
                <a:lnTo>
                  <a:pt x="11645" y="22580"/>
                </a:lnTo>
                <a:lnTo>
                  <a:pt x="11061" y="18935"/>
                </a:lnTo>
                <a:lnTo>
                  <a:pt x="7124" y="10464"/>
                </a:lnTo>
                <a:lnTo>
                  <a:pt x="3733" y="7035"/>
                </a:lnTo>
                <a:lnTo>
                  <a:pt x="253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2218550" y="2422650"/>
            <a:ext cx="15240" cy="33655"/>
          </a:xfrm>
          <a:custGeom>
            <a:avLst/>
            <a:gdLst/>
            <a:ahLst/>
            <a:cxnLst/>
            <a:rect l="l" t="t" r="r" b="b"/>
            <a:pathLst>
              <a:path w="15239" h="33655">
                <a:moveTo>
                  <a:pt x="1549" y="0"/>
                </a:moveTo>
                <a:lnTo>
                  <a:pt x="0" y="1727"/>
                </a:lnTo>
                <a:lnTo>
                  <a:pt x="1155" y="7962"/>
                </a:lnTo>
                <a:lnTo>
                  <a:pt x="2324" y="13131"/>
                </a:lnTo>
                <a:lnTo>
                  <a:pt x="4470" y="23279"/>
                </a:lnTo>
                <a:lnTo>
                  <a:pt x="4508" y="27736"/>
                </a:lnTo>
                <a:lnTo>
                  <a:pt x="11087" y="33197"/>
                </a:lnTo>
                <a:lnTo>
                  <a:pt x="14287" y="29832"/>
                </a:lnTo>
                <a:lnTo>
                  <a:pt x="14719" y="27114"/>
                </a:lnTo>
                <a:lnTo>
                  <a:pt x="14439" y="19419"/>
                </a:lnTo>
                <a:lnTo>
                  <a:pt x="11620" y="12684"/>
                </a:lnTo>
                <a:lnTo>
                  <a:pt x="7268" y="6629"/>
                </a:lnTo>
                <a:lnTo>
                  <a:pt x="154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2243439" y="2474131"/>
            <a:ext cx="13335" cy="28575"/>
          </a:xfrm>
          <a:custGeom>
            <a:avLst/>
            <a:gdLst/>
            <a:ahLst/>
            <a:cxnLst/>
            <a:rect l="l" t="t" r="r" b="b"/>
            <a:pathLst>
              <a:path w="13335" h="28575">
                <a:moveTo>
                  <a:pt x="2692" y="0"/>
                </a:moveTo>
                <a:lnTo>
                  <a:pt x="0" y="2273"/>
                </a:lnTo>
                <a:lnTo>
                  <a:pt x="1181" y="7289"/>
                </a:lnTo>
                <a:lnTo>
                  <a:pt x="2247" y="10744"/>
                </a:lnTo>
                <a:lnTo>
                  <a:pt x="5397" y="18249"/>
                </a:lnTo>
                <a:lnTo>
                  <a:pt x="6819" y="22720"/>
                </a:lnTo>
                <a:lnTo>
                  <a:pt x="10629" y="28371"/>
                </a:lnTo>
                <a:lnTo>
                  <a:pt x="12890" y="26073"/>
                </a:lnTo>
                <a:lnTo>
                  <a:pt x="12319" y="15493"/>
                </a:lnTo>
                <a:lnTo>
                  <a:pt x="6908" y="9448"/>
                </a:lnTo>
                <a:lnTo>
                  <a:pt x="269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2267344" y="2416808"/>
            <a:ext cx="17780" cy="34290"/>
          </a:xfrm>
          <a:custGeom>
            <a:avLst/>
            <a:gdLst/>
            <a:ahLst/>
            <a:cxnLst/>
            <a:rect l="l" t="t" r="r" b="b"/>
            <a:pathLst>
              <a:path w="17780" h="34289">
                <a:moveTo>
                  <a:pt x="1473" y="0"/>
                </a:moveTo>
                <a:lnTo>
                  <a:pt x="0" y="1333"/>
                </a:lnTo>
                <a:lnTo>
                  <a:pt x="1003" y="7238"/>
                </a:lnTo>
                <a:lnTo>
                  <a:pt x="3403" y="11658"/>
                </a:lnTo>
                <a:lnTo>
                  <a:pt x="6718" y="22072"/>
                </a:lnTo>
                <a:lnTo>
                  <a:pt x="9740" y="27038"/>
                </a:lnTo>
                <a:lnTo>
                  <a:pt x="14490" y="33985"/>
                </a:lnTo>
                <a:lnTo>
                  <a:pt x="17576" y="31330"/>
                </a:lnTo>
                <a:lnTo>
                  <a:pt x="4279" y="6197"/>
                </a:lnTo>
                <a:lnTo>
                  <a:pt x="147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2284420" y="2478564"/>
            <a:ext cx="14604" cy="31115"/>
          </a:xfrm>
          <a:custGeom>
            <a:avLst/>
            <a:gdLst/>
            <a:ahLst/>
            <a:cxnLst/>
            <a:rect l="l" t="t" r="r" b="b"/>
            <a:pathLst>
              <a:path w="14605" h="31114">
                <a:moveTo>
                  <a:pt x="1650" y="0"/>
                </a:moveTo>
                <a:lnTo>
                  <a:pt x="0" y="1638"/>
                </a:lnTo>
                <a:lnTo>
                  <a:pt x="673" y="7492"/>
                </a:lnTo>
                <a:lnTo>
                  <a:pt x="2374" y="12191"/>
                </a:lnTo>
                <a:lnTo>
                  <a:pt x="5156" y="21361"/>
                </a:lnTo>
                <a:lnTo>
                  <a:pt x="5956" y="26542"/>
                </a:lnTo>
                <a:lnTo>
                  <a:pt x="11849" y="30987"/>
                </a:lnTo>
                <a:lnTo>
                  <a:pt x="14236" y="28587"/>
                </a:lnTo>
                <a:lnTo>
                  <a:pt x="14592" y="26403"/>
                </a:lnTo>
                <a:lnTo>
                  <a:pt x="14075" y="18958"/>
                </a:lnTo>
                <a:lnTo>
                  <a:pt x="10799" y="12858"/>
                </a:lnTo>
                <a:lnTo>
                  <a:pt x="6350" y="7254"/>
                </a:lnTo>
                <a:lnTo>
                  <a:pt x="2311" y="1295"/>
                </a:lnTo>
                <a:lnTo>
                  <a:pt x="165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2259472" y="2457966"/>
            <a:ext cx="5715" cy="10160"/>
          </a:xfrm>
          <a:custGeom>
            <a:avLst/>
            <a:gdLst/>
            <a:ahLst/>
            <a:cxnLst/>
            <a:rect l="l" t="t" r="r" b="b"/>
            <a:pathLst>
              <a:path w="5714" h="10160">
                <a:moveTo>
                  <a:pt x="1803" y="0"/>
                </a:moveTo>
                <a:lnTo>
                  <a:pt x="0" y="1917"/>
                </a:lnTo>
                <a:lnTo>
                  <a:pt x="1498" y="6667"/>
                </a:lnTo>
                <a:lnTo>
                  <a:pt x="1600" y="7264"/>
                </a:lnTo>
                <a:lnTo>
                  <a:pt x="3835" y="10032"/>
                </a:lnTo>
                <a:lnTo>
                  <a:pt x="5626" y="8077"/>
                </a:lnTo>
                <a:lnTo>
                  <a:pt x="5194" y="5930"/>
                </a:lnTo>
                <a:lnTo>
                  <a:pt x="5041" y="5041"/>
                </a:lnTo>
                <a:lnTo>
                  <a:pt x="180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2301525" y="2425416"/>
            <a:ext cx="20955" cy="34290"/>
          </a:xfrm>
          <a:custGeom>
            <a:avLst/>
            <a:gdLst/>
            <a:ahLst/>
            <a:cxnLst/>
            <a:rect l="l" t="t" r="r" b="b"/>
            <a:pathLst>
              <a:path w="20955" h="34289">
                <a:moveTo>
                  <a:pt x="1536" y="0"/>
                </a:moveTo>
                <a:lnTo>
                  <a:pt x="0" y="1866"/>
                </a:lnTo>
                <a:lnTo>
                  <a:pt x="393" y="2819"/>
                </a:lnTo>
                <a:lnTo>
                  <a:pt x="2973" y="10885"/>
                </a:lnTo>
                <a:lnTo>
                  <a:pt x="5553" y="19599"/>
                </a:lnTo>
                <a:lnTo>
                  <a:pt x="9223" y="27451"/>
                </a:lnTo>
                <a:lnTo>
                  <a:pt x="15074" y="32931"/>
                </a:lnTo>
                <a:lnTo>
                  <a:pt x="17576" y="34239"/>
                </a:lnTo>
                <a:lnTo>
                  <a:pt x="20523" y="30454"/>
                </a:lnTo>
                <a:lnTo>
                  <a:pt x="20205" y="27965"/>
                </a:lnTo>
                <a:lnTo>
                  <a:pt x="17683" y="20220"/>
                </a:lnTo>
                <a:lnTo>
                  <a:pt x="13004" y="13438"/>
                </a:lnTo>
                <a:lnTo>
                  <a:pt x="7439" y="7182"/>
                </a:lnTo>
                <a:lnTo>
                  <a:pt x="2260" y="1015"/>
                </a:lnTo>
                <a:lnTo>
                  <a:pt x="153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2320639" y="2483490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30" h="17780">
                <a:moveTo>
                  <a:pt x="2133" y="0"/>
                </a:moveTo>
                <a:lnTo>
                  <a:pt x="0" y="2324"/>
                </a:lnTo>
                <a:lnTo>
                  <a:pt x="1790" y="5702"/>
                </a:lnTo>
                <a:lnTo>
                  <a:pt x="5194" y="14478"/>
                </a:lnTo>
                <a:lnTo>
                  <a:pt x="8801" y="17170"/>
                </a:lnTo>
                <a:lnTo>
                  <a:pt x="10922" y="14566"/>
                </a:lnTo>
                <a:lnTo>
                  <a:pt x="9664" y="10312"/>
                </a:lnTo>
                <a:lnTo>
                  <a:pt x="8280" y="8458"/>
                </a:lnTo>
                <a:lnTo>
                  <a:pt x="5765" y="4673"/>
                </a:lnTo>
                <a:lnTo>
                  <a:pt x="4533" y="2870"/>
                </a:lnTo>
                <a:lnTo>
                  <a:pt x="213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2384908" y="2467867"/>
            <a:ext cx="19685" cy="30480"/>
          </a:xfrm>
          <a:custGeom>
            <a:avLst/>
            <a:gdLst/>
            <a:ahLst/>
            <a:cxnLst/>
            <a:rect l="l" t="t" r="r" b="b"/>
            <a:pathLst>
              <a:path w="19685" h="30480">
                <a:moveTo>
                  <a:pt x="1943" y="0"/>
                </a:moveTo>
                <a:lnTo>
                  <a:pt x="0" y="2019"/>
                </a:lnTo>
                <a:lnTo>
                  <a:pt x="3124" y="7086"/>
                </a:lnTo>
                <a:lnTo>
                  <a:pt x="4597" y="12014"/>
                </a:lnTo>
                <a:lnTo>
                  <a:pt x="8305" y="20650"/>
                </a:lnTo>
                <a:lnTo>
                  <a:pt x="8966" y="25019"/>
                </a:lnTo>
                <a:lnTo>
                  <a:pt x="14312" y="29895"/>
                </a:lnTo>
                <a:lnTo>
                  <a:pt x="17360" y="27622"/>
                </a:lnTo>
                <a:lnTo>
                  <a:pt x="19227" y="20053"/>
                </a:lnTo>
                <a:lnTo>
                  <a:pt x="18135" y="16357"/>
                </a:lnTo>
                <a:lnTo>
                  <a:pt x="11277" y="7797"/>
                </a:lnTo>
                <a:lnTo>
                  <a:pt x="6235" y="5321"/>
                </a:lnTo>
                <a:lnTo>
                  <a:pt x="194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2389316" y="2511143"/>
            <a:ext cx="13970" cy="20320"/>
          </a:xfrm>
          <a:custGeom>
            <a:avLst/>
            <a:gdLst/>
            <a:ahLst/>
            <a:cxnLst/>
            <a:rect l="l" t="t" r="r" b="b"/>
            <a:pathLst>
              <a:path w="13969" h="20319">
                <a:moveTo>
                  <a:pt x="2679" y="0"/>
                </a:moveTo>
                <a:lnTo>
                  <a:pt x="0" y="2705"/>
                </a:lnTo>
                <a:lnTo>
                  <a:pt x="1587" y="7188"/>
                </a:lnTo>
                <a:lnTo>
                  <a:pt x="2920" y="9499"/>
                </a:lnTo>
                <a:lnTo>
                  <a:pt x="5575" y="13970"/>
                </a:lnTo>
                <a:lnTo>
                  <a:pt x="6819" y="17221"/>
                </a:lnTo>
                <a:lnTo>
                  <a:pt x="10477" y="19773"/>
                </a:lnTo>
                <a:lnTo>
                  <a:pt x="12420" y="17970"/>
                </a:lnTo>
                <a:lnTo>
                  <a:pt x="13652" y="10083"/>
                </a:lnTo>
                <a:lnTo>
                  <a:pt x="6756" y="6273"/>
                </a:lnTo>
                <a:lnTo>
                  <a:pt x="267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2366766" y="2414014"/>
            <a:ext cx="13335" cy="26670"/>
          </a:xfrm>
          <a:custGeom>
            <a:avLst/>
            <a:gdLst/>
            <a:ahLst/>
            <a:cxnLst/>
            <a:rect l="l" t="t" r="r" b="b"/>
            <a:pathLst>
              <a:path w="13335" h="26669">
                <a:moveTo>
                  <a:pt x="2070" y="0"/>
                </a:moveTo>
                <a:lnTo>
                  <a:pt x="0" y="2552"/>
                </a:lnTo>
                <a:lnTo>
                  <a:pt x="2946" y="10248"/>
                </a:lnTo>
                <a:lnTo>
                  <a:pt x="3911" y="17691"/>
                </a:lnTo>
                <a:lnTo>
                  <a:pt x="9423" y="26479"/>
                </a:lnTo>
                <a:lnTo>
                  <a:pt x="12915" y="22644"/>
                </a:lnTo>
                <a:lnTo>
                  <a:pt x="12623" y="12471"/>
                </a:lnTo>
                <a:lnTo>
                  <a:pt x="7061" y="7124"/>
                </a:lnTo>
                <a:lnTo>
                  <a:pt x="207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2325029" y="2409804"/>
            <a:ext cx="16510" cy="29845"/>
          </a:xfrm>
          <a:custGeom>
            <a:avLst/>
            <a:gdLst/>
            <a:ahLst/>
            <a:cxnLst/>
            <a:rect l="l" t="t" r="r" b="b"/>
            <a:pathLst>
              <a:path w="16510" h="29844">
                <a:moveTo>
                  <a:pt x="1803" y="0"/>
                </a:moveTo>
                <a:lnTo>
                  <a:pt x="0" y="1981"/>
                </a:lnTo>
                <a:lnTo>
                  <a:pt x="190" y="3289"/>
                </a:lnTo>
                <a:lnTo>
                  <a:pt x="1368" y="10165"/>
                </a:lnTo>
                <a:lnTo>
                  <a:pt x="3155" y="16824"/>
                </a:lnTo>
                <a:lnTo>
                  <a:pt x="6019" y="22888"/>
                </a:lnTo>
                <a:lnTo>
                  <a:pt x="10426" y="27978"/>
                </a:lnTo>
                <a:lnTo>
                  <a:pt x="12534" y="29756"/>
                </a:lnTo>
                <a:lnTo>
                  <a:pt x="15900" y="27482"/>
                </a:lnTo>
                <a:lnTo>
                  <a:pt x="16484" y="24955"/>
                </a:lnTo>
                <a:lnTo>
                  <a:pt x="16363" y="17544"/>
                </a:lnTo>
                <a:lnTo>
                  <a:pt x="13128" y="11388"/>
                </a:lnTo>
                <a:lnTo>
                  <a:pt x="8183" y="6056"/>
                </a:lnTo>
                <a:lnTo>
                  <a:pt x="2933" y="1117"/>
                </a:lnTo>
                <a:lnTo>
                  <a:pt x="180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2090663" y="2596064"/>
            <a:ext cx="10160" cy="28575"/>
          </a:xfrm>
          <a:custGeom>
            <a:avLst/>
            <a:gdLst/>
            <a:ahLst/>
            <a:cxnLst/>
            <a:rect l="l" t="t" r="r" b="b"/>
            <a:pathLst>
              <a:path w="10160" h="28575">
                <a:moveTo>
                  <a:pt x="1523" y="0"/>
                </a:moveTo>
                <a:lnTo>
                  <a:pt x="0" y="1346"/>
                </a:lnTo>
                <a:lnTo>
                  <a:pt x="977" y="6527"/>
                </a:lnTo>
                <a:lnTo>
                  <a:pt x="2197" y="10591"/>
                </a:lnTo>
                <a:lnTo>
                  <a:pt x="3340" y="18884"/>
                </a:lnTo>
                <a:lnTo>
                  <a:pt x="4292" y="22631"/>
                </a:lnTo>
                <a:lnTo>
                  <a:pt x="6883" y="28181"/>
                </a:lnTo>
                <a:lnTo>
                  <a:pt x="9601" y="26034"/>
                </a:lnTo>
                <a:lnTo>
                  <a:pt x="9664" y="15824"/>
                </a:lnTo>
                <a:lnTo>
                  <a:pt x="5791" y="8420"/>
                </a:lnTo>
                <a:lnTo>
                  <a:pt x="1523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2075836" y="2619999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5" h="18414">
                <a:moveTo>
                  <a:pt x="1651" y="0"/>
                </a:moveTo>
                <a:lnTo>
                  <a:pt x="0" y="1384"/>
                </a:lnTo>
                <a:lnTo>
                  <a:pt x="916" y="5448"/>
                </a:lnTo>
                <a:lnTo>
                  <a:pt x="1358" y="7620"/>
                </a:lnTo>
                <a:lnTo>
                  <a:pt x="2959" y="12420"/>
                </a:lnTo>
                <a:lnTo>
                  <a:pt x="3340" y="14706"/>
                </a:lnTo>
                <a:lnTo>
                  <a:pt x="5930" y="17919"/>
                </a:lnTo>
                <a:lnTo>
                  <a:pt x="7937" y="15621"/>
                </a:lnTo>
                <a:lnTo>
                  <a:pt x="6870" y="9652"/>
                </a:lnTo>
                <a:lnTo>
                  <a:pt x="3975" y="5448"/>
                </a:lnTo>
                <a:lnTo>
                  <a:pt x="1651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2059044" y="2627627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1930" y="0"/>
                </a:moveTo>
                <a:lnTo>
                  <a:pt x="761" y="1003"/>
                </a:lnTo>
                <a:lnTo>
                  <a:pt x="1536" y="5511"/>
                </a:lnTo>
                <a:lnTo>
                  <a:pt x="596" y="9207"/>
                </a:lnTo>
                <a:lnTo>
                  <a:pt x="0" y="16624"/>
                </a:lnTo>
                <a:lnTo>
                  <a:pt x="482" y="20167"/>
                </a:lnTo>
                <a:lnTo>
                  <a:pt x="3035" y="26454"/>
                </a:lnTo>
                <a:lnTo>
                  <a:pt x="6413" y="22491"/>
                </a:lnTo>
                <a:lnTo>
                  <a:pt x="6349" y="16979"/>
                </a:lnTo>
                <a:lnTo>
                  <a:pt x="5270" y="13817"/>
                </a:lnTo>
                <a:lnTo>
                  <a:pt x="3670" y="7175"/>
                </a:lnTo>
                <a:lnTo>
                  <a:pt x="3289" y="3924"/>
                </a:lnTo>
                <a:lnTo>
                  <a:pt x="1930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2077542" y="2667029"/>
            <a:ext cx="8890" cy="25400"/>
          </a:xfrm>
          <a:custGeom>
            <a:avLst/>
            <a:gdLst/>
            <a:ahLst/>
            <a:cxnLst/>
            <a:rect l="l" t="t" r="r" b="b"/>
            <a:pathLst>
              <a:path w="8889" h="25400">
                <a:moveTo>
                  <a:pt x="1562" y="0"/>
                </a:moveTo>
                <a:lnTo>
                  <a:pt x="0" y="1422"/>
                </a:lnTo>
                <a:lnTo>
                  <a:pt x="1346" y="9436"/>
                </a:lnTo>
                <a:lnTo>
                  <a:pt x="2120" y="16624"/>
                </a:lnTo>
                <a:lnTo>
                  <a:pt x="2489" y="20485"/>
                </a:lnTo>
                <a:lnTo>
                  <a:pt x="5461" y="25234"/>
                </a:lnTo>
                <a:lnTo>
                  <a:pt x="7747" y="23482"/>
                </a:lnTo>
                <a:lnTo>
                  <a:pt x="8267" y="14604"/>
                </a:lnTo>
                <a:lnTo>
                  <a:pt x="4889" y="7543"/>
                </a:lnTo>
                <a:lnTo>
                  <a:pt x="1562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2118803" y="2617556"/>
            <a:ext cx="13335" cy="24765"/>
          </a:xfrm>
          <a:custGeom>
            <a:avLst/>
            <a:gdLst/>
            <a:ahLst/>
            <a:cxnLst/>
            <a:rect l="l" t="t" r="r" b="b"/>
            <a:pathLst>
              <a:path w="13335" h="24764">
                <a:moveTo>
                  <a:pt x="1943" y="0"/>
                </a:moveTo>
                <a:lnTo>
                  <a:pt x="0" y="2006"/>
                </a:lnTo>
                <a:lnTo>
                  <a:pt x="1638" y="8851"/>
                </a:lnTo>
                <a:lnTo>
                  <a:pt x="876" y="22250"/>
                </a:lnTo>
                <a:lnTo>
                  <a:pt x="9639" y="24574"/>
                </a:lnTo>
                <a:lnTo>
                  <a:pt x="11480" y="22720"/>
                </a:lnTo>
                <a:lnTo>
                  <a:pt x="13119" y="13639"/>
                </a:lnTo>
                <a:lnTo>
                  <a:pt x="7086" y="5803"/>
                </a:lnTo>
                <a:lnTo>
                  <a:pt x="1943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2111672" y="2649021"/>
            <a:ext cx="6985" cy="17145"/>
          </a:xfrm>
          <a:custGeom>
            <a:avLst/>
            <a:gdLst/>
            <a:ahLst/>
            <a:cxnLst/>
            <a:rect l="l" t="t" r="r" b="b"/>
            <a:pathLst>
              <a:path w="6985" h="17144">
                <a:moveTo>
                  <a:pt x="2374" y="0"/>
                </a:moveTo>
                <a:lnTo>
                  <a:pt x="469" y="1295"/>
                </a:lnTo>
                <a:lnTo>
                  <a:pt x="0" y="6743"/>
                </a:lnTo>
                <a:lnTo>
                  <a:pt x="1574" y="10985"/>
                </a:lnTo>
                <a:lnTo>
                  <a:pt x="3924" y="17145"/>
                </a:lnTo>
                <a:lnTo>
                  <a:pt x="6845" y="14401"/>
                </a:lnTo>
                <a:lnTo>
                  <a:pt x="6045" y="8699"/>
                </a:lnTo>
                <a:lnTo>
                  <a:pt x="3340" y="5524"/>
                </a:lnTo>
                <a:lnTo>
                  <a:pt x="237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2153791" y="2585088"/>
            <a:ext cx="13970" cy="34925"/>
          </a:xfrm>
          <a:custGeom>
            <a:avLst/>
            <a:gdLst/>
            <a:ahLst/>
            <a:cxnLst/>
            <a:rect l="l" t="t" r="r" b="b"/>
            <a:pathLst>
              <a:path w="13969" h="34925">
                <a:moveTo>
                  <a:pt x="1714" y="0"/>
                </a:moveTo>
                <a:lnTo>
                  <a:pt x="0" y="1625"/>
                </a:lnTo>
                <a:lnTo>
                  <a:pt x="152" y="2679"/>
                </a:lnTo>
                <a:lnTo>
                  <a:pt x="1058" y="10074"/>
                </a:lnTo>
                <a:lnTo>
                  <a:pt x="2255" y="17918"/>
                </a:lnTo>
                <a:lnTo>
                  <a:pt x="4293" y="25416"/>
                </a:lnTo>
                <a:lnTo>
                  <a:pt x="7721" y="31775"/>
                </a:lnTo>
                <a:lnTo>
                  <a:pt x="9766" y="34391"/>
                </a:lnTo>
                <a:lnTo>
                  <a:pt x="13246" y="30098"/>
                </a:lnTo>
                <a:lnTo>
                  <a:pt x="13576" y="28041"/>
                </a:lnTo>
                <a:lnTo>
                  <a:pt x="13109" y="20569"/>
                </a:lnTo>
                <a:lnTo>
                  <a:pt x="10156" y="13916"/>
                </a:lnTo>
                <a:lnTo>
                  <a:pt x="6103" y="7639"/>
                </a:lnTo>
                <a:lnTo>
                  <a:pt x="2336" y="1295"/>
                </a:lnTo>
                <a:lnTo>
                  <a:pt x="171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2147747" y="2623873"/>
            <a:ext cx="8255" cy="22225"/>
          </a:xfrm>
          <a:custGeom>
            <a:avLst/>
            <a:gdLst/>
            <a:ahLst/>
            <a:cxnLst/>
            <a:rect l="l" t="t" r="r" b="b"/>
            <a:pathLst>
              <a:path w="8255" h="22225">
                <a:moveTo>
                  <a:pt x="2209" y="0"/>
                </a:moveTo>
                <a:lnTo>
                  <a:pt x="0" y="1816"/>
                </a:lnTo>
                <a:lnTo>
                  <a:pt x="1650" y="8610"/>
                </a:lnTo>
                <a:lnTo>
                  <a:pt x="2133" y="15506"/>
                </a:lnTo>
                <a:lnTo>
                  <a:pt x="6121" y="22098"/>
                </a:lnTo>
                <a:lnTo>
                  <a:pt x="8064" y="19926"/>
                </a:lnTo>
                <a:lnTo>
                  <a:pt x="7912" y="12585"/>
                </a:lnTo>
                <a:lnTo>
                  <a:pt x="4825" y="6870"/>
                </a:lnTo>
                <a:lnTo>
                  <a:pt x="2209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2200446" y="2589955"/>
            <a:ext cx="65144" cy="8748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2294148" y="2579693"/>
            <a:ext cx="14604" cy="25400"/>
          </a:xfrm>
          <a:custGeom>
            <a:avLst/>
            <a:gdLst/>
            <a:ahLst/>
            <a:cxnLst/>
            <a:rect l="l" t="t" r="r" b="b"/>
            <a:pathLst>
              <a:path w="14605" h="25400">
                <a:moveTo>
                  <a:pt x="1549" y="0"/>
                </a:moveTo>
                <a:lnTo>
                  <a:pt x="0" y="1841"/>
                </a:lnTo>
                <a:lnTo>
                  <a:pt x="1181" y="9563"/>
                </a:lnTo>
                <a:lnTo>
                  <a:pt x="2374" y="20497"/>
                </a:lnTo>
                <a:lnTo>
                  <a:pt x="10731" y="24866"/>
                </a:lnTo>
                <a:lnTo>
                  <a:pt x="12966" y="22110"/>
                </a:lnTo>
                <a:lnTo>
                  <a:pt x="14414" y="11747"/>
                </a:lnTo>
                <a:lnTo>
                  <a:pt x="6845" y="6794"/>
                </a:lnTo>
                <a:lnTo>
                  <a:pt x="1549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2285889" y="2627227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5" h="13969">
                <a:moveTo>
                  <a:pt x="2019" y="0"/>
                </a:moveTo>
                <a:lnTo>
                  <a:pt x="0" y="2082"/>
                </a:lnTo>
                <a:lnTo>
                  <a:pt x="431" y="7112"/>
                </a:lnTo>
                <a:lnTo>
                  <a:pt x="622" y="12458"/>
                </a:lnTo>
                <a:lnTo>
                  <a:pt x="6197" y="13601"/>
                </a:lnTo>
                <a:lnTo>
                  <a:pt x="7696" y="11518"/>
                </a:lnTo>
                <a:lnTo>
                  <a:pt x="6451" y="8902"/>
                </a:lnTo>
                <a:lnTo>
                  <a:pt x="3962" y="4953"/>
                </a:lnTo>
                <a:lnTo>
                  <a:pt x="3327" y="3251"/>
                </a:lnTo>
                <a:lnTo>
                  <a:pt x="2019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2326507" y="2573991"/>
            <a:ext cx="18415" cy="32384"/>
          </a:xfrm>
          <a:custGeom>
            <a:avLst/>
            <a:gdLst/>
            <a:ahLst/>
            <a:cxnLst/>
            <a:rect l="l" t="t" r="r" b="b"/>
            <a:pathLst>
              <a:path w="18414" h="32385">
                <a:moveTo>
                  <a:pt x="1511" y="0"/>
                </a:moveTo>
                <a:lnTo>
                  <a:pt x="0" y="1282"/>
                </a:lnTo>
                <a:lnTo>
                  <a:pt x="177" y="2120"/>
                </a:lnTo>
                <a:lnTo>
                  <a:pt x="2178" y="9828"/>
                </a:lnTo>
                <a:lnTo>
                  <a:pt x="4975" y="17248"/>
                </a:lnTo>
                <a:lnTo>
                  <a:pt x="8614" y="24204"/>
                </a:lnTo>
                <a:lnTo>
                  <a:pt x="13144" y="30518"/>
                </a:lnTo>
                <a:lnTo>
                  <a:pt x="14706" y="32372"/>
                </a:lnTo>
                <a:lnTo>
                  <a:pt x="17843" y="29082"/>
                </a:lnTo>
                <a:lnTo>
                  <a:pt x="17386" y="27152"/>
                </a:lnTo>
                <a:lnTo>
                  <a:pt x="14424" y="19972"/>
                </a:lnTo>
                <a:lnTo>
                  <a:pt x="10063" y="13838"/>
                </a:lnTo>
                <a:lnTo>
                  <a:pt x="5490" y="7830"/>
                </a:lnTo>
                <a:lnTo>
                  <a:pt x="1892" y="1028"/>
                </a:lnTo>
                <a:lnTo>
                  <a:pt x="1511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2338898" y="2633733"/>
            <a:ext cx="14604" cy="23495"/>
          </a:xfrm>
          <a:custGeom>
            <a:avLst/>
            <a:gdLst/>
            <a:ahLst/>
            <a:cxnLst/>
            <a:rect l="l" t="t" r="r" b="b"/>
            <a:pathLst>
              <a:path w="14605" h="23494">
                <a:moveTo>
                  <a:pt x="2705" y="0"/>
                </a:moveTo>
                <a:lnTo>
                  <a:pt x="0" y="2870"/>
                </a:lnTo>
                <a:lnTo>
                  <a:pt x="3708" y="9905"/>
                </a:lnTo>
                <a:lnTo>
                  <a:pt x="4051" y="17792"/>
                </a:lnTo>
                <a:lnTo>
                  <a:pt x="10655" y="23342"/>
                </a:lnTo>
                <a:lnTo>
                  <a:pt x="13296" y="20751"/>
                </a:lnTo>
                <a:lnTo>
                  <a:pt x="14452" y="11048"/>
                </a:lnTo>
                <a:lnTo>
                  <a:pt x="8724" y="6146"/>
                </a:lnTo>
                <a:lnTo>
                  <a:pt x="2705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2315810" y="2645900"/>
            <a:ext cx="14604" cy="27940"/>
          </a:xfrm>
          <a:custGeom>
            <a:avLst/>
            <a:gdLst/>
            <a:ahLst/>
            <a:cxnLst/>
            <a:rect l="l" t="t" r="r" b="b"/>
            <a:pathLst>
              <a:path w="14605" h="27939">
                <a:moveTo>
                  <a:pt x="1714" y="0"/>
                </a:moveTo>
                <a:lnTo>
                  <a:pt x="177" y="952"/>
                </a:lnTo>
                <a:lnTo>
                  <a:pt x="0" y="5842"/>
                </a:lnTo>
                <a:lnTo>
                  <a:pt x="1587" y="10553"/>
                </a:lnTo>
                <a:lnTo>
                  <a:pt x="4394" y="19151"/>
                </a:lnTo>
                <a:lnTo>
                  <a:pt x="5219" y="26543"/>
                </a:lnTo>
                <a:lnTo>
                  <a:pt x="12407" y="27927"/>
                </a:lnTo>
                <a:lnTo>
                  <a:pt x="14198" y="25806"/>
                </a:lnTo>
                <a:lnTo>
                  <a:pt x="14325" y="24193"/>
                </a:lnTo>
                <a:lnTo>
                  <a:pt x="12976" y="17778"/>
                </a:lnTo>
                <a:lnTo>
                  <a:pt x="9196" y="12306"/>
                </a:lnTo>
                <a:lnTo>
                  <a:pt x="4904" y="7034"/>
                </a:lnTo>
                <a:lnTo>
                  <a:pt x="2019" y="1219"/>
                </a:lnTo>
                <a:lnTo>
                  <a:pt x="171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2370463" y="2591158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4" h="22225">
                <a:moveTo>
                  <a:pt x="2984" y="0"/>
                </a:moveTo>
                <a:lnTo>
                  <a:pt x="1257" y="1295"/>
                </a:lnTo>
                <a:lnTo>
                  <a:pt x="215" y="5410"/>
                </a:lnTo>
                <a:lnTo>
                  <a:pt x="0" y="8648"/>
                </a:lnTo>
                <a:lnTo>
                  <a:pt x="1282" y="16065"/>
                </a:lnTo>
                <a:lnTo>
                  <a:pt x="2133" y="19354"/>
                </a:lnTo>
                <a:lnTo>
                  <a:pt x="8267" y="22034"/>
                </a:lnTo>
                <a:lnTo>
                  <a:pt x="11455" y="19151"/>
                </a:lnTo>
                <a:lnTo>
                  <a:pt x="11569" y="13881"/>
                </a:lnTo>
                <a:lnTo>
                  <a:pt x="10731" y="10718"/>
                </a:lnTo>
                <a:lnTo>
                  <a:pt x="9588" y="9537"/>
                </a:lnTo>
                <a:lnTo>
                  <a:pt x="6553" y="6197"/>
                </a:lnTo>
                <a:lnTo>
                  <a:pt x="4610" y="3911"/>
                </a:lnTo>
                <a:lnTo>
                  <a:pt x="298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2406529" y="2581117"/>
            <a:ext cx="18415" cy="33020"/>
          </a:xfrm>
          <a:custGeom>
            <a:avLst/>
            <a:gdLst/>
            <a:ahLst/>
            <a:cxnLst/>
            <a:rect l="l" t="t" r="r" b="b"/>
            <a:pathLst>
              <a:path w="18414" h="33019">
                <a:moveTo>
                  <a:pt x="1562" y="0"/>
                </a:moveTo>
                <a:lnTo>
                  <a:pt x="0" y="1473"/>
                </a:lnTo>
                <a:lnTo>
                  <a:pt x="571" y="2413"/>
                </a:lnTo>
                <a:lnTo>
                  <a:pt x="3272" y="9335"/>
                </a:lnTo>
                <a:lnTo>
                  <a:pt x="4721" y="16768"/>
                </a:lnTo>
                <a:lnTo>
                  <a:pt x="6650" y="23942"/>
                </a:lnTo>
                <a:lnTo>
                  <a:pt x="10794" y="30086"/>
                </a:lnTo>
                <a:lnTo>
                  <a:pt x="13423" y="32499"/>
                </a:lnTo>
                <a:lnTo>
                  <a:pt x="17513" y="28702"/>
                </a:lnTo>
                <a:lnTo>
                  <a:pt x="18097" y="19697"/>
                </a:lnTo>
                <a:lnTo>
                  <a:pt x="15836" y="16510"/>
                </a:lnTo>
                <a:lnTo>
                  <a:pt x="9448" y="7810"/>
                </a:lnTo>
                <a:lnTo>
                  <a:pt x="6299" y="4064"/>
                </a:lnTo>
                <a:lnTo>
                  <a:pt x="1562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2411865" y="2634352"/>
            <a:ext cx="9525" cy="18415"/>
          </a:xfrm>
          <a:custGeom>
            <a:avLst/>
            <a:gdLst/>
            <a:ahLst/>
            <a:cxnLst/>
            <a:rect l="l" t="t" r="r" b="b"/>
            <a:pathLst>
              <a:path w="9525" h="18414">
                <a:moveTo>
                  <a:pt x="1092" y="0"/>
                </a:moveTo>
                <a:lnTo>
                  <a:pt x="0" y="1219"/>
                </a:lnTo>
                <a:lnTo>
                  <a:pt x="68" y="7518"/>
                </a:lnTo>
                <a:lnTo>
                  <a:pt x="584" y="12954"/>
                </a:lnTo>
                <a:lnTo>
                  <a:pt x="2044" y="15100"/>
                </a:lnTo>
                <a:lnTo>
                  <a:pt x="6248" y="17919"/>
                </a:lnTo>
                <a:lnTo>
                  <a:pt x="8369" y="15087"/>
                </a:lnTo>
                <a:lnTo>
                  <a:pt x="9359" y="7518"/>
                </a:lnTo>
                <a:lnTo>
                  <a:pt x="6337" y="3543"/>
                </a:lnTo>
                <a:lnTo>
                  <a:pt x="1092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2391308" y="2650853"/>
            <a:ext cx="11430" cy="22860"/>
          </a:xfrm>
          <a:custGeom>
            <a:avLst/>
            <a:gdLst/>
            <a:ahLst/>
            <a:cxnLst/>
            <a:rect l="l" t="t" r="r" b="b"/>
            <a:pathLst>
              <a:path w="11430" h="22860">
                <a:moveTo>
                  <a:pt x="2793" y="0"/>
                </a:moveTo>
                <a:lnTo>
                  <a:pt x="0" y="2209"/>
                </a:lnTo>
                <a:lnTo>
                  <a:pt x="1955" y="9588"/>
                </a:lnTo>
                <a:lnTo>
                  <a:pt x="2616" y="16510"/>
                </a:lnTo>
                <a:lnTo>
                  <a:pt x="8178" y="22479"/>
                </a:lnTo>
                <a:lnTo>
                  <a:pt x="10756" y="20091"/>
                </a:lnTo>
                <a:lnTo>
                  <a:pt x="10845" y="11518"/>
                </a:lnTo>
                <a:lnTo>
                  <a:pt x="5587" y="7797"/>
                </a:lnTo>
                <a:lnTo>
                  <a:pt x="2793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2437265" y="2655410"/>
            <a:ext cx="13970" cy="24765"/>
          </a:xfrm>
          <a:custGeom>
            <a:avLst/>
            <a:gdLst/>
            <a:ahLst/>
            <a:cxnLst/>
            <a:rect l="l" t="t" r="r" b="b"/>
            <a:pathLst>
              <a:path w="13969" h="24764">
                <a:moveTo>
                  <a:pt x="3848" y="0"/>
                </a:moveTo>
                <a:lnTo>
                  <a:pt x="0" y="3886"/>
                </a:lnTo>
                <a:lnTo>
                  <a:pt x="2184" y="11607"/>
                </a:lnTo>
                <a:lnTo>
                  <a:pt x="2641" y="18961"/>
                </a:lnTo>
                <a:lnTo>
                  <a:pt x="8966" y="24168"/>
                </a:lnTo>
                <a:lnTo>
                  <a:pt x="11518" y="21958"/>
                </a:lnTo>
                <a:lnTo>
                  <a:pt x="13665" y="16027"/>
                </a:lnTo>
                <a:lnTo>
                  <a:pt x="13233" y="12941"/>
                </a:lnTo>
                <a:lnTo>
                  <a:pt x="8953" y="7353"/>
                </a:lnTo>
                <a:lnTo>
                  <a:pt x="6146" y="5803"/>
                </a:lnTo>
                <a:lnTo>
                  <a:pt x="3848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9821214" y="2634858"/>
            <a:ext cx="873130" cy="53432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9931501" y="3146628"/>
            <a:ext cx="24993" cy="1739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9932396" y="3145834"/>
            <a:ext cx="19685" cy="15240"/>
          </a:xfrm>
          <a:custGeom>
            <a:avLst/>
            <a:gdLst/>
            <a:ahLst/>
            <a:cxnLst/>
            <a:rect l="l" t="t" r="r" b="b"/>
            <a:pathLst>
              <a:path w="19684" h="15239">
                <a:moveTo>
                  <a:pt x="16929" y="0"/>
                </a:moveTo>
                <a:lnTo>
                  <a:pt x="9537" y="2667"/>
                </a:lnTo>
                <a:lnTo>
                  <a:pt x="0" y="6235"/>
                </a:lnTo>
                <a:lnTo>
                  <a:pt x="1392" y="11569"/>
                </a:lnTo>
                <a:lnTo>
                  <a:pt x="2184" y="15125"/>
                </a:lnTo>
                <a:lnTo>
                  <a:pt x="6921" y="10325"/>
                </a:lnTo>
                <a:lnTo>
                  <a:pt x="18793" y="10325"/>
                </a:lnTo>
                <a:lnTo>
                  <a:pt x="19088" y="10236"/>
                </a:lnTo>
                <a:lnTo>
                  <a:pt x="18122" y="5511"/>
                </a:lnTo>
                <a:lnTo>
                  <a:pt x="16929" y="0"/>
                </a:lnTo>
                <a:close/>
              </a:path>
              <a:path w="19684" h="15239">
                <a:moveTo>
                  <a:pt x="18793" y="10325"/>
                </a:moveTo>
                <a:lnTo>
                  <a:pt x="6921" y="10325"/>
                </a:lnTo>
                <a:lnTo>
                  <a:pt x="14668" y="11569"/>
                </a:lnTo>
                <a:lnTo>
                  <a:pt x="18793" y="10325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9933940" y="3150590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216" y="0"/>
                </a:moveTo>
                <a:lnTo>
                  <a:pt x="3321" y="0"/>
                </a:lnTo>
                <a:lnTo>
                  <a:pt x="0" y="1324"/>
                </a:lnTo>
                <a:lnTo>
                  <a:pt x="64" y="5148"/>
                </a:lnTo>
                <a:lnTo>
                  <a:pt x="269" y="6070"/>
                </a:lnTo>
                <a:lnTo>
                  <a:pt x="2634" y="6070"/>
                </a:lnTo>
                <a:lnTo>
                  <a:pt x="4216" y="3174"/>
                </a:lnTo>
                <a:lnTo>
                  <a:pt x="421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9939911" y="3148167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19">
                <a:moveTo>
                  <a:pt x="6997" y="0"/>
                </a:moveTo>
                <a:lnTo>
                  <a:pt x="889" y="927"/>
                </a:lnTo>
                <a:lnTo>
                  <a:pt x="889" y="3454"/>
                </a:lnTo>
                <a:lnTo>
                  <a:pt x="0" y="7340"/>
                </a:lnTo>
                <a:lnTo>
                  <a:pt x="10210" y="5346"/>
                </a:lnTo>
                <a:lnTo>
                  <a:pt x="9398" y="1244"/>
                </a:lnTo>
                <a:lnTo>
                  <a:pt x="699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9953290" y="31594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8" y="0"/>
                </a:moveTo>
                <a:lnTo>
                  <a:pt x="33" y="25"/>
                </a:lnTo>
                <a:lnTo>
                  <a:pt x="0" y="279"/>
                </a:lnTo>
                <a:lnTo>
                  <a:pt x="121" y="571"/>
                </a:lnTo>
                <a:lnTo>
                  <a:pt x="236" y="203"/>
                </a:lnTo>
                <a:lnTo>
                  <a:pt x="377" y="177"/>
                </a:lnTo>
                <a:lnTo>
                  <a:pt x="248" y="0"/>
                </a:lnTo>
                <a:close/>
              </a:path>
              <a:path w="634" h="635">
                <a:moveTo>
                  <a:pt x="377" y="17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9953389" y="315963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5" y="12"/>
                </a:moveTo>
                <a:lnTo>
                  <a:pt x="22" y="12"/>
                </a:lnTo>
                <a:lnTo>
                  <a:pt x="0" y="292"/>
                </a:lnTo>
                <a:lnTo>
                  <a:pt x="123" y="482"/>
                </a:lnTo>
                <a:lnTo>
                  <a:pt x="288" y="457"/>
                </a:lnTo>
                <a:lnTo>
                  <a:pt x="225" y="12"/>
                </a:lnTo>
                <a:close/>
              </a:path>
              <a:path w="634" h="635">
                <a:moveTo>
                  <a:pt x="187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9954070" y="31605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4" y="12"/>
                </a:moveTo>
                <a:lnTo>
                  <a:pt x="25" y="203"/>
                </a:lnTo>
                <a:lnTo>
                  <a:pt x="84" y="12"/>
                </a:lnTo>
                <a:close/>
              </a:path>
              <a:path w="634" h="635">
                <a:moveTo>
                  <a:pt x="123" y="76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9954094" y="31605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38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9952718" y="31620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5" y="203"/>
                </a:lnTo>
                <a:lnTo>
                  <a:pt x="105" y="50"/>
                </a:lnTo>
                <a:close/>
              </a:path>
              <a:path w="634" h="635">
                <a:moveTo>
                  <a:pt x="105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9952769" y="31620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0" y="164"/>
                </a:lnTo>
                <a:lnTo>
                  <a:pt x="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9953599" y="31617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203"/>
                </a:lnTo>
                <a:lnTo>
                  <a:pt x="107" y="63"/>
                </a:lnTo>
                <a:close/>
              </a:path>
              <a:path w="634" h="635">
                <a:moveTo>
                  <a:pt x="107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9953649" y="31617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0" y="165"/>
                </a:lnTo>
                <a:lnTo>
                  <a:pt x="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9951291" y="31612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38" y="203"/>
                </a:lnTo>
                <a:lnTo>
                  <a:pt x="120" y="63"/>
                </a:lnTo>
                <a:close/>
              </a:path>
              <a:path w="634" h="635">
                <a:moveTo>
                  <a:pt x="120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9951329" y="31613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7" y="0"/>
                </a:moveTo>
                <a:lnTo>
                  <a:pt x="19" y="165"/>
                </a:lnTo>
                <a:lnTo>
                  <a:pt x="7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9950410" y="31605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4" y="25"/>
                </a:moveTo>
                <a:lnTo>
                  <a:pt x="0" y="25"/>
                </a:lnTo>
                <a:lnTo>
                  <a:pt x="50" y="431"/>
                </a:lnTo>
                <a:lnTo>
                  <a:pt x="139" y="139"/>
                </a:lnTo>
                <a:close/>
              </a:path>
              <a:path w="634" h="635">
                <a:moveTo>
                  <a:pt x="243" y="139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9950536" y="31607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9951329" y="31621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12"/>
                </a:moveTo>
                <a:lnTo>
                  <a:pt x="0" y="12"/>
                </a:lnTo>
                <a:lnTo>
                  <a:pt x="50" y="406"/>
                </a:lnTo>
                <a:lnTo>
                  <a:pt x="126" y="126"/>
                </a:lnTo>
                <a:close/>
              </a:path>
              <a:path w="634" h="635">
                <a:moveTo>
                  <a:pt x="239" y="126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9951353" y="31623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25" y="254"/>
                </a:lnTo>
                <a:lnTo>
                  <a:pt x="228" y="330"/>
                </a:lnTo>
                <a:lnTo>
                  <a:pt x="241" y="88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9953977" y="31556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93" y="190"/>
                </a:moveTo>
                <a:lnTo>
                  <a:pt x="152" y="330"/>
                </a:lnTo>
                <a:lnTo>
                  <a:pt x="152" y="533"/>
                </a:lnTo>
                <a:lnTo>
                  <a:pt x="392" y="393"/>
                </a:lnTo>
                <a:lnTo>
                  <a:pt x="393" y="190"/>
                </a:lnTo>
                <a:close/>
              </a:path>
              <a:path w="634" h="635">
                <a:moveTo>
                  <a:pt x="0" y="0"/>
                </a:moveTo>
                <a:lnTo>
                  <a:pt x="25" y="330"/>
                </a:lnTo>
                <a:lnTo>
                  <a:pt x="26" y="139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9954008" y="31555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1" y="0"/>
                </a:moveTo>
                <a:lnTo>
                  <a:pt x="45" y="25"/>
                </a:lnTo>
                <a:lnTo>
                  <a:pt x="0" y="292"/>
                </a:lnTo>
                <a:lnTo>
                  <a:pt x="122" y="469"/>
                </a:lnTo>
                <a:lnTo>
                  <a:pt x="21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9948546" y="31621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5" y="393"/>
                </a:lnTo>
                <a:lnTo>
                  <a:pt x="355" y="495"/>
                </a:lnTo>
                <a:lnTo>
                  <a:pt x="416" y="330"/>
                </a:lnTo>
                <a:lnTo>
                  <a:pt x="165" y="330"/>
                </a:lnTo>
                <a:lnTo>
                  <a:pt x="38" y="203"/>
                </a:lnTo>
                <a:lnTo>
                  <a:pt x="0" y="0"/>
                </a:lnTo>
                <a:close/>
              </a:path>
              <a:path w="634" h="635">
                <a:moveTo>
                  <a:pt x="412" y="304"/>
                </a:moveTo>
                <a:lnTo>
                  <a:pt x="266" y="304"/>
                </a:lnTo>
                <a:lnTo>
                  <a:pt x="416" y="330"/>
                </a:lnTo>
                <a:close/>
              </a:path>
              <a:path w="634" h="635">
                <a:moveTo>
                  <a:pt x="393" y="19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9948584" y="31619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25" y="38"/>
                </a:lnTo>
                <a:lnTo>
                  <a:pt x="0" y="355"/>
                </a:lnTo>
                <a:lnTo>
                  <a:pt x="228" y="469"/>
                </a:lnTo>
                <a:lnTo>
                  <a:pt x="19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9930625" y="3146145"/>
            <a:ext cx="26123" cy="1809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10134532" y="3152863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304" y="4063"/>
                </a:lnTo>
                <a:lnTo>
                  <a:pt x="0" y="9245"/>
                </a:lnTo>
                <a:lnTo>
                  <a:pt x="1498" y="11506"/>
                </a:lnTo>
                <a:lnTo>
                  <a:pt x="17437" y="11290"/>
                </a:lnTo>
                <a:lnTo>
                  <a:pt x="22885" y="6121"/>
                </a:lnTo>
                <a:lnTo>
                  <a:pt x="18224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10134675" y="3152914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799" y="5040"/>
                </a:moveTo>
                <a:lnTo>
                  <a:pt x="8694" y="7042"/>
                </a:lnTo>
                <a:lnTo>
                  <a:pt x="0" y="7421"/>
                </a:lnTo>
                <a:lnTo>
                  <a:pt x="0" y="9401"/>
                </a:lnTo>
                <a:lnTo>
                  <a:pt x="1274" y="11341"/>
                </a:lnTo>
                <a:lnTo>
                  <a:pt x="9329" y="11334"/>
                </a:lnTo>
                <a:lnTo>
                  <a:pt x="17292" y="11245"/>
                </a:lnTo>
                <a:lnTo>
                  <a:pt x="19799" y="8861"/>
                </a:lnTo>
                <a:lnTo>
                  <a:pt x="19799" y="5040"/>
                </a:lnTo>
                <a:close/>
              </a:path>
              <a:path w="20320" h="11430">
                <a:moveTo>
                  <a:pt x="10176" y="0"/>
                </a:moveTo>
                <a:lnTo>
                  <a:pt x="2789" y="0"/>
                </a:lnTo>
                <a:lnTo>
                  <a:pt x="160" y="4019"/>
                </a:lnTo>
                <a:lnTo>
                  <a:pt x="104" y="4976"/>
                </a:lnTo>
                <a:lnTo>
                  <a:pt x="5341" y="1289"/>
                </a:lnTo>
                <a:lnTo>
                  <a:pt x="15006" y="514"/>
                </a:lnTo>
                <a:lnTo>
                  <a:pt x="16628" y="514"/>
                </a:lnTo>
                <a:lnTo>
                  <a:pt x="16238" y="57"/>
                </a:lnTo>
                <a:lnTo>
                  <a:pt x="10176" y="0"/>
                </a:lnTo>
                <a:close/>
              </a:path>
              <a:path w="20320" h="11430">
                <a:moveTo>
                  <a:pt x="16628" y="514"/>
                </a:moveTo>
                <a:lnTo>
                  <a:pt x="15006" y="514"/>
                </a:lnTo>
                <a:lnTo>
                  <a:pt x="17457" y="2952"/>
                </a:lnTo>
                <a:lnTo>
                  <a:pt x="19799" y="4940"/>
                </a:lnTo>
                <a:lnTo>
                  <a:pt x="19799" y="3635"/>
                </a:lnTo>
                <a:lnTo>
                  <a:pt x="18079" y="2216"/>
                </a:lnTo>
                <a:lnTo>
                  <a:pt x="16628" y="5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10135712" y="3153589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51" y="0"/>
                </a:moveTo>
                <a:lnTo>
                  <a:pt x="4190" y="533"/>
                </a:lnTo>
                <a:lnTo>
                  <a:pt x="723" y="2743"/>
                </a:lnTo>
                <a:lnTo>
                  <a:pt x="0" y="4508"/>
                </a:lnTo>
                <a:lnTo>
                  <a:pt x="1511" y="3149"/>
                </a:lnTo>
                <a:lnTo>
                  <a:pt x="3060" y="1803"/>
                </a:lnTo>
                <a:lnTo>
                  <a:pt x="5448" y="698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10133938" y="3158350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57" y="7073"/>
                </a:lnTo>
                <a:lnTo>
                  <a:pt x="13296" y="5194"/>
                </a:lnTo>
                <a:lnTo>
                  <a:pt x="14142" y="4953"/>
                </a:lnTo>
                <a:lnTo>
                  <a:pt x="2781" y="2997"/>
                </a:lnTo>
                <a:lnTo>
                  <a:pt x="0" y="2362"/>
                </a:lnTo>
                <a:close/>
              </a:path>
              <a:path w="20954" h="7619">
                <a:moveTo>
                  <a:pt x="16576" y="4260"/>
                </a:moveTo>
                <a:lnTo>
                  <a:pt x="14142" y="4953"/>
                </a:lnTo>
                <a:lnTo>
                  <a:pt x="15836" y="5245"/>
                </a:lnTo>
                <a:lnTo>
                  <a:pt x="16576" y="4260"/>
                </a:lnTo>
                <a:close/>
              </a:path>
              <a:path w="20954" h="7619">
                <a:moveTo>
                  <a:pt x="19773" y="0"/>
                </a:moveTo>
                <a:lnTo>
                  <a:pt x="16576" y="4260"/>
                </a:lnTo>
                <a:lnTo>
                  <a:pt x="17310" y="4051"/>
                </a:lnTo>
                <a:lnTo>
                  <a:pt x="20726" y="1384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10136832" y="3153785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92" y="0"/>
                </a:moveTo>
                <a:lnTo>
                  <a:pt x="4851" y="1409"/>
                </a:lnTo>
                <a:lnTo>
                  <a:pt x="0" y="3886"/>
                </a:lnTo>
                <a:lnTo>
                  <a:pt x="13207" y="1231"/>
                </a:lnTo>
                <a:lnTo>
                  <a:pt x="10579" y="1028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9759157" y="3158021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84" y="7620"/>
                </a:lnTo>
                <a:lnTo>
                  <a:pt x="14312" y="6248"/>
                </a:lnTo>
                <a:lnTo>
                  <a:pt x="14338" y="2971"/>
                </a:lnTo>
                <a:lnTo>
                  <a:pt x="12801" y="330"/>
                </a:lnTo>
                <a:lnTo>
                  <a:pt x="4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9759154" y="3158018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5" h="7619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84" y="7620"/>
                </a:lnTo>
                <a:lnTo>
                  <a:pt x="14312" y="6248"/>
                </a:lnTo>
                <a:lnTo>
                  <a:pt x="14321" y="5134"/>
                </a:lnTo>
                <a:lnTo>
                  <a:pt x="8771" y="4622"/>
                </a:lnTo>
                <a:lnTo>
                  <a:pt x="1841" y="3035"/>
                </a:lnTo>
                <a:lnTo>
                  <a:pt x="3467" y="1790"/>
                </a:lnTo>
                <a:lnTo>
                  <a:pt x="5105" y="330"/>
                </a:lnTo>
                <a:lnTo>
                  <a:pt x="12801" y="330"/>
                </a:lnTo>
                <a:lnTo>
                  <a:pt x="4356" y="0"/>
                </a:lnTo>
                <a:close/>
              </a:path>
              <a:path w="17145" h="7619">
                <a:moveTo>
                  <a:pt x="14333" y="3598"/>
                </a:moveTo>
                <a:lnTo>
                  <a:pt x="14321" y="5134"/>
                </a:lnTo>
                <a:lnTo>
                  <a:pt x="16548" y="5334"/>
                </a:lnTo>
                <a:lnTo>
                  <a:pt x="14333" y="3598"/>
                </a:lnTo>
                <a:close/>
              </a:path>
              <a:path w="17145" h="7619">
                <a:moveTo>
                  <a:pt x="12801" y="330"/>
                </a:moveTo>
                <a:lnTo>
                  <a:pt x="5105" y="330"/>
                </a:lnTo>
                <a:lnTo>
                  <a:pt x="11150" y="1104"/>
                </a:lnTo>
                <a:lnTo>
                  <a:pt x="14333" y="3598"/>
                </a:lnTo>
                <a:lnTo>
                  <a:pt x="14338" y="2984"/>
                </a:lnTo>
                <a:lnTo>
                  <a:pt x="12801" y="33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9768977" y="3158661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22" y="469"/>
                </a:lnTo>
                <a:lnTo>
                  <a:pt x="2082" y="1244"/>
                </a:lnTo>
                <a:lnTo>
                  <a:pt x="3911" y="3035"/>
                </a:lnTo>
                <a:lnTo>
                  <a:pt x="3517" y="1904"/>
                </a:lnTo>
                <a:lnTo>
                  <a:pt x="1409" y="406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9760851" y="3161345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3042" y="2044"/>
                </a:moveTo>
                <a:lnTo>
                  <a:pt x="11264" y="2374"/>
                </a:lnTo>
                <a:lnTo>
                  <a:pt x="4037" y="3279"/>
                </a:lnTo>
                <a:lnTo>
                  <a:pt x="4559" y="3454"/>
                </a:lnTo>
                <a:lnTo>
                  <a:pt x="10553" y="4914"/>
                </a:lnTo>
                <a:lnTo>
                  <a:pt x="13042" y="2044"/>
                </a:lnTo>
                <a:close/>
              </a:path>
              <a:path w="13334" h="5080">
                <a:moveTo>
                  <a:pt x="2516" y="2769"/>
                </a:moveTo>
                <a:lnTo>
                  <a:pt x="2946" y="3416"/>
                </a:lnTo>
                <a:lnTo>
                  <a:pt x="4037" y="3279"/>
                </a:lnTo>
                <a:lnTo>
                  <a:pt x="2516" y="2769"/>
                </a:lnTo>
                <a:close/>
              </a:path>
              <a:path w="13334" h="5080">
                <a:moveTo>
                  <a:pt x="673" y="0"/>
                </a:moveTo>
                <a:lnTo>
                  <a:pt x="0" y="838"/>
                </a:lnTo>
                <a:lnTo>
                  <a:pt x="2057" y="2616"/>
                </a:lnTo>
                <a:lnTo>
                  <a:pt x="2516" y="2769"/>
                </a:lnTo>
                <a:lnTo>
                  <a:pt x="6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9763954" y="3158733"/>
            <a:ext cx="8255" cy="3175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3657" y="0"/>
                </a:moveTo>
                <a:lnTo>
                  <a:pt x="1663" y="546"/>
                </a:lnTo>
                <a:lnTo>
                  <a:pt x="0" y="609"/>
                </a:lnTo>
                <a:lnTo>
                  <a:pt x="8229" y="2667"/>
                </a:lnTo>
                <a:lnTo>
                  <a:pt x="365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9918612" y="3156983"/>
            <a:ext cx="17780" cy="9525"/>
          </a:xfrm>
          <a:custGeom>
            <a:avLst/>
            <a:gdLst/>
            <a:ahLst/>
            <a:cxnLst/>
            <a:rect l="l" t="t" r="r" b="b"/>
            <a:pathLst>
              <a:path w="17779" h="9525">
                <a:moveTo>
                  <a:pt x="5206" y="0"/>
                </a:moveTo>
                <a:lnTo>
                  <a:pt x="3733" y="1638"/>
                </a:lnTo>
                <a:lnTo>
                  <a:pt x="0" y="4559"/>
                </a:lnTo>
                <a:lnTo>
                  <a:pt x="4102" y="8661"/>
                </a:lnTo>
                <a:lnTo>
                  <a:pt x="16535" y="9118"/>
                </a:lnTo>
                <a:lnTo>
                  <a:pt x="17754" y="7404"/>
                </a:lnTo>
                <a:lnTo>
                  <a:pt x="17640" y="3365"/>
                </a:lnTo>
                <a:lnTo>
                  <a:pt x="15633" y="139"/>
                </a:lnTo>
                <a:lnTo>
                  <a:pt x="520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9920922" y="3157054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0" y="3729"/>
                </a:moveTo>
                <a:lnTo>
                  <a:pt x="0" y="6801"/>
                </a:lnTo>
                <a:lnTo>
                  <a:pt x="1792" y="8594"/>
                </a:lnTo>
                <a:lnTo>
                  <a:pt x="8491" y="8851"/>
                </a:lnTo>
                <a:lnTo>
                  <a:pt x="14364" y="8851"/>
                </a:lnTo>
                <a:lnTo>
                  <a:pt x="15379" y="7399"/>
                </a:lnTo>
                <a:lnTo>
                  <a:pt x="15379" y="5946"/>
                </a:lnTo>
                <a:lnTo>
                  <a:pt x="8612" y="5495"/>
                </a:lnTo>
                <a:lnTo>
                  <a:pt x="0" y="3729"/>
                </a:lnTo>
                <a:close/>
              </a:path>
              <a:path w="15875" h="8889">
                <a:moveTo>
                  <a:pt x="13466" y="300"/>
                </a:moveTo>
                <a:lnTo>
                  <a:pt x="3849" y="300"/>
                </a:lnTo>
                <a:lnTo>
                  <a:pt x="11355" y="1075"/>
                </a:lnTo>
                <a:lnTo>
                  <a:pt x="15349" y="4052"/>
                </a:lnTo>
                <a:lnTo>
                  <a:pt x="15330" y="3298"/>
                </a:lnTo>
                <a:lnTo>
                  <a:pt x="13466" y="300"/>
                </a:lnTo>
                <a:close/>
              </a:path>
              <a:path w="15875" h="8889">
                <a:moveTo>
                  <a:pt x="8379" y="0"/>
                </a:moveTo>
                <a:lnTo>
                  <a:pt x="2836" y="0"/>
                </a:lnTo>
                <a:lnTo>
                  <a:pt x="1423" y="1570"/>
                </a:lnTo>
                <a:lnTo>
                  <a:pt x="0" y="2684"/>
                </a:lnTo>
                <a:lnTo>
                  <a:pt x="0" y="3667"/>
                </a:lnTo>
                <a:lnTo>
                  <a:pt x="1881" y="2142"/>
                </a:lnTo>
                <a:lnTo>
                  <a:pt x="3849" y="300"/>
                </a:lnTo>
                <a:lnTo>
                  <a:pt x="13466" y="300"/>
                </a:lnTo>
                <a:lnTo>
                  <a:pt x="13323" y="72"/>
                </a:lnTo>
                <a:lnTo>
                  <a:pt x="837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9930612" y="3157617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0"/>
                </a:moveTo>
                <a:lnTo>
                  <a:pt x="761" y="558"/>
                </a:lnTo>
                <a:lnTo>
                  <a:pt x="2616" y="1447"/>
                </a:lnTo>
                <a:lnTo>
                  <a:pt x="3746" y="2539"/>
                </a:lnTo>
                <a:lnTo>
                  <a:pt x="4914" y="3619"/>
                </a:lnTo>
                <a:lnTo>
                  <a:pt x="4381" y="2235"/>
                </a:lnTo>
                <a:lnTo>
                  <a:pt x="1752" y="431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9920740" y="3161108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6116" y="2197"/>
                </a:moveTo>
                <a:lnTo>
                  <a:pt x="13919" y="2628"/>
                </a:lnTo>
                <a:lnTo>
                  <a:pt x="5040" y="3963"/>
                </a:lnTo>
                <a:lnTo>
                  <a:pt x="5689" y="4165"/>
                </a:lnTo>
                <a:lnTo>
                  <a:pt x="13144" y="5791"/>
                </a:lnTo>
                <a:lnTo>
                  <a:pt x="16116" y="2197"/>
                </a:lnTo>
                <a:close/>
              </a:path>
              <a:path w="16509" h="6350">
                <a:moveTo>
                  <a:pt x="3141" y="3371"/>
                </a:moveTo>
                <a:lnTo>
                  <a:pt x="3695" y="4165"/>
                </a:lnTo>
                <a:lnTo>
                  <a:pt x="5040" y="3963"/>
                </a:lnTo>
                <a:lnTo>
                  <a:pt x="3141" y="3371"/>
                </a:lnTo>
                <a:close/>
              </a:path>
              <a:path w="16509" h="6350">
                <a:moveTo>
                  <a:pt x="787" y="0"/>
                </a:moveTo>
                <a:lnTo>
                  <a:pt x="0" y="1054"/>
                </a:lnTo>
                <a:lnTo>
                  <a:pt x="2590" y="3200"/>
                </a:lnTo>
                <a:lnTo>
                  <a:pt x="3141" y="3371"/>
                </a:lnTo>
                <a:lnTo>
                  <a:pt x="78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9924443" y="3157736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4483" y="0"/>
                </a:moveTo>
                <a:lnTo>
                  <a:pt x="2057" y="736"/>
                </a:lnTo>
                <a:lnTo>
                  <a:pt x="0" y="838"/>
                </a:lnTo>
                <a:lnTo>
                  <a:pt x="10223" y="3149"/>
                </a:lnTo>
                <a:lnTo>
                  <a:pt x="8534" y="2247"/>
                </a:lnTo>
                <a:lnTo>
                  <a:pt x="448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10076437" y="315847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05"/>
                </a:lnTo>
                <a:lnTo>
                  <a:pt x="14071" y="2679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10076435" y="3158477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89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5"/>
                </a:lnTo>
                <a:lnTo>
                  <a:pt x="8712" y="4445"/>
                </a:lnTo>
                <a:lnTo>
                  <a:pt x="1777" y="3022"/>
                </a:lnTo>
                <a:lnTo>
                  <a:pt x="3327" y="1765"/>
                </a:lnTo>
                <a:lnTo>
                  <a:pt x="4914" y="304"/>
                </a:lnTo>
                <a:lnTo>
                  <a:pt x="12601" y="304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  <a:path w="16509" h="7619">
                <a:moveTo>
                  <a:pt x="14085" y="3283"/>
                </a:moveTo>
                <a:lnTo>
                  <a:pt x="14125" y="4805"/>
                </a:lnTo>
                <a:lnTo>
                  <a:pt x="16332" y="4953"/>
                </a:lnTo>
                <a:lnTo>
                  <a:pt x="14085" y="3283"/>
                </a:lnTo>
                <a:close/>
              </a:path>
              <a:path w="16509" h="7619">
                <a:moveTo>
                  <a:pt x="12601" y="304"/>
                </a:moveTo>
                <a:lnTo>
                  <a:pt x="4914" y="304"/>
                </a:lnTo>
                <a:lnTo>
                  <a:pt x="10896" y="914"/>
                </a:lnTo>
                <a:lnTo>
                  <a:pt x="14085" y="3283"/>
                </a:lnTo>
                <a:lnTo>
                  <a:pt x="14071" y="2692"/>
                </a:lnTo>
                <a:lnTo>
                  <a:pt x="12601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10086018" y="3158977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82"/>
                </a:lnTo>
                <a:lnTo>
                  <a:pt x="3505" y="1803"/>
                </a:lnTo>
                <a:lnTo>
                  <a:pt x="1397" y="368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10078129" y="3161779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65" y="1752"/>
                </a:moveTo>
                <a:lnTo>
                  <a:pt x="11112" y="2108"/>
                </a:lnTo>
                <a:lnTo>
                  <a:pt x="4034" y="3157"/>
                </a:lnTo>
                <a:lnTo>
                  <a:pt x="4546" y="3314"/>
                </a:lnTo>
                <a:lnTo>
                  <a:pt x="10490" y="4610"/>
                </a:lnTo>
                <a:lnTo>
                  <a:pt x="12865" y="1752"/>
                </a:lnTo>
                <a:close/>
              </a:path>
              <a:path w="13334" h="5080">
                <a:moveTo>
                  <a:pt x="2532" y="2694"/>
                </a:moveTo>
                <a:lnTo>
                  <a:pt x="2971" y="3314"/>
                </a:lnTo>
                <a:lnTo>
                  <a:pt x="4034" y="3157"/>
                </a:lnTo>
                <a:lnTo>
                  <a:pt x="2532" y="2694"/>
                </a:lnTo>
                <a:close/>
              </a:path>
              <a:path w="13334" h="5080">
                <a:moveTo>
                  <a:pt x="622" y="0"/>
                </a:moveTo>
                <a:lnTo>
                  <a:pt x="0" y="838"/>
                </a:lnTo>
                <a:lnTo>
                  <a:pt x="2070" y="2552"/>
                </a:lnTo>
                <a:lnTo>
                  <a:pt x="2532" y="2694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0081094" y="3159086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84"/>
                </a:lnTo>
                <a:lnTo>
                  <a:pt x="0" y="660"/>
                </a:lnTo>
                <a:lnTo>
                  <a:pt x="8153" y="2514"/>
                </a:lnTo>
                <a:lnTo>
                  <a:pt x="6807" y="1790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9835415" y="315849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0"/>
                </a:moveTo>
                <a:lnTo>
                  <a:pt x="41" y="406"/>
                </a:lnTo>
                <a:lnTo>
                  <a:pt x="139" y="647"/>
                </a:lnTo>
                <a:lnTo>
                  <a:pt x="393" y="825"/>
                </a:lnTo>
                <a:lnTo>
                  <a:pt x="825" y="711"/>
                </a:lnTo>
                <a:lnTo>
                  <a:pt x="883" y="507"/>
                </a:lnTo>
                <a:lnTo>
                  <a:pt x="381" y="507"/>
                </a:lnTo>
                <a:lnTo>
                  <a:pt x="122" y="317"/>
                </a:lnTo>
                <a:lnTo>
                  <a:pt x="0" y="0"/>
                </a:lnTo>
                <a:close/>
              </a:path>
              <a:path w="1270" h="1269">
                <a:moveTo>
                  <a:pt x="838" y="190"/>
                </a:moveTo>
                <a:lnTo>
                  <a:pt x="723" y="406"/>
                </a:lnTo>
                <a:lnTo>
                  <a:pt x="381" y="507"/>
                </a:lnTo>
                <a:lnTo>
                  <a:pt x="883" y="507"/>
                </a:lnTo>
                <a:lnTo>
                  <a:pt x="838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9835529" y="3158183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317" y="0"/>
                </a:moveTo>
                <a:lnTo>
                  <a:pt x="0" y="88"/>
                </a:lnTo>
                <a:lnTo>
                  <a:pt x="7" y="622"/>
                </a:lnTo>
                <a:lnTo>
                  <a:pt x="266" y="812"/>
                </a:lnTo>
                <a:lnTo>
                  <a:pt x="609" y="711"/>
                </a:lnTo>
                <a:lnTo>
                  <a:pt x="596" y="177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9796862" y="3134055"/>
            <a:ext cx="43377" cy="3249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9835015" y="3155861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431" y="0"/>
                </a:moveTo>
                <a:lnTo>
                  <a:pt x="0" y="139"/>
                </a:lnTo>
                <a:lnTo>
                  <a:pt x="11" y="660"/>
                </a:lnTo>
                <a:lnTo>
                  <a:pt x="63" y="812"/>
                </a:lnTo>
                <a:lnTo>
                  <a:pt x="254" y="990"/>
                </a:lnTo>
                <a:lnTo>
                  <a:pt x="171" y="812"/>
                </a:lnTo>
                <a:lnTo>
                  <a:pt x="215" y="393"/>
                </a:lnTo>
                <a:lnTo>
                  <a:pt x="533" y="304"/>
                </a:lnTo>
                <a:lnTo>
                  <a:pt x="735" y="304"/>
                </a:lnTo>
                <a:lnTo>
                  <a:pt x="635" y="139"/>
                </a:lnTo>
                <a:lnTo>
                  <a:pt x="431" y="0"/>
                </a:lnTo>
                <a:close/>
              </a:path>
              <a:path w="1270" h="1269">
                <a:moveTo>
                  <a:pt x="735" y="304"/>
                </a:moveTo>
                <a:lnTo>
                  <a:pt x="533" y="304"/>
                </a:lnTo>
                <a:lnTo>
                  <a:pt x="673" y="34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9835168" y="315615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388" y="0"/>
                </a:moveTo>
                <a:lnTo>
                  <a:pt x="58" y="88"/>
                </a:lnTo>
                <a:lnTo>
                  <a:pt x="0" y="444"/>
                </a:lnTo>
                <a:lnTo>
                  <a:pt x="96" y="685"/>
                </a:lnTo>
                <a:lnTo>
                  <a:pt x="350" y="812"/>
                </a:lnTo>
                <a:lnTo>
                  <a:pt x="668" y="723"/>
                </a:lnTo>
                <a:lnTo>
                  <a:pt x="596" y="88"/>
                </a:lnTo>
                <a:lnTo>
                  <a:pt x="38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9836808" y="31574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355"/>
                </a:lnTo>
                <a:lnTo>
                  <a:pt x="101" y="101"/>
                </a:lnTo>
                <a:close/>
              </a:path>
              <a:path w="634" h="635">
                <a:moveTo>
                  <a:pt x="168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9836856" y="31575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29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9834327" y="31603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55"/>
                </a:lnTo>
                <a:lnTo>
                  <a:pt x="101" y="101"/>
                </a:lnTo>
                <a:close/>
              </a:path>
              <a:path w="634" h="635">
                <a:moveTo>
                  <a:pt x="168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9834274" y="316042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12"/>
                </a:moveTo>
                <a:lnTo>
                  <a:pt x="38" y="241"/>
                </a:lnTo>
                <a:lnTo>
                  <a:pt x="177" y="279"/>
                </a:lnTo>
                <a:lnTo>
                  <a:pt x="254" y="50"/>
                </a:lnTo>
                <a:lnTo>
                  <a:pt x="11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9836076" y="31595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63" y="101"/>
                </a:lnTo>
                <a:close/>
              </a:path>
              <a:path w="634" h="635">
                <a:moveTo>
                  <a:pt x="161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9836098" y="31596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266"/>
                </a:lnTo>
                <a:lnTo>
                  <a:pt x="177" y="254"/>
                </a:lnTo>
                <a:lnTo>
                  <a:pt x="7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9831288" y="31595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63" y="101"/>
                </a:lnTo>
                <a:close/>
              </a:path>
              <a:path w="634" h="635">
                <a:moveTo>
                  <a:pt x="176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9831287" y="31596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241"/>
                </a:lnTo>
                <a:lnTo>
                  <a:pt x="215" y="254"/>
                </a:lnTo>
                <a:lnTo>
                  <a:pt x="15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9829250" y="3158708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317" y="0"/>
                </a:moveTo>
                <a:lnTo>
                  <a:pt x="0" y="76"/>
                </a:lnTo>
                <a:lnTo>
                  <a:pt x="31" y="482"/>
                </a:lnTo>
                <a:lnTo>
                  <a:pt x="114" y="660"/>
                </a:lnTo>
                <a:lnTo>
                  <a:pt x="165" y="279"/>
                </a:lnTo>
                <a:lnTo>
                  <a:pt x="406" y="215"/>
                </a:lnTo>
                <a:lnTo>
                  <a:pt x="419" y="76"/>
                </a:lnTo>
                <a:close/>
              </a:path>
              <a:path w="634" h="1269">
                <a:moveTo>
                  <a:pt x="520" y="21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9829411" y="31589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0" y="50"/>
                </a:lnTo>
                <a:lnTo>
                  <a:pt x="12" y="469"/>
                </a:lnTo>
                <a:lnTo>
                  <a:pt x="203" y="571"/>
                </a:lnTo>
                <a:lnTo>
                  <a:pt x="419" y="507"/>
                </a:lnTo>
                <a:lnTo>
                  <a:pt x="330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9831471" y="316107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266" y="0"/>
                </a:moveTo>
                <a:lnTo>
                  <a:pt x="114" y="38"/>
                </a:lnTo>
                <a:lnTo>
                  <a:pt x="0" y="571"/>
                </a:lnTo>
                <a:lnTo>
                  <a:pt x="139" y="698"/>
                </a:lnTo>
                <a:lnTo>
                  <a:pt x="114" y="266"/>
                </a:lnTo>
                <a:lnTo>
                  <a:pt x="342" y="203"/>
                </a:lnTo>
                <a:lnTo>
                  <a:pt x="266" y="0"/>
                </a:lnTo>
                <a:close/>
              </a:path>
              <a:path w="634" h="1269">
                <a:moveTo>
                  <a:pt x="469" y="20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9831606" y="31612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508"/>
                </a:lnTo>
                <a:lnTo>
                  <a:pt x="177" y="584"/>
                </a:lnTo>
                <a:lnTo>
                  <a:pt x="393" y="520"/>
                </a:lnTo>
                <a:lnTo>
                  <a:pt x="304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9835346" y="31513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6" y="317"/>
                </a:lnTo>
                <a:lnTo>
                  <a:pt x="165" y="495"/>
                </a:lnTo>
                <a:lnTo>
                  <a:pt x="596" y="495"/>
                </a:lnTo>
                <a:lnTo>
                  <a:pt x="636" y="355"/>
                </a:lnTo>
                <a:lnTo>
                  <a:pt x="279" y="355"/>
                </a:lnTo>
                <a:lnTo>
                  <a:pt x="52" y="126"/>
                </a:lnTo>
                <a:lnTo>
                  <a:pt x="0" y="0"/>
                </a:lnTo>
                <a:close/>
              </a:path>
              <a:path w="634" h="635">
                <a:moveTo>
                  <a:pt x="584" y="126"/>
                </a:moveTo>
                <a:lnTo>
                  <a:pt x="507" y="279"/>
                </a:lnTo>
                <a:lnTo>
                  <a:pt x="279" y="355"/>
                </a:lnTo>
                <a:lnTo>
                  <a:pt x="636" y="355"/>
                </a:lnTo>
                <a:lnTo>
                  <a:pt x="584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9835430" y="31511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9" y="0"/>
                </a:moveTo>
                <a:lnTo>
                  <a:pt x="3" y="63"/>
                </a:lnTo>
                <a:lnTo>
                  <a:pt x="0" y="431"/>
                </a:lnTo>
                <a:lnTo>
                  <a:pt x="194" y="571"/>
                </a:lnTo>
                <a:lnTo>
                  <a:pt x="423" y="507"/>
                </a:lnTo>
                <a:lnTo>
                  <a:pt x="332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9817722" y="31568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4" y="279"/>
                </a:lnTo>
                <a:lnTo>
                  <a:pt x="154" y="495"/>
                </a:lnTo>
                <a:lnTo>
                  <a:pt x="596" y="495"/>
                </a:lnTo>
                <a:lnTo>
                  <a:pt x="637" y="342"/>
                </a:lnTo>
                <a:lnTo>
                  <a:pt x="279" y="342"/>
                </a:lnTo>
                <a:lnTo>
                  <a:pt x="67" y="152"/>
                </a:lnTo>
                <a:lnTo>
                  <a:pt x="0" y="0"/>
                </a:lnTo>
                <a:close/>
              </a:path>
              <a:path w="634" h="635">
                <a:moveTo>
                  <a:pt x="596" y="114"/>
                </a:moveTo>
                <a:lnTo>
                  <a:pt x="520" y="279"/>
                </a:lnTo>
                <a:lnTo>
                  <a:pt x="279" y="342"/>
                </a:lnTo>
                <a:lnTo>
                  <a:pt x="637" y="342"/>
                </a:lnTo>
                <a:lnTo>
                  <a:pt x="596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9817812" y="31566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7" y="0"/>
                </a:moveTo>
                <a:lnTo>
                  <a:pt x="11" y="63"/>
                </a:lnTo>
                <a:lnTo>
                  <a:pt x="0" y="444"/>
                </a:lnTo>
                <a:lnTo>
                  <a:pt x="189" y="584"/>
                </a:lnTo>
                <a:lnTo>
                  <a:pt x="328" y="533"/>
                </a:lnTo>
                <a:lnTo>
                  <a:pt x="493" y="342"/>
                </a:lnTo>
                <a:lnTo>
                  <a:pt x="417" y="139"/>
                </a:lnTo>
                <a:lnTo>
                  <a:pt x="22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9824605" y="31515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52" y="292"/>
                </a:lnTo>
                <a:lnTo>
                  <a:pt x="173" y="495"/>
                </a:lnTo>
                <a:lnTo>
                  <a:pt x="596" y="495"/>
                </a:lnTo>
                <a:lnTo>
                  <a:pt x="640" y="342"/>
                </a:lnTo>
                <a:lnTo>
                  <a:pt x="279" y="342"/>
                </a:lnTo>
                <a:lnTo>
                  <a:pt x="95" y="215"/>
                </a:lnTo>
                <a:lnTo>
                  <a:pt x="0" y="0"/>
                </a:lnTo>
                <a:close/>
              </a:path>
              <a:path w="634" h="635">
                <a:moveTo>
                  <a:pt x="596" y="139"/>
                </a:moveTo>
                <a:lnTo>
                  <a:pt x="520" y="292"/>
                </a:lnTo>
                <a:lnTo>
                  <a:pt x="279" y="342"/>
                </a:lnTo>
                <a:lnTo>
                  <a:pt x="640" y="342"/>
                </a:lnTo>
                <a:lnTo>
                  <a:pt x="59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9824701" y="31513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1" y="0"/>
                </a:moveTo>
                <a:lnTo>
                  <a:pt x="5" y="63"/>
                </a:lnTo>
                <a:lnTo>
                  <a:pt x="0" y="444"/>
                </a:lnTo>
                <a:lnTo>
                  <a:pt x="183" y="571"/>
                </a:lnTo>
                <a:lnTo>
                  <a:pt x="424" y="520"/>
                </a:lnTo>
                <a:lnTo>
                  <a:pt x="316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9820599" y="31531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4" y="279"/>
                </a:lnTo>
                <a:lnTo>
                  <a:pt x="151" y="495"/>
                </a:lnTo>
                <a:lnTo>
                  <a:pt x="584" y="495"/>
                </a:lnTo>
                <a:lnTo>
                  <a:pt x="634" y="355"/>
                </a:lnTo>
                <a:lnTo>
                  <a:pt x="266" y="355"/>
                </a:lnTo>
                <a:lnTo>
                  <a:pt x="49" y="127"/>
                </a:lnTo>
                <a:close/>
              </a:path>
              <a:path w="634" h="635">
                <a:moveTo>
                  <a:pt x="584" y="127"/>
                </a:moveTo>
                <a:lnTo>
                  <a:pt x="507" y="279"/>
                </a:lnTo>
                <a:lnTo>
                  <a:pt x="266" y="355"/>
                </a:lnTo>
                <a:lnTo>
                  <a:pt x="634" y="355"/>
                </a:lnTo>
                <a:lnTo>
                  <a:pt x="584" y="12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9820676" y="31529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12" y="444"/>
                </a:lnTo>
                <a:lnTo>
                  <a:pt x="190" y="571"/>
                </a:lnTo>
                <a:lnTo>
                  <a:pt x="431" y="507"/>
                </a:lnTo>
                <a:lnTo>
                  <a:pt x="341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9800069" y="3135211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8558" y="6588"/>
                </a:moveTo>
                <a:lnTo>
                  <a:pt x="0" y="14731"/>
                </a:lnTo>
                <a:lnTo>
                  <a:pt x="0" y="21047"/>
                </a:lnTo>
                <a:lnTo>
                  <a:pt x="2271" y="23479"/>
                </a:lnTo>
                <a:lnTo>
                  <a:pt x="3347" y="24142"/>
                </a:lnTo>
                <a:lnTo>
                  <a:pt x="7269" y="24142"/>
                </a:lnTo>
                <a:lnTo>
                  <a:pt x="8202" y="19415"/>
                </a:lnTo>
                <a:lnTo>
                  <a:pt x="28955" y="11771"/>
                </a:lnTo>
                <a:lnTo>
                  <a:pt x="28955" y="9954"/>
                </a:lnTo>
                <a:lnTo>
                  <a:pt x="9841" y="9954"/>
                </a:lnTo>
                <a:lnTo>
                  <a:pt x="8558" y="6588"/>
                </a:lnTo>
                <a:close/>
              </a:path>
              <a:path w="29209" h="24764">
                <a:moveTo>
                  <a:pt x="26400" y="0"/>
                </a:moveTo>
                <a:lnTo>
                  <a:pt x="21083" y="0"/>
                </a:lnTo>
                <a:lnTo>
                  <a:pt x="16254" y="3400"/>
                </a:lnTo>
                <a:lnTo>
                  <a:pt x="9841" y="9954"/>
                </a:lnTo>
                <a:lnTo>
                  <a:pt x="28955" y="9954"/>
                </a:lnTo>
                <a:lnTo>
                  <a:pt x="28955" y="2038"/>
                </a:lnTo>
                <a:lnTo>
                  <a:pt x="2640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9820443" y="31555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63"/>
                </a:moveTo>
                <a:lnTo>
                  <a:pt x="127" y="177"/>
                </a:lnTo>
                <a:lnTo>
                  <a:pt x="292" y="63"/>
                </a:lnTo>
                <a:close/>
              </a:path>
              <a:path w="634" h="635">
                <a:moveTo>
                  <a:pt x="0" y="0"/>
                </a:moveTo>
                <a:lnTo>
                  <a:pt x="27" y="177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9820457" y="31554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8" y="0"/>
                </a:moveTo>
                <a:lnTo>
                  <a:pt x="0" y="165"/>
                </a:lnTo>
                <a:lnTo>
                  <a:pt x="112" y="292"/>
                </a:lnTo>
                <a:lnTo>
                  <a:pt x="1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9801047" y="3144621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30">
                <a:moveTo>
                  <a:pt x="9969" y="0"/>
                </a:moveTo>
                <a:lnTo>
                  <a:pt x="7164" y="0"/>
                </a:lnTo>
                <a:lnTo>
                  <a:pt x="0" y="4934"/>
                </a:lnTo>
                <a:lnTo>
                  <a:pt x="0" y="9197"/>
                </a:lnTo>
                <a:lnTo>
                  <a:pt x="239" y="9666"/>
                </a:lnTo>
                <a:lnTo>
                  <a:pt x="545" y="10909"/>
                </a:lnTo>
                <a:lnTo>
                  <a:pt x="4438" y="10909"/>
                </a:lnTo>
                <a:lnTo>
                  <a:pt x="9969" y="4549"/>
                </a:lnTo>
                <a:lnTo>
                  <a:pt x="996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9813638" y="3133763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30">
                <a:moveTo>
                  <a:pt x="9410" y="0"/>
                </a:moveTo>
                <a:lnTo>
                  <a:pt x="0" y="9499"/>
                </a:lnTo>
                <a:lnTo>
                  <a:pt x="1137" y="11167"/>
                </a:lnTo>
                <a:lnTo>
                  <a:pt x="6392" y="9429"/>
                </a:lnTo>
                <a:lnTo>
                  <a:pt x="11617" y="6120"/>
                </a:lnTo>
                <a:lnTo>
                  <a:pt x="12661" y="3073"/>
                </a:lnTo>
                <a:lnTo>
                  <a:pt x="941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9804679" y="3139465"/>
            <a:ext cx="34455" cy="2663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10033749" y="3149383"/>
            <a:ext cx="25907" cy="1498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10042988" y="3156470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47" y="2247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75"/>
                </a:lnTo>
                <a:lnTo>
                  <a:pt x="13652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10038003" y="3160669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41"/>
                </a:moveTo>
                <a:lnTo>
                  <a:pt x="1320" y="1054"/>
                </a:lnTo>
                <a:lnTo>
                  <a:pt x="2794" y="2032"/>
                </a:lnTo>
                <a:lnTo>
                  <a:pt x="6591" y="2082"/>
                </a:lnTo>
                <a:lnTo>
                  <a:pt x="7301" y="419"/>
                </a:lnTo>
                <a:lnTo>
                  <a:pt x="2133" y="419"/>
                </a:lnTo>
                <a:lnTo>
                  <a:pt x="0" y="241"/>
                </a:lnTo>
                <a:close/>
              </a:path>
              <a:path w="7620" h="2539">
                <a:moveTo>
                  <a:pt x="7480" y="0"/>
                </a:moveTo>
                <a:lnTo>
                  <a:pt x="2133" y="419"/>
                </a:lnTo>
                <a:lnTo>
                  <a:pt x="7301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10052748" y="3149688"/>
            <a:ext cx="5575" cy="1357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10036338" y="3149972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73"/>
                </a:moveTo>
                <a:lnTo>
                  <a:pt x="1727" y="5435"/>
                </a:lnTo>
                <a:lnTo>
                  <a:pt x="0" y="6070"/>
                </a:lnTo>
                <a:lnTo>
                  <a:pt x="927" y="7124"/>
                </a:lnTo>
                <a:lnTo>
                  <a:pt x="2412" y="8610"/>
                </a:lnTo>
                <a:lnTo>
                  <a:pt x="12839" y="6438"/>
                </a:lnTo>
                <a:lnTo>
                  <a:pt x="13524" y="4825"/>
                </a:lnTo>
                <a:lnTo>
                  <a:pt x="6438" y="4825"/>
                </a:lnTo>
                <a:lnTo>
                  <a:pt x="6515" y="4673"/>
                </a:lnTo>
                <a:close/>
              </a:path>
              <a:path w="14604" h="8889">
                <a:moveTo>
                  <a:pt x="12598" y="0"/>
                </a:moveTo>
                <a:lnTo>
                  <a:pt x="11264" y="812"/>
                </a:lnTo>
                <a:lnTo>
                  <a:pt x="6438" y="4825"/>
                </a:lnTo>
                <a:lnTo>
                  <a:pt x="13524" y="4825"/>
                </a:lnTo>
                <a:lnTo>
                  <a:pt x="13982" y="3746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10038984" y="3151101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82" y="0"/>
                </a:moveTo>
                <a:lnTo>
                  <a:pt x="3594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57"/>
                </a:lnTo>
                <a:lnTo>
                  <a:pt x="83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10054638" y="31535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2" y="0"/>
                </a:lnTo>
                <a:lnTo>
                  <a:pt x="0" y="533"/>
                </a:lnTo>
                <a:lnTo>
                  <a:pt x="88" y="190"/>
                </a:lnTo>
                <a:lnTo>
                  <a:pt x="398" y="190"/>
                </a:lnTo>
                <a:lnTo>
                  <a:pt x="279" y="0"/>
                </a:lnTo>
                <a:close/>
              </a:path>
              <a:path w="634" h="635">
                <a:moveTo>
                  <a:pt x="398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10054632" y="31537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8" y="0"/>
                </a:moveTo>
                <a:lnTo>
                  <a:pt x="92" y="0"/>
                </a:lnTo>
                <a:lnTo>
                  <a:pt x="0" y="292"/>
                </a:lnTo>
                <a:lnTo>
                  <a:pt x="118" y="457"/>
                </a:lnTo>
                <a:lnTo>
                  <a:pt x="321" y="444"/>
                </a:lnTo>
                <a:lnTo>
                  <a:pt x="30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10055322" y="31546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01" y="50"/>
                </a:lnTo>
                <a:close/>
              </a:path>
              <a:path w="634" h="635">
                <a:moveTo>
                  <a:pt x="14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10055359" y="31547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2" y="165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10053375" y="31559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25" y="50"/>
                </a:lnTo>
                <a:close/>
              </a:path>
              <a:path w="634" h="635">
                <a:moveTo>
                  <a:pt x="139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10053401" y="31560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77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10054493" y="31557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3" y="0"/>
                </a:moveTo>
                <a:close/>
              </a:path>
              <a:path w="634" h="635">
                <a:moveTo>
                  <a:pt x="155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10054516" y="315583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10051788" y="31614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88" y="50"/>
                </a:lnTo>
                <a:close/>
              </a:path>
              <a:path w="634" h="635">
                <a:moveTo>
                  <a:pt x="14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10051825" y="31615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10049456" y="31602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10049493" y="31602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10051801" y="31550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25" y="50"/>
                </a:lnTo>
                <a:close/>
              </a:path>
              <a:path w="634" h="635">
                <a:moveTo>
                  <a:pt x="139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10051812" y="31551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10050844" y="31543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381"/>
                </a:lnTo>
                <a:lnTo>
                  <a:pt x="63" y="127"/>
                </a:lnTo>
                <a:lnTo>
                  <a:pt x="279" y="127"/>
                </a:lnTo>
                <a:lnTo>
                  <a:pt x="203" y="0"/>
                </a:lnTo>
                <a:close/>
              </a:path>
              <a:path w="634" h="635">
                <a:moveTo>
                  <a:pt x="279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10050818" y="31544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101"/>
                </a:lnTo>
                <a:lnTo>
                  <a:pt x="25" y="241"/>
                </a:lnTo>
                <a:lnTo>
                  <a:pt x="253" y="317"/>
                </a:lnTo>
                <a:lnTo>
                  <a:pt x="317" y="101"/>
                </a:lnTo>
                <a:lnTo>
                  <a:pt x="19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10045051" y="31588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81"/>
                </a:lnTo>
                <a:lnTo>
                  <a:pt x="63" y="127"/>
                </a:lnTo>
                <a:lnTo>
                  <a:pt x="292" y="127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10045114" y="315893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77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10051612" y="31560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68"/>
                </a:lnTo>
                <a:lnTo>
                  <a:pt x="76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10051688" y="31561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17"/>
                </a:lnTo>
                <a:lnTo>
                  <a:pt x="165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0651413" y="3152063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292" y="4076"/>
                </a:lnTo>
                <a:lnTo>
                  <a:pt x="0" y="9245"/>
                </a:lnTo>
                <a:lnTo>
                  <a:pt x="1485" y="11506"/>
                </a:lnTo>
                <a:lnTo>
                  <a:pt x="17424" y="11290"/>
                </a:lnTo>
                <a:lnTo>
                  <a:pt x="22872" y="6121"/>
                </a:lnTo>
                <a:lnTo>
                  <a:pt x="18199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10651552" y="3152127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786" y="5040"/>
                </a:moveTo>
                <a:lnTo>
                  <a:pt x="8685" y="7042"/>
                </a:lnTo>
                <a:lnTo>
                  <a:pt x="0" y="7421"/>
                </a:lnTo>
                <a:lnTo>
                  <a:pt x="0" y="9402"/>
                </a:lnTo>
                <a:lnTo>
                  <a:pt x="1274" y="11341"/>
                </a:lnTo>
                <a:lnTo>
                  <a:pt x="9320" y="11334"/>
                </a:lnTo>
                <a:lnTo>
                  <a:pt x="17296" y="11233"/>
                </a:lnTo>
                <a:lnTo>
                  <a:pt x="19786" y="8865"/>
                </a:lnTo>
                <a:lnTo>
                  <a:pt x="19786" y="5040"/>
                </a:lnTo>
                <a:close/>
              </a:path>
              <a:path w="20320" h="11430">
                <a:moveTo>
                  <a:pt x="10196" y="0"/>
                </a:moveTo>
                <a:lnTo>
                  <a:pt x="2793" y="0"/>
                </a:lnTo>
                <a:lnTo>
                  <a:pt x="151" y="4006"/>
                </a:lnTo>
                <a:lnTo>
                  <a:pt x="93" y="4992"/>
                </a:lnTo>
                <a:lnTo>
                  <a:pt x="5345" y="1301"/>
                </a:lnTo>
                <a:lnTo>
                  <a:pt x="14997" y="501"/>
                </a:lnTo>
                <a:lnTo>
                  <a:pt x="16616" y="501"/>
                </a:lnTo>
                <a:lnTo>
                  <a:pt x="16242" y="57"/>
                </a:lnTo>
                <a:lnTo>
                  <a:pt x="10196" y="0"/>
                </a:lnTo>
                <a:close/>
              </a:path>
              <a:path w="20320" h="11430">
                <a:moveTo>
                  <a:pt x="16616" y="501"/>
                </a:moveTo>
                <a:lnTo>
                  <a:pt x="14997" y="501"/>
                </a:lnTo>
                <a:lnTo>
                  <a:pt x="17461" y="2940"/>
                </a:lnTo>
                <a:lnTo>
                  <a:pt x="19786" y="4936"/>
                </a:lnTo>
                <a:lnTo>
                  <a:pt x="19786" y="3639"/>
                </a:lnTo>
                <a:lnTo>
                  <a:pt x="18058" y="2216"/>
                </a:lnTo>
                <a:lnTo>
                  <a:pt x="16616" y="5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10652592" y="3152802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51" y="0"/>
                </a:moveTo>
                <a:lnTo>
                  <a:pt x="4165" y="520"/>
                </a:lnTo>
                <a:lnTo>
                  <a:pt x="711" y="2743"/>
                </a:lnTo>
                <a:lnTo>
                  <a:pt x="0" y="4508"/>
                </a:lnTo>
                <a:lnTo>
                  <a:pt x="1511" y="3136"/>
                </a:lnTo>
                <a:lnTo>
                  <a:pt x="3047" y="1790"/>
                </a:lnTo>
                <a:lnTo>
                  <a:pt x="5448" y="685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10650818" y="3157562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44" y="7061"/>
                </a:lnTo>
                <a:lnTo>
                  <a:pt x="13296" y="5181"/>
                </a:lnTo>
                <a:lnTo>
                  <a:pt x="14090" y="4955"/>
                </a:lnTo>
                <a:lnTo>
                  <a:pt x="2781" y="2984"/>
                </a:lnTo>
                <a:lnTo>
                  <a:pt x="0" y="2362"/>
                </a:lnTo>
                <a:close/>
              </a:path>
              <a:path w="20954" h="7619">
                <a:moveTo>
                  <a:pt x="16581" y="4246"/>
                </a:moveTo>
                <a:lnTo>
                  <a:pt x="14090" y="4955"/>
                </a:lnTo>
                <a:lnTo>
                  <a:pt x="15824" y="5257"/>
                </a:lnTo>
                <a:lnTo>
                  <a:pt x="16581" y="4246"/>
                </a:lnTo>
                <a:close/>
              </a:path>
              <a:path w="20954" h="7619">
                <a:moveTo>
                  <a:pt x="19761" y="0"/>
                </a:moveTo>
                <a:lnTo>
                  <a:pt x="16581" y="4246"/>
                </a:lnTo>
                <a:lnTo>
                  <a:pt x="17310" y="4038"/>
                </a:lnTo>
                <a:lnTo>
                  <a:pt x="20713" y="1371"/>
                </a:lnTo>
                <a:lnTo>
                  <a:pt x="1976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10653712" y="3153011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80" y="0"/>
                </a:moveTo>
                <a:lnTo>
                  <a:pt x="2209" y="2768"/>
                </a:lnTo>
                <a:lnTo>
                  <a:pt x="0" y="3873"/>
                </a:lnTo>
                <a:lnTo>
                  <a:pt x="13220" y="1206"/>
                </a:lnTo>
                <a:lnTo>
                  <a:pt x="10566" y="1015"/>
                </a:lnTo>
                <a:lnTo>
                  <a:pt x="748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10593317" y="3157681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63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058" y="2692"/>
                </a:lnTo>
                <a:lnTo>
                  <a:pt x="12484" y="127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10593315" y="3157683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6"/>
                </a:lnTo>
                <a:lnTo>
                  <a:pt x="8699" y="4445"/>
                </a:lnTo>
                <a:lnTo>
                  <a:pt x="1777" y="3022"/>
                </a:lnTo>
                <a:lnTo>
                  <a:pt x="3340" y="1778"/>
                </a:lnTo>
                <a:lnTo>
                  <a:pt x="4914" y="304"/>
                </a:lnTo>
                <a:lnTo>
                  <a:pt x="12593" y="304"/>
                </a:lnTo>
                <a:lnTo>
                  <a:pt x="12484" y="127"/>
                </a:lnTo>
                <a:lnTo>
                  <a:pt x="4152" y="0"/>
                </a:lnTo>
                <a:close/>
              </a:path>
              <a:path w="16509" h="7619">
                <a:moveTo>
                  <a:pt x="14077" y="3288"/>
                </a:moveTo>
                <a:lnTo>
                  <a:pt x="14125" y="4806"/>
                </a:lnTo>
                <a:lnTo>
                  <a:pt x="16319" y="4953"/>
                </a:lnTo>
                <a:lnTo>
                  <a:pt x="14077" y="3288"/>
                </a:lnTo>
                <a:close/>
              </a:path>
              <a:path w="16509" h="7619">
                <a:moveTo>
                  <a:pt x="12593" y="304"/>
                </a:moveTo>
                <a:lnTo>
                  <a:pt x="4914" y="304"/>
                </a:lnTo>
                <a:lnTo>
                  <a:pt x="10896" y="927"/>
                </a:lnTo>
                <a:lnTo>
                  <a:pt x="14077" y="3288"/>
                </a:lnTo>
                <a:lnTo>
                  <a:pt x="14058" y="2692"/>
                </a:lnTo>
                <a:lnTo>
                  <a:pt x="12593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10602886" y="315818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82" y="1168"/>
                </a:lnTo>
                <a:lnTo>
                  <a:pt x="2997" y="2044"/>
                </a:lnTo>
                <a:lnTo>
                  <a:pt x="3924" y="2895"/>
                </a:lnTo>
                <a:lnTo>
                  <a:pt x="3517" y="1803"/>
                </a:lnTo>
                <a:lnTo>
                  <a:pt x="1409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10595010" y="3160991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52" y="1752"/>
                </a:moveTo>
                <a:lnTo>
                  <a:pt x="11112" y="2108"/>
                </a:lnTo>
                <a:lnTo>
                  <a:pt x="4029" y="3156"/>
                </a:lnTo>
                <a:lnTo>
                  <a:pt x="4546" y="3314"/>
                </a:lnTo>
                <a:lnTo>
                  <a:pt x="10490" y="4597"/>
                </a:lnTo>
                <a:lnTo>
                  <a:pt x="12852" y="1752"/>
                </a:lnTo>
                <a:close/>
              </a:path>
              <a:path w="13334" h="5080">
                <a:moveTo>
                  <a:pt x="2522" y="2694"/>
                </a:moveTo>
                <a:lnTo>
                  <a:pt x="2959" y="3314"/>
                </a:lnTo>
                <a:lnTo>
                  <a:pt x="4029" y="3156"/>
                </a:lnTo>
                <a:lnTo>
                  <a:pt x="2522" y="2694"/>
                </a:lnTo>
                <a:close/>
              </a:path>
              <a:path w="13334" h="5080">
                <a:moveTo>
                  <a:pt x="622" y="0"/>
                </a:moveTo>
                <a:lnTo>
                  <a:pt x="0" y="850"/>
                </a:lnTo>
                <a:lnTo>
                  <a:pt x="2057" y="2552"/>
                </a:lnTo>
                <a:lnTo>
                  <a:pt x="2522" y="2694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10597963" y="3158312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58"/>
                </a:lnTo>
                <a:lnTo>
                  <a:pt x="0" y="647"/>
                </a:lnTo>
                <a:lnTo>
                  <a:pt x="4140" y="1612"/>
                </a:lnTo>
                <a:lnTo>
                  <a:pt x="8166" y="2501"/>
                </a:lnTo>
                <a:lnTo>
                  <a:pt x="6807" y="1777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10550625" y="3148596"/>
            <a:ext cx="25908" cy="149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10559868" y="3155683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34" y="2235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62"/>
                </a:lnTo>
                <a:lnTo>
                  <a:pt x="13665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10554897" y="3159881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08" y="1054"/>
                </a:lnTo>
                <a:lnTo>
                  <a:pt x="2768" y="2019"/>
                </a:lnTo>
                <a:lnTo>
                  <a:pt x="6565" y="2082"/>
                </a:lnTo>
                <a:lnTo>
                  <a:pt x="7291" y="406"/>
                </a:lnTo>
                <a:lnTo>
                  <a:pt x="2120" y="406"/>
                </a:lnTo>
                <a:lnTo>
                  <a:pt x="0" y="228"/>
                </a:lnTo>
                <a:close/>
              </a:path>
              <a:path w="7620" h="2539">
                <a:moveTo>
                  <a:pt x="7467" y="0"/>
                </a:moveTo>
                <a:lnTo>
                  <a:pt x="2120" y="406"/>
                </a:lnTo>
                <a:lnTo>
                  <a:pt x="7291" y="406"/>
                </a:lnTo>
                <a:lnTo>
                  <a:pt x="746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10569625" y="3148901"/>
            <a:ext cx="5562" cy="1356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10553220" y="3149172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02" y="4686"/>
                </a:moveTo>
                <a:lnTo>
                  <a:pt x="1714" y="5448"/>
                </a:lnTo>
                <a:lnTo>
                  <a:pt x="0" y="6083"/>
                </a:lnTo>
                <a:lnTo>
                  <a:pt x="927" y="7137"/>
                </a:lnTo>
                <a:lnTo>
                  <a:pt x="2412" y="8636"/>
                </a:lnTo>
                <a:lnTo>
                  <a:pt x="12839" y="6438"/>
                </a:lnTo>
                <a:lnTo>
                  <a:pt x="13522" y="4838"/>
                </a:lnTo>
                <a:lnTo>
                  <a:pt x="6438" y="4838"/>
                </a:lnTo>
                <a:lnTo>
                  <a:pt x="6502" y="4686"/>
                </a:lnTo>
                <a:close/>
              </a:path>
              <a:path w="14604" h="8889">
                <a:moveTo>
                  <a:pt x="12585" y="0"/>
                </a:moveTo>
                <a:lnTo>
                  <a:pt x="11252" y="812"/>
                </a:lnTo>
                <a:lnTo>
                  <a:pt x="6438" y="4838"/>
                </a:lnTo>
                <a:lnTo>
                  <a:pt x="13522" y="4838"/>
                </a:lnTo>
                <a:lnTo>
                  <a:pt x="13982" y="3759"/>
                </a:lnTo>
                <a:lnTo>
                  <a:pt x="13284" y="1765"/>
                </a:lnTo>
                <a:lnTo>
                  <a:pt x="1258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10555851" y="3150307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912" y="2870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10571505" y="31528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0"/>
                </a:lnTo>
                <a:lnTo>
                  <a:pt x="0" y="520"/>
                </a:lnTo>
                <a:lnTo>
                  <a:pt x="101" y="177"/>
                </a:lnTo>
                <a:lnTo>
                  <a:pt x="403" y="177"/>
                </a:lnTo>
                <a:lnTo>
                  <a:pt x="292" y="0"/>
                </a:lnTo>
                <a:close/>
              </a:path>
              <a:path w="634" h="635">
                <a:moveTo>
                  <a:pt x="403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10571605" y="31529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10572202" y="31538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38" y="50"/>
                </a:lnTo>
                <a:close/>
              </a:path>
              <a:path w="634" h="635">
                <a:moveTo>
                  <a:pt x="136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10572240" y="31539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77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10570243" y="31551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10570255" y="315524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52"/>
                </a:lnTo>
                <a:lnTo>
                  <a:pt x="114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10571371" y="31549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10571404" y="31550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0" y="0"/>
                </a:moveTo>
                <a:lnTo>
                  <a:pt x="0" y="152"/>
                </a:lnTo>
                <a:lnTo>
                  <a:pt x="8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10568655" y="31606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10568689" y="316077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3" y="0"/>
                </a:moveTo>
                <a:lnTo>
                  <a:pt x="0" y="152"/>
                </a:lnTo>
                <a:lnTo>
                  <a:pt x="9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10566324" y="31594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52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10566362" y="31594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10568668" y="31542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10568705" y="31543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10567711" y="31535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12" y="0"/>
                </a:lnTo>
                <a:lnTo>
                  <a:pt x="0" y="368"/>
                </a:lnTo>
                <a:lnTo>
                  <a:pt x="76" y="127"/>
                </a:lnTo>
                <a:lnTo>
                  <a:pt x="228" y="114"/>
                </a:lnTo>
                <a:close/>
              </a:path>
              <a:path w="634" h="635">
                <a:moveTo>
                  <a:pt x="294" y="114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10567786" y="31536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9" y="12"/>
                </a:moveTo>
                <a:lnTo>
                  <a:pt x="0" y="12"/>
                </a:lnTo>
                <a:lnTo>
                  <a:pt x="12" y="330"/>
                </a:lnTo>
                <a:lnTo>
                  <a:pt x="152" y="330"/>
                </a:lnTo>
                <a:lnTo>
                  <a:pt x="169" y="12"/>
                </a:ln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10561919" y="31580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68"/>
                </a:lnTo>
                <a:lnTo>
                  <a:pt x="88" y="127"/>
                </a:lnTo>
                <a:lnTo>
                  <a:pt x="297" y="127"/>
                </a:lnTo>
                <a:close/>
              </a:path>
              <a:path w="634" h="635">
                <a:moveTo>
                  <a:pt x="297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10562008" y="31581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0" y="330"/>
                </a:lnTo>
                <a:lnTo>
                  <a:pt x="152" y="330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10568492" y="31552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39"/>
                </a:lnTo>
                <a:lnTo>
                  <a:pt x="297" y="139"/>
                </a:lnTo>
                <a:lnTo>
                  <a:pt x="215" y="0"/>
                </a:lnTo>
                <a:close/>
              </a:path>
              <a:path w="634" h="635">
                <a:moveTo>
                  <a:pt x="297" y="139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10568568" y="31553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52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9778443" y="3150939"/>
            <a:ext cx="28575" cy="14604"/>
          </a:xfrm>
          <a:custGeom>
            <a:avLst/>
            <a:gdLst/>
            <a:ahLst/>
            <a:cxnLst/>
            <a:rect l="l" t="t" r="r" b="b"/>
            <a:pathLst>
              <a:path w="28575" h="14605">
                <a:moveTo>
                  <a:pt x="19812" y="0"/>
                </a:moveTo>
                <a:lnTo>
                  <a:pt x="3302" y="241"/>
                </a:lnTo>
                <a:lnTo>
                  <a:pt x="165" y="5334"/>
                </a:lnTo>
                <a:lnTo>
                  <a:pt x="0" y="11722"/>
                </a:lnTo>
                <a:lnTo>
                  <a:pt x="1905" y="14452"/>
                </a:lnTo>
                <a:lnTo>
                  <a:pt x="21551" y="13741"/>
                </a:lnTo>
                <a:lnTo>
                  <a:pt x="28079" y="7226"/>
                </a:lnTo>
                <a:lnTo>
                  <a:pt x="22161" y="2616"/>
                </a:lnTo>
                <a:lnTo>
                  <a:pt x="1981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9778530" y="3151047"/>
            <a:ext cx="24765" cy="14604"/>
          </a:xfrm>
          <a:custGeom>
            <a:avLst/>
            <a:gdLst/>
            <a:ahLst/>
            <a:cxnLst/>
            <a:rect l="l" t="t" r="r" b="b"/>
            <a:pathLst>
              <a:path w="24765" h="14605">
                <a:moveTo>
                  <a:pt x="19824" y="0"/>
                </a:moveTo>
                <a:lnTo>
                  <a:pt x="11475" y="9"/>
                </a:lnTo>
                <a:lnTo>
                  <a:pt x="3207" y="136"/>
                </a:lnTo>
                <a:lnTo>
                  <a:pt x="70" y="5228"/>
                </a:lnTo>
                <a:lnTo>
                  <a:pt x="0" y="11751"/>
                </a:lnTo>
                <a:lnTo>
                  <a:pt x="1594" y="14020"/>
                </a:lnTo>
                <a:lnTo>
                  <a:pt x="10838" y="14020"/>
                </a:lnTo>
                <a:lnTo>
                  <a:pt x="21470" y="13636"/>
                </a:lnTo>
                <a:lnTo>
                  <a:pt x="24333" y="10773"/>
                </a:lnTo>
                <a:lnTo>
                  <a:pt x="24333" y="9013"/>
                </a:lnTo>
                <a:lnTo>
                  <a:pt x="6179" y="9013"/>
                </a:lnTo>
                <a:lnTo>
                  <a:pt x="1844" y="8166"/>
                </a:lnTo>
                <a:lnTo>
                  <a:pt x="20255" y="478"/>
                </a:lnTo>
                <a:lnTo>
                  <a:pt x="19824" y="0"/>
                </a:lnTo>
                <a:close/>
              </a:path>
              <a:path w="24765" h="14605">
                <a:moveTo>
                  <a:pt x="24333" y="5921"/>
                </a:moveTo>
                <a:lnTo>
                  <a:pt x="10700" y="8721"/>
                </a:lnTo>
                <a:lnTo>
                  <a:pt x="6179" y="9013"/>
                </a:lnTo>
                <a:lnTo>
                  <a:pt x="24333" y="9013"/>
                </a:lnTo>
                <a:lnTo>
                  <a:pt x="24333" y="5921"/>
                </a:lnTo>
                <a:close/>
              </a:path>
              <a:path w="24765" h="14605">
                <a:moveTo>
                  <a:pt x="20255" y="478"/>
                </a:moveTo>
                <a:lnTo>
                  <a:pt x="18231" y="478"/>
                </a:lnTo>
                <a:lnTo>
                  <a:pt x="21356" y="3425"/>
                </a:lnTo>
                <a:lnTo>
                  <a:pt x="24333" y="5824"/>
                </a:lnTo>
                <a:lnTo>
                  <a:pt x="24333" y="4269"/>
                </a:lnTo>
                <a:lnTo>
                  <a:pt x="22079" y="2510"/>
                </a:lnTo>
                <a:lnTo>
                  <a:pt x="20255" y="47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9779739" y="3151954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7785" y="0"/>
                </a:moveTo>
                <a:lnTo>
                  <a:pt x="5003" y="711"/>
                </a:lnTo>
                <a:lnTo>
                  <a:pt x="838" y="3543"/>
                </a:lnTo>
                <a:lnTo>
                  <a:pt x="0" y="5740"/>
                </a:lnTo>
                <a:lnTo>
                  <a:pt x="3657" y="2311"/>
                </a:lnTo>
                <a:lnTo>
                  <a:pt x="6565" y="876"/>
                </a:lnTo>
                <a:lnTo>
                  <a:pt x="778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9777649" y="3157487"/>
            <a:ext cx="26034" cy="9525"/>
          </a:xfrm>
          <a:custGeom>
            <a:avLst/>
            <a:gdLst/>
            <a:ahLst/>
            <a:cxnLst/>
            <a:rect l="l" t="t" r="r" b="b"/>
            <a:pathLst>
              <a:path w="26034" h="9525">
                <a:moveTo>
                  <a:pt x="0" y="3467"/>
                </a:moveTo>
                <a:lnTo>
                  <a:pt x="4698" y="9169"/>
                </a:lnTo>
                <a:lnTo>
                  <a:pt x="16509" y="6591"/>
                </a:lnTo>
                <a:lnTo>
                  <a:pt x="17510" y="6276"/>
                </a:lnTo>
                <a:lnTo>
                  <a:pt x="3454" y="4178"/>
                </a:lnTo>
                <a:lnTo>
                  <a:pt x="0" y="3467"/>
                </a:lnTo>
                <a:close/>
              </a:path>
              <a:path w="26034" h="9525">
                <a:moveTo>
                  <a:pt x="20510" y="5330"/>
                </a:moveTo>
                <a:lnTo>
                  <a:pt x="17510" y="6276"/>
                </a:lnTo>
                <a:lnTo>
                  <a:pt x="19621" y="6591"/>
                </a:lnTo>
                <a:lnTo>
                  <a:pt x="20510" y="5330"/>
                </a:lnTo>
                <a:close/>
              </a:path>
              <a:path w="26034" h="9525">
                <a:moveTo>
                  <a:pt x="24269" y="0"/>
                </a:moveTo>
                <a:lnTo>
                  <a:pt x="20510" y="5330"/>
                </a:lnTo>
                <a:lnTo>
                  <a:pt x="21386" y="5054"/>
                </a:lnTo>
                <a:lnTo>
                  <a:pt x="25501" y="1689"/>
                </a:lnTo>
                <a:lnTo>
                  <a:pt x="242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9781102" y="3152146"/>
            <a:ext cx="16510" cy="5080"/>
          </a:xfrm>
          <a:custGeom>
            <a:avLst/>
            <a:gdLst/>
            <a:ahLst/>
            <a:cxnLst/>
            <a:rect l="l" t="t" r="r" b="b"/>
            <a:pathLst>
              <a:path w="16509" h="5080">
                <a:moveTo>
                  <a:pt x="9067" y="0"/>
                </a:moveTo>
                <a:lnTo>
                  <a:pt x="2679" y="3555"/>
                </a:lnTo>
                <a:lnTo>
                  <a:pt x="0" y="4991"/>
                </a:lnTo>
                <a:lnTo>
                  <a:pt x="16167" y="1333"/>
                </a:lnTo>
                <a:lnTo>
                  <a:pt x="12928" y="1168"/>
                </a:lnTo>
                <a:lnTo>
                  <a:pt x="906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10273257" y="3159855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9" y="139"/>
                </a:lnTo>
                <a:lnTo>
                  <a:pt x="139" y="279"/>
                </a:lnTo>
                <a:lnTo>
                  <a:pt x="355" y="342"/>
                </a:lnTo>
                <a:lnTo>
                  <a:pt x="749" y="317"/>
                </a:lnTo>
                <a:lnTo>
                  <a:pt x="342" y="203"/>
                </a:lnTo>
                <a:lnTo>
                  <a:pt x="114" y="139"/>
                </a:lnTo>
                <a:lnTo>
                  <a:pt x="0" y="0"/>
                </a:lnTo>
                <a:close/>
              </a:path>
              <a:path w="1270" h="635">
                <a:moveTo>
                  <a:pt x="761" y="76"/>
                </a:moveTo>
                <a:lnTo>
                  <a:pt x="342" y="203"/>
                </a:lnTo>
                <a:lnTo>
                  <a:pt x="829" y="20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10273358" y="315973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0" y="38"/>
                </a:lnTo>
                <a:lnTo>
                  <a:pt x="12" y="266"/>
                </a:lnTo>
                <a:lnTo>
                  <a:pt x="241" y="317"/>
                </a:lnTo>
                <a:lnTo>
                  <a:pt x="444" y="304"/>
                </a:lnTo>
                <a:lnTo>
                  <a:pt x="444" y="38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10272893" y="3158746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80" y="0"/>
                </a:moveTo>
                <a:lnTo>
                  <a:pt x="0" y="38"/>
                </a:lnTo>
                <a:lnTo>
                  <a:pt x="23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14"/>
                </a:lnTo>
                <a:lnTo>
                  <a:pt x="654" y="114"/>
                </a:lnTo>
                <a:lnTo>
                  <a:pt x="380" y="0"/>
                </a:lnTo>
                <a:close/>
              </a:path>
              <a:path w="1270" h="635">
                <a:moveTo>
                  <a:pt x="654" y="114"/>
                </a:moveTo>
                <a:lnTo>
                  <a:pt x="495" y="114"/>
                </a:lnTo>
                <a:lnTo>
                  <a:pt x="711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10273079" y="31588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53" y="330"/>
                </a:lnTo>
                <a:lnTo>
                  <a:pt x="558" y="304"/>
                </a:lnTo>
                <a:lnTo>
                  <a:pt x="482" y="38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0274459" y="31594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12"/>
                </a:moveTo>
                <a:lnTo>
                  <a:pt x="0" y="12"/>
                </a:lnTo>
                <a:lnTo>
                  <a:pt x="177" y="38"/>
                </a:lnTo>
                <a:close/>
              </a:path>
              <a:path w="634" h="635">
                <a:moveTo>
                  <a:pt x="228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10274594" y="31594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10272241" y="316063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52"/>
                </a:lnTo>
                <a:lnTo>
                  <a:pt x="165" y="25"/>
                </a:lnTo>
                <a:close/>
              </a:path>
              <a:path w="634" h="635">
                <a:moveTo>
                  <a:pt x="165" y="2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0272251" y="31606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101"/>
                </a:lnTo>
                <a:lnTo>
                  <a:pt x="194" y="9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0273765" y="31603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01" y="139"/>
                </a:lnTo>
                <a:lnTo>
                  <a:pt x="253" y="38"/>
                </a:lnTo>
                <a:close/>
              </a:path>
              <a:path w="634" h="635">
                <a:moveTo>
                  <a:pt x="253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10273895" y="31603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3" y="0"/>
                </a:moveTo>
                <a:lnTo>
                  <a:pt x="0" y="117"/>
                </a:lnTo>
                <a:lnTo>
                  <a:pt x="150" y="9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0269412" y="31603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39"/>
                </a:lnTo>
                <a:lnTo>
                  <a:pt x="198" y="38"/>
                </a:lnTo>
                <a:close/>
              </a:path>
              <a:path w="634" h="635">
                <a:moveTo>
                  <a:pt x="198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0269435" y="31603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203" y="11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10267586" y="31599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0" y="38"/>
                </a:lnTo>
                <a:lnTo>
                  <a:pt x="4" y="203"/>
                </a:lnTo>
                <a:lnTo>
                  <a:pt x="165" y="292"/>
                </a:lnTo>
                <a:lnTo>
                  <a:pt x="139" y="114"/>
                </a:lnTo>
                <a:lnTo>
                  <a:pt x="279" y="88"/>
                </a:lnTo>
                <a:lnTo>
                  <a:pt x="472" y="88"/>
                </a:lnTo>
                <a:lnTo>
                  <a:pt x="279" y="0"/>
                </a:lnTo>
                <a:close/>
              </a:path>
              <a:path w="634" h="635">
                <a:moveTo>
                  <a:pt x="472" y="88"/>
                </a:moveTo>
                <a:lnTo>
                  <a:pt x="279" y="88"/>
                </a:lnTo>
                <a:lnTo>
                  <a:pt x="507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0267749" y="31600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14" y="0"/>
                </a:lnTo>
                <a:lnTo>
                  <a:pt x="0" y="203"/>
                </a:lnTo>
                <a:lnTo>
                  <a:pt x="165" y="241"/>
                </a:lnTo>
                <a:lnTo>
                  <a:pt x="381" y="215"/>
                </a:lnTo>
                <a:lnTo>
                  <a:pt x="355" y="3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10269621" y="31609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0" y="287"/>
                </a:moveTo>
                <a:close/>
              </a:path>
              <a:path w="634" h="635">
                <a:moveTo>
                  <a:pt x="254" y="0"/>
                </a:moveTo>
                <a:lnTo>
                  <a:pt x="101" y="12"/>
                </a:lnTo>
                <a:lnTo>
                  <a:pt x="0" y="241"/>
                </a:lnTo>
                <a:lnTo>
                  <a:pt x="177" y="101"/>
                </a:lnTo>
                <a:lnTo>
                  <a:pt x="437" y="88"/>
                </a:lnTo>
                <a:lnTo>
                  <a:pt x="254" y="0"/>
                </a:lnTo>
                <a:close/>
              </a:path>
              <a:path w="634" h="635">
                <a:moveTo>
                  <a:pt x="437" y="88"/>
                </a:moveTo>
                <a:lnTo>
                  <a:pt x="254" y="88"/>
                </a:lnTo>
                <a:lnTo>
                  <a:pt x="406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10269720" y="31610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12"/>
                </a:lnTo>
                <a:lnTo>
                  <a:pt x="12" y="190"/>
                </a:lnTo>
                <a:lnTo>
                  <a:pt x="190" y="241"/>
                </a:lnTo>
                <a:lnTo>
                  <a:pt x="406" y="215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0273199" y="31568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33" y="215"/>
                </a:lnTo>
                <a:lnTo>
                  <a:pt x="254" y="165"/>
                </a:lnTo>
                <a:lnTo>
                  <a:pt x="43" y="76"/>
                </a:lnTo>
                <a:close/>
              </a:path>
              <a:path w="634" h="635">
                <a:moveTo>
                  <a:pt x="533" y="76"/>
                </a:moveTo>
                <a:lnTo>
                  <a:pt x="254" y="165"/>
                </a:lnTo>
                <a:lnTo>
                  <a:pt x="584" y="16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10273263" y="315673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63" y="12"/>
                </a:lnTo>
                <a:lnTo>
                  <a:pt x="0" y="177"/>
                </a:lnTo>
                <a:lnTo>
                  <a:pt x="190" y="241"/>
                </a:lnTo>
                <a:lnTo>
                  <a:pt x="440" y="190"/>
                </a:lnTo>
                <a:lnTo>
                  <a:pt x="393" y="50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10256964" y="31591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4" y="215"/>
                </a:lnTo>
                <a:lnTo>
                  <a:pt x="533" y="215"/>
                </a:lnTo>
                <a:lnTo>
                  <a:pt x="253" y="152"/>
                </a:lnTo>
                <a:lnTo>
                  <a:pt x="47" y="63"/>
                </a:lnTo>
                <a:close/>
              </a:path>
              <a:path w="634" h="635">
                <a:moveTo>
                  <a:pt x="533" y="63"/>
                </a:moveTo>
                <a:lnTo>
                  <a:pt x="253" y="152"/>
                </a:lnTo>
                <a:lnTo>
                  <a:pt x="57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0257040" y="31590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12"/>
                </a:lnTo>
                <a:lnTo>
                  <a:pt x="0" y="190"/>
                </a:lnTo>
                <a:lnTo>
                  <a:pt x="177" y="241"/>
                </a:lnTo>
                <a:lnTo>
                  <a:pt x="393" y="215"/>
                </a:lnTo>
                <a:lnTo>
                  <a:pt x="381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10263301" y="31569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9" y="215"/>
                </a:lnTo>
                <a:lnTo>
                  <a:pt x="546" y="215"/>
                </a:lnTo>
                <a:lnTo>
                  <a:pt x="254" y="152"/>
                </a:lnTo>
                <a:lnTo>
                  <a:pt x="55" y="63"/>
                </a:lnTo>
                <a:close/>
              </a:path>
              <a:path w="634" h="635">
                <a:moveTo>
                  <a:pt x="546" y="63"/>
                </a:moveTo>
                <a:lnTo>
                  <a:pt x="254" y="152"/>
                </a:lnTo>
                <a:lnTo>
                  <a:pt x="599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10263390" y="31568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0" y="190"/>
                </a:lnTo>
                <a:lnTo>
                  <a:pt x="165" y="241"/>
                </a:lnTo>
                <a:lnTo>
                  <a:pt x="304" y="228"/>
                </a:lnTo>
                <a:lnTo>
                  <a:pt x="431" y="190"/>
                </a:lnTo>
                <a:lnTo>
                  <a:pt x="381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0259606" y="31575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406" y="241"/>
                </a:lnTo>
                <a:lnTo>
                  <a:pt x="546" y="215"/>
                </a:lnTo>
                <a:lnTo>
                  <a:pt x="241" y="152"/>
                </a:lnTo>
                <a:lnTo>
                  <a:pt x="38" y="50"/>
                </a:lnTo>
                <a:close/>
              </a:path>
              <a:path w="634" h="635">
                <a:moveTo>
                  <a:pt x="546" y="50"/>
                </a:moveTo>
                <a:lnTo>
                  <a:pt x="241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10259682" y="31574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0" y="190"/>
                </a:lnTo>
                <a:lnTo>
                  <a:pt x="165" y="241"/>
                </a:lnTo>
                <a:lnTo>
                  <a:pt x="317" y="228"/>
                </a:lnTo>
                <a:lnTo>
                  <a:pt x="298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10240695" y="3149981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4">
                <a:moveTo>
                  <a:pt x="7881" y="2781"/>
                </a:moveTo>
                <a:lnTo>
                  <a:pt x="0" y="6251"/>
                </a:lnTo>
                <a:lnTo>
                  <a:pt x="0" y="8924"/>
                </a:lnTo>
                <a:lnTo>
                  <a:pt x="2090" y="9956"/>
                </a:lnTo>
                <a:lnTo>
                  <a:pt x="3070" y="10236"/>
                </a:lnTo>
                <a:lnTo>
                  <a:pt x="6713" y="10236"/>
                </a:lnTo>
                <a:lnTo>
                  <a:pt x="7564" y="8229"/>
                </a:lnTo>
                <a:lnTo>
                  <a:pt x="26669" y="4992"/>
                </a:lnTo>
                <a:lnTo>
                  <a:pt x="26669" y="4216"/>
                </a:lnTo>
                <a:lnTo>
                  <a:pt x="9062" y="4216"/>
                </a:lnTo>
                <a:lnTo>
                  <a:pt x="7881" y="2781"/>
                </a:lnTo>
                <a:close/>
              </a:path>
              <a:path w="26670" h="10794">
                <a:moveTo>
                  <a:pt x="24316" y="0"/>
                </a:moveTo>
                <a:lnTo>
                  <a:pt x="19385" y="0"/>
                </a:lnTo>
                <a:lnTo>
                  <a:pt x="14968" y="1435"/>
                </a:lnTo>
                <a:lnTo>
                  <a:pt x="9062" y="4216"/>
                </a:lnTo>
                <a:lnTo>
                  <a:pt x="26669" y="4216"/>
                </a:lnTo>
                <a:lnTo>
                  <a:pt x="26669" y="862"/>
                </a:lnTo>
                <a:lnTo>
                  <a:pt x="2431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0259462" y="315860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63"/>
                </a:moveTo>
                <a:lnTo>
                  <a:pt x="126" y="76"/>
                </a:lnTo>
                <a:lnTo>
                  <a:pt x="292" y="63"/>
                </a:lnTo>
                <a:close/>
              </a:path>
              <a:path w="634" h="635">
                <a:moveTo>
                  <a:pt x="0" y="0"/>
                </a:moveTo>
                <a:close/>
              </a:path>
              <a:path w="634" h="635">
                <a:moveTo>
                  <a:pt x="266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10259466" y="31585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7" y="0"/>
                </a:moveTo>
                <a:lnTo>
                  <a:pt x="0" y="0"/>
                </a:lnTo>
                <a:lnTo>
                  <a:pt x="199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10240116" y="3152711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52" y="0"/>
                </a:moveTo>
                <a:lnTo>
                  <a:pt x="0" y="3810"/>
                </a:lnTo>
                <a:lnTo>
                  <a:pt x="1701" y="5359"/>
                </a:lnTo>
                <a:lnTo>
                  <a:pt x="2235" y="6350"/>
                </a:lnTo>
                <a:lnTo>
                  <a:pt x="5537" y="5905"/>
                </a:lnTo>
                <a:lnTo>
                  <a:pt x="11455" y="2768"/>
                </a:lnTo>
                <a:lnTo>
                  <a:pt x="1205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10252888" y="3150399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57" y="0"/>
                </a:moveTo>
                <a:lnTo>
                  <a:pt x="6751" y="0"/>
                </a:lnTo>
                <a:lnTo>
                  <a:pt x="303" y="2988"/>
                </a:lnTo>
                <a:lnTo>
                  <a:pt x="0" y="3230"/>
                </a:lnTo>
                <a:lnTo>
                  <a:pt x="0" y="3708"/>
                </a:lnTo>
                <a:lnTo>
                  <a:pt x="4758" y="3708"/>
                </a:lnTo>
                <a:lnTo>
                  <a:pt x="12319" y="2120"/>
                </a:lnTo>
                <a:lnTo>
                  <a:pt x="12319" y="420"/>
                </a:lnTo>
                <a:lnTo>
                  <a:pt x="1135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10244950" y="3151771"/>
            <a:ext cx="31737" cy="1131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10220776" y="3156662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49" y="0"/>
                </a:moveTo>
                <a:lnTo>
                  <a:pt x="3047" y="88"/>
                </a:lnTo>
                <a:lnTo>
                  <a:pt x="139" y="2260"/>
                </a:lnTo>
                <a:lnTo>
                  <a:pt x="0" y="4965"/>
                </a:lnTo>
                <a:lnTo>
                  <a:pt x="1752" y="6121"/>
                </a:lnTo>
                <a:lnTo>
                  <a:pt x="19862" y="5829"/>
                </a:lnTo>
                <a:lnTo>
                  <a:pt x="25869" y="3048"/>
                </a:lnTo>
                <a:lnTo>
                  <a:pt x="20421" y="1092"/>
                </a:lnTo>
                <a:lnTo>
                  <a:pt x="1824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10220858" y="3156699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51" y="0"/>
                </a:moveTo>
                <a:lnTo>
                  <a:pt x="9995" y="0"/>
                </a:lnTo>
                <a:lnTo>
                  <a:pt x="2966" y="47"/>
                </a:lnTo>
                <a:lnTo>
                  <a:pt x="58" y="2218"/>
                </a:lnTo>
                <a:lnTo>
                  <a:pt x="0" y="4989"/>
                </a:lnTo>
                <a:lnTo>
                  <a:pt x="1482" y="5956"/>
                </a:lnTo>
                <a:lnTo>
                  <a:pt x="9669" y="5956"/>
                </a:lnTo>
                <a:lnTo>
                  <a:pt x="19781" y="5787"/>
                </a:lnTo>
                <a:lnTo>
                  <a:pt x="22415" y="4567"/>
                </a:lnTo>
                <a:lnTo>
                  <a:pt x="22415" y="3831"/>
                </a:lnTo>
                <a:lnTo>
                  <a:pt x="5684" y="3831"/>
                </a:lnTo>
                <a:lnTo>
                  <a:pt x="1693" y="3471"/>
                </a:lnTo>
                <a:lnTo>
                  <a:pt x="18648" y="199"/>
                </a:lnTo>
                <a:lnTo>
                  <a:pt x="18251" y="0"/>
                </a:lnTo>
                <a:close/>
              </a:path>
              <a:path w="22859" h="6350">
                <a:moveTo>
                  <a:pt x="22415" y="2519"/>
                </a:moveTo>
                <a:lnTo>
                  <a:pt x="9862" y="3691"/>
                </a:lnTo>
                <a:lnTo>
                  <a:pt x="5684" y="3831"/>
                </a:lnTo>
                <a:lnTo>
                  <a:pt x="22415" y="3831"/>
                </a:lnTo>
                <a:lnTo>
                  <a:pt x="22415" y="2519"/>
                </a:lnTo>
                <a:close/>
              </a:path>
              <a:path w="22859" h="6350">
                <a:moveTo>
                  <a:pt x="18648" y="199"/>
                </a:moveTo>
                <a:lnTo>
                  <a:pt x="16796" y="199"/>
                </a:lnTo>
                <a:lnTo>
                  <a:pt x="19679" y="1444"/>
                </a:lnTo>
                <a:lnTo>
                  <a:pt x="22415" y="2474"/>
                </a:lnTo>
                <a:lnTo>
                  <a:pt x="22415" y="1795"/>
                </a:lnTo>
                <a:lnTo>
                  <a:pt x="20340" y="1050"/>
                </a:lnTo>
                <a:lnTo>
                  <a:pt x="18648" y="19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10221969" y="3157081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62" y="0"/>
                </a:moveTo>
                <a:lnTo>
                  <a:pt x="4610" y="304"/>
                </a:lnTo>
                <a:lnTo>
                  <a:pt x="774" y="1498"/>
                </a:lnTo>
                <a:lnTo>
                  <a:pt x="0" y="2438"/>
                </a:lnTo>
                <a:lnTo>
                  <a:pt x="3365" y="977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10220049" y="3159434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4">
                <a:moveTo>
                  <a:pt x="0" y="1473"/>
                </a:moveTo>
                <a:lnTo>
                  <a:pt x="4317" y="3886"/>
                </a:lnTo>
                <a:lnTo>
                  <a:pt x="15201" y="2794"/>
                </a:lnTo>
                <a:lnTo>
                  <a:pt x="16123" y="2658"/>
                </a:lnTo>
                <a:lnTo>
                  <a:pt x="3187" y="1765"/>
                </a:lnTo>
                <a:lnTo>
                  <a:pt x="0" y="1473"/>
                </a:lnTo>
                <a:close/>
              </a:path>
              <a:path w="23495" h="4444">
                <a:moveTo>
                  <a:pt x="18918" y="2248"/>
                </a:moveTo>
                <a:lnTo>
                  <a:pt x="16123" y="2658"/>
                </a:lnTo>
                <a:lnTo>
                  <a:pt x="18084" y="2794"/>
                </a:lnTo>
                <a:lnTo>
                  <a:pt x="18918" y="2248"/>
                </a:lnTo>
                <a:close/>
              </a:path>
              <a:path w="23495" h="4444">
                <a:moveTo>
                  <a:pt x="22351" y="0"/>
                </a:moveTo>
                <a:lnTo>
                  <a:pt x="18918" y="2248"/>
                </a:lnTo>
                <a:lnTo>
                  <a:pt x="19697" y="2133"/>
                </a:lnTo>
                <a:lnTo>
                  <a:pt x="23482" y="711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10223233" y="3157166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69" y="0"/>
                </a:moveTo>
                <a:lnTo>
                  <a:pt x="0" y="2120"/>
                </a:lnTo>
                <a:lnTo>
                  <a:pt x="14897" y="558"/>
                </a:lnTo>
                <a:lnTo>
                  <a:pt x="11899" y="495"/>
                </a:lnTo>
                <a:lnTo>
                  <a:pt x="83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10238257" y="2689301"/>
            <a:ext cx="315646" cy="47411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10337682" y="2735575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9" y="0"/>
                </a:moveTo>
                <a:lnTo>
                  <a:pt x="0" y="6300"/>
                </a:lnTo>
                <a:lnTo>
                  <a:pt x="168" y="13749"/>
                </a:lnTo>
                <a:lnTo>
                  <a:pt x="146" y="37589"/>
                </a:lnTo>
                <a:lnTo>
                  <a:pt x="52" y="63470"/>
                </a:lnTo>
                <a:lnTo>
                  <a:pt x="2665" y="120464"/>
                </a:lnTo>
                <a:lnTo>
                  <a:pt x="10464" y="224278"/>
                </a:lnTo>
                <a:lnTo>
                  <a:pt x="25852" y="412021"/>
                </a:lnTo>
                <a:lnTo>
                  <a:pt x="34585" y="401998"/>
                </a:lnTo>
                <a:lnTo>
                  <a:pt x="40762" y="397179"/>
                </a:lnTo>
                <a:lnTo>
                  <a:pt x="47319" y="396235"/>
                </a:lnTo>
                <a:lnTo>
                  <a:pt x="56167" y="396235"/>
                </a:lnTo>
                <a:lnTo>
                  <a:pt x="46719" y="381533"/>
                </a:lnTo>
                <a:lnTo>
                  <a:pt x="38106" y="340206"/>
                </a:lnTo>
                <a:lnTo>
                  <a:pt x="31043" y="281836"/>
                </a:lnTo>
                <a:lnTo>
                  <a:pt x="25220" y="214407"/>
                </a:lnTo>
                <a:lnTo>
                  <a:pt x="20324" y="145901"/>
                </a:lnTo>
                <a:lnTo>
                  <a:pt x="16044" y="84301"/>
                </a:lnTo>
                <a:lnTo>
                  <a:pt x="12068" y="37589"/>
                </a:lnTo>
                <a:lnTo>
                  <a:pt x="8084" y="13749"/>
                </a:lnTo>
                <a:lnTo>
                  <a:pt x="2272" y="1184"/>
                </a:lnTo>
                <a:lnTo>
                  <a:pt x="129" y="0"/>
                </a:lnTo>
                <a:close/>
              </a:path>
              <a:path w="57784" h="412114">
                <a:moveTo>
                  <a:pt x="56167" y="396235"/>
                </a:moveTo>
                <a:lnTo>
                  <a:pt x="47319" y="396235"/>
                </a:lnTo>
                <a:lnTo>
                  <a:pt x="57195" y="397835"/>
                </a:lnTo>
                <a:lnTo>
                  <a:pt x="56167" y="396235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10420427" y="2738085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80">
                <a:moveTo>
                  <a:pt x="41980" y="393093"/>
                </a:moveTo>
                <a:lnTo>
                  <a:pt x="34453" y="393093"/>
                </a:lnTo>
                <a:lnTo>
                  <a:pt x="42429" y="398604"/>
                </a:lnTo>
                <a:lnTo>
                  <a:pt x="41980" y="393093"/>
                </a:lnTo>
                <a:close/>
              </a:path>
              <a:path w="42545" h="398780">
                <a:moveTo>
                  <a:pt x="6249" y="0"/>
                </a:moveTo>
                <a:lnTo>
                  <a:pt x="1776" y="752"/>
                </a:lnTo>
                <a:lnTo>
                  <a:pt x="0" y="22182"/>
                </a:lnTo>
                <a:lnTo>
                  <a:pt x="967" y="68898"/>
                </a:lnTo>
                <a:lnTo>
                  <a:pt x="3924" y="132224"/>
                </a:lnTo>
                <a:lnTo>
                  <a:pt x="8115" y="203483"/>
                </a:lnTo>
                <a:lnTo>
                  <a:pt x="12785" y="274000"/>
                </a:lnTo>
                <a:lnTo>
                  <a:pt x="17180" y="335099"/>
                </a:lnTo>
                <a:lnTo>
                  <a:pt x="20544" y="378103"/>
                </a:lnTo>
                <a:lnTo>
                  <a:pt x="22122" y="394337"/>
                </a:lnTo>
                <a:lnTo>
                  <a:pt x="34453" y="393093"/>
                </a:lnTo>
                <a:lnTo>
                  <a:pt x="41980" y="393093"/>
                </a:lnTo>
                <a:lnTo>
                  <a:pt x="38789" y="353942"/>
                </a:lnTo>
                <a:lnTo>
                  <a:pt x="30072" y="251702"/>
                </a:lnTo>
                <a:lnTo>
                  <a:pt x="19583" y="139506"/>
                </a:lnTo>
                <a:lnTo>
                  <a:pt x="10628" y="64975"/>
                </a:lnTo>
                <a:lnTo>
                  <a:pt x="8284" y="40196"/>
                </a:lnTo>
                <a:lnTo>
                  <a:pt x="7621" y="15842"/>
                </a:lnTo>
                <a:lnTo>
                  <a:pt x="6249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10461932" y="2733169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17" y="415399"/>
                </a:moveTo>
                <a:lnTo>
                  <a:pt x="33961" y="419351"/>
                </a:lnTo>
                <a:lnTo>
                  <a:pt x="34202" y="419351"/>
                </a:lnTo>
                <a:lnTo>
                  <a:pt x="36389" y="415785"/>
                </a:lnTo>
                <a:lnTo>
                  <a:pt x="36217" y="415399"/>
                </a:lnTo>
                <a:close/>
              </a:path>
              <a:path w="50165" h="419735">
                <a:moveTo>
                  <a:pt x="38931" y="407200"/>
                </a:moveTo>
                <a:lnTo>
                  <a:pt x="15561" y="407200"/>
                </a:lnTo>
                <a:lnTo>
                  <a:pt x="32820" y="407784"/>
                </a:lnTo>
                <a:lnTo>
                  <a:pt x="36217" y="415399"/>
                </a:lnTo>
                <a:lnTo>
                  <a:pt x="37163" y="413740"/>
                </a:lnTo>
                <a:lnTo>
                  <a:pt x="38931" y="407200"/>
                </a:lnTo>
                <a:close/>
              </a:path>
              <a:path w="50165" h="419735">
                <a:moveTo>
                  <a:pt x="7052" y="10154"/>
                </a:moveTo>
                <a:lnTo>
                  <a:pt x="3353" y="16513"/>
                </a:lnTo>
                <a:lnTo>
                  <a:pt x="316" y="36820"/>
                </a:lnTo>
                <a:lnTo>
                  <a:pt x="119" y="50958"/>
                </a:lnTo>
                <a:lnTo>
                  <a:pt x="0" y="64556"/>
                </a:lnTo>
                <a:lnTo>
                  <a:pt x="245" y="82320"/>
                </a:lnTo>
                <a:lnTo>
                  <a:pt x="1199" y="191865"/>
                </a:lnTo>
                <a:lnTo>
                  <a:pt x="1976" y="260264"/>
                </a:lnTo>
                <a:lnTo>
                  <a:pt x="3019" y="323821"/>
                </a:lnTo>
                <a:lnTo>
                  <a:pt x="4381" y="372090"/>
                </a:lnTo>
                <a:lnTo>
                  <a:pt x="10608" y="409054"/>
                </a:lnTo>
                <a:lnTo>
                  <a:pt x="15561" y="407200"/>
                </a:lnTo>
                <a:lnTo>
                  <a:pt x="38931" y="407200"/>
                </a:lnTo>
                <a:lnTo>
                  <a:pt x="44857" y="385271"/>
                </a:lnTo>
                <a:lnTo>
                  <a:pt x="48902" y="338412"/>
                </a:lnTo>
                <a:lnTo>
                  <a:pt x="50022" y="279338"/>
                </a:lnTo>
                <a:lnTo>
                  <a:pt x="49300" y="235945"/>
                </a:lnTo>
                <a:lnTo>
                  <a:pt x="19728" y="235945"/>
                </a:lnTo>
                <a:lnTo>
                  <a:pt x="18547" y="230704"/>
                </a:lnTo>
                <a:lnTo>
                  <a:pt x="15590" y="188870"/>
                </a:lnTo>
                <a:lnTo>
                  <a:pt x="13777" y="149480"/>
                </a:lnTo>
                <a:lnTo>
                  <a:pt x="11663" y="94331"/>
                </a:lnTo>
                <a:lnTo>
                  <a:pt x="9388" y="26758"/>
                </a:lnTo>
                <a:lnTo>
                  <a:pt x="7052" y="10154"/>
                </a:lnTo>
                <a:close/>
              </a:path>
              <a:path w="50165" h="419735">
                <a:moveTo>
                  <a:pt x="29926" y="0"/>
                </a:moveTo>
                <a:lnTo>
                  <a:pt x="25098" y="46869"/>
                </a:lnTo>
                <a:lnTo>
                  <a:pt x="23831" y="136027"/>
                </a:lnTo>
                <a:lnTo>
                  <a:pt x="23408" y="161325"/>
                </a:lnTo>
                <a:lnTo>
                  <a:pt x="22306" y="205743"/>
                </a:lnTo>
                <a:lnTo>
                  <a:pt x="19728" y="235945"/>
                </a:lnTo>
                <a:lnTo>
                  <a:pt x="49300" y="235945"/>
                </a:lnTo>
                <a:lnTo>
                  <a:pt x="46402" y="151124"/>
                </a:lnTo>
                <a:lnTo>
                  <a:pt x="43105" y="94331"/>
                </a:lnTo>
                <a:lnTo>
                  <a:pt x="39784" y="50958"/>
                </a:lnTo>
                <a:lnTo>
                  <a:pt x="33288" y="8175"/>
                </a:lnTo>
                <a:lnTo>
                  <a:pt x="29926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10270058" y="2678595"/>
            <a:ext cx="298183" cy="49423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10269493" y="2678022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69" y="0"/>
                </a:moveTo>
                <a:lnTo>
                  <a:pt x="11163" y="152"/>
                </a:lnTo>
                <a:lnTo>
                  <a:pt x="6502" y="4216"/>
                </a:lnTo>
                <a:lnTo>
                  <a:pt x="5791" y="10769"/>
                </a:lnTo>
                <a:lnTo>
                  <a:pt x="469" y="481876"/>
                </a:lnTo>
                <a:lnTo>
                  <a:pt x="0" y="490550"/>
                </a:lnTo>
                <a:lnTo>
                  <a:pt x="4000" y="494118"/>
                </a:lnTo>
                <a:lnTo>
                  <a:pt x="7010" y="494703"/>
                </a:lnTo>
                <a:lnTo>
                  <a:pt x="13538" y="494703"/>
                </a:lnTo>
                <a:lnTo>
                  <a:pt x="14986" y="494601"/>
                </a:lnTo>
                <a:lnTo>
                  <a:pt x="42350" y="493649"/>
                </a:lnTo>
                <a:lnTo>
                  <a:pt x="7454" y="493649"/>
                </a:lnTo>
                <a:lnTo>
                  <a:pt x="4572" y="493128"/>
                </a:lnTo>
                <a:lnTo>
                  <a:pt x="1587" y="490474"/>
                </a:lnTo>
                <a:lnTo>
                  <a:pt x="1697" y="476643"/>
                </a:lnTo>
                <a:lnTo>
                  <a:pt x="6970" y="10769"/>
                </a:lnTo>
                <a:lnTo>
                  <a:pt x="9550" y="3073"/>
                </a:lnTo>
                <a:lnTo>
                  <a:pt x="11861" y="1041"/>
                </a:lnTo>
                <a:lnTo>
                  <a:pt x="127519" y="1041"/>
                </a:lnTo>
                <a:lnTo>
                  <a:pt x="11569" y="0"/>
                </a:lnTo>
                <a:close/>
              </a:path>
              <a:path w="299720" h="495300">
                <a:moveTo>
                  <a:pt x="279920" y="484378"/>
                </a:moveTo>
                <a:lnTo>
                  <a:pt x="14935" y="493547"/>
                </a:lnTo>
                <a:lnTo>
                  <a:pt x="13474" y="493649"/>
                </a:lnTo>
                <a:lnTo>
                  <a:pt x="42350" y="493649"/>
                </a:lnTo>
                <a:lnTo>
                  <a:pt x="279869" y="485381"/>
                </a:lnTo>
                <a:lnTo>
                  <a:pt x="284210" y="485381"/>
                </a:lnTo>
                <a:lnTo>
                  <a:pt x="288417" y="484987"/>
                </a:lnTo>
                <a:lnTo>
                  <a:pt x="289017" y="484416"/>
                </a:lnTo>
                <a:lnTo>
                  <a:pt x="280428" y="484416"/>
                </a:lnTo>
                <a:lnTo>
                  <a:pt x="279920" y="484378"/>
                </a:lnTo>
                <a:close/>
              </a:path>
              <a:path w="299720" h="495300">
                <a:moveTo>
                  <a:pt x="284210" y="485381"/>
                </a:moveTo>
                <a:lnTo>
                  <a:pt x="279869" y="485381"/>
                </a:lnTo>
                <a:lnTo>
                  <a:pt x="280339" y="485432"/>
                </a:lnTo>
                <a:lnTo>
                  <a:pt x="283667" y="485432"/>
                </a:lnTo>
                <a:lnTo>
                  <a:pt x="284210" y="485381"/>
                </a:lnTo>
                <a:close/>
              </a:path>
              <a:path w="299720" h="495300">
                <a:moveTo>
                  <a:pt x="127519" y="1041"/>
                </a:moveTo>
                <a:lnTo>
                  <a:pt x="11861" y="1041"/>
                </a:lnTo>
                <a:lnTo>
                  <a:pt x="281178" y="4127"/>
                </a:lnTo>
                <a:lnTo>
                  <a:pt x="289344" y="4419"/>
                </a:lnTo>
                <a:lnTo>
                  <a:pt x="294424" y="5384"/>
                </a:lnTo>
                <a:lnTo>
                  <a:pt x="297726" y="8509"/>
                </a:lnTo>
                <a:lnTo>
                  <a:pt x="297065" y="14274"/>
                </a:lnTo>
                <a:lnTo>
                  <a:pt x="296665" y="16335"/>
                </a:lnTo>
                <a:lnTo>
                  <a:pt x="296560" y="28816"/>
                </a:lnTo>
                <a:lnTo>
                  <a:pt x="293559" y="461594"/>
                </a:lnTo>
                <a:lnTo>
                  <a:pt x="293542" y="472897"/>
                </a:lnTo>
                <a:lnTo>
                  <a:pt x="294259" y="477913"/>
                </a:lnTo>
                <a:lnTo>
                  <a:pt x="287743" y="484136"/>
                </a:lnTo>
                <a:lnTo>
                  <a:pt x="283006" y="484416"/>
                </a:lnTo>
                <a:lnTo>
                  <a:pt x="289017" y="484416"/>
                </a:lnTo>
                <a:lnTo>
                  <a:pt x="295490" y="478256"/>
                </a:lnTo>
                <a:lnTo>
                  <a:pt x="294744" y="472897"/>
                </a:lnTo>
                <a:lnTo>
                  <a:pt x="294740" y="461594"/>
                </a:lnTo>
                <a:lnTo>
                  <a:pt x="297742" y="28816"/>
                </a:lnTo>
                <a:lnTo>
                  <a:pt x="297869" y="16335"/>
                </a:lnTo>
                <a:lnTo>
                  <a:pt x="299184" y="9169"/>
                </a:lnTo>
                <a:lnTo>
                  <a:pt x="299274" y="8509"/>
                </a:lnTo>
                <a:lnTo>
                  <a:pt x="295008" y="4470"/>
                </a:lnTo>
                <a:lnTo>
                  <a:pt x="289877" y="3429"/>
                </a:lnTo>
                <a:lnTo>
                  <a:pt x="281152" y="3124"/>
                </a:lnTo>
                <a:lnTo>
                  <a:pt x="127519" y="1041"/>
                </a:lnTo>
                <a:close/>
              </a:path>
              <a:path w="299720" h="495300">
                <a:moveTo>
                  <a:pt x="28778" y="14973"/>
                </a:moveTo>
                <a:lnTo>
                  <a:pt x="19156" y="466318"/>
                </a:lnTo>
                <a:lnTo>
                  <a:pt x="19031" y="471271"/>
                </a:lnTo>
                <a:lnTo>
                  <a:pt x="18770" y="476808"/>
                </a:lnTo>
                <a:lnTo>
                  <a:pt x="22237" y="479856"/>
                </a:lnTo>
                <a:lnTo>
                  <a:pt x="24866" y="480402"/>
                </a:lnTo>
                <a:lnTo>
                  <a:pt x="30518" y="480402"/>
                </a:lnTo>
                <a:lnTo>
                  <a:pt x="31800" y="480314"/>
                </a:lnTo>
                <a:lnTo>
                  <a:pt x="61047" y="479361"/>
                </a:lnTo>
                <a:lnTo>
                  <a:pt x="30467" y="479361"/>
                </a:lnTo>
                <a:lnTo>
                  <a:pt x="25273" y="479336"/>
                </a:lnTo>
                <a:lnTo>
                  <a:pt x="22796" y="478891"/>
                </a:lnTo>
                <a:lnTo>
                  <a:pt x="20256" y="476643"/>
                </a:lnTo>
                <a:lnTo>
                  <a:pt x="20387" y="461594"/>
                </a:lnTo>
                <a:lnTo>
                  <a:pt x="24871" y="28816"/>
                </a:lnTo>
                <a:lnTo>
                  <a:pt x="29108" y="16027"/>
                </a:lnTo>
                <a:lnTo>
                  <a:pt x="173296" y="16027"/>
                </a:lnTo>
                <a:lnTo>
                  <a:pt x="28778" y="14973"/>
                </a:lnTo>
                <a:close/>
              </a:path>
              <a:path w="299720" h="495300">
                <a:moveTo>
                  <a:pt x="260731" y="471855"/>
                </a:moveTo>
                <a:lnTo>
                  <a:pt x="31724" y="479259"/>
                </a:lnTo>
                <a:lnTo>
                  <a:pt x="30467" y="479361"/>
                </a:lnTo>
                <a:lnTo>
                  <a:pt x="61047" y="479361"/>
                </a:lnTo>
                <a:lnTo>
                  <a:pt x="260705" y="472859"/>
                </a:lnTo>
                <a:lnTo>
                  <a:pt x="264411" y="472859"/>
                </a:lnTo>
                <a:lnTo>
                  <a:pt x="268135" y="472528"/>
                </a:lnTo>
                <a:lnTo>
                  <a:pt x="268801" y="471893"/>
                </a:lnTo>
                <a:lnTo>
                  <a:pt x="261759" y="471893"/>
                </a:lnTo>
                <a:lnTo>
                  <a:pt x="260731" y="471855"/>
                </a:lnTo>
                <a:close/>
              </a:path>
              <a:path w="299720" h="495300">
                <a:moveTo>
                  <a:pt x="264411" y="472859"/>
                </a:moveTo>
                <a:lnTo>
                  <a:pt x="260705" y="472859"/>
                </a:lnTo>
                <a:lnTo>
                  <a:pt x="261099" y="472897"/>
                </a:lnTo>
                <a:lnTo>
                  <a:pt x="263982" y="472897"/>
                </a:lnTo>
                <a:lnTo>
                  <a:pt x="264411" y="472859"/>
                </a:lnTo>
                <a:close/>
              </a:path>
              <a:path w="299720" h="495300">
                <a:moveTo>
                  <a:pt x="173296" y="16027"/>
                </a:moveTo>
                <a:lnTo>
                  <a:pt x="29108" y="16027"/>
                </a:lnTo>
                <a:lnTo>
                  <a:pt x="262775" y="18161"/>
                </a:lnTo>
                <a:lnTo>
                  <a:pt x="268859" y="18364"/>
                </a:lnTo>
                <a:lnTo>
                  <a:pt x="273240" y="19177"/>
                </a:lnTo>
                <a:lnTo>
                  <a:pt x="276020" y="21831"/>
                </a:lnTo>
                <a:lnTo>
                  <a:pt x="275757" y="24434"/>
                </a:lnTo>
                <a:lnTo>
                  <a:pt x="275488" y="26835"/>
                </a:lnTo>
                <a:lnTo>
                  <a:pt x="275244" y="28117"/>
                </a:lnTo>
                <a:lnTo>
                  <a:pt x="275132" y="28816"/>
                </a:lnTo>
                <a:lnTo>
                  <a:pt x="272402" y="461632"/>
                </a:lnTo>
                <a:lnTo>
                  <a:pt x="273062" y="466318"/>
                </a:lnTo>
                <a:lnTo>
                  <a:pt x="267474" y="471652"/>
                </a:lnTo>
                <a:lnTo>
                  <a:pt x="263385" y="471893"/>
                </a:lnTo>
                <a:lnTo>
                  <a:pt x="268801" y="471893"/>
                </a:lnTo>
                <a:lnTo>
                  <a:pt x="274294" y="466661"/>
                </a:lnTo>
                <a:lnTo>
                  <a:pt x="273570" y="461594"/>
                </a:lnTo>
                <a:lnTo>
                  <a:pt x="276288" y="28816"/>
                </a:lnTo>
                <a:lnTo>
                  <a:pt x="276440" y="28117"/>
                </a:lnTo>
                <a:lnTo>
                  <a:pt x="277596" y="21831"/>
                </a:lnTo>
                <a:lnTo>
                  <a:pt x="273850" y="18275"/>
                </a:lnTo>
                <a:lnTo>
                  <a:pt x="269379" y="17373"/>
                </a:lnTo>
                <a:lnTo>
                  <a:pt x="262775" y="17145"/>
                </a:lnTo>
                <a:lnTo>
                  <a:pt x="173296" y="16027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10288778" y="2693555"/>
            <a:ext cx="257711" cy="46487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10288526" y="2693252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5">
                <a:moveTo>
                  <a:pt x="9867" y="0"/>
                </a:moveTo>
                <a:lnTo>
                  <a:pt x="9537" y="139"/>
                </a:lnTo>
                <a:lnTo>
                  <a:pt x="5587" y="3556"/>
                </a:lnTo>
                <a:lnTo>
                  <a:pt x="5016" y="8890"/>
                </a:lnTo>
                <a:lnTo>
                  <a:pt x="389" y="454113"/>
                </a:lnTo>
                <a:lnTo>
                  <a:pt x="0" y="461429"/>
                </a:lnTo>
                <a:lnTo>
                  <a:pt x="3632" y="464642"/>
                </a:lnTo>
                <a:lnTo>
                  <a:pt x="7124" y="464908"/>
                </a:lnTo>
                <a:lnTo>
                  <a:pt x="9817" y="464921"/>
                </a:lnTo>
                <a:lnTo>
                  <a:pt x="11468" y="464921"/>
                </a:lnTo>
                <a:lnTo>
                  <a:pt x="12750" y="464820"/>
                </a:lnTo>
                <a:lnTo>
                  <a:pt x="26034" y="464388"/>
                </a:lnTo>
                <a:lnTo>
                  <a:pt x="6172" y="464375"/>
                </a:lnTo>
                <a:lnTo>
                  <a:pt x="3632" y="463905"/>
                </a:lnTo>
                <a:lnTo>
                  <a:pt x="596" y="461225"/>
                </a:lnTo>
                <a:lnTo>
                  <a:pt x="975" y="454113"/>
                </a:lnTo>
                <a:lnTo>
                  <a:pt x="5490" y="17411"/>
                </a:lnTo>
                <a:lnTo>
                  <a:pt x="5605" y="8890"/>
                </a:lnTo>
                <a:lnTo>
                  <a:pt x="6159" y="3797"/>
                </a:lnTo>
                <a:lnTo>
                  <a:pt x="7886" y="2324"/>
                </a:lnTo>
                <a:lnTo>
                  <a:pt x="9944" y="520"/>
                </a:lnTo>
                <a:lnTo>
                  <a:pt x="90305" y="520"/>
                </a:lnTo>
                <a:lnTo>
                  <a:pt x="9867" y="0"/>
                </a:lnTo>
                <a:close/>
              </a:path>
              <a:path w="258445" h="465455">
                <a:moveTo>
                  <a:pt x="241706" y="456869"/>
                </a:moveTo>
                <a:lnTo>
                  <a:pt x="12699" y="464299"/>
                </a:lnTo>
                <a:lnTo>
                  <a:pt x="11442" y="464388"/>
                </a:lnTo>
                <a:lnTo>
                  <a:pt x="26034" y="464388"/>
                </a:lnTo>
                <a:lnTo>
                  <a:pt x="241706" y="457377"/>
                </a:lnTo>
                <a:lnTo>
                  <a:pt x="245100" y="457377"/>
                </a:lnTo>
                <a:lnTo>
                  <a:pt x="248856" y="457149"/>
                </a:lnTo>
                <a:lnTo>
                  <a:pt x="249109" y="456907"/>
                </a:lnTo>
                <a:lnTo>
                  <a:pt x="242125" y="456895"/>
                </a:lnTo>
                <a:lnTo>
                  <a:pt x="241706" y="456869"/>
                </a:lnTo>
                <a:close/>
              </a:path>
              <a:path w="258445" h="465455">
                <a:moveTo>
                  <a:pt x="16814" y="4673"/>
                </a:moveTo>
                <a:lnTo>
                  <a:pt x="16497" y="4813"/>
                </a:lnTo>
                <a:lnTo>
                  <a:pt x="12763" y="8077"/>
                </a:lnTo>
                <a:lnTo>
                  <a:pt x="12193" y="13385"/>
                </a:lnTo>
                <a:lnTo>
                  <a:pt x="7895" y="443522"/>
                </a:lnTo>
                <a:lnTo>
                  <a:pt x="7798" y="451192"/>
                </a:lnTo>
                <a:lnTo>
                  <a:pt x="7442" y="457796"/>
                </a:lnTo>
                <a:lnTo>
                  <a:pt x="10896" y="460870"/>
                </a:lnTo>
                <a:lnTo>
                  <a:pt x="14211" y="461124"/>
                </a:lnTo>
                <a:lnTo>
                  <a:pt x="16776" y="461137"/>
                </a:lnTo>
                <a:lnTo>
                  <a:pt x="18338" y="461137"/>
                </a:lnTo>
                <a:lnTo>
                  <a:pt x="19557" y="461048"/>
                </a:lnTo>
                <a:lnTo>
                  <a:pt x="32980" y="460616"/>
                </a:lnTo>
                <a:lnTo>
                  <a:pt x="18313" y="460616"/>
                </a:lnTo>
                <a:lnTo>
                  <a:pt x="13322" y="460590"/>
                </a:lnTo>
                <a:lnTo>
                  <a:pt x="10909" y="460133"/>
                </a:lnTo>
                <a:lnTo>
                  <a:pt x="8051" y="457593"/>
                </a:lnTo>
                <a:lnTo>
                  <a:pt x="8388" y="451192"/>
                </a:lnTo>
                <a:lnTo>
                  <a:pt x="8480" y="443522"/>
                </a:lnTo>
                <a:lnTo>
                  <a:pt x="12781" y="13385"/>
                </a:lnTo>
                <a:lnTo>
                  <a:pt x="13322" y="8331"/>
                </a:lnTo>
                <a:lnTo>
                  <a:pt x="16903" y="5207"/>
                </a:lnTo>
                <a:lnTo>
                  <a:pt x="109438" y="5207"/>
                </a:lnTo>
                <a:lnTo>
                  <a:pt x="16814" y="4673"/>
                </a:lnTo>
                <a:close/>
              </a:path>
              <a:path w="258445" h="465455">
                <a:moveTo>
                  <a:pt x="236702" y="453555"/>
                </a:moveTo>
                <a:lnTo>
                  <a:pt x="19519" y="460527"/>
                </a:lnTo>
                <a:lnTo>
                  <a:pt x="18313" y="460616"/>
                </a:lnTo>
                <a:lnTo>
                  <a:pt x="32980" y="460616"/>
                </a:lnTo>
                <a:lnTo>
                  <a:pt x="236689" y="454063"/>
                </a:lnTo>
                <a:lnTo>
                  <a:pt x="240151" y="454063"/>
                </a:lnTo>
                <a:lnTo>
                  <a:pt x="243484" y="453859"/>
                </a:lnTo>
                <a:lnTo>
                  <a:pt x="243759" y="453593"/>
                </a:lnTo>
                <a:lnTo>
                  <a:pt x="237083" y="453593"/>
                </a:lnTo>
                <a:lnTo>
                  <a:pt x="236702" y="453555"/>
                </a:lnTo>
                <a:close/>
              </a:path>
              <a:path w="258445" h="465455">
                <a:moveTo>
                  <a:pt x="245100" y="457377"/>
                </a:moveTo>
                <a:lnTo>
                  <a:pt x="241706" y="457377"/>
                </a:lnTo>
                <a:lnTo>
                  <a:pt x="242087" y="457415"/>
                </a:lnTo>
                <a:lnTo>
                  <a:pt x="244474" y="457415"/>
                </a:lnTo>
                <a:lnTo>
                  <a:pt x="245100" y="457377"/>
                </a:lnTo>
                <a:close/>
              </a:path>
              <a:path w="258445" h="465455">
                <a:moveTo>
                  <a:pt x="90305" y="520"/>
                </a:moveTo>
                <a:lnTo>
                  <a:pt x="9944" y="520"/>
                </a:lnTo>
                <a:lnTo>
                  <a:pt x="242785" y="2641"/>
                </a:lnTo>
                <a:lnTo>
                  <a:pt x="249923" y="2870"/>
                </a:lnTo>
                <a:lnTo>
                  <a:pt x="254368" y="3733"/>
                </a:lnTo>
                <a:lnTo>
                  <a:pt x="257523" y="6731"/>
                </a:lnTo>
                <a:lnTo>
                  <a:pt x="257625" y="7023"/>
                </a:lnTo>
                <a:lnTo>
                  <a:pt x="256400" y="13385"/>
                </a:lnTo>
                <a:lnTo>
                  <a:pt x="253675" y="443522"/>
                </a:lnTo>
                <a:lnTo>
                  <a:pt x="253682" y="446430"/>
                </a:lnTo>
                <a:lnTo>
                  <a:pt x="254330" y="451192"/>
                </a:lnTo>
                <a:lnTo>
                  <a:pt x="248564" y="456666"/>
                </a:lnTo>
                <a:lnTo>
                  <a:pt x="244398" y="456907"/>
                </a:lnTo>
                <a:lnTo>
                  <a:pt x="249109" y="456907"/>
                </a:lnTo>
                <a:lnTo>
                  <a:pt x="254939" y="451345"/>
                </a:lnTo>
                <a:lnTo>
                  <a:pt x="254251" y="446430"/>
                </a:lnTo>
                <a:lnTo>
                  <a:pt x="256959" y="17411"/>
                </a:lnTo>
                <a:lnTo>
                  <a:pt x="257013" y="13385"/>
                </a:lnTo>
                <a:lnTo>
                  <a:pt x="258279" y="6705"/>
                </a:lnTo>
                <a:lnTo>
                  <a:pt x="254647" y="3251"/>
                </a:lnTo>
                <a:lnTo>
                  <a:pt x="250266" y="2374"/>
                </a:lnTo>
                <a:lnTo>
                  <a:pt x="243738" y="2171"/>
                </a:lnTo>
                <a:lnTo>
                  <a:pt x="90305" y="520"/>
                </a:lnTo>
                <a:close/>
              </a:path>
              <a:path w="258445" h="465455">
                <a:moveTo>
                  <a:pt x="240151" y="454063"/>
                </a:moveTo>
                <a:lnTo>
                  <a:pt x="236689" y="454063"/>
                </a:lnTo>
                <a:lnTo>
                  <a:pt x="237058" y="454088"/>
                </a:lnTo>
                <a:lnTo>
                  <a:pt x="239318" y="454113"/>
                </a:lnTo>
                <a:lnTo>
                  <a:pt x="240151" y="454063"/>
                </a:lnTo>
                <a:close/>
              </a:path>
              <a:path w="258445" h="465455">
                <a:moveTo>
                  <a:pt x="109438" y="5207"/>
                </a:moveTo>
                <a:lnTo>
                  <a:pt x="16903" y="5207"/>
                </a:lnTo>
                <a:lnTo>
                  <a:pt x="238023" y="7023"/>
                </a:lnTo>
                <a:lnTo>
                  <a:pt x="244474" y="7226"/>
                </a:lnTo>
                <a:lnTo>
                  <a:pt x="248704" y="8039"/>
                </a:lnTo>
                <a:lnTo>
                  <a:pt x="251802" y="11010"/>
                </a:lnTo>
                <a:lnTo>
                  <a:pt x="250621" y="17246"/>
                </a:lnTo>
                <a:lnTo>
                  <a:pt x="248005" y="443547"/>
                </a:lnTo>
                <a:lnTo>
                  <a:pt x="248640" y="448119"/>
                </a:lnTo>
                <a:lnTo>
                  <a:pt x="243192" y="453364"/>
                </a:lnTo>
                <a:lnTo>
                  <a:pt x="239242" y="453593"/>
                </a:lnTo>
                <a:lnTo>
                  <a:pt x="243759" y="453593"/>
                </a:lnTo>
                <a:lnTo>
                  <a:pt x="249262" y="448297"/>
                </a:lnTo>
                <a:lnTo>
                  <a:pt x="248602" y="443522"/>
                </a:lnTo>
                <a:lnTo>
                  <a:pt x="251180" y="17411"/>
                </a:lnTo>
                <a:lnTo>
                  <a:pt x="252437" y="10858"/>
                </a:lnTo>
                <a:lnTo>
                  <a:pt x="248970" y="7581"/>
                </a:lnTo>
                <a:lnTo>
                  <a:pt x="244817" y="6731"/>
                </a:lnTo>
                <a:lnTo>
                  <a:pt x="238632" y="6540"/>
                </a:lnTo>
                <a:lnTo>
                  <a:pt x="109438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10353132" y="2678876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609" y="0"/>
                </a:moveTo>
                <a:lnTo>
                  <a:pt x="419" y="0"/>
                </a:lnTo>
                <a:lnTo>
                  <a:pt x="139" y="8115"/>
                </a:lnTo>
                <a:lnTo>
                  <a:pt x="24" y="13373"/>
                </a:lnTo>
                <a:lnTo>
                  <a:pt x="0" y="19278"/>
                </a:lnTo>
                <a:lnTo>
                  <a:pt x="380" y="19240"/>
                </a:lnTo>
                <a:lnTo>
                  <a:pt x="533" y="13373"/>
                </a:lnTo>
                <a:lnTo>
                  <a:pt x="939" y="1231"/>
                </a:lnTo>
                <a:lnTo>
                  <a:pt x="1003" y="12"/>
                </a:lnTo>
                <a:lnTo>
                  <a:pt x="60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10368539" y="2679241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74" y="7683"/>
                </a:lnTo>
                <a:lnTo>
                  <a:pt x="1447" y="15570"/>
                </a:lnTo>
                <a:lnTo>
                  <a:pt x="1346" y="18491"/>
                </a:lnTo>
                <a:lnTo>
                  <a:pt x="2133" y="18529"/>
                </a:lnTo>
                <a:lnTo>
                  <a:pt x="2895" y="18630"/>
                </a:lnTo>
                <a:lnTo>
                  <a:pt x="3644" y="18757"/>
                </a:lnTo>
                <a:lnTo>
                  <a:pt x="3835" y="12560"/>
                </a:lnTo>
                <a:lnTo>
                  <a:pt x="3555" y="5880"/>
                </a:lnTo>
                <a:lnTo>
                  <a:pt x="2860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57" y="25"/>
                </a:moveTo>
                <a:lnTo>
                  <a:pt x="1968" y="50"/>
                </a:lnTo>
                <a:lnTo>
                  <a:pt x="2860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10358636" y="2679025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2057" y="0"/>
                </a:moveTo>
                <a:lnTo>
                  <a:pt x="1816" y="0"/>
                </a:lnTo>
                <a:lnTo>
                  <a:pt x="749" y="6121"/>
                </a:lnTo>
                <a:lnTo>
                  <a:pt x="203" y="12420"/>
                </a:lnTo>
                <a:lnTo>
                  <a:pt x="0" y="18770"/>
                </a:lnTo>
                <a:lnTo>
                  <a:pt x="342" y="18745"/>
                </a:lnTo>
                <a:lnTo>
                  <a:pt x="1041" y="18732"/>
                </a:lnTo>
                <a:lnTo>
                  <a:pt x="1308" y="13322"/>
                </a:lnTo>
                <a:lnTo>
                  <a:pt x="1676" y="8394"/>
                </a:lnTo>
                <a:lnTo>
                  <a:pt x="1701" y="4318"/>
                </a:lnTo>
                <a:lnTo>
                  <a:pt x="205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10375676" y="2679120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58" y="0"/>
                </a:moveTo>
                <a:lnTo>
                  <a:pt x="0" y="25"/>
                </a:lnTo>
                <a:lnTo>
                  <a:pt x="266" y="6476"/>
                </a:lnTo>
                <a:lnTo>
                  <a:pt x="431" y="12928"/>
                </a:lnTo>
                <a:lnTo>
                  <a:pt x="457" y="19405"/>
                </a:lnTo>
                <a:lnTo>
                  <a:pt x="1079" y="19418"/>
                </a:lnTo>
                <a:lnTo>
                  <a:pt x="1041" y="12928"/>
                </a:lnTo>
                <a:lnTo>
                  <a:pt x="838" y="6464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10344534" y="3152975"/>
            <a:ext cx="2540" cy="16510"/>
          </a:xfrm>
          <a:custGeom>
            <a:avLst/>
            <a:gdLst/>
            <a:ahLst/>
            <a:cxnLst/>
            <a:rect l="l" t="t" r="r" b="b"/>
            <a:pathLst>
              <a:path w="2540" h="16510">
                <a:moveTo>
                  <a:pt x="139" y="0"/>
                </a:moveTo>
                <a:lnTo>
                  <a:pt x="203" y="11010"/>
                </a:lnTo>
                <a:lnTo>
                  <a:pt x="0" y="16319"/>
                </a:lnTo>
                <a:lnTo>
                  <a:pt x="1549" y="16294"/>
                </a:lnTo>
                <a:lnTo>
                  <a:pt x="2336" y="16294"/>
                </a:lnTo>
                <a:lnTo>
                  <a:pt x="2484" y="12776"/>
                </a:lnTo>
                <a:lnTo>
                  <a:pt x="2463" y="5613"/>
                </a:lnTo>
                <a:lnTo>
                  <a:pt x="2108" y="381"/>
                </a:lnTo>
                <a:lnTo>
                  <a:pt x="1422" y="279"/>
                </a:lnTo>
                <a:lnTo>
                  <a:pt x="774" y="152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10337913" y="3157946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1714" y="0"/>
                </a:moveTo>
                <a:lnTo>
                  <a:pt x="1396" y="2781"/>
                </a:lnTo>
                <a:lnTo>
                  <a:pt x="584" y="7086"/>
                </a:lnTo>
                <a:lnTo>
                  <a:pt x="0" y="11696"/>
                </a:lnTo>
                <a:lnTo>
                  <a:pt x="330" y="11658"/>
                </a:lnTo>
                <a:lnTo>
                  <a:pt x="685" y="11658"/>
                </a:lnTo>
                <a:lnTo>
                  <a:pt x="1003" y="11633"/>
                </a:lnTo>
                <a:lnTo>
                  <a:pt x="1346" y="7797"/>
                </a:lnTo>
                <a:lnTo>
                  <a:pt x="1854" y="3987"/>
                </a:lnTo>
                <a:lnTo>
                  <a:pt x="2273" y="292"/>
                </a:lnTo>
                <a:lnTo>
                  <a:pt x="1701" y="126"/>
                </a:lnTo>
                <a:lnTo>
                  <a:pt x="1714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10326584" y="3155285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79" y="0"/>
                </a:moveTo>
                <a:lnTo>
                  <a:pt x="88" y="5321"/>
                </a:lnTo>
                <a:lnTo>
                  <a:pt x="0" y="16040"/>
                </a:lnTo>
                <a:lnTo>
                  <a:pt x="241" y="15976"/>
                </a:lnTo>
                <a:lnTo>
                  <a:pt x="711" y="15900"/>
                </a:lnTo>
                <a:lnTo>
                  <a:pt x="812" y="10591"/>
                </a:lnTo>
                <a:lnTo>
                  <a:pt x="1079" y="101"/>
                </a:lnTo>
                <a:lnTo>
                  <a:pt x="27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10351000" y="3153514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58" y="0"/>
                </a:moveTo>
                <a:lnTo>
                  <a:pt x="0" y="25"/>
                </a:lnTo>
                <a:lnTo>
                  <a:pt x="203" y="7874"/>
                </a:lnTo>
                <a:lnTo>
                  <a:pt x="330" y="15811"/>
                </a:lnTo>
                <a:lnTo>
                  <a:pt x="634" y="15824"/>
                </a:lnTo>
                <a:lnTo>
                  <a:pt x="800" y="15824"/>
                </a:lnTo>
                <a:lnTo>
                  <a:pt x="723" y="5270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10332728" y="3155292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03" y="0"/>
                </a:moveTo>
                <a:lnTo>
                  <a:pt x="1358" y="63"/>
                </a:lnTo>
                <a:lnTo>
                  <a:pt x="927" y="152"/>
                </a:lnTo>
                <a:lnTo>
                  <a:pt x="482" y="190"/>
                </a:lnTo>
                <a:lnTo>
                  <a:pt x="63" y="5092"/>
                </a:lnTo>
                <a:lnTo>
                  <a:pt x="0" y="14947"/>
                </a:lnTo>
                <a:lnTo>
                  <a:pt x="317" y="14897"/>
                </a:lnTo>
                <a:lnTo>
                  <a:pt x="977" y="14833"/>
                </a:lnTo>
                <a:lnTo>
                  <a:pt x="1182" y="10045"/>
                </a:lnTo>
                <a:lnTo>
                  <a:pt x="1358" y="6731"/>
                </a:lnTo>
                <a:lnTo>
                  <a:pt x="1714" y="1879"/>
                </a:lnTo>
                <a:lnTo>
                  <a:pt x="180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10411069" y="3150092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47" y="0"/>
                </a:moveTo>
                <a:lnTo>
                  <a:pt x="215" y="38"/>
                </a:lnTo>
                <a:lnTo>
                  <a:pt x="0" y="38"/>
                </a:lnTo>
                <a:lnTo>
                  <a:pt x="25" y="5994"/>
                </a:lnTo>
                <a:lnTo>
                  <a:pt x="203" y="11950"/>
                </a:lnTo>
                <a:lnTo>
                  <a:pt x="431" y="17906"/>
                </a:lnTo>
                <a:lnTo>
                  <a:pt x="584" y="17868"/>
                </a:lnTo>
                <a:lnTo>
                  <a:pt x="64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10421849" y="3149630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4749" y="15333"/>
                </a:moveTo>
                <a:lnTo>
                  <a:pt x="4081" y="15641"/>
                </a:lnTo>
                <a:lnTo>
                  <a:pt x="4683" y="15641"/>
                </a:lnTo>
                <a:lnTo>
                  <a:pt x="4749" y="15333"/>
                </a:lnTo>
                <a:close/>
              </a:path>
              <a:path w="9525" h="15875">
                <a:moveTo>
                  <a:pt x="9194" y="0"/>
                </a:moveTo>
                <a:lnTo>
                  <a:pt x="7664" y="38"/>
                </a:lnTo>
                <a:lnTo>
                  <a:pt x="6902" y="38"/>
                </a:lnTo>
                <a:lnTo>
                  <a:pt x="6444" y="5207"/>
                </a:lnTo>
                <a:lnTo>
                  <a:pt x="5746" y="10718"/>
                </a:lnTo>
                <a:lnTo>
                  <a:pt x="4749" y="15333"/>
                </a:lnTo>
                <a:lnTo>
                  <a:pt x="6825" y="14376"/>
                </a:lnTo>
                <a:lnTo>
                  <a:pt x="8476" y="8051"/>
                </a:lnTo>
                <a:lnTo>
                  <a:pt x="9194" y="67"/>
                </a:lnTo>
                <a:close/>
              </a:path>
              <a:path w="9525" h="15875">
                <a:moveTo>
                  <a:pt x="3030" y="14836"/>
                </a:moveTo>
                <a:lnTo>
                  <a:pt x="3224" y="15641"/>
                </a:lnTo>
                <a:lnTo>
                  <a:pt x="4063" y="15641"/>
                </a:lnTo>
                <a:lnTo>
                  <a:pt x="3030" y="14836"/>
                </a:lnTo>
                <a:close/>
              </a:path>
              <a:path w="9525" h="15875">
                <a:moveTo>
                  <a:pt x="514" y="0"/>
                </a:moveTo>
                <a:lnTo>
                  <a:pt x="120" y="0"/>
                </a:lnTo>
                <a:lnTo>
                  <a:pt x="0" y="9699"/>
                </a:lnTo>
                <a:lnTo>
                  <a:pt x="285" y="12700"/>
                </a:lnTo>
                <a:lnTo>
                  <a:pt x="3030" y="14836"/>
                </a:lnTo>
                <a:lnTo>
                  <a:pt x="1339" y="7835"/>
                </a:lnTo>
                <a:lnTo>
                  <a:pt x="1276" y="12"/>
                </a:lnTo>
                <a:lnTo>
                  <a:pt x="514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10435803" y="3155140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30">
                <a:moveTo>
                  <a:pt x="355" y="0"/>
                </a:moveTo>
                <a:lnTo>
                  <a:pt x="294" y="3632"/>
                </a:lnTo>
                <a:lnTo>
                  <a:pt x="177" y="7518"/>
                </a:lnTo>
                <a:lnTo>
                  <a:pt x="0" y="11277"/>
                </a:lnTo>
                <a:lnTo>
                  <a:pt x="507" y="11239"/>
                </a:lnTo>
                <a:lnTo>
                  <a:pt x="469" y="3632"/>
                </a:lnTo>
                <a:lnTo>
                  <a:pt x="35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10417240" y="3149601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80">
                <a:moveTo>
                  <a:pt x="825" y="0"/>
                </a:moveTo>
                <a:lnTo>
                  <a:pt x="0" y="76"/>
                </a:lnTo>
                <a:lnTo>
                  <a:pt x="129" y="5880"/>
                </a:lnTo>
                <a:lnTo>
                  <a:pt x="292" y="10096"/>
                </a:lnTo>
                <a:lnTo>
                  <a:pt x="406" y="17678"/>
                </a:lnTo>
                <a:lnTo>
                  <a:pt x="965" y="17652"/>
                </a:lnTo>
                <a:lnTo>
                  <a:pt x="736" y="11760"/>
                </a:lnTo>
                <a:lnTo>
                  <a:pt x="692" y="5143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10513493" y="2680469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3754" y="7620"/>
                </a:moveTo>
                <a:lnTo>
                  <a:pt x="2108" y="7620"/>
                </a:lnTo>
                <a:lnTo>
                  <a:pt x="2654" y="10871"/>
                </a:lnTo>
                <a:lnTo>
                  <a:pt x="2933" y="14160"/>
                </a:lnTo>
                <a:lnTo>
                  <a:pt x="3136" y="17449"/>
                </a:lnTo>
                <a:lnTo>
                  <a:pt x="4330" y="17386"/>
                </a:lnTo>
                <a:lnTo>
                  <a:pt x="4940" y="17373"/>
                </a:lnTo>
                <a:lnTo>
                  <a:pt x="4076" y="9042"/>
                </a:lnTo>
                <a:lnTo>
                  <a:pt x="3754" y="7620"/>
                </a:lnTo>
                <a:close/>
              </a:path>
              <a:path w="5079" h="17780">
                <a:moveTo>
                  <a:pt x="431" y="0"/>
                </a:moveTo>
                <a:lnTo>
                  <a:pt x="0" y="0"/>
                </a:lnTo>
                <a:lnTo>
                  <a:pt x="1155" y="1765"/>
                </a:lnTo>
                <a:lnTo>
                  <a:pt x="2133" y="7785"/>
                </a:lnTo>
                <a:lnTo>
                  <a:pt x="2108" y="7620"/>
                </a:lnTo>
                <a:lnTo>
                  <a:pt x="3754" y="7620"/>
                </a:lnTo>
                <a:lnTo>
                  <a:pt x="2514" y="2146"/>
                </a:lnTo>
                <a:lnTo>
                  <a:pt x="43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10505977" y="2680406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24" y="7554"/>
                </a:moveTo>
                <a:lnTo>
                  <a:pt x="762" y="12953"/>
                </a:lnTo>
                <a:lnTo>
                  <a:pt x="0" y="18402"/>
                </a:lnTo>
                <a:lnTo>
                  <a:pt x="1016" y="18300"/>
                </a:lnTo>
                <a:lnTo>
                  <a:pt x="1460" y="11696"/>
                </a:lnTo>
                <a:lnTo>
                  <a:pt x="2024" y="7554"/>
                </a:lnTo>
                <a:close/>
              </a:path>
              <a:path w="6984" h="18414">
                <a:moveTo>
                  <a:pt x="4160" y="2413"/>
                </a:moveTo>
                <a:lnTo>
                  <a:pt x="2476" y="4229"/>
                </a:lnTo>
                <a:lnTo>
                  <a:pt x="2024" y="7554"/>
                </a:lnTo>
                <a:lnTo>
                  <a:pt x="4160" y="2413"/>
                </a:lnTo>
                <a:close/>
              </a:path>
              <a:path w="6984" h="18414">
                <a:moveTo>
                  <a:pt x="5702" y="0"/>
                </a:moveTo>
                <a:lnTo>
                  <a:pt x="5372" y="0"/>
                </a:lnTo>
                <a:lnTo>
                  <a:pt x="4724" y="800"/>
                </a:lnTo>
                <a:lnTo>
                  <a:pt x="4305" y="2082"/>
                </a:lnTo>
                <a:lnTo>
                  <a:pt x="4160" y="2413"/>
                </a:lnTo>
                <a:lnTo>
                  <a:pt x="6362" y="38"/>
                </a:lnTo>
                <a:lnTo>
                  <a:pt x="6032" y="38"/>
                </a:lnTo>
                <a:lnTo>
                  <a:pt x="5702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10522063" y="2680484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0" y="0"/>
                </a:moveTo>
                <a:lnTo>
                  <a:pt x="407" y="5791"/>
                </a:lnTo>
                <a:lnTo>
                  <a:pt x="698" y="11544"/>
                </a:lnTo>
                <a:lnTo>
                  <a:pt x="914" y="17310"/>
                </a:lnTo>
                <a:lnTo>
                  <a:pt x="1485" y="17310"/>
                </a:lnTo>
                <a:lnTo>
                  <a:pt x="1219" y="11544"/>
                </a:lnTo>
                <a:lnTo>
                  <a:pt x="874" y="5765"/>
                </a:lnTo>
                <a:lnTo>
                  <a:pt x="419" y="38"/>
                </a:lnTo>
                <a:lnTo>
                  <a:pt x="266" y="38"/>
                </a:lnTo>
                <a:lnTo>
                  <a:pt x="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10499173" y="2679938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93" y="0"/>
                </a:moveTo>
                <a:lnTo>
                  <a:pt x="646" y="6489"/>
                </a:lnTo>
                <a:lnTo>
                  <a:pt x="279" y="12992"/>
                </a:lnTo>
                <a:lnTo>
                  <a:pt x="0" y="19519"/>
                </a:lnTo>
                <a:lnTo>
                  <a:pt x="266" y="19507"/>
                </a:lnTo>
                <a:lnTo>
                  <a:pt x="787" y="19443"/>
                </a:lnTo>
                <a:lnTo>
                  <a:pt x="1003" y="12979"/>
                </a:lnTo>
                <a:lnTo>
                  <a:pt x="1359" y="6477"/>
                </a:lnTo>
                <a:lnTo>
                  <a:pt x="1854" y="38"/>
                </a:lnTo>
                <a:lnTo>
                  <a:pt x="119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10278797" y="2701315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4">
                <a:moveTo>
                  <a:pt x="1417" y="327330"/>
                </a:moveTo>
                <a:lnTo>
                  <a:pt x="2319" y="400178"/>
                </a:lnTo>
                <a:lnTo>
                  <a:pt x="4348" y="442271"/>
                </a:lnTo>
                <a:lnTo>
                  <a:pt x="8466" y="454774"/>
                </a:lnTo>
                <a:lnTo>
                  <a:pt x="9858" y="453811"/>
                </a:lnTo>
                <a:lnTo>
                  <a:pt x="6307" y="448246"/>
                </a:lnTo>
                <a:lnTo>
                  <a:pt x="3745" y="419601"/>
                </a:lnTo>
                <a:lnTo>
                  <a:pt x="2012" y="365928"/>
                </a:lnTo>
                <a:lnTo>
                  <a:pt x="1417" y="327330"/>
                </a:lnTo>
                <a:close/>
              </a:path>
              <a:path w="17145" h="455294">
                <a:moveTo>
                  <a:pt x="16466" y="425010"/>
                </a:moveTo>
                <a:lnTo>
                  <a:pt x="15339" y="433357"/>
                </a:lnTo>
                <a:lnTo>
                  <a:pt x="13008" y="445933"/>
                </a:lnTo>
                <a:lnTo>
                  <a:pt x="9878" y="453811"/>
                </a:lnTo>
                <a:lnTo>
                  <a:pt x="11618" y="452624"/>
                </a:lnTo>
                <a:lnTo>
                  <a:pt x="14237" y="442777"/>
                </a:lnTo>
                <a:lnTo>
                  <a:pt x="16073" y="431566"/>
                </a:lnTo>
                <a:lnTo>
                  <a:pt x="16886" y="425208"/>
                </a:lnTo>
                <a:lnTo>
                  <a:pt x="16466" y="425010"/>
                </a:lnTo>
                <a:close/>
              </a:path>
              <a:path w="17145" h="455294">
                <a:moveTo>
                  <a:pt x="7923" y="420059"/>
                </a:moveTo>
                <a:lnTo>
                  <a:pt x="9177" y="428764"/>
                </a:lnTo>
                <a:lnTo>
                  <a:pt x="11070" y="424414"/>
                </a:lnTo>
                <a:lnTo>
                  <a:pt x="8558" y="422809"/>
                </a:lnTo>
                <a:lnTo>
                  <a:pt x="7923" y="420059"/>
                </a:lnTo>
                <a:close/>
              </a:path>
              <a:path w="17145" h="455294">
                <a:moveTo>
                  <a:pt x="16624" y="243587"/>
                </a:moveTo>
                <a:lnTo>
                  <a:pt x="16423" y="289924"/>
                </a:lnTo>
                <a:lnTo>
                  <a:pt x="15631" y="351297"/>
                </a:lnTo>
                <a:lnTo>
                  <a:pt x="14036" y="400178"/>
                </a:lnTo>
                <a:lnTo>
                  <a:pt x="11070" y="424414"/>
                </a:lnTo>
                <a:lnTo>
                  <a:pt x="11438" y="424649"/>
                </a:lnTo>
                <a:lnTo>
                  <a:pt x="16270" y="376477"/>
                </a:lnTo>
                <a:lnTo>
                  <a:pt x="16637" y="276964"/>
                </a:lnTo>
                <a:lnTo>
                  <a:pt x="16624" y="243587"/>
                </a:lnTo>
                <a:close/>
              </a:path>
              <a:path w="17145" h="455294">
                <a:moveTo>
                  <a:pt x="4615" y="95317"/>
                </a:moveTo>
                <a:lnTo>
                  <a:pt x="4144" y="126582"/>
                </a:lnTo>
                <a:lnTo>
                  <a:pt x="4021" y="146355"/>
                </a:lnTo>
                <a:lnTo>
                  <a:pt x="3914" y="276964"/>
                </a:lnTo>
                <a:lnTo>
                  <a:pt x="4168" y="327330"/>
                </a:lnTo>
                <a:lnTo>
                  <a:pt x="4679" y="376477"/>
                </a:lnTo>
                <a:lnTo>
                  <a:pt x="6676" y="414651"/>
                </a:lnTo>
                <a:lnTo>
                  <a:pt x="7923" y="420059"/>
                </a:lnTo>
                <a:lnTo>
                  <a:pt x="6650" y="411124"/>
                </a:lnTo>
                <a:lnTo>
                  <a:pt x="5781" y="387800"/>
                </a:lnTo>
                <a:lnTo>
                  <a:pt x="5151" y="339789"/>
                </a:lnTo>
                <a:lnTo>
                  <a:pt x="4805" y="287033"/>
                </a:lnTo>
                <a:lnTo>
                  <a:pt x="4684" y="259884"/>
                </a:lnTo>
                <a:lnTo>
                  <a:pt x="4558" y="220692"/>
                </a:lnTo>
                <a:lnTo>
                  <a:pt x="4615" y="95317"/>
                </a:lnTo>
                <a:close/>
              </a:path>
              <a:path w="17145" h="455294">
                <a:moveTo>
                  <a:pt x="235" y="153095"/>
                </a:moveTo>
                <a:lnTo>
                  <a:pt x="410" y="223263"/>
                </a:lnTo>
                <a:lnTo>
                  <a:pt x="951" y="297128"/>
                </a:lnTo>
                <a:lnTo>
                  <a:pt x="1417" y="327330"/>
                </a:lnTo>
                <a:lnTo>
                  <a:pt x="1053" y="287033"/>
                </a:lnTo>
                <a:lnTo>
                  <a:pt x="617" y="223263"/>
                </a:lnTo>
                <a:lnTo>
                  <a:pt x="235" y="153095"/>
                </a:lnTo>
                <a:close/>
              </a:path>
              <a:path w="17145" h="455294">
                <a:moveTo>
                  <a:pt x="15646" y="64636"/>
                </a:moveTo>
                <a:lnTo>
                  <a:pt x="15871" y="76480"/>
                </a:lnTo>
                <a:lnTo>
                  <a:pt x="16268" y="126582"/>
                </a:lnTo>
                <a:lnTo>
                  <a:pt x="16534" y="190768"/>
                </a:lnTo>
                <a:lnTo>
                  <a:pt x="16624" y="243587"/>
                </a:lnTo>
                <a:lnTo>
                  <a:pt x="16580" y="146355"/>
                </a:lnTo>
                <a:lnTo>
                  <a:pt x="16343" y="103873"/>
                </a:lnTo>
                <a:lnTo>
                  <a:pt x="16099" y="80108"/>
                </a:lnTo>
                <a:lnTo>
                  <a:pt x="15687" y="65522"/>
                </a:lnTo>
                <a:lnTo>
                  <a:pt x="15646" y="64636"/>
                </a:lnTo>
                <a:close/>
              </a:path>
              <a:path w="17145" h="455294">
                <a:moveTo>
                  <a:pt x="3181" y="14066"/>
                </a:moveTo>
                <a:lnTo>
                  <a:pt x="111" y="61091"/>
                </a:lnTo>
                <a:lnTo>
                  <a:pt x="0" y="97981"/>
                </a:lnTo>
                <a:lnTo>
                  <a:pt x="235" y="153095"/>
                </a:lnTo>
                <a:lnTo>
                  <a:pt x="356" y="73901"/>
                </a:lnTo>
                <a:lnTo>
                  <a:pt x="468" y="64636"/>
                </a:lnTo>
                <a:lnTo>
                  <a:pt x="2523" y="23888"/>
                </a:lnTo>
                <a:lnTo>
                  <a:pt x="3084" y="17544"/>
                </a:lnTo>
                <a:lnTo>
                  <a:pt x="3181" y="14066"/>
                </a:lnTo>
                <a:close/>
              </a:path>
              <a:path w="17145" h="455294">
                <a:moveTo>
                  <a:pt x="8853" y="101380"/>
                </a:moveTo>
                <a:lnTo>
                  <a:pt x="9520" y="105270"/>
                </a:lnTo>
                <a:lnTo>
                  <a:pt x="9931" y="103927"/>
                </a:lnTo>
                <a:lnTo>
                  <a:pt x="8853" y="101380"/>
                </a:lnTo>
                <a:close/>
              </a:path>
              <a:path w="17145" h="455294">
                <a:moveTo>
                  <a:pt x="10619" y="101445"/>
                </a:moveTo>
                <a:lnTo>
                  <a:pt x="9901" y="103873"/>
                </a:lnTo>
                <a:lnTo>
                  <a:pt x="10587" y="101777"/>
                </a:lnTo>
                <a:lnTo>
                  <a:pt x="10619" y="101445"/>
                </a:lnTo>
                <a:close/>
              </a:path>
              <a:path w="17145" h="455294">
                <a:moveTo>
                  <a:pt x="9137" y="48641"/>
                </a:moveTo>
                <a:lnTo>
                  <a:pt x="8873" y="48641"/>
                </a:lnTo>
                <a:lnTo>
                  <a:pt x="9526" y="53444"/>
                </a:lnTo>
                <a:lnTo>
                  <a:pt x="10688" y="66375"/>
                </a:lnTo>
                <a:lnTo>
                  <a:pt x="11364" y="74792"/>
                </a:lnTo>
                <a:lnTo>
                  <a:pt x="11695" y="80108"/>
                </a:lnTo>
                <a:lnTo>
                  <a:pt x="11768" y="86817"/>
                </a:lnTo>
                <a:lnTo>
                  <a:pt x="11489" y="92519"/>
                </a:lnTo>
                <a:lnTo>
                  <a:pt x="10619" y="101445"/>
                </a:lnTo>
                <a:lnTo>
                  <a:pt x="12807" y="94049"/>
                </a:lnTo>
                <a:lnTo>
                  <a:pt x="13251" y="80108"/>
                </a:lnTo>
                <a:lnTo>
                  <a:pt x="13167" y="73901"/>
                </a:lnTo>
                <a:lnTo>
                  <a:pt x="12000" y="58790"/>
                </a:lnTo>
                <a:lnTo>
                  <a:pt x="9137" y="48641"/>
                </a:lnTo>
                <a:close/>
              </a:path>
              <a:path w="17145" h="455294">
                <a:moveTo>
                  <a:pt x="8314" y="73901"/>
                </a:moveTo>
                <a:lnTo>
                  <a:pt x="7633" y="80843"/>
                </a:lnTo>
                <a:lnTo>
                  <a:pt x="7202" y="86817"/>
                </a:lnTo>
                <a:lnTo>
                  <a:pt x="7102" y="91567"/>
                </a:lnTo>
                <a:lnTo>
                  <a:pt x="7424" y="97981"/>
                </a:lnTo>
                <a:lnTo>
                  <a:pt x="8853" y="101380"/>
                </a:lnTo>
                <a:lnTo>
                  <a:pt x="7171" y="91567"/>
                </a:lnTo>
                <a:lnTo>
                  <a:pt x="8149" y="82410"/>
                </a:lnTo>
                <a:lnTo>
                  <a:pt x="8720" y="74218"/>
                </a:lnTo>
                <a:lnTo>
                  <a:pt x="8301" y="74041"/>
                </a:lnTo>
                <a:lnTo>
                  <a:pt x="8314" y="73901"/>
                </a:lnTo>
                <a:close/>
              </a:path>
              <a:path w="17145" h="455294">
                <a:moveTo>
                  <a:pt x="6439" y="53444"/>
                </a:moveTo>
                <a:lnTo>
                  <a:pt x="4615" y="95317"/>
                </a:lnTo>
                <a:lnTo>
                  <a:pt x="4844" y="80108"/>
                </a:lnTo>
                <a:lnTo>
                  <a:pt x="6104" y="55626"/>
                </a:lnTo>
                <a:lnTo>
                  <a:pt x="6269" y="54787"/>
                </a:lnTo>
                <a:lnTo>
                  <a:pt x="6439" y="53444"/>
                </a:lnTo>
                <a:close/>
              </a:path>
              <a:path w="17145" h="455294">
                <a:moveTo>
                  <a:pt x="8225" y="0"/>
                </a:moveTo>
                <a:lnTo>
                  <a:pt x="7279" y="582"/>
                </a:lnTo>
                <a:lnTo>
                  <a:pt x="8696" y="2255"/>
                </a:lnTo>
                <a:lnTo>
                  <a:pt x="10473" y="9510"/>
                </a:lnTo>
                <a:lnTo>
                  <a:pt x="14998" y="50757"/>
                </a:lnTo>
                <a:lnTo>
                  <a:pt x="15646" y="64636"/>
                </a:lnTo>
                <a:lnTo>
                  <a:pt x="15413" y="52451"/>
                </a:lnTo>
                <a:lnTo>
                  <a:pt x="12440" y="13413"/>
                </a:lnTo>
                <a:lnTo>
                  <a:pt x="8577" y="304"/>
                </a:lnTo>
                <a:lnTo>
                  <a:pt x="8225" y="0"/>
                </a:lnTo>
                <a:close/>
              </a:path>
              <a:path w="17145" h="455294">
                <a:moveTo>
                  <a:pt x="7311" y="46545"/>
                </a:moveTo>
                <a:lnTo>
                  <a:pt x="6439" y="53444"/>
                </a:lnTo>
                <a:lnTo>
                  <a:pt x="8873" y="48641"/>
                </a:lnTo>
                <a:lnTo>
                  <a:pt x="9137" y="48641"/>
                </a:lnTo>
                <a:lnTo>
                  <a:pt x="7311" y="46545"/>
                </a:lnTo>
                <a:close/>
              </a:path>
              <a:path w="17145" h="455294">
                <a:moveTo>
                  <a:pt x="5549" y="2607"/>
                </a:moveTo>
                <a:lnTo>
                  <a:pt x="3285" y="6096"/>
                </a:lnTo>
                <a:lnTo>
                  <a:pt x="3181" y="14066"/>
                </a:lnTo>
                <a:lnTo>
                  <a:pt x="4109" y="7935"/>
                </a:lnTo>
                <a:lnTo>
                  <a:pt x="5549" y="2607"/>
                </a:lnTo>
                <a:close/>
              </a:path>
              <a:path w="17145" h="455294">
                <a:moveTo>
                  <a:pt x="6587" y="1008"/>
                </a:moveTo>
                <a:lnTo>
                  <a:pt x="5860" y="1456"/>
                </a:lnTo>
                <a:lnTo>
                  <a:pt x="5549" y="2607"/>
                </a:lnTo>
                <a:lnTo>
                  <a:pt x="6587" y="1008"/>
                </a:lnTo>
                <a:close/>
              </a:path>
              <a:path w="17145" h="455294">
                <a:moveTo>
                  <a:pt x="7044" y="304"/>
                </a:moveTo>
                <a:lnTo>
                  <a:pt x="6587" y="1008"/>
                </a:lnTo>
                <a:lnTo>
                  <a:pt x="7279" y="582"/>
                </a:lnTo>
                <a:lnTo>
                  <a:pt x="7044" y="30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10544829" y="2733819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38" y="86212"/>
                </a:moveTo>
                <a:lnTo>
                  <a:pt x="635" y="94778"/>
                </a:lnTo>
                <a:lnTo>
                  <a:pt x="44" y="162279"/>
                </a:lnTo>
                <a:lnTo>
                  <a:pt x="0" y="234755"/>
                </a:lnTo>
                <a:lnTo>
                  <a:pt x="393" y="302295"/>
                </a:lnTo>
                <a:lnTo>
                  <a:pt x="1114" y="354986"/>
                </a:lnTo>
                <a:lnTo>
                  <a:pt x="3076" y="403124"/>
                </a:lnTo>
                <a:lnTo>
                  <a:pt x="10347" y="421741"/>
                </a:lnTo>
                <a:lnTo>
                  <a:pt x="12482" y="420459"/>
                </a:lnTo>
                <a:lnTo>
                  <a:pt x="10666" y="420459"/>
                </a:lnTo>
                <a:lnTo>
                  <a:pt x="6562" y="412356"/>
                </a:lnTo>
                <a:lnTo>
                  <a:pt x="2604" y="334239"/>
                </a:lnTo>
                <a:lnTo>
                  <a:pt x="1559" y="267883"/>
                </a:lnTo>
                <a:lnTo>
                  <a:pt x="993" y="197230"/>
                </a:lnTo>
                <a:lnTo>
                  <a:pt x="885" y="162279"/>
                </a:lnTo>
                <a:lnTo>
                  <a:pt x="838" y="86212"/>
                </a:lnTo>
                <a:close/>
              </a:path>
              <a:path w="19684" h="422275">
                <a:moveTo>
                  <a:pt x="19021" y="397852"/>
                </a:moveTo>
                <a:lnTo>
                  <a:pt x="17303" y="406423"/>
                </a:lnTo>
                <a:lnTo>
                  <a:pt x="14382" y="416220"/>
                </a:lnTo>
                <a:lnTo>
                  <a:pt x="10666" y="420459"/>
                </a:lnTo>
                <a:lnTo>
                  <a:pt x="12482" y="420459"/>
                </a:lnTo>
                <a:lnTo>
                  <a:pt x="13636" y="419765"/>
                </a:lnTo>
                <a:lnTo>
                  <a:pt x="16533" y="411887"/>
                </a:lnTo>
                <a:lnTo>
                  <a:pt x="18643" y="403069"/>
                </a:lnTo>
                <a:lnTo>
                  <a:pt x="19580" y="398157"/>
                </a:lnTo>
                <a:lnTo>
                  <a:pt x="19008" y="397967"/>
                </a:lnTo>
                <a:close/>
              </a:path>
              <a:path w="19684" h="422275">
                <a:moveTo>
                  <a:pt x="9783" y="396760"/>
                </a:moveTo>
                <a:lnTo>
                  <a:pt x="10169" y="398945"/>
                </a:lnTo>
                <a:lnTo>
                  <a:pt x="11761" y="397967"/>
                </a:lnTo>
                <a:lnTo>
                  <a:pt x="9783" y="396760"/>
                </a:lnTo>
                <a:close/>
              </a:path>
              <a:path w="19684" h="422275">
                <a:moveTo>
                  <a:pt x="12253" y="397664"/>
                </a:moveTo>
                <a:lnTo>
                  <a:pt x="11947" y="397852"/>
                </a:lnTo>
                <a:lnTo>
                  <a:pt x="12214" y="398106"/>
                </a:lnTo>
                <a:lnTo>
                  <a:pt x="12253" y="397664"/>
                </a:lnTo>
                <a:close/>
              </a:path>
              <a:path w="19684" h="422275">
                <a:moveTo>
                  <a:pt x="17880" y="179025"/>
                </a:moveTo>
                <a:lnTo>
                  <a:pt x="16487" y="270340"/>
                </a:lnTo>
                <a:lnTo>
                  <a:pt x="15172" y="334603"/>
                </a:lnTo>
                <a:lnTo>
                  <a:pt x="13741" y="380652"/>
                </a:lnTo>
                <a:lnTo>
                  <a:pt x="12253" y="397664"/>
                </a:lnTo>
                <a:lnTo>
                  <a:pt x="17344" y="389729"/>
                </a:lnTo>
                <a:lnTo>
                  <a:pt x="19112" y="377413"/>
                </a:lnTo>
                <a:lnTo>
                  <a:pt x="19062" y="364643"/>
                </a:lnTo>
                <a:lnTo>
                  <a:pt x="18720" y="356365"/>
                </a:lnTo>
                <a:lnTo>
                  <a:pt x="18596" y="334239"/>
                </a:lnTo>
                <a:lnTo>
                  <a:pt x="18338" y="267883"/>
                </a:lnTo>
                <a:lnTo>
                  <a:pt x="17973" y="192847"/>
                </a:lnTo>
                <a:lnTo>
                  <a:pt x="17880" y="179025"/>
                </a:lnTo>
                <a:close/>
              </a:path>
              <a:path w="19684" h="422275">
                <a:moveTo>
                  <a:pt x="7927" y="386266"/>
                </a:moveTo>
                <a:lnTo>
                  <a:pt x="8086" y="389826"/>
                </a:lnTo>
                <a:lnTo>
                  <a:pt x="8633" y="392620"/>
                </a:lnTo>
                <a:lnTo>
                  <a:pt x="9141" y="396405"/>
                </a:lnTo>
                <a:lnTo>
                  <a:pt x="9783" y="396760"/>
                </a:lnTo>
                <a:lnTo>
                  <a:pt x="7927" y="386266"/>
                </a:lnTo>
                <a:close/>
              </a:path>
              <a:path w="19684" h="422275">
                <a:moveTo>
                  <a:pt x="6417" y="335852"/>
                </a:moveTo>
                <a:lnTo>
                  <a:pt x="6636" y="356365"/>
                </a:lnTo>
                <a:lnTo>
                  <a:pt x="7591" y="384365"/>
                </a:lnTo>
                <a:lnTo>
                  <a:pt x="7927" y="386266"/>
                </a:lnTo>
                <a:lnTo>
                  <a:pt x="6866" y="362521"/>
                </a:lnTo>
                <a:lnTo>
                  <a:pt x="6721" y="354986"/>
                </a:lnTo>
                <a:lnTo>
                  <a:pt x="6417" y="335852"/>
                </a:lnTo>
                <a:close/>
              </a:path>
              <a:path w="19684" h="422275">
                <a:moveTo>
                  <a:pt x="13605" y="71258"/>
                </a:moveTo>
                <a:lnTo>
                  <a:pt x="12594" y="212134"/>
                </a:lnTo>
                <a:lnTo>
                  <a:pt x="12389" y="234755"/>
                </a:lnTo>
                <a:lnTo>
                  <a:pt x="11833" y="289845"/>
                </a:lnTo>
                <a:lnTo>
                  <a:pt x="11320" y="322609"/>
                </a:lnTo>
                <a:lnTo>
                  <a:pt x="11666" y="345022"/>
                </a:lnTo>
                <a:lnTo>
                  <a:pt x="15258" y="283177"/>
                </a:lnTo>
                <a:lnTo>
                  <a:pt x="15702" y="212134"/>
                </a:lnTo>
                <a:lnTo>
                  <a:pt x="15595" y="179025"/>
                </a:lnTo>
                <a:lnTo>
                  <a:pt x="15227" y="125898"/>
                </a:lnTo>
                <a:lnTo>
                  <a:pt x="13605" y="71258"/>
                </a:lnTo>
                <a:close/>
              </a:path>
              <a:path w="19684" h="422275">
                <a:moveTo>
                  <a:pt x="9838" y="119787"/>
                </a:moveTo>
                <a:lnTo>
                  <a:pt x="9776" y="130985"/>
                </a:lnTo>
                <a:lnTo>
                  <a:pt x="9557" y="192847"/>
                </a:lnTo>
                <a:lnTo>
                  <a:pt x="9443" y="289845"/>
                </a:lnTo>
                <a:lnTo>
                  <a:pt x="9568" y="335852"/>
                </a:lnTo>
                <a:lnTo>
                  <a:pt x="9695" y="345022"/>
                </a:lnTo>
                <a:lnTo>
                  <a:pt x="10017" y="362521"/>
                </a:lnTo>
                <a:lnTo>
                  <a:pt x="10944" y="345022"/>
                </a:lnTo>
                <a:lnTo>
                  <a:pt x="11320" y="322609"/>
                </a:lnTo>
                <a:lnTo>
                  <a:pt x="10815" y="289845"/>
                </a:lnTo>
                <a:lnTo>
                  <a:pt x="10274" y="221691"/>
                </a:lnTo>
                <a:lnTo>
                  <a:pt x="9934" y="151577"/>
                </a:lnTo>
                <a:lnTo>
                  <a:pt x="9838" y="119787"/>
                </a:lnTo>
                <a:close/>
              </a:path>
              <a:path w="19684" h="422275">
                <a:moveTo>
                  <a:pt x="9621" y="41144"/>
                </a:moveTo>
                <a:lnTo>
                  <a:pt x="4657" y="42951"/>
                </a:lnTo>
                <a:lnTo>
                  <a:pt x="5395" y="56911"/>
                </a:lnTo>
                <a:lnTo>
                  <a:pt x="5428" y="61620"/>
                </a:lnTo>
                <a:lnTo>
                  <a:pt x="5292" y="63728"/>
                </a:lnTo>
                <a:lnTo>
                  <a:pt x="5103" y="79597"/>
                </a:lnTo>
                <a:lnTo>
                  <a:pt x="4986" y="162279"/>
                </a:lnTo>
                <a:lnTo>
                  <a:pt x="5191" y="212134"/>
                </a:lnTo>
                <a:lnTo>
                  <a:pt x="5317" y="234755"/>
                </a:lnTo>
                <a:lnTo>
                  <a:pt x="5884" y="302295"/>
                </a:lnTo>
                <a:lnTo>
                  <a:pt x="6417" y="335852"/>
                </a:lnTo>
                <a:lnTo>
                  <a:pt x="6058" y="302295"/>
                </a:lnTo>
                <a:lnTo>
                  <a:pt x="5939" y="283177"/>
                </a:lnTo>
                <a:lnTo>
                  <a:pt x="5718" y="234755"/>
                </a:lnTo>
                <a:lnTo>
                  <a:pt x="5601" y="162279"/>
                </a:lnTo>
                <a:lnTo>
                  <a:pt x="5668" y="117815"/>
                </a:lnTo>
                <a:lnTo>
                  <a:pt x="5788" y="85100"/>
                </a:lnTo>
                <a:lnTo>
                  <a:pt x="6131" y="59715"/>
                </a:lnTo>
                <a:lnTo>
                  <a:pt x="6258" y="57797"/>
                </a:lnTo>
                <a:lnTo>
                  <a:pt x="9621" y="41144"/>
                </a:lnTo>
                <a:close/>
              </a:path>
              <a:path w="19684" h="422275">
                <a:moveTo>
                  <a:pt x="9695" y="2819"/>
                </a:moveTo>
                <a:lnTo>
                  <a:pt x="9064" y="2819"/>
                </a:lnTo>
                <a:lnTo>
                  <a:pt x="11018" y="6502"/>
                </a:lnTo>
                <a:lnTo>
                  <a:pt x="13266" y="15792"/>
                </a:lnTo>
                <a:lnTo>
                  <a:pt x="16801" y="58437"/>
                </a:lnTo>
                <a:lnTo>
                  <a:pt x="17465" y="117815"/>
                </a:lnTo>
                <a:lnTo>
                  <a:pt x="17880" y="179025"/>
                </a:lnTo>
                <a:lnTo>
                  <a:pt x="18453" y="135972"/>
                </a:lnTo>
                <a:lnTo>
                  <a:pt x="19095" y="79597"/>
                </a:lnTo>
                <a:lnTo>
                  <a:pt x="19030" y="63728"/>
                </a:lnTo>
                <a:lnTo>
                  <a:pt x="18825" y="56911"/>
                </a:lnTo>
                <a:lnTo>
                  <a:pt x="17928" y="44208"/>
                </a:lnTo>
                <a:lnTo>
                  <a:pt x="16666" y="32085"/>
                </a:lnTo>
                <a:lnTo>
                  <a:pt x="15021" y="19710"/>
                </a:lnTo>
                <a:lnTo>
                  <a:pt x="14453" y="15792"/>
                </a:lnTo>
                <a:lnTo>
                  <a:pt x="14329" y="14147"/>
                </a:lnTo>
                <a:lnTo>
                  <a:pt x="14165" y="6498"/>
                </a:lnTo>
                <a:lnTo>
                  <a:pt x="9695" y="2819"/>
                </a:lnTo>
                <a:close/>
              </a:path>
              <a:path w="19684" h="422275">
                <a:moveTo>
                  <a:pt x="9788" y="61315"/>
                </a:moveTo>
                <a:lnTo>
                  <a:pt x="9838" y="119787"/>
                </a:lnTo>
                <a:lnTo>
                  <a:pt x="10035" y="85100"/>
                </a:lnTo>
                <a:lnTo>
                  <a:pt x="10360" y="61620"/>
                </a:lnTo>
                <a:lnTo>
                  <a:pt x="9788" y="61429"/>
                </a:lnTo>
                <a:close/>
              </a:path>
              <a:path w="19684" h="422275">
                <a:moveTo>
                  <a:pt x="3288" y="22740"/>
                </a:moveTo>
                <a:lnTo>
                  <a:pt x="960" y="64654"/>
                </a:lnTo>
                <a:lnTo>
                  <a:pt x="838" y="86212"/>
                </a:lnTo>
                <a:lnTo>
                  <a:pt x="1833" y="44208"/>
                </a:lnTo>
                <a:lnTo>
                  <a:pt x="1956" y="41144"/>
                </a:lnTo>
                <a:lnTo>
                  <a:pt x="3288" y="22740"/>
                </a:lnTo>
                <a:close/>
              </a:path>
              <a:path w="19684" h="422275">
                <a:moveTo>
                  <a:pt x="10566" y="40944"/>
                </a:moveTo>
                <a:lnTo>
                  <a:pt x="10169" y="40944"/>
                </a:lnTo>
                <a:lnTo>
                  <a:pt x="13465" y="66545"/>
                </a:lnTo>
                <a:lnTo>
                  <a:pt x="13605" y="71258"/>
                </a:lnTo>
                <a:lnTo>
                  <a:pt x="13825" y="66545"/>
                </a:lnTo>
                <a:lnTo>
                  <a:pt x="13935" y="63728"/>
                </a:lnTo>
                <a:lnTo>
                  <a:pt x="14079" y="56911"/>
                </a:lnTo>
                <a:lnTo>
                  <a:pt x="13460" y="49449"/>
                </a:lnTo>
                <a:lnTo>
                  <a:pt x="11388" y="42646"/>
                </a:lnTo>
                <a:lnTo>
                  <a:pt x="10566" y="40944"/>
                </a:lnTo>
                <a:close/>
              </a:path>
              <a:path w="19684" h="422275">
                <a:moveTo>
                  <a:pt x="9928" y="39623"/>
                </a:moveTo>
                <a:lnTo>
                  <a:pt x="9621" y="41144"/>
                </a:lnTo>
                <a:lnTo>
                  <a:pt x="10169" y="40944"/>
                </a:lnTo>
                <a:lnTo>
                  <a:pt x="10566" y="40944"/>
                </a:lnTo>
                <a:lnTo>
                  <a:pt x="9928" y="39623"/>
                </a:lnTo>
                <a:close/>
              </a:path>
              <a:path w="19684" h="422275">
                <a:moveTo>
                  <a:pt x="4577" y="10472"/>
                </a:moveTo>
                <a:lnTo>
                  <a:pt x="4124" y="13271"/>
                </a:lnTo>
                <a:lnTo>
                  <a:pt x="3895" y="14350"/>
                </a:lnTo>
                <a:lnTo>
                  <a:pt x="3288" y="22740"/>
                </a:lnTo>
                <a:lnTo>
                  <a:pt x="3895" y="18033"/>
                </a:lnTo>
                <a:lnTo>
                  <a:pt x="4437" y="14350"/>
                </a:lnTo>
                <a:lnTo>
                  <a:pt x="4493" y="13271"/>
                </a:lnTo>
                <a:lnTo>
                  <a:pt x="4577" y="10472"/>
                </a:lnTo>
                <a:close/>
              </a:path>
              <a:path w="19684" h="422275">
                <a:moveTo>
                  <a:pt x="5494" y="4798"/>
                </a:moveTo>
                <a:lnTo>
                  <a:pt x="4734" y="5219"/>
                </a:lnTo>
                <a:lnTo>
                  <a:pt x="4577" y="10472"/>
                </a:lnTo>
                <a:lnTo>
                  <a:pt x="5494" y="4798"/>
                </a:lnTo>
                <a:close/>
              </a:path>
              <a:path w="19684" h="422275">
                <a:moveTo>
                  <a:pt x="6270" y="0"/>
                </a:moveTo>
                <a:lnTo>
                  <a:pt x="5494" y="4798"/>
                </a:lnTo>
                <a:lnTo>
                  <a:pt x="9064" y="2819"/>
                </a:lnTo>
                <a:lnTo>
                  <a:pt x="9695" y="2819"/>
                </a:lnTo>
                <a:lnTo>
                  <a:pt x="627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10274834" y="2695075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4" h="476885">
                <a:moveTo>
                  <a:pt x="5834" y="0"/>
                </a:moveTo>
                <a:lnTo>
                  <a:pt x="5006" y="2364"/>
                </a:lnTo>
                <a:lnTo>
                  <a:pt x="4737" y="7927"/>
                </a:lnTo>
                <a:lnTo>
                  <a:pt x="4020" y="77922"/>
                </a:lnTo>
                <a:lnTo>
                  <a:pt x="1088" y="342387"/>
                </a:lnTo>
                <a:lnTo>
                  <a:pt x="480" y="400446"/>
                </a:lnTo>
                <a:lnTo>
                  <a:pt x="123" y="438311"/>
                </a:lnTo>
                <a:lnTo>
                  <a:pt x="0" y="476862"/>
                </a:lnTo>
                <a:lnTo>
                  <a:pt x="5562" y="474665"/>
                </a:lnTo>
                <a:lnTo>
                  <a:pt x="9563" y="474640"/>
                </a:lnTo>
                <a:lnTo>
                  <a:pt x="218694" y="467223"/>
                </a:lnTo>
                <a:lnTo>
                  <a:pt x="12839" y="467223"/>
                </a:lnTo>
                <a:lnTo>
                  <a:pt x="12471" y="466004"/>
                </a:lnTo>
                <a:lnTo>
                  <a:pt x="11430" y="458244"/>
                </a:lnTo>
                <a:lnTo>
                  <a:pt x="11316" y="447500"/>
                </a:lnTo>
                <a:lnTo>
                  <a:pt x="11434" y="374942"/>
                </a:lnTo>
                <a:lnTo>
                  <a:pt x="11695" y="327283"/>
                </a:lnTo>
                <a:lnTo>
                  <a:pt x="12214" y="252396"/>
                </a:lnTo>
                <a:lnTo>
                  <a:pt x="12817" y="176326"/>
                </a:lnTo>
                <a:lnTo>
                  <a:pt x="13426" y="107732"/>
                </a:lnTo>
                <a:lnTo>
                  <a:pt x="13963" y="55275"/>
                </a:lnTo>
                <a:lnTo>
                  <a:pt x="14267" y="33555"/>
                </a:lnTo>
                <a:lnTo>
                  <a:pt x="14229" y="23006"/>
                </a:lnTo>
                <a:lnTo>
                  <a:pt x="14106" y="18393"/>
                </a:lnTo>
                <a:lnTo>
                  <a:pt x="10171" y="18393"/>
                </a:lnTo>
                <a:lnTo>
                  <a:pt x="8369" y="12741"/>
                </a:lnTo>
                <a:lnTo>
                  <a:pt x="7021" y="2802"/>
                </a:lnTo>
                <a:lnTo>
                  <a:pt x="5834" y="0"/>
                </a:lnTo>
                <a:close/>
              </a:path>
              <a:path w="287654" h="476885">
                <a:moveTo>
                  <a:pt x="273959" y="19510"/>
                </a:moveTo>
                <a:lnTo>
                  <a:pt x="273342" y="24577"/>
                </a:lnTo>
                <a:lnTo>
                  <a:pt x="273115" y="45350"/>
                </a:lnTo>
                <a:lnTo>
                  <a:pt x="272942" y="93382"/>
                </a:lnTo>
                <a:lnTo>
                  <a:pt x="272858" y="421903"/>
                </a:lnTo>
                <a:lnTo>
                  <a:pt x="272999" y="441175"/>
                </a:lnTo>
                <a:lnTo>
                  <a:pt x="273469" y="447500"/>
                </a:lnTo>
                <a:lnTo>
                  <a:pt x="275399" y="458193"/>
                </a:lnTo>
                <a:lnTo>
                  <a:pt x="260718" y="459705"/>
                </a:lnTo>
                <a:lnTo>
                  <a:pt x="232340" y="460915"/>
                </a:lnTo>
                <a:lnTo>
                  <a:pt x="28079" y="466436"/>
                </a:lnTo>
                <a:lnTo>
                  <a:pt x="12839" y="467223"/>
                </a:lnTo>
                <a:lnTo>
                  <a:pt x="218694" y="467223"/>
                </a:lnTo>
                <a:lnTo>
                  <a:pt x="270776" y="465407"/>
                </a:lnTo>
                <a:lnTo>
                  <a:pt x="281330" y="465153"/>
                </a:lnTo>
                <a:lnTo>
                  <a:pt x="285750" y="464632"/>
                </a:lnTo>
                <a:lnTo>
                  <a:pt x="285544" y="458193"/>
                </a:lnTo>
                <a:lnTo>
                  <a:pt x="285421" y="445374"/>
                </a:lnTo>
                <a:lnTo>
                  <a:pt x="285528" y="374942"/>
                </a:lnTo>
                <a:lnTo>
                  <a:pt x="285833" y="275865"/>
                </a:lnTo>
                <a:lnTo>
                  <a:pt x="286106" y="205399"/>
                </a:lnTo>
                <a:lnTo>
                  <a:pt x="286418" y="137310"/>
                </a:lnTo>
                <a:lnTo>
                  <a:pt x="286753" y="77922"/>
                </a:lnTo>
                <a:lnTo>
                  <a:pt x="287094" y="33555"/>
                </a:lnTo>
                <a:lnTo>
                  <a:pt x="287171" y="28197"/>
                </a:lnTo>
                <a:lnTo>
                  <a:pt x="276720" y="28197"/>
                </a:lnTo>
                <a:lnTo>
                  <a:pt x="275688" y="23006"/>
                </a:lnTo>
                <a:lnTo>
                  <a:pt x="274754" y="19548"/>
                </a:lnTo>
                <a:lnTo>
                  <a:pt x="273959" y="19510"/>
                </a:lnTo>
                <a:close/>
              </a:path>
              <a:path w="287654" h="476885">
                <a:moveTo>
                  <a:pt x="286353" y="1354"/>
                </a:moveTo>
                <a:lnTo>
                  <a:pt x="282968" y="10582"/>
                </a:lnTo>
                <a:lnTo>
                  <a:pt x="279136" y="24201"/>
                </a:lnTo>
                <a:lnTo>
                  <a:pt x="276720" y="28197"/>
                </a:lnTo>
                <a:lnTo>
                  <a:pt x="287171" y="28197"/>
                </a:lnTo>
                <a:lnTo>
                  <a:pt x="287426" y="10531"/>
                </a:lnTo>
                <a:lnTo>
                  <a:pt x="286353" y="1354"/>
                </a:lnTo>
                <a:close/>
              </a:path>
              <a:path w="287654" h="476885">
                <a:moveTo>
                  <a:pt x="13991" y="14030"/>
                </a:moveTo>
                <a:lnTo>
                  <a:pt x="12322" y="14890"/>
                </a:lnTo>
                <a:lnTo>
                  <a:pt x="10171" y="18393"/>
                </a:lnTo>
                <a:lnTo>
                  <a:pt x="14106" y="18393"/>
                </a:lnTo>
                <a:lnTo>
                  <a:pt x="13991" y="1403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10277786" y="2726621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7" y="404882"/>
                </a:moveTo>
                <a:lnTo>
                  <a:pt x="4367" y="404882"/>
                </a:lnTo>
                <a:lnTo>
                  <a:pt x="5539" y="409393"/>
                </a:lnTo>
                <a:lnTo>
                  <a:pt x="6169" y="421660"/>
                </a:lnTo>
                <a:lnTo>
                  <a:pt x="6596" y="427737"/>
                </a:lnTo>
                <a:lnTo>
                  <a:pt x="6918" y="419946"/>
                </a:lnTo>
                <a:lnTo>
                  <a:pt x="7036" y="412836"/>
                </a:lnTo>
                <a:lnTo>
                  <a:pt x="7077" y="404882"/>
                </a:lnTo>
                <a:close/>
              </a:path>
              <a:path w="7620" h="427989">
                <a:moveTo>
                  <a:pt x="5194" y="0"/>
                </a:moveTo>
                <a:lnTo>
                  <a:pt x="1912" y="49851"/>
                </a:lnTo>
                <a:lnTo>
                  <a:pt x="1526" y="90499"/>
                </a:lnTo>
                <a:lnTo>
                  <a:pt x="1026" y="151482"/>
                </a:lnTo>
                <a:lnTo>
                  <a:pt x="616" y="208582"/>
                </a:lnTo>
                <a:lnTo>
                  <a:pt x="238" y="273228"/>
                </a:lnTo>
                <a:lnTo>
                  <a:pt x="8" y="333082"/>
                </a:lnTo>
                <a:lnTo>
                  <a:pt x="0" y="381750"/>
                </a:lnTo>
                <a:lnTo>
                  <a:pt x="285" y="412836"/>
                </a:lnTo>
                <a:lnTo>
                  <a:pt x="937" y="419946"/>
                </a:lnTo>
                <a:lnTo>
                  <a:pt x="2788" y="408332"/>
                </a:lnTo>
                <a:lnTo>
                  <a:pt x="4367" y="404882"/>
                </a:lnTo>
                <a:lnTo>
                  <a:pt x="7077" y="404882"/>
                </a:lnTo>
                <a:lnTo>
                  <a:pt x="7116" y="397386"/>
                </a:lnTo>
                <a:lnTo>
                  <a:pt x="6613" y="372587"/>
                </a:lnTo>
                <a:lnTo>
                  <a:pt x="6226" y="343016"/>
                </a:lnTo>
                <a:lnTo>
                  <a:pt x="6200" y="333082"/>
                </a:lnTo>
                <a:lnTo>
                  <a:pt x="6171" y="208582"/>
                </a:lnTo>
                <a:lnTo>
                  <a:pt x="6344" y="145541"/>
                </a:lnTo>
                <a:lnTo>
                  <a:pt x="6587" y="86588"/>
                </a:lnTo>
                <a:lnTo>
                  <a:pt x="6881" y="37782"/>
                </a:lnTo>
                <a:lnTo>
                  <a:pt x="7147" y="15032"/>
                </a:lnTo>
                <a:lnTo>
                  <a:pt x="6721" y="4726"/>
                </a:lnTo>
                <a:lnTo>
                  <a:pt x="5194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10551008" y="2727898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79" y="399503"/>
                </a:moveTo>
                <a:lnTo>
                  <a:pt x="4370" y="399503"/>
                </a:lnTo>
                <a:lnTo>
                  <a:pt x="5546" y="403815"/>
                </a:lnTo>
                <a:lnTo>
                  <a:pt x="6183" y="415543"/>
                </a:lnTo>
                <a:lnTo>
                  <a:pt x="6603" y="421356"/>
                </a:lnTo>
                <a:lnTo>
                  <a:pt x="7014" y="411767"/>
                </a:lnTo>
                <a:lnTo>
                  <a:pt x="7079" y="399503"/>
                </a:lnTo>
                <a:close/>
              </a:path>
              <a:path w="7620" h="421639">
                <a:moveTo>
                  <a:pt x="5196" y="0"/>
                </a:moveTo>
                <a:lnTo>
                  <a:pt x="1868" y="52096"/>
                </a:lnTo>
                <a:lnTo>
                  <a:pt x="1412" y="100575"/>
                </a:lnTo>
                <a:lnTo>
                  <a:pt x="891" y="165117"/>
                </a:lnTo>
                <a:lnTo>
                  <a:pt x="410" y="236726"/>
                </a:lnTo>
                <a:lnTo>
                  <a:pt x="71" y="306405"/>
                </a:lnTo>
                <a:lnTo>
                  <a:pt x="0" y="368604"/>
                </a:lnTo>
                <a:lnTo>
                  <a:pt x="232" y="403991"/>
                </a:lnTo>
                <a:lnTo>
                  <a:pt x="938" y="413905"/>
                </a:lnTo>
                <a:lnTo>
                  <a:pt x="2790" y="402803"/>
                </a:lnTo>
                <a:lnTo>
                  <a:pt x="4370" y="399503"/>
                </a:lnTo>
                <a:lnTo>
                  <a:pt x="7079" y="399503"/>
                </a:lnTo>
                <a:lnTo>
                  <a:pt x="7117" y="392332"/>
                </a:lnTo>
                <a:lnTo>
                  <a:pt x="6615" y="368604"/>
                </a:lnTo>
                <a:lnTo>
                  <a:pt x="6228" y="339651"/>
                </a:lnTo>
                <a:lnTo>
                  <a:pt x="6139" y="306405"/>
                </a:lnTo>
                <a:lnTo>
                  <a:pt x="6136" y="220242"/>
                </a:lnTo>
                <a:lnTo>
                  <a:pt x="6322" y="149712"/>
                </a:lnTo>
                <a:lnTo>
                  <a:pt x="6589" y="85250"/>
                </a:lnTo>
                <a:lnTo>
                  <a:pt x="6882" y="36816"/>
                </a:lnTo>
                <a:lnTo>
                  <a:pt x="7149" y="14376"/>
                </a:lnTo>
                <a:lnTo>
                  <a:pt x="6722" y="4523"/>
                </a:lnTo>
                <a:lnTo>
                  <a:pt x="5196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10275475" y="2678529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62" y="0"/>
                </a:moveTo>
                <a:lnTo>
                  <a:pt x="5435" y="177"/>
                </a:lnTo>
                <a:lnTo>
                  <a:pt x="1041" y="3987"/>
                </a:lnTo>
                <a:lnTo>
                  <a:pt x="406" y="10287"/>
                </a:lnTo>
                <a:lnTo>
                  <a:pt x="0" y="24396"/>
                </a:lnTo>
                <a:lnTo>
                  <a:pt x="927" y="19964"/>
                </a:lnTo>
                <a:lnTo>
                  <a:pt x="1978" y="8957"/>
                </a:lnTo>
                <a:lnTo>
                  <a:pt x="2909" y="4445"/>
                </a:lnTo>
                <a:lnTo>
                  <a:pt x="288761" y="4445"/>
                </a:lnTo>
                <a:lnTo>
                  <a:pt x="283463" y="3327"/>
                </a:lnTo>
                <a:lnTo>
                  <a:pt x="5562" y="0"/>
                </a:lnTo>
                <a:close/>
              </a:path>
              <a:path w="293370" h="24764">
                <a:moveTo>
                  <a:pt x="288761" y="4445"/>
                </a:moveTo>
                <a:lnTo>
                  <a:pt x="2909" y="4445"/>
                </a:lnTo>
                <a:lnTo>
                  <a:pt x="4243" y="5666"/>
                </a:lnTo>
                <a:lnTo>
                  <a:pt x="6513" y="11893"/>
                </a:lnTo>
                <a:lnTo>
                  <a:pt x="10375" y="23088"/>
                </a:lnTo>
                <a:lnTo>
                  <a:pt x="12357" y="24320"/>
                </a:lnTo>
                <a:lnTo>
                  <a:pt x="13703" y="15087"/>
                </a:lnTo>
                <a:lnTo>
                  <a:pt x="15568" y="9937"/>
                </a:lnTo>
                <a:lnTo>
                  <a:pt x="20121" y="7608"/>
                </a:lnTo>
                <a:lnTo>
                  <a:pt x="28824" y="6977"/>
                </a:lnTo>
                <a:lnTo>
                  <a:pt x="291368" y="6921"/>
                </a:lnTo>
                <a:lnTo>
                  <a:pt x="288761" y="4445"/>
                </a:lnTo>
                <a:close/>
              </a:path>
              <a:path w="293370" h="24764">
                <a:moveTo>
                  <a:pt x="291368" y="6921"/>
                </a:moveTo>
                <a:lnTo>
                  <a:pt x="43141" y="6921"/>
                </a:lnTo>
                <a:lnTo>
                  <a:pt x="266026" y="10922"/>
                </a:lnTo>
                <a:lnTo>
                  <a:pt x="271985" y="13447"/>
                </a:lnTo>
                <a:lnTo>
                  <a:pt x="275062" y="18659"/>
                </a:lnTo>
                <a:lnTo>
                  <a:pt x="276892" y="22151"/>
                </a:lnTo>
                <a:lnTo>
                  <a:pt x="279107" y="19519"/>
                </a:lnTo>
                <a:lnTo>
                  <a:pt x="282193" y="14383"/>
                </a:lnTo>
                <a:lnTo>
                  <a:pt x="285819" y="11893"/>
                </a:lnTo>
                <a:lnTo>
                  <a:pt x="292052" y="11893"/>
                </a:lnTo>
                <a:lnTo>
                  <a:pt x="292773" y="8255"/>
                </a:lnTo>
                <a:lnTo>
                  <a:pt x="291368" y="6921"/>
                </a:lnTo>
                <a:close/>
              </a:path>
              <a:path w="293370" h="24764">
                <a:moveTo>
                  <a:pt x="292052" y="11893"/>
                </a:moveTo>
                <a:lnTo>
                  <a:pt x="285819" y="11893"/>
                </a:lnTo>
                <a:lnTo>
                  <a:pt x="289112" y="13165"/>
                </a:lnTo>
                <a:lnTo>
                  <a:pt x="291198" y="19316"/>
                </a:lnTo>
                <a:lnTo>
                  <a:pt x="291249" y="15951"/>
                </a:lnTo>
                <a:lnTo>
                  <a:pt x="292052" y="11893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10270055" y="3131190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87" y="18211"/>
                </a:moveTo>
                <a:lnTo>
                  <a:pt x="483" y="28721"/>
                </a:lnTo>
                <a:lnTo>
                  <a:pt x="0" y="37160"/>
                </a:lnTo>
                <a:lnTo>
                  <a:pt x="5067" y="41630"/>
                </a:lnTo>
                <a:lnTo>
                  <a:pt x="14427" y="40906"/>
                </a:lnTo>
                <a:lnTo>
                  <a:pt x="96395" y="38061"/>
                </a:lnTo>
                <a:lnTo>
                  <a:pt x="10947" y="38061"/>
                </a:lnTo>
                <a:lnTo>
                  <a:pt x="13563" y="32766"/>
                </a:lnTo>
                <a:lnTo>
                  <a:pt x="13171" y="31210"/>
                </a:lnTo>
                <a:lnTo>
                  <a:pt x="7397" y="31210"/>
                </a:lnTo>
                <a:lnTo>
                  <a:pt x="4711" y="31178"/>
                </a:lnTo>
                <a:lnTo>
                  <a:pt x="2260" y="28829"/>
                </a:lnTo>
                <a:lnTo>
                  <a:pt x="1231" y="22872"/>
                </a:lnTo>
                <a:lnTo>
                  <a:pt x="787" y="18211"/>
                </a:lnTo>
                <a:close/>
              </a:path>
              <a:path w="294640" h="41910">
                <a:moveTo>
                  <a:pt x="285597" y="12496"/>
                </a:moveTo>
                <a:lnTo>
                  <a:pt x="285115" y="24371"/>
                </a:lnTo>
                <a:lnTo>
                  <a:pt x="274980" y="26911"/>
                </a:lnTo>
                <a:lnTo>
                  <a:pt x="246566" y="28721"/>
                </a:lnTo>
                <a:lnTo>
                  <a:pt x="56205" y="35096"/>
                </a:lnTo>
                <a:lnTo>
                  <a:pt x="25615" y="36461"/>
                </a:lnTo>
                <a:lnTo>
                  <a:pt x="10947" y="38061"/>
                </a:lnTo>
                <a:lnTo>
                  <a:pt x="96395" y="38061"/>
                </a:lnTo>
                <a:lnTo>
                  <a:pt x="279361" y="31711"/>
                </a:lnTo>
                <a:lnTo>
                  <a:pt x="287178" y="31711"/>
                </a:lnTo>
                <a:lnTo>
                  <a:pt x="294360" y="24866"/>
                </a:lnTo>
                <a:lnTo>
                  <a:pt x="294158" y="23514"/>
                </a:lnTo>
                <a:lnTo>
                  <a:pt x="286809" y="23514"/>
                </a:lnTo>
                <a:lnTo>
                  <a:pt x="285724" y="20320"/>
                </a:lnTo>
                <a:lnTo>
                  <a:pt x="285597" y="12496"/>
                </a:lnTo>
                <a:close/>
              </a:path>
              <a:path w="294640" h="41910">
                <a:moveTo>
                  <a:pt x="287178" y="31711"/>
                </a:moveTo>
                <a:lnTo>
                  <a:pt x="279361" y="31711"/>
                </a:lnTo>
                <a:lnTo>
                  <a:pt x="286499" y="32359"/>
                </a:lnTo>
                <a:lnTo>
                  <a:pt x="287178" y="31711"/>
                </a:lnTo>
                <a:close/>
              </a:path>
              <a:path w="294640" h="41910">
                <a:moveTo>
                  <a:pt x="10703" y="24859"/>
                </a:moveTo>
                <a:lnTo>
                  <a:pt x="9294" y="27806"/>
                </a:lnTo>
                <a:lnTo>
                  <a:pt x="7397" y="31210"/>
                </a:lnTo>
                <a:lnTo>
                  <a:pt x="13171" y="31210"/>
                </a:lnTo>
                <a:lnTo>
                  <a:pt x="11925" y="26263"/>
                </a:lnTo>
                <a:lnTo>
                  <a:pt x="10703" y="24859"/>
                </a:lnTo>
                <a:close/>
              </a:path>
              <a:path w="294640" h="41910">
                <a:moveTo>
                  <a:pt x="293865" y="0"/>
                </a:moveTo>
                <a:lnTo>
                  <a:pt x="291875" y="13676"/>
                </a:lnTo>
                <a:lnTo>
                  <a:pt x="289204" y="21326"/>
                </a:lnTo>
                <a:lnTo>
                  <a:pt x="286809" y="23514"/>
                </a:lnTo>
                <a:lnTo>
                  <a:pt x="294158" y="23514"/>
                </a:lnTo>
                <a:lnTo>
                  <a:pt x="293522" y="19265"/>
                </a:lnTo>
                <a:lnTo>
                  <a:pt x="293865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9946195" y="2677655"/>
            <a:ext cx="180721" cy="14973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9978363" y="2710856"/>
            <a:ext cx="113418" cy="11166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10688040" y="2712097"/>
            <a:ext cx="3962" cy="7903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9814890" y="2587790"/>
            <a:ext cx="877112" cy="50469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9700590" y="2416695"/>
            <a:ext cx="991412" cy="25145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10482312" y="2453853"/>
            <a:ext cx="13335" cy="38735"/>
          </a:xfrm>
          <a:custGeom>
            <a:avLst/>
            <a:gdLst/>
            <a:ahLst/>
            <a:cxnLst/>
            <a:rect l="l" t="t" r="r" b="b"/>
            <a:pathLst>
              <a:path w="13334" h="38735">
                <a:moveTo>
                  <a:pt x="0" y="0"/>
                </a:moveTo>
                <a:lnTo>
                  <a:pt x="165" y="3073"/>
                </a:lnTo>
                <a:lnTo>
                  <a:pt x="457" y="7696"/>
                </a:lnTo>
                <a:lnTo>
                  <a:pt x="647" y="10020"/>
                </a:lnTo>
                <a:lnTo>
                  <a:pt x="801" y="12725"/>
                </a:lnTo>
                <a:lnTo>
                  <a:pt x="4476" y="35179"/>
                </a:lnTo>
                <a:lnTo>
                  <a:pt x="4864" y="36677"/>
                </a:lnTo>
                <a:lnTo>
                  <a:pt x="6311" y="37985"/>
                </a:lnTo>
                <a:lnTo>
                  <a:pt x="6540" y="38138"/>
                </a:lnTo>
                <a:lnTo>
                  <a:pt x="6794" y="38354"/>
                </a:lnTo>
                <a:lnTo>
                  <a:pt x="7416" y="38430"/>
                </a:lnTo>
                <a:lnTo>
                  <a:pt x="8051" y="38455"/>
                </a:lnTo>
                <a:lnTo>
                  <a:pt x="8470" y="38290"/>
                </a:lnTo>
                <a:lnTo>
                  <a:pt x="8796" y="38074"/>
                </a:lnTo>
                <a:lnTo>
                  <a:pt x="7569" y="38074"/>
                </a:lnTo>
                <a:lnTo>
                  <a:pt x="7112" y="37769"/>
                </a:lnTo>
                <a:lnTo>
                  <a:pt x="5970" y="36677"/>
                </a:lnTo>
                <a:lnTo>
                  <a:pt x="5575" y="35179"/>
                </a:lnTo>
                <a:lnTo>
                  <a:pt x="5092" y="33756"/>
                </a:lnTo>
                <a:lnTo>
                  <a:pt x="4254" y="30886"/>
                </a:lnTo>
                <a:lnTo>
                  <a:pt x="3771" y="27787"/>
                </a:lnTo>
                <a:lnTo>
                  <a:pt x="3340" y="24714"/>
                </a:lnTo>
                <a:lnTo>
                  <a:pt x="2844" y="21615"/>
                </a:lnTo>
                <a:lnTo>
                  <a:pt x="1776" y="12712"/>
                </a:lnTo>
                <a:lnTo>
                  <a:pt x="508" y="3073"/>
                </a:lnTo>
                <a:lnTo>
                  <a:pt x="0" y="0"/>
                </a:lnTo>
                <a:close/>
              </a:path>
              <a:path w="13334" h="38735">
                <a:moveTo>
                  <a:pt x="12979" y="27978"/>
                </a:moveTo>
                <a:lnTo>
                  <a:pt x="7569" y="38074"/>
                </a:lnTo>
                <a:lnTo>
                  <a:pt x="8796" y="38074"/>
                </a:lnTo>
                <a:lnTo>
                  <a:pt x="12153" y="31394"/>
                </a:lnTo>
                <a:lnTo>
                  <a:pt x="12502" y="30035"/>
                </a:lnTo>
                <a:lnTo>
                  <a:pt x="12979" y="27978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10432753" y="2493777"/>
            <a:ext cx="16510" cy="57150"/>
          </a:xfrm>
          <a:custGeom>
            <a:avLst/>
            <a:gdLst/>
            <a:ahLst/>
            <a:cxnLst/>
            <a:rect l="l" t="t" r="r" b="b"/>
            <a:pathLst>
              <a:path w="16509" h="57150">
                <a:moveTo>
                  <a:pt x="507" y="0"/>
                </a:moveTo>
                <a:lnTo>
                  <a:pt x="215" y="4178"/>
                </a:lnTo>
                <a:lnTo>
                  <a:pt x="63" y="10452"/>
                </a:lnTo>
                <a:lnTo>
                  <a:pt x="0" y="17246"/>
                </a:lnTo>
                <a:lnTo>
                  <a:pt x="355" y="25057"/>
                </a:lnTo>
                <a:lnTo>
                  <a:pt x="10109" y="56705"/>
                </a:lnTo>
                <a:lnTo>
                  <a:pt x="10426" y="56921"/>
                </a:lnTo>
                <a:lnTo>
                  <a:pt x="11201" y="56997"/>
                </a:lnTo>
                <a:lnTo>
                  <a:pt x="12052" y="57010"/>
                </a:lnTo>
                <a:lnTo>
                  <a:pt x="12564" y="56705"/>
                </a:lnTo>
                <a:lnTo>
                  <a:pt x="11760" y="56705"/>
                </a:lnTo>
                <a:lnTo>
                  <a:pt x="10820" y="56616"/>
                </a:lnTo>
                <a:lnTo>
                  <a:pt x="2705" y="33337"/>
                </a:lnTo>
                <a:lnTo>
                  <a:pt x="2082" y="29184"/>
                </a:lnTo>
                <a:lnTo>
                  <a:pt x="1689" y="25019"/>
                </a:lnTo>
                <a:lnTo>
                  <a:pt x="1168" y="17208"/>
                </a:lnTo>
                <a:lnTo>
                  <a:pt x="965" y="13576"/>
                </a:lnTo>
                <a:lnTo>
                  <a:pt x="610" y="4178"/>
                </a:lnTo>
                <a:lnTo>
                  <a:pt x="507" y="0"/>
                </a:lnTo>
                <a:close/>
              </a:path>
              <a:path w="16509" h="57150">
                <a:moveTo>
                  <a:pt x="16306" y="48082"/>
                </a:moveTo>
                <a:lnTo>
                  <a:pt x="11760" y="56705"/>
                </a:lnTo>
                <a:lnTo>
                  <a:pt x="12564" y="56705"/>
                </a:lnTo>
                <a:lnTo>
                  <a:pt x="16128" y="49123"/>
                </a:lnTo>
                <a:lnTo>
                  <a:pt x="16306" y="48082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10517323" y="2484028"/>
            <a:ext cx="31750" cy="57150"/>
          </a:xfrm>
          <a:custGeom>
            <a:avLst/>
            <a:gdLst/>
            <a:ahLst/>
            <a:cxnLst/>
            <a:rect l="l" t="t" r="r" b="b"/>
            <a:pathLst>
              <a:path w="31750" h="57150">
                <a:moveTo>
                  <a:pt x="0" y="0"/>
                </a:moveTo>
                <a:lnTo>
                  <a:pt x="13589" y="37185"/>
                </a:lnTo>
                <a:lnTo>
                  <a:pt x="29552" y="56527"/>
                </a:lnTo>
                <a:lnTo>
                  <a:pt x="29989" y="56222"/>
                </a:lnTo>
                <a:lnTo>
                  <a:pt x="29171" y="56222"/>
                </a:lnTo>
                <a:lnTo>
                  <a:pt x="28740" y="56197"/>
                </a:lnTo>
                <a:lnTo>
                  <a:pt x="6311" y="17056"/>
                </a:lnTo>
                <a:lnTo>
                  <a:pt x="1460" y="4140"/>
                </a:lnTo>
                <a:lnTo>
                  <a:pt x="0" y="0"/>
                </a:lnTo>
                <a:close/>
              </a:path>
              <a:path w="31750" h="57150">
                <a:moveTo>
                  <a:pt x="30899" y="47663"/>
                </a:moveTo>
                <a:lnTo>
                  <a:pt x="30899" y="50469"/>
                </a:lnTo>
                <a:lnTo>
                  <a:pt x="30792" y="52451"/>
                </a:lnTo>
                <a:lnTo>
                  <a:pt x="30416" y="54241"/>
                </a:lnTo>
                <a:lnTo>
                  <a:pt x="30238" y="54902"/>
                </a:lnTo>
                <a:lnTo>
                  <a:pt x="29616" y="55816"/>
                </a:lnTo>
                <a:lnTo>
                  <a:pt x="29171" y="56222"/>
                </a:lnTo>
                <a:lnTo>
                  <a:pt x="29989" y="56222"/>
                </a:lnTo>
                <a:lnTo>
                  <a:pt x="31254" y="52451"/>
                </a:lnTo>
                <a:lnTo>
                  <a:pt x="31037" y="48679"/>
                </a:lnTo>
                <a:lnTo>
                  <a:pt x="30899" y="47663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9802891" y="2425030"/>
            <a:ext cx="540218" cy="16040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10465775" y="2539262"/>
            <a:ext cx="10160" cy="40005"/>
          </a:xfrm>
          <a:custGeom>
            <a:avLst/>
            <a:gdLst/>
            <a:ahLst/>
            <a:cxnLst/>
            <a:rect l="l" t="t" r="r" b="b"/>
            <a:pathLst>
              <a:path w="10159" h="40005">
                <a:moveTo>
                  <a:pt x="413" y="0"/>
                </a:moveTo>
                <a:lnTo>
                  <a:pt x="325" y="622"/>
                </a:lnTo>
                <a:lnTo>
                  <a:pt x="208" y="1701"/>
                </a:lnTo>
                <a:lnTo>
                  <a:pt x="45" y="2793"/>
                </a:lnTo>
                <a:lnTo>
                  <a:pt x="0" y="10274"/>
                </a:lnTo>
                <a:lnTo>
                  <a:pt x="464" y="12560"/>
                </a:lnTo>
                <a:lnTo>
                  <a:pt x="858" y="14897"/>
                </a:lnTo>
                <a:lnTo>
                  <a:pt x="1823" y="19837"/>
                </a:lnTo>
                <a:lnTo>
                  <a:pt x="2166" y="21082"/>
                </a:lnTo>
                <a:lnTo>
                  <a:pt x="2318" y="22313"/>
                </a:lnTo>
                <a:lnTo>
                  <a:pt x="2826" y="23533"/>
                </a:lnTo>
                <a:lnTo>
                  <a:pt x="4185" y="27076"/>
                </a:lnTo>
                <a:lnTo>
                  <a:pt x="5138" y="29375"/>
                </a:lnTo>
                <a:lnTo>
                  <a:pt x="6090" y="31521"/>
                </a:lnTo>
                <a:lnTo>
                  <a:pt x="6941" y="33375"/>
                </a:lnTo>
                <a:lnTo>
                  <a:pt x="8719" y="37045"/>
                </a:lnTo>
                <a:lnTo>
                  <a:pt x="10142" y="39471"/>
                </a:lnTo>
                <a:lnTo>
                  <a:pt x="6433" y="29349"/>
                </a:lnTo>
                <a:lnTo>
                  <a:pt x="5659" y="27051"/>
                </a:lnTo>
                <a:lnTo>
                  <a:pt x="4401" y="23495"/>
                </a:lnTo>
                <a:lnTo>
                  <a:pt x="3944" y="22288"/>
                </a:lnTo>
                <a:lnTo>
                  <a:pt x="3804" y="21056"/>
                </a:lnTo>
                <a:lnTo>
                  <a:pt x="2890" y="17360"/>
                </a:lnTo>
                <a:lnTo>
                  <a:pt x="2344" y="14871"/>
                </a:lnTo>
                <a:lnTo>
                  <a:pt x="1887" y="12560"/>
                </a:lnTo>
                <a:lnTo>
                  <a:pt x="1683" y="11404"/>
                </a:lnTo>
                <a:lnTo>
                  <a:pt x="1353" y="10274"/>
                </a:lnTo>
                <a:lnTo>
                  <a:pt x="1277" y="9207"/>
                </a:lnTo>
                <a:lnTo>
                  <a:pt x="947" y="6210"/>
                </a:lnTo>
                <a:lnTo>
                  <a:pt x="794" y="4343"/>
                </a:lnTo>
                <a:lnTo>
                  <a:pt x="439" y="2794"/>
                </a:lnTo>
                <a:lnTo>
                  <a:pt x="413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10567925" y="2449035"/>
            <a:ext cx="21590" cy="35560"/>
          </a:xfrm>
          <a:custGeom>
            <a:avLst/>
            <a:gdLst/>
            <a:ahLst/>
            <a:cxnLst/>
            <a:rect l="l" t="t" r="r" b="b"/>
            <a:pathLst>
              <a:path w="21590" h="35560">
                <a:moveTo>
                  <a:pt x="0" y="0"/>
                </a:moveTo>
                <a:lnTo>
                  <a:pt x="1257" y="2197"/>
                </a:lnTo>
                <a:lnTo>
                  <a:pt x="3200" y="5499"/>
                </a:lnTo>
                <a:lnTo>
                  <a:pt x="6604" y="11112"/>
                </a:lnTo>
                <a:lnTo>
                  <a:pt x="10325" y="17564"/>
                </a:lnTo>
                <a:lnTo>
                  <a:pt x="21551" y="35128"/>
                </a:lnTo>
                <a:lnTo>
                  <a:pt x="20370" y="32918"/>
                </a:lnTo>
                <a:lnTo>
                  <a:pt x="18529" y="29629"/>
                </a:lnTo>
                <a:lnTo>
                  <a:pt x="17564" y="27978"/>
                </a:lnTo>
                <a:lnTo>
                  <a:pt x="16471" y="26047"/>
                </a:lnTo>
                <a:lnTo>
                  <a:pt x="11480" y="17526"/>
                </a:lnTo>
                <a:lnTo>
                  <a:pt x="8813" y="13144"/>
                </a:lnTo>
                <a:lnTo>
                  <a:pt x="6985" y="10058"/>
                </a:lnTo>
                <a:lnTo>
                  <a:pt x="6235" y="9055"/>
                </a:lnTo>
                <a:lnTo>
                  <a:pt x="4368" y="6299"/>
                </a:lnTo>
                <a:lnTo>
                  <a:pt x="3822" y="5461"/>
                </a:lnTo>
                <a:lnTo>
                  <a:pt x="1574" y="2184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10586764" y="2452805"/>
            <a:ext cx="57785" cy="61594"/>
          </a:xfrm>
          <a:custGeom>
            <a:avLst/>
            <a:gdLst/>
            <a:ahLst/>
            <a:cxnLst/>
            <a:rect l="l" t="t" r="r" b="b"/>
            <a:pathLst>
              <a:path w="57784" h="61594">
                <a:moveTo>
                  <a:pt x="0" y="0"/>
                </a:moveTo>
                <a:lnTo>
                  <a:pt x="2908" y="4521"/>
                </a:lnTo>
                <a:lnTo>
                  <a:pt x="5892" y="9029"/>
                </a:lnTo>
                <a:lnTo>
                  <a:pt x="9017" y="13550"/>
                </a:lnTo>
                <a:lnTo>
                  <a:pt x="10604" y="15811"/>
                </a:lnTo>
                <a:lnTo>
                  <a:pt x="12115" y="18059"/>
                </a:lnTo>
                <a:lnTo>
                  <a:pt x="36995" y="48628"/>
                </a:lnTo>
                <a:lnTo>
                  <a:pt x="54749" y="60985"/>
                </a:lnTo>
                <a:lnTo>
                  <a:pt x="56146" y="60883"/>
                </a:lnTo>
                <a:lnTo>
                  <a:pt x="57403" y="60693"/>
                </a:lnTo>
                <a:lnTo>
                  <a:pt x="55041" y="60591"/>
                </a:lnTo>
                <a:lnTo>
                  <a:pt x="54000" y="60261"/>
                </a:lnTo>
                <a:lnTo>
                  <a:pt x="25273" y="33769"/>
                </a:lnTo>
                <a:lnTo>
                  <a:pt x="22047" y="29730"/>
                </a:lnTo>
                <a:lnTo>
                  <a:pt x="17830" y="24333"/>
                </a:lnTo>
                <a:lnTo>
                  <a:pt x="12966" y="18021"/>
                </a:lnTo>
                <a:lnTo>
                  <a:pt x="11379" y="15773"/>
                </a:lnTo>
                <a:lnTo>
                  <a:pt x="4800" y="6769"/>
                </a:lnTo>
                <a:lnTo>
                  <a:pt x="0" y="0"/>
                </a:lnTo>
                <a:close/>
              </a:path>
              <a:path w="57784" h="61594">
                <a:moveTo>
                  <a:pt x="50876" y="47650"/>
                </a:moveTo>
                <a:lnTo>
                  <a:pt x="56736" y="59309"/>
                </a:lnTo>
                <a:lnTo>
                  <a:pt x="56497" y="60159"/>
                </a:lnTo>
                <a:lnTo>
                  <a:pt x="56375" y="60464"/>
                </a:lnTo>
                <a:lnTo>
                  <a:pt x="55041" y="60591"/>
                </a:lnTo>
                <a:lnTo>
                  <a:pt x="57396" y="60591"/>
                </a:lnTo>
                <a:lnTo>
                  <a:pt x="57505" y="59766"/>
                </a:lnTo>
                <a:lnTo>
                  <a:pt x="57509" y="59029"/>
                </a:lnTo>
                <a:lnTo>
                  <a:pt x="57363" y="58369"/>
                </a:lnTo>
                <a:lnTo>
                  <a:pt x="57124" y="57543"/>
                </a:lnTo>
                <a:lnTo>
                  <a:pt x="56716" y="56616"/>
                </a:lnTo>
                <a:lnTo>
                  <a:pt x="56132" y="55562"/>
                </a:lnTo>
                <a:lnTo>
                  <a:pt x="55757" y="54825"/>
                </a:lnTo>
                <a:lnTo>
                  <a:pt x="53492" y="51244"/>
                </a:lnTo>
                <a:lnTo>
                  <a:pt x="52171" y="49466"/>
                </a:lnTo>
                <a:lnTo>
                  <a:pt x="50876" y="47650"/>
                </a:lnTo>
                <a:close/>
              </a:path>
              <a:path w="57784" h="61594">
                <a:moveTo>
                  <a:pt x="43086" y="53866"/>
                </a:moveTo>
                <a:close/>
              </a:path>
              <a:path w="57784" h="61594">
                <a:moveTo>
                  <a:pt x="43081" y="53860"/>
                </a:move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10610142" y="2431225"/>
            <a:ext cx="12700" cy="22225"/>
          </a:xfrm>
          <a:custGeom>
            <a:avLst/>
            <a:gdLst/>
            <a:ahLst/>
            <a:cxnLst/>
            <a:rect l="l" t="t" r="r" b="b"/>
            <a:pathLst>
              <a:path w="12700" h="22225">
                <a:moveTo>
                  <a:pt x="0" y="0"/>
                </a:moveTo>
                <a:lnTo>
                  <a:pt x="685" y="1371"/>
                </a:lnTo>
                <a:lnTo>
                  <a:pt x="4406" y="8255"/>
                </a:lnTo>
                <a:lnTo>
                  <a:pt x="5895" y="11061"/>
                </a:lnTo>
                <a:lnTo>
                  <a:pt x="8871" y="16408"/>
                </a:lnTo>
                <a:lnTo>
                  <a:pt x="9636" y="17614"/>
                </a:lnTo>
                <a:lnTo>
                  <a:pt x="11451" y="20701"/>
                </a:lnTo>
                <a:lnTo>
                  <a:pt x="12369" y="22072"/>
                </a:lnTo>
                <a:lnTo>
                  <a:pt x="11817" y="20688"/>
                </a:lnTo>
                <a:lnTo>
                  <a:pt x="10845" y="18630"/>
                </a:lnTo>
                <a:lnTo>
                  <a:pt x="10320" y="17576"/>
                </a:lnTo>
                <a:lnTo>
                  <a:pt x="9765" y="16357"/>
                </a:lnTo>
                <a:lnTo>
                  <a:pt x="8432" y="13817"/>
                </a:lnTo>
                <a:lnTo>
                  <a:pt x="7683" y="12433"/>
                </a:lnTo>
                <a:lnTo>
                  <a:pt x="6943" y="11010"/>
                </a:lnTo>
                <a:lnTo>
                  <a:pt x="3962" y="5715"/>
                </a:lnTo>
                <a:lnTo>
                  <a:pt x="3060" y="4495"/>
                </a:lnTo>
                <a:lnTo>
                  <a:pt x="2400" y="3454"/>
                </a:lnTo>
                <a:lnTo>
                  <a:pt x="1016" y="1371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10658933" y="2429421"/>
            <a:ext cx="33655" cy="34290"/>
          </a:xfrm>
          <a:custGeom>
            <a:avLst/>
            <a:gdLst/>
            <a:ahLst/>
            <a:cxnLst/>
            <a:rect l="l" t="t" r="r" b="b"/>
            <a:pathLst>
              <a:path w="33654" h="34289">
                <a:moveTo>
                  <a:pt x="0" y="0"/>
                </a:moveTo>
                <a:lnTo>
                  <a:pt x="1397" y="1765"/>
                </a:lnTo>
                <a:lnTo>
                  <a:pt x="2336" y="2882"/>
                </a:lnTo>
                <a:lnTo>
                  <a:pt x="3619" y="4483"/>
                </a:lnTo>
                <a:lnTo>
                  <a:pt x="5308" y="6400"/>
                </a:lnTo>
                <a:lnTo>
                  <a:pt x="6959" y="8331"/>
                </a:lnTo>
                <a:lnTo>
                  <a:pt x="8991" y="10579"/>
                </a:lnTo>
                <a:lnTo>
                  <a:pt x="11201" y="12966"/>
                </a:lnTo>
                <a:lnTo>
                  <a:pt x="13500" y="15367"/>
                </a:lnTo>
                <a:lnTo>
                  <a:pt x="15900" y="17945"/>
                </a:lnTo>
                <a:lnTo>
                  <a:pt x="18491" y="20497"/>
                </a:lnTo>
                <a:lnTo>
                  <a:pt x="21170" y="23050"/>
                </a:lnTo>
                <a:lnTo>
                  <a:pt x="23736" y="25615"/>
                </a:lnTo>
                <a:lnTo>
                  <a:pt x="26454" y="27990"/>
                </a:lnTo>
                <a:lnTo>
                  <a:pt x="31648" y="32600"/>
                </a:lnTo>
                <a:lnTo>
                  <a:pt x="33069" y="33745"/>
                </a:lnTo>
                <a:lnTo>
                  <a:pt x="33069" y="33137"/>
                </a:lnTo>
                <a:lnTo>
                  <a:pt x="32372" y="32550"/>
                </a:lnTo>
                <a:lnTo>
                  <a:pt x="30060" y="30314"/>
                </a:lnTo>
                <a:lnTo>
                  <a:pt x="24714" y="25565"/>
                </a:lnTo>
                <a:lnTo>
                  <a:pt x="22225" y="22999"/>
                </a:lnTo>
                <a:lnTo>
                  <a:pt x="16929" y="17907"/>
                </a:lnTo>
                <a:lnTo>
                  <a:pt x="14478" y="15341"/>
                </a:lnTo>
                <a:lnTo>
                  <a:pt x="12115" y="12966"/>
                </a:lnTo>
                <a:lnTo>
                  <a:pt x="9867" y="10553"/>
                </a:lnTo>
                <a:lnTo>
                  <a:pt x="7645" y="8318"/>
                </a:lnTo>
                <a:lnTo>
                  <a:pt x="5905" y="6400"/>
                </a:lnTo>
                <a:lnTo>
                  <a:pt x="1587" y="176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10634178" y="2461096"/>
            <a:ext cx="34925" cy="48260"/>
          </a:xfrm>
          <a:custGeom>
            <a:avLst/>
            <a:gdLst/>
            <a:ahLst/>
            <a:cxnLst/>
            <a:rect l="l" t="t" r="r" b="b"/>
            <a:pathLst>
              <a:path w="34925" h="48260">
                <a:moveTo>
                  <a:pt x="0" y="0"/>
                </a:moveTo>
                <a:lnTo>
                  <a:pt x="20596" y="34772"/>
                </a:lnTo>
                <a:lnTo>
                  <a:pt x="32956" y="47790"/>
                </a:lnTo>
                <a:lnTo>
                  <a:pt x="33528" y="47739"/>
                </a:lnTo>
                <a:lnTo>
                  <a:pt x="34353" y="47561"/>
                </a:lnTo>
                <a:lnTo>
                  <a:pt x="32943" y="47472"/>
                </a:lnTo>
                <a:lnTo>
                  <a:pt x="32222" y="47091"/>
                </a:lnTo>
                <a:lnTo>
                  <a:pt x="17217" y="27800"/>
                </a:lnTo>
                <a:lnTo>
                  <a:pt x="14919" y="24320"/>
                </a:lnTo>
                <a:lnTo>
                  <a:pt x="12742" y="20853"/>
                </a:lnTo>
                <a:lnTo>
                  <a:pt x="6870" y="11315"/>
                </a:lnTo>
                <a:lnTo>
                  <a:pt x="0" y="0"/>
                </a:lnTo>
                <a:close/>
              </a:path>
              <a:path w="34925" h="48260">
                <a:moveTo>
                  <a:pt x="33477" y="40424"/>
                </a:moveTo>
                <a:lnTo>
                  <a:pt x="33888" y="42748"/>
                </a:lnTo>
                <a:lnTo>
                  <a:pt x="34085" y="44221"/>
                </a:lnTo>
                <a:lnTo>
                  <a:pt x="34074" y="45313"/>
                </a:lnTo>
                <a:lnTo>
                  <a:pt x="33964" y="46431"/>
                </a:lnTo>
                <a:lnTo>
                  <a:pt x="33635" y="47129"/>
                </a:lnTo>
                <a:lnTo>
                  <a:pt x="33439" y="47358"/>
                </a:lnTo>
                <a:lnTo>
                  <a:pt x="32943" y="47472"/>
                </a:lnTo>
                <a:lnTo>
                  <a:pt x="34346" y="47472"/>
                </a:lnTo>
                <a:lnTo>
                  <a:pt x="34415" y="47091"/>
                </a:lnTo>
                <a:lnTo>
                  <a:pt x="34525" y="46837"/>
                </a:lnTo>
                <a:lnTo>
                  <a:pt x="34658" y="46431"/>
                </a:lnTo>
                <a:lnTo>
                  <a:pt x="34584" y="45313"/>
                </a:lnTo>
                <a:lnTo>
                  <a:pt x="34470" y="44221"/>
                </a:lnTo>
                <a:lnTo>
                  <a:pt x="34114" y="42710"/>
                </a:lnTo>
                <a:lnTo>
                  <a:pt x="33477" y="40424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10662529" y="2462565"/>
            <a:ext cx="29845" cy="35560"/>
          </a:xfrm>
          <a:custGeom>
            <a:avLst/>
            <a:gdLst/>
            <a:ahLst/>
            <a:cxnLst/>
            <a:rect l="l" t="t" r="r" b="b"/>
            <a:pathLst>
              <a:path w="29845" h="35560">
                <a:moveTo>
                  <a:pt x="0" y="0"/>
                </a:moveTo>
                <a:lnTo>
                  <a:pt x="26619" y="32283"/>
                </a:lnTo>
                <a:lnTo>
                  <a:pt x="29473" y="35403"/>
                </a:lnTo>
                <a:lnTo>
                  <a:pt x="29473" y="34066"/>
                </a:lnTo>
                <a:lnTo>
                  <a:pt x="27813" y="32283"/>
                </a:lnTo>
                <a:lnTo>
                  <a:pt x="18808" y="22212"/>
                </a:lnTo>
                <a:lnTo>
                  <a:pt x="14693" y="17513"/>
                </a:lnTo>
                <a:lnTo>
                  <a:pt x="4381" y="539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10674188" y="2525706"/>
            <a:ext cx="18415" cy="24130"/>
          </a:xfrm>
          <a:custGeom>
            <a:avLst/>
            <a:gdLst/>
            <a:ahLst/>
            <a:cxnLst/>
            <a:rect l="l" t="t" r="r" b="b"/>
            <a:pathLst>
              <a:path w="18415" h="24130">
                <a:moveTo>
                  <a:pt x="0" y="0"/>
                </a:moveTo>
                <a:lnTo>
                  <a:pt x="793" y="1498"/>
                </a:lnTo>
                <a:lnTo>
                  <a:pt x="1271" y="2451"/>
                </a:lnTo>
                <a:lnTo>
                  <a:pt x="2048" y="3810"/>
                </a:lnTo>
                <a:lnTo>
                  <a:pt x="5416" y="8991"/>
                </a:lnTo>
                <a:lnTo>
                  <a:pt x="5929" y="9982"/>
                </a:lnTo>
                <a:lnTo>
                  <a:pt x="6804" y="10998"/>
                </a:lnTo>
                <a:lnTo>
                  <a:pt x="11861" y="17373"/>
                </a:lnTo>
                <a:lnTo>
                  <a:pt x="15417" y="21691"/>
                </a:lnTo>
                <a:lnTo>
                  <a:pt x="16586" y="22745"/>
                </a:lnTo>
                <a:lnTo>
                  <a:pt x="17814" y="24007"/>
                </a:lnTo>
                <a:lnTo>
                  <a:pt x="17814" y="22552"/>
                </a:lnTo>
                <a:lnTo>
                  <a:pt x="16865" y="21678"/>
                </a:lnTo>
                <a:lnTo>
                  <a:pt x="13411" y="17360"/>
                </a:lnTo>
                <a:lnTo>
                  <a:pt x="8129" y="10985"/>
                </a:lnTo>
                <a:lnTo>
                  <a:pt x="7243" y="9969"/>
                </a:lnTo>
                <a:lnTo>
                  <a:pt x="6606" y="8978"/>
                </a:lnTo>
                <a:lnTo>
                  <a:pt x="5892" y="8064"/>
                </a:lnTo>
                <a:lnTo>
                  <a:pt x="2735" y="3784"/>
                </a:lnTo>
                <a:lnTo>
                  <a:pt x="1622" y="2425"/>
                </a:lnTo>
                <a:lnTo>
                  <a:pt x="1032" y="148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10653452" y="2532974"/>
            <a:ext cx="32384" cy="39370"/>
          </a:xfrm>
          <a:custGeom>
            <a:avLst/>
            <a:gdLst/>
            <a:ahLst/>
            <a:cxnLst/>
            <a:rect l="l" t="t" r="r" b="b"/>
            <a:pathLst>
              <a:path w="32384" h="39369">
                <a:moveTo>
                  <a:pt x="0" y="0"/>
                </a:moveTo>
                <a:lnTo>
                  <a:pt x="876" y="1676"/>
                </a:lnTo>
                <a:lnTo>
                  <a:pt x="1384" y="2755"/>
                </a:lnTo>
                <a:lnTo>
                  <a:pt x="3505" y="6108"/>
                </a:lnTo>
                <a:lnTo>
                  <a:pt x="4767" y="8026"/>
                </a:lnTo>
                <a:lnTo>
                  <a:pt x="5961" y="10121"/>
                </a:lnTo>
                <a:lnTo>
                  <a:pt x="7785" y="12382"/>
                </a:lnTo>
                <a:lnTo>
                  <a:pt x="11480" y="17119"/>
                </a:lnTo>
                <a:lnTo>
                  <a:pt x="13423" y="19570"/>
                </a:lnTo>
                <a:lnTo>
                  <a:pt x="14452" y="20777"/>
                </a:lnTo>
                <a:lnTo>
                  <a:pt x="15328" y="21996"/>
                </a:lnTo>
                <a:lnTo>
                  <a:pt x="16522" y="23202"/>
                </a:lnTo>
                <a:lnTo>
                  <a:pt x="19824" y="26720"/>
                </a:lnTo>
                <a:lnTo>
                  <a:pt x="25882" y="32956"/>
                </a:lnTo>
                <a:lnTo>
                  <a:pt x="29540" y="36588"/>
                </a:lnTo>
                <a:lnTo>
                  <a:pt x="32092" y="39014"/>
                </a:lnTo>
                <a:lnTo>
                  <a:pt x="30022" y="36576"/>
                </a:lnTo>
                <a:lnTo>
                  <a:pt x="21234" y="26695"/>
                </a:lnTo>
                <a:lnTo>
                  <a:pt x="19113" y="24371"/>
                </a:lnTo>
                <a:lnTo>
                  <a:pt x="16878" y="21983"/>
                </a:lnTo>
                <a:lnTo>
                  <a:pt x="16040" y="20751"/>
                </a:lnTo>
                <a:lnTo>
                  <a:pt x="11010" y="14668"/>
                </a:lnTo>
                <a:lnTo>
                  <a:pt x="9169" y="12382"/>
                </a:lnTo>
                <a:lnTo>
                  <a:pt x="8267" y="11226"/>
                </a:lnTo>
                <a:lnTo>
                  <a:pt x="7251" y="10083"/>
                </a:lnTo>
                <a:lnTo>
                  <a:pt x="6565" y="9080"/>
                </a:lnTo>
                <a:lnTo>
                  <a:pt x="5723" y="7950"/>
                </a:lnTo>
                <a:lnTo>
                  <a:pt x="3086" y="4292"/>
                </a:lnTo>
                <a:lnTo>
                  <a:pt x="1790" y="2755"/>
                </a:lnTo>
                <a:lnTo>
                  <a:pt x="1143" y="1676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10591762" y="2499133"/>
            <a:ext cx="22860" cy="36830"/>
          </a:xfrm>
          <a:custGeom>
            <a:avLst/>
            <a:gdLst/>
            <a:ahLst/>
            <a:cxnLst/>
            <a:rect l="l" t="t" r="r" b="b"/>
            <a:pathLst>
              <a:path w="22859" h="36830">
                <a:moveTo>
                  <a:pt x="0" y="0"/>
                </a:moveTo>
                <a:lnTo>
                  <a:pt x="1308" y="2311"/>
                </a:lnTo>
                <a:lnTo>
                  <a:pt x="4343" y="7505"/>
                </a:lnTo>
                <a:lnTo>
                  <a:pt x="6858" y="11671"/>
                </a:lnTo>
                <a:lnTo>
                  <a:pt x="8115" y="13843"/>
                </a:lnTo>
                <a:lnTo>
                  <a:pt x="10845" y="18453"/>
                </a:lnTo>
                <a:lnTo>
                  <a:pt x="12268" y="20751"/>
                </a:lnTo>
                <a:lnTo>
                  <a:pt x="13855" y="23037"/>
                </a:lnTo>
                <a:lnTo>
                  <a:pt x="15024" y="25196"/>
                </a:lnTo>
                <a:lnTo>
                  <a:pt x="16306" y="27355"/>
                </a:lnTo>
                <a:lnTo>
                  <a:pt x="18588" y="31102"/>
                </a:lnTo>
                <a:lnTo>
                  <a:pt x="20764" y="34544"/>
                </a:lnTo>
                <a:lnTo>
                  <a:pt x="22352" y="36830"/>
                </a:lnTo>
                <a:lnTo>
                  <a:pt x="21221" y="34544"/>
                </a:lnTo>
                <a:lnTo>
                  <a:pt x="19411" y="31089"/>
                </a:lnTo>
                <a:lnTo>
                  <a:pt x="17424" y="27355"/>
                </a:lnTo>
                <a:lnTo>
                  <a:pt x="15189" y="23037"/>
                </a:lnTo>
                <a:lnTo>
                  <a:pt x="13639" y="20726"/>
                </a:lnTo>
                <a:lnTo>
                  <a:pt x="12280" y="18427"/>
                </a:lnTo>
                <a:lnTo>
                  <a:pt x="10820" y="16129"/>
                </a:lnTo>
                <a:lnTo>
                  <a:pt x="8064" y="11658"/>
                </a:lnTo>
                <a:lnTo>
                  <a:pt x="6654" y="9499"/>
                </a:lnTo>
                <a:lnTo>
                  <a:pt x="5219" y="7480"/>
                </a:lnTo>
                <a:lnTo>
                  <a:pt x="2921" y="402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10350882" y="2462126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47" y="0"/>
                </a:moveTo>
                <a:lnTo>
                  <a:pt x="12458" y="1752"/>
                </a:lnTo>
                <a:lnTo>
                  <a:pt x="9804" y="7238"/>
                </a:lnTo>
                <a:lnTo>
                  <a:pt x="8966" y="8915"/>
                </a:lnTo>
                <a:lnTo>
                  <a:pt x="8204" y="10541"/>
                </a:lnTo>
                <a:lnTo>
                  <a:pt x="6459" y="14097"/>
                </a:lnTo>
                <a:lnTo>
                  <a:pt x="5664" y="15836"/>
                </a:lnTo>
                <a:lnTo>
                  <a:pt x="3202" y="20929"/>
                </a:lnTo>
                <a:lnTo>
                  <a:pt x="2540" y="22453"/>
                </a:lnTo>
                <a:lnTo>
                  <a:pt x="718" y="26454"/>
                </a:lnTo>
                <a:lnTo>
                  <a:pt x="12839" y="1752"/>
                </a:lnTo>
                <a:lnTo>
                  <a:pt x="133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10403271" y="2531361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9804" y="27711"/>
                </a:lnTo>
                <a:lnTo>
                  <a:pt x="9258" y="25958"/>
                </a:lnTo>
                <a:lnTo>
                  <a:pt x="8331" y="23368"/>
                </a:lnTo>
                <a:lnTo>
                  <a:pt x="7835" y="22072"/>
                </a:lnTo>
                <a:lnTo>
                  <a:pt x="7378" y="20548"/>
                </a:lnTo>
                <a:lnTo>
                  <a:pt x="6146" y="17310"/>
                </a:lnTo>
                <a:lnTo>
                  <a:pt x="4965" y="13843"/>
                </a:lnTo>
                <a:lnTo>
                  <a:pt x="3695" y="10388"/>
                </a:lnTo>
                <a:lnTo>
                  <a:pt x="3149" y="8750"/>
                </a:lnTo>
                <a:lnTo>
                  <a:pt x="2019" y="5626"/>
                </a:lnTo>
                <a:lnTo>
                  <a:pt x="1587" y="4330"/>
                </a:lnTo>
                <a:lnTo>
                  <a:pt x="673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10491551" y="2512832"/>
            <a:ext cx="6985" cy="27940"/>
          </a:xfrm>
          <a:custGeom>
            <a:avLst/>
            <a:gdLst/>
            <a:ahLst/>
            <a:cxnLst/>
            <a:rect l="l" t="t" r="r" b="b"/>
            <a:pathLst>
              <a:path w="6984" h="27939">
                <a:moveTo>
                  <a:pt x="0" y="0"/>
                </a:moveTo>
                <a:lnTo>
                  <a:pt x="4533" y="22161"/>
                </a:lnTo>
                <a:lnTo>
                  <a:pt x="5842" y="26060"/>
                </a:lnTo>
                <a:lnTo>
                  <a:pt x="6604" y="27787"/>
                </a:lnTo>
                <a:lnTo>
                  <a:pt x="6350" y="26047"/>
                </a:lnTo>
                <a:lnTo>
                  <a:pt x="5549" y="22161"/>
                </a:lnTo>
                <a:lnTo>
                  <a:pt x="5283" y="20637"/>
                </a:lnTo>
                <a:lnTo>
                  <a:pt x="4495" y="17373"/>
                </a:lnTo>
                <a:lnTo>
                  <a:pt x="3721" y="13906"/>
                </a:lnTo>
                <a:lnTo>
                  <a:pt x="2451" y="8801"/>
                </a:lnTo>
                <a:lnTo>
                  <a:pt x="571" y="173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10428588" y="2448960"/>
            <a:ext cx="3175" cy="31115"/>
          </a:xfrm>
          <a:custGeom>
            <a:avLst/>
            <a:gdLst/>
            <a:ahLst/>
            <a:cxnLst/>
            <a:rect l="l" t="t" r="r" b="b"/>
            <a:pathLst>
              <a:path w="3175" h="31114">
                <a:moveTo>
                  <a:pt x="3009" y="0"/>
                </a:moveTo>
                <a:lnTo>
                  <a:pt x="2781" y="1905"/>
                </a:lnTo>
                <a:lnTo>
                  <a:pt x="2476" y="4762"/>
                </a:lnTo>
                <a:lnTo>
                  <a:pt x="2184" y="7861"/>
                </a:lnTo>
                <a:lnTo>
                  <a:pt x="1967" y="9664"/>
                </a:lnTo>
                <a:lnTo>
                  <a:pt x="1585" y="13373"/>
                </a:lnTo>
                <a:lnTo>
                  <a:pt x="1345" y="15290"/>
                </a:lnTo>
                <a:lnTo>
                  <a:pt x="989" y="19113"/>
                </a:lnTo>
                <a:lnTo>
                  <a:pt x="787" y="20904"/>
                </a:lnTo>
                <a:lnTo>
                  <a:pt x="634" y="22707"/>
                </a:lnTo>
                <a:lnTo>
                  <a:pt x="329" y="25831"/>
                </a:lnTo>
                <a:lnTo>
                  <a:pt x="88" y="28701"/>
                </a:lnTo>
                <a:lnTo>
                  <a:pt x="0" y="30632"/>
                </a:lnTo>
                <a:lnTo>
                  <a:pt x="495" y="28701"/>
                </a:lnTo>
                <a:lnTo>
                  <a:pt x="3149" y="1905"/>
                </a:lnTo>
                <a:lnTo>
                  <a:pt x="3009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10527568" y="2436874"/>
            <a:ext cx="10795" cy="3048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0" y="0"/>
                </a:moveTo>
                <a:lnTo>
                  <a:pt x="558" y="1879"/>
                </a:lnTo>
                <a:lnTo>
                  <a:pt x="1447" y="4724"/>
                </a:lnTo>
                <a:lnTo>
                  <a:pt x="1921" y="6146"/>
                </a:lnTo>
                <a:lnTo>
                  <a:pt x="3001" y="9575"/>
                </a:lnTo>
                <a:lnTo>
                  <a:pt x="10223" y="30302"/>
                </a:lnTo>
                <a:lnTo>
                  <a:pt x="9817" y="28409"/>
                </a:lnTo>
                <a:lnTo>
                  <a:pt x="901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10542364" y="2450448"/>
            <a:ext cx="10795" cy="3048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0" y="0"/>
                </a:moveTo>
                <a:lnTo>
                  <a:pt x="495" y="1892"/>
                </a:lnTo>
                <a:lnTo>
                  <a:pt x="1358" y="4737"/>
                </a:lnTo>
                <a:lnTo>
                  <a:pt x="1816" y="6146"/>
                </a:lnTo>
                <a:lnTo>
                  <a:pt x="2874" y="9588"/>
                </a:lnTo>
                <a:lnTo>
                  <a:pt x="10299" y="30327"/>
                </a:lnTo>
                <a:lnTo>
                  <a:pt x="9864" y="28422"/>
                </a:lnTo>
                <a:lnTo>
                  <a:pt x="850" y="189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10577413" y="2519902"/>
            <a:ext cx="32384" cy="38735"/>
          </a:xfrm>
          <a:custGeom>
            <a:avLst/>
            <a:gdLst/>
            <a:ahLst/>
            <a:cxnLst/>
            <a:rect l="l" t="t" r="r" b="b"/>
            <a:pathLst>
              <a:path w="32384" h="38735">
                <a:moveTo>
                  <a:pt x="0" y="0"/>
                </a:moveTo>
                <a:lnTo>
                  <a:pt x="25946" y="32283"/>
                </a:lnTo>
                <a:lnTo>
                  <a:pt x="31902" y="38188"/>
                </a:lnTo>
                <a:lnTo>
                  <a:pt x="29883" y="35801"/>
                </a:lnTo>
                <a:lnTo>
                  <a:pt x="17589" y="21501"/>
                </a:lnTo>
                <a:lnTo>
                  <a:pt x="15595" y="19113"/>
                </a:lnTo>
                <a:lnTo>
                  <a:pt x="11480" y="14338"/>
                </a:lnTo>
                <a:lnTo>
                  <a:pt x="6197" y="7772"/>
                </a:lnTo>
                <a:lnTo>
                  <a:pt x="4800" y="5981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10570269" y="2540135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20" h="38100">
                <a:moveTo>
                  <a:pt x="0" y="0"/>
                </a:moveTo>
                <a:lnTo>
                  <a:pt x="12433" y="16751"/>
                </a:lnTo>
                <a:lnTo>
                  <a:pt x="14452" y="19126"/>
                </a:lnTo>
                <a:lnTo>
                  <a:pt x="32854" y="38074"/>
                </a:lnTo>
                <a:lnTo>
                  <a:pt x="27635" y="32131"/>
                </a:lnTo>
                <a:lnTo>
                  <a:pt x="24155" y="28270"/>
                </a:lnTo>
                <a:lnTo>
                  <a:pt x="22212" y="26034"/>
                </a:lnTo>
                <a:lnTo>
                  <a:pt x="18122" y="21437"/>
                </a:lnTo>
                <a:lnTo>
                  <a:pt x="16065" y="19050"/>
                </a:lnTo>
                <a:lnTo>
                  <a:pt x="13957" y="16675"/>
                </a:lnTo>
                <a:lnTo>
                  <a:pt x="11823" y="14312"/>
                </a:lnTo>
                <a:lnTo>
                  <a:pt x="9969" y="12065"/>
                </a:lnTo>
                <a:lnTo>
                  <a:pt x="8102" y="9842"/>
                </a:lnTo>
                <a:lnTo>
                  <a:pt x="4940" y="596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10440367" y="2439367"/>
            <a:ext cx="3175" cy="31115"/>
          </a:xfrm>
          <a:custGeom>
            <a:avLst/>
            <a:gdLst/>
            <a:ahLst/>
            <a:cxnLst/>
            <a:rect l="l" t="t" r="r" b="b"/>
            <a:pathLst>
              <a:path w="3175" h="31114">
                <a:moveTo>
                  <a:pt x="0" y="0"/>
                </a:moveTo>
                <a:lnTo>
                  <a:pt x="381" y="4762"/>
                </a:lnTo>
                <a:lnTo>
                  <a:pt x="685" y="7848"/>
                </a:lnTo>
                <a:lnTo>
                  <a:pt x="787" y="9626"/>
                </a:lnTo>
                <a:lnTo>
                  <a:pt x="1129" y="13296"/>
                </a:lnTo>
                <a:lnTo>
                  <a:pt x="1257" y="15227"/>
                </a:lnTo>
                <a:lnTo>
                  <a:pt x="1435" y="17132"/>
                </a:lnTo>
                <a:lnTo>
                  <a:pt x="1739" y="20840"/>
                </a:lnTo>
                <a:lnTo>
                  <a:pt x="2489" y="28600"/>
                </a:lnTo>
                <a:lnTo>
                  <a:pt x="2755" y="30518"/>
                </a:lnTo>
                <a:lnTo>
                  <a:pt x="2743" y="20815"/>
                </a:lnTo>
                <a:lnTo>
                  <a:pt x="482" y="189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10684965" y="245407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0"/>
                </a:moveTo>
                <a:lnTo>
                  <a:pt x="1473" y="1879"/>
                </a:lnTo>
                <a:lnTo>
                  <a:pt x="3835" y="4699"/>
                </a:lnTo>
                <a:lnTo>
                  <a:pt x="7037" y="8412"/>
                </a:lnTo>
                <a:lnTo>
                  <a:pt x="7037" y="7434"/>
                </a:lnTo>
                <a:lnTo>
                  <a:pt x="1841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10685611" y="2444513"/>
            <a:ext cx="6985" cy="6985"/>
          </a:xfrm>
          <a:custGeom>
            <a:avLst/>
            <a:gdLst/>
            <a:ahLst/>
            <a:cxnLst/>
            <a:rect l="l" t="t" r="r" b="b"/>
            <a:pathLst>
              <a:path w="6984" h="6985">
                <a:moveTo>
                  <a:pt x="0" y="0"/>
                </a:moveTo>
                <a:lnTo>
                  <a:pt x="1701" y="1892"/>
                </a:lnTo>
                <a:lnTo>
                  <a:pt x="4406" y="4724"/>
                </a:lnTo>
                <a:lnTo>
                  <a:pt x="6391" y="6764"/>
                </a:lnTo>
                <a:lnTo>
                  <a:pt x="6391" y="6014"/>
                </a:lnTo>
                <a:lnTo>
                  <a:pt x="2044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10375295" y="2422983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86" y="4267"/>
                </a:lnTo>
                <a:lnTo>
                  <a:pt x="1267" y="8686"/>
                </a:lnTo>
                <a:lnTo>
                  <a:pt x="1130" y="12039"/>
                </a:lnTo>
                <a:lnTo>
                  <a:pt x="991" y="13754"/>
                </a:lnTo>
                <a:lnTo>
                  <a:pt x="914" y="15494"/>
                </a:lnTo>
                <a:lnTo>
                  <a:pt x="800" y="17233"/>
                </a:lnTo>
                <a:lnTo>
                  <a:pt x="522" y="20472"/>
                </a:lnTo>
                <a:lnTo>
                  <a:pt x="431" y="22009"/>
                </a:lnTo>
                <a:lnTo>
                  <a:pt x="114" y="25920"/>
                </a:lnTo>
                <a:lnTo>
                  <a:pt x="0" y="27673"/>
                </a:lnTo>
                <a:lnTo>
                  <a:pt x="469" y="25920"/>
                </a:lnTo>
                <a:lnTo>
                  <a:pt x="2133" y="7073"/>
                </a:lnTo>
                <a:lnTo>
                  <a:pt x="1981" y="4267"/>
                </a:lnTo>
                <a:lnTo>
                  <a:pt x="1765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9849356" y="2496536"/>
            <a:ext cx="124576" cy="6581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10144290" y="2446254"/>
            <a:ext cx="48460" cy="4842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9787532" y="2431396"/>
            <a:ext cx="381343" cy="15276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10231234" y="2429315"/>
            <a:ext cx="117147" cy="15213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10352113" y="2500021"/>
            <a:ext cx="26555" cy="6898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10165715" y="2483750"/>
            <a:ext cx="56724" cy="10094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10464863" y="2423805"/>
            <a:ext cx="227139" cy="16638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10432427" y="2539199"/>
            <a:ext cx="8347" cy="3233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10381589" y="2434678"/>
            <a:ext cx="82655" cy="8907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4289780" y="4792787"/>
            <a:ext cx="6400660" cy="276646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8642057" y="2415539"/>
            <a:ext cx="2049945" cy="698487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1016" y="4792853"/>
            <a:ext cx="4554855" cy="2766695"/>
          </a:xfrm>
          <a:custGeom>
            <a:avLst/>
            <a:gdLst/>
            <a:ahLst/>
            <a:cxnLst/>
            <a:rect l="l" t="t" r="r" b="b"/>
            <a:pathLst>
              <a:path w="4554855" h="2766695">
                <a:moveTo>
                  <a:pt x="0" y="2766402"/>
                </a:moveTo>
                <a:lnTo>
                  <a:pt x="4554804" y="2766402"/>
                </a:lnTo>
                <a:lnTo>
                  <a:pt x="4554804" y="0"/>
                </a:lnTo>
                <a:lnTo>
                  <a:pt x="0" y="0"/>
                </a:lnTo>
                <a:lnTo>
                  <a:pt x="0" y="2766402"/>
                </a:lnTo>
                <a:close/>
              </a:path>
            </a:pathLst>
          </a:custGeom>
          <a:solidFill>
            <a:srgbClr val="6F54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1015" y="3275700"/>
            <a:ext cx="6980660" cy="428381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4555821" y="3271353"/>
            <a:ext cx="5275580" cy="1522095"/>
          </a:xfrm>
          <a:custGeom>
            <a:avLst/>
            <a:gdLst/>
            <a:ahLst/>
            <a:cxnLst/>
            <a:rect l="l" t="t" r="r" b="b"/>
            <a:pathLst>
              <a:path w="5275580" h="1522095">
                <a:moveTo>
                  <a:pt x="3848874" y="0"/>
                </a:moveTo>
                <a:lnTo>
                  <a:pt x="1237183" y="0"/>
                </a:lnTo>
                <a:lnTo>
                  <a:pt x="0" y="1508315"/>
                </a:lnTo>
                <a:lnTo>
                  <a:pt x="5275427" y="1521510"/>
                </a:lnTo>
                <a:lnTo>
                  <a:pt x="3848874" y="0"/>
                </a:lnTo>
                <a:close/>
              </a:path>
            </a:pathLst>
          </a:custGeom>
          <a:solidFill>
            <a:srgbClr val="5499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7265149" y="3271352"/>
            <a:ext cx="476250" cy="1518285"/>
          </a:xfrm>
          <a:custGeom>
            <a:avLst/>
            <a:gdLst/>
            <a:ahLst/>
            <a:cxnLst/>
            <a:rect l="l" t="t" r="r" b="b"/>
            <a:pathLst>
              <a:path w="476250" h="1518285">
                <a:moveTo>
                  <a:pt x="92265" y="0"/>
                </a:moveTo>
                <a:lnTo>
                  <a:pt x="0" y="0"/>
                </a:lnTo>
                <a:lnTo>
                  <a:pt x="3561" y="31695"/>
                </a:lnTo>
                <a:lnTo>
                  <a:pt x="5740" y="51444"/>
                </a:lnTo>
                <a:lnTo>
                  <a:pt x="10849" y="98681"/>
                </a:lnTo>
                <a:lnTo>
                  <a:pt x="16902" y="156147"/>
                </a:lnTo>
                <a:lnTo>
                  <a:pt x="23825" y="223737"/>
                </a:lnTo>
                <a:lnTo>
                  <a:pt x="31548" y="301346"/>
                </a:lnTo>
                <a:lnTo>
                  <a:pt x="35688" y="343874"/>
                </a:lnTo>
                <a:lnTo>
                  <a:pt x="40000" y="388869"/>
                </a:lnTo>
                <a:lnTo>
                  <a:pt x="44476" y="436315"/>
                </a:lnTo>
                <a:lnTo>
                  <a:pt x="49107" y="486200"/>
                </a:lnTo>
                <a:lnTo>
                  <a:pt x="53885" y="538511"/>
                </a:lnTo>
                <a:lnTo>
                  <a:pt x="58800" y="593235"/>
                </a:lnTo>
                <a:lnTo>
                  <a:pt x="63843" y="650358"/>
                </a:lnTo>
                <a:lnTo>
                  <a:pt x="69005" y="709868"/>
                </a:lnTo>
                <a:lnTo>
                  <a:pt x="74279" y="771751"/>
                </a:lnTo>
                <a:lnTo>
                  <a:pt x="79653" y="835994"/>
                </a:lnTo>
                <a:lnTo>
                  <a:pt x="85120" y="902585"/>
                </a:lnTo>
                <a:lnTo>
                  <a:pt x="90671" y="971509"/>
                </a:lnTo>
                <a:lnTo>
                  <a:pt x="96296" y="1042754"/>
                </a:lnTo>
                <a:lnTo>
                  <a:pt x="101987" y="1116306"/>
                </a:lnTo>
                <a:lnTo>
                  <a:pt x="107735" y="1192153"/>
                </a:lnTo>
                <a:lnTo>
                  <a:pt x="113530" y="1270281"/>
                </a:lnTo>
                <a:lnTo>
                  <a:pt x="119365" y="1350677"/>
                </a:lnTo>
                <a:lnTo>
                  <a:pt x="125229" y="1433328"/>
                </a:lnTo>
                <a:lnTo>
                  <a:pt x="131114" y="1518221"/>
                </a:lnTo>
                <a:lnTo>
                  <a:pt x="476034" y="1518221"/>
                </a:lnTo>
                <a:lnTo>
                  <a:pt x="466961" y="1474434"/>
                </a:lnTo>
                <a:lnTo>
                  <a:pt x="455425" y="1419743"/>
                </a:lnTo>
                <a:lnTo>
                  <a:pt x="441493" y="1354910"/>
                </a:lnTo>
                <a:lnTo>
                  <a:pt x="425231" y="1280699"/>
                </a:lnTo>
                <a:lnTo>
                  <a:pt x="416247" y="1240316"/>
                </a:lnTo>
                <a:lnTo>
                  <a:pt x="406706" y="1197873"/>
                </a:lnTo>
                <a:lnTo>
                  <a:pt x="396615" y="1153468"/>
                </a:lnTo>
                <a:lnTo>
                  <a:pt x="385983" y="1107195"/>
                </a:lnTo>
                <a:lnTo>
                  <a:pt x="374819" y="1059149"/>
                </a:lnTo>
                <a:lnTo>
                  <a:pt x="363131" y="1009427"/>
                </a:lnTo>
                <a:lnTo>
                  <a:pt x="350926" y="958123"/>
                </a:lnTo>
                <a:lnTo>
                  <a:pt x="338214" y="905333"/>
                </a:lnTo>
                <a:lnTo>
                  <a:pt x="325003" y="851152"/>
                </a:lnTo>
                <a:lnTo>
                  <a:pt x="311300" y="795676"/>
                </a:lnTo>
                <a:lnTo>
                  <a:pt x="297115" y="739000"/>
                </a:lnTo>
                <a:lnTo>
                  <a:pt x="282455" y="681219"/>
                </a:lnTo>
                <a:lnTo>
                  <a:pt x="267329" y="622429"/>
                </a:lnTo>
                <a:lnTo>
                  <a:pt x="251746" y="562725"/>
                </a:lnTo>
                <a:lnTo>
                  <a:pt x="235713" y="502202"/>
                </a:lnTo>
                <a:lnTo>
                  <a:pt x="219239" y="440956"/>
                </a:lnTo>
                <a:lnTo>
                  <a:pt x="202331" y="379083"/>
                </a:lnTo>
                <a:lnTo>
                  <a:pt x="185000" y="316677"/>
                </a:lnTo>
                <a:lnTo>
                  <a:pt x="167252" y="253834"/>
                </a:lnTo>
                <a:lnTo>
                  <a:pt x="149096" y="190649"/>
                </a:lnTo>
                <a:lnTo>
                  <a:pt x="130541" y="127218"/>
                </a:lnTo>
                <a:lnTo>
                  <a:pt x="111595" y="63637"/>
                </a:lnTo>
                <a:lnTo>
                  <a:pt x="92265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5398824" y="3271353"/>
            <a:ext cx="1308735" cy="1519555"/>
          </a:xfrm>
          <a:custGeom>
            <a:avLst/>
            <a:gdLst/>
            <a:ahLst/>
            <a:cxnLst/>
            <a:rect l="l" t="t" r="r" b="b"/>
            <a:pathLst>
              <a:path w="1308734" h="1519554">
                <a:moveTo>
                  <a:pt x="1308709" y="0"/>
                </a:moveTo>
                <a:lnTo>
                  <a:pt x="1113205" y="0"/>
                </a:lnTo>
                <a:lnTo>
                  <a:pt x="1080017" y="37999"/>
                </a:lnTo>
                <a:lnTo>
                  <a:pt x="1046747" y="76485"/>
                </a:lnTo>
                <a:lnTo>
                  <a:pt x="1013401" y="115461"/>
                </a:lnTo>
                <a:lnTo>
                  <a:pt x="979982" y="154930"/>
                </a:lnTo>
                <a:lnTo>
                  <a:pt x="946494" y="194896"/>
                </a:lnTo>
                <a:lnTo>
                  <a:pt x="912941" y="235361"/>
                </a:lnTo>
                <a:lnTo>
                  <a:pt x="879326" y="276330"/>
                </a:lnTo>
                <a:lnTo>
                  <a:pt x="845654" y="317804"/>
                </a:lnTo>
                <a:lnTo>
                  <a:pt x="812696" y="358823"/>
                </a:lnTo>
                <a:lnTo>
                  <a:pt x="780018" y="399913"/>
                </a:lnTo>
                <a:lnTo>
                  <a:pt x="747619" y="441071"/>
                </a:lnTo>
                <a:lnTo>
                  <a:pt x="715498" y="482290"/>
                </a:lnTo>
                <a:lnTo>
                  <a:pt x="683653" y="523568"/>
                </a:lnTo>
                <a:lnTo>
                  <a:pt x="652085" y="564897"/>
                </a:lnTo>
                <a:lnTo>
                  <a:pt x="620792" y="606275"/>
                </a:lnTo>
                <a:lnTo>
                  <a:pt x="589773" y="647696"/>
                </a:lnTo>
                <a:lnTo>
                  <a:pt x="559028" y="689155"/>
                </a:lnTo>
                <a:lnTo>
                  <a:pt x="528554" y="730648"/>
                </a:lnTo>
                <a:lnTo>
                  <a:pt x="498352" y="772169"/>
                </a:lnTo>
                <a:lnTo>
                  <a:pt x="468420" y="813715"/>
                </a:lnTo>
                <a:lnTo>
                  <a:pt x="438757" y="855280"/>
                </a:lnTo>
                <a:lnTo>
                  <a:pt x="409363" y="896859"/>
                </a:lnTo>
                <a:lnTo>
                  <a:pt x="380236" y="938448"/>
                </a:lnTo>
                <a:lnTo>
                  <a:pt x="351376" y="980041"/>
                </a:lnTo>
                <a:lnTo>
                  <a:pt x="322781" y="1021635"/>
                </a:lnTo>
                <a:lnTo>
                  <a:pt x="294451" y="1063225"/>
                </a:lnTo>
                <a:lnTo>
                  <a:pt x="266384" y="1104805"/>
                </a:lnTo>
                <a:lnTo>
                  <a:pt x="238580" y="1146370"/>
                </a:lnTo>
                <a:lnTo>
                  <a:pt x="211037" y="1187917"/>
                </a:lnTo>
                <a:lnTo>
                  <a:pt x="183755" y="1229440"/>
                </a:lnTo>
                <a:lnTo>
                  <a:pt x="156733" y="1270934"/>
                </a:lnTo>
                <a:lnTo>
                  <a:pt x="129969" y="1312395"/>
                </a:lnTo>
                <a:lnTo>
                  <a:pt x="103464" y="1353818"/>
                </a:lnTo>
                <a:lnTo>
                  <a:pt x="77215" y="1395198"/>
                </a:lnTo>
                <a:lnTo>
                  <a:pt x="51222" y="1436531"/>
                </a:lnTo>
                <a:lnTo>
                  <a:pt x="25484" y="1477811"/>
                </a:lnTo>
                <a:lnTo>
                  <a:pt x="0" y="1519034"/>
                </a:lnTo>
                <a:lnTo>
                  <a:pt x="574459" y="1518221"/>
                </a:lnTo>
                <a:lnTo>
                  <a:pt x="747944" y="1091256"/>
                </a:lnTo>
                <a:lnTo>
                  <a:pt x="882257" y="790786"/>
                </a:lnTo>
                <a:lnTo>
                  <a:pt x="1046234" y="474478"/>
                </a:lnTo>
                <a:lnTo>
                  <a:pt x="1308709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6209497" y="3271353"/>
            <a:ext cx="767080" cy="1518285"/>
          </a:xfrm>
          <a:custGeom>
            <a:avLst/>
            <a:gdLst/>
            <a:ahLst/>
            <a:cxnLst/>
            <a:rect l="l" t="t" r="r" b="b"/>
            <a:pathLst>
              <a:path w="767079" h="1518285">
                <a:moveTo>
                  <a:pt x="766635" y="0"/>
                </a:moveTo>
                <a:lnTo>
                  <a:pt x="644359" y="0"/>
                </a:lnTo>
                <a:lnTo>
                  <a:pt x="635429" y="13360"/>
                </a:lnTo>
                <a:lnTo>
                  <a:pt x="613694" y="49591"/>
                </a:lnTo>
                <a:lnTo>
                  <a:pt x="587212" y="97751"/>
                </a:lnTo>
                <a:lnTo>
                  <a:pt x="556487" y="156934"/>
                </a:lnTo>
                <a:lnTo>
                  <a:pt x="522021" y="226238"/>
                </a:lnTo>
                <a:lnTo>
                  <a:pt x="503543" y="264402"/>
                </a:lnTo>
                <a:lnTo>
                  <a:pt x="484319" y="304758"/>
                </a:lnTo>
                <a:lnTo>
                  <a:pt x="464412" y="347191"/>
                </a:lnTo>
                <a:lnTo>
                  <a:pt x="443884" y="391590"/>
                </a:lnTo>
                <a:lnTo>
                  <a:pt x="422799" y="437840"/>
                </a:lnTo>
                <a:lnTo>
                  <a:pt x="401220" y="485830"/>
                </a:lnTo>
                <a:lnTo>
                  <a:pt x="379209" y="535446"/>
                </a:lnTo>
                <a:lnTo>
                  <a:pt x="356830" y="586575"/>
                </a:lnTo>
                <a:lnTo>
                  <a:pt x="334145" y="639104"/>
                </a:lnTo>
                <a:lnTo>
                  <a:pt x="311217" y="692920"/>
                </a:lnTo>
                <a:lnTo>
                  <a:pt x="288110" y="747911"/>
                </a:lnTo>
                <a:lnTo>
                  <a:pt x="264886" y="803962"/>
                </a:lnTo>
                <a:lnTo>
                  <a:pt x="241608" y="860962"/>
                </a:lnTo>
                <a:lnTo>
                  <a:pt x="218339" y="918796"/>
                </a:lnTo>
                <a:lnTo>
                  <a:pt x="195142" y="977353"/>
                </a:lnTo>
                <a:lnTo>
                  <a:pt x="172080" y="1036520"/>
                </a:lnTo>
                <a:lnTo>
                  <a:pt x="149217" y="1096182"/>
                </a:lnTo>
                <a:lnTo>
                  <a:pt x="126614" y="1156228"/>
                </a:lnTo>
                <a:lnTo>
                  <a:pt x="104335" y="1216543"/>
                </a:lnTo>
                <a:lnTo>
                  <a:pt x="82442" y="1277016"/>
                </a:lnTo>
                <a:lnTo>
                  <a:pt x="61000" y="1337534"/>
                </a:lnTo>
                <a:lnTo>
                  <a:pt x="40070" y="1397982"/>
                </a:lnTo>
                <a:lnTo>
                  <a:pt x="19715" y="1458249"/>
                </a:lnTo>
                <a:lnTo>
                  <a:pt x="0" y="1518221"/>
                </a:lnTo>
                <a:lnTo>
                  <a:pt x="375158" y="1518221"/>
                </a:lnTo>
                <a:lnTo>
                  <a:pt x="378813" y="1499218"/>
                </a:lnTo>
                <a:lnTo>
                  <a:pt x="383290" y="1477121"/>
                </a:lnTo>
                <a:lnTo>
                  <a:pt x="394619" y="1424099"/>
                </a:lnTo>
                <a:lnTo>
                  <a:pt x="408960" y="1360060"/>
                </a:lnTo>
                <a:lnTo>
                  <a:pt x="426127" y="1285912"/>
                </a:lnTo>
                <a:lnTo>
                  <a:pt x="435712" y="1245331"/>
                </a:lnTo>
                <a:lnTo>
                  <a:pt x="445934" y="1202562"/>
                </a:lnTo>
                <a:lnTo>
                  <a:pt x="456770" y="1157720"/>
                </a:lnTo>
                <a:lnTo>
                  <a:pt x="468196" y="1110918"/>
                </a:lnTo>
                <a:lnTo>
                  <a:pt x="480190" y="1062268"/>
                </a:lnTo>
                <a:lnTo>
                  <a:pt x="492727" y="1011885"/>
                </a:lnTo>
                <a:lnTo>
                  <a:pt x="505786" y="959882"/>
                </a:lnTo>
                <a:lnTo>
                  <a:pt x="519342" y="906372"/>
                </a:lnTo>
                <a:lnTo>
                  <a:pt x="533373" y="851468"/>
                </a:lnTo>
                <a:lnTo>
                  <a:pt x="547855" y="795285"/>
                </a:lnTo>
                <a:lnTo>
                  <a:pt x="562765" y="737934"/>
                </a:lnTo>
                <a:lnTo>
                  <a:pt x="578080" y="679531"/>
                </a:lnTo>
                <a:lnTo>
                  <a:pt x="593777" y="620187"/>
                </a:lnTo>
                <a:lnTo>
                  <a:pt x="609832" y="560017"/>
                </a:lnTo>
                <a:lnTo>
                  <a:pt x="626222" y="499134"/>
                </a:lnTo>
                <a:lnTo>
                  <a:pt x="642925" y="437651"/>
                </a:lnTo>
                <a:lnTo>
                  <a:pt x="659917" y="375681"/>
                </a:lnTo>
                <a:lnTo>
                  <a:pt x="677174" y="313339"/>
                </a:lnTo>
                <a:lnTo>
                  <a:pt x="694674" y="250737"/>
                </a:lnTo>
                <a:lnTo>
                  <a:pt x="712393" y="187988"/>
                </a:lnTo>
                <a:lnTo>
                  <a:pt x="730309" y="125207"/>
                </a:lnTo>
                <a:lnTo>
                  <a:pt x="748397" y="62506"/>
                </a:lnTo>
                <a:lnTo>
                  <a:pt x="766635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6854134" y="3271352"/>
            <a:ext cx="332105" cy="1518285"/>
          </a:xfrm>
          <a:custGeom>
            <a:avLst/>
            <a:gdLst/>
            <a:ahLst/>
            <a:cxnLst/>
            <a:rect l="l" t="t" r="r" b="b"/>
            <a:pathLst>
              <a:path w="332104" h="1518285">
                <a:moveTo>
                  <a:pt x="330479" y="0"/>
                </a:moveTo>
                <a:lnTo>
                  <a:pt x="251078" y="0"/>
                </a:lnTo>
                <a:lnTo>
                  <a:pt x="247307" y="18356"/>
                </a:lnTo>
                <a:lnTo>
                  <a:pt x="237614" y="66051"/>
                </a:lnTo>
                <a:lnTo>
                  <a:pt x="225350" y="127325"/>
                </a:lnTo>
                <a:lnTo>
                  <a:pt x="210870" y="200900"/>
                </a:lnTo>
                <a:lnTo>
                  <a:pt x="202910" y="241901"/>
                </a:lnTo>
                <a:lnTo>
                  <a:pt x="194529" y="285500"/>
                </a:lnTo>
                <a:lnTo>
                  <a:pt x="185772" y="331535"/>
                </a:lnTo>
                <a:lnTo>
                  <a:pt x="176684" y="379848"/>
                </a:lnTo>
                <a:lnTo>
                  <a:pt x="167307" y="430278"/>
                </a:lnTo>
                <a:lnTo>
                  <a:pt x="157688" y="482667"/>
                </a:lnTo>
                <a:lnTo>
                  <a:pt x="147870" y="536854"/>
                </a:lnTo>
                <a:lnTo>
                  <a:pt x="137898" y="592680"/>
                </a:lnTo>
                <a:lnTo>
                  <a:pt x="127816" y="649985"/>
                </a:lnTo>
                <a:lnTo>
                  <a:pt x="117668" y="708611"/>
                </a:lnTo>
                <a:lnTo>
                  <a:pt x="107499" y="768396"/>
                </a:lnTo>
                <a:lnTo>
                  <a:pt x="97354" y="829182"/>
                </a:lnTo>
                <a:lnTo>
                  <a:pt x="87277" y="890809"/>
                </a:lnTo>
                <a:lnTo>
                  <a:pt x="77311" y="953118"/>
                </a:lnTo>
                <a:lnTo>
                  <a:pt x="67503" y="1015948"/>
                </a:lnTo>
                <a:lnTo>
                  <a:pt x="57895" y="1079140"/>
                </a:lnTo>
                <a:lnTo>
                  <a:pt x="48533" y="1142535"/>
                </a:lnTo>
                <a:lnTo>
                  <a:pt x="39460" y="1205973"/>
                </a:lnTo>
                <a:lnTo>
                  <a:pt x="30722" y="1269295"/>
                </a:lnTo>
                <a:lnTo>
                  <a:pt x="22362" y="1332340"/>
                </a:lnTo>
                <a:lnTo>
                  <a:pt x="14426" y="1394949"/>
                </a:lnTo>
                <a:lnTo>
                  <a:pt x="6957" y="1456962"/>
                </a:lnTo>
                <a:lnTo>
                  <a:pt x="0" y="1518221"/>
                </a:lnTo>
                <a:lnTo>
                  <a:pt x="330593" y="1518221"/>
                </a:lnTo>
                <a:lnTo>
                  <a:pt x="330984" y="1388794"/>
                </a:lnTo>
                <a:lnTo>
                  <a:pt x="331389" y="1205973"/>
                </a:lnTo>
                <a:lnTo>
                  <a:pt x="331585" y="1079140"/>
                </a:lnTo>
                <a:lnTo>
                  <a:pt x="331709" y="953118"/>
                </a:lnTo>
                <a:lnTo>
                  <a:pt x="331611" y="482667"/>
                </a:lnTo>
                <a:lnTo>
                  <a:pt x="331463" y="379848"/>
                </a:lnTo>
                <a:lnTo>
                  <a:pt x="331270" y="276113"/>
                </a:lnTo>
                <a:lnTo>
                  <a:pt x="330888" y="127325"/>
                </a:lnTo>
                <a:lnTo>
                  <a:pt x="330479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7466388" y="3271352"/>
            <a:ext cx="852805" cy="1518285"/>
          </a:xfrm>
          <a:custGeom>
            <a:avLst/>
            <a:gdLst/>
            <a:ahLst/>
            <a:cxnLst/>
            <a:rect l="l" t="t" r="r" b="b"/>
            <a:pathLst>
              <a:path w="852804" h="1518285">
                <a:moveTo>
                  <a:pt x="102361" y="0"/>
                </a:moveTo>
                <a:lnTo>
                  <a:pt x="0" y="0"/>
                </a:lnTo>
                <a:lnTo>
                  <a:pt x="6197" y="14293"/>
                </a:lnTo>
                <a:lnTo>
                  <a:pt x="13472" y="31606"/>
                </a:lnTo>
                <a:lnTo>
                  <a:pt x="31080" y="74999"/>
                </a:lnTo>
                <a:lnTo>
                  <a:pt x="52475" y="129594"/>
                </a:lnTo>
                <a:lnTo>
                  <a:pt x="77306" y="194804"/>
                </a:lnTo>
                <a:lnTo>
                  <a:pt x="90901" y="231207"/>
                </a:lnTo>
                <a:lnTo>
                  <a:pt x="105224" y="270044"/>
                </a:lnTo>
                <a:lnTo>
                  <a:pt x="120231" y="311242"/>
                </a:lnTo>
                <a:lnTo>
                  <a:pt x="135879" y="354727"/>
                </a:lnTo>
                <a:lnTo>
                  <a:pt x="152124" y="400427"/>
                </a:lnTo>
                <a:lnTo>
                  <a:pt x="168921" y="448269"/>
                </a:lnTo>
                <a:lnTo>
                  <a:pt x="186228" y="498178"/>
                </a:lnTo>
                <a:lnTo>
                  <a:pt x="204000" y="550082"/>
                </a:lnTo>
                <a:lnTo>
                  <a:pt x="222195" y="603908"/>
                </a:lnTo>
                <a:lnTo>
                  <a:pt x="240767" y="659582"/>
                </a:lnTo>
                <a:lnTo>
                  <a:pt x="259674" y="717031"/>
                </a:lnTo>
                <a:lnTo>
                  <a:pt x="278872" y="776182"/>
                </a:lnTo>
                <a:lnTo>
                  <a:pt x="298316" y="836962"/>
                </a:lnTo>
                <a:lnTo>
                  <a:pt x="317964" y="899297"/>
                </a:lnTo>
                <a:lnTo>
                  <a:pt x="337771" y="963114"/>
                </a:lnTo>
                <a:lnTo>
                  <a:pt x="357694" y="1028340"/>
                </a:lnTo>
                <a:lnTo>
                  <a:pt x="377689" y="1094902"/>
                </a:lnTo>
                <a:lnTo>
                  <a:pt x="397712" y="1162726"/>
                </a:lnTo>
                <a:lnTo>
                  <a:pt x="417720" y="1231740"/>
                </a:lnTo>
                <a:lnTo>
                  <a:pt x="437668" y="1301869"/>
                </a:lnTo>
                <a:lnTo>
                  <a:pt x="457514" y="1373041"/>
                </a:lnTo>
                <a:lnTo>
                  <a:pt x="477213" y="1445183"/>
                </a:lnTo>
                <a:lnTo>
                  <a:pt x="496722" y="1518221"/>
                </a:lnTo>
                <a:lnTo>
                  <a:pt x="852335" y="1518221"/>
                </a:lnTo>
                <a:lnTo>
                  <a:pt x="780686" y="1355422"/>
                </a:lnTo>
                <a:lnTo>
                  <a:pt x="598773" y="957573"/>
                </a:lnTo>
                <a:lnTo>
                  <a:pt x="356148" y="460492"/>
                </a:lnTo>
                <a:lnTo>
                  <a:pt x="102361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7721948" y="3271352"/>
            <a:ext cx="1104900" cy="1518285"/>
          </a:xfrm>
          <a:custGeom>
            <a:avLst/>
            <a:gdLst/>
            <a:ahLst/>
            <a:cxnLst/>
            <a:rect l="l" t="t" r="r" b="b"/>
            <a:pathLst>
              <a:path w="1104900" h="1518285">
                <a:moveTo>
                  <a:pt x="133362" y="0"/>
                </a:moveTo>
                <a:lnTo>
                  <a:pt x="0" y="0"/>
                </a:lnTo>
                <a:lnTo>
                  <a:pt x="9530" y="13019"/>
                </a:lnTo>
                <a:lnTo>
                  <a:pt x="20465" y="28146"/>
                </a:lnTo>
                <a:lnTo>
                  <a:pt x="46341" y="64654"/>
                </a:lnTo>
                <a:lnTo>
                  <a:pt x="77204" y="109381"/>
                </a:lnTo>
                <a:lnTo>
                  <a:pt x="112632" y="162183"/>
                </a:lnTo>
                <a:lnTo>
                  <a:pt x="152202" y="222917"/>
                </a:lnTo>
                <a:lnTo>
                  <a:pt x="173409" y="256213"/>
                </a:lnTo>
                <a:lnTo>
                  <a:pt x="195493" y="291439"/>
                </a:lnTo>
                <a:lnTo>
                  <a:pt x="218402" y="328575"/>
                </a:lnTo>
                <a:lnTo>
                  <a:pt x="242082" y="367606"/>
                </a:lnTo>
                <a:lnTo>
                  <a:pt x="266481" y="408511"/>
                </a:lnTo>
                <a:lnTo>
                  <a:pt x="291546" y="451275"/>
                </a:lnTo>
                <a:lnTo>
                  <a:pt x="317225" y="495877"/>
                </a:lnTo>
                <a:lnTo>
                  <a:pt x="343464" y="542302"/>
                </a:lnTo>
                <a:lnTo>
                  <a:pt x="370211" y="590530"/>
                </a:lnTo>
                <a:lnTo>
                  <a:pt x="397413" y="640544"/>
                </a:lnTo>
                <a:lnTo>
                  <a:pt x="425017" y="692326"/>
                </a:lnTo>
                <a:lnTo>
                  <a:pt x="452970" y="745858"/>
                </a:lnTo>
                <a:lnTo>
                  <a:pt x="481220" y="801122"/>
                </a:lnTo>
                <a:lnTo>
                  <a:pt x="509713" y="858101"/>
                </a:lnTo>
                <a:lnTo>
                  <a:pt x="538398" y="916775"/>
                </a:lnTo>
                <a:lnTo>
                  <a:pt x="567221" y="977128"/>
                </a:lnTo>
                <a:lnTo>
                  <a:pt x="596129" y="1039141"/>
                </a:lnTo>
                <a:lnTo>
                  <a:pt x="625070" y="1102797"/>
                </a:lnTo>
                <a:lnTo>
                  <a:pt x="653990" y="1168077"/>
                </a:lnTo>
                <a:lnTo>
                  <a:pt x="682838" y="1234964"/>
                </a:lnTo>
                <a:lnTo>
                  <a:pt x="711559" y="1303440"/>
                </a:lnTo>
                <a:lnTo>
                  <a:pt x="740103" y="1373487"/>
                </a:lnTo>
                <a:lnTo>
                  <a:pt x="768414" y="1445086"/>
                </a:lnTo>
                <a:lnTo>
                  <a:pt x="796442" y="1518221"/>
                </a:lnTo>
                <a:lnTo>
                  <a:pt x="1104315" y="1512925"/>
                </a:lnTo>
                <a:lnTo>
                  <a:pt x="996690" y="1325758"/>
                </a:lnTo>
                <a:lnTo>
                  <a:pt x="736401" y="887736"/>
                </a:lnTo>
                <a:lnTo>
                  <a:pt x="417331" y="384077"/>
                </a:lnTo>
                <a:lnTo>
                  <a:pt x="133362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4902823" y="3284245"/>
            <a:ext cx="1405890" cy="1495425"/>
          </a:xfrm>
          <a:custGeom>
            <a:avLst/>
            <a:gdLst/>
            <a:ahLst/>
            <a:cxnLst/>
            <a:rect l="l" t="t" r="r" b="b"/>
            <a:pathLst>
              <a:path w="1405889" h="1495425">
                <a:moveTo>
                  <a:pt x="1405839" y="0"/>
                </a:moveTo>
                <a:lnTo>
                  <a:pt x="1185100" y="0"/>
                </a:lnTo>
                <a:lnTo>
                  <a:pt x="1142662" y="30677"/>
                </a:lnTo>
                <a:lnTo>
                  <a:pt x="1105270" y="62604"/>
                </a:lnTo>
                <a:lnTo>
                  <a:pt x="1071280" y="96189"/>
                </a:lnTo>
                <a:lnTo>
                  <a:pt x="1039045" y="131843"/>
                </a:lnTo>
                <a:lnTo>
                  <a:pt x="1006921" y="169975"/>
                </a:lnTo>
                <a:lnTo>
                  <a:pt x="973261" y="210996"/>
                </a:lnTo>
                <a:lnTo>
                  <a:pt x="936420" y="255314"/>
                </a:lnTo>
                <a:lnTo>
                  <a:pt x="894753" y="303339"/>
                </a:lnTo>
                <a:lnTo>
                  <a:pt x="857034" y="345760"/>
                </a:lnTo>
                <a:lnTo>
                  <a:pt x="782868" y="430096"/>
                </a:lnTo>
                <a:lnTo>
                  <a:pt x="710447" y="513787"/>
                </a:lnTo>
                <a:lnTo>
                  <a:pt x="674911" y="555400"/>
                </a:lnTo>
                <a:lnTo>
                  <a:pt x="639834" y="596866"/>
                </a:lnTo>
                <a:lnTo>
                  <a:pt x="605224" y="638187"/>
                </a:lnTo>
                <a:lnTo>
                  <a:pt x="571090" y="679369"/>
                </a:lnTo>
                <a:lnTo>
                  <a:pt x="537438" y="720416"/>
                </a:lnTo>
                <a:lnTo>
                  <a:pt x="504276" y="761332"/>
                </a:lnTo>
                <a:lnTo>
                  <a:pt x="471613" y="802121"/>
                </a:lnTo>
                <a:lnTo>
                  <a:pt x="439455" y="842788"/>
                </a:lnTo>
                <a:lnTo>
                  <a:pt x="407811" y="883338"/>
                </a:lnTo>
                <a:lnTo>
                  <a:pt x="376688" y="923774"/>
                </a:lnTo>
                <a:lnTo>
                  <a:pt x="346093" y="964101"/>
                </a:lnTo>
                <a:lnTo>
                  <a:pt x="316036" y="1004323"/>
                </a:lnTo>
                <a:lnTo>
                  <a:pt x="286522" y="1044446"/>
                </a:lnTo>
                <a:lnTo>
                  <a:pt x="257561" y="1084472"/>
                </a:lnTo>
                <a:lnTo>
                  <a:pt x="229159" y="1124407"/>
                </a:lnTo>
                <a:lnTo>
                  <a:pt x="201325" y="1164255"/>
                </a:lnTo>
                <a:lnTo>
                  <a:pt x="174065" y="1204020"/>
                </a:lnTo>
                <a:lnTo>
                  <a:pt x="147389" y="1243706"/>
                </a:lnTo>
                <a:lnTo>
                  <a:pt x="121303" y="1283319"/>
                </a:lnTo>
                <a:lnTo>
                  <a:pt x="95815" y="1322862"/>
                </a:lnTo>
                <a:lnTo>
                  <a:pt x="70933" y="1362340"/>
                </a:lnTo>
                <a:lnTo>
                  <a:pt x="46665" y="1401757"/>
                </a:lnTo>
                <a:lnTo>
                  <a:pt x="23018" y="1441117"/>
                </a:lnTo>
                <a:lnTo>
                  <a:pt x="0" y="1480426"/>
                </a:lnTo>
                <a:lnTo>
                  <a:pt x="265099" y="1495336"/>
                </a:lnTo>
                <a:lnTo>
                  <a:pt x="299755" y="1436396"/>
                </a:lnTo>
                <a:lnTo>
                  <a:pt x="333970" y="1379288"/>
                </a:lnTo>
                <a:lnTo>
                  <a:pt x="367720" y="1323993"/>
                </a:lnTo>
                <a:lnTo>
                  <a:pt x="400980" y="1270492"/>
                </a:lnTo>
                <a:lnTo>
                  <a:pt x="433725" y="1218768"/>
                </a:lnTo>
                <a:lnTo>
                  <a:pt x="465930" y="1168801"/>
                </a:lnTo>
                <a:lnTo>
                  <a:pt x="497570" y="1120574"/>
                </a:lnTo>
                <a:lnTo>
                  <a:pt x="528620" y="1074068"/>
                </a:lnTo>
                <a:lnTo>
                  <a:pt x="559055" y="1029266"/>
                </a:lnTo>
                <a:lnTo>
                  <a:pt x="588851" y="986148"/>
                </a:lnTo>
                <a:lnTo>
                  <a:pt x="617982" y="944697"/>
                </a:lnTo>
                <a:lnTo>
                  <a:pt x="646423" y="904894"/>
                </a:lnTo>
                <a:lnTo>
                  <a:pt x="674150" y="866721"/>
                </a:lnTo>
                <a:lnTo>
                  <a:pt x="701138" y="830159"/>
                </a:lnTo>
                <a:lnTo>
                  <a:pt x="727361" y="795191"/>
                </a:lnTo>
                <a:lnTo>
                  <a:pt x="752794" y="761798"/>
                </a:lnTo>
                <a:lnTo>
                  <a:pt x="777414" y="729961"/>
                </a:lnTo>
                <a:lnTo>
                  <a:pt x="801194" y="699664"/>
                </a:lnTo>
                <a:lnTo>
                  <a:pt x="846137" y="643610"/>
                </a:lnTo>
                <a:lnTo>
                  <a:pt x="890890" y="589558"/>
                </a:lnTo>
                <a:lnTo>
                  <a:pt x="933377" y="539856"/>
                </a:lnTo>
                <a:lnTo>
                  <a:pt x="972676" y="495016"/>
                </a:lnTo>
                <a:lnTo>
                  <a:pt x="1062225" y="394813"/>
                </a:lnTo>
                <a:lnTo>
                  <a:pt x="1079550" y="374561"/>
                </a:lnTo>
                <a:lnTo>
                  <a:pt x="1117741" y="327421"/>
                </a:lnTo>
                <a:lnTo>
                  <a:pt x="1219654" y="200344"/>
                </a:lnTo>
                <a:lnTo>
                  <a:pt x="1250862" y="162367"/>
                </a:lnTo>
                <a:lnTo>
                  <a:pt x="1281417" y="126384"/>
                </a:lnTo>
                <a:lnTo>
                  <a:pt x="1311755" y="92275"/>
                </a:lnTo>
                <a:lnTo>
                  <a:pt x="1342314" y="59920"/>
                </a:lnTo>
                <a:lnTo>
                  <a:pt x="1373529" y="29202"/>
                </a:lnTo>
                <a:lnTo>
                  <a:pt x="1405839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8038771" y="3271352"/>
            <a:ext cx="1346200" cy="1518285"/>
          </a:xfrm>
          <a:custGeom>
            <a:avLst/>
            <a:gdLst/>
            <a:ahLst/>
            <a:cxnLst/>
            <a:rect l="l" t="t" r="r" b="b"/>
            <a:pathLst>
              <a:path w="1346200" h="1518285">
                <a:moveTo>
                  <a:pt x="136715" y="0"/>
                </a:moveTo>
                <a:lnTo>
                  <a:pt x="0" y="0"/>
                </a:lnTo>
                <a:lnTo>
                  <a:pt x="9599" y="10462"/>
                </a:lnTo>
                <a:lnTo>
                  <a:pt x="22086" y="25718"/>
                </a:lnTo>
                <a:lnTo>
                  <a:pt x="55084" y="69555"/>
                </a:lnTo>
                <a:lnTo>
                  <a:pt x="97723" y="129408"/>
                </a:lnTo>
                <a:lnTo>
                  <a:pt x="122259" y="164682"/>
                </a:lnTo>
                <a:lnTo>
                  <a:pt x="148728" y="203171"/>
                </a:lnTo>
                <a:lnTo>
                  <a:pt x="176969" y="244612"/>
                </a:lnTo>
                <a:lnTo>
                  <a:pt x="238136" y="335296"/>
                </a:lnTo>
                <a:lnTo>
                  <a:pt x="339207" y="486886"/>
                </a:lnTo>
                <a:lnTo>
                  <a:pt x="740126" y="1094480"/>
                </a:lnTo>
                <a:lnTo>
                  <a:pt x="869082" y="1288250"/>
                </a:lnTo>
                <a:lnTo>
                  <a:pt x="924782" y="1370759"/>
                </a:lnTo>
                <a:lnTo>
                  <a:pt x="949881" y="1407498"/>
                </a:lnTo>
                <a:lnTo>
                  <a:pt x="972932" y="1440877"/>
                </a:lnTo>
                <a:lnTo>
                  <a:pt x="1012260" y="1496502"/>
                </a:lnTo>
                <a:lnTo>
                  <a:pt x="1028217" y="1518221"/>
                </a:lnTo>
                <a:lnTo>
                  <a:pt x="1345933" y="1518221"/>
                </a:lnTo>
                <a:lnTo>
                  <a:pt x="1339304" y="1513020"/>
                </a:lnTo>
                <a:lnTo>
                  <a:pt x="1329020" y="1502552"/>
                </a:lnTo>
                <a:lnTo>
                  <a:pt x="1298259" y="1466946"/>
                </a:lnTo>
                <a:lnTo>
                  <a:pt x="1255189" y="1413667"/>
                </a:lnTo>
                <a:lnTo>
                  <a:pt x="1229518" y="1381109"/>
                </a:lnTo>
                <a:lnTo>
                  <a:pt x="1201346" y="1344982"/>
                </a:lnTo>
                <a:lnTo>
                  <a:pt x="1138270" y="1263155"/>
                </a:lnTo>
                <a:lnTo>
                  <a:pt x="609437" y="567406"/>
                </a:lnTo>
                <a:lnTo>
                  <a:pt x="526138" y="459226"/>
                </a:lnTo>
                <a:lnTo>
                  <a:pt x="446679" y="357158"/>
                </a:lnTo>
                <a:lnTo>
                  <a:pt x="408871" y="309125"/>
                </a:lnTo>
                <a:lnTo>
                  <a:pt x="372599" y="263470"/>
                </a:lnTo>
                <a:lnTo>
                  <a:pt x="338057" y="220476"/>
                </a:lnTo>
                <a:lnTo>
                  <a:pt x="305436" y="180426"/>
                </a:lnTo>
                <a:lnTo>
                  <a:pt x="274929" y="143604"/>
                </a:lnTo>
                <a:lnTo>
                  <a:pt x="246728" y="110292"/>
                </a:lnTo>
                <a:lnTo>
                  <a:pt x="221025" y="80774"/>
                </a:lnTo>
                <a:lnTo>
                  <a:pt x="177884" y="34251"/>
                </a:lnTo>
                <a:lnTo>
                  <a:pt x="147042" y="6302"/>
                </a:lnTo>
                <a:lnTo>
                  <a:pt x="136715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4884470" y="3205646"/>
            <a:ext cx="5808389" cy="194780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5399519" y="4284192"/>
            <a:ext cx="5290873" cy="327506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2334533" y="4340564"/>
            <a:ext cx="1533525" cy="478155"/>
          </a:xfrm>
          <a:custGeom>
            <a:avLst/>
            <a:gdLst/>
            <a:ahLst/>
            <a:cxnLst/>
            <a:rect l="l" t="t" r="r" b="b"/>
            <a:pathLst>
              <a:path w="1533525" h="478154">
                <a:moveTo>
                  <a:pt x="867883" y="274662"/>
                </a:moveTo>
                <a:lnTo>
                  <a:pt x="172043" y="274662"/>
                </a:lnTo>
                <a:lnTo>
                  <a:pt x="219908" y="275689"/>
                </a:lnTo>
                <a:lnTo>
                  <a:pt x="268143" y="277289"/>
                </a:lnTo>
                <a:lnTo>
                  <a:pt x="316570" y="279769"/>
                </a:lnTo>
                <a:lnTo>
                  <a:pt x="365013" y="283438"/>
                </a:lnTo>
                <a:lnTo>
                  <a:pt x="413291" y="288604"/>
                </a:lnTo>
                <a:lnTo>
                  <a:pt x="461228" y="295575"/>
                </a:lnTo>
                <a:lnTo>
                  <a:pt x="508644" y="304659"/>
                </a:lnTo>
                <a:lnTo>
                  <a:pt x="533648" y="321349"/>
                </a:lnTo>
                <a:lnTo>
                  <a:pt x="524382" y="346822"/>
                </a:lnTo>
                <a:lnTo>
                  <a:pt x="499739" y="375731"/>
                </a:lnTo>
                <a:lnTo>
                  <a:pt x="478609" y="402729"/>
                </a:lnTo>
                <a:lnTo>
                  <a:pt x="491839" y="446849"/>
                </a:lnTo>
                <a:lnTo>
                  <a:pt x="558110" y="464905"/>
                </a:lnTo>
                <a:lnTo>
                  <a:pt x="610750" y="472721"/>
                </a:lnTo>
                <a:lnTo>
                  <a:pt x="663413" y="476741"/>
                </a:lnTo>
                <a:lnTo>
                  <a:pt x="716172" y="477975"/>
                </a:lnTo>
                <a:lnTo>
                  <a:pt x="769102" y="477432"/>
                </a:lnTo>
                <a:lnTo>
                  <a:pt x="927681" y="473541"/>
                </a:lnTo>
                <a:lnTo>
                  <a:pt x="979710" y="470447"/>
                </a:lnTo>
                <a:lnTo>
                  <a:pt x="1031794" y="466085"/>
                </a:lnTo>
                <a:lnTo>
                  <a:pt x="1083877" y="460765"/>
                </a:lnTo>
                <a:lnTo>
                  <a:pt x="1239554" y="442175"/>
                </a:lnTo>
                <a:lnTo>
                  <a:pt x="1286334" y="440208"/>
                </a:lnTo>
                <a:lnTo>
                  <a:pt x="1462507" y="440208"/>
                </a:lnTo>
                <a:lnTo>
                  <a:pt x="1481356" y="435542"/>
                </a:lnTo>
                <a:lnTo>
                  <a:pt x="1508830" y="422086"/>
                </a:lnTo>
                <a:lnTo>
                  <a:pt x="1529013" y="400405"/>
                </a:lnTo>
                <a:lnTo>
                  <a:pt x="1530308" y="398081"/>
                </a:lnTo>
                <a:lnTo>
                  <a:pt x="1533344" y="391934"/>
                </a:lnTo>
                <a:lnTo>
                  <a:pt x="1531908" y="388606"/>
                </a:lnTo>
                <a:lnTo>
                  <a:pt x="1504436" y="361603"/>
                </a:lnTo>
                <a:lnTo>
                  <a:pt x="1462363" y="350629"/>
                </a:lnTo>
                <a:lnTo>
                  <a:pt x="1420600" y="348817"/>
                </a:lnTo>
                <a:lnTo>
                  <a:pt x="1382874" y="348817"/>
                </a:lnTo>
                <a:lnTo>
                  <a:pt x="1327713" y="344952"/>
                </a:lnTo>
                <a:lnTo>
                  <a:pt x="1272695" y="339061"/>
                </a:lnTo>
                <a:lnTo>
                  <a:pt x="1162707" y="325475"/>
                </a:lnTo>
                <a:lnTo>
                  <a:pt x="1110177" y="320478"/>
                </a:lnTo>
                <a:lnTo>
                  <a:pt x="1005028" y="312855"/>
                </a:lnTo>
                <a:lnTo>
                  <a:pt x="975433" y="309917"/>
                </a:lnTo>
                <a:lnTo>
                  <a:pt x="910463" y="309917"/>
                </a:lnTo>
                <a:lnTo>
                  <a:pt x="884329" y="301907"/>
                </a:lnTo>
                <a:lnTo>
                  <a:pt x="868410" y="276986"/>
                </a:lnTo>
                <a:lnTo>
                  <a:pt x="867883" y="274662"/>
                </a:lnTo>
                <a:close/>
              </a:path>
              <a:path w="1533525" h="478154">
                <a:moveTo>
                  <a:pt x="1462507" y="440208"/>
                </a:moveTo>
                <a:lnTo>
                  <a:pt x="1286334" y="440208"/>
                </a:lnTo>
                <a:lnTo>
                  <a:pt x="1333084" y="442878"/>
                </a:lnTo>
                <a:lnTo>
                  <a:pt x="1379861" y="446099"/>
                </a:lnTo>
                <a:lnTo>
                  <a:pt x="1426727" y="445782"/>
                </a:lnTo>
                <a:lnTo>
                  <a:pt x="1452139" y="442774"/>
                </a:lnTo>
                <a:lnTo>
                  <a:pt x="1462507" y="440208"/>
                </a:lnTo>
                <a:close/>
              </a:path>
              <a:path w="1533525" h="478154">
                <a:moveTo>
                  <a:pt x="1417805" y="348696"/>
                </a:moveTo>
                <a:lnTo>
                  <a:pt x="1382874" y="348817"/>
                </a:lnTo>
                <a:lnTo>
                  <a:pt x="1420600" y="348817"/>
                </a:lnTo>
                <a:lnTo>
                  <a:pt x="1417805" y="348696"/>
                </a:lnTo>
                <a:close/>
              </a:path>
              <a:path w="1533525" h="478154">
                <a:moveTo>
                  <a:pt x="952534" y="307644"/>
                </a:moveTo>
                <a:lnTo>
                  <a:pt x="936600" y="309126"/>
                </a:lnTo>
                <a:lnTo>
                  <a:pt x="910463" y="309917"/>
                </a:lnTo>
                <a:lnTo>
                  <a:pt x="975433" y="309917"/>
                </a:lnTo>
                <a:lnTo>
                  <a:pt x="952534" y="307644"/>
                </a:lnTo>
                <a:close/>
              </a:path>
              <a:path w="1533525" h="478154">
                <a:moveTo>
                  <a:pt x="304498" y="1369"/>
                </a:moveTo>
                <a:lnTo>
                  <a:pt x="261539" y="3037"/>
                </a:lnTo>
                <a:lnTo>
                  <a:pt x="225396" y="22491"/>
                </a:lnTo>
                <a:lnTo>
                  <a:pt x="214461" y="49250"/>
                </a:lnTo>
                <a:lnTo>
                  <a:pt x="203133" y="55204"/>
                </a:lnTo>
                <a:lnTo>
                  <a:pt x="177326" y="87324"/>
                </a:lnTo>
                <a:lnTo>
                  <a:pt x="175128" y="103485"/>
                </a:lnTo>
                <a:lnTo>
                  <a:pt x="176114" y="111613"/>
                </a:lnTo>
                <a:lnTo>
                  <a:pt x="177796" y="119684"/>
                </a:lnTo>
                <a:lnTo>
                  <a:pt x="182197" y="130013"/>
                </a:lnTo>
                <a:lnTo>
                  <a:pt x="186739" y="139382"/>
                </a:lnTo>
                <a:lnTo>
                  <a:pt x="185835" y="147169"/>
                </a:lnTo>
                <a:lnTo>
                  <a:pt x="173897" y="152755"/>
                </a:lnTo>
                <a:lnTo>
                  <a:pt x="165435" y="154895"/>
                </a:lnTo>
                <a:lnTo>
                  <a:pt x="156987" y="157406"/>
                </a:lnTo>
                <a:lnTo>
                  <a:pt x="148559" y="160056"/>
                </a:lnTo>
                <a:lnTo>
                  <a:pt x="140154" y="162610"/>
                </a:lnTo>
                <a:lnTo>
                  <a:pt x="108373" y="170275"/>
                </a:lnTo>
                <a:lnTo>
                  <a:pt x="72820" y="179618"/>
                </a:lnTo>
                <a:lnTo>
                  <a:pt x="38707" y="194567"/>
                </a:lnTo>
                <a:lnTo>
                  <a:pt x="11249" y="219049"/>
                </a:lnTo>
                <a:lnTo>
                  <a:pt x="3440" y="231097"/>
                </a:lnTo>
                <a:lnTo>
                  <a:pt x="0" y="241775"/>
                </a:lnTo>
                <a:lnTo>
                  <a:pt x="2469" y="251635"/>
                </a:lnTo>
                <a:lnTo>
                  <a:pt x="12392" y="261225"/>
                </a:lnTo>
                <a:lnTo>
                  <a:pt x="49149" y="275750"/>
                </a:lnTo>
                <a:lnTo>
                  <a:pt x="90941" y="278778"/>
                </a:lnTo>
                <a:lnTo>
                  <a:pt x="133371" y="276390"/>
                </a:lnTo>
                <a:lnTo>
                  <a:pt x="172043" y="274662"/>
                </a:lnTo>
                <a:lnTo>
                  <a:pt x="867883" y="274662"/>
                </a:lnTo>
                <a:lnTo>
                  <a:pt x="865981" y="266261"/>
                </a:lnTo>
                <a:lnTo>
                  <a:pt x="864274" y="261225"/>
                </a:lnTo>
                <a:lnTo>
                  <a:pt x="862304" y="256046"/>
                </a:lnTo>
                <a:lnTo>
                  <a:pt x="858453" y="243242"/>
                </a:lnTo>
                <a:lnTo>
                  <a:pt x="857856" y="241083"/>
                </a:lnTo>
                <a:lnTo>
                  <a:pt x="850007" y="225132"/>
                </a:lnTo>
                <a:lnTo>
                  <a:pt x="848775" y="222554"/>
                </a:lnTo>
                <a:lnTo>
                  <a:pt x="824994" y="191273"/>
                </a:lnTo>
                <a:lnTo>
                  <a:pt x="793908" y="177351"/>
                </a:lnTo>
                <a:lnTo>
                  <a:pt x="782839" y="167688"/>
                </a:lnTo>
                <a:lnTo>
                  <a:pt x="771648" y="159376"/>
                </a:lnTo>
                <a:lnTo>
                  <a:pt x="750236" y="154139"/>
                </a:lnTo>
                <a:lnTo>
                  <a:pt x="701031" y="150209"/>
                </a:lnTo>
                <a:lnTo>
                  <a:pt x="602566" y="145605"/>
                </a:lnTo>
                <a:lnTo>
                  <a:pt x="553369" y="142430"/>
                </a:lnTo>
                <a:lnTo>
                  <a:pt x="504237" y="137007"/>
                </a:lnTo>
                <a:lnTo>
                  <a:pt x="443277" y="125615"/>
                </a:lnTo>
                <a:lnTo>
                  <a:pt x="422891" y="116555"/>
                </a:lnTo>
                <a:lnTo>
                  <a:pt x="430387" y="110781"/>
                </a:lnTo>
                <a:lnTo>
                  <a:pt x="477272" y="95311"/>
                </a:lnTo>
                <a:lnTo>
                  <a:pt x="524748" y="83641"/>
                </a:lnTo>
                <a:lnTo>
                  <a:pt x="585527" y="70425"/>
                </a:lnTo>
                <a:lnTo>
                  <a:pt x="646630" y="60743"/>
                </a:lnTo>
                <a:lnTo>
                  <a:pt x="662701" y="59135"/>
                </a:lnTo>
                <a:lnTo>
                  <a:pt x="680216" y="56187"/>
                </a:lnTo>
                <a:lnTo>
                  <a:pt x="696677" y="49138"/>
                </a:lnTo>
                <a:lnTo>
                  <a:pt x="709583" y="35229"/>
                </a:lnTo>
                <a:lnTo>
                  <a:pt x="707840" y="12293"/>
                </a:lnTo>
                <a:lnTo>
                  <a:pt x="495436" y="12293"/>
                </a:lnTo>
                <a:lnTo>
                  <a:pt x="468369" y="11770"/>
                </a:lnTo>
                <a:lnTo>
                  <a:pt x="441404" y="10110"/>
                </a:lnTo>
                <a:lnTo>
                  <a:pt x="427684" y="9461"/>
                </a:lnTo>
                <a:lnTo>
                  <a:pt x="387334" y="9461"/>
                </a:lnTo>
                <a:lnTo>
                  <a:pt x="348390" y="7005"/>
                </a:lnTo>
                <a:lnTo>
                  <a:pt x="304498" y="1369"/>
                </a:lnTo>
                <a:close/>
              </a:path>
              <a:path w="1533525" h="478154">
                <a:moveTo>
                  <a:pt x="641921" y="0"/>
                </a:moveTo>
                <a:lnTo>
                  <a:pt x="620785" y="1269"/>
                </a:lnTo>
                <a:lnTo>
                  <a:pt x="589437" y="3843"/>
                </a:lnTo>
                <a:lnTo>
                  <a:pt x="526841" y="10540"/>
                </a:lnTo>
                <a:lnTo>
                  <a:pt x="495436" y="12293"/>
                </a:lnTo>
                <a:lnTo>
                  <a:pt x="707840" y="12293"/>
                </a:lnTo>
                <a:lnTo>
                  <a:pt x="707721" y="10724"/>
                </a:lnTo>
                <a:lnTo>
                  <a:pt x="678033" y="1066"/>
                </a:lnTo>
                <a:lnTo>
                  <a:pt x="641921" y="0"/>
                </a:lnTo>
                <a:close/>
              </a:path>
              <a:path w="1533525" h="478154">
                <a:moveTo>
                  <a:pt x="414429" y="8833"/>
                </a:moveTo>
                <a:lnTo>
                  <a:pt x="387334" y="9461"/>
                </a:lnTo>
                <a:lnTo>
                  <a:pt x="427684" y="9461"/>
                </a:lnTo>
                <a:lnTo>
                  <a:pt x="414429" y="8833"/>
                </a:lnTo>
                <a:close/>
              </a:path>
            </a:pathLst>
          </a:custGeom>
          <a:solidFill>
            <a:srgbClr val="84B1B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3151280" y="3928213"/>
            <a:ext cx="597535" cy="359410"/>
          </a:xfrm>
          <a:custGeom>
            <a:avLst/>
            <a:gdLst/>
            <a:ahLst/>
            <a:cxnLst/>
            <a:rect l="l" t="t" r="r" b="b"/>
            <a:pathLst>
              <a:path w="597535" h="359410">
                <a:moveTo>
                  <a:pt x="330428" y="190017"/>
                </a:moveTo>
                <a:lnTo>
                  <a:pt x="50859" y="190017"/>
                </a:lnTo>
                <a:lnTo>
                  <a:pt x="66209" y="190180"/>
                </a:lnTo>
                <a:lnTo>
                  <a:pt x="99265" y="194772"/>
                </a:lnTo>
                <a:lnTo>
                  <a:pt x="132478" y="201136"/>
                </a:lnTo>
                <a:lnTo>
                  <a:pt x="165386" y="210417"/>
                </a:lnTo>
                <a:lnTo>
                  <a:pt x="197527" y="223759"/>
                </a:lnTo>
                <a:lnTo>
                  <a:pt x="206534" y="236553"/>
                </a:lnTo>
                <a:lnTo>
                  <a:pt x="201560" y="254355"/>
                </a:lnTo>
                <a:lnTo>
                  <a:pt x="190337" y="274046"/>
                </a:lnTo>
                <a:lnTo>
                  <a:pt x="180598" y="292504"/>
                </a:lnTo>
                <a:lnTo>
                  <a:pt x="177511" y="306650"/>
                </a:lnTo>
                <a:lnTo>
                  <a:pt x="179168" y="317160"/>
                </a:lnTo>
                <a:lnTo>
                  <a:pt x="183547" y="324410"/>
                </a:lnTo>
                <a:lnTo>
                  <a:pt x="224032" y="345567"/>
                </a:lnTo>
                <a:lnTo>
                  <a:pt x="296661" y="356520"/>
                </a:lnTo>
                <a:lnTo>
                  <a:pt x="369720" y="359083"/>
                </a:lnTo>
                <a:lnTo>
                  <a:pt x="406103" y="356817"/>
                </a:lnTo>
                <a:lnTo>
                  <a:pt x="442575" y="352799"/>
                </a:lnTo>
                <a:lnTo>
                  <a:pt x="478934" y="348207"/>
                </a:lnTo>
                <a:lnTo>
                  <a:pt x="580159" y="348207"/>
                </a:lnTo>
                <a:lnTo>
                  <a:pt x="586263" y="343665"/>
                </a:lnTo>
                <a:lnTo>
                  <a:pt x="595355" y="328953"/>
                </a:lnTo>
                <a:lnTo>
                  <a:pt x="595977" y="327353"/>
                </a:lnTo>
                <a:lnTo>
                  <a:pt x="597501" y="323073"/>
                </a:lnTo>
                <a:lnTo>
                  <a:pt x="597107" y="320673"/>
                </a:lnTo>
                <a:lnTo>
                  <a:pt x="587658" y="300445"/>
                </a:lnTo>
                <a:lnTo>
                  <a:pt x="571617" y="291103"/>
                </a:lnTo>
                <a:lnTo>
                  <a:pt x="554125" y="288106"/>
                </a:lnTo>
                <a:lnTo>
                  <a:pt x="540326" y="286916"/>
                </a:lnTo>
                <a:lnTo>
                  <a:pt x="518756" y="282163"/>
                </a:lnTo>
                <a:lnTo>
                  <a:pt x="497343" y="275972"/>
                </a:lnTo>
                <a:lnTo>
                  <a:pt x="454626" y="262304"/>
                </a:lnTo>
                <a:lnTo>
                  <a:pt x="434151" y="256843"/>
                </a:lnTo>
                <a:lnTo>
                  <a:pt x="393038" y="247602"/>
                </a:lnTo>
                <a:lnTo>
                  <a:pt x="350662" y="229298"/>
                </a:lnTo>
                <a:lnTo>
                  <a:pt x="341221" y="217504"/>
                </a:lnTo>
                <a:lnTo>
                  <a:pt x="344924" y="204506"/>
                </a:lnTo>
                <a:lnTo>
                  <a:pt x="344749" y="201217"/>
                </a:lnTo>
                <a:lnTo>
                  <a:pt x="338288" y="199118"/>
                </a:lnTo>
                <a:lnTo>
                  <a:pt x="331408" y="195462"/>
                </a:lnTo>
                <a:lnTo>
                  <a:pt x="330428" y="190017"/>
                </a:lnTo>
                <a:close/>
              </a:path>
              <a:path w="597535" h="359410">
                <a:moveTo>
                  <a:pt x="580159" y="348207"/>
                </a:moveTo>
                <a:lnTo>
                  <a:pt x="478934" y="348207"/>
                </a:lnTo>
                <a:lnTo>
                  <a:pt x="497502" y="348503"/>
                </a:lnTo>
                <a:lnTo>
                  <a:pt x="515816" y="352101"/>
                </a:lnTo>
                <a:lnTo>
                  <a:pt x="534114" y="356091"/>
                </a:lnTo>
                <a:lnTo>
                  <a:pt x="552632" y="357566"/>
                </a:lnTo>
                <a:lnTo>
                  <a:pt x="562817" y="356342"/>
                </a:lnTo>
                <a:lnTo>
                  <a:pt x="574722" y="352251"/>
                </a:lnTo>
                <a:lnTo>
                  <a:pt x="580159" y="348207"/>
                </a:lnTo>
                <a:close/>
              </a:path>
              <a:path w="597535" h="359410">
                <a:moveTo>
                  <a:pt x="115581" y="0"/>
                </a:moveTo>
                <a:lnTo>
                  <a:pt x="100309" y="12546"/>
                </a:lnTo>
                <a:lnTo>
                  <a:pt x="97197" y="17397"/>
                </a:lnTo>
                <a:lnTo>
                  <a:pt x="95178" y="22998"/>
                </a:lnTo>
                <a:lnTo>
                  <a:pt x="94607" y="31202"/>
                </a:lnTo>
                <a:lnTo>
                  <a:pt x="89827" y="35035"/>
                </a:lnTo>
                <a:lnTo>
                  <a:pt x="85370" y="40381"/>
                </a:lnTo>
                <a:lnTo>
                  <a:pt x="81376" y="47579"/>
                </a:lnTo>
                <a:lnTo>
                  <a:pt x="77952" y="57076"/>
                </a:lnTo>
                <a:lnTo>
                  <a:pt x="75849" y="64400"/>
                </a:lnTo>
                <a:lnTo>
                  <a:pt x="76065" y="72324"/>
                </a:lnTo>
                <a:lnTo>
                  <a:pt x="76496" y="80021"/>
                </a:lnTo>
                <a:lnTo>
                  <a:pt x="77694" y="87537"/>
                </a:lnTo>
                <a:lnTo>
                  <a:pt x="79000" y="94378"/>
                </a:lnTo>
                <a:lnTo>
                  <a:pt x="78241" y="99895"/>
                </a:lnTo>
                <a:lnTo>
                  <a:pt x="73245" y="103439"/>
                </a:lnTo>
                <a:lnTo>
                  <a:pt x="68648" y="104824"/>
                </a:lnTo>
                <a:lnTo>
                  <a:pt x="64000" y="107338"/>
                </a:lnTo>
                <a:lnTo>
                  <a:pt x="59415" y="109231"/>
                </a:lnTo>
                <a:lnTo>
                  <a:pt x="46474" y="113536"/>
                </a:lnTo>
                <a:lnTo>
                  <a:pt x="31957" y="118900"/>
                </a:lnTo>
                <a:lnTo>
                  <a:pt x="17717" y="128310"/>
                </a:lnTo>
                <a:lnTo>
                  <a:pt x="5605" y="144753"/>
                </a:lnTo>
                <a:lnTo>
                  <a:pt x="1906" y="153052"/>
                </a:lnTo>
                <a:lnTo>
                  <a:pt x="0" y="160532"/>
                </a:lnTo>
                <a:lnTo>
                  <a:pt x="467" y="167641"/>
                </a:lnTo>
                <a:lnTo>
                  <a:pt x="3890" y="174826"/>
                </a:lnTo>
                <a:lnTo>
                  <a:pt x="17648" y="186505"/>
                </a:lnTo>
                <a:lnTo>
                  <a:pt x="33988" y="190180"/>
                </a:lnTo>
                <a:lnTo>
                  <a:pt x="330428" y="190017"/>
                </a:lnTo>
                <a:lnTo>
                  <a:pt x="329976" y="187501"/>
                </a:lnTo>
                <a:lnTo>
                  <a:pt x="330407" y="186053"/>
                </a:lnTo>
                <a:lnTo>
                  <a:pt x="320209" y="169187"/>
                </a:lnTo>
                <a:lnTo>
                  <a:pt x="318342" y="168717"/>
                </a:lnTo>
                <a:lnTo>
                  <a:pt x="306935" y="162790"/>
                </a:lnTo>
                <a:lnTo>
                  <a:pt x="306947" y="156040"/>
                </a:lnTo>
                <a:lnTo>
                  <a:pt x="310842" y="149894"/>
                </a:lnTo>
                <a:lnTo>
                  <a:pt x="311078" y="145781"/>
                </a:lnTo>
                <a:lnTo>
                  <a:pt x="305350" y="139191"/>
                </a:lnTo>
                <a:lnTo>
                  <a:pt x="306749" y="129045"/>
                </a:lnTo>
                <a:lnTo>
                  <a:pt x="300664" y="125334"/>
                </a:lnTo>
                <a:lnTo>
                  <a:pt x="276629" y="119804"/>
                </a:lnTo>
                <a:lnTo>
                  <a:pt x="252480" y="115598"/>
                </a:lnTo>
                <a:lnTo>
                  <a:pt x="228369" y="110981"/>
                </a:lnTo>
                <a:lnTo>
                  <a:pt x="186820" y="96674"/>
                </a:lnTo>
                <a:lnTo>
                  <a:pt x="178719" y="92797"/>
                </a:lnTo>
                <a:lnTo>
                  <a:pt x="168089" y="88225"/>
                </a:lnTo>
                <a:lnTo>
                  <a:pt x="205656" y="70151"/>
                </a:lnTo>
                <a:lnTo>
                  <a:pt x="252308" y="57076"/>
                </a:lnTo>
                <a:lnTo>
                  <a:pt x="280111" y="54830"/>
                </a:lnTo>
                <a:lnTo>
                  <a:pt x="307152" y="54090"/>
                </a:lnTo>
                <a:lnTo>
                  <a:pt x="333991" y="50393"/>
                </a:lnTo>
                <a:lnTo>
                  <a:pt x="348886" y="41286"/>
                </a:lnTo>
                <a:lnTo>
                  <a:pt x="340339" y="23431"/>
                </a:lnTo>
                <a:lnTo>
                  <a:pt x="310301" y="15073"/>
                </a:lnTo>
                <a:lnTo>
                  <a:pt x="207433" y="15073"/>
                </a:lnTo>
                <a:lnTo>
                  <a:pt x="196771" y="13721"/>
                </a:lnTo>
                <a:lnTo>
                  <a:pt x="186210" y="11563"/>
                </a:lnTo>
                <a:lnTo>
                  <a:pt x="175628" y="9674"/>
                </a:lnTo>
                <a:lnTo>
                  <a:pt x="164901" y="9129"/>
                </a:lnTo>
                <a:lnTo>
                  <a:pt x="149658" y="5973"/>
                </a:lnTo>
                <a:lnTo>
                  <a:pt x="132624" y="369"/>
                </a:lnTo>
                <a:lnTo>
                  <a:pt x="115581" y="0"/>
                </a:lnTo>
                <a:close/>
              </a:path>
              <a:path w="597535" h="359410">
                <a:moveTo>
                  <a:pt x="257484" y="11771"/>
                </a:moveTo>
                <a:lnTo>
                  <a:pt x="244970" y="12465"/>
                </a:lnTo>
                <a:lnTo>
                  <a:pt x="232440" y="13812"/>
                </a:lnTo>
                <a:lnTo>
                  <a:pt x="219919" y="14964"/>
                </a:lnTo>
                <a:lnTo>
                  <a:pt x="207433" y="15073"/>
                </a:lnTo>
                <a:lnTo>
                  <a:pt x="310301" y="15073"/>
                </a:lnTo>
                <a:lnTo>
                  <a:pt x="309143" y="14751"/>
                </a:lnTo>
                <a:lnTo>
                  <a:pt x="274968" y="11959"/>
                </a:lnTo>
                <a:lnTo>
                  <a:pt x="257484" y="11771"/>
                </a:lnTo>
                <a:close/>
              </a:path>
            </a:pathLst>
          </a:custGeom>
          <a:solidFill>
            <a:srgbClr val="84B1B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8642063" y="2610213"/>
            <a:ext cx="1115695" cy="504190"/>
          </a:xfrm>
          <a:custGeom>
            <a:avLst/>
            <a:gdLst/>
            <a:ahLst/>
            <a:cxnLst/>
            <a:rect l="l" t="t" r="r" b="b"/>
            <a:pathLst>
              <a:path w="1115695" h="504189">
                <a:moveTo>
                  <a:pt x="0" y="46939"/>
                </a:moveTo>
                <a:lnTo>
                  <a:pt x="61709" y="503809"/>
                </a:lnTo>
                <a:lnTo>
                  <a:pt x="1101064" y="503809"/>
                </a:lnTo>
                <a:lnTo>
                  <a:pt x="1115669" y="0"/>
                </a:lnTo>
                <a:lnTo>
                  <a:pt x="0" y="46939"/>
                </a:lnTo>
                <a:close/>
              </a:path>
            </a:pathLst>
          </a:custGeom>
          <a:ln w="6121">
            <a:solidFill>
              <a:srgbClr val="4D46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8642057" y="2570848"/>
            <a:ext cx="1115682" cy="54284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8635498" y="2566263"/>
            <a:ext cx="1128395" cy="551815"/>
          </a:xfrm>
          <a:custGeom>
            <a:avLst/>
            <a:gdLst/>
            <a:ahLst/>
            <a:cxnLst/>
            <a:rect l="l" t="t" r="r" b="b"/>
            <a:pathLst>
              <a:path w="1128395" h="551814">
                <a:moveTo>
                  <a:pt x="1128382" y="0"/>
                </a:moveTo>
                <a:lnTo>
                  <a:pt x="0" y="51142"/>
                </a:lnTo>
                <a:lnTo>
                  <a:pt x="62776" y="551738"/>
                </a:lnTo>
                <a:lnTo>
                  <a:pt x="1113548" y="551738"/>
                </a:lnTo>
                <a:lnTo>
                  <a:pt x="1113779" y="543140"/>
                </a:lnTo>
                <a:lnTo>
                  <a:pt x="73812" y="543140"/>
                </a:lnTo>
                <a:lnTo>
                  <a:pt x="13106" y="59181"/>
                </a:lnTo>
                <a:lnTo>
                  <a:pt x="1116088" y="9169"/>
                </a:lnTo>
                <a:lnTo>
                  <a:pt x="1128135" y="9169"/>
                </a:lnTo>
                <a:lnTo>
                  <a:pt x="1128382" y="0"/>
                </a:lnTo>
                <a:close/>
              </a:path>
              <a:path w="1128395" h="551814">
                <a:moveTo>
                  <a:pt x="1128135" y="9169"/>
                </a:moveTo>
                <a:lnTo>
                  <a:pt x="1116088" y="9169"/>
                </a:lnTo>
                <a:lnTo>
                  <a:pt x="1101725" y="543140"/>
                </a:lnTo>
                <a:lnTo>
                  <a:pt x="1113779" y="543140"/>
                </a:lnTo>
                <a:lnTo>
                  <a:pt x="1128135" y="9169"/>
                </a:lnTo>
                <a:close/>
              </a:path>
            </a:pathLst>
          </a:custGeom>
          <a:solidFill>
            <a:srgbClr val="4D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9645612" y="3064345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62" y="0"/>
                </a:moveTo>
                <a:lnTo>
                  <a:pt x="2633" y="92"/>
                </a:lnTo>
                <a:lnTo>
                  <a:pt x="3673" y="302"/>
                </a:lnTo>
                <a:lnTo>
                  <a:pt x="0" y="491"/>
                </a:lnTo>
                <a:lnTo>
                  <a:pt x="3302" y="770"/>
                </a:lnTo>
                <a:lnTo>
                  <a:pt x="5422" y="491"/>
                </a:lnTo>
                <a:lnTo>
                  <a:pt x="6743" y="160"/>
                </a:lnTo>
                <a:lnTo>
                  <a:pt x="19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8748264" y="3057240"/>
            <a:ext cx="934085" cy="45720"/>
          </a:xfrm>
          <a:custGeom>
            <a:avLst/>
            <a:gdLst/>
            <a:ahLst/>
            <a:cxnLst/>
            <a:rect l="l" t="t" r="r" b="b"/>
            <a:pathLst>
              <a:path w="934084" h="45719">
                <a:moveTo>
                  <a:pt x="372213" y="44703"/>
                </a:moveTo>
                <a:lnTo>
                  <a:pt x="363207" y="44703"/>
                </a:lnTo>
                <a:lnTo>
                  <a:pt x="362064" y="45719"/>
                </a:lnTo>
                <a:lnTo>
                  <a:pt x="372213" y="44703"/>
                </a:lnTo>
                <a:close/>
              </a:path>
              <a:path w="934084" h="45719">
                <a:moveTo>
                  <a:pt x="512897" y="44322"/>
                </a:moveTo>
                <a:lnTo>
                  <a:pt x="454799" y="44322"/>
                </a:lnTo>
                <a:lnTo>
                  <a:pt x="460248" y="44703"/>
                </a:lnTo>
                <a:lnTo>
                  <a:pt x="459790" y="44957"/>
                </a:lnTo>
                <a:lnTo>
                  <a:pt x="457377" y="44957"/>
                </a:lnTo>
                <a:lnTo>
                  <a:pt x="455688" y="45084"/>
                </a:lnTo>
                <a:lnTo>
                  <a:pt x="464350" y="45465"/>
                </a:lnTo>
                <a:lnTo>
                  <a:pt x="471258" y="44830"/>
                </a:lnTo>
                <a:lnTo>
                  <a:pt x="478828" y="44449"/>
                </a:lnTo>
                <a:lnTo>
                  <a:pt x="512279" y="44449"/>
                </a:lnTo>
                <a:lnTo>
                  <a:pt x="512897" y="44322"/>
                </a:lnTo>
                <a:close/>
              </a:path>
              <a:path w="934084" h="45719">
                <a:moveTo>
                  <a:pt x="525348" y="44068"/>
                </a:moveTo>
                <a:lnTo>
                  <a:pt x="514134" y="44068"/>
                </a:lnTo>
                <a:lnTo>
                  <a:pt x="524725" y="45465"/>
                </a:lnTo>
                <a:lnTo>
                  <a:pt x="525178" y="44449"/>
                </a:lnTo>
                <a:lnTo>
                  <a:pt x="525304" y="44097"/>
                </a:lnTo>
                <a:close/>
              </a:path>
              <a:path w="934084" h="45719">
                <a:moveTo>
                  <a:pt x="391519" y="43306"/>
                </a:moveTo>
                <a:lnTo>
                  <a:pt x="295783" y="43306"/>
                </a:lnTo>
                <a:lnTo>
                  <a:pt x="306602" y="44322"/>
                </a:lnTo>
                <a:lnTo>
                  <a:pt x="320911" y="44703"/>
                </a:lnTo>
                <a:lnTo>
                  <a:pt x="336547" y="44830"/>
                </a:lnTo>
                <a:lnTo>
                  <a:pt x="351345" y="45211"/>
                </a:lnTo>
                <a:lnTo>
                  <a:pt x="350151" y="44195"/>
                </a:lnTo>
                <a:lnTo>
                  <a:pt x="388798" y="44195"/>
                </a:lnTo>
                <a:lnTo>
                  <a:pt x="391519" y="43306"/>
                </a:lnTo>
                <a:close/>
              </a:path>
              <a:path w="934084" h="45719">
                <a:moveTo>
                  <a:pt x="376743" y="44576"/>
                </a:moveTo>
                <a:lnTo>
                  <a:pt x="373481" y="44576"/>
                </a:lnTo>
                <a:lnTo>
                  <a:pt x="378434" y="45211"/>
                </a:lnTo>
                <a:lnTo>
                  <a:pt x="376743" y="44576"/>
                </a:lnTo>
                <a:close/>
              </a:path>
              <a:path w="934084" h="45719">
                <a:moveTo>
                  <a:pt x="606201" y="42544"/>
                </a:moveTo>
                <a:lnTo>
                  <a:pt x="393852" y="42544"/>
                </a:lnTo>
                <a:lnTo>
                  <a:pt x="400697" y="43941"/>
                </a:lnTo>
                <a:lnTo>
                  <a:pt x="406984" y="44195"/>
                </a:lnTo>
                <a:lnTo>
                  <a:pt x="398653" y="44703"/>
                </a:lnTo>
                <a:lnTo>
                  <a:pt x="396024" y="44830"/>
                </a:lnTo>
                <a:lnTo>
                  <a:pt x="403353" y="45211"/>
                </a:lnTo>
                <a:lnTo>
                  <a:pt x="419512" y="44830"/>
                </a:lnTo>
                <a:lnTo>
                  <a:pt x="426456" y="44830"/>
                </a:lnTo>
                <a:lnTo>
                  <a:pt x="426656" y="44703"/>
                </a:lnTo>
                <a:lnTo>
                  <a:pt x="424053" y="44068"/>
                </a:lnTo>
                <a:lnTo>
                  <a:pt x="431622" y="43687"/>
                </a:lnTo>
                <a:lnTo>
                  <a:pt x="531983" y="43687"/>
                </a:lnTo>
                <a:lnTo>
                  <a:pt x="533666" y="43179"/>
                </a:lnTo>
                <a:lnTo>
                  <a:pt x="538353" y="43052"/>
                </a:lnTo>
                <a:lnTo>
                  <a:pt x="569483" y="43052"/>
                </a:lnTo>
                <a:lnTo>
                  <a:pt x="574649" y="42798"/>
                </a:lnTo>
                <a:lnTo>
                  <a:pt x="580885" y="42671"/>
                </a:lnTo>
                <a:lnTo>
                  <a:pt x="605318" y="42671"/>
                </a:lnTo>
                <a:lnTo>
                  <a:pt x="606201" y="42544"/>
                </a:lnTo>
                <a:close/>
              </a:path>
              <a:path w="934084" h="45719">
                <a:moveTo>
                  <a:pt x="426456" y="44830"/>
                </a:moveTo>
                <a:lnTo>
                  <a:pt x="419512" y="44830"/>
                </a:lnTo>
                <a:lnTo>
                  <a:pt x="425856" y="45211"/>
                </a:lnTo>
                <a:lnTo>
                  <a:pt x="426456" y="44830"/>
                </a:lnTo>
                <a:close/>
              </a:path>
              <a:path w="934084" h="45719">
                <a:moveTo>
                  <a:pt x="512279" y="44449"/>
                </a:moveTo>
                <a:lnTo>
                  <a:pt x="478828" y="44449"/>
                </a:lnTo>
                <a:lnTo>
                  <a:pt x="484057" y="44830"/>
                </a:lnTo>
                <a:lnTo>
                  <a:pt x="491737" y="44957"/>
                </a:lnTo>
                <a:lnTo>
                  <a:pt x="500398" y="44957"/>
                </a:lnTo>
                <a:lnTo>
                  <a:pt x="508571" y="45211"/>
                </a:lnTo>
                <a:lnTo>
                  <a:pt x="512279" y="44449"/>
                </a:lnTo>
                <a:close/>
              </a:path>
              <a:path w="934084" h="45719">
                <a:moveTo>
                  <a:pt x="375729" y="44195"/>
                </a:moveTo>
                <a:lnTo>
                  <a:pt x="350151" y="44195"/>
                </a:lnTo>
                <a:lnTo>
                  <a:pt x="359498" y="45084"/>
                </a:lnTo>
                <a:lnTo>
                  <a:pt x="363207" y="44703"/>
                </a:lnTo>
                <a:lnTo>
                  <a:pt x="372213" y="44703"/>
                </a:lnTo>
                <a:lnTo>
                  <a:pt x="373481" y="44576"/>
                </a:lnTo>
                <a:lnTo>
                  <a:pt x="376743" y="44576"/>
                </a:lnTo>
                <a:lnTo>
                  <a:pt x="375729" y="44195"/>
                </a:lnTo>
                <a:close/>
              </a:path>
              <a:path w="934084" h="45719">
                <a:moveTo>
                  <a:pt x="569483" y="43052"/>
                </a:moveTo>
                <a:lnTo>
                  <a:pt x="538353" y="43052"/>
                </a:lnTo>
                <a:lnTo>
                  <a:pt x="536905" y="43941"/>
                </a:lnTo>
                <a:lnTo>
                  <a:pt x="535774" y="45084"/>
                </a:lnTo>
                <a:lnTo>
                  <a:pt x="548922" y="44160"/>
                </a:lnTo>
                <a:lnTo>
                  <a:pt x="547522" y="43941"/>
                </a:lnTo>
                <a:lnTo>
                  <a:pt x="557288" y="43941"/>
                </a:lnTo>
                <a:lnTo>
                  <a:pt x="566841" y="43306"/>
                </a:lnTo>
                <a:lnTo>
                  <a:pt x="567978" y="43179"/>
                </a:lnTo>
                <a:lnTo>
                  <a:pt x="569483" y="43052"/>
                </a:lnTo>
                <a:close/>
              </a:path>
              <a:path w="934084" h="45719">
                <a:moveTo>
                  <a:pt x="388798" y="44195"/>
                </a:moveTo>
                <a:lnTo>
                  <a:pt x="375729" y="44195"/>
                </a:lnTo>
                <a:lnTo>
                  <a:pt x="386854" y="44830"/>
                </a:lnTo>
                <a:lnTo>
                  <a:pt x="388798" y="44195"/>
                </a:lnTo>
                <a:close/>
              </a:path>
              <a:path w="934084" h="45719">
                <a:moveTo>
                  <a:pt x="531983" y="43687"/>
                </a:moveTo>
                <a:lnTo>
                  <a:pt x="431622" y="43687"/>
                </a:lnTo>
                <a:lnTo>
                  <a:pt x="437642" y="44195"/>
                </a:lnTo>
                <a:lnTo>
                  <a:pt x="449618" y="44703"/>
                </a:lnTo>
                <a:lnTo>
                  <a:pt x="448513" y="44830"/>
                </a:lnTo>
                <a:lnTo>
                  <a:pt x="453478" y="44703"/>
                </a:lnTo>
                <a:lnTo>
                  <a:pt x="454799" y="44322"/>
                </a:lnTo>
                <a:lnTo>
                  <a:pt x="512897" y="44322"/>
                </a:lnTo>
                <a:lnTo>
                  <a:pt x="514134" y="44068"/>
                </a:lnTo>
                <a:lnTo>
                  <a:pt x="530720" y="44068"/>
                </a:lnTo>
                <a:lnTo>
                  <a:pt x="531983" y="43687"/>
                </a:lnTo>
                <a:close/>
              </a:path>
              <a:path w="934084" h="45719">
                <a:moveTo>
                  <a:pt x="549816" y="44097"/>
                </a:moveTo>
                <a:lnTo>
                  <a:pt x="548922" y="44160"/>
                </a:lnTo>
                <a:lnTo>
                  <a:pt x="551586" y="44576"/>
                </a:lnTo>
                <a:lnTo>
                  <a:pt x="550413" y="44138"/>
                </a:lnTo>
                <a:lnTo>
                  <a:pt x="549816" y="44097"/>
                </a:lnTo>
                <a:close/>
              </a:path>
              <a:path w="934084" h="45719">
                <a:moveTo>
                  <a:pt x="557204" y="44068"/>
                </a:moveTo>
                <a:lnTo>
                  <a:pt x="550227" y="44068"/>
                </a:lnTo>
                <a:lnTo>
                  <a:pt x="550413" y="44138"/>
                </a:lnTo>
                <a:lnTo>
                  <a:pt x="556869" y="44576"/>
                </a:lnTo>
                <a:lnTo>
                  <a:pt x="557204" y="44068"/>
                </a:lnTo>
                <a:close/>
              </a:path>
              <a:path w="934084" h="45719">
                <a:moveTo>
                  <a:pt x="290490" y="44186"/>
                </a:moveTo>
                <a:lnTo>
                  <a:pt x="292315" y="44449"/>
                </a:lnTo>
                <a:lnTo>
                  <a:pt x="292534" y="44322"/>
                </a:lnTo>
                <a:lnTo>
                  <a:pt x="290490" y="44186"/>
                </a:lnTo>
                <a:close/>
              </a:path>
              <a:path w="934084" h="45719">
                <a:moveTo>
                  <a:pt x="530720" y="44068"/>
                </a:moveTo>
                <a:lnTo>
                  <a:pt x="525348" y="44068"/>
                </a:lnTo>
                <a:lnTo>
                  <a:pt x="525283" y="44213"/>
                </a:lnTo>
                <a:lnTo>
                  <a:pt x="526999" y="44449"/>
                </a:lnTo>
                <a:lnTo>
                  <a:pt x="530720" y="44068"/>
                </a:lnTo>
                <a:close/>
              </a:path>
              <a:path w="934084" h="45719">
                <a:moveTo>
                  <a:pt x="293411" y="43814"/>
                </a:moveTo>
                <a:lnTo>
                  <a:pt x="293268" y="43814"/>
                </a:lnTo>
                <a:lnTo>
                  <a:pt x="292519" y="44322"/>
                </a:lnTo>
                <a:lnTo>
                  <a:pt x="293411" y="43814"/>
                </a:lnTo>
                <a:close/>
              </a:path>
              <a:path w="934084" h="45719">
                <a:moveTo>
                  <a:pt x="609451" y="42833"/>
                </a:moveTo>
                <a:lnTo>
                  <a:pt x="602209" y="43118"/>
                </a:lnTo>
                <a:lnTo>
                  <a:pt x="600345" y="43386"/>
                </a:lnTo>
                <a:lnTo>
                  <a:pt x="603097" y="43687"/>
                </a:lnTo>
                <a:lnTo>
                  <a:pt x="601637" y="44322"/>
                </a:lnTo>
                <a:lnTo>
                  <a:pt x="605459" y="44322"/>
                </a:lnTo>
                <a:lnTo>
                  <a:pt x="615899" y="43306"/>
                </a:lnTo>
                <a:lnTo>
                  <a:pt x="615581" y="43052"/>
                </a:lnTo>
                <a:lnTo>
                  <a:pt x="629761" y="43052"/>
                </a:lnTo>
                <a:lnTo>
                  <a:pt x="637543" y="42925"/>
                </a:lnTo>
                <a:lnTo>
                  <a:pt x="609981" y="42925"/>
                </a:lnTo>
                <a:lnTo>
                  <a:pt x="609451" y="42833"/>
                </a:lnTo>
                <a:close/>
              </a:path>
              <a:path w="934084" h="45719">
                <a:moveTo>
                  <a:pt x="574649" y="43687"/>
                </a:moveTo>
                <a:lnTo>
                  <a:pt x="582002" y="44195"/>
                </a:lnTo>
                <a:lnTo>
                  <a:pt x="585704" y="43814"/>
                </a:lnTo>
                <a:lnTo>
                  <a:pt x="576821" y="43814"/>
                </a:lnTo>
                <a:lnTo>
                  <a:pt x="574649" y="43687"/>
                </a:lnTo>
                <a:close/>
              </a:path>
              <a:path w="934084" h="45719">
                <a:moveTo>
                  <a:pt x="599617" y="43306"/>
                </a:moveTo>
                <a:lnTo>
                  <a:pt x="596622" y="43470"/>
                </a:lnTo>
                <a:lnTo>
                  <a:pt x="594715" y="44195"/>
                </a:lnTo>
                <a:lnTo>
                  <a:pt x="600345" y="43386"/>
                </a:lnTo>
                <a:lnTo>
                  <a:pt x="599617" y="43306"/>
                </a:lnTo>
                <a:close/>
              </a:path>
              <a:path w="934084" h="45719">
                <a:moveTo>
                  <a:pt x="286665" y="43205"/>
                </a:moveTo>
                <a:lnTo>
                  <a:pt x="282346" y="43814"/>
                </a:lnTo>
                <a:lnTo>
                  <a:pt x="286867" y="43941"/>
                </a:lnTo>
                <a:lnTo>
                  <a:pt x="290490" y="44186"/>
                </a:lnTo>
                <a:lnTo>
                  <a:pt x="287921" y="43814"/>
                </a:lnTo>
                <a:lnTo>
                  <a:pt x="286665" y="43205"/>
                </a:lnTo>
                <a:close/>
              </a:path>
              <a:path w="934084" h="45719">
                <a:moveTo>
                  <a:pt x="557288" y="43941"/>
                </a:moveTo>
                <a:lnTo>
                  <a:pt x="547522" y="43941"/>
                </a:lnTo>
                <a:lnTo>
                  <a:pt x="549816" y="44097"/>
                </a:lnTo>
                <a:lnTo>
                  <a:pt x="550227" y="44068"/>
                </a:lnTo>
                <a:lnTo>
                  <a:pt x="557204" y="44068"/>
                </a:lnTo>
                <a:lnTo>
                  <a:pt x="557288" y="43941"/>
                </a:lnTo>
                <a:close/>
              </a:path>
              <a:path w="934084" h="45719">
                <a:moveTo>
                  <a:pt x="275921" y="43306"/>
                </a:moveTo>
                <a:lnTo>
                  <a:pt x="258191" y="43306"/>
                </a:lnTo>
                <a:lnTo>
                  <a:pt x="259234" y="43419"/>
                </a:lnTo>
                <a:lnTo>
                  <a:pt x="258686" y="43941"/>
                </a:lnTo>
                <a:lnTo>
                  <a:pt x="268220" y="43941"/>
                </a:lnTo>
                <a:lnTo>
                  <a:pt x="275921" y="43306"/>
                </a:lnTo>
                <a:close/>
              </a:path>
              <a:path w="934084" h="45719">
                <a:moveTo>
                  <a:pt x="665753" y="41782"/>
                </a:moveTo>
                <a:lnTo>
                  <a:pt x="226123" y="41782"/>
                </a:lnTo>
                <a:lnTo>
                  <a:pt x="232854" y="42036"/>
                </a:lnTo>
                <a:lnTo>
                  <a:pt x="238480" y="42036"/>
                </a:lnTo>
                <a:lnTo>
                  <a:pt x="238658" y="42671"/>
                </a:lnTo>
                <a:lnTo>
                  <a:pt x="234124" y="43433"/>
                </a:lnTo>
                <a:lnTo>
                  <a:pt x="244525" y="43814"/>
                </a:lnTo>
                <a:lnTo>
                  <a:pt x="253492" y="43306"/>
                </a:lnTo>
                <a:lnTo>
                  <a:pt x="275921" y="43306"/>
                </a:lnTo>
                <a:lnTo>
                  <a:pt x="280153" y="42925"/>
                </a:lnTo>
                <a:lnTo>
                  <a:pt x="392686" y="42925"/>
                </a:lnTo>
                <a:lnTo>
                  <a:pt x="393852" y="42544"/>
                </a:lnTo>
                <a:lnTo>
                  <a:pt x="606201" y="42544"/>
                </a:lnTo>
                <a:lnTo>
                  <a:pt x="607085" y="42417"/>
                </a:lnTo>
                <a:lnTo>
                  <a:pt x="653605" y="42417"/>
                </a:lnTo>
                <a:lnTo>
                  <a:pt x="659126" y="42163"/>
                </a:lnTo>
                <a:lnTo>
                  <a:pt x="665753" y="41782"/>
                </a:lnTo>
                <a:close/>
              </a:path>
              <a:path w="934084" h="45719">
                <a:moveTo>
                  <a:pt x="294068" y="43433"/>
                </a:moveTo>
                <a:lnTo>
                  <a:pt x="293411" y="43814"/>
                </a:lnTo>
                <a:lnTo>
                  <a:pt x="295643" y="43814"/>
                </a:lnTo>
                <a:lnTo>
                  <a:pt x="294068" y="43433"/>
                </a:lnTo>
                <a:close/>
              </a:path>
              <a:path w="934084" h="45719">
                <a:moveTo>
                  <a:pt x="605318" y="42671"/>
                </a:moveTo>
                <a:lnTo>
                  <a:pt x="580885" y="42671"/>
                </a:lnTo>
                <a:lnTo>
                  <a:pt x="576821" y="43814"/>
                </a:lnTo>
                <a:lnTo>
                  <a:pt x="585704" y="43814"/>
                </a:lnTo>
                <a:lnTo>
                  <a:pt x="589407" y="43433"/>
                </a:lnTo>
                <a:lnTo>
                  <a:pt x="589874" y="43426"/>
                </a:lnTo>
                <a:lnTo>
                  <a:pt x="589737" y="43306"/>
                </a:lnTo>
                <a:lnTo>
                  <a:pt x="597440" y="43306"/>
                </a:lnTo>
                <a:lnTo>
                  <a:pt x="602209" y="43118"/>
                </a:lnTo>
                <a:lnTo>
                  <a:pt x="605318" y="42671"/>
                </a:lnTo>
                <a:close/>
              </a:path>
              <a:path w="934084" h="45719">
                <a:moveTo>
                  <a:pt x="590296" y="43419"/>
                </a:moveTo>
                <a:lnTo>
                  <a:pt x="589874" y="43426"/>
                </a:lnTo>
                <a:lnTo>
                  <a:pt x="590321" y="43814"/>
                </a:lnTo>
                <a:lnTo>
                  <a:pt x="594969" y="43560"/>
                </a:lnTo>
                <a:lnTo>
                  <a:pt x="591003" y="43560"/>
                </a:lnTo>
                <a:lnTo>
                  <a:pt x="590296" y="43419"/>
                </a:lnTo>
                <a:close/>
              </a:path>
              <a:path w="934084" h="45719">
                <a:moveTo>
                  <a:pt x="597007" y="43324"/>
                </a:moveTo>
                <a:lnTo>
                  <a:pt x="591003" y="43560"/>
                </a:lnTo>
                <a:lnTo>
                  <a:pt x="594969" y="43560"/>
                </a:lnTo>
                <a:lnTo>
                  <a:pt x="596622" y="43470"/>
                </a:lnTo>
                <a:lnTo>
                  <a:pt x="597007" y="43324"/>
                </a:lnTo>
                <a:close/>
              </a:path>
              <a:path w="934084" h="45719">
                <a:moveTo>
                  <a:pt x="602209" y="43118"/>
                </a:moveTo>
                <a:lnTo>
                  <a:pt x="597007" y="43324"/>
                </a:lnTo>
                <a:lnTo>
                  <a:pt x="596622" y="43470"/>
                </a:lnTo>
                <a:lnTo>
                  <a:pt x="599617" y="43306"/>
                </a:lnTo>
                <a:lnTo>
                  <a:pt x="600900" y="43306"/>
                </a:lnTo>
                <a:lnTo>
                  <a:pt x="602209" y="43118"/>
                </a:lnTo>
                <a:close/>
              </a:path>
              <a:path w="934084" h="45719">
                <a:moveTo>
                  <a:pt x="392686" y="42925"/>
                </a:moveTo>
                <a:lnTo>
                  <a:pt x="280153" y="42925"/>
                </a:lnTo>
                <a:lnTo>
                  <a:pt x="287743" y="43052"/>
                </a:lnTo>
                <a:lnTo>
                  <a:pt x="286794" y="43187"/>
                </a:lnTo>
                <a:lnTo>
                  <a:pt x="293103" y="43433"/>
                </a:lnTo>
                <a:lnTo>
                  <a:pt x="295783" y="43306"/>
                </a:lnTo>
                <a:lnTo>
                  <a:pt x="391519" y="43306"/>
                </a:lnTo>
                <a:lnTo>
                  <a:pt x="392686" y="42925"/>
                </a:lnTo>
                <a:close/>
              </a:path>
              <a:path w="934084" h="45719">
                <a:moveTo>
                  <a:pt x="589737" y="43306"/>
                </a:moveTo>
                <a:lnTo>
                  <a:pt x="589874" y="43426"/>
                </a:lnTo>
                <a:lnTo>
                  <a:pt x="590296" y="43419"/>
                </a:lnTo>
                <a:lnTo>
                  <a:pt x="589737" y="43306"/>
                </a:lnTo>
                <a:close/>
              </a:path>
              <a:path w="934084" h="45719">
                <a:moveTo>
                  <a:pt x="597052" y="43306"/>
                </a:moveTo>
                <a:lnTo>
                  <a:pt x="589737" y="43306"/>
                </a:lnTo>
                <a:lnTo>
                  <a:pt x="590296" y="43419"/>
                </a:lnTo>
                <a:lnTo>
                  <a:pt x="597052" y="43306"/>
                </a:lnTo>
                <a:close/>
              </a:path>
              <a:path w="934084" h="45719">
                <a:moveTo>
                  <a:pt x="600900" y="43306"/>
                </a:moveTo>
                <a:lnTo>
                  <a:pt x="599617" y="43306"/>
                </a:lnTo>
                <a:lnTo>
                  <a:pt x="600345" y="43386"/>
                </a:lnTo>
                <a:lnTo>
                  <a:pt x="600900" y="43306"/>
                </a:lnTo>
                <a:close/>
              </a:path>
              <a:path w="934084" h="45719">
                <a:moveTo>
                  <a:pt x="597440" y="43306"/>
                </a:moveTo>
                <a:lnTo>
                  <a:pt x="597052" y="43306"/>
                </a:lnTo>
                <a:lnTo>
                  <a:pt x="597440" y="43306"/>
                </a:lnTo>
                <a:close/>
              </a:path>
              <a:path w="934084" h="45719">
                <a:moveTo>
                  <a:pt x="286613" y="43179"/>
                </a:moveTo>
                <a:lnTo>
                  <a:pt x="286794" y="43187"/>
                </a:lnTo>
                <a:lnTo>
                  <a:pt x="286613" y="43179"/>
                </a:lnTo>
                <a:close/>
              </a:path>
              <a:path w="934084" h="45719">
                <a:moveTo>
                  <a:pt x="610314" y="42798"/>
                </a:moveTo>
                <a:lnTo>
                  <a:pt x="609451" y="42833"/>
                </a:lnTo>
                <a:lnTo>
                  <a:pt x="609981" y="42925"/>
                </a:lnTo>
                <a:lnTo>
                  <a:pt x="610314" y="42798"/>
                </a:lnTo>
                <a:close/>
              </a:path>
              <a:path w="934084" h="45719">
                <a:moveTo>
                  <a:pt x="645325" y="42798"/>
                </a:moveTo>
                <a:lnTo>
                  <a:pt x="610314" y="42798"/>
                </a:lnTo>
                <a:lnTo>
                  <a:pt x="609981" y="42925"/>
                </a:lnTo>
                <a:lnTo>
                  <a:pt x="637543" y="42925"/>
                </a:lnTo>
                <a:lnTo>
                  <a:pt x="645325" y="42798"/>
                </a:lnTo>
                <a:close/>
              </a:path>
              <a:path w="934084" h="45719">
                <a:moveTo>
                  <a:pt x="653605" y="42417"/>
                </a:moveTo>
                <a:lnTo>
                  <a:pt x="607085" y="42417"/>
                </a:lnTo>
                <a:lnTo>
                  <a:pt x="609451" y="42833"/>
                </a:lnTo>
                <a:lnTo>
                  <a:pt x="610314" y="42798"/>
                </a:lnTo>
                <a:lnTo>
                  <a:pt x="645325" y="42798"/>
                </a:lnTo>
                <a:lnTo>
                  <a:pt x="653605" y="42417"/>
                </a:lnTo>
                <a:close/>
              </a:path>
              <a:path w="934084" h="45719">
                <a:moveTo>
                  <a:pt x="201809" y="41274"/>
                </a:moveTo>
                <a:lnTo>
                  <a:pt x="182943" y="41274"/>
                </a:lnTo>
                <a:lnTo>
                  <a:pt x="192417" y="41782"/>
                </a:lnTo>
                <a:lnTo>
                  <a:pt x="202679" y="41909"/>
                </a:lnTo>
                <a:lnTo>
                  <a:pt x="201396" y="42544"/>
                </a:lnTo>
                <a:lnTo>
                  <a:pt x="205206" y="42290"/>
                </a:lnTo>
                <a:lnTo>
                  <a:pt x="211054" y="42290"/>
                </a:lnTo>
                <a:lnTo>
                  <a:pt x="212509" y="42163"/>
                </a:lnTo>
                <a:lnTo>
                  <a:pt x="208902" y="42036"/>
                </a:lnTo>
                <a:lnTo>
                  <a:pt x="202306" y="41643"/>
                </a:lnTo>
                <a:lnTo>
                  <a:pt x="201809" y="41274"/>
                </a:lnTo>
                <a:close/>
              </a:path>
              <a:path w="934084" h="45719">
                <a:moveTo>
                  <a:pt x="211054" y="42290"/>
                </a:moveTo>
                <a:lnTo>
                  <a:pt x="205206" y="42290"/>
                </a:lnTo>
                <a:lnTo>
                  <a:pt x="209600" y="42417"/>
                </a:lnTo>
                <a:lnTo>
                  <a:pt x="211054" y="42290"/>
                </a:lnTo>
                <a:close/>
              </a:path>
              <a:path w="934084" h="45719">
                <a:moveTo>
                  <a:pt x="671179" y="41655"/>
                </a:moveTo>
                <a:lnTo>
                  <a:pt x="668020" y="41655"/>
                </a:lnTo>
                <a:lnTo>
                  <a:pt x="663471" y="41915"/>
                </a:lnTo>
                <a:lnTo>
                  <a:pt x="662178" y="42417"/>
                </a:lnTo>
                <a:lnTo>
                  <a:pt x="664870" y="42036"/>
                </a:lnTo>
                <a:lnTo>
                  <a:pt x="670026" y="41782"/>
                </a:lnTo>
                <a:lnTo>
                  <a:pt x="671179" y="41655"/>
                </a:lnTo>
                <a:close/>
              </a:path>
              <a:path w="934084" h="45719">
                <a:moveTo>
                  <a:pt x="675792" y="41147"/>
                </a:moveTo>
                <a:lnTo>
                  <a:pt x="216890" y="41147"/>
                </a:lnTo>
                <a:lnTo>
                  <a:pt x="221703" y="41909"/>
                </a:lnTo>
                <a:lnTo>
                  <a:pt x="221369" y="41909"/>
                </a:lnTo>
                <a:lnTo>
                  <a:pt x="223608" y="42290"/>
                </a:lnTo>
                <a:lnTo>
                  <a:pt x="225494" y="41909"/>
                </a:lnTo>
                <a:lnTo>
                  <a:pt x="221703" y="41909"/>
                </a:lnTo>
                <a:lnTo>
                  <a:pt x="221264" y="41892"/>
                </a:lnTo>
                <a:lnTo>
                  <a:pt x="225583" y="41892"/>
                </a:lnTo>
                <a:lnTo>
                  <a:pt x="226123" y="41782"/>
                </a:lnTo>
                <a:lnTo>
                  <a:pt x="665753" y="41782"/>
                </a:lnTo>
                <a:lnTo>
                  <a:pt x="668020" y="41655"/>
                </a:lnTo>
                <a:lnTo>
                  <a:pt x="671296" y="41643"/>
                </a:lnTo>
                <a:lnTo>
                  <a:pt x="675792" y="41147"/>
                </a:lnTo>
                <a:close/>
              </a:path>
              <a:path w="934084" h="45719">
                <a:moveTo>
                  <a:pt x="168506" y="40949"/>
                </a:moveTo>
                <a:lnTo>
                  <a:pt x="167944" y="41020"/>
                </a:lnTo>
                <a:lnTo>
                  <a:pt x="167449" y="41274"/>
                </a:lnTo>
                <a:lnTo>
                  <a:pt x="164858" y="41274"/>
                </a:lnTo>
                <a:lnTo>
                  <a:pt x="174701" y="42163"/>
                </a:lnTo>
                <a:lnTo>
                  <a:pt x="168506" y="40949"/>
                </a:lnTo>
                <a:close/>
              </a:path>
              <a:path w="934084" h="45719">
                <a:moveTo>
                  <a:pt x="182687" y="41554"/>
                </a:moveTo>
                <a:lnTo>
                  <a:pt x="180671" y="41643"/>
                </a:lnTo>
                <a:lnTo>
                  <a:pt x="180704" y="41782"/>
                </a:lnTo>
                <a:lnTo>
                  <a:pt x="180803" y="41915"/>
                </a:lnTo>
                <a:lnTo>
                  <a:pt x="182245" y="42036"/>
                </a:lnTo>
                <a:lnTo>
                  <a:pt x="182687" y="41554"/>
                </a:lnTo>
                <a:close/>
              </a:path>
              <a:path w="934084" h="45719">
                <a:moveTo>
                  <a:pt x="216890" y="41147"/>
                </a:moveTo>
                <a:lnTo>
                  <a:pt x="221264" y="41892"/>
                </a:lnTo>
                <a:lnTo>
                  <a:pt x="221703" y="41909"/>
                </a:lnTo>
                <a:lnTo>
                  <a:pt x="216890" y="41147"/>
                </a:lnTo>
                <a:close/>
              </a:path>
              <a:path w="934084" h="45719">
                <a:moveTo>
                  <a:pt x="689737" y="41147"/>
                </a:moveTo>
                <a:lnTo>
                  <a:pt x="681240" y="41147"/>
                </a:lnTo>
                <a:lnTo>
                  <a:pt x="680910" y="41909"/>
                </a:lnTo>
                <a:lnTo>
                  <a:pt x="688594" y="41782"/>
                </a:lnTo>
                <a:lnTo>
                  <a:pt x="688953" y="41782"/>
                </a:lnTo>
                <a:lnTo>
                  <a:pt x="689551" y="41298"/>
                </a:lnTo>
                <a:lnTo>
                  <a:pt x="687578" y="41274"/>
                </a:lnTo>
                <a:lnTo>
                  <a:pt x="689737" y="41147"/>
                </a:lnTo>
                <a:close/>
              </a:path>
              <a:path w="934084" h="45719">
                <a:moveTo>
                  <a:pt x="688953" y="41782"/>
                </a:moveTo>
                <a:lnTo>
                  <a:pt x="688594" y="41782"/>
                </a:lnTo>
                <a:lnTo>
                  <a:pt x="688797" y="41909"/>
                </a:lnTo>
                <a:lnTo>
                  <a:pt x="688953" y="41782"/>
                </a:lnTo>
                <a:close/>
              </a:path>
              <a:path w="934084" h="45719">
                <a:moveTo>
                  <a:pt x="216890" y="41147"/>
                </a:moveTo>
                <a:lnTo>
                  <a:pt x="211289" y="41147"/>
                </a:lnTo>
                <a:lnTo>
                  <a:pt x="212318" y="41528"/>
                </a:lnTo>
                <a:lnTo>
                  <a:pt x="221264" y="41892"/>
                </a:lnTo>
                <a:lnTo>
                  <a:pt x="216890" y="41147"/>
                </a:lnTo>
                <a:close/>
              </a:path>
              <a:path w="934084" h="45719">
                <a:moveTo>
                  <a:pt x="180644" y="41528"/>
                </a:moveTo>
                <a:lnTo>
                  <a:pt x="179841" y="41528"/>
                </a:lnTo>
                <a:lnTo>
                  <a:pt x="180378" y="41655"/>
                </a:lnTo>
                <a:lnTo>
                  <a:pt x="180671" y="41643"/>
                </a:lnTo>
                <a:close/>
              </a:path>
              <a:path w="934084" h="45719">
                <a:moveTo>
                  <a:pt x="182780" y="41452"/>
                </a:moveTo>
                <a:lnTo>
                  <a:pt x="183273" y="41528"/>
                </a:lnTo>
                <a:lnTo>
                  <a:pt x="182780" y="41452"/>
                </a:lnTo>
                <a:close/>
              </a:path>
              <a:path w="934084" h="45719">
                <a:moveTo>
                  <a:pt x="178231" y="41147"/>
                </a:moveTo>
                <a:lnTo>
                  <a:pt x="176491" y="41147"/>
                </a:lnTo>
                <a:lnTo>
                  <a:pt x="172478" y="41528"/>
                </a:lnTo>
                <a:lnTo>
                  <a:pt x="179841" y="41528"/>
                </a:lnTo>
                <a:lnTo>
                  <a:pt x="178231" y="41147"/>
                </a:lnTo>
                <a:close/>
              </a:path>
              <a:path w="934084" h="45719">
                <a:moveTo>
                  <a:pt x="681240" y="41147"/>
                </a:moveTo>
                <a:lnTo>
                  <a:pt x="675792" y="41147"/>
                </a:lnTo>
                <a:lnTo>
                  <a:pt x="676262" y="41528"/>
                </a:lnTo>
                <a:lnTo>
                  <a:pt x="681240" y="41147"/>
                </a:lnTo>
                <a:close/>
              </a:path>
              <a:path w="934084" h="45719">
                <a:moveTo>
                  <a:pt x="728967" y="40928"/>
                </a:moveTo>
                <a:lnTo>
                  <a:pt x="727316" y="41020"/>
                </a:lnTo>
                <a:lnTo>
                  <a:pt x="727100" y="41528"/>
                </a:lnTo>
                <a:lnTo>
                  <a:pt x="728967" y="40928"/>
                </a:lnTo>
                <a:close/>
              </a:path>
              <a:path w="934084" h="45719">
                <a:moveTo>
                  <a:pt x="718716" y="40512"/>
                </a:moveTo>
                <a:lnTo>
                  <a:pt x="180378" y="40512"/>
                </a:lnTo>
                <a:lnTo>
                  <a:pt x="179984" y="41020"/>
                </a:lnTo>
                <a:lnTo>
                  <a:pt x="182780" y="41452"/>
                </a:lnTo>
                <a:lnTo>
                  <a:pt x="182943" y="41274"/>
                </a:lnTo>
                <a:lnTo>
                  <a:pt x="201809" y="41274"/>
                </a:lnTo>
                <a:lnTo>
                  <a:pt x="201637" y="41147"/>
                </a:lnTo>
                <a:lnTo>
                  <a:pt x="704030" y="41147"/>
                </a:lnTo>
                <a:lnTo>
                  <a:pt x="718716" y="40512"/>
                </a:lnTo>
                <a:close/>
              </a:path>
              <a:path w="934084" h="45719">
                <a:moveTo>
                  <a:pt x="704030" y="41147"/>
                </a:moveTo>
                <a:lnTo>
                  <a:pt x="689737" y="41147"/>
                </a:lnTo>
                <a:lnTo>
                  <a:pt x="689551" y="41298"/>
                </a:lnTo>
                <a:lnTo>
                  <a:pt x="698155" y="41401"/>
                </a:lnTo>
                <a:lnTo>
                  <a:pt x="704030" y="41147"/>
                </a:lnTo>
                <a:close/>
              </a:path>
              <a:path w="934084" h="45719">
                <a:moveTo>
                  <a:pt x="689737" y="41147"/>
                </a:moveTo>
                <a:lnTo>
                  <a:pt x="687578" y="41274"/>
                </a:lnTo>
                <a:lnTo>
                  <a:pt x="689551" y="41298"/>
                </a:lnTo>
                <a:lnTo>
                  <a:pt x="689737" y="41147"/>
                </a:lnTo>
                <a:close/>
              </a:path>
              <a:path w="934084" h="45719">
                <a:moveTo>
                  <a:pt x="169381" y="40837"/>
                </a:moveTo>
                <a:lnTo>
                  <a:pt x="168224" y="40893"/>
                </a:lnTo>
                <a:lnTo>
                  <a:pt x="168506" y="40949"/>
                </a:lnTo>
                <a:lnTo>
                  <a:pt x="169381" y="40837"/>
                </a:lnTo>
                <a:close/>
              </a:path>
              <a:path w="934084" h="45719">
                <a:moveTo>
                  <a:pt x="745418" y="40004"/>
                </a:moveTo>
                <a:lnTo>
                  <a:pt x="731837" y="40004"/>
                </a:lnTo>
                <a:lnTo>
                  <a:pt x="733717" y="40258"/>
                </a:lnTo>
                <a:lnTo>
                  <a:pt x="730957" y="40288"/>
                </a:lnTo>
                <a:lnTo>
                  <a:pt x="728967" y="40928"/>
                </a:lnTo>
                <a:lnTo>
                  <a:pt x="745418" y="40004"/>
                </a:lnTo>
                <a:close/>
              </a:path>
              <a:path w="934084" h="45719">
                <a:moveTo>
                  <a:pt x="160769" y="40004"/>
                </a:moveTo>
                <a:lnTo>
                  <a:pt x="145224" y="40004"/>
                </a:lnTo>
                <a:lnTo>
                  <a:pt x="156514" y="40893"/>
                </a:lnTo>
                <a:lnTo>
                  <a:pt x="159321" y="40385"/>
                </a:lnTo>
                <a:lnTo>
                  <a:pt x="160487" y="40385"/>
                </a:lnTo>
                <a:lnTo>
                  <a:pt x="160769" y="40004"/>
                </a:lnTo>
                <a:close/>
              </a:path>
              <a:path w="934084" h="45719">
                <a:moveTo>
                  <a:pt x="731837" y="40004"/>
                </a:moveTo>
                <a:lnTo>
                  <a:pt x="160769" y="40004"/>
                </a:lnTo>
                <a:lnTo>
                  <a:pt x="169938" y="40766"/>
                </a:lnTo>
                <a:lnTo>
                  <a:pt x="169381" y="40837"/>
                </a:lnTo>
                <a:lnTo>
                  <a:pt x="173469" y="40639"/>
                </a:lnTo>
                <a:lnTo>
                  <a:pt x="180378" y="40512"/>
                </a:lnTo>
                <a:lnTo>
                  <a:pt x="718716" y="40512"/>
                </a:lnTo>
                <a:lnTo>
                  <a:pt x="721653" y="40385"/>
                </a:lnTo>
                <a:lnTo>
                  <a:pt x="730957" y="40288"/>
                </a:lnTo>
                <a:lnTo>
                  <a:pt x="731837" y="40004"/>
                </a:lnTo>
                <a:close/>
              </a:path>
              <a:path w="934084" h="45719">
                <a:moveTo>
                  <a:pt x="762482" y="38607"/>
                </a:moveTo>
                <a:lnTo>
                  <a:pt x="116954" y="38607"/>
                </a:lnTo>
                <a:lnTo>
                  <a:pt x="124256" y="38734"/>
                </a:lnTo>
                <a:lnTo>
                  <a:pt x="129641" y="39369"/>
                </a:lnTo>
                <a:lnTo>
                  <a:pt x="128803" y="39496"/>
                </a:lnTo>
                <a:lnTo>
                  <a:pt x="142976" y="40639"/>
                </a:lnTo>
                <a:lnTo>
                  <a:pt x="145224" y="40004"/>
                </a:lnTo>
                <a:lnTo>
                  <a:pt x="745418" y="40004"/>
                </a:lnTo>
                <a:lnTo>
                  <a:pt x="754092" y="39369"/>
                </a:lnTo>
                <a:lnTo>
                  <a:pt x="762482" y="38607"/>
                </a:lnTo>
                <a:close/>
              </a:path>
              <a:path w="934084" h="45719">
                <a:moveTo>
                  <a:pt x="160487" y="40385"/>
                </a:moveTo>
                <a:lnTo>
                  <a:pt x="159321" y="40385"/>
                </a:lnTo>
                <a:lnTo>
                  <a:pt x="159918" y="40512"/>
                </a:lnTo>
                <a:lnTo>
                  <a:pt x="159067" y="40512"/>
                </a:lnTo>
                <a:lnTo>
                  <a:pt x="160299" y="40639"/>
                </a:lnTo>
                <a:lnTo>
                  <a:pt x="160487" y="40385"/>
                </a:lnTo>
                <a:close/>
              </a:path>
              <a:path w="934084" h="45719">
                <a:moveTo>
                  <a:pt x="731837" y="40004"/>
                </a:moveTo>
                <a:lnTo>
                  <a:pt x="730957" y="40288"/>
                </a:lnTo>
                <a:lnTo>
                  <a:pt x="733717" y="40258"/>
                </a:lnTo>
                <a:lnTo>
                  <a:pt x="731837" y="40004"/>
                </a:lnTo>
                <a:close/>
              </a:path>
              <a:path w="934084" h="45719">
                <a:moveTo>
                  <a:pt x="777536" y="38607"/>
                </a:moveTo>
                <a:lnTo>
                  <a:pt x="762482" y="38607"/>
                </a:lnTo>
                <a:lnTo>
                  <a:pt x="761415" y="38861"/>
                </a:lnTo>
                <a:lnTo>
                  <a:pt x="761809" y="39242"/>
                </a:lnTo>
                <a:lnTo>
                  <a:pt x="758952" y="39369"/>
                </a:lnTo>
                <a:lnTo>
                  <a:pt x="767283" y="39242"/>
                </a:lnTo>
                <a:lnTo>
                  <a:pt x="776909" y="38734"/>
                </a:lnTo>
                <a:lnTo>
                  <a:pt x="777536" y="38607"/>
                </a:lnTo>
                <a:close/>
              </a:path>
              <a:path w="934084" h="45719">
                <a:moveTo>
                  <a:pt x="455523" y="38226"/>
                </a:moveTo>
                <a:lnTo>
                  <a:pt x="102616" y="38226"/>
                </a:lnTo>
                <a:lnTo>
                  <a:pt x="112623" y="38734"/>
                </a:lnTo>
                <a:lnTo>
                  <a:pt x="112356" y="38861"/>
                </a:lnTo>
                <a:lnTo>
                  <a:pt x="116954" y="38607"/>
                </a:lnTo>
                <a:lnTo>
                  <a:pt x="777536" y="38607"/>
                </a:lnTo>
                <a:lnTo>
                  <a:pt x="778162" y="38480"/>
                </a:lnTo>
                <a:lnTo>
                  <a:pt x="458851" y="38480"/>
                </a:lnTo>
                <a:lnTo>
                  <a:pt x="455523" y="38226"/>
                </a:lnTo>
                <a:close/>
              </a:path>
              <a:path w="934084" h="45719">
                <a:moveTo>
                  <a:pt x="467956" y="36702"/>
                </a:moveTo>
                <a:lnTo>
                  <a:pt x="458851" y="38480"/>
                </a:lnTo>
                <a:lnTo>
                  <a:pt x="776516" y="38480"/>
                </a:lnTo>
                <a:lnTo>
                  <a:pt x="770534" y="38099"/>
                </a:lnTo>
                <a:lnTo>
                  <a:pt x="471665" y="38099"/>
                </a:lnTo>
                <a:lnTo>
                  <a:pt x="467956" y="36702"/>
                </a:lnTo>
                <a:close/>
              </a:path>
              <a:path w="934084" h="45719">
                <a:moveTo>
                  <a:pt x="778492" y="38414"/>
                </a:moveTo>
                <a:lnTo>
                  <a:pt x="776516" y="38480"/>
                </a:lnTo>
                <a:lnTo>
                  <a:pt x="778162" y="38480"/>
                </a:lnTo>
                <a:lnTo>
                  <a:pt x="778492" y="38414"/>
                </a:lnTo>
                <a:close/>
              </a:path>
              <a:path w="934084" h="45719">
                <a:moveTo>
                  <a:pt x="779268" y="38256"/>
                </a:moveTo>
                <a:lnTo>
                  <a:pt x="778492" y="38414"/>
                </a:lnTo>
                <a:lnTo>
                  <a:pt x="780275" y="38353"/>
                </a:lnTo>
                <a:lnTo>
                  <a:pt x="779268" y="38256"/>
                </a:lnTo>
                <a:close/>
              </a:path>
              <a:path w="934084" h="45719">
                <a:moveTo>
                  <a:pt x="273195" y="35686"/>
                </a:moveTo>
                <a:lnTo>
                  <a:pt x="96659" y="35686"/>
                </a:lnTo>
                <a:lnTo>
                  <a:pt x="91389" y="37337"/>
                </a:lnTo>
                <a:lnTo>
                  <a:pt x="98793" y="38353"/>
                </a:lnTo>
                <a:lnTo>
                  <a:pt x="102616" y="38226"/>
                </a:lnTo>
                <a:lnTo>
                  <a:pt x="455523" y="38226"/>
                </a:lnTo>
                <a:lnTo>
                  <a:pt x="452196" y="37972"/>
                </a:lnTo>
                <a:lnTo>
                  <a:pt x="452691" y="37591"/>
                </a:lnTo>
                <a:lnTo>
                  <a:pt x="455917" y="37591"/>
                </a:lnTo>
                <a:lnTo>
                  <a:pt x="457695" y="37464"/>
                </a:lnTo>
                <a:lnTo>
                  <a:pt x="451418" y="37337"/>
                </a:lnTo>
                <a:lnTo>
                  <a:pt x="400854" y="37337"/>
                </a:lnTo>
                <a:lnTo>
                  <a:pt x="387869" y="37083"/>
                </a:lnTo>
                <a:lnTo>
                  <a:pt x="365937" y="37083"/>
                </a:lnTo>
                <a:lnTo>
                  <a:pt x="367176" y="36829"/>
                </a:lnTo>
                <a:lnTo>
                  <a:pt x="346036" y="36829"/>
                </a:lnTo>
                <a:lnTo>
                  <a:pt x="328572" y="36448"/>
                </a:lnTo>
                <a:lnTo>
                  <a:pt x="311480" y="36448"/>
                </a:lnTo>
                <a:lnTo>
                  <a:pt x="311962" y="36194"/>
                </a:lnTo>
                <a:lnTo>
                  <a:pt x="273195" y="35686"/>
                </a:lnTo>
                <a:close/>
              </a:path>
              <a:path w="934084" h="45719">
                <a:moveTo>
                  <a:pt x="775004" y="37845"/>
                </a:moveTo>
                <a:lnTo>
                  <a:pt x="779268" y="38256"/>
                </a:lnTo>
                <a:lnTo>
                  <a:pt x="780669" y="37972"/>
                </a:lnTo>
                <a:lnTo>
                  <a:pt x="775004" y="37845"/>
                </a:lnTo>
                <a:close/>
              </a:path>
              <a:path w="934084" h="45719">
                <a:moveTo>
                  <a:pt x="589737" y="35686"/>
                </a:moveTo>
                <a:lnTo>
                  <a:pt x="500886" y="37337"/>
                </a:lnTo>
                <a:lnTo>
                  <a:pt x="474383" y="37337"/>
                </a:lnTo>
                <a:lnTo>
                  <a:pt x="475526" y="37972"/>
                </a:lnTo>
                <a:lnTo>
                  <a:pt x="471665" y="38099"/>
                </a:lnTo>
                <a:lnTo>
                  <a:pt x="770534" y="38099"/>
                </a:lnTo>
                <a:lnTo>
                  <a:pt x="774515" y="37718"/>
                </a:lnTo>
                <a:lnTo>
                  <a:pt x="628815" y="37718"/>
                </a:lnTo>
                <a:lnTo>
                  <a:pt x="627185" y="37083"/>
                </a:lnTo>
                <a:lnTo>
                  <a:pt x="604556" y="37083"/>
                </a:lnTo>
                <a:lnTo>
                  <a:pt x="603964" y="36829"/>
                </a:lnTo>
                <a:lnTo>
                  <a:pt x="602252" y="36194"/>
                </a:lnTo>
                <a:lnTo>
                  <a:pt x="589737" y="35686"/>
                </a:lnTo>
                <a:close/>
              </a:path>
              <a:path w="934084" h="45719">
                <a:moveTo>
                  <a:pt x="826573" y="36194"/>
                </a:moveTo>
                <a:lnTo>
                  <a:pt x="803605" y="36194"/>
                </a:lnTo>
                <a:lnTo>
                  <a:pt x="808609" y="36448"/>
                </a:lnTo>
                <a:lnTo>
                  <a:pt x="799299" y="36575"/>
                </a:lnTo>
                <a:lnTo>
                  <a:pt x="801306" y="36956"/>
                </a:lnTo>
                <a:lnTo>
                  <a:pt x="803402" y="37972"/>
                </a:lnTo>
                <a:lnTo>
                  <a:pt x="820293" y="36829"/>
                </a:lnTo>
                <a:lnTo>
                  <a:pt x="822638" y="36829"/>
                </a:lnTo>
                <a:lnTo>
                  <a:pt x="823925" y="36575"/>
                </a:lnTo>
                <a:lnTo>
                  <a:pt x="826731" y="36321"/>
                </a:lnTo>
                <a:lnTo>
                  <a:pt x="826573" y="36194"/>
                </a:lnTo>
                <a:close/>
              </a:path>
              <a:path w="934084" h="45719">
                <a:moveTo>
                  <a:pt x="632231" y="36067"/>
                </a:moveTo>
                <a:lnTo>
                  <a:pt x="634746" y="36829"/>
                </a:lnTo>
                <a:lnTo>
                  <a:pt x="628815" y="37718"/>
                </a:lnTo>
                <a:lnTo>
                  <a:pt x="774515" y="37718"/>
                </a:lnTo>
                <a:lnTo>
                  <a:pt x="781151" y="37083"/>
                </a:lnTo>
                <a:lnTo>
                  <a:pt x="789503" y="37083"/>
                </a:lnTo>
                <a:lnTo>
                  <a:pt x="795032" y="36829"/>
                </a:lnTo>
                <a:lnTo>
                  <a:pt x="795350" y="36448"/>
                </a:lnTo>
                <a:lnTo>
                  <a:pt x="799477" y="36321"/>
                </a:lnTo>
                <a:lnTo>
                  <a:pt x="638759" y="36321"/>
                </a:lnTo>
                <a:lnTo>
                  <a:pt x="632231" y="36067"/>
                </a:lnTo>
                <a:close/>
              </a:path>
              <a:path w="934084" h="45719">
                <a:moveTo>
                  <a:pt x="413562" y="36956"/>
                </a:moveTo>
                <a:lnTo>
                  <a:pt x="400854" y="37337"/>
                </a:lnTo>
                <a:lnTo>
                  <a:pt x="421499" y="37337"/>
                </a:lnTo>
                <a:lnTo>
                  <a:pt x="409524" y="37083"/>
                </a:lnTo>
                <a:lnTo>
                  <a:pt x="413562" y="36956"/>
                </a:lnTo>
                <a:close/>
              </a:path>
              <a:path w="934084" h="45719">
                <a:moveTo>
                  <a:pt x="445141" y="37210"/>
                </a:moveTo>
                <a:lnTo>
                  <a:pt x="421499" y="37337"/>
                </a:lnTo>
                <a:lnTo>
                  <a:pt x="451418" y="37337"/>
                </a:lnTo>
                <a:lnTo>
                  <a:pt x="445141" y="37210"/>
                </a:lnTo>
                <a:close/>
              </a:path>
              <a:path w="934084" h="45719">
                <a:moveTo>
                  <a:pt x="789503" y="37083"/>
                </a:moveTo>
                <a:lnTo>
                  <a:pt x="786574" y="37083"/>
                </a:lnTo>
                <a:lnTo>
                  <a:pt x="786739" y="37210"/>
                </a:lnTo>
                <a:lnTo>
                  <a:pt x="789503" y="37083"/>
                </a:lnTo>
                <a:close/>
              </a:path>
              <a:path w="934084" h="45719">
                <a:moveTo>
                  <a:pt x="159346" y="32892"/>
                </a:moveTo>
                <a:lnTo>
                  <a:pt x="37160" y="32892"/>
                </a:lnTo>
                <a:lnTo>
                  <a:pt x="47060" y="34416"/>
                </a:lnTo>
                <a:lnTo>
                  <a:pt x="57680" y="35305"/>
                </a:lnTo>
                <a:lnTo>
                  <a:pt x="68514" y="36067"/>
                </a:lnTo>
                <a:lnTo>
                  <a:pt x="79057" y="37083"/>
                </a:lnTo>
                <a:lnTo>
                  <a:pt x="76060" y="36448"/>
                </a:lnTo>
                <a:lnTo>
                  <a:pt x="80568" y="35559"/>
                </a:lnTo>
                <a:lnTo>
                  <a:pt x="266594" y="35559"/>
                </a:lnTo>
                <a:lnTo>
                  <a:pt x="180314" y="33781"/>
                </a:lnTo>
                <a:lnTo>
                  <a:pt x="161322" y="33019"/>
                </a:lnTo>
                <a:lnTo>
                  <a:pt x="159346" y="32892"/>
                </a:lnTo>
                <a:close/>
              </a:path>
              <a:path w="934084" h="45719">
                <a:moveTo>
                  <a:pt x="375824" y="36956"/>
                </a:moveTo>
                <a:lnTo>
                  <a:pt x="365937" y="37083"/>
                </a:lnTo>
                <a:lnTo>
                  <a:pt x="387869" y="37083"/>
                </a:lnTo>
                <a:lnTo>
                  <a:pt x="375824" y="36956"/>
                </a:lnTo>
                <a:close/>
              </a:path>
              <a:path w="934084" h="45719">
                <a:moveTo>
                  <a:pt x="613714" y="36575"/>
                </a:moveTo>
                <a:lnTo>
                  <a:pt x="604556" y="37083"/>
                </a:lnTo>
                <a:lnTo>
                  <a:pt x="627185" y="37083"/>
                </a:lnTo>
                <a:lnTo>
                  <a:pt x="626533" y="36829"/>
                </a:lnTo>
                <a:lnTo>
                  <a:pt x="615581" y="36829"/>
                </a:lnTo>
                <a:lnTo>
                  <a:pt x="613714" y="36575"/>
                </a:lnTo>
                <a:close/>
              </a:path>
              <a:path w="934084" h="45719">
                <a:moveTo>
                  <a:pt x="822638" y="36829"/>
                </a:moveTo>
                <a:lnTo>
                  <a:pt x="820293" y="36829"/>
                </a:lnTo>
                <a:lnTo>
                  <a:pt x="821994" y="36956"/>
                </a:lnTo>
                <a:lnTo>
                  <a:pt x="822638" y="36829"/>
                </a:lnTo>
                <a:close/>
              </a:path>
              <a:path w="934084" h="45719">
                <a:moveTo>
                  <a:pt x="355714" y="36321"/>
                </a:moveTo>
                <a:lnTo>
                  <a:pt x="346036" y="36829"/>
                </a:lnTo>
                <a:lnTo>
                  <a:pt x="367176" y="36829"/>
                </a:lnTo>
                <a:lnTo>
                  <a:pt x="368414" y="36575"/>
                </a:lnTo>
                <a:lnTo>
                  <a:pt x="359079" y="36575"/>
                </a:lnTo>
                <a:lnTo>
                  <a:pt x="355714" y="36321"/>
                </a:lnTo>
                <a:close/>
              </a:path>
              <a:path w="934084" h="45719">
                <a:moveTo>
                  <a:pt x="615035" y="36067"/>
                </a:moveTo>
                <a:lnTo>
                  <a:pt x="615581" y="36829"/>
                </a:lnTo>
                <a:lnTo>
                  <a:pt x="626533" y="36829"/>
                </a:lnTo>
                <a:lnTo>
                  <a:pt x="625229" y="36321"/>
                </a:lnTo>
                <a:lnTo>
                  <a:pt x="615353" y="36321"/>
                </a:lnTo>
                <a:lnTo>
                  <a:pt x="615035" y="36067"/>
                </a:lnTo>
                <a:close/>
              </a:path>
              <a:path w="934084" h="45719">
                <a:moveTo>
                  <a:pt x="838687" y="35559"/>
                </a:moveTo>
                <a:lnTo>
                  <a:pt x="832802" y="35559"/>
                </a:lnTo>
                <a:lnTo>
                  <a:pt x="829437" y="36575"/>
                </a:lnTo>
                <a:lnTo>
                  <a:pt x="833843" y="36321"/>
                </a:lnTo>
                <a:lnTo>
                  <a:pt x="838687" y="35559"/>
                </a:lnTo>
                <a:close/>
              </a:path>
              <a:path w="934084" h="45719">
                <a:moveTo>
                  <a:pt x="322751" y="36321"/>
                </a:moveTo>
                <a:lnTo>
                  <a:pt x="311480" y="36448"/>
                </a:lnTo>
                <a:lnTo>
                  <a:pt x="328572" y="36448"/>
                </a:lnTo>
                <a:lnTo>
                  <a:pt x="322751" y="36321"/>
                </a:lnTo>
                <a:close/>
              </a:path>
              <a:path w="934084" h="45719">
                <a:moveTo>
                  <a:pt x="623925" y="35813"/>
                </a:moveTo>
                <a:lnTo>
                  <a:pt x="615353" y="36321"/>
                </a:lnTo>
                <a:lnTo>
                  <a:pt x="625229" y="36321"/>
                </a:lnTo>
                <a:lnTo>
                  <a:pt x="623925" y="35813"/>
                </a:lnTo>
                <a:close/>
              </a:path>
              <a:path w="934084" h="45719">
                <a:moveTo>
                  <a:pt x="638937" y="35813"/>
                </a:moveTo>
                <a:lnTo>
                  <a:pt x="638759" y="36321"/>
                </a:lnTo>
                <a:lnTo>
                  <a:pt x="672261" y="36321"/>
                </a:lnTo>
                <a:lnTo>
                  <a:pt x="672518" y="36194"/>
                </a:lnTo>
                <a:lnTo>
                  <a:pt x="657480" y="36194"/>
                </a:lnTo>
                <a:lnTo>
                  <a:pt x="638937" y="35813"/>
                </a:lnTo>
                <a:close/>
              </a:path>
              <a:path w="934084" h="45719">
                <a:moveTo>
                  <a:pt x="860145" y="27566"/>
                </a:moveTo>
                <a:lnTo>
                  <a:pt x="817655" y="29717"/>
                </a:lnTo>
                <a:lnTo>
                  <a:pt x="811120" y="29975"/>
                </a:lnTo>
                <a:lnTo>
                  <a:pt x="720051" y="33146"/>
                </a:lnTo>
                <a:lnTo>
                  <a:pt x="709184" y="34162"/>
                </a:lnTo>
                <a:lnTo>
                  <a:pt x="684558" y="35432"/>
                </a:lnTo>
                <a:lnTo>
                  <a:pt x="672261" y="36321"/>
                </a:lnTo>
                <a:lnTo>
                  <a:pt x="799477" y="36321"/>
                </a:lnTo>
                <a:lnTo>
                  <a:pt x="803605" y="36194"/>
                </a:lnTo>
                <a:lnTo>
                  <a:pt x="826573" y="36194"/>
                </a:lnTo>
                <a:lnTo>
                  <a:pt x="826414" y="36067"/>
                </a:lnTo>
                <a:lnTo>
                  <a:pt x="832802" y="35559"/>
                </a:lnTo>
                <a:lnTo>
                  <a:pt x="838687" y="35559"/>
                </a:lnTo>
                <a:lnTo>
                  <a:pt x="849638" y="33837"/>
                </a:lnTo>
                <a:lnTo>
                  <a:pt x="848182" y="33781"/>
                </a:lnTo>
                <a:lnTo>
                  <a:pt x="852411" y="33400"/>
                </a:lnTo>
                <a:lnTo>
                  <a:pt x="867345" y="33400"/>
                </a:lnTo>
                <a:lnTo>
                  <a:pt x="868411" y="33273"/>
                </a:lnTo>
                <a:lnTo>
                  <a:pt x="880973" y="31241"/>
                </a:lnTo>
                <a:lnTo>
                  <a:pt x="885024" y="31241"/>
                </a:lnTo>
                <a:lnTo>
                  <a:pt x="898359" y="29971"/>
                </a:lnTo>
                <a:lnTo>
                  <a:pt x="898575" y="29844"/>
                </a:lnTo>
                <a:lnTo>
                  <a:pt x="899725" y="29844"/>
                </a:lnTo>
                <a:lnTo>
                  <a:pt x="902398" y="29590"/>
                </a:lnTo>
                <a:lnTo>
                  <a:pt x="910919" y="29590"/>
                </a:lnTo>
                <a:lnTo>
                  <a:pt x="905189" y="29209"/>
                </a:lnTo>
                <a:lnTo>
                  <a:pt x="889317" y="28447"/>
                </a:lnTo>
                <a:lnTo>
                  <a:pt x="860145" y="27566"/>
                </a:lnTo>
                <a:close/>
              </a:path>
              <a:path w="934084" h="45719">
                <a:moveTo>
                  <a:pt x="673290" y="35813"/>
                </a:moveTo>
                <a:lnTo>
                  <a:pt x="664609" y="36194"/>
                </a:lnTo>
                <a:lnTo>
                  <a:pt x="672518" y="36194"/>
                </a:lnTo>
                <a:lnTo>
                  <a:pt x="673290" y="35813"/>
                </a:lnTo>
                <a:close/>
              </a:path>
              <a:path w="934084" h="45719">
                <a:moveTo>
                  <a:pt x="266594" y="35559"/>
                </a:moveTo>
                <a:lnTo>
                  <a:pt x="80568" y="35559"/>
                </a:lnTo>
                <a:lnTo>
                  <a:pt x="88201" y="35940"/>
                </a:lnTo>
                <a:lnTo>
                  <a:pt x="96659" y="35686"/>
                </a:lnTo>
                <a:lnTo>
                  <a:pt x="273195" y="35686"/>
                </a:lnTo>
                <a:lnTo>
                  <a:pt x="266594" y="35559"/>
                </a:lnTo>
                <a:close/>
              </a:path>
              <a:path w="934084" h="45719">
                <a:moveTo>
                  <a:pt x="867345" y="33400"/>
                </a:moveTo>
                <a:lnTo>
                  <a:pt x="852411" y="33400"/>
                </a:lnTo>
                <a:lnTo>
                  <a:pt x="849638" y="33837"/>
                </a:lnTo>
                <a:lnTo>
                  <a:pt x="858215" y="34162"/>
                </a:lnTo>
                <a:lnTo>
                  <a:pt x="851877" y="34797"/>
                </a:lnTo>
                <a:lnTo>
                  <a:pt x="860947" y="34162"/>
                </a:lnTo>
                <a:lnTo>
                  <a:pt x="867345" y="33400"/>
                </a:lnTo>
                <a:close/>
              </a:path>
              <a:path w="934084" h="45719">
                <a:moveTo>
                  <a:pt x="852411" y="33400"/>
                </a:moveTo>
                <a:lnTo>
                  <a:pt x="848182" y="33781"/>
                </a:lnTo>
                <a:lnTo>
                  <a:pt x="849638" y="33837"/>
                </a:lnTo>
                <a:lnTo>
                  <a:pt x="852411" y="33400"/>
                </a:lnTo>
                <a:close/>
              </a:path>
              <a:path w="934084" h="45719">
                <a:moveTo>
                  <a:pt x="9242" y="14604"/>
                </a:moveTo>
                <a:lnTo>
                  <a:pt x="2022" y="17525"/>
                </a:lnTo>
                <a:lnTo>
                  <a:pt x="0" y="27177"/>
                </a:lnTo>
                <a:lnTo>
                  <a:pt x="8858" y="29590"/>
                </a:lnTo>
                <a:lnTo>
                  <a:pt x="16924" y="30987"/>
                </a:lnTo>
                <a:lnTo>
                  <a:pt x="24583" y="32003"/>
                </a:lnTo>
                <a:lnTo>
                  <a:pt x="32219" y="32892"/>
                </a:lnTo>
                <a:lnTo>
                  <a:pt x="36360" y="33273"/>
                </a:lnTo>
                <a:lnTo>
                  <a:pt x="35166" y="32892"/>
                </a:lnTo>
                <a:lnTo>
                  <a:pt x="159346" y="32892"/>
                </a:lnTo>
                <a:lnTo>
                  <a:pt x="121371" y="30479"/>
                </a:lnTo>
                <a:lnTo>
                  <a:pt x="112674" y="30098"/>
                </a:lnTo>
                <a:lnTo>
                  <a:pt x="100012" y="30098"/>
                </a:lnTo>
                <a:lnTo>
                  <a:pt x="95961" y="29971"/>
                </a:lnTo>
                <a:lnTo>
                  <a:pt x="89217" y="29463"/>
                </a:lnTo>
                <a:lnTo>
                  <a:pt x="96139" y="29463"/>
                </a:lnTo>
                <a:lnTo>
                  <a:pt x="93484" y="29082"/>
                </a:lnTo>
                <a:lnTo>
                  <a:pt x="82817" y="28701"/>
                </a:lnTo>
                <a:lnTo>
                  <a:pt x="71132" y="27685"/>
                </a:lnTo>
                <a:lnTo>
                  <a:pt x="58876" y="26415"/>
                </a:lnTo>
                <a:lnTo>
                  <a:pt x="47870" y="25399"/>
                </a:lnTo>
                <a:lnTo>
                  <a:pt x="41351" y="25399"/>
                </a:lnTo>
                <a:lnTo>
                  <a:pt x="30778" y="23875"/>
                </a:lnTo>
                <a:lnTo>
                  <a:pt x="16164" y="23875"/>
                </a:lnTo>
                <a:lnTo>
                  <a:pt x="9658" y="23113"/>
                </a:lnTo>
                <a:lnTo>
                  <a:pt x="7104" y="21716"/>
                </a:lnTo>
                <a:lnTo>
                  <a:pt x="11899" y="21081"/>
                </a:lnTo>
                <a:lnTo>
                  <a:pt x="28078" y="21081"/>
                </a:lnTo>
                <a:lnTo>
                  <a:pt x="34090" y="20446"/>
                </a:lnTo>
                <a:lnTo>
                  <a:pt x="40487" y="19938"/>
                </a:lnTo>
                <a:lnTo>
                  <a:pt x="44932" y="19684"/>
                </a:lnTo>
                <a:lnTo>
                  <a:pt x="53948" y="19684"/>
                </a:lnTo>
                <a:lnTo>
                  <a:pt x="59767" y="19303"/>
                </a:lnTo>
                <a:lnTo>
                  <a:pt x="69706" y="18795"/>
                </a:lnTo>
                <a:lnTo>
                  <a:pt x="82003" y="18541"/>
                </a:lnTo>
                <a:lnTo>
                  <a:pt x="89852" y="17906"/>
                </a:lnTo>
                <a:lnTo>
                  <a:pt x="91909" y="17144"/>
                </a:lnTo>
                <a:lnTo>
                  <a:pt x="101346" y="17017"/>
                </a:lnTo>
                <a:lnTo>
                  <a:pt x="112106" y="17017"/>
                </a:lnTo>
                <a:lnTo>
                  <a:pt x="122770" y="16509"/>
                </a:lnTo>
                <a:lnTo>
                  <a:pt x="130416" y="16382"/>
                </a:lnTo>
                <a:lnTo>
                  <a:pt x="127927" y="15620"/>
                </a:lnTo>
                <a:lnTo>
                  <a:pt x="133832" y="15112"/>
                </a:lnTo>
                <a:lnTo>
                  <a:pt x="29527" y="15112"/>
                </a:lnTo>
                <a:lnTo>
                  <a:pt x="29393" y="14985"/>
                </a:lnTo>
                <a:lnTo>
                  <a:pt x="23596" y="14985"/>
                </a:lnTo>
                <a:lnTo>
                  <a:pt x="23355" y="14731"/>
                </a:lnTo>
                <a:lnTo>
                  <a:pt x="17762" y="14731"/>
                </a:lnTo>
                <a:lnTo>
                  <a:pt x="9242" y="14604"/>
                </a:lnTo>
                <a:close/>
              </a:path>
              <a:path w="934084" h="45719">
                <a:moveTo>
                  <a:pt x="910919" y="29590"/>
                </a:moveTo>
                <a:lnTo>
                  <a:pt x="902398" y="29590"/>
                </a:lnTo>
                <a:lnTo>
                  <a:pt x="904595" y="29971"/>
                </a:lnTo>
                <a:lnTo>
                  <a:pt x="898354" y="29975"/>
                </a:lnTo>
                <a:lnTo>
                  <a:pt x="897712" y="30352"/>
                </a:lnTo>
                <a:lnTo>
                  <a:pt x="904519" y="30479"/>
                </a:lnTo>
                <a:lnTo>
                  <a:pt x="895629" y="31241"/>
                </a:lnTo>
                <a:lnTo>
                  <a:pt x="905840" y="31495"/>
                </a:lnTo>
                <a:lnTo>
                  <a:pt x="901039" y="32257"/>
                </a:lnTo>
                <a:lnTo>
                  <a:pt x="907825" y="31368"/>
                </a:lnTo>
                <a:lnTo>
                  <a:pt x="917390" y="31114"/>
                </a:lnTo>
                <a:lnTo>
                  <a:pt x="921254" y="30445"/>
                </a:lnTo>
                <a:lnTo>
                  <a:pt x="920470" y="30225"/>
                </a:lnTo>
                <a:lnTo>
                  <a:pt x="916650" y="29971"/>
                </a:lnTo>
                <a:lnTo>
                  <a:pt x="904595" y="29971"/>
                </a:lnTo>
                <a:lnTo>
                  <a:pt x="899516" y="29864"/>
                </a:lnTo>
                <a:lnTo>
                  <a:pt x="915038" y="29864"/>
                </a:lnTo>
                <a:lnTo>
                  <a:pt x="910919" y="29590"/>
                </a:lnTo>
                <a:close/>
              </a:path>
              <a:path w="934084" h="45719">
                <a:moveTo>
                  <a:pt x="376342" y="30098"/>
                </a:moveTo>
                <a:lnTo>
                  <a:pt x="275323" y="30098"/>
                </a:lnTo>
                <a:lnTo>
                  <a:pt x="269976" y="31368"/>
                </a:lnTo>
                <a:lnTo>
                  <a:pt x="302482" y="30987"/>
                </a:lnTo>
                <a:lnTo>
                  <a:pt x="346130" y="30987"/>
                </a:lnTo>
                <a:lnTo>
                  <a:pt x="360479" y="30860"/>
                </a:lnTo>
                <a:lnTo>
                  <a:pt x="376342" y="30098"/>
                </a:lnTo>
                <a:close/>
              </a:path>
              <a:path w="934084" h="45719">
                <a:moveTo>
                  <a:pt x="346130" y="30987"/>
                </a:moveTo>
                <a:lnTo>
                  <a:pt x="302482" y="30987"/>
                </a:lnTo>
                <a:lnTo>
                  <a:pt x="331781" y="31114"/>
                </a:lnTo>
                <a:lnTo>
                  <a:pt x="346130" y="30987"/>
                </a:lnTo>
                <a:close/>
              </a:path>
              <a:path w="934084" h="45719">
                <a:moveTo>
                  <a:pt x="929400" y="27668"/>
                </a:moveTo>
                <a:lnTo>
                  <a:pt x="926917" y="29463"/>
                </a:lnTo>
                <a:lnTo>
                  <a:pt x="921254" y="30445"/>
                </a:lnTo>
                <a:lnTo>
                  <a:pt x="923195" y="30987"/>
                </a:lnTo>
                <a:lnTo>
                  <a:pt x="927266" y="30352"/>
                </a:lnTo>
                <a:lnTo>
                  <a:pt x="929473" y="27812"/>
                </a:lnTo>
                <a:lnTo>
                  <a:pt x="929400" y="27668"/>
                </a:lnTo>
                <a:close/>
              </a:path>
              <a:path w="934084" h="45719">
                <a:moveTo>
                  <a:pt x="206710" y="28305"/>
                </a:moveTo>
                <a:lnTo>
                  <a:pt x="206120" y="30225"/>
                </a:lnTo>
                <a:lnTo>
                  <a:pt x="211616" y="30733"/>
                </a:lnTo>
                <a:lnTo>
                  <a:pt x="217032" y="29444"/>
                </a:lnTo>
                <a:lnTo>
                  <a:pt x="206710" y="28305"/>
                </a:lnTo>
                <a:close/>
              </a:path>
              <a:path w="934084" h="45719">
                <a:moveTo>
                  <a:pt x="220147" y="28701"/>
                </a:moveTo>
                <a:lnTo>
                  <a:pt x="217032" y="29444"/>
                </a:lnTo>
                <a:lnTo>
                  <a:pt x="219514" y="29717"/>
                </a:lnTo>
                <a:lnTo>
                  <a:pt x="236154" y="30479"/>
                </a:lnTo>
                <a:lnTo>
                  <a:pt x="251716" y="30479"/>
                </a:lnTo>
                <a:lnTo>
                  <a:pt x="275323" y="30098"/>
                </a:lnTo>
                <a:lnTo>
                  <a:pt x="376342" y="30098"/>
                </a:lnTo>
                <a:lnTo>
                  <a:pt x="386918" y="29590"/>
                </a:lnTo>
                <a:lnTo>
                  <a:pt x="401986" y="29082"/>
                </a:lnTo>
                <a:lnTo>
                  <a:pt x="404128" y="28955"/>
                </a:lnTo>
                <a:lnTo>
                  <a:pt x="227101" y="28955"/>
                </a:lnTo>
                <a:lnTo>
                  <a:pt x="220147" y="28701"/>
                </a:lnTo>
                <a:close/>
              </a:path>
              <a:path w="934084" h="45719">
                <a:moveTo>
                  <a:pt x="914279" y="23745"/>
                </a:moveTo>
                <a:lnTo>
                  <a:pt x="897313" y="25272"/>
                </a:lnTo>
                <a:lnTo>
                  <a:pt x="865620" y="27304"/>
                </a:lnTo>
                <a:lnTo>
                  <a:pt x="860145" y="27566"/>
                </a:lnTo>
                <a:lnTo>
                  <a:pt x="889317" y="28447"/>
                </a:lnTo>
                <a:lnTo>
                  <a:pt x="905189" y="29209"/>
                </a:lnTo>
                <a:lnTo>
                  <a:pt x="920470" y="30225"/>
                </a:lnTo>
                <a:lnTo>
                  <a:pt x="921254" y="30445"/>
                </a:lnTo>
                <a:lnTo>
                  <a:pt x="926917" y="29463"/>
                </a:lnTo>
                <a:lnTo>
                  <a:pt x="929375" y="27685"/>
                </a:lnTo>
                <a:lnTo>
                  <a:pt x="927787" y="24454"/>
                </a:lnTo>
                <a:lnTo>
                  <a:pt x="924432" y="24002"/>
                </a:lnTo>
                <a:lnTo>
                  <a:pt x="918527" y="24002"/>
                </a:lnTo>
                <a:lnTo>
                  <a:pt x="914279" y="23745"/>
                </a:lnTo>
                <a:close/>
              </a:path>
              <a:path w="934084" h="45719">
                <a:moveTo>
                  <a:pt x="96139" y="29463"/>
                </a:moveTo>
                <a:lnTo>
                  <a:pt x="100012" y="30098"/>
                </a:lnTo>
                <a:lnTo>
                  <a:pt x="112674" y="30098"/>
                </a:lnTo>
                <a:lnTo>
                  <a:pt x="101079" y="29590"/>
                </a:lnTo>
                <a:lnTo>
                  <a:pt x="96139" y="29463"/>
                </a:lnTo>
                <a:close/>
              </a:path>
              <a:path w="934084" h="45719">
                <a:moveTo>
                  <a:pt x="898575" y="29844"/>
                </a:moveTo>
                <a:lnTo>
                  <a:pt x="898354" y="29975"/>
                </a:lnTo>
                <a:lnTo>
                  <a:pt x="899516" y="29864"/>
                </a:lnTo>
                <a:lnTo>
                  <a:pt x="898575" y="29844"/>
                </a:lnTo>
                <a:close/>
              </a:path>
              <a:path w="934084" h="45719">
                <a:moveTo>
                  <a:pt x="899725" y="29844"/>
                </a:moveTo>
                <a:lnTo>
                  <a:pt x="898575" y="29844"/>
                </a:lnTo>
                <a:lnTo>
                  <a:pt x="899516" y="29864"/>
                </a:lnTo>
                <a:lnTo>
                  <a:pt x="899725" y="29844"/>
                </a:lnTo>
                <a:close/>
              </a:path>
              <a:path w="934084" h="45719">
                <a:moveTo>
                  <a:pt x="220747" y="24066"/>
                </a:moveTo>
                <a:lnTo>
                  <a:pt x="216002" y="24383"/>
                </a:lnTo>
                <a:lnTo>
                  <a:pt x="207244" y="26567"/>
                </a:lnTo>
                <a:lnTo>
                  <a:pt x="206710" y="28305"/>
                </a:lnTo>
                <a:lnTo>
                  <a:pt x="217032" y="29444"/>
                </a:lnTo>
                <a:lnTo>
                  <a:pt x="220147" y="28701"/>
                </a:lnTo>
                <a:lnTo>
                  <a:pt x="232750" y="28701"/>
                </a:lnTo>
                <a:lnTo>
                  <a:pt x="275120" y="26796"/>
                </a:lnTo>
                <a:lnTo>
                  <a:pt x="290173" y="26480"/>
                </a:lnTo>
                <a:lnTo>
                  <a:pt x="286404" y="26415"/>
                </a:lnTo>
                <a:lnTo>
                  <a:pt x="220747" y="24066"/>
                </a:lnTo>
                <a:close/>
              </a:path>
              <a:path w="934084" h="45719">
                <a:moveTo>
                  <a:pt x="232750" y="28701"/>
                </a:moveTo>
                <a:lnTo>
                  <a:pt x="220147" y="28701"/>
                </a:lnTo>
                <a:lnTo>
                  <a:pt x="227101" y="28955"/>
                </a:lnTo>
                <a:lnTo>
                  <a:pt x="232750" y="28701"/>
                </a:lnTo>
                <a:close/>
              </a:path>
              <a:path w="934084" h="45719">
                <a:moveTo>
                  <a:pt x="290173" y="26480"/>
                </a:moveTo>
                <a:lnTo>
                  <a:pt x="275120" y="26796"/>
                </a:lnTo>
                <a:lnTo>
                  <a:pt x="227101" y="28955"/>
                </a:lnTo>
                <a:lnTo>
                  <a:pt x="404128" y="28955"/>
                </a:lnTo>
                <a:lnTo>
                  <a:pt x="410551" y="28574"/>
                </a:lnTo>
                <a:lnTo>
                  <a:pt x="415854" y="27668"/>
                </a:lnTo>
                <a:lnTo>
                  <a:pt x="417373" y="27177"/>
                </a:lnTo>
                <a:lnTo>
                  <a:pt x="330614" y="27177"/>
                </a:lnTo>
                <a:lnTo>
                  <a:pt x="290173" y="26480"/>
                </a:lnTo>
                <a:close/>
              </a:path>
              <a:path w="934084" h="45719">
                <a:moveTo>
                  <a:pt x="207244" y="26567"/>
                </a:moveTo>
                <a:lnTo>
                  <a:pt x="202247" y="27812"/>
                </a:lnTo>
                <a:lnTo>
                  <a:pt x="206710" y="28305"/>
                </a:lnTo>
                <a:lnTo>
                  <a:pt x="207244" y="26567"/>
                </a:lnTo>
                <a:close/>
              </a:path>
              <a:path w="934084" h="45719">
                <a:moveTo>
                  <a:pt x="927787" y="24454"/>
                </a:moveTo>
                <a:lnTo>
                  <a:pt x="929400" y="27668"/>
                </a:lnTo>
                <a:lnTo>
                  <a:pt x="932894" y="25141"/>
                </a:lnTo>
                <a:lnTo>
                  <a:pt x="927787" y="24454"/>
                </a:lnTo>
                <a:close/>
              </a:path>
              <a:path w="934084" h="45719">
                <a:moveTo>
                  <a:pt x="910767" y="22859"/>
                </a:moveTo>
                <a:lnTo>
                  <a:pt x="592531" y="22859"/>
                </a:lnTo>
                <a:lnTo>
                  <a:pt x="594017" y="23113"/>
                </a:lnTo>
                <a:lnTo>
                  <a:pt x="614376" y="23113"/>
                </a:lnTo>
                <a:lnTo>
                  <a:pt x="628236" y="23748"/>
                </a:lnTo>
                <a:lnTo>
                  <a:pt x="635596" y="24129"/>
                </a:lnTo>
                <a:lnTo>
                  <a:pt x="788426" y="25907"/>
                </a:lnTo>
                <a:lnTo>
                  <a:pt x="838858" y="26923"/>
                </a:lnTo>
                <a:lnTo>
                  <a:pt x="860145" y="27566"/>
                </a:lnTo>
                <a:lnTo>
                  <a:pt x="865620" y="27304"/>
                </a:lnTo>
                <a:lnTo>
                  <a:pt x="897313" y="25272"/>
                </a:lnTo>
                <a:lnTo>
                  <a:pt x="914279" y="23745"/>
                </a:lnTo>
                <a:lnTo>
                  <a:pt x="905967" y="23240"/>
                </a:lnTo>
                <a:lnTo>
                  <a:pt x="910767" y="22859"/>
                </a:lnTo>
                <a:close/>
              </a:path>
              <a:path w="934084" h="45719">
                <a:moveTo>
                  <a:pt x="420916" y="26034"/>
                </a:moveTo>
                <a:lnTo>
                  <a:pt x="375074" y="27050"/>
                </a:lnTo>
                <a:lnTo>
                  <a:pt x="330614" y="27177"/>
                </a:lnTo>
                <a:lnTo>
                  <a:pt x="417373" y="27177"/>
                </a:lnTo>
                <a:lnTo>
                  <a:pt x="420916" y="26034"/>
                </a:lnTo>
                <a:close/>
              </a:path>
              <a:path w="934084" h="45719">
                <a:moveTo>
                  <a:pt x="208267" y="23240"/>
                </a:moveTo>
                <a:lnTo>
                  <a:pt x="207244" y="26567"/>
                </a:lnTo>
                <a:lnTo>
                  <a:pt x="216002" y="24383"/>
                </a:lnTo>
                <a:lnTo>
                  <a:pt x="220747" y="24066"/>
                </a:lnTo>
                <a:lnTo>
                  <a:pt x="216507" y="23875"/>
                </a:lnTo>
                <a:lnTo>
                  <a:pt x="208267" y="23240"/>
                </a:lnTo>
                <a:close/>
              </a:path>
              <a:path w="934084" h="45719">
                <a:moveTo>
                  <a:pt x="267258" y="22732"/>
                </a:moveTo>
                <a:lnTo>
                  <a:pt x="250989" y="23113"/>
                </a:lnTo>
                <a:lnTo>
                  <a:pt x="233076" y="23240"/>
                </a:lnTo>
                <a:lnTo>
                  <a:pt x="220747" y="24066"/>
                </a:lnTo>
                <a:lnTo>
                  <a:pt x="286404" y="26415"/>
                </a:lnTo>
                <a:lnTo>
                  <a:pt x="290173" y="26480"/>
                </a:lnTo>
                <a:lnTo>
                  <a:pt x="323513" y="25780"/>
                </a:lnTo>
                <a:lnTo>
                  <a:pt x="470433" y="24510"/>
                </a:lnTo>
                <a:lnTo>
                  <a:pt x="466064" y="24256"/>
                </a:lnTo>
                <a:lnTo>
                  <a:pt x="470711" y="23745"/>
                </a:lnTo>
                <a:lnTo>
                  <a:pt x="474878" y="23494"/>
                </a:lnTo>
                <a:lnTo>
                  <a:pt x="479158" y="23494"/>
                </a:lnTo>
                <a:lnTo>
                  <a:pt x="481291" y="23240"/>
                </a:lnTo>
                <a:lnTo>
                  <a:pt x="264782" y="23240"/>
                </a:lnTo>
                <a:lnTo>
                  <a:pt x="267258" y="22732"/>
                </a:lnTo>
                <a:close/>
              </a:path>
              <a:path w="934084" h="45719">
                <a:moveTo>
                  <a:pt x="39954" y="24891"/>
                </a:moveTo>
                <a:lnTo>
                  <a:pt x="41351" y="25399"/>
                </a:lnTo>
                <a:lnTo>
                  <a:pt x="47870" y="25399"/>
                </a:lnTo>
                <a:lnTo>
                  <a:pt x="46494" y="25272"/>
                </a:lnTo>
                <a:lnTo>
                  <a:pt x="44513" y="25272"/>
                </a:lnTo>
                <a:lnTo>
                  <a:pt x="39954" y="24891"/>
                </a:lnTo>
                <a:close/>
              </a:path>
              <a:path w="934084" h="45719">
                <a:moveTo>
                  <a:pt x="933589" y="24637"/>
                </a:moveTo>
                <a:lnTo>
                  <a:pt x="932894" y="25141"/>
                </a:lnTo>
                <a:lnTo>
                  <a:pt x="933875" y="25272"/>
                </a:lnTo>
                <a:lnTo>
                  <a:pt x="933589" y="24637"/>
                </a:lnTo>
                <a:close/>
              </a:path>
              <a:path w="934084" h="45719">
                <a:moveTo>
                  <a:pt x="927369" y="23621"/>
                </a:moveTo>
                <a:lnTo>
                  <a:pt x="921598" y="23621"/>
                </a:lnTo>
                <a:lnTo>
                  <a:pt x="927787" y="24454"/>
                </a:lnTo>
                <a:lnTo>
                  <a:pt x="927369" y="23621"/>
                </a:lnTo>
                <a:close/>
              </a:path>
              <a:path w="934084" h="45719">
                <a:moveTo>
                  <a:pt x="576609" y="23113"/>
                </a:moveTo>
                <a:lnTo>
                  <a:pt x="488492" y="23113"/>
                </a:lnTo>
                <a:lnTo>
                  <a:pt x="485927" y="23875"/>
                </a:lnTo>
                <a:lnTo>
                  <a:pt x="480771" y="24002"/>
                </a:lnTo>
                <a:lnTo>
                  <a:pt x="575048" y="23745"/>
                </a:lnTo>
                <a:lnTo>
                  <a:pt x="576609" y="23113"/>
                </a:lnTo>
                <a:close/>
              </a:path>
              <a:path w="934084" h="45719">
                <a:moveTo>
                  <a:pt x="926604" y="22097"/>
                </a:moveTo>
                <a:lnTo>
                  <a:pt x="923442" y="22859"/>
                </a:lnTo>
                <a:lnTo>
                  <a:pt x="914279" y="23745"/>
                </a:lnTo>
                <a:lnTo>
                  <a:pt x="918527" y="24002"/>
                </a:lnTo>
                <a:lnTo>
                  <a:pt x="921598" y="23621"/>
                </a:lnTo>
                <a:lnTo>
                  <a:pt x="927369" y="23621"/>
                </a:lnTo>
                <a:lnTo>
                  <a:pt x="926604" y="22097"/>
                </a:lnTo>
                <a:close/>
              </a:path>
              <a:path w="934084" h="45719">
                <a:moveTo>
                  <a:pt x="921598" y="23621"/>
                </a:moveTo>
                <a:lnTo>
                  <a:pt x="918527" y="24002"/>
                </a:lnTo>
                <a:lnTo>
                  <a:pt x="924432" y="24002"/>
                </a:lnTo>
                <a:lnTo>
                  <a:pt x="921598" y="23621"/>
                </a:lnTo>
                <a:close/>
              </a:path>
              <a:path w="934084" h="45719">
                <a:moveTo>
                  <a:pt x="11899" y="21081"/>
                </a:moveTo>
                <a:lnTo>
                  <a:pt x="7104" y="21716"/>
                </a:lnTo>
                <a:lnTo>
                  <a:pt x="9658" y="23113"/>
                </a:lnTo>
                <a:lnTo>
                  <a:pt x="16164" y="23875"/>
                </a:lnTo>
                <a:lnTo>
                  <a:pt x="22325" y="22657"/>
                </a:lnTo>
                <a:lnTo>
                  <a:pt x="11899" y="21081"/>
                </a:lnTo>
                <a:close/>
              </a:path>
              <a:path w="934084" h="45719">
                <a:moveTo>
                  <a:pt x="22325" y="22657"/>
                </a:moveTo>
                <a:lnTo>
                  <a:pt x="16164" y="23875"/>
                </a:lnTo>
                <a:lnTo>
                  <a:pt x="30778" y="23875"/>
                </a:lnTo>
                <a:lnTo>
                  <a:pt x="22325" y="22657"/>
                </a:lnTo>
                <a:close/>
              </a:path>
              <a:path w="934084" h="45719">
                <a:moveTo>
                  <a:pt x="479158" y="23494"/>
                </a:moveTo>
                <a:lnTo>
                  <a:pt x="474878" y="23494"/>
                </a:lnTo>
                <a:lnTo>
                  <a:pt x="475957" y="23875"/>
                </a:lnTo>
                <a:lnTo>
                  <a:pt x="479158" y="23494"/>
                </a:lnTo>
                <a:close/>
              </a:path>
              <a:path w="934084" h="45719">
                <a:moveTo>
                  <a:pt x="575039" y="23748"/>
                </a:moveTo>
                <a:lnTo>
                  <a:pt x="551228" y="23748"/>
                </a:lnTo>
                <a:lnTo>
                  <a:pt x="574725" y="23875"/>
                </a:lnTo>
                <a:lnTo>
                  <a:pt x="575039" y="23748"/>
                </a:lnTo>
                <a:close/>
              </a:path>
              <a:path w="934084" h="45719">
                <a:moveTo>
                  <a:pt x="592388" y="22986"/>
                </a:moveTo>
                <a:lnTo>
                  <a:pt x="576922" y="22986"/>
                </a:lnTo>
                <a:lnTo>
                  <a:pt x="591388" y="23875"/>
                </a:lnTo>
                <a:lnTo>
                  <a:pt x="591959" y="23367"/>
                </a:lnTo>
                <a:lnTo>
                  <a:pt x="591680" y="23367"/>
                </a:lnTo>
                <a:lnTo>
                  <a:pt x="592102" y="23240"/>
                </a:lnTo>
                <a:lnTo>
                  <a:pt x="592388" y="22986"/>
                </a:lnTo>
                <a:close/>
              </a:path>
              <a:path w="934084" h="45719">
                <a:moveTo>
                  <a:pt x="592084" y="23257"/>
                </a:moveTo>
                <a:lnTo>
                  <a:pt x="591680" y="23367"/>
                </a:lnTo>
                <a:lnTo>
                  <a:pt x="591965" y="23362"/>
                </a:lnTo>
                <a:close/>
              </a:path>
              <a:path w="934084" h="45719">
                <a:moveTo>
                  <a:pt x="605055" y="23113"/>
                </a:moveTo>
                <a:lnTo>
                  <a:pt x="592607" y="23113"/>
                </a:lnTo>
                <a:lnTo>
                  <a:pt x="592084" y="23257"/>
                </a:lnTo>
                <a:lnTo>
                  <a:pt x="605055" y="23113"/>
                </a:lnTo>
                <a:close/>
              </a:path>
              <a:path w="934084" h="45719">
                <a:moveTo>
                  <a:pt x="291350" y="21589"/>
                </a:moveTo>
                <a:lnTo>
                  <a:pt x="284690" y="21843"/>
                </a:lnTo>
                <a:lnTo>
                  <a:pt x="271135" y="22986"/>
                </a:lnTo>
                <a:lnTo>
                  <a:pt x="264782" y="23240"/>
                </a:lnTo>
                <a:lnTo>
                  <a:pt x="481291" y="23240"/>
                </a:lnTo>
                <a:lnTo>
                  <a:pt x="482358" y="23113"/>
                </a:lnTo>
                <a:lnTo>
                  <a:pt x="576609" y="23113"/>
                </a:lnTo>
                <a:lnTo>
                  <a:pt x="576922" y="22986"/>
                </a:lnTo>
                <a:lnTo>
                  <a:pt x="592388" y="22986"/>
                </a:lnTo>
                <a:lnTo>
                  <a:pt x="592531" y="22859"/>
                </a:lnTo>
                <a:lnTo>
                  <a:pt x="910767" y="22859"/>
                </a:lnTo>
                <a:lnTo>
                  <a:pt x="912368" y="22732"/>
                </a:lnTo>
                <a:lnTo>
                  <a:pt x="907719" y="22224"/>
                </a:lnTo>
                <a:lnTo>
                  <a:pt x="290601" y="22224"/>
                </a:lnTo>
                <a:lnTo>
                  <a:pt x="288620" y="21970"/>
                </a:lnTo>
                <a:lnTo>
                  <a:pt x="291439" y="21843"/>
                </a:lnTo>
                <a:lnTo>
                  <a:pt x="291350" y="21589"/>
                </a:lnTo>
                <a:close/>
              </a:path>
              <a:path w="934084" h="45719">
                <a:moveTo>
                  <a:pt x="28078" y="21081"/>
                </a:moveTo>
                <a:lnTo>
                  <a:pt x="11899" y="21081"/>
                </a:lnTo>
                <a:lnTo>
                  <a:pt x="22325" y="22657"/>
                </a:lnTo>
                <a:lnTo>
                  <a:pt x="23228" y="22478"/>
                </a:lnTo>
                <a:lnTo>
                  <a:pt x="22153" y="21843"/>
                </a:lnTo>
                <a:lnTo>
                  <a:pt x="26876" y="21208"/>
                </a:lnTo>
                <a:lnTo>
                  <a:pt x="28078" y="21081"/>
                </a:lnTo>
                <a:close/>
              </a:path>
              <a:path w="934084" h="45719">
                <a:moveTo>
                  <a:pt x="309803" y="20954"/>
                </a:moveTo>
                <a:lnTo>
                  <a:pt x="306171" y="21462"/>
                </a:lnTo>
                <a:lnTo>
                  <a:pt x="292735" y="21462"/>
                </a:lnTo>
                <a:lnTo>
                  <a:pt x="290601" y="22224"/>
                </a:lnTo>
                <a:lnTo>
                  <a:pt x="907719" y="22224"/>
                </a:lnTo>
                <a:lnTo>
                  <a:pt x="898218" y="21843"/>
                </a:lnTo>
                <a:lnTo>
                  <a:pt x="317322" y="21843"/>
                </a:lnTo>
                <a:lnTo>
                  <a:pt x="312902" y="21716"/>
                </a:lnTo>
                <a:lnTo>
                  <a:pt x="313207" y="21081"/>
                </a:lnTo>
                <a:lnTo>
                  <a:pt x="309803" y="20954"/>
                </a:lnTo>
                <a:close/>
              </a:path>
              <a:path w="934084" h="45719">
                <a:moveTo>
                  <a:pt x="374205" y="19176"/>
                </a:moveTo>
                <a:lnTo>
                  <a:pt x="360100" y="19684"/>
                </a:lnTo>
                <a:lnTo>
                  <a:pt x="333432" y="19938"/>
                </a:lnTo>
                <a:lnTo>
                  <a:pt x="322199" y="20954"/>
                </a:lnTo>
                <a:lnTo>
                  <a:pt x="317322" y="21843"/>
                </a:lnTo>
                <a:lnTo>
                  <a:pt x="898218" y="21843"/>
                </a:lnTo>
                <a:lnTo>
                  <a:pt x="879214" y="21081"/>
                </a:lnTo>
                <a:lnTo>
                  <a:pt x="870165" y="20827"/>
                </a:lnTo>
                <a:lnTo>
                  <a:pt x="870426" y="20700"/>
                </a:lnTo>
                <a:lnTo>
                  <a:pt x="824013" y="20700"/>
                </a:lnTo>
                <a:lnTo>
                  <a:pt x="817486" y="20446"/>
                </a:lnTo>
                <a:lnTo>
                  <a:pt x="819867" y="20065"/>
                </a:lnTo>
                <a:lnTo>
                  <a:pt x="814384" y="20065"/>
                </a:lnTo>
                <a:lnTo>
                  <a:pt x="808097" y="19811"/>
                </a:lnTo>
                <a:lnTo>
                  <a:pt x="372960" y="19811"/>
                </a:lnTo>
                <a:lnTo>
                  <a:pt x="371487" y="19557"/>
                </a:lnTo>
                <a:lnTo>
                  <a:pt x="373329" y="19430"/>
                </a:lnTo>
                <a:lnTo>
                  <a:pt x="374205" y="19176"/>
                </a:lnTo>
                <a:close/>
              </a:path>
              <a:path w="934084" h="45719">
                <a:moveTo>
                  <a:pt x="43593" y="20436"/>
                </a:moveTo>
                <a:lnTo>
                  <a:pt x="38493" y="20827"/>
                </a:lnTo>
                <a:lnTo>
                  <a:pt x="42900" y="20573"/>
                </a:lnTo>
                <a:lnTo>
                  <a:pt x="43593" y="20436"/>
                </a:lnTo>
                <a:close/>
              </a:path>
              <a:path w="934084" h="45719">
                <a:moveTo>
                  <a:pt x="827775" y="19938"/>
                </a:moveTo>
                <a:lnTo>
                  <a:pt x="826057" y="20319"/>
                </a:lnTo>
                <a:lnTo>
                  <a:pt x="824013" y="20700"/>
                </a:lnTo>
                <a:lnTo>
                  <a:pt x="870426" y="20700"/>
                </a:lnTo>
                <a:lnTo>
                  <a:pt x="870686" y="20573"/>
                </a:lnTo>
                <a:lnTo>
                  <a:pt x="830948" y="20573"/>
                </a:lnTo>
                <a:lnTo>
                  <a:pt x="831456" y="20319"/>
                </a:lnTo>
                <a:lnTo>
                  <a:pt x="830465" y="20065"/>
                </a:lnTo>
                <a:lnTo>
                  <a:pt x="833323" y="20065"/>
                </a:lnTo>
                <a:lnTo>
                  <a:pt x="827775" y="19938"/>
                </a:lnTo>
                <a:close/>
              </a:path>
              <a:path w="934084" h="45719">
                <a:moveTo>
                  <a:pt x="850826" y="20319"/>
                </a:moveTo>
                <a:lnTo>
                  <a:pt x="840261" y="20319"/>
                </a:lnTo>
                <a:lnTo>
                  <a:pt x="830948" y="20573"/>
                </a:lnTo>
                <a:lnTo>
                  <a:pt x="870686" y="20573"/>
                </a:lnTo>
                <a:lnTo>
                  <a:pt x="850826" y="20319"/>
                </a:lnTo>
                <a:close/>
              </a:path>
              <a:path w="934084" h="45719">
                <a:moveTo>
                  <a:pt x="53948" y="19684"/>
                </a:moveTo>
                <a:lnTo>
                  <a:pt x="44932" y="19684"/>
                </a:lnTo>
                <a:lnTo>
                  <a:pt x="44818" y="20192"/>
                </a:lnTo>
                <a:lnTo>
                  <a:pt x="43593" y="20436"/>
                </a:lnTo>
                <a:lnTo>
                  <a:pt x="50069" y="19938"/>
                </a:lnTo>
                <a:lnTo>
                  <a:pt x="53948" y="19684"/>
                </a:lnTo>
                <a:close/>
              </a:path>
              <a:path w="934084" h="45719">
                <a:moveTo>
                  <a:pt x="820661" y="19938"/>
                </a:moveTo>
                <a:lnTo>
                  <a:pt x="814384" y="20065"/>
                </a:lnTo>
                <a:lnTo>
                  <a:pt x="819867" y="20065"/>
                </a:lnTo>
                <a:lnTo>
                  <a:pt x="820661" y="19938"/>
                </a:lnTo>
                <a:close/>
              </a:path>
              <a:path w="934084" h="45719">
                <a:moveTo>
                  <a:pt x="474205" y="17525"/>
                </a:moveTo>
                <a:lnTo>
                  <a:pt x="396729" y="18795"/>
                </a:lnTo>
                <a:lnTo>
                  <a:pt x="372960" y="19811"/>
                </a:lnTo>
                <a:lnTo>
                  <a:pt x="765530" y="19811"/>
                </a:lnTo>
                <a:lnTo>
                  <a:pt x="755281" y="19303"/>
                </a:lnTo>
                <a:lnTo>
                  <a:pt x="754218" y="19176"/>
                </a:lnTo>
                <a:lnTo>
                  <a:pt x="732015" y="19176"/>
                </a:lnTo>
                <a:lnTo>
                  <a:pt x="730986" y="18795"/>
                </a:lnTo>
                <a:lnTo>
                  <a:pt x="727760" y="18668"/>
                </a:lnTo>
                <a:lnTo>
                  <a:pt x="473621" y="18668"/>
                </a:lnTo>
                <a:lnTo>
                  <a:pt x="471627" y="18287"/>
                </a:lnTo>
                <a:lnTo>
                  <a:pt x="472871" y="17779"/>
                </a:lnTo>
                <a:lnTo>
                  <a:pt x="474205" y="17525"/>
                </a:lnTo>
                <a:close/>
              </a:path>
              <a:path w="934084" h="45719">
                <a:moveTo>
                  <a:pt x="766343" y="18414"/>
                </a:moveTo>
                <a:lnTo>
                  <a:pt x="765530" y="19811"/>
                </a:lnTo>
                <a:lnTo>
                  <a:pt x="771550" y="19811"/>
                </a:lnTo>
                <a:lnTo>
                  <a:pt x="770369" y="19430"/>
                </a:lnTo>
                <a:lnTo>
                  <a:pt x="771563" y="19176"/>
                </a:lnTo>
                <a:lnTo>
                  <a:pt x="775055" y="19049"/>
                </a:lnTo>
                <a:lnTo>
                  <a:pt x="766343" y="18414"/>
                </a:lnTo>
                <a:close/>
              </a:path>
              <a:path w="934084" h="45719">
                <a:moveTo>
                  <a:pt x="797801" y="19303"/>
                </a:moveTo>
                <a:lnTo>
                  <a:pt x="777580" y="19557"/>
                </a:lnTo>
                <a:lnTo>
                  <a:pt x="771550" y="19811"/>
                </a:lnTo>
                <a:lnTo>
                  <a:pt x="794639" y="19811"/>
                </a:lnTo>
                <a:lnTo>
                  <a:pt x="794296" y="19557"/>
                </a:lnTo>
                <a:lnTo>
                  <a:pt x="796404" y="19430"/>
                </a:lnTo>
                <a:lnTo>
                  <a:pt x="797801" y="19303"/>
                </a:lnTo>
                <a:close/>
              </a:path>
              <a:path w="934084" h="45719">
                <a:moveTo>
                  <a:pt x="801587" y="19684"/>
                </a:moveTo>
                <a:lnTo>
                  <a:pt x="794639" y="19811"/>
                </a:lnTo>
                <a:lnTo>
                  <a:pt x="808097" y="19811"/>
                </a:lnTo>
                <a:lnTo>
                  <a:pt x="801587" y="19684"/>
                </a:lnTo>
                <a:close/>
              </a:path>
              <a:path w="934084" h="45719">
                <a:moveTo>
                  <a:pt x="736396" y="19049"/>
                </a:moveTo>
                <a:lnTo>
                  <a:pt x="732015" y="19176"/>
                </a:lnTo>
                <a:lnTo>
                  <a:pt x="748461" y="19176"/>
                </a:lnTo>
                <a:lnTo>
                  <a:pt x="736396" y="19049"/>
                </a:lnTo>
                <a:close/>
              </a:path>
              <a:path w="934084" h="45719">
                <a:moveTo>
                  <a:pt x="751668" y="18872"/>
                </a:moveTo>
                <a:lnTo>
                  <a:pt x="748461" y="19176"/>
                </a:lnTo>
                <a:lnTo>
                  <a:pt x="754218" y="19176"/>
                </a:lnTo>
                <a:lnTo>
                  <a:pt x="751668" y="18872"/>
                </a:lnTo>
                <a:close/>
              </a:path>
              <a:path w="934084" h="45719">
                <a:moveTo>
                  <a:pt x="752475" y="18795"/>
                </a:moveTo>
                <a:lnTo>
                  <a:pt x="751027" y="18795"/>
                </a:lnTo>
                <a:lnTo>
                  <a:pt x="751668" y="18872"/>
                </a:lnTo>
                <a:lnTo>
                  <a:pt x="752475" y="18795"/>
                </a:lnTo>
                <a:close/>
              </a:path>
              <a:path w="934084" h="45719">
                <a:moveTo>
                  <a:pt x="520661" y="17017"/>
                </a:moveTo>
                <a:lnTo>
                  <a:pt x="512705" y="17017"/>
                </a:lnTo>
                <a:lnTo>
                  <a:pt x="498921" y="17525"/>
                </a:lnTo>
                <a:lnTo>
                  <a:pt x="485673" y="17525"/>
                </a:lnTo>
                <a:lnTo>
                  <a:pt x="475221" y="17779"/>
                </a:lnTo>
                <a:lnTo>
                  <a:pt x="473621" y="18668"/>
                </a:lnTo>
                <a:lnTo>
                  <a:pt x="727760" y="18668"/>
                </a:lnTo>
                <a:lnTo>
                  <a:pt x="722820" y="18287"/>
                </a:lnTo>
                <a:lnTo>
                  <a:pt x="590677" y="18287"/>
                </a:lnTo>
                <a:lnTo>
                  <a:pt x="589746" y="17906"/>
                </a:lnTo>
                <a:lnTo>
                  <a:pt x="553986" y="17906"/>
                </a:lnTo>
                <a:lnTo>
                  <a:pt x="552856" y="17652"/>
                </a:lnTo>
                <a:lnTo>
                  <a:pt x="531393" y="17652"/>
                </a:lnTo>
                <a:lnTo>
                  <a:pt x="531051" y="17525"/>
                </a:lnTo>
                <a:lnTo>
                  <a:pt x="498921" y="17525"/>
                </a:lnTo>
                <a:lnTo>
                  <a:pt x="494601" y="17398"/>
                </a:lnTo>
                <a:lnTo>
                  <a:pt x="530709" y="17398"/>
                </a:lnTo>
                <a:lnTo>
                  <a:pt x="530026" y="17144"/>
                </a:lnTo>
                <a:lnTo>
                  <a:pt x="519772" y="17144"/>
                </a:lnTo>
                <a:lnTo>
                  <a:pt x="520661" y="17017"/>
                </a:lnTo>
                <a:close/>
              </a:path>
              <a:path w="934084" h="45719">
                <a:moveTo>
                  <a:pt x="656639" y="17779"/>
                </a:moveTo>
                <a:lnTo>
                  <a:pt x="590677" y="18287"/>
                </a:lnTo>
                <a:lnTo>
                  <a:pt x="722820" y="18287"/>
                </a:lnTo>
                <a:lnTo>
                  <a:pt x="656639" y="17779"/>
                </a:lnTo>
                <a:close/>
              </a:path>
              <a:path w="934084" h="45719">
                <a:moveTo>
                  <a:pt x="566305" y="16763"/>
                </a:moveTo>
                <a:lnTo>
                  <a:pt x="560235" y="17017"/>
                </a:lnTo>
                <a:lnTo>
                  <a:pt x="560387" y="17271"/>
                </a:lnTo>
                <a:lnTo>
                  <a:pt x="553986" y="17906"/>
                </a:lnTo>
                <a:lnTo>
                  <a:pt x="589746" y="17906"/>
                </a:lnTo>
                <a:lnTo>
                  <a:pt x="589125" y="17652"/>
                </a:lnTo>
                <a:lnTo>
                  <a:pt x="592459" y="17398"/>
                </a:lnTo>
                <a:lnTo>
                  <a:pt x="569413" y="17393"/>
                </a:lnTo>
                <a:lnTo>
                  <a:pt x="566305" y="16763"/>
                </a:lnTo>
                <a:close/>
              </a:path>
              <a:path w="934084" h="45719">
                <a:moveTo>
                  <a:pt x="596214" y="16890"/>
                </a:moveTo>
                <a:lnTo>
                  <a:pt x="596286" y="17271"/>
                </a:lnTo>
                <a:lnTo>
                  <a:pt x="592636" y="17393"/>
                </a:lnTo>
                <a:lnTo>
                  <a:pt x="596557" y="17779"/>
                </a:lnTo>
                <a:lnTo>
                  <a:pt x="596214" y="16890"/>
                </a:lnTo>
                <a:close/>
              </a:path>
              <a:path w="934084" h="45719">
                <a:moveTo>
                  <a:pt x="537641" y="16636"/>
                </a:moveTo>
                <a:lnTo>
                  <a:pt x="531393" y="17652"/>
                </a:lnTo>
                <a:lnTo>
                  <a:pt x="552856" y="17652"/>
                </a:lnTo>
                <a:lnTo>
                  <a:pt x="551160" y="17271"/>
                </a:lnTo>
                <a:lnTo>
                  <a:pt x="542645" y="17271"/>
                </a:lnTo>
                <a:lnTo>
                  <a:pt x="537641" y="16636"/>
                </a:lnTo>
                <a:close/>
              </a:path>
              <a:path w="934084" h="45719">
                <a:moveTo>
                  <a:pt x="575081" y="17144"/>
                </a:moveTo>
                <a:lnTo>
                  <a:pt x="569442" y="17398"/>
                </a:lnTo>
                <a:lnTo>
                  <a:pt x="575640" y="17398"/>
                </a:lnTo>
                <a:lnTo>
                  <a:pt x="575081" y="17144"/>
                </a:lnTo>
                <a:close/>
              </a:path>
              <a:path w="934084" h="45719">
                <a:moveTo>
                  <a:pt x="588835" y="17017"/>
                </a:moveTo>
                <a:lnTo>
                  <a:pt x="575640" y="17398"/>
                </a:lnTo>
                <a:lnTo>
                  <a:pt x="592636" y="17393"/>
                </a:lnTo>
                <a:lnTo>
                  <a:pt x="588835" y="17017"/>
                </a:lnTo>
                <a:close/>
              </a:path>
              <a:path w="934084" h="45719">
                <a:moveTo>
                  <a:pt x="112106" y="17017"/>
                </a:moveTo>
                <a:lnTo>
                  <a:pt x="101346" y="17017"/>
                </a:lnTo>
                <a:lnTo>
                  <a:pt x="107091" y="17271"/>
                </a:lnTo>
                <a:lnTo>
                  <a:pt x="112106" y="17017"/>
                </a:lnTo>
                <a:close/>
              </a:path>
              <a:path w="934084" h="45719">
                <a:moveTo>
                  <a:pt x="546074" y="16128"/>
                </a:moveTo>
                <a:lnTo>
                  <a:pt x="542645" y="17271"/>
                </a:lnTo>
                <a:lnTo>
                  <a:pt x="551160" y="17271"/>
                </a:lnTo>
                <a:lnTo>
                  <a:pt x="546074" y="16128"/>
                </a:lnTo>
                <a:close/>
              </a:path>
              <a:path w="934084" h="45719">
                <a:moveTo>
                  <a:pt x="527634" y="16255"/>
                </a:moveTo>
                <a:lnTo>
                  <a:pt x="519772" y="17144"/>
                </a:lnTo>
                <a:lnTo>
                  <a:pt x="530026" y="17144"/>
                </a:lnTo>
                <a:lnTo>
                  <a:pt x="527634" y="16255"/>
                </a:lnTo>
                <a:close/>
              </a:path>
              <a:path w="934084" h="45719">
                <a:moveTo>
                  <a:pt x="192529" y="14604"/>
                </a:moveTo>
                <a:lnTo>
                  <a:pt x="139738" y="14604"/>
                </a:lnTo>
                <a:lnTo>
                  <a:pt x="148996" y="14731"/>
                </a:lnTo>
                <a:lnTo>
                  <a:pt x="146265" y="16001"/>
                </a:lnTo>
                <a:lnTo>
                  <a:pt x="170436" y="15112"/>
                </a:lnTo>
                <a:lnTo>
                  <a:pt x="192529" y="14604"/>
                </a:lnTo>
                <a:close/>
              </a:path>
              <a:path w="934084" h="45719">
                <a:moveTo>
                  <a:pt x="245993" y="13080"/>
                </a:moveTo>
                <a:lnTo>
                  <a:pt x="30886" y="13080"/>
                </a:lnTo>
                <a:lnTo>
                  <a:pt x="30467" y="13461"/>
                </a:lnTo>
                <a:lnTo>
                  <a:pt x="31064" y="13969"/>
                </a:lnTo>
                <a:lnTo>
                  <a:pt x="29527" y="15112"/>
                </a:lnTo>
                <a:lnTo>
                  <a:pt x="133832" y="15112"/>
                </a:lnTo>
                <a:lnTo>
                  <a:pt x="139738" y="14604"/>
                </a:lnTo>
                <a:lnTo>
                  <a:pt x="192529" y="14604"/>
                </a:lnTo>
                <a:lnTo>
                  <a:pt x="225668" y="13842"/>
                </a:lnTo>
                <a:lnTo>
                  <a:pt x="245993" y="13080"/>
                </a:lnTo>
                <a:close/>
              </a:path>
              <a:path w="934084" h="45719">
                <a:moveTo>
                  <a:pt x="28321" y="13969"/>
                </a:moveTo>
                <a:lnTo>
                  <a:pt x="23596" y="14985"/>
                </a:lnTo>
                <a:lnTo>
                  <a:pt x="29393" y="14985"/>
                </a:lnTo>
                <a:lnTo>
                  <a:pt x="28321" y="13969"/>
                </a:lnTo>
                <a:close/>
              </a:path>
              <a:path w="934084" h="45719">
                <a:moveTo>
                  <a:pt x="277570" y="12826"/>
                </a:moveTo>
                <a:lnTo>
                  <a:pt x="252768" y="12826"/>
                </a:lnTo>
                <a:lnTo>
                  <a:pt x="255409" y="13461"/>
                </a:lnTo>
                <a:lnTo>
                  <a:pt x="277570" y="12826"/>
                </a:lnTo>
                <a:close/>
              </a:path>
              <a:path w="934084" h="45719">
                <a:moveTo>
                  <a:pt x="64147" y="10286"/>
                </a:moveTo>
                <a:lnTo>
                  <a:pt x="58966" y="10921"/>
                </a:lnTo>
                <a:lnTo>
                  <a:pt x="62293" y="11048"/>
                </a:lnTo>
                <a:lnTo>
                  <a:pt x="55354" y="11048"/>
                </a:lnTo>
                <a:lnTo>
                  <a:pt x="45742" y="11556"/>
                </a:lnTo>
                <a:lnTo>
                  <a:pt x="35115" y="12318"/>
                </a:lnTo>
                <a:lnTo>
                  <a:pt x="25133" y="13334"/>
                </a:lnTo>
                <a:lnTo>
                  <a:pt x="30886" y="13080"/>
                </a:lnTo>
                <a:lnTo>
                  <a:pt x="245993" y="13080"/>
                </a:lnTo>
                <a:lnTo>
                  <a:pt x="252768" y="12826"/>
                </a:lnTo>
                <a:lnTo>
                  <a:pt x="277570" y="12826"/>
                </a:lnTo>
                <a:lnTo>
                  <a:pt x="334508" y="11683"/>
                </a:lnTo>
                <a:lnTo>
                  <a:pt x="344213" y="11302"/>
                </a:lnTo>
                <a:lnTo>
                  <a:pt x="63347" y="11302"/>
                </a:lnTo>
                <a:lnTo>
                  <a:pt x="64147" y="10286"/>
                </a:lnTo>
                <a:close/>
              </a:path>
              <a:path w="934084" h="45719">
                <a:moveTo>
                  <a:pt x="79806" y="9778"/>
                </a:moveTo>
                <a:lnTo>
                  <a:pt x="78917" y="10286"/>
                </a:lnTo>
                <a:lnTo>
                  <a:pt x="72275" y="11048"/>
                </a:lnTo>
                <a:lnTo>
                  <a:pt x="63347" y="11302"/>
                </a:lnTo>
                <a:lnTo>
                  <a:pt x="344213" y="11302"/>
                </a:lnTo>
                <a:lnTo>
                  <a:pt x="360387" y="10667"/>
                </a:lnTo>
                <a:lnTo>
                  <a:pt x="400683" y="10667"/>
                </a:lnTo>
                <a:lnTo>
                  <a:pt x="407806" y="10286"/>
                </a:lnTo>
                <a:lnTo>
                  <a:pt x="409610" y="10159"/>
                </a:lnTo>
                <a:lnTo>
                  <a:pt x="84226" y="10159"/>
                </a:lnTo>
                <a:lnTo>
                  <a:pt x="79806" y="9778"/>
                </a:lnTo>
                <a:close/>
              </a:path>
              <a:path w="934084" h="45719">
                <a:moveTo>
                  <a:pt x="400683" y="10667"/>
                </a:moveTo>
                <a:lnTo>
                  <a:pt x="360387" y="10667"/>
                </a:lnTo>
                <a:lnTo>
                  <a:pt x="368216" y="10921"/>
                </a:lnTo>
                <a:lnTo>
                  <a:pt x="377064" y="11048"/>
                </a:lnTo>
                <a:lnTo>
                  <a:pt x="393560" y="11048"/>
                </a:lnTo>
                <a:lnTo>
                  <a:pt x="400683" y="10667"/>
                </a:lnTo>
                <a:close/>
              </a:path>
              <a:path w="934084" h="45719">
                <a:moveTo>
                  <a:pt x="505699" y="9143"/>
                </a:moveTo>
                <a:lnTo>
                  <a:pt x="423748" y="9143"/>
                </a:lnTo>
                <a:lnTo>
                  <a:pt x="426529" y="9651"/>
                </a:lnTo>
                <a:lnTo>
                  <a:pt x="428358" y="9905"/>
                </a:lnTo>
                <a:lnTo>
                  <a:pt x="439978" y="10032"/>
                </a:lnTo>
                <a:lnTo>
                  <a:pt x="451204" y="10286"/>
                </a:lnTo>
                <a:lnTo>
                  <a:pt x="461874" y="10159"/>
                </a:lnTo>
                <a:lnTo>
                  <a:pt x="471830" y="9651"/>
                </a:lnTo>
                <a:lnTo>
                  <a:pt x="485357" y="9651"/>
                </a:lnTo>
                <a:lnTo>
                  <a:pt x="493945" y="9270"/>
                </a:lnTo>
                <a:lnTo>
                  <a:pt x="505699" y="9143"/>
                </a:lnTo>
                <a:close/>
              </a:path>
              <a:path w="934084" h="45719">
                <a:moveTo>
                  <a:pt x="485357" y="9651"/>
                </a:moveTo>
                <a:lnTo>
                  <a:pt x="471830" y="9651"/>
                </a:lnTo>
                <a:lnTo>
                  <a:pt x="472236" y="10286"/>
                </a:lnTo>
                <a:lnTo>
                  <a:pt x="485357" y="9651"/>
                </a:lnTo>
                <a:close/>
              </a:path>
              <a:path w="934084" h="45719">
                <a:moveTo>
                  <a:pt x="86956" y="8762"/>
                </a:moveTo>
                <a:lnTo>
                  <a:pt x="86817" y="9778"/>
                </a:lnTo>
                <a:lnTo>
                  <a:pt x="84226" y="10159"/>
                </a:lnTo>
                <a:lnTo>
                  <a:pt x="409610" y="10159"/>
                </a:lnTo>
                <a:lnTo>
                  <a:pt x="413219" y="9905"/>
                </a:lnTo>
                <a:lnTo>
                  <a:pt x="415541" y="9651"/>
                </a:lnTo>
                <a:lnTo>
                  <a:pt x="95656" y="9651"/>
                </a:lnTo>
                <a:lnTo>
                  <a:pt x="94411" y="9524"/>
                </a:lnTo>
                <a:lnTo>
                  <a:pt x="93649" y="9016"/>
                </a:lnTo>
                <a:lnTo>
                  <a:pt x="86956" y="8762"/>
                </a:lnTo>
                <a:close/>
              </a:path>
              <a:path w="934084" h="45719">
                <a:moveTo>
                  <a:pt x="112293" y="7746"/>
                </a:moveTo>
                <a:lnTo>
                  <a:pt x="105747" y="8520"/>
                </a:lnTo>
                <a:lnTo>
                  <a:pt x="95656" y="9651"/>
                </a:lnTo>
                <a:lnTo>
                  <a:pt x="415541" y="9651"/>
                </a:lnTo>
                <a:lnTo>
                  <a:pt x="419023" y="9270"/>
                </a:lnTo>
                <a:lnTo>
                  <a:pt x="423748" y="9143"/>
                </a:lnTo>
                <a:lnTo>
                  <a:pt x="517845" y="9143"/>
                </a:lnTo>
                <a:lnTo>
                  <a:pt x="519807" y="8889"/>
                </a:lnTo>
                <a:lnTo>
                  <a:pt x="273367" y="8889"/>
                </a:lnTo>
                <a:lnTo>
                  <a:pt x="268307" y="8762"/>
                </a:lnTo>
                <a:lnTo>
                  <a:pt x="269378" y="8635"/>
                </a:lnTo>
                <a:lnTo>
                  <a:pt x="126123" y="8635"/>
                </a:lnTo>
                <a:lnTo>
                  <a:pt x="119900" y="8000"/>
                </a:lnTo>
                <a:lnTo>
                  <a:pt x="112293" y="7746"/>
                </a:lnTo>
                <a:close/>
              </a:path>
              <a:path w="934084" h="45719">
                <a:moveTo>
                  <a:pt x="517845" y="9143"/>
                </a:moveTo>
                <a:lnTo>
                  <a:pt x="505699" y="9143"/>
                </a:lnTo>
                <a:lnTo>
                  <a:pt x="516864" y="9270"/>
                </a:lnTo>
                <a:lnTo>
                  <a:pt x="517845" y="9143"/>
                </a:lnTo>
                <a:close/>
              </a:path>
              <a:path w="934084" h="45719">
                <a:moveTo>
                  <a:pt x="613897" y="8127"/>
                </a:moveTo>
                <a:lnTo>
                  <a:pt x="537641" y="8127"/>
                </a:lnTo>
                <a:lnTo>
                  <a:pt x="532371" y="9016"/>
                </a:lnTo>
                <a:lnTo>
                  <a:pt x="555321" y="9016"/>
                </a:lnTo>
                <a:lnTo>
                  <a:pt x="613897" y="8127"/>
                </a:lnTo>
                <a:close/>
              </a:path>
              <a:path w="934084" h="45719">
                <a:moveTo>
                  <a:pt x="289364" y="5259"/>
                </a:moveTo>
                <a:lnTo>
                  <a:pt x="288390" y="5460"/>
                </a:lnTo>
                <a:lnTo>
                  <a:pt x="285507" y="6222"/>
                </a:lnTo>
                <a:lnTo>
                  <a:pt x="279082" y="6730"/>
                </a:lnTo>
                <a:lnTo>
                  <a:pt x="284568" y="6984"/>
                </a:lnTo>
                <a:lnTo>
                  <a:pt x="279374" y="8381"/>
                </a:lnTo>
                <a:lnTo>
                  <a:pt x="273367" y="8889"/>
                </a:lnTo>
                <a:lnTo>
                  <a:pt x="519807" y="8889"/>
                </a:lnTo>
                <a:lnTo>
                  <a:pt x="520788" y="8762"/>
                </a:lnTo>
                <a:lnTo>
                  <a:pt x="532437" y="8552"/>
                </a:lnTo>
                <a:lnTo>
                  <a:pt x="532846" y="8311"/>
                </a:lnTo>
                <a:lnTo>
                  <a:pt x="528472" y="7873"/>
                </a:lnTo>
                <a:lnTo>
                  <a:pt x="534022" y="7619"/>
                </a:lnTo>
                <a:lnTo>
                  <a:pt x="698571" y="7619"/>
                </a:lnTo>
                <a:lnTo>
                  <a:pt x="702919" y="7238"/>
                </a:lnTo>
                <a:lnTo>
                  <a:pt x="767613" y="7238"/>
                </a:lnTo>
                <a:lnTo>
                  <a:pt x="771690" y="7111"/>
                </a:lnTo>
                <a:lnTo>
                  <a:pt x="781745" y="7111"/>
                </a:lnTo>
                <a:lnTo>
                  <a:pt x="783526" y="6349"/>
                </a:lnTo>
                <a:lnTo>
                  <a:pt x="784857" y="6095"/>
                </a:lnTo>
                <a:lnTo>
                  <a:pt x="296672" y="6095"/>
                </a:lnTo>
                <a:lnTo>
                  <a:pt x="290195" y="5460"/>
                </a:lnTo>
                <a:lnTo>
                  <a:pt x="289364" y="5259"/>
                </a:lnTo>
                <a:close/>
              </a:path>
              <a:path w="934084" h="45719">
                <a:moveTo>
                  <a:pt x="534206" y="8520"/>
                </a:moveTo>
                <a:lnTo>
                  <a:pt x="532437" y="8552"/>
                </a:lnTo>
                <a:lnTo>
                  <a:pt x="532079" y="8762"/>
                </a:lnTo>
                <a:lnTo>
                  <a:pt x="534206" y="8520"/>
                </a:lnTo>
                <a:close/>
              </a:path>
              <a:path w="934084" h="45719">
                <a:moveTo>
                  <a:pt x="150202" y="7619"/>
                </a:moveTo>
                <a:lnTo>
                  <a:pt x="141884" y="7746"/>
                </a:lnTo>
                <a:lnTo>
                  <a:pt x="134708" y="7746"/>
                </a:lnTo>
                <a:lnTo>
                  <a:pt x="129311" y="8381"/>
                </a:lnTo>
                <a:lnTo>
                  <a:pt x="126123" y="8635"/>
                </a:lnTo>
                <a:lnTo>
                  <a:pt x="269378" y="8635"/>
                </a:lnTo>
                <a:lnTo>
                  <a:pt x="270448" y="8508"/>
                </a:lnTo>
                <a:lnTo>
                  <a:pt x="272962" y="8254"/>
                </a:lnTo>
                <a:lnTo>
                  <a:pt x="154343" y="8254"/>
                </a:lnTo>
                <a:lnTo>
                  <a:pt x="151030" y="7746"/>
                </a:lnTo>
                <a:lnTo>
                  <a:pt x="141884" y="7746"/>
                </a:lnTo>
                <a:lnTo>
                  <a:pt x="150202" y="7619"/>
                </a:lnTo>
                <a:close/>
              </a:path>
              <a:path w="934084" h="45719">
                <a:moveTo>
                  <a:pt x="532846" y="8311"/>
                </a:moveTo>
                <a:lnTo>
                  <a:pt x="532437" y="8552"/>
                </a:lnTo>
                <a:lnTo>
                  <a:pt x="534304" y="8508"/>
                </a:lnTo>
                <a:lnTo>
                  <a:pt x="534546" y="8481"/>
                </a:lnTo>
                <a:lnTo>
                  <a:pt x="532846" y="8311"/>
                </a:lnTo>
                <a:close/>
              </a:path>
              <a:path w="934084" h="45719">
                <a:moveTo>
                  <a:pt x="534546" y="8481"/>
                </a:moveTo>
                <a:lnTo>
                  <a:pt x="534206" y="8520"/>
                </a:lnTo>
                <a:lnTo>
                  <a:pt x="534822" y="8508"/>
                </a:lnTo>
                <a:lnTo>
                  <a:pt x="534546" y="8481"/>
                </a:lnTo>
                <a:close/>
              </a:path>
              <a:path w="934084" h="45719">
                <a:moveTo>
                  <a:pt x="698571" y="7619"/>
                </a:moveTo>
                <a:lnTo>
                  <a:pt x="534022" y="7619"/>
                </a:lnTo>
                <a:lnTo>
                  <a:pt x="532846" y="8311"/>
                </a:lnTo>
                <a:lnTo>
                  <a:pt x="534546" y="8481"/>
                </a:lnTo>
                <a:lnTo>
                  <a:pt x="537641" y="8127"/>
                </a:lnTo>
                <a:lnTo>
                  <a:pt x="613897" y="8127"/>
                </a:lnTo>
                <a:lnTo>
                  <a:pt x="621233" y="8000"/>
                </a:lnTo>
                <a:lnTo>
                  <a:pt x="686319" y="8000"/>
                </a:lnTo>
                <a:lnTo>
                  <a:pt x="695672" y="7873"/>
                </a:lnTo>
                <a:lnTo>
                  <a:pt x="698571" y="7619"/>
                </a:lnTo>
                <a:close/>
              </a:path>
              <a:path w="934084" h="45719">
                <a:moveTo>
                  <a:pt x="686319" y="8000"/>
                </a:moveTo>
                <a:lnTo>
                  <a:pt x="621233" y="8000"/>
                </a:lnTo>
                <a:lnTo>
                  <a:pt x="629764" y="8381"/>
                </a:lnTo>
                <a:lnTo>
                  <a:pt x="654317" y="8127"/>
                </a:lnTo>
                <a:lnTo>
                  <a:pt x="676966" y="8127"/>
                </a:lnTo>
                <a:lnTo>
                  <a:pt x="686319" y="8000"/>
                </a:lnTo>
                <a:close/>
              </a:path>
              <a:path w="934084" h="45719">
                <a:moveTo>
                  <a:pt x="234200" y="4825"/>
                </a:moveTo>
                <a:lnTo>
                  <a:pt x="213943" y="5079"/>
                </a:lnTo>
                <a:lnTo>
                  <a:pt x="192843" y="5714"/>
                </a:lnTo>
                <a:lnTo>
                  <a:pt x="172457" y="6730"/>
                </a:lnTo>
                <a:lnTo>
                  <a:pt x="154343" y="8254"/>
                </a:lnTo>
                <a:lnTo>
                  <a:pt x="272962" y="8254"/>
                </a:lnTo>
                <a:lnTo>
                  <a:pt x="274219" y="8127"/>
                </a:lnTo>
                <a:lnTo>
                  <a:pt x="274119" y="7746"/>
                </a:lnTo>
                <a:lnTo>
                  <a:pt x="268452" y="7746"/>
                </a:lnTo>
                <a:lnTo>
                  <a:pt x="267605" y="6984"/>
                </a:lnTo>
                <a:lnTo>
                  <a:pt x="271315" y="6349"/>
                </a:lnTo>
                <a:lnTo>
                  <a:pt x="251675" y="6349"/>
                </a:lnTo>
                <a:lnTo>
                  <a:pt x="241769" y="5968"/>
                </a:lnTo>
                <a:lnTo>
                  <a:pt x="247167" y="5460"/>
                </a:lnTo>
                <a:lnTo>
                  <a:pt x="240372" y="5460"/>
                </a:lnTo>
                <a:lnTo>
                  <a:pt x="233464" y="5206"/>
                </a:lnTo>
                <a:lnTo>
                  <a:pt x="234200" y="4825"/>
                </a:lnTo>
                <a:close/>
              </a:path>
              <a:path w="934084" h="45719">
                <a:moveTo>
                  <a:pt x="676966" y="8127"/>
                </a:moveTo>
                <a:lnTo>
                  <a:pt x="654317" y="8127"/>
                </a:lnTo>
                <a:lnTo>
                  <a:pt x="667613" y="8254"/>
                </a:lnTo>
                <a:lnTo>
                  <a:pt x="676966" y="8127"/>
                </a:lnTo>
                <a:close/>
              </a:path>
              <a:path w="934084" h="45719">
                <a:moveTo>
                  <a:pt x="767613" y="7238"/>
                </a:moveTo>
                <a:lnTo>
                  <a:pt x="702919" y="7238"/>
                </a:lnTo>
                <a:lnTo>
                  <a:pt x="703491" y="7873"/>
                </a:lnTo>
                <a:lnTo>
                  <a:pt x="726703" y="7873"/>
                </a:lnTo>
                <a:lnTo>
                  <a:pt x="763536" y="8254"/>
                </a:lnTo>
                <a:lnTo>
                  <a:pt x="763536" y="7365"/>
                </a:lnTo>
                <a:lnTo>
                  <a:pt x="767613" y="7238"/>
                </a:lnTo>
                <a:close/>
              </a:path>
              <a:path w="934084" h="45719">
                <a:moveTo>
                  <a:pt x="808355" y="5714"/>
                </a:moveTo>
                <a:lnTo>
                  <a:pt x="794537" y="5714"/>
                </a:lnTo>
                <a:lnTo>
                  <a:pt x="801420" y="6222"/>
                </a:lnTo>
                <a:lnTo>
                  <a:pt x="794727" y="6476"/>
                </a:lnTo>
                <a:lnTo>
                  <a:pt x="789089" y="7111"/>
                </a:lnTo>
                <a:lnTo>
                  <a:pt x="784631" y="8000"/>
                </a:lnTo>
                <a:lnTo>
                  <a:pt x="792795" y="7873"/>
                </a:lnTo>
                <a:lnTo>
                  <a:pt x="800568" y="7492"/>
                </a:lnTo>
                <a:lnTo>
                  <a:pt x="807557" y="7365"/>
                </a:lnTo>
                <a:lnTo>
                  <a:pt x="830389" y="7365"/>
                </a:lnTo>
                <a:lnTo>
                  <a:pt x="830570" y="7140"/>
                </a:lnTo>
                <a:lnTo>
                  <a:pt x="828789" y="7111"/>
                </a:lnTo>
                <a:lnTo>
                  <a:pt x="830795" y="6857"/>
                </a:lnTo>
                <a:lnTo>
                  <a:pt x="844124" y="6857"/>
                </a:lnTo>
                <a:lnTo>
                  <a:pt x="845781" y="6603"/>
                </a:lnTo>
                <a:lnTo>
                  <a:pt x="852614" y="6603"/>
                </a:lnTo>
                <a:lnTo>
                  <a:pt x="852396" y="6476"/>
                </a:lnTo>
                <a:lnTo>
                  <a:pt x="815352" y="6476"/>
                </a:lnTo>
                <a:lnTo>
                  <a:pt x="808355" y="5714"/>
                </a:lnTo>
                <a:close/>
              </a:path>
              <a:path w="934084" h="45719">
                <a:moveTo>
                  <a:pt x="830389" y="7365"/>
                </a:moveTo>
                <a:lnTo>
                  <a:pt x="807557" y="7365"/>
                </a:lnTo>
                <a:lnTo>
                  <a:pt x="813371" y="7619"/>
                </a:lnTo>
                <a:lnTo>
                  <a:pt x="822871" y="7873"/>
                </a:lnTo>
                <a:lnTo>
                  <a:pt x="830186" y="7619"/>
                </a:lnTo>
                <a:lnTo>
                  <a:pt x="830389" y="7365"/>
                </a:lnTo>
                <a:close/>
              </a:path>
              <a:path w="934084" h="45719">
                <a:moveTo>
                  <a:pt x="274053" y="7492"/>
                </a:moveTo>
                <a:lnTo>
                  <a:pt x="268452" y="7746"/>
                </a:lnTo>
                <a:lnTo>
                  <a:pt x="274119" y="7746"/>
                </a:lnTo>
                <a:lnTo>
                  <a:pt x="274053" y="7492"/>
                </a:lnTo>
                <a:close/>
              </a:path>
              <a:path w="934084" h="45719">
                <a:moveTo>
                  <a:pt x="781745" y="7111"/>
                </a:moveTo>
                <a:lnTo>
                  <a:pt x="771690" y="7111"/>
                </a:lnTo>
                <a:lnTo>
                  <a:pt x="772096" y="7746"/>
                </a:lnTo>
                <a:lnTo>
                  <a:pt x="781151" y="7365"/>
                </a:lnTo>
                <a:lnTo>
                  <a:pt x="781745" y="7111"/>
                </a:lnTo>
                <a:close/>
              </a:path>
              <a:path w="934084" h="45719">
                <a:moveTo>
                  <a:pt x="844124" y="6857"/>
                </a:moveTo>
                <a:lnTo>
                  <a:pt x="830795" y="6857"/>
                </a:lnTo>
                <a:lnTo>
                  <a:pt x="830570" y="7140"/>
                </a:lnTo>
                <a:lnTo>
                  <a:pt x="836866" y="7238"/>
                </a:lnTo>
                <a:lnTo>
                  <a:pt x="831659" y="7619"/>
                </a:lnTo>
                <a:lnTo>
                  <a:pt x="843978" y="7619"/>
                </a:lnTo>
                <a:lnTo>
                  <a:pt x="847029" y="7283"/>
                </a:lnTo>
                <a:lnTo>
                  <a:pt x="844778" y="7111"/>
                </a:lnTo>
                <a:lnTo>
                  <a:pt x="842467" y="7111"/>
                </a:lnTo>
                <a:lnTo>
                  <a:pt x="844124" y="6857"/>
                </a:lnTo>
                <a:close/>
              </a:path>
              <a:path w="934084" h="45719">
                <a:moveTo>
                  <a:pt x="848588" y="7111"/>
                </a:moveTo>
                <a:lnTo>
                  <a:pt x="847029" y="7283"/>
                </a:lnTo>
                <a:lnTo>
                  <a:pt x="848106" y="7365"/>
                </a:lnTo>
                <a:lnTo>
                  <a:pt x="848588" y="7111"/>
                </a:lnTo>
                <a:close/>
              </a:path>
              <a:path w="934084" h="45719">
                <a:moveTo>
                  <a:pt x="860008" y="5206"/>
                </a:moveTo>
                <a:lnTo>
                  <a:pt x="856526" y="5206"/>
                </a:lnTo>
                <a:lnTo>
                  <a:pt x="862799" y="6476"/>
                </a:lnTo>
                <a:lnTo>
                  <a:pt x="851484" y="6857"/>
                </a:lnTo>
                <a:lnTo>
                  <a:pt x="856830" y="7238"/>
                </a:lnTo>
                <a:lnTo>
                  <a:pt x="870549" y="6081"/>
                </a:lnTo>
                <a:lnTo>
                  <a:pt x="865581" y="5714"/>
                </a:lnTo>
                <a:lnTo>
                  <a:pt x="866317" y="5460"/>
                </a:lnTo>
                <a:lnTo>
                  <a:pt x="859866" y="5460"/>
                </a:lnTo>
                <a:lnTo>
                  <a:pt x="860008" y="5206"/>
                </a:lnTo>
                <a:close/>
              </a:path>
              <a:path w="934084" h="45719">
                <a:moveTo>
                  <a:pt x="830795" y="6857"/>
                </a:moveTo>
                <a:lnTo>
                  <a:pt x="828789" y="7111"/>
                </a:lnTo>
                <a:lnTo>
                  <a:pt x="830570" y="7140"/>
                </a:lnTo>
                <a:lnTo>
                  <a:pt x="830795" y="6857"/>
                </a:lnTo>
                <a:close/>
              </a:path>
              <a:path w="934084" h="45719">
                <a:moveTo>
                  <a:pt x="843186" y="4698"/>
                </a:moveTo>
                <a:lnTo>
                  <a:pt x="834923" y="4698"/>
                </a:lnTo>
                <a:lnTo>
                  <a:pt x="825817" y="4825"/>
                </a:lnTo>
                <a:lnTo>
                  <a:pt x="830732" y="5587"/>
                </a:lnTo>
                <a:lnTo>
                  <a:pt x="823163" y="5587"/>
                </a:lnTo>
                <a:lnTo>
                  <a:pt x="815352" y="6476"/>
                </a:lnTo>
                <a:lnTo>
                  <a:pt x="852396" y="6476"/>
                </a:lnTo>
                <a:lnTo>
                  <a:pt x="851743" y="6095"/>
                </a:lnTo>
                <a:lnTo>
                  <a:pt x="847394" y="6095"/>
                </a:lnTo>
                <a:lnTo>
                  <a:pt x="842937" y="5968"/>
                </a:lnTo>
                <a:lnTo>
                  <a:pt x="844816" y="5333"/>
                </a:lnTo>
                <a:lnTo>
                  <a:pt x="856526" y="5206"/>
                </a:lnTo>
                <a:lnTo>
                  <a:pt x="860008" y="5206"/>
                </a:lnTo>
                <a:lnTo>
                  <a:pt x="860221" y="4825"/>
                </a:lnTo>
                <a:lnTo>
                  <a:pt x="851365" y="4825"/>
                </a:lnTo>
                <a:lnTo>
                  <a:pt x="843186" y="4698"/>
                </a:lnTo>
                <a:close/>
              </a:path>
              <a:path w="934084" h="45719">
                <a:moveTo>
                  <a:pt x="256105" y="4981"/>
                </a:moveTo>
                <a:lnTo>
                  <a:pt x="254419" y="5079"/>
                </a:lnTo>
                <a:lnTo>
                  <a:pt x="251675" y="6349"/>
                </a:lnTo>
                <a:lnTo>
                  <a:pt x="271315" y="6349"/>
                </a:lnTo>
                <a:lnTo>
                  <a:pt x="272898" y="6081"/>
                </a:lnTo>
                <a:lnTo>
                  <a:pt x="278064" y="5333"/>
                </a:lnTo>
                <a:lnTo>
                  <a:pt x="255739" y="5206"/>
                </a:lnTo>
                <a:lnTo>
                  <a:pt x="256105" y="4981"/>
                </a:lnTo>
                <a:close/>
              </a:path>
              <a:path w="934084" h="45719">
                <a:moveTo>
                  <a:pt x="794537" y="5714"/>
                </a:moveTo>
                <a:lnTo>
                  <a:pt x="786853" y="5714"/>
                </a:lnTo>
                <a:lnTo>
                  <a:pt x="793775" y="6222"/>
                </a:lnTo>
                <a:lnTo>
                  <a:pt x="794537" y="5714"/>
                </a:lnTo>
                <a:close/>
              </a:path>
              <a:path w="934084" h="45719">
                <a:moveTo>
                  <a:pt x="876401" y="5587"/>
                </a:moveTo>
                <a:lnTo>
                  <a:pt x="870549" y="6081"/>
                </a:lnTo>
                <a:lnTo>
                  <a:pt x="872464" y="6222"/>
                </a:lnTo>
                <a:lnTo>
                  <a:pt x="876401" y="5587"/>
                </a:lnTo>
                <a:close/>
              </a:path>
              <a:path w="934084" h="45719">
                <a:moveTo>
                  <a:pt x="302951" y="4847"/>
                </a:moveTo>
                <a:lnTo>
                  <a:pt x="296672" y="6095"/>
                </a:lnTo>
                <a:lnTo>
                  <a:pt x="784857" y="6095"/>
                </a:lnTo>
                <a:lnTo>
                  <a:pt x="786853" y="5714"/>
                </a:lnTo>
                <a:lnTo>
                  <a:pt x="808355" y="5714"/>
                </a:lnTo>
                <a:lnTo>
                  <a:pt x="810075" y="5587"/>
                </a:lnTo>
                <a:lnTo>
                  <a:pt x="602703" y="5587"/>
                </a:lnTo>
                <a:lnTo>
                  <a:pt x="599770" y="5460"/>
                </a:lnTo>
                <a:lnTo>
                  <a:pt x="599198" y="5206"/>
                </a:lnTo>
                <a:lnTo>
                  <a:pt x="483044" y="5206"/>
                </a:lnTo>
                <a:lnTo>
                  <a:pt x="483586" y="5079"/>
                </a:lnTo>
                <a:lnTo>
                  <a:pt x="308762" y="5079"/>
                </a:lnTo>
                <a:lnTo>
                  <a:pt x="302951" y="4847"/>
                </a:lnTo>
                <a:close/>
              </a:path>
              <a:path w="934084" h="45719">
                <a:moveTo>
                  <a:pt x="851090" y="5714"/>
                </a:moveTo>
                <a:lnTo>
                  <a:pt x="847623" y="5968"/>
                </a:lnTo>
                <a:lnTo>
                  <a:pt x="847394" y="6095"/>
                </a:lnTo>
                <a:lnTo>
                  <a:pt x="851743" y="6095"/>
                </a:lnTo>
                <a:lnTo>
                  <a:pt x="851090" y="5714"/>
                </a:lnTo>
                <a:close/>
              </a:path>
              <a:path w="934084" h="45719">
                <a:moveTo>
                  <a:pt x="604469" y="3557"/>
                </a:moveTo>
                <a:lnTo>
                  <a:pt x="604685" y="4317"/>
                </a:lnTo>
                <a:lnTo>
                  <a:pt x="608545" y="4317"/>
                </a:lnTo>
                <a:lnTo>
                  <a:pt x="607314" y="5079"/>
                </a:lnTo>
                <a:lnTo>
                  <a:pt x="605497" y="5206"/>
                </a:lnTo>
                <a:lnTo>
                  <a:pt x="602703" y="5587"/>
                </a:lnTo>
                <a:lnTo>
                  <a:pt x="810075" y="5587"/>
                </a:lnTo>
                <a:lnTo>
                  <a:pt x="811796" y="5460"/>
                </a:lnTo>
                <a:lnTo>
                  <a:pt x="803567" y="5460"/>
                </a:lnTo>
                <a:lnTo>
                  <a:pt x="797047" y="5079"/>
                </a:lnTo>
                <a:lnTo>
                  <a:pt x="778129" y="5079"/>
                </a:lnTo>
                <a:lnTo>
                  <a:pt x="771563" y="4952"/>
                </a:lnTo>
                <a:lnTo>
                  <a:pt x="773091" y="4571"/>
                </a:lnTo>
                <a:lnTo>
                  <a:pt x="694512" y="4571"/>
                </a:lnTo>
                <a:lnTo>
                  <a:pt x="690579" y="4444"/>
                </a:lnTo>
                <a:lnTo>
                  <a:pt x="689923" y="4063"/>
                </a:lnTo>
                <a:lnTo>
                  <a:pt x="685685" y="4063"/>
                </a:lnTo>
                <a:lnTo>
                  <a:pt x="685681" y="3809"/>
                </a:lnTo>
                <a:lnTo>
                  <a:pt x="632231" y="3809"/>
                </a:lnTo>
                <a:lnTo>
                  <a:pt x="636943" y="3682"/>
                </a:lnTo>
                <a:lnTo>
                  <a:pt x="605967" y="3682"/>
                </a:lnTo>
                <a:lnTo>
                  <a:pt x="604469" y="3557"/>
                </a:lnTo>
                <a:close/>
              </a:path>
              <a:path w="934084" h="45719">
                <a:moveTo>
                  <a:pt x="237007" y="4444"/>
                </a:moveTo>
                <a:lnTo>
                  <a:pt x="240372" y="5460"/>
                </a:lnTo>
                <a:lnTo>
                  <a:pt x="247167" y="5460"/>
                </a:lnTo>
                <a:lnTo>
                  <a:pt x="239623" y="5079"/>
                </a:lnTo>
                <a:lnTo>
                  <a:pt x="241884" y="4571"/>
                </a:lnTo>
                <a:lnTo>
                  <a:pt x="237007" y="4444"/>
                </a:lnTo>
                <a:close/>
              </a:path>
              <a:path w="934084" h="45719">
                <a:moveTo>
                  <a:pt x="809244" y="4825"/>
                </a:moveTo>
                <a:lnTo>
                  <a:pt x="804515" y="5031"/>
                </a:lnTo>
                <a:lnTo>
                  <a:pt x="803567" y="5460"/>
                </a:lnTo>
                <a:lnTo>
                  <a:pt x="811796" y="5460"/>
                </a:lnTo>
                <a:lnTo>
                  <a:pt x="809345" y="5079"/>
                </a:lnTo>
                <a:lnTo>
                  <a:pt x="809244" y="4825"/>
                </a:lnTo>
                <a:close/>
              </a:path>
              <a:path w="934084" h="45719">
                <a:moveTo>
                  <a:pt x="867422" y="5079"/>
                </a:moveTo>
                <a:lnTo>
                  <a:pt x="859866" y="5460"/>
                </a:lnTo>
                <a:lnTo>
                  <a:pt x="866317" y="5460"/>
                </a:lnTo>
                <a:lnTo>
                  <a:pt x="867422" y="5079"/>
                </a:lnTo>
                <a:close/>
              </a:path>
              <a:path w="934084" h="45719">
                <a:moveTo>
                  <a:pt x="287578" y="4825"/>
                </a:moveTo>
                <a:lnTo>
                  <a:pt x="289364" y="5259"/>
                </a:lnTo>
                <a:lnTo>
                  <a:pt x="291304" y="4858"/>
                </a:lnTo>
                <a:lnTo>
                  <a:pt x="287578" y="4825"/>
                </a:lnTo>
                <a:close/>
              </a:path>
              <a:path w="934084" h="45719">
                <a:moveTo>
                  <a:pt x="257634" y="4891"/>
                </a:moveTo>
                <a:lnTo>
                  <a:pt x="256105" y="4981"/>
                </a:lnTo>
                <a:lnTo>
                  <a:pt x="255739" y="5206"/>
                </a:lnTo>
                <a:lnTo>
                  <a:pt x="257634" y="4891"/>
                </a:lnTo>
                <a:close/>
              </a:path>
              <a:path w="934084" h="45719">
                <a:moveTo>
                  <a:pt x="261575" y="4333"/>
                </a:moveTo>
                <a:lnTo>
                  <a:pt x="260908" y="4698"/>
                </a:lnTo>
                <a:lnTo>
                  <a:pt x="257634" y="4891"/>
                </a:lnTo>
                <a:lnTo>
                  <a:pt x="255739" y="5206"/>
                </a:lnTo>
                <a:lnTo>
                  <a:pt x="277959" y="5206"/>
                </a:lnTo>
                <a:lnTo>
                  <a:pt x="277853" y="5079"/>
                </a:lnTo>
                <a:lnTo>
                  <a:pt x="271411" y="5079"/>
                </a:lnTo>
                <a:lnTo>
                  <a:pt x="272707" y="4698"/>
                </a:lnTo>
                <a:lnTo>
                  <a:pt x="270624" y="4698"/>
                </a:lnTo>
                <a:lnTo>
                  <a:pt x="261575" y="4333"/>
                </a:lnTo>
                <a:close/>
              </a:path>
              <a:path w="934084" h="45719">
                <a:moveTo>
                  <a:pt x="503059" y="1523"/>
                </a:moveTo>
                <a:lnTo>
                  <a:pt x="501489" y="2412"/>
                </a:lnTo>
                <a:lnTo>
                  <a:pt x="495898" y="3047"/>
                </a:lnTo>
                <a:lnTo>
                  <a:pt x="491710" y="3936"/>
                </a:lnTo>
                <a:lnTo>
                  <a:pt x="494347" y="4825"/>
                </a:lnTo>
                <a:lnTo>
                  <a:pt x="483044" y="5206"/>
                </a:lnTo>
                <a:lnTo>
                  <a:pt x="599198" y="5206"/>
                </a:lnTo>
                <a:lnTo>
                  <a:pt x="598055" y="4698"/>
                </a:lnTo>
                <a:lnTo>
                  <a:pt x="598377" y="3936"/>
                </a:lnTo>
                <a:lnTo>
                  <a:pt x="527494" y="3936"/>
                </a:lnTo>
                <a:lnTo>
                  <a:pt x="531939" y="3174"/>
                </a:lnTo>
                <a:lnTo>
                  <a:pt x="518963" y="3174"/>
                </a:lnTo>
                <a:lnTo>
                  <a:pt x="514782" y="2666"/>
                </a:lnTo>
                <a:lnTo>
                  <a:pt x="510731" y="1777"/>
                </a:lnTo>
                <a:lnTo>
                  <a:pt x="503059" y="1523"/>
                </a:lnTo>
                <a:close/>
              </a:path>
              <a:path w="934084" h="45719">
                <a:moveTo>
                  <a:pt x="277431" y="4571"/>
                </a:moveTo>
                <a:lnTo>
                  <a:pt x="271411" y="5079"/>
                </a:lnTo>
                <a:lnTo>
                  <a:pt x="277853" y="5079"/>
                </a:lnTo>
                <a:lnTo>
                  <a:pt x="277431" y="4571"/>
                </a:lnTo>
                <a:close/>
              </a:path>
              <a:path w="934084" h="45719">
                <a:moveTo>
                  <a:pt x="303060" y="4825"/>
                </a:moveTo>
                <a:lnTo>
                  <a:pt x="308762" y="5079"/>
                </a:lnTo>
                <a:lnTo>
                  <a:pt x="303060" y="4825"/>
                </a:lnTo>
                <a:close/>
              </a:path>
              <a:path w="934084" h="45719">
                <a:moveTo>
                  <a:pt x="484671" y="4825"/>
                </a:moveTo>
                <a:lnTo>
                  <a:pt x="303060" y="4825"/>
                </a:lnTo>
                <a:lnTo>
                  <a:pt x="308762" y="5079"/>
                </a:lnTo>
                <a:lnTo>
                  <a:pt x="483586" y="5079"/>
                </a:lnTo>
                <a:lnTo>
                  <a:pt x="484671" y="4825"/>
                </a:lnTo>
                <a:close/>
              </a:path>
              <a:path w="934084" h="45719">
                <a:moveTo>
                  <a:pt x="783805" y="4444"/>
                </a:moveTo>
                <a:lnTo>
                  <a:pt x="779189" y="4444"/>
                </a:lnTo>
                <a:lnTo>
                  <a:pt x="780644" y="4952"/>
                </a:lnTo>
                <a:lnTo>
                  <a:pt x="778129" y="5079"/>
                </a:lnTo>
                <a:lnTo>
                  <a:pt x="797047" y="5079"/>
                </a:lnTo>
                <a:lnTo>
                  <a:pt x="790527" y="4698"/>
                </a:lnTo>
                <a:lnTo>
                  <a:pt x="782739" y="4698"/>
                </a:lnTo>
                <a:lnTo>
                  <a:pt x="783805" y="4444"/>
                </a:lnTo>
                <a:close/>
              </a:path>
              <a:path w="934084" h="45719">
                <a:moveTo>
                  <a:pt x="806932" y="3936"/>
                </a:moveTo>
                <a:lnTo>
                  <a:pt x="803402" y="5079"/>
                </a:lnTo>
                <a:lnTo>
                  <a:pt x="804515" y="5031"/>
                </a:lnTo>
                <a:lnTo>
                  <a:pt x="806932" y="3936"/>
                </a:lnTo>
                <a:close/>
              </a:path>
              <a:path w="934084" h="45719">
                <a:moveTo>
                  <a:pt x="258051" y="4190"/>
                </a:moveTo>
                <a:lnTo>
                  <a:pt x="256971" y="4444"/>
                </a:lnTo>
                <a:lnTo>
                  <a:pt x="256105" y="4981"/>
                </a:lnTo>
                <a:lnTo>
                  <a:pt x="257634" y="4891"/>
                </a:lnTo>
                <a:lnTo>
                  <a:pt x="261097" y="4314"/>
                </a:lnTo>
                <a:lnTo>
                  <a:pt x="258051" y="4190"/>
                </a:lnTo>
                <a:close/>
              </a:path>
              <a:path w="934084" h="45719">
                <a:moveTo>
                  <a:pt x="298450" y="4444"/>
                </a:moveTo>
                <a:lnTo>
                  <a:pt x="291460" y="4825"/>
                </a:lnTo>
                <a:lnTo>
                  <a:pt x="291304" y="4858"/>
                </a:lnTo>
                <a:lnTo>
                  <a:pt x="302171" y="4952"/>
                </a:lnTo>
                <a:lnTo>
                  <a:pt x="298450" y="4444"/>
                </a:lnTo>
                <a:close/>
              </a:path>
              <a:path w="934084" h="45719">
                <a:moveTo>
                  <a:pt x="311835" y="3682"/>
                </a:moveTo>
                <a:lnTo>
                  <a:pt x="307759" y="3809"/>
                </a:lnTo>
                <a:lnTo>
                  <a:pt x="302412" y="4825"/>
                </a:lnTo>
                <a:lnTo>
                  <a:pt x="302951" y="4847"/>
                </a:lnTo>
                <a:lnTo>
                  <a:pt x="484671" y="4825"/>
                </a:lnTo>
                <a:lnTo>
                  <a:pt x="485214" y="4698"/>
                </a:lnTo>
                <a:lnTo>
                  <a:pt x="336130" y="4698"/>
                </a:lnTo>
                <a:lnTo>
                  <a:pt x="333333" y="4444"/>
                </a:lnTo>
                <a:lnTo>
                  <a:pt x="313143" y="4444"/>
                </a:lnTo>
                <a:lnTo>
                  <a:pt x="313401" y="4190"/>
                </a:lnTo>
                <a:lnTo>
                  <a:pt x="314197" y="3936"/>
                </a:lnTo>
                <a:lnTo>
                  <a:pt x="311835" y="3682"/>
                </a:lnTo>
                <a:close/>
              </a:path>
              <a:path w="934084" h="45719">
                <a:moveTo>
                  <a:pt x="272173" y="3809"/>
                </a:moveTo>
                <a:lnTo>
                  <a:pt x="270624" y="4698"/>
                </a:lnTo>
                <a:lnTo>
                  <a:pt x="272707" y="4698"/>
                </a:lnTo>
                <a:lnTo>
                  <a:pt x="274599" y="4063"/>
                </a:lnTo>
                <a:lnTo>
                  <a:pt x="272173" y="3809"/>
                </a:lnTo>
                <a:close/>
              </a:path>
              <a:path w="934084" h="45719">
                <a:moveTo>
                  <a:pt x="345441" y="3655"/>
                </a:moveTo>
                <a:lnTo>
                  <a:pt x="334391" y="3936"/>
                </a:lnTo>
                <a:lnTo>
                  <a:pt x="336130" y="4698"/>
                </a:lnTo>
                <a:lnTo>
                  <a:pt x="485214" y="4698"/>
                </a:lnTo>
                <a:lnTo>
                  <a:pt x="485756" y="4571"/>
                </a:lnTo>
                <a:lnTo>
                  <a:pt x="476605" y="4571"/>
                </a:lnTo>
                <a:lnTo>
                  <a:pt x="480473" y="4063"/>
                </a:lnTo>
                <a:lnTo>
                  <a:pt x="351345" y="4063"/>
                </a:lnTo>
                <a:lnTo>
                  <a:pt x="345274" y="3682"/>
                </a:lnTo>
                <a:lnTo>
                  <a:pt x="345441" y="3655"/>
                </a:lnTo>
                <a:close/>
              </a:path>
              <a:path w="934084" h="45719">
                <a:moveTo>
                  <a:pt x="786180" y="4444"/>
                </a:moveTo>
                <a:lnTo>
                  <a:pt x="782739" y="4698"/>
                </a:lnTo>
                <a:lnTo>
                  <a:pt x="790527" y="4698"/>
                </a:lnTo>
                <a:lnTo>
                  <a:pt x="786180" y="4444"/>
                </a:lnTo>
                <a:close/>
              </a:path>
              <a:path w="934084" h="45719">
                <a:moveTo>
                  <a:pt x="486841" y="4317"/>
                </a:moveTo>
                <a:lnTo>
                  <a:pt x="476605" y="4571"/>
                </a:lnTo>
                <a:lnTo>
                  <a:pt x="485756" y="4571"/>
                </a:lnTo>
                <a:lnTo>
                  <a:pt x="486841" y="4317"/>
                </a:lnTo>
                <a:close/>
              </a:path>
              <a:path w="934084" h="45719">
                <a:moveTo>
                  <a:pt x="725424" y="3428"/>
                </a:moveTo>
                <a:lnTo>
                  <a:pt x="709587" y="3936"/>
                </a:lnTo>
                <a:lnTo>
                  <a:pt x="701806" y="4317"/>
                </a:lnTo>
                <a:lnTo>
                  <a:pt x="694512" y="4571"/>
                </a:lnTo>
                <a:lnTo>
                  <a:pt x="773091" y="4571"/>
                </a:lnTo>
                <a:lnTo>
                  <a:pt x="775639" y="3936"/>
                </a:lnTo>
                <a:lnTo>
                  <a:pt x="774141" y="3809"/>
                </a:lnTo>
                <a:lnTo>
                  <a:pt x="736142" y="3809"/>
                </a:lnTo>
                <a:lnTo>
                  <a:pt x="725424" y="3428"/>
                </a:lnTo>
                <a:close/>
              </a:path>
              <a:path w="934084" h="45719">
                <a:moveTo>
                  <a:pt x="323430" y="2031"/>
                </a:moveTo>
                <a:lnTo>
                  <a:pt x="319976" y="3174"/>
                </a:lnTo>
                <a:lnTo>
                  <a:pt x="327723" y="3428"/>
                </a:lnTo>
                <a:lnTo>
                  <a:pt x="318731" y="3936"/>
                </a:lnTo>
                <a:lnTo>
                  <a:pt x="317119" y="4444"/>
                </a:lnTo>
                <a:lnTo>
                  <a:pt x="333333" y="4444"/>
                </a:lnTo>
                <a:lnTo>
                  <a:pt x="331935" y="4317"/>
                </a:lnTo>
                <a:lnTo>
                  <a:pt x="332941" y="3809"/>
                </a:lnTo>
                <a:lnTo>
                  <a:pt x="334395" y="3428"/>
                </a:lnTo>
                <a:lnTo>
                  <a:pt x="330149" y="3428"/>
                </a:lnTo>
                <a:lnTo>
                  <a:pt x="323430" y="2031"/>
                </a:lnTo>
                <a:close/>
              </a:path>
              <a:path w="934084" h="45719">
                <a:moveTo>
                  <a:pt x="261835" y="4190"/>
                </a:moveTo>
                <a:lnTo>
                  <a:pt x="261097" y="4314"/>
                </a:lnTo>
                <a:lnTo>
                  <a:pt x="261575" y="4333"/>
                </a:lnTo>
                <a:lnTo>
                  <a:pt x="261835" y="4190"/>
                </a:lnTo>
                <a:close/>
              </a:path>
              <a:path w="934084" h="45719">
                <a:moveTo>
                  <a:pt x="359867" y="2158"/>
                </a:moveTo>
                <a:lnTo>
                  <a:pt x="351345" y="4063"/>
                </a:lnTo>
                <a:lnTo>
                  <a:pt x="480473" y="4063"/>
                </a:lnTo>
                <a:lnTo>
                  <a:pt x="482407" y="3809"/>
                </a:lnTo>
                <a:lnTo>
                  <a:pt x="478167" y="3809"/>
                </a:lnTo>
                <a:lnTo>
                  <a:pt x="479039" y="3682"/>
                </a:lnTo>
                <a:lnTo>
                  <a:pt x="361861" y="3682"/>
                </a:lnTo>
                <a:lnTo>
                  <a:pt x="359867" y="2158"/>
                </a:lnTo>
                <a:close/>
              </a:path>
              <a:path w="934084" h="45719">
                <a:moveTo>
                  <a:pt x="689704" y="3936"/>
                </a:moveTo>
                <a:lnTo>
                  <a:pt x="685685" y="4063"/>
                </a:lnTo>
                <a:lnTo>
                  <a:pt x="689923" y="4063"/>
                </a:lnTo>
                <a:lnTo>
                  <a:pt x="689704" y="3936"/>
                </a:lnTo>
                <a:close/>
              </a:path>
              <a:path w="934084" h="45719">
                <a:moveTo>
                  <a:pt x="555321" y="2285"/>
                </a:moveTo>
                <a:lnTo>
                  <a:pt x="548551" y="2285"/>
                </a:lnTo>
                <a:lnTo>
                  <a:pt x="548779" y="3047"/>
                </a:lnTo>
                <a:lnTo>
                  <a:pt x="549846" y="3682"/>
                </a:lnTo>
                <a:lnTo>
                  <a:pt x="536663" y="3936"/>
                </a:lnTo>
                <a:lnTo>
                  <a:pt x="598377" y="3936"/>
                </a:lnTo>
                <a:lnTo>
                  <a:pt x="584479" y="3809"/>
                </a:lnTo>
                <a:lnTo>
                  <a:pt x="583395" y="3174"/>
                </a:lnTo>
                <a:lnTo>
                  <a:pt x="556793" y="3174"/>
                </a:lnTo>
                <a:lnTo>
                  <a:pt x="555321" y="2285"/>
                </a:lnTo>
                <a:close/>
              </a:path>
              <a:path w="934084" h="45719">
                <a:moveTo>
                  <a:pt x="483374" y="3682"/>
                </a:moveTo>
                <a:lnTo>
                  <a:pt x="478167" y="3809"/>
                </a:lnTo>
                <a:lnTo>
                  <a:pt x="482407" y="3809"/>
                </a:lnTo>
                <a:lnTo>
                  <a:pt x="483374" y="3682"/>
                </a:lnTo>
                <a:close/>
              </a:path>
              <a:path w="934084" h="45719">
                <a:moveTo>
                  <a:pt x="588219" y="3445"/>
                </a:moveTo>
                <a:lnTo>
                  <a:pt x="584479" y="3809"/>
                </a:lnTo>
                <a:lnTo>
                  <a:pt x="598431" y="3809"/>
                </a:lnTo>
                <a:lnTo>
                  <a:pt x="598538" y="3555"/>
                </a:lnTo>
                <a:lnTo>
                  <a:pt x="587946" y="3555"/>
                </a:lnTo>
                <a:lnTo>
                  <a:pt x="588219" y="3445"/>
                </a:lnTo>
                <a:close/>
              </a:path>
              <a:path w="934084" h="45719">
                <a:moveTo>
                  <a:pt x="653788" y="3555"/>
                </a:moveTo>
                <a:lnTo>
                  <a:pt x="632231" y="3809"/>
                </a:lnTo>
                <a:lnTo>
                  <a:pt x="674801" y="3809"/>
                </a:lnTo>
                <a:lnTo>
                  <a:pt x="653788" y="3555"/>
                </a:lnTo>
                <a:close/>
              </a:path>
              <a:path w="934084" h="45719">
                <a:moveTo>
                  <a:pt x="674408" y="888"/>
                </a:moveTo>
                <a:lnTo>
                  <a:pt x="670420" y="1396"/>
                </a:lnTo>
                <a:lnTo>
                  <a:pt x="676617" y="2285"/>
                </a:lnTo>
                <a:lnTo>
                  <a:pt x="683806" y="2539"/>
                </a:lnTo>
                <a:lnTo>
                  <a:pt x="683660" y="2920"/>
                </a:lnTo>
                <a:lnTo>
                  <a:pt x="673361" y="3174"/>
                </a:lnTo>
                <a:lnTo>
                  <a:pt x="674801" y="3809"/>
                </a:lnTo>
                <a:lnTo>
                  <a:pt x="685681" y="3809"/>
                </a:lnTo>
                <a:lnTo>
                  <a:pt x="685567" y="3255"/>
                </a:lnTo>
                <a:lnTo>
                  <a:pt x="684229" y="2666"/>
                </a:lnTo>
                <a:lnTo>
                  <a:pt x="684469" y="2367"/>
                </a:lnTo>
                <a:lnTo>
                  <a:pt x="683081" y="1650"/>
                </a:lnTo>
                <a:lnTo>
                  <a:pt x="676023" y="1639"/>
                </a:lnTo>
                <a:lnTo>
                  <a:pt x="674243" y="1396"/>
                </a:lnTo>
                <a:lnTo>
                  <a:pt x="678903" y="1015"/>
                </a:lnTo>
                <a:lnTo>
                  <a:pt x="674408" y="888"/>
                </a:lnTo>
                <a:close/>
              </a:path>
              <a:path w="934084" h="45719">
                <a:moveTo>
                  <a:pt x="769645" y="3428"/>
                </a:moveTo>
                <a:lnTo>
                  <a:pt x="759596" y="3557"/>
                </a:lnTo>
                <a:lnTo>
                  <a:pt x="748034" y="3809"/>
                </a:lnTo>
                <a:lnTo>
                  <a:pt x="774141" y="3809"/>
                </a:lnTo>
                <a:lnTo>
                  <a:pt x="769645" y="3428"/>
                </a:lnTo>
                <a:close/>
              </a:path>
              <a:path w="934084" h="45719">
                <a:moveTo>
                  <a:pt x="363905" y="2793"/>
                </a:moveTo>
                <a:lnTo>
                  <a:pt x="361861" y="3682"/>
                </a:lnTo>
                <a:lnTo>
                  <a:pt x="371551" y="3682"/>
                </a:lnTo>
                <a:lnTo>
                  <a:pt x="368541" y="3174"/>
                </a:lnTo>
                <a:lnTo>
                  <a:pt x="365798" y="3047"/>
                </a:lnTo>
                <a:lnTo>
                  <a:pt x="363905" y="2793"/>
                </a:lnTo>
                <a:close/>
              </a:path>
              <a:path w="934084" h="45719">
                <a:moveTo>
                  <a:pt x="386032" y="2666"/>
                </a:moveTo>
                <a:lnTo>
                  <a:pt x="376862" y="3557"/>
                </a:lnTo>
                <a:lnTo>
                  <a:pt x="371551" y="3682"/>
                </a:lnTo>
                <a:lnTo>
                  <a:pt x="479039" y="3682"/>
                </a:lnTo>
                <a:lnTo>
                  <a:pt x="479911" y="3555"/>
                </a:lnTo>
                <a:lnTo>
                  <a:pt x="388175" y="3555"/>
                </a:lnTo>
                <a:lnTo>
                  <a:pt x="388308" y="3214"/>
                </a:lnTo>
                <a:lnTo>
                  <a:pt x="386032" y="2666"/>
                </a:lnTo>
                <a:close/>
              </a:path>
              <a:path w="934084" h="45719">
                <a:moveTo>
                  <a:pt x="604469" y="3555"/>
                </a:moveTo>
                <a:lnTo>
                  <a:pt x="605967" y="3682"/>
                </a:lnTo>
                <a:lnTo>
                  <a:pt x="605547" y="3571"/>
                </a:lnTo>
                <a:lnTo>
                  <a:pt x="604469" y="3555"/>
                </a:lnTo>
                <a:close/>
              </a:path>
              <a:path w="934084" h="45719">
                <a:moveTo>
                  <a:pt x="605547" y="3571"/>
                </a:moveTo>
                <a:lnTo>
                  <a:pt x="605967" y="3682"/>
                </a:lnTo>
                <a:lnTo>
                  <a:pt x="613195" y="3682"/>
                </a:lnTo>
                <a:lnTo>
                  <a:pt x="605547" y="3571"/>
                </a:lnTo>
                <a:close/>
              </a:path>
              <a:path w="934084" h="45719">
                <a:moveTo>
                  <a:pt x="634225" y="2666"/>
                </a:moveTo>
                <a:lnTo>
                  <a:pt x="628491" y="3174"/>
                </a:lnTo>
                <a:lnTo>
                  <a:pt x="613195" y="3682"/>
                </a:lnTo>
                <a:lnTo>
                  <a:pt x="636943" y="3682"/>
                </a:lnTo>
                <a:lnTo>
                  <a:pt x="638200" y="2920"/>
                </a:lnTo>
                <a:lnTo>
                  <a:pt x="634225" y="2666"/>
                </a:lnTo>
                <a:close/>
              </a:path>
              <a:path w="934084" h="45719">
                <a:moveTo>
                  <a:pt x="347850" y="3255"/>
                </a:moveTo>
                <a:lnTo>
                  <a:pt x="345441" y="3655"/>
                </a:lnTo>
                <a:lnTo>
                  <a:pt x="349338" y="3555"/>
                </a:lnTo>
                <a:lnTo>
                  <a:pt x="347850" y="3255"/>
                </a:lnTo>
                <a:close/>
              </a:path>
              <a:path w="934084" h="45719">
                <a:moveTo>
                  <a:pt x="605487" y="3555"/>
                </a:moveTo>
                <a:lnTo>
                  <a:pt x="604469" y="3555"/>
                </a:lnTo>
                <a:lnTo>
                  <a:pt x="605547" y="3571"/>
                </a:lnTo>
                <a:close/>
              </a:path>
              <a:path w="934084" h="45719">
                <a:moveTo>
                  <a:pt x="623646" y="888"/>
                </a:moveTo>
                <a:lnTo>
                  <a:pt x="617879" y="1015"/>
                </a:lnTo>
                <a:lnTo>
                  <a:pt x="606336" y="1523"/>
                </a:lnTo>
                <a:lnTo>
                  <a:pt x="597941" y="1650"/>
                </a:lnTo>
                <a:lnTo>
                  <a:pt x="597827" y="2158"/>
                </a:lnTo>
                <a:lnTo>
                  <a:pt x="602208" y="2285"/>
                </a:lnTo>
                <a:lnTo>
                  <a:pt x="596214" y="2666"/>
                </a:lnTo>
                <a:lnTo>
                  <a:pt x="595106" y="2774"/>
                </a:lnTo>
                <a:lnTo>
                  <a:pt x="604469" y="3557"/>
                </a:lnTo>
                <a:lnTo>
                  <a:pt x="605487" y="3555"/>
                </a:lnTo>
                <a:lnTo>
                  <a:pt x="601167" y="2412"/>
                </a:lnTo>
                <a:lnTo>
                  <a:pt x="606930" y="1904"/>
                </a:lnTo>
                <a:lnTo>
                  <a:pt x="615365" y="1650"/>
                </a:lnTo>
                <a:lnTo>
                  <a:pt x="631265" y="1639"/>
                </a:lnTo>
                <a:lnTo>
                  <a:pt x="632118" y="1523"/>
                </a:lnTo>
                <a:lnTo>
                  <a:pt x="629319" y="1396"/>
                </a:lnTo>
                <a:lnTo>
                  <a:pt x="625096" y="1269"/>
                </a:lnTo>
                <a:lnTo>
                  <a:pt x="623646" y="888"/>
                </a:lnTo>
                <a:close/>
              </a:path>
              <a:path w="934084" h="45719">
                <a:moveTo>
                  <a:pt x="442214" y="888"/>
                </a:moveTo>
                <a:lnTo>
                  <a:pt x="436460" y="1269"/>
                </a:lnTo>
                <a:lnTo>
                  <a:pt x="434860" y="1777"/>
                </a:lnTo>
                <a:lnTo>
                  <a:pt x="431304" y="2539"/>
                </a:lnTo>
                <a:lnTo>
                  <a:pt x="429437" y="3174"/>
                </a:lnTo>
                <a:lnTo>
                  <a:pt x="424510" y="3428"/>
                </a:lnTo>
                <a:lnTo>
                  <a:pt x="389851" y="3428"/>
                </a:lnTo>
                <a:lnTo>
                  <a:pt x="388175" y="3555"/>
                </a:lnTo>
                <a:lnTo>
                  <a:pt x="479911" y="3555"/>
                </a:lnTo>
                <a:lnTo>
                  <a:pt x="483400" y="3047"/>
                </a:lnTo>
                <a:lnTo>
                  <a:pt x="442391" y="3047"/>
                </a:lnTo>
                <a:lnTo>
                  <a:pt x="436206" y="2285"/>
                </a:lnTo>
                <a:lnTo>
                  <a:pt x="437324" y="2031"/>
                </a:lnTo>
                <a:lnTo>
                  <a:pt x="439334" y="1825"/>
                </a:lnTo>
                <a:lnTo>
                  <a:pt x="442214" y="888"/>
                </a:lnTo>
                <a:close/>
              </a:path>
              <a:path w="934084" h="45719">
                <a:moveTo>
                  <a:pt x="590778" y="2412"/>
                </a:moveTo>
                <a:lnTo>
                  <a:pt x="588219" y="3445"/>
                </a:lnTo>
                <a:lnTo>
                  <a:pt x="595106" y="2774"/>
                </a:lnTo>
                <a:lnTo>
                  <a:pt x="590778" y="2412"/>
                </a:lnTo>
                <a:close/>
              </a:path>
              <a:path w="934084" h="45719">
                <a:moveTo>
                  <a:pt x="335419" y="2539"/>
                </a:moveTo>
                <a:lnTo>
                  <a:pt x="330149" y="3428"/>
                </a:lnTo>
                <a:lnTo>
                  <a:pt x="334395" y="3428"/>
                </a:lnTo>
                <a:lnTo>
                  <a:pt x="335364" y="3174"/>
                </a:lnTo>
                <a:lnTo>
                  <a:pt x="335419" y="2539"/>
                </a:lnTo>
                <a:close/>
              </a:path>
              <a:path w="934084" h="45719">
                <a:moveTo>
                  <a:pt x="399618" y="1650"/>
                </a:moveTo>
                <a:lnTo>
                  <a:pt x="395274" y="2031"/>
                </a:lnTo>
                <a:lnTo>
                  <a:pt x="393302" y="2398"/>
                </a:lnTo>
                <a:lnTo>
                  <a:pt x="397281" y="2666"/>
                </a:lnTo>
                <a:lnTo>
                  <a:pt x="401993" y="3428"/>
                </a:lnTo>
                <a:lnTo>
                  <a:pt x="424510" y="3428"/>
                </a:lnTo>
                <a:lnTo>
                  <a:pt x="421716" y="2920"/>
                </a:lnTo>
                <a:lnTo>
                  <a:pt x="419290" y="2920"/>
                </a:lnTo>
                <a:lnTo>
                  <a:pt x="427101" y="2285"/>
                </a:lnTo>
                <a:lnTo>
                  <a:pt x="422238" y="2285"/>
                </a:lnTo>
                <a:lnTo>
                  <a:pt x="421877" y="2158"/>
                </a:lnTo>
                <a:lnTo>
                  <a:pt x="400329" y="2158"/>
                </a:lnTo>
                <a:lnTo>
                  <a:pt x="399618" y="1650"/>
                </a:lnTo>
                <a:close/>
              </a:path>
              <a:path w="934084" h="45719">
                <a:moveTo>
                  <a:pt x="388448" y="2855"/>
                </a:moveTo>
                <a:lnTo>
                  <a:pt x="388308" y="3214"/>
                </a:lnTo>
                <a:lnTo>
                  <a:pt x="388670" y="3301"/>
                </a:lnTo>
                <a:lnTo>
                  <a:pt x="388913" y="3047"/>
                </a:lnTo>
                <a:lnTo>
                  <a:pt x="388909" y="2920"/>
                </a:lnTo>
                <a:lnTo>
                  <a:pt x="388448" y="2855"/>
                </a:lnTo>
                <a:close/>
              </a:path>
              <a:path w="934084" h="45719">
                <a:moveTo>
                  <a:pt x="343674" y="2412"/>
                </a:moveTo>
                <a:lnTo>
                  <a:pt x="347850" y="3255"/>
                </a:lnTo>
                <a:lnTo>
                  <a:pt x="348335" y="3174"/>
                </a:lnTo>
                <a:lnTo>
                  <a:pt x="347864" y="2666"/>
                </a:lnTo>
                <a:lnTo>
                  <a:pt x="343674" y="2412"/>
                </a:lnTo>
                <a:close/>
              </a:path>
              <a:path w="934084" h="45719">
                <a:moveTo>
                  <a:pt x="386678" y="2602"/>
                </a:moveTo>
                <a:lnTo>
                  <a:pt x="386032" y="2666"/>
                </a:lnTo>
                <a:lnTo>
                  <a:pt x="388308" y="3214"/>
                </a:lnTo>
                <a:lnTo>
                  <a:pt x="388448" y="2855"/>
                </a:lnTo>
                <a:lnTo>
                  <a:pt x="386678" y="2602"/>
                </a:lnTo>
                <a:close/>
              </a:path>
              <a:path w="934084" h="45719">
                <a:moveTo>
                  <a:pt x="528370" y="1606"/>
                </a:moveTo>
                <a:lnTo>
                  <a:pt x="524522" y="2158"/>
                </a:lnTo>
                <a:lnTo>
                  <a:pt x="526999" y="2539"/>
                </a:lnTo>
                <a:lnTo>
                  <a:pt x="518963" y="3174"/>
                </a:lnTo>
                <a:lnTo>
                  <a:pt x="531939" y="3174"/>
                </a:lnTo>
                <a:lnTo>
                  <a:pt x="528243" y="2666"/>
                </a:lnTo>
                <a:lnTo>
                  <a:pt x="529983" y="2539"/>
                </a:lnTo>
                <a:lnTo>
                  <a:pt x="537057" y="2412"/>
                </a:lnTo>
                <a:lnTo>
                  <a:pt x="538733" y="2412"/>
                </a:lnTo>
                <a:lnTo>
                  <a:pt x="540376" y="2158"/>
                </a:lnTo>
                <a:lnTo>
                  <a:pt x="539019" y="1650"/>
                </a:lnTo>
                <a:lnTo>
                  <a:pt x="531507" y="1650"/>
                </a:lnTo>
                <a:lnTo>
                  <a:pt x="528370" y="1606"/>
                </a:lnTo>
                <a:close/>
              </a:path>
              <a:path w="934084" h="45719">
                <a:moveTo>
                  <a:pt x="554901" y="2031"/>
                </a:moveTo>
                <a:lnTo>
                  <a:pt x="543814" y="2412"/>
                </a:lnTo>
                <a:lnTo>
                  <a:pt x="540270" y="3174"/>
                </a:lnTo>
                <a:lnTo>
                  <a:pt x="548551" y="2285"/>
                </a:lnTo>
                <a:lnTo>
                  <a:pt x="555321" y="2285"/>
                </a:lnTo>
                <a:lnTo>
                  <a:pt x="554901" y="2031"/>
                </a:lnTo>
                <a:close/>
              </a:path>
              <a:path w="934084" h="45719">
                <a:moveTo>
                  <a:pt x="565365" y="1904"/>
                </a:moveTo>
                <a:lnTo>
                  <a:pt x="561378" y="1904"/>
                </a:lnTo>
                <a:lnTo>
                  <a:pt x="556793" y="3174"/>
                </a:lnTo>
                <a:lnTo>
                  <a:pt x="583395" y="3174"/>
                </a:lnTo>
                <a:lnTo>
                  <a:pt x="581444" y="2031"/>
                </a:lnTo>
                <a:lnTo>
                  <a:pt x="565569" y="2031"/>
                </a:lnTo>
                <a:lnTo>
                  <a:pt x="565365" y="1904"/>
                </a:lnTo>
                <a:close/>
              </a:path>
              <a:path w="934084" h="45719">
                <a:moveTo>
                  <a:pt x="389763" y="2158"/>
                </a:moveTo>
                <a:lnTo>
                  <a:pt x="389019" y="2936"/>
                </a:lnTo>
                <a:lnTo>
                  <a:pt x="389801" y="3047"/>
                </a:lnTo>
                <a:lnTo>
                  <a:pt x="393302" y="2398"/>
                </a:lnTo>
                <a:lnTo>
                  <a:pt x="389763" y="2158"/>
                </a:lnTo>
                <a:close/>
              </a:path>
              <a:path w="934084" h="45719">
                <a:moveTo>
                  <a:pt x="458724" y="1396"/>
                </a:moveTo>
                <a:lnTo>
                  <a:pt x="454837" y="1523"/>
                </a:lnTo>
                <a:lnTo>
                  <a:pt x="462597" y="1777"/>
                </a:lnTo>
                <a:lnTo>
                  <a:pt x="454952" y="2666"/>
                </a:lnTo>
                <a:lnTo>
                  <a:pt x="450075" y="2920"/>
                </a:lnTo>
                <a:lnTo>
                  <a:pt x="442391" y="3047"/>
                </a:lnTo>
                <a:lnTo>
                  <a:pt x="483400" y="3047"/>
                </a:lnTo>
                <a:lnTo>
                  <a:pt x="486016" y="2666"/>
                </a:lnTo>
                <a:lnTo>
                  <a:pt x="482533" y="2285"/>
                </a:lnTo>
                <a:lnTo>
                  <a:pt x="461086" y="2285"/>
                </a:lnTo>
                <a:lnTo>
                  <a:pt x="464172" y="1777"/>
                </a:lnTo>
                <a:lnTo>
                  <a:pt x="458724" y="1396"/>
                </a:lnTo>
                <a:close/>
              </a:path>
              <a:path w="934084" h="45719">
                <a:moveTo>
                  <a:pt x="421017" y="2793"/>
                </a:moveTo>
                <a:lnTo>
                  <a:pt x="419290" y="2920"/>
                </a:lnTo>
                <a:lnTo>
                  <a:pt x="421716" y="2920"/>
                </a:lnTo>
                <a:lnTo>
                  <a:pt x="421017" y="2793"/>
                </a:lnTo>
                <a:close/>
              </a:path>
              <a:path w="934084" h="45719">
                <a:moveTo>
                  <a:pt x="388620" y="2412"/>
                </a:moveTo>
                <a:lnTo>
                  <a:pt x="386678" y="2602"/>
                </a:lnTo>
                <a:lnTo>
                  <a:pt x="388448" y="2855"/>
                </a:lnTo>
                <a:lnTo>
                  <a:pt x="388620" y="2412"/>
                </a:lnTo>
                <a:close/>
              </a:path>
              <a:path w="934084" h="45719">
                <a:moveTo>
                  <a:pt x="538733" y="2412"/>
                </a:moveTo>
                <a:lnTo>
                  <a:pt x="537057" y="2412"/>
                </a:lnTo>
                <a:lnTo>
                  <a:pt x="536270" y="2793"/>
                </a:lnTo>
                <a:lnTo>
                  <a:pt x="538733" y="2412"/>
                </a:lnTo>
                <a:close/>
              </a:path>
              <a:path w="934084" h="45719">
                <a:moveTo>
                  <a:pt x="690575" y="1650"/>
                </a:moveTo>
                <a:lnTo>
                  <a:pt x="684737" y="2031"/>
                </a:lnTo>
                <a:lnTo>
                  <a:pt x="684558" y="2412"/>
                </a:lnTo>
                <a:lnTo>
                  <a:pt x="685055" y="2666"/>
                </a:lnTo>
                <a:lnTo>
                  <a:pt x="690575" y="1650"/>
                </a:lnTo>
                <a:close/>
              </a:path>
              <a:path w="934084" h="45719">
                <a:moveTo>
                  <a:pt x="384454" y="2285"/>
                </a:moveTo>
                <a:lnTo>
                  <a:pt x="386032" y="2666"/>
                </a:lnTo>
                <a:lnTo>
                  <a:pt x="386678" y="2602"/>
                </a:lnTo>
                <a:lnTo>
                  <a:pt x="384454" y="2285"/>
                </a:lnTo>
                <a:close/>
              </a:path>
              <a:path w="934084" h="45719">
                <a:moveTo>
                  <a:pt x="467499" y="1142"/>
                </a:moveTo>
                <a:lnTo>
                  <a:pt x="464623" y="1512"/>
                </a:lnTo>
                <a:lnTo>
                  <a:pt x="464695" y="2031"/>
                </a:lnTo>
                <a:lnTo>
                  <a:pt x="461086" y="2285"/>
                </a:lnTo>
                <a:lnTo>
                  <a:pt x="482533" y="2285"/>
                </a:lnTo>
                <a:lnTo>
                  <a:pt x="480212" y="2031"/>
                </a:lnTo>
                <a:lnTo>
                  <a:pt x="470418" y="1512"/>
                </a:lnTo>
                <a:lnTo>
                  <a:pt x="467499" y="1142"/>
                </a:lnTo>
                <a:close/>
              </a:path>
              <a:path w="934084" h="45719">
                <a:moveTo>
                  <a:pt x="402920" y="1904"/>
                </a:moveTo>
                <a:lnTo>
                  <a:pt x="400329" y="2158"/>
                </a:lnTo>
                <a:lnTo>
                  <a:pt x="411619" y="2158"/>
                </a:lnTo>
                <a:lnTo>
                  <a:pt x="409575" y="2031"/>
                </a:lnTo>
                <a:lnTo>
                  <a:pt x="408901" y="2031"/>
                </a:lnTo>
                <a:lnTo>
                  <a:pt x="402920" y="1904"/>
                </a:lnTo>
                <a:close/>
              </a:path>
              <a:path w="934084" h="45719">
                <a:moveTo>
                  <a:pt x="419314" y="1396"/>
                </a:moveTo>
                <a:lnTo>
                  <a:pt x="414337" y="1396"/>
                </a:lnTo>
                <a:lnTo>
                  <a:pt x="411619" y="2158"/>
                </a:lnTo>
                <a:lnTo>
                  <a:pt x="421877" y="2158"/>
                </a:lnTo>
                <a:lnTo>
                  <a:pt x="420795" y="1777"/>
                </a:lnTo>
                <a:lnTo>
                  <a:pt x="419314" y="1396"/>
                </a:lnTo>
                <a:close/>
              </a:path>
              <a:path w="934084" h="45719">
                <a:moveTo>
                  <a:pt x="409191" y="1940"/>
                </a:moveTo>
                <a:lnTo>
                  <a:pt x="408901" y="2031"/>
                </a:lnTo>
                <a:lnTo>
                  <a:pt x="409575" y="2031"/>
                </a:lnTo>
                <a:lnTo>
                  <a:pt x="409191" y="1940"/>
                </a:lnTo>
                <a:close/>
              </a:path>
              <a:path w="934084" h="45719">
                <a:moveTo>
                  <a:pt x="560857" y="380"/>
                </a:moveTo>
                <a:lnTo>
                  <a:pt x="552754" y="761"/>
                </a:lnTo>
                <a:lnTo>
                  <a:pt x="552602" y="1269"/>
                </a:lnTo>
                <a:lnTo>
                  <a:pt x="554355" y="2031"/>
                </a:lnTo>
                <a:lnTo>
                  <a:pt x="561378" y="1904"/>
                </a:lnTo>
                <a:lnTo>
                  <a:pt x="565365" y="1904"/>
                </a:lnTo>
                <a:lnTo>
                  <a:pt x="563740" y="888"/>
                </a:lnTo>
                <a:lnTo>
                  <a:pt x="559244" y="888"/>
                </a:lnTo>
                <a:lnTo>
                  <a:pt x="560857" y="380"/>
                </a:lnTo>
                <a:close/>
              </a:path>
              <a:path w="934084" h="45719">
                <a:moveTo>
                  <a:pt x="575535" y="1639"/>
                </a:moveTo>
                <a:lnTo>
                  <a:pt x="573862" y="2031"/>
                </a:lnTo>
                <a:lnTo>
                  <a:pt x="578510" y="2031"/>
                </a:lnTo>
                <a:lnTo>
                  <a:pt x="580449" y="1904"/>
                </a:lnTo>
                <a:lnTo>
                  <a:pt x="578764" y="1904"/>
                </a:lnTo>
                <a:lnTo>
                  <a:pt x="575535" y="1639"/>
                </a:lnTo>
                <a:close/>
              </a:path>
              <a:path w="934084" h="45719">
                <a:moveTo>
                  <a:pt x="410514" y="1523"/>
                </a:moveTo>
                <a:lnTo>
                  <a:pt x="408508" y="1777"/>
                </a:lnTo>
                <a:lnTo>
                  <a:pt x="409191" y="1940"/>
                </a:lnTo>
                <a:lnTo>
                  <a:pt x="410514" y="1523"/>
                </a:lnTo>
                <a:close/>
              </a:path>
              <a:path w="934084" h="45719">
                <a:moveTo>
                  <a:pt x="444741" y="1269"/>
                </a:moveTo>
                <a:lnTo>
                  <a:pt x="439334" y="1825"/>
                </a:lnTo>
                <a:lnTo>
                  <a:pt x="439089" y="1904"/>
                </a:lnTo>
                <a:lnTo>
                  <a:pt x="444741" y="1269"/>
                </a:lnTo>
                <a:close/>
              </a:path>
              <a:path w="934084" h="45719">
                <a:moveTo>
                  <a:pt x="576567" y="1396"/>
                </a:moveTo>
                <a:lnTo>
                  <a:pt x="575535" y="1639"/>
                </a:lnTo>
                <a:lnTo>
                  <a:pt x="578764" y="1904"/>
                </a:lnTo>
                <a:lnTo>
                  <a:pt x="580093" y="1512"/>
                </a:lnTo>
                <a:lnTo>
                  <a:pt x="576567" y="1396"/>
                </a:lnTo>
                <a:close/>
              </a:path>
              <a:path w="934084" h="45719">
                <a:moveTo>
                  <a:pt x="580093" y="1512"/>
                </a:moveTo>
                <a:lnTo>
                  <a:pt x="578764" y="1904"/>
                </a:lnTo>
                <a:lnTo>
                  <a:pt x="580449" y="1904"/>
                </a:lnTo>
                <a:lnTo>
                  <a:pt x="584327" y="1650"/>
                </a:lnTo>
                <a:lnTo>
                  <a:pt x="580093" y="1512"/>
                </a:lnTo>
                <a:close/>
              </a:path>
              <a:path w="934084" h="45719">
                <a:moveTo>
                  <a:pt x="631178" y="1650"/>
                </a:moveTo>
                <a:lnTo>
                  <a:pt x="623734" y="1650"/>
                </a:lnTo>
                <a:lnTo>
                  <a:pt x="629297" y="1904"/>
                </a:lnTo>
                <a:lnTo>
                  <a:pt x="631178" y="1650"/>
                </a:lnTo>
                <a:close/>
              </a:path>
              <a:path w="934084" h="45719">
                <a:moveTo>
                  <a:pt x="537006" y="1142"/>
                </a:moveTo>
                <a:lnTo>
                  <a:pt x="531596" y="1142"/>
                </a:lnTo>
                <a:lnTo>
                  <a:pt x="530714" y="1269"/>
                </a:lnTo>
                <a:lnTo>
                  <a:pt x="531507" y="1650"/>
                </a:lnTo>
                <a:lnTo>
                  <a:pt x="539019" y="1650"/>
                </a:lnTo>
                <a:lnTo>
                  <a:pt x="537006" y="1142"/>
                </a:lnTo>
                <a:close/>
              </a:path>
              <a:path w="934084" h="45719">
                <a:moveTo>
                  <a:pt x="681850" y="1015"/>
                </a:moveTo>
                <a:lnTo>
                  <a:pt x="676109" y="1650"/>
                </a:lnTo>
                <a:lnTo>
                  <a:pt x="683081" y="1650"/>
                </a:lnTo>
                <a:lnTo>
                  <a:pt x="681850" y="1015"/>
                </a:lnTo>
                <a:close/>
              </a:path>
              <a:path w="934084" h="45719">
                <a:moveTo>
                  <a:pt x="575843" y="0"/>
                </a:moveTo>
                <a:lnTo>
                  <a:pt x="569720" y="126"/>
                </a:lnTo>
                <a:lnTo>
                  <a:pt x="565840" y="841"/>
                </a:lnTo>
                <a:lnTo>
                  <a:pt x="575535" y="1639"/>
                </a:lnTo>
                <a:lnTo>
                  <a:pt x="576567" y="1396"/>
                </a:lnTo>
                <a:lnTo>
                  <a:pt x="580484" y="1396"/>
                </a:lnTo>
                <a:lnTo>
                  <a:pt x="581774" y="1015"/>
                </a:lnTo>
                <a:lnTo>
                  <a:pt x="575843" y="0"/>
                </a:lnTo>
                <a:close/>
              </a:path>
              <a:path w="934084" h="45719">
                <a:moveTo>
                  <a:pt x="530542" y="1187"/>
                </a:moveTo>
                <a:lnTo>
                  <a:pt x="522592" y="1523"/>
                </a:lnTo>
                <a:lnTo>
                  <a:pt x="528370" y="1606"/>
                </a:lnTo>
                <a:lnTo>
                  <a:pt x="530714" y="1269"/>
                </a:lnTo>
                <a:lnTo>
                  <a:pt x="530542" y="1187"/>
                </a:lnTo>
                <a:close/>
              </a:path>
              <a:path w="934084" h="45719">
                <a:moveTo>
                  <a:pt x="580484" y="1396"/>
                </a:moveTo>
                <a:lnTo>
                  <a:pt x="576567" y="1396"/>
                </a:lnTo>
                <a:lnTo>
                  <a:pt x="580093" y="1512"/>
                </a:lnTo>
                <a:lnTo>
                  <a:pt x="580484" y="1396"/>
                </a:lnTo>
                <a:close/>
              </a:path>
              <a:path w="934084" h="45719">
                <a:moveTo>
                  <a:pt x="528599" y="253"/>
                </a:moveTo>
                <a:lnTo>
                  <a:pt x="530542" y="1187"/>
                </a:lnTo>
                <a:lnTo>
                  <a:pt x="531596" y="1142"/>
                </a:lnTo>
                <a:lnTo>
                  <a:pt x="537006" y="1142"/>
                </a:lnTo>
                <a:lnTo>
                  <a:pt x="539140" y="761"/>
                </a:lnTo>
                <a:lnTo>
                  <a:pt x="528599" y="253"/>
                </a:lnTo>
                <a:close/>
              </a:path>
              <a:path w="934084" h="45719">
                <a:moveTo>
                  <a:pt x="563333" y="634"/>
                </a:moveTo>
                <a:lnTo>
                  <a:pt x="563740" y="888"/>
                </a:lnTo>
                <a:lnTo>
                  <a:pt x="565581" y="888"/>
                </a:lnTo>
                <a:lnTo>
                  <a:pt x="565840" y="841"/>
                </a:lnTo>
                <a:lnTo>
                  <a:pt x="563333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9623874" y="3063501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765" y="0"/>
                </a:moveTo>
                <a:lnTo>
                  <a:pt x="0" y="634"/>
                </a:lnTo>
                <a:lnTo>
                  <a:pt x="7188" y="901"/>
                </a:lnTo>
                <a:lnTo>
                  <a:pt x="9410" y="1384"/>
                </a:lnTo>
                <a:lnTo>
                  <a:pt x="10134" y="977"/>
                </a:lnTo>
                <a:lnTo>
                  <a:pt x="6502" y="457"/>
                </a:lnTo>
                <a:lnTo>
                  <a:pt x="576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9438216" y="3059429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113" y="73"/>
                </a:moveTo>
                <a:lnTo>
                  <a:pt x="0" y="203"/>
                </a:lnTo>
                <a:lnTo>
                  <a:pt x="3124" y="596"/>
                </a:lnTo>
                <a:lnTo>
                  <a:pt x="3327" y="469"/>
                </a:lnTo>
                <a:lnTo>
                  <a:pt x="4406" y="279"/>
                </a:lnTo>
                <a:lnTo>
                  <a:pt x="4113" y="73"/>
                </a:lnTo>
                <a:close/>
              </a:path>
              <a:path w="6984" h="635">
                <a:moveTo>
                  <a:pt x="6426" y="0"/>
                </a:moveTo>
                <a:lnTo>
                  <a:pt x="4063" y="38"/>
                </a:lnTo>
                <a:lnTo>
                  <a:pt x="642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9392518" y="3058850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449" y="0"/>
                </a:moveTo>
                <a:lnTo>
                  <a:pt x="11277" y="76"/>
                </a:lnTo>
                <a:lnTo>
                  <a:pt x="749" y="419"/>
                </a:lnTo>
                <a:lnTo>
                  <a:pt x="0" y="863"/>
                </a:lnTo>
                <a:lnTo>
                  <a:pt x="174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9342839" y="3057504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451" y="0"/>
                </a:moveTo>
                <a:lnTo>
                  <a:pt x="1117" y="38"/>
                </a:lnTo>
                <a:lnTo>
                  <a:pt x="0" y="241"/>
                </a:lnTo>
                <a:lnTo>
                  <a:pt x="4000" y="596"/>
                </a:lnTo>
                <a:lnTo>
                  <a:pt x="5092" y="355"/>
                </a:lnTo>
                <a:lnTo>
                  <a:pt x="6819" y="241"/>
                </a:lnTo>
                <a:lnTo>
                  <a:pt x="645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9336073" y="3058370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813" y="0"/>
                </a:moveTo>
                <a:lnTo>
                  <a:pt x="1997" y="489"/>
                </a:lnTo>
                <a:lnTo>
                  <a:pt x="3683" y="736"/>
                </a:lnTo>
                <a:lnTo>
                  <a:pt x="7493" y="698"/>
                </a:lnTo>
                <a:lnTo>
                  <a:pt x="8813" y="0"/>
                </a:lnTo>
                <a:close/>
              </a:path>
              <a:path w="8890" h="1269">
                <a:moveTo>
                  <a:pt x="0" y="241"/>
                </a:moveTo>
                <a:lnTo>
                  <a:pt x="139" y="622"/>
                </a:lnTo>
                <a:lnTo>
                  <a:pt x="1997" y="489"/>
                </a:lnTo>
                <a:lnTo>
                  <a:pt x="0" y="241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9234580" y="3057664"/>
            <a:ext cx="12065" cy="1270"/>
          </a:xfrm>
          <a:custGeom>
            <a:avLst/>
            <a:gdLst/>
            <a:ahLst/>
            <a:cxnLst/>
            <a:rect l="l" t="t" r="r" b="b"/>
            <a:pathLst>
              <a:path w="12065" h="1269">
                <a:moveTo>
                  <a:pt x="0" y="622"/>
                </a:moveTo>
                <a:lnTo>
                  <a:pt x="2324" y="1092"/>
                </a:lnTo>
                <a:lnTo>
                  <a:pt x="4295" y="939"/>
                </a:lnTo>
                <a:lnTo>
                  <a:pt x="2539" y="939"/>
                </a:lnTo>
                <a:lnTo>
                  <a:pt x="0" y="622"/>
                </a:lnTo>
                <a:close/>
              </a:path>
              <a:path w="12065" h="1269">
                <a:moveTo>
                  <a:pt x="11645" y="0"/>
                </a:moveTo>
                <a:lnTo>
                  <a:pt x="2539" y="939"/>
                </a:lnTo>
                <a:lnTo>
                  <a:pt x="4295" y="939"/>
                </a:lnTo>
                <a:lnTo>
                  <a:pt x="7416" y="698"/>
                </a:lnTo>
                <a:lnTo>
                  <a:pt x="9828" y="622"/>
                </a:lnTo>
                <a:lnTo>
                  <a:pt x="1164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9191768" y="3058753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94" y="0"/>
                </a:moveTo>
                <a:lnTo>
                  <a:pt x="2882" y="63"/>
                </a:lnTo>
                <a:lnTo>
                  <a:pt x="0" y="380"/>
                </a:lnTo>
                <a:lnTo>
                  <a:pt x="2667" y="571"/>
                </a:lnTo>
                <a:lnTo>
                  <a:pt x="6565" y="520"/>
                </a:lnTo>
                <a:lnTo>
                  <a:pt x="519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9129879" y="3101864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2" y="0"/>
                </a:moveTo>
                <a:lnTo>
                  <a:pt x="0" y="457"/>
                </a:lnTo>
                <a:lnTo>
                  <a:pt x="4991" y="228"/>
                </a:lnTo>
                <a:lnTo>
                  <a:pt x="7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9502386" y="3097184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359" y="392"/>
                </a:moveTo>
                <a:lnTo>
                  <a:pt x="0" y="927"/>
                </a:lnTo>
                <a:lnTo>
                  <a:pt x="4495" y="749"/>
                </a:lnTo>
                <a:lnTo>
                  <a:pt x="3708" y="723"/>
                </a:lnTo>
                <a:lnTo>
                  <a:pt x="4359" y="392"/>
                </a:lnTo>
                <a:close/>
              </a:path>
              <a:path w="6350" h="1269">
                <a:moveTo>
                  <a:pt x="5130" y="0"/>
                </a:moveTo>
                <a:lnTo>
                  <a:pt x="190" y="419"/>
                </a:lnTo>
                <a:lnTo>
                  <a:pt x="4665" y="236"/>
                </a:lnTo>
                <a:lnTo>
                  <a:pt x="5130" y="0"/>
                </a:lnTo>
                <a:close/>
              </a:path>
              <a:path w="6350" h="1269">
                <a:moveTo>
                  <a:pt x="6108" y="177"/>
                </a:moveTo>
                <a:lnTo>
                  <a:pt x="4665" y="236"/>
                </a:lnTo>
                <a:lnTo>
                  <a:pt x="4359" y="392"/>
                </a:lnTo>
                <a:lnTo>
                  <a:pt x="6108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9664885" y="307983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25" y="952"/>
                </a:lnTo>
                <a:lnTo>
                  <a:pt x="1511" y="139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9645538" y="3005835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21" y="0"/>
                </a:moveTo>
                <a:lnTo>
                  <a:pt x="2581" y="85"/>
                </a:lnTo>
                <a:lnTo>
                  <a:pt x="3607" y="291"/>
                </a:lnTo>
                <a:lnTo>
                  <a:pt x="0" y="480"/>
                </a:lnTo>
                <a:lnTo>
                  <a:pt x="3340" y="772"/>
                </a:lnTo>
                <a:lnTo>
                  <a:pt x="5339" y="480"/>
                </a:lnTo>
                <a:lnTo>
                  <a:pt x="6629" y="175"/>
                </a:lnTo>
                <a:lnTo>
                  <a:pt x="192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8770006" y="2998578"/>
            <a:ext cx="915035" cy="40640"/>
          </a:xfrm>
          <a:custGeom>
            <a:avLst/>
            <a:gdLst/>
            <a:ahLst/>
            <a:cxnLst/>
            <a:rect l="l" t="t" r="r" b="b"/>
            <a:pathLst>
              <a:path w="915034" h="40639">
                <a:moveTo>
                  <a:pt x="380123" y="39115"/>
                </a:moveTo>
                <a:lnTo>
                  <a:pt x="371335" y="39115"/>
                </a:lnTo>
                <a:lnTo>
                  <a:pt x="370166" y="40131"/>
                </a:lnTo>
                <a:lnTo>
                  <a:pt x="380123" y="39115"/>
                </a:lnTo>
                <a:close/>
              </a:path>
              <a:path w="915034" h="40639">
                <a:moveTo>
                  <a:pt x="519060" y="38734"/>
                </a:moveTo>
                <a:lnTo>
                  <a:pt x="461378" y="38734"/>
                </a:lnTo>
                <a:lnTo>
                  <a:pt x="466712" y="39115"/>
                </a:lnTo>
                <a:lnTo>
                  <a:pt x="466229" y="39369"/>
                </a:lnTo>
                <a:lnTo>
                  <a:pt x="463930" y="39369"/>
                </a:lnTo>
                <a:lnTo>
                  <a:pt x="462216" y="39623"/>
                </a:lnTo>
                <a:lnTo>
                  <a:pt x="470763" y="39877"/>
                </a:lnTo>
                <a:lnTo>
                  <a:pt x="485000" y="38861"/>
                </a:lnTo>
                <a:lnTo>
                  <a:pt x="518372" y="38861"/>
                </a:lnTo>
                <a:lnTo>
                  <a:pt x="519060" y="38734"/>
                </a:lnTo>
                <a:close/>
              </a:path>
              <a:path w="915034" h="40639">
                <a:moveTo>
                  <a:pt x="530834" y="38607"/>
                </a:moveTo>
                <a:lnTo>
                  <a:pt x="519747" y="38607"/>
                </a:lnTo>
                <a:lnTo>
                  <a:pt x="530097" y="39877"/>
                </a:lnTo>
                <a:lnTo>
                  <a:pt x="530834" y="38607"/>
                </a:lnTo>
                <a:close/>
              </a:path>
              <a:path w="915034" h="40639">
                <a:moveTo>
                  <a:pt x="398736" y="37845"/>
                </a:moveTo>
                <a:lnTo>
                  <a:pt x="304952" y="37845"/>
                </a:lnTo>
                <a:lnTo>
                  <a:pt x="315620" y="38861"/>
                </a:lnTo>
                <a:lnTo>
                  <a:pt x="329685" y="39242"/>
                </a:lnTo>
                <a:lnTo>
                  <a:pt x="345046" y="39242"/>
                </a:lnTo>
                <a:lnTo>
                  <a:pt x="359600" y="39750"/>
                </a:lnTo>
                <a:lnTo>
                  <a:pt x="358444" y="38607"/>
                </a:lnTo>
                <a:lnTo>
                  <a:pt x="396447" y="38607"/>
                </a:lnTo>
                <a:lnTo>
                  <a:pt x="398736" y="37845"/>
                </a:lnTo>
                <a:close/>
              </a:path>
              <a:path w="915034" h="40639">
                <a:moveTo>
                  <a:pt x="384590" y="38988"/>
                </a:moveTo>
                <a:lnTo>
                  <a:pt x="381368" y="38988"/>
                </a:lnTo>
                <a:lnTo>
                  <a:pt x="386257" y="39623"/>
                </a:lnTo>
                <a:lnTo>
                  <a:pt x="384590" y="38988"/>
                </a:lnTo>
                <a:close/>
              </a:path>
              <a:path w="915034" h="40639">
                <a:moveTo>
                  <a:pt x="662388" y="36956"/>
                </a:moveTo>
                <a:lnTo>
                  <a:pt x="401408" y="36956"/>
                </a:lnTo>
                <a:lnTo>
                  <a:pt x="408190" y="38353"/>
                </a:lnTo>
                <a:lnTo>
                  <a:pt x="414324" y="38607"/>
                </a:lnTo>
                <a:lnTo>
                  <a:pt x="403529" y="39242"/>
                </a:lnTo>
                <a:lnTo>
                  <a:pt x="410760" y="39623"/>
                </a:lnTo>
                <a:lnTo>
                  <a:pt x="426702" y="39242"/>
                </a:lnTo>
                <a:lnTo>
                  <a:pt x="433679" y="39242"/>
                </a:lnTo>
                <a:lnTo>
                  <a:pt x="431164" y="38480"/>
                </a:lnTo>
                <a:lnTo>
                  <a:pt x="438569" y="38099"/>
                </a:lnTo>
                <a:lnTo>
                  <a:pt x="537717" y="38099"/>
                </a:lnTo>
                <a:lnTo>
                  <a:pt x="538975" y="37718"/>
                </a:lnTo>
                <a:lnTo>
                  <a:pt x="543572" y="37591"/>
                </a:lnTo>
                <a:lnTo>
                  <a:pt x="574173" y="37591"/>
                </a:lnTo>
                <a:lnTo>
                  <a:pt x="585342" y="37337"/>
                </a:lnTo>
                <a:lnTo>
                  <a:pt x="609532" y="37337"/>
                </a:lnTo>
                <a:lnTo>
                  <a:pt x="611289" y="37083"/>
                </a:lnTo>
                <a:lnTo>
                  <a:pt x="658989" y="37083"/>
                </a:lnTo>
                <a:lnTo>
                  <a:pt x="662388" y="36956"/>
                </a:lnTo>
                <a:close/>
              </a:path>
              <a:path w="915034" h="40639">
                <a:moveTo>
                  <a:pt x="433679" y="39242"/>
                </a:moveTo>
                <a:lnTo>
                  <a:pt x="426702" y="39242"/>
                </a:lnTo>
                <a:lnTo>
                  <a:pt x="432968" y="39623"/>
                </a:lnTo>
                <a:lnTo>
                  <a:pt x="433679" y="39242"/>
                </a:lnTo>
                <a:close/>
              </a:path>
              <a:path w="915034" h="40639">
                <a:moveTo>
                  <a:pt x="518372" y="38861"/>
                </a:moveTo>
                <a:lnTo>
                  <a:pt x="485000" y="38861"/>
                </a:lnTo>
                <a:lnTo>
                  <a:pt x="490170" y="39242"/>
                </a:lnTo>
                <a:lnTo>
                  <a:pt x="514248" y="39623"/>
                </a:lnTo>
                <a:lnTo>
                  <a:pt x="518372" y="38861"/>
                </a:lnTo>
                <a:close/>
              </a:path>
              <a:path w="915034" h="40639">
                <a:moveTo>
                  <a:pt x="574173" y="37591"/>
                </a:moveTo>
                <a:lnTo>
                  <a:pt x="543572" y="37591"/>
                </a:lnTo>
                <a:lnTo>
                  <a:pt x="542112" y="38480"/>
                </a:lnTo>
                <a:lnTo>
                  <a:pt x="541032" y="39623"/>
                </a:lnTo>
                <a:lnTo>
                  <a:pt x="553965" y="38698"/>
                </a:lnTo>
                <a:lnTo>
                  <a:pt x="552589" y="38480"/>
                </a:lnTo>
                <a:lnTo>
                  <a:pt x="562178" y="38480"/>
                </a:lnTo>
                <a:lnTo>
                  <a:pt x="567701" y="38092"/>
                </a:lnTo>
                <a:lnTo>
                  <a:pt x="571578" y="37845"/>
                </a:lnTo>
                <a:lnTo>
                  <a:pt x="572689" y="37718"/>
                </a:lnTo>
                <a:lnTo>
                  <a:pt x="574173" y="37591"/>
                </a:lnTo>
                <a:close/>
              </a:path>
              <a:path w="915034" h="40639">
                <a:moveTo>
                  <a:pt x="383590" y="38607"/>
                </a:moveTo>
                <a:lnTo>
                  <a:pt x="358444" y="38607"/>
                </a:lnTo>
                <a:lnTo>
                  <a:pt x="367626" y="39496"/>
                </a:lnTo>
                <a:lnTo>
                  <a:pt x="371335" y="39115"/>
                </a:lnTo>
                <a:lnTo>
                  <a:pt x="380123" y="39115"/>
                </a:lnTo>
                <a:lnTo>
                  <a:pt x="381368" y="38988"/>
                </a:lnTo>
                <a:lnTo>
                  <a:pt x="384590" y="38988"/>
                </a:lnTo>
                <a:lnTo>
                  <a:pt x="383590" y="38607"/>
                </a:lnTo>
                <a:close/>
              </a:path>
              <a:path w="915034" h="40639">
                <a:moveTo>
                  <a:pt x="537717" y="38099"/>
                </a:moveTo>
                <a:lnTo>
                  <a:pt x="438569" y="38099"/>
                </a:lnTo>
                <a:lnTo>
                  <a:pt x="444563" y="38607"/>
                </a:lnTo>
                <a:lnTo>
                  <a:pt x="456298" y="39115"/>
                </a:lnTo>
                <a:lnTo>
                  <a:pt x="455167" y="39369"/>
                </a:lnTo>
                <a:lnTo>
                  <a:pt x="460057" y="39115"/>
                </a:lnTo>
                <a:lnTo>
                  <a:pt x="461378" y="38734"/>
                </a:lnTo>
                <a:lnTo>
                  <a:pt x="519060" y="38734"/>
                </a:lnTo>
                <a:lnTo>
                  <a:pt x="519747" y="38607"/>
                </a:lnTo>
                <a:lnTo>
                  <a:pt x="536042" y="38607"/>
                </a:lnTo>
                <a:lnTo>
                  <a:pt x="537717" y="38099"/>
                </a:lnTo>
                <a:close/>
              </a:path>
              <a:path w="915034" h="40639">
                <a:moveTo>
                  <a:pt x="396446" y="38607"/>
                </a:moveTo>
                <a:lnTo>
                  <a:pt x="383590" y="38607"/>
                </a:lnTo>
                <a:lnTo>
                  <a:pt x="394538" y="39242"/>
                </a:lnTo>
                <a:lnTo>
                  <a:pt x="396446" y="38607"/>
                </a:lnTo>
                <a:close/>
              </a:path>
              <a:path w="915034" h="40639">
                <a:moveTo>
                  <a:pt x="554840" y="38635"/>
                </a:moveTo>
                <a:lnTo>
                  <a:pt x="553965" y="38698"/>
                </a:lnTo>
                <a:lnTo>
                  <a:pt x="556602" y="39115"/>
                </a:lnTo>
                <a:lnTo>
                  <a:pt x="555413" y="38675"/>
                </a:lnTo>
                <a:lnTo>
                  <a:pt x="554840" y="38635"/>
                </a:lnTo>
                <a:close/>
              </a:path>
              <a:path w="915034" h="40639">
                <a:moveTo>
                  <a:pt x="562104" y="38607"/>
                </a:moveTo>
                <a:lnTo>
                  <a:pt x="555231" y="38607"/>
                </a:lnTo>
                <a:lnTo>
                  <a:pt x="555413" y="38675"/>
                </a:lnTo>
                <a:lnTo>
                  <a:pt x="561809" y="39115"/>
                </a:lnTo>
                <a:lnTo>
                  <a:pt x="562104" y="38607"/>
                </a:lnTo>
                <a:close/>
              </a:path>
              <a:path w="915034" h="40639">
                <a:moveTo>
                  <a:pt x="298984" y="38607"/>
                </a:moveTo>
                <a:lnTo>
                  <a:pt x="301523" y="38988"/>
                </a:lnTo>
                <a:lnTo>
                  <a:pt x="301958" y="38734"/>
                </a:lnTo>
                <a:lnTo>
                  <a:pt x="298984" y="38607"/>
                </a:lnTo>
                <a:close/>
              </a:path>
              <a:path w="915034" h="40639">
                <a:moveTo>
                  <a:pt x="536041" y="38607"/>
                </a:moveTo>
                <a:lnTo>
                  <a:pt x="530834" y="38607"/>
                </a:lnTo>
                <a:lnTo>
                  <a:pt x="530750" y="38752"/>
                </a:lnTo>
                <a:lnTo>
                  <a:pt x="531787" y="38861"/>
                </a:lnTo>
                <a:lnTo>
                  <a:pt x="532383" y="38988"/>
                </a:lnTo>
                <a:lnTo>
                  <a:pt x="536041" y="38607"/>
                </a:lnTo>
                <a:close/>
              </a:path>
              <a:path w="915034" h="40639">
                <a:moveTo>
                  <a:pt x="613550" y="37499"/>
                </a:moveTo>
                <a:lnTo>
                  <a:pt x="606376" y="37794"/>
                </a:lnTo>
                <a:lnTo>
                  <a:pt x="604698" y="38037"/>
                </a:lnTo>
                <a:lnTo>
                  <a:pt x="607250" y="38226"/>
                </a:lnTo>
                <a:lnTo>
                  <a:pt x="605802" y="38988"/>
                </a:lnTo>
                <a:lnTo>
                  <a:pt x="609574" y="38988"/>
                </a:lnTo>
                <a:lnTo>
                  <a:pt x="619836" y="37972"/>
                </a:lnTo>
                <a:lnTo>
                  <a:pt x="619531" y="37718"/>
                </a:lnTo>
                <a:lnTo>
                  <a:pt x="638574" y="37718"/>
                </a:lnTo>
                <a:lnTo>
                  <a:pt x="643682" y="37591"/>
                </a:lnTo>
                <a:lnTo>
                  <a:pt x="614057" y="37591"/>
                </a:lnTo>
                <a:lnTo>
                  <a:pt x="613550" y="37499"/>
                </a:lnTo>
                <a:close/>
              </a:path>
              <a:path w="915034" h="40639">
                <a:moveTo>
                  <a:pt x="609532" y="37337"/>
                </a:moveTo>
                <a:lnTo>
                  <a:pt x="585342" y="37337"/>
                </a:lnTo>
                <a:lnTo>
                  <a:pt x="581355" y="38353"/>
                </a:lnTo>
                <a:lnTo>
                  <a:pt x="579285" y="38353"/>
                </a:lnTo>
                <a:lnTo>
                  <a:pt x="586524" y="38861"/>
                </a:lnTo>
                <a:lnTo>
                  <a:pt x="593763" y="38099"/>
                </a:lnTo>
                <a:lnTo>
                  <a:pt x="594192" y="38092"/>
                </a:lnTo>
                <a:lnTo>
                  <a:pt x="594042" y="37972"/>
                </a:lnTo>
                <a:lnTo>
                  <a:pt x="600231" y="37972"/>
                </a:lnTo>
                <a:lnTo>
                  <a:pt x="605126" y="37845"/>
                </a:lnTo>
                <a:lnTo>
                  <a:pt x="606376" y="37794"/>
                </a:lnTo>
                <a:lnTo>
                  <a:pt x="609532" y="37337"/>
                </a:lnTo>
                <a:close/>
              </a:path>
              <a:path w="915034" h="40639">
                <a:moveTo>
                  <a:pt x="603834" y="37972"/>
                </a:moveTo>
                <a:lnTo>
                  <a:pt x="600893" y="38136"/>
                </a:lnTo>
                <a:lnTo>
                  <a:pt x="598995" y="38861"/>
                </a:lnTo>
                <a:lnTo>
                  <a:pt x="604698" y="38037"/>
                </a:lnTo>
                <a:lnTo>
                  <a:pt x="603834" y="37972"/>
                </a:lnTo>
                <a:close/>
              </a:path>
              <a:path w="915034" h="40639">
                <a:moveTo>
                  <a:pt x="530834" y="38607"/>
                </a:moveTo>
                <a:lnTo>
                  <a:pt x="530580" y="38734"/>
                </a:lnTo>
                <a:lnTo>
                  <a:pt x="530750" y="38752"/>
                </a:lnTo>
                <a:lnTo>
                  <a:pt x="530834" y="38607"/>
                </a:lnTo>
                <a:close/>
              </a:path>
              <a:path w="915034" h="40639">
                <a:moveTo>
                  <a:pt x="302610" y="38353"/>
                </a:moveTo>
                <a:lnTo>
                  <a:pt x="301790" y="38734"/>
                </a:lnTo>
                <a:lnTo>
                  <a:pt x="301958" y="38734"/>
                </a:lnTo>
                <a:lnTo>
                  <a:pt x="302610" y="38353"/>
                </a:lnTo>
                <a:close/>
              </a:path>
              <a:path w="915034" h="40639">
                <a:moveTo>
                  <a:pt x="562178" y="38480"/>
                </a:moveTo>
                <a:lnTo>
                  <a:pt x="552589" y="38480"/>
                </a:lnTo>
                <a:lnTo>
                  <a:pt x="554840" y="38635"/>
                </a:lnTo>
                <a:lnTo>
                  <a:pt x="555231" y="38607"/>
                </a:lnTo>
                <a:lnTo>
                  <a:pt x="562104" y="38607"/>
                </a:lnTo>
                <a:lnTo>
                  <a:pt x="562178" y="38480"/>
                </a:lnTo>
                <a:close/>
              </a:path>
              <a:path w="915034" h="40639">
                <a:moveTo>
                  <a:pt x="284385" y="37972"/>
                </a:moveTo>
                <a:lnTo>
                  <a:pt x="267995" y="37972"/>
                </a:lnTo>
                <a:lnTo>
                  <a:pt x="269073" y="38092"/>
                </a:lnTo>
                <a:lnTo>
                  <a:pt x="268452" y="38607"/>
                </a:lnTo>
                <a:lnTo>
                  <a:pt x="277855" y="38607"/>
                </a:lnTo>
                <a:lnTo>
                  <a:pt x="284385" y="37972"/>
                </a:lnTo>
                <a:close/>
              </a:path>
              <a:path w="915034" h="40639">
                <a:moveTo>
                  <a:pt x="296031" y="37746"/>
                </a:moveTo>
                <a:lnTo>
                  <a:pt x="291820" y="38353"/>
                </a:lnTo>
                <a:lnTo>
                  <a:pt x="296189" y="38480"/>
                </a:lnTo>
                <a:lnTo>
                  <a:pt x="298984" y="38607"/>
                </a:lnTo>
                <a:lnTo>
                  <a:pt x="297294" y="38353"/>
                </a:lnTo>
                <a:lnTo>
                  <a:pt x="296031" y="37746"/>
                </a:lnTo>
                <a:close/>
              </a:path>
              <a:path w="915034" h="40639">
                <a:moveTo>
                  <a:pt x="674975" y="36448"/>
                </a:moveTo>
                <a:lnTo>
                  <a:pt x="236435" y="36448"/>
                </a:lnTo>
                <a:lnTo>
                  <a:pt x="243141" y="36702"/>
                </a:lnTo>
                <a:lnTo>
                  <a:pt x="248589" y="36702"/>
                </a:lnTo>
                <a:lnTo>
                  <a:pt x="248792" y="37464"/>
                </a:lnTo>
                <a:lnTo>
                  <a:pt x="244335" y="38099"/>
                </a:lnTo>
                <a:lnTo>
                  <a:pt x="254584" y="38480"/>
                </a:lnTo>
                <a:lnTo>
                  <a:pt x="263334" y="37972"/>
                </a:lnTo>
                <a:lnTo>
                  <a:pt x="284385" y="37972"/>
                </a:lnTo>
                <a:lnTo>
                  <a:pt x="289610" y="37464"/>
                </a:lnTo>
                <a:lnTo>
                  <a:pt x="399882" y="37464"/>
                </a:lnTo>
                <a:lnTo>
                  <a:pt x="401408" y="36956"/>
                </a:lnTo>
                <a:lnTo>
                  <a:pt x="662388" y="36956"/>
                </a:lnTo>
                <a:lnTo>
                  <a:pt x="666535" y="36776"/>
                </a:lnTo>
                <a:lnTo>
                  <a:pt x="666724" y="36702"/>
                </a:lnTo>
                <a:lnTo>
                  <a:pt x="671144" y="36575"/>
                </a:lnTo>
                <a:lnTo>
                  <a:pt x="674024" y="36575"/>
                </a:lnTo>
                <a:lnTo>
                  <a:pt x="674975" y="36448"/>
                </a:lnTo>
                <a:close/>
              </a:path>
              <a:path w="915034" h="40639">
                <a:moveTo>
                  <a:pt x="595107" y="38077"/>
                </a:moveTo>
                <a:lnTo>
                  <a:pt x="594192" y="38092"/>
                </a:lnTo>
                <a:lnTo>
                  <a:pt x="594677" y="38480"/>
                </a:lnTo>
                <a:lnTo>
                  <a:pt x="600893" y="38136"/>
                </a:lnTo>
                <a:lnTo>
                  <a:pt x="595263" y="38092"/>
                </a:lnTo>
                <a:lnTo>
                  <a:pt x="595107" y="38077"/>
                </a:lnTo>
                <a:close/>
              </a:path>
              <a:path w="915034" h="40639">
                <a:moveTo>
                  <a:pt x="303263" y="37972"/>
                </a:moveTo>
                <a:lnTo>
                  <a:pt x="302610" y="38353"/>
                </a:lnTo>
                <a:lnTo>
                  <a:pt x="304825" y="38353"/>
                </a:lnTo>
                <a:lnTo>
                  <a:pt x="303263" y="37972"/>
                </a:lnTo>
                <a:close/>
              </a:path>
              <a:path w="915034" h="40639">
                <a:moveTo>
                  <a:pt x="603834" y="37972"/>
                </a:moveTo>
                <a:lnTo>
                  <a:pt x="601319" y="37972"/>
                </a:lnTo>
                <a:lnTo>
                  <a:pt x="600893" y="38136"/>
                </a:lnTo>
                <a:lnTo>
                  <a:pt x="603834" y="37972"/>
                </a:lnTo>
                <a:close/>
              </a:path>
              <a:path w="915034" h="40639">
                <a:moveTo>
                  <a:pt x="601319" y="37972"/>
                </a:moveTo>
                <a:lnTo>
                  <a:pt x="595337" y="38099"/>
                </a:lnTo>
                <a:lnTo>
                  <a:pt x="600987" y="38099"/>
                </a:lnTo>
                <a:lnTo>
                  <a:pt x="601319" y="37972"/>
                </a:lnTo>
                <a:close/>
              </a:path>
              <a:path w="915034" h="40639">
                <a:moveTo>
                  <a:pt x="594042" y="37972"/>
                </a:moveTo>
                <a:lnTo>
                  <a:pt x="594192" y="38092"/>
                </a:lnTo>
                <a:lnTo>
                  <a:pt x="595107" y="38077"/>
                </a:lnTo>
                <a:lnTo>
                  <a:pt x="594042" y="37972"/>
                </a:lnTo>
                <a:close/>
              </a:path>
              <a:path w="915034" h="40639">
                <a:moveTo>
                  <a:pt x="600231" y="37972"/>
                </a:moveTo>
                <a:lnTo>
                  <a:pt x="594042" y="37972"/>
                </a:lnTo>
                <a:lnTo>
                  <a:pt x="595107" y="38077"/>
                </a:lnTo>
                <a:lnTo>
                  <a:pt x="600231" y="37972"/>
                </a:lnTo>
                <a:close/>
              </a:path>
              <a:path w="915034" h="40639">
                <a:moveTo>
                  <a:pt x="605142" y="37972"/>
                </a:moveTo>
                <a:lnTo>
                  <a:pt x="603834" y="37972"/>
                </a:lnTo>
                <a:lnTo>
                  <a:pt x="604698" y="38037"/>
                </a:lnTo>
                <a:lnTo>
                  <a:pt x="605142" y="37972"/>
                </a:lnTo>
                <a:close/>
              </a:path>
              <a:path w="915034" h="40639">
                <a:moveTo>
                  <a:pt x="606376" y="37794"/>
                </a:moveTo>
                <a:lnTo>
                  <a:pt x="605126" y="37845"/>
                </a:lnTo>
                <a:lnTo>
                  <a:pt x="598232" y="38024"/>
                </a:lnTo>
                <a:lnTo>
                  <a:pt x="601319" y="37972"/>
                </a:lnTo>
                <a:lnTo>
                  <a:pt x="605142" y="37972"/>
                </a:lnTo>
                <a:lnTo>
                  <a:pt x="606376" y="37794"/>
                </a:lnTo>
                <a:close/>
              </a:path>
              <a:path w="915034" h="40639">
                <a:moveTo>
                  <a:pt x="399882" y="37464"/>
                </a:moveTo>
                <a:lnTo>
                  <a:pt x="289610" y="37464"/>
                </a:lnTo>
                <a:lnTo>
                  <a:pt x="297103" y="37591"/>
                </a:lnTo>
                <a:lnTo>
                  <a:pt x="296169" y="37726"/>
                </a:lnTo>
                <a:lnTo>
                  <a:pt x="302361" y="37972"/>
                </a:lnTo>
                <a:lnTo>
                  <a:pt x="304952" y="37845"/>
                </a:lnTo>
                <a:lnTo>
                  <a:pt x="398736" y="37845"/>
                </a:lnTo>
                <a:lnTo>
                  <a:pt x="399882" y="37464"/>
                </a:lnTo>
                <a:close/>
              </a:path>
              <a:path w="915034" h="40639">
                <a:moveTo>
                  <a:pt x="638574" y="37718"/>
                </a:moveTo>
                <a:lnTo>
                  <a:pt x="619531" y="37718"/>
                </a:lnTo>
                <a:lnTo>
                  <a:pt x="633466" y="37845"/>
                </a:lnTo>
                <a:lnTo>
                  <a:pt x="638574" y="37718"/>
                </a:lnTo>
                <a:close/>
              </a:path>
              <a:path w="915034" h="40639">
                <a:moveTo>
                  <a:pt x="295973" y="37718"/>
                </a:moveTo>
                <a:lnTo>
                  <a:pt x="296169" y="37726"/>
                </a:lnTo>
                <a:lnTo>
                  <a:pt x="295973" y="37718"/>
                </a:lnTo>
                <a:close/>
              </a:path>
              <a:path w="915034" h="40639">
                <a:moveTo>
                  <a:pt x="614377" y="37464"/>
                </a:moveTo>
                <a:lnTo>
                  <a:pt x="613550" y="37499"/>
                </a:lnTo>
                <a:lnTo>
                  <a:pt x="614057" y="37591"/>
                </a:lnTo>
                <a:lnTo>
                  <a:pt x="614377" y="37464"/>
                </a:lnTo>
                <a:close/>
              </a:path>
              <a:path w="915034" h="40639">
                <a:moveTo>
                  <a:pt x="648790" y="37464"/>
                </a:moveTo>
                <a:lnTo>
                  <a:pt x="614377" y="37464"/>
                </a:lnTo>
                <a:lnTo>
                  <a:pt x="614057" y="37591"/>
                </a:lnTo>
                <a:lnTo>
                  <a:pt x="643682" y="37591"/>
                </a:lnTo>
                <a:lnTo>
                  <a:pt x="648790" y="37464"/>
                </a:lnTo>
                <a:close/>
              </a:path>
              <a:path w="915034" h="40639">
                <a:moveTo>
                  <a:pt x="658989" y="37083"/>
                </a:moveTo>
                <a:lnTo>
                  <a:pt x="611289" y="37083"/>
                </a:lnTo>
                <a:lnTo>
                  <a:pt x="613550" y="37499"/>
                </a:lnTo>
                <a:lnTo>
                  <a:pt x="614377" y="37464"/>
                </a:lnTo>
                <a:lnTo>
                  <a:pt x="648790" y="37464"/>
                </a:lnTo>
                <a:lnTo>
                  <a:pt x="658989" y="37083"/>
                </a:lnTo>
                <a:close/>
              </a:path>
              <a:path w="915034" h="40639">
                <a:moveTo>
                  <a:pt x="212680" y="36194"/>
                </a:moveTo>
                <a:lnTo>
                  <a:pt x="193954" y="36194"/>
                </a:lnTo>
                <a:lnTo>
                  <a:pt x="203301" y="36702"/>
                </a:lnTo>
                <a:lnTo>
                  <a:pt x="213372" y="36702"/>
                </a:lnTo>
                <a:lnTo>
                  <a:pt x="212128" y="37464"/>
                </a:lnTo>
                <a:lnTo>
                  <a:pt x="215849" y="37083"/>
                </a:lnTo>
                <a:lnTo>
                  <a:pt x="223011" y="37083"/>
                </a:lnTo>
                <a:lnTo>
                  <a:pt x="219481" y="36829"/>
                </a:lnTo>
                <a:lnTo>
                  <a:pt x="213029" y="36448"/>
                </a:lnTo>
                <a:lnTo>
                  <a:pt x="212680" y="36194"/>
                </a:lnTo>
                <a:close/>
              </a:path>
              <a:path w="915034" h="40639">
                <a:moveTo>
                  <a:pt x="223011" y="37083"/>
                </a:moveTo>
                <a:lnTo>
                  <a:pt x="215849" y="37083"/>
                </a:lnTo>
                <a:lnTo>
                  <a:pt x="220217" y="37337"/>
                </a:lnTo>
                <a:lnTo>
                  <a:pt x="223011" y="37083"/>
                </a:lnTo>
                <a:close/>
              </a:path>
              <a:path w="915034" h="40639">
                <a:moveTo>
                  <a:pt x="179765" y="36000"/>
                </a:moveTo>
                <a:lnTo>
                  <a:pt x="179247" y="36067"/>
                </a:lnTo>
                <a:lnTo>
                  <a:pt x="178701" y="36321"/>
                </a:lnTo>
                <a:lnTo>
                  <a:pt x="176148" y="36321"/>
                </a:lnTo>
                <a:lnTo>
                  <a:pt x="185877" y="37210"/>
                </a:lnTo>
                <a:lnTo>
                  <a:pt x="179765" y="36000"/>
                </a:lnTo>
                <a:close/>
              </a:path>
              <a:path w="915034" h="40639">
                <a:moveTo>
                  <a:pt x="674024" y="36575"/>
                </a:moveTo>
                <a:lnTo>
                  <a:pt x="671144" y="36575"/>
                </a:lnTo>
                <a:lnTo>
                  <a:pt x="666535" y="36776"/>
                </a:lnTo>
                <a:lnTo>
                  <a:pt x="665416" y="37210"/>
                </a:lnTo>
                <a:lnTo>
                  <a:pt x="668045" y="36829"/>
                </a:lnTo>
                <a:lnTo>
                  <a:pt x="673074" y="36702"/>
                </a:lnTo>
                <a:lnTo>
                  <a:pt x="674024" y="36575"/>
                </a:lnTo>
                <a:close/>
              </a:path>
              <a:path w="915034" h="40639">
                <a:moveTo>
                  <a:pt x="678776" y="35940"/>
                </a:moveTo>
                <a:lnTo>
                  <a:pt x="227304" y="35940"/>
                </a:lnTo>
                <a:lnTo>
                  <a:pt x="232117" y="36702"/>
                </a:lnTo>
                <a:lnTo>
                  <a:pt x="231749" y="36702"/>
                </a:lnTo>
                <a:lnTo>
                  <a:pt x="233972" y="37083"/>
                </a:lnTo>
                <a:lnTo>
                  <a:pt x="235450" y="36702"/>
                </a:lnTo>
                <a:lnTo>
                  <a:pt x="232117" y="36702"/>
                </a:lnTo>
                <a:lnTo>
                  <a:pt x="231633" y="36683"/>
                </a:lnTo>
                <a:lnTo>
                  <a:pt x="235569" y="36672"/>
                </a:lnTo>
                <a:lnTo>
                  <a:pt x="236435" y="36448"/>
                </a:lnTo>
                <a:lnTo>
                  <a:pt x="674975" y="36448"/>
                </a:lnTo>
                <a:lnTo>
                  <a:pt x="678776" y="35940"/>
                </a:lnTo>
                <a:close/>
              </a:path>
              <a:path w="915034" h="40639">
                <a:moveTo>
                  <a:pt x="193692" y="36503"/>
                </a:moveTo>
                <a:lnTo>
                  <a:pt x="191776" y="36672"/>
                </a:lnTo>
                <a:lnTo>
                  <a:pt x="191833" y="36956"/>
                </a:lnTo>
                <a:lnTo>
                  <a:pt x="193306" y="36956"/>
                </a:lnTo>
                <a:lnTo>
                  <a:pt x="193692" y="36503"/>
                </a:lnTo>
                <a:close/>
              </a:path>
              <a:path w="915034" h="40639">
                <a:moveTo>
                  <a:pt x="691457" y="36067"/>
                </a:moveTo>
                <a:lnTo>
                  <a:pt x="684212" y="36067"/>
                </a:lnTo>
                <a:lnTo>
                  <a:pt x="683869" y="36829"/>
                </a:lnTo>
                <a:lnTo>
                  <a:pt x="691426" y="36702"/>
                </a:lnTo>
                <a:lnTo>
                  <a:pt x="691703" y="36702"/>
                </a:lnTo>
                <a:lnTo>
                  <a:pt x="692230" y="36217"/>
                </a:lnTo>
                <a:lnTo>
                  <a:pt x="690384" y="36194"/>
                </a:lnTo>
                <a:lnTo>
                  <a:pt x="691457" y="36067"/>
                </a:lnTo>
                <a:close/>
              </a:path>
              <a:path w="915034" h="40639">
                <a:moveTo>
                  <a:pt x="691703" y="36702"/>
                </a:moveTo>
                <a:lnTo>
                  <a:pt x="691426" y="36702"/>
                </a:lnTo>
                <a:lnTo>
                  <a:pt x="691565" y="36829"/>
                </a:lnTo>
                <a:lnTo>
                  <a:pt x="691703" y="36702"/>
                </a:lnTo>
                <a:close/>
              </a:path>
              <a:path w="915034" h="40639">
                <a:moveTo>
                  <a:pt x="671144" y="36575"/>
                </a:moveTo>
                <a:lnTo>
                  <a:pt x="666724" y="36702"/>
                </a:lnTo>
                <a:lnTo>
                  <a:pt x="666535" y="36776"/>
                </a:lnTo>
                <a:lnTo>
                  <a:pt x="671144" y="36575"/>
                </a:lnTo>
                <a:close/>
              </a:path>
              <a:path w="915034" h="40639">
                <a:moveTo>
                  <a:pt x="191757" y="36575"/>
                </a:moveTo>
                <a:lnTo>
                  <a:pt x="190906" y="36575"/>
                </a:lnTo>
                <a:lnTo>
                  <a:pt x="191427" y="36702"/>
                </a:lnTo>
                <a:lnTo>
                  <a:pt x="191653" y="36683"/>
                </a:lnTo>
                <a:close/>
              </a:path>
              <a:path w="915034" h="40639">
                <a:moveTo>
                  <a:pt x="227304" y="35940"/>
                </a:moveTo>
                <a:lnTo>
                  <a:pt x="231633" y="36683"/>
                </a:lnTo>
                <a:lnTo>
                  <a:pt x="232117" y="36702"/>
                </a:lnTo>
                <a:lnTo>
                  <a:pt x="227304" y="35940"/>
                </a:lnTo>
                <a:close/>
              </a:path>
              <a:path w="915034" h="40639">
                <a:moveTo>
                  <a:pt x="227304" y="35940"/>
                </a:moveTo>
                <a:lnTo>
                  <a:pt x="221868" y="35940"/>
                </a:lnTo>
                <a:lnTo>
                  <a:pt x="222846" y="36321"/>
                </a:lnTo>
                <a:lnTo>
                  <a:pt x="231633" y="36683"/>
                </a:lnTo>
                <a:lnTo>
                  <a:pt x="227304" y="35940"/>
                </a:lnTo>
                <a:close/>
              </a:path>
              <a:path w="915034" h="40639">
                <a:moveTo>
                  <a:pt x="189344" y="36194"/>
                </a:moveTo>
                <a:lnTo>
                  <a:pt x="187629" y="36194"/>
                </a:lnTo>
                <a:lnTo>
                  <a:pt x="183692" y="36575"/>
                </a:lnTo>
                <a:lnTo>
                  <a:pt x="190906" y="36575"/>
                </a:lnTo>
                <a:lnTo>
                  <a:pt x="189344" y="36194"/>
                </a:lnTo>
                <a:close/>
              </a:path>
              <a:path w="915034" h="40639">
                <a:moveTo>
                  <a:pt x="193789" y="36388"/>
                </a:moveTo>
                <a:lnTo>
                  <a:pt x="194309" y="36448"/>
                </a:lnTo>
                <a:lnTo>
                  <a:pt x="193789" y="36388"/>
                </a:lnTo>
                <a:close/>
              </a:path>
              <a:path w="915034" h="40639">
                <a:moveTo>
                  <a:pt x="731054" y="35873"/>
                </a:moveTo>
                <a:lnTo>
                  <a:pt x="729449" y="35940"/>
                </a:lnTo>
                <a:lnTo>
                  <a:pt x="729284" y="36448"/>
                </a:lnTo>
                <a:lnTo>
                  <a:pt x="731054" y="35873"/>
                </a:lnTo>
                <a:close/>
              </a:path>
              <a:path w="915034" h="40639">
                <a:moveTo>
                  <a:pt x="721027" y="35432"/>
                </a:moveTo>
                <a:lnTo>
                  <a:pt x="191427" y="35432"/>
                </a:lnTo>
                <a:lnTo>
                  <a:pt x="191007" y="36067"/>
                </a:lnTo>
                <a:lnTo>
                  <a:pt x="193789" y="36388"/>
                </a:lnTo>
                <a:lnTo>
                  <a:pt x="193954" y="36194"/>
                </a:lnTo>
                <a:lnTo>
                  <a:pt x="212680" y="36194"/>
                </a:lnTo>
                <a:lnTo>
                  <a:pt x="212331" y="35940"/>
                </a:lnTo>
                <a:lnTo>
                  <a:pt x="709460" y="35940"/>
                </a:lnTo>
                <a:lnTo>
                  <a:pt x="721027" y="35432"/>
                </a:lnTo>
                <a:close/>
              </a:path>
              <a:path w="915034" h="40639">
                <a:moveTo>
                  <a:pt x="692530" y="35940"/>
                </a:moveTo>
                <a:lnTo>
                  <a:pt x="678776" y="35940"/>
                </a:lnTo>
                <a:lnTo>
                  <a:pt x="679272" y="36321"/>
                </a:lnTo>
                <a:lnTo>
                  <a:pt x="684212" y="36067"/>
                </a:lnTo>
                <a:lnTo>
                  <a:pt x="691457" y="36067"/>
                </a:lnTo>
                <a:lnTo>
                  <a:pt x="692530" y="35940"/>
                </a:lnTo>
                <a:close/>
              </a:path>
              <a:path w="915034" h="40639">
                <a:moveTo>
                  <a:pt x="709460" y="35940"/>
                </a:moveTo>
                <a:lnTo>
                  <a:pt x="692530" y="35940"/>
                </a:lnTo>
                <a:lnTo>
                  <a:pt x="692230" y="36217"/>
                </a:lnTo>
                <a:lnTo>
                  <a:pt x="700785" y="36321"/>
                </a:lnTo>
                <a:lnTo>
                  <a:pt x="709460" y="35940"/>
                </a:lnTo>
                <a:close/>
              </a:path>
              <a:path w="915034" h="40639">
                <a:moveTo>
                  <a:pt x="692530" y="35940"/>
                </a:moveTo>
                <a:lnTo>
                  <a:pt x="690384" y="36194"/>
                </a:lnTo>
                <a:lnTo>
                  <a:pt x="692230" y="36217"/>
                </a:lnTo>
                <a:lnTo>
                  <a:pt x="692530" y="35940"/>
                </a:lnTo>
                <a:close/>
              </a:path>
              <a:path w="915034" h="40639">
                <a:moveTo>
                  <a:pt x="172097" y="35178"/>
                </a:moveTo>
                <a:lnTo>
                  <a:pt x="156883" y="35178"/>
                </a:lnTo>
                <a:lnTo>
                  <a:pt x="168033" y="36067"/>
                </a:lnTo>
                <a:lnTo>
                  <a:pt x="170738" y="35432"/>
                </a:lnTo>
                <a:lnTo>
                  <a:pt x="171940" y="35432"/>
                </a:lnTo>
                <a:lnTo>
                  <a:pt x="172097" y="35178"/>
                </a:lnTo>
                <a:close/>
              </a:path>
              <a:path w="915034" h="40639">
                <a:moveTo>
                  <a:pt x="180595" y="35892"/>
                </a:moveTo>
                <a:lnTo>
                  <a:pt x="179463" y="35940"/>
                </a:lnTo>
                <a:lnTo>
                  <a:pt x="179765" y="36000"/>
                </a:lnTo>
                <a:lnTo>
                  <a:pt x="180595" y="35892"/>
                </a:lnTo>
                <a:close/>
              </a:path>
              <a:path w="915034" h="40639">
                <a:moveTo>
                  <a:pt x="758608" y="34162"/>
                </a:moveTo>
                <a:lnTo>
                  <a:pt x="136232" y="34162"/>
                </a:lnTo>
                <a:lnTo>
                  <a:pt x="141516" y="34797"/>
                </a:lnTo>
                <a:lnTo>
                  <a:pt x="140715" y="34797"/>
                </a:lnTo>
                <a:lnTo>
                  <a:pt x="154711" y="35940"/>
                </a:lnTo>
                <a:lnTo>
                  <a:pt x="156883" y="35178"/>
                </a:lnTo>
                <a:lnTo>
                  <a:pt x="733190" y="35178"/>
                </a:lnTo>
                <a:lnTo>
                  <a:pt x="733971" y="34924"/>
                </a:lnTo>
                <a:lnTo>
                  <a:pt x="749006" y="34924"/>
                </a:lnTo>
                <a:lnTo>
                  <a:pt x="755846" y="34416"/>
                </a:lnTo>
                <a:lnTo>
                  <a:pt x="758608" y="34162"/>
                </a:lnTo>
                <a:close/>
              </a:path>
              <a:path w="915034" h="40639">
                <a:moveTo>
                  <a:pt x="733190" y="35178"/>
                </a:moveTo>
                <a:lnTo>
                  <a:pt x="172097" y="35178"/>
                </a:lnTo>
                <a:lnTo>
                  <a:pt x="181203" y="35813"/>
                </a:lnTo>
                <a:lnTo>
                  <a:pt x="180595" y="35892"/>
                </a:lnTo>
                <a:lnTo>
                  <a:pt x="191427" y="35432"/>
                </a:lnTo>
                <a:lnTo>
                  <a:pt x="721027" y="35432"/>
                </a:lnTo>
                <a:lnTo>
                  <a:pt x="723919" y="35305"/>
                </a:lnTo>
                <a:lnTo>
                  <a:pt x="733101" y="35207"/>
                </a:lnTo>
                <a:close/>
              </a:path>
              <a:path w="915034" h="40639">
                <a:moveTo>
                  <a:pt x="749006" y="34924"/>
                </a:moveTo>
                <a:lnTo>
                  <a:pt x="733971" y="34924"/>
                </a:lnTo>
                <a:lnTo>
                  <a:pt x="735812" y="35178"/>
                </a:lnTo>
                <a:lnTo>
                  <a:pt x="733101" y="35207"/>
                </a:lnTo>
                <a:lnTo>
                  <a:pt x="731054" y="35873"/>
                </a:lnTo>
                <a:lnTo>
                  <a:pt x="738494" y="35559"/>
                </a:lnTo>
                <a:lnTo>
                  <a:pt x="747296" y="35051"/>
                </a:lnTo>
                <a:lnTo>
                  <a:pt x="749006" y="34924"/>
                </a:lnTo>
                <a:close/>
              </a:path>
              <a:path w="915034" h="40639">
                <a:moveTo>
                  <a:pt x="171940" y="35432"/>
                </a:moveTo>
                <a:lnTo>
                  <a:pt x="170738" y="35432"/>
                </a:lnTo>
                <a:lnTo>
                  <a:pt x="171322" y="35559"/>
                </a:lnTo>
                <a:lnTo>
                  <a:pt x="170446" y="35559"/>
                </a:lnTo>
                <a:lnTo>
                  <a:pt x="171703" y="35813"/>
                </a:lnTo>
                <a:lnTo>
                  <a:pt x="171940" y="35432"/>
                </a:lnTo>
                <a:close/>
              </a:path>
              <a:path w="915034" h="40639">
                <a:moveTo>
                  <a:pt x="733971" y="34924"/>
                </a:moveTo>
                <a:lnTo>
                  <a:pt x="733101" y="35207"/>
                </a:lnTo>
                <a:lnTo>
                  <a:pt x="735812" y="35178"/>
                </a:lnTo>
                <a:lnTo>
                  <a:pt x="733971" y="34924"/>
                </a:lnTo>
                <a:close/>
              </a:path>
              <a:path w="915034" h="40639">
                <a:moveTo>
                  <a:pt x="779462" y="33654"/>
                </a:moveTo>
                <a:lnTo>
                  <a:pt x="764133" y="33654"/>
                </a:lnTo>
                <a:lnTo>
                  <a:pt x="763066" y="34035"/>
                </a:lnTo>
                <a:lnTo>
                  <a:pt x="763371" y="34289"/>
                </a:lnTo>
                <a:lnTo>
                  <a:pt x="760641" y="34543"/>
                </a:lnTo>
                <a:lnTo>
                  <a:pt x="778217" y="33908"/>
                </a:lnTo>
                <a:lnTo>
                  <a:pt x="779462" y="33654"/>
                </a:lnTo>
                <a:close/>
              </a:path>
              <a:path w="915034" h="40639">
                <a:moveTo>
                  <a:pt x="761371" y="33908"/>
                </a:moveTo>
                <a:lnTo>
                  <a:pt x="114884" y="33908"/>
                </a:lnTo>
                <a:lnTo>
                  <a:pt x="121831" y="34035"/>
                </a:lnTo>
                <a:lnTo>
                  <a:pt x="124777" y="34289"/>
                </a:lnTo>
                <a:lnTo>
                  <a:pt x="124523" y="34416"/>
                </a:lnTo>
                <a:lnTo>
                  <a:pt x="129031" y="34162"/>
                </a:lnTo>
                <a:lnTo>
                  <a:pt x="758608" y="34162"/>
                </a:lnTo>
                <a:lnTo>
                  <a:pt x="761371" y="33908"/>
                </a:lnTo>
                <a:close/>
              </a:path>
              <a:path w="915034" h="40639">
                <a:moveTo>
                  <a:pt x="383728" y="31368"/>
                </a:moveTo>
                <a:lnTo>
                  <a:pt x="373951" y="31495"/>
                </a:lnTo>
                <a:lnTo>
                  <a:pt x="109004" y="31495"/>
                </a:lnTo>
                <a:lnTo>
                  <a:pt x="103847" y="33146"/>
                </a:lnTo>
                <a:lnTo>
                  <a:pt x="111188" y="34035"/>
                </a:lnTo>
                <a:lnTo>
                  <a:pt x="114884" y="33908"/>
                </a:lnTo>
                <a:lnTo>
                  <a:pt x="761371" y="33908"/>
                </a:lnTo>
                <a:lnTo>
                  <a:pt x="764133" y="33654"/>
                </a:lnTo>
                <a:lnTo>
                  <a:pt x="779462" y="33654"/>
                </a:lnTo>
                <a:lnTo>
                  <a:pt x="780084" y="33527"/>
                </a:lnTo>
                <a:lnTo>
                  <a:pt x="777874" y="33527"/>
                </a:lnTo>
                <a:lnTo>
                  <a:pt x="771994" y="33146"/>
                </a:lnTo>
                <a:lnTo>
                  <a:pt x="774963" y="32892"/>
                </a:lnTo>
                <a:lnTo>
                  <a:pt x="465416" y="32892"/>
                </a:lnTo>
                <a:lnTo>
                  <a:pt x="458825" y="32384"/>
                </a:lnTo>
                <a:lnTo>
                  <a:pt x="459320" y="32130"/>
                </a:lnTo>
                <a:lnTo>
                  <a:pt x="462432" y="32003"/>
                </a:lnTo>
                <a:lnTo>
                  <a:pt x="464184" y="31876"/>
                </a:lnTo>
                <a:lnTo>
                  <a:pt x="458033" y="31749"/>
                </a:lnTo>
                <a:lnTo>
                  <a:pt x="408348" y="31749"/>
                </a:lnTo>
                <a:lnTo>
                  <a:pt x="383728" y="31368"/>
                </a:lnTo>
                <a:close/>
              </a:path>
              <a:path w="915034" h="40639">
                <a:moveTo>
                  <a:pt x="780671" y="33408"/>
                </a:moveTo>
                <a:lnTo>
                  <a:pt x="780084" y="33527"/>
                </a:lnTo>
                <a:lnTo>
                  <a:pt x="781659" y="33527"/>
                </a:lnTo>
                <a:lnTo>
                  <a:pt x="780671" y="33408"/>
                </a:lnTo>
                <a:close/>
              </a:path>
              <a:path w="915034" h="40639">
                <a:moveTo>
                  <a:pt x="776414" y="32892"/>
                </a:moveTo>
                <a:lnTo>
                  <a:pt x="780671" y="33408"/>
                </a:lnTo>
                <a:lnTo>
                  <a:pt x="781951" y="33146"/>
                </a:lnTo>
                <a:lnTo>
                  <a:pt x="776414" y="32892"/>
                </a:lnTo>
                <a:close/>
              </a:path>
              <a:path w="915034" h="40639">
                <a:moveTo>
                  <a:pt x="827150" y="31495"/>
                </a:moveTo>
                <a:lnTo>
                  <a:pt x="804583" y="31495"/>
                </a:lnTo>
                <a:lnTo>
                  <a:pt x="809485" y="31622"/>
                </a:lnTo>
                <a:lnTo>
                  <a:pt x="800303" y="31749"/>
                </a:lnTo>
                <a:lnTo>
                  <a:pt x="802322" y="32130"/>
                </a:lnTo>
                <a:lnTo>
                  <a:pt x="804392" y="33146"/>
                </a:lnTo>
                <a:lnTo>
                  <a:pt x="821004" y="32130"/>
                </a:lnTo>
                <a:lnTo>
                  <a:pt x="823260" y="32130"/>
                </a:lnTo>
                <a:lnTo>
                  <a:pt x="824572" y="31876"/>
                </a:lnTo>
                <a:lnTo>
                  <a:pt x="827328" y="31622"/>
                </a:lnTo>
                <a:lnTo>
                  <a:pt x="827150" y="31495"/>
                </a:lnTo>
                <a:close/>
              </a:path>
              <a:path w="915034" h="40639">
                <a:moveTo>
                  <a:pt x="252938" y="29717"/>
                </a:moveTo>
                <a:lnTo>
                  <a:pt x="50533" y="29717"/>
                </a:lnTo>
                <a:lnTo>
                  <a:pt x="60272" y="30987"/>
                </a:lnTo>
                <a:lnTo>
                  <a:pt x="70715" y="31749"/>
                </a:lnTo>
                <a:lnTo>
                  <a:pt x="81360" y="32257"/>
                </a:lnTo>
                <a:lnTo>
                  <a:pt x="91706" y="33019"/>
                </a:lnTo>
                <a:lnTo>
                  <a:pt x="88798" y="32384"/>
                </a:lnTo>
                <a:lnTo>
                  <a:pt x="93230" y="31495"/>
                </a:lnTo>
                <a:lnTo>
                  <a:pt x="373951" y="31495"/>
                </a:lnTo>
                <a:lnTo>
                  <a:pt x="374567" y="31368"/>
                </a:lnTo>
                <a:lnTo>
                  <a:pt x="354374" y="31368"/>
                </a:lnTo>
                <a:lnTo>
                  <a:pt x="339270" y="30987"/>
                </a:lnTo>
                <a:lnTo>
                  <a:pt x="320357" y="30987"/>
                </a:lnTo>
                <a:lnTo>
                  <a:pt x="320814" y="30733"/>
                </a:lnTo>
                <a:lnTo>
                  <a:pt x="252938" y="29717"/>
                </a:lnTo>
                <a:close/>
              </a:path>
              <a:path w="915034" h="40639">
                <a:moveTo>
                  <a:pt x="474370" y="31114"/>
                </a:moveTo>
                <a:lnTo>
                  <a:pt x="465416" y="32892"/>
                </a:lnTo>
                <a:lnTo>
                  <a:pt x="774963" y="32892"/>
                </a:lnTo>
                <a:lnTo>
                  <a:pt x="779415" y="32511"/>
                </a:lnTo>
                <a:lnTo>
                  <a:pt x="478015" y="32511"/>
                </a:lnTo>
                <a:lnTo>
                  <a:pt x="474370" y="31114"/>
                </a:lnTo>
                <a:close/>
              </a:path>
              <a:path w="915034" h="40639">
                <a:moveTo>
                  <a:pt x="594093" y="30352"/>
                </a:moveTo>
                <a:lnTo>
                  <a:pt x="506721" y="31876"/>
                </a:lnTo>
                <a:lnTo>
                  <a:pt x="480891" y="31876"/>
                </a:lnTo>
                <a:lnTo>
                  <a:pt x="481749" y="32511"/>
                </a:lnTo>
                <a:lnTo>
                  <a:pt x="779415" y="32511"/>
                </a:lnTo>
                <a:lnTo>
                  <a:pt x="780899" y="32384"/>
                </a:lnTo>
                <a:lnTo>
                  <a:pt x="632574" y="32384"/>
                </a:lnTo>
                <a:lnTo>
                  <a:pt x="630978" y="31749"/>
                </a:lnTo>
                <a:lnTo>
                  <a:pt x="608732" y="31749"/>
                </a:lnTo>
                <a:lnTo>
                  <a:pt x="608141" y="31495"/>
                </a:lnTo>
                <a:lnTo>
                  <a:pt x="606437" y="30860"/>
                </a:lnTo>
                <a:lnTo>
                  <a:pt x="594093" y="30352"/>
                </a:lnTo>
                <a:close/>
              </a:path>
              <a:path w="915034" h="40639">
                <a:moveTo>
                  <a:pt x="636015" y="30733"/>
                </a:moveTo>
                <a:lnTo>
                  <a:pt x="638454" y="31622"/>
                </a:lnTo>
                <a:lnTo>
                  <a:pt x="632574" y="32384"/>
                </a:lnTo>
                <a:lnTo>
                  <a:pt x="780899" y="32384"/>
                </a:lnTo>
                <a:lnTo>
                  <a:pt x="782383" y="32257"/>
                </a:lnTo>
                <a:lnTo>
                  <a:pt x="792060" y="32257"/>
                </a:lnTo>
                <a:lnTo>
                  <a:pt x="796150" y="32130"/>
                </a:lnTo>
                <a:lnTo>
                  <a:pt x="796480" y="31749"/>
                </a:lnTo>
                <a:lnTo>
                  <a:pt x="804583" y="31495"/>
                </a:lnTo>
                <a:lnTo>
                  <a:pt x="827150" y="31495"/>
                </a:lnTo>
                <a:lnTo>
                  <a:pt x="826973" y="31368"/>
                </a:lnTo>
                <a:lnTo>
                  <a:pt x="830122" y="31114"/>
                </a:lnTo>
                <a:lnTo>
                  <a:pt x="642340" y="31114"/>
                </a:lnTo>
                <a:lnTo>
                  <a:pt x="636015" y="30733"/>
                </a:lnTo>
                <a:close/>
              </a:path>
              <a:path w="915034" h="40639">
                <a:moveTo>
                  <a:pt x="792060" y="32257"/>
                </a:moveTo>
                <a:lnTo>
                  <a:pt x="787806" y="32257"/>
                </a:lnTo>
                <a:lnTo>
                  <a:pt x="787971" y="32384"/>
                </a:lnTo>
                <a:lnTo>
                  <a:pt x="792060" y="32257"/>
                </a:lnTo>
                <a:close/>
              </a:path>
              <a:path w="915034" h="40639">
                <a:moveTo>
                  <a:pt x="823260" y="32130"/>
                </a:moveTo>
                <a:lnTo>
                  <a:pt x="821004" y="32130"/>
                </a:lnTo>
                <a:lnTo>
                  <a:pt x="822604" y="32257"/>
                </a:lnTo>
                <a:lnTo>
                  <a:pt x="823260" y="32130"/>
                </a:lnTo>
                <a:close/>
              </a:path>
              <a:path w="915034" h="40639">
                <a:moveTo>
                  <a:pt x="109004" y="31495"/>
                </a:moveTo>
                <a:lnTo>
                  <a:pt x="93230" y="31495"/>
                </a:lnTo>
                <a:lnTo>
                  <a:pt x="100723" y="31876"/>
                </a:lnTo>
                <a:lnTo>
                  <a:pt x="109004" y="31495"/>
                </a:lnTo>
                <a:close/>
              </a:path>
              <a:path w="915034" h="40639">
                <a:moveTo>
                  <a:pt x="480720" y="31749"/>
                </a:moveTo>
                <a:lnTo>
                  <a:pt x="478358" y="31876"/>
                </a:lnTo>
                <a:lnTo>
                  <a:pt x="480891" y="31876"/>
                </a:lnTo>
                <a:lnTo>
                  <a:pt x="480720" y="31749"/>
                </a:lnTo>
                <a:close/>
              </a:path>
              <a:path w="915034" h="40639">
                <a:moveTo>
                  <a:pt x="839310" y="30860"/>
                </a:moveTo>
                <a:lnTo>
                  <a:pt x="833272" y="30860"/>
                </a:lnTo>
                <a:lnTo>
                  <a:pt x="829906" y="31876"/>
                </a:lnTo>
                <a:lnTo>
                  <a:pt x="834326" y="31622"/>
                </a:lnTo>
                <a:lnTo>
                  <a:pt x="839310" y="30860"/>
                </a:lnTo>
                <a:close/>
              </a:path>
              <a:path w="915034" h="40639">
                <a:moveTo>
                  <a:pt x="420839" y="31368"/>
                </a:moveTo>
                <a:lnTo>
                  <a:pt x="408348" y="31749"/>
                </a:lnTo>
                <a:lnTo>
                  <a:pt x="428660" y="31749"/>
                </a:lnTo>
                <a:lnTo>
                  <a:pt x="416864" y="31495"/>
                </a:lnTo>
                <a:lnTo>
                  <a:pt x="420839" y="31368"/>
                </a:lnTo>
                <a:close/>
              </a:path>
              <a:path w="915034" h="40639">
                <a:moveTo>
                  <a:pt x="451881" y="31622"/>
                </a:moveTo>
                <a:lnTo>
                  <a:pt x="428660" y="31749"/>
                </a:lnTo>
                <a:lnTo>
                  <a:pt x="458033" y="31749"/>
                </a:lnTo>
                <a:lnTo>
                  <a:pt x="451881" y="31622"/>
                </a:lnTo>
                <a:close/>
              </a:path>
              <a:path w="915034" h="40639">
                <a:moveTo>
                  <a:pt x="617740" y="31241"/>
                </a:moveTo>
                <a:lnTo>
                  <a:pt x="608732" y="31749"/>
                </a:lnTo>
                <a:lnTo>
                  <a:pt x="630978" y="31749"/>
                </a:lnTo>
                <a:lnTo>
                  <a:pt x="630339" y="31495"/>
                </a:lnTo>
                <a:lnTo>
                  <a:pt x="619531" y="31495"/>
                </a:lnTo>
                <a:lnTo>
                  <a:pt x="617740" y="31241"/>
                </a:lnTo>
                <a:close/>
              </a:path>
              <a:path w="915034" h="40639">
                <a:moveTo>
                  <a:pt x="619074" y="30733"/>
                </a:moveTo>
                <a:lnTo>
                  <a:pt x="619531" y="31495"/>
                </a:lnTo>
                <a:lnTo>
                  <a:pt x="630339" y="31495"/>
                </a:lnTo>
                <a:lnTo>
                  <a:pt x="629063" y="30987"/>
                </a:lnTo>
                <a:lnTo>
                  <a:pt x="619366" y="30987"/>
                </a:lnTo>
                <a:lnTo>
                  <a:pt x="619074" y="30733"/>
                </a:lnTo>
                <a:close/>
              </a:path>
              <a:path w="915034" h="40639">
                <a:moveTo>
                  <a:pt x="363893" y="30733"/>
                </a:moveTo>
                <a:lnTo>
                  <a:pt x="354374" y="31368"/>
                </a:lnTo>
                <a:lnTo>
                  <a:pt x="374567" y="31368"/>
                </a:lnTo>
                <a:lnTo>
                  <a:pt x="375799" y="31114"/>
                </a:lnTo>
                <a:lnTo>
                  <a:pt x="367182" y="31114"/>
                </a:lnTo>
                <a:lnTo>
                  <a:pt x="363893" y="30733"/>
                </a:lnTo>
                <a:close/>
              </a:path>
              <a:path w="915034" h="40639">
                <a:moveTo>
                  <a:pt x="376415" y="30987"/>
                </a:moveTo>
                <a:lnTo>
                  <a:pt x="367182" y="31114"/>
                </a:lnTo>
                <a:lnTo>
                  <a:pt x="375799" y="31114"/>
                </a:lnTo>
                <a:lnTo>
                  <a:pt x="376415" y="30987"/>
                </a:lnTo>
                <a:close/>
              </a:path>
              <a:path w="915034" h="40639">
                <a:moveTo>
                  <a:pt x="642505" y="30606"/>
                </a:moveTo>
                <a:lnTo>
                  <a:pt x="642340" y="31114"/>
                </a:lnTo>
                <a:lnTo>
                  <a:pt x="675309" y="31114"/>
                </a:lnTo>
                <a:lnTo>
                  <a:pt x="675557" y="30987"/>
                </a:lnTo>
                <a:lnTo>
                  <a:pt x="660784" y="30987"/>
                </a:lnTo>
                <a:lnTo>
                  <a:pt x="642505" y="30606"/>
                </a:lnTo>
                <a:close/>
              </a:path>
              <a:path w="915034" h="40639">
                <a:moveTo>
                  <a:pt x="828345" y="24450"/>
                </a:moveTo>
                <a:lnTo>
                  <a:pt x="778568" y="26418"/>
                </a:lnTo>
                <a:lnTo>
                  <a:pt x="722363" y="28066"/>
                </a:lnTo>
                <a:lnTo>
                  <a:pt x="711671" y="29082"/>
                </a:lnTo>
                <a:lnTo>
                  <a:pt x="699769" y="29717"/>
                </a:lnTo>
                <a:lnTo>
                  <a:pt x="687401" y="30225"/>
                </a:lnTo>
                <a:lnTo>
                  <a:pt x="675309" y="31114"/>
                </a:lnTo>
                <a:lnTo>
                  <a:pt x="830122" y="31114"/>
                </a:lnTo>
                <a:lnTo>
                  <a:pt x="833272" y="30860"/>
                </a:lnTo>
                <a:lnTo>
                  <a:pt x="839310" y="30860"/>
                </a:lnTo>
                <a:lnTo>
                  <a:pt x="849759" y="29263"/>
                </a:lnTo>
                <a:lnTo>
                  <a:pt x="848372" y="29209"/>
                </a:lnTo>
                <a:lnTo>
                  <a:pt x="852601" y="28828"/>
                </a:lnTo>
                <a:lnTo>
                  <a:pt x="866200" y="28828"/>
                </a:lnTo>
                <a:lnTo>
                  <a:pt x="868300" y="28574"/>
                </a:lnTo>
                <a:lnTo>
                  <a:pt x="880656" y="26669"/>
                </a:lnTo>
                <a:lnTo>
                  <a:pt x="880934" y="26661"/>
                </a:lnTo>
                <a:lnTo>
                  <a:pt x="869490" y="25145"/>
                </a:lnTo>
                <a:lnTo>
                  <a:pt x="853147" y="25145"/>
                </a:lnTo>
                <a:lnTo>
                  <a:pt x="828345" y="24450"/>
                </a:lnTo>
                <a:close/>
              </a:path>
              <a:path w="915034" h="40639">
                <a:moveTo>
                  <a:pt x="331455" y="30733"/>
                </a:moveTo>
                <a:lnTo>
                  <a:pt x="320357" y="30987"/>
                </a:lnTo>
                <a:lnTo>
                  <a:pt x="339270" y="30987"/>
                </a:lnTo>
                <a:lnTo>
                  <a:pt x="331455" y="30733"/>
                </a:lnTo>
                <a:close/>
              </a:path>
              <a:path w="915034" h="40639">
                <a:moveTo>
                  <a:pt x="627786" y="30479"/>
                </a:moveTo>
                <a:lnTo>
                  <a:pt x="619366" y="30987"/>
                </a:lnTo>
                <a:lnTo>
                  <a:pt x="629063" y="30987"/>
                </a:lnTo>
                <a:lnTo>
                  <a:pt x="627786" y="30479"/>
                </a:lnTo>
                <a:close/>
              </a:path>
              <a:path w="915034" h="40639">
                <a:moveTo>
                  <a:pt x="676300" y="30606"/>
                </a:moveTo>
                <a:lnTo>
                  <a:pt x="667794" y="30987"/>
                </a:lnTo>
                <a:lnTo>
                  <a:pt x="675557" y="30987"/>
                </a:lnTo>
                <a:lnTo>
                  <a:pt x="676300" y="30606"/>
                </a:lnTo>
                <a:close/>
              </a:path>
              <a:path w="915034" h="40639">
                <a:moveTo>
                  <a:pt x="866200" y="28828"/>
                </a:moveTo>
                <a:lnTo>
                  <a:pt x="852601" y="28828"/>
                </a:lnTo>
                <a:lnTo>
                  <a:pt x="849759" y="29263"/>
                </a:lnTo>
                <a:lnTo>
                  <a:pt x="858253" y="29590"/>
                </a:lnTo>
                <a:lnTo>
                  <a:pt x="851992" y="30225"/>
                </a:lnTo>
                <a:lnTo>
                  <a:pt x="860951" y="29463"/>
                </a:lnTo>
                <a:lnTo>
                  <a:pt x="866200" y="28828"/>
                </a:lnTo>
                <a:close/>
              </a:path>
              <a:path w="915034" h="40639">
                <a:moveTo>
                  <a:pt x="106511" y="25653"/>
                </a:moveTo>
                <a:lnTo>
                  <a:pt x="11333" y="25653"/>
                </a:lnTo>
                <a:lnTo>
                  <a:pt x="15163" y="26669"/>
                </a:lnTo>
                <a:lnTo>
                  <a:pt x="45719" y="29971"/>
                </a:lnTo>
                <a:lnTo>
                  <a:pt x="49682" y="30098"/>
                </a:lnTo>
                <a:lnTo>
                  <a:pt x="48501" y="29844"/>
                </a:lnTo>
                <a:lnTo>
                  <a:pt x="50533" y="29717"/>
                </a:lnTo>
                <a:lnTo>
                  <a:pt x="252938" y="29717"/>
                </a:lnTo>
                <a:lnTo>
                  <a:pt x="191325" y="28828"/>
                </a:lnTo>
                <a:lnTo>
                  <a:pt x="172622" y="28066"/>
                </a:lnTo>
                <a:lnTo>
                  <a:pt x="142109" y="26415"/>
                </a:lnTo>
                <a:lnTo>
                  <a:pt x="133264" y="25907"/>
                </a:lnTo>
                <a:lnTo>
                  <a:pt x="129258" y="25780"/>
                </a:lnTo>
                <a:lnTo>
                  <a:pt x="108178" y="25780"/>
                </a:lnTo>
                <a:lnTo>
                  <a:pt x="106511" y="25653"/>
                </a:lnTo>
                <a:close/>
              </a:path>
              <a:path w="915034" h="40639">
                <a:moveTo>
                  <a:pt x="852601" y="28828"/>
                </a:moveTo>
                <a:lnTo>
                  <a:pt x="848372" y="29209"/>
                </a:lnTo>
                <a:lnTo>
                  <a:pt x="849759" y="29263"/>
                </a:lnTo>
                <a:lnTo>
                  <a:pt x="852601" y="28828"/>
                </a:lnTo>
                <a:close/>
              </a:path>
              <a:path w="915034" h="40639">
                <a:moveTo>
                  <a:pt x="912964" y="26415"/>
                </a:moveTo>
                <a:lnTo>
                  <a:pt x="905141" y="26415"/>
                </a:lnTo>
                <a:lnTo>
                  <a:pt x="911910" y="29209"/>
                </a:lnTo>
                <a:lnTo>
                  <a:pt x="912964" y="26415"/>
                </a:lnTo>
                <a:close/>
              </a:path>
              <a:path w="915034" h="40639">
                <a:moveTo>
                  <a:pt x="181571" y="15366"/>
                </a:moveTo>
                <a:lnTo>
                  <a:pt x="184137" y="17144"/>
                </a:lnTo>
                <a:lnTo>
                  <a:pt x="179387" y="28066"/>
                </a:lnTo>
                <a:lnTo>
                  <a:pt x="185331" y="23875"/>
                </a:lnTo>
                <a:lnTo>
                  <a:pt x="195015" y="23875"/>
                </a:lnTo>
                <a:lnTo>
                  <a:pt x="201307" y="23494"/>
                </a:lnTo>
                <a:lnTo>
                  <a:pt x="206672" y="23307"/>
                </a:lnTo>
                <a:lnTo>
                  <a:pt x="200421" y="23113"/>
                </a:lnTo>
                <a:lnTo>
                  <a:pt x="183362" y="21843"/>
                </a:lnTo>
                <a:lnTo>
                  <a:pt x="190898" y="18795"/>
                </a:lnTo>
                <a:lnTo>
                  <a:pt x="206781" y="17906"/>
                </a:lnTo>
                <a:lnTo>
                  <a:pt x="221868" y="17906"/>
                </a:lnTo>
                <a:lnTo>
                  <a:pt x="205706" y="17652"/>
                </a:lnTo>
                <a:lnTo>
                  <a:pt x="194493" y="17144"/>
                </a:lnTo>
                <a:lnTo>
                  <a:pt x="186994" y="17144"/>
                </a:lnTo>
                <a:lnTo>
                  <a:pt x="181571" y="15366"/>
                </a:lnTo>
                <a:close/>
              </a:path>
              <a:path w="915034" h="40639">
                <a:moveTo>
                  <a:pt x="904913" y="26418"/>
                </a:moveTo>
                <a:lnTo>
                  <a:pt x="901770" y="26458"/>
                </a:lnTo>
                <a:lnTo>
                  <a:pt x="900480" y="27304"/>
                </a:lnTo>
                <a:lnTo>
                  <a:pt x="904919" y="26458"/>
                </a:lnTo>
                <a:close/>
              </a:path>
              <a:path w="915034" h="40639">
                <a:moveTo>
                  <a:pt x="897516" y="25251"/>
                </a:moveTo>
                <a:lnTo>
                  <a:pt x="884605" y="26542"/>
                </a:lnTo>
                <a:lnTo>
                  <a:pt x="880934" y="26661"/>
                </a:lnTo>
                <a:lnTo>
                  <a:pt x="884839" y="27177"/>
                </a:lnTo>
                <a:lnTo>
                  <a:pt x="899327" y="26661"/>
                </a:lnTo>
                <a:lnTo>
                  <a:pt x="899478" y="26542"/>
                </a:lnTo>
                <a:lnTo>
                  <a:pt x="895045" y="26542"/>
                </a:lnTo>
                <a:lnTo>
                  <a:pt x="900251" y="25937"/>
                </a:lnTo>
                <a:lnTo>
                  <a:pt x="900775" y="25526"/>
                </a:lnTo>
                <a:lnTo>
                  <a:pt x="897026" y="25526"/>
                </a:lnTo>
                <a:lnTo>
                  <a:pt x="897516" y="25251"/>
                </a:lnTo>
                <a:close/>
              </a:path>
              <a:path w="915034" h="40639">
                <a:moveTo>
                  <a:pt x="897928" y="25018"/>
                </a:moveTo>
                <a:lnTo>
                  <a:pt x="868530" y="25018"/>
                </a:lnTo>
                <a:lnTo>
                  <a:pt x="880934" y="26661"/>
                </a:lnTo>
                <a:lnTo>
                  <a:pt x="884605" y="26542"/>
                </a:lnTo>
                <a:lnTo>
                  <a:pt x="897516" y="25251"/>
                </a:lnTo>
                <a:lnTo>
                  <a:pt x="897928" y="25018"/>
                </a:lnTo>
                <a:close/>
              </a:path>
              <a:path w="915034" h="40639">
                <a:moveTo>
                  <a:pt x="900251" y="25937"/>
                </a:moveTo>
                <a:lnTo>
                  <a:pt x="895045" y="26542"/>
                </a:lnTo>
                <a:lnTo>
                  <a:pt x="899550" y="26486"/>
                </a:lnTo>
                <a:lnTo>
                  <a:pt x="900251" y="25937"/>
                </a:lnTo>
                <a:close/>
              </a:path>
              <a:path w="915034" h="40639">
                <a:moveTo>
                  <a:pt x="899550" y="26486"/>
                </a:moveTo>
                <a:lnTo>
                  <a:pt x="895045" y="26542"/>
                </a:lnTo>
                <a:lnTo>
                  <a:pt x="899478" y="26542"/>
                </a:lnTo>
                <a:close/>
              </a:path>
              <a:path w="915034" h="40639">
                <a:moveTo>
                  <a:pt x="907733" y="20076"/>
                </a:moveTo>
                <a:lnTo>
                  <a:pt x="901730" y="24778"/>
                </a:lnTo>
                <a:lnTo>
                  <a:pt x="903782" y="25018"/>
                </a:lnTo>
                <a:lnTo>
                  <a:pt x="901423" y="25018"/>
                </a:lnTo>
                <a:lnTo>
                  <a:pt x="900775" y="25526"/>
                </a:lnTo>
                <a:lnTo>
                  <a:pt x="903782" y="25526"/>
                </a:lnTo>
                <a:lnTo>
                  <a:pt x="900251" y="25937"/>
                </a:lnTo>
                <a:lnTo>
                  <a:pt x="899550" y="26486"/>
                </a:lnTo>
                <a:lnTo>
                  <a:pt x="901770" y="26458"/>
                </a:lnTo>
                <a:lnTo>
                  <a:pt x="902995" y="25653"/>
                </a:lnTo>
                <a:lnTo>
                  <a:pt x="913252" y="25653"/>
                </a:lnTo>
                <a:lnTo>
                  <a:pt x="914641" y="21970"/>
                </a:lnTo>
                <a:lnTo>
                  <a:pt x="907733" y="20076"/>
                </a:lnTo>
                <a:close/>
              </a:path>
              <a:path w="915034" h="40639">
                <a:moveTo>
                  <a:pt x="913252" y="25653"/>
                </a:moveTo>
                <a:lnTo>
                  <a:pt x="902995" y="25653"/>
                </a:lnTo>
                <a:lnTo>
                  <a:pt x="904913" y="26418"/>
                </a:lnTo>
                <a:lnTo>
                  <a:pt x="905141" y="26415"/>
                </a:lnTo>
                <a:lnTo>
                  <a:pt x="912964" y="26415"/>
                </a:lnTo>
                <a:lnTo>
                  <a:pt x="913252" y="25653"/>
                </a:lnTo>
                <a:close/>
              </a:path>
              <a:path w="915034" h="40639">
                <a:moveTo>
                  <a:pt x="7073" y="12826"/>
                </a:moveTo>
                <a:lnTo>
                  <a:pt x="0" y="16001"/>
                </a:lnTo>
                <a:lnTo>
                  <a:pt x="3087" y="23621"/>
                </a:lnTo>
                <a:lnTo>
                  <a:pt x="7086" y="25780"/>
                </a:lnTo>
                <a:lnTo>
                  <a:pt x="11333" y="25653"/>
                </a:lnTo>
                <a:lnTo>
                  <a:pt x="106511" y="25653"/>
                </a:lnTo>
                <a:lnTo>
                  <a:pt x="101511" y="25272"/>
                </a:lnTo>
                <a:lnTo>
                  <a:pt x="108305" y="25272"/>
                </a:lnTo>
                <a:lnTo>
                  <a:pt x="105740" y="24891"/>
                </a:lnTo>
                <a:lnTo>
                  <a:pt x="95214" y="24510"/>
                </a:lnTo>
                <a:lnTo>
                  <a:pt x="83653" y="23875"/>
                </a:lnTo>
                <a:lnTo>
                  <a:pt x="63811" y="22224"/>
                </a:lnTo>
                <a:lnTo>
                  <a:pt x="54203" y="22224"/>
                </a:lnTo>
                <a:lnTo>
                  <a:pt x="43416" y="21208"/>
                </a:lnTo>
                <a:lnTo>
                  <a:pt x="16116" y="21208"/>
                </a:lnTo>
                <a:lnTo>
                  <a:pt x="14988" y="20573"/>
                </a:lnTo>
                <a:lnTo>
                  <a:pt x="15286" y="20522"/>
                </a:lnTo>
                <a:lnTo>
                  <a:pt x="11355" y="17271"/>
                </a:lnTo>
                <a:lnTo>
                  <a:pt x="73444" y="17271"/>
                </a:lnTo>
                <a:lnTo>
                  <a:pt x="81152" y="16763"/>
                </a:lnTo>
                <a:lnTo>
                  <a:pt x="83134" y="15874"/>
                </a:lnTo>
                <a:lnTo>
                  <a:pt x="92443" y="15747"/>
                </a:lnTo>
                <a:lnTo>
                  <a:pt x="108173" y="15747"/>
                </a:lnTo>
                <a:lnTo>
                  <a:pt x="113517" y="15493"/>
                </a:lnTo>
                <a:lnTo>
                  <a:pt x="120980" y="15366"/>
                </a:lnTo>
                <a:lnTo>
                  <a:pt x="118605" y="14604"/>
                </a:lnTo>
                <a:lnTo>
                  <a:pt x="127339" y="13842"/>
                </a:lnTo>
                <a:lnTo>
                  <a:pt x="9969" y="13842"/>
                </a:lnTo>
                <a:lnTo>
                  <a:pt x="14493" y="12953"/>
                </a:lnTo>
                <a:lnTo>
                  <a:pt x="12001" y="12953"/>
                </a:lnTo>
                <a:lnTo>
                  <a:pt x="7073" y="12826"/>
                </a:lnTo>
                <a:close/>
              </a:path>
              <a:path w="915034" h="40639">
                <a:moveTo>
                  <a:pt x="113233" y="25272"/>
                </a:moveTo>
                <a:lnTo>
                  <a:pt x="108305" y="25272"/>
                </a:lnTo>
                <a:lnTo>
                  <a:pt x="112153" y="25780"/>
                </a:lnTo>
                <a:lnTo>
                  <a:pt x="129258" y="25780"/>
                </a:lnTo>
                <a:lnTo>
                  <a:pt x="113233" y="25272"/>
                </a:lnTo>
                <a:close/>
              </a:path>
              <a:path w="915034" h="40639">
                <a:moveTo>
                  <a:pt x="901611" y="24764"/>
                </a:moveTo>
                <a:lnTo>
                  <a:pt x="897516" y="25251"/>
                </a:lnTo>
                <a:lnTo>
                  <a:pt x="897026" y="25526"/>
                </a:lnTo>
                <a:lnTo>
                  <a:pt x="900775" y="25526"/>
                </a:lnTo>
                <a:lnTo>
                  <a:pt x="901730" y="24778"/>
                </a:lnTo>
                <a:close/>
              </a:path>
              <a:path w="915034" h="40639">
                <a:moveTo>
                  <a:pt x="899471" y="25018"/>
                </a:moveTo>
                <a:lnTo>
                  <a:pt x="897928" y="25018"/>
                </a:lnTo>
                <a:lnTo>
                  <a:pt x="897516" y="25251"/>
                </a:lnTo>
                <a:lnTo>
                  <a:pt x="899471" y="25018"/>
                </a:lnTo>
                <a:close/>
              </a:path>
              <a:path w="915034" h="40639">
                <a:moveTo>
                  <a:pt x="900841" y="19911"/>
                </a:moveTo>
                <a:lnTo>
                  <a:pt x="896307" y="20446"/>
                </a:lnTo>
                <a:lnTo>
                  <a:pt x="881297" y="21716"/>
                </a:lnTo>
                <a:lnTo>
                  <a:pt x="849883" y="23494"/>
                </a:lnTo>
                <a:lnTo>
                  <a:pt x="828345" y="24450"/>
                </a:lnTo>
                <a:lnTo>
                  <a:pt x="853147" y="25145"/>
                </a:lnTo>
                <a:lnTo>
                  <a:pt x="899471" y="25018"/>
                </a:lnTo>
                <a:lnTo>
                  <a:pt x="901611" y="24764"/>
                </a:lnTo>
                <a:lnTo>
                  <a:pt x="901748" y="24764"/>
                </a:lnTo>
                <a:lnTo>
                  <a:pt x="907733" y="20076"/>
                </a:lnTo>
                <a:lnTo>
                  <a:pt x="901044" y="19935"/>
                </a:lnTo>
                <a:lnTo>
                  <a:pt x="900841" y="19911"/>
                </a:lnTo>
                <a:close/>
              </a:path>
              <a:path w="915034" h="40639">
                <a:moveTo>
                  <a:pt x="868530" y="25018"/>
                </a:moveTo>
                <a:lnTo>
                  <a:pt x="853147" y="25145"/>
                </a:lnTo>
                <a:lnTo>
                  <a:pt x="869490" y="25145"/>
                </a:lnTo>
                <a:lnTo>
                  <a:pt x="868530" y="25018"/>
                </a:lnTo>
                <a:close/>
              </a:path>
              <a:path w="915034" h="40639">
                <a:moveTo>
                  <a:pt x="901748" y="24764"/>
                </a:moveTo>
                <a:lnTo>
                  <a:pt x="901611" y="24764"/>
                </a:lnTo>
                <a:lnTo>
                  <a:pt x="901748" y="24764"/>
                </a:lnTo>
                <a:close/>
              </a:path>
              <a:path w="915034" h="40639">
                <a:moveTo>
                  <a:pt x="365137" y="23240"/>
                </a:moveTo>
                <a:lnTo>
                  <a:pt x="255371" y="23240"/>
                </a:lnTo>
                <a:lnTo>
                  <a:pt x="250062" y="24510"/>
                </a:lnTo>
                <a:lnTo>
                  <a:pt x="342005" y="24256"/>
                </a:lnTo>
                <a:lnTo>
                  <a:pt x="365137" y="23240"/>
                </a:lnTo>
                <a:close/>
              </a:path>
              <a:path w="915034" h="40639">
                <a:moveTo>
                  <a:pt x="342005" y="24256"/>
                </a:moveTo>
                <a:lnTo>
                  <a:pt x="282027" y="24256"/>
                </a:lnTo>
                <a:lnTo>
                  <a:pt x="310870" y="24510"/>
                </a:lnTo>
                <a:lnTo>
                  <a:pt x="339113" y="24383"/>
                </a:lnTo>
                <a:lnTo>
                  <a:pt x="342005" y="24256"/>
                </a:lnTo>
                <a:close/>
              </a:path>
              <a:path w="915034" h="40639">
                <a:moveTo>
                  <a:pt x="870592" y="19557"/>
                </a:moveTo>
                <a:lnTo>
                  <a:pt x="560933" y="19557"/>
                </a:lnTo>
                <a:lnTo>
                  <a:pt x="562368" y="19811"/>
                </a:lnTo>
                <a:lnTo>
                  <a:pt x="582439" y="19811"/>
                </a:lnTo>
                <a:lnTo>
                  <a:pt x="591237" y="20192"/>
                </a:lnTo>
                <a:lnTo>
                  <a:pt x="603300" y="20954"/>
                </a:lnTo>
                <a:lnTo>
                  <a:pt x="803350" y="23748"/>
                </a:lnTo>
                <a:lnTo>
                  <a:pt x="828345" y="24450"/>
                </a:lnTo>
                <a:lnTo>
                  <a:pt x="849883" y="23494"/>
                </a:lnTo>
                <a:lnTo>
                  <a:pt x="881297" y="21716"/>
                </a:lnTo>
                <a:lnTo>
                  <a:pt x="896307" y="20446"/>
                </a:lnTo>
                <a:lnTo>
                  <a:pt x="898457" y="20192"/>
                </a:lnTo>
                <a:lnTo>
                  <a:pt x="881722" y="20192"/>
                </a:lnTo>
                <a:lnTo>
                  <a:pt x="869340" y="19684"/>
                </a:lnTo>
                <a:lnTo>
                  <a:pt x="870592" y="19557"/>
                </a:lnTo>
                <a:close/>
              </a:path>
              <a:path w="915034" h="40639">
                <a:moveTo>
                  <a:pt x="195015" y="23875"/>
                </a:moveTo>
                <a:lnTo>
                  <a:pt x="185331" y="23875"/>
                </a:lnTo>
                <a:lnTo>
                  <a:pt x="186626" y="24383"/>
                </a:lnTo>
                <a:lnTo>
                  <a:pt x="195015" y="23875"/>
                </a:lnTo>
                <a:close/>
              </a:path>
              <a:path w="915034" h="40639">
                <a:moveTo>
                  <a:pt x="394857" y="21069"/>
                </a:moveTo>
                <a:lnTo>
                  <a:pt x="344205" y="21208"/>
                </a:lnTo>
                <a:lnTo>
                  <a:pt x="296271" y="21208"/>
                </a:lnTo>
                <a:lnTo>
                  <a:pt x="248629" y="21843"/>
                </a:lnTo>
                <a:lnTo>
                  <a:pt x="206672" y="23307"/>
                </a:lnTo>
                <a:lnTo>
                  <a:pt x="216804" y="23621"/>
                </a:lnTo>
                <a:lnTo>
                  <a:pt x="232097" y="23748"/>
                </a:lnTo>
                <a:lnTo>
                  <a:pt x="255371" y="23240"/>
                </a:lnTo>
                <a:lnTo>
                  <a:pt x="365137" y="23240"/>
                </a:lnTo>
                <a:lnTo>
                  <a:pt x="379976" y="22732"/>
                </a:lnTo>
                <a:lnTo>
                  <a:pt x="388405" y="22224"/>
                </a:lnTo>
                <a:lnTo>
                  <a:pt x="393560" y="21462"/>
                </a:lnTo>
                <a:lnTo>
                  <a:pt x="394857" y="21069"/>
                </a:lnTo>
                <a:close/>
              </a:path>
              <a:path w="915034" h="40639">
                <a:moveTo>
                  <a:pt x="221868" y="17906"/>
                </a:moveTo>
                <a:lnTo>
                  <a:pt x="206781" y="17906"/>
                </a:lnTo>
                <a:lnTo>
                  <a:pt x="190898" y="18795"/>
                </a:lnTo>
                <a:lnTo>
                  <a:pt x="183362" y="21843"/>
                </a:lnTo>
                <a:lnTo>
                  <a:pt x="200421" y="23113"/>
                </a:lnTo>
                <a:lnTo>
                  <a:pt x="206672" y="23307"/>
                </a:lnTo>
                <a:lnTo>
                  <a:pt x="248629" y="21843"/>
                </a:lnTo>
                <a:lnTo>
                  <a:pt x="296271" y="21208"/>
                </a:lnTo>
                <a:lnTo>
                  <a:pt x="344205" y="21208"/>
                </a:lnTo>
                <a:lnTo>
                  <a:pt x="394857" y="21069"/>
                </a:lnTo>
                <a:lnTo>
                  <a:pt x="396486" y="20573"/>
                </a:lnTo>
                <a:lnTo>
                  <a:pt x="353462" y="20573"/>
                </a:lnTo>
                <a:lnTo>
                  <a:pt x="309732" y="20446"/>
                </a:lnTo>
                <a:lnTo>
                  <a:pt x="266247" y="19557"/>
                </a:lnTo>
                <a:lnTo>
                  <a:pt x="221868" y="17906"/>
                </a:lnTo>
                <a:close/>
              </a:path>
              <a:path w="915034" h="40639">
                <a:moveTo>
                  <a:pt x="52755" y="21716"/>
                </a:moveTo>
                <a:lnTo>
                  <a:pt x="54203" y="22224"/>
                </a:lnTo>
                <a:lnTo>
                  <a:pt x="63811" y="22224"/>
                </a:lnTo>
                <a:lnTo>
                  <a:pt x="60759" y="21970"/>
                </a:lnTo>
                <a:lnTo>
                  <a:pt x="57315" y="21970"/>
                </a:lnTo>
                <a:lnTo>
                  <a:pt x="52755" y="21716"/>
                </a:lnTo>
                <a:close/>
              </a:path>
              <a:path w="915034" h="40639">
                <a:moveTo>
                  <a:pt x="59232" y="21843"/>
                </a:moveTo>
                <a:lnTo>
                  <a:pt x="57315" y="21970"/>
                </a:lnTo>
                <a:lnTo>
                  <a:pt x="60759" y="21970"/>
                </a:lnTo>
                <a:lnTo>
                  <a:pt x="59232" y="21843"/>
                </a:lnTo>
                <a:close/>
              </a:path>
              <a:path w="915034" h="40639">
                <a:moveTo>
                  <a:pt x="27850" y="18926"/>
                </a:moveTo>
                <a:lnTo>
                  <a:pt x="26310" y="19049"/>
                </a:lnTo>
                <a:lnTo>
                  <a:pt x="19408" y="19811"/>
                </a:lnTo>
                <a:lnTo>
                  <a:pt x="15286" y="20522"/>
                </a:lnTo>
                <a:lnTo>
                  <a:pt x="16116" y="21208"/>
                </a:lnTo>
                <a:lnTo>
                  <a:pt x="43416" y="21208"/>
                </a:lnTo>
                <a:lnTo>
                  <a:pt x="40719" y="20954"/>
                </a:lnTo>
                <a:lnTo>
                  <a:pt x="31052" y="19430"/>
                </a:lnTo>
                <a:lnTo>
                  <a:pt x="30695" y="19430"/>
                </a:lnTo>
                <a:lnTo>
                  <a:pt x="30933" y="19412"/>
                </a:lnTo>
                <a:lnTo>
                  <a:pt x="27850" y="18926"/>
                </a:lnTo>
                <a:close/>
              </a:path>
              <a:path w="915034" h="40639">
                <a:moveTo>
                  <a:pt x="441070" y="19938"/>
                </a:moveTo>
                <a:lnTo>
                  <a:pt x="398576" y="19938"/>
                </a:lnTo>
                <a:lnTo>
                  <a:pt x="394857" y="21069"/>
                </a:lnTo>
                <a:lnTo>
                  <a:pt x="440842" y="20827"/>
                </a:lnTo>
                <a:lnTo>
                  <a:pt x="436549" y="20446"/>
                </a:lnTo>
                <a:lnTo>
                  <a:pt x="441070" y="19938"/>
                </a:lnTo>
                <a:close/>
              </a:path>
              <a:path w="915034" h="40639">
                <a:moveTo>
                  <a:pt x="240944" y="17779"/>
                </a:moveTo>
                <a:lnTo>
                  <a:pt x="225349" y="17906"/>
                </a:lnTo>
                <a:lnTo>
                  <a:pt x="221868" y="17906"/>
                </a:lnTo>
                <a:lnTo>
                  <a:pt x="266247" y="19557"/>
                </a:lnTo>
                <a:lnTo>
                  <a:pt x="309732" y="20446"/>
                </a:lnTo>
                <a:lnTo>
                  <a:pt x="353462" y="20573"/>
                </a:lnTo>
                <a:lnTo>
                  <a:pt x="398576" y="19938"/>
                </a:lnTo>
                <a:lnTo>
                  <a:pt x="441070" y="19938"/>
                </a:lnTo>
                <a:lnTo>
                  <a:pt x="445249" y="19811"/>
                </a:lnTo>
                <a:lnTo>
                  <a:pt x="449421" y="19811"/>
                </a:lnTo>
                <a:lnTo>
                  <a:pt x="452627" y="19557"/>
                </a:lnTo>
                <a:lnTo>
                  <a:pt x="458647" y="19430"/>
                </a:lnTo>
                <a:lnTo>
                  <a:pt x="871844" y="19430"/>
                </a:lnTo>
                <a:lnTo>
                  <a:pt x="875601" y="19049"/>
                </a:lnTo>
                <a:lnTo>
                  <a:pt x="870991" y="18541"/>
                </a:lnTo>
                <a:lnTo>
                  <a:pt x="861405" y="18414"/>
                </a:lnTo>
                <a:lnTo>
                  <a:pt x="857717" y="18287"/>
                </a:lnTo>
                <a:lnTo>
                  <a:pt x="238442" y="18287"/>
                </a:lnTo>
                <a:lnTo>
                  <a:pt x="240944" y="17779"/>
                </a:lnTo>
                <a:close/>
              </a:path>
              <a:path w="915034" h="40639">
                <a:moveTo>
                  <a:pt x="398576" y="19938"/>
                </a:moveTo>
                <a:lnTo>
                  <a:pt x="353462" y="20573"/>
                </a:lnTo>
                <a:lnTo>
                  <a:pt x="396486" y="20573"/>
                </a:lnTo>
                <a:lnTo>
                  <a:pt x="398576" y="19938"/>
                </a:lnTo>
                <a:close/>
              </a:path>
              <a:path w="915034" h="40639">
                <a:moveTo>
                  <a:pt x="871844" y="19430"/>
                </a:moveTo>
                <a:lnTo>
                  <a:pt x="458647" y="19430"/>
                </a:lnTo>
                <a:lnTo>
                  <a:pt x="456082" y="20192"/>
                </a:lnTo>
                <a:lnTo>
                  <a:pt x="450989" y="20319"/>
                </a:lnTo>
                <a:lnTo>
                  <a:pt x="520291" y="20319"/>
                </a:lnTo>
                <a:lnTo>
                  <a:pt x="543445" y="20573"/>
                </a:lnTo>
                <a:lnTo>
                  <a:pt x="545515" y="19557"/>
                </a:lnTo>
                <a:lnTo>
                  <a:pt x="870592" y="19557"/>
                </a:lnTo>
                <a:lnTo>
                  <a:pt x="871844" y="19430"/>
                </a:lnTo>
                <a:close/>
              </a:path>
              <a:path w="915034" h="40639">
                <a:moveTo>
                  <a:pt x="560933" y="19557"/>
                </a:moveTo>
                <a:lnTo>
                  <a:pt x="545515" y="19557"/>
                </a:lnTo>
                <a:lnTo>
                  <a:pt x="559828" y="20573"/>
                </a:lnTo>
                <a:lnTo>
                  <a:pt x="560519" y="19938"/>
                </a:lnTo>
                <a:lnTo>
                  <a:pt x="560120" y="19938"/>
                </a:lnTo>
                <a:lnTo>
                  <a:pt x="560591" y="19872"/>
                </a:lnTo>
                <a:lnTo>
                  <a:pt x="560933" y="19557"/>
                </a:lnTo>
                <a:close/>
              </a:path>
              <a:path w="915034" h="40639">
                <a:moveTo>
                  <a:pt x="11355" y="17271"/>
                </a:moveTo>
                <a:lnTo>
                  <a:pt x="15286" y="20522"/>
                </a:lnTo>
                <a:lnTo>
                  <a:pt x="19408" y="19811"/>
                </a:lnTo>
                <a:lnTo>
                  <a:pt x="26378" y="19044"/>
                </a:lnTo>
                <a:lnTo>
                  <a:pt x="27850" y="18926"/>
                </a:lnTo>
                <a:lnTo>
                  <a:pt x="22996" y="18160"/>
                </a:lnTo>
                <a:lnTo>
                  <a:pt x="11355" y="17271"/>
                </a:lnTo>
                <a:close/>
              </a:path>
              <a:path w="915034" h="40639">
                <a:moveTo>
                  <a:pt x="884756" y="19811"/>
                </a:moveTo>
                <a:lnTo>
                  <a:pt x="881722" y="20192"/>
                </a:lnTo>
                <a:lnTo>
                  <a:pt x="898457" y="20192"/>
                </a:lnTo>
                <a:lnTo>
                  <a:pt x="900607" y="19938"/>
                </a:lnTo>
                <a:lnTo>
                  <a:pt x="891239" y="19938"/>
                </a:lnTo>
                <a:lnTo>
                  <a:pt x="884756" y="19811"/>
                </a:lnTo>
                <a:close/>
              </a:path>
              <a:path w="915034" h="40639">
                <a:moveTo>
                  <a:pt x="909205" y="18922"/>
                </a:moveTo>
                <a:lnTo>
                  <a:pt x="900841" y="19911"/>
                </a:lnTo>
                <a:lnTo>
                  <a:pt x="901077" y="19938"/>
                </a:lnTo>
                <a:lnTo>
                  <a:pt x="907746" y="20065"/>
                </a:lnTo>
                <a:lnTo>
                  <a:pt x="909205" y="18922"/>
                </a:lnTo>
                <a:close/>
              </a:path>
              <a:path w="915034" h="40639">
                <a:moveTo>
                  <a:pt x="449421" y="19811"/>
                </a:moveTo>
                <a:lnTo>
                  <a:pt x="445249" y="19811"/>
                </a:lnTo>
                <a:lnTo>
                  <a:pt x="446214" y="20065"/>
                </a:lnTo>
                <a:lnTo>
                  <a:pt x="449421" y="19811"/>
                </a:lnTo>
                <a:close/>
              </a:path>
              <a:path w="915034" h="40639">
                <a:moveTo>
                  <a:pt x="560591" y="19872"/>
                </a:moveTo>
                <a:lnTo>
                  <a:pt x="560120" y="19938"/>
                </a:lnTo>
                <a:lnTo>
                  <a:pt x="560523" y="19935"/>
                </a:lnTo>
                <a:close/>
              </a:path>
              <a:path w="915034" h="40639">
                <a:moveTo>
                  <a:pt x="895642" y="19303"/>
                </a:moveTo>
                <a:lnTo>
                  <a:pt x="896444" y="19938"/>
                </a:lnTo>
                <a:lnTo>
                  <a:pt x="900639" y="19935"/>
                </a:lnTo>
                <a:lnTo>
                  <a:pt x="900841" y="19911"/>
                </a:lnTo>
                <a:lnTo>
                  <a:pt x="895642" y="19303"/>
                </a:lnTo>
                <a:close/>
              </a:path>
              <a:path w="915034" h="40639">
                <a:moveTo>
                  <a:pt x="573277" y="19811"/>
                </a:moveTo>
                <a:lnTo>
                  <a:pt x="561022" y="19811"/>
                </a:lnTo>
                <a:lnTo>
                  <a:pt x="560591" y="19872"/>
                </a:lnTo>
                <a:lnTo>
                  <a:pt x="573277" y="19811"/>
                </a:lnTo>
                <a:close/>
              </a:path>
              <a:path w="915034" h="40639">
                <a:moveTo>
                  <a:pt x="30954" y="19415"/>
                </a:moveTo>
                <a:lnTo>
                  <a:pt x="30695" y="19430"/>
                </a:lnTo>
                <a:lnTo>
                  <a:pt x="31052" y="19430"/>
                </a:lnTo>
                <a:close/>
              </a:path>
              <a:path w="915034" h="40639">
                <a:moveTo>
                  <a:pt x="35616" y="19044"/>
                </a:moveTo>
                <a:lnTo>
                  <a:pt x="30933" y="19412"/>
                </a:lnTo>
                <a:lnTo>
                  <a:pt x="34975" y="19176"/>
                </a:lnTo>
                <a:lnTo>
                  <a:pt x="35616" y="19044"/>
                </a:lnTo>
                <a:close/>
              </a:path>
              <a:path w="915034" h="40639">
                <a:moveTo>
                  <a:pt x="45824" y="18287"/>
                </a:moveTo>
                <a:lnTo>
                  <a:pt x="36893" y="18287"/>
                </a:lnTo>
                <a:lnTo>
                  <a:pt x="36817" y="18795"/>
                </a:lnTo>
                <a:lnTo>
                  <a:pt x="35616" y="19044"/>
                </a:lnTo>
                <a:lnTo>
                  <a:pt x="42013" y="18541"/>
                </a:lnTo>
                <a:lnTo>
                  <a:pt x="45824" y="18287"/>
                </a:lnTo>
                <a:close/>
              </a:path>
              <a:path w="915034" h="40639">
                <a:moveTo>
                  <a:pt x="73444" y="17271"/>
                </a:moveTo>
                <a:lnTo>
                  <a:pt x="11355" y="17271"/>
                </a:lnTo>
                <a:lnTo>
                  <a:pt x="22996" y="18160"/>
                </a:lnTo>
                <a:lnTo>
                  <a:pt x="27889" y="18922"/>
                </a:lnTo>
                <a:lnTo>
                  <a:pt x="32626" y="18541"/>
                </a:lnTo>
                <a:lnTo>
                  <a:pt x="36893" y="18287"/>
                </a:lnTo>
                <a:lnTo>
                  <a:pt x="45824" y="18287"/>
                </a:lnTo>
                <a:lnTo>
                  <a:pt x="51541" y="17906"/>
                </a:lnTo>
                <a:lnTo>
                  <a:pt x="61333" y="17525"/>
                </a:lnTo>
                <a:lnTo>
                  <a:pt x="73444" y="17271"/>
                </a:lnTo>
                <a:close/>
              </a:path>
              <a:path w="915034" h="40639">
                <a:moveTo>
                  <a:pt x="264667" y="16890"/>
                </a:moveTo>
                <a:lnTo>
                  <a:pt x="258100" y="17017"/>
                </a:lnTo>
                <a:lnTo>
                  <a:pt x="244717" y="18033"/>
                </a:lnTo>
                <a:lnTo>
                  <a:pt x="238442" y="18287"/>
                </a:lnTo>
                <a:lnTo>
                  <a:pt x="857717" y="18287"/>
                </a:lnTo>
                <a:lnTo>
                  <a:pt x="842962" y="17779"/>
                </a:lnTo>
                <a:lnTo>
                  <a:pt x="834034" y="17652"/>
                </a:lnTo>
                <a:lnTo>
                  <a:pt x="788703" y="17652"/>
                </a:lnTo>
                <a:lnTo>
                  <a:pt x="785480" y="17525"/>
                </a:lnTo>
                <a:lnTo>
                  <a:pt x="263905" y="17525"/>
                </a:lnTo>
                <a:lnTo>
                  <a:pt x="261950" y="17271"/>
                </a:lnTo>
                <a:lnTo>
                  <a:pt x="264756" y="17017"/>
                </a:lnTo>
                <a:lnTo>
                  <a:pt x="264667" y="16890"/>
                </a:lnTo>
                <a:close/>
              </a:path>
              <a:path w="915034" h="40639">
                <a:moveTo>
                  <a:pt x="797788" y="16890"/>
                </a:moveTo>
                <a:lnTo>
                  <a:pt x="792391" y="16890"/>
                </a:lnTo>
                <a:lnTo>
                  <a:pt x="790722" y="17271"/>
                </a:lnTo>
                <a:lnTo>
                  <a:pt x="788703" y="17652"/>
                </a:lnTo>
                <a:lnTo>
                  <a:pt x="834034" y="17652"/>
                </a:lnTo>
                <a:lnTo>
                  <a:pt x="834313" y="17525"/>
                </a:lnTo>
                <a:lnTo>
                  <a:pt x="795489" y="17525"/>
                </a:lnTo>
                <a:lnTo>
                  <a:pt x="796010" y="17271"/>
                </a:lnTo>
                <a:lnTo>
                  <a:pt x="795032" y="17017"/>
                </a:lnTo>
                <a:lnTo>
                  <a:pt x="797788" y="16890"/>
                </a:lnTo>
                <a:close/>
              </a:path>
              <a:path w="915034" h="40639">
                <a:moveTo>
                  <a:pt x="266001" y="16763"/>
                </a:moveTo>
                <a:lnTo>
                  <a:pt x="263905" y="17525"/>
                </a:lnTo>
                <a:lnTo>
                  <a:pt x="785480" y="17525"/>
                </a:lnTo>
                <a:lnTo>
                  <a:pt x="782256" y="17398"/>
                </a:lnTo>
                <a:lnTo>
                  <a:pt x="783050" y="17271"/>
                </a:lnTo>
                <a:lnTo>
                  <a:pt x="290220" y="17271"/>
                </a:lnTo>
                <a:lnTo>
                  <a:pt x="285851" y="17144"/>
                </a:lnTo>
                <a:lnTo>
                  <a:pt x="285988" y="16890"/>
                </a:lnTo>
                <a:lnTo>
                  <a:pt x="279247" y="16890"/>
                </a:lnTo>
                <a:lnTo>
                  <a:pt x="266001" y="16763"/>
                </a:lnTo>
                <a:close/>
              </a:path>
              <a:path w="915034" h="40639">
                <a:moveTo>
                  <a:pt x="815041" y="17144"/>
                </a:moveTo>
                <a:lnTo>
                  <a:pt x="804643" y="17144"/>
                </a:lnTo>
                <a:lnTo>
                  <a:pt x="795489" y="17525"/>
                </a:lnTo>
                <a:lnTo>
                  <a:pt x="834313" y="17525"/>
                </a:lnTo>
                <a:lnTo>
                  <a:pt x="834593" y="17398"/>
                </a:lnTo>
                <a:lnTo>
                  <a:pt x="825440" y="17398"/>
                </a:lnTo>
                <a:lnTo>
                  <a:pt x="815041" y="17144"/>
                </a:lnTo>
                <a:close/>
              </a:path>
              <a:path w="915034" h="40639">
                <a:moveTo>
                  <a:pt x="444576" y="13842"/>
                </a:moveTo>
                <a:lnTo>
                  <a:pt x="368348" y="14731"/>
                </a:lnTo>
                <a:lnTo>
                  <a:pt x="344982" y="15493"/>
                </a:lnTo>
                <a:lnTo>
                  <a:pt x="306117" y="15493"/>
                </a:lnTo>
                <a:lnTo>
                  <a:pt x="295033" y="16509"/>
                </a:lnTo>
                <a:lnTo>
                  <a:pt x="290220" y="17271"/>
                </a:lnTo>
                <a:lnTo>
                  <a:pt x="783050" y="17271"/>
                </a:lnTo>
                <a:lnTo>
                  <a:pt x="784637" y="17017"/>
                </a:lnTo>
                <a:lnTo>
                  <a:pt x="779244" y="17017"/>
                </a:lnTo>
                <a:lnTo>
                  <a:pt x="776148" y="16890"/>
                </a:lnTo>
                <a:lnTo>
                  <a:pt x="737019" y="16890"/>
                </a:lnTo>
                <a:lnTo>
                  <a:pt x="736659" y="16763"/>
                </a:lnTo>
                <a:lnTo>
                  <a:pt x="731177" y="16763"/>
                </a:lnTo>
                <a:lnTo>
                  <a:pt x="721093" y="16255"/>
                </a:lnTo>
                <a:lnTo>
                  <a:pt x="720039" y="16128"/>
                </a:lnTo>
                <a:lnTo>
                  <a:pt x="698182" y="16128"/>
                </a:lnTo>
                <a:lnTo>
                  <a:pt x="697128" y="15747"/>
                </a:lnTo>
                <a:lnTo>
                  <a:pt x="694029" y="15620"/>
                </a:lnTo>
                <a:lnTo>
                  <a:pt x="692387" y="15493"/>
                </a:lnTo>
                <a:lnTo>
                  <a:pt x="332350" y="15493"/>
                </a:lnTo>
                <a:lnTo>
                  <a:pt x="690744" y="15366"/>
                </a:lnTo>
                <a:lnTo>
                  <a:pt x="689101" y="15239"/>
                </a:lnTo>
                <a:lnTo>
                  <a:pt x="656656" y="14858"/>
                </a:lnTo>
                <a:lnTo>
                  <a:pt x="443979" y="14858"/>
                </a:lnTo>
                <a:lnTo>
                  <a:pt x="442023" y="14604"/>
                </a:lnTo>
                <a:lnTo>
                  <a:pt x="443353" y="14087"/>
                </a:lnTo>
                <a:lnTo>
                  <a:pt x="444576" y="13842"/>
                </a:lnTo>
                <a:close/>
              </a:path>
              <a:path w="915034" h="40639">
                <a:moveTo>
                  <a:pt x="188887" y="16890"/>
                </a:moveTo>
                <a:lnTo>
                  <a:pt x="186994" y="17144"/>
                </a:lnTo>
                <a:lnTo>
                  <a:pt x="194493" y="17144"/>
                </a:lnTo>
                <a:lnTo>
                  <a:pt x="188887" y="16890"/>
                </a:lnTo>
                <a:close/>
              </a:path>
              <a:path w="915034" h="40639">
                <a:moveTo>
                  <a:pt x="785431" y="16890"/>
                </a:moveTo>
                <a:lnTo>
                  <a:pt x="779244" y="17017"/>
                </a:lnTo>
                <a:lnTo>
                  <a:pt x="784637" y="17017"/>
                </a:lnTo>
                <a:lnTo>
                  <a:pt x="785431" y="16890"/>
                </a:lnTo>
                <a:close/>
              </a:path>
              <a:path w="915034" h="40639">
                <a:moveTo>
                  <a:pt x="282790" y="16255"/>
                </a:moveTo>
                <a:lnTo>
                  <a:pt x="279247" y="16890"/>
                </a:lnTo>
                <a:lnTo>
                  <a:pt x="285988" y="16890"/>
                </a:lnTo>
                <a:lnTo>
                  <a:pt x="286194" y="16509"/>
                </a:lnTo>
                <a:lnTo>
                  <a:pt x="282790" y="16255"/>
                </a:lnTo>
                <a:close/>
              </a:path>
              <a:path w="915034" h="40639">
                <a:moveTo>
                  <a:pt x="762914" y="16255"/>
                </a:moveTo>
                <a:lnTo>
                  <a:pt x="742974" y="16509"/>
                </a:lnTo>
                <a:lnTo>
                  <a:pt x="737019" y="16890"/>
                </a:lnTo>
                <a:lnTo>
                  <a:pt x="759777" y="16890"/>
                </a:lnTo>
                <a:lnTo>
                  <a:pt x="759447" y="16509"/>
                </a:lnTo>
                <a:lnTo>
                  <a:pt x="761568" y="16509"/>
                </a:lnTo>
                <a:lnTo>
                  <a:pt x="762914" y="16255"/>
                </a:lnTo>
                <a:close/>
              </a:path>
              <a:path w="915034" h="40639">
                <a:moveTo>
                  <a:pt x="766636" y="16636"/>
                </a:moveTo>
                <a:lnTo>
                  <a:pt x="759777" y="16890"/>
                </a:lnTo>
                <a:lnTo>
                  <a:pt x="776148" y="16890"/>
                </a:lnTo>
                <a:lnTo>
                  <a:pt x="773052" y="16763"/>
                </a:lnTo>
                <a:lnTo>
                  <a:pt x="766636" y="16636"/>
                </a:lnTo>
                <a:close/>
              </a:path>
              <a:path w="915034" h="40639">
                <a:moveTo>
                  <a:pt x="731939" y="15366"/>
                </a:moveTo>
                <a:lnTo>
                  <a:pt x="731177" y="16763"/>
                </a:lnTo>
                <a:lnTo>
                  <a:pt x="736659" y="16763"/>
                </a:lnTo>
                <a:lnTo>
                  <a:pt x="735939" y="16509"/>
                </a:lnTo>
                <a:lnTo>
                  <a:pt x="737120" y="16128"/>
                </a:lnTo>
                <a:lnTo>
                  <a:pt x="740511" y="16001"/>
                </a:lnTo>
                <a:lnTo>
                  <a:pt x="731939" y="15366"/>
                </a:lnTo>
                <a:close/>
              </a:path>
              <a:path w="915034" h="40639">
                <a:moveTo>
                  <a:pt x="108173" y="15747"/>
                </a:moveTo>
                <a:lnTo>
                  <a:pt x="92443" y="15747"/>
                </a:lnTo>
                <a:lnTo>
                  <a:pt x="98091" y="16128"/>
                </a:lnTo>
                <a:lnTo>
                  <a:pt x="105502" y="15874"/>
                </a:lnTo>
                <a:lnTo>
                  <a:pt x="108173" y="15747"/>
                </a:lnTo>
                <a:close/>
              </a:path>
              <a:path w="915034" h="40639">
                <a:moveTo>
                  <a:pt x="702500" y="16001"/>
                </a:moveTo>
                <a:lnTo>
                  <a:pt x="698182" y="16128"/>
                </a:lnTo>
                <a:lnTo>
                  <a:pt x="714413" y="16128"/>
                </a:lnTo>
                <a:lnTo>
                  <a:pt x="702500" y="16001"/>
                </a:lnTo>
                <a:close/>
              </a:path>
              <a:path w="915034" h="40639">
                <a:moveTo>
                  <a:pt x="717533" y="15827"/>
                </a:moveTo>
                <a:lnTo>
                  <a:pt x="714413" y="16128"/>
                </a:lnTo>
                <a:lnTo>
                  <a:pt x="720039" y="16128"/>
                </a:lnTo>
                <a:lnTo>
                  <a:pt x="717533" y="15827"/>
                </a:lnTo>
                <a:close/>
              </a:path>
              <a:path w="915034" h="40639">
                <a:moveTo>
                  <a:pt x="718350" y="15747"/>
                </a:moveTo>
                <a:lnTo>
                  <a:pt x="716876" y="15747"/>
                </a:lnTo>
                <a:lnTo>
                  <a:pt x="717533" y="15827"/>
                </a:lnTo>
                <a:lnTo>
                  <a:pt x="718350" y="15747"/>
                </a:lnTo>
                <a:close/>
              </a:path>
              <a:path w="915034" h="40639">
                <a:moveTo>
                  <a:pt x="346227" y="14985"/>
                </a:moveTo>
                <a:lnTo>
                  <a:pt x="332350" y="15493"/>
                </a:lnTo>
                <a:lnTo>
                  <a:pt x="344982" y="15493"/>
                </a:lnTo>
                <a:lnTo>
                  <a:pt x="343471" y="15366"/>
                </a:lnTo>
                <a:lnTo>
                  <a:pt x="345325" y="15239"/>
                </a:lnTo>
                <a:lnTo>
                  <a:pt x="346227" y="14985"/>
                </a:lnTo>
                <a:close/>
              </a:path>
              <a:path w="915034" h="40639">
                <a:moveTo>
                  <a:pt x="194013" y="13588"/>
                </a:moveTo>
                <a:lnTo>
                  <a:pt x="130251" y="13588"/>
                </a:lnTo>
                <a:lnTo>
                  <a:pt x="139318" y="13715"/>
                </a:lnTo>
                <a:lnTo>
                  <a:pt x="136588" y="14985"/>
                </a:lnTo>
                <a:lnTo>
                  <a:pt x="160391" y="14096"/>
                </a:lnTo>
                <a:lnTo>
                  <a:pt x="194013" y="13588"/>
                </a:lnTo>
                <a:close/>
              </a:path>
              <a:path w="915034" h="40639">
                <a:moveTo>
                  <a:pt x="464718" y="13715"/>
                </a:moveTo>
                <a:lnTo>
                  <a:pt x="455802" y="13842"/>
                </a:lnTo>
                <a:lnTo>
                  <a:pt x="445630" y="14096"/>
                </a:lnTo>
                <a:lnTo>
                  <a:pt x="443979" y="14858"/>
                </a:lnTo>
                <a:lnTo>
                  <a:pt x="559142" y="14858"/>
                </a:lnTo>
                <a:lnTo>
                  <a:pt x="558017" y="14477"/>
                </a:lnTo>
                <a:lnTo>
                  <a:pt x="523062" y="14477"/>
                </a:lnTo>
                <a:lnTo>
                  <a:pt x="522029" y="14223"/>
                </a:lnTo>
                <a:lnTo>
                  <a:pt x="500849" y="14223"/>
                </a:lnTo>
                <a:lnTo>
                  <a:pt x="500227" y="13969"/>
                </a:lnTo>
                <a:lnTo>
                  <a:pt x="468941" y="13969"/>
                </a:lnTo>
                <a:lnTo>
                  <a:pt x="464718" y="13715"/>
                </a:lnTo>
                <a:close/>
              </a:path>
              <a:path w="915034" h="40639">
                <a:moveTo>
                  <a:pt x="624031" y="14604"/>
                </a:moveTo>
                <a:lnTo>
                  <a:pt x="591452" y="14604"/>
                </a:lnTo>
                <a:lnTo>
                  <a:pt x="559142" y="14858"/>
                </a:lnTo>
                <a:lnTo>
                  <a:pt x="656656" y="14858"/>
                </a:lnTo>
                <a:lnTo>
                  <a:pt x="624031" y="14604"/>
                </a:lnTo>
                <a:close/>
              </a:path>
              <a:path w="915034" h="40639">
                <a:moveTo>
                  <a:pt x="535241" y="13334"/>
                </a:moveTo>
                <a:lnTo>
                  <a:pt x="529183" y="13715"/>
                </a:lnTo>
                <a:lnTo>
                  <a:pt x="529374" y="13969"/>
                </a:lnTo>
                <a:lnTo>
                  <a:pt x="523062" y="14477"/>
                </a:lnTo>
                <a:lnTo>
                  <a:pt x="558017" y="14477"/>
                </a:lnTo>
                <a:lnTo>
                  <a:pt x="557642" y="14350"/>
                </a:lnTo>
                <a:lnTo>
                  <a:pt x="561063" y="14087"/>
                </a:lnTo>
                <a:lnTo>
                  <a:pt x="559904" y="13969"/>
                </a:lnTo>
                <a:lnTo>
                  <a:pt x="538314" y="13969"/>
                </a:lnTo>
                <a:lnTo>
                  <a:pt x="535241" y="13334"/>
                </a:lnTo>
                <a:close/>
              </a:path>
              <a:path w="915034" h="40639">
                <a:moveTo>
                  <a:pt x="564629" y="13461"/>
                </a:moveTo>
                <a:lnTo>
                  <a:pt x="564686" y="13842"/>
                </a:lnTo>
                <a:lnTo>
                  <a:pt x="561063" y="14087"/>
                </a:lnTo>
                <a:lnTo>
                  <a:pt x="564908" y="14477"/>
                </a:lnTo>
                <a:lnTo>
                  <a:pt x="564629" y="13461"/>
                </a:lnTo>
                <a:close/>
              </a:path>
              <a:path w="915034" h="40639">
                <a:moveTo>
                  <a:pt x="507072" y="13080"/>
                </a:moveTo>
                <a:lnTo>
                  <a:pt x="500849" y="14223"/>
                </a:lnTo>
                <a:lnTo>
                  <a:pt x="522029" y="14223"/>
                </a:lnTo>
                <a:lnTo>
                  <a:pt x="520479" y="13842"/>
                </a:lnTo>
                <a:lnTo>
                  <a:pt x="511924" y="13842"/>
                </a:lnTo>
                <a:lnTo>
                  <a:pt x="507072" y="13080"/>
                </a:lnTo>
                <a:close/>
              </a:path>
              <a:path w="915034" h="40639">
                <a:moveTo>
                  <a:pt x="490296" y="13461"/>
                </a:moveTo>
                <a:lnTo>
                  <a:pt x="482465" y="13461"/>
                </a:lnTo>
                <a:lnTo>
                  <a:pt x="468941" y="13969"/>
                </a:lnTo>
                <a:lnTo>
                  <a:pt x="500227" y="13969"/>
                </a:lnTo>
                <a:lnTo>
                  <a:pt x="499294" y="13588"/>
                </a:lnTo>
                <a:lnTo>
                  <a:pt x="489419" y="13588"/>
                </a:lnTo>
                <a:lnTo>
                  <a:pt x="490296" y="13461"/>
                </a:lnTo>
                <a:close/>
              </a:path>
              <a:path w="915034" h="40639">
                <a:moveTo>
                  <a:pt x="543826" y="13842"/>
                </a:moveTo>
                <a:lnTo>
                  <a:pt x="538314" y="13969"/>
                </a:lnTo>
                <a:lnTo>
                  <a:pt x="544410" y="13969"/>
                </a:lnTo>
                <a:lnTo>
                  <a:pt x="543826" y="13842"/>
                </a:lnTo>
                <a:close/>
              </a:path>
              <a:path w="915034" h="40639">
                <a:moveTo>
                  <a:pt x="557402" y="13715"/>
                </a:moveTo>
                <a:lnTo>
                  <a:pt x="544410" y="13969"/>
                </a:lnTo>
                <a:lnTo>
                  <a:pt x="559904" y="13969"/>
                </a:lnTo>
                <a:lnTo>
                  <a:pt x="557402" y="13715"/>
                </a:lnTo>
                <a:close/>
              </a:path>
              <a:path w="915034" h="40639">
                <a:moveTo>
                  <a:pt x="15633" y="13461"/>
                </a:moveTo>
                <a:lnTo>
                  <a:pt x="9969" y="13842"/>
                </a:lnTo>
                <a:lnTo>
                  <a:pt x="15849" y="13842"/>
                </a:lnTo>
                <a:lnTo>
                  <a:pt x="15633" y="13461"/>
                </a:lnTo>
                <a:close/>
              </a:path>
              <a:path w="915034" h="40639">
                <a:moveTo>
                  <a:pt x="20548" y="12572"/>
                </a:moveTo>
                <a:lnTo>
                  <a:pt x="15849" y="13842"/>
                </a:lnTo>
                <a:lnTo>
                  <a:pt x="127339" y="13842"/>
                </a:lnTo>
                <a:lnTo>
                  <a:pt x="128795" y="13715"/>
                </a:lnTo>
                <a:lnTo>
                  <a:pt x="21780" y="13715"/>
                </a:lnTo>
                <a:lnTo>
                  <a:pt x="20548" y="12572"/>
                </a:lnTo>
                <a:close/>
              </a:path>
              <a:path w="915034" h="40639">
                <a:moveTo>
                  <a:pt x="515315" y="12572"/>
                </a:moveTo>
                <a:lnTo>
                  <a:pt x="511924" y="13842"/>
                </a:lnTo>
                <a:lnTo>
                  <a:pt x="520479" y="13842"/>
                </a:lnTo>
                <a:lnTo>
                  <a:pt x="515315" y="12572"/>
                </a:lnTo>
                <a:close/>
              </a:path>
              <a:path w="915034" h="40639">
                <a:moveTo>
                  <a:pt x="302538" y="11556"/>
                </a:moveTo>
                <a:lnTo>
                  <a:pt x="23190" y="11556"/>
                </a:lnTo>
                <a:lnTo>
                  <a:pt x="22567" y="12064"/>
                </a:lnTo>
                <a:lnTo>
                  <a:pt x="23228" y="12572"/>
                </a:lnTo>
                <a:lnTo>
                  <a:pt x="21780" y="13715"/>
                </a:lnTo>
                <a:lnTo>
                  <a:pt x="128795" y="13715"/>
                </a:lnTo>
                <a:lnTo>
                  <a:pt x="130251" y="13588"/>
                </a:lnTo>
                <a:lnTo>
                  <a:pt x="194013" y="13588"/>
                </a:lnTo>
                <a:lnTo>
                  <a:pt x="214755" y="13207"/>
                </a:lnTo>
                <a:lnTo>
                  <a:pt x="241401" y="12064"/>
                </a:lnTo>
                <a:lnTo>
                  <a:pt x="270141" y="12064"/>
                </a:lnTo>
                <a:lnTo>
                  <a:pt x="302538" y="11556"/>
                </a:lnTo>
                <a:close/>
              </a:path>
              <a:path w="915034" h="40639">
                <a:moveTo>
                  <a:pt x="497116" y="12699"/>
                </a:moveTo>
                <a:lnTo>
                  <a:pt x="489419" y="13588"/>
                </a:lnTo>
                <a:lnTo>
                  <a:pt x="499294" y="13588"/>
                </a:lnTo>
                <a:lnTo>
                  <a:pt x="497116" y="12699"/>
                </a:lnTo>
                <a:close/>
              </a:path>
              <a:path w="915034" h="40639">
                <a:moveTo>
                  <a:pt x="15786" y="12699"/>
                </a:moveTo>
                <a:lnTo>
                  <a:pt x="12001" y="12953"/>
                </a:lnTo>
                <a:lnTo>
                  <a:pt x="14493" y="12953"/>
                </a:lnTo>
                <a:lnTo>
                  <a:pt x="15786" y="12699"/>
                </a:lnTo>
                <a:close/>
              </a:path>
              <a:path w="915034" h="40639">
                <a:moveTo>
                  <a:pt x="270141" y="12064"/>
                </a:moveTo>
                <a:lnTo>
                  <a:pt x="241401" y="12064"/>
                </a:lnTo>
                <a:lnTo>
                  <a:pt x="243966" y="12699"/>
                </a:lnTo>
                <a:lnTo>
                  <a:pt x="270141" y="12064"/>
                </a:lnTo>
                <a:close/>
              </a:path>
              <a:path w="915034" h="40639">
                <a:moveTo>
                  <a:pt x="55829" y="8889"/>
                </a:moveTo>
                <a:lnTo>
                  <a:pt x="53200" y="9270"/>
                </a:lnTo>
                <a:lnTo>
                  <a:pt x="50761" y="9651"/>
                </a:lnTo>
                <a:lnTo>
                  <a:pt x="54025" y="9651"/>
                </a:lnTo>
                <a:lnTo>
                  <a:pt x="47181" y="9778"/>
                </a:lnTo>
                <a:lnTo>
                  <a:pt x="37706" y="10159"/>
                </a:lnTo>
                <a:lnTo>
                  <a:pt x="27211" y="10921"/>
                </a:lnTo>
                <a:lnTo>
                  <a:pt x="17310" y="12064"/>
                </a:lnTo>
                <a:lnTo>
                  <a:pt x="23190" y="11556"/>
                </a:lnTo>
                <a:lnTo>
                  <a:pt x="302538" y="11556"/>
                </a:lnTo>
                <a:lnTo>
                  <a:pt x="321833" y="11175"/>
                </a:lnTo>
                <a:lnTo>
                  <a:pt x="347294" y="10286"/>
                </a:lnTo>
                <a:lnTo>
                  <a:pt x="386105" y="10286"/>
                </a:lnTo>
                <a:lnTo>
                  <a:pt x="392252" y="9905"/>
                </a:lnTo>
                <a:lnTo>
                  <a:pt x="55041" y="9905"/>
                </a:lnTo>
                <a:lnTo>
                  <a:pt x="55829" y="8889"/>
                </a:lnTo>
                <a:close/>
              </a:path>
              <a:path w="915034" h="40639">
                <a:moveTo>
                  <a:pt x="386105" y="10286"/>
                </a:moveTo>
                <a:lnTo>
                  <a:pt x="347294" y="10286"/>
                </a:lnTo>
                <a:lnTo>
                  <a:pt x="372352" y="10667"/>
                </a:lnTo>
                <a:lnTo>
                  <a:pt x="379958" y="10667"/>
                </a:lnTo>
                <a:lnTo>
                  <a:pt x="386105" y="10286"/>
                </a:lnTo>
                <a:close/>
              </a:path>
              <a:path w="915034" h="40639">
                <a:moveTo>
                  <a:pt x="71246" y="8508"/>
                </a:moveTo>
                <a:lnTo>
                  <a:pt x="70396" y="9016"/>
                </a:lnTo>
                <a:lnTo>
                  <a:pt x="63842" y="9651"/>
                </a:lnTo>
                <a:lnTo>
                  <a:pt x="55041" y="9905"/>
                </a:lnTo>
                <a:lnTo>
                  <a:pt x="392252" y="9905"/>
                </a:lnTo>
                <a:lnTo>
                  <a:pt x="396620" y="10032"/>
                </a:lnTo>
                <a:lnTo>
                  <a:pt x="405015" y="8889"/>
                </a:lnTo>
                <a:lnTo>
                  <a:pt x="75641" y="8889"/>
                </a:lnTo>
                <a:lnTo>
                  <a:pt x="71246" y="8508"/>
                </a:lnTo>
                <a:close/>
              </a:path>
              <a:path w="915034" h="40639">
                <a:moveTo>
                  <a:pt x="490281" y="8889"/>
                </a:moveTo>
                <a:lnTo>
                  <a:pt x="409587" y="8889"/>
                </a:lnTo>
                <a:lnTo>
                  <a:pt x="412394" y="9397"/>
                </a:lnTo>
                <a:lnTo>
                  <a:pt x="414210" y="9651"/>
                </a:lnTo>
                <a:lnTo>
                  <a:pt x="425629" y="9778"/>
                </a:lnTo>
                <a:lnTo>
                  <a:pt x="436649" y="10032"/>
                </a:lnTo>
                <a:lnTo>
                  <a:pt x="447105" y="10032"/>
                </a:lnTo>
                <a:lnTo>
                  <a:pt x="456831" y="9397"/>
                </a:lnTo>
                <a:lnTo>
                  <a:pt x="471196" y="9397"/>
                </a:lnTo>
                <a:lnTo>
                  <a:pt x="478710" y="9143"/>
                </a:lnTo>
                <a:lnTo>
                  <a:pt x="490281" y="8889"/>
                </a:lnTo>
                <a:close/>
              </a:path>
              <a:path w="915034" h="40639">
                <a:moveTo>
                  <a:pt x="471196" y="9397"/>
                </a:moveTo>
                <a:lnTo>
                  <a:pt x="456831" y="9397"/>
                </a:lnTo>
                <a:lnTo>
                  <a:pt x="457352" y="10032"/>
                </a:lnTo>
                <a:lnTo>
                  <a:pt x="467439" y="9524"/>
                </a:lnTo>
                <a:lnTo>
                  <a:pt x="471196" y="9397"/>
                </a:lnTo>
                <a:close/>
              </a:path>
              <a:path w="915034" h="40639">
                <a:moveTo>
                  <a:pt x="78333" y="7619"/>
                </a:moveTo>
                <a:lnTo>
                  <a:pt x="78168" y="8508"/>
                </a:lnTo>
                <a:lnTo>
                  <a:pt x="75641" y="8889"/>
                </a:lnTo>
                <a:lnTo>
                  <a:pt x="490281" y="8889"/>
                </a:lnTo>
                <a:lnTo>
                  <a:pt x="501268" y="9143"/>
                </a:lnTo>
                <a:lnTo>
                  <a:pt x="505078" y="8635"/>
                </a:lnTo>
                <a:lnTo>
                  <a:pt x="516538" y="8425"/>
                </a:lnTo>
                <a:lnTo>
                  <a:pt x="86829" y="8381"/>
                </a:lnTo>
                <a:lnTo>
                  <a:pt x="84950" y="7873"/>
                </a:lnTo>
                <a:lnTo>
                  <a:pt x="78333" y="7619"/>
                </a:lnTo>
                <a:close/>
              </a:path>
              <a:path w="915034" h="40639">
                <a:moveTo>
                  <a:pt x="603897" y="8000"/>
                </a:moveTo>
                <a:lnTo>
                  <a:pt x="521728" y="8000"/>
                </a:lnTo>
                <a:lnTo>
                  <a:pt x="516534" y="8889"/>
                </a:lnTo>
                <a:lnTo>
                  <a:pt x="539077" y="8889"/>
                </a:lnTo>
                <a:lnTo>
                  <a:pt x="603897" y="8000"/>
                </a:lnTo>
                <a:close/>
              </a:path>
              <a:path w="915034" h="40639">
                <a:moveTo>
                  <a:pt x="518296" y="8393"/>
                </a:moveTo>
                <a:lnTo>
                  <a:pt x="516538" y="8425"/>
                </a:lnTo>
                <a:lnTo>
                  <a:pt x="516178" y="8635"/>
                </a:lnTo>
                <a:lnTo>
                  <a:pt x="518296" y="8393"/>
                </a:lnTo>
                <a:close/>
              </a:path>
              <a:path w="915034" h="40639">
                <a:moveTo>
                  <a:pt x="517012" y="8148"/>
                </a:moveTo>
                <a:lnTo>
                  <a:pt x="516538" y="8425"/>
                </a:lnTo>
                <a:lnTo>
                  <a:pt x="518398" y="8381"/>
                </a:lnTo>
                <a:lnTo>
                  <a:pt x="518674" y="8350"/>
                </a:lnTo>
                <a:lnTo>
                  <a:pt x="517012" y="8148"/>
                </a:lnTo>
                <a:close/>
              </a:path>
              <a:path w="915034" h="40639">
                <a:moveTo>
                  <a:pt x="518674" y="8350"/>
                </a:moveTo>
                <a:lnTo>
                  <a:pt x="518296" y="8393"/>
                </a:lnTo>
                <a:lnTo>
                  <a:pt x="518934" y="8381"/>
                </a:lnTo>
                <a:lnTo>
                  <a:pt x="518674" y="8350"/>
                </a:lnTo>
                <a:close/>
              </a:path>
              <a:path w="915034" h="40639">
                <a:moveTo>
                  <a:pt x="103276" y="6603"/>
                </a:moveTo>
                <a:lnTo>
                  <a:pt x="93662" y="7746"/>
                </a:lnTo>
                <a:lnTo>
                  <a:pt x="86829" y="8381"/>
                </a:lnTo>
                <a:lnTo>
                  <a:pt x="516613" y="8381"/>
                </a:lnTo>
                <a:lnTo>
                  <a:pt x="516830" y="8254"/>
                </a:lnTo>
                <a:lnTo>
                  <a:pt x="261658" y="8254"/>
                </a:lnTo>
                <a:lnTo>
                  <a:pt x="256697" y="8127"/>
                </a:lnTo>
                <a:lnTo>
                  <a:pt x="258803" y="7873"/>
                </a:lnTo>
                <a:lnTo>
                  <a:pt x="262515" y="7492"/>
                </a:lnTo>
                <a:lnTo>
                  <a:pt x="116839" y="7492"/>
                </a:lnTo>
                <a:lnTo>
                  <a:pt x="110718" y="6857"/>
                </a:lnTo>
                <a:lnTo>
                  <a:pt x="103276" y="6603"/>
                </a:lnTo>
                <a:close/>
              </a:path>
              <a:path w="915034" h="40639">
                <a:moveTo>
                  <a:pt x="667642" y="8000"/>
                </a:moveTo>
                <a:lnTo>
                  <a:pt x="603897" y="8000"/>
                </a:lnTo>
                <a:lnTo>
                  <a:pt x="612314" y="8381"/>
                </a:lnTo>
                <a:lnTo>
                  <a:pt x="636485" y="8127"/>
                </a:lnTo>
                <a:lnTo>
                  <a:pt x="658138" y="8127"/>
                </a:lnTo>
                <a:lnTo>
                  <a:pt x="667642" y="8000"/>
                </a:lnTo>
                <a:close/>
              </a:path>
              <a:path w="915034" h="40639">
                <a:moveTo>
                  <a:pt x="658138" y="8127"/>
                </a:moveTo>
                <a:lnTo>
                  <a:pt x="636485" y="8127"/>
                </a:lnTo>
                <a:lnTo>
                  <a:pt x="649566" y="8381"/>
                </a:lnTo>
                <a:lnTo>
                  <a:pt x="658138" y="8127"/>
                </a:lnTo>
                <a:close/>
              </a:path>
              <a:path w="915034" h="40639">
                <a:moveTo>
                  <a:pt x="751890" y="7238"/>
                </a:moveTo>
                <a:lnTo>
                  <a:pt x="684339" y="7238"/>
                </a:lnTo>
                <a:lnTo>
                  <a:pt x="684771" y="7873"/>
                </a:lnTo>
                <a:lnTo>
                  <a:pt x="707680" y="7873"/>
                </a:lnTo>
                <a:lnTo>
                  <a:pt x="743813" y="8381"/>
                </a:lnTo>
                <a:lnTo>
                  <a:pt x="743813" y="7492"/>
                </a:lnTo>
                <a:lnTo>
                  <a:pt x="751890" y="7238"/>
                </a:lnTo>
                <a:close/>
              </a:path>
              <a:path w="915034" h="40639">
                <a:moveTo>
                  <a:pt x="681462" y="7492"/>
                </a:moveTo>
                <a:lnTo>
                  <a:pt x="518134" y="7492"/>
                </a:lnTo>
                <a:lnTo>
                  <a:pt x="517012" y="8148"/>
                </a:lnTo>
                <a:lnTo>
                  <a:pt x="518674" y="8350"/>
                </a:lnTo>
                <a:lnTo>
                  <a:pt x="521728" y="8000"/>
                </a:lnTo>
                <a:lnTo>
                  <a:pt x="667642" y="8000"/>
                </a:lnTo>
                <a:lnTo>
                  <a:pt x="677147" y="7873"/>
                </a:lnTo>
                <a:lnTo>
                  <a:pt x="681462" y="7492"/>
                </a:lnTo>
                <a:close/>
              </a:path>
              <a:path w="915034" h="40639">
                <a:moveTo>
                  <a:pt x="277734" y="4693"/>
                </a:moveTo>
                <a:lnTo>
                  <a:pt x="273676" y="5587"/>
                </a:lnTo>
                <a:lnTo>
                  <a:pt x="267385" y="6095"/>
                </a:lnTo>
                <a:lnTo>
                  <a:pt x="272656" y="6476"/>
                </a:lnTo>
                <a:lnTo>
                  <a:pt x="267563" y="7746"/>
                </a:lnTo>
                <a:lnTo>
                  <a:pt x="261658" y="8254"/>
                </a:lnTo>
                <a:lnTo>
                  <a:pt x="516830" y="8254"/>
                </a:lnTo>
                <a:lnTo>
                  <a:pt x="517012" y="8148"/>
                </a:lnTo>
                <a:lnTo>
                  <a:pt x="512648" y="7619"/>
                </a:lnTo>
                <a:lnTo>
                  <a:pt x="518134" y="7492"/>
                </a:lnTo>
                <a:lnTo>
                  <a:pt x="681462" y="7492"/>
                </a:lnTo>
                <a:lnTo>
                  <a:pt x="684339" y="7238"/>
                </a:lnTo>
                <a:lnTo>
                  <a:pt x="761517" y="7238"/>
                </a:lnTo>
                <a:lnTo>
                  <a:pt x="763574" y="6476"/>
                </a:lnTo>
                <a:lnTo>
                  <a:pt x="766813" y="5841"/>
                </a:lnTo>
                <a:lnTo>
                  <a:pt x="787971" y="5841"/>
                </a:lnTo>
                <a:lnTo>
                  <a:pt x="791387" y="5587"/>
                </a:lnTo>
                <a:lnTo>
                  <a:pt x="790583" y="5460"/>
                </a:lnTo>
                <a:lnTo>
                  <a:pt x="284594" y="5460"/>
                </a:lnTo>
                <a:lnTo>
                  <a:pt x="278282" y="4825"/>
                </a:lnTo>
                <a:lnTo>
                  <a:pt x="277734" y="4693"/>
                </a:lnTo>
                <a:close/>
              </a:path>
              <a:path w="915034" h="40639">
                <a:moveTo>
                  <a:pt x="787971" y="5841"/>
                </a:moveTo>
                <a:lnTo>
                  <a:pt x="774395" y="5841"/>
                </a:lnTo>
                <a:lnTo>
                  <a:pt x="781215" y="6222"/>
                </a:lnTo>
                <a:lnTo>
                  <a:pt x="774636" y="6603"/>
                </a:lnTo>
                <a:lnTo>
                  <a:pt x="768984" y="7238"/>
                </a:lnTo>
                <a:lnTo>
                  <a:pt x="764654" y="8000"/>
                </a:lnTo>
                <a:lnTo>
                  <a:pt x="772698" y="8000"/>
                </a:lnTo>
                <a:lnTo>
                  <a:pt x="780356" y="7619"/>
                </a:lnTo>
                <a:lnTo>
                  <a:pt x="787230" y="7492"/>
                </a:lnTo>
                <a:lnTo>
                  <a:pt x="809654" y="7492"/>
                </a:lnTo>
                <a:lnTo>
                  <a:pt x="809839" y="7266"/>
                </a:lnTo>
                <a:lnTo>
                  <a:pt x="808126" y="7238"/>
                </a:lnTo>
                <a:lnTo>
                  <a:pt x="810069" y="6984"/>
                </a:lnTo>
                <a:lnTo>
                  <a:pt x="823131" y="6984"/>
                </a:lnTo>
                <a:lnTo>
                  <a:pt x="824776" y="6730"/>
                </a:lnTo>
                <a:lnTo>
                  <a:pt x="831456" y="6730"/>
                </a:lnTo>
                <a:lnTo>
                  <a:pt x="831251" y="6603"/>
                </a:lnTo>
                <a:lnTo>
                  <a:pt x="794892" y="6603"/>
                </a:lnTo>
                <a:lnTo>
                  <a:pt x="787971" y="5841"/>
                </a:lnTo>
                <a:close/>
              </a:path>
              <a:path w="915034" h="40639">
                <a:moveTo>
                  <a:pt x="809654" y="7492"/>
                </a:moveTo>
                <a:lnTo>
                  <a:pt x="787230" y="7492"/>
                </a:lnTo>
                <a:lnTo>
                  <a:pt x="792924" y="7746"/>
                </a:lnTo>
                <a:lnTo>
                  <a:pt x="802246" y="8000"/>
                </a:lnTo>
                <a:lnTo>
                  <a:pt x="809447" y="7746"/>
                </a:lnTo>
                <a:lnTo>
                  <a:pt x="809654" y="7492"/>
                </a:lnTo>
                <a:close/>
              </a:path>
              <a:path w="915034" h="40639">
                <a:moveTo>
                  <a:pt x="761517" y="7238"/>
                </a:moveTo>
                <a:lnTo>
                  <a:pt x="751890" y="7238"/>
                </a:lnTo>
                <a:lnTo>
                  <a:pt x="752322" y="7746"/>
                </a:lnTo>
                <a:lnTo>
                  <a:pt x="761174" y="7365"/>
                </a:lnTo>
                <a:lnTo>
                  <a:pt x="761517" y="7238"/>
                </a:lnTo>
                <a:close/>
              </a:path>
              <a:path w="915034" h="40639">
                <a:moveTo>
                  <a:pt x="823131" y="6984"/>
                </a:moveTo>
                <a:lnTo>
                  <a:pt x="810069" y="6984"/>
                </a:lnTo>
                <a:lnTo>
                  <a:pt x="809839" y="7266"/>
                </a:lnTo>
                <a:lnTo>
                  <a:pt x="816038" y="7365"/>
                </a:lnTo>
                <a:lnTo>
                  <a:pt x="810958" y="7746"/>
                </a:lnTo>
                <a:lnTo>
                  <a:pt x="823036" y="7746"/>
                </a:lnTo>
                <a:lnTo>
                  <a:pt x="826015" y="7412"/>
                </a:lnTo>
                <a:lnTo>
                  <a:pt x="823823" y="7238"/>
                </a:lnTo>
                <a:lnTo>
                  <a:pt x="821486" y="7238"/>
                </a:lnTo>
                <a:lnTo>
                  <a:pt x="823131" y="6984"/>
                </a:lnTo>
                <a:close/>
              </a:path>
              <a:path w="915034" h="40639">
                <a:moveTo>
                  <a:pt x="140538" y="6603"/>
                </a:moveTo>
                <a:lnTo>
                  <a:pt x="132372" y="6730"/>
                </a:lnTo>
                <a:lnTo>
                  <a:pt x="125272" y="6730"/>
                </a:lnTo>
                <a:lnTo>
                  <a:pt x="119964" y="7365"/>
                </a:lnTo>
                <a:lnTo>
                  <a:pt x="116839" y="7492"/>
                </a:lnTo>
                <a:lnTo>
                  <a:pt x="262515" y="7492"/>
                </a:lnTo>
                <a:lnTo>
                  <a:pt x="262442" y="7238"/>
                </a:lnTo>
                <a:lnTo>
                  <a:pt x="144551" y="7238"/>
                </a:lnTo>
                <a:lnTo>
                  <a:pt x="141340" y="6730"/>
                </a:lnTo>
                <a:lnTo>
                  <a:pt x="132372" y="6730"/>
                </a:lnTo>
                <a:lnTo>
                  <a:pt x="119722" y="6603"/>
                </a:lnTo>
                <a:lnTo>
                  <a:pt x="140538" y="6603"/>
                </a:lnTo>
                <a:close/>
              </a:path>
              <a:path w="915034" h="40639">
                <a:moveTo>
                  <a:pt x="827557" y="7238"/>
                </a:moveTo>
                <a:lnTo>
                  <a:pt x="826015" y="7412"/>
                </a:lnTo>
                <a:lnTo>
                  <a:pt x="827036" y="7492"/>
                </a:lnTo>
                <a:lnTo>
                  <a:pt x="827557" y="7238"/>
                </a:lnTo>
                <a:close/>
              </a:path>
              <a:path w="915034" h="40639">
                <a:moveTo>
                  <a:pt x="838809" y="5333"/>
                </a:moveTo>
                <a:lnTo>
                  <a:pt x="835342" y="5333"/>
                </a:lnTo>
                <a:lnTo>
                  <a:pt x="841552" y="6603"/>
                </a:lnTo>
                <a:lnTo>
                  <a:pt x="830351" y="6984"/>
                </a:lnTo>
                <a:lnTo>
                  <a:pt x="835748" y="7365"/>
                </a:lnTo>
                <a:lnTo>
                  <a:pt x="849200" y="6209"/>
                </a:lnTo>
                <a:lnTo>
                  <a:pt x="844257" y="5841"/>
                </a:lnTo>
                <a:lnTo>
                  <a:pt x="844984" y="5587"/>
                </a:lnTo>
                <a:lnTo>
                  <a:pt x="838657" y="5587"/>
                </a:lnTo>
                <a:lnTo>
                  <a:pt x="838809" y="5333"/>
                </a:lnTo>
                <a:close/>
              </a:path>
              <a:path w="915034" h="40639">
                <a:moveTo>
                  <a:pt x="810069" y="6984"/>
                </a:moveTo>
                <a:lnTo>
                  <a:pt x="808126" y="7238"/>
                </a:lnTo>
                <a:lnTo>
                  <a:pt x="809839" y="7266"/>
                </a:lnTo>
                <a:lnTo>
                  <a:pt x="810069" y="6984"/>
                </a:lnTo>
                <a:close/>
              </a:path>
              <a:path w="915034" h="40639">
                <a:moveTo>
                  <a:pt x="223189" y="4063"/>
                </a:moveTo>
                <a:lnTo>
                  <a:pt x="203292" y="4317"/>
                </a:lnTo>
                <a:lnTo>
                  <a:pt x="182532" y="4952"/>
                </a:lnTo>
                <a:lnTo>
                  <a:pt x="162441" y="5841"/>
                </a:lnTo>
                <a:lnTo>
                  <a:pt x="144551" y="7238"/>
                </a:lnTo>
                <a:lnTo>
                  <a:pt x="262442" y="7238"/>
                </a:lnTo>
                <a:lnTo>
                  <a:pt x="262405" y="7111"/>
                </a:lnTo>
                <a:lnTo>
                  <a:pt x="256908" y="7111"/>
                </a:lnTo>
                <a:lnTo>
                  <a:pt x="256074" y="6349"/>
                </a:lnTo>
                <a:lnTo>
                  <a:pt x="260445" y="5587"/>
                </a:lnTo>
                <a:lnTo>
                  <a:pt x="240322" y="5587"/>
                </a:lnTo>
                <a:lnTo>
                  <a:pt x="230593" y="5333"/>
                </a:lnTo>
                <a:lnTo>
                  <a:pt x="235953" y="4698"/>
                </a:lnTo>
                <a:lnTo>
                  <a:pt x="229247" y="4698"/>
                </a:lnTo>
                <a:lnTo>
                  <a:pt x="222453" y="4444"/>
                </a:lnTo>
                <a:lnTo>
                  <a:pt x="223189" y="4063"/>
                </a:lnTo>
                <a:close/>
              </a:path>
              <a:path w="915034" h="40639">
                <a:moveTo>
                  <a:pt x="262369" y="6984"/>
                </a:moveTo>
                <a:lnTo>
                  <a:pt x="256908" y="7111"/>
                </a:lnTo>
                <a:lnTo>
                  <a:pt x="262405" y="7111"/>
                </a:lnTo>
                <a:close/>
              </a:path>
              <a:path w="915034" h="40639">
                <a:moveTo>
                  <a:pt x="822261" y="4825"/>
                </a:moveTo>
                <a:lnTo>
                  <a:pt x="814124" y="4825"/>
                </a:lnTo>
                <a:lnTo>
                  <a:pt x="805141" y="4952"/>
                </a:lnTo>
                <a:lnTo>
                  <a:pt x="809942" y="5714"/>
                </a:lnTo>
                <a:lnTo>
                  <a:pt x="802500" y="5714"/>
                </a:lnTo>
                <a:lnTo>
                  <a:pt x="794892" y="6603"/>
                </a:lnTo>
                <a:lnTo>
                  <a:pt x="831251" y="6603"/>
                </a:lnTo>
                <a:lnTo>
                  <a:pt x="830636" y="6222"/>
                </a:lnTo>
                <a:lnTo>
                  <a:pt x="826439" y="6222"/>
                </a:lnTo>
                <a:lnTo>
                  <a:pt x="821994" y="6095"/>
                </a:lnTo>
                <a:lnTo>
                  <a:pt x="823861" y="5460"/>
                </a:lnTo>
                <a:lnTo>
                  <a:pt x="835342" y="5333"/>
                </a:lnTo>
                <a:lnTo>
                  <a:pt x="838809" y="5333"/>
                </a:lnTo>
                <a:lnTo>
                  <a:pt x="839038" y="4952"/>
                </a:lnTo>
                <a:lnTo>
                  <a:pt x="830312" y="4952"/>
                </a:lnTo>
                <a:lnTo>
                  <a:pt x="822261" y="4825"/>
                </a:lnTo>
                <a:close/>
              </a:path>
              <a:path w="915034" h="40639">
                <a:moveTo>
                  <a:pt x="774395" y="5841"/>
                </a:moveTo>
                <a:lnTo>
                  <a:pt x="766813" y="5841"/>
                </a:lnTo>
                <a:lnTo>
                  <a:pt x="773633" y="6349"/>
                </a:lnTo>
                <a:lnTo>
                  <a:pt x="774395" y="5841"/>
                </a:lnTo>
                <a:close/>
              </a:path>
              <a:path w="915034" h="40639">
                <a:moveTo>
                  <a:pt x="854951" y="5714"/>
                </a:moveTo>
                <a:lnTo>
                  <a:pt x="849200" y="6209"/>
                </a:lnTo>
                <a:lnTo>
                  <a:pt x="851090" y="6349"/>
                </a:lnTo>
                <a:lnTo>
                  <a:pt x="854951" y="5714"/>
                </a:lnTo>
                <a:close/>
              </a:path>
              <a:path w="915034" h="40639">
                <a:moveTo>
                  <a:pt x="830021" y="5841"/>
                </a:moveTo>
                <a:lnTo>
                  <a:pt x="826617" y="6095"/>
                </a:lnTo>
                <a:lnTo>
                  <a:pt x="826439" y="6222"/>
                </a:lnTo>
                <a:lnTo>
                  <a:pt x="830636" y="6222"/>
                </a:lnTo>
                <a:lnTo>
                  <a:pt x="830021" y="5841"/>
                </a:lnTo>
                <a:close/>
              </a:path>
              <a:path w="915034" h="40639">
                <a:moveTo>
                  <a:pt x="244887" y="4247"/>
                </a:moveTo>
                <a:lnTo>
                  <a:pt x="243141" y="4317"/>
                </a:lnTo>
                <a:lnTo>
                  <a:pt x="240322" y="5587"/>
                </a:lnTo>
                <a:lnTo>
                  <a:pt x="260445" y="5587"/>
                </a:lnTo>
                <a:lnTo>
                  <a:pt x="261173" y="5460"/>
                </a:lnTo>
                <a:lnTo>
                  <a:pt x="266346" y="4698"/>
                </a:lnTo>
                <a:lnTo>
                  <a:pt x="244373" y="4571"/>
                </a:lnTo>
                <a:lnTo>
                  <a:pt x="244887" y="4247"/>
                </a:lnTo>
                <a:close/>
              </a:path>
              <a:path w="915034" h="40639">
                <a:moveTo>
                  <a:pt x="846073" y="5206"/>
                </a:moveTo>
                <a:lnTo>
                  <a:pt x="838657" y="5587"/>
                </a:lnTo>
                <a:lnTo>
                  <a:pt x="844984" y="5587"/>
                </a:lnTo>
                <a:lnTo>
                  <a:pt x="846073" y="5206"/>
                </a:lnTo>
                <a:close/>
              </a:path>
              <a:path w="915034" h="40639">
                <a:moveTo>
                  <a:pt x="290893" y="4317"/>
                </a:moveTo>
                <a:lnTo>
                  <a:pt x="284594" y="5460"/>
                </a:lnTo>
                <a:lnTo>
                  <a:pt x="582764" y="5460"/>
                </a:lnTo>
                <a:lnTo>
                  <a:pt x="581939" y="5079"/>
                </a:lnTo>
                <a:lnTo>
                  <a:pt x="467969" y="5079"/>
                </a:lnTo>
                <a:lnTo>
                  <a:pt x="470618" y="4444"/>
                </a:lnTo>
                <a:lnTo>
                  <a:pt x="296532" y="4444"/>
                </a:lnTo>
                <a:lnTo>
                  <a:pt x="290893" y="4317"/>
                </a:lnTo>
                <a:close/>
              </a:path>
              <a:path w="915034" h="40639">
                <a:moveTo>
                  <a:pt x="616673" y="2666"/>
                </a:moveTo>
                <a:lnTo>
                  <a:pt x="611058" y="3047"/>
                </a:lnTo>
                <a:lnTo>
                  <a:pt x="604021" y="3428"/>
                </a:lnTo>
                <a:lnTo>
                  <a:pt x="595989" y="3555"/>
                </a:lnTo>
                <a:lnTo>
                  <a:pt x="587387" y="3555"/>
                </a:lnTo>
                <a:lnTo>
                  <a:pt x="587654" y="4317"/>
                </a:lnTo>
                <a:lnTo>
                  <a:pt x="591438" y="4317"/>
                </a:lnTo>
                <a:lnTo>
                  <a:pt x="590232" y="4952"/>
                </a:lnTo>
                <a:lnTo>
                  <a:pt x="588492" y="5079"/>
                </a:lnTo>
                <a:lnTo>
                  <a:pt x="585698" y="5460"/>
                </a:lnTo>
                <a:lnTo>
                  <a:pt x="783285" y="5460"/>
                </a:lnTo>
                <a:lnTo>
                  <a:pt x="778386" y="5206"/>
                </a:lnTo>
                <a:lnTo>
                  <a:pt x="758240" y="5206"/>
                </a:lnTo>
                <a:lnTo>
                  <a:pt x="751801" y="5079"/>
                </a:lnTo>
                <a:lnTo>
                  <a:pt x="753316" y="4698"/>
                </a:lnTo>
                <a:lnTo>
                  <a:pt x="675982" y="4698"/>
                </a:lnTo>
                <a:lnTo>
                  <a:pt x="672136" y="4571"/>
                </a:lnTo>
                <a:lnTo>
                  <a:pt x="671699" y="4172"/>
                </a:lnTo>
                <a:lnTo>
                  <a:pt x="671512" y="4063"/>
                </a:lnTo>
                <a:lnTo>
                  <a:pt x="667346" y="4063"/>
                </a:lnTo>
                <a:lnTo>
                  <a:pt x="667937" y="3809"/>
                </a:lnTo>
                <a:lnTo>
                  <a:pt x="656589" y="3809"/>
                </a:lnTo>
                <a:lnTo>
                  <a:pt x="646267" y="3682"/>
                </a:lnTo>
                <a:lnTo>
                  <a:pt x="619366" y="3682"/>
                </a:lnTo>
                <a:lnTo>
                  <a:pt x="620572" y="2920"/>
                </a:lnTo>
                <a:lnTo>
                  <a:pt x="616673" y="2666"/>
                </a:lnTo>
                <a:close/>
              </a:path>
              <a:path w="915034" h="40639">
                <a:moveTo>
                  <a:pt x="788873" y="4825"/>
                </a:moveTo>
                <a:lnTo>
                  <a:pt x="784311" y="5026"/>
                </a:lnTo>
                <a:lnTo>
                  <a:pt x="783285" y="5460"/>
                </a:lnTo>
                <a:lnTo>
                  <a:pt x="790583" y="5460"/>
                </a:lnTo>
                <a:lnTo>
                  <a:pt x="788974" y="5206"/>
                </a:lnTo>
                <a:lnTo>
                  <a:pt x="788873" y="4825"/>
                </a:lnTo>
                <a:close/>
              </a:path>
              <a:path w="915034" h="40639">
                <a:moveTo>
                  <a:pt x="759280" y="4444"/>
                </a:moveTo>
                <a:lnTo>
                  <a:pt x="759656" y="4698"/>
                </a:lnTo>
                <a:lnTo>
                  <a:pt x="760719" y="5079"/>
                </a:lnTo>
                <a:lnTo>
                  <a:pt x="758240" y="5206"/>
                </a:lnTo>
                <a:lnTo>
                  <a:pt x="778386" y="5206"/>
                </a:lnTo>
                <a:lnTo>
                  <a:pt x="771038" y="4825"/>
                </a:lnTo>
                <a:lnTo>
                  <a:pt x="762749" y="4825"/>
                </a:lnTo>
                <a:lnTo>
                  <a:pt x="763816" y="4571"/>
                </a:lnTo>
                <a:lnTo>
                  <a:pt x="759280" y="4444"/>
                </a:lnTo>
                <a:close/>
              </a:path>
              <a:path w="915034" h="40639">
                <a:moveTo>
                  <a:pt x="487641" y="1269"/>
                </a:moveTo>
                <a:lnTo>
                  <a:pt x="486147" y="2158"/>
                </a:lnTo>
                <a:lnTo>
                  <a:pt x="480658" y="2920"/>
                </a:lnTo>
                <a:lnTo>
                  <a:pt x="476538" y="3680"/>
                </a:lnTo>
                <a:lnTo>
                  <a:pt x="479094" y="4571"/>
                </a:lnTo>
                <a:lnTo>
                  <a:pt x="467969" y="5079"/>
                </a:lnTo>
                <a:lnTo>
                  <a:pt x="581939" y="5079"/>
                </a:lnTo>
                <a:lnTo>
                  <a:pt x="581113" y="4698"/>
                </a:lnTo>
                <a:lnTo>
                  <a:pt x="581499" y="3809"/>
                </a:lnTo>
                <a:lnTo>
                  <a:pt x="511670" y="3809"/>
                </a:lnTo>
                <a:lnTo>
                  <a:pt x="516077" y="3047"/>
                </a:lnTo>
                <a:lnTo>
                  <a:pt x="503338" y="3047"/>
                </a:lnTo>
                <a:lnTo>
                  <a:pt x="499225" y="2412"/>
                </a:lnTo>
                <a:lnTo>
                  <a:pt x="495229" y="1523"/>
                </a:lnTo>
                <a:lnTo>
                  <a:pt x="487641" y="1269"/>
                </a:lnTo>
                <a:close/>
              </a:path>
              <a:path w="915034" h="40639">
                <a:moveTo>
                  <a:pt x="786587" y="4063"/>
                </a:moveTo>
                <a:lnTo>
                  <a:pt x="783107" y="5079"/>
                </a:lnTo>
                <a:lnTo>
                  <a:pt x="784311" y="5026"/>
                </a:lnTo>
                <a:lnTo>
                  <a:pt x="786587" y="4063"/>
                </a:lnTo>
                <a:close/>
              </a:path>
              <a:path w="915034" h="40639">
                <a:moveTo>
                  <a:pt x="766140" y="4571"/>
                </a:moveTo>
                <a:lnTo>
                  <a:pt x="762749" y="4825"/>
                </a:lnTo>
                <a:lnTo>
                  <a:pt x="771038" y="4825"/>
                </a:lnTo>
                <a:lnTo>
                  <a:pt x="766140" y="4571"/>
                </a:lnTo>
                <a:close/>
              </a:path>
              <a:path w="915034" h="40639">
                <a:moveTo>
                  <a:pt x="225958" y="3682"/>
                </a:moveTo>
                <a:lnTo>
                  <a:pt x="229247" y="4698"/>
                </a:lnTo>
                <a:lnTo>
                  <a:pt x="235953" y="4698"/>
                </a:lnTo>
                <a:lnTo>
                  <a:pt x="228523" y="4317"/>
                </a:lnTo>
                <a:lnTo>
                  <a:pt x="230733" y="3936"/>
                </a:lnTo>
                <a:lnTo>
                  <a:pt x="225958" y="3682"/>
                </a:lnTo>
                <a:close/>
              </a:path>
              <a:path w="915034" h="40639">
                <a:moveTo>
                  <a:pt x="706361" y="3555"/>
                </a:moveTo>
                <a:lnTo>
                  <a:pt x="698651" y="3682"/>
                </a:lnTo>
                <a:lnTo>
                  <a:pt x="690824" y="3936"/>
                </a:lnTo>
                <a:lnTo>
                  <a:pt x="675982" y="4698"/>
                </a:lnTo>
                <a:lnTo>
                  <a:pt x="753337" y="4693"/>
                </a:lnTo>
                <a:lnTo>
                  <a:pt x="755840" y="4063"/>
                </a:lnTo>
                <a:lnTo>
                  <a:pt x="754367" y="3936"/>
                </a:lnTo>
                <a:lnTo>
                  <a:pt x="716947" y="3936"/>
                </a:lnTo>
                <a:lnTo>
                  <a:pt x="706361" y="3555"/>
                </a:lnTo>
                <a:close/>
              </a:path>
              <a:path w="915034" h="40639">
                <a:moveTo>
                  <a:pt x="275653" y="4190"/>
                </a:moveTo>
                <a:lnTo>
                  <a:pt x="277734" y="4693"/>
                </a:lnTo>
                <a:lnTo>
                  <a:pt x="279517" y="4317"/>
                </a:lnTo>
                <a:lnTo>
                  <a:pt x="280324" y="4273"/>
                </a:lnTo>
                <a:lnTo>
                  <a:pt x="275653" y="4190"/>
                </a:lnTo>
                <a:close/>
              </a:path>
              <a:path w="915034" h="40639">
                <a:moveTo>
                  <a:pt x="246742" y="4172"/>
                </a:moveTo>
                <a:lnTo>
                  <a:pt x="244887" y="4247"/>
                </a:lnTo>
                <a:lnTo>
                  <a:pt x="244373" y="4571"/>
                </a:lnTo>
                <a:lnTo>
                  <a:pt x="246742" y="4172"/>
                </a:lnTo>
                <a:close/>
              </a:path>
              <a:path w="915034" h="40639">
                <a:moveTo>
                  <a:pt x="250117" y="3699"/>
                </a:moveTo>
                <a:lnTo>
                  <a:pt x="249415" y="4063"/>
                </a:lnTo>
                <a:lnTo>
                  <a:pt x="246742" y="4172"/>
                </a:lnTo>
                <a:lnTo>
                  <a:pt x="244373" y="4571"/>
                </a:lnTo>
                <a:lnTo>
                  <a:pt x="266244" y="4571"/>
                </a:lnTo>
                <a:lnTo>
                  <a:pt x="266142" y="4444"/>
                </a:lnTo>
                <a:lnTo>
                  <a:pt x="259803" y="4444"/>
                </a:lnTo>
                <a:lnTo>
                  <a:pt x="261150" y="4063"/>
                </a:lnTo>
                <a:lnTo>
                  <a:pt x="259054" y="4063"/>
                </a:lnTo>
                <a:lnTo>
                  <a:pt x="250117" y="3699"/>
                </a:lnTo>
                <a:close/>
              </a:path>
              <a:path w="915034" h="40639">
                <a:moveTo>
                  <a:pt x="265734" y="3936"/>
                </a:moveTo>
                <a:lnTo>
                  <a:pt x="259803" y="4444"/>
                </a:lnTo>
                <a:lnTo>
                  <a:pt x="266142" y="4444"/>
                </a:lnTo>
                <a:lnTo>
                  <a:pt x="265734" y="3936"/>
                </a:lnTo>
                <a:close/>
              </a:path>
              <a:path w="915034" h="40639">
                <a:moveTo>
                  <a:pt x="286372" y="3936"/>
                </a:moveTo>
                <a:lnTo>
                  <a:pt x="280324" y="4273"/>
                </a:lnTo>
                <a:lnTo>
                  <a:pt x="290093" y="4444"/>
                </a:lnTo>
                <a:lnTo>
                  <a:pt x="286372" y="3936"/>
                </a:lnTo>
                <a:close/>
              </a:path>
              <a:path w="915034" h="40639">
                <a:moveTo>
                  <a:pt x="299542" y="3174"/>
                </a:moveTo>
                <a:lnTo>
                  <a:pt x="295490" y="3301"/>
                </a:lnTo>
                <a:lnTo>
                  <a:pt x="290296" y="4190"/>
                </a:lnTo>
                <a:lnTo>
                  <a:pt x="296532" y="4444"/>
                </a:lnTo>
                <a:lnTo>
                  <a:pt x="461632" y="4444"/>
                </a:lnTo>
                <a:lnTo>
                  <a:pt x="463548" y="4190"/>
                </a:lnTo>
                <a:lnTo>
                  <a:pt x="323443" y="4190"/>
                </a:lnTo>
                <a:lnTo>
                  <a:pt x="320705" y="3936"/>
                </a:lnTo>
                <a:lnTo>
                  <a:pt x="300845" y="3936"/>
                </a:lnTo>
                <a:lnTo>
                  <a:pt x="301093" y="3680"/>
                </a:lnTo>
                <a:lnTo>
                  <a:pt x="301857" y="3428"/>
                </a:lnTo>
                <a:lnTo>
                  <a:pt x="299542" y="3174"/>
                </a:lnTo>
                <a:close/>
              </a:path>
              <a:path w="915034" h="40639">
                <a:moveTo>
                  <a:pt x="471677" y="4190"/>
                </a:moveTo>
                <a:lnTo>
                  <a:pt x="461632" y="4444"/>
                </a:lnTo>
                <a:lnTo>
                  <a:pt x="470618" y="4444"/>
                </a:lnTo>
                <a:lnTo>
                  <a:pt x="471677" y="4190"/>
                </a:lnTo>
                <a:close/>
              </a:path>
              <a:path w="915034" h="40639">
                <a:moveTo>
                  <a:pt x="246608" y="3555"/>
                </a:moveTo>
                <a:lnTo>
                  <a:pt x="245579" y="3809"/>
                </a:lnTo>
                <a:lnTo>
                  <a:pt x="244887" y="4247"/>
                </a:lnTo>
                <a:lnTo>
                  <a:pt x="246742" y="4172"/>
                </a:lnTo>
                <a:lnTo>
                  <a:pt x="249656" y="3680"/>
                </a:lnTo>
                <a:lnTo>
                  <a:pt x="246608" y="3555"/>
                </a:lnTo>
                <a:close/>
              </a:path>
              <a:path w="915034" h="40639">
                <a:moveTo>
                  <a:pt x="333316" y="3157"/>
                </a:moveTo>
                <a:lnTo>
                  <a:pt x="321792" y="3555"/>
                </a:lnTo>
                <a:lnTo>
                  <a:pt x="323443" y="4190"/>
                </a:lnTo>
                <a:lnTo>
                  <a:pt x="463548" y="4190"/>
                </a:lnTo>
                <a:lnTo>
                  <a:pt x="467379" y="3682"/>
                </a:lnTo>
                <a:lnTo>
                  <a:pt x="338376" y="3680"/>
                </a:lnTo>
                <a:lnTo>
                  <a:pt x="332473" y="3301"/>
                </a:lnTo>
                <a:lnTo>
                  <a:pt x="333316" y="3157"/>
                </a:lnTo>
                <a:close/>
              </a:path>
              <a:path w="915034" h="40639">
                <a:moveTo>
                  <a:pt x="260476" y="3174"/>
                </a:moveTo>
                <a:lnTo>
                  <a:pt x="259054" y="4063"/>
                </a:lnTo>
                <a:lnTo>
                  <a:pt x="261150" y="4063"/>
                </a:lnTo>
                <a:lnTo>
                  <a:pt x="262966" y="3428"/>
                </a:lnTo>
                <a:lnTo>
                  <a:pt x="260476" y="3174"/>
                </a:lnTo>
                <a:close/>
              </a:path>
              <a:path w="915034" h="40639">
                <a:moveTo>
                  <a:pt x="671293" y="3936"/>
                </a:moveTo>
                <a:lnTo>
                  <a:pt x="667346" y="4063"/>
                </a:lnTo>
                <a:lnTo>
                  <a:pt x="671512" y="4063"/>
                </a:lnTo>
                <a:lnTo>
                  <a:pt x="671293" y="3936"/>
                </a:lnTo>
                <a:close/>
              </a:path>
              <a:path w="915034" h="40639">
                <a:moveTo>
                  <a:pt x="310959" y="1523"/>
                </a:moveTo>
                <a:lnTo>
                  <a:pt x="307492" y="2793"/>
                </a:lnTo>
                <a:lnTo>
                  <a:pt x="315188" y="2920"/>
                </a:lnTo>
                <a:lnTo>
                  <a:pt x="306298" y="3428"/>
                </a:lnTo>
                <a:lnTo>
                  <a:pt x="304761" y="3936"/>
                </a:lnTo>
                <a:lnTo>
                  <a:pt x="320705" y="3936"/>
                </a:lnTo>
                <a:lnTo>
                  <a:pt x="319337" y="3809"/>
                </a:lnTo>
                <a:lnTo>
                  <a:pt x="320338" y="3301"/>
                </a:lnTo>
                <a:lnTo>
                  <a:pt x="321762" y="2920"/>
                </a:lnTo>
                <a:lnTo>
                  <a:pt x="317563" y="2920"/>
                </a:lnTo>
                <a:lnTo>
                  <a:pt x="310959" y="1523"/>
                </a:lnTo>
                <a:close/>
              </a:path>
              <a:path w="915034" h="40639">
                <a:moveTo>
                  <a:pt x="749947" y="3555"/>
                </a:moveTo>
                <a:lnTo>
                  <a:pt x="728668" y="3936"/>
                </a:lnTo>
                <a:lnTo>
                  <a:pt x="754367" y="3936"/>
                </a:lnTo>
                <a:lnTo>
                  <a:pt x="749947" y="3555"/>
                </a:lnTo>
                <a:close/>
              </a:path>
              <a:path w="915034" h="40639">
                <a:moveTo>
                  <a:pt x="539057" y="2158"/>
                </a:moveTo>
                <a:lnTo>
                  <a:pt x="532383" y="2158"/>
                </a:lnTo>
                <a:lnTo>
                  <a:pt x="532612" y="2920"/>
                </a:lnTo>
                <a:lnTo>
                  <a:pt x="533717" y="3555"/>
                </a:lnTo>
                <a:lnTo>
                  <a:pt x="520699" y="3809"/>
                </a:lnTo>
                <a:lnTo>
                  <a:pt x="581499" y="3809"/>
                </a:lnTo>
                <a:lnTo>
                  <a:pt x="581554" y="3682"/>
                </a:lnTo>
                <a:lnTo>
                  <a:pt x="567736" y="3680"/>
                </a:lnTo>
                <a:lnTo>
                  <a:pt x="566706" y="3047"/>
                </a:lnTo>
                <a:lnTo>
                  <a:pt x="540499" y="3047"/>
                </a:lnTo>
                <a:lnTo>
                  <a:pt x="539057" y="2158"/>
                </a:lnTo>
                <a:close/>
              </a:path>
              <a:path w="915034" h="40639">
                <a:moveTo>
                  <a:pt x="665412" y="2620"/>
                </a:moveTo>
                <a:lnTo>
                  <a:pt x="665301" y="2920"/>
                </a:lnTo>
                <a:lnTo>
                  <a:pt x="659996" y="3047"/>
                </a:lnTo>
                <a:lnTo>
                  <a:pt x="655201" y="3301"/>
                </a:lnTo>
                <a:lnTo>
                  <a:pt x="656589" y="3809"/>
                </a:lnTo>
                <a:lnTo>
                  <a:pt x="667937" y="3809"/>
                </a:lnTo>
                <a:lnTo>
                  <a:pt x="669709" y="3047"/>
                </a:lnTo>
                <a:lnTo>
                  <a:pt x="665412" y="2620"/>
                </a:lnTo>
                <a:close/>
              </a:path>
              <a:path w="915034" h="40639">
                <a:moveTo>
                  <a:pt x="250393" y="3555"/>
                </a:moveTo>
                <a:lnTo>
                  <a:pt x="249656" y="3680"/>
                </a:lnTo>
                <a:lnTo>
                  <a:pt x="250117" y="3699"/>
                </a:lnTo>
                <a:lnTo>
                  <a:pt x="250393" y="3555"/>
                </a:lnTo>
                <a:close/>
              </a:path>
              <a:path w="915034" h="40639">
                <a:moveTo>
                  <a:pt x="346798" y="1777"/>
                </a:moveTo>
                <a:lnTo>
                  <a:pt x="338416" y="3682"/>
                </a:lnTo>
                <a:lnTo>
                  <a:pt x="467399" y="3680"/>
                </a:lnTo>
                <a:lnTo>
                  <a:pt x="468337" y="3555"/>
                </a:lnTo>
                <a:lnTo>
                  <a:pt x="463105" y="3555"/>
                </a:lnTo>
                <a:lnTo>
                  <a:pt x="465717" y="3174"/>
                </a:lnTo>
                <a:lnTo>
                  <a:pt x="348780" y="3174"/>
                </a:lnTo>
                <a:lnTo>
                  <a:pt x="346798" y="1777"/>
                </a:lnTo>
                <a:close/>
              </a:path>
              <a:path w="915034" h="40639">
                <a:moveTo>
                  <a:pt x="571606" y="3346"/>
                </a:moveTo>
                <a:lnTo>
                  <a:pt x="567740" y="3682"/>
                </a:lnTo>
                <a:lnTo>
                  <a:pt x="581554" y="3682"/>
                </a:lnTo>
                <a:lnTo>
                  <a:pt x="571157" y="3555"/>
                </a:lnTo>
                <a:lnTo>
                  <a:pt x="571606" y="3346"/>
                </a:lnTo>
                <a:close/>
              </a:path>
              <a:path w="915034" h="40639">
                <a:moveTo>
                  <a:pt x="635944" y="3555"/>
                </a:moveTo>
                <a:lnTo>
                  <a:pt x="625298" y="3682"/>
                </a:lnTo>
                <a:lnTo>
                  <a:pt x="646267" y="3682"/>
                </a:lnTo>
                <a:lnTo>
                  <a:pt x="635944" y="3555"/>
                </a:lnTo>
                <a:close/>
              </a:path>
              <a:path w="915034" h="40639">
                <a:moveTo>
                  <a:pt x="606272" y="761"/>
                </a:moveTo>
                <a:lnTo>
                  <a:pt x="597928" y="888"/>
                </a:lnTo>
                <a:lnTo>
                  <a:pt x="594017" y="1396"/>
                </a:lnTo>
                <a:lnTo>
                  <a:pt x="581050" y="1650"/>
                </a:lnTo>
                <a:lnTo>
                  <a:pt x="580859" y="2158"/>
                </a:lnTo>
                <a:lnTo>
                  <a:pt x="585266" y="2158"/>
                </a:lnTo>
                <a:lnTo>
                  <a:pt x="578915" y="2711"/>
                </a:lnTo>
                <a:lnTo>
                  <a:pt x="588898" y="3555"/>
                </a:lnTo>
                <a:lnTo>
                  <a:pt x="584187" y="2412"/>
                </a:lnTo>
                <a:lnTo>
                  <a:pt x="589872" y="1904"/>
                </a:lnTo>
                <a:lnTo>
                  <a:pt x="598168" y="1650"/>
                </a:lnTo>
                <a:lnTo>
                  <a:pt x="613728" y="1650"/>
                </a:lnTo>
                <a:lnTo>
                  <a:pt x="614655" y="1523"/>
                </a:lnTo>
                <a:lnTo>
                  <a:pt x="611901" y="1396"/>
                </a:lnTo>
                <a:lnTo>
                  <a:pt x="607733" y="1269"/>
                </a:lnTo>
                <a:lnTo>
                  <a:pt x="606272" y="761"/>
                </a:lnTo>
                <a:close/>
              </a:path>
              <a:path w="915034" h="40639">
                <a:moveTo>
                  <a:pt x="573887" y="2285"/>
                </a:moveTo>
                <a:lnTo>
                  <a:pt x="571606" y="3346"/>
                </a:lnTo>
                <a:lnTo>
                  <a:pt x="578915" y="2711"/>
                </a:lnTo>
                <a:lnTo>
                  <a:pt x="573887" y="2285"/>
                </a:lnTo>
                <a:close/>
              </a:path>
              <a:path w="915034" h="40639">
                <a:moveTo>
                  <a:pt x="350812" y="2412"/>
                </a:moveTo>
                <a:lnTo>
                  <a:pt x="348780" y="3174"/>
                </a:lnTo>
                <a:lnTo>
                  <a:pt x="358355" y="3174"/>
                </a:lnTo>
                <a:lnTo>
                  <a:pt x="355320" y="2793"/>
                </a:lnTo>
                <a:lnTo>
                  <a:pt x="352520" y="2650"/>
                </a:lnTo>
                <a:lnTo>
                  <a:pt x="350812" y="2412"/>
                </a:lnTo>
                <a:close/>
              </a:path>
              <a:path w="915034" h="40639">
                <a:moveTo>
                  <a:pt x="372523" y="2285"/>
                </a:moveTo>
                <a:lnTo>
                  <a:pt x="363537" y="3174"/>
                </a:lnTo>
                <a:lnTo>
                  <a:pt x="374649" y="3174"/>
                </a:lnTo>
                <a:lnTo>
                  <a:pt x="374570" y="2793"/>
                </a:lnTo>
                <a:lnTo>
                  <a:pt x="372523" y="2285"/>
                </a:lnTo>
                <a:close/>
              </a:path>
              <a:path w="915034" h="40639">
                <a:moveTo>
                  <a:pt x="385914" y="1269"/>
                </a:moveTo>
                <a:lnTo>
                  <a:pt x="381673" y="1650"/>
                </a:lnTo>
                <a:lnTo>
                  <a:pt x="379630" y="2080"/>
                </a:lnTo>
                <a:lnTo>
                  <a:pt x="383603" y="2285"/>
                </a:lnTo>
                <a:lnTo>
                  <a:pt x="388200" y="3047"/>
                </a:lnTo>
                <a:lnTo>
                  <a:pt x="376339" y="3047"/>
                </a:lnTo>
                <a:lnTo>
                  <a:pt x="374649" y="3174"/>
                </a:lnTo>
                <a:lnTo>
                  <a:pt x="410387" y="3174"/>
                </a:lnTo>
                <a:lnTo>
                  <a:pt x="407634" y="2666"/>
                </a:lnTo>
                <a:lnTo>
                  <a:pt x="405307" y="2666"/>
                </a:lnTo>
                <a:lnTo>
                  <a:pt x="412965" y="2031"/>
                </a:lnTo>
                <a:lnTo>
                  <a:pt x="408193" y="1904"/>
                </a:lnTo>
                <a:lnTo>
                  <a:pt x="407711" y="1777"/>
                </a:lnTo>
                <a:lnTo>
                  <a:pt x="386651" y="1777"/>
                </a:lnTo>
                <a:lnTo>
                  <a:pt x="385914" y="1269"/>
                </a:lnTo>
                <a:close/>
              </a:path>
              <a:path w="915034" h="40639">
                <a:moveTo>
                  <a:pt x="427862" y="634"/>
                </a:moveTo>
                <a:lnTo>
                  <a:pt x="422198" y="1015"/>
                </a:lnTo>
                <a:lnTo>
                  <a:pt x="417055" y="2158"/>
                </a:lnTo>
                <a:lnTo>
                  <a:pt x="415175" y="2920"/>
                </a:lnTo>
                <a:lnTo>
                  <a:pt x="410387" y="3174"/>
                </a:lnTo>
                <a:lnTo>
                  <a:pt x="465717" y="3174"/>
                </a:lnTo>
                <a:lnTo>
                  <a:pt x="468329" y="2793"/>
                </a:lnTo>
                <a:lnTo>
                  <a:pt x="427964" y="2793"/>
                </a:lnTo>
                <a:lnTo>
                  <a:pt x="421944" y="2031"/>
                </a:lnTo>
                <a:lnTo>
                  <a:pt x="422998" y="1777"/>
                </a:lnTo>
                <a:lnTo>
                  <a:pt x="424982" y="1571"/>
                </a:lnTo>
                <a:lnTo>
                  <a:pt x="427862" y="634"/>
                </a:lnTo>
                <a:close/>
              </a:path>
              <a:path w="915034" h="40639">
                <a:moveTo>
                  <a:pt x="335249" y="2825"/>
                </a:moveTo>
                <a:lnTo>
                  <a:pt x="333316" y="3157"/>
                </a:lnTo>
                <a:lnTo>
                  <a:pt x="336473" y="3047"/>
                </a:lnTo>
                <a:lnTo>
                  <a:pt x="335249" y="2825"/>
                </a:lnTo>
                <a:close/>
              </a:path>
              <a:path w="915034" h="40639">
                <a:moveTo>
                  <a:pt x="512557" y="1479"/>
                </a:moveTo>
                <a:lnTo>
                  <a:pt x="508800" y="2031"/>
                </a:lnTo>
                <a:lnTo>
                  <a:pt x="511276" y="2285"/>
                </a:lnTo>
                <a:lnTo>
                  <a:pt x="503338" y="3047"/>
                </a:lnTo>
                <a:lnTo>
                  <a:pt x="516077" y="3047"/>
                </a:lnTo>
                <a:lnTo>
                  <a:pt x="512457" y="2539"/>
                </a:lnTo>
                <a:lnTo>
                  <a:pt x="514134" y="2412"/>
                </a:lnTo>
                <a:lnTo>
                  <a:pt x="521068" y="2285"/>
                </a:lnTo>
                <a:lnTo>
                  <a:pt x="522802" y="2285"/>
                </a:lnTo>
                <a:lnTo>
                  <a:pt x="524417" y="2031"/>
                </a:lnTo>
                <a:lnTo>
                  <a:pt x="523054" y="1523"/>
                </a:lnTo>
                <a:lnTo>
                  <a:pt x="515632" y="1523"/>
                </a:lnTo>
                <a:lnTo>
                  <a:pt x="512557" y="1479"/>
                </a:lnTo>
                <a:close/>
              </a:path>
              <a:path w="915034" h="40639">
                <a:moveTo>
                  <a:pt x="538645" y="1904"/>
                </a:moveTo>
                <a:lnTo>
                  <a:pt x="527761" y="2285"/>
                </a:lnTo>
                <a:lnTo>
                  <a:pt x="524243" y="3047"/>
                </a:lnTo>
                <a:lnTo>
                  <a:pt x="532383" y="2158"/>
                </a:lnTo>
                <a:lnTo>
                  <a:pt x="539057" y="2158"/>
                </a:lnTo>
                <a:lnTo>
                  <a:pt x="538645" y="1904"/>
                </a:lnTo>
                <a:close/>
              </a:path>
              <a:path w="915034" h="40639">
                <a:moveTo>
                  <a:pt x="548986" y="1777"/>
                </a:moveTo>
                <a:lnTo>
                  <a:pt x="545083" y="1777"/>
                </a:lnTo>
                <a:lnTo>
                  <a:pt x="540499" y="3047"/>
                </a:lnTo>
                <a:lnTo>
                  <a:pt x="566706" y="3047"/>
                </a:lnTo>
                <a:lnTo>
                  <a:pt x="565052" y="2031"/>
                </a:lnTo>
                <a:lnTo>
                  <a:pt x="557288" y="2031"/>
                </a:lnTo>
                <a:lnTo>
                  <a:pt x="549211" y="1904"/>
                </a:lnTo>
                <a:lnTo>
                  <a:pt x="548986" y="1777"/>
                </a:lnTo>
                <a:close/>
              </a:path>
              <a:path w="915034" h="40639">
                <a:moveTo>
                  <a:pt x="322719" y="2031"/>
                </a:moveTo>
                <a:lnTo>
                  <a:pt x="317563" y="2920"/>
                </a:lnTo>
                <a:lnTo>
                  <a:pt x="321762" y="2920"/>
                </a:lnTo>
                <a:lnTo>
                  <a:pt x="322711" y="2666"/>
                </a:lnTo>
                <a:lnTo>
                  <a:pt x="322719" y="2031"/>
                </a:lnTo>
                <a:close/>
              </a:path>
              <a:path w="915034" h="40639">
                <a:moveTo>
                  <a:pt x="374880" y="2564"/>
                </a:moveTo>
                <a:lnTo>
                  <a:pt x="374774" y="2844"/>
                </a:lnTo>
                <a:lnTo>
                  <a:pt x="375081" y="2920"/>
                </a:lnTo>
                <a:lnTo>
                  <a:pt x="375389" y="2650"/>
                </a:lnTo>
                <a:lnTo>
                  <a:pt x="374880" y="2564"/>
                </a:lnTo>
                <a:close/>
              </a:path>
              <a:path w="915034" h="40639">
                <a:moveTo>
                  <a:pt x="372973" y="2240"/>
                </a:moveTo>
                <a:lnTo>
                  <a:pt x="372523" y="2285"/>
                </a:lnTo>
                <a:lnTo>
                  <a:pt x="374774" y="2844"/>
                </a:lnTo>
                <a:lnTo>
                  <a:pt x="374880" y="2564"/>
                </a:lnTo>
                <a:lnTo>
                  <a:pt x="372973" y="2240"/>
                </a:lnTo>
                <a:close/>
              </a:path>
              <a:path w="915034" h="40639">
                <a:moveTo>
                  <a:pt x="330885" y="2031"/>
                </a:moveTo>
                <a:lnTo>
                  <a:pt x="335249" y="2825"/>
                </a:lnTo>
                <a:lnTo>
                  <a:pt x="335432" y="2793"/>
                </a:lnTo>
                <a:lnTo>
                  <a:pt x="335038" y="2158"/>
                </a:lnTo>
                <a:lnTo>
                  <a:pt x="330885" y="2031"/>
                </a:lnTo>
                <a:close/>
              </a:path>
              <a:path w="915034" h="40639">
                <a:moveTo>
                  <a:pt x="376237" y="1904"/>
                </a:moveTo>
                <a:lnTo>
                  <a:pt x="375569" y="2492"/>
                </a:lnTo>
                <a:lnTo>
                  <a:pt x="375488" y="2666"/>
                </a:lnTo>
                <a:lnTo>
                  <a:pt x="376237" y="2793"/>
                </a:lnTo>
                <a:lnTo>
                  <a:pt x="379630" y="2080"/>
                </a:lnTo>
                <a:lnTo>
                  <a:pt x="376237" y="1904"/>
                </a:lnTo>
                <a:close/>
              </a:path>
              <a:path w="915034" h="40639">
                <a:moveTo>
                  <a:pt x="444042" y="1142"/>
                </a:moveTo>
                <a:lnTo>
                  <a:pt x="440270" y="1269"/>
                </a:lnTo>
                <a:lnTo>
                  <a:pt x="447903" y="1523"/>
                </a:lnTo>
                <a:lnTo>
                  <a:pt x="440423" y="2412"/>
                </a:lnTo>
                <a:lnTo>
                  <a:pt x="435546" y="2666"/>
                </a:lnTo>
                <a:lnTo>
                  <a:pt x="427964" y="2793"/>
                </a:lnTo>
                <a:lnTo>
                  <a:pt x="468329" y="2793"/>
                </a:lnTo>
                <a:lnTo>
                  <a:pt x="470941" y="2412"/>
                </a:lnTo>
                <a:lnTo>
                  <a:pt x="466636" y="2031"/>
                </a:lnTo>
                <a:lnTo>
                  <a:pt x="446366" y="2031"/>
                </a:lnTo>
                <a:lnTo>
                  <a:pt x="449376" y="1523"/>
                </a:lnTo>
                <a:lnTo>
                  <a:pt x="444042" y="1142"/>
                </a:lnTo>
                <a:close/>
              </a:path>
              <a:path w="915034" h="40639">
                <a:moveTo>
                  <a:pt x="406946" y="2539"/>
                </a:moveTo>
                <a:lnTo>
                  <a:pt x="405307" y="2666"/>
                </a:lnTo>
                <a:lnTo>
                  <a:pt x="407634" y="2666"/>
                </a:lnTo>
                <a:lnTo>
                  <a:pt x="406946" y="2539"/>
                </a:lnTo>
                <a:close/>
              </a:path>
              <a:path w="915034" h="40639">
                <a:moveTo>
                  <a:pt x="522798" y="2285"/>
                </a:moveTo>
                <a:lnTo>
                  <a:pt x="521068" y="2285"/>
                </a:lnTo>
                <a:lnTo>
                  <a:pt x="520369" y="2666"/>
                </a:lnTo>
                <a:lnTo>
                  <a:pt x="522798" y="2285"/>
                </a:lnTo>
                <a:close/>
              </a:path>
              <a:path w="915034" h="40639">
                <a:moveTo>
                  <a:pt x="672134" y="1650"/>
                </a:moveTo>
                <a:lnTo>
                  <a:pt x="665137" y="1861"/>
                </a:lnTo>
                <a:lnTo>
                  <a:pt x="666661" y="2666"/>
                </a:lnTo>
                <a:lnTo>
                  <a:pt x="672134" y="1650"/>
                </a:lnTo>
                <a:close/>
              </a:path>
              <a:path w="915034" h="40639">
                <a:moveTo>
                  <a:pt x="664123" y="2492"/>
                </a:moveTo>
                <a:lnTo>
                  <a:pt x="665412" y="2620"/>
                </a:lnTo>
                <a:lnTo>
                  <a:pt x="664123" y="2492"/>
                </a:lnTo>
                <a:close/>
              </a:path>
              <a:path w="915034" h="40639">
                <a:moveTo>
                  <a:pt x="375081" y="2031"/>
                </a:moveTo>
                <a:lnTo>
                  <a:pt x="372973" y="2240"/>
                </a:lnTo>
                <a:lnTo>
                  <a:pt x="374880" y="2564"/>
                </a:lnTo>
                <a:lnTo>
                  <a:pt x="375081" y="2031"/>
                </a:lnTo>
                <a:close/>
              </a:path>
              <a:path w="915034" h="40639">
                <a:moveTo>
                  <a:pt x="656196" y="888"/>
                </a:moveTo>
                <a:lnTo>
                  <a:pt x="652335" y="1396"/>
                </a:lnTo>
                <a:lnTo>
                  <a:pt x="658431" y="2285"/>
                </a:lnTo>
                <a:lnTo>
                  <a:pt x="664123" y="2492"/>
                </a:lnTo>
                <a:lnTo>
                  <a:pt x="659498" y="2031"/>
                </a:lnTo>
                <a:lnTo>
                  <a:pt x="665137" y="1861"/>
                </a:lnTo>
                <a:lnTo>
                  <a:pt x="664738" y="1650"/>
                </a:lnTo>
                <a:lnTo>
                  <a:pt x="657948" y="1650"/>
                </a:lnTo>
                <a:lnTo>
                  <a:pt x="656120" y="1396"/>
                </a:lnTo>
                <a:lnTo>
                  <a:pt x="660653" y="1015"/>
                </a:lnTo>
                <a:lnTo>
                  <a:pt x="656196" y="888"/>
                </a:lnTo>
                <a:close/>
              </a:path>
              <a:path w="915034" h="40639">
                <a:moveTo>
                  <a:pt x="370992" y="1904"/>
                </a:moveTo>
                <a:lnTo>
                  <a:pt x="372523" y="2285"/>
                </a:lnTo>
                <a:lnTo>
                  <a:pt x="372973" y="2240"/>
                </a:lnTo>
                <a:lnTo>
                  <a:pt x="370992" y="1904"/>
                </a:lnTo>
                <a:close/>
              </a:path>
              <a:path w="915034" h="40639">
                <a:moveTo>
                  <a:pt x="452640" y="888"/>
                </a:moveTo>
                <a:lnTo>
                  <a:pt x="449756" y="1269"/>
                </a:lnTo>
                <a:lnTo>
                  <a:pt x="449863" y="1396"/>
                </a:lnTo>
                <a:lnTo>
                  <a:pt x="449951" y="1777"/>
                </a:lnTo>
                <a:lnTo>
                  <a:pt x="446366" y="2031"/>
                </a:lnTo>
                <a:lnTo>
                  <a:pt x="466636" y="2031"/>
                </a:lnTo>
                <a:lnTo>
                  <a:pt x="465200" y="1904"/>
                </a:lnTo>
                <a:lnTo>
                  <a:pt x="455675" y="1269"/>
                </a:lnTo>
                <a:lnTo>
                  <a:pt x="452640" y="888"/>
                </a:lnTo>
                <a:close/>
              </a:path>
              <a:path w="915034" h="40639">
                <a:moveTo>
                  <a:pt x="559049" y="1542"/>
                </a:moveTo>
                <a:lnTo>
                  <a:pt x="557288" y="2031"/>
                </a:lnTo>
                <a:lnTo>
                  <a:pt x="565052" y="2031"/>
                </a:lnTo>
                <a:lnTo>
                  <a:pt x="564845" y="1904"/>
                </a:lnTo>
                <a:lnTo>
                  <a:pt x="561898" y="1904"/>
                </a:lnTo>
                <a:lnTo>
                  <a:pt x="564762" y="1777"/>
                </a:lnTo>
                <a:lnTo>
                  <a:pt x="562178" y="1777"/>
                </a:lnTo>
                <a:lnTo>
                  <a:pt x="559049" y="1542"/>
                </a:lnTo>
                <a:close/>
              </a:path>
              <a:path w="915034" h="40639">
                <a:moveTo>
                  <a:pt x="544525" y="253"/>
                </a:moveTo>
                <a:lnTo>
                  <a:pt x="536486" y="634"/>
                </a:lnTo>
                <a:lnTo>
                  <a:pt x="536409" y="1142"/>
                </a:lnTo>
                <a:lnTo>
                  <a:pt x="538111" y="1904"/>
                </a:lnTo>
                <a:lnTo>
                  <a:pt x="545083" y="1777"/>
                </a:lnTo>
                <a:lnTo>
                  <a:pt x="548986" y="1777"/>
                </a:lnTo>
                <a:lnTo>
                  <a:pt x="547188" y="761"/>
                </a:lnTo>
                <a:lnTo>
                  <a:pt x="543013" y="761"/>
                </a:lnTo>
                <a:lnTo>
                  <a:pt x="544525" y="253"/>
                </a:lnTo>
                <a:close/>
              </a:path>
              <a:path w="915034" h="40639">
                <a:moveTo>
                  <a:pt x="613728" y="1650"/>
                </a:moveTo>
                <a:lnTo>
                  <a:pt x="606395" y="1650"/>
                </a:lnTo>
                <a:lnTo>
                  <a:pt x="611873" y="1904"/>
                </a:lnTo>
                <a:lnTo>
                  <a:pt x="613728" y="1650"/>
                </a:lnTo>
                <a:close/>
              </a:path>
              <a:path w="915034" h="40639">
                <a:moveTo>
                  <a:pt x="389204" y="1523"/>
                </a:moveTo>
                <a:lnTo>
                  <a:pt x="386651" y="1777"/>
                </a:lnTo>
                <a:lnTo>
                  <a:pt x="395731" y="1777"/>
                </a:lnTo>
                <a:lnTo>
                  <a:pt x="395393" y="1650"/>
                </a:lnTo>
                <a:lnTo>
                  <a:pt x="389204" y="1523"/>
                </a:lnTo>
                <a:close/>
              </a:path>
              <a:path w="915034" h="40639">
                <a:moveTo>
                  <a:pt x="405302" y="1142"/>
                </a:moveTo>
                <a:lnTo>
                  <a:pt x="400380" y="1142"/>
                </a:lnTo>
                <a:lnTo>
                  <a:pt x="397687" y="1777"/>
                </a:lnTo>
                <a:lnTo>
                  <a:pt x="407711" y="1777"/>
                </a:lnTo>
                <a:lnTo>
                  <a:pt x="405302" y="1142"/>
                </a:lnTo>
                <a:close/>
              </a:path>
              <a:path w="915034" h="40639">
                <a:moveTo>
                  <a:pt x="560031" y="1269"/>
                </a:moveTo>
                <a:lnTo>
                  <a:pt x="559049" y="1542"/>
                </a:lnTo>
                <a:lnTo>
                  <a:pt x="562178" y="1777"/>
                </a:lnTo>
                <a:lnTo>
                  <a:pt x="563303" y="1434"/>
                </a:lnTo>
                <a:lnTo>
                  <a:pt x="560031" y="1269"/>
                </a:lnTo>
                <a:close/>
              </a:path>
              <a:path w="915034" h="40639">
                <a:moveTo>
                  <a:pt x="563303" y="1434"/>
                </a:moveTo>
                <a:lnTo>
                  <a:pt x="562178" y="1777"/>
                </a:lnTo>
                <a:lnTo>
                  <a:pt x="564762" y="1777"/>
                </a:lnTo>
                <a:lnTo>
                  <a:pt x="567626" y="1650"/>
                </a:lnTo>
                <a:lnTo>
                  <a:pt x="563303" y="1434"/>
                </a:lnTo>
                <a:close/>
              </a:path>
              <a:path w="915034" h="40639">
                <a:moveTo>
                  <a:pt x="395232" y="1590"/>
                </a:moveTo>
                <a:lnTo>
                  <a:pt x="395046" y="1650"/>
                </a:lnTo>
                <a:lnTo>
                  <a:pt x="395393" y="1650"/>
                </a:lnTo>
                <a:lnTo>
                  <a:pt x="395232" y="1590"/>
                </a:lnTo>
                <a:close/>
              </a:path>
              <a:path w="915034" h="40639">
                <a:moveTo>
                  <a:pt x="430326" y="1015"/>
                </a:moveTo>
                <a:lnTo>
                  <a:pt x="424982" y="1571"/>
                </a:lnTo>
                <a:lnTo>
                  <a:pt x="424738" y="1650"/>
                </a:lnTo>
                <a:lnTo>
                  <a:pt x="430326" y="1015"/>
                </a:lnTo>
                <a:close/>
              </a:path>
              <a:path w="915034" h="40639">
                <a:moveTo>
                  <a:pt x="663536" y="1015"/>
                </a:moveTo>
                <a:lnTo>
                  <a:pt x="657948" y="1650"/>
                </a:lnTo>
                <a:lnTo>
                  <a:pt x="664738" y="1650"/>
                </a:lnTo>
                <a:lnTo>
                  <a:pt x="663536" y="1015"/>
                </a:lnTo>
                <a:close/>
              </a:path>
              <a:path w="915034" h="40639">
                <a:moveTo>
                  <a:pt x="396620" y="1142"/>
                </a:moveTo>
                <a:lnTo>
                  <a:pt x="394715" y="1396"/>
                </a:lnTo>
                <a:lnTo>
                  <a:pt x="395232" y="1590"/>
                </a:lnTo>
                <a:lnTo>
                  <a:pt x="396620" y="1142"/>
                </a:lnTo>
                <a:close/>
              </a:path>
              <a:path w="915034" h="40639">
                <a:moveTo>
                  <a:pt x="559269" y="0"/>
                </a:moveTo>
                <a:lnTo>
                  <a:pt x="553272" y="126"/>
                </a:lnTo>
                <a:lnTo>
                  <a:pt x="551284" y="380"/>
                </a:lnTo>
                <a:lnTo>
                  <a:pt x="549225" y="761"/>
                </a:lnTo>
                <a:lnTo>
                  <a:pt x="548654" y="761"/>
                </a:lnTo>
                <a:lnTo>
                  <a:pt x="559049" y="1542"/>
                </a:lnTo>
                <a:lnTo>
                  <a:pt x="560031" y="1269"/>
                </a:lnTo>
                <a:lnTo>
                  <a:pt x="563840" y="1269"/>
                </a:lnTo>
                <a:lnTo>
                  <a:pt x="565086" y="888"/>
                </a:lnTo>
                <a:lnTo>
                  <a:pt x="559269" y="0"/>
                </a:lnTo>
                <a:close/>
              </a:path>
              <a:path w="915034" h="40639">
                <a:moveTo>
                  <a:pt x="521050" y="1015"/>
                </a:moveTo>
                <a:lnTo>
                  <a:pt x="515708" y="1015"/>
                </a:lnTo>
                <a:lnTo>
                  <a:pt x="514862" y="1140"/>
                </a:lnTo>
                <a:lnTo>
                  <a:pt x="515632" y="1523"/>
                </a:lnTo>
                <a:lnTo>
                  <a:pt x="523054" y="1523"/>
                </a:lnTo>
                <a:lnTo>
                  <a:pt x="521050" y="1015"/>
                </a:lnTo>
                <a:close/>
              </a:path>
              <a:path w="915034" h="40639">
                <a:moveTo>
                  <a:pt x="514699" y="1059"/>
                </a:moveTo>
                <a:lnTo>
                  <a:pt x="506856" y="1396"/>
                </a:lnTo>
                <a:lnTo>
                  <a:pt x="512557" y="1479"/>
                </a:lnTo>
                <a:lnTo>
                  <a:pt x="514862" y="1140"/>
                </a:lnTo>
                <a:lnTo>
                  <a:pt x="514699" y="1059"/>
                </a:lnTo>
                <a:close/>
              </a:path>
              <a:path w="915034" h="40639">
                <a:moveTo>
                  <a:pt x="563840" y="1269"/>
                </a:moveTo>
                <a:lnTo>
                  <a:pt x="560031" y="1269"/>
                </a:lnTo>
                <a:lnTo>
                  <a:pt x="563303" y="1434"/>
                </a:lnTo>
                <a:lnTo>
                  <a:pt x="563840" y="1269"/>
                </a:lnTo>
                <a:close/>
              </a:path>
              <a:path w="915034" h="40639">
                <a:moveTo>
                  <a:pt x="512825" y="126"/>
                </a:moveTo>
                <a:lnTo>
                  <a:pt x="514699" y="1059"/>
                </a:lnTo>
                <a:lnTo>
                  <a:pt x="515708" y="1015"/>
                </a:lnTo>
                <a:lnTo>
                  <a:pt x="521050" y="1015"/>
                </a:lnTo>
                <a:lnTo>
                  <a:pt x="523176" y="507"/>
                </a:lnTo>
                <a:lnTo>
                  <a:pt x="512825" y="126"/>
                </a:lnTo>
                <a:close/>
              </a:path>
              <a:path w="915034" h="40639">
                <a:moveTo>
                  <a:pt x="546963" y="634"/>
                </a:moveTo>
                <a:lnTo>
                  <a:pt x="547188" y="761"/>
                </a:lnTo>
                <a:lnTo>
                  <a:pt x="548654" y="761"/>
                </a:lnTo>
                <a:lnTo>
                  <a:pt x="546963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9624150" y="3004981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689" y="0"/>
                </a:moveTo>
                <a:lnTo>
                  <a:pt x="0" y="622"/>
                </a:lnTo>
                <a:lnTo>
                  <a:pt x="7086" y="927"/>
                </a:lnTo>
                <a:lnTo>
                  <a:pt x="9258" y="1397"/>
                </a:lnTo>
                <a:lnTo>
                  <a:pt x="10020" y="952"/>
                </a:lnTo>
                <a:lnTo>
                  <a:pt x="6375" y="457"/>
                </a:lnTo>
                <a:lnTo>
                  <a:pt x="568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9441503" y="3000791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068" y="73"/>
                </a:moveTo>
                <a:lnTo>
                  <a:pt x="0" y="203"/>
                </a:lnTo>
                <a:lnTo>
                  <a:pt x="3009" y="609"/>
                </a:lnTo>
                <a:lnTo>
                  <a:pt x="3340" y="482"/>
                </a:lnTo>
                <a:lnTo>
                  <a:pt x="4368" y="266"/>
                </a:lnTo>
                <a:lnTo>
                  <a:pt x="4068" y="73"/>
                </a:lnTo>
                <a:close/>
              </a:path>
              <a:path w="6984" h="635">
                <a:moveTo>
                  <a:pt x="6388" y="0"/>
                </a:moveTo>
                <a:lnTo>
                  <a:pt x="4013" y="38"/>
                </a:lnTo>
                <a:lnTo>
                  <a:pt x="638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9396561" y="3000187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170" y="0"/>
                </a:moveTo>
                <a:lnTo>
                  <a:pt x="11074" y="76"/>
                </a:lnTo>
                <a:lnTo>
                  <a:pt x="762" y="406"/>
                </a:lnTo>
                <a:lnTo>
                  <a:pt x="0" y="863"/>
                </a:lnTo>
                <a:lnTo>
                  <a:pt x="1717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9347779" y="2998817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273" y="0"/>
                </a:moveTo>
                <a:lnTo>
                  <a:pt x="1041" y="0"/>
                </a:lnTo>
                <a:lnTo>
                  <a:pt x="0" y="203"/>
                </a:lnTo>
                <a:lnTo>
                  <a:pt x="3873" y="533"/>
                </a:lnTo>
                <a:lnTo>
                  <a:pt x="4914" y="330"/>
                </a:lnTo>
                <a:lnTo>
                  <a:pt x="6654" y="203"/>
                </a:lnTo>
                <a:lnTo>
                  <a:pt x="627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9341011" y="2999625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99" y="0"/>
                </a:moveTo>
                <a:lnTo>
                  <a:pt x="1902" y="507"/>
                </a:lnTo>
                <a:lnTo>
                  <a:pt x="3721" y="749"/>
                </a:lnTo>
                <a:lnTo>
                  <a:pt x="7416" y="723"/>
                </a:lnTo>
                <a:lnTo>
                  <a:pt x="8699" y="0"/>
                </a:lnTo>
                <a:close/>
              </a:path>
              <a:path w="8890" h="1269">
                <a:moveTo>
                  <a:pt x="0" y="254"/>
                </a:moveTo>
                <a:lnTo>
                  <a:pt x="190" y="635"/>
                </a:lnTo>
                <a:lnTo>
                  <a:pt x="1902" y="507"/>
                </a:lnTo>
                <a:lnTo>
                  <a:pt x="0" y="25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9241281" y="2998815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96"/>
                </a:moveTo>
                <a:lnTo>
                  <a:pt x="2184" y="1066"/>
                </a:lnTo>
                <a:lnTo>
                  <a:pt x="4206" y="914"/>
                </a:lnTo>
                <a:lnTo>
                  <a:pt x="2451" y="914"/>
                </a:lnTo>
                <a:lnTo>
                  <a:pt x="0" y="596"/>
                </a:lnTo>
                <a:close/>
              </a:path>
              <a:path w="11429" h="1269">
                <a:moveTo>
                  <a:pt x="11366" y="0"/>
                </a:moveTo>
                <a:lnTo>
                  <a:pt x="2451" y="914"/>
                </a:lnTo>
                <a:lnTo>
                  <a:pt x="4206" y="914"/>
                </a:lnTo>
                <a:lnTo>
                  <a:pt x="7239" y="685"/>
                </a:lnTo>
                <a:lnTo>
                  <a:pt x="9626" y="647"/>
                </a:lnTo>
                <a:lnTo>
                  <a:pt x="1136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9199050" y="2999816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81" y="0"/>
                </a:moveTo>
                <a:lnTo>
                  <a:pt x="2895" y="63"/>
                </a:lnTo>
                <a:lnTo>
                  <a:pt x="0" y="393"/>
                </a:lnTo>
                <a:lnTo>
                  <a:pt x="2755" y="571"/>
                </a:lnTo>
                <a:lnTo>
                  <a:pt x="6502" y="533"/>
                </a:lnTo>
                <a:lnTo>
                  <a:pt x="518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9159401" y="3037638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1" y="0"/>
                </a:moveTo>
                <a:lnTo>
                  <a:pt x="0" y="419"/>
                </a:lnTo>
                <a:lnTo>
                  <a:pt x="4889" y="228"/>
                </a:lnTo>
                <a:lnTo>
                  <a:pt x="76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9525863" y="3033634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259" y="390"/>
                </a:moveTo>
                <a:lnTo>
                  <a:pt x="0" y="901"/>
                </a:lnTo>
                <a:lnTo>
                  <a:pt x="4495" y="723"/>
                </a:lnTo>
                <a:lnTo>
                  <a:pt x="3606" y="711"/>
                </a:lnTo>
                <a:lnTo>
                  <a:pt x="4259" y="390"/>
                </a:lnTo>
                <a:close/>
              </a:path>
              <a:path w="6350" h="1269">
                <a:moveTo>
                  <a:pt x="5054" y="0"/>
                </a:moveTo>
                <a:lnTo>
                  <a:pt x="203" y="406"/>
                </a:lnTo>
                <a:lnTo>
                  <a:pt x="4576" y="234"/>
                </a:lnTo>
                <a:lnTo>
                  <a:pt x="5054" y="0"/>
                </a:lnTo>
                <a:close/>
              </a:path>
              <a:path w="6350" h="1269">
                <a:moveTo>
                  <a:pt x="6032" y="177"/>
                </a:moveTo>
                <a:lnTo>
                  <a:pt x="4576" y="234"/>
                </a:lnTo>
                <a:lnTo>
                  <a:pt x="4259" y="390"/>
                </a:lnTo>
                <a:lnTo>
                  <a:pt x="6032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9649817" y="301739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89" y="914"/>
                </a:lnTo>
                <a:lnTo>
                  <a:pt x="1435" y="50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9617273" y="2942497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34" y="0"/>
                </a:moveTo>
                <a:lnTo>
                  <a:pt x="2573" y="93"/>
                </a:lnTo>
                <a:lnTo>
                  <a:pt x="3576" y="304"/>
                </a:lnTo>
                <a:lnTo>
                  <a:pt x="0" y="473"/>
                </a:lnTo>
                <a:lnTo>
                  <a:pt x="3263" y="778"/>
                </a:lnTo>
                <a:lnTo>
                  <a:pt x="5118" y="511"/>
                </a:lnTo>
                <a:lnTo>
                  <a:pt x="6604" y="181"/>
                </a:lnTo>
                <a:lnTo>
                  <a:pt x="193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8749398" y="2933289"/>
            <a:ext cx="905510" cy="38100"/>
          </a:xfrm>
          <a:custGeom>
            <a:avLst/>
            <a:gdLst/>
            <a:ahLst/>
            <a:cxnLst/>
            <a:rect l="l" t="t" r="r" b="b"/>
            <a:pathLst>
              <a:path w="905509" h="38100">
                <a:moveTo>
                  <a:pt x="535559" y="36321"/>
                </a:moveTo>
                <a:lnTo>
                  <a:pt x="518831" y="36321"/>
                </a:lnTo>
                <a:lnTo>
                  <a:pt x="529105" y="37718"/>
                </a:lnTo>
                <a:lnTo>
                  <a:pt x="529718" y="36644"/>
                </a:lnTo>
                <a:lnTo>
                  <a:pt x="529829" y="36448"/>
                </a:lnTo>
                <a:lnTo>
                  <a:pt x="535074" y="36448"/>
                </a:lnTo>
                <a:lnTo>
                  <a:pt x="535559" y="36321"/>
                </a:lnTo>
                <a:close/>
              </a:path>
              <a:path w="905509" h="38100">
                <a:moveTo>
                  <a:pt x="578651" y="35559"/>
                </a:moveTo>
                <a:lnTo>
                  <a:pt x="542567" y="35559"/>
                </a:lnTo>
                <a:lnTo>
                  <a:pt x="541043" y="36448"/>
                </a:lnTo>
                <a:lnTo>
                  <a:pt x="540002" y="37464"/>
                </a:lnTo>
                <a:lnTo>
                  <a:pt x="552670" y="36671"/>
                </a:lnTo>
                <a:lnTo>
                  <a:pt x="551508" y="36448"/>
                </a:lnTo>
                <a:lnTo>
                  <a:pt x="561096" y="36448"/>
                </a:lnTo>
                <a:lnTo>
                  <a:pt x="566481" y="36194"/>
                </a:lnTo>
                <a:lnTo>
                  <a:pt x="570467" y="35940"/>
                </a:lnTo>
                <a:lnTo>
                  <a:pt x="571577" y="35813"/>
                </a:lnTo>
                <a:lnTo>
                  <a:pt x="573148" y="35684"/>
                </a:lnTo>
                <a:lnTo>
                  <a:pt x="578651" y="35559"/>
                </a:lnTo>
                <a:close/>
              </a:path>
              <a:path w="905509" h="38100">
                <a:moveTo>
                  <a:pt x="379972" y="36194"/>
                </a:moveTo>
                <a:lnTo>
                  <a:pt x="371066" y="36194"/>
                </a:lnTo>
                <a:lnTo>
                  <a:pt x="369822" y="37337"/>
                </a:lnTo>
                <a:lnTo>
                  <a:pt x="379972" y="36194"/>
                </a:lnTo>
                <a:close/>
              </a:path>
              <a:path w="905509" h="38100">
                <a:moveTo>
                  <a:pt x="536044" y="36194"/>
                </a:moveTo>
                <a:lnTo>
                  <a:pt x="460703" y="36194"/>
                </a:lnTo>
                <a:lnTo>
                  <a:pt x="466050" y="36702"/>
                </a:lnTo>
                <a:lnTo>
                  <a:pt x="465567" y="36956"/>
                </a:lnTo>
                <a:lnTo>
                  <a:pt x="463230" y="36956"/>
                </a:lnTo>
                <a:lnTo>
                  <a:pt x="461567" y="37083"/>
                </a:lnTo>
                <a:lnTo>
                  <a:pt x="470037" y="37337"/>
                </a:lnTo>
                <a:lnTo>
                  <a:pt x="484223" y="36575"/>
                </a:lnTo>
                <a:lnTo>
                  <a:pt x="517478" y="36575"/>
                </a:lnTo>
                <a:lnTo>
                  <a:pt x="518831" y="36321"/>
                </a:lnTo>
                <a:lnTo>
                  <a:pt x="535559" y="36321"/>
                </a:lnTo>
                <a:lnTo>
                  <a:pt x="536044" y="36194"/>
                </a:lnTo>
                <a:close/>
              </a:path>
              <a:path w="905509" h="38100">
                <a:moveTo>
                  <a:pt x="517478" y="36575"/>
                </a:moveTo>
                <a:lnTo>
                  <a:pt x="484223" y="36575"/>
                </a:lnTo>
                <a:lnTo>
                  <a:pt x="489362" y="36956"/>
                </a:lnTo>
                <a:lnTo>
                  <a:pt x="513421" y="37337"/>
                </a:lnTo>
                <a:lnTo>
                  <a:pt x="517478" y="36575"/>
                </a:lnTo>
                <a:close/>
              </a:path>
              <a:path w="905509" h="38100">
                <a:moveTo>
                  <a:pt x="553754" y="36603"/>
                </a:moveTo>
                <a:lnTo>
                  <a:pt x="552670" y="36671"/>
                </a:lnTo>
                <a:lnTo>
                  <a:pt x="555483" y="37210"/>
                </a:lnTo>
                <a:lnTo>
                  <a:pt x="554338" y="36644"/>
                </a:lnTo>
                <a:lnTo>
                  <a:pt x="553754" y="36603"/>
                </a:lnTo>
                <a:close/>
              </a:path>
              <a:path w="905509" h="38100">
                <a:moveTo>
                  <a:pt x="612158" y="35838"/>
                </a:moveTo>
                <a:lnTo>
                  <a:pt x="605670" y="36011"/>
                </a:lnTo>
                <a:lnTo>
                  <a:pt x="603561" y="36297"/>
                </a:lnTo>
                <a:lnTo>
                  <a:pt x="605953" y="36575"/>
                </a:lnTo>
                <a:lnTo>
                  <a:pt x="604543" y="37210"/>
                </a:lnTo>
                <a:lnTo>
                  <a:pt x="608201" y="37210"/>
                </a:lnTo>
                <a:lnTo>
                  <a:pt x="618539" y="36448"/>
                </a:lnTo>
                <a:lnTo>
                  <a:pt x="618196" y="36067"/>
                </a:lnTo>
                <a:lnTo>
                  <a:pt x="647358" y="36067"/>
                </a:lnTo>
                <a:lnTo>
                  <a:pt x="650740" y="35940"/>
                </a:lnTo>
                <a:lnTo>
                  <a:pt x="612722" y="35940"/>
                </a:lnTo>
                <a:lnTo>
                  <a:pt x="612158" y="35838"/>
                </a:lnTo>
                <a:close/>
              </a:path>
              <a:path w="905509" h="38100">
                <a:moveTo>
                  <a:pt x="561020" y="36575"/>
                </a:moveTo>
                <a:lnTo>
                  <a:pt x="554200" y="36575"/>
                </a:lnTo>
                <a:lnTo>
                  <a:pt x="554338" y="36644"/>
                </a:lnTo>
                <a:lnTo>
                  <a:pt x="560715" y="37083"/>
                </a:lnTo>
                <a:lnTo>
                  <a:pt x="561020" y="36575"/>
                </a:lnTo>
                <a:close/>
              </a:path>
              <a:path w="905509" h="38100">
                <a:moveTo>
                  <a:pt x="602549" y="36194"/>
                </a:moveTo>
                <a:lnTo>
                  <a:pt x="599617" y="36358"/>
                </a:lnTo>
                <a:lnTo>
                  <a:pt x="597761" y="37083"/>
                </a:lnTo>
                <a:lnTo>
                  <a:pt x="603468" y="36297"/>
                </a:lnTo>
                <a:lnTo>
                  <a:pt x="602549" y="36194"/>
                </a:lnTo>
                <a:close/>
              </a:path>
              <a:path w="905509" h="38100">
                <a:moveTo>
                  <a:pt x="731778" y="34162"/>
                </a:moveTo>
                <a:lnTo>
                  <a:pt x="401026" y="34162"/>
                </a:lnTo>
                <a:lnTo>
                  <a:pt x="407769" y="35559"/>
                </a:lnTo>
                <a:lnTo>
                  <a:pt x="413891" y="35940"/>
                </a:lnTo>
                <a:lnTo>
                  <a:pt x="403108" y="36448"/>
                </a:lnTo>
                <a:lnTo>
                  <a:pt x="410289" y="36956"/>
                </a:lnTo>
                <a:lnTo>
                  <a:pt x="426161" y="36575"/>
                </a:lnTo>
                <a:lnTo>
                  <a:pt x="433131" y="36575"/>
                </a:lnTo>
                <a:lnTo>
                  <a:pt x="430604" y="35813"/>
                </a:lnTo>
                <a:lnTo>
                  <a:pt x="438008" y="35559"/>
                </a:lnTo>
                <a:lnTo>
                  <a:pt x="578651" y="35559"/>
                </a:lnTo>
                <a:lnTo>
                  <a:pt x="584249" y="35432"/>
                </a:lnTo>
                <a:lnTo>
                  <a:pt x="663793" y="35432"/>
                </a:lnTo>
                <a:lnTo>
                  <a:pt x="665014" y="35379"/>
                </a:lnTo>
                <a:lnTo>
                  <a:pt x="665198" y="35305"/>
                </a:lnTo>
                <a:lnTo>
                  <a:pt x="669605" y="35178"/>
                </a:lnTo>
                <a:lnTo>
                  <a:pt x="672638" y="35178"/>
                </a:lnTo>
                <a:lnTo>
                  <a:pt x="677200" y="34670"/>
                </a:lnTo>
                <a:lnTo>
                  <a:pt x="713299" y="34670"/>
                </a:lnTo>
                <a:lnTo>
                  <a:pt x="722117" y="34289"/>
                </a:lnTo>
                <a:lnTo>
                  <a:pt x="731391" y="34289"/>
                </a:lnTo>
                <a:lnTo>
                  <a:pt x="731778" y="34162"/>
                </a:lnTo>
                <a:close/>
              </a:path>
              <a:path w="905509" h="38100">
                <a:moveTo>
                  <a:pt x="433131" y="36575"/>
                </a:moveTo>
                <a:lnTo>
                  <a:pt x="426161" y="36575"/>
                </a:lnTo>
                <a:lnTo>
                  <a:pt x="432357" y="36956"/>
                </a:lnTo>
                <a:lnTo>
                  <a:pt x="433131" y="36575"/>
                </a:lnTo>
                <a:close/>
              </a:path>
              <a:path w="905509" h="38100">
                <a:moveTo>
                  <a:pt x="578140" y="36448"/>
                </a:moveTo>
                <a:lnTo>
                  <a:pt x="585328" y="36956"/>
                </a:lnTo>
                <a:lnTo>
                  <a:pt x="589664" y="36575"/>
                </a:lnTo>
                <a:lnTo>
                  <a:pt x="580235" y="36575"/>
                </a:lnTo>
                <a:lnTo>
                  <a:pt x="578140" y="36448"/>
                </a:lnTo>
                <a:close/>
              </a:path>
              <a:path w="905509" h="38100">
                <a:moveTo>
                  <a:pt x="399496" y="34670"/>
                </a:moveTo>
                <a:lnTo>
                  <a:pt x="304937" y="34670"/>
                </a:lnTo>
                <a:lnTo>
                  <a:pt x="315559" y="35813"/>
                </a:lnTo>
                <a:lnTo>
                  <a:pt x="344875" y="36321"/>
                </a:lnTo>
                <a:lnTo>
                  <a:pt x="359382" y="36829"/>
                </a:lnTo>
                <a:lnTo>
                  <a:pt x="358189" y="35686"/>
                </a:lnTo>
                <a:lnTo>
                  <a:pt x="396443" y="35684"/>
                </a:lnTo>
                <a:lnTo>
                  <a:pt x="399496" y="34670"/>
                </a:lnTo>
                <a:close/>
              </a:path>
              <a:path w="905509" h="38100">
                <a:moveTo>
                  <a:pt x="384122" y="36067"/>
                </a:moveTo>
                <a:lnTo>
                  <a:pt x="381099" y="36067"/>
                </a:lnTo>
                <a:lnTo>
                  <a:pt x="385875" y="36829"/>
                </a:lnTo>
                <a:lnTo>
                  <a:pt x="384122" y="36067"/>
                </a:lnTo>
                <a:close/>
              </a:path>
              <a:path w="905509" h="38100">
                <a:moveTo>
                  <a:pt x="542567" y="35559"/>
                </a:moveTo>
                <a:lnTo>
                  <a:pt x="438008" y="35559"/>
                </a:lnTo>
                <a:lnTo>
                  <a:pt x="443863" y="35940"/>
                </a:lnTo>
                <a:lnTo>
                  <a:pt x="455610" y="36575"/>
                </a:lnTo>
                <a:lnTo>
                  <a:pt x="454556" y="36829"/>
                </a:lnTo>
                <a:lnTo>
                  <a:pt x="459420" y="36575"/>
                </a:lnTo>
                <a:lnTo>
                  <a:pt x="460703" y="36194"/>
                </a:lnTo>
                <a:lnTo>
                  <a:pt x="536044" y="36194"/>
                </a:lnTo>
                <a:lnTo>
                  <a:pt x="537982" y="35686"/>
                </a:lnTo>
                <a:lnTo>
                  <a:pt x="542567" y="35559"/>
                </a:lnTo>
                <a:close/>
              </a:path>
              <a:path w="905509" h="38100">
                <a:moveTo>
                  <a:pt x="535074" y="36448"/>
                </a:moveTo>
                <a:lnTo>
                  <a:pt x="529829" y="36448"/>
                </a:lnTo>
                <a:lnTo>
                  <a:pt x="529756" y="36603"/>
                </a:lnTo>
                <a:lnTo>
                  <a:pt x="530807" y="36829"/>
                </a:lnTo>
                <a:lnTo>
                  <a:pt x="531391" y="36829"/>
                </a:lnTo>
                <a:lnTo>
                  <a:pt x="535074" y="36448"/>
                </a:lnTo>
                <a:close/>
              </a:path>
              <a:path w="905509" h="38100">
                <a:moveTo>
                  <a:pt x="593980" y="36297"/>
                </a:moveTo>
                <a:lnTo>
                  <a:pt x="593057" y="36313"/>
                </a:lnTo>
                <a:lnTo>
                  <a:pt x="593431" y="36702"/>
                </a:lnTo>
                <a:lnTo>
                  <a:pt x="599617" y="36358"/>
                </a:lnTo>
                <a:lnTo>
                  <a:pt x="594102" y="36321"/>
                </a:lnTo>
                <a:close/>
              </a:path>
              <a:path w="905509" h="38100">
                <a:moveTo>
                  <a:pt x="561096" y="36448"/>
                </a:moveTo>
                <a:lnTo>
                  <a:pt x="551508" y="36448"/>
                </a:lnTo>
                <a:lnTo>
                  <a:pt x="553800" y="36601"/>
                </a:lnTo>
                <a:lnTo>
                  <a:pt x="554200" y="36575"/>
                </a:lnTo>
                <a:lnTo>
                  <a:pt x="561020" y="36575"/>
                </a:lnTo>
                <a:close/>
              </a:path>
              <a:path w="905509" h="38100">
                <a:moveTo>
                  <a:pt x="383246" y="35686"/>
                </a:moveTo>
                <a:lnTo>
                  <a:pt x="358189" y="35686"/>
                </a:lnTo>
                <a:lnTo>
                  <a:pt x="367396" y="36575"/>
                </a:lnTo>
                <a:lnTo>
                  <a:pt x="371066" y="36194"/>
                </a:lnTo>
                <a:lnTo>
                  <a:pt x="379972" y="36194"/>
                </a:lnTo>
                <a:lnTo>
                  <a:pt x="381099" y="36067"/>
                </a:lnTo>
                <a:lnTo>
                  <a:pt x="384122" y="36067"/>
                </a:lnTo>
                <a:lnTo>
                  <a:pt x="383246" y="35686"/>
                </a:lnTo>
                <a:close/>
              </a:path>
              <a:path w="905509" h="38100">
                <a:moveTo>
                  <a:pt x="609941" y="35432"/>
                </a:moveTo>
                <a:lnTo>
                  <a:pt x="584249" y="35432"/>
                </a:lnTo>
                <a:lnTo>
                  <a:pt x="580235" y="36575"/>
                </a:lnTo>
                <a:lnTo>
                  <a:pt x="589664" y="36575"/>
                </a:lnTo>
                <a:lnTo>
                  <a:pt x="592554" y="36321"/>
                </a:lnTo>
                <a:lnTo>
                  <a:pt x="593057" y="36313"/>
                </a:lnTo>
                <a:lnTo>
                  <a:pt x="592821" y="36067"/>
                </a:lnTo>
                <a:lnTo>
                  <a:pt x="603579" y="36067"/>
                </a:lnTo>
                <a:lnTo>
                  <a:pt x="605670" y="36011"/>
                </a:lnTo>
                <a:lnTo>
                  <a:pt x="609941" y="35432"/>
                </a:lnTo>
                <a:close/>
              </a:path>
              <a:path w="905509" h="38100">
                <a:moveTo>
                  <a:pt x="396437" y="35686"/>
                </a:moveTo>
                <a:lnTo>
                  <a:pt x="383246" y="35686"/>
                </a:lnTo>
                <a:lnTo>
                  <a:pt x="394142" y="36448"/>
                </a:lnTo>
                <a:lnTo>
                  <a:pt x="396437" y="35686"/>
                </a:lnTo>
                <a:close/>
              </a:path>
              <a:path w="905509" h="38100">
                <a:moveTo>
                  <a:pt x="602549" y="36194"/>
                </a:moveTo>
                <a:lnTo>
                  <a:pt x="600035" y="36194"/>
                </a:lnTo>
                <a:lnTo>
                  <a:pt x="599617" y="36358"/>
                </a:lnTo>
                <a:lnTo>
                  <a:pt x="602549" y="36194"/>
                </a:lnTo>
                <a:close/>
              </a:path>
              <a:path w="905509" h="38100">
                <a:moveTo>
                  <a:pt x="600035" y="36194"/>
                </a:moveTo>
                <a:lnTo>
                  <a:pt x="594102" y="36321"/>
                </a:lnTo>
                <a:lnTo>
                  <a:pt x="599710" y="36321"/>
                </a:lnTo>
                <a:lnTo>
                  <a:pt x="600035" y="36194"/>
                </a:lnTo>
                <a:close/>
              </a:path>
              <a:path w="905509" h="38100">
                <a:moveTo>
                  <a:pt x="647358" y="36067"/>
                </a:moveTo>
                <a:lnTo>
                  <a:pt x="618196" y="36067"/>
                </a:lnTo>
                <a:lnTo>
                  <a:pt x="632101" y="36321"/>
                </a:lnTo>
                <a:lnTo>
                  <a:pt x="647358" y="36067"/>
                </a:lnTo>
                <a:close/>
              </a:path>
              <a:path w="905509" h="38100">
                <a:moveTo>
                  <a:pt x="592821" y="36067"/>
                </a:moveTo>
                <a:lnTo>
                  <a:pt x="593057" y="36313"/>
                </a:lnTo>
                <a:lnTo>
                  <a:pt x="593980" y="36297"/>
                </a:lnTo>
                <a:lnTo>
                  <a:pt x="592821" y="36067"/>
                </a:lnTo>
                <a:close/>
              </a:path>
              <a:path w="905509" h="38100">
                <a:moveTo>
                  <a:pt x="604319" y="36194"/>
                </a:moveTo>
                <a:lnTo>
                  <a:pt x="602549" y="36194"/>
                </a:lnTo>
                <a:lnTo>
                  <a:pt x="603561" y="36297"/>
                </a:lnTo>
                <a:lnTo>
                  <a:pt x="604319" y="36194"/>
                </a:lnTo>
                <a:close/>
              </a:path>
              <a:path w="905509" h="38100">
                <a:moveTo>
                  <a:pt x="603579" y="36067"/>
                </a:moveTo>
                <a:lnTo>
                  <a:pt x="592821" y="36067"/>
                </a:lnTo>
                <a:lnTo>
                  <a:pt x="593980" y="36297"/>
                </a:lnTo>
                <a:lnTo>
                  <a:pt x="603579" y="36067"/>
                </a:lnTo>
                <a:close/>
              </a:path>
              <a:path w="905509" h="38100">
                <a:moveTo>
                  <a:pt x="605670" y="36011"/>
                </a:moveTo>
                <a:lnTo>
                  <a:pt x="596776" y="36250"/>
                </a:lnTo>
                <a:lnTo>
                  <a:pt x="600035" y="36194"/>
                </a:lnTo>
                <a:lnTo>
                  <a:pt x="604319" y="36194"/>
                </a:lnTo>
                <a:lnTo>
                  <a:pt x="605670" y="36011"/>
                </a:lnTo>
                <a:close/>
              </a:path>
              <a:path w="905509" h="38100">
                <a:moveTo>
                  <a:pt x="613056" y="35813"/>
                </a:moveTo>
                <a:lnTo>
                  <a:pt x="612158" y="35838"/>
                </a:lnTo>
                <a:lnTo>
                  <a:pt x="612722" y="35940"/>
                </a:lnTo>
                <a:lnTo>
                  <a:pt x="613056" y="35813"/>
                </a:lnTo>
                <a:close/>
              </a:path>
              <a:path w="905509" h="38100">
                <a:moveTo>
                  <a:pt x="654122" y="35813"/>
                </a:moveTo>
                <a:lnTo>
                  <a:pt x="613056" y="35813"/>
                </a:lnTo>
                <a:lnTo>
                  <a:pt x="612722" y="35940"/>
                </a:lnTo>
                <a:lnTo>
                  <a:pt x="650740" y="35940"/>
                </a:lnTo>
                <a:lnTo>
                  <a:pt x="654122" y="35813"/>
                </a:lnTo>
                <a:close/>
              </a:path>
              <a:path w="905509" h="38100">
                <a:moveTo>
                  <a:pt x="663793" y="35432"/>
                </a:moveTo>
                <a:lnTo>
                  <a:pt x="609941" y="35432"/>
                </a:lnTo>
                <a:lnTo>
                  <a:pt x="612158" y="35838"/>
                </a:lnTo>
                <a:lnTo>
                  <a:pt x="613056" y="35813"/>
                </a:lnTo>
                <a:lnTo>
                  <a:pt x="654122" y="35813"/>
                </a:lnTo>
                <a:lnTo>
                  <a:pt x="663793" y="35432"/>
                </a:lnTo>
                <a:close/>
              </a:path>
              <a:path w="905509" h="38100">
                <a:moveTo>
                  <a:pt x="300243" y="35580"/>
                </a:moveTo>
                <a:lnTo>
                  <a:pt x="301534" y="35813"/>
                </a:lnTo>
                <a:lnTo>
                  <a:pt x="301757" y="35684"/>
                </a:lnTo>
                <a:lnTo>
                  <a:pt x="300243" y="35580"/>
                </a:lnTo>
                <a:close/>
              </a:path>
              <a:path w="905509" h="38100">
                <a:moveTo>
                  <a:pt x="672638" y="35178"/>
                </a:moveTo>
                <a:lnTo>
                  <a:pt x="669605" y="35178"/>
                </a:lnTo>
                <a:lnTo>
                  <a:pt x="665014" y="35379"/>
                </a:lnTo>
                <a:lnTo>
                  <a:pt x="663928" y="35813"/>
                </a:lnTo>
                <a:lnTo>
                  <a:pt x="666468" y="35559"/>
                </a:lnTo>
                <a:lnTo>
                  <a:pt x="671498" y="35305"/>
                </a:lnTo>
                <a:lnTo>
                  <a:pt x="672638" y="35178"/>
                </a:lnTo>
                <a:close/>
              </a:path>
              <a:path w="905509" h="38100">
                <a:moveTo>
                  <a:pt x="302056" y="35511"/>
                </a:moveTo>
                <a:lnTo>
                  <a:pt x="301757" y="35684"/>
                </a:lnTo>
                <a:lnTo>
                  <a:pt x="302056" y="35511"/>
                </a:lnTo>
                <a:close/>
              </a:path>
              <a:path w="905509" h="38100">
                <a:moveTo>
                  <a:pt x="690890" y="34797"/>
                </a:moveTo>
                <a:lnTo>
                  <a:pt x="682572" y="34797"/>
                </a:lnTo>
                <a:lnTo>
                  <a:pt x="682280" y="35559"/>
                </a:lnTo>
                <a:lnTo>
                  <a:pt x="689798" y="35559"/>
                </a:lnTo>
                <a:lnTo>
                  <a:pt x="689913" y="35686"/>
                </a:lnTo>
                <a:lnTo>
                  <a:pt x="690724" y="34949"/>
                </a:lnTo>
                <a:lnTo>
                  <a:pt x="688770" y="34924"/>
                </a:lnTo>
                <a:lnTo>
                  <a:pt x="690890" y="34797"/>
                </a:lnTo>
                <a:close/>
              </a:path>
              <a:path w="905509" h="38100">
                <a:moveTo>
                  <a:pt x="296044" y="34571"/>
                </a:moveTo>
                <a:lnTo>
                  <a:pt x="291831" y="35178"/>
                </a:lnTo>
                <a:lnTo>
                  <a:pt x="296251" y="35305"/>
                </a:lnTo>
                <a:lnTo>
                  <a:pt x="300243" y="35580"/>
                </a:lnTo>
                <a:lnTo>
                  <a:pt x="297317" y="35051"/>
                </a:lnTo>
                <a:lnTo>
                  <a:pt x="296044" y="34571"/>
                </a:lnTo>
                <a:close/>
              </a:path>
              <a:path w="905509" h="38100">
                <a:moveTo>
                  <a:pt x="729274" y="34984"/>
                </a:moveTo>
                <a:lnTo>
                  <a:pt x="727670" y="35051"/>
                </a:lnTo>
                <a:lnTo>
                  <a:pt x="727517" y="35559"/>
                </a:lnTo>
                <a:lnTo>
                  <a:pt x="729274" y="34984"/>
                </a:lnTo>
                <a:close/>
              </a:path>
              <a:path w="905509" h="38100">
                <a:moveTo>
                  <a:pt x="302629" y="35178"/>
                </a:moveTo>
                <a:lnTo>
                  <a:pt x="302499" y="35178"/>
                </a:lnTo>
                <a:lnTo>
                  <a:pt x="302056" y="35511"/>
                </a:lnTo>
                <a:lnTo>
                  <a:pt x="302629" y="35178"/>
                </a:lnTo>
                <a:close/>
              </a:path>
              <a:path w="905509" h="38100">
                <a:moveTo>
                  <a:pt x="669605" y="35178"/>
                </a:moveTo>
                <a:lnTo>
                  <a:pt x="665198" y="35305"/>
                </a:lnTo>
                <a:lnTo>
                  <a:pt x="665014" y="35379"/>
                </a:lnTo>
                <a:lnTo>
                  <a:pt x="669605" y="35178"/>
                </a:lnTo>
                <a:close/>
              </a:path>
              <a:path w="905509" h="38100">
                <a:moveTo>
                  <a:pt x="286912" y="34543"/>
                </a:moveTo>
                <a:lnTo>
                  <a:pt x="263561" y="34543"/>
                </a:lnTo>
                <a:lnTo>
                  <a:pt x="268133" y="34670"/>
                </a:lnTo>
                <a:lnTo>
                  <a:pt x="269352" y="34797"/>
                </a:lnTo>
                <a:lnTo>
                  <a:pt x="268603" y="35305"/>
                </a:lnTo>
                <a:lnTo>
                  <a:pt x="277965" y="35305"/>
                </a:lnTo>
                <a:lnTo>
                  <a:pt x="286912" y="34543"/>
                </a:lnTo>
                <a:close/>
              </a:path>
              <a:path w="905509" h="38100">
                <a:moveTo>
                  <a:pt x="760515" y="33146"/>
                </a:moveTo>
                <a:lnTo>
                  <a:pt x="236751" y="33146"/>
                </a:lnTo>
                <a:lnTo>
                  <a:pt x="243406" y="33273"/>
                </a:lnTo>
                <a:lnTo>
                  <a:pt x="248867" y="33273"/>
                </a:lnTo>
                <a:lnTo>
                  <a:pt x="249057" y="34035"/>
                </a:lnTo>
                <a:lnTo>
                  <a:pt x="244625" y="34797"/>
                </a:lnTo>
                <a:lnTo>
                  <a:pt x="254811" y="35178"/>
                </a:lnTo>
                <a:lnTo>
                  <a:pt x="263561" y="34543"/>
                </a:lnTo>
                <a:lnTo>
                  <a:pt x="286912" y="34543"/>
                </a:lnTo>
                <a:lnTo>
                  <a:pt x="289680" y="34289"/>
                </a:lnTo>
                <a:lnTo>
                  <a:pt x="400643" y="34289"/>
                </a:lnTo>
                <a:lnTo>
                  <a:pt x="401026" y="34162"/>
                </a:lnTo>
                <a:lnTo>
                  <a:pt x="731778" y="34162"/>
                </a:lnTo>
                <a:lnTo>
                  <a:pt x="732165" y="34035"/>
                </a:lnTo>
                <a:lnTo>
                  <a:pt x="747455" y="34035"/>
                </a:lnTo>
                <a:lnTo>
                  <a:pt x="753925" y="33654"/>
                </a:lnTo>
                <a:lnTo>
                  <a:pt x="760515" y="33146"/>
                </a:lnTo>
                <a:close/>
              </a:path>
              <a:path w="905509" h="38100">
                <a:moveTo>
                  <a:pt x="303286" y="34797"/>
                </a:moveTo>
                <a:lnTo>
                  <a:pt x="302629" y="35178"/>
                </a:lnTo>
                <a:lnTo>
                  <a:pt x="304798" y="35178"/>
                </a:lnTo>
                <a:lnTo>
                  <a:pt x="303286" y="34797"/>
                </a:lnTo>
                <a:close/>
              </a:path>
              <a:path w="905509" h="38100">
                <a:moveTo>
                  <a:pt x="713299" y="34670"/>
                </a:moveTo>
                <a:lnTo>
                  <a:pt x="677200" y="34670"/>
                </a:lnTo>
                <a:lnTo>
                  <a:pt x="677670" y="35051"/>
                </a:lnTo>
                <a:lnTo>
                  <a:pt x="682572" y="34797"/>
                </a:lnTo>
                <a:lnTo>
                  <a:pt x="710360" y="34797"/>
                </a:lnTo>
                <a:lnTo>
                  <a:pt x="713299" y="34670"/>
                </a:lnTo>
                <a:close/>
              </a:path>
              <a:path w="905509" h="38100">
                <a:moveTo>
                  <a:pt x="710360" y="34797"/>
                </a:moveTo>
                <a:lnTo>
                  <a:pt x="690890" y="34797"/>
                </a:lnTo>
                <a:lnTo>
                  <a:pt x="690724" y="34949"/>
                </a:lnTo>
                <a:lnTo>
                  <a:pt x="699098" y="35051"/>
                </a:lnTo>
                <a:lnTo>
                  <a:pt x="710360" y="34797"/>
                </a:lnTo>
                <a:close/>
              </a:path>
              <a:path w="905509" h="38100">
                <a:moveTo>
                  <a:pt x="732165" y="34035"/>
                </a:moveTo>
                <a:lnTo>
                  <a:pt x="729274" y="34984"/>
                </a:lnTo>
                <a:lnTo>
                  <a:pt x="736672" y="34670"/>
                </a:lnTo>
                <a:lnTo>
                  <a:pt x="743142" y="34289"/>
                </a:lnTo>
                <a:lnTo>
                  <a:pt x="733931" y="34289"/>
                </a:lnTo>
                <a:lnTo>
                  <a:pt x="732165" y="34035"/>
                </a:lnTo>
                <a:close/>
              </a:path>
              <a:path w="905509" h="38100">
                <a:moveTo>
                  <a:pt x="690890" y="34797"/>
                </a:moveTo>
                <a:lnTo>
                  <a:pt x="688770" y="34924"/>
                </a:lnTo>
                <a:lnTo>
                  <a:pt x="690724" y="34949"/>
                </a:lnTo>
                <a:lnTo>
                  <a:pt x="690890" y="34797"/>
                </a:lnTo>
                <a:close/>
              </a:path>
              <a:path w="905509" h="38100">
                <a:moveTo>
                  <a:pt x="400643" y="34289"/>
                </a:moveTo>
                <a:lnTo>
                  <a:pt x="289680" y="34289"/>
                </a:lnTo>
                <a:lnTo>
                  <a:pt x="297114" y="34416"/>
                </a:lnTo>
                <a:lnTo>
                  <a:pt x="296177" y="34552"/>
                </a:lnTo>
                <a:lnTo>
                  <a:pt x="302397" y="34797"/>
                </a:lnTo>
                <a:lnTo>
                  <a:pt x="304937" y="34670"/>
                </a:lnTo>
                <a:lnTo>
                  <a:pt x="399496" y="34670"/>
                </a:lnTo>
                <a:lnTo>
                  <a:pt x="400643" y="34289"/>
                </a:lnTo>
                <a:close/>
              </a:path>
              <a:path w="905509" h="38100">
                <a:moveTo>
                  <a:pt x="295971" y="34543"/>
                </a:moveTo>
                <a:lnTo>
                  <a:pt x="296177" y="34552"/>
                </a:lnTo>
                <a:lnTo>
                  <a:pt x="295971" y="34543"/>
                </a:lnTo>
                <a:close/>
              </a:path>
              <a:path w="905509" h="38100">
                <a:moveTo>
                  <a:pt x="747455" y="34035"/>
                </a:moveTo>
                <a:lnTo>
                  <a:pt x="732165" y="34035"/>
                </a:lnTo>
                <a:lnTo>
                  <a:pt x="733931" y="34289"/>
                </a:lnTo>
                <a:lnTo>
                  <a:pt x="743142" y="34289"/>
                </a:lnTo>
                <a:lnTo>
                  <a:pt x="747455" y="34035"/>
                </a:lnTo>
                <a:close/>
              </a:path>
              <a:path w="905509" h="38100">
                <a:moveTo>
                  <a:pt x="212920" y="32638"/>
                </a:moveTo>
                <a:lnTo>
                  <a:pt x="194447" y="32638"/>
                </a:lnTo>
                <a:lnTo>
                  <a:pt x="199426" y="33019"/>
                </a:lnTo>
                <a:lnTo>
                  <a:pt x="203718" y="33146"/>
                </a:lnTo>
                <a:lnTo>
                  <a:pt x="213802" y="33273"/>
                </a:lnTo>
                <a:lnTo>
                  <a:pt x="212532" y="33908"/>
                </a:lnTo>
                <a:lnTo>
                  <a:pt x="216241" y="33654"/>
                </a:lnTo>
                <a:lnTo>
                  <a:pt x="223403" y="33654"/>
                </a:lnTo>
                <a:lnTo>
                  <a:pt x="219860" y="33400"/>
                </a:lnTo>
                <a:lnTo>
                  <a:pt x="213472" y="33019"/>
                </a:lnTo>
                <a:lnTo>
                  <a:pt x="212920" y="32638"/>
                </a:lnTo>
                <a:close/>
              </a:path>
              <a:path w="905509" h="38100">
                <a:moveTo>
                  <a:pt x="223403" y="33654"/>
                </a:moveTo>
                <a:lnTo>
                  <a:pt x="216241" y="33654"/>
                </a:lnTo>
                <a:lnTo>
                  <a:pt x="220546" y="33908"/>
                </a:lnTo>
                <a:lnTo>
                  <a:pt x="223403" y="33654"/>
                </a:lnTo>
                <a:close/>
              </a:path>
              <a:path w="905509" h="38100">
                <a:moveTo>
                  <a:pt x="777487" y="33019"/>
                </a:moveTo>
                <a:lnTo>
                  <a:pt x="762115" y="33031"/>
                </a:lnTo>
                <a:lnTo>
                  <a:pt x="761096" y="33273"/>
                </a:lnTo>
                <a:lnTo>
                  <a:pt x="761464" y="33527"/>
                </a:lnTo>
                <a:lnTo>
                  <a:pt x="758747" y="33781"/>
                </a:lnTo>
                <a:lnTo>
                  <a:pt x="766862" y="33654"/>
                </a:lnTo>
                <a:lnTo>
                  <a:pt x="776222" y="33273"/>
                </a:lnTo>
                <a:lnTo>
                  <a:pt x="777487" y="33019"/>
                </a:lnTo>
                <a:close/>
              </a:path>
              <a:path w="905509" h="38100">
                <a:moveTo>
                  <a:pt x="180307" y="32439"/>
                </a:moveTo>
                <a:lnTo>
                  <a:pt x="179728" y="32511"/>
                </a:lnTo>
                <a:lnTo>
                  <a:pt x="179246" y="32765"/>
                </a:lnTo>
                <a:lnTo>
                  <a:pt x="176782" y="32765"/>
                </a:lnTo>
                <a:lnTo>
                  <a:pt x="186396" y="33654"/>
                </a:lnTo>
                <a:lnTo>
                  <a:pt x="180307" y="32439"/>
                </a:lnTo>
                <a:close/>
              </a:path>
              <a:path w="905509" h="38100">
                <a:moveTo>
                  <a:pt x="770024" y="32511"/>
                </a:moveTo>
                <a:lnTo>
                  <a:pt x="227709" y="32511"/>
                </a:lnTo>
                <a:lnTo>
                  <a:pt x="234249" y="33654"/>
                </a:lnTo>
                <a:lnTo>
                  <a:pt x="236751" y="33146"/>
                </a:lnTo>
                <a:lnTo>
                  <a:pt x="760515" y="33146"/>
                </a:lnTo>
                <a:lnTo>
                  <a:pt x="762163" y="33019"/>
                </a:lnTo>
                <a:lnTo>
                  <a:pt x="777487" y="33019"/>
                </a:lnTo>
                <a:lnTo>
                  <a:pt x="778120" y="32892"/>
                </a:lnTo>
                <a:lnTo>
                  <a:pt x="775917" y="32892"/>
                </a:lnTo>
                <a:lnTo>
                  <a:pt x="770024" y="32511"/>
                </a:lnTo>
                <a:close/>
              </a:path>
              <a:path w="905509" h="38100">
                <a:moveTo>
                  <a:pt x="194172" y="32950"/>
                </a:moveTo>
                <a:lnTo>
                  <a:pt x="192237" y="33124"/>
                </a:lnTo>
                <a:lnTo>
                  <a:pt x="192301" y="33400"/>
                </a:lnTo>
                <a:lnTo>
                  <a:pt x="193774" y="33400"/>
                </a:lnTo>
                <a:lnTo>
                  <a:pt x="194172" y="32950"/>
                </a:lnTo>
                <a:close/>
              </a:path>
              <a:path w="905509" h="38100">
                <a:moveTo>
                  <a:pt x="227709" y="32511"/>
                </a:moveTo>
                <a:lnTo>
                  <a:pt x="222184" y="32511"/>
                </a:lnTo>
                <a:lnTo>
                  <a:pt x="223188" y="32892"/>
                </a:lnTo>
                <a:lnTo>
                  <a:pt x="232459" y="33400"/>
                </a:lnTo>
                <a:lnTo>
                  <a:pt x="227709" y="32511"/>
                </a:lnTo>
                <a:close/>
              </a:path>
              <a:path w="905509" h="38100">
                <a:moveTo>
                  <a:pt x="189825" y="32638"/>
                </a:moveTo>
                <a:lnTo>
                  <a:pt x="188136" y="32638"/>
                </a:lnTo>
                <a:lnTo>
                  <a:pt x="184224" y="33146"/>
                </a:lnTo>
                <a:lnTo>
                  <a:pt x="191492" y="33031"/>
                </a:lnTo>
                <a:lnTo>
                  <a:pt x="189825" y="32638"/>
                </a:lnTo>
                <a:close/>
              </a:path>
              <a:path w="905509" h="38100">
                <a:moveTo>
                  <a:pt x="192212" y="33019"/>
                </a:moveTo>
                <a:lnTo>
                  <a:pt x="191492" y="33031"/>
                </a:lnTo>
                <a:lnTo>
                  <a:pt x="191984" y="33146"/>
                </a:lnTo>
                <a:lnTo>
                  <a:pt x="192237" y="33124"/>
                </a:lnTo>
                <a:close/>
              </a:path>
              <a:path w="905509" h="38100">
                <a:moveTo>
                  <a:pt x="194278" y="32830"/>
                </a:moveTo>
                <a:lnTo>
                  <a:pt x="194816" y="32892"/>
                </a:lnTo>
                <a:lnTo>
                  <a:pt x="194278" y="32830"/>
                </a:lnTo>
                <a:close/>
              </a:path>
              <a:path w="905509" h="38100">
                <a:moveTo>
                  <a:pt x="778615" y="32793"/>
                </a:moveTo>
                <a:lnTo>
                  <a:pt x="778120" y="32892"/>
                </a:lnTo>
                <a:lnTo>
                  <a:pt x="779613" y="32892"/>
                </a:lnTo>
                <a:lnTo>
                  <a:pt x="778615" y="32793"/>
                </a:lnTo>
                <a:close/>
              </a:path>
              <a:path w="905509" h="38100">
                <a:moveTo>
                  <a:pt x="777481" y="31876"/>
                </a:moveTo>
                <a:lnTo>
                  <a:pt x="191984" y="31876"/>
                </a:lnTo>
                <a:lnTo>
                  <a:pt x="191539" y="32511"/>
                </a:lnTo>
                <a:lnTo>
                  <a:pt x="194278" y="32830"/>
                </a:lnTo>
                <a:lnTo>
                  <a:pt x="194447" y="32638"/>
                </a:lnTo>
                <a:lnTo>
                  <a:pt x="212920" y="32638"/>
                </a:lnTo>
                <a:lnTo>
                  <a:pt x="212735" y="32511"/>
                </a:lnTo>
                <a:lnTo>
                  <a:pt x="770024" y="32511"/>
                </a:lnTo>
                <a:lnTo>
                  <a:pt x="777481" y="31876"/>
                </a:lnTo>
                <a:close/>
              </a:path>
              <a:path w="905509" h="38100">
                <a:moveTo>
                  <a:pt x="774507" y="32384"/>
                </a:moveTo>
                <a:lnTo>
                  <a:pt x="778615" y="32793"/>
                </a:lnTo>
                <a:lnTo>
                  <a:pt x="780019" y="32511"/>
                </a:lnTo>
                <a:lnTo>
                  <a:pt x="774507" y="32384"/>
                </a:lnTo>
                <a:close/>
              </a:path>
              <a:path w="905509" h="38100">
                <a:moveTo>
                  <a:pt x="826371" y="30987"/>
                </a:moveTo>
                <a:lnTo>
                  <a:pt x="802460" y="30987"/>
                </a:lnTo>
                <a:lnTo>
                  <a:pt x="807400" y="31241"/>
                </a:lnTo>
                <a:lnTo>
                  <a:pt x="798307" y="31368"/>
                </a:lnTo>
                <a:lnTo>
                  <a:pt x="800276" y="31749"/>
                </a:lnTo>
                <a:lnTo>
                  <a:pt x="802269" y="32765"/>
                </a:lnTo>
                <a:lnTo>
                  <a:pt x="818805" y="31876"/>
                </a:lnTo>
                <a:lnTo>
                  <a:pt x="821393" y="31876"/>
                </a:lnTo>
                <a:lnTo>
                  <a:pt x="825142" y="31368"/>
                </a:lnTo>
                <a:lnTo>
                  <a:pt x="824787" y="31114"/>
                </a:lnTo>
                <a:lnTo>
                  <a:pt x="826371" y="30987"/>
                </a:lnTo>
                <a:close/>
              </a:path>
              <a:path w="905509" h="38100">
                <a:moveTo>
                  <a:pt x="172680" y="31622"/>
                </a:moveTo>
                <a:lnTo>
                  <a:pt x="157516" y="31622"/>
                </a:lnTo>
                <a:lnTo>
                  <a:pt x="168616" y="32511"/>
                </a:lnTo>
                <a:lnTo>
                  <a:pt x="171346" y="31876"/>
                </a:lnTo>
                <a:lnTo>
                  <a:pt x="172527" y="31876"/>
                </a:lnTo>
                <a:lnTo>
                  <a:pt x="172680" y="31622"/>
                </a:lnTo>
                <a:close/>
              </a:path>
              <a:path w="905509" h="38100">
                <a:moveTo>
                  <a:pt x="181111" y="32339"/>
                </a:moveTo>
                <a:lnTo>
                  <a:pt x="180033" y="32384"/>
                </a:lnTo>
                <a:lnTo>
                  <a:pt x="180307" y="32439"/>
                </a:lnTo>
                <a:lnTo>
                  <a:pt x="181111" y="32339"/>
                </a:lnTo>
                <a:close/>
              </a:path>
              <a:path w="905509" h="38100">
                <a:moveTo>
                  <a:pt x="780464" y="31622"/>
                </a:moveTo>
                <a:lnTo>
                  <a:pt x="172680" y="31622"/>
                </a:lnTo>
                <a:lnTo>
                  <a:pt x="181760" y="32257"/>
                </a:lnTo>
                <a:lnTo>
                  <a:pt x="181111" y="32339"/>
                </a:lnTo>
                <a:lnTo>
                  <a:pt x="191984" y="31876"/>
                </a:lnTo>
                <a:lnTo>
                  <a:pt x="777481" y="31876"/>
                </a:lnTo>
                <a:lnTo>
                  <a:pt x="780464" y="31622"/>
                </a:lnTo>
                <a:close/>
              </a:path>
              <a:path w="905509" h="38100">
                <a:moveTo>
                  <a:pt x="473746" y="28701"/>
                </a:moveTo>
                <a:lnTo>
                  <a:pt x="464767" y="30479"/>
                </a:lnTo>
                <a:lnTo>
                  <a:pt x="129868" y="30479"/>
                </a:lnTo>
                <a:lnTo>
                  <a:pt x="136955" y="30606"/>
                </a:lnTo>
                <a:lnTo>
                  <a:pt x="142225" y="31114"/>
                </a:lnTo>
                <a:lnTo>
                  <a:pt x="141438" y="31241"/>
                </a:lnTo>
                <a:lnTo>
                  <a:pt x="155382" y="32257"/>
                </a:lnTo>
                <a:lnTo>
                  <a:pt x="157516" y="31622"/>
                </a:lnTo>
                <a:lnTo>
                  <a:pt x="794103" y="31622"/>
                </a:lnTo>
                <a:lnTo>
                  <a:pt x="794421" y="31241"/>
                </a:lnTo>
                <a:lnTo>
                  <a:pt x="802460" y="30987"/>
                </a:lnTo>
                <a:lnTo>
                  <a:pt x="826371" y="30987"/>
                </a:lnTo>
                <a:lnTo>
                  <a:pt x="827955" y="30860"/>
                </a:lnTo>
                <a:lnTo>
                  <a:pt x="631175" y="30860"/>
                </a:lnTo>
                <a:lnTo>
                  <a:pt x="629300" y="30098"/>
                </a:lnTo>
                <a:lnTo>
                  <a:pt x="477327" y="30098"/>
                </a:lnTo>
                <a:lnTo>
                  <a:pt x="473746" y="28701"/>
                </a:lnTo>
                <a:close/>
              </a:path>
              <a:path w="905509" h="38100">
                <a:moveTo>
                  <a:pt x="172527" y="31876"/>
                </a:moveTo>
                <a:lnTo>
                  <a:pt x="171346" y="31876"/>
                </a:lnTo>
                <a:lnTo>
                  <a:pt x="171943" y="32003"/>
                </a:lnTo>
                <a:lnTo>
                  <a:pt x="171079" y="32003"/>
                </a:lnTo>
                <a:lnTo>
                  <a:pt x="172299" y="32257"/>
                </a:lnTo>
                <a:lnTo>
                  <a:pt x="172527" y="31876"/>
                </a:lnTo>
                <a:close/>
              </a:path>
              <a:path w="905509" h="38100">
                <a:moveTo>
                  <a:pt x="821393" y="31876"/>
                </a:moveTo>
                <a:lnTo>
                  <a:pt x="818805" y="31876"/>
                </a:lnTo>
                <a:lnTo>
                  <a:pt x="820456" y="32003"/>
                </a:lnTo>
                <a:lnTo>
                  <a:pt x="821393" y="31876"/>
                </a:lnTo>
                <a:close/>
              </a:path>
              <a:path w="905509" h="38100">
                <a:moveTo>
                  <a:pt x="794103" y="31622"/>
                </a:moveTo>
                <a:lnTo>
                  <a:pt x="780464" y="31622"/>
                </a:lnTo>
                <a:lnTo>
                  <a:pt x="785810" y="31749"/>
                </a:lnTo>
                <a:lnTo>
                  <a:pt x="785963" y="31876"/>
                </a:lnTo>
                <a:lnTo>
                  <a:pt x="794103" y="31622"/>
                </a:lnTo>
                <a:close/>
              </a:path>
              <a:path w="905509" h="38100">
                <a:moveTo>
                  <a:pt x="838244" y="30606"/>
                </a:moveTo>
                <a:lnTo>
                  <a:pt x="831124" y="30606"/>
                </a:lnTo>
                <a:lnTo>
                  <a:pt x="827733" y="31622"/>
                </a:lnTo>
                <a:lnTo>
                  <a:pt x="832191" y="31495"/>
                </a:lnTo>
                <a:lnTo>
                  <a:pt x="838244" y="30606"/>
                </a:lnTo>
                <a:close/>
              </a:path>
              <a:path w="905509" h="38100">
                <a:moveTo>
                  <a:pt x="634655" y="29209"/>
                </a:moveTo>
                <a:lnTo>
                  <a:pt x="637131" y="30098"/>
                </a:lnTo>
                <a:lnTo>
                  <a:pt x="631175" y="30860"/>
                </a:lnTo>
                <a:lnTo>
                  <a:pt x="827955" y="30860"/>
                </a:lnTo>
                <a:lnTo>
                  <a:pt x="831124" y="30606"/>
                </a:lnTo>
                <a:lnTo>
                  <a:pt x="838244" y="30606"/>
                </a:lnTo>
                <a:lnTo>
                  <a:pt x="843433" y="29844"/>
                </a:lnTo>
                <a:lnTo>
                  <a:pt x="673822" y="29844"/>
                </a:lnTo>
                <a:lnTo>
                  <a:pt x="674072" y="29717"/>
                </a:lnTo>
                <a:lnTo>
                  <a:pt x="666305" y="29717"/>
                </a:lnTo>
                <a:lnTo>
                  <a:pt x="659323" y="29590"/>
                </a:lnTo>
                <a:lnTo>
                  <a:pt x="640992" y="29590"/>
                </a:lnTo>
                <a:lnTo>
                  <a:pt x="634655" y="29209"/>
                </a:lnTo>
                <a:close/>
              </a:path>
              <a:path w="905509" h="38100">
                <a:moveTo>
                  <a:pt x="462151" y="30225"/>
                </a:moveTo>
                <a:lnTo>
                  <a:pt x="115733" y="30225"/>
                </a:lnTo>
                <a:lnTo>
                  <a:pt x="122642" y="30352"/>
                </a:lnTo>
                <a:lnTo>
                  <a:pt x="125575" y="30606"/>
                </a:lnTo>
                <a:lnTo>
                  <a:pt x="125321" y="30733"/>
                </a:lnTo>
                <a:lnTo>
                  <a:pt x="129868" y="30479"/>
                </a:lnTo>
                <a:lnTo>
                  <a:pt x="464767" y="30479"/>
                </a:lnTo>
                <a:lnTo>
                  <a:pt x="462151" y="30225"/>
                </a:lnTo>
                <a:close/>
              </a:path>
              <a:path w="905509" h="38100">
                <a:moveTo>
                  <a:pt x="175759" y="27812"/>
                </a:moveTo>
                <a:lnTo>
                  <a:pt x="109865" y="27812"/>
                </a:lnTo>
                <a:lnTo>
                  <a:pt x="104760" y="29463"/>
                </a:lnTo>
                <a:lnTo>
                  <a:pt x="112024" y="30479"/>
                </a:lnTo>
                <a:lnTo>
                  <a:pt x="115733" y="30225"/>
                </a:lnTo>
                <a:lnTo>
                  <a:pt x="462151" y="30225"/>
                </a:lnTo>
                <a:lnTo>
                  <a:pt x="458226" y="29844"/>
                </a:lnTo>
                <a:lnTo>
                  <a:pt x="458747" y="29590"/>
                </a:lnTo>
                <a:lnTo>
                  <a:pt x="461846" y="29463"/>
                </a:lnTo>
                <a:lnTo>
                  <a:pt x="463573" y="29463"/>
                </a:lnTo>
                <a:lnTo>
                  <a:pt x="451322" y="29209"/>
                </a:lnTo>
                <a:lnTo>
                  <a:pt x="428178" y="29082"/>
                </a:lnTo>
                <a:lnTo>
                  <a:pt x="422291" y="28955"/>
                </a:lnTo>
                <a:lnTo>
                  <a:pt x="407983" y="28955"/>
                </a:lnTo>
                <a:lnTo>
                  <a:pt x="401858" y="28828"/>
                </a:lnTo>
                <a:lnTo>
                  <a:pt x="179563" y="28828"/>
                </a:lnTo>
                <a:lnTo>
                  <a:pt x="175759" y="27812"/>
                </a:lnTo>
                <a:close/>
              </a:path>
              <a:path w="905509" h="38100">
                <a:moveTo>
                  <a:pt x="864954" y="28828"/>
                </a:moveTo>
                <a:lnTo>
                  <a:pt x="850352" y="28828"/>
                </a:lnTo>
                <a:lnTo>
                  <a:pt x="847427" y="29258"/>
                </a:lnTo>
                <a:lnTo>
                  <a:pt x="855952" y="29590"/>
                </a:lnTo>
                <a:lnTo>
                  <a:pt x="849767" y="30225"/>
                </a:lnTo>
                <a:lnTo>
                  <a:pt x="858669" y="29590"/>
                </a:lnTo>
                <a:lnTo>
                  <a:pt x="864954" y="28828"/>
                </a:lnTo>
                <a:close/>
              </a:path>
              <a:path w="905509" h="38100">
                <a:moveTo>
                  <a:pt x="480037" y="29474"/>
                </a:moveTo>
                <a:lnTo>
                  <a:pt x="481061" y="30098"/>
                </a:lnTo>
                <a:lnTo>
                  <a:pt x="607516" y="30098"/>
                </a:lnTo>
                <a:lnTo>
                  <a:pt x="606935" y="29717"/>
                </a:lnTo>
                <a:lnTo>
                  <a:pt x="606598" y="29590"/>
                </a:lnTo>
                <a:lnTo>
                  <a:pt x="505950" y="29590"/>
                </a:lnTo>
                <a:lnTo>
                  <a:pt x="480037" y="29474"/>
                </a:lnTo>
                <a:close/>
              </a:path>
              <a:path w="905509" h="38100">
                <a:moveTo>
                  <a:pt x="616494" y="29590"/>
                </a:moveTo>
                <a:lnTo>
                  <a:pt x="607516" y="30098"/>
                </a:lnTo>
                <a:lnTo>
                  <a:pt x="629300" y="30098"/>
                </a:lnTo>
                <a:lnTo>
                  <a:pt x="628676" y="29844"/>
                </a:lnTo>
                <a:lnTo>
                  <a:pt x="618297" y="29844"/>
                </a:lnTo>
                <a:lnTo>
                  <a:pt x="616494" y="29590"/>
                </a:lnTo>
                <a:close/>
              </a:path>
              <a:path w="905509" h="38100">
                <a:moveTo>
                  <a:pt x="626489" y="28955"/>
                </a:moveTo>
                <a:lnTo>
                  <a:pt x="618107" y="29463"/>
                </a:lnTo>
                <a:lnTo>
                  <a:pt x="618132" y="29590"/>
                </a:lnTo>
                <a:lnTo>
                  <a:pt x="618297" y="29844"/>
                </a:lnTo>
                <a:lnTo>
                  <a:pt x="628676" y="29844"/>
                </a:lnTo>
                <a:lnTo>
                  <a:pt x="626489" y="28955"/>
                </a:lnTo>
                <a:close/>
              </a:path>
              <a:path w="905509" h="38100">
                <a:moveTo>
                  <a:pt x="787127" y="25577"/>
                </a:moveTo>
                <a:lnTo>
                  <a:pt x="720697" y="27177"/>
                </a:lnTo>
                <a:lnTo>
                  <a:pt x="710040" y="28066"/>
                </a:lnTo>
                <a:lnTo>
                  <a:pt x="685893" y="29082"/>
                </a:lnTo>
                <a:lnTo>
                  <a:pt x="673822" y="29844"/>
                </a:lnTo>
                <a:lnTo>
                  <a:pt x="843433" y="29844"/>
                </a:lnTo>
                <a:lnTo>
                  <a:pt x="847427" y="29258"/>
                </a:lnTo>
                <a:lnTo>
                  <a:pt x="846186" y="29209"/>
                </a:lnTo>
                <a:lnTo>
                  <a:pt x="850352" y="28828"/>
                </a:lnTo>
                <a:lnTo>
                  <a:pt x="864954" y="28828"/>
                </a:lnTo>
                <a:lnTo>
                  <a:pt x="866001" y="28701"/>
                </a:lnTo>
                <a:lnTo>
                  <a:pt x="872500" y="27793"/>
                </a:lnTo>
                <a:lnTo>
                  <a:pt x="792068" y="25653"/>
                </a:lnTo>
                <a:lnTo>
                  <a:pt x="787127" y="25577"/>
                </a:lnTo>
                <a:close/>
              </a:path>
              <a:path w="905509" h="38100">
                <a:moveTo>
                  <a:pt x="674825" y="29336"/>
                </a:moveTo>
                <a:lnTo>
                  <a:pt x="666305" y="29717"/>
                </a:lnTo>
                <a:lnTo>
                  <a:pt x="674072" y="29717"/>
                </a:lnTo>
                <a:lnTo>
                  <a:pt x="674825" y="29336"/>
                </a:lnTo>
                <a:close/>
              </a:path>
              <a:path w="905509" h="38100">
                <a:moveTo>
                  <a:pt x="592948" y="28447"/>
                </a:moveTo>
                <a:lnTo>
                  <a:pt x="505950" y="29590"/>
                </a:lnTo>
                <a:lnTo>
                  <a:pt x="606598" y="29590"/>
                </a:lnTo>
                <a:lnTo>
                  <a:pt x="605248" y="29082"/>
                </a:lnTo>
                <a:lnTo>
                  <a:pt x="592948" y="28447"/>
                </a:lnTo>
                <a:close/>
              </a:path>
              <a:path w="905509" h="38100">
                <a:moveTo>
                  <a:pt x="641183" y="28955"/>
                </a:moveTo>
                <a:lnTo>
                  <a:pt x="640992" y="29590"/>
                </a:lnTo>
                <a:lnTo>
                  <a:pt x="659323" y="29590"/>
                </a:lnTo>
                <a:lnTo>
                  <a:pt x="641183" y="28955"/>
                </a:lnTo>
                <a:close/>
              </a:path>
              <a:path w="905509" h="38100">
                <a:moveTo>
                  <a:pt x="898493" y="26330"/>
                </a:moveTo>
                <a:lnTo>
                  <a:pt x="892706" y="26923"/>
                </a:lnTo>
                <a:lnTo>
                  <a:pt x="878368" y="26923"/>
                </a:lnTo>
                <a:lnTo>
                  <a:pt x="872500" y="27793"/>
                </a:lnTo>
                <a:lnTo>
                  <a:pt x="888276" y="28447"/>
                </a:lnTo>
                <a:lnTo>
                  <a:pt x="901710" y="29590"/>
                </a:lnTo>
                <a:lnTo>
                  <a:pt x="899956" y="27812"/>
                </a:lnTo>
                <a:lnTo>
                  <a:pt x="898078" y="27812"/>
                </a:lnTo>
                <a:lnTo>
                  <a:pt x="899617" y="27468"/>
                </a:lnTo>
                <a:lnTo>
                  <a:pt x="898493" y="26330"/>
                </a:lnTo>
                <a:close/>
              </a:path>
              <a:path w="905509" h="38100">
                <a:moveTo>
                  <a:pt x="480020" y="29463"/>
                </a:moveTo>
                <a:lnTo>
                  <a:pt x="477696" y="29463"/>
                </a:lnTo>
                <a:lnTo>
                  <a:pt x="480037" y="29474"/>
                </a:lnTo>
                <a:close/>
              </a:path>
              <a:path w="905509" h="38100">
                <a:moveTo>
                  <a:pt x="617802" y="29082"/>
                </a:moveTo>
                <a:lnTo>
                  <a:pt x="618050" y="29463"/>
                </a:lnTo>
                <a:lnTo>
                  <a:pt x="617802" y="29082"/>
                </a:lnTo>
                <a:close/>
              </a:path>
              <a:path w="905509" h="38100">
                <a:moveTo>
                  <a:pt x="169578" y="26161"/>
                </a:moveTo>
                <a:lnTo>
                  <a:pt x="51649" y="26161"/>
                </a:lnTo>
                <a:lnTo>
                  <a:pt x="61356" y="27304"/>
                </a:lnTo>
                <a:lnTo>
                  <a:pt x="82379" y="28574"/>
                </a:lnTo>
                <a:lnTo>
                  <a:pt x="92708" y="29336"/>
                </a:lnTo>
                <a:lnTo>
                  <a:pt x="89774" y="28701"/>
                </a:lnTo>
                <a:lnTo>
                  <a:pt x="94156" y="27812"/>
                </a:lnTo>
                <a:lnTo>
                  <a:pt x="175759" y="27812"/>
                </a:lnTo>
                <a:lnTo>
                  <a:pt x="169578" y="26161"/>
                </a:lnTo>
                <a:close/>
              </a:path>
              <a:path w="905509" h="38100">
                <a:moveTo>
                  <a:pt x="850352" y="28828"/>
                </a:moveTo>
                <a:lnTo>
                  <a:pt x="846186" y="29209"/>
                </a:lnTo>
                <a:lnTo>
                  <a:pt x="847427" y="29258"/>
                </a:lnTo>
                <a:lnTo>
                  <a:pt x="850352" y="28828"/>
                </a:lnTo>
                <a:close/>
              </a:path>
              <a:path w="905509" h="38100">
                <a:moveTo>
                  <a:pt x="420431" y="28701"/>
                </a:moveTo>
                <a:lnTo>
                  <a:pt x="407983" y="28955"/>
                </a:lnTo>
                <a:lnTo>
                  <a:pt x="422291" y="28955"/>
                </a:lnTo>
                <a:lnTo>
                  <a:pt x="416405" y="28828"/>
                </a:lnTo>
                <a:lnTo>
                  <a:pt x="420431" y="28701"/>
                </a:lnTo>
                <a:close/>
              </a:path>
              <a:path w="905509" h="38100">
                <a:moveTo>
                  <a:pt x="169006" y="24262"/>
                </a:moveTo>
                <a:lnTo>
                  <a:pt x="167676" y="25653"/>
                </a:lnTo>
                <a:lnTo>
                  <a:pt x="179563" y="28828"/>
                </a:lnTo>
                <a:lnTo>
                  <a:pt x="178026" y="26415"/>
                </a:lnTo>
                <a:lnTo>
                  <a:pt x="192619" y="25526"/>
                </a:lnTo>
                <a:lnTo>
                  <a:pt x="197386" y="25359"/>
                </a:lnTo>
                <a:lnTo>
                  <a:pt x="191831" y="25272"/>
                </a:lnTo>
                <a:lnTo>
                  <a:pt x="173224" y="24510"/>
                </a:lnTo>
                <a:lnTo>
                  <a:pt x="169006" y="24262"/>
                </a:lnTo>
                <a:close/>
              </a:path>
              <a:path w="905509" h="38100">
                <a:moveTo>
                  <a:pt x="197386" y="25359"/>
                </a:moveTo>
                <a:lnTo>
                  <a:pt x="192619" y="25526"/>
                </a:lnTo>
                <a:lnTo>
                  <a:pt x="178026" y="26415"/>
                </a:lnTo>
                <a:lnTo>
                  <a:pt x="179563" y="28828"/>
                </a:lnTo>
                <a:lnTo>
                  <a:pt x="401858" y="28828"/>
                </a:lnTo>
                <a:lnTo>
                  <a:pt x="389607" y="28574"/>
                </a:lnTo>
                <a:lnTo>
                  <a:pt x="373784" y="28574"/>
                </a:lnTo>
                <a:lnTo>
                  <a:pt x="375003" y="28320"/>
                </a:lnTo>
                <a:lnTo>
                  <a:pt x="354257" y="28320"/>
                </a:lnTo>
                <a:lnTo>
                  <a:pt x="335297" y="27812"/>
                </a:lnTo>
                <a:lnTo>
                  <a:pt x="320343" y="27812"/>
                </a:lnTo>
                <a:lnTo>
                  <a:pt x="320812" y="27558"/>
                </a:lnTo>
                <a:lnTo>
                  <a:pt x="263344" y="26542"/>
                </a:lnTo>
                <a:lnTo>
                  <a:pt x="243038" y="26542"/>
                </a:lnTo>
                <a:lnTo>
                  <a:pt x="244544" y="26175"/>
                </a:lnTo>
                <a:lnTo>
                  <a:pt x="216213" y="25653"/>
                </a:lnTo>
                <a:lnTo>
                  <a:pt x="209876" y="25653"/>
                </a:lnTo>
                <a:lnTo>
                  <a:pt x="203487" y="25455"/>
                </a:lnTo>
                <a:lnTo>
                  <a:pt x="197386" y="25359"/>
                </a:lnTo>
                <a:close/>
              </a:path>
              <a:path w="905509" h="38100">
                <a:moveTo>
                  <a:pt x="383482" y="28447"/>
                </a:moveTo>
                <a:lnTo>
                  <a:pt x="373784" y="28574"/>
                </a:lnTo>
                <a:lnTo>
                  <a:pt x="389607" y="28574"/>
                </a:lnTo>
                <a:lnTo>
                  <a:pt x="383482" y="28447"/>
                </a:lnTo>
                <a:close/>
              </a:path>
              <a:path w="905509" h="38100">
                <a:moveTo>
                  <a:pt x="363789" y="27812"/>
                </a:moveTo>
                <a:lnTo>
                  <a:pt x="354257" y="28320"/>
                </a:lnTo>
                <a:lnTo>
                  <a:pt x="375003" y="28320"/>
                </a:lnTo>
                <a:lnTo>
                  <a:pt x="375613" y="28193"/>
                </a:lnTo>
                <a:lnTo>
                  <a:pt x="367002" y="28193"/>
                </a:lnTo>
                <a:lnTo>
                  <a:pt x="363789" y="27812"/>
                </a:lnTo>
                <a:close/>
              </a:path>
              <a:path w="905509" h="38100">
                <a:moveTo>
                  <a:pt x="109865" y="27812"/>
                </a:moveTo>
                <a:lnTo>
                  <a:pt x="94156" y="27812"/>
                </a:lnTo>
                <a:lnTo>
                  <a:pt x="101623" y="28193"/>
                </a:lnTo>
                <a:lnTo>
                  <a:pt x="109865" y="27812"/>
                </a:lnTo>
                <a:close/>
              </a:path>
              <a:path w="905509" h="38100">
                <a:moveTo>
                  <a:pt x="376223" y="28066"/>
                </a:moveTo>
                <a:lnTo>
                  <a:pt x="367002" y="28193"/>
                </a:lnTo>
                <a:lnTo>
                  <a:pt x="375613" y="28193"/>
                </a:lnTo>
                <a:lnTo>
                  <a:pt x="376223" y="28066"/>
                </a:lnTo>
                <a:close/>
              </a:path>
              <a:path w="905509" h="38100">
                <a:moveTo>
                  <a:pt x="331403" y="27685"/>
                </a:moveTo>
                <a:lnTo>
                  <a:pt x="320343" y="27812"/>
                </a:lnTo>
                <a:lnTo>
                  <a:pt x="335297" y="27812"/>
                </a:lnTo>
                <a:lnTo>
                  <a:pt x="331403" y="27685"/>
                </a:lnTo>
                <a:close/>
              </a:path>
              <a:path w="905509" h="38100">
                <a:moveTo>
                  <a:pt x="899661" y="27513"/>
                </a:moveTo>
                <a:lnTo>
                  <a:pt x="898078" y="27812"/>
                </a:lnTo>
                <a:lnTo>
                  <a:pt x="899956" y="27812"/>
                </a:lnTo>
                <a:lnTo>
                  <a:pt x="899661" y="27513"/>
                </a:lnTo>
                <a:close/>
              </a:path>
              <a:path w="905509" h="38100">
                <a:moveTo>
                  <a:pt x="879509" y="21081"/>
                </a:moveTo>
                <a:lnTo>
                  <a:pt x="862943" y="23367"/>
                </a:lnTo>
                <a:lnTo>
                  <a:pt x="847774" y="23494"/>
                </a:lnTo>
                <a:lnTo>
                  <a:pt x="787127" y="25577"/>
                </a:lnTo>
                <a:lnTo>
                  <a:pt x="792068" y="25653"/>
                </a:lnTo>
                <a:lnTo>
                  <a:pt x="872500" y="27793"/>
                </a:lnTo>
                <a:lnTo>
                  <a:pt x="878368" y="26923"/>
                </a:lnTo>
                <a:lnTo>
                  <a:pt x="882292" y="26923"/>
                </a:lnTo>
                <a:lnTo>
                  <a:pt x="895154" y="25628"/>
                </a:lnTo>
                <a:lnTo>
                  <a:pt x="895526" y="25399"/>
                </a:lnTo>
                <a:lnTo>
                  <a:pt x="897081" y="25399"/>
                </a:lnTo>
                <a:lnTo>
                  <a:pt x="897420" y="25359"/>
                </a:lnTo>
                <a:lnTo>
                  <a:pt x="897325" y="25145"/>
                </a:lnTo>
                <a:lnTo>
                  <a:pt x="893692" y="21462"/>
                </a:lnTo>
                <a:lnTo>
                  <a:pt x="888964" y="21335"/>
                </a:lnTo>
                <a:lnTo>
                  <a:pt x="884795" y="21335"/>
                </a:lnTo>
                <a:lnTo>
                  <a:pt x="879509" y="21081"/>
                </a:lnTo>
                <a:close/>
              </a:path>
              <a:path w="905509" h="38100">
                <a:moveTo>
                  <a:pt x="902777" y="26923"/>
                </a:moveTo>
                <a:lnTo>
                  <a:pt x="902053" y="26923"/>
                </a:lnTo>
                <a:lnTo>
                  <a:pt x="899617" y="27468"/>
                </a:lnTo>
                <a:lnTo>
                  <a:pt x="902777" y="26923"/>
                </a:lnTo>
                <a:close/>
              </a:path>
              <a:path w="905509" h="38100">
                <a:moveTo>
                  <a:pt x="895154" y="25628"/>
                </a:moveTo>
                <a:lnTo>
                  <a:pt x="882292" y="26923"/>
                </a:lnTo>
                <a:lnTo>
                  <a:pt x="892706" y="26923"/>
                </a:lnTo>
                <a:lnTo>
                  <a:pt x="898493" y="26330"/>
                </a:lnTo>
                <a:lnTo>
                  <a:pt x="898142" y="25973"/>
                </a:lnTo>
                <a:lnTo>
                  <a:pt x="894700" y="25907"/>
                </a:lnTo>
                <a:lnTo>
                  <a:pt x="895154" y="25628"/>
                </a:lnTo>
                <a:close/>
              </a:path>
              <a:path w="905509" h="38100">
                <a:moveTo>
                  <a:pt x="897620" y="25444"/>
                </a:moveTo>
                <a:lnTo>
                  <a:pt x="898142" y="25973"/>
                </a:lnTo>
                <a:lnTo>
                  <a:pt x="901368" y="26034"/>
                </a:lnTo>
                <a:lnTo>
                  <a:pt x="898493" y="26330"/>
                </a:lnTo>
                <a:lnTo>
                  <a:pt x="899079" y="26923"/>
                </a:lnTo>
                <a:lnTo>
                  <a:pt x="902053" y="26923"/>
                </a:lnTo>
                <a:lnTo>
                  <a:pt x="905459" y="26161"/>
                </a:lnTo>
                <a:lnTo>
                  <a:pt x="904760" y="25526"/>
                </a:lnTo>
                <a:lnTo>
                  <a:pt x="901444" y="25526"/>
                </a:lnTo>
                <a:lnTo>
                  <a:pt x="897620" y="25444"/>
                </a:lnTo>
                <a:close/>
              </a:path>
              <a:path w="905509" h="38100">
                <a:moveTo>
                  <a:pt x="3870" y="10032"/>
                </a:moveTo>
                <a:lnTo>
                  <a:pt x="0" y="12318"/>
                </a:lnTo>
                <a:lnTo>
                  <a:pt x="722" y="20065"/>
                </a:lnTo>
                <a:lnTo>
                  <a:pt x="6297" y="21843"/>
                </a:lnTo>
                <a:lnTo>
                  <a:pt x="11656" y="22732"/>
                </a:lnTo>
                <a:lnTo>
                  <a:pt x="46848" y="26288"/>
                </a:lnTo>
                <a:lnTo>
                  <a:pt x="50899" y="26542"/>
                </a:lnTo>
                <a:lnTo>
                  <a:pt x="49680" y="26288"/>
                </a:lnTo>
                <a:lnTo>
                  <a:pt x="51649" y="26161"/>
                </a:lnTo>
                <a:lnTo>
                  <a:pt x="169578" y="26161"/>
                </a:lnTo>
                <a:lnTo>
                  <a:pt x="167676" y="25653"/>
                </a:lnTo>
                <a:lnTo>
                  <a:pt x="169006" y="24262"/>
                </a:lnTo>
                <a:lnTo>
                  <a:pt x="134042" y="22351"/>
                </a:lnTo>
                <a:lnTo>
                  <a:pt x="127401" y="22097"/>
                </a:lnTo>
                <a:lnTo>
                  <a:pt x="113015" y="22097"/>
                </a:lnTo>
                <a:lnTo>
                  <a:pt x="108973" y="21964"/>
                </a:lnTo>
                <a:lnTo>
                  <a:pt x="102487" y="21589"/>
                </a:lnTo>
                <a:lnTo>
                  <a:pt x="109243" y="21589"/>
                </a:lnTo>
                <a:lnTo>
                  <a:pt x="106665" y="21208"/>
                </a:lnTo>
                <a:lnTo>
                  <a:pt x="96158" y="20827"/>
                </a:lnTo>
                <a:lnTo>
                  <a:pt x="84645" y="20192"/>
                </a:lnTo>
                <a:lnTo>
                  <a:pt x="64904" y="18541"/>
                </a:lnTo>
                <a:lnTo>
                  <a:pt x="55217" y="18541"/>
                </a:lnTo>
                <a:lnTo>
                  <a:pt x="51147" y="18160"/>
                </a:lnTo>
                <a:lnTo>
                  <a:pt x="12063" y="18160"/>
                </a:lnTo>
                <a:lnTo>
                  <a:pt x="10946" y="17525"/>
                </a:lnTo>
                <a:lnTo>
                  <a:pt x="11979" y="17345"/>
                </a:lnTo>
                <a:lnTo>
                  <a:pt x="11621" y="13842"/>
                </a:lnTo>
                <a:lnTo>
                  <a:pt x="77288" y="13842"/>
                </a:lnTo>
                <a:lnTo>
                  <a:pt x="78712" y="13207"/>
                </a:lnTo>
                <a:lnTo>
                  <a:pt x="103632" y="13207"/>
                </a:lnTo>
                <a:lnTo>
                  <a:pt x="108954" y="12953"/>
                </a:lnTo>
                <a:lnTo>
                  <a:pt x="116431" y="12826"/>
                </a:lnTo>
                <a:lnTo>
                  <a:pt x="114031" y="12064"/>
                </a:lnTo>
                <a:lnTo>
                  <a:pt x="125639" y="11175"/>
                </a:lnTo>
                <a:lnTo>
                  <a:pt x="213634" y="11175"/>
                </a:lnTo>
                <a:lnTo>
                  <a:pt x="228825" y="10667"/>
                </a:lnTo>
                <a:lnTo>
                  <a:pt x="5764" y="10667"/>
                </a:lnTo>
                <a:lnTo>
                  <a:pt x="8734" y="10155"/>
                </a:lnTo>
                <a:lnTo>
                  <a:pt x="3870" y="10032"/>
                </a:lnTo>
                <a:close/>
              </a:path>
              <a:path w="905509" h="38100">
                <a:moveTo>
                  <a:pt x="244544" y="26175"/>
                </a:moveTo>
                <a:lnTo>
                  <a:pt x="243038" y="26542"/>
                </a:lnTo>
                <a:lnTo>
                  <a:pt x="247127" y="26542"/>
                </a:lnTo>
                <a:lnTo>
                  <a:pt x="258164" y="26441"/>
                </a:lnTo>
                <a:lnTo>
                  <a:pt x="244544" y="26175"/>
                </a:lnTo>
                <a:close/>
              </a:path>
              <a:path w="905509" h="38100">
                <a:moveTo>
                  <a:pt x="258164" y="26441"/>
                </a:moveTo>
                <a:lnTo>
                  <a:pt x="247127" y="26542"/>
                </a:lnTo>
                <a:lnTo>
                  <a:pt x="263344" y="26542"/>
                </a:lnTo>
                <a:lnTo>
                  <a:pt x="258164" y="26441"/>
                </a:lnTo>
                <a:close/>
              </a:path>
              <a:path w="905509" h="38100">
                <a:moveTo>
                  <a:pt x="357604" y="25272"/>
                </a:moveTo>
                <a:lnTo>
                  <a:pt x="248245" y="25272"/>
                </a:lnTo>
                <a:lnTo>
                  <a:pt x="244544" y="26175"/>
                </a:lnTo>
                <a:lnTo>
                  <a:pt x="258164" y="26441"/>
                </a:lnTo>
                <a:lnTo>
                  <a:pt x="334572" y="26288"/>
                </a:lnTo>
                <a:lnTo>
                  <a:pt x="357604" y="25272"/>
                </a:lnTo>
                <a:close/>
              </a:path>
              <a:path w="905509" h="38100">
                <a:moveTo>
                  <a:pt x="334572" y="26288"/>
                </a:moveTo>
                <a:lnTo>
                  <a:pt x="274831" y="26288"/>
                </a:lnTo>
                <a:lnTo>
                  <a:pt x="303561" y="26415"/>
                </a:lnTo>
                <a:lnTo>
                  <a:pt x="331693" y="26415"/>
                </a:lnTo>
                <a:lnTo>
                  <a:pt x="334572" y="26288"/>
                </a:lnTo>
                <a:close/>
              </a:path>
              <a:path w="905509" h="38100">
                <a:moveTo>
                  <a:pt x="896843" y="25428"/>
                </a:moveTo>
                <a:lnTo>
                  <a:pt x="895154" y="25628"/>
                </a:lnTo>
                <a:lnTo>
                  <a:pt x="894700" y="25907"/>
                </a:lnTo>
                <a:lnTo>
                  <a:pt x="898142" y="25973"/>
                </a:lnTo>
                <a:lnTo>
                  <a:pt x="897620" y="25444"/>
                </a:lnTo>
                <a:lnTo>
                  <a:pt x="896843" y="25428"/>
                </a:lnTo>
                <a:close/>
              </a:path>
              <a:path w="905509" h="38100">
                <a:moveTo>
                  <a:pt x="203487" y="25455"/>
                </a:moveTo>
                <a:lnTo>
                  <a:pt x="209876" y="25653"/>
                </a:lnTo>
                <a:lnTo>
                  <a:pt x="216213" y="25653"/>
                </a:lnTo>
                <a:lnTo>
                  <a:pt x="203487" y="25455"/>
                </a:lnTo>
                <a:close/>
              </a:path>
              <a:path w="905509" h="38100">
                <a:moveTo>
                  <a:pt x="386867" y="23082"/>
                </a:moveTo>
                <a:lnTo>
                  <a:pt x="382850" y="23113"/>
                </a:lnTo>
                <a:lnTo>
                  <a:pt x="287119" y="23240"/>
                </a:lnTo>
                <a:lnTo>
                  <a:pt x="239696" y="23875"/>
                </a:lnTo>
                <a:lnTo>
                  <a:pt x="198814" y="25309"/>
                </a:lnTo>
                <a:lnTo>
                  <a:pt x="203487" y="25455"/>
                </a:lnTo>
                <a:lnTo>
                  <a:pt x="216213" y="25653"/>
                </a:lnTo>
                <a:lnTo>
                  <a:pt x="225120" y="25653"/>
                </a:lnTo>
                <a:lnTo>
                  <a:pt x="248245" y="25272"/>
                </a:lnTo>
                <a:lnTo>
                  <a:pt x="357604" y="25272"/>
                </a:lnTo>
                <a:lnTo>
                  <a:pt x="372391" y="24764"/>
                </a:lnTo>
                <a:lnTo>
                  <a:pt x="380791" y="24256"/>
                </a:lnTo>
                <a:lnTo>
                  <a:pt x="385929" y="23367"/>
                </a:lnTo>
                <a:lnTo>
                  <a:pt x="386867" y="23082"/>
                </a:lnTo>
                <a:close/>
              </a:path>
              <a:path w="905509" h="38100">
                <a:moveTo>
                  <a:pt x="895526" y="25399"/>
                </a:moveTo>
                <a:lnTo>
                  <a:pt x="895154" y="25628"/>
                </a:lnTo>
                <a:lnTo>
                  <a:pt x="896843" y="25428"/>
                </a:lnTo>
                <a:lnTo>
                  <a:pt x="895526" y="25399"/>
                </a:lnTo>
                <a:close/>
              </a:path>
              <a:path w="905509" h="38100">
                <a:moveTo>
                  <a:pt x="877669" y="21335"/>
                </a:moveTo>
                <a:lnTo>
                  <a:pt x="873146" y="21335"/>
                </a:lnTo>
                <a:lnTo>
                  <a:pt x="870113" y="21716"/>
                </a:lnTo>
                <a:lnTo>
                  <a:pt x="562984" y="21716"/>
                </a:lnTo>
                <a:lnTo>
                  <a:pt x="572118" y="21843"/>
                </a:lnTo>
                <a:lnTo>
                  <a:pt x="580879" y="22097"/>
                </a:lnTo>
                <a:lnTo>
                  <a:pt x="592872" y="22859"/>
                </a:lnTo>
                <a:lnTo>
                  <a:pt x="787127" y="25577"/>
                </a:lnTo>
                <a:lnTo>
                  <a:pt x="847774" y="23494"/>
                </a:lnTo>
                <a:lnTo>
                  <a:pt x="862943" y="23367"/>
                </a:lnTo>
                <a:lnTo>
                  <a:pt x="877669" y="21335"/>
                </a:lnTo>
                <a:close/>
              </a:path>
              <a:path w="905509" h="38100">
                <a:moveTo>
                  <a:pt x="904340" y="25145"/>
                </a:moveTo>
                <a:lnTo>
                  <a:pt x="899221" y="25145"/>
                </a:lnTo>
                <a:lnTo>
                  <a:pt x="901444" y="25526"/>
                </a:lnTo>
                <a:lnTo>
                  <a:pt x="904760" y="25526"/>
                </a:lnTo>
                <a:lnTo>
                  <a:pt x="904340" y="25145"/>
                </a:lnTo>
                <a:close/>
              </a:path>
              <a:path w="905509" h="38100">
                <a:moveTo>
                  <a:pt x="897524" y="25347"/>
                </a:moveTo>
                <a:lnTo>
                  <a:pt x="896843" y="25428"/>
                </a:lnTo>
                <a:lnTo>
                  <a:pt x="897620" y="25444"/>
                </a:lnTo>
                <a:close/>
              </a:path>
              <a:path w="905509" h="38100">
                <a:moveTo>
                  <a:pt x="897081" y="25399"/>
                </a:moveTo>
                <a:lnTo>
                  <a:pt x="895526" y="25399"/>
                </a:lnTo>
                <a:lnTo>
                  <a:pt x="896843" y="25428"/>
                </a:lnTo>
                <a:lnTo>
                  <a:pt x="897081" y="25399"/>
                </a:lnTo>
                <a:close/>
              </a:path>
              <a:path w="905509" h="38100">
                <a:moveTo>
                  <a:pt x="174839" y="18160"/>
                </a:moveTo>
                <a:lnTo>
                  <a:pt x="169006" y="24262"/>
                </a:lnTo>
                <a:lnTo>
                  <a:pt x="173224" y="24510"/>
                </a:lnTo>
                <a:lnTo>
                  <a:pt x="191831" y="25272"/>
                </a:lnTo>
                <a:lnTo>
                  <a:pt x="197386" y="25359"/>
                </a:lnTo>
                <a:lnTo>
                  <a:pt x="198814" y="25309"/>
                </a:lnTo>
                <a:lnTo>
                  <a:pt x="193554" y="25145"/>
                </a:lnTo>
                <a:lnTo>
                  <a:pt x="176566" y="24002"/>
                </a:lnTo>
                <a:lnTo>
                  <a:pt x="182316" y="20954"/>
                </a:lnTo>
                <a:lnTo>
                  <a:pt x="197868" y="19938"/>
                </a:lnTo>
                <a:lnTo>
                  <a:pt x="214920" y="19938"/>
                </a:lnTo>
                <a:lnTo>
                  <a:pt x="207056" y="19811"/>
                </a:lnTo>
                <a:lnTo>
                  <a:pt x="190419" y="19303"/>
                </a:lnTo>
                <a:lnTo>
                  <a:pt x="182090" y="18922"/>
                </a:lnTo>
                <a:lnTo>
                  <a:pt x="174839" y="18160"/>
                </a:lnTo>
                <a:close/>
              </a:path>
              <a:path w="905509" h="38100">
                <a:moveTo>
                  <a:pt x="884007" y="20573"/>
                </a:moveTo>
                <a:lnTo>
                  <a:pt x="884676" y="21220"/>
                </a:lnTo>
                <a:lnTo>
                  <a:pt x="893692" y="21462"/>
                </a:lnTo>
                <a:lnTo>
                  <a:pt x="897524" y="25347"/>
                </a:lnTo>
                <a:lnTo>
                  <a:pt x="899221" y="25145"/>
                </a:lnTo>
                <a:lnTo>
                  <a:pt x="904340" y="25145"/>
                </a:lnTo>
                <a:lnTo>
                  <a:pt x="902101" y="23113"/>
                </a:lnTo>
                <a:lnTo>
                  <a:pt x="893213" y="20700"/>
                </a:lnTo>
                <a:lnTo>
                  <a:pt x="884007" y="20573"/>
                </a:lnTo>
                <a:close/>
              </a:path>
              <a:path w="905509" h="38100">
                <a:moveTo>
                  <a:pt x="214920" y="19938"/>
                </a:moveTo>
                <a:lnTo>
                  <a:pt x="197868" y="19938"/>
                </a:lnTo>
                <a:lnTo>
                  <a:pt x="182316" y="20954"/>
                </a:lnTo>
                <a:lnTo>
                  <a:pt x="176566" y="24002"/>
                </a:lnTo>
                <a:lnTo>
                  <a:pt x="193554" y="25145"/>
                </a:lnTo>
                <a:lnTo>
                  <a:pt x="198814" y="25309"/>
                </a:lnTo>
                <a:lnTo>
                  <a:pt x="239696" y="23875"/>
                </a:lnTo>
                <a:lnTo>
                  <a:pt x="287119" y="23240"/>
                </a:lnTo>
                <a:lnTo>
                  <a:pt x="382850" y="23113"/>
                </a:lnTo>
                <a:lnTo>
                  <a:pt x="386867" y="23082"/>
                </a:lnTo>
                <a:lnTo>
                  <a:pt x="388429" y="22605"/>
                </a:lnTo>
                <a:lnTo>
                  <a:pt x="346004" y="22605"/>
                </a:lnTo>
                <a:lnTo>
                  <a:pt x="302439" y="22478"/>
                </a:lnTo>
                <a:lnTo>
                  <a:pt x="259116" y="21589"/>
                </a:lnTo>
                <a:lnTo>
                  <a:pt x="214920" y="19938"/>
                </a:lnTo>
                <a:close/>
              </a:path>
              <a:path w="905509" h="38100">
                <a:moveTo>
                  <a:pt x="435455" y="21843"/>
                </a:moveTo>
                <a:lnTo>
                  <a:pt x="390929" y="21843"/>
                </a:lnTo>
                <a:lnTo>
                  <a:pt x="386867" y="23082"/>
                </a:lnTo>
                <a:lnTo>
                  <a:pt x="431087" y="22732"/>
                </a:lnTo>
                <a:lnTo>
                  <a:pt x="426807" y="22478"/>
                </a:lnTo>
                <a:lnTo>
                  <a:pt x="431315" y="21970"/>
                </a:lnTo>
                <a:lnTo>
                  <a:pt x="435455" y="21843"/>
                </a:lnTo>
                <a:close/>
              </a:path>
              <a:path w="905509" h="38100">
                <a:moveTo>
                  <a:pt x="232078" y="19811"/>
                </a:moveTo>
                <a:lnTo>
                  <a:pt x="216648" y="19938"/>
                </a:lnTo>
                <a:lnTo>
                  <a:pt x="214920" y="19938"/>
                </a:lnTo>
                <a:lnTo>
                  <a:pt x="259116" y="21589"/>
                </a:lnTo>
                <a:lnTo>
                  <a:pt x="302439" y="22478"/>
                </a:lnTo>
                <a:lnTo>
                  <a:pt x="346004" y="22605"/>
                </a:lnTo>
                <a:lnTo>
                  <a:pt x="390929" y="21843"/>
                </a:lnTo>
                <a:lnTo>
                  <a:pt x="438958" y="21843"/>
                </a:lnTo>
                <a:lnTo>
                  <a:pt x="442745" y="21462"/>
                </a:lnTo>
                <a:lnTo>
                  <a:pt x="857832" y="21462"/>
                </a:lnTo>
                <a:lnTo>
                  <a:pt x="864068" y="20573"/>
                </a:lnTo>
                <a:lnTo>
                  <a:pt x="859419" y="20192"/>
                </a:lnTo>
                <a:lnTo>
                  <a:pt x="229576" y="20192"/>
                </a:lnTo>
                <a:lnTo>
                  <a:pt x="232078" y="19811"/>
                </a:lnTo>
                <a:close/>
              </a:path>
              <a:path w="905509" h="38100">
                <a:moveTo>
                  <a:pt x="390929" y="21843"/>
                </a:moveTo>
                <a:lnTo>
                  <a:pt x="346004" y="22605"/>
                </a:lnTo>
                <a:lnTo>
                  <a:pt x="388429" y="22605"/>
                </a:lnTo>
                <a:lnTo>
                  <a:pt x="390929" y="21843"/>
                </a:lnTo>
                <a:close/>
              </a:path>
              <a:path w="905509" h="38100">
                <a:moveTo>
                  <a:pt x="533877" y="22224"/>
                </a:moveTo>
                <a:lnTo>
                  <a:pt x="487559" y="22224"/>
                </a:lnTo>
                <a:lnTo>
                  <a:pt x="533271" y="22478"/>
                </a:lnTo>
                <a:lnTo>
                  <a:pt x="533877" y="22224"/>
                </a:lnTo>
                <a:close/>
              </a:path>
              <a:path w="905509" h="38100">
                <a:moveTo>
                  <a:pt x="550708" y="21589"/>
                </a:moveTo>
                <a:lnTo>
                  <a:pt x="535392" y="21589"/>
                </a:lnTo>
                <a:lnTo>
                  <a:pt x="549552" y="22478"/>
                </a:lnTo>
                <a:lnTo>
                  <a:pt x="550213" y="21970"/>
                </a:lnTo>
                <a:lnTo>
                  <a:pt x="549870" y="21970"/>
                </a:lnTo>
                <a:lnTo>
                  <a:pt x="550420" y="21811"/>
                </a:lnTo>
                <a:lnTo>
                  <a:pt x="550708" y="21589"/>
                </a:lnTo>
                <a:close/>
              </a:path>
              <a:path w="905509" h="38100">
                <a:moveTo>
                  <a:pt x="857832" y="21462"/>
                </a:moveTo>
                <a:lnTo>
                  <a:pt x="448816" y="21462"/>
                </a:lnTo>
                <a:lnTo>
                  <a:pt x="446250" y="22224"/>
                </a:lnTo>
                <a:lnTo>
                  <a:pt x="441170" y="22351"/>
                </a:lnTo>
                <a:lnTo>
                  <a:pt x="533877" y="22224"/>
                </a:lnTo>
                <a:lnTo>
                  <a:pt x="535392" y="21589"/>
                </a:lnTo>
                <a:lnTo>
                  <a:pt x="863972" y="21589"/>
                </a:lnTo>
                <a:lnTo>
                  <a:pt x="857832" y="21462"/>
                </a:lnTo>
                <a:close/>
              </a:path>
              <a:path w="905509" h="38100">
                <a:moveTo>
                  <a:pt x="114120" y="21589"/>
                </a:moveTo>
                <a:lnTo>
                  <a:pt x="109243" y="21589"/>
                </a:lnTo>
                <a:lnTo>
                  <a:pt x="113015" y="22097"/>
                </a:lnTo>
                <a:lnTo>
                  <a:pt x="127401" y="22097"/>
                </a:lnTo>
                <a:lnTo>
                  <a:pt x="114120" y="21589"/>
                </a:lnTo>
                <a:close/>
              </a:path>
              <a:path w="905509" h="38100">
                <a:moveTo>
                  <a:pt x="438958" y="21843"/>
                </a:moveTo>
                <a:lnTo>
                  <a:pt x="435455" y="21843"/>
                </a:lnTo>
                <a:lnTo>
                  <a:pt x="436433" y="22097"/>
                </a:lnTo>
                <a:lnTo>
                  <a:pt x="438958" y="21843"/>
                </a:lnTo>
                <a:close/>
              </a:path>
              <a:path w="905509" h="38100">
                <a:moveTo>
                  <a:pt x="550420" y="21811"/>
                </a:moveTo>
                <a:lnTo>
                  <a:pt x="549870" y="21970"/>
                </a:lnTo>
                <a:lnTo>
                  <a:pt x="550221" y="21964"/>
                </a:lnTo>
                <a:lnTo>
                  <a:pt x="550420" y="21811"/>
                </a:lnTo>
                <a:close/>
              </a:path>
              <a:path w="905509" h="38100">
                <a:moveTo>
                  <a:pt x="562984" y="21716"/>
                </a:moveTo>
                <a:lnTo>
                  <a:pt x="550746" y="21716"/>
                </a:lnTo>
                <a:lnTo>
                  <a:pt x="550420" y="21811"/>
                </a:lnTo>
                <a:lnTo>
                  <a:pt x="550221" y="21964"/>
                </a:lnTo>
                <a:lnTo>
                  <a:pt x="562984" y="21716"/>
                </a:lnTo>
                <a:close/>
              </a:path>
              <a:path w="905509" h="38100">
                <a:moveTo>
                  <a:pt x="863972" y="21589"/>
                </a:moveTo>
                <a:lnTo>
                  <a:pt x="550708" y="21589"/>
                </a:lnTo>
                <a:lnTo>
                  <a:pt x="552143" y="21716"/>
                </a:lnTo>
                <a:lnTo>
                  <a:pt x="870113" y="21716"/>
                </a:lnTo>
                <a:lnTo>
                  <a:pt x="863972" y="21589"/>
                </a:lnTo>
                <a:close/>
              </a:path>
              <a:path w="905509" h="38100">
                <a:moveTo>
                  <a:pt x="884676" y="21220"/>
                </a:moveTo>
                <a:lnTo>
                  <a:pt x="888964" y="21335"/>
                </a:lnTo>
                <a:lnTo>
                  <a:pt x="884676" y="21220"/>
                </a:lnTo>
                <a:close/>
              </a:path>
              <a:path w="905509" h="38100">
                <a:moveTo>
                  <a:pt x="255636" y="18795"/>
                </a:moveTo>
                <a:lnTo>
                  <a:pt x="249135" y="19049"/>
                </a:lnTo>
                <a:lnTo>
                  <a:pt x="235819" y="20065"/>
                </a:lnTo>
                <a:lnTo>
                  <a:pt x="229576" y="20192"/>
                </a:lnTo>
                <a:lnTo>
                  <a:pt x="859419" y="20192"/>
                </a:lnTo>
                <a:lnTo>
                  <a:pt x="849897" y="20065"/>
                </a:lnTo>
                <a:lnTo>
                  <a:pt x="831534" y="19557"/>
                </a:lnTo>
                <a:lnTo>
                  <a:pt x="254938" y="19557"/>
                </a:lnTo>
                <a:lnTo>
                  <a:pt x="252994" y="19303"/>
                </a:lnTo>
                <a:lnTo>
                  <a:pt x="255700" y="19049"/>
                </a:lnTo>
                <a:lnTo>
                  <a:pt x="255636" y="18795"/>
                </a:lnTo>
                <a:close/>
              </a:path>
              <a:path w="905509" h="38100">
                <a:moveTo>
                  <a:pt x="257046" y="18795"/>
                </a:moveTo>
                <a:lnTo>
                  <a:pt x="254938" y="19557"/>
                </a:lnTo>
                <a:lnTo>
                  <a:pt x="777466" y="19557"/>
                </a:lnTo>
                <a:lnTo>
                  <a:pt x="771066" y="19303"/>
                </a:lnTo>
                <a:lnTo>
                  <a:pt x="281087" y="19303"/>
                </a:lnTo>
                <a:lnTo>
                  <a:pt x="276756" y="19049"/>
                </a:lnTo>
                <a:lnTo>
                  <a:pt x="276835" y="18922"/>
                </a:lnTo>
                <a:lnTo>
                  <a:pt x="270152" y="18922"/>
                </a:lnTo>
                <a:lnTo>
                  <a:pt x="257046" y="18795"/>
                </a:lnTo>
                <a:close/>
              </a:path>
              <a:path w="905509" h="38100">
                <a:moveTo>
                  <a:pt x="786572" y="18795"/>
                </a:moveTo>
                <a:lnTo>
                  <a:pt x="781151" y="18795"/>
                </a:lnTo>
                <a:lnTo>
                  <a:pt x="779471" y="19176"/>
                </a:lnTo>
                <a:lnTo>
                  <a:pt x="777466" y="19557"/>
                </a:lnTo>
                <a:lnTo>
                  <a:pt x="831534" y="19557"/>
                </a:lnTo>
                <a:lnTo>
                  <a:pt x="822640" y="19430"/>
                </a:lnTo>
                <a:lnTo>
                  <a:pt x="784248" y="19430"/>
                </a:lnTo>
                <a:lnTo>
                  <a:pt x="784743" y="19176"/>
                </a:lnTo>
                <a:lnTo>
                  <a:pt x="783753" y="18922"/>
                </a:lnTo>
                <a:lnTo>
                  <a:pt x="786572" y="18795"/>
                </a:lnTo>
                <a:close/>
              </a:path>
              <a:path w="905509" h="38100">
                <a:moveTo>
                  <a:pt x="803719" y="19049"/>
                </a:moveTo>
                <a:lnTo>
                  <a:pt x="793367" y="19049"/>
                </a:lnTo>
                <a:lnTo>
                  <a:pt x="784248" y="19430"/>
                </a:lnTo>
                <a:lnTo>
                  <a:pt x="822640" y="19430"/>
                </a:lnTo>
                <a:lnTo>
                  <a:pt x="823123" y="19176"/>
                </a:lnTo>
                <a:lnTo>
                  <a:pt x="814054" y="19176"/>
                </a:lnTo>
                <a:lnTo>
                  <a:pt x="803719" y="19049"/>
                </a:lnTo>
                <a:close/>
              </a:path>
              <a:path w="905509" h="38100">
                <a:moveTo>
                  <a:pt x="336814" y="17017"/>
                </a:moveTo>
                <a:lnTo>
                  <a:pt x="323051" y="17398"/>
                </a:lnTo>
                <a:lnTo>
                  <a:pt x="309538" y="17398"/>
                </a:lnTo>
                <a:lnTo>
                  <a:pt x="296934" y="17525"/>
                </a:lnTo>
                <a:lnTo>
                  <a:pt x="285900" y="18414"/>
                </a:lnTo>
                <a:lnTo>
                  <a:pt x="281087" y="19303"/>
                </a:lnTo>
                <a:lnTo>
                  <a:pt x="771066" y="19303"/>
                </a:lnTo>
                <a:lnTo>
                  <a:pt x="773428" y="18922"/>
                </a:lnTo>
                <a:lnTo>
                  <a:pt x="768037" y="18922"/>
                </a:lnTo>
                <a:lnTo>
                  <a:pt x="764954" y="18795"/>
                </a:lnTo>
                <a:lnTo>
                  <a:pt x="726108" y="18795"/>
                </a:lnTo>
                <a:lnTo>
                  <a:pt x="725727" y="18668"/>
                </a:lnTo>
                <a:lnTo>
                  <a:pt x="720240" y="18668"/>
                </a:lnTo>
                <a:lnTo>
                  <a:pt x="710144" y="18160"/>
                </a:lnTo>
                <a:lnTo>
                  <a:pt x="687334" y="18160"/>
                </a:lnTo>
                <a:lnTo>
                  <a:pt x="686280" y="17779"/>
                </a:lnTo>
                <a:lnTo>
                  <a:pt x="683207" y="17652"/>
                </a:lnTo>
                <a:lnTo>
                  <a:pt x="681994" y="17525"/>
                </a:lnTo>
                <a:lnTo>
                  <a:pt x="335646" y="17525"/>
                </a:lnTo>
                <a:lnTo>
                  <a:pt x="334135" y="17398"/>
                </a:lnTo>
                <a:lnTo>
                  <a:pt x="335976" y="17271"/>
                </a:lnTo>
                <a:lnTo>
                  <a:pt x="336814" y="17017"/>
                </a:lnTo>
                <a:close/>
              </a:path>
              <a:path w="905509" h="38100">
                <a:moveTo>
                  <a:pt x="273734" y="18287"/>
                </a:moveTo>
                <a:lnTo>
                  <a:pt x="270152" y="18922"/>
                </a:lnTo>
                <a:lnTo>
                  <a:pt x="276835" y="18922"/>
                </a:lnTo>
                <a:lnTo>
                  <a:pt x="277074" y="18541"/>
                </a:lnTo>
                <a:lnTo>
                  <a:pt x="273734" y="18287"/>
                </a:lnTo>
                <a:close/>
              </a:path>
              <a:path w="905509" h="38100">
                <a:moveTo>
                  <a:pt x="774215" y="18795"/>
                </a:moveTo>
                <a:lnTo>
                  <a:pt x="768037" y="18922"/>
                </a:lnTo>
                <a:lnTo>
                  <a:pt x="773428" y="18922"/>
                </a:lnTo>
                <a:lnTo>
                  <a:pt x="774215" y="18795"/>
                </a:lnTo>
                <a:close/>
              </a:path>
              <a:path w="905509" h="38100">
                <a:moveTo>
                  <a:pt x="751787" y="18160"/>
                </a:moveTo>
                <a:lnTo>
                  <a:pt x="745146" y="18287"/>
                </a:lnTo>
                <a:lnTo>
                  <a:pt x="738433" y="18287"/>
                </a:lnTo>
                <a:lnTo>
                  <a:pt x="731977" y="18414"/>
                </a:lnTo>
                <a:lnTo>
                  <a:pt x="726108" y="18795"/>
                </a:lnTo>
                <a:lnTo>
                  <a:pt x="748688" y="18795"/>
                </a:lnTo>
                <a:lnTo>
                  <a:pt x="748358" y="18414"/>
                </a:lnTo>
                <a:lnTo>
                  <a:pt x="750453" y="18414"/>
                </a:lnTo>
                <a:lnTo>
                  <a:pt x="751787" y="18160"/>
                </a:lnTo>
                <a:close/>
              </a:path>
              <a:path w="905509" h="38100">
                <a:moveTo>
                  <a:pt x="755495" y="18541"/>
                </a:moveTo>
                <a:lnTo>
                  <a:pt x="748688" y="18795"/>
                </a:lnTo>
                <a:lnTo>
                  <a:pt x="764954" y="18795"/>
                </a:lnTo>
                <a:lnTo>
                  <a:pt x="761871" y="18668"/>
                </a:lnTo>
                <a:lnTo>
                  <a:pt x="755495" y="18541"/>
                </a:lnTo>
                <a:close/>
              </a:path>
              <a:path w="905509" h="38100">
                <a:moveTo>
                  <a:pt x="720964" y="17398"/>
                </a:moveTo>
                <a:lnTo>
                  <a:pt x="720240" y="18668"/>
                </a:lnTo>
                <a:lnTo>
                  <a:pt x="725727" y="18668"/>
                </a:lnTo>
                <a:lnTo>
                  <a:pt x="724965" y="18414"/>
                </a:lnTo>
                <a:lnTo>
                  <a:pt x="726108" y="18160"/>
                </a:lnTo>
                <a:lnTo>
                  <a:pt x="729537" y="17906"/>
                </a:lnTo>
                <a:lnTo>
                  <a:pt x="720964" y="17398"/>
                </a:lnTo>
                <a:close/>
              </a:path>
              <a:path w="905509" h="38100">
                <a:moveTo>
                  <a:pt x="53833" y="18033"/>
                </a:moveTo>
                <a:lnTo>
                  <a:pt x="55217" y="18541"/>
                </a:lnTo>
                <a:lnTo>
                  <a:pt x="64904" y="18541"/>
                </a:lnTo>
                <a:lnTo>
                  <a:pt x="61867" y="18287"/>
                </a:lnTo>
                <a:lnTo>
                  <a:pt x="58367" y="18287"/>
                </a:lnTo>
                <a:lnTo>
                  <a:pt x="53833" y="18033"/>
                </a:lnTo>
                <a:close/>
              </a:path>
              <a:path w="905509" h="38100">
                <a:moveTo>
                  <a:pt x="60348" y="18160"/>
                </a:moveTo>
                <a:lnTo>
                  <a:pt x="58367" y="18287"/>
                </a:lnTo>
                <a:lnTo>
                  <a:pt x="61867" y="18287"/>
                </a:lnTo>
                <a:lnTo>
                  <a:pt x="60348" y="18160"/>
                </a:lnTo>
                <a:close/>
              </a:path>
              <a:path w="905509" h="38100">
                <a:moveTo>
                  <a:pt x="29187" y="15447"/>
                </a:moveTo>
                <a:lnTo>
                  <a:pt x="28395" y="15493"/>
                </a:lnTo>
                <a:lnTo>
                  <a:pt x="22125" y="16001"/>
                </a:lnTo>
                <a:lnTo>
                  <a:pt x="15304" y="16763"/>
                </a:lnTo>
                <a:lnTo>
                  <a:pt x="11979" y="17345"/>
                </a:lnTo>
                <a:lnTo>
                  <a:pt x="12063" y="18160"/>
                </a:lnTo>
                <a:lnTo>
                  <a:pt x="51147" y="18160"/>
                </a:lnTo>
                <a:lnTo>
                  <a:pt x="41650" y="17271"/>
                </a:lnTo>
                <a:lnTo>
                  <a:pt x="35578" y="16382"/>
                </a:lnTo>
                <a:lnTo>
                  <a:pt x="26465" y="16382"/>
                </a:lnTo>
                <a:lnTo>
                  <a:pt x="31375" y="15995"/>
                </a:lnTo>
                <a:lnTo>
                  <a:pt x="32016" y="15861"/>
                </a:lnTo>
                <a:lnTo>
                  <a:pt x="29187" y="15447"/>
                </a:lnTo>
                <a:close/>
              </a:path>
              <a:path w="905509" h="38100">
                <a:moveTo>
                  <a:pt x="691589" y="17906"/>
                </a:moveTo>
                <a:lnTo>
                  <a:pt x="687334" y="18160"/>
                </a:lnTo>
                <a:lnTo>
                  <a:pt x="703489" y="18160"/>
                </a:lnTo>
                <a:lnTo>
                  <a:pt x="691589" y="17906"/>
                </a:lnTo>
                <a:close/>
              </a:path>
              <a:path w="905509" h="38100">
                <a:moveTo>
                  <a:pt x="706707" y="17745"/>
                </a:moveTo>
                <a:lnTo>
                  <a:pt x="703489" y="18160"/>
                </a:lnTo>
                <a:lnTo>
                  <a:pt x="710144" y="18160"/>
                </a:lnTo>
                <a:lnTo>
                  <a:pt x="706707" y="17745"/>
                </a:lnTo>
                <a:close/>
              </a:path>
              <a:path w="905509" h="38100">
                <a:moveTo>
                  <a:pt x="707426" y="17652"/>
                </a:moveTo>
                <a:lnTo>
                  <a:pt x="705940" y="17652"/>
                </a:lnTo>
                <a:lnTo>
                  <a:pt x="706707" y="17745"/>
                </a:lnTo>
                <a:lnTo>
                  <a:pt x="707426" y="17652"/>
                </a:lnTo>
                <a:close/>
              </a:path>
              <a:path w="905509" h="38100">
                <a:moveTo>
                  <a:pt x="434820" y="15747"/>
                </a:moveTo>
                <a:lnTo>
                  <a:pt x="383914" y="16255"/>
                </a:lnTo>
                <a:lnTo>
                  <a:pt x="358920" y="16763"/>
                </a:lnTo>
                <a:lnTo>
                  <a:pt x="335646" y="17525"/>
                </a:lnTo>
                <a:lnTo>
                  <a:pt x="681994" y="17525"/>
                </a:lnTo>
                <a:lnTo>
                  <a:pt x="678356" y="17144"/>
                </a:lnTo>
                <a:lnTo>
                  <a:pt x="434223" y="16890"/>
                </a:lnTo>
                <a:lnTo>
                  <a:pt x="432318" y="16636"/>
                </a:lnTo>
                <a:lnTo>
                  <a:pt x="433597" y="15995"/>
                </a:lnTo>
                <a:lnTo>
                  <a:pt x="434820" y="15747"/>
                </a:lnTo>
                <a:close/>
              </a:path>
              <a:path w="905509" h="38100">
                <a:moveTo>
                  <a:pt x="11621" y="13842"/>
                </a:moveTo>
                <a:lnTo>
                  <a:pt x="11979" y="17345"/>
                </a:lnTo>
                <a:lnTo>
                  <a:pt x="15304" y="16763"/>
                </a:lnTo>
                <a:lnTo>
                  <a:pt x="22210" y="15995"/>
                </a:lnTo>
                <a:lnTo>
                  <a:pt x="28395" y="15493"/>
                </a:lnTo>
                <a:lnTo>
                  <a:pt x="29187" y="15447"/>
                </a:lnTo>
                <a:lnTo>
                  <a:pt x="24301" y="14731"/>
                </a:lnTo>
                <a:lnTo>
                  <a:pt x="11621" y="13842"/>
                </a:lnTo>
                <a:close/>
              </a:path>
              <a:path w="905509" h="38100">
                <a:moveTo>
                  <a:pt x="454886" y="15747"/>
                </a:moveTo>
                <a:lnTo>
                  <a:pt x="435862" y="16001"/>
                </a:lnTo>
                <a:lnTo>
                  <a:pt x="434223" y="16890"/>
                </a:lnTo>
                <a:lnTo>
                  <a:pt x="548930" y="16890"/>
                </a:lnTo>
                <a:lnTo>
                  <a:pt x="548009" y="16509"/>
                </a:lnTo>
                <a:lnTo>
                  <a:pt x="512925" y="16509"/>
                </a:lnTo>
                <a:lnTo>
                  <a:pt x="511396" y="16128"/>
                </a:lnTo>
                <a:lnTo>
                  <a:pt x="490789" y="16128"/>
                </a:lnTo>
                <a:lnTo>
                  <a:pt x="490454" y="16001"/>
                </a:lnTo>
                <a:lnTo>
                  <a:pt x="458960" y="15995"/>
                </a:lnTo>
                <a:lnTo>
                  <a:pt x="454886" y="15747"/>
                </a:lnTo>
                <a:close/>
              </a:path>
              <a:path w="905509" h="38100">
                <a:moveTo>
                  <a:pt x="581090" y="16509"/>
                </a:moveTo>
                <a:lnTo>
                  <a:pt x="548930" y="16890"/>
                </a:lnTo>
                <a:lnTo>
                  <a:pt x="645942" y="16890"/>
                </a:lnTo>
                <a:lnTo>
                  <a:pt x="581090" y="16509"/>
                </a:lnTo>
                <a:close/>
              </a:path>
              <a:path w="905509" h="38100">
                <a:moveTo>
                  <a:pt x="525041" y="15366"/>
                </a:moveTo>
                <a:lnTo>
                  <a:pt x="519072" y="15620"/>
                </a:lnTo>
                <a:lnTo>
                  <a:pt x="519288" y="15874"/>
                </a:lnTo>
                <a:lnTo>
                  <a:pt x="512925" y="16509"/>
                </a:lnTo>
                <a:lnTo>
                  <a:pt x="548009" y="16509"/>
                </a:lnTo>
                <a:lnTo>
                  <a:pt x="547395" y="16255"/>
                </a:lnTo>
                <a:lnTo>
                  <a:pt x="550652" y="16001"/>
                </a:lnTo>
                <a:lnTo>
                  <a:pt x="528119" y="15995"/>
                </a:lnTo>
                <a:lnTo>
                  <a:pt x="525041" y="15366"/>
                </a:lnTo>
                <a:close/>
              </a:path>
              <a:path w="905509" h="38100">
                <a:moveTo>
                  <a:pt x="32384" y="15915"/>
                </a:moveTo>
                <a:lnTo>
                  <a:pt x="31341" y="16001"/>
                </a:lnTo>
                <a:lnTo>
                  <a:pt x="30732" y="16128"/>
                </a:lnTo>
                <a:lnTo>
                  <a:pt x="26465" y="16382"/>
                </a:lnTo>
                <a:lnTo>
                  <a:pt x="35578" y="16382"/>
                </a:lnTo>
                <a:lnTo>
                  <a:pt x="32384" y="15915"/>
                </a:lnTo>
                <a:close/>
              </a:path>
              <a:path w="905509" h="38100">
                <a:moveTo>
                  <a:pt x="554365" y="15493"/>
                </a:moveTo>
                <a:lnTo>
                  <a:pt x="554407" y="15874"/>
                </a:lnTo>
                <a:lnTo>
                  <a:pt x="550858" y="15995"/>
                </a:lnTo>
                <a:lnTo>
                  <a:pt x="554645" y="16382"/>
                </a:lnTo>
                <a:lnTo>
                  <a:pt x="554365" y="15493"/>
                </a:lnTo>
                <a:close/>
              </a:path>
              <a:path w="905509" h="38100">
                <a:moveTo>
                  <a:pt x="497012" y="15112"/>
                </a:moveTo>
                <a:lnTo>
                  <a:pt x="490789" y="16128"/>
                </a:lnTo>
                <a:lnTo>
                  <a:pt x="511396" y="16128"/>
                </a:lnTo>
                <a:lnTo>
                  <a:pt x="509867" y="15747"/>
                </a:lnTo>
                <a:lnTo>
                  <a:pt x="501838" y="15747"/>
                </a:lnTo>
                <a:lnTo>
                  <a:pt x="497012" y="15112"/>
                </a:lnTo>
                <a:close/>
              </a:path>
              <a:path w="905509" h="38100">
                <a:moveTo>
                  <a:pt x="480363" y="15366"/>
                </a:moveTo>
                <a:lnTo>
                  <a:pt x="472560" y="15366"/>
                </a:lnTo>
                <a:lnTo>
                  <a:pt x="459074" y="16001"/>
                </a:lnTo>
                <a:lnTo>
                  <a:pt x="490454" y="16001"/>
                </a:lnTo>
                <a:lnTo>
                  <a:pt x="489450" y="15620"/>
                </a:lnTo>
                <a:lnTo>
                  <a:pt x="479435" y="15620"/>
                </a:lnTo>
                <a:lnTo>
                  <a:pt x="480363" y="15366"/>
                </a:lnTo>
                <a:close/>
              </a:path>
              <a:path w="905509" h="38100">
                <a:moveTo>
                  <a:pt x="533614" y="15747"/>
                </a:moveTo>
                <a:lnTo>
                  <a:pt x="528153" y="16001"/>
                </a:lnTo>
                <a:lnTo>
                  <a:pt x="534185" y="16001"/>
                </a:lnTo>
                <a:lnTo>
                  <a:pt x="533614" y="15747"/>
                </a:lnTo>
                <a:close/>
              </a:path>
              <a:path w="905509" h="38100">
                <a:moveTo>
                  <a:pt x="547177" y="15620"/>
                </a:moveTo>
                <a:lnTo>
                  <a:pt x="534185" y="16001"/>
                </a:lnTo>
                <a:lnTo>
                  <a:pt x="550847" y="15995"/>
                </a:lnTo>
                <a:lnTo>
                  <a:pt x="547177" y="15620"/>
                </a:lnTo>
                <a:close/>
              </a:path>
              <a:path w="905509" h="38100">
                <a:moveTo>
                  <a:pt x="32016" y="15861"/>
                </a:moveTo>
                <a:lnTo>
                  <a:pt x="31375" y="15995"/>
                </a:lnTo>
                <a:lnTo>
                  <a:pt x="32384" y="15915"/>
                </a:lnTo>
                <a:lnTo>
                  <a:pt x="32016" y="15861"/>
                </a:lnTo>
                <a:close/>
              </a:path>
              <a:path w="905509" h="38100">
                <a:moveTo>
                  <a:pt x="42465" y="15239"/>
                </a:moveTo>
                <a:lnTo>
                  <a:pt x="32700" y="15239"/>
                </a:lnTo>
                <a:lnTo>
                  <a:pt x="32561" y="15747"/>
                </a:lnTo>
                <a:lnTo>
                  <a:pt x="32016" y="15861"/>
                </a:lnTo>
                <a:lnTo>
                  <a:pt x="32384" y="15915"/>
                </a:lnTo>
                <a:lnTo>
                  <a:pt x="37716" y="15493"/>
                </a:lnTo>
                <a:lnTo>
                  <a:pt x="42465" y="15239"/>
                </a:lnTo>
                <a:close/>
              </a:path>
              <a:path w="905509" h="38100">
                <a:moveTo>
                  <a:pt x="505280" y="14604"/>
                </a:moveTo>
                <a:lnTo>
                  <a:pt x="501838" y="15747"/>
                </a:lnTo>
                <a:lnTo>
                  <a:pt x="509867" y="15747"/>
                </a:lnTo>
                <a:lnTo>
                  <a:pt x="505280" y="14604"/>
                </a:lnTo>
                <a:close/>
              </a:path>
              <a:path w="905509" h="38100">
                <a:moveTo>
                  <a:pt x="487106" y="14731"/>
                </a:moveTo>
                <a:lnTo>
                  <a:pt x="479435" y="15620"/>
                </a:lnTo>
                <a:lnTo>
                  <a:pt x="489450" y="15620"/>
                </a:lnTo>
                <a:lnTo>
                  <a:pt x="487106" y="14731"/>
                </a:lnTo>
                <a:close/>
              </a:path>
              <a:path w="905509" h="38100">
                <a:moveTo>
                  <a:pt x="77288" y="13842"/>
                </a:moveTo>
                <a:lnTo>
                  <a:pt x="11621" y="13842"/>
                </a:lnTo>
                <a:lnTo>
                  <a:pt x="24301" y="14731"/>
                </a:lnTo>
                <a:lnTo>
                  <a:pt x="29187" y="15447"/>
                </a:lnTo>
                <a:lnTo>
                  <a:pt x="32700" y="15239"/>
                </a:lnTo>
                <a:lnTo>
                  <a:pt x="42465" y="15239"/>
                </a:lnTo>
                <a:lnTo>
                  <a:pt x="47213" y="14985"/>
                </a:lnTo>
                <a:lnTo>
                  <a:pt x="56972" y="14604"/>
                </a:lnTo>
                <a:lnTo>
                  <a:pt x="69010" y="14477"/>
                </a:lnTo>
                <a:lnTo>
                  <a:pt x="76718" y="14096"/>
                </a:lnTo>
                <a:lnTo>
                  <a:pt x="77288" y="13842"/>
                </a:lnTo>
                <a:close/>
              </a:path>
              <a:path w="905509" h="38100">
                <a:moveTo>
                  <a:pt x="103632" y="13207"/>
                </a:moveTo>
                <a:lnTo>
                  <a:pt x="87996" y="13207"/>
                </a:lnTo>
                <a:lnTo>
                  <a:pt x="93609" y="13461"/>
                </a:lnTo>
                <a:lnTo>
                  <a:pt x="100971" y="13334"/>
                </a:lnTo>
                <a:lnTo>
                  <a:pt x="103632" y="13207"/>
                </a:lnTo>
                <a:close/>
              </a:path>
              <a:path w="905509" h="38100">
                <a:moveTo>
                  <a:pt x="213634" y="11175"/>
                </a:moveTo>
                <a:lnTo>
                  <a:pt x="125639" y="11175"/>
                </a:lnTo>
                <a:lnTo>
                  <a:pt x="134681" y="11429"/>
                </a:lnTo>
                <a:lnTo>
                  <a:pt x="131963" y="12699"/>
                </a:lnTo>
                <a:lnTo>
                  <a:pt x="155684" y="11937"/>
                </a:lnTo>
                <a:lnTo>
                  <a:pt x="209836" y="11302"/>
                </a:lnTo>
                <a:lnTo>
                  <a:pt x="213634" y="11175"/>
                </a:lnTo>
                <a:close/>
              </a:path>
              <a:path w="905509" h="38100">
                <a:moveTo>
                  <a:pt x="277875" y="10413"/>
                </a:moveTo>
                <a:lnTo>
                  <a:pt x="236421" y="10413"/>
                </a:lnTo>
                <a:lnTo>
                  <a:pt x="238897" y="11175"/>
                </a:lnTo>
                <a:lnTo>
                  <a:pt x="265007" y="10540"/>
                </a:lnTo>
                <a:lnTo>
                  <a:pt x="277875" y="10413"/>
                </a:lnTo>
                <a:close/>
              </a:path>
              <a:path w="905509" h="38100">
                <a:moveTo>
                  <a:pt x="11479" y="10286"/>
                </a:moveTo>
                <a:lnTo>
                  <a:pt x="5764" y="10667"/>
                </a:lnTo>
                <a:lnTo>
                  <a:pt x="11745" y="10667"/>
                </a:lnTo>
                <a:lnTo>
                  <a:pt x="11479" y="10286"/>
                </a:lnTo>
                <a:close/>
              </a:path>
              <a:path w="905509" h="38100">
                <a:moveTo>
                  <a:pt x="16419" y="9524"/>
                </a:moveTo>
                <a:lnTo>
                  <a:pt x="11745" y="10667"/>
                </a:lnTo>
                <a:lnTo>
                  <a:pt x="17625" y="10667"/>
                </a:lnTo>
                <a:lnTo>
                  <a:pt x="16419" y="9524"/>
                </a:lnTo>
                <a:close/>
              </a:path>
              <a:path w="905509" h="38100">
                <a:moveTo>
                  <a:pt x="396192" y="8635"/>
                </a:moveTo>
                <a:lnTo>
                  <a:pt x="19048" y="8635"/>
                </a:lnTo>
                <a:lnTo>
                  <a:pt x="18565" y="8889"/>
                </a:lnTo>
                <a:lnTo>
                  <a:pt x="19124" y="9397"/>
                </a:lnTo>
                <a:lnTo>
                  <a:pt x="17625" y="10667"/>
                </a:lnTo>
                <a:lnTo>
                  <a:pt x="228825" y="10667"/>
                </a:lnTo>
                <a:lnTo>
                  <a:pt x="236421" y="10413"/>
                </a:lnTo>
                <a:lnTo>
                  <a:pt x="277875" y="10413"/>
                </a:lnTo>
                <a:lnTo>
                  <a:pt x="316479" y="10032"/>
                </a:lnTo>
                <a:lnTo>
                  <a:pt x="341831" y="9270"/>
                </a:lnTo>
                <a:lnTo>
                  <a:pt x="384140" y="9270"/>
                </a:lnTo>
                <a:lnTo>
                  <a:pt x="386586" y="9143"/>
                </a:lnTo>
                <a:lnTo>
                  <a:pt x="392032" y="9143"/>
                </a:lnTo>
                <a:lnTo>
                  <a:pt x="396192" y="8635"/>
                </a:lnTo>
                <a:close/>
              </a:path>
              <a:path w="905509" h="38100">
                <a:moveTo>
                  <a:pt x="11656" y="9651"/>
                </a:moveTo>
                <a:lnTo>
                  <a:pt x="8734" y="10155"/>
                </a:lnTo>
                <a:lnTo>
                  <a:pt x="8922" y="10155"/>
                </a:lnTo>
                <a:lnTo>
                  <a:pt x="11656" y="9651"/>
                </a:lnTo>
                <a:close/>
              </a:path>
              <a:path w="905509" h="38100">
                <a:moveTo>
                  <a:pt x="384140" y="9270"/>
                </a:moveTo>
                <a:lnTo>
                  <a:pt x="341831" y="9270"/>
                </a:lnTo>
                <a:lnTo>
                  <a:pt x="349503" y="9524"/>
                </a:lnTo>
                <a:lnTo>
                  <a:pt x="366798" y="9778"/>
                </a:lnTo>
                <a:lnTo>
                  <a:pt x="374356" y="9778"/>
                </a:lnTo>
                <a:lnTo>
                  <a:pt x="384140" y="9270"/>
                </a:lnTo>
                <a:close/>
              </a:path>
              <a:path w="905509" h="38100">
                <a:moveTo>
                  <a:pt x="468959" y="9016"/>
                </a:moveTo>
                <a:lnTo>
                  <a:pt x="450937" y="9016"/>
                </a:lnTo>
                <a:lnTo>
                  <a:pt x="451457" y="9651"/>
                </a:lnTo>
                <a:lnTo>
                  <a:pt x="468959" y="9016"/>
                </a:lnTo>
                <a:close/>
              </a:path>
              <a:path w="905509" h="38100">
                <a:moveTo>
                  <a:pt x="755693" y="8127"/>
                </a:moveTo>
                <a:lnTo>
                  <a:pt x="677454" y="8127"/>
                </a:lnTo>
                <a:lnTo>
                  <a:pt x="677886" y="8762"/>
                </a:lnTo>
                <a:lnTo>
                  <a:pt x="713621" y="9146"/>
                </a:lnTo>
                <a:lnTo>
                  <a:pt x="736750" y="9651"/>
                </a:lnTo>
                <a:lnTo>
                  <a:pt x="736750" y="8762"/>
                </a:lnTo>
                <a:lnTo>
                  <a:pt x="744751" y="8508"/>
                </a:lnTo>
                <a:lnTo>
                  <a:pt x="754675" y="8508"/>
                </a:lnTo>
                <a:lnTo>
                  <a:pt x="755693" y="8127"/>
                </a:lnTo>
                <a:close/>
              </a:path>
              <a:path w="905509" h="38100">
                <a:moveTo>
                  <a:pt x="510665" y="8254"/>
                </a:moveTo>
                <a:lnTo>
                  <a:pt x="403896" y="8254"/>
                </a:lnTo>
                <a:lnTo>
                  <a:pt x="406677" y="8762"/>
                </a:lnTo>
                <a:lnTo>
                  <a:pt x="408442" y="9016"/>
                </a:lnTo>
                <a:lnTo>
                  <a:pt x="430866" y="9524"/>
                </a:lnTo>
                <a:lnTo>
                  <a:pt x="441273" y="9524"/>
                </a:lnTo>
                <a:lnTo>
                  <a:pt x="450937" y="9016"/>
                </a:lnTo>
                <a:lnTo>
                  <a:pt x="468959" y="9016"/>
                </a:lnTo>
                <a:lnTo>
                  <a:pt x="472700" y="8889"/>
                </a:lnTo>
                <a:lnTo>
                  <a:pt x="484220" y="8762"/>
                </a:lnTo>
                <a:lnTo>
                  <a:pt x="497050" y="8762"/>
                </a:lnTo>
                <a:lnTo>
                  <a:pt x="498968" y="8508"/>
                </a:lnTo>
                <a:lnTo>
                  <a:pt x="510417" y="8403"/>
                </a:lnTo>
                <a:lnTo>
                  <a:pt x="510665" y="8254"/>
                </a:lnTo>
                <a:close/>
              </a:path>
              <a:path w="905509" h="38100">
                <a:moveTo>
                  <a:pt x="802415" y="8889"/>
                </a:moveTo>
                <a:lnTo>
                  <a:pt x="779956" y="8889"/>
                </a:lnTo>
                <a:lnTo>
                  <a:pt x="785607" y="9270"/>
                </a:lnTo>
                <a:lnTo>
                  <a:pt x="794903" y="9524"/>
                </a:lnTo>
                <a:lnTo>
                  <a:pt x="802066" y="9397"/>
                </a:lnTo>
                <a:lnTo>
                  <a:pt x="802415" y="8889"/>
                </a:lnTo>
                <a:close/>
              </a:path>
              <a:path w="905509" h="38100">
                <a:moveTo>
                  <a:pt x="780679" y="7238"/>
                </a:moveTo>
                <a:lnTo>
                  <a:pt x="767217" y="7238"/>
                </a:lnTo>
                <a:lnTo>
                  <a:pt x="773885" y="7746"/>
                </a:lnTo>
                <a:lnTo>
                  <a:pt x="767265" y="8014"/>
                </a:lnTo>
                <a:lnTo>
                  <a:pt x="761744" y="8635"/>
                </a:lnTo>
                <a:lnTo>
                  <a:pt x="757438" y="9397"/>
                </a:lnTo>
                <a:lnTo>
                  <a:pt x="765447" y="9397"/>
                </a:lnTo>
                <a:lnTo>
                  <a:pt x="773094" y="9143"/>
                </a:lnTo>
                <a:lnTo>
                  <a:pt x="779956" y="8889"/>
                </a:lnTo>
                <a:lnTo>
                  <a:pt x="802415" y="8889"/>
                </a:lnTo>
                <a:lnTo>
                  <a:pt x="800758" y="8762"/>
                </a:lnTo>
                <a:lnTo>
                  <a:pt x="802676" y="8508"/>
                </a:lnTo>
                <a:lnTo>
                  <a:pt x="816669" y="8508"/>
                </a:lnTo>
                <a:lnTo>
                  <a:pt x="817319" y="8381"/>
                </a:lnTo>
                <a:lnTo>
                  <a:pt x="824012" y="8381"/>
                </a:lnTo>
                <a:lnTo>
                  <a:pt x="823609" y="8127"/>
                </a:lnTo>
                <a:lnTo>
                  <a:pt x="787639" y="8127"/>
                </a:lnTo>
                <a:lnTo>
                  <a:pt x="780679" y="7238"/>
                </a:lnTo>
                <a:close/>
              </a:path>
              <a:path w="905509" h="38100">
                <a:moveTo>
                  <a:pt x="816669" y="8508"/>
                </a:moveTo>
                <a:lnTo>
                  <a:pt x="802676" y="8508"/>
                </a:lnTo>
                <a:lnTo>
                  <a:pt x="802464" y="8818"/>
                </a:lnTo>
                <a:lnTo>
                  <a:pt x="808581" y="9016"/>
                </a:lnTo>
                <a:lnTo>
                  <a:pt x="803489" y="9397"/>
                </a:lnTo>
                <a:lnTo>
                  <a:pt x="815579" y="9397"/>
                </a:lnTo>
                <a:lnTo>
                  <a:pt x="818558" y="9146"/>
                </a:lnTo>
                <a:lnTo>
                  <a:pt x="817446" y="9016"/>
                </a:lnTo>
                <a:lnTo>
                  <a:pt x="814068" y="9016"/>
                </a:lnTo>
                <a:lnTo>
                  <a:pt x="816669" y="8508"/>
                </a:lnTo>
                <a:close/>
              </a:path>
              <a:path w="905509" h="38100">
                <a:moveTo>
                  <a:pt x="392032" y="9143"/>
                </a:moveTo>
                <a:lnTo>
                  <a:pt x="386586" y="9143"/>
                </a:lnTo>
                <a:lnTo>
                  <a:pt x="390993" y="9270"/>
                </a:lnTo>
                <a:lnTo>
                  <a:pt x="392032" y="9143"/>
                </a:lnTo>
                <a:close/>
              </a:path>
              <a:path w="905509" h="38100">
                <a:moveTo>
                  <a:pt x="820088" y="9016"/>
                </a:moveTo>
                <a:lnTo>
                  <a:pt x="818558" y="9146"/>
                </a:lnTo>
                <a:lnTo>
                  <a:pt x="819630" y="9270"/>
                </a:lnTo>
                <a:lnTo>
                  <a:pt x="820088" y="9016"/>
                </a:lnTo>
                <a:close/>
              </a:path>
              <a:path w="905509" h="38100">
                <a:moveTo>
                  <a:pt x="51649" y="6095"/>
                </a:moveTo>
                <a:lnTo>
                  <a:pt x="46505" y="6603"/>
                </a:lnTo>
                <a:lnTo>
                  <a:pt x="49807" y="6730"/>
                </a:lnTo>
                <a:lnTo>
                  <a:pt x="42999" y="6730"/>
                </a:lnTo>
                <a:lnTo>
                  <a:pt x="33569" y="7111"/>
                </a:lnTo>
                <a:lnTo>
                  <a:pt x="23088" y="7873"/>
                </a:lnTo>
                <a:lnTo>
                  <a:pt x="13130" y="9016"/>
                </a:lnTo>
                <a:lnTo>
                  <a:pt x="19048" y="8635"/>
                </a:lnTo>
                <a:lnTo>
                  <a:pt x="396192" y="8635"/>
                </a:lnTo>
                <a:lnTo>
                  <a:pt x="399311" y="8254"/>
                </a:lnTo>
                <a:lnTo>
                  <a:pt x="510665" y="8254"/>
                </a:lnTo>
                <a:lnTo>
                  <a:pt x="510843" y="8148"/>
                </a:lnTo>
                <a:lnTo>
                  <a:pt x="506537" y="7619"/>
                </a:lnTo>
                <a:lnTo>
                  <a:pt x="511935" y="7492"/>
                </a:lnTo>
                <a:lnTo>
                  <a:pt x="758345" y="7492"/>
                </a:lnTo>
                <a:lnTo>
                  <a:pt x="759661" y="7238"/>
                </a:lnTo>
                <a:lnTo>
                  <a:pt x="780679" y="7238"/>
                </a:lnTo>
                <a:lnTo>
                  <a:pt x="784083" y="7111"/>
                </a:lnTo>
                <a:lnTo>
                  <a:pt x="783296" y="6984"/>
                </a:lnTo>
                <a:lnTo>
                  <a:pt x="50899" y="6984"/>
                </a:lnTo>
                <a:lnTo>
                  <a:pt x="51649" y="6095"/>
                </a:lnTo>
                <a:close/>
              </a:path>
              <a:path w="905509" h="38100">
                <a:moveTo>
                  <a:pt x="497050" y="8762"/>
                </a:moveTo>
                <a:lnTo>
                  <a:pt x="484220" y="8762"/>
                </a:lnTo>
                <a:lnTo>
                  <a:pt x="495133" y="9016"/>
                </a:lnTo>
                <a:lnTo>
                  <a:pt x="497050" y="8762"/>
                </a:lnTo>
                <a:close/>
              </a:path>
              <a:path w="905509" h="38100">
                <a:moveTo>
                  <a:pt x="756032" y="8000"/>
                </a:moveTo>
                <a:lnTo>
                  <a:pt x="515567" y="8000"/>
                </a:lnTo>
                <a:lnTo>
                  <a:pt x="510360" y="8889"/>
                </a:lnTo>
                <a:lnTo>
                  <a:pt x="532802" y="9016"/>
                </a:lnTo>
                <a:lnTo>
                  <a:pt x="674592" y="8381"/>
                </a:lnTo>
                <a:lnTo>
                  <a:pt x="677454" y="8127"/>
                </a:lnTo>
                <a:lnTo>
                  <a:pt x="755693" y="8127"/>
                </a:lnTo>
                <a:lnTo>
                  <a:pt x="756032" y="8000"/>
                </a:lnTo>
                <a:close/>
              </a:path>
              <a:path w="905509" h="38100">
                <a:moveTo>
                  <a:pt x="651359" y="8889"/>
                </a:moveTo>
                <a:lnTo>
                  <a:pt x="629798" y="8889"/>
                </a:lnTo>
                <a:lnTo>
                  <a:pt x="642783" y="9016"/>
                </a:lnTo>
                <a:lnTo>
                  <a:pt x="651359" y="8889"/>
                </a:lnTo>
                <a:close/>
              </a:path>
              <a:path w="905509" h="38100">
                <a:moveTo>
                  <a:pt x="754675" y="8508"/>
                </a:moveTo>
                <a:lnTo>
                  <a:pt x="744751" y="8508"/>
                </a:lnTo>
                <a:lnTo>
                  <a:pt x="745183" y="9016"/>
                </a:lnTo>
                <a:lnTo>
                  <a:pt x="753997" y="8762"/>
                </a:lnTo>
                <a:lnTo>
                  <a:pt x="754675" y="8508"/>
                </a:lnTo>
                <a:close/>
              </a:path>
              <a:path w="905509" h="38100">
                <a:moveTo>
                  <a:pt x="816354" y="8889"/>
                </a:moveTo>
                <a:lnTo>
                  <a:pt x="814068" y="9016"/>
                </a:lnTo>
                <a:lnTo>
                  <a:pt x="817446" y="9016"/>
                </a:lnTo>
                <a:lnTo>
                  <a:pt x="816354" y="8889"/>
                </a:lnTo>
                <a:close/>
              </a:path>
              <a:path w="905509" h="38100">
                <a:moveTo>
                  <a:pt x="831342" y="7111"/>
                </a:moveTo>
                <a:lnTo>
                  <a:pt x="827898" y="7111"/>
                </a:lnTo>
                <a:lnTo>
                  <a:pt x="830679" y="7619"/>
                </a:lnTo>
                <a:lnTo>
                  <a:pt x="833994" y="8381"/>
                </a:lnTo>
                <a:lnTo>
                  <a:pt x="822932" y="8635"/>
                </a:lnTo>
                <a:lnTo>
                  <a:pt x="828266" y="9016"/>
                </a:lnTo>
                <a:lnTo>
                  <a:pt x="841967" y="8014"/>
                </a:lnTo>
                <a:lnTo>
                  <a:pt x="836763" y="7619"/>
                </a:lnTo>
                <a:lnTo>
                  <a:pt x="837474" y="7365"/>
                </a:lnTo>
                <a:lnTo>
                  <a:pt x="831200" y="7365"/>
                </a:lnTo>
                <a:lnTo>
                  <a:pt x="831342" y="7111"/>
                </a:lnTo>
                <a:close/>
              </a:path>
              <a:path w="905509" h="38100">
                <a:moveTo>
                  <a:pt x="674592" y="8381"/>
                </a:moveTo>
                <a:lnTo>
                  <a:pt x="597368" y="8381"/>
                </a:lnTo>
                <a:lnTo>
                  <a:pt x="605744" y="8889"/>
                </a:lnTo>
                <a:lnTo>
                  <a:pt x="661066" y="8889"/>
                </a:lnTo>
                <a:lnTo>
                  <a:pt x="670299" y="8762"/>
                </a:lnTo>
                <a:lnTo>
                  <a:pt x="674592" y="8381"/>
                </a:lnTo>
                <a:close/>
              </a:path>
              <a:path w="905509" h="38100">
                <a:moveTo>
                  <a:pt x="802676" y="8508"/>
                </a:moveTo>
                <a:lnTo>
                  <a:pt x="800758" y="8762"/>
                </a:lnTo>
                <a:lnTo>
                  <a:pt x="802464" y="8818"/>
                </a:lnTo>
                <a:lnTo>
                  <a:pt x="802676" y="8508"/>
                </a:lnTo>
                <a:close/>
              </a:path>
              <a:path w="905509" h="38100">
                <a:moveTo>
                  <a:pt x="512201" y="8387"/>
                </a:moveTo>
                <a:lnTo>
                  <a:pt x="510417" y="8403"/>
                </a:lnTo>
                <a:lnTo>
                  <a:pt x="510030" y="8635"/>
                </a:lnTo>
                <a:lnTo>
                  <a:pt x="512201" y="8387"/>
                </a:lnTo>
                <a:close/>
              </a:path>
              <a:path w="905509" h="38100">
                <a:moveTo>
                  <a:pt x="510843" y="8148"/>
                </a:moveTo>
                <a:lnTo>
                  <a:pt x="510417" y="8403"/>
                </a:lnTo>
                <a:lnTo>
                  <a:pt x="512245" y="8381"/>
                </a:lnTo>
                <a:lnTo>
                  <a:pt x="512505" y="8352"/>
                </a:lnTo>
                <a:lnTo>
                  <a:pt x="510843" y="8148"/>
                </a:lnTo>
                <a:close/>
              </a:path>
              <a:path w="905509" h="38100">
                <a:moveTo>
                  <a:pt x="512505" y="8352"/>
                </a:moveTo>
                <a:lnTo>
                  <a:pt x="512201" y="8387"/>
                </a:lnTo>
                <a:lnTo>
                  <a:pt x="512748" y="8381"/>
                </a:lnTo>
                <a:lnTo>
                  <a:pt x="512505" y="8352"/>
                </a:lnTo>
                <a:close/>
              </a:path>
              <a:path w="905509" h="38100">
                <a:moveTo>
                  <a:pt x="758345" y="7492"/>
                </a:moveTo>
                <a:lnTo>
                  <a:pt x="511935" y="7492"/>
                </a:lnTo>
                <a:lnTo>
                  <a:pt x="510843" y="8148"/>
                </a:lnTo>
                <a:lnTo>
                  <a:pt x="512505" y="8352"/>
                </a:lnTo>
                <a:lnTo>
                  <a:pt x="515567" y="8000"/>
                </a:lnTo>
                <a:lnTo>
                  <a:pt x="756032" y="8000"/>
                </a:lnTo>
                <a:lnTo>
                  <a:pt x="756372" y="7873"/>
                </a:lnTo>
                <a:lnTo>
                  <a:pt x="758345" y="7492"/>
                </a:lnTo>
                <a:close/>
              </a:path>
              <a:path w="905509" h="38100">
                <a:moveTo>
                  <a:pt x="806726" y="6476"/>
                </a:moveTo>
                <a:lnTo>
                  <a:pt x="797812" y="6603"/>
                </a:lnTo>
                <a:lnTo>
                  <a:pt x="802663" y="7238"/>
                </a:lnTo>
                <a:lnTo>
                  <a:pt x="795170" y="7238"/>
                </a:lnTo>
                <a:lnTo>
                  <a:pt x="787639" y="8127"/>
                </a:lnTo>
                <a:lnTo>
                  <a:pt x="823609" y="8127"/>
                </a:lnTo>
                <a:lnTo>
                  <a:pt x="823206" y="7873"/>
                </a:lnTo>
                <a:lnTo>
                  <a:pt x="818932" y="7873"/>
                </a:lnTo>
                <a:lnTo>
                  <a:pt x="814563" y="7746"/>
                </a:lnTo>
                <a:lnTo>
                  <a:pt x="816443" y="7111"/>
                </a:lnTo>
                <a:lnTo>
                  <a:pt x="831342" y="7111"/>
                </a:lnTo>
                <a:lnTo>
                  <a:pt x="831556" y="6730"/>
                </a:lnTo>
                <a:lnTo>
                  <a:pt x="822863" y="6730"/>
                </a:lnTo>
                <a:lnTo>
                  <a:pt x="806726" y="6476"/>
                </a:lnTo>
                <a:close/>
              </a:path>
              <a:path w="905509" h="38100">
                <a:moveTo>
                  <a:pt x="847354" y="7619"/>
                </a:moveTo>
                <a:lnTo>
                  <a:pt x="841967" y="8014"/>
                </a:lnTo>
                <a:lnTo>
                  <a:pt x="843468" y="8127"/>
                </a:lnTo>
                <a:lnTo>
                  <a:pt x="847354" y="7619"/>
                </a:lnTo>
                <a:close/>
              </a:path>
              <a:path w="905509" h="38100">
                <a:moveTo>
                  <a:pt x="822602" y="7492"/>
                </a:moveTo>
                <a:lnTo>
                  <a:pt x="819160" y="7746"/>
                </a:lnTo>
                <a:lnTo>
                  <a:pt x="818932" y="7873"/>
                </a:lnTo>
                <a:lnTo>
                  <a:pt x="823206" y="7873"/>
                </a:lnTo>
                <a:lnTo>
                  <a:pt x="822602" y="7492"/>
                </a:lnTo>
                <a:close/>
              </a:path>
              <a:path w="905509" h="38100">
                <a:moveTo>
                  <a:pt x="767217" y="7238"/>
                </a:moveTo>
                <a:lnTo>
                  <a:pt x="759661" y="7238"/>
                </a:lnTo>
                <a:lnTo>
                  <a:pt x="766379" y="7746"/>
                </a:lnTo>
                <a:lnTo>
                  <a:pt x="767217" y="7238"/>
                </a:lnTo>
                <a:close/>
              </a:path>
              <a:path w="905509" h="38100">
                <a:moveTo>
                  <a:pt x="838541" y="6984"/>
                </a:moveTo>
                <a:lnTo>
                  <a:pt x="831200" y="7365"/>
                </a:lnTo>
                <a:lnTo>
                  <a:pt x="837474" y="7365"/>
                </a:lnTo>
                <a:lnTo>
                  <a:pt x="838541" y="6984"/>
                </a:lnTo>
                <a:close/>
              </a:path>
              <a:path w="905509" h="38100">
                <a:moveTo>
                  <a:pt x="67028" y="5714"/>
                </a:moveTo>
                <a:lnTo>
                  <a:pt x="66139" y="6222"/>
                </a:lnTo>
                <a:lnTo>
                  <a:pt x="59586" y="6857"/>
                </a:lnTo>
                <a:lnTo>
                  <a:pt x="50899" y="6984"/>
                </a:lnTo>
                <a:lnTo>
                  <a:pt x="776031" y="6984"/>
                </a:lnTo>
                <a:lnTo>
                  <a:pt x="771761" y="6730"/>
                </a:lnTo>
                <a:lnTo>
                  <a:pt x="256589" y="6730"/>
                </a:lnTo>
                <a:lnTo>
                  <a:pt x="251640" y="6603"/>
                </a:lnTo>
                <a:lnTo>
                  <a:pt x="253752" y="6349"/>
                </a:lnTo>
                <a:lnTo>
                  <a:pt x="256227" y="6095"/>
                </a:lnTo>
                <a:lnTo>
                  <a:pt x="71372" y="6095"/>
                </a:lnTo>
                <a:lnTo>
                  <a:pt x="67028" y="5714"/>
                </a:lnTo>
                <a:close/>
              </a:path>
              <a:path w="905509" h="38100">
                <a:moveTo>
                  <a:pt x="781607" y="6349"/>
                </a:moveTo>
                <a:lnTo>
                  <a:pt x="776964" y="6554"/>
                </a:lnTo>
                <a:lnTo>
                  <a:pt x="776031" y="6984"/>
                </a:lnTo>
                <a:lnTo>
                  <a:pt x="783296" y="6984"/>
                </a:lnTo>
                <a:lnTo>
                  <a:pt x="781721" y="6730"/>
                </a:lnTo>
                <a:lnTo>
                  <a:pt x="781607" y="6349"/>
                </a:lnTo>
                <a:close/>
              </a:path>
              <a:path w="905509" h="38100">
                <a:moveTo>
                  <a:pt x="272396" y="3222"/>
                </a:moveTo>
                <a:lnTo>
                  <a:pt x="271318" y="3455"/>
                </a:lnTo>
                <a:lnTo>
                  <a:pt x="268588" y="4190"/>
                </a:lnTo>
                <a:lnTo>
                  <a:pt x="262291" y="4571"/>
                </a:lnTo>
                <a:lnTo>
                  <a:pt x="267574" y="4952"/>
                </a:lnTo>
                <a:lnTo>
                  <a:pt x="262507" y="6222"/>
                </a:lnTo>
                <a:lnTo>
                  <a:pt x="256589" y="6730"/>
                </a:lnTo>
                <a:lnTo>
                  <a:pt x="771761" y="6730"/>
                </a:lnTo>
                <a:lnTo>
                  <a:pt x="767490" y="6476"/>
                </a:lnTo>
                <a:lnTo>
                  <a:pt x="751114" y="6476"/>
                </a:lnTo>
                <a:lnTo>
                  <a:pt x="744662" y="6349"/>
                </a:lnTo>
                <a:lnTo>
                  <a:pt x="746675" y="5841"/>
                </a:lnTo>
                <a:lnTo>
                  <a:pt x="576413" y="5841"/>
                </a:lnTo>
                <a:lnTo>
                  <a:pt x="574711" y="5079"/>
                </a:lnTo>
                <a:lnTo>
                  <a:pt x="574815" y="4825"/>
                </a:lnTo>
                <a:lnTo>
                  <a:pt x="462049" y="4825"/>
                </a:lnTo>
                <a:lnTo>
                  <a:pt x="464869" y="4063"/>
                </a:lnTo>
                <a:lnTo>
                  <a:pt x="279499" y="4063"/>
                </a:lnTo>
                <a:lnTo>
                  <a:pt x="273226" y="3428"/>
                </a:lnTo>
                <a:lnTo>
                  <a:pt x="272396" y="3222"/>
                </a:lnTo>
                <a:close/>
              </a:path>
              <a:path w="905509" h="38100">
                <a:moveTo>
                  <a:pt x="779333" y="5460"/>
                </a:moveTo>
                <a:lnTo>
                  <a:pt x="775841" y="6603"/>
                </a:lnTo>
                <a:lnTo>
                  <a:pt x="776964" y="6554"/>
                </a:lnTo>
                <a:lnTo>
                  <a:pt x="779333" y="5460"/>
                </a:lnTo>
                <a:close/>
              </a:path>
              <a:path w="905509" h="38100">
                <a:moveTo>
                  <a:pt x="752166" y="5841"/>
                </a:moveTo>
                <a:lnTo>
                  <a:pt x="752531" y="6095"/>
                </a:lnTo>
                <a:lnTo>
                  <a:pt x="753585" y="6349"/>
                </a:lnTo>
                <a:lnTo>
                  <a:pt x="751114" y="6476"/>
                </a:lnTo>
                <a:lnTo>
                  <a:pt x="767490" y="6476"/>
                </a:lnTo>
                <a:lnTo>
                  <a:pt x="761085" y="6095"/>
                </a:lnTo>
                <a:lnTo>
                  <a:pt x="755572" y="6095"/>
                </a:lnTo>
                <a:lnTo>
                  <a:pt x="756702" y="5968"/>
                </a:lnTo>
                <a:lnTo>
                  <a:pt x="752166" y="5841"/>
                </a:lnTo>
                <a:close/>
              </a:path>
              <a:path w="905509" h="38100">
                <a:moveTo>
                  <a:pt x="74090" y="4825"/>
                </a:moveTo>
                <a:lnTo>
                  <a:pt x="73874" y="5841"/>
                </a:lnTo>
                <a:lnTo>
                  <a:pt x="71372" y="6095"/>
                </a:lnTo>
                <a:lnTo>
                  <a:pt x="256227" y="6095"/>
                </a:lnTo>
                <a:lnTo>
                  <a:pt x="257465" y="5968"/>
                </a:lnTo>
                <a:lnTo>
                  <a:pt x="257395" y="5714"/>
                </a:lnTo>
                <a:lnTo>
                  <a:pt x="82560" y="5714"/>
                </a:lnTo>
                <a:lnTo>
                  <a:pt x="80655" y="5206"/>
                </a:lnTo>
                <a:lnTo>
                  <a:pt x="74090" y="4825"/>
                </a:lnTo>
                <a:close/>
              </a:path>
              <a:path w="905509" h="38100">
                <a:moveTo>
                  <a:pt x="758950" y="5968"/>
                </a:moveTo>
                <a:lnTo>
                  <a:pt x="755572" y="6095"/>
                </a:lnTo>
                <a:lnTo>
                  <a:pt x="761085" y="6095"/>
                </a:lnTo>
                <a:lnTo>
                  <a:pt x="758950" y="5968"/>
                </a:lnTo>
                <a:close/>
              </a:path>
              <a:path w="905509" h="38100">
                <a:moveTo>
                  <a:pt x="581035" y="3936"/>
                </a:moveTo>
                <a:lnTo>
                  <a:pt x="581251" y="4698"/>
                </a:lnTo>
                <a:lnTo>
                  <a:pt x="584960" y="4698"/>
                </a:lnTo>
                <a:lnTo>
                  <a:pt x="583779" y="5460"/>
                </a:lnTo>
                <a:lnTo>
                  <a:pt x="582039" y="5587"/>
                </a:lnTo>
                <a:lnTo>
                  <a:pt x="579245" y="5841"/>
                </a:lnTo>
                <a:lnTo>
                  <a:pt x="746675" y="5841"/>
                </a:lnTo>
                <a:lnTo>
                  <a:pt x="747682" y="5587"/>
                </a:lnTo>
                <a:lnTo>
                  <a:pt x="669212" y="5587"/>
                </a:lnTo>
                <a:lnTo>
                  <a:pt x="665352" y="5333"/>
                </a:lnTo>
                <a:lnTo>
                  <a:pt x="664954" y="4952"/>
                </a:lnTo>
                <a:lnTo>
                  <a:pt x="664532" y="4825"/>
                </a:lnTo>
                <a:lnTo>
                  <a:pt x="660601" y="4825"/>
                </a:lnTo>
                <a:lnTo>
                  <a:pt x="661272" y="4571"/>
                </a:lnTo>
                <a:lnTo>
                  <a:pt x="649857" y="4571"/>
                </a:lnTo>
                <a:lnTo>
                  <a:pt x="639776" y="4317"/>
                </a:lnTo>
                <a:lnTo>
                  <a:pt x="608201" y="4317"/>
                </a:lnTo>
                <a:lnTo>
                  <a:pt x="612785" y="4190"/>
                </a:lnTo>
                <a:lnTo>
                  <a:pt x="613044" y="4063"/>
                </a:lnTo>
                <a:lnTo>
                  <a:pt x="589553" y="4063"/>
                </a:lnTo>
                <a:lnTo>
                  <a:pt x="581035" y="3936"/>
                </a:lnTo>
                <a:close/>
              </a:path>
              <a:path w="905509" h="38100">
                <a:moveTo>
                  <a:pt x="98880" y="4063"/>
                </a:moveTo>
                <a:lnTo>
                  <a:pt x="89330" y="5079"/>
                </a:lnTo>
                <a:lnTo>
                  <a:pt x="82560" y="5714"/>
                </a:lnTo>
                <a:lnTo>
                  <a:pt x="257395" y="5714"/>
                </a:lnTo>
                <a:lnTo>
                  <a:pt x="251839" y="5587"/>
                </a:lnTo>
                <a:lnTo>
                  <a:pt x="251383" y="5079"/>
                </a:lnTo>
                <a:lnTo>
                  <a:pt x="112431" y="5079"/>
                </a:lnTo>
                <a:lnTo>
                  <a:pt x="106309" y="4317"/>
                </a:lnTo>
                <a:lnTo>
                  <a:pt x="98880" y="4063"/>
                </a:lnTo>
                <a:close/>
              </a:path>
              <a:path w="905509" h="38100">
                <a:moveTo>
                  <a:pt x="257325" y="5460"/>
                </a:moveTo>
                <a:lnTo>
                  <a:pt x="251839" y="5587"/>
                </a:lnTo>
                <a:lnTo>
                  <a:pt x="257360" y="5587"/>
                </a:lnTo>
                <a:lnTo>
                  <a:pt x="257325" y="5460"/>
                </a:lnTo>
                <a:close/>
              </a:path>
              <a:path w="905509" h="38100">
                <a:moveTo>
                  <a:pt x="699488" y="4571"/>
                </a:moveTo>
                <a:lnTo>
                  <a:pt x="691777" y="4698"/>
                </a:lnTo>
                <a:lnTo>
                  <a:pt x="676344" y="5206"/>
                </a:lnTo>
                <a:lnTo>
                  <a:pt x="669212" y="5587"/>
                </a:lnTo>
                <a:lnTo>
                  <a:pt x="747682" y="5587"/>
                </a:lnTo>
                <a:lnTo>
                  <a:pt x="748688" y="5333"/>
                </a:lnTo>
                <a:lnTo>
                  <a:pt x="745742" y="5079"/>
                </a:lnTo>
                <a:lnTo>
                  <a:pt x="710006" y="5079"/>
                </a:lnTo>
                <a:lnTo>
                  <a:pt x="699488" y="4571"/>
                </a:lnTo>
                <a:close/>
              </a:path>
              <a:path w="905509" h="38100">
                <a:moveTo>
                  <a:pt x="115250" y="4190"/>
                </a:moveTo>
                <a:lnTo>
                  <a:pt x="120864" y="4317"/>
                </a:lnTo>
                <a:lnTo>
                  <a:pt x="115542" y="4825"/>
                </a:lnTo>
                <a:lnTo>
                  <a:pt x="112431" y="5079"/>
                </a:lnTo>
                <a:lnTo>
                  <a:pt x="251383" y="5079"/>
                </a:lnTo>
                <a:lnTo>
                  <a:pt x="251269" y="4952"/>
                </a:lnTo>
                <a:lnTo>
                  <a:pt x="140041" y="4952"/>
                </a:lnTo>
                <a:lnTo>
                  <a:pt x="136820" y="4444"/>
                </a:lnTo>
                <a:lnTo>
                  <a:pt x="127887" y="4444"/>
                </a:lnTo>
                <a:lnTo>
                  <a:pt x="115250" y="4190"/>
                </a:lnTo>
                <a:close/>
              </a:path>
              <a:path w="905509" h="38100">
                <a:moveTo>
                  <a:pt x="742795" y="4825"/>
                </a:moveTo>
                <a:lnTo>
                  <a:pt x="721656" y="5079"/>
                </a:lnTo>
                <a:lnTo>
                  <a:pt x="745742" y="5079"/>
                </a:lnTo>
                <a:lnTo>
                  <a:pt x="742795" y="4825"/>
                </a:lnTo>
                <a:close/>
              </a:path>
              <a:path w="905509" h="38100">
                <a:moveTo>
                  <a:pt x="218387" y="2285"/>
                </a:moveTo>
                <a:lnTo>
                  <a:pt x="198539" y="2412"/>
                </a:lnTo>
                <a:lnTo>
                  <a:pt x="177856" y="2920"/>
                </a:lnTo>
                <a:lnTo>
                  <a:pt x="157853" y="3682"/>
                </a:lnTo>
                <a:lnTo>
                  <a:pt x="140041" y="4952"/>
                </a:lnTo>
                <a:lnTo>
                  <a:pt x="251269" y="4952"/>
                </a:lnTo>
                <a:lnTo>
                  <a:pt x="251041" y="4698"/>
                </a:lnTo>
                <a:lnTo>
                  <a:pt x="256178" y="3936"/>
                </a:lnTo>
                <a:lnTo>
                  <a:pt x="235418" y="3936"/>
                </a:lnTo>
                <a:lnTo>
                  <a:pt x="225740" y="3555"/>
                </a:lnTo>
                <a:lnTo>
                  <a:pt x="230998" y="3047"/>
                </a:lnTo>
                <a:lnTo>
                  <a:pt x="224419" y="3047"/>
                </a:lnTo>
                <a:lnTo>
                  <a:pt x="217625" y="2666"/>
                </a:lnTo>
                <a:lnTo>
                  <a:pt x="218387" y="2285"/>
                </a:lnTo>
                <a:close/>
              </a:path>
              <a:path w="905509" h="38100">
                <a:moveTo>
                  <a:pt x="481734" y="1142"/>
                </a:moveTo>
                <a:lnTo>
                  <a:pt x="480206" y="2031"/>
                </a:lnTo>
                <a:lnTo>
                  <a:pt x="474610" y="2689"/>
                </a:lnTo>
                <a:lnTo>
                  <a:pt x="470631" y="3428"/>
                </a:lnTo>
                <a:lnTo>
                  <a:pt x="473225" y="4317"/>
                </a:lnTo>
                <a:lnTo>
                  <a:pt x="462049" y="4825"/>
                </a:lnTo>
                <a:lnTo>
                  <a:pt x="574815" y="4825"/>
                </a:lnTo>
                <a:lnTo>
                  <a:pt x="575127" y="4063"/>
                </a:lnTo>
                <a:lnTo>
                  <a:pt x="561401" y="4063"/>
                </a:lnTo>
                <a:lnTo>
                  <a:pt x="561019" y="3809"/>
                </a:lnTo>
                <a:lnTo>
                  <a:pt x="505648" y="3809"/>
                </a:lnTo>
                <a:lnTo>
                  <a:pt x="509979" y="2920"/>
                </a:lnTo>
                <a:lnTo>
                  <a:pt x="497299" y="2920"/>
                </a:lnTo>
                <a:lnTo>
                  <a:pt x="493236" y="2285"/>
                </a:lnTo>
                <a:lnTo>
                  <a:pt x="489280" y="1396"/>
                </a:lnTo>
                <a:lnTo>
                  <a:pt x="481734" y="1142"/>
                </a:lnTo>
                <a:close/>
              </a:path>
              <a:path w="905509" h="38100">
                <a:moveTo>
                  <a:pt x="658683" y="3455"/>
                </a:moveTo>
                <a:lnTo>
                  <a:pt x="658595" y="3809"/>
                </a:lnTo>
                <a:lnTo>
                  <a:pt x="648504" y="4063"/>
                </a:lnTo>
                <a:lnTo>
                  <a:pt x="649857" y="4571"/>
                </a:lnTo>
                <a:lnTo>
                  <a:pt x="661272" y="4571"/>
                </a:lnTo>
                <a:lnTo>
                  <a:pt x="662950" y="3936"/>
                </a:lnTo>
                <a:lnTo>
                  <a:pt x="658683" y="3455"/>
                </a:lnTo>
                <a:close/>
              </a:path>
              <a:path w="905509" h="38100">
                <a:moveTo>
                  <a:pt x="136015" y="4317"/>
                </a:moveTo>
                <a:lnTo>
                  <a:pt x="127887" y="4444"/>
                </a:lnTo>
                <a:lnTo>
                  <a:pt x="136820" y="4444"/>
                </a:lnTo>
                <a:lnTo>
                  <a:pt x="136015" y="4317"/>
                </a:lnTo>
                <a:close/>
              </a:path>
              <a:path w="905509" h="38100">
                <a:moveTo>
                  <a:pt x="618710" y="4190"/>
                </a:moveTo>
                <a:lnTo>
                  <a:pt x="608201" y="4317"/>
                </a:lnTo>
                <a:lnTo>
                  <a:pt x="629314" y="4317"/>
                </a:lnTo>
                <a:lnTo>
                  <a:pt x="618710" y="4190"/>
                </a:lnTo>
                <a:close/>
              </a:path>
              <a:path w="905509" h="38100">
                <a:moveTo>
                  <a:pt x="285665" y="2940"/>
                </a:moveTo>
                <a:lnTo>
                  <a:pt x="279499" y="4063"/>
                </a:lnTo>
                <a:lnTo>
                  <a:pt x="455775" y="4063"/>
                </a:lnTo>
                <a:lnTo>
                  <a:pt x="462443" y="3174"/>
                </a:lnTo>
                <a:lnTo>
                  <a:pt x="291348" y="3174"/>
                </a:lnTo>
                <a:lnTo>
                  <a:pt x="285665" y="2940"/>
                </a:lnTo>
                <a:close/>
              </a:path>
              <a:path w="905509" h="38100">
                <a:moveTo>
                  <a:pt x="465808" y="3809"/>
                </a:moveTo>
                <a:lnTo>
                  <a:pt x="455775" y="4063"/>
                </a:lnTo>
                <a:lnTo>
                  <a:pt x="464869" y="4063"/>
                </a:lnTo>
                <a:lnTo>
                  <a:pt x="465808" y="3809"/>
                </a:lnTo>
                <a:close/>
              </a:path>
              <a:path w="905509" h="38100">
                <a:moveTo>
                  <a:pt x="565042" y="3703"/>
                </a:moveTo>
                <a:lnTo>
                  <a:pt x="561401" y="4063"/>
                </a:lnTo>
                <a:lnTo>
                  <a:pt x="575127" y="4063"/>
                </a:lnTo>
                <a:lnTo>
                  <a:pt x="575232" y="3809"/>
                </a:lnTo>
                <a:lnTo>
                  <a:pt x="564805" y="3809"/>
                </a:lnTo>
                <a:lnTo>
                  <a:pt x="565042" y="3703"/>
                </a:lnTo>
                <a:close/>
              </a:path>
              <a:path w="905509" h="38100">
                <a:moveTo>
                  <a:pt x="610207" y="3174"/>
                </a:moveTo>
                <a:lnTo>
                  <a:pt x="604569" y="3555"/>
                </a:lnTo>
                <a:lnTo>
                  <a:pt x="597541" y="3936"/>
                </a:lnTo>
                <a:lnTo>
                  <a:pt x="589553" y="4063"/>
                </a:lnTo>
                <a:lnTo>
                  <a:pt x="613044" y="4063"/>
                </a:lnTo>
                <a:lnTo>
                  <a:pt x="614081" y="3555"/>
                </a:lnTo>
                <a:lnTo>
                  <a:pt x="610207" y="3174"/>
                </a:lnTo>
                <a:close/>
              </a:path>
              <a:path w="905509" h="38100">
                <a:moveTo>
                  <a:pt x="239718" y="2733"/>
                </a:moveTo>
                <a:lnTo>
                  <a:pt x="238237" y="2793"/>
                </a:lnTo>
                <a:lnTo>
                  <a:pt x="235418" y="3936"/>
                </a:lnTo>
                <a:lnTo>
                  <a:pt x="256178" y="3936"/>
                </a:lnTo>
                <a:lnTo>
                  <a:pt x="261315" y="3174"/>
                </a:lnTo>
                <a:lnTo>
                  <a:pt x="261070" y="2920"/>
                </a:lnTo>
                <a:lnTo>
                  <a:pt x="239418" y="2920"/>
                </a:lnTo>
                <a:lnTo>
                  <a:pt x="239718" y="2733"/>
                </a:lnTo>
                <a:close/>
              </a:path>
              <a:path w="905509" h="38100">
                <a:moveTo>
                  <a:pt x="599819" y="1269"/>
                </a:moveTo>
                <a:lnTo>
                  <a:pt x="591475" y="1396"/>
                </a:lnTo>
                <a:lnTo>
                  <a:pt x="587627" y="1904"/>
                </a:lnTo>
                <a:lnTo>
                  <a:pt x="574673" y="2031"/>
                </a:lnTo>
                <a:lnTo>
                  <a:pt x="574533" y="2539"/>
                </a:lnTo>
                <a:lnTo>
                  <a:pt x="578927" y="2539"/>
                </a:lnTo>
                <a:lnTo>
                  <a:pt x="572946" y="2920"/>
                </a:lnTo>
                <a:lnTo>
                  <a:pt x="572336" y="2981"/>
                </a:lnTo>
                <a:lnTo>
                  <a:pt x="582509" y="3936"/>
                </a:lnTo>
                <a:lnTo>
                  <a:pt x="577733" y="2793"/>
                </a:lnTo>
                <a:lnTo>
                  <a:pt x="583407" y="2285"/>
                </a:lnTo>
                <a:lnTo>
                  <a:pt x="591702" y="2031"/>
                </a:lnTo>
                <a:lnTo>
                  <a:pt x="608164" y="2031"/>
                </a:lnTo>
                <a:lnTo>
                  <a:pt x="605421" y="1904"/>
                </a:lnTo>
                <a:lnTo>
                  <a:pt x="601236" y="1766"/>
                </a:lnTo>
                <a:lnTo>
                  <a:pt x="599819" y="1269"/>
                </a:lnTo>
                <a:close/>
              </a:path>
              <a:path w="905509" h="38100">
                <a:moveTo>
                  <a:pt x="532902" y="2285"/>
                </a:moveTo>
                <a:lnTo>
                  <a:pt x="526222" y="2285"/>
                </a:lnTo>
                <a:lnTo>
                  <a:pt x="526473" y="2855"/>
                </a:lnTo>
                <a:lnTo>
                  <a:pt x="527505" y="3682"/>
                </a:lnTo>
                <a:lnTo>
                  <a:pt x="520063" y="3682"/>
                </a:lnTo>
                <a:lnTo>
                  <a:pt x="514564" y="3809"/>
                </a:lnTo>
                <a:lnTo>
                  <a:pt x="561019" y="3809"/>
                </a:lnTo>
                <a:lnTo>
                  <a:pt x="560062" y="3174"/>
                </a:lnTo>
                <a:lnTo>
                  <a:pt x="534325" y="3174"/>
                </a:lnTo>
                <a:lnTo>
                  <a:pt x="532902" y="2285"/>
                </a:lnTo>
                <a:close/>
              </a:path>
              <a:path w="905509" h="38100">
                <a:moveTo>
                  <a:pt x="567637" y="2539"/>
                </a:moveTo>
                <a:lnTo>
                  <a:pt x="565042" y="3703"/>
                </a:lnTo>
                <a:lnTo>
                  <a:pt x="572336" y="2981"/>
                </a:lnTo>
                <a:lnTo>
                  <a:pt x="567637" y="2539"/>
                </a:lnTo>
                <a:close/>
              </a:path>
              <a:path w="905509" h="38100">
                <a:moveTo>
                  <a:pt x="665440" y="2539"/>
                </a:moveTo>
                <a:lnTo>
                  <a:pt x="658404" y="2681"/>
                </a:lnTo>
                <a:lnTo>
                  <a:pt x="659941" y="3555"/>
                </a:lnTo>
                <a:lnTo>
                  <a:pt x="665440" y="2539"/>
                </a:lnTo>
                <a:close/>
              </a:path>
              <a:path w="905509" h="38100">
                <a:moveTo>
                  <a:pt x="656657" y="3227"/>
                </a:moveTo>
                <a:lnTo>
                  <a:pt x="658683" y="3455"/>
                </a:lnTo>
                <a:lnTo>
                  <a:pt x="658721" y="3301"/>
                </a:lnTo>
                <a:lnTo>
                  <a:pt x="656657" y="3227"/>
                </a:lnTo>
                <a:close/>
              </a:path>
              <a:path w="905509" h="38100">
                <a:moveTo>
                  <a:pt x="649539" y="1650"/>
                </a:moveTo>
                <a:lnTo>
                  <a:pt x="645729" y="2158"/>
                </a:lnTo>
                <a:lnTo>
                  <a:pt x="651711" y="3047"/>
                </a:lnTo>
                <a:lnTo>
                  <a:pt x="656657" y="3227"/>
                </a:lnTo>
                <a:lnTo>
                  <a:pt x="652816" y="2793"/>
                </a:lnTo>
                <a:lnTo>
                  <a:pt x="658404" y="2681"/>
                </a:lnTo>
                <a:lnTo>
                  <a:pt x="657932" y="2412"/>
                </a:lnTo>
                <a:lnTo>
                  <a:pt x="651254" y="2412"/>
                </a:lnTo>
                <a:lnTo>
                  <a:pt x="649412" y="2158"/>
                </a:lnTo>
                <a:lnTo>
                  <a:pt x="653946" y="1777"/>
                </a:lnTo>
                <a:lnTo>
                  <a:pt x="649539" y="1650"/>
                </a:lnTo>
                <a:close/>
              </a:path>
              <a:path w="905509" h="38100">
                <a:moveTo>
                  <a:pt x="270673" y="2793"/>
                </a:moveTo>
                <a:lnTo>
                  <a:pt x="272396" y="3222"/>
                </a:lnTo>
                <a:lnTo>
                  <a:pt x="274137" y="2855"/>
                </a:lnTo>
                <a:lnTo>
                  <a:pt x="270673" y="2793"/>
                </a:lnTo>
                <a:close/>
              </a:path>
              <a:path w="905509" h="38100">
                <a:moveTo>
                  <a:pt x="285773" y="2920"/>
                </a:moveTo>
                <a:lnTo>
                  <a:pt x="291348" y="3174"/>
                </a:lnTo>
                <a:lnTo>
                  <a:pt x="285773" y="2920"/>
                </a:lnTo>
                <a:close/>
              </a:path>
              <a:path w="905509" h="38100">
                <a:moveTo>
                  <a:pt x="316820" y="2920"/>
                </a:moveTo>
                <a:lnTo>
                  <a:pt x="285773" y="2920"/>
                </a:lnTo>
                <a:lnTo>
                  <a:pt x="291348" y="3174"/>
                </a:lnTo>
                <a:lnTo>
                  <a:pt x="457261" y="3174"/>
                </a:lnTo>
                <a:lnTo>
                  <a:pt x="458233" y="3047"/>
                </a:lnTo>
                <a:lnTo>
                  <a:pt x="318184" y="3047"/>
                </a:lnTo>
                <a:lnTo>
                  <a:pt x="316820" y="2920"/>
                </a:lnTo>
                <a:close/>
              </a:path>
              <a:path w="905509" h="38100">
                <a:moveTo>
                  <a:pt x="538338" y="380"/>
                </a:moveTo>
                <a:lnTo>
                  <a:pt x="530375" y="634"/>
                </a:lnTo>
                <a:lnTo>
                  <a:pt x="530261" y="1142"/>
                </a:lnTo>
                <a:lnTo>
                  <a:pt x="531963" y="1904"/>
                </a:lnTo>
                <a:lnTo>
                  <a:pt x="538833" y="1904"/>
                </a:lnTo>
                <a:lnTo>
                  <a:pt x="534325" y="3174"/>
                </a:lnTo>
                <a:lnTo>
                  <a:pt x="560062" y="3174"/>
                </a:lnTo>
                <a:lnTo>
                  <a:pt x="558531" y="2158"/>
                </a:lnTo>
                <a:lnTo>
                  <a:pt x="542961" y="2158"/>
                </a:lnTo>
                <a:lnTo>
                  <a:pt x="540975" y="888"/>
                </a:lnTo>
                <a:lnTo>
                  <a:pt x="536827" y="888"/>
                </a:lnTo>
                <a:lnTo>
                  <a:pt x="538338" y="380"/>
                </a:lnTo>
                <a:close/>
              </a:path>
              <a:path w="905509" h="38100">
                <a:moveTo>
                  <a:pt x="221156" y="1904"/>
                </a:moveTo>
                <a:lnTo>
                  <a:pt x="224419" y="3047"/>
                </a:lnTo>
                <a:lnTo>
                  <a:pt x="230998" y="3047"/>
                </a:lnTo>
                <a:lnTo>
                  <a:pt x="223657" y="2666"/>
                </a:lnTo>
                <a:lnTo>
                  <a:pt x="225804" y="2158"/>
                </a:lnTo>
                <a:lnTo>
                  <a:pt x="221156" y="1904"/>
                </a:lnTo>
                <a:close/>
              </a:path>
              <a:path w="905509" h="38100">
                <a:moveTo>
                  <a:pt x="281277" y="2539"/>
                </a:moveTo>
                <a:lnTo>
                  <a:pt x="274430" y="2793"/>
                </a:lnTo>
                <a:lnTo>
                  <a:pt x="274137" y="2855"/>
                </a:lnTo>
                <a:lnTo>
                  <a:pt x="284935" y="3047"/>
                </a:lnTo>
                <a:lnTo>
                  <a:pt x="281277" y="2539"/>
                </a:lnTo>
                <a:close/>
              </a:path>
              <a:path w="905509" h="38100">
                <a:moveTo>
                  <a:pt x="327539" y="2094"/>
                </a:moveTo>
                <a:lnTo>
                  <a:pt x="316545" y="2285"/>
                </a:lnTo>
                <a:lnTo>
                  <a:pt x="318184" y="3047"/>
                </a:lnTo>
                <a:lnTo>
                  <a:pt x="458233" y="3047"/>
                </a:lnTo>
                <a:lnTo>
                  <a:pt x="461147" y="2666"/>
                </a:lnTo>
                <a:lnTo>
                  <a:pt x="333043" y="2666"/>
                </a:lnTo>
                <a:lnTo>
                  <a:pt x="327162" y="2158"/>
                </a:lnTo>
                <a:lnTo>
                  <a:pt x="327539" y="2094"/>
                </a:lnTo>
                <a:close/>
              </a:path>
              <a:path w="905509" h="38100">
                <a:moveTo>
                  <a:pt x="532496" y="2031"/>
                </a:moveTo>
                <a:lnTo>
                  <a:pt x="521650" y="2285"/>
                </a:lnTo>
                <a:lnTo>
                  <a:pt x="518120" y="3047"/>
                </a:lnTo>
                <a:lnTo>
                  <a:pt x="526222" y="2285"/>
                </a:lnTo>
                <a:lnTo>
                  <a:pt x="532902" y="2285"/>
                </a:lnTo>
                <a:lnTo>
                  <a:pt x="532496" y="2031"/>
                </a:lnTo>
                <a:close/>
              </a:path>
              <a:path w="905509" h="38100">
                <a:moveTo>
                  <a:pt x="294346" y="1904"/>
                </a:moveTo>
                <a:lnTo>
                  <a:pt x="290358" y="2031"/>
                </a:lnTo>
                <a:lnTo>
                  <a:pt x="285189" y="2920"/>
                </a:lnTo>
                <a:lnTo>
                  <a:pt x="285665" y="2940"/>
                </a:lnTo>
                <a:lnTo>
                  <a:pt x="316820" y="2920"/>
                </a:lnTo>
                <a:lnTo>
                  <a:pt x="314092" y="2666"/>
                </a:lnTo>
                <a:lnTo>
                  <a:pt x="295676" y="2666"/>
                </a:lnTo>
                <a:lnTo>
                  <a:pt x="295922" y="2412"/>
                </a:lnTo>
                <a:lnTo>
                  <a:pt x="296694" y="2158"/>
                </a:lnTo>
                <a:lnTo>
                  <a:pt x="294346" y="1904"/>
                </a:lnTo>
                <a:close/>
              </a:path>
              <a:path w="905509" h="38100">
                <a:moveTo>
                  <a:pt x="240789" y="2689"/>
                </a:moveTo>
                <a:lnTo>
                  <a:pt x="239718" y="2733"/>
                </a:lnTo>
                <a:lnTo>
                  <a:pt x="239418" y="2920"/>
                </a:lnTo>
                <a:lnTo>
                  <a:pt x="240789" y="2689"/>
                </a:lnTo>
                <a:close/>
              </a:path>
              <a:path w="905509" h="38100">
                <a:moveTo>
                  <a:pt x="245161" y="2082"/>
                </a:moveTo>
                <a:lnTo>
                  <a:pt x="244447" y="2539"/>
                </a:lnTo>
                <a:lnTo>
                  <a:pt x="240789" y="2689"/>
                </a:lnTo>
                <a:lnTo>
                  <a:pt x="239418" y="2920"/>
                </a:lnTo>
                <a:lnTo>
                  <a:pt x="254811" y="2920"/>
                </a:lnTo>
                <a:lnTo>
                  <a:pt x="256068" y="2539"/>
                </a:lnTo>
                <a:lnTo>
                  <a:pt x="254049" y="2539"/>
                </a:lnTo>
                <a:lnTo>
                  <a:pt x="245161" y="2082"/>
                </a:lnTo>
                <a:close/>
              </a:path>
              <a:path w="905509" h="38100">
                <a:moveTo>
                  <a:pt x="260703" y="2539"/>
                </a:moveTo>
                <a:lnTo>
                  <a:pt x="254811" y="2920"/>
                </a:lnTo>
                <a:lnTo>
                  <a:pt x="261070" y="2920"/>
                </a:lnTo>
                <a:lnTo>
                  <a:pt x="260703" y="2539"/>
                </a:lnTo>
                <a:close/>
              </a:path>
              <a:path w="905509" h="38100">
                <a:moveTo>
                  <a:pt x="506101" y="1473"/>
                </a:moveTo>
                <a:lnTo>
                  <a:pt x="502740" y="1904"/>
                </a:lnTo>
                <a:lnTo>
                  <a:pt x="505166" y="2285"/>
                </a:lnTo>
                <a:lnTo>
                  <a:pt x="497299" y="2920"/>
                </a:lnTo>
                <a:lnTo>
                  <a:pt x="509979" y="2920"/>
                </a:lnTo>
                <a:lnTo>
                  <a:pt x="506372" y="2412"/>
                </a:lnTo>
                <a:lnTo>
                  <a:pt x="508061" y="2285"/>
                </a:lnTo>
                <a:lnTo>
                  <a:pt x="517271" y="2285"/>
                </a:lnTo>
                <a:lnTo>
                  <a:pt x="518266" y="2158"/>
                </a:lnTo>
                <a:lnTo>
                  <a:pt x="516927" y="1523"/>
                </a:lnTo>
                <a:lnTo>
                  <a:pt x="509598" y="1523"/>
                </a:lnTo>
                <a:lnTo>
                  <a:pt x="506101" y="1473"/>
                </a:lnTo>
                <a:close/>
              </a:path>
              <a:path w="905509" h="38100">
                <a:moveTo>
                  <a:pt x="241704" y="1904"/>
                </a:moveTo>
                <a:lnTo>
                  <a:pt x="240637" y="2158"/>
                </a:lnTo>
                <a:lnTo>
                  <a:pt x="239718" y="2733"/>
                </a:lnTo>
                <a:lnTo>
                  <a:pt x="240923" y="2666"/>
                </a:lnTo>
                <a:lnTo>
                  <a:pt x="244566" y="2052"/>
                </a:lnTo>
                <a:lnTo>
                  <a:pt x="241704" y="1904"/>
                </a:lnTo>
                <a:close/>
              </a:path>
              <a:path w="905509" h="38100">
                <a:moveTo>
                  <a:pt x="305788" y="380"/>
                </a:moveTo>
                <a:lnTo>
                  <a:pt x="302321" y="1523"/>
                </a:lnTo>
                <a:lnTo>
                  <a:pt x="309929" y="1777"/>
                </a:lnTo>
                <a:lnTo>
                  <a:pt x="301178" y="2158"/>
                </a:lnTo>
                <a:lnTo>
                  <a:pt x="299603" y="2666"/>
                </a:lnTo>
                <a:lnTo>
                  <a:pt x="314092" y="2666"/>
                </a:lnTo>
                <a:lnTo>
                  <a:pt x="315085" y="2158"/>
                </a:lnTo>
                <a:lnTo>
                  <a:pt x="316509" y="1777"/>
                </a:lnTo>
                <a:lnTo>
                  <a:pt x="312247" y="1766"/>
                </a:lnTo>
                <a:lnTo>
                  <a:pt x="305788" y="380"/>
                </a:lnTo>
                <a:close/>
              </a:path>
              <a:path w="905509" h="38100">
                <a:moveTo>
                  <a:pt x="341463" y="761"/>
                </a:moveTo>
                <a:lnTo>
                  <a:pt x="333043" y="2666"/>
                </a:lnTo>
                <a:lnTo>
                  <a:pt x="461147" y="2666"/>
                </a:lnTo>
                <a:lnTo>
                  <a:pt x="463091" y="2412"/>
                </a:lnTo>
                <a:lnTo>
                  <a:pt x="369149" y="2412"/>
                </a:lnTo>
                <a:lnTo>
                  <a:pt x="369204" y="2285"/>
                </a:lnTo>
                <a:lnTo>
                  <a:pt x="343431" y="2285"/>
                </a:lnTo>
                <a:lnTo>
                  <a:pt x="341463" y="761"/>
                </a:lnTo>
                <a:close/>
              </a:path>
              <a:path w="905509" h="38100">
                <a:moveTo>
                  <a:pt x="517271" y="2285"/>
                </a:moveTo>
                <a:lnTo>
                  <a:pt x="515008" y="2285"/>
                </a:lnTo>
                <a:lnTo>
                  <a:pt x="514284" y="2666"/>
                </a:lnTo>
                <a:lnTo>
                  <a:pt x="517271" y="2285"/>
                </a:lnTo>
                <a:close/>
              </a:path>
              <a:path w="905509" h="38100">
                <a:moveTo>
                  <a:pt x="255560" y="1650"/>
                </a:moveTo>
                <a:lnTo>
                  <a:pt x="254049" y="2539"/>
                </a:lnTo>
                <a:lnTo>
                  <a:pt x="256068" y="2539"/>
                </a:lnTo>
                <a:lnTo>
                  <a:pt x="257947" y="1904"/>
                </a:lnTo>
                <a:lnTo>
                  <a:pt x="255560" y="1650"/>
                </a:lnTo>
                <a:close/>
              </a:path>
              <a:path w="905509" h="38100">
                <a:moveTo>
                  <a:pt x="380477" y="507"/>
                </a:moveTo>
                <a:lnTo>
                  <a:pt x="376159" y="888"/>
                </a:lnTo>
                <a:lnTo>
                  <a:pt x="374206" y="1254"/>
                </a:lnTo>
                <a:lnTo>
                  <a:pt x="378115" y="1523"/>
                </a:lnTo>
                <a:lnTo>
                  <a:pt x="382712" y="2285"/>
                </a:lnTo>
                <a:lnTo>
                  <a:pt x="370850" y="2285"/>
                </a:lnTo>
                <a:lnTo>
                  <a:pt x="369149" y="2412"/>
                </a:lnTo>
                <a:lnTo>
                  <a:pt x="404747" y="2412"/>
                </a:lnTo>
                <a:lnTo>
                  <a:pt x="401356" y="1904"/>
                </a:lnTo>
                <a:lnTo>
                  <a:pt x="399654" y="1904"/>
                </a:lnTo>
                <a:lnTo>
                  <a:pt x="407299" y="1396"/>
                </a:lnTo>
                <a:lnTo>
                  <a:pt x="402569" y="1269"/>
                </a:lnTo>
                <a:lnTo>
                  <a:pt x="402098" y="1142"/>
                </a:lnTo>
                <a:lnTo>
                  <a:pt x="392212" y="1142"/>
                </a:lnTo>
                <a:lnTo>
                  <a:pt x="390154" y="1015"/>
                </a:lnTo>
                <a:lnTo>
                  <a:pt x="381112" y="1015"/>
                </a:lnTo>
                <a:lnTo>
                  <a:pt x="380477" y="507"/>
                </a:lnTo>
                <a:close/>
              </a:path>
              <a:path w="905509" h="38100">
                <a:moveTo>
                  <a:pt x="422184" y="126"/>
                </a:moveTo>
                <a:lnTo>
                  <a:pt x="416545" y="380"/>
                </a:lnTo>
                <a:lnTo>
                  <a:pt x="414996" y="888"/>
                </a:lnTo>
                <a:lnTo>
                  <a:pt x="411414" y="1650"/>
                </a:lnTo>
                <a:lnTo>
                  <a:pt x="409560" y="2285"/>
                </a:lnTo>
                <a:lnTo>
                  <a:pt x="404747" y="2412"/>
                </a:lnTo>
                <a:lnTo>
                  <a:pt x="463091" y="2412"/>
                </a:lnTo>
                <a:lnTo>
                  <a:pt x="464062" y="2285"/>
                </a:lnTo>
                <a:lnTo>
                  <a:pt x="422285" y="2285"/>
                </a:lnTo>
                <a:lnTo>
                  <a:pt x="416215" y="1396"/>
                </a:lnTo>
                <a:lnTo>
                  <a:pt x="419528" y="997"/>
                </a:lnTo>
                <a:lnTo>
                  <a:pt x="422184" y="126"/>
                </a:lnTo>
                <a:close/>
              </a:path>
              <a:path w="905509" h="38100">
                <a:moveTo>
                  <a:pt x="608164" y="2031"/>
                </a:moveTo>
                <a:lnTo>
                  <a:pt x="591702" y="2031"/>
                </a:lnTo>
                <a:lnTo>
                  <a:pt x="599927" y="2158"/>
                </a:lnTo>
                <a:lnTo>
                  <a:pt x="605394" y="2412"/>
                </a:lnTo>
                <a:lnTo>
                  <a:pt x="608164" y="2031"/>
                </a:lnTo>
                <a:close/>
              </a:path>
              <a:path w="905509" h="38100">
                <a:moveTo>
                  <a:pt x="656816" y="1777"/>
                </a:moveTo>
                <a:lnTo>
                  <a:pt x="651254" y="2412"/>
                </a:lnTo>
                <a:lnTo>
                  <a:pt x="657932" y="2412"/>
                </a:lnTo>
                <a:lnTo>
                  <a:pt x="656816" y="1777"/>
                </a:lnTo>
                <a:close/>
              </a:path>
              <a:path w="905509" h="38100">
                <a:moveTo>
                  <a:pt x="345400" y="1396"/>
                </a:moveTo>
                <a:lnTo>
                  <a:pt x="343431" y="2285"/>
                </a:lnTo>
                <a:lnTo>
                  <a:pt x="352918" y="2285"/>
                </a:lnTo>
                <a:lnTo>
                  <a:pt x="349921" y="1904"/>
                </a:lnTo>
                <a:lnTo>
                  <a:pt x="347292" y="1650"/>
                </a:lnTo>
                <a:lnTo>
                  <a:pt x="345400" y="1396"/>
                </a:lnTo>
                <a:close/>
              </a:path>
              <a:path w="905509" h="38100">
                <a:moveTo>
                  <a:pt x="367225" y="1482"/>
                </a:moveTo>
                <a:lnTo>
                  <a:pt x="358100" y="2285"/>
                </a:lnTo>
                <a:lnTo>
                  <a:pt x="369204" y="2285"/>
                </a:lnTo>
                <a:lnTo>
                  <a:pt x="369190" y="2031"/>
                </a:lnTo>
                <a:lnTo>
                  <a:pt x="367225" y="1482"/>
                </a:lnTo>
                <a:close/>
              </a:path>
              <a:path w="905509" h="38100">
                <a:moveTo>
                  <a:pt x="438300" y="761"/>
                </a:moveTo>
                <a:lnTo>
                  <a:pt x="434503" y="761"/>
                </a:lnTo>
                <a:lnTo>
                  <a:pt x="442136" y="1142"/>
                </a:lnTo>
                <a:lnTo>
                  <a:pt x="434592" y="2031"/>
                </a:lnTo>
                <a:lnTo>
                  <a:pt x="429804" y="2285"/>
                </a:lnTo>
                <a:lnTo>
                  <a:pt x="464062" y="2285"/>
                </a:lnTo>
                <a:lnTo>
                  <a:pt x="465034" y="2158"/>
                </a:lnTo>
                <a:lnTo>
                  <a:pt x="460482" y="1650"/>
                </a:lnTo>
                <a:lnTo>
                  <a:pt x="440599" y="1650"/>
                </a:lnTo>
                <a:lnTo>
                  <a:pt x="443596" y="1142"/>
                </a:lnTo>
                <a:lnTo>
                  <a:pt x="438300" y="761"/>
                </a:lnTo>
                <a:close/>
              </a:path>
              <a:path w="905509" h="38100">
                <a:moveTo>
                  <a:pt x="369463" y="1686"/>
                </a:moveTo>
                <a:lnTo>
                  <a:pt x="369415" y="2094"/>
                </a:lnTo>
                <a:lnTo>
                  <a:pt x="369644" y="2158"/>
                </a:lnTo>
                <a:lnTo>
                  <a:pt x="369887" y="1904"/>
                </a:lnTo>
                <a:lnTo>
                  <a:pt x="369926" y="1766"/>
                </a:lnTo>
                <a:lnTo>
                  <a:pt x="369463" y="1686"/>
                </a:lnTo>
                <a:close/>
              </a:path>
              <a:path w="905509" h="38100">
                <a:moveTo>
                  <a:pt x="552714" y="1766"/>
                </a:moveTo>
                <a:lnTo>
                  <a:pt x="551063" y="2158"/>
                </a:lnTo>
                <a:lnTo>
                  <a:pt x="555661" y="2158"/>
                </a:lnTo>
                <a:lnTo>
                  <a:pt x="558512" y="2031"/>
                </a:lnTo>
                <a:lnTo>
                  <a:pt x="555877" y="2031"/>
                </a:lnTo>
                <a:lnTo>
                  <a:pt x="552714" y="1766"/>
                </a:lnTo>
                <a:close/>
              </a:path>
              <a:path w="905509" h="38100">
                <a:moveTo>
                  <a:pt x="329683" y="1729"/>
                </a:moveTo>
                <a:lnTo>
                  <a:pt x="327539" y="2094"/>
                </a:lnTo>
                <a:lnTo>
                  <a:pt x="331163" y="2031"/>
                </a:lnTo>
                <a:lnTo>
                  <a:pt x="329683" y="1729"/>
                </a:lnTo>
                <a:close/>
              </a:path>
              <a:path w="905509" h="38100">
                <a:moveTo>
                  <a:pt x="245438" y="1904"/>
                </a:moveTo>
                <a:lnTo>
                  <a:pt x="244566" y="2052"/>
                </a:lnTo>
                <a:lnTo>
                  <a:pt x="245161" y="2082"/>
                </a:lnTo>
                <a:lnTo>
                  <a:pt x="245438" y="1904"/>
                </a:lnTo>
                <a:close/>
              </a:path>
              <a:path w="905509" h="38100">
                <a:moveTo>
                  <a:pt x="367920" y="1421"/>
                </a:moveTo>
                <a:lnTo>
                  <a:pt x="367225" y="1482"/>
                </a:lnTo>
                <a:lnTo>
                  <a:pt x="369300" y="2062"/>
                </a:lnTo>
                <a:lnTo>
                  <a:pt x="369463" y="1686"/>
                </a:lnTo>
                <a:lnTo>
                  <a:pt x="367920" y="1421"/>
                </a:lnTo>
                <a:close/>
              </a:path>
              <a:path w="905509" h="38100">
                <a:moveTo>
                  <a:pt x="553730" y="1523"/>
                </a:moveTo>
                <a:lnTo>
                  <a:pt x="552714" y="1766"/>
                </a:lnTo>
                <a:lnTo>
                  <a:pt x="555877" y="2031"/>
                </a:lnTo>
                <a:lnTo>
                  <a:pt x="556989" y="1686"/>
                </a:lnTo>
                <a:lnTo>
                  <a:pt x="553730" y="1523"/>
                </a:lnTo>
                <a:close/>
              </a:path>
              <a:path w="905509" h="38100">
                <a:moveTo>
                  <a:pt x="557017" y="1688"/>
                </a:moveTo>
                <a:lnTo>
                  <a:pt x="555877" y="2031"/>
                </a:lnTo>
                <a:lnTo>
                  <a:pt x="558512" y="2031"/>
                </a:lnTo>
                <a:lnTo>
                  <a:pt x="561363" y="1904"/>
                </a:lnTo>
                <a:lnTo>
                  <a:pt x="557017" y="1688"/>
                </a:lnTo>
                <a:close/>
              </a:path>
              <a:path w="905509" h="38100">
                <a:moveTo>
                  <a:pt x="370736" y="1015"/>
                </a:moveTo>
                <a:lnTo>
                  <a:pt x="370006" y="1779"/>
                </a:lnTo>
                <a:lnTo>
                  <a:pt x="370736" y="1904"/>
                </a:lnTo>
                <a:lnTo>
                  <a:pt x="374206" y="1254"/>
                </a:lnTo>
                <a:lnTo>
                  <a:pt x="370736" y="1015"/>
                </a:lnTo>
                <a:close/>
              </a:path>
              <a:path w="905509" h="38100">
                <a:moveTo>
                  <a:pt x="317510" y="888"/>
                </a:moveTo>
                <a:lnTo>
                  <a:pt x="312303" y="1777"/>
                </a:lnTo>
                <a:lnTo>
                  <a:pt x="316554" y="1766"/>
                </a:lnTo>
                <a:lnTo>
                  <a:pt x="317458" y="1523"/>
                </a:lnTo>
                <a:lnTo>
                  <a:pt x="317510" y="888"/>
                </a:lnTo>
                <a:close/>
              </a:path>
              <a:path w="905509" h="38100">
                <a:moveTo>
                  <a:pt x="553019" y="126"/>
                </a:moveTo>
                <a:lnTo>
                  <a:pt x="547040" y="253"/>
                </a:lnTo>
                <a:lnTo>
                  <a:pt x="545052" y="634"/>
                </a:lnTo>
                <a:lnTo>
                  <a:pt x="542998" y="888"/>
                </a:lnTo>
                <a:lnTo>
                  <a:pt x="542286" y="888"/>
                </a:lnTo>
                <a:lnTo>
                  <a:pt x="552714" y="1766"/>
                </a:lnTo>
                <a:lnTo>
                  <a:pt x="553730" y="1523"/>
                </a:lnTo>
                <a:lnTo>
                  <a:pt x="557560" y="1523"/>
                </a:lnTo>
                <a:lnTo>
                  <a:pt x="558823" y="1142"/>
                </a:lnTo>
                <a:lnTo>
                  <a:pt x="553019" y="126"/>
                </a:lnTo>
                <a:close/>
              </a:path>
              <a:path w="905509" h="38100">
                <a:moveTo>
                  <a:pt x="325562" y="888"/>
                </a:moveTo>
                <a:lnTo>
                  <a:pt x="329683" y="1729"/>
                </a:lnTo>
                <a:lnTo>
                  <a:pt x="329938" y="1686"/>
                </a:lnTo>
                <a:lnTo>
                  <a:pt x="329823" y="1269"/>
                </a:lnTo>
                <a:lnTo>
                  <a:pt x="325562" y="888"/>
                </a:lnTo>
                <a:close/>
              </a:path>
              <a:path w="905509" h="38100">
                <a:moveTo>
                  <a:pt x="557560" y="1523"/>
                </a:moveTo>
                <a:lnTo>
                  <a:pt x="553730" y="1523"/>
                </a:lnTo>
                <a:lnTo>
                  <a:pt x="557017" y="1688"/>
                </a:lnTo>
                <a:lnTo>
                  <a:pt x="557560" y="1523"/>
                </a:lnTo>
                <a:close/>
              </a:path>
              <a:path w="905509" h="38100">
                <a:moveTo>
                  <a:pt x="369644" y="1269"/>
                </a:moveTo>
                <a:lnTo>
                  <a:pt x="367920" y="1421"/>
                </a:lnTo>
                <a:lnTo>
                  <a:pt x="369463" y="1686"/>
                </a:lnTo>
                <a:lnTo>
                  <a:pt x="369644" y="1269"/>
                </a:lnTo>
                <a:close/>
              </a:path>
              <a:path w="905509" h="38100">
                <a:moveTo>
                  <a:pt x="446860" y="507"/>
                </a:moveTo>
                <a:lnTo>
                  <a:pt x="443971" y="761"/>
                </a:lnTo>
                <a:lnTo>
                  <a:pt x="444036" y="888"/>
                </a:lnTo>
                <a:lnTo>
                  <a:pt x="444145" y="1396"/>
                </a:lnTo>
                <a:lnTo>
                  <a:pt x="440599" y="1650"/>
                </a:lnTo>
                <a:lnTo>
                  <a:pt x="460482" y="1650"/>
                </a:lnTo>
                <a:lnTo>
                  <a:pt x="459344" y="1523"/>
                </a:lnTo>
                <a:lnTo>
                  <a:pt x="449971" y="888"/>
                </a:lnTo>
                <a:lnTo>
                  <a:pt x="446860" y="507"/>
                </a:lnTo>
                <a:close/>
              </a:path>
              <a:path w="905509" h="38100">
                <a:moveTo>
                  <a:pt x="514972" y="1015"/>
                </a:moveTo>
                <a:lnTo>
                  <a:pt x="509661" y="1015"/>
                </a:lnTo>
                <a:lnTo>
                  <a:pt x="508859" y="1119"/>
                </a:lnTo>
                <a:lnTo>
                  <a:pt x="509598" y="1523"/>
                </a:lnTo>
                <a:lnTo>
                  <a:pt x="516927" y="1523"/>
                </a:lnTo>
                <a:lnTo>
                  <a:pt x="514972" y="1015"/>
                </a:lnTo>
                <a:close/>
              </a:path>
              <a:path w="905509" h="38100">
                <a:moveTo>
                  <a:pt x="365555" y="1015"/>
                </a:moveTo>
                <a:lnTo>
                  <a:pt x="367225" y="1482"/>
                </a:lnTo>
                <a:lnTo>
                  <a:pt x="367920" y="1421"/>
                </a:lnTo>
                <a:lnTo>
                  <a:pt x="365555" y="1015"/>
                </a:lnTo>
                <a:close/>
              </a:path>
              <a:path w="905509" h="38100">
                <a:moveTo>
                  <a:pt x="508743" y="1055"/>
                </a:moveTo>
                <a:lnTo>
                  <a:pt x="500848" y="1396"/>
                </a:lnTo>
                <a:lnTo>
                  <a:pt x="506101" y="1473"/>
                </a:lnTo>
                <a:lnTo>
                  <a:pt x="508859" y="1119"/>
                </a:lnTo>
                <a:close/>
              </a:path>
              <a:path w="905509" h="38100">
                <a:moveTo>
                  <a:pt x="394892" y="380"/>
                </a:moveTo>
                <a:lnTo>
                  <a:pt x="392212" y="1142"/>
                </a:lnTo>
                <a:lnTo>
                  <a:pt x="402098" y="1142"/>
                </a:lnTo>
                <a:lnTo>
                  <a:pt x="399743" y="507"/>
                </a:lnTo>
                <a:lnTo>
                  <a:pt x="394892" y="380"/>
                </a:lnTo>
                <a:close/>
              </a:path>
              <a:path w="905509" h="38100">
                <a:moveTo>
                  <a:pt x="424648" y="380"/>
                </a:moveTo>
                <a:lnTo>
                  <a:pt x="419472" y="1015"/>
                </a:lnTo>
                <a:lnTo>
                  <a:pt x="419085" y="1142"/>
                </a:lnTo>
                <a:lnTo>
                  <a:pt x="424648" y="380"/>
                </a:lnTo>
                <a:close/>
              </a:path>
              <a:path w="905509" h="38100">
                <a:moveTo>
                  <a:pt x="506817" y="0"/>
                </a:moveTo>
                <a:lnTo>
                  <a:pt x="508743" y="1055"/>
                </a:lnTo>
                <a:lnTo>
                  <a:pt x="509661" y="1015"/>
                </a:lnTo>
                <a:lnTo>
                  <a:pt x="514972" y="1015"/>
                </a:lnTo>
                <a:lnTo>
                  <a:pt x="517104" y="634"/>
                </a:lnTo>
                <a:lnTo>
                  <a:pt x="506817" y="0"/>
                </a:lnTo>
                <a:close/>
              </a:path>
              <a:path w="905509" h="38100">
                <a:moveTo>
                  <a:pt x="389664" y="834"/>
                </a:moveTo>
                <a:lnTo>
                  <a:pt x="389494" y="888"/>
                </a:lnTo>
                <a:lnTo>
                  <a:pt x="383614" y="888"/>
                </a:lnTo>
                <a:lnTo>
                  <a:pt x="381112" y="1015"/>
                </a:lnTo>
                <a:lnTo>
                  <a:pt x="390154" y="1015"/>
                </a:lnTo>
                <a:lnTo>
                  <a:pt x="389664" y="834"/>
                </a:lnTo>
                <a:close/>
              </a:path>
              <a:path w="905509" h="38100">
                <a:moveTo>
                  <a:pt x="540776" y="761"/>
                </a:moveTo>
                <a:lnTo>
                  <a:pt x="540975" y="888"/>
                </a:lnTo>
                <a:lnTo>
                  <a:pt x="542286" y="888"/>
                </a:lnTo>
                <a:lnTo>
                  <a:pt x="540776" y="761"/>
                </a:lnTo>
                <a:close/>
              </a:path>
              <a:path w="905509" h="38100">
                <a:moveTo>
                  <a:pt x="391069" y="380"/>
                </a:moveTo>
                <a:lnTo>
                  <a:pt x="389126" y="634"/>
                </a:lnTo>
                <a:lnTo>
                  <a:pt x="389664" y="834"/>
                </a:lnTo>
                <a:lnTo>
                  <a:pt x="391069" y="38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9595986" y="2941535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613" y="0"/>
                </a:moveTo>
                <a:lnTo>
                  <a:pt x="0" y="622"/>
                </a:lnTo>
                <a:lnTo>
                  <a:pt x="7048" y="927"/>
                </a:lnTo>
                <a:lnTo>
                  <a:pt x="9169" y="1435"/>
                </a:lnTo>
                <a:lnTo>
                  <a:pt x="9931" y="1015"/>
                </a:lnTo>
                <a:lnTo>
                  <a:pt x="6299" y="482"/>
                </a:lnTo>
                <a:lnTo>
                  <a:pt x="561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9414221" y="2936400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85" y="60"/>
                </a:moveTo>
                <a:lnTo>
                  <a:pt x="0" y="165"/>
                </a:lnTo>
                <a:lnTo>
                  <a:pt x="2997" y="571"/>
                </a:lnTo>
                <a:lnTo>
                  <a:pt x="3200" y="431"/>
                </a:lnTo>
                <a:lnTo>
                  <a:pt x="4317" y="253"/>
                </a:lnTo>
                <a:lnTo>
                  <a:pt x="3985" y="60"/>
                </a:lnTo>
                <a:close/>
              </a:path>
              <a:path w="6350" h="635">
                <a:moveTo>
                  <a:pt x="6299" y="0"/>
                </a:moveTo>
                <a:lnTo>
                  <a:pt x="3924" y="25"/>
                </a:lnTo>
                <a:lnTo>
                  <a:pt x="629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9369412" y="2935598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7094" y="0"/>
                </a:moveTo>
                <a:lnTo>
                  <a:pt x="11010" y="38"/>
                </a:lnTo>
                <a:lnTo>
                  <a:pt x="723" y="317"/>
                </a:lnTo>
                <a:lnTo>
                  <a:pt x="0" y="762"/>
                </a:lnTo>
                <a:lnTo>
                  <a:pt x="1709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9320803" y="2933860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1117" y="0"/>
                </a:moveTo>
                <a:lnTo>
                  <a:pt x="0" y="177"/>
                </a:lnTo>
                <a:lnTo>
                  <a:pt x="3898" y="571"/>
                </a:lnTo>
                <a:lnTo>
                  <a:pt x="5016" y="355"/>
                </a:lnTo>
                <a:lnTo>
                  <a:pt x="6654" y="241"/>
                </a:lnTo>
                <a:lnTo>
                  <a:pt x="6286" y="25"/>
                </a:lnTo>
                <a:lnTo>
                  <a:pt x="111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9314136" y="2934688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10" y="0"/>
                </a:moveTo>
                <a:lnTo>
                  <a:pt x="1860" y="455"/>
                </a:lnTo>
                <a:lnTo>
                  <a:pt x="3657" y="711"/>
                </a:lnTo>
                <a:lnTo>
                  <a:pt x="7353" y="711"/>
                </a:lnTo>
                <a:lnTo>
                  <a:pt x="8610" y="0"/>
                </a:lnTo>
                <a:close/>
              </a:path>
              <a:path w="8890" h="1269">
                <a:moveTo>
                  <a:pt x="0" y="190"/>
                </a:moveTo>
                <a:lnTo>
                  <a:pt x="139" y="571"/>
                </a:lnTo>
                <a:lnTo>
                  <a:pt x="1860" y="455"/>
                </a:lnTo>
                <a:lnTo>
                  <a:pt x="0" y="19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9214764" y="2933312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46"/>
                </a:moveTo>
                <a:lnTo>
                  <a:pt x="2209" y="1016"/>
                </a:lnTo>
                <a:lnTo>
                  <a:pt x="4091" y="889"/>
                </a:lnTo>
                <a:lnTo>
                  <a:pt x="2438" y="889"/>
                </a:lnTo>
                <a:lnTo>
                  <a:pt x="0" y="546"/>
                </a:lnTo>
                <a:close/>
              </a:path>
              <a:path w="11429" h="1269">
                <a:moveTo>
                  <a:pt x="11429" y="0"/>
                </a:moveTo>
                <a:lnTo>
                  <a:pt x="2438" y="889"/>
                </a:lnTo>
                <a:lnTo>
                  <a:pt x="4091" y="889"/>
                </a:lnTo>
                <a:lnTo>
                  <a:pt x="7289" y="673"/>
                </a:lnTo>
                <a:lnTo>
                  <a:pt x="9651" y="635"/>
                </a:lnTo>
                <a:lnTo>
                  <a:pt x="114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9172771" y="2934035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30" y="0"/>
                </a:moveTo>
                <a:lnTo>
                  <a:pt x="2844" y="38"/>
                </a:lnTo>
                <a:lnTo>
                  <a:pt x="0" y="368"/>
                </a:lnTo>
                <a:lnTo>
                  <a:pt x="2666" y="558"/>
                </a:lnTo>
                <a:lnTo>
                  <a:pt x="6426" y="533"/>
                </a:lnTo>
                <a:lnTo>
                  <a:pt x="513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9138414" y="2969531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2" y="0"/>
                </a:moveTo>
                <a:lnTo>
                  <a:pt x="0" y="419"/>
                </a:lnTo>
                <a:lnTo>
                  <a:pt x="4940" y="228"/>
                </a:lnTo>
                <a:lnTo>
                  <a:pt x="7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9503327" y="2967611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313" y="372"/>
                </a:moveTo>
                <a:lnTo>
                  <a:pt x="0" y="850"/>
                </a:lnTo>
                <a:lnTo>
                  <a:pt x="4419" y="736"/>
                </a:lnTo>
                <a:lnTo>
                  <a:pt x="3632" y="698"/>
                </a:lnTo>
                <a:lnTo>
                  <a:pt x="4313" y="372"/>
                </a:lnTo>
                <a:close/>
              </a:path>
              <a:path w="6350" h="1269">
                <a:moveTo>
                  <a:pt x="6070" y="177"/>
                </a:moveTo>
                <a:lnTo>
                  <a:pt x="4629" y="221"/>
                </a:lnTo>
                <a:lnTo>
                  <a:pt x="4313" y="372"/>
                </a:lnTo>
                <a:lnTo>
                  <a:pt x="6070" y="177"/>
                </a:lnTo>
                <a:close/>
              </a:path>
              <a:path w="6350" h="1269">
                <a:moveTo>
                  <a:pt x="5092" y="0"/>
                </a:moveTo>
                <a:lnTo>
                  <a:pt x="215" y="355"/>
                </a:lnTo>
                <a:lnTo>
                  <a:pt x="4629" y="221"/>
                </a:lnTo>
                <a:lnTo>
                  <a:pt x="509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9617632" y="2953605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25" y="914"/>
                </a:lnTo>
                <a:lnTo>
                  <a:pt x="1422" y="63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9614568" y="2879804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884" y="0"/>
                </a:moveTo>
                <a:lnTo>
                  <a:pt x="2541" y="93"/>
                </a:lnTo>
                <a:lnTo>
                  <a:pt x="3563" y="304"/>
                </a:lnTo>
                <a:lnTo>
                  <a:pt x="0" y="473"/>
                </a:lnTo>
                <a:lnTo>
                  <a:pt x="3225" y="765"/>
                </a:lnTo>
                <a:lnTo>
                  <a:pt x="5168" y="524"/>
                </a:lnTo>
                <a:lnTo>
                  <a:pt x="6540" y="181"/>
                </a:lnTo>
                <a:lnTo>
                  <a:pt x="188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8747779" y="2871172"/>
            <a:ext cx="906144" cy="38100"/>
          </a:xfrm>
          <a:custGeom>
            <a:avLst/>
            <a:gdLst/>
            <a:ahLst/>
            <a:cxnLst/>
            <a:rect l="l" t="t" r="r" b="b"/>
            <a:pathLst>
              <a:path w="906145" h="38100">
                <a:moveTo>
                  <a:pt x="531881" y="36830"/>
                </a:moveTo>
                <a:lnTo>
                  <a:pt x="520908" y="36830"/>
                </a:lnTo>
                <a:lnTo>
                  <a:pt x="531132" y="38100"/>
                </a:lnTo>
                <a:lnTo>
                  <a:pt x="531766" y="37025"/>
                </a:lnTo>
                <a:lnTo>
                  <a:pt x="531627" y="36957"/>
                </a:lnTo>
                <a:lnTo>
                  <a:pt x="531881" y="36830"/>
                </a:lnTo>
                <a:close/>
              </a:path>
              <a:path w="906145" h="38100">
                <a:moveTo>
                  <a:pt x="382079" y="36830"/>
                </a:moveTo>
                <a:lnTo>
                  <a:pt x="373322" y="36830"/>
                </a:lnTo>
                <a:lnTo>
                  <a:pt x="372179" y="37846"/>
                </a:lnTo>
                <a:lnTo>
                  <a:pt x="382079" y="36830"/>
                </a:lnTo>
                <a:close/>
              </a:path>
              <a:path w="906145" h="38100">
                <a:moveTo>
                  <a:pt x="537535" y="36703"/>
                </a:moveTo>
                <a:lnTo>
                  <a:pt x="462818" y="36703"/>
                </a:lnTo>
                <a:lnTo>
                  <a:pt x="468152" y="37084"/>
                </a:lnTo>
                <a:lnTo>
                  <a:pt x="467721" y="37338"/>
                </a:lnTo>
                <a:lnTo>
                  <a:pt x="465358" y="37465"/>
                </a:lnTo>
                <a:lnTo>
                  <a:pt x="463707" y="37592"/>
                </a:lnTo>
                <a:lnTo>
                  <a:pt x="472153" y="37846"/>
                </a:lnTo>
                <a:lnTo>
                  <a:pt x="478947" y="37338"/>
                </a:lnTo>
                <a:lnTo>
                  <a:pt x="486313" y="36957"/>
                </a:lnTo>
                <a:lnTo>
                  <a:pt x="520221" y="36957"/>
                </a:lnTo>
                <a:lnTo>
                  <a:pt x="520908" y="36830"/>
                </a:lnTo>
                <a:lnTo>
                  <a:pt x="537050" y="36830"/>
                </a:lnTo>
                <a:lnTo>
                  <a:pt x="537535" y="36703"/>
                </a:lnTo>
                <a:close/>
              </a:path>
              <a:path w="906145" h="38100">
                <a:moveTo>
                  <a:pt x="520221" y="36957"/>
                </a:moveTo>
                <a:lnTo>
                  <a:pt x="486313" y="36957"/>
                </a:lnTo>
                <a:lnTo>
                  <a:pt x="491449" y="37338"/>
                </a:lnTo>
                <a:lnTo>
                  <a:pt x="498975" y="37592"/>
                </a:lnTo>
                <a:lnTo>
                  <a:pt x="507445" y="37592"/>
                </a:lnTo>
                <a:lnTo>
                  <a:pt x="515409" y="37846"/>
                </a:lnTo>
                <a:lnTo>
                  <a:pt x="520221" y="36957"/>
                </a:lnTo>
                <a:close/>
              </a:path>
              <a:path w="906145" h="38100">
                <a:moveTo>
                  <a:pt x="577534" y="35941"/>
                </a:moveTo>
                <a:lnTo>
                  <a:pt x="544581" y="35941"/>
                </a:lnTo>
                <a:lnTo>
                  <a:pt x="543121" y="36830"/>
                </a:lnTo>
                <a:lnTo>
                  <a:pt x="542066" y="37846"/>
                </a:lnTo>
                <a:lnTo>
                  <a:pt x="554843" y="37041"/>
                </a:lnTo>
                <a:lnTo>
                  <a:pt x="553522" y="36830"/>
                </a:lnTo>
                <a:lnTo>
                  <a:pt x="563021" y="36830"/>
                </a:lnTo>
                <a:lnTo>
                  <a:pt x="568444" y="36449"/>
                </a:lnTo>
                <a:lnTo>
                  <a:pt x="572408" y="36320"/>
                </a:lnTo>
                <a:lnTo>
                  <a:pt x="573504" y="36195"/>
                </a:lnTo>
                <a:lnTo>
                  <a:pt x="574990" y="36068"/>
                </a:lnTo>
                <a:lnTo>
                  <a:pt x="577534" y="35941"/>
                </a:lnTo>
                <a:close/>
              </a:path>
              <a:path w="906145" h="38100">
                <a:moveTo>
                  <a:pt x="678985" y="34798"/>
                </a:moveTo>
                <a:lnTo>
                  <a:pt x="403281" y="34798"/>
                </a:lnTo>
                <a:lnTo>
                  <a:pt x="409999" y="36068"/>
                </a:lnTo>
                <a:lnTo>
                  <a:pt x="416121" y="36449"/>
                </a:lnTo>
                <a:lnTo>
                  <a:pt x="407954" y="36830"/>
                </a:lnTo>
                <a:lnTo>
                  <a:pt x="405351" y="37084"/>
                </a:lnTo>
                <a:lnTo>
                  <a:pt x="412521" y="37465"/>
                </a:lnTo>
                <a:lnTo>
                  <a:pt x="428372" y="37084"/>
                </a:lnTo>
                <a:lnTo>
                  <a:pt x="435348" y="37084"/>
                </a:lnTo>
                <a:lnTo>
                  <a:pt x="432846" y="36322"/>
                </a:lnTo>
                <a:lnTo>
                  <a:pt x="440200" y="35941"/>
                </a:lnTo>
                <a:lnTo>
                  <a:pt x="577534" y="35941"/>
                </a:lnTo>
                <a:lnTo>
                  <a:pt x="580078" y="35814"/>
                </a:lnTo>
                <a:lnTo>
                  <a:pt x="610892" y="35814"/>
                </a:lnTo>
                <a:lnTo>
                  <a:pt x="611828" y="35687"/>
                </a:lnTo>
                <a:lnTo>
                  <a:pt x="665579" y="35687"/>
                </a:lnTo>
                <a:lnTo>
                  <a:pt x="666798" y="35633"/>
                </a:lnTo>
                <a:lnTo>
                  <a:pt x="666984" y="35560"/>
                </a:lnTo>
                <a:lnTo>
                  <a:pt x="671352" y="35433"/>
                </a:lnTo>
                <a:lnTo>
                  <a:pt x="674297" y="35433"/>
                </a:lnTo>
                <a:lnTo>
                  <a:pt x="678985" y="34798"/>
                </a:lnTo>
                <a:close/>
              </a:path>
              <a:path w="906145" h="38100">
                <a:moveTo>
                  <a:pt x="435348" y="37084"/>
                </a:moveTo>
                <a:lnTo>
                  <a:pt x="428372" y="37084"/>
                </a:lnTo>
                <a:lnTo>
                  <a:pt x="434599" y="37465"/>
                </a:lnTo>
                <a:lnTo>
                  <a:pt x="435348" y="37084"/>
                </a:lnTo>
                <a:close/>
              </a:path>
              <a:path w="906145" h="38100">
                <a:moveTo>
                  <a:pt x="555750" y="36983"/>
                </a:moveTo>
                <a:lnTo>
                  <a:pt x="554843" y="37041"/>
                </a:lnTo>
                <a:lnTo>
                  <a:pt x="557497" y="37465"/>
                </a:lnTo>
                <a:lnTo>
                  <a:pt x="556355" y="37025"/>
                </a:lnTo>
                <a:lnTo>
                  <a:pt x="555750" y="36983"/>
                </a:lnTo>
                <a:close/>
              </a:path>
              <a:path w="906145" h="38100">
                <a:moveTo>
                  <a:pt x="562960" y="36957"/>
                </a:moveTo>
                <a:lnTo>
                  <a:pt x="556176" y="36957"/>
                </a:lnTo>
                <a:lnTo>
                  <a:pt x="556355" y="37025"/>
                </a:lnTo>
                <a:lnTo>
                  <a:pt x="562717" y="37465"/>
                </a:lnTo>
                <a:lnTo>
                  <a:pt x="562960" y="36957"/>
                </a:lnTo>
                <a:close/>
              </a:path>
              <a:path w="906145" h="38100">
                <a:moveTo>
                  <a:pt x="614067" y="36092"/>
                </a:moveTo>
                <a:lnTo>
                  <a:pt x="607505" y="36273"/>
                </a:lnTo>
                <a:lnTo>
                  <a:pt x="605432" y="36554"/>
                </a:lnTo>
                <a:lnTo>
                  <a:pt x="607852" y="36830"/>
                </a:lnTo>
                <a:lnTo>
                  <a:pt x="606455" y="37465"/>
                </a:lnTo>
                <a:lnTo>
                  <a:pt x="610189" y="37465"/>
                </a:lnTo>
                <a:lnTo>
                  <a:pt x="620400" y="36576"/>
                </a:lnTo>
                <a:lnTo>
                  <a:pt x="620108" y="36322"/>
                </a:lnTo>
                <a:lnTo>
                  <a:pt x="641677" y="36320"/>
                </a:lnTo>
                <a:lnTo>
                  <a:pt x="649207" y="36195"/>
                </a:lnTo>
                <a:lnTo>
                  <a:pt x="614634" y="36195"/>
                </a:lnTo>
                <a:lnTo>
                  <a:pt x="614067" y="36092"/>
                </a:lnTo>
                <a:close/>
              </a:path>
              <a:path w="906145" h="38100">
                <a:moveTo>
                  <a:pt x="401664" y="35306"/>
                </a:moveTo>
                <a:lnTo>
                  <a:pt x="307409" y="35306"/>
                </a:lnTo>
                <a:lnTo>
                  <a:pt x="317959" y="36449"/>
                </a:lnTo>
                <a:lnTo>
                  <a:pt x="347196" y="36830"/>
                </a:lnTo>
                <a:lnTo>
                  <a:pt x="361676" y="37338"/>
                </a:lnTo>
                <a:lnTo>
                  <a:pt x="360507" y="36322"/>
                </a:lnTo>
                <a:lnTo>
                  <a:pt x="398435" y="36320"/>
                </a:lnTo>
                <a:lnTo>
                  <a:pt x="401664" y="35306"/>
                </a:lnTo>
                <a:close/>
              </a:path>
              <a:path w="906145" h="38100">
                <a:moveTo>
                  <a:pt x="386488" y="36703"/>
                </a:moveTo>
                <a:lnTo>
                  <a:pt x="383316" y="36703"/>
                </a:lnTo>
                <a:lnTo>
                  <a:pt x="388155" y="37338"/>
                </a:lnTo>
                <a:lnTo>
                  <a:pt x="386488" y="36703"/>
                </a:lnTo>
                <a:close/>
              </a:path>
              <a:path w="906145" h="38100">
                <a:moveTo>
                  <a:pt x="544581" y="35941"/>
                </a:moveTo>
                <a:lnTo>
                  <a:pt x="440200" y="35941"/>
                </a:lnTo>
                <a:lnTo>
                  <a:pt x="446093" y="36449"/>
                </a:lnTo>
                <a:lnTo>
                  <a:pt x="457777" y="37084"/>
                </a:lnTo>
                <a:lnTo>
                  <a:pt x="456659" y="37338"/>
                </a:lnTo>
                <a:lnTo>
                  <a:pt x="461574" y="37084"/>
                </a:lnTo>
                <a:lnTo>
                  <a:pt x="462818" y="36703"/>
                </a:lnTo>
                <a:lnTo>
                  <a:pt x="537535" y="36703"/>
                </a:lnTo>
                <a:lnTo>
                  <a:pt x="539958" y="36068"/>
                </a:lnTo>
                <a:lnTo>
                  <a:pt x="544581" y="35941"/>
                </a:lnTo>
                <a:close/>
              </a:path>
              <a:path w="906145" h="38100">
                <a:moveTo>
                  <a:pt x="580078" y="36703"/>
                </a:moveTo>
                <a:lnTo>
                  <a:pt x="587215" y="37338"/>
                </a:lnTo>
                <a:lnTo>
                  <a:pt x="592066" y="36830"/>
                </a:lnTo>
                <a:lnTo>
                  <a:pt x="582173" y="36830"/>
                </a:lnTo>
                <a:lnTo>
                  <a:pt x="580078" y="36703"/>
                </a:lnTo>
                <a:close/>
              </a:path>
              <a:path w="906145" h="38100">
                <a:moveTo>
                  <a:pt x="604500" y="36449"/>
                </a:moveTo>
                <a:lnTo>
                  <a:pt x="601541" y="36614"/>
                </a:lnTo>
                <a:lnTo>
                  <a:pt x="599661" y="37338"/>
                </a:lnTo>
                <a:lnTo>
                  <a:pt x="605432" y="36554"/>
                </a:lnTo>
                <a:lnTo>
                  <a:pt x="604500" y="36449"/>
                </a:lnTo>
                <a:close/>
              </a:path>
              <a:path w="906145" h="38100">
                <a:moveTo>
                  <a:pt x="537050" y="36830"/>
                </a:moveTo>
                <a:lnTo>
                  <a:pt x="531881" y="36830"/>
                </a:lnTo>
                <a:lnTo>
                  <a:pt x="531787" y="36989"/>
                </a:lnTo>
                <a:lnTo>
                  <a:pt x="532859" y="37211"/>
                </a:lnTo>
                <a:lnTo>
                  <a:pt x="533392" y="37211"/>
                </a:lnTo>
                <a:lnTo>
                  <a:pt x="537050" y="36830"/>
                </a:lnTo>
                <a:close/>
              </a:path>
              <a:path w="906145" h="38100">
                <a:moveTo>
                  <a:pt x="385488" y="36322"/>
                </a:moveTo>
                <a:lnTo>
                  <a:pt x="360507" y="36322"/>
                </a:lnTo>
                <a:lnTo>
                  <a:pt x="369651" y="37084"/>
                </a:lnTo>
                <a:lnTo>
                  <a:pt x="373322" y="36830"/>
                </a:lnTo>
                <a:lnTo>
                  <a:pt x="382079" y="36830"/>
                </a:lnTo>
                <a:lnTo>
                  <a:pt x="383316" y="36703"/>
                </a:lnTo>
                <a:lnTo>
                  <a:pt x="386488" y="36703"/>
                </a:lnTo>
                <a:lnTo>
                  <a:pt x="385488" y="36322"/>
                </a:lnTo>
                <a:close/>
              </a:path>
              <a:path w="906145" h="38100">
                <a:moveTo>
                  <a:pt x="531881" y="36830"/>
                </a:moveTo>
                <a:lnTo>
                  <a:pt x="531627" y="36957"/>
                </a:lnTo>
                <a:lnTo>
                  <a:pt x="531787" y="36989"/>
                </a:lnTo>
                <a:lnTo>
                  <a:pt x="531881" y="36830"/>
                </a:lnTo>
                <a:close/>
              </a:path>
              <a:path w="906145" h="38100">
                <a:moveTo>
                  <a:pt x="563021" y="36830"/>
                </a:moveTo>
                <a:lnTo>
                  <a:pt x="553522" y="36830"/>
                </a:lnTo>
                <a:lnTo>
                  <a:pt x="555750" y="36983"/>
                </a:lnTo>
                <a:lnTo>
                  <a:pt x="556176" y="36957"/>
                </a:lnTo>
                <a:lnTo>
                  <a:pt x="562960" y="36957"/>
                </a:lnTo>
                <a:lnTo>
                  <a:pt x="563021" y="36830"/>
                </a:lnTo>
                <a:close/>
              </a:path>
              <a:path w="906145" h="38100">
                <a:moveTo>
                  <a:pt x="398431" y="36322"/>
                </a:moveTo>
                <a:lnTo>
                  <a:pt x="385488" y="36322"/>
                </a:lnTo>
                <a:lnTo>
                  <a:pt x="396410" y="36957"/>
                </a:lnTo>
                <a:lnTo>
                  <a:pt x="398431" y="36322"/>
                </a:lnTo>
                <a:close/>
              </a:path>
              <a:path w="906145" h="38100">
                <a:moveTo>
                  <a:pt x="595331" y="36561"/>
                </a:moveTo>
                <a:lnTo>
                  <a:pt x="594927" y="36568"/>
                </a:lnTo>
                <a:lnTo>
                  <a:pt x="595432" y="36957"/>
                </a:lnTo>
                <a:lnTo>
                  <a:pt x="599966" y="36703"/>
                </a:lnTo>
                <a:lnTo>
                  <a:pt x="596032" y="36703"/>
                </a:lnTo>
                <a:lnTo>
                  <a:pt x="595331" y="36561"/>
                </a:lnTo>
                <a:close/>
              </a:path>
              <a:path w="906145" h="38100">
                <a:moveTo>
                  <a:pt x="610892" y="35814"/>
                </a:moveTo>
                <a:lnTo>
                  <a:pt x="586123" y="35814"/>
                </a:lnTo>
                <a:lnTo>
                  <a:pt x="582173" y="36830"/>
                </a:lnTo>
                <a:lnTo>
                  <a:pt x="592066" y="36830"/>
                </a:lnTo>
                <a:lnTo>
                  <a:pt x="594492" y="36576"/>
                </a:lnTo>
                <a:lnTo>
                  <a:pt x="594927" y="36568"/>
                </a:lnTo>
                <a:lnTo>
                  <a:pt x="594771" y="36449"/>
                </a:lnTo>
                <a:lnTo>
                  <a:pt x="602511" y="36449"/>
                </a:lnTo>
                <a:lnTo>
                  <a:pt x="605800" y="36320"/>
                </a:lnTo>
                <a:lnTo>
                  <a:pt x="607505" y="36273"/>
                </a:lnTo>
                <a:lnTo>
                  <a:pt x="610892" y="35814"/>
                </a:lnTo>
                <a:close/>
              </a:path>
              <a:path w="906145" h="38100">
                <a:moveTo>
                  <a:pt x="601911" y="36472"/>
                </a:moveTo>
                <a:lnTo>
                  <a:pt x="596032" y="36703"/>
                </a:lnTo>
                <a:lnTo>
                  <a:pt x="599966" y="36703"/>
                </a:lnTo>
                <a:lnTo>
                  <a:pt x="601541" y="36614"/>
                </a:lnTo>
                <a:lnTo>
                  <a:pt x="601911" y="36472"/>
                </a:lnTo>
                <a:close/>
              </a:path>
              <a:path w="906145" h="38100">
                <a:moveTo>
                  <a:pt x="607505" y="36273"/>
                </a:moveTo>
                <a:lnTo>
                  <a:pt x="605751" y="36322"/>
                </a:lnTo>
                <a:lnTo>
                  <a:pt x="601911" y="36472"/>
                </a:lnTo>
                <a:lnTo>
                  <a:pt x="601541" y="36614"/>
                </a:lnTo>
                <a:lnTo>
                  <a:pt x="604500" y="36449"/>
                </a:lnTo>
                <a:lnTo>
                  <a:pt x="606212" y="36449"/>
                </a:lnTo>
                <a:lnTo>
                  <a:pt x="607505" y="36273"/>
                </a:lnTo>
                <a:close/>
              </a:path>
              <a:path w="906145" h="38100">
                <a:moveTo>
                  <a:pt x="594771" y="36449"/>
                </a:moveTo>
                <a:lnTo>
                  <a:pt x="594927" y="36568"/>
                </a:lnTo>
                <a:lnTo>
                  <a:pt x="595331" y="36561"/>
                </a:lnTo>
                <a:lnTo>
                  <a:pt x="594771" y="36449"/>
                </a:lnTo>
                <a:close/>
              </a:path>
              <a:path w="906145" h="38100">
                <a:moveTo>
                  <a:pt x="601972" y="36449"/>
                </a:moveTo>
                <a:lnTo>
                  <a:pt x="594771" y="36449"/>
                </a:lnTo>
                <a:lnTo>
                  <a:pt x="595331" y="36561"/>
                </a:lnTo>
                <a:lnTo>
                  <a:pt x="601972" y="36449"/>
                </a:lnTo>
                <a:close/>
              </a:path>
              <a:path w="906145" h="38100">
                <a:moveTo>
                  <a:pt x="606212" y="36449"/>
                </a:moveTo>
                <a:lnTo>
                  <a:pt x="604500" y="36449"/>
                </a:lnTo>
                <a:lnTo>
                  <a:pt x="605432" y="36554"/>
                </a:lnTo>
                <a:lnTo>
                  <a:pt x="606212" y="36449"/>
                </a:lnTo>
                <a:close/>
              </a:path>
              <a:path w="906145" h="38100">
                <a:moveTo>
                  <a:pt x="602511" y="36449"/>
                </a:moveTo>
                <a:lnTo>
                  <a:pt x="601972" y="36449"/>
                </a:lnTo>
                <a:lnTo>
                  <a:pt x="602511" y="36449"/>
                </a:lnTo>
                <a:close/>
              </a:path>
              <a:path w="906145" h="38100">
                <a:moveTo>
                  <a:pt x="302148" y="36181"/>
                </a:moveTo>
                <a:lnTo>
                  <a:pt x="303941" y="36449"/>
                </a:lnTo>
                <a:lnTo>
                  <a:pt x="304163" y="36320"/>
                </a:lnTo>
                <a:lnTo>
                  <a:pt x="302148" y="36181"/>
                </a:lnTo>
                <a:close/>
              </a:path>
              <a:path w="906145" h="38100">
                <a:moveTo>
                  <a:pt x="641595" y="36322"/>
                </a:moveTo>
                <a:lnTo>
                  <a:pt x="620108" y="36322"/>
                </a:lnTo>
                <a:lnTo>
                  <a:pt x="633984" y="36449"/>
                </a:lnTo>
                <a:lnTo>
                  <a:pt x="641595" y="36322"/>
                </a:lnTo>
                <a:close/>
              </a:path>
              <a:path w="906145" h="38100">
                <a:moveTo>
                  <a:pt x="614945" y="36068"/>
                </a:moveTo>
                <a:lnTo>
                  <a:pt x="614067" y="36092"/>
                </a:lnTo>
                <a:lnTo>
                  <a:pt x="614634" y="36195"/>
                </a:lnTo>
                <a:lnTo>
                  <a:pt x="614945" y="36068"/>
                </a:lnTo>
                <a:close/>
              </a:path>
              <a:path w="906145" h="38100">
                <a:moveTo>
                  <a:pt x="653702" y="36068"/>
                </a:moveTo>
                <a:lnTo>
                  <a:pt x="614945" y="36068"/>
                </a:lnTo>
                <a:lnTo>
                  <a:pt x="614634" y="36195"/>
                </a:lnTo>
                <a:lnTo>
                  <a:pt x="649207" y="36195"/>
                </a:lnTo>
                <a:lnTo>
                  <a:pt x="653702" y="36068"/>
                </a:lnTo>
                <a:close/>
              </a:path>
              <a:path w="906145" h="38100">
                <a:moveTo>
                  <a:pt x="298479" y="35204"/>
                </a:moveTo>
                <a:lnTo>
                  <a:pt x="294251" y="35814"/>
                </a:lnTo>
                <a:lnTo>
                  <a:pt x="298671" y="35941"/>
                </a:lnTo>
                <a:lnTo>
                  <a:pt x="302148" y="36181"/>
                </a:lnTo>
                <a:lnTo>
                  <a:pt x="299687" y="35814"/>
                </a:lnTo>
                <a:lnTo>
                  <a:pt x="298479" y="35204"/>
                </a:lnTo>
                <a:close/>
              </a:path>
              <a:path w="906145" h="38100">
                <a:moveTo>
                  <a:pt x="665579" y="35687"/>
                </a:moveTo>
                <a:lnTo>
                  <a:pt x="611828" y="35687"/>
                </a:lnTo>
                <a:lnTo>
                  <a:pt x="614067" y="36092"/>
                </a:lnTo>
                <a:lnTo>
                  <a:pt x="614945" y="36068"/>
                </a:lnTo>
                <a:lnTo>
                  <a:pt x="653702" y="36068"/>
                </a:lnTo>
                <a:lnTo>
                  <a:pt x="662692" y="35814"/>
                </a:lnTo>
                <a:lnTo>
                  <a:pt x="665579" y="35687"/>
                </a:lnTo>
                <a:close/>
              </a:path>
              <a:path w="906145" h="38100">
                <a:moveTo>
                  <a:pt x="305037" y="35814"/>
                </a:moveTo>
                <a:lnTo>
                  <a:pt x="304567" y="36086"/>
                </a:lnTo>
                <a:lnTo>
                  <a:pt x="305037" y="35814"/>
                </a:lnTo>
                <a:close/>
              </a:path>
              <a:path w="906145" h="38100">
                <a:moveTo>
                  <a:pt x="674297" y="35433"/>
                </a:moveTo>
                <a:lnTo>
                  <a:pt x="671352" y="35433"/>
                </a:lnTo>
                <a:lnTo>
                  <a:pt x="666798" y="35633"/>
                </a:lnTo>
                <a:lnTo>
                  <a:pt x="665701" y="36068"/>
                </a:lnTo>
                <a:lnTo>
                  <a:pt x="668292" y="35687"/>
                </a:lnTo>
                <a:lnTo>
                  <a:pt x="673359" y="35560"/>
                </a:lnTo>
                <a:lnTo>
                  <a:pt x="674297" y="35433"/>
                </a:lnTo>
                <a:close/>
              </a:path>
              <a:path w="906145" h="38100">
                <a:moveTo>
                  <a:pt x="287729" y="35306"/>
                </a:moveTo>
                <a:lnTo>
                  <a:pt x="270617" y="35306"/>
                </a:lnTo>
                <a:lnTo>
                  <a:pt x="271772" y="35560"/>
                </a:lnTo>
                <a:lnTo>
                  <a:pt x="271087" y="35941"/>
                </a:lnTo>
                <a:lnTo>
                  <a:pt x="280405" y="35941"/>
                </a:lnTo>
                <a:lnTo>
                  <a:pt x="287729" y="35306"/>
                </a:lnTo>
                <a:close/>
              </a:path>
              <a:path w="906145" h="38100">
                <a:moveTo>
                  <a:pt x="753788" y="33782"/>
                </a:moveTo>
                <a:lnTo>
                  <a:pt x="239210" y="33782"/>
                </a:lnTo>
                <a:lnTo>
                  <a:pt x="245864" y="34036"/>
                </a:lnTo>
                <a:lnTo>
                  <a:pt x="251313" y="34036"/>
                </a:lnTo>
                <a:lnTo>
                  <a:pt x="251529" y="34798"/>
                </a:lnTo>
                <a:lnTo>
                  <a:pt x="247134" y="35433"/>
                </a:lnTo>
                <a:lnTo>
                  <a:pt x="257244" y="35814"/>
                </a:lnTo>
                <a:lnTo>
                  <a:pt x="266032" y="35306"/>
                </a:lnTo>
                <a:lnTo>
                  <a:pt x="287729" y="35306"/>
                </a:lnTo>
                <a:lnTo>
                  <a:pt x="292123" y="34925"/>
                </a:lnTo>
                <a:lnTo>
                  <a:pt x="402877" y="34925"/>
                </a:lnTo>
                <a:lnTo>
                  <a:pt x="403281" y="34798"/>
                </a:lnTo>
                <a:lnTo>
                  <a:pt x="715036" y="34798"/>
                </a:lnTo>
                <a:lnTo>
                  <a:pt x="723851" y="34417"/>
                </a:lnTo>
                <a:lnTo>
                  <a:pt x="733400" y="34314"/>
                </a:lnTo>
                <a:lnTo>
                  <a:pt x="733862" y="34163"/>
                </a:lnTo>
                <a:lnTo>
                  <a:pt x="748753" y="34163"/>
                </a:lnTo>
                <a:lnTo>
                  <a:pt x="753788" y="33782"/>
                </a:lnTo>
                <a:close/>
              </a:path>
              <a:path w="906145" h="38100">
                <a:moveTo>
                  <a:pt x="305808" y="35462"/>
                </a:moveTo>
                <a:lnTo>
                  <a:pt x="305611" y="35481"/>
                </a:lnTo>
                <a:lnTo>
                  <a:pt x="305037" y="35814"/>
                </a:lnTo>
                <a:lnTo>
                  <a:pt x="307180" y="35814"/>
                </a:lnTo>
                <a:lnTo>
                  <a:pt x="305808" y="35462"/>
                </a:lnTo>
                <a:close/>
              </a:path>
              <a:path w="906145" h="38100">
                <a:moveTo>
                  <a:pt x="692650" y="34925"/>
                </a:moveTo>
                <a:lnTo>
                  <a:pt x="684306" y="34925"/>
                </a:lnTo>
                <a:lnTo>
                  <a:pt x="684014" y="35687"/>
                </a:lnTo>
                <a:lnTo>
                  <a:pt x="691533" y="35687"/>
                </a:lnTo>
                <a:lnTo>
                  <a:pt x="691698" y="35814"/>
                </a:lnTo>
                <a:lnTo>
                  <a:pt x="692488" y="35076"/>
                </a:lnTo>
                <a:lnTo>
                  <a:pt x="690504" y="35052"/>
                </a:lnTo>
                <a:lnTo>
                  <a:pt x="692650" y="34925"/>
                </a:lnTo>
                <a:close/>
              </a:path>
              <a:path w="906145" h="38100">
                <a:moveTo>
                  <a:pt x="731425" y="34961"/>
                </a:moveTo>
                <a:lnTo>
                  <a:pt x="729328" y="35052"/>
                </a:lnTo>
                <a:lnTo>
                  <a:pt x="729214" y="35687"/>
                </a:lnTo>
                <a:lnTo>
                  <a:pt x="731425" y="34961"/>
                </a:lnTo>
                <a:close/>
              </a:path>
              <a:path w="906145" h="38100">
                <a:moveTo>
                  <a:pt x="671352" y="35433"/>
                </a:moveTo>
                <a:lnTo>
                  <a:pt x="666984" y="35560"/>
                </a:lnTo>
                <a:lnTo>
                  <a:pt x="666798" y="35633"/>
                </a:lnTo>
                <a:lnTo>
                  <a:pt x="671352" y="35433"/>
                </a:lnTo>
                <a:close/>
              </a:path>
              <a:path w="906145" h="38100">
                <a:moveTo>
                  <a:pt x="402877" y="34925"/>
                </a:moveTo>
                <a:lnTo>
                  <a:pt x="292123" y="34925"/>
                </a:lnTo>
                <a:lnTo>
                  <a:pt x="299535" y="35052"/>
                </a:lnTo>
                <a:lnTo>
                  <a:pt x="298588" y="35188"/>
                </a:lnTo>
                <a:lnTo>
                  <a:pt x="304805" y="35560"/>
                </a:lnTo>
                <a:lnTo>
                  <a:pt x="305611" y="35481"/>
                </a:lnTo>
                <a:lnTo>
                  <a:pt x="306107" y="35433"/>
                </a:lnTo>
                <a:lnTo>
                  <a:pt x="307409" y="35306"/>
                </a:lnTo>
                <a:lnTo>
                  <a:pt x="401664" y="35306"/>
                </a:lnTo>
                <a:lnTo>
                  <a:pt x="402877" y="34925"/>
                </a:lnTo>
                <a:close/>
              </a:path>
              <a:path w="906145" h="38100">
                <a:moveTo>
                  <a:pt x="306107" y="35433"/>
                </a:moveTo>
                <a:lnTo>
                  <a:pt x="305694" y="35433"/>
                </a:lnTo>
                <a:lnTo>
                  <a:pt x="306107" y="35433"/>
                </a:lnTo>
                <a:close/>
              </a:path>
              <a:path w="906145" h="38100">
                <a:moveTo>
                  <a:pt x="715036" y="34798"/>
                </a:moveTo>
                <a:lnTo>
                  <a:pt x="678985" y="34798"/>
                </a:lnTo>
                <a:lnTo>
                  <a:pt x="679430" y="35306"/>
                </a:lnTo>
                <a:lnTo>
                  <a:pt x="684306" y="34925"/>
                </a:lnTo>
                <a:lnTo>
                  <a:pt x="712097" y="34925"/>
                </a:lnTo>
                <a:lnTo>
                  <a:pt x="715036" y="34798"/>
                </a:lnTo>
                <a:close/>
              </a:path>
              <a:path w="906145" h="38100">
                <a:moveTo>
                  <a:pt x="298430" y="35179"/>
                </a:moveTo>
                <a:lnTo>
                  <a:pt x="298588" y="35188"/>
                </a:lnTo>
                <a:lnTo>
                  <a:pt x="298430" y="35179"/>
                </a:lnTo>
                <a:close/>
              </a:path>
              <a:path w="906145" h="38100">
                <a:moveTo>
                  <a:pt x="712097" y="34925"/>
                </a:moveTo>
                <a:lnTo>
                  <a:pt x="692650" y="34925"/>
                </a:lnTo>
                <a:lnTo>
                  <a:pt x="692488" y="35076"/>
                </a:lnTo>
                <a:lnTo>
                  <a:pt x="700843" y="35179"/>
                </a:lnTo>
                <a:lnTo>
                  <a:pt x="712097" y="34925"/>
                </a:lnTo>
                <a:close/>
              </a:path>
              <a:path w="906145" h="38100">
                <a:moveTo>
                  <a:pt x="692650" y="34925"/>
                </a:moveTo>
                <a:lnTo>
                  <a:pt x="690504" y="35052"/>
                </a:lnTo>
                <a:lnTo>
                  <a:pt x="692488" y="35076"/>
                </a:lnTo>
                <a:lnTo>
                  <a:pt x="692650" y="34925"/>
                </a:lnTo>
                <a:close/>
              </a:path>
              <a:path w="906145" h="38100">
                <a:moveTo>
                  <a:pt x="748753" y="34163"/>
                </a:moveTo>
                <a:lnTo>
                  <a:pt x="733862" y="34163"/>
                </a:lnTo>
                <a:lnTo>
                  <a:pt x="735691" y="34290"/>
                </a:lnTo>
                <a:lnTo>
                  <a:pt x="733400" y="34314"/>
                </a:lnTo>
                <a:lnTo>
                  <a:pt x="731425" y="34961"/>
                </a:lnTo>
                <a:lnTo>
                  <a:pt x="747075" y="34290"/>
                </a:lnTo>
                <a:lnTo>
                  <a:pt x="748753" y="34163"/>
                </a:lnTo>
                <a:close/>
              </a:path>
              <a:path w="906145" h="38100">
                <a:moveTo>
                  <a:pt x="215435" y="33401"/>
                </a:moveTo>
                <a:lnTo>
                  <a:pt x="197033" y="33401"/>
                </a:lnTo>
                <a:lnTo>
                  <a:pt x="206266" y="33909"/>
                </a:lnTo>
                <a:lnTo>
                  <a:pt x="216273" y="34036"/>
                </a:lnTo>
                <a:lnTo>
                  <a:pt x="215092" y="34671"/>
                </a:lnTo>
                <a:lnTo>
                  <a:pt x="218750" y="34417"/>
                </a:lnTo>
                <a:lnTo>
                  <a:pt x="224503" y="34417"/>
                </a:lnTo>
                <a:lnTo>
                  <a:pt x="225925" y="34290"/>
                </a:lnTo>
                <a:lnTo>
                  <a:pt x="222407" y="34163"/>
                </a:lnTo>
                <a:lnTo>
                  <a:pt x="216007" y="33782"/>
                </a:lnTo>
                <a:lnTo>
                  <a:pt x="215435" y="33401"/>
                </a:lnTo>
                <a:close/>
              </a:path>
              <a:path w="906145" h="38100">
                <a:moveTo>
                  <a:pt x="224503" y="34417"/>
                </a:moveTo>
                <a:lnTo>
                  <a:pt x="218750" y="34417"/>
                </a:lnTo>
                <a:lnTo>
                  <a:pt x="223081" y="34544"/>
                </a:lnTo>
                <a:lnTo>
                  <a:pt x="224503" y="34417"/>
                </a:lnTo>
                <a:close/>
              </a:path>
              <a:path w="906145" h="38100">
                <a:moveTo>
                  <a:pt x="182927" y="33203"/>
                </a:moveTo>
                <a:lnTo>
                  <a:pt x="182377" y="33274"/>
                </a:lnTo>
                <a:lnTo>
                  <a:pt x="181869" y="33528"/>
                </a:lnTo>
                <a:lnTo>
                  <a:pt x="179329" y="33655"/>
                </a:lnTo>
                <a:lnTo>
                  <a:pt x="188968" y="34417"/>
                </a:lnTo>
                <a:lnTo>
                  <a:pt x="182927" y="33203"/>
                </a:lnTo>
                <a:close/>
              </a:path>
              <a:path w="906145" h="38100">
                <a:moveTo>
                  <a:pt x="733862" y="34163"/>
                </a:moveTo>
                <a:lnTo>
                  <a:pt x="733400" y="34314"/>
                </a:lnTo>
                <a:lnTo>
                  <a:pt x="735691" y="34290"/>
                </a:lnTo>
                <a:lnTo>
                  <a:pt x="733862" y="34163"/>
                </a:lnTo>
                <a:close/>
              </a:path>
              <a:path w="906145" h="38100">
                <a:moveTo>
                  <a:pt x="760502" y="33274"/>
                </a:moveTo>
                <a:lnTo>
                  <a:pt x="230218" y="33274"/>
                </a:lnTo>
                <a:lnTo>
                  <a:pt x="236809" y="34290"/>
                </a:lnTo>
                <a:lnTo>
                  <a:pt x="239210" y="33782"/>
                </a:lnTo>
                <a:lnTo>
                  <a:pt x="753788" y="33782"/>
                </a:lnTo>
                <a:lnTo>
                  <a:pt x="760502" y="33274"/>
                </a:lnTo>
                <a:close/>
              </a:path>
              <a:path w="906145" h="38100">
                <a:moveTo>
                  <a:pt x="196750" y="33709"/>
                </a:moveTo>
                <a:lnTo>
                  <a:pt x="194834" y="33883"/>
                </a:lnTo>
                <a:lnTo>
                  <a:pt x="194899" y="34163"/>
                </a:lnTo>
                <a:lnTo>
                  <a:pt x="196334" y="34163"/>
                </a:lnTo>
                <a:lnTo>
                  <a:pt x="196750" y="33709"/>
                </a:lnTo>
                <a:close/>
              </a:path>
              <a:path w="906145" h="38100">
                <a:moveTo>
                  <a:pt x="230218" y="33274"/>
                </a:moveTo>
                <a:lnTo>
                  <a:pt x="224744" y="33274"/>
                </a:lnTo>
                <a:lnTo>
                  <a:pt x="225773" y="33655"/>
                </a:lnTo>
                <a:lnTo>
                  <a:pt x="234942" y="34036"/>
                </a:lnTo>
                <a:lnTo>
                  <a:pt x="230218" y="33274"/>
                </a:lnTo>
                <a:close/>
              </a:path>
              <a:path w="906145" h="38100">
                <a:moveTo>
                  <a:pt x="194810" y="33782"/>
                </a:moveTo>
                <a:lnTo>
                  <a:pt x="194020" y="33782"/>
                </a:lnTo>
                <a:lnTo>
                  <a:pt x="194556" y="33909"/>
                </a:lnTo>
                <a:lnTo>
                  <a:pt x="194834" y="33883"/>
                </a:lnTo>
                <a:close/>
              </a:path>
              <a:path w="906145" h="38100">
                <a:moveTo>
                  <a:pt x="192410" y="33401"/>
                </a:moveTo>
                <a:lnTo>
                  <a:pt x="190721" y="33401"/>
                </a:lnTo>
                <a:lnTo>
                  <a:pt x="186784" y="33782"/>
                </a:lnTo>
                <a:lnTo>
                  <a:pt x="194020" y="33782"/>
                </a:lnTo>
                <a:lnTo>
                  <a:pt x="192410" y="33401"/>
                </a:lnTo>
                <a:close/>
              </a:path>
              <a:path w="906145" h="38100">
                <a:moveTo>
                  <a:pt x="779108" y="33020"/>
                </a:moveTo>
                <a:lnTo>
                  <a:pt x="763859" y="33020"/>
                </a:lnTo>
                <a:lnTo>
                  <a:pt x="762729" y="33274"/>
                </a:lnTo>
                <a:lnTo>
                  <a:pt x="763123" y="33528"/>
                </a:lnTo>
                <a:lnTo>
                  <a:pt x="760367" y="33782"/>
                </a:lnTo>
                <a:lnTo>
                  <a:pt x="768482" y="33655"/>
                </a:lnTo>
                <a:lnTo>
                  <a:pt x="777842" y="33274"/>
                </a:lnTo>
                <a:lnTo>
                  <a:pt x="779108" y="33020"/>
                </a:lnTo>
                <a:close/>
              </a:path>
              <a:path w="906145" h="38100">
                <a:moveTo>
                  <a:pt x="196854" y="33596"/>
                </a:moveTo>
                <a:lnTo>
                  <a:pt x="197350" y="33655"/>
                </a:lnTo>
                <a:lnTo>
                  <a:pt x="196854" y="33596"/>
                </a:lnTo>
                <a:close/>
              </a:path>
              <a:path w="906145" h="38100">
                <a:moveTo>
                  <a:pt x="773604" y="32639"/>
                </a:moveTo>
                <a:lnTo>
                  <a:pt x="194556" y="32639"/>
                </a:lnTo>
                <a:lnTo>
                  <a:pt x="194137" y="33274"/>
                </a:lnTo>
                <a:lnTo>
                  <a:pt x="196854" y="33596"/>
                </a:lnTo>
                <a:lnTo>
                  <a:pt x="197033" y="33401"/>
                </a:lnTo>
                <a:lnTo>
                  <a:pt x="215435" y="33401"/>
                </a:lnTo>
                <a:lnTo>
                  <a:pt x="215245" y="33274"/>
                </a:lnTo>
                <a:lnTo>
                  <a:pt x="760502" y="33274"/>
                </a:lnTo>
                <a:lnTo>
                  <a:pt x="763859" y="33020"/>
                </a:lnTo>
                <a:lnTo>
                  <a:pt x="779108" y="33020"/>
                </a:lnTo>
                <a:lnTo>
                  <a:pt x="779741" y="32893"/>
                </a:lnTo>
                <a:lnTo>
                  <a:pt x="777524" y="32893"/>
                </a:lnTo>
                <a:lnTo>
                  <a:pt x="773604" y="32639"/>
                </a:lnTo>
                <a:close/>
              </a:path>
              <a:path w="906145" h="38100">
                <a:moveTo>
                  <a:pt x="175290" y="32385"/>
                </a:moveTo>
                <a:lnTo>
                  <a:pt x="160101" y="32385"/>
                </a:lnTo>
                <a:lnTo>
                  <a:pt x="171226" y="33274"/>
                </a:lnTo>
                <a:lnTo>
                  <a:pt x="173957" y="32639"/>
                </a:lnTo>
                <a:lnTo>
                  <a:pt x="175128" y="32639"/>
                </a:lnTo>
                <a:lnTo>
                  <a:pt x="175290" y="32385"/>
                </a:lnTo>
                <a:close/>
              </a:path>
              <a:path w="906145" h="38100">
                <a:moveTo>
                  <a:pt x="183848" y="33086"/>
                </a:moveTo>
                <a:lnTo>
                  <a:pt x="182644" y="33147"/>
                </a:lnTo>
                <a:lnTo>
                  <a:pt x="182927" y="33203"/>
                </a:lnTo>
                <a:lnTo>
                  <a:pt x="183848" y="33086"/>
                </a:lnTo>
                <a:close/>
              </a:path>
              <a:path w="906145" h="38100">
                <a:moveTo>
                  <a:pt x="795978" y="31242"/>
                </a:moveTo>
                <a:lnTo>
                  <a:pt x="132504" y="31242"/>
                </a:lnTo>
                <a:lnTo>
                  <a:pt x="139603" y="31369"/>
                </a:lnTo>
                <a:lnTo>
                  <a:pt x="144925" y="32004"/>
                </a:lnTo>
                <a:lnTo>
                  <a:pt x="144061" y="32004"/>
                </a:lnTo>
                <a:lnTo>
                  <a:pt x="158031" y="33147"/>
                </a:lnTo>
                <a:lnTo>
                  <a:pt x="160101" y="32385"/>
                </a:lnTo>
                <a:lnTo>
                  <a:pt x="773128" y="32385"/>
                </a:lnTo>
                <a:lnTo>
                  <a:pt x="782033" y="31623"/>
                </a:lnTo>
                <a:lnTo>
                  <a:pt x="795647" y="31623"/>
                </a:lnTo>
                <a:lnTo>
                  <a:pt x="795978" y="31242"/>
                </a:lnTo>
                <a:close/>
              </a:path>
              <a:path w="906145" h="38100">
                <a:moveTo>
                  <a:pt x="773128" y="32385"/>
                </a:moveTo>
                <a:lnTo>
                  <a:pt x="175290" y="32385"/>
                </a:lnTo>
                <a:lnTo>
                  <a:pt x="184371" y="33020"/>
                </a:lnTo>
                <a:lnTo>
                  <a:pt x="183848" y="33086"/>
                </a:lnTo>
                <a:lnTo>
                  <a:pt x="187711" y="32893"/>
                </a:lnTo>
                <a:lnTo>
                  <a:pt x="194556" y="32639"/>
                </a:lnTo>
                <a:lnTo>
                  <a:pt x="773604" y="32639"/>
                </a:lnTo>
                <a:lnTo>
                  <a:pt x="771644" y="32512"/>
                </a:lnTo>
                <a:lnTo>
                  <a:pt x="773128" y="32385"/>
                </a:lnTo>
                <a:close/>
              </a:path>
              <a:path w="906145" h="38100">
                <a:moveTo>
                  <a:pt x="175128" y="32639"/>
                </a:moveTo>
                <a:lnTo>
                  <a:pt x="173957" y="32639"/>
                </a:lnTo>
                <a:lnTo>
                  <a:pt x="174554" y="32766"/>
                </a:lnTo>
                <a:lnTo>
                  <a:pt x="173703" y="32766"/>
                </a:lnTo>
                <a:lnTo>
                  <a:pt x="174884" y="33020"/>
                </a:lnTo>
                <a:lnTo>
                  <a:pt x="175128" y="32639"/>
                </a:lnTo>
                <a:close/>
              </a:path>
              <a:path w="906145" h="38100">
                <a:moveTo>
                  <a:pt x="780300" y="32780"/>
                </a:moveTo>
                <a:lnTo>
                  <a:pt x="779741" y="32893"/>
                </a:lnTo>
                <a:lnTo>
                  <a:pt x="781195" y="32893"/>
                </a:lnTo>
                <a:lnTo>
                  <a:pt x="780300" y="32780"/>
                </a:lnTo>
                <a:close/>
              </a:path>
              <a:path w="906145" h="38100">
                <a:moveTo>
                  <a:pt x="776127" y="32258"/>
                </a:moveTo>
                <a:lnTo>
                  <a:pt x="780300" y="32780"/>
                </a:lnTo>
                <a:lnTo>
                  <a:pt x="781639" y="32512"/>
                </a:lnTo>
                <a:lnTo>
                  <a:pt x="776127" y="32258"/>
                </a:lnTo>
                <a:close/>
              </a:path>
              <a:path w="906145" h="38100">
                <a:moveTo>
                  <a:pt x="826318" y="30988"/>
                </a:moveTo>
                <a:lnTo>
                  <a:pt x="804042" y="30988"/>
                </a:lnTo>
                <a:lnTo>
                  <a:pt x="808932" y="31242"/>
                </a:lnTo>
                <a:lnTo>
                  <a:pt x="799915" y="31242"/>
                </a:lnTo>
                <a:lnTo>
                  <a:pt x="801794" y="31623"/>
                </a:lnTo>
                <a:lnTo>
                  <a:pt x="803801" y="32639"/>
                </a:lnTo>
                <a:lnTo>
                  <a:pt x="820374" y="31750"/>
                </a:lnTo>
                <a:lnTo>
                  <a:pt x="822932" y="31750"/>
                </a:lnTo>
                <a:lnTo>
                  <a:pt x="826661" y="31242"/>
                </a:lnTo>
                <a:lnTo>
                  <a:pt x="826318" y="30988"/>
                </a:lnTo>
                <a:close/>
              </a:path>
              <a:path w="906145" h="38100">
                <a:moveTo>
                  <a:pt x="822932" y="31750"/>
                </a:moveTo>
                <a:lnTo>
                  <a:pt x="820374" y="31750"/>
                </a:lnTo>
                <a:lnTo>
                  <a:pt x="822000" y="31877"/>
                </a:lnTo>
                <a:lnTo>
                  <a:pt x="822932" y="31750"/>
                </a:lnTo>
                <a:close/>
              </a:path>
              <a:path w="906145" h="38100">
                <a:moveTo>
                  <a:pt x="795647" y="31623"/>
                </a:moveTo>
                <a:lnTo>
                  <a:pt x="787392" y="31623"/>
                </a:lnTo>
                <a:lnTo>
                  <a:pt x="787583" y="31750"/>
                </a:lnTo>
                <a:lnTo>
                  <a:pt x="795647" y="31623"/>
                </a:lnTo>
                <a:close/>
              </a:path>
              <a:path w="906145" h="38100">
                <a:moveTo>
                  <a:pt x="632758" y="30988"/>
                </a:moveTo>
                <a:lnTo>
                  <a:pt x="118433" y="30988"/>
                </a:lnTo>
                <a:lnTo>
                  <a:pt x="128275" y="31369"/>
                </a:lnTo>
                <a:lnTo>
                  <a:pt x="127970" y="31496"/>
                </a:lnTo>
                <a:lnTo>
                  <a:pt x="132504" y="31242"/>
                </a:lnTo>
                <a:lnTo>
                  <a:pt x="795978" y="31242"/>
                </a:lnTo>
                <a:lnTo>
                  <a:pt x="800010" y="31115"/>
                </a:lnTo>
                <a:lnTo>
                  <a:pt x="633075" y="31115"/>
                </a:lnTo>
                <a:lnTo>
                  <a:pt x="632758" y="30988"/>
                </a:lnTo>
                <a:close/>
              </a:path>
              <a:path w="906145" h="38100">
                <a:moveTo>
                  <a:pt x="839440" y="30480"/>
                </a:moveTo>
                <a:lnTo>
                  <a:pt x="832655" y="30480"/>
                </a:lnTo>
                <a:lnTo>
                  <a:pt x="829277" y="31496"/>
                </a:lnTo>
                <a:lnTo>
                  <a:pt x="833646" y="31369"/>
                </a:lnTo>
                <a:lnTo>
                  <a:pt x="839440" y="30480"/>
                </a:lnTo>
                <a:close/>
              </a:path>
              <a:path w="906145" h="38100">
                <a:moveTo>
                  <a:pt x="176829" y="28702"/>
                </a:moveTo>
                <a:lnTo>
                  <a:pt x="112591" y="28702"/>
                </a:lnTo>
                <a:lnTo>
                  <a:pt x="107460" y="30353"/>
                </a:lnTo>
                <a:lnTo>
                  <a:pt x="114762" y="31242"/>
                </a:lnTo>
                <a:lnTo>
                  <a:pt x="118433" y="30988"/>
                </a:lnTo>
                <a:lnTo>
                  <a:pt x="632758" y="30988"/>
                </a:lnTo>
                <a:lnTo>
                  <a:pt x="632441" y="30861"/>
                </a:lnTo>
                <a:lnTo>
                  <a:pt x="466882" y="30861"/>
                </a:lnTo>
                <a:lnTo>
                  <a:pt x="460367" y="30353"/>
                </a:lnTo>
                <a:lnTo>
                  <a:pt x="460888" y="30099"/>
                </a:lnTo>
                <a:lnTo>
                  <a:pt x="463961" y="29972"/>
                </a:lnTo>
                <a:lnTo>
                  <a:pt x="465714" y="29845"/>
                </a:lnTo>
                <a:lnTo>
                  <a:pt x="453471" y="29591"/>
                </a:lnTo>
                <a:lnTo>
                  <a:pt x="410162" y="29591"/>
                </a:lnTo>
                <a:lnTo>
                  <a:pt x="391811" y="29210"/>
                </a:lnTo>
                <a:lnTo>
                  <a:pt x="375989" y="29210"/>
                </a:lnTo>
                <a:lnTo>
                  <a:pt x="377227" y="28956"/>
                </a:lnTo>
                <a:lnTo>
                  <a:pt x="356532" y="28956"/>
                </a:lnTo>
                <a:lnTo>
                  <a:pt x="350961" y="28829"/>
                </a:lnTo>
                <a:lnTo>
                  <a:pt x="177068" y="28829"/>
                </a:lnTo>
                <a:lnTo>
                  <a:pt x="176829" y="28702"/>
                </a:lnTo>
                <a:close/>
              </a:path>
              <a:path w="906145" h="38100">
                <a:moveTo>
                  <a:pt x="636529" y="29464"/>
                </a:moveTo>
                <a:lnTo>
                  <a:pt x="638929" y="30353"/>
                </a:lnTo>
                <a:lnTo>
                  <a:pt x="633075" y="31115"/>
                </a:lnTo>
                <a:lnTo>
                  <a:pt x="800010" y="31115"/>
                </a:lnTo>
                <a:lnTo>
                  <a:pt x="804042" y="30988"/>
                </a:lnTo>
                <a:lnTo>
                  <a:pt x="826318" y="30988"/>
                </a:lnTo>
                <a:lnTo>
                  <a:pt x="832655" y="30480"/>
                </a:lnTo>
                <a:lnTo>
                  <a:pt x="839440" y="30480"/>
                </a:lnTo>
                <a:lnTo>
                  <a:pt x="842752" y="29972"/>
                </a:lnTo>
                <a:lnTo>
                  <a:pt x="675632" y="29972"/>
                </a:lnTo>
                <a:lnTo>
                  <a:pt x="675874" y="29845"/>
                </a:lnTo>
                <a:lnTo>
                  <a:pt x="661146" y="29845"/>
                </a:lnTo>
                <a:lnTo>
                  <a:pt x="657332" y="29718"/>
                </a:lnTo>
                <a:lnTo>
                  <a:pt x="642803" y="29718"/>
                </a:lnTo>
                <a:lnTo>
                  <a:pt x="636529" y="29464"/>
                </a:lnTo>
                <a:close/>
              </a:path>
              <a:path w="906145" h="38100">
                <a:moveTo>
                  <a:pt x="475874" y="29083"/>
                </a:moveTo>
                <a:lnTo>
                  <a:pt x="466882" y="30861"/>
                </a:lnTo>
                <a:lnTo>
                  <a:pt x="632441" y="30861"/>
                </a:lnTo>
                <a:lnTo>
                  <a:pt x="631491" y="30480"/>
                </a:lnTo>
                <a:lnTo>
                  <a:pt x="479417" y="30480"/>
                </a:lnTo>
                <a:lnTo>
                  <a:pt x="475874" y="29083"/>
                </a:lnTo>
                <a:close/>
              </a:path>
              <a:path w="906145" h="38100">
                <a:moveTo>
                  <a:pt x="482090" y="29855"/>
                </a:moveTo>
                <a:lnTo>
                  <a:pt x="483177" y="30480"/>
                </a:lnTo>
                <a:lnTo>
                  <a:pt x="631491" y="30480"/>
                </a:lnTo>
                <a:lnTo>
                  <a:pt x="631175" y="30353"/>
                </a:lnTo>
                <a:lnTo>
                  <a:pt x="609412" y="30353"/>
                </a:lnTo>
                <a:lnTo>
                  <a:pt x="608832" y="29972"/>
                </a:lnTo>
                <a:lnTo>
                  <a:pt x="507968" y="29972"/>
                </a:lnTo>
                <a:lnTo>
                  <a:pt x="482090" y="29855"/>
                </a:lnTo>
                <a:close/>
              </a:path>
              <a:path w="906145" h="38100">
                <a:moveTo>
                  <a:pt x="618381" y="29972"/>
                </a:moveTo>
                <a:lnTo>
                  <a:pt x="609412" y="30353"/>
                </a:lnTo>
                <a:lnTo>
                  <a:pt x="631175" y="30353"/>
                </a:lnTo>
                <a:lnTo>
                  <a:pt x="630541" y="30099"/>
                </a:lnTo>
                <a:lnTo>
                  <a:pt x="620159" y="30099"/>
                </a:lnTo>
                <a:lnTo>
                  <a:pt x="618381" y="29972"/>
                </a:lnTo>
                <a:close/>
              </a:path>
              <a:path w="906145" h="38100">
                <a:moveTo>
                  <a:pt x="173710" y="27051"/>
                </a:moveTo>
                <a:lnTo>
                  <a:pt x="54463" y="27051"/>
                </a:lnTo>
                <a:lnTo>
                  <a:pt x="64169" y="28194"/>
                </a:lnTo>
                <a:lnTo>
                  <a:pt x="95458" y="30099"/>
                </a:lnTo>
                <a:lnTo>
                  <a:pt x="92512" y="29591"/>
                </a:lnTo>
                <a:lnTo>
                  <a:pt x="96931" y="28575"/>
                </a:lnTo>
                <a:lnTo>
                  <a:pt x="176589" y="28575"/>
                </a:lnTo>
                <a:lnTo>
                  <a:pt x="173710" y="27051"/>
                </a:lnTo>
                <a:close/>
              </a:path>
              <a:path w="906145" h="38100">
                <a:moveTo>
                  <a:pt x="628325" y="29210"/>
                </a:moveTo>
                <a:lnTo>
                  <a:pt x="619917" y="29591"/>
                </a:lnTo>
                <a:lnTo>
                  <a:pt x="620159" y="30099"/>
                </a:lnTo>
                <a:lnTo>
                  <a:pt x="630541" y="30099"/>
                </a:lnTo>
                <a:lnTo>
                  <a:pt x="628325" y="29210"/>
                </a:lnTo>
                <a:close/>
              </a:path>
              <a:path w="906145" h="38100">
                <a:moveTo>
                  <a:pt x="594873" y="28829"/>
                </a:moveTo>
                <a:lnTo>
                  <a:pt x="507968" y="29972"/>
                </a:lnTo>
                <a:lnTo>
                  <a:pt x="608832" y="29972"/>
                </a:lnTo>
                <a:lnTo>
                  <a:pt x="607149" y="29337"/>
                </a:lnTo>
                <a:lnTo>
                  <a:pt x="594873" y="28829"/>
                </a:lnTo>
                <a:close/>
              </a:path>
              <a:path w="906145" h="38100">
                <a:moveTo>
                  <a:pt x="796877" y="25187"/>
                </a:moveTo>
                <a:lnTo>
                  <a:pt x="786330" y="25527"/>
                </a:lnTo>
                <a:lnTo>
                  <a:pt x="722419" y="27178"/>
                </a:lnTo>
                <a:lnTo>
                  <a:pt x="711751" y="28194"/>
                </a:lnTo>
                <a:lnTo>
                  <a:pt x="699931" y="28702"/>
                </a:lnTo>
                <a:lnTo>
                  <a:pt x="687658" y="29083"/>
                </a:lnTo>
                <a:lnTo>
                  <a:pt x="675632" y="29972"/>
                </a:lnTo>
                <a:lnTo>
                  <a:pt x="842752" y="29972"/>
                </a:lnTo>
                <a:lnTo>
                  <a:pt x="849014" y="29011"/>
                </a:lnTo>
                <a:lnTo>
                  <a:pt x="847590" y="28956"/>
                </a:lnTo>
                <a:lnTo>
                  <a:pt x="851858" y="28575"/>
                </a:lnTo>
                <a:lnTo>
                  <a:pt x="866394" y="28575"/>
                </a:lnTo>
                <a:lnTo>
                  <a:pt x="867434" y="28448"/>
                </a:lnTo>
                <a:lnTo>
                  <a:pt x="874209" y="27365"/>
                </a:lnTo>
                <a:lnTo>
                  <a:pt x="870444" y="27178"/>
                </a:lnTo>
                <a:lnTo>
                  <a:pt x="811546" y="25526"/>
                </a:lnTo>
                <a:lnTo>
                  <a:pt x="796877" y="25187"/>
                </a:lnTo>
                <a:close/>
              </a:path>
              <a:path w="906145" h="38100">
                <a:moveTo>
                  <a:pt x="866394" y="28575"/>
                </a:moveTo>
                <a:lnTo>
                  <a:pt x="851858" y="28575"/>
                </a:lnTo>
                <a:lnTo>
                  <a:pt x="849014" y="29011"/>
                </a:lnTo>
                <a:lnTo>
                  <a:pt x="857420" y="29337"/>
                </a:lnTo>
                <a:lnTo>
                  <a:pt x="851311" y="29972"/>
                </a:lnTo>
                <a:lnTo>
                  <a:pt x="860151" y="29337"/>
                </a:lnTo>
                <a:lnTo>
                  <a:pt x="866394" y="28575"/>
                </a:lnTo>
                <a:close/>
              </a:path>
              <a:path w="906145" h="38100">
                <a:moveTo>
                  <a:pt x="482072" y="29845"/>
                </a:moveTo>
                <a:lnTo>
                  <a:pt x="479773" y="29845"/>
                </a:lnTo>
                <a:lnTo>
                  <a:pt x="482090" y="29855"/>
                </a:lnTo>
                <a:close/>
              </a:path>
              <a:path w="906145" h="38100">
                <a:moveTo>
                  <a:pt x="676598" y="29464"/>
                </a:moveTo>
                <a:lnTo>
                  <a:pt x="668106" y="29845"/>
                </a:lnTo>
                <a:lnTo>
                  <a:pt x="675874" y="29845"/>
                </a:lnTo>
                <a:lnTo>
                  <a:pt x="676598" y="29464"/>
                </a:lnTo>
                <a:close/>
              </a:path>
              <a:path w="906145" h="38100">
                <a:moveTo>
                  <a:pt x="643019" y="29210"/>
                </a:moveTo>
                <a:lnTo>
                  <a:pt x="642803" y="29718"/>
                </a:lnTo>
                <a:lnTo>
                  <a:pt x="657332" y="29718"/>
                </a:lnTo>
                <a:lnTo>
                  <a:pt x="643019" y="29210"/>
                </a:lnTo>
                <a:close/>
              </a:path>
              <a:path w="906145" h="38100">
                <a:moveTo>
                  <a:pt x="422547" y="29210"/>
                </a:moveTo>
                <a:lnTo>
                  <a:pt x="410162" y="29591"/>
                </a:lnTo>
                <a:lnTo>
                  <a:pt x="430372" y="29591"/>
                </a:lnTo>
                <a:lnTo>
                  <a:pt x="418622" y="29337"/>
                </a:lnTo>
                <a:lnTo>
                  <a:pt x="422547" y="29210"/>
                </a:lnTo>
                <a:close/>
              </a:path>
              <a:path w="906145" h="38100">
                <a:moveTo>
                  <a:pt x="619613" y="29337"/>
                </a:moveTo>
                <a:lnTo>
                  <a:pt x="619795" y="29591"/>
                </a:lnTo>
                <a:lnTo>
                  <a:pt x="619613" y="29337"/>
                </a:lnTo>
                <a:close/>
              </a:path>
              <a:path w="906145" h="38100">
                <a:moveTo>
                  <a:pt x="385694" y="29083"/>
                </a:moveTo>
                <a:lnTo>
                  <a:pt x="375989" y="29210"/>
                </a:lnTo>
                <a:lnTo>
                  <a:pt x="391811" y="29210"/>
                </a:lnTo>
                <a:lnTo>
                  <a:pt x="385694" y="29083"/>
                </a:lnTo>
                <a:close/>
              </a:path>
              <a:path w="906145" h="38100">
                <a:moveTo>
                  <a:pt x="851858" y="28575"/>
                </a:moveTo>
                <a:lnTo>
                  <a:pt x="847590" y="28956"/>
                </a:lnTo>
                <a:lnTo>
                  <a:pt x="849014" y="29011"/>
                </a:lnTo>
                <a:lnTo>
                  <a:pt x="851858" y="28575"/>
                </a:lnTo>
                <a:close/>
              </a:path>
              <a:path w="906145" h="38100">
                <a:moveTo>
                  <a:pt x="176589" y="28575"/>
                </a:moveTo>
                <a:lnTo>
                  <a:pt x="96931" y="28575"/>
                </a:lnTo>
                <a:lnTo>
                  <a:pt x="104336" y="28956"/>
                </a:lnTo>
                <a:lnTo>
                  <a:pt x="112591" y="28702"/>
                </a:lnTo>
                <a:lnTo>
                  <a:pt x="176829" y="28702"/>
                </a:lnTo>
                <a:lnTo>
                  <a:pt x="176589" y="28575"/>
                </a:lnTo>
                <a:close/>
              </a:path>
              <a:path w="906145" h="38100">
                <a:moveTo>
                  <a:pt x="366044" y="28448"/>
                </a:moveTo>
                <a:lnTo>
                  <a:pt x="356532" y="28956"/>
                </a:lnTo>
                <a:lnTo>
                  <a:pt x="377227" y="28956"/>
                </a:lnTo>
                <a:lnTo>
                  <a:pt x="378465" y="28702"/>
                </a:lnTo>
                <a:lnTo>
                  <a:pt x="369258" y="28702"/>
                </a:lnTo>
                <a:lnTo>
                  <a:pt x="366044" y="28448"/>
                </a:lnTo>
                <a:close/>
              </a:path>
              <a:path w="906145" h="38100">
                <a:moveTo>
                  <a:pt x="896539" y="25254"/>
                </a:moveTo>
                <a:lnTo>
                  <a:pt x="883722" y="26543"/>
                </a:lnTo>
                <a:lnTo>
                  <a:pt x="879747" y="26543"/>
                </a:lnTo>
                <a:lnTo>
                  <a:pt x="874209" y="27365"/>
                </a:lnTo>
                <a:lnTo>
                  <a:pt x="885714" y="27940"/>
                </a:lnTo>
                <a:lnTo>
                  <a:pt x="899800" y="28956"/>
                </a:lnTo>
                <a:lnTo>
                  <a:pt x="898321" y="26670"/>
                </a:lnTo>
                <a:lnTo>
                  <a:pt x="894098" y="26670"/>
                </a:lnTo>
                <a:lnTo>
                  <a:pt x="897951" y="26099"/>
                </a:lnTo>
                <a:lnTo>
                  <a:pt x="897581" y="25527"/>
                </a:lnTo>
                <a:lnTo>
                  <a:pt x="896028" y="25527"/>
                </a:lnTo>
                <a:lnTo>
                  <a:pt x="896539" y="25254"/>
                </a:lnTo>
                <a:close/>
              </a:path>
              <a:path w="906145" h="38100">
                <a:moveTo>
                  <a:pt x="169747" y="24953"/>
                </a:moveTo>
                <a:lnTo>
                  <a:pt x="177068" y="28829"/>
                </a:lnTo>
                <a:lnTo>
                  <a:pt x="176535" y="25908"/>
                </a:lnTo>
                <a:lnTo>
                  <a:pt x="182016" y="25526"/>
                </a:lnTo>
                <a:lnTo>
                  <a:pt x="175840" y="25273"/>
                </a:lnTo>
                <a:lnTo>
                  <a:pt x="169747" y="24953"/>
                </a:lnTo>
                <a:close/>
              </a:path>
              <a:path w="906145" h="38100">
                <a:moveTo>
                  <a:pt x="182016" y="25526"/>
                </a:moveTo>
                <a:lnTo>
                  <a:pt x="176535" y="25908"/>
                </a:lnTo>
                <a:lnTo>
                  <a:pt x="177068" y="28829"/>
                </a:lnTo>
                <a:lnTo>
                  <a:pt x="350961" y="28829"/>
                </a:lnTo>
                <a:lnTo>
                  <a:pt x="337620" y="28448"/>
                </a:lnTo>
                <a:lnTo>
                  <a:pt x="322687" y="28448"/>
                </a:lnTo>
                <a:lnTo>
                  <a:pt x="323182" y="28194"/>
                </a:lnTo>
                <a:lnTo>
                  <a:pt x="194417" y="26035"/>
                </a:lnTo>
                <a:lnTo>
                  <a:pt x="182016" y="25526"/>
                </a:lnTo>
                <a:close/>
              </a:path>
              <a:path w="906145" h="38100">
                <a:moveTo>
                  <a:pt x="333735" y="28321"/>
                </a:moveTo>
                <a:lnTo>
                  <a:pt x="322687" y="28448"/>
                </a:lnTo>
                <a:lnTo>
                  <a:pt x="337620" y="28448"/>
                </a:lnTo>
                <a:lnTo>
                  <a:pt x="333735" y="28321"/>
                </a:lnTo>
                <a:close/>
              </a:path>
              <a:path w="906145" h="38100">
                <a:moveTo>
                  <a:pt x="11880" y="10541"/>
                </a:moveTo>
                <a:lnTo>
                  <a:pt x="9172" y="10922"/>
                </a:lnTo>
                <a:lnTo>
                  <a:pt x="3469" y="11430"/>
                </a:lnTo>
                <a:lnTo>
                  <a:pt x="0" y="14351"/>
                </a:lnTo>
                <a:lnTo>
                  <a:pt x="3993" y="21336"/>
                </a:lnTo>
                <a:lnTo>
                  <a:pt x="9213" y="22733"/>
                </a:lnTo>
                <a:lnTo>
                  <a:pt x="14610" y="23749"/>
                </a:lnTo>
                <a:lnTo>
                  <a:pt x="19385" y="24130"/>
                </a:lnTo>
                <a:lnTo>
                  <a:pt x="26991" y="25146"/>
                </a:lnTo>
                <a:lnTo>
                  <a:pt x="42199" y="26416"/>
                </a:lnTo>
                <a:lnTo>
                  <a:pt x="49662" y="27178"/>
                </a:lnTo>
                <a:lnTo>
                  <a:pt x="53637" y="27432"/>
                </a:lnTo>
                <a:lnTo>
                  <a:pt x="52469" y="27178"/>
                </a:lnTo>
                <a:lnTo>
                  <a:pt x="54463" y="27051"/>
                </a:lnTo>
                <a:lnTo>
                  <a:pt x="173710" y="27051"/>
                </a:lnTo>
                <a:lnTo>
                  <a:pt x="169747" y="24953"/>
                </a:lnTo>
                <a:lnTo>
                  <a:pt x="136692" y="23114"/>
                </a:lnTo>
                <a:lnTo>
                  <a:pt x="132702" y="22987"/>
                </a:lnTo>
                <a:lnTo>
                  <a:pt x="115740" y="22987"/>
                </a:lnTo>
                <a:lnTo>
                  <a:pt x="111740" y="22860"/>
                </a:lnTo>
                <a:lnTo>
                  <a:pt x="105174" y="22479"/>
                </a:lnTo>
                <a:lnTo>
                  <a:pt x="111943" y="22352"/>
                </a:lnTo>
                <a:lnTo>
                  <a:pt x="109377" y="21971"/>
                </a:lnTo>
                <a:lnTo>
                  <a:pt x="98883" y="21717"/>
                </a:lnTo>
                <a:lnTo>
                  <a:pt x="87376" y="20955"/>
                </a:lnTo>
                <a:lnTo>
                  <a:pt x="66336" y="19304"/>
                </a:lnTo>
                <a:lnTo>
                  <a:pt x="58082" y="19304"/>
                </a:lnTo>
                <a:lnTo>
                  <a:pt x="53514" y="18923"/>
                </a:lnTo>
                <a:lnTo>
                  <a:pt x="12553" y="18923"/>
                </a:lnTo>
                <a:lnTo>
                  <a:pt x="11438" y="18288"/>
                </a:lnTo>
                <a:lnTo>
                  <a:pt x="12871" y="18034"/>
                </a:lnTo>
                <a:lnTo>
                  <a:pt x="14098" y="14732"/>
                </a:lnTo>
                <a:lnTo>
                  <a:pt x="74999" y="14732"/>
                </a:lnTo>
                <a:lnTo>
                  <a:pt x="76904" y="14605"/>
                </a:lnTo>
                <a:lnTo>
                  <a:pt x="78948" y="13716"/>
                </a:lnTo>
                <a:lnTo>
                  <a:pt x="103783" y="13716"/>
                </a:lnTo>
                <a:lnTo>
                  <a:pt x="109096" y="13462"/>
                </a:lnTo>
                <a:lnTo>
                  <a:pt x="116553" y="13335"/>
                </a:lnTo>
                <a:lnTo>
                  <a:pt x="114203" y="12573"/>
                </a:lnTo>
                <a:lnTo>
                  <a:pt x="125735" y="11684"/>
                </a:lnTo>
                <a:lnTo>
                  <a:pt x="209812" y="11684"/>
                </a:lnTo>
                <a:lnTo>
                  <a:pt x="213123" y="11557"/>
                </a:lnTo>
                <a:lnTo>
                  <a:pt x="6050" y="11557"/>
                </a:lnTo>
                <a:lnTo>
                  <a:pt x="11880" y="10541"/>
                </a:lnTo>
                <a:close/>
              </a:path>
              <a:path w="906145" h="38100">
                <a:moveTo>
                  <a:pt x="881093" y="20701"/>
                </a:moveTo>
                <a:lnTo>
                  <a:pt x="864196" y="23114"/>
                </a:lnTo>
                <a:lnTo>
                  <a:pt x="849241" y="23241"/>
                </a:lnTo>
                <a:lnTo>
                  <a:pt x="796877" y="25187"/>
                </a:lnTo>
                <a:lnTo>
                  <a:pt x="811574" y="25527"/>
                </a:lnTo>
                <a:lnTo>
                  <a:pt x="870444" y="27178"/>
                </a:lnTo>
                <a:lnTo>
                  <a:pt x="874209" y="27365"/>
                </a:lnTo>
                <a:lnTo>
                  <a:pt x="879747" y="26543"/>
                </a:lnTo>
                <a:lnTo>
                  <a:pt x="883722" y="26543"/>
                </a:lnTo>
                <a:lnTo>
                  <a:pt x="896539" y="25254"/>
                </a:lnTo>
                <a:lnTo>
                  <a:pt x="896981" y="25019"/>
                </a:lnTo>
                <a:lnTo>
                  <a:pt x="897248" y="25013"/>
                </a:lnTo>
                <a:lnTo>
                  <a:pt x="894835" y="21284"/>
                </a:lnTo>
                <a:lnTo>
                  <a:pt x="894129" y="21065"/>
                </a:lnTo>
                <a:lnTo>
                  <a:pt x="881093" y="20701"/>
                </a:lnTo>
                <a:close/>
              </a:path>
              <a:path w="906145" h="38100">
                <a:moveTo>
                  <a:pt x="904105" y="26289"/>
                </a:moveTo>
                <a:lnTo>
                  <a:pt x="902835" y="26337"/>
                </a:lnTo>
                <a:lnTo>
                  <a:pt x="899483" y="27305"/>
                </a:lnTo>
                <a:lnTo>
                  <a:pt x="904105" y="26289"/>
                </a:lnTo>
                <a:close/>
              </a:path>
              <a:path w="906145" h="38100">
                <a:moveTo>
                  <a:pt x="897951" y="26099"/>
                </a:moveTo>
                <a:lnTo>
                  <a:pt x="894098" y="26670"/>
                </a:lnTo>
                <a:lnTo>
                  <a:pt x="898219" y="26513"/>
                </a:lnTo>
                <a:lnTo>
                  <a:pt x="897951" y="26099"/>
                </a:lnTo>
                <a:close/>
              </a:path>
              <a:path w="906145" h="38100">
                <a:moveTo>
                  <a:pt x="898219" y="26513"/>
                </a:moveTo>
                <a:lnTo>
                  <a:pt x="894098" y="26670"/>
                </a:lnTo>
                <a:lnTo>
                  <a:pt x="898321" y="26670"/>
                </a:lnTo>
                <a:lnTo>
                  <a:pt x="898219" y="26513"/>
                </a:lnTo>
                <a:close/>
              </a:path>
              <a:path w="906145" h="38100">
                <a:moveTo>
                  <a:pt x="906082" y="25400"/>
                </a:moveTo>
                <a:lnTo>
                  <a:pt x="902670" y="25400"/>
                </a:lnTo>
                <a:lnTo>
                  <a:pt x="897951" y="26099"/>
                </a:lnTo>
                <a:lnTo>
                  <a:pt x="898219" y="26513"/>
                </a:lnTo>
                <a:lnTo>
                  <a:pt x="902835" y="26337"/>
                </a:lnTo>
                <a:lnTo>
                  <a:pt x="906082" y="25400"/>
                </a:lnTo>
                <a:close/>
              </a:path>
              <a:path w="906145" h="38100">
                <a:moveTo>
                  <a:pt x="356558" y="24638"/>
                </a:moveTo>
                <a:lnTo>
                  <a:pt x="247388" y="24638"/>
                </a:lnTo>
                <a:lnTo>
                  <a:pt x="242143" y="25908"/>
                </a:lnTo>
                <a:lnTo>
                  <a:pt x="333554" y="25654"/>
                </a:lnTo>
                <a:lnTo>
                  <a:pt x="356558" y="24638"/>
                </a:lnTo>
                <a:close/>
              </a:path>
              <a:path w="906145" h="38100">
                <a:moveTo>
                  <a:pt x="333554" y="25654"/>
                </a:moveTo>
                <a:lnTo>
                  <a:pt x="273883" y="25654"/>
                </a:lnTo>
                <a:lnTo>
                  <a:pt x="302576" y="25908"/>
                </a:lnTo>
                <a:lnTo>
                  <a:pt x="330679" y="25781"/>
                </a:lnTo>
                <a:lnTo>
                  <a:pt x="333554" y="25654"/>
                </a:lnTo>
                <a:close/>
              </a:path>
              <a:path w="906145" h="38100">
                <a:moveTo>
                  <a:pt x="897324" y="25130"/>
                </a:moveTo>
                <a:lnTo>
                  <a:pt x="896504" y="25273"/>
                </a:lnTo>
                <a:lnTo>
                  <a:pt x="896028" y="25527"/>
                </a:lnTo>
                <a:lnTo>
                  <a:pt x="897562" y="25497"/>
                </a:lnTo>
                <a:lnTo>
                  <a:pt x="897324" y="25130"/>
                </a:lnTo>
                <a:close/>
              </a:path>
              <a:path w="906145" h="38100">
                <a:moveTo>
                  <a:pt x="897562" y="25497"/>
                </a:moveTo>
                <a:lnTo>
                  <a:pt x="896028" y="25527"/>
                </a:lnTo>
                <a:lnTo>
                  <a:pt x="897581" y="25527"/>
                </a:lnTo>
                <a:close/>
              </a:path>
              <a:path w="906145" h="38100">
                <a:moveTo>
                  <a:pt x="173957" y="17653"/>
                </a:moveTo>
                <a:lnTo>
                  <a:pt x="168432" y="24257"/>
                </a:lnTo>
                <a:lnTo>
                  <a:pt x="169747" y="24953"/>
                </a:lnTo>
                <a:lnTo>
                  <a:pt x="175840" y="25273"/>
                </a:lnTo>
                <a:lnTo>
                  <a:pt x="182016" y="25526"/>
                </a:lnTo>
                <a:lnTo>
                  <a:pt x="191127" y="24892"/>
                </a:lnTo>
                <a:lnTo>
                  <a:pt x="195930" y="24736"/>
                </a:lnTo>
                <a:lnTo>
                  <a:pt x="192782" y="24638"/>
                </a:lnTo>
                <a:lnTo>
                  <a:pt x="175824" y="23495"/>
                </a:lnTo>
                <a:lnTo>
                  <a:pt x="180892" y="20320"/>
                </a:lnTo>
                <a:lnTo>
                  <a:pt x="196306" y="19431"/>
                </a:lnTo>
                <a:lnTo>
                  <a:pt x="214089" y="19431"/>
                </a:lnTo>
                <a:lnTo>
                  <a:pt x="206251" y="19304"/>
                </a:lnTo>
                <a:lnTo>
                  <a:pt x="189604" y="18796"/>
                </a:lnTo>
                <a:lnTo>
                  <a:pt x="181209" y="18288"/>
                </a:lnTo>
                <a:lnTo>
                  <a:pt x="173957" y="17653"/>
                </a:lnTo>
                <a:close/>
              </a:path>
              <a:path w="906145" h="38100">
                <a:moveTo>
                  <a:pt x="904596" y="24638"/>
                </a:moveTo>
                <a:lnTo>
                  <a:pt x="900448" y="24638"/>
                </a:lnTo>
                <a:lnTo>
                  <a:pt x="902670" y="24892"/>
                </a:lnTo>
                <a:lnTo>
                  <a:pt x="898206" y="24991"/>
                </a:lnTo>
                <a:lnTo>
                  <a:pt x="897324" y="25130"/>
                </a:lnTo>
                <a:lnTo>
                  <a:pt x="897562" y="25497"/>
                </a:lnTo>
                <a:lnTo>
                  <a:pt x="902670" y="25400"/>
                </a:lnTo>
                <a:lnTo>
                  <a:pt x="906082" y="25400"/>
                </a:lnTo>
                <a:lnTo>
                  <a:pt x="904596" y="24638"/>
                </a:lnTo>
                <a:close/>
              </a:path>
              <a:path w="906145" h="38100">
                <a:moveTo>
                  <a:pt x="897248" y="25013"/>
                </a:moveTo>
                <a:lnTo>
                  <a:pt x="896981" y="25019"/>
                </a:lnTo>
                <a:lnTo>
                  <a:pt x="896539" y="25254"/>
                </a:lnTo>
                <a:lnTo>
                  <a:pt x="897227" y="25146"/>
                </a:lnTo>
                <a:lnTo>
                  <a:pt x="897248" y="25013"/>
                </a:lnTo>
                <a:close/>
              </a:path>
              <a:path w="906145" h="38100">
                <a:moveTo>
                  <a:pt x="861357" y="20955"/>
                </a:moveTo>
                <a:lnTo>
                  <a:pt x="548543" y="20955"/>
                </a:lnTo>
                <a:lnTo>
                  <a:pt x="550055" y="21209"/>
                </a:lnTo>
                <a:lnTo>
                  <a:pt x="570008" y="21209"/>
                </a:lnTo>
                <a:lnTo>
                  <a:pt x="578755" y="21590"/>
                </a:lnTo>
                <a:lnTo>
                  <a:pt x="590761" y="22352"/>
                </a:lnTo>
                <a:lnTo>
                  <a:pt x="796877" y="25187"/>
                </a:lnTo>
                <a:lnTo>
                  <a:pt x="849241" y="23241"/>
                </a:lnTo>
                <a:lnTo>
                  <a:pt x="864196" y="23114"/>
                </a:lnTo>
                <a:lnTo>
                  <a:pt x="878425" y="21082"/>
                </a:lnTo>
                <a:lnTo>
                  <a:pt x="867542" y="21082"/>
                </a:lnTo>
                <a:lnTo>
                  <a:pt x="861357" y="20955"/>
                </a:lnTo>
                <a:close/>
              </a:path>
              <a:path w="906145" h="38100">
                <a:moveTo>
                  <a:pt x="386104" y="22452"/>
                </a:moveTo>
                <a:lnTo>
                  <a:pt x="285433" y="22733"/>
                </a:lnTo>
                <a:lnTo>
                  <a:pt x="238100" y="23368"/>
                </a:lnTo>
                <a:lnTo>
                  <a:pt x="195930" y="24736"/>
                </a:lnTo>
                <a:lnTo>
                  <a:pt x="209066" y="25146"/>
                </a:lnTo>
                <a:lnTo>
                  <a:pt x="224283" y="25146"/>
                </a:lnTo>
                <a:lnTo>
                  <a:pt x="247388" y="24638"/>
                </a:lnTo>
                <a:lnTo>
                  <a:pt x="356558" y="24638"/>
                </a:lnTo>
                <a:lnTo>
                  <a:pt x="371292" y="24130"/>
                </a:lnTo>
                <a:lnTo>
                  <a:pt x="379660" y="23622"/>
                </a:lnTo>
                <a:lnTo>
                  <a:pt x="384774" y="22860"/>
                </a:lnTo>
                <a:lnTo>
                  <a:pt x="386104" y="22452"/>
                </a:lnTo>
                <a:close/>
              </a:path>
              <a:path w="906145" h="38100">
                <a:moveTo>
                  <a:pt x="898206" y="24991"/>
                </a:moveTo>
                <a:lnTo>
                  <a:pt x="897248" y="25013"/>
                </a:lnTo>
                <a:lnTo>
                  <a:pt x="898206" y="24991"/>
                </a:lnTo>
                <a:close/>
              </a:path>
              <a:path w="906145" h="38100">
                <a:moveTo>
                  <a:pt x="894791" y="21215"/>
                </a:moveTo>
                <a:lnTo>
                  <a:pt x="897248" y="25013"/>
                </a:lnTo>
                <a:lnTo>
                  <a:pt x="898206" y="24991"/>
                </a:lnTo>
                <a:lnTo>
                  <a:pt x="900448" y="24638"/>
                </a:lnTo>
                <a:lnTo>
                  <a:pt x="904596" y="24638"/>
                </a:lnTo>
                <a:lnTo>
                  <a:pt x="900386" y="22479"/>
                </a:lnTo>
                <a:lnTo>
                  <a:pt x="894791" y="21215"/>
                </a:lnTo>
                <a:close/>
              </a:path>
              <a:path w="906145" h="38100">
                <a:moveTo>
                  <a:pt x="214089" y="19431"/>
                </a:moveTo>
                <a:lnTo>
                  <a:pt x="196306" y="19431"/>
                </a:lnTo>
                <a:lnTo>
                  <a:pt x="180892" y="20320"/>
                </a:lnTo>
                <a:lnTo>
                  <a:pt x="175824" y="23495"/>
                </a:lnTo>
                <a:lnTo>
                  <a:pt x="192782" y="24638"/>
                </a:lnTo>
                <a:lnTo>
                  <a:pt x="195930" y="24736"/>
                </a:lnTo>
                <a:lnTo>
                  <a:pt x="238100" y="23368"/>
                </a:lnTo>
                <a:lnTo>
                  <a:pt x="285433" y="22733"/>
                </a:lnTo>
                <a:lnTo>
                  <a:pt x="386104" y="22452"/>
                </a:lnTo>
                <a:lnTo>
                  <a:pt x="387672" y="21971"/>
                </a:lnTo>
                <a:lnTo>
                  <a:pt x="344930" y="21971"/>
                </a:lnTo>
                <a:lnTo>
                  <a:pt x="301459" y="21844"/>
                </a:lnTo>
                <a:lnTo>
                  <a:pt x="258216" y="21082"/>
                </a:lnTo>
                <a:lnTo>
                  <a:pt x="214089" y="19431"/>
                </a:lnTo>
                <a:close/>
              </a:path>
              <a:path w="906145" h="38100">
                <a:moveTo>
                  <a:pt x="111928" y="22352"/>
                </a:moveTo>
                <a:lnTo>
                  <a:pt x="115740" y="22987"/>
                </a:lnTo>
                <a:lnTo>
                  <a:pt x="132702" y="22987"/>
                </a:lnTo>
                <a:lnTo>
                  <a:pt x="111928" y="22352"/>
                </a:lnTo>
                <a:close/>
              </a:path>
              <a:path w="906145" h="38100">
                <a:moveTo>
                  <a:pt x="431481" y="21336"/>
                </a:moveTo>
                <a:lnTo>
                  <a:pt x="389743" y="21336"/>
                </a:lnTo>
                <a:lnTo>
                  <a:pt x="386104" y="22452"/>
                </a:lnTo>
                <a:lnTo>
                  <a:pt x="429151" y="22225"/>
                </a:lnTo>
                <a:lnTo>
                  <a:pt x="424896" y="21844"/>
                </a:lnTo>
                <a:lnTo>
                  <a:pt x="429405" y="21463"/>
                </a:lnTo>
                <a:lnTo>
                  <a:pt x="431481" y="21336"/>
                </a:lnTo>
                <a:close/>
              </a:path>
              <a:path w="906145" h="38100">
                <a:moveTo>
                  <a:pt x="230523" y="19177"/>
                </a:moveTo>
                <a:lnTo>
                  <a:pt x="215154" y="19431"/>
                </a:lnTo>
                <a:lnTo>
                  <a:pt x="214089" y="19431"/>
                </a:lnTo>
                <a:lnTo>
                  <a:pt x="258216" y="21082"/>
                </a:lnTo>
                <a:lnTo>
                  <a:pt x="301459" y="21844"/>
                </a:lnTo>
                <a:lnTo>
                  <a:pt x="344930" y="21971"/>
                </a:lnTo>
                <a:lnTo>
                  <a:pt x="389743" y="21336"/>
                </a:lnTo>
                <a:lnTo>
                  <a:pt x="431526" y="21333"/>
                </a:lnTo>
                <a:lnTo>
                  <a:pt x="433558" y="21209"/>
                </a:lnTo>
                <a:lnTo>
                  <a:pt x="437704" y="21209"/>
                </a:lnTo>
                <a:lnTo>
                  <a:pt x="440873" y="20955"/>
                </a:lnTo>
                <a:lnTo>
                  <a:pt x="446867" y="20828"/>
                </a:lnTo>
                <a:lnTo>
                  <a:pt x="855172" y="20828"/>
                </a:lnTo>
                <a:lnTo>
                  <a:pt x="861421" y="19939"/>
                </a:lnTo>
                <a:lnTo>
                  <a:pt x="858356" y="19685"/>
                </a:lnTo>
                <a:lnTo>
                  <a:pt x="228034" y="19685"/>
                </a:lnTo>
                <a:lnTo>
                  <a:pt x="230523" y="19177"/>
                </a:lnTo>
                <a:close/>
              </a:path>
              <a:path w="906145" h="38100">
                <a:moveTo>
                  <a:pt x="389743" y="21336"/>
                </a:moveTo>
                <a:lnTo>
                  <a:pt x="344930" y="21971"/>
                </a:lnTo>
                <a:lnTo>
                  <a:pt x="387672" y="21971"/>
                </a:lnTo>
                <a:lnTo>
                  <a:pt x="389743" y="21336"/>
                </a:lnTo>
                <a:close/>
              </a:path>
              <a:path w="906145" h="38100">
                <a:moveTo>
                  <a:pt x="855172" y="20828"/>
                </a:moveTo>
                <a:lnTo>
                  <a:pt x="446867" y="20828"/>
                </a:lnTo>
                <a:lnTo>
                  <a:pt x="444327" y="21590"/>
                </a:lnTo>
                <a:lnTo>
                  <a:pt x="439285" y="21717"/>
                </a:lnTo>
                <a:lnTo>
                  <a:pt x="531246" y="21844"/>
                </a:lnTo>
                <a:lnTo>
                  <a:pt x="533278" y="20955"/>
                </a:lnTo>
                <a:lnTo>
                  <a:pt x="861357" y="20955"/>
                </a:lnTo>
                <a:lnTo>
                  <a:pt x="855172" y="20828"/>
                </a:lnTo>
                <a:close/>
              </a:path>
              <a:path w="906145" h="38100">
                <a:moveTo>
                  <a:pt x="548543" y="20955"/>
                </a:moveTo>
                <a:lnTo>
                  <a:pt x="533278" y="20955"/>
                </a:lnTo>
                <a:lnTo>
                  <a:pt x="547477" y="21844"/>
                </a:lnTo>
                <a:lnTo>
                  <a:pt x="548086" y="21336"/>
                </a:lnTo>
                <a:lnTo>
                  <a:pt x="547807" y="21336"/>
                </a:lnTo>
                <a:lnTo>
                  <a:pt x="548148" y="21284"/>
                </a:lnTo>
                <a:lnTo>
                  <a:pt x="548543" y="20955"/>
                </a:lnTo>
                <a:close/>
              </a:path>
              <a:path w="906145" h="38100">
                <a:moveTo>
                  <a:pt x="437704" y="21209"/>
                </a:moveTo>
                <a:lnTo>
                  <a:pt x="433558" y="21209"/>
                </a:lnTo>
                <a:lnTo>
                  <a:pt x="434536" y="21463"/>
                </a:lnTo>
                <a:lnTo>
                  <a:pt x="437704" y="21209"/>
                </a:lnTo>
                <a:close/>
              </a:path>
              <a:path w="906145" h="38100">
                <a:moveTo>
                  <a:pt x="548148" y="21284"/>
                </a:moveTo>
                <a:lnTo>
                  <a:pt x="547807" y="21336"/>
                </a:lnTo>
                <a:lnTo>
                  <a:pt x="548090" y="21333"/>
                </a:lnTo>
                <a:close/>
              </a:path>
              <a:path w="906145" h="38100">
                <a:moveTo>
                  <a:pt x="560892" y="21209"/>
                </a:moveTo>
                <a:lnTo>
                  <a:pt x="548603" y="21215"/>
                </a:lnTo>
                <a:lnTo>
                  <a:pt x="548148" y="21284"/>
                </a:lnTo>
                <a:lnTo>
                  <a:pt x="560892" y="21209"/>
                </a:lnTo>
                <a:close/>
              </a:path>
              <a:path w="906145" h="38100">
                <a:moveTo>
                  <a:pt x="894129" y="21065"/>
                </a:moveTo>
                <a:lnTo>
                  <a:pt x="894791" y="21215"/>
                </a:lnTo>
                <a:lnTo>
                  <a:pt x="894704" y="21082"/>
                </a:lnTo>
                <a:lnTo>
                  <a:pt x="894129" y="21065"/>
                </a:lnTo>
                <a:close/>
              </a:path>
              <a:path w="906145" h="38100">
                <a:moveTo>
                  <a:pt x="881093" y="20701"/>
                </a:moveTo>
                <a:lnTo>
                  <a:pt x="870558" y="20701"/>
                </a:lnTo>
                <a:lnTo>
                  <a:pt x="867542" y="21082"/>
                </a:lnTo>
                <a:lnTo>
                  <a:pt x="878425" y="21082"/>
                </a:lnTo>
                <a:lnTo>
                  <a:pt x="881093" y="20701"/>
                </a:lnTo>
                <a:close/>
              </a:path>
              <a:path w="906145" h="38100">
                <a:moveTo>
                  <a:pt x="889701" y="20066"/>
                </a:moveTo>
                <a:lnTo>
                  <a:pt x="881334" y="20066"/>
                </a:lnTo>
                <a:lnTo>
                  <a:pt x="882162" y="20701"/>
                </a:lnTo>
                <a:lnTo>
                  <a:pt x="881093" y="20701"/>
                </a:lnTo>
                <a:lnTo>
                  <a:pt x="894129" y="21065"/>
                </a:lnTo>
                <a:lnTo>
                  <a:pt x="889701" y="20066"/>
                </a:lnTo>
                <a:close/>
              </a:path>
              <a:path w="906145" h="38100">
                <a:moveTo>
                  <a:pt x="254018" y="18288"/>
                </a:moveTo>
                <a:lnTo>
                  <a:pt x="247515" y="18542"/>
                </a:lnTo>
                <a:lnTo>
                  <a:pt x="234222" y="19431"/>
                </a:lnTo>
                <a:lnTo>
                  <a:pt x="228034" y="19685"/>
                </a:lnTo>
                <a:lnTo>
                  <a:pt x="858356" y="19685"/>
                </a:lnTo>
                <a:lnTo>
                  <a:pt x="856823" y="19558"/>
                </a:lnTo>
                <a:lnTo>
                  <a:pt x="847295" y="19431"/>
                </a:lnTo>
                <a:lnTo>
                  <a:pt x="828963" y="18923"/>
                </a:lnTo>
                <a:lnTo>
                  <a:pt x="253294" y="18923"/>
                </a:lnTo>
                <a:lnTo>
                  <a:pt x="251402" y="18669"/>
                </a:lnTo>
                <a:lnTo>
                  <a:pt x="254094" y="18542"/>
                </a:lnTo>
                <a:lnTo>
                  <a:pt x="254018" y="18288"/>
                </a:lnTo>
                <a:close/>
              </a:path>
              <a:path w="906145" h="38100">
                <a:moveTo>
                  <a:pt x="56609" y="18923"/>
                </a:moveTo>
                <a:lnTo>
                  <a:pt x="58082" y="19304"/>
                </a:lnTo>
                <a:lnTo>
                  <a:pt x="66336" y="19304"/>
                </a:lnTo>
                <a:lnTo>
                  <a:pt x="64717" y="19177"/>
                </a:lnTo>
                <a:lnTo>
                  <a:pt x="61206" y="19177"/>
                </a:lnTo>
                <a:lnTo>
                  <a:pt x="56609" y="18923"/>
                </a:lnTo>
                <a:close/>
              </a:path>
              <a:path w="906145" h="38100">
                <a:moveTo>
                  <a:pt x="63099" y="19050"/>
                </a:moveTo>
                <a:lnTo>
                  <a:pt x="61206" y="19177"/>
                </a:lnTo>
                <a:lnTo>
                  <a:pt x="64717" y="19177"/>
                </a:lnTo>
                <a:lnTo>
                  <a:pt x="63099" y="19050"/>
                </a:lnTo>
                <a:close/>
              </a:path>
              <a:path w="906145" h="38100">
                <a:moveTo>
                  <a:pt x="30707" y="16138"/>
                </a:moveTo>
                <a:lnTo>
                  <a:pt x="12553" y="18923"/>
                </a:lnTo>
                <a:lnTo>
                  <a:pt x="53514" y="18923"/>
                </a:lnTo>
                <a:lnTo>
                  <a:pt x="44378" y="18161"/>
                </a:lnTo>
                <a:lnTo>
                  <a:pt x="37511" y="17145"/>
                </a:lnTo>
                <a:lnTo>
                  <a:pt x="26827" y="17145"/>
                </a:lnTo>
                <a:lnTo>
                  <a:pt x="31728" y="16756"/>
                </a:lnTo>
                <a:lnTo>
                  <a:pt x="32885" y="16510"/>
                </a:lnTo>
                <a:lnTo>
                  <a:pt x="30707" y="16138"/>
                </a:lnTo>
                <a:close/>
              </a:path>
              <a:path w="906145" h="38100">
                <a:moveTo>
                  <a:pt x="255402" y="18161"/>
                </a:moveTo>
                <a:lnTo>
                  <a:pt x="253294" y="18923"/>
                </a:lnTo>
                <a:lnTo>
                  <a:pt x="775036" y="18923"/>
                </a:lnTo>
                <a:lnTo>
                  <a:pt x="771835" y="18796"/>
                </a:lnTo>
                <a:lnTo>
                  <a:pt x="279443" y="18796"/>
                </a:lnTo>
                <a:lnTo>
                  <a:pt x="275087" y="18542"/>
                </a:lnTo>
                <a:lnTo>
                  <a:pt x="275259" y="18288"/>
                </a:lnTo>
                <a:lnTo>
                  <a:pt x="268597" y="18288"/>
                </a:lnTo>
                <a:lnTo>
                  <a:pt x="255402" y="18161"/>
                </a:lnTo>
                <a:close/>
              </a:path>
              <a:path w="906145" h="38100">
                <a:moveTo>
                  <a:pt x="778689" y="18161"/>
                </a:moveTo>
                <a:lnTo>
                  <a:pt x="777029" y="18542"/>
                </a:lnTo>
                <a:lnTo>
                  <a:pt x="775036" y="18923"/>
                </a:lnTo>
                <a:lnTo>
                  <a:pt x="828963" y="18923"/>
                </a:lnTo>
                <a:lnTo>
                  <a:pt x="820120" y="18796"/>
                </a:lnTo>
                <a:lnTo>
                  <a:pt x="781779" y="18796"/>
                </a:lnTo>
                <a:lnTo>
                  <a:pt x="782262" y="18542"/>
                </a:lnTo>
                <a:lnTo>
                  <a:pt x="781309" y="18288"/>
                </a:lnTo>
                <a:lnTo>
                  <a:pt x="784090" y="18288"/>
                </a:lnTo>
                <a:lnTo>
                  <a:pt x="778689" y="18161"/>
                </a:lnTo>
                <a:close/>
              </a:path>
              <a:path w="906145" h="38100">
                <a:moveTo>
                  <a:pt x="432935" y="15240"/>
                </a:moveTo>
                <a:lnTo>
                  <a:pt x="357128" y="16129"/>
                </a:lnTo>
                <a:lnTo>
                  <a:pt x="333901" y="16891"/>
                </a:lnTo>
                <a:lnTo>
                  <a:pt x="295271" y="16891"/>
                </a:lnTo>
                <a:lnTo>
                  <a:pt x="284282" y="17907"/>
                </a:lnTo>
                <a:lnTo>
                  <a:pt x="279443" y="18796"/>
                </a:lnTo>
                <a:lnTo>
                  <a:pt x="771835" y="18796"/>
                </a:lnTo>
                <a:lnTo>
                  <a:pt x="768634" y="18669"/>
                </a:lnTo>
                <a:lnTo>
                  <a:pt x="770959" y="18288"/>
                </a:lnTo>
                <a:lnTo>
                  <a:pt x="765581" y="18288"/>
                </a:lnTo>
                <a:lnTo>
                  <a:pt x="762508" y="18161"/>
                </a:lnTo>
                <a:lnTo>
                  <a:pt x="717847" y="18161"/>
                </a:lnTo>
                <a:lnTo>
                  <a:pt x="710062" y="17653"/>
                </a:lnTo>
                <a:lnTo>
                  <a:pt x="707827" y="17653"/>
                </a:lnTo>
                <a:lnTo>
                  <a:pt x="706763" y="17526"/>
                </a:lnTo>
                <a:lnTo>
                  <a:pt x="685018" y="17526"/>
                </a:lnTo>
                <a:lnTo>
                  <a:pt x="683964" y="17145"/>
                </a:lnTo>
                <a:lnTo>
                  <a:pt x="680903" y="17018"/>
                </a:lnTo>
                <a:lnTo>
                  <a:pt x="679680" y="16891"/>
                </a:lnTo>
                <a:lnTo>
                  <a:pt x="321344" y="16891"/>
                </a:lnTo>
                <a:lnTo>
                  <a:pt x="678458" y="16764"/>
                </a:lnTo>
                <a:lnTo>
                  <a:pt x="676013" y="16510"/>
                </a:lnTo>
                <a:lnTo>
                  <a:pt x="432326" y="16383"/>
                </a:lnTo>
                <a:lnTo>
                  <a:pt x="430408" y="16002"/>
                </a:lnTo>
                <a:lnTo>
                  <a:pt x="431684" y="15485"/>
                </a:lnTo>
                <a:lnTo>
                  <a:pt x="432935" y="15240"/>
                </a:lnTo>
                <a:close/>
              </a:path>
              <a:path w="906145" h="38100">
                <a:moveTo>
                  <a:pt x="801197" y="18415"/>
                </a:moveTo>
                <a:lnTo>
                  <a:pt x="790865" y="18415"/>
                </a:lnTo>
                <a:lnTo>
                  <a:pt x="781779" y="18796"/>
                </a:lnTo>
                <a:lnTo>
                  <a:pt x="820120" y="18796"/>
                </a:lnTo>
                <a:lnTo>
                  <a:pt x="820616" y="18542"/>
                </a:lnTo>
                <a:lnTo>
                  <a:pt x="811529" y="18542"/>
                </a:lnTo>
                <a:lnTo>
                  <a:pt x="801197" y="18415"/>
                </a:lnTo>
                <a:close/>
              </a:path>
              <a:path w="906145" h="38100">
                <a:moveTo>
                  <a:pt x="272141" y="17780"/>
                </a:moveTo>
                <a:lnTo>
                  <a:pt x="268597" y="18288"/>
                </a:lnTo>
                <a:lnTo>
                  <a:pt x="275259" y="18288"/>
                </a:lnTo>
                <a:lnTo>
                  <a:pt x="275408" y="18032"/>
                </a:lnTo>
                <a:lnTo>
                  <a:pt x="272141" y="17780"/>
                </a:lnTo>
                <a:close/>
              </a:path>
              <a:path w="906145" h="38100">
                <a:moveTo>
                  <a:pt x="771733" y="18161"/>
                </a:moveTo>
                <a:lnTo>
                  <a:pt x="765581" y="18288"/>
                </a:lnTo>
                <a:lnTo>
                  <a:pt x="770959" y="18288"/>
                </a:lnTo>
                <a:lnTo>
                  <a:pt x="771733" y="18161"/>
                </a:lnTo>
                <a:close/>
              </a:path>
              <a:path w="906145" h="38100">
                <a:moveTo>
                  <a:pt x="718584" y="16764"/>
                </a:moveTo>
                <a:lnTo>
                  <a:pt x="717847" y="18161"/>
                </a:lnTo>
                <a:lnTo>
                  <a:pt x="723689" y="18161"/>
                </a:lnTo>
                <a:lnTo>
                  <a:pt x="722584" y="17780"/>
                </a:lnTo>
                <a:lnTo>
                  <a:pt x="723689" y="17526"/>
                </a:lnTo>
                <a:lnTo>
                  <a:pt x="727194" y="17272"/>
                </a:lnTo>
                <a:lnTo>
                  <a:pt x="718584" y="16764"/>
                </a:lnTo>
                <a:close/>
              </a:path>
              <a:path w="906145" h="38100">
                <a:moveTo>
                  <a:pt x="749407" y="17653"/>
                </a:moveTo>
                <a:lnTo>
                  <a:pt x="736024" y="17653"/>
                </a:lnTo>
                <a:lnTo>
                  <a:pt x="729554" y="17780"/>
                </a:lnTo>
                <a:lnTo>
                  <a:pt x="723689" y="18161"/>
                </a:lnTo>
                <a:lnTo>
                  <a:pt x="746270" y="18161"/>
                </a:lnTo>
                <a:lnTo>
                  <a:pt x="745940" y="17780"/>
                </a:lnTo>
                <a:lnTo>
                  <a:pt x="748048" y="17780"/>
                </a:lnTo>
                <a:lnTo>
                  <a:pt x="749407" y="17653"/>
                </a:lnTo>
                <a:close/>
              </a:path>
              <a:path w="906145" h="38100">
                <a:moveTo>
                  <a:pt x="753072" y="17907"/>
                </a:moveTo>
                <a:lnTo>
                  <a:pt x="746270" y="18161"/>
                </a:lnTo>
                <a:lnTo>
                  <a:pt x="762508" y="18161"/>
                </a:lnTo>
                <a:lnTo>
                  <a:pt x="759348" y="18032"/>
                </a:lnTo>
                <a:lnTo>
                  <a:pt x="753072" y="17907"/>
                </a:lnTo>
                <a:close/>
              </a:path>
              <a:path w="906145" h="38100">
                <a:moveTo>
                  <a:pt x="14098" y="14732"/>
                </a:moveTo>
                <a:lnTo>
                  <a:pt x="12881" y="18032"/>
                </a:lnTo>
                <a:lnTo>
                  <a:pt x="15739" y="17526"/>
                </a:lnTo>
                <a:lnTo>
                  <a:pt x="22590" y="16756"/>
                </a:lnTo>
                <a:lnTo>
                  <a:pt x="28745" y="16256"/>
                </a:lnTo>
                <a:lnTo>
                  <a:pt x="30707" y="16138"/>
                </a:lnTo>
                <a:lnTo>
                  <a:pt x="27212" y="15621"/>
                </a:lnTo>
                <a:lnTo>
                  <a:pt x="14098" y="14732"/>
                </a:lnTo>
                <a:close/>
              </a:path>
              <a:path w="906145" h="38100">
                <a:moveTo>
                  <a:pt x="689310" y="17399"/>
                </a:moveTo>
                <a:lnTo>
                  <a:pt x="685018" y="17526"/>
                </a:lnTo>
                <a:lnTo>
                  <a:pt x="701159" y="17526"/>
                </a:lnTo>
                <a:lnTo>
                  <a:pt x="689310" y="17399"/>
                </a:lnTo>
                <a:close/>
              </a:path>
              <a:path w="906145" h="38100">
                <a:moveTo>
                  <a:pt x="704223" y="17222"/>
                </a:moveTo>
                <a:lnTo>
                  <a:pt x="701159" y="17526"/>
                </a:lnTo>
                <a:lnTo>
                  <a:pt x="706763" y="17526"/>
                </a:lnTo>
                <a:lnTo>
                  <a:pt x="704223" y="17222"/>
                </a:lnTo>
                <a:close/>
              </a:path>
              <a:path w="906145" h="38100">
                <a:moveTo>
                  <a:pt x="705007" y="17145"/>
                </a:moveTo>
                <a:lnTo>
                  <a:pt x="703572" y="17145"/>
                </a:lnTo>
                <a:lnTo>
                  <a:pt x="704223" y="17222"/>
                </a:lnTo>
                <a:lnTo>
                  <a:pt x="705007" y="17145"/>
                </a:lnTo>
                <a:close/>
              </a:path>
              <a:path w="906145" h="38100">
                <a:moveTo>
                  <a:pt x="33783" y="16593"/>
                </a:moveTo>
                <a:lnTo>
                  <a:pt x="31692" y="16764"/>
                </a:lnTo>
                <a:lnTo>
                  <a:pt x="31095" y="16891"/>
                </a:lnTo>
                <a:lnTo>
                  <a:pt x="26827" y="17145"/>
                </a:lnTo>
                <a:lnTo>
                  <a:pt x="37511" y="17145"/>
                </a:lnTo>
                <a:lnTo>
                  <a:pt x="33783" y="16593"/>
                </a:lnTo>
                <a:close/>
              </a:path>
              <a:path w="906145" h="38100">
                <a:moveTo>
                  <a:pt x="335133" y="16510"/>
                </a:moveTo>
                <a:lnTo>
                  <a:pt x="321344" y="16891"/>
                </a:lnTo>
                <a:lnTo>
                  <a:pt x="333901" y="16891"/>
                </a:lnTo>
                <a:lnTo>
                  <a:pt x="332389" y="16764"/>
                </a:lnTo>
                <a:lnTo>
                  <a:pt x="334231" y="16637"/>
                </a:lnTo>
                <a:lnTo>
                  <a:pt x="335133" y="16510"/>
                </a:lnTo>
                <a:close/>
              </a:path>
              <a:path w="906145" h="38100">
                <a:moveTo>
                  <a:pt x="32894" y="16461"/>
                </a:moveTo>
                <a:lnTo>
                  <a:pt x="31728" y="16756"/>
                </a:lnTo>
                <a:lnTo>
                  <a:pt x="33783" y="16593"/>
                </a:lnTo>
                <a:lnTo>
                  <a:pt x="32894" y="16461"/>
                </a:lnTo>
                <a:close/>
              </a:path>
              <a:path w="906145" h="38100">
                <a:moveTo>
                  <a:pt x="41828" y="16002"/>
                </a:moveTo>
                <a:lnTo>
                  <a:pt x="32974" y="16002"/>
                </a:lnTo>
                <a:lnTo>
                  <a:pt x="32894" y="16461"/>
                </a:lnTo>
                <a:lnTo>
                  <a:pt x="33783" y="16593"/>
                </a:lnTo>
                <a:lnTo>
                  <a:pt x="38035" y="16256"/>
                </a:lnTo>
                <a:lnTo>
                  <a:pt x="41828" y="16002"/>
                </a:lnTo>
                <a:close/>
              </a:path>
              <a:path w="906145" h="38100">
                <a:moveTo>
                  <a:pt x="452900" y="15113"/>
                </a:moveTo>
                <a:lnTo>
                  <a:pt x="444162" y="15240"/>
                </a:lnTo>
                <a:lnTo>
                  <a:pt x="433939" y="15494"/>
                </a:lnTo>
                <a:lnTo>
                  <a:pt x="432326" y="16383"/>
                </a:lnTo>
                <a:lnTo>
                  <a:pt x="659834" y="16383"/>
                </a:lnTo>
                <a:lnTo>
                  <a:pt x="546829" y="16256"/>
                </a:lnTo>
                <a:lnTo>
                  <a:pt x="545697" y="15875"/>
                </a:lnTo>
                <a:lnTo>
                  <a:pt x="510913" y="15875"/>
                </a:lnTo>
                <a:lnTo>
                  <a:pt x="509892" y="15621"/>
                </a:lnTo>
                <a:lnTo>
                  <a:pt x="488841" y="15621"/>
                </a:lnTo>
                <a:lnTo>
                  <a:pt x="488225" y="15367"/>
                </a:lnTo>
                <a:lnTo>
                  <a:pt x="457096" y="15367"/>
                </a:lnTo>
                <a:lnTo>
                  <a:pt x="452900" y="15113"/>
                </a:lnTo>
                <a:close/>
              </a:path>
              <a:path w="906145" h="38100">
                <a:moveTo>
                  <a:pt x="611297" y="16002"/>
                </a:moveTo>
                <a:lnTo>
                  <a:pt x="578930" y="16002"/>
                </a:lnTo>
                <a:lnTo>
                  <a:pt x="546829" y="16256"/>
                </a:lnTo>
                <a:lnTo>
                  <a:pt x="643655" y="16256"/>
                </a:lnTo>
                <a:lnTo>
                  <a:pt x="611297" y="16002"/>
                </a:lnTo>
                <a:close/>
              </a:path>
              <a:path w="906145" h="38100">
                <a:moveTo>
                  <a:pt x="74999" y="14732"/>
                </a:moveTo>
                <a:lnTo>
                  <a:pt x="14098" y="14732"/>
                </a:lnTo>
                <a:lnTo>
                  <a:pt x="27212" y="15621"/>
                </a:lnTo>
                <a:lnTo>
                  <a:pt x="30707" y="16138"/>
                </a:lnTo>
                <a:lnTo>
                  <a:pt x="32974" y="16002"/>
                </a:lnTo>
                <a:lnTo>
                  <a:pt x="41828" y="16002"/>
                </a:lnTo>
                <a:lnTo>
                  <a:pt x="47517" y="15621"/>
                </a:lnTo>
                <a:lnTo>
                  <a:pt x="57269" y="15240"/>
                </a:lnTo>
                <a:lnTo>
                  <a:pt x="69284" y="15113"/>
                </a:lnTo>
                <a:lnTo>
                  <a:pt x="74999" y="14732"/>
                </a:lnTo>
                <a:close/>
              </a:path>
              <a:path w="906145" h="38100">
                <a:moveTo>
                  <a:pt x="522966" y="14732"/>
                </a:moveTo>
                <a:lnTo>
                  <a:pt x="517009" y="15113"/>
                </a:lnTo>
                <a:lnTo>
                  <a:pt x="517187" y="15367"/>
                </a:lnTo>
                <a:lnTo>
                  <a:pt x="510913" y="15875"/>
                </a:lnTo>
                <a:lnTo>
                  <a:pt x="545697" y="15875"/>
                </a:lnTo>
                <a:lnTo>
                  <a:pt x="545320" y="15748"/>
                </a:lnTo>
                <a:lnTo>
                  <a:pt x="548698" y="15485"/>
                </a:lnTo>
                <a:lnTo>
                  <a:pt x="547527" y="15367"/>
                </a:lnTo>
                <a:lnTo>
                  <a:pt x="526001" y="15367"/>
                </a:lnTo>
                <a:lnTo>
                  <a:pt x="522966" y="14732"/>
                </a:lnTo>
                <a:close/>
              </a:path>
              <a:path w="906145" h="38100">
                <a:moveTo>
                  <a:pt x="552226" y="14859"/>
                </a:moveTo>
                <a:lnTo>
                  <a:pt x="552299" y="15240"/>
                </a:lnTo>
                <a:lnTo>
                  <a:pt x="548698" y="15485"/>
                </a:lnTo>
                <a:lnTo>
                  <a:pt x="552557" y="15875"/>
                </a:lnTo>
                <a:lnTo>
                  <a:pt x="552226" y="14859"/>
                </a:lnTo>
                <a:close/>
              </a:path>
              <a:path w="906145" h="38100">
                <a:moveTo>
                  <a:pt x="495038" y="14478"/>
                </a:moveTo>
                <a:lnTo>
                  <a:pt x="488841" y="15621"/>
                </a:lnTo>
                <a:lnTo>
                  <a:pt x="509892" y="15621"/>
                </a:lnTo>
                <a:lnTo>
                  <a:pt x="508361" y="15240"/>
                </a:lnTo>
                <a:lnTo>
                  <a:pt x="499864" y="15240"/>
                </a:lnTo>
                <a:lnTo>
                  <a:pt x="495038" y="14478"/>
                </a:lnTo>
                <a:close/>
              </a:path>
              <a:path w="906145" h="38100">
                <a:moveTo>
                  <a:pt x="478325" y="14859"/>
                </a:moveTo>
                <a:lnTo>
                  <a:pt x="470550" y="14859"/>
                </a:lnTo>
                <a:lnTo>
                  <a:pt x="457096" y="15367"/>
                </a:lnTo>
                <a:lnTo>
                  <a:pt x="488225" y="15367"/>
                </a:lnTo>
                <a:lnTo>
                  <a:pt x="487301" y="14986"/>
                </a:lnTo>
                <a:lnTo>
                  <a:pt x="477474" y="14986"/>
                </a:lnTo>
                <a:lnTo>
                  <a:pt x="478325" y="14859"/>
                </a:lnTo>
                <a:close/>
              </a:path>
              <a:path w="906145" h="38100">
                <a:moveTo>
                  <a:pt x="531576" y="15240"/>
                </a:moveTo>
                <a:lnTo>
                  <a:pt x="526001" y="15367"/>
                </a:lnTo>
                <a:lnTo>
                  <a:pt x="532072" y="15367"/>
                </a:lnTo>
                <a:lnTo>
                  <a:pt x="531576" y="15240"/>
                </a:lnTo>
                <a:close/>
              </a:path>
              <a:path w="906145" h="38100">
                <a:moveTo>
                  <a:pt x="545013" y="15113"/>
                </a:moveTo>
                <a:lnTo>
                  <a:pt x="532072" y="15367"/>
                </a:lnTo>
                <a:lnTo>
                  <a:pt x="547527" y="15367"/>
                </a:lnTo>
                <a:lnTo>
                  <a:pt x="545013" y="15113"/>
                </a:lnTo>
                <a:close/>
              </a:path>
              <a:path w="906145" h="38100">
                <a:moveTo>
                  <a:pt x="503255" y="13970"/>
                </a:moveTo>
                <a:lnTo>
                  <a:pt x="499864" y="15240"/>
                </a:lnTo>
                <a:lnTo>
                  <a:pt x="508361" y="15240"/>
                </a:lnTo>
                <a:lnTo>
                  <a:pt x="503255" y="13970"/>
                </a:lnTo>
                <a:close/>
              </a:path>
              <a:path w="906145" h="38100">
                <a:moveTo>
                  <a:pt x="485145" y="14097"/>
                </a:moveTo>
                <a:lnTo>
                  <a:pt x="477474" y="14986"/>
                </a:lnTo>
                <a:lnTo>
                  <a:pt x="487301" y="14986"/>
                </a:lnTo>
                <a:lnTo>
                  <a:pt x="485145" y="14097"/>
                </a:lnTo>
                <a:close/>
              </a:path>
              <a:path w="906145" h="38100">
                <a:moveTo>
                  <a:pt x="103783" y="13716"/>
                </a:moveTo>
                <a:lnTo>
                  <a:pt x="88194" y="13716"/>
                </a:lnTo>
                <a:lnTo>
                  <a:pt x="93779" y="13970"/>
                </a:lnTo>
                <a:lnTo>
                  <a:pt x="101126" y="13843"/>
                </a:lnTo>
                <a:lnTo>
                  <a:pt x="103783" y="13716"/>
                </a:lnTo>
                <a:close/>
              </a:path>
              <a:path w="906145" h="38100">
                <a:moveTo>
                  <a:pt x="209812" y="11684"/>
                </a:moveTo>
                <a:lnTo>
                  <a:pt x="125735" y="11684"/>
                </a:lnTo>
                <a:lnTo>
                  <a:pt x="134816" y="11811"/>
                </a:lnTo>
                <a:lnTo>
                  <a:pt x="132060" y="13081"/>
                </a:lnTo>
                <a:lnTo>
                  <a:pt x="155748" y="12446"/>
                </a:lnTo>
                <a:lnTo>
                  <a:pt x="209812" y="11684"/>
                </a:lnTo>
                <a:close/>
              </a:path>
              <a:path w="906145" h="38100">
                <a:moveTo>
                  <a:pt x="11714" y="11176"/>
                </a:moveTo>
                <a:lnTo>
                  <a:pt x="6050" y="11557"/>
                </a:lnTo>
                <a:lnTo>
                  <a:pt x="11981" y="11557"/>
                </a:lnTo>
                <a:lnTo>
                  <a:pt x="11714" y="11176"/>
                </a:lnTo>
                <a:close/>
              </a:path>
              <a:path w="906145" h="38100">
                <a:moveTo>
                  <a:pt x="16617" y="10414"/>
                </a:moveTo>
                <a:lnTo>
                  <a:pt x="11981" y="11557"/>
                </a:lnTo>
                <a:lnTo>
                  <a:pt x="213123" y="11557"/>
                </a:lnTo>
                <a:lnTo>
                  <a:pt x="216434" y="11430"/>
                </a:lnTo>
                <a:lnTo>
                  <a:pt x="17912" y="11430"/>
                </a:lnTo>
                <a:lnTo>
                  <a:pt x="16617" y="10414"/>
                </a:lnTo>
                <a:close/>
              </a:path>
              <a:path w="906145" h="38100">
                <a:moveTo>
                  <a:pt x="341572" y="9398"/>
                </a:moveTo>
                <a:lnTo>
                  <a:pt x="19246" y="9398"/>
                </a:lnTo>
                <a:lnTo>
                  <a:pt x="18750" y="9779"/>
                </a:lnTo>
                <a:lnTo>
                  <a:pt x="19423" y="10287"/>
                </a:lnTo>
                <a:lnTo>
                  <a:pt x="17912" y="11430"/>
                </a:lnTo>
                <a:lnTo>
                  <a:pt x="216434" y="11430"/>
                </a:lnTo>
                <a:lnTo>
                  <a:pt x="236301" y="10668"/>
                </a:lnTo>
                <a:lnTo>
                  <a:pt x="277804" y="10668"/>
                </a:lnTo>
                <a:lnTo>
                  <a:pt x="316272" y="10160"/>
                </a:lnTo>
                <a:lnTo>
                  <a:pt x="341572" y="9398"/>
                </a:lnTo>
                <a:close/>
              </a:path>
              <a:path w="906145" h="38100">
                <a:moveTo>
                  <a:pt x="277804" y="10668"/>
                </a:moveTo>
                <a:lnTo>
                  <a:pt x="236301" y="10668"/>
                </a:lnTo>
                <a:lnTo>
                  <a:pt x="238841" y="11430"/>
                </a:lnTo>
                <a:lnTo>
                  <a:pt x="264898" y="10795"/>
                </a:lnTo>
                <a:lnTo>
                  <a:pt x="277804" y="10668"/>
                </a:lnTo>
                <a:close/>
              </a:path>
              <a:path w="906145" h="38100">
                <a:moveTo>
                  <a:pt x="383880" y="9398"/>
                </a:moveTo>
                <a:lnTo>
                  <a:pt x="341572" y="9398"/>
                </a:lnTo>
                <a:lnTo>
                  <a:pt x="349221" y="9652"/>
                </a:lnTo>
                <a:lnTo>
                  <a:pt x="366496" y="9906"/>
                </a:lnTo>
                <a:lnTo>
                  <a:pt x="374045" y="9906"/>
                </a:lnTo>
                <a:lnTo>
                  <a:pt x="383880" y="9398"/>
                </a:lnTo>
                <a:close/>
              </a:path>
              <a:path w="906145" h="38100">
                <a:moveTo>
                  <a:pt x="51859" y="6731"/>
                </a:moveTo>
                <a:lnTo>
                  <a:pt x="46754" y="7366"/>
                </a:lnTo>
                <a:lnTo>
                  <a:pt x="50056" y="7493"/>
                </a:lnTo>
                <a:lnTo>
                  <a:pt x="43282" y="7493"/>
                </a:lnTo>
                <a:lnTo>
                  <a:pt x="33858" y="7874"/>
                </a:lnTo>
                <a:lnTo>
                  <a:pt x="23361" y="8636"/>
                </a:lnTo>
                <a:lnTo>
                  <a:pt x="13365" y="9779"/>
                </a:lnTo>
                <a:lnTo>
                  <a:pt x="19246" y="9398"/>
                </a:lnTo>
                <a:lnTo>
                  <a:pt x="383880" y="9398"/>
                </a:lnTo>
                <a:lnTo>
                  <a:pt x="386339" y="9271"/>
                </a:lnTo>
                <a:lnTo>
                  <a:pt x="391687" y="9271"/>
                </a:lnTo>
                <a:lnTo>
                  <a:pt x="398988" y="8382"/>
                </a:lnTo>
                <a:lnTo>
                  <a:pt x="403548" y="8255"/>
                </a:lnTo>
                <a:lnTo>
                  <a:pt x="509907" y="8255"/>
                </a:lnTo>
                <a:lnTo>
                  <a:pt x="510307" y="8018"/>
                </a:lnTo>
                <a:lnTo>
                  <a:pt x="508090" y="7747"/>
                </a:lnTo>
                <a:lnTo>
                  <a:pt x="51097" y="7747"/>
                </a:lnTo>
                <a:lnTo>
                  <a:pt x="51859" y="6731"/>
                </a:lnTo>
                <a:close/>
              </a:path>
              <a:path w="906145" h="38100">
                <a:moveTo>
                  <a:pt x="464766" y="9017"/>
                </a:moveTo>
                <a:lnTo>
                  <a:pt x="450525" y="9017"/>
                </a:lnTo>
                <a:lnTo>
                  <a:pt x="451007" y="9652"/>
                </a:lnTo>
                <a:lnTo>
                  <a:pt x="461033" y="9144"/>
                </a:lnTo>
                <a:lnTo>
                  <a:pt x="464766" y="9017"/>
                </a:lnTo>
                <a:close/>
              </a:path>
              <a:path w="906145" h="38100">
                <a:moveTo>
                  <a:pt x="509907" y="8255"/>
                </a:moveTo>
                <a:lnTo>
                  <a:pt x="403548" y="8255"/>
                </a:lnTo>
                <a:lnTo>
                  <a:pt x="406342" y="8763"/>
                </a:lnTo>
                <a:lnTo>
                  <a:pt x="408094" y="9017"/>
                </a:lnTo>
                <a:lnTo>
                  <a:pt x="430443" y="9525"/>
                </a:lnTo>
                <a:lnTo>
                  <a:pt x="440845" y="9525"/>
                </a:lnTo>
                <a:lnTo>
                  <a:pt x="450525" y="9017"/>
                </a:lnTo>
                <a:lnTo>
                  <a:pt x="464766" y="9017"/>
                </a:lnTo>
                <a:lnTo>
                  <a:pt x="472232" y="8763"/>
                </a:lnTo>
                <a:lnTo>
                  <a:pt x="483722" y="8636"/>
                </a:lnTo>
                <a:lnTo>
                  <a:pt x="496556" y="8636"/>
                </a:lnTo>
                <a:lnTo>
                  <a:pt x="498493" y="8382"/>
                </a:lnTo>
                <a:lnTo>
                  <a:pt x="509870" y="8276"/>
                </a:lnTo>
                <a:close/>
              </a:path>
              <a:path w="906145" h="38100">
                <a:moveTo>
                  <a:pt x="391687" y="9271"/>
                </a:moveTo>
                <a:lnTo>
                  <a:pt x="386339" y="9271"/>
                </a:lnTo>
                <a:lnTo>
                  <a:pt x="390644" y="9398"/>
                </a:lnTo>
                <a:lnTo>
                  <a:pt x="391687" y="9271"/>
                </a:lnTo>
                <a:close/>
              </a:path>
              <a:path w="906145" h="38100">
                <a:moveTo>
                  <a:pt x="754245" y="7874"/>
                </a:moveTo>
                <a:lnTo>
                  <a:pt x="676636" y="7874"/>
                </a:lnTo>
                <a:lnTo>
                  <a:pt x="677093" y="8382"/>
                </a:lnTo>
                <a:lnTo>
                  <a:pt x="735843" y="9144"/>
                </a:lnTo>
                <a:lnTo>
                  <a:pt x="735843" y="8382"/>
                </a:lnTo>
                <a:lnTo>
                  <a:pt x="743768" y="8001"/>
                </a:lnTo>
                <a:lnTo>
                  <a:pt x="753947" y="8001"/>
                </a:lnTo>
                <a:lnTo>
                  <a:pt x="754245" y="7874"/>
                </a:lnTo>
                <a:close/>
              </a:path>
              <a:path w="906145" h="38100">
                <a:moveTo>
                  <a:pt x="779760" y="6858"/>
                </a:moveTo>
                <a:lnTo>
                  <a:pt x="766247" y="6858"/>
                </a:lnTo>
                <a:lnTo>
                  <a:pt x="772965" y="7239"/>
                </a:lnTo>
                <a:lnTo>
                  <a:pt x="766450" y="7493"/>
                </a:lnTo>
                <a:lnTo>
                  <a:pt x="760849" y="8128"/>
                </a:lnTo>
                <a:lnTo>
                  <a:pt x="756442" y="9017"/>
                </a:lnTo>
                <a:lnTo>
                  <a:pt x="764477" y="8890"/>
                </a:lnTo>
                <a:lnTo>
                  <a:pt x="772122" y="8636"/>
                </a:lnTo>
                <a:lnTo>
                  <a:pt x="778979" y="8509"/>
                </a:lnTo>
                <a:lnTo>
                  <a:pt x="801332" y="8509"/>
                </a:lnTo>
                <a:lnTo>
                  <a:pt x="801467" y="8310"/>
                </a:lnTo>
                <a:lnTo>
                  <a:pt x="799737" y="8255"/>
                </a:lnTo>
                <a:lnTo>
                  <a:pt x="801680" y="8001"/>
                </a:lnTo>
                <a:lnTo>
                  <a:pt x="815491" y="8001"/>
                </a:lnTo>
                <a:lnTo>
                  <a:pt x="816323" y="7874"/>
                </a:lnTo>
                <a:lnTo>
                  <a:pt x="822978" y="7874"/>
                </a:lnTo>
                <a:lnTo>
                  <a:pt x="822550" y="7620"/>
                </a:lnTo>
                <a:lnTo>
                  <a:pt x="786592" y="7620"/>
                </a:lnTo>
                <a:lnTo>
                  <a:pt x="779760" y="6858"/>
                </a:lnTo>
                <a:close/>
              </a:path>
              <a:path w="906145" h="38100">
                <a:moveTo>
                  <a:pt x="801332" y="8509"/>
                </a:moveTo>
                <a:lnTo>
                  <a:pt x="778979" y="8509"/>
                </a:lnTo>
                <a:lnTo>
                  <a:pt x="784649" y="8763"/>
                </a:lnTo>
                <a:lnTo>
                  <a:pt x="793907" y="9017"/>
                </a:lnTo>
                <a:lnTo>
                  <a:pt x="801070" y="8890"/>
                </a:lnTo>
                <a:lnTo>
                  <a:pt x="801332" y="8509"/>
                </a:lnTo>
                <a:close/>
              </a:path>
              <a:path w="906145" h="38100">
                <a:moveTo>
                  <a:pt x="496556" y="8636"/>
                </a:moveTo>
                <a:lnTo>
                  <a:pt x="483722" y="8636"/>
                </a:lnTo>
                <a:lnTo>
                  <a:pt x="494619" y="8890"/>
                </a:lnTo>
                <a:lnTo>
                  <a:pt x="496556" y="8636"/>
                </a:lnTo>
                <a:close/>
              </a:path>
              <a:path w="906145" h="38100">
                <a:moveTo>
                  <a:pt x="676636" y="7874"/>
                </a:moveTo>
                <a:lnTo>
                  <a:pt x="515041" y="7874"/>
                </a:lnTo>
                <a:lnTo>
                  <a:pt x="509796" y="8763"/>
                </a:lnTo>
                <a:lnTo>
                  <a:pt x="532237" y="8890"/>
                </a:lnTo>
                <a:lnTo>
                  <a:pt x="596702" y="8128"/>
                </a:lnTo>
                <a:lnTo>
                  <a:pt x="673078" y="8128"/>
                </a:lnTo>
                <a:lnTo>
                  <a:pt x="676636" y="7874"/>
                </a:lnTo>
                <a:close/>
              </a:path>
              <a:path w="906145" h="38100">
                <a:moveTo>
                  <a:pt x="815491" y="8001"/>
                </a:moveTo>
                <a:lnTo>
                  <a:pt x="801680" y="8001"/>
                </a:lnTo>
                <a:lnTo>
                  <a:pt x="801467" y="8310"/>
                </a:lnTo>
                <a:lnTo>
                  <a:pt x="807623" y="8509"/>
                </a:lnTo>
                <a:lnTo>
                  <a:pt x="802531" y="8890"/>
                </a:lnTo>
                <a:lnTo>
                  <a:pt x="814570" y="8890"/>
                </a:lnTo>
                <a:lnTo>
                  <a:pt x="817161" y="8597"/>
                </a:lnTo>
                <a:lnTo>
                  <a:pt x="815345" y="8382"/>
                </a:lnTo>
                <a:lnTo>
                  <a:pt x="812996" y="8382"/>
                </a:lnTo>
                <a:lnTo>
                  <a:pt x="815491" y="8001"/>
                </a:lnTo>
                <a:close/>
              </a:path>
              <a:path w="906145" h="38100">
                <a:moveTo>
                  <a:pt x="660364" y="8509"/>
                </a:moveTo>
                <a:lnTo>
                  <a:pt x="629079" y="8509"/>
                </a:lnTo>
                <a:lnTo>
                  <a:pt x="642054" y="8763"/>
                </a:lnTo>
                <a:lnTo>
                  <a:pt x="660364" y="8509"/>
                </a:lnTo>
                <a:close/>
              </a:path>
              <a:path w="906145" h="38100">
                <a:moveTo>
                  <a:pt x="819066" y="8382"/>
                </a:moveTo>
                <a:lnTo>
                  <a:pt x="817161" y="8597"/>
                </a:lnTo>
                <a:lnTo>
                  <a:pt x="818558" y="8763"/>
                </a:lnTo>
                <a:lnTo>
                  <a:pt x="819066" y="8382"/>
                </a:lnTo>
                <a:close/>
              </a:path>
              <a:path w="906145" h="38100">
                <a:moveTo>
                  <a:pt x="673078" y="8128"/>
                </a:moveTo>
                <a:lnTo>
                  <a:pt x="596702" y="8128"/>
                </a:lnTo>
                <a:lnTo>
                  <a:pt x="605069" y="8636"/>
                </a:lnTo>
                <a:lnTo>
                  <a:pt x="616306" y="8636"/>
                </a:lnTo>
                <a:lnTo>
                  <a:pt x="660364" y="8509"/>
                </a:lnTo>
                <a:lnTo>
                  <a:pt x="669519" y="8382"/>
                </a:lnTo>
                <a:lnTo>
                  <a:pt x="673078" y="8128"/>
                </a:lnTo>
                <a:close/>
              </a:path>
              <a:path w="906145" h="38100">
                <a:moveTo>
                  <a:pt x="753947" y="8001"/>
                </a:moveTo>
                <a:lnTo>
                  <a:pt x="743768" y="8001"/>
                </a:lnTo>
                <a:lnTo>
                  <a:pt x="744289" y="8636"/>
                </a:lnTo>
                <a:lnTo>
                  <a:pt x="753052" y="8382"/>
                </a:lnTo>
                <a:lnTo>
                  <a:pt x="753947" y="8001"/>
                </a:lnTo>
                <a:close/>
              </a:path>
              <a:path w="906145" h="38100">
                <a:moveTo>
                  <a:pt x="511655" y="8260"/>
                </a:moveTo>
                <a:lnTo>
                  <a:pt x="509870" y="8276"/>
                </a:lnTo>
                <a:lnTo>
                  <a:pt x="509478" y="8509"/>
                </a:lnTo>
                <a:lnTo>
                  <a:pt x="511655" y="8260"/>
                </a:lnTo>
                <a:close/>
              </a:path>
              <a:path w="906145" h="38100">
                <a:moveTo>
                  <a:pt x="830290" y="6604"/>
                </a:moveTo>
                <a:lnTo>
                  <a:pt x="826902" y="6604"/>
                </a:lnTo>
                <a:lnTo>
                  <a:pt x="832935" y="7747"/>
                </a:lnTo>
                <a:lnTo>
                  <a:pt x="821847" y="8128"/>
                </a:lnTo>
                <a:lnTo>
                  <a:pt x="827169" y="8509"/>
                </a:lnTo>
                <a:lnTo>
                  <a:pt x="841686" y="7449"/>
                </a:lnTo>
                <a:lnTo>
                  <a:pt x="835716" y="7112"/>
                </a:lnTo>
                <a:lnTo>
                  <a:pt x="836407" y="6858"/>
                </a:lnTo>
                <a:lnTo>
                  <a:pt x="830153" y="6858"/>
                </a:lnTo>
                <a:lnTo>
                  <a:pt x="830290" y="6604"/>
                </a:lnTo>
                <a:close/>
              </a:path>
              <a:path w="906145" h="38100">
                <a:moveTo>
                  <a:pt x="801680" y="8001"/>
                </a:moveTo>
                <a:lnTo>
                  <a:pt x="799737" y="8255"/>
                </a:lnTo>
                <a:lnTo>
                  <a:pt x="801467" y="8310"/>
                </a:lnTo>
                <a:lnTo>
                  <a:pt x="801680" y="8001"/>
                </a:lnTo>
                <a:close/>
              </a:path>
              <a:path w="906145" h="38100">
                <a:moveTo>
                  <a:pt x="510307" y="8018"/>
                </a:moveTo>
                <a:lnTo>
                  <a:pt x="509870" y="8276"/>
                </a:lnTo>
                <a:lnTo>
                  <a:pt x="511703" y="8255"/>
                </a:lnTo>
                <a:lnTo>
                  <a:pt x="511984" y="8222"/>
                </a:lnTo>
                <a:lnTo>
                  <a:pt x="510307" y="8018"/>
                </a:lnTo>
                <a:close/>
              </a:path>
              <a:path w="906145" h="38100">
                <a:moveTo>
                  <a:pt x="511984" y="8222"/>
                </a:moveTo>
                <a:lnTo>
                  <a:pt x="511655" y="8260"/>
                </a:lnTo>
                <a:lnTo>
                  <a:pt x="512247" y="8255"/>
                </a:lnTo>
                <a:lnTo>
                  <a:pt x="511984" y="8222"/>
                </a:lnTo>
                <a:close/>
              </a:path>
              <a:path w="906145" h="38100">
                <a:moveTo>
                  <a:pt x="755439" y="7366"/>
                </a:moveTo>
                <a:lnTo>
                  <a:pt x="511409" y="7366"/>
                </a:lnTo>
                <a:lnTo>
                  <a:pt x="510307" y="8018"/>
                </a:lnTo>
                <a:lnTo>
                  <a:pt x="511984" y="8222"/>
                </a:lnTo>
                <a:lnTo>
                  <a:pt x="515041" y="7874"/>
                </a:lnTo>
                <a:lnTo>
                  <a:pt x="754245" y="7874"/>
                </a:lnTo>
                <a:lnTo>
                  <a:pt x="755439" y="7366"/>
                </a:lnTo>
                <a:close/>
              </a:path>
              <a:path w="906145" h="38100">
                <a:moveTo>
                  <a:pt x="67226" y="6350"/>
                </a:moveTo>
                <a:lnTo>
                  <a:pt x="66350" y="6858"/>
                </a:lnTo>
                <a:lnTo>
                  <a:pt x="59847" y="7366"/>
                </a:lnTo>
                <a:lnTo>
                  <a:pt x="51097" y="7747"/>
                </a:lnTo>
                <a:lnTo>
                  <a:pt x="508090" y="7747"/>
                </a:lnTo>
                <a:lnTo>
                  <a:pt x="506011" y="7493"/>
                </a:lnTo>
                <a:lnTo>
                  <a:pt x="511409" y="7366"/>
                </a:lnTo>
                <a:lnTo>
                  <a:pt x="755439" y="7366"/>
                </a:lnTo>
                <a:lnTo>
                  <a:pt x="757916" y="6985"/>
                </a:lnTo>
                <a:lnTo>
                  <a:pt x="256532" y="6985"/>
                </a:lnTo>
                <a:lnTo>
                  <a:pt x="251581" y="6858"/>
                </a:lnTo>
                <a:lnTo>
                  <a:pt x="252622" y="6731"/>
                </a:lnTo>
                <a:lnTo>
                  <a:pt x="71557" y="6731"/>
                </a:lnTo>
                <a:lnTo>
                  <a:pt x="67226" y="6350"/>
                </a:lnTo>
                <a:close/>
              </a:path>
              <a:path w="906145" h="38100">
                <a:moveTo>
                  <a:pt x="794149" y="6731"/>
                </a:moveTo>
                <a:lnTo>
                  <a:pt x="786592" y="7620"/>
                </a:lnTo>
                <a:lnTo>
                  <a:pt x="822550" y="7620"/>
                </a:lnTo>
                <a:lnTo>
                  <a:pt x="822121" y="7366"/>
                </a:lnTo>
                <a:lnTo>
                  <a:pt x="817872" y="7366"/>
                </a:lnTo>
                <a:lnTo>
                  <a:pt x="813491" y="7239"/>
                </a:lnTo>
                <a:lnTo>
                  <a:pt x="814664" y="6858"/>
                </a:lnTo>
                <a:lnTo>
                  <a:pt x="801642" y="6858"/>
                </a:lnTo>
                <a:lnTo>
                  <a:pt x="794149" y="6731"/>
                </a:lnTo>
                <a:close/>
              </a:path>
              <a:path w="906145" h="38100">
                <a:moveTo>
                  <a:pt x="846308" y="7112"/>
                </a:moveTo>
                <a:lnTo>
                  <a:pt x="841686" y="7449"/>
                </a:lnTo>
                <a:lnTo>
                  <a:pt x="842460" y="7493"/>
                </a:lnTo>
                <a:lnTo>
                  <a:pt x="846308" y="7112"/>
                </a:lnTo>
                <a:close/>
              </a:path>
              <a:path w="906145" h="38100">
                <a:moveTo>
                  <a:pt x="821479" y="6985"/>
                </a:moveTo>
                <a:lnTo>
                  <a:pt x="818114" y="7239"/>
                </a:lnTo>
                <a:lnTo>
                  <a:pt x="817872" y="7366"/>
                </a:lnTo>
                <a:lnTo>
                  <a:pt x="822121" y="7366"/>
                </a:lnTo>
                <a:lnTo>
                  <a:pt x="821479" y="6985"/>
                </a:lnTo>
                <a:close/>
              </a:path>
              <a:path w="906145" h="38100">
                <a:moveTo>
                  <a:pt x="766247" y="6858"/>
                </a:moveTo>
                <a:lnTo>
                  <a:pt x="758741" y="6858"/>
                </a:lnTo>
                <a:lnTo>
                  <a:pt x="765447" y="7239"/>
                </a:lnTo>
                <a:lnTo>
                  <a:pt x="766247" y="6858"/>
                </a:lnTo>
                <a:close/>
              </a:path>
              <a:path w="906145" h="38100">
                <a:moveTo>
                  <a:pt x="272330" y="3465"/>
                </a:moveTo>
                <a:lnTo>
                  <a:pt x="271302" y="3683"/>
                </a:lnTo>
                <a:lnTo>
                  <a:pt x="268468" y="4445"/>
                </a:lnTo>
                <a:lnTo>
                  <a:pt x="262133" y="4953"/>
                </a:lnTo>
                <a:lnTo>
                  <a:pt x="267442" y="5207"/>
                </a:lnTo>
                <a:lnTo>
                  <a:pt x="262362" y="6477"/>
                </a:lnTo>
                <a:lnTo>
                  <a:pt x="256532" y="6985"/>
                </a:lnTo>
                <a:lnTo>
                  <a:pt x="757916" y="6985"/>
                </a:lnTo>
                <a:lnTo>
                  <a:pt x="758741" y="6858"/>
                </a:lnTo>
                <a:lnTo>
                  <a:pt x="779760" y="6858"/>
                </a:lnTo>
                <a:lnTo>
                  <a:pt x="783138" y="6604"/>
                </a:lnTo>
                <a:lnTo>
                  <a:pt x="782329" y="6477"/>
                </a:lnTo>
                <a:lnTo>
                  <a:pt x="775073" y="6477"/>
                </a:lnTo>
                <a:lnTo>
                  <a:pt x="768687" y="6096"/>
                </a:lnTo>
                <a:lnTo>
                  <a:pt x="750194" y="6096"/>
                </a:lnTo>
                <a:lnTo>
                  <a:pt x="743768" y="5842"/>
                </a:lnTo>
                <a:lnTo>
                  <a:pt x="744276" y="5715"/>
                </a:lnTo>
                <a:lnTo>
                  <a:pt x="578604" y="5715"/>
                </a:lnTo>
                <a:lnTo>
                  <a:pt x="575798" y="5588"/>
                </a:lnTo>
                <a:lnTo>
                  <a:pt x="574058" y="4826"/>
                </a:lnTo>
                <a:lnTo>
                  <a:pt x="461574" y="4699"/>
                </a:lnTo>
                <a:lnTo>
                  <a:pt x="463196" y="4318"/>
                </a:lnTo>
                <a:lnTo>
                  <a:pt x="279329" y="4318"/>
                </a:lnTo>
                <a:lnTo>
                  <a:pt x="273055" y="3683"/>
                </a:lnTo>
                <a:lnTo>
                  <a:pt x="272330" y="3465"/>
                </a:lnTo>
                <a:close/>
              </a:path>
              <a:path w="906145" h="38100">
                <a:moveTo>
                  <a:pt x="805754" y="5969"/>
                </a:moveTo>
                <a:lnTo>
                  <a:pt x="796867" y="6096"/>
                </a:lnTo>
                <a:lnTo>
                  <a:pt x="801642" y="6858"/>
                </a:lnTo>
                <a:lnTo>
                  <a:pt x="814664" y="6858"/>
                </a:lnTo>
                <a:lnTo>
                  <a:pt x="815447" y="6604"/>
                </a:lnTo>
                <a:lnTo>
                  <a:pt x="830290" y="6604"/>
                </a:lnTo>
                <a:lnTo>
                  <a:pt x="830496" y="6223"/>
                </a:lnTo>
                <a:lnTo>
                  <a:pt x="821809" y="6223"/>
                </a:lnTo>
                <a:lnTo>
                  <a:pt x="805754" y="5969"/>
                </a:lnTo>
                <a:close/>
              </a:path>
              <a:path w="906145" h="38100">
                <a:moveTo>
                  <a:pt x="837443" y="6477"/>
                </a:moveTo>
                <a:lnTo>
                  <a:pt x="830153" y="6858"/>
                </a:lnTo>
                <a:lnTo>
                  <a:pt x="836407" y="6858"/>
                </a:lnTo>
                <a:lnTo>
                  <a:pt x="837443" y="6477"/>
                </a:lnTo>
                <a:close/>
              </a:path>
              <a:path w="906145" h="38100">
                <a:moveTo>
                  <a:pt x="74249" y="5334"/>
                </a:moveTo>
                <a:lnTo>
                  <a:pt x="74071" y="6477"/>
                </a:lnTo>
                <a:lnTo>
                  <a:pt x="71557" y="6731"/>
                </a:lnTo>
                <a:lnTo>
                  <a:pt x="252622" y="6731"/>
                </a:lnTo>
                <a:lnTo>
                  <a:pt x="253662" y="6604"/>
                </a:lnTo>
                <a:lnTo>
                  <a:pt x="256116" y="6350"/>
                </a:lnTo>
                <a:lnTo>
                  <a:pt x="82733" y="6350"/>
                </a:lnTo>
                <a:lnTo>
                  <a:pt x="80828" y="5715"/>
                </a:lnTo>
                <a:lnTo>
                  <a:pt x="74249" y="5334"/>
                </a:lnTo>
                <a:close/>
              </a:path>
              <a:path w="906145" h="38100">
                <a:moveTo>
                  <a:pt x="780687" y="5842"/>
                </a:moveTo>
                <a:lnTo>
                  <a:pt x="776111" y="6043"/>
                </a:lnTo>
                <a:lnTo>
                  <a:pt x="775073" y="6477"/>
                </a:lnTo>
                <a:lnTo>
                  <a:pt x="782329" y="6477"/>
                </a:lnTo>
                <a:lnTo>
                  <a:pt x="780712" y="6223"/>
                </a:lnTo>
                <a:lnTo>
                  <a:pt x="780687" y="5842"/>
                </a:lnTo>
                <a:close/>
              </a:path>
              <a:path w="906145" h="38100">
                <a:moveTo>
                  <a:pt x="99090" y="4572"/>
                </a:moveTo>
                <a:lnTo>
                  <a:pt x="82733" y="6350"/>
                </a:lnTo>
                <a:lnTo>
                  <a:pt x="256116" y="6350"/>
                </a:lnTo>
                <a:lnTo>
                  <a:pt x="257343" y="6223"/>
                </a:lnTo>
                <a:lnTo>
                  <a:pt x="257230" y="5842"/>
                </a:lnTo>
                <a:lnTo>
                  <a:pt x="251719" y="5842"/>
                </a:lnTo>
                <a:lnTo>
                  <a:pt x="251494" y="5588"/>
                </a:lnTo>
                <a:lnTo>
                  <a:pt x="112514" y="5588"/>
                </a:lnTo>
                <a:lnTo>
                  <a:pt x="106456" y="4826"/>
                </a:lnTo>
                <a:lnTo>
                  <a:pt x="99090" y="4572"/>
                </a:lnTo>
                <a:close/>
              </a:path>
              <a:path w="906145" h="38100">
                <a:moveTo>
                  <a:pt x="751257" y="5334"/>
                </a:moveTo>
                <a:lnTo>
                  <a:pt x="751624" y="5588"/>
                </a:lnTo>
                <a:lnTo>
                  <a:pt x="752671" y="5969"/>
                </a:lnTo>
                <a:lnTo>
                  <a:pt x="750194" y="6096"/>
                </a:lnTo>
                <a:lnTo>
                  <a:pt x="768687" y="6096"/>
                </a:lnTo>
                <a:lnTo>
                  <a:pt x="762300" y="5715"/>
                </a:lnTo>
                <a:lnTo>
                  <a:pt x="754690" y="5715"/>
                </a:lnTo>
                <a:lnTo>
                  <a:pt x="755769" y="5461"/>
                </a:lnTo>
                <a:lnTo>
                  <a:pt x="751257" y="5334"/>
                </a:lnTo>
                <a:close/>
              </a:path>
              <a:path w="906145" h="38100">
                <a:moveTo>
                  <a:pt x="778413" y="5080"/>
                </a:moveTo>
                <a:lnTo>
                  <a:pt x="774908" y="6096"/>
                </a:lnTo>
                <a:lnTo>
                  <a:pt x="776111" y="6043"/>
                </a:lnTo>
                <a:lnTo>
                  <a:pt x="778413" y="5080"/>
                </a:lnTo>
                <a:close/>
              </a:path>
              <a:path w="906145" h="38100">
                <a:moveTo>
                  <a:pt x="257193" y="5715"/>
                </a:moveTo>
                <a:lnTo>
                  <a:pt x="251719" y="5842"/>
                </a:lnTo>
                <a:lnTo>
                  <a:pt x="257230" y="5842"/>
                </a:lnTo>
                <a:close/>
              </a:path>
              <a:path w="906145" h="38100">
                <a:moveTo>
                  <a:pt x="609491" y="2921"/>
                </a:moveTo>
                <a:lnTo>
                  <a:pt x="603862" y="3302"/>
                </a:lnTo>
                <a:lnTo>
                  <a:pt x="596859" y="3683"/>
                </a:lnTo>
                <a:lnTo>
                  <a:pt x="588901" y="3810"/>
                </a:lnTo>
                <a:lnTo>
                  <a:pt x="580408" y="3810"/>
                </a:lnTo>
                <a:lnTo>
                  <a:pt x="580586" y="4445"/>
                </a:lnTo>
                <a:lnTo>
                  <a:pt x="584345" y="4445"/>
                </a:lnTo>
                <a:lnTo>
                  <a:pt x="583126" y="5207"/>
                </a:lnTo>
                <a:lnTo>
                  <a:pt x="581411" y="5334"/>
                </a:lnTo>
                <a:lnTo>
                  <a:pt x="578604" y="5715"/>
                </a:lnTo>
                <a:lnTo>
                  <a:pt x="744276" y="5715"/>
                </a:lnTo>
                <a:lnTo>
                  <a:pt x="746308" y="5207"/>
                </a:lnTo>
                <a:lnTo>
                  <a:pt x="668431" y="5207"/>
                </a:lnTo>
                <a:lnTo>
                  <a:pt x="664590" y="5080"/>
                </a:lnTo>
                <a:lnTo>
                  <a:pt x="664188" y="4699"/>
                </a:lnTo>
                <a:lnTo>
                  <a:pt x="663976" y="4572"/>
                </a:lnTo>
                <a:lnTo>
                  <a:pt x="659859" y="4572"/>
                </a:lnTo>
                <a:lnTo>
                  <a:pt x="660855" y="4191"/>
                </a:lnTo>
                <a:lnTo>
                  <a:pt x="649178" y="4191"/>
                </a:lnTo>
                <a:lnTo>
                  <a:pt x="638901" y="4064"/>
                </a:lnTo>
                <a:lnTo>
                  <a:pt x="607573" y="4064"/>
                </a:lnTo>
                <a:lnTo>
                  <a:pt x="612183" y="3937"/>
                </a:lnTo>
                <a:lnTo>
                  <a:pt x="613377" y="3302"/>
                </a:lnTo>
                <a:lnTo>
                  <a:pt x="609491" y="2921"/>
                </a:lnTo>
                <a:close/>
              </a:path>
              <a:path w="906145" h="38100">
                <a:moveTo>
                  <a:pt x="758043" y="5461"/>
                </a:moveTo>
                <a:lnTo>
                  <a:pt x="754690" y="5715"/>
                </a:lnTo>
                <a:lnTo>
                  <a:pt x="762300" y="5715"/>
                </a:lnTo>
                <a:lnTo>
                  <a:pt x="758043" y="5461"/>
                </a:lnTo>
                <a:close/>
              </a:path>
              <a:path w="906145" h="38100">
                <a:moveTo>
                  <a:pt x="120528" y="4750"/>
                </a:moveTo>
                <a:lnTo>
                  <a:pt x="115651" y="5334"/>
                </a:lnTo>
                <a:lnTo>
                  <a:pt x="112514" y="5588"/>
                </a:lnTo>
                <a:lnTo>
                  <a:pt x="251494" y="5588"/>
                </a:lnTo>
                <a:lnTo>
                  <a:pt x="140137" y="5461"/>
                </a:lnTo>
                <a:lnTo>
                  <a:pt x="136111" y="4826"/>
                </a:lnTo>
                <a:lnTo>
                  <a:pt x="127970" y="4826"/>
                </a:lnTo>
                <a:lnTo>
                  <a:pt x="120528" y="4750"/>
                </a:lnTo>
                <a:close/>
              </a:path>
              <a:path w="906145" h="38100">
                <a:moveTo>
                  <a:pt x="218280" y="2540"/>
                </a:moveTo>
                <a:lnTo>
                  <a:pt x="198501" y="2794"/>
                </a:lnTo>
                <a:lnTo>
                  <a:pt x="177865" y="3302"/>
                </a:lnTo>
                <a:lnTo>
                  <a:pt x="157901" y="4064"/>
                </a:lnTo>
                <a:lnTo>
                  <a:pt x="140137" y="5461"/>
                </a:lnTo>
                <a:lnTo>
                  <a:pt x="251382" y="5461"/>
                </a:lnTo>
                <a:lnTo>
                  <a:pt x="250932" y="4953"/>
                </a:lnTo>
                <a:lnTo>
                  <a:pt x="256063" y="4191"/>
                </a:lnTo>
                <a:lnTo>
                  <a:pt x="235349" y="4191"/>
                </a:lnTo>
                <a:lnTo>
                  <a:pt x="225697" y="3810"/>
                </a:lnTo>
                <a:lnTo>
                  <a:pt x="230942" y="3302"/>
                </a:lnTo>
                <a:lnTo>
                  <a:pt x="224376" y="3302"/>
                </a:lnTo>
                <a:lnTo>
                  <a:pt x="217569" y="3048"/>
                </a:lnTo>
                <a:lnTo>
                  <a:pt x="218280" y="2540"/>
                </a:lnTo>
                <a:close/>
              </a:path>
              <a:path w="906145" h="38100">
                <a:moveTo>
                  <a:pt x="698683" y="4191"/>
                </a:moveTo>
                <a:lnTo>
                  <a:pt x="690974" y="4445"/>
                </a:lnTo>
                <a:lnTo>
                  <a:pt x="683157" y="4572"/>
                </a:lnTo>
                <a:lnTo>
                  <a:pt x="675541" y="4953"/>
                </a:lnTo>
                <a:lnTo>
                  <a:pt x="668431" y="5207"/>
                </a:lnTo>
                <a:lnTo>
                  <a:pt x="746308" y="5207"/>
                </a:lnTo>
                <a:lnTo>
                  <a:pt x="747832" y="4826"/>
                </a:lnTo>
                <a:lnTo>
                  <a:pt x="745851" y="4699"/>
                </a:lnTo>
                <a:lnTo>
                  <a:pt x="709150" y="4699"/>
                </a:lnTo>
                <a:lnTo>
                  <a:pt x="698683" y="4191"/>
                </a:lnTo>
                <a:close/>
              </a:path>
              <a:path w="906145" h="38100">
                <a:moveTo>
                  <a:pt x="120960" y="4699"/>
                </a:moveTo>
                <a:lnTo>
                  <a:pt x="115423" y="4699"/>
                </a:lnTo>
                <a:lnTo>
                  <a:pt x="120528" y="4750"/>
                </a:lnTo>
                <a:lnTo>
                  <a:pt x="120960" y="4699"/>
                </a:lnTo>
                <a:close/>
              </a:path>
              <a:path w="906145" h="38100">
                <a:moveTo>
                  <a:pt x="481246" y="1016"/>
                </a:moveTo>
                <a:lnTo>
                  <a:pt x="479720" y="1905"/>
                </a:lnTo>
                <a:lnTo>
                  <a:pt x="474255" y="2667"/>
                </a:lnTo>
                <a:lnTo>
                  <a:pt x="470152" y="3429"/>
                </a:lnTo>
                <a:lnTo>
                  <a:pt x="472712" y="4318"/>
                </a:lnTo>
                <a:lnTo>
                  <a:pt x="461574" y="4699"/>
                </a:lnTo>
                <a:lnTo>
                  <a:pt x="574118" y="4699"/>
                </a:lnTo>
                <a:lnTo>
                  <a:pt x="574543" y="3810"/>
                </a:lnTo>
                <a:lnTo>
                  <a:pt x="560799" y="3810"/>
                </a:lnTo>
                <a:lnTo>
                  <a:pt x="560594" y="3683"/>
                </a:lnTo>
                <a:lnTo>
                  <a:pt x="505135" y="3683"/>
                </a:lnTo>
                <a:lnTo>
                  <a:pt x="509440" y="2794"/>
                </a:lnTo>
                <a:lnTo>
                  <a:pt x="496798" y="2794"/>
                </a:lnTo>
                <a:lnTo>
                  <a:pt x="492620" y="2260"/>
                </a:lnTo>
                <a:lnTo>
                  <a:pt x="488773" y="1397"/>
                </a:lnTo>
                <a:lnTo>
                  <a:pt x="481246" y="1016"/>
                </a:lnTo>
                <a:close/>
              </a:path>
              <a:path w="906145" h="38100">
                <a:moveTo>
                  <a:pt x="741888" y="4445"/>
                </a:moveTo>
                <a:lnTo>
                  <a:pt x="732142" y="4445"/>
                </a:lnTo>
                <a:lnTo>
                  <a:pt x="720767" y="4699"/>
                </a:lnTo>
                <a:lnTo>
                  <a:pt x="745851" y="4699"/>
                </a:lnTo>
                <a:lnTo>
                  <a:pt x="741888" y="4445"/>
                </a:lnTo>
                <a:close/>
              </a:path>
              <a:path w="906145" h="38100">
                <a:moveTo>
                  <a:pt x="663765" y="4445"/>
                </a:moveTo>
                <a:lnTo>
                  <a:pt x="659859" y="4572"/>
                </a:lnTo>
                <a:lnTo>
                  <a:pt x="663976" y="4572"/>
                </a:lnTo>
                <a:lnTo>
                  <a:pt x="663765" y="4445"/>
                </a:lnTo>
                <a:close/>
              </a:path>
              <a:path w="906145" h="38100">
                <a:moveTo>
                  <a:pt x="285486" y="3196"/>
                </a:moveTo>
                <a:lnTo>
                  <a:pt x="279329" y="4318"/>
                </a:lnTo>
                <a:lnTo>
                  <a:pt x="463196" y="4318"/>
                </a:lnTo>
                <a:lnTo>
                  <a:pt x="464277" y="4064"/>
                </a:lnTo>
                <a:lnTo>
                  <a:pt x="455313" y="4064"/>
                </a:lnTo>
                <a:lnTo>
                  <a:pt x="460066" y="3429"/>
                </a:lnTo>
                <a:lnTo>
                  <a:pt x="291178" y="3429"/>
                </a:lnTo>
                <a:lnTo>
                  <a:pt x="285486" y="3196"/>
                </a:lnTo>
                <a:close/>
              </a:path>
              <a:path w="906145" h="38100">
                <a:moveTo>
                  <a:pt x="239653" y="2985"/>
                </a:moveTo>
                <a:lnTo>
                  <a:pt x="238079" y="3048"/>
                </a:lnTo>
                <a:lnTo>
                  <a:pt x="235349" y="4191"/>
                </a:lnTo>
                <a:lnTo>
                  <a:pt x="256063" y="4191"/>
                </a:lnTo>
                <a:lnTo>
                  <a:pt x="261193" y="3429"/>
                </a:lnTo>
                <a:lnTo>
                  <a:pt x="260944" y="3175"/>
                </a:lnTo>
                <a:lnTo>
                  <a:pt x="239337" y="3175"/>
                </a:lnTo>
                <a:lnTo>
                  <a:pt x="239653" y="2985"/>
                </a:lnTo>
                <a:close/>
              </a:path>
              <a:path w="906145" h="38100">
                <a:moveTo>
                  <a:pt x="657906" y="3200"/>
                </a:moveTo>
                <a:lnTo>
                  <a:pt x="657797" y="3429"/>
                </a:lnTo>
                <a:lnTo>
                  <a:pt x="647760" y="3683"/>
                </a:lnTo>
                <a:lnTo>
                  <a:pt x="649178" y="4191"/>
                </a:lnTo>
                <a:lnTo>
                  <a:pt x="660855" y="4191"/>
                </a:lnTo>
                <a:lnTo>
                  <a:pt x="662183" y="3683"/>
                </a:lnTo>
                <a:lnTo>
                  <a:pt x="657906" y="3200"/>
                </a:lnTo>
                <a:close/>
              </a:path>
              <a:path w="906145" h="38100">
                <a:moveTo>
                  <a:pt x="465358" y="3810"/>
                </a:moveTo>
                <a:lnTo>
                  <a:pt x="455313" y="4064"/>
                </a:lnTo>
                <a:lnTo>
                  <a:pt x="464277" y="4064"/>
                </a:lnTo>
                <a:lnTo>
                  <a:pt x="465358" y="3810"/>
                </a:lnTo>
                <a:close/>
              </a:path>
              <a:path w="906145" h="38100">
                <a:moveTo>
                  <a:pt x="628623" y="3937"/>
                </a:moveTo>
                <a:lnTo>
                  <a:pt x="618035" y="3937"/>
                </a:lnTo>
                <a:lnTo>
                  <a:pt x="607573" y="4064"/>
                </a:lnTo>
                <a:lnTo>
                  <a:pt x="638901" y="4064"/>
                </a:lnTo>
                <a:lnTo>
                  <a:pt x="628623" y="3937"/>
                </a:lnTo>
                <a:close/>
              </a:path>
              <a:path w="906145" h="38100">
                <a:moveTo>
                  <a:pt x="564313" y="3500"/>
                </a:moveTo>
                <a:lnTo>
                  <a:pt x="560799" y="3810"/>
                </a:lnTo>
                <a:lnTo>
                  <a:pt x="574543" y="3810"/>
                </a:lnTo>
                <a:lnTo>
                  <a:pt x="564177" y="3556"/>
                </a:lnTo>
                <a:lnTo>
                  <a:pt x="564313" y="3500"/>
                </a:lnTo>
                <a:close/>
              </a:path>
              <a:path w="906145" h="38100">
                <a:moveTo>
                  <a:pt x="599191" y="1143"/>
                </a:moveTo>
                <a:lnTo>
                  <a:pt x="590822" y="1143"/>
                </a:lnTo>
                <a:lnTo>
                  <a:pt x="586986" y="1651"/>
                </a:lnTo>
                <a:lnTo>
                  <a:pt x="574058" y="1778"/>
                </a:lnTo>
                <a:lnTo>
                  <a:pt x="573880" y="2286"/>
                </a:lnTo>
                <a:lnTo>
                  <a:pt x="578236" y="2413"/>
                </a:lnTo>
                <a:lnTo>
                  <a:pt x="572318" y="2794"/>
                </a:lnTo>
                <a:lnTo>
                  <a:pt x="571651" y="2852"/>
                </a:lnTo>
                <a:lnTo>
                  <a:pt x="581894" y="3810"/>
                </a:lnTo>
                <a:lnTo>
                  <a:pt x="577131" y="2540"/>
                </a:lnTo>
                <a:lnTo>
                  <a:pt x="582764" y="2032"/>
                </a:lnTo>
                <a:lnTo>
                  <a:pt x="591020" y="1778"/>
                </a:lnTo>
                <a:lnTo>
                  <a:pt x="607480" y="1778"/>
                </a:lnTo>
                <a:lnTo>
                  <a:pt x="604746" y="1651"/>
                </a:lnTo>
                <a:lnTo>
                  <a:pt x="600609" y="1524"/>
                </a:lnTo>
                <a:lnTo>
                  <a:pt x="599191" y="1143"/>
                </a:lnTo>
                <a:close/>
              </a:path>
              <a:path w="906145" h="38100">
                <a:moveTo>
                  <a:pt x="531983" y="1905"/>
                </a:moveTo>
                <a:lnTo>
                  <a:pt x="525642" y="2052"/>
                </a:lnTo>
                <a:lnTo>
                  <a:pt x="525963" y="2794"/>
                </a:lnTo>
                <a:lnTo>
                  <a:pt x="526992" y="3556"/>
                </a:lnTo>
                <a:lnTo>
                  <a:pt x="519473" y="3556"/>
                </a:lnTo>
                <a:lnTo>
                  <a:pt x="514050" y="3683"/>
                </a:lnTo>
                <a:lnTo>
                  <a:pt x="560594" y="3683"/>
                </a:lnTo>
                <a:lnTo>
                  <a:pt x="559569" y="3048"/>
                </a:lnTo>
                <a:lnTo>
                  <a:pt x="533761" y="3048"/>
                </a:lnTo>
                <a:lnTo>
                  <a:pt x="531983" y="1905"/>
                </a:lnTo>
                <a:close/>
              </a:path>
              <a:path w="906145" h="38100">
                <a:moveTo>
                  <a:pt x="566946" y="2413"/>
                </a:moveTo>
                <a:lnTo>
                  <a:pt x="564313" y="3500"/>
                </a:lnTo>
                <a:lnTo>
                  <a:pt x="571651" y="2852"/>
                </a:lnTo>
                <a:lnTo>
                  <a:pt x="566946" y="2413"/>
                </a:lnTo>
                <a:close/>
              </a:path>
              <a:path w="906145" h="38100">
                <a:moveTo>
                  <a:pt x="270515" y="2921"/>
                </a:moveTo>
                <a:lnTo>
                  <a:pt x="272330" y="3465"/>
                </a:lnTo>
                <a:lnTo>
                  <a:pt x="274299" y="3048"/>
                </a:lnTo>
                <a:lnTo>
                  <a:pt x="274699" y="3033"/>
                </a:lnTo>
                <a:lnTo>
                  <a:pt x="270515" y="2921"/>
                </a:lnTo>
                <a:close/>
              </a:path>
              <a:path w="906145" h="38100">
                <a:moveTo>
                  <a:pt x="285603" y="3175"/>
                </a:moveTo>
                <a:lnTo>
                  <a:pt x="291178" y="3429"/>
                </a:lnTo>
                <a:lnTo>
                  <a:pt x="285603" y="3175"/>
                </a:lnTo>
                <a:close/>
              </a:path>
              <a:path w="906145" h="38100">
                <a:moveTo>
                  <a:pt x="316597" y="3175"/>
                </a:moveTo>
                <a:lnTo>
                  <a:pt x="285603" y="3175"/>
                </a:lnTo>
                <a:lnTo>
                  <a:pt x="291178" y="3429"/>
                </a:lnTo>
                <a:lnTo>
                  <a:pt x="460066" y="3429"/>
                </a:lnTo>
                <a:lnTo>
                  <a:pt x="461017" y="3302"/>
                </a:lnTo>
                <a:lnTo>
                  <a:pt x="317962" y="3302"/>
                </a:lnTo>
                <a:lnTo>
                  <a:pt x="316597" y="3175"/>
                </a:lnTo>
                <a:close/>
              </a:path>
              <a:path w="906145" h="38100">
                <a:moveTo>
                  <a:pt x="221023" y="2286"/>
                </a:moveTo>
                <a:lnTo>
                  <a:pt x="224376" y="3302"/>
                </a:lnTo>
                <a:lnTo>
                  <a:pt x="230942" y="3302"/>
                </a:lnTo>
                <a:lnTo>
                  <a:pt x="223589" y="2921"/>
                </a:lnTo>
                <a:lnTo>
                  <a:pt x="225773" y="2413"/>
                </a:lnTo>
                <a:lnTo>
                  <a:pt x="221023" y="2286"/>
                </a:lnTo>
                <a:close/>
              </a:path>
              <a:path w="906145" h="38100">
                <a:moveTo>
                  <a:pt x="281120" y="2794"/>
                </a:moveTo>
                <a:lnTo>
                  <a:pt x="274699" y="3033"/>
                </a:lnTo>
                <a:lnTo>
                  <a:pt x="284739" y="3302"/>
                </a:lnTo>
                <a:lnTo>
                  <a:pt x="281120" y="2794"/>
                </a:lnTo>
                <a:close/>
              </a:path>
              <a:path w="906145" h="38100">
                <a:moveTo>
                  <a:pt x="327067" y="2260"/>
                </a:moveTo>
                <a:lnTo>
                  <a:pt x="316260" y="2540"/>
                </a:lnTo>
                <a:lnTo>
                  <a:pt x="317962" y="3302"/>
                </a:lnTo>
                <a:lnTo>
                  <a:pt x="461017" y="3302"/>
                </a:lnTo>
                <a:lnTo>
                  <a:pt x="461968" y="3175"/>
                </a:lnTo>
                <a:lnTo>
                  <a:pt x="456837" y="3175"/>
                </a:lnTo>
                <a:lnTo>
                  <a:pt x="459732" y="2794"/>
                </a:lnTo>
                <a:lnTo>
                  <a:pt x="332783" y="2794"/>
                </a:lnTo>
                <a:lnTo>
                  <a:pt x="326916" y="2286"/>
                </a:lnTo>
                <a:lnTo>
                  <a:pt x="327067" y="2260"/>
                </a:lnTo>
                <a:close/>
              </a:path>
              <a:path w="906145" h="38100">
                <a:moveTo>
                  <a:pt x="655877" y="2971"/>
                </a:moveTo>
                <a:lnTo>
                  <a:pt x="657906" y="3200"/>
                </a:lnTo>
                <a:lnTo>
                  <a:pt x="657979" y="3048"/>
                </a:lnTo>
                <a:lnTo>
                  <a:pt x="655877" y="2971"/>
                </a:lnTo>
                <a:close/>
              </a:path>
              <a:path w="906145" h="38100">
                <a:moveTo>
                  <a:pt x="294188" y="2032"/>
                </a:moveTo>
                <a:lnTo>
                  <a:pt x="290149" y="2159"/>
                </a:lnTo>
                <a:lnTo>
                  <a:pt x="284968" y="3175"/>
                </a:lnTo>
                <a:lnTo>
                  <a:pt x="285486" y="3196"/>
                </a:lnTo>
                <a:lnTo>
                  <a:pt x="316597" y="3175"/>
                </a:lnTo>
                <a:lnTo>
                  <a:pt x="313865" y="2921"/>
                </a:lnTo>
                <a:lnTo>
                  <a:pt x="299395" y="2921"/>
                </a:lnTo>
                <a:lnTo>
                  <a:pt x="295486" y="2794"/>
                </a:lnTo>
                <a:lnTo>
                  <a:pt x="296518" y="2286"/>
                </a:lnTo>
                <a:lnTo>
                  <a:pt x="294188" y="2032"/>
                </a:lnTo>
                <a:close/>
              </a:path>
              <a:path w="906145" h="38100">
                <a:moveTo>
                  <a:pt x="240715" y="2942"/>
                </a:moveTo>
                <a:lnTo>
                  <a:pt x="239653" y="2985"/>
                </a:lnTo>
                <a:lnTo>
                  <a:pt x="239337" y="3175"/>
                </a:lnTo>
                <a:lnTo>
                  <a:pt x="240715" y="2942"/>
                </a:lnTo>
                <a:close/>
              </a:path>
              <a:path w="906145" h="38100">
                <a:moveTo>
                  <a:pt x="244981" y="2424"/>
                </a:moveTo>
                <a:lnTo>
                  <a:pt x="244442" y="2794"/>
                </a:lnTo>
                <a:lnTo>
                  <a:pt x="240715" y="2942"/>
                </a:lnTo>
                <a:lnTo>
                  <a:pt x="239337" y="3175"/>
                </a:lnTo>
                <a:lnTo>
                  <a:pt x="254678" y="3175"/>
                </a:lnTo>
                <a:lnTo>
                  <a:pt x="255961" y="2794"/>
                </a:lnTo>
                <a:lnTo>
                  <a:pt x="253942" y="2794"/>
                </a:lnTo>
                <a:lnTo>
                  <a:pt x="244981" y="2424"/>
                </a:lnTo>
                <a:close/>
              </a:path>
              <a:path w="906145" h="38100">
                <a:moveTo>
                  <a:pt x="260571" y="2794"/>
                </a:moveTo>
                <a:lnTo>
                  <a:pt x="254678" y="3175"/>
                </a:lnTo>
                <a:lnTo>
                  <a:pt x="260944" y="3175"/>
                </a:lnTo>
                <a:lnTo>
                  <a:pt x="260571" y="2794"/>
                </a:lnTo>
                <a:close/>
              </a:path>
              <a:path w="906145" h="38100">
                <a:moveTo>
                  <a:pt x="664634" y="2159"/>
                </a:moveTo>
                <a:lnTo>
                  <a:pt x="657632" y="2370"/>
                </a:lnTo>
                <a:lnTo>
                  <a:pt x="659135" y="3175"/>
                </a:lnTo>
                <a:lnTo>
                  <a:pt x="664634" y="2159"/>
                </a:lnTo>
                <a:close/>
              </a:path>
              <a:path w="906145" h="38100">
                <a:moveTo>
                  <a:pt x="537787" y="254"/>
                </a:moveTo>
                <a:lnTo>
                  <a:pt x="529798" y="508"/>
                </a:lnTo>
                <a:lnTo>
                  <a:pt x="529659" y="1143"/>
                </a:lnTo>
                <a:lnTo>
                  <a:pt x="531411" y="1778"/>
                </a:lnTo>
                <a:lnTo>
                  <a:pt x="538269" y="1778"/>
                </a:lnTo>
                <a:lnTo>
                  <a:pt x="533761" y="3048"/>
                </a:lnTo>
                <a:lnTo>
                  <a:pt x="559569" y="3048"/>
                </a:lnTo>
                <a:lnTo>
                  <a:pt x="557929" y="2032"/>
                </a:lnTo>
                <a:lnTo>
                  <a:pt x="550487" y="2032"/>
                </a:lnTo>
                <a:lnTo>
                  <a:pt x="542397" y="1905"/>
                </a:lnTo>
                <a:lnTo>
                  <a:pt x="540385" y="762"/>
                </a:lnTo>
                <a:lnTo>
                  <a:pt x="536250" y="762"/>
                </a:lnTo>
                <a:lnTo>
                  <a:pt x="537787" y="254"/>
                </a:lnTo>
                <a:close/>
              </a:path>
              <a:path w="906145" h="38100">
                <a:moveTo>
                  <a:pt x="241610" y="2286"/>
                </a:moveTo>
                <a:lnTo>
                  <a:pt x="240587" y="2424"/>
                </a:lnTo>
                <a:lnTo>
                  <a:pt x="239653" y="2985"/>
                </a:lnTo>
                <a:lnTo>
                  <a:pt x="240715" y="2942"/>
                </a:lnTo>
                <a:lnTo>
                  <a:pt x="244024" y="2385"/>
                </a:lnTo>
                <a:lnTo>
                  <a:pt x="241610" y="2286"/>
                </a:lnTo>
                <a:close/>
              </a:path>
              <a:path w="906145" h="38100">
                <a:moveTo>
                  <a:pt x="648785" y="1397"/>
                </a:moveTo>
                <a:lnTo>
                  <a:pt x="644962" y="1905"/>
                </a:lnTo>
                <a:lnTo>
                  <a:pt x="650969" y="2794"/>
                </a:lnTo>
                <a:lnTo>
                  <a:pt x="655877" y="2971"/>
                </a:lnTo>
                <a:lnTo>
                  <a:pt x="652048" y="2540"/>
                </a:lnTo>
                <a:lnTo>
                  <a:pt x="657632" y="2370"/>
                </a:lnTo>
                <a:lnTo>
                  <a:pt x="657236" y="2159"/>
                </a:lnTo>
                <a:lnTo>
                  <a:pt x="650499" y="2159"/>
                </a:lnTo>
                <a:lnTo>
                  <a:pt x="648658" y="1905"/>
                </a:lnTo>
                <a:lnTo>
                  <a:pt x="653179" y="1524"/>
                </a:lnTo>
                <a:lnTo>
                  <a:pt x="648785" y="1397"/>
                </a:lnTo>
                <a:close/>
              </a:path>
              <a:path w="906145" h="38100">
                <a:moveTo>
                  <a:pt x="305554" y="508"/>
                </a:moveTo>
                <a:lnTo>
                  <a:pt x="302125" y="1651"/>
                </a:lnTo>
                <a:lnTo>
                  <a:pt x="309745" y="1905"/>
                </a:lnTo>
                <a:lnTo>
                  <a:pt x="300945" y="2424"/>
                </a:lnTo>
                <a:lnTo>
                  <a:pt x="299395" y="2921"/>
                </a:lnTo>
                <a:lnTo>
                  <a:pt x="313865" y="2921"/>
                </a:lnTo>
                <a:lnTo>
                  <a:pt x="314865" y="2286"/>
                </a:lnTo>
                <a:lnTo>
                  <a:pt x="316289" y="1905"/>
                </a:lnTo>
                <a:lnTo>
                  <a:pt x="312086" y="1894"/>
                </a:lnTo>
                <a:lnTo>
                  <a:pt x="305554" y="508"/>
                </a:lnTo>
                <a:close/>
              </a:path>
              <a:path w="906145" h="38100">
                <a:moveTo>
                  <a:pt x="525396" y="2058"/>
                </a:moveTo>
                <a:lnTo>
                  <a:pt x="521061" y="2159"/>
                </a:lnTo>
                <a:lnTo>
                  <a:pt x="517594" y="2921"/>
                </a:lnTo>
                <a:lnTo>
                  <a:pt x="525396" y="2058"/>
                </a:lnTo>
                <a:close/>
              </a:path>
              <a:path w="906145" h="38100">
                <a:moveTo>
                  <a:pt x="255402" y="1905"/>
                </a:moveTo>
                <a:lnTo>
                  <a:pt x="253942" y="2794"/>
                </a:lnTo>
                <a:lnTo>
                  <a:pt x="255961" y="2794"/>
                </a:lnTo>
                <a:lnTo>
                  <a:pt x="257866" y="2159"/>
                </a:lnTo>
                <a:lnTo>
                  <a:pt x="255402" y="1905"/>
                </a:lnTo>
                <a:close/>
              </a:path>
              <a:path w="906145" h="38100">
                <a:moveTo>
                  <a:pt x="341178" y="889"/>
                </a:moveTo>
                <a:lnTo>
                  <a:pt x="332783" y="2794"/>
                </a:lnTo>
                <a:lnTo>
                  <a:pt x="459732" y="2794"/>
                </a:lnTo>
                <a:lnTo>
                  <a:pt x="461663" y="2540"/>
                </a:lnTo>
                <a:lnTo>
                  <a:pt x="404437" y="2540"/>
                </a:lnTo>
                <a:lnTo>
                  <a:pt x="403741" y="2413"/>
                </a:lnTo>
                <a:lnTo>
                  <a:pt x="343121" y="2413"/>
                </a:lnTo>
                <a:lnTo>
                  <a:pt x="341178" y="889"/>
                </a:lnTo>
                <a:close/>
              </a:path>
              <a:path w="906145" h="38100">
                <a:moveTo>
                  <a:pt x="505598" y="1346"/>
                </a:moveTo>
                <a:lnTo>
                  <a:pt x="502252" y="1778"/>
                </a:lnTo>
                <a:lnTo>
                  <a:pt x="504640" y="2159"/>
                </a:lnTo>
                <a:lnTo>
                  <a:pt x="496798" y="2794"/>
                </a:lnTo>
                <a:lnTo>
                  <a:pt x="509440" y="2794"/>
                </a:lnTo>
                <a:lnTo>
                  <a:pt x="505833" y="2413"/>
                </a:lnTo>
                <a:lnTo>
                  <a:pt x="507561" y="2286"/>
                </a:lnTo>
                <a:lnTo>
                  <a:pt x="514469" y="2159"/>
                </a:lnTo>
                <a:lnTo>
                  <a:pt x="516724" y="2159"/>
                </a:lnTo>
                <a:lnTo>
                  <a:pt x="517734" y="2032"/>
                </a:lnTo>
                <a:lnTo>
                  <a:pt x="516408" y="1397"/>
                </a:lnTo>
                <a:lnTo>
                  <a:pt x="509059" y="1397"/>
                </a:lnTo>
                <a:lnTo>
                  <a:pt x="505598" y="1346"/>
                </a:lnTo>
                <a:close/>
              </a:path>
              <a:path w="906145" h="38100">
                <a:moveTo>
                  <a:pt x="421797" y="127"/>
                </a:moveTo>
                <a:lnTo>
                  <a:pt x="416146" y="381"/>
                </a:lnTo>
                <a:lnTo>
                  <a:pt x="414571" y="889"/>
                </a:lnTo>
                <a:lnTo>
                  <a:pt x="411091" y="1651"/>
                </a:lnTo>
                <a:lnTo>
                  <a:pt x="409212" y="2286"/>
                </a:lnTo>
                <a:lnTo>
                  <a:pt x="404437" y="2540"/>
                </a:lnTo>
                <a:lnTo>
                  <a:pt x="461663" y="2540"/>
                </a:lnTo>
                <a:lnTo>
                  <a:pt x="463593" y="2286"/>
                </a:lnTo>
                <a:lnTo>
                  <a:pt x="421886" y="2286"/>
                </a:lnTo>
                <a:lnTo>
                  <a:pt x="415879" y="1397"/>
                </a:lnTo>
                <a:lnTo>
                  <a:pt x="418899" y="1065"/>
                </a:lnTo>
                <a:lnTo>
                  <a:pt x="421797" y="127"/>
                </a:lnTo>
                <a:close/>
              </a:path>
              <a:path w="906145" h="38100">
                <a:moveTo>
                  <a:pt x="516724" y="2159"/>
                </a:moveTo>
                <a:lnTo>
                  <a:pt x="514469" y="2159"/>
                </a:lnTo>
                <a:lnTo>
                  <a:pt x="513695" y="2540"/>
                </a:lnTo>
                <a:lnTo>
                  <a:pt x="516724" y="2159"/>
                </a:lnTo>
                <a:close/>
              </a:path>
              <a:path w="906145" h="38100">
                <a:moveTo>
                  <a:pt x="245369" y="2159"/>
                </a:moveTo>
                <a:lnTo>
                  <a:pt x="244024" y="2385"/>
                </a:lnTo>
                <a:lnTo>
                  <a:pt x="244981" y="2424"/>
                </a:lnTo>
                <a:lnTo>
                  <a:pt x="245369" y="2159"/>
                </a:lnTo>
                <a:close/>
              </a:path>
              <a:path w="906145" h="38100">
                <a:moveTo>
                  <a:pt x="345178" y="1524"/>
                </a:moveTo>
                <a:lnTo>
                  <a:pt x="343121" y="2413"/>
                </a:lnTo>
                <a:lnTo>
                  <a:pt x="352608" y="2413"/>
                </a:lnTo>
                <a:lnTo>
                  <a:pt x="349674" y="2032"/>
                </a:lnTo>
                <a:lnTo>
                  <a:pt x="347020" y="1778"/>
                </a:lnTo>
                <a:lnTo>
                  <a:pt x="345178" y="1524"/>
                </a:lnTo>
                <a:close/>
              </a:path>
              <a:path w="906145" h="38100">
                <a:moveTo>
                  <a:pt x="366785" y="1524"/>
                </a:moveTo>
                <a:lnTo>
                  <a:pt x="357853" y="2413"/>
                </a:lnTo>
                <a:lnTo>
                  <a:pt x="368889" y="2413"/>
                </a:lnTo>
                <a:lnTo>
                  <a:pt x="368991" y="2159"/>
                </a:lnTo>
                <a:lnTo>
                  <a:pt x="366785" y="1524"/>
                </a:lnTo>
                <a:close/>
              </a:path>
              <a:path w="906145" h="38100">
                <a:moveTo>
                  <a:pt x="370540" y="2286"/>
                </a:moveTo>
                <a:lnTo>
                  <a:pt x="368889" y="2413"/>
                </a:lnTo>
                <a:lnTo>
                  <a:pt x="382351" y="2413"/>
                </a:lnTo>
                <a:lnTo>
                  <a:pt x="370540" y="2286"/>
                </a:lnTo>
                <a:close/>
              </a:path>
              <a:path w="906145" h="38100">
                <a:moveTo>
                  <a:pt x="380103" y="635"/>
                </a:moveTo>
                <a:lnTo>
                  <a:pt x="375874" y="889"/>
                </a:lnTo>
                <a:lnTo>
                  <a:pt x="373824" y="1319"/>
                </a:lnTo>
                <a:lnTo>
                  <a:pt x="377779" y="1524"/>
                </a:lnTo>
                <a:lnTo>
                  <a:pt x="382351" y="2413"/>
                </a:lnTo>
                <a:lnTo>
                  <a:pt x="403741" y="2413"/>
                </a:lnTo>
                <a:lnTo>
                  <a:pt x="401653" y="2032"/>
                </a:lnTo>
                <a:lnTo>
                  <a:pt x="399280" y="2032"/>
                </a:lnTo>
                <a:lnTo>
                  <a:pt x="406951" y="1397"/>
                </a:lnTo>
                <a:lnTo>
                  <a:pt x="402226" y="1397"/>
                </a:lnTo>
                <a:lnTo>
                  <a:pt x="401531" y="1143"/>
                </a:lnTo>
                <a:lnTo>
                  <a:pt x="380827" y="1143"/>
                </a:lnTo>
                <a:lnTo>
                  <a:pt x="380103" y="635"/>
                </a:lnTo>
                <a:close/>
              </a:path>
              <a:path w="906145" h="38100">
                <a:moveTo>
                  <a:pt x="437888" y="762"/>
                </a:moveTo>
                <a:lnTo>
                  <a:pt x="434091" y="762"/>
                </a:lnTo>
                <a:lnTo>
                  <a:pt x="441711" y="1143"/>
                </a:lnTo>
                <a:lnTo>
                  <a:pt x="434180" y="2032"/>
                </a:lnTo>
                <a:lnTo>
                  <a:pt x="429405" y="2286"/>
                </a:lnTo>
                <a:lnTo>
                  <a:pt x="463593" y="2286"/>
                </a:lnTo>
                <a:lnTo>
                  <a:pt x="464558" y="2159"/>
                </a:lnTo>
                <a:lnTo>
                  <a:pt x="458843" y="1524"/>
                </a:lnTo>
                <a:lnTo>
                  <a:pt x="440200" y="1524"/>
                </a:lnTo>
                <a:lnTo>
                  <a:pt x="443172" y="1143"/>
                </a:lnTo>
                <a:lnTo>
                  <a:pt x="437888" y="762"/>
                </a:lnTo>
                <a:close/>
              </a:path>
              <a:path w="906145" h="38100">
                <a:moveTo>
                  <a:pt x="329484" y="1852"/>
                </a:moveTo>
                <a:lnTo>
                  <a:pt x="327067" y="2260"/>
                </a:lnTo>
                <a:lnTo>
                  <a:pt x="330992" y="2159"/>
                </a:lnTo>
                <a:lnTo>
                  <a:pt x="329484" y="1852"/>
                </a:lnTo>
                <a:close/>
              </a:path>
              <a:path w="906145" h="38100">
                <a:moveTo>
                  <a:pt x="369131" y="1809"/>
                </a:moveTo>
                <a:lnTo>
                  <a:pt x="369023" y="2078"/>
                </a:lnTo>
                <a:lnTo>
                  <a:pt x="369346" y="2159"/>
                </a:lnTo>
                <a:lnTo>
                  <a:pt x="369627" y="1894"/>
                </a:lnTo>
                <a:lnTo>
                  <a:pt x="369131" y="1809"/>
                </a:lnTo>
                <a:close/>
              </a:path>
              <a:path w="906145" h="38100">
                <a:moveTo>
                  <a:pt x="607480" y="1778"/>
                </a:moveTo>
                <a:lnTo>
                  <a:pt x="591020" y="1778"/>
                </a:lnTo>
                <a:lnTo>
                  <a:pt x="599221" y="1905"/>
                </a:lnTo>
                <a:lnTo>
                  <a:pt x="604690" y="2159"/>
                </a:lnTo>
                <a:lnTo>
                  <a:pt x="607480" y="1778"/>
                </a:lnTo>
                <a:close/>
              </a:path>
              <a:path w="906145" h="38100">
                <a:moveTo>
                  <a:pt x="656049" y="1524"/>
                </a:moveTo>
                <a:lnTo>
                  <a:pt x="650499" y="2159"/>
                </a:lnTo>
                <a:lnTo>
                  <a:pt x="657236" y="2159"/>
                </a:lnTo>
                <a:lnTo>
                  <a:pt x="656049" y="1524"/>
                </a:lnTo>
                <a:close/>
              </a:path>
              <a:path w="906145" h="38100">
                <a:moveTo>
                  <a:pt x="367218" y="1481"/>
                </a:moveTo>
                <a:lnTo>
                  <a:pt x="366792" y="1524"/>
                </a:lnTo>
                <a:lnTo>
                  <a:pt x="369023" y="2078"/>
                </a:lnTo>
                <a:lnTo>
                  <a:pt x="369131" y="1809"/>
                </a:lnTo>
                <a:lnTo>
                  <a:pt x="367218" y="1481"/>
                </a:lnTo>
                <a:close/>
              </a:path>
              <a:path w="906145" h="38100">
                <a:moveTo>
                  <a:pt x="525633" y="2032"/>
                </a:moveTo>
                <a:lnTo>
                  <a:pt x="525396" y="2058"/>
                </a:lnTo>
                <a:lnTo>
                  <a:pt x="525642" y="2052"/>
                </a:lnTo>
                <a:close/>
              </a:path>
              <a:path w="906145" h="38100">
                <a:moveTo>
                  <a:pt x="370426" y="1143"/>
                </a:moveTo>
                <a:lnTo>
                  <a:pt x="369751" y="1778"/>
                </a:lnTo>
                <a:lnTo>
                  <a:pt x="370426" y="2032"/>
                </a:lnTo>
                <a:lnTo>
                  <a:pt x="373824" y="1319"/>
                </a:lnTo>
                <a:lnTo>
                  <a:pt x="370426" y="1143"/>
                </a:lnTo>
                <a:close/>
              </a:path>
              <a:path w="906145" h="38100">
                <a:moveTo>
                  <a:pt x="400957" y="1905"/>
                </a:moveTo>
                <a:lnTo>
                  <a:pt x="399280" y="2032"/>
                </a:lnTo>
                <a:lnTo>
                  <a:pt x="401653" y="2032"/>
                </a:lnTo>
                <a:lnTo>
                  <a:pt x="400957" y="1905"/>
                </a:lnTo>
                <a:close/>
              </a:path>
              <a:path w="906145" h="38100">
                <a:moveTo>
                  <a:pt x="552183" y="1542"/>
                </a:moveTo>
                <a:lnTo>
                  <a:pt x="550487" y="2032"/>
                </a:lnTo>
                <a:lnTo>
                  <a:pt x="557929" y="2032"/>
                </a:lnTo>
                <a:lnTo>
                  <a:pt x="555033" y="1905"/>
                </a:lnTo>
                <a:lnTo>
                  <a:pt x="557878" y="1778"/>
                </a:lnTo>
                <a:lnTo>
                  <a:pt x="555300" y="1778"/>
                </a:lnTo>
                <a:lnTo>
                  <a:pt x="552183" y="1542"/>
                </a:lnTo>
                <a:close/>
              </a:path>
              <a:path w="906145" h="38100">
                <a:moveTo>
                  <a:pt x="317264" y="1016"/>
                </a:moveTo>
                <a:lnTo>
                  <a:pt x="312133" y="1905"/>
                </a:lnTo>
                <a:lnTo>
                  <a:pt x="316327" y="1894"/>
                </a:lnTo>
                <a:lnTo>
                  <a:pt x="317239" y="1651"/>
                </a:lnTo>
                <a:lnTo>
                  <a:pt x="317264" y="1016"/>
                </a:lnTo>
                <a:close/>
              </a:path>
              <a:path w="906145" h="38100">
                <a:moveTo>
                  <a:pt x="325366" y="1016"/>
                </a:moveTo>
                <a:lnTo>
                  <a:pt x="329484" y="1852"/>
                </a:lnTo>
                <a:lnTo>
                  <a:pt x="329926" y="1778"/>
                </a:lnTo>
                <a:lnTo>
                  <a:pt x="329456" y="1270"/>
                </a:lnTo>
                <a:lnTo>
                  <a:pt x="325366" y="1016"/>
                </a:lnTo>
                <a:close/>
              </a:path>
              <a:path w="906145" h="38100">
                <a:moveTo>
                  <a:pt x="369346" y="1270"/>
                </a:moveTo>
                <a:lnTo>
                  <a:pt x="367218" y="1481"/>
                </a:lnTo>
                <a:lnTo>
                  <a:pt x="369131" y="1809"/>
                </a:lnTo>
                <a:lnTo>
                  <a:pt x="369346" y="1270"/>
                </a:lnTo>
                <a:close/>
              </a:path>
              <a:path w="906145" h="38100">
                <a:moveTo>
                  <a:pt x="553128" y="1270"/>
                </a:moveTo>
                <a:lnTo>
                  <a:pt x="552183" y="1542"/>
                </a:lnTo>
                <a:lnTo>
                  <a:pt x="555300" y="1778"/>
                </a:lnTo>
                <a:lnTo>
                  <a:pt x="556601" y="1444"/>
                </a:lnTo>
                <a:lnTo>
                  <a:pt x="553128" y="1270"/>
                </a:lnTo>
                <a:close/>
              </a:path>
              <a:path w="906145" h="38100">
                <a:moveTo>
                  <a:pt x="556601" y="1444"/>
                </a:moveTo>
                <a:lnTo>
                  <a:pt x="555300" y="1778"/>
                </a:lnTo>
                <a:lnTo>
                  <a:pt x="557878" y="1778"/>
                </a:lnTo>
                <a:lnTo>
                  <a:pt x="560723" y="1651"/>
                </a:lnTo>
                <a:lnTo>
                  <a:pt x="556601" y="1444"/>
                </a:lnTo>
                <a:close/>
              </a:path>
              <a:path w="906145" h="38100">
                <a:moveTo>
                  <a:pt x="552404" y="0"/>
                </a:moveTo>
                <a:lnTo>
                  <a:pt x="546426" y="127"/>
                </a:lnTo>
                <a:lnTo>
                  <a:pt x="544451" y="508"/>
                </a:lnTo>
                <a:lnTo>
                  <a:pt x="542414" y="762"/>
                </a:lnTo>
                <a:lnTo>
                  <a:pt x="541844" y="762"/>
                </a:lnTo>
                <a:lnTo>
                  <a:pt x="552183" y="1542"/>
                </a:lnTo>
                <a:lnTo>
                  <a:pt x="553128" y="1270"/>
                </a:lnTo>
                <a:lnTo>
                  <a:pt x="557281" y="1270"/>
                </a:lnTo>
                <a:lnTo>
                  <a:pt x="558272" y="1016"/>
                </a:lnTo>
                <a:lnTo>
                  <a:pt x="552404" y="0"/>
                </a:lnTo>
                <a:close/>
              </a:path>
              <a:path w="906145" h="38100">
                <a:moveTo>
                  <a:pt x="365244" y="1143"/>
                </a:moveTo>
                <a:lnTo>
                  <a:pt x="366792" y="1524"/>
                </a:lnTo>
                <a:lnTo>
                  <a:pt x="367218" y="1481"/>
                </a:lnTo>
                <a:lnTo>
                  <a:pt x="365244" y="1143"/>
                </a:lnTo>
                <a:close/>
              </a:path>
              <a:path w="906145" h="38100">
                <a:moveTo>
                  <a:pt x="446474" y="508"/>
                </a:moveTo>
                <a:lnTo>
                  <a:pt x="443572" y="762"/>
                </a:lnTo>
                <a:lnTo>
                  <a:pt x="443730" y="1397"/>
                </a:lnTo>
                <a:lnTo>
                  <a:pt x="440200" y="1524"/>
                </a:lnTo>
                <a:lnTo>
                  <a:pt x="458843" y="1524"/>
                </a:lnTo>
                <a:lnTo>
                  <a:pt x="449445" y="889"/>
                </a:lnTo>
                <a:lnTo>
                  <a:pt x="446474" y="508"/>
                </a:lnTo>
                <a:close/>
              </a:path>
              <a:path w="906145" h="38100">
                <a:moveTo>
                  <a:pt x="557281" y="1270"/>
                </a:moveTo>
                <a:lnTo>
                  <a:pt x="553128" y="1270"/>
                </a:lnTo>
                <a:lnTo>
                  <a:pt x="556601" y="1444"/>
                </a:lnTo>
                <a:lnTo>
                  <a:pt x="557281" y="1270"/>
                </a:lnTo>
                <a:close/>
              </a:path>
              <a:path w="906145" h="38100">
                <a:moveTo>
                  <a:pt x="514436" y="889"/>
                </a:moveTo>
                <a:lnTo>
                  <a:pt x="509148" y="889"/>
                </a:lnTo>
                <a:lnTo>
                  <a:pt x="508261" y="1003"/>
                </a:lnTo>
                <a:lnTo>
                  <a:pt x="509059" y="1397"/>
                </a:lnTo>
                <a:lnTo>
                  <a:pt x="516408" y="1397"/>
                </a:lnTo>
                <a:lnTo>
                  <a:pt x="514436" y="889"/>
                </a:lnTo>
                <a:close/>
              </a:path>
              <a:path w="906145" h="38100">
                <a:moveTo>
                  <a:pt x="508119" y="933"/>
                </a:moveTo>
                <a:lnTo>
                  <a:pt x="500322" y="1270"/>
                </a:lnTo>
                <a:lnTo>
                  <a:pt x="505598" y="1346"/>
                </a:lnTo>
                <a:lnTo>
                  <a:pt x="508261" y="1003"/>
                </a:lnTo>
                <a:lnTo>
                  <a:pt x="508119" y="933"/>
                </a:lnTo>
                <a:close/>
              </a:path>
              <a:path w="906145" h="38100">
                <a:moveTo>
                  <a:pt x="383316" y="889"/>
                </a:moveTo>
                <a:lnTo>
                  <a:pt x="380827" y="1143"/>
                </a:lnTo>
                <a:lnTo>
                  <a:pt x="391787" y="1143"/>
                </a:lnTo>
                <a:lnTo>
                  <a:pt x="389819" y="1016"/>
                </a:lnTo>
                <a:lnTo>
                  <a:pt x="383316" y="889"/>
                </a:lnTo>
                <a:close/>
              </a:path>
              <a:path w="906145" h="38100">
                <a:moveTo>
                  <a:pt x="399389" y="508"/>
                </a:moveTo>
                <a:lnTo>
                  <a:pt x="394492" y="508"/>
                </a:lnTo>
                <a:lnTo>
                  <a:pt x="391787" y="1143"/>
                </a:lnTo>
                <a:lnTo>
                  <a:pt x="401531" y="1143"/>
                </a:lnTo>
                <a:lnTo>
                  <a:pt x="400836" y="889"/>
                </a:lnTo>
                <a:lnTo>
                  <a:pt x="399389" y="508"/>
                </a:lnTo>
                <a:close/>
              </a:path>
              <a:path w="906145" h="38100">
                <a:moveTo>
                  <a:pt x="424236" y="508"/>
                </a:moveTo>
                <a:lnTo>
                  <a:pt x="418899" y="1065"/>
                </a:lnTo>
                <a:lnTo>
                  <a:pt x="418661" y="1143"/>
                </a:lnTo>
                <a:lnTo>
                  <a:pt x="424236" y="508"/>
                </a:lnTo>
                <a:close/>
              </a:path>
              <a:path w="906145" h="38100">
                <a:moveTo>
                  <a:pt x="389458" y="924"/>
                </a:moveTo>
                <a:lnTo>
                  <a:pt x="389184" y="1016"/>
                </a:lnTo>
                <a:lnTo>
                  <a:pt x="389819" y="1016"/>
                </a:lnTo>
                <a:lnTo>
                  <a:pt x="389458" y="924"/>
                </a:lnTo>
                <a:close/>
              </a:path>
              <a:path w="906145" h="38100">
                <a:moveTo>
                  <a:pt x="506227" y="0"/>
                </a:moveTo>
                <a:lnTo>
                  <a:pt x="508119" y="933"/>
                </a:lnTo>
                <a:lnTo>
                  <a:pt x="509148" y="889"/>
                </a:lnTo>
                <a:lnTo>
                  <a:pt x="514436" y="889"/>
                </a:lnTo>
                <a:lnTo>
                  <a:pt x="516539" y="508"/>
                </a:lnTo>
                <a:lnTo>
                  <a:pt x="506227" y="0"/>
                </a:lnTo>
                <a:close/>
              </a:path>
              <a:path w="906145" h="38100">
                <a:moveTo>
                  <a:pt x="390708" y="508"/>
                </a:moveTo>
                <a:lnTo>
                  <a:pt x="388816" y="762"/>
                </a:lnTo>
                <a:lnTo>
                  <a:pt x="389458" y="924"/>
                </a:lnTo>
                <a:lnTo>
                  <a:pt x="390708" y="508"/>
                </a:lnTo>
                <a:close/>
              </a:path>
              <a:path w="906145" h="38100">
                <a:moveTo>
                  <a:pt x="540161" y="635"/>
                </a:moveTo>
                <a:lnTo>
                  <a:pt x="540385" y="762"/>
                </a:lnTo>
                <a:lnTo>
                  <a:pt x="541844" y="762"/>
                </a:lnTo>
                <a:lnTo>
                  <a:pt x="540161" y="635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9593347" y="2878898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575" y="0"/>
                </a:moveTo>
                <a:lnTo>
                  <a:pt x="0" y="584"/>
                </a:lnTo>
                <a:lnTo>
                  <a:pt x="6934" y="901"/>
                </a:lnTo>
                <a:lnTo>
                  <a:pt x="9080" y="1409"/>
                </a:lnTo>
                <a:lnTo>
                  <a:pt x="9867" y="977"/>
                </a:lnTo>
                <a:lnTo>
                  <a:pt x="6286" y="444"/>
                </a:lnTo>
                <a:lnTo>
                  <a:pt x="557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9411751" y="2873946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4007" y="56"/>
                </a:moveTo>
                <a:lnTo>
                  <a:pt x="0" y="152"/>
                </a:lnTo>
                <a:lnTo>
                  <a:pt x="596" y="253"/>
                </a:lnTo>
                <a:lnTo>
                  <a:pt x="3022" y="596"/>
                </a:lnTo>
                <a:lnTo>
                  <a:pt x="3301" y="469"/>
                </a:lnTo>
                <a:lnTo>
                  <a:pt x="4356" y="292"/>
                </a:lnTo>
                <a:lnTo>
                  <a:pt x="4007" y="56"/>
                </a:lnTo>
                <a:close/>
              </a:path>
              <a:path w="6350" h="635">
                <a:moveTo>
                  <a:pt x="6349" y="0"/>
                </a:moveTo>
                <a:lnTo>
                  <a:pt x="3962" y="25"/>
                </a:lnTo>
                <a:lnTo>
                  <a:pt x="63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9367069" y="2873195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7068" y="0"/>
                </a:moveTo>
                <a:lnTo>
                  <a:pt x="10960" y="25"/>
                </a:lnTo>
                <a:lnTo>
                  <a:pt x="723" y="355"/>
                </a:lnTo>
                <a:lnTo>
                  <a:pt x="0" y="774"/>
                </a:lnTo>
                <a:lnTo>
                  <a:pt x="1706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9318545" y="2871557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273" y="0"/>
                </a:moveTo>
                <a:lnTo>
                  <a:pt x="1104" y="0"/>
                </a:lnTo>
                <a:lnTo>
                  <a:pt x="0" y="165"/>
                </a:lnTo>
                <a:lnTo>
                  <a:pt x="3898" y="558"/>
                </a:lnTo>
                <a:lnTo>
                  <a:pt x="4940" y="342"/>
                </a:lnTo>
                <a:lnTo>
                  <a:pt x="6680" y="215"/>
                </a:lnTo>
                <a:lnTo>
                  <a:pt x="627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9311841" y="2872358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74" y="0"/>
                </a:moveTo>
                <a:lnTo>
                  <a:pt x="1863" y="479"/>
                </a:lnTo>
                <a:lnTo>
                  <a:pt x="3683" y="723"/>
                </a:lnTo>
                <a:lnTo>
                  <a:pt x="7378" y="723"/>
                </a:lnTo>
                <a:lnTo>
                  <a:pt x="8674" y="0"/>
                </a:lnTo>
                <a:close/>
              </a:path>
              <a:path w="8890" h="1269">
                <a:moveTo>
                  <a:pt x="0" y="228"/>
                </a:moveTo>
                <a:lnTo>
                  <a:pt x="190" y="596"/>
                </a:lnTo>
                <a:lnTo>
                  <a:pt x="1863" y="479"/>
                </a:lnTo>
                <a:lnTo>
                  <a:pt x="0" y="228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9212695" y="2871127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46"/>
                </a:moveTo>
                <a:lnTo>
                  <a:pt x="2209" y="1028"/>
                </a:lnTo>
                <a:lnTo>
                  <a:pt x="4170" y="888"/>
                </a:lnTo>
                <a:lnTo>
                  <a:pt x="2451" y="888"/>
                </a:lnTo>
                <a:lnTo>
                  <a:pt x="0" y="546"/>
                </a:lnTo>
                <a:close/>
              </a:path>
              <a:path w="11429" h="1269">
                <a:moveTo>
                  <a:pt x="11328" y="0"/>
                </a:moveTo>
                <a:lnTo>
                  <a:pt x="2451" y="888"/>
                </a:lnTo>
                <a:lnTo>
                  <a:pt x="4170" y="888"/>
                </a:lnTo>
                <a:lnTo>
                  <a:pt x="7200" y="673"/>
                </a:lnTo>
                <a:lnTo>
                  <a:pt x="9588" y="647"/>
                </a:lnTo>
                <a:lnTo>
                  <a:pt x="1132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9170775" y="2871917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067" y="0"/>
                </a:moveTo>
                <a:lnTo>
                  <a:pt x="2793" y="63"/>
                </a:lnTo>
                <a:lnTo>
                  <a:pt x="0" y="381"/>
                </a:lnTo>
                <a:lnTo>
                  <a:pt x="2692" y="558"/>
                </a:lnTo>
                <a:lnTo>
                  <a:pt x="6413" y="546"/>
                </a:lnTo>
                <a:lnTo>
                  <a:pt x="506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9139098" y="2907978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685" y="0"/>
                </a:moveTo>
                <a:lnTo>
                  <a:pt x="0" y="419"/>
                </a:lnTo>
                <a:lnTo>
                  <a:pt x="4838" y="215"/>
                </a:lnTo>
                <a:lnTo>
                  <a:pt x="68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9503391" y="2905507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195" y="394"/>
                </a:moveTo>
                <a:lnTo>
                  <a:pt x="0" y="888"/>
                </a:lnTo>
                <a:lnTo>
                  <a:pt x="4394" y="736"/>
                </a:lnTo>
                <a:lnTo>
                  <a:pt x="3606" y="673"/>
                </a:lnTo>
                <a:lnTo>
                  <a:pt x="4195" y="394"/>
                </a:lnTo>
                <a:close/>
              </a:path>
              <a:path w="6350" h="1269">
                <a:moveTo>
                  <a:pt x="6032" y="177"/>
                </a:moveTo>
                <a:lnTo>
                  <a:pt x="4551" y="225"/>
                </a:lnTo>
                <a:lnTo>
                  <a:pt x="4195" y="394"/>
                </a:lnTo>
                <a:lnTo>
                  <a:pt x="6032" y="177"/>
                </a:lnTo>
                <a:close/>
              </a:path>
              <a:path w="6350" h="1269">
                <a:moveTo>
                  <a:pt x="5029" y="0"/>
                </a:moveTo>
                <a:lnTo>
                  <a:pt x="165" y="368"/>
                </a:lnTo>
                <a:lnTo>
                  <a:pt x="4551" y="225"/>
                </a:lnTo>
                <a:lnTo>
                  <a:pt x="50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9613342" y="289088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914" y="927"/>
                </a:lnTo>
                <a:lnTo>
                  <a:pt x="1447" y="50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9617311" y="2820088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18" y="0"/>
                </a:moveTo>
                <a:lnTo>
                  <a:pt x="2559" y="85"/>
                </a:lnTo>
                <a:lnTo>
                  <a:pt x="3561" y="287"/>
                </a:lnTo>
                <a:lnTo>
                  <a:pt x="0" y="483"/>
                </a:lnTo>
                <a:lnTo>
                  <a:pt x="3302" y="776"/>
                </a:lnTo>
                <a:lnTo>
                  <a:pt x="5257" y="483"/>
                </a:lnTo>
                <a:lnTo>
                  <a:pt x="6565" y="153"/>
                </a:lnTo>
                <a:lnTo>
                  <a:pt x="191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8764054" y="2813786"/>
            <a:ext cx="895985" cy="41910"/>
          </a:xfrm>
          <a:custGeom>
            <a:avLst/>
            <a:gdLst/>
            <a:ahLst/>
            <a:cxnLst/>
            <a:rect l="l" t="t" r="r" b="b"/>
            <a:pathLst>
              <a:path w="895984" h="41910">
                <a:moveTo>
                  <a:pt x="400978" y="39877"/>
                </a:moveTo>
                <a:lnTo>
                  <a:pt x="309351" y="39877"/>
                </a:lnTo>
                <a:lnTo>
                  <a:pt x="319865" y="40893"/>
                </a:lnTo>
                <a:lnTo>
                  <a:pt x="333748" y="41147"/>
                </a:lnTo>
                <a:lnTo>
                  <a:pt x="348917" y="41147"/>
                </a:lnTo>
                <a:lnTo>
                  <a:pt x="363288" y="41528"/>
                </a:lnTo>
                <a:lnTo>
                  <a:pt x="362082" y="40512"/>
                </a:lnTo>
                <a:lnTo>
                  <a:pt x="387583" y="40512"/>
                </a:lnTo>
                <a:lnTo>
                  <a:pt x="386999" y="40258"/>
                </a:lnTo>
                <a:lnTo>
                  <a:pt x="399775" y="40258"/>
                </a:lnTo>
                <a:lnTo>
                  <a:pt x="400978" y="39877"/>
                </a:lnTo>
                <a:close/>
              </a:path>
              <a:path w="895984" h="41910">
                <a:moveTo>
                  <a:pt x="383564" y="40893"/>
                </a:moveTo>
                <a:lnTo>
                  <a:pt x="374833" y="40893"/>
                </a:lnTo>
                <a:lnTo>
                  <a:pt x="374139" y="41528"/>
                </a:lnTo>
                <a:lnTo>
                  <a:pt x="377312" y="41528"/>
                </a:lnTo>
                <a:lnTo>
                  <a:pt x="383564" y="40893"/>
                </a:lnTo>
                <a:close/>
              </a:path>
              <a:path w="895984" h="41910">
                <a:moveTo>
                  <a:pt x="388168" y="40766"/>
                </a:moveTo>
                <a:lnTo>
                  <a:pt x="384815" y="40766"/>
                </a:lnTo>
                <a:lnTo>
                  <a:pt x="389628" y="41401"/>
                </a:lnTo>
                <a:lnTo>
                  <a:pt x="388168" y="40766"/>
                </a:lnTo>
                <a:close/>
              </a:path>
              <a:path w="895984" h="41910">
                <a:moveTo>
                  <a:pt x="387583" y="40512"/>
                </a:moveTo>
                <a:lnTo>
                  <a:pt x="362082" y="40512"/>
                </a:lnTo>
                <a:lnTo>
                  <a:pt x="371213" y="41274"/>
                </a:lnTo>
                <a:lnTo>
                  <a:pt x="374833" y="40893"/>
                </a:lnTo>
                <a:lnTo>
                  <a:pt x="383580" y="40892"/>
                </a:lnTo>
                <a:lnTo>
                  <a:pt x="384815" y="40766"/>
                </a:lnTo>
                <a:lnTo>
                  <a:pt x="388168" y="40766"/>
                </a:lnTo>
                <a:lnTo>
                  <a:pt x="387583" y="40512"/>
                </a:lnTo>
                <a:close/>
              </a:path>
              <a:path w="895984" h="41910">
                <a:moveTo>
                  <a:pt x="575124" y="38734"/>
                </a:moveTo>
                <a:lnTo>
                  <a:pt x="404589" y="38734"/>
                </a:lnTo>
                <a:lnTo>
                  <a:pt x="411256" y="40004"/>
                </a:lnTo>
                <a:lnTo>
                  <a:pt x="417327" y="40258"/>
                </a:lnTo>
                <a:lnTo>
                  <a:pt x="406608" y="41020"/>
                </a:lnTo>
                <a:lnTo>
                  <a:pt x="413767" y="41274"/>
                </a:lnTo>
                <a:lnTo>
                  <a:pt x="429514" y="40766"/>
                </a:lnTo>
                <a:lnTo>
                  <a:pt x="436466" y="40766"/>
                </a:lnTo>
                <a:lnTo>
                  <a:pt x="433938" y="40131"/>
                </a:lnTo>
                <a:lnTo>
                  <a:pt x="441279" y="39750"/>
                </a:lnTo>
                <a:lnTo>
                  <a:pt x="537863" y="39750"/>
                </a:lnTo>
                <a:lnTo>
                  <a:pt x="540377" y="38988"/>
                </a:lnTo>
                <a:lnTo>
                  <a:pt x="544873" y="38861"/>
                </a:lnTo>
                <a:lnTo>
                  <a:pt x="573634" y="38861"/>
                </a:lnTo>
                <a:lnTo>
                  <a:pt x="575124" y="38734"/>
                </a:lnTo>
                <a:close/>
              </a:path>
              <a:path w="895984" h="41910">
                <a:moveTo>
                  <a:pt x="436466" y="40766"/>
                </a:moveTo>
                <a:lnTo>
                  <a:pt x="429514" y="40766"/>
                </a:lnTo>
                <a:lnTo>
                  <a:pt x="435716" y="41274"/>
                </a:lnTo>
                <a:lnTo>
                  <a:pt x="436466" y="40766"/>
                </a:lnTo>
                <a:close/>
              </a:path>
              <a:path w="895984" h="41910">
                <a:moveTo>
                  <a:pt x="519354" y="40258"/>
                </a:moveTo>
                <a:lnTo>
                  <a:pt x="463822" y="40258"/>
                </a:lnTo>
                <a:lnTo>
                  <a:pt x="469054" y="40639"/>
                </a:lnTo>
                <a:lnTo>
                  <a:pt x="468571" y="40893"/>
                </a:lnTo>
                <a:lnTo>
                  <a:pt x="466298" y="40893"/>
                </a:lnTo>
                <a:lnTo>
                  <a:pt x="464660" y="41147"/>
                </a:lnTo>
                <a:lnTo>
                  <a:pt x="473004" y="41274"/>
                </a:lnTo>
                <a:lnTo>
                  <a:pt x="479760" y="40766"/>
                </a:lnTo>
                <a:lnTo>
                  <a:pt x="487088" y="40385"/>
                </a:lnTo>
                <a:lnTo>
                  <a:pt x="518679" y="40385"/>
                </a:lnTo>
                <a:lnTo>
                  <a:pt x="519354" y="40258"/>
                </a:lnTo>
                <a:close/>
              </a:path>
              <a:path w="895984" h="41910">
                <a:moveTo>
                  <a:pt x="532275" y="39877"/>
                </a:moveTo>
                <a:lnTo>
                  <a:pt x="521378" y="39877"/>
                </a:lnTo>
                <a:lnTo>
                  <a:pt x="531576" y="41147"/>
                </a:lnTo>
                <a:lnTo>
                  <a:pt x="532191" y="40029"/>
                </a:lnTo>
                <a:lnTo>
                  <a:pt x="532008" y="40004"/>
                </a:lnTo>
                <a:lnTo>
                  <a:pt x="532275" y="39877"/>
                </a:lnTo>
                <a:close/>
              </a:path>
              <a:path w="895984" h="41910">
                <a:moveTo>
                  <a:pt x="304187" y="40757"/>
                </a:moveTo>
                <a:lnTo>
                  <a:pt x="305910" y="41020"/>
                </a:lnTo>
                <a:lnTo>
                  <a:pt x="306128" y="40892"/>
                </a:lnTo>
                <a:lnTo>
                  <a:pt x="304187" y="40757"/>
                </a:lnTo>
                <a:close/>
              </a:path>
              <a:path w="895984" h="41910">
                <a:moveTo>
                  <a:pt x="306665" y="40576"/>
                </a:moveTo>
                <a:lnTo>
                  <a:pt x="306128" y="40892"/>
                </a:lnTo>
                <a:lnTo>
                  <a:pt x="306430" y="40757"/>
                </a:lnTo>
                <a:lnTo>
                  <a:pt x="306665" y="40576"/>
                </a:lnTo>
                <a:close/>
              </a:path>
              <a:path w="895984" h="41910">
                <a:moveTo>
                  <a:pt x="399775" y="40258"/>
                </a:moveTo>
                <a:lnTo>
                  <a:pt x="386999" y="40258"/>
                </a:lnTo>
                <a:lnTo>
                  <a:pt x="397774" y="40892"/>
                </a:lnTo>
                <a:lnTo>
                  <a:pt x="399775" y="40258"/>
                </a:lnTo>
                <a:close/>
              </a:path>
              <a:path w="895984" h="41910">
                <a:moveTo>
                  <a:pt x="537863" y="39750"/>
                </a:moveTo>
                <a:lnTo>
                  <a:pt x="441279" y="39750"/>
                </a:lnTo>
                <a:lnTo>
                  <a:pt x="447096" y="40131"/>
                </a:lnTo>
                <a:lnTo>
                  <a:pt x="458767" y="40639"/>
                </a:lnTo>
                <a:lnTo>
                  <a:pt x="457662" y="40893"/>
                </a:lnTo>
                <a:lnTo>
                  <a:pt x="462488" y="40639"/>
                </a:lnTo>
                <a:lnTo>
                  <a:pt x="463822" y="40258"/>
                </a:lnTo>
                <a:lnTo>
                  <a:pt x="519354" y="40258"/>
                </a:lnTo>
                <a:lnTo>
                  <a:pt x="521378" y="39877"/>
                </a:lnTo>
                <a:lnTo>
                  <a:pt x="537443" y="39877"/>
                </a:lnTo>
                <a:lnTo>
                  <a:pt x="537863" y="39750"/>
                </a:lnTo>
                <a:close/>
              </a:path>
              <a:path w="895984" h="41910">
                <a:moveTo>
                  <a:pt x="518679" y="40385"/>
                </a:moveTo>
                <a:lnTo>
                  <a:pt x="487088" y="40385"/>
                </a:lnTo>
                <a:lnTo>
                  <a:pt x="492179" y="40766"/>
                </a:lnTo>
                <a:lnTo>
                  <a:pt x="508067" y="40766"/>
                </a:lnTo>
                <a:lnTo>
                  <a:pt x="515989" y="40892"/>
                </a:lnTo>
                <a:lnTo>
                  <a:pt x="518679" y="40385"/>
                </a:lnTo>
                <a:close/>
              </a:path>
              <a:path w="895984" h="41910">
                <a:moveTo>
                  <a:pt x="573634" y="38861"/>
                </a:moveTo>
                <a:lnTo>
                  <a:pt x="544873" y="38861"/>
                </a:lnTo>
                <a:lnTo>
                  <a:pt x="543463" y="39750"/>
                </a:lnTo>
                <a:lnTo>
                  <a:pt x="542371" y="40893"/>
                </a:lnTo>
                <a:lnTo>
                  <a:pt x="555215" y="39851"/>
                </a:lnTo>
                <a:lnTo>
                  <a:pt x="553776" y="39623"/>
                </a:lnTo>
                <a:lnTo>
                  <a:pt x="563184" y="39623"/>
                </a:lnTo>
                <a:lnTo>
                  <a:pt x="563237" y="39496"/>
                </a:lnTo>
                <a:lnTo>
                  <a:pt x="568597" y="39242"/>
                </a:lnTo>
                <a:lnTo>
                  <a:pt x="572527" y="38988"/>
                </a:lnTo>
                <a:lnTo>
                  <a:pt x="573634" y="38861"/>
                </a:lnTo>
                <a:close/>
              </a:path>
              <a:path w="895984" h="41910">
                <a:moveTo>
                  <a:pt x="300526" y="39776"/>
                </a:moveTo>
                <a:lnTo>
                  <a:pt x="296372" y="40385"/>
                </a:lnTo>
                <a:lnTo>
                  <a:pt x="300665" y="40512"/>
                </a:lnTo>
                <a:lnTo>
                  <a:pt x="304187" y="40757"/>
                </a:lnTo>
                <a:lnTo>
                  <a:pt x="301757" y="40385"/>
                </a:lnTo>
                <a:lnTo>
                  <a:pt x="300526" y="39776"/>
                </a:lnTo>
                <a:close/>
              </a:path>
              <a:path w="895984" h="41910">
                <a:moveTo>
                  <a:pt x="404589" y="38734"/>
                </a:moveTo>
                <a:lnTo>
                  <a:pt x="241673" y="38734"/>
                </a:lnTo>
                <a:lnTo>
                  <a:pt x="248277" y="38861"/>
                </a:lnTo>
                <a:lnTo>
                  <a:pt x="253687" y="38861"/>
                </a:lnTo>
                <a:lnTo>
                  <a:pt x="253878" y="39623"/>
                </a:lnTo>
                <a:lnTo>
                  <a:pt x="249458" y="40385"/>
                </a:lnTo>
                <a:lnTo>
                  <a:pt x="259567" y="40639"/>
                </a:lnTo>
                <a:lnTo>
                  <a:pt x="268280" y="40131"/>
                </a:lnTo>
                <a:lnTo>
                  <a:pt x="288708" y="40131"/>
                </a:lnTo>
                <a:lnTo>
                  <a:pt x="294194" y="39496"/>
                </a:lnTo>
                <a:lnTo>
                  <a:pt x="402182" y="39496"/>
                </a:lnTo>
                <a:lnTo>
                  <a:pt x="404589" y="38734"/>
                </a:lnTo>
                <a:close/>
              </a:path>
              <a:path w="895984" h="41910">
                <a:moveTo>
                  <a:pt x="288708" y="40131"/>
                </a:moveTo>
                <a:lnTo>
                  <a:pt x="272852" y="40131"/>
                </a:lnTo>
                <a:lnTo>
                  <a:pt x="274058" y="40258"/>
                </a:lnTo>
                <a:lnTo>
                  <a:pt x="273334" y="40639"/>
                </a:lnTo>
                <a:lnTo>
                  <a:pt x="282593" y="40639"/>
                </a:lnTo>
                <a:lnTo>
                  <a:pt x="288708" y="40131"/>
                </a:lnTo>
                <a:close/>
              </a:path>
              <a:path w="895984" h="41910">
                <a:moveTo>
                  <a:pt x="306989" y="40385"/>
                </a:moveTo>
                <a:lnTo>
                  <a:pt x="306665" y="40576"/>
                </a:lnTo>
                <a:lnTo>
                  <a:pt x="306989" y="40385"/>
                </a:lnTo>
                <a:close/>
              </a:path>
              <a:path w="895984" h="41910">
                <a:moveTo>
                  <a:pt x="307637" y="40004"/>
                </a:moveTo>
                <a:lnTo>
                  <a:pt x="306989" y="40385"/>
                </a:lnTo>
                <a:lnTo>
                  <a:pt x="309212" y="40385"/>
                </a:lnTo>
                <a:lnTo>
                  <a:pt x="307637" y="40004"/>
                </a:lnTo>
                <a:close/>
              </a:path>
              <a:path w="895984" h="41910">
                <a:moveTo>
                  <a:pt x="537443" y="39877"/>
                </a:moveTo>
                <a:lnTo>
                  <a:pt x="532275" y="39877"/>
                </a:lnTo>
                <a:lnTo>
                  <a:pt x="532191" y="40029"/>
                </a:lnTo>
                <a:lnTo>
                  <a:pt x="533913" y="40258"/>
                </a:lnTo>
                <a:lnTo>
                  <a:pt x="537443" y="39877"/>
                </a:lnTo>
                <a:close/>
              </a:path>
              <a:path w="895984" h="41910">
                <a:moveTo>
                  <a:pt x="556063" y="39782"/>
                </a:moveTo>
                <a:lnTo>
                  <a:pt x="555215" y="39851"/>
                </a:lnTo>
                <a:lnTo>
                  <a:pt x="557789" y="40258"/>
                </a:lnTo>
                <a:lnTo>
                  <a:pt x="556645" y="39823"/>
                </a:lnTo>
                <a:lnTo>
                  <a:pt x="556063" y="39782"/>
                </a:lnTo>
                <a:close/>
              </a:path>
              <a:path w="895984" h="41910">
                <a:moveTo>
                  <a:pt x="563131" y="39750"/>
                </a:moveTo>
                <a:lnTo>
                  <a:pt x="556455" y="39750"/>
                </a:lnTo>
                <a:lnTo>
                  <a:pt x="556645" y="39823"/>
                </a:lnTo>
                <a:lnTo>
                  <a:pt x="562920" y="40258"/>
                </a:lnTo>
                <a:lnTo>
                  <a:pt x="563131" y="39750"/>
                </a:lnTo>
                <a:close/>
              </a:path>
              <a:path w="895984" h="41910">
                <a:moveTo>
                  <a:pt x="532275" y="39877"/>
                </a:moveTo>
                <a:lnTo>
                  <a:pt x="532008" y="40004"/>
                </a:lnTo>
                <a:lnTo>
                  <a:pt x="532191" y="40029"/>
                </a:lnTo>
                <a:lnTo>
                  <a:pt x="532275" y="39877"/>
                </a:lnTo>
                <a:close/>
              </a:path>
              <a:path w="895984" h="41910">
                <a:moveTo>
                  <a:pt x="402182" y="39496"/>
                </a:moveTo>
                <a:lnTo>
                  <a:pt x="294194" y="39496"/>
                </a:lnTo>
                <a:lnTo>
                  <a:pt x="301566" y="39623"/>
                </a:lnTo>
                <a:lnTo>
                  <a:pt x="300652" y="39758"/>
                </a:lnTo>
                <a:lnTo>
                  <a:pt x="306837" y="40004"/>
                </a:lnTo>
                <a:lnTo>
                  <a:pt x="309351" y="39877"/>
                </a:lnTo>
                <a:lnTo>
                  <a:pt x="400978" y="39877"/>
                </a:lnTo>
                <a:lnTo>
                  <a:pt x="402182" y="39496"/>
                </a:lnTo>
                <a:close/>
              </a:path>
              <a:path w="895984" h="41910">
                <a:moveTo>
                  <a:pt x="580204" y="39369"/>
                </a:moveTo>
                <a:lnTo>
                  <a:pt x="587304" y="39877"/>
                </a:lnTo>
                <a:lnTo>
                  <a:pt x="590872" y="39496"/>
                </a:lnTo>
                <a:lnTo>
                  <a:pt x="582224" y="39496"/>
                </a:lnTo>
                <a:lnTo>
                  <a:pt x="580204" y="39369"/>
                </a:lnTo>
                <a:close/>
              </a:path>
              <a:path w="895984" h="41910">
                <a:moveTo>
                  <a:pt x="604385" y="38861"/>
                </a:moveTo>
                <a:lnTo>
                  <a:pt x="601397" y="39072"/>
                </a:lnTo>
                <a:lnTo>
                  <a:pt x="599635" y="39877"/>
                </a:lnTo>
                <a:lnTo>
                  <a:pt x="605357" y="38971"/>
                </a:lnTo>
                <a:lnTo>
                  <a:pt x="604385" y="38861"/>
                </a:lnTo>
                <a:close/>
              </a:path>
              <a:path w="895984" h="41910">
                <a:moveTo>
                  <a:pt x="613960" y="38387"/>
                </a:moveTo>
                <a:lnTo>
                  <a:pt x="607353" y="38655"/>
                </a:lnTo>
                <a:lnTo>
                  <a:pt x="605357" y="38971"/>
                </a:lnTo>
                <a:lnTo>
                  <a:pt x="607763" y="39242"/>
                </a:lnTo>
                <a:lnTo>
                  <a:pt x="606354" y="39877"/>
                </a:lnTo>
                <a:lnTo>
                  <a:pt x="610011" y="39877"/>
                </a:lnTo>
                <a:lnTo>
                  <a:pt x="620184" y="38988"/>
                </a:lnTo>
                <a:lnTo>
                  <a:pt x="619854" y="38607"/>
                </a:lnTo>
                <a:lnTo>
                  <a:pt x="637430" y="38607"/>
                </a:lnTo>
                <a:lnTo>
                  <a:pt x="641212" y="38480"/>
                </a:lnTo>
                <a:lnTo>
                  <a:pt x="614482" y="38480"/>
                </a:lnTo>
                <a:lnTo>
                  <a:pt x="613960" y="38387"/>
                </a:lnTo>
                <a:close/>
              </a:path>
              <a:path w="895984" h="41910">
                <a:moveTo>
                  <a:pt x="563184" y="39623"/>
                </a:moveTo>
                <a:lnTo>
                  <a:pt x="553776" y="39623"/>
                </a:lnTo>
                <a:lnTo>
                  <a:pt x="556140" y="39776"/>
                </a:lnTo>
                <a:lnTo>
                  <a:pt x="556455" y="39750"/>
                </a:lnTo>
                <a:lnTo>
                  <a:pt x="563131" y="39750"/>
                </a:lnTo>
                <a:close/>
              </a:path>
              <a:path w="895984" h="41910">
                <a:moveTo>
                  <a:pt x="300474" y="39750"/>
                </a:moveTo>
                <a:lnTo>
                  <a:pt x="300652" y="39758"/>
                </a:lnTo>
                <a:lnTo>
                  <a:pt x="300474" y="39750"/>
                </a:lnTo>
                <a:close/>
              </a:path>
              <a:path w="895984" h="41910">
                <a:moveTo>
                  <a:pt x="218360" y="38607"/>
                </a:moveTo>
                <a:lnTo>
                  <a:pt x="199725" y="38607"/>
                </a:lnTo>
                <a:lnTo>
                  <a:pt x="205284" y="38880"/>
                </a:lnTo>
                <a:lnTo>
                  <a:pt x="208933" y="38988"/>
                </a:lnTo>
                <a:lnTo>
                  <a:pt x="218966" y="38988"/>
                </a:lnTo>
                <a:lnTo>
                  <a:pt x="217734" y="39750"/>
                </a:lnTo>
                <a:lnTo>
                  <a:pt x="221429" y="39496"/>
                </a:lnTo>
                <a:lnTo>
                  <a:pt x="227049" y="39496"/>
                </a:lnTo>
                <a:lnTo>
                  <a:pt x="228465" y="39369"/>
                </a:lnTo>
                <a:lnTo>
                  <a:pt x="224226" y="39072"/>
                </a:lnTo>
                <a:lnTo>
                  <a:pt x="218597" y="38734"/>
                </a:lnTo>
                <a:lnTo>
                  <a:pt x="218360" y="38607"/>
                </a:lnTo>
                <a:close/>
              </a:path>
              <a:path w="895984" h="41910">
                <a:moveTo>
                  <a:pt x="185715" y="38414"/>
                </a:moveTo>
                <a:lnTo>
                  <a:pt x="185209" y="38480"/>
                </a:lnTo>
                <a:lnTo>
                  <a:pt x="184726" y="38734"/>
                </a:lnTo>
                <a:lnTo>
                  <a:pt x="182186" y="38861"/>
                </a:lnTo>
                <a:lnTo>
                  <a:pt x="191749" y="39623"/>
                </a:lnTo>
                <a:lnTo>
                  <a:pt x="185715" y="38414"/>
                </a:lnTo>
                <a:close/>
              </a:path>
              <a:path w="895984" h="41910">
                <a:moveTo>
                  <a:pt x="227049" y="39496"/>
                </a:moveTo>
                <a:lnTo>
                  <a:pt x="221429" y="39496"/>
                </a:lnTo>
                <a:lnTo>
                  <a:pt x="225633" y="39623"/>
                </a:lnTo>
                <a:lnTo>
                  <a:pt x="227049" y="39496"/>
                </a:lnTo>
                <a:close/>
              </a:path>
              <a:path w="895984" h="41910">
                <a:moveTo>
                  <a:pt x="609257" y="38353"/>
                </a:moveTo>
                <a:lnTo>
                  <a:pt x="586123" y="38353"/>
                </a:lnTo>
                <a:lnTo>
                  <a:pt x="582224" y="39496"/>
                </a:lnTo>
                <a:lnTo>
                  <a:pt x="590872" y="39496"/>
                </a:lnTo>
                <a:lnTo>
                  <a:pt x="594441" y="39115"/>
                </a:lnTo>
                <a:lnTo>
                  <a:pt x="594924" y="39099"/>
                </a:lnTo>
                <a:lnTo>
                  <a:pt x="594797" y="38988"/>
                </a:lnTo>
                <a:lnTo>
                  <a:pt x="598149" y="38988"/>
                </a:lnTo>
                <a:lnTo>
                  <a:pt x="601858" y="38861"/>
                </a:lnTo>
                <a:lnTo>
                  <a:pt x="602270" y="38861"/>
                </a:lnTo>
                <a:lnTo>
                  <a:pt x="607353" y="38655"/>
                </a:lnTo>
                <a:lnTo>
                  <a:pt x="609257" y="38353"/>
                </a:lnTo>
                <a:close/>
              </a:path>
              <a:path w="895984" h="41910">
                <a:moveTo>
                  <a:pt x="595628" y="39075"/>
                </a:moveTo>
                <a:lnTo>
                  <a:pt x="594924" y="39099"/>
                </a:lnTo>
                <a:lnTo>
                  <a:pt x="595381" y="39496"/>
                </a:lnTo>
                <a:lnTo>
                  <a:pt x="600783" y="39115"/>
                </a:lnTo>
                <a:lnTo>
                  <a:pt x="596019" y="39115"/>
                </a:lnTo>
                <a:lnTo>
                  <a:pt x="595628" y="39075"/>
                </a:lnTo>
                <a:close/>
              </a:path>
              <a:path w="895984" h="41910">
                <a:moveTo>
                  <a:pt x="199557" y="38809"/>
                </a:moveTo>
                <a:lnTo>
                  <a:pt x="197629" y="39072"/>
                </a:lnTo>
                <a:lnTo>
                  <a:pt x="197642" y="39242"/>
                </a:lnTo>
                <a:lnTo>
                  <a:pt x="199090" y="39369"/>
                </a:lnTo>
                <a:lnTo>
                  <a:pt x="199557" y="38809"/>
                </a:lnTo>
                <a:close/>
              </a:path>
              <a:path w="895984" h="41910">
                <a:moveTo>
                  <a:pt x="610059" y="38226"/>
                </a:moveTo>
                <a:lnTo>
                  <a:pt x="232758" y="38226"/>
                </a:lnTo>
                <a:lnTo>
                  <a:pt x="239247" y="39242"/>
                </a:lnTo>
                <a:lnTo>
                  <a:pt x="241673" y="38734"/>
                </a:lnTo>
                <a:lnTo>
                  <a:pt x="575124" y="38734"/>
                </a:lnTo>
                <a:lnTo>
                  <a:pt x="580204" y="38480"/>
                </a:lnTo>
                <a:lnTo>
                  <a:pt x="586123" y="38353"/>
                </a:lnTo>
                <a:lnTo>
                  <a:pt x="609257" y="38353"/>
                </a:lnTo>
                <a:lnTo>
                  <a:pt x="610059" y="38226"/>
                </a:lnTo>
                <a:close/>
              </a:path>
              <a:path w="895984" h="41910">
                <a:moveTo>
                  <a:pt x="197515" y="38861"/>
                </a:moveTo>
                <a:lnTo>
                  <a:pt x="196499" y="38878"/>
                </a:lnTo>
                <a:lnTo>
                  <a:pt x="197312" y="39115"/>
                </a:lnTo>
                <a:lnTo>
                  <a:pt x="197587" y="39078"/>
                </a:lnTo>
                <a:lnTo>
                  <a:pt x="197515" y="38861"/>
                </a:lnTo>
                <a:close/>
              </a:path>
              <a:path w="895984" h="41910">
                <a:moveTo>
                  <a:pt x="601818" y="38880"/>
                </a:moveTo>
                <a:lnTo>
                  <a:pt x="596019" y="39115"/>
                </a:lnTo>
                <a:lnTo>
                  <a:pt x="600783" y="39115"/>
                </a:lnTo>
                <a:lnTo>
                  <a:pt x="601397" y="39072"/>
                </a:lnTo>
                <a:lnTo>
                  <a:pt x="601818" y="38880"/>
                </a:lnTo>
                <a:close/>
              </a:path>
              <a:path w="895984" h="41910">
                <a:moveTo>
                  <a:pt x="594797" y="38988"/>
                </a:moveTo>
                <a:lnTo>
                  <a:pt x="594924" y="39099"/>
                </a:lnTo>
                <a:lnTo>
                  <a:pt x="595602" y="39072"/>
                </a:lnTo>
                <a:lnTo>
                  <a:pt x="594797" y="38988"/>
                </a:lnTo>
                <a:close/>
              </a:path>
              <a:path w="895984" h="41910">
                <a:moveTo>
                  <a:pt x="598149" y="38988"/>
                </a:moveTo>
                <a:lnTo>
                  <a:pt x="594797" y="38988"/>
                </a:lnTo>
                <a:lnTo>
                  <a:pt x="595704" y="39072"/>
                </a:lnTo>
                <a:lnTo>
                  <a:pt x="598149" y="38988"/>
                </a:lnTo>
                <a:close/>
              </a:path>
              <a:path w="895984" h="41910">
                <a:moveTo>
                  <a:pt x="607353" y="38655"/>
                </a:moveTo>
                <a:lnTo>
                  <a:pt x="601818" y="38880"/>
                </a:lnTo>
                <a:lnTo>
                  <a:pt x="601397" y="39072"/>
                </a:lnTo>
                <a:lnTo>
                  <a:pt x="604385" y="38861"/>
                </a:lnTo>
                <a:lnTo>
                  <a:pt x="606050" y="38861"/>
                </a:lnTo>
                <a:lnTo>
                  <a:pt x="607353" y="38655"/>
                </a:lnTo>
                <a:close/>
              </a:path>
              <a:path w="895984" h="41910">
                <a:moveTo>
                  <a:pt x="195140" y="38480"/>
                </a:moveTo>
                <a:lnTo>
                  <a:pt x="193489" y="38607"/>
                </a:lnTo>
                <a:lnTo>
                  <a:pt x="189641" y="38988"/>
                </a:lnTo>
                <a:lnTo>
                  <a:pt x="196375" y="38880"/>
                </a:lnTo>
                <a:lnTo>
                  <a:pt x="195140" y="38480"/>
                </a:lnTo>
                <a:close/>
              </a:path>
              <a:path w="895984" h="41910">
                <a:moveTo>
                  <a:pt x="232758" y="38226"/>
                </a:moveTo>
                <a:lnTo>
                  <a:pt x="227246" y="38226"/>
                </a:lnTo>
                <a:lnTo>
                  <a:pt x="228275" y="38607"/>
                </a:lnTo>
                <a:lnTo>
                  <a:pt x="237444" y="38988"/>
                </a:lnTo>
                <a:lnTo>
                  <a:pt x="232758" y="38226"/>
                </a:lnTo>
                <a:close/>
              </a:path>
              <a:path w="895984" h="41910">
                <a:moveTo>
                  <a:pt x="606050" y="38861"/>
                </a:moveTo>
                <a:lnTo>
                  <a:pt x="604385" y="38861"/>
                </a:lnTo>
                <a:lnTo>
                  <a:pt x="605357" y="38971"/>
                </a:lnTo>
                <a:lnTo>
                  <a:pt x="606050" y="38861"/>
                </a:lnTo>
                <a:close/>
              </a:path>
              <a:path w="895984" h="41910">
                <a:moveTo>
                  <a:pt x="602270" y="38861"/>
                </a:moveTo>
                <a:lnTo>
                  <a:pt x="601858" y="38861"/>
                </a:lnTo>
                <a:lnTo>
                  <a:pt x="602270" y="38861"/>
                </a:lnTo>
                <a:close/>
              </a:path>
              <a:path w="895984" h="41910">
                <a:moveTo>
                  <a:pt x="199649" y="38699"/>
                </a:moveTo>
                <a:lnTo>
                  <a:pt x="200106" y="38734"/>
                </a:lnTo>
                <a:lnTo>
                  <a:pt x="199649" y="38699"/>
                </a:lnTo>
                <a:close/>
              </a:path>
              <a:path w="895984" h="41910">
                <a:moveTo>
                  <a:pt x="637430" y="38607"/>
                </a:moveTo>
                <a:lnTo>
                  <a:pt x="619854" y="38607"/>
                </a:lnTo>
                <a:lnTo>
                  <a:pt x="633648" y="38734"/>
                </a:lnTo>
                <a:lnTo>
                  <a:pt x="637430" y="38607"/>
                </a:lnTo>
                <a:close/>
              </a:path>
              <a:path w="895984" h="41910">
                <a:moveTo>
                  <a:pt x="658828" y="37845"/>
                </a:moveTo>
                <a:lnTo>
                  <a:pt x="197312" y="37845"/>
                </a:lnTo>
                <a:lnTo>
                  <a:pt x="196868" y="38480"/>
                </a:lnTo>
                <a:lnTo>
                  <a:pt x="199649" y="38699"/>
                </a:lnTo>
                <a:lnTo>
                  <a:pt x="218360" y="38607"/>
                </a:lnTo>
                <a:lnTo>
                  <a:pt x="217886" y="38353"/>
                </a:lnTo>
                <a:lnTo>
                  <a:pt x="227246" y="38226"/>
                </a:lnTo>
                <a:lnTo>
                  <a:pt x="610059" y="38226"/>
                </a:lnTo>
                <a:lnTo>
                  <a:pt x="611662" y="37972"/>
                </a:lnTo>
                <a:lnTo>
                  <a:pt x="655478" y="37972"/>
                </a:lnTo>
                <a:lnTo>
                  <a:pt x="658828" y="37845"/>
                </a:lnTo>
                <a:close/>
              </a:path>
              <a:path w="895984" h="41910">
                <a:moveTo>
                  <a:pt x="178120" y="37718"/>
                </a:moveTo>
                <a:lnTo>
                  <a:pt x="163086" y="37718"/>
                </a:lnTo>
                <a:lnTo>
                  <a:pt x="174122" y="38480"/>
                </a:lnTo>
                <a:lnTo>
                  <a:pt x="176878" y="37972"/>
                </a:lnTo>
                <a:lnTo>
                  <a:pt x="177937" y="37972"/>
                </a:lnTo>
                <a:lnTo>
                  <a:pt x="178120" y="37718"/>
                </a:lnTo>
                <a:close/>
              </a:path>
              <a:path w="895984" h="41910">
                <a:moveTo>
                  <a:pt x="614774" y="38353"/>
                </a:moveTo>
                <a:lnTo>
                  <a:pt x="613960" y="38387"/>
                </a:lnTo>
                <a:lnTo>
                  <a:pt x="614482" y="38480"/>
                </a:lnTo>
                <a:lnTo>
                  <a:pt x="614774" y="38353"/>
                </a:lnTo>
                <a:close/>
              </a:path>
              <a:path w="895984" h="41910">
                <a:moveTo>
                  <a:pt x="644994" y="38353"/>
                </a:moveTo>
                <a:lnTo>
                  <a:pt x="614774" y="38353"/>
                </a:lnTo>
                <a:lnTo>
                  <a:pt x="614482" y="38480"/>
                </a:lnTo>
                <a:lnTo>
                  <a:pt x="641212" y="38480"/>
                </a:lnTo>
                <a:lnTo>
                  <a:pt x="644994" y="38353"/>
                </a:lnTo>
                <a:close/>
              </a:path>
              <a:path w="895984" h="41910">
                <a:moveTo>
                  <a:pt x="186645" y="38293"/>
                </a:moveTo>
                <a:lnTo>
                  <a:pt x="185412" y="38353"/>
                </a:lnTo>
                <a:lnTo>
                  <a:pt x="185715" y="38414"/>
                </a:lnTo>
                <a:lnTo>
                  <a:pt x="186645" y="38293"/>
                </a:lnTo>
                <a:close/>
              </a:path>
              <a:path w="895984" h="41910">
                <a:moveTo>
                  <a:pt x="655478" y="37972"/>
                </a:moveTo>
                <a:lnTo>
                  <a:pt x="611662" y="37972"/>
                </a:lnTo>
                <a:lnTo>
                  <a:pt x="613960" y="38387"/>
                </a:lnTo>
                <a:lnTo>
                  <a:pt x="614774" y="38353"/>
                </a:lnTo>
                <a:lnTo>
                  <a:pt x="644994" y="38353"/>
                </a:lnTo>
                <a:lnTo>
                  <a:pt x="655478" y="37972"/>
                </a:lnTo>
                <a:close/>
              </a:path>
              <a:path w="895984" h="41910">
                <a:moveTo>
                  <a:pt x="677429" y="36702"/>
                </a:moveTo>
                <a:lnTo>
                  <a:pt x="135666" y="36702"/>
                </a:lnTo>
                <a:lnTo>
                  <a:pt x="142740" y="36829"/>
                </a:lnTo>
                <a:lnTo>
                  <a:pt x="148011" y="37337"/>
                </a:lnTo>
                <a:lnTo>
                  <a:pt x="147147" y="37464"/>
                </a:lnTo>
                <a:lnTo>
                  <a:pt x="161003" y="38353"/>
                </a:lnTo>
                <a:lnTo>
                  <a:pt x="163086" y="37718"/>
                </a:lnTo>
                <a:lnTo>
                  <a:pt x="178120" y="37718"/>
                </a:lnTo>
                <a:lnTo>
                  <a:pt x="178211" y="37591"/>
                </a:lnTo>
                <a:lnTo>
                  <a:pt x="664332" y="37591"/>
                </a:lnTo>
                <a:lnTo>
                  <a:pt x="666131" y="37485"/>
                </a:lnTo>
                <a:lnTo>
                  <a:pt x="666412" y="37337"/>
                </a:lnTo>
                <a:lnTo>
                  <a:pt x="670793" y="37210"/>
                </a:lnTo>
                <a:lnTo>
                  <a:pt x="673695" y="37210"/>
                </a:lnTo>
                <a:lnTo>
                  <a:pt x="677429" y="36702"/>
                </a:lnTo>
                <a:close/>
              </a:path>
              <a:path w="895984" h="41910">
                <a:moveTo>
                  <a:pt x="664332" y="37591"/>
                </a:moveTo>
                <a:lnTo>
                  <a:pt x="178211" y="37591"/>
                </a:lnTo>
                <a:lnTo>
                  <a:pt x="187152" y="38226"/>
                </a:lnTo>
                <a:lnTo>
                  <a:pt x="186645" y="38293"/>
                </a:lnTo>
                <a:lnTo>
                  <a:pt x="190568" y="38099"/>
                </a:lnTo>
                <a:lnTo>
                  <a:pt x="197312" y="37845"/>
                </a:lnTo>
                <a:lnTo>
                  <a:pt x="658828" y="37845"/>
                </a:lnTo>
                <a:lnTo>
                  <a:pt x="662179" y="37718"/>
                </a:lnTo>
                <a:lnTo>
                  <a:pt x="664332" y="37591"/>
                </a:lnTo>
                <a:close/>
              </a:path>
              <a:path w="895984" h="41910">
                <a:moveTo>
                  <a:pt x="177937" y="37972"/>
                </a:moveTo>
                <a:lnTo>
                  <a:pt x="177411" y="37972"/>
                </a:lnTo>
                <a:lnTo>
                  <a:pt x="176573" y="38099"/>
                </a:lnTo>
                <a:lnTo>
                  <a:pt x="177754" y="38226"/>
                </a:lnTo>
                <a:lnTo>
                  <a:pt x="177937" y="37972"/>
                </a:lnTo>
                <a:close/>
              </a:path>
              <a:path w="895984" h="41910">
                <a:moveTo>
                  <a:pt x="673695" y="37210"/>
                </a:moveTo>
                <a:lnTo>
                  <a:pt x="670793" y="37210"/>
                </a:lnTo>
                <a:lnTo>
                  <a:pt x="666131" y="37485"/>
                </a:lnTo>
                <a:lnTo>
                  <a:pt x="665205" y="37972"/>
                </a:lnTo>
                <a:lnTo>
                  <a:pt x="667745" y="37591"/>
                </a:lnTo>
                <a:lnTo>
                  <a:pt x="672762" y="37337"/>
                </a:lnTo>
                <a:lnTo>
                  <a:pt x="673695" y="37210"/>
                </a:lnTo>
                <a:close/>
              </a:path>
              <a:path w="895984" h="41910">
                <a:moveTo>
                  <a:pt x="670793" y="37210"/>
                </a:moveTo>
                <a:lnTo>
                  <a:pt x="666412" y="37337"/>
                </a:lnTo>
                <a:lnTo>
                  <a:pt x="666131" y="37485"/>
                </a:lnTo>
                <a:lnTo>
                  <a:pt x="670793" y="37210"/>
                </a:lnTo>
                <a:close/>
              </a:path>
              <a:path w="895984" h="41910">
                <a:moveTo>
                  <a:pt x="689818" y="36702"/>
                </a:moveTo>
                <a:lnTo>
                  <a:pt x="683659" y="36702"/>
                </a:lnTo>
                <a:lnTo>
                  <a:pt x="683366" y="37337"/>
                </a:lnTo>
                <a:lnTo>
                  <a:pt x="690847" y="37337"/>
                </a:lnTo>
                <a:lnTo>
                  <a:pt x="691733" y="36726"/>
                </a:lnTo>
                <a:lnTo>
                  <a:pt x="689818" y="36702"/>
                </a:lnTo>
                <a:close/>
              </a:path>
              <a:path w="895984" h="41910">
                <a:moveTo>
                  <a:pt x="691888" y="36575"/>
                </a:moveTo>
                <a:lnTo>
                  <a:pt x="678363" y="36575"/>
                </a:lnTo>
                <a:lnTo>
                  <a:pt x="678807" y="37083"/>
                </a:lnTo>
                <a:lnTo>
                  <a:pt x="683659" y="36702"/>
                </a:lnTo>
                <a:lnTo>
                  <a:pt x="689818" y="36702"/>
                </a:lnTo>
                <a:lnTo>
                  <a:pt x="691888" y="36575"/>
                </a:lnTo>
                <a:close/>
              </a:path>
              <a:path w="895984" h="41910">
                <a:moveTo>
                  <a:pt x="708469" y="36448"/>
                </a:moveTo>
                <a:lnTo>
                  <a:pt x="121684" y="36448"/>
                </a:lnTo>
                <a:lnTo>
                  <a:pt x="131450" y="36829"/>
                </a:lnTo>
                <a:lnTo>
                  <a:pt x="131196" y="36956"/>
                </a:lnTo>
                <a:lnTo>
                  <a:pt x="135666" y="36702"/>
                </a:lnTo>
                <a:lnTo>
                  <a:pt x="677429" y="36702"/>
                </a:lnTo>
                <a:lnTo>
                  <a:pt x="678363" y="36575"/>
                </a:lnTo>
                <a:lnTo>
                  <a:pt x="705680" y="36575"/>
                </a:lnTo>
                <a:lnTo>
                  <a:pt x="708469" y="36448"/>
                </a:lnTo>
                <a:close/>
              </a:path>
              <a:path w="895984" h="41910">
                <a:moveTo>
                  <a:pt x="730306" y="36209"/>
                </a:moveTo>
                <a:lnTo>
                  <a:pt x="728350" y="36321"/>
                </a:lnTo>
                <a:lnTo>
                  <a:pt x="728236" y="36956"/>
                </a:lnTo>
                <a:lnTo>
                  <a:pt x="730306" y="36209"/>
                </a:lnTo>
                <a:close/>
              </a:path>
              <a:path w="895984" h="41910">
                <a:moveTo>
                  <a:pt x="705680" y="36575"/>
                </a:moveTo>
                <a:lnTo>
                  <a:pt x="691888" y="36575"/>
                </a:lnTo>
                <a:lnTo>
                  <a:pt x="691733" y="36726"/>
                </a:lnTo>
                <a:lnTo>
                  <a:pt x="700100" y="36829"/>
                </a:lnTo>
                <a:lnTo>
                  <a:pt x="705680" y="36575"/>
                </a:lnTo>
                <a:close/>
              </a:path>
              <a:path w="895984" h="41910">
                <a:moveTo>
                  <a:pt x="691888" y="36575"/>
                </a:moveTo>
                <a:lnTo>
                  <a:pt x="689818" y="36702"/>
                </a:lnTo>
                <a:lnTo>
                  <a:pt x="691733" y="36726"/>
                </a:lnTo>
                <a:lnTo>
                  <a:pt x="691888" y="36575"/>
                </a:lnTo>
                <a:close/>
              </a:path>
              <a:path w="895984" h="41910">
                <a:moveTo>
                  <a:pt x="464425" y="34162"/>
                </a:moveTo>
                <a:lnTo>
                  <a:pt x="115854" y="34162"/>
                </a:lnTo>
                <a:lnTo>
                  <a:pt x="110762" y="35940"/>
                </a:lnTo>
                <a:lnTo>
                  <a:pt x="118039" y="36702"/>
                </a:lnTo>
                <a:lnTo>
                  <a:pt x="121684" y="36448"/>
                </a:lnTo>
                <a:lnTo>
                  <a:pt x="708469" y="36448"/>
                </a:lnTo>
                <a:lnTo>
                  <a:pt x="722879" y="35686"/>
                </a:lnTo>
                <a:lnTo>
                  <a:pt x="732028" y="35587"/>
                </a:lnTo>
                <a:lnTo>
                  <a:pt x="732808" y="35305"/>
                </a:lnTo>
                <a:lnTo>
                  <a:pt x="745977" y="35305"/>
                </a:lnTo>
                <a:lnTo>
                  <a:pt x="754414" y="34670"/>
                </a:lnTo>
                <a:lnTo>
                  <a:pt x="757135" y="34416"/>
                </a:lnTo>
                <a:lnTo>
                  <a:pt x="467657" y="34416"/>
                </a:lnTo>
                <a:lnTo>
                  <a:pt x="464425" y="34162"/>
                </a:lnTo>
                <a:close/>
              </a:path>
              <a:path w="895984" h="41910">
                <a:moveTo>
                  <a:pt x="745977" y="35305"/>
                </a:moveTo>
                <a:lnTo>
                  <a:pt x="732808" y="35305"/>
                </a:lnTo>
                <a:lnTo>
                  <a:pt x="734547" y="35559"/>
                </a:lnTo>
                <a:lnTo>
                  <a:pt x="732028" y="35587"/>
                </a:lnTo>
                <a:lnTo>
                  <a:pt x="730306" y="36209"/>
                </a:lnTo>
                <a:lnTo>
                  <a:pt x="745977" y="35305"/>
                </a:lnTo>
                <a:close/>
              </a:path>
              <a:path w="895984" h="41910">
                <a:moveTo>
                  <a:pt x="324934" y="32638"/>
                </a:moveTo>
                <a:lnTo>
                  <a:pt x="58095" y="32638"/>
                </a:lnTo>
                <a:lnTo>
                  <a:pt x="67757" y="33781"/>
                </a:lnTo>
                <a:lnTo>
                  <a:pt x="78073" y="34543"/>
                </a:lnTo>
                <a:lnTo>
                  <a:pt x="88582" y="35051"/>
                </a:lnTo>
                <a:lnTo>
                  <a:pt x="98824" y="35686"/>
                </a:lnTo>
                <a:lnTo>
                  <a:pt x="95941" y="35178"/>
                </a:lnTo>
                <a:lnTo>
                  <a:pt x="100271" y="34162"/>
                </a:lnTo>
                <a:lnTo>
                  <a:pt x="464425" y="34162"/>
                </a:lnTo>
                <a:lnTo>
                  <a:pt x="461193" y="33908"/>
                </a:lnTo>
                <a:lnTo>
                  <a:pt x="461701" y="33654"/>
                </a:lnTo>
                <a:lnTo>
                  <a:pt x="464749" y="33527"/>
                </a:lnTo>
                <a:lnTo>
                  <a:pt x="466476" y="33400"/>
                </a:lnTo>
                <a:lnTo>
                  <a:pt x="411375" y="33400"/>
                </a:lnTo>
                <a:lnTo>
                  <a:pt x="398777" y="33273"/>
                </a:lnTo>
                <a:lnTo>
                  <a:pt x="377462" y="33273"/>
                </a:lnTo>
                <a:lnTo>
                  <a:pt x="378068" y="33146"/>
                </a:lnTo>
                <a:lnTo>
                  <a:pt x="358113" y="33146"/>
                </a:lnTo>
                <a:lnTo>
                  <a:pt x="347047" y="33019"/>
                </a:lnTo>
                <a:lnTo>
                  <a:pt x="343187" y="32892"/>
                </a:lnTo>
                <a:lnTo>
                  <a:pt x="324528" y="32892"/>
                </a:lnTo>
                <a:lnTo>
                  <a:pt x="324934" y="32638"/>
                </a:lnTo>
                <a:close/>
              </a:path>
              <a:path w="895984" h="41910">
                <a:moveTo>
                  <a:pt x="732808" y="35305"/>
                </a:moveTo>
                <a:lnTo>
                  <a:pt x="732028" y="35587"/>
                </a:lnTo>
                <a:lnTo>
                  <a:pt x="734547" y="35559"/>
                </a:lnTo>
                <a:lnTo>
                  <a:pt x="732808" y="35305"/>
                </a:lnTo>
                <a:close/>
              </a:path>
              <a:path w="895984" h="41910">
                <a:moveTo>
                  <a:pt x="636084" y="31622"/>
                </a:moveTo>
                <a:lnTo>
                  <a:pt x="638523" y="32384"/>
                </a:lnTo>
                <a:lnTo>
                  <a:pt x="632693" y="33273"/>
                </a:lnTo>
                <a:lnTo>
                  <a:pt x="482757" y="33273"/>
                </a:lnTo>
                <a:lnTo>
                  <a:pt x="483824" y="33908"/>
                </a:lnTo>
                <a:lnTo>
                  <a:pt x="762576" y="33908"/>
                </a:lnTo>
                <a:lnTo>
                  <a:pt x="761510" y="34162"/>
                </a:lnTo>
                <a:lnTo>
                  <a:pt x="761814" y="34416"/>
                </a:lnTo>
                <a:lnTo>
                  <a:pt x="759160" y="34670"/>
                </a:lnTo>
                <a:lnTo>
                  <a:pt x="767161" y="34416"/>
                </a:lnTo>
                <a:lnTo>
                  <a:pt x="776559" y="33908"/>
                </a:lnTo>
                <a:lnTo>
                  <a:pt x="777761" y="33654"/>
                </a:lnTo>
                <a:lnTo>
                  <a:pt x="776191" y="33654"/>
                </a:lnTo>
                <a:lnTo>
                  <a:pt x="770323" y="33273"/>
                </a:lnTo>
                <a:lnTo>
                  <a:pt x="780610" y="32257"/>
                </a:lnTo>
                <a:lnTo>
                  <a:pt x="788726" y="32257"/>
                </a:lnTo>
                <a:lnTo>
                  <a:pt x="794110" y="32003"/>
                </a:lnTo>
                <a:lnTo>
                  <a:pt x="642358" y="31876"/>
                </a:lnTo>
                <a:lnTo>
                  <a:pt x="636084" y="31622"/>
                </a:lnTo>
                <a:close/>
              </a:path>
              <a:path w="895984" h="41910">
                <a:moveTo>
                  <a:pt x="115854" y="34162"/>
                </a:moveTo>
                <a:lnTo>
                  <a:pt x="100271" y="34162"/>
                </a:lnTo>
                <a:lnTo>
                  <a:pt x="107714" y="34543"/>
                </a:lnTo>
                <a:lnTo>
                  <a:pt x="115854" y="34162"/>
                </a:lnTo>
                <a:close/>
              </a:path>
              <a:path w="895984" h="41910">
                <a:moveTo>
                  <a:pt x="476547" y="32638"/>
                </a:moveTo>
                <a:lnTo>
                  <a:pt x="467657" y="34416"/>
                </a:lnTo>
                <a:lnTo>
                  <a:pt x="757135" y="34416"/>
                </a:lnTo>
                <a:lnTo>
                  <a:pt x="762576" y="33908"/>
                </a:lnTo>
                <a:lnTo>
                  <a:pt x="480128" y="33908"/>
                </a:lnTo>
                <a:lnTo>
                  <a:pt x="476547" y="32638"/>
                </a:lnTo>
                <a:close/>
              </a:path>
              <a:path w="895984" h="41910">
                <a:moveTo>
                  <a:pt x="778074" y="33588"/>
                </a:moveTo>
                <a:lnTo>
                  <a:pt x="776191" y="33654"/>
                </a:lnTo>
                <a:lnTo>
                  <a:pt x="777761" y="33654"/>
                </a:lnTo>
                <a:lnTo>
                  <a:pt x="778074" y="33588"/>
                </a:lnTo>
                <a:close/>
              </a:path>
              <a:path w="895984" h="41910">
                <a:moveTo>
                  <a:pt x="778825" y="33430"/>
                </a:moveTo>
                <a:lnTo>
                  <a:pt x="778074" y="33588"/>
                </a:lnTo>
                <a:lnTo>
                  <a:pt x="779810" y="33527"/>
                </a:lnTo>
                <a:lnTo>
                  <a:pt x="778825" y="33430"/>
                </a:lnTo>
                <a:close/>
              </a:path>
              <a:path w="895984" h="41910">
                <a:moveTo>
                  <a:pt x="774692" y="33019"/>
                </a:moveTo>
                <a:lnTo>
                  <a:pt x="778825" y="33430"/>
                </a:lnTo>
                <a:lnTo>
                  <a:pt x="780166" y="33146"/>
                </a:lnTo>
                <a:lnTo>
                  <a:pt x="774692" y="33019"/>
                </a:lnTo>
                <a:close/>
              </a:path>
              <a:path w="895984" h="41910">
                <a:moveTo>
                  <a:pt x="423702" y="33019"/>
                </a:moveTo>
                <a:lnTo>
                  <a:pt x="411375" y="33400"/>
                </a:lnTo>
                <a:lnTo>
                  <a:pt x="431388" y="33400"/>
                </a:lnTo>
                <a:lnTo>
                  <a:pt x="419727" y="33146"/>
                </a:lnTo>
                <a:lnTo>
                  <a:pt x="423702" y="33019"/>
                </a:lnTo>
                <a:close/>
              </a:path>
              <a:path w="895984" h="41910">
                <a:moveTo>
                  <a:pt x="454337" y="33273"/>
                </a:moveTo>
                <a:lnTo>
                  <a:pt x="442782" y="33273"/>
                </a:lnTo>
                <a:lnTo>
                  <a:pt x="431388" y="33400"/>
                </a:lnTo>
                <a:lnTo>
                  <a:pt x="466476" y="33400"/>
                </a:lnTo>
                <a:lnTo>
                  <a:pt x="454337" y="33273"/>
                </a:lnTo>
                <a:close/>
              </a:path>
              <a:path w="895984" h="41910">
                <a:moveTo>
                  <a:pt x="387082" y="33019"/>
                </a:moveTo>
                <a:lnTo>
                  <a:pt x="377462" y="33273"/>
                </a:lnTo>
                <a:lnTo>
                  <a:pt x="398777" y="33273"/>
                </a:lnTo>
                <a:lnTo>
                  <a:pt x="387082" y="33019"/>
                </a:lnTo>
                <a:close/>
              </a:path>
              <a:path w="895984" h="41910">
                <a:moveTo>
                  <a:pt x="594708" y="31368"/>
                </a:moveTo>
                <a:lnTo>
                  <a:pt x="508463" y="33273"/>
                </a:lnTo>
                <a:lnTo>
                  <a:pt x="632693" y="33273"/>
                </a:lnTo>
                <a:lnTo>
                  <a:pt x="631434" y="32765"/>
                </a:lnTo>
                <a:lnTo>
                  <a:pt x="609140" y="32765"/>
                </a:lnTo>
                <a:lnTo>
                  <a:pt x="608559" y="32384"/>
                </a:lnTo>
                <a:lnTo>
                  <a:pt x="606884" y="31876"/>
                </a:lnTo>
                <a:lnTo>
                  <a:pt x="594708" y="31368"/>
                </a:lnTo>
                <a:close/>
              </a:path>
              <a:path w="895984" h="41910">
                <a:moveTo>
                  <a:pt x="6457" y="22559"/>
                </a:moveTo>
                <a:lnTo>
                  <a:pt x="9166" y="27431"/>
                </a:lnTo>
                <a:lnTo>
                  <a:pt x="22622" y="30733"/>
                </a:lnTo>
                <a:lnTo>
                  <a:pt x="38924" y="31114"/>
                </a:lnTo>
                <a:lnTo>
                  <a:pt x="53319" y="33019"/>
                </a:lnTo>
                <a:lnTo>
                  <a:pt x="57333" y="33146"/>
                </a:lnTo>
                <a:lnTo>
                  <a:pt x="56139" y="32892"/>
                </a:lnTo>
                <a:lnTo>
                  <a:pt x="58095" y="32638"/>
                </a:lnTo>
                <a:lnTo>
                  <a:pt x="324934" y="32638"/>
                </a:lnTo>
                <a:lnTo>
                  <a:pt x="197045" y="31114"/>
                </a:lnTo>
                <a:lnTo>
                  <a:pt x="178602" y="30479"/>
                </a:lnTo>
                <a:lnTo>
                  <a:pt x="139733" y="28574"/>
                </a:lnTo>
                <a:lnTo>
                  <a:pt x="135783" y="28447"/>
                </a:lnTo>
                <a:lnTo>
                  <a:pt x="114978" y="28447"/>
                </a:lnTo>
                <a:lnTo>
                  <a:pt x="108476" y="28066"/>
                </a:lnTo>
                <a:lnTo>
                  <a:pt x="115168" y="27939"/>
                </a:lnTo>
                <a:lnTo>
                  <a:pt x="112616" y="27558"/>
                </a:lnTo>
                <a:lnTo>
                  <a:pt x="102200" y="27304"/>
                </a:lnTo>
                <a:lnTo>
                  <a:pt x="71821" y="25145"/>
                </a:lnTo>
                <a:lnTo>
                  <a:pt x="61625" y="25145"/>
                </a:lnTo>
                <a:lnTo>
                  <a:pt x="47749" y="23875"/>
                </a:lnTo>
                <a:lnTo>
                  <a:pt x="46834" y="23748"/>
                </a:lnTo>
                <a:lnTo>
                  <a:pt x="9644" y="23748"/>
                </a:lnTo>
                <a:lnTo>
                  <a:pt x="6457" y="22559"/>
                </a:lnTo>
                <a:close/>
              </a:path>
              <a:path w="895984" h="41910">
                <a:moveTo>
                  <a:pt x="367517" y="32638"/>
                </a:moveTo>
                <a:lnTo>
                  <a:pt x="358113" y="33146"/>
                </a:lnTo>
                <a:lnTo>
                  <a:pt x="378068" y="33146"/>
                </a:lnTo>
                <a:lnTo>
                  <a:pt x="379281" y="32892"/>
                </a:lnTo>
                <a:lnTo>
                  <a:pt x="370743" y="32892"/>
                </a:lnTo>
                <a:lnTo>
                  <a:pt x="367517" y="32638"/>
                </a:lnTo>
                <a:close/>
              </a:path>
              <a:path w="895984" h="41910">
                <a:moveTo>
                  <a:pt x="824895" y="31368"/>
                </a:moveTo>
                <a:lnTo>
                  <a:pt x="802467" y="31368"/>
                </a:lnTo>
                <a:lnTo>
                  <a:pt x="807369" y="31495"/>
                </a:lnTo>
                <a:lnTo>
                  <a:pt x="798301" y="31622"/>
                </a:lnTo>
                <a:lnTo>
                  <a:pt x="800245" y="32003"/>
                </a:lnTo>
                <a:lnTo>
                  <a:pt x="802238" y="33019"/>
                </a:lnTo>
                <a:lnTo>
                  <a:pt x="818672" y="32003"/>
                </a:lnTo>
                <a:lnTo>
                  <a:pt x="820272" y="32003"/>
                </a:lnTo>
                <a:lnTo>
                  <a:pt x="822177" y="31622"/>
                </a:lnTo>
                <a:lnTo>
                  <a:pt x="824895" y="31368"/>
                </a:lnTo>
                <a:close/>
              </a:path>
              <a:path w="895984" h="41910">
                <a:moveTo>
                  <a:pt x="335469" y="32638"/>
                </a:moveTo>
                <a:lnTo>
                  <a:pt x="324528" y="32892"/>
                </a:lnTo>
                <a:lnTo>
                  <a:pt x="343187" y="32892"/>
                </a:lnTo>
                <a:lnTo>
                  <a:pt x="335469" y="32638"/>
                </a:lnTo>
                <a:close/>
              </a:path>
              <a:path w="895984" h="41910">
                <a:moveTo>
                  <a:pt x="379887" y="32765"/>
                </a:moveTo>
                <a:lnTo>
                  <a:pt x="370743" y="32892"/>
                </a:lnTo>
                <a:lnTo>
                  <a:pt x="379281" y="32892"/>
                </a:lnTo>
                <a:lnTo>
                  <a:pt x="379887" y="32765"/>
                </a:lnTo>
                <a:close/>
              </a:path>
              <a:path w="895984" h="41910">
                <a:moveTo>
                  <a:pt x="618038" y="32257"/>
                </a:moveTo>
                <a:lnTo>
                  <a:pt x="609140" y="32765"/>
                </a:lnTo>
                <a:lnTo>
                  <a:pt x="631434" y="32765"/>
                </a:lnTo>
                <a:lnTo>
                  <a:pt x="630804" y="32511"/>
                </a:lnTo>
                <a:lnTo>
                  <a:pt x="619803" y="32511"/>
                </a:lnTo>
                <a:lnTo>
                  <a:pt x="618038" y="32257"/>
                </a:lnTo>
                <a:close/>
              </a:path>
              <a:path w="895984" h="41910">
                <a:moveTo>
                  <a:pt x="627969" y="31368"/>
                </a:moveTo>
                <a:lnTo>
                  <a:pt x="619587" y="32003"/>
                </a:lnTo>
                <a:lnTo>
                  <a:pt x="619803" y="32511"/>
                </a:lnTo>
                <a:lnTo>
                  <a:pt x="630804" y="32511"/>
                </a:lnTo>
                <a:lnTo>
                  <a:pt x="627969" y="31368"/>
                </a:lnTo>
                <a:close/>
              </a:path>
              <a:path w="895984" h="41910">
                <a:moveTo>
                  <a:pt x="788726" y="32257"/>
                </a:moveTo>
                <a:lnTo>
                  <a:pt x="785906" y="32257"/>
                </a:lnTo>
                <a:lnTo>
                  <a:pt x="786033" y="32384"/>
                </a:lnTo>
                <a:lnTo>
                  <a:pt x="788726" y="32257"/>
                </a:lnTo>
                <a:close/>
              </a:path>
              <a:path w="895984" h="41910">
                <a:moveTo>
                  <a:pt x="619270" y="31622"/>
                </a:moveTo>
                <a:lnTo>
                  <a:pt x="619498" y="32003"/>
                </a:lnTo>
                <a:lnTo>
                  <a:pt x="619270" y="31622"/>
                </a:lnTo>
                <a:close/>
              </a:path>
              <a:path w="895984" h="41910">
                <a:moveTo>
                  <a:pt x="642511" y="31368"/>
                </a:moveTo>
                <a:lnTo>
                  <a:pt x="642358" y="31876"/>
                </a:lnTo>
                <a:lnTo>
                  <a:pt x="794208" y="31876"/>
                </a:lnTo>
                <a:lnTo>
                  <a:pt x="794305" y="31749"/>
                </a:lnTo>
                <a:lnTo>
                  <a:pt x="660514" y="31749"/>
                </a:lnTo>
                <a:lnTo>
                  <a:pt x="652935" y="31495"/>
                </a:lnTo>
                <a:lnTo>
                  <a:pt x="642511" y="31368"/>
                </a:lnTo>
                <a:close/>
              </a:path>
              <a:path w="895984" h="41910">
                <a:moveTo>
                  <a:pt x="675861" y="31368"/>
                </a:moveTo>
                <a:lnTo>
                  <a:pt x="667430" y="31749"/>
                </a:lnTo>
                <a:lnTo>
                  <a:pt x="674908" y="31749"/>
                </a:lnTo>
                <a:lnTo>
                  <a:pt x="675861" y="31368"/>
                </a:lnTo>
                <a:close/>
              </a:path>
              <a:path w="895984" h="41910">
                <a:moveTo>
                  <a:pt x="825597" y="24083"/>
                </a:moveTo>
                <a:lnTo>
                  <a:pt x="784701" y="26161"/>
                </a:lnTo>
                <a:lnTo>
                  <a:pt x="721263" y="28574"/>
                </a:lnTo>
                <a:lnTo>
                  <a:pt x="710729" y="29590"/>
                </a:lnTo>
                <a:lnTo>
                  <a:pt x="686836" y="30860"/>
                </a:lnTo>
                <a:lnTo>
                  <a:pt x="674908" y="31749"/>
                </a:lnTo>
                <a:lnTo>
                  <a:pt x="794305" y="31749"/>
                </a:lnTo>
                <a:lnTo>
                  <a:pt x="794403" y="31622"/>
                </a:lnTo>
                <a:lnTo>
                  <a:pt x="802467" y="31368"/>
                </a:lnTo>
                <a:lnTo>
                  <a:pt x="824895" y="31368"/>
                </a:lnTo>
                <a:lnTo>
                  <a:pt x="824565" y="30987"/>
                </a:lnTo>
                <a:lnTo>
                  <a:pt x="830813" y="30479"/>
                </a:lnTo>
                <a:lnTo>
                  <a:pt x="836332" y="30479"/>
                </a:lnTo>
                <a:lnTo>
                  <a:pt x="847301" y="28618"/>
                </a:lnTo>
                <a:lnTo>
                  <a:pt x="845660" y="28574"/>
                </a:lnTo>
                <a:lnTo>
                  <a:pt x="849800" y="28193"/>
                </a:lnTo>
                <a:lnTo>
                  <a:pt x="862068" y="28193"/>
                </a:lnTo>
                <a:lnTo>
                  <a:pt x="865265" y="27685"/>
                </a:lnTo>
                <a:lnTo>
                  <a:pt x="873592" y="26196"/>
                </a:lnTo>
                <a:lnTo>
                  <a:pt x="865602" y="25653"/>
                </a:lnTo>
                <a:lnTo>
                  <a:pt x="850287" y="24891"/>
                </a:lnTo>
                <a:lnTo>
                  <a:pt x="825597" y="24083"/>
                </a:lnTo>
                <a:close/>
              </a:path>
              <a:path w="895984" h="41910">
                <a:moveTo>
                  <a:pt x="836332" y="30479"/>
                </a:moveTo>
                <a:lnTo>
                  <a:pt x="830813" y="30479"/>
                </a:lnTo>
                <a:lnTo>
                  <a:pt x="827473" y="31495"/>
                </a:lnTo>
                <a:lnTo>
                  <a:pt x="831842" y="31241"/>
                </a:lnTo>
                <a:lnTo>
                  <a:pt x="836332" y="30479"/>
                </a:lnTo>
                <a:close/>
              </a:path>
              <a:path w="895984" h="41910">
                <a:moveTo>
                  <a:pt x="862068" y="28193"/>
                </a:moveTo>
                <a:lnTo>
                  <a:pt x="849800" y="28193"/>
                </a:lnTo>
                <a:lnTo>
                  <a:pt x="847301" y="28618"/>
                </a:lnTo>
                <a:lnTo>
                  <a:pt x="855324" y="28828"/>
                </a:lnTo>
                <a:lnTo>
                  <a:pt x="849292" y="29590"/>
                </a:lnTo>
                <a:lnTo>
                  <a:pt x="858070" y="28828"/>
                </a:lnTo>
                <a:lnTo>
                  <a:pt x="862068" y="28193"/>
                </a:lnTo>
                <a:close/>
              </a:path>
              <a:path w="895984" h="41910">
                <a:moveTo>
                  <a:pt x="849800" y="28193"/>
                </a:moveTo>
                <a:lnTo>
                  <a:pt x="845660" y="28574"/>
                </a:lnTo>
                <a:lnTo>
                  <a:pt x="847301" y="28618"/>
                </a:lnTo>
                <a:lnTo>
                  <a:pt x="849800" y="28193"/>
                </a:lnTo>
                <a:close/>
              </a:path>
              <a:path w="895984" h="41910">
                <a:moveTo>
                  <a:pt x="119982" y="27939"/>
                </a:moveTo>
                <a:lnTo>
                  <a:pt x="115168" y="27939"/>
                </a:lnTo>
                <a:lnTo>
                  <a:pt x="118915" y="28447"/>
                </a:lnTo>
                <a:lnTo>
                  <a:pt x="135783" y="28447"/>
                </a:lnTo>
                <a:lnTo>
                  <a:pt x="119982" y="27939"/>
                </a:lnTo>
                <a:close/>
              </a:path>
              <a:path w="895984" h="41910">
                <a:moveTo>
                  <a:pt x="882395" y="24975"/>
                </a:moveTo>
                <a:lnTo>
                  <a:pt x="881344" y="25145"/>
                </a:lnTo>
                <a:lnTo>
                  <a:pt x="877334" y="25526"/>
                </a:lnTo>
                <a:lnTo>
                  <a:pt x="873592" y="26196"/>
                </a:lnTo>
                <a:lnTo>
                  <a:pt x="880572" y="26669"/>
                </a:lnTo>
                <a:lnTo>
                  <a:pt x="882395" y="24975"/>
                </a:lnTo>
                <a:close/>
              </a:path>
              <a:path w="895984" h="41910">
                <a:moveTo>
                  <a:pt x="883456" y="19620"/>
                </a:moveTo>
                <a:lnTo>
                  <a:pt x="878510" y="19684"/>
                </a:lnTo>
                <a:lnTo>
                  <a:pt x="861407" y="22478"/>
                </a:lnTo>
                <a:lnTo>
                  <a:pt x="846864" y="22861"/>
                </a:lnTo>
                <a:lnTo>
                  <a:pt x="825597" y="24083"/>
                </a:lnTo>
                <a:lnTo>
                  <a:pt x="850287" y="24891"/>
                </a:lnTo>
                <a:lnTo>
                  <a:pt x="865602" y="25653"/>
                </a:lnTo>
                <a:lnTo>
                  <a:pt x="873592" y="26196"/>
                </a:lnTo>
                <a:lnTo>
                  <a:pt x="877334" y="25526"/>
                </a:lnTo>
                <a:lnTo>
                  <a:pt x="881344" y="25145"/>
                </a:lnTo>
                <a:lnTo>
                  <a:pt x="882395" y="24975"/>
                </a:lnTo>
                <a:lnTo>
                  <a:pt x="887646" y="20095"/>
                </a:lnTo>
                <a:lnTo>
                  <a:pt x="883456" y="19620"/>
                </a:lnTo>
                <a:close/>
              </a:path>
              <a:path w="895984" h="41910">
                <a:moveTo>
                  <a:pt x="60203" y="24637"/>
                </a:moveTo>
                <a:lnTo>
                  <a:pt x="61625" y="25145"/>
                </a:lnTo>
                <a:lnTo>
                  <a:pt x="71821" y="25145"/>
                </a:lnTo>
                <a:lnTo>
                  <a:pt x="68377" y="24891"/>
                </a:lnTo>
                <a:lnTo>
                  <a:pt x="64749" y="24891"/>
                </a:lnTo>
                <a:lnTo>
                  <a:pt x="60203" y="24637"/>
                </a:lnTo>
                <a:close/>
              </a:path>
              <a:path w="895984" h="41910">
                <a:moveTo>
                  <a:pt x="887646" y="20095"/>
                </a:moveTo>
                <a:lnTo>
                  <a:pt x="882395" y="24975"/>
                </a:lnTo>
                <a:lnTo>
                  <a:pt x="887602" y="24129"/>
                </a:lnTo>
                <a:lnTo>
                  <a:pt x="892450" y="23240"/>
                </a:lnTo>
                <a:lnTo>
                  <a:pt x="891138" y="23240"/>
                </a:lnTo>
                <a:lnTo>
                  <a:pt x="894492" y="22861"/>
                </a:lnTo>
                <a:lnTo>
                  <a:pt x="893348" y="22605"/>
                </a:lnTo>
                <a:lnTo>
                  <a:pt x="891138" y="21970"/>
                </a:lnTo>
                <a:lnTo>
                  <a:pt x="894443" y="21970"/>
                </a:lnTo>
                <a:lnTo>
                  <a:pt x="892064" y="20954"/>
                </a:lnTo>
                <a:lnTo>
                  <a:pt x="888507" y="20192"/>
                </a:lnTo>
                <a:lnTo>
                  <a:pt x="887646" y="20095"/>
                </a:lnTo>
                <a:close/>
              </a:path>
              <a:path w="895984" h="41910">
                <a:moveTo>
                  <a:pt x="66654" y="24764"/>
                </a:moveTo>
                <a:lnTo>
                  <a:pt x="64749" y="24891"/>
                </a:lnTo>
                <a:lnTo>
                  <a:pt x="68377" y="24891"/>
                </a:lnTo>
                <a:lnTo>
                  <a:pt x="66654" y="24764"/>
                </a:lnTo>
                <a:close/>
              </a:path>
              <a:path w="895984" h="41910">
                <a:moveTo>
                  <a:pt x="850523" y="18287"/>
                </a:moveTo>
                <a:lnTo>
                  <a:pt x="847501" y="18795"/>
                </a:lnTo>
                <a:lnTo>
                  <a:pt x="552071" y="18795"/>
                </a:lnTo>
                <a:lnTo>
                  <a:pt x="560752" y="19176"/>
                </a:lnTo>
                <a:lnTo>
                  <a:pt x="572648" y="19938"/>
                </a:lnTo>
                <a:lnTo>
                  <a:pt x="770131" y="22605"/>
                </a:lnTo>
                <a:lnTo>
                  <a:pt x="825597" y="24083"/>
                </a:lnTo>
                <a:lnTo>
                  <a:pt x="846892" y="22859"/>
                </a:lnTo>
                <a:lnTo>
                  <a:pt x="861407" y="22478"/>
                </a:lnTo>
                <a:lnTo>
                  <a:pt x="878510" y="19684"/>
                </a:lnTo>
                <a:lnTo>
                  <a:pt x="883456" y="19620"/>
                </a:lnTo>
                <a:lnTo>
                  <a:pt x="879547" y="19176"/>
                </a:lnTo>
                <a:lnTo>
                  <a:pt x="869563" y="18414"/>
                </a:lnTo>
                <a:lnTo>
                  <a:pt x="856925" y="18414"/>
                </a:lnTo>
                <a:lnTo>
                  <a:pt x="850523" y="18287"/>
                </a:lnTo>
                <a:close/>
              </a:path>
              <a:path w="895984" h="41910">
                <a:moveTo>
                  <a:pt x="12686" y="22484"/>
                </a:moveTo>
                <a:lnTo>
                  <a:pt x="9644" y="23748"/>
                </a:lnTo>
                <a:lnTo>
                  <a:pt x="46834" y="23748"/>
                </a:lnTo>
                <a:lnTo>
                  <a:pt x="38595" y="22605"/>
                </a:lnTo>
                <a:lnTo>
                  <a:pt x="16011" y="22605"/>
                </a:lnTo>
                <a:lnTo>
                  <a:pt x="12686" y="22484"/>
                </a:lnTo>
                <a:close/>
              </a:path>
              <a:path w="895984" h="41910">
                <a:moveTo>
                  <a:pt x="165875" y="15311"/>
                </a:moveTo>
                <a:lnTo>
                  <a:pt x="165076" y="15330"/>
                </a:lnTo>
                <a:lnTo>
                  <a:pt x="160912" y="16128"/>
                </a:lnTo>
                <a:lnTo>
                  <a:pt x="158674" y="18668"/>
                </a:lnTo>
                <a:lnTo>
                  <a:pt x="158650" y="18922"/>
                </a:lnTo>
                <a:lnTo>
                  <a:pt x="161879" y="23621"/>
                </a:lnTo>
                <a:lnTo>
                  <a:pt x="175913" y="22732"/>
                </a:lnTo>
                <a:lnTo>
                  <a:pt x="185725" y="22385"/>
                </a:lnTo>
                <a:lnTo>
                  <a:pt x="180606" y="22224"/>
                </a:lnTo>
                <a:lnTo>
                  <a:pt x="163721" y="21208"/>
                </a:lnTo>
                <a:lnTo>
                  <a:pt x="165899" y="18160"/>
                </a:lnTo>
                <a:lnTo>
                  <a:pt x="180775" y="17144"/>
                </a:lnTo>
                <a:lnTo>
                  <a:pt x="201137" y="17007"/>
                </a:lnTo>
                <a:lnTo>
                  <a:pt x="185801" y="16763"/>
                </a:lnTo>
                <a:lnTo>
                  <a:pt x="177429" y="16509"/>
                </a:lnTo>
                <a:lnTo>
                  <a:pt x="169080" y="16001"/>
                </a:lnTo>
                <a:lnTo>
                  <a:pt x="165875" y="15311"/>
                </a:lnTo>
                <a:close/>
              </a:path>
              <a:path w="895984" h="41910">
                <a:moveTo>
                  <a:pt x="343210" y="22351"/>
                </a:moveTo>
                <a:lnTo>
                  <a:pt x="234853" y="22351"/>
                </a:lnTo>
                <a:lnTo>
                  <a:pt x="229595" y="23621"/>
                </a:lnTo>
                <a:lnTo>
                  <a:pt x="317528" y="23367"/>
                </a:lnTo>
                <a:lnTo>
                  <a:pt x="343210" y="22351"/>
                </a:lnTo>
                <a:close/>
              </a:path>
              <a:path w="895984" h="41910">
                <a:moveTo>
                  <a:pt x="317528" y="23367"/>
                </a:moveTo>
                <a:lnTo>
                  <a:pt x="261174" y="23367"/>
                </a:lnTo>
                <a:lnTo>
                  <a:pt x="289644" y="23494"/>
                </a:lnTo>
                <a:lnTo>
                  <a:pt x="317528" y="23367"/>
                </a:lnTo>
                <a:close/>
              </a:path>
              <a:path w="895984" h="41910">
                <a:moveTo>
                  <a:pt x="894995" y="22973"/>
                </a:moveTo>
                <a:lnTo>
                  <a:pt x="892802" y="23367"/>
                </a:lnTo>
                <a:lnTo>
                  <a:pt x="895622" y="23113"/>
                </a:lnTo>
                <a:lnTo>
                  <a:pt x="894995" y="22973"/>
                </a:lnTo>
                <a:close/>
              </a:path>
              <a:path w="895984" h="41910">
                <a:moveTo>
                  <a:pt x="895629" y="22859"/>
                </a:moveTo>
                <a:lnTo>
                  <a:pt x="895044" y="22965"/>
                </a:lnTo>
                <a:lnTo>
                  <a:pt x="895629" y="23113"/>
                </a:lnTo>
                <a:lnTo>
                  <a:pt x="895629" y="22859"/>
                </a:lnTo>
                <a:close/>
              </a:path>
              <a:path w="895984" h="41910">
                <a:moveTo>
                  <a:pt x="894593" y="22850"/>
                </a:moveTo>
                <a:lnTo>
                  <a:pt x="894995" y="22973"/>
                </a:lnTo>
                <a:lnTo>
                  <a:pt x="894593" y="22850"/>
                </a:lnTo>
                <a:close/>
              </a:path>
              <a:path w="895984" h="41910">
                <a:moveTo>
                  <a:pt x="894443" y="21970"/>
                </a:moveTo>
                <a:lnTo>
                  <a:pt x="891138" y="21970"/>
                </a:lnTo>
                <a:lnTo>
                  <a:pt x="894593" y="22850"/>
                </a:lnTo>
                <a:lnTo>
                  <a:pt x="895629" y="22732"/>
                </a:lnTo>
                <a:lnTo>
                  <a:pt x="895629" y="22478"/>
                </a:lnTo>
                <a:lnTo>
                  <a:pt x="894443" y="21970"/>
                </a:lnTo>
                <a:close/>
              </a:path>
              <a:path w="895984" h="41910">
                <a:moveTo>
                  <a:pt x="372369" y="20129"/>
                </a:moveTo>
                <a:lnTo>
                  <a:pt x="364458" y="20192"/>
                </a:lnTo>
                <a:lnTo>
                  <a:pt x="269561" y="20319"/>
                </a:lnTo>
                <a:lnTo>
                  <a:pt x="222555" y="21081"/>
                </a:lnTo>
                <a:lnTo>
                  <a:pt x="185725" y="22385"/>
                </a:lnTo>
                <a:lnTo>
                  <a:pt x="196791" y="22732"/>
                </a:lnTo>
                <a:lnTo>
                  <a:pt x="211891" y="22732"/>
                </a:lnTo>
                <a:lnTo>
                  <a:pt x="234853" y="22351"/>
                </a:lnTo>
                <a:lnTo>
                  <a:pt x="343210" y="22351"/>
                </a:lnTo>
                <a:lnTo>
                  <a:pt x="357907" y="21843"/>
                </a:lnTo>
                <a:lnTo>
                  <a:pt x="366251" y="21335"/>
                </a:lnTo>
                <a:lnTo>
                  <a:pt x="371342" y="20446"/>
                </a:lnTo>
                <a:lnTo>
                  <a:pt x="372369" y="20129"/>
                </a:lnTo>
                <a:close/>
              </a:path>
              <a:path w="895984" h="41910">
                <a:moveTo>
                  <a:pt x="16977" y="20700"/>
                </a:moveTo>
                <a:lnTo>
                  <a:pt x="12686" y="22484"/>
                </a:lnTo>
                <a:lnTo>
                  <a:pt x="16011" y="22605"/>
                </a:lnTo>
                <a:lnTo>
                  <a:pt x="21595" y="21208"/>
                </a:lnTo>
                <a:lnTo>
                  <a:pt x="23401" y="21100"/>
                </a:lnTo>
                <a:lnTo>
                  <a:pt x="16977" y="20700"/>
                </a:lnTo>
                <a:close/>
              </a:path>
              <a:path w="895984" h="41910">
                <a:moveTo>
                  <a:pt x="23401" y="21100"/>
                </a:moveTo>
                <a:lnTo>
                  <a:pt x="21595" y="21208"/>
                </a:lnTo>
                <a:lnTo>
                  <a:pt x="16011" y="22605"/>
                </a:lnTo>
                <a:lnTo>
                  <a:pt x="38595" y="22605"/>
                </a:lnTo>
                <a:lnTo>
                  <a:pt x="34934" y="22097"/>
                </a:lnTo>
                <a:lnTo>
                  <a:pt x="19830" y="22097"/>
                </a:lnTo>
                <a:lnTo>
                  <a:pt x="25053" y="21616"/>
                </a:lnTo>
                <a:lnTo>
                  <a:pt x="25748" y="21462"/>
                </a:lnTo>
                <a:lnTo>
                  <a:pt x="25780" y="21248"/>
                </a:lnTo>
                <a:lnTo>
                  <a:pt x="23401" y="21100"/>
                </a:lnTo>
                <a:close/>
              </a:path>
              <a:path w="895984" h="41910">
                <a:moveTo>
                  <a:pt x="5562" y="22224"/>
                </a:moveTo>
                <a:lnTo>
                  <a:pt x="6457" y="22559"/>
                </a:lnTo>
                <a:lnTo>
                  <a:pt x="6286" y="22251"/>
                </a:lnTo>
                <a:lnTo>
                  <a:pt x="5562" y="22224"/>
                </a:lnTo>
                <a:close/>
              </a:path>
              <a:path w="895984" h="41910">
                <a:moveTo>
                  <a:pt x="9682" y="15239"/>
                </a:moveTo>
                <a:lnTo>
                  <a:pt x="3858" y="17881"/>
                </a:lnTo>
                <a:lnTo>
                  <a:pt x="6286" y="22251"/>
                </a:lnTo>
                <a:lnTo>
                  <a:pt x="12699" y="22478"/>
                </a:lnTo>
                <a:lnTo>
                  <a:pt x="16977" y="20700"/>
                </a:lnTo>
                <a:lnTo>
                  <a:pt x="35496" y="20700"/>
                </a:lnTo>
                <a:lnTo>
                  <a:pt x="40146" y="20319"/>
                </a:lnTo>
                <a:lnTo>
                  <a:pt x="49737" y="19811"/>
                </a:lnTo>
                <a:lnTo>
                  <a:pt x="61625" y="19303"/>
                </a:lnTo>
                <a:lnTo>
                  <a:pt x="69283" y="18795"/>
                </a:lnTo>
                <a:lnTo>
                  <a:pt x="71226" y="18033"/>
                </a:lnTo>
                <a:lnTo>
                  <a:pt x="80383" y="17779"/>
                </a:lnTo>
                <a:lnTo>
                  <a:pt x="89616" y="17779"/>
                </a:lnTo>
                <a:lnTo>
                  <a:pt x="93266" y="17652"/>
                </a:lnTo>
                <a:lnTo>
                  <a:pt x="101163" y="17271"/>
                </a:lnTo>
                <a:lnTo>
                  <a:pt x="10152" y="17271"/>
                </a:lnTo>
                <a:lnTo>
                  <a:pt x="9682" y="15239"/>
                </a:lnTo>
                <a:close/>
              </a:path>
              <a:path w="895984" h="41910">
                <a:moveTo>
                  <a:pt x="201137" y="17007"/>
                </a:moveTo>
                <a:lnTo>
                  <a:pt x="180775" y="17144"/>
                </a:lnTo>
                <a:lnTo>
                  <a:pt x="165899" y="18160"/>
                </a:lnTo>
                <a:lnTo>
                  <a:pt x="163721" y="21208"/>
                </a:lnTo>
                <a:lnTo>
                  <a:pt x="180606" y="22224"/>
                </a:lnTo>
                <a:lnTo>
                  <a:pt x="185725" y="22385"/>
                </a:lnTo>
                <a:lnTo>
                  <a:pt x="222555" y="21081"/>
                </a:lnTo>
                <a:lnTo>
                  <a:pt x="269561" y="20319"/>
                </a:lnTo>
                <a:lnTo>
                  <a:pt x="364458" y="20192"/>
                </a:lnTo>
                <a:lnTo>
                  <a:pt x="372369" y="20129"/>
                </a:lnTo>
                <a:lnTo>
                  <a:pt x="373811" y="19684"/>
                </a:lnTo>
                <a:lnTo>
                  <a:pt x="331720" y="19684"/>
                </a:lnTo>
                <a:lnTo>
                  <a:pt x="288544" y="19557"/>
                </a:lnTo>
                <a:lnTo>
                  <a:pt x="245609" y="18668"/>
                </a:lnTo>
                <a:lnTo>
                  <a:pt x="201770" y="17017"/>
                </a:lnTo>
                <a:lnTo>
                  <a:pt x="201137" y="17007"/>
                </a:lnTo>
                <a:close/>
              </a:path>
              <a:path w="895984" h="41910">
                <a:moveTo>
                  <a:pt x="27728" y="21369"/>
                </a:moveTo>
                <a:lnTo>
                  <a:pt x="25053" y="21616"/>
                </a:lnTo>
                <a:lnTo>
                  <a:pt x="24021" y="21843"/>
                </a:lnTo>
                <a:lnTo>
                  <a:pt x="19830" y="22097"/>
                </a:lnTo>
                <a:lnTo>
                  <a:pt x="34934" y="22097"/>
                </a:lnTo>
                <a:lnTo>
                  <a:pt x="31272" y="21589"/>
                </a:lnTo>
                <a:lnTo>
                  <a:pt x="27728" y="21369"/>
                </a:lnTo>
                <a:close/>
              </a:path>
              <a:path w="895984" h="41910">
                <a:moveTo>
                  <a:pt x="890884" y="20446"/>
                </a:moveTo>
                <a:lnTo>
                  <a:pt x="892077" y="20957"/>
                </a:lnTo>
                <a:lnTo>
                  <a:pt x="895622" y="21716"/>
                </a:lnTo>
                <a:lnTo>
                  <a:pt x="890884" y="20446"/>
                </a:lnTo>
                <a:close/>
              </a:path>
              <a:path w="895984" h="41910">
                <a:moveTo>
                  <a:pt x="25780" y="21248"/>
                </a:moveTo>
                <a:lnTo>
                  <a:pt x="25748" y="21462"/>
                </a:lnTo>
                <a:lnTo>
                  <a:pt x="25053" y="21616"/>
                </a:lnTo>
                <a:lnTo>
                  <a:pt x="27728" y="21369"/>
                </a:lnTo>
                <a:lnTo>
                  <a:pt x="25780" y="21248"/>
                </a:lnTo>
                <a:close/>
              </a:path>
              <a:path w="895984" h="41910">
                <a:moveTo>
                  <a:pt x="32396" y="20954"/>
                </a:moveTo>
                <a:lnTo>
                  <a:pt x="25824" y="20954"/>
                </a:lnTo>
                <a:lnTo>
                  <a:pt x="25780" y="21248"/>
                </a:lnTo>
                <a:lnTo>
                  <a:pt x="27728" y="21369"/>
                </a:lnTo>
                <a:lnTo>
                  <a:pt x="32396" y="20954"/>
                </a:lnTo>
                <a:close/>
              </a:path>
              <a:path w="895984" h="41910">
                <a:moveTo>
                  <a:pt x="35496" y="20700"/>
                </a:moveTo>
                <a:lnTo>
                  <a:pt x="16977" y="20700"/>
                </a:lnTo>
                <a:lnTo>
                  <a:pt x="23401" y="21100"/>
                </a:lnTo>
                <a:lnTo>
                  <a:pt x="25824" y="20954"/>
                </a:lnTo>
                <a:lnTo>
                  <a:pt x="32396" y="20954"/>
                </a:lnTo>
                <a:lnTo>
                  <a:pt x="35496" y="20700"/>
                </a:lnTo>
                <a:close/>
              </a:path>
              <a:path w="895984" h="41910">
                <a:moveTo>
                  <a:pt x="416603" y="18922"/>
                </a:moveTo>
                <a:lnTo>
                  <a:pt x="376280" y="18922"/>
                </a:lnTo>
                <a:lnTo>
                  <a:pt x="372369" y="20129"/>
                </a:lnTo>
                <a:lnTo>
                  <a:pt x="412247" y="19811"/>
                </a:lnTo>
                <a:lnTo>
                  <a:pt x="408030" y="19557"/>
                </a:lnTo>
                <a:lnTo>
                  <a:pt x="412463" y="19049"/>
                </a:lnTo>
                <a:lnTo>
                  <a:pt x="416603" y="18922"/>
                </a:lnTo>
                <a:close/>
              </a:path>
              <a:path w="895984" h="41910">
                <a:moveTo>
                  <a:pt x="888224" y="19557"/>
                </a:moveTo>
                <a:lnTo>
                  <a:pt x="883456" y="19620"/>
                </a:lnTo>
                <a:lnTo>
                  <a:pt x="887646" y="20095"/>
                </a:lnTo>
                <a:lnTo>
                  <a:pt x="888224" y="19557"/>
                </a:lnTo>
                <a:close/>
              </a:path>
              <a:path w="895984" h="41910">
                <a:moveTo>
                  <a:pt x="215003" y="16890"/>
                </a:moveTo>
                <a:lnTo>
                  <a:pt x="201137" y="17007"/>
                </a:lnTo>
                <a:lnTo>
                  <a:pt x="201770" y="17017"/>
                </a:lnTo>
                <a:lnTo>
                  <a:pt x="245609" y="18668"/>
                </a:lnTo>
                <a:lnTo>
                  <a:pt x="288544" y="19557"/>
                </a:lnTo>
                <a:lnTo>
                  <a:pt x="331720" y="19684"/>
                </a:lnTo>
                <a:lnTo>
                  <a:pt x="376280" y="18922"/>
                </a:lnTo>
                <a:lnTo>
                  <a:pt x="420118" y="18922"/>
                </a:lnTo>
                <a:lnTo>
                  <a:pt x="423867" y="18541"/>
                </a:lnTo>
                <a:lnTo>
                  <a:pt x="429836" y="18414"/>
                </a:lnTo>
                <a:lnTo>
                  <a:pt x="836178" y="18414"/>
                </a:lnTo>
                <a:lnTo>
                  <a:pt x="841469" y="17652"/>
                </a:lnTo>
                <a:lnTo>
                  <a:pt x="838412" y="17398"/>
                </a:lnTo>
                <a:lnTo>
                  <a:pt x="212501" y="17398"/>
                </a:lnTo>
                <a:lnTo>
                  <a:pt x="215003" y="16890"/>
                </a:lnTo>
                <a:close/>
              </a:path>
              <a:path w="895984" h="41910">
                <a:moveTo>
                  <a:pt x="376280" y="18922"/>
                </a:moveTo>
                <a:lnTo>
                  <a:pt x="331720" y="19684"/>
                </a:lnTo>
                <a:lnTo>
                  <a:pt x="373811" y="19684"/>
                </a:lnTo>
                <a:lnTo>
                  <a:pt x="376280" y="18922"/>
                </a:lnTo>
                <a:close/>
              </a:path>
              <a:path w="895984" h="41910">
                <a:moveTo>
                  <a:pt x="514181" y="19303"/>
                </a:moveTo>
                <a:lnTo>
                  <a:pt x="490740" y="19303"/>
                </a:lnTo>
                <a:lnTo>
                  <a:pt x="513567" y="19557"/>
                </a:lnTo>
                <a:lnTo>
                  <a:pt x="514181" y="19303"/>
                </a:lnTo>
                <a:close/>
              </a:path>
              <a:path w="895984" h="41910">
                <a:moveTo>
                  <a:pt x="530679" y="18668"/>
                </a:moveTo>
                <a:lnTo>
                  <a:pt x="515714" y="18668"/>
                </a:lnTo>
                <a:lnTo>
                  <a:pt x="529735" y="19557"/>
                </a:lnTo>
                <a:lnTo>
                  <a:pt x="530274" y="19049"/>
                </a:lnTo>
                <a:lnTo>
                  <a:pt x="530027" y="19049"/>
                </a:lnTo>
                <a:lnTo>
                  <a:pt x="530385" y="18946"/>
                </a:lnTo>
                <a:lnTo>
                  <a:pt x="530679" y="18668"/>
                </a:lnTo>
                <a:close/>
              </a:path>
              <a:path w="895984" h="41910">
                <a:moveTo>
                  <a:pt x="836178" y="18414"/>
                </a:moveTo>
                <a:lnTo>
                  <a:pt x="429836" y="18414"/>
                </a:lnTo>
                <a:lnTo>
                  <a:pt x="427322" y="19303"/>
                </a:lnTo>
                <a:lnTo>
                  <a:pt x="422293" y="19430"/>
                </a:lnTo>
                <a:lnTo>
                  <a:pt x="514181" y="19303"/>
                </a:lnTo>
                <a:lnTo>
                  <a:pt x="515714" y="18668"/>
                </a:lnTo>
                <a:lnTo>
                  <a:pt x="530679" y="18668"/>
                </a:lnTo>
                <a:lnTo>
                  <a:pt x="530814" y="18541"/>
                </a:lnTo>
                <a:lnTo>
                  <a:pt x="835297" y="18541"/>
                </a:lnTo>
                <a:lnTo>
                  <a:pt x="836178" y="18414"/>
                </a:lnTo>
                <a:close/>
              </a:path>
              <a:path w="895984" h="41910">
                <a:moveTo>
                  <a:pt x="420118" y="18922"/>
                </a:moveTo>
                <a:lnTo>
                  <a:pt x="416603" y="18922"/>
                </a:lnTo>
                <a:lnTo>
                  <a:pt x="417619" y="19176"/>
                </a:lnTo>
                <a:lnTo>
                  <a:pt x="420118" y="18922"/>
                </a:lnTo>
                <a:close/>
              </a:path>
              <a:path w="895984" h="41910">
                <a:moveTo>
                  <a:pt x="530385" y="18946"/>
                </a:moveTo>
                <a:lnTo>
                  <a:pt x="530027" y="19049"/>
                </a:lnTo>
                <a:lnTo>
                  <a:pt x="530280" y="19045"/>
                </a:lnTo>
                <a:close/>
              </a:path>
              <a:path w="895984" h="41910">
                <a:moveTo>
                  <a:pt x="543023" y="18795"/>
                </a:moveTo>
                <a:lnTo>
                  <a:pt x="530903" y="18795"/>
                </a:lnTo>
                <a:lnTo>
                  <a:pt x="530385" y="18946"/>
                </a:lnTo>
                <a:lnTo>
                  <a:pt x="543023" y="18795"/>
                </a:lnTo>
                <a:close/>
              </a:path>
              <a:path w="895984" h="41910">
                <a:moveTo>
                  <a:pt x="3307" y="16890"/>
                </a:moveTo>
                <a:lnTo>
                  <a:pt x="0" y="18414"/>
                </a:lnTo>
                <a:lnTo>
                  <a:pt x="0" y="18795"/>
                </a:lnTo>
                <a:lnTo>
                  <a:pt x="3459" y="17525"/>
                </a:lnTo>
                <a:lnTo>
                  <a:pt x="3660" y="17525"/>
                </a:lnTo>
                <a:lnTo>
                  <a:pt x="3307" y="16890"/>
                </a:lnTo>
                <a:close/>
              </a:path>
              <a:path w="895984" h="41910">
                <a:moveTo>
                  <a:pt x="835297" y="18541"/>
                </a:moveTo>
                <a:lnTo>
                  <a:pt x="530814" y="18541"/>
                </a:lnTo>
                <a:lnTo>
                  <a:pt x="532275" y="18795"/>
                </a:lnTo>
                <a:lnTo>
                  <a:pt x="847501" y="18795"/>
                </a:lnTo>
                <a:lnTo>
                  <a:pt x="835297" y="18541"/>
                </a:lnTo>
                <a:close/>
              </a:path>
              <a:path w="895984" h="41910">
                <a:moveTo>
                  <a:pt x="861243" y="17779"/>
                </a:moveTo>
                <a:lnTo>
                  <a:pt x="862050" y="18414"/>
                </a:lnTo>
                <a:lnTo>
                  <a:pt x="869563" y="18414"/>
                </a:lnTo>
                <a:lnTo>
                  <a:pt x="861243" y="17779"/>
                </a:lnTo>
                <a:close/>
              </a:path>
              <a:path w="895984" h="41910">
                <a:moveTo>
                  <a:pt x="3660" y="17525"/>
                </a:moveTo>
                <a:lnTo>
                  <a:pt x="3459" y="17525"/>
                </a:lnTo>
                <a:lnTo>
                  <a:pt x="3802" y="17906"/>
                </a:lnTo>
                <a:lnTo>
                  <a:pt x="3730" y="17652"/>
                </a:lnTo>
                <a:lnTo>
                  <a:pt x="3660" y="17525"/>
                </a:lnTo>
                <a:close/>
              </a:path>
              <a:path w="895984" h="41910">
                <a:moveTo>
                  <a:pt x="89616" y="17779"/>
                </a:moveTo>
                <a:lnTo>
                  <a:pt x="80383" y="17779"/>
                </a:lnTo>
                <a:lnTo>
                  <a:pt x="85967" y="17906"/>
                </a:lnTo>
                <a:lnTo>
                  <a:pt x="89616" y="17779"/>
                </a:lnTo>
                <a:close/>
              </a:path>
              <a:path w="895984" h="41910">
                <a:moveTo>
                  <a:pt x="238333" y="16001"/>
                </a:moveTo>
                <a:lnTo>
                  <a:pt x="231872" y="16255"/>
                </a:lnTo>
                <a:lnTo>
                  <a:pt x="218677" y="17144"/>
                </a:lnTo>
                <a:lnTo>
                  <a:pt x="212501" y="17398"/>
                </a:lnTo>
                <a:lnTo>
                  <a:pt x="838412" y="17398"/>
                </a:lnTo>
                <a:lnTo>
                  <a:pt x="836884" y="17271"/>
                </a:lnTo>
                <a:lnTo>
                  <a:pt x="827419" y="17144"/>
                </a:lnTo>
                <a:lnTo>
                  <a:pt x="809447" y="16636"/>
                </a:lnTo>
                <a:lnTo>
                  <a:pt x="237660" y="16636"/>
                </a:lnTo>
                <a:lnTo>
                  <a:pt x="235704" y="16382"/>
                </a:lnTo>
                <a:lnTo>
                  <a:pt x="238409" y="16255"/>
                </a:lnTo>
                <a:lnTo>
                  <a:pt x="238333" y="16001"/>
                </a:lnTo>
                <a:close/>
              </a:path>
              <a:path w="895984" h="41910">
                <a:moveTo>
                  <a:pt x="190326" y="14731"/>
                </a:moveTo>
                <a:lnTo>
                  <a:pt x="11727" y="14731"/>
                </a:lnTo>
                <a:lnTo>
                  <a:pt x="11016" y="15366"/>
                </a:lnTo>
                <a:lnTo>
                  <a:pt x="11803" y="15747"/>
                </a:lnTo>
                <a:lnTo>
                  <a:pt x="10152" y="17271"/>
                </a:lnTo>
                <a:lnTo>
                  <a:pt x="101163" y="17271"/>
                </a:lnTo>
                <a:lnTo>
                  <a:pt x="108539" y="17144"/>
                </a:lnTo>
                <a:lnTo>
                  <a:pt x="106215" y="16382"/>
                </a:lnTo>
                <a:lnTo>
                  <a:pt x="117658" y="15239"/>
                </a:lnTo>
                <a:lnTo>
                  <a:pt x="168878" y="15239"/>
                </a:lnTo>
                <a:lnTo>
                  <a:pt x="190326" y="14731"/>
                </a:lnTo>
                <a:close/>
              </a:path>
              <a:path w="895984" h="41910">
                <a:moveTo>
                  <a:pt x="165546" y="15239"/>
                </a:moveTo>
                <a:lnTo>
                  <a:pt x="117658" y="15239"/>
                </a:lnTo>
                <a:lnTo>
                  <a:pt x="126598" y="15366"/>
                </a:lnTo>
                <a:lnTo>
                  <a:pt x="123944" y="16636"/>
                </a:lnTo>
                <a:lnTo>
                  <a:pt x="147430" y="15747"/>
                </a:lnTo>
                <a:lnTo>
                  <a:pt x="165076" y="15330"/>
                </a:lnTo>
                <a:lnTo>
                  <a:pt x="165546" y="15239"/>
                </a:lnTo>
                <a:close/>
              </a:path>
              <a:path w="895984" h="41910">
                <a:moveTo>
                  <a:pt x="239755" y="15874"/>
                </a:moveTo>
                <a:lnTo>
                  <a:pt x="237660" y="16636"/>
                </a:lnTo>
                <a:lnTo>
                  <a:pt x="809447" y="16636"/>
                </a:lnTo>
                <a:lnTo>
                  <a:pt x="804954" y="16509"/>
                </a:lnTo>
                <a:lnTo>
                  <a:pt x="755676" y="16509"/>
                </a:lnTo>
                <a:lnTo>
                  <a:pt x="752497" y="16382"/>
                </a:lnTo>
                <a:lnTo>
                  <a:pt x="263581" y="16382"/>
                </a:lnTo>
                <a:lnTo>
                  <a:pt x="259301" y="16255"/>
                </a:lnTo>
                <a:lnTo>
                  <a:pt x="259438" y="16001"/>
                </a:lnTo>
                <a:lnTo>
                  <a:pt x="252735" y="16001"/>
                </a:lnTo>
                <a:lnTo>
                  <a:pt x="239755" y="15874"/>
                </a:lnTo>
                <a:close/>
              </a:path>
              <a:path w="895984" h="41910">
                <a:moveTo>
                  <a:pt x="759331" y="15747"/>
                </a:moveTo>
                <a:lnTo>
                  <a:pt x="757669" y="16128"/>
                </a:lnTo>
                <a:lnTo>
                  <a:pt x="755676" y="16509"/>
                </a:lnTo>
                <a:lnTo>
                  <a:pt x="804954" y="16509"/>
                </a:lnTo>
                <a:lnTo>
                  <a:pt x="800460" y="16382"/>
                </a:lnTo>
                <a:lnTo>
                  <a:pt x="762373" y="16382"/>
                </a:lnTo>
                <a:lnTo>
                  <a:pt x="762868" y="16128"/>
                </a:lnTo>
                <a:lnTo>
                  <a:pt x="761929" y="16001"/>
                </a:lnTo>
                <a:lnTo>
                  <a:pt x="764697" y="15874"/>
                </a:lnTo>
                <a:lnTo>
                  <a:pt x="759331" y="15747"/>
                </a:lnTo>
                <a:close/>
              </a:path>
              <a:path w="895984" h="41910">
                <a:moveTo>
                  <a:pt x="318851" y="14096"/>
                </a:moveTo>
                <a:lnTo>
                  <a:pt x="305171" y="14477"/>
                </a:lnTo>
                <a:lnTo>
                  <a:pt x="291767" y="14477"/>
                </a:lnTo>
                <a:lnTo>
                  <a:pt x="279284" y="14604"/>
                </a:lnTo>
                <a:lnTo>
                  <a:pt x="268369" y="15620"/>
                </a:lnTo>
                <a:lnTo>
                  <a:pt x="263581" y="16382"/>
                </a:lnTo>
                <a:lnTo>
                  <a:pt x="752497" y="16382"/>
                </a:lnTo>
                <a:lnTo>
                  <a:pt x="749318" y="16255"/>
                </a:lnTo>
                <a:lnTo>
                  <a:pt x="750089" y="16128"/>
                </a:lnTo>
                <a:lnTo>
                  <a:pt x="744187" y="16128"/>
                </a:lnTo>
                <a:lnTo>
                  <a:pt x="741643" y="15747"/>
                </a:lnTo>
                <a:lnTo>
                  <a:pt x="698911" y="15747"/>
                </a:lnTo>
                <a:lnTo>
                  <a:pt x="691190" y="15239"/>
                </a:lnTo>
                <a:lnTo>
                  <a:pt x="688929" y="15239"/>
                </a:lnTo>
                <a:lnTo>
                  <a:pt x="687881" y="15112"/>
                </a:lnTo>
                <a:lnTo>
                  <a:pt x="666361" y="15112"/>
                </a:lnTo>
                <a:lnTo>
                  <a:pt x="665244" y="14731"/>
                </a:lnTo>
                <a:lnTo>
                  <a:pt x="662183" y="14604"/>
                </a:lnTo>
                <a:lnTo>
                  <a:pt x="317632" y="14604"/>
                </a:lnTo>
                <a:lnTo>
                  <a:pt x="316146" y="14477"/>
                </a:lnTo>
                <a:lnTo>
                  <a:pt x="317962" y="14350"/>
                </a:lnTo>
                <a:lnTo>
                  <a:pt x="318851" y="14096"/>
                </a:lnTo>
                <a:close/>
              </a:path>
              <a:path w="895984" h="41910">
                <a:moveTo>
                  <a:pt x="781669" y="16001"/>
                </a:moveTo>
                <a:lnTo>
                  <a:pt x="771412" y="16001"/>
                </a:lnTo>
                <a:lnTo>
                  <a:pt x="762373" y="16382"/>
                </a:lnTo>
                <a:lnTo>
                  <a:pt x="800460" y="16382"/>
                </a:lnTo>
                <a:lnTo>
                  <a:pt x="800918" y="16255"/>
                </a:lnTo>
                <a:lnTo>
                  <a:pt x="781669" y="16001"/>
                </a:lnTo>
                <a:close/>
              </a:path>
              <a:path w="895984" h="41910">
                <a:moveTo>
                  <a:pt x="752404" y="15747"/>
                </a:moveTo>
                <a:lnTo>
                  <a:pt x="744187" y="16128"/>
                </a:lnTo>
                <a:lnTo>
                  <a:pt x="750089" y="16128"/>
                </a:lnTo>
                <a:lnTo>
                  <a:pt x="752404" y="15747"/>
                </a:lnTo>
                <a:close/>
              </a:path>
              <a:path w="895984" h="41910">
                <a:moveTo>
                  <a:pt x="256265" y="15493"/>
                </a:moveTo>
                <a:lnTo>
                  <a:pt x="252735" y="16001"/>
                </a:lnTo>
                <a:lnTo>
                  <a:pt x="259438" y="16001"/>
                </a:lnTo>
                <a:lnTo>
                  <a:pt x="259644" y="15620"/>
                </a:lnTo>
                <a:lnTo>
                  <a:pt x="256265" y="15493"/>
                </a:lnTo>
                <a:close/>
              </a:path>
              <a:path w="895984" h="41910">
                <a:moveTo>
                  <a:pt x="699661" y="14350"/>
                </a:moveTo>
                <a:lnTo>
                  <a:pt x="698911" y="15747"/>
                </a:lnTo>
                <a:lnTo>
                  <a:pt x="704690" y="15747"/>
                </a:lnTo>
                <a:lnTo>
                  <a:pt x="703598" y="15366"/>
                </a:lnTo>
                <a:lnTo>
                  <a:pt x="704715" y="15112"/>
                </a:lnTo>
                <a:lnTo>
                  <a:pt x="708144" y="14858"/>
                </a:lnTo>
                <a:lnTo>
                  <a:pt x="699661" y="14350"/>
                </a:lnTo>
                <a:close/>
              </a:path>
              <a:path w="895984" h="41910">
                <a:moveTo>
                  <a:pt x="730255" y="15239"/>
                </a:moveTo>
                <a:lnTo>
                  <a:pt x="716982" y="15239"/>
                </a:lnTo>
                <a:lnTo>
                  <a:pt x="710551" y="15366"/>
                </a:lnTo>
                <a:lnTo>
                  <a:pt x="704690" y="15747"/>
                </a:lnTo>
                <a:lnTo>
                  <a:pt x="727118" y="15747"/>
                </a:lnTo>
                <a:lnTo>
                  <a:pt x="726800" y="15493"/>
                </a:lnTo>
                <a:lnTo>
                  <a:pt x="728871" y="15366"/>
                </a:lnTo>
                <a:lnTo>
                  <a:pt x="730255" y="15239"/>
                </a:lnTo>
                <a:close/>
              </a:path>
              <a:path w="895984" h="41910">
                <a:moveTo>
                  <a:pt x="736554" y="14985"/>
                </a:moveTo>
                <a:lnTo>
                  <a:pt x="727118" y="15747"/>
                </a:lnTo>
                <a:lnTo>
                  <a:pt x="741643" y="15747"/>
                </a:lnTo>
                <a:lnTo>
                  <a:pt x="736554" y="14985"/>
                </a:lnTo>
                <a:close/>
              </a:path>
              <a:path w="895984" h="41910">
                <a:moveTo>
                  <a:pt x="44036" y="11302"/>
                </a:moveTo>
                <a:lnTo>
                  <a:pt x="39019" y="11937"/>
                </a:lnTo>
                <a:lnTo>
                  <a:pt x="42321" y="12064"/>
                </a:lnTo>
                <a:lnTo>
                  <a:pt x="35525" y="12191"/>
                </a:lnTo>
                <a:lnTo>
                  <a:pt x="26175" y="12826"/>
                </a:lnTo>
                <a:lnTo>
                  <a:pt x="15655" y="13842"/>
                </a:lnTo>
                <a:lnTo>
                  <a:pt x="5352" y="15620"/>
                </a:lnTo>
                <a:lnTo>
                  <a:pt x="11727" y="14731"/>
                </a:lnTo>
                <a:lnTo>
                  <a:pt x="190326" y="14731"/>
                </a:lnTo>
                <a:lnTo>
                  <a:pt x="201050" y="14477"/>
                </a:lnTo>
                <a:lnTo>
                  <a:pt x="227322" y="13334"/>
                </a:lnTo>
                <a:lnTo>
                  <a:pt x="248342" y="13334"/>
                </a:lnTo>
                <a:lnTo>
                  <a:pt x="255734" y="13080"/>
                </a:lnTo>
                <a:lnTo>
                  <a:pt x="293991" y="12318"/>
                </a:lnTo>
                <a:lnTo>
                  <a:pt x="43312" y="12318"/>
                </a:lnTo>
                <a:lnTo>
                  <a:pt x="44036" y="11302"/>
                </a:lnTo>
                <a:close/>
              </a:path>
              <a:path w="895984" h="41910">
                <a:moveTo>
                  <a:pt x="165546" y="15239"/>
                </a:moveTo>
                <a:lnTo>
                  <a:pt x="165076" y="15330"/>
                </a:lnTo>
                <a:lnTo>
                  <a:pt x="165875" y="15311"/>
                </a:lnTo>
                <a:lnTo>
                  <a:pt x="165546" y="15239"/>
                </a:lnTo>
                <a:close/>
              </a:path>
              <a:path w="895984" h="41910">
                <a:moveTo>
                  <a:pt x="168878" y="15239"/>
                </a:moveTo>
                <a:lnTo>
                  <a:pt x="165546" y="15239"/>
                </a:lnTo>
                <a:lnTo>
                  <a:pt x="165875" y="15311"/>
                </a:lnTo>
                <a:lnTo>
                  <a:pt x="168878" y="15239"/>
                </a:lnTo>
                <a:close/>
              </a:path>
              <a:path w="895984" h="41910">
                <a:moveTo>
                  <a:pt x="670603" y="14985"/>
                </a:moveTo>
                <a:lnTo>
                  <a:pt x="666361" y="15112"/>
                </a:lnTo>
                <a:lnTo>
                  <a:pt x="682338" y="15112"/>
                </a:lnTo>
                <a:lnTo>
                  <a:pt x="670603" y="14985"/>
                </a:lnTo>
                <a:close/>
              </a:path>
              <a:path w="895984" h="41910">
                <a:moveTo>
                  <a:pt x="685393" y="14811"/>
                </a:moveTo>
                <a:lnTo>
                  <a:pt x="682338" y="15112"/>
                </a:lnTo>
                <a:lnTo>
                  <a:pt x="687881" y="15112"/>
                </a:lnTo>
                <a:lnTo>
                  <a:pt x="685393" y="14811"/>
                </a:lnTo>
                <a:close/>
              </a:path>
              <a:path w="895984" h="41910">
                <a:moveTo>
                  <a:pt x="686199" y="14731"/>
                </a:moveTo>
                <a:lnTo>
                  <a:pt x="684738" y="14731"/>
                </a:lnTo>
                <a:lnTo>
                  <a:pt x="685393" y="14811"/>
                </a:lnTo>
                <a:lnTo>
                  <a:pt x="686199" y="14731"/>
                </a:lnTo>
                <a:close/>
              </a:path>
              <a:path w="895984" h="41910">
                <a:moveTo>
                  <a:pt x="415955" y="12826"/>
                </a:moveTo>
                <a:lnTo>
                  <a:pt x="365503" y="13334"/>
                </a:lnTo>
                <a:lnTo>
                  <a:pt x="340708" y="13842"/>
                </a:lnTo>
                <a:lnTo>
                  <a:pt x="317632" y="14604"/>
                </a:lnTo>
                <a:lnTo>
                  <a:pt x="662183" y="14604"/>
                </a:lnTo>
                <a:lnTo>
                  <a:pt x="657357" y="14223"/>
                </a:lnTo>
                <a:lnTo>
                  <a:pt x="636005" y="13969"/>
                </a:lnTo>
                <a:lnTo>
                  <a:pt x="415371" y="13969"/>
                </a:lnTo>
                <a:lnTo>
                  <a:pt x="413466" y="13715"/>
                </a:lnTo>
                <a:lnTo>
                  <a:pt x="414685" y="13207"/>
                </a:lnTo>
                <a:lnTo>
                  <a:pt x="415955" y="12826"/>
                </a:lnTo>
                <a:close/>
              </a:path>
              <a:path w="895984" h="41910">
                <a:moveTo>
                  <a:pt x="248342" y="13334"/>
                </a:moveTo>
                <a:lnTo>
                  <a:pt x="227322" y="13334"/>
                </a:lnTo>
                <a:lnTo>
                  <a:pt x="229862" y="13969"/>
                </a:lnTo>
                <a:lnTo>
                  <a:pt x="248342" y="13334"/>
                </a:lnTo>
                <a:close/>
              </a:path>
              <a:path w="895984" h="41910">
                <a:moveTo>
                  <a:pt x="435843" y="12699"/>
                </a:moveTo>
                <a:lnTo>
                  <a:pt x="416984" y="13080"/>
                </a:lnTo>
                <a:lnTo>
                  <a:pt x="415371" y="13969"/>
                </a:lnTo>
                <a:lnTo>
                  <a:pt x="529036" y="13969"/>
                </a:lnTo>
                <a:lnTo>
                  <a:pt x="527858" y="13461"/>
                </a:lnTo>
                <a:lnTo>
                  <a:pt x="493400" y="13461"/>
                </a:lnTo>
                <a:lnTo>
                  <a:pt x="492313" y="13207"/>
                </a:lnTo>
                <a:lnTo>
                  <a:pt x="471454" y="13207"/>
                </a:lnTo>
                <a:lnTo>
                  <a:pt x="470798" y="12953"/>
                </a:lnTo>
                <a:lnTo>
                  <a:pt x="440010" y="12953"/>
                </a:lnTo>
                <a:lnTo>
                  <a:pt x="435843" y="12699"/>
                </a:lnTo>
                <a:close/>
              </a:path>
              <a:path w="895984" h="41910">
                <a:moveTo>
                  <a:pt x="593125" y="13588"/>
                </a:moveTo>
                <a:lnTo>
                  <a:pt x="560957" y="13588"/>
                </a:lnTo>
                <a:lnTo>
                  <a:pt x="529036" y="13969"/>
                </a:lnTo>
                <a:lnTo>
                  <a:pt x="636005" y="13969"/>
                </a:lnTo>
                <a:lnTo>
                  <a:pt x="593125" y="13588"/>
                </a:lnTo>
                <a:close/>
              </a:path>
              <a:path w="895984" h="41910">
                <a:moveTo>
                  <a:pt x="505401" y="12445"/>
                </a:moveTo>
                <a:lnTo>
                  <a:pt x="499496" y="12699"/>
                </a:lnTo>
                <a:lnTo>
                  <a:pt x="499699" y="12953"/>
                </a:lnTo>
                <a:lnTo>
                  <a:pt x="493400" y="13461"/>
                </a:lnTo>
                <a:lnTo>
                  <a:pt x="527858" y="13461"/>
                </a:lnTo>
                <a:lnTo>
                  <a:pt x="527564" y="13334"/>
                </a:lnTo>
                <a:lnTo>
                  <a:pt x="530822" y="13080"/>
                </a:lnTo>
                <a:lnTo>
                  <a:pt x="508461" y="13075"/>
                </a:lnTo>
                <a:lnTo>
                  <a:pt x="505401" y="12445"/>
                </a:lnTo>
                <a:close/>
              </a:path>
              <a:path w="895984" h="41910">
                <a:moveTo>
                  <a:pt x="534484" y="12572"/>
                </a:moveTo>
                <a:lnTo>
                  <a:pt x="534549" y="12953"/>
                </a:lnTo>
                <a:lnTo>
                  <a:pt x="530983" y="13075"/>
                </a:lnTo>
                <a:lnTo>
                  <a:pt x="534776" y="13461"/>
                </a:lnTo>
                <a:lnTo>
                  <a:pt x="534484" y="12572"/>
                </a:lnTo>
                <a:close/>
              </a:path>
              <a:path w="895984" h="41910">
                <a:moveTo>
                  <a:pt x="477626" y="12191"/>
                </a:moveTo>
                <a:lnTo>
                  <a:pt x="471454" y="13207"/>
                </a:lnTo>
                <a:lnTo>
                  <a:pt x="492313" y="13207"/>
                </a:lnTo>
                <a:lnTo>
                  <a:pt x="490683" y="12826"/>
                </a:lnTo>
                <a:lnTo>
                  <a:pt x="482427" y="12826"/>
                </a:lnTo>
                <a:lnTo>
                  <a:pt x="477626" y="12191"/>
                </a:lnTo>
                <a:close/>
              </a:path>
              <a:path w="895984" h="41910">
                <a:moveTo>
                  <a:pt x="513948" y="12826"/>
                </a:moveTo>
                <a:lnTo>
                  <a:pt x="508487" y="13080"/>
                </a:lnTo>
                <a:lnTo>
                  <a:pt x="530983" y="13075"/>
                </a:lnTo>
                <a:lnTo>
                  <a:pt x="529790" y="12953"/>
                </a:lnTo>
                <a:lnTo>
                  <a:pt x="514444" y="12953"/>
                </a:lnTo>
                <a:lnTo>
                  <a:pt x="513948" y="12826"/>
                </a:lnTo>
                <a:close/>
              </a:path>
              <a:path w="895984" h="41910">
                <a:moveTo>
                  <a:pt x="461078" y="12445"/>
                </a:moveTo>
                <a:lnTo>
                  <a:pt x="453390" y="12445"/>
                </a:lnTo>
                <a:lnTo>
                  <a:pt x="440010" y="12953"/>
                </a:lnTo>
                <a:lnTo>
                  <a:pt x="470798" y="12953"/>
                </a:lnTo>
                <a:lnTo>
                  <a:pt x="470143" y="12699"/>
                </a:lnTo>
                <a:lnTo>
                  <a:pt x="460202" y="12699"/>
                </a:lnTo>
                <a:lnTo>
                  <a:pt x="461078" y="12445"/>
                </a:lnTo>
                <a:close/>
              </a:path>
              <a:path w="895984" h="41910">
                <a:moveTo>
                  <a:pt x="527296" y="12699"/>
                </a:moveTo>
                <a:lnTo>
                  <a:pt x="514444" y="12953"/>
                </a:lnTo>
                <a:lnTo>
                  <a:pt x="529790" y="12953"/>
                </a:lnTo>
                <a:lnTo>
                  <a:pt x="527296" y="12699"/>
                </a:lnTo>
                <a:close/>
              </a:path>
              <a:path w="895984" h="41910">
                <a:moveTo>
                  <a:pt x="485793" y="11683"/>
                </a:moveTo>
                <a:lnTo>
                  <a:pt x="482427" y="12826"/>
                </a:lnTo>
                <a:lnTo>
                  <a:pt x="490683" y="12826"/>
                </a:lnTo>
                <a:lnTo>
                  <a:pt x="485793" y="11683"/>
                </a:lnTo>
                <a:close/>
              </a:path>
              <a:path w="895984" h="41910">
                <a:moveTo>
                  <a:pt x="467847" y="11810"/>
                </a:moveTo>
                <a:lnTo>
                  <a:pt x="460202" y="12699"/>
                </a:lnTo>
                <a:lnTo>
                  <a:pt x="470143" y="12699"/>
                </a:lnTo>
                <a:lnTo>
                  <a:pt x="467847" y="11810"/>
                </a:lnTo>
                <a:close/>
              </a:path>
              <a:path w="895984" h="41910">
                <a:moveTo>
                  <a:pt x="59352" y="10540"/>
                </a:moveTo>
                <a:lnTo>
                  <a:pt x="58450" y="11175"/>
                </a:lnTo>
                <a:lnTo>
                  <a:pt x="52049" y="11810"/>
                </a:lnTo>
                <a:lnTo>
                  <a:pt x="43312" y="12318"/>
                </a:lnTo>
                <a:lnTo>
                  <a:pt x="293991" y="12318"/>
                </a:lnTo>
                <a:lnTo>
                  <a:pt x="306743" y="12064"/>
                </a:lnTo>
                <a:lnTo>
                  <a:pt x="331843" y="11048"/>
                </a:lnTo>
                <a:lnTo>
                  <a:pt x="368127" y="11048"/>
                </a:lnTo>
                <a:lnTo>
                  <a:pt x="370153" y="10921"/>
                </a:lnTo>
                <a:lnTo>
                  <a:pt x="63606" y="10921"/>
                </a:lnTo>
                <a:lnTo>
                  <a:pt x="59352" y="10540"/>
                </a:lnTo>
                <a:close/>
              </a:path>
              <a:path w="895984" h="41910">
                <a:moveTo>
                  <a:pt x="368127" y="11048"/>
                </a:moveTo>
                <a:lnTo>
                  <a:pt x="331843" y="11048"/>
                </a:lnTo>
                <a:lnTo>
                  <a:pt x="348031" y="11302"/>
                </a:lnTo>
                <a:lnTo>
                  <a:pt x="364076" y="11302"/>
                </a:lnTo>
                <a:lnTo>
                  <a:pt x="368127" y="11048"/>
                </a:lnTo>
                <a:close/>
              </a:path>
              <a:path w="895984" h="41910">
                <a:moveTo>
                  <a:pt x="66286" y="9651"/>
                </a:moveTo>
                <a:lnTo>
                  <a:pt x="66146" y="10667"/>
                </a:lnTo>
                <a:lnTo>
                  <a:pt x="63606" y="10921"/>
                </a:lnTo>
                <a:lnTo>
                  <a:pt x="370153" y="10921"/>
                </a:lnTo>
                <a:lnTo>
                  <a:pt x="376230" y="10540"/>
                </a:lnTo>
                <a:lnTo>
                  <a:pt x="380535" y="10540"/>
                </a:lnTo>
                <a:lnTo>
                  <a:pt x="381573" y="10413"/>
                </a:lnTo>
                <a:lnTo>
                  <a:pt x="74719" y="10413"/>
                </a:lnTo>
                <a:lnTo>
                  <a:pt x="72839" y="9905"/>
                </a:lnTo>
                <a:lnTo>
                  <a:pt x="66286" y="9651"/>
                </a:lnTo>
                <a:close/>
              </a:path>
              <a:path w="895984" h="41910">
                <a:moveTo>
                  <a:pt x="90899" y="8508"/>
                </a:moveTo>
                <a:lnTo>
                  <a:pt x="81450" y="9524"/>
                </a:lnTo>
                <a:lnTo>
                  <a:pt x="74719" y="10413"/>
                </a:lnTo>
                <a:lnTo>
                  <a:pt x="381573" y="10413"/>
                </a:lnTo>
                <a:lnTo>
                  <a:pt x="388841" y="9524"/>
                </a:lnTo>
                <a:lnTo>
                  <a:pt x="393362" y="9397"/>
                </a:lnTo>
                <a:lnTo>
                  <a:pt x="104297" y="9397"/>
                </a:lnTo>
                <a:lnTo>
                  <a:pt x="98265" y="8762"/>
                </a:lnTo>
                <a:lnTo>
                  <a:pt x="90899" y="8508"/>
                </a:lnTo>
                <a:close/>
              </a:path>
              <a:path w="895984" h="41910">
                <a:moveTo>
                  <a:pt x="262950" y="5751"/>
                </a:moveTo>
                <a:lnTo>
                  <a:pt x="261931" y="5968"/>
                </a:lnTo>
                <a:lnTo>
                  <a:pt x="259133" y="6730"/>
                </a:lnTo>
                <a:lnTo>
                  <a:pt x="252875" y="7238"/>
                </a:lnTo>
                <a:lnTo>
                  <a:pt x="258145" y="7492"/>
                </a:lnTo>
                <a:lnTo>
                  <a:pt x="253179" y="8889"/>
                </a:lnTo>
                <a:lnTo>
                  <a:pt x="247299" y="9397"/>
                </a:lnTo>
                <a:lnTo>
                  <a:pt x="393362" y="9397"/>
                </a:lnTo>
                <a:lnTo>
                  <a:pt x="396143" y="9905"/>
                </a:lnTo>
                <a:lnTo>
                  <a:pt x="397896" y="10159"/>
                </a:lnTo>
                <a:lnTo>
                  <a:pt x="420078" y="10413"/>
                </a:lnTo>
                <a:lnTo>
                  <a:pt x="430409" y="10413"/>
                </a:lnTo>
                <a:lnTo>
                  <a:pt x="440022" y="9778"/>
                </a:lnTo>
                <a:lnTo>
                  <a:pt x="453225" y="9778"/>
                </a:lnTo>
                <a:lnTo>
                  <a:pt x="461556" y="9397"/>
                </a:lnTo>
                <a:lnTo>
                  <a:pt x="472971" y="9143"/>
                </a:lnTo>
                <a:lnTo>
                  <a:pt x="485330" y="9143"/>
                </a:lnTo>
                <a:lnTo>
                  <a:pt x="487609" y="8762"/>
                </a:lnTo>
                <a:lnTo>
                  <a:pt x="499100" y="8549"/>
                </a:lnTo>
                <a:lnTo>
                  <a:pt x="499466" y="8324"/>
                </a:lnTo>
                <a:lnTo>
                  <a:pt x="495038" y="7873"/>
                </a:lnTo>
                <a:lnTo>
                  <a:pt x="500410" y="7746"/>
                </a:lnTo>
                <a:lnTo>
                  <a:pt x="648319" y="7746"/>
                </a:lnTo>
                <a:lnTo>
                  <a:pt x="657438" y="7492"/>
                </a:lnTo>
                <a:lnTo>
                  <a:pt x="664482" y="6857"/>
                </a:lnTo>
                <a:lnTo>
                  <a:pt x="725920" y="6857"/>
                </a:lnTo>
                <a:lnTo>
                  <a:pt x="731220" y="6603"/>
                </a:lnTo>
                <a:lnTo>
                  <a:pt x="740999" y="6603"/>
                </a:lnTo>
                <a:lnTo>
                  <a:pt x="741291" y="6476"/>
                </a:lnTo>
                <a:lnTo>
                  <a:pt x="269867" y="6476"/>
                </a:lnTo>
                <a:lnTo>
                  <a:pt x="263682" y="5968"/>
                </a:lnTo>
                <a:lnTo>
                  <a:pt x="262950" y="5751"/>
                </a:lnTo>
                <a:close/>
              </a:path>
              <a:path w="895984" h="41910">
                <a:moveTo>
                  <a:pt x="453225" y="9778"/>
                </a:moveTo>
                <a:lnTo>
                  <a:pt x="440022" y="9778"/>
                </a:lnTo>
                <a:lnTo>
                  <a:pt x="440530" y="10413"/>
                </a:lnTo>
                <a:lnTo>
                  <a:pt x="453225" y="9778"/>
                </a:lnTo>
                <a:close/>
              </a:path>
              <a:path w="895984" h="41910">
                <a:moveTo>
                  <a:pt x="112311" y="8434"/>
                </a:moveTo>
                <a:lnTo>
                  <a:pt x="107472" y="9143"/>
                </a:lnTo>
                <a:lnTo>
                  <a:pt x="104297" y="9397"/>
                </a:lnTo>
                <a:lnTo>
                  <a:pt x="247299" y="9397"/>
                </a:lnTo>
                <a:lnTo>
                  <a:pt x="242415" y="9270"/>
                </a:lnTo>
                <a:lnTo>
                  <a:pt x="244505" y="9016"/>
                </a:lnTo>
                <a:lnTo>
                  <a:pt x="245726" y="8889"/>
                </a:lnTo>
                <a:lnTo>
                  <a:pt x="131742" y="8889"/>
                </a:lnTo>
                <a:lnTo>
                  <a:pt x="129311" y="8508"/>
                </a:lnTo>
                <a:lnTo>
                  <a:pt x="119652" y="8508"/>
                </a:lnTo>
                <a:lnTo>
                  <a:pt x="112311" y="8434"/>
                </a:lnTo>
                <a:close/>
              </a:path>
              <a:path w="895984" h="41910">
                <a:moveTo>
                  <a:pt x="485330" y="9143"/>
                </a:moveTo>
                <a:lnTo>
                  <a:pt x="472971" y="9143"/>
                </a:lnTo>
                <a:lnTo>
                  <a:pt x="483811" y="9397"/>
                </a:lnTo>
                <a:lnTo>
                  <a:pt x="485330" y="9143"/>
                </a:lnTo>
                <a:close/>
              </a:path>
              <a:path w="895984" h="41910">
                <a:moveTo>
                  <a:pt x="570904" y="8127"/>
                </a:moveTo>
                <a:lnTo>
                  <a:pt x="504030" y="8127"/>
                </a:lnTo>
                <a:lnTo>
                  <a:pt x="498874" y="9143"/>
                </a:lnTo>
                <a:lnTo>
                  <a:pt x="521149" y="9016"/>
                </a:lnTo>
                <a:lnTo>
                  <a:pt x="570904" y="8127"/>
                </a:lnTo>
                <a:close/>
              </a:path>
              <a:path w="895984" h="41910">
                <a:moveTo>
                  <a:pt x="209326" y="5333"/>
                </a:moveTo>
                <a:lnTo>
                  <a:pt x="189633" y="5714"/>
                </a:lnTo>
                <a:lnTo>
                  <a:pt x="169129" y="6349"/>
                </a:lnTo>
                <a:lnTo>
                  <a:pt x="149328" y="7365"/>
                </a:lnTo>
                <a:lnTo>
                  <a:pt x="131742" y="8889"/>
                </a:lnTo>
                <a:lnTo>
                  <a:pt x="245726" y="8889"/>
                </a:lnTo>
                <a:lnTo>
                  <a:pt x="248167" y="8635"/>
                </a:lnTo>
                <a:lnTo>
                  <a:pt x="248066" y="8254"/>
                </a:lnTo>
                <a:lnTo>
                  <a:pt x="242588" y="8254"/>
                </a:lnTo>
                <a:lnTo>
                  <a:pt x="241772" y="7492"/>
                </a:lnTo>
                <a:lnTo>
                  <a:pt x="245366" y="6857"/>
                </a:lnTo>
                <a:lnTo>
                  <a:pt x="226205" y="6857"/>
                </a:lnTo>
                <a:lnTo>
                  <a:pt x="216616" y="6603"/>
                </a:lnTo>
                <a:lnTo>
                  <a:pt x="221874" y="5968"/>
                </a:lnTo>
                <a:lnTo>
                  <a:pt x="215333" y="5968"/>
                </a:lnTo>
                <a:lnTo>
                  <a:pt x="208539" y="5714"/>
                </a:lnTo>
                <a:lnTo>
                  <a:pt x="209326" y="5333"/>
                </a:lnTo>
                <a:close/>
              </a:path>
              <a:path w="895984" h="41910">
                <a:moveTo>
                  <a:pt x="648319" y="7746"/>
                </a:moveTo>
                <a:lnTo>
                  <a:pt x="500410" y="7746"/>
                </a:lnTo>
                <a:lnTo>
                  <a:pt x="499466" y="8324"/>
                </a:lnTo>
                <a:lnTo>
                  <a:pt x="501274" y="8508"/>
                </a:lnTo>
                <a:lnTo>
                  <a:pt x="499100" y="8549"/>
                </a:lnTo>
                <a:lnTo>
                  <a:pt x="498543" y="8889"/>
                </a:lnTo>
                <a:lnTo>
                  <a:pt x="504030" y="8127"/>
                </a:lnTo>
                <a:lnTo>
                  <a:pt x="570904" y="8127"/>
                </a:lnTo>
                <a:lnTo>
                  <a:pt x="585119" y="7873"/>
                </a:lnTo>
                <a:lnTo>
                  <a:pt x="638712" y="7873"/>
                </a:lnTo>
                <a:lnTo>
                  <a:pt x="648319" y="7746"/>
                </a:lnTo>
                <a:close/>
              </a:path>
              <a:path w="895984" h="41910">
                <a:moveTo>
                  <a:pt x="499466" y="8324"/>
                </a:moveTo>
                <a:lnTo>
                  <a:pt x="499100" y="8549"/>
                </a:lnTo>
                <a:lnTo>
                  <a:pt x="501274" y="8508"/>
                </a:lnTo>
                <a:lnTo>
                  <a:pt x="499466" y="8324"/>
                </a:lnTo>
                <a:close/>
              </a:path>
              <a:path w="895984" h="41910">
                <a:moveTo>
                  <a:pt x="127691" y="8254"/>
                </a:moveTo>
                <a:lnTo>
                  <a:pt x="119652" y="8508"/>
                </a:lnTo>
                <a:lnTo>
                  <a:pt x="129311" y="8508"/>
                </a:lnTo>
                <a:lnTo>
                  <a:pt x="127691" y="8254"/>
                </a:lnTo>
                <a:close/>
              </a:path>
              <a:path w="895984" h="41910">
                <a:moveTo>
                  <a:pt x="112667" y="8381"/>
                </a:moveTo>
                <a:lnTo>
                  <a:pt x="107193" y="8381"/>
                </a:lnTo>
                <a:lnTo>
                  <a:pt x="112311" y="8434"/>
                </a:lnTo>
                <a:lnTo>
                  <a:pt x="112667" y="8381"/>
                </a:lnTo>
                <a:close/>
              </a:path>
              <a:path w="895984" h="41910">
                <a:moveTo>
                  <a:pt x="247998" y="8000"/>
                </a:moveTo>
                <a:lnTo>
                  <a:pt x="242588" y="8254"/>
                </a:lnTo>
                <a:lnTo>
                  <a:pt x="248066" y="8254"/>
                </a:lnTo>
                <a:lnTo>
                  <a:pt x="247998" y="8000"/>
                </a:lnTo>
                <a:close/>
              </a:path>
              <a:path w="895984" h="41910">
                <a:moveTo>
                  <a:pt x="638712" y="7873"/>
                </a:moveTo>
                <a:lnTo>
                  <a:pt x="585119" y="7873"/>
                </a:lnTo>
                <a:lnTo>
                  <a:pt x="593437" y="8254"/>
                </a:lnTo>
                <a:lnTo>
                  <a:pt x="617293" y="8000"/>
                </a:lnTo>
                <a:lnTo>
                  <a:pt x="634458" y="8000"/>
                </a:lnTo>
                <a:lnTo>
                  <a:pt x="638712" y="7873"/>
                </a:lnTo>
                <a:close/>
              </a:path>
              <a:path w="895984" h="41910">
                <a:moveTo>
                  <a:pt x="634458" y="8000"/>
                </a:moveTo>
                <a:lnTo>
                  <a:pt x="617293" y="8000"/>
                </a:lnTo>
                <a:lnTo>
                  <a:pt x="630204" y="8127"/>
                </a:lnTo>
                <a:lnTo>
                  <a:pt x="634458" y="8000"/>
                </a:lnTo>
                <a:close/>
              </a:path>
              <a:path w="895984" h="41910">
                <a:moveTo>
                  <a:pt x="725920" y="6857"/>
                </a:moveTo>
                <a:lnTo>
                  <a:pt x="664482" y="6857"/>
                </a:lnTo>
                <a:lnTo>
                  <a:pt x="664990" y="7492"/>
                </a:lnTo>
                <a:lnTo>
                  <a:pt x="687573" y="7492"/>
                </a:lnTo>
                <a:lnTo>
                  <a:pt x="723270" y="7873"/>
                </a:lnTo>
                <a:lnTo>
                  <a:pt x="723270" y="6984"/>
                </a:lnTo>
                <a:lnTo>
                  <a:pt x="725920" y="6857"/>
                </a:lnTo>
                <a:close/>
              </a:path>
              <a:path w="895984" h="41910">
                <a:moveTo>
                  <a:pt x="767829" y="5206"/>
                </a:moveTo>
                <a:lnTo>
                  <a:pt x="753432" y="5206"/>
                </a:lnTo>
                <a:lnTo>
                  <a:pt x="760125" y="5587"/>
                </a:lnTo>
                <a:lnTo>
                  <a:pt x="753623" y="5968"/>
                </a:lnTo>
                <a:lnTo>
                  <a:pt x="748023" y="6629"/>
                </a:lnTo>
                <a:lnTo>
                  <a:pt x="743793" y="7492"/>
                </a:lnTo>
                <a:lnTo>
                  <a:pt x="751739" y="7365"/>
                </a:lnTo>
                <a:lnTo>
                  <a:pt x="759301" y="6984"/>
                </a:lnTo>
                <a:lnTo>
                  <a:pt x="766094" y="6730"/>
                </a:lnTo>
                <a:lnTo>
                  <a:pt x="788230" y="6730"/>
                </a:lnTo>
                <a:lnTo>
                  <a:pt x="788400" y="6530"/>
                </a:lnTo>
                <a:lnTo>
                  <a:pt x="786732" y="6476"/>
                </a:lnTo>
                <a:lnTo>
                  <a:pt x="788662" y="6222"/>
                </a:lnTo>
                <a:lnTo>
                  <a:pt x="801591" y="6222"/>
                </a:lnTo>
                <a:lnTo>
                  <a:pt x="803229" y="5968"/>
                </a:lnTo>
                <a:lnTo>
                  <a:pt x="773663" y="5968"/>
                </a:lnTo>
                <a:lnTo>
                  <a:pt x="767829" y="5206"/>
                </a:lnTo>
                <a:close/>
              </a:path>
              <a:path w="895984" h="41910">
                <a:moveTo>
                  <a:pt x="740999" y="6603"/>
                </a:moveTo>
                <a:lnTo>
                  <a:pt x="731220" y="6603"/>
                </a:lnTo>
                <a:lnTo>
                  <a:pt x="731652" y="7238"/>
                </a:lnTo>
                <a:lnTo>
                  <a:pt x="740415" y="6857"/>
                </a:lnTo>
                <a:lnTo>
                  <a:pt x="740999" y="6603"/>
                </a:lnTo>
                <a:close/>
              </a:path>
              <a:path w="895984" h="41910">
                <a:moveTo>
                  <a:pt x="788230" y="6730"/>
                </a:moveTo>
                <a:lnTo>
                  <a:pt x="766094" y="6730"/>
                </a:lnTo>
                <a:lnTo>
                  <a:pt x="771733" y="7111"/>
                </a:lnTo>
                <a:lnTo>
                  <a:pt x="780928" y="7238"/>
                </a:lnTo>
                <a:lnTo>
                  <a:pt x="788014" y="6984"/>
                </a:lnTo>
                <a:lnTo>
                  <a:pt x="788230" y="6730"/>
                </a:lnTo>
                <a:close/>
              </a:path>
              <a:path w="895984" h="41910">
                <a:moveTo>
                  <a:pt x="801591" y="6222"/>
                </a:moveTo>
                <a:lnTo>
                  <a:pt x="788662" y="6222"/>
                </a:lnTo>
                <a:lnTo>
                  <a:pt x="788400" y="6530"/>
                </a:lnTo>
                <a:lnTo>
                  <a:pt x="794580" y="6730"/>
                </a:lnTo>
                <a:lnTo>
                  <a:pt x="789538" y="6984"/>
                </a:lnTo>
                <a:lnTo>
                  <a:pt x="796955" y="6984"/>
                </a:lnTo>
                <a:lnTo>
                  <a:pt x="801438" y="6857"/>
                </a:lnTo>
                <a:lnTo>
                  <a:pt x="804147" y="6629"/>
                </a:lnTo>
                <a:lnTo>
                  <a:pt x="802200" y="6476"/>
                </a:lnTo>
                <a:lnTo>
                  <a:pt x="799952" y="6476"/>
                </a:lnTo>
                <a:lnTo>
                  <a:pt x="801591" y="6222"/>
                </a:lnTo>
                <a:close/>
              </a:path>
              <a:path w="895984" h="41910">
                <a:moveTo>
                  <a:pt x="230589" y="5488"/>
                </a:moveTo>
                <a:lnTo>
                  <a:pt x="228960" y="5587"/>
                </a:lnTo>
                <a:lnTo>
                  <a:pt x="226205" y="6857"/>
                </a:lnTo>
                <a:lnTo>
                  <a:pt x="245366" y="6857"/>
                </a:lnTo>
                <a:lnTo>
                  <a:pt x="246804" y="6603"/>
                </a:lnTo>
                <a:lnTo>
                  <a:pt x="251903" y="5841"/>
                </a:lnTo>
                <a:lnTo>
                  <a:pt x="230230" y="5714"/>
                </a:lnTo>
                <a:lnTo>
                  <a:pt x="230589" y="5488"/>
                </a:lnTo>
                <a:close/>
              </a:path>
              <a:path w="895984" h="41910">
                <a:moveTo>
                  <a:pt x="805960" y="6476"/>
                </a:moveTo>
                <a:lnTo>
                  <a:pt x="804147" y="6629"/>
                </a:lnTo>
                <a:lnTo>
                  <a:pt x="805439" y="6730"/>
                </a:lnTo>
                <a:lnTo>
                  <a:pt x="805960" y="6476"/>
                </a:lnTo>
                <a:close/>
              </a:path>
              <a:path w="895984" h="41910">
                <a:moveTo>
                  <a:pt x="788662" y="6222"/>
                </a:moveTo>
                <a:lnTo>
                  <a:pt x="786732" y="6476"/>
                </a:lnTo>
                <a:lnTo>
                  <a:pt x="788400" y="6530"/>
                </a:lnTo>
                <a:lnTo>
                  <a:pt x="788662" y="6222"/>
                </a:lnTo>
                <a:close/>
              </a:path>
              <a:path w="895984" h="41910">
                <a:moveTo>
                  <a:pt x="276103" y="5333"/>
                </a:moveTo>
                <a:lnTo>
                  <a:pt x="269867" y="6476"/>
                </a:lnTo>
                <a:lnTo>
                  <a:pt x="741291" y="6476"/>
                </a:lnTo>
                <a:lnTo>
                  <a:pt x="742752" y="5841"/>
                </a:lnTo>
                <a:lnTo>
                  <a:pt x="745161" y="5460"/>
                </a:lnTo>
                <a:lnTo>
                  <a:pt x="281602" y="5460"/>
                </a:lnTo>
                <a:lnTo>
                  <a:pt x="276103" y="5333"/>
                </a:lnTo>
                <a:close/>
              </a:path>
              <a:path w="895984" h="41910">
                <a:moveTo>
                  <a:pt x="817029" y="4571"/>
                </a:moveTo>
                <a:lnTo>
                  <a:pt x="813643" y="4571"/>
                </a:lnTo>
                <a:lnTo>
                  <a:pt x="819726" y="5714"/>
                </a:lnTo>
                <a:lnTo>
                  <a:pt x="808703" y="6095"/>
                </a:lnTo>
                <a:lnTo>
                  <a:pt x="813961" y="6476"/>
                </a:lnTo>
                <a:lnTo>
                  <a:pt x="827651" y="5378"/>
                </a:lnTo>
                <a:lnTo>
                  <a:pt x="822381" y="5079"/>
                </a:lnTo>
                <a:lnTo>
                  <a:pt x="823097" y="4825"/>
                </a:lnTo>
                <a:lnTo>
                  <a:pt x="816907" y="4825"/>
                </a:lnTo>
                <a:lnTo>
                  <a:pt x="817029" y="4571"/>
                </a:lnTo>
                <a:close/>
              </a:path>
              <a:path w="895984" h="41910">
                <a:moveTo>
                  <a:pt x="212044" y="4952"/>
                </a:moveTo>
                <a:lnTo>
                  <a:pt x="215333" y="5968"/>
                </a:lnTo>
                <a:lnTo>
                  <a:pt x="221874" y="5968"/>
                </a:lnTo>
                <a:lnTo>
                  <a:pt x="214584" y="5587"/>
                </a:lnTo>
                <a:lnTo>
                  <a:pt x="216692" y="5079"/>
                </a:lnTo>
                <a:lnTo>
                  <a:pt x="212044" y="4952"/>
                </a:lnTo>
                <a:close/>
              </a:path>
              <a:path w="895984" h="41910">
                <a:moveTo>
                  <a:pt x="800694" y="4063"/>
                </a:moveTo>
                <a:lnTo>
                  <a:pt x="792664" y="4063"/>
                </a:lnTo>
                <a:lnTo>
                  <a:pt x="783785" y="4317"/>
                </a:lnTo>
                <a:lnTo>
                  <a:pt x="788561" y="4952"/>
                </a:lnTo>
                <a:lnTo>
                  <a:pt x="781169" y="4952"/>
                </a:lnTo>
                <a:lnTo>
                  <a:pt x="773663" y="5968"/>
                </a:lnTo>
                <a:lnTo>
                  <a:pt x="809782" y="5968"/>
                </a:lnTo>
                <a:lnTo>
                  <a:pt x="808991" y="5460"/>
                </a:lnTo>
                <a:lnTo>
                  <a:pt x="804740" y="5460"/>
                </a:lnTo>
                <a:lnTo>
                  <a:pt x="800448" y="5333"/>
                </a:lnTo>
                <a:lnTo>
                  <a:pt x="802238" y="4698"/>
                </a:lnTo>
                <a:lnTo>
                  <a:pt x="813643" y="4571"/>
                </a:lnTo>
                <a:lnTo>
                  <a:pt x="817029" y="4571"/>
                </a:lnTo>
                <a:lnTo>
                  <a:pt x="817212" y="4190"/>
                </a:lnTo>
                <a:lnTo>
                  <a:pt x="808626" y="4190"/>
                </a:lnTo>
                <a:lnTo>
                  <a:pt x="800694" y="4063"/>
                </a:lnTo>
                <a:close/>
              </a:path>
              <a:path w="895984" h="41910">
                <a:moveTo>
                  <a:pt x="261117" y="5206"/>
                </a:moveTo>
                <a:lnTo>
                  <a:pt x="262950" y="5751"/>
                </a:lnTo>
                <a:lnTo>
                  <a:pt x="264903" y="5333"/>
                </a:lnTo>
                <a:lnTo>
                  <a:pt x="265702" y="5289"/>
                </a:lnTo>
                <a:lnTo>
                  <a:pt x="261117" y="5206"/>
                </a:lnTo>
                <a:close/>
              </a:path>
              <a:path w="895984" h="41910">
                <a:moveTo>
                  <a:pt x="232081" y="5397"/>
                </a:moveTo>
                <a:lnTo>
                  <a:pt x="230589" y="5488"/>
                </a:lnTo>
                <a:lnTo>
                  <a:pt x="230230" y="5714"/>
                </a:lnTo>
                <a:lnTo>
                  <a:pt x="232081" y="5397"/>
                </a:lnTo>
                <a:close/>
              </a:path>
              <a:path w="895984" h="41910">
                <a:moveTo>
                  <a:pt x="235878" y="4843"/>
                </a:moveTo>
                <a:lnTo>
                  <a:pt x="235196" y="5206"/>
                </a:lnTo>
                <a:lnTo>
                  <a:pt x="232081" y="5397"/>
                </a:lnTo>
                <a:lnTo>
                  <a:pt x="230230" y="5714"/>
                </a:lnTo>
                <a:lnTo>
                  <a:pt x="251800" y="5714"/>
                </a:lnTo>
                <a:lnTo>
                  <a:pt x="251698" y="5587"/>
                </a:lnTo>
                <a:lnTo>
                  <a:pt x="245445" y="5587"/>
                </a:lnTo>
                <a:lnTo>
                  <a:pt x="246715" y="5206"/>
                </a:lnTo>
                <a:lnTo>
                  <a:pt x="244645" y="5206"/>
                </a:lnTo>
                <a:lnTo>
                  <a:pt x="235878" y="4843"/>
                </a:lnTo>
                <a:close/>
              </a:path>
              <a:path w="895984" h="41910">
                <a:moveTo>
                  <a:pt x="753232" y="5333"/>
                </a:moveTo>
                <a:lnTo>
                  <a:pt x="745965" y="5333"/>
                </a:lnTo>
                <a:lnTo>
                  <a:pt x="752632" y="5714"/>
                </a:lnTo>
                <a:lnTo>
                  <a:pt x="753232" y="5333"/>
                </a:lnTo>
                <a:close/>
              </a:path>
              <a:path w="895984" h="41910">
                <a:moveTo>
                  <a:pt x="251287" y="5079"/>
                </a:moveTo>
                <a:lnTo>
                  <a:pt x="245445" y="5587"/>
                </a:lnTo>
                <a:lnTo>
                  <a:pt x="251698" y="5587"/>
                </a:lnTo>
                <a:lnTo>
                  <a:pt x="251287" y="5079"/>
                </a:lnTo>
                <a:close/>
              </a:path>
              <a:path w="895984" h="41910">
                <a:moveTo>
                  <a:pt x="232389" y="4698"/>
                </a:moveTo>
                <a:lnTo>
                  <a:pt x="231437" y="4952"/>
                </a:lnTo>
                <a:lnTo>
                  <a:pt x="230589" y="5488"/>
                </a:lnTo>
                <a:lnTo>
                  <a:pt x="232188" y="5378"/>
                </a:lnTo>
                <a:lnTo>
                  <a:pt x="235418" y="4824"/>
                </a:lnTo>
                <a:lnTo>
                  <a:pt x="232389" y="4698"/>
                </a:lnTo>
                <a:close/>
              </a:path>
              <a:path w="895984" h="41910">
                <a:moveTo>
                  <a:pt x="271683" y="4952"/>
                </a:moveTo>
                <a:lnTo>
                  <a:pt x="265702" y="5289"/>
                </a:lnTo>
                <a:lnTo>
                  <a:pt x="275303" y="5460"/>
                </a:lnTo>
                <a:lnTo>
                  <a:pt x="271683" y="4952"/>
                </a:lnTo>
                <a:close/>
              </a:path>
              <a:path w="895984" h="41910">
                <a:moveTo>
                  <a:pt x="284650" y="4063"/>
                </a:moveTo>
                <a:lnTo>
                  <a:pt x="280700" y="4317"/>
                </a:lnTo>
                <a:lnTo>
                  <a:pt x="275557" y="5206"/>
                </a:lnTo>
                <a:lnTo>
                  <a:pt x="281602" y="5460"/>
                </a:lnTo>
                <a:lnTo>
                  <a:pt x="450906" y="5460"/>
                </a:lnTo>
                <a:lnTo>
                  <a:pt x="452306" y="5079"/>
                </a:lnTo>
                <a:lnTo>
                  <a:pt x="308272" y="5079"/>
                </a:lnTo>
                <a:lnTo>
                  <a:pt x="306916" y="4952"/>
                </a:lnTo>
                <a:lnTo>
                  <a:pt x="289819" y="4952"/>
                </a:lnTo>
                <a:lnTo>
                  <a:pt x="285948" y="4825"/>
                </a:lnTo>
                <a:lnTo>
                  <a:pt x="286191" y="4571"/>
                </a:lnTo>
                <a:lnTo>
                  <a:pt x="286956" y="4317"/>
                </a:lnTo>
                <a:lnTo>
                  <a:pt x="284650" y="4063"/>
                </a:lnTo>
                <a:close/>
              </a:path>
              <a:path w="895984" h="41910">
                <a:moveTo>
                  <a:pt x="470349" y="1650"/>
                </a:moveTo>
                <a:lnTo>
                  <a:pt x="468857" y="2539"/>
                </a:lnTo>
                <a:lnTo>
                  <a:pt x="463406" y="3308"/>
                </a:lnTo>
                <a:lnTo>
                  <a:pt x="459382" y="4063"/>
                </a:lnTo>
                <a:lnTo>
                  <a:pt x="461955" y="4952"/>
                </a:lnTo>
                <a:lnTo>
                  <a:pt x="450906" y="5460"/>
                </a:lnTo>
                <a:lnTo>
                  <a:pt x="564304" y="5460"/>
                </a:lnTo>
                <a:lnTo>
                  <a:pt x="562589" y="4698"/>
                </a:lnTo>
                <a:lnTo>
                  <a:pt x="562831" y="4063"/>
                </a:lnTo>
                <a:lnTo>
                  <a:pt x="494149" y="4063"/>
                </a:lnTo>
                <a:lnTo>
                  <a:pt x="498442" y="3174"/>
                </a:lnTo>
                <a:lnTo>
                  <a:pt x="485808" y="3174"/>
                </a:lnTo>
                <a:lnTo>
                  <a:pt x="481770" y="2666"/>
                </a:lnTo>
                <a:lnTo>
                  <a:pt x="477831" y="1904"/>
                </a:lnTo>
                <a:lnTo>
                  <a:pt x="470349" y="1650"/>
                </a:lnTo>
                <a:close/>
              </a:path>
              <a:path w="895984" h="41910">
                <a:moveTo>
                  <a:pt x="652450" y="4190"/>
                </a:moveTo>
                <a:lnTo>
                  <a:pt x="572838" y="4190"/>
                </a:lnTo>
                <a:lnTo>
                  <a:pt x="571581" y="4952"/>
                </a:lnTo>
                <a:lnTo>
                  <a:pt x="569955" y="5079"/>
                </a:lnTo>
                <a:lnTo>
                  <a:pt x="567098" y="5460"/>
                </a:lnTo>
                <a:lnTo>
                  <a:pt x="745161" y="5460"/>
                </a:lnTo>
                <a:lnTo>
                  <a:pt x="745965" y="5333"/>
                </a:lnTo>
                <a:lnTo>
                  <a:pt x="753232" y="5333"/>
                </a:lnTo>
                <a:lnTo>
                  <a:pt x="753432" y="5206"/>
                </a:lnTo>
                <a:lnTo>
                  <a:pt x="767829" y="5206"/>
                </a:lnTo>
                <a:lnTo>
                  <a:pt x="766856" y="5079"/>
                </a:lnTo>
                <a:lnTo>
                  <a:pt x="770196" y="4825"/>
                </a:lnTo>
                <a:lnTo>
                  <a:pt x="762142" y="4824"/>
                </a:lnTo>
                <a:lnTo>
                  <a:pt x="759759" y="4698"/>
                </a:lnTo>
                <a:lnTo>
                  <a:pt x="737532" y="4698"/>
                </a:lnTo>
                <a:lnTo>
                  <a:pt x="731118" y="4444"/>
                </a:lnTo>
                <a:lnTo>
                  <a:pt x="731614" y="4317"/>
                </a:lnTo>
                <a:lnTo>
                  <a:pt x="656277" y="4317"/>
                </a:lnTo>
                <a:lnTo>
                  <a:pt x="652450" y="4190"/>
                </a:lnTo>
                <a:close/>
              </a:path>
              <a:path w="895984" h="41910">
                <a:moveTo>
                  <a:pt x="808398" y="5079"/>
                </a:moveTo>
                <a:lnTo>
                  <a:pt x="804994" y="5333"/>
                </a:lnTo>
                <a:lnTo>
                  <a:pt x="804740" y="5460"/>
                </a:lnTo>
                <a:lnTo>
                  <a:pt x="808991" y="5460"/>
                </a:lnTo>
                <a:lnTo>
                  <a:pt x="808398" y="5079"/>
                </a:lnTo>
                <a:close/>
              </a:path>
              <a:path w="895984" h="41910">
                <a:moveTo>
                  <a:pt x="832960" y="4952"/>
                </a:moveTo>
                <a:lnTo>
                  <a:pt x="827651" y="5378"/>
                </a:lnTo>
                <a:lnTo>
                  <a:pt x="829099" y="5460"/>
                </a:lnTo>
                <a:lnTo>
                  <a:pt x="832960" y="4952"/>
                </a:lnTo>
                <a:close/>
              </a:path>
              <a:path w="895984" h="41910">
                <a:moveTo>
                  <a:pt x="246131" y="4317"/>
                </a:moveTo>
                <a:lnTo>
                  <a:pt x="244645" y="5206"/>
                </a:lnTo>
                <a:lnTo>
                  <a:pt x="246715" y="5206"/>
                </a:lnTo>
                <a:lnTo>
                  <a:pt x="248569" y="4571"/>
                </a:lnTo>
                <a:lnTo>
                  <a:pt x="246131" y="4317"/>
                </a:lnTo>
                <a:close/>
              </a:path>
              <a:path w="895984" h="41910">
                <a:moveTo>
                  <a:pt x="317275" y="4038"/>
                </a:moveTo>
                <a:lnTo>
                  <a:pt x="306583" y="4317"/>
                </a:lnTo>
                <a:lnTo>
                  <a:pt x="308272" y="5079"/>
                </a:lnTo>
                <a:lnTo>
                  <a:pt x="452306" y="5079"/>
                </a:lnTo>
                <a:lnTo>
                  <a:pt x="453239" y="4825"/>
                </a:lnTo>
                <a:lnTo>
                  <a:pt x="444683" y="4825"/>
                </a:lnTo>
                <a:lnTo>
                  <a:pt x="447169" y="4444"/>
                </a:lnTo>
                <a:lnTo>
                  <a:pt x="323017" y="4444"/>
                </a:lnTo>
                <a:lnTo>
                  <a:pt x="317124" y="4063"/>
                </a:lnTo>
                <a:lnTo>
                  <a:pt x="317275" y="4038"/>
                </a:lnTo>
                <a:close/>
              </a:path>
              <a:path w="895984" h="41910">
                <a:moveTo>
                  <a:pt x="295915" y="2539"/>
                </a:moveTo>
                <a:lnTo>
                  <a:pt x="292511" y="3682"/>
                </a:lnTo>
                <a:lnTo>
                  <a:pt x="300068" y="3936"/>
                </a:lnTo>
                <a:lnTo>
                  <a:pt x="291368" y="4444"/>
                </a:lnTo>
                <a:lnTo>
                  <a:pt x="289819" y="4952"/>
                </a:lnTo>
                <a:lnTo>
                  <a:pt x="306916" y="4952"/>
                </a:lnTo>
                <a:lnTo>
                  <a:pt x="304205" y="4698"/>
                </a:lnTo>
                <a:lnTo>
                  <a:pt x="305187" y="4190"/>
                </a:lnTo>
                <a:lnTo>
                  <a:pt x="306596" y="3809"/>
                </a:lnTo>
                <a:lnTo>
                  <a:pt x="302392" y="3809"/>
                </a:lnTo>
                <a:lnTo>
                  <a:pt x="295915" y="2539"/>
                </a:lnTo>
                <a:close/>
              </a:path>
              <a:path w="895984" h="41910">
                <a:moveTo>
                  <a:pt x="236149" y="4698"/>
                </a:moveTo>
                <a:lnTo>
                  <a:pt x="235418" y="4824"/>
                </a:lnTo>
                <a:lnTo>
                  <a:pt x="235878" y="4843"/>
                </a:lnTo>
                <a:lnTo>
                  <a:pt x="236149" y="4698"/>
                </a:lnTo>
                <a:close/>
              </a:path>
              <a:path w="895984" h="41910">
                <a:moveTo>
                  <a:pt x="454639" y="4444"/>
                </a:moveTo>
                <a:lnTo>
                  <a:pt x="444683" y="4825"/>
                </a:lnTo>
                <a:lnTo>
                  <a:pt x="453245" y="4824"/>
                </a:lnTo>
                <a:lnTo>
                  <a:pt x="454639" y="4444"/>
                </a:lnTo>
                <a:close/>
              </a:path>
              <a:path w="895984" h="41910">
                <a:moveTo>
                  <a:pt x="767733" y="4190"/>
                </a:moveTo>
                <a:lnTo>
                  <a:pt x="763077" y="4399"/>
                </a:lnTo>
                <a:lnTo>
                  <a:pt x="762170" y="4825"/>
                </a:lnTo>
                <a:lnTo>
                  <a:pt x="770196" y="4825"/>
                </a:lnTo>
                <a:lnTo>
                  <a:pt x="767821" y="4571"/>
                </a:lnTo>
                <a:lnTo>
                  <a:pt x="767733" y="4190"/>
                </a:lnTo>
                <a:close/>
              </a:path>
              <a:path w="895984" h="41910">
                <a:moveTo>
                  <a:pt x="824171" y="4444"/>
                </a:moveTo>
                <a:lnTo>
                  <a:pt x="816907" y="4825"/>
                </a:lnTo>
                <a:lnTo>
                  <a:pt x="823101" y="4824"/>
                </a:lnTo>
                <a:lnTo>
                  <a:pt x="824171" y="4444"/>
                </a:lnTo>
                <a:close/>
              </a:path>
              <a:path w="895984" h="41910">
                <a:moveTo>
                  <a:pt x="742980" y="3936"/>
                </a:moveTo>
                <a:lnTo>
                  <a:pt x="738511" y="3936"/>
                </a:lnTo>
                <a:lnTo>
                  <a:pt x="738894" y="4190"/>
                </a:lnTo>
                <a:lnTo>
                  <a:pt x="739958" y="4444"/>
                </a:lnTo>
                <a:lnTo>
                  <a:pt x="737532" y="4698"/>
                </a:lnTo>
                <a:lnTo>
                  <a:pt x="759759" y="4698"/>
                </a:lnTo>
                <a:lnTo>
                  <a:pt x="750114" y="4190"/>
                </a:lnTo>
                <a:lnTo>
                  <a:pt x="741926" y="4190"/>
                </a:lnTo>
                <a:lnTo>
                  <a:pt x="742980" y="3936"/>
                </a:lnTo>
                <a:close/>
              </a:path>
              <a:path w="895984" h="41910">
                <a:moveTo>
                  <a:pt x="331297" y="2539"/>
                </a:moveTo>
                <a:lnTo>
                  <a:pt x="323017" y="4444"/>
                </a:lnTo>
                <a:lnTo>
                  <a:pt x="447169" y="4444"/>
                </a:lnTo>
                <a:lnTo>
                  <a:pt x="449655" y="4063"/>
                </a:lnTo>
                <a:lnTo>
                  <a:pt x="333278" y="4063"/>
                </a:lnTo>
                <a:lnTo>
                  <a:pt x="331297" y="2539"/>
                </a:lnTo>
                <a:close/>
              </a:path>
              <a:path w="895984" h="41910">
                <a:moveTo>
                  <a:pt x="765408" y="3301"/>
                </a:moveTo>
                <a:lnTo>
                  <a:pt x="762056" y="4444"/>
                </a:lnTo>
                <a:lnTo>
                  <a:pt x="763077" y="4399"/>
                </a:lnTo>
                <a:lnTo>
                  <a:pt x="765408" y="3301"/>
                </a:lnTo>
                <a:close/>
              </a:path>
              <a:path w="895984" h="41910">
                <a:moveTo>
                  <a:pt x="597730" y="2412"/>
                </a:moveTo>
                <a:lnTo>
                  <a:pt x="592166" y="2920"/>
                </a:lnTo>
                <a:lnTo>
                  <a:pt x="585227" y="3301"/>
                </a:lnTo>
                <a:lnTo>
                  <a:pt x="577317" y="3555"/>
                </a:lnTo>
                <a:lnTo>
                  <a:pt x="568838" y="3555"/>
                </a:lnTo>
                <a:lnTo>
                  <a:pt x="569028" y="4317"/>
                </a:lnTo>
                <a:lnTo>
                  <a:pt x="572838" y="4190"/>
                </a:lnTo>
                <a:lnTo>
                  <a:pt x="652450" y="4190"/>
                </a:lnTo>
                <a:lnTo>
                  <a:pt x="652043" y="3809"/>
                </a:lnTo>
                <a:lnTo>
                  <a:pt x="647705" y="3809"/>
                </a:lnTo>
                <a:lnTo>
                  <a:pt x="648000" y="3682"/>
                </a:lnTo>
                <a:lnTo>
                  <a:pt x="595825" y="3682"/>
                </a:lnTo>
                <a:lnTo>
                  <a:pt x="600359" y="3555"/>
                </a:lnTo>
                <a:lnTo>
                  <a:pt x="601591" y="2793"/>
                </a:lnTo>
                <a:lnTo>
                  <a:pt x="597730" y="2412"/>
                </a:lnTo>
                <a:close/>
              </a:path>
              <a:path w="895984" h="41910">
                <a:moveTo>
                  <a:pt x="686313" y="3174"/>
                </a:moveTo>
                <a:lnTo>
                  <a:pt x="678675" y="3301"/>
                </a:lnTo>
                <a:lnTo>
                  <a:pt x="670928" y="3682"/>
                </a:lnTo>
                <a:lnTo>
                  <a:pt x="663365" y="3936"/>
                </a:lnTo>
                <a:lnTo>
                  <a:pt x="656277" y="4317"/>
                </a:lnTo>
                <a:lnTo>
                  <a:pt x="731614" y="4317"/>
                </a:lnTo>
                <a:lnTo>
                  <a:pt x="735081" y="3428"/>
                </a:lnTo>
                <a:lnTo>
                  <a:pt x="696719" y="3428"/>
                </a:lnTo>
                <a:lnTo>
                  <a:pt x="686313" y="3174"/>
                </a:lnTo>
                <a:close/>
              </a:path>
              <a:path w="895984" h="41910">
                <a:moveTo>
                  <a:pt x="745292" y="3936"/>
                </a:moveTo>
                <a:lnTo>
                  <a:pt x="741926" y="4190"/>
                </a:lnTo>
                <a:lnTo>
                  <a:pt x="750114" y="4190"/>
                </a:lnTo>
                <a:lnTo>
                  <a:pt x="745292" y="3936"/>
                </a:lnTo>
                <a:close/>
              </a:path>
              <a:path w="895984" h="41910">
                <a:moveTo>
                  <a:pt x="335259" y="3174"/>
                </a:moveTo>
                <a:lnTo>
                  <a:pt x="333278" y="4063"/>
                </a:lnTo>
                <a:lnTo>
                  <a:pt x="449655" y="4063"/>
                </a:lnTo>
                <a:lnTo>
                  <a:pt x="450483" y="3936"/>
                </a:lnTo>
                <a:lnTo>
                  <a:pt x="342689" y="3936"/>
                </a:lnTo>
                <a:lnTo>
                  <a:pt x="339717" y="3555"/>
                </a:lnTo>
                <a:lnTo>
                  <a:pt x="337076" y="3428"/>
                </a:lnTo>
                <a:lnTo>
                  <a:pt x="335259" y="3174"/>
                </a:lnTo>
                <a:close/>
              </a:path>
              <a:path w="895984" h="41910">
                <a:moveTo>
                  <a:pt x="521132" y="2285"/>
                </a:moveTo>
                <a:lnTo>
                  <a:pt x="514469" y="2285"/>
                </a:lnTo>
                <a:lnTo>
                  <a:pt x="514749" y="3047"/>
                </a:lnTo>
                <a:lnTo>
                  <a:pt x="515803" y="3682"/>
                </a:lnTo>
                <a:lnTo>
                  <a:pt x="494149" y="4063"/>
                </a:lnTo>
                <a:lnTo>
                  <a:pt x="562831" y="4063"/>
                </a:lnTo>
                <a:lnTo>
                  <a:pt x="562927" y="3809"/>
                </a:lnTo>
                <a:lnTo>
                  <a:pt x="549394" y="3809"/>
                </a:lnTo>
                <a:lnTo>
                  <a:pt x="548360" y="3174"/>
                </a:lnTo>
                <a:lnTo>
                  <a:pt x="522496" y="3174"/>
                </a:lnTo>
                <a:lnTo>
                  <a:pt x="521132" y="2285"/>
                </a:lnTo>
                <a:close/>
              </a:path>
              <a:path w="895984" h="41910">
                <a:moveTo>
                  <a:pt x="319669" y="3630"/>
                </a:moveTo>
                <a:lnTo>
                  <a:pt x="317275" y="4038"/>
                </a:lnTo>
                <a:lnTo>
                  <a:pt x="321150" y="3936"/>
                </a:lnTo>
                <a:lnTo>
                  <a:pt x="319669" y="3630"/>
                </a:lnTo>
                <a:close/>
              </a:path>
              <a:path w="895984" h="41910">
                <a:moveTo>
                  <a:pt x="356935" y="3028"/>
                </a:moveTo>
                <a:lnTo>
                  <a:pt x="347858" y="3936"/>
                </a:lnTo>
                <a:lnTo>
                  <a:pt x="358793" y="3936"/>
                </a:lnTo>
                <a:lnTo>
                  <a:pt x="358900" y="3682"/>
                </a:lnTo>
                <a:lnTo>
                  <a:pt x="358852" y="3555"/>
                </a:lnTo>
                <a:lnTo>
                  <a:pt x="356935" y="3028"/>
                </a:lnTo>
                <a:close/>
              </a:path>
              <a:path w="895984" h="41910">
                <a:moveTo>
                  <a:pt x="369943" y="2031"/>
                </a:moveTo>
                <a:lnTo>
                  <a:pt x="365714" y="2285"/>
                </a:lnTo>
                <a:lnTo>
                  <a:pt x="363697" y="2715"/>
                </a:lnTo>
                <a:lnTo>
                  <a:pt x="367670" y="2920"/>
                </a:lnTo>
                <a:lnTo>
                  <a:pt x="372204" y="3682"/>
                </a:lnTo>
                <a:lnTo>
                  <a:pt x="360431" y="3809"/>
                </a:lnTo>
                <a:lnTo>
                  <a:pt x="358793" y="3936"/>
                </a:lnTo>
                <a:lnTo>
                  <a:pt x="446181" y="3936"/>
                </a:lnTo>
                <a:lnTo>
                  <a:pt x="447886" y="3682"/>
                </a:lnTo>
                <a:lnTo>
                  <a:pt x="394073" y="3682"/>
                </a:lnTo>
                <a:lnTo>
                  <a:pt x="391350" y="3174"/>
                </a:lnTo>
                <a:lnTo>
                  <a:pt x="389044" y="3174"/>
                </a:lnTo>
                <a:lnTo>
                  <a:pt x="396575" y="2539"/>
                </a:lnTo>
                <a:lnTo>
                  <a:pt x="391879" y="2539"/>
                </a:lnTo>
                <a:lnTo>
                  <a:pt x="391528" y="2412"/>
                </a:lnTo>
                <a:lnTo>
                  <a:pt x="370642" y="2412"/>
                </a:lnTo>
                <a:lnTo>
                  <a:pt x="369943" y="2031"/>
                </a:lnTo>
                <a:close/>
              </a:path>
              <a:path w="895984" h="41910">
                <a:moveTo>
                  <a:pt x="451312" y="3809"/>
                </a:moveTo>
                <a:lnTo>
                  <a:pt x="446181" y="3936"/>
                </a:lnTo>
                <a:lnTo>
                  <a:pt x="450483" y="3936"/>
                </a:lnTo>
                <a:lnTo>
                  <a:pt x="451312" y="3809"/>
                </a:lnTo>
                <a:close/>
              </a:path>
              <a:path w="895984" h="41910">
                <a:moveTo>
                  <a:pt x="307561" y="2920"/>
                </a:moveTo>
                <a:lnTo>
                  <a:pt x="302392" y="3809"/>
                </a:lnTo>
                <a:lnTo>
                  <a:pt x="306596" y="3809"/>
                </a:lnTo>
                <a:lnTo>
                  <a:pt x="307442" y="3581"/>
                </a:lnTo>
                <a:lnTo>
                  <a:pt x="307561" y="2920"/>
                </a:lnTo>
                <a:close/>
              </a:path>
              <a:path w="895984" h="41910">
                <a:moveTo>
                  <a:pt x="553022" y="3446"/>
                </a:moveTo>
                <a:lnTo>
                  <a:pt x="549394" y="3809"/>
                </a:lnTo>
                <a:lnTo>
                  <a:pt x="562927" y="3809"/>
                </a:lnTo>
                <a:lnTo>
                  <a:pt x="563024" y="3555"/>
                </a:lnTo>
                <a:lnTo>
                  <a:pt x="552785" y="3555"/>
                </a:lnTo>
                <a:lnTo>
                  <a:pt x="553022" y="3446"/>
                </a:lnTo>
                <a:close/>
              </a:path>
              <a:path w="895984" h="41910">
                <a:moveTo>
                  <a:pt x="651611" y="3555"/>
                </a:moveTo>
                <a:lnTo>
                  <a:pt x="647705" y="3809"/>
                </a:lnTo>
                <a:lnTo>
                  <a:pt x="652043" y="3809"/>
                </a:lnTo>
                <a:lnTo>
                  <a:pt x="651611" y="3555"/>
                </a:lnTo>
                <a:close/>
              </a:path>
              <a:path w="895984" h="41910">
                <a:moveTo>
                  <a:pt x="359097" y="3215"/>
                </a:moveTo>
                <a:lnTo>
                  <a:pt x="358943" y="3581"/>
                </a:lnTo>
                <a:lnTo>
                  <a:pt x="359313" y="3682"/>
                </a:lnTo>
                <a:lnTo>
                  <a:pt x="359536" y="3428"/>
                </a:lnTo>
                <a:lnTo>
                  <a:pt x="359097" y="3215"/>
                </a:lnTo>
                <a:close/>
              </a:path>
              <a:path w="895984" h="41910">
                <a:moveTo>
                  <a:pt x="411307" y="1142"/>
                </a:moveTo>
                <a:lnTo>
                  <a:pt x="405719" y="1523"/>
                </a:lnTo>
                <a:lnTo>
                  <a:pt x="404068" y="2031"/>
                </a:lnTo>
                <a:lnTo>
                  <a:pt x="400664" y="2793"/>
                </a:lnTo>
                <a:lnTo>
                  <a:pt x="398874" y="3428"/>
                </a:lnTo>
                <a:lnTo>
                  <a:pt x="394073" y="3682"/>
                </a:lnTo>
                <a:lnTo>
                  <a:pt x="447886" y="3682"/>
                </a:lnTo>
                <a:lnTo>
                  <a:pt x="450443" y="3301"/>
                </a:lnTo>
                <a:lnTo>
                  <a:pt x="411383" y="3301"/>
                </a:lnTo>
                <a:lnTo>
                  <a:pt x="405440" y="2539"/>
                </a:lnTo>
                <a:lnTo>
                  <a:pt x="406532" y="2285"/>
                </a:lnTo>
                <a:lnTo>
                  <a:pt x="408619" y="2027"/>
                </a:lnTo>
                <a:lnTo>
                  <a:pt x="411307" y="1142"/>
                </a:lnTo>
                <a:close/>
              </a:path>
              <a:path w="895984" h="41910">
                <a:moveTo>
                  <a:pt x="627095" y="3428"/>
                </a:moveTo>
                <a:lnTo>
                  <a:pt x="606222" y="3428"/>
                </a:lnTo>
                <a:lnTo>
                  <a:pt x="595825" y="3682"/>
                </a:lnTo>
                <a:lnTo>
                  <a:pt x="648000" y="3682"/>
                </a:lnTo>
                <a:lnTo>
                  <a:pt x="648295" y="3555"/>
                </a:lnTo>
                <a:lnTo>
                  <a:pt x="637113" y="3555"/>
                </a:lnTo>
                <a:lnTo>
                  <a:pt x="627095" y="3428"/>
                </a:lnTo>
                <a:close/>
              </a:path>
              <a:path w="895984" h="41910">
                <a:moveTo>
                  <a:pt x="315625" y="2793"/>
                </a:moveTo>
                <a:lnTo>
                  <a:pt x="319669" y="3630"/>
                </a:lnTo>
                <a:lnTo>
                  <a:pt x="320108" y="3555"/>
                </a:lnTo>
                <a:lnTo>
                  <a:pt x="319664" y="3047"/>
                </a:lnTo>
                <a:lnTo>
                  <a:pt x="315625" y="2793"/>
                </a:lnTo>
                <a:close/>
              </a:path>
              <a:path w="895984" h="41910">
                <a:moveTo>
                  <a:pt x="357612" y="2960"/>
                </a:moveTo>
                <a:lnTo>
                  <a:pt x="356935" y="3028"/>
                </a:lnTo>
                <a:lnTo>
                  <a:pt x="358943" y="3581"/>
                </a:lnTo>
                <a:lnTo>
                  <a:pt x="359097" y="3215"/>
                </a:lnTo>
                <a:lnTo>
                  <a:pt x="357612" y="2960"/>
                </a:lnTo>
                <a:close/>
              </a:path>
              <a:path w="895984" h="41910">
                <a:moveTo>
                  <a:pt x="563072" y="3428"/>
                </a:moveTo>
                <a:lnTo>
                  <a:pt x="552785" y="3555"/>
                </a:lnTo>
                <a:lnTo>
                  <a:pt x="563024" y="3555"/>
                </a:lnTo>
                <a:close/>
              </a:path>
              <a:path w="895984" h="41910">
                <a:moveTo>
                  <a:pt x="587418" y="761"/>
                </a:moveTo>
                <a:lnTo>
                  <a:pt x="579214" y="888"/>
                </a:lnTo>
                <a:lnTo>
                  <a:pt x="575315" y="1396"/>
                </a:lnTo>
                <a:lnTo>
                  <a:pt x="562488" y="1650"/>
                </a:lnTo>
                <a:lnTo>
                  <a:pt x="562335" y="2158"/>
                </a:lnTo>
                <a:lnTo>
                  <a:pt x="566717" y="2158"/>
                </a:lnTo>
                <a:lnTo>
                  <a:pt x="560413" y="2705"/>
                </a:lnTo>
                <a:lnTo>
                  <a:pt x="570311" y="3555"/>
                </a:lnTo>
                <a:lnTo>
                  <a:pt x="565625" y="2412"/>
                </a:lnTo>
                <a:lnTo>
                  <a:pt x="571206" y="1777"/>
                </a:lnTo>
                <a:lnTo>
                  <a:pt x="579396" y="1523"/>
                </a:lnTo>
                <a:lnTo>
                  <a:pt x="594337" y="1523"/>
                </a:lnTo>
                <a:lnTo>
                  <a:pt x="595706" y="1269"/>
                </a:lnTo>
                <a:lnTo>
                  <a:pt x="592988" y="1269"/>
                </a:lnTo>
                <a:lnTo>
                  <a:pt x="588873" y="1142"/>
                </a:lnTo>
                <a:lnTo>
                  <a:pt x="587418" y="761"/>
                </a:lnTo>
                <a:close/>
              </a:path>
              <a:path w="895984" h="41910">
                <a:moveTo>
                  <a:pt x="645882" y="2372"/>
                </a:moveTo>
                <a:lnTo>
                  <a:pt x="645771" y="2666"/>
                </a:lnTo>
                <a:lnTo>
                  <a:pt x="635741" y="2920"/>
                </a:lnTo>
                <a:lnTo>
                  <a:pt x="637113" y="3555"/>
                </a:lnTo>
                <a:lnTo>
                  <a:pt x="648295" y="3555"/>
                </a:lnTo>
                <a:lnTo>
                  <a:pt x="650067" y="2793"/>
                </a:lnTo>
                <a:lnTo>
                  <a:pt x="645882" y="2372"/>
                </a:lnTo>
                <a:close/>
              </a:path>
              <a:path w="895984" h="41910">
                <a:moveTo>
                  <a:pt x="555528" y="2285"/>
                </a:moveTo>
                <a:lnTo>
                  <a:pt x="553022" y="3446"/>
                </a:lnTo>
                <a:lnTo>
                  <a:pt x="560413" y="2705"/>
                </a:lnTo>
                <a:lnTo>
                  <a:pt x="555528" y="2285"/>
                </a:lnTo>
                <a:close/>
              </a:path>
              <a:path w="895984" h="41910">
                <a:moveTo>
                  <a:pt x="360317" y="2539"/>
                </a:moveTo>
                <a:lnTo>
                  <a:pt x="359642" y="3308"/>
                </a:lnTo>
                <a:lnTo>
                  <a:pt x="360342" y="3428"/>
                </a:lnTo>
                <a:lnTo>
                  <a:pt x="363697" y="2715"/>
                </a:lnTo>
                <a:lnTo>
                  <a:pt x="360317" y="2539"/>
                </a:lnTo>
                <a:close/>
              </a:path>
              <a:path w="895984" h="41910">
                <a:moveTo>
                  <a:pt x="729239" y="2920"/>
                </a:moveTo>
                <a:lnTo>
                  <a:pt x="708257" y="3428"/>
                </a:lnTo>
                <a:lnTo>
                  <a:pt x="735081" y="3428"/>
                </a:lnTo>
                <a:lnTo>
                  <a:pt x="729239" y="2920"/>
                </a:lnTo>
                <a:close/>
              </a:path>
              <a:path w="895984" h="41910">
                <a:moveTo>
                  <a:pt x="427296" y="1650"/>
                </a:moveTo>
                <a:lnTo>
                  <a:pt x="423575" y="1650"/>
                </a:lnTo>
                <a:lnTo>
                  <a:pt x="431056" y="1904"/>
                </a:lnTo>
                <a:lnTo>
                  <a:pt x="423702" y="2920"/>
                </a:lnTo>
                <a:lnTo>
                  <a:pt x="418914" y="3174"/>
                </a:lnTo>
                <a:lnTo>
                  <a:pt x="411383" y="3301"/>
                </a:lnTo>
                <a:lnTo>
                  <a:pt x="450443" y="3301"/>
                </a:lnTo>
                <a:lnTo>
                  <a:pt x="453852" y="2793"/>
                </a:lnTo>
                <a:lnTo>
                  <a:pt x="449604" y="2412"/>
                </a:lnTo>
                <a:lnTo>
                  <a:pt x="429582" y="2412"/>
                </a:lnTo>
                <a:lnTo>
                  <a:pt x="432605" y="1904"/>
                </a:lnTo>
                <a:lnTo>
                  <a:pt x="427296" y="1650"/>
                </a:lnTo>
                <a:close/>
              </a:path>
              <a:path w="895984" h="41910">
                <a:moveTo>
                  <a:pt x="359275" y="2793"/>
                </a:moveTo>
                <a:lnTo>
                  <a:pt x="357612" y="2960"/>
                </a:lnTo>
                <a:lnTo>
                  <a:pt x="359097" y="3215"/>
                </a:lnTo>
                <a:lnTo>
                  <a:pt x="359275" y="2793"/>
                </a:lnTo>
                <a:close/>
              </a:path>
              <a:path w="895984" h="41910">
                <a:moveTo>
                  <a:pt x="390670" y="3047"/>
                </a:moveTo>
                <a:lnTo>
                  <a:pt x="389044" y="3174"/>
                </a:lnTo>
                <a:lnTo>
                  <a:pt x="391350" y="3174"/>
                </a:lnTo>
                <a:lnTo>
                  <a:pt x="390670" y="3047"/>
                </a:lnTo>
                <a:close/>
              </a:path>
              <a:path w="895984" h="41910">
                <a:moveTo>
                  <a:pt x="503312" y="1142"/>
                </a:moveTo>
                <a:lnTo>
                  <a:pt x="498086" y="1142"/>
                </a:lnTo>
                <a:lnTo>
                  <a:pt x="497224" y="1286"/>
                </a:lnTo>
                <a:lnTo>
                  <a:pt x="497959" y="1650"/>
                </a:lnTo>
                <a:lnTo>
                  <a:pt x="495044" y="1650"/>
                </a:lnTo>
                <a:lnTo>
                  <a:pt x="491241" y="2285"/>
                </a:lnTo>
                <a:lnTo>
                  <a:pt x="493590" y="2539"/>
                </a:lnTo>
                <a:lnTo>
                  <a:pt x="485808" y="3174"/>
                </a:lnTo>
                <a:lnTo>
                  <a:pt x="498442" y="3174"/>
                </a:lnTo>
                <a:lnTo>
                  <a:pt x="494797" y="2793"/>
                </a:lnTo>
                <a:lnTo>
                  <a:pt x="496499" y="2539"/>
                </a:lnTo>
                <a:lnTo>
                  <a:pt x="503344" y="2412"/>
                </a:lnTo>
                <a:lnTo>
                  <a:pt x="505611" y="2412"/>
                </a:lnTo>
                <a:lnTo>
                  <a:pt x="506600" y="2285"/>
                </a:lnTo>
                <a:lnTo>
                  <a:pt x="505266" y="1650"/>
                </a:lnTo>
                <a:lnTo>
                  <a:pt x="503312" y="1142"/>
                </a:lnTo>
                <a:close/>
              </a:path>
              <a:path w="895984" h="41910">
                <a:moveTo>
                  <a:pt x="520743" y="2031"/>
                </a:moveTo>
                <a:lnTo>
                  <a:pt x="509897" y="2412"/>
                </a:lnTo>
                <a:lnTo>
                  <a:pt x="506481" y="3174"/>
                </a:lnTo>
                <a:lnTo>
                  <a:pt x="514469" y="2285"/>
                </a:lnTo>
                <a:lnTo>
                  <a:pt x="521132" y="2285"/>
                </a:lnTo>
                <a:lnTo>
                  <a:pt x="520743" y="2031"/>
                </a:lnTo>
                <a:close/>
              </a:path>
              <a:path w="895984" h="41910">
                <a:moveTo>
                  <a:pt x="530689" y="1777"/>
                </a:moveTo>
                <a:lnTo>
                  <a:pt x="526979" y="1777"/>
                </a:lnTo>
                <a:lnTo>
                  <a:pt x="522496" y="3174"/>
                </a:lnTo>
                <a:lnTo>
                  <a:pt x="548360" y="3174"/>
                </a:lnTo>
                <a:lnTo>
                  <a:pt x="546499" y="2031"/>
                </a:lnTo>
                <a:lnTo>
                  <a:pt x="531087" y="2027"/>
                </a:lnTo>
                <a:lnTo>
                  <a:pt x="530689" y="1777"/>
                </a:lnTo>
                <a:close/>
              </a:path>
              <a:path w="895984" h="41910">
                <a:moveTo>
                  <a:pt x="355160" y="2539"/>
                </a:moveTo>
                <a:lnTo>
                  <a:pt x="356935" y="3028"/>
                </a:lnTo>
                <a:lnTo>
                  <a:pt x="357612" y="2960"/>
                </a:lnTo>
                <a:lnTo>
                  <a:pt x="355160" y="2539"/>
                </a:lnTo>
                <a:close/>
              </a:path>
              <a:path w="895984" h="41910">
                <a:moveTo>
                  <a:pt x="505611" y="2412"/>
                </a:moveTo>
                <a:lnTo>
                  <a:pt x="503344" y="2412"/>
                </a:lnTo>
                <a:lnTo>
                  <a:pt x="502645" y="2793"/>
                </a:lnTo>
                <a:lnTo>
                  <a:pt x="505611" y="2412"/>
                </a:lnTo>
                <a:close/>
              </a:path>
              <a:path w="895984" h="41910">
                <a:moveTo>
                  <a:pt x="379208" y="2197"/>
                </a:moveTo>
                <a:lnTo>
                  <a:pt x="378935" y="2285"/>
                </a:lnTo>
                <a:lnTo>
                  <a:pt x="373131" y="2285"/>
                </a:lnTo>
                <a:lnTo>
                  <a:pt x="370642" y="2412"/>
                </a:lnTo>
                <a:lnTo>
                  <a:pt x="381564" y="2412"/>
                </a:lnTo>
                <a:lnTo>
                  <a:pt x="379557" y="2285"/>
                </a:lnTo>
                <a:lnTo>
                  <a:pt x="379208" y="2197"/>
                </a:lnTo>
                <a:close/>
              </a:path>
              <a:path w="895984" h="41910">
                <a:moveTo>
                  <a:pt x="389021" y="1650"/>
                </a:moveTo>
                <a:lnTo>
                  <a:pt x="384167" y="1650"/>
                </a:lnTo>
                <a:lnTo>
                  <a:pt x="381564" y="2412"/>
                </a:lnTo>
                <a:lnTo>
                  <a:pt x="391528" y="2412"/>
                </a:lnTo>
                <a:lnTo>
                  <a:pt x="390460" y="2027"/>
                </a:lnTo>
                <a:lnTo>
                  <a:pt x="389021" y="1650"/>
                </a:lnTo>
                <a:close/>
              </a:path>
              <a:path w="895984" h="41910">
                <a:moveTo>
                  <a:pt x="435805" y="1269"/>
                </a:moveTo>
                <a:lnTo>
                  <a:pt x="432924" y="1650"/>
                </a:lnTo>
                <a:lnTo>
                  <a:pt x="433021" y="1777"/>
                </a:lnTo>
                <a:lnTo>
                  <a:pt x="433100" y="2158"/>
                </a:lnTo>
                <a:lnTo>
                  <a:pt x="429582" y="2412"/>
                </a:lnTo>
                <a:lnTo>
                  <a:pt x="449604" y="2412"/>
                </a:lnTo>
                <a:lnTo>
                  <a:pt x="448188" y="2285"/>
                </a:lnTo>
                <a:lnTo>
                  <a:pt x="438777" y="1650"/>
                </a:lnTo>
                <a:lnTo>
                  <a:pt x="435805" y="1269"/>
                </a:lnTo>
                <a:close/>
              </a:path>
              <a:path w="895984" h="41910">
                <a:moveTo>
                  <a:pt x="652505" y="1396"/>
                </a:moveTo>
                <a:lnTo>
                  <a:pt x="645553" y="1608"/>
                </a:lnTo>
                <a:lnTo>
                  <a:pt x="647057" y="2412"/>
                </a:lnTo>
                <a:lnTo>
                  <a:pt x="652505" y="1396"/>
                </a:lnTo>
                <a:close/>
              </a:path>
              <a:path w="895984" h="41910">
                <a:moveTo>
                  <a:pt x="644516" y="2235"/>
                </a:moveTo>
                <a:lnTo>
                  <a:pt x="645882" y="2372"/>
                </a:lnTo>
                <a:lnTo>
                  <a:pt x="644516" y="2235"/>
                </a:lnTo>
                <a:close/>
              </a:path>
              <a:path w="895984" h="41910">
                <a:moveTo>
                  <a:pt x="636707" y="634"/>
                </a:moveTo>
                <a:lnTo>
                  <a:pt x="632909" y="1269"/>
                </a:lnTo>
                <a:lnTo>
                  <a:pt x="638891" y="2031"/>
                </a:lnTo>
                <a:lnTo>
                  <a:pt x="644516" y="2235"/>
                </a:lnTo>
                <a:lnTo>
                  <a:pt x="639971" y="1777"/>
                </a:lnTo>
                <a:lnTo>
                  <a:pt x="645553" y="1608"/>
                </a:lnTo>
                <a:lnTo>
                  <a:pt x="645158" y="1396"/>
                </a:lnTo>
                <a:lnTo>
                  <a:pt x="638459" y="1396"/>
                </a:lnTo>
                <a:lnTo>
                  <a:pt x="636605" y="1142"/>
                </a:lnTo>
                <a:lnTo>
                  <a:pt x="641088" y="761"/>
                </a:lnTo>
                <a:lnTo>
                  <a:pt x="636707" y="634"/>
                </a:lnTo>
                <a:close/>
              </a:path>
              <a:path w="895984" h="41910">
                <a:moveTo>
                  <a:pt x="380510" y="1777"/>
                </a:moveTo>
                <a:lnTo>
                  <a:pt x="378554" y="2031"/>
                </a:lnTo>
                <a:lnTo>
                  <a:pt x="379208" y="2197"/>
                </a:lnTo>
                <a:lnTo>
                  <a:pt x="380510" y="1777"/>
                </a:lnTo>
                <a:close/>
              </a:path>
              <a:path w="895984" h="41910">
                <a:moveTo>
                  <a:pt x="413720" y="1396"/>
                </a:moveTo>
                <a:lnTo>
                  <a:pt x="408607" y="2031"/>
                </a:lnTo>
                <a:lnTo>
                  <a:pt x="408221" y="2158"/>
                </a:lnTo>
                <a:lnTo>
                  <a:pt x="413720" y="1396"/>
                </a:lnTo>
                <a:close/>
              </a:path>
              <a:path w="895984" h="41910">
                <a:moveTo>
                  <a:pt x="526496" y="380"/>
                </a:moveTo>
                <a:lnTo>
                  <a:pt x="518609" y="761"/>
                </a:lnTo>
                <a:lnTo>
                  <a:pt x="518483" y="1286"/>
                </a:lnTo>
                <a:lnTo>
                  <a:pt x="520197" y="2031"/>
                </a:lnTo>
                <a:lnTo>
                  <a:pt x="526979" y="1777"/>
                </a:lnTo>
                <a:lnTo>
                  <a:pt x="530689" y="1777"/>
                </a:lnTo>
                <a:lnTo>
                  <a:pt x="529275" y="888"/>
                </a:lnTo>
                <a:lnTo>
                  <a:pt x="524921" y="888"/>
                </a:lnTo>
                <a:lnTo>
                  <a:pt x="526496" y="380"/>
                </a:lnTo>
                <a:close/>
              </a:path>
              <a:path w="895984" h="41910">
                <a:moveTo>
                  <a:pt x="540787" y="1542"/>
                </a:moveTo>
                <a:lnTo>
                  <a:pt x="539082" y="2031"/>
                </a:lnTo>
                <a:lnTo>
                  <a:pt x="546499" y="2031"/>
                </a:lnTo>
                <a:lnTo>
                  <a:pt x="543641" y="1904"/>
                </a:lnTo>
                <a:lnTo>
                  <a:pt x="546448" y="1777"/>
                </a:lnTo>
                <a:lnTo>
                  <a:pt x="543882" y="1777"/>
                </a:lnTo>
                <a:lnTo>
                  <a:pt x="540787" y="1542"/>
                </a:lnTo>
                <a:close/>
              </a:path>
              <a:path w="895984" h="41910">
                <a:moveTo>
                  <a:pt x="541736" y="1269"/>
                </a:moveTo>
                <a:lnTo>
                  <a:pt x="540787" y="1542"/>
                </a:lnTo>
                <a:lnTo>
                  <a:pt x="543882" y="1777"/>
                </a:lnTo>
                <a:lnTo>
                  <a:pt x="545154" y="1443"/>
                </a:lnTo>
                <a:lnTo>
                  <a:pt x="541736" y="1269"/>
                </a:lnTo>
                <a:close/>
              </a:path>
              <a:path w="895984" h="41910">
                <a:moveTo>
                  <a:pt x="545154" y="1443"/>
                </a:moveTo>
                <a:lnTo>
                  <a:pt x="543882" y="1777"/>
                </a:lnTo>
                <a:lnTo>
                  <a:pt x="546448" y="1777"/>
                </a:lnTo>
                <a:lnTo>
                  <a:pt x="549254" y="1650"/>
                </a:lnTo>
                <a:lnTo>
                  <a:pt x="545154" y="1443"/>
                </a:lnTo>
                <a:close/>
              </a:path>
              <a:path w="895984" h="41910">
                <a:moveTo>
                  <a:pt x="594337" y="1523"/>
                </a:moveTo>
                <a:lnTo>
                  <a:pt x="587536" y="1523"/>
                </a:lnTo>
                <a:lnTo>
                  <a:pt x="592968" y="1777"/>
                </a:lnTo>
                <a:lnTo>
                  <a:pt x="594337" y="1523"/>
                </a:lnTo>
                <a:close/>
              </a:path>
              <a:path w="895984" h="41910">
                <a:moveTo>
                  <a:pt x="497054" y="1202"/>
                </a:moveTo>
                <a:lnTo>
                  <a:pt x="489298" y="1650"/>
                </a:lnTo>
                <a:lnTo>
                  <a:pt x="495044" y="1650"/>
                </a:lnTo>
                <a:lnTo>
                  <a:pt x="497224" y="1286"/>
                </a:lnTo>
                <a:lnTo>
                  <a:pt x="497054" y="1202"/>
                </a:lnTo>
                <a:close/>
              </a:path>
              <a:path w="895984" h="41910">
                <a:moveTo>
                  <a:pt x="540999" y="0"/>
                </a:moveTo>
                <a:lnTo>
                  <a:pt x="535074" y="126"/>
                </a:lnTo>
                <a:lnTo>
                  <a:pt x="531393" y="827"/>
                </a:lnTo>
                <a:lnTo>
                  <a:pt x="540787" y="1542"/>
                </a:lnTo>
                <a:lnTo>
                  <a:pt x="541736" y="1269"/>
                </a:lnTo>
                <a:lnTo>
                  <a:pt x="545813" y="1269"/>
                </a:lnTo>
                <a:lnTo>
                  <a:pt x="546778" y="1015"/>
                </a:lnTo>
                <a:lnTo>
                  <a:pt x="540999" y="0"/>
                </a:lnTo>
                <a:close/>
              </a:path>
              <a:path w="895984" h="41910">
                <a:moveTo>
                  <a:pt x="545813" y="1269"/>
                </a:moveTo>
                <a:lnTo>
                  <a:pt x="541736" y="1269"/>
                </a:lnTo>
                <a:lnTo>
                  <a:pt x="545154" y="1443"/>
                </a:lnTo>
                <a:lnTo>
                  <a:pt x="545813" y="1269"/>
                </a:lnTo>
                <a:close/>
              </a:path>
              <a:path w="895984" h="41910">
                <a:moveTo>
                  <a:pt x="643971" y="761"/>
                </a:moveTo>
                <a:lnTo>
                  <a:pt x="638459" y="1396"/>
                </a:lnTo>
                <a:lnTo>
                  <a:pt x="645158" y="1396"/>
                </a:lnTo>
                <a:lnTo>
                  <a:pt x="643971" y="761"/>
                </a:lnTo>
                <a:close/>
              </a:path>
              <a:path w="895984" h="41910">
                <a:moveTo>
                  <a:pt x="495140" y="253"/>
                </a:moveTo>
                <a:lnTo>
                  <a:pt x="497054" y="1202"/>
                </a:lnTo>
                <a:lnTo>
                  <a:pt x="498086" y="1142"/>
                </a:lnTo>
                <a:lnTo>
                  <a:pt x="503312" y="1142"/>
                </a:lnTo>
                <a:lnTo>
                  <a:pt x="505401" y="761"/>
                </a:lnTo>
                <a:lnTo>
                  <a:pt x="495140" y="253"/>
                </a:lnTo>
                <a:close/>
              </a:path>
              <a:path w="895984" h="41910">
                <a:moveTo>
                  <a:pt x="528871" y="634"/>
                </a:moveTo>
                <a:lnTo>
                  <a:pt x="529275" y="888"/>
                </a:lnTo>
                <a:lnTo>
                  <a:pt x="531068" y="888"/>
                </a:lnTo>
                <a:lnTo>
                  <a:pt x="531393" y="827"/>
                </a:lnTo>
                <a:lnTo>
                  <a:pt x="528871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9596248" y="2819287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575" y="0"/>
                </a:moveTo>
                <a:lnTo>
                  <a:pt x="0" y="647"/>
                </a:lnTo>
                <a:lnTo>
                  <a:pt x="6959" y="914"/>
                </a:lnTo>
                <a:lnTo>
                  <a:pt x="9105" y="1397"/>
                </a:lnTo>
                <a:lnTo>
                  <a:pt x="9842" y="952"/>
                </a:lnTo>
                <a:lnTo>
                  <a:pt x="6273" y="457"/>
                </a:lnTo>
                <a:lnTo>
                  <a:pt x="557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9415908" y="2815668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93" y="83"/>
                </a:moveTo>
                <a:lnTo>
                  <a:pt x="0" y="228"/>
                </a:lnTo>
                <a:lnTo>
                  <a:pt x="584" y="279"/>
                </a:lnTo>
                <a:lnTo>
                  <a:pt x="2997" y="622"/>
                </a:lnTo>
                <a:lnTo>
                  <a:pt x="3225" y="469"/>
                </a:lnTo>
                <a:lnTo>
                  <a:pt x="4254" y="279"/>
                </a:lnTo>
                <a:lnTo>
                  <a:pt x="3993" y="83"/>
                </a:lnTo>
                <a:close/>
              </a:path>
              <a:path w="6350" h="635">
                <a:moveTo>
                  <a:pt x="6286" y="0"/>
                </a:moveTo>
                <a:lnTo>
                  <a:pt x="3949" y="50"/>
                </a:lnTo>
                <a:lnTo>
                  <a:pt x="628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9371520" y="2815168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6929" y="0"/>
                </a:moveTo>
                <a:lnTo>
                  <a:pt x="10922" y="76"/>
                </a:lnTo>
                <a:lnTo>
                  <a:pt x="736" y="457"/>
                </a:lnTo>
                <a:lnTo>
                  <a:pt x="0" y="914"/>
                </a:lnTo>
                <a:lnTo>
                  <a:pt x="169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9323309" y="2813966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197" y="0"/>
                </a:moveTo>
                <a:lnTo>
                  <a:pt x="1054" y="25"/>
                </a:lnTo>
                <a:lnTo>
                  <a:pt x="0" y="241"/>
                </a:lnTo>
                <a:lnTo>
                  <a:pt x="3822" y="584"/>
                </a:lnTo>
                <a:lnTo>
                  <a:pt x="4940" y="355"/>
                </a:lnTo>
                <a:lnTo>
                  <a:pt x="6642" y="241"/>
                </a:lnTo>
                <a:lnTo>
                  <a:pt x="619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9316679" y="2814831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559" y="0"/>
                </a:moveTo>
                <a:lnTo>
                  <a:pt x="1900" y="503"/>
                </a:lnTo>
                <a:lnTo>
                  <a:pt x="3632" y="749"/>
                </a:lnTo>
                <a:lnTo>
                  <a:pt x="7353" y="698"/>
                </a:lnTo>
                <a:lnTo>
                  <a:pt x="8559" y="0"/>
                </a:lnTo>
                <a:close/>
              </a:path>
              <a:path w="8890" h="1269">
                <a:moveTo>
                  <a:pt x="0" y="266"/>
                </a:moveTo>
                <a:lnTo>
                  <a:pt x="165" y="635"/>
                </a:lnTo>
                <a:lnTo>
                  <a:pt x="1900" y="503"/>
                </a:lnTo>
                <a:lnTo>
                  <a:pt x="0" y="266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9218178" y="2814318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660"/>
                </a:moveTo>
                <a:lnTo>
                  <a:pt x="2209" y="1104"/>
                </a:lnTo>
                <a:lnTo>
                  <a:pt x="3976" y="965"/>
                </a:lnTo>
                <a:lnTo>
                  <a:pt x="2413" y="965"/>
                </a:lnTo>
                <a:lnTo>
                  <a:pt x="0" y="660"/>
                </a:lnTo>
                <a:close/>
              </a:path>
              <a:path w="11429" h="1269">
                <a:moveTo>
                  <a:pt x="11315" y="0"/>
                </a:moveTo>
                <a:lnTo>
                  <a:pt x="2413" y="965"/>
                </a:lnTo>
                <a:lnTo>
                  <a:pt x="3976" y="965"/>
                </a:lnTo>
                <a:lnTo>
                  <a:pt x="7188" y="711"/>
                </a:lnTo>
                <a:lnTo>
                  <a:pt x="9512" y="660"/>
                </a:lnTo>
                <a:lnTo>
                  <a:pt x="1131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9176567" y="2815487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016" y="0"/>
                </a:moveTo>
                <a:lnTo>
                  <a:pt x="2768" y="63"/>
                </a:lnTo>
                <a:lnTo>
                  <a:pt x="0" y="406"/>
                </a:lnTo>
                <a:lnTo>
                  <a:pt x="2628" y="596"/>
                </a:lnTo>
                <a:lnTo>
                  <a:pt x="6400" y="533"/>
                </a:lnTo>
                <a:lnTo>
                  <a:pt x="501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9156733" y="2854610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49" y="0"/>
                </a:moveTo>
                <a:lnTo>
                  <a:pt x="0" y="406"/>
                </a:lnTo>
                <a:lnTo>
                  <a:pt x="4940" y="215"/>
                </a:lnTo>
                <a:lnTo>
                  <a:pt x="7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9518522" y="2849006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176" y="405"/>
                </a:moveTo>
                <a:lnTo>
                  <a:pt x="0" y="952"/>
                </a:lnTo>
                <a:lnTo>
                  <a:pt x="4368" y="762"/>
                </a:lnTo>
                <a:lnTo>
                  <a:pt x="3543" y="736"/>
                </a:lnTo>
                <a:lnTo>
                  <a:pt x="4176" y="405"/>
                </a:lnTo>
                <a:close/>
              </a:path>
              <a:path w="6350" h="1269">
                <a:moveTo>
                  <a:pt x="4952" y="0"/>
                </a:moveTo>
                <a:lnTo>
                  <a:pt x="152" y="457"/>
                </a:lnTo>
                <a:lnTo>
                  <a:pt x="4479" y="247"/>
                </a:lnTo>
                <a:lnTo>
                  <a:pt x="4952" y="0"/>
                </a:lnTo>
                <a:close/>
              </a:path>
              <a:path w="6350" h="1269">
                <a:moveTo>
                  <a:pt x="5918" y="177"/>
                </a:moveTo>
                <a:lnTo>
                  <a:pt x="4479" y="247"/>
                </a:lnTo>
                <a:lnTo>
                  <a:pt x="4176" y="405"/>
                </a:lnTo>
                <a:lnTo>
                  <a:pt x="5918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9609634" y="2831237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901" y="876"/>
                </a:lnTo>
                <a:lnTo>
                  <a:pt x="1460" y="25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9597689" y="2755468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885" y="0"/>
                </a:moveTo>
                <a:lnTo>
                  <a:pt x="2568" y="90"/>
                </a:lnTo>
                <a:lnTo>
                  <a:pt x="3627" y="300"/>
                </a:lnTo>
                <a:lnTo>
                  <a:pt x="0" y="475"/>
                </a:lnTo>
                <a:lnTo>
                  <a:pt x="3251" y="754"/>
                </a:lnTo>
                <a:lnTo>
                  <a:pt x="5257" y="513"/>
                </a:lnTo>
                <a:lnTo>
                  <a:pt x="6642" y="182"/>
                </a:lnTo>
                <a:lnTo>
                  <a:pt x="188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8700401" y="2747100"/>
            <a:ext cx="933450" cy="38735"/>
          </a:xfrm>
          <a:custGeom>
            <a:avLst/>
            <a:gdLst/>
            <a:ahLst/>
            <a:cxnLst/>
            <a:rect l="l" t="t" r="r" b="b"/>
            <a:pathLst>
              <a:path w="933450" h="38735">
                <a:moveTo>
                  <a:pt x="524776" y="37337"/>
                </a:moveTo>
                <a:lnTo>
                  <a:pt x="513537" y="37337"/>
                </a:lnTo>
                <a:lnTo>
                  <a:pt x="524014" y="38607"/>
                </a:lnTo>
                <a:lnTo>
                  <a:pt x="524682" y="37494"/>
                </a:lnTo>
                <a:lnTo>
                  <a:pt x="524535" y="37464"/>
                </a:lnTo>
                <a:lnTo>
                  <a:pt x="524776" y="37337"/>
                </a:lnTo>
                <a:close/>
              </a:path>
              <a:path w="933450" h="38735">
                <a:moveTo>
                  <a:pt x="371840" y="37337"/>
                </a:moveTo>
                <a:lnTo>
                  <a:pt x="362851" y="37337"/>
                </a:lnTo>
                <a:lnTo>
                  <a:pt x="361657" y="38353"/>
                </a:lnTo>
                <a:lnTo>
                  <a:pt x="371840" y="37337"/>
                </a:lnTo>
                <a:close/>
              </a:path>
              <a:path w="933450" h="38735">
                <a:moveTo>
                  <a:pt x="530527" y="37210"/>
                </a:moveTo>
                <a:lnTo>
                  <a:pt x="454329" y="37210"/>
                </a:lnTo>
                <a:lnTo>
                  <a:pt x="459765" y="37591"/>
                </a:lnTo>
                <a:lnTo>
                  <a:pt x="459257" y="37972"/>
                </a:lnTo>
                <a:lnTo>
                  <a:pt x="456946" y="37972"/>
                </a:lnTo>
                <a:lnTo>
                  <a:pt x="455168" y="38099"/>
                </a:lnTo>
                <a:lnTo>
                  <a:pt x="463816" y="38353"/>
                </a:lnTo>
                <a:lnTo>
                  <a:pt x="470700" y="37845"/>
                </a:lnTo>
                <a:lnTo>
                  <a:pt x="478332" y="37464"/>
                </a:lnTo>
                <a:lnTo>
                  <a:pt x="512841" y="37464"/>
                </a:lnTo>
                <a:lnTo>
                  <a:pt x="513537" y="37337"/>
                </a:lnTo>
                <a:lnTo>
                  <a:pt x="530098" y="37337"/>
                </a:lnTo>
                <a:lnTo>
                  <a:pt x="530527" y="37210"/>
                </a:lnTo>
                <a:close/>
              </a:path>
              <a:path w="933450" h="38735">
                <a:moveTo>
                  <a:pt x="512841" y="37464"/>
                </a:moveTo>
                <a:lnTo>
                  <a:pt x="478332" y="37464"/>
                </a:lnTo>
                <a:lnTo>
                  <a:pt x="483517" y="37845"/>
                </a:lnTo>
                <a:lnTo>
                  <a:pt x="491182" y="38099"/>
                </a:lnTo>
                <a:lnTo>
                  <a:pt x="499831" y="38099"/>
                </a:lnTo>
                <a:lnTo>
                  <a:pt x="507974" y="38353"/>
                </a:lnTo>
                <a:lnTo>
                  <a:pt x="512841" y="37464"/>
                </a:lnTo>
                <a:close/>
              </a:path>
              <a:path w="933450" h="38735">
                <a:moveTo>
                  <a:pt x="571448" y="36448"/>
                </a:moveTo>
                <a:lnTo>
                  <a:pt x="537806" y="36448"/>
                </a:lnTo>
                <a:lnTo>
                  <a:pt x="536321" y="37337"/>
                </a:lnTo>
                <a:lnTo>
                  <a:pt x="535203" y="38353"/>
                </a:lnTo>
                <a:lnTo>
                  <a:pt x="548591" y="37529"/>
                </a:lnTo>
                <a:lnTo>
                  <a:pt x="546900" y="37210"/>
                </a:lnTo>
                <a:lnTo>
                  <a:pt x="559031" y="37210"/>
                </a:lnTo>
                <a:lnTo>
                  <a:pt x="566324" y="36816"/>
                </a:lnTo>
                <a:lnTo>
                  <a:pt x="567435" y="36695"/>
                </a:lnTo>
                <a:lnTo>
                  <a:pt x="568857" y="36575"/>
                </a:lnTo>
                <a:lnTo>
                  <a:pt x="571448" y="36448"/>
                </a:lnTo>
                <a:close/>
              </a:path>
              <a:path w="933450" h="38735">
                <a:moveTo>
                  <a:pt x="608717" y="36600"/>
                </a:moveTo>
                <a:lnTo>
                  <a:pt x="602076" y="36780"/>
                </a:lnTo>
                <a:lnTo>
                  <a:pt x="599933" y="37064"/>
                </a:lnTo>
                <a:lnTo>
                  <a:pt x="602411" y="37337"/>
                </a:lnTo>
                <a:lnTo>
                  <a:pt x="600976" y="37972"/>
                </a:lnTo>
                <a:lnTo>
                  <a:pt x="604735" y="38099"/>
                </a:lnTo>
                <a:lnTo>
                  <a:pt x="615238" y="37083"/>
                </a:lnTo>
                <a:lnTo>
                  <a:pt x="614921" y="36829"/>
                </a:lnTo>
                <a:lnTo>
                  <a:pt x="636881" y="36829"/>
                </a:lnTo>
                <a:lnTo>
                  <a:pt x="644612" y="36702"/>
                </a:lnTo>
                <a:lnTo>
                  <a:pt x="609239" y="36695"/>
                </a:lnTo>
                <a:lnTo>
                  <a:pt x="608717" y="36600"/>
                </a:lnTo>
                <a:close/>
              </a:path>
              <a:path w="933450" h="38735">
                <a:moveTo>
                  <a:pt x="675055" y="35305"/>
                </a:moveTo>
                <a:lnTo>
                  <a:pt x="393433" y="35305"/>
                </a:lnTo>
                <a:lnTo>
                  <a:pt x="400316" y="36575"/>
                </a:lnTo>
                <a:lnTo>
                  <a:pt x="406539" y="36956"/>
                </a:lnTo>
                <a:lnTo>
                  <a:pt x="398170" y="37337"/>
                </a:lnTo>
                <a:lnTo>
                  <a:pt x="395554" y="37591"/>
                </a:lnTo>
                <a:lnTo>
                  <a:pt x="402910" y="37972"/>
                </a:lnTo>
                <a:lnTo>
                  <a:pt x="419108" y="37591"/>
                </a:lnTo>
                <a:lnTo>
                  <a:pt x="426224" y="37591"/>
                </a:lnTo>
                <a:lnTo>
                  <a:pt x="423608" y="36829"/>
                </a:lnTo>
                <a:lnTo>
                  <a:pt x="431177" y="36448"/>
                </a:lnTo>
                <a:lnTo>
                  <a:pt x="571448" y="36448"/>
                </a:lnTo>
                <a:lnTo>
                  <a:pt x="574040" y="36321"/>
                </a:lnTo>
                <a:lnTo>
                  <a:pt x="605531" y="36321"/>
                </a:lnTo>
                <a:lnTo>
                  <a:pt x="606488" y="36194"/>
                </a:lnTo>
                <a:lnTo>
                  <a:pt x="661361" y="36194"/>
                </a:lnTo>
                <a:lnTo>
                  <a:pt x="662370" y="36151"/>
                </a:lnTo>
                <a:lnTo>
                  <a:pt x="662813" y="35940"/>
                </a:lnTo>
                <a:lnTo>
                  <a:pt x="669290" y="35940"/>
                </a:lnTo>
                <a:lnTo>
                  <a:pt x="675055" y="35305"/>
                </a:lnTo>
                <a:close/>
              </a:path>
              <a:path w="933450" h="38735">
                <a:moveTo>
                  <a:pt x="426224" y="37591"/>
                </a:moveTo>
                <a:lnTo>
                  <a:pt x="419108" y="37591"/>
                </a:lnTo>
                <a:lnTo>
                  <a:pt x="425500" y="37972"/>
                </a:lnTo>
                <a:lnTo>
                  <a:pt x="426224" y="37591"/>
                </a:lnTo>
                <a:close/>
              </a:path>
              <a:path w="933450" h="38735">
                <a:moveTo>
                  <a:pt x="549630" y="37464"/>
                </a:moveTo>
                <a:lnTo>
                  <a:pt x="548591" y="37529"/>
                </a:lnTo>
                <a:lnTo>
                  <a:pt x="550951" y="37972"/>
                </a:lnTo>
                <a:lnTo>
                  <a:pt x="549630" y="37464"/>
                </a:lnTo>
                <a:close/>
              </a:path>
              <a:path w="933450" h="38735">
                <a:moveTo>
                  <a:pt x="559031" y="37210"/>
                </a:moveTo>
                <a:lnTo>
                  <a:pt x="546900" y="37210"/>
                </a:lnTo>
                <a:lnTo>
                  <a:pt x="556298" y="37972"/>
                </a:lnTo>
                <a:lnTo>
                  <a:pt x="556641" y="37337"/>
                </a:lnTo>
                <a:lnTo>
                  <a:pt x="559031" y="37210"/>
                </a:lnTo>
                <a:close/>
              </a:path>
              <a:path w="933450" h="38735">
                <a:moveTo>
                  <a:pt x="391780" y="35813"/>
                </a:moveTo>
                <a:lnTo>
                  <a:pt x="295490" y="35813"/>
                </a:lnTo>
                <a:lnTo>
                  <a:pt x="306289" y="36829"/>
                </a:lnTo>
                <a:lnTo>
                  <a:pt x="350989" y="37845"/>
                </a:lnTo>
                <a:lnTo>
                  <a:pt x="349783" y="36829"/>
                </a:lnTo>
                <a:lnTo>
                  <a:pt x="388475" y="36829"/>
                </a:lnTo>
                <a:lnTo>
                  <a:pt x="391780" y="35813"/>
                </a:lnTo>
                <a:close/>
              </a:path>
              <a:path w="933450" h="38735">
                <a:moveTo>
                  <a:pt x="376370" y="37210"/>
                </a:moveTo>
                <a:lnTo>
                  <a:pt x="373113" y="37210"/>
                </a:lnTo>
                <a:lnTo>
                  <a:pt x="378053" y="37845"/>
                </a:lnTo>
                <a:lnTo>
                  <a:pt x="376370" y="37210"/>
                </a:lnTo>
                <a:close/>
              </a:path>
              <a:path w="933450" h="38735">
                <a:moveTo>
                  <a:pt x="574040" y="37210"/>
                </a:moveTo>
                <a:lnTo>
                  <a:pt x="581342" y="37845"/>
                </a:lnTo>
                <a:lnTo>
                  <a:pt x="586295" y="37337"/>
                </a:lnTo>
                <a:lnTo>
                  <a:pt x="576160" y="37337"/>
                </a:lnTo>
                <a:lnTo>
                  <a:pt x="574040" y="37210"/>
                </a:lnTo>
                <a:close/>
              </a:path>
              <a:path w="933450" h="38735">
                <a:moveTo>
                  <a:pt x="598957" y="36956"/>
                </a:moveTo>
                <a:lnTo>
                  <a:pt x="595969" y="37120"/>
                </a:lnTo>
                <a:lnTo>
                  <a:pt x="594042" y="37845"/>
                </a:lnTo>
                <a:lnTo>
                  <a:pt x="599933" y="37064"/>
                </a:lnTo>
                <a:lnTo>
                  <a:pt x="598957" y="36956"/>
                </a:lnTo>
                <a:close/>
              </a:path>
              <a:path w="933450" h="38735">
                <a:moveTo>
                  <a:pt x="533107" y="36448"/>
                </a:moveTo>
                <a:lnTo>
                  <a:pt x="431177" y="36448"/>
                </a:lnTo>
                <a:lnTo>
                  <a:pt x="437121" y="36956"/>
                </a:lnTo>
                <a:lnTo>
                  <a:pt x="449135" y="37591"/>
                </a:lnTo>
                <a:lnTo>
                  <a:pt x="448030" y="37718"/>
                </a:lnTo>
                <a:lnTo>
                  <a:pt x="452970" y="37591"/>
                </a:lnTo>
                <a:lnTo>
                  <a:pt x="454329" y="37210"/>
                </a:lnTo>
                <a:lnTo>
                  <a:pt x="530527" y="37210"/>
                </a:lnTo>
                <a:lnTo>
                  <a:pt x="533107" y="36448"/>
                </a:lnTo>
                <a:close/>
              </a:path>
              <a:path w="933450" h="38735">
                <a:moveTo>
                  <a:pt x="530098" y="37337"/>
                </a:moveTo>
                <a:lnTo>
                  <a:pt x="524776" y="37337"/>
                </a:lnTo>
                <a:lnTo>
                  <a:pt x="524682" y="37494"/>
                </a:lnTo>
                <a:lnTo>
                  <a:pt x="525805" y="37718"/>
                </a:lnTo>
                <a:lnTo>
                  <a:pt x="526364" y="37718"/>
                </a:lnTo>
                <a:lnTo>
                  <a:pt x="530098" y="37337"/>
                </a:lnTo>
                <a:close/>
              </a:path>
              <a:path w="933450" h="38735">
                <a:moveTo>
                  <a:pt x="375361" y="36829"/>
                </a:moveTo>
                <a:lnTo>
                  <a:pt x="349783" y="36829"/>
                </a:lnTo>
                <a:lnTo>
                  <a:pt x="359117" y="37591"/>
                </a:lnTo>
                <a:lnTo>
                  <a:pt x="362851" y="37337"/>
                </a:lnTo>
                <a:lnTo>
                  <a:pt x="371840" y="37337"/>
                </a:lnTo>
                <a:lnTo>
                  <a:pt x="373113" y="37210"/>
                </a:lnTo>
                <a:lnTo>
                  <a:pt x="376370" y="37210"/>
                </a:lnTo>
                <a:lnTo>
                  <a:pt x="375361" y="36829"/>
                </a:lnTo>
                <a:close/>
              </a:path>
              <a:path w="933450" h="38735">
                <a:moveTo>
                  <a:pt x="524776" y="37337"/>
                </a:moveTo>
                <a:lnTo>
                  <a:pt x="524535" y="37464"/>
                </a:lnTo>
                <a:lnTo>
                  <a:pt x="524682" y="37494"/>
                </a:lnTo>
                <a:lnTo>
                  <a:pt x="524776" y="37337"/>
                </a:lnTo>
                <a:close/>
              </a:path>
              <a:path w="933450" h="38735">
                <a:moveTo>
                  <a:pt x="388475" y="36829"/>
                </a:moveTo>
                <a:lnTo>
                  <a:pt x="375361" y="36829"/>
                </a:lnTo>
                <a:lnTo>
                  <a:pt x="386410" y="37464"/>
                </a:lnTo>
                <a:lnTo>
                  <a:pt x="388475" y="36829"/>
                </a:lnTo>
                <a:close/>
              </a:path>
              <a:path w="933450" h="38735">
                <a:moveTo>
                  <a:pt x="589617" y="37069"/>
                </a:moveTo>
                <a:lnTo>
                  <a:pt x="589201" y="37076"/>
                </a:lnTo>
                <a:lnTo>
                  <a:pt x="589686" y="37464"/>
                </a:lnTo>
                <a:lnTo>
                  <a:pt x="594321" y="37210"/>
                </a:lnTo>
                <a:lnTo>
                  <a:pt x="590324" y="37210"/>
                </a:lnTo>
                <a:lnTo>
                  <a:pt x="589617" y="37069"/>
                </a:lnTo>
                <a:close/>
              </a:path>
              <a:path w="933450" h="38735">
                <a:moveTo>
                  <a:pt x="605531" y="36321"/>
                </a:moveTo>
                <a:lnTo>
                  <a:pt x="580237" y="36321"/>
                </a:lnTo>
                <a:lnTo>
                  <a:pt x="576160" y="37337"/>
                </a:lnTo>
                <a:lnTo>
                  <a:pt x="586295" y="37337"/>
                </a:lnTo>
                <a:lnTo>
                  <a:pt x="588772" y="37083"/>
                </a:lnTo>
                <a:lnTo>
                  <a:pt x="589201" y="37076"/>
                </a:lnTo>
                <a:lnTo>
                  <a:pt x="589051" y="36956"/>
                </a:lnTo>
                <a:lnTo>
                  <a:pt x="596933" y="36956"/>
                </a:lnTo>
                <a:lnTo>
                  <a:pt x="600263" y="36829"/>
                </a:lnTo>
                <a:lnTo>
                  <a:pt x="602076" y="36780"/>
                </a:lnTo>
                <a:lnTo>
                  <a:pt x="605531" y="36321"/>
                </a:lnTo>
                <a:close/>
              </a:path>
              <a:path w="933450" h="38735">
                <a:moveTo>
                  <a:pt x="596344" y="36979"/>
                </a:moveTo>
                <a:lnTo>
                  <a:pt x="590324" y="37210"/>
                </a:lnTo>
                <a:lnTo>
                  <a:pt x="594321" y="37210"/>
                </a:lnTo>
                <a:lnTo>
                  <a:pt x="595969" y="37120"/>
                </a:lnTo>
                <a:lnTo>
                  <a:pt x="596344" y="36979"/>
                </a:lnTo>
                <a:close/>
              </a:path>
              <a:path w="933450" h="38735">
                <a:moveTo>
                  <a:pt x="602076" y="36780"/>
                </a:moveTo>
                <a:lnTo>
                  <a:pt x="600238" y="36829"/>
                </a:lnTo>
                <a:lnTo>
                  <a:pt x="596344" y="36979"/>
                </a:lnTo>
                <a:lnTo>
                  <a:pt x="595969" y="37120"/>
                </a:lnTo>
                <a:lnTo>
                  <a:pt x="598957" y="36956"/>
                </a:lnTo>
                <a:lnTo>
                  <a:pt x="600744" y="36956"/>
                </a:lnTo>
                <a:lnTo>
                  <a:pt x="602076" y="36780"/>
                </a:lnTo>
                <a:close/>
              </a:path>
              <a:path w="933450" h="38735">
                <a:moveTo>
                  <a:pt x="589051" y="36956"/>
                </a:moveTo>
                <a:lnTo>
                  <a:pt x="589201" y="37076"/>
                </a:lnTo>
                <a:lnTo>
                  <a:pt x="589617" y="37069"/>
                </a:lnTo>
                <a:lnTo>
                  <a:pt x="589051" y="36956"/>
                </a:lnTo>
                <a:close/>
              </a:path>
              <a:path w="933450" h="38735">
                <a:moveTo>
                  <a:pt x="596404" y="36956"/>
                </a:moveTo>
                <a:lnTo>
                  <a:pt x="589051" y="36956"/>
                </a:lnTo>
                <a:lnTo>
                  <a:pt x="589617" y="37069"/>
                </a:lnTo>
                <a:lnTo>
                  <a:pt x="596404" y="36956"/>
                </a:lnTo>
                <a:close/>
              </a:path>
              <a:path w="933450" h="38735">
                <a:moveTo>
                  <a:pt x="600744" y="36956"/>
                </a:moveTo>
                <a:lnTo>
                  <a:pt x="598957" y="36956"/>
                </a:lnTo>
                <a:lnTo>
                  <a:pt x="599933" y="37064"/>
                </a:lnTo>
                <a:lnTo>
                  <a:pt x="600744" y="36956"/>
                </a:lnTo>
                <a:close/>
              </a:path>
              <a:path w="933450" h="38735">
                <a:moveTo>
                  <a:pt x="596933" y="36956"/>
                </a:moveTo>
                <a:lnTo>
                  <a:pt x="596404" y="36956"/>
                </a:lnTo>
                <a:lnTo>
                  <a:pt x="596933" y="36956"/>
                </a:lnTo>
                <a:close/>
              </a:path>
              <a:path w="933450" h="38735">
                <a:moveTo>
                  <a:pt x="290255" y="36695"/>
                </a:moveTo>
                <a:lnTo>
                  <a:pt x="292036" y="36956"/>
                </a:lnTo>
                <a:lnTo>
                  <a:pt x="292255" y="36829"/>
                </a:lnTo>
                <a:lnTo>
                  <a:pt x="290255" y="36695"/>
                </a:lnTo>
                <a:close/>
              </a:path>
              <a:path w="933450" h="38735">
                <a:moveTo>
                  <a:pt x="636841" y="36829"/>
                </a:moveTo>
                <a:lnTo>
                  <a:pt x="614921" y="36829"/>
                </a:lnTo>
                <a:lnTo>
                  <a:pt x="629069" y="36956"/>
                </a:lnTo>
                <a:lnTo>
                  <a:pt x="636841" y="36829"/>
                </a:lnTo>
                <a:close/>
              </a:path>
              <a:path w="933450" h="38735">
                <a:moveTo>
                  <a:pt x="293123" y="36321"/>
                </a:moveTo>
                <a:lnTo>
                  <a:pt x="292493" y="36575"/>
                </a:lnTo>
                <a:lnTo>
                  <a:pt x="292277" y="36816"/>
                </a:lnTo>
                <a:lnTo>
                  <a:pt x="293123" y="36321"/>
                </a:lnTo>
                <a:close/>
              </a:path>
              <a:path w="933450" h="38735">
                <a:moveTo>
                  <a:pt x="609616" y="36575"/>
                </a:moveTo>
                <a:lnTo>
                  <a:pt x="608717" y="36600"/>
                </a:lnTo>
                <a:lnTo>
                  <a:pt x="609303" y="36695"/>
                </a:lnTo>
                <a:lnTo>
                  <a:pt x="609616" y="36575"/>
                </a:lnTo>
                <a:close/>
              </a:path>
              <a:path w="933450" h="38735">
                <a:moveTo>
                  <a:pt x="649208" y="36575"/>
                </a:moveTo>
                <a:lnTo>
                  <a:pt x="609616" y="36575"/>
                </a:lnTo>
                <a:lnTo>
                  <a:pt x="609282" y="36702"/>
                </a:lnTo>
                <a:lnTo>
                  <a:pt x="644612" y="36702"/>
                </a:lnTo>
                <a:lnTo>
                  <a:pt x="649208" y="36575"/>
                </a:lnTo>
                <a:close/>
              </a:path>
              <a:path w="933450" h="38735">
                <a:moveTo>
                  <a:pt x="286431" y="35715"/>
                </a:moveTo>
                <a:lnTo>
                  <a:pt x="282143" y="36321"/>
                </a:lnTo>
                <a:lnTo>
                  <a:pt x="286588" y="36448"/>
                </a:lnTo>
                <a:lnTo>
                  <a:pt x="290255" y="36695"/>
                </a:lnTo>
                <a:lnTo>
                  <a:pt x="287718" y="36321"/>
                </a:lnTo>
                <a:lnTo>
                  <a:pt x="286431" y="35715"/>
                </a:lnTo>
                <a:close/>
              </a:path>
              <a:path w="933450" h="38735">
                <a:moveTo>
                  <a:pt x="661361" y="36194"/>
                </a:moveTo>
                <a:lnTo>
                  <a:pt x="606488" y="36194"/>
                </a:lnTo>
                <a:lnTo>
                  <a:pt x="608717" y="36600"/>
                </a:lnTo>
                <a:lnTo>
                  <a:pt x="609616" y="36575"/>
                </a:lnTo>
                <a:lnTo>
                  <a:pt x="649208" y="36575"/>
                </a:lnTo>
                <a:lnTo>
                  <a:pt x="658399" y="36321"/>
                </a:lnTo>
                <a:lnTo>
                  <a:pt x="661361" y="36194"/>
                </a:lnTo>
                <a:close/>
              </a:path>
              <a:path w="933450" h="38735">
                <a:moveTo>
                  <a:pt x="669290" y="35940"/>
                </a:moveTo>
                <a:lnTo>
                  <a:pt x="667283" y="35940"/>
                </a:lnTo>
                <a:lnTo>
                  <a:pt x="662370" y="36151"/>
                </a:lnTo>
                <a:lnTo>
                  <a:pt x="661479" y="36575"/>
                </a:lnTo>
                <a:lnTo>
                  <a:pt x="664108" y="36194"/>
                </a:lnTo>
                <a:lnTo>
                  <a:pt x="669290" y="35940"/>
                </a:lnTo>
                <a:close/>
              </a:path>
              <a:path w="933450" h="38735">
                <a:moveTo>
                  <a:pt x="277104" y="35686"/>
                </a:moveTo>
                <a:lnTo>
                  <a:pt x="253250" y="35686"/>
                </a:lnTo>
                <a:lnTo>
                  <a:pt x="258038" y="35813"/>
                </a:lnTo>
                <a:lnTo>
                  <a:pt x="259156" y="35940"/>
                </a:lnTo>
                <a:lnTo>
                  <a:pt x="258419" y="36321"/>
                </a:lnTo>
                <a:lnTo>
                  <a:pt x="267963" y="36448"/>
                </a:lnTo>
                <a:lnTo>
                  <a:pt x="277104" y="35686"/>
                </a:lnTo>
                <a:close/>
              </a:path>
              <a:path w="933450" h="38735">
                <a:moveTo>
                  <a:pt x="751485" y="34289"/>
                </a:moveTo>
                <a:lnTo>
                  <a:pt x="225920" y="34289"/>
                </a:lnTo>
                <a:lnTo>
                  <a:pt x="232740" y="34543"/>
                </a:lnTo>
                <a:lnTo>
                  <a:pt x="238290" y="34543"/>
                </a:lnTo>
                <a:lnTo>
                  <a:pt x="238506" y="35178"/>
                </a:lnTo>
                <a:lnTo>
                  <a:pt x="233946" y="35940"/>
                </a:lnTo>
                <a:lnTo>
                  <a:pt x="244309" y="36321"/>
                </a:lnTo>
                <a:lnTo>
                  <a:pt x="253250" y="35686"/>
                </a:lnTo>
                <a:lnTo>
                  <a:pt x="277104" y="35686"/>
                </a:lnTo>
                <a:lnTo>
                  <a:pt x="279934" y="35432"/>
                </a:lnTo>
                <a:lnTo>
                  <a:pt x="393020" y="35432"/>
                </a:lnTo>
                <a:lnTo>
                  <a:pt x="393433" y="35305"/>
                </a:lnTo>
                <a:lnTo>
                  <a:pt x="711894" y="35305"/>
                </a:lnTo>
                <a:lnTo>
                  <a:pt x="720882" y="34924"/>
                </a:lnTo>
                <a:lnTo>
                  <a:pt x="730300" y="34924"/>
                </a:lnTo>
                <a:lnTo>
                  <a:pt x="731088" y="34670"/>
                </a:lnTo>
                <a:lnTo>
                  <a:pt x="746355" y="34670"/>
                </a:lnTo>
                <a:lnTo>
                  <a:pt x="751485" y="34289"/>
                </a:lnTo>
                <a:close/>
              </a:path>
              <a:path w="933450" h="38735">
                <a:moveTo>
                  <a:pt x="293776" y="35940"/>
                </a:moveTo>
                <a:lnTo>
                  <a:pt x="293123" y="36321"/>
                </a:lnTo>
                <a:lnTo>
                  <a:pt x="295376" y="36321"/>
                </a:lnTo>
                <a:lnTo>
                  <a:pt x="293776" y="35940"/>
                </a:lnTo>
                <a:close/>
              </a:path>
              <a:path w="933450" h="38735">
                <a:moveTo>
                  <a:pt x="689025" y="35432"/>
                </a:moveTo>
                <a:lnTo>
                  <a:pt x="680529" y="35432"/>
                </a:lnTo>
                <a:lnTo>
                  <a:pt x="680173" y="36194"/>
                </a:lnTo>
                <a:lnTo>
                  <a:pt x="687920" y="36194"/>
                </a:lnTo>
                <a:lnTo>
                  <a:pt x="688047" y="36321"/>
                </a:lnTo>
                <a:lnTo>
                  <a:pt x="688832" y="35608"/>
                </a:lnTo>
                <a:lnTo>
                  <a:pt x="686803" y="35559"/>
                </a:lnTo>
                <a:lnTo>
                  <a:pt x="689025" y="35432"/>
                </a:lnTo>
                <a:close/>
              </a:path>
              <a:path w="933450" h="38735">
                <a:moveTo>
                  <a:pt x="728232" y="35592"/>
                </a:moveTo>
                <a:lnTo>
                  <a:pt x="726516" y="35686"/>
                </a:lnTo>
                <a:lnTo>
                  <a:pt x="726363" y="36194"/>
                </a:lnTo>
                <a:lnTo>
                  <a:pt x="728232" y="35592"/>
                </a:lnTo>
                <a:close/>
              </a:path>
              <a:path w="933450" h="38735">
                <a:moveTo>
                  <a:pt x="667283" y="35940"/>
                </a:moveTo>
                <a:lnTo>
                  <a:pt x="662813" y="35940"/>
                </a:lnTo>
                <a:lnTo>
                  <a:pt x="662370" y="36151"/>
                </a:lnTo>
                <a:lnTo>
                  <a:pt x="667283" y="35940"/>
                </a:lnTo>
                <a:close/>
              </a:path>
              <a:path w="933450" h="38735">
                <a:moveTo>
                  <a:pt x="393020" y="35432"/>
                </a:moveTo>
                <a:lnTo>
                  <a:pt x="279934" y="35432"/>
                </a:lnTo>
                <a:lnTo>
                  <a:pt x="287528" y="35559"/>
                </a:lnTo>
                <a:lnTo>
                  <a:pt x="286574" y="35694"/>
                </a:lnTo>
                <a:lnTo>
                  <a:pt x="292887" y="35940"/>
                </a:lnTo>
                <a:lnTo>
                  <a:pt x="295490" y="35813"/>
                </a:lnTo>
                <a:lnTo>
                  <a:pt x="391780" y="35813"/>
                </a:lnTo>
                <a:lnTo>
                  <a:pt x="393020" y="35432"/>
                </a:lnTo>
                <a:close/>
              </a:path>
              <a:path w="933450" h="38735">
                <a:moveTo>
                  <a:pt x="711894" y="35305"/>
                </a:moveTo>
                <a:lnTo>
                  <a:pt x="675055" y="35305"/>
                </a:lnTo>
                <a:lnTo>
                  <a:pt x="675551" y="35813"/>
                </a:lnTo>
                <a:lnTo>
                  <a:pt x="680529" y="35432"/>
                </a:lnTo>
                <a:lnTo>
                  <a:pt x="708898" y="35432"/>
                </a:lnTo>
                <a:lnTo>
                  <a:pt x="711894" y="35305"/>
                </a:lnTo>
                <a:close/>
              </a:path>
              <a:path w="933450" h="38735">
                <a:moveTo>
                  <a:pt x="708898" y="35432"/>
                </a:moveTo>
                <a:lnTo>
                  <a:pt x="689025" y="35432"/>
                </a:lnTo>
                <a:lnTo>
                  <a:pt x="688832" y="35608"/>
                </a:lnTo>
                <a:lnTo>
                  <a:pt x="697404" y="35813"/>
                </a:lnTo>
                <a:lnTo>
                  <a:pt x="708898" y="35432"/>
                </a:lnTo>
                <a:close/>
              </a:path>
              <a:path w="933450" h="38735">
                <a:moveTo>
                  <a:pt x="286372" y="35686"/>
                </a:moveTo>
                <a:lnTo>
                  <a:pt x="286574" y="35694"/>
                </a:lnTo>
                <a:lnTo>
                  <a:pt x="286372" y="35686"/>
                </a:lnTo>
                <a:close/>
              </a:path>
              <a:path w="933450" h="38735">
                <a:moveTo>
                  <a:pt x="689025" y="35432"/>
                </a:moveTo>
                <a:lnTo>
                  <a:pt x="686803" y="35559"/>
                </a:lnTo>
                <a:lnTo>
                  <a:pt x="688832" y="35608"/>
                </a:lnTo>
                <a:lnTo>
                  <a:pt x="689025" y="35432"/>
                </a:lnTo>
                <a:close/>
              </a:path>
              <a:path w="933450" h="38735">
                <a:moveTo>
                  <a:pt x="731088" y="34670"/>
                </a:moveTo>
                <a:lnTo>
                  <a:pt x="728232" y="35592"/>
                </a:lnTo>
                <a:lnTo>
                  <a:pt x="735699" y="35178"/>
                </a:lnTo>
                <a:lnTo>
                  <a:pt x="741663" y="34924"/>
                </a:lnTo>
                <a:lnTo>
                  <a:pt x="732955" y="34924"/>
                </a:lnTo>
                <a:lnTo>
                  <a:pt x="731088" y="34670"/>
                </a:lnTo>
                <a:close/>
              </a:path>
              <a:path w="933450" h="38735">
                <a:moveTo>
                  <a:pt x="201669" y="33781"/>
                </a:moveTo>
                <a:lnTo>
                  <a:pt x="182841" y="33781"/>
                </a:lnTo>
                <a:lnTo>
                  <a:pt x="187871" y="34162"/>
                </a:lnTo>
                <a:lnTo>
                  <a:pt x="192239" y="34289"/>
                </a:lnTo>
                <a:lnTo>
                  <a:pt x="202565" y="34416"/>
                </a:lnTo>
                <a:lnTo>
                  <a:pt x="201269" y="35051"/>
                </a:lnTo>
                <a:lnTo>
                  <a:pt x="205003" y="34797"/>
                </a:lnTo>
                <a:lnTo>
                  <a:pt x="212293" y="34797"/>
                </a:lnTo>
                <a:lnTo>
                  <a:pt x="208711" y="34543"/>
                </a:lnTo>
                <a:lnTo>
                  <a:pt x="202222" y="34162"/>
                </a:lnTo>
                <a:lnTo>
                  <a:pt x="201669" y="33781"/>
                </a:lnTo>
                <a:close/>
              </a:path>
              <a:path w="933450" h="38735">
                <a:moveTo>
                  <a:pt x="212293" y="34797"/>
                </a:moveTo>
                <a:lnTo>
                  <a:pt x="205003" y="34797"/>
                </a:lnTo>
                <a:lnTo>
                  <a:pt x="209461" y="35051"/>
                </a:lnTo>
                <a:lnTo>
                  <a:pt x="212293" y="34797"/>
                </a:lnTo>
                <a:close/>
              </a:path>
              <a:path w="933450" h="38735">
                <a:moveTo>
                  <a:pt x="746355" y="34670"/>
                </a:moveTo>
                <a:lnTo>
                  <a:pt x="731088" y="34670"/>
                </a:lnTo>
                <a:lnTo>
                  <a:pt x="732955" y="34924"/>
                </a:lnTo>
                <a:lnTo>
                  <a:pt x="741663" y="34924"/>
                </a:lnTo>
                <a:lnTo>
                  <a:pt x="744645" y="34797"/>
                </a:lnTo>
                <a:lnTo>
                  <a:pt x="746355" y="34670"/>
                </a:lnTo>
                <a:close/>
              </a:path>
              <a:path w="933450" h="38735">
                <a:moveTo>
                  <a:pt x="760035" y="33654"/>
                </a:moveTo>
                <a:lnTo>
                  <a:pt x="216700" y="33654"/>
                </a:lnTo>
                <a:lnTo>
                  <a:pt x="223380" y="34797"/>
                </a:lnTo>
                <a:lnTo>
                  <a:pt x="225920" y="34289"/>
                </a:lnTo>
                <a:lnTo>
                  <a:pt x="751485" y="34289"/>
                </a:lnTo>
                <a:lnTo>
                  <a:pt x="760035" y="33654"/>
                </a:lnTo>
                <a:close/>
              </a:path>
              <a:path w="933450" h="38735">
                <a:moveTo>
                  <a:pt x="168510" y="33486"/>
                </a:moveTo>
                <a:lnTo>
                  <a:pt x="167855" y="33527"/>
                </a:lnTo>
                <a:lnTo>
                  <a:pt x="167347" y="33908"/>
                </a:lnTo>
                <a:lnTo>
                  <a:pt x="164731" y="33908"/>
                </a:lnTo>
                <a:lnTo>
                  <a:pt x="174574" y="34670"/>
                </a:lnTo>
                <a:lnTo>
                  <a:pt x="168510" y="33486"/>
                </a:lnTo>
                <a:close/>
              </a:path>
              <a:path w="933450" h="38735">
                <a:moveTo>
                  <a:pt x="182544" y="34089"/>
                </a:moveTo>
                <a:lnTo>
                  <a:pt x="180547" y="34268"/>
                </a:lnTo>
                <a:lnTo>
                  <a:pt x="180657" y="34543"/>
                </a:lnTo>
                <a:lnTo>
                  <a:pt x="182105" y="34543"/>
                </a:lnTo>
                <a:lnTo>
                  <a:pt x="182544" y="34089"/>
                </a:lnTo>
                <a:close/>
              </a:path>
              <a:path w="933450" h="38735">
                <a:moveTo>
                  <a:pt x="216700" y="33654"/>
                </a:moveTo>
                <a:lnTo>
                  <a:pt x="211112" y="33654"/>
                </a:lnTo>
                <a:lnTo>
                  <a:pt x="212128" y="34035"/>
                </a:lnTo>
                <a:lnTo>
                  <a:pt x="221615" y="34543"/>
                </a:lnTo>
                <a:lnTo>
                  <a:pt x="216700" y="33654"/>
                </a:lnTo>
                <a:close/>
              </a:path>
              <a:path w="933450" h="38735">
                <a:moveTo>
                  <a:pt x="180505" y="34162"/>
                </a:moveTo>
                <a:lnTo>
                  <a:pt x="179862" y="34162"/>
                </a:lnTo>
                <a:lnTo>
                  <a:pt x="180301" y="34289"/>
                </a:lnTo>
                <a:lnTo>
                  <a:pt x="180547" y="34268"/>
                </a:lnTo>
                <a:close/>
              </a:path>
              <a:path w="933450" h="38735">
                <a:moveTo>
                  <a:pt x="777565" y="33527"/>
                </a:moveTo>
                <a:lnTo>
                  <a:pt x="761746" y="33527"/>
                </a:lnTo>
                <a:lnTo>
                  <a:pt x="760577" y="33781"/>
                </a:lnTo>
                <a:lnTo>
                  <a:pt x="760920" y="34162"/>
                </a:lnTo>
                <a:lnTo>
                  <a:pt x="758202" y="34289"/>
                </a:lnTo>
                <a:lnTo>
                  <a:pt x="766445" y="34162"/>
                </a:lnTo>
                <a:lnTo>
                  <a:pt x="776020" y="33781"/>
                </a:lnTo>
                <a:lnTo>
                  <a:pt x="777565" y="33527"/>
                </a:lnTo>
                <a:close/>
              </a:path>
              <a:path w="933450" h="38735">
                <a:moveTo>
                  <a:pt x="178104" y="33654"/>
                </a:moveTo>
                <a:lnTo>
                  <a:pt x="176352" y="33781"/>
                </a:lnTo>
                <a:lnTo>
                  <a:pt x="172427" y="34162"/>
                </a:lnTo>
                <a:lnTo>
                  <a:pt x="179862" y="34162"/>
                </a:lnTo>
                <a:lnTo>
                  <a:pt x="178104" y="33654"/>
                </a:lnTo>
                <a:close/>
              </a:path>
              <a:path w="933450" h="38735">
                <a:moveTo>
                  <a:pt x="182651" y="33979"/>
                </a:moveTo>
                <a:lnTo>
                  <a:pt x="183146" y="34035"/>
                </a:lnTo>
                <a:lnTo>
                  <a:pt x="182651" y="33979"/>
                </a:lnTo>
                <a:close/>
              </a:path>
              <a:path w="933450" h="38735">
                <a:moveTo>
                  <a:pt x="769696" y="33019"/>
                </a:moveTo>
                <a:lnTo>
                  <a:pt x="180263" y="33019"/>
                </a:lnTo>
                <a:lnTo>
                  <a:pt x="179806" y="33654"/>
                </a:lnTo>
                <a:lnTo>
                  <a:pt x="182651" y="33979"/>
                </a:lnTo>
                <a:lnTo>
                  <a:pt x="182841" y="33781"/>
                </a:lnTo>
                <a:lnTo>
                  <a:pt x="201669" y="33781"/>
                </a:lnTo>
                <a:lnTo>
                  <a:pt x="201485" y="33654"/>
                </a:lnTo>
                <a:lnTo>
                  <a:pt x="760035" y="33654"/>
                </a:lnTo>
                <a:lnTo>
                  <a:pt x="761746" y="33527"/>
                </a:lnTo>
                <a:lnTo>
                  <a:pt x="775677" y="33527"/>
                </a:lnTo>
                <a:lnTo>
                  <a:pt x="769696" y="33019"/>
                </a:lnTo>
                <a:close/>
              </a:path>
              <a:path w="933450" h="38735">
                <a:moveTo>
                  <a:pt x="160583" y="32765"/>
                </a:moveTo>
                <a:lnTo>
                  <a:pt x="145097" y="32765"/>
                </a:lnTo>
                <a:lnTo>
                  <a:pt x="156438" y="33527"/>
                </a:lnTo>
                <a:lnTo>
                  <a:pt x="159283" y="33019"/>
                </a:lnTo>
                <a:lnTo>
                  <a:pt x="160439" y="33019"/>
                </a:lnTo>
                <a:lnTo>
                  <a:pt x="160583" y="32765"/>
                </a:lnTo>
                <a:close/>
              </a:path>
              <a:path w="933450" h="38735">
                <a:moveTo>
                  <a:pt x="778376" y="33394"/>
                </a:moveTo>
                <a:lnTo>
                  <a:pt x="777565" y="33527"/>
                </a:lnTo>
                <a:lnTo>
                  <a:pt x="779487" y="33527"/>
                </a:lnTo>
                <a:lnTo>
                  <a:pt x="778376" y="33394"/>
                </a:lnTo>
                <a:close/>
              </a:path>
              <a:path w="933450" h="38735">
                <a:moveTo>
                  <a:pt x="169460" y="33367"/>
                </a:moveTo>
                <a:lnTo>
                  <a:pt x="168071" y="33400"/>
                </a:lnTo>
                <a:lnTo>
                  <a:pt x="168510" y="33486"/>
                </a:lnTo>
                <a:lnTo>
                  <a:pt x="169862" y="33400"/>
                </a:lnTo>
                <a:lnTo>
                  <a:pt x="169460" y="33367"/>
                </a:lnTo>
                <a:close/>
              </a:path>
              <a:path w="933450" h="38735">
                <a:moveTo>
                  <a:pt x="467563" y="29717"/>
                </a:moveTo>
                <a:lnTo>
                  <a:pt x="458470" y="31495"/>
                </a:lnTo>
                <a:lnTo>
                  <a:pt x="116916" y="31495"/>
                </a:lnTo>
                <a:lnTo>
                  <a:pt x="124206" y="31622"/>
                </a:lnTo>
                <a:lnTo>
                  <a:pt x="129616" y="32257"/>
                </a:lnTo>
                <a:lnTo>
                  <a:pt x="128701" y="32257"/>
                </a:lnTo>
                <a:lnTo>
                  <a:pt x="142963" y="33400"/>
                </a:lnTo>
                <a:lnTo>
                  <a:pt x="145097" y="32765"/>
                </a:lnTo>
                <a:lnTo>
                  <a:pt x="160583" y="32765"/>
                </a:lnTo>
                <a:lnTo>
                  <a:pt x="160655" y="32638"/>
                </a:lnTo>
                <a:lnTo>
                  <a:pt x="774268" y="32638"/>
                </a:lnTo>
                <a:lnTo>
                  <a:pt x="780364" y="32130"/>
                </a:lnTo>
                <a:lnTo>
                  <a:pt x="794219" y="32130"/>
                </a:lnTo>
                <a:lnTo>
                  <a:pt x="794550" y="31749"/>
                </a:lnTo>
                <a:lnTo>
                  <a:pt x="802817" y="31622"/>
                </a:lnTo>
                <a:lnTo>
                  <a:pt x="628218" y="31622"/>
                </a:lnTo>
                <a:lnTo>
                  <a:pt x="626601" y="30987"/>
                </a:lnTo>
                <a:lnTo>
                  <a:pt x="471246" y="30987"/>
                </a:lnTo>
                <a:lnTo>
                  <a:pt x="467563" y="29717"/>
                </a:lnTo>
                <a:close/>
              </a:path>
              <a:path w="933450" h="38735">
                <a:moveTo>
                  <a:pt x="160439" y="33019"/>
                </a:moveTo>
                <a:lnTo>
                  <a:pt x="159283" y="33019"/>
                </a:lnTo>
                <a:lnTo>
                  <a:pt x="159829" y="33146"/>
                </a:lnTo>
                <a:lnTo>
                  <a:pt x="158965" y="33146"/>
                </a:lnTo>
                <a:lnTo>
                  <a:pt x="160223" y="33400"/>
                </a:lnTo>
                <a:lnTo>
                  <a:pt x="160439" y="33019"/>
                </a:lnTo>
                <a:close/>
              </a:path>
              <a:path w="933450" h="38735">
                <a:moveTo>
                  <a:pt x="774204" y="32892"/>
                </a:moveTo>
                <a:lnTo>
                  <a:pt x="778376" y="33394"/>
                </a:lnTo>
                <a:lnTo>
                  <a:pt x="779881" y="33146"/>
                </a:lnTo>
                <a:lnTo>
                  <a:pt x="774204" y="32892"/>
                </a:lnTo>
                <a:close/>
              </a:path>
              <a:path w="933450" h="38735">
                <a:moveTo>
                  <a:pt x="774268" y="32638"/>
                </a:moveTo>
                <a:lnTo>
                  <a:pt x="160655" y="32638"/>
                </a:lnTo>
                <a:lnTo>
                  <a:pt x="169460" y="33367"/>
                </a:lnTo>
                <a:lnTo>
                  <a:pt x="173367" y="33273"/>
                </a:lnTo>
                <a:lnTo>
                  <a:pt x="180263" y="33019"/>
                </a:lnTo>
                <a:lnTo>
                  <a:pt x="769696" y="33019"/>
                </a:lnTo>
                <a:lnTo>
                  <a:pt x="774268" y="32638"/>
                </a:lnTo>
                <a:close/>
              </a:path>
              <a:path w="933450" h="38735">
                <a:moveTo>
                  <a:pt x="631698" y="29971"/>
                </a:moveTo>
                <a:lnTo>
                  <a:pt x="634136" y="30733"/>
                </a:lnTo>
                <a:lnTo>
                  <a:pt x="628218" y="31622"/>
                </a:lnTo>
                <a:lnTo>
                  <a:pt x="802817" y="31622"/>
                </a:lnTo>
                <a:lnTo>
                  <a:pt x="807770" y="31876"/>
                </a:lnTo>
                <a:lnTo>
                  <a:pt x="798550" y="31876"/>
                </a:lnTo>
                <a:lnTo>
                  <a:pt x="800544" y="32257"/>
                </a:lnTo>
                <a:lnTo>
                  <a:pt x="802563" y="33273"/>
                </a:lnTo>
                <a:lnTo>
                  <a:pt x="819429" y="32384"/>
                </a:lnTo>
                <a:lnTo>
                  <a:pt x="822126" y="32384"/>
                </a:lnTo>
                <a:lnTo>
                  <a:pt x="825906" y="31876"/>
                </a:lnTo>
                <a:lnTo>
                  <a:pt x="825576" y="31622"/>
                </a:lnTo>
                <a:lnTo>
                  <a:pt x="831964" y="31241"/>
                </a:lnTo>
                <a:lnTo>
                  <a:pt x="838336" y="31241"/>
                </a:lnTo>
                <a:lnTo>
                  <a:pt x="843666" y="30479"/>
                </a:lnTo>
                <a:lnTo>
                  <a:pt x="671639" y="30479"/>
                </a:lnTo>
                <a:lnTo>
                  <a:pt x="671890" y="30352"/>
                </a:lnTo>
                <a:lnTo>
                  <a:pt x="656851" y="30352"/>
                </a:lnTo>
                <a:lnTo>
                  <a:pt x="652941" y="30225"/>
                </a:lnTo>
                <a:lnTo>
                  <a:pt x="638124" y="30225"/>
                </a:lnTo>
                <a:lnTo>
                  <a:pt x="631698" y="29971"/>
                </a:lnTo>
                <a:close/>
              </a:path>
              <a:path w="933450" h="38735">
                <a:moveTo>
                  <a:pt x="822126" y="32384"/>
                </a:moveTo>
                <a:lnTo>
                  <a:pt x="819429" y="32384"/>
                </a:lnTo>
                <a:lnTo>
                  <a:pt x="821182" y="32511"/>
                </a:lnTo>
                <a:lnTo>
                  <a:pt x="822126" y="32384"/>
                </a:lnTo>
                <a:close/>
              </a:path>
              <a:path w="933450" h="38735">
                <a:moveTo>
                  <a:pt x="794219" y="32130"/>
                </a:moveTo>
                <a:lnTo>
                  <a:pt x="780364" y="32130"/>
                </a:lnTo>
                <a:lnTo>
                  <a:pt x="785787" y="32257"/>
                </a:lnTo>
                <a:lnTo>
                  <a:pt x="785926" y="32384"/>
                </a:lnTo>
                <a:lnTo>
                  <a:pt x="794219" y="32130"/>
                </a:lnTo>
                <a:close/>
              </a:path>
              <a:path w="933450" h="38735">
                <a:moveTo>
                  <a:pt x="838336" y="31241"/>
                </a:moveTo>
                <a:lnTo>
                  <a:pt x="831964" y="31241"/>
                </a:lnTo>
                <a:lnTo>
                  <a:pt x="828535" y="32257"/>
                </a:lnTo>
                <a:lnTo>
                  <a:pt x="833005" y="32003"/>
                </a:lnTo>
                <a:lnTo>
                  <a:pt x="838336" y="31241"/>
                </a:lnTo>
                <a:close/>
              </a:path>
              <a:path w="933450" h="38735">
                <a:moveTo>
                  <a:pt x="454477" y="31114"/>
                </a:moveTo>
                <a:lnTo>
                  <a:pt x="102577" y="31114"/>
                </a:lnTo>
                <a:lnTo>
                  <a:pt x="112572" y="31622"/>
                </a:lnTo>
                <a:lnTo>
                  <a:pt x="112331" y="31749"/>
                </a:lnTo>
                <a:lnTo>
                  <a:pt x="116916" y="31495"/>
                </a:lnTo>
                <a:lnTo>
                  <a:pt x="458470" y="31495"/>
                </a:lnTo>
                <a:lnTo>
                  <a:pt x="454477" y="31114"/>
                </a:lnTo>
                <a:close/>
              </a:path>
              <a:path w="933450" h="38735">
                <a:moveTo>
                  <a:pt x="311645" y="28701"/>
                </a:moveTo>
                <a:lnTo>
                  <a:pt x="96570" y="28701"/>
                </a:lnTo>
                <a:lnTo>
                  <a:pt x="91389" y="30479"/>
                </a:lnTo>
                <a:lnTo>
                  <a:pt x="98780" y="31368"/>
                </a:lnTo>
                <a:lnTo>
                  <a:pt x="102577" y="31114"/>
                </a:lnTo>
                <a:lnTo>
                  <a:pt x="454477" y="31114"/>
                </a:lnTo>
                <a:lnTo>
                  <a:pt x="451815" y="30860"/>
                </a:lnTo>
                <a:lnTo>
                  <a:pt x="452285" y="30606"/>
                </a:lnTo>
                <a:lnTo>
                  <a:pt x="455447" y="30479"/>
                </a:lnTo>
                <a:lnTo>
                  <a:pt x="457212" y="30352"/>
                </a:lnTo>
                <a:lnTo>
                  <a:pt x="450975" y="30225"/>
                </a:lnTo>
                <a:lnTo>
                  <a:pt x="421143" y="30225"/>
                </a:lnTo>
                <a:lnTo>
                  <a:pt x="413160" y="29971"/>
                </a:lnTo>
                <a:lnTo>
                  <a:pt x="400533" y="29971"/>
                </a:lnTo>
                <a:lnTo>
                  <a:pt x="387546" y="29844"/>
                </a:lnTo>
                <a:lnTo>
                  <a:pt x="381525" y="29717"/>
                </a:lnTo>
                <a:lnTo>
                  <a:pt x="365607" y="29717"/>
                </a:lnTo>
                <a:lnTo>
                  <a:pt x="366890" y="29463"/>
                </a:lnTo>
                <a:lnTo>
                  <a:pt x="345717" y="29463"/>
                </a:lnTo>
                <a:lnTo>
                  <a:pt x="326414" y="28955"/>
                </a:lnTo>
                <a:lnTo>
                  <a:pt x="311175" y="28955"/>
                </a:lnTo>
                <a:lnTo>
                  <a:pt x="311645" y="28701"/>
                </a:lnTo>
                <a:close/>
              </a:path>
              <a:path w="933450" h="38735">
                <a:moveTo>
                  <a:pt x="473981" y="30363"/>
                </a:moveTo>
                <a:lnTo>
                  <a:pt x="475043" y="30987"/>
                </a:lnTo>
                <a:lnTo>
                  <a:pt x="626601" y="30987"/>
                </a:lnTo>
                <a:lnTo>
                  <a:pt x="626277" y="30860"/>
                </a:lnTo>
                <a:lnTo>
                  <a:pt x="603992" y="30860"/>
                </a:lnTo>
                <a:lnTo>
                  <a:pt x="603046" y="30479"/>
                </a:lnTo>
                <a:lnTo>
                  <a:pt x="500395" y="30479"/>
                </a:lnTo>
                <a:lnTo>
                  <a:pt x="473981" y="30363"/>
                </a:lnTo>
                <a:close/>
              </a:path>
              <a:path w="933450" h="38735">
                <a:moveTo>
                  <a:pt x="613143" y="30352"/>
                </a:moveTo>
                <a:lnTo>
                  <a:pt x="603992" y="30860"/>
                </a:lnTo>
                <a:lnTo>
                  <a:pt x="626277" y="30860"/>
                </a:lnTo>
                <a:lnTo>
                  <a:pt x="625630" y="30606"/>
                </a:lnTo>
                <a:lnTo>
                  <a:pt x="615010" y="30606"/>
                </a:lnTo>
                <a:lnTo>
                  <a:pt x="613143" y="30352"/>
                </a:lnTo>
                <a:close/>
              </a:path>
              <a:path w="933450" h="38735">
                <a:moveTo>
                  <a:pt x="867594" y="29336"/>
                </a:moveTo>
                <a:lnTo>
                  <a:pt x="851662" y="29336"/>
                </a:lnTo>
                <a:lnTo>
                  <a:pt x="848653" y="29767"/>
                </a:lnTo>
                <a:lnTo>
                  <a:pt x="857338" y="30098"/>
                </a:lnTo>
                <a:lnTo>
                  <a:pt x="851027" y="30733"/>
                </a:lnTo>
                <a:lnTo>
                  <a:pt x="860107" y="30098"/>
                </a:lnTo>
                <a:lnTo>
                  <a:pt x="867594" y="29336"/>
                </a:lnTo>
                <a:close/>
              </a:path>
              <a:path w="933450" h="38735">
                <a:moveTo>
                  <a:pt x="623366" y="29717"/>
                </a:moveTo>
                <a:lnTo>
                  <a:pt x="614768" y="30225"/>
                </a:lnTo>
                <a:lnTo>
                  <a:pt x="615010" y="30606"/>
                </a:lnTo>
                <a:lnTo>
                  <a:pt x="625630" y="30606"/>
                </a:lnTo>
                <a:lnTo>
                  <a:pt x="623366" y="29717"/>
                </a:lnTo>
                <a:close/>
              </a:path>
              <a:path w="933450" h="38735">
                <a:moveTo>
                  <a:pt x="589153" y="29336"/>
                </a:moveTo>
                <a:lnTo>
                  <a:pt x="529793" y="30352"/>
                </a:lnTo>
                <a:lnTo>
                  <a:pt x="500395" y="30479"/>
                </a:lnTo>
                <a:lnTo>
                  <a:pt x="603046" y="30479"/>
                </a:lnTo>
                <a:lnTo>
                  <a:pt x="601668" y="29971"/>
                </a:lnTo>
                <a:lnTo>
                  <a:pt x="589153" y="29336"/>
                </a:lnTo>
                <a:close/>
              </a:path>
              <a:path w="933450" h="38735">
                <a:moveTo>
                  <a:pt x="823993" y="24896"/>
                </a:moveTo>
                <a:lnTo>
                  <a:pt x="719455" y="27685"/>
                </a:lnTo>
                <a:lnTo>
                  <a:pt x="708565" y="28701"/>
                </a:lnTo>
                <a:lnTo>
                  <a:pt x="683929" y="29717"/>
                </a:lnTo>
                <a:lnTo>
                  <a:pt x="671639" y="30479"/>
                </a:lnTo>
                <a:lnTo>
                  <a:pt x="843666" y="30479"/>
                </a:lnTo>
                <a:lnTo>
                  <a:pt x="848653" y="29767"/>
                </a:lnTo>
                <a:lnTo>
                  <a:pt x="847369" y="29717"/>
                </a:lnTo>
                <a:lnTo>
                  <a:pt x="851662" y="29336"/>
                </a:lnTo>
                <a:lnTo>
                  <a:pt x="867594" y="29336"/>
                </a:lnTo>
                <a:lnTo>
                  <a:pt x="880198" y="27558"/>
                </a:lnTo>
                <a:lnTo>
                  <a:pt x="884199" y="27558"/>
                </a:lnTo>
                <a:lnTo>
                  <a:pt x="892890" y="26880"/>
                </a:lnTo>
                <a:lnTo>
                  <a:pt x="888580" y="26669"/>
                </a:lnTo>
                <a:lnTo>
                  <a:pt x="838119" y="25145"/>
                </a:lnTo>
                <a:lnTo>
                  <a:pt x="823993" y="24896"/>
                </a:lnTo>
                <a:close/>
              </a:path>
              <a:path w="933450" h="38735">
                <a:moveTo>
                  <a:pt x="473964" y="30352"/>
                </a:moveTo>
                <a:lnTo>
                  <a:pt x="471614" y="30352"/>
                </a:lnTo>
                <a:lnTo>
                  <a:pt x="473981" y="30363"/>
                </a:lnTo>
                <a:close/>
              </a:path>
              <a:path w="933450" h="38735">
                <a:moveTo>
                  <a:pt x="672642" y="29971"/>
                </a:moveTo>
                <a:lnTo>
                  <a:pt x="663980" y="30352"/>
                </a:lnTo>
                <a:lnTo>
                  <a:pt x="671890" y="30352"/>
                </a:lnTo>
                <a:lnTo>
                  <a:pt x="672642" y="29971"/>
                </a:lnTo>
                <a:close/>
              </a:path>
              <a:path w="933450" h="38735">
                <a:moveTo>
                  <a:pt x="196708" y="26669"/>
                </a:moveTo>
                <a:lnTo>
                  <a:pt x="37185" y="26669"/>
                </a:lnTo>
                <a:lnTo>
                  <a:pt x="47078" y="27939"/>
                </a:lnTo>
                <a:lnTo>
                  <a:pt x="57705" y="28701"/>
                </a:lnTo>
                <a:lnTo>
                  <a:pt x="68546" y="29336"/>
                </a:lnTo>
                <a:lnTo>
                  <a:pt x="79082" y="30225"/>
                </a:lnTo>
                <a:lnTo>
                  <a:pt x="76047" y="29590"/>
                </a:lnTo>
                <a:lnTo>
                  <a:pt x="80530" y="28701"/>
                </a:lnTo>
                <a:lnTo>
                  <a:pt x="311645" y="28701"/>
                </a:lnTo>
                <a:lnTo>
                  <a:pt x="196708" y="26669"/>
                </a:lnTo>
                <a:close/>
              </a:path>
              <a:path w="933450" h="38735">
                <a:moveTo>
                  <a:pt x="444737" y="30098"/>
                </a:moveTo>
                <a:lnTo>
                  <a:pt x="421143" y="30225"/>
                </a:lnTo>
                <a:lnTo>
                  <a:pt x="450975" y="30225"/>
                </a:lnTo>
                <a:lnTo>
                  <a:pt x="444737" y="30098"/>
                </a:lnTo>
                <a:close/>
              </a:path>
              <a:path w="933450" h="38735">
                <a:moveTo>
                  <a:pt x="614426" y="29844"/>
                </a:moveTo>
                <a:lnTo>
                  <a:pt x="614718" y="30225"/>
                </a:lnTo>
                <a:lnTo>
                  <a:pt x="614426" y="29844"/>
                </a:lnTo>
                <a:close/>
              </a:path>
              <a:path w="933450" h="38735">
                <a:moveTo>
                  <a:pt x="638289" y="29717"/>
                </a:moveTo>
                <a:lnTo>
                  <a:pt x="638124" y="30225"/>
                </a:lnTo>
                <a:lnTo>
                  <a:pt x="652941" y="30225"/>
                </a:lnTo>
                <a:lnTo>
                  <a:pt x="638289" y="29717"/>
                </a:lnTo>
                <a:close/>
              </a:path>
              <a:path w="933450" h="38735">
                <a:moveTo>
                  <a:pt x="413258" y="29717"/>
                </a:moveTo>
                <a:lnTo>
                  <a:pt x="400533" y="29971"/>
                </a:lnTo>
                <a:lnTo>
                  <a:pt x="413160" y="29971"/>
                </a:lnTo>
                <a:lnTo>
                  <a:pt x="409168" y="29844"/>
                </a:lnTo>
                <a:lnTo>
                  <a:pt x="413258" y="29717"/>
                </a:lnTo>
                <a:close/>
              </a:path>
              <a:path w="933450" h="38735">
                <a:moveTo>
                  <a:pt x="851662" y="29336"/>
                </a:moveTo>
                <a:lnTo>
                  <a:pt x="847369" y="29717"/>
                </a:lnTo>
                <a:lnTo>
                  <a:pt x="848653" y="29767"/>
                </a:lnTo>
                <a:lnTo>
                  <a:pt x="851662" y="29336"/>
                </a:lnTo>
                <a:close/>
              </a:path>
              <a:path w="933450" h="38735">
                <a:moveTo>
                  <a:pt x="375503" y="29590"/>
                </a:moveTo>
                <a:lnTo>
                  <a:pt x="365607" y="29717"/>
                </a:lnTo>
                <a:lnTo>
                  <a:pt x="381525" y="29717"/>
                </a:lnTo>
                <a:lnTo>
                  <a:pt x="375503" y="29590"/>
                </a:lnTo>
                <a:close/>
              </a:path>
              <a:path w="933450" h="38735">
                <a:moveTo>
                  <a:pt x="355396" y="28955"/>
                </a:moveTo>
                <a:lnTo>
                  <a:pt x="345717" y="29463"/>
                </a:lnTo>
                <a:lnTo>
                  <a:pt x="366890" y="29463"/>
                </a:lnTo>
                <a:lnTo>
                  <a:pt x="368173" y="29209"/>
                </a:lnTo>
                <a:lnTo>
                  <a:pt x="358724" y="29209"/>
                </a:lnTo>
                <a:lnTo>
                  <a:pt x="355396" y="28955"/>
                </a:lnTo>
                <a:close/>
              </a:path>
              <a:path w="933450" h="38735">
                <a:moveTo>
                  <a:pt x="96570" y="28701"/>
                </a:moveTo>
                <a:lnTo>
                  <a:pt x="80530" y="28701"/>
                </a:lnTo>
                <a:lnTo>
                  <a:pt x="88125" y="29082"/>
                </a:lnTo>
                <a:lnTo>
                  <a:pt x="96570" y="28701"/>
                </a:lnTo>
                <a:close/>
              </a:path>
              <a:path w="933450" h="38735">
                <a:moveTo>
                  <a:pt x="322448" y="28828"/>
                </a:moveTo>
                <a:lnTo>
                  <a:pt x="311175" y="28955"/>
                </a:lnTo>
                <a:lnTo>
                  <a:pt x="326414" y="28955"/>
                </a:lnTo>
                <a:lnTo>
                  <a:pt x="322448" y="28828"/>
                </a:lnTo>
                <a:close/>
              </a:path>
              <a:path w="933450" h="38735">
                <a:moveTo>
                  <a:pt x="929350" y="24467"/>
                </a:moveTo>
                <a:lnTo>
                  <a:pt x="926108" y="26669"/>
                </a:lnTo>
                <a:lnTo>
                  <a:pt x="916590" y="27939"/>
                </a:lnTo>
                <a:lnTo>
                  <a:pt x="915054" y="27960"/>
                </a:lnTo>
                <a:lnTo>
                  <a:pt x="919848" y="28193"/>
                </a:lnTo>
                <a:lnTo>
                  <a:pt x="922650" y="28955"/>
                </a:lnTo>
                <a:lnTo>
                  <a:pt x="927255" y="28193"/>
                </a:lnTo>
                <a:lnTo>
                  <a:pt x="929728" y="25526"/>
                </a:lnTo>
                <a:lnTo>
                  <a:pt x="929710" y="25145"/>
                </a:lnTo>
                <a:lnTo>
                  <a:pt x="929350" y="24467"/>
                </a:lnTo>
                <a:close/>
              </a:path>
              <a:path w="933450" h="38735">
                <a:moveTo>
                  <a:pt x="901812" y="27314"/>
                </a:moveTo>
                <a:lnTo>
                  <a:pt x="894829" y="27812"/>
                </a:lnTo>
                <a:lnTo>
                  <a:pt x="904989" y="28066"/>
                </a:lnTo>
                <a:lnTo>
                  <a:pt x="900226" y="28828"/>
                </a:lnTo>
                <a:lnTo>
                  <a:pt x="906996" y="28066"/>
                </a:lnTo>
                <a:lnTo>
                  <a:pt x="915054" y="27960"/>
                </a:lnTo>
                <a:lnTo>
                  <a:pt x="901812" y="27314"/>
                </a:lnTo>
                <a:close/>
              </a:path>
              <a:path w="933450" h="38735">
                <a:moveTo>
                  <a:pt x="898418" y="26438"/>
                </a:moveTo>
                <a:lnTo>
                  <a:pt x="897722" y="26498"/>
                </a:lnTo>
                <a:lnTo>
                  <a:pt x="896924" y="26923"/>
                </a:lnTo>
                <a:lnTo>
                  <a:pt x="903732" y="27177"/>
                </a:lnTo>
                <a:lnTo>
                  <a:pt x="901812" y="27314"/>
                </a:lnTo>
                <a:lnTo>
                  <a:pt x="915054" y="27960"/>
                </a:lnTo>
                <a:lnTo>
                  <a:pt x="916590" y="27939"/>
                </a:lnTo>
                <a:lnTo>
                  <a:pt x="926108" y="26669"/>
                </a:lnTo>
                <a:lnTo>
                  <a:pt x="903859" y="26669"/>
                </a:lnTo>
                <a:lnTo>
                  <a:pt x="898418" y="26438"/>
                </a:lnTo>
                <a:close/>
              </a:path>
              <a:path w="933450" h="38735">
                <a:moveTo>
                  <a:pt x="897722" y="26498"/>
                </a:moveTo>
                <a:lnTo>
                  <a:pt x="892890" y="26880"/>
                </a:lnTo>
                <a:lnTo>
                  <a:pt x="901812" y="27314"/>
                </a:lnTo>
                <a:lnTo>
                  <a:pt x="903732" y="27177"/>
                </a:lnTo>
                <a:lnTo>
                  <a:pt x="896924" y="26923"/>
                </a:lnTo>
                <a:lnTo>
                  <a:pt x="897722" y="26498"/>
                </a:lnTo>
                <a:close/>
              </a:path>
              <a:path w="933450" h="38735">
                <a:moveTo>
                  <a:pt x="10434" y="9905"/>
                </a:moveTo>
                <a:lnTo>
                  <a:pt x="3190" y="12318"/>
                </a:lnTo>
                <a:lnTo>
                  <a:pt x="0" y="21970"/>
                </a:lnTo>
                <a:lnTo>
                  <a:pt x="8860" y="24002"/>
                </a:lnTo>
                <a:lnTo>
                  <a:pt x="16927" y="25145"/>
                </a:lnTo>
                <a:lnTo>
                  <a:pt x="24601" y="25907"/>
                </a:lnTo>
                <a:lnTo>
                  <a:pt x="32283" y="26796"/>
                </a:lnTo>
                <a:lnTo>
                  <a:pt x="36372" y="26923"/>
                </a:lnTo>
                <a:lnTo>
                  <a:pt x="35153" y="26669"/>
                </a:lnTo>
                <a:lnTo>
                  <a:pt x="196708" y="26669"/>
                </a:lnTo>
                <a:lnTo>
                  <a:pt x="180162" y="26415"/>
                </a:lnTo>
                <a:lnTo>
                  <a:pt x="161197" y="25653"/>
                </a:lnTo>
                <a:lnTo>
                  <a:pt x="121267" y="23367"/>
                </a:lnTo>
                <a:lnTo>
                  <a:pt x="115463" y="23113"/>
                </a:lnTo>
                <a:lnTo>
                  <a:pt x="99847" y="23113"/>
                </a:lnTo>
                <a:lnTo>
                  <a:pt x="95808" y="22986"/>
                </a:lnTo>
                <a:lnTo>
                  <a:pt x="89039" y="22605"/>
                </a:lnTo>
                <a:lnTo>
                  <a:pt x="95999" y="22478"/>
                </a:lnTo>
                <a:lnTo>
                  <a:pt x="93345" y="22097"/>
                </a:lnTo>
                <a:lnTo>
                  <a:pt x="82637" y="21843"/>
                </a:lnTo>
                <a:lnTo>
                  <a:pt x="74185" y="21202"/>
                </a:lnTo>
                <a:lnTo>
                  <a:pt x="58631" y="19938"/>
                </a:lnTo>
                <a:lnTo>
                  <a:pt x="53107" y="19430"/>
                </a:lnTo>
                <a:lnTo>
                  <a:pt x="16425" y="19430"/>
                </a:lnTo>
                <a:lnTo>
                  <a:pt x="9510" y="18541"/>
                </a:lnTo>
                <a:lnTo>
                  <a:pt x="6575" y="16763"/>
                </a:lnTo>
                <a:lnTo>
                  <a:pt x="11201" y="15239"/>
                </a:lnTo>
                <a:lnTo>
                  <a:pt x="82827" y="15233"/>
                </a:lnTo>
                <a:lnTo>
                  <a:pt x="90525" y="14858"/>
                </a:lnTo>
                <a:lnTo>
                  <a:pt x="92519" y="13969"/>
                </a:lnTo>
                <a:lnTo>
                  <a:pt x="117982" y="13969"/>
                </a:lnTo>
                <a:lnTo>
                  <a:pt x="123404" y="13715"/>
                </a:lnTo>
                <a:lnTo>
                  <a:pt x="131013" y="13715"/>
                </a:lnTo>
                <a:lnTo>
                  <a:pt x="128638" y="12953"/>
                </a:lnTo>
                <a:lnTo>
                  <a:pt x="140436" y="11937"/>
                </a:lnTo>
                <a:lnTo>
                  <a:pt x="226282" y="11937"/>
                </a:lnTo>
                <a:lnTo>
                  <a:pt x="253352" y="11048"/>
                </a:lnTo>
                <a:lnTo>
                  <a:pt x="30378" y="11048"/>
                </a:lnTo>
                <a:lnTo>
                  <a:pt x="30118" y="10794"/>
                </a:lnTo>
                <a:lnTo>
                  <a:pt x="24485" y="10794"/>
                </a:lnTo>
                <a:lnTo>
                  <a:pt x="24282" y="10540"/>
                </a:lnTo>
                <a:lnTo>
                  <a:pt x="18732" y="10540"/>
                </a:lnTo>
                <a:lnTo>
                  <a:pt x="19693" y="10413"/>
                </a:lnTo>
                <a:lnTo>
                  <a:pt x="18586" y="10413"/>
                </a:lnTo>
                <a:lnTo>
                  <a:pt x="10434" y="9905"/>
                </a:lnTo>
                <a:close/>
              </a:path>
              <a:path w="933450" h="38735">
                <a:moveTo>
                  <a:pt x="911198" y="20780"/>
                </a:moveTo>
                <a:lnTo>
                  <a:pt x="896743" y="21716"/>
                </a:lnTo>
                <a:lnTo>
                  <a:pt x="865020" y="23367"/>
                </a:lnTo>
                <a:lnTo>
                  <a:pt x="823993" y="24896"/>
                </a:lnTo>
                <a:lnTo>
                  <a:pt x="838119" y="25145"/>
                </a:lnTo>
                <a:lnTo>
                  <a:pt x="888580" y="26669"/>
                </a:lnTo>
                <a:lnTo>
                  <a:pt x="892890" y="26880"/>
                </a:lnTo>
                <a:lnTo>
                  <a:pt x="897722" y="26498"/>
                </a:lnTo>
                <a:lnTo>
                  <a:pt x="897877" y="26415"/>
                </a:lnTo>
                <a:lnTo>
                  <a:pt x="898685" y="26415"/>
                </a:lnTo>
                <a:lnTo>
                  <a:pt x="901649" y="26161"/>
                </a:lnTo>
                <a:lnTo>
                  <a:pt x="926856" y="26161"/>
                </a:lnTo>
                <a:lnTo>
                  <a:pt x="929285" y="24510"/>
                </a:lnTo>
                <a:lnTo>
                  <a:pt x="929170" y="24129"/>
                </a:lnTo>
                <a:lnTo>
                  <a:pt x="928188" y="22282"/>
                </a:lnTo>
                <a:lnTo>
                  <a:pt x="924844" y="21970"/>
                </a:lnTo>
                <a:lnTo>
                  <a:pt x="917714" y="21970"/>
                </a:lnTo>
                <a:lnTo>
                  <a:pt x="905116" y="21462"/>
                </a:lnTo>
                <a:lnTo>
                  <a:pt x="911555" y="20827"/>
                </a:lnTo>
                <a:lnTo>
                  <a:pt x="911198" y="20780"/>
                </a:lnTo>
                <a:close/>
              </a:path>
              <a:path w="933450" h="38735">
                <a:moveTo>
                  <a:pt x="901649" y="26161"/>
                </a:moveTo>
                <a:lnTo>
                  <a:pt x="898418" y="26438"/>
                </a:lnTo>
                <a:lnTo>
                  <a:pt x="903859" y="26669"/>
                </a:lnTo>
                <a:lnTo>
                  <a:pt x="901649" y="26161"/>
                </a:lnTo>
                <a:close/>
              </a:path>
              <a:path w="933450" h="38735">
                <a:moveTo>
                  <a:pt x="926856" y="26161"/>
                </a:moveTo>
                <a:lnTo>
                  <a:pt x="901649" y="26161"/>
                </a:lnTo>
                <a:lnTo>
                  <a:pt x="903859" y="26669"/>
                </a:lnTo>
                <a:lnTo>
                  <a:pt x="926108" y="26669"/>
                </a:lnTo>
                <a:lnTo>
                  <a:pt x="926856" y="26161"/>
                </a:lnTo>
                <a:close/>
              </a:path>
              <a:path w="933450" h="38735">
                <a:moveTo>
                  <a:pt x="897877" y="26415"/>
                </a:moveTo>
                <a:lnTo>
                  <a:pt x="897722" y="26498"/>
                </a:lnTo>
                <a:lnTo>
                  <a:pt x="898418" y="26438"/>
                </a:lnTo>
                <a:lnTo>
                  <a:pt x="897877" y="26415"/>
                </a:lnTo>
                <a:close/>
              </a:path>
              <a:path w="933450" h="38735">
                <a:moveTo>
                  <a:pt x="898685" y="26415"/>
                </a:moveTo>
                <a:lnTo>
                  <a:pt x="897877" y="26415"/>
                </a:lnTo>
                <a:lnTo>
                  <a:pt x="898418" y="26438"/>
                </a:lnTo>
                <a:lnTo>
                  <a:pt x="898685" y="26415"/>
                </a:lnTo>
                <a:close/>
              </a:path>
              <a:path w="933450" h="38735">
                <a:moveTo>
                  <a:pt x="206056" y="22844"/>
                </a:moveTo>
                <a:lnTo>
                  <a:pt x="205295" y="25272"/>
                </a:lnTo>
                <a:lnTo>
                  <a:pt x="211032" y="25907"/>
                </a:lnTo>
                <a:lnTo>
                  <a:pt x="219870" y="24129"/>
                </a:lnTo>
                <a:lnTo>
                  <a:pt x="221969" y="24129"/>
                </a:lnTo>
                <a:lnTo>
                  <a:pt x="219200" y="24002"/>
                </a:lnTo>
                <a:lnTo>
                  <a:pt x="206056" y="22844"/>
                </a:lnTo>
                <a:close/>
              </a:path>
              <a:path w="933450" h="38735">
                <a:moveTo>
                  <a:pt x="386473" y="24383"/>
                </a:moveTo>
                <a:lnTo>
                  <a:pt x="274967" y="24383"/>
                </a:lnTo>
                <a:lnTo>
                  <a:pt x="269570" y="25653"/>
                </a:lnTo>
                <a:lnTo>
                  <a:pt x="362972" y="25399"/>
                </a:lnTo>
                <a:lnTo>
                  <a:pt x="386473" y="24383"/>
                </a:lnTo>
                <a:close/>
              </a:path>
              <a:path w="933450" h="38735">
                <a:moveTo>
                  <a:pt x="362972" y="25399"/>
                </a:moveTo>
                <a:lnTo>
                  <a:pt x="302043" y="25399"/>
                </a:lnTo>
                <a:lnTo>
                  <a:pt x="331338" y="25526"/>
                </a:lnTo>
                <a:lnTo>
                  <a:pt x="360035" y="25526"/>
                </a:lnTo>
                <a:lnTo>
                  <a:pt x="362972" y="25399"/>
                </a:lnTo>
                <a:close/>
              </a:path>
              <a:path w="933450" h="38735">
                <a:moveTo>
                  <a:pt x="910459" y="20827"/>
                </a:moveTo>
                <a:lnTo>
                  <a:pt x="591959" y="20827"/>
                </a:lnTo>
                <a:lnTo>
                  <a:pt x="593547" y="20954"/>
                </a:lnTo>
                <a:lnTo>
                  <a:pt x="604562" y="20954"/>
                </a:lnTo>
                <a:lnTo>
                  <a:pt x="613884" y="21081"/>
                </a:lnTo>
                <a:lnTo>
                  <a:pt x="622813" y="21335"/>
                </a:lnTo>
                <a:lnTo>
                  <a:pt x="635025" y="22097"/>
                </a:lnTo>
                <a:lnTo>
                  <a:pt x="823993" y="24896"/>
                </a:lnTo>
                <a:lnTo>
                  <a:pt x="865020" y="23367"/>
                </a:lnTo>
                <a:lnTo>
                  <a:pt x="896743" y="21716"/>
                </a:lnTo>
                <a:lnTo>
                  <a:pt x="910459" y="20827"/>
                </a:lnTo>
                <a:close/>
              </a:path>
              <a:path w="933450" h="38735">
                <a:moveTo>
                  <a:pt x="416583" y="22224"/>
                </a:moveTo>
                <a:lnTo>
                  <a:pt x="371901" y="22224"/>
                </a:lnTo>
                <a:lnTo>
                  <a:pt x="274844" y="22859"/>
                </a:lnTo>
                <a:lnTo>
                  <a:pt x="227212" y="24370"/>
                </a:lnTo>
                <a:lnTo>
                  <a:pt x="235816" y="24764"/>
                </a:lnTo>
                <a:lnTo>
                  <a:pt x="251342" y="24764"/>
                </a:lnTo>
                <a:lnTo>
                  <a:pt x="274967" y="24383"/>
                </a:lnTo>
                <a:lnTo>
                  <a:pt x="386473" y="24383"/>
                </a:lnTo>
                <a:lnTo>
                  <a:pt x="401513" y="23875"/>
                </a:lnTo>
                <a:lnTo>
                  <a:pt x="410062" y="23367"/>
                </a:lnTo>
                <a:lnTo>
                  <a:pt x="415304" y="22605"/>
                </a:lnTo>
                <a:lnTo>
                  <a:pt x="416583" y="22224"/>
                </a:lnTo>
                <a:close/>
              </a:path>
              <a:path w="933450" h="38735">
                <a:moveTo>
                  <a:pt x="928188" y="22282"/>
                </a:moveTo>
                <a:lnTo>
                  <a:pt x="929350" y="24467"/>
                </a:lnTo>
                <a:lnTo>
                  <a:pt x="932037" y="22641"/>
                </a:lnTo>
                <a:lnTo>
                  <a:pt x="928188" y="22282"/>
                </a:lnTo>
                <a:close/>
              </a:path>
              <a:path w="933450" h="38735">
                <a:moveTo>
                  <a:pt x="221969" y="24129"/>
                </a:moveTo>
                <a:lnTo>
                  <a:pt x="219870" y="24129"/>
                </a:lnTo>
                <a:lnTo>
                  <a:pt x="226783" y="24383"/>
                </a:lnTo>
                <a:lnTo>
                  <a:pt x="227212" y="24370"/>
                </a:lnTo>
                <a:lnTo>
                  <a:pt x="221969" y="24129"/>
                </a:lnTo>
                <a:close/>
              </a:path>
              <a:path w="933450" h="38735">
                <a:moveTo>
                  <a:pt x="232957" y="18795"/>
                </a:moveTo>
                <a:lnTo>
                  <a:pt x="215843" y="19684"/>
                </a:lnTo>
                <a:lnTo>
                  <a:pt x="206456" y="21566"/>
                </a:lnTo>
                <a:lnTo>
                  <a:pt x="206056" y="22844"/>
                </a:lnTo>
                <a:lnTo>
                  <a:pt x="219200" y="24002"/>
                </a:lnTo>
                <a:lnTo>
                  <a:pt x="227212" y="24370"/>
                </a:lnTo>
                <a:lnTo>
                  <a:pt x="274844" y="22859"/>
                </a:lnTo>
                <a:lnTo>
                  <a:pt x="416583" y="22224"/>
                </a:lnTo>
                <a:lnTo>
                  <a:pt x="418288" y="21716"/>
                </a:lnTo>
                <a:lnTo>
                  <a:pt x="374608" y="21716"/>
                </a:lnTo>
                <a:lnTo>
                  <a:pt x="330182" y="21589"/>
                </a:lnTo>
                <a:lnTo>
                  <a:pt x="286016" y="20700"/>
                </a:lnTo>
                <a:lnTo>
                  <a:pt x="232957" y="18795"/>
                </a:lnTo>
                <a:close/>
              </a:path>
              <a:path w="933450" h="38735">
                <a:moveTo>
                  <a:pt x="100952" y="22478"/>
                </a:moveTo>
                <a:lnTo>
                  <a:pt x="95999" y="22478"/>
                </a:lnTo>
                <a:lnTo>
                  <a:pt x="99847" y="23113"/>
                </a:lnTo>
                <a:lnTo>
                  <a:pt x="115463" y="23113"/>
                </a:lnTo>
                <a:lnTo>
                  <a:pt x="100952" y="22478"/>
                </a:lnTo>
                <a:close/>
              </a:path>
              <a:path w="933450" h="38735">
                <a:moveTo>
                  <a:pt x="206456" y="21566"/>
                </a:moveTo>
                <a:lnTo>
                  <a:pt x="201904" y="22478"/>
                </a:lnTo>
                <a:lnTo>
                  <a:pt x="206056" y="22844"/>
                </a:lnTo>
                <a:lnTo>
                  <a:pt x="206456" y="21566"/>
                </a:lnTo>
                <a:close/>
              </a:path>
              <a:path w="933450" h="38735">
                <a:moveTo>
                  <a:pt x="932649" y="22224"/>
                </a:moveTo>
                <a:lnTo>
                  <a:pt x="932037" y="22641"/>
                </a:lnTo>
                <a:lnTo>
                  <a:pt x="933023" y="22732"/>
                </a:lnTo>
                <a:lnTo>
                  <a:pt x="932649" y="22224"/>
                </a:lnTo>
                <a:close/>
              </a:path>
              <a:path w="933450" h="38735">
                <a:moveTo>
                  <a:pt x="927820" y="21589"/>
                </a:moveTo>
                <a:lnTo>
                  <a:pt x="920755" y="21589"/>
                </a:lnTo>
                <a:lnTo>
                  <a:pt x="928188" y="22282"/>
                </a:lnTo>
                <a:lnTo>
                  <a:pt x="927820" y="21589"/>
                </a:lnTo>
                <a:close/>
              </a:path>
              <a:path w="933450" h="38735">
                <a:moveTo>
                  <a:pt x="470268" y="21081"/>
                </a:moveTo>
                <a:lnTo>
                  <a:pt x="420420" y="21081"/>
                </a:lnTo>
                <a:lnTo>
                  <a:pt x="416583" y="22224"/>
                </a:lnTo>
                <a:lnTo>
                  <a:pt x="420844" y="22224"/>
                </a:lnTo>
                <a:lnTo>
                  <a:pt x="470027" y="21843"/>
                </a:lnTo>
                <a:lnTo>
                  <a:pt x="465709" y="21589"/>
                </a:lnTo>
                <a:lnTo>
                  <a:pt x="470268" y="21081"/>
                </a:lnTo>
                <a:close/>
              </a:path>
              <a:path w="933450" h="38735">
                <a:moveTo>
                  <a:pt x="926604" y="19303"/>
                </a:moveTo>
                <a:lnTo>
                  <a:pt x="923099" y="19938"/>
                </a:lnTo>
                <a:lnTo>
                  <a:pt x="911198" y="20780"/>
                </a:lnTo>
                <a:lnTo>
                  <a:pt x="911555" y="20827"/>
                </a:lnTo>
                <a:lnTo>
                  <a:pt x="905116" y="21462"/>
                </a:lnTo>
                <a:lnTo>
                  <a:pt x="917714" y="21970"/>
                </a:lnTo>
                <a:lnTo>
                  <a:pt x="920755" y="21589"/>
                </a:lnTo>
                <a:lnTo>
                  <a:pt x="927820" y="21589"/>
                </a:lnTo>
                <a:lnTo>
                  <a:pt x="926604" y="19303"/>
                </a:lnTo>
                <a:close/>
              </a:path>
              <a:path w="933450" h="38735">
                <a:moveTo>
                  <a:pt x="920755" y="21589"/>
                </a:moveTo>
                <a:lnTo>
                  <a:pt x="917714" y="21970"/>
                </a:lnTo>
                <a:lnTo>
                  <a:pt x="924844" y="21970"/>
                </a:lnTo>
                <a:lnTo>
                  <a:pt x="920755" y="21589"/>
                </a:lnTo>
                <a:close/>
              </a:path>
              <a:path w="933450" h="38735">
                <a:moveTo>
                  <a:pt x="233005" y="18796"/>
                </a:moveTo>
                <a:lnTo>
                  <a:pt x="286016" y="20700"/>
                </a:lnTo>
                <a:lnTo>
                  <a:pt x="330182" y="21589"/>
                </a:lnTo>
                <a:lnTo>
                  <a:pt x="374608" y="21716"/>
                </a:lnTo>
                <a:lnTo>
                  <a:pt x="420420" y="21081"/>
                </a:lnTo>
                <a:lnTo>
                  <a:pt x="470268" y="21081"/>
                </a:lnTo>
                <a:lnTo>
                  <a:pt x="474497" y="20954"/>
                </a:lnTo>
                <a:lnTo>
                  <a:pt x="478119" y="20954"/>
                </a:lnTo>
                <a:lnTo>
                  <a:pt x="481990" y="20573"/>
                </a:lnTo>
                <a:lnTo>
                  <a:pt x="909665" y="20573"/>
                </a:lnTo>
                <a:lnTo>
                  <a:pt x="906830" y="20192"/>
                </a:lnTo>
                <a:lnTo>
                  <a:pt x="873875" y="19176"/>
                </a:lnTo>
                <a:lnTo>
                  <a:pt x="264617" y="19176"/>
                </a:lnTo>
                <a:lnTo>
                  <a:pt x="266302" y="18922"/>
                </a:lnTo>
                <a:lnTo>
                  <a:pt x="250855" y="18922"/>
                </a:lnTo>
                <a:lnTo>
                  <a:pt x="233005" y="18796"/>
                </a:lnTo>
                <a:close/>
              </a:path>
              <a:path w="933450" h="38735">
                <a:moveTo>
                  <a:pt x="420420" y="21081"/>
                </a:moveTo>
                <a:lnTo>
                  <a:pt x="374608" y="21716"/>
                </a:lnTo>
                <a:lnTo>
                  <a:pt x="418288" y="21716"/>
                </a:lnTo>
                <a:lnTo>
                  <a:pt x="420420" y="21081"/>
                </a:lnTo>
                <a:close/>
              </a:path>
              <a:path w="933450" h="38735">
                <a:moveTo>
                  <a:pt x="910610" y="20700"/>
                </a:moveTo>
                <a:lnTo>
                  <a:pt x="576351" y="20700"/>
                </a:lnTo>
                <a:lnTo>
                  <a:pt x="590880" y="21716"/>
                </a:lnTo>
                <a:lnTo>
                  <a:pt x="591497" y="21208"/>
                </a:lnTo>
                <a:lnTo>
                  <a:pt x="591172" y="21208"/>
                </a:lnTo>
                <a:lnTo>
                  <a:pt x="591669" y="21066"/>
                </a:lnTo>
                <a:lnTo>
                  <a:pt x="591959" y="20827"/>
                </a:lnTo>
                <a:lnTo>
                  <a:pt x="910459" y="20827"/>
                </a:lnTo>
                <a:lnTo>
                  <a:pt x="911198" y="20780"/>
                </a:lnTo>
                <a:lnTo>
                  <a:pt x="910610" y="20700"/>
                </a:lnTo>
                <a:close/>
              </a:path>
              <a:path w="933450" h="38735">
                <a:moveTo>
                  <a:pt x="909665" y="20573"/>
                </a:moveTo>
                <a:lnTo>
                  <a:pt x="488149" y="20573"/>
                </a:lnTo>
                <a:lnTo>
                  <a:pt x="485508" y="21335"/>
                </a:lnTo>
                <a:lnTo>
                  <a:pt x="480364" y="21462"/>
                </a:lnTo>
                <a:lnTo>
                  <a:pt x="574230" y="21589"/>
                </a:lnTo>
                <a:lnTo>
                  <a:pt x="576351" y="20700"/>
                </a:lnTo>
                <a:lnTo>
                  <a:pt x="910610" y="20700"/>
                </a:lnTo>
                <a:lnTo>
                  <a:pt x="909665" y="20573"/>
                </a:lnTo>
                <a:close/>
              </a:path>
              <a:path w="933450" h="38735">
                <a:moveTo>
                  <a:pt x="207683" y="17652"/>
                </a:moveTo>
                <a:lnTo>
                  <a:pt x="206456" y="21566"/>
                </a:lnTo>
                <a:lnTo>
                  <a:pt x="215843" y="19684"/>
                </a:lnTo>
                <a:lnTo>
                  <a:pt x="232995" y="18795"/>
                </a:lnTo>
                <a:lnTo>
                  <a:pt x="224575" y="18668"/>
                </a:lnTo>
                <a:lnTo>
                  <a:pt x="216034" y="18287"/>
                </a:lnTo>
                <a:lnTo>
                  <a:pt x="207683" y="17652"/>
                </a:lnTo>
                <a:close/>
              </a:path>
              <a:path w="933450" h="38735">
                <a:moveTo>
                  <a:pt x="478119" y="20954"/>
                </a:moveTo>
                <a:lnTo>
                  <a:pt x="474497" y="20954"/>
                </a:lnTo>
                <a:lnTo>
                  <a:pt x="475538" y="21208"/>
                </a:lnTo>
                <a:lnTo>
                  <a:pt x="478119" y="20954"/>
                </a:lnTo>
                <a:close/>
              </a:path>
              <a:path w="933450" h="38735">
                <a:moveTo>
                  <a:pt x="591669" y="21066"/>
                </a:moveTo>
                <a:lnTo>
                  <a:pt x="591172" y="21208"/>
                </a:lnTo>
                <a:lnTo>
                  <a:pt x="591504" y="21202"/>
                </a:lnTo>
                <a:lnTo>
                  <a:pt x="591669" y="21066"/>
                </a:lnTo>
                <a:close/>
              </a:path>
              <a:path w="933450" h="38735">
                <a:moveTo>
                  <a:pt x="604562" y="20954"/>
                </a:moveTo>
                <a:lnTo>
                  <a:pt x="592061" y="20954"/>
                </a:lnTo>
                <a:lnTo>
                  <a:pt x="591651" y="21081"/>
                </a:lnTo>
                <a:lnTo>
                  <a:pt x="591504" y="21202"/>
                </a:lnTo>
                <a:lnTo>
                  <a:pt x="604562" y="20954"/>
                </a:lnTo>
                <a:close/>
              </a:path>
              <a:path w="933450" h="38735">
                <a:moveTo>
                  <a:pt x="11201" y="15239"/>
                </a:moveTo>
                <a:lnTo>
                  <a:pt x="6575" y="16763"/>
                </a:lnTo>
                <a:lnTo>
                  <a:pt x="9510" y="18541"/>
                </a:lnTo>
                <a:lnTo>
                  <a:pt x="16425" y="19430"/>
                </a:lnTo>
                <a:lnTo>
                  <a:pt x="23736" y="18287"/>
                </a:lnTo>
                <a:lnTo>
                  <a:pt x="22653" y="17652"/>
                </a:lnTo>
                <a:lnTo>
                  <a:pt x="26171" y="17181"/>
                </a:lnTo>
                <a:lnTo>
                  <a:pt x="11201" y="15239"/>
                </a:lnTo>
                <a:close/>
              </a:path>
              <a:path w="933450" h="38735">
                <a:moveTo>
                  <a:pt x="26171" y="17181"/>
                </a:moveTo>
                <a:lnTo>
                  <a:pt x="22653" y="17652"/>
                </a:lnTo>
                <a:lnTo>
                  <a:pt x="23736" y="18287"/>
                </a:lnTo>
                <a:lnTo>
                  <a:pt x="16425" y="19430"/>
                </a:lnTo>
                <a:lnTo>
                  <a:pt x="53107" y="19430"/>
                </a:lnTo>
                <a:lnTo>
                  <a:pt x="48964" y="19049"/>
                </a:lnTo>
                <a:lnTo>
                  <a:pt x="41059" y="19049"/>
                </a:lnTo>
                <a:lnTo>
                  <a:pt x="26171" y="17181"/>
                </a:lnTo>
                <a:close/>
              </a:path>
              <a:path w="933450" h="38735">
                <a:moveTo>
                  <a:pt x="291134" y="17906"/>
                </a:moveTo>
                <a:lnTo>
                  <a:pt x="284521" y="18033"/>
                </a:lnTo>
                <a:lnTo>
                  <a:pt x="270980" y="19049"/>
                </a:lnTo>
                <a:lnTo>
                  <a:pt x="264617" y="19176"/>
                </a:lnTo>
                <a:lnTo>
                  <a:pt x="873875" y="19176"/>
                </a:lnTo>
                <a:lnTo>
                  <a:pt x="869365" y="19049"/>
                </a:lnTo>
                <a:lnTo>
                  <a:pt x="869613" y="18922"/>
                </a:lnTo>
                <a:lnTo>
                  <a:pt x="823273" y="18922"/>
                </a:lnTo>
                <a:lnTo>
                  <a:pt x="816749" y="18668"/>
                </a:lnTo>
                <a:lnTo>
                  <a:pt x="817803" y="18541"/>
                </a:lnTo>
                <a:lnTo>
                  <a:pt x="290461" y="18541"/>
                </a:lnTo>
                <a:lnTo>
                  <a:pt x="288417" y="18287"/>
                </a:lnTo>
                <a:lnTo>
                  <a:pt x="291236" y="18033"/>
                </a:lnTo>
                <a:close/>
              </a:path>
              <a:path w="933450" h="38735">
                <a:moveTo>
                  <a:pt x="39585" y="18541"/>
                </a:moveTo>
                <a:lnTo>
                  <a:pt x="41059" y="19049"/>
                </a:lnTo>
                <a:lnTo>
                  <a:pt x="48964" y="19049"/>
                </a:lnTo>
                <a:lnTo>
                  <a:pt x="47583" y="18922"/>
                </a:lnTo>
                <a:lnTo>
                  <a:pt x="44208" y="18922"/>
                </a:lnTo>
                <a:lnTo>
                  <a:pt x="39585" y="18541"/>
                </a:lnTo>
                <a:close/>
              </a:path>
              <a:path w="933450" h="38735">
                <a:moveTo>
                  <a:pt x="46202" y="18795"/>
                </a:moveTo>
                <a:lnTo>
                  <a:pt x="44208" y="18922"/>
                </a:lnTo>
                <a:lnTo>
                  <a:pt x="47583" y="18922"/>
                </a:lnTo>
                <a:lnTo>
                  <a:pt x="46202" y="18795"/>
                </a:lnTo>
                <a:close/>
              </a:path>
              <a:path w="933450" h="38735">
                <a:moveTo>
                  <a:pt x="267144" y="18795"/>
                </a:moveTo>
                <a:lnTo>
                  <a:pt x="250855" y="18922"/>
                </a:lnTo>
                <a:lnTo>
                  <a:pt x="266302" y="18922"/>
                </a:lnTo>
                <a:lnTo>
                  <a:pt x="267144" y="18795"/>
                </a:lnTo>
                <a:close/>
              </a:path>
              <a:path w="933450" h="38735">
                <a:moveTo>
                  <a:pt x="827020" y="18160"/>
                </a:moveTo>
                <a:lnTo>
                  <a:pt x="825317" y="18668"/>
                </a:lnTo>
                <a:lnTo>
                  <a:pt x="823273" y="18922"/>
                </a:lnTo>
                <a:lnTo>
                  <a:pt x="869613" y="18922"/>
                </a:lnTo>
                <a:lnTo>
                  <a:pt x="869861" y="18795"/>
                </a:lnTo>
                <a:lnTo>
                  <a:pt x="830199" y="18795"/>
                </a:lnTo>
                <a:lnTo>
                  <a:pt x="830707" y="18668"/>
                </a:lnTo>
                <a:lnTo>
                  <a:pt x="829678" y="18414"/>
                </a:lnTo>
                <a:lnTo>
                  <a:pt x="832523" y="18287"/>
                </a:lnTo>
                <a:lnTo>
                  <a:pt x="827020" y="18160"/>
                </a:lnTo>
                <a:close/>
              </a:path>
              <a:path w="933450" h="38735">
                <a:moveTo>
                  <a:pt x="232995" y="18795"/>
                </a:moveTo>
                <a:close/>
              </a:path>
              <a:path w="933450" h="38735">
                <a:moveTo>
                  <a:pt x="850015" y="18541"/>
                </a:moveTo>
                <a:lnTo>
                  <a:pt x="839476" y="18541"/>
                </a:lnTo>
                <a:lnTo>
                  <a:pt x="830199" y="18795"/>
                </a:lnTo>
                <a:lnTo>
                  <a:pt x="860561" y="18795"/>
                </a:lnTo>
                <a:lnTo>
                  <a:pt x="850015" y="18541"/>
                </a:lnTo>
                <a:close/>
              </a:path>
              <a:path w="933450" h="38735">
                <a:moveTo>
                  <a:pt x="292569" y="17779"/>
                </a:moveTo>
                <a:lnTo>
                  <a:pt x="290461" y="18541"/>
                </a:lnTo>
                <a:lnTo>
                  <a:pt x="817803" y="18541"/>
                </a:lnTo>
                <a:lnTo>
                  <a:pt x="818857" y="18414"/>
                </a:lnTo>
                <a:lnTo>
                  <a:pt x="317131" y="18414"/>
                </a:lnTo>
                <a:lnTo>
                  <a:pt x="312737" y="18160"/>
                </a:lnTo>
                <a:lnTo>
                  <a:pt x="312844" y="17906"/>
                </a:lnTo>
                <a:lnTo>
                  <a:pt x="305955" y="17906"/>
                </a:lnTo>
                <a:lnTo>
                  <a:pt x="292569" y="17779"/>
                </a:lnTo>
                <a:close/>
              </a:path>
              <a:path w="933450" h="38735">
                <a:moveTo>
                  <a:pt x="374015" y="16128"/>
                </a:moveTo>
                <a:lnTo>
                  <a:pt x="359911" y="16509"/>
                </a:lnTo>
                <a:lnTo>
                  <a:pt x="333261" y="16636"/>
                </a:lnTo>
                <a:lnTo>
                  <a:pt x="322008" y="17525"/>
                </a:lnTo>
                <a:lnTo>
                  <a:pt x="317131" y="18414"/>
                </a:lnTo>
                <a:lnTo>
                  <a:pt x="818857" y="18414"/>
                </a:lnTo>
                <a:lnTo>
                  <a:pt x="819912" y="18287"/>
                </a:lnTo>
                <a:lnTo>
                  <a:pt x="813642" y="18287"/>
                </a:lnTo>
                <a:lnTo>
                  <a:pt x="810501" y="18160"/>
                </a:lnTo>
                <a:lnTo>
                  <a:pt x="793915" y="18160"/>
                </a:lnTo>
                <a:lnTo>
                  <a:pt x="793737" y="18033"/>
                </a:lnTo>
                <a:lnTo>
                  <a:pt x="764908" y="18033"/>
                </a:lnTo>
                <a:lnTo>
                  <a:pt x="754621" y="17525"/>
                </a:lnTo>
                <a:lnTo>
                  <a:pt x="753554" y="17398"/>
                </a:lnTo>
                <a:lnTo>
                  <a:pt x="731342" y="17398"/>
                </a:lnTo>
                <a:lnTo>
                  <a:pt x="730250" y="17017"/>
                </a:lnTo>
                <a:lnTo>
                  <a:pt x="727113" y="16890"/>
                </a:lnTo>
                <a:lnTo>
                  <a:pt x="723802" y="16636"/>
                </a:lnTo>
                <a:lnTo>
                  <a:pt x="372745" y="16636"/>
                </a:lnTo>
                <a:lnTo>
                  <a:pt x="371259" y="16509"/>
                </a:lnTo>
                <a:lnTo>
                  <a:pt x="374015" y="16128"/>
                </a:lnTo>
                <a:close/>
              </a:path>
              <a:path w="933450" h="38735">
                <a:moveTo>
                  <a:pt x="800856" y="17906"/>
                </a:moveTo>
                <a:lnTo>
                  <a:pt x="793915" y="18160"/>
                </a:lnTo>
                <a:lnTo>
                  <a:pt x="810501" y="18160"/>
                </a:lnTo>
                <a:lnTo>
                  <a:pt x="807361" y="18033"/>
                </a:lnTo>
                <a:lnTo>
                  <a:pt x="800856" y="17906"/>
                </a:lnTo>
                <a:close/>
              </a:path>
              <a:path w="933450" h="38735">
                <a:moveTo>
                  <a:pt x="765632" y="16763"/>
                </a:moveTo>
                <a:lnTo>
                  <a:pt x="764908" y="18033"/>
                </a:lnTo>
                <a:lnTo>
                  <a:pt x="770826" y="18033"/>
                </a:lnTo>
                <a:lnTo>
                  <a:pt x="769696" y="17779"/>
                </a:lnTo>
                <a:lnTo>
                  <a:pt x="770915" y="17398"/>
                </a:lnTo>
                <a:lnTo>
                  <a:pt x="774331" y="17271"/>
                </a:lnTo>
                <a:lnTo>
                  <a:pt x="765632" y="16763"/>
                </a:lnTo>
                <a:close/>
              </a:path>
              <a:path w="933450" h="38735">
                <a:moveTo>
                  <a:pt x="797052" y="17652"/>
                </a:moveTo>
                <a:lnTo>
                  <a:pt x="783467" y="17652"/>
                </a:lnTo>
                <a:lnTo>
                  <a:pt x="776854" y="17779"/>
                </a:lnTo>
                <a:lnTo>
                  <a:pt x="770826" y="18033"/>
                </a:lnTo>
                <a:lnTo>
                  <a:pt x="793737" y="18033"/>
                </a:lnTo>
                <a:lnTo>
                  <a:pt x="793559" y="17906"/>
                </a:lnTo>
                <a:lnTo>
                  <a:pt x="795693" y="17779"/>
                </a:lnTo>
                <a:lnTo>
                  <a:pt x="797052" y="17652"/>
                </a:lnTo>
                <a:close/>
              </a:path>
              <a:path w="933450" h="38735">
                <a:moveTo>
                  <a:pt x="309600" y="17398"/>
                </a:moveTo>
                <a:lnTo>
                  <a:pt x="305955" y="17906"/>
                </a:lnTo>
                <a:lnTo>
                  <a:pt x="312844" y="17906"/>
                </a:lnTo>
                <a:lnTo>
                  <a:pt x="313004" y="17525"/>
                </a:lnTo>
                <a:lnTo>
                  <a:pt x="309600" y="17398"/>
                </a:lnTo>
                <a:close/>
              </a:path>
              <a:path w="933450" h="38735">
                <a:moveTo>
                  <a:pt x="735698" y="17271"/>
                </a:moveTo>
                <a:lnTo>
                  <a:pt x="731342" y="17398"/>
                </a:lnTo>
                <a:lnTo>
                  <a:pt x="747814" y="17398"/>
                </a:lnTo>
                <a:lnTo>
                  <a:pt x="735698" y="17271"/>
                </a:lnTo>
                <a:close/>
              </a:path>
              <a:path w="933450" h="38735">
                <a:moveTo>
                  <a:pt x="751012" y="17096"/>
                </a:moveTo>
                <a:lnTo>
                  <a:pt x="747814" y="17398"/>
                </a:lnTo>
                <a:lnTo>
                  <a:pt x="753554" y="17398"/>
                </a:lnTo>
                <a:lnTo>
                  <a:pt x="751012" y="17096"/>
                </a:lnTo>
                <a:close/>
              </a:path>
              <a:path w="933450" h="38735">
                <a:moveTo>
                  <a:pt x="82702" y="15239"/>
                </a:moveTo>
                <a:lnTo>
                  <a:pt x="11201" y="15239"/>
                </a:lnTo>
                <a:lnTo>
                  <a:pt x="26171" y="17181"/>
                </a:lnTo>
                <a:lnTo>
                  <a:pt x="27387" y="17017"/>
                </a:lnTo>
                <a:lnTo>
                  <a:pt x="41059" y="16001"/>
                </a:lnTo>
                <a:lnTo>
                  <a:pt x="45478" y="15874"/>
                </a:lnTo>
                <a:lnTo>
                  <a:pt x="57963" y="15874"/>
                </a:lnTo>
                <a:lnTo>
                  <a:pt x="60394" y="15747"/>
                </a:lnTo>
                <a:lnTo>
                  <a:pt x="70367" y="15366"/>
                </a:lnTo>
                <a:lnTo>
                  <a:pt x="82702" y="15239"/>
                </a:lnTo>
                <a:close/>
              </a:path>
              <a:path w="933450" h="38735">
                <a:moveTo>
                  <a:pt x="751840" y="17017"/>
                </a:moveTo>
                <a:lnTo>
                  <a:pt x="750354" y="17017"/>
                </a:lnTo>
                <a:lnTo>
                  <a:pt x="751012" y="17096"/>
                </a:lnTo>
                <a:lnTo>
                  <a:pt x="751840" y="17017"/>
                </a:lnTo>
                <a:close/>
              </a:path>
              <a:path w="933450" h="38735">
                <a:moveTo>
                  <a:pt x="44247" y="16607"/>
                </a:moveTo>
                <a:lnTo>
                  <a:pt x="39077" y="16890"/>
                </a:lnTo>
                <a:lnTo>
                  <a:pt x="43472" y="16763"/>
                </a:lnTo>
                <a:lnTo>
                  <a:pt x="44247" y="16607"/>
                </a:lnTo>
                <a:close/>
              </a:path>
              <a:path w="933450" h="38735">
                <a:moveTo>
                  <a:pt x="473887" y="14858"/>
                </a:moveTo>
                <a:lnTo>
                  <a:pt x="421973" y="15366"/>
                </a:lnTo>
                <a:lnTo>
                  <a:pt x="396481" y="15874"/>
                </a:lnTo>
                <a:lnTo>
                  <a:pt x="372745" y="16636"/>
                </a:lnTo>
                <a:lnTo>
                  <a:pt x="723802" y="16636"/>
                </a:lnTo>
                <a:lnTo>
                  <a:pt x="722147" y="16509"/>
                </a:lnTo>
                <a:lnTo>
                  <a:pt x="689200" y="16128"/>
                </a:lnTo>
                <a:lnTo>
                  <a:pt x="590232" y="16128"/>
                </a:lnTo>
                <a:lnTo>
                  <a:pt x="589918" y="16001"/>
                </a:lnTo>
                <a:lnTo>
                  <a:pt x="473252" y="16001"/>
                </a:lnTo>
                <a:lnTo>
                  <a:pt x="471322" y="15747"/>
                </a:lnTo>
                <a:lnTo>
                  <a:pt x="472575" y="15233"/>
                </a:lnTo>
                <a:lnTo>
                  <a:pt x="473887" y="14858"/>
                </a:lnTo>
                <a:close/>
              </a:path>
              <a:path w="933450" h="38735">
                <a:moveTo>
                  <a:pt x="57963" y="15874"/>
                </a:moveTo>
                <a:lnTo>
                  <a:pt x="45478" y="15874"/>
                </a:lnTo>
                <a:lnTo>
                  <a:pt x="45364" y="16382"/>
                </a:lnTo>
                <a:lnTo>
                  <a:pt x="44247" y="16607"/>
                </a:lnTo>
                <a:lnTo>
                  <a:pt x="57963" y="15874"/>
                </a:lnTo>
                <a:close/>
              </a:path>
              <a:path w="933450" h="38735">
                <a:moveTo>
                  <a:pt x="623029" y="15747"/>
                </a:moveTo>
                <a:lnTo>
                  <a:pt x="590232" y="16128"/>
                </a:lnTo>
                <a:lnTo>
                  <a:pt x="689200" y="16128"/>
                </a:lnTo>
                <a:lnTo>
                  <a:pt x="623029" y="15747"/>
                </a:lnTo>
                <a:close/>
              </a:path>
              <a:path w="933450" h="38735">
                <a:moveTo>
                  <a:pt x="494347" y="14858"/>
                </a:moveTo>
                <a:lnTo>
                  <a:pt x="485343" y="14985"/>
                </a:lnTo>
                <a:lnTo>
                  <a:pt x="474967" y="15239"/>
                </a:lnTo>
                <a:lnTo>
                  <a:pt x="473252" y="16001"/>
                </a:lnTo>
                <a:lnTo>
                  <a:pt x="589918" y="16001"/>
                </a:lnTo>
                <a:lnTo>
                  <a:pt x="588978" y="15620"/>
                </a:lnTo>
                <a:lnTo>
                  <a:pt x="553554" y="15620"/>
                </a:lnTo>
                <a:lnTo>
                  <a:pt x="552499" y="15366"/>
                </a:lnTo>
                <a:lnTo>
                  <a:pt x="530987" y="15366"/>
                </a:lnTo>
                <a:lnTo>
                  <a:pt x="530354" y="15112"/>
                </a:lnTo>
                <a:lnTo>
                  <a:pt x="498615" y="15112"/>
                </a:lnTo>
                <a:lnTo>
                  <a:pt x="494347" y="14858"/>
                </a:lnTo>
                <a:close/>
              </a:path>
              <a:path w="933450" h="38735">
                <a:moveTo>
                  <a:pt x="565861" y="14604"/>
                </a:moveTo>
                <a:lnTo>
                  <a:pt x="559765" y="14858"/>
                </a:lnTo>
                <a:lnTo>
                  <a:pt x="559943" y="15112"/>
                </a:lnTo>
                <a:lnTo>
                  <a:pt x="553554" y="15620"/>
                </a:lnTo>
                <a:lnTo>
                  <a:pt x="588978" y="15620"/>
                </a:lnTo>
                <a:lnTo>
                  <a:pt x="588664" y="15493"/>
                </a:lnTo>
                <a:lnTo>
                  <a:pt x="592171" y="15233"/>
                </a:lnTo>
                <a:lnTo>
                  <a:pt x="590956" y="15112"/>
                </a:lnTo>
                <a:lnTo>
                  <a:pt x="568960" y="15112"/>
                </a:lnTo>
                <a:lnTo>
                  <a:pt x="565861" y="14604"/>
                </a:lnTo>
                <a:close/>
              </a:path>
              <a:path w="933450" h="38735">
                <a:moveTo>
                  <a:pt x="595744" y="14731"/>
                </a:moveTo>
                <a:lnTo>
                  <a:pt x="595811" y="15112"/>
                </a:lnTo>
                <a:lnTo>
                  <a:pt x="592171" y="15233"/>
                </a:lnTo>
                <a:lnTo>
                  <a:pt x="596061" y="15620"/>
                </a:lnTo>
                <a:lnTo>
                  <a:pt x="595744" y="14731"/>
                </a:lnTo>
                <a:close/>
              </a:path>
              <a:path w="933450" h="38735">
                <a:moveTo>
                  <a:pt x="537311" y="14223"/>
                </a:moveTo>
                <a:lnTo>
                  <a:pt x="530987" y="15366"/>
                </a:lnTo>
                <a:lnTo>
                  <a:pt x="552499" y="15366"/>
                </a:lnTo>
                <a:lnTo>
                  <a:pt x="550917" y="14985"/>
                </a:lnTo>
                <a:lnTo>
                  <a:pt x="542213" y="14985"/>
                </a:lnTo>
                <a:lnTo>
                  <a:pt x="537311" y="14223"/>
                </a:lnTo>
                <a:close/>
              </a:path>
              <a:path w="933450" h="38735">
                <a:moveTo>
                  <a:pt x="520268" y="14604"/>
                </a:moveTo>
                <a:lnTo>
                  <a:pt x="512328" y="14604"/>
                </a:lnTo>
                <a:lnTo>
                  <a:pt x="498615" y="15112"/>
                </a:lnTo>
                <a:lnTo>
                  <a:pt x="530354" y="15112"/>
                </a:lnTo>
                <a:lnTo>
                  <a:pt x="529404" y="14731"/>
                </a:lnTo>
                <a:lnTo>
                  <a:pt x="519430" y="14731"/>
                </a:lnTo>
                <a:lnTo>
                  <a:pt x="520268" y="14604"/>
                </a:lnTo>
                <a:close/>
              </a:path>
              <a:path w="933450" h="38735">
                <a:moveTo>
                  <a:pt x="574675" y="14985"/>
                </a:moveTo>
                <a:lnTo>
                  <a:pt x="568960" y="15112"/>
                </a:lnTo>
                <a:lnTo>
                  <a:pt x="575195" y="15112"/>
                </a:lnTo>
                <a:lnTo>
                  <a:pt x="574675" y="14985"/>
                </a:lnTo>
                <a:close/>
              </a:path>
              <a:path w="933450" h="38735">
                <a:moveTo>
                  <a:pt x="588403" y="14858"/>
                </a:moveTo>
                <a:lnTo>
                  <a:pt x="575195" y="15112"/>
                </a:lnTo>
                <a:lnTo>
                  <a:pt x="590956" y="15112"/>
                </a:lnTo>
                <a:lnTo>
                  <a:pt x="588403" y="14858"/>
                </a:lnTo>
                <a:close/>
              </a:path>
              <a:path w="933450" h="38735">
                <a:moveTo>
                  <a:pt x="545642" y="13715"/>
                </a:moveTo>
                <a:lnTo>
                  <a:pt x="542213" y="14985"/>
                </a:lnTo>
                <a:lnTo>
                  <a:pt x="550917" y="14985"/>
                </a:lnTo>
                <a:lnTo>
                  <a:pt x="545642" y="13715"/>
                </a:lnTo>
                <a:close/>
              </a:path>
              <a:path w="933450" h="38735">
                <a:moveTo>
                  <a:pt x="527189" y="13842"/>
                </a:moveTo>
                <a:lnTo>
                  <a:pt x="519430" y="14731"/>
                </a:lnTo>
                <a:lnTo>
                  <a:pt x="529404" y="14731"/>
                </a:lnTo>
                <a:lnTo>
                  <a:pt x="527189" y="13842"/>
                </a:lnTo>
                <a:close/>
              </a:path>
              <a:path w="933450" h="38735">
                <a:moveTo>
                  <a:pt x="117982" y="13969"/>
                </a:moveTo>
                <a:lnTo>
                  <a:pt x="102044" y="13969"/>
                </a:lnTo>
                <a:lnTo>
                  <a:pt x="107767" y="14223"/>
                </a:lnTo>
                <a:lnTo>
                  <a:pt x="115271" y="14096"/>
                </a:lnTo>
                <a:lnTo>
                  <a:pt x="117982" y="13969"/>
                </a:lnTo>
                <a:close/>
              </a:path>
              <a:path w="933450" h="38735">
                <a:moveTo>
                  <a:pt x="226282" y="11937"/>
                </a:moveTo>
                <a:lnTo>
                  <a:pt x="140436" y="11937"/>
                </a:lnTo>
                <a:lnTo>
                  <a:pt x="149669" y="12191"/>
                </a:lnTo>
                <a:lnTo>
                  <a:pt x="146888" y="13334"/>
                </a:lnTo>
                <a:lnTo>
                  <a:pt x="171079" y="12699"/>
                </a:lnTo>
                <a:lnTo>
                  <a:pt x="226282" y="11937"/>
                </a:lnTo>
                <a:close/>
              </a:path>
              <a:path w="933450" h="38735">
                <a:moveTo>
                  <a:pt x="414844" y="9016"/>
                </a:moveTo>
                <a:lnTo>
                  <a:pt x="31788" y="9016"/>
                </a:lnTo>
                <a:lnTo>
                  <a:pt x="31356" y="9397"/>
                </a:lnTo>
                <a:lnTo>
                  <a:pt x="31978" y="9905"/>
                </a:lnTo>
                <a:lnTo>
                  <a:pt x="30378" y="11048"/>
                </a:lnTo>
                <a:lnTo>
                  <a:pt x="253352" y="11048"/>
                </a:lnTo>
                <a:lnTo>
                  <a:pt x="255930" y="11683"/>
                </a:lnTo>
                <a:lnTo>
                  <a:pt x="282519" y="11048"/>
                </a:lnTo>
                <a:lnTo>
                  <a:pt x="334992" y="10413"/>
                </a:lnTo>
                <a:lnTo>
                  <a:pt x="360845" y="9651"/>
                </a:lnTo>
                <a:lnTo>
                  <a:pt x="403530" y="9651"/>
                </a:lnTo>
                <a:lnTo>
                  <a:pt x="413684" y="9143"/>
                </a:lnTo>
                <a:lnTo>
                  <a:pt x="414844" y="9016"/>
                </a:lnTo>
                <a:close/>
              </a:path>
              <a:path w="933450" h="38735">
                <a:moveTo>
                  <a:pt x="29210" y="9905"/>
                </a:moveTo>
                <a:lnTo>
                  <a:pt x="24485" y="10794"/>
                </a:lnTo>
                <a:lnTo>
                  <a:pt x="30118" y="10794"/>
                </a:lnTo>
                <a:lnTo>
                  <a:pt x="29210" y="9905"/>
                </a:lnTo>
                <a:close/>
              </a:path>
              <a:path w="933450" h="38735">
                <a:moveTo>
                  <a:pt x="24498" y="9778"/>
                </a:moveTo>
                <a:lnTo>
                  <a:pt x="18586" y="10413"/>
                </a:lnTo>
                <a:lnTo>
                  <a:pt x="19693" y="10413"/>
                </a:lnTo>
                <a:lnTo>
                  <a:pt x="24498" y="9778"/>
                </a:lnTo>
                <a:close/>
              </a:path>
              <a:path w="933450" h="38735">
                <a:moveTo>
                  <a:pt x="403530" y="9651"/>
                </a:moveTo>
                <a:lnTo>
                  <a:pt x="360845" y="9651"/>
                </a:lnTo>
                <a:lnTo>
                  <a:pt x="368672" y="9905"/>
                </a:lnTo>
                <a:lnTo>
                  <a:pt x="386321" y="10159"/>
                </a:lnTo>
                <a:lnTo>
                  <a:pt x="394055" y="10159"/>
                </a:lnTo>
                <a:lnTo>
                  <a:pt x="403530" y="9651"/>
                </a:lnTo>
                <a:close/>
              </a:path>
              <a:path w="933450" h="38735">
                <a:moveTo>
                  <a:pt x="486673" y="9143"/>
                </a:moveTo>
                <a:lnTo>
                  <a:pt x="472109" y="9143"/>
                </a:lnTo>
                <a:lnTo>
                  <a:pt x="472630" y="9778"/>
                </a:lnTo>
                <a:lnTo>
                  <a:pt x="482859" y="9270"/>
                </a:lnTo>
                <a:lnTo>
                  <a:pt x="486673" y="9143"/>
                </a:lnTo>
                <a:close/>
              </a:path>
              <a:path w="933450" h="38735">
                <a:moveTo>
                  <a:pt x="528154" y="8381"/>
                </a:moveTo>
                <a:lnTo>
                  <a:pt x="424154" y="8381"/>
                </a:lnTo>
                <a:lnTo>
                  <a:pt x="426974" y="9016"/>
                </a:lnTo>
                <a:lnTo>
                  <a:pt x="428815" y="9270"/>
                </a:lnTo>
                <a:lnTo>
                  <a:pt x="440441" y="9397"/>
                </a:lnTo>
                <a:lnTo>
                  <a:pt x="451653" y="9651"/>
                </a:lnTo>
                <a:lnTo>
                  <a:pt x="462269" y="9651"/>
                </a:lnTo>
                <a:lnTo>
                  <a:pt x="472109" y="9143"/>
                </a:lnTo>
                <a:lnTo>
                  <a:pt x="486673" y="9143"/>
                </a:lnTo>
                <a:lnTo>
                  <a:pt x="494301" y="8889"/>
                </a:lnTo>
                <a:lnTo>
                  <a:pt x="506036" y="8762"/>
                </a:lnTo>
                <a:lnTo>
                  <a:pt x="519125" y="8762"/>
                </a:lnTo>
                <a:lnTo>
                  <a:pt x="521106" y="8508"/>
                </a:lnTo>
                <a:lnTo>
                  <a:pt x="528154" y="8381"/>
                </a:lnTo>
                <a:close/>
              </a:path>
              <a:path w="933450" h="38735">
                <a:moveTo>
                  <a:pt x="65011" y="6857"/>
                </a:moveTo>
                <a:lnTo>
                  <a:pt x="59791" y="7365"/>
                </a:lnTo>
                <a:lnTo>
                  <a:pt x="63195" y="7492"/>
                </a:lnTo>
                <a:lnTo>
                  <a:pt x="56254" y="7492"/>
                </a:lnTo>
                <a:lnTo>
                  <a:pt x="46639" y="7746"/>
                </a:lnTo>
                <a:lnTo>
                  <a:pt x="36011" y="8381"/>
                </a:lnTo>
                <a:lnTo>
                  <a:pt x="26035" y="9270"/>
                </a:lnTo>
                <a:lnTo>
                  <a:pt x="31788" y="9016"/>
                </a:lnTo>
                <a:lnTo>
                  <a:pt x="414844" y="9016"/>
                </a:lnTo>
                <a:lnTo>
                  <a:pt x="419481" y="8508"/>
                </a:lnTo>
                <a:lnTo>
                  <a:pt x="424154" y="8381"/>
                </a:lnTo>
                <a:lnTo>
                  <a:pt x="528154" y="8381"/>
                </a:lnTo>
                <a:lnTo>
                  <a:pt x="532974" y="8295"/>
                </a:lnTo>
                <a:lnTo>
                  <a:pt x="533360" y="8072"/>
                </a:lnTo>
                <a:lnTo>
                  <a:pt x="530072" y="7746"/>
                </a:lnTo>
                <a:lnTo>
                  <a:pt x="64236" y="7746"/>
                </a:lnTo>
                <a:lnTo>
                  <a:pt x="65011" y="6857"/>
                </a:lnTo>
                <a:close/>
              </a:path>
              <a:path w="933450" h="38735">
                <a:moveTo>
                  <a:pt x="519125" y="8762"/>
                </a:moveTo>
                <a:lnTo>
                  <a:pt x="506036" y="8762"/>
                </a:lnTo>
                <a:lnTo>
                  <a:pt x="517144" y="9016"/>
                </a:lnTo>
                <a:lnTo>
                  <a:pt x="519125" y="8762"/>
                </a:lnTo>
                <a:close/>
              </a:path>
              <a:path w="933450" h="38735">
                <a:moveTo>
                  <a:pt x="782165" y="7746"/>
                </a:moveTo>
                <a:lnTo>
                  <a:pt x="703097" y="7746"/>
                </a:lnTo>
                <a:lnTo>
                  <a:pt x="703592" y="8381"/>
                </a:lnTo>
                <a:lnTo>
                  <a:pt x="763511" y="9016"/>
                </a:lnTo>
                <a:lnTo>
                  <a:pt x="763511" y="8127"/>
                </a:lnTo>
                <a:lnTo>
                  <a:pt x="771702" y="7873"/>
                </a:lnTo>
                <a:lnTo>
                  <a:pt x="781831" y="7873"/>
                </a:lnTo>
                <a:lnTo>
                  <a:pt x="782165" y="7746"/>
                </a:lnTo>
                <a:close/>
              </a:path>
              <a:path w="933450" h="38735">
                <a:moveTo>
                  <a:pt x="700185" y="8000"/>
                </a:moveTo>
                <a:lnTo>
                  <a:pt x="537984" y="8000"/>
                </a:lnTo>
                <a:lnTo>
                  <a:pt x="532714" y="8889"/>
                </a:lnTo>
                <a:lnTo>
                  <a:pt x="555608" y="8889"/>
                </a:lnTo>
                <a:lnTo>
                  <a:pt x="621436" y="8127"/>
                </a:lnTo>
                <a:lnTo>
                  <a:pt x="698729" y="8127"/>
                </a:lnTo>
                <a:lnTo>
                  <a:pt x="700185" y="8000"/>
                </a:lnTo>
                <a:close/>
              </a:path>
              <a:path w="933450" h="38735">
                <a:moveTo>
                  <a:pt x="830453" y="8254"/>
                </a:moveTo>
                <a:lnTo>
                  <a:pt x="807565" y="8254"/>
                </a:lnTo>
                <a:lnTo>
                  <a:pt x="813346" y="8635"/>
                </a:lnTo>
                <a:lnTo>
                  <a:pt x="822858" y="8889"/>
                </a:lnTo>
                <a:lnTo>
                  <a:pt x="830199" y="8635"/>
                </a:lnTo>
                <a:lnTo>
                  <a:pt x="830453" y="8254"/>
                </a:lnTo>
                <a:close/>
              </a:path>
              <a:path w="933450" h="38735">
                <a:moveTo>
                  <a:pt x="676501" y="8508"/>
                </a:moveTo>
                <a:lnTo>
                  <a:pt x="654497" y="8508"/>
                </a:lnTo>
                <a:lnTo>
                  <a:pt x="667778" y="8762"/>
                </a:lnTo>
                <a:lnTo>
                  <a:pt x="676501" y="8508"/>
                </a:lnTo>
                <a:close/>
              </a:path>
              <a:path w="933450" h="38735">
                <a:moveTo>
                  <a:pt x="809378" y="6730"/>
                </a:moveTo>
                <a:lnTo>
                  <a:pt x="794550" y="6730"/>
                </a:lnTo>
                <a:lnTo>
                  <a:pt x="801433" y="7111"/>
                </a:lnTo>
                <a:lnTo>
                  <a:pt x="794766" y="7365"/>
                </a:lnTo>
                <a:lnTo>
                  <a:pt x="789051" y="8000"/>
                </a:lnTo>
                <a:lnTo>
                  <a:pt x="784580" y="8762"/>
                </a:lnTo>
                <a:lnTo>
                  <a:pt x="792775" y="8762"/>
                </a:lnTo>
                <a:lnTo>
                  <a:pt x="807565" y="8254"/>
                </a:lnTo>
                <a:lnTo>
                  <a:pt x="830453" y="8254"/>
                </a:lnTo>
                <a:lnTo>
                  <a:pt x="828789" y="8127"/>
                </a:lnTo>
                <a:lnTo>
                  <a:pt x="830707" y="7873"/>
                </a:lnTo>
                <a:lnTo>
                  <a:pt x="844410" y="7873"/>
                </a:lnTo>
                <a:lnTo>
                  <a:pt x="845781" y="7619"/>
                </a:lnTo>
                <a:lnTo>
                  <a:pt x="852284" y="7619"/>
                </a:lnTo>
                <a:lnTo>
                  <a:pt x="852081" y="7492"/>
                </a:lnTo>
                <a:lnTo>
                  <a:pt x="815365" y="7492"/>
                </a:lnTo>
                <a:lnTo>
                  <a:pt x="809378" y="6730"/>
                </a:lnTo>
                <a:close/>
              </a:path>
              <a:path w="933450" h="38735">
                <a:moveTo>
                  <a:pt x="782833" y="7492"/>
                </a:moveTo>
                <a:lnTo>
                  <a:pt x="534365" y="7492"/>
                </a:lnTo>
                <a:lnTo>
                  <a:pt x="533360" y="8072"/>
                </a:lnTo>
                <a:lnTo>
                  <a:pt x="535203" y="8254"/>
                </a:lnTo>
                <a:lnTo>
                  <a:pt x="532974" y="8295"/>
                </a:lnTo>
                <a:lnTo>
                  <a:pt x="532384" y="8635"/>
                </a:lnTo>
                <a:lnTo>
                  <a:pt x="537984" y="8000"/>
                </a:lnTo>
                <a:lnTo>
                  <a:pt x="700185" y="8000"/>
                </a:lnTo>
                <a:lnTo>
                  <a:pt x="703097" y="7746"/>
                </a:lnTo>
                <a:lnTo>
                  <a:pt x="782165" y="7746"/>
                </a:lnTo>
                <a:lnTo>
                  <a:pt x="782833" y="7492"/>
                </a:lnTo>
                <a:close/>
              </a:path>
              <a:path w="933450" h="38735">
                <a:moveTo>
                  <a:pt x="698729" y="8127"/>
                </a:moveTo>
                <a:lnTo>
                  <a:pt x="621436" y="8127"/>
                </a:lnTo>
                <a:lnTo>
                  <a:pt x="629988" y="8635"/>
                </a:lnTo>
                <a:lnTo>
                  <a:pt x="641454" y="8635"/>
                </a:lnTo>
                <a:lnTo>
                  <a:pt x="686400" y="8508"/>
                </a:lnTo>
                <a:lnTo>
                  <a:pt x="695817" y="8381"/>
                </a:lnTo>
                <a:lnTo>
                  <a:pt x="698729" y="8127"/>
                </a:lnTo>
                <a:close/>
              </a:path>
              <a:path w="933450" h="38735">
                <a:moveTo>
                  <a:pt x="844410" y="7873"/>
                </a:moveTo>
                <a:lnTo>
                  <a:pt x="830707" y="7873"/>
                </a:lnTo>
                <a:lnTo>
                  <a:pt x="830501" y="8181"/>
                </a:lnTo>
                <a:lnTo>
                  <a:pt x="836866" y="8381"/>
                </a:lnTo>
                <a:lnTo>
                  <a:pt x="831634" y="8635"/>
                </a:lnTo>
                <a:lnTo>
                  <a:pt x="843915" y="8635"/>
                </a:lnTo>
                <a:lnTo>
                  <a:pt x="846697" y="8407"/>
                </a:lnTo>
                <a:lnTo>
                  <a:pt x="844664" y="8254"/>
                </a:lnTo>
                <a:lnTo>
                  <a:pt x="842352" y="8254"/>
                </a:lnTo>
                <a:lnTo>
                  <a:pt x="844410" y="7873"/>
                </a:lnTo>
                <a:close/>
              </a:path>
              <a:path w="933450" h="38735">
                <a:moveTo>
                  <a:pt x="781831" y="7873"/>
                </a:moveTo>
                <a:lnTo>
                  <a:pt x="771702" y="7873"/>
                </a:lnTo>
                <a:lnTo>
                  <a:pt x="772172" y="8508"/>
                </a:lnTo>
                <a:lnTo>
                  <a:pt x="781164" y="8127"/>
                </a:lnTo>
                <a:lnTo>
                  <a:pt x="781831" y="7873"/>
                </a:lnTo>
                <a:close/>
              </a:path>
              <a:path w="933450" h="38735">
                <a:moveTo>
                  <a:pt x="848563" y="8254"/>
                </a:moveTo>
                <a:lnTo>
                  <a:pt x="846697" y="8407"/>
                </a:lnTo>
                <a:lnTo>
                  <a:pt x="848042" y="8508"/>
                </a:lnTo>
                <a:lnTo>
                  <a:pt x="848563" y="8254"/>
                </a:lnTo>
                <a:close/>
              </a:path>
              <a:path w="933450" h="38735">
                <a:moveTo>
                  <a:pt x="533360" y="8072"/>
                </a:moveTo>
                <a:lnTo>
                  <a:pt x="532974" y="8295"/>
                </a:lnTo>
                <a:lnTo>
                  <a:pt x="535203" y="8254"/>
                </a:lnTo>
                <a:lnTo>
                  <a:pt x="533360" y="8072"/>
                </a:lnTo>
                <a:close/>
              </a:path>
              <a:path w="933450" h="38735">
                <a:moveTo>
                  <a:pt x="859977" y="6349"/>
                </a:moveTo>
                <a:lnTo>
                  <a:pt x="856475" y="6349"/>
                </a:lnTo>
                <a:lnTo>
                  <a:pt x="862723" y="7619"/>
                </a:lnTo>
                <a:lnTo>
                  <a:pt x="851420" y="7873"/>
                </a:lnTo>
                <a:lnTo>
                  <a:pt x="856830" y="8254"/>
                </a:lnTo>
                <a:lnTo>
                  <a:pt x="870828" y="7252"/>
                </a:lnTo>
                <a:lnTo>
                  <a:pt x="865492" y="6857"/>
                </a:lnTo>
                <a:lnTo>
                  <a:pt x="866223" y="6603"/>
                </a:lnTo>
                <a:lnTo>
                  <a:pt x="859840" y="6603"/>
                </a:lnTo>
                <a:lnTo>
                  <a:pt x="859977" y="6349"/>
                </a:lnTo>
                <a:close/>
              </a:path>
              <a:path w="933450" h="38735">
                <a:moveTo>
                  <a:pt x="830707" y="7873"/>
                </a:moveTo>
                <a:lnTo>
                  <a:pt x="828789" y="8127"/>
                </a:lnTo>
                <a:lnTo>
                  <a:pt x="830501" y="8181"/>
                </a:lnTo>
                <a:lnTo>
                  <a:pt x="830707" y="7873"/>
                </a:lnTo>
                <a:close/>
              </a:path>
              <a:path w="933450" h="38735">
                <a:moveTo>
                  <a:pt x="80721" y="6476"/>
                </a:moveTo>
                <a:lnTo>
                  <a:pt x="79781" y="6984"/>
                </a:lnTo>
                <a:lnTo>
                  <a:pt x="73063" y="7619"/>
                </a:lnTo>
                <a:lnTo>
                  <a:pt x="64236" y="7746"/>
                </a:lnTo>
                <a:lnTo>
                  <a:pt x="530072" y="7746"/>
                </a:lnTo>
                <a:lnTo>
                  <a:pt x="528789" y="7619"/>
                </a:lnTo>
                <a:lnTo>
                  <a:pt x="534365" y="7492"/>
                </a:lnTo>
                <a:lnTo>
                  <a:pt x="782833" y="7492"/>
                </a:lnTo>
                <a:lnTo>
                  <a:pt x="783501" y="7238"/>
                </a:lnTo>
                <a:lnTo>
                  <a:pt x="273951" y="7238"/>
                </a:lnTo>
                <a:lnTo>
                  <a:pt x="268930" y="7111"/>
                </a:lnTo>
                <a:lnTo>
                  <a:pt x="271078" y="6857"/>
                </a:lnTo>
                <a:lnTo>
                  <a:pt x="85102" y="6857"/>
                </a:lnTo>
                <a:lnTo>
                  <a:pt x="80721" y="6476"/>
                </a:lnTo>
                <a:close/>
              </a:path>
              <a:path w="933450" h="38735">
                <a:moveTo>
                  <a:pt x="852284" y="7619"/>
                </a:moveTo>
                <a:lnTo>
                  <a:pt x="845781" y="7619"/>
                </a:lnTo>
                <a:lnTo>
                  <a:pt x="852487" y="7746"/>
                </a:lnTo>
                <a:lnTo>
                  <a:pt x="852284" y="7619"/>
                </a:lnTo>
                <a:close/>
              </a:path>
              <a:path w="933450" h="38735">
                <a:moveTo>
                  <a:pt x="834916" y="5714"/>
                </a:moveTo>
                <a:lnTo>
                  <a:pt x="825792" y="5841"/>
                </a:lnTo>
                <a:lnTo>
                  <a:pt x="830707" y="6603"/>
                </a:lnTo>
                <a:lnTo>
                  <a:pt x="823074" y="6603"/>
                </a:lnTo>
                <a:lnTo>
                  <a:pt x="815365" y="7492"/>
                </a:lnTo>
                <a:lnTo>
                  <a:pt x="852081" y="7492"/>
                </a:lnTo>
                <a:lnTo>
                  <a:pt x="851471" y="7111"/>
                </a:lnTo>
                <a:lnTo>
                  <a:pt x="842886" y="7111"/>
                </a:lnTo>
                <a:lnTo>
                  <a:pt x="844791" y="6476"/>
                </a:lnTo>
                <a:lnTo>
                  <a:pt x="856475" y="6349"/>
                </a:lnTo>
                <a:lnTo>
                  <a:pt x="859977" y="6349"/>
                </a:lnTo>
                <a:lnTo>
                  <a:pt x="860183" y="5968"/>
                </a:lnTo>
                <a:lnTo>
                  <a:pt x="851331" y="5968"/>
                </a:lnTo>
                <a:lnTo>
                  <a:pt x="834916" y="5714"/>
                </a:lnTo>
                <a:close/>
              </a:path>
              <a:path w="933450" h="38735">
                <a:moveTo>
                  <a:pt x="876338" y="6857"/>
                </a:moveTo>
                <a:lnTo>
                  <a:pt x="870828" y="7252"/>
                </a:lnTo>
                <a:lnTo>
                  <a:pt x="872363" y="7365"/>
                </a:lnTo>
                <a:lnTo>
                  <a:pt x="876338" y="6857"/>
                </a:lnTo>
                <a:close/>
              </a:path>
              <a:path w="933450" h="38735">
                <a:moveTo>
                  <a:pt x="290221" y="3774"/>
                </a:moveTo>
                <a:lnTo>
                  <a:pt x="289066" y="4063"/>
                </a:lnTo>
                <a:lnTo>
                  <a:pt x="286184" y="4698"/>
                </a:lnTo>
                <a:lnTo>
                  <a:pt x="279717" y="5206"/>
                </a:lnTo>
                <a:lnTo>
                  <a:pt x="285140" y="5587"/>
                </a:lnTo>
                <a:lnTo>
                  <a:pt x="279996" y="6857"/>
                </a:lnTo>
                <a:lnTo>
                  <a:pt x="273951" y="7238"/>
                </a:lnTo>
                <a:lnTo>
                  <a:pt x="783501" y="7238"/>
                </a:lnTo>
                <a:lnTo>
                  <a:pt x="786879" y="6603"/>
                </a:lnTo>
                <a:lnTo>
                  <a:pt x="808380" y="6603"/>
                </a:lnTo>
                <a:lnTo>
                  <a:pt x="811847" y="6476"/>
                </a:lnTo>
                <a:lnTo>
                  <a:pt x="811026" y="6349"/>
                </a:lnTo>
                <a:lnTo>
                  <a:pt x="803554" y="6349"/>
                </a:lnTo>
                <a:lnTo>
                  <a:pt x="797034" y="5968"/>
                </a:lnTo>
                <a:lnTo>
                  <a:pt x="778205" y="5968"/>
                </a:lnTo>
                <a:lnTo>
                  <a:pt x="771613" y="5714"/>
                </a:lnTo>
                <a:lnTo>
                  <a:pt x="602945" y="5714"/>
                </a:lnTo>
                <a:lnTo>
                  <a:pt x="599998" y="5587"/>
                </a:lnTo>
                <a:lnTo>
                  <a:pt x="598322" y="4825"/>
                </a:lnTo>
                <a:lnTo>
                  <a:pt x="483425" y="4825"/>
                </a:lnTo>
                <a:lnTo>
                  <a:pt x="484521" y="4571"/>
                </a:lnTo>
                <a:lnTo>
                  <a:pt x="297243" y="4571"/>
                </a:lnTo>
                <a:lnTo>
                  <a:pt x="290906" y="3936"/>
                </a:lnTo>
                <a:lnTo>
                  <a:pt x="290221" y="3774"/>
                </a:lnTo>
                <a:close/>
              </a:path>
              <a:path w="933450" h="38735">
                <a:moveTo>
                  <a:pt x="808380" y="6603"/>
                </a:moveTo>
                <a:lnTo>
                  <a:pt x="786879" y="6603"/>
                </a:lnTo>
                <a:lnTo>
                  <a:pt x="793750" y="7111"/>
                </a:lnTo>
                <a:lnTo>
                  <a:pt x="794550" y="6730"/>
                </a:lnTo>
                <a:lnTo>
                  <a:pt x="809378" y="6730"/>
                </a:lnTo>
                <a:lnTo>
                  <a:pt x="808380" y="6603"/>
                </a:lnTo>
                <a:close/>
              </a:path>
              <a:path w="933450" h="38735">
                <a:moveTo>
                  <a:pt x="851065" y="6857"/>
                </a:moveTo>
                <a:lnTo>
                  <a:pt x="847572" y="6984"/>
                </a:lnTo>
                <a:lnTo>
                  <a:pt x="847369" y="7111"/>
                </a:lnTo>
                <a:lnTo>
                  <a:pt x="851471" y="7111"/>
                </a:lnTo>
                <a:lnTo>
                  <a:pt x="851065" y="6857"/>
                </a:lnTo>
                <a:close/>
              </a:path>
              <a:path w="933450" h="38735">
                <a:moveTo>
                  <a:pt x="87884" y="5587"/>
                </a:moveTo>
                <a:lnTo>
                  <a:pt x="87680" y="6603"/>
                </a:lnTo>
                <a:lnTo>
                  <a:pt x="85102" y="6857"/>
                </a:lnTo>
                <a:lnTo>
                  <a:pt x="271078" y="6857"/>
                </a:lnTo>
                <a:lnTo>
                  <a:pt x="274841" y="6476"/>
                </a:lnTo>
                <a:lnTo>
                  <a:pt x="96545" y="6476"/>
                </a:lnTo>
                <a:lnTo>
                  <a:pt x="95338" y="6349"/>
                </a:lnTo>
                <a:lnTo>
                  <a:pt x="94526" y="5968"/>
                </a:lnTo>
                <a:lnTo>
                  <a:pt x="87884" y="5587"/>
                </a:lnTo>
                <a:close/>
              </a:path>
              <a:path w="933450" h="38735">
                <a:moveTo>
                  <a:pt x="867321" y="6222"/>
                </a:moveTo>
                <a:lnTo>
                  <a:pt x="859840" y="6603"/>
                </a:lnTo>
                <a:lnTo>
                  <a:pt x="866223" y="6603"/>
                </a:lnTo>
                <a:lnTo>
                  <a:pt x="867321" y="6222"/>
                </a:lnTo>
                <a:close/>
              </a:path>
              <a:path w="933450" h="38735">
                <a:moveTo>
                  <a:pt x="113144" y="4825"/>
                </a:moveTo>
                <a:lnTo>
                  <a:pt x="103428" y="5841"/>
                </a:lnTo>
                <a:lnTo>
                  <a:pt x="96545" y="6476"/>
                </a:lnTo>
                <a:lnTo>
                  <a:pt x="274841" y="6476"/>
                </a:lnTo>
                <a:lnTo>
                  <a:pt x="274707" y="6095"/>
                </a:lnTo>
                <a:lnTo>
                  <a:pt x="269125" y="6095"/>
                </a:lnTo>
                <a:lnTo>
                  <a:pt x="268848" y="5841"/>
                </a:lnTo>
                <a:lnTo>
                  <a:pt x="126923" y="5841"/>
                </a:lnTo>
                <a:lnTo>
                  <a:pt x="120751" y="5079"/>
                </a:lnTo>
                <a:lnTo>
                  <a:pt x="113144" y="4825"/>
                </a:lnTo>
                <a:close/>
              </a:path>
              <a:path w="933450" h="38735">
                <a:moveTo>
                  <a:pt x="809282" y="5714"/>
                </a:moveTo>
                <a:lnTo>
                  <a:pt x="804506" y="5922"/>
                </a:lnTo>
                <a:lnTo>
                  <a:pt x="803554" y="6349"/>
                </a:lnTo>
                <a:lnTo>
                  <a:pt x="811026" y="6349"/>
                </a:lnTo>
                <a:lnTo>
                  <a:pt x="809383" y="6095"/>
                </a:lnTo>
                <a:lnTo>
                  <a:pt x="809282" y="5714"/>
                </a:lnTo>
                <a:close/>
              </a:path>
              <a:path w="933450" h="38735">
                <a:moveTo>
                  <a:pt x="274662" y="5968"/>
                </a:moveTo>
                <a:lnTo>
                  <a:pt x="269125" y="6095"/>
                </a:lnTo>
                <a:lnTo>
                  <a:pt x="274707" y="6095"/>
                </a:lnTo>
                <a:close/>
              </a:path>
              <a:path w="933450" h="38735">
                <a:moveTo>
                  <a:pt x="779235" y="5206"/>
                </a:moveTo>
                <a:lnTo>
                  <a:pt x="779616" y="5460"/>
                </a:lnTo>
                <a:lnTo>
                  <a:pt x="780694" y="5841"/>
                </a:lnTo>
                <a:lnTo>
                  <a:pt x="778205" y="5968"/>
                </a:lnTo>
                <a:lnTo>
                  <a:pt x="797034" y="5968"/>
                </a:lnTo>
                <a:lnTo>
                  <a:pt x="790514" y="5587"/>
                </a:lnTo>
                <a:lnTo>
                  <a:pt x="782789" y="5587"/>
                </a:lnTo>
                <a:lnTo>
                  <a:pt x="783818" y="5333"/>
                </a:lnTo>
                <a:lnTo>
                  <a:pt x="779235" y="5206"/>
                </a:lnTo>
                <a:close/>
              </a:path>
              <a:path w="933450" h="38735">
                <a:moveTo>
                  <a:pt x="806945" y="4825"/>
                </a:moveTo>
                <a:lnTo>
                  <a:pt x="803427" y="5968"/>
                </a:lnTo>
                <a:lnTo>
                  <a:pt x="804506" y="5922"/>
                </a:lnTo>
                <a:lnTo>
                  <a:pt x="806945" y="4825"/>
                </a:lnTo>
                <a:close/>
              </a:path>
              <a:path w="933450" h="38735">
                <a:moveTo>
                  <a:pt x="129870" y="4952"/>
                </a:moveTo>
                <a:lnTo>
                  <a:pt x="135521" y="5079"/>
                </a:lnTo>
                <a:lnTo>
                  <a:pt x="130111" y="5714"/>
                </a:lnTo>
                <a:lnTo>
                  <a:pt x="126923" y="5841"/>
                </a:lnTo>
                <a:lnTo>
                  <a:pt x="268848" y="5841"/>
                </a:lnTo>
                <a:lnTo>
                  <a:pt x="268709" y="5714"/>
                </a:lnTo>
                <a:lnTo>
                  <a:pt x="155092" y="5714"/>
                </a:lnTo>
                <a:lnTo>
                  <a:pt x="151810" y="5206"/>
                </a:lnTo>
                <a:lnTo>
                  <a:pt x="142709" y="5206"/>
                </a:lnTo>
                <a:lnTo>
                  <a:pt x="129870" y="4952"/>
                </a:lnTo>
                <a:close/>
              </a:path>
              <a:path w="933450" h="38735">
                <a:moveTo>
                  <a:pt x="234911" y="2920"/>
                </a:moveTo>
                <a:lnTo>
                  <a:pt x="214733" y="3047"/>
                </a:lnTo>
                <a:lnTo>
                  <a:pt x="193673" y="3555"/>
                </a:lnTo>
                <a:lnTo>
                  <a:pt x="173277" y="4444"/>
                </a:lnTo>
                <a:lnTo>
                  <a:pt x="155092" y="5714"/>
                </a:lnTo>
                <a:lnTo>
                  <a:pt x="268709" y="5714"/>
                </a:lnTo>
                <a:lnTo>
                  <a:pt x="268294" y="5333"/>
                </a:lnTo>
                <a:lnTo>
                  <a:pt x="272743" y="4571"/>
                </a:lnTo>
                <a:lnTo>
                  <a:pt x="252361" y="4571"/>
                </a:lnTo>
                <a:lnTo>
                  <a:pt x="242455" y="4190"/>
                </a:lnTo>
                <a:lnTo>
                  <a:pt x="247853" y="3682"/>
                </a:lnTo>
                <a:lnTo>
                  <a:pt x="241122" y="3682"/>
                </a:lnTo>
                <a:lnTo>
                  <a:pt x="234162" y="3301"/>
                </a:lnTo>
                <a:lnTo>
                  <a:pt x="234911" y="2920"/>
                </a:lnTo>
                <a:close/>
              </a:path>
              <a:path w="933450" h="38735">
                <a:moveTo>
                  <a:pt x="689890" y="4444"/>
                </a:moveTo>
                <a:lnTo>
                  <a:pt x="608774" y="4444"/>
                </a:lnTo>
                <a:lnTo>
                  <a:pt x="607529" y="5206"/>
                </a:lnTo>
                <a:lnTo>
                  <a:pt x="605790" y="5333"/>
                </a:lnTo>
                <a:lnTo>
                  <a:pt x="602945" y="5714"/>
                </a:lnTo>
                <a:lnTo>
                  <a:pt x="771613" y="5714"/>
                </a:lnTo>
                <a:lnTo>
                  <a:pt x="773664" y="5206"/>
                </a:lnTo>
                <a:lnTo>
                  <a:pt x="694664" y="5206"/>
                </a:lnTo>
                <a:lnTo>
                  <a:pt x="690728" y="4952"/>
                </a:lnTo>
                <a:lnTo>
                  <a:pt x="690322" y="4571"/>
                </a:lnTo>
                <a:lnTo>
                  <a:pt x="689890" y="4444"/>
                </a:lnTo>
                <a:close/>
              </a:path>
              <a:path w="933450" h="38735">
                <a:moveTo>
                  <a:pt x="786168" y="5333"/>
                </a:moveTo>
                <a:lnTo>
                  <a:pt x="782789" y="5587"/>
                </a:lnTo>
                <a:lnTo>
                  <a:pt x="790514" y="5587"/>
                </a:lnTo>
                <a:lnTo>
                  <a:pt x="786168" y="5333"/>
                </a:lnTo>
                <a:close/>
              </a:path>
              <a:path w="933450" h="38735">
                <a:moveTo>
                  <a:pt x="150990" y="5079"/>
                </a:moveTo>
                <a:lnTo>
                  <a:pt x="142709" y="5206"/>
                </a:lnTo>
                <a:lnTo>
                  <a:pt x="151810" y="5206"/>
                </a:lnTo>
                <a:lnTo>
                  <a:pt x="150990" y="5079"/>
                </a:lnTo>
                <a:close/>
              </a:path>
              <a:path w="933450" h="38735">
                <a:moveTo>
                  <a:pt x="725512" y="4063"/>
                </a:moveTo>
                <a:lnTo>
                  <a:pt x="701943" y="4825"/>
                </a:lnTo>
                <a:lnTo>
                  <a:pt x="694664" y="5206"/>
                </a:lnTo>
                <a:lnTo>
                  <a:pt x="773664" y="5206"/>
                </a:lnTo>
                <a:lnTo>
                  <a:pt x="775716" y="4698"/>
                </a:lnTo>
                <a:lnTo>
                  <a:pt x="774211" y="4571"/>
                </a:lnTo>
                <a:lnTo>
                  <a:pt x="736242" y="4571"/>
                </a:lnTo>
                <a:lnTo>
                  <a:pt x="725512" y="4063"/>
                </a:lnTo>
                <a:close/>
              </a:path>
              <a:path w="933450" h="38735">
                <a:moveTo>
                  <a:pt x="503466" y="1142"/>
                </a:moveTo>
                <a:lnTo>
                  <a:pt x="501913" y="2031"/>
                </a:lnTo>
                <a:lnTo>
                  <a:pt x="496333" y="2793"/>
                </a:lnTo>
                <a:lnTo>
                  <a:pt x="492141" y="3555"/>
                </a:lnTo>
                <a:lnTo>
                  <a:pt x="494753" y="4444"/>
                </a:lnTo>
                <a:lnTo>
                  <a:pt x="483425" y="4825"/>
                </a:lnTo>
                <a:lnTo>
                  <a:pt x="598322" y="4825"/>
                </a:lnTo>
                <a:lnTo>
                  <a:pt x="598687" y="3936"/>
                </a:lnTo>
                <a:lnTo>
                  <a:pt x="584758" y="3936"/>
                </a:lnTo>
                <a:lnTo>
                  <a:pt x="584564" y="3809"/>
                </a:lnTo>
                <a:lnTo>
                  <a:pt x="527850" y="3809"/>
                </a:lnTo>
                <a:lnTo>
                  <a:pt x="532269" y="2920"/>
                </a:lnTo>
                <a:lnTo>
                  <a:pt x="519355" y="2920"/>
                </a:lnTo>
                <a:lnTo>
                  <a:pt x="515192" y="2285"/>
                </a:lnTo>
                <a:lnTo>
                  <a:pt x="511142" y="1523"/>
                </a:lnTo>
                <a:lnTo>
                  <a:pt x="503466" y="1142"/>
                </a:lnTo>
                <a:close/>
              </a:path>
              <a:path w="933450" h="38735">
                <a:moveTo>
                  <a:pt x="256826" y="3236"/>
                </a:moveTo>
                <a:lnTo>
                  <a:pt x="255155" y="3301"/>
                </a:lnTo>
                <a:lnTo>
                  <a:pt x="252361" y="4571"/>
                </a:lnTo>
                <a:lnTo>
                  <a:pt x="272743" y="4571"/>
                </a:lnTo>
                <a:lnTo>
                  <a:pt x="273484" y="4444"/>
                </a:lnTo>
                <a:lnTo>
                  <a:pt x="278737" y="3809"/>
                </a:lnTo>
                <a:lnTo>
                  <a:pt x="278522" y="3555"/>
                </a:lnTo>
                <a:lnTo>
                  <a:pt x="272084" y="3555"/>
                </a:lnTo>
                <a:lnTo>
                  <a:pt x="272529" y="3428"/>
                </a:lnTo>
                <a:lnTo>
                  <a:pt x="256463" y="3428"/>
                </a:lnTo>
                <a:lnTo>
                  <a:pt x="256826" y="3236"/>
                </a:lnTo>
                <a:close/>
              </a:path>
              <a:path w="933450" h="38735">
                <a:moveTo>
                  <a:pt x="303554" y="3449"/>
                </a:moveTo>
                <a:lnTo>
                  <a:pt x="297243" y="4571"/>
                </a:lnTo>
                <a:lnTo>
                  <a:pt x="484521" y="4571"/>
                </a:lnTo>
                <a:lnTo>
                  <a:pt x="486165" y="4190"/>
                </a:lnTo>
                <a:lnTo>
                  <a:pt x="477050" y="4190"/>
                </a:lnTo>
                <a:lnTo>
                  <a:pt x="480918" y="3682"/>
                </a:lnTo>
                <a:lnTo>
                  <a:pt x="309359" y="3682"/>
                </a:lnTo>
                <a:lnTo>
                  <a:pt x="303554" y="3449"/>
                </a:lnTo>
                <a:close/>
              </a:path>
              <a:path w="933450" h="38735">
                <a:moveTo>
                  <a:pt x="769696" y="4190"/>
                </a:moveTo>
                <a:lnTo>
                  <a:pt x="748137" y="4571"/>
                </a:lnTo>
                <a:lnTo>
                  <a:pt x="774211" y="4571"/>
                </a:lnTo>
                <a:lnTo>
                  <a:pt x="769696" y="4190"/>
                </a:lnTo>
                <a:close/>
              </a:path>
              <a:path w="933450" h="38735">
                <a:moveTo>
                  <a:pt x="634479" y="2920"/>
                </a:moveTo>
                <a:lnTo>
                  <a:pt x="628747" y="3301"/>
                </a:lnTo>
                <a:lnTo>
                  <a:pt x="621603" y="3682"/>
                </a:lnTo>
                <a:lnTo>
                  <a:pt x="613460" y="3809"/>
                </a:lnTo>
                <a:lnTo>
                  <a:pt x="604735" y="3809"/>
                </a:lnTo>
                <a:lnTo>
                  <a:pt x="604977" y="4444"/>
                </a:lnTo>
                <a:lnTo>
                  <a:pt x="685876" y="4444"/>
                </a:lnTo>
                <a:lnTo>
                  <a:pt x="685870" y="4190"/>
                </a:lnTo>
                <a:lnTo>
                  <a:pt x="674992" y="4190"/>
                </a:lnTo>
                <a:lnTo>
                  <a:pt x="664491" y="4063"/>
                </a:lnTo>
                <a:lnTo>
                  <a:pt x="632485" y="4063"/>
                </a:lnTo>
                <a:lnTo>
                  <a:pt x="637197" y="3936"/>
                </a:lnTo>
                <a:lnTo>
                  <a:pt x="638416" y="3301"/>
                </a:lnTo>
                <a:lnTo>
                  <a:pt x="634479" y="2920"/>
                </a:lnTo>
                <a:close/>
              </a:path>
              <a:path w="933450" h="38735">
                <a:moveTo>
                  <a:pt x="487260" y="3936"/>
                </a:moveTo>
                <a:lnTo>
                  <a:pt x="477050" y="4190"/>
                </a:lnTo>
                <a:lnTo>
                  <a:pt x="486165" y="4190"/>
                </a:lnTo>
                <a:lnTo>
                  <a:pt x="487260" y="3936"/>
                </a:lnTo>
                <a:close/>
              </a:path>
              <a:path w="933450" h="38735">
                <a:moveTo>
                  <a:pt x="674611" y="1269"/>
                </a:moveTo>
                <a:lnTo>
                  <a:pt x="670687" y="1777"/>
                </a:lnTo>
                <a:lnTo>
                  <a:pt x="676808" y="2666"/>
                </a:lnTo>
                <a:lnTo>
                  <a:pt x="683996" y="2920"/>
                </a:lnTo>
                <a:lnTo>
                  <a:pt x="683838" y="3428"/>
                </a:lnTo>
                <a:lnTo>
                  <a:pt x="673572" y="3682"/>
                </a:lnTo>
                <a:lnTo>
                  <a:pt x="674992" y="4190"/>
                </a:lnTo>
                <a:lnTo>
                  <a:pt x="685870" y="4190"/>
                </a:lnTo>
                <a:lnTo>
                  <a:pt x="685780" y="3774"/>
                </a:lnTo>
                <a:lnTo>
                  <a:pt x="684430" y="3184"/>
                </a:lnTo>
                <a:lnTo>
                  <a:pt x="684608" y="2920"/>
                </a:lnTo>
                <a:lnTo>
                  <a:pt x="683152" y="2031"/>
                </a:lnTo>
                <a:lnTo>
                  <a:pt x="676325" y="2031"/>
                </a:lnTo>
                <a:lnTo>
                  <a:pt x="674420" y="1777"/>
                </a:lnTo>
                <a:lnTo>
                  <a:pt x="679107" y="1396"/>
                </a:lnTo>
                <a:lnTo>
                  <a:pt x="674611" y="1269"/>
                </a:lnTo>
                <a:close/>
              </a:path>
              <a:path w="933450" h="38735">
                <a:moveTo>
                  <a:pt x="653991" y="3936"/>
                </a:moveTo>
                <a:lnTo>
                  <a:pt x="643182" y="3936"/>
                </a:lnTo>
                <a:lnTo>
                  <a:pt x="632485" y="4063"/>
                </a:lnTo>
                <a:lnTo>
                  <a:pt x="664491" y="4063"/>
                </a:lnTo>
                <a:lnTo>
                  <a:pt x="653991" y="3936"/>
                </a:lnTo>
                <a:close/>
              </a:path>
              <a:path w="933450" h="38735">
                <a:moveTo>
                  <a:pt x="588520" y="3570"/>
                </a:moveTo>
                <a:lnTo>
                  <a:pt x="584758" y="3936"/>
                </a:lnTo>
                <a:lnTo>
                  <a:pt x="598687" y="3936"/>
                </a:lnTo>
                <a:lnTo>
                  <a:pt x="598792" y="3682"/>
                </a:lnTo>
                <a:lnTo>
                  <a:pt x="588276" y="3682"/>
                </a:lnTo>
                <a:lnTo>
                  <a:pt x="588520" y="3570"/>
                </a:lnTo>
                <a:close/>
              </a:path>
              <a:path w="933450" h="38735">
                <a:moveTo>
                  <a:pt x="555294" y="2031"/>
                </a:moveTo>
                <a:lnTo>
                  <a:pt x="548862" y="2179"/>
                </a:lnTo>
                <a:lnTo>
                  <a:pt x="549122" y="2920"/>
                </a:lnTo>
                <a:lnTo>
                  <a:pt x="550202" y="3555"/>
                </a:lnTo>
                <a:lnTo>
                  <a:pt x="542569" y="3555"/>
                </a:lnTo>
                <a:lnTo>
                  <a:pt x="537019" y="3809"/>
                </a:lnTo>
                <a:lnTo>
                  <a:pt x="584564" y="3809"/>
                </a:lnTo>
                <a:lnTo>
                  <a:pt x="583590" y="3174"/>
                </a:lnTo>
                <a:lnTo>
                  <a:pt x="557149" y="3174"/>
                </a:lnTo>
                <a:lnTo>
                  <a:pt x="555294" y="2031"/>
                </a:lnTo>
                <a:close/>
              </a:path>
              <a:path w="933450" h="38735">
                <a:moveTo>
                  <a:pt x="623938" y="1142"/>
                </a:moveTo>
                <a:lnTo>
                  <a:pt x="618168" y="1269"/>
                </a:lnTo>
                <a:lnTo>
                  <a:pt x="606639" y="1650"/>
                </a:lnTo>
                <a:lnTo>
                  <a:pt x="598284" y="1777"/>
                </a:lnTo>
                <a:lnTo>
                  <a:pt x="598093" y="2285"/>
                </a:lnTo>
                <a:lnTo>
                  <a:pt x="602576" y="2412"/>
                </a:lnTo>
                <a:lnTo>
                  <a:pt x="596493" y="2793"/>
                </a:lnTo>
                <a:lnTo>
                  <a:pt x="595863" y="2855"/>
                </a:lnTo>
                <a:lnTo>
                  <a:pt x="606285" y="3809"/>
                </a:lnTo>
                <a:lnTo>
                  <a:pt x="601490" y="2683"/>
                </a:lnTo>
                <a:lnTo>
                  <a:pt x="607204" y="2031"/>
                </a:lnTo>
                <a:lnTo>
                  <a:pt x="615643" y="1777"/>
                </a:lnTo>
                <a:lnTo>
                  <a:pt x="632373" y="1777"/>
                </a:lnTo>
                <a:lnTo>
                  <a:pt x="629578" y="1650"/>
                </a:lnTo>
                <a:lnTo>
                  <a:pt x="625367" y="1523"/>
                </a:lnTo>
                <a:lnTo>
                  <a:pt x="623938" y="1142"/>
                </a:lnTo>
                <a:close/>
              </a:path>
              <a:path w="933450" h="38735">
                <a:moveTo>
                  <a:pt x="288239" y="3301"/>
                </a:moveTo>
                <a:lnTo>
                  <a:pt x="290221" y="3774"/>
                </a:lnTo>
                <a:lnTo>
                  <a:pt x="291852" y="3364"/>
                </a:lnTo>
                <a:lnTo>
                  <a:pt x="288239" y="3301"/>
                </a:lnTo>
                <a:close/>
              </a:path>
              <a:path w="933450" h="38735">
                <a:moveTo>
                  <a:pt x="237769" y="2539"/>
                </a:moveTo>
                <a:lnTo>
                  <a:pt x="241122" y="3682"/>
                </a:lnTo>
                <a:lnTo>
                  <a:pt x="247853" y="3682"/>
                </a:lnTo>
                <a:lnTo>
                  <a:pt x="240347" y="3174"/>
                </a:lnTo>
                <a:lnTo>
                  <a:pt x="242620" y="2793"/>
                </a:lnTo>
                <a:lnTo>
                  <a:pt x="237769" y="2539"/>
                </a:lnTo>
                <a:close/>
              </a:path>
              <a:path w="933450" h="38735">
                <a:moveTo>
                  <a:pt x="303669" y="3428"/>
                </a:moveTo>
                <a:lnTo>
                  <a:pt x="309359" y="3682"/>
                </a:lnTo>
                <a:lnTo>
                  <a:pt x="303669" y="3428"/>
                </a:lnTo>
                <a:close/>
              </a:path>
              <a:path w="933450" h="38735">
                <a:moveTo>
                  <a:pt x="335340" y="3428"/>
                </a:moveTo>
                <a:lnTo>
                  <a:pt x="303669" y="3428"/>
                </a:lnTo>
                <a:lnTo>
                  <a:pt x="309359" y="3682"/>
                </a:lnTo>
                <a:lnTo>
                  <a:pt x="480918" y="3682"/>
                </a:lnTo>
                <a:lnTo>
                  <a:pt x="481885" y="3555"/>
                </a:lnTo>
                <a:lnTo>
                  <a:pt x="336740" y="3555"/>
                </a:lnTo>
                <a:lnTo>
                  <a:pt x="335340" y="3428"/>
                </a:lnTo>
                <a:close/>
              </a:path>
              <a:path w="933450" h="38735">
                <a:moveTo>
                  <a:pt x="591032" y="2412"/>
                </a:moveTo>
                <a:lnTo>
                  <a:pt x="588520" y="3570"/>
                </a:lnTo>
                <a:lnTo>
                  <a:pt x="595863" y="2855"/>
                </a:lnTo>
                <a:lnTo>
                  <a:pt x="591032" y="2412"/>
                </a:lnTo>
                <a:close/>
              </a:path>
              <a:path w="933450" h="38735">
                <a:moveTo>
                  <a:pt x="278091" y="3047"/>
                </a:moveTo>
                <a:lnTo>
                  <a:pt x="272084" y="3555"/>
                </a:lnTo>
                <a:lnTo>
                  <a:pt x="278522" y="3555"/>
                </a:lnTo>
                <a:lnTo>
                  <a:pt x="278091" y="3047"/>
                </a:lnTo>
                <a:close/>
              </a:path>
              <a:path w="933450" h="38735">
                <a:moveTo>
                  <a:pt x="299034" y="3047"/>
                </a:moveTo>
                <a:lnTo>
                  <a:pt x="292102" y="3301"/>
                </a:lnTo>
                <a:lnTo>
                  <a:pt x="291852" y="3364"/>
                </a:lnTo>
                <a:lnTo>
                  <a:pt x="302831" y="3555"/>
                </a:lnTo>
                <a:lnTo>
                  <a:pt x="299034" y="3047"/>
                </a:lnTo>
                <a:close/>
              </a:path>
              <a:path w="933450" h="38735">
                <a:moveTo>
                  <a:pt x="346069" y="2512"/>
                </a:moveTo>
                <a:lnTo>
                  <a:pt x="335026" y="2793"/>
                </a:lnTo>
                <a:lnTo>
                  <a:pt x="336740" y="3555"/>
                </a:lnTo>
                <a:lnTo>
                  <a:pt x="481885" y="3555"/>
                </a:lnTo>
                <a:lnTo>
                  <a:pt x="483819" y="3301"/>
                </a:lnTo>
                <a:lnTo>
                  <a:pt x="478548" y="3301"/>
                </a:lnTo>
                <a:lnTo>
                  <a:pt x="480526" y="3047"/>
                </a:lnTo>
                <a:lnTo>
                  <a:pt x="351891" y="3047"/>
                </a:lnTo>
                <a:lnTo>
                  <a:pt x="345909" y="2539"/>
                </a:lnTo>
                <a:lnTo>
                  <a:pt x="346069" y="2512"/>
                </a:lnTo>
                <a:close/>
              </a:path>
              <a:path w="933450" h="38735">
                <a:moveTo>
                  <a:pt x="312483" y="2285"/>
                </a:moveTo>
                <a:lnTo>
                  <a:pt x="308356" y="2539"/>
                </a:lnTo>
                <a:lnTo>
                  <a:pt x="303047" y="3428"/>
                </a:lnTo>
                <a:lnTo>
                  <a:pt x="303554" y="3449"/>
                </a:lnTo>
                <a:lnTo>
                  <a:pt x="335340" y="3428"/>
                </a:lnTo>
                <a:lnTo>
                  <a:pt x="332539" y="3174"/>
                </a:lnTo>
                <a:lnTo>
                  <a:pt x="317741" y="3174"/>
                </a:lnTo>
                <a:lnTo>
                  <a:pt x="313755" y="3047"/>
                </a:lnTo>
                <a:lnTo>
                  <a:pt x="314017" y="2793"/>
                </a:lnTo>
                <a:lnTo>
                  <a:pt x="314826" y="2539"/>
                </a:lnTo>
                <a:lnTo>
                  <a:pt x="312483" y="2285"/>
                </a:lnTo>
                <a:close/>
              </a:path>
              <a:path w="933450" h="38735">
                <a:moveTo>
                  <a:pt x="258145" y="3184"/>
                </a:moveTo>
                <a:lnTo>
                  <a:pt x="256826" y="3236"/>
                </a:lnTo>
                <a:lnTo>
                  <a:pt x="256463" y="3428"/>
                </a:lnTo>
                <a:lnTo>
                  <a:pt x="258145" y="3184"/>
                </a:lnTo>
                <a:close/>
              </a:path>
              <a:path w="933450" h="38735">
                <a:moveTo>
                  <a:pt x="262300" y="2683"/>
                </a:moveTo>
                <a:lnTo>
                  <a:pt x="261607" y="3047"/>
                </a:lnTo>
                <a:lnTo>
                  <a:pt x="258145" y="3184"/>
                </a:lnTo>
                <a:lnTo>
                  <a:pt x="256463" y="3428"/>
                </a:lnTo>
                <a:lnTo>
                  <a:pt x="272529" y="3428"/>
                </a:lnTo>
                <a:lnTo>
                  <a:pt x="273806" y="3047"/>
                </a:lnTo>
                <a:lnTo>
                  <a:pt x="271335" y="3047"/>
                </a:lnTo>
                <a:lnTo>
                  <a:pt x="262300" y="2683"/>
                </a:lnTo>
                <a:close/>
              </a:path>
              <a:path w="933450" h="38735">
                <a:moveTo>
                  <a:pt x="258749" y="2539"/>
                </a:moveTo>
                <a:lnTo>
                  <a:pt x="257657" y="2793"/>
                </a:lnTo>
                <a:lnTo>
                  <a:pt x="256826" y="3236"/>
                </a:lnTo>
                <a:lnTo>
                  <a:pt x="258209" y="3174"/>
                </a:lnTo>
                <a:lnTo>
                  <a:pt x="261742" y="2660"/>
                </a:lnTo>
                <a:lnTo>
                  <a:pt x="258749" y="2539"/>
                </a:lnTo>
                <a:close/>
              </a:path>
              <a:path w="933450" h="38735">
                <a:moveTo>
                  <a:pt x="324065" y="761"/>
                </a:moveTo>
                <a:lnTo>
                  <a:pt x="320573" y="1904"/>
                </a:lnTo>
                <a:lnTo>
                  <a:pt x="328320" y="2285"/>
                </a:lnTo>
                <a:lnTo>
                  <a:pt x="319354" y="2666"/>
                </a:lnTo>
                <a:lnTo>
                  <a:pt x="317741" y="3174"/>
                </a:lnTo>
                <a:lnTo>
                  <a:pt x="332539" y="3174"/>
                </a:lnTo>
                <a:lnTo>
                  <a:pt x="333549" y="2539"/>
                </a:lnTo>
                <a:lnTo>
                  <a:pt x="335009" y="2158"/>
                </a:lnTo>
                <a:lnTo>
                  <a:pt x="330746" y="2158"/>
                </a:lnTo>
                <a:lnTo>
                  <a:pt x="324065" y="761"/>
                </a:lnTo>
                <a:close/>
              </a:path>
              <a:path w="933450" h="38735">
                <a:moveTo>
                  <a:pt x="565531" y="1777"/>
                </a:moveTo>
                <a:lnTo>
                  <a:pt x="561746" y="1777"/>
                </a:lnTo>
                <a:lnTo>
                  <a:pt x="557149" y="3174"/>
                </a:lnTo>
                <a:lnTo>
                  <a:pt x="583590" y="3174"/>
                </a:lnTo>
                <a:lnTo>
                  <a:pt x="581837" y="2031"/>
                </a:lnTo>
                <a:lnTo>
                  <a:pt x="565937" y="2031"/>
                </a:lnTo>
                <a:lnTo>
                  <a:pt x="565531" y="1777"/>
                </a:lnTo>
                <a:close/>
              </a:path>
              <a:path w="933450" h="38735">
                <a:moveTo>
                  <a:pt x="690753" y="2158"/>
                </a:moveTo>
                <a:lnTo>
                  <a:pt x="684908" y="2539"/>
                </a:lnTo>
                <a:lnTo>
                  <a:pt x="684707" y="2920"/>
                </a:lnTo>
                <a:lnTo>
                  <a:pt x="685152" y="3174"/>
                </a:lnTo>
                <a:lnTo>
                  <a:pt x="690753" y="2158"/>
                </a:lnTo>
                <a:close/>
              </a:path>
              <a:path w="933450" h="38735">
                <a:moveTo>
                  <a:pt x="272821" y="2158"/>
                </a:moveTo>
                <a:lnTo>
                  <a:pt x="271335" y="3047"/>
                </a:lnTo>
                <a:lnTo>
                  <a:pt x="273806" y="3047"/>
                </a:lnTo>
                <a:lnTo>
                  <a:pt x="275361" y="2539"/>
                </a:lnTo>
                <a:lnTo>
                  <a:pt x="272821" y="2158"/>
                </a:lnTo>
                <a:close/>
              </a:path>
              <a:path w="933450" h="38735">
                <a:moveTo>
                  <a:pt x="360464" y="1142"/>
                </a:moveTo>
                <a:lnTo>
                  <a:pt x="351891" y="3047"/>
                </a:lnTo>
                <a:lnTo>
                  <a:pt x="480526" y="3047"/>
                </a:lnTo>
                <a:lnTo>
                  <a:pt x="483493" y="2666"/>
                </a:lnTo>
                <a:lnTo>
                  <a:pt x="362424" y="2660"/>
                </a:lnTo>
                <a:lnTo>
                  <a:pt x="360464" y="1142"/>
                </a:lnTo>
                <a:close/>
              </a:path>
              <a:path w="933450" h="38735">
                <a:moveTo>
                  <a:pt x="548619" y="2184"/>
                </a:moveTo>
                <a:lnTo>
                  <a:pt x="544182" y="2285"/>
                </a:lnTo>
                <a:lnTo>
                  <a:pt x="540626" y="3047"/>
                </a:lnTo>
                <a:lnTo>
                  <a:pt x="548619" y="2184"/>
                </a:lnTo>
                <a:close/>
              </a:path>
              <a:path w="933450" h="38735">
                <a:moveTo>
                  <a:pt x="528751" y="1352"/>
                </a:moveTo>
                <a:lnTo>
                  <a:pt x="524891" y="1904"/>
                </a:lnTo>
                <a:lnTo>
                  <a:pt x="527367" y="2285"/>
                </a:lnTo>
                <a:lnTo>
                  <a:pt x="519355" y="2920"/>
                </a:lnTo>
                <a:lnTo>
                  <a:pt x="532269" y="2920"/>
                </a:lnTo>
                <a:lnTo>
                  <a:pt x="528624" y="2412"/>
                </a:lnTo>
                <a:lnTo>
                  <a:pt x="530390" y="2285"/>
                </a:lnTo>
                <a:lnTo>
                  <a:pt x="537413" y="2158"/>
                </a:lnTo>
                <a:lnTo>
                  <a:pt x="539916" y="2158"/>
                </a:lnTo>
                <a:lnTo>
                  <a:pt x="540735" y="2031"/>
                </a:lnTo>
                <a:lnTo>
                  <a:pt x="539310" y="1508"/>
                </a:lnTo>
                <a:lnTo>
                  <a:pt x="538868" y="1396"/>
                </a:lnTo>
                <a:lnTo>
                  <a:pt x="531888" y="1396"/>
                </a:lnTo>
                <a:lnTo>
                  <a:pt x="528751" y="1352"/>
                </a:lnTo>
                <a:close/>
              </a:path>
              <a:path w="933450" h="38735">
                <a:moveTo>
                  <a:pt x="262572" y="2539"/>
                </a:moveTo>
                <a:lnTo>
                  <a:pt x="261742" y="2660"/>
                </a:lnTo>
                <a:lnTo>
                  <a:pt x="262300" y="2683"/>
                </a:lnTo>
                <a:lnTo>
                  <a:pt x="262572" y="2539"/>
                </a:lnTo>
                <a:close/>
              </a:path>
              <a:path w="933450" h="38735">
                <a:moveTo>
                  <a:pt x="364502" y="1777"/>
                </a:moveTo>
                <a:lnTo>
                  <a:pt x="362432" y="2666"/>
                </a:lnTo>
                <a:lnTo>
                  <a:pt x="372135" y="2666"/>
                </a:lnTo>
                <a:lnTo>
                  <a:pt x="369100" y="2158"/>
                </a:lnTo>
                <a:lnTo>
                  <a:pt x="366369" y="2031"/>
                </a:lnTo>
                <a:lnTo>
                  <a:pt x="364502" y="1777"/>
                </a:lnTo>
                <a:close/>
              </a:path>
              <a:path w="933450" h="38735">
                <a:moveTo>
                  <a:pt x="386790" y="1758"/>
                </a:moveTo>
                <a:lnTo>
                  <a:pt x="377444" y="2666"/>
                </a:lnTo>
                <a:lnTo>
                  <a:pt x="388721" y="2666"/>
                </a:lnTo>
                <a:lnTo>
                  <a:pt x="388867" y="2321"/>
                </a:lnTo>
                <a:lnTo>
                  <a:pt x="386790" y="1758"/>
                </a:lnTo>
                <a:close/>
              </a:path>
              <a:path w="933450" h="38735">
                <a:moveTo>
                  <a:pt x="400227" y="761"/>
                </a:moveTo>
                <a:lnTo>
                  <a:pt x="395846" y="1142"/>
                </a:lnTo>
                <a:lnTo>
                  <a:pt x="393863" y="1508"/>
                </a:lnTo>
                <a:lnTo>
                  <a:pt x="397852" y="1777"/>
                </a:lnTo>
                <a:lnTo>
                  <a:pt x="402513" y="2539"/>
                </a:lnTo>
                <a:lnTo>
                  <a:pt x="390423" y="2539"/>
                </a:lnTo>
                <a:lnTo>
                  <a:pt x="388721" y="2666"/>
                </a:lnTo>
                <a:lnTo>
                  <a:pt x="424980" y="2666"/>
                </a:lnTo>
                <a:lnTo>
                  <a:pt x="422216" y="2158"/>
                </a:lnTo>
                <a:lnTo>
                  <a:pt x="419811" y="2158"/>
                </a:lnTo>
                <a:lnTo>
                  <a:pt x="421525" y="2031"/>
                </a:lnTo>
                <a:lnTo>
                  <a:pt x="421747" y="2031"/>
                </a:lnTo>
                <a:lnTo>
                  <a:pt x="427558" y="1650"/>
                </a:lnTo>
                <a:lnTo>
                  <a:pt x="422746" y="1523"/>
                </a:lnTo>
                <a:lnTo>
                  <a:pt x="422269" y="1396"/>
                </a:lnTo>
                <a:lnTo>
                  <a:pt x="412178" y="1396"/>
                </a:lnTo>
                <a:lnTo>
                  <a:pt x="410057" y="1269"/>
                </a:lnTo>
                <a:lnTo>
                  <a:pt x="400900" y="1269"/>
                </a:lnTo>
                <a:lnTo>
                  <a:pt x="400227" y="761"/>
                </a:lnTo>
                <a:close/>
              </a:path>
              <a:path w="933450" h="38735">
                <a:moveTo>
                  <a:pt x="442760" y="253"/>
                </a:moveTo>
                <a:lnTo>
                  <a:pt x="437007" y="634"/>
                </a:lnTo>
                <a:lnTo>
                  <a:pt x="435406" y="1015"/>
                </a:lnTo>
                <a:lnTo>
                  <a:pt x="431774" y="1777"/>
                </a:lnTo>
                <a:lnTo>
                  <a:pt x="429844" y="2539"/>
                </a:lnTo>
                <a:lnTo>
                  <a:pt x="424980" y="2666"/>
                </a:lnTo>
                <a:lnTo>
                  <a:pt x="483542" y="2660"/>
                </a:lnTo>
                <a:lnTo>
                  <a:pt x="485471" y="2412"/>
                </a:lnTo>
                <a:lnTo>
                  <a:pt x="442823" y="2412"/>
                </a:lnTo>
                <a:lnTo>
                  <a:pt x="436702" y="1650"/>
                </a:lnTo>
                <a:lnTo>
                  <a:pt x="437870" y="1396"/>
                </a:lnTo>
                <a:lnTo>
                  <a:pt x="439803" y="1196"/>
                </a:lnTo>
                <a:lnTo>
                  <a:pt x="442760" y="253"/>
                </a:lnTo>
                <a:close/>
              </a:path>
              <a:path w="933450" h="38735">
                <a:moveTo>
                  <a:pt x="539916" y="2158"/>
                </a:moveTo>
                <a:lnTo>
                  <a:pt x="537413" y="2158"/>
                </a:lnTo>
                <a:lnTo>
                  <a:pt x="536638" y="2666"/>
                </a:lnTo>
                <a:lnTo>
                  <a:pt x="539916" y="2158"/>
                </a:lnTo>
                <a:close/>
              </a:path>
              <a:path w="933450" h="38735">
                <a:moveTo>
                  <a:pt x="348470" y="2107"/>
                </a:moveTo>
                <a:lnTo>
                  <a:pt x="346069" y="2512"/>
                </a:lnTo>
                <a:lnTo>
                  <a:pt x="349999" y="2412"/>
                </a:lnTo>
                <a:lnTo>
                  <a:pt x="348470" y="2107"/>
                </a:lnTo>
                <a:close/>
              </a:path>
              <a:path w="933450" h="38735">
                <a:moveTo>
                  <a:pt x="389027" y="1941"/>
                </a:moveTo>
                <a:lnTo>
                  <a:pt x="388867" y="2321"/>
                </a:lnTo>
                <a:lnTo>
                  <a:pt x="389204" y="2412"/>
                </a:lnTo>
                <a:lnTo>
                  <a:pt x="389570" y="2031"/>
                </a:lnTo>
                <a:lnTo>
                  <a:pt x="389027" y="1941"/>
                </a:lnTo>
                <a:close/>
              </a:path>
              <a:path w="933450" h="38735">
                <a:moveTo>
                  <a:pt x="459232" y="888"/>
                </a:moveTo>
                <a:lnTo>
                  <a:pt x="455333" y="888"/>
                </a:lnTo>
                <a:lnTo>
                  <a:pt x="463067" y="1269"/>
                </a:lnTo>
                <a:lnTo>
                  <a:pt x="455447" y="2158"/>
                </a:lnTo>
                <a:lnTo>
                  <a:pt x="450532" y="2412"/>
                </a:lnTo>
                <a:lnTo>
                  <a:pt x="485471" y="2412"/>
                </a:lnTo>
                <a:lnTo>
                  <a:pt x="486460" y="2285"/>
                </a:lnTo>
                <a:lnTo>
                  <a:pt x="480631" y="1650"/>
                </a:lnTo>
                <a:lnTo>
                  <a:pt x="461543" y="1650"/>
                </a:lnTo>
                <a:lnTo>
                  <a:pt x="464604" y="1269"/>
                </a:lnTo>
                <a:lnTo>
                  <a:pt x="459232" y="888"/>
                </a:lnTo>
                <a:close/>
              </a:path>
              <a:path w="933450" h="38735">
                <a:moveTo>
                  <a:pt x="387507" y="1688"/>
                </a:moveTo>
                <a:lnTo>
                  <a:pt x="386790" y="1758"/>
                </a:lnTo>
                <a:lnTo>
                  <a:pt x="388867" y="2321"/>
                </a:lnTo>
                <a:lnTo>
                  <a:pt x="389027" y="1941"/>
                </a:lnTo>
                <a:lnTo>
                  <a:pt x="387507" y="1688"/>
                </a:lnTo>
                <a:close/>
              </a:path>
              <a:path w="933450" h="38735">
                <a:moveTo>
                  <a:pt x="548855" y="2158"/>
                </a:moveTo>
                <a:lnTo>
                  <a:pt x="548619" y="2184"/>
                </a:lnTo>
                <a:lnTo>
                  <a:pt x="548862" y="2179"/>
                </a:lnTo>
                <a:close/>
              </a:path>
              <a:path w="933450" h="38735">
                <a:moveTo>
                  <a:pt x="336054" y="1269"/>
                </a:moveTo>
                <a:lnTo>
                  <a:pt x="330746" y="2158"/>
                </a:lnTo>
                <a:lnTo>
                  <a:pt x="335009" y="2158"/>
                </a:lnTo>
                <a:lnTo>
                  <a:pt x="335983" y="1904"/>
                </a:lnTo>
                <a:lnTo>
                  <a:pt x="336054" y="1269"/>
                </a:lnTo>
                <a:close/>
              </a:path>
              <a:path w="933450" h="38735">
                <a:moveTo>
                  <a:pt x="390334" y="1269"/>
                </a:moveTo>
                <a:lnTo>
                  <a:pt x="389706" y="1904"/>
                </a:lnTo>
                <a:lnTo>
                  <a:pt x="389635" y="2042"/>
                </a:lnTo>
                <a:lnTo>
                  <a:pt x="390334" y="2158"/>
                </a:lnTo>
                <a:lnTo>
                  <a:pt x="393863" y="1508"/>
                </a:lnTo>
                <a:lnTo>
                  <a:pt x="390334" y="1269"/>
                </a:lnTo>
                <a:close/>
              </a:path>
              <a:path w="933450" h="38735">
                <a:moveTo>
                  <a:pt x="421525" y="2031"/>
                </a:moveTo>
                <a:lnTo>
                  <a:pt x="419811" y="2158"/>
                </a:lnTo>
                <a:lnTo>
                  <a:pt x="421584" y="2042"/>
                </a:lnTo>
                <a:close/>
              </a:path>
              <a:path w="933450" h="38735">
                <a:moveTo>
                  <a:pt x="421584" y="2042"/>
                </a:moveTo>
                <a:lnTo>
                  <a:pt x="419811" y="2158"/>
                </a:lnTo>
                <a:lnTo>
                  <a:pt x="422216" y="2158"/>
                </a:lnTo>
                <a:lnTo>
                  <a:pt x="421584" y="2042"/>
                </a:lnTo>
                <a:close/>
              </a:path>
              <a:path w="933450" h="38735">
                <a:moveTo>
                  <a:pt x="632373" y="1777"/>
                </a:moveTo>
                <a:lnTo>
                  <a:pt x="615643" y="1777"/>
                </a:lnTo>
                <a:lnTo>
                  <a:pt x="624004" y="1904"/>
                </a:lnTo>
                <a:lnTo>
                  <a:pt x="629551" y="2158"/>
                </a:lnTo>
                <a:lnTo>
                  <a:pt x="632373" y="1777"/>
                </a:lnTo>
                <a:close/>
              </a:path>
              <a:path w="933450" h="38735">
                <a:moveTo>
                  <a:pt x="344271" y="1269"/>
                </a:moveTo>
                <a:lnTo>
                  <a:pt x="348470" y="2107"/>
                </a:lnTo>
                <a:lnTo>
                  <a:pt x="348856" y="2042"/>
                </a:lnTo>
                <a:lnTo>
                  <a:pt x="348821" y="1904"/>
                </a:lnTo>
                <a:lnTo>
                  <a:pt x="348526" y="1523"/>
                </a:lnTo>
                <a:lnTo>
                  <a:pt x="344271" y="1269"/>
                </a:lnTo>
                <a:close/>
              </a:path>
              <a:path w="933450" h="38735">
                <a:moveTo>
                  <a:pt x="575840" y="1636"/>
                </a:moveTo>
                <a:lnTo>
                  <a:pt x="574179" y="2031"/>
                </a:lnTo>
                <a:lnTo>
                  <a:pt x="578866" y="2031"/>
                </a:lnTo>
                <a:lnTo>
                  <a:pt x="580792" y="1904"/>
                </a:lnTo>
                <a:lnTo>
                  <a:pt x="579094" y="1904"/>
                </a:lnTo>
                <a:lnTo>
                  <a:pt x="575840" y="1636"/>
                </a:lnTo>
                <a:close/>
              </a:path>
              <a:path w="933450" h="38735">
                <a:moveTo>
                  <a:pt x="682040" y="1396"/>
                </a:moveTo>
                <a:lnTo>
                  <a:pt x="676325" y="2031"/>
                </a:lnTo>
                <a:lnTo>
                  <a:pt x="683152" y="2031"/>
                </a:lnTo>
                <a:lnTo>
                  <a:pt x="682040" y="1396"/>
                </a:lnTo>
                <a:close/>
              </a:path>
              <a:path w="933450" h="38735">
                <a:moveTo>
                  <a:pt x="389204" y="1523"/>
                </a:moveTo>
                <a:lnTo>
                  <a:pt x="387507" y="1688"/>
                </a:lnTo>
                <a:lnTo>
                  <a:pt x="389027" y="1941"/>
                </a:lnTo>
                <a:lnTo>
                  <a:pt x="389204" y="1523"/>
                </a:lnTo>
                <a:close/>
              </a:path>
              <a:path w="933450" h="38735">
                <a:moveTo>
                  <a:pt x="561238" y="253"/>
                </a:moveTo>
                <a:lnTo>
                  <a:pt x="553021" y="634"/>
                </a:lnTo>
                <a:lnTo>
                  <a:pt x="553064" y="1196"/>
                </a:lnTo>
                <a:lnTo>
                  <a:pt x="554647" y="1904"/>
                </a:lnTo>
                <a:lnTo>
                  <a:pt x="561746" y="1777"/>
                </a:lnTo>
                <a:lnTo>
                  <a:pt x="565531" y="1777"/>
                </a:lnTo>
                <a:lnTo>
                  <a:pt x="563905" y="761"/>
                </a:lnTo>
                <a:lnTo>
                  <a:pt x="559625" y="761"/>
                </a:lnTo>
                <a:lnTo>
                  <a:pt x="561238" y="253"/>
                </a:lnTo>
                <a:close/>
              </a:path>
              <a:path w="933450" h="38735">
                <a:moveTo>
                  <a:pt x="576846" y="1396"/>
                </a:moveTo>
                <a:lnTo>
                  <a:pt x="575840" y="1636"/>
                </a:lnTo>
                <a:lnTo>
                  <a:pt x="579094" y="1904"/>
                </a:lnTo>
                <a:lnTo>
                  <a:pt x="580415" y="1513"/>
                </a:lnTo>
                <a:lnTo>
                  <a:pt x="576846" y="1396"/>
                </a:lnTo>
                <a:close/>
              </a:path>
              <a:path w="933450" h="38735">
                <a:moveTo>
                  <a:pt x="580415" y="1513"/>
                </a:moveTo>
                <a:lnTo>
                  <a:pt x="579094" y="1904"/>
                </a:lnTo>
                <a:lnTo>
                  <a:pt x="580792" y="1904"/>
                </a:lnTo>
                <a:lnTo>
                  <a:pt x="584644" y="1650"/>
                </a:lnTo>
                <a:lnTo>
                  <a:pt x="580415" y="1513"/>
                </a:lnTo>
                <a:close/>
              </a:path>
              <a:path w="933450" h="38735">
                <a:moveTo>
                  <a:pt x="384987" y="1269"/>
                </a:moveTo>
                <a:lnTo>
                  <a:pt x="386790" y="1758"/>
                </a:lnTo>
                <a:lnTo>
                  <a:pt x="387507" y="1688"/>
                </a:lnTo>
                <a:lnTo>
                  <a:pt x="384987" y="1269"/>
                </a:lnTo>
                <a:close/>
              </a:path>
              <a:path w="933450" h="38735">
                <a:moveTo>
                  <a:pt x="467906" y="634"/>
                </a:moveTo>
                <a:lnTo>
                  <a:pt x="464973" y="1014"/>
                </a:lnTo>
                <a:lnTo>
                  <a:pt x="465067" y="1142"/>
                </a:lnTo>
                <a:lnTo>
                  <a:pt x="465159" y="1523"/>
                </a:lnTo>
                <a:lnTo>
                  <a:pt x="461543" y="1650"/>
                </a:lnTo>
                <a:lnTo>
                  <a:pt x="480631" y="1650"/>
                </a:lnTo>
                <a:lnTo>
                  <a:pt x="471005" y="1014"/>
                </a:lnTo>
                <a:lnTo>
                  <a:pt x="467906" y="634"/>
                </a:lnTo>
                <a:close/>
              </a:path>
              <a:path w="933450" h="38735">
                <a:moveTo>
                  <a:pt x="576186" y="0"/>
                </a:moveTo>
                <a:lnTo>
                  <a:pt x="570083" y="126"/>
                </a:lnTo>
                <a:lnTo>
                  <a:pt x="568058" y="507"/>
                </a:lnTo>
                <a:lnTo>
                  <a:pt x="565956" y="761"/>
                </a:lnTo>
                <a:lnTo>
                  <a:pt x="565241" y="761"/>
                </a:lnTo>
                <a:lnTo>
                  <a:pt x="575840" y="1636"/>
                </a:lnTo>
                <a:lnTo>
                  <a:pt x="576846" y="1396"/>
                </a:lnTo>
                <a:lnTo>
                  <a:pt x="580807" y="1396"/>
                </a:lnTo>
                <a:lnTo>
                  <a:pt x="582091" y="1015"/>
                </a:lnTo>
                <a:lnTo>
                  <a:pt x="576186" y="0"/>
                </a:lnTo>
                <a:close/>
              </a:path>
              <a:path w="933450" h="38735">
                <a:moveTo>
                  <a:pt x="580807" y="1396"/>
                </a:moveTo>
                <a:lnTo>
                  <a:pt x="576846" y="1396"/>
                </a:lnTo>
                <a:lnTo>
                  <a:pt x="580431" y="1508"/>
                </a:lnTo>
                <a:lnTo>
                  <a:pt x="580807" y="1396"/>
                </a:lnTo>
                <a:close/>
              </a:path>
              <a:path w="933450" h="38735">
                <a:moveTo>
                  <a:pt x="419828" y="634"/>
                </a:moveTo>
                <a:lnTo>
                  <a:pt x="414845" y="634"/>
                </a:lnTo>
                <a:lnTo>
                  <a:pt x="412178" y="1396"/>
                </a:lnTo>
                <a:lnTo>
                  <a:pt x="422269" y="1396"/>
                </a:lnTo>
                <a:lnTo>
                  <a:pt x="421189" y="1099"/>
                </a:lnTo>
                <a:lnTo>
                  <a:pt x="419828" y="634"/>
                </a:lnTo>
                <a:close/>
              </a:path>
              <a:path w="933450" h="38735">
                <a:moveTo>
                  <a:pt x="537891" y="888"/>
                </a:moveTo>
                <a:lnTo>
                  <a:pt x="531990" y="888"/>
                </a:lnTo>
                <a:lnTo>
                  <a:pt x="531113" y="1014"/>
                </a:lnTo>
                <a:lnTo>
                  <a:pt x="531888" y="1396"/>
                </a:lnTo>
                <a:lnTo>
                  <a:pt x="538868" y="1396"/>
                </a:lnTo>
                <a:lnTo>
                  <a:pt x="537356" y="1015"/>
                </a:lnTo>
                <a:lnTo>
                  <a:pt x="537891" y="888"/>
                </a:lnTo>
                <a:close/>
              </a:path>
              <a:path w="933450" h="38735">
                <a:moveTo>
                  <a:pt x="530947" y="932"/>
                </a:moveTo>
                <a:lnTo>
                  <a:pt x="522922" y="1269"/>
                </a:lnTo>
                <a:lnTo>
                  <a:pt x="528751" y="1352"/>
                </a:lnTo>
                <a:lnTo>
                  <a:pt x="531113" y="1014"/>
                </a:lnTo>
                <a:lnTo>
                  <a:pt x="530947" y="932"/>
                </a:lnTo>
                <a:close/>
              </a:path>
              <a:path w="933450" h="38735">
                <a:moveTo>
                  <a:pt x="409620" y="1099"/>
                </a:moveTo>
                <a:lnTo>
                  <a:pt x="409486" y="1142"/>
                </a:lnTo>
                <a:lnTo>
                  <a:pt x="403479" y="1142"/>
                </a:lnTo>
                <a:lnTo>
                  <a:pt x="400900" y="1269"/>
                </a:lnTo>
                <a:lnTo>
                  <a:pt x="410057" y="1269"/>
                </a:lnTo>
                <a:lnTo>
                  <a:pt x="409620" y="1099"/>
                </a:lnTo>
                <a:close/>
              </a:path>
              <a:path w="933450" h="38735">
                <a:moveTo>
                  <a:pt x="445211" y="634"/>
                </a:moveTo>
                <a:lnTo>
                  <a:pt x="439803" y="1196"/>
                </a:lnTo>
                <a:lnTo>
                  <a:pt x="439572" y="1269"/>
                </a:lnTo>
                <a:lnTo>
                  <a:pt x="445211" y="634"/>
                </a:lnTo>
                <a:close/>
              </a:path>
              <a:path w="933450" h="38735">
                <a:moveTo>
                  <a:pt x="411073" y="634"/>
                </a:moveTo>
                <a:lnTo>
                  <a:pt x="409079" y="888"/>
                </a:lnTo>
                <a:lnTo>
                  <a:pt x="409620" y="1099"/>
                </a:lnTo>
                <a:lnTo>
                  <a:pt x="411073" y="634"/>
                </a:lnTo>
                <a:close/>
              </a:path>
              <a:path w="933450" h="38735">
                <a:moveTo>
                  <a:pt x="529056" y="0"/>
                </a:moveTo>
                <a:lnTo>
                  <a:pt x="530947" y="932"/>
                </a:lnTo>
                <a:lnTo>
                  <a:pt x="531990" y="888"/>
                </a:lnTo>
                <a:lnTo>
                  <a:pt x="537891" y="888"/>
                </a:lnTo>
                <a:lnTo>
                  <a:pt x="539496" y="507"/>
                </a:lnTo>
                <a:lnTo>
                  <a:pt x="529056" y="0"/>
                </a:lnTo>
                <a:close/>
              </a:path>
              <a:path w="933450" h="38735">
                <a:moveTo>
                  <a:pt x="563702" y="634"/>
                </a:moveTo>
                <a:lnTo>
                  <a:pt x="563905" y="761"/>
                </a:lnTo>
                <a:lnTo>
                  <a:pt x="565241" y="761"/>
                </a:lnTo>
                <a:lnTo>
                  <a:pt x="563702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9575990" y="2754557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715" y="0"/>
                </a:moveTo>
                <a:lnTo>
                  <a:pt x="0" y="609"/>
                </a:lnTo>
                <a:lnTo>
                  <a:pt x="7150" y="901"/>
                </a:lnTo>
                <a:lnTo>
                  <a:pt x="9334" y="1422"/>
                </a:lnTo>
                <a:lnTo>
                  <a:pt x="10121" y="990"/>
                </a:lnTo>
                <a:lnTo>
                  <a:pt x="6362" y="444"/>
                </a:lnTo>
                <a:lnTo>
                  <a:pt x="571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9390529" y="2749805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130" y="59"/>
                </a:moveTo>
                <a:lnTo>
                  <a:pt x="0" y="165"/>
                </a:lnTo>
                <a:lnTo>
                  <a:pt x="584" y="279"/>
                </a:lnTo>
                <a:lnTo>
                  <a:pt x="3098" y="609"/>
                </a:lnTo>
                <a:lnTo>
                  <a:pt x="3365" y="469"/>
                </a:lnTo>
                <a:lnTo>
                  <a:pt x="4394" y="279"/>
                </a:lnTo>
                <a:lnTo>
                  <a:pt x="4130" y="59"/>
                </a:lnTo>
                <a:close/>
              </a:path>
              <a:path w="6984" h="635">
                <a:moveTo>
                  <a:pt x="6464" y="0"/>
                </a:moveTo>
                <a:lnTo>
                  <a:pt x="4089" y="25"/>
                </a:lnTo>
                <a:lnTo>
                  <a:pt x="646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9344893" y="2749085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360" y="0"/>
                </a:moveTo>
                <a:lnTo>
                  <a:pt x="11214" y="25"/>
                </a:lnTo>
                <a:lnTo>
                  <a:pt x="723" y="368"/>
                </a:lnTo>
                <a:lnTo>
                  <a:pt x="0" y="787"/>
                </a:lnTo>
                <a:lnTo>
                  <a:pt x="1736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9295353" y="2747496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337" y="0"/>
                </a:moveTo>
                <a:lnTo>
                  <a:pt x="1066" y="0"/>
                </a:lnTo>
                <a:lnTo>
                  <a:pt x="0" y="190"/>
                </a:lnTo>
                <a:lnTo>
                  <a:pt x="3911" y="558"/>
                </a:lnTo>
                <a:lnTo>
                  <a:pt x="4991" y="342"/>
                </a:lnTo>
                <a:lnTo>
                  <a:pt x="6781" y="241"/>
                </a:lnTo>
                <a:lnTo>
                  <a:pt x="633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9288534" y="2748305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750" y="0"/>
                </a:moveTo>
                <a:lnTo>
                  <a:pt x="1877" y="486"/>
                </a:lnTo>
                <a:lnTo>
                  <a:pt x="3695" y="723"/>
                </a:lnTo>
                <a:lnTo>
                  <a:pt x="7480" y="711"/>
                </a:lnTo>
                <a:lnTo>
                  <a:pt x="8750" y="0"/>
                </a:lnTo>
                <a:close/>
              </a:path>
              <a:path w="8890" h="1269">
                <a:moveTo>
                  <a:pt x="0" y="241"/>
                </a:moveTo>
                <a:lnTo>
                  <a:pt x="139" y="609"/>
                </a:lnTo>
                <a:lnTo>
                  <a:pt x="1877" y="486"/>
                </a:lnTo>
                <a:lnTo>
                  <a:pt x="0" y="241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9187254" y="2747172"/>
            <a:ext cx="12065" cy="1270"/>
          </a:xfrm>
          <a:custGeom>
            <a:avLst/>
            <a:gdLst/>
            <a:ahLst/>
            <a:cxnLst/>
            <a:rect l="l" t="t" r="r" b="b"/>
            <a:pathLst>
              <a:path w="12065" h="1269">
                <a:moveTo>
                  <a:pt x="0" y="571"/>
                </a:moveTo>
                <a:lnTo>
                  <a:pt x="2146" y="1028"/>
                </a:lnTo>
                <a:lnTo>
                  <a:pt x="4196" y="889"/>
                </a:lnTo>
                <a:lnTo>
                  <a:pt x="2489" y="889"/>
                </a:lnTo>
                <a:lnTo>
                  <a:pt x="0" y="571"/>
                </a:lnTo>
                <a:close/>
              </a:path>
              <a:path w="12065" h="1269">
                <a:moveTo>
                  <a:pt x="11569" y="0"/>
                </a:moveTo>
                <a:lnTo>
                  <a:pt x="2489" y="889"/>
                </a:lnTo>
                <a:lnTo>
                  <a:pt x="4196" y="889"/>
                </a:lnTo>
                <a:lnTo>
                  <a:pt x="7366" y="673"/>
                </a:lnTo>
                <a:lnTo>
                  <a:pt x="9740" y="635"/>
                </a:lnTo>
                <a:lnTo>
                  <a:pt x="1156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9144392" y="2747999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81" y="0"/>
                </a:moveTo>
                <a:lnTo>
                  <a:pt x="2908" y="50"/>
                </a:lnTo>
                <a:lnTo>
                  <a:pt x="0" y="368"/>
                </a:lnTo>
                <a:lnTo>
                  <a:pt x="2705" y="558"/>
                </a:lnTo>
                <a:lnTo>
                  <a:pt x="6540" y="546"/>
                </a:lnTo>
                <a:lnTo>
                  <a:pt x="518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9081610" y="2784413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87" y="0"/>
                </a:moveTo>
                <a:lnTo>
                  <a:pt x="0" y="431"/>
                </a:lnTo>
                <a:lnTo>
                  <a:pt x="5016" y="241"/>
                </a:lnTo>
                <a:lnTo>
                  <a:pt x="78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9453719" y="2781947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268" y="413"/>
                </a:moveTo>
                <a:lnTo>
                  <a:pt x="0" y="901"/>
                </a:lnTo>
                <a:lnTo>
                  <a:pt x="4521" y="762"/>
                </a:lnTo>
                <a:lnTo>
                  <a:pt x="3657" y="698"/>
                </a:lnTo>
                <a:lnTo>
                  <a:pt x="4268" y="413"/>
                </a:lnTo>
                <a:close/>
              </a:path>
              <a:path w="6350" h="1269">
                <a:moveTo>
                  <a:pt x="6108" y="203"/>
                </a:moveTo>
                <a:lnTo>
                  <a:pt x="4617" y="251"/>
                </a:lnTo>
                <a:lnTo>
                  <a:pt x="4268" y="413"/>
                </a:lnTo>
                <a:lnTo>
                  <a:pt x="6108" y="203"/>
                </a:lnTo>
                <a:close/>
              </a:path>
              <a:path w="6350" h="1269">
                <a:moveTo>
                  <a:pt x="5156" y="0"/>
                </a:moveTo>
                <a:lnTo>
                  <a:pt x="190" y="393"/>
                </a:lnTo>
                <a:lnTo>
                  <a:pt x="4617" y="251"/>
                </a:lnTo>
                <a:lnTo>
                  <a:pt x="515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9616156" y="2767651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38" y="952"/>
                </a:lnTo>
                <a:lnTo>
                  <a:pt x="1498" y="127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8745644" y="2735731"/>
            <a:ext cx="779145" cy="297815"/>
          </a:xfrm>
          <a:custGeom>
            <a:avLst/>
            <a:gdLst/>
            <a:ahLst/>
            <a:cxnLst/>
            <a:rect l="l" t="t" r="r" b="b"/>
            <a:pathLst>
              <a:path w="779145" h="297814">
                <a:moveTo>
                  <a:pt x="389572" y="0"/>
                </a:moveTo>
                <a:lnTo>
                  <a:pt x="326379" y="1947"/>
                </a:lnTo>
                <a:lnTo>
                  <a:pt x="266434" y="7586"/>
                </a:lnTo>
                <a:lnTo>
                  <a:pt x="210537" y="16610"/>
                </a:lnTo>
                <a:lnTo>
                  <a:pt x="159492" y="28712"/>
                </a:lnTo>
                <a:lnTo>
                  <a:pt x="114099" y="43586"/>
                </a:lnTo>
                <a:lnTo>
                  <a:pt x="75162" y="60926"/>
                </a:lnTo>
                <a:lnTo>
                  <a:pt x="19859" y="101778"/>
                </a:lnTo>
                <a:lnTo>
                  <a:pt x="0" y="148818"/>
                </a:lnTo>
                <a:lnTo>
                  <a:pt x="5098" y="172964"/>
                </a:lnTo>
                <a:lnTo>
                  <a:pt x="43481" y="217222"/>
                </a:lnTo>
                <a:lnTo>
                  <a:pt x="114099" y="254060"/>
                </a:lnTo>
                <a:lnTo>
                  <a:pt x="159492" y="268932"/>
                </a:lnTo>
                <a:lnTo>
                  <a:pt x="210537" y="281031"/>
                </a:lnTo>
                <a:lnTo>
                  <a:pt x="266434" y="290053"/>
                </a:lnTo>
                <a:lnTo>
                  <a:pt x="326379" y="295690"/>
                </a:lnTo>
                <a:lnTo>
                  <a:pt x="389572" y="297637"/>
                </a:lnTo>
                <a:lnTo>
                  <a:pt x="452764" y="295690"/>
                </a:lnTo>
                <a:lnTo>
                  <a:pt x="512708" y="290053"/>
                </a:lnTo>
                <a:lnTo>
                  <a:pt x="568601" y="281031"/>
                </a:lnTo>
                <a:lnTo>
                  <a:pt x="619643" y="268932"/>
                </a:lnTo>
                <a:lnTo>
                  <a:pt x="665032" y="254060"/>
                </a:lnTo>
                <a:lnTo>
                  <a:pt x="703966" y="236721"/>
                </a:lnTo>
                <a:lnTo>
                  <a:pt x="759262" y="195868"/>
                </a:lnTo>
                <a:lnTo>
                  <a:pt x="779119" y="148818"/>
                </a:lnTo>
                <a:lnTo>
                  <a:pt x="774021" y="124678"/>
                </a:lnTo>
                <a:lnTo>
                  <a:pt x="735643" y="80426"/>
                </a:lnTo>
                <a:lnTo>
                  <a:pt x="665032" y="43586"/>
                </a:lnTo>
                <a:lnTo>
                  <a:pt x="619643" y="28712"/>
                </a:lnTo>
                <a:lnTo>
                  <a:pt x="568601" y="16610"/>
                </a:lnTo>
                <a:lnTo>
                  <a:pt x="512708" y="7586"/>
                </a:lnTo>
                <a:lnTo>
                  <a:pt x="452764" y="1947"/>
                </a:lnTo>
                <a:lnTo>
                  <a:pt x="389572" y="0"/>
                </a:lnTo>
                <a:close/>
              </a:path>
            </a:pathLst>
          </a:custGeom>
          <a:solidFill>
            <a:srgbClr val="E6D687">
              <a:alpha val="8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8697860" y="2689562"/>
            <a:ext cx="1049655" cy="405130"/>
          </a:xfrm>
          <a:custGeom>
            <a:avLst/>
            <a:gdLst/>
            <a:ahLst/>
            <a:cxnLst/>
            <a:rect l="l" t="t" r="r" b="b"/>
            <a:pathLst>
              <a:path w="1049654" h="405130">
                <a:moveTo>
                  <a:pt x="524713" y="0"/>
                </a:moveTo>
                <a:lnTo>
                  <a:pt x="458889" y="1577"/>
                </a:lnTo>
                <a:lnTo>
                  <a:pt x="395507" y="6184"/>
                </a:lnTo>
                <a:lnTo>
                  <a:pt x="335058" y="13631"/>
                </a:lnTo>
                <a:lnTo>
                  <a:pt x="278032" y="23727"/>
                </a:lnTo>
                <a:lnTo>
                  <a:pt x="224923" y="36283"/>
                </a:lnTo>
                <a:lnTo>
                  <a:pt x="176221" y="51110"/>
                </a:lnTo>
                <a:lnTo>
                  <a:pt x="132417" y="68017"/>
                </a:lnTo>
                <a:lnTo>
                  <a:pt x="94004" y="86814"/>
                </a:lnTo>
                <a:lnTo>
                  <a:pt x="61473" y="107313"/>
                </a:lnTo>
                <a:lnTo>
                  <a:pt x="16023" y="152656"/>
                </a:lnTo>
                <a:lnTo>
                  <a:pt x="0" y="202526"/>
                </a:lnTo>
                <a:lnTo>
                  <a:pt x="4087" y="227928"/>
                </a:lnTo>
                <a:lnTo>
                  <a:pt x="35316" y="275717"/>
                </a:lnTo>
                <a:lnTo>
                  <a:pt x="94004" y="318223"/>
                </a:lnTo>
                <a:lnTo>
                  <a:pt x="132417" y="337020"/>
                </a:lnTo>
                <a:lnTo>
                  <a:pt x="176221" y="353927"/>
                </a:lnTo>
                <a:lnTo>
                  <a:pt x="224923" y="368754"/>
                </a:lnTo>
                <a:lnTo>
                  <a:pt x="278032" y="381311"/>
                </a:lnTo>
                <a:lnTo>
                  <a:pt x="335058" y="391408"/>
                </a:lnTo>
                <a:lnTo>
                  <a:pt x="395507" y="398855"/>
                </a:lnTo>
                <a:lnTo>
                  <a:pt x="458889" y="403463"/>
                </a:lnTo>
                <a:lnTo>
                  <a:pt x="524713" y="405041"/>
                </a:lnTo>
                <a:lnTo>
                  <a:pt x="590531" y="403463"/>
                </a:lnTo>
                <a:lnTo>
                  <a:pt x="653911" y="398855"/>
                </a:lnTo>
                <a:lnTo>
                  <a:pt x="714359" y="391408"/>
                </a:lnTo>
                <a:lnTo>
                  <a:pt x="771385" y="381311"/>
                </a:lnTo>
                <a:lnTo>
                  <a:pt x="824496" y="368754"/>
                </a:lnTo>
                <a:lnTo>
                  <a:pt x="873200" y="353927"/>
                </a:lnTo>
                <a:lnTo>
                  <a:pt x="917006" y="337020"/>
                </a:lnTo>
                <a:lnTo>
                  <a:pt x="955423" y="318223"/>
                </a:lnTo>
                <a:lnTo>
                  <a:pt x="987957" y="297725"/>
                </a:lnTo>
                <a:lnTo>
                  <a:pt x="1033412" y="252388"/>
                </a:lnTo>
                <a:lnTo>
                  <a:pt x="1049439" y="202526"/>
                </a:lnTo>
                <a:lnTo>
                  <a:pt x="1045350" y="177120"/>
                </a:lnTo>
                <a:lnTo>
                  <a:pt x="1014117" y="129324"/>
                </a:lnTo>
                <a:lnTo>
                  <a:pt x="955423" y="86814"/>
                </a:lnTo>
                <a:lnTo>
                  <a:pt x="917006" y="68017"/>
                </a:lnTo>
                <a:lnTo>
                  <a:pt x="873200" y="51110"/>
                </a:lnTo>
                <a:lnTo>
                  <a:pt x="824496" y="36283"/>
                </a:lnTo>
                <a:lnTo>
                  <a:pt x="771385" y="23727"/>
                </a:lnTo>
                <a:lnTo>
                  <a:pt x="714359" y="13631"/>
                </a:lnTo>
                <a:lnTo>
                  <a:pt x="653911" y="6184"/>
                </a:lnTo>
                <a:lnTo>
                  <a:pt x="590531" y="1577"/>
                </a:lnTo>
                <a:lnTo>
                  <a:pt x="524713" y="0"/>
                </a:lnTo>
                <a:close/>
              </a:path>
            </a:pathLst>
          </a:custGeom>
          <a:solidFill>
            <a:srgbClr val="E6D687">
              <a:alpha val="8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9500972" y="3057512"/>
            <a:ext cx="235089" cy="744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8682748" y="3055949"/>
            <a:ext cx="235102" cy="74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8676297" y="2810001"/>
            <a:ext cx="235077" cy="742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9512859" y="3098152"/>
            <a:ext cx="235089" cy="746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9624666" y="2766466"/>
            <a:ext cx="121085" cy="554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9585539" y="2881439"/>
            <a:ext cx="184049" cy="1649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9513061" y="2816275"/>
            <a:ext cx="235089" cy="742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8691461" y="2894876"/>
            <a:ext cx="840727" cy="1968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8654262" y="2838932"/>
            <a:ext cx="694283" cy="2080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8760434" y="2785173"/>
            <a:ext cx="823785" cy="681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8749982" y="3002724"/>
            <a:ext cx="996810" cy="25577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8765285" y="2754896"/>
            <a:ext cx="823810" cy="681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8738361" y="3077845"/>
            <a:ext cx="890879" cy="2432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8692883" y="2959925"/>
            <a:ext cx="1055065" cy="2062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8627488" y="2603028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37731" y="0"/>
                </a:moveTo>
                <a:lnTo>
                  <a:pt x="0" y="12141"/>
                </a:lnTo>
                <a:lnTo>
                  <a:pt x="50812" y="656869"/>
                </a:lnTo>
                <a:lnTo>
                  <a:pt x="83578" y="656869"/>
                </a:lnTo>
                <a:lnTo>
                  <a:pt x="37731" y="0"/>
                </a:lnTo>
                <a:close/>
              </a:path>
            </a:pathLst>
          </a:custGeom>
          <a:solidFill>
            <a:srgbClr val="BA7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8627488" y="2603028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37731" y="0"/>
                </a:moveTo>
                <a:lnTo>
                  <a:pt x="83578" y="656869"/>
                </a:lnTo>
                <a:lnTo>
                  <a:pt x="50812" y="656869"/>
                </a:lnTo>
                <a:lnTo>
                  <a:pt x="0" y="12141"/>
                </a:lnTo>
                <a:lnTo>
                  <a:pt x="37731" y="0"/>
                </a:lnTo>
                <a:close/>
              </a:path>
            </a:pathLst>
          </a:custGeom>
          <a:ln w="3175">
            <a:solidFill>
              <a:srgbClr val="9F63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8627491" y="2603031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58083" y="630300"/>
                </a:moveTo>
                <a:lnTo>
                  <a:pt x="57783" y="633080"/>
                </a:lnTo>
                <a:lnTo>
                  <a:pt x="56423" y="637992"/>
                </a:lnTo>
                <a:lnTo>
                  <a:pt x="49441" y="639610"/>
                </a:lnTo>
                <a:lnTo>
                  <a:pt x="50812" y="656869"/>
                </a:lnTo>
                <a:lnTo>
                  <a:pt x="83578" y="656869"/>
                </a:lnTo>
                <a:lnTo>
                  <a:pt x="82328" y="638951"/>
                </a:lnTo>
                <a:lnTo>
                  <a:pt x="67377" y="638951"/>
                </a:lnTo>
                <a:lnTo>
                  <a:pt x="61887" y="635076"/>
                </a:lnTo>
                <a:lnTo>
                  <a:pt x="58083" y="630300"/>
                </a:lnTo>
                <a:close/>
              </a:path>
              <a:path w="83820" h="657225">
                <a:moveTo>
                  <a:pt x="43392" y="81110"/>
                </a:moveTo>
                <a:lnTo>
                  <a:pt x="25396" y="81110"/>
                </a:lnTo>
                <a:lnTo>
                  <a:pt x="28180" y="86118"/>
                </a:lnTo>
                <a:lnTo>
                  <a:pt x="31102" y="98958"/>
                </a:lnTo>
                <a:lnTo>
                  <a:pt x="32713" y="112898"/>
                </a:lnTo>
                <a:lnTo>
                  <a:pt x="32653" y="121921"/>
                </a:lnTo>
                <a:lnTo>
                  <a:pt x="32872" y="129242"/>
                </a:lnTo>
                <a:lnTo>
                  <a:pt x="40666" y="167768"/>
                </a:lnTo>
                <a:lnTo>
                  <a:pt x="41795" y="198691"/>
                </a:lnTo>
                <a:lnTo>
                  <a:pt x="40830" y="207524"/>
                </a:lnTo>
                <a:lnTo>
                  <a:pt x="38982" y="218147"/>
                </a:lnTo>
                <a:lnTo>
                  <a:pt x="37820" y="229609"/>
                </a:lnTo>
                <a:lnTo>
                  <a:pt x="38912" y="240957"/>
                </a:lnTo>
                <a:lnTo>
                  <a:pt x="41299" y="252478"/>
                </a:lnTo>
                <a:lnTo>
                  <a:pt x="43106" y="264926"/>
                </a:lnTo>
                <a:lnTo>
                  <a:pt x="44538" y="278106"/>
                </a:lnTo>
                <a:lnTo>
                  <a:pt x="45796" y="291820"/>
                </a:lnTo>
                <a:lnTo>
                  <a:pt x="45748" y="305067"/>
                </a:lnTo>
                <a:lnTo>
                  <a:pt x="44557" y="317992"/>
                </a:lnTo>
                <a:lnTo>
                  <a:pt x="44510" y="332122"/>
                </a:lnTo>
                <a:lnTo>
                  <a:pt x="47891" y="348983"/>
                </a:lnTo>
                <a:lnTo>
                  <a:pt x="52058" y="370297"/>
                </a:lnTo>
                <a:lnTo>
                  <a:pt x="53771" y="394023"/>
                </a:lnTo>
                <a:lnTo>
                  <a:pt x="54485" y="416045"/>
                </a:lnTo>
                <a:lnTo>
                  <a:pt x="55651" y="432244"/>
                </a:lnTo>
                <a:lnTo>
                  <a:pt x="57288" y="448567"/>
                </a:lnTo>
                <a:lnTo>
                  <a:pt x="60085" y="492716"/>
                </a:lnTo>
                <a:lnTo>
                  <a:pt x="61887" y="510654"/>
                </a:lnTo>
                <a:lnTo>
                  <a:pt x="62572" y="523169"/>
                </a:lnTo>
                <a:lnTo>
                  <a:pt x="61601" y="533803"/>
                </a:lnTo>
                <a:lnTo>
                  <a:pt x="60772" y="544394"/>
                </a:lnTo>
                <a:lnTo>
                  <a:pt x="61887" y="556780"/>
                </a:lnTo>
                <a:lnTo>
                  <a:pt x="64907" y="568945"/>
                </a:lnTo>
                <a:lnTo>
                  <a:pt x="67992" y="579207"/>
                </a:lnTo>
                <a:lnTo>
                  <a:pt x="70377" y="589961"/>
                </a:lnTo>
                <a:lnTo>
                  <a:pt x="71297" y="603605"/>
                </a:lnTo>
                <a:lnTo>
                  <a:pt x="71157" y="619397"/>
                </a:lnTo>
                <a:lnTo>
                  <a:pt x="70159" y="632452"/>
                </a:lnTo>
                <a:lnTo>
                  <a:pt x="67377" y="638951"/>
                </a:lnTo>
                <a:lnTo>
                  <a:pt x="82328" y="638951"/>
                </a:lnTo>
                <a:lnTo>
                  <a:pt x="43392" y="81110"/>
                </a:lnTo>
                <a:close/>
              </a:path>
              <a:path w="83820" h="657225">
                <a:moveTo>
                  <a:pt x="42954" y="74828"/>
                </a:moveTo>
                <a:lnTo>
                  <a:pt x="10617" y="74828"/>
                </a:lnTo>
                <a:lnTo>
                  <a:pt x="13919" y="89547"/>
                </a:lnTo>
                <a:lnTo>
                  <a:pt x="15595" y="93103"/>
                </a:lnTo>
                <a:lnTo>
                  <a:pt x="19672" y="86017"/>
                </a:lnTo>
                <a:lnTo>
                  <a:pt x="22608" y="81790"/>
                </a:lnTo>
                <a:lnTo>
                  <a:pt x="25396" y="81110"/>
                </a:lnTo>
                <a:lnTo>
                  <a:pt x="43392" y="81110"/>
                </a:lnTo>
                <a:lnTo>
                  <a:pt x="42954" y="74828"/>
                </a:lnTo>
                <a:close/>
              </a:path>
              <a:path w="83820" h="657225">
                <a:moveTo>
                  <a:pt x="37731" y="0"/>
                </a:moveTo>
                <a:lnTo>
                  <a:pt x="0" y="12141"/>
                </a:lnTo>
                <a:lnTo>
                  <a:pt x="5524" y="82194"/>
                </a:lnTo>
                <a:lnTo>
                  <a:pt x="10617" y="74828"/>
                </a:lnTo>
                <a:lnTo>
                  <a:pt x="42954" y="74828"/>
                </a:lnTo>
                <a:lnTo>
                  <a:pt x="37731" y="0"/>
                </a:lnTo>
                <a:close/>
              </a:path>
            </a:pathLst>
          </a:custGeom>
          <a:solidFill>
            <a:srgbClr val="BA733D">
              <a:alpha val="4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8661489" y="2706763"/>
            <a:ext cx="0" cy="511175"/>
          </a:xfrm>
          <a:custGeom>
            <a:avLst/>
            <a:gdLst/>
            <a:ahLst/>
            <a:cxnLst/>
            <a:rect l="l" t="t" r="r" b="b"/>
            <a:pathLst>
              <a:path w="0" h="511175">
                <a:moveTo>
                  <a:pt x="0" y="0"/>
                </a:moveTo>
                <a:lnTo>
                  <a:pt x="0" y="510692"/>
                </a:lnTo>
              </a:path>
            </a:pathLst>
          </a:custGeom>
          <a:ln w="45415">
            <a:solidFill>
              <a:srgbClr val="DEAE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8764006" y="2714726"/>
            <a:ext cx="203011" cy="25362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8939598" y="2715430"/>
            <a:ext cx="27940" cy="253365"/>
          </a:xfrm>
          <a:custGeom>
            <a:avLst/>
            <a:gdLst/>
            <a:ahLst/>
            <a:cxnLst/>
            <a:rect l="l" t="t" r="r" b="b"/>
            <a:pathLst>
              <a:path w="27940" h="253364">
                <a:moveTo>
                  <a:pt x="17399" y="122554"/>
                </a:moveTo>
                <a:lnTo>
                  <a:pt x="18680" y="100059"/>
                </a:lnTo>
                <a:lnTo>
                  <a:pt x="22156" y="86255"/>
                </a:lnTo>
                <a:lnTo>
                  <a:pt x="25758" y="79313"/>
                </a:lnTo>
                <a:lnTo>
                  <a:pt x="27419" y="77406"/>
                </a:lnTo>
                <a:lnTo>
                  <a:pt x="23164" y="66281"/>
                </a:lnTo>
                <a:lnTo>
                  <a:pt x="16497" y="72237"/>
                </a:lnTo>
                <a:lnTo>
                  <a:pt x="15201" y="139"/>
                </a:lnTo>
                <a:lnTo>
                  <a:pt x="0" y="0"/>
                </a:lnTo>
                <a:lnTo>
                  <a:pt x="4953" y="252793"/>
                </a:lnTo>
                <a:lnTo>
                  <a:pt x="19761" y="252920"/>
                </a:lnTo>
                <a:lnTo>
                  <a:pt x="17399" y="122707"/>
                </a:lnTo>
                <a:lnTo>
                  <a:pt x="17399" y="122554"/>
                </a:lnTo>
                <a:close/>
              </a:path>
            </a:pathLst>
          </a:custGeom>
          <a:ln w="3175">
            <a:solidFill>
              <a:srgbClr val="9F63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9442340" y="2583954"/>
            <a:ext cx="389089" cy="67398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8744722" y="2715393"/>
            <a:ext cx="231216" cy="25296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9020898" y="2739444"/>
            <a:ext cx="322580" cy="379730"/>
          </a:xfrm>
          <a:custGeom>
            <a:avLst/>
            <a:gdLst/>
            <a:ahLst/>
            <a:cxnLst/>
            <a:rect l="l" t="t" r="r" b="b"/>
            <a:pathLst>
              <a:path w="322579" h="379730">
                <a:moveTo>
                  <a:pt x="0" y="0"/>
                </a:moveTo>
                <a:lnTo>
                  <a:pt x="21524" y="41633"/>
                </a:lnTo>
                <a:lnTo>
                  <a:pt x="35513" y="95326"/>
                </a:lnTo>
                <a:lnTo>
                  <a:pt x="48100" y="196910"/>
                </a:lnTo>
                <a:lnTo>
                  <a:pt x="65169" y="379561"/>
                </a:lnTo>
                <a:lnTo>
                  <a:pt x="293789" y="379561"/>
                </a:lnTo>
                <a:lnTo>
                  <a:pt x="322046" y="11671"/>
                </a:lnTo>
                <a:lnTo>
                  <a:pt x="64121" y="602"/>
                </a:lnTo>
                <a:lnTo>
                  <a:pt x="0" y="0"/>
                </a:lnTo>
                <a:close/>
              </a:path>
            </a:pathLst>
          </a:custGeom>
          <a:solidFill>
            <a:srgbClr val="D18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9020898" y="2739444"/>
            <a:ext cx="322580" cy="379730"/>
          </a:xfrm>
          <a:custGeom>
            <a:avLst/>
            <a:gdLst/>
            <a:ahLst/>
            <a:cxnLst/>
            <a:rect l="l" t="t" r="r" b="b"/>
            <a:pathLst>
              <a:path w="322579" h="379730">
                <a:moveTo>
                  <a:pt x="65169" y="379561"/>
                </a:moveTo>
                <a:lnTo>
                  <a:pt x="48100" y="196910"/>
                </a:lnTo>
                <a:lnTo>
                  <a:pt x="35513" y="95326"/>
                </a:lnTo>
                <a:lnTo>
                  <a:pt x="21524" y="41633"/>
                </a:lnTo>
                <a:lnTo>
                  <a:pt x="0" y="0"/>
                </a:lnTo>
                <a:lnTo>
                  <a:pt x="64121" y="602"/>
                </a:lnTo>
                <a:lnTo>
                  <a:pt x="173291" y="4749"/>
                </a:lnTo>
                <a:lnTo>
                  <a:pt x="276327" y="9440"/>
                </a:lnTo>
                <a:lnTo>
                  <a:pt x="322046" y="11671"/>
                </a:lnTo>
                <a:lnTo>
                  <a:pt x="293789" y="379561"/>
                </a:lnTo>
              </a:path>
            </a:pathLst>
          </a:custGeom>
          <a:ln w="3175">
            <a:solidFill>
              <a:srgbClr val="7550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9020888" y="2739059"/>
            <a:ext cx="322580" cy="380365"/>
          </a:xfrm>
          <a:custGeom>
            <a:avLst/>
            <a:gdLst/>
            <a:ahLst/>
            <a:cxnLst/>
            <a:rect l="l" t="t" r="r" b="b"/>
            <a:pathLst>
              <a:path w="322579" h="380364">
                <a:moveTo>
                  <a:pt x="72126" y="0"/>
                </a:moveTo>
                <a:lnTo>
                  <a:pt x="6235" y="0"/>
                </a:lnTo>
                <a:lnTo>
                  <a:pt x="0" y="384"/>
                </a:lnTo>
                <a:lnTo>
                  <a:pt x="25605" y="86852"/>
                </a:lnTo>
                <a:lnTo>
                  <a:pt x="46420" y="215535"/>
                </a:lnTo>
                <a:lnTo>
                  <a:pt x="60334" y="331797"/>
                </a:lnTo>
                <a:lnTo>
                  <a:pt x="65163" y="379945"/>
                </a:lnTo>
                <a:lnTo>
                  <a:pt x="293802" y="379945"/>
                </a:lnTo>
                <a:lnTo>
                  <a:pt x="296437" y="345635"/>
                </a:lnTo>
                <a:lnTo>
                  <a:pt x="176822" y="345635"/>
                </a:lnTo>
                <a:lnTo>
                  <a:pt x="126377" y="341505"/>
                </a:lnTo>
                <a:lnTo>
                  <a:pt x="97917" y="319573"/>
                </a:lnTo>
                <a:lnTo>
                  <a:pt x="92913" y="297981"/>
                </a:lnTo>
                <a:lnTo>
                  <a:pt x="89993" y="273271"/>
                </a:lnTo>
                <a:lnTo>
                  <a:pt x="91439" y="252163"/>
                </a:lnTo>
                <a:lnTo>
                  <a:pt x="99529" y="241379"/>
                </a:lnTo>
                <a:lnTo>
                  <a:pt x="111208" y="232414"/>
                </a:lnTo>
                <a:lnTo>
                  <a:pt x="112126" y="228044"/>
                </a:lnTo>
                <a:lnTo>
                  <a:pt x="93557" y="228044"/>
                </a:lnTo>
                <a:lnTo>
                  <a:pt x="86746" y="224354"/>
                </a:lnTo>
                <a:lnTo>
                  <a:pt x="70481" y="149906"/>
                </a:lnTo>
                <a:lnTo>
                  <a:pt x="64502" y="107208"/>
                </a:lnTo>
                <a:lnTo>
                  <a:pt x="63106" y="67669"/>
                </a:lnTo>
                <a:lnTo>
                  <a:pt x="84105" y="52261"/>
                </a:lnTo>
                <a:lnTo>
                  <a:pt x="132535" y="46708"/>
                </a:lnTo>
                <a:lnTo>
                  <a:pt x="319397" y="46708"/>
                </a:lnTo>
                <a:lnTo>
                  <a:pt x="322056" y="12092"/>
                </a:lnTo>
                <a:lnTo>
                  <a:pt x="72126" y="0"/>
                </a:lnTo>
                <a:close/>
              </a:path>
              <a:path w="322579" h="380364">
                <a:moveTo>
                  <a:pt x="319397" y="46708"/>
                </a:moveTo>
                <a:lnTo>
                  <a:pt x="132535" y="46708"/>
                </a:lnTo>
                <a:lnTo>
                  <a:pt x="190108" y="49590"/>
                </a:lnTo>
                <a:lnTo>
                  <a:pt x="238537" y="59485"/>
                </a:lnTo>
                <a:lnTo>
                  <a:pt x="259537" y="74971"/>
                </a:lnTo>
                <a:lnTo>
                  <a:pt x="259246" y="100682"/>
                </a:lnTo>
                <a:lnTo>
                  <a:pt x="257256" y="147245"/>
                </a:lnTo>
                <a:lnTo>
                  <a:pt x="254246" y="204807"/>
                </a:lnTo>
                <a:lnTo>
                  <a:pt x="250894" y="263519"/>
                </a:lnTo>
                <a:lnTo>
                  <a:pt x="247878" y="313528"/>
                </a:lnTo>
                <a:lnTo>
                  <a:pt x="176822" y="345635"/>
                </a:lnTo>
                <a:lnTo>
                  <a:pt x="296437" y="345635"/>
                </a:lnTo>
                <a:lnTo>
                  <a:pt x="319397" y="46708"/>
                </a:lnTo>
                <a:close/>
              </a:path>
              <a:path w="322579" h="380364">
                <a:moveTo>
                  <a:pt x="110968" y="211992"/>
                </a:moveTo>
                <a:lnTo>
                  <a:pt x="106438" y="215535"/>
                </a:lnTo>
                <a:lnTo>
                  <a:pt x="100792" y="224782"/>
                </a:lnTo>
                <a:lnTo>
                  <a:pt x="93557" y="228044"/>
                </a:lnTo>
                <a:lnTo>
                  <a:pt x="112126" y="228044"/>
                </a:lnTo>
                <a:lnTo>
                  <a:pt x="113790" y="220118"/>
                </a:lnTo>
                <a:lnTo>
                  <a:pt x="110968" y="211992"/>
                </a:lnTo>
                <a:close/>
              </a:path>
            </a:pathLst>
          </a:custGeom>
          <a:solidFill>
            <a:srgbClr val="D1853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9246302" y="2756588"/>
            <a:ext cx="0" cy="136525"/>
          </a:xfrm>
          <a:custGeom>
            <a:avLst/>
            <a:gdLst/>
            <a:ahLst/>
            <a:cxnLst/>
            <a:rect l="l" t="t" r="r" b="b"/>
            <a:pathLst>
              <a:path w="0" h="136525">
                <a:moveTo>
                  <a:pt x="0" y="0"/>
                </a:moveTo>
                <a:lnTo>
                  <a:pt x="0" y="136179"/>
                </a:lnTo>
              </a:path>
            </a:pathLst>
          </a:custGeom>
          <a:ln w="11823">
            <a:solidFill>
              <a:srgbClr val="D185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9218305" y="2939216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4">
                <a:moveTo>
                  <a:pt x="0" y="0"/>
                </a:moveTo>
                <a:lnTo>
                  <a:pt x="0" y="176962"/>
                </a:lnTo>
              </a:path>
            </a:pathLst>
          </a:custGeom>
          <a:ln w="11031">
            <a:solidFill>
              <a:srgbClr val="D185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9139708" y="2736792"/>
            <a:ext cx="29209" cy="210820"/>
          </a:xfrm>
          <a:custGeom>
            <a:avLst/>
            <a:gdLst/>
            <a:ahLst/>
            <a:cxnLst/>
            <a:rect l="l" t="t" r="r" b="b"/>
            <a:pathLst>
              <a:path w="29209" h="210819">
                <a:moveTo>
                  <a:pt x="7334" y="0"/>
                </a:moveTo>
                <a:lnTo>
                  <a:pt x="3903" y="2157"/>
                </a:lnTo>
                <a:lnTo>
                  <a:pt x="1136" y="9329"/>
                </a:lnTo>
                <a:lnTo>
                  <a:pt x="0" y="13501"/>
                </a:lnTo>
                <a:lnTo>
                  <a:pt x="12287" y="86790"/>
                </a:lnTo>
                <a:lnTo>
                  <a:pt x="19288" y="130751"/>
                </a:lnTo>
                <a:lnTo>
                  <a:pt x="23617" y="162963"/>
                </a:lnTo>
                <a:lnTo>
                  <a:pt x="27889" y="201004"/>
                </a:lnTo>
                <a:lnTo>
                  <a:pt x="29209" y="210447"/>
                </a:lnTo>
                <a:lnTo>
                  <a:pt x="23063" y="139371"/>
                </a:lnTo>
                <a:lnTo>
                  <a:pt x="18075" y="85921"/>
                </a:lnTo>
                <a:lnTo>
                  <a:pt x="13462" y="38577"/>
                </a:lnTo>
                <a:lnTo>
                  <a:pt x="10464" y="10872"/>
                </a:lnTo>
                <a:lnTo>
                  <a:pt x="7334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9135821" y="3005573"/>
            <a:ext cx="18415" cy="111760"/>
          </a:xfrm>
          <a:custGeom>
            <a:avLst/>
            <a:gdLst/>
            <a:ahLst/>
            <a:cxnLst/>
            <a:rect l="l" t="t" r="r" b="b"/>
            <a:pathLst>
              <a:path w="18415" h="111760">
                <a:moveTo>
                  <a:pt x="1580" y="0"/>
                </a:moveTo>
                <a:lnTo>
                  <a:pt x="0" y="4566"/>
                </a:lnTo>
                <a:lnTo>
                  <a:pt x="2528" y="41703"/>
                </a:lnTo>
                <a:lnTo>
                  <a:pt x="6182" y="84817"/>
                </a:lnTo>
                <a:lnTo>
                  <a:pt x="7939" y="106794"/>
                </a:lnTo>
                <a:lnTo>
                  <a:pt x="7971" y="107607"/>
                </a:lnTo>
                <a:lnTo>
                  <a:pt x="7828" y="111760"/>
                </a:lnTo>
                <a:lnTo>
                  <a:pt x="16884" y="107607"/>
                </a:lnTo>
                <a:lnTo>
                  <a:pt x="18090" y="106794"/>
                </a:lnTo>
                <a:lnTo>
                  <a:pt x="17087" y="101727"/>
                </a:lnTo>
                <a:lnTo>
                  <a:pt x="15634" y="90159"/>
                </a:lnTo>
                <a:lnTo>
                  <a:pt x="11919" y="62403"/>
                </a:lnTo>
                <a:lnTo>
                  <a:pt x="6912" y="28876"/>
                </a:lnTo>
                <a:lnTo>
                  <a:pt x="1580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9267574" y="3028384"/>
            <a:ext cx="6350" cy="83820"/>
          </a:xfrm>
          <a:custGeom>
            <a:avLst/>
            <a:gdLst/>
            <a:ahLst/>
            <a:cxnLst/>
            <a:rect l="l" t="t" r="r" b="b"/>
            <a:pathLst>
              <a:path w="6350" h="83819">
                <a:moveTo>
                  <a:pt x="1587" y="0"/>
                </a:moveTo>
                <a:lnTo>
                  <a:pt x="444" y="2377"/>
                </a:lnTo>
                <a:lnTo>
                  <a:pt x="41" y="29354"/>
                </a:lnTo>
                <a:lnTo>
                  <a:pt x="0" y="83451"/>
                </a:lnTo>
                <a:lnTo>
                  <a:pt x="5918" y="83654"/>
                </a:lnTo>
                <a:lnTo>
                  <a:pt x="4607" y="49465"/>
                </a:lnTo>
                <a:lnTo>
                  <a:pt x="3719" y="29354"/>
                </a:lnTo>
                <a:lnTo>
                  <a:pt x="2848" y="15480"/>
                </a:lnTo>
                <a:lnTo>
                  <a:pt x="1587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9058350" y="2891723"/>
            <a:ext cx="8255" cy="80645"/>
          </a:xfrm>
          <a:custGeom>
            <a:avLst/>
            <a:gdLst/>
            <a:ahLst/>
            <a:cxnLst/>
            <a:rect l="l" t="t" r="r" b="b"/>
            <a:pathLst>
              <a:path w="8254" h="80644">
                <a:moveTo>
                  <a:pt x="0" y="0"/>
                </a:moveTo>
                <a:lnTo>
                  <a:pt x="572" y="17778"/>
                </a:lnTo>
                <a:lnTo>
                  <a:pt x="1054" y="27311"/>
                </a:lnTo>
                <a:lnTo>
                  <a:pt x="1707" y="31843"/>
                </a:lnTo>
                <a:lnTo>
                  <a:pt x="2794" y="34620"/>
                </a:lnTo>
                <a:lnTo>
                  <a:pt x="4416" y="43437"/>
                </a:lnTo>
                <a:lnTo>
                  <a:pt x="6189" y="58921"/>
                </a:lnTo>
                <a:lnTo>
                  <a:pt x="7617" y="73653"/>
                </a:lnTo>
                <a:lnTo>
                  <a:pt x="8204" y="80213"/>
                </a:lnTo>
                <a:lnTo>
                  <a:pt x="7754" y="55642"/>
                </a:lnTo>
                <a:lnTo>
                  <a:pt x="6750" y="39096"/>
                </a:lnTo>
                <a:lnTo>
                  <a:pt x="4421" y="23056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9054628" y="2914290"/>
            <a:ext cx="13970" cy="89535"/>
          </a:xfrm>
          <a:custGeom>
            <a:avLst/>
            <a:gdLst/>
            <a:ahLst/>
            <a:cxnLst/>
            <a:rect l="l" t="t" r="r" b="b"/>
            <a:pathLst>
              <a:path w="13970" h="89535">
                <a:moveTo>
                  <a:pt x="0" y="0"/>
                </a:moveTo>
                <a:lnTo>
                  <a:pt x="2476" y="44488"/>
                </a:lnTo>
                <a:lnTo>
                  <a:pt x="12286" y="84523"/>
                </a:lnTo>
                <a:lnTo>
                  <a:pt x="13868" y="89281"/>
                </a:lnTo>
                <a:lnTo>
                  <a:pt x="13931" y="84523"/>
                </a:lnTo>
                <a:lnTo>
                  <a:pt x="13576" y="67589"/>
                </a:lnTo>
                <a:lnTo>
                  <a:pt x="5638" y="38696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9076345" y="3004851"/>
            <a:ext cx="9525" cy="82550"/>
          </a:xfrm>
          <a:custGeom>
            <a:avLst/>
            <a:gdLst/>
            <a:ahLst/>
            <a:cxnLst/>
            <a:rect l="l" t="t" r="r" b="b"/>
            <a:pathLst>
              <a:path w="9525" h="82550">
                <a:moveTo>
                  <a:pt x="0" y="0"/>
                </a:moveTo>
                <a:lnTo>
                  <a:pt x="740" y="5668"/>
                </a:lnTo>
                <a:lnTo>
                  <a:pt x="2354" y="18581"/>
                </a:lnTo>
                <a:lnTo>
                  <a:pt x="3927" y="32602"/>
                </a:lnTo>
                <a:lnTo>
                  <a:pt x="4546" y="41592"/>
                </a:lnTo>
                <a:lnTo>
                  <a:pt x="4525" y="45549"/>
                </a:lnTo>
                <a:lnTo>
                  <a:pt x="4994" y="51103"/>
                </a:lnTo>
                <a:lnTo>
                  <a:pt x="6382" y="62064"/>
                </a:lnTo>
                <a:lnTo>
                  <a:pt x="9118" y="82245"/>
                </a:lnTo>
                <a:lnTo>
                  <a:pt x="9177" y="56409"/>
                </a:lnTo>
                <a:lnTo>
                  <a:pt x="9244" y="44575"/>
                </a:lnTo>
                <a:lnTo>
                  <a:pt x="8258" y="38136"/>
                </a:lnTo>
                <a:lnTo>
                  <a:pt x="5467" y="24799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9066745" y="3025247"/>
            <a:ext cx="16510" cy="75565"/>
          </a:xfrm>
          <a:custGeom>
            <a:avLst/>
            <a:gdLst/>
            <a:ahLst/>
            <a:cxnLst/>
            <a:rect l="l" t="t" r="r" b="b"/>
            <a:pathLst>
              <a:path w="16509" h="75564">
                <a:moveTo>
                  <a:pt x="0" y="0"/>
                </a:moveTo>
                <a:lnTo>
                  <a:pt x="8153" y="52590"/>
                </a:lnTo>
                <a:lnTo>
                  <a:pt x="16306" y="75565"/>
                </a:lnTo>
                <a:lnTo>
                  <a:pt x="15358" y="71108"/>
                </a:lnTo>
                <a:lnTo>
                  <a:pt x="13215" y="60785"/>
                </a:lnTo>
                <a:lnTo>
                  <a:pt x="10932" y="49161"/>
                </a:lnTo>
                <a:lnTo>
                  <a:pt x="9563" y="40805"/>
                </a:lnTo>
                <a:lnTo>
                  <a:pt x="8985" y="36267"/>
                </a:lnTo>
                <a:lnTo>
                  <a:pt x="7796" y="30503"/>
                </a:lnTo>
                <a:lnTo>
                  <a:pt x="5100" y="19689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9323851" y="2926345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185"/>
                </a:lnTo>
              </a:path>
            </a:pathLst>
          </a:custGeom>
          <a:ln w="10731">
            <a:solidFill>
              <a:srgbClr val="8A63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9334016" y="2971049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576"/>
                </a:lnTo>
              </a:path>
            </a:pathLst>
          </a:custGeom>
          <a:ln w="7192">
            <a:solidFill>
              <a:srgbClr val="8A63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9314784" y="3014154"/>
            <a:ext cx="12700" cy="78740"/>
          </a:xfrm>
          <a:custGeom>
            <a:avLst/>
            <a:gdLst/>
            <a:ahLst/>
            <a:cxnLst/>
            <a:rect l="l" t="t" r="r" b="b"/>
            <a:pathLst>
              <a:path w="12700" h="78739">
                <a:moveTo>
                  <a:pt x="10687" y="15488"/>
                </a:moveTo>
                <a:lnTo>
                  <a:pt x="9648" y="22871"/>
                </a:lnTo>
                <a:lnTo>
                  <a:pt x="8355" y="28758"/>
                </a:lnTo>
                <a:lnTo>
                  <a:pt x="6388" y="35369"/>
                </a:lnTo>
                <a:lnTo>
                  <a:pt x="3980" y="46640"/>
                </a:lnTo>
                <a:lnTo>
                  <a:pt x="1941" y="60985"/>
                </a:lnTo>
                <a:lnTo>
                  <a:pt x="528" y="73320"/>
                </a:lnTo>
                <a:lnTo>
                  <a:pt x="0" y="78562"/>
                </a:lnTo>
                <a:lnTo>
                  <a:pt x="5435" y="63919"/>
                </a:lnTo>
                <a:lnTo>
                  <a:pt x="5511" y="60972"/>
                </a:lnTo>
                <a:lnTo>
                  <a:pt x="6653" y="50202"/>
                </a:lnTo>
                <a:lnTo>
                  <a:pt x="9126" y="28758"/>
                </a:lnTo>
                <a:lnTo>
                  <a:pt x="10687" y="15488"/>
                </a:lnTo>
                <a:close/>
              </a:path>
              <a:path w="12700" h="78739">
                <a:moveTo>
                  <a:pt x="12509" y="0"/>
                </a:moveTo>
                <a:lnTo>
                  <a:pt x="10687" y="15488"/>
                </a:lnTo>
                <a:lnTo>
                  <a:pt x="10842" y="14390"/>
                </a:lnTo>
                <a:lnTo>
                  <a:pt x="12509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9090354" y="2931858"/>
            <a:ext cx="40284" cy="4020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9005207" y="2722065"/>
            <a:ext cx="355142" cy="398279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8524173" y="2267699"/>
            <a:ext cx="1375826" cy="41191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8524173" y="2267699"/>
            <a:ext cx="1375826" cy="411916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9454229" y="2850908"/>
            <a:ext cx="1173937" cy="534986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10643565" y="3371884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18877" y="0"/>
                </a:moveTo>
                <a:lnTo>
                  <a:pt x="14470" y="1485"/>
                </a:lnTo>
                <a:lnTo>
                  <a:pt x="6698" y="1676"/>
                </a:lnTo>
                <a:lnTo>
                  <a:pt x="0" y="4924"/>
                </a:lnTo>
                <a:lnTo>
                  <a:pt x="0" y="6748"/>
                </a:lnTo>
                <a:lnTo>
                  <a:pt x="4628" y="6997"/>
                </a:lnTo>
                <a:lnTo>
                  <a:pt x="14244" y="5866"/>
                </a:lnTo>
                <a:lnTo>
                  <a:pt x="19420" y="3094"/>
                </a:lnTo>
                <a:lnTo>
                  <a:pt x="20762" y="523"/>
                </a:lnTo>
                <a:lnTo>
                  <a:pt x="1887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10631421" y="3376002"/>
            <a:ext cx="13335" cy="3175"/>
          </a:xfrm>
          <a:custGeom>
            <a:avLst/>
            <a:gdLst/>
            <a:ahLst/>
            <a:cxnLst/>
            <a:rect l="l" t="t" r="r" b="b"/>
            <a:pathLst>
              <a:path w="13334" h="3175">
                <a:moveTo>
                  <a:pt x="0" y="304"/>
                </a:moveTo>
                <a:lnTo>
                  <a:pt x="2298" y="1397"/>
                </a:lnTo>
                <a:lnTo>
                  <a:pt x="4889" y="2705"/>
                </a:lnTo>
                <a:lnTo>
                  <a:pt x="11569" y="2768"/>
                </a:lnTo>
                <a:lnTo>
                  <a:pt x="12844" y="546"/>
                </a:lnTo>
                <a:lnTo>
                  <a:pt x="3746" y="546"/>
                </a:lnTo>
                <a:lnTo>
                  <a:pt x="0" y="304"/>
                </a:lnTo>
                <a:close/>
              </a:path>
              <a:path w="13334" h="3175">
                <a:moveTo>
                  <a:pt x="13157" y="0"/>
                </a:moveTo>
                <a:lnTo>
                  <a:pt x="3746" y="546"/>
                </a:lnTo>
                <a:lnTo>
                  <a:pt x="12844" y="546"/>
                </a:lnTo>
                <a:lnTo>
                  <a:pt x="1315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10628459" y="3361705"/>
            <a:ext cx="24765" cy="12065"/>
          </a:xfrm>
          <a:custGeom>
            <a:avLst/>
            <a:gdLst/>
            <a:ahLst/>
            <a:cxnLst/>
            <a:rect l="l" t="t" r="r" b="b"/>
            <a:pathLst>
              <a:path w="24765" h="12064">
                <a:moveTo>
                  <a:pt x="11480" y="6248"/>
                </a:moveTo>
                <a:lnTo>
                  <a:pt x="3048" y="7277"/>
                </a:lnTo>
                <a:lnTo>
                  <a:pt x="0" y="8102"/>
                </a:lnTo>
                <a:lnTo>
                  <a:pt x="1638" y="9525"/>
                </a:lnTo>
                <a:lnTo>
                  <a:pt x="4254" y="11506"/>
                </a:lnTo>
                <a:lnTo>
                  <a:pt x="22631" y="8597"/>
                </a:lnTo>
                <a:lnTo>
                  <a:pt x="23826" y="6464"/>
                </a:lnTo>
                <a:lnTo>
                  <a:pt x="11328" y="6464"/>
                </a:lnTo>
                <a:lnTo>
                  <a:pt x="11480" y="6248"/>
                </a:lnTo>
                <a:close/>
              </a:path>
              <a:path w="24765" h="12064">
                <a:moveTo>
                  <a:pt x="22174" y="0"/>
                </a:moveTo>
                <a:lnTo>
                  <a:pt x="19850" y="1092"/>
                </a:lnTo>
                <a:lnTo>
                  <a:pt x="11328" y="6464"/>
                </a:lnTo>
                <a:lnTo>
                  <a:pt x="23826" y="6464"/>
                </a:lnTo>
                <a:lnTo>
                  <a:pt x="24638" y="5016"/>
                </a:lnTo>
                <a:lnTo>
                  <a:pt x="23406" y="2362"/>
                </a:lnTo>
                <a:lnTo>
                  <a:pt x="2217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10633106" y="3363219"/>
            <a:ext cx="15240" cy="7620"/>
          </a:xfrm>
          <a:custGeom>
            <a:avLst/>
            <a:gdLst/>
            <a:ahLst/>
            <a:cxnLst/>
            <a:rect l="l" t="t" r="r" b="b"/>
            <a:pathLst>
              <a:path w="15240" h="7620">
                <a:moveTo>
                  <a:pt x="14782" y="0"/>
                </a:moveTo>
                <a:lnTo>
                  <a:pt x="6337" y="5156"/>
                </a:lnTo>
                <a:lnTo>
                  <a:pt x="2349" y="5245"/>
                </a:lnTo>
                <a:lnTo>
                  <a:pt x="0" y="5613"/>
                </a:lnTo>
                <a:lnTo>
                  <a:pt x="1854" y="7200"/>
                </a:lnTo>
                <a:lnTo>
                  <a:pt x="13919" y="3835"/>
                </a:lnTo>
                <a:lnTo>
                  <a:pt x="147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10660612" y="336656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571" y="0"/>
                </a:moveTo>
                <a:lnTo>
                  <a:pt x="114" y="0"/>
                </a:lnTo>
                <a:lnTo>
                  <a:pt x="0" y="635"/>
                </a:lnTo>
                <a:lnTo>
                  <a:pt x="122" y="381"/>
                </a:lnTo>
                <a:lnTo>
                  <a:pt x="596" y="241"/>
                </a:lnTo>
                <a:lnTo>
                  <a:pt x="766" y="241"/>
                </a:lnTo>
                <a:lnTo>
                  <a:pt x="571" y="0"/>
                </a:lnTo>
                <a:close/>
              </a:path>
              <a:path w="1270" h="1270">
                <a:moveTo>
                  <a:pt x="766" y="241"/>
                </a:moveTo>
                <a:lnTo>
                  <a:pt x="596" y="241"/>
                </a:lnTo>
                <a:lnTo>
                  <a:pt x="774" y="381"/>
                </a:lnTo>
                <a:lnTo>
                  <a:pt x="766" y="24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10660774" y="33668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31" y="0"/>
                </a:moveTo>
                <a:lnTo>
                  <a:pt x="76" y="0"/>
                </a:lnTo>
                <a:lnTo>
                  <a:pt x="0" y="546"/>
                </a:lnTo>
                <a:lnTo>
                  <a:pt x="469" y="596"/>
                </a:lnTo>
                <a:lnTo>
                  <a:pt x="600" y="457"/>
                </a:lnTo>
                <a:lnTo>
                  <a:pt x="546" y="38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10661908" y="336800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12" y="0"/>
                </a:lnTo>
                <a:lnTo>
                  <a:pt x="0" y="266"/>
                </a:lnTo>
                <a:lnTo>
                  <a:pt x="50" y="88"/>
                </a:lnTo>
                <a:lnTo>
                  <a:pt x="245" y="88"/>
                </a:lnTo>
                <a:close/>
              </a:path>
              <a:path w="634" h="635">
                <a:moveTo>
                  <a:pt x="245" y="88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10661894" y="33680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76"/>
                </a:lnTo>
                <a:lnTo>
                  <a:pt x="88" y="215"/>
                </a:lnTo>
                <a:lnTo>
                  <a:pt x="215" y="215"/>
                </a:lnTo>
                <a:lnTo>
                  <a:pt x="266" y="63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10658448" y="33697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266"/>
                </a:lnTo>
                <a:lnTo>
                  <a:pt x="63" y="88"/>
                </a:lnTo>
                <a:lnTo>
                  <a:pt x="258" y="88"/>
                </a:lnTo>
                <a:close/>
              </a:path>
              <a:path w="634" h="635">
                <a:moveTo>
                  <a:pt x="258" y="88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10658447" y="33698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63"/>
                </a:lnTo>
                <a:lnTo>
                  <a:pt x="88" y="215"/>
                </a:lnTo>
                <a:lnTo>
                  <a:pt x="279" y="139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10660444" y="336947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25" y="0"/>
                </a:lnTo>
                <a:lnTo>
                  <a:pt x="0" y="254"/>
                </a:lnTo>
                <a:lnTo>
                  <a:pt x="76" y="88"/>
                </a:lnTo>
                <a:lnTo>
                  <a:pt x="258" y="76"/>
                </a:lnTo>
                <a:close/>
              </a:path>
              <a:path w="634" h="635">
                <a:moveTo>
                  <a:pt x="258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10660443" y="33695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76"/>
                </a:lnTo>
                <a:lnTo>
                  <a:pt x="76" y="215"/>
                </a:lnTo>
                <a:lnTo>
                  <a:pt x="215" y="215"/>
                </a:lnTo>
                <a:lnTo>
                  <a:pt x="266" y="63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10655669" y="337709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66"/>
                </a:lnTo>
                <a:lnTo>
                  <a:pt x="63" y="101"/>
                </a:lnTo>
                <a:lnTo>
                  <a:pt x="254" y="101"/>
                </a:lnTo>
                <a:close/>
              </a:path>
              <a:path w="634" h="635">
                <a:moveTo>
                  <a:pt x="254" y="101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10655731" y="33771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0"/>
                </a:lnTo>
                <a:lnTo>
                  <a:pt x="12" y="203"/>
                </a:lnTo>
                <a:lnTo>
                  <a:pt x="177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10651564" y="33753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54"/>
                </a:lnTo>
                <a:lnTo>
                  <a:pt x="63" y="88"/>
                </a:lnTo>
                <a:lnTo>
                  <a:pt x="257" y="76"/>
                </a:lnTo>
                <a:close/>
              </a:path>
              <a:path w="634" h="635">
                <a:moveTo>
                  <a:pt x="257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10651563" y="33754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76"/>
                </a:lnTo>
                <a:lnTo>
                  <a:pt x="88" y="215"/>
                </a:lnTo>
                <a:lnTo>
                  <a:pt x="279" y="139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10655682" y="336853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66"/>
                </a:lnTo>
                <a:lnTo>
                  <a:pt x="63" y="101"/>
                </a:lnTo>
                <a:lnTo>
                  <a:pt x="260" y="101"/>
                </a:lnTo>
                <a:close/>
              </a:path>
              <a:path w="634" h="635">
                <a:moveTo>
                  <a:pt x="260" y="101"/>
                </a:moveTo>
                <a:lnTo>
                  <a:pt x="63" y="101"/>
                </a:lnTo>
                <a:lnTo>
                  <a:pt x="228" y="114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10655681" y="33686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50"/>
                </a:lnTo>
                <a:lnTo>
                  <a:pt x="38" y="190"/>
                </a:lnTo>
                <a:lnTo>
                  <a:pt x="215" y="203"/>
                </a:lnTo>
                <a:lnTo>
                  <a:pt x="266" y="50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10654005" y="33675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5" y="0"/>
                </a:moveTo>
                <a:lnTo>
                  <a:pt x="38" y="0"/>
                </a:lnTo>
                <a:lnTo>
                  <a:pt x="0" y="508"/>
                </a:lnTo>
                <a:lnTo>
                  <a:pt x="126" y="177"/>
                </a:lnTo>
                <a:lnTo>
                  <a:pt x="500" y="177"/>
                </a:lnTo>
                <a:lnTo>
                  <a:pt x="355" y="0"/>
                </a:lnTo>
                <a:close/>
              </a:path>
              <a:path w="634" h="635">
                <a:moveTo>
                  <a:pt x="500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10654016" y="33677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114" y="0"/>
                </a:lnTo>
                <a:lnTo>
                  <a:pt x="0" y="330"/>
                </a:lnTo>
                <a:lnTo>
                  <a:pt x="393" y="431"/>
                </a:lnTo>
                <a:lnTo>
                  <a:pt x="520" y="101"/>
                </a:lnTo>
                <a:lnTo>
                  <a:pt x="36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10643810" y="33734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203" y="12"/>
                </a:lnTo>
                <a:lnTo>
                  <a:pt x="38" y="12"/>
                </a:lnTo>
                <a:lnTo>
                  <a:pt x="0" y="520"/>
                </a:lnTo>
                <a:lnTo>
                  <a:pt x="114" y="177"/>
                </a:lnTo>
                <a:lnTo>
                  <a:pt x="499" y="177"/>
                </a:lnTo>
                <a:lnTo>
                  <a:pt x="368" y="0"/>
                </a:lnTo>
                <a:close/>
              </a:path>
              <a:path w="634" h="635">
                <a:moveTo>
                  <a:pt x="499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10643859" y="33736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63" y="0"/>
                </a:lnTo>
                <a:lnTo>
                  <a:pt x="0" y="393"/>
                </a:lnTo>
                <a:lnTo>
                  <a:pt x="355" y="419"/>
                </a:lnTo>
                <a:lnTo>
                  <a:pt x="34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10655369" y="33697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38" y="12"/>
                </a:lnTo>
                <a:lnTo>
                  <a:pt x="0" y="508"/>
                </a:lnTo>
                <a:lnTo>
                  <a:pt x="126" y="177"/>
                </a:lnTo>
                <a:lnTo>
                  <a:pt x="505" y="177"/>
                </a:lnTo>
                <a:lnTo>
                  <a:pt x="368" y="0"/>
                </a:lnTo>
                <a:close/>
              </a:path>
              <a:path w="634" h="635">
                <a:moveTo>
                  <a:pt x="505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10655494" y="33699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0" y="0"/>
                </a:lnTo>
                <a:lnTo>
                  <a:pt x="12" y="431"/>
                </a:lnTo>
                <a:lnTo>
                  <a:pt x="279" y="431"/>
                </a:lnTo>
                <a:lnTo>
                  <a:pt x="406" y="88"/>
                </a:lnTo>
                <a:lnTo>
                  <a:pt x="26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9565413" y="3362553"/>
            <a:ext cx="19685" cy="15240"/>
          </a:xfrm>
          <a:custGeom>
            <a:avLst/>
            <a:gdLst/>
            <a:ahLst/>
            <a:cxnLst/>
            <a:rect l="l" t="t" r="r" b="b"/>
            <a:pathLst>
              <a:path w="19684" h="15239">
                <a:moveTo>
                  <a:pt x="16929" y="0"/>
                </a:moveTo>
                <a:lnTo>
                  <a:pt x="9537" y="2667"/>
                </a:lnTo>
                <a:lnTo>
                  <a:pt x="0" y="6235"/>
                </a:lnTo>
                <a:lnTo>
                  <a:pt x="1380" y="11569"/>
                </a:lnTo>
                <a:lnTo>
                  <a:pt x="2171" y="15113"/>
                </a:lnTo>
                <a:lnTo>
                  <a:pt x="6908" y="10325"/>
                </a:lnTo>
                <a:lnTo>
                  <a:pt x="18780" y="10325"/>
                </a:lnTo>
                <a:lnTo>
                  <a:pt x="19075" y="10236"/>
                </a:lnTo>
                <a:lnTo>
                  <a:pt x="18110" y="5511"/>
                </a:lnTo>
                <a:lnTo>
                  <a:pt x="16929" y="0"/>
                </a:lnTo>
                <a:close/>
              </a:path>
              <a:path w="19684" h="15239">
                <a:moveTo>
                  <a:pt x="18780" y="10325"/>
                </a:moveTo>
                <a:lnTo>
                  <a:pt x="6908" y="10325"/>
                </a:lnTo>
                <a:lnTo>
                  <a:pt x="14655" y="11569"/>
                </a:lnTo>
                <a:lnTo>
                  <a:pt x="18780" y="10325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9566947" y="3367303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216" y="0"/>
                </a:moveTo>
                <a:lnTo>
                  <a:pt x="3357" y="0"/>
                </a:lnTo>
                <a:lnTo>
                  <a:pt x="0" y="1329"/>
                </a:lnTo>
                <a:lnTo>
                  <a:pt x="58" y="5148"/>
                </a:lnTo>
                <a:lnTo>
                  <a:pt x="262" y="6070"/>
                </a:lnTo>
                <a:lnTo>
                  <a:pt x="2637" y="6070"/>
                </a:lnTo>
                <a:lnTo>
                  <a:pt x="4216" y="3182"/>
                </a:lnTo>
                <a:lnTo>
                  <a:pt x="421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9572913" y="3364879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7010" y="0"/>
                </a:moveTo>
                <a:lnTo>
                  <a:pt x="901" y="927"/>
                </a:lnTo>
                <a:lnTo>
                  <a:pt x="901" y="3454"/>
                </a:lnTo>
                <a:lnTo>
                  <a:pt x="0" y="7340"/>
                </a:lnTo>
                <a:lnTo>
                  <a:pt x="10223" y="5346"/>
                </a:lnTo>
                <a:lnTo>
                  <a:pt x="9398" y="1257"/>
                </a:lnTo>
                <a:lnTo>
                  <a:pt x="701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9586293" y="33761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1" y="0"/>
                </a:moveTo>
                <a:lnTo>
                  <a:pt x="33" y="38"/>
                </a:lnTo>
                <a:lnTo>
                  <a:pt x="0" y="279"/>
                </a:lnTo>
                <a:lnTo>
                  <a:pt x="121" y="571"/>
                </a:lnTo>
                <a:lnTo>
                  <a:pt x="236" y="203"/>
                </a:lnTo>
                <a:lnTo>
                  <a:pt x="385" y="177"/>
                </a:lnTo>
                <a:lnTo>
                  <a:pt x="261" y="0"/>
                </a:lnTo>
                <a:close/>
              </a:path>
              <a:path w="634" h="635">
                <a:moveTo>
                  <a:pt x="385" y="17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9586389" y="33763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3" y="12"/>
                </a:moveTo>
                <a:lnTo>
                  <a:pt x="36" y="12"/>
                </a:lnTo>
                <a:lnTo>
                  <a:pt x="0" y="292"/>
                </a:lnTo>
                <a:lnTo>
                  <a:pt x="125" y="482"/>
                </a:lnTo>
                <a:lnTo>
                  <a:pt x="290" y="457"/>
                </a:lnTo>
                <a:lnTo>
                  <a:pt x="233" y="12"/>
                </a:lnTo>
                <a:close/>
              </a:path>
              <a:path w="634" h="635">
                <a:moveTo>
                  <a:pt x="201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9587072" y="33772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5" y="12"/>
                </a:moveTo>
                <a:lnTo>
                  <a:pt x="25" y="203"/>
                </a:lnTo>
                <a:lnTo>
                  <a:pt x="120" y="63"/>
                </a:lnTo>
                <a:close/>
              </a:path>
              <a:path w="634" h="635">
                <a:moveTo>
                  <a:pt x="120" y="63"/>
                </a:moveTo>
                <a:close/>
              </a:path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9585746" y="33787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203"/>
                </a:lnTo>
                <a:lnTo>
                  <a:pt x="90" y="63"/>
                </a:lnTo>
                <a:close/>
              </a:path>
              <a:path w="634" h="635">
                <a:moveTo>
                  <a:pt x="90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9585758" y="33787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9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9586614" y="33784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9" y="12"/>
                </a:moveTo>
                <a:lnTo>
                  <a:pt x="12" y="215"/>
                </a:lnTo>
                <a:lnTo>
                  <a:pt x="95" y="63"/>
                </a:lnTo>
                <a:close/>
              </a:path>
              <a:path w="634" h="635">
                <a:moveTo>
                  <a:pt x="95" y="63"/>
                </a:moveTo>
                <a:close/>
              </a:path>
              <a:path w="634" h="635">
                <a:moveTo>
                  <a:pt x="63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9586652" y="33784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0" y="165"/>
                </a:lnTo>
                <a:lnTo>
                  <a:pt x="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9584308" y="33779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12"/>
                </a:moveTo>
                <a:lnTo>
                  <a:pt x="25" y="215"/>
                </a:lnTo>
                <a:lnTo>
                  <a:pt x="119" y="63"/>
                </a:lnTo>
                <a:close/>
              </a:path>
              <a:path w="634" h="635">
                <a:moveTo>
                  <a:pt x="119" y="63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9584344" y="33780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5" y="0"/>
                </a:moveTo>
                <a:lnTo>
                  <a:pt x="0" y="149"/>
                </a:lnTo>
                <a:lnTo>
                  <a:pt x="6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9583426" y="33772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4" y="25"/>
                </a:moveTo>
                <a:lnTo>
                  <a:pt x="0" y="25"/>
                </a:lnTo>
                <a:lnTo>
                  <a:pt x="50" y="419"/>
                </a:lnTo>
                <a:lnTo>
                  <a:pt x="126" y="139"/>
                </a:lnTo>
                <a:close/>
              </a:path>
              <a:path w="634" h="635">
                <a:moveTo>
                  <a:pt x="238" y="139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9583437" y="33774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25" y="254"/>
                </a:lnTo>
                <a:lnTo>
                  <a:pt x="228" y="317"/>
                </a:lnTo>
                <a:lnTo>
                  <a:pt x="254" y="88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9584330" y="33789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7" y="12"/>
                </a:moveTo>
                <a:lnTo>
                  <a:pt x="0" y="12"/>
                </a:lnTo>
                <a:lnTo>
                  <a:pt x="50" y="406"/>
                </a:lnTo>
                <a:lnTo>
                  <a:pt x="139" y="126"/>
                </a:lnTo>
                <a:close/>
              </a:path>
              <a:path w="634" h="635">
                <a:moveTo>
                  <a:pt x="241" y="126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9584456" y="33790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4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9586980" y="33723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9" y="368"/>
                </a:lnTo>
                <a:lnTo>
                  <a:pt x="152" y="533"/>
                </a:lnTo>
                <a:lnTo>
                  <a:pt x="368" y="507"/>
                </a:lnTo>
                <a:lnTo>
                  <a:pt x="417" y="342"/>
                </a:lnTo>
                <a:lnTo>
                  <a:pt x="165" y="342"/>
                </a:lnTo>
                <a:lnTo>
                  <a:pt x="47" y="190"/>
                </a:lnTo>
                <a:lnTo>
                  <a:pt x="0" y="0"/>
                </a:lnTo>
                <a:close/>
              </a:path>
              <a:path w="634" h="635">
                <a:moveTo>
                  <a:pt x="406" y="190"/>
                </a:moveTo>
                <a:lnTo>
                  <a:pt x="279" y="330"/>
                </a:lnTo>
                <a:lnTo>
                  <a:pt x="417" y="342"/>
                </a:lnTo>
                <a:lnTo>
                  <a:pt x="406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9587024" y="337224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6" y="0"/>
                </a:moveTo>
                <a:lnTo>
                  <a:pt x="31" y="12"/>
                </a:lnTo>
                <a:lnTo>
                  <a:pt x="0" y="304"/>
                </a:lnTo>
                <a:lnTo>
                  <a:pt x="120" y="469"/>
                </a:lnTo>
                <a:lnTo>
                  <a:pt x="19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9581560" y="33788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" y="393"/>
                </a:lnTo>
                <a:lnTo>
                  <a:pt x="355" y="495"/>
                </a:lnTo>
                <a:lnTo>
                  <a:pt x="405" y="330"/>
                </a:lnTo>
                <a:lnTo>
                  <a:pt x="152" y="330"/>
                </a:lnTo>
                <a:lnTo>
                  <a:pt x="26" y="139"/>
                </a:lnTo>
                <a:lnTo>
                  <a:pt x="0" y="0"/>
                </a:lnTo>
                <a:close/>
              </a:path>
              <a:path w="634" h="635">
                <a:moveTo>
                  <a:pt x="403" y="304"/>
                </a:moveTo>
                <a:lnTo>
                  <a:pt x="266" y="304"/>
                </a:lnTo>
                <a:lnTo>
                  <a:pt x="405" y="330"/>
                </a:lnTo>
                <a:close/>
              </a:path>
              <a:path w="634" h="635">
                <a:moveTo>
                  <a:pt x="393" y="19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9581595" y="33786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3" y="0"/>
                </a:moveTo>
                <a:lnTo>
                  <a:pt x="0" y="342"/>
                </a:lnTo>
                <a:lnTo>
                  <a:pt x="117" y="495"/>
                </a:lnTo>
                <a:lnTo>
                  <a:pt x="282" y="469"/>
                </a:lnTo>
                <a:lnTo>
                  <a:pt x="19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9767534" y="3369570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304" y="4076"/>
                </a:lnTo>
                <a:lnTo>
                  <a:pt x="0" y="9258"/>
                </a:lnTo>
                <a:lnTo>
                  <a:pt x="1498" y="11518"/>
                </a:lnTo>
                <a:lnTo>
                  <a:pt x="17437" y="11303"/>
                </a:lnTo>
                <a:lnTo>
                  <a:pt x="22885" y="6134"/>
                </a:lnTo>
                <a:lnTo>
                  <a:pt x="18224" y="2286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9767684" y="3369627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19799" y="5039"/>
                </a:moveTo>
                <a:lnTo>
                  <a:pt x="8689" y="7042"/>
                </a:lnTo>
                <a:lnTo>
                  <a:pt x="0" y="7421"/>
                </a:lnTo>
                <a:lnTo>
                  <a:pt x="0" y="9409"/>
                </a:lnTo>
                <a:lnTo>
                  <a:pt x="1269" y="11341"/>
                </a:lnTo>
                <a:lnTo>
                  <a:pt x="9324" y="11334"/>
                </a:lnTo>
                <a:lnTo>
                  <a:pt x="17300" y="11245"/>
                </a:lnTo>
                <a:lnTo>
                  <a:pt x="19799" y="8869"/>
                </a:lnTo>
                <a:lnTo>
                  <a:pt x="19799" y="5039"/>
                </a:lnTo>
                <a:close/>
              </a:path>
              <a:path w="20320" h="11429">
                <a:moveTo>
                  <a:pt x="8848" y="0"/>
                </a:moveTo>
                <a:lnTo>
                  <a:pt x="2784" y="0"/>
                </a:lnTo>
                <a:lnTo>
                  <a:pt x="155" y="4019"/>
                </a:lnTo>
                <a:lnTo>
                  <a:pt x="98" y="4982"/>
                </a:lnTo>
                <a:lnTo>
                  <a:pt x="5336" y="1289"/>
                </a:lnTo>
                <a:lnTo>
                  <a:pt x="15001" y="514"/>
                </a:lnTo>
                <a:lnTo>
                  <a:pt x="16621" y="514"/>
                </a:lnTo>
                <a:lnTo>
                  <a:pt x="16233" y="57"/>
                </a:lnTo>
                <a:lnTo>
                  <a:pt x="8848" y="0"/>
                </a:lnTo>
                <a:close/>
              </a:path>
              <a:path w="20320" h="11429">
                <a:moveTo>
                  <a:pt x="16621" y="514"/>
                </a:moveTo>
                <a:lnTo>
                  <a:pt x="15001" y="514"/>
                </a:lnTo>
                <a:lnTo>
                  <a:pt x="17452" y="2952"/>
                </a:lnTo>
                <a:lnTo>
                  <a:pt x="19799" y="4945"/>
                </a:lnTo>
                <a:lnTo>
                  <a:pt x="19799" y="3652"/>
                </a:lnTo>
                <a:lnTo>
                  <a:pt x="18074" y="2228"/>
                </a:lnTo>
                <a:lnTo>
                  <a:pt x="16621" y="5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9768714" y="3370302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6464" y="0"/>
                </a:moveTo>
                <a:lnTo>
                  <a:pt x="4190" y="533"/>
                </a:lnTo>
                <a:lnTo>
                  <a:pt x="723" y="2755"/>
                </a:lnTo>
                <a:lnTo>
                  <a:pt x="0" y="4508"/>
                </a:lnTo>
                <a:lnTo>
                  <a:pt x="3060" y="1803"/>
                </a:lnTo>
                <a:lnTo>
                  <a:pt x="5460" y="698"/>
                </a:lnTo>
                <a:lnTo>
                  <a:pt x="646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9766940" y="3375061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0" y="2362"/>
                </a:moveTo>
                <a:lnTo>
                  <a:pt x="3657" y="7073"/>
                </a:lnTo>
                <a:lnTo>
                  <a:pt x="13296" y="5194"/>
                </a:lnTo>
                <a:lnTo>
                  <a:pt x="14120" y="4960"/>
                </a:lnTo>
                <a:lnTo>
                  <a:pt x="2794" y="2997"/>
                </a:lnTo>
                <a:lnTo>
                  <a:pt x="0" y="2362"/>
                </a:lnTo>
                <a:close/>
              </a:path>
              <a:path w="20954" h="7620">
                <a:moveTo>
                  <a:pt x="16583" y="4261"/>
                </a:moveTo>
                <a:lnTo>
                  <a:pt x="14120" y="4960"/>
                </a:lnTo>
                <a:lnTo>
                  <a:pt x="15836" y="5257"/>
                </a:lnTo>
                <a:lnTo>
                  <a:pt x="16583" y="4261"/>
                </a:lnTo>
                <a:close/>
              </a:path>
              <a:path w="20954" h="7620">
                <a:moveTo>
                  <a:pt x="19773" y="0"/>
                </a:moveTo>
                <a:lnTo>
                  <a:pt x="16583" y="4261"/>
                </a:lnTo>
                <a:lnTo>
                  <a:pt x="17322" y="4051"/>
                </a:lnTo>
                <a:lnTo>
                  <a:pt x="20726" y="1384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9769847" y="3370511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5">
                <a:moveTo>
                  <a:pt x="7480" y="0"/>
                </a:moveTo>
                <a:lnTo>
                  <a:pt x="2209" y="2768"/>
                </a:lnTo>
                <a:lnTo>
                  <a:pt x="0" y="3886"/>
                </a:lnTo>
                <a:lnTo>
                  <a:pt x="13207" y="1231"/>
                </a:lnTo>
                <a:lnTo>
                  <a:pt x="10566" y="1015"/>
                </a:lnTo>
                <a:lnTo>
                  <a:pt x="748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9392160" y="3374740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96" y="7620"/>
                </a:lnTo>
                <a:lnTo>
                  <a:pt x="14325" y="6248"/>
                </a:lnTo>
                <a:lnTo>
                  <a:pt x="14338" y="2971"/>
                </a:lnTo>
                <a:lnTo>
                  <a:pt x="12801" y="317"/>
                </a:lnTo>
                <a:lnTo>
                  <a:pt x="4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9392157" y="3374744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5" h="7620">
                <a:moveTo>
                  <a:pt x="4356" y="0"/>
                </a:moveTo>
                <a:lnTo>
                  <a:pt x="3098" y="1308"/>
                </a:lnTo>
                <a:lnTo>
                  <a:pt x="0" y="3581"/>
                </a:lnTo>
                <a:lnTo>
                  <a:pt x="3225" y="6997"/>
                </a:lnTo>
                <a:lnTo>
                  <a:pt x="13296" y="7607"/>
                </a:lnTo>
                <a:lnTo>
                  <a:pt x="14325" y="6235"/>
                </a:lnTo>
                <a:lnTo>
                  <a:pt x="14325" y="5121"/>
                </a:lnTo>
                <a:lnTo>
                  <a:pt x="8771" y="4610"/>
                </a:lnTo>
                <a:lnTo>
                  <a:pt x="1854" y="3022"/>
                </a:lnTo>
                <a:lnTo>
                  <a:pt x="3467" y="1777"/>
                </a:lnTo>
                <a:lnTo>
                  <a:pt x="5105" y="317"/>
                </a:lnTo>
                <a:lnTo>
                  <a:pt x="12801" y="317"/>
                </a:lnTo>
                <a:lnTo>
                  <a:pt x="4356" y="0"/>
                </a:lnTo>
                <a:close/>
              </a:path>
              <a:path w="17145" h="7620">
                <a:moveTo>
                  <a:pt x="14333" y="3576"/>
                </a:moveTo>
                <a:lnTo>
                  <a:pt x="14325" y="5121"/>
                </a:lnTo>
                <a:lnTo>
                  <a:pt x="16560" y="5321"/>
                </a:lnTo>
                <a:lnTo>
                  <a:pt x="14333" y="3576"/>
                </a:lnTo>
                <a:close/>
              </a:path>
              <a:path w="17145" h="7620">
                <a:moveTo>
                  <a:pt x="12801" y="317"/>
                </a:moveTo>
                <a:lnTo>
                  <a:pt x="5105" y="317"/>
                </a:lnTo>
                <a:lnTo>
                  <a:pt x="11163" y="1092"/>
                </a:lnTo>
                <a:lnTo>
                  <a:pt x="14333" y="3576"/>
                </a:lnTo>
                <a:lnTo>
                  <a:pt x="14338" y="2971"/>
                </a:lnTo>
                <a:lnTo>
                  <a:pt x="12801" y="31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9401991" y="3375379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69"/>
                </a:lnTo>
                <a:lnTo>
                  <a:pt x="2070" y="1244"/>
                </a:lnTo>
                <a:lnTo>
                  <a:pt x="3898" y="3035"/>
                </a:lnTo>
                <a:lnTo>
                  <a:pt x="3505" y="1904"/>
                </a:lnTo>
                <a:lnTo>
                  <a:pt x="1409" y="406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9393867" y="3378057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3042" y="2057"/>
                </a:moveTo>
                <a:lnTo>
                  <a:pt x="11252" y="2374"/>
                </a:lnTo>
                <a:lnTo>
                  <a:pt x="4025" y="3279"/>
                </a:lnTo>
                <a:lnTo>
                  <a:pt x="4546" y="3454"/>
                </a:lnTo>
                <a:lnTo>
                  <a:pt x="10541" y="4914"/>
                </a:lnTo>
                <a:lnTo>
                  <a:pt x="13042" y="2057"/>
                </a:lnTo>
                <a:close/>
              </a:path>
              <a:path w="13334" h="5079">
                <a:moveTo>
                  <a:pt x="2503" y="2769"/>
                </a:moveTo>
                <a:lnTo>
                  <a:pt x="2933" y="3416"/>
                </a:lnTo>
                <a:lnTo>
                  <a:pt x="4025" y="3279"/>
                </a:lnTo>
                <a:lnTo>
                  <a:pt x="2503" y="2769"/>
                </a:lnTo>
                <a:close/>
              </a:path>
              <a:path w="13334" h="5079">
                <a:moveTo>
                  <a:pt x="660" y="0"/>
                </a:moveTo>
                <a:lnTo>
                  <a:pt x="0" y="838"/>
                </a:lnTo>
                <a:lnTo>
                  <a:pt x="2044" y="2616"/>
                </a:lnTo>
                <a:lnTo>
                  <a:pt x="2503" y="2769"/>
                </a:lnTo>
                <a:lnTo>
                  <a:pt x="66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9396969" y="3375446"/>
            <a:ext cx="8255" cy="3175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3657" y="0"/>
                </a:moveTo>
                <a:lnTo>
                  <a:pt x="1650" y="546"/>
                </a:lnTo>
                <a:lnTo>
                  <a:pt x="0" y="609"/>
                </a:lnTo>
                <a:lnTo>
                  <a:pt x="8229" y="2667"/>
                </a:lnTo>
                <a:lnTo>
                  <a:pt x="6883" y="1905"/>
                </a:lnTo>
                <a:lnTo>
                  <a:pt x="365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9551627" y="3373709"/>
            <a:ext cx="17780" cy="9525"/>
          </a:xfrm>
          <a:custGeom>
            <a:avLst/>
            <a:gdLst/>
            <a:ahLst/>
            <a:cxnLst/>
            <a:rect l="l" t="t" r="r" b="b"/>
            <a:pathLst>
              <a:path w="17779" h="9525">
                <a:moveTo>
                  <a:pt x="5207" y="0"/>
                </a:moveTo>
                <a:lnTo>
                  <a:pt x="3721" y="1625"/>
                </a:lnTo>
                <a:lnTo>
                  <a:pt x="0" y="4546"/>
                </a:lnTo>
                <a:lnTo>
                  <a:pt x="4102" y="8648"/>
                </a:lnTo>
                <a:lnTo>
                  <a:pt x="16522" y="9105"/>
                </a:lnTo>
                <a:lnTo>
                  <a:pt x="17741" y="7391"/>
                </a:lnTo>
                <a:lnTo>
                  <a:pt x="17627" y="3352"/>
                </a:lnTo>
                <a:lnTo>
                  <a:pt x="15633" y="126"/>
                </a:lnTo>
                <a:lnTo>
                  <a:pt x="520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9553930" y="3373767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0" y="3736"/>
                </a:moveTo>
                <a:lnTo>
                  <a:pt x="0" y="6795"/>
                </a:lnTo>
                <a:lnTo>
                  <a:pt x="1798" y="8599"/>
                </a:lnTo>
                <a:lnTo>
                  <a:pt x="8717" y="8851"/>
                </a:lnTo>
                <a:lnTo>
                  <a:pt x="14354" y="8851"/>
                </a:lnTo>
                <a:lnTo>
                  <a:pt x="15379" y="7410"/>
                </a:lnTo>
                <a:lnTo>
                  <a:pt x="15375" y="5943"/>
                </a:lnTo>
                <a:lnTo>
                  <a:pt x="8605" y="5500"/>
                </a:lnTo>
                <a:lnTo>
                  <a:pt x="0" y="3736"/>
                </a:lnTo>
                <a:close/>
              </a:path>
              <a:path w="15875" h="8889">
                <a:moveTo>
                  <a:pt x="13478" y="305"/>
                </a:moveTo>
                <a:lnTo>
                  <a:pt x="3842" y="305"/>
                </a:lnTo>
                <a:lnTo>
                  <a:pt x="11348" y="1080"/>
                </a:lnTo>
                <a:lnTo>
                  <a:pt x="15342" y="4050"/>
                </a:lnTo>
                <a:lnTo>
                  <a:pt x="15323" y="3290"/>
                </a:lnTo>
                <a:lnTo>
                  <a:pt x="13478" y="305"/>
                </a:lnTo>
                <a:close/>
              </a:path>
              <a:path w="15875" h="8889">
                <a:moveTo>
                  <a:pt x="8029" y="0"/>
                </a:moveTo>
                <a:lnTo>
                  <a:pt x="2845" y="0"/>
                </a:lnTo>
                <a:lnTo>
                  <a:pt x="1417" y="1563"/>
                </a:lnTo>
                <a:lnTo>
                  <a:pt x="0" y="2675"/>
                </a:lnTo>
                <a:lnTo>
                  <a:pt x="0" y="3665"/>
                </a:lnTo>
                <a:lnTo>
                  <a:pt x="1874" y="2134"/>
                </a:lnTo>
                <a:lnTo>
                  <a:pt x="3842" y="305"/>
                </a:lnTo>
                <a:lnTo>
                  <a:pt x="13478" y="305"/>
                </a:lnTo>
                <a:lnTo>
                  <a:pt x="13329" y="64"/>
                </a:lnTo>
                <a:lnTo>
                  <a:pt x="802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9563615" y="3374322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0"/>
                </a:moveTo>
                <a:lnTo>
                  <a:pt x="774" y="571"/>
                </a:lnTo>
                <a:lnTo>
                  <a:pt x="2616" y="1460"/>
                </a:lnTo>
                <a:lnTo>
                  <a:pt x="4914" y="3619"/>
                </a:lnTo>
                <a:lnTo>
                  <a:pt x="4394" y="2247"/>
                </a:lnTo>
                <a:lnTo>
                  <a:pt x="1765" y="444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9553742" y="3377821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6116" y="2197"/>
                </a:moveTo>
                <a:lnTo>
                  <a:pt x="13919" y="2641"/>
                </a:lnTo>
                <a:lnTo>
                  <a:pt x="5043" y="3966"/>
                </a:lnTo>
                <a:lnTo>
                  <a:pt x="5689" y="4165"/>
                </a:lnTo>
                <a:lnTo>
                  <a:pt x="13157" y="5791"/>
                </a:lnTo>
                <a:lnTo>
                  <a:pt x="16116" y="2197"/>
                </a:lnTo>
                <a:close/>
              </a:path>
              <a:path w="16509" h="6350">
                <a:moveTo>
                  <a:pt x="3161" y="3385"/>
                </a:moveTo>
                <a:lnTo>
                  <a:pt x="3708" y="4165"/>
                </a:lnTo>
                <a:lnTo>
                  <a:pt x="5043" y="3966"/>
                </a:lnTo>
                <a:lnTo>
                  <a:pt x="3161" y="3385"/>
                </a:lnTo>
                <a:close/>
              </a:path>
              <a:path w="16509" h="6350">
                <a:moveTo>
                  <a:pt x="787" y="0"/>
                </a:moveTo>
                <a:lnTo>
                  <a:pt x="0" y="1066"/>
                </a:lnTo>
                <a:lnTo>
                  <a:pt x="2603" y="3213"/>
                </a:lnTo>
                <a:lnTo>
                  <a:pt x="3161" y="3385"/>
                </a:lnTo>
                <a:lnTo>
                  <a:pt x="78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9557458" y="3374456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4483" y="0"/>
                </a:moveTo>
                <a:lnTo>
                  <a:pt x="2057" y="736"/>
                </a:lnTo>
                <a:lnTo>
                  <a:pt x="0" y="838"/>
                </a:lnTo>
                <a:lnTo>
                  <a:pt x="10210" y="3149"/>
                </a:lnTo>
                <a:lnTo>
                  <a:pt x="8534" y="2247"/>
                </a:lnTo>
                <a:lnTo>
                  <a:pt x="448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9709452" y="337519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63" y="6921"/>
                </a:lnTo>
                <a:lnTo>
                  <a:pt x="13195" y="7277"/>
                </a:lnTo>
                <a:lnTo>
                  <a:pt x="14147" y="5905"/>
                </a:lnTo>
                <a:lnTo>
                  <a:pt x="14058" y="2679"/>
                </a:lnTo>
                <a:lnTo>
                  <a:pt x="12471" y="114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9709450" y="3375202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76" y="6921"/>
                </a:lnTo>
                <a:lnTo>
                  <a:pt x="13195" y="7264"/>
                </a:lnTo>
                <a:lnTo>
                  <a:pt x="14147" y="5905"/>
                </a:lnTo>
                <a:lnTo>
                  <a:pt x="14121" y="4793"/>
                </a:lnTo>
                <a:lnTo>
                  <a:pt x="8699" y="4432"/>
                </a:lnTo>
                <a:lnTo>
                  <a:pt x="1778" y="3009"/>
                </a:lnTo>
                <a:lnTo>
                  <a:pt x="3327" y="1765"/>
                </a:lnTo>
                <a:lnTo>
                  <a:pt x="4902" y="304"/>
                </a:lnTo>
                <a:lnTo>
                  <a:pt x="12589" y="304"/>
                </a:lnTo>
                <a:lnTo>
                  <a:pt x="12471" y="114"/>
                </a:lnTo>
                <a:lnTo>
                  <a:pt x="4152" y="0"/>
                </a:lnTo>
                <a:close/>
              </a:path>
              <a:path w="16509" h="7620">
                <a:moveTo>
                  <a:pt x="14077" y="3265"/>
                </a:moveTo>
                <a:lnTo>
                  <a:pt x="14121" y="4793"/>
                </a:lnTo>
                <a:lnTo>
                  <a:pt x="16332" y="4940"/>
                </a:lnTo>
                <a:lnTo>
                  <a:pt x="14077" y="3265"/>
                </a:lnTo>
                <a:close/>
              </a:path>
              <a:path w="16509" h="7620">
                <a:moveTo>
                  <a:pt x="12589" y="304"/>
                </a:moveTo>
                <a:lnTo>
                  <a:pt x="4902" y="304"/>
                </a:lnTo>
                <a:lnTo>
                  <a:pt x="10896" y="901"/>
                </a:lnTo>
                <a:lnTo>
                  <a:pt x="14077" y="3265"/>
                </a:lnTo>
                <a:lnTo>
                  <a:pt x="14058" y="2679"/>
                </a:lnTo>
                <a:lnTo>
                  <a:pt x="12589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9719020" y="337570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44"/>
                </a:lnTo>
                <a:lnTo>
                  <a:pt x="2070" y="1155"/>
                </a:lnTo>
                <a:lnTo>
                  <a:pt x="3924" y="2882"/>
                </a:lnTo>
                <a:lnTo>
                  <a:pt x="3505" y="1790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9711145" y="3378497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52" y="1739"/>
                </a:moveTo>
                <a:lnTo>
                  <a:pt x="11112" y="2095"/>
                </a:lnTo>
                <a:lnTo>
                  <a:pt x="4029" y="3156"/>
                </a:lnTo>
                <a:lnTo>
                  <a:pt x="4546" y="3314"/>
                </a:lnTo>
                <a:lnTo>
                  <a:pt x="10490" y="4610"/>
                </a:lnTo>
                <a:lnTo>
                  <a:pt x="12852" y="1739"/>
                </a:lnTo>
                <a:close/>
              </a:path>
              <a:path w="13334" h="5079">
                <a:moveTo>
                  <a:pt x="2535" y="2699"/>
                </a:moveTo>
                <a:lnTo>
                  <a:pt x="2971" y="3314"/>
                </a:lnTo>
                <a:lnTo>
                  <a:pt x="4029" y="3156"/>
                </a:lnTo>
                <a:lnTo>
                  <a:pt x="2535" y="2699"/>
                </a:lnTo>
                <a:close/>
              </a:path>
              <a:path w="13334" h="5079">
                <a:moveTo>
                  <a:pt x="622" y="0"/>
                </a:moveTo>
                <a:lnTo>
                  <a:pt x="0" y="838"/>
                </a:lnTo>
                <a:lnTo>
                  <a:pt x="2057" y="2552"/>
                </a:lnTo>
                <a:lnTo>
                  <a:pt x="2535" y="2699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9714110" y="3375804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68" y="0"/>
                </a:moveTo>
                <a:lnTo>
                  <a:pt x="1625" y="584"/>
                </a:lnTo>
                <a:lnTo>
                  <a:pt x="0" y="660"/>
                </a:lnTo>
                <a:lnTo>
                  <a:pt x="8153" y="2514"/>
                </a:lnTo>
                <a:lnTo>
                  <a:pt x="3568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9468430" y="337520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0"/>
                </a:moveTo>
                <a:lnTo>
                  <a:pt x="3" y="317"/>
                </a:lnTo>
                <a:lnTo>
                  <a:pt x="127" y="647"/>
                </a:lnTo>
                <a:lnTo>
                  <a:pt x="393" y="838"/>
                </a:lnTo>
                <a:lnTo>
                  <a:pt x="812" y="723"/>
                </a:lnTo>
                <a:lnTo>
                  <a:pt x="874" y="507"/>
                </a:lnTo>
                <a:lnTo>
                  <a:pt x="368" y="507"/>
                </a:lnTo>
                <a:lnTo>
                  <a:pt x="109" y="317"/>
                </a:lnTo>
                <a:lnTo>
                  <a:pt x="0" y="0"/>
                </a:lnTo>
                <a:close/>
              </a:path>
              <a:path w="1270" h="1270">
                <a:moveTo>
                  <a:pt x="825" y="190"/>
                </a:moveTo>
                <a:lnTo>
                  <a:pt x="711" y="406"/>
                </a:lnTo>
                <a:lnTo>
                  <a:pt x="368" y="507"/>
                </a:lnTo>
                <a:lnTo>
                  <a:pt x="874" y="507"/>
                </a:lnTo>
                <a:lnTo>
                  <a:pt x="825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9468536" y="337489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314" y="0"/>
                </a:moveTo>
                <a:lnTo>
                  <a:pt x="9" y="88"/>
                </a:lnTo>
                <a:lnTo>
                  <a:pt x="0" y="622"/>
                </a:lnTo>
                <a:lnTo>
                  <a:pt x="263" y="812"/>
                </a:lnTo>
                <a:lnTo>
                  <a:pt x="606" y="711"/>
                </a:lnTo>
                <a:lnTo>
                  <a:pt x="708" y="495"/>
                </a:lnTo>
                <a:lnTo>
                  <a:pt x="594" y="190"/>
                </a:lnTo>
                <a:lnTo>
                  <a:pt x="3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9429894" y="3350780"/>
            <a:ext cx="43340" cy="3248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9468017" y="33725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31" y="0"/>
                </a:moveTo>
                <a:lnTo>
                  <a:pt x="0" y="139"/>
                </a:lnTo>
                <a:lnTo>
                  <a:pt x="20" y="673"/>
                </a:lnTo>
                <a:lnTo>
                  <a:pt x="76" y="825"/>
                </a:lnTo>
                <a:lnTo>
                  <a:pt x="266" y="990"/>
                </a:lnTo>
                <a:lnTo>
                  <a:pt x="186" y="825"/>
                </a:lnTo>
                <a:lnTo>
                  <a:pt x="215" y="393"/>
                </a:lnTo>
                <a:lnTo>
                  <a:pt x="533" y="304"/>
                </a:lnTo>
                <a:lnTo>
                  <a:pt x="735" y="304"/>
                </a:lnTo>
                <a:lnTo>
                  <a:pt x="635" y="139"/>
                </a:lnTo>
                <a:lnTo>
                  <a:pt x="431" y="0"/>
                </a:lnTo>
                <a:close/>
              </a:path>
              <a:path w="1270" h="1270">
                <a:moveTo>
                  <a:pt x="735" y="304"/>
                </a:moveTo>
                <a:lnTo>
                  <a:pt x="533" y="304"/>
                </a:lnTo>
                <a:lnTo>
                  <a:pt x="673" y="34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9468229" y="3372872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30" y="0"/>
                </a:moveTo>
                <a:lnTo>
                  <a:pt x="0" y="101"/>
                </a:lnTo>
                <a:lnTo>
                  <a:pt x="50" y="698"/>
                </a:lnTo>
                <a:lnTo>
                  <a:pt x="292" y="812"/>
                </a:lnTo>
                <a:lnTo>
                  <a:pt x="609" y="723"/>
                </a:lnTo>
                <a:lnTo>
                  <a:pt x="554" y="101"/>
                </a:lnTo>
                <a:lnTo>
                  <a:pt x="33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9469809" y="33741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342"/>
                </a:lnTo>
                <a:lnTo>
                  <a:pt x="76" y="101"/>
                </a:lnTo>
                <a:close/>
              </a:path>
              <a:path w="634" h="635">
                <a:moveTo>
                  <a:pt x="177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9469859" y="33742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79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9467342" y="33770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55"/>
                </a:lnTo>
                <a:lnTo>
                  <a:pt x="101" y="101"/>
                </a:lnTo>
                <a:close/>
              </a:path>
              <a:path w="634" h="635">
                <a:moveTo>
                  <a:pt x="168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9467378" y="33771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279"/>
                </a:lnTo>
                <a:lnTo>
                  <a:pt x="165" y="266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9469053" y="33762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25" y="342"/>
                </a:lnTo>
                <a:lnTo>
                  <a:pt x="0" y="126"/>
                </a:lnTo>
                <a:lnTo>
                  <a:pt x="139" y="88"/>
                </a:lnTo>
                <a:close/>
              </a:path>
              <a:path w="634" h="635">
                <a:moveTo>
                  <a:pt x="194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9469140" y="33763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12" y="29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9464290" y="33762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14" y="101"/>
                </a:lnTo>
                <a:close/>
              </a:path>
              <a:path w="634" h="635">
                <a:moveTo>
                  <a:pt x="177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9464250" y="33763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38" y="228"/>
                </a:lnTo>
                <a:lnTo>
                  <a:pt x="165" y="266"/>
                </a:lnTo>
                <a:lnTo>
                  <a:pt x="241" y="38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9462265" y="337541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04" y="0"/>
                </a:moveTo>
                <a:lnTo>
                  <a:pt x="0" y="88"/>
                </a:lnTo>
                <a:lnTo>
                  <a:pt x="19" y="482"/>
                </a:lnTo>
                <a:lnTo>
                  <a:pt x="101" y="673"/>
                </a:lnTo>
                <a:lnTo>
                  <a:pt x="152" y="292"/>
                </a:lnTo>
                <a:lnTo>
                  <a:pt x="406" y="215"/>
                </a:lnTo>
                <a:lnTo>
                  <a:pt x="304" y="0"/>
                </a:lnTo>
                <a:close/>
              </a:path>
              <a:path w="634" h="1270">
                <a:moveTo>
                  <a:pt x="507" y="21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9462414" y="33756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63"/>
                </a:lnTo>
                <a:lnTo>
                  <a:pt x="25" y="495"/>
                </a:lnTo>
                <a:lnTo>
                  <a:pt x="279" y="558"/>
                </a:lnTo>
                <a:lnTo>
                  <a:pt x="431" y="520"/>
                </a:lnTo>
                <a:lnTo>
                  <a:pt x="381" y="63"/>
                </a:lnTo>
                <a:lnTo>
                  <a:pt x="25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9464485" y="337778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66" y="0"/>
                </a:moveTo>
                <a:lnTo>
                  <a:pt x="114" y="38"/>
                </a:lnTo>
                <a:lnTo>
                  <a:pt x="0" y="571"/>
                </a:lnTo>
                <a:lnTo>
                  <a:pt x="127" y="711"/>
                </a:lnTo>
                <a:lnTo>
                  <a:pt x="114" y="266"/>
                </a:lnTo>
                <a:lnTo>
                  <a:pt x="342" y="203"/>
                </a:lnTo>
                <a:lnTo>
                  <a:pt x="266" y="0"/>
                </a:lnTo>
                <a:close/>
              </a:path>
              <a:path w="634" h="1270">
                <a:moveTo>
                  <a:pt x="463" y="20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9464597" y="33779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12" y="508"/>
                </a:lnTo>
                <a:lnTo>
                  <a:pt x="190" y="584"/>
                </a:lnTo>
                <a:lnTo>
                  <a:pt x="419" y="520"/>
                </a:lnTo>
                <a:lnTo>
                  <a:pt x="317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9468360" y="33680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4" y="317"/>
                </a:lnTo>
                <a:lnTo>
                  <a:pt x="152" y="495"/>
                </a:lnTo>
                <a:lnTo>
                  <a:pt x="584" y="495"/>
                </a:lnTo>
                <a:lnTo>
                  <a:pt x="634" y="355"/>
                </a:lnTo>
                <a:lnTo>
                  <a:pt x="266" y="355"/>
                </a:lnTo>
                <a:lnTo>
                  <a:pt x="49" y="126"/>
                </a:lnTo>
                <a:lnTo>
                  <a:pt x="0" y="0"/>
                </a:lnTo>
                <a:close/>
              </a:path>
              <a:path w="634" h="635">
                <a:moveTo>
                  <a:pt x="584" y="126"/>
                </a:moveTo>
                <a:lnTo>
                  <a:pt x="507" y="279"/>
                </a:lnTo>
                <a:lnTo>
                  <a:pt x="266" y="355"/>
                </a:lnTo>
                <a:lnTo>
                  <a:pt x="634" y="355"/>
                </a:lnTo>
                <a:lnTo>
                  <a:pt x="584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9468449" y="336784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63" y="38"/>
                </a:lnTo>
                <a:lnTo>
                  <a:pt x="0" y="444"/>
                </a:lnTo>
                <a:lnTo>
                  <a:pt x="177" y="571"/>
                </a:lnTo>
                <a:lnTo>
                  <a:pt x="419" y="507"/>
                </a:lnTo>
                <a:lnTo>
                  <a:pt x="406" y="114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9450737" y="33735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01" y="444"/>
                </a:lnTo>
                <a:lnTo>
                  <a:pt x="279" y="584"/>
                </a:lnTo>
                <a:lnTo>
                  <a:pt x="584" y="482"/>
                </a:lnTo>
                <a:lnTo>
                  <a:pt x="624" y="342"/>
                </a:lnTo>
                <a:lnTo>
                  <a:pt x="266" y="342"/>
                </a:lnTo>
                <a:lnTo>
                  <a:pt x="44" y="114"/>
                </a:lnTo>
                <a:close/>
              </a:path>
              <a:path w="634" h="635">
                <a:moveTo>
                  <a:pt x="584" y="114"/>
                </a:moveTo>
                <a:lnTo>
                  <a:pt x="507" y="279"/>
                </a:lnTo>
                <a:lnTo>
                  <a:pt x="266" y="342"/>
                </a:lnTo>
                <a:lnTo>
                  <a:pt x="624" y="342"/>
                </a:lnTo>
                <a:lnTo>
                  <a:pt x="584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9450815" y="337334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6" y="0"/>
                </a:moveTo>
                <a:lnTo>
                  <a:pt x="10" y="63"/>
                </a:lnTo>
                <a:lnTo>
                  <a:pt x="0" y="444"/>
                </a:lnTo>
                <a:lnTo>
                  <a:pt x="188" y="584"/>
                </a:lnTo>
                <a:lnTo>
                  <a:pt x="463" y="469"/>
                </a:lnTo>
                <a:lnTo>
                  <a:pt x="493" y="342"/>
                </a:lnTo>
                <a:lnTo>
                  <a:pt x="416" y="139"/>
                </a:lnTo>
                <a:lnTo>
                  <a:pt x="22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9457620" y="33682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9" y="292"/>
                </a:lnTo>
                <a:lnTo>
                  <a:pt x="154" y="495"/>
                </a:lnTo>
                <a:lnTo>
                  <a:pt x="596" y="495"/>
                </a:lnTo>
                <a:lnTo>
                  <a:pt x="636" y="355"/>
                </a:lnTo>
                <a:lnTo>
                  <a:pt x="266" y="355"/>
                </a:lnTo>
                <a:lnTo>
                  <a:pt x="54" y="139"/>
                </a:lnTo>
                <a:lnTo>
                  <a:pt x="0" y="0"/>
                </a:lnTo>
                <a:close/>
              </a:path>
              <a:path w="634" h="635">
                <a:moveTo>
                  <a:pt x="596" y="139"/>
                </a:moveTo>
                <a:lnTo>
                  <a:pt x="507" y="292"/>
                </a:lnTo>
                <a:lnTo>
                  <a:pt x="266" y="355"/>
                </a:lnTo>
                <a:lnTo>
                  <a:pt x="636" y="355"/>
                </a:lnTo>
                <a:lnTo>
                  <a:pt x="59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9457704" y="33680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3" y="0"/>
                </a:moveTo>
                <a:lnTo>
                  <a:pt x="4" y="50"/>
                </a:lnTo>
                <a:lnTo>
                  <a:pt x="0" y="431"/>
                </a:lnTo>
                <a:lnTo>
                  <a:pt x="182" y="571"/>
                </a:lnTo>
                <a:lnTo>
                  <a:pt x="424" y="507"/>
                </a:lnTo>
                <a:lnTo>
                  <a:pt x="318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9453614" y="33698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2" y="279"/>
                </a:lnTo>
                <a:lnTo>
                  <a:pt x="142" y="495"/>
                </a:lnTo>
                <a:lnTo>
                  <a:pt x="571" y="495"/>
                </a:lnTo>
                <a:lnTo>
                  <a:pt x="621" y="355"/>
                </a:lnTo>
                <a:lnTo>
                  <a:pt x="253" y="355"/>
                </a:lnTo>
                <a:lnTo>
                  <a:pt x="44" y="127"/>
                </a:lnTo>
                <a:close/>
              </a:path>
              <a:path w="634" h="635">
                <a:moveTo>
                  <a:pt x="571" y="127"/>
                </a:moveTo>
                <a:lnTo>
                  <a:pt x="507" y="279"/>
                </a:lnTo>
                <a:lnTo>
                  <a:pt x="253" y="355"/>
                </a:lnTo>
                <a:lnTo>
                  <a:pt x="621" y="355"/>
                </a:lnTo>
                <a:lnTo>
                  <a:pt x="571" y="12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9453690" y="336961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0" y="444"/>
                </a:lnTo>
                <a:lnTo>
                  <a:pt x="177" y="584"/>
                </a:lnTo>
                <a:lnTo>
                  <a:pt x="431" y="520"/>
                </a:lnTo>
                <a:lnTo>
                  <a:pt x="323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9433077" y="3351923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8552" y="6588"/>
                </a:moveTo>
                <a:lnTo>
                  <a:pt x="0" y="14731"/>
                </a:lnTo>
                <a:lnTo>
                  <a:pt x="0" y="21040"/>
                </a:lnTo>
                <a:lnTo>
                  <a:pt x="2278" y="23479"/>
                </a:lnTo>
                <a:lnTo>
                  <a:pt x="3348" y="24142"/>
                </a:lnTo>
                <a:lnTo>
                  <a:pt x="7277" y="24142"/>
                </a:lnTo>
                <a:lnTo>
                  <a:pt x="8209" y="19415"/>
                </a:lnTo>
                <a:lnTo>
                  <a:pt x="28956" y="11782"/>
                </a:lnTo>
                <a:lnTo>
                  <a:pt x="28956" y="9954"/>
                </a:lnTo>
                <a:lnTo>
                  <a:pt x="9834" y="9954"/>
                </a:lnTo>
                <a:lnTo>
                  <a:pt x="8552" y="6588"/>
                </a:lnTo>
                <a:close/>
              </a:path>
              <a:path w="29209" h="24764">
                <a:moveTo>
                  <a:pt x="26397" y="0"/>
                </a:moveTo>
                <a:lnTo>
                  <a:pt x="21085" y="0"/>
                </a:lnTo>
                <a:lnTo>
                  <a:pt x="16248" y="3401"/>
                </a:lnTo>
                <a:lnTo>
                  <a:pt x="9834" y="9954"/>
                </a:lnTo>
                <a:lnTo>
                  <a:pt x="28956" y="9954"/>
                </a:lnTo>
                <a:lnTo>
                  <a:pt x="28956" y="2049"/>
                </a:lnTo>
                <a:lnTo>
                  <a:pt x="2639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9453445" y="33722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76"/>
                </a:moveTo>
                <a:lnTo>
                  <a:pt x="139" y="177"/>
                </a:lnTo>
                <a:lnTo>
                  <a:pt x="292" y="76"/>
                </a:lnTo>
                <a:close/>
              </a:path>
              <a:path w="634" h="635">
                <a:moveTo>
                  <a:pt x="0" y="0"/>
                </a:moveTo>
                <a:lnTo>
                  <a:pt x="24" y="177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9453445" y="33721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266"/>
                </a:moveTo>
                <a:lnTo>
                  <a:pt x="38" y="228"/>
                </a:lnTo>
                <a:lnTo>
                  <a:pt x="12" y="63"/>
                </a:lnTo>
                <a:lnTo>
                  <a:pt x="165" y="0"/>
                </a:lnTo>
                <a:lnTo>
                  <a:pt x="292" y="16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9434055" y="3361334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29">
                <a:moveTo>
                  <a:pt x="9969" y="0"/>
                </a:moveTo>
                <a:lnTo>
                  <a:pt x="7174" y="0"/>
                </a:lnTo>
                <a:lnTo>
                  <a:pt x="0" y="4940"/>
                </a:lnTo>
                <a:lnTo>
                  <a:pt x="0" y="9185"/>
                </a:lnTo>
                <a:lnTo>
                  <a:pt x="246" y="9666"/>
                </a:lnTo>
                <a:lnTo>
                  <a:pt x="552" y="10909"/>
                </a:lnTo>
                <a:lnTo>
                  <a:pt x="4432" y="10909"/>
                </a:lnTo>
                <a:lnTo>
                  <a:pt x="9969" y="4553"/>
                </a:lnTo>
                <a:lnTo>
                  <a:pt x="996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9446641" y="3350474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9410" y="0"/>
                </a:moveTo>
                <a:lnTo>
                  <a:pt x="0" y="9499"/>
                </a:lnTo>
                <a:lnTo>
                  <a:pt x="1142" y="11167"/>
                </a:lnTo>
                <a:lnTo>
                  <a:pt x="6397" y="9429"/>
                </a:lnTo>
                <a:lnTo>
                  <a:pt x="11619" y="6120"/>
                </a:lnTo>
                <a:lnTo>
                  <a:pt x="12661" y="3073"/>
                </a:lnTo>
                <a:lnTo>
                  <a:pt x="941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9437688" y="3356178"/>
            <a:ext cx="34455" cy="26631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9676003" y="3373182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25" y="0"/>
                </a:moveTo>
                <a:lnTo>
                  <a:pt x="10134" y="2247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75"/>
                </a:lnTo>
                <a:lnTo>
                  <a:pt x="13652" y="6667"/>
                </a:lnTo>
                <a:lnTo>
                  <a:pt x="1512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9671019" y="3377382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41"/>
                </a:moveTo>
                <a:lnTo>
                  <a:pt x="1320" y="1054"/>
                </a:lnTo>
                <a:lnTo>
                  <a:pt x="2781" y="2032"/>
                </a:lnTo>
                <a:lnTo>
                  <a:pt x="6578" y="2082"/>
                </a:lnTo>
                <a:lnTo>
                  <a:pt x="7298" y="419"/>
                </a:lnTo>
                <a:lnTo>
                  <a:pt x="2133" y="419"/>
                </a:lnTo>
                <a:lnTo>
                  <a:pt x="0" y="241"/>
                </a:lnTo>
                <a:close/>
              </a:path>
              <a:path w="7620" h="2539">
                <a:moveTo>
                  <a:pt x="7480" y="0"/>
                </a:moveTo>
                <a:lnTo>
                  <a:pt x="2133" y="419"/>
                </a:lnTo>
                <a:lnTo>
                  <a:pt x="7298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9669341" y="3366691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73"/>
                </a:moveTo>
                <a:lnTo>
                  <a:pt x="1727" y="5435"/>
                </a:lnTo>
                <a:lnTo>
                  <a:pt x="0" y="6070"/>
                </a:lnTo>
                <a:lnTo>
                  <a:pt x="927" y="7124"/>
                </a:lnTo>
                <a:lnTo>
                  <a:pt x="2425" y="8610"/>
                </a:lnTo>
                <a:lnTo>
                  <a:pt x="12852" y="6438"/>
                </a:lnTo>
                <a:lnTo>
                  <a:pt x="13529" y="4825"/>
                </a:lnTo>
                <a:lnTo>
                  <a:pt x="6438" y="4825"/>
                </a:lnTo>
                <a:lnTo>
                  <a:pt x="6515" y="4673"/>
                </a:lnTo>
                <a:close/>
              </a:path>
              <a:path w="14604" h="8889">
                <a:moveTo>
                  <a:pt x="12598" y="0"/>
                </a:moveTo>
                <a:lnTo>
                  <a:pt x="11277" y="812"/>
                </a:lnTo>
                <a:lnTo>
                  <a:pt x="6438" y="4825"/>
                </a:lnTo>
                <a:lnTo>
                  <a:pt x="13529" y="4825"/>
                </a:lnTo>
                <a:lnTo>
                  <a:pt x="13982" y="3746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9671986" y="3367813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3594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57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9687639" y="337030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165" y="12"/>
                </a:lnTo>
                <a:lnTo>
                  <a:pt x="25" y="12"/>
                </a:lnTo>
                <a:lnTo>
                  <a:pt x="0" y="546"/>
                </a:lnTo>
                <a:lnTo>
                  <a:pt x="101" y="190"/>
                </a:lnTo>
                <a:lnTo>
                  <a:pt x="402" y="190"/>
                </a:lnTo>
                <a:lnTo>
                  <a:pt x="292" y="0"/>
                </a:lnTo>
                <a:close/>
              </a:path>
              <a:path w="634" h="635">
                <a:moveTo>
                  <a:pt x="402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9687740" y="33704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9688337" y="33714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01" y="50"/>
                </a:lnTo>
                <a:close/>
              </a:path>
              <a:path w="634" h="635">
                <a:moveTo>
                  <a:pt x="14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9688375" y="33714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12"/>
                </a:moveTo>
                <a:lnTo>
                  <a:pt x="0" y="177"/>
                </a:lnTo>
                <a:lnTo>
                  <a:pt x="76" y="12"/>
                </a:lnTo>
                <a:close/>
              </a:path>
              <a:path w="634" h="635">
                <a:moveTo>
                  <a:pt x="63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9686377" y="33726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9" y="63"/>
                </a:lnTo>
                <a:close/>
              </a:path>
              <a:path w="634" h="635">
                <a:moveTo>
                  <a:pt x="139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9686403" y="337274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9687506" y="33724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77"/>
                </a:lnTo>
                <a:lnTo>
                  <a:pt x="152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9687517" y="337255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9684790" y="33782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44" y="63"/>
                </a:lnTo>
                <a:close/>
              </a:path>
              <a:path w="634" h="635">
                <a:moveTo>
                  <a:pt x="144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9684828" y="337827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9682458" y="33769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52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9682495" y="33769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9684802" y="33718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9" y="63"/>
                </a:lnTo>
                <a:close/>
              </a:path>
              <a:path w="634" h="635">
                <a:moveTo>
                  <a:pt x="139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9684814" y="33718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9683846" y="33710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63" y="139"/>
                </a:lnTo>
                <a:lnTo>
                  <a:pt x="215" y="127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9683908" y="33711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9" y="12"/>
                </a:moveTo>
                <a:lnTo>
                  <a:pt x="0" y="12"/>
                </a:lnTo>
                <a:lnTo>
                  <a:pt x="25" y="330"/>
                </a:lnTo>
                <a:lnTo>
                  <a:pt x="177" y="330"/>
                </a:lnTo>
                <a:lnTo>
                  <a:pt x="169" y="12"/>
                </a:ln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9678054" y="33755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81"/>
                </a:lnTo>
                <a:lnTo>
                  <a:pt x="63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9678116" y="337564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77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9684627" y="33727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68"/>
                </a:lnTo>
                <a:lnTo>
                  <a:pt x="63" y="139"/>
                </a:lnTo>
                <a:lnTo>
                  <a:pt x="215" y="127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9684689" y="33728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17"/>
                </a:lnTo>
                <a:lnTo>
                  <a:pt x="165" y="304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10284428" y="3368783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59" y="0"/>
                </a:moveTo>
                <a:lnTo>
                  <a:pt x="292" y="4076"/>
                </a:lnTo>
                <a:lnTo>
                  <a:pt x="0" y="9245"/>
                </a:lnTo>
                <a:lnTo>
                  <a:pt x="1473" y="11506"/>
                </a:lnTo>
                <a:lnTo>
                  <a:pt x="17424" y="11290"/>
                </a:lnTo>
                <a:lnTo>
                  <a:pt x="22872" y="6121"/>
                </a:lnTo>
                <a:lnTo>
                  <a:pt x="18199" y="2273"/>
                </a:lnTo>
                <a:lnTo>
                  <a:pt x="16357" y="114"/>
                </a:lnTo>
                <a:lnTo>
                  <a:pt x="295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10284562" y="3368840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19786" y="5048"/>
                </a:moveTo>
                <a:lnTo>
                  <a:pt x="8678" y="7048"/>
                </a:lnTo>
                <a:lnTo>
                  <a:pt x="0" y="7420"/>
                </a:lnTo>
                <a:lnTo>
                  <a:pt x="0" y="9389"/>
                </a:lnTo>
                <a:lnTo>
                  <a:pt x="1271" y="11341"/>
                </a:lnTo>
                <a:lnTo>
                  <a:pt x="17302" y="11239"/>
                </a:lnTo>
                <a:lnTo>
                  <a:pt x="19786" y="8871"/>
                </a:lnTo>
                <a:lnTo>
                  <a:pt x="19786" y="5048"/>
                </a:lnTo>
                <a:close/>
              </a:path>
              <a:path w="20320" h="11429">
                <a:moveTo>
                  <a:pt x="9493" y="0"/>
                </a:moveTo>
                <a:lnTo>
                  <a:pt x="2790" y="0"/>
                </a:lnTo>
                <a:lnTo>
                  <a:pt x="157" y="4013"/>
                </a:lnTo>
                <a:lnTo>
                  <a:pt x="100" y="4976"/>
                </a:lnTo>
                <a:lnTo>
                  <a:pt x="5338" y="1295"/>
                </a:lnTo>
                <a:lnTo>
                  <a:pt x="15003" y="508"/>
                </a:lnTo>
                <a:lnTo>
                  <a:pt x="16611" y="508"/>
                </a:lnTo>
                <a:lnTo>
                  <a:pt x="16235" y="63"/>
                </a:lnTo>
                <a:lnTo>
                  <a:pt x="9493" y="0"/>
                </a:lnTo>
                <a:close/>
              </a:path>
              <a:path w="20320" h="11429">
                <a:moveTo>
                  <a:pt x="16611" y="508"/>
                </a:moveTo>
                <a:lnTo>
                  <a:pt x="15003" y="508"/>
                </a:lnTo>
                <a:lnTo>
                  <a:pt x="17454" y="2946"/>
                </a:lnTo>
                <a:lnTo>
                  <a:pt x="19786" y="4938"/>
                </a:lnTo>
                <a:lnTo>
                  <a:pt x="19786" y="3636"/>
                </a:lnTo>
                <a:lnTo>
                  <a:pt x="18064" y="2222"/>
                </a:lnTo>
                <a:lnTo>
                  <a:pt x="16611" y="50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10285595" y="3369520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6451" y="0"/>
                </a:moveTo>
                <a:lnTo>
                  <a:pt x="4178" y="507"/>
                </a:lnTo>
                <a:lnTo>
                  <a:pt x="723" y="2743"/>
                </a:lnTo>
                <a:lnTo>
                  <a:pt x="0" y="4495"/>
                </a:lnTo>
                <a:lnTo>
                  <a:pt x="3060" y="1777"/>
                </a:lnTo>
                <a:lnTo>
                  <a:pt x="5448" y="685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10283819" y="3374280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0" y="2362"/>
                </a:moveTo>
                <a:lnTo>
                  <a:pt x="3657" y="7048"/>
                </a:lnTo>
                <a:lnTo>
                  <a:pt x="13296" y="5181"/>
                </a:lnTo>
                <a:lnTo>
                  <a:pt x="14122" y="4946"/>
                </a:lnTo>
                <a:lnTo>
                  <a:pt x="2781" y="2971"/>
                </a:lnTo>
                <a:lnTo>
                  <a:pt x="0" y="2362"/>
                </a:lnTo>
                <a:close/>
              </a:path>
              <a:path w="20954" h="7620">
                <a:moveTo>
                  <a:pt x="16588" y="4244"/>
                </a:moveTo>
                <a:lnTo>
                  <a:pt x="14122" y="4946"/>
                </a:lnTo>
                <a:lnTo>
                  <a:pt x="15836" y="5245"/>
                </a:lnTo>
                <a:lnTo>
                  <a:pt x="16588" y="4244"/>
                </a:lnTo>
                <a:close/>
              </a:path>
              <a:path w="20954" h="7620">
                <a:moveTo>
                  <a:pt x="19773" y="0"/>
                </a:moveTo>
                <a:lnTo>
                  <a:pt x="16588" y="4244"/>
                </a:lnTo>
                <a:lnTo>
                  <a:pt x="17310" y="4038"/>
                </a:lnTo>
                <a:lnTo>
                  <a:pt x="20726" y="1371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10286713" y="3369717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5">
                <a:moveTo>
                  <a:pt x="7492" y="0"/>
                </a:moveTo>
                <a:lnTo>
                  <a:pt x="2209" y="2768"/>
                </a:lnTo>
                <a:lnTo>
                  <a:pt x="0" y="3886"/>
                </a:lnTo>
                <a:lnTo>
                  <a:pt x="13220" y="1219"/>
                </a:lnTo>
                <a:lnTo>
                  <a:pt x="10579" y="1028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10226320" y="337439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071" y="2692"/>
                </a:lnTo>
                <a:lnTo>
                  <a:pt x="12496" y="127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10226318" y="3374402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89" y="6921"/>
                </a:lnTo>
                <a:lnTo>
                  <a:pt x="13195" y="7264"/>
                </a:lnTo>
                <a:lnTo>
                  <a:pt x="14160" y="5918"/>
                </a:lnTo>
                <a:lnTo>
                  <a:pt x="14125" y="4806"/>
                </a:lnTo>
                <a:lnTo>
                  <a:pt x="8712" y="4445"/>
                </a:lnTo>
                <a:lnTo>
                  <a:pt x="1777" y="3022"/>
                </a:lnTo>
                <a:lnTo>
                  <a:pt x="3340" y="1765"/>
                </a:lnTo>
                <a:lnTo>
                  <a:pt x="4927" y="304"/>
                </a:lnTo>
                <a:lnTo>
                  <a:pt x="12613" y="304"/>
                </a:lnTo>
                <a:lnTo>
                  <a:pt x="12496" y="114"/>
                </a:lnTo>
                <a:lnTo>
                  <a:pt x="4152" y="0"/>
                </a:lnTo>
                <a:close/>
              </a:path>
              <a:path w="16509" h="7620">
                <a:moveTo>
                  <a:pt x="14085" y="3290"/>
                </a:moveTo>
                <a:lnTo>
                  <a:pt x="14125" y="4806"/>
                </a:lnTo>
                <a:lnTo>
                  <a:pt x="16319" y="4953"/>
                </a:lnTo>
                <a:lnTo>
                  <a:pt x="14085" y="3290"/>
                </a:lnTo>
                <a:close/>
              </a:path>
              <a:path w="16509" h="7620">
                <a:moveTo>
                  <a:pt x="12613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85" y="3290"/>
                </a:lnTo>
                <a:lnTo>
                  <a:pt x="14071" y="2692"/>
                </a:lnTo>
                <a:lnTo>
                  <a:pt x="12613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10235900" y="3374902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55"/>
                </a:lnTo>
                <a:lnTo>
                  <a:pt x="2997" y="2044"/>
                </a:lnTo>
                <a:lnTo>
                  <a:pt x="3924" y="2895"/>
                </a:lnTo>
                <a:lnTo>
                  <a:pt x="3505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10228025" y="3377703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52" y="1752"/>
                </a:moveTo>
                <a:lnTo>
                  <a:pt x="11099" y="2108"/>
                </a:lnTo>
                <a:lnTo>
                  <a:pt x="4018" y="3156"/>
                </a:lnTo>
                <a:lnTo>
                  <a:pt x="4533" y="3314"/>
                </a:lnTo>
                <a:lnTo>
                  <a:pt x="10477" y="4610"/>
                </a:lnTo>
                <a:lnTo>
                  <a:pt x="12852" y="1752"/>
                </a:lnTo>
                <a:close/>
              </a:path>
              <a:path w="13334" h="5079">
                <a:moveTo>
                  <a:pt x="2506" y="2690"/>
                </a:moveTo>
                <a:lnTo>
                  <a:pt x="2946" y="3314"/>
                </a:lnTo>
                <a:lnTo>
                  <a:pt x="4018" y="3156"/>
                </a:lnTo>
                <a:lnTo>
                  <a:pt x="2506" y="2690"/>
                </a:lnTo>
                <a:close/>
              </a:path>
              <a:path w="13334" h="5079">
                <a:moveTo>
                  <a:pt x="609" y="0"/>
                </a:moveTo>
                <a:lnTo>
                  <a:pt x="0" y="850"/>
                </a:lnTo>
                <a:lnTo>
                  <a:pt x="2057" y="2552"/>
                </a:lnTo>
                <a:lnTo>
                  <a:pt x="2506" y="2690"/>
                </a:lnTo>
                <a:lnTo>
                  <a:pt x="60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10230965" y="3375017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94" y="0"/>
                </a:moveTo>
                <a:lnTo>
                  <a:pt x="1638" y="571"/>
                </a:lnTo>
                <a:lnTo>
                  <a:pt x="0" y="647"/>
                </a:lnTo>
                <a:lnTo>
                  <a:pt x="4140" y="1612"/>
                </a:lnTo>
                <a:lnTo>
                  <a:pt x="8166" y="2501"/>
                </a:lnTo>
                <a:lnTo>
                  <a:pt x="6807" y="1778"/>
                </a:lnTo>
                <a:lnTo>
                  <a:pt x="359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10529148" y="3370163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65" y="0"/>
                </a:moveTo>
                <a:lnTo>
                  <a:pt x="2984" y="1320"/>
                </a:lnTo>
                <a:lnTo>
                  <a:pt x="0" y="3657"/>
                </a:lnTo>
                <a:lnTo>
                  <a:pt x="3276" y="6934"/>
                </a:lnTo>
                <a:lnTo>
                  <a:pt x="13195" y="7289"/>
                </a:lnTo>
                <a:lnTo>
                  <a:pt x="14160" y="5918"/>
                </a:lnTo>
                <a:lnTo>
                  <a:pt x="14084" y="2692"/>
                </a:lnTo>
                <a:lnTo>
                  <a:pt x="12496" y="126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10529145" y="3370167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65" y="0"/>
                </a:moveTo>
                <a:lnTo>
                  <a:pt x="2984" y="1320"/>
                </a:lnTo>
                <a:lnTo>
                  <a:pt x="0" y="3644"/>
                </a:lnTo>
                <a:lnTo>
                  <a:pt x="3289" y="6934"/>
                </a:lnTo>
                <a:lnTo>
                  <a:pt x="13195" y="7277"/>
                </a:lnTo>
                <a:lnTo>
                  <a:pt x="14160" y="5918"/>
                </a:lnTo>
                <a:lnTo>
                  <a:pt x="14134" y="4813"/>
                </a:lnTo>
                <a:lnTo>
                  <a:pt x="8724" y="4457"/>
                </a:lnTo>
                <a:lnTo>
                  <a:pt x="1790" y="3035"/>
                </a:lnTo>
                <a:lnTo>
                  <a:pt x="3340" y="1778"/>
                </a:lnTo>
                <a:lnTo>
                  <a:pt x="4927" y="317"/>
                </a:lnTo>
                <a:lnTo>
                  <a:pt x="12614" y="317"/>
                </a:lnTo>
                <a:lnTo>
                  <a:pt x="12496" y="127"/>
                </a:lnTo>
                <a:lnTo>
                  <a:pt x="4165" y="0"/>
                </a:lnTo>
                <a:close/>
              </a:path>
              <a:path w="16509" h="7620">
                <a:moveTo>
                  <a:pt x="14098" y="3302"/>
                </a:moveTo>
                <a:lnTo>
                  <a:pt x="14134" y="4813"/>
                </a:lnTo>
                <a:lnTo>
                  <a:pt x="16332" y="4965"/>
                </a:lnTo>
                <a:lnTo>
                  <a:pt x="14098" y="3302"/>
                </a:lnTo>
                <a:close/>
              </a:path>
              <a:path w="16509" h="7620">
                <a:moveTo>
                  <a:pt x="12614" y="317"/>
                </a:moveTo>
                <a:lnTo>
                  <a:pt x="4927" y="317"/>
                </a:lnTo>
                <a:lnTo>
                  <a:pt x="10909" y="927"/>
                </a:lnTo>
                <a:lnTo>
                  <a:pt x="14098" y="3302"/>
                </a:lnTo>
                <a:lnTo>
                  <a:pt x="14084" y="2692"/>
                </a:lnTo>
                <a:lnTo>
                  <a:pt x="12614" y="31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10538728" y="337067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82" y="1168"/>
                </a:lnTo>
                <a:lnTo>
                  <a:pt x="2997" y="2044"/>
                </a:lnTo>
                <a:lnTo>
                  <a:pt x="3924" y="2895"/>
                </a:lnTo>
                <a:lnTo>
                  <a:pt x="3517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10530840" y="3373474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65" y="1752"/>
                </a:moveTo>
                <a:lnTo>
                  <a:pt x="11125" y="2095"/>
                </a:lnTo>
                <a:lnTo>
                  <a:pt x="4036" y="3144"/>
                </a:lnTo>
                <a:lnTo>
                  <a:pt x="4559" y="3302"/>
                </a:lnTo>
                <a:lnTo>
                  <a:pt x="10490" y="4610"/>
                </a:lnTo>
                <a:lnTo>
                  <a:pt x="12865" y="1752"/>
                </a:lnTo>
                <a:close/>
              </a:path>
              <a:path w="13334" h="5079">
                <a:moveTo>
                  <a:pt x="2539" y="2693"/>
                </a:moveTo>
                <a:lnTo>
                  <a:pt x="2971" y="3302"/>
                </a:lnTo>
                <a:lnTo>
                  <a:pt x="4036" y="3144"/>
                </a:lnTo>
                <a:lnTo>
                  <a:pt x="2539" y="2693"/>
                </a:lnTo>
                <a:close/>
              </a:path>
              <a:path w="13334" h="5079">
                <a:moveTo>
                  <a:pt x="622" y="0"/>
                </a:moveTo>
                <a:lnTo>
                  <a:pt x="0" y="838"/>
                </a:lnTo>
                <a:lnTo>
                  <a:pt x="2070" y="2552"/>
                </a:lnTo>
                <a:lnTo>
                  <a:pt x="2539" y="2693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10533805" y="3370794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60"/>
                </a:lnTo>
                <a:lnTo>
                  <a:pt x="8166" y="2501"/>
                </a:lnTo>
                <a:lnTo>
                  <a:pt x="6807" y="1778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10670335" y="3369976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78" y="0"/>
                </a:moveTo>
                <a:lnTo>
                  <a:pt x="2984" y="1320"/>
                </a:lnTo>
                <a:lnTo>
                  <a:pt x="0" y="3644"/>
                </a:lnTo>
                <a:lnTo>
                  <a:pt x="3289" y="6934"/>
                </a:lnTo>
                <a:lnTo>
                  <a:pt x="13208" y="7277"/>
                </a:lnTo>
                <a:lnTo>
                  <a:pt x="14173" y="5918"/>
                </a:lnTo>
                <a:lnTo>
                  <a:pt x="14084" y="2692"/>
                </a:lnTo>
                <a:lnTo>
                  <a:pt x="12496" y="126"/>
                </a:lnTo>
                <a:lnTo>
                  <a:pt x="4178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10670333" y="3369986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78" y="0"/>
                </a:moveTo>
                <a:lnTo>
                  <a:pt x="2984" y="1308"/>
                </a:lnTo>
                <a:lnTo>
                  <a:pt x="0" y="3632"/>
                </a:lnTo>
                <a:lnTo>
                  <a:pt x="3301" y="6921"/>
                </a:lnTo>
                <a:lnTo>
                  <a:pt x="13207" y="7264"/>
                </a:lnTo>
                <a:lnTo>
                  <a:pt x="14173" y="5905"/>
                </a:lnTo>
                <a:lnTo>
                  <a:pt x="14147" y="4799"/>
                </a:lnTo>
                <a:lnTo>
                  <a:pt x="8724" y="4445"/>
                </a:lnTo>
                <a:lnTo>
                  <a:pt x="1803" y="3022"/>
                </a:lnTo>
                <a:lnTo>
                  <a:pt x="3340" y="1765"/>
                </a:lnTo>
                <a:lnTo>
                  <a:pt x="4927" y="304"/>
                </a:lnTo>
                <a:lnTo>
                  <a:pt x="12614" y="304"/>
                </a:lnTo>
                <a:lnTo>
                  <a:pt x="12496" y="114"/>
                </a:lnTo>
                <a:lnTo>
                  <a:pt x="4178" y="0"/>
                </a:lnTo>
                <a:close/>
              </a:path>
              <a:path w="16509" h="7620">
                <a:moveTo>
                  <a:pt x="14103" y="3285"/>
                </a:moveTo>
                <a:lnTo>
                  <a:pt x="14147" y="4799"/>
                </a:lnTo>
                <a:lnTo>
                  <a:pt x="16332" y="4940"/>
                </a:lnTo>
                <a:lnTo>
                  <a:pt x="14103" y="3285"/>
                </a:lnTo>
                <a:close/>
              </a:path>
              <a:path w="16509" h="7620">
                <a:moveTo>
                  <a:pt x="12614" y="304"/>
                </a:moveTo>
                <a:lnTo>
                  <a:pt x="4927" y="304"/>
                </a:lnTo>
                <a:lnTo>
                  <a:pt x="10909" y="914"/>
                </a:lnTo>
                <a:lnTo>
                  <a:pt x="14103" y="3285"/>
                </a:lnTo>
                <a:lnTo>
                  <a:pt x="14084" y="2679"/>
                </a:lnTo>
                <a:lnTo>
                  <a:pt x="12614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10679928" y="3370487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55"/>
                </a:lnTo>
                <a:lnTo>
                  <a:pt x="2984" y="2032"/>
                </a:lnTo>
                <a:lnTo>
                  <a:pt x="3924" y="2882"/>
                </a:lnTo>
                <a:lnTo>
                  <a:pt x="3505" y="1790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10672040" y="3373282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52" y="1752"/>
                </a:moveTo>
                <a:lnTo>
                  <a:pt x="11112" y="2108"/>
                </a:lnTo>
                <a:lnTo>
                  <a:pt x="4037" y="3155"/>
                </a:lnTo>
                <a:lnTo>
                  <a:pt x="4559" y="3314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4" h="5079">
                <a:moveTo>
                  <a:pt x="2518" y="2690"/>
                </a:moveTo>
                <a:lnTo>
                  <a:pt x="2959" y="3314"/>
                </a:lnTo>
                <a:lnTo>
                  <a:pt x="4037" y="3155"/>
                </a:lnTo>
                <a:lnTo>
                  <a:pt x="2518" y="2690"/>
                </a:lnTo>
                <a:close/>
              </a:path>
              <a:path w="13334" h="5079">
                <a:moveTo>
                  <a:pt x="622" y="0"/>
                </a:moveTo>
                <a:lnTo>
                  <a:pt x="0" y="850"/>
                </a:lnTo>
                <a:lnTo>
                  <a:pt x="2070" y="2552"/>
                </a:lnTo>
                <a:lnTo>
                  <a:pt x="2518" y="2690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10674994" y="3370602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50" y="571"/>
                </a:lnTo>
                <a:lnTo>
                  <a:pt x="0" y="647"/>
                </a:lnTo>
                <a:lnTo>
                  <a:pt x="4140" y="1612"/>
                </a:lnTo>
                <a:lnTo>
                  <a:pt x="8166" y="2501"/>
                </a:lnTo>
                <a:lnTo>
                  <a:pt x="6807" y="1778"/>
                </a:lnTo>
                <a:lnTo>
                  <a:pt x="5206" y="876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10192884" y="3372401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25" y="0"/>
                </a:moveTo>
                <a:lnTo>
                  <a:pt x="10121" y="2235"/>
                </a:lnTo>
                <a:lnTo>
                  <a:pt x="5727" y="2362"/>
                </a:lnTo>
                <a:lnTo>
                  <a:pt x="0" y="6032"/>
                </a:lnTo>
                <a:lnTo>
                  <a:pt x="4546" y="6362"/>
                </a:lnTo>
                <a:lnTo>
                  <a:pt x="13665" y="6654"/>
                </a:lnTo>
                <a:lnTo>
                  <a:pt x="1512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10187899" y="3376599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08" y="1054"/>
                </a:lnTo>
                <a:lnTo>
                  <a:pt x="2768" y="2019"/>
                </a:lnTo>
                <a:lnTo>
                  <a:pt x="4686" y="2032"/>
                </a:lnTo>
                <a:lnTo>
                  <a:pt x="6578" y="2070"/>
                </a:lnTo>
                <a:lnTo>
                  <a:pt x="7293" y="406"/>
                </a:lnTo>
                <a:lnTo>
                  <a:pt x="2120" y="406"/>
                </a:lnTo>
                <a:lnTo>
                  <a:pt x="0" y="228"/>
                </a:lnTo>
                <a:close/>
              </a:path>
              <a:path w="7620" h="2539">
                <a:moveTo>
                  <a:pt x="7467" y="0"/>
                </a:moveTo>
                <a:lnTo>
                  <a:pt x="2120" y="406"/>
                </a:lnTo>
                <a:lnTo>
                  <a:pt x="7293" y="406"/>
                </a:lnTo>
                <a:lnTo>
                  <a:pt x="746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10186221" y="3365884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02" y="4686"/>
                </a:moveTo>
                <a:lnTo>
                  <a:pt x="1727" y="5448"/>
                </a:lnTo>
                <a:lnTo>
                  <a:pt x="0" y="6083"/>
                </a:lnTo>
                <a:lnTo>
                  <a:pt x="927" y="7137"/>
                </a:lnTo>
                <a:lnTo>
                  <a:pt x="2412" y="8636"/>
                </a:lnTo>
                <a:lnTo>
                  <a:pt x="12839" y="6438"/>
                </a:lnTo>
                <a:lnTo>
                  <a:pt x="13522" y="4838"/>
                </a:lnTo>
                <a:lnTo>
                  <a:pt x="6438" y="4838"/>
                </a:lnTo>
                <a:lnTo>
                  <a:pt x="6502" y="4686"/>
                </a:lnTo>
                <a:close/>
              </a:path>
              <a:path w="14604" h="8889">
                <a:moveTo>
                  <a:pt x="12585" y="0"/>
                </a:moveTo>
                <a:lnTo>
                  <a:pt x="11252" y="825"/>
                </a:lnTo>
                <a:lnTo>
                  <a:pt x="6438" y="4838"/>
                </a:lnTo>
                <a:lnTo>
                  <a:pt x="13522" y="4838"/>
                </a:lnTo>
                <a:lnTo>
                  <a:pt x="13982" y="3759"/>
                </a:lnTo>
                <a:lnTo>
                  <a:pt x="13296" y="1765"/>
                </a:lnTo>
                <a:lnTo>
                  <a:pt x="1258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10188854" y="3367020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912" y="2870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10204508" y="33695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0"/>
                </a:lnTo>
                <a:lnTo>
                  <a:pt x="0" y="533"/>
                </a:lnTo>
                <a:lnTo>
                  <a:pt x="101" y="190"/>
                </a:lnTo>
                <a:lnTo>
                  <a:pt x="412" y="190"/>
                </a:lnTo>
                <a:lnTo>
                  <a:pt x="292" y="0"/>
                </a:lnTo>
                <a:close/>
              </a:path>
              <a:path w="634" h="635">
                <a:moveTo>
                  <a:pt x="412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10204608" y="33697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28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10205218" y="33706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01" y="0"/>
                </a:lnTo>
                <a:close/>
              </a:path>
              <a:path w="634" h="635">
                <a:moveTo>
                  <a:pt x="125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10205242" y="33706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10203258" y="33718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10203257" y="33719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10204386" y="337170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10204405" y="33717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5" y="0"/>
                </a:moveTo>
                <a:lnTo>
                  <a:pt x="0" y="152"/>
                </a:lnTo>
                <a:lnTo>
                  <a:pt x="95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10201657" y="33774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77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10201691" y="33774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3" y="0"/>
                </a:moveTo>
                <a:lnTo>
                  <a:pt x="0" y="152"/>
                </a:lnTo>
                <a:lnTo>
                  <a:pt x="9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10199337" y="33761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10199376" y="33762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10201682" y="33710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7" y="12"/>
                </a:moveTo>
                <a:lnTo>
                  <a:pt x="0" y="190"/>
                </a:lnTo>
                <a:lnTo>
                  <a:pt x="133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  <a:path w="634" h="635">
                <a:moveTo>
                  <a:pt x="101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10201708" y="33710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10200726" y="33702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12" y="0"/>
                </a:lnTo>
                <a:lnTo>
                  <a:pt x="0" y="368"/>
                </a:lnTo>
                <a:lnTo>
                  <a:pt x="63" y="127"/>
                </a:lnTo>
                <a:lnTo>
                  <a:pt x="215" y="114"/>
                </a:lnTo>
                <a:close/>
              </a:path>
              <a:path w="634" h="635">
                <a:moveTo>
                  <a:pt x="282" y="114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10200712" y="33704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114"/>
                </a:lnTo>
                <a:lnTo>
                  <a:pt x="38" y="292"/>
                </a:lnTo>
                <a:lnTo>
                  <a:pt x="228" y="317"/>
                </a:lnTo>
                <a:lnTo>
                  <a:pt x="304" y="88"/>
                </a:lnTo>
                <a:lnTo>
                  <a:pt x="177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10194921" y="337473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68"/>
                </a:lnTo>
                <a:lnTo>
                  <a:pt x="88" y="127"/>
                </a:lnTo>
                <a:lnTo>
                  <a:pt x="304" y="127"/>
                </a:lnTo>
                <a:close/>
              </a:path>
              <a:path w="634" h="635">
                <a:moveTo>
                  <a:pt x="304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10195010" y="337485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52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10201495" y="33719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10201571" y="33720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65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9411458" y="3367652"/>
            <a:ext cx="28575" cy="14604"/>
          </a:xfrm>
          <a:custGeom>
            <a:avLst/>
            <a:gdLst/>
            <a:ahLst/>
            <a:cxnLst/>
            <a:rect l="l" t="t" r="r" b="b"/>
            <a:pathLst>
              <a:path w="28575" h="14604">
                <a:moveTo>
                  <a:pt x="19812" y="0"/>
                </a:moveTo>
                <a:lnTo>
                  <a:pt x="3302" y="254"/>
                </a:lnTo>
                <a:lnTo>
                  <a:pt x="152" y="5334"/>
                </a:lnTo>
                <a:lnTo>
                  <a:pt x="0" y="11734"/>
                </a:lnTo>
                <a:lnTo>
                  <a:pt x="1905" y="14465"/>
                </a:lnTo>
                <a:lnTo>
                  <a:pt x="21551" y="13741"/>
                </a:lnTo>
                <a:lnTo>
                  <a:pt x="28067" y="7239"/>
                </a:lnTo>
                <a:lnTo>
                  <a:pt x="22161" y="2616"/>
                </a:lnTo>
                <a:lnTo>
                  <a:pt x="1981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9411525" y="3367773"/>
            <a:ext cx="24765" cy="14604"/>
          </a:xfrm>
          <a:custGeom>
            <a:avLst/>
            <a:gdLst/>
            <a:ahLst/>
            <a:cxnLst/>
            <a:rect l="l" t="t" r="r" b="b"/>
            <a:pathLst>
              <a:path w="24765" h="14604">
                <a:moveTo>
                  <a:pt x="19852" y="0"/>
                </a:moveTo>
                <a:lnTo>
                  <a:pt x="11495" y="1"/>
                </a:lnTo>
                <a:lnTo>
                  <a:pt x="3228" y="128"/>
                </a:lnTo>
                <a:lnTo>
                  <a:pt x="78" y="5221"/>
                </a:lnTo>
                <a:lnTo>
                  <a:pt x="0" y="11714"/>
                </a:lnTo>
                <a:lnTo>
                  <a:pt x="1610" y="14008"/>
                </a:lnTo>
                <a:lnTo>
                  <a:pt x="10669" y="14008"/>
                </a:lnTo>
                <a:lnTo>
                  <a:pt x="21490" y="13628"/>
                </a:lnTo>
                <a:lnTo>
                  <a:pt x="24345" y="10767"/>
                </a:lnTo>
                <a:lnTo>
                  <a:pt x="24345" y="9005"/>
                </a:lnTo>
                <a:lnTo>
                  <a:pt x="6199" y="9005"/>
                </a:lnTo>
                <a:lnTo>
                  <a:pt x="1857" y="8156"/>
                </a:lnTo>
                <a:lnTo>
                  <a:pt x="20277" y="471"/>
                </a:lnTo>
                <a:lnTo>
                  <a:pt x="19852" y="0"/>
                </a:lnTo>
                <a:close/>
              </a:path>
              <a:path w="24765" h="14604">
                <a:moveTo>
                  <a:pt x="24345" y="5915"/>
                </a:moveTo>
                <a:lnTo>
                  <a:pt x="10708" y="8713"/>
                </a:lnTo>
                <a:lnTo>
                  <a:pt x="6199" y="9005"/>
                </a:lnTo>
                <a:lnTo>
                  <a:pt x="24345" y="9005"/>
                </a:lnTo>
                <a:lnTo>
                  <a:pt x="24345" y="5915"/>
                </a:lnTo>
                <a:close/>
              </a:path>
              <a:path w="24765" h="14604">
                <a:moveTo>
                  <a:pt x="20277" y="471"/>
                </a:moveTo>
                <a:lnTo>
                  <a:pt x="18252" y="471"/>
                </a:lnTo>
                <a:lnTo>
                  <a:pt x="21376" y="3417"/>
                </a:lnTo>
                <a:lnTo>
                  <a:pt x="24345" y="5810"/>
                </a:lnTo>
                <a:lnTo>
                  <a:pt x="24345" y="4252"/>
                </a:lnTo>
                <a:lnTo>
                  <a:pt x="22100" y="2490"/>
                </a:lnTo>
                <a:lnTo>
                  <a:pt x="20277" y="47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9412740" y="336867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7785" y="0"/>
                </a:moveTo>
                <a:lnTo>
                  <a:pt x="5016" y="698"/>
                </a:lnTo>
                <a:lnTo>
                  <a:pt x="838" y="3543"/>
                </a:lnTo>
                <a:lnTo>
                  <a:pt x="0" y="5740"/>
                </a:lnTo>
                <a:lnTo>
                  <a:pt x="3657" y="2311"/>
                </a:lnTo>
                <a:lnTo>
                  <a:pt x="6565" y="876"/>
                </a:lnTo>
                <a:lnTo>
                  <a:pt x="778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9410664" y="3374205"/>
            <a:ext cx="26034" cy="9525"/>
          </a:xfrm>
          <a:custGeom>
            <a:avLst/>
            <a:gdLst/>
            <a:ahLst/>
            <a:cxnLst/>
            <a:rect l="l" t="t" r="r" b="b"/>
            <a:pathLst>
              <a:path w="26034" h="9525">
                <a:moveTo>
                  <a:pt x="0" y="3467"/>
                </a:moveTo>
                <a:lnTo>
                  <a:pt x="4686" y="9156"/>
                </a:lnTo>
                <a:lnTo>
                  <a:pt x="16497" y="6578"/>
                </a:lnTo>
                <a:lnTo>
                  <a:pt x="17508" y="6263"/>
                </a:lnTo>
                <a:lnTo>
                  <a:pt x="3454" y="4165"/>
                </a:lnTo>
                <a:lnTo>
                  <a:pt x="0" y="3467"/>
                </a:lnTo>
                <a:close/>
              </a:path>
              <a:path w="26034" h="9525">
                <a:moveTo>
                  <a:pt x="20500" y="5330"/>
                </a:moveTo>
                <a:lnTo>
                  <a:pt x="17508" y="6263"/>
                </a:lnTo>
                <a:lnTo>
                  <a:pt x="19621" y="6578"/>
                </a:lnTo>
                <a:lnTo>
                  <a:pt x="20500" y="5330"/>
                </a:lnTo>
                <a:close/>
              </a:path>
              <a:path w="26034" h="9525">
                <a:moveTo>
                  <a:pt x="24256" y="0"/>
                </a:moveTo>
                <a:lnTo>
                  <a:pt x="20500" y="5330"/>
                </a:lnTo>
                <a:lnTo>
                  <a:pt x="21386" y="5054"/>
                </a:lnTo>
                <a:lnTo>
                  <a:pt x="25501" y="1689"/>
                </a:lnTo>
                <a:lnTo>
                  <a:pt x="242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9414117" y="3368870"/>
            <a:ext cx="16510" cy="5080"/>
          </a:xfrm>
          <a:custGeom>
            <a:avLst/>
            <a:gdLst/>
            <a:ahLst/>
            <a:cxnLst/>
            <a:rect l="l" t="t" r="r" b="b"/>
            <a:pathLst>
              <a:path w="16509" h="5079">
                <a:moveTo>
                  <a:pt x="9055" y="0"/>
                </a:moveTo>
                <a:lnTo>
                  <a:pt x="2667" y="3543"/>
                </a:lnTo>
                <a:lnTo>
                  <a:pt x="0" y="4978"/>
                </a:lnTo>
                <a:lnTo>
                  <a:pt x="16167" y="1333"/>
                </a:lnTo>
                <a:lnTo>
                  <a:pt x="12915" y="1155"/>
                </a:lnTo>
                <a:lnTo>
                  <a:pt x="905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9906272" y="337656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5" y="139"/>
                </a:lnTo>
                <a:lnTo>
                  <a:pt x="126" y="292"/>
                </a:lnTo>
                <a:lnTo>
                  <a:pt x="355" y="355"/>
                </a:lnTo>
                <a:lnTo>
                  <a:pt x="749" y="317"/>
                </a:lnTo>
                <a:lnTo>
                  <a:pt x="342" y="215"/>
                </a:lnTo>
                <a:lnTo>
                  <a:pt x="114" y="139"/>
                </a:lnTo>
                <a:lnTo>
                  <a:pt x="0" y="0"/>
                </a:lnTo>
                <a:close/>
              </a:path>
              <a:path w="1270" h="635">
                <a:moveTo>
                  <a:pt x="749" y="88"/>
                </a:moveTo>
                <a:lnTo>
                  <a:pt x="342" y="215"/>
                </a:lnTo>
                <a:lnTo>
                  <a:pt x="817" y="21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9906361" y="33764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0" y="38"/>
                </a:lnTo>
                <a:lnTo>
                  <a:pt x="25" y="266"/>
                </a:lnTo>
                <a:lnTo>
                  <a:pt x="253" y="330"/>
                </a:lnTo>
                <a:lnTo>
                  <a:pt x="457" y="304"/>
                </a:lnTo>
                <a:lnTo>
                  <a:pt x="457" y="38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9905896" y="337545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93" y="0"/>
                </a:moveTo>
                <a:lnTo>
                  <a:pt x="0" y="50"/>
                </a:lnTo>
                <a:lnTo>
                  <a:pt x="23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27"/>
                </a:lnTo>
                <a:lnTo>
                  <a:pt x="673" y="127"/>
                </a:lnTo>
                <a:lnTo>
                  <a:pt x="393" y="0"/>
                </a:lnTo>
                <a:close/>
              </a:path>
              <a:path w="1270" h="635">
                <a:moveTo>
                  <a:pt x="673" y="127"/>
                </a:moveTo>
                <a:lnTo>
                  <a:pt x="495" y="127"/>
                </a:lnTo>
                <a:lnTo>
                  <a:pt x="622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9906082" y="33755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66" y="342"/>
                </a:lnTo>
                <a:lnTo>
                  <a:pt x="558" y="304"/>
                </a:lnTo>
                <a:lnTo>
                  <a:pt x="444" y="12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9907461" y="33761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84" y="12"/>
                </a:moveTo>
                <a:lnTo>
                  <a:pt x="0" y="12"/>
                </a:lnTo>
                <a:lnTo>
                  <a:pt x="177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9907609" y="33761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9905179" y="33773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76" y="152"/>
                </a:lnTo>
                <a:lnTo>
                  <a:pt x="237" y="25"/>
                </a:lnTo>
                <a:close/>
              </a:path>
              <a:path w="634" h="635">
                <a:moveTo>
                  <a:pt x="237" y="2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9905254" y="33774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0"/>
                </a:lnTo>
                <a:lnTo>
                  <a:pt x="199" y="10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9906779" y="33770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50" y="139"/>
                </a:lnTo>
                <a:lnTo>
                  <a:pt x="225" y="38"/>
                </a:lnTo>
                <a:close/>
              </a:path>
              <a:path w="634" h="635">
                <a:moveTo>
                  <a:pt x="225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9906912" y="33770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9902440" y="33770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52"/>
                </a:lnTo>
                <a:lnTo>
                  <a:pt x="171" y="38"/>
                </a:lnTo>
                <a:close/>
              </a:path>
              <a:path w="634" h="635">
                <a:moveTo>
                  <a:pt x="171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9902438" y="33770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08" y="10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9900588" y="33766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0" y="38"/>
                </a:lnTo>
                <a:lnTo>
                  <a:pt x="25" y="203"/>
                </a:lnTo>
                <a:lnTo>
                  <a:pt x="165" y="292"/>
                </a:lnTo>
                <a:lnTo>
                  <a:pt x="152" y="114"/>
                </a:lnTo>
                <a:lnTo>
                  <a:pt x="368" y="76"/>
                </a:lnTo>
                <a:close/>
              </a:path>
              <a:path w="634" h="635">
                <a:moveTo>
                  <a:pt x="469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9900750" y="33767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15"/>
                </a:lnTo>
                <a:lnTo>
                  <a:pt x="165" y="254"/>
                </a:lnTo>
                <a:lnTo>
                  <a:pt x="381" y="215"/>
                </a:lnTo>
                <a:lnTo>
                  <a:pt x="355" y="25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9902586" y="33776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0" y="38"/>
                </a:lnTo>
                <a:lnTo>
                  <a:pt x="25" y="203"/>
                </a:lnTo>
                <a:lnTo>
                  <a:pt x="177" y="292"/>
                </a:lnTo>
                <a:lnTo>
                  <a:pt x="292" y="88"/>
                </a:lnTo>
                <a:lnTo>
                  <a:pt x="475" y="88"/>
                </a:lnTo>
                <a:lnTo>
                  <a:pt x="292" y="0"/>
                </a:lnTo>
                <a:close/>
              </a:path>
              <a:path w="634" h="635">
                <a:moveTo>
                  <a:pt x="475" y="88"/>
                </a:moveTo>
                <a:lnTo>
                  <a:pt x="292" y="88"/>
                </a:lnTo>
                <a:lnTo>
                  <a:pt x="444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9902788" y="33777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1" y="0"/>
                </a:moveTo>
                <a:lnTo>
                  <a:pt x="0" y="215"/>
                </a:lnTo>
                <a:lnTo>
                  <a:pt x="352" y="215"/>
                </a:lnTo>
                <a:lnTo>
                  <a:pt x="339" y="50"/>
                </a:lnTo>
                <a:lnTo>
                  <a:pt x="16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9906202" y="33735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46" y="215"/>
                </a:lnTo>
                <a:lnTo>
                  <a:pt x="212" y="139"/>
                </a:lnTo>
                <a:lnTo>
                  <a:pt x="0" y="0"/>
                </a:lnTo>
                <a:close/>
              </a:path>
              <a:path w="634" h="635">
                <a:moveTo>
                  <a:pt x="546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9906278" y="33734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12" y="190"/>
                </a:lnTo>
                <a:lnTo>
                  <a:pt x="177" y="241"/>
                </a:lnTo>
                <a:lnTo>
                  <a:pt x="317" y="228"/>
                </a:lnTo>
                <a:lnTo>
                  <a:pt x="457" y="139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9889980" y="33758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42" y="215"/>
                </a:lnTo>
                <a:lnTo>
                  <a:pt x="533" y="215"/>
                </a:lnTo>
                <a:lnTo>
                  <a:pt x="241" y="152"/>
                </a:lnTo>
                <a:lnTo>
                  <a:pt x="47" y="63"/>
                </a:lnTo>
                <a:close/>
              </a:path>
              <a:path w="634" h="635">
                <a:moveTo>
                  <a:pt x="533" y="63"/>
                </a:moveTo>
                <a:lnTo>
                  <a:pt x="241" y="152"/>
                </a:lnTo>
                <a:lnTo>
                  <a:pt x="575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9889993" y="33757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3" y="0"/>
                </a:moveTo>
                <a:lnTo>
                  <a:pt x="0" y="50"/>
                </a:lnTo>
                <a:lnTo>
                  <a:pt x="63" y="203"/>
                </a:lnTo>
                <a:lnTo>
                  <a:pt x="228" y="241"/>
                </a:lnTo>
                <a:lnTo>
                  <a:pt x="368" y="228"/>
                </a:lnTo>
                <a:lnTo>
                  <a:pt x="507" y="139"/>
                </a:lnTo>
                <a:lnTo>
                  <a:pt x="25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9896317" y="33736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9" y="215"/>
                </a:lnTo>
                <a:lnTo>
                  <a:pt x="546" y="215"/>
                </a:lnTo>
                <a:lnTo>
                  <a:pt x="241" y="152"/>
                </a:lnTo>
                <a:lnTo>
                  <a:pt x="38" y="50"/>
                </a:lnTo>
                <a:close/>
              </a:path>
              <a:path w="634" h="635">
                <a:moveTo>
                  <a:pt x="546" y="50"/>
                </a:moveTo>
                <a:lnTo>
                  <a:pt x="241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9896364" y="33735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1" y="0"/>
                </a:moveTo>
                <a:lnTo>
                  <a:pt x="28" y="25"/>
                </a:lnTo>
                <a:lnTo>
                  <a:pt x="193" y="241"/>
                </a:lnTo>
                <a:lnTo>
                  <a:pt x="346" y="228"/>
                </a:lnTo>
                <a:lnTo>
                  <a:pt x="409" y="50"/>
                </a:lnTo>
                <a:lnTo>
                  <a:pt x="23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9892607" y="33742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558" y="215"/>
                </a:lnTo>
                <a:lnTo>
                  <a:pt x="254" y="152"/>
                </a:lnTo>
                <a:lnTo>
                  <a:pt x="76" y="101"/>
                </a:lnTo>
                <a:close/>
              </a:path>
              <a:path w="634" h="635">
                <a:moveTo>
                  <a:pt x="558" y="50"/>
                </a:moveTo>
                <a:lnTo>
                  <a:pt x="254" y="152"/>
                </a:lnTo>
                <a:lnTo>
                  <a:pt x="590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9892645" y="33742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3" y="0"/>
                </a:moveTo>
                <a:lnTo>
                  <a:pt x="101" y="12"/>
                </a:lnTo>
                <a:lnTo>
                  <a:pt x="0" y="139"/>
                </a:lnTo>
                <a:lnTo>
                  <a:pt x="215" y="241"/>
                </a:lnTo>
                <a:lnTo>
                  <a:pt x="368" y="228"/>
                </a:lnTo>
                <a:lnTo>
                  <a:pt x="507" y="139"/>
                </a:lnTo>
                <a:lnTo>
                  <a:pt x="25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9873704" y="3366694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5">
                <a:moveTo>
                  <a:pt x="7874" y="2786"/>
                </a:moveTo>
                <a:lnTo>
                  <a:pt x="0" y="6246"/>
                </a:lnTo>
                <a:lnTo>
                  <a:pt x="0" y="8929"/>
                </a:lnTo>
                <a:lnTo>
                  <a:pt x="2096" y="9961"/>
                </a:lnTo>
                <a:lnTo>
                  <a:pt x="3100" y="10248"/>
                </a:lnTo>
                <a:lnTo>
                  <a:pt x="6702" y="10248"/>
                </a:lnTo>
                <a:lnTo>
                  <a:pt x="7557" y="8234"/>
                </a:lnTo>
                <a:lnTo>
                  <a:pt x="26670" y="4998"/>
                </a:lnTo>
                <a:lnTo>
                  <a:pt x="26670" y="4208"/>
                </a:lnTo>
                <a:lnTo>
                  <a:pt x="9055" y="4208"/>
                </a:lnTo>
                <a:lnTo>
                  <a:pt x="7874" y="2786"/>
                </a:lnTo>
                <a:close/>
              </a:path>
              <a:path w="26670" h="10795">
                <a:moveTo>
                  <a:pt x="24299" y="0"/>
                </a:moveTo>
                <a:lnTo>
                  <a:pt x="19406" y="0"/>
                </a:lnTo>
                <a:lnTo>
                  <a:pt x="14974" y="1440"/>
                </a:lnTo>
                <a:lnTo>
                  <a:pt x="9055" y="4208"/>
                </a:lnTo>
                <a:lnTo>
                  <a:pt x="26670" y="4208"/>
                </a:lnTo>
                <a:lnTo>
                  <a:pt x="26670" y="869"/>
                </a:lnTo>
                <a:lnTo>
                  <a:pt x="2429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9892464" y="33753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38"/>
                </a:moveTo>
                <a:lnTo>
                  <a:pt x="50" y="101"/>
                </a:lnTo>
                <a:lnTo>
                  <a:pt x="203" y="114"/>
                </a:lnTo>
                <a:close/>
              </a:path>
              <a:path w="634" h="635">
                <a:moveTo>
                  <a:pt x="0" y="0"/>
                </a:moveTo>
                <a:lnTo>
                  <a:pt x="139" y="76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9892514" y="3375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6" y="0"/>
                </a:moveTo>
                <a:lnTo>
                  <a:pt x="228" y="54"/>
                </a:lnTo>
                <a:lnTo>
                  <a:pt x="5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9873131" y="3369424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2052" y="0"/>
                </a:moveTo>
                <a:lnTo>
                  <a:pt x="0" y="3822"/>
                </a:lnTo>
                <a:lnTo>
                  <a:pt x="1701" y="5359"/>
                </a:lnTo>
                <a:lnTo>
                  <a:pt x="2235" y="6362"/>
                </a:lnTo>
                <a:lnTo>
                  <a:pt x="5524" y="5905"/>
                </a:lnTo>
                <a:lnTo>
                  <a:pt x="11442" y="2781"/>
                </a:lnTo>
                <a:lnTo>
                  <a:pt x="1205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9885895" y="3367112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51" y="0"/>
                </a:moveTo>
                <a:lnTo>
                  <a:pt x="6748" y="0"/>
                </a:lnTo>
                <a:lnTo>
                  <a:pt x="309" y="2988"/>
                </a:lnTo>
                <a:lnTo>
                  <a:pt x="0" y="3235"/>
                </a:lnTo>
                <a:lnTo>
                  <a:pt x="0" y="3708"/>
                </a:lnTo>
                <a:lnTo>
                  <a:pt x="4787" y="3708"/>
                </a:lnTo>
                <a:lnTo>
                  <a:pt x="12318" y="2121"/>
                </a:lnTo>
                <a:lnTo>
                  <a:pt x="12318" y="422"/>
                </a:lnTo>
                <a:lnTo>
                  <a:pt x="11351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9853791" y="3373367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49" y="0"/>
                </a:moveTo>
                <a:lnTo>
                  <a:pt x="3035" y="101"/>
                </a:lnTo>
                <a:lnTo>
                  <a:pt x="139" y="2260"/>
                </a:lnTo>
                <a:lnTo>
                  <a:pt x="0" y="4978"/>
                </a:lnTo>
                <a:lnTo>
                  <a:pt x="1752" y="6134"/>
                </a:lnTo>
                <a:lnTo>
                  <a:pt x="19862" y="5841"/>
                </a:lnTo>
                <a:lnTo>
                  <a:pt x="25857" y="3060"/>
                </a:lnTo>
                <a:lnTo>
                  <a:pt x="20408" y="1104"/>
                </a:lnTo>
                <a:lnTo>
                  <a:pt x="1824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9853866" y="3373412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57" y="0"/>
                </a:moveTo>
                <a:lnTo>
                  <a:pt x="10107" y="0"/>
                </a:lnTo>
                <a:lnTo>
                  <a:pt x="2960" y="59"/>
                </a:lnTo>
                <a:lnTo>
                  <a:pt x="64" y="2218"/>
                </a:lnTo>
                <a:lnTo>
                  <a:pt x="0" y="4985"/>
                </a:lnTo>
                <a:lnTo>
                  <a:pt x="1471" y="5956"/>
                </a:lnTo>
                <a:lnTo>
                  <a:pt x="9750" y="5956"/>
                </a:lnTo>
                <a:lnTo>
                  <a:pt x="19787" y="5787"/>
                </a:lnTo>
                <a:lnTo>
                  <a:pt x="22415" y="4573"/>
                </a:lnTo>
                <a:lnTo>
                  <a:pt x="22415" y="3831"/>
                </a:lnTo>
                <a:lnTo>
                  <a:pt x="5690" y="3831"/>
                </a:lnTo>
                <a:lnTo>
                  <a:pt x="1692" y="3471"/>
                </a:lnTo>
                <a:lnTo>
                  <a:pt x="18646" y="199"/>
                </a:lnTo>
                <a:lnTo>
                  <a:pt x="18257" y="0"/>
                </a:lnTo>
                <a:close/>
              </a:path>
              <a:path w="22859" h="6350">
                <a:moveTo>
                  <a:pt x="22415" y="2519"/>
                </a:moveTo>
                <a:lnTo>
                  <a:pt x="9869" y="3704"/>
                </a:lnTo>
                <a:lnTo>
                  <a:pt x="5690" y="3831"/>
                </a:lnTo>
                <a:lnTo>
                  <a:pt x="22415" y="3831"/>
                </a:lnTo>
                <a:lnTo>
                  <a:pt x="22415" y="2519"/>
                </a:lnTo>
                <a:close/>
              </a:path>
              <a:path w="22859" h="6350">
                <a:moveTo>
                  <a:pt x="18646" y="199"/>
                </a:moveTo>
                <a:lnTo>
                  <a:pt x="16803" y="199"/>
                </a:lnTo>
                <a:lnTo>
                  <a:pt x="19673" y="1443"/>
                </a:lnTo>
                <a:lnTo>
                  <a:pt x="22415" y="2476"/>
                </a:lnTo>
                <a:lnTo>
                  <a:pt x="22415" y="1810"/>
                </a:lnTo>
                <a:lnTo>
                  <a:pt x="20334" y="1062"/>
                </a:lnTo>
                <a:lnTo>
                  <a:pt x="18646" y="19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9854971" y="3373794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75" y="0"/>
                </a:moveTo>
                <a:lnTo>
                  <a:pt x="4622" y="304"/>
                </a:lnTo>
                <a:lnTo>
                  <a:pt x="774" y="1498"/>
                </a:lnTo>
                <a:lnTo>
                  <a:pt x="0" y="2451"/>
                </a:lnTo>
                <a:lnTo>
                  <a:pt x="3378" y="977"/>
                </a:lnTo>
                <a:lnTo>
                  <a:pt x="6045" y="380"/>
                </a:lnTo>
                <a:lnTo>
                  <a:pt x="717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9853063" y="3376147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5">
                <a:moveTo>
                  <a:pt x="0" y="1473"/>
                </a:moveTo>
                <a:lnTo>
                  <a:pt x="4305" y="3886"/>
                </a:lnTo>
                <a:lnTo>
                  <a:pt x="15201" y="2794"/>
                </a:lnTo>
                <a:lnTo>
                  <a:pt x="16119" y="2659"/>
                </a:lnTo>
                <a:lnTo>
                  <a:pt x="3174" y="1765"/>
                </a:lnTo>
                <a:lnTo>
                  <a:pt x="0" y="1473"/>
                </a:lnTo>
                <a:close/>
              </a:path>
              <a:path w="23495" h="4445">
                <a:moveTo>
                  <a:pt x="18905" y="2249"/>
                </a:moveTo>
                <a:lnTo>
                  <a:pt x="16119" y="2659"/>
                </a:lnTo>
                <a:lnTo>
                  <a:pt x="18072" y="2794"/>
                </a:lnTo>
                <a:lnTo>
                  <a:pt x="18905" y="2249"/>
                </a:lnTo>
                <a:close/>
              </a:path>
              <a:path w="23495" h="4445">
                <a:moveTo>
                  <a:pt x="22351" y="0"/>
                </a:moveTo>
                <a:lnTo>
                  <a:pt x="18905" y="2249"/>
                </a:lnTo>
                <a:lnTo>
                  <a:pt x="19697" y="2133"/>
                </a:lnTo>
                <a:lnTo>
                  <a:pt x="23469" y="711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9856247" y="337387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56" y="0"/>
                </a:moveTo>
                <a:lnTo>
                  <a:pt x="0" y="2120"/>
                </a:lnTo>
                <a:lnTo>
                  <a:pt x="14884" y="558"/>
                </a:lnTo>
                <a:lnTo>
                  <a:pt x="11899" y="495"/>
                </a:lnTo>
                <a:lnTo>
                  <a:pt x="8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10446034" y="337429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7" y="139"/>
                </a:lnTo>
                <a:lnTo>
                  <a:pt x="126" y="279"/>
                </a:lnTo>
                <a:lnTo>
                  <a:pt x="368" y="342"/>
                </a:lnTo>
                <a:lnTo>
                  <a:pt x="736" y="304"/>
                </a:lnTo>
                <a:lnTo>
                  <a:pt x="330" y="215"/>
                </a:lnTo>
                <a:lnTo>
                  <a:pt x="101" y="139"/>
                </a:lnTo>
                <a:lnTo>
                  <a:pt x="0" y="0"/>
                </a:lnTo>
                <a:close/>
              </a:path>
              <a:path w="1270" h="635">
                <a:moveTo>
                  <a:pt x="761" y="76"/>
                </a:moveTo>
                <a:lnTo>
                  <a:pt x="330" y="215"/>
                </a:lnTo>
                <a:lnTo>
                  <a:pt x="805" y="215"/>
                </a:lnTo>
                <a:lnTo>
                  <a:pt x="761" y="7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10446124" y="33741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0" y="38"/>
                </a:lnTo>
                <a:lnTo>
                  <a:pt x="12" y="266"/>
                </a:lnTo>
                <a:lnTo>
                  <a:pt x="241" y="342"/>
                </a:lnTo>
                <a:lnTo>
                  <a:pt x="571" y="304"/>
                </a:lnTo>
                <a:lnTo>
                  <a:pt x="449" y="38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10445604" y="3373182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448" y="0"/>
                </a:moveTo>
                <a:lnTo>
                  <a:pt x="54" y="38"/>
                </a:lnTo>
                <a:lnTo>
                  <a:pt x="0" y="177"/>
                </a:lnTo>
                <a:lnTo>
                  <a:pt x="117" y="342"/>
                </a:lnTo>
                <a:lnTo>
                  <a:pt x="283" y="419"/>
                </a:lnTo>
                <a:lnTo>
                  <a:pt x="244" y="165"/>
                </a:lnTo>
                <a:lnTo>
                  <a:pt x="549" y="127"/>
                </a:lnTo>
                <a:lnTo>
                  <a:pt x="724" y="127"/>
                </a:lnTo>
                <a:lnTo>
                  <a:pt x="448" y="0"/>
                </a:lnTo>
                <a:close/>
              </a:path>
              <a:path w="1270" h="635">
                <a:moveTo>
                  <a:pt x="724" y="127"/>
                </a:moveTo>
                <a:lnTo>
                  <a:pt x="549" y="127"/>
                </a:lnTo>
                <a:lnTo>
                  <a:pt x="765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10445843" y="33733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31" y="0"/>
                </a:moveTo>
                <a:lnTo>
                  <a:pt x="203" y="0"/>
                </a:lnTo>
                <a:lnTo>
                  <a:pt x="0" y="25"/>
                </a:lnTo>
                <a:lnTo>
                  <a:pt x="25" y="266"/>
                </a:lnTo>
                <a:lnTo>
                  <a:pt x="368" y="317"/>
                </a:lnTo>
                <a:lnTo>
                  <a:pt x="558" y="279"/>
                </a:lnTo>
                <a:lnTo>
                  <a:pt x="499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10447300" y="337384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52"/>
                </a:lnTo>
                <a:lnTo>
                  <a:pt x="160" y="38"/>
                </a:lnTo>
                <a:close/>
              </a:path>
              <a:path w="634" h="635">
                <a:moveTo>
                  <a:pt x="160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10447297" y="33738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47" y="7"/>
                </a:moveTo>
                <a:lnTo>
                  <a:pt x="0" y="7"/>
                </a:lnTo>
                <a:lnTo>
                  <a:pt x="204" y="109"/>
                </a:lnTo>
                <a:close/>
              </a:path>
              <a:path w="634" h="635">
                <a:moveTo>
                  <a:pt x="121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10444929" y="33750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12"/>
                </a:moveTo>
                <a:lnTo>
                  <a:pt x="0" y="12"/>
                </a:lnTo>
                <a:lnTo>
                  <a:pt x="190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10445017" y="337511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45" y="10"/>
                </a:moveTo>
                <a:lnTo>
                  <a:pt x="0" y="10"/>
                </a:lnTo>
                <a:lnTo>
                  <a:pt x="199" y="100"/>
                </a:lnTo>
                <a:close/>
              </a:path>
              <a:path w="634" h="635">
                <a:moveTo>
                  <a:pt x="10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10446542" y="33747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76" y="139"/>
                </a:lnTo>
                <a:lnTo>
                  <a:pt x="241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10446615" y="33747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0"/>
                </a:lnTo>
                <a:lnTo>
                  <a:pt x="200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10442139" y="33747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0"/>
                </a:lnTo>
                <a:lnTo>
                  <a:pt x="76" y="139"/>
                </a:lnTo>
                <a:lnTo>
                  <a:pt x="244" y="38"/>
                </a:lnTo>
                <a:close/>
              </a:path>
              <a:path w="634" h="635">
                <a:moveTo>
                  <a:pt x="244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10442206" y="33747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48" y="0"/>
                </a:moveTo>
                <a:lnTo>
                  <a:pt x="0" y="11"/>
                </a:lnTo>
                <a:lnTo>
                  <a:pt x="203" y="9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10440389" y="33743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101" y="12"/>
                </a:lnTo>
                <a:lnTo>
                  <a:pt x="0" y="253"/>
                </a:lnTo>
                <a:lnTo>
                  <a:pt x="101" y="114"/>
                </a:lnTo>
                <a:lnTo>
                  <a:pt x="330" y="88"/>
                </a:lnTo>
                <a:close/>
              </a:path>
              <a:path w="634" h="635">
                <a:moveTo>
                  <a:pt x="431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10440488" y="33744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25"/>
                </a:lnTo>
                <a:lnTo>
                  <a:pt x="12" y="203"/>
                </a:lnTo>
                <a:lnTo>
                  <a:pt x="190" y="253"/>
                </a:lnTo>
                <a:lnTo>
                  <a:pt x="406" y="228"/>
                </a:lnTo>
                <a:lnTo>
                  <a:pt x="330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10442398" y="33753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101" y="12"/>
                </a:lnTo>
                <a:lnTo>
                  <a:pt x="0" y="241"/>
                </a:lnTo>
                <a:lnTo>
                  <a:pt x="228" y="88"/>
                </a:lnTo>
                <a:lnTo>
                  <a:pt x="436" y="88"/>
                </a:lnTo>
                <a:lnTo>
                  <a:pt x="228" y="0"/>
                </a:lnTo>
                <a:close/>
              </a:path>
              <a:path w="634" h="635">
                <a:moveTo>
                  <a:pt x="436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10442455" y="33754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6" y="0"/>
                </a:moveTo>
                <a:lnTo>
                  <a:pt x="41" y="12"/>
                </a:lnTo>
                <a:lnTo>
                  <a:pt x="120" y="215"/>
                </a:lnTo>
                <a:lnTo>
                  <a:pt x="435" y="215"/>
                </a:lnTo>
                <a:lnTo>
                  <a:pt x="34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10445963" y="33712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50" y="139"/>
                </a:lnTo>
                <a:lnTo>
                  <a:pt x="266" y="241"/>
                </a:lnTo>
                <a:lnTo>
                  <a:pt x="546" y="215"/>
                </a:lnTo>
                <a:lnTo>
                  <a:pt x="212" y="139"/>
                </a:lnTo>
                <a:lnTo>
                  <a:pt x="0" y="0"/>
                </a:lnTo>
                <a:close/>
              </a:path>
              <a:path w="634" h="635">
                <a:moveTo>
                  <a:pt x="533" y="50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10446042" y="33711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4" y="0"/>
                </a:moveTo>
                <a:lnTo>
                  <a:pt x="61" y="12"/>
                </a:lnTo>
                <a:lnTo>
                  <a:pt x="0" y="177"/>
                </a:lnTo>
                <a:lnTo>
                  <a:pt x="176" y="241"/>
                </a:lnTo>
                <a:lnTo>
                  <a:pt x="315" y="228"/>
                </a:lnTo>
                <a:lnTo>
                  <a:pt x="392" y="50"/>
                </a:lnTo>
                <a:lnTo>
                  <a:pt x="2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10429729" y="33735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3" y="139"/>
                </a:lnTo>
                <a:lnTo>
                  <a:pt x="266" y="253"/>
                </a:lnTo>
                <a:lnTo>
                  <a:pt x="546" y="215"/>
                </a:lnTo>
                <a:lnTo>
                  <a:pt x="241" y="152"/>
                </a:lnTo>
                <a:lnTo>
                  <a:pt x="55" y="63"/>
                </a:lnTo>
                <a:close/>
              </a:path>
              <a:path w="634" h="635">
                <a:moveTo>
                  <a:pt x="546" y="63"/>
                </a:moveTo>
                <a:lnTo>
                  <a:pt x="241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10429741" y="33734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0" y="63"/>
                </a:lnTo>
                <a:lnTo>
                  <a:pt x="126" y="228"/>
                </a:lnTo>
                <a:lnTo>
                  <a:pt x="472" y="215"/>
                </a:lnTo>
                <a:lnTo>
                  <a:pt x="444" y="63"/>
                </a:lnTo>
                <a:lnTo>
                  <a:pt x="26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10436079" y="33713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46" y="215"/>
                </a:lnTo>
                <a:lnTo>
                  <a:pt x="254" y="152"/>
                </a:lnTo>
                <a:lnTo>
                  <a:pt x="47" y="63"/>
                </a:lnTo>
                <a:close/>
              </a:path>
              <a:path w="634" h="635">
                <a:moveTo>
                  <a:pt x="546" y="63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10436155" y="33712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63" y="12"/>
                </a:lnTo>
                <a:lnTo>
                  <a:pt x="0" y="190"/>
                </a:lnTo>
                <a:lnTo>
                  <a:pt x="177" y="241"/>
                </a:lnTo>
                <a:lnTo>
                  <a:pt x="317" y="228"/>
                </a:lnTo>
                <a:lnTo>
                  <a:pt x="457" y="139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10432370" y="33720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9" y="215"/>
                </a:lnTo>
                <a:lnTo>
                  <a:pt x="546" y="215"/>
                </a:lnTo>
                <a:lnTo>
                  <a:pt x="254" y="152"/>
                </a:lnTo>
                <a:lnTo>
                  <a:pt x="44" y="50"/>
                </a:lnTo>
                <a:close/>
              </a:path>
              <a:path w="634" h="635">
                <a:moveTo>
                  <a:pt x="546" y="50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10432370" y="33719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76" y="25"/>
                </a:lnTo>
                <a:lnTo>
                  <a:pt x="88" y="190"/>
                </a:lnTo>
                <a:lnTo>
                  <a:pt x="253" y="241"/>
                </a:lnTo>
                <a:lnTo>
                  <a:pt x="393" y="228"/>
                </a:lnTo>
                <a:lnTo>
                  <a:pt x="520" y="190"/>
                </a:lnTo>
                <a:lnTo>
                  <a:pt x="469" y="50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10413466" y="3364407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5">
                <a:moveTo>
                  <a:pt x="7874" y="2802"/>
                </a:moveTo>
                <a:lnTo>
                  <a:pt x="0" y="6252"/>
                </a:lnTo>
                <a:lnTo>
                  <a:pt x="0" y="8934"/>
                </a:lnTo>
                <a:lnTo>
                  <a:pt x="2083" y="9965"/>
                </a:lnTo>
                <a:lnTo>
                  <a:pt x="3076" y="10248"/>
                </a:lnTo>
                <a:lnTo>
                  <a:pt x="6704" y="10248"/>
                </a:lnTo>
                <a:lnTo>
                  <a:pt x="7557" y="8238"/>
                </a:lnTo>
                <a:lnTo>
                  <a:pt x="26670" y="5002"/>
                </a:lnTo>
                <a:lnTo>
                  <a:pt x="26670" y="4225"/>
                </a:lnTo>
                <a:lnTo>
                  <a:pt x="9055" y="4225"/>
                </a:lnTo>
                <a:lnTo>
                  <a:pt x="7874" y="2802"/>
                </a:lnTo>
                <a:close/>
              </a:path>
              <a:path w="26670" h="10795">
                <a:moveTo>
                  <a:pt x="24288" y="0"/>
                </a:moveTo>
                <a:lnTo>
                  <a:pt x="19432" y="0"/>
                </a:lnTo>
                <a:lnTo>
                  <a:pt x="14974" y="1456"/>
                </a:lnTo>
                <a:lnTo>
                  <a:pt x="12002" y="2828"/>
                </a:lnTo>
                <a:lnTo>
                  <a:pt x="9055" y="4225"/>
                </a:lnTo>
                <a:lnTo>
                  <a:pt x="26670" y="4225"/>
                </a:lnTo>
                <a:lnTo>
                  <a:pt x="26670" y="873"/>
                </a:lnTo>
                <a:lnTo>
                  <a:pt x="2428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10432226" y="33730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38"/>
                </a:moveTo>
                <a:lnTo>
                  <a:pt x="126" y="76"/>
                </a:lnTo>
                <a:lnTo>
                  <a:pt x="279" y="38"/>
                </a:lnTo>
                <a:close/>
              </a:path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10432277" y="33729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6" y="0"/>
                </a:moveTo>
                <a:lnTo>
                  <a:pt x="0" y="90"/>
                </a:lnTo>
                <a:lnTo>
                  <a:pt x="193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10412881" y="3367140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64" y="0"/>
                </a:moveTo>
                <a:lnTo>
                  <a:pt x="0" y="3822"/>
                </a:lnTo>
                <a:lnTo>
                  <a:pt x="1714" y="5372"/>
                </a:lnTo>
                <a:lnTo>
                  <a:pt x="2235" y="6350"/>
                </a:lnTo>
                <a:lnTo>
                  <a:pt x="5537" y="5918"/>
                </a:lnTo>
                <a:lnTo>
                  <a:pt x="11455" y="2768"/>
                </a:lnTo>
                <a:lnTo>
                  <a:pt x="1206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10425658" y="3364839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66" y="0"/>
                </a:moveTo>
                <a:lnTo>
                  <a:pt x="6742" y="0"/>
                </a:lnTo>
                <a:lnTo>
                  <a:pt x="309" y="2985"/>
                </a:lnTo>
                <a:lnTo>
                  <a:pt x="0" y="3231"/>
                </a:lnTo>
                <a:lnTo>
                  <a:pt x="0" y="3695"/>
                </a:lnTo>
                <a:lnTo>
                  <a:pt x="4800" y="3695"/>
                </a:lnTo>
                <a:lnTo>
                  <a:pt x="12319" y="2116"/>
                </a:lnTo>
                <a:lnTo>
                  <a:pt x="12319" y="415"/>
                </a:lnTo>
                <a:lnTo>
                  <a:pt x="1136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10393553" y="3371098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62" y="0"/>
                </a:moveTo>
                <a:lnTo>
                  <a:pt x="3035" y="88"/>
                </a:lnTo>
                <a:lnTo>
                  <a:pt x="139" y="2247"/>
                </a:lnTo>
                <a:lnTo>
                  <a:pt x="0" y="4965"/>
                </a:lnTo>
                <a:lnTo>
                  <a:pt x="1752" y="6121"/>
                </a:lnTo>
                <a:lnTo>
                  <a:pt x="19837" y="5829"/>
                </a:lnTo>
                <a:lnTo>
                  <a:pt x="25857" y="3060"/>
                </a:lnTo>
                <a:lnTo>
                  <a:pt x="20408" y="1104"/>
                </a:lnTo>
                <a:lnTo>
                  <a:pt x="182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10393629" y="3371138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74" y="0"/>
                </a:moveTo>
                <a:lnTo>
                  <a:pt x="2960" y="57"/>
                </a:lnTo>
                <a:lnTo>
                  <a:pt x="64" y="2216"/>
                </a:lnTo>
                <a:lnTo>
                  <a:pt x="0" y="4970"/>
                </a:lnTo>
                <a:lnTo>
                  <a:pt x="1475" y="5943"/>
                </a:lnTo>
                <a:lnTo>
                  <a:pt x="9599" y="5943"/>
                </a:lnTo>
                <a:lnTo>
                  <a:pt x="19762" y="5784"/>
                </a:lnTo>
                <a:lnTo>
                  <a:pt x="22402" y="4576"/>
                </a:lnTo>
                <a:lnTo>
                  <a:pt x="22402" y="3829"/>
                </a:lnTo>
                <a:lnTo>
                  <a:pt x="5690" y="3829"/>
                </a:lnTo>
                <a:lnTo>
                  <a:pt x="1692" y="3463"/>
                </a:lnTo>
                <a:lnTo>
                  <a:pt x="18656" y="196"/>
                </a:lnTo>
                <a:lnTo>
                  <a:pt x="18274" y="0"/>
                </a:lnTo>
                <a:close/>
              </a:path>
              <a:path w="22859" h="6350">
                <a:moveTo>
                  <a:pt x="22402" y="2505"/>
                </a:moveTo>
                <a:lnTo>
                  <a:pt x="9843" y="3689"/>
                </a:lnTo>
                <a:lnTo>
                  <a:pt x="5690" y="3829"/>
                </a:lnTo>
                <a:lnTo>
                  <a:pt x="22402" y="3829"/>
                </a:lnTo>
                <a:lnTo>
                  <a:pt x="22402" y="2505"/>
                </a:lnTo>
                <a:close/>
              </a:path>
              <a:path w="22859" h="6350">
                <a:moveTo>
                  <a:pt x="18656" y="196"/>
                </a:moveTo>
                <a:lnTo>
                  <a:pt x="16803" y="196"/>
                </a:lnTo>
                <a:lnTo>
                  <a:pt x="19673" y="1441"/>
                </a:lnTo>
                <a:lnTo>
                  <a:pt x="22402" y="2457"/>
                </a:lnTo>
                <a:lnTo>
                  <a:pt x="22402" y="1807"/>
                </a:lnTo>
                <a:lnTo>
                  <a:pt x="20334" y="1060"/>
                </a:lnTo>
                <a:lnTo>
                  <a:pt x="18656" y="19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10394746" y="3371518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62" y="0"/>
                </a:moveTo>
                <a:lnTo>
                  <a:pt x="4610" y="304"/>
                </a:lnTo>
                <a:lnTo>
                  <a:pt x="761" y="1498"/>
                </a:lnTo>
                <a:lnTo>
                  <a:pt x="0" y="2438"/>
                </a:lnTo>
                <a:lnTo>
                  <a:pt x="3352" y="965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10392813" y="3373865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5">
                <a:moveTo>
                  <a:pt x="0" y="1485"/>
                </a:moveTo>
                <a:lnTo>
                  <a:pt x="4330" y="3886"/>
                </a:lnTo>
                <a:lnTo>
                  <a:pt x="15214" y="2794"/>
                </a:lnTo>
                <a:lnTo>
                  <a:pt x="16136" y="2661"/>
                </a:lnTo>
                <a:lnTo>
                  <a:pt x="3187" y="1778"/>
                </a:lnTo>
                <a:lnTo>
                  <a:pt x="0" y="1485"/>
                </a:lnTo>
                <a:close/>
              </a:path>
              <a:path w="23495" h="4445">
                <a:moveTo>
                  <a:pt x="18894" y="2263"/>
                </a:moveTo>
                <a:lnTo>
                  <a:pt x="16136" y="2661"/>
                </a:lnTo>
                <a:lnTo>
                  <a:pt x="18084" y="2794"/>
                </a:lnTo>
                <a:lnTo>
                  <a:pt x="18894" y="2263"/>
                </a:lnTo>
                <a:close/>
              </a:path>
              <a:path w="23495" h="4445">
                <a:moveTo>
                  <a:pt x="22351" y="0"/>
                </a:moveTo>
                <a:lnTo>
                  <a:pt x="18894" y="2263"/>
                </a:lnTo>
                <a:lnTo>
                  <a:pt x="19710" y="2146"/>
                </a:lnTo>
                <a:lnTo>
                  <a:pt x="23494" y="723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10396010" y="3371602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56" y="0"/>
                </a:moveTo>
                <a:lnTo>
                  <a:pt x="2451" y="1511"/>
                </a:lnTo>
                <a:lnTo>
                  <a:pt x="0" y="2108"/>
                </a:lnTo>
                <a:lnTo>
                  <a:pt x="14884" y="558"/>
                </a:lnTo>
                <a:lnTo>
                  <a:pt x="11899" y="495"/>
                </a:lnTo>
                <a:lnTo>
                  <a:pt x="8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10634163" y="3372513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40" y="304"/>
                </a:lnTo>
                <a:lnTo>
                  <a:pt x="139" y="482"/>
                </a:lnTo>
                <a:lnTo>
                  <a:pt x="406" y="609"/>
                </a:lnTo>
                <a:lnTo>
                  <a:pt x="863" y="520"/>
                </a:lnTo>
                <a:lnTo>
                  <a:pt x="939" y="368"/>
                </a:lnTo>
                <a:lnTo>
                  <a:pt x="393" y="368"/>
                </a:lnTo>
                <a:lnTo>
                  <a:pt x="114" y="241"/>
                </a:lnTo>
                <a:lnTo>
                  <a:pt x="0" y="0"/>
                </a:lnTo>
                <a:close/>
              </a:path>
              <a:path w="1270" h="635">
                <a:moveTo>
                  <a:pt x="876" y="139"/>
                </a:moveTo>
                <a:lnTo>
                  <a:pt x="762" y="304"/>
                </a:lnTo>
                <a:lnTo>
                  <a:pt x="393" y="368"/>
                </a:lnTo>
                <a:lnTo>
                  <a:pt x="939" y="368"/>
                </a:lnTo>
                <a:lnTo>
                  <a:pt x="87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10634278" y="3372282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42" y="0"/>
                </a:moveTo>
                <a:lnTo>
                  <a:pt x="0" y="63"/>
                </a:lnTo>
                <a:lnTo>
                  <a:pt x="0" y="469"/>
                </a:lnTo>
                <a:lnTo>
                  <a:pt x="279" y="596"/>
                </a:lnTo>
                <a:lnTo>
                  <a:pt x="647" y="533"/>
                </a:lnTo>
                <a:lnTo>
                  <a:pt x="622" y="126"/>
                </a:lnTo>
                <a:lnTo>
                  <a:pt x="34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10593231" y="3354197"/>
            <a:ext cx="46028" cy="24307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10633726" y="337055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57" y="0"/>
                </a:moveTo>
                <a:lnTo>
                  <a:pt x="0" y="76"/>
                </a:lnTo>
                <a:lnTo>
                  <a:pt x="29" y="495"/>
                </a:lnTo>
                <a:lnTo>
                  <a:pt x="165" y="685"/>
                </a:lnTo>
                <a:lnTo>
                  <a:pt x="228" y="292"/>
                </a:lnTo>
                <a:lnTo>
                  <a:pt x="584" y="215"/>
                </a:lnTo>
                <a:lnTo>
                  <a:pt x="778" y="215"/>
                </a:lnTo>
                <a:lnTo>
                  <a:pt x="457" y="0"/>
                </a:lnTo>
                <a:close/>
              </a:path>
              <a:path w="1270" h="1270">
                <a:moveTo>
                  <a:pt x="778" y="215"/>
                </a:moveTo>
                <a:lnTo>
                  <a:pt x="584" y="215"/>
                </a:lnTo>
                <a:lnTo>
                  <a:pt x="711" y="241"/>
                </a:lnTo>
                <a:lnTo>
                  <a:pt x="838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10633950" y="3370783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68" y="0"/>
                </a:moveTo>
                <a:lnTo>
                  <a:pt x="0" y="63"/>
                </a:lnTo>
                <a:lnTo>
                  <a:pt x="38" y="507"/>
                </a:lnTo>
                <a:lnTo>
                  <a:pt x="304" y="596"/>
                </a:lnTo>
                <a:lnTo>
                  <a:pt x="647" y="520"/>
                </a:lnTo>
                <a:lnTo>
                  <a:pt x="560" y="63"/>
                </a:lnTo>
                <a:lnTo>
                  <a:pt x="36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10635544" y="33717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49" y="0"/>
                </a:moveTo>
                <a:lnTo>
                  <a:pt x="0" y="165"/>
                </a:lnTo>
                <a:lnTo>
                  <a:pt x="149" y="76"/>
                </a:lnTo>
                <a:close/>
              </a:path>
              <a:path w="634" h="635">
                <a:moveTo>
                  <a:pt x="268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10635577" y="33717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50" y="177"/>
                </a:lnTo>
                <a:lnTo>
                  <a:pt x="190" y="215"/>
                </a:lnTo>
                <a:lnTo>
                  <a:pt x="266" y="38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10632903" y="33738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0" y="0"/>
                </a:moveTo>
                <a:lnTo>
                  <a:pt x="0" y="177"/>
                </a:lnTo>
                <a:lnTo>
                  <a:pt x="211" y="76"/>
                </a:lnTo>
                <a:close/>
              </a:path>
              <a:path w="634" h="635">
                <a:moveTo>
                  <a:pt x="275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10632947" y="33739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12"/>
                </a:moveTo>
                <a:lnTo>
                  <a:pt x="38" y="177"/>
                </a:lnTo>
                <a:lnTo>
                  <a:pt x="190" y="203"/>
                </a:lnTo>
                <a:lnTo>
                  <a:pt x="266" y="38"/>
                </a:lnTo>
                <a:lnTo>
                  <a:pt x="11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10634774" y="33732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1" y="0"/>
                </a:moveTo>
                <a:lnTo>
                  <a:pt x="0" y="177"/>
                </a:lnTo>
                <a:lnTo>
                  <a:pt x="138" y="76"/>
                </a:lnTo>
                <a:close/>
              </a:path>
              <a:path w="634" h="635">
                <a:moveTo>
                  <a:pt x="258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10634783" y="33733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6" y="0"/>
                </a:moveTo>
                <a:lnTo>
                  <a:pt x="50" y="165"/>
                </a:lnTo>
                <a:lnTo>
                  <a:pt x="190" y="203"/>
                </a:lnTo>
                <a:lnTo>
                  <a:pt x="279" y="38"/>
                </a:lnTo>
                <a:lnTo>
                  <a:pt x="12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10629764" y="33732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253"/>
                </a:lnTo>
                <a:lnTo>
                  <a:pt x="76" y="76"/>
                </a:lnTo>
                <a:close/>
              </a:path>
              <a:path w="634" h="635">
                <a:moveTo>
                  <a:pt x="187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10629723" y="33733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38" y="165"/>
                </a:lnTo>
                <a:lnTo>
                  <a:pt x="177" y="203"/>
                </a:lnTo>
                <a:lnTo>
                  <a:pt x="254" y="38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10627553" y="337266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90" y="0"/>
                </a:moveTo>
                <a:lnTo>
                  <a:pt x="73" y="76"/>
                </a:lnTo>
                <a:lnTo>
                  <a:pt x="0" y="228"/>
                </a:lnTo>
                <a:lnTo>
                  <a:pt x="124" y="431"/>
                </a:lnTo>
                <a:lnTo>
                  <a:pt x="251" y="533"/>
                </a:lnTo>
                <a:lnTo>
                  <a:pt x="225" y="203"/>
                </a:lnTo>
                <a:lnTo>
                  <a:pt x="492" y="152"/>
                </a:lnTo>
                <a:lnTo>
                  <a:pt x="390" y="0"/>
                </a:lnTo>
                <a:close/>
              </a:path>
              <a:path w="1270" h="635">
                <a:moveTo>
                  <a:pt x="603" y="152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10627775" y="33728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0" y="38"/>
                </a:lnTo>
                <a:lnTo>
                  <a:pt x="12" y="342"/>
                </a:lnTo>
                <a:lnTo>
                  <a:pt x="215" y="431"/>
                </a:lnTo>
                <a:lnTo>
                  <a:pt x="469" y="380"/>
                </a:lnTo>
                <a:lnTo>
                  <a:pt x="361" y="3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10629971" y="33744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114" y="25"/>
                </a:lnTo>
                <a:lnTo>
                  <a:pt x="0" y="431"/>
                </a:lnTo>
                <a:lnTo>
                  <a:pt x="139" y="520"/>
                </a:lnTo>
                <a:lnTo>
                  <a:pt x="114" y="203"/>
                </a:lnTo>
                <a:lnTo>
                  <a:pt x="368" y="152"/>
                </a:lnTo>
                <a:lnTo>
                  <a:pt x="499" y="152"/>
                </a:lnTo>
                <a:lnTo>
                  <a:pt x="292" y="0"/>
                </a:lnTo>
                <a:close/>
              </a:path>
              <a:path w="634" h="635">
                <a:moveTo>
                  <a:pt x="499" y="152"/>
                </a:moveTo>
                <a:lnTo>
                  <a:pt x="368" y="152"/>
                </a:lnTo>
                <a:lnTo>
                  <a:pt x="546" y="21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10630081" y="33745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50"/>
                </a:lnTo>
                <a:lnTo>
                  <a:pt x="25" y="355"/>
                </a:lnTo>
                <a:lnTo>
                  <a:pt x="215" y="431"/>
                </a:lnTo>
                <a:lnTo>
                  <a:pt x="457" y="380"/>
                </a:lnTo>
                <a:lnTo>
                  <a:pt x="355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10634081" y="3367189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61" y="266"/>
                </a:lnTo>
                <a:lnTo>
                  <a:pt x="292" y="444"/>
                </a:lnTo>
                <a:lnTo>
                  <a:pt x="635" y="380"/>
                </a:lnTo>
                <a:lnTo>
                  <a:pt x="292" y="266"/>
                </a:lnTo>
                <a:lnTo>
                  <a:pt x="78" y="126"/>
                </a:lnTo>
                <a:lnTo>
                  <a:pt x="0" y="0"/>
                </a:lnTo>
                <a:close/>
              </a:path>
              <a:path w="1270" h="635">
                <a:moveTo>
                  <a:pt x="622" y="101"/>
                </a:moveTo>
                <a:lnTo>
                  <a:pt x="482" y="228"/>
                </a:lnTo>
                <a:lnTo>
                  <a:pt x="292" y="266"/>
                </a:lnTo>
                <a:lnTo>
                  <a:pt x="673" y="266"/>
                </a:lnTo>
                <a:lnTo>
                  <a:pt x="622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10634183" y="33670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76" y="38"/>
                </a:lnTo>
                <a:lnTo>
                  <a:pt x="0" y="330"/>
                </a:lnTo>
                <a:lnTo>
                  <a:pt x="190" y="431"/>
                </a:lnTo>
                <a:lnTo>
                  <a:pt x="444" y="381"/>
                </a:lnTo>
                <a:lnTo>
                  <a:pt x="444" y="88"/>
                </a:lnTo>
                <a:lnTo>
                  <a:pt x="24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10615366" y="337129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14" y="342"/>
                </a:lnTo>
                <a:lnTo>
                  <a:pt x="304" y="444"/>
                </a:lnTo>
                <a:lnTo>
                  <a:pt x="635" y="368"/>
                </a:lnTo>
                <a:lnTo>
                  <a:pt x="292" y="266"/>
                </a:lnTo>
                <a:lnTo>
                  <a:pt x="70" y="114"/>
                </a:lnTo>
                <a:close/>
              </a:path>
              <a:path w="1270" h="635">
                <a:moveTo>
                  <a:pt x="635" y="101"/>
                </a:moveTo>
                <a:lnTo>
                  <a:pt x="492" y="228"/>
                </a:lnTo>
                <a:lnTo>
                  <a:pt x="292" y="266"/>
                </a:lnTo>
                <a:lnTo>
                  <a:pt x="690" y="266"/>
                </a:lnTo>
                <a:lnTo>
                  <a:pt x="63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10615366" y="33711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101" y="50"/>
                </a:lnTo>
                <a:lnTo>
                  <a:pt x="101" y="330"/>
                </a:lnTo>
                <a:lnTo>
                  <a:pt x="292" y="431"/>
                </a:lnTo>
                <a:lnTo>
                  <a:pt x="558" y="381"/>
                </a:lnTo>
                <a:lnTo>
                  <a:pt x="459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10622682" y="3367339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71" y="253"/>
                </a:lnTo>
                <a:lnTo>
                  <a:pt x="304" y="444"/>
                </a:lnTo>
                <a:lnTo>
                  <a:pt x="635" y="380"/>
                </a:lnTo>
                <a:lnTo>
                  <a:pt x="292" y="266"/>
                </a:lnTo>
                <a:lnTo>
                  <a:pt x="65" y="114"/>
                </a:lnTo>
                <a:close/>
              </a:path>
              <a:path w="1270" h="635">
                <a:moveTo>
                  <a:pt x="635" y="114"/>
                </a:moveTo>
                <a:lnTo>
                  <a:pt x="292" y="266"/>
                </a:lnTo>
                <a:lnTo>
                  <a:pt x="680" y="266"/>
                </a:lnTo>
                <a:lnTo>
                  <a:pt x="635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10622742" y="33671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84" y="0"/>
                </a:moveTo>
                <a:lnTo>
                  <a:pt x="30" y="50"/>
                </a:lnTo>
                <a:lnTo>
                  <a:pt x="0" y="266"/>
                </a:lnTo>
                <a:lnTo>
                  <a:pt x="234" y="431"/>
                </a:lnTo>
                <a:lnTo>
                  <a:pt x="488" y="381"/>
                </a:lnTo>
                <a:lnTo>
                  <a:pt x="393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10618429" y="3368516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40" y="228"/>
                </a:lnTo>
                <a:lnTo>
                  <a:pt x="165" y="368"/>
                </a:lnTo>
                <a:lnTo>
                  <a:pt x="292" y="431"/>
                </a:lnTo>
                <a:lnTo>
                  <a:pt x="622" y="368"/>
                </a:lnTo>
                <a:lnTo>
                  <a:pt x="279" y="266"/>
                </a:lnTo>
                <a:lnTo>
                  <a:pt x="54" y="101"/>
                </a:lnTo>
                <a:close/>
              </a:path>
              <a:path w="1270" h="635">
                <a:moveTo>
                  <a:pt x="622" y="101"/>
                </a:moveTo>
                <a:lnTo>
                  <a:pt x="279" y="266"/>
                </a:lnTo>
                <a:lnTo>
                  <a:pt x="668" y="266"/>
                </a:lnTo>
                <a:lnTo>
                  <a:pt x="622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10618512" y="336833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4" y="0"/>
                </a:moveTo>
                <a:lnTo>
                  <a:pt x="94" y="50"/>
                </a:lnTo>
                <a:lnTo>
                  <a:pt x="0" y="342"/>
                </a:lnTo>
                <a:lnTo>
                  <a:pt x="196" y="444"/>
                </a:lnTo>
                <a:lnTo>
                  <a:pt x="374" y="406"/>
                </a:lnTo>
                <a:lnTo>
                  <a:pt x="501" y="342"/>
                </a:lnTo>
                <a:lnTo>
                  <a:pt x="450" y="101"/>
                </a:lnTo>
                <a:lnTo>
                  <a:pt x="23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10596638" y="3355187"/>
            <a:ext cx="31115" cy="18415"/>
          </a:xfrm>
          <a:custGeom>
            <a:avLst/>
            <a:gdLst/>
            <a:ahLst/>
            <a:cxnLst/>
            <a:rect l="l" t="t" r="r" b="b"/>
            <a:pathLst>
              <a:path w="31115" h="18414">
                <a:moveTo>
                  <a:pt x="9071" y="4889"/>
                </a:moveTo>
                <a:lnTo>
                  <a:pt x="0" y="10951"/>
                </a:lnTo>
                <a:lnTo>
                  <a:pt x="0" y="15645"/>
                </a:lnTo>
                <a:lnTo>
                  <a:pt x="2416" y="17462"/>
                </a:lnTo>
                <a:lnTo>
                  <a:pt x="3559" y="17957"/>
                </a:lnTo>
                <a:lnTo>
                  <a:pt x="7727" y="17957"/>
                </a:lnTo>
                <a:lnTo>
                  <a:pt x="8703" y="14439"/>
                </a:lnTo>
                <a:lnTo>
                  <a:pt x="30734" y="8771"/>
                </a:lnTo>
                <a:lnTo>
                  <a:pt x="30734" y="7403"/>
                </a:lnTo>
                <a:lnTo>
                  <a:pt x="10430" y="7403"/>
                </a:lnTo>
                <a:lnTo>
                  <a:pt x="9071" y="4889"/>
                </a:lnTo>
                <a:close/>
              </a:path>
              <a:path w="31115" h="18414">
                <a:moveTo>
                  <a:pt x="28023" y="0"/>
                </a:moveTo>
                <a:lnTo>
                  <a:pt x="22365" y="0"/>
                </a:lnTo>
                <a:lnTo>
                  <a:pt x="17237" y="2539"/>
                </a:lnTo>
                <a:lnTo>
                  <a:pt x="10430" y="7403"/>
                </a:lnTo>
                <a:lnTo>
                  <a:pt x="30734" y="7403"/>
                </a:lnTo>
                <a:lnTo>
                  <a:pt x="30734" y="1518"/>
                </a:lnTo>
                <a:lnTo>
                  <a:pt x="28023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10618247" y="33702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30" y="63"/>
                </a:moveTo>
                <a:lnTo>
                  <a:pt x="63" y="190"/>
                </a:lnTo>
                <a:lnTo>
                  <a:pt x="253" y="203"/>
                </a:lnTo>
                <a:lnTo>
                  <a:pt x="330" y="63"/>
                </a:lnTo>
                <a:close/>
              </a:path>
              <a:path w="634" h="635">
                <a:moveTo>
                  <a:pt x="0" y="0"/>
                </a:moveTo>
                <a:lnTo>
                  <a:pt x="38" y="139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10618248" y="33702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203"/>
                </a:moveTo>
                <a:lnTo>
                  <a:pt x="50" y="177"/>
                </a:lnTo>
                <a:lnTo>
                  <a:pt x="50" y="38"/>
                </a:lnTo>
                <a:lnTo>
                  <a:pt x="292" y="50"/>
                </a:lnTo>
                <a:lnTo>
                  <a:pt x="292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10595971" y="3359965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29">
                <a:moveTo>
                  <a:pt x="13906" y="0"/>
                </a:moveTo>
                <a:lnTo>
                  <a:pt x="0" y="6730"/>
                </a:lnTo>
                <a:lnTo>
                  <a:pt x="1968" y="9410"/>
                </a:lnTo>
                <a:lnTo>
                  <a:pt x="2565" y="11137"/>
                </a:lnTo>
                <a:lnTo>
                  <a:pt x="6375" y="10375"/>
                </a:lnTo>
                <a:lnTo>
                  <a:pt x="13182" y="4876"/>
                </a:lnTo>
                <a:lnTo>
                  <a:pt x="1390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10611023" y="3354104"/>
            <a:ext cx="13970" cy="8890"/>
          </a:xfrm>
          <a:custGeom>
            <a:avLst/>
            <a:gdLst/>
            <a:ahLst/>
            <a:cxnLst/>
            <a:rect l="l" t="t" r="r" b="b"/>
            <a:pathLst>
              <a:path w="13970" h="8889">
                <a:moveTo>
                  <a:pt x="10007" y="0"/>
                </a:moveTo>
                <a:lnTo>
                  <a:pt x="0" y="7073"/>
                </a:lnTo>
                <a:lnTo>
                  <a:pt x="1219" y="8315"/>
                </a:lnTo>
                <a:lnTo>
                  <a:pt x="6802" y="7024"/>
                </a:lnTo>
                <a:lnTo>
                  <a:pt x="12349" y="4564"/>
                </a:lnTo>
                <a:lnTo>
                  <a:pt x="13462" y="2298"/>
                </a:lnTo>
                <a:lnTo>
                  <a:pt x="1000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10573687" y="3366886"/>
            <a:ext cx="29845" cy="10795"/>
          </a:xfrm>
          <a:custGeom>
            <a:avLst/>
            <a:gdLst/>
            <a:ahLst/>
            <a:cxnLst/>
            <a:rect l="l" t="t" r="r" b="b"/>
            <a:pathLst>
              <a:path w="29845" h="10795">
                <a:moveTo>
                  <a:pt x="21043" y="0"/>
                </a:moveTo>
                <a:lnTo>
                  <a:pt x="3505" y="177"/>
                </a:lnTo>
                <a:lnTo>
                  <a:pt x="165" y="3975"/>
                </a:lnTo>
                <a:lnTo>
                  <a:pt x="0" y="8724"/>
                </a:lnTo>
                <a:lnTo>
                  <a:pt x="2031" y="10769"/>
                </a:lnTo>
                <a:lnTo>
                  <a:pt x="22872" y="10223"/>
                </a:lnTo>
                <a:lnTo>
                  <a:pt x="29794" y="5384"/>
                </a:lnTo>
                <a:lnTo>
                  <a:pt x="23520" y="1943"/>
                </a:lnTo>
                <a:lnTo>
                  <a:pt x="2104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10573766" y="3366973"/>
            <a:ext cx="26034" cy="10795"/>
          </a:xfrm>
          <a:custGeom>
            <a:avLst/>
            <a:gdLst/>
            <a:ahLst/>
            <a:cxnLst/>
            <a:rect l="l" t="t" r="r" b="b"/>
            <a:pathLst>
              <a:path w="26034" h="10795">
                <a:moveTo>
                  <a:pt x="21069" y="0"/>
                </a:moveTo>
                <a:lnTo>
                  <a:pt x="3421" y="91"/>
                </a:lnTo>
                <a:lnTo>
                  <a:pt x="93" y="3888"/>
                </a:lnTo>
                <a:lnTo>
                  <a:pt x="0" y="8710"/>
                </a:lnTo>
                <a:lnTo>
                  <a:pt x="1694" y="10426"/>
                </a:lnTo>
                <a:lnTo>
                  <a:pt x="11096" y="10426"/>
                </a:lnTo>
                <a:lnTo>
                  <a:pt x="22801" y="10137"/>
                </a:lnTo>
                <a:lnTo>
                  <a:pt x="25831" y="8018"/>
                </a:lnTo>
                <a:lnTo>
                  <a:pt x="25831" y="6708"/>
                </a:lnTo>
                <a:lnTo>
                  <a:pt x="6557" y="6708"/>
                </a:lnTo>
                <a:lnTo>
                  <a:pt x="1959" y="6073"/>
                </a:lnTo>
                <a:lnTo>
                  <a:pt x="3248" y="4133"/>
                </a:lnTo>
                <a:lnTo>
                  <a:pt x="7820" y="2007"/>
                </a:lnTo>
                <a:lnTo>
                  <a:pt x="13073" y="815"/>
                </a:lnTo>
                <a:lnTo>
                  <a:pt x="19372" y="358"/>
                </a:lnTo>
                <a:lnTo>
                  <a:pt x="21526" y="358"/>
                </a:lnTo>
                <a:lnTo>
                  <a:pt x="21069" y="0"/>
                </a:lnTo>
                <a:close/>
              </a:path>
              <a:path w="26034" h="10795">
                <a:moveTo>
                  <a:pt x="25831" y="4413"/>
                </a:moveTo>
                <a:lnTo>
                  <a:pt x="11358" y="6479"/>
                </a:lnTo>
                <a:lnTo>
                  <a:pt x="6557" y="6708"/>
                </a:lnTo>
                <a:lnTo>
                  <a:pt x="25831" y="6708"/>
                </a:lnTo>
                <a:lnTo>
                  <a:pt x="25831" y="4413"/>
                </a:lnTo>
                <a:close/>
              </a:path>
              <a:path w="26034" h="10795">
                <a:moveTo>
                  <a:pt x="21526" y="358"/>
                </a:moveTo>
                <a:lnTo>
                  <a:pt x="19372" y="358"/>
                </a:lnTo>
                <a:lnTo>
                  <a:pt x="22686" y="2542"/>
                </a:lnTo>
                <a:lnTo>
                  <a:pt x="25831" y="4329"/>
                </a:lnTo>
                <a:lnTo>
                  <a:pt x="25831" y="3168"/>
                </a:lnTo>
                <a:lnTo>
                  <a:pt x="23436" y="1856"/>
                </a:lnTo>
                <a:lnTo>
                  <a:pt x="21526" y="35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10575055" y="3367642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5">
                <a:moveTo>
                  <a:pt x="8267" y="0"/>
                </a:moveTo>
                <a:lnTo>
                  <a:pt x="5321" y="533"/>
                </a:lnTo>
                <a:lnTo>
                  <a:pt x="888" y="2641"/>
                </a:lnTo>
                <a:lnTo>
                  <a:pt x="0" y="4267"/>
                </a:lnTo>
                <a:lnTo>
                  <a:pt x="3886" y="1714"/>
                </a:lnTo>
                <a:lnTo>
                  <a:pt x="6972" y="660"/>
                </a:lnTo>
                <a:lnTo>
                  <a:pt x="826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10572853" y="3371757"/>
            <a:ext cx="27305" cy="6985"/>
          </a:xfrm>
          <a:custGeom>
            <a:avLst/>
            <a:gdLst/>
            <a:ahLst/>
            <a:cxnLst/>
            <a:rect l="l" t="t" r="r" b="b"/>
            <a:pathLst>
              <a:path w="27304" h="6985">
                <a:moveTo>
                  <a:pt x="0" y="2590"/>
                </a:moveTo>
                <a:lnTo>
                  <a:pt x="4978" y="6819"/>
                </a:lnTo>
                <a:lnTo>
                  <a:pt x="17513" y="4902"/>
                </a:lnTo>
                <a:lnTo>
                  <a:pt x="18582" y="4668"/>
                </a:lnTo>
                <a:lnTo>
                  <a:pt x="3670" y="3111"/>
                </a:lnTo>
                <a:lnTo>
                  <a:pt x="0" y="2590"/>
                </a:lnTo>
                <a:close/>
              </a:path>
              <a:path w="27304" h="6985">
                <a:moveTo>
                  <a:pt x="21742" y="3979"/>
                </a:moveTo>
                <a:lnTo>
                  <a:pt x="18582" y="4668"/>
                </a:lnTo>
                <a:lnTo>
                  <a:pt x="20815" y="4902"/>
                </a:lnTo>
                <a:lnTo>
                  <a:pt x="21742" y="3979"/>
                </a:lnTo>
                <a:close/>
              </a:path>
              <a:path w="27304" h="6985">
                <a:moveTo>
                  <a:pt x="25742" y="0"/>
                </a:moveTo>
                <a:lnTo>
                  <a:pt x="21742" y="3979"/>
                </a:lnTo>
                <a:lnTo>
                  <a:pt x="22694" y="3771"/>
                </a:lnTo>
                <a:lnTo>
                  <a:pt x="27063" y="1257"/>
                </a:lnTo>
                <a:lnTo>
                  <a:pt x="2574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10576521" y="3367793"/>
            <a:ext cx="17780" cy="3810"/>
          </a:xfrm>
          <a:custGeom>
            <a:avLst/>
            <a:gdLst/>
            <a:ahLst/>
            <a:cxnLst/>
            <a:rect l="l" t="t" r="r" b="b"/>
            <a:pathLst>
              <a:path w="17779" h="3810">
                <a:moveTo>
                  <a:pt x="9613" y="0"/>
                </a:moveTo>
                <a:lnTo>
                  <a:pt x="0" y="3721"/>
                </a:lnTo>
                <a:lnTo>
                  <a:pt x="17157" y="990"/>
                </a:lnTo>
                <a:lnTo>
                  <a:pt x="13716" y="850"/>
                </a:lnTo>
                <a:lnTo>
                  <a:pt x="961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9871265" y="2906013"/>
            <a:ext cx="315646" cy="47411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9970689" y="2952287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9" y="0"/>
                </a:moveTo>
                <a:lnTo>
                  <a:pt x="0" y="6300"/>
                </a:lnTo>
                <a:lnTo>
                  <a:pt x="164" y="13749"/>
                </a:lnTo>
                <a:lnTo>
                  <a:pt x="140" y="37590"/>
                </a:lnTo>
                <a:lnTo>
                  <a:pt x="47" y="63477"/>
                </a:lnTo>
                <a:lnTo>
                  <a:pt x="2659" y="120473"/>
                </a:lnTo>
                <a:lnTo>
                  <a:pt x="10458" y="224285"/>
                </a:lnTo>
                <a:lnTo>
                  <a:pt x="25846" y="412021"/>
                </a:lnTo>
                <a:lnTo>
                  <a:pt x="34587" y="401998"/>
                </a:lnTo>
                <a:lnTo>
                  <a:pt x="40767" y="397179"/>
                </a:lnTo>
                <a:lnTo>
                  <a:pt x="47326" y="396235"/>
                </a:lnTo>
                <a:lnTo>
                  <a:pt x="56174" y="396235"/>
                </a:lnTo>
                <a:lnTo>
                  <a:pt x="46723" y="381536"/>
                </a:lnTo>
                <a:lnTo>
                  <a:pt x="38108" y="340211"/>
                </a:lnTo>
                <a:lnTo>
                  <a:pt x="31045" y="281842"/>
                </a:lnTo>
                <a:lnTo>
                  <a:pt x="25221" y="214412"/>
                </a:lnTo>
                <a:lnTo>
                  <a:pt x="20325" y="145905"/>
                </a:lnTo>
                <a:lnTo>
                  <a:pt x="16044" y="84303"/>
                </a:lnTo>
                <a:lnTo>
                  <a:pt x="12066" y="37590"/>
                </a:lnTo>
                <a:lnTo>
                  <a:pt x="8079" y="13749"/>
                </a:lnTo>
                <a:lnTo>
                  <a:pt x="2268" y="1184"/>
                </a:lnTo>
                <a:lnTo>
                  <a:pt x="129" y="0"/>
                </a:lnTo>
                <a:close/>
              </a:path>
              <a:path w="57784" h="412114">
                <a:moveTo>
                  <a:pt x="56174" y="396235"/>
                </a:moveTo>
                <a:lnTo>
                  <a:pt x="47326" y="396235"/>
                </a:lnTo>
                <a:lnTo>
                  <a:pt x="57203" y="397835"/>
                </a:lnTo>
                <a:lnTo>
                  <a:pt x="56174" y="396235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10053431" y="2954802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79">
                <a:moveTo>
                  <a:pt x="41992" y="393087"/>
                </a:moveTo>
                <a:lnTo>
                  <a:pt x="34453" y="393087"/>
                </a:lnTo>
                <a:lnTo>
                  <a:pt x="42441" y="398599"/>
                </a:lnTo>
                <a:lnTo>
                  <a:pt x="41992" y="393087"/>
                </a:lnTo>
                <a:close/>
              </a:path>
              <a:path w="42545" h="398779">
                <a:moveTo>
                  <a:pt x="6248" y="0"/>
                </a:moveTo>
                <a:lnTo>
                  <a:pt x="1776" y="759"/>
                </a:lnTo>
                <a:lnTo>
                  <a:pt x="0" y="22185"/>
                </a:lnTo>
                <a:lnTo>
                  <a:pt x="968" y="68898"/>
                </a:lnTo>
                <a:lnTo>
                  <a:pt x="3927" y="132222"/>
                </a:lnTo>
                <a:lnTo>
                  <a:pt x="8119" y="203479"/>
                </a:lnTo>
                <a:lnTo>
                  <a:pt x="12790" y="273995"/>
                </a:lnTo>
                <a:lnTo>
                  <a:pt x="17185" y="335094"/>
                </a:lnTo>
                <a:lnTo>
                  <a:pt x="20547" y="378098"/>
                </a:lnTo>
                <a:lnTo>
                  <a:pt x="22121" y="394332"/>
                </a:lnTo>
                <a:lnTo>
                  <a:pt x="34453" y="393087"/>
                </a:lnTo>
                <a:lnTo>
                  <a:pt x="41992" y="393087"/>
                </a:lnTo>
                <a:lnTo>
                  <a:pt x="38801" y="353937"/>
                </a:lnTo>
                <a:lnTo>
                  <a:pt x="30082" y="251697"/>
                </a:lnTo>
                <a:lnTo>
                  <a:pt x="19590" y="139501"/>
                </a:lnTo>
                <a:lnTo>
                  <a:pt x="10628" y="64970"/>
                </a:lnTo>
                <a:lnTo>
                  <a:pt x="8284" y="40191"/>
                </a:lnTo>
                <a:lnTo>
                  <a:pt x="7621" y="15839"/>
                </a:lnTo>
                <a:lnTo>
                  <a:pt x="6248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10094946" y="2949890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15" y="415386"/>
                </a:moveTo>
                <a:lnTo>
                  <a:pt x="33961" y="419343"/>
                </a:lnTo>
                <a:lnTo>
                  <a:pt x="34204" y="419343"/>
                </a:lnTo>
                <a:lnTo>
                  <a:pt x="36389" y="415775"/>
                </a:lnTo>
                <a:lnTo>
                  <a:pt x="36215" y="415386"/>
                </a:lnTo>
                <a:close/>
              </a:path>
              <a:path w="50165" h="419735">
                <a:moveTo>
                  <a:pt x="38922" y="407190"/>
                </a:moveTo>
                <a:lnTo>
                  <a:pt x="15561" y="407190"/>
                </a:lnTo>
                <a:lnTo>
                  <a:pt x="32807" y="407774"/>
                </a:lnTo>
                <a:lnTo>
                  <a:pt x="36215" y="415386"/>
                </a:lnTo>
                <a:lnTo>
                  <a:pt x="37151" y="413743"/>
                </a:lnTo>
                <a:lnTo>
                  <a:pt x="38922" y="407190"/>
                </a:lnTo>
                <a:close/>
              </a:path>
              <a:path w="50165" h="419735">
                <a:moveTo>
                  <a:pt x="7045" y="10150"/>
                </a:moveTo>
                <a:lnTo>
                  <a:pt x="3343" y="16508"/>
                </a:lnTo>
                <a:lnTo>
                  <a:pt x="309" y="36813"/>
                </a:lnTo>
                <a:lnTo>
                  <a:pt x="116" y="50948"/>
                </a:lnTo>
                <a:lnTo>
                  <a:pt x="0" y="64546"/>
                </a:lnTo>
                <a:lnTo>
                  <a:pt x="245" y="82310"/>
                </a:lnTo>
                <a:lnTo>
                  <a:pt x="1198" y="191856"/>
                </a:lnTo>
                <a:lnTo>
                  <a:pt x="1973" y="260257"/>
                </a:lnTo>
                <a:lnTo>
                  <a:pt x="3015" y="323816"/>
                </a:lnTo>
                <a:lnTo>
                  <a:pt x="4373" y="372088"/>
                </a:lnTo>
                <a:lnTo>
                  <a:pt x="10608" y="409044"/>
                </a:lnTo>
                <a:lnTo>
                  <a:pt x="15561" y="407190"/>
                </a:lnTo>
                <a:lnTo>
                  <a:pt x="38922" y="407190"/>
                </a:lnTo>
                <a:lnTo>
                  <a:pt x="44847" y="385270"/>
                </a:lnTo>
                <a:lnTo>
                  <a:pt x="48895" y="338408"/>
                </a:lnTo>
                <a:lnTo>
                  <a:pt x="50016" y="279366"/>
                </a:lnTo>
                <a:lnTo>
                  <a:pt x="49292" y="235935"/>
                </a:lnTo>
                <a:lnTo>
                  <a:pt x="19728" y="235935"/>
                </a:lnTo>
                <a:lnTo>
                  <a:pt x="18547" y="230695"/>
                </a:lnTo>
                <a:lnTo>
                  <a:pt x="15590" y="188861"/>
                </a:lnTo>
                <a:lnTo>
                  <a:pt x="13777" y="149470"/>
                </a:lnTo>
                <a:lnTo>
                  <a:pt x="11663" y="94321"/>
                </a:lnTo>
                <a:lnTo>
                  <a:pt x="9388" y="26749"/>
                </a:lnTo>
                <a:lnTo>
                  <a:pt x="7045" y="10150"/>
                </a:lnTo>
                <a:close/>
              </a:path>
              <a:path w="50165" h="419735">
                <a:moveTo>
                  <a:pt x="29924" y="0"/>
                </a:moveTo>
                <a:lnTo>
                  <a:pt x="25098" y="46860"/>
                </a:lnTo>
                <a:lnTo>
                  <a:pt x="24192" y="110524"/>
                </a:lnTo>
                <a:lnTo>
                  <a:pt x="23831" y="136017"/>
                </a:lnTo>
                <a:lnTo>
                  <a:pt x="22906" y="185021"/>
                </a:lnTo>
                <a:lnTo>
                  <a:pt x="20735" y="232589"/>
                </a:lnTo>
                <a:lnTo>
                  <a:pt x="19728" y="235935"/>
                </a:lnTo>
                <a:lnTo>
                  <a:pt x="49292" y="235935"/>
                </a:lnTo>
                <a:lnTo>
                  <a:pt x="46393" y="151115"/>
                </a:lnTo>
                <a:lnTo>
                  <a:pt x="43094" y="94321"/>
                </a:lnTo>
                <a:lnTo>
                  <a:pt x="39772" y="50948"/>
                </a:lnTo>
                <a:lnTo>
                  <a:pt x="33283" y="8172"/>
                </a:lnTo>
                <a:lnTo>
                  <a:pt x="29924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9903053" y="2895307"/>
            <a:ext cx="298196" cy="494233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9902494" y="2894733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69" y="0"/>
                </a:moveTo>
                <a:lnTo>
                  <a:pt x="589" y="472440"/>
                </a:lnTo>
                <a:lnTo>
                  <a:pt x="466" y="482028"/>
                </a:lnTo>
                <a:lnTo>
                  <a:pt x="0" y="490562"/>
                </a:lnTo>
                <a:lnTo>
                  <a:pt x="4013" y="494118"/>
                </a:lnTo>
                <a:lnTo>
                  <a:pt x="7023" y="494703"/>
                </a:lnTo>
                <a:lnTo>
                  <a:pt x="13550" y="494703"/>
                </a:lnTo>
                <a:lnTo>
                  <a:pt x="15011" y="494601"/>
                </a:lnTo>
                <a:lnTo>
                  <a:pt x="42411" y="493649"/>
                </a:lnTo>
                <a:lnTo>
                  <a:pt x="7467" y="493649"/>
                </a:lnTo>
                <a:lnTo>
                  <a:pt x="4584" y="493128"/>
                </a:lnTo>
                <a:lnTo>
                  <a:pt x="1600" y="490486"/>
                </a:lnTo>
                <a:lnTo>
                  <a:pt x="1710" y="476643"/>
                </a:lnTo>
                <a:lnTo>
                  <a:pt x="6877" y="18161"/>
                </a:lnTo>
                <a:lnTo>
                  <a:pt x="11874" y="1054"/>
                </a:lnTo>
                <a:lnTo>
                  <a:pt x="128715" y="1054"/>
                </a:lnTo>
                <a:lnTo>
                  <a:pt x="11569" y="0"/>
                </a:lnTo>
                <a:close/>
              </a:path>
              <a:path w="299720" h="495300">
                <a:moveTo>
                  <a:pt x="279920" y="484378"/>
                </a:moveTo>
                <a:lnTo>
                  <a:pt x="14935" y="493560"/>
                </a:lnTo>
                <a:lnTo>
                  <a:pt x="13487" y="493649"/>
                </a:lnTo>
                <a:lnTo>
                  <a:pt x="42411" y="493649"/>
                </a:lnTo>
                <a:lnTo>
                  <a:pt x="279882" y="485394"/>
                </a:lnTo>
                <a:lnTo>
                  <a:pt x="284087" y="485394"/>
                </a:lnTo>
                <a:lnTo>
                  <a:pt x="288429" y="485000"/>
                </a:lnTo>
                <a:lnTo>
                  <a:pt x="289025" y="484428"/>
                </a:lnTo>
                <a:lnTo>
                  <a:pt x="280428" y="484428"/>
                </a:lnTo>
                <a:lnTo>
                  <a:pt x="279920" y="484378"/>
                </a:lnTo>
                <a:close/>
              </a:path>
              <a:path w="299720" h="495300">
                <a:moveTo>
                  <a:pt x="284087" y="485394"/>
                </a:moveTo>
                <a:lnTo>
                  <a:pt x="279882" y="485394"/>
                </a:lnTo>
                <a:lnTo>
                  <a:pt x="280339" y="485432"/>
                </a:lnTo>
                <a:lnTo>
                  <a:pt x="283667" y="485432"/>
                </a:lnTo>
                <a:lnTo>
                  <a:pt x="284087" y="485394"/>
                </a:lnTo>
                <a:close/>
              </a:path>
              <a:path w="299720" h="495300">
                <a:moveTo>
                  <a:pt x="128715" y="1054"/>
                </a:moveTo>
                <a:lnTo>
                  <a:pt x="11874" y="1054"/>
                </a:lnTo>
                <a:lnTo>
                  <a:pt x="282270" y="4165"/>
                </a:lnTo>
                <a:lnTo>
                  <a:pt x="289344" y="4419"/>
                </a:lnTo>
                <a:lnTo>
                  <a:pt x="294424" y="5384"/>
                </a:lnTo>
                <a:lnTo>
                  <a:pt x="297726" y="8509"/>
                </a:lnTo>
                <a:lnTo>
                  <a:pt x="297065" y="14274"/>
                </a:lnTo>
                <a:lnTo>
                  <a:pt x="296677" y="16335"/>
                </a:lnTo>
                <a:lnTo>
                  <a:pt x="296573" y="28829"/>
                </a:lnTo>
                <a:lnTo>
                  <a:pt x="293572" y="461594"/>
                </a:lnTo>
                <a:lnTo>
                  <a:pt x="293550" y="472909"/>
                </a:lnTo>
                <a:lnTo>
                  <a:pt x="294271" y="477913"/>
                </a:lnTo>
                <a:lnTo>
                  <a:pt x="287756" y="484136"/>
                </a:lnTo>
                <a:lnTo>
                  <a:pt x="283006" y="484428"/>
                </a:lnTo>
                <a:lnTo>
                  <a:pt x="289025" y="484428"/>
                </a:lnTo>
                <a:lnTo>
                  <a:pt x="295503" y="478256"/>
                </a:lnTo>
                <a:lnTo>
                  <a:pt x="294746" y="472909"/>
                </a:lnTo>
                <a:lnTo>
                  <a:pt x="294740" y="461594"/>
                </a:lnTo>
                <a:lnTo>
                  <a:pt x="297742" y="28829"/>
                </a:lnTo>
                <a:lnTo>
                  <a:pt x="297869" y="16335"/>
                </a:lnTo>
                <a:lnTo>
                  <a:pt x="299196" y="9169"/>
                </a:lnTo>
                <a:lnTo>
                  <a:pt x="299286" y="8509"/>
                </a:lnTo>
                <a:lnTo>
                  <a:pt x="295021" y="4470"/>
                </a:lnTo>
                <a:lnTo>
                  <a:pt x="289877" y="3429"/>
                </a:lnTo>
                <a:lnTo>
                  <a:pt x="281165" y="3124"/>
                </a:lnTo>
                <a:lnTo>
                  <a:pt x="128715" y="1054"/>
                </a:lnTo>
                <a:close/>
              </a:path>
              <a:path w="299720" h="495300">
                <a:moveTo>
                  <a:pt x="28790" y="14973"/>
                </a:moveTo>
                <a:lnTo>
                  <a:pt x="28448" y="15113"/>
                </a:lnTo>
                <a:lnTo>
                  <a:pt x="24396" y="18630"/>
                </a:lnTo>
                <a:lnTo>
                  <a:pt x="23749" y="24333"/>
                </a:lnTo>
                <a:lnTo>
                  <a:pt x="19165" y="466661"/>
                </a:lnTo>
                <a:lnTo>
                  <a:pt x="19040" y="471271"/>
                </a:lnTo>
                <a:lnTo>
                  <a:pt x="18770" y="476808"/>
                </a:lnTo>
                <a:lnTo>
                  <a:pt x="22237" y="479856"/>
                </a:lnTo>
                <a:lnTo>
                  <a:pt x="24866" y="480402"/>
                </a:lnTo>
                <a:lnTo>
                  <a:pt x="30518" y="480402"/>
                </a:lnTo>
                <a:lnTo>
                  <a:pt x="31813" y="480314"/>
                </a:lnTo>
                <a:lnTo>
                  <a:pt x="61058" y="479361"/>
                </a:lnTo>
                <a:lnTo>
                  <a:pt x="25273" y="479348"/>
                </a:lnTo>
                <a:lnTo>
                  <a:pt x="22809" y="478891"/>
                </a:lnTo>
                <a:lnTo>
                  <a:pt x="20256" y="476643"/>
                </a:lnTo>
                <a:lnTo>
                  <a:pt x="20193" y="471271"/>
                </a:lnTo>
                <a:lnTo>
                  <a:pt x="20320" y="469290"/>
                </a:lnTo>
                <a:lnTo>
                  <a:pt x="24939" y="24333"/>
                </a:lnTo>
                <a:lnTo>
                  <a:pt x="25069" y="22974"/>
                </a:lnTo>
                <a:lnTo>
                  <a:pt x="25755" y="18935"/>
                </a:lnTo>
                <a:lnTo>
                  <a:pt x="28994" y="16129"/>
                </a:lnTo>
                <a:lnTo>
                  <a:pt x="174252" y="16040"/>
                </a:lnTo>
                <a:lnTo>
                  <a:pt x="28790" y="14973"/>
                </a:lnTo>
                <a:close/>
              </a:path>
              <a:path w="299720" h="495300">
                <a:moveTo>
                  <a:pt x="260731" y="471855"/>
                </a:moveTo>
                <a:lnTo>
                  <a:pt x="31724" y="479259"/>
                </a:lnTo>
                <a:lnTo>
                  <a:pt x="30467" y="479361"/>
                </a:lnTo>
                <a:lnTo>
                  <a:pt x="61058" y="479361"/>
                </a:lnTo>
                <a:lnTo>
                  <a:pt x="260705" y="472859"/>
                </a:lnTo>
                <a:lnTo>
                  <a:pt x="264546" y="472859"/>
                </a:lnTo>
                <a:lnTo>
                  <a:pt x="268135" y="472528"/>
                </a:lnTo>
                <a:lnTo>
                  <a:pt x="268801" y="471893"/>
                </a:lnTo>
                <a:lnTo>
                  <a:pt x="261759" y="471893"/>
                </a:lnTo>
                <a:lnTo>
                  <a:pt x="260731" y="471855"/>
                </a:lnTo>
                <a:close/>
              </a:path>
              <a:path w="299720" h="495300">
                <a:moveTo>
                  <a:pt x="264546" y="472859"/>
                </a:moveTo>
                <a:lnTo>
                  <a:pt x="260705" y="472859"/>
                </a:lnTo>
                <a:lnTo>
                  <a:pt x="261099" y="472897"/>
                </a:lnTo>
                <a:lnTo>
                  <a:pt x="263994" y="472909"/>
                </a:lnTo>
                <a:lnTo>
                  <a:pt x="264546" y="472859"/>
                </a:lnTo>
                <a:close/>
              </a:path>
              <a:path w="299720" h="495300">
                <a:moveTo>
                  <a:pt x="174252" y="16040"/>
                </a:moveTo>
                <a:lnTo>
                  <a:pt x="29121" y="16040"/>
                </a:lnTo>
                <a:lnTo>
                  <a:pt x="262788" y="18161"/>
                </a:lnTo>
                <a:lnTo>
                  <a:pt x="268871" y="18364"/>
                </a:lnTo>
                <a:lnTo>
                  <a:pt x="273253" y="19189"/>
                </a:lnTo>
                <a:lnTo>
                  <a:pt x="276033" y="21844"/>
                </a:lnTo>
                <a:lnTo>
                  <a:pt x="275501" y="26835"/>
                </a:lnTo>
                <a:lnTo>
                  <a:pt x="275145" y="28702"/>
                </a:lnTo>
                <a:lnTo>
                  <a:pt x="272413" y="461721"/>
                </a:lnTo>
                <a:lnTo>
                  <a:pt x="273075" y="466331"/>
                </a:lnTo>
                <a:lnTo>
                  <a:pt x="269937" y="469290"/>
                </a:lnTo>
                <a:lnTo>
                  <a:pt x="267474" y="471652"/>
                </a:lnTo>
                <a:lnTo>
                  <a:pt x="263398" y="471893"/>
                </a:lnTo>
                <a:lnTo>
                  <a:pt x="268801" y="471893"/>
                </a:lnTo>
                <a:lnTo>
                  <a:pt x="274294" y="466661"/>
                </a:lnTo>
                <a:lnTo>
                  <a:pt x="273608" y="461721"/>
                </a:lnTo>
                <a:lnTo>
                  <a:pt x="273570" y="461594"/>
                </a:lnTo>
                <a:lnTo>
                  <a:pt x="276301" y="28829"/>
                </a:lnTo>
                <a:lnTo>
                  <a:pt x="277596" y="21844"/>
                </a:lnTo>
                <a:lnTo>
                  <a:pt x="273850" y="18275"/>
                </a:lnTo>
                <a:lnTo>
                  <a:pt x="269392" y="17373"/>
                </a:lnTo>
                <a:lnTo>
                  <a:pt x="262788" y="17157"/>
                </a:lnTo>
                <a:lnTo>
                  <a:pt x="174252" y="16040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9921799" y="2910268"/>
            <a:ext cx="257698" cy="46487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9921528" y="2909963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4">
                <a:moveTo>
                  <a:pt x="9867" y="0"/>
                </a:moveTo>
                <a:lnTo>
                  <a:pt x="9537" y="139"/>
                </a:lnTo>
                <a:lnTo>
                  <a:pt x="5587" y="3556"/>
                </a:lnTo>
                <a:lnTo>
                  <a:pt x="5016" y="8890"/>
                </a:lnTo>
                <a:lnTo>
                  <a:pt x="400" y="454139"/>
                </a:lnTo>
                <a:lnTo>
                  <a:pt x="0" y="461429"/>
                </a:lnTo>
                <a:lnTo>
                  <a:pt x="3632" y="464642"/>
                </a:lnTo>
                <a:lnTo>
                  <a:pt x="7124" y="464908"/>
                </a:lnTo>
                <a:lnTo>
                  <a:pt x="9817" y="464921"/>
                </a:lnTo>
                <a:lnTo>
                  <a:pt x="11468" y="464921"/>
                </a:lnTo>
                <a:lnTo>
                  <a:pt x="12763" y="464820"/>
                </a:lnTo>
                <a:lnTo>
                  <a:pt x="26047" y="464388"/>
                </a:lnTo>
                <a:lnTo>
                  <a:pt x="6172" y="464375"/>
                </a:lnTo>
                <a:lnTo>
                  <a:pt x="3632" y="463905"/>
                </a:lnTo>
                <a:lnTo>
                  <a:pt x="609" y="461225"/>
                </a:lnTo>
                <a:lnTo>
                  <a:pt x="977" y="454139"/>
                </a:lnTo>
                <a:lnTo>
                  <a:pt x="5502" y="17411"/>
                </a:lnTo>
                <a:lnTo>
                  <a:pt x="5613" y="8890"/>
                </a:lnTo>
                <a:lnTo>
                  <a:pt x="6159" y="3810"/>
                </a:lnTo>
                <a:lnTo>
                  <a:pt x="9956" y="520"/>
                </a:lnTo>
                <a:lnTo>
                  <a:pt x="89525" y="520"/>
                </a:lnTo>
                <a:lnTo>
                  <a:pt x="9867" y="0"/>
                </a:lnTo>
                <a:close/>
              </a:path>
              <a:path w="258445" h="465454">
                <a:moveTo>
                  <a:pt x="241719" y="456869"/>
                </a:moveTo>
                <a:lnTo>
                  <a:pt x="12699" y="464312"/>
                </a:lnTo>
                <a:lnTo>
                  <a:pt x="11442" y="464388"/>
                </a:lnTo>
                <a:lnTo>
                  <a:pt x="26047" y="464388"/>
                </a:lnTo>
                <a:lnTo>
                  <a:pt x="241719" y="457377"/>
                </a:lnTo>
                <a:lnTo>
                  <a:pt x="245102" y="457377"/>
                </a:lnTo>
                <a:lnTo>
                  <a:pt x="248869" y="457149"/>
                </a:lnTo>
                <a:lnTo>
                  <a:pt x="249122" y="456907"/>
                </a:lnTo>
                <a:lnTo>
                  <a:pt x="242125" y="456907"/>
                </a:lnTo>
                <a:lnTo>
                  <a:pt x="241719" y="456869"/>
                </a:lnTo>
                <a:close/>
              </a:path>
              <a:path w="258445" h="465454">
                <a:moveTo>
                  <a:pt x="16814" y="4686"/>
                </a:moveTo>
                <a:lnTo>
                  <a:pt x="16509" y="4813"/>
                </a:lnTo>
                <a:lnTo>
                  <a:pt x="12776" y="8077"/>
                </a:lnTo>
                <a:lnTo>
                  <a:pt x="12217" y="13169"/>
                </a:lnTo>
                <a:lnTo>
                  <a:pt x="7908" y="443522"/>
                </a:lnTo>
                <a:lnTo>
                  <a:pt x="7811" y="451192"/>
                </a:lnTo>
                <a:lnTo>
                  <a:pt x="7454" y="457796"/>
                </a:lnTo>
                <a:lnTo>
                  <a:pt x="10896" y="460870"/>
                </a:lnTo>
                <a:lnTo>
                  <a:pt x="14223" y="461124"/>
                </a:lnTo>
                <a:lnTo>
                  <a:pt x="16789" y="461137"/>
                </a:lnTo>
                <a:lnTo>
                  <a:pt x="18351" y="461137"/>
                </a:lnTo>
                <a:lnTo>
                  <a:pt x="19570" y="461048"/>
                </a:lnTo>
                <a:lnTo>
                  <a:pt x="32993" y="460616"/>
                </a:lnTo>
                <a:lnTo>
                  <a:pt x="18313" y="460616"/>
                </a:lnTo>
                <a:lnTo>
                  <a:pt x="13334" y="460590"/>
                </a:lnTo>
                <a:lnTo>
                  <a:pt x="10909" y="460133"/>
                </a:lnTo>
                <a:lnTo>
                  <a:pt x="8051" y="457593"/>
                </a:lnTo>
                <a:lnTo>
                  <a:pt x="8388" y="451192"/>
                </a:lnTo>
                <a:lnTo>
                  <a:pt x="8480" y="443522"/>
                </a:lnTo>
                <a:lnTo>
                  <a:pt x="12736" y="17411"/>
                </a:lnTo>
                <a:lnTo>
                  <a:pt x="12824" y="13169"/>
                </a:lnTo>
                <a:lnTo>
                  <a:pt x="13334" y="8331"/>
                </a:lnTo>
                <a:lnTo>
                  <a:pt x="16916" y="5207"/>
                </a:lnTo>
                <a:lnTo>
                  <a:pt x="108697" y="5207"/>
                </a:lnTo>
                <a:lnTo>
                  <a:pt x="16814" y="4686"/>
                </a:lnTo>
                <a:close/>
              </a:path>
              <a:path w="258445" h="465454">
                <a:moveTo>
                  <a:pt x="236702" y="453555"/>
                </a:moveTo>
                <a:lnTo>
                  <a:pt x="19519" y="460527"/>
                </a:lnTo>
                <a:lnTo>
                  <a:pt x="18313" y="460616"/>
                </a:lnTo>
                <a:lnTo>
                  <a:pt x="32993" y="460616"/>
                </a:lnTo>
                <a:lnTo>
                  <a:pt x="236702" y="454063"/>
                </a:lnTo>
                <a:lnTo>
                  <a:pt x="240162" y="454063"/>
                </a:lnTo>
                <a:lnTo>
                  <a:pt x="243484" y="453859"/>
                </a:lnTo>
                <a:lnTo>
                  <a:pt x="243761" y="453593"/>
                </a:lnTo>
                <a:lnTo>
                  <a:pt x="237096" y="453593"/>
                </a:lnTo>
                <a:lnTo>
                  <a:pt x="236702" y="453555"/>
                </a:lnTo>
                <a:close/>
              </a:path>
              <a:path w="258445" h="465454">
                <a:moveTo>
                  <a:pt x="245102" y="457377"/>
                </a:moveTo>
                <a:lnTo>
                  <a:pt x="241719" y="457377"/>
                </a:lnTo>
                <a:lnTo>
                  <a:pt x="242100" y="457415"/>
                </a:lnTo>
                <a:lnTo>
                  <a:pt x="244474" y="457415"/>
                </a:lnTo>
                <a:lnTo>
                  <a:pt x="245102" y="457377"/>
                </a:lnTo>
                <a:close/>
              </a:path>
              <a:path w="258445" h="465454">
                <a:moveTo>
                  <a:pt x="89525" y="520"/>
                </a:moveTo>
                <a:lnTo>
                  <a:pt x="9956" y="520"/>
                </a:lnTo>
                <a:lnTo>
                  <a:pt x="243751" y="2679"/>
                </a:lnTo>
                <a:lnTo>
                  <a:pt x="249923" y="2882"/>
                </a:lnTo>
                <a:lnTo>
                  <a:pt x="254368" y="3733"/>
                </a:lnTo>
                <a:lnTo>
                  <a:pt x="257523" y="6731"/>
                </a:lnTo>
                <a:lnTo>
                  <a:pt x="257625" y="7023"/>
                </a:lnTo>
                <a:lnTo>
                  <a:pt x="256441" y="13169"/>
                </a:lnTo>
                <a:lnTo>
                  <a:pt x="256375" y="17411"/>
                </a:lnTo>
                <a:lnTo>
                  <a:pt x="253669" y="446379"/>
                </a:lnTo>
                <a:lnTo>
                  <a:pt x="254330" y="451192"/>
                </a:lnTo>
                <a:lnTo>
                  <a:pt x="248577" y="456666"/>
                </a:lnTo>
                <a:lnTo>
                  <a:pt x="244398" y="456907"/>
                </a:lnTo>
                <a:lnTo>
                  <a:pt x="249122" y="456907"/>
                </a:lnTo>
                <a:lnTo>
                  <a:pt x="254952" y="451345"/>
                </a:lnTo>
                <a:lnTo>
                  <a:pt x="254244" y="446379"/>
                </a:lnTo>
                <a:lnTo>
                  <a:pt x="256959" y="17411"/>
                </a:lnTo>
                <a:lnTo>
                  <a:pt x="257054" y="13169"/>
                </a:lnTo>
                <a:lnTo>
                  <a:pt x="258279" y="6705"/>
                </a:lnTo>
                <a:lnTo>
                  <a:pt x="254647" y="3251"/>
                </a:lnTo>
                <a:lnTo>
                  <a:pt x="250278" y="2387"/>
                </a:lnTo>
                <a:lnTo>
                  <a:pt x="243751" y="2171"/>
                </a:lnTo>
                <a:lnTo>
                  <a:pt x="89525" y="520"/>
                </a:lnTo>
                <a:close/>
              </a:path>
              <a:path w="258445" h="465454">
                <a:moveTo>
                  <a:pt x="240162" y="454063"/>
                </a:moveTo>
                <a:lnTo>
                  <a:pt x="236702" y="454063"/>
                </a:lnTo>
                <a:lnTo>
                  <a:pt x="237058" y="454088"/>
                </a:lnTo>
                <a:lnTo>
                  <a:pt x="239331" y="454113"/>
                </a:lnTo>
                <a:lnTo>
                  <a:pt x="240162" y="454063"/>
                </a:lnTo>
                <a:close/>
              </a:path>
              <a:path w="258445" h="465454">
                <a:moveTo>
                  <a:pt x="108697" y="5207"/>
                </a:moveTo>
                <a:lnTo>
                  <a:pt x="16916" y="5207"/>
                </a:lnTo>
                <a:lnTo>
                  <a:pt x="237731" y="7023"/>
                </a:lnTo>
                <a:lnTo>
                  <a:pt x="244474" y="7226"/>
                </a:lnTo>
                <a:lnTo>
                  <a:pt x="248704" y="8039"/>
                </a:lnTo>
                <a:lnTo>
                  <a:pt x="251802" y="11010"/>
                </a:lnTo>
                <a:lnTo>
                  <a:pt x="250621" y="17246"/>
                </a:lnTo>
                <a:lnTo>
                  <a:pt x="248005" y="443547"/>
                </a:lnTo>
                <a:lnTo>
                  <a:pt x="248653" y="448119"/>
                </a:lnTo>
                <a:lnTo>
                  <a:pt x="243204" y="453364"/>
                </a:lnTo>
                <a:lnTo>
                  <a:pt x="239255" y="453593"/>
                </a:lnTo>
                <a:lnTo>
                  <a:pt x="243761" y="453593"/>
                </a:lnTo>
                <a:lnTo>
                  <a:pt x="249262" y="448297"/>
                </a:lnTo>
                <a:lnTo>
                  <a:pt x="248602" y="443522"/>
                </a:lnTo>
                <a:lnTo>
                  <a:pt x="251193" y="17411"/>
                </a:lnTo>
                <a:lnTo>
                  <a:pt x="252437" y="10871"/>
                </a:lnTo>
                <a:lnTo>
                  <a:pt x="248970" y="7581"/>
                </a:lnTo>
                <a:lnTo>
                  <a:pt x="244817" y="6731"/>
                </a:lnTo>
                <a:lnTo>
                  <a:pt x="238632" y="6540"/>
                </a:lnTo>
                <a:lnTo>
                  <a:pt x="108697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9986147" y="2895602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990" y="0"/>
                </a:moveTo>
                <a:lnTo>
                  <a:pt x="406" y="0"/>
                </a:lnTo>
                <a:lnTo>
                  <a:pt x="139" y="8115"/>
                </a:lnTo>
                <a:lnTo>
                  <a:pt x="25" y="13360"/>
                </a:lnTo>
                <a:lnTo>
                  <a:pt x="0" y="19278"/>
                </a:lnTo>
                <a:lnTo>
                  <a:pt x="380" y="19227"/>
                </a:lnTo>
                <a:lnTo>
                  <a:pt x="533" y="13360"/>
                </a:lnTo>
                <a:lnTo>
                  <a:pt x="927" y="1219"/>
                </a:lnTo>
                <a:lnTo>
                  <a:pt x="99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10001553" y="2895954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62" y="7683"/>
                </a:lnTo>
                <a:lnTo>
                  <a:pt x="1447" y="15570"/>
                </a:lnTo>
                <a:lnTo>
                  <a:pt x="1333" y="18491"/>
                </a:lnTo>
                <a:lnTo>
                  <a:pt x="2120" y="18542"/>
                </a:lnTo>
                <a:lnTo>
                  <a:pt x="2882" y="18630"/>
                </a:lnTo>
                <a:lnTo>
                  <a:pt x="3632" y="18770"/>
                </a:lnTo>
                <a:lnTo>
                  <a:pt x="3822" y="12560"/>
                </a:lnTo>
                <a:lnTo>
                  <a:pt x="3543" y="5880"/>
                </a:lnTo>
                <a:lnTo>
                  <a:pt x="2846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44" y="38"/>
                </a:moveTo>
                <a:lnTo>
                  <a:pt x="1968" y="50"/>
                </a:lnTo>
                <a:lnTo>
                  <a:pt x="2846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9991638" y="2895737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1828" y="0"/>
                </a:moveTo>
                <a:lnTo>
                  <a:pt x="749" y="6121"/>
                </a:lnTo>
                <a:lnTo>
                  <a:pt x="215" y="12420"/>
                </a:lnTo>
                <a:lnTo>
                  <a:pt x="0" y="18770"/>
                </a:lnTo>
                <a:lnTo>
                  <a:pt x="1054" y="18732"/>
                </a:lnTo>
                <a:lnTo>
                  <a:pt x="1320" y="13322"/>
                </a:lnTo>
                <a:lnTo>
                  <a:pt x="1676" y="8394"/>
                </a:lnTo>
                <a:lnTo>
                  <a:pt x="1701" y="4318"/>
                </a:lnTo>
                <a:lnTo>
                  <a:pt x="2070" y="12"/>
                </a:lnTo>
                <a:lnTo>
                  <a:pt x="182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10008678" y="2895833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71" y="0"/>
                </a:moveTo>
                <a:lnTo>
                  <a:pt x="0" y="25"/>
                </a:lnTo>
                <a:lnTo>
                  <a:pt x="266" y="6489"/>
                </a:lnTo>
                <a:lnTo>
                  <a:pt x="431" y="12941"/>
                </a:lnTo>
                <a:lnTo>
                  <a:pt x="469" y="19405"/>
                </a:lnTo>
                <a:lnTo>
                  <a:pt x="1092" y="19418"/>
                </a:lnTo>
                <a:lnTo>
                  <a:pt x="1041" y="12941"/>
                </a:lnTo>
                <a:lnTo>
                  <a:pt x="850" y="6464"/>
                </a:lnTo>
                <a:lnTo>
                  <a:pt x="57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9977536" y="3369687"/>
            <a:ext cx="2540" cy="16510"/>
          </a:xfrm>
          <a:custGeom>
            <a:avLst/>
            <a:gdLst/>
            <a:ahLst/>
            <a:cxnLst/>
            <a:rect l="l" t="t" r="r" b="b"/>
            <a:pathLst>
              <a:path w="2540" h="16510">
                <a:moveTo>
                  <a:pt x="139" y="0"/>
                </a:moveTo>
                <a:lnTo>
                  <a:pt x="214" y="11137"/>
                </a:lnTo>
                <a:lnTo>
                  <a:pt x="88" y="14541"/>
                </a:lnTo>
                <a:lnTo>
                  <a:pt x="0" y="16319"/>
                </a:lnTo>
                <a:lnTo>
                  <a:pt x="787" y="16306"/>
                </a:lnTo>
                <a:lnTo>
                  <a:pt x="2349" y="16306"/>
                </a:lnTo>
                <a:lnTo>
                  <a:pt x="2488" y="12776"/>
                </a:lnTo>
                <a:lnTo>
                  <a:pt x="2463" y="5613"/>
                </a:lnTo>
                <a:lnTo>
                  <a:pt x="2120" y="381"/>
                </a:lnTo>
                <a:lnTo>
                  <a:pt x="1435" y="292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9970914" y="3374665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1714" y="0"/>
                </a:moveTo>
                <a:lnTo>
                  <a:pt x="1397" y="2781"/>
                </a:lnTo>
                <a:lnTo>
                  <a:pt x="584" y="7086"/>
                </a:lnTo>
                <a:lnTo>
                  <a:pt x="0" y="11683"/>
                </a:lnTo>
                <a:lnTo>
                  <a:pt x="342" y="11645"/>
                </a:lnTo>
                <a:lnTo>
                  <a:pt x="1016" y="11633"/>
                </a:lnTo>
                <a:lnTo>
                  <a:pt x="1346" y="7797"/>
                </a:lnTo>
                <a:lnTo>
                  <a:pt x="1854" y="3987"/>
                </a:lnTo>
                <a:lnTo>
                  <a:pt x="2286" y="292"/>
                </a:lnTo>
                <a:lnTo>
                  <a:pt x="1714" y="11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9959586" y="3372011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79" y="0"/>
                </a:moveTo>
                <a:lnTo>
                  <a:pt x="88" y="5308"/>
                </a:lnTo>
                <a:lnTo>
                  <a:pt x="0" y="16027"/>
                </a:lnTo>
                <a:lnTo>
                  <a:pt x="254" y="15963"/>
                </a:lnTo>
                <a:lnTo>
                  <a:pt x="723" y="15887"/>
                </a:lnTo>
                <a:lnTo>
                  <a:pt x="812" y="10579"/>
                </a:lnTo>
                <a:lnTo>
                  <a:pt x="1079" y="88"/>
                </a:lnTo>
                <a:lnTo>
                  <a:pt x="533" y="12"/>
                </a:lnTo>
                <a:lnTo>
                  <a:pt x="27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/>
          <p:nvPr/>
        </p:nvSpPr>
        <p:spPr>
          <a:xfrm>
            <a:off x="9984003" y="3370226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58" y="0"/>
                </a:moveTo>
                <a:lnTo>
                  <a:pt x="177" y="25"/>
                </a:lnTo>
                <a:lnTo>
                  <a:pt x="0" y="25"/>
                </a:lnTo>
                <a:lnTo>
                  <a:pt x="203" y="7874"/>
                </a:lnTo>
                <a:lnTo>
                  <a:pt x="330" y="15811"/>
                </a:lnTo>
                <a:lnTo>
                  <a:pt x="647" y="15824"/>
                </a:lnTo>
                <a:lnTo>
                  <a:pt x="800" y="15824"/>
                </a:lnTo>
                <a:lnTo>
                  <a:pt x="736" y="5283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9965730" y="3372011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16" y="0"/>
                </a:moveTo>
                <a:lnTo>
                  <a:pt x="1371" y="50"/>
                </a:lnTo>
                <a:lnTo>
                  <a:pt x="927" y="152"/>
                </a:lnTo>
                <a:lnTo>
                  <a:pt x="482" y="190"/>
                </a:lnTo>
                <a:lnTo>
                  <a:pt x="76" y="5080"/>
                </a:lnTo>
                <a:lnTo>
                  <a:pt x="0" y="14947"/>
                </a:lnTo>
                <a:lnTo>
                  <a:pt x="317" y="14897"/>
                </a:lnTo>
                <a:lnTo>
                  <a:pt x="990" y="14833"/>
                </a:lnTo>
                <a:lnTo>
                  <a:pt x="1184" y="10033"/>
                </a:lnTo>
                <a:lnTo>
                  <a:pt x="1371" y="6731"/>
                </a:lnTo>
                <a:lnTo>
                  <a:pt x="1727" y="1879"/>
                </a:lnTo>
                <a:lnTo>
                  <a:pt x="1816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10044072" y="3366811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60" y="0"/>
                </a:moveTo>
                <a:lnTo>
                  <a:pt x="0" y="38"/>
                </a:lnTo>
                <a:lnTo>
                  <a:pt x="38" y="5994"/>
                </a:lnTo>
                <a:lnTo>
                  <a:pt x="203" y="11950"/>
                </a:lnTo>
                <a:lnTo>
                  <a:pt x="431" y="17894"/>
                </a:lnTo>
                <a:lnTo>
                  <a:pt x="584" y="17868"/>
                </a:lnTo>
                <a:lnTo>
                  <a:pt x="66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10054946" y="3366338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2944" y="14854"/>
                </a:moveTo>
                <a:lnTo>
                  <a:pt x="3139" y="15659"/>
                </a:lnTo>
                <a:lnTo>
                  <a:pt x="4593" y="15656"/>
                </a:lnTo>
                <a:lnTo>
                  <a:pt x="3974" y="15656"/>
                </a:lnTo>
                <a:lnTo>
                  <a:pt x="2944" y="14854"/>
                </a:lnTo>
                <a:close/>
              </a:path>
              <a:path w="9525" h="15875">
                <a:moveTo>
                  <a:pt x="4660" y="15341"/>
                </a:moveTo>
                <a:lnTo>
                  <a:pt x="3974" y="15656"/>
                </a:lnTo>
                <a:lnTo>
                  <a:pt x="4593" y="15656"/>
                </a:lnTo>
                <a:lnTo>
                  <a:pt x="4660" y="15341"/>
                </a:lnTo>
                <a:close/>
              </a:path>
              <a:path w="9525" h="15875">
                <a:moveTo>
                  <a:pt x="9104" y="0"/>
                </a:moveTo>
                <a:lnTo>
                  <a:pt x="8343" y="10"/>
                </a:lnTo>
                <a:lnTo>
                  <a:pt x="7568" y="48"/>
                </a:lnTo>
                <a:lnTo>
                  <a:pt x="6819" y="48"/>
                </a:lnTo>
                <a:lnTo>
                  <a:pt x="6349" y="5217"/>
                </a:lnTo>
                <a:lnTo>
                  <a:pt x="5650" y="10716"/>
                </a:lnTo>
                <a:lnTo>
                  <a:pt x="4660" y="15341"/>
                </a:lnTo>
                <a:lnTo>
                  <a:pt x="6742" y="14386"/>
                </a:lnTo>
                <a:lnTo>
                  <a:pt x="8381" y="8061"/>
                </a:lnTo>
                <a:lnTo>
                  <a:pt x="9104" y="0"/>
                </a:lnTo>
                <a:close/>
              </a:path>
              <a:path w="9525" h="15875">
                <a:moveTo>
                  <a:pt x="799" y="10"/>
                </a:moveTo>
                <a:lnTo>
                  <a:pt x="24" y="10"/>
                </a:lnTo>
                <a:lnTo>
                  <a:pt x="0" y="10716"/>
                </a:lnTo>
                <a:lnTo>
                  <a:pt x="189" y="12710"/>
                </a:lnTo>
                <a:lnTo>
                  <a:pt x="2944" y="14854"/>
                </a:lnTo>
                <a:lnTo>
                  <a:pt x="1243" y="7833"/>
                </a:lnTo>
                <a:lnTo>
                  <a:pt x="1124" y="5217"/>
                </a:lnTo>
                <a:lnTo>
                  <a:pt x="1193" y="22"/>
                </a:lnTo>
                <a:lnTo>
                  <a:pt x="799" y="1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10068806" y="3371853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29">
                <a:moveTo>
                  <a:pt x="368" y="0"/>
                </a:moveTo>
                <a:lnTo>
                  <a:pt x="190" y="7518"/>
                </a:lnTo>
                <a:lnTo>
                  <a:pt x="0" y="11277"/>
                </a:lnTo>
                <a:lnTo>
                  <a:pt x="520" y="11239"/>
                </a:lnTo>
                <a:lnTo>
                  <a:pt x="482" y="3632"/>
                </a:lnTo>
                <a:lnTo>
                  <a:pt x="36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10050253" y="3366306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79">
                <a:moveTo>
                  <a:pt x="825" y="0"/>
                </a:moveTo>
                <a:lnTo>
                  <a:pt x="0" y="88"/>
                </a:lnTo>
                <a:lnTo>
                  <a:pt x="128" y="5892"/>
                </a:lnTo>
                <a:lnTo>
                  <a:pt x="279" y="10109"/>
                </a:lnTo>
                <a:lnTo>
                  <a:pt x="406" y="17691"/>
                </a:lnTo>
                <a:lnTo>
                  <a:pt x="965" y="17665"/>
                </a:lnTo>
                <a:lnTo>
                  <a:pt x="736" y="11772"/>
                </a:lnTo>
                <a:lnTo>
                  <a:pt x="692" y="5143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10146507" y="2897181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3741" y="7620"/>
                </a:moveTo>
                <a:lnTo>
                  <a:pt x="2095" y="7620"/>
                </a:lnTo>
                <a:lnTo>
                  <a:pt x="2641" y="10871"/>
                </a:lnTo>
                <a:lnTo>
                  <a:pt x="2933" y="14160"/>
                </a:lnTo>
                <a:lnTo>
                  <a:pt x="3136" y="17449"/>
                </a:lnTo>
                <a:lnTo>
                  <a:pt x="4927" y="17373"/>
                </a:lnTo>
                <a:lnTo>
                  <a:pt x="4063" y="9042"/>
                </a:lnTo>
                <a:lnTo>
                  <a:pt x="3741" y="7620"/>
                </a:lnTo>
                <a:close/>
              </a:path>
              <a:path w="5079" h="17780">
                <a:moveTo>
                  <a:pt x="419" y="0"/>
                </a:moveTo>
                <a:lnTo>
                  <a:pt x="0" y="0"/>
                </a:lnTo>
                <a:lnTo>
                  <a:pt x="1155" y="1765"/>
                </a:lnTo>
                <a:lnTo>
                  <a:pt x="2120" y="7785"/>
                </a:lnTo>
                <a:lnTo>
                  <a:pt x="2095" y="7620"/>
                </a:lnTo>
                <a:lnTo>
                  <a:pt x="3741" y="7620"/>
                </a:lnTo>
                <a:lnTo>
                  <a:pt x="2501" y="2146"/>
                </a:lnTo>
                <a:lnTo>
                  <a:pt x="41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10138978" y="2897123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30" y="7538"/>
                </a:moveTo>
                <a:lnTo>
                  <a:pt x="774" y="12941"/>
                </a:lnTo>
                <a:lnTo>
                  <a:pt x="0" y="18402"/>
                </a:lnTo>
                <a:lnTo>
                  <a:pt x="1016" y="18300"/>
                </a:lnTo>
                <a:lnTo>
                  <a:pt x="1473" y="11696"/>
                </a:lnTo>
                <a:lnTo>
                  <a:pt x="2030" y="7538"/>
                </a:lnTo>
                <a:close/>
              </a:path>
              <a:path w="6984" h="18414">
                <a:moveTo>
                  <a:pt x="4169" y="2396"/>
                </a:moveTo>
                <a:lnTo>
                  <a:pt x="2476" y="4216"/>
                </a:lnTo>
                <a:lnTo>
                  <a:pt x="2030" y="7538"/>
                </a:lnTo>
                <a:lnTo>
                  <a:pt x="4169" y="2396"/>
                </a:lnTo>
                <a:close/>
              </a:path>
              <a:path w="6984" h="18414">
                <a:moveTo>
                  <a:pt x="5715" y="0"/>
                </a:moveTo>
                <a:lnTo>
                  <a:pt x="5372" y="0"/>
                </a:lnTo>
                <a:lnTo>
                  <a:pt x="4724" y="787"/>
                </a:lnTo>
                <a:lnTo>
                  <a:pt x="4305" y="2070"/>
                </a:lnTo>
                <a:lnTo>
                  <a:pt x="4169" y="2396"/>
                </a:lnTo>
                <a:lnTo>
                  <a:pt x="6375" y="25"/>
                </a:lnTo>
                <a:lnTo>
                  <a:pt x="571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10155066" y="2897197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0" y="0"/>
                </a:moveTo>
                <a:lnTo>
                  <a:pt x="407" y="5791"/>
                </a:lnTo>
                <a:lnTo>
                  <a:pt x="698" y="11544"/>
                </a:lnTo>
                <a:lnTo>
                  <a:pt x="927" y="17310"/>
                </a:lnTo>
                <a:lnTo>
                  <a:pt x="1485" y="17310"/>
                </a:lnTo>
                <a:lnTo>
                  <a:pt x="1219" y="11544"/>
                </a:lnTo>
                <a:lnTo>
                  <a:pt x="875" y="5778"/>
                </a:lnTo>
                <a:lnTo>
                  <a:pt x="419" y="38"/>
                </a:lnTo>
                <a:lnTo>
                  <a:pt x="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10132175" y="2896651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93" y="0"/>
                </a:moveTo>
                <a:lnTo>
                  <a:pt x="659" y="6489"/>
                </a:lnTo>
                <a:lnTo>
                  <a:pt x="292" y="12992"/>
                </a:lnTo>
                <a:lnTo>
                  <a:pt x="0" y="19519"/>
                </a:lnTo>
                <a:lnTo>
                  <a:pt x="279" y="19507"/>
                </a:lnTo>
                <a:lnTo>
                  <a:pt x="787" y="19443"/>
                </a:lnTo>
                <a:lnTo>
                  <a:pt x="1016" y="12979"/>
                </a:lnTo>
                <a:lnTo>
                  <a:pt x="1359" y="6477"/>
                </a:lnTo>
                <a:lnTo>
                  <a:pt x="1854" y="38"/>
                </a:lnTo>
                <a:lnTo>
                  <a:pt x="119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9911801" y="2918033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5">
                <a:moveTo>
                  <a:pt x="1430" y="327743"/>
                </a:moveTo>
                <a:lnTo>
                  <a:pt x="2329" y="400178"/>
                </a:lnTo>
                <a:lnTo>
                  <a:pt x="4353" y="442266"/>
                </a:lnTo>
                <a:lnTo>
                  <a:pt x="8476" y="454774"/>
                </a:lnTo>
                <a:lnTo>
                  <a:pt x="9871" y="453814"/>
                </a:lnTo>
                <a:lnTo>
                  <a:pt x="6317" y="448246"/>
                </a:lnTo>
                <a:lnTo>
                  <a:pt x="3754" y="419601"/>
                </a:lnTo>
                <a:lnTo>
                  <a:pt x="2020" y="365926"/>
                </a:lnTo>
                <a:lnTo>
                  <a:pt x="1430" y="327743"/>
                </a:lnTo>
                <a:close/>
              </a:path>
              <a:path w="17145" h="455295">
                <a:moveTo>
                  <a:pt x="16477" y="424903"/>
                </a:moveTo>
                <a:lnTo>
                  <a:pt x="15338" y="433355"/>
                </a:lnTo>
                <a:lnTo>
                  <a:pt x="13011" y="445928"/>
                </a:lnTo>
                <a:lnTo>
                  <a:pt x="9882" y="453814"/>
                </a:lnTo>
                <a:lnTo>
                  <a:pt x="11625" y="452624"/>
                </a:lnTo>
                <a:lnTo>
                  <a:pt x="14240" y="442777"/>
                </a:lnTo>
                <a:lnTo>
                  <a:pt x="16072" y="431566"/>
                </a:lnTo>
                <a:lnTo>
                  <a:pt x="16883" y="425208"/>
                </a:lnTo>
                <a:lnTo>
                  <a:pt x="16464" y="425005"/>
                </a:lnTo>
                <a:close/>
              </a:path>
              <a:path w="17145" h="455295">
                <a:moveTo>
                  <a:pt x="7931" y="420085"/>
                </a:moveTo>
                <a:lnTo>
                  <a:pt x="9174" y="428764"/>
                </a:lnTo>
                <a:lnTo>
                  <a:pt x="11067" y="424414"/>
                </a:lnTo>
                <a:lnTo>
                  <a:pt x="8557" y="422804"/>
                </a:lnTo>
                <a:lnTo>
                  <a:pt x="7931" y="420085"/>
                </a:lnTo>
                <a:close/>
              </a:path>
              <a:path w="17145" h="455295">
                <a:moveTo>
                  <a:pt x="16625" y="245047"/>
                </a:moveTo>
                <a:lnTo>
                  <a:pt x="16429" y="289924"/>
                </a:lnTo>
                <a:lnTo>
                  <a:pt x="15635" y="351296"/>
                </a:lnTo>
                <a:lnTo>
                  <a:pt x="14037" y="400178"/>
                </a:lnTo>
                <a:lnTo>
                  <a:pt x="11067" y="424414"/>
                </a:lnTo>
                <a:lnTo>
                  <a:pt x="11435" y="424649"/>
                </a:lnTo>
                <a:lnTo>
                  <a:pt x="16267" y="376473"/>
                </a:lnTo>
                <a:lnTo>
                  <a:pt x="16572" y="327743"/>
                </a:lnTo>
                <a:lnTo>
                  <a:pt x="16625" y="245047"/>
                </a:lnTo>
                <a:close/>
              </a:path>
              <a:path w="17145" h="455295">
                <a:moveTo>
                  <a:pt x="4623" y="95113"/>
                </a:moveTo>
                <a:lnTo>
                  <a:pt x="4149" y="126582"/>
                </a:lnTo>
                <a:lnTo>
                  <a:pt x="4025" y="146355"/>
                </a:lnTo>
                <a:lnTo>
                  <a:pt x="3920" y="276964"/>
                </a:lnTo>
                <a:lnTo>
                  <a:pt x="4179" y="327743"/>
                </a:lnTo>
                <a:lnTo>
                  <a:pt x="4688" y="376473"/>
                </a:lnTo>
                <a:lnTo>
                  <a:pt x="6679" y="414647"/>
                </a:lnTo>
                <a:lnTo>
                  <a:pt x="7931" y="420085"/>
                </a:lnTo>
                <a:lnTo>
                  <a:pt x="6647" y="411124"/>
                </a:lnTo>
                <a:lnTo>
                  <a:pt x="5782" y="387800"/>
                </a:lnTo>
                <a:lnTo>
                  <a:pt x="5154" y="339789"/>
                </a:lnTo>
                <a:lnTo>
                  <a:pt x="4808" y="287032"/>
                </a:lnTo>
                <a:lnTo>
                  <a:pt x="4687" y="259884"/>
                </a:lnTo>
                <a:lnTo>
                  <a:pt x="4562" y="220692"/>
                </a:lnTo>
                <a:lnTo>
                  <a:pt x="4623" y="95113"/>
                </a:lnTo>
                <a:close/>
              </a:path>
              <a:path w="17145" h="455295">
                <a:moveTo>
                  <a:pt x="240" y="152965"/>
                </a:moveTo>
                <a:lnTo>
                  <a:pt x="415" y="223255"/>
                </a:lnTo>
                <a:lnTo>
                  <a:pt x="957" y="297123"/>
                </a:lnTo>
                <a:lnTo>
                  <a:pt x="1430" y="327743"/>
                </a:lnTo>
                <a:lnTo>
                  <a:pt x="1062" y="287032"/>
                </a:lnTo>
                <a:lnTo>
                  <a:pt x="624" y="223255"/>
                </a:lnTo>
                <a:lnTo>
                  <a:pt x="240" y="152965"/>
                </a:lnTo>
                <a:close/>
              </a:path>
              <a:path w="17145" h="455295">
                <a:moveTo>
                  <a:pt x="15658" y="64926"/>
                </a:moveTo>
                <a:lnTo>
                  <a:pt x="15877" y="76480"/>
                </a:lnTo>
                <a:lnTo>
                  <a:pt x="16270" y="126582"/>
                </a:lnTo>
                <a:lnTo>
                  <a:pt x="16533" y="190768"/>
                </a:lnTo>
                <a:lnTo>
                  <a:pt x="16625" y="245047"/>
                </a:lnTo>
                <a:lnTo>
                  <a:pt x="16584" y="146355"/>
                </a:lnTo>
                <a:lnTo>
                  <a:pt x="16353" y="105270"/>
                </a:lnTo>
                <a:lnTo>
                  <a:pt x="16104" y="80838"/>
                </a:lnTo>
                <a:lnTo>
                  <a:pt x="15658" y="64926"/>
                </a:lnTo>
                <a:close/>
              </a:path>
              <a:path w="17145" h="455295">
                <a:moveTo>
                  <a:pt x="3191" y="14031"/>
                </a:moveTo>
                <a:lnTo>
                  <a:pt x="116" y="61085"/>
                </a:lnTo>
                <a:lnTo>
                  <a:pt x="0" y="97973"/>
                </a:lnTo>
                <a:lnTo>
                  <a:pt x="240" y="152965"/>
                </a:lnTo>
                <a:lnTo>
                  <a:pt x="365" y="73901"/>
                </a:lnTo>
                <a:lnTo>
                  <a:pt x="488" y="63676"/>
                </a:lnTo>
                <a:lnTo>
                  <a:pt x="2532" y="23888"/>
                </a:lnTo>
                <a:lnTo>
                  <a:pt x="3093" y="17539"/>
                </a:lnTo>
                <a:lnTo>
                  <a:pt x="3191" y="14031"/>
                </a:lnTo>
                <a:close/>
              </a:path>
              <a:path w="17145" h="455295">
                <a:moveTo>
                  <a:pt x="8868" y="101410"/>
                </a:moveTo>
                <a:lnTo>
                  <a:pt x="9530" y="105270"/>
                </a:lnTo>
                <a:lnTo>
                  <a:pt x="9943" y="103919"/>
                </a:lnTo>
                <a:lnTo>
                  <a:pt x="8868" y="101410"/>
                </a:lnTo>
                <a:close/>
              </a:path>
              <a:path w="17145" h="455295">
                <a:moveTo>
                  <a:pt x="10634" y="101391"/>
                </a:moveTo>
                <a:lnTo>
                  <a:pt x="9898" y="103873"/>
                </a:lnTo>
                <a:lnTo>
                  <a:pt x="10597" y="101777"/>
                </a:lnTo>
                <a:lnTo>
                  <a:pt x="10634" y="101391"/>
                </a:lnTo>
                <a:close/>
              </a:path>
              <a:path w="17145" h="455295">
                <a:moveTo>
                  <a:pt x="8311" y="73901"/>
                </a:moveTo>
                <a:lnTo>
                  <a:pt x="7636" y="80838"/>
                </a:lnTo>
                <a:lnTo>
                  <a:pt x="7204" y="86817"/>
                </a:lnTo>
                <a:lnTo>
                  <a:pt x="7103" y="91567"/>
                </a:lnTo>
                <a:lnTo>
                  <a:pt x="7423" y="97973"/>
                </a:lnTo>
                <a:lnTo>
                  <a:pt x="8868" y="101410"/>
                </a:lnTo>
                <a:lnTo>
                  <a:pt x="7181" y="91567"/>
                </a:lnTo>
                <a:lnTo>
                  <a:pt x="8158" y="82397"/>
                </a:lnTo>
                <a:lnTo>
                  <a:pt x="8717" y="74206"/>
                </a:lnTo>
                <a:lnTo>
                  <a:pt x="8311" y="74041"/>
                </a:lnTo>
                <a:lnTo>
                  <a:pt x="8311" y="73901"/>
                </a:lnTo>
                <a:close/>
              </a:path>
              <a:path w="17145" h="455295">
                <a:moveTo>
                  <a:pt x="9143" y="48628"/>
                </a:moveTo>
                <a:lnTo>
                  <a:pt x="8870" y="48628"/>
                </a:lnTo>
                <a:lnTo>
                  <a:pt x="9531" y="53437"/>
                </a:lnTo>
                <a:lnTo>
                  <a:pt x="10479" y="63676"/>
                </a:lnTo>
                <a:lnTo>
                  <a:pt x="11374" y="74786"/>
                </a:lnTo>
                <a:lnTo>
                  <a:pt x="11704" y="80098"/>
                </a:lnTo>
                <a:lnTo>
                  <a:pt x="11765" y="86817"/>
                </a:lnTo>
                <a:lnTo>
                  <a:pt x="11486" y="92519"/>
                </a:lnTo>
                <a:lnTo>
                  <a:pt x="10634" y="101391"/>
                </a:lnTo>
                <a:lnTo>
                  <a:pt x="12810" y="94049"/>
                </a:lnTo>
                <a:lnTo>
                  <a:pt x="13255" y="80098"/>
                </a:lnTo>
                <a:lnTo>
                  <a:pt x="13171" y="73901"/>
                </a:lnTo>
                <a:lnTo>
                  <a:pt x="12004" y="58790"/>
                </a:lnTo>
                <a:lnTo>
                  <a:pt x="9143" y="48628"/>
                </a:lnTo>
                <a:close/>
              </a:path>
              <a:path w="17145" h="455295">
                <a:moveTo>
                  <a:pt x="6437" y="53437"/>
                </a:moveTo>
                <a:lnTo>
                  <a:pt x="4623" y="95113"/>
                </a:lnTo>
                <a:lnTo>
                  <a:pt x="4850" y="80098"/>
                </a:lnTo>
                <a:lnTo>
                  <a:pt x="6114" y="55626"/>
                </a:lnTo>
                <a:lnTo>
                  <a:pt x="6266" y="54775"/>
                </a:lnTo>
                <a:lnTo>
                  <a:pt x="6437" y="53437"/>
                </a:lnTo>
                <a:close/>
              </a:path>
              <a:path w="17145" h="455295">
                <a:moveTo>
                  <a:pt x="8235" y="0"/>
                </a:moveTo>
                <a:lnTo>
                  <a:pt x="7280" y="585"/>
                </a:lnTo>
                <a:lnTo>
                  <a:pt x="8699" y="2255"/>
                </a:lnTo>
                <a:lnTo>
                  <a:pt x="10476" y="9509"/>
                </a:lnTo>
                <a:lnTo>
                  <a:pt x="15002" y="50752"/>
                </a:lnTo>
                <a:lnTo>
                  <a:pt x="15658" y="64926"/>
                </a:lnTo>
                <a:lnTo>
                  <a:pt x="15423" y="52451"/>
                </a:lnTo>
                <a:lnTo>
                  <a:pt x="12444" y="13408"/>
                </a:lnTo>
                <a:lnTo>
                  <a:pt x="8588" y="304"/>
                </a:lnTo>
                <a:lnTo>
                  <a:pt x="8235" y="0"/>
                </a:lnTo>
                <a:close/>
              </a:path>
              <a:path w="17145" h="455295">
                <a:moveTo>
                  <a:pt x="7320" y="46545"/>
                </a:moveTo>
                <a:lnTo>
                  <a:pt x="6437" y="53437"/>
                </a:lnTo>
                <a:lnTo>
                  <a:pt x="8870" y="48628"/>
                </a:lnTo>
                <a:lnTo>
                  <a:pt x="9143" y="48628"/>
                </a:lnTo>
                <a:lnTo>
                  <a:pt x="7320" y="46545"/>
                </a:lnTo>
                <a:close/>
              </a:path>
              <a:path w="17145" h="455295">
                <a:moveTo>
                  <a:pt x="5563" y="2583"/>
                </a:moveTo>
                <a:lnTo>
                  <a:pt x="3294" y="6083"/>
                </a:lnTo>
                <a:lnTo>
                  <a:pt x="3191" y="14031"/>
                </a:lnTo>
                <a:lnTo>
                  <a:pt x="4117" y="7931"/>
                </a:lnTo>
                <a:lnTo>
                  <a:pt x="5563" y="2583"/>
                </a:lnTo>
                <a:close/>
              </a:path>
              <a:path w="17145" h="455295">
                <a:moveTo>
                  <a:pt x="6580" y="1014"/>
                </a:moveTo>
                <a:lnTo>
                  <a:pt x="5870" y="1450"/>
                </a:lnTo>
                <a:lnTo>
                  <a:pt x="5563" y="2583"/>
                </a:lnTo>
                <a:lnTo>
                  <a:pt x="6580" y="1014"/>
                </a:lnTo>
                <a:close/>
              </a:path>
              <a:path w="17145" h="455295">
                <a:moveTo>
                  <a:pt x="7041" y="304"/>
                </a:moveTo>
                <a:lnTo>
                  <a:pt x="6580" y="1014"/>
                </a:lnTo>
                <a:lnTo>
                  <a:pt x="7280" y="585"/>
                </a:lnTo>
                <a:lnTo>
                  <a:pt x="7041" y="30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10177836" y="2950531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45" y="85745"/>
                </a:moveTo>
                <a:lnTo>
                  <a:pt x="631" y="94783"/>
                </a:lnTo>
                <a:lnTo>
                  <a:pt x="42" y="162281"/>
                </a:lnTo>
                <a:lnTo>
                  <a:pt x="0" y="234756"/>
                </a:lnTo>
                <a:lnTo>
                  <a:pt x="393" y="302296"/>
                </a:lnTo>
                <a:lnTo>
                  <a:pt x="1113" y="354987"/>
                </a:lnTo>
                <a:lnTo>
                  <a:pt x="3076" y="403126"/>
                </a:lnTo>
                <a:lnTo>
                  <a:pt x="10342" y="421754"/>
                </a:lnTo>
                <a:lnTo>
                  <a:pt x="12493" y="420459"/>
                </a:lnTo>
                <a:lnTo>
                  <a:pt x="10667" y="420459"/>
                </a:lnTo>
                <a:lnTo>
                  <a:pt x="6557" y="412356"/>
                </a:lnTo>
                <a:lnTo>
                  <a:pt x="2606" y="334241"/>
                </a:lnTo>
                <a:lnTo>
                  <a:pt x="1564" y="267887"/>
                </a:lnTo>
                <a:lnTo>
                  <a:pt x="999" y="197232"/>
                </a:lnTo>
                <a:lnTo>
                  <a:pt x="892" y="162281"/>
                </a:lnTo>
                <a:lnTo>
                  <a:pt x="845" y="85745"/>
                </a:lnTo>
                <a:close/>
              </a:path>
              <a:path w="19684" h="422275">
                <a:moveTo>
                  <a:pt x="19016" y="397865"/>
                </a:moveTo>
                <a:lnTo>
                  <a:pt x="17299" y="406428"/>
                </a:lnTo>
                <a:lnTo>
                  <a:pt x="14382" y="416221"/>
                </a:lnTo>
                <a:lnTo>
                  <a:pt x="10667" y="420459"/>
                </a:lnTo>
                <a:lnTo>
                  <a:pt x="12493" y="420459"/>
                </a:lnTo>
                <a:lnTo>
                  <a:pt x="13636" y="419771"/>
                </a:lnTo>
                <a:lnTo>
                  <a:pt x="16535" y="411891"/>
                </a:lnTo>
                <a:lnTo>
                  <a:pt x="18644" y="403075"/>
                </a:lnTo>
                <a:lnTo>
                  <a:pt x="19587" y="398157"/>
                </a:lnTo>
                <a:lnTo>
                  <a:pt x="19003" y="397967"/>
                </a:lnTo>
                <a:close/>
              </a:path>
              <a:path w="19684" h="422275">
                <a:moveTo>
                  <a:pt x="9776" y="396753"/>
                </a:moveTo>
                <a:lnTo>
                  <a:pt x="10164" y="398945"/>
                </a:lnTo>
                <a:lnTo>
                  <a:pt x="11765" y="397967"/>
                </a:lnTo>
                <a:lnTo>
                  <a:pt x="9776" y="396753"/>
                </a:lnTo>
                <a:close/>
              </a:path>
              <a:path w="19684" h="422275">
                <a:moveTo>
                  <a:pt x="12260" y="397664"/>
                </a:moveTo>
                <a:lnTo>
                  <a:pt x="11931" y="397865"/>
                </a:lnTo>
                <a:lnTo>
                  <a:pt x="12221" y="398106"/>
                </a:lnTo>
                <a:lnTo>
                  <a:pt x="12260" y="397664"/>
                </a:lnTo>
                <a:close/>
              </a:path>
              <a:path w="19684" h="422275">
                <a:moveTo>
                  <a:pt x="17883" y="179349"/>
                </a:moveTo>
                <a:lnTo>
                  <a:pt x="16494" y="270344"/>
                </a:lnTo>
                <a:lnTo>
                  <a:pt x="15180" y="334603"/>
                </a:lnTo>
                <a:lnTo>
                  <a:pt x="13749" y="380653"/>
                </a:lnTo>
                <a:lnTo>
                  <a:pt x="12260" y="397664"/>
                </a:lnTo>
                <a:lnTo>
                  <a:pt x="17350" y="389730"/>
                </a:lnTo>
                <a:lnTo>
                  <a:pt x="19114" y="377418"/>
                </a:lnTo>
                <a:lnTo>
                  <a:pt x="19064" y="364649"/>
                </a:lnTo>
                <a:lnTo>
                  <a:pt x="18727" y="356365"/>
                </a:lnTo>
                <a:lnTo>
                  <a:pt x="18602" y="334241"/>
                </a:lnTo>
                <a:lnTo>
                  <a:pt x="18339" y="267887"/>
                </a:lnTo>
                <a:lnTo>
                  <a:pt x="17974" y="192854"/>
                </a:lnTo>
                <a:lnTo>
                  <a:pt x="17883" y="179349"/>
                </a:lnTo>
                <a:close/>
              </a:path>
              <a:path w="19684" h="422275">
                <a:moveTo>
                  <a:pt x="7923" y="386271"/>
                </a:moveTo>
                <a:lnTo>
                  <a:pt x="8081" y="389826"/>
                </a:lnTo>
                <a:lnTo>
                  <a:pt x="8640" y="392633"/>
                </a:lnTo>
                <a:lnTo>
                  <a:pt x="9148" y="396405"/>
                </a:lnTo>
                <a:lnTo>
                  <a:pt x="9776" y="396753"/>
                </a:lnTo>
                <a:lnTo>
                  <a:pt x="7923" y="386271"/>
                </a:lnTo>
                <a:close/>
              </a:path>
              <a:path w="19684" h="422275">
                <a:moveTo>
                  <a:pt x="6401" y="334848"/>
                </a:moveTo>
                <a:lnTo>
                  <a:pt x="6631" y="356365"/>
                </a:lnTo>
                <a:lnTo>
                  <a:pt x="7586" y="384365"/>
                </a:lnTo>
                <a:lnTo>
                  <a:pt x="7923" y="386271"/>
                </a:lnTo>
                <a:lnTo>
                  <a:pt x="6865" y="362521"/>
                </a:lnTo>
                <a:lnTo>
                  <a:pt x="6720" y="354987"/>
                </a:lnTo>
                <a:lnTo>
                  <a:pt x="6401" y="334848"/>
                </a:lnTo>
                <a:close/>
              </a:path>
              <a:path w="19684" h="422275">
                <a:moveTo>
                  <a:pt x="13612" y="71267"/>
                </a:moveTo>
                <a:lnTo>
                  <a:pt x="12596" y="212139"/>
                </a:lnTo>
                <a:lnTo>
                  <a:pt x="12392" y="234756"/>
                </a:lnTo>
                <a:lnTo>
                  <a:pt x="11838" y="289854"/>
                </a:lnTo>
                <a:lnTo>
                  <a:pt x="11326" y="322614"/>
                </a:lnTo>
                <a:lnTo>
                  <a:pt x="11673" y="345033"/>
                </a:lnTo>
                <a:lnTo>
                  <a:pt x="15260" y="283179"/>
                </a:lnTo>
                <a:lnTo>
                  <a:pt x="15704" y="212139"/>
                </a:lnTo>
                <a:lnTo>
                  <a:pt x="15600" y="179349"/>
                </a:lnTo>
                <a:lnTo>
                  <a:pt x="15232" y="125898"/>
                </a:lnTo>
                <a:lnTo>
                  <a:pt x="13612" y="71267"/>
                </a:lnTo>
                <a:close/>
              </a:path>
              <a:path w="19684" h="422275">
                <a:moveTo>
                  <a:pt x="9839" y="119529"/>
                </a:moveTo>
                <a:lnTo>
                  <a:pt x="9776" y="130990"/>
                </a:lnTo>
                <a:lnTo>
                  <a:pt x="9558" y="192854"/>
                </a:lnTo>
                <a:lnTo>
                  <a:pt x="9464" y="297042"/>
                </a:lnTo>
                <a:lnTo>
                  <a:pt x="9578" y="338521"/>
                </a:lnTo>
                <a:lnTo>
                  <a:pt x="10024" y="362521"/>
                </a:lnTo>
                <a:lnTo>
                  <a:pt x="10950" y="345033"/>
                </a:lnTo>
                <a:lnTo>
                  <a:pt x="11326" y="322614"/>
                </a:lnTo>
                <a:lnTo>
                  <a:pt x="10819" y="289854"/>
                </a:lnTo>
                <a:lnTo>
                  <a:pt x="10277" y="221691"/>
                </a:lnTo>
                <a:lnTo>
                  <a:pt x="9985" y="162281"/>
                </a:lnTo>
                <a:lnTo>
                  <a:pt x="9839" y="119529"/>
                </a:lnTo>
                <a:close/>
              </a:path>
              <a:path w="19684" h="422275">
                <a:moveTo>
                  <a:pt x="9617" y="41144"/>
                </a:moveTo>
                <a:lnTo>
                  <a:pt x="4652" y="42951"/>
                </a:lnTo>
                <a:lnTo>
                  <a:pt x="5400" y="56911"/>
                </a:lnTo>
                <a:lnTo>
                  <a:pt x="5435" y="61620"/>
                </a:lnTo>
                <a:lnTo>
                  <a:pt x="5300" y="63728"/>
                </a:lnTo>
                <a:lnTo>
                  <a:pt x="5107" y="79605"/>
                </a:lnTo>
                <a:lnTo>
                  <a:pt x="4987" y="162281"/>
                </a:lnTo>
                <a:lnTo>
                  <a:pt x="5192" y="212139"/>
                </a:lnTo>
                <a:lnTo>
                  <a:pt x="5318" y="234756"/>
                </a:lnTo>
                <a:lnTo>
                  <a:pt x="5885" y="302296"/>
                </a:lnTo>
                <a:lnTo>
                  <a:pt x="6401" y="334848"/>
                </a:lnTo>
                <a:lnTo>
                  <a:pt x="6053" y="302296"/>
                </a:lnTo>
                <a:lnTo>
                  <a:pt x="5933" y="283179"/>
                </a:lnTo>
                <a:lnTo>
                  <a:pt x="5713" y="234756"/>
                </a:lnTo>
                <a:lnTo>
                  <a:pt x="5596" y="162281"/>
                </a:lnTo>
                <a:lnTo>
                  <a:pt x="5663" y="117824"/>
                </a:lnTo>
                <a:lnTo>
                  <a:pt x="5782" y="85101"/>
                </a:lnTo>
                <a:lnTo>
                  <a:pt x="6125" y="59728"/>
                </a:lnTo>
                <a:lnTo>
                  <a:pt x="6265" y="57797"/>
                </a:lnTo>
                <a:lnTo>
                  <a:pt x="9617" y="41144"/>
                </a:lnTo>
                <a:close/>
              </a:path>
              <a:path w="19684" h="422275">
                <a:moveTo>
                  <a:pt x="9690" y="2819"/>
                </a:moveTo>
                <a:lnTo>
                  <a:pt x="9072" y="2819"/>
                </a:lnTo>
                <a:lnTo>
                  <a:pt x="11020" y="6502"/>
                </a:lnTo>
                <a:lnTo>
                  <a:pt x="13267" y="15794"/>
                </a:lnTo>
                <a:lnTo>
                  <a:pt x="16801" y="58448"/>
                </a:lnTo>
                <a:lnTo>
                  <a:pt x="17465" y="117824"/>
                </a:lnTo>
                <a:lnTo>
                  <a:pt x="17883" y="179349"/>
                </a:lnTo>
                <a:lnTo>
                  <a:pt x="18460" y="135978"/>
                </a:lnTo>
                <a:lnTo>
                  <a:pt x="19103" y="79605"/>
                </a:lnTo>
                <a:lnTo>
                  <a:pt x="19035" y="63728"/>
                </a:lnTo>
                <a:lnTo>
                  <a:pt x="18827" y="56911"/>
                </a:lnTo>
                <a:lnTo>
                  <a:pt x="17932" y="44221"/>
                </a:lnTo>
                <a:lnTo>
                  <a:pt x="16672" y="32085"/>
                </a:lnTo>
                <a:lnTo>
                  <a:pt x="15028" y="19710"/>
                </a:lnTo>
                <a:lnTo>
                  <a:pt x="14461" y="15794"/>
                </a:lnTo>
                <a:lnTo>
                  <a:pt x="14335" y="14147"/>
                </a:lnTo>
                <a:lnTo>
                  <a:pt x="14160" y="6498"/>
                </a:lnTo>
                <a:lnTo>
                  <a:pt x="9690" y="2819"/>
                </a:lnTo>
                <a:close/>
              </a:path>
              <a:path w="19684" h="422275">
                <a:moveTo>
                  <a:pt x="9795" y="61434"/>
                </a:moveTo>
                <a:lnTo>
                  <a:pt x="9839" y="119529"/>
                </a:lnTo>
                <a:lnTo>
                  <a:pt x="10034" y="85101"/>
                </a:lnTo>
                <a:lnTo>
                  <a:pt x="10354" y="61620"/>
                </a:lnTo>
                <a:lnTo>
                  <a:pt x="9795" y="61434"/>
                </a:lnTo>
                <a:close/>
              </a:path>
              <a:path w="19684" h="422275">
                <a:moveTo>
                  <a:pt x="3281" y="22784"/>
                </a:moveTo>
                <a:lnTo>
                  <a:pt x="968" y="64654"/>
                </a:lnTo>
                <a:lnTo>
                  <a:pt x="845" y="85745"/>
                </a:lnTo>
                <a:lnTo>
                  <a:pt x="1829" y="44221"/>
                </a:lnTo>
                <a:lnTo>
                  <a:pt x="1952" y="41144"/>
                </a:lnTo>
                <a:lnTo>
                  <a:pt x="3281" y="22784"/>
                </a:lnTo>
                <a:close/>
              </a:path>
              <a:path w="19684" h="422275">
                <a:moveTo>
                  <a:pt x="10561" y="40944"/>
                </a:moveTo>
                <a:lnTo>
                  <a:pt x="10164" y="40944"/>
                </a:lnTo>
                <a:lnTo>
                  <a:pt x="10213" y="41144"/>
                </a:lnTo>
                <a:lnTo>
                  <a:pt x="13472" y="66545"/>
                </a:lnTo>
                <a:lnTo>
                  <a:pt x="13612" y="71267"/>
                </a:lnTo>
                <a:lnTo>
                  <a:pt x="13829" y="66545"/>
                </a:lnTo>
                <a:lnTo>
                  <a:pt x="13936" y="63728"/>
                </a:lnTo>
                <a:lnTo>
                  <a:pt x="14080" y="56911"/>
                </a:lnTo>
                <a:lnTo>
                  <a:pt x="13461" y="49449"/>
                </a:lnTo>
                <a:lnTo>
                  <a:pt x="11383" y="42646"/>
                </a:lnTo>
                <a:lnTo>
                  <a:pt x="10561" y="40944"/>
                </a:lnTo>
                <a:close/>
              </a:path>
              <a:path w="19684" h="422275">
                <a:moveTo>
                  <a:pt x="9923" y="39623"/>
                </a:moveTo>
                <a:lnTo>
                  <a:pt x="9617" y="41144"/>
                </a:lnTo>
                <a:lnTo>
                  <a:pt x="10164" y="40944"/>
                </a:lnTo>
                <a:lnTo>
                  <a:pt x="10561" y="40944"/>
                </a:lnTo>
                <a:lnTo>
                  <a:pt x="9923" y="39623"/>
                </a:lnTo>
                <a:close/>
              </a:path>
              <a:path w="19684" h="422275">
                <a:moveTo>
                  <a:pt x="4578" y="10503"/>
                </a:moveTo>
                <a:lnTo>
                  <a:pt x="4131" y="13284"/>
                </a:lnTo>
                <a:lnTo>
                  <a:pt x="3890" y="14363"/>
                </a:lnTo>
                <a:lnTo>
                  <a:pt x="3281" y="22784"/>
                </a:lnTo>
                <a:lnTo>
                  <a:pt x="3890" y="18033"/>
                </a:lnTo>
                <a:lnTo>
                  <a:pt x="4442" y="14363"/>
                </a:lnTo>
                <a:lnTo>
                  <a:pt x="4499" y="13284"/>
                </a:lnTo>
                <a:lnTo>
                  <a:pt x="4578" y="10503"/>
                </a:lnTo>
                <a:close/>
              </a:path>
              <a:path w="19684" h="422275">
                <a:moveTo>
                  <a:pt x="5495" y="4796"/>
                </a:moveTo>
                <a:lnTo>
                  <a:pt x="4728" y="5219"/>
                </a:lnTo>
                <a:lnTo>
                  <a:pt x="4578" y="10503"/>
                </a:lnTo>
                <a:lnTo>
                  <a:pt x="5495" y="4796"/>
                </a:lnTo>
                <a:close/>
              </a:path>
              <a:path w="19684" h="422275">
                <a:moveTo>
                  <a:pt x="6265" y="0"/>
                </a:moveTo>
                <a:lnTo>
                  <a:pt x="5495" y="4796"/>
                </a:lnTo>
                <a:lnTo>
                  <a:pt x="9072" y="2819"/>
                </a:lnTo>
                <a:lnTo>
                  <a:pt x="9690" y="2819"/>
                </a:lnTo>
                <a:lnTo>
                  <a:pt x="626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9907849" y="2911788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4" h="476885">
                <a:moveTo>
                  <a:pt x="5830" y="0"/>
                </a:moveTo>
                <a:lnTo>
                  <a:pt x="5000" y="2367"/>
                </a:lnTo>
                <a:lnTo>
                  <a:pt x="4724" y="7932"/>
                </a:lnTo>
                <a:lnTo>
                  <a:pt x="4008" y="77920"/>
                </a:lnTo>
                <a:lnTo>
                  <a:pt x="1076" y="342387"/>
                </a:lnTo>
                <a:lnTo>
                  <a:pt x="468" y="400451"/>
                </a:lnTo>
                <a:lnTo>
                  <a:pt x="111" y="438307"/>
                </a:lnTo>
                <a:lnTo>
                  <a:pt x="0" y="476867"/>
                </a:lnTo>
                <a:lnTo>
                  <a:pt x="5549" y="474670"/>
                </a:lnTo>
                <a:lnTo>
                  <a:pt x="9550" y="474632"/>
                </a:lnTo>
                <a:lnTo>
                  <a:pt x="218615" y="467228"/>
                </a:lnTo>
                <a:lnTo>
                  <a:pt x="12827" y="467228"/>
                </a:lnTo>
                <a:lnTo>
                  <a:pt x="12458" y="466009"/>
                </a:lnTo>
                <a:lnTo>
                  <a:pt x="11417" y="458236"/>
                </a:lnTo>
                <a:lnTo>
                  <a:pt x="11303" y="447505"/>
                </a:lnTo>
                <a:lnTo>
                  <a:pt x="11422" y="374947"/>
                </a:lnTo>
                <a:lnTo>
                  <a:pt x="11682" y="327275"/>
                </a:lnTo>
                <a:lnTo>
                  <a:pt x="12201" y="252388"/>
                </a:lnTo>
                <a:lnTo>
                  <a:pt x="12804" y="176318"/>
                </a:lnTo>
                <a:lnTo>
                  <a:pt x="13413" y="107724"/>
                </a:lnTo>
                <a:lnTo>
                  <a:pt x="13951" y="55267"/>
                </a:lnTo>
                <a:lnTo>
                  <a:pt x="14255" y="33550"/>
                </a:lnTo>
                <a:lnTo>
                  <a:pt x="14217" y="23003"/>
                </a:lnTo>
                <a:lnTo>
                  <a:pt x="14095" y="18396"/>
                </a:lnTo>
                <a:lnTo>
                  <a:pt x="10164" y="18396"/>
                </a:lnTo>
                <a:lnTo>
                  <a:pt x="8356" y="12746"/>
                </a:lnTo>
                <a:lnTo>
                  <a:pt x="7015" y="2801"/>
                </a:lnTo>
                <a:lnTo>
                  <a:pt x="5830" y="0"/>
                </a:lnTo>
                <a:close/>
              </a:path>
              <a:path w="287654" h="476885">
                <a:moveTo>
                  <a:pt x="273952" y="19509"/>
                </a:moveTo>
                <a:lnTo>
                  <a:pt x="272929" y="93387"/>
                </a:lnTo>
                <a:lnTo>
                  <a:pt x="272849" y="137311"/>
                </a:lnTo>
                <a:lnTo>
                  <a:pt x="272735" y="327275"/>
                </a:lnTo>
                <a:lnTo>
                  <a:pt x="272854" y="421907"/>
                </a:lnTo>
                <a:lnTo>
                  <a:pt x="272999" y="441180"/>
                </a:lnTo>
                <a:lnTo>
                  <a:pt x="273456" y="447505"/>
                </a:lnTo>
                <a:lnTo>
                  <a:pt x="275399" y="458198"/>
                </a:lnTo>
                <a:lnTo>
                  <a:pt x="260705" y="459709"/>
                </a:lnTo>
                <a:lnTo>
                  <a:pt x="232332" y="460914"/>
                </a:lnTo>
                <a:lnTo>
                  <a:pt x="28067" y="466440"/>
                </a:lnTo>
                <a:lnTo>
                  <a:pt x="12827" y="467228"/>
                </a:lnTo>
                <a:lnTo>
                  <a:pt x="218615" y="467228"/>
                </a:lnTo>
                <a:lnTo>
                  <a:pt x="270764" y="465412"/>
                </a:lnTo>
                <a:lnTo>
                  <a:pt x="281317" y="465158"/>
                </a:lnTo>
                <a:lnTo>
                  <a:pt x="285750" y="464637"/>
                </a:lnTo>
                <a:lnTo>
                  <a:pt x="285545" y="458198"/>
                </a:lnTo>
                <a:lnTo>
                  <a:pt x="285419" y="445379"/>
                </a:lnTo>
                <a:lnTo>
                  <a:pt x="285523" y="374947"/>
                </a:lnTo>
                <a:lnTo>
                  <a:pt x="285827" y="275866"/>
                </a:lnTo>
                <a:lnTo>
                  <a:pt x="286100" y="205400"/>
                </a:lnTo>
                <a:lnTo>
                  <a:pt x="286412" y="137311"/>
                </a:lnTo>
                <a:lnTo>
                  <a:pt x="286746" y="77920"/>
                </a:lnTo>
                <a:lnTo>
                  <a:pt x="287085" y="33550"/>
                </a:lnTo>
                <a:lnTo>
                  <a:pt x="287161" y="28189"/>
                </a:lnTo>
                <a:lnTo>
                  <a:pt x="276720" y="28189"/>
                </a:lnTo>
                <a:lnTo>
                  <a:pt x="275683" y="23003"/>
                </a:lnTo>
                <a:lnTo>
                  <a:pt x="274748" y="19546"/>
                </a:lnTo>
                <a:lnTo>
                  <a:pt x="273952" y="19509"/>
                </a:lnTo>
                <a:close/>
              </a:path>
              <a:path w="287654" h="476885">
                <a:moveTo>
                  <a:pt x="286342" y="1348"/>
                </a:moveTo>
                <a:lnTo>
                  <a:pt x="282962" y="10579"/>
                </a:lnTo>
                <a:lnTo>
                  <a:pt x="279134" y="24198"/>
                </a:lnTo>
                <a:lnTo>
                  <a:pt x="276720" y="28189"/>
                </a:lnTo>
                <a:lnTo>
                  <a:pt x="287161" y="28189"/>
                </a:lnTo>
                <a:lnTo>
                  <a:pt x="287413" y="10523"/>
                </a:lnTo>
                <a:lnTo>
                  <a:pt x="286342" y="1348"/>
                </a:lnTo>
                <a:close/>
              </a:path>
              <a:path w="287654" h="476885">
                <a:moveTo>
                  <a:pt x="13980" y="14024"/>
                </a:moveTo>
                <a:lnTo>
                  <a:pt x="12314" y="14889"/>
                </a:lnTo>
                <a:lnTo>
                  <a:pt x="10164" y="18396"/>
                </a:lnTo>
                <a:lnTo>
                  <a:pt x="14095" y="18396"/>
                </a:lnTo>
                <a:lnTo>
                  <a:pt x="13980" y="14024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9910794" y="2943332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2" y="404882"/>
                </a:moveTo>
                <a:lnTo>
                  <a:pt x="4364" y="404882"/>
                </a:lnTo>
                <a:lnTo>
                  <a:pt x="5539" y="409393"/>
                </a:lnTo>
                <a:lnTo>
                  <a:pt x="6177" y="421660"/>
                </a:lnTo>
                <a:lnTo>
                  <a:pt x="6596" y="427739"/>
                </a:lnTo>
                <a:lnTo>
                  <a:pt x="6915" y="419946"/>
                </a:lnTo>
                <a:lnTo>
                  <a:pt x="7032" y="412836"/>
                </a:lnTo>
                <a:lnTo>
                  <a:pt x="7072" y="404882"/>
                </a:lnTo>
                <a:close/>
              </a:path>
              <a:path w="7620" h="427989">
                <a:moveTo>
                  <a:pt x="5200" y="0"/>
                </a:moveTo>
                <a:lnTo>
                  <a:pt x="1907" y="49851"/>
                </a:lnTo>
                <a:lnTo>
                  <a:pt x="1522" y="90499"/>
                </a:lnTo>
                <a:lnTo>
                  <a:pt x="1024" y="151482"/>
                </a:lnTo>
                <a:lnTo>
                  <a:pt x="615" y="208582"/>
                </a:lnTo>
                <a:lnTo>
                  <a:pt x="238" y="273228"/>
                </a:lnTo>
                <a:lnTo>
                  <a:pt x="9" y="333082"/>
                </a:lnTo>
                <a:lnTo>
                  <a:pt x="0" y="381750"/>
                </a:lnTo>
                <a:lnTo>
                  <a:pt x="283" y="412836"/>
                </a:lnTo>
                <a:lnTo>
                  <a:pt x="931" y="419946"/>
                </a:lnTo>
                <a:lnTo>
                  <a:pt x="2783" y="408332"/>
                </a:lnTo>
                <a:lnTo>
                  <a:pt x="4364" y="404882"/>
                </a:lnTo>
                <a:lnTo>
                  <a:pt x="7072" y="404882"/>
                </a:lnTo>
                <a:lnTo>
                  <a:pt x="7111" y="397391"/>
                </a:lnTo>
                <a:lnTo>
                  <a:pt x="6608" y="372587"/>
                </a:lnTo>
                <a:lnTo>
                  <a:pt x="6221" y="343016"/>
                </a:lnTo>
                <a:lnTo>
                  <a:pt x="6195" y="333082"/>
                </a:lnTo>
                <a:lnTo>
                  <a:pt x="6167" y="208582"/>
                </a:lnTo>
                <a:lnTo>
                  <a:pt x="6342" y="145541"/>
                </a:lnTo>
                <a:lnTo>
                  <a:pt x="6586" y="86588"/>
                </a:lnTo>
                <a:lnTo>
                  <a:pt x="6884" y="37782"/>
                </a:lnTo>
                <a:lnTo>
                  <a:pt x="7154" y="15032"/>
                </a:lnTo>
                <a:lnTo>
                  <a:pt x="6728" y="4726"/>
                </a:lnTo>
                <a:lnTo>
                  <a:pt x="5200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10184017" y="2944611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77" y="399508"/>
                </a:moveTo>
                <a:lnTo>
                  <a:pt x="4370" y="399508"/>
                </a:lnTo>
                <a:lnTo>
                  <a:pt x="5544" y="403820"/>
                </a:lnTo>
                <a:lnTo>
                  <a:pt x="6176" y="415543"/>
                </a:lnTo>
                <a:lnTo>
                  <a:pt x="6597" y="421361"/>
                </a:lnTo>
                <a:lnTo>
                  <a:pt x="7011" y="411772"/>
                </a:lnTo>
                <a:lnTo>
                  <a:pt x="7077" y="399508"/>
                </a:lnTo>
                <a:close/>
              </a:path>
              <a:path w="7620" h="421639">
                <a:moveTo>
                  <a:pt x="5193" y="0"/>
                </a:moveTo>
                <a:lnTo>
                  <a:pt x="1864" y="52096"/>
                </a:lnTo>
                <a:lnTo>
                  <a:pt x="1410" y="100575"/>
                </a:lnTo>
                <a:lnTo>
                  <a:pt x="890" y="165117"/>
                </a:lnTo>
                <a:lnTo>
                  <a:pt x="409" y="236726"/>
                </a:lnTo>
                <a:lnTo>
                  <a:pt x="70" y="306405"/>
                </a:lnTo>
                <a:lnTo>
                  <a:pt x="0" y="368604"/>
                </a:lnTo>
                <a:lnTo>
                  <a:pt x="233" y="403991"/>
                </a:lnTo>
                <a:lnTo>
                  <a:pt x="944" y="413905"/>
                </a:lnTo>
                <a:lnTo>
                  <a:pt x="2790" y="402804"/>
                </a:lnTo>
                <a:lnTo>
                  <a:pt x="4370" y="399508"/>
                </a:lnTo>
                <a:lnTo>
                  <a:pt x="7077" y="399508"/>
                </a:lnTo>
                <a:lnTo>
                  <a:pt x="7116" y="392333"/>
                </a:lnTo>
                <a:lnTo>
                  <a:pt x="6608" y="368604"/>
                </a:lnTo>
                <a:lnTo>
                  <a:pt x="6225" y="339651"/>
                </a:lnTo>
                <a:lnTo>
                  <a:pt x="6137" y="306405"/>
                </a:lnTo>
                <a:lnTo>
                  <a:pt x="6134" y="220242"/>
                </a:lnTo>
                <a:lnTo>
                  <a:pt x="6318" y="149712"/>
                </a:lnTo>
                <a:lnTo>
                  <a:pt x="6583" y="85250"/>
                </a:lnTo>
                <a:lnTo>
                  <a:pt x="6876" y="36816"/>
                </a:lnTo>
                <a:lnTo>
                  <a:pt x="7141" y="14376"/>
                </a:lnTo>
                <a:lnTo>
                  <a:pt x="6717" y="4523"/>
                </a:lnTo>
                <a:lnTo>
                  <a:pt x="5193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9908476" y="2895254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75" y="0"/>
                </a:moveTo>
                <a:lnTo>
                  <a:pt x="5448" y="165"/>
                </a:lnTo>
                <a:lnTo>
                  <a:pt x="1041" y="3975"/>
                </a:lnTo>
                <a:lnTo>
                  <a:pt x="406" y="10274"/>
                </a:lnTo>
                <a:lnTo>
                  <a:pt x="0" y="24396"/>
                </a:lnTo>
                <a:lnTo>
                  <a:pt x="927" y="19951"/>
                </a:lnTo>
                <a:lnTo>
                  <a:pt x="1978" y="8952"/>
                </a:lnTo>
                <a:lnTo>
                  <a:pt x="2909" y="4441"/>
                </a:lnTo>
                <a:lnTo>
                  <a:pt x="288771" y="4441"/>
                </a:lnTo>
                <a:lnTo>
                  <a:pt x="283476" y="3314"/>
                </a:lnTo>
                <a:lnTo>
                  <a:pt x="5575" y="0"/>
                </a:lnTo>
                <a:close/>
              </a:path>
              <a:path w="293370" h="24764">
                <a:moveTo>
                  <a:pt x="288771" y="4441"/>
                </a:moveTo>
                <a:lnTo>
                  <a:pt x="2909" y="4441"/>
                </a:lnTo>
                <a:lnTo>
                  <a:pt x="4243" y="5660"/>
                </a:lnTo>
                <a:lnTo>
                  <a:pt x="6513" y="11882"/>
                </a:lnTo>
                <a:lnTo>
                  <a:pt x="10375" y="23088"/>
                </a:lnTo>
                <a:lnTo>
                  <a:pt x="12369" y="24307"/>
                </a:lnTo>
                <a:lnTo>
                  <a:pt x="13703" y="15074"/>
                </a:lnTo>
                <a:lnTo>
                  <a:pt x="15576" y="9932"/>
                </a:lnTo>
                <a:lnTo>
                  <a:pt x="20132" y="7605"/>
                </a:lnTo>
                <a:lnTo>
                  <a:pt x="28837" y="6972"/>
                </a:lnTo>
                <a:lnTo>
                  <a:pt x="291381" y="6908"/>
                </a:lnTo>
                <a:lnTo>
                  <a:pt x="288771" y="4441"/>
                </a:lnTo>
                <a:close/>
              </a:path>
              <a:path w="293370" h="24764">
                <a:moveTo>
                  <a:pt x="291381" y="6908"/>
                </a:moveTo>
                <a:lnTo>
                  <a:pt x="43154" y="6908"/>
                </a:lnTo>
                <a:lnTo>
                  <a:pt x="266026" y="10909"/>
                </a:lnTo>
                <a:lnTo>
                  <a:pt x="271991" y="13435"/>
                </a:lnTo>
                <a:lnTo>
                  <a:pt x="275069" y="18648"/>
                </a:lnTo>
                <a:lnTo>
                  <a:pt x="276899" y="22144"/>
                </a:lnTo>
                <a:lnTo>
                  <a:pt x="279120" y="19519"/>
                </a:lnTo>
                <a:lnTo>
                  <a:pt x="282198" y="14376"/>
                </a:lnTo>
                <a:lnTo>
                  <a:pt x="285821" y="11882"/>
                </a:lnTo>
                <a:lnTo>
                  <a:pt x="292058" y="11882"/>
                </a:lnTo>
                <a:lnTo>
                  <a:pt x="292773" y="8242"/>
                </a:lnTo>
                <a:lnTo>
                  <a:pt x="291381" y="6908"/>
                </a:lnTo>
                <a:close/>
              </a:path>
              <a:path w="293370" h="24764">
                <a:moveTo>
                  <a:pt x="292058" y="11882"/>
                </a:moveTo>
                <a:lnTo>
                  <a:pt x="285821" y="11882"/>
                </a:lnTo>
                <a:lnTo>
                  <a:pt x="289112" y="13153"/>
                </a:lnTo>
                <a:lnTo>
                  <a:pt x="291198" y="19303"/>
                </a:lnTo>
                <a:lnTo>
                  <a:pt x="291261" y="15938"/>
                </a:lnTo>
                <a:lnTo>
                  <a:pt x="292058" y="11882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9903058" y="3347895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87" y="18224"/>
                </a:moveTo>
                <a:lnTo>
                  <a:pt x="489" y="28841"/>
                </a:lnTo>
                <a:lnTo>
                  <a:pt x="0" y="37172"/>
                </a:lnTo>
                <a:lnTo>
                  <a:pt x="5067" y="41643"/>
                </a:lnTo>
                <a:lnTo>
                  <a:pt x="14439" y="40906"/>
                </a:lnTo>
                <a:lnTo>
                  <a:pt x="96518" y="38061"/>
                </a:lnTo>
                <a:lnTo>
                  <a:pt x="10947" y="38061"/>
                </a:lnTo>
                <a:lnTo>
                  <a:pt x="13576" y="32778"/>
                </a:lnTo>
                <a:lnTo>
                  <a:pt x="13180" y="31221"/>
                </a:lnTo>
                <a:lnTo>
                  <a:pt x="7403" y="31221"/>
                </a:lnTo>
                <a:lnTo>
                  <a:pt x="4711" y="31191"/>
                </a:lnTo>
                <a:lnTo>
                  <a:pt x="2273" y="28841"/>
                </a:lnTo>
                <a:lnTo>
                  <a:pt x="1244" y="22885"/>
                </a:lnTo>
                <a:lnTo>
                  <a:pt x="787" y="18224"/>
                </a:lnTo>
                <a:close/>
              </a:path>
              <a:path w="294640" h="41910">
                <a:moveTo>
                  <a:pt x="285610" y="12496"/>
                </a:moveTo>
                <a:lnTo>
                  <a:pt x="285115" y="24383"/>
                </a:lnTo>
                <a:lnTo>
                  <a:pt x="274993" y="26923"/>
                </a:lnTo>
                <a:lnTo>
                  <a:pt x="246574" y="28734"/>
                </a:lnTo>
                <a:lnTo>
                  <a:pt x="56210" y="35102"/>
                </a:lnTo>
                <a:lnTo>
                  <a:pt x="25615" y="36461"/>
                </a:lnTo>
                <a:lnTo>
                  <a:pt x="10947" y="38061"/>
                </a:lnTo>
                <a:lnTo>
                  <a:pt x="96518" y="38061"/>
                </a:lnTo>
                <a:lnTo>
                  <a:pt x="279361" y="31724"/>
                </a:lnTo>
                <a:lnTo>
                  <a:pt x="287179" y="31724"/>
                </a:lnTo>
                <a:lnTo>
                  <a:pt x="294373" y="24879"/>
                </a:lnTo>
                <a:lnTo>
                  <a:pt x="294167" y="23526"/>
                </a:lnTo>
                <a:lnTo>
                  <a:pt x="286815" y="23526"/>
                </a:lnTo>
                <a:lnTo>
                  <a:pt x="285737" y="20332"/>
                </a:lnTo>
                <a:lnTo>
                  <a:pt x="285610" y="12496"/>
                </a:lnTo>
                <a:close/>
              </a:path>
              <a:path w="294640" h="41910">
                <a:moveTo>
                  <a:pt x="287179" y="31724"/>
                </a:moveTo>
                <a:lnTo>
                  <a:pt x="279361" y="31724"/>
                </a:lnTo>
                <a:lnTo>
                  <a:pt x="286499" y="32372"/>
                </a:lnTo>
                <a:lnTo>
                  <a:pt x="287179" y="31724"/>
                </a:lnTo>
                <a:close/>
              </a:path>
              <a:path w="294640" h="41910">
                <a:moveTo>
                  <a:pt x="10705" y="24867"/>
                </a:moveTo>
                <a:lnTo>
                  <a:pt x="9299" y="27814"/>
                </a:lnTo>
                <a:lnTo>
                  <a:pt x="7403" y="31221"/>
                </a:lnTo>
                <a:lnTo>
                  <a:pt x="13180" y="31221"/>
                </a:lnTo>
                <a:lnTo>
                  <a:pt x="11925" y="26276"/>
                </a:lnTo>
                <a:lnTo>
                  <a:pt x="10705" y="24867"/>
                </a:lnTo>
                <a:close/>
              </a:path>
              <a:path w="294640" h="41910">
                <a:moveTo>
                  <a:pt x="293878" y="0"/>
                </a:moveTo>
                <a:lnTo>
                  <a:pt x="293789" y="495"/>
                </a:lnTo>
                <a:lnTo>
                  <a:pt x="291875" y="13689"/>
                </a:lnTo>
                <a:lnTo>
                  <a:pt x="289205" y="21339"/>
                </a:lnTo>
                <a:lnTo>
                  <a:pt x="286815" y="23526"/>
                </a:lnTo>
                <a:lnTo>
                  <a:pt x="294167" y="23526"/>
                </a:lnTo>
                <a:lnTo>
                  <a:pt x="293522" y="19278"/>
                </a:lnTo>
                <a:lnTo>
                  <a:pt x="293878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10623487" y="3151300"/>
            <a:ext cx="1270" cy="3175"/>
          </a:xfrm>
          <a:custGeom>
            <a:avLst/>
            <a:gdLst/>
            <a:ahLst/>
            <a:cxnLst/>
            <a:rect l="l" t="t" r="r" b="b"/>
            <a:pathLst>
              <a:path w="1270" h="3175">
                <a:moveTo>
                  <a:pt x="1079" y="0"/>
                </a:moveTo>
                <a:lnTo>
                  <a:pt x="774" y="609"/>
                </a:lnTo>
                <a:lnTo>
                  <a:pt x="406" y="1231"/>
                </a:lnTo>
                <a:lnTo>
                  <a:pt x="0" y="1803"/>
                </a:lnTo>
                <a:lnTo>
                  <a:pt x="419" y="2019"/>
                </a:lnTo>
                <a:lnTo>
                  <a:pt x="800" y="2285"/>
                </a:lnTo>
                <a:lnTo>
                  <a:pt x="1092" y="2578"/>
                </a:lnTo>
                <a:lnTo>
                  <a:pt x="1079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10624582" y="3153876"/>
            <a:ext cx="2540" cy="7620"/>
          </a:xfrm>
          <a:custGeom>
            <a:avLst/>
            <a:gdLst/>
            <a:ahLst/>
            <a:cxnLst/>
            <a:rect l="l" t="t" r="r" b="b"/>
            <a:pathLst>
              <a:path w="2540" h="7619">
                <a:moveTo>
                  <a:pt x="0" y="0"/>
                </a:moveTo>
                <a:lnTo>
                  <a:pt x="96" y="2374"/>
                </a:lnTo>
                <a:lnTo>
                  <a:pt x="241" y="4559"/>
                </a:lnTo>
                <a:lnTo>
                  <a:pt x="1168" y="6121"/>
                </a:lnTo>
                <a:lnTo>
                  <a:pt x="2489" y="7238"/>
                </a:lnTo>
                <a:lnTo>
                  <a:pt x="2425" y="4559"/>
                </a:lnTo>
                <a:lnTo>
                  <a:pt x="2019" y="2374"/>
                </a:lnTo>
                <a:lnTo>
                  <a:pt x="190" y="152"/>
                </a:lnTo>
                <a:lnTo>
                  <a:pt x="0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9579202" y="2894367"/>
            <a:ext cx="180721" cy="149733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9611379" y="2927564"/>
            <a:ext cx="113417" cy="111667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10321035" y="2892158"/>
            <a:ext cx="180720" cy="14973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9447898" y="2804515"/>
            <a:ext cx="1181113" cy="507486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9333610" y="2633408"/>
            <a:ext cx="1358391" cy="251459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9435894" y="2641742"/>
            <a:ext cx="540218" cy="160413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9983896" y="2678837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47" y="0"/>
                </a:moveTo>
                <a:lnTo>
                  <a:pt x="12439" y="1765"/>
                </a:lnTo>
                <a:lnTo>
                  <a:pt x="6446" y="14097"/>
                </a:lnTo>
                <a:lnTo>
                  <a:pt x="5651" y="15836"/>
                </a:lnTo>
                <a:lnTo>
                  <a:pt x="3201" y="20929"/>
                </a:lnTo>
                <a:lnTo>
                  <a:pt x="2527" y="22466"/>
                </a:lnTo>
                <a:lnTo>
                  <a:pt x="723" y="26454"/>
                </a:lnTo>
                <a:lnTo>
                  <a:pt x="0" y="28219"/>
                </a:lnTo>
                <a:lnTo>
                  <a:pt x="12830" y="1752"/>
                </a:lnTo>
                <a:lnTo>
                  <a:pt x="133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10061591" y="2646139"/>
            <a:ext cx="556009" cy="15452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10036274" y="2748080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6807" y="22136"/>
                </a:lnTo>
                <a:lnTo>
                  <a:pt x="7429" y="23418"/>
                </a:lnTo>
                <a:lnTo>
                  <a:pt x="8737" y="25996"/>
                </a:lnTo>
                <a:lnTo>
                  <a:pt x="9817" y="27698"/>
                </a:lnTo>
                <a:lnTo>
                  <a:pt x="9258" y="25958"/>
                </a:lnTo>
                <a:lnTo>
                  <a:pt x="8331" y="23355"/>
                </a:lnTo>
                <a:lnTo>
                  <a:pt x="7835" y="22072"/>
                </a:lnTo>
                <a:lnTo>
                  <a:pt x="7378" y="20548"/>
                </a:lnTo>
                <a:lnTo>
                  <a:pt x="6159" y="17297"/>
                </a:lnTo>
                <a:lnTo>
                  <a:pt x="5549" y="15570"/>
                </a:lnTo>
                <a:lnTo>
                  <a:pt x="4965" y="13830"/>
                </a:lnTo>
                <a:lnTo>
                  <a:pt x="4318" y="12115"/>
                </a:lnTo>
                <a:lnTo>
                  <a:pt x="3162" y="8750"/>
                </a:lnTo>
                <a:lnTo>
                  <a:pt x="2552" y="7137"/>
                </a:lnTo>
                <a:lnTo>
                  <a:pt x="673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10008310" y="2639696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71" y="4292"/>
                </a:lnTo>
                <a:lnTo>
                  <a:pt x="1244" y="8699"/>
                </a:lnTo>
                <a:lnTo>
                  <a:pt x="1117" y="12039"/>
                </a:lnTo>
                <a:lnTo>
                  <a:pt x="992" y="13754"/>
                </a:lnTo>
                <a:lnTo>
                  <a:pt x="914" y="15494"/>
                </a:lnTo>
                <a:lnTo>
                  <a:pt x="800" y="17233"/>
                </a:lnTo>
                <a:lnTo>
                  <a:pt x="510" y="20472"/>
                </a:lnTo>
                <a:lnTo>
                  <a:pt x="431" y="22009"/>
                </a:lnTo>
                <a:lnTo>
                  <a:pt x="304" y="23317"/>
                </a:lnTo>
                <a:lnTo>
                  <a:pt x="0" y="27673"/>
                </a:lnTo>
                <a:lnTo>
                  <a:pt x="469" y="25920"/>
                </a:lnTo>
                <a:lnTo>
                  <a:pt x="1435" y="20472"/>
                </a:lnTo>
                <a:lnTo>
                  <a:pt x="1941" y="15506"/>
                </a:lnTo>
                <a:lnTo>
                  <a:pt x="2068" y="13779"/>
                </a:lnTo>
                <a:lnTo>
                  <a:pt x="1968" y="4267"/>
                </a:lnTo>
                <a:lnTo>
                  <a:pt x="1752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9482370" y="2713249"/>
            <a:ext cx="124563" cy="65818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9777298" y="2662966"/>
            <a:ext cx="48455" cy="48424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9420538" y="2648109"/>
            <a:ext cx="381339" cy="15275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9864242" y="2646030"/>
            <a:ext cx="117152" cy="152135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9985121" y="2716736"/>
            <a:ext cx="26549" cy="68983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10418306" y="2647859"/>
            <a:ext cx="182939" cy="15133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9798722" y="2700469"/>
            <a:ext cx="56726" cy="100934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10097871" y="2640518"/>
            <a:ext cx="218792" cy="166385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10065435" y="2755912"/>
            <a:ext cx="8357" cy="32334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10014598" y="2651391"/>
            <a:ext cx="82650" cy="89077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10334873" y="2676916"/>
            <a:ext cx="104875" cy="103872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10300710" y="2646318"/>
            <a:ext cx="124684" cy="146334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9336392" y="2632227"/>
            <a:ext cx="1355610" cy="251777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-741" y="2580729"/>
            <a:ext cx="1043552" cy="533647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1038555" y="3090748"/>
            <a:ext cx="45605" cy="20015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1046077" y="3105830"/>
            <a:ext cx="13335" cy="3175"/>
          </a:xfrm>
          <a:custGeom>
            <a:avLst/>
            <a:gdLst/>
            <a:ahLst/>
            <a:cxnLst/>
            <a:rect l="l" t="t" r="r" b="b"/>
            <a:pathLst>
              <a:path w="13334" h="3175">
                <a:moveTo>
                  <a:pt x="0" y="304"/>
                </a:moveTo>
                <a:lnTo>
                  <a:pt x="2298" y="1397"/>
                </a:lnTo>
                <a:lnTo>
                  <a:pt x="4889" y="2705"/>
                </a:lnTo>
                <a:lnTo>
                  <a:pt x="11569" y="2755"/>
                </a:lnTo>
                <a:lnTo>
                  <a:pt x="12849" y="533"/>
                </a:lnTo>
                <a:lnTo>
                  <a:pt x="3746" y="533"/>
                </a:lnTo>
                <a:lnTo>
                  <a:pt x="0" y="304"/>
                </a:lnTo>
                <a:close/>
              </a:path>
              <a:path w="13334" h="3175">
                <a:moveTo>
                  <a:pt x="13157" y="0"/>
                </a:moveTo>
                <a:lnTo>
                  <a:pt x="3746" y="533"/>
                </a:lnTo>
                <a:lnTo>
                  <a:pt x="12849" y="533"/>
                </a:lnTo>
                <a:lnTo>
                  <a:pt x="1315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1043104" y="3091531"/>
            <a:ext cx="24765" cy="12065"/>
          </a:xfrm>
          <a:custGeom>
            <a:avLst/>
            <a:gdLst/>
            <a:ahLst/>
            <a:cxnLst/>
            <a:rect l="l" t="t" r="r" b="b"/>
            <a:pathLst>
              <a:path w="24765" h="12064">
                <a:moveTo>
                  <a:pt x="11480" y="6248"/>
                </a:moveTo>
                <a:lnTo>
                  <a:pt x="3048" y="7264"/>
                </a:lnTo>
                <a:lnTo>
                  <a:pt x="0" y="8102"/>
                </a:lnTo>
                <a:lnTo>
                  <a:pt x="1638" y="9525"/>
                </a:lnTo>
                <a:lnTo>
                  <a:pt x="4267" y="11506"/>
                </a:lnTo>
                <a:lnTo>
                  <a:pt x="22631" y="8597"/>
                </a:lnTo>
                <a:lnTo>
                  <a:pt x="23833" y="6451"/>
                </a:lnTo>
                <a:lnTo>
                  <a:pt x="11328" y="6451"/>
                </a:lnTo>
                <a:lnTo>
                  <a:pt x="11480" y="6248"/>
                </a:lnTo>
                <a:close/>
              </a:path>
              <a:path w="24765" h="12064">
                <a:moveTo>
                  <a:pt x="22186" y="0"/>
                </a:moveTo>
                <a:lnTo>
                  <a:pt x="19850" y="1092"/>
                </a:lnTo>
                <a:lnTo>
                  <a:pt x="11328" y="6451"/>
                </a:lnTo>
                <a:lnTo>
                  <a:pt x="23833" y="6451"/>
                </a:lnTo>
                <a:lnTo>
                  <a:pt x="24638" y="5016"/>
                </a:lnTo>
                <a:lnTo>
                  <a:pt x="23406" y="2349"/>
                </a:lnTo>
                <a:lnTo>
                  <a:pt x="2218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1075205" y="3096381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621" y="0"/>
                </a:moveTo>
                <a:lnTo>
                  <a:pt x="164" y="12"/>
                </a:lnTo>
                <a:lnTo>
                  <a:pt x="22" y="165"/>
                </a:lnTo>
                <a:lnTo>
                  <a:pt x="0" y="381"/>
                </a:lnTo>
                <a:lnTo>
                  <a:pt x="126" y="711"/>
                </a:lnTo>
                <a:lnTo>
                  <a:pt x="173" y="381"/>
                </a:lnTo>
                <a:lnTo>
                  <a:pt x="830" y="254"/>
                </a:lnTo>
                <a:lnTo>
                  <a:pt x="621" y="0"/>
                </a:lnTo>
                <a:close/>
              </a:path>
              <a:path w="1269" h="1269">
                <a:moveTo>
                  <a:pt x="830" y="254"/>
                </a:moveTo>
                <a:lnTo>
                  <a:pt x="647" y="254"/>
                </a:lnTo>
                <a:lnTo>
                  <a:pt x="837" y="38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1076558" y="309783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12" y="0"/>
                </a:lnTo>
                <a:lnTo>
                  <a:pt x="0" y="266"/>
                </a:lnTo>
                <a:lnTo>
                  <a:pt x="50" y="76"/>
                </a:lnTo>
                <a:lnTo>
                  <a:pt x="243" y="76"/>
                </a:lnTo>
                <a:close/>
              </a:path>
              <a:path w="634" h="635">
                <a:moveTo>
                  <a:pt x="243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1073104" y="30995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266"/>
                </a:lnTo>
                <a:lnTo>
                  <a:pt x="63" y="101"/>
                </a:lnTo>
                <a:lnTo>
                  <a:pt x="253" y="101"/>
                </a:lnTo>
                <a:close/>
              </a:path>
              <a:path w="634" h="635">
                <a:moveTo>
                  <a:pt x="253" y="101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1075107" y="309929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0"/>
                </a:moveTo>
                <a:lnTo>
                  <a:pt x="12" y="0"/>
                </a:lnTo>
                <a:lnTo>
                  <a:pt x="0" y="254"/>
                </a:lnTo>
                <a:lnTo>
                  <a:pt x="63" y="88"/>
                </a:lnTo>
                <a:lnTo>
                  <a:pt x="237" y="76"/>
                </a:lnTo>
                <a:close/>
              </a:path>
              <a:path w="634" h="635">
                <a:moveTo>
                  <a:pt x="237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1070326" y="31069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0"/>
                </a:lnTo>
                <a:lnTo>
                  <a:pt x="0" y="266"/>
                </a:lnTo>
                <a:lnTo>
                  <a:pt x="50" y="88"/>
                </a:lnTo>
                <a:lnTo>
                  <a:pt x="246" y="88"/>
                </a:lnTo>
                <a:close/>
              </a:path>
              <a:path w="634" h="635">
                <a:moveTo>
                  <a:pt x="246" y="88"/>
                </a:moveTo>
                <a:lnTo>
                  <a:pt x="50" y="88"/>
                </a:lnTo>
                <a:lnTo>
                  <a:pt x="228" y="10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1066220" y="310520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12" y="0"/>
                </a:lnTo>
                <a:lnTo>
                  <a:pt x="0" y="254"/>
                </a:lnTo>
                <a:lnTo>
                  <a:pt x="63" y="101"/>
                </a:lnTo>
                <a:lnTo>
                  <a:pt x="243" y="76"/>
                </a:lnTo>
                <a:close/>
              </a:path>
              <a:path w="634" h="635">
                <a:moveTo>
                  <a:pt x="243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1070331" y="30983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25" y="0"/>
                </a:lnTo>
                <a:lnTo>
                  <a:pt x="0" y="266"/>
                </a:lnTo>
                <a:lnTo>
                  <a:pt x="63" y="88"/>
                </a:lnTo>
                <a:lnTo>
                  <a:pt x="259" y="88"/>
                </a:lnTo>
                <a:close/>
              </a:path>
              <a:path w="634" h="635">
                <a:moveTo>
                  <a:pt x="259" y="88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1068649" y="30973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5" y="0"/>
                </a:moveTo>
                <a:lnTo>
                  <a:pt x="38" y="0"/>
                </a:lnTo>
                <a:lnTo>
                  <a:pt x="0" y="508"/>
                </a:lnTo>
                <a:lnTo>
                  <a:pt x="127" y="165"/>
                </a:lnTo>
                <a:lnTo>
                  <a:pt x="499" y="165"/>
                </a:lnTo>
                <a:lnTo>
                  <a:pt x="355" y="0"/>
                </a:lnTo>
                <a:close/>
              </a:path>
              <a:path w="634" h="635">
                <a:moveTo>
                  <a:pt x="499" y="165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1058461" y="31033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5" y="0"/>
                </a:moveTo>
                <a:lnTo>
                  <a:pt x="38" y="25"/>
                </a:lnTo>
                <a:lnTo>
                  <a:pt x="0" y="520"/>
                </a:lnTo>
                <a:lnTo>
                  <a:pt x="114" y="190"/>
                </a:lnTo>
                <a:lnTo>
                  <a:pt x="500" y="190"/>
                </a:lnTo>
                <a:lnTo>
                  <a:pt x="355" y="0"/>
                </a:lnTo>
                <a:close/>
              </a:path>
              <a:path w="634" h="635">
                <a:moveTo>
                  <a:pt x="500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1070019" y="30996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5" y="0"/>
                </a:moveTo>
                <a:lnTo>
                  <a:pt x="38" y="0"/>
                </a:lnTo>
                <a:lnTo>
                  <a:pt x="0" y="508"/>
                </a:lnTo>
                <a:lnTo>
                  <a:pt x="127" y="177"/>
                </a:lnTo>
                <a:lnTo>
                  <a:pt x="505" y="177"/>
                </a:lnTo>
                <a:lnTo>
                  <a:pt x="355" y="0"/>
                </a:lnTo>
                <a:close/>
              </a:path>
              <a:path w="634" h="635">
                <a:moveTo>
                  <a:pt x="505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1015" y="3093377"/>
            <a:ext cx="3136" cy="16530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948" y="310598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44" y="0"/>
                </a:moveTo>
                <a:lnTo>
                  <a:pt x="41" y="25"/>
                </a:lnTo>
                <a:lnTo>
                  <a:pt x="0" y="279"/>
                </a:lnTo>
                <a:lnTo>
                  <a:pt x="117" y="571"/>
                </a:lnTo>
                <a:lnTo>
                  <a:pt x="231" y="203"/>
                </a:lnTo>
                <a:lnTo>
                  <a:pt x="373" y="177"/>
                </a:lnTo>
                <a:lnTo>
                  <a:pt x="244" y="0"/>
                </a:lnTo>
                <a:close/>
              </a:path>
              <a:path w="635" h="635">
                <a:moveTo>
                  <a:pt x="373" y="17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1064" y="31061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12"/>
                </a:moveTo>
                <a:lnTo>
                  <a:pt x="12" y="12"/>
                </a:lnTo>
                <a:lnTo>
                  <a:pt x="0" y="355"/>
                </a:lnTo>
                <a:lnTo>
                  <a:pt x="266" y="457"/>
                </a:lnTo>
                <a:lnTo>
                  <a:pt x="203" y="12"/>
                </a:lnTo>
                <a:close/>
              </a:path>
              <a:path w="634" h="635">
                <a:moveTo>
                  <a:pt x="165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1729" y="31070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2" y="12"/>
                </a:moveTo>
                <a:lnTo>
                  <a:pt x="25" y="190"/>
                </a:lnTo>
                <a:lnTo>
                  <a:pt x="82" y="12"/>
                </a:lnTo>
                <a:close/>
              </a:path>
              <a:path w="634" h="635">
                <a:moveTo>
                  <a:pt x="107" y="63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1753" y="31071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1" y="161"/>
                </a:lnTo>
                <a:lnTo>
                  <a:pt x="7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1264" y="310824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2" y="203"/>
                </a:lnTo>
                <a:lnTo>
                  <a:pt x="106" y="63"/>
                </a:lnTo>
                <a:close/>
              </a:path>
              <a:path w="634" h="635">
                <a:moveTo>
                  <a:pt x="106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1314" y="31083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" y="0"/>
                </a:moveTo>
                <a:lnTo>
                  <a:pt x="12" y="165"/>
                </a:lnTo>
                <a:lnTo>
                  <a:pt x="2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1630" y="31022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5" y="330"/>
                </a:lnTo>
                <a:lnTo>
                  <a:pt x="152" y="533"/>
                </a:lnTo>
                <a:lnTo>
                  <a:pt x="355" y="495"/>
                </a:lnTo>
                <a:lnTo>
                  <a:pt x="415" y="330"/>
                </a:lnTo>
                <a:lnTo>
                  <a:pt x="165" y="330"/>
                </a:lnTo>
                <a:lnTo>
                  <a:pt x="47" y="190"/>
                </a:lnTo>
                <a:lnTo>
                  <a:pt x="0" y="0"/>
                </a:lnTo>
                <a:close/>
              </a:path>
              <a:path w="634" h="635">
                <a:moveTo>
                  <a:pt x="393" y="190"/>
                </a:moveTo>
                <a:lnTo>
                  <a:pt x="165" y="330"/>
                </a:lnTo>
                <a:lnTo>
                  <a:pt x="415" y="330"/>
                </a:lnTo>
                <a:lnTo>
                  <a:pt x="393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1669" y="31020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2" y="0"/>
                </a:moveTo>
                <a:lnTo>
                  <a:pt x="37" y="25"/>
                </a:lnTo>
                <a:lnTo>
                  <a:pt x="0" y="292"/>
                </a:lnTo>
                <a:lnTo>
                  <a:pt x="126" y="469"/>
                </a:lnTo>
                <a:lnTo>
                  <a:pt x="20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1015" y="3093757"/>
            <a:ext cx="3390" cy="16383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182198" y="3099404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59" y="0"/>
                </a:moveTo>
                <a:lnTo>
                  <a:pt x="292" y="4063"/>
                </a:lnTo>
                <a:lnTo>
                  <a:pt x="0" y="9245"/>
                </a:lnTo>
                <a:lnTo>
                  <a:pt x="1485" y="11506"/>
                </a:lnTo>
                <a:lnTo>
                  <a:pt x="17424" y="11290"/>
                </a:lnTo>
                <a:lnTo>
                  <a:pt x="22885" y="6121"/>
                </a:lnTo>
                <a:lnTo>
                  <a:pt x="18211" y="2273"/>
                </a:lnTo>
                <a:lnTo>
                  <a:pt x="16357" y="114"/>
                </a:lnTo>
                <a:lnTo>
                  <a:pt x="295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182332" y="3099447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19" h="11430">
                <a:moveTo>
                  <a:pt x="19798" y="5047"/>
                </a:moveTo>
                <a:lnTo>
                  <a:pt x="8690" y="7049"/>
                </a:lnTo>
                <a:lnTo>
                  <a:pt x="0" y="7429"/>
                </a:lnTo>
                <a:lnTo>
                  <a:pt x="0" y="9415"/>
                </a:lnTo>
                <a:lnTo>
                  <a:pt x="1265" y="11341"/>
                </a:lnTo>
                <a:lnTo>
                  <a:pt x="9439" y="11341"/>
                </a:lnTo>
                <a:lnTo>
                  <a:pt x="17288" y="11253"/>
                </a:lnTo>
                <a:lnTo>
                  <a:pt x="19798" y="8872"/>
                </a:lnTo>
                <a:lnTo>
                  <a:pt x="19798" y="5047"/>
                </a:lnTo>
                <a:close/>
              </a:path>
              <a:path w="20319" h="11430">
                <a:moveTo>
                  <a:pt x="9361" y="0"/>
                </a:moveTo>
                <a:lnTo>
                  <a:pt x="2790" y="0"/>
                </a:lnTo>
                <a:lnTo>
                  <a:pt x="156" y="4027"/>
                </a:lnTo>
                <a:lnTo>
                  <a:pt x="99" y="4990"/>
                </a:lnTo>
                <a:lnTo>
                  <a:pt x="5337" y="1296"/>
                </a:lnTo>
                <a:lnTo>
                  <a:pt x="15002" y="521"/>
                </a:lnTo>
                <a:lnTo>
                  <a:pt x="16624" y="521"/>
                </a:lnTo>
                <a:lnTo>
                  <a:pt x="16234" y="64"/>
                </a:lnTo>
                <a:lnTo>
                  <a:pt x="9361" y="0"/>
                </a:lnTo>
                <a:close/>
              </a:path>
              <a:path w="20319" h="11430">
                <a:moveTo>
                  <a:pt x="16624" y="521"/>
                </a:moveTo>
                <a:lnTo>
                  <a:pt x="15002" y="521"/>
                </a:lnTo>
                <a:lnTo>
                  <a:pt x="17466" y="2960"/>
                </a:lnTo>
                <a:lnTo>
                  <a:pt x="19798" y="4950"/>
                </a:lnTo>
                <a:lnTo>
                  <a:pt x="19798" y="3641"/>
                </a:lnTo>
                <a:lnTo>
                  <a:pt x="18075" y="2223"/>
                </a:lnTo>
                <a:lnTo>
                  <a:pt x="16624" y="52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183371" y="3100129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6451" y="0"/>
                </a:moveTo>
                <a:lnTo>
                  <a:pt x="4191" y="533"/>
                </a:lnTo>
                <a:lnTo>
                  <a:pt x="723" y="2743"/>
                </a:lnTo>
                <a:lnTo>
                  <a:pt x="0" y="4508"/>
                </a:lnTo>
                <a:lnTo>
                  <a:pt x="1511" y="3149"/>
                </a:lnTo>
                <a:lnTo>
                  <a:pt x="3048" y="1803"/>
                </a:lnTo>
                <a:lnTo>
                  <a:pt x="5448" y="698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181590" y="3104889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5" h="7619">
                <a:moveTo>
                  <a:pt x="0" y="2362"/>
                </a:moveTo>
                <a:lnTo>
                  <a:pt x="3657" y="7073"/>
                </a:lnTo>
                <a:lnTo>
                  <a:pt x="13309" y="5194"/>
                </a:lnTo>
                <a:lnTo>
                  <a:pt x="14129" y="4959"/>
                </a:lnTo>
                <a:lnTo>
                  <a:pt x="2794" y="2997"/>
                </a:lnTo>
                <a:lnTo>
                  <a:pt x="0" y="2362"/>
                </a:lnTo>
                <a:close/>
              </a:path>
              <a:path w="20955" h="7619">
                <a:moveTo>
                  <a:pt x="16598" y="4254"/>
                </a:moveTo>
                <a:lnTo>
                  <a:pt x="14129" y="4959"/>
                </a:lnTo>
                <a:lnTo>
                  <a:pt x="15849" y="5257"/>
                </a:lnTo>
                <a:lnTo>
                  <a:pt x="16598" y="4254"/>
                </a:lnTo>
                <a:close/>
              </a:path>
              <a:path w="20955" h="7619">
                <a:moveTo>
                  <a:pt x="19773" y="0"/>
                </a:moveTo>
                <a:lnTo>
                  <a:pt x="16598" y="4254"/>
                </a:lnTo>
                <a:lnTo>
                  <a:pt x="17310" y="4051"/>
                </a:lnTo>
                <a:lnTo>
                  <a:pt x="20726" y="1384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184485" y="3100326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5" h="4444">
                <a:moveTo>
                  <a:pt x="7493" y="0"/>
                </a:moveTo>
                <a:lnTo>
                  <a:pt x="4851" y="1409"/>
                </a:lnTo>
                <a:lnTo>
                  <a:pt x="0" y="3886"/>
                </a:lnTo>
                <a:lnTo>
                  <a:pt x="13220" y="1231"/>
                </a:lnTo>
                <a:lnTo>
                  <a:pt x="10579" y="1028"/>
                </a:lnTo>
                <a:lnTo>
                  <a:pt x="749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124096" y="3105020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5" h="7619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05"/>
                </a:lnTo>
                <a:lnTo>
                  <a:pt x="14071" y="2679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124087" y="3105017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10" h="7619">
                <a:moveTo>
                  <a:pt x="4165" y="0"/>
                </a:moveTo>
                <a:lnTo>
                  <a:pt x="2984" y="1308"/>
                </a:lnTo>
                <a:lnTo>
                  <a:pt x="0" y="3644"/>
                </a:lnTo>
                <a:lnTo>
                  <a:pt x="3289" y="6934"/>
                </a:lnTo>
                <a:lnTo>
                  <a:pt x="13195" y="7277"/>
                </a:lnTo>
                <a:lnTo>
                  <a:pt x="14173" y="5918"/>
                </a:lnTo>
                <a:lnTo>
                  <a:pt x="14138" y="4806"/>
                </a:lnTo>
                <a:lnTo>
                  <a:pt x="8712" y="4445"/>
                </a:lnTo>
                <a:lnTo>
                  <a:pt x="1790" y="3022"/>
                </a:lnTo>
                <a:lnTo>
                  <a:pt x="3340" y="1765"/>
                </a:lnTo>
                <a:lnTo>
                  <a:pt x="4914" y="304"/>
                </a:lnTo>
                <a:lnTo>
                  <a:pt x="12613" y="304"/>
                </a:lnTo>
                <a:lnTo>
                  <a:pt x="12496" y="114"/>
                </a:lnTo>
                <a:lnTo>
                  <a:pt x="4165" y="0"/>
                </a:lnTo>
                <a:close/>
              </a:path>
              <a:path w="16510" h="7619">
                <a:moveTo>
                  <a:pt x="14090" y="3283"/>
                </a:moveTo>
                <a:lnTo>
                  <a:pt x="14138" y="4806"/>
                </a:lnTo>
                <a:lnTo>
                  <a:pt x="16332" y="4953"/>
                </a:lnTo>
                <a:lnTo>
                  <a:pt x="14090" y="3283"/>
                </a:lnTo>
                <a:close/>
              </a:path>
              <a:path w="16510" h="7619">
                <a:moveTo>
                  <a:pt x="12613" y="304"/>
                </a:moveTo>
                <a:lnTo>
                  <a:pt x="4914" y="304"/>
                </a:lnTo>
                <a:lnTo>
                  <a:pt x="10909" y="914"/>
                </a:lnTo>
                <a:lnTo>
                  <a:pt x="14090" y="3283"/>
                </a:lnTo>
                <a:lnTo>
                  <a:pt x="14071" y="2692"/>
                </a:lnTo>
                <a:lnTo>
                  <a:pt x="12613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133670" y="3105517"/>
            <a:ext cx="4445" cy="3175"/>
          </a:xfrm>
          <a:custGeom>
            <a:avLst/>
            <a:gdLst/>
            <a:ahLst/>
            <a:cxnLst/>
            <a:rect l="l" t="t" r="r" b="b"/>
            <a:pathLst>
              <a:path w="4444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95"/>
                </a:lnTo>
                <a:lnTo>
                  <a:pt x="3505" y="1803"/>
                </a:lnTo>
                <a:lnTo>
                  <a:pt x="1397" y="368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125788" y="3108318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5" h="5080">
                <a:moveTo>
                  <a:pt x="12852" y="1752"/>
                </a:moveTo>
                <a:lnTo>
                  <a:pt x="11112" y="2108"/>
                </a:lnTo>
                <a:lnTo>
                  <a:pt x="4034" y="3157"/>
                </a:lnTo>
                <a:lnTo>
                  <a:pt x="4546" y="3314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5" h="5080">
                <a:moveTo>
                  <a:pt x="2532" y="2694"/>
                </a:moveTo>
                <a:lnTo>
                  <a:pt x="2971" y="3314"/>
                </a:lnTo>
                <a:lnTo>
                  <a:pt x="4034" y="3157"/>
                </a:lnTo>
                <a:lnTo>
                  <a:pt x="2532" y="2694"/>
                </a:lnTo>
                <a:close/>
              </a:path>
              <a:path w="13335" h="5080">
                <a:moveTo>
                  <a:pt x="622" y="0"/>
                </a:moveTo>
                <a:lnTo>
                  <a:pt x="0" y="838"/>
                </a:lnTo>
                <a:lnTo>
                  <a:pt x="2070" y="2552"/>
                </a:lnTo>
                <a:lnTo>
                  <a:pt x="2532" y="2694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128760" y="3105626"/>
            <a:ext cx="8255" cy="2540"/>
          </a:xfrm>
          <a:custGeom>
            <a:avLst/>
            <a:gdLst/>
            <a:ahLst/>
            <a:cxnLst/>
            <a:rect l="l" t="t" r="r" b="b"/>
            <a:pathLst>
              <a:path w="8255" h="2539">
                <a:moveTo>
                  <a:pt x="3568" y="0"/>
                </a:moveTo>
                <a:lnTo>
                  <a:pt x="1625" y="584"/>
                </a:lnTo>
                <a:lnTo>
                  <a:pt x="0" y="660"/>
                </a:lnTo>
                <a:lnTo>
                  <a:pt x="8140" y="2514"/>
                </a:lnTo>
                <a:lnTo>
                  <a:pt x="3568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81407" y="3095929"/>
            <a:ext cx="25907" cy="1498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90647" y="3103010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39" h="6985">
                <a:moveTo>
                  <a:pt x="15138" y="0"/>
                </a:moveTo>
                <a:lnTo>
                  <a:pt x="10147" y="2247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75"/>
                </a:lnTo>
                <a:lnTo>
                  <a:pt x="13652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85662" y="3107208"/>
            <a:ext cx="7620" cy="2540"/>
          </a:xfrm>
          <a:custGeom>
            <a:avLst/>
            <a:gdLst/>
            <a:ahLst/>
            <a:cxnLst/>
            <a:rect l="l" t="t" r="r" b="b"/>
            <a:pathLst>
              <a:path w="7619" h="2539">
                <a:moveTo>
                  <a:pt x="0" y="241"/>
                </a:moveTo>
                <a:lnTo>
                  <a:pt x="1320" y="1054"/>
                </a:lnTo>
                <a:lnTo>
                  <a:pt x="2794" y="2032"/>
                </a:lnTo>
                <a:lnTo>
                  <a:pt x="6591" y="2082"/>
                </a:lnTo>
                <a:lnTo>
                  <a:pt x="7301" y="419"/>
                </a:lnTo>
                <a:lnTo>
                  <a:pt x="2146" y="419"/>
                </a:lnTo>
                <a:lnTo>
                  <a:pt x="0" y="241"/>
                </a:lnTo>
                <a:close/>
              </a:path>
              <a:path w="7619" h="2539">
                <a:moveTo>
                  <a:pt x="7480" y="0"/>
                </a:moveTo>
                <a:lnTo>
                  <a:pt x="2146" y="419"/>
                </a:lnTo>
                <a:lnTo>
                  <a:pt x="7301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100403" y="3096234"/>
            <a:ext cx="5571" cy="1357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83985" y="3096512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5" h="8889">
                <a:moveTo>
                  <a:pt x="6527" y="4673"/>
                </a:moveTo>
                <a:lnTo>
                  <a:pt x="1739" y="5435"/>
                </a:lnTo>
                <a:lnTo>
                  <a:pt x="0" y="6070"/>
                </a:lnTo>
                <a:lnTo>
                  <a:pt x="939" y="7124"/>
                </a:lnTo>
                <a:lnTo>
                  <a:pt x="2425" y="8610"/>
                </a:lnTo>
                <a:lnTo>
                  <a:pt x="12852" y="6438"/>
                </a:lnTo>
                <a:lnTo>
                  <a:pt x="13540" y="4825"/>
                </a:lnTo>
                <a:lnTo>
                  <a:pt x="6451" y="4825"/>
                </a:lnTo>
                <a:lnTo>
                  <a:pt x="6527" y="4673"/>
                </a:lnTo>
                <a:close/>
              </a:path>
              <a:path w="14605" h="8889">
                <a:moveTo>
                  <a:pt x="12598" y="0"/>
                </a:moveTo>
                <a:lnTo>
                  <a:pt x="11277" y="812"/>
                </a:lnTo>
                <a:lnTo>
                  <a:pt x="6451" y="4825"/>
                </a:lnTo>
                <a:lnTo>
                  <a:pt x="13540" y="4825"/>
                </a:lnTo>
                <a:lnTo>
                  <a:pt x="13995" y="3759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86643" y="3097640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82" y="0"/>
                </a:moveTo>
                <a:lnTo>
                  <a:pt x="3581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41" y="5397"/>
                </a:lnTo>
                <a:lnTo>
                  <a:pt x="7899" y="2857"/>
                </a:lnTo>
                <a:lnTo>
                  <a:pt x="83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102297" y="310013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79" y="0"/>
                </a:moveTo>
                <a:lnTo>
                  <a:pt x="12" y="0"/>
                </a:lnTo>
                <a:lnTo>
                  <a:pt x="0" y="533"/>
                </a:lnTo>
                <a:lnTo>
                  <a:pt x="88" y="190"/>
                </a:lnTo>
                <a:lnTo>
                  <a:pt x="391" y="190"/>
                </a:lnTo>
                <a:lnTo>
                  <a:pt x="279" y="0"/>
                </a:lnTo>
                <a:close/>
              </a:path>
              <a:path w="635" h="635">
                <a:moveTo>
                  <a:pt x="391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102391" y="310032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102981" y="310123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01" y="0"/>
                </a:moveTo>
                <a:lnTo>
                  <a:pt x="0" y="190"/>
                </a:lnTo>
                <a:lnTo>
                  <a:pt x="101" y="50"/>
                </a:lnTo>
                <a:close/>
              </a:path>
              <a:path w="635" h="635">
                <a:moveTo>
                  <a:pt x="14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103018" y="310129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63" y="0"/>
                </a:moveTo>
                <a:lnTo>
                  <a:pt x="12" y="165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101041" y="310250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88" y="0"/>
                </a:moveTo>
                <a:lnTo>
                  <a:pt x="0" y="190"/>
                </a:lnTo>
                <a:lnTo>
                  <a:pt x="126" y="50"/>
                </a:lnTo>
                <a:close/>
              </a:path>
              <a:path w="635" h="635">
                <a:moveTo>
                  <a:pt x="126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101058" y="310256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76" y="0"/>
                </a:moveTo>
                <a:lnTo>
                  <a:pt x="0" y="177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102150" y="310231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13" y="0"/>
                </a:moveTo>
                <a:close/>
              </a:path>
              <a:path w="635" h="635">
                <a:moveTo>
                  <a:pt x="151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102194" y="310238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63" y="0"/>
                </a:moveTo>
                <a:lnTo>
                  <a:pt x="12" y="165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99440" y="31080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88" y="50"/>
                </a:lnTo>
                <a:close/>
              </a:path>
              <a:path w="634" h="635">
                <a:moveTo>
                  <a:pt x="14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99490" y="31080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65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97115" y="31067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97152" y="310681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2" y="152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99452" y="31016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38" y="50"/>
                </a:lnTo>
                <a:close/>
              </a:path>
              <a:path w="634" h="635">
                <a:moveTo>
                  <a:pt x="139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99484" y="31016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/>
          <p:nvPr/>
        </p:nvSpPr>
        <p:spPr>
          <a:xfrm>
            <a:off x="98502" y="31008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381"/>
                </a:lnTo>
                <a:lnTo>
                  <a:pt x="63" y="127"/>
                </a:lnTo>
                <a:lnTo>
                  <a:pt x="279" y="127"/>
                </a:lnTo>
                <a:close/>
              </a:path>
              <a:path w="634" h="635">
                <a:moveTo>
                  <a:pt x="279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1" name="object 1181"/>
          <p:cNvSpPr/>
          <p:nvPr/>
        </p:nvSpPr>
        <p:spPr>
          <a:xfrm>
            <a:off x="98572" y="31010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30"/>
                </a:lnTo>
                <a:lnTo>
                  <a:pt x="152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92717" y="31053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12" y="0"/>
                </a:lnTo>
                <a:lnTo>
                  <a:pt x="0" y="381"/>
                </a:lnTo>
                <a:lnTo>
                  <a:pt x="50" y="127"/>
                </a:lnTo>
                <a:lnTo>
                  <a:pt x="279" y="126"/>
                </a:lnTo>
                <a:close/>
              </a:path>
              <a:path w="634" h="635">
                <a:moveTo>
                  <a:pt x="279" y="12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92703" y="31054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114"/>
                </a:lnTo>
                <a:lnTo>
                  <a:pt x="12" y="254"/>
                </a:lnTo>
                <a:lnTo>
                  <a:pt x="241" y="317"/>
                </a:lnTo>
                <a:lnTo>
                  <a:pt x="304" y="101"/>
                </a:lnTo>
                <a:lnTo>
                  <a:pt x="177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99272" y="31025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68"/>
                </a:lnTo>
                <a:lnTo>
                  <a:pt x="76" y="139"/>
                </a:lnTo>
                <a:lnTo>
                  <a:pt x="215" y="127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99340" y="31026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12"/>
                </a:moveTo>
                <a:lnTo>
                  <a:pt x="0" y="12"/>
                </a:lnTo>
                <a:lnTo>
                  <a:pt x="25" y="330"/>
                </a:lnTo>
                <a:lnTo>
                  <a:pt x="165" y="317"/>
                </a:lnTo>
                <a:lnTo>
                  <a:pt x="165" y="12"/>
                </a:ln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699077" y="3098610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59" y="0"/>
                </a:moveTo>
                <a:lnTo>
                  <a:pt x="279" y="4063"/>
                </a:lnTo>
                <a:lnTo>
                  <a:pt x="0" y="9245"/>
                </a:lnTo>
                <a:lnTo>
                  <a:pt x="1473" y="11506"/>
                </a:lnTo>
                <a:lnTo>
                  <a:pt x="17424" y="11290"/>
                </a:lnTo>
                <a:lnTo>
                  <a:pt x="22872" y="6121"/>
                </a:lnTo>
                <a:lnTo>
                  <a:pt x="18199" y="2273"/>
                </a:lnTo>
                <a:lnTo>
                  <a:pt x="16357" y="114"/>
                </a:lnTo>
                <a:lnTo>
                  <a:pt x="295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699207" y="3098660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795" y="5047"/>
                </a:moveTo>
                <a:lnTo>
                  <a:pt x="8689" y="7049"/>
                </a:lnTo>
                <a:lnTo>
                  <a:pt x="0" y="7429"/>
                </a:lnTo>
                <a:lnTo>
                  <a:pt x="0" y="9404"/>
                </a:lnTo>
                <a:lnTo>
                  <a:pt x="1272" y="11341"/>
                </a:lnTo>
                <a:lnTo>
                  <a:pt x="9412" y="11341"/>
                </a:lnTo>
                <a:lnTo>
                  <a:pt x="17299" y="11240"/>
                </a:lnTo>
                <a:lnTo>
                  <a:pt x="19795" y="8867"/>
                </a:lnTo>
                <a:lnTo>
                  <a:pt x="19795" y="5047"/>
                </a:lnTo>
                <a:close/>
              </a:path>
              <a:path w="20320" h="11430">
                <a:moveTo>
                  <a:pt x="9380" y="0"/>
                </a:moveTo>
                <a:lnTo>
                  <a:pt x="2801" y="0"/>
                </a:lnTo>
                <a:lnTo>
                  <a:pt x="154" y="4014"/>
                </a:lnTo>
                <a:lnTo>
                  <a:pt x="101" y="4996"/>
                </a:lnTo>
                <a:lnTo>
                  <a:pt x="5349" y="1309"/>
                </a:lnTo>
                <a:lnTo>
                  <a:pt x="15001" y="509"/>
                </a:lnTo>
                <a:lnTo>
                  <a:pt x="16612" y="509"/>
                </a:lnTo>
                <a:lnTo>
                  <a:pt x="16233" y="64"/>
                </a:lnTo>
                <a:lnTo>
                  <a:pt x="9380" y="0"/>
                </a:lnTo>
                <a:close/>
              </a:path>
              <a:path w="20320" h="11430">
                <a:moveTo>
                  <a:pt x="16612" y="509"/>
                </a:moveTo>
                <a:lnTo>
                  <a:pt x="15001" y="509"/>
                </a:lnTo>
                <a:lnTo>
                  <a:pt x="17465" y="2947"/>
                </a:lnTo>
                <a:lnTo>
                  <a:pt x="19795" y="4948"/>
                </a:lnTo>
                <a:lnTo>
                  <a:pt x="19795" y="3644"/>
                </a:lnTo>
                <a:lnTo>
                  <a:pt x="18074" y="2223"/>
                </a:lnTo>
                <a:lnTo>
                  <a:pt x="16612" y="50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700245" y="3099342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51" y="0"/>
                </a:moveTo>
                <a:lnTo>
                  <a:pt x="4178" y="520"/>
                </a:lnTo>
                <a:lnTo>
                  <a:pt x="711" y="2743"/>
                </a:lnTo>
                <a:lnTo>
                  <a:pt x="0" y="4508"/>
                </a:lnTo>
                <a:lnTo>
                  <a:pt x="3048" y="1790"/>
                </a:lnTo>
                <a:lnTo>
                  <a:pt x="5448" y="685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698477" y="3104108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44" y="7048"/>
                </a:lnTo>
                <a:lnTo>
                  <a:pt x="13296" y="5181"/>
                </a:lnTo>
                <a:lnTo>
                  <a:pt x="14120" y="4946"/>
                </a:lnTo>
                <a:lnTo>
                  <a:pt x="2781" y="2971"/>
                </a:lnTo>
                <a:lnTo>
                  <a:pt x="0" y="2362"/>
                </a:lnTo>
                <a:close/>
              </a:path>
              <a:path w="20954" h="7619">
                <a:moveTo>
                  <a:pt x="16587" y="4241"/>
                </a:moveTo>
                <a:lnTo>
                  <a:pt x="14120" y="4946"/>
                </a:lnTo>
                <a:lnTo>
                  <a:pt x="15836" y="5245"/>
                </a:lnTo>
                <a:lnTo>
                  <a:pt x="16587" y="4241"/>
                </a:lnTo>
                <a:close/>
              </a:path>
              <a:path w="20954" h="7619">
                <a:moveTo>
                  <a:pt x="19761" y="0"/>
                </a:moveTo>
                <a:lnTo>
                  <a:pt x="16587" y="4241"/>
                </a:lnTo>
                <a:lnTo>
                  <a:pt x="17297" y="4038"/>
                </a:lnTo>
                <a:lnTo>
                  <a:pt x="20713" y="1371"/>
                </a:lnTo>
                <a:lnTo>
                  <a:pt x="1976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/>
          <p:nvPr/>
        </p:nvSpPr>
        <p:spPr>
          <a:xfrm>
            <a:off x="701358" y="3099551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92" y="0"/>
                </a:moveTo>
                <a:lnTo>
                  <a:pt x="2209" y="2768"/>
                </a:lnTo>
                <a:lnTo>
                  <a:pt x="0" y="3873"/>
                </a:lnTo>
                <a:lnTo>
                  <a:pt x="13220" y="1219"/>
                </a:lnTo>
                <a:lnTo>
                  <a:pt x="10579" y="1015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1" name="object 1191"/>
          <p:cNvSpPr/>
          <p:nvPr/>
        </p:nvSpPr>
        <p:spPr>
          <a:xfrm>
            <a:off x="640963" y="3104226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52" y="0"/>
                </a:moveTo>
                <a:lnTo>
                  <a:pt x="2984" y="1308"/>
                </a:lnTo>
                <a:lnTo>
                  <a:pt x="0" y="3632"/>
                </a:lnTo>
                <a:lnTo>
                  <a:pt x="3289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071" y="2692"/>
                </a:lnTo>
                <a:lnTo>
                  <a:pt x="12496" y="127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640967" y="3104224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52" y="0"/>
                </a:moveTo>
                <a:lnTo>
                  <a:pt x="2984" y="1308"/>
                </a:lnTo>
                <a:lnTo>
                  <a:pt x="0" y="3632"/>
                </a:lnTo>
                <a:lnTo>
                  <a:pt x="3289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6"/>
                </a:lnTo>
                <a:lnTo>
                  <a:pt x="8712" y="4445"/>
                </a:lnTo>
                <a:lnTo>
                  <a:pt x="1777" y="3035"/>
                </a:lnTo>
                <a:lnTo>
                  <a:pt x="3340" y="1778"/>
                </a:lnTo>
                <a:lnTo>
                  <a:pt x="4927" y="304"/>
                </a:lnTo>
                <a:lnTo>
                  <a:pt x="12605" y="304"/>
                </a:lnTo>
                <a:lnTo>
                  <a:pt x="12496" y="127"/>
                </a:lnTo>
                <a:lnTo>
                  <a:pt x="4152" y="0"/>
                </a:lnTo>
                <a:close/>
              </a:path>
              <a:path w="16509" h="7619">
                <a:moveTo>
                  <a:pt x="14085" y="3290"/>
                </a:moveTo>
                <a:lnTo>
                  <a:pt x="14125" y="4806"/>
                </a:lnTo>
                <a:lnTo>
                  <a:pt x="16319" y="4953"/>
                </a:lnTo>
                <a:lnTo>
                  <a:pt x="14085" y="3290"/>
                </a:lnTo>
                <a:close/>
              </a:path>
              <a:path w="16509" h="7619">
                <a:moveTo>
                  <a:pt x="12605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85" y="3290"/>
                </a:lnTo>
                <a:lnTo>
                  <a:pt x="14071" y="2692"/>
                </a:lnTo>
                <a:lnTo>
                  <a:pt x="12605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650544" y="3104729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82" y="1155"/>
                </a:lnTo>
                <a:lnTo>
                  <a:pt x="2997" y="2044"/>
                </a:lnTo>
                <a:lnTo>
                  <a:pt x="3924" y="2895"/>
                </a:lnTo>
                <a:lnTo>
                  <a:pt x="3505" y="1803"/>
                </a:lnTo>
                <a:lnTo>
                  <a:pt x="1409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642674" y="3107531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39" y="1752"/>
                </a:moveTo>
                <a:lnTo>
                  <a:pt x="11099" y="2108"/>
                </a:lnTo>
                <a:lnTo>
                  <a:pt x="4018" y="3156"/>
                </a:lnTo>
                <a:lnTo>
                  <a:pt x="4533" y="3314"/>
                </a:lnTo>
                <a:lnTo>
                  <a:pt x="10477" y="4610"/>
                </a:lnTo>
                <a:lnTo>
                  <a:pt x="12839" y="1752"/>
                </a:lnTo>
                <a:close/>
              </a:path>
              <a:path w="13334" h="5080">
                <a:moveTo>
                  <a:pt x="2506" y="2690"/>
                </a:moveTo>
                <a:lnTo>
                  <a:pt x="2946" y="3314"/>
                </a:lnTo>
                <a:lnTo>
                  <a:pt x="4018" y="3156"/>
                </a:lnTo>
                <a:lnTo>
                  <a:pt x="2506" y="2690"/>
                </a:lnTo>
                <a:close/>
              </a:path>
              <a:path w="13334" h="5080">
                <a:moveTo>
                  <a:pt x="609" y="0"/>
                </a:moveTo>
                <a:lnTo>
                  <a:pt x="0" y="850"/>
                </a:lnTo>
                <a:lnTo>
                  <a:pt x="2057" y="2552"/>
                </a:lnTo>
                <a:lnTo>
                  <a:pt x="2506" y="2690"/>
                </a:lnTo>
                <a:lnTo>
                  <a:pt x="60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645621" y="3104845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47"/>
                </a:lnTo>
                <a:lnTo>
                  <a:pt x="4140" y="1612"/>
                </a:lnTo>
                <a:lnTo>
                  <a:pt x="8153" y="2501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943795" y="3099995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65" y="0"/>
                </a:moveTo>
                <a:lnTo>
                  <a:pt x="2984" y="1320"/>
                </a:lnTo>
                <a:lnTo>
                  <a:pt x="0" y="3644"/>
                </a:lnTo>
                <a:lnTo>
                  <a:pt x="3289" y="6934"/>
                </a:lnTo>
                <a:lnTo>
                  <a:pt x="13182" y="7277"/>
                </a:lnTo>
                <a:lnTo>
                  <a:pt x="14160" y="5918"/>
                </a:lnTo>
                <a:lnTo>
                  <a:pt x="14134" y="4813"/>
                </a:lnTo>
                <a:lnTo>
                  <a:pt x="8724" y="4445"/>
                </a:lnTo>
                <a:lnTo>
                  <a:pt x="1790" y="3035"/>
                </a:lnTo>
                <a:lnTo>
                  <a:pt x="3340" y="1778"/>
                </a:lnTo>
                <a:lnTo>
                  <a:pt x="4927" y="304"/>
                </a:lnTo>
                <a:lnTo>
                  <a:pt x="12606" y="304"/>
                </a:lnTo>
                <a:lnTo>
                  <a:pt x="12496" y="127"/>
                </a:lnTo>
                <a:lnTo>
                  <a:pt x="4165" y="0"/>
                </a:lnTo>
                <a:close/>
              </a:path>
              <a:path w="16509" h="7619">
                <a:moveTo>
                  <a:pt x="14098" y="3302"/>
                </a:moveTo>
                <a:lnTo>
                  <a:pt x="14134" y="4813"/>
                </a:lnTo>
                <a:lnTo>
                  <a:pt x="16332" y="4965"/>
                </a:lnTo>
                <a:lnTo>
                  <a:pt x="14098" y="3302"/>
                </a:lnTo>
                <a:close/>
              </a:path>
              <a:path w="16509" h="7619">
                <a:moveTo>
                  <a:pt x="12606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98" y="3302"/>
                </a:lnTo>
                <a:lnTo>
                  <a:pt x="14084" y="2692"/>
                </a:lnTo>
                <a:lnTo>
                  <a:pt x="12606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945490" y="3103295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52" y="1752"/>
                </a:moveTo>
                <a:lnTo>
                  <a:pt x="11125" y="2095"/>
                </a:lnTo>
                <a:lnTo>
                  <a:pt x="4030" y="3154"/>
                </a:lnTo>
                <a:lnTo>
                  <a:pt x="4559" y="3314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4" h="5080">
                <a:moveTo>
                  <a:pt x="2525" y="2699"/>
                </a:moveTo>
                <a:lnTo>
                  <a:pt x="2959" y="3314"/>
                </a:lnTo>
                <a:lnTo>
                  <a:pt x="4030" y="3154"/>
                </a:lnTo>
                <a:lnTo>
                  <a:pt x="2525" y="2699"/>
                </a:lnTo>
                <a:close/>
              </a:path>
              <a:path w="13334" h="5080">
                <a:moveTo>
                  <a:pt x="622" y="0"/>
                </a:moveTo>
                <a:lnTo>
                  <a:pt x="0" y="838"/>
                </a:lnTo>
                <a:lnTo>
                  <a:pt x="2082" y="2565"/>
                </a:lnTo>
                <a:lnTo>
                  <a:pt x="2525" y="2699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1089647" y="3099804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19">
                <a:moveTo>
                  <a:pt x="0" y="7277"/>
                </a:moveTo>
                <a:lnTo>
                  <a:pt x="9505" y="7277"/>
                </a:lnTo>
                <a:lnTo>
                  <a:pt x="9505" y="0"/>
                </a:lnTo>
                <a:lnTo>
                  <a:pt x="0" y="0"/>
                </a:lnTo>
                <a:lnTo>
                  <a:pt x="0" y="7277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1084983" y="3099808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65" y="0"/>
                </a:moveTo>
                <a:lnTo>
                  <a:pt x="2984" y="1320"/>
                </a:lnTo>
                <a:lnTo>
                  <a:pt x="0" y="3632"/>
                </a:lnTo>
                <a:lnTo>
                  <a:pt x="3289" y="6934"/>
                </a:lnTo>
                <a:lnTo>
                  <a:pt x="13195" y="7277"/>
                </a:lnTo>
                <a:lnTo>
                  <a:pt x="14173" y="5905"/>
                </a:lnTo>
                <a:lnTo>
                  <a:pt x="14146" y="4799"/>
                </a:lnTo>
                <a:lnTo>
                  <a:pt x="8724" y="4445"/>
                </a:lnTo>
                <a:lnTo>
                  <a:pt x="1803" y="3035"/>
                </a:lnTo>
                <a:lnTo>
                  <a:pt x="3340" y="1778"/>
                </a:lnTo>
                <a:lnTo>
                  <a:pt x="4927" y="304"/>
                </a:lnTo>
                <a:lnTo>
                  <a:pt x="12614" y="304"/>
                </a:lnTo>
                <a:lnTo>
                  <a:pt x="12496" y="114"/>
                </a:lnTo>
                <a:lnTo>
                  <a:pt x="4165" y="0"/>
                </a:lnTo>
                <a:close/>
              </a:path>
              <a:path w="16509" h="7619">
                <a:moveTo>
                  <a:pt x="14103" y="3290"/>
                </a:moveTo>
                <a:lnTo>
                  <a:pt x="14146" y="4799"/>
                </a:lnTo>
                <a:lnTo>
                  <a:pt x="16332" y="4940"/>
                </a:lnTo>
                <a:lnTo>
                  <a:pt x="14103" y="3290"/>
                </a:lnTo>
                <a:close/>
              </a:path>
              <a:path w="16509" h="7619">
                <a:moveTo>
                  <a:pt x="12614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103" y="3290"/>
                </a:lnTo>
                <a:lnTo>
                  <a:pt x="14084" y="2692"/>
                </a:lnTo>
                <a:lnTo>
                  <a:pt x="12614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1094573" y="3100315"/>
            <a:ext cx="4445" cy="3175"/>
          </a:xfrm>
          <a:custGeom>
            <a:avLst/>
            <a:gdLst/>
            <a:ahLst/>
            <a:cxnLst/>
            <a:rect l="l" t="t" r="r" b="b"/>
            <a:pathLst>
              <a:path w="4444" h="3175">
                <a:moveTo>
                  <a:pt x="0" y="0"/>
                </a:moveTo>
                <a:lnTo>
                  <a:pt x="609" y="457"/>
                </a:lnTo>
                <a:lnTo>
                  <a:pt x="2070" y="1155"/>
                </a:lnTo>
                <a:lnTo>
                  <a:pt x="3924" y="2882"/>
                </a:lnTo>
                <a:lnTo>
                  <a:pt x="3505" y="1790"/>
                </a:lnTo>
                <a:lnTo>
                  <a:pt x="1409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1086690" y="3103104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52" y="1752"/>
                </a:moveTo>
                <a:lnTo>
                  <a:pt x="11112" y="2108"/>
                </a:lnTo>
                <a:lnTo>
                  <a:pt x="4027" y="3167"/>
                </a:lnTo>
                <a:lnTo>
                  <a:pt x="4546" y="3327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4" h="5080">
                <a:moveTo>
                  <a:pt x="2521" y="2704"/>
                </a:moveTo>
                <a:lnTo>
                  <a:pt x="2959" y="3327"/>
                </a:lnTo>
                <a:lnTo>
                  <a:pt x="4027" y="3167"/>
                </a:lnTo>
                <a:lnTo>
                  <a:pt x="2521" y="2704"/>
                </a:lnTo>
                <a:close/>
              </a:path>
              <a:path w="13334" h="5080">
                <a:moveTo>
                  <a:pt x="622" y="0"/>
                </a:moveTo>
                <a:lnTo>
                  <a:pt x="0" y="850"/>
                </a:lnTo>
                <a:lnTo>
                  <a:pt x="2070" y="2565"/>
                </a:lnTo>
                <a:lnTo>
                  <a:pt x="2521" y="2704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1089643" y="3100429"/>
            <a:ext cx="8255" cy="2540"/>
          </a:xfrm>
          <a:custGeom>
            <a:avLst/>
            <a:gdLst/>
            <a:ahLst/>
            <a:cxnLst/>
            <a:rect l="l" t="t" r="r" b="b"/>
            <a:pathLst>
              <a:path w="8255" h="2539">
                <a:moveTo>
                  <a:pt x="3594" y="0"/>
                </a:moveTo>
                <a:lnTo>
                  <a:pt x="1650" y="571"/>
                </a:lnTo>
                <a:lnTo>
                  <a:pt x="0" y="647"/>
                </a:lnTo>
                <a:lnTo>
                  <a:pt x="4140" y="1612"/>
                </a:lnTo>
                <a:lnTo>
                  <a:pt x="8166" y="2501"/>
                </a:lnTo>
                <a:lnTo>
                  <a:pt x="6807" y="1778"/>
                </a:lnTo>
                <a:lnTo>
                  <a:pt x="5206" y="876"/>
                </a:lnTo>
                <a:lnTo>
                  <a:pt x="359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598284" y="3095129"/>
            <a:ext cx="25895" cy="1498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607533" y="3102235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25" y="0"/>
                </a:moveTo>
                <a:lnTo>
                  <a:pt x="10121" y="2222"/>
                </a:lnTo>
                <a:lnTo>
                  <a:pt x="5727" y="2362"/>
                </a:lnTo>
                <a:lnTo>
                  <a:pt x="0" y="6019"/>
                </a:lnTo>
                <a:lnTo>
                  <a:pt x="4546" y="6350"/>
                </a:lnTo>
                <a:lnTo>
                  <a:pt x="13652" y="6654"/>
                </a:lnTo>
                <a:lnTo>
                  <a:pt x="1512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602550" y="3106421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08" y="1054"/>
                </a:lnTo>
                <a:lnTo>
                  <a:pt x="2781" y="2019"/>
                </a:lnTo>
                <a:lnTo>
                  <a:pt x="6578" y="2082"/>
                </a:lnTo>
                <a:lnTo>
                  <a:pt x="7294" y="406"/>
                </a:lnTo>
                <a:lnTo>
                  <a:pt x="2133" y="406"/>
                </a:lnTo>
                <a:lnTo>
                  <a:pt x="0" y="228"/>
                </a:lnTo>
                <a:close/>
              </a:path>
              <a:path w="7620" h="2539">
                <a:moveTo>
                  <a:pt x="7467" y="0"/>
                </a:moveTo>
                <a:lnTo>
                  <a:pt x="2133" y="406"/>
                </a:lnTo>
                <a:lnTo>
                  <a:pt x="7294" y="406"/>
                </a:lnTo>
                <a:lnTo>
                  <a:pt x="746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617284" y="3095434"/>
            <a:ext cx="5563" cy="13576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600871" y="3095711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86"/>
                </a:moveTo>
                <a:lnTo>
                  <a:pt x="1727" y="5448"/>
                </a:lnTo>
                <a:lnTo>
                  <a:pt x="0" y="6083"/>
                </a:lnTo>
                <a:lnTo>
                  <a:pt x="927" y="7137"/>
                </a:lnTo>
                <a:lnTo>
                  <a:pt x="2413" y="8636"/>
                </a:lnTo>
                <a:lnTo>
                  <a:pt x="12839" y="6438"/>
                </a:lnTo>
                <a:lnTo>
                  <a:pt x="13522" y="4838"/>
                </a:lnTo>
                <a:lnTo>
                  <a:pt x="6438" y="4838"/>
                </a:lnTo>
                <a:lnTo>
                  <a:pt x="6515" y="4686"/>
                </a:lnTo>
                <a:close/>
              </a:path>
              <a:path w="14604" h="8889">
                <a:moveTo>
                  <a:pt x="12585" y="0"/>
                </a:moveTo>
                <a:lnTo>
                  <a:pt x="11264" y="812"/>
                </a:lnTo>
                <a:lnTo>
                  <a:pt x="6438" y="4838"/>
                </a:lnTo>
                <a:lnTo>
                  <a:pt x="13522" y="4838"/>
                </a:lnTo>
                <a:lnTo>
                  <a:pt x="13982" y="3759"/>
                </a:lnTo>
                <a:lnTo>
                  <a:pt x="13284" y="1765"/>
                </a:lnTo>
                <a:lnTo>
                  <a:pt x="1258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603510" y="3096846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81" y="0"/>
                </a:move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70"/>
                </a:lnTo>
                <a:lnTo>
                  <a:pt x="8381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619170" y="30993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2" y="0"/>
                </a:lnTo>
                <a:lnTo>
                  <a:pt x="0" y="520"/>
                </a:lnTo>
                <a:lnTo>
                  <a:pt x="88" y="177"/>
                </a:lnTo>
                <a:lnTo>
                  <a:pt x="390" y="177"/>
                </a:lnTo>
                <a:lnTo>
                  <a:pt x="279" y="0"/>
                </a:lnTo>
                <a:close/>
              </a:path>
              <a:path w="634" h="635">
                <a:moveTo>
                  <a:pt x="390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619258" y="30995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25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619861" y="310043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38" y="50"/>
                </a:lnTo>
                <a:close/>
              </a:path>
              <a:path w="634" h="635">
                <a:moveTo>
                  <a:pt x="139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619899" y="31004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77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617908" y="31017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617921" y="31017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619031" y="31015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619061" y="31015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52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616314" y="31072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616347" y="31073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0" y="0"/>
                </a:moveTo>
                <a:lnTo>
                  <a:pt x="0" y="152"/>
                </a:lnTo>
                <a:lnTo>
                  <a:pt x="8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613989" y="31059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63"/>
                </a:lnTo>
                <a:close/>
              </a:path>
              <a:path w="634" h="635">
                <a:moveTo>
                  <a:pt x="139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614020" y="31060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616327" y="31008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44" y="63"/>
                </a:lnTo>
                <a:close/>
              </a:path>
              <a:path w="634" h="635">
                <a:moveTo>
                  <a:pt x="144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616357" y="31008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615370" y="31001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12" y="0"/>
                </a:lnTo>
                <a:lnTo>
                  <a:pt x="0" y="368"/>
                </a:lnTo>
                <a:lnTo>
                  <a:pt x="76" y="127"/>
                </a:lnTo>
                <a:lnTo>
                  <a:pt x="287" y="127"/>
                </a:lnTo>
                <a:close/>
              </a:path>
              <a:path w="634" h="635">
                <a:moveTo>
                  <a:pt x="287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615445" y="310023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52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609578" y="31045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25" y="0"/>
                </a:lnTo>
                <a:lnTo>
                  <a:pt x="0" y="368"/>
                </a:lnTo>
                <a:lnTo>
                  <a:pt x="88" y="127"/>
                </a:lnTo>
                <a:lnTo>
                  <a:pt x="292" y="126"/>
                </a:lnTo>
                <a:close/>
              </a:path>
              <a:path w="634" h="635">
                <a:moveTo>
                  <a:pt x="292" y="12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609666" y="31046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7" y="0"/>
                </a:moveTo>
                <a:lnTo>
                  <a:pt x="0" y="330"/>
                </a:lnTo>
                <a:lnTo>
                  <a:pt x="152" y="330"/>
                </a:lnTo>
                <a:lnTo>
                  <a:pt x="127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616145" y="31017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39"/>
                </a:lnTo>
                <a:lnTo>
                  <a:pt x="297" y="139"/>
                </a:lnTo>
                <a:lnTo>
                  <a:pt x="215" y="0"/>
                </a:lnTo>
                <a:close/>
              </a:path>
              <a:path w="634" h="635">
                <a:moveTo>
                  <a:pt x="297" y="139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616226" y="31018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6" y="0"/>
                </a:moveTo>
                <a:lnTo>
                  <a:pt x="12" y="317"/>
                </a:lnTo>
                <a:lnTo>
                  <a:pt x="152" y="317"/>
                </a:lnTo>
                <a:lnTo>
                  <a:pt x="12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320922" y="310639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" y="139"/>
                </a:lnTo>
                <a:lnTo>
                  <a:pt x="127" y="279"/>
                </a:lnTo>
                <a:lnTo>
                  <a:pt x="355" y="342"/>
                </a:lnTo>
                <a:lnTo>
                  <a:pt x="736" y="317"/>
                </a:lnTo>
                <a:lnTo>
                  <a:pt x="342" y="215"/>
                </a:lnTo>
                <a:lnTo>
                  <a:pt x="101" y="139"/>
                </a:lnTo>
                <a:lnTo>
                  <a:pt x="0" y="0"/>
                </a:lnTo>
                <a:close/>
              </a:path>
              <a:path w="1270" h="635">
                <a:moveTo>
                  <a:pt x="749" y="76"/>
                </a:moveTo>
                <a:lnTo>
                  <a:pt x="342" y="215"/>
                </a:lnTo>
                <a:lnTo>
                  <a:pt x="807" y="215"/>
                </a:lnTo>
                <a:lnTo>
                  <a:pt x="749" y="7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321005" y="310627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04" y="0"/>
                </a:moveTo>
                <a:lnTo>
                  <a:pt x="0" y="38"/>
                </a:lnTo>
                <a:lnTo>
                  <a:pt x="25" y="266"/>
                </a:lnTo>
                <a:lnTo>
                  <a:pt x="254" y="330"/>
                </a:lnTo>
                <a:lnTo>
                  <a:pt x="457" y="304"/>
                </a:lnTo>
                <a:lnTo>
                  <a:pt x="457" y="38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320546" y="3105285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81" y="0"/>
                </a:moveTo>
                <a:lnTo>
                  <a:pt x="0" y="38"/>
                </a:lnTo>
                <a:lnTo>
                  <a:pt x="23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14"/>
                </a:lnTo>
                <a:lnTo>
                  <a:pt x="660" y="114"/>
                </a:lnTo>
                <a:lnTo>
                  <a:pt x="381" y="0"/>
                </a:lnTo>
                <a:close/>
              </a:path>
              <a:path w="1270" h="635">
                <a:moveTo>
                  <a:pt x="660" y="114"/>
                </a:moveTo>
                <a:lnTo>
                  <a:pt x="495" y="114"/>
                </a:lnTo>
                <a:lnTo>
                  <a:pt x="723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320732" y="310541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53" y="330"/>
                </a:lnTo>
                <a:lnTo>
                  <a:pt x="558" y="304"/>
                </a:lnTo>
                <a:lnTo>
                  <a:pt x="499" y="38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322119" y="310594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71" y="12"/>
                </a:moveTo>
                <a:lnTo>
                  <a:pt x="0" y="12"/>
                </a:lnTo>
                <a:lnTo>
                  <a:pt x="165" y="38"/>
                </a:lnTo>
                <a:close/>
              </a:path>
              <a:path w="635" h="635">
                <a:moveTo>
                  <a:pt x="228" y="38"/>
                </a:moveTo>
                <a:close/>
              </a:path>
              <a:path w="635" h="635">
                <a:moveTo>
                  <a:pt x="12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322186" y="310598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05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319824" y="310717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84" y="12"/>
                </a:moveTo>
                <a:lnTo>
                  <a:pt x="0" y="12"/>
                </a:lnTo>
                <a:lnTo>
                  <a:pt x="76" y="152"/>
                </a:lnTo>
                <a:lnTo>
                  <a:pt x="237" y="38"/>
                </a:lnTo>
                <a:close/>
              </a:path>
              <a:path w="635" h="635">
                <a:moveTo>
                  <a:pt x="237" y="38"/>
                </a:moveTo>
                <a:close/>
              </a:path>
              <a:path w="635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319904" y="310722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77" y="0"/>
                </a:moveTo>
                <a:lnTo>
                  <a:pt x="0" y="0"/>
                </a:lnTo>
                <a:lnTo>
                  <a:pt x="190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321430" y="310684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39" y="0"/>
                </a:moveTo>
                <a:lnTo>
                  <a:pt x="0" y="0"/>
                </a:lnTo>
                <a:lnTo>
                  <a:pt x="88" y="139"/>
                </a:lnTo>
                <a:lnTo>
                  <a:pt x="241" y="38"/>
                </a:lnTo>
                <a:close/>
              </a:path>
              <a:path w="635" h="635">
                <a:moveTo>
                  <a:pt x="241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321534" y="3106892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47" y="0"/>
                </a:moveTo>
                <a:lnTo>
                  <a:pt x="0" y="111"/>
                </a:lnTo>
                <a:lnTo>
                  <a:pt x="171" y="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317091" y="3106842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76" y="0"/>
                </a:moveTo>
                <a:lnTo>
                  <a:pt x="12" y="152"/>
                </a:lnTo>
                <a:lnTo>
                  <a:pt x="173" y="38"/>
                </a:lnTo>
                <a:close/>
              </a:path>
              <a:path w="635" h="635">
                <a:moveTo>
                  <a:pt x="173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317152" y="310689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9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315245" y="310648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66" y="0"/>
                </a:moveTo>
                <a:lnTo>
                  <a:pt x="0" y="38"/>
                </a:lnTo>
                <a:lnTo>
                  <a:pt x="4" y="203"/>
                </a:lnTo>
                <a:lnTo>
                  <a:pt x="152" y="292"/>
                </a:lnTo>
                <a:lnTo>
                  <a:pt x="266" y="88"/>
                </a:lnTo>
                <a:lnTo>
                  <a:pt x="472" y="88"/>
                </a:lnTo>
                <a:lnTo>
                  <a:pt x="266" y="0"/>
                </a:lnTo>
                <a:close/>
              </a:path>
              <a:path w="635" h="635">
                <a:moveTo>
                  <a:pt x="472" y="88"/>
                </a:moveTo>
                <a:lnTo>
                  <a:pt x="266" y="88"/>
                </a:lnTo>
                <a:lnTo>
                  <a:pt x="507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315338" y="3106582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42" y="0"/>
                </a:moveTo>
                <a:lnTo>
                  <a:pt x="177" y="0"/>
                </a:lnTo>
                <a:lnTo>
                  <a:pt x="0" y="127"/>
                </a:lnTo>
                <a:lnTo>
                  <a:pt x="228" y="241"/>
                </a:lnTo>
                <a:lnTo>
                  <a:pt x="459" y="190"/>
                </a:lnTo>
                <a:lnTo>
                  <a:pt x="34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317280" y="310749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53" y="0"/>
                </a:moveTo>
                <a:lnTo>
                  <a:pt x="101" y="12"/>
                </a:lnTo>
                <a:lnTo>
                  <a:pt x="0" y="241"/>
                </a:lnTo>
                <a:lnTo>
                  <a:pt x="253" y="88"/>
                </a:lnTo>
                <a:lnTo>
                  <a:pt x="437" y="88"/>
                </a:lnTo>
                <a:lnTo>
                  <a:pt x="253" y="0"/>
                </a:lnTo>
                <a:close/>
              </a:path>
              <a:path w="635" h="635">
                <a:moveTo>
                  <a:pt x="437" y="88"/>
                </a:moveTo>
                <a:lnTo>
                  <a:pt x="253" y="88"/>
                </a:lnTo>
                <a:lnTo>
                  <a:pt x="406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317378" y="310758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04" y="0"/>
                </a:moveTo>
                <a:lnTo>
                  <a:pt x="0" y="12"/>
                </a:lnTo>
                <a:lnTo>
                  <a:pt x="12" y="190"/>
                </a:lnTo>
                <a:lnTo>
                  <a:pt x="190" y="241"/>
                </a:lnTo>
                <a:lnTo>
                  <a:pt x="406" y="215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320851" y="310335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48" y="152"/>
                </a:lnTo>
                <a:lnTo>
                  <a:pt x="254" y="254"/>
                </a:lnTo>
                <a:lnTo>
                  <a:pt x="533" y="228"/>
                </a:lnTo>
                <a:lnTo>
                  <a:pt x="254" y="165"/>
                </a:lnTo>
                <a:lnTo>
                  <a:pt x="43" y="76"/>
                </a:lnTo>
                <a:close/>
              </a:path>
              <a:path w="635" h="635">
                <a:moveTo>
                  <a:pt x="533" y="76"/>
                </a:moveTo>
                <a:lnTo>
                  <a:pt x="254" y="165"/>
                </a:lnTo>
                <a:lnTo>
                  <a:pt x="586" y="16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320934" y="310327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03" y="0"/>
                </a:moveTo>
                <a:lnTo>
                  <a:pt x="50" y="12"/>
                </a:lnTo>
                <a:lnTo>
                  <a:pt x="0" y="190"/>
                </a:lnTo>
                <a:lnTo>
                  <a:pt x="177" y="241"/>
                </a:lnTo>
                <a:lnTo>
                  <a:pt x="444" y="190"/>
                </a:lnTo>
                <a:lnTo>
                  <a:pt x="381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304623" y="3105702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31" y="139"/>
                </a:lnTo>
                <a:lnTo>
                  <a:pt x="254" y="253"/>
                </a:lnTo>
                <a:lnTo>
                  <a:pt x="533" y="215"/>
                </a:lnTo>
                <a:lnTo>
                  <a:pt x="254" y="152"/>
                </a:lnTo>
                <a:lnTo>
                  <a:pt x="47" y="63"/>
                </a:lnTo>
                <a:close/>
              </a:path>
              <a:path w="635" h="635">
                <a:moveTo>
                  <a:pt x="533" y="63"/>
                </a:moveTo>
                <a:lnTo>
                  <a:pt x="254" y="152"/>
                </a:lnTo>
                <a:lnTo>
                  <a:pt x="575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304699" y="310560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03" y="0"/>
                </a:moveTo>
                <a:lnTo>
                  <a:pt x="63" y="12"/>
                </a:lnTo>
                <a:lnTo>
                  <a:pt x="0" y="203"/>
                </a:lnTo>
                <a:lnTo>
                  <a:pt x="177" y="241"/>
                </a:lnTo>
                <a:lnTo>
                  <a:pt x="444" y="203"/>
                </a:lnTo>
                <a:lnTo>
                  <a:pt x="381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310960" y="310344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130" y="215"/>
                </a:lnTo>
                <a:lnTo>
                  <a:pt x="546" y="215"/>
                </a:lnTo>
                <a:lnTo>
                  <a:pt x="254" y="152"/>
                </a:lnTo>
                <a:lnTo>
                  <a:pt x="47" y="63"/>
                </a:lnTo>
                <a:close/>
              </a:path>
              <a:path w="635" h="635">
                <a:moveTo>
                  <a:pt x="546" y="63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311036" y="310335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15" y="0"/>
                </a:moveTo>
                <a:lnTo>
                  <a:pt x="0" y="25"/>
                </a:lnTo>
                <a:lnTo>
                  <a:pt x="0" y="190"/>
                </a:lnTo>
                <a:lnTo>
                  <a:pt x="177" y="241"/>
                </a:lnTo>
                <a:lnTo>
                  <a:pt x="317" y="228"/>
                </a:lnTo>
                <a:lnTo>
                  <a:pt x="444" y="190"/>
                </a:lnTo>
                <a:lnTo>
                  <a:pt x="380" y="50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307258" y="310411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152" y="215"/>
                </a:lnTo>
                <a:lnTo>
                  <a:pt x="406" y="241"/>
                </a:lnTo>
                <a:lnTo>
                  <a:pt x="546" y="215"/>
                </a:lnTo>
                <a:lnTo>
                  <a:pt x="254" y="152"/>
                </a:lnTo>
                <a:lnTo>
                  <a:pt x="57" y="76"/>
                </a:lnTo>
                <a:close/>
              </a:path>
              <a:path w="635" h="635">
                <a:moveTo>
                  <a:pt x="546" y="50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307341" y="310403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03" y="0"/>
                </a:moveTo>
                <a:lnTo>
                  <a:pt x="0" y="12"/>
                </a:lnTo>
                <a:lnTo>
                  <a:pt x="0" y="177"/>
                </a:lnTo>
                <a:lnTo>
                  <a:pt x="165" y="228"/>
                </a:lnTo>
                <a:lnTo>
                  <a:pt x="317" y="215"/>
                </a:lnTo>
                <a:lnTo>
                  <a:pt x="380" y="38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288357" y="3096514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4">
                <a:moveTo>
                  <a:pt x="7877" y="2800"/>
                </a:moveTo>
                <a:lnTo>
                  <a:pt x="0" y="6261"/>
                </a:lnTo>
                <a:lnTo>
                  <a:pt x="0" y="8938"/>
                </a:lnTo>
                <a:lnTo>
                  <a:pt x="2086" y="9963"/>
                </a:lnTo>
                <a:lnTo>
                  <a:pt x="3088" y="10248"/>
                </a:lnTo>
                <a:lnTo>
                  <a:pt x="6702" y="10248"/>
                </a:lnTo>
                <a:lnTo>
                  <a:pt x="7547" y="8235"/>
                </a:lnTo>
                <a:lnTo>
                  <a:pt x="26667" y="4998"/>
                </a:lnTo>
                <a:lnTo>
                  <a:pt x="26667" y="4222"/>
                </a:lnTo>
                <a:lnTo>
                  <a:pt x="9058" y="4222"/>
                </a:lnTo>
                <a:lnTo>
                  <a:pt x="7877" y="2800"/>
                </a:lnTo>
                <a:close/>
              </a:path>
              <a:path w="26670" h="10794">
                <a:moveTo>
                  <a:pt x="24295" y="0"/>
                </a:moveTo>
                <a:lnTo>
                  <a:pt x="19400" y="0"/>
                </a:lnTo>
                <a:lnTo>
                  <a:pt x="14964" y="1441"/>
                </a:lnTo>
                <a:lnTo>
                  <a:pt x="9058" y="4222"/>
                </a:lnTo>
                <a:lnTo>
                  <a:pt x="26667" y="4222"/>
                </a:lnTo>
                <a:lnTo>
                  <a:pt x="26667" y="869"/>
                </a:lnTo>
                <a:lnTo>
                  <a:pt x="2429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307113" y="310513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66" y="50"/>
                </a:moveTo>
                <a:lnTo>
                  <a:pt x="50" y="114"/>
                </a:lnTo>
                <a:lnTo>
                  <a:pt x="203" y="126"/>
                </a:lnTo>
                <a:close/>
              </a:path>
              <a:path w="635" h="635">
                <a:moveTo>
                  <a:pt x="0" y="0"/>
                </a:moveTo>
                <a:lnTo>
                  <a:pt x="139" y="76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307164" y="310509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63" y="0"/>
                </a:moveTo>
                <a:lnTo>
                  <a:pt x="190" y="106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287775" y="3099250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4" h="6985">
                <a:moveTo>
                  <a:pt x="12052" y="0"/>
                </a:moveTo>
                <a:lnTo>
                  <a:pt x="0" y="3810"/>
                </a:lnTo>
                <a:lnTo>
                  <a:pt x="1701" y="5359"/>
                </a:lnTo>
                <a:lnTo>
                  <a:pt x="2235" y="6362"/>
                </a:lnTo>
                <a:lnTo>
                  <a:pt x="5524" y="5905"/>
                </a:lnTo>
                <a:lnTo>
                  <a:pt x="11442" y="2768"/>
                </a:lnTo>
                <a:lnTo>
                  <a:pt x="1205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300540" y="3096945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62" y="0"/>
                </a:moveTo>
                <a:lnTo>
                  <a:pt x="6737" y="0"/>
                </a:lnTo>
                <a:lnTo>
                  <a:pt x="309" y="2983"/>
                </a:lnTo>
                <a:lnTo>
                  <a:pt x="0" y="3230"/>
                </a:lnTo>
                <a:lnTo>
                  <a:pt x="0" y="3695"/>
                </a:lnTo>
                <a:lnTo>
                  <a:pt x="4800" y="3695"/>
                </a:lnTo>
                <a:lnTo>
                  <a:pt x="12318" y="2116"/>
                </a:lnTo>
                <a:lnTo>
                  <a:pt x="12318" y="416"/>
                </a:lnTo>
                <a:lnTo>
                  <a:pt x="1136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292608" y="3098317"/>
            <a:ext cx="31730" cy="1131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268428" y="3103201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5" h="6350">
                <a:moveTo>
                  <a:pt x="18262" y="0"/>
                </a:moveTo>
                <a:lnTo>
                  <a:pt x="3048" y="88"/>
                </a:lnTo>
                <a:lnTo>
                  <a:pt x="152" y="2260"/>
                </a:lnTo>
                <a:lnTo>
                  <a:pt x="0" y="4965"/>
                </a:lnTo>
                <a:lnTo>
                  <a:pt x="1765" y="6121"/>
                </a:lnTo>
                <a:lnTo>
                  <a:pt x="19875" y="5829"/>
                </a:lnTo>
                <a:lnTo>
                  <a:pt x="25869" y="3048"/>
                </a:lnTo>
                <a:lnTo>
                  <a:pt x="20421" y="1092"/>
                </a:lnTo>
                <a:lnTo>
                  <a:pt x="182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268509" y="3103232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60" h="6350">
                <a:moveTo>
                  <a:pt x="18258" y="0"/>
                </a:moveTo>
                <a:lnTo>
                  <a:pt x="2961" y="53"/>
                </a:lnTo>
                <a:lnTo>
                  <a:pt x="66" y="2225"/>
                </a:lnTo>
                <a:lnTo>
                  <a:pt x="0" y="4990"/>
                </a:lnTo>
                <a:lnTo>
                  <a:pt x="1491" y="5956"/>
                </a:lnTo>
                <a:lnTo>
                  <a:pt x="10746" y="5946"/>
                </a:lnTo>
                <a:lnTo>
                  <a:pt x="19789" y="5793"/>
                </a:lnTo>
                <a:lnTo>
                  <a:pt x="22418" y="4576"/>
                </a:lnTo>
                <a:lnTo>
                  <a:pt x="22418" y="3837"/>
                </a:lnTo>
                <a:lnTo>
                  <a:pt x="5692" y="3837"/>
                </a:lnTo>
                <a:lnTo>
                  <a:pt x="1701" y="3478"/>
                </a:lnTo>
                <a:lnTo>
                  <a:pt x="18663" y="205"/>
                </a:lnTo>
                <a:lnTo>
                  <a:pt x="18258" y="0"/>
                </a:lnTo>
                <a:close/>
              </a:path>
              <a:path w="22860" h="6350">
                <a:moveTo>
                  <a:pt x="22418" y="2526"/>
                </a:moveTo>
                <a:lnTo>
                  <a:pt x="9870" y="3698"/>
                </a:lnTo>
                <a:lnTo>
                  <a:pt x="5692" y="3837"/>
                </a:lnTo>
                <a:lnTo>
                  <a:pt x="22418" y="3837"/>
                </a:lnTo>
                <a:lnTo>
                  <a:pt x="22418" y="2526"/>
                </a:lnTo>
                <a:close/>
              </a:path>
              <a:path w="22860" h="6350">
                <a:moveTo>
                  <a:pt x="18663" y="205"/>
                </a:moveTo>
                <a:lnTo>
                  <a:pt x="16804" y="205"/>
                </a:lnTo>
                <a:lnTo>
                  <a:pt x="19687" y="1450"/>
                </a:lnTo>
                <a:lnTo>
                  <a:pt x="22418" y="2478"/>
                </a:lnTo>
                <a:lnTo>
                  <a:pt x="22418" y="1802"/>
                </a:lnTo>
                <a:lnTo>
                  <a:pt x="20335" y="1056"/>
                </a:lnTo>
                <a:lnTo>
                  <a:pt x="18663" y="20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269627" y="3103622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62" y="0"/>
                </a:moveTo>
                <a:lnTo>
                  <a:pt x="4610" y="304"/>
                </a:lnTo>
                <a:lnTo>
                  <a:pt x="761" y="1498"/>
                </a:lnTo>
                <a:lnTo>
                  <a:pt x="0" y="2438"/>
                </a:lnTo>
                <a:lnTo>
                  <a:pt x="3365" y="977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267708" y="3105974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4">
                <a:moveTo>
                  <a:pt x="0" y="1473"/>
                </a:moveTo>
                <a:lnTo>
                  <a:pt x="4318" y="3886"/>
                </a:lnTo>
                <a:lnTo>
                  <a:pt x="15201" y="2794"/>
                </a:lnTo>
                <a:lnTo>
                  <a:pt x="16123" y="2658"/>
                </a:lnTo>
                <a:lnTo>
                  <a:pt x="3187" y="1765"/>
                </a:lnTo>
                <a:lnTo>
                  <a:pt x="0" y="1473"/>
                </a:lnTo>
                <a:close/>
              </a:path>
              <a:path w="23495" h="4444">
                <a:moveTo>
                  <a:pt x="18918" y="2248"/>
                </a:moveTo>
                <a:lnTo>
                  <a:pt x="16123" y="2658"/>
                </a:lnTo>
                <a:lnTo>
                  <a:pt x="18084" y="2794"/>
                </a:lnTo>
                <a:lnTo>
                  <a:pt x="18918" y="2248"/>
                </a:lnTo>
                <a:close/>
              </a:path>
              <a:path w="23495" h="4444">
                <a:moveTo>
                  <a:pt x="22352" y="0"/>
                </a:moveTo>
                <a:lnTo>
                  <a:pt x="18918" y="2248"/>
                </a:lnTo>
                <a:lnTo>
                  <a:pt x="19697" y="2133"/>
                </a:lnTo>
                <a:lnTo>
                  <a:pt x="23482" y="711"/>
                </a:lnTo>
                <a:lnTo>
                  <a:pt x="223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270892" y="3103706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8356" y="0"/>
                </a:moveTo>
                <a:lnTo>
                  <a:pt x="0" y="2120"/>
                </a:lnTo>
                <a:lnTo>
                  <a:pt x="14897" y="558"/>
                </a:lnTo>
                <a:lnTo>
                  <a:pt x="11899" y="495"/>
                </a:lnTo>
                <a:lnTo>
                  <a:pt x="8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860679" y="3104125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5" y="0"/>
                </a:moveTo>
                <a:lnTo>
                  <a:pt x="119" y="279"/>
                </a:lnTo>
                <a:lnTo>
                  <a:pt x="373" y="342"/>
                </a:lnTo>
                <a:lnTo>
                  <a:pt x="742" y="304"/>
                </a:lnTo>
                <a:lnTo>
                  <a:pt x="335" y="215"/>
                </a:lnTo>
                <a:lnTo>
                  <a:pt x="183" y="165"/>
                </a:lnTo>
                <a:lnTo>
                  <a:pt x="5" y="0"/>
                </a:lnTo>
                <a:close/>
              </a:path>
              <a:path w="1269" h="635">
                <a:moveTo>
                  <a:pt x="754" y="76"/>
                </a:moveTo>
                <a:lnTo>
                  <a:pt x="335" y="215"/>
                </a:lnTo>
                <a:lnTo>
                  <a:pt x="811" y="215"/>
                </a:lnTo>
                <a:lnTo>
                  <a:pt x="754" y="7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860774" y="31039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0" y="38"/>
                </a:lnTo>
                <a:lnTo>
                  <a:pt x="2" y="253"/>
                </a:lnTo>
                <a:lnTo>
                  <a:pt x="241" y="342"/>
                </a:lnTo>
                <a:lnTo>
                  <a:pt x="558" y="304"/>
                </a:lnTo>
                <a:lnTo>
                  <a:pt x="449" y="38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825690" y="3093453"/>
            <a:ext cx="39547" cy="14236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860308" y="3103010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381" y="0"/>
                </a:moveTo>
                <a:lnTo>
                  <a:pt x="0" y="38"/>
                </a:lnTo>
                <a:lnTo>
                  <a:pt x="13" y="279"/>
                </a:lnTo>
                <a:lnTo>
                  <a:pt x="228" y="419"/>
                </a:lnTo>
                <a:lnTo>
                  <a:pt x="190" y="165"/>
                </a:lnTo>
                <a:lnTo>
                  <a:pt x="393" y="127"/>
                </a:lnTo>
                <a:lnTo>
                  <a:pt x="670" y="127"/>
                </a:lnTo>
                <a:lnTo>
                  <a:pt x="381" y="0"/>
                </a:lnTo>
                <a:close/>
              </a:path>
              <a:path w="1269" h="635">
                <a:moveTo>
                  <a:pt x="670" y="12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860501" y="310314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19" y="0"/>
                </a:moveTo>
                <a:lnTo>
                  <a:pt x="203" y="0"/>
                </a:lnTo>
                <a:lnTo>
                  <a:pt x="0" y="25"/>
                </a:lnTo>
                <a:lnTo>
                  <a:pt x="38" y="279"/>
                </a:lnTo>
                <a:lnTo>
                  <a:pt x="355" y="317"/>
                </a:lnTo>
                <a:lnTo>
                  <a:pt x="558" y="279"/>
                </a:lnTo>
                <a:lnTo>
                  <a:pt x="482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/>
          <p:nvPr/>
        </p:nvSpPr>
        <p:spPr>
          <a:xfrm>
            <a:off x="861943" y="310366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52"/>
                </a:lnTo>
                <a:lnTo>
                  <a:pt x="158" y="38"/>
                </a:lnTo>
                <a:close/>
              </a:path>
              <a:path w="634" h="635">
                <a:moveTo>
                  <a:pt x="158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0" name="object 1270"/>
          <p:cNvSpPr/>
          <p:nvPr/>
        </p:nvSpPr>
        <p:spPr>
          <a:xfrm>
            <a:off x="862018" y="31037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0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1" name="object 1271"/>
          <p:cNvSpPr/>
          <p:nvPr/>
        </p:nvSpPr>
        <p:spPr>
          <a:xfrm>
            <a:off x="859585" y="31048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12"/>
                </a:moveTo>
                <a:lnTo>
                  <a:pt x="0" y="12"/>
                </a:lnTo>
                <a:lnTo>
                  <a:pt x="76" y="152"/>
                </a:lnTo>
                <a:lnTo>
                  <a:pt x="225" y="38"/>
                </a:lnTo>
                <a:close/>
              </a:path>
              <a:path w="634" h="635">
                <a:moveTo>
                  <a:pt x="225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2" name="object 1272"/>
          <p:cNvSpPr/>
          <p:nvPr/>
        </p:nvSpPr>
        <p:spPr>
          <a:xfrm>
            <a:off x="859704" y="31049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5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861185" y="31045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2" y="12"/>
                </a:moveTo>
                <a:lnTo>
                  <a:pt x="0" y="12"/>
                </a:lnTo>
                <a:lnTo>
                  <a:pt x="88" y="152"/>
                </a:lnTo>
                <a:lnTo>
                  <a:pt x="233" y="50"/>
                </a:lnTo>
                <a:close/>
              </a:path>
              <a:path w="634" h="635">
                <a:moveTo>
                  <a:pt x="233" y="50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861267" y="31046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0"/>
                </a:lnTo>
                <a:lnTo>
                  <a:pt x="202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856853" y="31045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2" y="152"/>
                </a:lnTo>
                <a:lnTo>
                  <a:pt x="180" y="50"/>
                </a:lnTo>
                <a:close/>
              </a:path>
              <a:path w="634" h="635">
                <a:moveTo>
                  <a:pt x="180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856908" y="31046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855040" y="31042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101" y="12"/>
                </a:lnTo>
                <a:lnTo>
                  <a:pt x="0" y="253"/>
                </a:lnTo>
                <a:lnTo>
                  <a:pt x="101" y="114"/>
                </a:lnTo>
                <a:lnTo>
                  <a:pt x="330" y="76"/>
                </a:lnTo>
                <a:close/>
              </a:path>
              <a:path w="634" h="635">
                <a:moveTo>
                  <a:pt x="419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855198" y="31043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1" y="0"/>
                </a:moveTo>
                <a:lnTo>
                  <a:pt x="0" y="215"/>
                </a:lnTo>
                <a:lnTo>
                  <a:pt x="339" y="215"/>
                </a:lnTo>
                <a:lnTo>
                  <a:pt x="263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857043" y="310521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101" y="12"/>
                </a:lnTo>
                <a:lnTo>
                  <a:pt x="0" y="241"/>
                </a:lnTo>
                <a:lnTo>
                  <a:pt x="101" y="101"/>
                </a:lnTo>
                <a:lnTo>
                  <a:pt x="241" y="88"/>
                </a:lnTo>
                <a:lnTo>
                  <a:pt x="440" y="88"/>
                </a:lnTo>
                <a:lnTo>
                  <a:pt x="241" y="0"/>
                </a:lnTo>
                <a:close/>
              </a:path>
              <a:path w="634" h="635">
                <a:moveTo>
                  <a:pt x="440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857099" y="31053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6" y="0"/>
                </a:moveTo>
                <a:lnTo>
                  <a:pt x="41" y="12"/>
                </a:lnTo>
                <a:lnTo>
                  <a:pt x="117" y="215"/>
                </a:lnTo>
                <a:lnTo>
                  <a:pt x="447" y="215"/>
                </a:lnTo>
                <a:lnTo>
                  <a:pt x="34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860607" y="31010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" y="0"/>
                </a:moveTo>
                <a:lnTo>
                  <a:pt x="142" y="203"/>
                </a:lnTo>
                <a:lnTo>
                  <a:pt x="546" y="203"/>
                </a:lnTo>
                <a:lnTo>
                  <a:pt x="253" y="152"/>
                </a:lnTo>
                <a:lnTo>
                  <a:pt x="61" y="50"/>
                </a:lnTo>
                <a:close/>
              </a:path>
              <a:path w="634" h="635">
                <a:moveTo>
                  <a:pt x="533" y="50"/>
                </a:moveTo>
                <a:lnTo>
                  <a:pt x="253" y="152"/>
                </a:lnTo>
                <a:lnTo>
                  <a:pt x="579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860614" y="31009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76" y="25"/>
                </a:lnTo>
                <a:lnTo>
                  <a:pt x="76" y="190"/>
                </a:lnTo>
                <a:lnTo>
                  <a:pt x="254" y="241"/>
                </a:lnTo>
                <a:lnTo>
                  <a:pt x="393" y="228"/>
                </a:lnTo>
                <a:lnTo>
                  <a:pt x="520" y="190"/>
                </a:lnTo>
                <a:lnTo>
                  <a:pt x="469" y="50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844373" y="31034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55" y="152"/>
                </a:lnTo>
                <a:lnTo>
                  <a:pt x="266" y="241"/>
                </a:lnTo>
                <a:lnTo>
                  <a:pt x="546" y="215"/>
                </a:lnTo>
                <a:lnTo>
                  <a:pt x="253" y="152"/>
                </a:lnTo>
                <a:lnTo>
                  <a:pt x="44" y="50"/>
                </a:lnTo>
                <a:close/>
              </a:path>
              <a:path w="634" h="635">
                <a:moveTo>
                  <a:pt x="589" y="126"/>
                </a:moveTo>
                <a:lnTo>
                  <a:pt x="253" y="152"/>
                </a:lnTo>
                <a:lnTo>
                  <a:pt x="588" y="152"/>
                </a:lnTo>
                <a:close/>
              </a:path>
              <a:path w="634" h="635">
                <a:moveTo>
                  <a:pt x="546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844367" y="31033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88" y="38"/>
                </a:lnTo>
                <a:lnTo>
                  <a:pt x="88" y="215"/>
                </a:lnTo>
                <a:lnTo>
                  <a:pt x="266" y="254"/>
                </a:lnTo>
                <a:lnTo>
                  <a:pt x="406" y="241"/>
                </a:lnTo>
                <a:lnTo>
                  <a:pt x="387" y="3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850723" y="31011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46" y="215"/>
                </a:lnTo>
                <a:lnTo>
                  <a:pt x="253" y="152"/>
                </a:lnTo>
                <a:lnTo>
                  <a:pt x="47" y="63"/>
                </a:lnTo>
                <a:close/>
              </a:path>
              <a:path w="634" h="635">
                <a:moveTo>
                  <a:pt x="546" y="63"/>
                </a:moveTo>
                <a:lnTo>
                  <a:pt x="253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850717" y="31010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76" y="12"/>
                </a:lnTo>
                <a:lnTo>
                  <a:pt x="88" y="190"/>
                </a:lnTo>
                <a:lnTo>
                  <a:pt x="266" y="241"/>
                </a:lnTo>
                <a:lnTo>
                  <a:pt x="406" y="228"/>
                </a:lnTo>
                <a:lnTo>
                  <a:pt x="533" y="139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847027" y="31018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03"/>
                </a:lnTo>
                <a:lnTo>
                  <a:pt x="533" y="203"/>
                </a:lnTo>
                <a:lnTo>
                  <a:pt x="241" y="139"/>
                </a:lnTo>
                <a:lnTo>
                  <a:pt x="43" y="50"/>
                </a:lnTo>
                <a:close/>
              </a:path>
              <a:path w="634" h="635">
                <a:moveTo>
                  <a:pt x="533" y="50"/>
                </a:moveTo>
                <a:lnTo>
                  <a:pt x="241" y="139"/>
                </a:lnTo>
                <a:lnTo>
                  <a:pt x="575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847104" y="31017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0" y="190"/>
                </a:lnTo>
                <a:lnTo>
                  <a:pt x="165" y="241"/>
                </a:lnTo>
                <a:lnTo>
                  <a:pt x="304" y="228"/>
                </a:lnTo>
                <a:lnTo>
                  <a:pt x="431" y="190"/>
                </a:lnTo>
                <a:lnTo>
                  <a:pt x="381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828116" y="3094240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69" h="10794">
                <a:moveTo>
                  <a:pt x="7887" y="2797"/>
                </a:moveTo>
                <a:lnTo>
                  <a:pt x="0" y="6247"/>
                </a:lnTo>
                <a:lnTo>
                  <a:pt x="0" y="8929"/>
                </a:lnTo>
                <a:lnTo>
                  <a:pt x="2084" y="9960"/>
                </a:lnTo>
                <a:lnTo>
                  <a:pt x="3094" y="10248"/>
                </a:lnTo>
                <a:lnTo>
                  <a:pt x="6698" y="10248"/>
                </a:lnTo>
                <a:lnTo>
                  <a:pt x="7545" y="8233"/>
                </a:lnTo>
                <a:lnTo>
                  <a:pt x="26668" y="4997"/>
                </a:lnTo>
                <a:lnTo>
                  <a:pt x="26668" y="4207"/>
                </a:lnTo>
                <a:lnTo>
                  <a:pt x="9056" y="4207"/>
                </a:lnTo>
                <a:lnTo>
                  <a:pt x="7887" y="2797"/>
                </a:lnTo>
                <a:close/>
              </a:path>
              <a:path w="26669" h="10794">
                <a:moveTo>
                  <a:pt x="24303" y="0"/>
                </a:moveTo>
                <a:lnTo>
                  <a:pt x="19402" y="0"/>
                </a:lnTo>
                <a:lnTo>
                  <a:pt x="14974" y="1438"/>
                </a:lnTo>
                <a:lnTo>
                  <a:pt x="9056" y="4207"/>
                </a:lnTo>
                <a:lnTo>
                  <a:pt x="26668" y="4207"/>
                </a:lnTo>
                <a:lnTo>
                  <a:pt x="26668" y="867"/>
                </a:lnTo>
                <a:lnTo>
                  <a:pt x="24303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846876" y="31028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25"/>
                </a:moveTo>
                <a:lnTo>
                  <a:pt x="50" y="101"/>
                </a:lnTo>
                <a:lnTo>
                  <a:pt x="203" y="114"/>
                </a:lnTo>
                <a:close/>
              </a:path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846927" y="310281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827537" y="3096955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2065" y="0"/>
                </a:moveTo>
                <a:lnTo>
                  <a:pt x="0" y="3835"/>
                </a:lnTo>
                <a:lnTo>
                  <a:pt x="1701" y="5384"/>
                </a:lnTo>
                <a:lnTo>
                  <a:pt x="2235" y="6362"/>
                </a:lnTo>
                <a:lnTo>
                  <a:pt x="5537" y="5930"/>
                </a:lnTo>
                <a:lnTo>
                  <a:pt x="11442" y="2781"/>
                </a:lnTo>
                <a:lnTo>
                  <a:pt x="1206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840303" y="3094659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62" y="0"/>
                </a:moveTo>
                <a:lnTo>
                  <a:pt x="6744" y="0"/>
                </a:lnTo>
                <a:lnTo>
                  <a:pt x="308" y="2987"/>
                </a:lnTo>
                <a:lnTo>
                  <a:pt x="0" y="3234"/>
                </a:lnTo>
                <a:lnTo>
                  <a:pt x="0" y="3708"/>
                </a:lnTo>
                <a:lnTo>
                  <a:pt x="4793" y="3708"/>
                </a:lnTo>
                <a:lnTo>
                  <a:pt x="12325" y="2120"/>
                </a:lnTo>
                <a:lnTo>
                  <a:pt x="12325" y="419"/>
                </a:lnTo>
                <a:lnTo>
                  <a:pt x="1136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808197" y="3100919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62" y="0"/>
                </a:moveTo>
                <a:lnTo>
                  <a:pt x="3035" y="101"/>
                </a:lnTo>
                <a:lnTo>
                  <a:pt x="152" y="2247"/>
                </a:lnTo>
                <a:lnTo>
                  <a:pt x="0" y="4965"/>
                </a:lnTo>
                <a:lnTo>
                  <a:pt x="1765" y="6134"/>
                </a:lnTo>
                <a:lnTo>
                  <a:pt x="19850" y="5829"/>
                </a:lnTo>
                <a:lnTo>
                  <a:pt x="25857" y="3060"/>
                </a:lnTo>
                <a:lnTo>
                  <a:pt x="20421" y="1104"/>
                </a:lnTo>
                <a:lnTo>
                  <a:pt x="182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808273" y="3100971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92" y="0"/>
                </a:moveTo>
                <a:lnTo>
                  <a:pt x="10560" y="0"/>
                </a:lnTo>
                <a:lnTo>
                  <a:pt x="2954" y="50"/>
                </a:lnTo>
                <a:lnTo>
                  <a:pt x="71" y="2197"/>
                </a:lnTo>
                <a:lnTo>
                  <a:pt x="0" y="4968"/>
                </a:lnTo>
                <a:lnTo>
                  <a:pt x="1470" y="5930"/>
                </a:lnTo>
                <a:lnTo>
                  <a:pt x="10739" y="5918"/>
                </a:lnTo>
                <a:lnTo>
                  <a:pt x="19781" y="5765"/>
                </a:lnTo>
                <a:lnTo>
                  <a:pt x="22411" y="4559"/>
                </a:lnTo>
                <a:lnTo>
                  <a:pt x="22411" y="3809"/>
                </a:lnTo>
                <a:lnTo>
                  <a:pt x="5684" y="3809"/>
                </a:lnTo>
                <a:lnTo>
                  <a:pt x="1693" y="3452"/>
                </a:lnTo>
                <a:lnTo>
                  <a:pt x="18662" y="190"/>
                </a:lnTo>
                <a:lnTo>
                  <a:pt x="18292" y="0"/>
                </a:lnTo>
                <a:close/>
              </a:path>
              <a:path w="22859" h="6350">
                <a:moveTo>
                  <a:pt x="22411" y="2498"/>
                </a:moveTo>
                <a:lnTo>
                  <a:pt x="9850" y="3682"/>
                </a:lnTo>
                <a:lnTo>
                  <a:pt x="5684" y="3809"/>
                </a:lnTo>
                <a:lnTo>
                  <a:pt x="22411" y="3809"/>
                </a:lnTo>
                <a:lnTo>
                  <a:pt x="22411" y="2498"/>
                </a:lnTo>
                <a:close/>
              </a:path>
              <a:path w="22859" h="6350">
                <a:moveTo>
                  <a:pt x="18662" y="190"/>
                </a:moveTo>
                <a:lnTo>
                  <a:pt x="16809" y="190"/>
                </a:lnTo>
                <a:lnTo>
                  <a:pt x="19679" y="1435"/>
                </a:lnTo>
                <a:lnTo>
                  <a:pt x="22411" y="2451"/>
                </a:lnTo>
                <a:lnTo>
                  <a:pt x="22411" y="1797"/>
                </a:lnTo>
                <a:lnTo>
                  <a:pt x="20340" y="1054"/>
                </a:lnTo>
                <a:lnTo>
                  <a:pt x="18662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809402" y="3101339"/>
            <a:ext cx="7620" cy="2540"/>
          </a:xfrm>
          <a:custGeom>
            <a:avLst/>
            <a:gdLst/>
            <a:ahLst/>
            <a:cxnLst/>
            <a:rect l="l" t="t" r="r" b="b"/>
            <a:pathLst>
              <a:path w="7619" h="2539">
                <a:moveTo>
                  <a:pt x="7150" y="0"/>
                </a:moveTo>
                <a:lnTo>
                  <a:pt x="4597" y="304"/>
                </a:lnTo>
                <a:lnTo>
                  <a:pt x="749" y="1511"/>
                </a:lnTo>
                <a:lnTo>
                  <a:pt x="0" y="2438"/>
                </a:lnTo>
                <a:lnTo>
                  <a:pt x="3352" y="977"/>
                </a:lnTo>
                <a:lnTo>
                  <a:pt x="6032" y="380"/>
                </a:lnTo>
                <a:lnTo>
                  <a:pt x="715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807463" y="3103693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4" h="4444">
                <a:moveTo>
                  <a:pt x="0" y="1473"/>
                </a:moveTo>
                <a:lnTo>
                  <a:pt x="4330" y="3886"/>
                </a:lnTo>
                <a:lnTo>
                  <a:pt x="15201" y="2794"/>
                </a:lnTo>
                <a:lnTo>
                  <a:pt x="16129" y="2660"/>
                </a:lnTo>
                <a:lnTo>
                  <a:pt x="3187" y="1778"/>
                </a:lnTo>
                <a:lnTo>
                  <a:pt x="0" y="1473"/>
                </a:lnTo>
                <a:close/>
              </a:path>
              <a:path w="23494" h="4444">
                <a:moveTo>
                  <a:pt x="18895" y="2263"/>
                </a:moveTo>
                <a:lnTo>
                  <a:pt x="16129" y="2660"/>
                </a:lnTo>
                <a:lnTo>
                  <a:pt x="18084" y="2794"/>
                </a:lnTo>
                <a:lnTo>
                  <a:pt x="18895" y="2263"/>
                </a:lnTo>
                <a:close/>
              </a:path>
              <a:path w="23494" h="4444">
                <a:moveTo>
                  <a:pt x="22351" y="0"/>
                </a:moveTo>
                <a:lnTo>
                  <a:pt x="18895" y="2263"/>
                </a:lnTo>
                <a:lnTo>
                  <a:pt x="19710" y="2146"/>
                </a:lnTo>
                <a:lnTo>
                  <a:pt x="23494" y="711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810654" y="3101430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56" y="0"/>
                </a:moveTo>
                <a:lnTo>
                  <a:pt x="2463" y="1511"/>
                </a:lnTo>
                <a:lnTo>
                  <a:pt x="0" y="2108"/>
                </a:lnTo>
                <a:lnTo>
                  <a:pt x="14897" y="558"/>
                </a:lnTo>
                <a:lnTo>
                  <a:pt x="11899" y="495"/>
                </a:lnTo>
                <a:lnTo>
                  <a:pt x="8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1048807" y="3102345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15" y="241"/>
                </a:lnTo>
                <a:lnTo>
                  <a:pt x="139" y="469"/>
                </a:lnTo>
                <a:lnTo>
                  <a:pt x="419" y="596"/>
                </a:lnTo>
                <a:lnTo>
                  <a:pt x="863" y="520"/>
                </a:lnTo>
                <a:lnTo>
                  <a:pt x="940" y="355"/>
                </a:lnTo>
                <a:lnTo>
                  <a:pt x="406" y="355"/>
                </a:lnTo>
                <a:lnTo>
                  <a:pt x="114" y="241"/>
                </a:lnTo>
                <a:lnTo>
                  <a:pt x="0" y="0"/>
                </a:lnTo>
                <a:close/>
              </a:path>
              <a:path w="1269" h="635">
                <a:moveTo>
                  <a:pt x="876" y="126"/>
                </a:moveTo>
                <a:lnTo>
                  <a:pt x="762" y="292"/>
                </a:lnTo>
                <a:lnTo>
                  <a:pt x="406" y="355"/>
                </a:lnTo>
                <a:lnTo>
                  <a:pt x="940" y="355"/>
                </a:lnTo>
                <a:lnTo>
                  <a:pt x="876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1048383" y="310037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444" y="0"/>
                </a:moveTo>
                <a:lnTo>
                  <a:pt x="0" y="88"/>
                </a:lnTo>
                <a:lnTo>
                  <a:pt x="12" y="508"/>
                </a:lnTo>
                <a:lnTo>
                  <a:pt x="152" y="685"/>
                </a:lnTo>
                <a:lnTo>
                  <a:pt x="228" y="304"/>
                </a:lnTo>
                <a:lnTo>
                  <a:pt x="571" y="228"/>
                </a:lnTo>
                <a:lnTo>
                  <a:pt x="769" y="228"/>
                </a:lnTo>
                <a:lnTo>
                  <a:pt x="444" y="0"/>
                </a:lnTo>
                <a:close/>
              </a:path>
              <a:path w="1269" h="1269">
                <a:moveTo>
                  <a:pt x="769" y="228"/>
                </a:moveTo>
                <a:lnTo>
                  <a:pt x="571" y="228"/>
                </a:lnTo>
                <a:lnTo>
                  <a:pt x="711" y="25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1050190" y="31015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165"/>
                </a:lnTo>
                <a:lnTo>
                  <a:pt x="152" y="76"/>
                </a:lnTo>
                <a:close/>
              </a:path>
              <a:path w="634" h="635">
                <a:moveTo>
                  <a:pt x="279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1047638" y="31036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266"/>
                </a:lnTo>
                <a:lnTo>
                  <a:pt x="114" y="76"/>
                </a:lnTo>
                <a:close/>
              </a:path>
              <a:path w="634" h="635">
                <a:moveTo>
                  <a:pt x="190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1049479" y="31031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279"/>
                </a:lnTo>
                <a:lnTo>
                  <a:pt x="127" y="76"/>
                </a:lnTo>
                <a:close/>
              </a:path>
              <a:path w="634" h="635">
                <a:moveTo>
                  <a:pt x="195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1044413" y="31031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266"/>
                </a:lnTo>
                <a:lnTo>
                  <a:pt x="63" y="88"/>
                </a:lnTo>
                <a:close/>
              </a:path>
              <a:path w="634" h="635">
                <a:moveTo>
                  <a:pt x="187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1042277" y="31024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0" y="63"/>
                </a:lnTo>
                <a:lnTo>
                  <a:pt x="4" y="355"/>
                </a:lnTo>
                <a:lnTo>
                  <a:pt x="177" y="533"/>
                </a:lnTo>
                <a:lnTo>
                  <a:pt x="152" y="203"/>
                </a:lnTo>
                <a:lnTo>
                  <a:pt x="406" y="152"/>
                </a:lnTo>
                <a:lnTo>
                  <a:pt x="304" y="0"/>
                </a:lnTo>
                <a:close/>
              </a:path>
              <a:path w="634" h="635">
                <a:moveTo>
                  <a:pt x="533" y="152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1044621" y="31042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14" y="25"/>
                </a:lnTo>
                <a:lnTo>
                  <a:pt x="0" y="419"/>
                </a:lnTo>
                <a:lnTo>
                  <a:pt x="139" y="520"/>
                </a:lnTo>
                <a:lnTo>
                  <a:pt x="114" y="203"/>
                </a:lnTo>
                <a:lnTo>
                  <a:pt x="368" y="152"/>
                </a:lnTo>
                <a:lnTo>
                  <a:pt x="503" y="152"/>
                </a:lnTo>
                <a:lnTo>
                  <a:pt x="279" y="0"/>
                </a:lnTo>
                <a:close/>
              </a:path>
              <a:path w="634" h="635">
                <a:moveTo>
                  <a:pt x="503" y="152"/>
                </a:moveTo>
                <a:lnTo>
                  <a:pt x="368" y="152"/>
                </a:lnTo>
                <a:lnTo>
                  <a:pt x="546" y="21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1048731" y="3097023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101" y="342"/>
                </a:lnTo>
                <a:lnTo>
                  <a:pt x="292" y="431"/>
                </a:lnTo>
                <a:lnTo>
                  <a:pt x="622" y="368"/>
                </a:lnTo>
                <a:lnTo>
                  <a:pt x="292" y="266"/>
                </a:lnTo>
                <a:lnTo>
                  <a:pt x="88" y="152"/>
                </a:lnTo>
                <a:lnTo>
                  <a:pt x="0" y="0"/>
                </a:lnTo>
                <a:close/>
              </a:path>
              <a:path w="1269" h="635">
                <a:moveTo>
                  <a:pt x="609" y="88"/>
                </a:moveTo>
                <a:lnTo>
                  <a:pt x="546" y="215"/>
                </a:lnTo>
                <a:lnTo>
                  <a:pt x="292" y="266"/>
                </a:lnTo>
                <a:lnTo>
                  <a:pt x="668" y="266"/>
                </a:lnTo>
                <a:lnTo>
                  <a:pt x="609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1030004" y="3101116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17" y="0"/>
                </a:moveTo>
                <a:lnTo>
                  <a:pt x="119" y="342"/>
                </a:lnTo>
                <a:lnTo>
                  <a:pt x="322" y="444"/>
                </a:lnTo>
                <a:lnTo>
                  <a:pt x="640" y="368"/>
                </a:lnTo>
                <a:lnTo>
                  <a:pt x="309" y="266"/>
                </a:lnTo>
                <a:lnTo>
                  <a:pt x="86" y="126"/>
                </a:lnTo>
                <a:lnTo>
                  <a:pt x="17" y="0"/>
                </a:lnTo>
                <a:close/>
              </a:path>
              <a:path w="1269" h="635">
                <a:moveTo>
                  <a:pt x="640" y="101"/>
                </a:moveTo>
                <a:lnTo>
                  <a:pt x="309" y="266"/>
                </a:lnTo>
                <a:lnTo>
                  <a:pt x="701" y="266"/>
                </a:lnTo>
                <a:lnTo>
                  <a:pt x="640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1037327" y="3097171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73" y="266"/>
                </a:lnTo>
                <a:lnTo>
                  <a:pt x="304" y="431"/>
                </a:lnTo>
                <a:lnTo>
                  <a:pt x="635" y="381"/>
                </a:lnTo>
                <a:lnTo>
                  <a:pt x="304" y="266"/>
                </a:lnTo>
                <a:lnTo>
                  <a:pt x="62" y="101"/>
                </a:lnTo>
                <a:close/>
              </a:path>
              <a:path w="1269" h="635">
                <a:moveTo>
                  <a:pt x="635" y="101"/>
                </a:moveTo>
                <a:lnTo>
                  <a:pt x="304" y="266"/>
                </a:lnTo>
                <a:lnTo>
                  <a:pt x="676" y="266"/>
                </a:lnTo>
                <a:lnTo>
                  <a:pt x="63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1033067" y="3098344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66" y="253"/>
                </a:lnTo>
                <a:lnTo>
                  <a:pt x="304" y="431"/>
                </a:lnTo>
                <a:lnTo>
                  <a:pt x="635" y="368"/>
                </a:lnTo>
                <a:lnTo>
                  <a:pt x="292" y="253"/>
                </a:lnTo>
                <a:lnTo>
                  <a:pt x="54" y="101"/>
                </a:lnTo>
                <a:close/>
              </a:path>
              <a:path w="1269" h="635">
                <a:moveTo>
                  <a:pt x="622" y="101"/>
                </a:moveTo>
                <a:lnTo>
                  <a:pt x="292" y="253"/>
                </a:lnTo>
                <a:lnTo>
                  <a:pt x="676" y="253"/>
                </a:lnTo>
                <a:lnTo>
                  <a:pt x="622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1011290" y="3085008"/>
            <a:ext cx="31115" cy="18415"/>
          </a:xfrm>
          <a:custGeom>
            <a:avLst/>
            <a:gdLst/>
            <a:ahLst/>
            <a:cxnLst/>
            <a:rect l="l" t="t" r="r" b="b"/>
            <a:pathLst>
              <a:path w="31115" h="18414">
                <a:moveTo>
                  <a:pt x="9075" y="4895"/>
                </a:moveTo>
                <a:lnTo>
                  <a:pt x="0" y="10957"/>
                </a:lnTo>
                <a:lnTo>
                  <a:pt x="0" y="15658"/>
                </a:lnTo>
                <a:lnTo>
                  <a:pt x="2407" y="17468"/>
                </a:lnTo>
                <a:lnTo>
                  <a:pt x="3536" y="17957"/>
                </a:lnTo>
                <a:lnTo>
                  <a:pt x="7724" y="17957"/>
                </a:lnTo>
                <a:lnTo>
                  <a:pt x="8707" y="14446"/>
                </a:lnTo>
                <a:lnTo>
                  <a:pt x="30732" y="8779"/>
                </a:lnTo>
                <a:lnTo>
                  <a:pt x="30732" y="7410"/>
                </a:lnTo>
                <a:lnTo>
                  <a:pt x="10421" y="7410"/>
                </a:lnTo>
                <a:lnTo>
                  <a:pt x="9075" y="4895"/>
                </a:lnTo>
                <a:close/>
              </a:path>
              <a:path w="31115" h="18414">
                <a:moveTo>
                  <a:pt x="28003" y="0"/>
                </a:moveTo>
                <a:lnTo>
                  <a:pt x="22359" y="0"/>
                </a:lnTo>
                <a:lnTo>
                  <a:pt x="17228" y="2533"/>
                </a:lnTo>
                <a:lnTo>
                  <a:pt x="10421" y="7410"/>
                </a:lnTo>
                <a:lnTo>
                  <a:pt x="30732" y="7410"/>
                </a:lnTo>
                <a:lnTo>
                  <a:pt x="30732" y="1528"/>
                </a:lnTo>
                <a:lnTo>
                  <a:pt x="28003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1032904" y="31001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50"/>
                </a:moveTo>
                <a:lnTo>
                  <a:pt x="50" y="177"/>
                </a:lnTo>
                <a:lnTo>
                  <a:pt x="241" y="203"/>
                </a:lnTo>
                <a:lnTo>
                  <a:pt x="317" y="50"/>
                </a:lnTo>
                <a:close/>
              </a:path>
              <a:path w="634" h="635">
                <a:moveTo>
                  <a:pt x="0" y="0"/>
                </a:moveTo>
                <a:lnTo>
                  <a:pt x="29" y="139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988416" y="3096793"/>
            <a:ext cx="26034" cy="10795"/>
          </a:xfrm>
          <a:custGeom>
            <a:avLst/>
            <a:gdLst/>
            <a:ahLst/>
            <a:cxnLst/>
            <a:rect l="l" t="t" r="r" b="b"/>
            <a:pathLst>
              <a:path w="26034" h="10794">
                <a:moveTo>
                  <a:pt x="21074" y="0"/>
                </a:moveTo>
                <a:lnTo>
                  <a:pt x="12189" y="2"/>
                </a:lnTo>
                <a:lnTo>
                  <a:pt x="3426" y="103"/>
                </a:lnTo>
                <a:lnTo>
                  <a:pt x="86" y="3901"/>
                </a:lnTo>
                <a:lnTo>
                  <a:pt x="0" y="8718"/>
                </a:lnTo>
                <a:lnTo>
                  <a:pt x="1687" y="10426"/>
                </a:lnTo>
                <a:lnTo>
                  <a:pt x="11508" y="10426"/>
                </a:lnTo>
                <a:lnTo>
                  <a:pt x="22793" y="10136"/>
                </a:lnTo>
                <a:lnTo>
                  <a:pt x="25830" y="8014"/>
                </a:lnTo>
                <a:lnTo>
                  <a:pt x="25830" y="6707"/>
                </a:lnTo>
                <a:lnTo>
                  <a:pt x="6563" y="6707"/>
                </a:lnTo>
                <a:lnTo>
                  <a:pt x="1957" y="6080"/>
                </a:lnTo>
                <a:lnTo>
                  <a:pt x="3242" y="4142"/>
                </a:lnTo>
                <a:lnTo>
                  <a:pt x="7813" y="2014"/>
                </a:lnTo>
                <a:lnTo>
                  <a:pt x="13065" y="815"/>
                </a:lnTo>
                <a:lnTo>
                  <a:pt x="19377" y="357"/>
                </a:lnTo>
                <a:lnTo>
                  <a:pt x="21528" y="357"/>
                </a:lnTo>
                <a:lnTo>
                  <a:pt x="21074" y="0"/>
                </a:lnTo>
                <a:close/>
              </a:path>
              <a:path w="26034" h="10794">
                <a:moveTo>
                  <a:pt x="25830" y="4412"/>
                </a:moveTo>
                <a:lnTo>
                  <a:pt x="11363" y="6492"/>
                </a:lnTo>
                <a:lnTo>
                  <a:pt x="6563" y="6707"/>
                </a:lnTo>
                <a:lnTo>
                  <a:pt x="25830" y="6707"/>
                </a:lnTo>
                <a:lnTo>
                  <a:pt x="25830" y="4412"/>
                </a:lnTo>
                <a:close/>
              </a:path>
              <a:path w="26034" h="10794">
                <a:moveTo>
                  <a:pt x="21528" y="357"/>
                </a:moveTo>
                <a:lnTo>
                  <a:pt x="19377" y="357"/>
                </a:lnTo>
                <a:lnTo>
                  <a:pt x="22679" y="2555"/>
                </a:lnTo>
                <a:lnTo>
                  <a:pt x="25830" y="4332"/>
                </a:lnTo>
                <a:lnTo>
                  <a:pt x="25830" y="3174"/>
                </a:lnTo>
                <a:lnTo>
                  <a:pt x="23441" y="1869"/>
                </a:lnTo>
                <a:lnTo>
                  <a:pt x="21528" y="35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987497" y="3101583"/>
            <a:ext cx="27305" cy="6985"/>
          </a:xfrm>
          <a:custGeom>
            <a:avLst/>
            <a:gdLst/>
            <a:ahLst/>
            <a:cxnLst/>
            <a:rect l="l" t="t" r="r" b="b"/>
            <a:pathLst>
              <a:path w="27305" h="6985">
                <a:moveTo>
                  <a:pt x="0" y="2590"/>
                </a:moveTo>
                <a:lnTo>
                  <a:pt x="4978" y="6819"/>
                </a:lnTo>
                <a:lnTo>
                  <a:pt x="17513" y="4889"/>
                </a:lnTo>
                <a:lnTo>
                  <a:pt x="18589" y="4657"/>
                </a:lnTo>
                <a:lnTo>
                  <a:pt x="3670" y="3111"/>
                </a:lnTo>
                <a:lnTo>
                  <a:pt x="0" y="2590"/>
                </a:lnTo>
                <a:close/>
              </a:path>
              <a:path w="27305" h="6985">
                <a:moveTo>
                  <a:pt x="21748" y="3976"/>
                </a:moveTo>
                <a:lnTo>
                  <a:pt x="18589" y="4657"/>
                </a:lnTo>
                <a:lnTo>
                  <a:pt x="20828" y="4889"/>
                </a:lnTo>
                <a:lnTo>
                  <a:pt x="21748" y="3976"/>
                </a:lnTo>
                <a:close/>
              </a:path>
              <a:path w="27305" h="6985">
                <a:moveTo>
                  <a:pt x="25755" y="0"/>
                </a:moveTo>
                <a:lnTo>
                  <a:pt x="21748" y="3976"/>
                </a:lnTo>
                <a:lnTo>
                  <a:pt x="22694" y="3771"/>
                </a:lnTo>
                <a:lnTo>
                  <a:pt x="27063" y="1257"/>
                </a:lnTo>
                <a:lnTo>
                  <a:pt x="2575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285928" y="2635847"/>
            <a:ext cx="315632" cy="474116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385340" y="2682115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8" y="0"/>
                </a:moveTo>
                <a:lnTo>
                  <a:pt x="0" y="6300"/>
                </a:lnTo>
                <a:lnTo>
                  <a:pt x="168" y="13749"/>
                </a:lnTo>
                <a:lnTo>
                  <a:pt x="146" y="37589"/>
                </a:lnTo>
                <a:lnTo>
                  <a:pt x="52" y="63470"/>
                </a:lnTo>
                <a:lnTo>
                  <a:pt x="2665" y="120464"/>
                </a:lnTo>
                <a:lnTo>
                  <a:pt x="10464" y="224278"/>
                </a:lnTo>
                <a:lnTo>
                  <a:pt x="25852" y="412021"/>
                </a:lnTo>
                <a:lnTo>
                  <a:pt x="34586" y="401998"/>
                </a:lnTo>
                <a:lnTo>
                  <a:pt x="40762" y="397179"/>
                </a:lnTo>
                <a:lnTo>
                  <a:pt x="47319" y="396235"/>
                </a:lnTo>
                <a:lnTo>
                  <a:pt x="56167" y="396235"/>
                </a:lnTo>
                <a:lnTo>
                  <a:pt x="46720" y="381533"/>
                </a:lnTo>
                <a:lnTo>
                  <a:pt x="38106" y="340206"/>
                </a:lnTo>
                <a:lnTo>
                  <a:pt x="31043" y="281836"/>
                </a:lnTo>
                <a:lnTo>
                  <a:pt x="25219" y="214407"/>
                </a:lnTo>
                <a:lnTo>
                  <a:pt x="20321" y="145901"/>
                </a:lnTo>
                <a:lnTo>
                  <a:pt x="16039" y="84301"/>
                </a:lnTo>
                <a:lnTo>
                  <a:pt x="12060" y="37589"/>
                </a:lnTo>
                <a:lnTo>
                  <a:pt x="8072" y="13749"/>
                </a:lnTo>
                <a:lnTo>
                  <a:pt x="2266" y="1184"/>
                </a:lnTo>
                <a:lnTo>
                  <a:pt x="128" y="0"/>
                </a:lnTo>
                <a:close/>
              </a:path>
              <a:path w="57784" h="412114">
                <a:moveTo>
                  <a:pt x="56167" y="396235"/>
                </a:moveTo>
                <a:lnTo>
                  <a:pt x="47319" y="396235"/>
                </a:lnTo>
                <a:lnTo>
                  <a:pt x="57196" y="397835"/>
                </a:lnTo>
                <a:lnTo>
                  <a:pt x="56167" y="396235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468080" y="2684624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80">
                <a:moveTo>
                  <a:pt x="41979" y="393093"/>
                </a:moveTo>
                <a:lnTo>
                  <a:pt x="34453" y="393093"/>
                </a:lnTo>
                <a:lnTo>
                  <a:pt x="42428" y="398604"/>
                </a:lnTo>
                <a:lnTo>
                  <a:pt x="41979" y="393093"/>
                </a:lnTo>
                <a:close/>
              </a:path>
              <a:path w="42545" h="398780">
                <a:moveTo>
                  <a:pt x="6248" y="0"/>
                </a:moveTo>
                <a:lnTo>
                  <a:pt x="1776" y="752"/>
                </a:lnTo>
                <a:lnTo>
                  <a:pt x="0" y="22182"/>
                </a:lnTo>
                <a:lnTo>
                  <a:pt x="968" y="68898"/>
                </a:lnTo>
                <a:lnTo>
                  <a:pt x="3927" y="132224"/>
                </a:lnTo>
                <a:lnTo>
                  <a:pt x="8119" y="203483"/>
                </a:lnTo>
                <a:lnTo>
                  <a:pt x="12790" y="274000"/>
                </a:lnTo>
                <a:lnTo>
                  <a:pt x="17185" y="335099"/>
                </a:lnTo>
                <a:lnTo>
                  <a:pt x="20547" y="378103"/>
                </a:lnTo>
                <a:lnTo>
                  <a:pt x="22121" y="394337"/>
                </a:lnTo>
                <a:lnTo>
                  <a:pt x="34453" y="393093"/>
                </a:lnTo>
                <a:lnTo>
                  <a:pt x="41979" y="393093"/>
                </a:lnTo>
                <a:lnTo>
                  <a:pt x="38790" y="353942"/>
                </a:lnTo>
                <a:lnTo>
                  <a:pt x="30076" y="251702"/>
                </a:lnTo>
                <a:lnTo>
                  <a:pt x="19588" y="139506"/>
                </a:lnTo>
                <a:lnTo>
                  <a:pt x="10628" y="64975"/>
                </a:lnTo>
                <a:lnTo>
                  <a:pt x="8284" y="40196"/>
                </a:lnTo>
                <a:lnTo>
                  <a:pt x="7621" y="15842"/>
                </a:lnTo>
                <a:lnTo>
                  <a:pt x="6248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509591" y="2679713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23" y="415383"/>
                </a:moveTo>
                <a:lnTo>
                  <a:pt x="33957" y="419353"/>
                </a:lnTo>
                <a:lnTo>
                  <a:pt x="34206" y="419353"/>
                </a:lnTo>
                <a:lnTo>
                  <a:pt x="36401" y="415780"/>
                </a:lnTo>
                <a:lnTo>
                  <a:pt x="36223" y="415383"/>
                </a:lnTo>
                <a:close/>
              </a:path>
              <a:path w="50165" h="419735">
                <a:moveTo>
                  <a:pt x="38931" y="407195"/>
                </a:moveTo>
                <a:lnTo>
                  <a:pt x="15561" y="407195"/>
                </a:lnTo>
                <a:lnTo>
                  <a:pt x="32807" y="407779"/>
                </a:lnTo>
                <a:lnTo>
                  <a:pt x="36223" y="415383"/>
                </a:lnTo>
                <a:lnTo>
                  <a:pt x="37163" y="413735"/>
                </a:lnTo>
                <a:lnTo>
                  <a:pt x="38931" y="407195"/>
                </a:lnTo>
                <a:close/>
              </a:path>
              <a:path w="50165" h="419735">
                <a:moveTo>
                  <a:pt x="7052" y="10150"/>
                </a:moveTo>
                <a:lnTo>
                  <a:pt x="3353" y="16508"/>
                </a:lnTo>
                <a:lnTo>
                  <a:pt x="316" y="36816"/>
                </a:lnTo>
                <a:lnTo>
                  <a:pt x="119" y="50953"/>
                </a:lnTo>
                <a:lnTo>
                  <a:pt x="0" y="64551"/>
                </a:lnTo>
                <a:lnTo>
                  <a:pt x="245" y="82315"/>
                </a:lnTo>
                <a:lnTo>
                  <a:pt x="1199" y="191860"/>
                </a:lnTo>
                <a:lnTo>
                  <a:pt x="1976" y="260259"/>
                </a:lnTo>
                <a:lnTo>
                  <a:pt x="3019" y="323816"/>
                </a:lnTo>
                <a:lnTo>
                  <a:pt x="4381" y="372085"/>
                </a:lnTo>
                <a:lnTo>
                  <a:pt x="10608" y="409049"/>
                </a:lnTo>
                <a:lnTo>
                  <a:pt x="15561" y="407195"/>
                </a:lnTo>
                <a:lnTo>
                  <a:pt x="38931" y="407195"/>
                </a:lnTo>
                <a:lnTo>
                  <a:pt x="44857" y="385266"/>
                </a:lnTo>
                <a:lnTo>
                  <a:pt x="48902" y="338407"/>
                </a:lnTo>
                <a:lnTo>
                  <a:pt x="50023" y="279397"/>
                </a:lnTo>
                <a:lnTo>
                  <a:pt x="49300" y="235940"/>
                </a:lnTo>
                <a:lnTo>
                  <a:pt x="19728" y="235940"/>
                </a:lnTo>
                <a:lnTo>
                  <a:pt x="18547" y="230699"/>
                </a:lnTo>
                <a:lnTo>
                  <a:pt x="15590" y="188865"/>
                </a:lnTo>
                <a:lnTo>
                  <a:pt x="13777" y="149475"/>
                </a:lnTo>
                <a:lnTo>
                  <a:pt x="11663" y="94326"/>
                </a:lnTo>
                <a:lnTo>
                  <a:pt x="9388" y="26754"/>
                </a:lnTo>
                <a:lnTo>
                  <a:pt x="7052" y="10150"/>
                </a:lnTo>
                <a:close/>
              </a:path>
              <a:path w="50165" h="419735">
                <a:moveTo>
                  <a:pt x="29926" y="0"/>
                </a:moveTo>
                <a:lnTo>
                  <a:pt x="25098" y="46864"/>
                </a:lnTo>
                <a:lnTo>
                  <a:pt x="23831" y="136022"/>
                </a:lnTo>
                <a:lnTo>
                  <a:pt x="23408" y="161320"/>
                </a:lnTo>
                <a:lnTo>
                  <a:pt x="22306" y="205738"/>
                </a:lnTo>
                <a:lnTo>
                  <a:pt x="19728" y="235940"/>
                </a:lnTo>
                <a:lnTo>
                  <a:pt x="49300" y="235940"/>
                </a:lnTo>
                <a:lnTo>
                  <a:pt x="46402" y="151120"/>
                </a:lnTo>
                <a:lnTo>
                  <a:pt x="43105" y="94326"/>
                </a:lnTo>
                <a:lnTo>
                  <a:pt x="39784" y="50953"/>
                </a:lnTo>
                <a:lnTo>
                  <a:pt x="33288" y="8175"/>
                </a:lnTo>
                <a:lnTo>
                  <a:pt x="29926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317715" y="2625128"/>
            <a:ext cx="298196" cy="494233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317152" y="2624561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57" y="0"/>
                </a:moveTo>
                <a:lnTo>
                  <a:pt x="11163" y="152"/>
                </a:lnTo>
                <a:lnTo>
                  <a:pt x="6502" y="4216"/>
                </a:lnTo>
                <a:lnTo>
                  <a:pt x="5791" y="10782"/>
                </a:lnTo>
                <a:lnTo>
                  <a:pt x="529" y="476643"/>
                </a:lnTo>
                <a:lnTo>
                  <a:pt x="431" y="482231"/>
                </a:lnTo>
                <a:lnTo>
                  <a:pt x="0" y="490550"/>
                </a:lnTo>
                <a:lnTo>
                  <a:pt x="4000" y="494118"/>
                </a:lnTo>
                <a:lnTo>
                  <a:pt x="7010" y="494703"/>
                </a:lnTo>
                <a:lnTo>
                  <a:pt x="13538" y="494703"/>
                </a:lnTo>
                <a:lnTo>
                  <a:pt x="14985" y="494601"/>
                </a:lnTo>
                <a:lnTo>
                  <a:pt x="42387" y="493649"/>
                </a:lnTo>
                <a:lnTo>
                  <a:pt x="7454" y="493649"/>
                </a:lnTo>
                <a:lnTo>
                  <a:pt x="4571" y="493128"/>
                </a:lnTo>
                <a:lnTo>
                  <a:pt x="1587" y="490474"/>
                </a:lnTo>
                <a:lnTo>
                  <a:pt x="1697" y="476643"/>
                </a:lnTo>
                <a:lnTo>
                  <a:pt x="6969" y="10782"/>
                </a:lnTo>
                <a:lnTo>
                  <a:pt x="11861" y="1041"/>
                </a:lnTo>
                <a:lnTo>
                  <a:pt x="127517" y="1041"/>
                </a:lnTo>
                <a:lnTo>
                  <a:pt x="11557" y="0"/>
                </a:lnTo>
                <a:close/>
              </a:path>
              <a:path w="299720" h="495300">
                <a:moveTo>
                  <a:pt x="279908" y="484378"/>
                </a:moveTo>
                <a:lnTo>
                  <a:pt x="14935" y="493547"/>
                </a:lnTo>
                <a:lnTo>
                  <a:pt x="13474" y="493649"/>
                </a:lnTo>
                <a:lnTo>
                  <a:pt x="42387" y="493649"/>
                </a:lnTo>
                <a:lnTo>
                  <a:pt x="279869" y="485394"/>
                </a:lnTo>
                <a:lnTo>
                  <a:pt x="284062" y="485394"/>
                </a:lnTo>
                <a:lnTo>
                  <a:pt x="288417" y="484987"/>
                </a:lnTo>
                <a:lnTo>
                  <a:pt x="289004" y="484428"/>
                </a:lnTo>
                <a:lnTo>
                  <a:pt x="280428" y="484428"/>
                </a:lnTo>
                <a:lnTo>
                  <a:pt x="279908" y="484378"/>
                </a:lnTo>
                <a:close/>
              </a:path>
              <a:path w="299720" h="495300">
                <a:moveTo>
                  <a:pt x="284062" y="485394"/>
                </a:moveTo>
                <a:lnTo>
                  <a:pt x="279869" y="485394"/>
                </a:lnTo>
                <a:lnTo>
                  <a:pt x="280327" y="485432"/>
                </a:lnTo>
                <a:lnTo>
                  <a:pt x="283654" y="485432"/>
                </a:lnTo>
                <a:lnTo>
                  <a:pt x="284062" y="485394"/>
                </a:lnTo>
                <a:close/>
              </a:path>
              <a:path w="299720" h="495300">
                <a:moveTo>
                  <a:pt x="127517" y="1041"/>
                </a:moveTo>
                <a:lnTo>
                  <a:pt x="11861" y="1041"/>
                </a:lnTo>
                <a:lnTo>
                  <a:pt x="281178" y="4127"/>
                </a:lnTo>
                <a:lnTo>
                  <a:pt x="289331" y="4419"/>
                </a:lnTo>
                <a:lnTo>
                  <a:pt x="294424" y="5384"/>
                </a:lnTo>
                <a:lnTo>
                  <a:pt x="297713" y="8509"/>
                </a:lnTo>
                <a:lnTo>
                  <a:pt x="297065" y="14274"/>
                </a:lnTo>
                <a:lnTo>
                  <a:pt x="296665" y="16335"/>
                </a:lnTo>
                <a:lnTo>
                  <a:pt x="296560" y="28816"/>
                </a:lnTo>
                <a:lnTo>
                  <a:pt x="293559" y="461594"/>
                </a:lnTo>
                <a:lnTo>
                  <a:pt x="293544" y="472909"/>
                </a:lnTo>
                <a:lnTo>
                  <a:pt x="294259" y="477913"/>
                </a:lnTo>
                <a:lnTo>
                  <a:pt x="287743" y="484136"/>
                </a:lnTo>
                <a:lnTo>
                  <a:pt x="283006" y="484428"/>
                </a:lnTo>
                <a:lnTo>
                  <a:pt x="289004" y="484428"/>
                </a:lnTo>
                <a:lnTo>
                  <a:pt x="295490" y="478256"/>
                </a:lnTo>
                <a:lnTo>
                  <a:pt x="294733" y="472909"/>
                </a:lnTo>
                <a:lnTo>
                  <a:pt x="294727" y="461594"/>
                </a:lnTo>
                <a:lnTo>
                  <a:pt x="297729" y="28816"/>
                </a:lnTo>
                <a:lnTo>
                  <a:pt x="297856" y="16335"/>
                </a:lnTo>
                <a:lnTo>
                  <a:pt x="299183" y="9169"/>
                </a:lnTo>
                <a:lnTo>
                  <a:pt x="299274" y="8509"/>
                </a:lnTo>
                <a:lnTo>
                  <a:pt x="295008" y="4470"/>
                </a:lnTo>
                <a:lnTo>
                  <a:pt x="289864" y="3429"/>
                </a:lnTo>
                <a:lnTo>
                  <a:pt x="281152" y="3124"/>
                </a:lnTo>
                <a:lnTo>
                  <a:pt x="127517" y="1041"/>
                </a:lnTo>
                <a:close/>
              </a:path>
              <a:path w="299720" h="495300">
                <a:moveTo>
                  <a:pt x="28778" y="14973"/>
                </a:moveTo>
                <a:lnTo>
                  <a:pt x="28435" y="15113"/>
                </a:lnTo>
                <a:lnTo>
                  <a:pt x="24383" y="18630"/>
                </a:lnTo>
                <a:lnTo>
                  <a:pt x="23736" y="24333"/>
                </a:lnTo>
                <a:lnTo>
                  <a:pt x="19156" y="466318"/>
                </a:lnTo>
                <a:lnTo>
                  <a:pt x="19031" y="471271"/>
                </a:lnTo>
                <a:lnTo>
                  <a:pt x="18770" y="476808"/>
                </a:lnTo>
                <a:lnTo>
                  <a:pt x="22237" y="479856"/>
                </a:lnTo>
                <a:lnTo>
                  <a:pt x="24853" y="480402"/>
                </a:lnTo>
                <a:lnTo>
                  <a:pt x="30518" y="480402"/>
                </a:lnTo>
                <a:lnTo>
                  <a:pt x="31800" y="480314"/>
                </a:lnTo>
                <a:lnTo>
                  <a:pt x="61045" y="479361"/>
                </a:lnTo>
                <a:lnTo>
                  <a:pt x="30467" y="479361"/>
                </a:lnTo>
                <a:lnTo>
                  <a:pt x="25272" y="479336"/>
                </a:lnTo>
                <a:lnTo>
                  <a:pt x="22796" y="478891"/>
                </a:lnTo>
                <a:lnTo>
                  <a:pt x="20256" y="476643"/>
                </a:lnTo>
                <a:lnTo>
                  <a:pt x="20387" y="461594"/>
                </a:lnTo>
                <a:lnTo>
                  <a:pt x="24927" y="24333"/>
                </a:lnTo>
                <a:lnTo>
                  <a:pt x="25057" y="22974"/>
                </a:lnTo>
                <a:lnTo>
                  <a:pt x="25742" y="18935"/>
                </a:lnTo>
                <a:lnTo>
                  <a:pt x="29108" y="16027"/>
                </a:lnTo>
                <a:lnTo>
                  <a:pt x="173293" y="16027"/>
                </a:lnTo>
                <a:lnTo>
                  <a:pt x="28778" y="14973"/>
                </a:lnTo>
                <a:close/>
              </a:path>
              <a:path w="299720" h="495300">
                <a:moveTo>
                  <a:pt x="260730" y="471855"/>
                </a:moveTo>
                <a:lnTo>
                  <a:pt x="31711" y="479259"/>
                </a:lnTo>
                <a:lnTo>
                  <a:pt x="30467" y="479361"/>
                </a:lnTo>
                <a:lnTo>
                  <a:pt x="61045" y="479361"/>
                </a:lnTo>
                <a:lnTo>
                  <a:pt x="260692" y="472859"/>
                </a:lnTo>
                <a:lnTo>
                  <a:pt x="264534" y="472859"/>
                </a:lnTo>
                <a:lnTo>
                  <a:pt x="268122" y="472528"/>
                </a:lnTo>
                <a:lnTo>
                  <a:pt x="268790" y="471893"/>
                </a:lnTo>
                <a:lnTo>
                  <a:pt x="261759" y="471893"/>
                </a:lnTo>
                <a:lnTo>
                  <a:pt x="260730" y="471855"/>
                </a:lnTo>
                <a:close/>
              </a:path>
              <a:path w="299720" h="495300">
                <a:moveTo>
                  <a:pt x="264534" y="472859"/>
                </a:moveTo>
                <a:lnTo>
                  <a:pt x="260692" y="472859"/>
                </a:lnTo>
                <a:lnTo>
                  <a:pt x="261099" y="472897"/>
                </a:lnTo>
                <a:lnTo>
                  <a:pt x="263982" y="472909"/>
                </a:lnTo>
                <a:lnTo>
                  <a:pt x="264534" y="472859"/>
                </a:lnTo>
                <a:close/>
              </a:path>
              <a:path w="299720" h="495300">
                <a:moveTo>
                  <a:pt x="173293" y="16027"/>
                </a:moveTo>
                <a:lnTo>
                  <a:pt x="29108" y="16027"/>
                </a:lnTo>
                <a:lnTo>
                  <a:pt x="262775" y="18161"/>
                </a:lnTo>
                <a:lnTo>
                  <a:pt x="268859" y="18364"/>
                </a:lnTo>
                <a:lnTo>
                  <a:pt x="273240" y="19177"/>
                </a:lnTo>
                <a:lnTo>
                  <a:pt x="276008" y="21831"/>
                </a:lnTo>
                <a:lnTo>
                  <a:pt x="275911" y="22974"/>
                </a:lnTo>
                <a:lnTo>
                  <a:pt x="275488" y="26835"/>
                </a:lnTo>
                <a:lnTo>
                  <a:pt x="275244" y="28117"/>
                </a:lnTo>
                <a:lnTo>
                  <a:pt x="275132" y="28816"/>
                </a:lnTo>
                <a:lnTo>
                  <a:pt x="272407" y="461721"/>
                </a:lnTo>
                <a:lnTo>
                  <a:pt x="273062" y="466318"/>
                </a:lnTo>
                <a:lnTo>
                  <a:pt x="267474" y="471652"/>
                </a:lnTo>
                <a:lnTo>
                  <a:pt x="263385" y="471893"/>
                </a:lnTo>
                <a:lnTo>
                  <a:pt x="268790" y="471893"/>
                </a:lnTo>
                <a:lnTo>
                  <a:pt x="274294" y="466661"/>
                </a:lnTo>
                <a:lnTo>
                  <a:pt x="273596" y="461721"/>
                </a:lnTo>
                <a:lnTo>
                  <a:pt x="273558" y="461594"/>
                </a:lnTo>
                <a:lnTo>
                  <a:pt x="276288" y="28816"/>
                </a:lnTo>
                <a:lnTo>
                  <a:pt x="276440" y="28117"/>
                </a:lnTo>
                <a:lnTo>
                  <a:pt x="277596" y="21831"/>
                </a:lnTo>
                <a:lnTo>
                  <a:pt x="273850" y="18275"/>
                </a:lnTo>
                <a:lnTo>
                  <a:pt x="269379" y="17373"/>
                </a:lnTo>
                <a:lnTo>
                  <a:pt x="262775" y="17145"/>
                </a:lnTo>
                <a:lnTo>
                  <a:pt x="173293" y="16027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336448" y="2640088"/>
            <a:ext cx="257701" cy="464883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336177" y="2639791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5">
                <a:moveTo>
                  <a:pt x="9867" y="0"/>
                </a:moveTo>
                <a:lnTo>
                  <a:pt x="9537" y="139"/>
                </a:lnTo>
                <a:lnTo>
                  <a:pt x="5600" y="3556"/>
                </a:lnTo>
                <a:lnTo>
                  <a:pt x="5003" y="9131"/>
                </a:lnTo>
                <a:lnTo>
                  <a:pt x="397" y="454202"/>
                </a:lnTo>
                <a:lnTo>
                  <a:pt x="0" y="461429"/>
                </a:lnTo>
                <a:lnTo>
                  <a:pt x="3632" y="464642"/>
                </a:lnTo>
                <a:lnTo>
                  <a:pt x="7124" y="464908"/>
                </a:lnTo>
                <a:lnTo>
                  <a:pt x="9817" y="464921"/>
                </a:lnTo>
                <a:lnTo>
                  <a:pt x="11468" y="464921"/>
                </a:lnTo>
                <a:lnTo>
                  <a:pt x="12750" y="464820"/>
                </a:lnTo>
                <a:lnTo>
                  <a:pt x="26035" y="464388"/>
                </a:lnTo>
                <a:lnTo>
                  <a:pt x="6172" y="464375"/>
                </a:lnTo>
                <a:lnTo>
                  <a:pt x="3632" y="463905"/>
                </a:lnTo>
                <a:lnTo>
                  <a:pt x="596" y="461225"/>
                </a:lnTo>
                <a:lnTo>
                  <a:pt x="974" y="454202"/>
                </a:lnTo>
                <a:lnTo>
                  <a:pt x="5592" y="9131"/>
                </a:lnTo>
                <a:lnTo>
                  <a:pt x="6172" y="3797"/>
                </a:lnTo>
                <a:lnTo>
                  <a:pt x="9956" y="520"/>
                </a:lnTo>
                <a:lnTo>
                  <a:pt x="90306" y="520"/>
                </a:lnTo>
                <a:lnTo>
                  <a:pt x="9867" y="0"/>
                </a:lnTo>
                <a:close/>
              </a:path>
              <a:path w="258445" h="465455">
                <a:moveTo>
                  <a:pt x="241719" y="456869"/>
                </a:moveTo>
                <a:lnTo>
                  <a:pt x="12700" y="464299"/>
                </a:lnTo>
                <a:lnTo>
                  <a:pt x="11455" y="464388"/>
                </a:lnTo>
                <a:lnTo>
                  <a:pt x="26035" y="464388"/>
                </a:lnTo>
                <a:lnTo>
                  <a:pt x="241719" y="457377"/>
                </a:lnTo>
                <a:lnTo>
                  <a:pt x="245100" y="457377"/>
                </a:lnTo>
                <a:lnTo>
                  <a:pt x="248856" y="457149"/>
                </a:lnTo>
                <a:lnTo>
                  <a:pt x="249109" y="456907"/>
                </a:lnTo>
                <a:lnTo>
                  <a:pt x="242125" y="456895"/>
                </a:lnTo>
                <a:lnTo>
                  <a:pt x="241719" y="456869"/>
                </a:lnTo>
                <a:close/>
              </a:path>
              <a:path w="258445" h="465455">
                <a:moveTo>
                  <a:pt x="16814" y="4673"/>
                </a:moveTo>
                <a:lnTo>
                  <a:pt x="16497" y="4813"/>
                </a:lnTo>
                <a:lnTo>
                  <a:pt x="12763" y="8077"/>
                </a:lnTo>
                <a:lnTo>
                  <a:pt x="12193" y="13385"/>
                </a:lnTo>
                <a:lnTo>
                  <a:pt x="7907" y="443522"/>
                </a:lnTo>
                <a:lnTo>
                  <a:pt x="7810" y="451192"/>
                </a:lnTo>
                <a:lnTo>
                  <a:pt x="7442" y="457796"/>
                </a:lnTo>
                <a:lnTo>
                  <a:pt x="10896" y="460870"/>
                </a:lnTo>
                <a:lnTo>
                  <a:pt x="14223" y="461124"/>
                </a:lnTo>
                <a:lnTo>
                  <a:pt x="16789" y="461137"/>
                </a:lnTo>
                <a:lnTo>
                  <a:pt x="18351" y="461137"/>
                </a:lnTo>
                <a:lnTo>
                  <a:pt x="19557" y="461048"/>
                </a:lnTo>
                <a:lnTo>
                  <a:pt x="32980" y="460616"/>
                </a:lnTo>
                <a:lnTo>
                  <a:pt x="18313" y="460616"/>
                </a:lnTo>
                <a:lnTo>
                  <a:pt x="13322" y="460590"/>
                </a:lnTo>
                <a:lnTo>
                  <a:pt x="10921" y="460133"/>
                </a:lnTo>
                <a:lnTo>
                  <a:pt x="8051" y="457593"/>
                </a:lnTo>
                <a:lnTo>
                  <a:pt x="8396" y="451192"/>
                </a:lnTo>
                <a:lnTo>
                  <a:pt x="8492" y="443522"/>
                </a:lnTo>
                <a:lnTo>
                  <a:pt x="12781" y="13385"/>
                </a:lnTo>
                <a:lnTo>
                  <a:pt x="13322" y="8331"/>
                </a:lnTo>
                <a:lnTo>
                  <a:pt x="16916" y="5207"/>
                </a:lnTo>
                <a:lnTo>
                  <a:pt x="109449" y="5207"/>
                </a:lnTo>
                <a:lnTo>
                  <a:pt x="16814" y="4673"/>
                </a:lnTo>
                <a:close/>
              </a:path>
              <a:path w="258445" h="465455">
                <a:moveTo>
                  <a:pt x="236702" y="453555"/>
                </a:moveTo>
                <a:lnTo>
                  <a:pt x="19519" y="460527"/>
                </a:lnTo>
                <a:lnTo>
                  <a:pt x="18313" y="460616"/>
                </a:lnTo>
                <a:lnTo>
                  <a:pt x="32980" y="460616"/>
                </a:lnTo>
                <a:lnTo>
                  <a:pt x="236689" y="454063"/>
                </a:lnTo>
                <a:lnTo>
                  <a:pt x="240151" y="454063"/>
                </a:lnTo>
                <a:lnTo>
                  <a:pt x="243484" y="453859"/>
                </a:lnTo>
                <a:lnTo>
                  <a:pt x="243759" y="453593"/>
                </a:lnTo>
                <a:lnTo>
                  <a:pt x="237083" y="453593"/>
                </a:lnTo>
                <a:lnTo>
                  <a:pt x="236702" y="453555"/>
                </a:lnTo>
                <a:close/>
              </a:path>
              <a:path w="258445" h="465455">
                <a:moveTo>
                  <a:pt x="245100" y="457377"/>
                </a:moveTo>
                <a:lnTo>
                  <a:pt x="241719" y="457377"/>
                </a:lnTo>
                <a:lnTo>
                  <a:pt x="242100" y="457415"/>
                </a:lnTo>
                <a:lnTo>
                  <a:pt x="244475" y="457415"/>
                </a:lnTo>
                <a:lnTo>
                  <a:pt x="245100" y="457377"/>
                </a:lnTo>
                <a:close/>
              </a:path>
              <a:path w="258445" h="465455">
                <a:moveTo>
                  <a:pt x="90306" y="520"/>
                </a:moveTo>
                <a:lnTo>
                  <a:pt x="9956" y="520"/>
                </a:lnTo>
                <a:lnTo>
                  <a:pt x="242798" y="2641"/>
                </a:lnTo>
                <a:lnTo>
                  <a:pt x="249923" y="2870"/>
                </a:lnTo>
                <a:lnTo>
                  <a:pt x="254368" y="3733"/>
                </a:lnTo>
                <a:lnTo>
                  <a:pt x="257523" y="6731"/>
                </a:lnTo>
                <a:lnTo>
                  <a:pt x="257625" y="7023"/>
                </a:lnTo>
                <a:lnTo>
                  <a:pt x="256400" y="13385"/>
                </a:lnTo>
                <a:lnTo>
                  <a:pt x="253675" y="443522"/>
                </a:lnTo>
                <a:lnTo>
                  <a:pt x="253682" y="446430"/>
                </a:lnTo>
                <a:lnTo>
                  <a:pt x="254330" y="451192"/>
                </a:lnTo>
                <a:lnTo>
                  <a:pt x="251142" y="454202"/>
                </a:lnTo>
                <a:lnTo>
                  <a:pt x="248577" y="456666"/>
                </a:lnTo>
                <a:lnTo>
                  <a:pt x="244411" y="456907"/>
                </a:lnTo>
                <a:lnTo>
                  <a:pt x="249109" y="456907"/>
                </a:lnTo>
                <a:lnTo>
                  <a:pt x="254952" y="451345"/>
                </a:lnTo>
                <a:lnTo>
                  <a:pt x="254252" y="446430"/>
                </a:lnTo>
                <a:lnTo>
                  <a:pt x="256959" y="17411"/>
                </a:lnTo>
                <a:lnTo>
                  <a:pt x="257013" y="13385"/>
                </a:lnTo>
                <a:lnTo>
                  <a:pt x="258279" y="6705"/>
                </a:lnTo>
                <a:lnTo>
                  <a:pt x="254647" y="3251"/>
                </a:lnTo>
                <a:lnTo>
                  <a:pt x="250278" y="2374"/>
                </a:lnTo>
                <a:lnTo>
                  <a:pt x="243751" y="2171"/>
                </a:lnTo>
                <a:lnTo>
                  <a:pt x="90306" y="520"/>
                </a:lnTo>
                <a:close/>
              </a:path>
              <a:path w="258445" h="465455">
                <a:moveTo>
                  <a:pt x="240151" y="454063"/>
                </a:moveTo>
                <a:lnTo>
                  <a:pt x="236689" y="454063"/>
                </a:lnTo>
                <a:lnTo>
                  <a:pt x="237058" y="454088"/>
                </a:lnTo>
                <a:lnTo>
                  <a:pt x="239318" y="454113"/>
                </a:lnTo>
                <a:lnTo>
                  <a:pt x="240151" y="454063"/>
                </a:lnTo>
                <a:close/>
              </a:path>
              <a:path w="258445" h="465455">
                <a:moveTo>
                  <a:pt x="109449" y="5207"/>
                </a:moveTo>
                <a:lnTo>
                  <a:pt x="16916" y="5207"/>
                </a:lnTo>
                <a:lnTo>
                  <a:pt x="238036" y="7023"/>
                </a:lnTo>
                <a:lnTo>
                  <a:pt x="244475" y="7226"/>
                </a:lnTo>
                <a:lnTo>
                  <a:pt x="248704" y="8039"/>
                </a:lnTo>
                <a:lnTo>
                  <a:pt x="251802" y="11010"/>
                </a:lnTo>
                <a:lnTo>
                  <a:pt x="250621" y="17246"/>
                </a:lnTo>
                <a:lnTo>
                  <a:pt x="248018" y="443585"/>
                </a:lnTo>
                <a:lnTo>
                  <a:pt x="248653" y="448119"/>
                </a:lnTo>
                <a:lnTo>
                  <a:pt x="243204" y="453364"/>
                </a:lnTo>
                <a:lnTo>
                  <a:pt x="239242" y="453593"/>
                </a:lnTo>
                <a:lnTo>
                  <a:pt x="243759" y="453593"/>
                </a:lnTo>
                <a:lnTo>
                  <a:pt x="249262" y="448297"/>
                </a:lnTo>
                <a:lnTo>
                  <a:pt x="248602" y="443522"/>
                </a:lnTo>
                <a:lnTo>
                  <a:pt x="251193" y="17411"/>
                </a:lnTo>
                <a:lnTo>
                  <a:pt x="252437" y="10858"/>
                </a:lnTo>
                <a:lnTo>
                  <a:pt x="248970" y="7581"/>
                </a:lnTo>
                <a:lnTo>
                  <a:pt x="244817" y="6731"/>
                </a:lnTo>
                <a:lnTo>
                  <a:pt x="238633" y="6540"/>
                </a:lnTo>
                <a:lnTo>
                  <a:pt x="109449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400791" y="2625416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609" y="0"/>
                </a:moveTo>
                <a:lnTo>
                  <a:pt x="405" y="12"/>
                </a:lnTo>
                <a:lnTo>
                  <a:pt x="139" y="8127"/>
                </a:lnTo>
                <a:lnTo>
                  <a:pt x="24" y="13373"/>
                </a:lnTo>
                <a:lnTo>
                  <a:pt x="0" y="19278"/>
                </a:lnTo>
                <a:lnTo>
                  <a:pt x="381" y="19240"/>
                </a:lnTo>
                <a:lnTo>
                  <a:pt x="533" y="13373"/>
                </a:lnTo>
                <a:lnTo>
                  <a:pt x="990" y="12"/>
                </a:lnTo>
                <a:lnTo>
                  <a:pt x="60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416196" y="2625780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74" y="7683"/>
                </a:lnTo>
                <a:lnTo>
                  <a:pt x="1447" y="15570"/>
                </a:lnTo>
                <a:lnTo>
                  <a:pt x="1346" y="18491"/>
                </a:lnTo>
                <a:lnTo>
                  <a:pt x="2133" y="18529"/>
                </a:lnTo>
                <a:lnTo>
                  <a:pt x="2895" y="18630"/>
                </a:lnTo>
                <a:lnTo>
                  <a:pt x="3632" y="18757"/>
                </a:lnTo>
                <a:lnTo>
                  <a:pt x="3835" y="12560"/>
                </a:lnTo>
                <a:lnTo>
                  <a:pt x="3543" y="5880"/>
                </a:lnTo>
                <a:lnTo>
                  <a:pt x="2858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57" y="38"/>
                </a:moveTo>
                <a:lnTo>
                  <a:pt x="1968" y="50"/>
                </a:lnTo>
                <a:lnTo>
                  <a:pt x="2858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406281" y="2625564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2070" y="0"/>
                </a:moveTo>
                <a:lnTo>
                  <a:pt x="1828" y="0"/>
                </a:lnTo>
                <a:lnTo>
                  <a:pt x="749" y="6121"/>
                </a:lnTo>
                <a:lnTo>
                  <a:pt x="215" y="12420"/>
                </a:lnTo>
                <a:lnTo>
                  <a:pt x="0" y="18770"/>
                </a:lnTo>
                <a:lnTo>
                  <a:pt x="1054" y="18732"/>
                </a:lnTo>
                <a:lnTo>
                  <a:pt x="1333" y="13322"/>
                </a:lnTo>
                <a:lnTo>
                  <a:pt x="1676" y="8394"/>
                </a:lnTo>
                <a:lnTo>
                  <a:pt x="1701" y="4318"/>
                </a:lnTo>
                <a:lnTo>
                  <a:pt x="207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423327" y="2625660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58" y="0"/>
                </a:moveTo>
                <a:lnTo>
                  <a:pt x="0" y="25"/>
                </a:lnTo>
                <a:lnTo>
                  <a:pt x="266" y="6476"/>
                </a:lnTo>
                <a:lnTo>
                  <a:pt x="431" y="12928"/>
                </a:lnTo>
                <a:lnTo>
                  <a:pt x="469" y="19405"/>
                </a:lnTo>
                <a:lnTo>
                  <a:pt x="1092" y="19418"/>
                </a:lnTo>
                <a:lnTo>
                  <a:pt x="1041" y="12928"/>
                </a:lnTo>
                <a:lnTo>
                  <a:pt x="850" y="6464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392187" y="3099515"/>
            <a:ext cx="2540" cy="16510"/>
          </a:xfrm>
          <a:custGeom>
            <a:avLst/>
            <a:gdLst/>
            <a:ahLst/>
            <a:cxnLst/>
            <a:rect l="l" t="t" r="r" b="b"/>
            <a:pathLst>
              <a:path w="2539" h="16510">
                <a:moveTo>
                  <a:pt x="139" y="0"/>
                </a:moveTo>
                <a:lnTo>
                  <a:pt x="203" y="11010"/>
                </a:lnTo>
                <a:lnTo>
                  <a:pt x="0" y="16319"/>
                </a:lnTo>
                <a:lnTo>
                  <a:pt x="1562" y="16294"/>
                </a:lnTo>
                <a:lnTo>
                  <a:pt x="2336" y="16294"/>
                </a:lnTo>
                <a:lnTo>
                  <a:pt x="2484" y="12776"/>
                </a:lnTo>
                <a:lnTo>
                  <a:pt x="2463" y="5613"/>
                </a:lnTo>
                <a:lnTo>
                  <a:pt x="2120" y="381"/>
                </a:lnTo>
                <a:lnTo>
                  <a:pt x="1435" y="279"/>
                </a:lnTo>
                <a:lnTo>
                  <a:pt x="774" y="152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385572" y="3104487"/>
            <a:ext cx="2540" cy="12065"/>
          </a:xfrm>
          <a:custGeom>
            <a:avLst/>
            <a:gdLst/>
            <a:ahLst/>
            <a:cxnLst/>
            <a:rect l="l" t="t" r="r" b="b"/>
            <a:pathLst>
              <a:path w="2539" h="12064">
                <a:moveTo>
                  <a:pt x="1714" y="0"/>
                </a:moveTo>
                <a:lnTo>
                  <a:pt x="1397" y="2781"/>
                </a:lnTo>
                <a:lnTo>
                  <a:pt x="571" y="7086"/>
                </a:lnTo>
                <a:lnTo>
                  <a:pt x="0" y="11696"/>
                </a:lnTo>
                <a:lnTo>
                  <a:pt x="342" y="11658"/>
                </a:lnTo>
                <a:lnTo>
                  <a:pt x="685" y="11658"/>
                </a:lnTo>
                <a:lnTo>
                  <a:pt x="1003" y="11633"/>
                </a:lnTo>
                <a:lnTo>
                  <a:pt x="1346" y="7797"/>
                </a:lnTo>
                <a:lnTo>
                  <a:pt x="1854" y="3987"/>
                </a:lnTo>
                <a:lnTo>
                  <a:pt x="2273" y="292"/>
                </a:lnTo>
                <a:lnTo>
                  <a:pt x="1701" y="126"/>
                </a:lnTo>
                <a:lnTo>
                  <a:pt x="1714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374242" y="3101825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66" y="0"/>
                </a:moveTo>
                <a:lnTo>
                  <a:pt x="89" y="5308"/>
                </a:lnTo>
                <a:lnTo>
                  <a:pt x="0" y="16040"/>
                </a:lnTo>
                <a:lnTo>
                  <a:pt x="241" y="15976"/>
                </a:lnTo>
                <a:lnTo>
                  <a:pt x="711" y="15900"/>
                </a:lnTo>
                <a:lnTo>
                  <a:pt x="800" y="10591"/>
                </a:lnTo>
                <a:lnTo>
                  <a:pt x="927" y="5308"/>
                </a:lnTo>
                <a:lnTo>
                  <a:pt x="1079" y="101"/>
                </a:lnTo>
                <a:lnTo>
                  <a:pt x="266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398646" y="3100053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58" y="0"/>
                </a:moveTo>
                <a:lnTo>
                  <a:pt x="0" y="25"/>
                </a:lnTo>
                <a:lnTo>
                  <a:pt x="215" y="7874"/>
                </a:lnTo>
                <a:lnTo>
                  <a:pt x="342" y="15811"/>
                </a:lnTo>
                <a:lnTo>
                  <a:pt x="647" y="15824"/>
                </a:lnTo>
                <a:lnTo>
                  <a:pt x="812" y="15824"/>
                </a:lnTo>
                <a:lnTo>
                  <a:pt x="736" y="5270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380375" y="3101837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16" y="0"/>
                </a:moveTo>
                <a:lnTo>
                  <a:pt x="1371" y="50"/>
                </a:lnTo>
                <a:lnTo>
                  <a:pt x="939" y="139"/>
                </a:lnTo>
                <a:lnTo>
                  <a:pt x="482" y="190"/>
                </a:lnTo>
                <a:lnTo>
                  <a:pt x="76" y="5080"/>
                </a:lnTo>
                <a:lnTo>
                  <a:pt x="0" y="14947"/>
                </a:lnTo>
                <a:lnTo>
                  <a:pt x="990" y="14833"/>
                </a:lnTo>
                <a:lnTo>
                  <a:pt x="1184" y="10033"/>
                </a:lnTo>
                <a:lnTo>
                  <a:pt x="1371" y="6731"/>
                </a:lnTo>
                <a:lnTo>
                  <a:pt x="1727" y="1866"/>
                </a:lnTo>
                <a:lnTo>
                  <a:pt x="1816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458722" y="3096632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60" y="0"/>
                </a:moveTo>
                <a:lnTo>
                  <a:pt x="215" y="38"/>
                </a:lnTo>
                <a:lnTo>
                  <a:pt x="0" y="38"/>
                </a:lnTo>
                <a:lnTo>
                  <a:pt x="38" y="5994"/>
                </a:lnTo>
                <a:lnTo>
                  <a:pt x="203" y="11950"/>
                </a:lnTo>
                <a:lnTo>
                  <a:pt x="444" y="17906"/>
                </a:lnTo>
                <a:lnTo>
                  <a:pt x="596" y="17868"/>
                </a:lnTo>
                <a:lnTo>
                  <a:pt x="66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469604" y="3096169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2933" y="14836"/>
                </a:moveTo>
                <a:lnTo>
                  <a:pt x="3129" y="15647"/>
                </a:lnTo>
                <a:lnTo>
                  <a:pt x="4580" y="15646"/>
                </a:lnTo>
                <a:lnTo>
                  <a:pt x="3973" y="15646"/>
                </a:lnTo>
                <a:lnTo>
                  <a:pt x="2933" y="14836"/>
                </a:lnTo>
                <a:close/>
              </a:path>
              <a:path w="9525" h="15875">
                <a:moveTo>
                  <a:pt x="4646" y="15335"/>
                </a:moveTo>
                <a:lnTo>
                  <a:pt x="3973" y="15646"/>
                </a:lnTo>
                <a:lnTo>
                  <a:pt x="4580" y="15646"/>
                </a:lnTo>
                <a:lnTo>
                  <a:pt x="4646" y="15335"/>
                </a:lnTo>
                <a:close/>
              </a:path>
              <a:path w="9525" h="15875">
                <a:moveTo>
                  <a:pt x="9098" y="0"/>
                </a:moveTo>
                <a:lnTo>
                  <a:pt x="7567" y="38"/>
                </a:lnTo>
                <a:lnTo>
                  <a:pt x="6805" y="38"/>
                </a:lnTo>
                <a:lnTo>
                  <a:pt x="6347" y="5207"/>
                </a:lnTo>
                <a:lnTo>
                  <a:pt x="5636" y="10718"/>
                </a:lnTo>
                <a:lnTo>
                  <a:pt x="4646" y="15335"/>
                </a:lnTo>
                <a:lnTo>
                  <a:pt x="6728" y="14376"/>
                </a:lnTo>
                <a:lnTo>
                  <a:pt x="8379" y="8051"/>
                </a:lnTo>
                <a:lnTo>
                  <a:pt x="9098" y="56"/>
                </a:lnTo>
                <a:close/>
              </a:path>
              <a:path w="9525" h="15875">
                <a:moveTo>
                  <a:pt x="404" y="0"/>
                </a:moveTo>
                <a:lnTo>
                  <a:pt x="23" y="0"/>
                </a:lnTo>
                <a:lnTo>
                  <a:pt x="0" y="10718"/>
                </a:lnTo>
                <a:lnTo>
                  <a:pt x="188" y="12700"/>
                </a:lnTo>
                <a:lnTo>
                  <a:pt x="2933" y="14836"/>
                </a:lnTo>
                <a:lnTo>
                  <a:pt x="1242" y="7835"/>
                </a:lnTo>
                <a:lnTo>
                  <a:pt x="1114" y="5207"/>
                </a:lnTo>
                <a:lnTo>
                  <a:pt x="1191" y="12"/>
                </a:lnTo>
                <a:lnTo>
                  <a:pt x="404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483449" y="3101680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30">
                <a:moveTo>
                  <a:pt x="368" y="0"/>
                </a:moveTo>
                <a:lnTo>
                  <a:pt x="306" y="3632"/>
                </a:lnTo>
                <a:lnTo>
                  <a:pt x="190" y="7518"/>
                </a:lnTo>
                <a:lnTo>
                  <a:pt x="0" y="11277"/>
                </a:lnTo>
                <a:lnTo>
                  <a:pt x="520" y="11239"/>
                </a:lnTo>
                <a:lnTo>
                  <a:pt x="482" y="3632"/>
                </a:lnTo>
                <a:lnTo>
                  <a:pt x="36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464898" y="3096134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80">
                <a:moveTo>
                  <a:pt x="825" y="0"/>
                </a:moveTo>
                <a:lnTo>
                  <a:pt x="0" y="88"/>
                </a:lnTo>
                <a:lnTo>
                  <a:pt x="129" y="5880"/>
                </a:lnTo>
                <a:lnTo>
                  <a:pt x="292" y="10109"/>
                </a:lnTo>
                <a:lnTo>
                  <a:pt x="406" y="17691"/>
                </a:lnTo>
                <a:lnTo>
                  <a:pt x="965" y="17665"/>
                </a:lnTo>
                <a:lnTo>
                  <a:pt x="736" y="11772"/>
                </a:lnTo>
                <a:lnTo>
                  <a:pt x="692" y="5143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561150" y="2627009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431" y="0"/>
                </a:moveTo>
                <a:lnTo>
                  <a:pt x="0" y="0"/>
                </a:lnTo>
                <a:lnTo>
                  <a:pt x="1155" y="1765"/>
                </a:lnTo>
                <a:lnTo>
                  <a:pt x="2133" y="7785"/>
                </a:lnTo>
                <a:lnTo>
                  <a:pt x="2641" y="10871"/>
                </a:lnTo>
                <a:lnTo>
                  <a:pt x="2933" y="14160"/>
                </a:lnTo>
                <a:lnTo>
                  <a:pt x="3136" y="17449"/>
                </a:lnTo>
                <a:lnTo>
                  <a:pt x="4927" y="17373"/>
                </a:lnTo>
                <a:lnTo>
                  <a:pt x="4076" y="9042"/>
                </a:lnTo>
                <a:lnTo>
                  <a:pt x="2514" y="2146"/>
                </a:lnTo>
                <a:lnTo>
                  <a:pt x="431" y="0"/>
                </a:lnTo>
                <a:close/>
              </a:path>
              <a:path w="5079" h="17780">
                <a:moveTo>
                  <a:pt x="2095" y="7620"/>
                </a:moveTo>
                <a:lnTo>
                  <a:pt x="2123" y="7785"/>
                </a:lnTo>
                <a:lnTo>
                  <a:pt x="2095" y="762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553629" y="2626951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30" y="7538"/>
                </a:moveTo>
                <a:lnTo>
                  <a:pt x="774" y="12941"/>
                </a:lnTo>
                <a:lnTo>
                  <a:pt x="0" y="18402"/>
                </a:lnTo>
                <a:lnTo>
                  <a:pt x="1015" y="18300"/>
                </a:lnTo>
                <a:lnTo>
                  <a:pt x="1473" y="11696"/>
                </a:lnTo>
                <a:lnTo>
                  <a:pt x="2030" y="7538"/>
                </a:lnTo>
                <a:close/>
              </a:path>
              <a:path w="6984" h="18414">
                <a:moveTo>
                  <a:pt x="4174" y="2385"/>
                </a:moveTo>
                <a:lnTo>
                  <a:pt x="2476" y="4216"/>
                </a:lnTo>
                <a:lnTo>
                  <a:pt x="2030" y="7538"/>
                </a:lnTo>
                <a:lnTo>
                  <a:pt x="4174" y="2385"/>
                </a:lnTo>
                <a:close/>
              </a:path>
              <a:path w="6984" h="18414">
                <a:moveTo>
                  <a:pt x="5714" y="0"/>
                </a:moveTo>
                <a:lnTo>
                  <a:pt x="5372" y="0"/>
                </a:lnTo>
                <a:lnTo>
                  <a:pt x="4724" y="787"/>
                </a:lnTo>
                <a:lnTo>
                  <a:pt x="4305" y="2070"/>
                </a:lnTo>
                <a:lnTo>
                  <a:pt x="4174" y="2385"/>
                </a:lnTo>
                <a:lnTo>
                  <a:pt x="6362" y="25"/>
                </a:lnTo>
                <a:lnTo>
                  <a:pt x="6032" y="25"/>
                </a:lnTo>
                <a:lnTo>
                  <a:pt x="5714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569716" y="2627024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0" y="0"/>
                </a:moveTo>
                <a:lnTo>
                  <a:pt x="420" y="5791"/>
                </a:lnTo>
                <a:lnTo>
                  <a:pt x="698" y="11544"/>
                </a:lnTo>
                <a:lnTo>
                  <a:pt x="927" y="17310"/>
                </a:lnTo>
                <a:lnTo>
                  <a:pt x="1485" y="17310"/>
                </a:lnTo>
                <a:lnTo>
                  <a:pt x="1219" y="11544"/>
                </a:lnTo>
                <a:lnTo>
                  <a:pt x="874" y="5765"/>
                </a:lnTo>
                <a:lnTo>
                  <a:pt x="419" y="38"/>
                </a:lnTo>
                <a:lnTo>
                  <a:pt x="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546831" y="2626478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93" y="0"/>
                </a:moveTo>
                <a:lnTo>
                  <a:pt x="646" y="6489"/>
                </a:lnTo>
                <a:lnTo>
                  <a:pt x="279" y="12992"/>
                </a:lnTo>
                <a:lnTo>
                  <a:pt x="0" y="19519"/>
                </a:lnTo>
                <a:lnTo>
                  <a:pt x="266" y="19507"/>
                </a:lnTo>
                <a:lnTo>
                  <a:pt x="787" y="19443"/>
                </a:lnTo>
                <a:lnTo>
                  <a:pt x="1003" y="12979"/>
                </a:lnTo>
                <a:lnTo>
                  <a:pt x="1359" y="6477"/>
                </a:lnTo>
                <a:lnTo>
                  <a:pt x="1854" y="38"/>
                </a:lnTo>
                <a:lnTo>
                  <a:pt x="119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326445" y="2647848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4">
                <a:moveTo>
                  <a:pt x="1412" y="326347"/>
                </a:moveTo>
                <a:lnTo>
                  <a:pt x="2324" y="400191"/>
                </a:lnTo>
                <a:lnTo>
                  <a:pt x="4357" y="442279"/>
                </a:lnTo>
                <a:lnTo>
                  <a:pt x="8471" y="454786"/>
                </a:lnTo>
                <a:lnTo>
                  <a:pt x="9870" y="453828"/>
                </a:lnTo>
                <a:lnTo>
                  <a:pt x="6312" y="448259"/>
                </a:lnTo>
                <a:lnTo>
                  <a:pt x="3753" y="419614"/>
                </a:lnTo>
                <a:lnTo>
                  <a:pt x="2022" y="365938"/>
                </a:lnTo>
                <a:lnTo>
                  <a:pt x="1412" y="326347"/>
                </a:lnTo>
                <a:close/>
              </a:path>
              <a:path w="17145" h="455294">
                <a:moveTo>
                  <a:pt x="16468" y="425022"/>
                </a:moveTo>
                <a:lnTo>
                  <a:pt x="15343" y="433357"/>
                </a:lnTo>
                <a:lnTo>
                  <a:pt x="13012" y="445935"/>
                </a:lnTo>
                <a:lnTo>
                  <a:pt x="9877" y="453828"/>
                </a:lnTo>
                <a:lnTo>
                  <a:pt x="11629" y="452635"/>
                </a:lnTo>
                <a:lnTo>
                  <a:pt x="14251" y="442785"/>
                </a:lnTo>
                <a:lnTo>
                  <a:pt x="16084" y="431573"/>
                </a:lnTo>
                <a:lnTo>
                  <a:pt x="16891" y="425221"/>
                </a:lnTo>
                <a:lnTo>
                  <a:pt x="16468" y="425022"/>
                </a:lnTo>
                <a:close/>
              </a:path>
              <a:path w="17145" h="455294">
                <a:moveTo>
                  <a:pt x="7928" y="420067"/>
                </a:moveTo>
                <a:lnTo>
                  <a:pt x="9182" y="428777"/>
                </a:lnTo>
                <a:lnTo>
                  <a:pt x="11075" y="424426"/>
                </a:lnTo>
                <a:lnTo>
                  <a:pt x="8562" y="422816"/>
                </a:lnTo>
                <a:lnTo>
                  <a:pt x="7928" y="420067"/>
                </a:lnTo>
                <a:close/>
              </a:path>
              <a:path w="17145" h="455294">
                <a:moveTo>
                  <a:pt x="16630" y="244418"/>
                </a:moveTo>
                <a:lnTo>
                  <a:pt x="16432" y="289936"/>
                </a:lnTo>
                <a:lnTo>
                  <a:pt x="15640" y="351309"/>
                </a:lnTo>
                <a:lnTo>
                  <a:pt x="14044" y="400191"/>
                </a:lnTo>
                <a:lnTo>
                  <a:pt x="11075" y="424426"/>
                </a:lnTo>
                <a:lnTo>
                  <a:pt x="11442" y="424662"/>
                </a:lnTo>
                <a:lnTo>
                  <a:pt x="16274" y="376477"/>
                </a:lnTo>
                <a:lnTo>
                  <a:pt x="16641" y="276970"/>
                </a:lnTo>
                <a:lnTo>
                  <a:pt x="16630" y="244418"/>
                </a:lnTo>
                <a:close/>
              </a:path>
              <a:path w="17145" h="455294">
                <a:moveTo>
                  <a:pt x="4605" y="96728"/>
                </a:moveTo>
                <a:lnTo>
                  <a:pt x="4153" y="126589"/>
                </a:lnTo>
                <a:lnTo>
                  <a:pt x="4029" y="146360"/>
                </a:lnTo>
                <a:lnTo>
                  <a:pt x="3919" y="276970"/>
                </a:lnTo>
                <a:lnTo>
                  <a:pt x="4170" y="327101"/>
                </a:lnTo>
                <a:lnTo>
                  <a:pt x="4683" y="376477"/>
                </a:lnTo>
                <a:lnTo>
                  <a:pt x="6680" y="414658"/>
                </a:lnTo>
                <a:lnTo>
                  <a:pt x="7928" y="420067"/>
                </a:lnTo>
                <a:lnTo>
                  <a:pt x="6776" y="412043"/>
                </a:lnTo>
                <a:lnTo>
                  <a:pt x="6667" y="411137"/>
                </a:lnTo>
                <a:lnTo>
                  <a:pt x="5160" y="339796"/>
                </a:lnTo>
                <a:lnTo>
                  <a:pt x="4812" y="287045"/>
                </a:lnTo>
                <a:lnTo>
                  <a:pt x="4564" y="220703"/>
                </a:lnTo>
                <a:lnTo>
                  <a:pt x="4605" y="96728"/>
                </a:lnTo>
                <a:close/>
              </a:path>
              <a:path w="17145" h="455294">
                <a:moveTo>
                  <a:pt x="246" y="154589"/>
                </a:moveTo>
                <a:lnTo>
                  <a:pt x="421" y="223268"/>
                </a:lnTo>
                <a:lnTo>
                  <a:pt x="962" y="297135"/>
                </a:lnTo>
                <a:lnTo>
                  <a:pt x="1412" y="326347"/>
                </a:lnTo>
                <a:lnTo>
                  <a:pt x="1057" y="287045"/>
                </a:lnTo>
                <a:lnTo>
                  <a:pt x="621" y="223268"/>
                </a:lnTo>
                <a:lnTo>
                  <a:pt x="246" y="154589"/>
                </a:lnTo>
                <a:close/>
              </a:path>
              <a:path w="17145" h="455294">
                <a:moveTo>
                  <a:pt x="15650" y="64637"/>
                </a:moveTo>
                <a:lnTo>
                  <a:pt x="15876" y="76488"/>
                </a:lnTo>
                <a:lnTo>
                  <a:pt x="16273" y="126589"/>
                </a:lnTo>
                <a:lnTo>
                  <a:pt x="16538" y="190775"/>
                </a:lnTo>
                <a:lnTo>
                  <a:pt x="16630" y="244418"/>
                </a:lnTo>
                <a:lnTo>
                  <a:pt x="16586" y="146360"/>
                </a:lnTo>
                <a:lnTo>
                  <a:pt x="16348" y="103932"/>
                </a:lnTo>
                <a:lnTo>
                  <a:pt x="16111" y="80850"/>
                </a:lnTo>
                <a:lnTo>
                  <a:pt x="15691" y="65527"/>
                </a:lnTo>
                <a:lnTo>
                  <a:pt x="15650" y="64637"/>
                </a:lnTo>
                <a:close/>
              </a:path>
              <a:path w="17145" h="455294">
                <a:moveTo>
                  <a:pt x="3189" y="14057"/>
                </a:moveTo>
                <a:lnTo>
                  <a:pt x="118" y="61096"/>
                </a:lnTo>
                <a:lnTo>
                  <a:pt x="0" y="96728"/>
                </a:lnTo>
                <a:lnTo>
                  <a:pt x="246" y="154589"/>
                </a:lnTo>
                <a:lnTo>
                  <a:pt x="373" y="73913"/>
                </a:lnTo>
                <a:lnTo>
                  <a:pt x="495" y="63688"/>
                </a:lnTo>
                <a:lnTo>
                  <a:pt x="2527" y="23901"/>
                </a:lnTo>
                <a:lnTo>
                  <a:pt x="3088" y="17546"/>
                </a:lnTo>
                <a:lnTo>
                  <a:pt x="3189" y="14057"/>
                </a:lnTo>
                <a:close/>
              </a:path>
              <a:path w="17145" h="455294">
                <a:moveTo>
                  <a:pt x="8861" y="101390"/>
                </a:moveTo>
                <a:lnTo>
                  <a:pt x="9525" y="105282"/>
                </a:lnTo>
                <a:lnTo>
                  <a:pt x="9936" y="103932"/>
                </a:lnTo>
                <a:lnTo>
                  <a:pt x="8861" y="101390"/>
                </a:lnTo>
                <a:close/>
              </a:path>
              <a:path w="17145" h="455294">
                <a:moveTo>
                  <a:pt x="10622" y="101469"/>
                </a:moveTo>
                <a:lnTo>
                  <a:pt x="9906" y="103885"/>
                </a:lnTo>
                <a:lnTo>
                  <a:pt x="10591" y="101777"/>
                </a:lnTo>
                <a:lnTo>
                  <a:pt x="10622" y="101469"/>
                </a:lnTo>
                <a:close/>
              </a:path>
              <a:path w="17145" h="455294">
                <a:moveTo>
                  <a:pt x="9151" y="48640"/>
                </a:moveTo>
                <a:lnTo>
                  <a:pt x="8877" y="48640"/>
                </a:lnTo>
                <a:lnTo>
                  <a:pt x="9538" y="53455"/>
                </a:lnTo>
                <a:lnTo>
                  <a:pt x="10703" y="66380"/>
                </a:lnTo>
                <a:lnTo>
                  <a:pt x="11381" y="74799"/>
                </a:lnTo>
                <a:lnTo>
                  <a:pt x="11712" y="80111"/>
                </a:lnTo>
                <a:lnTo>
                  <a:pt x="11773" y="86829"/>
                </a:lnTo>
                <a:lnTo>
                  <a:pt x="11493" y="92532"/>
                </a:lnTo>
                <a:lnTo>
                  <a:pt x="10622" y="101469"/>
                </a:lnTo>
                <a:lnTo>
                  <a:pt x="12817" y="94056"/>
                </a:lnTo>
                <a:lnTo>
                  <a:pt x="13262" y="80111"/>
                </a:lnTo>
                <a:lnTo>
                  <a:pt x="13179" y="73913"/>
                </a:lnTo>
                <a:lnTo>
                  <a:pt x="12011" y="58801"/>
                </a:lnTo>
                <a:lnTo>
                  <a:pt x="9151" y="48640"/>
                </a:lnTo>
                <a:close/>
              </a:path>
              <a:path w="17145" h="455294">
                <a:moveTo>
                  <a:pt x="8318" y="73913"/>
                </a:moveTo>
                <a:lnTo>
                  <a:pt x="7638" y="80850"/>
                </a:lnTo>
                <a:lnTo>
                  <a:pt x="7206" y="86829"/>
                </a:lnTo>
                <a:lnTo>
                  <a:pt x="7107" y="91579"/>
                </a:lnTo>
                <a:lnTo>
                  <a:pt x="7429" y="97986"/>
                </a:lnTo>
                <a:lnTo>
                  <a:pt x="8861" y="101390"/>
                </a:lnTo>
                <a:lnTo>
                  <a:pt x="7188" y="91579"/>
                </a:lnTo>
                <a:lnTo>
                  <a:pt x="8166" y="82410"/>
                </a:lnTo>
                <a:lnTo>
                  <a:pt x="8725" y="74218"/>
                </a:lnTo>
                <a:lnTo>
                  <a:pt x="8318" y="74053"/>
                </a:lnTo>
                <a:lnTo>
                  <a:pt x="8318" y="73913"/>
                </a:lnTo>
                <a:close/>
              </a:path>
              <a:path w="17145" h="455294">
                <a:moveTo>
                  <a:pt x="6442" y="53455"/>
                </a:moveTo>
                <a:lnTo>
                  <a:pt x="4605" y="96728"/>
                </a:lnTo>
                <a:lnTo>
                  <a:pt x="4857" y="80111"/>
                </a:lnTo>
                <a:lnTo>
                  <a:pt x="6121" y="55638"/>
                </a:lnTo>
                <a:lnTo>
                  <a:pt x="6273" y="54787"/>
                </a:lnTo>
                <a:lnTo>
                  <a:pt x="6442" y="53455"/>
                </a:lnTo>
                <a:close/>
              </a:path>
              <a:path w="17145" h="455294">
                <a:moveTo>
                  <a:pt x="8242" y="0"/>
                </a:moveTo>
                <a:lnTo>
                  <a:pt x="7280" y="591"/>
                </a:lnTo>
                <a:lnTo>
                  <a:pt x="8703" y="2266"/>
                </a:lnTo>
                <a:lnTo>
                  <a:pt x="10482" y="9517"/>
                </a:lnTo>
                <a:lnTo>
                  <a:pt x="15003" y="50763"/>
                </a:lnTo>
                <a:lnTo>
                  <a:pt x="15650" y="64637"/>
                </a:lnTo>
                <a:lnTo>
                  <a:pt x="15417" y="52463"/>
                </a:lnTo>
                <a:lnTo>
                  <a:pt x="12446" y="13419"/>
                </a:lnTo>
                <a:lnTo>
                  <a:pt x="8596" y="317"/>
                </a:lnTo>
                <a:lnTo>
                  <a:pt x="8242" y="0"/>
                </a:lnTo>
                <a:close/>
              </a:path>
              <a:path w="17145" h="455294">
                <a:moveTo>
                  <a:pt x="7315" y="46558"/>
                </a:moveTo>
                <a:lnTo>
                  <a:pt x="6442" y="53455"/>
                </a:lnTo>
                <a:lnTo>
                  <a:pt x="8877" y="48640"/>
                </a:lnTo>
                <a:lnTo>
                  <a:pt x="9151" y="48640"/>
                </a:lnTo>
                <a:lnTo>
                  <a:pt x="7315" y="46558"/>
                </a:lnTo>
                <a:close/>
              </a:path>
              <a:path w="17145" h="455294">
                <a:moveTo>
                  <a:pt x="5555" y="2619"/>
                </a:moveTo>
                <a:lnTo>
                  <a:pt x="3302" y="6095"/>
                </a:lnTo>
                <a:lnTo>
                  <a:pt x="3189" y="14057"/>
                </a:lnTo>
                <a:lnTo>
                  <a:pt x="4114" y="7942"/>
                </a:lnTo>
                <a:lnTo>
                  <a:pt x="5555" y="2619"/>
                </a:lnTo>
                <a:close/>
              </a:path>
              <a:path w="17145" h="455294">
                <a:moveTo>
                  <a:pt x="6599" y="1009"/>
                </a:moveTo>
                <a:lnTo>
                  <a:pt x="5870" y="1458"/>
                </a:lnTo>
                <a:lnTo>
                  <a:pt x="5555" y="2619"/>
                </a:lnTo>
                <a:lnTo>
                  <a:pt x="6599" y="1009"/>
                </a:lnTo>
                <a:close/>
              </a:path>
              <a:path w="17145" h="455294">
                <a:moveTo>
                  <a:pt x="7048" y="317"/>
                </a:moveTo>
                <a:lnTo>
                  <a:pt x="6599" y="1009"/>
                </a:lnTo>
                <a:lnTo>
                  <a:pt x="7280" y="591"/>
                </a:lnTo>
                <a:lnTo>
                  <a:pt x="7048" y="317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592486" y="2680359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33" y="86261"/>
                </a:moveTo>
                <a:lnTo>
                  <a:pt x="631" y="94778"/>
                </a:lnTo>
                <a:lnTo>
                  <a:pt x="42" y="162279"/>
                </a:lnTo>
                <a:lnTo>
                  <a:pt x="0" y="234755"/>
                </a:lnTo>
                <a:lnTo>
                  <a:pt x="393" y="302295"/>
                </a:lnTo>
                <a:lnTo>
                  <a:pt x="1113" y="354986"/>
                </a:lnTo>
                <a:lnTo>
                  <a:pt x="3076" y="403126"/>
                </a:lnTo>
                <a:lnTo>
                  <a:pt x="10342" y="421754"/>
                </a:lnTo>
                <a:lnTo>
                  <a:pt x="12494" y="420459"/>
                </a:lnTo>
                <a:lnTo>
                  <a:pt x="10661" y="420459"/>
                </a:lnTo>
                <a:lnTo>
                  <a:pt x="6557" y="412356"/>
                </a:lnTo>
                <a:lnTo>
                  <a:pt x="2604" y="334239"/>
                </a:lnTo>
                <a:lnTo>
                  <a:pt x="1559" y="267884"/>
                </a:lnTo>
                <a:lnTo>
                  <a:pt x="991" y="197230"/>
                </a:lnTo>
                <a:lnTo>
                  <a:pt x="883" y="162279"/>
                </a:lnTo>
                <a:lnTo>
                  <a:pt x="833" y="86261"/>
                </a:lnTo>
                <a:close/>
              </a:path>
              <a:path w="19684" h="422275">
                <a:moveTo>
                  <a:pt x="19016" y="397852"/>
                </a:moveTo>
                <a:lnTo>
                  <a:pt x="17298" y="406423"/>
                </a:lnTo>
                <a:lnTo>
                  <a:pt x="14377" y="416220"/>
                </a:lnTo>
                <a:lnTo>
                  <a:pt x="10661" y="420459"/>
                </a:lnTo>
                <a:lnTo>
                  <a:pt x="12494" y="420459"/>
                </a:lnTo>
                <a:lnTo>
                  <a:pt x="13638" y="419771"/>
                </a:lnTo>
                <a:lnTo>
                  <a:pt x="16539" y="411889"/>
                </a:lnTo>
                <a:lnTo>
                  <a:pt x="18650" y="403069"/>
                </a:lnTo>
                <a:lnTo>
                  <a:pt x="19587" y="398157"/>
                </a:lnTo>
                <a:lnTo>
                  <a:pt x="19003" y="397967"/>
                </a:lnTo>
                <a:close/>
              </a:path>
              <a:path w="19684" h="422275">
                <a:moveTo>
                  <a:pt x="9778" y="396754"/>
                </a:moveTo>
                <a:lnTo>
                  <a:pt x="10164" y="398945"/>
                </a:lnTo>
                <a:lnTo>
                  <a:pt x="11765" y="397967"/>
                </a:lnTo>
                <a:lnTo>
                  <a:pt x="9778" y="396754"/>
                </a:lnTo>
                <a:close/>
              </a:path>
              <a:path w="19684" h="422275">
                <a:moveTo>
                  <a:pt x="12260" y="397664"/>
                </a:moveTo>
                <a:lnTo>
                  <a:pt x="11952" y="397852"/>
                </a:lnTo>
                <a:lnTo>
                  <a:pt x="12221" y="398106"/>
                </a:lnTo>
                <a:lnTo>
                  <a:pt x="12260" y="397664"/>
                </a:lnTo>
                <a:close/>
              </a:path>
              <a:path w="19684" h="422275">
                <a:moveTo>
                  <a:pt x="17881" y="179199"/>
                </a:moveTo>
                <a:lnTo>
                  <a:pt x="16489" y="270340"/>
                </a:lnTo>
                <a:lnTo>
                  <a:pt x="15174" y="334603"/>
                </a:lnTo>
                <a:lnTo>
                  <a:pt x="13745" y="380652"/>
                </a:lnTo>
                <a:lnTo>
                  <a:pt x="12260" y="397664"/>
                </a:lnTo>
                <a:lnTo>
                  <a:pt x="17350" y="389729"/>
                </a:lnTo>
                <a:lnTo>
                  <a:pt x="19114" y="377413"/>
                </a:lnTo>
                <a:lnTo>
                  <a:pt x="19064" y="364643"/>
                </a:lnTo>
                <a:lnTo>
                  <a:pt x="18727" y="356365"/>
                </a:lnTo>
                <a:lnTo>
                  <a:pt x="18603" y="334239"/>
                </a:lnTo>
                <a:lnTo>
                  <a:pt x="18342" y="267884"/>
                </a:lnTo>
                <a:lnTo>
                  <a:pt x="17974" y="192849"/>
                </a:lnTo>
                <a:lnTo>
                  <a:pt x="17881" y="179199"/>
                </a:lnTo>
                <a:close/>
              </a:path>
              <a:path w="19684" h="422275">
                <a:moveTo>
                  <a:pt x="7934" y="386274"/>
                </a:moveTo>
                <a:lnTo>
                  <a:pt x="8094" y="389826"/>
                </a:lnTo>
                <a:lnTo>
                  <a:pt x="8640" y="392620"/>
                </a:lnTo>
                <a:lnTo>
                  <a:pt x="9148" y="396405"/>
                </a:lnTo>
                <a:lnTo>
                  <a:pt x="9778" y="396754"/>
                </a:lnTo>
                <a:lnTo>
                  <a:pt x="7934" y="386274"/>
                </a:lnTo>
                <a:close/>
              </a:path>
              <a:path w="19684" h="422275">
                <a:moveTo>
                  <a:pt x="6418" y="335912"/>
                </a:moveTo>
                <a:lnTo>
                  <a:pt x="6638" y="356365"/>
                </a:lnTo>
                <a:lnTo>
                  <a:pt x="7598" y="384365"/>
                </a:lnTo>
                <a:lnTo>
                  <a:pt x="7934" y="386274"/>
                </a:lnTo>
                <a:lnTo>
                  <a:pt x="6868" y="362521"/>
                </a:lnTo>
                <a:lnTo>
                  <a:pt x="6722" y="354986"/>
                </a:lnTo>
                <a:lnTo>
                  <a:pt x="6418" y="335912"/>
                </a:lnTo>
                <a:close/>
              </a:path>
              <a:path w="19684" h="422275">
                <a:moveTo>
                  <a:pt x="13604" y="71166"/>
                </a:moveTo>
                <a:lnTo>
                  <a:pt x="13528" y="79597"/>
                </a:lnTo>
                <a:lnTo>
                  <a:pt x="12972" y="162279"/>
                </a:lnTo>
                <a:lnTo>
                  <a:pt x="12463" y="226834"/>
                </a:lnTo>
                <a:lnTo>
                  <a:pt x="11828" y="289845"/>
                </a:lnTo>
                <a:lnTo>
                  <a:pt x="11322" y="322206"/>
                </a:lnTo>
                <a:lnTo>
                  <a:pt x="11674" y="345022"/>
                </a:lnTo>
                <a:lnTo>
                  <a:pt x="15258" y="283177"/>
                </a:lnTo>
                <a:lnTo>
                  <a:pt x="15700" y="212134"/>
                </a:lnTo>
                <a:lnTo>
                  <a:pt x="15594" y="179199"/>
                </a:lnTo>
                <a:lnTo>
                  <a:pt x="15226" y="125898"/>
                </a:lnTo>
                <a:lnTo>
                  <a:pt x="13604" y="71166"/>
                </a:lnTo>
                <a:close/>
              </a:path>
              <a:path w="19684" h="422275">
                <a:moveTo>
                  <a:pt x="9843" y="118834"/>
                </a:moveTo>
                <a:lnTo>
                  <a:pt x="9776" y="130985"/>
                </a:lnTo>
                <a:lnTo>
                  <a:pt x="9556" y="192849"/>
                </a:lnTo>
                <a:lnTo>
                  <a:pt x="9440" y="289845"/>
                </a:lnTo>
                <a:lnTo>
                  <a:pt x="9564" y="335912"/>
                </a:lnTo>
                <a:lnTo>
                  <a:pt x="9690" y="345022"/>
                </a:lnTo>
                <a:lnTo>
                  <a:pt x="10011" y="362521"/>
                </a:lnTo>
                <a:lnTo>
                  <a:pt x="10938" y="345022"/>
                </a:lnTo>
                <a:lnTo>
                  <a:pt x="11322" y="322206"/>
                </a:lnTo>
                <a:lnTo>
                  <a:pt x="10822" y="289845"/>
                </a:lnTo>
                <a:lnTo>
                  <a:pt x="10282" y="221691"/>
                </a:lnTo>
                <a:lnTo>
                  <a:pt x="9990" y="162279"/>
                </a:lnTo>
                <a:lnTo>
                  <a:pt x="9843" y="118834"/>
                </a:lnTo>
                <a:close/>
              </a:path>
              <a:path w="19684" h="422275">
                <a:moveTo>
                  <a:pt x="9616" y="41144"/>
                </a:moveTo>
                <a:lnTo>
                  <a:pt x="4652" y="42951"/>
                </a:lnTo>
                <a:lnTo>
                  <a:pt x="5400" y="56911"/>
                </a:lnTo>
                <a:lnTo>
                  <a:pt x="5429" y="61620"/>
                </a:lnTo>
                <a:lnTo>
                  <a:pt x="5287" y="63728"/>
                </a:lnTo>
                <a:lnTo>
                  <a:pt x="5097" y="79597"/>
                </a:lnTo>
                <a:lnTo>
                  <a:pt x="4981" y="162279"/>
                </a:lnTo>
                <a:lnTo>
                  <a:pt x="5205" y="216625"/>
                </a:lnTo>
                <a:lnTo>
                  <a:pt x="5314" y="234755"/>
                </a:lnTo>
                <a:lnTo>
                  <a:pt x="5882" y="302295"/>
                </a:lnTo>
                <a:lnTo>
                  <a:pt x="6418" y="335912"/>
                </a:lnTo>
                <a:lnTo>
                  <a:pt x="6057" y="302295"/>
                </a:lnTo>
                <a:lnTo>
                  <a:pt x="5937" y="283177"/>
                </a:lnTo>
                <a:lnTo>
                  <a:pt x="5715" y="234755"/>
                </a:lnTo>
                <a:lnTo>
                  <a:pt x="5597" y="162279"/>
                </a:lnTo>
                <a:lnTo>
                  <a:pt x="5663" y="117818"/>
                </a:lnTo>
                <a:lnTo>
                  <a:pt x="5782" y="85100"/>
                </a:lnTo>
                <a:lnTo>
                  <a:pt x="6125" y="59728"/>
                </a:lnTo>
                <a:lnTo>
                  <a:pt x="6252" y="57797"/>
                </a:lnTo>
                <a:lnTo>
                  <a:pt x="9616" y="41144"/>
                </a:lnTo>
                <a:close/>
              </a:path>
              <a:path w="19684" h="422275">
                <a:moveTo>
                  <a:pt x="9690" y="2819"/>
                </a:moveTo>
                <a:lnTo>
                  <a:pt x="9072" y="2819"/>
                </a:lnTo>
                <a:lnTo>
                  <a:pt x="11018" y="6502"/>
                </a:lnTo>
                <a:lnTo>
                  <a:pt x="13263" y="15794"/>
                </a:lnTo>
                <a:lnTo>
                  <a:pt x="16797" y="58444"/>
                </a:lnTo>
                <a:lnTo>
                  <a:pt x="17463" y="117818"/>
                </a:lnTo>
                <a:lnTo>
                  <a:pt x="17881" y="179199"/>
                </a:lnTo>
                <a:lnTo>
                  <a:pt x="18458" y="135972"/>
                </a:lnTo>
                <a:lnTo>
                  <a:pt x="19102" y="79597"/>
                </a:lnTo>
                <a:lnTo>
                  <a:pt x="19034" y="63728"/>
                </a:lnTo>
                <a:lnTo>
                  <a:pt x="18825" y="56911"/>
                </a:lnTo>
                <a:lnTo>
                  <a:pt x="17927" y="44214"/>
                </a:lnTo>
                <a:lnTo>
                  <a:pt x="16667" y="32085"/>
                </a:lnTo>
                <a:lnTo>
                  <a:pt x="15028" y="19710"/>
                </a:lnTo>
                <a:lnTo>
                  <a:pt x="14461" y="15794"/>
                </a:lnTo>
                <a:lnTo>
                  <a:pt x="14335" y="14147"/>
                </a:lnTo>
                <a:lnTo>
                  <a:pt x="14160" y="6498"/>
                </a:lnTo>
                <a:lnTo>
                  <a:pt x="9690" y="2819"/>
                </a:lnTo>
                <a:close/>
              </a:path>
              <a:path w="19684" h="422275">
                <a:moveTo>
                  <a:pt x="9795" y="61434"/>
                </a:moveTo>
                <a:lnTo>
                  <a:pt x="9843" y="118834"/>
                </a:lnTo>
                <a:lnTo>
                  <a:pt x="10034" y="85100"/>
                </a:lnTo>
                <a:lnTo>
                  <a:pt x="10354" y="61620"/>
                </a:lnTo>
                <a:lnTo>
                  <a:pt x="9795" y="61434"/>
                </a:lnTo>
                <a:close/>
              </a:path>
              <a:path w="19684" h="422275">
                <a:moveTo>
                  <a:pt x="3279" y="22790"/>
                </a:moveTo>
                <a:lnTo>
                  <a:pt x="955" y="64654"/>
                </a:lnTo>
                <a:lnTo>
                  <a:pt x="833" y="86261"/>
                </a:lnTo>
                <a:lnTo>
                  <a:pt x="1829" y="44214"/>
                </a:lnTo>
                <a:lnTo>
                  <a:pt x="1951" y="41144"/>
                </a:lnTo>
                <a:lnTo>
                  <a:pt x="3279" y="22790"/>
                </a:lnTo>
                <a:close/>
              </a:path>
              <a:path w="19684" h="422275">
                <a:moveTo>
                  <a:pt x="10561" y="40944"/>
                </a:moveTo>
                <a:lnTo>
                  <a:pt x="10164" y="40944"/>
                </a:lnTo>
                <a:lnTo>
                  <a:pt x="10213" y="41144"/>
                </a:lnTo>
                <a:lnTo>
                  <a:pt x="13467" y="66545"/>
                </a:lnTo>
                <a:lnTo>
                  <a:pt x="13604" y="71166"/>
                </a:lnTo>
                <a:lnTo>
                  <a:pt x="13821" y="66545"/>
                </a:lnTo>
                <a:lnTo>
                  <a:pt x="13932" y="63728"/>
                </a:lnTo>
                <a:lnTo>
                  <a:pt x="14078" y="56911"/>
                </a:lnTo>
                <a:lnTo>
                  <a:pt x="13461" y="49449"/>
                </a:lnTo>
                <a:lnTo>
                  <a:pt x="11383" y="42646"/>
                </a:lnTo>
                <a:lnTo>
                  <a:pt x="10561" y="40944"/>
                </a:lnTo>
                <a:close/>
              </a:path>
              <a:path w="19684" h="422275">
                <a:moveTo>
                  <a:pt x="9923" y="39623"/>
                </a:moveTo>
                <a:lnTo>
                  <a:pt x="9616" y="41144"/>
                </a:lnTo>
                <a:lnTo>
                  <a:pt x="10164" y="40944"/>
                </a:lnTo>
                <a:lnTo>
                  <a:pt x="10561" y="40944"/>
                </a:lnTo>
                <a:lnTo>
                  <a:pt x="9923" y="39623"/>
                </a:lnTo>
                <a:close/>
              </a:path>
              <a:path w="19684" h="422275">
                <a:moveTo>
                  <a:pt x="4580" y="10416"/>
                </a:moveTo>
                <a:lnTo>
                  <a:pt x="4119" y="13271"/>
                </a:lnTo>
                <a:lnTo>
                  <a:pt x="3890" y="14350"/>
                </a:lnTo>
                <a:lnTo>
                  <a:pt x="3279" y="22790"/>
                </a:lnTo>
                <a:lnTo>
                  <a:pt x="3890" y="18033"/>
                </a:lnTo>
                <a:lnTo>
                  <a:pt x="4444" y="14350"/>
                </a:lnTo>
                <a:lnTo>
                  <a:pt x="4499" y="13271"/>
                </a:lnTo>
                <a:lnTo>
                  <a:pt x="4580" y="10416"/>
                </a:lnTo>
                <a:close/>
              </a:path>
              <a:path w="19684" h="422275">
                <a:moveTo>
                  <a:pt x="5489" y="4799"/>
                </a:moveTo>
                <a:lnTo>
                  <a:pt x="4728" y="5219"/>
                </a:lnTo>
                <a:lnTo>
                  <a:pt x="4580" y="10416"/>
                </a:lnTo>
                <a:lnTo>
                  <a:pt x="5489" y="4799"/>
                </a:lnTo>
                <a:close/>
              </a:path>
              <a:path w="19684" h="422275">
                <a:moveTo>
                  <a:pt x="6265" y="0"/>
                </a:moveTo>
                <a:lnTo>
                  <a:pt x="5489" y="4799"/>
                </a:lnTo>
                <a:lnTo>
                  <a:pt x="9072" y="2819"/>
                </a:lnTo>
                <a:lnTo>
                  <a:pt x="9690" y="2819"/>
                </a:lnTo>
                <a:lnTo>
                  <a:pt x="626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322493" y="2641614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5" h="476885">
                <a:moveTo>
                  <a:pt x="5832" y="0"/>
                </a:moveTo>
                <a:lnTo>
                  <a:pt x="5001" y="2364"/>
                </a:lnTo>
                <a:lnTo>
                  <a:pt x="4724" y="7927"/>
                </a:lnTo>
                <a:lnTo>
                  <a:pt x="4010" y="77922"/>
                </a:lnTo>
                <a:lnTo>
                  <a:pt x="1085" y="342387"/>
                </a:lnTo>
                <a:lnTo>
                  <a:pt x="479" y="400446"/>
                </a:lnTo>
                <a:lnTo>
                  <a:pt x="123" y="438311"/>
                </a:lnTo>
                <a:lnTo>
                  <a:pt x="0" y="476862"/>
                </a:lnTo>
                <a:lnTo>
                  <a:pt x="5562" y="474665"/>
                </a:lnTo>
                <a:lnTo>
                  <a:pt x="9550" y="474640"/>
                </a:lnTo>
                <a:lnTo>
                  <a:pt x="218857" y="467223"/>
                </a:lnTo>
                <a:lnTo>
                  <a:pt x="12827" y="467223"/>
                </a:lnTo>
                <a:lnTo>
                  <a:pt x="12471" y="466004"/>
                </a:lnTo>
                <a:lnTo>
                  <a:pt x="11430" y="458244"/>
                </a:lnTo>
                <a:lnTo>
                  <a:pt x="11316" y="447500"/>
                </a:lnTo>
                <a:lnTo>
                  <a:pt x="11434" y="374942"/>
                </a:lnTo>
                <a:lnTo>
                  <a:pt x="11695" y="327283"/>
                </a:lnTo>
                <a:lnTo>
                  <a:pt x="12214" y="252396"/>
                </a:lnTo>
                <a:lnTo>
                  <a:pt x="12817" y="176326"/>
                </a:lnTo>
                <a:lnTo>
                  <a:pt x="13426" y="107732"/>
                </a:lnTo>
                <a:lnTo>
                  <a:pt x="13963" y="55275"/>
                </a:lnTo>
                <a:lnTo>
                  <a:pt x="14267" y="33555"/>
                </a:lnTo>
                <a:lnTo>
                  <a:pt x="14229" y="23006"/>
                </a:lnTo>
                <a:lnTo>
                  <a:pt x="14107" y="18399"/>
                </a:lnTo>
                <a:lnTo>
                  <a:pt x="10171" y="18399"/>
                </a:lnTo>
                <a:lnTo>
                  <a:pt x="8369" y="12741"/>
                </a:lnTo>
                <a:lnTo>
                  <a:pt x="7021" y="2802"/>
                </a:lnTo>
                <a:lnTo>
                  <a:pt x="5832" y="0"/>
                </a:lnTo>
                <a:close/>
              </a:path>
              <a:path w="287655" h="476885">
                <a:moveTo>
                  <a:pt x="273957" y="19510"/>
                </a:moveTo>
                <a:lnTo>
                  <a:pt x="272934" y="93382"/>
                </a:lnTo>
                <a:lnTo>
                  <a:pt x="272853" y="137310"/>
                </a:lnTo>
                <a:lnTo>
                  <a:pt x="272736" y="327283"/>
                </a:lnTo>
                <a:lnTo>
                  <a:pt x="272854" y="421903"/>
                </a:lnTo>
                <a:lnTo>
                  <a:pt x="272999" y="441175"/>
                </a:lnTo>
                <a:lnTo>
                  <a:pt x="273469" y="447500"/>
                </a:lnTo>
                <a:lnTo>
                  <a:pt x="275399" y="458193"/>
                </a:lnTo>
                <a:lnTo>
                  <a:pt x="260718" y="459705"/>
                </a:lnTo>
                <a:lnTo>
                  <a:pt x="232340" y="460915"/>
                </a:lnTo>
                <a:lnTo>
                  <a:pt x="28067" y="466436"/>
                </a:lnTo>
                <a:lnTo>
                  <a:pt x="12827" y="467223"/>
                </a:lnTo>
                <a:lnTo>
                  <a:pt x="218857" y="467223"/>
                </a:lnTo>
                <a:lnTo>
                  <a:pt x="281330" y="465153"/>
                </a:lnTo>
                <a:lnTo>
                  <a:pt x="285750" y="464632"/>
                </a:lnTo>
                <a:lnTo>
                  <a:pt x="285553" y="458193"/>
                </a:lnTo>
                <a:lnTo>
                  <a:pt x="285432" y="445374"/>
                </a:lnTo>
                <a:lnTo>
                  <a:pt x="285533" y="374942"/>
                </a:lnTo>
                <a:lnTo>
                  <a:pt x="285834" y="275865"/>
                </a:lnTo>
                <a:lnTo>
                  <a:pt x="286105" y="205399"/>
                </a:lnTo>
                <a:lnTo>
                  <a:pt x="286415" y="137310"/>
                </a:lnTo>
                <a:lnTo>
                  <a:pt x="286747" y="77922"/>
                </a:lnTo>
                <a:lnTo>
                  <a:pt x="287085" y="33555"/>
                </a:lnTo>
                <a:lnTo>
                  <a:pt x="287162" y="28197"/>
                </a:lnTo>
                <a:lnTo>
                  <a:pt x="276720" y="28197"/>
                </a:lnTo>
                <a:lnTo>
                  <a:pt x="275683" y="23006"/>
                </a:lnTo>
                <a:lnTo>
                  <a:pt x="274750" y="19548"/>
                </a:lnTo>
                <a:lnTo>
                  <a:pt x="273957" y="19510"/>
                </a:lnTo>
                <a:close/>
              </a:path>
              <a:path w="287655" h="476885">
                <a:moveTo>
                  <a:pt x="286342" y="1354"/>
                </a:moveTo>
                <a:lnTo>
                  <a:pt x="282962" y="10582"/>
                </a:lnTo>
                <a:lnTo>
                  <a:pt x="279134" y="24201"/>
                </a:lnTo>
                <a:lnTo>
                  <a:pt x="276720" y="28197"/>
                </a:lnTo>
                <a:lnTo>
                  <a:pt x="287162" y="28197"/>
                </a:lnTo>
                <a:lnTo>
                  <a:pt x="287413" y="10531"/>
                </a:lnTo>
                <a:lnTo>
                  <a:pt x="286342" y="1354"/>
                </a:lnTo>
                <a:close/>
              </a:path>
              <a:path w="287655" h="476885">
                <a:moveTo>
                  <a:pt x="13991" y="14032"/>
                </a:moveTo>
                <a:lnTo>
                  <a:pt x="12322" y="14895"/>
                </a:lnTo>
                <a:lnTo>
                  <a:pt x="10171" y="18399"/>
                </a:lnTo>
                <a:lnTo>
                  <a:pt x="14107" y="18399"/>
                </a:lnTo>
                <a:lnTo>
                  <a:pt x="13991" y="14032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325443" y="2673160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1" y="404882"/>
                </a:moveTo>
                <a:lnTo>
                  <a:pt x="4369" y="404882"/>
                </a:lnTo>
                <a:lnTo>
                  <a:pt x="5540" y="409393"/>
                </a:lnTo>
                <a:lnTo>
                  <a:pt x="6170" y="421660"/>
                </a:lnTo>
                <a:lnTo>
                  <a:pt x="6592" y="427739"/>
                </a:lnTo>
                <a:lnTo>
                  <a:pt x="6913" y="419946"/>
                </a:lnTo>
                <a:lnTo>
                  <a:pt x="7031" y="412836"/>
                </a:lnTo>
                <a:lnTo>
                  <a:pt x="7071" y="404882"/>
                </a:lnTo>
                <a:close/>
              </a:path>
              <a:path w="7620" h="427989">
                <a:moveTo>
                  <a:pt x="5196" y="0"/>
                </a:moveTo>
                <a:lnTo>
                  <a:pt x="1910" y="49851"/>
                </a:lnTo>
                <a:lnTo>
                  <a:pt x="1522" y="90499"/>
                </a:lnTo>
                <a:lnTo>
                  <a:pt x="1022" y="151482"/>
                </a:lnTo>
                <a:lnTo>
                  <a:pt x="612" y="208582"/>
                </a:lnTo>
                <a:lnTo>
                  <a:pt x="235" y="273228"/>
                </a:lnTo>
                <a:lnTo>
                  <a:pt x="7" y="333082"/>
                </a:lnTo>
                <a:lnTo>
                  <a:pt x="0" y="381750"/>
                </a:lnTo>
                <a:lnTo>
                  <a:pt x="286" y="412836"/>
                </a:lnTo>
                <a:lnTo>
                  <a:pt x="938" y="419946"/>
                </a:lnTo>
                <a:lnTo>
                  <a:pt x="2790" y="408332"/>
                </a:lnTo>
                <a:lnTo>
                  <a:pt x="4369" y="404882"/>
                </a:lnTo>
                <a:lnTo>
                  <a:pt x="7071" y="404882"/>
                </a:lnTo>
                <a:lnTo>
                  <a:pt x="7110" y="397391"/>
                </a:lnTo>
                <a:lnTo>
                  <a:pt x="6602" y="372587"/>
                </a:lnTo>
                <a:lnTo>
                  <a:pt x="6215" y="343016"/>
                </a:lnTo>
                <a:lnTo>
                  <a:pt x="6189" y="333082"/>
                </a:lnTo>
                <a:lnTo>
                  <a:pt x="6161" y="208582"/>
                </a:lnTo>
                <a:lnTo>
                  <a:pt x="6336" y="145541"/>
                </a:lnTo>
                <a:lnTo>
                  <a:pt x="6580" y="86588"/>
                </a:lnTo>
                <a:lnTo>
                  <a:pt x="6877" y="37782"/>
                </a:lnTo>
                <a:lnTo>
                  <a:pt x="7148" y="15032"/>
                </a:lnTo>
                <a:lnTo>
                  <a:pt x="6722" y="4726"/>
                </a:lnTo>
                <a:lnTo>
                  <a:pt x="5196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598666" y="2674438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79" y="399503"/>
                </a:moveTo>
                <a:lnTo>
                  <a:pt x="4371" y="399503"/>
                </a:lnTo>
                <a:lnTo>
                  <a:pt x="5546" y="403815"/>
                </a:lnTo>
                <a:lnTo>
                  <a:pt x="6178" y="415543"/>
                </a:lnTo>
                <a:lnTo>
                  <a:pt x="6599" y="421356"/>
                </a:lnTo>
                <a:lnTo>
                  <a:pt x="7013" y="411767"/>
                </a:lnTo>
                <a:lnTo>
                  <a:pt x="7079" y="399503"/>
                </a:lnTo>
                <a:close/>
              </a:path>
              <a:path w="7620" h="421639">
                <a:moveTo>
                  <a:pt x="5195" y="0"/>
                </a:moveTo>
                <a:lnTo>
                  <a:pt x="1863" y="52096"/>
                </a:lnTo>
                <a:lnTo>
                  <a:pt x="1406" y="100575"/>
                </a:lnTo>
                <a:lnTo>
                  <a:pt x="886" y="165117"/>
                </a:lnTo>
                <a:lnTo>
                  <a:pt x="406" y="236726"/>
                </a:lnTo>
                <a:lnTo>
                  <a:pt x="68" y="306405"/>
                </a:lnTo>
                <a:lnTo>
                  <a:pt x="0" y="368604"/>
                </a:lnTo>
                <a:lnTo>
                  <a:pt x="235" y="403991"/>
                </a:lnTo>
                <a:lnTo>
                  <a:pt x="945" y="413905"/>
                </a:lnTo>
                <a:lnTo>
                  <a:pt x="2792" y="402803"/>
                </a:lnTo>
                <a:lnTo>
                  <a:pt x="4371" y="399503"/>
                </a:lnTo>
                <a:lnTo>
                  <a:pt x="7079" y="399503"/>
                </a:lnTo>
                <a:lnTo>
                  <a:pt x="7117" y="392332"/>
                </a:lnTo>
                <a:lnTo>
                  <a:pt x="6610" y="368604"/>
                </a:lnTo>
                <a:lnTo>
                  <a:pt x="6223" y="339651"/>
                </a:lnTo>
                <a:lnTo>
                  <a:pt x="6133" y="306405"/>
                </a:lnTo>
                <a:lnTo>
                  <a:pt x="6130" y="220242"/>
                </a:lnTo>
                <a:lnTo>
                  <a:pt x="6316" y="149712"/>
                </a:lnTo>
                <a:lnTo>
                  <a:pt x="6583" y="85250"/>
                </a:lnTo>
                <a:lnTo>
                  <a:pt x="6877" y="36816"/>
                </a:lnTo>
                <a:lnTo>
                  <a:pt x="7143" y="14376"/>
                </a:lnTo>
                <a:lnTo>
                  <a:pt x="6719" y="4523"/>
                </a:lnTo>
                <a:lnTo>
                  <a:pt x="5195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323127" y="2625068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75" y="0"/>
                </a:moveTo>
                <a:lnTo>
                  <a:pt x="5448" y="177"/>
                </a:lnTo>
                <a:lnTo>
                  <a:pt x="1054" y="3987"/>
                </a:lnTo>
                <a:lnTo>
                  <a:pt x="406" y="10287"/>
                </a:lnTo>
                <a:lnTo>
                  <a:pt x="0" y="24396"/>
                </a:lnTo>
                <a:lnTo>
                  <a:pt x="927" y="19964"/>
                </a:lnTo>
                <a:lnTo>
                  <a:pt x="1978" y="8957"/>
                </a:lnTo>
                <a:lnTo>
                  <a:pt x="2909" y="4445"/>
                </a:lnTo>
                <a:lnTo>
                  <a:pt x="288761" y="4445"/>
                </a:lnTo>
                <a:lnTo>
                  <a:pt x="283464" y="3327"/>
                </a:lnTo>
                <a:lnTo>
                  <a:pt x="5575" y="0"/>
                </a:lnTo>
                <a:close/>
              </a:path>
              <a:path w="293370" h="24764">
                <a:moveTo>
                  <a:pt x="288761" y="4445"/>
                </a:moveTo>
                <a:lnTo>
                  <a:pt x="2909" y="4445"/>
                </a:lnTo>
                <a:lnTo>
                  <a:pt x="4243" y="5666"/>
                </a:lnTo>
                <a:lnTo>
                  <a:pt x="6513" y="11893"/>
                </a:lnTo>
                <a:lnTo>
                  <a:pt x="10375" y="23088"/>
                </a:lnTo>
                <a:lnTo>
                  <a:pt x="12357" y="24320"/>
                </a:lnTo>
                <a:lnTo>
                  <a:pt x="13716" y="15087"/>
                </a:lnTo>
                <a:lnTo>
                  <a:pt x="15575" y="9939"/>
                </a:lnTo>
                <a:lnTo>
                  <a:pt x="20127" y="7613"/>
                </a:lnTo>
                <a:lnTo>
                  <a:pt x="28830" y="6983"/>
                </a:lnTo>
                <a:lnTo>
                  <a:pt x="291368" y="6921"/>
                </a:lnTo>
                <a:lnTo>
                  <a:pt x="288761" y="4445"/>
                </a:lnTo>
                <a:close/>
              </a:path>
              <a:path w="293370" h="24764">
                <a:moveTo>
                  <a:pt x="291368" y="6921"/>
                </a:moveTo>
                <a:lnTo>
                  <a:pt x="43141" y="6921"/>
                </a:lnTo>
                <a:lnTo>
                  <a:pt x="266026" y="10922"/>
                </a:lnTo>
                <a:lnTo>
                  <a:pt x="271985" y="13447"/>
                </a:lnTo>
                <a:lnTo>
                  <a:pt x="275064" y="18659"/>
                </a:lnTo>
                <a:lnTo>
                  <a:pt x="276897" y="22151"/>
                </a:lnTo>
                <a:lnTo>
                  <a:pt x="279120" y="19519"/>
                </a:lnTo>
                <a:lnTo>
                  <a:pt x="282198" y="14383"/>
                </a:lnTo>
                <a:lnTo>
                  <a:pt x="285821" y="11893"/>
                </a:lnTo>
                <a:lnTo>
                  <a:pt x="292052" y="11893"/>
                </a:lnTo>
                <a:lnTo>
                  <a:pt x="292773" y="8255"/>
                </a:lnTo>
                <a:lnTo>
                  <a:pt x="291368" y="6921"/>
                </a:lnTo>
                <a:close/>
              </a:path>
              <a:path w="293370" h="24764">
                <a:moveTo>
                  <a:pt x="292052" y="11893"/>
                </a:moveTo>
                <a:lnTo>
                  <a:pt x="285821" y="11893"/>
                </a:lnTo>
                <a:lnTo>
                  <a:pt x="289112" y="13165"/>
                </a:lnTo>
                <a:lnTo>
                  <a:pt x="291198" y="19316"/>
                </a:lnTo>
                <a:lnTo>
                  <a:pt x="291249" y="15951"/>
                </a:lnTo>
                <a:lnTo>
                  <a:pt x="292052" y="11893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317720" y="3077729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74" y="18211"/>
                </a:moveTo>
                <a:lnTo>
                  <a:pt x="483" y="28721"/>
                </a:lnTo>
                <a:lnTo>
                  <a:pt x="0" y="37160"/>
                </a:lnTo>
                <a:lnTo>
                  <a:pt x="5054" y="41630"/>
                </a:lnTo>
                <a:lnTo>
                  <a:pt x="14414" y="40906"/>
                </a:lnTo>
                <a:lnTo>
                  <a:pt x="96387" y="38061"/>
                </a:lnTo>
                <a:lnTo>
                  <a:pt x="10947" y="38061"/>
                </a:lnTo>
                <a:lnTo>
                  <a:pt x="13550" y="32766"/>
                </a:lnTo>
                <a:lnTo>
                  <a:pt x="13159" y="31210"/>
                </a:lnTo>
                <a:lnTo>
                  <a:pt x="7395" y="31210"/>
                </a:lnTo>
                <a:lnTo>
                  <a:pt x="4711" y="31178"/>
                </a:lnTo>
                <a:lnTo>
                  <a:pt x="2247" y="28829"/>
                </a:lnTo>
                <a:lnTo>
                  <a:pt x="1219" y="22872"/>
                </a:lnTo>
                <a:lnTo>
                  <a:pt x="774" y="18211"/>
                </a:lnTo>
                <a:close/>
              </a:path>
              <a:path w="294640" h="41910">
                <a:moveTo>
                  <a:pt x="285597" y="12496"/>
                </a:moveTo>
                <a:lnTo>
                  <a:pt x="285102" y="24384"/>
                </a:lnTo>
                <a:lnTo>
                  <a:pt x="274967" y="26911"/>
                </a:lnTo>
                <a:lnTo>
                  <a:pt x="246555" y="28721"/>
                </a:lnTo>
                <a:lnTo>
                  <a:pt x="56198" y="35096"/>
                </a:lnTo>
                <a:lnTo>
                  <a:pt x="25603" y="36461"/>
                </a:lnTo>
                <a:lnTo>
                  <a:pt x="10947" y="38061"/>
                </a:lnTo>
                <a:lnTo>
                  <a:pt x="96387" y="38061"/>
                </a:lnTo>
                <a:lnTo>
                  <a:pt x="279361" y="31711"/>
                </a:lnTo>
                <a:lnTo>
                  <a:pt x="287166" y="31711"/>
                </a:lnTo>
                <a:lnTo>
                  <a:pt x="294347" y="24866"/>
                </a:lnTo>
                <a:lnTo>
                  <a:pt x="294145" y="23514"/>
                </a:lnTo>
                <a:lnTo>
                  <a:pt x="286802" y="23514"/>
                </a:lnTo>
                <a:lnTo>
                  <a:pt x="285724" y="20320"/>
                </a:lnTo>
                <a:lnTo>
                  <a:pt x="285597" y="12496"/>
                </a:lnTo>
                <a:close/>
              </a:path>
              <a:path w="294640" h="41910">
                <a:moveTo>
                  <a:pt x="287166" y="31711"/>
                </a:moveTo>
                <a:lnTo>
                  <a:pt x="279361" y="31711"/>
                </a:lnTo>
                <a:lnTo>
                  <a:pt x="286486" y="32359"/>
                </a:lnTo>
                <a:lnTo>
                  <a:pt x="287166" y="31711"/>
                </a:lnTo>
                <a:close/>
              </a:path>
              <a:path w="294640" h="41910">
                <a:moveTo>
                  <a:pt x="10692" y="24859"/>
                </a:moveTo>
                <a:lnTo>
                  <a:pt x="9288" y="27806"/>
                </a:lnTo>
                <a:lnTo>
                  <a:pt x="7395" y="31210"/>
                </a:lnTo>
                <a:lnTo>
                  <a:pt x="13159" y="31210"/>
                </a:lnTo>
                <a:lnTo>
                  <a:pt x="11912" y="26263"/>
                </a:lnTo>
                <a:lnTo>
                  <a:pt x="10692" y="24859"/>
                </a:lnTo>
                <a:close/>
              </a:path>
              <a:path w="294640" h="41910">
                <a:moveTo>
                  <a:pt x="293852" y="0"/>
                </a:moveTo>
                <a:lnTo>
                  <a:pt x="291862" y="13676"/>
                </a:lnTo>
                <a:lnTo>
                  <a:pt x="289193" y="21326"/>
                </a:lnTo>
                <a:lnTo>
                  <a:pt x="286802" y="23514"/>
                </a:lnTo>
                <a:lnTo>
                  <a:pt x="294145" y="23514"/>
                </a:lnTo>
                <a:lnTo>
                  <a:pt x="293509" y="19265"/>
                </a:lnTo>
                <a:lnTo>
                  <a:pt x="293852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1038137" y="2881128"/>
            <a:ext cx="1270" cy="3175"/>
          </a:xfrm>
          <a:custGeom>
            <a:avLst/>
            <a:gdLst/>
            <a:ahLst/>
            <a:cxnLst/>
            <a:rect l="l" t="t" r="r" b="b"/>
            <a:pathLst>
              <a:path w="1269" h="3175">
                <a:moveTo>
                  <a:pt x="1092" y="0"/>
                </a:moveTo>
                <a:lnTo>
                  <a:pt x="406" y="1231"/>
                </a:lnTo>
                <a:lnTo>
                  <a:pt x="0" y="1803"/>
                </a:lnTo>
                <a:lnTo>
                  <a:pt x="419" y="2019"/>
                </a:lnTo>
                <a:lnTo>
                  <a:pt x="787" y="2285"/>
                </a:lnTo>
                <a:lnTo>
                  <a:pt x="1092" y="2578"/>
                </a:lnTo>
                <a:lnTo>
                  <a:pt x="1092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1039227" y="2883710"/>
            <a:ext cx="2540" cy="7620"/>
          </a:xfrm>
          <a:custGeom>
            <a:avLst/>
            <a:gdLst/>
            <a:ahLst/>
            <a:cxnLst/>
            <a:rect l="l" t="t" r="r" b="b"/>
            <a:pathLst>
              <a:path w="2540" h="7619">
                <a:moveTo>
                  <a:pt x="0" y="0"/>
                </a:moveTo>
                <a:lnTo>
                  <a:pt x="96" y="2362"/>
                </a:lnTo>
                <a:lnTo>
                  <a:pt x="241" y="4546"/>
                </a:lnTo>
                <a:lnTo>
                  <a:pt x="1168" y="6108"/>
                </a:lnTo>
                <a:lnTo>
                  <a:pt x="2489" y="7226"/>
                </a:lnTo>
                <a:lnTo>
                  <a:pt x="2437" y="4546"/>
                </a:lnTo>
                <a:lnTo>
                  <a:pt x="2019" y="2362"/>
                </a:lnTo>
                <a:lnTo>
                  <a:pt x="203" y="152"/>
                </a:lnTo>
                <a:lnTo>
                  <a:pt x="0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1015" y="2624201"/>
            <a:ext cx="173558" cy="149720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26022" y="2657396"/>
            <a:ext cx="113412" cy="11166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735685" y="2621990"/>
            <a:ext cx="180720" cy="149720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1015" y="2534336"/>
            <a:ext cx="1041954" cy="507487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1016" y="2363241"/>
            <a:ext cx="1137805" cy="251459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-252" y="2371570"/>
            <a:ext cx="391015" cy="160401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398539" y="2408665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47" y="0"/>
                </a:moveTo>
                <a:lnTo>
                  <a:pt x="12445" y="1752"/>
                </a:lnTo>
                <a:lnTo>
                  <a:pt x="9804" y="7238"/>
                </a:lnTo>
                <a:lnTo>
                  <a:pt x="8966" y="8915"/>
                </a:lnTo>
                <a:lnTo>
                  <a:pt x="8204" y="10541"/>
                </a:lnTo>
                <a:lnTo>
                  <a:pt x="6447" y="14097"/>
                </a:lnTo>
                <a:lnTo>
                  <a:pt x="5651" y="15862"/>
                </a:lnTo>
                <a:lnTo>
                  <a:pt x="3214" y="20929"/>
                </a:lnTo>
                <a:lnTo>
                  <a:pt x="2539" y="22453"/>
                </a:lnTo>
                <a:lnTo>
                  <a:pt x="718" y="26454"/>
                </a:lnTo>
                <a:lnTo>
                  <a:pt x="12839" y="1752"/>
                </a:lnTo>
                <a:lnTo>
                  <a:pt x="133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476234" y="2375960"/>
            <a:ext cx="556009" cy="154534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450924" y="2477907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6807" y="22136"/>
                </a:lnTo>
                <a:lnTo>
                  <a:pt x="7429" y="23418"/>
                </a:lnTo>
                <a:lnTo>
                  <a:pt x="8737" y="25984"/>
                </a:lnTo>
                <a:lnTo>
                  <a:pt x="9817" y="27698"/>
                </a:lnTo>
                <a:lnTo>
                  <a:pt x="9258" y="25958"/>
                </a:lnTo>
                <a:lnTo>
                  <a:pt x="8331" y="23355"/>
                </a:lnTo>
                <a:lnTo>
                  <a:pt x="7835" y="22072"/>
                </a:lnTo>
                <a:lnTo>
                  <a:pt x="7378" y="20535"/>
                </a:lnTo>
                <a:lnTo>
                  <a:pt x="6159" y="17297"/>
                </a:lnTo>
                <a:lnTo>
                  <a:pt x="5549" y="15570"/>
                </a:lnTo>
                <a:lnTo>
                  <a:pt x="4965" y="13830"/>
                </a:lnTo>
                <a:lnTo>
                  <a:pt x="4318" y="12115"/>
                </a:lnTo>
                <a:lnTo>
                  <a:pt x="3162" y="8750"/>
                </a:lnTo>
                <a:lnTo>
                  <a:pt x="2552" y="7137"/>
                </a:lnTo>
                <a:lnTo>
                  <a:pt x="673" y="1714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422954" y="2369524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86" y="4267"/>
                </a:lnTo>
                <a:lnTo>
                  <a:pt x="1267" y="8686"/>
                </a:lnTo>
                <a:lnTo>
                  <a:pt x="1130" y="12039"/>
                </a:lnTo>
                <a:lnTo>
                  <a:pt x="991" y="13754"/>
                </a:lnTo>
                <a:lnTo>
                  <a:pt x="914" y="15494"/>
                </a:lnTo>
                <a:lnTo>
                  <a:pt x="800" y="17233"/>
                </a:lnTo>
                <a:lnTo>
                  <a:pt x="522" y="20472"/>
                </a:lnTo>
                <a:lnTo>
                  <a:pt x="431" y="22009"/>
                </a:lnTo>
                <a:lnTo>
                  <a:pt x="114" y="25920"/>
                </a:lnTo>
                <a:lnTo>
                  <a:pt x="0" y="27673"/>
                </a:lnTo>
                <a:lnTo>
                  <a:pt x="469" y="25920"/>
                </a:lnTo>
                <a:lnTo>
                  <a:pt x="2133" y="7073"/>
                </a:lnTo>
                <a:lnTo>
                  <a:pt x="1981" y="4267"/>
                </a:lnTo>
                <a:lnTo>
                  <a:pt x="1765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1016" y="2449094"/>
            <a:ext cx="20567" cy="17924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191952" y="2392799"/>
            <a:ext cx="48450" cy="48411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1015" y="2377936"/>
            <a:ext cx="215511" cy="152754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278893" y="2375861"/>
            <a:ext cx="117146" cy="152124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399765" y="2446561"/>
            <a:ext cx="26559" cy="68978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832959" y="2377690"/>
            <a:ext cx="182935" cy="151323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213368" y="2430289"/>
            <a:ext cx="56728" cy="100935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512522" y="2370343"/>
            <a:ext cx="218785" cy="166379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480086" y="2485736"/>
            <a:ext cx="8351" cy="32343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/>
          <p:nvPr/>
        </p:nvSpPr>
        <p:spPr>
          <a:xfrm>
            <a:off x="429242" y="2381211"/>
            <a:ext cx="82661" cy="89078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9" name="object 1369"/>
          <p:cNvSpPr/>
          <p:nvPr/>
        </p:nvSpPr>
        <p:spPr>
          <a:xfrm>
            <a:off x="749522" y="2406742"/>
            <a:ext cx="104870" cy="103866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0" name="object 1370"/>
          <p:cNvSpPr/>
          <p:nvPr/>
        </p:nvSpPr>
        <p:spPr>
          <a:xfrm>
            <a:off x="715354" y="2376146"/>
            <a:ext cx="124689" cy="146327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1015" y="2362085"/>
            <a:ext cx="1136845" cy="251739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644376" y="2887315"/>
            <a:ext cx="1252855" cy="391160"/>
          </a:xfrm>
          <a:custGeom>
            <a:avLst/>
            <a:gdLst/>
            <a:ahLst/>
            <a:cxnLst/>
            <a:rect l="l" t="t" r="r" b="b"/>
            <a:pathLst>
              <a:path w="1252855" h="391160">
                <a:moveTo>
                  <a:pt x="1252702" y="0"/>
                </a:moveTo>
                <a:lnTo>
                  <a:pt x="0" y="0"/>
                </a:lnTo>
                <a:lnTo>
                  <a:pt x="109072" y="390732"/>
                </a:lnTo>
                <a:lnTo>
                  <a:pt x="1143630" y="390732"/>
                </a:lnTo>
                <a:lnTo>
                  <a:pt x="1252702" y="0"/>
                </a:lnTo>
                <a:close/>
              </a:path>
            </a:pathLst>
          </a:custGeom>
          <a:solidFill>
            <a:srgbClr val="50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1778093" y="2940347"/>
            <a:ext cx="95250" cy="337820"/>
          </a:xfrm>
          <a:custGeom>
            <a:avLst/>
            <a:gdLst/>
            <a:ahLst/>
            <a:cxnLst/>
            <a:rect l="l" t="t" r="r" b="b"/>
            <a:pathLst>
              <a:path w="95250" h="337820">
                <a:moveTo>
                  <a:pt x="94989" y="0"/>
                </a:moveTo>
                <a:lnTo>
                  <a:pt x="52545" y="106294"/>
                </a:lnTo>
                <a:lnTo>
                  <a:pt x="28426" y="177417"/>
                </a:lnTo>
                <a:lnTo>
                  <a:pt x="13659" y="245489"/>
                </a:lnTo>
                <a:lnTo>
                  <a:pt x="0" y="337700"/>
                </a:lnTo>
                <a:lnTo>
                  <a:pt x="647" y="337700"/>
                </a:lnTo>
                <a:lnTo>
                  <a:pt x="94989" y="0"/>
                </a:lnTo>
                <a:close/>
              </a:path>
            </a:pathLst>
          </a:custGeom>
          <a:solidFill>
            <a:srgbClr val="50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689166" y="2887315"/>
            <a:ext cx="1163320" cy="391160"/>
          </a:xfrm>
          <a:custGeom>
            <a:avLst/>
            <a:gdLst/>
            <a:ahLst/>
            <a:cxnLst/>
            <a:rect l="l" t="t" r="r" b="b"/>
            <a:pathLst>
              <a:path w="1163320" h="391160">
                <a:moveTo>
                  <a:pt x="1163116" y="0"/>
                </a:moveTo>
                <a:lnTo>
                  <a:pt x="0" y="0"/>
                </a:lnTo>
                <a:lnTo>
                  <a:pt x="119575" y="390732"/>
                </a:lnTo>
                <a:lnTo>
                  <a:pt x="1046552" y="390732"/>
                </a:lnTo>
                <a:lnTo>
                  <a:pt x="1163116" y="0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/>
          <p:nvPr/>
        </p:nvSpPr>
        <p:spPr>
          <a:xfrm>
            <a:off x="739451" y="2979270"/>
            <a:ext cx="17780" cy="43180"/>
          </a:xfrm>
          <a:custGeom>
            <a:avLst/>
            <a:gdLst/>
            <a:ahLst/>
            <a:cxnLst/>
            <a:rect l="l" t="t" r="r" b="b"/>
            <a:pathLst>
              <a:path w="17779" h="43180">
                <a:moveTo>
                  <a:pt x="6342" y="0"/>
                </a:moveTo>
                <a:lnTo>
                  <a:pt x="5364" y="304"/>
                </a:lnTo>
                <a:lnTo>
                  <a:pt x="5313" y="520"/>
                </a:lnTo>
                <a:lnTo>
                  <a:pt x="2190" y="10684"/>
                </a:lnTo>
                <a:lnTo>
                  <a:pt x="0" y="20883"/>
                </a:lnTo>
                <a:lnTo>
                  <a:pt x="1336" y="30937"/>
                </a:lnTo>
                <a:lnTo>
                  <a:pt x="8793" y="40665"/>
                </a:lnTo>
                <a:lnTo>
                  <a:pt x="11231" y="42722"/>
                </a:lnTo>
                <a:lnTo>
                  <a:pt x="17340" y="40411"/>
                </a:lnTo>
                <a:lnTo>
                  <a:pt x="17670" y="38798"/>
                </a:lnTo>
                <a:lnTo>
                  <a:pt x="17536" y="29046"/>
                </a:lnTo>
                <a:lnTo>
                  <a:pt x="14443" y="19465"/>
                </a:lnTo>
                <a:lnTo>
                  <a:pt x="10157" y="9937"/>
                </a:lnTo>
                <a:lnTo>
                  <a:pt x="6432" y="304"/>
                </a:lnTo>
                <a:lnTo>
                  <a:pt x="634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6" name="object 1376"/>
          <p:cNvSpPr/>
          <p:nvPr/>
        </p:nvSpPr>
        <p:spPr>
          <a:xfrm>
            <a:off x="758513" y="2989732"/>
            <a:ext cx="18415" cy="27305"/>
          </a:xfrm>
          <a:custGeom>
            <a:avLst/>
            <a:gdLst/>
            <a:ahLst/>
            <a:cxnLst/>
            <a:rect l="l" t="t" r="r" b="b"/>
            <a:pathLst>
              <a:path w="18415" h="27305">
                <a:moveTo>
                  <a:pt x="7937" y="0"/>
                </a:moveTo>
                <a:lnTo>
                  <a:pt x="0" y="25133"/>
                </a:lnTo>
                <a:lnTo>
                  <a:pt x="10871" y="27241"/>
                </a:lnTo>
                <a:lnTo>
                  <a:pt x="13144" y="26377"/>
                </a:lnTo>
                <a:lnTo>
                  <a:pt x="14287" y="25615"/>
                </a:lnTo>
                <a:lnTo>
                  <a:pt x="18028" y="19671"/>
                </a:lnTo>
                <a:lnTo>
                  <a:pt x="15652" y="13133"/>
                </a:lnTo>
                <a:lnTo>
                  <a:pt x="11019" y="6511"/>
                </a:lnTo>
                <a:lnTo>
                  <a:pt x="7988" y="317"/>
                </a:lnTo>
                <a:lnTo>
                  <a:pt x="793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777815" y="2991567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70" h="17780">
                <a:moveTo>
                  <a:pt x="5562" y="0"/>
                </a:moveTo>
                <a:lnTo>
                  <a:pt x="4191" y="482"/>
                </a:lnTo>
                <a:lnTo>
                  <a:pt x="5943" y="3771"/>
                </a:lnTo>
                <a:lnTo>
                  <a:pt x="3568" y="6515"/>
                </a:lnTo>
                <a:lnTo>
                  <a:pt x="1447" y="11569"/>
                </a:lnTo>
                <a:lnTo>
                  <a:pt x="0" y="15163"/>
                </a:lnTo>
                <a:lnTo>
                  <a:pt x="5969" y="17665"/>
                </a:lnTo>
                <a:lnTo>
                  <a:pt x="9118" y="16725"/>
                </a:lnTo>
                <a:lnTo>
                  <a:pt x="13817" y="12992"/>
                </a:lnTo>
                <a:lnTo>
                  <a:pt x="10744" y="10553"/>
                </a:lnTo>
                <a:lnTo>
                  <a:pt x="8877" y="5016"/>
                </a:lnTo>
                <a:lnTo>
                  <a:pt x="8928" y="2603"/>
                </a:lnTo>
                <a:lnTo>
                  <a:pt x="556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806826" y="3000635"/>
            <a:ext cx="19685" cy="52069"/>
          </a:xfrm>
          <a:custGeom>
            <a:avLst/>
            <a:gdLst/>
            <a:ahLst/>
            <a:cxnLst/>
            <a:rect l="l" t="t" r="r" b="b"/>
            <a:pathLst>
              <a:path w="19684" h="52069">
                <a:moveTo>
                  <a:pt x="3578" y="0"/>
                </a:moveTo>
                <a:lnTo>
                  <a:pt x="2816" y="228"/>
                </a:lnTo>
                <a:lnTo>
                  <a:pt x="312" y="12825"/>
                </a:lnTo>
                <a:lnTo>
                  <a:pt x="0" y="25158"/>
                </a:lnTo>
                <a:lnTo>
                  <a:pt x="3063" y="37330"/>
                </a:lnTo>
                <a:lnTo>
                  <a:pt x="10728" y="49276"/>
                </a:lnTo>
                <a:lnTo>
                  <a:pt x="12849" y="51676"/>
                </a:lnTo>
                <a:lnTo>
                  <a:pt x="19529" y="48539"/>
                </a:lnTo>
                <a:lnTo>
                  <a:pt x="19364" y="46939"/>
                </a:lnTo>
                <a:lnTo>
                  <a:pt x="16902" y="35149"/>
                </a:lnTo>
                <a:lnTo>
                  <a:pt x="12690" y="23526"/>
                </a:lnTo>
                <a:lnTo>
                  <a:pt x="7887" y="11941"/>
                </a:lnTo>
                <a:lnTo>
                  <a:pt x="3654" y="266"/>
                </a:lnTo>
                <a:lnTo>
                  <a:pt x="357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826965" y="3006251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4" h="34289">
                <a:moveTo>
                  <a:pt x="3149" y="0"/>
                </a:moveTo>
                <a:lnTo>
                  <a:pt x="2082" y="444"/>
                </a:lnTo>
                <a:lnTo>
                  <a:pt x="3365" y="5194"/>
                </a:lnTo>
                <a:lnTo>
                  <a:pt x="0" y="9918"/>
                </a:lnTo>
                <a:lnTo>
                  <a:pt x="279" y="20383"/>
                </a:lnTo>
                <a:lnTo>
                  <a:pt x="939" y="26415"/>
                </a:lnTo>
                <a:lnTo>
                  <a:pt x="8077" y="33997"/>
                </a:lnTo>
                <a:lnTo>
                  <a:pt x="13779" y="31470"/>
                </a:lnTo>
                <a:lnTo>
                  <a:pt x="16535" y="23990"/>
                </a:lnTo>
                <a:lnTo>
                  <a:pt x="11607" y="18592"/>
                </a:lnTo>
                <a:lnTo>
                  <a:pt x="7607" y="8686"/>
                </a:lnTo>
                <a:lnTo>
                  <a:pt x="6972" y="3936"/>
                </a:lnTo>
                <a:lnTo>
                  <a:pt x="31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845700" y="3012619"/>
            <a:ext cx="11430" cy="35560"/>
          </a:xfrm>
          <a:custGeom>
            <a:avLst/>
            <a:gdLst/>
            <a:ahLst/>
            <a:cxnLst/>
            <a:rect l="l" t="t" r="r" b="b"/>
            <a:pathLst>
              <a:path w="11430" h="35560">
                <a:moveTo>
                  <a:pt x="1841" y="0"/>
                </a:moveTo>
                <a:lnTo>
                  <a:pt x="0" y="596"/>
                </a:lnTo>
                <a:lnTo>
                  <a:pt x="126" y="1104"/>
                </a:lnTo>
                <a:lnTo>
                  <a:pt x="1161" y="9258"/>
                </a:lnTo>
                <a:lnTo>
                  <a:pt x="1476" y="17359"/>
                </a:lnTo>
                <a:lnTo>
                  <a:pt x="2520" y="25438"/>
                </a:lnTo>
                <a:lnTo>
                  <a:pt x="5740" y="33527"/>
                </a:lnTo>
                <a:lnTo>
                  <a:pt x="6603" y="34988"/>
                </a:lnTo>
                <a:lnTo>
                  <a:pt x="10998" y="33870"/>
                </a:lnTo>
                <a:lnTo>
                  <a:pt x="11023" y="32727"/>
                </a:lnTo>
                <a:lnTo>
                  <a:pt x="10625" y="24720"/>
                </a:lnTo>
                <a:lnTo>
                  <a:pt x="9070" y="16540"/>
                </a:lnTo>
                <a:lnTo>
                  <a:pt x="6301" y="8433"/>
                </a:lnTo>
                <a:lnTo>
                  <a:pt x="2227" y="596"/>
                </a:lnTo>
                <a:lnTo>
                  <a:pt x="18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880969" y="3024840"/>
            <a:ext cx="8890" cy="15875"/>
          </a:xfrm>
          <a:custGeom>
            <a:avLst/>
            <a:gdLst/>
            <a:ahLst/>
            <a:cxnLst/>
            <a:rect l="l" t="t" r="r" b="b"/>
            <a:pathLst>
              <a:path w="8890" h="15875">
                <a:moveTo>
                  <a:pt x="2082" y="0"/>
                </a:moveTo>
                <a:lnTo>
                  <a:pt x="0" y="1066"/>
                </a:lnTo>
                <a:lnTo>
                  <a:pt x="1422" y="2578"/>
                </a:lnTo>
                <a:lnTo>
                  <a:pt x="787" y="3695"/>
                </a:lnTo>
                <a:lnTo>
                  <a:pt x="685" y="6019"/>
                </a:lnTo>
                <a:lnTo>
                  <a:pt x="1003" y="6756"/>
                </a:lnTo>
                <a:lnTo>
                  <a:pt x="469" y="9867"/>
                </a:lnTo>
                <a:lnTo>
                  <a:pt x="685" y="12077"/>
                </a:lnTo>
                <a:lnTo>
                  <a:pt x="3098" y="15481"/>
                </a:lnTo>
                <a:lnTo>
                  <a:pt x="6870" y="13690"/>
                </a:lnTo>
                <a:lnTo>
                  <a:pt x="8369" y="10667"/>
                </a:lnTo>
                <a:lnTo>
                  <a:pt x="6984" y="8356"/>
                </a:lnTo>
                <a:lnTo>
                  <a:pt x="6032" y="4914"/>
                </a:lnTo>
                <a:lnTo>
                  <a:pt x="4965" y="3822"/>
                </a:lnTo>
                <a:lnTo>
                  <a:pt x="4406" y="1689"/>
                </a:lnTo>
                <a:lnTo>
                  <a:pt x="4254" y="1346"/>
                </a:lnTo>
                <a:lnTo>
                  <a:pt x="208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907417" y="2983176"/>
            <a:ext cx="17145" cy="39370"/>
          </a:xfrm>
          <a:custGeom>
            <a:avLst/>
            <a:gdLst/>
            <a:ahLst/>
            <a:cxnLst/>
            <a:rect l="l" t="t" r="r" b="b"/>
            <a:pathLst>
              <a:path w="17144" h="39369">
                <a:moveTo>
                  <a:pt x="1905" y="0"/>
                </a:moveTo>
                <a:lnTo>
                  <a:pt x="469" y="558"/>
                </a:lnTo>
                <a:lnTo>
                  <a:pt x="2743" y="6222"/>
                </a:lnTo>
                <a:lnTo>
                  <a:pt x="0" y="12293"/>
                </a:lnTo>
                <a:lnTo>
                  <a:pt x="1689" y="24434"/>
                </a:lnTo>
                <a:lnTo>
                  <a:pt x="4254" y="30606"/>
                </a:lnTo>
                <a:lnTo>
                  <a:pt x="9829" y="38963"/>
                </a:lnTo>
                <a:lnTo>
                  <a:pt x="16179" y="36639"/>
                </a:lnTo>
                <a:lnTo>
                  <a:pt x="16967" y="28409"/>
                </a:lnTo>
                <a:lnTo>
                  <a:pt x="13931" y="22428"/>
                </a:lnTo>
                <a:lnTo>
                  <a:pt x="7683" y="10833"/>
                </a:lnTo>
                <a:lnTo>
                  <a:pt x="6388" y="5067"/>
                </a:lnTo>
                <a:lnTo>
                  <a:pt x="190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945851" y="2979826"/>
            <a:ext cx="16510" cy="39370"/>
          </a:xfrm>
          <a:custGeom>
            <a:avLst/>
            <a:gdLst/>
            <a:ahLst/>
            <a:cxnLst/>
            <a:rect l="l" t="t" r="r" b="b"/>
            <a:pathLst>
              <a:path w="16509" h="39369">
                <a:moveTo>
                  <a:pt x="4140" y="0"/>
                </a:moveTo>
                <a:lnTo>
                  <a:pt x="1993" y="927"/>
                </a:lnTo>
                <a:lnTo>
                  <a:pt x="3568" y="7772"/>
                </a:lnTo>
                <a:lnTo>
                  <a:pt x="203" y="14617"/>
                </a:lnTo>
                <a:lnTo>
                  <a:pt x="0" y="26695"/>
                </a:lnTo>
                <a:lnTo>
                  <a:pt x="2006" y="31851"/>
                </a:lnTo>
                <a:lnTo>
                  <a:pt x="8394" y="39357"/>
                </a:lnTo>
                <a:lnTo>
                  <a:pt x="14808" y="36703"/>
                </a:lnTo>
                <a:lnTo>
                  <a:pt x="15151" y="35331"/>
                </a:lnTo>
                <a:lnTo>
                  <a:pt x="16067" y="26668"/>
                </a:lnTo>
                <a:lnTo>
                  <a:pt x="14570" y="17746"/>
                </a:lnTo>
                <a:lnTo>
                  <a:pt x="10771" y="8965"/>
                </a:lnTo>
                <a:lnTo>
                  <a:pt x="4787" y="723"/>
                </a:lnTo>
                <a:lnTo>
                  <a:pt x="414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812742" y="3086061"/>
            <a:ext cx="83107" cy="74136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920888" y="3141209"/>
            <a:ext cx="17145" cy="43180"/>
          </a:xfrm>
          <a:custGeom>
            <a:avLst/>
            <a:gdLst/>
            <a:ahLst/>
            <a:cxnLst/>
            <a:rect l="l" t="t" r="r" b="b"/>
            <a:pathLst>
              <a:path w="17144" h="43180">
                <a:moveTo>
                  <a:pt x="2336" y="0"/>
                </a:moveTo>
                <a:lnTo>
                  <a:pt x="0" y="736"/>
                </a:lnTo>
                <a:lnTo>
                  <a:pt x="177" y="1371"/>
                </a:lnTo>
                <a:lnTo>
                  <a:pt x="2365" y="11371"/>
                </a:lnTo>
                <a:lnTo>
                  <a:pt x="4105" y="21448"/>
                </a:lnTo>
                <a:lnTo>
                  <a:pt x="6650" y="31466"/>
                </a:lnTo>
                <a:lnTo>
                  <a:pt x="11299" y="41363"/>
                </a:lnTo>
                <a:lnTo>
                  <a:pt x="12369" y="43078"/>
                </a:lnTo>
                <a:lnTo>
                  <a:pt x="16954" y="41363"/>
                </a:lnTo>
                <a:lnTo>
                  <a:pt x="2774" y="736"/>
                </a:lnTo>
                <a:lnTo>
                  <a:pt x="233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960340" y="3195104"/>
            <a:ext cx="13335" cy="2540"/>
          </a:xfrm>
          <a:custGeom>
            <a:avLst/>
            <a:gdLst/>
            <a:ahLst/>
            <a:cxnLst/>
            <a:rect l="l" t="t" r="r" b="b"/>
            <a:pathLst>
              <a:path w="13334" h="2539">
                <a:moveTo>
                  <a:pt x="0" y="2437"/>
                </a:moveTo>
                <a:lnTo>
                  <a:pt x="13144" y="2437"/>
                </a:lnTo>
                <a:lnTo>
                  <a:pt x="13144" y="0"/>
                </a:lnTo>
                <a:lnTo>
                  <a:pt x="0" y="0"/>
                </a:lnTo>
                <a:lnTo>
                  <a:pt x="0" y="2437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791223" y="3183277"/>
            <a:ext cx="17145" cy="38735"/>
          </a:xfrm>
          <a:custGeom>
            <a:avLst/>
            <a:gdLst/>
            <a:ahLst/>
            <a:cxnLst/>
            <a:rect l="l" t="t" r="r" b="b"/>
            <a:pathLst>
              <a:path w="17145" h="38735">
                <a:moveTo>
                  <a:pt x="1435" y="0"/>
                </a:moveTo>
                <a:lnTo>
                  <a:pt x="0" y="507"/>
                </a:lnTo>
                <a:lnTo>
                  <a:pt x="12" y="876"/>
                </a:lnTo>
                <a:lnTo>
                  <a:pt x="991" y="9742"/>
                </a:lnTo>
                <a:lnTo>
                  <a:pt x="2887" y="18781"/>
                </a:lnTo>
                <a:lnTo>
                  <a:pt x="5915" y="27742"/>
                </a:lnTo>
                <a:lnTo>
                  <a:pt x="10287" y="36372"/>
                </a:lnTo>
                <a:lnTo>
                  <a:pt x="11341" y="38112"/>
                </a:lnTo>
                <a:lnTo>
                  <a:pt x="16522" y="36791"/>
                </a:lnTo>
                <a:lnTo>
                  <a:pt x="16573" y="35420"/>
                </a:lnTo>
                <a:lnTo>
                  <a:pt x="15113" y="26477"/>
                </a:lnTo>
                <a:lnTo>
                  <a:pt x="11142" y="17810"/>
                </a:lnTo>
                <a:lnTo>
                  <a:pt x="6159" y="9225"/>
                </a:lnTo>
                <a:lnTo>
                  <a:pt x="1652" y="507"/>
                </a:lnTo>
                <a:lnTo>
                  <a:pt x="14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805624" y="3179947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409" y="0"/>
                </a:moveTo>
                <a:lnTo>
                  <a:pt x="0" y="533"/>
                </a:lnTo>
                <a:lnTo>
                  <a:pt x="317" y="11125"/>
                </a:lnTo>
                <a:lnTo>
                  <a:pt x="1574" y="20624"/>
                </a:lnTo>
                <a:lnTo>
                  <a:pt x="1460" y="25082"/>
                </a:lnTo>
                <a:lnTo>
                  <a:pt x="8318" y="30708"/>
                </a:lnTo>
                <a:lnTo>
                  <a:pt x="13334" y="28778"/>
                </a:lnTo>
                <a:lnTo>
                  <a:pt x="13639" y="27431"/>
                </a:lnTo>
                <a:lnTo>
                  <a:pt x="13148" y="20701"/>
                </a:lnTo>
                <a:lnTo>
                  <a:pt x="9805" y="13892"/>
                </a:lnTo>
                <a:lnTo>
                  <a:pt x="5379" y="7127"/>
                </a:lnTo>
                <a:lnTo>
                  <a:pt x="1632" y="520"/>
                </a:lnTo>
                <a:lnTo>
                  <a:pt x="140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825513" y="3192247"/>
            <a:ext cx="20955" cy="47625"/>
          </a:xfrm>
          <a:custGeom>
            <a:avLst/>
            <a:gdLst/>
            <a:ahLst/>
            <a:cxnLst/>
            <a:rect l="l" t="t" r="r" b="b"/>
            <a:pathLst>
              <a:path w="20955" h="47625">
                <a:moveTo>
                  <a:pt x="3403" y="0"/>
                </a:moveTo>
                <a:lnTo>
                  <a:pt x="1460" y="571"/>
                </a:lnTo>
                <a:lnTo>
                  <a:pt x="0" y="8254"/>
                </a:lnTo>
                <a:lnTo>
                  <a:pt x="2336" y="15239"/>
                </a:lnTo>
                <a:lnTo>
                  <a:pt x="5715" y="30111"/>
                </a:lnTo>
                <a:lnTo>
                  <a:pt x="8331" y="37706"/>
                </a:lnTo>
                <a:lnTo>
                  <a:pt x="14478" y="47053"/>
                </a:lnTo>
                <a:lnTo>
                  <a:pt x="20650" y="44691"/>
                </a:lnTo>
                <a:lnTo>
                  <a:pt x="20840" y="43472"/>
                </a:lnTo>
                <a:lnTo>
                  <a:pt x="19877" y="32457"/>
                </a:lnTo>
                <a:lnTo>
                  <a:pt x="15027" y="21848"/>
                </a:lnTo>
                <a:lnTo>
                  <a:pt x="8782" y="11352"/>
                </a:lnTo>
                <a:lnTo>
                  <a:pt x="3632" y="673"/>
                </a:lnTo>
                <a:lnTo>
                  <a:pt x="340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862261" y="3220967"/>
            <a:ext cx="15875" cy="22225"/>
          </a:xfrm>
          <a:custGeom>
            <a:avLst/>
            <a:gdLst/>
            <a:ahLst/>
            <a:cxnLst/>
            <a:rect l="l" t="t" r="r" b="b"/>
            <a:pathLst>
              <a:path w="15875" h="22225">
                <a:moveTo>
                  <a:pt x="1930" y="0"/>
                </a:moveTo>
                <a:lnTo>
                  <a:pt x="914" y="393"/>
                </a:lnTo>
                <a:lnTo>
                  <a:pt x="3175" y="7111"/>
                </a:lnTo>
                <a:lnTo>
                  <a:pt x="0" y="14376"/>
                </a:lnTo>
                <a:lnTo>
                  <a:pt x="8343" y="22085"/>
                </a:lnTo>
                <a:lnTo>
                  <a:pt x="12877" y="20065"/>
                </a:lnTo>
                <a:lnTo>
                  <a:pt x="15709" y="12890"/>
                </a:lnTo>
                <a:lnTo>
                  <a:pt x="9093" y="5448"/>
                </a:lnTo>
                <a:lnTo>
                  <a:pt x="193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870366" y="3195722"/>
            <a:ext cx="15240" cy="32384"/>
          </a:xfrm>
          <a:custGeom>
            <a:avLst/>
            <a:gdLst/>
            <a:ahLst/>
            <a:cxnLst/>
            <a:rect l="l" t="t" r="r" b="b"/>
            <a:pathLst>
              <a:path w="15240" h="32385">
                <a:moveTo>
                  <a:pt x="2616" y="0"/>
                </a:moveTo>
                <a:lnTo>
                  <a:pt x="0" y="800"/>
                </a:lnTo>
                <a:lnTo>
                  <a:pt x="241" y="1485"/>
                </a:lnTo>
                <a:lnTo>
                  <a:pt x="2606" y="8738"/>
                </a:lnTo>
                <a:lnTo>
                  <a:pt x="4835" y="15979"/>
                </a:lnTo>
                <a:lnTo>
                  <a:pt x="7260" y="23206"/>
                </a:lnTo>
                <a:lnTo>
                  <a:pt x="10257" y="30518"/>
                </a:lnTo>
                <a:lnTo>
                  <a:pt x="10858" y="31838"/>
                </a:lnTo>
                <a:lnTo>
                  <a:pt x="14909" y="30518"/>
                </a:lnTo>
                <a:lnTo>
                  <a:pt x="3091" y="800"/>
                </a:lnTo>
                <a:lnTo>
                  <a:pt x="261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900117" y="3224883"/>
            <a:ext cx="16510" cy="38100"/>
          </a:xfrm>
          <a:custGeom>
            <a:avLst/>
            <a:gdLst/>
            <a:ahLst/>
            <a:cxnLst/>
            <a:rect l="l" t="t" r="r" b="b"/>
            <a:pathLst>
              <a:path w="16509" h="38100">
                <a:moveTo>
                  <a:pt x="2324" y="0"/>
                </a:moveTo>
                <a:lnTo>
                  <a:pt x="0" y="952"/>
                </a:lnTo>
                <a:lnTo>
                  <a:pt x="1473" y="6388"/>
                </a:lnTo>
                <a:lnTo>
                  <a:pt x="787" y="11557"/>
                </a:lnTo>
                <a:lnTo>
                  <a:pt x="3124" y="23050"/>
                </a:lnTo>
                <a:lnTo>
                  <a:pt x="5499" y="29349"/>
                </a:lnTo>
                <a:lnTo>
                  <a:pt x="9524" y="38049"/>
                </a:lnTo>
                <a:lnTo>
                  <a:pt x="16052" y="36207"/>
                </a:lnTo>
                <a:lnTo>
                  <a:pt x="16281" y="34594"/>
                </a:lnTo>
                <a:lnTo>
                  <a:pt x="16171" y="25947"/>
                </a:lnTo>
                <a:lnTo>
                  <a:pt x="13619" y="17362"/>
                </a:lnTo>
                <a:lnTo>
                  <a:pt x="9064" y="8932"/>
                </a:lnTo>
                <a:lnTo>
                  <a:pt x="2946" y="749"/>
                </a:lnTo>
                <a:lnTo>
                  <a:pt x="232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917896" y="3199968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4" h="35560">
                <a:moveTo>
                  <a:pt x="1295" y="0"/>
                </a:moveTo>
                <a:lnTo>
                  <a:pt x="0" y="546"/>
                </a:lnTo>
                <a:lnTo>
                  <a:pt x="76" y="863"/>
                </a:lnTo>
                <a:lnTo>
                  <a:pt x="1077" y="9032"/>
                </a:lnTo>
                <a:lnTo>
                  <a:pt x="1396" y="17410"/>
                </a:lnTo>
                <a:lnTo>
                  <a:pt x="3155" y="25632"/>
                </a:lnTo>
                <a:lnTo>
                  <a:pt x="8470" y="33337"/>
                </a:lnTo>
                <a:lnTo>
                  <a:pt x="10680" y="35407"/>
                </a:lnTo>
                <a:lnTo>
                  <a:pt x="16573" y="32981"/>
                </a:lnTo>
                <a:lnTo>
                  <a:pt x="16992" y="31534"/>
                </a:lnTo>
                <a:lnTo>
                  <a:pt x="17144" y="23372"/>
                </a:lnTo>
                <a:lnTo>
                  <a:pt x="13774" y="15587"/>
                </a:lnTo>
                <a:lnTo>
                  <a:pt x="8178" y="8000"/>
                </a:lnTo>
                <a:lnTo>
                  <a:pt x="129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945574" y="3220049"/>
            <a:ext cx="12700" cy="29209"/>
          </a:xfrm>
          <a:custGeom>
            <a:avLst/>
            <a:gdLst/>
            <a:ahLst/>
            <a:cxnLst/>
            <a:rect l="l" t="t" r="r" b="b"/>
            <a:pathLst>
              <a:path w="12700" h="29210">
                <a:moveTo>
                  <a:pt x="2997" y="0"/>
                </a:moveTo>
                <a:lnTo>
                  <a:pt x="0" y="1130"/>
                </a:lnTo>
                <a:lnTo>
                  <a:pt x="215" y="1816"/>
                </a:lnTo>
                <a:lnTo>
                  <a:pt x="1475" y="8153"/>
                </a:lnTo>
                <a:lnTo>
                  <a:pt x="2089" y="14524"/>
                </a:lnTo>
                <a:lnTo>
                  <a:pt x="3255" y="20848"/>
                </a:lnTo>
                <a:lnTo>
                  <a:pt x="6172" y="27051"/>
                </a:lnTo>
                <a:lnTo>
                  <a:pt x="7365" y="28803"/>
                </a:lnTo>
                <a:lnTo>
                  <a:pt x="12458" y="26504"/>
                </a:lnTo>
                <a:lnTo>
                  <a:pt x="3619" y="901"/>
                </a:lnTo>
                <a:lnTo>
                  <a:pt x="299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1791553" y="2997514"/>
            <a:ext cx="17780" cy="43180"/>
          </a:xfrm>
          <a:custGeom>
            <a:avLst/>
            <a:gdLst/>
            <a:ahLst/>
            <a:cxnLst/>
            <a:rect l="l" t="t" r="r" b="b"/>
            <a:pathLst>
              <a:path w="17780" h="43180">
                <a:moveTo>
                  <a:pt x="11315" y="0"/>
                </a:moveTo>
                <a:lnTo>
                  <a:pt x="11145" y="520"/>
                </a:lnTo>
                <a:lnTo>
                  <a:pt x="7500" y="9937"/>
                </a:lnTo>
                <a:lnTo>
                  <a:pt x="3216" y="19465"/>
                </a:lnTo>
                <a:lnTo>
                  <a:pt x="127" y="29046"/>
                </a:lnTo>
                <a:lnTo>
                  <a:pt x="0" y="38798"/>
                </a:lnTo>
                <a:lnTo>
                  <a:pt x="317" y="40411"/>
                </a:lnTo>
                <a:lnTo>
                  <a:pt x="6426" y="42710"/>
                </a:lnTo>
                <a:lnTo>
                  <a:pt x="8864" y="40665"/>
                </a:lnTo>
                <a:lnTo>
                  <a:pt x="16327" y="30937"/>
                </a:lnTo>
                <a:lnTo>
                  <a:pt x="17662" y="20883"/>
                </a:lnTo>
                <a:lnTo>
                  <a:pt x="15468" y="10684"/>
                </a:lnTo>
                <a:lnTo>
                  <a:pt x="12344" y="520"/>
                </a:lnTo>
                <a:lnTo>
                  <a:pt x="12293" y="304"/>
                </a:lnTo>
                <a:lnTo>
                  <a:pt x="1131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1772119" y="3007969"/>
            <a:ext cx="18415" cy="27305"/>
          </a:xfrm>
          <a:custGeom>
            <a:avLst/>
            <a:gdLst/>
            <a:ahLst/>
            <a:cxnLst/>
            <a:rect l="l" t="t" r="r" b="b"/>
            <a:pathLst>
              <a:path w="18414" h="27305">
                <a:moveTo>
                  <a:pt x="10091" y="0"/>
                </a:moveTo>
                <a:lnTo>
                  <a:pt x="10040" y="317"/>
                </a:lnTo>
                <a:lnTo>
                  <a:pt x="7009" y="6511"/>
                </a:lnTo>
                <a:lnTo>
                  <a:pt x="2376" y="13133"/>
                </a:lnTo>
                <a:lnTo>
                  <a:pt x="0" y="19671"/>
                </a:lnTo>
                <a:lnTo>
                  <a:pt x="3741" y="25615"/>
                </a:lnTo>
                <a:lnTo>
                  <a:pt x="4884" y="26390"/>
                </a:lnTo>
                <a:lnTo>
                  <a:pt x="7157" y="27241"/>
                </a:lnTo>
                <a:lnTo>
                  <a:pt x="18028" y="25145"/>
                </a:lnTo>
                <a:lnTo>
                  <a:pt x="16949" y="18618"/>
                </a:lnTo>
                <a:lnTo>
                  <a:pt x="14803" y="9994"/>
                </a:lnTo>
                <a:lnTo>
                  <a:pt x="13431" y="5321"/>
                </a:lnTo>
                <a:lnTo>
                  <a:pt x="10967" y="304"/>
                </a:lnTo>
                <a:lnTo>
                  <a:pt x="1009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1757018" y="3009804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8267" y="0"/>
                </a:moveTo>
                <a:lnTo>
                  <a:pt x="4902" y="2616"/>
                </a:lnTo>
                <a:lnTo>
                  <a:pt x="4952" y="5029"/>
                </a:lnTo>
                <a:lnTo>
                  <a:pt x="3098" y="10553"/>
                </a:lnTo>
                <a:lnTo>
                  <a:pt x="0" y="12992"/>
                </a:lnTo>
                <a:lnTo>
                  <a:pt x="4711" y="16725"/>
                </a:lnTo>
                <a:lnTo>
                  <a:pt x="7861" y="17665"/>
                </a:lnTo>
                <a:lnTo>
                  <a:pt x="13817" y="15163"/>
                </a:lnTo>
                <a:lnTo>
                  <a:pt x="12382" y="11582"/>
                </a:lnTo>
                <a:lnTo>
                  <a:pt x="10261" y="6527"/>
                </a:lnTo>
                <a:lnTo>
                  <a:pt x="7886" y="3771"/>
                </a:lnTo>
                <a:lnTo>
                  <a:pt x="9651" y="495"/>
                </a:lnTo>
                <a:lnTo>
                  <a:pt x="826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1722313" y="3018878"/>
            <a:ext cx="19685" cy="52069"/>
          </a:xfrm>
          <a:custGeom>
            <a:avLst/>
            <a:gdLst/>
            <a:ahLst/>
            <a:cxnLst/>
            <a:rect l="l" t="t" r="r" b="b"/>
            <a:pathLst>
              <a:path w="19685" h="52069">
                <a:moveTo>
                  <a:pt x="15951" y="0"/>
                </a:moveTo>
                <a:lnTo>
                  <a:pt x="15875" y="266"/>
                </a:lnTo>
                <a:lnTo>
                  <a:pt x="11641" y="11934"/>
                </a:lnTo>
                <a:lnTo>
                  <a:pt x="6838" y="23517"/>
                </a:lnTo>
                <a:lnTo>
                  <a:pt x="2626" y="35142"/>
                </a:lnTo>
                <a:lnTo>
                  <a:pt x="165" y="46939"/>
                </a:lnTo>
                <a:lnTo>
                  <a:pt x="0" y="48539"/>
                </a:lnTo>
                <a:lnTo>
                  <a:pt x="6680" y="51676"/>
                </a:lnTo>
                <a:lnTo>
                  <a:pt x="8788" y="49276"/>
                </a:lnTo>
                <a:lnTo>
                  <a:pt x="16459" y="37325"/>
                </a:lnTo>
                <a:lnTo>
                  <a:pt x="19526" y="25153"/>
                </a:lnTo>
                <a:lnTo>
                  <a:pt x="19211" y="12823"/>
                </a:lnTo>
                <a:lnTo>
                  <a:pt x="16700" y="228"/>
                </a:lnTo>
                <a:lnTo>
                  <a:pt x="159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1705155" y="3024494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4" h="34289">
                <a:moveTo>
                  <a:pt x="13398" y="0"/>
                </a:moveTo>
                <a:lnTo>
                  <a:pt x="9575" y="3936"/>
                </a:lnTo>
                <a:lnTo>
                  <a:pt x="8940" y="8699"/>
                </a:lnTo>
                <a:lnTo>
                  <a:pt x="4940" y="18580"/>
                </a:lnTo>
                <a:lnTo>
                  <a:pt x="0" y="23977"/>
                </a:lnTo>
                <a:lnTo>
                  <a:pt x="2298" y="30187"/>
                </a:lnTo>
                <a:lnTo>
                  <a:pt x="2755" y="31470"/>
                </a:lnTo>
                <a:lnTo>
                  <a:pt x="8470" y="33997"/>
                </a:lnTo>
                <a:lnTo>
                  <a:pt x="15595" y="26415"/>
                </a:lnTo>
                <a:lnTo>
                  <a:pt x="16268" y="20370"/>
                </a:lnTo>
                <a:lnTo>
                  <a:pt x="16548" y="9918"/>
                </a:lnTo>
                <a:lnTo>
                  <a:pt x="13182" y="5194"/>
                </a:lnTo>
                <a:lnTo>
                  <a:pt x="14465" y="457"/>
                </a:lnTo>
                <a:lnTo>
                  <a:pt x="1339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1697456" y="3030856"/>
            <a:ext cx="5715" cy="35560"/>
          </a:xfrm>
          <a:custGeom>
            <a:avLst/>
            <a:gdLst/>
            <a:ahLst/>
            <a:cxnLst/>
            <a:rect l="l" t="t" r="r" b="b"/>
            <a:pathLst>
              <a:path w="5714" h="35560">
                <a:moveTo>
                  <a:pt x="0" y="35001"/>
                </a:moveTo>
                <a:lnTo>
                  <a:pt x="5506" y="35001"/>
                </a:lnTo>
                <a:lnTo>
                  <a:pt x="5506" y="0"/>
                </a:lnTo>
                <a:lnTo>
                  <a:pt x="0" y="0"/>
                </a:lnTo>
                <a:lnTo>
                  <a:pt x="0" y="35001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1586748" y="2998063"/>
            <a:ext cx="16510" cy="39370"/>
          </a:xfrm>
          <a:custGeom>
            <a:avLst/>
            <a:gdLst/>
            <a:ahLst/>
            <a:cxnLst/>
            <a:rect l="l" t="t" r="r" b="b"/>
            <a:pathLst>
              <a:path w="16509" h="39369">
                <a:moveTo>
                  <a:pt x="11935" y="0"/>
                </a:moveTo>
                <a:lnTo>
                  <a:pt x="11274" y="723"/>
                </a:lnTo>
                <a:lnTo>
                  <a:pt x="5296" y="8972"/>
                </a:lnTo>
                <a:lnTo>
                  <a:pt x="1497" y="17756"/>
                </a:lnTo>
                <a:lnTo>
                  <a:pt x="0" y="26708"/>
                </a:lnTo>
                <a:lnTo>
                  <a:pt x="911" y="35331"/>
                </a:lnTo>
                <a:lnTo>
                  <a:pt x="1267" y="36715"/>
                </a:lnTo>
                <a:lnTo>
                  <a:pt x="7667" y="39370"/>
                </a:lnTo>
                <a:lnTo>
                  <a:pt x="14056" y="31864"/>
                </a:lnTo>
                <a:lnTo>
                  <a:pt x="16062" y="26675"/>
                </a:lnTo>
                <a:lnTo>
                  <a:pt x="15872" y="14617"/>
                </a:lnTo>
                <a:lnTo>
                  <a:pt x="12506" y="7785"/>
                </a:lnTo>
                <a:lnTo>
                  <a:pt x="14068" y="927"/>
                </a:lnTo>
                <a:lnTo>
                  <a:pt x="119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1719130" y="3136511"/>
            <a:ext cx="17145" cy="38735"/>
          </a:xfrm>
          <a:custGeom>
            <a:avLst/>
            <a:gdLst/>
            <a:ahLst/>
            <a:cxnLst/>
            <a:rect l="l" t="t" r="r" b="b"/>
            <a:pathLst>
              <a:path w="17144" h="38735">
                <a:moveTo>
                  <a:pt x="15468" y="0"/>
                </a:moveTo>
                <a:lnTo>
                  <a:pt x="9070" y="8762"/>
                </a:lnTo>
                <a:lnTo>
                  <a:pt x="4002" y="17383"/>
                </a:lnTo>
                <a:lnTo>
                  <a:pt x="716" y="26142"/>
                </a:lnTo>
                <a:lnTo>
                  <a:pt x="0" y="34886"/>
                </a:lnTo>
                <a:lnTo>
                  <a:pt x="127" y="36283"/>
                </a:lnTo>
                <a:lnTo>
                  <a:pt x="6375" y="38595"/>
                </a:lnTo>
                <a:lnTo>
                  <a:pt x="8153" y="36614"/>
                </a:lnTo>
                <a:lnTo>
                  <a:pt x="13293" y="27966"/>
                </a:lnTo>
                <a:lnTo>
                  <a:pt x="15116" y="18967"/>
                </a:lnTo>
                <a:lnTo>
                  <a:pt x="15600" y="9853"/>
                </a:lnTo>
                <a:lnTo>
                  <a:pt x="16725" y="863"/>
                </a:lnTo>
                <a:lnTo>
                  <a:pt x="16789" y="546"/>
                </a:lnTo>
                <a:lnTo>
                  <a:pt x="1546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1709075" y="3118759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4" h="34925">
                <a:moveTo>
                  <a:pt x="15747" y="0"/>
                </a:moveTo>
                <a:lnTo>
                  <a:pt x="11252" y="5664"/>
                </a:lnTo>
                <a:lnTo>
                  <a:pt x="9359" y="11328"/>
                </a:lnTo>
                <a:lnTo>
                  <a:pt x="2095" y="21501"/>
                </a:lnTo>
                <a:lnTo>
                  <a:pt x="126" y="26034"/>
                </a:lnTo>
                <a:lnTo>
                  <a:pt x="0" y="32232"/>
                </a:lnTo>
                <a:lnTo>
                  <a:pt x="5422" y="34785"/>
                </a:lnTo>
                <a:lnTo>
                  <a:pt x="6718" y="32867"/>
                </a:lnTo>
                <a:lnTo>
                  <a:pt x="10830" y="24847"/>
                </a:lnTo>
                <a:lnTo>
                  <a:pt x="13134" y="16738"/>
                </a:lnTo>
                <a:lnTo>
                  <a:pt x="14696" y="8796"/>
                </a:lnTo>
                <a:lnTo>
                  <a:pt x="16700" y="647"/>
                </a:lnTo>
                <a:lnTo>
                  <a:pt x="16776" y="406"/>
                </a:lnTo>
                <a:lnTo>
                  <a:pt x="1574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1697456" y="3136125"/>
            <a:ext cx="3175" cy="42545"/>
          </a:xfrm>
          <a:custGeom>
            <a:avLst/>
            <a:gdLst/>
            <a:ahLst/>
            <a:cxnLst/>
            <a:rect l="l" t="t" r="r" b="b"/>
            <a:pathLst>
              <a:path w="3175" h="42544">
                <a:moveTo>
                  <a:pt x="0" y="42316"/>
                </a:moveTo>
                <a:lnTo>
                  <a:pt x="3007" y="42316"/>
                </a:lnTo>
                <a:lnTo>
                  <a:pt x="3007" y="0"/>
                </a:lnTo>
                <a:lnTo>
                  <a:pt x="0" y="0"/>
                </a:lnTo>
                <a:lnTo>
                  <a:pt x="0" y="42316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1610826" y="3195104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4" h="7619">
                <a:moveTo>
                  <a:pt x="0" y="7426"/>
                </a:moveTo>
                <a:lnTo>
                  <a:pt x="16954" y="7426"/>
                </a:lnTo>
                <a:lnTo>
                  <a:pt x="16954" y="0"/>
                </a:lnTo>
                <a:lnTo>
                  <a:pt x="0" y="0"/>
                </a:lnTo>
                <a:lnTo>
                  <a:pt x="0" y="7426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1575183" y="3195104"/>
            <a:ext cx="13335" cy="20955"/>
          </a:xfrm>
          <a:custGeom>
            <a:avLst/>
            <a:gdLst/>
            <a:ahLst/>
            <a:cxnLst/>
            <a:rect l="l" t="t" r="r" b="b"/>
            <a:pathLst>
              <a:path w="13334" h="20955">
                <a:moveTo>
                  <a:pt x="0" y="20674"/>
                </a:moveTo>
                <a:lnTo>
                  <a:pt x="13131" y="20674"/>
                </a:lnTo>
                <a:lnTo>
                  <a:pt x="13131" y="0"/>
                </a:lnTo>
                <a:lnTo>
                  <a:pt x="0" y="0"/>
                </a:lnTo>
                <a:lnTo>
                  <a:pt x="0" y="20674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1740877" y="3201535"/>
            <a:ext cx="17145" cy="38100"/>
          </a:xfrm>
          <a:custGeom>
            <a:avLst/>
            <a:gdLst/>
            <a:ahLst/>
            <a:cxnLst/>
            <a:rect l="l" t="t" r="r" b="b"/>
            <a:pathLst>
              <a:path w="17144" h="38100">
                <a:moveTo>
                  <a:pt x="15138" y="0"/>
                </a:moveTo>
                <a:lnTo>
                  <a:pt x="14909" y="520"/>
                </a:lnTo>
                <a:lnTo>
                  <a:pt x="10412" y="9215"/>
                </a:lnTo>
                <a:lnTo>
                  <a:pt x="5426" y="17802"/>
                </a:lnTo>
                <a:lnTo>
                  <a:pt x="1454" y="26470"/>
                </a:lnTo>
                <a:lnTo>
                  <a:pt x="0" y="35407"/>
                </a:lnTo>
                <a:lnTo>
                  <a:pt x="38" y="36791"/>
                </a:lnTo>
                <a:lnTo>
                  <a:pt x="5232" y="38099"/>
                </a:lnTo>
                <a:lnTo>
                  <a:pt x="16573" y="495"/>
                </a:lnTo>
                <a:lnTo>
                  <a:pt x="1513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1729399" y="3198186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2230" y="0"/>
                </a:moveTo>
                <a:lnTo>
                  <a:pt x="12001" y="533"/>
                </a:lnTo>
                <a:lnTo>
                  <a:pt x="8267" y="7135"/>
                </a:lnTo>
                <a:lnTo>
                  <a:pt x="3843" y="13903"/>
                </a:lnTo>
                <a:lnTo>
                  <a:pt x="498" y="20714"/>
                </a:lnTo>
                <a:lnTo>
                  <a:pt x="0" y="27444"/>
                </a:lnTo>
                <a:lnTo>
                  <a:pt x="304" y="28790"/>
                </a:lnTo>
                <a:lnTo>
                  <a:pt x="5333" y="30708"/>
                </a:lnTo>
                <a:lnTo>
                  <a:pt x="12179" y="25082"/>
                </a:lnTo>
                <a:lnTo>
                  <a:pt x="12077" y="20637"/>
                </a:lnTo>
                <a:lnTo>
                  <a:pt x="13322" y="11137"/>
                </a:lnTo>
                <a:lnTo>
                  <a:pt x="13652" y="520"/>
                </a:lnTo>
                <a:lnTo>
                  <a:pt x="1223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1702307" y="3210486"/>
            <a:ext cx="20955" cy="47625"/>
          </a:xfrm>
          <a:custGeom>
            <a:avLst/>
            <a:gdLst/>
            <a:ahLst/>
            <a:cxnLst/>
            <a:rect l="l" t="t" r="r" b="b"/>
            <a:pathLst>
              <a:path w="20955" h="47625">
                <a:moveTo>
                  <a:pt x="17449" y="0"/>
                </a:moveTo>
                <a:lnTo>
                  <a:pt x="17208" y="673"/>
                </a:lnTo>
                <a:lnTo>
                  <a:pt x="12058" y="11357"/>
                </a:lnTo>
                <a:lnTo>
                  <a:pt x="5813" y="21853"/>
                </a:lnTo>
                <a:lnTo>
                  <a:pt x="963" y="32459"/>
                </a:lnTo>
                <a:lnTo>
                  <a:pt x="0" y="43472"/>
                </a:lnTo>
                <a:lnTo>
                  <a:pt x="190" y="44703"/>
                </a:lnTo>
                <a:lnTo>
                  <a:pt x="6362" y="47053"/>
                </a:lnTo>
                <a:lnTo>
                  <a:pt x="12522" y="37718"/>
                </a:lnTo>
                <a:lnTo>
                  <a:pt x="15125" y="30111"/>
                </a:lnTo>
                <a:lnTo>
                  <a:pt x="18516" y="15252"/>
                </a:lnTo>
                <a:lnTo>
                  <a:pt x="20840" y="8267"/>
                </a:lnTo>
                <a:lnTo>
                  <a:pt x="19392" y="571"/>
                </a:lnTo>
                <a:lnTo>
                  <a:pt x="174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1670697" y="3239206"/>
            <a:ext cx="15875" cy="22225"/>
          </a:xfrm>
          <a:custGeom>
            <a:avLst/>
            <a:gdLst/>
            <a:ahLst/>
            <a:cxnLst/>
            <a:rect l="l" t="t" r="r" b="b"/>
            <a:pathLst>
              <a:path w="15875" h="22225">
                <a:moveTo>
                  <a:pt x="13779" y="0"/>
                </a:moveTo>
                <a:lnTo>
                  <a:pt x="6616" y="5448"/>
                </a:lnTo>
                <a:lnTo>
                  <a:pt x="0" y="12903"/>
                </a:lnTo>
                <a:lnTo>
                  <a:pt x="2819" y="20078"/>
                </a:lnTo>
                <a:lnTo>
                  <a:pt x="7365" y="22097"/>
                </a:lnTo>
                <a:lnTo>
                  <a:pt x="15709" y="14376"/>
                </a:lnTo>
                <a:lnTo>
                  <a:pt x="12522" y="7124"/>
                </a:lnTo>
                <a:lnTo>
                  <a:pt x="14795" y="393"/>
                </a:lnTo>
                <a:lnTo>
                  <a:pt x="1377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1663379" y="3213966"/>
            <a:ext cx="15240" cy="32384"/>
          </a:xfrm>
          <a:custGeom>
            <a:avLst/>
            <a:gdLst/>
            <a:ahLst/>
            <a:cxnLst/>
            <a:rect l="l" t="t" r="r" b="b"/>
            <a:pathLst>
              <a:path w="15239" h="32385">
                <a:moveTo>
                  <a:pt x="12306" y="0"/>
                </a:moveTo>
                <a:lnTo>
                  <a:pt x="0" y="30518"/>
                </a:lnTo>
                <a:lnTo>
                  <a:pt x="4051" y="31838"/>
                </a:lnTo>
                <a:lnTo>
                  <a:pt x="4711" y="30416"/>
                </a:lnTo>
                <a:lnTo>
                  <a:pt x="7660" y="23206"/>
                </a:lnTo>
                <a:lnTo>
                  <a:pt x="10082" y="15979"/>
                </a:lnTo>
                <a:lnTo>
                  <a:pt x="12310" y="8738"/>
                </a:lnTo>
                <a:lnTo>
                  <a:pt x="14681" y="1485"/>
                </a:lnTo>
                <a:lnTo>
                  <a:pt x="14922" y="800"/>
                </a:lnTo>
                <a:lnTo>
                  <a:pt x="1230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1632302" y="3243121"/>
            <a:ext cx="16510" cy="34925"/>
          </a:xfrm>
          <a:custGeom>
            <a:avLst/>
            <a:gdLst/>
            <a:ahLst/>
            <a:cxnLst/>
            <a:rect l="l" t="t" r="r" b="b"/>
            <a:pathLst>
              <a:path w="16510" h="34925">
                <a:moveTo>
                  <a:pt x="13937" y="0"/>
                </a:moveTo>
                <a:lnTo>
                  <a:pt x="0" y="34926"/>
                </a:lnTo>
                <a:lnTo>
                  <a:pt x="8165" y="34926"/>
                </a:lnTo>
                <a:lnTo>
                  <a:pt x="10749" y="29362"/>
                </a:lnTo>
                <a:lnTo>
                  <a:pt x="13124" y="23050"/>
                </a:lnTo>
                <a:lnTo>
                  <a:pt x="15448" y="11557"/>
                </a:lnTo>
                <a:lnTo>
                  <a:pt x="14775" y="6400"/>
                </a:lnTo>
                <a:lnTo>
                  <a:pt x="16248" y="952"/>
                </a:lnTo>
                <a:lnTo>
                  <a:pt x="1393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1613627" y="3218224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4" h="35560">
                <a:moveTo>
                  <a:pt x="15850" y="0"/>
                </a:moveTo>
                <a:lnTo>
                  <a:pt x="8956" y="7988"/>
                </a:lnTo>
                <a:lnTo>
                  <a:pt x="3364" y="15574"/>
                </a:lnTo>
                <a:lnTo>
                  <a:pt x="0" y="23359"/>
                </a:lnTo>
                <a:lnTo>
                  <a:pt x="153" y="31521"/>
                </a:lnTo>
                <a:lnTo>
                  <a:pt x="559" y="32969"/>
                </a:lnTo>
                <a:lnTo>
                  <a:pt x="6465" y="35394"/>
                </a:lnTo>
                <a:lnTo>
                  <a:pt x="8675" y="33324"/>
                </a:lnTo>
                <a:lnTo>
                  <a:pt x="13992" y="25621"/>
                </a:lnTo>
                <a:lnTo>
                  <a:pt x="15753" y="17402"/>
                </a:lnTo>
                <a:lnTo>
                  <a:pt x="16074" y="9025"/>
                </a:lnTo>
                <a:lnTo>
                  <a:pt x="17069" y="850"/>
                </a:lnTo>
                <a:lnTo>
                  <a:pt x="17145" y="533"/>
                </a:lnTo>
                <a:lnTo>
                  <a:pt x="1585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1590629" y="3238286"/>
            <a:ext cx="12700" cy="29209"/>
          </a:xfrm>
          <a:custGeom>
            <a:avLst/>
            <a:gdLst/>
            <a:ahLst/>
            <a:cxnLst/>
            <a:rect l="l" t="t" r="r" b="b"/>
            <a:pathLst>
              <a:path w="12700" h="29210">
                <a:moveTo>
                  <a:pt x="9461" y="0"/>
                </a:moveTo>
                <a:lnTo>
                  <a:pt x="0" y="26517"/>
                </a:lnTo>
                <a:lnTo>
                  <a:pt x="5092" y="28816"/>
                </a:lnTo>
                <a:lnTo>
                  <a:pt x="6286" y="27063"/>
                </a:lnTo>
                <a:lnTo>
                  <a:pt x="9203" y="20854"/>
                </a:lnTo>
                <a:lnTo>
                  <a:pt x="10371" y="14527"/>
                </a:lnTo>
                <a:lnTo>
                  <a:pt x="10988" y="8159"/>
                </a:lnTo>
                <a:lnTo>
                  <a:pt x="12255" y="1828"/>
                </a:lnTo>
                <a:lnTo>
                  <a:pt x="12458" y="1143"/>
                </a:lnTo>
                <a:lnTo>
                  <a:pt x="946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1010658" y="2938961"/>
            <a:ext cx="19685" cy="43815"/>
          </a:xfrm>
          <a:custGeom>
            <a:avLst/>
            <a:gdLst/>
            <a:ahLst/>
            <a:cxnLst/>
            <a:rect l="l" t="t" r="r" b="b"/>
            <a:pathLst>
              <a:path w="19684" h="43814">
                <a:moveTo>
                  <a:pt x="1600" y="0"/>
                </a:moveTo>
                <a:lnTo>
                  <a:pt x="0" y="571"/>
                </a:lnTo>
                <a:lnTo>
                  <a:pt x="3606" y="7035"/>
                </a:lnTo>
                <a:lnTo>
                  <a:pt x="774" y="14833"/>
                </a:lnTo>
                <a:lnTo>
                  <a:pt x="3505" y="28041"/>
                </a:lnTo>
                <a:lnTo>
                  <a:pt x="4813" y="34899"/>
                </a:lnTo>
                <a:lnTo>
                  <a:pt x="10693" y="43688"/>
                </a:lnTo>
                <a:lnTo>
                  <a:pt x="17348" y="41046"/>
                </a:lnTo>
                <a:lnTo>
                  <a:pt x="19151" y="32575"/>
                </a:lnTo>
                <a:lnTo>
                  <a:pt x="15125" y="26111"/>
                </a:lnTo>
                <a:lnTo>
                  <a:pt x="9601" y="15671"/>
                </a:lnTo>
                <a:lnTo>
                  <a:pt x="7277" y="12192"/>
                </a:lnTo>
                <a:lnTo>
                  <a:pt x="3937" y="5892"/>
                </a:lnTo>
                <a:lnTo>
                  <a:pt x="4521" y="3073"/>
                </a:lnTo>
                <a:lnTo>
                  <a:pt x="160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1042865" y="2944164"/>
            <a:ext cx="13335" cy="36830"/>
          </a:xfrm>
          <a:custGeom>
            <a:avLst/>
            <a:gdLst/>
            <a:ahLst/>
            <a:cxnLst/>
            <a:rect l="l" t="t" r="r" b="b"/>
            <a:pathLst>
              <a:path w="13334" h="36830">
                <a:moveTo>
                  <a:pt x="1905" y="0"/>
                </a:moveTo>
                <a:lnTo>
                  <a:pt x="648" y="330"/>
                </a:lnTo>
                <a:lnTo>
                  <a:pt x="610" y="622"/>
                </a:lnTo>
                <a:lnTo>
                  <a:pt x="0" y="9060"/>
                </a:lnTo>
                <a:lnTo>
                  <a:pt x="421" y="17651"/>
                </a:lnTo>
                <a:lnTo>
                  <a:pt x="2284" y="26173"/>
                </a:lnTo>
                <a:lnTo>
                  <a:pt x="5995" y="34404"/>
                </a:lnTo>
                <a:lnTo>
                  <a:pt x="7112" y="36296"/>
                </a:lnTo>
                <a:lnTo>
                  <a:pt x="12688" y="34836"/>
                </a:lnTo>
                <a:lnTo>
                  <a:pt x="12789" y="33375"/>
                </a:lnTo>
                <a:lnTo>
                  <a:pt x="11780" y="25068"/>
                </a:lnTo>
                <a:lnTo>
                  <a:pt x="8578" y="16857"/>
                </a:lnTo>
                <a:lnTo>
                  <a:pt x="4783" y="8663"/>
                </a:lnTo>
                <a:lnTo>
                  <a:pt x="1978" y="330"/>
                </a:lnTo>
                <a:lnTo>
                  <a:pt x="190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1070578" y="2936759"/>
            <a:ext cx="20955" cy="61594"/>
          </a:xfrm>
          <a:custGeom>
            <a:avLst/>
            <a:gdLst/>
            <a:ahLst/>
            <a:cxnLst/>
            <a:rect l="l" t="t" r="r" b="b"/>
            <a:pathLst>
              <a:path w="20955" h="61594">
                <a:moveTo>
                  <a:pt x="1066" y="0"/>
                </a:moveTo>
                <a:lnTo>
                  <a:pt x="0" y="266"/>
                </a:lnTo>
                <a:lnTo>
                  <a:pt x="45" y="7511"/>
                </a:lnTo>
                <a:lnTo>
                  <a:pt x="1038" y="14311"/>
                </a:lnTo>
                <a:lnTo>
                  <a:pt x="2604" y="21661"/>
                </a:lnTo>
                <a:lnTo>
                  <a:pt x="3936" y="28066"/>
                </a:lnTo>
                <a:lnTo>
                  <a:pt x="14325" y="61048"/>
                </a:lnTo>
                <a:lnTo>
                  <a:pt x="20332" y="58813"/>
                </a:lnTo>
                <a:lnTo>
                  <a:pt x="9665" y="21661"/>
                </a:lnTo>
                <a:lnTo>
                  <a:pt x="6145" y="14311"/>
                </a:lnTo>
                <a:lnTo>
                  <a:pt x="3151" y="7423"/>
                </a:lnTo>
                <a:lnTo>
                  <a:pt x="1165" y="507"/>
                </a:lnTo>
                <a:lnTo>
                  <a:pt x="106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1233413" y="2932429"/>
            <a:ext cx="14604" cy="50165"/>
          </a:xfrm>
          <a:custGeom>
            <a:avLst/>
            <a:gdLst/>
            <a:ahLst/>
            <a:cxnLst/>
            <a:rect l="l" t="t" r="r" b="b"/>
            <a:pathLst>
              <a:path w="14605" h="50164">
                <a:moveTo>
                  <a:pt x="1066" y="0"/>
                </a:moveTo>
                <a:lnTo>
                  <a:pt x="228" y="304"/>
                </a:lnTo>
                <a:lnTo>
                  <a:pt x="3797" y="6870"/>
                </a:lnTo>
                <a:lnTo>
                  <a:pt x="0" y="14935"/>
                </a:lnTo>
                <a:lnTo>
                  <a:pt x="7505" y="49695"/>
                </a:lnTo>
                <a:lnTo>
                  <a:pt x="14592" y="47053"/>
                </a:lnTo>
                <a:lnTo>
                  <a:pt x="6311" y="13677"/>
                </a:lnTo>
                <a:lnTo>
                  <a:pt x="6756" y="5880"/>
                </a:lnTo>
                <a:lnTo>
                  <a:pt x="106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1190283" y="2938536"/>
            <a:ext cx="15875" cy="45085"/>
          </a:xfrm>
          <a:custGeom>
            <a:avLst/>
            <a:gdLst/>
            <a:ahLst/>
            <a:cxnLst/>
            <a:rect l="l" t="t" r="r" b="b"/>
            <a:pathLst>
              <a:path w="15875" h="45085">
                <a:moveTo>
                  <a:pt x="1181" y="0"/>
                </a:moveTo>
                <a:lnTo>
                  <a:pt x="0" y="419"/>
                </a:lnTo>
                <a:lnTo>
                  <a:pt x="3035" y="6527"/>
                </a:lnTo>
                <a:lnTo>
                  <a:pt x="1257" y="13296"/>
                </a:lnTo>
                <a:lnTo>
                  <a:pt x="3462" y="27241"/>
                </a:lnTo>
                <a:lnTo>
                  <a:pt x="4622" y="34874"/>
                </a:lnTo>
                <a:lnTo>
                  <a:pt x="8877" y="44691"/>
                </a:lnTo>
                <a:lnTo>
                  <a:pt x="15151" y="43002"/>
                </a:lnTo>
                <a:lnTo>
                  <a:pt x="15798" y="34163"/>
                </a:lnTo>
                <a:lnTo>
                  <a:pt x="13449" y="27241"/>
                </a:lnTo>
                <a:lnTo>
                  <a:pt x="7124" y="13766"/>
                </a:lnTo>
                <a:lnTo>
                  <a:pt x="6654" y="6350"/>
                </a:lnTo>
                <a:lnTo>
                  <a:pt x="118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1310053" y="2938870"/>
            <a:ext cx="10160" cy="46990"/>
          </a:xfrm>
          <a:custGeom>
            <a:avLst/>
            <a:gdLst/>
            <a:ahLst/>
            <a:cxnLst/>
            <a:rect l="l" t="t" r="r" b="b"/>
            <a:pathLst>
              <a:path w="10159" h="46989">
                <a:moveTo>
                  <a:pt x="3371" y="0"/>
                </a:moveTo>
                <a:lnTo>
                  <a:pt x="1365" y="507"/>
                </a:lnTo>
                <a:lnTo>
                  <a:pt x="314" y="11858"/>
                </a:lnTo>
                <a:lnTo>
                  <a:pt x="0" y="22836"/>
                </a:lnTo>
                <a:lnTo>
                  <a:pt x="837" y="33797"/>
                </a:lnTo>
                <a:lnTo>
                  <a:pt x="3282" y="44653"/>
                </a:lnTo>
                <a:lnTo>
                  <a:pt x="3867" y="46481"/>
                </a:lnTo>
                <a:lnTo>
                  <a:pt x="9455" y="44970"/>
                </a:lnTo>
                <a:lnTo>
                  <a:pt x="9486" y="44653"/>
                </a:lnTo>
                <a:lnTo>
                  <a:pt x="9532" y="32908"/>
                </a:lnTo>
                <a:lnTo>
                  <a:pt x="7816" y="22136"/>
                </a:lnTo>
                <a:lnTo>
                  <a:pt x="5453" y="11373"/>
                </a:lnTo>
                <a:lnTo>
                  <a:pt x="3460" y="622"/>
                </a:lnTo>
                <a:lnTo>
                  <a:pt x="337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1338618" y="2935257"/>
            <a:ext cx="12700" cy="30480"/>
          </a:xfrm>
          <a:custGeom>
            <a:avLst/>
            <a:gdLst/>
            <a:ahLst/>
            <a:cxnLst/>
            <a:rect l="l" t="t" r="r" b="b"/>
            <a:pathLst>
              <a:path w="12700" h="30480">
                <a:moveTo>
                  <a:pt x="6959" y="0"/>
                </a:moveTo>
                <a:lnTo>
                  <a:pt x="5372" y="444"/>
                </a:lnTo>
                <a:lnTo>
                  <a:pt x="4330" y="6095"/>
                </a:lnTo>
                <a:lnTo>
                  <a:pt x="3136" y="11391"/>
                </a:lnTo>
                <a:lnTo>
                  <a:pt x="1257" y="20700"/>
                </a:lnTo>
                <a:lnTo>
                  <a:pt x="0" y="25107"/>
                </a:lnTo>
                <a:lnTo>
                  <a:pt x="5537" y="30391"/>
                </a:lnTo>
                <a:lnTo>
                  <a:pt x="10553" y="28879"/>
                </a:lnTo>
                <a:lnTo>
                  <a:pt x="11188" y="27698"/>
                </a:lnTo>
                <a:lnTo>
                  <a:pt x="12701" y="21092"/>
                </a:lnTo>
                <a:lnTo>
                  <a:pt x="11458" y="14162"/>
                </a:lnTo>
                <a:lnTo>
                  <a:pt x="9049" y="7205"/>
                </a:lnTo>
                <a:lnTo>
                  <a:pt x="7061" y="520"/>
                </a:lnTo>
                <a:lnTo>
                  <a:pt x="695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1400879" y="2930974"/>
            <a:ext cx="17780" cy="56515"/>
          </a:xfrm>
          <a:custGeom>
            <a:avLst/>
            <a:gdLst/>
            <a:ahLst/>
            <a:cxnLst/>
            <a:rect l="l" t="t" r="r" b="b"/>
            <a:pathLst>
              <a:path w="17780" h="56514">
                <a:moveTo>
                  <a:pt x="13302" y="0"/>
                </a:moveTo>
                <a:lnTo>
                  <a:pt x="12007" y="393"/>
                </a:lnTo>
                <a:lnTo>
                  <a:pt x="11918" y="685"/>
                </a:lnTo>
                <a:lnTo>
                  <a:pt x="9491" y="7350"/>
                </a:lnTo>
                <a:lnTo>
                  <a:pt x="0" y="40165"/>
                </a:lnTo>
                <a:lnTo>
                  <a:pt x="41" y="47046"/>
                </a:lnTo>
                <a:lnTo>
                  <a:pt x="2494" y="53517"/>
                </a:lnTo>
                <a:lnTo>
                  <a:pt x="4044" y="55981"/>
                </a:lnTo>
                <a:lnTo>
                  <a:pt x="10445" y="54381"/>
                </a:lnTo>
                <a:lnTo>
                  <a:pt x="11765" y="52641"/>
                </a:lnTo>
                <a:lnTo>
                  <a:pt x="15364" y="46437"/>
                </a:lnTo>
                <a:lnTo>
                  <a:pt x="17101" y="40165"/>
                </a:lnTo>
                <a:lnTo>
                  <a:pt x="17564" y="33819"/>
                </a:lnTo>
                <a:lnTo>
                  <a:pt x="17333" y="27292"/>
                </a:lnTo>
                <a:lnTo>
                  <a:pt x="16850" y="20570"/>
                </a:lnTo>
                <a:lnTo>
                  <a:pt x="16118" y="13901"/>
                </a:lnTo>
                <a:lnTo>
                  <a:pt x="15012" y="7168"/>
                </a:lnTo>
                <a:lnTo>
                  <a:pt x="13412" y="393"/>
                </a:lnTo>
                <a:lnTo>
                  <a:pt x="1330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1382276" y="2956714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5">
                <a:moveTo>
                  <a:pt x="2552" y="0"/>
                </a:moveTo>
                <a:lnTo>
                  <a:pt x="0" y="762"/>
                </a:lnTo>
                <a:lnTo>
                  <a:pt x="1447" y="4889"/>
                </a:lnTo>
                <a:lnTo>
                  <a:pt x="457" y="8343"/>
                </a:lnTo>
                <a:lnTo>
                  <a:pt x="2175" y="15938"/>
                </a:lnTo>
                <a:lnTo>
                  <a:pt x="3238" y="20015"/>
                </a:lnTo>
                <a:lnTo>
                  <a:pt x="5346" y="25488"/>
                </a:lnTo>
                <a:lnTo>
                  <a:pt x="9385" y="24206"/>
                </a:lnTo>
                <a:lnTo>
                  <a:pt x="8610" y="19532"/>
                </a:lnTo>
                <a:lnTo>
                  <a:pt x="7551" y="15925"/>
                </a:lnTo>
                <a:lnTo>
                  <a:pt x="4673" y="8509"/>
                </a:lnTo>
                <a:lnTo>
                  <a:pt x="4991" y="4622"/>
                </a:lnTo>
                <a:lnTo>
                  <a:pt x="255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788773" y="2924693"/>
            <a:ext cx="10160" cy="46990"/>
          </a:xfrm>
          <a:custGeom>
            <a:avLst/>
            <a:gdLst/>
            <a:ahLst/>
            <a:cxnLst/>
            <a:rect l="l" t="t" r="r" b="b"/>
            <a:pathLst>
              <a:path w="10159" h="46989">
                <a:moveTo>
                  <a:pt x="3387" y="0"/>
                </a:moveTo>
                <a:lnTo>
                  <a:pt x="1368" y="507"/>
                </a:lnTo>
                <a:lnTo>
                  <a:pt x="316" y="11854"/>
                </a:lnTo>
                <a:lnTo>
                  <a:pt x="0" y="22839"/>
                </a:lnTo>
                <a:lnTo>
                  <a:pt x="840" y="33802"/>
                </a:lnTo>
                <a:lnTo>
                  <a:pt x="3298" y="44653"/>
                </a:lnTo>
                <a:lnTo>
                  <a:pt x="3870" y="46481"/>
                </a:lnTo>
                <a:lnTo>
                  <a:pt x="9445" y="44983"/>
                </a:lnTo>
                <a:lnTo>
                  <a:pt x="9481" y="44653"/>
                </a:lnTo>
                <a:lnTo>
                  <a:pt x="9536" y="32913"/>
                </a:lnTo>
                <a:lnTo>
                  <a:pt x="7820" y="22137"/>
                </a:lnTo>
                <a:lnTo>
                  <a:pt x="5456" y="11373"/>
                </a:lnTo>
                <a:lnTo>
                  <a:pt x="3463" y="622"/>
                </a:lnTo>
                <a:lnTo>
                  <a:pt x="338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817341" y="2921081"/>
            <a:ext cx="12700" cy="30480"/>
          </a:xfrm>
          <a:custGeom>
            <a:avLst/>
            <a:gdLst/>
            <a:ahLst/>
            <a:cxnLst/>
            <a:rect l="l" t="t" r="r" b="b"/>
            <a:pathLst>
              <a:path w="12700" h="30480">
                <a:moveTo>
                  <a:pt x="6959" y="0"/>
                </a:moveTo>
                <a:lnTo>
                  <a:pt x="5372" y="444"/>
                </a:lnTo>
                <a:lnTo>
                  <a:pt x="5295" y="787"/>
                </a:lnTo>
                <a:lnTo>
                  <a:pt x="4330" y="6095"/>
                </a:lnTo>
                <a:lnTo>
                  <a:pt x="3136" y="11391"/>
                </a:lnTo>
                <a:lnTo>
                  <a:pt x="1257" y="20700"/>
                </a:lnTo>
                <a:lnTo>
                  <a:pt x="0" y="25107"/>
                </a:lnTo>
                <a:lnTo>
                  <a:pt x="5537" y="30391"/>
                </a:lnTo>
                <a:lnTo>
                  <a:pt x="10540" y="28879"/>
                </a:lnTo>
                <a:lnTo>
                  <a:pt x="11175" y="27711"/>
                </a:lnTo>
                <a:lnTo>
                  <a:pt x="12701" y="21098"/>
                </a:lnTo>
                <a:lnTo>
                  <a:pt x="11461" y="14163"/>
                </a:lnTo>
                <a:lnTo>
                  <a:pt x="9050" y="7205"/>
                </a:lnTo>
                <a:lnTo>
                  <a:pt x="7046" y="444"/>
                </a:lnTo>
                <a:lnTo>
                  <a:pt x="695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879604" y="2916798"/>
            <a:ext cx="17780" cy="56515"/>
          </a:xfrm>
          <a:custGeom>
            <a:avLst/>
            <a:gdLst/>
            <a:ahLst/>
            <a:cxnLst/>
            <a:rect l="l" t="t" r="r" b="b"/>
            <a:pathLst>
              <a:path w="17780" h="56514">
                <a:moveTo>
                  <a:pt x="13300" y="0"/>
                </a:moveTo>
                <a:lnTo>
                  <a:pt x="12004" y="406"/>
                </a:lnTo>
                <a:lnTo>
                  <a:pt x="9483" y="7352"/>
                </a:lnTo>
                <a:lnTo>
                  <a:pt x="6686" y="13955"/>
                </a:lnTo>
                <a:lnTo>
                  <a:pt x="4114" y="20647"/>
                </a:lnTo>
                <a:lnTo>
                  <a:pt x="2408" y="27393"/>
                </a:lnTo>
                <a:lnTo>
                  <a:pt x="1110" y="33847"/>
                </a:lnTo>
                <a:lnTo>
                  <a:pt x="0" y="40165"/>
                </a:lnTo>
                <a:lnTo>
                  <a:pt x="44" y="47048"/>
                </a:lnTo>
                <a:lnTo>
                  <a:pt x="2505" y="53517"/>
                </a:lnTo>
                <a:lnTo>
                  <a:pt x="4054" y="55981"/>
                </a:lnTo>
                <a:lnTo>
                  <a:pt x="10442" y="54381"/>
                </a:lnTo>
                <a:lnTo>
                  <a:pt x="11763" y="52641"/>
                </a:lnTo>
                <a:lnTo>
                  <a:pt x="15361" y="46437"/>
                </a:lnTo>
                <a:lnTo>
                  <a:pt x="17099" y="40165"/>
                </a:lnTo>
                <a:lnTo>
                  <a:pt x="17562" y="33819"/>
                </a:lnTo>
                <a:lnTo>
                  <a:pt x="17331" y="27292"/>
                </a:lnTo>
                <a:lnTo>
                  <a:pt x="16848" y="20575"/>
                </a:lnTo>
                <a:lnTo>
                  <a:pt x="16116" y="13901"/>
                </a:lnTo>
                <a:lnTo>
                  <a:pt x="15010" y="7168"/>
                </a:lnTo>
                <a:lnTo>
                  <a:pt x="13413" y="406"/>
                </a:lnTo>
                <a:lnTo>
                  <a:pt x="1330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861000" y="2942539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5">
                <a:moveTo>
                  <a:pt x="2565" y="0"/>
                </a:moveTo>
                <a:lnTo>
                  <a:pt x="0" y="762"/>
                </a:lnTo>
                <a:lnTo>
                  <a:pt x="1447" y="4889"/>
                </a:lnTo>
                <a:lnTo>
                  <a:pt x="457" y="8343"/>
                </a:lnTo>
                <a:lnTo>
                  <a:pt x="2175" y="15938"/>
                </a:lnTo>
                <a:lnTo>
                  <a:pt x="3238" y="20027"/>
                </a:lnTo>
                <a:lnTo>
                  <a:pt x="5346" y="25488"/>
                </a:lnTo>
                <a:lnTo>
                  <a:pt x="9385" y="24206"/>
                </a:lnTo>
                <a:lnTo>
                  <a:pt x="8610" y="19532"/>
                </a:lnTo>
                <a:lnTo>
                  <a:pt x="7551" y="15925"/>
                </a:lnTo>
                <a:lnTo>
                  <a:pt x="4673" y="8509"/>
                </a:lnTo>
                <a:lnTo>
                  <a:pt x="4978" y="4622"/>
                </a:lnTo>
                <a:lnTo>
                  <a:pt x="256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1493663" y="2933886"/>
            <a:ext cx="15240" cy="51435"/>
          </a:xfrm>
          <a:custGeom>
            <a:avLst/>
            <a:gdLst/>
            <a:ahLst/>
            <a:cxnLst/>
            <a:rect l="l" t="t" r="r" b="b"/>
            <a:pathLst>
              <a:path w="15240" h="51435">
                <a:moveTo>
                  <a:pt x="9448" y="0"/>
                </a:moveTo>
                <a:lnTo>
                  <a:pt x="7721" y="635"/>
                </a:lnTo>
                <a:lnTo>
                  <a:pt x="7861" y="1041"/>
                </a:lnTo>
                <a:lnTo>
                  <a:pt x="8746" y="7135"/>
                </a:lnTo>
                <a:lnTo>
                  <a:pt x="7693" y="13187"/>
                </a:lnTo>
                <a:lnTo>
                  <a:pt x="5768" y="19227"/>
                </a:lnTo>
                <a:lnTo>
                  <a:pt x="4038" y="25285"/>
                </a:lnTo>
                <a:lnTo>
                  <a:pt x="2387" y="33185"/>
                </a:lnTo>
                <a:lnTo>
                  <a:pt x="0" y="41122"/>
                </a:lnTo>
                <a:lnTo>
                  <a:pt x="3835" y="50876"/>
                </a:lnTo>
                <a:lnTo>
                  <a:pt x="12534" y="22186"/>
                </a:lnTo>
                <a:lnTo>
                  <a:pt x="13068" y="14833"/>
                </a:lnTo>
                <a:lnTo>
                  <a:pt x="14833" y="7620"/>
                </a:lnTo>
                <a:lnTo>
                  <a:pt x="944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1481199" y="2962012"/>
            <a:ext cx="9525" cy="24765"/>
          </a:xfrm>
          <a:custGeom>
            <a:avLst/>
            <a:gdLst/>
            <a:ahLst/>
            <a:cxnLst/>
            <a:rect l="l" t="t" r="r" b="b"/>
            <a:pathLst>
              <a:path w="9525" h="24764">
                <a:moveTo>
                  <a:pt x="1803" y="0"/>
                </a:moveTo>
                <a:lnTo>
                  <a:pt x="0" y="571"/>
                </a:lnTo>
                <a:lnTo>
                  <a:pt x="1866" y="8369"/>
                </a:lnTo>
                <a:lnTo>
                  <a:pt x="1028" y="15976"/>
                </a:lnTo>
                <a:lnTo>
                  <a:pt x="4762" y="24536"/>
                </a:lnTo>
                <a:lnTo>
                  <a:pt x="8775" y="23469"/>
                </a:lnTo>
                <a:lnTo>
                  <a:pt x="9232" y="15176"/>
                </a:lnTo>
                <a:lnTo>
                  <a:pt x="5791" y="7721"/>
                </a:lnTo>
                <a:lnTo>
                  <a:pt x="180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1594096" y="2935074"/>
            <a:ext cx="15875" cy="57785"/>
          </a:xfrm>
          <a:custGeom>
            <a:avLst/>
            <a:gdLst/>
            <a:ahLst/>
            <a:cxnLst/>
            <a:rect l="l" t="t" r="r" b="b"/>
            <a:pathLst>
              <a:path w="15875" h="57785">
                <a:moveTo>
                  <a:pt x="0" y="57744"/>
                </a:moveTo>
                <a:lnTo>
                  <a:pt x="15849" y="57744"/>
                </a:lnTo>
                <a:lnTo>
                  <a:pt x="15849" y="0"/>
                </a:lnTo>
                <a:lnTo>
                  <a:pt x="0" y="0"/>
                </a:lnTo>
                <a:lnTo>
                  <a:pt x="0" y="57744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1564994" y="2945885"/>
            <a:ext cx="12700" cy="28575"/>
          </a:xfrm>
          <a:custGeom>
            <a:avLst/>
            <a:gdLst/>
            <a:ahLst/>
            <a:cxnLst/>
            <a:rect l="l" t="t" r="r" b="b"/>
            <a:pathLst>
              <a:path w="12700" h="28575">
                <a:moveTo>
                  <a:pt x="7075" y="0"/>
                </a:moveTo>
                <a:lnTo>
                  <a:pt x="5474" y="444"/>
                </a:lnTo>
                <a:lnTo>
                  <a:pt x="5411" y="787"/>
                </a:lnTo>
                <a:lnTo>
                  <a:pt x="3504" y="7108"/>
                </a:lnTo>
                <a:lnTo>
                  <a:pt x="1099" y="13739"/>
                </a:lnTo>
                <a:lnTo>
                  <a:pt x="0" y="20330"/>
                </a:lnTo>
                <a:lnTo>
                  <a:pt x="2007" y="26530"/>
                </a:lnTo>
                <a:lnTo>
                  <a:pt x="3455" y="28574"/>
                </a:lnTo>
                <a:lnTo>
                  <a:pt x="9894" y="26415"/>
                </a:lnTo>
                <a:lnTo>
                  <a:pt x="10592" y="25222"/>
                </a:lnTo>
                <a:lnTo>
                  <a:pt x="12229" y="19130"/>
                </a:lnTo>
                <a:lnTo>
                  <a:pt x="11185" y="12900"/>
                </a:lnTo>
                <a:lnTo>
                  <a:pt x="8991" y="6655"/>
                </a:lnTo>
                <a:lnTo>
                  <a:pt x="7161" y="444"/>
                </a:lnTo>
                <a:lnTo>
                  <a:pt x="707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1648648" y="2928322"/>
            <a:ext cx="13970" cy="33655"/>
          </a:xfrm>
          <a:custGeom>
            <a:avLst/>
            <a:gdLst/>
            <a:ahLst/>
            <a:cxnLst/>
            <a:rect l="l" t="t" r="r" b="b"/>
            <a:pathLst>
              <a:path w="13969" h="33655">
                <a:moveTo>
                  <a:pt x="9759" y="0"/>
                </a:moveTo>
                <a:lnTo>
                  <a:pt x="8070" y="495"/>
                </a:lnTo>
                <a:lnTo>
                  <a:pt x="7968" y="850"/>
                </a:lnTo>
                <a:lnTo>
                  <a:pt x="5165" y="8287"/>
                </a:lnTo>
                <a:lnTo>
                  <a:pt x="2052" y="15601"/>
                </a:lnTo>
                <a:lnTo>
                  <a:pt x="0" y="22663"/>
                </a:lnTo>
                <a:lnTo>
                  <a:pt x="17" y="29667"/>
                </a:lnTo>
                <a:lnTo>
                  <a:pt x="123" y="30975"/>
                </a:lnTo>
                <a:lnTo>
                  <a:pt x="640" y="33388"/>
                </a:lnTo>
                <a:lnTo>
                  <a:pt x="8133" y="30975"/>
                </a:lnTo>
                <a:lnTo>
                  <a:pt x="9416" y="29667"/>
                </a:lnTo>
                <a:lnTo>
                  <a:pt x="13375" y="22663"/>
                </a:lnTo>
                <a:lnTo>
                  <a:pt x="13525" y="15289"/>
                </a:lnTo>
                <a:lnTo>
                  <a:pt x="11731" y="7826"/>
                </a:lnTo>
                <a:lnTo>
                  <a:pt x="9849" y="495"/>
                </a:lnTo>
                <a:lnTo>
                  <a:pt x="975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1715555" y="2953325"/>
            <a:ext cx="15875" cy="40640"/>
          </a:xfrm>
          <a:custGeom>
            <a:avLst/>
            <a:gdLst/>
            <a:ahLst/>
            <a:cxnLst/>
            <a:rect l="l" t="t" r="r" b="b"/>
            <a:pathLst>
              <a:path w="15875" h="40639">
                <a:moveTo>
                  <a:pt x="11582" y="0"/>
                </a:moveTo>
                <a:lnTo>
                  <a:pt x="10401" y="431"/>
                </a:lnTo>
                <a:lnTo>
                  <a:pt x="12865" y="6019"/>
                </a:lnTo>
                <a:lnTo>
                  <a:pt x="5740" y="13614"/>
                </a:lnTo>
                <a:lnTo>
                  <a:pt x="1600" y="25311"/>
                </a:lnTo>
                <a:lnTo>
                  <a:pt x="0" y="31965"/>
                </a:lnTo>
                <a:lnTo>
                  <a:pt x="3759" y="40043"/>
                </a:lnTo>
                <a:lnTo>
                  <a:pt x="8267" y="38455"/>
                </a:lnTo>
                <a:lnTo>
                  <a:pt x="11734" y="30352"/>
                </a:lnTo>
                <a:lnTo>
                  <a:pt x="11137" y="23101"/>
                </a:lnTo>
                <a:lnTo>
                  <a:pt x="11468" y="11061"/>
                </a:lnTo>
                <a:lnTo>
                  <a:pt x="15760" y="5016"/>
                </a:lnTo>
                <a:lnTo>
                  <a:pt x="1158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1737068" y="2944050"/>
            <a:ext cx="11430" cy="31750"/>
          </a:xfrm>
          <a:custGeom>
            <a:avLst/>
            <a:gdLst/>
            <a:ahLst/>
            <a:cxnLst/>
            <a:rect l="l" t="t" r="r" b="b"/>
            <a:pathLst>
              <a:path w="11430" h="31750">
                <a:moveTo>
                  <a:pt x="10222" y="0"/>
                </a:moveTo>
                <a:lnTo>
                  <a:pt x="8736" y="431"/>
                </a:lnTo>
                <a:lnTo>
                  <a:pt x="8660" y="749"/>
                </a:lnTo>
                <a:lnTo>
                  <a:pt x="5790" y="7874"/>
                </a:lnTo>
                <a:lnTo>
                  <a:pt x="2356" y="14971"/>
                </a:lnTo>
                <a:lnTo>
                  <a:pt x="0" y="22114"/>
                </a:lnTo>
                <a:lnTo>
                  <a:pt x="366" y="29375"/>
                </a:lnTo>
                <a:lnTo>
                  <a:pt x="1078" y="31661"/>
                </a:lnTo>
                <a:lnTo>
                  <a:pt x="7313" y="29616"/>
                </a:lnTo>
                <a:lnTo>
                  <a:pt x="7809" y="28257"/>
                </a:lnTo>
                <a:lnTo>
                  <a:pt x="9705" y="21422"/>
                </a:lnTo>
                <a:lnTo>
                  <a:pt x="10730" y="14414"/>
                </a:lnTo>
                <a:lnTo>
                  <a:pt x="10916" y="7387"/>
                </a:lnTo>
                <a:lnTo>
                  <a:pt x="10321" y="749"/>
                </a:lnTo>
                <a:lnTo>
                  <a:pt x="1022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1757406" y="2941853"/>
            <a:ext cx="26670" cy="51435"/>
          </a:xfrm>
          <a:custGeom>
            <a:avLst/>
            <a:gdLst/>
            <a:ahLst/>
            <a:cxnLst/>
            <a:rect l="l" t="t" r="r" b="b"/>
            <a:pathLst>
              <a:path w="26669" h="51435">
                <a:moveTo>
                  <a:pt x="24730" y="0"/>
                </a:moveTo>
                <a:lnTo>
                  <a:pt x="24062" y="0"/>
                </a:lnTo>
                <a:lnTo>
                  <a:pt x="23501" y="270"/>
                </a:lnTo>
                <a:lnTo>
                  <a:pt x="23565" y="3927"/>
                </a:lnTo>
                <a:lnTo>
                  <a:pt x="18117" y="8423"/>
                </a:lnTo>
                <a:lnTo>
                  <a:pt x="15285" y="11471"/>
                </a:lnTo>
                <a:lnTo>
                  <a:pt x="11640" y="15332"/>
                </a:lnTo>
                <a:lnTo>
                  <a:pt x="9201" y="19383"/>
                </a:lnTo>
                <a:lnTo>
                  <a:pt x="6991" y="23473"/>
                </a:lnTo>
                <a:lnTo>
                  <a:pt x="3619" y="29836"/>
                </a:lnTo>
                <a:lnTo>
                  <a:pt x="961" y="36262"/>
                </a:lnTo>
                <a:lnTo>
                  <a:pt x="0" y="42725"/>
                </a:lnTo>
                <a:lnTo>
                  <a:pt x="1721" y="49203"/>
                </a:lnTo>
                <a:lnTo>
                  <a:pt x="2602" y="50888"/>
                </a:lnTo>
                <a:lnTo>
                  <a:pt x="9769" y="50888"/>
                </a:lnTo>
                <a:lnTo>
                  <a:pt x="22752" y="20882"/>
                </a:lnTo>
                <a:lnTo>
                  <a:pt x="23946" y="14875"/>
                </a:lnTo>
                <a:lnTo>
                  <a:pt x="26499" y="10478"/>
                </a:lnTo>
                <a:lnTo>
                  <a:pt x="26499" y="2409"/>
                </a:lnTo>
                <a:lnTo>
                  <a:pt x="2473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981886" y="3214770"/>
            <a:ext cx="24765" cy="61594"/>
          </a:xfrm>
          <a:custGeom>
            <a:avLst/>
            <a:gdLst/>
            <a:ahLst/>
            <a:cxnLst/>
            <a:rect l="l" t="t" r="r" b="b"/>
            <a:pathLst>
              <a:path w="24765" h="61595">
                <a:moveTo>
                  <a:pt x="4373" y="0"/>
                </a:moveTo>
                <a:lnTo>
                  <a:pt x="0" y="22339"/>
                </a:lnTo>
                <a:lnTo>
                  <a:pt x="220" y="27711"/>
                </a:lnTo>
                <a:lnTo>
                  <a:pt x="15079" y="61048"/>
                </a:lnTo>
                <a:lnTo>
                  <a:pt x="23423" y="57784"/>
                </a:lnTo>
                <a:lnTo>
                  <a:pt x="23830" y="55765"/>
                </a:lnTo>
                <a:lnTo>
                  <a:pt x="24187" y="48365"/>
                </a:lnTo>
                <a:lnTo>
                  <a:pt x="22710" y="41121"/>
                </a:lnTo>
                <a:lnTo>
                  <a:pt x="20088" y="33921"/>
                </a:lnTo>
                <a:lnTo>
                  <a:pt x="17010" y="26657"/>
                </a:lnTo>
                <a:lnTo>
                  <a:pt x="15206" y="22339"/>
                </a:lnTo>
                <a:lnTo>
                  <a:pt x="13670" y="18021"/>
                </a:lnTo>
                <a:lnTo>
                  <a:pt x="10291" y="9397"/>
                </a:lnTo>
                <a:lnTo>
                  <a:pt x="5592" y="5308"/>
                </a:lnTo>
                <a:lnTo>
                  <a:pt x="437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770638" y="3055705"/>
            <a:ext cx="17780" cy="31750"/>
          </a:xfrm>
          <a:custGeom>
            <a:avLst/>
            <a:gdLst/>
            <a:ahLst/>
            <a:cxnLst/>
            <a:rect l="l" t="t" r="r" b="b"/>
            <a:pathLst>
              <a:path w="17779" h="31750">
                <a:moveTo>
                  <a:pt x="2158" y="0"/>
                </a:moveTo>
                <a:lnTo>
                  <a:pt x="12" y="546"/>
                </a:lnTo>
                <a:lnTo>
                  <a:pt x="0" y="1041"/>
                </a:lnTo>
                <a:lnTo>
                  <a:pt x="675" y="8095"/>
                </a:lnTo>
                <a:lnTo>
                  <a:pt x="2668" y="15297"/>
                </a:lnTo>
                <a:lnTo>
                  <a:pt x="5702" y="22422"/>
                </a:lnTo>
                <a:lnTo>
                  <a:pt x="9499" y="29248"/>
                </a:lnTo>
                <a:lnTo>
                  <a:pt x="10960" y="31597"/>
                </a:lnTo>
                <a:lnTo>
                  <a:pt x="17640" y="29463"/>
                </a:lnTo>
                <a:lnTo>
                  <a:pt x="15887" y="22631"/>
                </a:lnTo>
                <a:lnTo>
                  <a:pt x="13677" y="17932"/>
                </a:lnTo>
                <a:lnTo>
                  <a:pt x="8432" y="8877"/>
                </a:lnTo>
                <a:lnTo>
                  <a:pt x="3873" y="4940"/>
                </a:lnTo>
                <a:lnTo>
                  <a:pt x="215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1771536" y="3066446"/>
            <a:ext cx="16510" cy="55880"/>
          </a:xfrm>
          <a:custGeom>
            <a:avLst/>
            <a:gdLst/>
            <a:ahLst/>
            <a:cxnLst/>
            <a:rect l="l" t="t" r="r" b="b"/>
            <a:pathLst>
              <a:path w="16510" h="55880">
                <a:moveTo>
                  <a:pt x="10899" y="0"/>
                </a:moveTo>
                <a:lnTo>
                  <a:pt x="9159" y="533"/>
                </a:lnTo>
                <a:lnTo>
                  <a:pt x="5222" y="13706"/>
                </a:lnTo>
                <a:lnTo>
                  <a:pt x="1616" y="26701"/>
                </a:lnTo>
                <a:lnTo>
                  <a:pt x="0" y="39715"/>
                </a:lnTo>
                <a:lnTo>
                  <a:pt x="2136" y="52565"/>
                </a:lnTo>
                <a:lnTo>
                  <a:pt x="3330" y="55841"/>
                </a:lnTo>
                <a:lnTo>
                  <a:pt x="11725" y="52806"/>
                </a:lnTo>
                <a:lnTo>
                  <a:pt x="12588" y="50977"/>
                </a:lnTo>
                <a:lnTo>
                  <a:pt x="16303" y="38466"/>
                </a:lnTo>
                <a:lnTo>
                  <a:pt x="16508" y="25817"/>
                </a:lnTo>
                <a:lnTo>
                  <a:pt x="14373" y="13157"/>
                </a:lnTo>
                <a:lnTo>
                  <a:pt x="1089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942788" y="3014338"/>
            <a:ext cx="17780" cy="43180"/>
          </a:xfrm>
          <a:custGeom>
            <a:avLst/>
            <a:gdLst/>
            <a:ahLst/>
            <a:cxnLst/>
            <a:rect l="l" t="t" r="r" b="b"/>
            <a:pathLst>
              <a:path w="17780" h="43180">
                <a:moveTo>
                  <a:pt x="6342" y="0"/>
                </a:moveTo>
                <a:lnTo>
                  <a:pt x="5376" y="304"/>
                </a:lnTo>
                <a:lnTo>
                  <a:pt x="2190" y="10684"/>
                </a:lnTo>
                <a:lnTo>
                  <a:pt x="0" y="20883"/>
                </a:lnTo>
                <a:lnTo>
                  <a:pt x="1336" y="30937"/>
                </a:lnTo>
                <a:lnTo>
                  <a:pt x="8793" y="40665"/>
                </a:lnTo>
                <a:lnTo>
                  <a:pt x="11231" y="42722"/>
                </a:lnTo>
                <a:lnTo>
                  <a:pt x="17340" y="40411"/>
                </a:lnTo>
                <a:lnTo>
                  <a:pt x="17657" y="38798"/>
                </a:lnTo>
                <a:lnTo>
                  <a:pt x="17530" y="29048"/>
                </a:lnTo>
                <a:lnTo>
                  <a:pt x="14441" y="19470"/>
                </a:lnTo>
                <a:lnTo>
                  <a:pt x="10156" y="9943"/>
                </a:lnTo>
                <a:lnTo>
                  <a:pt x="6443" y="342"/>
                </a:lnTo>
                <a:lnTo>
                  <a:pt x="634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961849" y="3024799"/>
            <a:ext cx="18415" cy="27305"/>
          </a:xfrm>
          <a:custGeom>
            <a:avLst/>
            <a:gdLst/>
            <a:ahLst/>
            <a:cxnLst/>
            <a:rect l="l" t="t" r="r" b="b"/>
            <a:pathLst>
              <a:path w="18415" h="27305">
                <a:moveTo>
                  <a:pt x="7937" y="0"/>
                </a:moveTo>
                <a:lnTo>
                  <a:pt x="0" y="25145"/>
                </a:lnTo>
                <a:lnTo>
                  <a:pt x="10871" y="27241"/>
                </a:lnTo>
                <a:lnTo>
                  <a:pt x="13144" y="26390"/>
                </a:lnTo>
                <a:lnTo>
                  <a:pt x="14287" y="25615"/>
                </a:lnTo>
                <a:lnTo>
                  <a:pt x="18034" y="19669"/>
                </a:lnTo>
                <a:lnTo>
                  <a:pt x="15657" y="13128"/>
                </a:lnTo>
                <a:lnTo>
                  <a:pt x="11021" y="6506"/>
                </a:lnTo>
                <a:lnTo>
                  <a:pt x="7988" y="317"/>
                </a:lnTo>
                <a:lnTo>
                  <a:pt x="793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981151" y="3026634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5562" y="0"/>
                </a:moveTo>
                <a:lnTo>
                  <a:pt x="4178" y="482"/>
                </a:lnTo>
                <a:lnTo>
                  <a:pt x="5943" y="3759"/>
                </a:lnTo>
                <a:lnTo>
                  <a:pt x="3568" y="6515"/>
                </a:lnTo>
                <a:lnTo>
                  <a:pt x="1447" y="11569"/>
                </a:lnTo>
                <a:lnTo>
                  <a:pt x="0" y="15163"/>
                </a:lnTo>
                <a:lnTo>
                  <a:pt x="5968" y="17652"/>
                </a:lnTo>
                <a:lnTo>
                  <a:pt x="9118" y="16725"/>
                </a:lnTo>
                <a:lnTo>
                  <a:pt x="10210" y="15836"/>
                </a:lnTo>
                <a:lnTo>
                  <a:pt x="13817" y="12979"/>
                </a:lnTo>
                <a:lnTo>
                  <a:pt x="10744" y="10553"/>
                </a:lnTo>
                <a:lnTo>
                  <a:pt x="8877" y="5029"/>
                </a:lnTo>
                <a:lnTo>
                  <a:pt x="8928" y="2603"/>
                </a:lnTo>
                <a:lnTo>
                  <a:pt x="556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1010157" y="3035696"/>
            <a:ext cx="19685" cy="52069"/>
          </a:xfrm>
          <a:custGeom>
            <a:avLst/>
            <a:gdLst/>
            <a:ahLst/>
            <a:cxnLst/>
            <a:rect l="l" t="t" r="r" b="b"/>
            <a:pathLst>
              <a:path w="19684" h="52069">
                <a:moveTo>
                  <a:pt x="3576" y="0"/>
                </a:moveTo>
                <a:lnTo>
                  <a:pt x="2827" y="241"/>
                </a:lnTo>
                <a:lnTo>
                  <a:pt x="2776" y="406"/>
                </a:lnTo>
                <a:lnTo>
                  <a:pt x="311" y="12830"/>
                </a:lnTo>
                <a:lnTo>
                  <a:pt x="0" y="25160"/>
                </a:lnTo>
                <a:lnTo>
                  <a:pt x="3067" y="37330"/>
                </a:lnTo>
                <a:lnTo>
                  <a:pt x="10739" y="49276"/>
                </a:lnTo>
                <a:lnTo>
                  <a:pt x="12847" y="51689"/>
                </a:lnTo>
                <a:lnTo>
                  <a:pt x="19527" y="48539"/>
                </a:lnTo>
                <a:lnTo>
                  <a:pt x="19362" y="46939"/>
                </a:lnTo>
                <a:lnTo>
                  <a:pt x="16906" y="35149"/>
                </a:lnTo>
                <a:lnTo>
                  <a:pt x="12693" y="23526"/>
                </a:lnTo>
                <a:lnTo>
                  <a:pt x="7888" y="11941"/>
                </a:lnTo>
                <a:lnTo>
                  <a:pt x="3703" y="406"/>
                </a:lnTo>
                <a:lnTo>
                  <a:pt x="357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1030301" y="3041318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4" h="34289">
                <a:moveTo>
                  <a:pt x="3149" y="0"/>
                </a:moveTo>
                <a:lnTo>
                  <a:pt x="2070" y="457"/>
                </a:lnTo>
                <a:lnTo>
                  <a:pt x="2158" y="723"/>
                </a:lnTo>
                <a:lnTo>
                  <a:pt x="3365" y="5194"/>
                </a:lnTo>
                <a:lnTo>
                  <a:pt x="0" y="9918"/>
                </a:lnTo>
                <a:lnTo>
                  <a:pt x="279" y="20383"/>
                </a:lnTo>
                <a:lnTo>
                  <a:pt x="939" y="26415"/>
                </a:lnTo>
                <a:lnTo>
                  <a:pt x="8077" y="33997"/>
                </a:lnTo>
                <a:lnTo>
                  <a:pt x="13779" y="31470"/>
                </a:lnTo>
                <a:lnTo>
                  <a:pt x="14262" y="30200"/>
                </a:lnTo>
                <a:lnTo>
                  <a:pt x="16535" y="23990"/>
                </a:lnTo>
                <a:lnTo>
                  <a:pt x="11607" y="18592"/>
                </a:lnTo>
                <a:lnTo>
                  <a:pt x="7607" y="8686"/>
                </a:lnTo>
                <a:lnTo>
                  <a:pt x="6972" y="3936"/>
                </a:lnTo>
                <a:lnTo>
                  <a:pt x="31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1089647" y="3059907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15481"/>
                </a:moveTo>
                <a:lnTo>
                  <a:pt x="3027" y="15481"/>
                </a:lnTo>
                <a:lnTo>
                  <a:pt x="3027" y="0"/>
                </a:lnTo>
                <a:lnTo>
                  <a:pt x="0" y="0"/>
                </a:lnTo>
                <a:lnTo>
                  <a:pt x="0" y="15481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1110753" y="3018250"/>
            <a:ext cx="17145" cy="39370"/>
          </a:xfrm>
          <a:custGeom>
            <a:avLst/>
            <a:gdLst/>
            <a:ahLst/>
            <a:cxnLst/>
            <a:rect l="l" t="t" r="r" b="b"/>
            <a:pathLst>
              <a:path w="17144" h="39369">
                <a:moveTo>
                  <a:pt x="1905" y="0"/>
                </a:moveTo>
                <a:lnTo>
                  <a:pt x="469" y="558"/>
                </a:lnTo>
                <a:lnTo>
                  <a:pt x="2743" y="6222"/>
                </a:lnTo>
                <a:lnTo>
                  <a:pt x="0" y="12293"/>
                </a:lnTo>
                <a:lnTo>
                  <a:pt x="1689" y="24434"/>
                </a:lnTo>
                <a:lnTo>
                  <a:pt x="4254" y="30606"/>
                </a:lnTo>
                <a:lnTo>
                  <a:pt x="9829" y="38963"/>
                </a:lnTo>
                <a:lnTo>
                  <a:pt x="16179" y="36626"/>
                </a:lnTo>
                <a:lnTo>
                  <a:pt x="16967" y="28409"/>
                </a:lnTo>
                <a:lnTo>
                  <a:pt x="13931" y="22415"/>
                </a:lnTo>
                <a:lnTo>
                  <a:pt x="7683" y="10820"/>
                </a:lnTo>
                <a:lnTo>
                  <a:pt x="6388" y="5054"/>
                </a:lnTo>
                <a:lnTo>
                  <a:pt x="2311" y="431"/>
                </a:lnTo>
                <a:lnTo>
                  <a:pt x="190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1135152" y="3028909"/>
            <a:ext cx="9525" cy="32384"/>
          </a:xfrm>
          <a:custGeom>
            <a:avLst/>
            <a:gdLst/>
            <a:ahLst/>
            <a:cxnLst/>
            <a:rect l="l" t="t" r="r" b="b"/>
            <a:pathLst>
              <a:path w="9525" h="32385">
                <a:moveTo>
                  <a:pt x="2003" y="0"/>
                </a:moveTo>
                <a:lnTo>
                  <a:pt x="225" y="634"/>
                </a:lnTo>
                <a:lnTo>
                  <a:pt x="288" y="1117"/>
                </a:lnTo>
                <a:lnTo>
                  <a:pt x="465" y="8533"/>
                </a:lnTo>
                <a:lnTo>
                  <a:pt x="0" y="15895"/>
                </a:lnTo>
                <a:lnTo>
                  <a:pt x="167" y="23250"/>
                </a:lnTo>
                <a:lnTo>
                  <a:pt x="2244" y="30645"/>
                </a:lnTo>
                <a:lnTo>
                  <a:pt x="3006" y="32283"/>
                </a:lnTo>
                <a:lnTo>
                  <a:pt x="7273" y="30848"/>
                </a:lnTo>
                <a:lnTo>
                  <a:pt x="7654" y="29819"/>
                </a:lnTo>
                <a:lnTo>
                  <a:pt x="9085" y="22615"/>
                </a:lnTo>
                <a:lnTo>
                  <a:pt x="8443" y="15132"/>
                </a:lnTo>
                <a:lnTo>
                  <a:pt x="6099" y="7706"/>
                </a:lnTo>
                <a:lnTo>
                  <a:pt x="2398" y="634"/>
                </a:lnTo>
                <a:lnTo>
                  <a:pt x="200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1149188" y="3014893"/>
            <a:ext cx="16510" cy="39370"/>
          </a:xfrm>
          <a:custGeom>
            <a:avLst/>
            <a:gdLst/>
            <a:ahLst/>
            <a:cxnLst/>
            <a:rect l="l" t="t" r="r" b="b"/>
            <a:pathLst>
              <a:path w="16509" h="39369">
                <a:moveTo>
                  <a:pt x="4140" y="0"/>
                </a:moveTo>
                <a:lnTo>
                  <a:pt x="1993" y="927"/>
                </a:lnTo>
                <a:lnTo>
                  <a:pt x="3555" y="7772"/>
                </a:lnTo>
                <a:lnTo>
                  <a:pt x="203" y="14617"/>
                </a:lnTo>
                <a:lnTo>
                  <a:pt x="0" y="26708"/>
                </a:lnTo>
                <a:lnTo>
                  <a:pt x="2006" y="31864"/>
                </a:lnTo>
                <a:lnTo>
                  <a:pt x="8394" y="39357"/>
                </a:lnTo>
                <a:lnTo>
                  <a:pt x="14808" y="36703"/>
                </a:lnTo>
                <a:lnTo>
                  <a:pt x="15151" y="35331"/>
                </a:lnTo>
                <a:lnTo>
                  <a:pt x="16067" y="26670"/>
                </a:lnTo>
                <a:lnTo>
                  <a:pt x="14570" y="17751"/>
                </a:lnTo>
                <a:lnTo>
                  <a:pt x="10771" y="8970"/>
                </a:lnTo>
                <a:lnTo>
                  <a:pt x="4787" y="723"/>
                </a:lnTo>
                <a:lnTo>
                  <a:pt x="414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1137516" y="3107197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1041" y="0"/>
                </a:moveTo>
                <a:lnTo>
                  <a:pt x="0" y="431"/>
                </a:lnTo>
                <a:lnTo>
                  <a:pt x="1866" y="5981"/>
                </a:lnTo>
                <a:lnTo>
                  <a:pt x="838" y="11455"/>
                </a:lnTo>
                <a:lnTo>
                  <a:pt x="2539" y="23952"/>
                </a:lnTo>
                <a:lnTo>
                  <a:pt x="5016" y="30924"/>
                </a:lnTo>
                <a:lnTo>
                  <a:pt x="9232" y="39725"/>
                </a:lnTo>
                <a:lnTo>
                  <a:pt x="14770" y="38303"/>
                </a:lnTo>
                <a:lnTo>
                  <a:pt x="14858" y="30327"/>
                </a:lnTo>
                <a:lnTo>
                  <a:pt x="13246" y="23888"/>
                </a:lnTo>
                <a:lnTo>
                  <a:pt x="7988" y="11836"/>
                </a:lnTo>
                <a:lnTo>
                  <a:pt x="7416" y="5384"/>
                </a:lnTo>
                <a:lnTo>
                  <a:pt x="10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1156491" y="3113171"/>
            <a:ext cx="10160" cy="25400"/>
          </a:xfrm>
          <a:custGeom>
            <a:avLst/>
            <a:gdLst/>
            <a:ahLst/>
            <a:cxnLst/>
            <a:rect l="l" t="t" r="r" b="b"/>
            <a:pathLst>
              <a:path w="10159" h="25400">
                <a:moveTo>
                  <a:pt x="3822" y="0"/>
                </a:moveTo>
                <a:lnTo>
                  <a:pt x="990" y="761"/>
                </a:lnTo>
                <a:lnTo>
                  <a:pt x="0" y="8674"/>
                </a:lnTo>
                <a:lnTo>
                  <a:pt x="1333" y="16319"/>
                </a:lnTo>
                <a:lnTo>
                  <a:pt x="5207" y="24790"/>
                </a:lnTo>
                <a:lnTo>
                  <a:pt x="9334" y="23710"/>
                </a:lnTo>
                <a:lnTo>
                  <a:pt x="9359" y="22707"/>
                </a:lnTo>
                <a:lnTo>
                  <a:pt x="9677" y="15163"/>
                </a:lnTo>
                <a:lnTo>
                  <a:pt x="5905" y="8318"/>
                </a:lnTo>
                <a:lnTo>
                  <a:pt x="382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1016078" y="3153335"/>
            <a:ext cx="17145" cy="38735"/>
          </a:xfrm>
          <a:custGeom>
            <a:avLst/>
            <a:gdLst/>
            <a:ahLst/>
            <a:cxnLst/>
            <a:rect l="l" t="t" r="r" b="b"/>
            <a:pathLst>
              <a:path w="17144" h="38735">
                <a:moveTo>
                  <a:pt x="1320" y="0"/>
                </a:moveTo>
                <a:lnTo>
                  <a:pt x="0" y="546"/>
                </a:lnTo>
                <a:lnTo>
                  <a:pt x="76" y="863"/>
                </a:lnTo>
                <a:lnTo>
                  <a:pt x="1194" y="9848"/>
                </a:lnTo>
                <a:lnTo>
                  <a:pt x="1676" y="18962"/>
                </a:lnTo>
                <a:lnTo>
                  <a:pt x="3501" y="27965"/>
                </a:lnTo>
                <a:lnTo>
                  <a:pt x="8648" y="36614"/>
                </a:lnTo>
                <a:lnTo>
                  <a:pt x="10413" y="38595"/>
                </a:lnTo>
                <a:lnTo>
                  <a:pt x="16662" y="36283"/>
                </a:lnTo>
                <a:lnTo>
                  <a:pt x="16789" y="34886"/>
                </a:lnTo>
                <a:lnTo>
                  <a:pt x="16077" y="26136"/>
                </a:lnTo>
                <a:lnTo>
                  <a:pt x="12792" y="17378"/>
                </a:lnTo>
                <a:lnTo>
                  <a:pt x="7720" y="8760"/>
                </a:lnTo>
                <a:lnTo>
                  <a:pt x="132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1026160" y="3135584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4" h="34925">
                <a:moveTo>
                  <a:pt x="1028" y="0"/>
                </a:moveTo>
                <a:lnTo>
                  <a:pt x="0" y="406"/>
                </a:lnTo>
                <a:lnTo>
                  <a:pt x="76" y="647"/>
                </a:lnTo>
                <a:lnTo>
                  <a:pt x="2078" y="8789"/>
                </a:lnTo>
                <a:lnTo>
                  <a:pt x="3657" y="16833"/>
                </a:lnTo>
                <a:lnTo>
                  <a:pt x="5941" y="24840"/>
                </a:lnTo>
                <a:lnTo>
                  <a:pt x="10058" y="32867"/>
                </a:lnTo>
                <a:lnTo>
                  <a:pt x="11341" y="34785"/>
                </a:lnTo>
                <a:lnTo>
                  <a:pt x="16764" y="32232"/>
                </a:lnTo>
                <a:lnTo>
                  <a:pt x="16637" y="26034"/>
                </a:lnTo>
                <a:lnTo>
                  <a:pt x="14668" y="21501"/>
                </a:lnTo>
                <a:lnTo>
                  <a:pt x="7404" y="11328"/>
                </a:lnTo>
                <a:lnTo>
                  <a:pt x="5511" y="5664"/>
                </a:lnTo>
                <a:lnTo>
                  <a:pt x="102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1051542" y="3152942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5" h="42544">
                <a:moveTo>
                  <a:pt x="2425" y="0"/>
                </a:moveTo>
                <a:lnTo>
                  <a:pt x="12" y="622"/>
                </a:lnTo>
                <a:lnTo>
                  <a:pt x="0" y="1206"/>
                </a:lnTo>
                <a:lnTo>
                  <a:pt x="182" y="11100"/>
                </a:lnTo>
                <a:lnTo>
                  <a:pt x="1681" y="21167"/>
                </a:lnTo>
                <a:lnTo>
                  <a:pt x="5263" y="31078"/>
                </a:lnTo>
                <a:lnTo>
                  <a:pt x="11696" y="40500"/>
                </a:lnTo>
                <a:lnTo>
                  <a:pt x="13322" y="42316"/>
                </a:lnTo>
                <a:lnTo>
                  <a:pt x="18389" y="39941"/>
                </a:lnTo>
                <a:lnTo>
                  <a:pt x="18262" y="38722"/>
                </a:lnTo>
                <a:lnTo>
                  <a:pt x="15988" y="29123"/>
                </a:lnTo>
                <a:lnTo>
                  <a:pt x="11963" y="19650"/>
                </a:lnTo>
                <a:lnTo>
                  <a:pt x="7214" y="10229"/>
                </a:lnTo>
                <a:lnTo>
                  <a:pt x="2696" y="622"/>
                </a:lnTo>
                <a:lnTo>
                  <a:pt x="242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1089647" y="3121129"/>
            <a:ext cx="10160" cy="31115"/>
          </a:xfrm>
          <a:custGeom>
            <a:avLst/>
            <a:gdLst/>
            <a:ahLst/>
            <a:cxnLst/>
            <a:rect l="l" t="t" r="r" b="b"/>
            <a:pathLst>
              <a:path w="10159" h="31114">
                <a:moveTo>
                  <a:pt x="0" y="30594"/>
                </a:moveTo>
                <a:lnTo>
                  <a:pt x="9540" y="30594"/>
                </a:lnTo>
                <a:lnTo>
                  <a:pt x="9540" y="0"/>
                </a:lnTo>
                <a:lnTo>
                  <a:pt x="0" y="0"/>
                </a:lnTo>
                <a:lnTo>
                  <a:pt x="0" y="30594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1124225" y="3176282"/>
            <a:ext cx="17145" cy="43180"/>
          </a:xfrm>
          <a:custGeom>
            <a:avLst/>
            <a:gdLst/>
            <a:ahLst/>
            <a:cxnLst/>
            <a:rect l="l" t="t" r="r" b="b"/>
            <a:pathLst>
              <a:path w="17144" h="43180">
                <a:moveTo>
                  <a:pt x="2336" y="0"/>
                </a:moveTo>
                <a:lnTo>
                  <a:pt x="0" y="736"/>
                </a:lnTo>
                <a:lnTo>
                  <a:pt x="177" y="1358"/>
                </a:lnTo>
                <a:lnTo>
                  <a:pt x="2365" y="11358"/>
                </a:lnTo>
                <a:lnTo>
                  <a:pt x="4105" y="21437"/>
                </a:lnTo>
                <a:lnTo>
                  <a:pt x="6650" y="31459"/>
                </a:lnTo>
                <a:lnTo>
                  <a:pt x="11299" y="41363"/>
                </a:lnTo>
                <a:lnTo>
                  <a:pt x="12369" y="43078"/>
                </a:lnTo>
                <a:lnTo>
                  <a:pt x="16954" y="41363"/>
                </a:lnTo>
                <a:lnTo>
                  <a:pt x="2774" y="736"/>
                </a:lnTo>
                <a:lnTo>
                  <a:pt x="233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1138786" y="3164443"/>
            <a:ext cx="16510" cy="36195"/>
          </a:xfrm>
          <a:custGeom>
            <a:avLst/>
            <a:gdLst/>
            <a:ahLst/>
            <a:cxnLst/>
            <a:rect l="l" t="t" r="r" b="b"/>
            <a:pathLst>
              <a:path w="16509" h="36194">
                <a:moveTo>
                  <a:pt x="1752" y="0"/>
                </a:moveTo>
                <a:lnTo>
                  <a:pt x="0" y="622"/>
                </a:lnTo>
                <a:lnTo>
                  <a:pt x="2870" y="5778"/>
                </a:lnTo>
                <a:lnTo>
                  <a:pt x="1625" y="11125"/>
                </a:lnTo>
                <a:lnTo>
                  <a:pt x="3467" y="21983"/>
                </a:lnTo>
                <a:lnTo>
                  <a:pt x="6019" y="27787"/>
                </a:lnTo>
                <a:lnTo>
                  <a:pt x="9524" y="35648"/>
                </a:lnTo>
                <a:lnTo>
                  <a:pt x="15468" y="34061"/>
                </a:lnTo>
                <a:lnTo>
                  <a:pt x="15951" y="27051"/>
                </a:lnTo>
                <a:lnTo>
                  <a:pt x="14236" y="21869"/>
                </a:lnTo>
                <a:lnTo>
                  <a:pt x="8902" y="11277"/>
                </a:lnTo>
                <a:lnTo>
                  <a:pt x="7645" y="5257"/>
                </a:lnTo>
                <a:lnTo>
                  <a:pt x="175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1163671" y="3194921"/>
            <a:ext cx="13335" cy="38100"/>
          </a:xfrm>
          <a:custGeom>
            <a:avLst/>
            <a:gdLst/>
            <a:ahLst/>
            <a:cxnLst/>
            <a:rect l="l" t="t" r="r" b="b"/>
            <a:pathLst>
              <a:path w="13334" h="38100">
                <a:moveTo>
                  <a:pt x="2565" y="0"/>
                </a:moveTo>
                <a:lnTo>
                  <a:pt x="0" y="838"/>
                </a:lnTo>
                <a:lnTo>
                  <a:pt x="139" y="1498"/>
                </a:lnTo>
                <a:lnTo>
                  <a:pt x="1570" y="10057"/>
                </a:lnTo>
                <a:lnTo>
                  <a:pt x="2709" y="18618"/>
                </a:lnTo>
                <a:lnTo>
                  <a:pt x="4084" y="27169"/>
                </a:lnTo>
                <a:lnTo>
                  <a:pt x="6222" y="35699"/>
                </a:lnTo>
                <a:lnTo>
                  <a:pt x="6857" y="37680"/>
                </a:lnTo>
                <a:lnTo>
                  <a:pt x="13131" y="36093"/>
                </a:lnTo>
                <a:lnTo>
                  <a:pt x="13144" y="34645"/>
                </a:lnTo>
                <a:lnTo>
                  <a:pt x="12415" y="26162"/>
                </a:lnTo>
                <a:lnTo>
                  <a:pt x="10291" y="17640"/>
                </a:lnTo>
                <a:lnTo>
                  <a:pt x="7070" y="9185"/>
                </a:lnTo>
                <a:lnTo>
                  <a:pt x="3014" y="838"/>
                </a:lnTo>
                <a:lnTo>
                  <a:pt x="256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994561" y="3218359"/>
            <a:ext cx="17145" cy="38100"/>
          </a:xfrm>
          <a:custGeom>
            <a:avLst/>
            <a:gdLst/>
            <a:ahLst/>
            <a:cxnLst/>
            <a:rect l="l" t="t" r="r" b="b"/>
            <a:pathLst>
              <a:path w="17144" h="38100">
                <a:moveTo>
                  <a:pt x="1435" y="0"/>
                </a:moveTo>
                <a:lnTo>
                  <a:pt x="0" y="495"/>
                </a:lnTo>
                <a:lnTo>
                  <a:pt x="25" y="863"/>
                </a:lnTo>
                <a:lnTo>
                  <a:pt x="996" y="9731"/>
                </a:lnTo>
                <a:lnTo>
                  <a:pt x="2889" y="18773"/>
                </a:lnTo>
                <a:lnTo>
                  <a:pt x="5915" y="27734"/>
                </a:lnTo>
                <a:lnTo>
                  <a:pt x="10287" y="36360"/>
                </a:lnTo>
                <a:lnTo>
                  <a:pt x="11328" y="38099"/>
                </a:lnTo>
                <a:lnTo>
                  <a:pt x="16522" y="36779"/>
                </a:lnTo>
                <a:lnTo>
                  <a:pt x="16573" y="35420"/>
                </a:lnTo>
                <a:lnTo>
                  <a:pt x="15111" y="26470"/>
                </a:lnTo>
                <a:lnTo>
                  <a:pt x="11137" y="17799"/>
                </a:lnTo>
                <a:lnTo>
                  <a:pt x="6154" y="9213"/>
                </a:lnTo>
                <a:lnTo>
                  <a:pt x="1652" y="495"/>
                </a:lnTo>
                <a:lnTo>
                  <a:pt x="14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1008947" y="3215016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422" y="0"/>
                </a:moveTo>
                <a:lnTo>
                  <a:pt x="0" y="520"/>
                </a:lnTo>
                <a:lnTo>
                  <a:pt x="25" y="876"/>
                </a:lnTo>
                <a:lnTo>
                  <a:pt x="330" y="11125"/>
                </a:lnTo>
                <a:lnTo>
                  <a:pt x="1587" y="20624"/>
                </a:lnTo>
                <a:lnTo>
                  <a:pt x="1473" y="25082"/>
                </a:lnTo>
                <a:lnTo>
                  <a:pt x="8331" y="30708"/>
                </a:lnTo>
                <a:lnTo>
                  <a:pt x="13347" y="28778"/>
                </a:lnTo>
                <a:lnTo>
                  <a:pt x="13652" y="27431"/>
                </a:lnTo>
                <a:lnTo>
                  <a:pt x="13161" y="20701"/>
                </a:lnTo>
                <a:lnTo>
                  <a:pt x="9818" y="13892"/>
                </a:lnTo>
                <a:lnTo>
                  <a:pt x="5392" y="7127"/>
                </a:lnTo>
                <a:lnTo>
                  <a:pt x="1645" y="520"/>
                </a:lnTo>
                <a:lnTo>
                  <a:pt x="142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1028851" y="3227322"/>
            <a:ext cx="20955" cy="47625"/>
          </a:xfrm>
          <a:custGeom>
            <a:avLst/>
            <a:gdLst/>
            <a:ahLst/>
            <a:cxnLst/>
            <a:rect l="l" t="t" r="r" b="b"/>
            <a:pathLst>
              <a:path w="20955" h="47625">
                <a:moveTo>
                  <a:pt x="3403" y="0"/>
                </a:moveTo>
                <a:lnTo>
                  <a:pt x="1460" y="558"/>
                </a:lnTo>
                <a:lnTo>
                  <a:pt x="0" y="8255"/>
                </a:lnTo>
                <a:lnTo>
                  <a:pt x="2336" y="15240"/>
                </a:lnTo>
                <a:lnTo>
                  <a:pt x="5715" y="30099"/>
                </a:lnTo>
                <a:lnTo>
                  <a:pt x="8318" y="37693"/>
                </a:lnTo>
                <a:lnTo>
                  <a:pt x="14478" y="47040"/>
                </a:lnTo>
                <a:lnTo>
                  <a:pt x="20650" y="44678"/>
                </a:lnTo>
                <a:lnTo>
                  <a:pt x="20840" y="43459"/>
                </a:lnTo>
                <a:lnTo>
                  <a:pt x="19877" y="32446"/>
                </a:lnTo>
                <a:lnTo>
                  <a:pt x="15027" y="21840"/>
                </a:lnTo>
                <a:lnTo>
                  <a:pt x="8782" y="11344"/>
                </a:lnTo>
                <a:lnTo>
                  <a:pt x="3597" y="558"/>
                </a:lnTo>
                <a:lnTo>
                  <a:pt x="340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1065597" y="3256029"/>
            <a:ext cx="15875" cy="22225"/>
          </a:xfrm>
          <a:custGeom>
            <a:avLst/>
            <a:gdLst/>
            <a:ahLst/>
            <a:cxnLst/>
            <a:rect l="l" t="t" r="r" b="b"/>
            <a:pathLst>
              <a:path w="15875" h="22225">
                <a:moveTo>
                  <a:pt x="1930" y="0"/>
                </a:moveTo>
                <a:lnTo>
                  <a:pt x="914" y="406"/>
                </a:lnTo>
                <a:lnTo>
                  <a:pt x="3175" y="7111"/>
                </a:lnTo>
                <a:lnTo>
                  <a:pt x="0" y="14376"/>
                </a:lnTo>
                <a:lnTo>
                  <a:pt x="8343" y="22097"/>
                </a:lnTo>
                <a:lnTo>
                  <a:pt x="12877" y="20078"/>
                </a:lnTo>
                <a:lnTo>
                  <a:pt x="15709" y="12903"/>
                </a:lnTo>
                <a:lnTo>
                  <a:pt x="9080" y="5460"/>
                </a:lnTo>
                <a:lnTo>
                  <a:pt x="193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1073702" y="3230796"/>
            <a:ext cx="15240" cy="32384"/>
          </a:xfrm>
          <a:custGeom>
            <a:avLst/>
            <a:gdLst/>
            <a:ahLst/>
            <a:cxnLst/>
            <a:rect l="l" t="t" r="r" b="b"/>
            <a:pathLst>
              <a:path w="15240" h="32385">
                <a:moveTo>
                  <a:pt x="2616" y="0"/>
                </a:moveTo>
                <a:lnTo>
                  <a:pt x="0" y="800"/>
                </a:lnTo>
                <a:lnTo>
                  <a:pt x="241" y="1473"/>
                </a:lnTo>
                <a:lnTo>
                  <a:pt x="2606" y="8726"/>
                </a:lnTo>
                <a:lnTo>
                  <a:pt x="4835" y="15968"/>
                </a:lnTo>
                <a:lnTo>
                  <a:pt x="7260" y="23199"/>
                </a:lnTo>
                <a:lnTo>
                  <a:pt x="10257" y="30518"/>
                </a:lnTo>
                <a:lnTo>
                  <a:pt x="10858" y="31838"/>
                </a:lnTo>
                <a:lnTo>
                  <a:pt x="14909" y="30518"/>
                </a:lnTo>
                <a:lnTo>
                  <a:pt x="3091" y="800"/>
                </a:lnTo>
                <a:lnTo>
                  <a:pt x="261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1103454" y="3259950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69" h="18414">
                <a:moveTo>
                  <a:pt x="2324" y="0"/>
                </a:moveTo>
                <a:lnTo>
                  <a:pt x="0" y="952"/>
                </a:lnTo>
                <a:lnTo>
                  <a:pt x="1473" y="6388"/>
                </a:lnTo>
                <a:lnTo>
                  <a:pt x="787" y="11557"/>
                </a:lnTo>
                <a:lnTo>
                  <a:pt x="2118" y="18097"/>
                </a:lnTo>
                <a:lnTo>
                  <a:pt x="13839" y="18097"/>
                </a:lnTo>
                <a:lnTo>
                  <a:pt x="13619" y="17357"/>
                </a:lnTo>
                <a:lnTo>
                  <a:pt x="9064" y="8930"/>
                </a:lnTo>
                <a:lnTo>
                  <a:pt x="2946" y="749"/>
                </a:lnTo>
                <a:lnTo>
                  <a:pt x="232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1121225" y="3235048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4" h="35560">
                <a:moveTo>
                  <a:pt x="1295" y="0"/>
                </a:moveTo>
                <a:lnTo>
                  <a:pt x="0" y="533"/>
                </a:lnTo>
                <a:lnTo>
                  <a:pt x="76" y="850"/>
                </a:lnTo>
                <a:lnTo>
                  <a:pt x="1079" y="9025"/>
                </a:lnTo>
                <a:lnTo>
                  <a:pt x="1403" y="17402"/>
                </a:lnTo>
                <a:lnTo>
                  <a:pt x="3165" y="25621"/>
                </a:lnTo>
                <a:lnTo>
                  <a:pt x="8483" y="33324"/>
                </a:lnTo>
                <a:lnTo>
                  <a:pt x="10693" y="35394"/>
                </a:lnTo>
                <a:lnTo>
                  <a:pt x="16586" y="32969"/>
                </a:lnTo>
                <a:lnTo>
                  <a:pt x="16992" y="31521"/>
                </a:lnTo>
                <a:lnTo>
                  <a:pt x="17151" y="23364"/>
                </a:lnTo>
                <a:lnTo>
                  <a:pt x="13785" y="15579"/>
                </a:lnTo>
                <a:lnTo>
                  <a:pt x="8191" y="7989"/>
                </a:lnTo>
                <a:lnTo>
                  <a:pt x="129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1148911" y="3255110"/>
            <a:ext cx="12065" cy="23495"/>
          </a:xfrm>
          <a:custGeom>
            <a:avLst/>
            <a:gdLst/>
            <a:ahLst/>
            <a:cxnLst/>
            <a:rect l="l" t="t" r="r" b="b"/>
            <a:pathLst>
              <a:path w="12065" h="23495">
                <a:moveTo>
                  <a:pt x="2997" y="0"/>
                </a:moveTo>
                <a:lnTo>
                  <a:pt x="0" y="1143"/>
                </a:lnTo>
                <a:lnTo>
                  <a:pt x="215" y="1828"/>
                </a:lnTo>
                <a:lnTo>
                  <a:pt x="1475" y="8164"/>
                </a:lnTo>
                <a:lnTo>
                  <a:pt x="2089" y="14531"/>
                </a:lnTo>
                <a:lnTo>
                  <a:pt x="3255" y="20856"/>
                </a:lnTo>
                <a:lnTo>
                  <a:pt x="4233" y="22937"/>
                </a:lnTo>
                <a:lnTo>
                  <a:pt x="12025" y="22937"/>
                </a:lnTo>
                <a:lnTo>
                  <a:pt x="11493" y="19164"/>
                </a:lnTo>
                <a:lnTo>
                  <a:pt x="9799" y="12995"/>
                </a:lnTo>
                <a:lnTo>
                  <a:pt x="7203" y="6897"/>
                </a:lnTo>
                <a:lnTo>
                  <a:pt x="3619" y="901"/>
                </a:lnTo>
                <a:lnTo>
                  <a:pt x="299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1542966" y="3030331"/>
            <a:ext cx="17780" cy="43180"/>
          </a:xfrm>
          <a:custGeom>
            <a:avLst/>
            <a:gdLst/>
            <a:ahLst/>
            <a:cxnLst/>
            <a:rect l="l" t="t" r="r" b="b"/>
            <a:pathLst>
              <a:path w="17780" h="43180">
                <a:moveTo>
                  <a:pt x="11315" y="0"/>
                </a:moveTo>
                <a:lnTo>
                  <a:pt x="11226" y="330"/>
                </a:lnTo>
                <a:lnTo>
                  <a:pt x="7513" y="9925"/>
                </a:lnTo>
                <a:lnTo>
                  <a:pt x="3227" y="19453"/>
                </a:lnTo>
                <a:lnTo>
                  <a:pt x="134" y="29033"/>
                </a:lnTo>
                <a:lnTo>
                  <a:pt x="0" y="38785"/>
                </a:lnTo>
                <a:lnTo>
                  <a:pt x="330" y="40398"/>
                </a:lnTo>
                <a:lnTo>
                  <a:pt x="6438" y="42697"/>
                </a:lnTo>
                <a:lnTo>
                  <a:pt x="8877" y="40652"/>
                </a:lnTo>
                <a:lnTo>
                  <a:pt x="16334" y="30924"/>
                </a:lnTo>
                <a:lnTo>
                  <a:pt x="17670" y="20869"/>
                </a:lnTo>
                <a:lnTo>
                  <a:pt x="15479" y="10666"/>
                </a:lnTo>
                <a:lnTo>
                  <a:pt x="12306" y="292"/>
                </a:lnTo>
                <a:lnTo>
                  <a:pt x="1131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1523545" y="3040767"/>
            <a:ext cx="18415" cy="27305"/>
          </a:xfrm>
          <a:custGeom>
            <a:avLst/>
            <a:gdLst/>
            <a:ahLst/>
            <a:cxnLst/>
            <a:rect l="l" t="t" r="r" b="b"/>
            <a:pathLst>
              <a:path w="18415" h="27305">
                <a:moveTo>
                  <a:pt x="10085" y="0"/>
                </a:moveTo>
                <a:lnTo>
                  <a:pt x="10035" y="330"/>
                </a:lnTo>
                <a:lnTo>
                  <a:pt x="7006" y="6524"/>
                </a:lnTo>
                <a:lnTo>
                  <a:pt x="2375" y="13144"/>
                </a:lnTo>
                <a:lnTo>
                  <a:pt x="0" y="19679"/>
                </a:lnTo>
                <a:lnTo>
                  <a:pt x="3735" y="25615"/>
                </a:lnTo>
                <a:lnTo>
                  <a:pt x="4891" y="26403"/>
                </a:lnTo>
                <a:lnTo>
                  <a:pt x="7152" y="27254"/>
                </a:lnTo>
                <a:lnTo>
                  <a:pt x="18023" y="25158"/>
                </a:lnTo>
                <a:lnTo>
                  <a:pt x="16943" y="18630"/>
                </a:lnTo>
                <a:lnTo>
                  <a:pt x="14797" y="9994"/>
                </a:lnTo>
                <a:lnTo>
                  <a:pt x="13426" y="5321"/>
                </a:lnTo>
                <a:lnTo>
                  <a:pt x="10962" y="317"/>
                </a:lnTo>
                <a:lnTo>
                  <a:pt x="1008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1508450" y="3042608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8254" y="0"/>
                </a:moveTo>
                <a:lnTo>
                  <a:pt x="4889" y="2603"/>
                </a:lnTo>
                <a:lnTo>
                  <a:pt x="4940" y="5029"/>
                </a:lnTo>
                <a:lnTo>
                  <a:pt x="3086" y="10553"/>
                </a:lnTo>
                <a:lnTo>
                  <a:pt x="0" y="12992"/>
                </a:lnTo>
                <a:lnTo>
                  <a:pt x="4698" y="16725"/>
                </a:lnTo>
                <a:lnTo>
                  <a:pt x="7861" y="17665"/>
                </a:lnTo>
                <a:lnTo>
                  <a:pt x="13817" y="15163"/>
                </a:lnTo>
                <a:lnTo>
                  <a:pt x="12369" y="11582"/>
                </a:lnTo>
                <a:lnTo>
                  <a:pt x="10261" y="6515"/>
                </a:lnTo>
                <a:lnTo>
                  <a:pt x="7886" y="3784"/>
                </a:lnTo>
                <a:lnTo>
                  <a:pt x="9639" y="495"/>
                </a:lnTo>
                <a:lnTo>
                  <a:pt x="825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1473733" y="3051676"/>
            <a:ext cx="19685" cy="52069"/>
          </a:xfrm>
          <a:custGeom>
            <a:avLst/>
            <a:gdLst/>
            <a:ahLst/>
            <a:cxnLst/>
            <a:rect l="l" t="t" r="r" b="b"/>
            <a:pathLst>
              <a:path w="19684" h="52069">
                <a:moveTo>
                  <a:pt x="15951" y="0"/>
                </a:moveTo>
                <a:lnTo>
                  <a:pt x="15824" y="406"/>
                </a:lnTo>
                <a:lnTo>
                  <a:pt x="11646" y="11941"/>
                </a:lnTo>
                <a:lnTo>
                  <a:pt x="6843" y="23526"/>
                </a:lnTo>
                <a:lnTo>
                  <a:pt x="2628" y="35149"/>
                </a:lnTo>
                <a:lnTo>
                  <a:pt x="165" y="46939"/>
                </a:lnTo>
                <a:lnTo>
                  <a:pt x="0" y="48539"/>
                </a:lnTo>
                <a:lnTo>
                  <a:pt x="6680" y="51689"/>
                </a:lnTo>
                <a:lnTo>
                  <a:pt x="8788" y="49288"/>
                </a:lnTo>
                <a:lnTo>
                  <a:pt x="16460" y="37336"/>
                </a:lnTo>
                <a:lnTo>
                  <a:pt x="19527" y="25161"/>
                </a:lnTo>
                <a:lnTo>
                  <a:pt x="19216" y="12830"/>
                </a:lnTo>
                <a:lnTo>
                  <a:pt x="16751" y="406"/>
                </a:lnTo>
                <a:lnTo>
                  <a:pt x="16700" y="228"/>
                </a:lnTo>
                <a:lnTo>
                  <a:pt x="159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1456588" y="3057311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4" h="34289">
                <a:moveTo>
                  <a:pt x="13385" y="0"/>
                </a:moveTo>
                <a:lnTo>
                  <a:pt x="9563" y="3924"/>
                </a:lnTo>
                <a:lnTo>
                  <a:pt x="8928" y="8686"/>
                </a:lnTo>
                <a:lnTo>
                  <a:pt x="4927" y="18580"/>
                </a:lnTo>
                <a:lnTo>
                  <a:pt x="0" y="23977"/>
                </a:lnTo>
                <a:lnTo>
                  <a:pt x="2755" y="31457"/>
                </a:lnTo>
                <a:lnTo>
                  <a:pt x="8458" y="33985"/>
                </a:lnTo>
                <a:lnTo>
                  <a:pt x="15582" y="26403"/>
                </a:lnTo>
                <a:lnTo>
                  <a:pt x="16255" y="20370"/>
                </a:lnTo>
                <a:lnTo>
                  <a:pt x="16535" y="9893"/>
                </a:lnTo>
                <a:lnTo>
                  <a:pt x="13169" y="5194"/>
                </a:lnTo>
                <a:lnTo>
                  <a:pt x="14452" y="444"/>
                </a:lnTo>
                <a:lnTo>
                  <a:pt x="1338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1443365" y="3063661"/>
            <a:ext cx="11430" cy="35560"/>
          </a:xfrm>
          <a:custGeom>
            <a:avLst/>
            <a:gdLst/>
            <a:ahLst/>
            <a:cxnLst/>
            <a:rect l="l" t="t" r="r" b="b"/>
            <a:pathLst>
              <a:path w="11430" h="35560">
                <a:moveTo>
                  <a:pt x="9182" y="0"/>
                </a:moveTo>
                <a:lnTo>
                  <a:pt x="0" y="32727"/>
                </a:lnTo>
                <a:lnTo>
                  <a:pt x="25" y="33883"/>
                </a:lnTo>
                <a:lnTo>
                  <a:pt x="4419" y="35001"/>
                </a:lnTo>
                <a:lnTo>
                  <a:pt x="5283" y="33540"/>
                </a:lnTo>
                <a:lnTo>
                  <a:pt x="8503" y="25443"/>
                </a:lnTo>
                <a:lnTo>
                  <a:pt x="9548" y="17362"/>
                </a:lnTo>
                <a:lnTo>
                  <a:pt x="9867" y="9264"/>
                </a:lnTo>
                <a:lnTo>
                  <a:pt x="10909" y="1117"/>
                </a:lnTo>
                <a:lnTo>
                  <a:pt x="11023" y="609"/>
                </a:lnTo>
                <a:lnTo>
                  <a:pt x="918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1410743" y="3075888"/>
            <a:ext cx="8890" cy="15875"/>
          </a:xfrm>
          <a:custGeom>
            <a:avLst/>
            <a:gdLst/>
            <a:ahLst/>
            <a:cxnLst/>
            <a:rect l="l" t="t" r="r" b="b"/>
            <a:pathLst>
              <a:path w="8890" h="15875">
                <a:moveTo>
                  <a:pt x="6299" y="0"/>
                </a:moveTo>
                <a:lnTo>
                  <a:pt x="4114" y="1346"/>
                </a:lnTo>
                <a:lnTo>
                  <a:pt x="3975" y="1689"/>
                </a:lnTo>
                <a:lnTo>
                  <a:pt x="3403" y="3809"/>
                </a:lnTo>
                <a:lnTo>
                  <a:pt x="2336" y="4914"/>
                </a:lnTo>
                <a:lnTo>
                  <a:pt x="1396" y="8356"/>
                </a:lnTo>
                <a:lnTo>
                  <a:pt x="0" y="10667"/>
                </a:lnTo>
                <a:lnTo>
                  <a:pt x="1498" y="13690"/>
                </a:lnTo>
                <a:lnTo>
                  <a:pt x="5283" y="15481"/>
                </a:lnTo>
                <a:lnTo>
                  <a:pt x="7696" y="12077"/>
                </a:lnTo>
                <a:lnTo>
                  <a:pt x="7912" y="9855"/>
                </a:lnTo>
                <a:lnTo>
                  <a:pt x="7365" y="6756"/>
                </a:lnTo>
                <a:lnTo>
                  <a:pt x="7823" y="5727"/>
                </a:lnTo>
                <a:lnTo>
                  <a:pt x="7581" y="3695"/>
                </a:lnTo>
                <a:lnTo>
                  <a:pt x="6946" y="2578"/>
                </a:lnTo>
                <a:lnTo>
                  <a:pt x="8381" y="1066"/>
                </a:lnTo>
                <a:lnTo>
                  <a:pt x="629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1375710" y="3034230"/>
            <a:ext cx="17145" cy="39370"/>
          </a:xfrm>
          <a:custGeom>
            <a:avLst/>
            <a:gdLst/>
            <a:ahLst/>
            <a:cxnLst/>
            <a:rect l="l" t="t" r="r" b="b"/>
            <a:pathLst>
              <a:path w="17144" h="39369">
                <a:moveTo>
                  <a:pt x="15036" y="0"/>
                </a:moveTo>
                <a:lnTo>
                  <a:pt x="10579" y="5067"/>
                </a:lnTo>
                <a:lnTo>
                  <a:pt x="9271" y="10833"/>
                </a:lnTo>
                <a:lnTo>
                  <a:pt x="3022" y="22415"/>
                </a:lnTo>
                <a:lnTo>
                  <a:pt x="0" y="28409"/>
                </a:lnTo>
                <a:lnTo>
                  <a:pt x="774" y="36626"/>
                </a:lnTo>
                <a:lnTo>
                  <a:pt x="7137" y="38963"/>
                </a:lnTo>
                <a:lnTo>
                  <a:pt x="12712" y="30606"/>
                </a:lnTo>
                <a:lnTo>
                  <a:pt x="15265" y="24422"/>
                </a:lnTo>
                <a:lnTo>
                  <a:pt x="16967" y="12293"/>
                </a:lnTo>
                <a:lnTo>
                  <a:pt x="14224" y="6222"/>
                </a:lnTo>
                <a:lnTo>
                  <a:pt x="16344" y="901"/>
                </a:lnTo>
                <a:lnTo>
                  <a:pt x="16497" y="558"/>
                </a:lnTo>
                <a:lnTo>
                  <a:pt x="1503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1359188" y="3044896"/>
            <a:ext cx="9525" cy="32384"/>
          </a:xfrm>
          <a:custGeom>
            <a:avLst/>
            <a:gdLst/>
            <a:ahLst/>
            <a:cxnLst/>
            <a:rect l="l" t="t" r="r" b="b"/>
            <a:pathLst>
              <a:path w="9525" h="32385">
                <a:moveTo>
                  <a:pt x="7069" y="0"/>
                </a:moveTo>
                <a:lnTo>
                  <a:pt x="6663" y="660"/>
                </a:lnTo>
                <a:lnTo>
                  <a:pt x="2986" y="7700"/>
                </a:lnTo>
                <a:lnTo>
                  <a:pt x="641" y="15128"/>
                </a:lnTo>
                <a:lnTo>
                  <a:pt x="0" y="22609"/>
                </a:lnTo>
                <a:lnTo>
                  <a:pt x="1430" y="29806"/>
                </a:lnTo>
                <a:lnTo>
                  <a:pt x="1811" y="30835"/>
                </a:lnTo>
                <a:lnTo>
                  <a:pt x="6079" y="32270"/>
                </a:lnTo>
                <a:lnTo>
                  <a:pt x="6841" y="30632"/>
                </a:lnTo>
                <a:lnTo>
                  <a:pt x="8918" y="23238"/>
                </a:lnTo>
                <a:lnTo>
                  <a:pt x="9038" y="15128"/>
                </a:lnTo>
                <a:lnTo>
                  <a:pt x="8619" y="8526"/>
                </a:lnTo>
                <a:lnTo>
                  <a:pt x="8796" y="1117"/>
                </a:lnTo>
                <a:lnTo>
                  <a:pt x="8860" y="622"/>
                </a:lnTo>
                <a:lnTo>
                  <a:pt x="706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1338173" y="3030874"/>
            <a:ext cx="16510" cy="39370"/>
          </a:xfrm>
          <a:custGeom>
            <a:avLst/>
            <a:gdLst/>
            <a:ahLst/>
            <a:cxnLst/>
            <a:rect l="l" t="t" r="r" b="b"/>
            <a:pathLst>
              <a:path w="16509" h="39369">
                <a:moveTo>
                  <a:pt x="11923" y="0"/>
                </a:moveTo>
                <a:lnTo>
                  <a:pt x="11275" y="723"/>
                </a:lnTo>
                <a:lnTo>
                  <a:pt x="5291" y="8970"/>
                </a:lnTo>
                <a:lnTo>
                  <a:pt x="1493" y="17751"/>
                </a:lnTo>
                <a:lnTo>
                  <a:pt x="0" y="26708"/>
                </a:lnTo>
                <a:lnTo>
                  <a:pt x="912" y="35331"/>
                </a:lnTo>
                <a:lnTo>
                  <a:pt x="1268" y="36703"/>
                </a:lnTo>
                <a:lnTo>
                  <a:pt x="7669" y="39357"/>
                </a:lnTo>
                <a:lnTo>
                  <a:pt x="14044" y="31864"/>
                </a:lnTo>
                <a:lnTo>
                  <a:pt x="16063" y="26708"/>
                </a:lnTo>
                <a:lnTo>
                  <a:pt x="15860" y="14605"/>
                </a:lnTo>
                <a:lnTo>
                  <a:pt x="12495" y="7772"/>
                </a:lnTo>
                <a:lnTo>
                  <a:pt x="14069" y="927"/>
                </a:lnTo>
                <a:lnTo>
                  <a:pt x="1192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1351056" y="3123177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13817" y="0"/>
                </a:moveTo>
                <a:lnTo>
                  <a:pt x="7429" y="5384"/>
                </a:lnTo>
                <a:lnTo>
                  <a:pt x="6858" y="11836"/>
                </a:lnTo>
                <a:lnTo>
                  <a:pt x="1587" y="23952"/>
                </a:lnTo>
                <a:lnTo>
                  <a:pt x="0" y="30327"/>
                </a:lnTo>
                <a:lnTo>
                  <a:pt x="88" y="38303"/>
                </a:lnTo>
                <a:lnTo>
                  <a:pt x="5613" y="39725"/>
                </a:lnTo>
                <a:lnTo>
                  <a:pt x="9829" y="30937"/>
                </a:lnTo>
                <a:lnTo>
                  <a:pt x="12313" y="23901"/>
                </a:lnTo>
                <a:lnTo>
                  <a:pt x="14008" y="11455"/>
                </a:lnTo>
                <a:lnTo>
                  <a:pt x="12979" y="5981"/>
                </a:lnTo>
                <a:lnTo>
                  <a:pt x="14846" y="431"/>
                </a:lnTo>
                <a:lnTo>
                  <a:pt x="1381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/>
          <p:nvPr/>
        </p:nvSpPr>
        <p:spPr>
          <a:xfrm>
            <a:off x="1337263" y="3129151"/>
            <a:ext cx="10160" cy="25400"/>
          </a:xfrm>
          <a:custGeom>
            <a:avLst/>
            <a:gdLst/>
            <a:ahLst/>
            <a:cxnLst/>
            <a:rect l="l" t="t" r="r" b="b"/>
            <a:pathLst>
              <a:path w="10159" h="25400">
                <a:moveTo>
                  <a:pt x="5841" y="0"/>
                </a:moveTo>
                <a:lnTo>
                  <a:pt x="3759" y="8318"/>
                </a:lnTo>
                <a:lnTo>
                  <a:pt x="0" y="15151"/>
                </a:lnTo>
                <a:lnTo>
                  <a:pt x="342" y="23710"/>
                </a:lnTo>
                <a:lnTo>
                  <a:pt x="4457" y="24790"/>
                </a:lnTo>
                <a:lnTo>
                  <a:pt x="8331" y="16319"/>
                </a:lnTo>
                <a:lnTo>
                  <a:pt x="9677" y="8674"/>
                </a:lnTo>
                <a:lnTo>
                  <a:pt x="8674" y="761"/>
                </a:lnTo>
                <a:lnTo>
                  <a:pt x="58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7" name="object 1477"/>
          <p:cNvSpPr/>
          <p:nvPr/>
        </p:nvSpPr>
        <p:spPr>
          <a:xfrm>
            <a:off x="1470544" y="3169315"/>
            <a:ext cx="17145" cy="38735"/>
          </a:xfrm>
          <a:custGeom>
            <a:avLst/>
            <a:gdLst/>
            <a:ahLst/>
            <a:cxnLst/>
            <a:rect l="l" t="t" r="r" b="b"/>
            <a:pathLst>
              <a:path w="17144" h="38735">
                <a:moveTo>
                  <a:pt x="15481" y="0"/>
                </a:moveTo>
                <a:lnTo>
                  <a:pt x="9081" y="8760"/>
                </a:lnTo>
                <a:lnTo>
                  <a:pt x="4008" y="17378"/>
                </a:lnTo>
                <a:lnTo>
                  <a:pt x="718" y="26136"/>
                </a:lnTo>
                <a:lnTo>
                  <a:pt x="0" y="34886"/>
                </a:lnTo>
                <a:lnTo>
                  <a:pt x="126" y="36283"/>
                </a:lnTo>
                <a:lnTo>
                  <a:pt x="6388" y="38607"/>
                </a:lnTo>
                <a:lnTo>
                  <a:pt x="8153" y="36614"/>
                </a:lnTo>
                <a:lnTo>
                  <a:pt x="13300" y="27965"/>
                </a:lnTo>
                <a:lnTo>
                  <a:pt x="15125" y="18962"/>
                </a:lnTo>
                <a:lnTo>
                  <a:pt x="15607" y="9848"/>
                </a:lnTo>
                <a:lnTo>
                  <a:pt x="16725" y="863"/>
                </a:lnTo>
                <a:lnTo>
                  <a:pt x="16802" y="546"/>
                </a:lnTo>
                <a:lnTo>
                  <a:pt x="1548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1460494" y="3151569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4" h="34925">
                <a:moveTo>
                  <a:pt x="15748" y="0"/>
                </a:moveTo>
                <a:lnTo>
                  <a:pt x="15411" y="393"/>
                </a:lnTo>
                <a:lnTo>
                  <a:pt x="11252" y="5664"/>
                </a:lnTo>
                <a:lnTo>
                  <a:pt x="9359" y="11315"/>
                </a:lnTo>
                <a:lnTo>
                  <a:pt x="2108" y="21501"/>
                </a:lnTo>
                <a:lnTo>
                  <a:pt x="127" y="26022"/>
                </a:lnTo>
                <a:lnTo>
                  <a:pt x="0" y="32219"/>
                </a:lnTo>
                <a:lnTo>
                  <a:pt x="5422" y="34785"/>
                </a:lnTo>
                <a:lnTo>
                  <a:pt x="6718" y="32854"/>
                </a:lnTo>
                <a:lnTo>
                  <a:pt x="10830" y="24834"/>
                </a:lnTo>
                <a:lnTo>
                  <a:pt x="13132" y="16738"/>
                </a:lnTo>
                <a:lnTo>
                  <a:pt x="14696" y="8784"/>
                </a:lnTo>
                <a:lnTo>
                  <a:pt x="16700" y="634"/>
                </a:lnTo>
                <a:lnTo>
                  <a:pt x="16776" y="393"/>
                </a:lnTo>
                <a:lnTo>
                  <a:pt x="1574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1433493" y="3168923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5" h="42544">
                <a:moveTo>
                  <a:pt x="15951" y="0"/>
                </a:moveTo>
                <a:lnTo>
                  <a:pt x="15621" y="787"/>
                </a:lnTo>
                <a:lnTo>
                  <a:pt x="11167" y="10229"/>
                </a:lnTo>
                <a:lnTo>
                  <a:pt x="6416" y="19650"/>
                </a:lnTo>
                <a:lnTo>
                  <a:pt x="2394" y="29123"/>
                </a:lnTo>
                <a:lnTo>
                  <a:pt x="127" y="38722"/>
                </a:lnTo>
                <a:lnTo>
                  <a:pt x="0" y="39941"/>
                </a:lnTo>
                <a:lnTo>
                  <a:pt x="5054" y="42316"/>
                </a:lnTo>
                <a:lnTo>
                  <a:pt x="18402" y="1206"/>
                </a:lnTo>
                <a:lnTo>
                  <a:pt x="18389" y="635"/>
                </a:lnTo>
                <a:lnTo>
                  <a:pt x="159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1404231" y="3137115"/>
            <a:ext cx="10795" cy="31115"/>
          </a:xfrm>
          <a:custGeom>
            <a:avLst/>
            <a:gdLst/>
            <a:ahLst/>
            <a:cxnLst/>
            <a:rect l="l" t="t" r="r" b="b"/>
            <a:pathLst>
              <a:path w="10794" h="31114">
                <a:moveTo>
                  <a:pt x="8521" y="0"/>
                </a:moveTo>
                <a:lnTo>
                  <a:pt x="8439" y="469"/>
                </a:lnTo>
                <a:lnTo>
                  <a:pt x="8328" y="888"/>
                </a:lnTo>
                <a:lnTo>
                  <a:pt x="6336" y="7517"/>
                </a:lnTo>
                <a:lnTo>
                  <a:pt x="3594" y="14358"/>
                </a:lnTo>
                <a:lnTo>
                  <a:pt x="1165" y="21231"/>
                </a:lnTo>
                <a:lnTo>
                  <a:pt x="25" y="28257"/>
                </a:lnTo>
                <a:lnTo>
                  <a:pt x="0" y="29248"/>
                </a:lnTo>
                <a:lnTo>
                  <a:pt x="3606" y="30594"/>
                </a:lnTo>
                <a:lnTo>
                  <a:pt x="4444" y="29184"/>
                </a:lnTo>
                <a:lnTo>
                  <a:pt x="7735" y="22322"/>
                </a:lnTo>
                <a:lnTo>
                  <a:pt x="9793" y="15155"/>
                </a:lnTo>
                <a:lnTo>
                  <a:pt x="10672" y="7930"/>
                </a:lnTo>
                <a:lnTo>
                  <a:pt x="10426" y="888"/>
                </a:lnTo>
                <a:lnTo>
                  <a:pt x="10375" y="469"/>
                </a:lnTo>
                <a:lnTo>
                  <a:pt x="852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1362246" y="3192258"/>
            <a:ext cx="17145" cy="43180"/>
          </a:xfrm>
          <a:custGeom>
            <a:avLst/>
            <a:gdLst/>
            <a:ahLst/>
            <a:cxnLst/>
            <a:rect l="l" t="t" r="r" b="b"/>
            <a:pathLst>
              <a:path w="17144" h="43180">
                <a:moveTo>
                  <a:pt x="14604" y="0"/>
                </a:moveTo>
                <a:lnTo>
                  <a:pt x="38" y="40093"/>
                </a:lnTo>
                <a:lnTo>
                  <a:pt x="0" y="41376"/>
                </a:lnTo>
                <a:lnTo>
                  <a:pt x="4584" y="43078"/>
                </a:lnTo>
                <a:lnTo>
                  <a:pt x="5702" y="41287"/>
                </a:lnTo>
                <a:lnTo>
                  <a:pt x="10306" y="31460"/>
                </a:lnTo>
                <a:lnTo>
                  <a:pt x="12853" y="21442"/>
                </a:lnTo>
                <a:lnTo>
                  <a:pt x="14594" y="11364"/>
                </a:lnTo>
                <a:lnTo>
                  <a:pt x="16776" y="1358"/>
                </a:lnTo>
                <a:lnTo>
                  <a:pt x="16954" y="736"/>
                </a:lnTo>
                <a:lnTo>
                  <a:pt x="1460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1348694" y="3180424"/>
            <a:ext cx="16510" cy="36195"/>
          </a:xfrm>
          <a:custGeom>
            <a:avLst/>
            <a:gdLst/>
            <a:ahLst/>
            <a:cxnLst/>
            <a:rect l="l" t="t" r="r" b="b"/>
            <a:pathLst>
              <a:path w="16509" h="36194">
                <a:moveTo>
                  <a:pt x="14198" y="0"/>
                </a:moveTo>
                <a:lnTo>
                  <a:pt x="8305" y="5257"/>
                </a:lnTo>
                <a:lnTo>
                  <a:pt x="7048" y="11277"/>
                </a:lnTo>
                <a:lnTo>
                  <a:pt x="1714" y="21869"/>
                </a:lnTo>
                <a:lnTo>
                  <a:pt x="0" y="27051"/>
                </a:lnTo>
                <a:lnTo>
                  <a:pt x="482" y="34048"/>
                </a:lnTo>
                <a:lnTo>
                  <a:pt x="6413" y="35636"/>
                </a:lnTo>
                <a:lnTo>
                  <a:pt x="9931" y="27787"/>
                </a:lnTo>
                <a:lnTo>
                  <a:pt x="12471" y="21983"/>
                </a:lnTo>
                <a:lnTo>
                  <a:pt x="14312" y="11137"/>
                </a:lnTo>
                <a:lnTo>
                  <a:pt x="13080" y="5778"/>
                </a:lnTo>
                <a:lnTo>
                  <a:pt x="15938" y="622"/>
                </a:lnTo>
                <a:lnTo>
                  <a:pt x="1419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1326602" y="3210901"/>
            <a:ext cx="13335" cy="38100"/>
          </a:xfrm>
          <a:custGeom>
            <a:avLst/>
            <a:gdLst/>
            <a:ahLst/>
            <a:cxnLst/>
            <a:rect l="l" t="t" r="r" b="b"/>
            <a:pathLst>
              <a:path w="13334" h="38100">
                <a:moveTo>
                  <a:pt x="10591" y="0"/>
                </a:moveTo>
                <a:lnTo>
                  <a:pt x="0" y="34645"/>
                </a:lnTo>
                <a:lnTo>
                  <a:pt x="25" y="36093"/>
                </a:lnTo>
                <a:lnTo>
                  <a:pt x="6299" y="37680"/>
                </a:lnTo>
                <a:lnTo>
                  <a:pt x="6934" y="35699"/>
                </a:lnTo>
                <a:lnTo>
                  <a:pt x="9072" y="27169"/>
                </a:lnTo>
                <a:lnTo>
                  <a:pt x="10445" y="18619"/>
                </a:lnTo>
                <a:lnTo>
                  <a:pt x="11581" y="10062"/>
                </a:lnTo>
                <a:lnTo>
                  <a:pt x="13004" y="1511"/>
                </a:lnTo>
                <a:lnTo>
                  <a:pt x="13131" y="838"/>
                </a:lnTo>
                <a:lnTo>
                  <a:pt x="1059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1492296" y="3234333"/>
            <a:ext cx="17145" cy="38100"/>
          </a:xfrm>
          <a:custGeom>
            <a:avLst/>
            <a:gdLst/>
            <a:ahLst/>
            <a:cxnLst/>
            <a:rect l="l" t="t" r="r" b="b"/>
            <a:pathLst>
              <a:path w="17144" h="38100">
                <a:moveTo>
                  <a:pt x="15138" y="0"/>
                </a:moveTo>
                <a:lnTo>
                  <a:pt x="14909" y="533"/>
                </a:lnTo>
                <a:lnTo>
                  <a:pt x="10412" y="9220"/>
                </a:lnTo>
                <a:lnTo>
                  <a:pt x="5426" y="17805"/>
                </a:lnTo>
                <a:lnTo>
                  <a:pt x="1454" y="26475"/>
                </a:lnTo>
                <a:lnTo>
                  <a:pt x="0" y="35420"/>
                </a:lnTo>
                <a:lnTo>
                  <a:pt x="38" y="36791"/>
                </a:lnTo>
                <a:lnTo>
                  <a:pt x="5232" y="38099"/>
                </a:lnTo>
                <a:lnTo>
                  <a:pt x="16548" y="863"/>
                </a:lnTo>
                <a:lnTo>
                  <a:pt x="16573" y="507"/>
                </a:lnTo>
                <a:lnTo>
                  <a:pt x="1513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1480812" y="3230996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2242" y="0"/>
                </a:moveTo>
                <a:lnTo>
                  <a:pt x="12014" y="533"/>
                </a:lnTo>
                <a:lnTo>
                  <a:pt x="8277" y="7127"/>
                </a:lnTo>
                <a:lnTo>
                  <a:pt x="3849" y="13892"/>
                </a:lnTo>
                <a:lnTo>
                  <a:pt x="500" y="20701"/>
                </a:lnTo>
                <a:lnTo>
                  <a:pt x="0" y="27431"/>
                </a:lnTo>
                <a:lnTo>
                  <a:pt x="317" y="28778"/>
                </a:lnTo>
                <a:lnTo>
                  <a:pt x="5346" y="30708"/>
                </a:lnTo>
                <a:lnTo>
                  <a:pt x="12191" y="25082"/>
                </a:lnTo>
                <a:lnTo>
                  <a:pt x="12090" y="20624"/>
                </a:lnTo>
                <a:lnTo>
                  <a:pt x="13322" y="11137"/>
                </a:lnTo>
                <a:lnTo>
                  <a:pt x="13652" y="520"/>
                </a:lnTo>
                <a:lnTo>
                  <a:pt x="1224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1454491" y="3243303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19" h="34925">
                <a:moveTo>
                  <a:pt x="16686" y="0"/>
                </a:moveTo>
                <a:lnTo>
                  <a:pt x="16445" y="660"/>
                </a:lnTo>
                <a:lnTo>
                  <a:pt x="11295" y="11344"/>
                </a:lnTo>
                <a:lnTo>
                  <a:pt x="5050" y="21842"/>
                </a:lnTo>
                <a:lnTo>
                  <a:pt x="200" y="32451"/>
                </a:lnTo>
                <a:lnTo>
                  <a:pt x="0" y="34744"/>
                </a:lnTo>
                <a:lnTo>
                  <a:pt x="12770" y="34744"/>
                </a:lnTo>
                <a:lnTo>
                  <a:pt x="14362" y="30099"/>
                </a:lnTo>
                <a:lnTo>
                  <a:pt x="17753" y="15240"/>
                </a:lnTo>
                <a:lnTo>
                  <a:pt x="20077" y="8255"/>
                </a:lnTo>
                <a:lnTo>
                  <a:pt x="18629" y="558"/>
                </a:lnTo>
                <a:lnTo>
                  <a:pt x="1668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1428217" y="3272003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7680" y="0"/>
                </a:moveTo>
                <a:lnTo>
                  <a:pt x="517" y="5461"/>
                </a:lnTo>
                <a:lnTo>
                  <a:pt x="0" y="6044"/>
                </a:lnTo>
                <a:lnTo>
                  <a:pt x="6787" y="6044"/>
                </a:lnTo>
                <a:lnTo>
                  <a:pt x="8696" y="406"/>
                </a:lnTo>
                <a:lnTo>
                  <a:pt x="768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1414806" y="3246776"/>
            <a:ext cx="15240" cy="32384"/>
          </a:xfrm>
          <a:custGeom>
            <a:avLst/>
            <a:gdLst/>
            <a:ahLst/>
            <a:cxnLst/>
            <a:rect l="l" t="t" r="r" b="b"/>
            <a:pathLst>
              <a:path w="15240" h="32385">
                <a:moveTo>
                  <a:pt x="12306" y="0"/>
                </a:moveTo>
                <a:lnTo>
                  <a:pt x="0" y="30518"/>
                </a:lnTo>
                <a:lnTo>
                  <a:pt x="4051" y="31838"/>
                </a:lnTo>
                <a:lnTo>
                  <a:pt x="4698" y="30416"/>
                </a:lnTo>
                <a:lnTo>
                  <a:pt x="7655" y="23200"/>
                </a:lnTo>
                <a:lnTo>
                  <a:pt x="10080" y="15973"/>
                </a:lnTo>
                <a:lnTo>
                  <a:pt x="12310" y="8731"/>
                </a:lnTo>
                <a:lnTo>
                  <a:pt x="14681" y="1473"/>
                </a:lnTo>
                <a:lnTo>
                  <a:pt x="14922" y="787"/>
                </a:lnTo>
                <a:lnTo>
                  <a:pt x="1230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1396003" y="3275917"/>
            <a:ext cx="4445" cy="2540"/>
          </a:xfrm>
          <a:custGeom>
            <a:avLst/>
            <a:gdLst/>
            <a:ahLst/>
            <a:cxnLst/>
            <a:rect l="l" t="t" r="r" b="b"/>
            <a:pathLst>
              <a:path w="4444" h="2539">
                <a:moveTo>
                  <a:pt x="1657" y="0"/>
                </a:moveTo>
                <a:lnTo>
                  <a:pt x="1022" y="762"/>
                </a:lnTo>
                <a:lnTo>
                  <a:pt x="0" y="2129"/>
                </a:lnTo>
                <a:lnTo>
                  <a:pt x="3652" y="2129"/>
                </a:lnTo>
                <a:lnTo>
                  <a:pt x="3968" y="965"/>
                </a:lnTo>
                <a:lnTo>
                  <a:pt x="165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1365048" y="3251022"/>
            <a:ext cx="17145" cy="27305"/>
          </a:xfrm>
          <a:custGeom>
            <a:avLst/>
            <a:gdLst/>
            <a:ahLst/>
            <a:cxnLst/>
            <a:rect l="l" t="t" r="r" b="b"/>
            <a:pathLst>
              <a:path w="17144" h="27304">
                <a:moveTo>
                  <a:pt x="15843" y="0"/>
                </a:moveTo>
                <a:lnTo>
                  <a:pt x="8961" y="7995"/>
                </a:lnTo>
                <a:lnTo>
                  <a:pt x="3368" y="15582"/>
                </a:lnTo>
                <a:lnTo>
                  <a:pt x="0" y="23370"/>
                </a:lnTo>
                <a:lnTo>
                  <a:pt x="65" y="27025"/>
                </a:lnTo>
                <a:lnTo>
                  <a:pt x="13020" y="27025"/>
                </a:lnTo>
                <a:lnTo>
                  <a:pt x="13990" y="25621"/>
                </a:lnTo>
                <a:lnTo>
                  <a:pt x="15752" y="17402"/>
                </a:lnTo>
                <a:lnTo>
                  <a:pt x="16074" y="9025"/>
                </a:lnTo>
                <a:lnTo>
                  <a:pt x="17075" y="850"/>
                </a:lnTo>
                <a:lnTo>
                  <a:pt x="17138" y="546"/>
                </a:lnTo>
                <a:lnTo>
                  <a:pt x="1584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1347290" y="3271090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225" y="0"/>
                </a:moveTo>
                <a:lnTo>
                  <a:pt x="3603" y="901"/>
                </a:lnTo>
                <a:lnTo>
                  <a:pt x="0" y="6956"/>
                </a:lnTo>
                <a:lnTo>
                  <a:pt x="5987" y="6956"/>
                </a:lnTo>
                <a:lnTo>
                  <a:pt x="7007" y="1828"/>
                </a:lnTo>
                <a:lnTo>
                  <a:pt x="7223" y="1143"/>
                </a:lnTo>
                <a:lnTo>
                  <a:pt x="422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992109" y="2959761"/>
            <a:ext cx="10160" cy="33655"/>
          </a:xfrm>
          <a:custGeom>
            <a:avLst/>
            <a:gdLst/>
            <a:ahLst/>
            <a:cxnLst/>
            <a:rect l="l" t="t" r="r" b="b"/>
            <a:pathLst>
              <a:path w="10159" h="33655">
                <a:moveTo>
                  <a:pt x="0" y="33056"/>
                </a:moveTo>
                <a:lnTo>
                  <a:pt x="9536" y="33056"/>
                </a:lnTo>
                <a:lnTo>
                  <a:pt x="9536" y="0"/>
                </a:lnTo>
                <a:lnTo>
                  <a:pt x="0" y="0"/>
                </a:lnTo>
                <a:lnTo>
                  <a:pt x="0" y="33056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1020677" y="2956154"/>
            <a:ext cx="12700" cy="30480"/>
          </a:xfrm>
          <a:custGeom>
            <a:avLst/>
            <a:gdLst/>
            <a:ahLst/>
            <a:cxnLst/>
            <a:rect l="l" t="t" r="r" b="b"/>
            <a:pathLst>
              <a:path w="12700" h="30480">
                <a:moveTo>
                  <a:pt x="6959" y="0"/>
                </a:moveTo>
                <a:lnTo>
                  <a:pt x="5372" y="444"/>
                </a:lnTo>
                <a:lnTo>
                  <a:pt x="4330" y="6083"/>
                </a:lnTo>
                <a:lnTo>
                  <a:pt x="3136" y="11391"/>
                </a:lnTo>
                <a:lnTo>
                  <a:pt x="1257" y="20700"/>
                </a:lnTo>
                <a:lnTo>
                  <a:pt x="0" y="25107"/>
                </a:lnTo>
                <a:lnTo>
                  <a:pt x="5537" y="30391"/>
                </a:lnTo>
                <a:lnTo>
                  <a:pt x="10540" y="28867"/>
                </a:lnTo>
                <a:lnTo>
                  <a:pt x="11175" y="27698"/>
                </a:lnTo>
                <a:lnTo>
                  <a:pt x="12701" y="21085"/>
                </a:lnTo>
                <a:lnTo>
                  <a:pt x="11461" y="14152"/>
                </a:lnTo>
                <a:lnTo>
                  <a:pt x="9050" y="7197"/>
                </a:lnTo>
                <a:lnTo>
                  <a:pt x="7061" y="520"/>
                </a:lnTo>
                <a:lnTo>
                  <a:pt x="695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1082941" y="2951866"/>
            <a:ext cx="17780" cy="56515"/>
          </a:xfrm>
          <a:custGeom>
            <a:avLst/>
            <a:gdLst/>
            <a:ahLst/>
            <a:cxnLst/>
            <a:rect l="l" t="t" r="r" b="b"/>
            <a:pathLst>
              <a:path w="17780" h="56514">
                <a:moveTo>
                  <a:pt x="13299" y="0"/>
                </a:moveTo>
                <a:lnTo>
                  <a:pt x="12004" y="406"/>
                </a:lnTo>
                <a:lnTo>
                  <a:pt x="9483" y="7352"/>
                </a:lnTo>
                <a:lnTo>
                  <a:pt x="6686" y="13955"/>
                </a:lnTo>
                <a:lnTo>
                  <a:pt x="4114" y="20647"/>
                </a:lnTo>
                <a:lnTo>
                  <a:pt x="2408" y="27393"/>
                </a:lnTo>
                <a:lnTo>
                  <a:pt x="1109" y="33849"/>
                </a:lnTo>
                <a:lnTo>
                  <a:pt x="0" y="40166"/>
                </a:lnTo>
                <a:lnTo>
                  <a:pt x="44" y="47053"/>
                </a:lnTo>
                <a:lnTo>
                  <a:pt x="2504" y="53517"/>
                </a:lnTo>
                <a:lnTo>
                  <a:pt x="4054" y="55981"/>
                </a:lnTo>
                <a:lnTo>
                  <a:pt x="10442" y="54381"/>
                </a:lnTo>
                <a:lnTo>
                  <a:pt x="11763" y="52654"/>
                </a:lnTo>
                <a:lnTo>
                  <a:pt x="15355" y="46442"/>
                </a:lnTo>
                <a:lnTo>
                  <a:pt x="17093" y="40166"/>
                </a:lnTo>
                <a:lnTo>
                  <a:pt x="17560" y="33819"/>
                </a:lnTo>
                <a:lnTo>
                  <a:pt x="17331" y="27292"/>
                </a:lnTo>
                <a:lnTo>
                  <a:pt x="16847" y="20575"/>
                </a:lnTo>
                <a:lnTo>
                  <a:pt x="16115" y="13901"/>
                </a:lnTo>
                <a:lnTo>
                  <a:pt x="15009" y="7168"/>
                </a:lnTo>
                <a:lnTo>
                  <a:pt x="13412" y="406"/>
                </a:lnTo>
                <a:lnTo>
                  <a:pt x="1329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1064336" y="2977606"/>
            <a:ext cx="9525" cy="15240"/>
          </a:xfrm>
          <a:custGeom>
            <a:avLst/>
            <a:gdLst/>
            <a:ahLst/>
            <a:cxnLst/>
            <a:rect l="l" t="t" r="r" b="b"/>
            <a:pathLst>
              <a:path w="9525" h="15239">
                <a:moveTo>
                  <a:pt x="0" y="15212"/>
                </a:moveTo>
                <a:lnTo>
                  <a:pt x="9385" y="15212"/>
                </a:lnTo>
                <a:lnTo>
                  <a:pt x="9385" y="0"/>
                </a:lnTo>
                <a:lnTo>
                  <a:pt x="0" y="0"/>
                </a:lnTo>
                <a:lnTo>
                  <a:pt x="0" y="15212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1345515" y="2967878"/>
            <a:ext cx="15875" cy="61594"/>
          </a:xfrm>
          <a:custGeom>
            <a:avLst/>
            <a:gdLst/>
            <a:ahLst/>
            <a:cxnLst/>
            <a:rect l="l" t="t" r="r" b="b"/>
            <a:pathLst>
              <a:path w="15875" h="61594">
                <a:moveTo>
                  <a:pt x="10585" y="0"/>
                </a:moveTo>
                <a:lnTo>
                  <a:pt x="8464" y="533"/>
                </a:lnTo>
                <a:lnTo>
                  <a:pt x="7695" y="8212"/>
                </a:lnTo>
                <a:lnTo>
                  <a:pt x="6934" y="15411"/>
                </a:lnTo>
                <a:lnTo>
                  <a:pt x="5935" y="22600"/>
                </a:lnTo>
                <a:lnTo>
                  <a:pt x="4502" y="29794"/>
                </a:lnTo>
                <a:lnTo>
                  <a:pt x="2612" y="37014"/>
                </a:lnTo>
                <a:lnTo>
                  <a:pt x="871" y="44272"/>
                </a:lnTo>
                <a:lnTo>
                  <a:pt x="0" y="51539"/>
                </a:lnTo>
                <a:lnTo>
                  <a:pt x="717" y="58788"/>
                </a:lnTo>
                <a:lnTo>
                  <a:pt x="1365" y="61429"/>
                </a:lnTo>
                <a:lnTo>
                  <a:pt x="8998" y="59474"/>
                </a:lnTo>
                <a:lnTo>
                  <a:pt x="9976" y="57924"/>
                </a:lnTo>
                <a:lnTo>
                  <a:pt x="15514" y="43762"/>
                </a:lnTo>
                <a:lnTo>
                  <a:pt x="15849" y="29386"/>
                </a:lnTo>
                <a:lnTo>
                  <a:pt x="13422" y="14960"/>
                </a:lnTo>
                <a:lnTo>
                  <a:pt x="10674" y="647"/>
                </a:lnTo>
                <a:lnTo>
                  <a:pt x="1058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1316415" y="2978689"/>
            <a:ext cx="12700" cy="28575"/>
          </a:xfrm>
          <a:custGeom>
            <a:avLst/>
            <a:gdLst/>
            <a:ahLst/>
            <a:cxnLst/>
            <a:rect l="l" t="t" r="r" b="b"/>
            <a:pathLst>
              <a:path w="12700" h="28575">
                <a:moveTo>
                  <a:pt x="7086" y="0"/>
                </a:moveTo>
                <a:lnTo>
                  <a:pt x="5473" y="444"/>
                </a:lnTo>
                <a:lnTo>
                  <a:pt x="5409" y="787"/>
                </a:lnTo>
                <a:lnTo>
                  <a:pt x="3507" y="7108"/>
                </a:lnTo>
                <a:lnTo>
                  <a:pt x="1102" y="13739"/>
                </a:lnTo>
                <a:lnTo>
                  <a:pt x="0" y="20330"/>
                </a:lnTo>
                <a:lnTo>
                  <a:pt x="2006" y="26530"/>
                </a:lnTo>
                <a:lnTo>
                  <a:pt x="3453" y="28574"/>
                </a:lnTo>
                <a:lnTo>
                  <a:pt x="9905" y="26415"/>
                </a:lnTo>
                <a:lnTo>
                  <a:pt x="10603" y="25222"/>
                </a:lnTo>
                <a:lnTo>
                  <a:pt x="12232" y="19135"/>
                </a:lnTo>
                <a:lnTo>
                  <a:pt x="11184" y="12904"/>
                </a:lnTo>
                <a:lnTo>
                  <a:pt x="8989" y="6657"/>
                </a:lnTo>
                <a:lnTo>
                  <a:pt x="7161" y="444"/>
                </a:lnTo>
                <a:lnTo>
                  <a:pt x="708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1400076" y="2961120"/>
            <a:ext cx="13970" cy="33655"/>
          </a:xfrm>
          <a:custGeom>
            <a:avLst/>
            <a:gdLst/>
            <a:ahLst/>
            <a:cxnLst/>
            <a:rect l="l" t="t" r="r" b="b"/>
            <a:pathLst>
              <a:path w="13969" h="33655">
                <a:moveTo>
                  <a:pt x="9751" y="0"/>
                </a:moveTo>
                <a:lnTo>
                  <a:pt x="8075" y="495"/>
                </a:lnTo>
                <a:lnTo>
                  <a:pt x="7973" y="850"/>
                </a:lnTo>
                <a:lnTo>
                  <a:pt x="5165" y="8294"/>
                </a:lnTo>
                <a:lnTo>
                  <a:pt x="2050" y="15611"/>
                </a:lnTo>
                <a:lnTo>
                  <a:pt x="0" y="22663"/>
                </a:lnTo>
                <a:lnTo>
                  <a:pt x="10" y="29667"/>
                </a:lnTo>
                <a:lnTo>
                  <a:pt x="118" y="30988"/>
                </a:lnTo>
                <a:lnTo>
                  <a:pt x="633" y="33388"/>
                </a:lnTo>
                <a:lnTo>
                  <a:pt x="8139" y="30988"/>
                </a:lnTo>
                <a:lnTo>
                  <a:pt x="9409" y="29667"/>
                </a:lnTo>
                <a:lnTo>
                  <a:pt x="13373" y="22663"/>
                </a:lnTo>
                <a:lnTo>
                  <a:pt x="13522" y="15290"/>
                </a:lnTo>
                <a:lnTo>
                  <a:pt x="11725" y="7832"/>
                </a:lnTo>
                <a:lnTo>
                  <a:pt x="9839" y="495"/>
                </a:lnTo>
                <a:lnTo>
                  <a:pt x="97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1466974" y="2986129"/>
            <a:ext cx="15875" cy="40640"/>
          </a:xfrm>
          <a:custGeom>
            <a:avLst/>
            <a:gdLst/>
            <a:ahLst/>
            <a:cxnLst/>
            <a:rect l="l" t="t" r="r" b="b"/>
            <a:pathLst>
              <a:path w="15875" h="40639">
                <a:moveTo>
                  <a:pt x="11582" y="0"/>
                </a:moveTo>
                <a:lnTo>
                  <a:pt x="10401" y="431"/>
                </a:lnTo>
                <a:lnTo>
                  <a:pt x="12865" y="6019"/>
                </a:lnTo>
                <a:lnTo>
                  <a:pt x="5740" y="13614"/>
                </a:lnTo>
                <a:lnTo>
                  <a:pt x="1600" y="25311"/>
                </a:lnTo>
                <a:lnTo>
                  <a:pt x="0" y="31965"/>
                </a:lnTo>
                <a:lnTo>
                  <a:pt x="3759" y="40043"/>
                </a:lnTo>
                <a:lnTo>
                  <a:pt x="8267" y="38455"/>
                </a:lnTo>
                <a:lnTo>
                  <a:pt x="11734" y="30365"/>
                </a:lnTo>
                <a:lnTo>
                  <a:pt x="11137" y="23101"/>
                </a:lnTo>
                <a:lnTo>
                  <a:pt x="11468" y="11061"/>
                </a:lnTo>
                <a:lnTo>
                  <a:pt x="15773" y="5029"/>
                </a:lnTo>
                <a:lnTo>
                  <a:pt x="1158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1488487" y="2976860"/>
            <a:ext cx="11430" cy="31750"/>
          </a:xfrm>
          <a:custGeom>
            <a:avLst/>
            <a:gdLst/>
            <a:ahLst/>
            <a:cxnLst/>
            <a:rect l="l" t="t" r="r" b="b"/>
            <a:pathLst>
              <a:path w="11430" h="31750">
                <a:moveTo>
                  <a:pt x="10234" y="0"/>
                </a:moveTo>
                <a:lnTo>
                  <a:pt x="8736" y="431"/>
                </a:lnTo>
                <a:lnTo>
                  <a:pt x="8660" y="736"/>
                </a:lnTo>
                <a:lnTo>
                  <a:pt x="5790" y="7868"/>
                </a:lnTo>
                <a:lnTo>
                  <a:pt x="2356" y="14968"/>
                </a:lnTo>
                <a:lnTo>
                  <a:pt x="0" y="22108"/>
                </a:lnTo>
                <a:lnTo>
                  <a:pt x="366" y="29362"/>
                </a:lnTo>
                <a:lnTo>
                  <a:pt x="1078" y="31648"/>
                </a:lnTo>
                <a:lnTo>
                  <a:pt x="7313" y="29616"/>
                </a:lnTo>
                <a:lnTo>
                  <a:pt x="7809" y="28244"/>
                </a:lnTo>
                <a:lnTo>
                  <a:pt x="9705" y="21410"/>
                </a:lnTo>
                <a:lnTo>
                  <a:pt x="10730" y="14401"/>
                </a:lnTo>
                <a:lnTo>
                  <a:pt x="10916" y="7374"/>
                </a:lnTo>
                <a:lnTo>
                  <a:pt x="10321" y="736"/>
                </a:lnTo>
                <a:lnTo>
                  <a:pt x="1023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1508830" y="2974657"/>
            <a:ext cx="26670" cy="51435"/>
          </a:xfrm>
          <a:custGeom>
            <a:avLst/>
            <a:gdLst/>
            <a:ahLst/>
            <a:cxnLst/>
            <a:rect l="l" t="t" r="r" b="b"/>
            <a:pathLst>
              <a:path w="26669" h="51435">
                <a:moveTo>
                  <a:pt x="24724" y="0"/>
                </a:moveTo>
                <a:lnTo>
                  <a:pt x="24057" y="0"/>
                </a:lnTo>
                <a:lnTo>
                  <a:pt x="23496" y="270"/>
                </a:lnTo>
                <a:lnTo>
                  <a:pt x="23560" y="3928"/>
                </a:lnTo>
                <a:lnTo>
                  <a:pt x="18124" y="8423"/>
                </a:lnTo>
                <a:lnTo>
                  <a:pt x="0" y="42720"/>
                </a:lnTo>
                <a:lnTo>
                  <a:pt x="1716" y="49203"/>
                </a:lnTo>
                <a:lnTo>
                  <a:pt x="2600" y="50888"/>
                </a:lnTo>
                <a:lnTo>
                  <a:pt x="9717" y="50888"/>
                </a:lnTo>
                <a:lnTo>
                  <a:pt x="22759" y="20895"/>
                </a:lnTo>
                <a:lnTo>
                  <a:pt x="23941" y="14888"/>
                </a:lnTo>
                <a:lnTo>
                  <a:pt x="26497" y="10484"/>
                </a:lnTo>
                <a:lnTo>
                  <a:pt x="26497" y="2419"/>
                </a:lnTo>
                <a:lnTo>
                  <a:pt x="2472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1185223" y="3250361"/>
            <a:ext cx="17780" cy="27940"/>
          </a:xfrm>
          <a:custGeom>
            <a:avLst/>
            <a:gdLst/>
            <a:ahLst/>
            <a:cxnLst/>
            <a:rect l="l" t="t" r="r" b="b"/>
            <a:pathLst>
              <a:path w="17780" h="27939">
                <a:moveTo>
                  <a:pt x="4496" y="0"/>
                </a:moveTo>
                <a:lnTo>
                  <a:pt x="2466" y="0"/>
                </a:lnTo>
                <a:lnTo>
                  <a:pt x="1427" y="282"/>
                </a:lnTo>
                <a:lnTo>
                  <a:pt x="1325" y="942"/>
                </a:lnTo>
                <a:lnTo>
                  <a:pt x="501" y="7447"/>
                </a:lnTo>
                <a:lnTo>
                  <a:pt x="44" y="14047"/>
                </a:lnTo>
                <a:lnTo>
                  <a:pt x="0" y="21808"/>
                </a:lnTo>
                <a:lnTo>
                  <a:pt x="177" y="26126"/>
                </a:lnTo>
                <a:lnTo>
                  <a:pt x="272" y="27686"/>
                </a:lnTo>
                <a:lnTo>
                  <a:pt x="17671" y="27686"/>
                </a:lnTo>
                <a:lnTo>
                  <a:pt x="15194" y="21808"/>
                </a:lnTo>
                <a:lnTo>
                  <a:pt x="13670" y="17503"/>
                </a:lnTo>
                <a:lnTo>
                  <a:pt x="10292" y="8867"/>
                </a:lnTo>
                <a:lnTo>
                  <a:pt x="5593" y="4790"/>
                </a:lnTo>
                <a:lnTo>
                  <a:pt x="449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973988" y="3090772"/>
            <a:ext cx="17780" cy="31750"/>
          </a:xfrm>
          <a:custGeom>
            <a:avLst/>
            <a:gdLst/>
            <a:ahLst/>
            <a:cxnLst/>
            <a:rect l="l" t="t" r="r" b="b"/>
            <a:pathLst>
              <a:path w="17780" h="31750">
                <a:moveTo>
                  <a:pt x="2146" y="0"/>
                </a:moveTo>
                <a:lnTo>
                  <a:pt x="0" y="546"/>
                </a:lnTo>
                <a:lnTo>
                  <a:pt x="0" y="1054"/>
                </a:lnTo>
                <a:lnTo>
                  <a:pt x="10934" y="31597"/>
                </a:lnTo>
                <a:lnTo>
                  <a:pt x="17627" y="29463"/>
                </a:lnTo>
                <a:lnTo>
                  <a:pt x="15874" y="22631"/>
                </a:lnTo>
                <a:lnTo>
                  <a:pt x="13665" y="17932"/>
                </a:lnTo>
                <a:lnTo>
                  <a:pt x="8420" y="8877"/>
                </a:lnTo>
                <a:lnTo>
                  <a:pt x="3860" y="4940"/>
                </a:lnTo>
                <a:lnTo>
                  <a:pt x="214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1169379" y="2991123"/>
            <a:ext cx="252729" cy="287020"/>
          </a:xfrm>
          <a:custGeom>
            <a:avLst/>
            <a:gdLst/>
            <a:ahLst/>
            <a:cxnLst/>
            <a:rect l="l" t="t" r="r" b="b"/>
            <a:pathLst>
              <a:path w="252730" h="287020">
                <a:moveTo>
                  <a:pt x="252476" y="0"/>
                </a:moveTo>
                <a:lnTo>
                  <a:pt x="0" y="0"/>
                </a:lnTo>
                <a:lnTo>
                  <a:pt x="21556" y="286924"/>
                </a:lnTo>
                <a:lnTo>
                  <a:pt x="230931" y="286924"/>
                </a:lnTo>
                <a:lnTo>
                  <a:pt x="252476" y="0"/>
                </a:lnTo>
                <a:close/>
              </a:path>
            </a:pathLst>
          </a:custGeom>
          <a:solidFill>
            <a:srgbClr val="4F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1176889" y="3002489"/>
            <a:ext cx="237490" cy="275590"/>
          </a:xfrm>
          <a:custGeom>
            <a:avLst/>
            <a:gdLst/>
            <a:ahLst/>
            <a:cxnLst/>
            <a:rect l="l" t="t" r="r" b="b"/>
            <a:pathLst>
              <a:path w="237490" h="275589">
                <a:moveTo>
                  <a:pt x="237451" y="0"/>
                </a:moveTo>
                <a:lnTo>
                  <a:pt x="0" y="0"/>
                </a:lnTo>
                <a:lnTo>
                  <a:pt x="20230" y="275558"/>
                </a:lnTo>
                <a:lnTo>
                  <a:pt x="217221" y="275558"/>
                </a:lnTo>
                <a:lnTo>
                  <a:pt x="237451" y="0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1178954" y="3007488"/>
            <a:ext cx="233679" cy="271145"/>
          </a:xfrm>
          <a:custGeom>
            <a:avLst/>
            <a:gdLst/>
            <a:ahLst/>
            <a:cxnLst/>
            <a:rect l="l" t="t" r="r" b="b"/>
            <a:pathLst>
              <a:path w="233680" h="271145">
                <a:moveTo>
                  <a:pt x="233324" y="0"/>
                </a:moveTo>
                <a:lnTo>
                  <a:pt x="0" y="0"/>
                </a:lnTo>
                <a:lnTo>
                  <a:pt x="19862" y="270559"/>
                </a:lnTo>
                <a:lnTo>
                  <a:pt x="213461" y="270559"/>
                </a:lnTo>
                <a:lnTo>
                  <a:pt x="233324" y="0"/>
                </a:ln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1185345" y="3015350"/>
            <a:ext cx="215684" cy="249478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751992" y="2973657"/>
            <a:ext cx="219284" cy="88122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669193" y="2940347"/>
            <a:ext cx="95250" cy="337820"/>
          </a:xfrm>
          <a:custGeom>
            <a:avLst/>
            <a:gdLst/>
            <a:ahLst/>
            <a:cxnLst/>
            <a:rect l="l" t="t" r="r" b="b"/>
            <a:pathLst>
              <a:path w="95250" h="337820">
                <a:moveTo>
                  <a:pt x="0" y="0"/>
                </a:moveTo>
                <a:lnTo>
                  <a:pt x="94329" y="337700"/>
                </a:lnTo>
                <a:lnTo>
                  <a:pt x="94976" y="337700"/>
                </a:lnTo>
                <a:lnTo>
                  <a:pt x="81324" y="245489"/>
                </a:lnTo>
                <a:lnTo>
                  <a:pt x="66560" y="177417"/>
                </a:lnTo>
                <a:lnTo>
                  <a:pt x="42443" y="106294"/>
                </a:lnTo>
                <a:lnTo>
                  <a:pt x="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761212" y="2951494"/>
            <a:ext cx="12700" cy="25400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3657" y="0"/>
                </a:moveTo>
                <a:lnTo>
                  <a:pt x="761" y="838"/>
                </a:lnTo>
                <a:lnTo>
                  <a:pt x="0" y="5524"/>
                </a:lnTo>
                <a:lnTo>
                  <a:pt x="1028" y="9512"/>
                </a:lnTo>
                <a:lnTo>
                  <a:pt x="241" y="16738"/>
                </a:lnTo>
                <a:lnTo>
                  <a:pt x="1244" y="19773"/>
                </a:lnTo>
                <a:lnTo>
                  <a:pt x="5156" y="24955"/>
                </a:lnTo>
                <a:lnTo>
                  <a:pt x="12179" y="22415"/>
                </a:lnTo>
                <a:lnTo>
                  <a:pt x="12471" y="17881"/>
                </a:lnTo>
                <a:lnTo>
                  <a:pt x="11645" y="15036"/>
                </a:lnTo>
                <a:lnTo>
                  <a:pt x="8635" y="8305"/>
                </a:lnTo>
                <a:lnTo>
                  <a:pt x="5511" y="4749"/>
                </a:lnTo>
                <a:lnTo>
                  <a:pt x="365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813812" y="2964868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30" h="23494">
                <a:moveTo>
                  <a:pt x="3632" y="0"/>
                </a:moveTo>
                <a:lnTo>
                  <a:pt x="0" y="1181"/>
                </a:lnTo>
                <a:lnTo>
                  <a:pt x="1663" y="8521"/>
                </a:lnTo>
                <a:lnTo>
                  <a:pt x="1892" y="14884"/>
                </a:lnTo>
                <a:lnTo>
                  <a:pt x="4586" y="21221"/>
                </a:lnTo>
                <a:lnTo>
                  <a:pt x="5448" y="23202"/>
                </a:lnTo>
                <a:lnTo>
                  <a:pt x="10896" y="21221"/>
                </a:lnTo>
                <a:lnTo>
                  <a:pt x="10744" y="13461"/>
                </a:lnTo>
                <a:lnTo>
                  <a:pt x="8216" y="7404"/>
                </a:lnTo>
                <a:lnTo>
                  <a:pt x="363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847285" y="2963183"/>
            <a:ext cx="16510" cy="34925"/>
          </a:xfrm>
          <a:custGeom>
            <a:avLst/>
            <a:gdLst/>
            <a:ahLst/>
            <a:cxnLst/>
            <a:rect l="l" t="t" r="r" b="b"/>
            <a:pathLst>
              <a:path w="16509" h="34925">
                <a:moveTo>
                  <a:pt x="3448" y="0"/>
                </a:moveTo>
                <a:lnTo>
                  <a:pt x="1543" y="596"/>
                </a:lnTo>
                <a:lnTo>
                  <a:pt x="1428" y="1028"/>
                </a:lnTo>
                <a:lnTo>
                  <a:pt x="0" y="9121"/>
                </a:lnTo>
                <a:lnTo>
                  <a:pt x="246" y="17194"/>
                </a:lnTo>
                <a:lnTo>
                  <a:pt x="2766" y="25140"/>
                </a:lnTo>
                <a:lnTo>
                  <a:pt x="8159" y="32854"/>
                </a:lnTo>
                <a:lnTo>
                  <a:pt x="9912" y="34747"/>
                </a:lnTo>
                <a:lnTo>
                  <a:pt x="16122" y="32588"/>
                </a:lnTo>
                <a:lnTo>
                  <a:pt x="16122" y="31165"/>
                </a:lnTo>
                <a:lnTo>
                  <a:pt x="14735" y="23392"/>
                </a:lnTo>
                <a:lnTo>
                  <a:pt x="11320" y="15830"/>
                </a:lnTo>
                <a:lnTo>
                  <a:pt x="7198" y="8316"/>
                </a:lnTo>
                <a:lnTo>
                  <a:pt x="3658" y="596"/>
                </a:lnTo>
                <a:lnTo>
                  <a:pt x="344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891552" y="3046681"/>
            <a:ext cx="14604" cy="35560"/>
          </a:xfrm>
          <a:custGeom>
            <a:avLst/>
            <a:gdLst/>
            <a:ahLst/>
            <a:cxnLst/>
            <a:rect l="l" t="t" r="r" b="b"/>
            <a:pathLst>
              <a:path w="14605" h="35560">
                <a:moveTo>
                  <a:pt x="3384" y="0"/>
                </a:moveTo>
                <a:lnTo>
                  <a:pt x="2114" y="368"/>
                </a:lnTo>
                <a:lnTo>
                  <a:pt x="581" y="8742"/>
                </a:lnTo>
                <a:lnTo>
                  <a:pt x="0" y="17076"/>
                </a:lnTo>
                <a:lnTo>
                  <a:pt x="1333" y="25327"/>
                </a:lnTo>
                <a:lnTo>
                  <a:pt x="5607" y="33172"/>
                </a:lnTo>
                <a:lnTo>
                  <a:pt x="7321" y="35318"/>
                </a:lnTo>
                <a:lnTo>
                  <a:pt x="13290" y="32664"/>
                </a:lnTo>
                <a:lnTo>
                  <a:pt x="13735" y="31445"/>
                </a:lnTo>
                <a:lnTo>
                  <a:pt x="14193" y="23577"/>
                </a:lnTo>
                <a:lnTo>
                  <a:pt x="11199" y="15852"/>
                </a:lnTo>
                <a:lnTo>
                  <a:pt x="6918" y="8170"/>
                </a:lnTo>
                <a:lnTo>
                  <a:pt x="3511" y="431"/>
                </a:lnTo>
                <a:lnTo>
                  <a:pt x="338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840469" y="3066750"/>
            <a:ext cx="11430" cy="26670"/>
          </a:xfrm>
          <a:custGeom>
            <a:avLst/>
            <a:gdLst/>
            <a:ahLst/>
            <a:cxnLst/>
            <a:rect l="l" t="t" r="r" b="b"/>
            <a:pathLst>
              <a:path w="11430" h="26669">
                <a:moveTo>
                  <a:pt x="3581" y="0"/>
                </a:moveTo>
                <a:lnTo>
                  <a:pt x="0" y="1485"/>
                </a:lnTo>
                <a:lnTo>
                  <a:pt x="3111" y="5892"/>
                </a:lnTo>
                <a:lnTo>
                  <a:pt x="2501" y="10172"/>
                </a:lnTo>
                <a:lnTo>
                  <a:pt x="3860" y="17462"/>
                </a:lnTo>
                <a:lnTo>
                  <a:pt x="4610" y="21132"/>
                </a:lnTo>
                <a:lnTo>
                  <a:pt x="5994" y="26238"/>
                </a:lnTo>
                <a:lnTo>
                  <a:pt x="10274" y="25006"/>
                </a:lnTo>
                <a:lnTo>
                  <a:pt x="11226" y="20154"/>
                </a:lnTo>
                <a:lnTo>
                  <a:pt x="10566" y="16395"/>
                </a:lnTo>
                <a:lnTo>
                  <a:pt x="8000" y="8801"/>
                </a:lnTo>
                <a:lnTo>
                  <a:pt x="7759" y="4597"/>
                </a:lnTo>
                <a:lnTo>
                  <a:pt x="358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789849" y="3040804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5" h="34289">
                <a:moveTo>
                  <a:pt x="2920" y="0"/>
                </a:moveTo>
                <a:lnTo>
                  <a:pt x="0" y="1130"/>
                </a:lnTo>
                <a:lnTo>
                  <a:pt x="241" y="1828"/>
                </a:lnTo>
                <a:lnTo>
                  <a:pt x="2166" y="9456"/>
                </a:lnTo>
                <a:lnTo>
                  <a:pt x="3479" y="17064"/>
                </a:lnTo>
                <a:lnTo>
                  <a:pt x="5374" y="24626"/>
                </a:lnTo>
                <a:lnTo>
                  <a:pt x="9042" y="32118"/>
                </a:lnTo>
                <a:lnTo>
                  <a:pt x="10350" y="34074"/>
                </a:lnTo>
                <a:lnTo>
                  <a:pt x="16751" y="31762"/>
                </a:lnTo>
                <a:lnTo>
                  <a:pt x="16865" y="30467"/>
                </a:lnTo>
                <a:lnTo>
                  <a:pt x="16225" y="22940"/>
                </a:lnTo>
                <a:lnTo>
                  <a:pt x="13479" y="15408"/>
                </a:lnTo>
                <a:lnTo>
                  <a:pt x="9130" y="8014"/>
                </a:lnTo>
                <a:lnTo>
                  <a:pt x="3682" y="901"/>
                </a:lnTo>
                <a:lnTo>
                  <a:pt x="292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867611" y="3115184"/>
            <a:ext cx="13335" cy="22860"/>
          </a:xfrm>
          <a:custGeom>
            <a:avLst/>
            <a:gdLst/>
            <a:ahLst/>
            <a:cxnLst/>
            <a:rect l="l" t="t" r="r" b="b"/>
            <a:pathLst>
              <a:path w="13334" h="22860">
                <a:moveTo>
                  <a:pt x="2870" y="0"/>
                </a:moveTo>
                <a:lnTo>
                  <a:pt x="0" y="1231"/>
                </a:lnTo>
                <a:lnTo>
                  <a:pt x="3073" y="4813"/>
                </a:lnTo>
                <a:lnTo>
                  <a:pt x="1612" y="7670"/>
                </a:lnTo>
                <a:lnTo>
                  <a:pt x="2501" y="14033"/>
                </a:lnTo>
                <a:lnTo>
                  <a:pt x="3733" y="17373"/>
                </a:lnTo>
                <a:lnTo>
                  <a:pt x="7200" y="22606"/>
                </a:lnTo>
                <a:lnTo>
                  <a:pt x="12788" y="20116"/>
                </a:lnTo>
                <a:lnTo>
                  <a:pt x="12331" y="15024"/>
                </a:lnTo>
                <a:lnTo>
                  <a:pt x="10731" y="11379"/>
                </a:lnTo>
                <a:lnTo>
                  <a:pt x="7035" y="5219"/>
                </a:lnTo>
                <a:lnTo>
                  <a:pt x="7442" y="3111"/>
                </a:lnTo>
                <a:lnTo>
                  <a:pt x="287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966263" y="3112998"/>
            <a:ext cx="13335" cy="34290"/>
          </a:xfrm>
          <a:custGeom>
            <a:avLst/>
            <a:gdLst/>
            <a:ahLst/>
            <a:cxnLst/>
            <a:rect l="l" t="t" r="r" b="b"/>
            <a:pathLst>
              <a:path w="13334" h="34289">
                <a:moveTo>
                  <a:pt x="3463" y="0"/>
                </a:moveTo>
                <a:lnTo>
                  <a:pt x="847" y="723"/>
                </a:lnTo>
                <a:lnTo>
                  <a:pt x="771" y="1308"/>
                </a:lnTo>
                <a:lnTo>
                  <a:pt x="0" y="8895"/>
                </a:lnTo>
                <a:lnTo>
                  <a:pt x="279" y="16448"/>
                </a:lnTo>
                <a:lnTo>
                  <a:pt x="1839" y="23955"/>
                </a:lnTo>
                <a:lnTo>
                  <a:pt x="4911" y="31407"/>
                </a:lnTo>
                <a:lnTo>
                  <a:pt x="6270" y="33972"/>
                </a:lnTo>
                <a:lnTo>
                  <a:pt x="13153" y="31546"/>
                </a:lnTo>
                <a:lnTo>
                  <a:pt x="13001" y="29705"/>
                </a:lnTo>
                <a:lnTo>
                  <a:pt x="11507" y="22434"/>
                </a:lnTo>
                <a:lnTo>
                  <a:pt x="8868" y="15255"/>
                </a:lnTo>
                <a:lnTo>
                  <a:pt x="5966" y="8091"/>
                </a:lnTo>
                <a:lnTo>
                  <a:pt x="3644" y="723"/>
                </a:lnTo>
                <a:lnTo>
                  <a:pt x="346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965085" y="2942070"/>
            <a:ext cx="13970" cy="26670"/>
          </a:xfrm>
          <a:custGeom>
            <a:avLst/>
            <a:gdLst/>
            <a:ahLst/>
            <a:cxnLst/>
            <a:rect l="l" t="t" r="r" b="b"/>
            <a:pathLst>
              <a:path w="13969" h="26669">
                <a:moveTo>
                  <a:pt x="2768" y="0"/>
                </a:moveTo>
                <a:lnTo>
                  <a:pt x="0" y="965"/>
                </a:lnTo>
                <a:lnTo>
                  <a:pt x="1765" y="9575"/>
                </a:lnTo>
                <a:lnTo>
                  <a:pt x="1549" y="17386"/>
                </a:lnTo>
                <a:lnTo>
                  <a:pt x="8470" y="26289"/>
                </a:lnTo>
                <a:lnTo>
                  <a:pt x="13042" y="24599"/>
                </a:lnTo>
                <a:lnTo>
                  <a:pt x="13830" y="16078"/>
                </a:lnTo>
                <a:lnTo>
                  <a:pt x="9918" y="7810"/>
                </a:lnTo>
                <a:lnTo>
                  <a:pt x="3832" y="838"/>
                </a:lnTo>
                <a:lnTo>
                  <a:pt x="2768" y="0"/>
                </a:lnTo>
                <a:close/>
              </a:path>
              <a:path w="13969" h="26669">
                <a:moveTo>
                  <a:pt x="3809" y="812"/>
                </a:move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946641" y="2953166"/>
            <a:ext cx="10160" cy="16510"/>
          </a:xfrm>
          <a:custGeom>
            <a:avLst/>
            <a:gdLst/>
            <a:ahLst/>
            <a:cxnLst/>
            <a:rect l="l" t="t" r="r" b="b"/>
            <a:pathLst>
              <a:path w="10159" h="16510">
                <a:moveTo>
                  <a:pt x="2260" y="0"/>
                </a:moveTo>
                <a:lnTo>
                  <a:pt x="304" y="723"/>
                </a:lnTo>
                <a:lnTo>
                  <a:pt x="2324" y="5880"/>
                </a:lnTo>
                <a:lnTo>
                  <a:pt x="0" y="11036"/>
                </a:lnTo>
                <a:lnTo>
                  <a:pt x="6146" y="16395"/>
                </a:lnTo>
                <a:lnTo>
                  <a:pt x="9702" y="15125"/>
                </a:lnTo>
                <a:lnTo>
                  <a:pt x="6629" y="9728"/>
                </a:lnTo>
                <a:lnTo>
                  <a:pt x="5867" y="4978"/>
                </a:lnTo>
                <a:lnTo>
                  <a:pt x="226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867785" y="3170153"/>
            <a:ext cx="12700" cy="15240"/>
          </a:xfrm>
          <a:custGeom>
            <a:avLst/>
            <a:gdLst/>
            <a:ahLst/>
            <a:cxnLst/>
            <a:rect l="l" t="t" r="r" b="b"/>
            <a:pathLst>
              <a:path w="12700" h="15239">
                <a:moveTo>
                  <a:pt x="4483" y="0"/>
                </a:moveTo>
                <a:lnTo>
                  <a:pt x="2628" y="584"/>
                </a:lnTo>
                <a:lnTo>
                  <a:pt x="2489" y="1015"/>
                </a:lnTo>
                <a:lnTo>
                  <a:pt x="1371" y="4927"/>
                </a:lnTo>
                <a:lnTo>
                  <a:pt x="0" y="10553"/>
                </a:lnTo>
                <a:lnTo>
                  <a:pt x="7200" y="14846"/>
                </a:lnTo>
                <a:lnTo>
                  <a:pt x="10033" y="13207"/>
                </a:lnTo>
                <a:lnTo>
                  <a:pt x="12230" y="8496"/>
                </a:lnTo>
                <a:lnTo>
                  <a:pt x="6350" y="4584"/>
                </a:lnTo>
                <a:lnTo>
                  <a:pt x="448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839085" y="3180137"/>
            <a:ext cx="11430" cy="24765"/>
          </a:xfrm>
          <a:custGeom>
            <a:avLst/>
            <a:gdLst/>
            <a:ahLst/>
            <a:cxnLst/>
            <a:rect l="l" t="t" r="r" b="b"/>
            <a:pathLst>
              <a:path w="11430" h="24764">
                <a:moveTo>
                  <a:pt x="2082" y="0"/>
                </a:moveTo>
                <a:lnTo>
                  <a:pt x="0" y="635"/>
                </a:lnTo>
                <a:lnTo>
                  <a:pt x="2730" y="8445"/>
                </a:lnTo>
                <a:lnTo>
                  <a:pt x="2070" y="16446"/>
                </a:lnTo>
                <a:lnTo>
                  <a:pt x="8496" y="24295"/>
                </a:lnTo>
                <a:lnTo>
                  <a:pt x="11404" y="23126"/>
                </a:lnTo>
                <a:lnTo>
                  <a:pt x="9016" y="15125"/>
                </a:lnTo>
                <a:lnTo>
                  <a:pt x="6375" y="7861"/>
                </a:lnTo>
                <a:lnTo>
                  <a:pt x="208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820054" y="3249731"/>
            <a:ext cx="15875" cy="26034"/>
          </a:xfrm>
          <a:custGeom>
            <a:avLst/>
            <a:gdLst/>
            <a:ahLst/>
            <a:cxnLst/>
            <a:rect l="l" t="t" r="r" b="b"/>
            <a:pathLst>
              <a:path w="15875" h="26035">
                <a:moveTo>
                  <a:pt x="4070" y="0"/>
                </a:moveTo>
                <a:lnTo>
                  <a:pt x="1314" y="863"/>
                </a:lnTo>
                <a:lnTo>
                  <a:pt x="1123" y="1523"/>
                </a:lnTo>
                <a:lnTo>
                  <a:pt x="0" y="7358"/>
                </a:lnTo>
                <a:lnTo>
                  <a:pt x="153" y="13588"/>
                </a:lnTo>
                <a:lnTo>
                  <a:pt x="2500" y="19590"/>
                </a:lnTo>
                <a:lnTo>
                  <a:pt x="7956" y="24739"/>
                </a:lnTo>
                <a:lnTo>
                  <a:pt x="10051" y="26034"/>
                </a:lnTo>
                <a:lnTo>
                  <a:pt x="14509" y="23926"/>
                </a:lnTo>
                <a:lnTo>
                  <a:pt x="15703" y="14922"/>
                </a:lnTo>
                <a:lnTo>
                  <a:pt x="7905" y="8572"/>
                </a:lnTo>
                <a:lnTo>
                  <a:pt x="407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855412" y="3253150"/>
            <a:ext cx="11430" cy="15240"/>
          </a:xfrm>
          <a:custGeom>
            <a:avLst/>
            <a:gdLst/>
            <a:ahLst/>
            <a:cxnLst/>
            <a:rect l="l" t="t" r="r" b="b"/>
            <a:pathLst>
              <a:path w="11430" h="15239">
                <a:moveTo>
                  <a:pt x="3619" y="0"/>
                </a:moveTo>
                <a:lnTo>
                  <a:pt x="0" y="1295"/>
                </a:lnTo>
                <a:lnTo>
                  <a:pt x="1295" y="3937"/>
                </a:lnTo>
                <a:lnTo>
                  <a:pt x="774" y="5702"/>
                </a:lnTo>
                <a:lnTo>
                  <a:pt x="2336" y="9664"/>
                </a:lnTo>
                <a:lnTo>
                  <a:pt x="3390" y="11798"/>
                </a:lnTo>
                <a:lnTo>
                  <a:pt x="6730" y="15240"/>
                </a:lnTo>
                <a:lnTo>
                  <a:pt x="10883" y="13411"/>
                </a:lnTo>
                <a:lnTo>
                  <a:pt x="10261" y="10414"/>
                </a:lnTo>
                <a:lnTo>
                  <a:pt x="8953" y="8597"/>
                </a:lnTo>
                <a:lnTo>
                  <a:pt x="6095" y="4876"/>
                </a:lnTo>
                <a:lnTo>
                  <a:pt x="6019" y="2908"/>
                </a:lnTo>
                <a:lnTo>
                  <a:pt x="361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1106037" y="2938142"/>
            <a:ext cx="10795" cy="25400"/>
          </a:xfrm>
          <a:custGeom>
            <a:avLst/>
            <a:gdLst/>
            <a:ahLst/>
            <a:cxnLst/>
            <a:rect l="l" t="t" r="r" b="b"/>
            <a:pathLst>
              <a:path w="10794" h="25400">
                <a:moveTo>
                  <a:pt x="2374" y="0"/>
                </a:moveTo>
                <a:lnTo>
                  <a:pt x="101" y="558"/>
                </a:lnTo>
                <a:lnTo>
                  <a:pt x="0" y="4648"/>
                </a:lnTo>
                <a:lnTo>
                  <a:pt x="1460" y="8115"/>
                </a:lnTo>
                <a:lnTo>
                  <a:pt x="2959" y="15887"/>
                </a:lnTo>
                <a:lnTo>
                  <a:pt x="3403" y="20040"/>
                </a:lnTo>
                <a:lnTo>
                  <a:pt x="6819" y="25057"/>
                </a:lnTo>
                <a:lnTo>
                  <a:pt x="10058" y="23926"/>
                </a:lnTo>
                <a:lnTo>
                  <a:pt x="10236" y="15506"/>
                </a:lnTo>
                <a:lnTo>
                  <a:pt x="3975" y="8331"/>
                </a:lnTo>
                <a:lnTo>
                  <a:pt x="237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1157652" y="2950682"/>
            <a:ext cx="14604" cy="29845"/>
          </a:xfrm>
          <a:custGeom>
            <a:avLst/>
            <a:gdLst/>
            <a:ahLst/>
            <a:cxnLst/>
            <a:rect l="l" t="t" r="r" b="b"/>
            <a:pathLst>
              <a:path w="14605" h="29844">
                <a:moveTo>
                  <a:pt x="3200" y="0"/>
                </a:moveTo>
                <a:lnTo>
                  <a:pt x="1206" y="571"/>
                </a:lnTo>
                <a:lnTo>
                  <a:pt x="152" y="6134"/>
                </a:lnTo>
                <a:lnTo>
                  <a:pt x="1308" y="11201"/>
                </a:lnTo>
                <a:lnTo>
                  <a:pt x="0" y="20599"/>
                </a:lnTo>
                <a:lnTo>
                  <a:pt x="1625" y="25146"/>
                </a:lnTo>
                <a:lnTo>
                  <a:pt x="9652" y="29667"/>
                </a:lnTo>
                <a:lnTo>
                  <a:pt x="13614" y="27838"/>
                </a:lnTo>
                <a:lnTo>
                  <a:pt x="14325" y="22720"/>
                </a:lnTo>
                <a:lnTo>
                  <a:pt x="11277" y="18935"/>
                </a:lnTo>
                <a:lnTo>
                  <a:pt x="7531" y="10172"/>
                </a:lnTo>
                <a:lnTo>
                  <a:pt x="4762" y="5499"/>
                </a:lnTo>
                <a:lnTo>
                  <a:pt x="320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1258965" y="2948647"/>
            <a:ext cx="11430" cy="15240"/>
          </a:xfrm>
          <a:custGeom>
            <a:avLst/>
            <a:gdLst/>
            <a:ahLst/>
            <a:cxnLst/>
            <a:rect l="l" t="t" r="r" b="b"/>
            <a:pathLst>
              <a:path w="11430" h="15239">
                <a:moveTo>
                  <a:pt x="6553" y="0"/>
                </a:moveTo>
                <a:lnTo>
                  <a:pt x="2832" y="1079"/>
                </a:lnTo>
                <a:lnTo>
                  <a:pt x="1765" y="5854"/>
                </a:lnTo>
                <a:lnTo>
                  <a:pt x="0" y="10198"/>
                </a:lnTo>
                <a:lnTo>
                  <a:pt x="5194" y="13715"/>
                </a:lnTo>
                <a:lnTo>
                  <a:pt x="6515" y="14630"/>
                </a:lnTo>
                <a:lnTo>
                  <a:pt x="9105" y="13817"/>
                </a:lnTo>
                <a:lnTo>
                  <a:pt x="11264" y="11099"/>
                </a:lnTo>
                <a:lnTo>
                  <a:pt x="10083" y="9651"/>
                </a:lnTo>
                <a:lnTo>
                  <a:pt x="7518" y="5689"/>
                </a:lnTo>
                <a:lnTo>
                  <a:pt x="7378" y="3428"/>
                </a:lnTo>
                <a:lnTo>
                  <a:pt x="655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1285516" y="2956524"/>
            <a:ext cx="12700" cy="22225"/>
          </a:xfrm>
          <a:custGeom>
            <a:avLst/>
            <a:gdLst/>
            <a:ahLst/>
            <a:cxnLst/>
            <a:rect l="l" t="t" r="r" b="b"/>
            <a:pathLst>
              <a:path w="12700" h="22225">
                <a:moveTo>
                  <a:pt x="8597" y="0"/>
                </a:moveTo>
                <a:lnTo>
                  <a:pt x="5206" y="469"/>
                </a:lnTo>
                <a:lnTo>
                  <a:pt x="1496" y="7366"/>
                </a:lnTo>
                <a:lnTo>
                  <a:pt x="0" y="14820"/>
                </a:lnTo>
                <a:lnTo>
                  <a:pt x="5105" y="22225"/>
                </a:lnTo>
                <a:lnTo>
                  <a:pt x="8699" y="20485"/>
                </a:lnTo>
                <a:lnTo>
                  <a:pt x="12179" y="13741"/>
                </a:lnTo>
                <a:lnTo>
                  <a:pt x="7203" y="7353"/>
                </a:lnTo>
                <a:lnTo>
                  <a:pt x="859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1329815" y="2965401"/>
            <a:ext cx="8255" cy="11430"/>
          </a:xfrm>
          <a:custGeom>
            <a:avLst/>
            <a:gdLst/>
            <a:ahLst/>
            <a:cxnLst/>
            <a:rect l="l" t="t" r="r" b="b"/>
            <a:pathLst>
              <a:path w="8255" h="11430">
                <a:moveTo>
                  <a:pt x="3048" y="0"/>
                </a:moveTo>
                <a:lnTo>
                  <a:pt x="863" y="1016"/>
                </a:lnTo>
                <a:lnTo>
                  <a:pt x="3200" y="4445"/>
                </a:lnTo>
                <a:lnTo>
                  <a:pt x="0" y="7162"/>
                </a:lnTo>
                <a:lnTo>
                  <a:pt x="2209" y="11125"/>
                </a:lnTo>
                <a:lnTo>
                  <a:pt x="5854" y="10350"/>
                </a:lnTo>
                <a:lnTo>
                  <a:pt x="7823" y="6654"/>
                </a:lnTo>
                <a:lnTo>
                  <a:pt x="7226" y="3225"/>
                </a:lnTo>
                <a:lnTo>
                  <a:pt x="304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1445997" y="2937376"/>
            <a:ext cx="11430" cy="26034"/>
          </a:xfrm>
          <a:custGeom>
            <a:avLst/>
            <a:gdLst/>
            <a:ahLst/>
            <a:cxnLst/>
            <a:rect l="l" t="t" r="r" b="b"/>
            <a:pathLst>
              <a:path w="11430" h="26035">
                <a:moveTo>
                  <a:pt x="6362" y="0"/>
                </a:moveTo>
                <a:lnTo>
                  <a:pt x="3835" y="673"/>
                </a:lnTo>
                <a:lnTo>
                  <a:pt x="3733" y="1219"/>
                </a:lnTo>
                <a:lnTo>
                  <a:pt x="2552" y="8623"/>
                </a:lnTo>
                <a:lnTo>
                  <a:pt x="0" y="16395"/>
                </a:lnTo>
                <a:lnTo>
                  <a:pt x="5956" y="25653"/>
                </a:lnTo>
                <a:lnTo>
                  <a:pt x="10985" y="23723"/>
                </a:lnTo>
                <a:lnTo>
                  <a:pt x="10909" y="15176"/>
                </a:lnTo>
                <a:lnTo>
                  <a:pt x="7683" y="7937"/>
                </a:lnTo>
                <a:lnTo>
                  <a:pt x="636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1534445" y="2948565"/>
            <a:ext cx="11430" cy="24130"/>
          </a:xfrm>
          <a:custGeom>
            <a:avLst/>
            <a:gdLst/>
            <a:ahLst/>
            <a:cxnLst/>
            <a:rect l="l" t="t" r="r" b="b"/>
            <a:pathLst>
              <a:path w="11430" h="24130">
                <a:moveTo>
                  <a:pt x="7454" y="0"/>
                </a:moveTo>
                <a:lnTo>
                  <a:pt x="4521" y="419"/>
                </a:lnTo>
                <a:lnTo>
                  <a:pt x="368" y="7899"/>
                </a:lnTo>
                <a:lnTo>
                  <a:pt x="0" y="15494"/>
                </a:lnTo>
                <a:lnTo>
                  <a:pt x="3517" y="24117"/>
                </a:lnTo>
                <a:lnTo>
                  <a:pt x="8089" y="22593"/>
                </a:lnTo>
                <a:lnTo>
                  <a:pt x="10972" y="14579"/>
                </a:lnTo>
                <a:lnTo>
                  <a:pt x="5956" y="7962"/>
                </a:lnTo>
                <a:lnTo>
                  <a:pt x="74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1518182" y="2954181"/>
            <a:ext cx="11430" cy="26670"/>
          </a:xfrm>
          <a:custGeom>
            <a:avLst/>
            <a:gdLst/>
            <a:ahLst/>
            <a:cxnLst/>
            <a:rect l="l" t="t" r="r" b="b"/>
            <a:pathLst>
              <a:path w="11430" h="26669">
                <a:moveTo>
                  <a:pt x="6997" y="0"/>
                </a:moveTo>
                <a:lnTo>
                  <a:pt x="4381" y="736"/>
                </a:lnTo>
                <a:lnTo>
                  <a:pt x="2755" y="8953"/>
                </a:lnTo>
                <a:lnTo>
                  <a:pt x="0" y="16802"/>
                </a:lnTo>
                <a:lnTo>
                  <a:pt x="4787" y="26225"/>
                </a:lnTo>
                <a:lnTo>
                  <a:pt x="10121" y="24714"/>
                </a:lnTo>
                <a:lnTo>
                  <a:pt x="11366" y="15824"/>
                </a:lnTo>
                <a:lnTo>
                  <a:pt x="8775" y="8369"/>
                </a:lnTo>
                <a:lnTo>
                  <a:pt x="699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1666451" y="2955908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4" h="35560">
                <a:moveTo>
                  <a:pt x="9801" y="0"/>
                </a:moveTo>
                <a:lnTo>
                  <a:pt x="6994" y="850"/>
                </a:lnTo>
                <a:lnTo>
                  <a:pt x="6829" y="1473"/>
                </a:lnTo>
                <a:lnTo>
                  <a:pt x="4102" y="9118"/>
                </a:lnTo>
                <a:lnTo>
                  <a:pt x="1184" y="16695"/>
                </a:lnTo>
                <a:lnTo>
                  <a:pt x="0" y="24284"/>
                </a:lnTo>
                <a:lnTo>
                  <a:pt x="2473" y="31965"/>
                </a:lnTo>
                <a:lnTo>
                  <a:pt x="4746" y="35534"/>
                </a:lnTo>
                <a:lnTo>
                  <a:pt x="13319" y="32448"/>
                </a:lnTo>
                <a:lnTo>
                  <a:pt x="16798" y="25298"/>
                </a:lnTo>
                <a:lnTo>
                  <a:pt x="15973" y="21437"/>
                </a:lnTo>
                <a:lnTo>
                  <a:pt x="12328" y="11430"/>
                </a:lnTo>
                <a:lnTo>
                  <a:pt x="11490" y="6197"/>
                </a:lnTo>
                <a:lnTo>
                  <a:pt x="980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3" name="object 1533"/>
          <p:cNvSpPr/>
          <p:nvPr/>
        </p:nvSpPr>
        <p:spPr>
          <a:xfrm>
            <a:off x="1688255" y="2990500"/>
            <a:ext cx="10160" cy="16510"/>
          </a:xfrm>
          <a:custGeom>
            <a:avLst/>
            <a:gdLst/>
            <a:ahLst/>
            <a:cxnLst/>
            <a:rect l="l" t="t" r="r" b="b"/>
            <a:pathLst>
              <a:path w="10160" h="16510">
                <a:moveTo>
                  <a:pt x="8648" y="0"/>
                </a:moveTo>
                <a:lnTo>
                  <a:pt x="3975" y="723"/>
                </a:lnTo>
                <a:lnTo>
                  <a:pt x="0" y="5930"/>
                </a:lnTo>
                <a:lnTo>
                  <a:pt x="584" y="10642"/>
                </a:lnTo>
                <a:lnTo>
                  <a:pt x="444" y="16370"/>
                </a:lnTo>
                <a:lnTo>
                  <a:pt x="3708" y="16090"/>
                </a:lnTo>
                <a:lnTo>
                  <a:pt x="9931" y="10833"/>
                </a:lnTo>
                <a:lnTo>
                  <a:pt x="5829" y="6172"/>
                </a:lnTo>
                <a:lnTo>
                  <a:pt x="864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1697456" y="3086724"/>
            <a:ext cx="10795" cy="28575"/>
          </a:xfrm>
          <a:custGeom>
            <a:avLst/>
            <a:gdLst/>
            <a:ahLst/>
            <a:cxnLst/>
            <a:rect l="l" t="t" r="r" b="b"/>
            <a:pathLst>
              <a:path w="10794" h="28575">
                <a:moveTo>
                  <a:pt x="0" y="28562"/>
                </a:moveTo>
                <a:lnTo>
                  <a:pt x="10687" y="28562"/>
                </a:lnTo>
                <a:lnTo>
                  <a:pt x="10687" y="0"/>
                </a:lnTo>
                <a:lnTo>
                  <a:pt x="0" y="0"/>
                </a:lnTo>
                <a:lnTo>
                  <a:pt x="0" y="28562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1753232" y="3055209"/>
            <a:ext cx="12700" cy="21590"/>
          </a:xfrm>
          <a:custGeom>
            <a:avLst/>
            <a:gdLst/>
            <a:ahLst/>
            <a:cxnLst/>
            <a:rect l="l" t="t" r="r" b="b"/>
            <a:pathLst>
              <a:path w="12700" h="21589">
                <a:moveTo>
                  <a:pt x="8788" y="0"/>
                </a:moveTo>
                <a:lnTo>
                  <a:pt x="6134" y="1168"/>
                </a:lnTo>
                <a:lnTo>
                  <a:pt x="6870" y="5118"/>
                </a:lnTo>
                <a:lnTo>
                  <a:pt x="3098" y="8255"/>
                </a:lnTo>
                <a:lnTo>
                  <a:pt x="1308" y="14274"/>
                </a:lnTo>
                <a:lnTo>
                  <a:pt x="0" y="16903"/>
                </a:lnTo>
                <a:lnTo>
                  <a:pt x="533" y="21145"/>
                </a:lnTo>
                <a:lnTo>
                  <a:pt x="4838" y="20650"/>
                </a:lnTo>
                <a:lnTo>
                  <a:pt x="10642" y="17157"/>
                </a:lnTo>
                <a:lnTo>
                  <a:pt x="11480" y="14617"/>
                </a:lnTo>
                <a:lnTo>
                  <a:pt x="11010" y="7950"/>
                </a:lnTo>
                <a:lnTo>
                  <a:pt x="12103" y="4025"/>
                </a:lnTo>
                <a:lnTo>
                  <a:pt x="878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6" name="object 1536"/>
          <p:cNvSpPr/>
          <p:nvPr/>
        </p:nvSpPr>
        <p:spPr>
          <a:xfrm>
            <a:off x="1743095" y="2990890"/>
            <a:ext cx="7620" cy="10160"/>
          </a:xfrm>
          <a:custGeom>
            <a:avLst/>
            <a:gdLst/>
            <a:ahLst/>
            <a:cxnLst/>
            <a:rect l="l" t="t" r="r" b="b"/>
            <a:pathLst>
              <a:path w="7619" h="10160">
                <a:moveTo>
                  <a:pt x="6870" y="0"/>
                </a:moveTo>
                <a:lnTo>
                  <a:pt x="2463" y="1308"/>
                </a:lnTo>
                <a:lnTo>
                  <a:pt x="1752" y="3581"/>
                </a:lnTo>
                <a:lnTo>
                  <a:pt x="25" y="4864"/>
                </a:lnTo>
                <a:lnTo>
                  <a:pt x="0" y="7442"/>
                </a:lnTo>
                <a:lnTo>
                  <a:pt x="1219" y="8039"/>
                </a:lnTo>
                <a:lnTo>
                  <a:pt x="3721" y="10159"/>
                </a:lnTo>
                <a:lnTo>
                  <a:pt x="6654" y="8762"/>
                </a:lnTo>
                <a:lnTo>
                  <a:pt x="7531" y="7023"/>
                </a:lnTo>
                <a:lnTo>
                  <a:pt x="7251" y="6108"/>
                </a:lnTo>
                <a:lnTo>
                  <a:pt x="6172" y="4660"/>
                </a:lnTo>
                <a:lnTo>
                  <a:pt x="6667" y="3898"/>
                </a:lnTo>
                <a:lnTo>
                  <a:pt x="7048" y="2743"/>
                </a:lnTo>
                <a:lnTo>
                  <a:pt x="7029" y="1308"/>
                </a:lnTo>
                <a:lnTo>
                  <a:pt x="687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7" name="object 1537"/>
          <p:cNvSpPr/>
          <p:nvPr/>
        </p:nvSpPr>
        <p:spPr>
          <a:xfrm>
            <a:off x="1661077" y="3195104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4" h="12064">
                <a:moveTo>
                  <a:pt x="0" y="11455"/>
                </a:moveTo>
                <a:lnTo>
                  <a:pt x="10782" y="11455"/>
                </a:lnTo>
                <a:lnTo>
                  <a:pt x="10782" y="0"/>
                </a:lnTo>
                <a:lnTo>
                  <a:pt x="0" y="0"/>
                </a:lnTo>
                <a:lnTo>
                  <a:pt x="0" y="11455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8" name="object 1538"/>
          <p:cNvSpPr/>
          <p:nvPr/>
        </p:nvSpPr>
        <p:spPr>
          <a:xfrm>
            <a:off x="1701647" y="3187525"/>
            <a:ext cx="12065" cy="15240"/>
          </a:xfrm>
          <a:custGeom>
            <a:avLst/>
            <a:gdLst/>
            <a:ahLst/>
            <a:cxnLst/>
            <a:rect l="l" t="t" r="r" b="b"/>
            <a:pathLst>
              <a:path w="12064" h="15239">
                <a:moveTo>
                  <a:pt x="11671" y="0"/>
                </a:moveTo>
                <a:lnTo>
                  <a:pt x="6972" y="342"/>
                </a:lnTo>
                <a:lnTo>
                  <a:pt x="2835" y="5473"/>
                </a:lnTo>
                <a:lnTo>
                  <a:pt x="0" y="9372"/>
                </a:lnTo>
                <a:lnTo>
                  <a:pt x="863" y="14706"/>
                </a:lnTo>
                <a:lnTo>
                  <a:pt x="4495" y="13639"/>
                </a:lnTo>
                <a:lnTo>
                  <a:pt x="8089" y="9372"/>
                </a:lnTo>
                <a:lnTo>
                  <a:pt x="8496" y="5473"/>
                </a:lnTo>
                <a:lnTo>
                  <a:pt x="1167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9" name="object 1539"/>
          <p:cNvSpPr/>
          <p:nvPr/>
        </p:nvSpPr>
        <p:spPr>
          <a:xfrm>
            <a:off x="1546146" y="3224683"/>
            <a:ext cx="16510" cy="36830"/>
          </a:xfrm>
          <a:custGeom>
            <a:avLst/>
            <a:gdLst/>
            <a:ahLst/>
            <a:cxnLst/>
            <a:rect l="l" t="t" r="r" b="b"/>
            <a:pathLst>
              <a:path w="16509" h="36829">
                <a:moveTo>
                  <a:pt x="12954" y="0"/>
                </a:moveTo>
                <a:lnTo>
                  <a:pt x="9994" y="952"/>
                </a:lnTo>
                <a:lnTo>
                  <a:pt x="9766" y="1574"/>
                </a:lnTo>
                <a:lnTo>
                  <a:pt x="6526" y="9480"/>
                </a:lnTo>
                <a:lnTo>
                  <a:pt x="3278" y="17332"/>
                </a:lnTo>
                <a:lnTo>
                  <a:pt x="813" y="25245"/>
                </a:lnTo>
                <a:lnTo>
                  <a:pt x="46" y="32219"/>
                </a:lnTo>
                <a:lnTo>
                  <a:pt x="0" y="36830"/>
                </a:lnTo>
                <a:lnTo>
                  <a:pt x="10490" y="33985"/>
                </a:lnTo>
                <a:lnTo>
                  <a:pt x="11836" y="32219"/>
                </a:lnTo>
                <a:lnTo>
                  <a:pt x="15663" y="24499"/>
                </a:lnTo>
                <a:lnTo>
                  <a:pt x="16265" y="16732"/>
                </a:lnTo>
                <a:lnTo>
                  <a:pt x="14986" y="8916"/>
                </a:lnTo>
                <a:lnTo>
                  <a:pt x="13149" y="952"/>
                </a:lnTo>
                <a:lnTo>
                  <a:pt x="129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0" name="object 1540"/>
          <p:cNvSpPr/>
          <p:nvPr/>
        </p:nvSpPr>
        <p:spPr>
          <a:xfrm>
            <a:off x="698113" y="2878167"/>
            <a:ext cx="1129030" cy="105410"/>
          </a:xfrm>
          <a:custGeom>
            <a:avLst/>
            <a:gdLst/>
            <a:ahLst/>
            <a:cxnLst/>
            <a:rect l="l" t="t" r="r" b="b"/>
            <a:pathLst>
              <a:path w="1129030" h="105410">
                <a:moveTo>
                  <a:pt x="748796" y="66040"/>
                </a:moveTo>
                <a:lnTo>
                  <a:pt x="560285" y="66040"/>
                </a:lnTo>
                <a:lnTo>
                  <a:pt x="561537" y="74168"/>
                </a:lnTo>
                <a:lnTo>
                  <a:pt x="563268" y="80899"/>
                </a:lnTo>
                <a:lnTo>
                  <a:pt x="563391" y="81280"/>
                </a:lnTo>
                <a:lnTo>
                  <a:pt x="573900" y="104267"/>
                </a:lnTo>
                <a:lnTo>
                  <a:pt x="596430" y="105283"/>
                </a:lnTo>
                <a:lnTo>
                  <a:pt x="604597" y="81534"/>
                </a:lnTo>
                <a:lnTo>
                  <a:pt x="604710" y="81153"/>
                </a:lnTo>
                <a:lnTo>
                  <a:pt x="605916" y="75184"/>
                </a:lnTo>
                <a:lnTo>
                  <a:pt x="606028" y="74549"/>
                </a:lnTo>
                <a:lnTo>
                  <a:pt x="606958" y="67818"/>
                </a:lnTo>
                <a:lnTo>
                  <a:pt x="608558" y="66802"/>
                </a:lnTo>
                <a:lnTo>
                  <a:pt x="748974" y="66802"/>
                </a:lnTo>
                <a:lnTo>
                  <a:pt x="748796" y="66040"/>
                </a:lnTo>
                <a:close/>
              </a:path>
              <a:path w="1129030" h="105410">
                <a:moveTo>
                  <a:pt x="368660" y="71120"/>
                </a:moveTo>
                <a:lnTo>
                  <a:pt x="305485" y="71120"/>
                </a:lnTo>
                <a:lnTo>
                  <a:pt x="303718" y="77724"/>
                </a:lnTo>
                <a:lnTo>
                  <a:pt x="302718" y="83185"/>
                </a:lnTo>
                <a:lnTo>
                  <a:pt x="302595" y="85979"/>
                </a:lnTo>
                <a:lnTo>
                  <a:pt x="302949" y="91059"/>
                </a:lnTo>
                <a:lnTo>
                  <a:pt x="306349" y="96520"/>
                </a:lnTo>
                <a:lnTo>
                  <a:pt x="311454" y="100838"/>
                </a:lnTo>
                <a:lnTo>
                  <a:pt x="320421" y="98298"/>
                </a:lnTo>
                <a:lnTo>
                  <a:pt x="365134" y="73787"/>
                </a:lnTo>
                <a:lnTo>
                  <a:pt x="368660" y="71120"/>
                </a:lnTo>
                <a:close/>
              </a:path>
              <a:path w="1129030" h="105410">
                <a:moveTo>
                  <a:pt x="371346" y="69088"/>
                </a:moveTo>
                <a:lnTo>
                  <a:pt x="221640" y="69088"/>
                </a:lnTo>
                <a:lnTo>
                  <a:pt x="222897" y="69215"/>
                </a:lnTo>
                <a:lnTo>
                  <a:pt x="222631" y="69850"/>
                </a:lnTo>
                <a:lnTo>
                  <a:pt x="220382" y="76581"/>
                </a:lnTo>
                <a:lnTo>
                  <a:pt x="218761" y="85471"/>
                </a:lnTo>
                <a:lnTo>
                  <a:pt x="218649" y="86995"/>
                </a:lnTo>
                <a:lnTo>
                  <a:pt x="220678" y="95250"/>
                </a:lnTo>
                <a:lnTo>
                  <a:pt x="230111" y="98044"/>
                </a:lnTo>
                <a:lnTo>
                  <a:pt x="237642" y="97155"/>
                </a:lnTo>
                <a:lnTo>
                  <a:pt x="271665" y="72263"/>
                </a:lnTo>
                <a:lnTo>
                  <a:pt x="302879" y="72263"/>
                </a:lnTo>
                <a:lnTo>
                  <a:pt x="304025" y="71501"/>
                </a:lnTo>
                <a:lnTo>
                  <a:pt x="305485" y="71120"/>
                </a:lnTo>
                <a:lnTo>
                  <a:pt x="368660" y="71120"/>
                </a:lnTo>
                <a:lnTo>
                  <a:pt x="371346" y="69088"/>
                </a:lnTo>
                <a:close/>
              </a:path>
              <a:path w="1129030" h="105410">
                <a:moveTo>
                  <a:pt x="199077" y="66929"/>
                </a:moveTo>
                <a:lnTo>
                  <a:pt x="150495" y="66929"/>
                </a:lnTo>
                <a:lnTo>
                  <a:pt x="151955" y="67183"/>
                </a:lnTo>
                <a:lnTo>
                  <a:pt x="151257" y="67818"/>
                </a:lnTo>
                <a:lnTo>
                  <a:pt x="146531" y="72517"/>
                </a:lnTo>
                <a:lnTo>
                  <a:pt x="141608" y="77089"/>
                </a:lnTo>
                <a:lnTo>
                  <a:pt x="137280" y="82042"/>
                </a:lnTo>
                <a:lnTo>
                  <a:pt x="134340" y="87249"/>
                </a:lnTo>
                <a:lnTo>
                  <a:pt x="132918" y="91059"/>
                </a:lnTo>
                <a:lnTo>
                  <a:pt x="134785" y="96012"/>
                </a:lnTo>
                <a:lnTo>
                  <a:pt x="146646" y="96647"/>
                </a:lnTo>
                <a:lnTo>
                  <a:pt x="151155" y="95377"/>
                </a:lnTo>
                <a:lnTo>
                  <a:pt x="155092" y="93853"/>
                </a:lnTo>
                <a:lnTo>
                  <a:pt x="167974" y="87757"/>
                </a:lnTo>
                <a:lnTo>
                  <a:pt x="179600" y="80645"/>
                </a:lnTo>
                <a:lnTo>
                  <a:pt x="199077" y="66929"/>
                </a:lnTo>
                <a:close/>
              </a:path>
              <a:path w="1129030" h="105410">
                <a:moveTo>
                  <a:pt x="456142" y="72136"/>
                </a:moveTo>
                <a:lnTo>
                  <a:pt x="405866" y="72136"/>
                </a:lnTo>
                <a:lnTo>
                  <a:pt x="405696" y="73279"/>
                </a:lnTo>
                <a:lnTo>
                  <a:pt x="405237" y="78994"/>
                </a:lnTo>
                <a:lnTo>
                  <a:pt x="405120" y="81280"/>
                </a:lnTo>
                <a:lnTo>
                  <a:pt x="406709" y="90043"/>
                </a:lnTo>
                <a:lnTo>
                  <a:pt x="412675" y="96012"/>
                </a:lnTo>
                <a:lnTo>
                  <a:pt x="425018" y="95123"/>
                </a:lnTo>
                <a:lnTo>
                  <a:pt x="436394" y="89789"/>
                </a:lnTo>
                <a:lnTo>
                  <a:pt x="446085" y="82804"/>
                </a:lnTo>
                <a:lnTo>
                  <a:pt x="454098" y="74803"/>
                </a:lnTo>
                <a:lnTo>
                  <a:pt x="456142" y="72136"/>
                </a:lnTo>
                <a:close/>
              </a:path>
              <a:path w="1129030" h="105410">
                <a:moveTo>
                  <a:pt x="663019" y="70993"/>
                </a:moveTo>
                <a:lnTo>
                  <a:pt x="635355" y="70993"/>
                </a:lnTo>
                <a:lnTo>
                  <a:pt x="639216" y="79121"/>
                </a:lnTo>
                <a:lnTo>
                  <a:pt x="646222" y="89789"/>
                </a:lnTo>
                <a:lnTo>
                  <a:pt x="648258" y="92964"/>
                </a:lnTo>
                <a:lnTo>
                  <a:pt x="655167" y="93345"/>
                </a:lnTo>
                <a:lnTo>
                  <a:pt x="661478" y="90297"/>
                </a:lnTo>
                <a:lnTo>
                  <a:pt x="663438" y="83185"/>
                </a:lnTo>
                <a:lnTo>
                  <a:pt x="663322" y="74295"/>
                </a:lnTo>
                <a:lnTo>
                  <a:pt x="663019" y="70993"/>
                </a:lnTo>
                <a:close/>
              </a:path>
              <a:path w="1129030" h="105410">
                <a:moveTo>
                  <a:pt x="749003" y="66929"/>
                </a:moveTo>
                <a:lnTo>
                  <a:pt x="664184" y="66929"/>
                </a:lnTo>
                <a:lnTo>
                  <a:pt x="664768" y="67564"/>
                </a:lnTo>
                <a:lnTo>
                  <a:pt x="700493" y="88900"/>
                </a:lnTo>
                <a:lnTo>
                  <a:pt x="708609" y="91567"/>
                </a:lnTo>
                <a:lnTo>
                  <a:pt x="717943" y="84074"/>
                </a:lnTo>
                <a:lnTo>
                  <a:pt x="715213" y="75819"/>
                </a:lnTo>
                <a:lnTo>
                  <a:pt x="713714" y="70485"/>
                </a:lnTo>
                <a:lnTo>
                  <a:pt x="714425" y="69977"/>
                </a:lnTo>
                <a:lnTo>
                  <a:pt x="715035" y="69850"/>
                </a:lnTo>
                <a:lnTo>
                  <a:pt x="715175" y="69215"/>
                </a:lnTo>
                <a:lnTo>
                  <a:pt x="716381" y="68707"/>
                </a:lnTo>
                <a:lnTo>
                  <a:pt x="749133" y="68707"/>
                </a:lnTo>
                <a:lnTo>
                  <a:pt x="749062" y="67183"/>
                </a:lnTo>
                <a:lnTo>
                  <a:pt x="749003" y="66929"/>
                </a:lnTo>
                <a:close/>
              </a:path>
              <a:path w="1129030" h="105410">
                <a:moveTo>
                  <a:pt x="525564" y="76581"/>
                </a:moveTo>
                <a:lnTo>
                  <a:pt x="496328" y="76581"/>
                </a:lnTo>
                <a:lnTo>
                  <a:pt x="496679" y="78740"/>
                </a:lnTo>
                <a:lnTo>
                  <a:pt x="497039" y="80137"/>
                </a:lnTo>
                <a:lnTo>
                  <a:pt x="497598" y="81915"/>
                </a:lnTo>
                <a:lnTo>
                  <a:pt x="499833" y="86614"/>
                </a:lnTo>
                <a:lnTo>
                  <a:pt x="504113" y="90551"/>
                </a:lnTo>
                <a:lnTo>
                  <a:pt x="512140" y="86360"/>
                </a:lnTo>
                <a:lnTo>
                  <a:pt x="518490" y="82931"/>
                </a:lnTo>
                <a:lnTo>
                  <a:pt x="523405" y="78486"/>
                </a:lnTo>
                <a:lnTo>
                  <a:pt x="525564" y="76581"/>
                </a:lnTo>
                <a:close/>
              </a:path>
              <a:path w="1129030" h="105410">
                <a:moveTo>
                  <a:pt x="802728" y="60325"/>
                </a:moveTo>
                <a:lnTo>
                  <a:pt x="749338" y="60325"/>
                </a:lnTo>
                <a:lnTo>
                  <a:pt x="754303" y="66929"/>
                </a:lnTo>
                <a:lnTo>
                  <a:pt x="790422" y="89789"/>
                </a:lnTo>
                <a:lnTo>
                  <a:pt x="802372" y="87757"/>
                </a:lnTo>
                <a:lnTo>
                  <a:pt x="805582" y="80137"/>
                </a:lnTo>
                <a:lnTo>
                  <a:pt x="805461" y="78486"/>
                </a:lnTo>
                <a:lnTo>
                  <a:pt x="804093" y="70104"/>
                </a:lnTo>
                <a:lnTo>
                  <a:pt x="801116" y="61341"/>
                </a:lnTo>
                <a:lnTo>
                  <a:pt x="802728" y="60325"/>
                </a:lnTo>
                <a:close/>
              </a:path>
              <a:path w="1129030" h="105410">
                <a:moveTo>
                  <a:pt x="749133" y="60452"/>
                </a:moveTo>
                <a:lnTo>
                  <a:pt x="71437" y="60452"/>
                </a:lnTo>
                <a:lnTo>
                  <a:pt x="72428" y="60706"/>
                </a:lnTo>
                <a:lnTo>
                  <a:pt x="66560" y="67183"/>
                </a:lnTo>
                <a:lnTo>
                  <a:pt x="60121" y="73025"/>
                </a:lnTo>
                <a:lnTo>
                  <a:pt x="56249" y="82423"/>
                </a:lnTo>
                <a:lnTo>
                  <a:pt x="54952" y="87503"/>
                </a:lnTo>
                <a:lnTo>
                  <a:pt x="64033" y="89662"/>
                </a:lnTo>
                <a:lnTo>
                  <a:pt x="109161" y="70485"/>
                </a:lnTo>
                <a:lnTo>
                  <a:pt x="121564" y="63627"/>
                </a:lnTo>
                <a:lnTo>
                  <a:pt x="748233" y="63627"/>
                </a:lnTo>
                <a:lnTo>
                  <a:pt x="747699" y="61341"/>
                </a:lnTo>
                <a:lnTo>
                  <a:pt x="749133" y="60452"/>
                </a:lnTo>
                <a:close/>
              </a:path>
              <a:path w="1129030" h="105410">
                <a:moveTo>
                  <a:pt x="302879" y="72263"/>
                </a:moveTo>
                <a:lnTo>
                  <a:pt x="271665" y="72263"/>
                </a:lnTo>
                <a:lnTo>
                  <a:pt x="273431" y="72390"/>
                </a:lnTo>
                <a:lnTo>
                  <a:pt x="269468" y="77343"/>
                </a:lnTo>
                <a:lnTo>
                  <a:pt x="269416" y="82677"/>
                </a:lnTo>
                <a:lnTo>
                  <a:pt x="269773" y="89408"/>
                </a:lnTo>
                <a:lnTo>
                  <a:pt x="281381" y="84709"/>
                </a:lnTo>
                <a:lnTo>
                  <a:pt x="287428" y="81915"/>
                </a:lnTo>
                <a:lnTo>
                  <a:pt x="293006" y="78740"/>
                </a:lnTo>
                <a:lnTo>
                  <a:pt x="298295" y="75311"/>
                </a:lnTo>
                <a:lnTo>
                  <a:pt x="302879" y="72263"/>
                </a:lnTo>
                <a:close/>
              </a:path>
              <a:path w="1129030" h="105410">
                <a:moveTo>
                  <a:pt x="1117331" y="59690"/>
                </a:moveTo>
                <a:lnTo>
                  <a:pt x="911974" y="59690"/>
                </a:lnTo>
                <a:lnTo>
                  <a:pt x="920415" y="66548"/>
                </a:lnTo>
                <a:lnTo>
                  <a:pt x="928706" y="72771"/>
                </a:lnTo>
                <a:lnTo>
                  <a:pt x="937626" y="78613"/>
                </a:lnTo>
                <a:lnTo>
                  <a:pt x="947318" y="83693"/>
                </a:lnTo>
                <a:lnTo>
                  <a:pt x="959827" y="89281"/>
                </a:lnTo>
                <a:lnTo>
                  <a:pt x="971105" y="82677"/>
                </a:lnTo>
                <a:lnTo>
                  <a:pt x="969587" y="74549"/>
                </a:lnTo>
                <a:lnTo>
                  <a:pt x="969464" y="73787"/>
                </a:lnTo>
                <a:lnTo>
                  <a:pt x="968882" y="68580"/>
                </a:lnTo>
                <a:lnTo>
                  <a:pt x="970445" y="67691"/>
                </a:lnTo>
                <a:lnTo>
                  <a:pt x="993284" y="67691"/>
                </a:lnTo>
                <a:lnTo>
                  <a:pt x="993203" y="66167"/>
                </a:lnTo>
                <a:lnTo>
                  <a:pt x="994549" y="65405"/>
                </a:lnTo>
                <a:lnTo>
                  <a:pt x="1082015" y="65405"/>
                </a:lnTo>
                <a:lnTo>
                  <a:pt x="1081900" y="61214"/>
                </a:lnTo>
                <a:lnTo>
                  <a:pt x="1083259" y="60579"/>
                </a:lnTo>
                <a:lnTo>
                  <a:pt x="1117158" y="60579"/>
                </a:lnTo>
                <a:lnTo>
                  <a:pt x="1117331" y="59690"/>
                </a:lnTo>
                <a:close/>
              </a:path>
              <a:path w="1129030" h="105410">
                <a:moveTo>
                  <a:pt x="748707" y="65659"/>
                </a:moveTo>
                <a:lnTo>
                  <a:pt x="462457" y="65659"/>
                </a:lnTo>
                <a:lnTo>
                  <a:pt x="462237" y="69977"/>
                </a:lnTo>
                <a:lnTo>
                  <a:pt x="462111" y="76581"/>
                </a:lnTo>
                <a:lnTo>
                  <a:pt x="464756" y="83693"/>
                </a:lnTo>
                <a:lnTo>
                  <a:pt x="466115" y="86995"/>
                </a:lnTo>
                <a:lnTo>
                  <a:pt x="469658" y="88519"/>
                </a:lnTo>
                <a:lnTo>
                  <a:pt x="476654" y="89154"/>
                </a:lnTo>
                <a:lnTo>
                  <a:pt x="483439" y="86360"/>
                </a:lnTo>
                <a:lnTo>
                  <a:pt x="489398" y="82042"/>
                </a:lnTo>
                <a:lnTo>
                  <a:pt x="493915" y="77978"/>
                </a:lnTo>
                <a:lnTo>
                  <a:pt x="493991" y="77724"/>
                </a:lnTo>
                <a:lnTo>
                  <a:pt x="494169" y="77597"/>
                </a:lnTo>
                <a:lnTo>
                  <a:pt x="494398" y="77470"/>
                </a:lnTo>
                <a:lnTo>
                  <a:pt x="495033" y="76835"/>
                </a:lnTo>
                <a:lnTo>
                  <a:pt x="496328" y="76581"/>
                </a:lnTo>
                <a:lnTo>
                  <a:pt x="525564" y="76581"/>
                </a:lnTo>
                <a:lnTo>
                  <a:pt x="528586" y="73914"/>
                </a:lnTo>
                <a:lnTo>
                  <a:pt x="530148" y="73533"/>
                </a:lnTo>
                <a:lnTo>
                  <a:pt x="555028" y="73533"/>
                </a:lnTo>
                <a:lnTo>
                  <a:pt x="558596" y="66802"/>
                </a:lnTo>
                <a:lnTo>
                  <a:pt x="560285" y="66040"/>
                </a:lnTo>
                <a:lnTo>
                  <a:pt x="748796" y="66040"/>
                </a:lnTo>
                <a:lnTo>
                  <a:pt x="748707" y="65659"/>
                </a:lnTo>
                <a:close/>
              </a:path>
              <a:path w="1129030" h="105410">
                <a:moveTo>
                  <a:pt x="1082015" y="65405"/>
                </a:moveTo>
                <a:lnTo>
                  <a:pt x="994549" y="65405"/>
                </a:lnTo>
                <a:lnTo>
                  <a:pt x="995222" y="65913"/>
                </a:lnTo>
                <a:lnTo>
                  <a:pt x="1038606" y="85217"/>
                </a:lnTo>
                <a:lnTo>
                  <a:pt x="1053744" y="89027"/>
                </a:lnTo>
                <a:lnTo>
                  <a:pt x="1065288" y="81915"/>
                </a:lnTo>
                <a:lnTo>
                  <a:pt x="1058423" y="69850"/>
                </a:lnTo>
                <a:lnTo>
                  <a:pt x="1057351" y="67818"/>
                </a:lnTo>
                <a:lnTo>
                  <a:pt x="1059103" y="66929"/>
                </a:lnTo>
                <a:lnTo>
                  <a:pt x="1082057" y="66929"/>
                </a:lnTo>
                <a:lnTo>
                  <a:pt x="1082015" y="65405"/>
                </a:lnTo>
                <a:close/>
              </a:path>
              <a:path w="1129030" h="105410">
                <a:moveTo>
                  <a:pt x="1117158" y="60579"/>
                </a:moveTo>
                <a:lnTo>
                  <a:pt x="1083259" y="60579"/>
                </a:lnTo>
                <a:lnTo>
                  <a:pt x="1083919" y="60960"/>
                </a:lnTo>
                <a:lnTo>
                  <a:pt x="1091791" y="67437"/>
                </a:lnTo>
                <a:lnTo>
                  <a:pt x="1099245" y="74295"/>
                </a:lnTo>
                <a:lnTo>
                  <a:pt x="1105991" y="81280"/>
                </a:lnTo>
                <a:lnTo>
                  <a:pt x="1111859" y="87884"/>
                </a:lnTo>
                <a:lnTo>
                  <a:pt x="1117158" y="60579"/>
                </a:lnTo>
                <a:close/>
              </a:path>
              <a:path w="1129030" h="105410">
                <a:moveTo>
                  <a:pt x="555028" y="73533"/>
                </a:moveTo>
                <a:lnTo>
                  <a:pt x="530148" y="73533"/>
                </a:lnTo>
                <a:lnTo>
                  <a:pt x="529741" y="76835"/>
                </a:lnTo>
                <a:lnTo>
                  <a:pt x="529619" y="77597"/>
                </a:lnTo>
                <a:lnTo>
                  <a:pt x="528320" y="83185"/>
                </a:lnTo>
                <a:lnTo>
                  <a:pt x="535419" y="87376"/>
                </a:lnTo>
                <a:lnTo>
                  <a:pt x="539826" y="84963"/>
                </a:lnTo>
                <a:lnTo>
                  <a:pt x="549325" y="79248"/>
                </a:lnTo>
                <a:lnTo>
                  <a:pt x="555028" y="73533"/>
                </a:lnTo>
                <a:close/>
              </a:path>
              <a:path w="1129030" h="105410">
                <a:moveTo>
                  <a:pt x="1117824" y="57150"/>
                </a:moveTo>
                <a:lnTo>
                  <a:pt x="834301" y="57150"/>
                </a:lnTo>
                <a:lnTo>
                  <a:pt x="834859" y="57785"/>
                </a:lnTo>
                <a:lnTo>
                  <a:pt x="847459" y="70993"/>
                </a:lnTo>
                <a:lnTo>
                  <a:pt x="854664" y="77216"/>
                </a:lnTo>
                <a:lnTo>
                  <a:pt x="863155" y="82423"/>
                </a:lnTo>
                <a:lnTo>
                  <a:pt x="870597" y="85979"/>
                </a:lnTo>
                <a:lnTo>
                  <a:pt x="881316" y="86487"/>
                </a:lnTo>
                <a:lnTo>
                  <a:pt x="882150" y="75438"/>
                </a:lnTo>
                <a:lnTo>
                  <a:pt x="882036" y="73279"/>
                </a:lnTo>
                <a:lnTo>
                  <a:pt x="880973" y="69596"/>
                </a:lnTo>
                <a:lnTo>
                  <a:pt x="880148" y="64389"/>
                </a:lnTo>
                <a:lnTo>
                  <a:pt x="881849" y="63754"/>
                </a:lnTo>
                <a:lnTo>
                  <a:pt x="910886" y="63754"/>
                </a:lnTo>
                <a:lnTo>
                  <a:pt x="910640" y="61214"/>
                </a:lnTo>
                <a:lnTo>
                  <a:pt x="910615" y="60452"/>
                </a:lnTo>
                <a:lnTo>
                  <a:pt x="911974" y="59690"/>
                </a:lnTo>
                <a:lnTo>
                  <a:pt x="1117331" y="59690"/>
                </a:lnTo>
                <a:lnTo>
                  <a:pt x="1117824" y="57150"/>
                </a:lnTo>
                <a:close/>
              </a:path>
              <a:path w="1129030" h="105410">
                <a:moveTo>
                  <a:pt x="748974" y="66802"/>
                </a:moveTo>
                <a:lnTo>
                  <a:pt x="608558" y="66802"/>
                </a:lnTo>
                <a:lnTo>
                  <a:pt x="611708" y="72517"/>
                </a:lnTo>
                <a:lnTo>
                  <a:pt x="614286" y="78105"/>
                </a:lnTo>
                <a:lnTo>
                  <a:pt x="619887" y="81915"/>
                </a:lnTo>
                <a:lnTo>
                  <a:pt x="621499" y="83058"/>
                </a:lnTo>
                <a:lnTo>
                  <a:pt x="623277" y="84074"/>
                </a:lnTo>
                <a:lnTo>
                  <a:pt x="628523" y="85471"/>
                </a:lnTo>
                <a:lnTo>
                  <a:pt x="628891" y="82550"/>
                </a:lnTo>
                <a:lnTo>
                  <a:pt x="631050" y="78232"/>
                </a:lnTo>
                <a:lnTo>
                  <a:pt x="632206" y="75184"/>
                </a:lnTo>
                <a:lnTo>
                  <a:pt x="633844" y="71755"/>
                </a:lnTo>
                <a:lnTo>
                  <a:pt x="635355" y="70993"/>
                </a:lnTo>
                <a:lnTo>
                  <a:pt x="663019" y="70993"/>
                </a:lnTo>
                <a:lnTo>
                  <a:pt x="662798" y="68580"/>
                </a:lnTo>
                <a:lnTo>
                  <a:pt x="662762" y="67818"/>
                </a:lnTo>
                <a:lnTo>
                  <a:pt x="664184" y="66929"/>
                </a:lnTo>
                <a:lnTo>
                  <a:pt x="749003" y="66929"/>
                </a:lnTo>
                <a:close/>
              </a:path>
              <a:path w="1129030" h="105410">
                <a:moveTo>
                  <a:pt x="748470" y="64643"/>
                </a:moveTo>
                <a:lnTo>
                  <a:pt x="378307" y="64643"/>
                </a:lnTo>
                <a:lnTo>
                  <a:pt x="377507" y="69850"/>
                </a:lnTo>
                <a:lnTo>
                  <a:pt x="375424" y="78486"/>
                </a:lnTo>
                <a:lnTo>
                  <a:pt x="381266" y="81915"/>
                </a:lnTo>
                <a:lnTo>
                  <a:pt x="387354" y="82804"/>
                </a:lnTo>
                <a:lnTo>
                  <a:pt x="393920" y="80137"/>
                </a:lnTo>
                <a:lnTo>
                  <a:pt x="399817" y="76200"/>
                </a:lnTo>
                <a:lnTo>
                  <a:pt x="404241" y="72644"/>
                </a:lnTo>
                <a:lnTo>
                  <a:pt x="405866" y="72136"/>
                </a:lnTo>
                <a:lnTo>
                  <a:pt x="456142" y="72136"/>
                </a:lnTo>
                <a:lnTo>
                  <a:pt x="460717" y="66167"/>
                </a:lnTo>
                <a:lnTo>
                  <a:pt x="462457" y="65659"/>
                </a:lnTo>
                <a:lnTo>
                  <a:pt x="748707" y="65659"/>
                </a:lnTo>
                <a:lnTo>
                  <a:pt x="748470" y="64643"/>
                </a:lnTo>
                <a:close/>
              </a:path>
              <a:path w="1129030" h="105410">
                <a:moveTo>
                  <a:pt x="910886" y="63754"/>
                </a:moveTo>
                <a:lnTo>
                  <a:pt x="881849" y="63754"/>
                </a:lnTo>
                <a:lnTo>
                  <a:pt x="885076" y="68072"/>
                </a:lnTo>
                <a:lnTo>
                  <a:pt x="887488" y="71501"/>
                </a:lnTo>
                <a:lnTo>
                  <a:pt x="895327" y="79883"/>
                </a:lnTo>
                <a:lnTo>
                  <a:pt x="897559" y="82423"/>
                </a:lnTo>
                <a:lnTo>
                  <a:pt x="902995" y="82804"/>
                </a:lnTo>
                <a:lnTo>
                  <a:pt x="909245" y="80391"/>
                </a:lnTo>
                <a:lnTo>
                  <a:pt x="911243" y="74168"/>
                </a:lnTo>
                <a:lnTo>
                  <a:pt x="911120" y="66167"/>
                </a:lnTo>
                <a:lnTo>
                  <a:pt x="910886" y="63754"/>
                </a:lnTo>
                <a:close/>
              </a:path>
              <a:path w="1129030" h="105410">
                <a:moveTo>
                  <a:pt x="993284" y="67691"/>
                </a:moveTo>
                <a:lnTo>
                  <a:pt x="970445" y="67691"/>
                </a:lnTo>
                <a:lnTo>
                  <a:pt x="978535" y="77470"/>
                </a:lnTo>
                <a:lnTo>
                  <a:pt x="994168" y="81915"/>
                </a:lnTo>
                <a:lnTo>
                  <a:pt x="993439" y="70866"/>
                </a:lnTo>
                <a:lnTo>
                  <a:pt x="993284" y="67691"/>
                </a:lnTo>
                <a:close/>
              </a:path>
              <a:path w="1129030" h="105410">
                <a:moveTo>
                  <a:pt x="377778" y="64770"/>
                </a:moveTo>
                <a:lnTo>
                  <a:pt x="202298" y="64770"/>
                </a:lnTo>
                <a:lnTo>
                  <a:pt x="203936" y="65024"/>
                </a:lnTo>
                <a:lnTo>
                  <a:pt x="200418" y="68072"/>
                </a:lnTo>
                <a:lnTo>
                  <a:pt x="198094" y="70358"/>
                </a:lnTo>
                <a:lnTo>
                  <a:pt x="197027" y="74549"/>
                </a:lnTo>
                <a:lnTo>
                  <a:pt x="194983" y="80518"/>
                </a:lnTo>
                <a:lnTo>
                  <a:pt x="207822" y="77470"/>
                </a:lnTo>
                <a:lnTo>
                  <a:pt x="214757" y="73660"/>
                </a:lnTo>
                <a:lnTo>
                  <a:pt x="221640" y="69088"/>
                </a:lnTo>
                <a:lnTo>
                  <a:pt x="371346" y="69088"/>
                </a:lnTo>
                <a:lnTo>
                  <a:pt x="376720" y="65024"/>
                </a:lnTo>
                <a:lnTo>
                  <a:pt x="377778" y="64770"/>
                </a:lnTo>
                <a:close/>
              </a:path>
              <a:path w="1129030" h="105410">
                <a:moveTo>
                  <a:pt x="748233" y="63627"/>
                </a:moveTo>
                <a:lnTo>
                  <a:pt x="121564" y="63627"/>
                </a:lnTo>
                <a:lnTo>
                  <a:pt x="122897" y="64135"/>
                </a:lnTo>
                <a:lnTo>
                  <a:pt x="117144" y="68072"/>
                </a:lnTo>
                <a:lnTo>
                  <a:pt x="113030" y="71882"/>
                </a:lnTo>
                <a:lnTo>
                  <a:pt x="108407" y="78232"/>
                </a:lnTo>
                <a:lnTo>
                  <a:pt x="107746" y="79502"/>
                </a:lnTo>
                <a:lnTo>
                  <a:pt x="115125" y="79756"/>
                </a:lnTo>
                <a:lnTo>
                  <a:pt x="150495" y="66929"/>
                </a:lnTo>
                <a:lnTo>
                  <a:pt x="199077" y="66929"/>
                </a:lnTo>
                <a:lnTo>
                  <a:pt x="201422" y="65278"/>
                </a:lnTo>
                <a:lnTo>
                  <a:pt x="202298" y="64770"/>
                </a:lnTo>
                <a:lnTo>
                  <a:pt x="377778" y="64770"/>
                </a:lnTo>
                <a:lnTo>
                  <a:pt x="378307" y="64643"/>
                </a:lnTo>
                <a:lnTo>
                  <a:pt x="748470" y="64643"/>
                </a:lnTo>
                <a:lnTo>
                  <a:pt x="748233" y="63627"/>
                </a:lnTo>
                <a:close/>
              </a:path>
              <a:path w="1129030" h="105410">
                <a:moveTo>
                  <a:pt x="1082057" y="66929"/>
                </a:moveTo>
                <a:lnTo>
                  <a:pt x="1059103" y="66929"/>
                </a:lnTo>
                <a:lnTo>
                  <a:pt x="1064412" y="72898"/>
                </a:lnTo>
                <a:lnTo>
                  <a:pt x="1071270" y="78613"/>
                </a:lnTo>
                <a:lnTo>
                  <a:pt x="1081112" y="79502"/>
                </a:lnTo>
                <a:lnTo>
                  <a:pt x="1083821" y="73787"/>
                </a:lnTo>
                <a:lnTo>
                  <a:pt x="1083766" y="73279"/>
                </a:lnTo>
                <a:lnTo>
                  <a:pt x="1082154" y="67945"/>
                </a:lnTo>
                <a:lnTo>
                  <a:pt x="1082057" y="66929"/>
                </a:lnTo>
                <a:close/>
              </a:path>
              <a:path w="1129030" h="105410">
                <a:moveTo>
                  <a:pt x="833113" y="60325"/>
                </a:moveTo>
                <a:lnTo>
                  <a:pt x="802728" y="60325"/>
                </a:lnTo>
                <a:lnTo>
                  <a:pt x="808253" y="66929"/>
                </a:lnTo>
                <a:lnTo>
                  <a:pt x="811996" y="71120"/>
                </a:lnTo>
                <a:lnTo>
                  <a:pt x="817566" y="75819"/>
                </a:lnTo>
                <a:lnTo>
                  <a:pt x="824395" y="78867"/>
                </a:lnTo>
                <a:lnTo>
                  <a:pt x="832046" y="78105"/>
                </a:lnTo>
                <a:lnTo>
                  <a:pt x="834188" y="72263"/>
                </a:lnTo>
                <a:lnTo>
                  <a:pt x="834068" y="69215"/>
                </a:lnTo>
                <a:lnTo>
                  <a:pt x="833689" y="64262"/>
                </a:lnTo>
                <a:lnTo>
                  <a:pt x="833113" y="60325"/>
                </a:lnTo>
                <a:close/>
              </a:path>
              <a:path w="1129030" h="105410">
                <a:moveTo>
                  <a:pt x="749133" y="68707"/>
                </a:moveTo>
                <a:lnTo>
                  <a:pt x="716381" y="68707"/>
                </a:lnTo>
                <a:lnTo>
                  <a:pt x="722109" y="72898"/>
                </a:lnTo>
                <a:lnTo>
                  <a:pt x="730237" y="77597"/>
                </a:lnTo>
                <a:lnTo>
                  <a:pt x="749198" y="75692"/>
                </a:lnTo>
                <a:lnTo>
                  <a:pt x="749133" y="68707"/>
                </a:lnTo>
                <a:close/>
              </a:path>
              <a:path w="1129030" h="105410">
                <a:moveTo>
                  <a:pt x="1118884" y="51689"/>
                </a:moveTo>
                <a:lnTo>
                  <a:pt x="51701" y="51689"/>
                </a:lnTo>
                <a:lnTo>
                  <a:pt x="52997" y="51943"/>
                </a:lnTo>
                <a:lnTo>
                  <a:pt x="52451" y="52705"/>
                </a:lnTo>
                <a:lnTo>
                  <a:pt x="49758" y="56261"/>
                </a:lnTo>
                <a:lnTo>
                  <a:pt x="46748" y="59690"/>
                </a:lnTo>
                <a:lnTo>
                  <a:pt x="41109" y="67183"/>
                </a:lnTo>
                <a:lnTo>
                  <a:pt x="38696" y="71501"/>
                </a:lnTo>
                <a:lnTo>
                  <a:pt x="37096" y="72898"/>
                </a:lnTo>
                <a:lnTo>
                  <a:pt x="42329" y="71755"/>
                </a:lnTo>
                <a:lnTo>
                  <a:pt x="49882" y="69596"/>
                </a:lnTo>
                <a:lnTo>
                  <a:pt x="56929" y="66802"/>
                </a:lnTo>
                <a:lnTo>
                  <a:pt x="70700" y="60706"/>
                </a:lnTo>
                <a:lnTo>
                  <a:pt x="71437" y="60452"/>
                </a:lnTo>
                <a:lnTo>
                  <a:pt x="749133" y="60452"/>
                </a:lnTo>
                <a:lnTo>
                  <a:pt x="749338" y="60325"/>
                </a:lnTo>
                <a:lnTo>
                  <a:pt x="833113" y="60325"/>
                </a:lnTo>
                <a:lnTo>
                  <a:pt x="832853" y="58547"/>
                </a:lnTo>
                <a:lnTo>
                  <a:pt x="832853" y="58039"/>
                </a:lnTo>
                <a:lnTo>
                  <a:pt x="834301" y="57150"/>
                </a:lnTo>
                <a:lnTo>
                  <a:pt x="1117824" y="57150"/>
                </a:lnTo>
                <a:lnTo>
                  <a:pt x="1118884" y="51689"/>
                </a:lnTo>
                <a:close/>
              </a:path>
              <a:path w="1129030" h="105410">
                <a:moveTo>
                  <a:pt x="1128915" y="0"/>
                </a:moveTo>
                <a:lnTo>
                  <a:pt x="0" y="0"/>
                </a:lnTo>
                <a:lnTo>
                  <a:pt x="13677" y="70612"/>
                </a:lnTo>
                <a:lnTo>
                  <a:pt x="51003" y="52197"/>
                </a:lnTo>
                <a:lnTo>
                  <a:pt x="51701" y="51689"/>
                </a:lnTo>
                <a:lnTo>
                  <a:pt x="1118884" y="51689"/>
                </a:lnTo>
                <a:lnTo>
                  <a:pt x="1128915" y="0"/>
                </a:lnTo>
                <a:close/>
              </a:path>
            </a:pathLst>
          </a:custGeom>
          <a:solidFill>
            <a:srgbClr val="50463B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1" name="object 1541"/>
          <p:cNvSpPr/>
          <p:nvPr/>
        </p:nvSpPr>
        <p:spPr>
          <a:xfrm>
            <a:off x="575283" y="2368358"/>
            <a:ext cx="1381125" cy="579120"/>
          </a:xfrm>
          <a:custGeom>
            <a:avLst/>
            <a:gdLst/>
            <a:ahLst/>
            <a:cxnLst/>
            <a:rect l="l" t="t" r="r" b="b"/>
            <a:pathLst>
              <a:path w="1381125" h="579119">
                <a:moveTo>
                  <a:pt x="1240713" y="546099"/>
                </a:moveTo>
                <a:lnTo>
                  <a:pt x="1203032" y="546099"/>
                </a:lnTo>
                <a:lnTo>
                  <a:pt x="1211325" y="552449"/>
                </a:lnTo>
                <a:lnTo>
                  <a:pt x="1218196" y="558799"/>
                </a:lnTo>
                <a:lnTo>
                  <a:pt x="1228559" y="572769"/>
                </a:lnTo>
                <a:lnTo>
                  <a:pt x="1232141" y="579119"/>
                </a:lnTo>
                <a:lnTo>
                  <a:pt x="1244981" y="571499"/>
                </a:lnTo>
                <a:lnTo>
                  <a:pt x="1243876" y="561339"/>
                </a:lnTo>
                <a:lnTo>
                  <a:pt x="1242771" y="553719"/>
                </a:lnTo>
                <a:lnTo>
                  <a:pt x="1240713" y="546099"/>
                </a:lnTo>
                <a:close/>
              </a:path>
              <a:path w="1381125" h="579119">
                <a:moveTo>
                  <a:pt x="395478" y="539749"/>
                </a:moveTo>
                <a:lnTo>
                  <a:pt x="254736" y="539749"/>
                </a:lnTo>
                <a:lnTo>
                  <a:pt x="247166" y="547369"/>
                </a:lnTo>
                <a:lnTo>
                  <a:pt x="239401" y="553719"/>
                </a:lnTo>
                <a:lnTo>
                  <a:pt x="231426" y="560069"/>
                </a:lnTo>
                <a:lnTo>
                  <a:pt x="223227" y="567689"/>
                </a:lnTo>
                <a:lnTo>
                  <a:pt x="219621" y="570229"/>
                </a:lnTo>
                <a:lnTo>
                  <a:pt x="220878" y="576579"/>
                </a:lnTo>
                <a:lnTo>
                  <a:pt x="228130" y="574039"/>
                </a:lnTo>
                <a:lnTo>
                  <a:pt x="259456" y="561339"/>
                </a:lnTo>
                <a:lnTo>
                  <a:pt x="274448" y="553719"/>
                </a:lnTo>
                <a:lnTo>
                  <a:pt x="288848" y="547369"/>
                </a:lnTo>
                <a:lnTo>
                  <a:pt x="321005" y="547369"/>
                </a:lnTo>
                <a:lnTo>
                  <a:pt x="322313" y="546099"/>
                </a:lnTo>
                <a:lnTo>
                  <a:pt x="356514" y="546099"/>
                </a:lnTo>
                <a:lnTo>
                  <a:pt x="360921" y="542289"/>
                </a:lnTo>
                <a:lnTo>
                  <a:pt x="393343" y="542289"/>
                </a:lnTo>
                <a:lnTo>
                  <a:pt x="395478" y="539749"/>
                </a:lnTo>
                <a:close/>
              </a:path>
              <a:path w="1381125" h="579119">
                <a:moveTo>
                  <a:pt x="1300734" y="539749"/>
                </a:moveTo>
                <a:lnTo>
                  <a:pt x="1190853" y="539749"/>
                </a:lnTo>
                <a:lnTo>
                  <a:pt x="1196784" y="543559"/>
                </a:lnTo>
                <a:lnTo>
                  <a:pt x="1201902" y="546099"/>
                </a:lnTo>
                <a:lnTo>
                  <a:pt x="1240713" y="546099"/>
                </a:lnTo>
                <a:lnTo>
                  <a:pt x="1249025" y="560069"/>
                </a:lnTo>
                <a:lnTo>
                  <a:pt x="1253315" y="566419"/>
                </a:lnTo>
                <a:lnTo>
                  <a:pt x="1257909" y="572769"/>
                </a:lnTo>
                <a:lnTo>
                  <a:pt x="1260119" y="576579"/>
                </a:lnTo>
                <a:lnTo>
                  <a:pt x="1265961" y="574039"/>
                </a:lnTo>
                <a:lnTo>
                  <a:pt x="1271625" y="567689"/>
                </a:lnTo>
                <a:lnTo>
                  <a:pt x="1272374" y="562609"/>
                </a:lnTo>
                <a:lnTo>
                  <a:pt x="1272286" y="556259"/>
                </a:lnTo>
                <a:lnTo>
                  <a:pt x="1305717" y="556259"/>
                </a:lnTo>
                <a:lnTo>
                  <a:pt x="1306055" y="553719"/>
                </a:lnTo>
                <a:lnTo>
                  <a:pt x="1304117" y="547369"/>
                </a:lnTo>
                <a:lnTo>
                  <a:pt x="1301140" y="541019"/>
                </a:lnTo>
                <a:lnTo>
                  <a:pt x="1300911" y="541019"/>
                </a:lnTo>
                <a:lnTo>
                  <a:pt x="1300734" y="539749"/>
                </a:lnTo>
                <a:close/>
              </a:path>
              <a:path w="1381125" h="579119">
                <a:moveTo>
                  <a:pt x="628783" y="544829"/>
                </a:moveTo>
                <a:lnTo>
                  <a:pt x="595464" y="544829"/>
                </a:lnTo>
                <a:lnTo>
                  <a:pt x="596223" y="552449"/>
                </a:lnTo>
                <a:lnTo>
                  <a:pt x="597722" y="560069"/>
                </a:lnTo>
                <a:lnTo>
                  <a:pt x="600683" y="567689"/>
                </a:lnTo>
                <a:lnTo>
                  <a:pt x="605828" y="574039"/>
                </a:lnTo>
                <a:lnTo>
                  <a:pt x="607618" y="575309"/>
                </a:lnTo>
                <a:lnTo>
                  <a:pt x="611111" y="575309"/>
                </a:lnTo>
                <a:lnTo>
                  <a:pt x="620115" y="567689"/>
                </a:lnTo>
                <a:lnTo>
                  <a:pt x="621322" y="560069"/>
                </a:lnTo>
                <a:lnTo>
                  <a:pt x="625995" y="548639"/>
                </a:lnTo>
                <a:lnTo>
                  <a:pt x="627824" y="546099"/>
                </a:lnTo>
                <a:lnTo>
                  <a:pt x="628783" y="544829"/>
                </a:lnTo>
                <a:close/>
              </a:path>
              <a:path w="1381125" h="579119">
                <a:moveTo>
                  <a:pt x="718082" y="543559"/>
                </a:moveTo>
                <a:lnTo>
                  <a:pt x="680389" y="543559"/>
                </a:lnTo>
                <a:lnTo>
                  <a:pt x="680885" y="544829"/>
                </a:lnTo>
                <a:lnTo>
                  <a:pt x="681113" y="544829"/>
                </a:lnTo>
                <a:lnTo>
                  <a:pt x="683943" y="552449"/>
                </a:lnTo>
                <a:lnTo>
                  <a:pt x="688557" y="560069"/>
                </a:lnTo>
                <a:lnTo>
                  <a:pt x="694602" y="567689"/>
                </a:lnTo>
                <a:lnTo>
                  <a:pt x="701725" y="572769"/>
                </a:lnTo>
                <a:lnTo>
                  <a:pt x="706094" y="575309"/>
                </a:lnTo>
                <a:lnTo>
                  <a:pt x="712609" y="571499"/>
                </a:lnTo>
                <a:lnTo>
                  <a:pt x="712965" y="567689"/>
                </a:lnTo>
                <a:lnTo>
                  <a:pt x="713911" y="561339"/>
                </a:lnTo>
                <a:lnTo>
                  <a:pt x="715217" y="554989"/>
                </a:lnTo>
                <a:lnTo>
                  <a:pt x="716760" y="548639"/>
                </a:lnTo>
                <a:lnTo>
                  <a:pt x="718082" y="543559"/>
                </a:lnTo>
                <a:close/>
              </a:path>
              <a:path w="1381125" h="579119">
                <a:moveTo>
                  <a:pt x="758532" y="542289"/>
                </a:moveTo>
                <a:lnTo>
                  <a:pt x="718413" y="542289"/>
                </a:lnTo>
                <a:lnTo>
                  <a:pt x="722464" y="551179"/>
                </a:lnTo>
                <a:lnTo>
                  <a:pt x="727627" y="558799"/>
                </a:lnTo>
                <a:lnTo>
                  <a:pt x="734219" y="566419"/>
                </a:lnTo>
                <a:lnTo>
                  <a:pt x="742556" y="572769"/>
                </a:lnTo>
                <a:lnTo>
                  <a:pt x="747496" y="575309"/>
                </a:lnTo>
                <a:lnTo>
                  <a:pt x="755116" y="570229"/>
                </a:lnTo>
                <a:lnTo>
                  <a:pt x="756272" y="558799"/>
                </a:lnTo>
                <a:lnTo>
                  <a:pt x="757301" y="551179"/>
                </a:lnTo>
                <a:lnTo>
                  <a:pt x="758532" y="542289"/>
                </a:lnTo>
                <a:close/>
              </a:path>
              <a:path w="1381125" h="579119">
                <a:moveTo>
                  <a:pt x="393343" y="542289"/>
                </a:moveTo>
                <a:lnTo>
                  <a:pt x="360921" y="542289"/>
                </a:lnTo>
                <a:lnTo>
                  <a:pt x="360491" y="548639"/>
                </a:lnTo>
                <a:lnTo>
                  <a:pt x="360449" y="551179"/>
                </a:lnTo>
                <a:lnTo>
                  <a:pt x="360629" y="556259"/>
                </a:lnTo>
                <a:lnTo>
                  <a:pt x="361739" y="563879"/>
                </a:lnTo>
                <a:lnTo>
                  <a:pt x="363880" y="570229"/>
                </a:lnTo>
                <a:lnTo>
                  <a:pt x="365671" y="574039"/>
                </a:lnTo>
                <a:lnTo>
                  <a:pt x="372452" y="571499"/>
                </a:lnTo>
                <a:lnTo>
                  <a:pt x="374078" y="567689"/>
                </a:lnTo>
                <a:lnTo>
                  <a:pt x="378378" y="561339"/>
                </a:lnTo>
                <a:lnTo>
                  <a:pt x="382979" y="554989"/>
                </a:lnTo>
                <a:lnTo>
                  <a:pt x="388007" y="548639"/>
                </a:lnTo>
                <a:lnTo>
                  <a:pt x="393343" y="542289"/>
                </a:lnTo>
                <a:close/>
              </a:path>
              <a:path w="1381125" h="579119">
                <a:moveTo>
                  <a:pt x="462762" y="542289"/>
                </a:moveTo>
                <a:lnTo>
                  <a:pt x="432587" y="542289"/>
                </a:lnTo>
                <a:lnTo>
                  <a:pt x="432638" y="543559"/>
                </a:lnTo>
                <a:lnTo>
                  <a:pt x="432515" y="551179"/>
                </a:lnTo>
                <a:lnTo>
                  <a:pt x="433279" y="557529"/>
                </a:lnTo>
                <a:lnTo>
                  <a:pt x="435148" y="565149"/>
                </a:lnTo>
                <a:lnTo>
                  <a:pt x="438365" y="571499"/>
                </a:lnTo>
                <a:lnTo>
                  <a:pt x="439864" y="574039"/>
                </a:lnTo>
                <a:lnTo>
                  <a:pt x="444881" y="571499"/>
                </a:lnTo>
                <a:lnTo>
                  <a:pt x="446138" y="570229"/>
                </a:lnTo>
                <a:lnTo>
                  <a:pt x="450545" y="566419"/>
                </a:lnTo>
                <a:lnTo>
                  <a:pt x="451586" y="560069"/>
                </a:lnTo>
                <a:lnTo>
                  <a:pt x="457568" y="549909"/>
                </a:lnTo>
                <a:lnTo>
                  <a:pt x="460895" y="544829"/>
                </a:lnTo>
                <a:lnTo>
                  <a:pt x="462762" y="542289"/>
                </a:lnTo>
                <a:close/>
              </a:path>
              <a:path w="1381125" h="579119">
                <a:moveTo>
                  <a:pt x="549363" y="539749"/>
                </a:moveTo>
                <a:lnTo>
                  <a:pt x="464667" y="539749"/>
                </a:lnTo>
                <a:lnTo>
                  <a:pt x="463228" y="547369"/>
                </a:lnTo>
                <a:lnTo>
                  <a:pt x="460743" y="554989"/>
                </a:lnTo>
                <a:lnTo>
                  <a:pt x="457448" y="561339"/>
                </a:lnTo>
                <a:lnTo>
                  <a:pt x="453580" y="568959"/>
                </a:lnTo>
                <a:lnTo>
                  <a:pt x="451548" y="571499"/>
                </a:lnTo>
                <a:lnTo>
                  <a:pt x="455917" y="574039"/>
                </a:lnTo>
                <a:lnTo>
                  <a:pt x="460502" y="572769"/>
                </a:lnTo>
                <a:lnTo>
                  <a:pt x="470912" y="568959"/>
                </a:lnTo>
                <a:lnTo>
                  <a:pt x="480690" y="563879"/>
                </a:lnTo>
                <a:lnTo>
                  <a:pt x="489718" y="557529"/>
                </a:lnTo>
                <a:lnTo>
                  <a:pt x="497878" y="551179"/>
                </a:lnTo>
                <a:lnTo>
                  <a:pt x="505383" y="546099"/>
                </a:lnTo>
                <a:lnTo>
                  <a:pt x="508977" y="543559"/>
                </a:lnTo>
                <a:lnTo>
                  <a:pt x="545734" y="543559"/>
                </a:lnTo>
                <a:lnTo>
                  <a:pt x="546709" y="542289"/>
                </a:lnTo>
                <a:lnTo>
                  <a:pt x="549363" y="539749"/>
                </a:lnTo>
                <a:close/>
              </a:path>
              <a:path w="1381125" h="579119">
                <a:moveTo>
                  <a:pt x="854163" y="551179"/>
                </a:moveTo>
                <a:lnTo>
                  <a:pt x="810641" y="551179"/>
                </a:lnTo>
                <a:lnTo>
                  <a:pt x="818418" y="557529"/>
                </a:lnTo>
                <a:lnTo>
                  <a:pt x="827001" y="563879"/>
                </a:lnTo>
                <a:lnTo>
                  <a:pt x="836294" y="568959"/>
                </a:lnTo>
                <a:lnTo>
                  <a:pt x="846201" y="572769"/>
                </a:lnTo>
                <a:lnTo>
                  <a:pt x="853592" y="574039"/>
                </a:lnTo>
                <a:lnTo>
                  <a:pt x="860399" y="567689"/>
                </a:lnTo>
                <a:lnTo>
                  <a:pt x="855789" y="557529"/>
                </a:lnTo>
                <a:lnTo>
                  <a:pt x="854163" y="551179"/>
                </a:lnTo>
                <a:close/>
              </a:path>
              <a:path w="1381125" h="579119">
                <a:moveTo>
                  <a:pt x="1012786" y="543559"/>
                </a:moveTo>
                <a:lnTo>
                  <a:pt x="969632" y="543559"/>
                </a:lnTo>
                <a:lnTo>
                  <a:pt x="970318" y="544829"/>
                </a:lnTo>
                <a:lnTo>
                  <a:pt x="978364" y="549909"/>
                </a:lnTo>
                <a:lnTo>
                  <a:pt x="985818" y="554989"/>
                </a:lnTo>
                <a:lnTo>
                  <a:pt x="991652" y="562609"/>
                </a:lnTo>
                <a:lnTo>
                  <a:pt x="994841" y="568959"/>
                </a:lnTo>
                <a:lnTo>
                  <a:pt x="995781" y="574039"/>
                </a:lnTo>
                <a:lnTo>
                  <a:pt x="1004735" y="571499"/>
                </a:lnTo>
                <a:lnTo>
                  <a:pt x="1006792" y="568959"/>
                </a:lnTo>
                <a:lnTo>
                  <a:pt x="1009888" y="563879"/>
                </a:lnTo>
                <a:lnTo>
                  <a:pt x="1011899" y="557529"/>
                </a:lnTo>
                <a:lnTo>
                  <a:pt x="1012855" y="551179"/>
                </a:lnTo>
                <a:lnTo>
                  <a:pt x="1012786" y="543559"/>
                </a:lnTo>
                <a:close/>
              </a:path>
              <a:path w="1381125" h="579119">
                <a:moveTo>
                  <a:pt x="464629" y="539749"/>
                </a:moveTo>
                <a:lnTo>
                  <a:pt x="399605" y="539749"/>
                </a:lnTo>
                <a:lnTo>
                  <a:pt x="398170" y="543559"/>
                </a:lnTo>
                <a:lnTo>
                  <a:pt x="396697" y="546099"/>
                </a:lnTo>
                <a:lnTo>
                  <a:pt x="391744" y="554989"/>
                </a:lnTo>
                <a:lnTo>
                  <a:pt x="381558" y="561339"/>
                </a:lnTo>
                <a:lnTo>
                  <a:pt x="381063" y="571499"/>
                </a:lnTo>
                <a:lnTo>
                  <a:pt x="384403" y="572769"/>
                </a:lnTo>
                <a:lnTo>
                  <a:pt x="388327" y="571499"/>
                </a:lnTo>
                <a:lnTo>
                  <a:pt x="401519" y="566419"/>
                </a:lnTo>
                <a:lnTo>
                  <a:pt x="413115" y="558799"/>
                </a:lnTo>
                <a:lnTo>
                  <a:pt x="423382" y="551179"/>
                </a:lnTo>
                <a:lnTo>
                  <a:pt x="432587" y="542289"/>
                </a:lnTo>
                <a:lnTo>
                  <a:pt x="462762" y="542289"/>
                </a:lnTo>
                <a:lnTo>
                  <a:pt x="464629" y="539749"/>
                </a:lnTo>
                <a:close/>
              </a:path>
              <a:path w="1381125" h="579119">
                <a:moveTo>
                  <a:pt x="1132674" y="539749"/>
                </a:moveTo>
                <a:lnTo>
                  <a:pt x="550430" y="539749"/>
                </a:lnTo>
                <a:lnTo>
                  <a:pt x="548665" y="543559"/>
                </a:lnTo>
                <a:lnTo>
                  <a:pt x="546735" y="547369"/>
                </a:lnTo>
                <a:lnTo>
                  <a:pt x="541909" y="556259"/>
                </a:lnTo>
                <a:lnTo>
                  <a:pt x="534949" y="561339"/>
                </a:lnTo>
                <a:lnTo>
                  <a:pt x="533260" y="571499"/>
                </a:lnTo>
                <a:lnTo>
                  <a:pt x="536460" y="572769"/>
                </a:lnTo>
                <a:lnTo>
                  <a:pt x="540613" y="572769"/>
                </a:lnTo>
                <a:lnTo>
                  <a:pt x="551821" y="570229"/>
                </a:lnTo>
                <a:lnTo>
                  <a:pt x="563062" y="565149"/>
                </a:lnTo>
                <a:lnTo>
                  <a:pt x="573476" y="558799"/>
                </a:lnTo>
                <a:lnTo>
                  <a:pt x="582206" y="553719"/>
                </a:lnTo>
                <a:lnTo>
                  <a:pt x="586409" y="551179"/>
                </a:lnTo>
                <a:lnTo>
                  <a:pt x="590943" y="548639"/>
                </a:lnTo>
                <a:lnTo>
                  <a:pt x="595464" y="544829"/>
                </a:lnTo>
                <a:lnTo>
                  <a:pt x="628783" y="544829"/>
                </a:lnTo>
                <a:lnTo>
                  <a:pt x="629742" y="543559"/>
                </a:lnTo>
                <a:lnTo>
                  <a:pt x="718082" y="543559"/>
                </a:lnTo>
                <a:lnTo>
                  <a:pt x="718413" y="542289"/>
                </a:lnTo>
                <a:lnTo>
                  <a:pt x="907053" y="542289"/>
                </a:lnTo>
                <a:lnTo>
                  <a:pt x="906449" y="541019"/>
                </a:lnTo>
                <a:lnTo>
                  <a:pt x="1133678" y="541019"/>
                </a:lnTo>
                <a:lnTo>
                  <a:pt x="1132674" y="539749"/>
                </a:lnTo>
                <a:close/>
              </a:path>
              <a:path w="1381125" h="579119">
                <a:moveTo>
                  <a:pt x="672401" y="552449"/>
                </a:moveTo>
                <a:lnTo>
                  <a:pt x="644613" y="552449"/>
                </a:lnTo>
                <a:lnTo>
                  <a:pt x="644182" y="557529"/>
                </a:lnTo>
                <a:lnTo>
                  <a:pt x="643153" y="562609"/>
                </a:lnTo>
                <a:lnTo>
                  <a:pt x="640676" y="570229"/>
                </a:lnTo>
                <a:lnTo>
                  <a:pt x="641921" y="572769"/>
                </a:lnTo>
                <a:lnTo>
                  <a:pt x="646061" y="571499"/>
                </a:lnTo>
                <a:lnTo>
                  <a:pt x="655855" y="568959"/>
                </a:lnTo>
                <a:lnTo>
                  <a:pt x="663851" y="562609"/>
                </a:lnTo>
                <a:lnTo>
                  <a:pt x="670318" y="554989"/>
                </a:lnTo>
                <a:lnTo>
                  <a:pt x="672401" y="552449"/>
                </a:lnTo>
                <a:close/>
              </a:path>
              <a:path w="1381125" h="579119">
                <a:moveTo>
                  <a:pt x="210997" y="539749"/>
                </a:moveTo>
                <a:lnTo>
                  <a:pt x="162013" y="539749"/>
                </a:lnTo>
                <a:lnTo>
                  <a:pt x="139557" y="554989"/>
                </a:lnTo>
                <a:lnTo>
                  <a:pt x="132359" y="558799"/>
                </a:lnTo>
                <a:lnTo>
                  <a:pt x="126441" y="562609"/>
                </a:lnTo>
                <a:lnTo>
                  <a:pt x="125717" y="571499"/>
                </a:lnTo>
                <a:lnTo>
                  <a:pt x="193364" y="548639"/>
                </a:lnTo>
                <a:lnTo>
                  <a:pt x="210997" y="539749"/>
                </a:lnTo>
                <a:close/>
              </a:path>
              <a:path w="1381125" h="579119">
                <a:moveTo>
                  <a:pt x="321005" y="547369"/>
                </a:moveTo>
                <a:lnTo>
                  <a:pt x="288848" y="547369"/>
                </a:lnTo>
                <a:lnTo>
                  <a:pt x="285089" y="553719"/>
                </a:lnTo>
                <a:lnTo>
                  <a:pt x="280924" y="558799"/>
                </a:lnTo>
                <a:lnTo>
                  <a:pt x="272173" y="567689"/>
                </a:lnTo>
                <a:lnTo>
                  <a:pt x="275450" y="571499"/>
                </a:lnTo>
                <a:lnTo>
                  <a:pt x="280644" y="570229"/>
                </a:lnTo>
                <a:lnTo>
                  <a:pt x="291313" y="565149"/>
                </a:lnTo>
                <a:lnTo>
                  <a:pt x="301299" y="560069"/>
                </a:lnTo>
                <a:lnTo>
                  <a:pt x="310721" y="553719"/>
                </a:lnTo>
                <a:lnTo>
                  <a:pt x="319697" y="548639"/>
                </a:lnTo>
                <a:lnTo>
                  <a:pt x="321005" y="547369"/>
                </a:lnTo>
                <a:close/>
              </a:path>
              <a:path w="1381125" h="579119">
                <a:moveTo>
                  <a:pt x="1135684" y="543559"/>
                </a:moveTo>
                <a:lnTo>
                  <a:pt x="1012786" y="543559"/>
                </a:lnTo>
                <a:lnTo>
                  <a:pt x="1023466" y="549909"/>
                </a:lnTo>
                <a:lnTo>
                  <a:pt x="1034440" y="556259"/>
                </a:lnTo>
                <a:lnTo>
                  <a:pt x="1057198" y="568959"/>
                </a:lnTo>
                <a:lnTo>
                  <a:pt x="1062393" y="571499"/>
                </a:lnTo>
                <a:lnTo>
                  <a:pt x="1069835" y="567689"/>
                </a:lnTo>
                <a:lnTo>
                  <a:pt x="1073353" y="561339"/>
                </a:lnTo>
                <a:lnTo>
                  <a:pt x="1073429" y="557529"/>
                </a:lnTo>
                <a:lnTo>
                  <a:pt x="1072451" y="553719"/>
                </a:lnTo>
                <a:lnTo>
                  <a:pt x="1145120" y="553719"/>
                </a:lnTo>
                <a:lnTo>
                  <a:pt x="1142136" y="548639"/>
                </a:lnTo>
                <a:lnTo>
                  <a:pt x="1135684" y="543559"/>
                </a:lnTo>
                <a:close/>
              </a:path>
              <a:path w="1381125" h="579119">
                <a:moveTo>
                  <a:pt x="75026" y="557529"/>
                </a:moveTo>
                <a:lnTo>
                  <a:pt x="49745" y="557529"/>
                </a:lnTo>
                <a:lnTo>
                  <a:pt x="45224" y="561339"/>
                </a:lnTo>
                <a:lnTo>
                  <a:pt x="40335" y="565149"/>
                </a:lnTo>
                <a:lnTo>
                  <a:pt x="41186" y="570229"/>
                </a:lnTo>
                <a:lnTo>
                  <a:pt x="46939" y="567689"/>
                </a:lnTo>
                <a:lnTo>
                  <a:pt x="75026" y="557529"/>
                </a:lnTo>
                <a:close/>
              </a:path>
              <a:path w="1381125" h="579119">
                <a:moveTo>
                  <a:pt x="144774" y="544829"/>
                </a:moveTo>
                <a:lnTo>
                  <a:pt x="101523" y="544829"/>
                </a:lnTo>
                <a:lnTo>
                  <a:pt x="96380" y="551179"/>
                </a:lnTo>
                <a:lnTo>
                  <a:pt x="92049" y="558799"/>
                </a:lnTo>
                <a:lnTo>
                  <a:pt x="88061" y="568959"/>
                </a:lnTo>
                <a:lnTo>
                  <a:pt x="92760" y="570229"/>
                </a:lnTo>
                <a:lnTo>
                  <a:pt x="97523" y="568959"/>
                </a:lnTo>
                <a:lnTo>
                  <a:pt x="112031" y="562609"/>
                </a:lnTo>
                <a:lnTo>
                  <a:pt x="144774" y="544829"/>
                </a:lnTo>
                <a:close/>
              </a:path>
              <a:path w="1381125" h="579119">
                <a:moveTo>
                  <a:pt x="907053" y="542289"/>
                </a:moveTo>
                <a:lnTo>
                  <a:pt x="758532" y="542289"/>
                </a:lnTo>
                <a:lnTo>
                  <a:pt x="762953" y="547369"/>
                </a:lnTo>
                <a:lnTo>
                  <a:pt x="767538" y="551179"/>
                </a:lnTo>
                <a:lnTo>
                  <a:pt x="772364" y="554989"/>
                </a:lnTo>
                <a:lnTo>
                  <a:pt x="777506" y="560069"/>
                </a:lnTo>
                <a:lnTo>
                  <a:pt x="782903" y="563879"/>
                </a:lnTo>
                <a:lnTo>
                  <a:pt x="789190" y="567689"/>
                </a:lnTo>
                <a:lnTo>
                  <a:pt x="796316" y="570229"/>
                </a:lnTo>
                <a:lnTo>
                  <a:pt x="804227" y="570229"/>
                </a:lnTo>
                <a:lnTo>
                  <a:pt x="815581" y="566419"/>
                </a:lnTo>
                <a:lnTo>
                  <a:pt x="811936" y="557529"/>
                </a:lnTo>
                <a:lnTo>
                  <a:pt x="810641" y="551179"/>
                </a:lnTo>
                <a:lnTo>
                  <a:pt x="854163" y="551179"/>
                </a:lnTo>
                <a:lnTo>
                  <a:pt x="852487" y="546099"/>
                </a:lnTo>
                <a:lnTo>
                  <a:pt x="908799" y="546099"/>
                </a:lnTo>
                <a:lnTo>
                  <a:pt x="907656" y="543559"/>
                </a:lnTo>
                <a:lnTo>
                  <a:pt x="907053" y="542289"/>
                </a:lnTo>
                <a:close/>
              </a:path>
              <a:path w="1381125" h="579119">
                <a:moveTo>
                  <a:pt x="908799" y="546099"/>
                </a:moveTo>
                <a:lnTo>
                  <a:pt x="852487" y="546099"/>
                </a:lnTo>
                <a:lnTo>
                  <a:pt x="863251" y="553719"/>
                </a:lnTo>
                <a:lnTo>
                  <a:pt x="874971" y="561339"/>
                </a:lnTo>
                <a:lnTo>
                  <a:pt x="888165" y="567689"/>
                </a:lnTo>
                <a:lnTo>
                  <a:pt x="903351" y="570229"/>
                </a:lnTo>
                <a:lnTo>
                  <a:pt x="907300" y="570229"/>
                </a:lnTo>
                <a:lnTo>
                  <a:pt x="911758" y="567689"/>
                </a:lnTo>
                <a:lnTo>
                  <a:pt x="915390" y="558799"/>
                </a:lnTo>
                <a:lnTo>
                  <a:pt x="912152" y="554989"/>
                </a:lnTo>
                <a:lnTo>
                  <a:pt x="908799" y="546099"/>
                </a:lnTo>
                <a:close/>
              </a:path>
              <a:path w="1381125" h="579119">
                <a:moveTo>
                  <a:pt x="1362336" y="539749"/>
                </a:moveTo>
                <a:lnTo>
                  <a:pt x="1304417" y="539749"/>
                </a:lnTo>
                <a:lnTo>
                  <a:pt x="1309166" y="543559"/>
                </a:lnTo>
                <a:lnTo>
                  <a:pt x="1314094" y="547369"/>
                </a:lnTo>
                <a:lnTo>
                  <a:pt x="1319415" y="549909"/>
                </a:lnTo>
                <a:lnTo>
                  <a:pt x="1329146" y="556259"/>
                </a:lnTo>
                <a:lnTo>
                  <a:pt x="1339910" y="561339"/>
                </a:lnTo>
                <a:lnTo>
                  <a:pt x="1351526" y="566419"/>
                </a:lnTo>
                <a:lnTo>
                  <a:pt x="1363814" y="568959"/>
                </a:lnTo>
                <a:lnTo>
                  <a:pt x="1371549" y="570229"/>
                </a:lnTo>
                <a:lnTo>
                  <a:pt x="1377327" y="563879"/>
                </a:lnTo>
                <a:lnTo>
                  <a:pt x="1375384" y="558799"/>
                </a:lnTo>
                <a:lnTo>
                  <a:pt x="1371024" y="551179"/>
                </a:lnTo>
                <a:lnTo>
                  <a:pt x="1365411" y="543559"/>
                </a:lnTo>
                <a:lnTo>
                  <a:pt x="1362336" y="539749"/>
                </a:lnTo>
                <a:close/>
              </a:path>
              <a:path w="1381125" h="579119">
                <a:moveTo>
                  <a:pt x="356514" y="546099"/>
                </a:moveTo>
                <a:lnTo>
                  <a:pt x="323659" y="546099"/>
                </a:lnTo>
                <a:lnTo>
                  <a:pt x="319519" y="552449"/>
                </a:lnTo>
                <a:lnTo>
                  <a:pt x="314959" y="558799"/>
                </a:lnTo>
                <a:lnTo>
                  <a:pt x="311315" y="567689"/>
                </a:lnTo>
                <a:lnTo>
                  <a:pt x="314121" y="568959"/>
                </a:lnTo>
                <a:lnTo>
                  <a:pt x="318516" y="567689"/>
                </a:lnTo>
                <a:lnTo>
                  <a:pt x="328594" y="565149"/>
                </a:lnTo>
                <a:lnTo>
                  <a:pt x="337993" y="560069"/>
                </a:lnTo>
                <a:lnTo>
                  <a:pt x="346574" y="553719"/>
                </a:lnTo>
                <a:lnTo>
                  <a:pt x="354203" y="547369"/>
                </a:lnTo>
                <a:lnTo>
                  <a:pt x="356514" y="546099"/>
                </a:lnTo>
                <a:close/>
              </a:path>
              <a:path w="1381125" h="579119">
                <a:moveTo>
                  <a:pt x="545734" y="543559"/>
                </a:moveTo>
                <a:lnTo>
                  <a:pt x="508977" y="543559"/>
                </a:lnTo>
                <a:lnTo>
                  <a:pt x="509092" y="551179"/>
                </a:lnTo>
                <a:lnTo>
                  <a:pt x="510755" y="558799"/>
                </a:lnTo>
                <a:lnTo>
                  <a:pt x="514591" y="568959"/>
                </a:lnTo>
                <a:lnTo>
                  <a:pt x="519175" y="568959"/>
                </a:lnTo>
                <a:lnTo>
                  <a:pt x="526926" y="561339"/>
                </a:lnTo>
                <a:lnTo>
                  <a:pt x="532428" y="557529"/>
                </a:lnTo>
                <a:lnTo>
                  <a:pt x="537749" y="552449"/>
                </a:lnTo>
                <a:lnTo>
                  <a:pt x="542810" y="547369"/>
                </a:lnTo>
                <a:lnTo>
                  <a:pt x="545734" y="543559"/>
                </a:lnTo>
                <a:close/>
              </a:path>
              <a:path w="1381125" h="579119">
                <a:moveTo>
                  <a:pt x="243751" y="539749"/>
                </a:moveTo>
                <a:lnTo>
                  <a:pt x="211404" y="539749"/>
                </a:lnTo>
                <a:lnTo>
                  <a:pt x="207653" y="546099"/>
                </a:lnTo>
                <a:lnTo>
                  <a:pt x="204058" y="551179"/>
                </a:lnTo>
                <a:lnTo>
                  <a:pt x="201247" y="557529"/>
                </a:lnTo>
                <a:lnTo>
                  <a:pt x="199847" y="563879"/>
                </a:lnTo>
                <a:lnTo>
                  <a:pt x="199669" y="566419"/>
                </a:lnTo>
                <a:lnTo>
                  <a:pt x="202717" y="567689"/>
                </a:lnTo>
                <a:lnTo>
                  <a:pt x="231965" y="548639"/>
                </a:lnTo>
                <a:lnTo>
                  <a:pt x="235712" y="546099"/>
                </a:lnTo>
                <a:lnTo>
                  <a:pt x="239674" y="543559"/>
                </a:lnTo>
                <a:lnTo>
                  <a:pt x="243751" y="539749"/>
                </a:lnTo>
                <a:close/>
              </a:path>
              <a:path w="1381125" h="579119">
                <a:moveTo>
                  <a:pt x="1145120" y="553719"/>
                </a:moveTo>
                <a:lnTo>
                  <a:pt x="1072451" y="553719"/>
                </a:lnTo>
                <a:lnTo>
                  <a:pt x="1084828" y="558799"/>
                </a:lnTo>
                <a:lnTo>
                  <a:pt x="1098127" y="563879"/>
                </a:lnTo>
                <a:lnTo>
                  <a:pt x="1112688" y="566419"/>
                </a:lnTo>
                <a:lnTo>
                  <a:pt x="1128852" y="567689"/>
                </a:lnTo>
                <a:lnTo>
                  <a:pt x="1136332" y="567689"/>
                </a:lnTo>
                <a:lnTo>
                  <a:pt x="1142606" y="562609"/>
                </a:lnTo>
                <a:lnTo>
                  <a:pt x="1145120" y="553719"/>
                </a:lnTo>
                <a:close/>
              </a:path>
              <a:path w="1381125" h="579119">
                <a:moveTo>
                  <a:pt x="1188834" y="539749"/>
                </a:moveTo>
                <a:lnTo>
                  <a:pt x="1136891" y="539749"/>
                </a:lnTo>
                <a:lnTo>
                  <a:pt x="1141857" y="542289"/>
                </a:lnTo>
                <a:lnTo>
                  <a:pt x="1144244" y="543559"/>
                </a:lnTo>
                <a:lnTo>
                  <a:pt x="1152517" y="548639"/>
                </a:lnTo>
                <a:lnTo>
                  <a:pt x="1161005" y="553719"/>
                </a:lnTo>
                <a:lnTo>
                  <a:pt x="1168954" y="558799"/>
                </a:lnTo>
                <a:lnTo>
                  <a:pt x="1175613" y="563879"/>
                </a:lnTo>
                <a:lnTo>
                  <a:pt x="1178902" y="567689"/>
                </a:lnTo>
                <a:lnTo>
                  <a:pt x="1185405" y="565149"/>
                </a:lnTo>
                <a:lnTo>
                  <a:pt x="1189736" y="556259"/>
                </a:lnTo>
                <a:lnTo>
                  <a:pt x="1190409" y="548639"/>
                </a:lnTo>
                <a:lnTo>
                  <a:pt x="1188834" y="539749"/>
                </a:lnTo>
                <a:close/>
              </a:path>
              <a:path w="1381125" h="579119">
                <a:moveTo>
                  <a:pt x="1305717" y="556259"/>
                </a:moveTo>
                <a:lnTo>
                  <a:pt x="1272286" y="556259"/>
                </a:lnTo>
                <a:lnTo>
                  <a:pt x="1277874" y="560069"/>
                </a:lnTo>
                <a:lnTo>
                  <a:pt x="1292225" y="566419"/>
                </a:lnTo>
                <a:lnTo>
                  <a:pt x="1296593" y="566419"/>
                </a:lnTo>
                <a:lnTo>
                  <a:pt x="1299667" y="565149"/>
                </a:lnTo>
                <a:lnTo>
                  <a:pt x="1305211" y="560069"/>
                </a:lnTo>
                <a:lnTo>
                  <a:pt x="1305717" y="556259"/>
                </a:lnTo>
                <a:close/>
              </a:path>
              <a:path w="1381125" h="579119">
                <a:moveTo>
                  <a:pt x="1349747" y="524509"/>
                </a:moveTo>
                <a:lnTo>
                  <a:pt x="34963" y="524509"/>
                </a:lnTo>
                <a:lnTo>
                  <a:pt x="34404" y="528319"/>
                </a:lnTo>
                <a:lnTo>
                  <a:pt x="33769" y="534669"/>
                </a:lnTo>
                <a:lnTo>
                  <a:pt x="29116" y="539749"/>
                </a:lnTo>
                <a:lnTo>
                  <a:pt x="24777" y="546099"/>
                </a:lnTo>
                <a:lnTo>
                  <a:pt x="20810" y="552449"/>
                </a:lnTo>
                <a:lnTo>
                  <a:pt x="17271" y="560069"/>
                </a:lnTo>
                <a:lnTo>
                  <a:pt x="15430" y="563879"/>
                </a:lnTo>
                <a:lnTo>
                  <a:pt x="21615" y="563879"/>
                </a:lnTo>
                <a:lnTo>
                  <a:pt x="31788" y="556259"/>
                </a:lnTo>
                <a:lnTo>
                  <a:pt x="38696" y="552449"/>
                </a:lnTo>
                <a:lnTo>
                  <a:pt x="45707" y="547369"/>
                </a:lnTo>
                <a:lnTo>
                  <a:pt x="96312" y="547369"/>
                </a:lnTo>
                <a:lnTo>
                  <a:pt x="101523" y="544829"/>
                </a:lnTo>
                <a:lnTo>
                  <a:pt x="144774" y="544829"/>
                </a:lnTo>
                <a:lnTo>
                  <a:pt x="154076" y="539749"/>
                </a:lnTo>
                <a:lnTo>
                  <a:pt x="1362336" y="539749"/>
                </a:lnTo>
                <a:lnTo>
                  <a:pt x="1359261" y="535939"/>
                </a:lnTo>
                <a:lnTo>
                  <a:pt x="1353286" y="529589"/>
                </a:lnTo>
                <a:lnTo>
                  <a:pt x="1349747" y="524509"/>
                </a:lnTo>
                <a:close/>
              </a:path>
              <a:path w="1381125" h="579119">
                <a:moveTo>
                  <a:pt x="1133678" y="541019"/>
                </a:moveTo>
                <a:lnTo>
                  <a:pt x="906449" y="541019"/>
                </a:lnTo>
                <a:lnTo>
                  <a:pt x="912258" y="543559"/>
                </a:lnTo>
                <a:lnTo>
                  <a:pt x="923898" y="549909"/>
                </a:lnTo>
                <a:lnTo>
                  <a:pt x="929563" y="552449"/>
                </a:lnTo>
                <a:lnTo>
                  <a:pt x="937039" y="556259"/>
                </a:lnTo>
                <a:lnTo>
                  <a:pt x="945751" y="558799"/>
                </a:lnTo>
                <a:lnTo>
                  <a:pt x="954961" y="561339"/>
                </a:lnTo>
                <a:lnTo>
                  <a:pt x="963930" y="561339"/>
                </a:lnTo>
                <a:lnTo>
                  <a:pt x="968032" y="560069"/>
                </a:lnTo>
                <a:lnTo>
                  <a:pt x="972045" y="557529"/>
                </a:lnTo>
                <a:lnTo>
                  <a:pt x="970508" y="551179"/>
                </a:lnTo>
                <a:lnTo>
                  <a:pt x="969454" y="547369"/>
                </a:lnTo>
                <a:lnTo>
                  <a:pt x="968171" y="543559"/>
                </a:lnTo>
                <a:lnTo>
                  <a:pt x="1135684" y="543559"/>
                </a:lnTo>
                <a:lnTo>
                  <a:pt x="1133678" y="541019"/>
                </a:lnTo>
                <a:close/>
              </a:path>
              <a:path w="1381125" h="579119">
                <a:moveTo>
                  <a:pt x="96312" y="547369"/>
                </a:moveTo>
                <a:lnTo>
                  <a:pt x="45707" y="547369"/>
                </a:lnTo>
                <a:lnTo>
                  <a:pt x="43700" y="549909"/>
                </a:lnTo>
                <a:lnTo>
                  <a:pt x="41770" y="552449"/>
                </a:lnTo>
                <a:lnTo>
                  <a:pt x="38417" y="558799"/>
                </a:lnTo>
                <a:lnTo>
                  <a:pt x="42024" y="560069"/>
                </a:lnTo>
                <a:lnTo>
                  <a:pt x="47129" y="558799"/>
                </a:lnTo>
                <a:lnTo>
                  <a:pt x="48412" y="557529"/>
                </a:lnTo>
                <a:lnTo>
                  <a:pt x="75026" y="557529"/>
                </a:lnTo>
                <a:lnTo>
                  <a:pt x="88496" y="551179"/>
                </a:lnTo>
                <a:lnTo>
                  <a:pt x="96312" y="547369"/>
                </a:lnTo>
                <a:close/>
              </a:path>
              <a:path w="1381125" h="579119">
                <a:moveTo>
                  <a:pt x="680389" y="543559"/>
                </a:moveTo>
                <a:lnTo>
                  <a:pt x="629742" y="543559"/>
                </a:lnTo>
                <a:lnTo>
                  <a:pt x="628637" y="548639"/>
                </a:lnTo>
                <a:lnTo>
                  <a:pt x="626973" y="552449"/>
                </a:lnTo>
                <a:lnTo>
                  <a:pt x="624890" y="560069"/>
                </a:lnTo>
                <a:lnTo>
                  <a:pt x="626999" y="560069"/>
                </a:lnTo>
                <a:lnTo>
                  <a:pt x="635520" y="558799"/>
                </a:lnTo>
                <a:lnTo>
                  <a:pt x="640435" y="556259"/>
                </a:lnTo>
                <a:lnTo>
                  <a:pt x="644613" y="552449"/>
                </a:lnTo>
                <a:lnTo>
                  <a:pt x="672401" y="552449"/>
                </a:lnTo>
                <a:lnTo>
                  <a:pt x="675525" y="548639"/>
                </a:lnTo>
                <a:lnTo>
                  <a:pt x="677024" y="547369"/>
                </a:lnTo>
                <a:lnTo>
                  <a:pt x="678675" y="544829"/>
                </a:lnTo>
                <a:lnTo>
                  <a:pt x="680389" y="543559"/>
                </a:lnTo>
                <a:close/>
              </a:path>
              <a:path w="1381125" h="579119">
                <a:moveTo>
                  <a:pt x="1363918" y="490219"/>
                </a:moveTo>
                <a:lnTo>
                  <a:pt x="41249" y="490219"/>
                </a:lnTo>
                <a:lnTo>
                  <a:pt x="40589" y="494029"/>
                </a:lnTo>
                <a:lnTo>
                  <a:pt x="28739" y="504189"/>
                </a:lnTo>
                <a:lnTo>
                  <a:pt x="18649" y="515619"/>
                </a:lnTo>
                <a:lnTo>
                  <a:pt x="11474" y="528319"/>
                </a:lnTo>
                <a:lnTo>
                  <a:pt x="8369" y="539749"/>
                </a:lnTo>
                <a:lnTo>
                  <a:pt x="8140" y="543559"/>
                </a:lnTo>
                <a:lnTo>
                  <a:pt x="14884" y="542289"/>
                </a:lnTo>
                <a:lnTo>
                  <a:pt x="22872" y="534669"/>
                </a:lnTo>
                <a:lnTo>
                  <a:pt x="28714" y="529589"/>
                </a:lnTo>
                <a:lnTo>
                  <a:pt x="34963" y="524509"/>
                </a:lnTo>
                <a:lnTo>
                  <a:pt x="1349747" y="524509"/>
                </a:lnTo>
                <a:lnTo>
                  <a:pt x="1347978" y="521969"/>
                </a:lnTo>
                <a:lnTo>
                  <a:pt x="1343202" y="515619"/>
                </a:lnTo>
                <a:lnTo>
                  <a:pt x="1338554" y="509269"/>
                </a:lnTo>
                <a:lnTo>
                  <a:pt x="1373206" y="509269"/>
                </a:lnTo>
                <a:lnTo>
                  <a:pt x="1372469" y="504189"/>
                </a:lnTo>
                <a:lnTo>
                  <a:pt x="1365859" y="492759"/>
                </a:lnTo>
                <a:lnTo>
                  <a:pt x="1363918" y="490219"/>
                </a:lnTo>
                <a:close/>
              </a:path>
              <a:path w="1381125" h="579119">
                <a:moveTo>
                  <a:pt x="1373206" y="509269"/>
                </a:moveTo>
                <a:lnTo>
                  <a:pt x="1338554" y="509269"/>
                </a:lnTo>
                <a:lnTo>
                  <a:pt x="1369936" y="520699"/>
                </a:lnTo>
                <a:lnTo>
                  <a:pt x="1373822" y="518159"/>
                </a:lnTo>
                <a:lnTo>
                  <a:pt x="1374127" y="515619"/>
                </a:lnTo>
                <a:lnTo>
                  <a:pt x="1373206" y="509269"/>
                </a:lnTo>
                <a:close/>
              </a:path>
              <a:path w="1381125" h="579119">
                <a:moveTo>
                  <a:pt x="1342398" y="463549"/>
                </a:moveTo>
                <a:lnTo>
                  <a:pt x="48399" y="463549"/>
                </a:lnTo>
                <a:lnTo>
                  <a:pt x="48100" y="463647"/>
                </a:lnTo>
                <a:lnTo>
                  <a:pt x="38330" y="472439"/>
                </a:lnTo>
                <a:lnTo>
                  <a:pt x="27979" y="481329"/>
                </a:lnTo>
                <a:lnTo>
                  <a:pt x="16907" y="488949"/>
                </a:lnTo>
                <a:lnTo>
                  <a:pt x="4864" y="496569"/>
                </a:lnTo>
                <a:lnTo>
                  <a:pt x="114" y="499109"/>
                </a:lnTo>
                <a:lnTo>
                  <a:pt x="0" y="505459"/>
                </a:lnTo>
                <a:lnTo>
                  <a:pt x="7899" y="502919"/>
                </a:lnTo>
                <a:lnTo>
                  <a:pt x="25126" y="497839"/>
                </a:lnTo>
                <a:lnTo>
                  <a:pt x="33320" y="494029"/>
                </a:lnTo>
                <a:lnTo>
                  <a:pt x="41249" y="490219"/>
                </a:lnTo>
                <a:lnTo>
                  <a:pt x="1363918" y="490219"/>
                </a:lnTo>
                <a:lnTo>
                  <a:pt x="1357125" y="481329"/>
                </a:lnTo>
                <a:lnTo>
                  <a:pt x="1349095" y="471169"/>
                </a:lnTo>
                <a:lnTo>
                  <a:pt x="1345336" y="466089"/>
                </a:lnTo>
                <a:lnTo>
                  <a:pt x="1342398" y="463549"/>
                </a:lnTo>
                <a:close/>
              </a:path>
              <a:path w="1381125" h="579119">
                <a:moveTo>
                  <a:pt x="687285" y="0"/>
                </a:moveTo>
                <a:lnTo>
                  <a:pt x="611626" y="15239"/>
                </a:lnTo>
                <a:lnTo>
                  <a:pt x="542033" y="31749"/>
                </a:lnTo>
                <a:lnTo>
                  <a:pt x="478253" y="52069"/>
                </a:lnTo>
                <a:lnTo>
                  <a:pt x="420033" y="74929"/>
                </a:lnTo>
                <a:lnTo>
                  <a:pt x="367119" y="100329"/>
                </a:lnTo>
                <a:lnTo>
                  <a:pt x="319258" y="126999"/>
                </a:lnTo>
                <a:lnTo>
                  <a:pt x="276198" y="154939"/>
                </a:lnTo>
                <a:lnTo>
                  <a:pt x="237685" y="184149"/>
                </a:lnTo>
                <a:lnTo>
                  <a:pt x="203465" y="214629"/>
                </a:lnTo>
                <a:lnTo>
                  <a:pt x="173287" y="245109"/>
                </a:lnTo>
                <a:lnTo>
                  <a:pt x="146895" y="276859"/>
                </a:lnTo>
                <a:lnTo>
                  <a:pt x="104462" y="336549"/>
                </a:lnTo>
                <a:lnTo>
                  <a:pt x="74141" y="394969"/>
                </a:lnTo>
                <a:lnTo>
                  <a:pt x="62890" y="421639"/>
                </a:lnTo>
                <a:lnTo>
                  <a:pt x="52854" y="431799"/>
                </a:lnTo>
                <a:lnTo>
                  <a:pt x="42221" y="443229"/>
                </a:lnTo>
                <a:lnTo>
                  <a:pt x="30625" y="453389"/>
                </a:lnTo>
                <a:lnTo>
                  <a:pt x="17703" y="463549"/>
                </a:lnTo>
                <a:lnTo>
                  <a:pt x="15875" y="466089"/>
                </a:lnTo>
                <a:lnTo>
                  <a:pt x="14617" y="468629"/>
                </a:lnTo>
                <a:lnTo>
                  <a:pt x="25634" y="468629"/>
                </a:lnTo>
                <a:lnTo>
                  <a:pt x="40635" y="466089"/>
                </a:lnTo>
                <a:lnTo>
                  <a:pt x="48100" y="463647"/>
                </a:lnTo>
                <a:lnTo>
                  <a:pt x="1342398" y="463549"/>
                </a:lnTo>
                <a:lnTo>
                  <a:pt x="1340929" y="462279"/>
                </a:lnTo>
                <a:lnTo>
                  <a:pt x="1336167" y="457199"/>
                </a:lnTo>
                <a:lnTo>
                  <a:pt x="1375216" y="457199"/>
                </a:lnTo>
                <a:lnTo>
                  <a:pt x="1354743" y="444499"/>
                </a:lnTo>
                <a:lnTo>
                  <a:pt x="1334717" y="429259"/>
                </a:lnTo>
                <a:lnTo>
                  <a:pt x="1316794" y="412749"/>
                </a:lnTo>
                <a:lnTo>
                  <a:pt x="1300581" y="394969"/>
                </a:lnTo>
                <a:lnTo>
                  <a:pt x="1287756" y="368299"/>
                </a:lnTo>
                <a:lnTo>
                  <a:pt x="1272504" y="341629"/>
                </a:lnTo>
                <a:lnTo>
                  <a:pt x="1233889" y="284479"/>
                </a:lnTo>
                <a:lnTo>
                  <a:pt x="1183065" y="226059"/>
                </a:lnTo>
                <a:lnTo>
                  <a:pt x="1152551" y="198119"/>
                </a:lnTo>
                <a:lnTo>
                  <a:pt x="1118358" y="170179"/>
                </a:lnTo>
                <a:lnTo>
                  <a:pt x="1080277" y="142239"/>
                </a:lnTo>
                <a:lnTo>
                  <a:pt x="1038099" y="116839"/>
                </a:lnTo>
                <a:lnTo>
                  <a:pt x="991614" y="92709"/>
                </a:lnTo>
                <a:lnTo>
                  <a:pt x="940615" y="69849"/>
                </a:lnTo>
                <a:lnTo>
                  <a:pt x="884891" y="48259"/>
                </a:lnTo>
                <a:lnTo>
                  <a:pt x="824234" y="30479"/>
                </a:lnTo>
                <a:lnTo>
                  <a:pt x="758435" y="13969"/>
                </a:lnTo>
                <a:lnTo>
                  <a:pt x="687285" y="0"/>
                </a:lnTo>
                <a:close/>
              </a:path>
              <a:path w="1381125" h="579119">
                <a:moveTo>
                  <a:pt x="1375216" y="457199"/>
                </a:moveTo>
                <a:lnTo>
                  <a:pt x="1336167" y="457199"/>
                </a:lnTo>
                <a:lnTo>
                  <a:pt x="1345080" y="461009"/>
                </a:lnTo>
                <a:lnTo>
                  <a:pt x="1354201" y="463549"/>
                </a:lnTo>
                <a:lnTo>
                  <a:pt x="1363416" y="464819"/>
                </a:lnTo>
                <a:lnTo>
                  <a:pt x="1376019" y="464819"/>
                </a:lnTo>
                <a:lnTo>
                  <a:pt x="1380769" y="459739"/>
                </a:lnTo>
                <a:lnTo>
                  <a:pt x="1377264" y="458469"/>
                </a:lnTo>
                <a:lnTo>
                  <a:pt x="1375216" y="457199"/>
                </a:lnTo>
                <a:close/>
              </a:path>
              <a:path w="1381125" h="579119">
                <a:moveTo>
                  <a:pt x="48399" y="463549"/>
                </a:moveTo>
                <a:lnTo>
                  <a:pt x="48209" y="463549"/>
                </a:lnTo>
                <a:lnTo>
                  <a:pt x="48399" y="463549"/>
                </a:lnTo>
                <a:close/>
              </a:path>
            </a:pathLst>
          </a:custGeom>
          <a:solidFill>
            <a:srgbClr val="6B54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2" name="object 1542"/>
          <p:cNvSpPr/>
          <p:nvPr/>
        </p:nvSpPr>
        <p:spPr>
          <a:xfrm>
            <a:off x="576860" y="2368130"/>
            <a:ext cx="1377315" cy="575310"/>
          </a:xfrm>
          <a:custGeom>
            <a:avLst/>
            <a:gdLst/>
            <a:ahLst/>
            <a:cxnLst/>
            <a:rect l="l" t="t" r="r" b="b"/>
            <a:pathLst>
              <a:path w="1377314" h="575310">
                <a:moveTo>
                  <a:pt x="393898" y="541020"/>
                </a:moveTo>
                <a:lnTo>
                  <a:pt x="253156" y="541020"/>
                </a:lnTo>
                <a:lnTo>
                  <a:pt x="245586" y="547370"/>
                </a:lnTo>
                <a:lnTo>
                  <a:pt x="237821" y="553720"/>
                </a:lnTo>
                <a:lnTo>
                  <a:pt x="229846" y="561340"/>
                </a:lnTo>
                <a:lnTo>
                  <a:pt x="221648" y="567690"/>
                </a:lnTo>
                <a:lnTo>
                  <a:pt x="218053" y="570230"/>
                </a:lnTo>
                <a:lnTo>
                  <a:pt x="219159" y="575310"/>
                </a:lnTo>
                <a:lnTo>
                  <a:pt x="221354" y="575310"/>
                </a:lnTo>
                <a:lnTo>
                  <a:pt x="226550" y="574040"/>
                </a:lnTo>
                <a:lnTo>
                  <a:pt x="257885" y="561340"/>
                </a:lnTo>
                <a:lnTo>
                  <a:pt x="272875" y="554990"/>
                </a:lnTo>
                <a:lnTo>
                  <a:pt x="287268" y="547370"/>
                </a:lnTo>
                <a:lnTo>
                  <a:pt x="320733" y="547370"/>
                </a:lnTo>
                <a:lnTo>
                  <a:pt x="322079" y="546100"/>
                </a:lnTo>
                <a:lnTo>
                  <a:pt x="354934" y="546100"/>
                </a:lnTo>
                <a:lnTo>
                  <a:pt x="357131" y="544830"/>
                </a:lnTo>
                <a:lnTo>
                  <a:pt x="359341" y="542290"/>
                </a:lnTo>
                <a:lnTo>
                  <a:pt x="392654" y="542290"/>
                </a:lnTo>
                <a:lnTo>
                  <a:pt x="393898" y="541020"/>
                </a:lnTo>
                <a:close/>
              </a:path>
              <a:path w="1377314" h="575310">
                <a:moveTo>
                  <a:pt x="627216" y="544830"/>
                </a:moveTo>
                <a:lnTo>
                  <a:pt x="593885" y="544830"/>
                </a:lnTo>
                <a:lnTo>
                  <a:pt x="594643" y="552450"/>
                </a:lnTo>
                <a:lnTo>
                  <a:pt x="596142" y="560070"/>
                </a:lnTo>
                <a:lnTo>
                  <a:pt x="599103" y="567690"/>
                </a:lnTo>
                <a:lnTo>
                  <a:pt x="604248" y="574040"/>
                </a:lnTo>
                <a:lnTo>
                  <a:pt x="605953" y="575310"/>
                </a:lnTo>
                <a:lnTo>
                  <a:pt x="609531" y="575310"/>
                </a:lnTo>
                <a:lnTo>
                  <a:pt x="611322" y="574040"/>
                </a:lnTo>
                <a:lnTo>
                  <a:pt x="618535" y="567690"/>
                </a:lnTo>
                <a:lnTo>
                  <a:pt x="619742" y="560070"/>
                </a:lnTo>
                <a:lnTo>
                  <a:pt x="624415" y="549910"/>
                </a:lnTo>
                <a:lnTo>
                  <a:pt x="626257" y="546100"/>
                </a:lnTo>
                <a:lnTo>
                  <a:pt x="627216" y="544830"/>
                </a:lnTo>
                <a:close/>
              </a:path>
              <a:path w="1377314" h="575310">
                <a:moveTo>
                  <a:pt x="716503" y="543560"/>
                </a:moveTo>
                <a:lnTo>
                  <a:pt x="678809" y="543560"/>
                </a:lnTo>
                <a:lnTo>
                  <a:pt x="679305" y="544830"/>
                </a:lnTo>
                <a:lnTo>
                  <a:pt x="679533" y="546100"/>
                </a:lnTo>
                <a:lnTo>
                  <a:pt x="704514" y="575310"/>
                </a:lnTo>
                <a:lnTo>
                  <a:pt x="711029" y="571500"/>
                </a:lnTo>
                <a:lnTo>
                  <a:pt x="711385" y="567690"/>
                </a:lnTo>
                <a:lnTo>
                  <a:pt x="712331" y="561340"/>
                </a:lnTo>
                <a:lnTo>
                  <a:pt x="713638" y="554990"/>
                </a:lnTo>
                <a:lnTo>
                  <a:pt x="715180" y="548640"/>
                </a:lnTo>
                <a:lnTo>
                  <a:pt x="716503" y="543560"/>
                </a:lnTo>
                <a:close/>
              </a:path>
              <a:path w="1377314" h="575310">
                <a:moveTo>
                  <a:pt x="756965" y="542290"/>
                </a:moveTo>
                <a:lnTo>
                  <a:pt x="716833" y="542290"/>
                </a:lnTo>
                <a:lnTo>
                  <a:pt x="720884" y="551180"/>
                </a:lnTo>
                <a:lnTo>
                  <a:pt x="726047" y="558800"/>
                </a:lnTo>
                <a:lnTo>
                  <a:pt x="732639" y="566420"/>
                </a:lnTo>
                <a:lnTo>
                  <a:pt x="740976" y="572770"/>
                </a:lnTo>
                <a:lnTo>
                  <a:pt x="745916" y="575310"/>
                </a:lnTo>
                <a:lnTo>
                  <a:pt x="753549" y="570230"/>
                </a:lnTo>
                <a:lnTo>
                  <a:pt x="754692" y="558800"/>
                </a:lnTo>
                <a:lnTo>
                  <a:pt x="755721" y="551180"/>
                </a:lnTo>
                <a:lnTo>
                  <a:pt x="756965" y="542290"/>
                </a:lnTo>
                <a:close/>
              </a:path>
              <a:path w="1377314" h="575310">
                <a:moveTo>
                  <a:pt x="852251" y="551180"/>
                </a:moveTo>
                <a:lnTo>
                  <a:pt x="809073" y="551180"/>
                </a:lnTo>
                <a:lnTo>
                  <a:pt x="816846" y="557530"/>
                </a:lnTo>
                <a:lnTo>
                  <a:pt x="825428" y="563880"/>
                </a:lnTo>
                <a:lnTo>
                  <a:pt x="834719" y="568960"/>
                </a:lnTo>
                <a:lnTo>
                  <a:pt x="844621" y="572770"/>
                </a:lnTo>
                <a:lnTo>
                  <a:pt x="852012" y="575310"/>
                </a:lnTo>
                <a:lnTo>
                  <a:pt x="858832" y="567690"/>
                </a:lnTo>
                <a:lnTo>
                  <a:pt x="854209" y="557530"/>
                </a:lnTo>
                <a:lnTo>
                  <a:pt x="852584" y="552450"/>
                </a:lnTo>
                <a:lnTo>
                  <a:pt x="852251" y="551180"/>
                </a:lnTo>
                <a:close/>
              </a:path>
              <a:path w="1377314" h="575310">
                <a:moveTo>
                  <a:pt x="1299560" y="541020"/>
                </a:moveTo>
                <a:lnTo>
                  <a:pt x="1189273" y="541020"/>
                </a:lnTo>
                <a:lnTo>
                  <a:pt x="1195204" y="543560"/>
                </a:lnTo>
                <a:lnTo>
                  <a:pt x="1200322" y="546100"/>
                </a:lnTo>
                <a:lnTo>
                  <a:pt x="1201453" y="547370"/>
                </a:lnTo>
                <a:lnTo>
                  <a:pt x="1209747" y="552450"/>
                </a:lnTo>
                <a:lnTo>
                  <a:pt x="1216621" y="558800"/>
                </a:lnTo>
                <a:lnTo>
                  <a:pt x="1222293" y="566420"/>
                </a:lnTo>
                <a:lnTo>
                  <a:pt x="1226980" y="574040"/>
                </a:lnTo>
                <a:lnTo>
                  <a:pt x="1228287" y="575310"/>
                </a:lnTo>
                <a:lnTo>
                  <a:pt x="1236845" y="575310"/>
                </a:lnTo>
                <a:lnTo>
                  <a:pt x="1243401" y="571500"/>
                </a:lnTo>
                <a:lnTo>
                  <a:pt x="1242296" y="561340"/>
                </a:lnTo>
                <a:lnTo>
                  <a:pt x="1241191" y="553720"/>
                </a:lnTo>
                <a:lnTo>
                  <a:pt x="1239133" y="546100"/>
                </a:lnTo>
                <a:lnTo>
                  <a:pt x="1301943" y="546100"/>
                </a:lnTo>
                <a:lnTo>
                  <a:pt x="1299560" y="541020"/>
                </a:lnTo>
                <a:close/>
              </a:path>
              <a:path w="1377314" h="575310">
                <a:moveTo>
                  <a:pt x="1301943" y="546100"/>
                </a:moveTo>
                <a:lnTo>
                  <a:pt x="1239133" y="546100"/>
                </a:lnTo>
                <a:lnTo>
                  <a:pt x="1247446" y="560070"/>
                </a:lnTo>
                <a:lnTo>
                  <a:pt x="1251735" y="566420"/>
                </a:lnTo>
                <a:lnTo>
                  <a:pt x="1256329" y="572770"/>
                </a:lnTo>
                <a:lnTo>
                  <a:pt x="1258304" y="575310"/>
                </a:lnTo>
                <a:lnTo>
                  <a:pt x="1259280" y="575310"/>
                </a:lnTo>
                <a:lnTo>
                  <a:pt x="1264381" y="574040"/>
                </a:lnTo>
                <a:lnTo>
                  <a:pt x="1270045" y="567690"/>
                </a:lnTo>
                <a:lnTo>
                  <a:pt x="1270807" y="562610"/>
                </a:lnTo>
                <a:lnTo>
                  <a:pt x="1270706" y="557530"/>
                </a:lnTo>
                <a:lnTo>
                  <a:pt x="1303974" y="557530"/>
                </a:lnTo>
                <a:lnTo>
                  <a:pt x="1304480" y="553720"/>
                </a:lnTo>
                <a:lnTo>
                  <a:pt x="1302539" y="547370"/>
                </a:lnTo>
                <a:lnTo>
                  <a:pt x="1301943" y="546100"/>
                </a:lnTo>
                <a:close/>
              </a:path>
              <a:path w="1377314" h="575310">
                <a:moveTo>
                  <a:pt x="392654" y="542290"/>
                </a:moveTo>
                <a:lnTo>
                  <a:pt x="359341" y="542290"/>
                </a:lnTo>
                <a:lnTo>
                  <a:pt x="358997" y="547370"/>
                </a:lnTo>
                <a:lnTo>
                  <a:pt x="358937" y="553720"/>
                </a:lnTo>
                <a:lnTo>
                  <a:pt x="359049" y="557530"/>
                </a:lnTo>
                <a:lnTo>
                  <a:pt x="360159" y="563880"/>
                </a:lnTo>
                <a:lnTo>
                  <a:pt x="362300" y="570230"/>
                </a:lnTo>
                <a:lnTo>
                  <a:pt x="364103" y="574040"/>
                </a:lnTo>
                <a:lnTo>
                  <a:pt x="370873" y="571500"/>
                </a:lnTo>
                <a:lnTo>
                  <a:pt x="372511" y="568960"/>
                </a:lnTo>
                <a:lnTo>
                  <a:pt x="376811" y="561340"/>
                </a:lnTo>
                <a:lnTo>
                  <a:pt x="381410" y="554990"/>
                </a:lnTo>
                <a:lnTo>
                  <a:pt x="386434" y="548640"/>
                </a:lnTo>
                <a:lnTo>
                  <a:pt x="392654" y="542290"/>
                </a:lnTo>
                <a:close/>
              </a:path>
              <a:path w="1377314" h="575310">
                <a:moveTo>
                  <a:pt x="461809" y="542290"/>
                </a:moveTo>
                <a:lnTo>
                  <a:pt x="431007" y="542290"/>
                </a:lnTo>
                <a:lnTo>
                  <a:pt x="430940" y="551180"/>
                </a:lnTo>
                <a:lnTo>
                  <a:pt x="431701" y="557530"/>
                </a:lnTo>
                <a:lnTo>
                  <a:pt x="433569" y="565150"/>
                </a:lnTo>
                <a:lnTo>
                  <a:pt x="436786" y="571500"/>
                </a:lnTo>
                <a:lnTo>
                  <a:pt x="438284" y="574040"/>
                </a:lnTo>
                <a:lnTo>
                  <a:pt x="443301" y="572770"/>
                </a:lnTo>
                <a:lnTo>
                  <a:pt x="448965" y="566420"/>
                </a:lnTo>
                <a:lnTo>
                  <a:pt x="450006" y="560070"/>
                </a:lnTo>
                <a:lnTo>
                  <a:pt x="455988" y="549910"/>
                </a:lnTo>
                <a:lnTo>
                  <a:pt x="459328" y="544830"/>
                </a:lnTo>
                <a:lnTo>
                  <a:pt x="461809" y="542290"/>
                </a:lnTo>
                <a:close/>
              </a:path>
              <a:path w="1377314" h="575310">
                <a:moveTo>
                  <a:pt x="547784" y="541020"/>
                </a:moveTo>
                <a:lnTo>
                  <a:pt x="463087" y="541020"/>
                </a:lnTo>
                <a:lnTo>
                  <a:pt x="461648" y="547370"/>
                </a:lnTo>
                <a:lnTo>
                  <a:pt x="459163" y="554990"/>
                </a:lnTo>
                <a:lnTo>
                  <a:pt x="455868" y="561340"/>
                </a:lnTo>
                <a:lnTo>
                  <a:pt x="452000" y="568960"/>
                </a:lnTo>
                <a:lnTo>
                  <a:pt x="449968" y="572770"/>
                </a:lnTo>
                <a:lnTo>
                  <a:pt x="454337" y="574040"/>
                </a:lnTo>
                <a:lnTo>
                  <a:pt x="458922" y="572770"/>
                </a:lnTo>
                <a:lnTo>
                  <a:pt x="469334" y="568960"/>
                </a:lnTo>
                <a:lnTo>
                  <a:pt x="479115" y="563880"/>
                </a:lnTo>
                <a:lnTo>
                  <a:pt x="488143" y="557530"/>
                </a:lnTo>
                <a:lnTo>
                  <a:pt x="496298" y="552450"/>
                </a:lnTo>
                <a:lnTo>
                  <a:pt x="500070" y="549910"/>
                </a:lnTo>
                <a:lnTo>
                  <a:pt x="503803" y="546100"/>
                </a:lnTo>
                <a:lnTo>
                  <a:pt x="507398" y="543560"/>
                </a:lnTo>
                <a:lnTo>
                  <a:pt x="545129" y="543560"/>
                </a:lnTo>
                <a:lnTo>
                  <a:pt x="547784" y="541020"/>
                </a:lnTo>
                <a:close/>
              </a:path>
              <a:path w="1377314" h="575310">
                <a:moveTo>
                  <a:pt x="1011207" y="543560"/>
                </a:moveTo>
                <a:lnTo>
                  <a:pt x="968052" y="543560"/>
                </a:lnTo>
                <a:lnTo>
                  <a:pt x="968738" y="544830"/>
                </a:lnTo>
                <a:lnTo>
                  <a:pt x="976784" y="549910"/>
                </a:lnTo>
                <a:lnTo>
                  <a:pt x="984238" y="556260"/>
                </a:lnTo>
                <a:lnTo>
                  <a:pt x="990073" y="562610"/>
                </a:lnTo>
                <a:lnTo>
                  <a:pt x="993261" y="568960"/>
                </a:lnTo>
                <a:lnTo>
                  <a:pt x="994201" y="574040"/>
                </a:lnTo>
                <a:lnTo>
                  <a:pt x="1003155" y="571500"/>
                </a:lnTo>
                <a:lnTo>
                  <a:pt x="1005212" y="568960"/>
                </a:lnTo>
                <a:lnTo>
                  <a:pt x="1008308" y="563880"/>
                </a:lnTo>
                <a:lnTo>
                  <a:pt x="1010319" y="557530"/>
                </a:lnTo>
                <a:lnTo>
                  <a:pt x="1011275" y="551180"/>
                </a:lnTo>
                <a:lnTo>
                  <a:pt x="1011207" y="543560"/>
                </a:lnTo>
                <a:close/>
              </a:path>
              <a:path w="1377314" h="575310">
                <a:moveTo>
                  <a:pt x="209417" y="541020"/>
                </a:moveTo>
                <a:lnTo>
                  <a:pt x="160434" y="541020"/>
                </a:lnTo>
                <a:lnTo>
                  <a:pt x="152941" y="546100"/>
                </a:lnTo>
                <a:lnTo>
                  <a:pt x="145411" y="549910"/>
                </a:lnTo>
                <a:lnTo>
                  <a:pt x="137979" y="554990"/>
                </a:lnTo>
                <a:lnTo>
                  <a:pt x="130779" y="558800"/>
                </a:lnTo>
                <a:lnTo>
                  <a:pt x="124861" y="562610"/>
                </a:lnTo>
                <a:lnTo>
                  <a:pt x="124137" y="572770"/>
                </a:lnTo>
                <a:lnTo>
                  <a:pt x="154284" y="562610"/>
                </a:lnTo>
                <a:lnTo>
                  <a:pt x="173297" y="554990"/>
                </a:lnTo>
                <a:lnTo>
                  <a:pt x="191784" y="548640"/>
                </a:lnTo>
                <a:lnTo>
                  <a:pt x="209417" y="541020"/>
                </a:lnTo>
                <a:close/>
              </a:path>
              <a:path w="1377314" h="575310">
                <a:moveTo>
                  <a:pt x="463049" y="541020"/>
                </a:moveTo>
                <a:lnTo>
                  <a:pt x="398025" y="541020"/>
                </a:lnTo>
                <a:lnTo>
                  <a:pt x="396590" y="543560"/>
                </a:lnTo>
                <a:lnTo>
                  <a:pt x="395117" y="546100"/>
                </a:lnTo>
                <a:lnTo>
                  <a:pt x="390164" y="554990"/>
                </a:lnTo>
                <a:lnTo>
                  <a:pt x="379991" y="561340"/>
                </a:lnTo>
                <a:lnTo>
                  <a:pt x="379483" y="571500"/>
                </a:lnTo>
                <a:lnTo>
                  <a:pt x="382823" y="572770"/>
                </a:lnTo>
                <a:lnTo>
                  <a:pt x="386748" y="572770"/>
                </a:lnTo>
                <a:lnTo>
                  <a:pt x="399941" y="567690"/>
                </a:lnTo>
                <a:lnTo>
                  <a:pt x="411540" y="560070"/>
                </a:lnTo>
                <a:lnTo>
                  <a:pt x="421807" y="551180"/>
                </a:lnTo>
                <a:lnTo>
                  <a:pt x="431007" y="542290"/>
                </a:lnTo>
                <a:lnTo>
                  <a:pt x="461809" y="542290"/>
                </a:lnTo>
                <a:lnTo>
                  <a:pt x="463049" y="541020"/>
                </a:lnTo>
                <a:close/>
              </a:path>
              <a:path w="1377314" h="575310">
                <a:moveTo>
                  <a:pt x="904869" y="541020"/>
                </a:moveTo>
                <a:lnTo>
                  <a:pt x="548850" y="541020"/>
                </a:lnTo>
                <a:lnTo>
                  <a:pt x="547085" y="543560"/>
                </a:lnTo>
                <a:lnTo>
                  <a:pt x="545155" y="547370"/>
                </a:lnTo>
                <a:lnTo>
                  <a:pt x="540329" y="557530"/>
                </a:lnTo>
                <a:lnTo>
                  <a:pt x="533369" y="561340"/>
                </a:lnTo>
                <a:lnTo>
                  <a:pt x="531680" y="571500"/>
                </a:lnTo>
                <a:lnTo>
                  <a:pt x="534880" y="572770"/>
                </a:lnTo>
                <a:lnTo>
                  <a:pt x="539033" y="572770"/>
                </a:lnTo>
                <a:lnTo>
                  <a:pt x="550242" y="570230"/>
                </a:lnTo>
                <a:lnTo>
                  <a:pt x="561482" y="565150"/>
                </a:lnTo>
                <a:lnTo>
                  <a:pt x="571896" y="560070"/>
                </a:lnTo>
                <a:lnTo>
                  <a:pt x="580626" y="553720"/>
                </a:lnTo>
                <a:lnTo>
                  <a:pt x="584829" y="551180"/>
                </a:lnTo>
                <a:lnTo>
                  <a:pt x="589363" y="548640"/>
                </a:lnTo>
                <a:lnTo>
                  <a:pt x="593885" y="544830"/>
                </a:lnTo>
                <a:lnTo>
                  <a:pt x="627216" y="544830"/>
                </a:lnTo>
                <a:lnTo>
                  <a:pt x="628175" y="543560"/>
                </a:lnTo>
                <a:lnTo>
                  <a:pt x="716503" y="543560"/>
                </a:lnTo>
                <a:lnTo>
                  <a:pt x="716833" y="542290"/>
                </a:lnTo>
                <a:lnTo>
                  <a:pt x="905473" y="542290"/>
                </a:lnTo>
                <a:lnTo>
                  <a:pt x="904869" y="541020"/>
                </a:lnTo>
                <a:close/>
              </a:path>
              <a:path w="1377314" h="575310">
                <a:moveTo>
                  <a:pt x="670829" y="552450"/>
                </a:moveTo>
                <a:lnTo>
                  <a:pt x="643034" y="552450"/>
                </a:lnTo>
                <a:lnTo>
                  <a:pt x="642602" y="557530"/>
                </a:lnTo>
                <a:lnTo>
                  <a:pt x="641586" y="563880"/>
                </a:lnTo>
                <a:lnTo>
                  <a:pt x="639097" y="570230"/>
                </a:lnTo>
                <a:lnTo>
                  <a:pt x="640341" y="572770"/>
                </a:lnTo>
                <a:lnTo>
                  <a:pt x="644481" y="571500"/>
                </a:lnTo>
                <a:lnTo>
                  <a:pt x="654275" y="568960"/>
                </a:lnTo>
                <a:lnTo>
                  <a:pt x="662272" y="562610"/>
                </a:lnTo>
                <a:lnTo>
                  <a:pt x="668743" y="554990"/>
                </a:lnTo>
                <a:lnTo>
                  <a:pt x="670829" y="552450"/>
                </a:lnTo>
                <a:close/>
              </a:path>
              <a:path w="1377314" h="575310">
                <a:moveTo>
                  <a:pt x="144125" y="544830"/>
                </a:moveTo>
                <a:lnTo>
                  <a:pt x="99943" y="544830"/>
                </a:lnTo>
                <a:lnTo>
                  <a:pt x="94800" y="551180"/>
                </a:lnTo>
                <a:lnTo>
                  <a:pt x="90469" y="558800"/>
                </a:lnTo>
                <a:lnTo>
                  <a:pt x="86481" y="568960"/>
                </a:lnTo>
                <a:lnTo>
                  <a:pt x="91180" y="571500"/>
                </a:lnTo>
                <a:lnTo>
                  <a:pt x="95943" y="568960"/>
                </a:lnTo>
                <a:lnTo>
                  <a:pt x="110451" y="562610"/>
                </a:lnTo>
                <a:lnTo>
                  <a:pt x="138545" y="547370"/>
                </a:lnTo>
                <a:lnTo>
                  <a:pt x="144125" y="544830"/>
                </a:lnTo>
                <a:close/>
              </a:path>
              <a:path w="1377314" h="575310">
                <a:moveTo>
                  <a:pt x="319412" y="547370"/>
                </a:moveTo>
                <a:lnTo>
                  <a:pt x="287268" y="547370"/>
                </a:lnTo>
                <a:lnTo>
                  <a:pt x="283509" y="553720"/>
                </a:lnTo>
                <a:lnTo>
                  <a:pt x="279344" y="560070"/>
                </a:lnTo>
                <a:lnTo>
                  <a:pt x="270593" y="567690"/>
                </a:lnTo>
                <a:lnTo>
                  <a:pt x="273870" y="571500"/>
                </a:lnTo>
                <a:lnTo>
                  <a:pt x="279064" y="570230"/>
                </a:lnTo>
                <a:lnTo>
                  <a:pt x="289735" y="566420"/>
                </a:lnTo>
                <a:lnTo>
                  <a:pt x="299724" y="560070"/>
                </a:lnTo>
                <a:lnTo>
                  <a:pt x="309147" y="554990"/>
                </a:lnTo>
                <a:lnTo>
                  <a:pt x="318117" y="548640"/>
                </a:lnTo>
                <a:lnTo>
                  <a:pt x="319412" y="547370"/>
                </a:lnTo>
                <a:close/>
              </a:path>
              <a:path w="1377314" h="575310">
                <a:moveTo>
                  <a:pt x="1134104" y="543560"/>
                </a:moveTo>
                <a:lnTo>
                  <a:pt x="1011207" y="543560"/>
                </a:lnTo>
                <a:lnTo>
                  <a:pt x="1021891" y="549910"/>
                </a:lnTo>
                <a:lnTo>
                  <a:pt x="1032865" y="556260"/>
                </a:lnTo>
                <a:lnTo>
                  <a:pt x="1055618" y="568960"/>
                </a:lnTo>
                <a:lnTo>
                  <a:pt x="1060813" y="571500"/>
                </a:lnTo>
                <a:lnTo>
                  <a:pt x="1068255" y="567690"/>
                </a:lnTo>
                <a:lnTo>
                  <a:pt x="1071773" y="561340"/>
                </a:lnTo>
                <a:lnTo>
                  <a:pt x="1071849" y="557530"/>
                </a:lnTo>
                <a:lnTo>
                  <a:pt x="1070871" y="553720"/>
                </a:lnTo>
                <a:lnTo>
                  <a:pt x="1143541" y="553720"/>
                </a:lnTo>
                <a:lnTo>
                  <a:pt x="1140556" y="548640"/>
                </a:lnTo>
                <a:lnTo>
                  <a:pt x="1134104" y="543560"/>
                </a:lnTo>
                <a:close/>
              </a:path>
              <a:path w="1377314" h="575310">
                <a:moveTo>
                  <a:pt x="48178" y="557530"/>
                </a:moveTo>
                <a:lnTo>
                  <a:pt x="43657" y="561340"/>
                </a:lnTo>
                <a:lnTo>
                  <a:pt x="38755" y="565150"/>
                </a:lnTo>
                <a:lnTo>
                  <a:pt x="39606" y="570230"/>
                </a:lnTo>
                <a:lnTo>
                  <a:pt x="45359" y="567690"/>
                </a:lnTo>
                <a:lnTo>
                  <a:pt x="69980" y="558800"/>
                </a:lnTo>
                <a:lnTo>
                  <a:pt x="46845" y="558800"/>
                </a:lnTo>
                <a:lnTo>
                  <a:pt x="48178" y="557530"/>
                </a:lnTo>
                <a:close/>
              </a:path>
              <a:path w="1377314" h="575310">
                <a:moveTo>
                  <a:pt x="905473" y="542290"/>
                </a:moveTo>
                <a:lnTo>
                  <a:pt x="756965" y="542290"/>
                </a:lnTo>
                <a:lnTo>
                  <a:pt x="761378" y="547370"/>
                </a:lnTo>
                <a:lnTo>
                  <a:pt x="765960" y="551180"/>
                </a:lnTo>
                <a:lnTo>
                  <a:pt x="770785" y="556260"/>
                </a:lnTo>
                <a:lnTo>
                  <a:pt x="775926" y="560070"/>
                </a:lnTo>
                <a:lnTo>
                  <a:pt x="781323" y="563880"/>
                </a:lnTo>
                <a:lnTo>
                  <a:pt x="787610" y="567690"/>
                </a:lnTo>
                <a:lnTo>
                  <a:pt x="794736" y="570230"/>
                </a:lnTo>
                <a:lnTo>
                  <a:pt x="802647" y="570230"/>
                </a:lnTo>
                <a:lnTo>
                  <a:pt x="814001" y="567690"/>
                </a:lnTo>
                <a:lnTo>
                  <a:pt x="810356" y="557530"/>
                </a:lnTo>
                <a:lnTo>
                  <a:pt x="809073" y="551180"/>
                </a:lnTo>
                <a:lnTo>
                  <a:pt x="852251" y="551180"/>
                </a:lnTo>
                <a:lnTo>
                  <a:pt x="850920" y="546100"/>
                </a:lnTo>
                <a:lnTo>
                  <a:pt x="906838" y="546100"/>
                </a:lnTo>
                <a:lnTo>
                  <a:pt x="906076" y="543560"/>
                </a:lnTo>
                <a:lnTo>
                  <a:pt x="905473" y="542290"/>
                </a:lnTo>
                <a:close/>
              </a:path>
              <a:path w="1377314" h="575310">
                <a:moveTo>
                  <a:pt x="906838" y="546100"/>
                </a:moveTo>
                <a:lnTo>
                  <a:pt x="850920" y="546100"/>
                </a:lnTo>
                <a:lnTo>
                  <a:pt x="861676" y="553720"/>
                </a:lnTo>
                <a:lnTo>
                  <a:pt x="873392" y="561340"/>
                </a:lnTo>
                <a:lnTo>
                  <a:pt x="886585" y="567690"/>
                </a:lnTo>
                <a:lnTo>
                  <a:pt x="901771" y="570230"/>
                </a:lnTo>
                <a:lnTo>
                  <a:pt x="905733" y="570230"/>
                </a:lnTo>
                <a:lnTo>
                  <a:pt x="910178" y="567690"/>
                </a:lnTo>
                <a:lnTo>
                  <a:pt x="913810" y="558800"/>
                </a:lnTo>
                <a:lnTo>
                  <a:pt x="910572" y="556260"/>
                </a:lnTo>
                <a:lnTo>
                  <a:pt x="907219" y="547370"/>
                </a:lnTo>
                <a:lnTo>
                  <a:pt x="906838" y="546100"/>
                </a:lnTo>
                <a:close/>
              </a:path>
              <a:path w="1377314" h="575310">
                <a:moveTo>
                  <a:pt x="1361371" y="541020"/>
                </a:moveTo>
                <a:lnTo>
                  <a:pt x="1302837" y="541020"/>
                </a:lnTo>
                <a:lnTo>
                  <a:pt x="1307586" y="543560"/>
                </a:lnTo>
                <a:lnTo>
                  <a:pt x="1312514" y="547370"/>
                </a:lnTo>
                <a:lnTo>
                  <a:pt x="1317835" y="551180"/>
                </a:lnTo>
                <a:lnTo>
                  <a:pt x="1327566" y="556260"/>
                </a:lnTo>
                <a:lnTo>
                  <a:pt x="1338330" y="562610"/>
                </a:lnTo>
                <a:lnTo>
                  <a:pt x="1349946" y="566420"/>
                </a:lnTo>
                <a:lnTo>
                  <a:pt x="1362235" y="568960"/>
                </a:lnTo>
                <a:lnTo>
                  <a:pt x="1369969" y="570230"/>
                </a:lnTo>
                <a:lnTo>
                  <a:pt x="1375747" y="563880"/>
                </a:lnTo>
                <a:lnTo>
                  <a:pt x="1373804" y="558800"/>
                </a:lnTo>
                <a:lnTo>
                  <a:pt x="1369444" y="551180"/>
                </a:lnTo>
                <a:lnTo>
                  <a:pt x="1363832" y="543560"/>
                </a:lnTo>
                <a:lnTo>
                  <a:pt x="1361371" y="541020"/>
                </a:lnTo>
                <a:close/>
              </a:path>
              <a:path w="1377314" h="575310">
                <a:moveTo>
                  <a:pt x="354934" y="546100"/>
                </a:moveTo>
                <a:lnTo>
                  <a:pt x="322079" y="546100"/>
                </a:lnTo>
                <a:lnTo>
                  <a:pt x="317939" y="552450"/>
                </a:lnTo>
                <a:lnTo>
                  <a:pt x="313380" y="558800"/>
                </a:lnTo>
                <a:lnTo>
                  <a:pt x="309735" y="567690"/>
                </a:lnTo>
                <a:lnTo>
                  <a:pt x="312541" y="568960"/>
                </a:lnTo>
                <a:lnTo>
                  <a:pt x="316948" y="568960"/>
                </a:lnTo>
                <a:lnTo>
                  <a:pt x="327021" y="565150"/>
                </a:lnTo>
                <a:lnTo>
                  <a:pt x="336419" y="560070"/>
                </a:lnTo>
                <a:lnTo>
                  <a:pt x="345000" y="553720"/>
                </a:lnTo>
                <a:lnTo>
                  <a:pt x="352623" y="548640"/>
                </a:lnTo>
                <a:lnTo>
                  <a:pt x="354934" y="546100"/>
                </a:lnTo>
                <a:close/>
              </a:path>
              <a:path w="1377314" h="575310">
                <a:moveTo>
                  <a:pt x="545129" y="543560"/>
                </a:moveTo>
                <a:lnTo>
                  <a:pt x="507398" y="543560"/>
                </a:lnTo>
                <a:lnTo>
                  <a:pt x="507512" y="551180"/>
                </a:lnTo>
                <a:lnTo>
                  <a:pt x="509176" y="560070"/>
                </a:lnTo>
                <a:lnTo>
                  <a:pt x="513011" y="568960"/>
                </a:lnTo>
                <a:lnTo>
                  <a:pt x="517596" y="568960"/>
                </a:lnTo>
                <a:lnTo>
                  <a:pt x="525346" y="562610"/>
                </a:lnTo>
                <a:lnTo>
                  <a:pt x="530848" y="557530"/>
                </a:lnTo>
                <a:lnTo>
                  <a:pt x="536169" y="552450"/>
                </a:lnTo>
                <a:lnTo>
                  <a:pt x="541230" y="547370"/>
                </a:lnTo>
                <a:lnTo>
                  <a:pt x="545129" y="543560"/>
                </a:lnTo>
                <a:close/>
              </a:path>
              <a:path w="1377314" h="575310">
                <a:moveTo>
                  <a:pt x="242171" y="541020"/>
                </a:moveTo>
                <a:lnTo>
                  <a:pt x="209824" y="541020"/>
                </a:lnTo>
                <a:lnTo>
                  <a:pt x="206073" y="546100"/>
                </a:lnTo>
                <a:lnTo>
                  <a:pt x="202478" y="552450"/>
                </a:lnTo>
                <a:lnTo>
                  <a:pt x="199667" y="557530"/>
                </a:lnTo>
                <a:lnTo>
                  <a:pt x="198267" y="563880"/>
                </a:lnTo>
                <a:lnTo>
                  <a:pt x="198089" y="566420"/>
                </a:lnTo>
                <a:lnTo>
                  <a:pt x="201137" y="567690"/>
                </a:lnTo>
                <a:lnTo>
                  <a:pt x="230385" y="548640"/>
                </a:lnTo>
                <a:lnTo>
                  <a:pt x="234144" y="546100"/>
                </a:lnTo>
                <a:lnTo>
                  <a:pt x="238094" y="543560"/>
                </a:lnTo>
                <a:lnTo>
                  <a:pt x="242171" y="541020"/>
                </a:lnTo>
                <a:close/>
              </a:path>
              <a:path w="1377314" h="575310">
                <a:moveTo>
                  <a:pt x="1143541" y="553720"/>
                </a:moveTo>
                <a:lnTo>
                  <a:pt x="1070871" y="553720"/>
                </a:lnTo>
                <a:lnTo>
                  <a:pt x="1083248" y="558800"/>
                </a:lnTo>
                <a:lnTo>
                  <a:pt x="1096547" y="563880"/>
                </a:lnTo>
                <a:lnTo>
                  <a:pt x="1111108" y="566420"/>
                </a:lnTo>
                <a:lnTo>
                  <a:pt x="1127272" y="567690"/>
                </a:lnTo>
                <a:lnTo>
                  <a:pt x="1134752" y="567690"/>
                </a:lnTo>
                <a:lnTo>
                  <a:pt x="1141026" y="563880"/>
                </a:lnTo>
                <a:lnTo>
                  <a:pt x="1143541" y="553720"/>
                </a:lnTo>
                <a:close/>
              </a:path>
              <a:path w="1377314" h="575310">
                <a:moveTo>
                  <a:pt x="1187254" y="541020"/>
                </a:moveTo>
                <a:lnTo>
                  <a:pt x="1135311" y="541020"/>
                </a:lnTo>
                <a:lnTo>
                  <a:pt x="1140277" y="543560"/>
                </a:lnTo>
                <a:lnTo>
                  <a:pt x="1150937" y="548640"/>
                </a:lnTo>
                <a:lnTo>
                  <a:pt x="1159425" y="553720"/>
                </a:lnTo>
                <a:lnTo>
                  <a:pt x="1167374" y="558800"/>
                </a:lnTo>
                <a:lnTo>
                  <a:pt x="1174033" y="563880"/>
                </a:lnTo>
                <a:lnTo>
                  <a:pt x="1177323" y="567690"/>
                </a:lnTo>
                <a:lnTo>
                  <a:pt x="1183825" y="565150"/>
                </a:lnTo>
                <a:lnTo>
                  <a:pt x="1188156" y="556260"/>
                </a:lnTo>
                <a:lnTo>
                  <a:pt x="1188829" y="548640"/>
                </a:lnTo>
                <a:lnTo>
                  <a:pt x="1187254" y="541020"/>
                </a:lnTo>
                <a:close/>
              </a:path>
              <a:path w="1377314" h="575310">
                <a:moveTo>
                  <a:pt x="1303974" y="557530"/>
                </a:moveTo>
                <a:lnTo>
                  <a:pt x="1270706" y="557530"/>
                </a:lnTo>
                <a:lnTo>
                  <a:pt x="1276294" y="560070"/>
                </a:lnTo>
                <a:lnTo>
                  <a:pt x="1290645" y="566420"/>
                </a:lnTo>
                <a:lnTo>
                  <a:pt x="1295013" y="566420"/>
                </a:lnTo>
                <a:lnTo>
                  <a:pt x="1298087" y="565150"/>
                </a:lnTo>
                <a:lnTo>
                  <a:pt x="1303637" y="560070"/>
                </a:lnTo>
                <a:lnTo>
                  <a:pt x="1303974" y="557530"/>
                </a:lnTo>
                <a:close/>
              </a:path>
              <a:path w="1377314" h="575310">
                <a:moveTo>
                  <a:pt x="102534" y="505460"/>
                </a:moveTo>
                <a:lnTo>
                  <a:pt x="89753" y="511810"/>
                </a:lnTo>
                <a:lnTo>
                  <a:pt x="76677" y="516890"/>
                </a:lnTo>
                <a:lnTo>
                  <a:pt x="71563" y="519430"/>
                </a:lnTo>
                <a:lnTo>
                  <a:pt x="55405" y="524510"/>
                </a:lnTo>
                <a:lnTo>
                  <a:pt x="33395" y="524510"/>
                </a:lnTo>
                <a:lnTo>
                  <a:pt x="32837" y="528320"/>
                </a:lnTo>
                <a:lnTo>
                  <a:pt x="32189" y="534670"/>
                </a:lnTo>
                <a:lnTo>
                  <a:pt x="27536" y="541020"/>
                </a:lnTo>
                <a:lnTo>
                  <a:pt x="23197" y="547370"/>
                </a:lnTo>
                <a:lnTo>
                  <a:pt x="19230" y="553720"/>
                </a:lnTo>
                <a:lnTo>
                  <a:pt x="15692" y="560070"/>
                </a:lnTo>
                <a:lnTo>
                  <a:pt x="13850" y="563880"/>
                </a:lnTo>
                <a:lnTo>
                  <a:pt x="20035" y="563880"/>
                </a:lnTo>
                <a:lnTo>
                  <a:pt x="30220" y="557530"/>
                </a:lnTo>
                <a:lnTo>
                  <a:pt x="37117" y="552450"/>
                </a:lnTo>
                <a:lnTo>
                  <a:pt x="44127" y="547370"/>
                </a:lnTo>
                <a:lnTo>
                  <a:pt x="94732" y="547370"/>
                </a:lnTo>
                <a:lnTo>
                  <a:pt x="99943" y="544830"/>
                </a:lnTo>
                <a:lnTo>
                  <a:pt x="144125" y="544830"/>
                </a:lnTo>
                <a:lnTo>
                  <a:pt x="152496" y="541020"/>
                </a:lnTo>
                <a:lnTo>
                  <a:pt x="1361371" y="541020"/>
                </a:lnTo>
                <a:lnTo>
                  <a:pt x="1360141" y="539750"/>
                </a:lnTo>
                <a:lnTo>
                  <a:pt x="746348" y="539750"/>
                </a:lnTo>
                <a:lnTo>
                  <a:pt x="727717" y="538480"/>
                </a:lnTo>
                <a:lnTo>
                  <a:pt x="727873" y="537210"/>
                </a:lnTo>
                <a:lnTo>
                  <a:pt x="609518" y="537210"/>
                </a:lnTo>
                <a:lnTo>
                  <a:pt x="606632" y="535940"/>
                </a:lnTo>
                <a:lnTo>
                  <a:pt x="417875" y="535940"/>
                </a:lnTo>
                <a:lnTo>
                  <a:pt x="415545" y="534670"/>
                </a:lnTo>
                <a:lnTo>
                  <a:pt x="115310" y="534670"/>
                </a:lnTo>
                <a:lnTo>
                  <a:pt x="111691" y="527050"/>
                </a:lnTo>
                <a:lnTo>
                  <a:pt x="112859" y="525780"/>
                </a:lnTo>
                <a:lnTo>
                  <a:pt x="78607" y="525780"/>
                </a:lnTo>
                <a:lnTo>
                  <a:pt x="82539" y="519430"/>
                </a:lnTo>
                <a:lnTo>
                  <a:pt x="88466" y="514350"/>
                </a:lnTo>
                <a:lnTo>
                  <a:pt x="95445" y="509270"/>
                </a:lnTo>
                <a:lnTo>
                  <a:pt x="102534" y="505460"/>
                </a:lnTo>
                <a:close/>
              </a:path>
              <a:path w="1377314" h="575310">
                <a:moveTo>
                  <a:pt x="678809" y="543560"/>
                </a:moveTo>
                <a:lnTo>
                  <a:pt x="628175" y="543560"/>
                </a:lnTo>
                <a:lnTo>
                  <a:pt x="627057" y="548640"/>
                </a:lnTo>
                <a:lnTo>
                  <a:pt x="623310" y="560070"/>
                </a:lnTo>
                <a:lnTo>
                  <a:pt x="625419" y="561340"/>
                </a:lnTo>
                <a:lnTo>
                  <a:pt x="633940" y="560070"/>
                </a:lnTo>
                <a:lnTo>
                  <a:pt x="638855" y="556260"/>
                </a:lnTo>
                <a:lnTo>
                  <a:pt x="643034" y="552450"/>
                </a:lnTo>
                <a:lnTo>
                  <a:pt x="670829" y="552450"/>
                </a:lnTo>
                <a:lnTo>
                  <a:pt x="673958" y="548640"/>
                </a:lnTo>
                <a:lnTo>
                  <a:pt x="675444" y="547370"/>
                </a:lnTo>
                <a:lnTo>
                  <a:pt x="677108" y="544830"/>
                </a:lnTo>
                <a:lnTo>
                  <a:pt x="678809" y="543560"/>
                </a:lnTo>
                <a:close/>
              </a:path>
              <a:path w="1377314" h="575310">
                <a:moveTo>
                  <a:pt x="1131107" y="541020"/>
                </a:moveTo>
                <a:lnTo>
                  <a:pt x="904869" y="541020"/>
                </a:lnTo>
                <a:lnTo>
                  <a:pt x="910678" y="543560"/>
                </a:lnTo>
                <a:lnTo>
                  <a:pt x="922318" y="549910"/>
                </a:lnTo>
                <a:lnTo>
                  <a:pt x="927983" y="552450"/>
                </a:lnTo>
                <a:lnTo>
                  <a:pt x="935459" y="556260"/>
                </a:lnTo>
                <a:lnTo>
                  <a:pt x="944171" y="558800"/>
                </a:lnTo>
                <a:lnTo>
                  <a:pt x="953381" y="561340"/>
                </a:lnTo>
                <a:lnTo>
                  <a:pt x="966452" y="561340"/>
                </a:lnTo>
                <a:lnTo>
                  <a:pt x="970465" y="557530"/>
                </a:lnTo>
                <a:lnTo>
                  <a:pt x="968941" y="551180"/>
                </a:lnTo>
                <a:lnTo>
                  <a:pt x="967887" y="547370"/>
                </a:lnTo>
                <a:lnTo>
                  <a:pt x="966591" y="543560"/>
                </a:lnTo>
                <a:lnTo>
                  <a:pt x="1134104" y="543560"/>
                </a:lnTo>
                <a:lnTo>
                  <a:pt x="1132580" y="542290"/>
                </a:lnTo>
                <a:lnTo>
                  <a:pt x="1131107" y="541020"/>
                </a:lnTo>
                <a:close/>
              </a:path>
              <a:path w="1377314" h="575310">
                <a:moveTo>
                  <a:pt x="94732" y="547370"/>
                </a:moveTo>
                <a:lnTo>
                  <a:pt x="44127" y="547370"/>
                </a:lnTo>
                <a:lnTo>
                  <a:pt x="42120" y="549910"/>
                </a:lnTo>
                <a:lnTo>
                  <a:pt x="40203" y="552450"/>
                </a:lnTo>
                <a:lnTo>
                  <a:pt x="36837" y="558800"/>
                </a:lnTo>
                <a:lnTo>
                  <a:pt x="40444" y="560070"/>
                </a:lnTo>
                <a:lnTo>
                  <a:pt x="45549" y="558800"/>
                </a:lnTo>
                <a:lnTo>
                  <a:pt x="46671" y="558800"/>
                </a:lnTo>
                <a:lnTo>
                  <a:pt x="48178" y="557530"/>
                </a:lnTo>
                <a:lnTo>
                  <a:pt x="73446" y="557530"/>
                </a:lnTo>
                <a:lnTo>
                  <a:pt x="86916" y="551180"/>
                </a:lnTo>
                <a:lnTo>
                  <a:pt x="94732" y="547370"/>
                </a:lnTo>
                <a:close/>
              </a:path>
              <a:path w="1377314" h="575310">
                <a:moveTo>
                  <a:pt x="73446" y="557530"/>
                </a:moveTo>
                <a:lnTo>
                  <a:pt x="48178" y="557530"/>
                </a:lnTo>
                <a:lnTo>
                  <a:pt x="46845" y="558800"/>
                </a:lnTo>
                <a:lnTo>
                  <a:pt x="69980" y="558800"/>
                </a:lnTo>
                <a:lnTo>
                  <a:pt x="73446" y="557530"/>
                </a:lnTo>
                <a:close/>
              </a:path>
              <a:path w="1377314" h="575310">
                <a:moveTo>
                  <a:pt x="50362" y="491490"/>
                </a:moveTo>
                <a:lnTo>
                  <a:pt x="39669" y="491490"/>
                </a:lnTo>
                <a:lnTo>
                  <a:pt x="39009" y="494030"/>
                </a:lnTo>
                <a:lnTo>
                  <a:pt x="27161" y="504190"/>
                </a:lnTo>
                <a:lnTo>
                  <a:pt x="17074" y="515620"/>
                </a:lnTo>
                <a:lnTo>
                  <a:pt x="9900" y="528320"/>
                </a:lnTo>
                <a:lnTo>
                  <a:pt x="6789" y="539750"/>
                </a:lnTo>
                <a:lnTo>
                  <a:pt x="6560" y="544830"/>
                </a:lnTo>
                <a:lnTo>
                  <a:pt x="13304" y="543560"/>
                </a:lnTo>
                <a:lnTo>
                  <a:pt x="21292" y="534670"/>
                </a:lnTo>
                <a:lnTo>
                  <a:pt x="27134" y="529590"/>
                </a:lnTo>
                <a:lnTo>
                  <a:pt x="33395" y="524510"/>
                </a:lnTo>
                <a:lnTo>
                  <a:pt x="55405" y="524510"/>
                </a:lnTo>
                <a:lnTo>
                  <a:pt x="49969" y="523240"/>
                </a:lnTo>
                <a:lnTo>
                  <a:pt x="49623" y="518160"/>
                </a:lnTo>
                <a:lnTo>
                  <a:pt x="53985" y="513080"/>
                </a:lnTo>
                <a:lnTo>
                  <a:pt x="58589" y="509270"/>
                </a:lnTo>
                <a:lnTo>
                  <a:pt x="39999" y="509270"/>
                </a:lnTo>
                <a:lnTo>
                  <a:pt x="39796" y="508000"/>
                </a:lnTo>
                <a:lnTo>
                  <a:pt x="45309" y="496570"/>
                </a:lnTo>
                <a:lnTo>
                  <a:pt x="50362" y="491490"/>
                </a:lnTo>
                <a:close/>
              </a:path>
              <a:path w="1377314" h="575310">
                <a:moveTo>
                  <a:pt x="764763" y="510540"/>
                </a:moveTo>
                <a:lnTo>
                  <a:pt x="761575" y="515620"/>
                </a:lnTo>
                <a:lnTo>
                  <a:pt x="758578" y="520700"/>
                </a:lnTo>
                <a:lnTo>
                  <a:pt x="754768" y="525780"/>
                </a:lnTo>
                <a:lnTo>
                  <a:pt x="752165" y="529590"/>
                </a:lnTo>
                <a:lnTo>
                  <a:pt x="746348" y="539750"/>
                </a:lnTo>
                <a:lnTo>
                  <a:pt x="1360141" y="539750"/>
                </a:lnTo>
                <a:lnTo>
                  <a:pt x="1357681" y="537210"/>
                </a:lnTo>
                <a:lnTo>
                  <a:pt x="1356685" y="535940"/>
                </a:lnTo>
                <a:lnTo>
                  <a:pt x="827158" y="535940"/>
                </a:lnTo>
                <a:lnTo>
                  <a:pt x="818655" y="533400"/>
                </a:lnTo>
                <a:lnTo>
                  <a:pt x="816142" y="532130"/>
                </a:lnTo>
                <a:lnTo>
                  <a:pt x="774275" y="532130"/>
                </a:lnTo>
                <a:lnTo>
                  <a:pt x="766647" y="530860"/>
                </a:lnTo>
                <a:lnTo>
                  <a:pt x="763409" y="525780"/>
                </a:lnTo>
                <a:lnTo>
                  <a:pt x="763226" y="518160"/>
                </a:lnTo>
                <a:lnTo>
                  <a:pt x="764763" y="510540"/>
                </a:lnTo>
                <a:close/>
              </a:path>
              <a:path w="1377314" h="575310">
                <a:moveTo>
                  <a:pt x="668370" y="508000"/>
                </a:moveTo>
                <a:lnTo>
                  <a:pt x="656559" y="515620"/>
                </a:lnTo>
                <a:lnTo>
                  <a:pt x="650521" y="519430"/>
                </a:lnTo>
                <a:lnTo>
                  <a:pt x="644367" y="523240"/>
                </a:lnTo>
                <a:lnTo>
                  <a:pt x="638030" y="525780"/>
                </a:lnTo>
                <a:lnTo>
                  <a:pt x="631553" y="529590"/>
                </a:lnTo>
                <a:lnTo>
                  <a:pt x="614763" y="537210"/>
                </a:lnTo>
                <a:lnTo>
                  <a:pt x="727873" y="537210"/>
                </a:lnTo>
                <a:lnTo>
                  <a:pt x="728964" y="528320"/>
                </a:lnTo>
                <a:lnTo>
                  <a:pt x="649561" y="528320"/>
                </a:lnTo>
                <a:lnTo>
                  <a:pt x="656699" y="519430"/>
                </a:lnTo>
                <a:lnTo>
                  <a:pt x="661207" y="514350"/>
                </a:lnTo>
                <a:lnTo>
                  <a:pt x="664763" y="510540"/>
                </a:lnTo>
                <a:lnTo>
                  <a:pt x="668370" y="508000"/>
                </a:lnTo>
                <a:close/>
              </a:path>
              <a:path w="1377314" h="575310">
                <a:moveTo>
                  <a:pt x="450756" y="525780"/>
                </a:moveTo>
                <a:lnTo>
                  <a:pt x="443656" y="528320"/>
                </a:lnTo>
                <a:lnTo>
                  <a:pt x="436278" y="530860"/>
                </a:lnTo>
                <a:lnTo>
                  <a:pt x="428619" y="533400"/>
                </a:lnTo>
                <a:lnTo>
                  <a:pt x="417875" y="535940"/>
                </a:lnTo>
                <a:lnTo>
                  <a:pt x="606632" y="535940"/>
                </a:lnTo>
                <a:lnTo>
                  <a:pt x="603745" y="534670"/>
                </a:lnTo>
                <a:lnTo>
                  <a:pt x="603700" y="533400"/>
                </a:lnTo>
                <a:lnTo>
                  <a:pt x="452584" y="533400"/>
                </a:lnTo>
                <a:lnTo>
                  <a:pt x="449282" y="529590"/>
                </a:lnTo>
                <a:lnTo>
                  <a:pt x="450756" y="525780"/>
                </a:lnTo>
                <a:close/>
              </a:path>
              <a:path w="1377314" h="575310">
                <a:moveTo>
                  <a:pt x="844087" y="519430"/>
                </a:moveTo>
                <a:lnTo>
                  <a:pt x="843528" y="519430"/>
                </a:lnTo>
                <a:lnTo>
                  <a:pt x="843478" y="524510"/>
                </a:lnTo>
                <a:lnTo>
                  <a:pt x="842220" y="530860"/>
                </a:lnTo>
                <a:lnTo>
                  <a:pt x="835629" y="534670"/>
                </a:lnTo>
                <a:lnTo>
                  <a:pt x="827158" y="535940"/>
                </a:lnTo>
                <a:lnTo>
                  <a:pt x="1356685" y="535940"/>
                </a:lnTo>
                <a:lnTo>
                  <a:pt x="1355689" y="534670"/>
                </a:lnTo>
                <a:lnTo>
                  <a:pt x="869970" y="534670"/>
                </a:lnTo>
                <a:lnTo>
                  <a:pt x="861693" y="533400"/>
                </a:lnTo>
                <a:lnTo>
                  <a:pt x="854523" y="529590"/>
                </a:lnTo>
                <a:lnTo>
                  <a:pt x="848606" y="524510"/>
                </a:lnTo>
                <a:lnTo>
                  <a:pt x="844087" y="519430"/>
                </a:lnTo>
                <a:close/>
              </a:path>
              <a:path w="1377314" h="575310">
                <a:moveTo>
                  <a:pt x="178252" y="514350"/>
                </a:moveTo>
                <a:lnTo>
                  <a:pt x="162135" y="521970"/>
                </a:lnTo>
                <a:lnTo>
                  <a:pt x="154014" y="524510"/>
                </a:lnTo>
                <a:lnTo>
                  <a:pt x="145663" y="528320"/>
                </a:lnTo>
                <a:lnTo>
                  <a:pt x="137046" y="530860"/>
                </a:lnTo>
                <a:lnTo>
                  <a:pt x="128125" y="533400"/>
                </a:lnTo>
                <a:lnTo>
                  <a:pt x="124023" y="533400"/>
                </a:lnTo>
                <a:lnTo>
                  <a:pt x="115310" y="534670"/>
                </a:lnTo>
                <a:lnTo>
                  <a:pt x="415545" y="534670"/>
                </a:lnTo>
                <a:lnTo>
                  <a:pt x="410884" y="532130"/>
                </a:lnTo>
                <a:lnTo>
                  <a:pt x="190774" y="532130"/>
                </a:lnTo>
                <a:lnTo>
                  <a:pt x="191117" y="528320"/>
                </a:lnTo>
                <a:lnTo>
                  <a:pt x="195054" y="523240"/>
                </a:lnTo>
                <a:lnTo>
                  <a:pt x="196740" y="521970"/>
                </a:lnTo>
                <a:lnTo>
                  <a:pt x="173210" y="521970"/>
                </a:lnTo>
                <a:lnTo>
                  <a:pt x="174658" y="519430"/>
                </a:lnTo>
                <a:lnTo>
                  <a:pt x="176334" y="516890"/>
                </a:lnTo>
                <a:lnTo>
                  <a:pt x="178252" y="514350"/>
                </a:lnTo>
                <a:close/>
              </a:path>
              <a:path w="1377314" h="575310">
                <a:moveTo>
                  <a:pt x="877514" y="515620"/>
                </a:moveTo>
                <a:lnTo>
                  <a:pt x="879642" y="521970"/>
                </a:lnTo>
                <a:lnTo>
                  <a:pt x="879628" y="528320"/>
                </a:lnTo>
                <a:lnTo>
                  <a:pt x="876671" y="533400"/>
                </a:lnTo>
                <a:lnTo>
                  <a:pt x="869970" y="534670"/>
                </a:lnTo>
                <a:lnTo>
                  <a:pt x="918003" y="534670"/>
                </a:lnTo>
                <a:lnTo>
                  <a:pt x="907614" y="533400"/>
                </a:lnTo>
                <a:lnTo>
                  <a:pt x="898076" y="528320"/>
                </a:lnTo>
                <a:lnTo>
                  <a:pt x="890087" y="524510"/>
                </a:lnTo>
                <a:lnTo>
                  <a:pt x="885731" y="520700"/>
                </a:lnTo>
                <a:lnTo>
                  <a:pt x="881514" y="518160"/>
                </a:lnTo>
                <a:lnTo>
                  <a:pt x="877514" y="515620"/>
                </a:lnTo>
                <a:close/>
              </a:path>
              <a:path w="1377314" h="575310">
                <a:moveTo>
                  <a:pt x="927958" y="515620"/>
                </a:moveTo>
                <a:lnTo>
                  <a:pt x="928542" y="516890"/>
                </a:lnTo>
                <a:lnTo>
                  <a:pt x="931694" y="521970"/>
                </a:lnTo>
                <a:lnTo>
                  <a:pt x="933948" y="527050"/>
                </a:lnTo>
                <a:lnTo>
                  <a:pt x="933565" y="530860"/>
                </a:lnTo>
                <a:lnTo>
                  <a:pt x="928542" y="534670"/>
                </a:lnTo>
                <a:lnTo>
                  <a:pt x="1355689" y="534670"/>
                </a:lnTo>
                <a:lnTo>
                  <a:pt x="1354694" y="533400"/>
                </a:lnTo>
                <a:lnTo>
                  <a:pt x="1062866" y="533400"/>
                </a:lnTo>
                <a:lnTo>
                  <a:pt x="1053107" y="530860"/>
                </a:lnTo>
                <a:lnTo>
                  <a:pt x="1043981" y="527050"/>
                </a:lnTo>
                <a:lnTo>
                  <a:pt x="1036441" y="523240"/>
                </a:lnTo>
                <a:lnTo>
                  <a:pt x="940341" y="523240"/>
                </a:lnTo>
                <a:lnTo>
                  <a:pt x="933254" y="519430"/>
                </a:lnTo>
                <a:lnTo>
                  <a:pt x="927958" y="515620"/>
                </a:lnTo>
                <a:close/>
              </a:path>
              <a:path w="1377314" h="575310">
                <a:moveTo>
                  <a:pt x="500286" y="515620"/>
                </a:moveTo>
                <a:lnTo>
                  <a:pt x="496006" y="518160"/>
                </a:lnTo>
                <a:lnTo>
                  <a:pt x="491637" y="519430"/>
                </a:lnTo>
                <a:lnTo>
                  <a:pt x="480910" y="524510"/>
                </a:lnTo>
                <a:lnTo>
                  <a:pt x="474208" y="528320"/>
                </a:lnTo>
                <a:lnTo>
                  <a:pt x="467126" y="530860"/>
                </a:lnTo>
                <a:lnTo>
                  <a:pt x="452584" y="533400"/>
                </a:lnTo>
                <a:lnTo>
                  <a:pt x="603700" y="533400"/>
                </a:lnTo>
                <a:lnTo>
                  <a:pt x="603565" y="529590"/>
                </a:lnTo>
                <a:lnTo>
                  <a:pt x="493301" y="529590"/>
                </a:lnTo>
                <a:lnTo>
                  <a:pt x="494507" y="520700"/>
                </a:lnTo>
                <a:lnTo>
                  <a:pt x="497098" y="518160"/>
                </a:lnTo>
                <a:lnTo>
                  <a:pt x="500286" y="515620"/>
                </a:lnTo>
                <a:close/>
              </a:path>
              <a:path w="1377314" h="575310">
                <a:moveTo>
                  <a:pt x="1069957" y="516890"/>
                </a:moveTo>
                <a:lnTo>
                  <a:pt x="1076154" y="524510"/>
                </a:lnTo>
                <a:lnTo>
                  <a:pt x="1079444" y="530860"/>
                </a:lnTo>
                <a:lnTo>
                  <a:pt x="1072306" y="532130"/>
                </a:lnTo>
                <a:lnTo>
                  <a:pt x="1062866" y="533400"/>
                </a:lnTo>
                <a:lnTo>
                  <a:pt x="1354694" y="533400"/>
                </a:lnTo>
                <a:lnTo>
                  <a:pt x="1351706" y="529590"/>
                </a:lnTo>
                <a:lnTo>
                  <a:pt x="1137296" y="529590"/>
                </a:lnTo>
                <a:lnTo>
                  <a:pt x="1128564" y="528320"/>
                </a:lnTo>
                <a:lnTo>
                  <a:pt x="1125741" y="527050"/>
                </a:lnTo>
                <a:lnTo>
                  <a:pt x="1092972" y="527050"/>
                </a:lnTo>
                <a:lnTo>
                  <a:pt x="1085240" y="525780"/>
                </a:lnTo>
                <a:lnTo>
                  <a:pt x="1078142" y="521970"/>
                </a:lnTo>
                <a:lnTo>
                  <a:pt x="1072040" y="518160"/>
                </a:lnTo>
                <a:lnTo>
                  <a:pt x="1069957" y="516890"/>
                </a:lnTo>
                <a:close/>
              </a:path>
              <a:path w="1377314" h="575310">
                <a:moveTo>
                  <a:pt x="262110" y="509270"/>
                </a:moveTo>
                <a:lnTo>
                  <a:pt x="248996" y="514350"/>
                </a:lnTo>
                <a:lnTo>
                  <a:pt x="235495" y="520700"/>
                </a:lnTo>
                <a:lnTo>
                  <a:pt x="221592" y="525780"/>
                </a:lnTo>
                <a:lnTo>
                  <a:pt x="202434" y="530860"/>
                </a:lnTo>
                <a:lnTo>
                  <a:pt x="195741" y="532130"/>
                </a:lnTo>
                <a:lnTo>
                  <a:pt x="410884" y="532130"/>
                </a:lnTo>
                <a:lnTo>
                  <a:pt x="408553" y="530860"/>
                </a:lnTo>
                <a:lnTo>
                  <a:pt x="409766" y="528320"/>
                </a:lnTo>
                <a:lnTo>
                  <a:pt x="280029" y="528320"/>
                </a:lnTo>
                <a:lnTo>
                  <a:pt x="274175" y="527050"/>
                </a:lnTo>
                <a:lnTo>
                  <a:pt x="280512" y="518160"/>
                </a:lnTo>
                <a:lnTo>
                  <a:pt x="282328" y="516890"/>
                </a:lnTo>
                <a:lnTo>
                  <a:pt x="261839" y="516890"/>
                </a:lnTo>
                <a:lnTo>
                  <a:pt x="258655" y="514350"/>
                </a:lnTo>
                <a:lnTo>
                  <a:pt x="259011" y="513080"/>
                </a:lnTo>
                <a:lnTo>
                  <a:pt x="260370" y="510540"/>
                </a:lnTo>
                <a:lnTo>
                  <a:pt x="262110" y="509270"/>
                </a:lnTo>
                <a:close/>
              </a:path>
              <a:path w="1377314" h="575310">
                <a:moveTo>
                  <a:pt x="793148" y="501650"/>
                </a:moveTo>
                <a:lnTo>
                  <a:pt x="791344" y="506730"/>
                </a:lnTo>
                <a:lnTo>
                  <a:pt x="790315" y="513080"/>
                </a:lnTo>
                <a:lnTo>
                  <a:pt x="785972" y="523240"/>
                </a:lnTo>
                <a:lnTo>
                  <a:pt x="782746" y="530860"/>
                </a:lnTo>
                <a:lnTo>
                  <a:pt x="774275" y="532130"/>
                </a:lnTo>
                <a:lnTo>
                  <a:pt x="816142" y="532130"/>
                </a:lnTo>
                <a:lnTo>
                  <a:pt x="794522" y="508000"/>
                </a:lnTo>
                <a:lnTo>
                  <a:pt x="793148" y="501650"/>
                </a:lnTo>
                <a:close/>
              </a:path>
              <a:path w="1377314" h="575310">
                <a:moveTo>
                  <a:pt x="554197" y="509270"/>
                </a:moveTo>
                <a:lnTo>
                  <a:pt x="549714" y="511810"/>
                </a:lnTo>
                <a:lnTo>
                  <a:pt x="540113" y="516890"/>
                </a:lnTo>
                <a:lnTo>
                  <a:pt x="533416" y="520700"/>
                </a:lnTo>
                <a:lnTo>
                  <a:pt x="526341" y="523240"/>
                </a:lnTo>
                <a:lnTo>
                  <a:pt x="518898" y="525780"/>
                </a:lnTo>
                <a:lnTo>
                  <a:pt x="511093" y="528320"/>
                </a:lnTo>
                <a:lnTo>
                  <a:pt x="505747" y="529590"/>
                </a:lnTo>
                <a:lnTo>
                  <a:pt x="561322" y="529590"/>
                </a:lnTo>
                <a:lnTo>
                  <a:pt x="553958" y="528320"/>
                </a:lnTo>
                <a:lnTo>
                  <a:pt x="549333" y="524510"/>
                </a:lnTo>
                <a:lnTo>
                  <a:pt x="546933" y="519430"/>
                </a:lnTo>
                <a:lnTo>
                  <a:pt x="549904" y="514350"/>
                </a:lnTo>
                <a:lnTo>
                  <a:pt x="554197" y="509270"/>
                </a:lnTo>
                <a:close/>
              </a:path>
              <a:path w="1377314" h="575310">
                <a:moveTo>
                  <a:pt x="617278" y="509270"/>
                </a:moveTo>
                <a:lnTo>
                  <a:pt x="613239" y="511810"/>
                </a:lnTo>
                <a:lnTo>
                  <a:pt x="611157" y="513080"/>
                </a:lnTo>
                <a:lnTo>
                  <a:pt x="603443" y="518160"/>
                </a:lnTo>
                <a:lnTo>
                  <a:pt x="595167" y="521970"/>
                </a:lnTo>
                <a:lnTo>
                  <a:pt x="586311" y="525780"/>
                </a:lnTo>
                <a:lnTo>
                  <a:pt x="576854" y="528320"/>
                </a:lnTo>
                <a:lnTo>
                  <a:pt x="569571" y="529590"/>
                </a:lnTo>
                <a:lnTo>
                  <a:pt x="603565" y="529590"/>
                </a:lnTo>
                <a:lnTo>
                  <a:pt x="606229" y="523240"/>
                </a:lnTo>
                <a:lnTo>
                  <a:pt x="608985" y="519430"/>
                </a:lnTo>
                <a:lnTo>
                  <a:pt x="611499" y="515620"/>
                </a:lnTo>
                <a:lnTo>
                  <a:pt x="614319" y="513080"/>
                </a:lnTo>
                <a:lnTo>
                  <a:pt x="617278" y="509270"/>
                </a:lnTo>
                <a:close/>
              </a:path>
              <a:path w="1377314" h="575310">
                <a:moveTo>
                  <a:pt x="1122967" y="505460"/>
                </a:moveTo>
                <a:lnTo>
                  <a:pt x="1126446" y="508000"/>
                </a:lnTo>
                <a:lnTo>
                  <a:pt x="1129875" y="510540"/>
                </a:lnTo>
                <a:lnTo>
                  <a:pt x="1133152" y="513080"/>
                </a:lnTo>
                <a:lnTo>
                  <a:pt x="1137146" y="515620"/>
                </a:lnTo>
                <a:lnTo>
                  <a:pt x="1142086" y="519430"/>
                </a:lnTo>
                <a:lnTo>
                  <a:pt x="1145350" y="523240"/>
                </a:lnTo>
                <a:lnTo>
                  <a:pt x="1144315" y="527050"/>
                </a:lnTo>
                <a:lnTo>
                  <a:pt x="1137296" y="529590"/>
                </a:lnTo>
                <a:lnTo>
                  <a:pt x="1351706" y="529590"/>
                </a:lnTo>
                <a:lnTo>
                  <a:pt x="1346398" y="523240"/>
                </a:lnTo>
                <a:lnTo>
                  <a:pt x="1344806" y="520700"/>
                </a:lnTo>
                <a:lnTo>
                  <a:pt x="1170007" y="520700"/>
                </a:lnTo>
                <a:lnTo>
                  <a:pt x="1163073" y="519430"/>
                </a:lnTo>
                <a:lnTo>
                  <a:pt x="1157549" y="518160"/>
                </a:lnTo>
                <a:lnTo>
                  <a:pt x="1150645" y="516890"/>
                </a:lnTo>
                <a:lnTo>
                  <a:pt x="1143947" y="514350"/>
                </a:lnTo>
                <a:lnTo>
                  <a:pt x="1137439" y="511810"/>
                </a:lnTo>
                <a:lnTo>
                  <a:pt x="1131107" y="509270"/>
                </a:lnTo>
                <a:lnTo>
                  <a:pt x="1128351" y="508000"/>
                </a:lnTo>
                <a:lnTo>
                  <a:pt x="1122967" y="505460"/>
                </a:lnTo>
                <a:close/>
              </a:path>
              <a:path w="1377314" h="575310">
                <a:moveTo>
                  <a:pt x="335351" y="508000"/>
                </a:moveTo>
                <a:lnTo>
                  <a:pt x="324083" y="515620"/>
                </a:lnTo>
                <a:lnTo>
                  <a:pt x="312183" y="520700"/>
                </a:lnTo>
                <a:lnTo>
                  <a:pt x="299468" y="524510"/>
                </a:lnTo>
                <a:lnTo>
                  <a:pt x="285757" y="527050"/>
                </a:lnTo>
                <a:lnTo>
                  <a:pt x="280029" y="528320"/>
                </a:lnTo>
                <a:lnTo>
                  <a:pt x="409766" y="528320"/>
                </a:lnTo>
                <a:lnTo>
                  <a:pt x="410373" y="527050"/>
                </a:lnTo>
                <a:lnTo>
                  <a:pt x="374147" y="527050"/>
                </a:lnTo>
                <a:lnTo>
                  <a:pt x="367174" y="525780"/>
                </a:lnTo>
                <a:lnTo>
                  <a:pt x="329001" y="525780"/>
                </a:lnTo>
                <a:lnTo>
                  <a:pt x="324706" y="523240"/>
                </a:lnTo>
                <a:lnTo>
                  <a:pt x="325280" y="518160"/>
                </a:lnTo>
                <a:lnTo>
                  <a:pt x="329301" y="514350"/>
                </a:lnTo>
                <a:lnTo>
                  <a:pt x="335351" y="508000"/>
                </a:lnTo>
                <a:close/>
              </a:path>
              <a:path w="1377314" h="575310">
                <a:moveTo>
                  <a:pt x="699142" y="508000"/>
                </a:moveTo>
                <a:lnTo>
                  <a:pt x="691725" y="510540"/>
                </a:lnTo>
                <a:lnTo>
                  <a:pt x="685299" y="515620"/>
                </a:lnTo>
                <a:lnTo>
                  <a:pt x="665043" y="528320"/>
                </a:lnTo>
                <a:lnTo>
                  <a:pt x="728964" y="528320"/>
                </a:lnTo>
                <a:lnTo>
                  <a:pt x="729432" y="524510"/>
                </a:lnTo>
                <a:lnTo>
                  <a:pt x="694342" y="524510"/>
                </a:lnTo>
                <a:lnTo>
                  <a:pt x="692157" y="515620"/>
                </a:lnTo>
                <a:lnTo>
                  <a:pt x="699142" y="508000"/>
                </a:lnTo>
                <a:close/>
              </a:path>
              <a:path w="1377314" h="575310">
                <a:moveTo>
                  <a:pt x="422041" y="510540"/>
                </a:moveTo>
                <a:lnTo>
                  <a:pt x="419221" y="513080"/>
                </a:lnTo>
                <a:lnTo>
                  <a:pt x="413468" y="515620"/>
                </a:lnTo>
                <a:lnTo>
                  <a:pt x="405763" y="519430"/>
                </a:lnTo>
                <a:lnTo>
                  <a:pt x="397584" y="521970"/>
                </a:lnTo>
                <a:lnTo>
                  <a:pt x="388990" y="524510"/>
                </a:lnTo>
                <a:lnTo>
                  <a:pt x="380042" y="527050"/>
                </a:lnTo>
                <a:lnTo>
                  <a:pt x="410373" y="527050"/>
                </a:lnTo>
                <a:lnTo>
                  <a:pt x="410979" y="525780"/>
                </a:lnTo>
                <a:lnTo>
                  <a:pt x="415208" y="519430"/>
                </a:lnTo>
                <a:lnTo>
                  <a:pt x="418434" y="514350"/>
                </a:lnTo>
                <a:lnTo>
                  <a:pt x="422041" y="510540"/>
                </a:lnTo>
                <a:close/>
              </a:path>
              <a:path w="1377314" h="575310">
                <a:moveTo>
                  <a:pt x="1100475" y="514350"/>
                </a:moveTo>
                <a:lnTo>
                  <a:pt x="1106317" y="520700"/>
                </a:lnTo>
                <a:lnTo>
                  <a:pt x="1109505" y="525780"/>
                </a:lnTo>
                <a:lnTo>
                  <a:pt x="1100983" y="527050"/>
                </a:lnTo>
                <a:lnTo>
                  <a:pt x="1125741" y="527050"/>
                </a:lnTo>
                <a:lnTo>
                  <a:pt x="1120094" y="524510"/>
                </a:lnTo>
                <a:lnTo>
                  <a:pt x="1113861" y="521970"/>
                </a:lnTo>
                <a:lnTo>
                  <a:pt x="1109200" y="519430"/>
                </a:lnTo>
                <a:lnTo>
                  <a:pt x="1104780" y="516890"/>
                </a:lnTo>
                <a:lnTo>
                  <a:pt x="1100475" y="514350"/>
                </a:lnTo>
                <a:close/>
              </a:path>
              <a:path w="1377314" h="575310">
                <a:moveTo>
                  <a:pt x="126017" y="513080"/>
                </a:moveTo>
                <a:lnTo>
                  <a:pt x="100177" y="523240"/>
                </a:lnTo>
                <a:lnTo>
                  <a:pt x="86359" y="525780"/>
                </a:lnTo>
                <a:lnTo>
                  <a:pt x="112859" y="525780"/>
                </a:lnTo>
                <a:lnTo>
                  <a:pt x="115196" y="523240"/>
                </a:lnTo>
                <a:lnTo>
                  <a:pt x="120187" y="518160"/>
                </a:lnTo>
                <a:lnTo>
                  <a:pt x="123057" y="515620"/>
                </a:lnTo>
                <a:lnTo>
                  <a:pt x="126017" y="513080"/>
                </a:lnTo>
                <a:close/>
              </a:path>
              <a:path w="1377314" h="575310">
                <a:moveTo>
                  <a:pt x="367748" y="513080"/>
                </a:moveTo>
                <a:lnTo>
                  <a:pt x="363621" y="515620"/>
                </a:lnTo>
                <a:lnTo>
                  <a:pt x="359392" y="518160"/>
                </a:lnTo>
                <a:lnTo>
                  <a:pt x="342707" y="524510"/>
                </a:lnTo>
                <a:lnTo>
                  <a:pt x="335612" y="525780"/>
                </a:lnTo>
                <a:lnTo>
                  <a:pt x="367174" y="525780"/>
                </a:lnTo>
                <a:lnTo>
                  <a:pt x="361958" y="524510"/>
                </a:lnTo>
                <a:lnTo>
                  <a:pt x="361335" y="520700"/>
                </a:lnTo>
                <a:lnTo>
                  <a:pt x="362630" y="518160"/>
                </a:lnTo>
                <a:lnTo>
                  <a:pt x="364980" y="515620"/>
                </a:lnTo>
                <a:lnTo>
                  <a:pt x="367748" y="513080"/>
                </a:lnTo>
                <a:close/>
              </a:path>
              <a:path w="1377314" h="575310">
                <a:moveTo>
                  <a:pt x="733343" y="509270"/>
                </a:moveTo>
                <a:lnTo>
                  <a:pt x="721367" y="516890"/>
                </a:lnTo>
                <a:lnTo>
                  <a:pt x="714662" y="520700"/>
                </a:lnTo>
                <a:lnTo>
                  <a:pt x="701339" y="524510"/>
                </a:lnTo>
                <a:lnTo>
                  <a:pt x="729432" y="524510"/>
                </a:lnTo>
                <a:lnTo>
                  <a:pt x="730968" y="516890"/>
                </a:lnTo>
                <a:lnTo>
                  <a:pt x="731984" y="513080"/>
                </a:lnTo>
                <a:lnTo>
                  <a:pt x="733343" y="509270"/>
                </a:lnTo>
                <a:close/>
              </a:path>
              <a:path w="1377314" h="575310">
                <a:moveTo>
                  <a:pt x="944697" y="499110"/>
                </a:moveTo>
                <a:lnTo>
                  <a:pt x="949500" y="506730"/>
                </a:lnTo>
                <a:lnTo>
                  <a:pt x="952771" y="513080"/>
                </a:lnTo>
                <a:lnTo>
                  <a:pt x="952598" y="519430"/>
                </a:lnTo>
                <a:lnTo>
                  <a:pt x="947072" y="521970"/>
                </a:lnTo>
                <a:lnTo>
                  <a:pt x="940341" y="523240"/>
                </a:lnTo>
                <a:lnTo>
                  <a:pt x="996678" y="523240"/>
                </a:lnTo>
                <a:lnTo>
                  <a:pt x="981237" y="519430"/>
                </a:lnTo>
                <a:lnTo>
                  <a:pt x="967487" y="514350"/>
                </a:lnTo>
                <a:lnTo>
                  <a:pt x="955337" y="506730"/>
                </a:lnTo>
                <a:lnTo>
                  <a:pt x="944697" y="499110"/>
                </a:lnTo>
                <a:close/>
              </a:path>
              <a:path w="1377314" h="575310">
                <a:moveTo>
                  <a:pt x="1022040" y="514350"/>
                </a:moveTo>
                <a:lnTo>
                  <a:pt x="1021265" y="516890"/>
                </a:lnTo>
                <a:lnTo>
                  <a:pt x="1020033" y="518160"/>
                </a:lnTo>
                <a:lnTo>
                  <a:pt x="1012553" y="523240"/>
                </a:lnTo>
                <a:lnTo>
                  <a:pt x="1036441" y="523240"/>
                </a:lnTo>
                <a:lnTo>
                  <a:pt x="1031463" y="520700"/>
                </a:lnTo>
                <a:lnTo>
                  <a:pt x="1026624" y="518160"/>
                </a:lnTo>
                <a:lnTo>
                  <a:pt x="1022040" y="514350"/>
                </a:lnTo>
                <a:close/>
              </a:path>
              <a:path w="1377314" h="575310">
                <a:moveTo>
                  <a:pt x="208579" y="514350"/>
                </a:moveTo>
                <a:lnTo>
                  <a:pt x="200268" y="518160"/>
                </a:lnTo>
                <a:lnTo>
                  <a:pt x="191523" y="520700"/>
                </a:lnTo>
                <a:lnTo>
                  <a:pt x="182626" y="521970"/>
                </a:lnTo>
                <a:lnTo>
                  <a:pt x="196740" y="521970"/>
                </a:lnTo>
                <a:lnTo>
                  <a:pt x="201797" y="518160"/>
                </a:lnTo>
                <a:lnTo>
                  <a:pt x="208579" y="514350"/>
                </a:lnTo>
                <a:close/>
              </a:path>
              <a:path w="1377314" h="575310">
                <a:moveTo>
                  <a:pt x="1353163" y="444500"/>
                </a:moveTo>
                <a:lnTo>
                  <a:pt x="1088130" y="444500"/>
                </a:lnTo>
                <a:lnTo>
                  <a:pt x="1105082" y="455930"/>
                </a:lnTo>
                <a:lnTo>
                  <a:pt x="1123127" y="467360"/>
                </a:lnTo>
                <a:lnTo>
                  <a:pt x="1141346" y="477520"/>
                </a:lnTo>
                <a:lnTo>
                  <a:pt x="1158819" y="488950"/>
                </a:lnTo>
                <a:lnTo>
                  <a:pt x="1167311" y="494030"/>
                </a:lnTo>
                <a:lnTo>
                  <a:pt x="1177338" y="502920"/>
                </a:lnTo>
                <a:lnTo>
                  <a:pt x="1182304" y="511810"/>
                </a:lnTo>
                <a:lnTo>
                  <a:pt x="1175608" y="518160"/>
                </a:lnTo>
                <a:lnTo>
                  <a:pt x="1170007" y="520700"/>
                </a:lnTo>
                <a:lnTo>
                  <a:pt x="1344806" y="520700"/>
                </a:lnTo>
                <a:lnTo>
                  <a:pt x="1341622" y="515620"/>
                </a:lnTo>
                <a:lnTo>
                  <a:pt x="1336974" y="509270"/>
                </a:lnTo>
                <a:lnTo>
                  <a:pt x="1371511" y="509270"/>
                </a:lnTo>
                <a:lnTo>
                  <a:pt x="1370890" y="505460"/>
                </a:lnTo>
                <a:lnTo>
                  <a:pt x="1364281" y="492760"/>
                </a:lnTo>
                <a:lnTo>
                  <a:pt x="1355550" y="482600"/>
                </a:lnTo>
                <a:lnTo>
                  <a:pt x="1347528" y="472440"/>
                </a:lnTo>
                <a:lnTo>
                  <a:pt x="1343756" y="467360"/>
                </a:lnTo>
                <a:lnTo>
                  <a:pt x="1339362" y="462280"/>
                </a:lnTo>
                <a:lnTo>
                  <a:pt x="1334599" y="457200"/>
                </a:lnTo>
                <a:lnTo>
                  <a:pt x="1373637" y="457200"/>
                </a:lnTo>
                <a:lnTo>
                  <a:pt x="1353163" y="444500"/>
                </a:lnTo>
                <a:close/>
              </a:path>
              <a:path w="1377314" h="575310">
                <a:moveTo>
                  <a:pt x="1371511" y="509270"/>
                </a:moveTo>
                <a:lnTo>
                  <a:pt x="1336974" y="509270"/>
                </a:lnTo>
                <a:lnTo>
                  <a:pt x="1368356" y="520700"/>
                </a:lnTo>
                <a:lnTo>
                  <a:pt x="1372242" y="518160"/>
                </a:lnTo>
                <a:lnTo>
                  <a:pt x="1372547" y="515620"/>
                </a:lnTo>
                <a:lnTo>
                  <a:pt x="1371511" y="509270"/>
                </a:lnTo>
                <a:close/>
              </a:path>
              <a:path w="1377314" h="575310">
                <a:moveTo>
                  <a:pt x="289720" y="510540"/>
                </a:moveTo>
                <a:lnTo>
                  <a:pt x="281271" y="513080"/>
                </a:lnTo>
                <a:lnTo>
                  <a:pt x="270677" y="515620"/>
                </a:lnTo>
                <a:lnTo>
                  <a:pt x="261839" y="516890"/>
                </a:lnTo>
                <a:lnTo>
                  <a:pt x="282328" y="516890"/>
                </a:lnTo>
                <a:lnTo>
                  <a:pt x="285960" y="514350"/>
                </a:lnTo>
                <a:lnTo>
                  <a:pt x="289720" y="510540"/>
                </a:lnTo>
                <a:close/>
              </a:path>
              <a:path w="1377314" h="575310">
                <a:moveTo>
                  <a:pt x="68735" y="501849"/>
                </a:moveTo>
                <a:lnTo>
                  <a:pt x="65234" y="502920"/>
                </a:lnTo>
                <a:lnTo>
                  <a:pt x="59654" y="505460"/>
                </a:lnTo>
                <a:lnTo>
                  <a:pt x="53365" y="508000"/>
                </a:lnTo>
                <a:lnTo>
                  <a:pt x="46702" y="509270"/>
                </a:lnTo>
                <a:lnTo>
                  <a:pt x="58589" y="509270"/>
                </a:lnTo>
                <a:lnTo>
                  <a:pt x="60124" y="508000"/>
                </a:lnTo>
                <a:lnTo>
                  <a:pt x="65107" y="504190"/>
                </a:lnTo>
                <a:lnTo>
                  <a:pt x="68735" y="501849"/>
                </a:lnTo>
                <a:close/>
              </a:path>
              <a:path w="1377314" h="575310">
                <a:moveTo>
                  <a:pt x="62379" y="463550"/>
                </a:moveTo>
                <a:lnTo>
                  <a:pt x="46819" y="463550"/>
                </a:lnTo>
                <a:lnTo>
                  <a:pt x="46629" y="464820"/>
                </a:lnTo>
                <a:lnTo>
                  <a:pt x="36750" y="472440"/>
                </a:lnTo>
                <a:lnTo>
                  <a:pt x="26399" y="481330"/>
                </a:lnTo>
                <a:lnTo>
                  <a:pt x="15327" y="488950"/>
                </a:lnTo>
                <a:lnTo>
                  <a:pt x="3284" y="496570"/>
                </a:lnTo>
                <a:lnTo>
                  <a:pt x="0" y="497840"/>
                </a:lnTo>
                <a:lnTo>
                  <a:pt x="0" y="504190"/>
                </a:lnTo>
                <a:lnTo>
                  <a:pt x="6332" y="502920"/>
                </a:lnTo>
                <a:lnTo>
                  <a:pt x="23548" y="497840"/>
                </a:lnTo>
                <a:lnTo>
                  <a:pt x="31740" y="495300"/>
                </a:lnTo>
                <a:lnTo>
                  <a:pt x="39669" y="491490"/>
                </a:lnTo>
                <a:lnTo>
                  <a:pt x="50362" y="491490"/>
                </a:lnTo>
                <a:lnTo>
                  <a:pt x="55416" y="486410"/>
                </a:lnTo>
                <a:lnTo>
                  <a:pt x="66674" y="477520"/>
                </a:lnTo>
                <a:lnTo>
                  <a:pt x="50947" y="477520"/>
                </a:lnTo>
                <a:lnTo>
                  <a:pt x="53360" y="469900"/>
                </a:lnTo>
                <a:lnTo>
                  <a:pt x="60319" y="464820"/>
                </a:lnTo>
                <a:lnTo>
                  <a:pt x="62379" y="463550"/>
                </a:lnTo>
                <a:close/>
              </a:path>
              <a:path w="1377314" h="575310">
                <a:moveTo>
                  <a:pt x="77299" y="496570"/>
                </a:moveTo>
                <a:lnTo>
                  <a:pt x="73108" y="499110"/>
                </a:lnTo>
                <a:lnTo>
                  <a:pt x="68735" y="501849"/>
                </a:lnTo>
                <a:lnTo>
                  <a:pt x="69387" y="501650"/>
                </a:lnTo>
                <a:lnTo>
                  <a:pt x="77299" y="496570"/>
                </a:lnTo>
                <a:close/>
              </a:path>
              <a:path w="1377314" h="575310">
                <a:moveTo>
                  <a:pt x="82176" y="468630"/>
                </a:moveTo>
                <a:lnTo>
                  <a:pt x="67560" y="473710"/>
                </a:lnTo>
                <a:lnTo>
                  <a:pt x="60004" y="476250"/>
                </a:lnTo>
                <a:lnTo>
                  <a:pt x="51810" y="477520"/>
                </a:lnTo>
                <a:lnTo>
                  <a:pt x="66674" y="477520"/>
                </a:lnTo>
                <a:lnTo>
                  <a:pt x="68282" y="476250"/>
                </a:lnTo>
                <a:lnTo>
                  <a:pt x="82176" y="468630"/>
                </a:lnTo>
                <a:close/>
              </a:path>
              <a:path w="1377314" h="575310">
                <a:moveTo>
                  <a:pt x="816046" y="452120"/>
                </a:moveTo>
                <a:lnTo>
                  <a:pt x="770351" y="452120"/>
                </a:lnTo>
                <a:lnTo>
                  <a:pt x="773729" y="458470"/>
                </a:lnTo>
                <a:lnTo>
                  <a:pt x="806279" y="476250"/>
                </a:lnTo>
                <a:lnTo>
                  <a:pt x="813455" y="474980"/>
                </a:lnTo>
                <a:lnTo>
                  <a:pt x="818497" y="468630"/>
                </a:lnTo>
                <a:lnTo>
                  <a:pt x="818717" y="461010"/>
                </a:lnTo>
                <a:lnTo>
                  <a:pt x="816450" y="453390"/>
                </a:lnTo>
                <a:lnTo>
                  <a:pt x="816046" y="452120"/>
                </a:lnTo>
                <a:close/>
              </a:path>
              <a:path w="1377314" h="575310">
                <a:moveTo>
                  <a:pt x="698050" y="448310"/>
                </a:moveTo>
                <a:lnTo>
                  <a:pt x="654006" y="448310"/>
                </a:lnTo>
                <a:lnTo>
                  <a:pt x="654908" y="453390"/>
                </a:lnTo>
                <a:lnTo>
                  <a:pt x="654032" y="457200"/>
                </a:lnTo>
                <a:lnTo>
                  <a:pt x="655492" y="466090"/>
                </a:lnTo>
                <a:lnTo>
                  <a:pt x="661372" y="471170"/>
                </a:lnTo>
                <a:lnTo>
                  <a:pt x="679042" y="466090"/>
                </a:lnTo>
                <a:lnTo>
                  <a:pt x="686145" y="461010"/>
                </a:lnTo>
                <a:lnTo>
                  <a:pt x="692175" y="454660"/>
                </a:lnTo>
                <a:lnTo>
                  <a:pt x="698050" y="448310"/>
                </a:lnTo>
                <a:close/>
              </a:path>
              <a:path w="1377314" h="575310">
                <a:moveTo>
                  <a:pt x="685706" y="0"/>
                </a:moveTo>
                <a:lnTo>
                  <a:pt x="610046" y="15240"/>
                </a:lnTo>
                <a:lnTo>
                  <a:pt x="540453" y="33020"/>
                </a:lnTo>
                <a:lnTo>
                  <a:pt x="476673" y="53340"/>
                </a:lnTo>
                <a:lnTo>
                  <a:pt x="418453" y="74930"/>
                </a:lnTo>
                <a:lnTo>
                  <a:pt x="365539" y="100330"/>
                </a:lnTo>
                <a:lnTo>
                  <a:pt x="317678" y="127000"/>
                </a:lnTo>
                <a:lnTo>
                  <a:pt x="274618" y="154940"/>
                </a:lnTo>
                <a:lnTo>
                  <a:pt x="236105" y="185420"/>
                </a:lnTo>
                <a:lnTo>
                  <a:pt x="201885" y="214630"/>
                </a:lnTo>
                <a:lnTo>
                  <a:pt x="171707" y="245110"/>
                </a:lnTo>
                <a:lnTo>
                  <a:pt x="145315" y="276860"/>
                </a:lnTo>
                <a:lnTo>
                  <a:pt x="102882" y="337820"/>
                </a:lnTo>
                <a:lnTo>
                  <a:pt x="72562" y="394970"/>
                </a:lnTo>
                <a:lnTo>
                  <a:pt x="61310" y="421640"/>
                </a:lnTo>
                <a:lnTo>
                  <a:pt x="51282" y="433070"/>
                </a:lnTo>
                <a:lnTo>
                  <a:pt x="40652" y="443230"/>
                </a:lnTo>
                <a:lnTo>
                  <a:pt x="16136" y="464820"/>
                </a:lnTo>
                <a:lnTo>
                  <a:pt x="14295" y="466090"/>
                </a:lnTo>
                <a:lnTo>
                  <a:pt x="13037" y="468630"/>
                </a:lnTo>
                <a:lnTo>
                  <a:pt x="17266" y="469900"/>
                </a:lnTo>
                <a:lnTo>
                  <a:pt x="24061" y="468630"/>
                </a:lnTo>
                <a:lnTo>
                  <a:pt x="31400" y="468630"/>
                </a:lnTo>
                <a:lnTo>
                  <a:pt x="46819" y="463550"/>
                </a:lnTo>
                <a:lnTo>
                  <a:pt x="62379" y="463550"/>
                </a:lnTo>
                <a:lnTo>
                  <a:pt x="70617" y="458470"/>
                </a:lnTo>
                <a:lnTo>
                  <a:pt x="58237" y="458470"/>
                </a:lnTo>
                <a:lnTo>
                  <a:pt x="58275" y="457200"/>
                </a:lnTo>
                <a:lnTo>
                  <a:pt x="60548" y="454660"/>
                </a:lnTo>
                <a:lnTo>
                  <a:pt x="61755" y="453390"/>
                </a:lnTo>
                <a:lnTo>
                  <a:pt x="61551" y="453390"/>
                </a:lnTo>
                <a:lnTo>
                  <a:pt x="63545" y="452120"/>
                </a:lnTo>
                <a:lnTo>
                  <a:pt x="68689" y="447040"/>
                </a:lnTo>
                <a:lnTo>
                  <a:pt x="75509" y="443230"/>
                </a:lnTo>
                <a:lnTo>
                  <a:pt x="82710" y="440690"/>
                </a:lnTo>
                <a:lnTo>
                  <a:pt x="86507" y="438150"/>
                </a:lnTo>
                <a:lnTo>
                  <a:pt x="90457" y="435610"/>
                </a:lnTo>
                <a:lnTo>
                  <a:pt x="95498" y="434340"/>
                </a:lnTo>
                <a:lnTo>
                  <a:pt x="1339813" y="434340"/>
                </a:lnTo>
                <a:lnTo>
                  <a:pt x="1333137" y="429260"/>
                </a:lnTo>
                <a:lnTo>
                  <a:pt x="1315214" y="412750"/>
                </a:lnTo>
                <a:lnTo>
                  <a:pt x="1299001" y="394970"/>
                </a:lnTo>
                <a:lnTo>
                  <a:pt x="1286178" y="368300"/>
                </a:lnTo>
                <a:lnTo>
                  <a:pt x="1270928" y="341630"/>
                </a:lnTo>
                <a:lnTo>
                  <a:pt x="1232315" y="284480"/>
                </a:lnTo>
                <a:lnTo>
                  <a:pt x="1181490" y="226060"/>
                </a:lnTo>
                <a:lnTo>
                  <a:pt x="1150977" y="198120"/>
                </a:lnTo>
                <a:lnTo>
                  <a:pt x="1116783" y="170180"/>
                </a:lnTo>
                <a:lnTo>
                  <a:pt x="1078701" y="143510"/>
                </a:lnTo>
                <a:lnTo>
                  <a:pt x="1036522" y="116840"/>
                </a:lnTo>
                <a:lnTo>
                  <a:pt x="990037" y="92710"/>
                </a:lnTo>
                <a:lnTo>
                  <a:pt x="939037" y="69850"/>
                </a:lnTo>
                <a:lnTo>
                  <a:pt x="883312" y="48260"/>
                </a:lnTo>
                <a:lnTo>
                  <a:pt x="822655" y="30480"/>
                </a:lnTo>
                <a:lnTo>
                  <a:pt x="756855" y="13970"/>
                </a:lnTo>
                <a:lnTo>
                  <a:pt x="685706" y="0"/>
                </a:lnTo>
                <a:close/>
              </a:path>
              <a:path w="1377314" h="575310">
                <a:moveTo>
                  <a:pt x="1086181" y="445770"/>
                </a:moveTo>
                <a:lnTo>
                  <a:pt x="1000805" y="445770"/>
                </a:lnTo>
                <a:lnTo>
                  <a:pt x="1001478" y="447040"/>
                </a:lnTo>
                <a:lnTo>
                  <a:pt x="1047732" y="467360"/>
                </a:lnTo>
                <a:lnTo>
                  <a:pt x="1055555" y="468630"/>
                </a:lnTo>
                <a:lnTo>
                  <a:pt x="1062629" y="467360"/>
                </a:lnTo>
                <a:lnTo>
                  <a:pt x="1062959" y="457200"/>
                </a:lnTo>
                <a:lnTo>
                  <a:pt x="1061880" y="453390"/>
                </a:lnTo>
                <a:lnTo>
                  <a:pt x="1060952" y="449580"/>
                </a:lnTo>
                <a:lnTo>
                  <a:pt x="1062032" y="448310"/>
                </a:lnTo>
                <a:lnTo>
                  <a:pt x="1086549" y="448310"/>
                </a:lnTo>
                <a:lnTo>
                  <a:pt x="1086264" y="447040"/>
                </a:lnTo>
                <a:lnTo>
                  <a:pt x="1086181" y="445770"/>
                </a:lnTo>
                <a:close/>
              </a:path>
              <a:path w="1377314" h="575310">
                <a:moveTo>
                  <a:pt x="520454" y="452120"/>
                </a:moveTo>
                <a:lnTo>
                  <a:pt x="476791" y="452120"/>
                </a:lnTo>
                <a:lnTo>
                  <a:pt x="476651" y="455930"/>
                </a:lnTo>
                <a:lnTo>
                  <a:pt x="473120" y="463550"/>
                </a:lnTo>
                <a:lnTo>
                  <a:pt x="477476" y="466090"/>
                </a:lnTo>
                <a:lnTo>
                  <a:pt x="483405" y="467360"/>
                </a:lnTo>
                <a:lnTo>
                  <a:pt x="490205" y="467360"/>
                </a:lnTo>
                <a:lnTo>
                  <a:pt x="496914" y="466090"/>
                </a:lnTo>
                <a:lnTo>
                  <a:pt x="502572" y="463550"/>
                </a:lnTo>
                <a:lnTo>
                  <a:pt x="511234" y="458470"/>
                </a:lnTo>
                <a:lnTo>
                  <a:pt x="518972" y="453390"/>
                </a:lnTo>
                <a:lnTo>
                  <a:pt x="520454" y="452120"/>
                </a:lnTo>
                <a:close/>
              </a:path>
              <a:path w="1377314" h="575310">
                <a:moveTo>
                  <a:pt x="815360" y="444500"/>
                </a:moveTo>
                <a:lnTo>
                  <a:pt x="553143" y="444500"/>
                </a:lnTo>
                <a:lnTo>
                  <a:pt x="551594" y="449580"/>
                </a:lnTo>
                <a:lnTo>
                  <a:pt x="549346" y="453390"/>
                </a:lnTo>
                <a:lnTo>
                  <a:pt x="548634" y="462280"/>
                </a:lnTo>
                <a:lnTo>
                  <a:pt x="552216" y="467360"/>
                </a:lnTo>
                <a:lnTo>
                  <a:pt x="560826" y="464820"/>
                </a:lnTo>
                <a:lnTo>
                  <a:pt x="568586" y="462280"/>
                </a:lnTo>
                <a:lnTo>
                  <a:pt x="575360" y="458470"/>
                </a:lnTo>
                <a:lnTo>
                  <a:pt x="581542" y="454660"/>
                </a:lnTo>
                <a:lnTo>
                  <a:pt x="587522" y="449580"/>
                </a:lnTo>
                <a:lnTo>
                  <a:pt x="652863" y="449580"/>
                </a:lnTo>
                <a:lnTo>
                  <a:pt x="654006" y="448310"/>
                </a:lnTo>
                <a:lnTo>
                  <a:pt x="742919" y="448310"/>
                </a:lnTo>
                <a:lnTo>
                  <a:pt x="744405" y="447040"/>
                </a:lnTo>
                <a:lnTo>
                  <a:pt x="814430" y="447040"/>
                </a:lnTo>
                <a:lnTo>
                  <a:pt x="814026" y="445770"/>
                </a:lnTo>
                <a:lnTo>
                  <a:pt x="813874" y="445770"/>
                </a:lnTo>
                <a:lnTo>
                  <a:pt x="815360" y="444500"/>
                </a:lnTo>
                <a:close/>
              </a:path>
              <a:path w="1377314" h="575310">
                <a:moveTo>
                  <a:pt x="1349826" y="441960"/>
                </a:moveTo>
                <a:lnTo>
                  <a:pt x="919830" y="441960"/>
                </a:lnTo>
                <a:lnTo>
                  <a:pt x="920478" y="443230"/>
                </a:lnTo>
                <a:lnTo>
                  <a:pt x="954260" y="462280"/>
                </a:lnTo>
                <a:lnTo>
                  <a:pt x="958984" y="463550"/>
                </a:lnTo>
                <a:lnTo>
                  <a:pt x="966350" y="466090"/>
                </a:lnTo>
                <a:lnTo>
                  <a:pt x="979393" y="463550"/>
                </a:lnTo>
                <a:lnTo>
                  <a:pt x="975774" y="454660"/>
                </a:lnTo>
                <a:lnTo>
                  <a:pt x="974186" y="450850"/>
                </a:lnTo>
                <a:lnTo>
                  <a:pt x="975812" y="449580"/>
                </a:lnTo>
                <a:lnTo>
                  <a:pt x="1000329" y="449580"/>
                </a:lnTo>
                <a:lnTo>
                  <a:pt x="999269" y="447040"/>
                </a:lnTo>
                <a:lnTo>
                  <a:pt x="1000805" y="445770"/>
                </a:lnTo>
                <a:lnTo>
                  <a:pt x="1086181" y="445770"/>
                </a:lnTo>
                <a:lnTo>
                  <a:pt x="1086098" y="444500"/>
                </a:lnTo>
                <a:lnTo>
                  <a:pt x="1353163" y="444500"/>
                </a:lnTo>
                <a:lnTo>
                  <a:pt x="1349826" y="441960"/>
                </a:lnTo>
                <a:close/>
              </a:path>
              <a:path w="1377314" h="575310">
                <a:moveTo>
                  <a:pt x="1341481" y="435610"/>
                </a:moveTo>
                <a:lnTo>
                  <a:pt x="137116" y="435610"/>
                </a:lnTo>
                <a:lnTo>
                  <a:pt x="130271" y="441960"/>
                </a:lnTo>
                <a:lnTo>
                  <a:pt x="123299" y="447040"/>
                </a:lnTo>
                <a:lnTo>
                  <a:pt x="115590" y="454660"/>
                </a:lnTo>
                <a:lnTo>
                  <a:pt x="111069" y="458470"/>
                </a:lnTo>
                <a:lnTo>
                  <a:pt x="113761" y="464820"/>
                </a:lnTo>
                <a:lnTo>
                  <a:pt x="121749" y="464820"/>
                </a:lnTo>
                <a:lnTo>
                  <a:pt x="128880" y="462280"/>
                </a:lnTo>
                <a:lnTo>
                  <a:pt x="135524" y="459740"/>
                </a:lnTo>
                <a:lnTo>
                  <a:pt x="141704" y="455930"/>
                </a:lnTo>
                <a:lnTo>
                  <a:pt x="153258" y="448310"/>
                </a:lnTo>
                <a:lnTo>
                  <a:pt x="159240" y="444500"/>
                </a:lnTo>
                <a:lnTo>
                  <a:pt x="164701" y="439420"/>
                </a:lnTo>
                <a:lnTo>
                  <a:pt x="261251" y="439420"/>
                </a:lnTo>
                <a:lnTo>
                  <a:pt x="264053" y="438150"/>
                </a:lnTo>
                <a:lnTo>
                  <a:pt x="1344819" y="438150"/>
                </a:lnTo>
                <a:lnTo>
                  <a:pt x="1341481" y="435610"/>
                </a:lnTo>
                <a:close/>
              </a:path>
              <a:path w="1377314" h="575310">
                <a:moveTo>
                  <a:pt x="530225" y="444500"/>
                </a:moveTo>
                <a:lnTo>
                  <a:pt x="444558" y="444500"/>
                </a:lnTo>
                <a:lnTo>
                  <a:pt x="442869" y="450850"/>
                </a:lnTo>
                <a:lnTo>
                  <a:pt x="440723" y="461010"/>
                </a:lnTo>
                <a:lnTo>
                  <a:pt x="450032" y="464820"/>
                </a:lnTo>
                <a:lnTo>
                  <a:pt x="457737" y="464820"/>
                </a:lnTo>
                <a:lnTo>
                  <a:pt x="464706" y="461010"/>
                </a:lnTo>
                <a:lnTo>
                  <a:pt x="470523" y="457200"/>
                </a:lnTo>
                <a:lnTo>
                  <a:pt x="474771" y="453390"/>
                </a:lnTo>
                <a:lnTo>
                  <a:pt x="475089" y="452120"/>
                </a:lnTo>
                <a:lnTo>
                  <a:pt x="520454" y="452120"/>
                </a:lnTo>
                <a:lnTo>
                  <a:pt x="526383" y="447040"/>
                </a:lnTo>
                <a:lnTo>
                  <a:pt x="530225" y="444500"/>
                </a:lnTo>
                <a:close/>
              </a:path>
              <a:path w="1377314" h="575310">
                <a:moveTo>
                  <a:pt x="742479" y="449580"/>
                </a:moveTo>
                <a:lnTo>
                  <a:pt x="716973" y="449580"/>
                </a:lnTo>
                <a:lnTo>
                  <a:pt x="718980" y="453390"/>
                </a:lnTo>
                <a:lnTo>
                  <a:pt x="720262" y="458470"/>
                </a:lnTo>
                <a:lnTo>
                  <a:pt x="723374" y="461010"/>
                </a:lnTo>
                <a:lnTo>
                  <a:pt x="723590" y="461010"/>
                </a:lnTo>
                <a:lnTo>
                  <a:pt x="724263" y="462280"/>
                </a:lnTo>
                <a:lnTo>
                  <a:pt x="724606" y="462280"/>
                </a:lnTo>
                <a:lnTo>
                  <a:pt x="725406" y="463550"/>
                </a:lnTo>
                <a:lnTo>
                  <a:pt x="726930" y="464820"/>
                </a:lnTo>
                <a:lnTo>
                  <a:pt x="732289" y="464820"/>
                </a:lnTo>
                <a:lnTo>
                  <a:pt x="734512" y="463550"/>
                </a:lnTo>
                <a:lnTo>
                  <a:pt x="736074" y="461010"/>
                </a:lnTo>
                <a:lnTo>
                  <a:pt x="739719" y="455930"/>
                </a:lnTo>
                <a:lnTo>
                  <a:pt x="741598" y="452120"/>
                </a:lnTo>
                <a:lnTo>
                  <a:pt x="742479" y="449580"/>
                </a:lnTo>
                <a:close/>
              </a:path>
              <a:path w="1377314" h="575310">
                <a:moveTo>
                  <a:pt x="1373637" y="457200"/>
                </a:moveTo>
                <a:lnTo>
                  <a:pt x="1334599" y="457200"/>
                </a:lnTo>
                <a:lnTo>
                  <a:pt x="1343505" y="461010"/>
                </a:lnTo>
                <a:lnTo>
                  <a:pt x="1352622" y="463550"/>
                </a:lnTo>
                <a:lnTo>
                  <a:pt x="1361837" y="464820"/>
                </a:lnTo>
                <a:lnTo>
                  <a:pt x="1374439" y="464820"/>
                </a:lnTo>
                <a:lnTo>
                  <a:pt x="1376920" y="462280"/>
                </a:lnTo>
                <a:lnTo>
                  <a:pt x="1376920" y="458470"/>
                </a:lnTo>
                <a:lnTo>
                  <a:pt x="1375684" y="458470"/>
                </a:lnTo>
                <a:lnTo>
                  <a:pt x="1373637" y="457200"/>
                </a:lnTo>
                <a:close/>
              </a:path>
              <a:path w="1377314" h="575310">
                <a:moveTo>
                  <a:pt x="652863" y="449580"/>
                </a:moveTo>
                <a:lnTo>
                  <a:pt x="589300" y="449580"/>
                </a:lnTo>
                <a:lnTo>
                  <a:pt x="586982" y="454660"/>
                </a:lnTo>
                <a:lnTo>
                  <a:pt x="586320" y="459740"/>
                </a:lnTo>
                <a:lnTo>
                  <a:pt x="588952" y="463550"/>
                </a:lnTo>
                <a:lnTo>
                  <a:pt x="596513" y="463550"/>
                </a:lnTo>
                <a:lnTo>
                  <a:pt x="605022" y="462280"/>
                </a:lnTo>
                <a:lnTo>
                  <a:pt x="625025" y="450850"/>
                </a:lnTo>
                <a:lnTo>
                  <a:pt x="650368" y="450850"/>
                </a:lnTo>
                <a:lnTo>
                  <a:pt x="652863" y="449580"/>
                </a:lnTo>
                <a:close/>
              </a:path>
              <a:path w="1377314" h="575310">
                <a:moveTo>
                  <a:pt x="814430" y="447040"/>
                </a:moveTo>
                <a:lnTo>
                  <a:pt x="744405" y="447040"/>
                </a:lnTo>
                <a:lnTo>
                  <a:pt x="747377" y="452120"/>
                </a:lnTo>
                <a:lnTo>
                  <a:pt x="751123" y="455930"/>
                </a:lnTo>
                <a:lnTo>
                  <a:pt x="761004" y="462280"/>
                </a:lnTo>
                <a:lnTo>
                  <a:pt x="768205" y="461010"/>
                </a:lnTo>
                <a:lnTo>
                  <a:pt x="768395" y="455930"/>
                </a:lnTo>
                <a:lnTo>
                  <a:pt x="768700" y="453390"/>
                </a:lnTo>
                <a:lnTo>
                  <a:pt x="770351" y="452120"/>
                </a:lnTo>
                <a:lnTo>
                  <a:pt x="816046" y="452120"/>
                </a:lnTo>
                <a:lnTo>
                  <a:pt x="814430" y="447040"/>
                </a:lnTo>
                <a:close/>
              </a:path>
              <a:path w="1377314" h="575310">
                <a:moveTo>
                  <a:pt x="1346488" y="439420"/>
                </a:moveTo>
                <a:lnTo>
                  <a:pt x="834575" y="439420"/>
                </a:lnTo>
                <a:lnTo>
                  <a:pt x="835261" y="440690"/>
                </a:lnTo>
                <a:lnTo>
                  <a:pt x="844202" y="445770"/>
                </a:lnTo>
                <a:lnTo>
                  <a:pt x="852871" y="450850"/>
                </a:lnTo>
                <a:lnTo>
                  <a:pt x="862009" y="455930"/>
                </a:lnTo>
                <a:lnTo>
                  <a:pt x="872357" y="458470"/>
                </a:lnTo>
                <a:lnTo>
                  <a:pt x="878860" y="459740"/>
                </a:lnTo>
                <a:lnTo>
                  <a:pt x="890099" y="462280"/>
                </a:lnTo>
                <a:lnTo>
                  <a:pt x="896233" y="452120"/>
                </a:lnTo>
                <a:lnTo>
                  <a:pt x="894646" y="448310"/>
                </a:lnTo>
                <a:lnTo>
                  <a:pt x="892258" y="443230"/>
                </a:lnTo>
                <a:lnTo>
                  <a:pt x="918344" y="443230"/>
                </a:lnTo>
                <a:lnTo>
                  <a:pt x="919830" y="441960"/>
                </a:lnTo>
                <a:lnTo>
                  <a:pt x="1349826" y="441960"/>
                </a:lnTo>
                <a:lnTo>
                  <a:pt x="1346488" y="439420"/>
                </a:lnTo>
                <a:close/>
              </a:path>
              <a:path w="1377314" h="575310">
                <a:moveTo>
                  <a:pt x="536061" y="440690"/>
                </a:moveTo>
                <a:lnTo>
                  <a:pt x="411081" y="440690"/>
                </a:lnTo>
                <a:lnTo>
                  <a:pt x="411071" y="443230"/>
                </a:lnTo>
                <a:lnTo>
                  <a:pt x="410812" y="447040"/>
                </a:lnTo>
                <a:lnTo>
                  <a:pt x="410530" y="453390"/>
                </a:lnTo>
                <a:lnTo>
                  <a:pt x="412584" y="459740"/>
                </a:lnTo>
                <a:lnTo>
                  <a:pt x="419247" y="461010"/>
                </a:lnTo>
                <a:lnTo>
                  <a:pt x="426514" y="458470"/>
                </a:lnTo>
                <a:lnTo>
                  <a:pt x="432518" y="454660"/>
                </a:lnTo>
                <a:lnTo>
                  <a:pt x="437713" y="449580"/>
                </a:lnTo>
                <a:lnTo>
                  <a:pt x="442551" y="444500"/>
                </a:lnTo>
                <a:lnTo>
                  <a:pt x="530225" y="444500"/>
                </a:lnTo>
                <a:lnTo>
                  <a:pt x="534068" y="441960"/>
                </a:lnTo>
                <a:lnTo>
                  <a:pt x="534626" y="441960"/>
                </a:lnTo>
                <a:lnTo>
                  <a:pt x="536061" y="440690"/>
                </a:lnTo>
                <a:close/>
              </a:path>
              <a:path w="1377314" h="575310">
                <a:moveTo>
                  <a:pt x="409773" y="441960"/>
                </a:moveTo>
                <a:lnTo>
                  <a:pt x="332938" y="441960"/>
                </a:lnTo>
                <a:lnTo>
                  <a:pt x="330258" y="445770"/>
                </a:lnTo>
                <a:lnTo>
                  <a:pt x="325165" y="453390"/>
                </a:lnTo>
                <a:lnTo>
                  <a:pt x="331731" y="459740"/>
                </a:lnTo>
                <a:lnTo>
                  <a:pt x="337103" y="458470"/>
                </a:lnTo>
                <a:lnTo>
                  <a:pt x="341180" y="458470"/>
                </a:lnTo>
                <a:lnTo>
                  <a:pt x="375724" y="447040"/>
                </a:lnTo>
                <a:lnTo>
                  <a:pt x="378467" y="445770"/>
                </a:lnTo>
                <a:lnTo>
                  <a:pt x="379953" y="444500"/>
                </a:lnTo>
                <a:lnTo>
                  <a:pt x="406496" y="444500"/>
                </a:lnTo>
                <a:lnTo>
                  <a:pt x="409773" y="441960"/>
                </a:lnTo>
                <a:close/>
              </a:path>
              <a:path w="1377314" h="575310">
                <a:moveTo>
                  <a:pt x="742919" y="448310"/>
                </a:moveTo>
                <a:lnTo>
                  <a:pt x="699485" y="448310"/>
                </a:lnTo>
                <a:lnTo>
                  <a:pt x="699489" y="453390"/>
                </a:lnTo>
                <a:lnTo>
                  <a:pt x="699371" y="459740"/>
                </a:lnTo>
                <a:lnTo>
                  <a:pt x="710166" y="458470"/>
                </a:lnTo>
                <a:lnTo>
                  <a:pt x="713366" y="453390"/>
                </a:lnTo>
                <a:lnTo>
                  <a:pt x="715589" y="450850"/>
                </a:lnTo>
                <a:lnTo>
                  <a:pt x="716973" y="449580"/>
                </a:lnTo>
                <a:lnTo>
                  <a:pt x="742479" y="449580"/>
                </a:lnTo>
                <a:lnTo>
                  <a:pt x="742919" y="448310"/>
                </a:lnTo>
                <a:close/>
              </a:path>
              <a:path w="1377314" h="575310">
                <a:moveTo>
                  <a:pt x="1000329" y="449580"/>
                </a:moveTo>
                <a:lnTo>
                  <a:pt x="975812" y="449580"/>
                </a:lnTo>
                <a:lnTo>
                  <a:pt x="979698" y="453390"/>
                </a:lnTo>
                <a:lnTo>
                  <a:pt x="985083" y="458470"/>
                </a:lnTo>
                <a:lnTo>
                  <a:pt x="1002532" y="459740"/>
                </a:lnTo>
                <a:lnTo>
                  <a:pt x="1001389" y="452120"/>
                </a:lnTo>
                <a:lnTo>
                  <a:pt x="1000329" y="449580"/>
                </a:lnTo>
                <a:close/>
              </a:path>
              <a:path w="1377314" h="575310">
                <a:moveTo>
                  <a:pt x="84754" y="450850"/>
                </a:moveTo>
                <a:lnTo>
                  <a:pt x="72219" y="455930"/>
                </a:lnTo>
                <a:lnTo>
                  <a:pt x="65709" y="457200"/>
                </a:lnTo>
                <a:lnTo>
                  <a:pt x="58846" y="458470"/>
                </a:lnTo>
                <a:lnTo>
                  <a:pt x="70617" y="458470"/>
                </a:lnTo>
                <a:lnTo>
                  <a:pt x="72677" y="457200"/>
                </a:lnTo>
                <a:lnTo>
                  <a:pt x="78620" y="454660"/>
                </a:lnTo>
                <a:lnTo>
                  <a:pt x="84754" y="450850"/>
                </a:lnTo>
                <a:close/>
              </a:path>
              <a:path w="1377314" h="575310">
                <a:moveTo>
                  <a:pt x="1086549" y="448310"/>
                </a:moveTo>
                <a:lnTo>
                  <a:pt x="1062032" y="448310"/>
                </a:lnTo>
                <a:lnTo>
                  <a:pt x="1067645" y="450850"/>
                </a:lnTo>
                <a:lnTo>
                  <a:pt x="1071633" y="454660"/>
                </a:lnTo>
                <a:lnTo>
                  <a:pt x="1083431" y="458470"/>
                </a:lnTo>
                <a:lnTo>
                  <a:pt x="1088143" y="455930"/>
                </a:lnTo>
                <a:lnTo>
                  <a:pt x="1086835" y="449580"/>
                </a:lnTo>
                <a:lnTo>
                  <a:pt x="1086549" y="448310"/>
                </a:lnTo>
                <a:close/>
              </a:path>
              <a:path w="1377314" h="575310">
                <a:moveTo>
                  <a:pt x="322362" y="447040"/>
                </a:moveTo>
                <a:lnTo>
                  <a:pt x="293072" y="447040"/>
                </a:lnTo>
                <a:lnTo>
                  <a:pt x="288742" y="450850"/>
                </a:lnTo>
                <a:lnTo>
                  <a:pt x="283751" y="457200"/>
                </a:lnTo>
                <a:lnTo>
                  <a:pt x="299714" y="457200"/>
                </a:lnTo>
                <a:lnTo>
                  <a:pt x="304833" y="455930"/>
                </a:lnTo>
                <a:lnTo>
                  <a:pt x="317190" y="450850"/>
                </a:lnTo>
                <a:lnTo>
                  <a:pt x="322362" y="447040"/>
                </a:lnTo>
                <a:close/>
              </a:path>
              <a:path w="1377314" h="575310">
                <a:moveTo>
                  <a:pt x="650368" y="450850"/>
                </a:moveTo>
                <a:lnTo>
                  <a:pt x="627070" y="450850"/>
                </a:lnTo>
                <a:lnTo>
                  <a:pt x="625762" y="452120"/>
                </a:lnTo>
                <a:lnTo>
                  <a:pt x="623056" y="457200"/>
                </a:lnTo>
                <a:lnTo>
                  <a:pt x="634245" y="457200"/>
                </a:lnTo>
                <a:lnTo>
                  <a:pt x="642513" y="453390"/>
                </a:lnTo>
                <a:lnTo>
                  <a:pt x="647872" y="452120"/>
                </a:lnTo>
                <a:lnTo>
                  <a:pt x="650368" y="450850"/>
                </a:lnTo>
                <a:close/>
              </a:path>
              <a:path w="1377314" h="575310">
                <a:moveTo>
                  <a:pt x="406496" y="444500"/>
                </a:moveTo>
                <a:lnTo>
                  <a:pt x="379953" y="444500"/>
                </a:lnTo>
                <a:lnTo>
                  <a:pt x="377896" y="448310"/>
                </a:lnTo>
                <a:lnTo>
                  <a:pt x="377070" y="453390"/>
                </a:lnTo>
                <a:lnTo>
                  <a:pt x="387306" y="455930"/>
                </a:lnTo>
                <a:lnTo>
                  <a:pt x="391675" y="454660"/>
                </a:lnTo>
                <a:lnTo>
                  <a:pt x="400768" y="449580"/>
                </a:lnTo>
                <a:lnTo>
                  <a:pt x="404858" y="445770"/>
                </a:lnTo>
                <a:lnTo>
                  <a:pt x="406496" y="444500"/>
                </a:lnTo>
                <a:close/>
              </a:path>
              <a:path w="1377314" h="575310">
                <a:moveTo>
                  <a:pt x="261251" y="439420"/>
                </a:moveTo>
                <a:lnTo>
                  <a:pt x="221101" y="439420"/>
                </a:lnTo>
                <a:lnTo>
                  <a:pt x="218752" y="441960"/>
                </a:lnTo>
                <a:lnTo>
                  <a:pt x="210205" y="449580"/>
                </a:lnTo>
                <a:lnTo>
                  <a:pt x="218079" y="454660"/>
                </a:lnTo>
                <a:lnTo>
                  <a:pt x="225610" y="452120"/>
                </a:lnTo>
                <a:lnTo>
                  <a:pt x="229128" y="450850"/>
                </a:lnTo>
                <a:lnTo>
                  <a:pt x="247033" y="445770"/>
                </a:lnTo>
                <a:lnTo>
                  <a:pt x="255647" y="441960"/>
                </a:lnTo>
                <a:lnTo>
                  <a:pt x="261251" y="439420"/>
                </a:lnTo>
                <a:close/>
              </a:path>
              <a:path w="1377314" h="575310">
                <a:moveTo>
                  <a:pt x="833394" y="440690"/>
                </a:moveTo>
                <a:lnTo>
                  <a:pt x="536061" y="440690"/>
                </a:lnTo>
                <a:lnTo>
                  <a:pt x="535490" y="443230"/>
                </a:lnTo>
                <a:lnTo>
                  <a:pt x="533140" y="450850"/>
                </a:lnTo>
                <a:lnTo>
                  <a:pt x="542742" y="452120"/>
                </a:lnTo>
                <a:lnTo>
                  <a:pt x="548063" y="447040"/>
                </a:lnTo>
                <a:lnTo>
                  <a:pt x="551606" y="444500"/>
                </a:lnTo>
                <a:lnTo>
                  <a:pt x="833732" y="444500"/>
                </a:lnTo>
                <a:lnTo>
                  <a:pt x="833394" y="440690"/>
                </a:lnTo>
                <a:close/>
              </a:path>
              <a:path w="1377314" h="575310">
                <a:moveTo>
                  <a:pt x="833732" y="444500"/>
                </a:moveTo>
                <a:lnTo>
                  <a:pt x="815360" y="444500"/>
                </a:lnTo>
                <a:lnTo>
                  <a:pt x="818421" y="448310"/>
                </a:lnTo>
                <a:lnTo>
                  <a:pt x="822370" y="452120"/>
                </a:lnTo>
                <a:lnTo>
                  <a:pt x="834410" y="452120"/>
                </a:lnTo>
                <a:lnTo>
                  <a:pt x="833732" y="444500"/>
                </a:lnTo>
                <a:close/>
              </a:path>
              <a:path w="1377314" h="575310">
                <a:moveTo>
                  <a:pt x="918344" y="443230"/>
                </a:moveTo>
                <a:lnTo>
                  <a:pt x="894557" y="443230"/>
                </a:lnTo>
                <a:lnTo>
                  <a:pt x="898862" y="445770"/>
                </a:lnTo>
                <a:lnTo>
                  <a:pt x="903638" y="448310"/>
                </a:lnTo>
                <a:lnTo>
                  <a:pt x="911092" y="450850"/>
                </a:lnTo>
                <a:lnTo>
                  <a:pt x="914140" y="452120"/>
                </a:lnTo>
                <a:lnTo>
                  <a:pt x="921062" y="450850"/>
                </a:lnTo>
                <a:lnTo>
                  <a:pt x="919055" y="445770"/>
                </a:lnTo>
                <a:lnTo>
                  <a:pt x="918344" y="443230"/>
                </a:lnTo>
                <a:close/>
              </a:path>
              <a:path w="1377314" h="575310">
                <a:moveTo>
                  <a:pt x="1344819" y="438150"/>
                </a:moveTo>
                <a:lnTo>
                  <a:pt x="265653" y="438150"/>
                </a:lnTo>
                <a:lnTo>
                  <a:pt x="262135" y="443230"/>
                </a:lnTo>
                <a:lnTo>
                  <a:pt x="258033" y="450850"/>
                </a:lnTo>
                <a:lnTo>
                  <a:pt x="276867" y="450850"/>
                </a:lnTo>
                <a:lnTo>
                  <a:pt x="284754" y="449580"/>
                </a:lnTo>
                <a:lnTo>
                  <a:pt x="292869" y="447040"/>
                </a:lnTo>
                <a:lnTo>
                  <a:pt x="322362" y="447040"/>
                </a:lnTo>
                <a:lnTo>
                  <a:pt x="324086" y="445770"/>
                </a:lnTo>
                <a:lnTo>
                  <a:pt x="331757" y="441960"/>
                </a:lnTo>
                <a:lnTo>
                  <a:pt x="409773" y="441960"/>
                </a:lnTo>
                <a:lnTo>
                  <a:pt x="411081" y="440690"/>
                </a:lnTo>
                <a:lnTo>
                  <a:pt x="833394" y="440690"/>
                </a:lnTo>
                <a:lnTo>
                  <a:pt x="834575" y="439420"/>
                </a:lnTo>
                <a:lnTo>
                  <a:pt x="1346488" y="439420"/>
                </a:lnTo>
                <a:lnTo>
                  <a:pt x="1344819" y="438150"/>
                </a:lnTo>
                <a:close/>
              </a:path>
              <a:path w="1377314" h="575310">
                <a:moveTo>
                  <a:pt x="220505" y="439420"/>
                </a:moveTo>
                <a:lnTo>
                  <a:pt x="166326" y="439420"/>
                </a:lnTo>
                <a:lnTo>
                  <a:pt x="162529" y="443230"/>
                </a:lnTo>
                <a:lnTo>
                  <a:pt x="158668" y="448310"/>
                </a:lnTo>
                <a:lnTo>
                  <a:pt x="173019" y="449580"/>
                </a:lnTo>
                <a:lnTo>
                  <a:pt x="179763" y="448310"/>
                </a:lnTo>
                <a:lnTo>
                  <a:pt x="185872" y="447040"/>
                </a:lnTo>
                <a:lnTo>
                  <a:pt x="194486" y="445770"/>
                </a:lnTo>
                <a:lnTo>
                  <a:pt x="203010" y="443230"/>
                </a:lnTo>
                <a:lnTo>
                  <a:pt x="211439" y="441960"/>
                </a:lnTo>
                <a:lnTo>
                  <a:pt x="220505" y="439420"/>
                </a:lnTo>
                <a:close/>
              </a:path>
              <a:path w="1377314" h="575310">
                <a:moveTo>
                  <a:pt x="1339813" y="434340"/>
                </a:moveTo>
                <a:lnTo>
                  <a:pt x="96502" y="434340"/>
                </a:lnTo>
                <a:lnTo>
                  <a:pt x="94114" y="436880"/>
                </a:lnTo>
                <a:lnTo>
                  <a:pt x="88882" y="441960"/>
                </a:lnTo>
                <a:lnTo>
                  <a:pt x="97556" y="445770"/>
                </a:lnTo>
                <a:lnTo>
                  <a:pt x="102610" y="444500"/>
                </a:lnTo>
                <a:lnTo>
                  <a:pt x="106573" y="444500"/>
                </a:lnTo>
                <a:lnTo>
                  <a:pt x="121498" y="441960"/>
                </a:lnTo>
                <a:lnTo>
                  <a:pt x="128636" y="439420"/>
                </a:lnTo>
                <a:lnTo>
                  <a:pt x="134995" y="435610"/>
                </a:lnTo>
                <a:lnTo>
                  <a:pt x="1341481" y="435610"/>
                </a:lnTo>
                <a:lnTo>
                  <a:pt x="1339813" y="43434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3" name="object 1543"/>
          <p:cNvSpPr/>
          <p:nvPr/>
        </p:nvSpPr>
        <p:spPr>
          <a:xfrm>
            <a:off x="1647913" y="2637688"/>
            <a:ext cx="306070" cy="306070"/>
          </a:xfrm>
          <a:custGeom>
            <a:avLst/>
            <a:gdLst/>
            <a:ahLst/>
            <a:cxnLst/>
            <a:rect l="l" t="t" r="r" b="b"/>
            <a:pathLst>
              <a:path w="306069" h="306069">
                <a:moveTo>
                  <a:pt x="140342" y="284021"/>
                </a:moveTo>
                <a:lnTo>
                  <a:pt x="147010" y="289863"/>
                </a:lnTo>
                <a:lnTo>
                  <a:pt x="151988" y="296404"/>
                </a:lnTo>
                <a:lnTo>
                  <a:pt x="157234" y="305752"/>
                </a:lnTo>
                <a:lnTo>
                  <a:pt x="165792" y="305752"/>
                </a:lnTo>
                <a:lnTo>
                  <a:pt x="172359" y="301534"/>
                </a:lnTo>
                <a:lnTo>
                  <a:pt x="171241" y="290790"/>
                </a:lnTo>
                <a:lnTo>
                  <a:pt x="170602" y="286472"/>
                </a:lnTo>
                <a:lnTo>
                  <a:pt x="151607" y="286472"/>
                </a:lnTo>
                <a:lnTo>
                  <a:pt x="150870" y="286383"/>
                </a:lnTo>
                <a:lnTo>
                  <a:pt x="147060" y="286015"/>
                </a:lnTo>
                <a:lnTo>
                  <a:pt x="143593" y="285151"/>
                </a:lnTo>
                <a:lnTo>
                  <a:pt x="140342" y="284021"/>
                </a:lnTo>
                <a:close/>
              </a:path>
              <a:path w="306069" h="306069">
                <a:moveTo>
                  <a:pt x="230729" y="275779"/>
                </a:moveTo>
                <a:lnTo>
                  <a:pt x="168092" y="275779"/>
                </a:lnTo>
                <a:lnTo>
                  <a:pt x="176393" y="289592"/>
                </a:lnTo>
                <a:lnTo>
                  <a:pt x="180909" y="296746"/>
                </a:lnTo>
                <a:lnTo>
                  <a:pt x="185275" y="303071"/>
                </a:lnTo>
                <a:lnTo>
                  <a:pt x="187243" y="305752"/>
                </a:lnTo>
                <a:lnTo>
                  <a:pt x="188245" y="305752"/>
                </a:lnTo>
                <a:lnTo>
                  <a:pt x="193326" y="303554"/>
                </a:lnTo>
                <a:lnTo>
                  <a:pt x="198991" y="297801"/>
                </a:lnTo>
                <a:lnTo>
                  <a:pt x="199753" y="292378"/>
                </a:lnTo>
                <a:lnTo>
                  <a:pt x="199651" y="286891"/>
                </a:lnTo>
                <a:lnTo>
                  <a:pt x="232965" y="286891"/>
                </a:lnTo>
                <a:lnTo>
                  <a:pt x="233375" y="284021"/>
                </a:lnTo>
                <a:lnTo>
                  <a:pt x="233333" y="283323"/>
                </a:lnTo>
                <a:lnTo>
                  <a:pt x="231490" y="277394"/>
                </a:lnTo>
                <a:lnTo>
                  <a:pt x="230729" y="275779"/>
                </a:lnTo>
                <a:close/>
              </a:path>
              <a:path w="306069" h="306069">
                <a:moveTo>
                  <a:pt x="289741" y="270305"/>
                </a:moveTo>
                <a:lnTo>
                  <a:pt x="231782" y="270305"/>
                </a:lnTo>
                <a:lnTo>
                  <a:pt x="236532" y="273747"/>
                </a:lnTo>
                <a:lnTo>
                  <a:pt x="278892" y="296584"/>
                </a:lnTo>
                <a:lnTo>
                  <a:pt x="298914" y="300112"/>
                </a:lnTo>
                <a:lnTo>
                  <a:pt x="304693" y="293444"/>
                </a:lnTo>
                <a:lnTo>
                  <a:pt x="302750" y="289165"/>
                </a:lnTo>
                <a:lnTo>
                  <a:pt x="298390" y="281497"/>
                </a:lnTo>
                <a:lnTo>
                  <a:pt x="292777" y="273956"/>
                </a:lnTo>
                <a:lnTo>
                  <a:pt x="289741" y="270305"/>
                </a:lnTo>
                <a:close/>
              </a:path>
              <a:path w="306069" h="306069">
                <a:moveTo>
                  <a:pt x="232965" y="286891"/>
                </a:moveTo>
                <a:lnTo>
                  <a:pt x="199651" y="286891"/>
                </a:lnTo>
                <a:lnTo>
                  <a:pt x="205312" y="289592"/>
                </a:lnTo>
                <a:lnTo>
                  <a:pt x="210929" y="292162"/>
                </a:lnTo>
                <a:lnTo>
                  <a:pt x="219590" y="296746"/>
                </a:lnTo>
                <a:lnTo>
                  <a:pt x="223972" y="296150"/>
                </a:lnTo>
                <a:lnTo>
                  <a:pt x="227032" y="294587"/>
                </a:lnTo>
                <a:lnTo>
                  <a:pt x="232554" y="289592"/>
                </a:lnTo>
                <a:lnTo>
                  <a:pt x="232641" y="289165"/>
                </a:lnTo>
                <a:lnTo>
                  <a:pt x="232965" y="286891"/>
                </a:lnTo>
                <a:close/>
              </a:path>
              <a:path w="306069" h="306069">
                <a:moveTo>
                  <a:pt x="144939" y="268121"/>
                </a:moveTo>
                <a:lnTo>
                  <a:pt x="149613" y="273544"/>
                </a:lnTo>
                <a:lnTo>
                  <a:pt x="152979" y="279424"/>
                </a:lnTo>
                <a:lnTo>
                  <a:pt x="152513" y="285151"/>
                </a:lnTo>
                <a:lnTo>
                  <a:pt x="152401" y="286015"/>
                </a:lnTo>
                <a:lnTo>
                  <a:pt x="151607" y="286472"/>
                </a:lnTo>
                <a:lnTo>
                  <a:pt x="170602" y="286472"/>
                </a:lnTo>
                <a:lnTo>
                  <a:pt x="170136" y="283323"/>
                </a:lnTo>
                <a:lnTo>
                  <a:pt x="168092" y="275779"/>
                </a:lnTo>
                <a:lnTo>
                  <a:pt x="230729" y="275779"/>
                </a:lnTo>
                <a:lnTo>
                  <a:pt x="229217" y="272566"/>
                </a:lnTo>
                <a:lnTo>
                  <a:pt x="160967" y="272566"/>
                </a:lnTo>
                <a:lnTo>
                  <a:pt x="149956" y="270699"/>
                </a:lnTo>
                <a:lnTo>
                  <a:pt x="147352" y="269568"/>
                </a:lnTo>
                <a:lnTo>
                  <a:pt x="144939" y="268121"/>
                </a:lnTo>
                <a:close/>
              </a:path>
              <a:path w="306069" h="306069">
                <a:moveTo>
                  <a:pt x="149689" y="241552"/>
                </a:moveTo>
                <a:lnTo>
                  <a:pt x="155798" y="247153"/>
                </a:lnTo>
                <a:lnTo>
                  <a:pt x="163405" y="254240"/>
                </a:lnTo>
                <a:lnTo>
                  <a:pt x="163862" y="265619"/>
                </a:lnTo>
                <a:lnTo>
                  <a:pt x="160967" y="272566"/>
                </a:lnTo>
                <a:lnTo>
                  <a:pt x="229217" y="272566"/>
                </a:lnTo>
                <a:lnTo>
                  <a:pt x="228505" y="271054"/>
                </a:lnTo>
                <a:lnTo>
                  <a:pt x="228290" y="270673"/>
                </a:lnTo>
                <a:lnTo>
                  <a:pt x="228112" y="270305"/>
                </a:lnTo>
                <a:lnTo>
                  <a:pt x="289741" y="270305"/>
                </a:lnTo>
                <a:lnTo>
                  <a:pt x="280652" y="259320"/>
                </a:lnTo>
                <a:lnTo>
                  <a:pt x="275343" y="252576"/>
                </a:lnTo>
                <a:lnTo>
                  <a:pt x="273203" y="249502"/>
                </a:lnTo>
                <a:lnTo>
                  <a:pt x="165920" y="249502"/>
                </a:lnTo>
                <a:lnTo>
                  <a:pt x="160764" y="247483"/>
                </a:lnTo>
                <a:lnTo>
                  <a:pt x="154350" y="244334"/>
                </a:lnTo>
                <a:lnTo>
                  <a:pt x="151988" y="242962"/>
                </a:lnTo>
                <a:lnTo>
                  <a:pt x="149689" y="241552"/>
                </a:lnTo>
                <a:close/>
              </a:path>
              <a:path w="306069" h="306069">
                <a:moveTo>
                  <a:pt x="300428" y="238796"/>
                </a:moveTo>
                <a:lnTo>
                  <a:pt x="265920" y="238796"/>
                </a:lnTo>
                <a:lnTo>
                  <a:pt x="297301" y="250760"/>
                </a:lnTo>
                <a:lnTo>
                  <a:pt x="301200" y="247801"/>
                </a:lnTo>
                <a:lnTo>
                  <a:pt x="301492" y="245997"/>
                </a:lnTo>
                <a:lnTo>
                  <a:pt x="300428" y="238796"/>
                </a:lnTo>
                <a:close/>
              </a:path>
              <a:path w="306069" h="306069">
                <a:moveTo>
                  <a:pt x="133992" y="196582"/>
                </a:moveTo>
                <a:lnTo>
                  <a:pt x="171095" y="224482"/>
                </a:lnTo>
                <a:lnTo>
                  <a:pt x="177629" y="240574"/>
                </a:lnTo>
                <a:lnTo>
                  <a:pt x="177070" y="243406"/>
                </a:lnTo>
                <a:lnTo>
                  <a:pt x="175483" y="247343"/>
                </a:lnTo>
                <a:lnTo>
                  <a:pt x="165920" y="249502"/>
                </a:lnTo>
                <a:lnTo>
                  <a:pt x="273203" y="249502"/>
                </a:lnTo>
                <a:lnTo>
                  <a:pt x="270568" y="245718"/>
                </a:lnTo>
                <a:lnTo>
                  <a:pt x="265920" y="238796"/>
                </a:lnTo>
                <a:lnTo>
                  <a:pt x="300428" y="238796"/>
                </a:lnTo>
                <a:lnTo>
                  <a:pt x="299841" y="234823"/>
                </a:lnTo>
                <a:lnTo>
                  <a:pt x="293231" y="223132"/>
                </a:lnTo>
                <a:lnTo>
                  <a:pt x="284497" y="211816"/>
                </a:lnTo>
                <a:lnTo>
                  <a:pt x="276473" y="201763"/>
                </a:lnTo>
                <a:lnTo>
                  <a:pt x="275500" y="200442"/>
                </a:lnTo>
                <a:lnTo>
                  <a:pt x="150273" y="200442"/>
                </a:lnTo>
                <a:lnTo>
                  <a:pt x="143949" y="199884"/>
                </a:lnTo>
                <a:lnTo>
                  <a:pt x="138831" y="198423"/>
                </a:lnTo>
                <a:lnTo>
                  <a:pt x="133992" y="196582"/>
                </a:lnTo>
                <a:close/>
              </a:path>
              <a:path w="306069" h="306069">
                <a:moveTo>
                  <a:pt x="114193" y="163765"/>
                </a:moveTo>
                <a:lnTo>
                  <a:pt x="149456" y="188823"/>
                </a:lnTo>
                <a:lnTo>
                  <a:pt x="151124" y="200074"/>
                </a:lnTo>
                <a:lnTo>
                  <a:pt x="150273" y="200442"/>
                </a:lnTo>
                <a:lnTo>
                  <a:pt x="275500" y="200442"/>
                </a:lnTo>
                <a:lnTo>
                  <a:pt x="272641" y="196582"/>
                </a:lnTo>
                <a:lnTo>
                  <a:pt x="268307" y="192010"/>
                </a:lnTo>
                <a:lnTo>
                  <a:pt x="263545" y="187628"/>
                </a:lnTo>
                <a:lnTo>
                  <a:pt x="303765" y="187628"/>
                </a:lnTo>
                <a:lnTo>
                  <a:pt x="282114" y="174153"/>
                </a:lnTo>
                <a:lnTo>
                  <a:pt x="275191" y="168832"/>
                </a:lnTo>
                <a:lnTo>
                  <a:pt x="129420" y="168832"/>
                </a:lnTo>
                <a:lnTo>
                  <a:pt x="124746" y="167499"/>
                </a:lnTo>
                <a:lnTo>
                  <a:pt x="119273" y="165708"/>
                </a:lnTo>
                <a:lnTo>
                  <a:pt x="114193" y="163765"/>
                </a:lnTo>
                <a:close/>
              </a:path>
              <a:path w="306069" h="306069">
                <a:moveTo>
                  <a:pt x="303765" y="187628"/>
                </a:moveTo>
                <a:lnTo>
                  <a:pt x="263545" y="187628"/>
                </a:lnTo>
                <a:lnTo>
                  <a:pt x="272451" y="190612"/>
                </a:lnTo>
                <a:lnTo>
                  <a:pt x="281568" y="192975"/>
                </a:lnTo>
                <a:lnTo>
                  <a:pt x="290782" y="194375"/>
                </a:lnTo>
                <a:lnTo>
                  <a:pt x="299981" y="194473"/>
                </a:lnTo>
                <a:lnTo>
                  <a:pt x="303385" y="194232"/>
                </a:lnTo>
                <a:lnTo>
                  <a:pt x="305866" y="192076"/>
                </a:lnTo>
                <a:lnTo>
                  <a:pt x="305816" y="188823"/>
                </a:lnTo>
                <a:lnTo>
                  <a:pt x="304642" y="188174"/>
                </a:lnTo>
                <a:lnTo>
                  <a:pt x="303765" y="187628"/>
                </a:lnTo>
                <a:close/>
              </a:path>
              <a:path w="306069" h="306069">
                <a:moveTo>
                  <a:pt x="149906" y="0"/>
                </a:moveTo>
                <a:lnTo>
                  <a:pt x="108562" y="16910"/>
                </a:lnTo>
                <a:lnTo>
                  <a:pt x="68676" y="34745"/>
                </a:lnTo>
                <a:lnTo>
                  <a:pt x="18473" y="58571"/>
                </a:lnTo>
                <a:lnTo>
                  <a:pt x="11437" y="61822"/>
                </a:lnTo>
                <a:lnTo>
                  <a:pt x="0" y="68169"/>
                </a:lnTo>
                <a:lnTo>
                  <a:pt x="0" y="71397"/>
                </a:lnTo>
                <a:lnTo>
                  <a:pt x="7475" y="77151"/>
                </a:lnTo>
                <a:lnTo>
                  <a:pt x="12072" y="81126"/>
                </a:lnTo>
                <a:lnTo>
                  <a:pt x="23743" y="88111"/>
                </a:lnTo>
                <a:lnTo>
                  <a:pt x="30385" y="91349"/>
                </a:lnTo>
                <a:lnTo>
                  <a:pt x="46998" y="98890"/>
                </a:lnTo>
                <a:lnTo>
                  <a:pt x="56614" y="103422"/>
                </a:lnTo>
                <a:lnTo>
                  <a:pt x="93627" y="126182"/>
                </a:lnTo>
                <a:lnTo>
                  <a:pt x="111462" y="139508"/>
                </a:lnTo>
                <a:lnTo>
                  <a:pt x="116841" y="143398"/>
                </a:lnTo>
                <a:lnTo>
                  <a:pt x="139618" y="164717"/>
                </a:lnTo>
                <a:lnTo>
                  <a:pt x="129420" y="168832"/>
                </a:lnTo>
                <a:lnTo>
                  <a:pt x="275191" y="168832"/>
                </a:lnTo>
                <a:lnTo>
                  <a:pt x="262084" y="158759"/>
                </a:lnTo>
                <a:lnTo>
                  <a:pt x="244159" y="142249"/>
                </a:lnTo>
                <a:lnTo>
                  <a:pt x="227947" y="124877"/>
                </a:lnTo>
                <a:lnTo>
                  <a:pt x="213374" y="95198"/>
                </a:lnTo>
                <a:lnTo>
                  <a:pt x="195708" y="64233"/>
                </a:lnTo>
                <a:lnTo>
                  <a:pt x="174651" y="32371"/>
                </a:lnTo>
                <a:lnTo>
                  <a:pt x="149906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4" name="object 1544"/>
          <p:cNvSpPr/>
          <p:nvPr/>
        </p:nvSpPr>
        <p:spPr>
          <a:xfrm>
            <a:off x="637616" y="2368226"/>
            <a:ext cx="1252855" cy="448309"/>
          </a:xfrm>
          <a:custGeom>
            <a:avLst/>
            <a:gdLst/>
            <a:ahLst/>
            <a:cxnLst/>
            <a:rect l="l" t="t" r="r" b="b"/>
            <a:pathLst>
              <a:path w="1252855" h="448310">
                <a:moveTo>
                  <a:pt x="487794" y="424180"/>
                </a:moveTo>
                <a:lnTo>
                  <a:pt x="415709" y="424180"/>
                </a:lnTo>
                <a:lnTo>
                  <a:pt x="415099" y="429260"/>
                </a:lnTo>
                <a:lnTo>
                  <a:pt x="414007" y="434340"/>
                </a:lnTo>
                <a:lnTo>
                  <a:pt x="416699" y="443230"/>
                </a:lnTo>
                <a:lnTo>
                  <a:pt x="421868" y="448310"/>
                </a:lnTo>
                <a:lnTo>
                  <a:pt x="429818" y="445770"/>
                </a:lnTo>
                <a:lnTo>
                  <a:pt x="438209" y="441960"/>
                </a:lnTo>
                <a:lnTo>
                  <a:pt x="445146" y="436880"/>
                </a:lnTo>
                <a:lnTo>
                  <a:pt x="451194" y="431800"/>
                </a:lnTo>
                <a:lnTo>
                  <a:pt x="456920" y="425450"/>
                </a:lnTo>
                <a:lnTo>
                  <a:pt x="485906" y="425450"/>
                </a:lnTo>
                <a:lnTo>
                  <a:pt x="487794" y="424180"/>
                </a:lnTo>
                <a:close/>
              </a:path>
              <a:path w="1252855" h="448310">
                <a:moveTo>
                  <a:pt x="1249969" y="436880"/>
                </a:moveTo>
                <a:lnTo>
                  <a:pt x="1214882" y="436880"/>
                </a:lnTo>
                <a:lnTo>
                  <a:pt x="1222097" y="443230"/>
                </a:lnTo>
                <a:lnTo>
                  <a:pt x="1231695" y="448310"/>
                </a:lnTo>
                <a:lnTo>
                  <a:pt x="1241204" y="448310"/>
                </a:lnTo>
                <a:lnTo>
                  <a:pt x="1248156" y="441960"/>
                </a:lnTo>
                <a:lnTo>
                  <a:pt x="1249969" y="436880"/>
                </a:lnTo>
                <a:close/>
              </a:path>
              <a:path w="1252855" h="448310">
                <a:moveTo>
                  <a:pt x="734209" y="422910"/>
                </a:moveTo>
                <a:lnTo>
                  <a:pt x="676732" y="422910"/>
                </a:lnTo>
                <a:lnTo>
                  <a:pt x="685770" y="430530"/>
                </a:lnTo>
                <a:lnTo>
                  <a:pt x="695377" y="438150"/>
                </a:lnTo>
                <a:lnTo>
                  <a:pt x="706815" y="443230"/>
                </a:lnTo>
                <a:lnTo>
                  <a:pt x="720801" y="445770"/>
                </a:lnTo>
                <a:lnTo>
                  <a:pt x="731936" y="441960"/>
                </a:lnTo>
                <a:lnTo>
                  <a:pt x="735920" y="435610"/>
                </a:lnTo>
                <a:lnTo>
                  <a:pt x="735399" y="426720"/>
                </a:lnTo>
                <a:lnTo>
                  <a:pt x="734209" y="422910"/>
                </a:lnTo>
                <a:close/>
              </a:path>
              <a:path w="1252855" h="448310">
                <a:moveTo>
                  <a:pt x="1252297" y="422910"/>
                </a:moveTo>
                <a:lnTo>
                  <a:pt x="1175410" y="422910"/>
                </a:lnTo>
                <a:lnTo>
                  <a:pt x="1181925" y="427990"/>
                </a:lnTo>
                <a:lnTo>
                  <a:pt x="1186484" y="434340"/>
                </a:lnTo>
                <a:lnTo>
                  <a:pt x="1200315" y="440690"/>
                </a:lnTo>
                <a:lnTo>
                  <a:pt x="1212392" y="445770"/>
                </a:lnTo>
                <a:lnTo>
                  <a:pt x="1212913" y="438150"/>
                </a:lnTo>
                <a:lnTo>
                  <a:pt x="1214335" y="436880"/>
                </a:lnTo>
                <a:lnTo>
                  <a:pt x="1249969" y="436880"/>
                </a:lnTo>
                <a:lnTo>
                  <a:pt x="1250875" y="434340"/>
                </a:lnTo>
                <a:lnTo>
                  <a:pt x="1252254" y="425450"/>
                </a:lnTo>
                <a:lnTo>
                  <a:pt x="1252297" y="422910"/>
                </a:lnTo>
                <a:close/>
              </a:path>
              <a:path w="1252855" h="448310">
                <a:moveTo>
                  <a:pt x="345037" y="426720"/>
                </a:moveTo>
                <a:lnTo>
                  <a:pt x="312864" y="426720"/>
                </a:lnTo>
                <a:lnTo>
                  <a:pt x="313474" y="431800"/>
                </a:lnTo>
                <a:lnTo>
                  <a:pt x="314642" y="436880"/>
                </a:lnTo>
                <a:lnTo>
                  <a:pt x="325107" y="443230"/>
                </a:lnTo>
                <a:lnTo>
                  <a:pt x="332384" y="439420"/>
                </a:lnTo>
                <a:lnTo>
                  <a:pt x="336753" y="435610"/>
                </a:lnTo>
                <a:lnTo>
                  <a:pt x="341815" y="430530"/>
                </a:lnTo>
                <a:lnTo>
                  <a:pt x="345037" y="426720"/>
                </a:lnTo>
                <a:close/>
              </a:path>
              <a:path w="1252855" h="448310">
                <a:moveTo>
                  <a:pt x="538484" y="424180"/>
                </a:moveTo>
                <a:lnTo>
                  <a:pt x="489369" y="424180"/>
                </a:lnTo>
                <a:lnTo>
                  <a:pt x="487756" y="427990"/>
                </a:lnTo>
                <a:lnTo>
                  <a:pt x="485114" y="433070"/>
                </a:lnTo>
                <a:lnTo>
                  <a:pt x="485825" y="443230"/>
                </a:lnTo>
                <a:lnTo>
                  <a:pt x="496379" y="441960"/>
                </a:lnTo>
                <a:lnTo>
                  <a:pt x="503173" y="440690"/>
                </a:lnTo>
                <a:lnTo>
                  <a:pt x="515574" y="436880"/>
                </a:lnTo>
                <a:lnTo>
                  <a:pt x="526656" y="431800"/>
                </a:lnTo>
                <a:lnTo>
                  <a:pt x="536813" y="425450"/>
                </a:lnTo>
                <a:lnTo>
                  <a:pt x="538484" y="424180"/>
                </a:lnTo>
                <a:close/>
              </a:path>
              <a:path w="1252855" h="448310">
                <a:moveTo>
                  <a:pt x="592683" y="417830"/>
                </a:moveTo>
                <a:lnTo>
                  <a:pt x="548093" y="417830"/>
                </a:lnTo>
                <a:lnTo>
                  <a:pt x="547649" y="422910"/>
                </a:lnTo>
                <a:lnTo>
                  <a:pt x="547014" y="426720"/>
                </a:lnTo>
                <a:lnTo>
                  <a:pt x="550976" y="435610"/>
                </a:lnTo>
                <a:lnTo>
                  <a:pt x="556120" y="440690"/>
                </a:lnTo>
                <a:lnTo>
                  <a:pt x="570170" y="440690"/>
                </a:lnTo>
                <a:lnTo>
                  <a:pt x="591553" y="419100"/>
                </a:lnTo>
                <a:lnTo>
                  <a:pt x="592683" y="417830"/>
                </a:lnTo>
                <a:close/>
              </a:path>
              <a:path w="1252855" h="448310">
                <a:moveTo>
                  <a:pt x="919099" y="419100"/>
                </a:moveTo>
                <a:lnTo>
                  <a:pt x="879068" y="419100"/>
                </a:lnTo>
                <a:lnTo>
                  <a:pt x="882316" y="424180"/>
                </a:lnTo>
                <a:lnTo>
                  <a:pt x="887042" y="429260"/>
                </a:lnTo>
                <a:lnTo>
                  <a:pt x="892889" y="434340"/>
                </a:lnTo>
                <a:lnTo>
                  <a:pt x="899502" y="439420"/>
                </a:lnTo>
                <a:lnTo>
                  <a:pt x="904887" y="440690"/>
                </a:lnTo>
                <a:lnTo>
                  <a:pt x="910488" y="439420"/>
                </a:lnTo>
                <a:lnTo>
                  <a:pt x="917562" y="430530"/>
                </a:lnTo>
                <a:lnTo>
                  <a:pt x="919213" y="425450"/>
                </a:lnTo>
                <a:lnTo>
                  <a:pt x="917524" y="420370"/>
                </a:lnTo>
                <a:lnTo>
                  <a:pt x="919099" y="419100"/>
                </a:lnTo>
                <a:close/>
              </a:path>
              <a:path w="1252855" h="448310">
                <a:moveTo>
                  <a:pt x="980922" y="419100"/>
                </a:moveTo>
                <a:lnTo>
                  <a:pt x="919099" y="419100"/>
                </a:lnTo>
                <a:lnTo>
                  <a:pt x="919657" y="420370"/>
                </a:lnTo>
                <a:lnTo>
                  <a:pt x="927515" y="426720"/>
                </a:lnTo>
                <a:lnTo>
                  <a:pt x="937915" y="431800"/>
                </a:lnTo>
                <a:lnTo>
                  <a:pt x="949641" y="435610"/>
                </a:lnTo>
                <a:lnTo>
                  <a:pt x="961478" y="438150"/>
                </a:lnTo>
                <a:lnTo>
                  <a:pt x="968946" y="440690"/>
                </a:lnTo>
                <a:lnTo>
                  <a:pt x="979741" y="440690"/>
                </a:lnTo>
                <a:lnTo>
                  <a:pt x="983919" y="429260"/>
                </a:lnTo>
                <a:lnTo>
                  <a:pt x="982243" y="425450"/>
                </a:lnTo>
                <a:lnTo>
                  <a:pt x="979284" y="420370"/>
                </a:lnTo>
                <a:lnTo>
                  <a:pt x="980922" y="419100"/>
                </a:lnTo>
                <a:close/>
              </a:path>
              <a:path w="1252855" h="448310">
                <a:moveTo>
                  <a:pt x="824344" y="412750"/>
                </a:moveTo>
                <a:lnTo>
                  <a:pt x="356412" y="412750"/>
                </a:lnTo>
                <a:lnTo>
                  <a:pt x="358305" y="417830"/>
                </a:lnTo>
                <a:lnTo>
                  <a:pt x="360260" y="422910"/>
                </a:lnTo>
                <a:lnTo>
                  <a:pt x="366293" y="431800"/>
                </a:lnTo>
                <a:lnTo>
                  <a:pt x="371360" y="438150"/>
                </a:lnTo>
                <a:lnTo>
                  <a:pt x="379171" y="438150"/>
                </a:lnTo>
                <a:lnTo>
                  <a:pt x="399072" y="419100"/>
                </a:lnTo>
                <a:lnTo>
                  <a:pt x="545166" y="419100"/>
                </a:lnTo>
                <a:lnTo>
                  <a:pt x="546836" y="417830"/>
                </a:lnTo>
                <a:lnTo>
                  <a:pt x="631964" y="417830"/>
                </a:lnTo>
                <a:lnTo>
                  <a:pt x="632320" y="416560"/>
                </a:lnTo>
                <a:lnTo>
                  <a:pt x="633882" y="415290"/>
                </a:lnTo>
                <a:lnTo>
                  <a:pt x="769632" y="415290"/>
                </a:lnTo>
                <a:lnTo>
                  <a:pt x="771004" y="414020"/>
                </a:lnTo>
                <a:lnTo>
                  <a:pt x="822667" y="414020"/>
                </a:lnTo>
                <a:lnTo>
                  <a:pt x="824344" y="412750"/>
                </a:lnTo>
                <a:close/>
              </a:path>
              <a:path w="1252855" h="448310">
                <a:moveTo>
                  <a:pt x="485906" y="425450"/>
                </a:moveTo>
                <a:lnTo>
                  <a:pt x="458812" y="425450"/>
                </a:lnTo>
                <a:lnTo>
                  <a:pt x="458190" y="430530"/>
                </a:lnTo>
                <a:lnTo>
                  <a:pt x="459473" y="438150"/>
                </a:lnTo>
                <a:lnTo>
                  <a:pt x="476529" y="431800"/>
                </a:lnTo>
                <a:lnTo>
                  <a:pt x="485906" y="425450"/>
                </a:lnTo>
                <a:close/>
              </a:path>
              <a:path w="1252855" h="448310">
                <a:moveTo>
                  <a:pt x="769632" y="415290"/>
                </a:moveTo>
                <a:lnTo>
                  <a:pt x="633882" y="415290"/>
                </a:lnTo>
                <a:lnTo>
                  <a:pt x="637692" y="422910"/>
                </a:lnTo>
                <a:lnTo>
                  <a:pt x="644906" y="429260"/>
                </a:lnTo>
                <a:lnTo>
                  <a:pt x="657263" y="434340"/>
                </a:lnTo>
                <a:lnTo>
                  <a:pt x="662216" y="435610"/>
                </a:lnTo>
                <a:lnTo>
                  <a:pt x="672693" y="433070"/>
                </a:lnTo>
                <a:lnTo>
                  <a:pt x="674319" y="427990"/>
                </a:lnTo>
                <a:lnTo>
                  <a:pt x="675436" y="422910"/>
                </a:lnTo>
                <a:lnTo>
                  <a:pt x="734209" y="422910"/>
                </a:lnTo>
                <a:lnTo>
                  <a:pt x="733018" y="419100"/>
                </a:lnTo>
                <a:lnTo>
                  <a:pt x="732853" y="419100"/>
                </a:lnTo>
                <a:lnTo>
                  <a:pt x="734060" y="417830"/>
                </a:lnTo>
                <a:lnTo>
                  <a:pt x="772147" y="417830"/>
                </a:lnTo>
                <a:lnTo>
                  <a:pt x="769632" y="415290"/>
                </a:lnTo>
                <a:close/>
              </a:path>
              <a:path w="1252855" h="448310">
                <a:moveTo>
                  <a:pt x="1251788" y="412750"/>
                </a:moveTo>
                <a:lnTo>
                  <a:pt x="1079284" y="412750"/>
                </a:lnTo>
                <a:lnTo>
                  <a:pt x="1088850" y="420370"/>
                </a:lnTo>
                <a:lnTo>
                  <a:pt x="1098645" y="426720"/>
                </a:lnTo>
                <a:lnTo>
                  <a:pt x="1109506" y="431800"/>
                </a:lnTo>
                <a:lnTo>
                  <a:pt x="1121537" y="435610"/>
                </a:lnTo>
                <a:lnTo>
                  <a:pt x="1131697" y="435610"/>
                </a:lnTo>
                <a:lnTo>
                  <a:pt x="1136716" y="431800"/>
                </a:lnTo>
                <a:lnTo>
                  <a:pt x="1138006" y="424180"/>
                </a:lnTo>
                <a:lnTo>
                  <a:pt x="1136980" y="417830"/>
                </a:lnTo>
                <a:lnTo>
                  <a:pt x="1136827" y="417830"/>
                </a:lnTo>
                <a:lnTo>
                  <a:pt x="1138339" y="416560"/>
                </a:lnTo>
                <a:lnTo>
                  <a:pt x="1252233" y="416560"/>
                </a:lnTo>
                <a:lnTo>
                  <a:pt x="1251788" y="412750"/>
                </a:lnTo>
                <a:close/>
              </a:path>
              <a:path w="1252855" h="448310">
                <a:moveTo>
                  <a:pt x="631964" y="417830"/>
                </a:moveTo>
                <a:lnTo>
                  <a:pt x="592683" y="417830"/>
                </a:lnTo>
                <a:lnTo>
                  <a:pt x="593445" y="419100"/>
                </a:lnTo>
                <a:lnTo>
                  <a:pt x="598425" y="422910"/>
                </a:lnTo>
                <a:lnTo>
                  <a:pt x="603083" y="427990"/>
                </a:lnTo>
                <a:lnTo>
                  <a:pt x="608509" y="431800"/>
                </a:lnTo>
                <a:lnTo>
                  <a:pt x="615797" y="433070"/>
                </a:lnTo>
                <a:lnTo>
                  <a:pt x="628802" y="434340"/>
                </a:lnTo>
                <a:lnTo>
                  <a:pt x="630542" y="422910"/>
                </a:lnTo>
                <a:lnTo>
                  <a:pt x="631964" y="417830"/>
                </a:lnTo>
                <a:close/>
              </a:path>
              <a:path w="1252855" h="448310">
                <a:moveTo>
                  <a:pt x="190129" y="417830"/>
                </a:moveTo>
                <a:lnTo>
                  <a:pt x="162242" y="417830"/>
                </a:lnTo>
                <a:lnTo>
                  <a:pt x="159080" y="421640"/>
                </a:lnTo>
                <a:lnTo>
                  <a:pt x="150520" y="429260"/>
                </a:lnTo>
                <a:lnTo>
                  <a:pt x="164376" y="433070"/>
                </a:lnTo>
                <a:lnTo>
                  <a:pt x="170307" y="430530"/>
                </a:lnTo>
                <a:lnTo>
                  <a:pt x="174980" y="427990"/>
                </a:lnTo>
                <a:lnTo>
                  <a:pt x="180993" y="424180"/>
                </a:lnTo>
                <a:lnTo>
                  <a:pt x="186605" y="420370"/>
                </a:lnTo>
                <a:lnTo>
                  <a:pt x="190129" y="417830"/>
                </a:lnTo>
                <a:close/>
              </a:path>
              <a:path w="1252855" h="448310">
                <a:moveTo>
                  <a:pt x="260927" y="415290"/>
                </a:moveTo>
                <a:lnTo>
                  <a:pt x="219646" y="415290"/>
                </a:lnTo>
                <a:lnTo>
                  <a:pt x="217258" y="419100"/>
                </a:lnTo>
                <a:lnTo>
                  <a:pt x="213296" y="424180"/>
                </a:lnTo>
                <a:lnTo>
                  <a:pt x="218224" y="433070"/>
                </a:lnTo>
                <a:lnTo>
                  <a:pt x="232206" y="429260"/>
                </a:lnTo>
                <a:lnTo>
                  <a:pt x="237553" y="427990"/>
                </a:lnTo>
                <a:lnTo>
                  <a:pt x="247500" y="422910"/>
                </a:lnTo>
                <a:lnTo>
                  <a:pt x="256557" y="417830"/>
                </a:lnTo>
                <a:lnTo>
                  <a:pt x="260927" y="415290"/>
                </a:lnTo>
                <a:close/>
              </a:path>
              <a:path w="1252855" h="448310">
                <a:moveTo>
                  <a:pt x="1032687" y="419100"/>
                </a:moveTo>
                <a:lnTo>
                  <a:pt x="980922" y="419100"/>
                </a:lnTo>
                <a:lnTo>
                  <a:pt x="981621" y="420370"/>
                </a:lnTo>
                <a:lnTo>
                  <a:pt x="988109" y="424180"/>
                </a:lnTo>
                <a:lnTo>
                  <a:pt x="995245" y="427990"/>
                </a:lnTo>
                <a:lnTo>
                  <a:pt x="1003166" y="430530"/>
                </a:lnTo>
                <a:lnTo>
                  <a:pt x="1012012" y="431800"/>
                </a:lnTo>
                <a:lnTo>
                  <a:pt x="1017866" y="433070"/>
                </a:lnTo>
                <a:lnTo>
                  <a:pt x="1026134" y="431800"/>
                </a:lnTo>
                <a:lnTo>
                  <a:pt x="1030058" y="429260"/>
                </a:lnTo>
                <a:lnTo>
                  <a:pt x="1033411" y="425450"/>
                </a:lnTo>
                <a:lnTo>
                  <a:pt x="1033297" y="421640"/>
                </a:lnTo>
                <a:lnTo>
                  <a:pt x="1032687" y="419100"/>
                </a:lnTo>
                <a:close/>
              </a:path>
              <a:path w="1252855" h="448310">
                <a:moveTo>
                  <a:pt x="356412" y="412750"/>
                </a:moveTo>
                <a:lnTo>
                  <a:pt x="285661" y="412750"/>
                </a:lnTo>
                <a:lnTo>
                  <a:pt x="285445" y="415290"/>
                </a:lnTo>
                <a:lnTo>
                  <a:pt x="285327" y="419100"/>
                </a:lnTo>
                <a:lnTo>
                  <a:pt x="285623" y="422910"/>
                </a:lnTo>
                <a:lnTo>
                  <a:pt x="289242" y="427990"/>
                </a:lnTo>
                <a:lnTo>
                  <a:pt x="294083" y="431800"/>
                </a:lnTo>
                <a:lnTo>
                  <a:pt x="299735" y="431800"/>
                </a:lnTo>
                <a:lnTo>
                  <a:pt x="305669" y="430530"/>
                </a:lnTo>
                <a:lnTo>
                  <a:pt x="311353" y="427990"/>
                </a:lnTo>
                <a:lnTo>
                  <a:pt x="311848" y="426720"/>
                </a:lnTo>
                <a:lnTo>
                  <a:pt x="345037" y="426720"/>
                </a:lnTo>
                <a:lnTo>
                  <a:pt x="346111" y="425450"/>
                </a:lnTo>
                <a:lnTo>
                  <a:pt x="349910" y="420370"/>
                </a:lnTo>
                <a:lnTo>
                  <a:pt x="353656" y="415290"/>
                </a:lnTo>
                <a:lnTo>
                  <a:pt x="354063" y="414020"/>
                </a:lnTo>
                <a:lnTo>
                  <a:pt x="354952" y="414020"/>
                </a:lnTo>
                <a:lnTo>
                  <a:pt x="356412" y="412750"/>
                </a:lnTo>
                <a:close/>
              </a:path>
              <a:path w="1252855" h="448310">
                <a:moveTo>
                  <a:pt x="772147" y="417830"/>
                </a:moveTo>
                <a:lnTo>
                  <a:pt x="734060" y="417830"/>
                </a:lnTo>
                <a:lnTo>
                  <a:pt x="734809" y="419100"/>
                </a:lnTo>
                <a:lnTo>
                  <a:pt x="740014" y="421640"/>
                </a:lnTo>
                <a:lnTo>
                  <a:pt x="746664" y="424180"/>
                </a:lnTo>
                <a:lnTo>
                  <a:pt x="754172" y="426720"/>
                </a:lnTo>
                <a:lnTo>
                  <a:pt x="761949" y="427990"/>
                </a:lnTo>
                <a:lnTo>
                  <a:pt x="762355" y="427990"/>
                </a:lnTo>
                <a:lnTo>
                  <a:pt x="774941" y="431800"/>
                </a:lnTo>
                <a:lnTo>
                  <a:pt x="774661" y="420370"/>
                </a:lnTo>
                <a:lnTo>
                  <a:pt x="772147" y="417830"/>
                </a:lnTo>
                <a:close/>
              </a:path>
              <a:path w="1252855" h="448310">
                <a:moveTo>
                  <a:pt x="136601" y="415290"/>
                </a:moveTo>
                <a:lnTo>
                  <a:pt x="96558" y="415290"/>
                </a:lnTo>
                <a:lnTo>
                  <a:pt x="92621" y="419100"/>
                </a:lnTo>
                <a:lnTo>
                  <a:pt x="85877" y="425450"/>
                </a:lnTo>
                <a:lnTo>
                  <a:pt x="101231" y="430530"/>
                </a:lnTo>
                <a:lnTo>
                  <a:pt x="108267" y="427990"/>
                </a:lnTo>
                <a:lnTo>
                  <a:pt x="114071" y="426720"/>
                </a:lnTo>
                <a:lnTo>
                  <a:pt x="121949" y="422910"/>
                </a:lnTo>
                <a:lnTo>
                  <a:pt x="129405" y="419100"/>
                </a:lnTo>
                <a:lnTo>
                  <a:pt x="136601" y="415290"/>
                </a:lnTo>
                <a:close/>
              </a:path>
              <a:path w="1252855" h="448310">
                <a:moveTo>
                  <a:pt x="822667" y="414020"/>
                </a:moveTo>
                <a:lnTo>
                  <a:pt x="771867" y="414020"/>
                </a:lnTo>
                <a:lnTo>
                  <a:pt x="779941" y="417830"/>
                </a:lnTo>
                <a:lnTo>
                  <a:pt x="787590" y="421640"/>
                </a:lnTo>
                <a:lnTo>
                  <a:pt x="795535" y="425450"/>
                </a:lnTo>
                <a:lnTo>
                  <a:pt x="804494" y="427990"/>
                </a:lnTo>
                <a:lnTo>
                  <a:pt x="810310" y="429260"/>
                </a:lnTo>
                <a:lnTo>
                  <a:pt x="820369" y="430530"/>
                </a:lnTo>
                <a:lnTo>
                  <a:pt x="826109" y="421640"/>
                </a:lnTo>
                <a:lnTo>
                  <a:pt x="824623" y="417830"/>
                </a:lnTo>
                <a:lnTo>
                  <a:pt x="822667" y="414020"/>
                </a:lnTo>
                <a:close/>
              </a:path>
              <a:path w="1252855" h="448310">
                <a:moveTo>
                  <a:pt x="1079284" y="412750"/>
                </a:moveTo>
                <a:lnTo>
                  <a:pt x="824890" y="412750"/>
                </a:lnTo>
                <a:lnTo>
                  <a:pt x="836555" y="421640"/>
                </a:lnTo>
                <a:lnTo>
                  <a:pt x="853762" y="429260"/>
                </a:lnTo>
                <a:lnTo>
                  <a:pt x="869547" y="430530"/>
                </a:lnTo>
                <a:lnTo>
                  <a:pt x="876947" y="420370"/>
                </a:lnTo>
                <a:lnTo>
                  <a:pt x="876985" y="419100"/>
                </a:lnTo>
                <a:lnTo>
                  <a:pt x="1032687" y="419100"/>
                </a:lnTo>
                <a:lnTo>
                  <a:pt x="1032383" y="417830"/>
                </a:lnTo>
                <a:lnTo>
                  <a:pt x="1033792" y="416560"/>
                </a:lnTo>
                <a:lnTo>
                  <a:pt x="1078565" y="416560"/>
                </a:lnTo>
                <a:lnTo>
                  <a:pt x="1077925" y="414020"/>
                </a:lnTo>
                <a:lnTo>
                  <a:pt x="1079284" y="412750"/>
                </a:lnTo>
                <a:close/>
              </a:path>
              <a:path w="1252855" h="448310">
                <a:moveTo>
                  <a:pt x="1252233" y="416560"/>
                </a:moveTo>
                <a:lnTo>
                  <a:pt x="1138339" y="416560"/>
                </a:lnTo>
                <a:lnTo>
                  <a:pt x="1143241" y="421640"/>
                </a:lnTo>
                <a:lnTo>
                  <a:pt x="1150137" y="425450"/>
                </a:lnTo>
                <a:lnTo>
                  <a:pt x="1160068" y="429260"/>
                </a:lnTo>
                <a:lnTo>
                  <a:pt x="1163955" y="430530"/>
                </a:lnTo>
                <a:lnTo>
                  <a:pt x="1173886" y="430530"/>
                </a:lnTo>
                <a:lnTo>
                  <a:pt x="1174115" y="427990"/>
                </a:lnTo>
                <a:lnTo>
                  <a:pt x="1174059" y="424180"/>
                </a:lnTo>
                <a:lnTo>
                  <a:pt x="1173975" y="422910"/>
                </a:lnTo>
                <a:lnTo>
                  <a:pt x="1252297" y="422910"/>
                </a:lnTo>
                <a:lnTo>
                  <a:pt x="1252381" y="417830"/>
                </a:lnTo>
                <a:lnTo>
                  <a:pt x="1252233" y="416560"/>
                </a:lnTo>
                <a:close/>
              </a:path>
              <a:path w="1252855" h="448310">
                <a:moveTo>
                  <a:pt x="1078565" y="416560"/>
                </a:moveTo>
                <a:lnTo>
                  <a:pt x="1033792" y="416560"/>
                </a:lnTo>
                <a:lnTo>
                  <a:pt x="1034465" y="417830"/>
                </a:lnTo>
                <a:lnTo>
                  <a:pt x="1039796" y="420370"/>
                </a:lnTo>
                <a:lnTo>
                  <a:pt x="1048886" y="424180"/>
                </a:lnTo>
                <a:lnTo>
                  <a:pt x="1059558" y="427990"/>
                </a:lnTo>
                <a:lnTo>
                  <a:pt x="1069632" y="429260"/>
                </a:lnTo>
                <a:lnTo>
                  <a:pt x="1078395" y="426720"/>
                </a:lnTo>
                <a:lnTo>
                  <a:pt x="1079525" y="420370"/>
                </a:lnTo>
                <a:lnTo>
                  <a:pt x="1078565" y="416560"/>
                </a:lnTo>
                <a:close/>
              </a:path>
              <a:path w="1252855" h="448310">
                <a:moveTo>
                  <a:pt x="545166" y="419100"/>
                </a:moveTo>
                <a:lnTo>
                  <a:pt x="400989" y="419100"/>
                </a:lnTo>
                <a:lnTo>
                  <a:pt x="402478" y="422910"/>
                </a:lnTo>
                <a:lnTo>
                  <a:pt x="405201" y="426720"/>
                </a:lnTo>
                <a:lnTo>
                  <a:pt x="408974" y="427990"/>
                </a:lnTo>
                <a:lnTo>
                  <a:pt x="413613" y="425450"/>
                </a:lnTo>
                <a:lnTo>
                  <a:pt x="413905" y="424180"/>
                </a:lnTo>
                <a:lnTo>
                  <a:pt x="538484" y="424180"/>
                </a:lnTo>
                <a:lnTo>
                  <a:pt x="545166" y="419100"/>
                </a:lnTo>
                <a:close/>
              </a:path>
              <a:path w="1252855" h="448310">
                <a:moveTo>
                  <a:pt x="197370" y="411480"/>
                </a:moveTo>
                <a:lnTo>
                  <a:pt x="145681" y="411480"/>
                </a:lnTo>
                <a:lnTo>
                  <a:pt x="143954" y="414020"/>
                </a:lnTo>
                <a:lnTo>
                  <a:pt x="134416" y="422910"/>
                </a:lnTo>
                <a:lnTo>
                  <a:pt x="145592" y="426720"/>
                </a:lnTo>
                <a:lnTo>
                  <a:pt x="155486" y="420370"/>
                </a:lnTo>
                <a:lnTo>
                  <a:pt x="160782" y="417830"/>
                </a:lnTo>
                <a:lnTo>
                  <a:pt x="190129" y="417830"/>
                </a:lnTo>
                <a:lnTo>
                  <a:pt x="191891" y="416560"/>
                </a:lnTo>
                <a:lnTo>
                  <a:pt x="197370" y="411480"/>
                </a:lnTo>
                <a:close/>
              </a:path>
              <a:path w="1252855" h="448310">
                <a:moveTo>
                  <a:pt x="624954" y="0"/>
                </a:moveTo>
                <a:lnTo>
                  <a:pt x="549295" y="15240"/>
                </a:lnTo>
                <a:lnTo>
                  <a:pt x="479702" y="31750"/>
                </a:lnTo>
                <a:lnTo>
                  <a:pt x="415922" y="52070"/>
                </a:lnTo>
                <a:lnTo>
                  <a:pt x="357701" y="74930"/>
                </a:lnTo>
                <a:lnTo>
                  <a:pt x="304787" y="100330"/>
                </a:lnTo>
                <a:lnTo>
                  <a:pt x="256927" y="127000"/>
                </a:lnTo>
                <a:lnTo>
                  <a:pt x="213866" y="154940"/>
                </a:lnTo>
                <a:lnTo>
                  <a:pt x="175353" y="184150"/>
                </a:lnTo>
                <a:lnTo>
                  <a:pt x="141134" y="214630"/>
                </a:lnTo>
                <a:lnTo>
                  <a:pt x="110955" y="245110"/>
                </a:lnTo>
                <a:lnTo>
                  <a:pt x="84564" y="276860"/>
                </a:lnTo>
                <a:lnTo>
                  <a:pt x="42131" y="337820"/>
                </a:lnTo>
                <a:lnTo>
                  <a:pt x="11810" y="394970"/>
                </a:lnTo>
                <a:lnTo>
                  <a:pt x="558" y="421640"/>
                </a:lnTo>
                <a:lnTo>
                  <a:pt x="0" y="421640"/>
                </a:lnTo>
                <a:lnTo>
                  <a:pt x="3810" y="425450"/>
                </a:lnTo>
                <a:lnTo>
                  <a:pt x="14846" y="424180"/>
                </a:lnTo>
                <a:lnTo>
                  <a:pt x="22529" y="422910"/>
                </a:lnTo>
                <a:lnTo>
                  <a:pt x="30735" y="421640"/>
                </a:lnTo>
                <a:lnTo>
                  <a:pt x="39316" y="419100"/>
                </a:lnTo>
                <a:lnTo>
                  <a:pt x="47415" y="416560"/>
                </a:lnTo>
                <a:lnTo>
                  <a:pt x="54178" y="412750"/>
                </a:lnTo>
                <a:lnTo>
                  <a:pt x="141664" y="412750"/>
                </a:lnTo>
                <a:lnTo>
                  <a:pt x="144195" y="411480"/>
                </a:lnTo>
                <a:lnTo>
                  <a:pt x="267547" y="411480"/>
                </a:lnTo>
                <a:lnTo>
                  <a:pt x="274294" y="407670"/>
                </a:lnTo>
                <a:lnTo>
                  <a:pt x="274815" y="407670"/>
                </a:lnTo>
                <a:lnTo>
                  <a:pt x="276237" y="406400"/>
                </a:lnTo>
                <a:lnTo>
                  <a:pt x="1248321" y="406400"/>
                </a:lnTo>
                <a:lnTo>
                  <a:pt x="1246809" y="405130"/>
                </a:lnTo>
                <a:lnTo>
                  <a:pt x="1242453" y="400050"/>
                </a:lnTo>
                <a:lnTo>
                  <a:pt x="1238250" y="394970"/>
                </a:lnTo>
                <a:lnTo>
                  <a:pt x="1225424" y="368300"/>
                </a:lnTo>
                <a:lnTo>
                  <a:pt x="1210173" y="341630"/>
                </a:lnTo>
                <a:lnTo>
                  <a:pt x="1171558" y="284480"/>
                </a:lnTo>
                <a:lnTo>
                  <a:pt x="1120733" y="226060"/>
                </a:lnTo>
                <a:lnTo>
                  <a:pt x="1090220" y="198120"/>
                </a:lnTo>
                <a:lnTo>
                  <a:pt x="1056027" y="170180"/>
                </a:lnTo>
                <a:lnTo>
                  <a:pt x="1017946" y="143510"/>
                </a:lnTo>
                <a:lnTo>
                  <a:pt x="975767" y="116840"/>
                </a:lnTo>
                <a:lnTo>
                  <a:pt x="929283" y="92710"/>
                </a:lnTo>
                <a:lnTo>
                  <a:pt x="878283" y="69850"/>
                </a:lnTo>
                <a:lnTo>
                  <a:pt x="822559" y="48260"/>
                </a:lnTo>
                <a:lnTo>
                  <a:pt x="761902" y="30480"/>
                </a:lnTo>
                <a:lnTo>
                  <a:pt x="696104" y="13970"/>
                </a:lnTo>
                <a:lnTo>
                  <a:pt x="624954" y="0"/>
                </a:lnTo>
                <a:close/>
              </a:path>
              <a:path w="1252855" h="448310">
                <a:moveTo>
                  <a:pt x="141664" y="412750"/>
                </a:moveTo>
                <a:lnTo>
                  <a:pt x="56692" y="412750"/>
                </a:lnTo>
                <a:lnTo>
                  <a:pt x="55676" y="414020"/>
                </a:lnTo>
                <a:lnTo>
                  <a:pt x="53695" y="415290"/>
                </a:lnTo>
                <a:lnTo>
                  <a:pt x="47853" y="421640"/>
                </a:lnTo>
                <a:lnTo>
                  <a:pt x="57759" y="424180"/>
                </a:lnTo>
                <a:lnTo>
                  <a:pt x="67652" y="421640"/>
                </a:lnTo>
                <a:lnTo>
                  <a:pt x="81422" y="419100"/>
                </a:lnTo>
                <a:lnTo>
                  <a:pt x="88148" y="416560"/>
                </a:lnTo>
                <a:lnTo>
                  <a:pt x="95465" y="415290"/>
                </a:lnTo>
                <a:lnTo>
                  <a:pt x="136601" y="415290"/>
                </a:lnTo>
                <a:lnTo>
                  <a:pt x="141664" y="412750"/>
                </a:lnTo>
                <a:close/>
              </a:path>
              <a:path w="1252855" h="448310">
                <a:moveTo>
                  <a:pt x="267547" y="411480"/>
                </a:moveTo>
                <a:lnTo>
                  <a:pt x="199199" y="411480"/>
                </a:lnTo>
                <a:lnTo>
                  <a:pt x="196392" y="416560"/>
                </a:lnTo>
                <a:lnTo>
                  <a:pt x="196126" y="420370"/>
                </a:lnTo>
                <a:lnTo>
                  <a:pt x="208978" y="417830"/>
                </a:lnTo>
                <a:lnTo>
                  <a:pt x="213677" y="416560"/>
                </a:lnTo>
                <a:lnTo>
                  <a:pt x="218071" y="415290"/>
                </a:lnTo>
                <a:lnTo>
                  <a:pt x="260927" y="415290"/>
                </a:lnTo>
                <a:lnTo>
                  <a:pt x="265298" y="412750"/>
                </a:lnTo>
                <a:lnTo>
                  <a:pt x="267547" y="411480"/>
                </a:lnTo>
                <a:close/>
              </a:path>
              <a:path w="1252855" h="448310">
                <a:moveTo>
                  <a:pt x="1248321" y="406400"/>
                </a:moveTo>
                <a:lnTo>
                  <a:pt x="276237" y="406400"/>
                </a:lnTo>
                <a:lnTo>
                  <a:pt x="274815" y="410210"/>
                </a:lnTo>
                <a:lnTo>
                  <a:pt x="272288" y="412750"/>
                </a:lnTo>
                <a:lnTo>
                  <a:pt x="274713" y="417830"/>
                </a:lnTo>
                <a:lnTo>
                  <a:pt x="282727" y="412750"/>
                </a:lnTo>
                <a:lnTo>
                  <a:pt x="1251788" y="412750"/>
                </a:lnTo>
                <a:lnTo>
                  <a:pt x="1251343" y="408940"/>
                </a:lnTo>
                <a:lnTo>
                  <a:pt x="1248321" y="406400"/>
                </a:lnTo>
                <a:close/>
              </a:path>
            </a:pathLst>
          </a:custGeom>
          <a:solidFill>
            <a:srgbClr val="5D4E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5" name="object 1545"/>
          <p:cNvSpPr/>
          <p:nvPr/>
        </p:nvSpPr>
        <p:spPr>
          <a:xfrm>
            <a:off x="693295" y="2836738"/>
            <a:ext cx="22225" cy="19050"/>
          </a:xfrm>
          <a:custGeom>
            <a:avLst/>
            <a:gdLst/>
            <a:ahLst/>
            <a:cxnLst/>
            <a:rect l="l" t="t" r="r" b="b"/>
            <a:pathLst>
              <a:path w="22225" h="19050">
                <a:moveTo>
                  <a:pt x="18922" y="0"/>
                </a:moveTo>
                <a:lnTo>
                  <a:pt x="0" y="16090"/>
                </a:lnTo>
                <a:lnTo>
                  <a:pt x="660" y="17881"/>
                </a:lnTo>
                <a:lnTo>
                  <a:pt x="3492" y="18770"/>
                </a:lnTo>
                <a:lnTo>
                  <a:pt x="11417" y="15671"/>
                </a:lnTo>
                <a:lnTo>
                  <a:pt x="14909" y="12890"/>
                </a:lnTo>
                <a:lnTo>
                  <a:pt x="17665" y="9182"/>
                </a:lnTo>
                <a:lnTo>
                  <a:pt x="19684" y="6426"/>
                </a:lnTo>
                <a:lnTo>
                  <a:pt x="21640" y="3492"/>
                </a:lnTo>
                <a:lnTo>
                  <a:pt x="18922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6" name="object 1546"/>
          <p:cNvSpPr/>
          <p:nvPr/>
        </p:nvSpPr>
        <p:spPr>
          <a:xfrm>
            <a:off x="666795" y="2863938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12573" y="0"/>
                </a:moveTo>
                <a:lnTo>
                  <a:pt x="10655" y="965"/>
                </a:lnTo>
                <a:lnTo>
                  <a:pt x="9817" y="3314"/>
                </a:lnTo>
                <a:lnTo>
                  <a:pt x="6464" y="4533"/>
                </a:lnTo>
                <a:lnTo>
                  <a:pt x="2806" y="7327"/>
                </a:lnTo>
                <a:lnTo>
                  <a:pt x="419" y="8851"/>
                </a:lnTo>
                <a:lnTo>
                  <a:pt x="0" y="12369"/>
                </a:lnTo>
                <a:lnTo>
                  <a:pt x="2133" y="12407"/>
                </a:lnTo>
                <a:lnTo>
                  <a:pt x="7023" y="10464"/>
                </a:lnTo>
                <a:lnTo>
                  <a:pt x="7556" y="7772"/>
                </a:lnTo>
                <a:lnTo>
                  <a:pt x="11366" y="4368"/>
                </a:lnTo>
                <a:lnTo>
                  <a:pt x="12827" y="2844"/>
                </a:lnTo>
                <a:lnTo>
                  <a:pt x="1257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7" name="object 1547"/>
          <p:cNvSpPr/>
          <p:nvPr/>
        </p:nvSpPr>
        <p:spPr>
          <a:xfrm>
            <a:off x="783803" y="2822795"/>
            <a:ext cx="24765" cy="25400"/>
          </a:xfrm>
          <a:custGeom>
            <a:avLst/>
            <a:gdLst/>
            <a:ahLst/>
            <a:cxnLst/>
            <a:rect l="l" t="t" r="r" b="b"/>
            <a:pathLst>
              <a:path w="24765" h="25400">
                <a:moveTo>
                  <a:pt x="23114" y="0"/>
                </a:moveTo>
                <a:lnTo>
                  <a:pt x="22059" y="495"/>
                </a:lnTo>
                <a:lnTo>
                  <a:pt x="20218" y="3111"/>
                </a:lnTo>
                <a:lnTo>
                  <a:pt x="15836" y="4343"/>
                </a:lnTo>
                <a:lnTo>
                  <a:pt x="10236" y="8267"/>
                </a:lnTo>
                <a:lnTo>
                  <a:pt x="7759" y="10744"/>
                </a:lnTo>
                <a:lnTo>
                  <a:pt x="2489" y="15557"/>
                </a:lnTo>
                <a:lnTo>
                  <a:pt x="609" y="17995"/>
                </a:lnTo>
                <a:lnTo>
                  <a:pt x="0" y="22580"/>
                </a:lnTo>
                <a:lnTo>
                  <a:pt x="1257" y="25285"/>
                </a:lnTo>
                <a:lnTo>
                  <a:pt x="13220" y="24739"/>
                </a:lnTo>
                <a:lnTo>
                  <a:pt x="17767" y="18999"/>
                </a:lnTo>
                <a:lnTo>
                  <a:pt x="22352" y="9956"/>
                </a:lnTo>
                <a:lnTo>
                  <a:pt x="24282" y="4800"/>
                </a:lnTo>
                <a:lnTo>
                  <a:pt x="23114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8" name="object 1548"/>
          <p:cNvSpPr/>
          <p:nvPr/>
        </p:nvSpPr>
        <p:spPr>
          <a:xfrm>
            <a:off x="746301" y="2859491"/>
            <a:ext cx="10795" cy="11430"/>
          </a:xfrm>
          <a:custGeom>
            <a:avLst/>
            <a:gdLst/>
            <a:ahLst/>
            <a:cxnLst/>
            <a:rect l="l" t="t" r="r" b="b"/>
            <a:pathLst>
              <a:path w="10795" h="11430">
                <a:moveTo>
                  <a:pt x="10261" y="0"/>
                </a:moveTo>
                <a:lnTo>
                  <a:pt x="8864" y="76"/>
                </a:lnTo>
                <a:lnTo>
                  <a:pt x="6730" y="1765"/>
                </a:lnTo>
                <a:lnTo>
                  <a:pt x="5308" y="3136"/>
                </a:lnTo>
                <a:lnTo>
                  <a:pt x="2501" y="6210"/>
                </a:lnTo>
                <a:lnTo>
                  <a:pt x="927" y="7569"/>
                </a:lnTo>
                <a:lnTo>
                  <a:pt x="0" y="10413"/>
                </a:lnTo>
                <a:lnTo>
                  <a:pt x="1015" y="11290"/>
                </a:lnTo>
                <a:lnTo>
                  <a:pt x="4102" y="11417"/>
                </a:lnTo>
                <a:lnTo>
                  <a:pt x="5397" y="10617"/>
                </a:lnTo>
                <a:lnTo>
                  <a:pt x="7861" y="8394"/>
                </a:lnTo>
                <a:lnTo>
                  <a:pt x="8978" y="6997"/>
                </a:lnTo>
                <a:lnTo>
                  <a:pt x="10096" y="3848"/>
                </a:lnTo>
                <a:lnTo>
                  <a:pt x="9778" y="2273"/>
                </a:lnTo>
                <a:lnTo>
                  <a:pt x="10261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9" name="object 1549"/>
          <p:cNvSpPr/>
          <p:nvPr/>
        </p:nvSpPr>
        <p:spPr>
          <a:xfrm>
            <a:off x="737133" y="2820899"/>
            <a:ext cx="28575" cy="33020"/>
          </a:xfrm>
          <a:custGeom>
            <a:avLst/>
            <a:gdLst/>
            <a:ahLst/>
            <a:cxnLst/>
            <a:rect l="l" t="t" r="r" b="b"/>
            <a:pathLst>
              <a:path w="28575" h="33019">
                <a:moveTo>
                  <a:pt x="27965" y="0"/>
                </a:moveTo>
                <a:lnTo>
                  <a:pt x="26441" y="723"/>
                </a:lnTo>
                <a:lnTo>
                  <a:pt x="24942" y="2819"/>
                </a:lnTo>
                <a:lnTo>
                  <a:pt x="22059" y="4191"/>
                </a:lnTo>
                <a:lnTo>
                  <a:pt x="16573" y="7226"/>
                </a:lnTo>
                <a:lnTo>
                  <a:pt x="13690" y="9207"/>
                </a:lnTo>
                <a:lnTo>
                  <a:pt x="5499" y="16929"/>
                </a:lnTo>
                <a:lnTo>
                  <a:pt x="152" y="21615"/>
                </a:lnTo>
                <a:lnTo>
                  <a:pt x="0" y="31661"/>
                </a:lnTo>
                <a:lnTo>
                  <a:pt x="4622" y="32639"/>
                </a:lnTo>
                <a:lnTo>
                  <a:pt x="8331" y="30721"/>
                </a:lnTo>
                <a:lnTo>
                  <a:pt x="17127" y="24721"/>
                </a:lnTo>
                <a:lnTo>
                  <a:pt x="23504" y="17352"/>
                </a:lnTo>
                <a:lnTo>
                  <a:pt x="27219" y="9191"/>
                </a:lnTo>
                <a:lnTo>
                  <a:pt x="28028" y="812"/>
                </a:lnTo>
                <a:lnTo>
                  <a:pt x="27965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0" name="object 1550"/>
          <p:cNvSpPr/>
          <p:nvPr/>
        </p:nvSpPr>
        <p:spPr>
          <a:xfrm>
            <a:off x="707087" y="2878611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2534" y="0"/>
                </a:moveTo>
                <a:lnTo>
                  <a:pt x="11061" y="533"/>
                </a:lnTo>
                <a:lnTo>
                  <a:pt x="9626" y="2387"/>
                </a:lnTo>
                <a:lnTo>
                  <a:pt x="7353" y="2539"/>
                </a:lnTo>
                <a:lnTo>
                  <a:pt x="3124" y="5689"/>
                </a:lnTo>
                <a:lnTo>
                  <a:pt x="0" y="8369"/>
                </a:lnTo>
                <a:lnTo>
                  <a:pt x="3060" y="12649"/>
                </a:lnTo>
                <a:lnTo>
                  <a:pt x="6464" y="12331"/>
                </a:lnTo>
                <a:lnTo>
                  <a:pt x="11518" y="9524"/>
                </a:lnTo>
                <a:lnTo>
                  <a:pt x="12611" y="7238"/>
                </a:lnTo>
                <a:lnTo>
                  <a:pt x="13157" y="3238"/>
                </a:lnTo>
                <a:lnTo>
                  <a:pt x="13881" y="1968"/>
                </a:lnTo>
                <a:lnTo>
                  <a:pt x="12534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1" name="object 1551"/>
          <p:cNvSpPr/>
          <p:nvPr/>
        </p:nvSpPr>
        <p:spPr>
          <a:xfrm>
            <a:off x="852949" y="2833141"/>
            <a:ext cx="22860" cy="22225"/>
          </a:xfrm>
          <a:custGeom>
            <a:avLst/>
            <a:gdLst/>
            <a:ahLst/>
            <a:cxnLst/>
            <a:rect l="l" t="t" r="r" b="b"/>
            <a:pathLst>
              <a:path w="22859" h="22225">
                <a:moveTo>
                  <a:pt x="22266" y="0"/>
                </a:moveTo>
                <a:lnTo>
                  <a:pt x="20454" y="0"/>
                </a:lnTo>
                <a:lnTo>
                  <a:pt x="15458" y="2699"/>
                </a:lnTo>
                <a:lnTo>
                  <a:pt x="10759" y="4033"/>
                </a:lnTo>
                <a:lnTo>
                  <a:pt x="0" y="13448"/>
                </a:lnTo>
                <a:lnTo>
                  <a:pt x="0" y="18687"/>
                </a:lnTo>
                <a:lnTo>
                  <a:pt x="2847" y="21869"/>
                </a:lnTo>
                <a:lnTo>
                  <a:pt x="7467" y="21869"/>
                </a:lnTo>
                <a:lnTo>
                  <a:pt x="17033" y="19527"/>
                </a:lnTo>
                <a:lnTo>
                  <a:pt x="20182" y="14206"/>
                </a:lnTo>
                <a:lnTo>
                  <a:pt x="22075" y="6319"/>
                </a:lnTo>
                <a:lnTo>
                  <a:pt x="22862" y="4977"/>
                </a:lnTo>
                <a:lnTo>
                  <a:pt x="22862" y="1802"/>
                </a:lnTo>
                <a:lnTo>
                  <a:pt x="22266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2" name="object 1552"/>
          <p:cNvSpPr/>
          <p:nvPr/>
        </p:nvSpPr>
        <p:spPr>
          <a:xfrm>
            <a:off x="819064" y="2855305"/>
            <a:ext cx="14604" cy="15875"/>
          </a:xfrm>
          <a:custGeom>
            <a:avLst/>
            <a:gdLst/>
            <a:ahLst/>
            <a:cxnLst/>
            <a:rect l="l" t="t" r="r" b="b"/>
            <a:pathLst>
              <a:path w="14605" h="15875">
                <a:moveTo>
                  <a:pt x="12256" y="0"/>
                </a:moveTo>
                <a:lnTo>
                  <a:pt x="10732" y="901"/>
                </a:lnTo>
                <a:lnTo>
                  <a:pt x="10478" y="1270"/>
                </a:lnTo>
                <a:lnTo>
                  <a:pt x="7602" y="4054"/>
                </a:lnTo>
                <a:lnTo>
                  <a:pt x="2888" y="8770"/>
                </a:lnTo>
                <a:lnTo>
                  <a:pt x="0" y="13280"/>
                </a:lnTo>
                <a:lnTo>
                  <a:pt x="2604" y="15443"/>
                </a:lnTo>
                <a:lnTo>
                  <a:pt x="7607" y="15659"/>
                </a:lnTo>
                <a:lnTo>
                  <a:pt x="10859" y="11468"/>
                </a:lnTo>
                <a:lnTo>
                  <a:pt x="12865" y="6197"/>
                </a:lnTo>
                <a:lnTo>
                  <a:pt x="14021" y="3429"/>
                </a:lnTo>
                <a:lnTo>
                  <a:pt x="12256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3" name="object 1553"/>
          <p:cNvSpPr/>
          <p:nvPr/>
        </p:nvSpPr>
        <p:spPr>
          <a:xfrm>
            <a:off x="793526" y="2875335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2674" y="0"/>
                </a:moveTo>
                <a:lnTo>
                  <a:pt x="10960" y="990"/>
                </a:lnTo>
                <a:lnTo>
                  <a:pt x="9017" y="2755"/>
                </a:lnTo>
                <a:lnTo>
                  <a:pt x="7175" y="3949"/>
                </a:lnTo>
                <a:lnTo>
                  <a:pt x="3835" y="6921"/>
                </a:lnTo>
                <a:lnTo>
                  <a:pt x="1397" y="8915"/>
                </a:lnTo>
                <a:lnTo>
                  <a:pt x="254" y="11976"/>
                </a:lnTo>
                <a:lnTo>
                  <a:pt x="0" y="13157"/>
                </a:lnTo>
                <a:lnTo>
                  <a:pt x="2527" y="14732"/>
                </a:lnTo>
                <a:lnTo>
                  <a:pt x="4635" y="14757"/>
                </a:lnTo>
                <a:lnTo>
                  <a:pt x="10769" y="12382"/>
                </a:lnTo>
                <a:lnTo>
                  <a:pt x="12293" y="9652"/>
                </a:lnTo>
                <a:lnTo>
                  <a:pt x="13804" y="4267"/>
                </a:lnTo>
                <a:lnTo>
                  <a:pt x="15468" y="2514"/>
                </a:lnTo>
                <a:lnTo>
                  <a:pt x="12674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4" name="object 1554"/>
          <p:cNvSpPr/>
          <p:nvPr/>
        </p:nvSpPr>
        <p:spPr>
          <a:xfrm>
            <a:off x="917552" y="2848656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8580" y="0"/>
                </a:moveTo>
                <a:lnTo>
                  <a:pt x="16624" y="723"/>
                </a:lnTo>
                <a:lnTo>
                  <a:pt x="14782" y="4394"/>
                </a:lnTo>
                <a:lnTo>
                  <a:pt x="9474" y="6324"/>
                </a:lnTo>
                <a:lnTo>
                  <a:pt x="4114" y="11836"/>
                </a:lnTo>
                <a:lnTo>
                  <a:pt x="0" y="15176"/>
                </a:lnTo>
                <a:lnTo>
                  <a:pt x="2057" y="20561"/>
                </a:lnTo>
                <a:lnTo>
                  <a:pt x="4292" y="21920"/>
                </a:lnTo>
                <a:lnTo>
                  <a:pt x="7137" y="21310"/>
                </a:lnTo>
                <a:lnTo>
                  <a:pt x="14544" y="18090"/>
                </a:lnTo>
                <a:lnTo>
                  <a:pt x="18624" y="12987"/>
                </a:lnTo>
                <a:lnTo>
                  <a:pt x="19913" y="6982"/>
                </a:lnTo>
                <a:lnTo>
                  <a:pt x="18948" y="1054"/>
                </a:lnTo>
                <a:lnTo>
                  <a:pt x="18580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5" name="object 1555"/>
          <p:cNvSpPr/>
          <p:nvPr/>
        </p:nvSpPr>
        <p:spPr>
          <a:xfrm>
            <a:off x="876995" y="2862289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20193" y="0"/>
                </a:moveTo>
                <a:lnTo>
                  <a:pt x="18313" y="622"/>
                </a:lnTo>
                <a:lnTo>
                  <a:pt x="17322" y="2933"/>
                </a:lnTo>
                <a:lnTo>
                  <a:pt x="14350" y="4241"/>
                </a:lnTo>
                <a:lnTo>
                  <a:pt x="10096" y="6604"/>
                </a:lnTo>
                <a:lnTo>
                  <a:pt x="8293" y="8547"/>
                </a:lnTo>
                <a:lnTo>
                  <a:pt x="3289" y="13525"/>
                </a:lnTo>
                <a:lnTo>
                  <a:pt x="0" y="17068"/>
                </a:lnTo>
                <a:lnTo>
                  <a:pt x="1384" y="23456"/>
                </a:lnTo>
                <a:lnTo>
                  <a:pt x="5079" y="23012"/>
                </a:lnTo>
                <a:lnTo>
                  <a:pt x="13614" y="19608"/>
                </a:lnTo>
                <a:lnTo>
                  <a:pt x="16040" y="15163"/>
                </a:lnTo>
                <a:lnTo>
                  <a:pt x="19367" y="7772"/>
                </a:lnTo>
                <a:lnTo>
                  <a:pt x="21704" y="4025"/>
                </a:lnTo>
                <a:lnTo>
                  <a:pt x="2019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6" name="object 1556"/>
          <p:cNvSpPr/>
          <p:nvPr/>
        </p:nvSpPr>
        <p:spPr>
          <a:xfrm>
            <a:off x="973811" y="2832545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4">
                <a:moveTo>
                  <a:pt x="14490" y="0"/>
                </a:moveTo>
                <a:lnTo>
                  <a:pt x="11937" y="990"/>
                </a:lnTo>
                <a:lnTo>
                  <a:pt x="10972" y="2857"/>
                </a:lnTo>
                <a:lnTo>
                  <a:pt x="9931" y="3416"/>
                </a:lnTo>
                <a:lnTo>
                  <a:pt x="8267" y="5118"/>
                </a:lnTo>
                <a:lnTo>
                  <a:pt x="7670" y="6045"/>
                </a:lnTo>
                <a:lnTo>
                  <a:pt x="5422" y="9055"/>
                </a:lnTo>
                <a:lnTo>
                  <a:pt x="0" y="15074"/>
                </a:lnTo>
                <a:lnTo>
                  <a:pt x="2666" y="16687"/>
                </a:lnTo>
                <a:lnTo>
                  <a:pt x="9080" y="13677"/>
                </a:lnTo>
                <a:lnTo>
                  <a:pt x="11201" y="11353"/>
                </a:lnTo>
                <a:lnTo>
                  <a:pt x="13893" y="6388"/>
                </a:lnTo>
                <a:lnTo>
                  <a:pt x="15595" y="3733"/>
                </a:lnTo>
                <a:lnTo>
                  <a:pt x="14490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7" name="object 1557"/>
          <p:cNvSpPr/>
          <p:nvPr/>
        </p:nvSpPr>
        <p:spPr>
          <a:xfrm>
            <a:off x="966485" y="2858557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15303" y="0"/>
                </a:moveTo>
                <a:lnTo>
                  <a:pt x="12395" y="431"/>
                </a:lnTo>
                <a:lnTo>
                  <a:pt x="9677" y="3733"/>
                </a:lnTo>
                <a:lnTo>
                  <a:pt x="6375" y="5410"/>
                </a:lnTo>
                <a:lnTo>
                  <a:pt x="2311" y="9867"/>
                </a:lnTo>
                <a:lnTo>
                  <a:pt x="469" y="11582"/>
                </a:lnTo>
                <a:lnTo>
                  <a:pt x="0" y="15735"/>
                </a:lnTo>
                <a:lnTo>
                  <a:pt x="1930" y="16294"/>
                </a:lnTo>
                <a:lnTo>
                  <a:pt x="7975" y="14719"/>
                </a:lnTo>
                <a:lnTo>
                  <a:pt x="8991" y="11696"/>
                </a:lnTo>
                <a:lnTo>
                  <a:pt x="12522" y="6845"/>
                </a:lnTo>
                <a:lnTo>
                  <a:pt x="14859" y="4368"/>
                </a:lnTo>
                <a:lnTo>
                  <a:pt x="1530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8" name="object 1558"/>
          <p:cNvSpPr/>
          <p:nvPr/>
        </p:nvSpPr>
        <p:spPr>
          <a:xfrm>
            <a:off x="1053998" y="2843123"/>
            <a:ext cx="24765" cy="26034"/>
          </a:xfrm>
          <a:custGeom>
            <a:avLst/>
            <a:gdLst/>
            <a:ahLst/>
            <a:cxnLst/>
            <a:rect l="l" t="t" r="r" b="b"/>
            <a:pathLst>
              <a:path w="24765" h="26035">
                <a:moveTo>
                  <a:pt x="17779" y="0"/>
                </a:moveTo>
                <a:lnTo>
                  <a:pt x="16217" y="901"/>
                </a:lnTo>
                <a:lnTo>
                  <a:pt x="13741" y="4330"/>
                </a:lnTo>
                <a:lnTo>
                  <a:pt x="8902" y="6197"/>
                </a:lnTo>
                <a:lnTo>
                  <a:pt x="3505" y="12458"/>
                </a:lnTo>
                <a:lnTo>
                  <a:pt x="0" y="16167"/>
                </a:lnTo>
                <a:lnTo>
                  <a:pt x="2336" y="25946"/>
                </a:lnTo>
                <a:lnTo>
                  <a:pt x="12344" y="24066"/>
                </a:lnTo>
                <a:lnTo>
                  <a:pt x="23380" y="16040"/>
                </a:lnTo>
                <a:lnTo>
                  <a:pt x="24206" y="6858"/>
                </a:lnTo>
                <a:lnTo>
                  <a:pt x="17779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9" name="object 1559"/>
          <p:cNvSpPr/>
          <p:nvPr/>
        </p:nvSpPr>
        <p:spPr>
          <a:xfrm>
            <a:off x="1025169" y="2866764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4" h="20319">
                <a:moveTo>
                  <a:pt x="16687" y="0"/>
                </a:moveTo>
                <a:lnTo>
                  <a:pt x="14757" y="419"/>
                </a:lnTo>
                <a:lnTo>
                  <a:pt x="11671" y="3568"/>
                </a:lnTo>
                <a:lnTo>
                  <a:pt x="9182" y="6261"/>
                </a:lnTo>
                <a:lnTo>
                  <a:pt x="3505" y="11087"/>
                </a:lnTo>
                <a:lnTo>
                  <a:pt x="0" y="13741"/>
                </a:lnTo>
                <a:lnTo>
                  <a:pt x="2082" y="18948"/>
                </a:lnTo>
                <a:lnTo>
                  <a:pt x="4914" y="19786"/>
                </a:lnTo>
                <a:lnTo>
                  <a:pt x="14427" y="11912"/>
                </a:lnTo>
                <a:lnTo>
                  <a:pt x="15021" y="11912"/>
                </a:lnTo>
                <a:lnTo>
                  <a:pt x="15138" y="11531"/>
                </a:lnTo>
                <a:lnTo>
                  <a:pt x="16967" y="8051"/>
                </a:lnTo>
                <a:lnTo>
                  <a:pt x="15849" y="4305"/>
                </a:lnTo>
                <a:lnTo>
                  <a:pt x="16687" y="0"/>
                </a:lnTo>
                <a:close/>
              </a:path>
              <a:path w="17144" h="20319">
                <a:moveTo>
                  <a:pt x="15021" y="11912"/>
                </a:moveTo>
                <a:lnTo>
                  <a:pt x="14427" y="11912"/>
                </a:lnTo>
                <a:lnTo>
                  <a:pt x="14490" y="13639"/>
                </a:lnTo>
                <a:lnTo>
                  <a:pt x="15021" y="11912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0" name="object 1560"/>
          <p:cNvSpPr/>
          <p:nvPr/>
        </p:nvSpPr>
        <p:spPr>
          <a:xfrm>
            <a:off x="1116761" y="2842488"/>
            <a:ext cx="20320" cy="23495"/>
          </a:xfrm>
          <a:custGeom>
            <a:avLst/>
            <a:gdLst/>
            <a:ahLst/>
            <a:cxnLst/>
            <a:rect l="l" t="t" r="r" b="b"/>
            <a:pathLst>
              <a:path w="20319" h="23494">
                <a:moveTo>
                  <a:pt x="18186" y="0"/>
                </a:moveTo>
                <a:lnTo>
                  <a:pt x="15671" y="952"/>
                </a:lnTo>
                <a:lnTo>
                  <a:pt x="14439" y="3581"/>
                </a:lnTo>
                <a:lnTo>
                  <a:pt x="12877" y="4178"/>
                </a:lnTo>
                <a:lnTo>
                  <a:pt x="8851" y="6921"/>
                </a:lnTo>
                <a:lnTo>
                  <a:pt x="3301" y="13639"/>
                </a:lnTo>
                <a:lnTo>
                  <a:pt x="0" y="17894"/>
                </a:lnTo>
                <a:lnTo>
                  <a:pt x="4876" y="23228"/>
                </a:lnTo>
                <a:lnTo>
                  <a:pt x="7746" y="22986"/>
                </a:lnTo>
                <a:lnTo>
                  <a:pt x="19862" y="16941"/>
                </a:lnTo>
                <a:lnTo>
                  <a:pt x="19113" y="8712"/>
                </a:lnTo>
                <a:lnTo>
                  <a:pt x="18186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1" name="object 1561"/>
          <p:cNvSpPr/>
          <p:nvPr/>
        </p:nvSpPr>
        <p:spPr>
          <a:xfrm>
            <a:off x="1097537" y="2869707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11341" y="0"/>
                </a:moveTo>
                <a:lnTo>
                  <a:pt x="8572" y="419"/>
                </a:lnTo>
                <a:lnTo>
                  <a:pt x="6413" y="3149"/>
                </a:lnTo>
                <a:lnTo>
                  <a:pt x="4267" y="4876"/>
                </a:lnTo>
                <a:lnTo>
                  <a:pt x="1930" y="8813"/>
                </a:lnTo>
                <a:lnTo>
                  <a:pt x="0" y="10985"/>
                </a:lnTo>
                <a:lnTo>
                  <a:pt x="787" y="13868"/>
                </a:lnTo>
                <a:lnTo>
                  <a:pt x="2044" y="14058"/>
                </a:lnTo>
                <a:lnTo>
                  <a:pt x="6273" y="12776"/>
                </a:lnTo>
                <a:lnTo>
                  <a:pt x="7480" y="10794"/>
                </a:lnTo>
                <a:lnTo>
                  <a:pt x="8699" y="7492"/>
                </a:lnTo>
                <a:lnTo>
                  <a:pt x="8686" y="6261"/>
                </a:lnTo>
                <a:lnTo>
                  <a:pt x="9753" y="3822"/>
                </a:lnTo>
                <a:lnTo>
                  <a:pt x="10452" y="2603"/>
                </a:lnTo>
                <a:lnTo>
                  <a:pt x="11341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2" name="object 1562"/>
          <p:cNvSpPr/>
          <p:nvPr/>
        </p:nvSpPr>
        <p:spPr>
          <a:xfrm>
            <a:off x="1189827" y="2838635"/>
            <a:ext cx="22225" cy="24130"/>
          </a:xfrm>
          <a:custGeom>
            <a:avLst/>
            <a:gdLst/>
            <a:ahLst/>
            <a:cxnLst/>
            <a:rect l="l" t="t" r="r" b="b"/>
            <a:pathLst>
              <a:path w="22225" h="24130">
                <a:moveTo>
                  <a:pt x="17627" y="0"/>
                </a:moveTo>
                <a:lnTo>
                  <a:pt x="15659" y="1473"/>
                </a:lnTo>
                <a:lnTo>
                  <a:pt x="15874" y="2476"/>
                </a:lnTo>
                <a:lnTo>
                  <a:pt x="11455" y="4902"/>
                </a:lnTo>
                <a:lnTo>
                  <a:pt x="8915" y="6705"/>
                </a:lnTo>
                <a:lnTo>
                  <a:pt x="7467" y="8483"/>
                </a:lnTo>
                <a:lnTo>
                  <a:pt x="2514" y="13449"/>
                </a:lnTo>
                <a:lnTo>
                  <a:pt x="0" y="17271"/>
                </a:lnTo>
                <a:lnTo>
                  <a:pt x="1930" y="23304"/>
                </a:lnTo>
                <a:lnTo>
                  <a:pt x="4991" y="24015"/>
                </a:lnTo>
                <a:lnTo>
                  <a:pt x="15697" y="20294"/>
                </a:lnTo>
                <a:lnTo>
                  <a:pt x="19926" y="15671"/>
                </a:lnTo>
                <a:lnTo>
                  <a:pt x="22186" y="6972"/>
                </a:lnTo>
                <a:lnTo>
                  <a:pt x="21666" y="3124"/>
                </a:lnTo>
                <a:lnTo>
                  <a:pt x="17627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3" name="object 1563"/>
          <p:cNvSpPr/>
          <p:nvPr/>
        </p:nvSpPr>
        <p:spPr>
          <a:xfrm>
            <a:off x="1147526" y="2865095"/>
            <a:ext cx="17780" cy="21590"/>
          </a:xfrm>
          <a:custGeom>
            <a:avLst/>
            <a:gdLst/>
            <a:ahLst/>
            <a:cxnLst/>
            <a:rect l="l" t="t" r="r" b="b"/>
            <a:pathLst>
              <a:path w="17780" h="21589">
                <a:moveTo>
                  <a:pt x="17487" y="0"/>
                </a:moveTo>
                <a:lnTo>
                  <a:pt x="15519" y="520"/>
                </a:lnTo>
                <a:lnTo>
                  <a:pt x="14896" y="1092"/>
                </a:lnTo>
                <a:lnTo>
                  <a:pt x="11874" y="3733"/>
                </a:lnTo>
                <a:lnTo>
                  <a:pt x="7708" y="5626"/>
                </a:lnTo>
                <a:lnTo>
                  <a:pt x="2412" y="11823"/>
                </a:lnTo>
                <a:lnTo>
                  <a:pt x="0" y="14820"/>
                </a:lnTo>
                <a:lnTo>
                  <a:pt x="3505" y="21463"/>
                </a:lnTo>
                <a:lnTo>
                  <a:pt x="10439" y="19646"/>
                </a:lnTo>
                <a:lnTo>
                  <a:pt x="15773" y="15113"/>
                </a:lnTo>
                <a:lnTo>
                  <a:pt x="16509" y="12700"/>
                </a:lnTo>
                <a:lnTo>
                  <a:pt x="17779" y="6515"/>
                </a:lnTo>
                <a:lnTo>
                  <a:pt x="16611" y="3771"/>
                </a:lnTo>
                <a:lnTo>
                  <a:pt x="17487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4" name="object 1564"/>
          <p:cNvSpPr/>
          <p:nvPr/>
        </p:nvSpPr>
        <p:spPr>
          <a:xfrm>
            <a:off x="1253705" y="2837535"/>
            <a:ext cx="14604" cy="17780"/>
          </a:xfrm>
          <a:custGeom>
            <a:avLst/>
            <a:gdLst/>
            <a:ahLst/>
            <a:cxnLst/>
            <a:rect l="l" t="t" r="r" b="b"/>
            <a:pathLst>
              <a:path w="14605" h="17780">
                <a:moveTo>
                  <a:pt x="12547" y="0"/>
                </a:moveTo>
                <a:lnTo>
                  <a:pt x="6946" y="4876"/>
                </a:lnTo>
                <a:lnTo>
                  <a:pt x="0" y="9067"/>
                </a:lnTo>
                <a:lnTo>
                  <a:pt x="3098" y="17652"/>
                </a:lnTo>
                <a:lnTo>
                  <a:pt x="7937" y="16268"/>
                </a:lnTo>
                <a:lnTo>
                  <a:pt x="13169" y="10540"/>
                </a:lnTo>
                <a:lnTo>
                  <a:pt x="13995" y="5702"/>
                </a:lnTo>
                <a:lnTo>
                  <a:pt x="14160" y="88"/>
                </a:lnTo>
                <a:lnTo>
                  <a:pt x="12547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5" name="object 1565"/>
          <p:cNvSpPr/>
          <p:nvPr/>
        </p:nvSpPr>
        <p:spPr>
          <a:xfrm>
            <a:off x="1229076" y="2867257"/>
            <a:ext cx="6985" cy="10795"/>
          </a:xfrm>
          <a:custGeom>
            <a:avLst/>
            <a:gdLst/>
            <a:ahLst/>
            <a:cxnLst/>
            <a:rect l="l" t="t" r="r" b="b"/>
            <a:pathLst>
              <a:path w="6984" h="10794">
                <a:moveTo>
                  <a:pt x="5994" y="0"/>
                </a:moveTo>
                <a:lnTo>
                  <a:pt x="2209" y="1460"/>
                </a:lnTo>
                <a:lnTo>
                  <a:pt x="1752" y="4838"/>
                </a:lnTo>
                <a:lnTo>
                  <a:pt x="0" y="7162"/>
                </a:lnTo>
                <a:lnTo>
                  <a:pt x="1028" y="10668"/>
                </a:lnTo>
                <a:lnTo>
                  <a:pt x="3263" y="9918"/>
                </a:lnTo>
                <a:lnTo>
                  <a:pt x="6146" y="7035"/>
                </a:lnTo>
                <a:lnTo>
                  <a:pt x="6362" y="4292"/>
                </a:lnTo>
                <a:lnTo>
                  <a:pt x="5994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6" name="object 1566"/>
          <p:cNvSpPr/>
          <p:nvPr/>
        </p:nvSpPr>
        <p:spPr>
          <a:xfrm>
            <a:off x="1301918" y="2841693"/>
            <a:ext cx="10160" cy="19685"/>
          </a:xfrm>
          <a:custGeom>
            <a:avLst/>
            <a:gdLst/>
            <a:ahLst/>
            <a:cxnLst/>
            <a:rect l="l" t="t" r="r" b="b"/>
            <a:pathLst>
              <a:path w="10159" h="19685">
                <a:moveTo>
                  <a:pt x="4330" y="0"/>
                </a:moveTo>
                <a:lnTo>
                  <a:pt x="2603" y="1142"/>
                </a:lnTo>
                <a:lnTo>
                  <a:pt x="3721" y="4317"/>
                </a:lnTo>
                <a:lnTo>
                  <a:pt x="1866" y="7086"/>
                </a:lnTo>
                <a:lnTo>
                  <a:pt x="368" y="12217"/>
                </a:lnTo>
                <a:lnTo>
                  <a:pt x="0" y="15049"/>
                </a:lnTo>
                <a:lnTo>
                  <a:pt x="3352" y="19570"/>
                </a:lnTo>
                <a:lnTo>
                  <a:pt x="7353" y="17475"/>
                </a:lnTo>
                <a:lnTo>
                  <a:pt x="9829" y="13055"/>
                </a:lnTo>
                <a:lnTo>
                  <a:pt x="9486" y="10032"/>
                </a:lnTo>
                <a:lnTo>
                  <a:pt x="7683" y="4635"/>
                </a:lnTo>
                <a:lnTo>
                  <a:pt x="7556" y="2400"/>
                </a:lnTo>
                <a:lnTo>
                  <a:pt x="4330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7" name="object 1567"/>
          <p:cNvSpPr/>
          <p:nvPr/>
        </p:nvSpPr>
        <p:spPr>
          <a:xfrm>
            <a:off x="598568" y="2345253"/>
            <a:ext cx="1321435" cy="457200"/>
          </a:xfrm>
          <a:custGeom>
            <a:avLst/>
            <a:gdLst/>
            <a:ahLst/>
            <a:cxnLst/>
            <a:rect l="l" t="t" r="r" b="b"/>
            <a:pathLst>
              <a:path w="1321435" h="457200">
                <a:moveTo>
                  <a:pt x="1272447" y="445770"/>
                </a:moveTo>
                <a:lnTo>
                  <a:pt x="1251597" y="445770"/>
                </a:lnTo>
                <a:lnTo>
                  <a:pt x="1253845" y="449580"/>
                </a:lnTo>
                <a:lnTo>
                  <a:pt x="1256334" y="452120"/>
                </a:lnTo>
                <a:lnTo>
                  <a:pt x="1262824" y="457200"/>
                </a:lnTo>
                <a:lnTo>
                  <a:pt x="1268907" y="453390"/>
                </a:lnTo>
                <a:lnTo>
                  <a:pt x="1270203" y="452120"/>
                </a:lnTo>
                <a:lnTo>
                  <a:pt x="1272447" y="445770"/>
                </a:lnTo>
                <a:close/>
              </a:path>
              <a:path w="1321435" h="457200">
                <a:moveTo>
                  <a:pt x="754339" y="427990"/>
                </a:moveTo>
                <a:lnTo>
                  <a:pt x="710641" y="427990"/>
                </a:lnTo>
                <a:lnTo>
                  <a:pt x="719225" y="434340"/>
                </a:lnTo>
                <a:lnTo>
                  <a:pt x="729097" y="441960"/>
                </a:lnTo>
                <a:lnTo>
                  <a:pt x="739955" y="448310"/>
                </a:lnTo>
                <a:lnTo>
                  <a:pt x="751497" y="452120"/>
                </a:lnTo>
                <a:lnTo>
                  <a:pt x="757034" y="453390"/>
                </a:lnTo>
                <a:lnTo>
                  <a:pt x="762876" y="449580"/>
                </a:lnTo>
                <a:lnTo>
                  <a:pt x="762330" y="445770"/>
                </a:lnTo>
                <a:lnTo>
                  <a:pt x="760563" y="439420"/>
                </a:lnTo>
                <a:lnTo>
                  <a:pt x="757637" y="433070"/>
                </a:lnTo>
                <a:lnTo>
                  <a:pt x="754339" y="427990"/>
                </a:lnTo>
                <a:close/>
              </a:path>
              <a:path w="1321435" h="457200">
                <a:moveTo>
                  <a:pt x="1271914" y="430530"/>
                </a:moveTo>
                <a:lnTo>
                  <a:pt x="1211707" y="430530"/>
                </a:lnTo>
                <a:lnTo>
                  <a:pt x="1218470" y="436880"/>
                </a:lnTo>
                <a:lnTo>
                  <a:pt x="1225534" y="441960"/>
                </a:lnTo>
                <a:lnTo>
                  <a:pt x="1233145" y="447040"/>
                </a:lnTo>
                <a:lnTo>
                  <a:pt x="1241552" y="450850"/>
                </a:lnTo>
                <a:lnTo>
                  <a:pt x="1245831" y="452120"/>
                </a:lnTo>
                <a:lnTo>
                  <a:pt x="1251559" y="449580"/>
                </a:lnTo>
                <a:lnTo>
                  <a:pt x="1251597" y="445770"/>
                </a:lnTo>
                <a:lnTo>
                  <a:pt x="1272447" y="445770"/>
                </a:lnTo>
                <a:lnTo>
                  <a:pt x="1272703" y="440690"/>
                </a:lnTo>
                <a:lnTo>
                  <a:pt x="1272645" y="438150"/>
                </a:lnTo>
                <a:lnTo>
                  <a:pt x="1271914" y="430530"/>
                </a:lnTo>
                <a:close/>
              </a:path>
              <a:path w="1321435" h="457200">
                <a:moveTo>
                  <a:pt x="437603" y="421640"/>
                </a:moveTo>
                <a:lnTo>
                  <a:pt x="400583" y="421640"/>
                </a:lnTo>
                <a:lnTo>
                  <a:pt x="403349" y="427990"/>
                </a:lnTo>
                <a:lnTo>
                  <a:pt x="407169" y="434340"/>
                </a:lnTo>
                <a:lnTo>
                  <a:pt x="411811" y="439420"/>
                </a:lnTo>
                <a:lnTo>
                  <a:pt x="417042" y="445770"/>
                </a:lnTo>
                <a:lnTo>
                  <a:pt x="421373" y="450850"/>
                </a:lnTo>
                <a:lnTo>
                  <a:pt x="431038" y="445770"/>
                </a:lnTo>
                <a:lnTo>
                  <a:pt x="432892" y="435610"/>
                </a:lnTo>
                <a:lnTo>
                  <a:pt x="435216" y="427990"/>
                </a:lnTo>
                <a:lnTo>
                  <a:pt x="437603" y="421640"/>
                </a:lnTo>
                <a:close/>
              </a:path>
              <a:path w="1321435" h="457200">
                <a:moveTo>
                  <a:pt x="497660" y="433070"/>
                </a:moveTo>
                <a:lnTo>
                  <a:pt x="467067" y="433070"/>
                </a:lnTo>
                <a:lnTo>
                  <a:pt x="468109" y="436880"/>
                </a:lnTo>
                <a:lnTo>
                  <a:pt x="468884" y="440690"/>
                </a:lnTo>
                <a:lnTo>
                  <a:pt x="467804" y="441960"/>
                </a:lnTo>
                <a:lnTo>
                  <a:pt x="466420" y="444121"/>
                </a:lnTo>
                <a:lnTo>
                  <a:pt x="466407" y="444500"/>
                </a:lnTo>
                <a:lnTo>
                  <a:pt x="466137" y="444562"/>
                </a:lnTo>
                <a:lnTo>
                  <a:pt x="465364" y="445770"/>
                </a:lnTo>
                <a:lnTo>
                  <a:pt x="466378" y="449580"/>
                </a:lnTo>
                <a:lnTo>
                  <a:pt x="470236" y="450850"/>
                </a:lnTo>
                <a:lnTo>
                  <a:pt x="476326" y="449580"/>
                </a:lnTo>
                <a:lnTo>
                  <a:pt x="486439" y="443230"/>
                </a:lnTo>
                <a:lnTo>
                  <a:pt x="495338" y="435610"/>
                </a:lnTo>
                <a:lnTo>
                  <a:pt x="497660" y="433070"/>
                </a:lnTo>
                <a:close/>
              </a:path>
              <a:path w="1321435" h="457200">
                <a:moveTo>
                  <a:pt x="626865" y="420370"/>
                </a:moveTo>
                <a:lnTo>
                  <a:pt x="595566" y="420370"/>
                </a:lnTo>
                <a:lnTo>
                  <a:pt x="598032" y="427990"/>
                </a:lnTo>
                <a:lnTo>
                  <a:pt x="601138" y="433070"/>
                </a:lnTo>
                <a:lnTo>
                  <a:pt x="604878" y="439420"/>
                </a:lnTo>
                <a:lnTo>
                  <a:pt x="613587" y="449580"/>
                </a:lnTo>
                <a:lnTo>
                  <a:pt x="622554" y="444500"/>
                </a:lnTo>
                <a:lnTo>
                  <a:pt x="625513" y="433070"/>
                </a:lnTo>
                <a:lnTo>
                  <a:pt x="626325" y="426720"/>
                </a:lnTo>
                <a:lnTo>
                  <a:pt x="626865" y="420370"/>
                </a:lnTo>
                <a:close/>
              </a:path>
              <a:path w="1321435" h="457200">
                <a:moveTo>
                  <a:pt x="1158466" y="421640"/>
                </a:moveTo>
                <a:lnTo>
                  <a:pt x="1104798" y="421640"/>
                </a:lnTo>
                <a:lnTo>
                  <a:pt x="1117278" y="427990"/>
                </a:lnTo>
                <a:lnTo>
                  <a:pt x="1129534" y="433070"/>
                </a:lnTo>
                <a:lnTo>
                  <a:pt x="1141424" y="439420"/>
                </a:lnTo>
                <a:lnTo>
                  <a:pt x="1152804" y="447040"/>
                </a:lnTo>
                <a:lnTo>
                  <a:pt x="1156068" y="449580"/>
                </a:lnTo>
                <a:lnTo>
                  <a:pt x="1161300" y="445770"/>
                </a:lnTo>
                <a:lnTo>
                  <a:pt x="1162786" y="435610"/>
                </a:lnTo>
                <a:lnTo>
                  <a:pt x="1161034" y="427990"/>
                </a:lnTo>
                <a:lnTo>
                  <a:pt x="1158466" y="421640"/>
                </a:lnTo>
                <a:close/>
              </a:path>
              <a:path w="1321435" h="457200">
                <a:moveTo>
                  <a:pt x="508664" y="421640"/>
                </a:moveTo>
                <a:lnTo>
                  <a:pt x="437807" y="421640"/>
                </a:lnTo>
                <a:lnTo>
                  <a:pt x="439585" y="426720"/>
                </a:lnTo>
                <a:lnTo>
                  <a:pt x="443953" y="433070"/>
                </a:lnTo>
                <a:lnTo>
                  <a:pt x="450215" y="438150"/>
                </a:lnTo>
                <a:lnTo>
                  <a:pt x="449935" y="448310"/>
                </a:lnTo>
                <a:lnTo>
                  <a:pt x="466137" y="444562"/>
                </a:lnTo>
                <a:lnTo>
                  <a:pt x="466420" y="444121"/>
                </a:lnTo>
                <a:lnTo>
                  <a:pt x="466661" y="436880"/>
                </a:lnTo>
                <a:lnTo>
                  <a:pt x="467067" y="433070"/>
                </a:lnTo>
                <a:lnTo>
                  <a:pt x="497660" y="433070"/>
                </a:lnTo>
                <a:lnTo>
                  <a:pt x="503465" y="426720"/>
                </a:lnTo>
                <a:lnTo>
                  <a:pt x="508664" y="421640"/>
                </a:lnTo>
                <a:close/>
              </a:path>
              <a:path w="1321435" h="457200">
                <a:moveTo>
                  <a:pt x="511263" y="419100"/>
                </a:moveTo>
                <a:lnTo>
                  <a:pt x="331076" y="419100"/>
                </a:lnTo>
                <a:lnTo>
                  <a:pt x="333375" y="426720"/>
                </a:lnTo>
                <a:lnTo>
                  <a:pt x="334175" y="434340"/>
                </a:lnTo>
                <a:lnTo>
                  <a:pt x="342887" y="447040"/>
                </a:lnTo>
                <a:lnTo>
                  <a:pt x="353085" y="440690"/>
                </a:lnTo>
                <a:lnTo>
                  <a:pt x="358285" y="433647"/>
                </a:lnTo>
                <a:lnTo>
                  <a:pt x="358726" y="430530"/>
                </a:lnTo>
                <a:lnTo>
                  <a:pt x="358825" y="429260"/>
                </a:lnTo>
                <a:lnTo>
                  <a:pt x="358902" y="426720"/>
                </a:lnTo>
                <a:lnTo>
                  <a:pt x="361302" y="421640"/>
                </a:lnTo>
                <a:lnTo>
                  <a:pt x="508664" y="421640"/>
                </a:lnTo>
                <a:lnTo>
                  <a:pt x="511263" y="419100"/>
                </a:lnTo>
                <a:close/>
              </a:path>
              <a:path w="1321435" h="457200">
                <a:moveTo>
                  <a:pt x="579967" y="433070"/>
                </a:moveTo>
                <a:lnTo>
                  <a:pt x="550545" y="433070"/>
                </a:lnTo>
                <a:lnTo>
                  <a:pt x="547052" y="436880"/>
                </a:lnTo>
                <a:lnTo>
                  <a:pt x="542150" y="439420"/>
                </a:lnTo>
                <a:lnTo>
                  <a:pt x="541096" y="445770"/>
                </a:lnTo>
                <a:lnTo>
                  <a:pt x="543128" y="447040"/>
                </a:lnTo>
                <a:lnTo>
                  <a:pt x="545820" y="447040"/>
                </a:lnTo>
                <a:lnTo>
                  <a:pt x="557907" y="444500"/>
                </a:lnTo>
                <a:lnTo>
                  <a:pt x="569499" y="439420"/>
                </a:lnTo>
                <a:lnTo>
                  <a:pt x="579967" y="433070"/>
                </a:lnTo>
                <a:close/>
              </a:path>
              <a:path w="1321435" h="457200">
                <a:moveTo>
                  <a:pt x="1157439" y="419100"/>
                </a:moveTo>
                <a:lnTo>
                  <a:pt x="896645" y="419100"/>
                </a:lnTo>
                <a:lnTo>
                  <a:pt x="902335" y="421640"/>
                </a:lnTo>
                <a:lnTo>
                  <a:pt x="904900" y="422910"/>
                </a:lnTo>
                <a:lnTo>
                  <a:pt x="913295" y="427990"/>
                </a:lnTo>
                <a:lnTo>
                  <a:pt x="920627" y="433070"/>
                </a:lnTo>
                <a:lnTo>
                  <a:pt x="934364" y="444500"/>
                </a:lnTo>
                <a:lnTo>
                  <a:pt x="936434" y="447040"/>
                </a:lnTo>
                <a:lnTo>
                  <a:pt x="941108" y="445770"/>
                </a:lnTo>
                <a:lnTo>
                  <a:pt x="949274" y="438150"/>
                </a:lnTo>
                <a:lnTo>
                  <a:pt x="946505" y="429260"/>
                </a:lnTo>
                <a:lnTo>
                  <a:pt x="945845" y="422910"/>
                </a:lnTo>
                <a:lnTo>
                  <a:pt x="1105366" y="422910"/>
                </a:lnTo>
                <a:lnTo>
                  <a:pt x="1104798" y="421640"/>
                </a:lnTo>
                <a:lnTo>
                  <a:pt x="1158466" y="421640"/>
                </a:lnTo>
                <a:lnTo>
                  <a:pt x="1157439" y="419100"/>
                </a:lnTo>
                <a:close/>
              </a:path>
              <a:path w="1321435" h="457200">
                <a:moveTo>
                  <a:pt x="995489" y="422910"/>
                </a:moveTo>
                <a:lnTo>
                  <a:pt x="945845" y="422910"/>
                </a:lnTo>
                <a:lnTo>
                  <a:pt x="952030" y="426720"/>
                </a:lnTo>
                <a:lnTo>
                  <a:pt x="958596" y="430530"/>
                </a:lnTo>
                <a:lnTo>
                  <a:pt x="972400" y="436880"/>
                </a:lnTo>
                <a:lnTo>
                  <a:pt x="978750" y="440690"/>
                </a:lnTo>
                <a:lnTo>
                  <a:pt x="993711" y="444500"/>
                </a:lnTo>
                <a:lnTo>
                  <a:pt x="994562" y="447040"/>
                </a:lnTo>
                <a:lnTo>
                  <a:pt x="1007643" y="447040"/>
                </a:lnTo>
                <a:lnTo>
                  <a:pt x="1013460" y="443230"/>
                </a:lnTo>
                <a:lnTo>
                  <a:pt x="1007389" y="434340"/>
                </a:lnTo>
                <a:lnTo>
                  <a:pt x="1000975" y="429260"/>
                </a:lnTo>
                <a:lnTo>
                  <a:pt x="996614" y="423460"/>
                </a:lnTo>
                <a:lnTo>
                  <a:pt x="995489" y="422910"/>
                </a:lnTo>
                <a:close/>
              </a:path>
              <a:path w="1321435" h="457200">
                <a:moveTo>
                  <a:pt x="1306250" y="419100"/>
                </a:moveTo>
                <a:lnTo>
                  <a:pt x="1277391" y="419100"/>
                </a:lnTo>
                <a:lnTo>
                  <a:pt x="1283835" y="424180"/>
                </a:lnTo>
                <a:lnTo>
                  <a:pt x="1290002" y="430530"/>
                </a:lnTo>
                <a:lnTo>
                  <a:pt x="1295693" y="436880"/>
                </a:lnTo>
                <a:lnTo>
                  <a:pt x="1300708" y="441960"/>
                </a:lnTo>
                <a:lnTo>
                  <a:pt x="1303705" y="447040"/>
                </a:lnTo>
                <a:lnTo>
                  <a:pt x="1311910" y="441960"/>
                </a:lnTo>
                <a:lnTo>
                  <a:pt x="1311529" y="438150"/>
                </a:lnTo>
                <a:lnTo>
                  <a:pt x="1310728" y="431800"/>
                </a:lnTo>
                <a:lnTo>
                  <a:pt x="1308862" y="425450"/>
                </a:lnTo>
                <a:lnTo>
                  <a:pt x="1306250" y="419100"/>
                </a:lnTo>
                <a:close/>
              </a:path>
              <a:path w="1321435" h="457200">
                <a:moveTo>
                  <a:pt x="794702" y="420370"/>
                </a:moveTo>
                <a:lnTo>
                  <a:pt x="669353" y="420370"/>
                </a:lnTo>
                <a:lnTo>
                  <a:pt x="675638" y="426720"/>
                </a:lnTo>
                <a:lnTo>
                  <a:pt x="682529" y="433070"/>
                </a:lnTo>
                <a:lnTo>
                  <a:pt x="690202" y="438150"/>
                </a:lnTo>
                <a:lnTo>
                  <a:pt x="698830" y="443230"/>
                </a:lnTo>
                <a:lnTo>
                  <a:pt x="703630" y="445770"/>
                </a:lnTo>
                <a:lnTo>
                  <a:pt x="708469" y="441960"/>
                </a:lnTo>
                <a:lnTo>
                  <a:pt x="713155" y="435610"/>
                </a:lnTo>
                <a:lnTo>
                  <a:pt x="712190" y="431800"/>
                </a:lnTo>
                <a:lnTo>
                  <a:pt x="710641" y="427990"/>
                </a:lnTo>
                <a:lnTo>
                  <a:pt x="754339" y="427990"/>
                </a:lnTo>
                <a:lnTo>
                  <a:pt x="751459" y="421640"/>
                </a:lnTo>
                <a:lnTo>
                  <a:pt x="795397" y="421640"/>
                </a:lnTo>
                <a:lnTo>
                  <a:pt x="794702" y="420370"/>
                </a:lnTo>
                <a:close/>
              </a:path>
              <a:path w="1321435" h="457200">
                <a:moveTo>
                  <a:pt x="466420" y="444121"/>
                </a:moveTo>
                <a:lnTo>
                  <a:pt x="466137" y="444562"/>
                </a:lnTo>
                <a:lnTo>
                  <a:pt x="466407" y="444500"/>
                </a:lnTo>
                <a:lnTo>
                  <a:pt x="466420" y="444121"/>
                </a:lnTo>
                <a:close/>
              </a:path>
              <a:path w="1321435" h="457200">
                <a:moveTo>
                  <a:pt x="399719" y="421640"/>
                </a:moveTo>
                <a:lnTo>
                  <a:pt x="361302" y="421640"/>
                </a:lnTo>
                <a:lnTo>
                  <a:pt x="358794" y="430293"/>
                </a:lnTo>
                <a:lnTo>
                  <a:pt x="358711" y="433070"/>
                </a:lnTo>
                <a:lnTo>
                  <a:pt x="358285" y="433647"/>
                </a:lnTo>
                <a:lnTo>
                  <a:pt x="357647" y="438150"/>
                </a:lnTo>
                <a:lnTo>
                  <a:pt x="359555" y="443230"/>
                </a:lnTo>
                <a:lnTo>
                  <a:pt x="365937" y="444500"/>
                </a:lnTo>
                <a:lnTo>
                  <a:pt x="376279" y="441960"/>
                </a:lnTo>
                <a:lnTo>
                  <a:pt x="385205" y="435610"/>
                </a:lnTo>
                <a:lnTo>
                  <a:pt x="399719" y="421640"/>
                </a:lnTo>
                <a:close/>
              </a:path>
              <a:path w="1321435" h="457200">
                <a:moveTo>
                  <a:pt x="844740" y="420370"/>
                </a:moveTo>
                <a:lnTo>
                  <a:pt x="794702" y="420370"/>
                </a:lnTo>
                <a:lnTo>
                  <a:pt x="805218" y="425450"/>
                </a:lnTo>
                <a:lnTo>
                  <a:pt x="815428" y="430530"/>
                </a:lnTo>
                <a:lnTo>
                  <a:pt x="821220" y="431800"/>
                </a:lnTo>
                <a:lnTo>
                  <a:pt x="831380" y="438150"/>
                </a:lnTo>
                <a:lnTo>
                  <a:pt x="835926" y="441960"/>
                </a:lnTo>
                <a:lnTo>
                  <a:pt x="847420" y="444500"/>
                </a:lnTo>
                <a:lnTo>
                  <a:pt x="852817" y="440690"/>
                </a:lnTo>
                <a:lnTo>
                  <a:pt x="851738" y="431800"/>
                </a:lnTo>
                <a:lnTo>
                  <a:pt x="846861" y="426720"/>
                </a:lnTo>
                <a:lnTo>
                  <a:pt x="844740" y="420370"/>
                </a:lnTo>
                <a:close/>
              </a:path>
              <a:path w="1321435" h="457200">
                <a:moveTo>
                  <a:pt x="626973" y="419100"/>
                </a:moveTo>
                <a:lnTo>
                  <a:pt x="515302" y="419100"/>
                </a:lnTo>
                <a:lnTo>
                  <a:pt x="513410" y="426720"/>
                </a:lnTo>
                <a:lnTo>
                  <a:pt x="510400" y="433070"/>
                </a:lnTo>
                <a:lnTo>
                  <a:pt x="506437" y="440690"/>
                </a:lnTo>
                <a:lnTo>
                  <a:pt x="506310" y="441960"/>
                </a:lnTo>
                <a:lnTo>
                  <a:pt x="507492" y="441960"/>
                </a:lnTo>
                <a:lnTo>
                  <a:pt x="513433" y="443230"/>
                </a:lnTo>
                <a:lnTo>
                  <a:pt x="520036" y="440690"/>
                </a:lnTo>
                <a:lnTo>
                  <a:pt x="526015" y="438150"/>
                </a:lnTo>
                <a:lnTo>
                  <a:pt x="530085" y="434340"/>
                </a:lnTo>
                <a:lnTo>
                  <a:pt x="533069" y="431800"/>
                </a:lnTo>
                <a:lnTo>
                  <a:pt x="542251" y="426720"/>
                </a:lnTo>
                <a:lnTo>
                  <a:pt x="588683" y="426720"/>
                </a:lnTo>
                <a:lnTo>
                  <a:pt x="591019" y="425450"/>
                </a:lnTo>
                <a:lnTo>
                  <a:pt x="595566" y="420370"/>
                </a:lnTo>
                <a:lnTo>
                  <a:pt x="626865" y="420370"/>
                </a:lnTo>
                <a:lnTo>
                  <a:pt x="626973" y="419100"/>
                </a:lnTo>
                <a:close/>
              </a:path>
              <a:path w="1321435" h="457200">
                <a:moveTo>
                  <a:pt x="844511" y="419100"/>
                </a:moveTo>
                <a:lnTo>
                  <a:pt x="628586" y="419100"/>
                </a:lnTo>
                <a:lnTo>
                  <a:pt x="630504" y="422910"/>
                </a:lnTo>
                <a:lnTo>
                  <a:pt x="632536" y="425450"/>
                </a:lnTo>
                <a:lnTo>
                  <a:pt x="639140" y="435610"/>
                </a:lnTo>
                <a:lnTo>
                  <a:pt x="643026" y="441960"/>
                </a:lnTo>
                <a:lnTo>
                  <a:pt x="659485" y="443230"/>
                </a:lnTo>
                <a:lnTo>
                  <a:pt x="665276" y="439420"/>
                </a:lnTo>
                <a:lnTo>
                  <a:pt x="666127" y="430530"/>
                </a:lnTo>
                <a:lnTo>
                  <a:pt x="667626" y="425450"/>
                </a:lnTo>
                <a:lnTo>
                  <a:pt x="669353" y="420370"/>
                </a:lnTo>
                <a:lnTo>
                  <a:pt x="844740" y="420370"/>
                </a:lnTo>
                <a:lnTo>
                  <a:pt x="844511" y="419100"/>
                </a:lnTo>
                <a:close/>
              </a:path>
              <a:path w="1321435" h="457200">
                <a:moveTo>
                  <a:pt x="1051394" y="422910"/>
                </a:moveTo>
                <a:lnTo>
                  <a:pt x="996200" y="422910"/>
                </a:lnTo>
                <a:lnTo>
                  <a:pt x="996614" y="423460"/>
                </a:lnTo>
                <a:lnTo>
                  <a:pt x="1000683" y="425450"/>
                </a:lnTo>
                <a:lnTo>
                  <a:pt x="1006119" y="427990"/>
                </a:lnTo>
                <a:lnTo>
                  <a:pt x="1010920" y="429260"/>
                </a:lnTo>
                <a:lnTo>
                  <a:pt x="1021420" y="434340"/>
                </a:lnTo>
                <a:lnTo>
                  <a:pt x="1043927" y="439420"/>
                </a:lnTo>
                <a:lnTo>
                  <a:pt x="1058570" y="443230"/>
                </a:lnTo>
                <a:lnTo>
                  <a:pt x="1061148" y="440690"/>
                </a:lnTo>
                <a:lnTo>
                  <a:pt x="1060932" y="433070"/>
                </a:lnTo>
                <a:lnTo>
                  <a:pt x="1055509" y="426720"/>
                </a:lnTo>
                <a:lnTo>
                  <a:pt x="1051394" y="422910"/>
                </a:lnTo>
                <a:close/>
              </a:path>
              <a:path w="1321435" h="457200">
                <a:moveTo>
                  <a:pt x="1271168" y="419100"/>
                </a:moveTo>
                <a:lnTo>
                  <a:pt x="1157439" y="419100"/>
                </a:lnTo>
                <a:lnTo>
                  <a:pt x="1162253" y="422910"/>
                </a:lnTo>
                <a:lnTo>
                  <a:pt x="1167295" y="425450"/>
                </a:lnTo>
                <a:lnTo>
                  <a:pt x="1179742" y="433070"/>
                </a:lnTo>
                <a:lnTo>
                  <a:pt x="1187569" y="436880"/>
                </a:lnTo>
                <a:lnTo>
                  <a:pt x="1203921" y="441960"/>
                </a:lnTo>
                <a:lnTo>
                  <a:pt x="1206500" y="443230"/>
                </a:lnTo>
                <a:lnTo>
                  <a:pt x="1209598" y="441960"/>
                </a:lnTo>
                <a:lnTo>
                  <a:pt x="1213040" y="436880"/>
                </a:lnTo>
                <a:lnTo>
                  <a:pt x="1212862" y="434340"/>
                </a:lnTo>
                <a:lnTo>
                  <a:pt x="1211707" y="430530"/>
                </a:lnTo>
                <a:lnTo>
                  <a:pt x="1271914" y="430530"/>
                </a:lnTo>
                <a:lnTo>
                  <a:pt x="1271549" y="426720"/>
                </a:lnTo>
                <a:lnTo>
                  <a:pt x="1271320" y="421640"/>
                </a:lnTo>
                <a:lnTo>
                  <a:pt x="1271168" y="419100"/>
                </a:lnTo>
                <a:close/>
              </a:path>
              <a:path w="1321435" h="457200">
                <a:moveTo>
                  <a:pt x="795397" y="421640"/>
                </a:moveTo>
                <a:lnTo>
                  <a:pt x="751459" y="421640"/>
                </a:lnTo>
                <a:lnTo>
                  <a:pt x="754024" y="424180"/>
                </a:lnTo>
                <a:lnTo>
                  <a:pt x="756666" y="425450"/>
                </a:lnTo>
                <a:lnTo>
                  <a:pt x="759472" y="426720"/>
                </a:lnTo>
                <a:lnTo>
                  <a:pt x="767169" y="431800"/>
                </a:lnTo>
                <a:lnTo>
                  <a:pt x="775462" y="435610"/>
                </a:lnTo>
                <a:lnTo>
                  <a:pt x="784297" y="438150"/>
                </a:lnTo>
                <a:lnTo>
                  <a:pt x="793623" y="440690"/>
                </a:lnTo>
                <a:lnTo>
                  <a:pt x="798817" y="441960"/>
                </a:lnTo>
                <a:lnTo>
                  <a:pt x="804595" y="438150"/>
                </a:lnTo>
                <a:lnTo>
                  <a:pt x="802614" y="434340"/>
                </a:lnTo>
                <a:lnTo>
                  <a:pt x="800100" y="429260"/>
                </a:lnTo>
                <a:lnTo>
                  <a:pt x="797483" y="425450"/>
                </a:lnTo>
                <a:lnTo>
                  <a:pt x="795397" y="421640"/>
                </a:lnTo>
                <a:close/>
              </a:path>
              <a:path w="1321435" h="457200">
                <a:moveTo>
                  <a:pt x="104780" y="422910"/>
                </a:moveTo>
                <a:lnTo>
                  <a:pt x="54800" y="422910"/>
                </a:lnTo>
                <a:lnTo>
                  <a:pt x="50596" y="426720"/>
                </a:lnTo>
                <a:lnTo>
                  <a:pt x="46596" y="431800"/>
                </a:lnTo>
                <a:lnTo>
                  <a:pt x="42532" y="438150"/>
                </a:lnTo>
                <a:lnTo>
                  <a:pt x="43764" y="440690"/>
                </a:lnTo>
                <a:lnTo>
                  <a:pt x="47434" y="440690"/>
                </a:lnTo>
                <a:lnTo>
                  <a:pt x="64160" y="438150"/>
                </a:lnTo>
                <a:lnTo>
                  <a:pt x="81208" y="433070"/>
                </a:lnTo>
                <a:lnTo>
                  <a:pt x="97521" y="426720"/>
                </a:lnTo>
                <a:lnTo>
                  <a:pt x="104780" y="422910"/>
                </a:lnTo>
                <a:close/>
              </a:path>
              <a:path w="1321435" h="457200">
                <a:moveTo>
                  <a:pt x="186984" y="424180"/>
                </a:moveTo>
                <a:lnTo>
                  <a:pt x="142748" y="424180"/>
                </a:lnTo>
                <a:lnTo>
                  <a:pt x="141185" y="427990"/>
                </a:lnTo>
                <a:lnTo>
                  <a:pt x="139776" y="431800"/>
                </a:lnTo>
                <a:lnTo>
                  <a:pt x="137795" y="438150"/>
                </a:lnTo>
                <a:lnTo>
                  <a:pt x="141617" y="440690"/>
                </a:lnTo>
                <a:lnTo>
                  <a:pt x="145516" y="439420"/>
                </a:lnTo>
                <a:lnTo>
                  <a:pt x="159249" y="435610"/>
                </a:lnTo>
                <a:lnTo>
                  <a:pt x="172248" y="431800"/>
                </a:lnTo>
                <a:lnTo>
                  <a:pt x="184616" y="425450"/>
                </a:lnTo>
                <a:lnTo>
                  <a:pt x="186984" y="424180"/>
                </a:lnTo>
                <a:close/>
              </a:path>
              <a:path w="1321435" h="457200">
                <a:moveTo>
                  <a:pt x="896645" y="419100"/>
                </a:moveTo>
                <a:lnTo>
                  <a:pt x="849160" y="419100"/>
                </a:lnTo>
                <a:lnTo>
                  <a:pt x="855738" y="422910"/>
                </a:lnTo>
                <a:lnTo>
                  <a:pt x="865632" y="427990"/>
                </a:lnTo>
                <a:lnTo>
                  <a:pt x="873175" y="430530"/>
                </a:lnTo>
                <a:lnTo>
                  <a:pt x="886345" y="435610"/>
                </a:lnTo>
                <a:lnTo>
                  <a:pt x="890422" y="439420"/>
                </a:lnTo>
                <a:lnTo>
                  <a:pt x="901725" y="439420"/>
                </a:lnTo>
                <a:lnTo>
                  <a:pt x="906602" y="436880"/>
                </a:lnTo>
                <a:lnTo>
                  <a:pt x="904227" y="429260"/>
                </a:lnTo>
                <a:lnTo>
                  <a:pt x="900341" y="424180"/>
                </a:lnTo>
                <a:lnTo>
                  <a:pt x="896645" y="419100"/>
                </a:lnTo>
                <a:close/>
              </a:path>
              <a:path w="1321435" h="457200">
                <a:moveTo>
                  <a:pt x="1105366" y="422910"/>
                </a:moveTo>
                <a:lnTo>
                  <a:pt x="1051394" y="422910"/>
                </a:lnTo>
                <a:lnTo>
                  <a:pt x="1055636" y="424180"/>
                </a:lnTo>
                <a:lnTo>
                  <a:pt x="1059129" y="425450"/>
                </a:lnTo>
                <a:lnTo>
                  <a:pt x="1060411" y="425450"/>
                </a:lnTo>
                <a:lnTo>
                  <a:pt x="1066952" y="427990"/>
                </a:lnTo>
                <a:lnTo>
                  <a:pt x="1073683" y="430530"/>
                </a:lnTo>
                <a:lnTo>
                  <a:pt x="1087526" y="434340"/>
                </a:lnTo>
                <a:lnTo>
                  <a:pt x="1093774" y="438150"/>
                </a:lnTo>
                <a:lnTo>
                  <a:pt x="1105268" y="439420"/>
                </a:lnTo>
                <a:lnTo>
                  <a:pt x="1109370" y="436880"/>
                </a:lnTo>
                <a:lnTo>
                  <a:pt x="1108583" y="430530"/>
                </a:lnTo>
                <a:lnTo>
                  <a:pt x="1107071" y="426720"/>
                </a:lnTo>
                <a:lnTo>
                  <a:pt x="1105366" y="422910"/>
                </a:lnTo>
                <a:close/>
              </a:path>
              <a:path w="1321435" h="457200">
                <a:moveTo>
                  <a:pt x="245211" y="419100"/>
                </a:moveTo>
                <a:lnTo>
                  <a:pt x="198716" y="419100"/>
                </a:lnTo>
                <a:lnTo>
                  <a:pt x="193040" y="424180"/>
                </a:lnTo>
                <a:lnTo>
                  <a:pt x="186601" y="430530"/>
                </a:lnTo>
                <a:lnTo>
                  <a:pt x="186245" y="431800"/>
                </a:lnTo>
                <a:lnTo>
                  <a:pt x="189153" y="436880"/>
                </a:lnTo>
                <a:lnTo>
                  <a:pt x="193421" y="436880"/>
                </a:lnTo>
                <a:lnTo>
                  <a:pt x="207038" y="434340"/>
                </a:lnTo>
                <a:lnTo>
                  <a:pt x="220202" y="429260"/>
                </a:lnTo>
                <a:lnTo>
                  <a:pt x="232922" y="424180"/>
                </a:lnTo>
                <a:lnTo>
                  <a:pt x="245211" y="419100"/>
                </a:lnTo>
                <a:close/>
              </a:path>
              <a:path w="1321435" h="457200">
                <a:moveTo>
                  <a:pt x="588683" y="426720"/>
                </a:moveTo>
                <a:lnTo>
                  <a:pt x="542251" y="426720"/>
                </a:lnTo>
                <a:lnTo>
                  <a:pt x="540893" y="429260"/>
                </a:lnTo>
                <a:lnTo>
                  <a:pt x="539673" y="431800"/>
                </a:lnTo>
                <a:lnTo>
                  <a:pt x="538213" y="436880"/>
                </a:lnTo>
                <a:lnTo>
                  <a:pt x="542226" y="436880"/>
                </a:lnTo>
                <a:lnTo>
                  <a:pt x="546468" y="435610"/>
                </a:lnTo>
                <a:lnTo>
                  <a:pt x="550545" y="433070"/>
                </a:lnTo>
                <a:lnTo>
                  <a:pt x="579967" y="433070"/>
                </a:lnTo>
                <a:lnTo>
                  <a:pt x="588683" y="426720"/>
                </a:lnTo>
                <a:close/>
              </a:path>
              <a:path w="1321435" h="457200">
                <a:moveTo>
                  <a:pt x="196456" y="419100"/>
                </a:moveTo>
                <a:lnTo>
                  <a:pt x="112280" y="419100"/>
                </a:lnTo>
                <a:lnTo>
                  <a:pt x="108775" y="422910"/>
                </a:lnTo>
                <a:lnTo>
                  <a:pt x="105549" y="426720"/>
                </a:lnTo>
                <a:lnTo>
                  <a:pt x="102755" y="431800"/>
                </a:lnTo>
                <a:lnTo>
                  <a:pt x="102882" y="434340"/>
                </a:lnTo>
                <a:lnTo>
                  <a:pt x="105791" y="435610"/>
                </a:lnTo>
                <a:lnTo>
                  <a:pt x="114928" y="435610"/>
                </a:lnTo>
                <a:lnTo>
                  <a:pt x="124579" y="433070"/>
                </a:lnTo>
                <a:lnTo>
                  <a:pt x="134074" y="429260"/>
                </a:lnTo>
                <a:lnTo>
                  <a:pt x="142748" y="424180"/>
                </a:lnTo>
                <a:lnTo>
                  <a:pt x="186984" y="424180"/>
                </a:lnTo>
                <a:lnTo>
                  <a:pt x="196456" y="419100"/>
                </a:lnTo>
                <a:close/>
              </a:path>
              <a:path w="1321435" h="457200">
                <a:moveTo>
                  <a:pt x="322440" y="419100"/>
                </a:moveTo>
                <a:lnTo>
                  <a:pt x="281660" y="419100"/>
                </a:lnTo>
                <a:lnTo>
                  <a:pt x="277888" y="422910"/>
                </a:lnTo>
                <a:lnTo>
                  <a:pt x="274053" y="425450"/>
                </a:lnTo>
                <a:lnTo>
                  <a:pt x="267716" y="433070"/>
                </a:lnTo>
                <a:lnTo>
                  <a:pt x="269684" y="435610"/>
                </a:lnTo>
                <a:lnTo>
                  <a:pt x="275297" y="435610"/>
                </a:lnTo>
                <a:lnTo>
                  <a:pt x="286959" y="434340"/>
                </a:lnTo>
                <a:lnTo>
                  <a:pt x="299207" y="430530"/>
                </a:lnTo>
                <a:lnTo>
                  <a:pt x="311286" y="425450"/>
                </a:lnTo>
                <a:lnTo>
                  <a:pt x="322440" y="419100"/>
                </a:lnTo>
                <a:close/>
              </a:path>
              <a:path w="1321435" h="457200">
                <a:moveTo>
                  <a:pt x="358794" y="430293"/>
                </a:moveTo>
                <a:lnTo>
                  <a:pt x="358726" y="430530"/>
                </a:lnTo>
                <a:lnTo>
                  <a:pt x="358285" y="433647"/>
                </a:lnTo>
                <a:lnTo>
                  <a:pt x="358711" y="433070"/>
                </a:lnTo>
                <a:lnTo>
                  <a:pt x="358794" y="430293"/>
                </a:lnTo>
                <a:close/>
              </a:path>
              <a:path w="1321435" h="457200">
                <a:moveTo>
                  <a:pt x="51782" y="424180"/>
                </a:moveTo>
                <a:lnTo>
                  <a:pt x="20180" y="424180"/>
                </a:lnTo>
                <a:lnTo>
                  <a:pt x="18173" y="425450"/>
                </a:lnTo>
                <a:lnTo>
                  <a:pt x="17195" y="426720"/>
                </a:lnTo>
                <a:lnTo>
                  <a:pt x="15646" y="427990"/>
                </a:lnTo>
                <a:lnTo>
                  <a:pt x="13309" y="431800"/>
                </a:lnTo>
                <a:lnTo>
                  <a:pt x="17284" y="431800"/>
                </a:lnTo>
                <a:lnTo>
                  <a:pt x="26502" y="433070"/>
                </a:lnTo>
                <a:lnTo>
                  <a:pt x="36152" y="430530"/>
                </a:lnTo>
                <a:lnTo>
                  <a:pt x="45747" y="426720"/>
                </a:lnTo>
                <a:lnTo>
                  <a:pt x="51782" y="424180"/>
                </a:lnTo>
                <a:close/>
              </a:path>
              <a:path w="1321435" h="457200">
                <a:moveTo>
                  <a:pt x="278371" y="419100"/>
                </a:moveTo>
                <a:lnTo>
                  <a:pt x="246811" y="419100"/>
                </a:lnTo>
                <a:lnTo>
                  <a:pt x="245973" y="422910"/>
                </a:lnTo>
                <a:lnTo>
                  <a:pt x="245262" y="426720"/>
                </a:lnTo>
                <a:lnTo>
                  <a:pt x="243763" y="431800"/>
                </a:lnTo>
                <a:lnTo>
                  <a:pt x="247992" y="433070"/>
                </a:lnTo>
                <a:lnTo>
                  <a:pt x="251256" y="431800"/>
                </a:lnTo>
                <a:lnTo>
                  <a:pt x="258608" y="429260"/>
                </a:lnTo>
                <a:lnTo>
                  <a:pt x="265509" y="426720"/>
                </a:lnTo>
                <a:lnTo>
                  <a:pt x="272062" y="422910"/>
                </a:lnTo>
                <a:lnTo>
                  <a:pt x="278371" y="419100"/>
                </a:lnTo>
                <a:close/>
              </a:path>
              <a:path w="1321435" h="457200">
                <a:moveTo>
                  <a:pt x="1302426" y="386080"/>
                </a:moveTo>
                <a:lnTo>
                  <a:pt x="36487" y="386080"/>
                </a:lnTo>
                <a:lnTo>
                  <a:pt x="28123" y="393700"/>
                </a:lnTo>
                <a:lnTo>
                  <a:pt x="10992" y="408940"/>
                </a:lnTo>
                <a:lnTo>
                  <a:pt x="2451" y="417830"/>
                </a:lnTo>
                <a:lnTo>
                  <a:pt x="965" y="419100"/>
                </a:lnTo>
                <a:lnTo>
                  <a:pt x="0" y="421640"/>
                </a:lnTo>
                <a:lnTo>
                  <a:pt x="7658" y="425450"/>
                </a:lnTo>
                <a:lnTo>
                  <a:pt x="13741" y="425450"/>
                </a:lnTo>
                <a:lnTo>
                  <a:pt x="20180" y="424180"/>
                </a:lnTo>
                <a:lnTo>
                  <a:pt x="51782" y="424180"/>
                </a:lnTo>
                <a:lnTo>
                  <a:pt x="54800" y="422910"/>
                </a:lnTo>
                <a:lnTo>
                  <a:pt x="104780" y="422910"/>
                </a:lnTo>
                <a:lnTo>
                  <a:pt x="112039" y="419100"/>
                </a:lnTo>
                <a:lnTo>
                  <a:pt x="1306250" y="419100"/>
                </a:lnTo>
                <a:lnTo>
                  <a:pt x="1304683" y="415290"/>
                </a:lnTo>
                <a:lnTo>
                  <a:pt x="1299146" y="408940"/>
                </a:lnTo>
                <a:lnTo>
                  <a:pt x="1298751" y="407841"/>
                </a:lnTo>
                <a:lnTo>
                  <a:pt x="1298435" y="407670"/>
                </a:lnTo>
                <a:lnTo>
                  <a:pt x="1319174" y="407670"/>
                </a:lnTo>
                <a:lnTo>
                  <a:pt x="1313484" y="398780"/>
                </a:lnTo>
                <a:lnTo>
                  <a:pt x="1304856" y="388620"/>
                </a:lnTo>
                <a:lnTo>
                  <a:pt x="1302426" y="386080"/>
                </a:lnTo>
                <a:close/>
              </a:path>
              <a:path w="1321435" h="457200">
                <a:moveTo>
                  <a:pt x="996200" y="422910"/>
                </a:moveTo>
                <a:lnTo>
                  <a:pt x="995489" y="422910"/>
                </a:lnTo>
                <a:lnTo>
                  <a:pt x="996614" y="423460"/>
                </a:lnTo>
                <a:lnTo>
                  <a:pt x="996200" y="422910"/>
                </a:lnTo>
                <a:close/>
              </a:path>
              <a:path w="1321435" h="457200">
                <a:moveTo>
                  <a:pt x="1319174" y="407670"/>
                </a:moveTo>
                <a:lnTo>
                  <a:pt x="1298689" y="407670"/>
                </a:lnTo>
                <a:lnTo>
                  <a:pt x="1298751" y="407841"/>
                </a:lnTo>
                <a:lnTo>
                  <a:pt x="1303108" y="410210"/>
                </a:lnTo>
                <a:lnTo>
                  <a:pt x="1307947" y="412750"/>
                </a:lnTo>
                <a:lnTo>
                  <a:pt x="1317180" y="415290"/>
                </a:lnTo>
                <a:lnTo>
                  <a:pt x="1321104" y="411480"/>
                </a:lnTo>
                <a:lnTo>
                  <a:pt x="1319987" y="408940"/>
                </a:lnTo>
                <a:lnTo>
                  <a:pt x="1319174" y="407670"/>
                </a:lnTo>
                <a:close/>
              </a:path>
              <a:path w="1321435" h="457200">
                <a:moveTo>
                  <a:pt x="1298689" y="407670"/>
                </a:moveTo>
                <a:lnTo>
                  <a:pt x="1298435" y="407670"/>
                </a:lnTo>
                <a:lnTo>
                  <a:pt x="1298751" y="407841"/>
                </a:lnTo>
                <a:lnTo>
                  <a:pt x="1298689" y="407670"/>
                </a:lnTo>
                <a:close/>
              </a:path>
              <a:path w="1321435" h="457200">
                <a:moveTo>
                  <a:pt x="1291406" y="354330"/>
                </a:moveTo>
                <a:lnTo>
                  <a:pt x="57581" y="354330"/>
                </a:lnTo>
                <a:lnTo>
                  <a:pt x="55016" y="358140"/>
                </a:lnTo>
                <a:lnTo>
                  <a:pt x="53124" y="359410"/>
                </a:lnTo>
                <a:lnTo>
                  <a:pt x="51168" y="360680"/>
                </a:lnTo>
                <a:lnTo>
                  <a:pt x="49123" y="363220"/>
                </a:lnTo>
                <a:lnTo>
                  <a:pt x="41356" y="367030"/>
                </a:lnTo>
                <a:lnTo>
                  <a:pt x="33034" y="372110"/>
                </a:lnTo>
                <a:lnTo>
                  <a:pt x="24247" y="375920"/>
                </a:lnTo>
                <a:lnTo>
                  <a:pt x="11963" y="381000"/>
                </a:lnTo>
                <a:lnTo>
                  <a:pt x="10096" y="382270"/>
                </a:lnTo>
                <a:lnTo>
                  <a:pt x="7467" y="386080"/>
                </a:lnTo>
                <a:lnTo>
                  <a:pt x="6997" y="387350"/>
                </a:lnTo>
                <a:lnTo>
                  <a:pt x="9359" y="388620"/>
                </a:lnTo>
                <a:lnTo>
                  <a:pt x="22271" y="388620"/>
                </a:lnTo>
                <a:lnTo>
                  <a:pt x="36487" y="386080"/>
                </a:lnTo>
                <a:lnTo>
                  <a:pt x="1302426" y="386080"/>
                </a:lnTo>
                <a:lnTo>
                  <a:pt x="1285354" y="368300"/>
                </a:lnTo>
                <a:lnTo>
                  <a:pt x="1283589" y="367030"/>
                </a:lnTo>
                <a:lnTo>
                  <a:pt x="1281645" y="364490"/>
                </a:lnTo>
                <a:lnTo>
                  <a:pt x="1279613" y="363220"/>
                </a:lnTo>
                <a:lnTo>
                  <a:pt x="1299475" y="363220"/>
                </a:lnTo>
                <a:lnTo>
                  <a:pt x="1291406" y="354330"/>
                </a:lnTo>
                <a:close/>
              </a:path>
              <a:path w="1321435" h="457200">
                <a:moveTo>
                  <a:pt x="1299475" y="363220"/>
                </a:moveTo>
                <a:lnTo>
                  <a:pt x="1279613" y="363220"/>
                </a:lnTo>
                <a:lnTo>
                  <a:pt x="1290612" y="369570"/>
                </a:lnTo>
                <a:lnTo>
                  <a:pt x="1299718" y="374650"/>
                </a:lnTo>
                <a:lnTo>
                  <a:pt x="1306461" y="370840"/>
                </a:lnTo>
                <a:lnTo>
                  <a:pt x="1304086" y="368300"/>
                </a:lnTo>
                <a:lnTo>
                  <a:pt x="1299475" y="363220"/>
                </a:lnTo>
                <a:close/>
              </a:path>
              <a:path w="1321435" h="457200">
                <a:moveTo>
                  <a:pt x="664006" y="0"/>
                </a:moveTo>
                <a:lnTo>
                  <a:pt x="597275" y="12700"/>
                </a:lnTo>
                <a:lnTo>
                  <a:pt x="535077" y="26670"/>
                </a:lnTo>
                <a:lnTo>
                  <a:pt x="477253" y="43180"/>
                </a:lnTo>
                <a:lnTo>
                  <a:pt x="423645" y="62230"/>
                </a:lnTo>
                <a:lnTo>
                  <a:pt x="374092" y="83820"/>
                </a:lnTo>
                <a:lnTo>
                  <a:pt x="328436" y="105410"/>
                </a:lnTo>
                <a:lnTo>
                  <a:pt x="286516" y="128270"/>
                </a:lnTo>
                <a:lnTo>
                  <a:pt x="248174" y="153670"/>
                </a:lnTo>
                <a:lnTo>
                  <a:pt x="213250" y="179070"/>
                </a:lnTo>
                <a:lnTo>
                  <a:pt x="181585" y="204470"/>
                </a:lnTo>
                <a:lnTo>
                  <a:pt x="153018" y="231140"/>
                </a:lnTo>
                <a:lnTo>
                  <a:pt x="104546" y="285750"/>
                </a:lnTo>
                <a:lnTo>
                  <a:pt x="84678" y="303530"/>
                </a:lnTo>
                <a:lnTo>
                  <a:pt x="63509" y="321310"/>
                </a:lnTo>
                <a:lnTo>
                  <a:pt x="41431" y="337820"/>
                </a:lnTo>
                <a:lnTo>
                  <a:pt x="14922" y="356870"/>
                </a:lnTo>
                <a:lnTo>
                  <a:pt x="13868" y="365760"/>
                </a:lnTo>
                <a:lnTo>
                  <a:pt x="23126" y="363220"/>
                </a:lnTo>
                <a:lnTo>
                  <a:pt x="31544" y="361950"/>
                </a:lnTo>
                <a:lnTo>
                  <a:pt x="57581" y="354330"/>
                </a:lnTo>
                <a:lnTo>
                  <a:pt x="1291406" y="354330"/>
                </a:lnTo>
                <a:lnTo>
                  <a:pt x="1287948" y="350520"/>
                </a:lnTo>
                <a:lnTo>
                  <a:pt x="1279483" y="341630"/>
                </a:lnTo>
                <a:lnTo>
                  <a:pt x="1270152" y="332740"/>
                </a:lnTo>
                <a:lnTo>
                  <a:pt x="1264594" y="328930"/>
                </a:lnTo>
                <a:lnTo>
                  <a:pt x="1258781" y="325120"/>
                </a:lnTo>
                <a:lnTo>
                  <a:pt x="1252769" y="320040"/>
                </a:lnTo>
                <a:lnTo>
                  <a:pt x="1246760" y="316317"/>
                </a:lnTo>
                <a:lnTo>
                  <a:pt x="1246441" y="316230"/>
                </a:lnTo>
                <a:lnTo>
                  <a:pt x="1291978" y="316230"/>
                </a:lnTo>
                <a:lnTo>
                  <a:pt x="1291100" y="314960"/>
                </a:lnTo>
                <a:lnTo>
                  <a:pt x="1285647" y="311150"/>
                </a:lnTo>
                <a:lnTo>
                  <a:pt x="1279026" y="307340"/>
                </a:lnTo>
                <a:lnTo>
                  <a:pt x="1272006" y="303530"/>
                </a:lnTo>
                <a:lnTo>
                  <a:pt x="1257385" y="294640"/>
                </a:lnTo>
                <a:lnTo>
                  <a:pt x="1243461" y="285750"/>
                </a:lnTo>
                <a:lnTo>
                  <a:pt x="1230135" y="275590"/>
                </a:lnTo>
                <a:lnTo>
                  <a:pt x="1217307" y="266700"/>
                </a:lnTo>
                <a:lnTo>
                  <a:pt x="1205254" y="256540"/>
                </a:lnTo>
                <a:lnTo>
                  <a:pt x="1181915" y="236220"/>
                </a:lnTo>
                <a:lnTo>
                  <a:pt x="1170012" y="227330"/>
                </a:lnTo>
                <a:lnTo>
                  <a:pt x="1141397" y="200660"/>
                </a:lnTo>
                <a:lnTo>
                  <a:pt x="1109759" y="175260"/>
                </a:lnTo>
                <a:lnTo>
                  <a:pt x="1074946" y="149860"/>
                </a:lnTo>
                <a:lnTo>
                  <a:pt x="1036809" y="125730"/>
                </a:lnTo>
                <a:lnTo>
                  <a:pt x="995194" y="102870"/>
                </a:lnTo>
                <a:lnTo>
                  <a:pt x="949951" y="81280"/>
                </a:lnTo>
                <a:lnTo>
                  <a:pt x="900928" y="60960"/>
                </a:lnTo>
                <a:lnTo>
                  <a:pt x="847973" y="43180"/>
                </a:lnTo>
                <a:lnTo>
                  <a:pt x="790936" y="26670"/>
                </a:lnTo>
                <a:lnTo>
                  <a:pt x="729664" y="11430"/>
                </a:lnTo>
                <a:lnTo>
                  <a:pt x="664006" y="0"/>
                </a:lnTo>
                <a:close/>
              </a:path>
              <a:path w="1321435" h="457200">
                <a:moveTo>
                  <a:pt x="1291978" y="316230"/>
                </a:moveTo>
                <a:lnTo>
                  <a:pt x="1246619" y="316230"/>
                </a:lnTo>
                <a:lnTo>
                  <a:pt x="1246760" y="316317"/>
                </a:lnTo>
                <a:lnTo>
                  <a:pt x="1264932" y="321310"/>
                </a:lnTo>
                <a:lnTo>
                  <a:pt x="1288503" y="328930"/>
                </a:lnTo>
                <a:lnTo>
                  <a:pt x="1295971" y="323850"/>
                </a:lnTo>
                <a:lnTo>
                  <a:pt x="1294612" y="320040"/>
                </a:lnTo>
                <a:lnTo>
                  <a:pt x="1291978" y="316230"/>
                </a:lnTo>
                <a:close/>
              </a:path>
              <a:path w="1321435" h="457200">
                <a:moveTo>
                  <a:pt x="1246619" y="316230"/>
                </a:moveTo>
                <a:lnTo>
                  <a:pt x="1246441" y="316230"/>
                </a:lnTo>
                <a:lnTo>
                  <a:pt x="1246760" y="316317"/>
                </a:lnTo>
                <a:lnTo>
                  <a:pt x="1246619" y="316230"/>
                </a:ln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8" name="object 1568"/>
          <p:cNvSpPr/>
          <p:nvPr/>
        </p:nvSpPr>
        <p:spPr>
          <a:xfrm>
            <a:off x="598570" y="2345258"/>
            <a:ext cx="1321435" cy="457200"/>
          </a:xfrm>
          <a:custGeom>
            <a:avLst/>
            <a:gdLst/>
            <a:ahLst/>
            <a:cxnLst/>
            <a:rect l="l" t="t" r="r" b="b"/>
            <a:pathLst>
              <a:path w="1321435" h="457200">
                <a:moveTo>
                  <a:pt x="1272447" y="445770"/>
                </a:moveTo>
                <a:lnTo>
                  <a:pt x="1251597" y="445770"/>
                </a:lnTo>
                <a:lnTo>
                  <a:pt x="1253832" y="449580"/>
                </a:lnTo>
                <a:lnTo>
                  <a:pt x="1256334" y="452120"/>
                </a:lnTo>
                <a:lnTo>
                  <a:pt x="1262811" y="457200"/>
                </a:lnTo>
                <a:lnTo>
                  <a:pt x="1268895" y="453390"/>
                </a:lnTo>
                <a:lnTo>
                  <a:pt x="1270203" y="452120"/>
                </a:lnTo>
                <a:lnTo>
                  <a:pt x="1272447" y="445770"/>
                </a:lnTo>
                <a:close/>
              </a:path>
              <a:path w="1321435" h="457200">
                <a:moveTo>
                  <a:pt x="754339" y="427990"/>
                </a:moveTo>
                <a:lnTo>
                  <a:pt x="710628" y="427990"/>
                </a:lnTo>
                <a:lnTo>
                  <a:pt x="719218" y="434340"/>
                </a:lnTo>
                <a:lnTo>
                  <a:pt x="729091" y="441960"/>
                </a:lnTo>
                <a:lnTo>
                  <a:pt x="739950" y="448310"/>
                </a:lnTo>
                <a:lnTo>
                  <a:pt x="751497" y="452120"/>
                </a:lnTo>
                <a:lnTo>
                  <a:pt x="757034" y="453390"/>
                </a:lnTo>
                <a:lnTo>
                  <a:pt x="762876" y="449580"/>
                </a:lnTo>
                <a:lnTo>
                  <a:pt x="762330" y="445770"/>
                </a:lnTo>
                <a:lnTo>
                  <a:pt x="760563" y="439420"/>
                </a:lnTo>
                <a:lnTo>
                  <a:pt x="757637" y="433070"/>
                </a:lnTo>
                <a:lnTo>
                  <a:pt x="754339" y="427990"/>
                </a:lnTo>
                <a:close/>
              </a:path>
              <a:path w="1321435" h="457200">
                <a:moveTo>
                  <a:pt x="1271914" y="430530"/>
                </a:moveTo>
                <a:lnTo>
                  <a:pt x="1211707" y="430530"/>
                </a:lnTo>
                <a:lnTo>
                  <a:pt x="1218470" y="436880"/>
                </a:lnTo>
                <a:lnTo>
                  <a:pt x="1225534" y="441960"/>
                </a:lnTo>
                <a:lnTo>
                  <a:pt x="1233145" y="447040"/>
                </a:lnTo>
                <a:lnTo>
                  <a:pt x="1241552" y="450850"/>
                </a:lnTo>
                <a:lnTo>
                  <a:pt x="1245831" y="452120"/>
                </a:lnTo>
                <a:lnTo>
                  <a:pt x="1251559" y="449580"/>
                </a:lnTo>
                <a:lnTo>
                  <a:pt x="1251597" y="445770"/>
                </a:lnTo>
                <a:lnTo>
                  <a:pt x="1272447" y="445770"/>
                </a:lnTo>
                <a:lnTo>
                  <a:pt x="1272703" y="440690"/>
                </a:lnTo>
                <a:lnTo>
                  <a:pt x="1272645" y="438150"/>
                </a:lnTo>
                <a:lnTo>
                  <a:pt x="1271914" y="430530"/>
                </a:lnTo>
                <a:close/>
              </a:path>
              <a:path w="1321435" h="457200">
                <a:moveTo>
                  <a:pt x="437591" y="421640"/>
                </a:moveTo>
                <a:lnTo>
                  <a:pt x="400583" y="421640"/>
                </a:lnTo>
                <a:lnTo>
                  <a:pt x="403349" y="427990"/>
                </a:lnTo>
                <a:lnTo>
                  <a:pt x="407169" y="434340"/>
                </a:lnTo>
                <a:lnTo>
                  <a:pt x="411811" y="439420"/>
                </a:lnTo>
                <a:lnTo>
                  <a:pt x="417042" y="445770"/>
                </a:lnTo>
                <a:lnTo>
                  <a:pt x="421373" y="450850"/>
                </a:lnTo>
                <a:lnTo>
                  <a:pt x="431038" y="445770"/>
                </a:lnTo>
                <a:lnTo>
                  <a:pt x="432892" y="435610"/>
                </a:lnTo>
                <a:lnTo>
                  <a:pt x="435216" y="427990"/>
                </a:lnTo>
                <a:lnTo>
                  <a:pt x="437591" y="421640"/>
                </a:lnTo>
                <a:close/>
              </a:path>
              <a:path w="1321435" h="457200">
                <a:moveTo>
                  <a:pt x="497660" y="433070"/>
                </a:moveTo>
                <a:lnTo>
                  <a:pt x="467067" y="433070"/>
                </a:lnTo>
                <a:lnTo>
                  <a:pt x="468109" y="436880"/>
                </a:lnTo>
                <a:lnTo>
                  <a:pt x="468884" y="440690"/>
                </a:lnTo>
                <a:lnTo>
                  <a:pt x="467804" y="441960"/>
                </a:lnTo>
                <a:lnTo>
                  <a:pt x="466407" y="444141"/>
                </a:lnTo>
                <a:lnTo>
                  <a:pt x="466394" y="444500"/>
                </a:lnTo>
                <a:lnTo>
                  <a:pt x="466139" y="444559"/>
                </a:lnTo>
                <a:lnTo>
                  <a:pt x="465364" y="445770"/>
                </a:lnTo>
                <a:lnTo>
                  <a:pt x="466378" y="449580"/>
                </a:lnTo>
                <a:lnTo>
                  <a:pt x="470236" y="450850"/>
                </a:lnTo>
                <a:lnTo>
                  <a:pt x="476326" y="449580"/>
                </a:lnTo>
                <a:lnTo>
                  <a:pt x="486439" y="443230"/>
                </a:lnTo>
                <a:lnTo>
                  <a:pt x="495338" y="435610"/>
                </a:lnTo>
                <a:lnTo>
                  <a:pt x="497660" y="433070"/>
                </a:lnTo>
                <a:close/>
              </a:path>
              <a:path w="1321435" h="457200">
                <a:moveTo>
                  <a:pt x="626865" y="420370"/>
                </a:moveTo>
                <a:lnTo>
                  <a:pt x="595566" y="420370"/>
                </a:lnTo>
                <a:lnTo>
                  <a:pt x="598032" y="427990"/>
                </a:lnTo>
                <a:lnTo>
                  <a:pt x="601138" y="433070"/>
                </a:lnTo>
                <a:lnTo>
                  <a:pt x="604878" y="439420"/>
                </a:lnTo>
                <a:lnTo>
                  <a:pt x="613587" y="449580"/>
                </a:lnTo>
                <a:lnTo>
                  <a:pt x="622554" y="444500"/>
                </a:lnTo>
                <a:lnTo>
                  <a:pt x="625513" y="433070"/>
                </a:lnTo>
                <a:lnTo>
                  <a:pt x="626325" y="426720"/>
                </a:lnTo>
                <a:lnTo>
                  <a:pt x="626865" y="420370"/>
                </a:lnTo>
                <a:close/>
              </a:path>
              <a:path w="1321435" h="457200">
                <a:moveTo>
                  <a:pt x="1158466" y="421640"/>
                </a:moveTo>
                <a:lnTo>
                  <a:pt x="1104798" y="421640"/>
                </a:lnTo>
                <a:lnTo>
                  <a:pt x="1117278" y="427990"/>
                </a:lnTo>
                <a:lnTo>
                  <a:pt x="1129534" y="433070"/>
                </a:lnTo>
                <a:lnTo>
                  <a:pt x="1141424" y="439420"/>
                </a:lnTo>
                <a:lnTo>
                  <a:pt x="1152804" y="447040"/>
                </a:lnTo>
                <a:lnTo>
                  <a:pt x="1156068" y="449580"/>
                </a:lnTo>
                <a:lnTo>
                  <a:pt x="1161300" y="445770"/>
                </a:lnTo>
                <a:lnTo>
                  <a:pt x="1162786" y="435610"/>
                </a:lnTo>
                <a:lnTo>
                  <a:pt x="1161034" y="427990"/>
                </a:lnTo>
                <a:lnTo>
                  <a:pt x="1158466" y="421640"/>
                </a:lnTo>
                <a:close/>
              </a:path>
              <a:path w="1321435" h="457200">
                <a:moveTo>
                  <a:pt x="508664" y="421640"/>
                </a:moveTo>
                <a:lnTo>
                  <a:pt x="437807" y="421640"/>
                </a:lnTo>
                <a:lnTo>
                  <a:pt x="439585" y="426720"/>
                </a:lnTo>
                <a:lnTo>
                  <a:pt x="443953" y="433070"/>
                </a:lnTo>
                <a:lnTo>
                  <a:pt x="450215" y="438150"/>
                </a:lnTo>
                <a:lnTo>
                  <a:pt x="449935" y="448310"/>
                </a:lnTo>
                <a:lnTo>
                  <a:pt x="466139" y="444559"/>
                </a:lnTo>
                <a:lnTo>
                  <a:pt x="466407" y="444141"/>
                </a:lnTo>
                <a:lnTo>
                  <a:pt x="466661" y="436880"/>
                </a:lnTo>
                <a:lnTo>
                  <a:pt x="467067" y="433070"/>
                </a:lnTo>
                <a:lnTo>
                  <a:pt x="497660" y="433070"/>
                </a:lnTo>
                <a:lnTo>
                  <a:pt x="503465" y="426720"/>
                </a:lnTo>
                <a:lnTo>
                  <a:pt x="508664" y="421640"/>
                </a:lnTo>
                <a:close/>
              </a:path>
              <a:path w="1321435" h="457200">
                <a:moveTo>
                  <a:pt x="511263" y="419100"/>
                </a:moveTo>
                <a:lnTo>
                  <a:pt x="331076" y="419100"/>
                </a:lnTo>
                <a:lnTo>
                  <a:pt x="333375" y="426720"/>
                </a:lnTo>
                <a:lnTo>
                  <a:pt x="334175" y="434340"/>
                </a:lnTo>
                <a:lnTo>
                  <a:pt x="342887" y="447040"/>
                </a:lnTo>
                <a:lnTo>
                  <a:pt x="353085" y="440690"/>
                </a:lnTo>
                <a:lnTo>
                  <a:pt x="358285" y="433647"/>
                </a:lnTo>
                <a:lnTo>
                  <a:pt x="358726" y="430530"/>
                </a:lnTo>
                <a:lnTo>
                  <a:pt x="358825" y="429260"/>
                </a:lnTo>
                <a:lnTo>
                  <a:pt x="358902" y="426720"/>
                </a:lnTo>
                <a:lnTo>
                  <a:pt x="361302" y="421640"/>
                </a:lnTo>
                <a:lnTo>
                  <a:pt x="508664" y="421640"/>
                </a:lnTo>
                <a:lnTo>
                  <a:pt x="511263" y="419100"/>
                </a:lnTo>
                <a:close/>
              </a:path>
              <a:path w="1321435" h="457200">
                <a:moveTo>
                  <a:pt x="579962" y="433070"/>
                </a:moveTo>
                <a:lnTo>
                  <a:pt x="550545" y="433070"/>
                </a:lnTo>
                <a:lnTo>
                  <a:pt x="547052" y="436880"/>
                </a:lnTo>
                <a:lnTo>
                  <a:pt x="542150" y="439420"/>
                </a:lnTo>
                <a:lnTo>
                  <a:pt x="541096" y="445770"/>
                </a:lnTo>
                <a:lnTo>
                  <a:pt x="543128" y="447040"/>
                </a:lnTo>
                <a:lnTo>
                  <a:pt x="545807" y="447040"/>
                </a:lnTo>
                <a:lnTo>
                  <a:pt x="557902" y="444500"/>
                </a:lnTo>
                <a:lnTo>
                  <a:pt x="569496" y="439420"/>
                </a:lnTo>
                <a:lnTo>
                  <a:pt x="579962" y="433070"/>
                </a:lnTo>
                <a:close/>
              </a:path>
              <a:path w="1321435" h="457200">
                <a:moveTo>
                  <a:pt x="965099" y="419100"/>
                </a:moveTo>
                <a:lnTo>
                  <a:pt x="896645" y="419100"/>
                </a:lnTo>
                <a:lnTo>
                  <a:pt x="902335" y="421640"/>
                </a:lnTo>
                <a:lnTo>
                  <a:pt x="904900" y="422910"/>
                </a:lnTo>
                <a:lnTo>
                  <a:pt x="913295" y="427990"/>
                </a:lnTo>
                <a:lnTo>
                  <a:pt x="920627" y="433070"/>
                </a:lnTo>
                <a:lnTo>
                  <a:pt x="934364" y="444500"/>
                </a:lnTo>
                <a:lnTo>
                  <a:pt x="936434" y="447040"/>
                </a:lnTo>
                <a:lnTo>
                  <a:pt x="941108" y="445770"/>
                </a:lnTo>
                <a:lnTo>
                  <a:pt x="949274" y="438150"/>
                </a:lnTo>
                <a:lnTo>
                  <a:pt x="946505" y="429260"/>
                </a:lnTo>
                <a:lnTo>
                  <a:pt x="945832" y="422910"/>
                </a:lnTo>
                <a:lnTo>
                  <a:pt x="1105366" y="422910"/>
                </a:lnTo>
                <a:lnTo>
                  <a:pt x="1104798" y="421640"/>
                </a:lnTo>
                <a:lnTo>
                  <a:pt x="1158466" y="421640"/>
                </a:lnTo>
                <a:lnTo>
                  <a:pt x="1157953" y="420370"/>
                </a:lnTo>
                <a:lnTo>
                  <a:pt x="969224" y="420370"/>
                </a:lnTo>
                <a:lnTo>
                  <a:pt x="965099" y="419100"/>
                </a:lnTo>
                <a:close/>
              </a:path>
              <a:path w="1321435" h="457200">
                <a:moveTo>
                  <a:pt x="995489" y="422910"/>
                </a:moveTo>
                <a:lnTo>
                  <a:pt x="945832" y="422910"/>
                </a:lnTo>
                <a:lnTo>
                  <a:pt x="952030" y="426720"/>
                </a:lnTo>
                <a:lnTo>
                  <a:pt x="958596" y="430530"/>
                </a:lnTo>
                <a:lnTo>
                  <a:pt x="972400" y="436880"/>
                </a:lnTo>
                <a:lnTo>
                  <a:pt x="978750" y="440690"/>
                </a:lnTo>
                <a:lnTo>
                  <a:pt x="993711" y="444500"/>
                </a:lnTo>
                <a:lnTo>
                  <a:pt x="994562" y="447040"/>
                </a:lnTo>
                <a:lnTo>
                  <a:pt x="1007643" y="447040"/>
                </a:lnTo>
                <a:lnTo>
                  <a:pt x="1013460" y="443230"/>
                </a:lnTo>
                <a:lnTo>
                  <a:pt x="1007389" y="434340"/>
                </a:lnTo>
                <a:lnTo>
                  <a:pt x="1000975" y="429260"/>
                </a:lnTo>
                <a:lnTo>
                  <a:pt x="996614" y="423460"/>
                </a:lnTo>
                <a:lnTo>
                  <a:pt x="995489" y="422910"/>
                </a:lnTo>
                <a:close/>
              </a:path>
              <a:path w="1321435" h="457200">
                <a:moveTo>
                  <a:pt x="1306245" y="419100"/>
                </a:moveTo>
                <a:lnTo>
                  <a:pt x="1277378" y="419100"/>
                </a:lnTo>
                <a:lnTo>
                  <a:pt x="1283827" y="424180"/>
                </a:lnTo>
                <a:lnTo>
                  <a:pt x="1289996" y="430530"/>
                </a:lnTo>
                <a:lnTo>
                  <a:pt x="1295688" y="436880"/>
                </a:lnTo>
                <a:lnTo>
                  <a:pt x="1300708" y="441960"/>
                </a:lnTo>
                <a:lnTo>
                  <a:pt x="1303705" y="447040"/>
                </a:lnTo>
                <a:lnTo>
                  <a:pt x="1311910" y="441960"/>
                </a:lnTo>
                <a:lnTo>
                  <a:pt x="1310716" y="431800"/>
                </a:lnTo>
                <a:lnTo>
                  <a:pt x="1308849" y="425450"/>
                </a:lnTo>
                <a:lnTo>
                  <a:pt x="1306245" y="419100"/>
                </a:lnTo>
                <a:close/>
              </a:path>
              <a:path w="1321435" h="457200">
                <a:moveTo>
                  <a:pt x="794702" y="420370"/>
                </a:moveTo>
                <a:lnTo>
                  <a:pt x="669340" y="420370"/>
                </a:lnTo>
                <a:lnTo>
                  <a:pt x="675632" y="426720"/>
                </a:lnTo>
                <a:lnTo>
                  <a:pt x="682528" y="433070"/>
                </a:lnTo>
                <a:lnTo>
                  <a:pt x="690202" y="438150"/>
                </a:lnTo>
                <a:lnTo>
                  <a:pt x="698830" y="443230"/>
                </a:lnTo>
                <a:lnTo>
                  <a:pt x="703630" y="445770"/>
                </a:lnTo>
                <a:lnTo>
                  <a:pt x="708469" y="441960"/>
                </a:lnTo>
                <a:lnTo>
                  <a:pt x="713155" y="435610"/>
                </a:lnTo>
                <a:lnTo>
                  <a:pt x="712190" y="431800"/>
                </a:lnTo>
                <a:lnTo>
                  <a:pt x="710628" y="427990"/>
                </a:lnTo>
                <a:lnTo>
                  <a:pt x="754339" y="427990"/>
                </a:lnTo>
                <a:lnTo>
                  <a:pt x="751459" y="421640"/>
                </a:lnTo>
                <a:lnTo>
                  <a:pt x="795397" y="421640"/>
                </a:lnTo>
                <a:lnTo>
                  <a:pt x="794702" y="420370"/>
                </a:lnTo>
                <a:close/>
              </a:path>
              <a:path w="1321435" h="457200">
                <a:moveTo>
                  <a:pt x="466407" y="444141"/>
                </a:moveTo>
                <a:lnTo>
                  <a:pt x="466139" y="444559"/>
                </a:lnTo>
                <a:lnTo>
                  <a:pt x="466394" y="444500"/>
                </a:lnTo>
                <a:lnTo>
                  <a:pt x="466407" y="444141"/>
                </a:lnTo>
                <a:close/>
              </a:path>
              <a:path w="1321435" h="457200">
                <a:moveTo>
                  <a:pt x="399719" y="421640"/>
                </a:moveTo>
                <a:lnTo>
                  <a:pt x="361302" y="421640"/>
                </a:lnTo>
                <a:lnTo>
                  <a:pt x="358794" y="430293"/>
                </a:lnTo>
                <a:lnTo>
                  <a:pt x="358711" y="433070"/>
                </a:lnTo>
                <a:lnTo>
                  <a:pt x="358285" y="433647"/>
                </a:lnTo>
                <a:lnTo>
                  <a:pt x="357647" y="438150"/>
                </a:lnTo>
                <a:lnTo>
                  <a:pt x="359555" y="443230"/>
                </a:lnTo>
                <a:lnTo>
                  <a:pt x="365937" y="444500"/>
                </a:lnTo>
                <a:lnTo>
                  <a:pt x="376279" y="441960"/>
                </a:lnTo>
                <a:lnTo>
                  <a:pt x="385205" y="435610"/>
                </a:lnTo>
                <a:lnTo>
                  <a:pt x="399719" y="421640"/>
                </a:lnTo>
                <a:close/>
              </a:path>
              <a:path w="1321435" h="457200">
                <a:moveTo>
                  <a:pt x="844740" y="420370"/>
                </a:moveTo>
                <a:lnTo>
                  <a:pt x="794702" y="420370"/>
                </a:lnTo>
                <a:lnTo>
                  <a:pt x="805218" y="425450"/>
                </a:lnTo>
                <a:lnTo>
                  <a:pt x="815428" y="430530"/>
                </a:lnTo>
                <a:lnTo>
                  <a:pt x="821207" y="431800"/>
                </a:lnTo>
                <a:lnTo>
                  <a:pt x="831380" y="438150"/>
                </a:lnTo>
                <a:lnTo>
                  <a:pt x="835926" y="441960"/>
                </a:lnTo>
                <a:lnTo>
                  <a:pt x="847420" y="444500"/>
                </a:lnTo>
                <a:lnTo>
                  <a:pt x="852817" y="440690"/>
                </a:lnTo>
                <a:lnTo>
                  <a:pt x="851738" y="431800"/>
                </a:lnTo>
                <a:lnTo>
                  <a:pt x="846861" y="426720"/>
                </a:lnTo>
                <a:lnTo>
                  <a:pt x="844740" y="420370"/>
                </a:lnTo>
                <a:close/>
              </a:path>
              <a:path w="1321435" h="457200">
                <a:moveTo>
                  <a:pt x="626973" y="419100"/>
                </a:moveTo>
                <a:lnTo>
                  <a:pt x="515302" y="419100"/>
                </a:lnTo>
                <a:lnTo>
                  <a:pt x="513410" y="426720"/>
                </a:lnTo>
                <a:lnTo>
                  <a:pt x="510400" y="433070"/>
                </a:lnTo>
                <a:lnTo>
                  <a:pt x="506437" y="440690"/>
                </a:lnTo>
                <a:lnTo>
                  <a:pt x="506310" y="441960"/>
                </a:lnTo>
                <a:lnTo>
                  <a:pt x="507492" y="441960"/>
                </a:lnTo>
                <a:lnTo>
                  <a:pt x="513433" y="443230"/>
                </a:lnTo>
                <a:lnTo>
                  <a:pt x="520036" y="440690"/>
                </a:lnTo>
                <a:lnTo>
                  <a:pt x="526015" y="438150"/>
                </a:lnTo>
                <a:lnTo>
                  <a:pt x="530085" y="434340"/>
                </a:lnTo>
                <a:lnTo>
                  <a:pt x="533069" y="431800"/>
                </a:lnTo>
                <a:lnTo>
                  <a:pt x="542251" y="426720"/>
                </a:lnTo>
                <a:lnTo>
                  <a:pt x="588670" y="426720"/>
                </a:lnTo>
                <a:lnTo>
                  <a:pt x="591019" y="425450"/>
                </a:lnTo>
                <a:lnTo>
                  <a:pt x="595566" y="420370"/>
                </a:lnTo>
                <a:lnTo>
                  <a:pt x="626865" y="420370"/>
                </a:lnTo>
                <a:lnTo>
                  <a:pt x="626973" y="419100"/>
                </a:lnTo>
                <a:close/>
              </a:path>
              <a:path w="1321435" h="457200">
                <a:moveTo>
                  <a:pt x="844321" y="419100"/>
                </a:moveTo>
                <a:lnTo>
                  <a:pt x="628586" y="419100"/>
                </a:lnTo>
                <a:lnTo>
                  <a:pt x="630504" y="422910"/>
                </a:lnTo>
                <a:lnTo>
                  <a:pt x="632536" y="425450"/>
                </a:lnTo>
                <a:lnTo>
                  <a:pt x="639140" y="435610"/>
                </a:lnTo>
                <a:lnTo>
                  <a:pt x="643026" y="441960"/>
                </a:lnTo>
                <a:lnTo>
                  <a:pt x="659485" y="443230"/>
                </a:lnTo>
                <a:lnTo>
                  <a:pt x="665276" y="439420"/>
                </a:lnTo>
                <a:lnTo>
                  <a:pt x="666127" y="430530"/>
                </a:lnTo>
                <a:lnTo>
                  <a:pt x="667626" y="425450"/>
                </a:lnTo>
                <a:lnTo>
                  <a:pt x="669340" y="420370"/>
                </a:lnTo>
                <a:lnTo>
                  <a:pt x="844511" y="420370"/>
                </a:lnTo>
                <a:lnTo>
                  <a:pt x="844321" y="419100"/>
                </a:lnTo>
                <a:close/>
              </a:path>
              <a:path w="1321435" h="457200">
                <a:moveTo>
                  <a:pt x="1051394" y="422910"/>
                </a:moveTo>
                <a:lnTo>
                  <a:pt x="996200" y="422910"/>
                </a:lnTo>
                <a:lnTo>
                  <a:pt x="996614" y="423460"/>
                </a:lnTo>
                <a:lnTo>
                  <a:pt x="1000683" y="425450"/>
                </a:lnTo>
                <a:lnTo>
                  <a:pt x="1006119" y="427990"/>
                </a:lnTo>
                <a:lnTo>
                  <a:pt x="1010907" y="429260"/>
                </a:lnTo>
                <a:lnTo>
                  <a:pt x="1021415" y="434340"/>
                </a:lnTo>
                <a:lnTo>
                  <a:pt x="1055585" y="441960"/>
                </a:lnTo>
                <a:lnTo>
                  <a:pt x="1058570" y="443230"/>
                </a:lnTo>
                <a:lnTo>
                  <a:pt x="1061148" y="440690"/>
                </a:lnTo>
                <a:lnTo>
                  <a:pt x="1060932" y="433070"/>
                </a:lnTo>
                <a:lnTo>
                  <a:pt x="1055509" y="426720"/>
                </a:lnTo>
                <a:lnTo>
                  <a:pt x="1051394" y="422910"/>
                </a:lnTo>
                <a:close/>
              </a:path>
              <a:path w="1321435" h="457200">
                <a:moveTo>
                  <a:pt x="1271168" y="419100"/>
                </a:moveTo>
                <a:lnTo>
                  <a:pt x="1157439" y="419100"/>
                </a:lnTo>
                <a:lnTo>
                  <a:pt x="1162253" y="422910"/>
                </a:lnTo>
                <a:lnTo>
                  <a:pt x="1167282" y="425450"/>
                </a:lnTo>
                <a:lnTo>
                  <a:pt x="1179736" y="433070"/>
                </a:lnTo>
                <a:lnTo>
                  <a:pt x="1187564" y="436880"/>
                </a:lnTo>
                <a:lnTo>
                  <a:pt x="1203921" y="441960"/>
                </a:lnTo>
                <a:lnTo>
                  <a:pt x="1206500" y="443230"/>
                </a:lnTo>
                <a:lnTo>
                  <a:pt x="1209598" y="441960"/>
                </a:lnTo>
                <a:lnTo>
                  <a:pt x="1213040" y="436880"/>
                </a:lnTo>
                <a:lnTo>
                  <a:pt x="1212862" y="434340"/>
                </a:lnTo>
                <a:lnTo>
                  <a:pt x="1211707" y="430530"/>
                </a:lnTo>
                <a:lnTo>
                  <a:pt x="1271914" y="430530"/>
                </a:lnTo>
                <a:lnTo>
                  <a:pt x="1271549" y="426720"/>
                </a:lnTo>
                <a:lnTo>
                  <a:pt x="1271320" y="421640"/>
                </a:lnTo>
                <a:lnTo>
                  <a:pt x="1271168" y="419100"/>
                </a:lnTo>
                <a:close/>
              </a:path>
              <a:path w="1321435" h="457200">
                <a:moveTo>
                  <a:pt x="795397" y="421640"/>
                </a:moveTo>
                <a:lnTo>
                  <a:pt x="751459" y="421640"/>
                </a:lnTo>
                <a:lnTo>
                  <a:pt x="754024" y="424180"/>
                </a:lnTo>
                <a:lnTo>
                  <a:pt x="756666" y="425450"/>
                </a:lnTo>
                <a:lnTo>
                  <a:pt x="759472" y="426720"/>
                </a:lnTo>
                <a:lnTo>
                  <a:pt x="767169" y="431800"/>
                </a:lnTo>
                <a:lnTo>
                  <a:pt x="775462" y="435610"/>
                </a:lnTo>
                <a:lnTo>
                  <a:pt x="784297" y="438150"/>
                </a:lnTo>
                <a:lnTo>
                  <a:pt x="793623" y="440690"/>
                </a:lnTo>
                <a:lnTo>
                  <a:pt x="798817" y="441960"/>
                </a:lnTo>
                <a:lnTo>
                  <a:pt x="804595" y="438150"/>
                </a:lnTo>
                <a:lnTo>
                  <a:pt x="802614" y="434340"/>
                </a:lnTo>
                <a:lnTo>
                  <a:pt x="800100" y="429260"/>
                </a:lnTo>
                <a:lnTo>
                  <a:pt x="797483" y="425450"/>
                </a:lnTo>
                <a:lnTo>
                  <a:pt x="795397" y="421640"/>
                </a:lnTo>
                <a:close/>
              </a:path>
              <a:path w="1321435" h="457200">
                <a:moveTo>
                  <a:pt x="104780" y="422910"/>
                </a:moveTo>
                <a:lnTo>
                  <a:pt x="54800" y="422910"/>
                </a:lnTo>
                <a:lnTo>
                  <a:pt x="50596" y="426720"/>
                </a:lnTo>
                <a:lnTo>
                  <a:pt x="46596" y="431800"/>
                </a:lnTo>
                <a:lnTo>
                  <a:pt x="43751" y="435610"/>
                </a:lnTo>
                <a:lnTo>
                  <a:pt x="42532" y="438150"/>
                </a:lnTo>
                <a:lnTo>
                  <a:pt x="43764" y="440690"/>
                </a:lnTo>
                <a:lnTo>
                  <a:pt x="47434" y="440690"/>
                </a:lnTo>
                <a:lnTo>
                  <a:pt x="64160" y="438150"/>
                </a:lnTo>
                <a:lnTo>
                  <a:pt x="81208" y="433070"/>
                </a:lnTo>
                <a:lnTo>
                  <a:pt x="97521" y="426720"/>
                </a:lnTo>
                <a:lnTo>
                  <a:pt x="104780" y="422910"/>
                </a:lnTo>
                <a:close/>
              </a:path>
              <a:path w="1321435" h="457200">
                <a:moveTo>
                  <a:pt x="186984" y="424180"/>
                </a:moveTo>
                <a:lnTo>
                  <a:pt x="142748" y="424180"/>
                </a:lnTo>
                <a:lnTo>
                  <a:pt x="141185" y="427990"/>
                </a:lnTo>
                <a:lnTo>
                  <a:pt x="139776" y="431800"/>
                </a:lnTo>
                <a:lnTo>
                  <a:pt x="137795" y="438150"/>
                </a:lnTo>
                <a:lnTo>
                  <a:pt x="141617" y="440690"/>
                </a:lnTo>
                <a:lnTo>
                  <a:pt x="145516" y="439420"/>
                </a:lnTo>
                <a:lnTo>
                  <a:pt x="159249" y="435610"/>
                </a:lnTo>
                <a:lnTo>
                  <a:pt x="172248" y="431800"/>
                </a:lnTo>
                <a:lnTo>
                  <a:pt x="184616" y="425450"/>
                </a:lnTo>
                <a:lnTo>
                  <a:pt x="186984" y="424180"/>
                </a:lnTo>
                <a:close/>
              </a:path>
              <a:path w="1321435" h="457200">
                <a:moveTo>
                  <a:pt x="896645" y="419100"/>
                </a:moveTo>
                <a:lnTo>
                  <a:pt x="849160" y="419100"/>
                </a:lnTo>
                <a:lnTo>
                  <a:pt x="855738" y="422910"/>
                </a:lnTo>
                <a:lnTo>
                  <a:pt x="865632" y="427990"/>
                </a:lnTo>
                <a:lnTo>
                  <a:pt x="873175" y="430530"/>
                </a:lnTo>
                <a:lnTo>
                  <a:pt x="886345" y="435610"/>
                </a:lnTo>
                <a:lnTo>
                  <a:pt x="890422" y="439420"/>
                </a:lnTo>
                <a:lnTo>
                  <a:pt x="901725" y="439420"/>
                </a:lnTo>
                <a:lnTo>
                  <a:pt x="906602" y="436880"/>
                </a:lnTo>
                <a:lnTo>
                  <a:pt x="904227" y="429260"/>
                </a:lnTo>
                <a:lnTo>
                  <a:pt x="900328" y="424180"/>
                </a:lnTo>
                <a:lnTo>
                  <a:pt x="896645" y="419100"/>
                </a:lnTo>
                <a:close/>
              </a:path>
              <a:path w="1321435" h="457200">
                <a:moveTo>
                  <a:pt x="1105366" y="422910"/>
                </a:moveTo>
                <a:lnTo>
                  <a:pt x="1051394" y="422910"/>
                </a:lnTo>
                <a:lnTo>
                  <a:pt x="1055624" y="424180"/>
                </a:lnTo>
                <a:lnTo>
                  <a:pt x="1059129" y="425450"/>
                </a:lnTo>
                <a:lnTo>
                  <a:pt x="1066952" y="427990"/>
                </a:lnTo>
                <a:lnTo>
                  <a:pt x="1073683" y="430530"/>
                </a:lnTo>
                <a:lnTo>
                  <a:pt x="1087526" y="434340"/>
                </a:lnTo>
                <a:lnTo>
                  <a:pt x="1093774" y="438150"/>
                </a:lnTo>
                <a:lnTo>
                  <a:pt x="1105268" y="439420"/>
                </a:lnTo>
                <a:lnTo>
                  <a:pt x="1109357" y="436880"/>
                </a:lnTo>
                <a:lnTo>
                  <a:pt x="1108583" y="430530"/>
                </a:lnTo>
                <a:lnTo>
                  <a:pt x="1107071" y="426720"/>
                </a:lnTo>
                <a:lnTo>
                  <a:pt x="1105366" y="422910"/>
                </a:lnTo>
                <a:close/>
              </a:path>
              <a:path w="1321435" h="457200">
                <a:moveTo>
                  <a:pt x="245211" y="419100"/>
                </a:moveTo>
                <a:lnTo>
                  <a:pt x="198716" y="419100"/>
                </a:lnTo>
                <a:lnTo>
                  <a:pt x="193040" y="424180"/>
                </a:lnTo>
                <a:lnTo>
                  <a:pt x="186601" y="429260"/>
                </a:lnTo>
                <a:lnTo>
                  <a:pt x="186245" y="431800"/>
                </a:lnTo>
                <a:lnTo>
                  <a:pt x="189153" y="436880"/>
                </a:lnTo>
                <a:lnTo>
                  <a:pt x="193421" y="436880"/>
                </a:lnTo>
                <a:lnTo>
                  <a:pt x="207033" y="434340"/>
                </a:lnTo>
                <a:lnTo>
                  <a:pt x="220197" y="429260"/>
                </a:lnTo>
                <a:lnTo>
                  <a:pt x="232920" y="424180"/>
                </a:lnTo>
                <a:lnTo>
                  <a:pt x="245211" y="419100"/>
                </a:lnTo>
                <a:close/>
              </a:path>
              <a:path w="1321435" h="457200">
                <a:moveTo>
                  <a:pt x="588670" y="426720"/>
                </a:moveTo>
                <a:lnTo>
                  <a:pt x="542251" y="426720"/>
                </a:lnTo>
                <a:lnTo>
                  <a:pt x="540893" y="429260"/>
                </a:lnTo>
                <a:lnTo>
                  <a:pt x="539673" y="431800"/>
                </a:lnTo>
                <a:lnTo>
                  <a:pt x="538213" y="436880"/>
                </a:lnTo>
                <a:lnTo>
                  <a:pt x="542226" y="436880"/>
                </a:lnTo>
                <a:lnTo>
                  <a:pt x="546468" y="435610"/>
                </a:lnTo>
                <a:lnTo>
                  <a:pt x="550545" y="433070"/>
                </a:lnTo>
                <a:lnTo>
                  <a:pt x="579962" y="433070"/>
                </a:lnTo>
                <a:lnTo>
                  <a:pt x="588670" y="426720"/>
                </a:lnTo>
                <a:close/>
              </a:path>
              <a:path w="1321435" h="457200">
                <a:moveTo>
                  <a:pt x="196456" y="419100"/>
                </a:moveTo>
                <a:lnTo>
                  <a:pt x="112280" y="419100"/>
                </a:lnTo>
                <a:lnTo>
                  <a:pt x="108775" y="422910"/>
                </a:lnTo>
                <a:lnTo>
                  <a:pt x="105549" y="426720"/>
                </a:lnTo>
                <a:lnTo>
                  <a:pt x="102755" y="431800"/>
                </a:lnTo>
                <a:lnTo>
                  <a:pt x="102870" y="434340"/>
                </a:lnTo>
                <a:lnTo>
                  <a:pt x="105778" y="435610"/>
                </a:lnTo>
                <a:lnTo>
                  <a:pt x="114923" y="435610"/>
                </a:lnTo>
                <a:lnTo>
                  <a:pt x="124577" y="433070"/>
                </a:lnTo>
                <a:lnTo>
                  <a:pt x="134074" y="429260"/>
                </a:lnTo>
                <a:lnTo>
                  <a:pt x="142748" y="424180"/>
                </a:lnTo>
                <a:lnTo>
                  <a:pt x="186984" y="424180"/>
                </a:lnTo>
                <a:lnTo>
                  <a:pt x="196456" y="419100"/>
                </a:lnTo>
                <a:close/>
              </a:path>
              <a:path w="1321435" h="457200">
                <a:moveTo>
                  <a:pt x="322440" y="419100"/>
                </a:moveTo>
                <a:lnTo>
                  <a:pt x="281660" y="419100"/>
                </a:lnTo>
                <a:lnTo>
                  <a:pt x="277888" y="422910"/>
                </a:lnTo>
                <a:lnTo>
                  <a:pt x="274053" y="425450"/>
                </a:lnTo>
                <a:lnTo>
                  <a:pt x="267716" y="433070"/>
                </a:lnTo>
                <a:lnTo>
                  <a:pt x="269684" y="435610"/>
                </a:lnTo>
                <a:lnTo>
                  <a:pt x="275297" y="435610"/>
                </a:lnTo>
                <a:lnTo>
                  <a:pt x="286959" y="434340"/>
                </a:lnTo>
                <a:lnTo>
                  <a:pt x="299207" y="430530"/>
                </a:lnTo>
                <a:lnTo>
                  <a:pt x="311286" y="425450"/>
                </a:lnTo>
                <a:lnTo>
                  <a:pt x="322440" y="419100"/>
                </a:lnTo>
                <a:close/>
              </a:path>
              <a:path w="1321435" h="457200">
                <a:moveTo>
                  <a:pt x="358794" y="430293"/>
                </a:moveTo>
                <a:lnTo>
                  <a:pt x="358726" y="430530"/>
                </a:lnTo>
                <a:lnTo>
                  <a:pt x="358285" y="433647"/>
                </a:lnTo>
                <a:lnTo>
                  <a:pt x="358711" y="433070"/>
                </a:lnTo>
                <a:lnTo>
                  <a:pt x="358794" y="430293"/>
                </a:lnTo>
                <a:close/>
              </a:path>
              <a:path w="1321435" h="457200">
                <a:moveTo>
                  <a:pt x="51782" y="424180"/>
                </a:moveTo>
                <a:lnTo>
                  <a:pt x="20180" y="424180"/>
                </a:lnTo>
                <a:lnTo>
                  <a:pt x="18173" y="425450"/>
                </a:lnTo>
                <a:lnTo>
                  <a:pt x="15646" y="427990"/>
                </a:lnTo>
                <a:lnTo>
                  <a:pt x="13309" y="431800"/>
                </a:lnTo>
                <a:lnTo>
                  <a:pt x="17284" y="431800"/>
                </a:lnTo>
                <a:lnTo>
                  <a:pt x="26502" y="433070"/>
                </a:lnTo>
                <a:lnTo>
                  <a:pt x="36152" y="430530"/>
                </a:lnTo>
                <a:lnTo>
                  <a:pt x="45747" y="426720"/>
                </a:lnTo>
                <a:lnTo>
                  <a:pt x="51782" y="424180"/>
                </a:lnTo>
                <a:close/>
              </a:path>
              <a:path w="1321435" h="457200">
                <a:moveTo>
                  <a:pt x="278371" y="419100"/>
                </a:moveTo>
                <a:lnTo>
                  <a:pt x="246799" y="419100"/>
                </a:lnTo>
                <a:lnTo>
                  <a:pt x="245973" y="422910"/>
                </a:lnTo>
                <a:lnTo>
                  <a:pt x="245262" y="426720"/>
                </a:lnTo>
                <a:lnTo>
                  <a:pt x="243763" y="431800"/>
                </a:lnTo>
                <a:lnTo>
                  <a:pt x="247992" y="433070"/>
                </a:lnTo>
                <a:lnTo>
                  <a:pt x="251256" y="431800"/>
                </a:lnTo>
                <a:lnTo>
                  <a:pt x="258608" y="429260"/>
                </a:lnTo>
                <a:lnTo>
                  <a:pt x="265509" y="426720"/>
                </a:lnTo>
                <a:lnTo>
                  <a:pt x="272062" y="422910"/>
                </a:lnTo>
                <a:lnTo>
                  <a:pt x="278371" y="419100"/>
                </a:lnTo>
                <a:close/>
              </a:path>
              <a:path w="1321435" h="457200">
                <a:moveTo>
                  <a:pt x="61219" y="386080"/>
                </a:moveTo>
                <a:lnTo>
                  <a:pt x="36487" y="386080"/>
                </a:lnTo>
                <a:lnTo>
                  <a:pt x="28123" y="393700"/>
                </a:lnTo>
                <a:lnTo>
                  <a:pt x="10992" y="408940"/>
                </a:lnTo>
                <a:lnTo>
                  <a:pt x="2451" y="417830"/>
                </a:lnTo>
                <a:lnTo>
                  <a:pt x="965" y="419100"/>
                </a:lnTo>
                <a:lnTo>
                  <a:pt x="0" y="421640"/>
                </a:lnTo>
                <a:lnTo>
                  <a:pt x="7658" y="425450"/>
                </a:lnTo>
                <a:lnTo>
                  <a:pt x="13741" y="425450"/>
                </a:lnTo>
                <a:lnTo>
                  <a:pt x="20180" y="424180"/>
                </a:lnTo>
                <a:lnTo>
                  <a:pt x="51782" y="424180"/>
                </a:lnTo>
                <a:lnTo>
                  <a:pt x="54800" y="422910"/>
                </a:lnTo>
                <a:lnTo>
                  <a:pt x="104780" y="422910"/>
                </a:lnTo>
                <a:lnTo>
                  <a:pt x="112039" y="419100"/>
                </a:lnTo>
                <a:lnTo>
                  <a:pt x="965099" y="419100"/>
                </a:lnTo>
                <a:lnTo>
                  <a:pt x="960975" y="417830"/>
                </a:lnTo>
                <a:lnTo>
                  <a:pt x="167030" y="417830"/>
                </a:lnTo>
                <a:lnTo>
                  <a:pt x="164439" y="415290"/>
                </a:lnTo>
                <a:lnTo>
                  <a:pt x="138163" y="415290"/>
                </a:lnTo>
                <a:lnTo>
                  <a:pt x="131385" y="414020"/>
                </a:lnTo>
                <a:lnTo>
                  <a:pt x="92913" y="414020"/>
                </a:lnTo>
                <a:lnTo>
                  <a:pt x="87425" y="411480"/>
                </a:lnTo>
                <a:lnTo>
                  <a:pt x="46824" y="411480"/>
                </a:lnTo>
                <a:lnTo>
                  <a:pt x="40119" y="407670"/>
                </a:lnTo>
                <a:lnTo>
                  <a:pt x="40881" y="403860"/>
                </a:lnTo>
                <a:lnTo>
                  <a:pt x="42595" y="401320"/>
                </a:lnTo>
                <a:lnTo>
                  <a:pt x="49572" y="393700"/>
                </a:lnTo>
                <a:lnTo>
                  <a:pt x="59078" y="387350"/>
                </a:lnTo>
                <a:lnTo>
                  <a:pt x="61219" y="386080"/>
                </a:lnTo>
                <a:close/>
              </a:path>
              <a:path w="1321435" h="457200">
                <a:moveTo>
                  <a:pt x="996200" y="422910"/>
                </a:moveTo>
                <a:lnTo>
                  <a:pt x="995489" y="422910"/>
                </a:lnTo>
                <a:lnTo>
                  <a:pt x="996614" y="423460"/>
                </a:lnTo>
                <a:lnTo>
                  <a:pt x="996200" y="422910"/>
                </a:lnTo>
                <a:close/>
              </a:path>
              <a:path w="1321435" h="457200">
                <a:moveTo>
                  <a:pt x="983576" y="405130"/>
                </a:moveTo>
                <a:lnTo>
                  <a:pt x="982687" y="405130"/>
                </a:lnTo>
                <a:lnTo>
                  <a:pt x="983894" y="408940"/>
                </a:lnTo>
                <a:lnTo>
                  <a:pt x="984110" y="412750"/>
                </a:lnTo>
                <a:lnTo>
                  <a:pt x="982294" y="415290"/>
                </a:lnTo>
                <a:lnTo>
                  <a:pt x="976975" y="419100"/>
                </a:lnTo>
                <a:lnTo>
                  <a:pt x="969224" y="420370"/>
                </a:lnTo>
                <a:lnTo>
                  <a:pt x="1157953" y="420370"/>
                </a:lnTo>
                <a:lnTo>
                  <a:pt x="1157439" y="419100"/>
                </a:lnTo>
                <a:lnTo>
                  <a:pt x="1306245" y="419100"/>
                </a:lnTo>
                <a:lnTo>
                  <a:pt x="1305725" y="417830"/>
                </a:lnTo>
                <a:lnTo>
                  <a:pt x="1040536" y="417830"/>
                </a:lnTo>
                <a:lnTo>
                  <a:pt x="1037221" y="416560"/>
                </a:lnTo>
                <a:lnTo>
                  <a:pt x="998855" y="416560"/>
                </a:lnTo>
                <a:lnTo>
                  <a:pt x="991222" y="410210"/>
                </a:lnTo>
                <a:lnTo>
                  <a:pt x="983576" y="405130"/>
                </a:lnTo>
                <a:close/>
              </a:path>
              <a:path w="1321435" h="457200">
                <a:moveTo>
                  <a:pt x="230390" y="397510"/>
                </a:moveTo>
                <a:lnTo>
                  <a:pt x="222146" y="402590"/>
                </a:lnTo>
                <a:lnTo>
                  <a:pt x="213769" y="405130"/>
                </a:lnTo>
                <a:lnTo>
                  <a:pt x="205158" y="408940"/>
                </a:lnTo>
                <a:lnTo>
                  <a:pt x="196215" y="412750"/>
                </a:lnTo>
                <a:lnTo>
                  <a:pt x="189049" y="414020"/>
                </a:lnTo>
                <a:lnTo>
                  <a:pt x="177493" y="416560"/>
                </a:lnTo>
                <a:lnTo>
                  <a:pt x="167030" y="417830"/>
                </a:lnTo>
                <a:lnTo>
                  <a:pt x="863971" y="417830"/>
                </a:lnTo>
                <a:lnTo>
                  <a:pt x="853786" y="416560"/>
                </a:lnTo>
                <a:lnTo>
                  <a:pt x="374256" y="416560"/>
                </a:lnTo>
                <a:lnTo>
                  <a:pt x="370852" y="414020"/>
                </a:lnTo>
                <a:lnTo>
                  <a:pt x="315645" y="414020"/>
                </a:lnTo>
                <a:lnTo>
                  <a:pt x="309380" y="411480"/>
                </a:lnTo>
                <a:lnTo>
                  <a:pt x="275094" y="411480"/>
                </a:lnTo>
                <a:lnTo>
                  <a:pt x="271597" y="408940"/>
                </a:lnTo>
                <a:lnTo>
                  <a:pt x="238252" y="408940"/>
                </a:lnTo>
                <a:lnTo>
                  <a:pt x="228219" y="407670"/>
                </a:lnTo>
                <a:lnTo>
                  <a:pt x="229463" y="400050"/>
                </a:lnTo>
                <a:lnTo>
                  <a:pt x="229857" y="398780"/>
                </a:lnTo>
                <a:lnTo>
                  <a:pt x="230390" y="397510"/>
                </a:lnTo>
                <a:close/>
              </a:path>
              <a:path w="1321435" h="457200">
                <a:moveTo>
                  <a:pt x="874776" y="398780"/>
                </a:moveTo>
                <a:lnTo>
                  <a:pt x="877481" y="405130"/>
                </a:lnTo>
                <a:lnTo>
                  <a:pt x="878535" y="411480"/>
                </a:lnTo>
                <a:lnTo>
                  <a:pt x="872769" y="415290"/>
                </a:lnTo>
                <a:lnTo>
                  <a:pt x="863971" y="417830"/>
                </a:lnTo>
                <a:lnTo>
                  <a:pt x="960975" y="417830"/>
                </a:lnTo>
                <a:lnTo>
                  <a:pt x="957569" y="416560"/>
                </a:lnTo>
                <a:lnTo>
                  <a:pt x="911866" y="416560"/>
                </a:lnTo>
                <a:lnTo>
                  <a:pt x="901845" y="414020"/>
                </a:lnTo>
                <a:lnTo>
                  <a:pt x="893775" y="410210"/>
                </a:lnTo>
                <a:lnTo>
                  <a:pt x="886993" y="406400"/>
                </a:lnTo>
                <a:lnTo>
                  <a:pt x="880719" y="402590"/>
                </a:lnTo>
                <a:lnTo>
                  <a:pt x="874776" y="398780"/>
                </a:lnTo>
                <a:close/>
              </a:path>
              <a:path w="1321435" h="457200">
                <a:moveTo>
                  <a:pt x="1052309" y="402590"/>
                </a:moveTo>
                <a:lnTo>
                  <a:pt x="1052931" y="405130"/>
                </a:lnTo>
                <a:lnTo>
                  <a:pt x="1053109" y="406400"/>
                </a:lnTo>
                <a:lnTo>
                  <a:pt x="1051052" y="416560"/>
                </a:lnTo>
                <a:lnTo>
                  <a:pt x="1040536" y="417830"/>
                </a:lnTo>
                <a:lnTo>
                  <a:pt x="1305725" y="417830"/>
                </a:lnTo>
                <a:lnTo>
                  <a:pt x="1304683" y="415290"/>
                </a:lnTo>
                <a:lnTo>
                  <a:pt x="1303576" y="414020"/>
                </a:lnTo>
                <a:lnTo>
                  <a:pt x="1077590" y="414020"/>
                </a:lnTo>
                <a:lnTo>
                  <a:pt x="1069851" y="412750"/>
                </a:lnTo>
                <a:lnTo>
                  <a:pt x="1062697" y="408940"/>
                </a:lnTo>
                <a:lnTo>
                  <a:pt x="1055446" y="403860"/>
                </a:lnTo>
                <a:lnTo>
                  <a:pt x="1053871" y="403860"/>
                </a:lnTo>
                <a:lnTo>
                  <a:pt x="1052309" y="402590"/>
                </a:lnTo>
                <a:close/>
              </a:path>
              <a:path w="1321435" h="457200">
                <a:moveTo>
                  <a:pt x="405993" y="392430"/>
                </a:moveTo>
                <a:lnTo>
                  <a:pt x="400786" y="397510"/>
                </a:lnTo>
                <a:lnTo>
                  <a:pt x="395109" y="402590"/>
                </a:lnTo>
                <a:lnTo>
                  <a:pt x="384568" y="408940"/>
                </a:lnTo>
                <a:lnTo>
                  <a:pt x="374256" y="416560"/>
                </a:lnTo>
                <a:lnTo>
                  <a:pt x="646938" y="416560"/>
                </a:lnTo>
                <a:lnTo>
                  <a:pt x="641153" y="415290"/>
                </a:lnTo>
                <a:lnTo>
                  <a:pt x="462559" y="415290"/>
                </a:lnTo>
                <a:lnTo>
                  <a:pt x="453091" y="412750"/>
                </a:lnTo>
                <a:lnTo>
                  <a:pt x="415460" y="412750"/>
                </a:lnTo>
                <a:lnTo>
                  <a:pt x="409198" y="407670"/>
                </a:lnTo>
                <a:lnTo>
                  <a:pt x="406458" y="400050"/>
                </a:lnTo>
                <a:lnTo>
                  <a:pt x="405993" y="392430"/>
                </a:lnTo>
                <a:close/>
              </a:path>
              <a:path w="1321435" h="457200">
                <a:moveTo>
                  <a:pt x="669582" y="384810"/>
                </a:moveTo>
                <a:lnTo>
                  <a:pt x="654308" y="416560"/>
                </a:lnTo>
                <a:lnTo>
                  <a:pt x="813731" y="416560"/>
                </a:lnTo>
                <a:lnTo>
                  <a:pt x="805273" y="415290"/>
                </a:lnTo>
                <a:lnTo>
                  <a:pt x="801224" y="414020"/>
                </a:lnTo>
                <a:lnTo>
                  <a:pt x="765797" y="414020"/>
                </a:lnTo>
                <a:lnTo>
                  <a:pt x="755154" y="411480"/>
                </a:lnTo>
                <a:lnTo>
                  <a:pt x="751917" y="410210"/>
                </a:lnTo>
                <a:lnTo>
                  <a:pt x="695463" y="410210"/>
                </a:lnTo>
                <a:lnTo>
                  <a:pt x="688089" y="408940"/>
                </a:lnTo>
                <a:lnTo>
                  <a:pt x="681672" y="406400"/>
                </a:lnTo>
                <a:lnTo>
                  <a:pt x="674395" y="400050"/>
                </a:lnTo>
                <a:lnTo>
                  <a:pt x="671868" y="392430"/>
                </a:lnTo>
                <a:lnTo>
                  <a:pt x="669582" y="384810"/>
                </a:lnTo>
                <a:close/>
              </a:path>
              <a:path w="1321435" h="457200">
                <a:moveTo>
                  <a:pt x="823709" y="402590"/>
                </a:moveTo>
                <a:lnTo>
                  <a:pt x="825322" y="406400"/>
                </a:lnTo>
                <a:lnTo>
                  <a:pt x="825385" y="410210"/>
                </a:lnTo>
                <a:lnTo>
                  <a:pt x="821423" y="414020"/>
                </a:lnTo>
                <a:lnTo>
                  <a:pt x="813731" y="416560"/>
                </a:lnTo>
                <a:lnTo>
                  <a:pt x="853786" y="416560"/>
                </a:lnTo>
                <a:lnTo>
                  <a:pt x="843919" y="412750"/>
                </a:lnTo>
                <a:lnTo>
                  <a:pt x="836079" y="408940"/>
                </a:lnTo>
                <a:lnTo>
                  <a:pt x="831862" y="407670"/>
                </a:lnTo>
                <a:lnTo>
                  <a:pt x="827722" y="405130"/>
                </a:lnTo>
                <a:lnTo>
                  <a:pt x="823709" y="402590"/>
                </a:lnTo>
                <a:close/>
              </a:path>
              <a:path w="1321435" h="457200">
                <a:moveTo>
                  <a:pt x="932662" y="402590"/>
                </a:moveTo>
                <a:lnTo>
                  <a:pt x="933894" y="406400"/>
                </a:lnTo>
                <a:lnTo>
                  <a:pt x="933780" y="410210"/>
                </a:lnTo>
                <a:lnTo>
                  <a:pt x="930224" y="414020"/>
                </a:lnTo>
                <a:lnTo>
                  <a:pt x="921953" y="416560"/>
                </a:lnTo>
                <a:lnTo>
                  <a:pt x="957569" y="416560"/>
                </a:lnTo>
                <a:lnTo>
                  <a:pt x="954163" y="415290"/>
                </a:lnTo>
                <a:lnTo>
                  <a:pt x="946340" y="411480"/>
                </a:lnTo>
                <a:lnTo>
                  <a:pt x="939253" y="407670"/>
                </a:lnTo>
                <a:lnTo>
                  <a:pt x="932662" y="402590"/>
                </a:lnTo>
                <a:close/>
              </a:path>
              <a:path w="1321435" h="457200">
                <a:moveTo>
                  <a:pt x="1010196" y="401320"/>
                </a:moveTo>
                <a:lnTo>
                  <a:pt x="1013784" y="407670"/>
                </a:lnTo>
                <a:lnTo>
                  <a:pt x="1015555" y="412750"/>
                </a:lnTo>
                <a:lnTo>
                  <a:pt x="1014021" y="416560"/>
                </a:lnTo>
                <a:lnTo>
                  <a:pt x="1037221" y="416560"/>
                </a:lnTo>
                <a:lnTo>
                  <a:pt x="1023962" y="411480"/>
                </a:lnTo>
                <a:lnTo>
                  <a:pt x="1016520" y="406400"/>
                </a:lnTo>
                <a:lnTo>
                  <a:pt x="1010196" y="401320"/>
                </a:lnTo>
                <a:close/>
              </a:path>
              <a:path w="1321435" h="457200">
                <a:moveTo>
                  <a:pt x="164312" y="410210"/>
                </a:moveTo>
                <a:lnTo>
                  <a:pt x="160274" y="412750"/>
                </a:lnTo>
                <a:lnTo>
                  <a:pt x="156133" y="412750"/>
                </a:lnTo>
                <a:lnTo>
                  <a:pt x="151841" y="414020"/>
                </a:lnTo>
                <a:lnTo>
                  <a:pt x="145979" y="415290"/>
                </a:lnTo>
                <a:lnTo>
                  <a:pt x="164439" y="415290"/>
                </a:lnTo>
                <a:lnTo>
                  <a:pt x="163144" y="414020"/>
                </a:lnTo>
                <a:lnTo>
                  <a:pt x="163296" y="412750"/>
                </a:lnTo>
                <a:lnTo>
                  <a:pt x="163728" y="411480"/>
                </a:lnTo>
                <a:lnTo>
                  <a:pt x="164312" y="410210"/>
                </a:lnTo>
                <a:close/>
              </a:path>
              <a:path w="1321435" h="457200">
                <a:moveTo>
                  <a:pt x="481215" y="391160"/>
                </a:moveTo>
                <a:lnTo>
                  <a:pt x="478942" y="394970"/>
                </a:lnTo>
                <a:lnTo>
                  <a:pt x="476008" y="398780"/>
                </a:lnTo>
                <a:lnTo>
                  <a:pt x="469582" y="406400"/>
                </a:lnTo>
                <a:lnTo>
                  <a:pt x="462559" y="415290"/>
                </a:lnTo>
                <a:lnTo>
                  <a:pt x="560882" y="415290"/>
                </a:lnTo>
                <a:lnTo>
                  <a:pt x="561082" y="411480"/>
                </a:lnTo>
                <a:lnTo>
                  <a:pt x="493238" y="411480"/>
                </a:lnTo>
                <a:lnTo>
                  <a:pt x="486664" y="408940"/>
                </a:lnTo>
                <a:lnTo>
                  <a:pt x="479793" y="405130"/>
                </a:lnTo>
                <a:lnTo>
                  <a:pt x="480034" y="397510"/>
                </a:lnTo>
                <a:lnTo>
                  <a:pt x="481215" y="391160"/>
                </a:lnTo>
                <a:close/>
              </a:path>
              <a:path w="1321435" h="457200">
                <a:moveTo>
                  <a:pt x="601408" y="398780"/>
                </a:moveTo>
                <a:lnTo>
                  <a:pt x="595896" y="405130"/>
                </a:lnTo>
                <a:lnTo>
                  <a:pt x="589381" y="410210"/>
                </a:lnTo>
                <a:lnTo>
                  <a:pt x="573392" y="415290"/>
                </a:lnTo>
                <a:lnTo>
                  <a:pt x="604850" y="415290"/>
                </a:lnTo>
                <a:lnTo>
                  <a:pt x="601764" y="407670"/>
                </a:lnTo>
                <a:lnTo>
                  <a:pt x="601408" y="398780"/>
                </a:lnTo>
                <a:close/>
              </a:path>
              <a:path w="1321435" h="457200">
                <a:moveTo>
                  <a:pt x="635533" y="392430"/>
                </a:moveTo>
                <a:lnTo>
                  <a:pt x="604850" y="415290"/>
                </a:lnTo>
                <a:lnTo>
                  <a:pt x="641153" y="415290"/>
                </a:lnTo>
                <a:lnTo>
                  <a:pt x="635368" y="414020"/>
                </a:lnTo>
                <a:lnTo>
                  <a:pt x="635475" y="394970"/>
                </a:lnTo>
                <a:lnTo>
                  <a:pt x="635533" y="392430"/>
                </a:lnTo>
                <a:close/>
              </a:path>
              <a:path w="1321435" h="457200">
                <a:moveTo>
                  <a:pt x="1319174" y="407670"/>
                </a:moveTo>
                <a:lnTo>
                  <a:pt x="1298435" y="407670"/>
                </a:lnTo>
                <a:lnTo>
                  <a:pt x="1303108" y="410210"/>
                </a:lnTo>
                <a:lnTo>
                  <a:pt x="1307947" y="412750"/>
                </a:lnTo>
                <a:lnTo>
                  <a:pt x="1317180" y="415290"/>
                </a:lnTo>
                <a:lnTo>
                  <a:pt x="1321104" y="411480"/>
                </a:lnTo>
                <a:lnTo>
                  <a:pt x="1319987" y="408940"/>
                </a:lnTo>
                <a:lnTo>
                  <a:pt x="1319174" y="407670"/>
                </a:lnTo>
                <a:close/>
              </a:path>
              <a:path w="1321435" h="457200">
                <a:moveTo>
                  <a:pt x="130111" y="406400"/>
                </a:moveTo>
                <a:lnTo>
                  <a:pt x="123571" y="408940"/>
                </a:lnTo>
                <a:lnTo>
                  <a:pt x="116903" y="410210"/>
                </a:lnTo>
                <a:lnTo>
                  <a:pt x="98386" y="414020"/>
                </a:lnTo>
                <a:lnTo>
                  <a:pt x="131385" y="414020"/>
                </a:lnTo>
                <a:lnTo>
                  <a:pt x="128638" y="411480"/>
                </a:lnTo>
                <a:lnTo>
                  <a:pt x="128727" y="408940"/>
                </a:lnTo>
                <a:lnTo>
                  <a:pt x="129273" y="407670"/>
                </a:lnTo>
                <a:lnTo>
                  <a:pt x="130111" y="406400"/>
                </a:lnTo>
                <a:close/>
              </a:path>
              <a:path w="1321435" h="457200">
                <a:moveTo>
                  <a:pt x="367372" y="392430"/>
                </a:moveTo>
                <a:lnTo>
                  <a:pt x="327799" y="411480"/>
                </a:lnTo>
                <a:lnTo>
                  <a:pt x="315645" y="414020"/>
                </a:lnTo>
                <a:lnTo>
                  <a:pt x="370852" y="414020"/>
                </a:lnTo>
                <a:lnTo>
                  <a:pt x="364045" y="408940"/>
                </a:lnTo>
                <a:lnTo>
                  <a:pt x="364667" y="403860"/>
                </a:lnTo>
                <a:lnTo>
                  <a:pt x="365683" y="397510"/>
                </a:lnTo>
                <a:lnTo>
                  <a:pt x="366801" y="394970"/>
                </a:lnTo>
                <a:lnTo>
                  <a:pt x="367372" y="392430"/>
                </a:lnTo>
                <a:close/>
              </a:path>
              <a:path w="1321435" h="457200">
                <a:moveTo>
                  <a:pt x="776478" y="397510"/>
                </a:moveTo>
                <a:lnTo>
                  <a:pt x="777862" y="405130"/>
                </a:lnTo>
                <a:lnTo>
                  <a:pt x="777379" y="412750"/>
                </a:lnTo>
                <a:lnTo>
                  <a:pt x="765797" y="414020"/>
                </a:lnTo>
                <a:lnTo>
                  <a:pt x="801224" y="414020"/>
                </a:lnTo>
                <a:lnTo>
                  <a:pt x="797175" y="412750"/>
                </a:lnTo>
                <a:lnTo>
                  <a:pt x="790562" y="408940"/>
                </a:lnTo>
                <a:lnTo>
                  <a:pt x="785533" y="405130"/>
                </a:lnTo>
                <a:lnTo>
                  <a:pt x="780834" y="401320"/>
                </a:lnTo>
                <a:lnTo>
                  <a:pt x="776478" y="397510"/>
                </a:lnTo>
                <a:close/>
              </a:path>
              <a:path w="1321435" h="457200">
                <a:moveTo>
                  <a:pt x="1087640" y="378460"/>
                </a:moveTo>
                <a:lnTo>
                  <a:pt x="1092669" y="383540"/>
                </a:lnTo>
                <a:lnTo>
                  <a:pt x="1097419" y="389890"/>
                </a:lnTo>
                <a:lnTo>
                  <a:pt x="1090968" y="397510"/>
                </a:lnTo>
                <a:lnTo>
                  <a:pt x="1083475" y="397510"/>
                </a:lnTo>
                <a:lnTo>
                  <a:pt x="1086527" y="401320"/>
                </a:lnTo>
                <a:lnTo>
                  <a:pt x="1089083" y="406400"/>
                </a:lnTo>
                <a:lnTo>
                  <a:pt x="1089213" y="410210"/>
                </a:lnTo>
                <a:lnTo>
                  <a:pt x="1084986" y="414020"/>
                </a:lnTo>
                <a:lnTo>
                  <a:pt x="1303576" y="414020"/>
                </a:lnTo>
                <a:lnTo>
                  <a:pt x="1299146" y="408940"/>
                </a:lnTo>
                <a:lnTo>
                  <a:pt x="1298435" y="407670"/>
                </a:lnTo>
                <a:lnTo>
                  <a:pt x="1319174" y="407670"/>
                </a:lnTo>
                <a:lnTo>
                  <a:pt x="1313484" y="398780"/>
                </a:lnTo>
                <a:lnTo>
                  <a:pt x="1312406" y="397510"/>
                </a:lnTo>
                <a:lnTo>
                  <a:pt x="1087056" y="397510"/>
                </a:lnTo>
                <a:lnTo>
                  <a:pt x="1082916" y="396240"/>
                </a:lnTo>
                <a:lnTo>
                  <a:pt x="1311327" y="396240"/>
                </a:lnTo>
                <a:lnTo>
                  <a:pt x="1304856" y="388620"/>
                </a:lnTo>
                <a:lnTo>
                  <a:pt x="1296350" y="379730"/>
                </a:lnTo>
                <a:lnTo>
                  <a:pt x="1093711" y="379730"/>
                </a:lnTo>
                <a:lnTo>
                  <a:pt x="1087640" y="378460"/>
                </a:lnTo>
                <a:close/>
              </a:path>
              <a:path w="1321435" h="457200">
                <a:moveTo>
                  <a:pt x="447065" y="394970"/>
                </a:moveTo>
                <a:lnTo>
                  <a:pt x="443339" y="398780"/>
                </a:lnTo>
                <a:lnTo>
                  <a:pt x="438807" y="403860"/>
                </a:lnTo>
                <a:lnTo>
                  <a:pt x="433260" y="408940"/>
                </a:lnTo>
                <a:lnTo>
                  <a:pt x="426491" y="411480"/>
                </a:lnTo>
                <a:lnTo>
                  <a:pt x="415460" y="412750"/>
                </a:lnTo>
                <a:lnTo>
                  <a:pt x="453091" y="412750"/>
                </a:lnTo>
                <a:lnTo>
                  <a:pt x="443623" y="410210"/>
                </a:lnTo>
                <a:lnTo>
                  <a:pt x="445338" y="400050"/>
                </a:lnTo>
                <a:lnTo>
                  <a:pt x="447065" y="394970"/>
                </a:lnTo>
                <a:close/>
              </a:path>
              <a:path w="1321435" h="457200">
                <a:moveTo>
                  <a:pt x="92583" y="398780"/>
                </a:moveTo>
                <a:lnTo>
                  <a:pt x="83706" y="402590"/>
                </a:lnTo>
                <a:lnTo>
                  <a:pt x="55765" y="410210"/>
                </a:lnTo>
                <a:lnTo>
                  <a:pt x="52374" y="410210"/>
                </a:lnTo>
                <a:lnTo>
                  <a:pt x="46824" y="411480"/>
                </a:lnTo>
                <a:lnTo>
                  <a:pt x="87425" y="411480"/>
                </a:lnTo>
                <a:lnTo>
                  <a:pt x="86537" y="407670"/>
                </a:lnTo>
                <a:lnTo>
                  <a:pt x="88755" y="402590"/>
                </a:lnTo>
                <a:lnTo>
                  <a:pt x="92583" y="398780"/>
                </a:lnTo>
                <a:close/>
              </a:path>
              <a:path w="1321435" h="457200">
                <a:moveTo>
                  <a:pt x="308031" y="402737"/>
                </a:moveTo>
                <a:lnTo>
                  <a:pt x="301244" y="406400"/>
                </a:lnTo>
                <a:lnTo>
                  <a:pt x="293916" y="408940"/>
                </a:lnTo>
                <a:lnTo>
                  <a:pt x="281559" y="411480"/>
                </a:lnTo>
                <a:lnTo>
                  <a:pt x="309380" y="411480"/>
                </a:lnTo>
                <a:lnTo>
                  <a:pt x="306247" y="410210"/>
                </a:lnTo>
                <a:lnTo>
                  <a:pt x="305981" y="406400"/>
                </a:lnTo>
                <a:lnTo>
                  <a:pt x="307784" y="403860"/>
                </a:lnTo>
                <a:lnTo>
                  <a:pt x="308031" y="402737"/>
                </a:lnTo>
                <a:close/>
              </a:path>
              <a:path w="1321435" h="457200">
                <a:moveTo>
                  <a:pt x="525576" y="394970"/>
                </a:moveTo>
                <a:lnTo>
                  <a:pt x="521576" y="398780"/>
                </a:lnTo>
                <a:lnTo>
                  <a:pt x="517334" y="401320"/>
                </a:lnTo>
                <a:lnTo>
                  <a:pt x="512660" y="405130"/>
                </a:lnTo>
                <a:lnTo>
                  <a:pt x="507207" y="407670"/>
                </a:lnTo>
                <a:lnTo>
                  <a:pt x="500410" y="410210"/>
                </a:lnTo>
                <a:lnTo>
                  <a:pt x="493238" y="411480"/>
                </a:lnTo>
                <a:lnTo>
                  <a:pt x="561082" y="411480"/>
                </a:lnTo>
                <a:lnTo>
                  <a:pt x="561216" y="408940"/>
                </a:lnTo>
                <a:lnTo>
                  <a:pt x="526745" y="408940"/>
                </a:lnTo>
                <a:lnTo>
                  <a:pt x="524713" y="402590"/>
                </a:lnTo>
                <a:lnTo>
                  <a:pt x="525576" y="394970"/>
                </a:lnTo>
                <a:close/>
              </a:path>
              <a:path w="1321435" h="457200">
                <a:moveTo>
                  <a:pt x="719201" y="384810"/>
                </a:moveTo>
                <a:lnTo>
                  <a:pt x="695463" y="410210"/>
                </a:lnTo>
                <a:lnTo>
                  <a:pt x="751917" y="410210"/>
                </a:lnTo>
                <a:lnTo>
                  <a:pt x="745443" y="407670"/>
                </a:lnTo>
                <a:lnTo>
                  <a:pt x="730224" y="396240"/>
                </a:lnTo>
                <a:lnTo>
                  <a:pt x="726224" y="392430"/>
                </a:lnTo>
                <a:lnTo>
                  <a:pt x="722490" y="388620"/>
                </a:lnTo>
                <a:lnTo>
                  <a:pt x="719201" y="384810"/>
                </a:lnTo>
                <a:close/>
              </a:path>
              <a:path w="1321435" h="457200">
                <a:moveTo>
                  <a:pt x="281901" y="393700"/>
                </a:moveTo>
                <a:lnTo>
                  <a:pt x="245389" y="407670"/>
                </a:lnTo>
                <a:lnTo>
                  <a:pt x="238252" y="408940"/>
                </a:lnTo>
                <a:lnTo>
                  <a:pt x="271597" y="408940"/>
                </a:lnTo>
                <a:lnTo>
                  <a:pt x="269849" y="407670"/>
                </a:lnTo>
                <a:lnTo>
                  <a:pt x="271195" y="403860"/>
                </a:lnTo>
                <a:lnTo>
                  <a:pt x="275424" y="398780"/>
                </a:lnTo>
                <a:lnTo>
                  <a:pt x="278498" y="396240"/>
                </a:lnTo>
                <a:lnTo>
                  <a:pt x="281901" y="393700"/>
                </a:lnTo>
                <a:close/>
              </a:path>
              <a:path w="1321435" h="457200">
                <a:moveTo>
                  <a:pt x="571639" y="387350"/>
                </a:moveTo>
                <a:lnTo>
                  <a:pt x="566801" y="391160"/>
                </a:lnTo>
                <a:lnTo>
                  <a:pt x="562571" y="394970"/>
                </a:lnTo>
                <a:lnTo>
                  <a:pt x="552767" y="402590"/>
                </a:lnTo>
                <a:lnTo>
                  <a:pt x="545807" y="408940"/>
                </a:lnTo>
                <a:lnTo>
                  <a:pt x="561216" y="408940"/>
                </a:lnTo>
                <a:lnTo>
                  <a:pt x="561682" y="400050"/>
                </a:lnTo>
                <a:lnTo>
                  <a:pt x="568083" y="393700"/>
                </a:lnTo>
                <a:lnTo>
                  <a:pt x="571639" y="387350"/>
                </a:lnTo>
                <a:close/>
              </a:path>
              <a:path w="1321435" h="457200">
                <a:moveTo>
                  <a:pt x="308305" y="402590"/>
                </a:moveTo>
                <a:lnTo>
                  <a:pt x="308063" y="402590"/>
                </a:lnTo>
                <a:lnTo>
                  <a:pt x="308031" y="402737"/>
                </a:lnTo>
                <a:lnTo>
                  <a:pt x="308305" y="402590"/>
                </a:lnTo>
                <a:close/>
              </a:path>
              <a:path w="1321435" h="457200">
                <a:moveTo>
                  <a:pt x="76034" y="354330"/>
                </a:moveTo>
                <a:lnTo>
                  <a:pt x="57581" y="354330"/>
                </a:lnTo>
                <a:lnTo>
                  <a:pt x="56705" y="355600"/>
                </a:lnTo>
                <a:lnTo>
                  <a:pt x="55016" y="358140"/>
                </a:lnTo>
                <a:lnTo>
                  <a:pt x="53124" y="359410"/>
                </a:lnTo>
                <a:lnTo>
                  <a:pt x="51168" y="360680"/>
                </a:lnTo>
                <a:lnTo>
                  <a:pt x="49123" y="363220"/>
                </a:lnTo>
                <a:lnTo>
                  <a:pt x="41356" y="367030"/>
                </a:lnTo>
                <a:lnTo>
                  <a:pt x="33034" y="372110"/>
                </a:lnTo>
                <a:lnTo>
                  <a:pt x="24247" y="375920"/>
                </a:lnTo>
                <a:lnTo>
                  <a:pt x="11963" y="381000"/>
                </a:lnTo>
                <a:lnTo>
                  <a:pt x="10096" y="382270"/>
                </a:lnTo>
                <a:lnTo>
                  <a:pt x="7467" y="386080"/>
                </a:lnTo>
                <a:lnTo>
                  <a:pt x="6997" y="387350"/>
                </a:lnTo>
                <a:lnTo>
                  <a:pt x="9359" y="388620"/>
                </a:lnTo>
                <a:lnTo>
                  <a:pt x="22271" y="388620"/>
                </a:lnTo>
                <a:lnTo>
                  <a:pt x="36487" y="386080"/>
                </a:lnTo>
                <a:lnTo>
                  <a:pt x="61219" y="386080"/>
                </a:lnTo>
                <a:lnTo>
                  <a:pt x="69783" y="381000"/>
                </a:lnTo>
                <a:lnTo>
                  <a:pt x="77557" y="377190"/>
                </a:lnTo>
                <a:lnTo>
                  <a:pt x="52349" y="377190"/>
                </a:lnTo>
                <a:lnTo>
                  <a:pt x="57556" y="368300"/>
                </a:lnTo>
                <a:lnTo>
                  <a:pt x="60794" y="365760"/>
                </a:lnTo>
                <a:lnTo>
                  <a:pt x="67692" y="359410"/>
                </a:lnTo>
                <a:lnTo>
                  <a:pt x="76034" y="354330"/>
                </a:lnTo>
                <a:close/>
              </a:path>
              <a:path w="1321435" h="457200">
                <a:moveTo>
                  <a:pt x="1274346" y="304800"/>
                </a:moveTo>
                <a:lnTo>
                  <a:pt x="1016965" y="304800"/>
                </a:lnTo>
                <a:lnTo>
                  <a:pt x="1017625" y="306070"/>
                </a:lnTo>
                <a:lnTo>
                  <a:pt x="1029784" y="313690"/>
                </a:lnTo>
                <a:lnTo>
                  <a:pt x="1042395" y="322580"/>
                </a:lnTo>
                <a:lnTo>
                  <a:pt x="1055032" y="330200"/>
                </a:lnTo>
                <a:lnTo>
                  <a:pt x="1067269" y="339090"/>
                </a:lnTo>
                <a:lnTo>
                  <a:pt x="1073093" y="342900"/>
                </a:lnTo>
                <a:lnTo>
                  <a:pt x="1078666" y="347980"/>
                </a:lnTo>
                <a:lnTo>
                  <a:pt x="1083998" y="353060"/>
                </a:lnTo>
                <a:lnTo>
                  <a:pt x="1089101" y="356870"/>
                </a:lnTo>
                <a:lnTo>
                  <a:pt x="1094016" y="361950"/>
                </a:lnTo>
                <a:lnTo>
                  <a:pt x="1099337" y="367030"/>
                </a:lnTo>
                <a:lnTo>
                  <a:pt x="1101725" y="378460"/>
                </a:lnTo>
                <a:lnTo>
                  <a:pt x="1093711" y="379730"/>
                </a:lnTo>
                <a:lnTo>
                  <a:pt x="1296350" y="379730"/>
                </a:lnTo>
                <a:lnTo>
                  <a:pt x="1285354" y="368300"/>
                </a:lnTo>
                <a:lnTo>
                  <a:pt x="1281645" y="364490"/>
                </a:lnTo>
                <a:lnTo>
                  <a:pt x="1279613" y="363220"/>
                </a:lnTo>
                <a:lnTo>
                  <a:pt x="1299475" y="363220"/>
                </a:lnTo>
                <a:lnTo>
                  <a:pt x="1270152" y="332740"/>
                </a:lnTo>
                <a:lnTo>
                  <a:pt x="1258781" y="325120"/>
                </a:lnTo>
                <a:lnTo>
                  <a:pt x="1252769" y="320040"/>
                </a:lnTo>
                <a:lnTo>
                  <a:pt x="1246760" y="316317"/>
                </a:lnTo>
                <a:lnTo>
                  <a:pt x="1246441" y="316230"/>
                </a:lnTo>
                <a:lnTo>
                  <a:pt x="1291978" y="316230"/>
                </a:lnTo>
                <a:lnTo>
                  <a:pt x="1291100" y="314960"/>
                </a:lnTo>
                <a:lnTo>
                  <a:pt x="1285647" y="311150"/>
                </a:lnTo>
                <a:lnTo>
                  <a:pt x="1279026" y="307340"/>
                </a:lnTo>
                <a:lnTo>
                  <a:pt x="1274346" y="304800"/>
                </a:lnTo>
                <a:close/>
              </a:path>
              <a:path w="1321435" h="457200">
                <a:moveTo>
                  <a:pt x="95554" y="369570"/>
                </a:moveTo>
                <a:lnTo>
                  <a:pt x="93332" y="369570"/>
                </a:lnTo>
                <a:lnTo>
                  <a:pt x="86305" y="372110"/>
                </a:lnTo>
                <a:lnTo>
                  <a:pt x="78789" y="374650"/>
                </a:lnTo>
                <a:lnTo>
                  <a:pt x="70984" y="377190"/>
                </a:lnTo>
                <a:lnTo>
                  <a:pt x="77557" y="377190"/>
                </a:lnTo>
                <a:lnTo>
                  <a:pt x="90424" y="370840"/>
                </a:lnTo>
                <a:lnTo>
                  <a:pt x="95554" y="369570"/>
                </a:lnTo>
                <a:close/>
              </a:path>
              <a:path w="1321435" h="457200">
                <a:moveTo>
                  <a:pt x="1299475" y="363220"/>
                </a:moveTo>
                <a:lnTo>
                  <a:pt x="1279613" y="363220"/>
                </a:lnTo>
                <a:lnTo>
                  <a:pt x="1285125" y="365760"/>
                </a:lnTo>
                <a:lnTo>
                  <a:pt x="1290599" y="369570"/>
                </a:lnTo>
                <a:lnTo>
                  <a:pt x="1299718" y="374650"/>
                </a:lnTo>
                <a:lnTo>
                  <a:pt x="1306449" y="370840"/>
                </a:lnTo>
                <a:lnTo>
                  <a:pt x="1304086" y="368300"/>
                </a:lnTo>
                <a:lnTo>
                  <a:pt x="1299475" y="363220"/>
                </a:lnTo>
                <a:close/>
              </a:path>
              <a:path w="1321435" h="457200">
                <a:moveTo>
                  <a:pt x="664006" y="0"/>
                </a:moveTo>
                <a:lnTo>
                  <a:pt x="597275" y="12700"/>
                </a:lnTo>
                <a:lnTo>
                  <a:pt x="535077" y="26670"/>
                </a:lnTo>
                <a:lnTo>
                  <a:pt x="477253" y="43180"/>
                </a:lnTo>
                <a:lnTo>
                  <a:pt x="423645" y="62230"/>
                </a:lnTo>
                <a:lnTo>
                  <a:pt x="374092" y="83820"/>
                </a:lnTo>
                <a:lnTo>
                  <a:pt x="328436" y="105410"/>
                </a:lnTo>
                <a:lnTo>
                  <a:pt x="286516" y="128270"/>
                </a:lnTo>
                <a:lnTo>
                  <a:pt x="248174" y="153670"/>
                </a:lnTo>
                <a:lnTo>
                  <a:pt x="213250" y="179070"/>
                </a:lnTo>
                <a:lnTo>
                  <a:pt x="181585" y="204470"/>
                </a:lnTo>
                <a:lnTo>
                  <a:pt x="153018" y="231140"/>
                </a:lnTo>
                <a:lnTo>
                  <a:pt x="104546" y="285750"/>
                </a:lnTo>
                <a:lnTo>
                  <a:pt x="84678" y="303530"/>
                </a:lnTo>
                <a:lnTo>
                  <a:pt x="63509" y="321310"/>
                </a:lnTo>
                <a:lnTo>
                  <a:pt x="41431" y="337820"/>
                </a:lnTo>
                <a:lnTo>
                  <a:pt x="14922" y="356870"/>
                </a:lnTo>
                <a:lnTo>
                  <a:pt x="13868" y="365760"/>
                </a:lnTo>
                <a:lnTo>
                  <a:pt x="23126" y="363220"/>
                </a:lnTo>
                <a:lnTo>
                  <a:pt x="31542" y="361950"/>
                </a:lnTo>
                <a:lnTo>
                  <a:pt x="57581" y="354330"/>
                </a:lnTo>
                <a:lnTo>
                  <a:pt x="76034" y="354330"/>
                </a:lnTo>
                <a:lnTo>
                  <a:pt x="88201" y="349250"/>
                </a:lnTo>
                <a:lnTo>
                  <a:pt x="75603" y="349250"/>
                </a:lnTo>
                <a:lnTo>
                  <a:pt x="75387" y="347980"/>
                </a:lnTo>
                <a:lnTo>
                  <a:pt x="78130" y="342900"/>
                </a:lnTo>
                <a:lnTo>
                  <a:pt x="79700" y="341630"/>
                </a:lnTo>
                <a:lnTo>
                  <a:pt x="59296" y="341630"/>
                </a:lnTo>
                <a:lnTo>
                  <a:pt x="59194" y="335280"/>
                </a:lnTo>
                <a:lnTo>
                  <a:pt x="68554" y="330200"/>
                </a:lnTo>
                <a:lnTo>
                  <a:pt x="79844" y="323850"/>
                </a:lnTo>
                <a:lnTo>
                  <a:pt x="85013" y="320040"/>
                </a:lnTo>
                <a:lnTo>
                  <a:pt x="98084" y="313690"/>
                </a:lnTo>
                <a:lnTo>
                  <a:pt x="114193" y="306070"/>
                </a:lnTo>
                <a:lnTo>
                  <a:pt x="121996" y="302260"/>
                </a:lnTo>
                <a:lnTo>
                  <a:pt x="122682" y="300990"/>
                </a:lnTo>
                <a:lnTo>
                  <a:pt x="365141" y="300990"/>
                </a:lnTo>
                <a:lnTo>
                  <a:pt x="367817" y="299720"/>
                </a:lnTo>
                <a:lnTo>
                  <a:pt x="1265740" y="299720"/>
                </a:lnTo>
                <a:lnTo>
                  <a:pt x="1257385" y="294640"/>
                </a:lnTo>
                <a:lnTo>
                  <a:pt x="1243461" y="285750"/>
                </a:lnTo>
                <a:lnTo>
                  <a:pt x="1230135" y="275590"/>
                </a:lnTo>
                <a:lnTo>
                  <a:pt x="1217307" y="266700"/>
                </a:lnTo>
                <a:lnTo>
                  <a:pt x="1205254" y="256540"/>
                </a:lnTo>
                <a:lnTo>
                  <a:pt x="1181915" y="236220"/>
                </a:lnTo>
                <a:lnTo>
                  <a:pt x="1170012" y="227330"/>
                </a:lnTo>
                <a:lnTo>
                  <a:pt x="1141397" y="200660"/>
                </a:lnTo>
                <a:lnTo>
                  <a:pt x="1109759" y="175260"/>
                </a:lnTo>
                <a:lnTo>
                  <a:pt x="1074946" y="149860"/>
                </a:lnTo>
                <a:lnTo>
                  <a:pt x="1036809" y="125730"/>
                </a:lnTo>
                <a:lnTo>
                  <a:pt x="995194" y="102870"/>
                </a:lnTo>
                <a:lnTo>
                  <a:pt x="949951" y="81280"/>
                </a:lnTo>
                <a:lnTo>
                  <a:pt x="900928" y="60960"/>
                </a:lnTo>
                <a:lnTo>
                  <a:pt x="847973" y="43180"/>
                </a:lnTo>
                <a:lnTo>
                  <a:pt x="790936" y="26670"/>
                </a:lnTo>
                <a:lnTo>
                  <a:pt x="729664" y="11430"/>
                </a:lnTo>
                <a:lnTo>
                  <a:pt x="664006" y="0"/>
                </a:lnTo>
                <a:close/>
              </a:path>
              <a:path w="1321435" h="457200">
                <a:moveTo>
                  <a:pt x="94284" y="346710"/>
                </a:moveTo>
                <a:lnTo>
                  <a:pt x="82524" y="349250"/>
                </a:lnTo>
                <a:lnTo>
                  <a:pt x="88201" y="349250"/>
                </a:lnTo>
                <a:lnTo>
                  <a:pt x="94284" y="346710"/>
                </a:lnTo>
                <a:close/>
              </a:path>
              <a:path w="1321435" h="457200">
                <a:moveTo>
                  <a:pt x="88506" y="335280"/>
                </a:moveTo>
                <a:lnTo>
                  <a:pt x="81639" y="337820"/>
                </a:lnTo>
                <a:lnTo>
                  <a:pt x="74566" y="340360"/>
                </a:lnTo>
                <a:lnTo>
                  <a:pt x="67291" y="341630"/>
                </a:lnTo>
                <a:lnTo>
                  <a:pt x="79700" y="341630"/>
                </a:lnTo>
                <a:lnTo>
                  <a:pt x="82842" y="339090"/>
                </a:lnTo>
                <a:lnTo>
                  <a:pt x="88506" y="335280"/>
                </a:lnTo>
                <a:close/>
              </a:path>
              <a:path w="1321435" h="457200">
                <a:moveTo>
                  <a:pt x="860640" y="302260"/>
                </a:moveTo>
                <a:lnTo>
                  <a:pt x="740765" y="302260"/>
                </a:lnTo>
                <a:lnTo>
                  <a:pt x="739541" y="309880"/>
                </a:lnTo>
                <a:lnTo>
                  <a:pt x="738055" y="317500"/>
                </a:lnTo>
                <a:lnTo>
                  <a:pt x="756075" y="340360"/>
                </a:lnTo>
                <a:lnTo>
                  <a:pt x="762889" y="337820"/>
                </a:lnTo>
                <a:lnTo>
                  <a:pt x="771706" y="331470"/>
                </a:lnTo>
                <a:lnTo>
                  <a:pt x="778717" y="323850"/>
                </a:lnTo>
                <a:lnTo>
                  <a:pt x="785193" y="317500"/>
                </a:lnTo>
                <a:lnTo>
                  <a:pt x="792403" y="309880"/>
                </a:lnTo>
                <a:lnTo>
                  <a:pt x="854226" y="309880"/>
                </a:lnTo>
                <a:lnTo>
                  <a:pt x="860259" y="303530"/>
                </a:lnTo>
                <a:lnTo>
                  <a:pt x="860640" y="302260"/>
                </a:lnTo>
                <a:close/>
              </a:path>
              <a:path w="1321435" h="457200">
                <a:moveTo>
                  <a:pt x="739584" y="302260"/>
                </a:moveTo>
                <a:lnTo>
                  <a:pt x="623531" y="302260"/>
                </a:lnTo>
                <a:lnTo>
                  <a:pt x="621880" y="311150"/>
                </a:lnTo>
                <a:lnTo>
                  <a:pt x="621049" y="320040"/>
                </a:lnTo>
                <a:lnTo>
                  <a:pt x="624303" y="327660"/>
                </a:lnTo>
                <a:lnTo>
                  <a:pt x="634911" y="332740"/>
                </a:lnTo>
                <a:lnTo>
                  <a:pt x="652248" y="334010"/>
                </a:lnTo>
                <a:lnTo>
                  <a:pt x="668615" y="328930"/>
                </a:lnTo>
                <a:lnTo>
                  <a:pt x="683493" y="322580"/>
                </a:lnTo>
                <a:lnTo>
                  <a:pt x="696366" y="313690"/>
                </a:lnTo>
                <a:lnTo>
                  <a:pt x="696709" y="313690"/>
                </a:lnTo>
                <a:lnTo>
                  <a:pt x="697128" y="312420"/>
                </a:lnTo>
                <a:lnTo>
                  <a:pt x="718985" y="312420"/>
                </a:lnTo>
                <a:lnTo>
                  <a:pt x="725957" y="309880"/>
                </a:lnTo>
                <a:lnTo>
                  <a:pt x="733171" y="306070"/>
                </a:lnTo>
                <a:lnTo>
                  <a:pt x="739584" y="302260"/>
                </a:lnTo>
                <a:close/>
              </a:path>
              <a:path w="1321435" h="457200">
                <a:moveTo>
                  <a:pt x="576736" y="304800"/>
                </a:moveTo>
                <a:lnTo>
                  <a:pt x="513892" y="304800"/>
                </a:lnTo>
                <a:lnTo>
                  <a:pt x="510857" y="311150"/>
                </a:lnTo>
                <a:lnTo>
                  <a:pt x="508063" y="316230"/>
                </a:lnTo>
                <a:lnTo>
                  <a:pt x="510438" y="330200"/>
                </a:lnTo>
                <a:lnTo>
                  <a:pt x="520458" y="332740"/>
                </a:lnTo>
                <a:lnTo>
                  <a:pt x="531291" y="331470"/>
                </a:lnTo>
                <a:lnTo>
                  <a:pt x="546227" y="327660"/>
                </a:lnTo>
                <a:lnTo>
                  <a:pt x="558680" y="320040"/>
                </a:lnTo>
                <a:lnTo>
                  <a:pt x="569412" y="311150"/>
                </a:lnTo>
                <a:lnTo>
                  <a:pt x="576736" y="304800"/>
                </a:lnTo>
                <a:close/>
              </a:path>
              <a:path w="1321435" h="457200">
                <a:moveTo>
                  <a:pt x="224987" y="303530"/>
                </a:moveTo>
                <a:lnTo>
                  <a:pt x="156641" y="303530"/>
                </a:lnTo>
                <a:lnTo>
                  <a:pt x="157416" y="304800"/>
                </a:lnTo>
                <a:lnTo>
                  <a:pt x="156679" y="304800"/>
                </a:lnTo>
                <a:lnTo>
                  <a:pt x="149563" y="311150"/>
                </a:lnTo>
                <a:lnTo>
                  <a:pt x="143000" y="321310"/>
                </a:lnTo>
                <a:lnTo>
                  <a:pt x="142712" y="328930"/>
                </a:lnTo>
                <a:lnTo>
                  <a:pt x="154419" y="331470"/>
                </a:lnTo>
                <a:lnTo>
                  <a:pt x="199636" y="316230"/>
                </a:lnTo>
                <a:lnTo>
                  <a:pt x="208775" y="312420"/>
                </a:lnTo>
                <a:lnTo>
                  <a:pt x="217695" y="307340"/>
                </a:lnTo>
                <a:lnTo>
                  <a:pt x="224987" y="303530"/>
                </a:lnTo>
                <a:close/>
              </a:path>
              <a:path w="1321435" h="457200">
                <a:moveTo>
                  <a:pt x="357243" y="304800"/>
                </a:moveTo>
                <a:lnTo>
                  <a:pt x="242417" y="304800"/>
                </a:lnTo>
                <a:lnTo>
                  <a:pt x="241896" y="306070"/>
                </a:lnTo>
                <a:lnTo>
                  <a:pt x="237926" y="309880"/>
                </a:lnTo>
                <a:lnTo>
                  <a:pt x="233691" y="314960"/>
                </a:lnTo>
                <a:lnTo>
                  <a:pt x="230815" y="320040"/>
                </a:lnTo>
                <a:lnTo>
                  <a:pt x="230924" y="325120"/>
                </a:lnTo>
                <a:lnTo>
                  <a:pt x="235461" y="330200"/>
                </a:lnTo>
                <a:lnTo>
                  <a:pt x="242827" y="331470"/>
                </a:lnTo>
                <a:lnTo>
                  <a:pt x="259207" y="331470"/>
                </a:lnTo>
                <a:lnTo>
                  <a:pt x="274098" y="327660"/>
                </a:lnTo>
                <a:lnTo>
                  <a:pt x="288139" y="322580"/>
                </a:lnTo>
                <a:lnTo>
                  <a:pt x="301039" y="314960"/>
                </a:lnTo>
                <a:lnTo>
                  <a:pt x="312508" y="307340"/>
                </a:lnTo>
                <a:lnTo>
                  <a:pt x="352150" y="307340"/>
                </a:lnTo>
                <a:lnTo>
                  <a:pt x="357243" y="304800"/>
                </a:lnTo>
                <a:close/>
              </a:path>
              <a:path w="1321435" h="457200">
                <a:moveTo>
                  <a:pt x="853019" y="311150"/>
                </a:moveTo>
                <a:lnTo>
                  <a:pt x="808812" y="311150"/>
                </a:lnTo>
                <a:lnTo>
                  <a:pt x="808440" y="318770"/>
                </a:lnTo>
                <a:lnTo>
                  <a:pt x="809204" y="326390"/>
                </a:lnTo>
                <a:lnTo>
                  <a:pt x="813623" y="331470"/>
                </a:lnTo>
                <a:lnTo>
                  <a:pt x="824230" y="331470"/>
                </a:lnTo>
                <a:lnTo>
                  <a:pt x="835985" y="326390"/>
                </a:lnTo>
                <a:lnTo>
                  <a:pt x="845254" y="320040"/>
                </a:lnTo>
                <a:lnTo>
                  <a:pt x="853019" y="311150"/>
                </a:lnTo>
                <a:close/>
              </a:path>
              <a:path w="1321435" h="457200">
                <a:moveTo>
                  <a:pt x="1291978" y="316230"/>
                </a:moveTo>
                <a:lnTo>
                  <a:pt x="1246619" y="316230"/>
                </a:lnTo>
                <a:lnTo>
                  <a:pt x="1246760" y="316317"/>
                </a:lnTo>
                <a:lnTo>
                  <a:pt x="1264932" y="321310"/>
                </a:lnTo>
                <a:lnTo>
                  <a:pt x="1288503" y="328930"/>
                </a:lnTo>
                <a:lnTo>
                  <a:pt x="1295971" y="323850"/>
                </a:lnTo>
                <a:lnTo>
                  <a:pt x="1294612" y="320040"/>
                </a:lnTo>
                <a:lnTo>
                  <a:pt x="1291978" y="316230"/>
                </a:lnTo>
                <a:close/>
              </a:path>
              <a:path w="1321435" h="457200">
                <a:moveTo>
                  <a:pt x="1265740" y="299720"/>
                </a:moveTo>
                <a:lnTo>
                  <a:pt x="369087" y="299720"/>
                </a:lnTo>
                <a:lnTo>
                  <a:pt x="368414" y="304800"/>
                </a:lnTo>
                <a:lnTo>
                  <a:pt x="365683" y="308610"/>
                </a:lnTo>
                <a:lnTo>
                  <a:pt x="363283" y="317500"/>
                </a:lnTo>
                <a:lnTo>
                  <a:pt x="365721" y="323850"/>
                </a:lnTo>
                <a:lnTo>
                  <a:pt x="374332" y="326390"/>
                </a:lnTo>
                <a:lnTo>
                  <a:pt x="384099" y="326390"/>
                </a:lnTo>
                <a:lnTo>
                  <a:pt x="393698" y="325120"/>
                </a:lnTo>
                <a:lnTo>
                  <a:pt x="402666" y="321310"/>
                </a:lnTo>
                <a:lnTo>
                  <a:pt x="410959" y="317500"/>
                </a:lnTo>
                <a:lnTo>
                  <a:pt x="412178" y="316230"/>
                </a:lnTo>
                <a:lnTo>
                  <a:pt x="457631" y="316230"/>
                </a:lnTo>
                <a:lnTo>
                  <a:pt x="460274" y="314960"/>
                </a:lnTo>
                <a:lnTo>
                  <a:pt x="469927" y="309880"/>
                </a:lnTo>
                <a:lnTo>
                  <a:pt x="478345" y="303530"/>
                </a:lnTo>
                <a:lnTo>
                  <a:pt x="478688" y="303530"/>
                </a:lnTo>
                <a:lnTo>
                  <a:pt x="480288" y="302260"/>
                </a:lnTo>
                <a:lnTo>
                  <a:pt x="926416" y="302260"/>
                </a:lnTo>
                <a:lnTo>
                  <a:pt x="927442" y="300990"/>
                </a:lnTo>
                <a:lnTo>
                  <a:pt x="1267829" y="300990"/>
                </a:lnTo>
                <a:lnTo>
                  <a:pt x="1265740" y="299720"/>
                </a:lnTo>
                <a:close/>
              </a:path>
              <a:path w="1321435" h="457200">
                <a:moveTo>
                  <a:pt x="454987" y="317500"/>
                </a:moveTo>
                <a:lnTo>
                  <a:pt x="412508" y="317500"/>
                </a:lnTo>
                <a:lnTo>
                  <a:pt x="412877" y="318770"/>
                </a:lnTo>
                <a:lnTo>
                  <a:pt x="412686" y="318770"/>
                </a:lnTo>
                <a:lnTo>
                  <a:pt x="413625" y="325120"/>
                </a:lnTo>
                <a:lnTo>
                  <a:pt x="420735" y="326390"/>
                </a:lnTo>
                <a:lnTo>
                  <a:pt x="430277" y="325120"/>
                </a:lnTo>
                <a:lnTo>
                  <a:pt x="438518" y="323850"/>
                </a:lnTo>
                <a:lnTo>
                  <a:pt x="449700" y="320040"/>
                </a:lnTo>
                <a:lnTo>
                  <a:pt x="454987" y="317500"/>
                </a:lnTo>
                <a:close/>
              </a:path>
              <a:path w="1321435" h="457200">
                <a:moveTo>
                  <a:pt x="924364" y="304800"/>
                </a:moveTo>
                <a:lnTo>
                  <a:pt x="879259" y="304800"/>
                </a:lnTo>
                <a:lnTo>
                  <a:pt x="879259" y="306070"/>
                </a:lnTo>
                <a:lnTo>
                  <a:pt x="879817" y="306070"/>
                </a:lnTo>
                <a:lnTo>
                  <a:pt x="880554" y="309880"/>
                </a:lnTo>
                <a:lnTo>
                  <a:pt x="880986" y="313690"/>
                </a:lnTo>
                <a:lnTo>
                  <a:pt x="887539" y="322580"/>
                </a:lnTo>
                <a:lnTo>
                  <a:pt x="895896" y="323850"/>
                </a:lnTo>
                <a:lnTo>
                  <a:pt x="903211" y="321310"/>
                </a:lnTo>
                <a:lnTo>
                  <a:pt x="910795" y="317500"/>
                </a:lnTo>
                <a:lnTo>
                  <a:pt x="917024" y="312420"/>
                </a:lnTo>
                <a:lnTo>
                  <a:pt x="922311" y="307340"/>
                </a:lnTo>
                <a:lnTo>
                  <a:pt x="924364" y="304800"/>
                </a:lnTo>
                <a:close/>
              </a:path>
              <a:path w="1321435" h="457200">
                <a:moveTo>
                  <a:pt x="990861" y="303530"/>
                </a:moveTo>
                <a:lnTo>
                  <a:pt x="948855" y="303530"/>
                </a:lnTo>
                <a:lnTo>
                  <a:pt x="949744" y="306070"/>
                </a:lnTo>
                <a:lnTo>
                  <a:pt x="952004" y="309880"/>
                </a:lnTo>
                <a:lnTo>
                  <a:pt x="953249" y="312420"/>
                </a:lnTo>
                <a:lnTo>
                  <a:pt x="959827" y="320040"/>
                </a:lnTo>
                <a:lnTo>
                  <a:pt x="967359" y="322580"/>
                </a:lnTo>
                <a:lnTo>
                  <a:pt x="984821" y="318770"/>
                </a:lnTo>
                <a:lnTo>
                  <a:pt x="987336" y="308610"/>
                </a:lnTo>
                <a:lnTo>
                  <a:pt x="990861" y="303530"/>
                </a:lnTo>
                <a:close/>
              </a:path>
              <a:path w="1321435" h="457200">
                <a:moveTo>
                  <a:pt x="457631" y="316230"/>
                </a:moveTo>
                <a:lnTo>
                  <a:pt x="412178" y="316230"/>
                </a:lnTo>
                <a:lnTo>
                  <a:pt x="412076" y="317500"/>
                </a:lnTo>
                <a:lnTo>
                  <a:pt x="412026" y="318770"/>
                </a:lnTo>
                <a:lnTo>
                  <a:pt x="412508" y="317500"/>
                </a:lnTo>
                <a:lnTo>
                  <a:pt x="454987" y="317500"/>
                </a:lnTo>
                <a:lnTo>
                  <a:pt x="457631" y="316230"/>
                </a:lnTo>
                <a:close/>
              </a:path>
              <a:path w="1321435" h="457200">
                <a:moveTo>
                  <a:pt x="854226" y="309880"/>
                </a:moveTo>
                <a:lnTo>
                  <a:pt x="794448" y="309880"/>
                </a:lnTo>
                <a:lnTo>
                  <a:pt x="793750" y="311150"/>
                </a:lnTo>
                <a:lnTo>
                  <a:pt x="791260" y="318770"/>
                </a:lnTo>
                <a:lnTo>
                  <a:pt x="801331" y="316230"/>
                </a:lnTo>
                <a:lnTo>
                  <a:pt x="807364" y="311150"/>
                </a:lnTo>
                <a:lnTo>
                  <a:pt x="853019" y="311150"/>
                </a:lnTo>
                <a:lnTo>
                  <a:pt x="854226" y="309880"/>
                </a:lnTo>
                <a:close/>
              </a:path>
              <a:path w="1321435" h="457200">
                <a:moveTo>
                  <a:pt x="352150" y="307340"/>
                </a:moveTo>
                <a:lnTo>
                  <a:pt x="314667" y="307340"/>
                </a:lnTo>
                <a:lnTo>
                  <a:pt x="312940" y="311150"/>
                </a:lnTo>
                <a:lnTo>
                  <a:pt x="310629" y="317500"/>
                </a:lnTo>
                <a:lnTo>
                  <a:pt x="324840" y="317500"/>
                </a:lnTo>
                <a:lnTo>
                  <a:pt x="330974" y="314960"/>
                </a:lnTo>
                <a:lnTo>
                  <a:pt x="336346" y="313690"/>
                </a:lnTo>
                <a:lnTo>
                  <a:pt x="344374" y="309880"/>
                </a:lnTo>
                <a:lnTo>
                  <a:pt x="352150" y="307340"/>
                </a:lnTo>
                <a:close/>
              </a:path>
              <a:path w="1321435" h="457200">
                <a:moveTo>
                  <a:pt x="718985" y="312420"/>
                </a:moveTo>
                <a:lnTo>
                  <a:pt x="698982" y="312420"/>
                </a:lnTo>
                <a:lnTo>
                  <a:pt x="698842" y="313690"/>
                </a:lnTo>
                <a:lnTo>
                  <a:pt x="700675" y="317500"/>
                </a:lnTo>
                <a:lnTo>
                  <a:pt x="706513" y="317500"/>
                </a:lnTo>
                <a:lnTo>
                  <a:pt x="713551" y="314960"/>
                </a:lnTo>
                <a:lnTo>
                  <a:pt x="718985" y="312420"/>
                </a:lnTo>
                <a:close/>
              </a:path>
              <a:path w="1321435" h="457200">
                <a:moveTo>
                  <a:pt x="1246619" y="316230"/>
                </a:moveTo>
                <a:lnTo>
                  <a:pt x="1246441" y="316230"/>
                </a:lnTo>
                <a:lnTo>
                  <a:pt x="1246760" y="316317"/>
                </a:lnTo>
                <a:lnTo>
                  <a:pt x="1246619" y="316230"/>
                </a:lnTo>
                <a:close/>
              </a:path>
              <a:path w="1321435" h="457200">
                <a:moveTo>
                  <a:pt x="579666" y="302260"/>
                </a:moveTo>
                <a:lnTo>
                  <a:pt x="480288" y="302260"/>
                </a:lnTo>
                <a:lnTo>
                  <a:pt x="479546" y="307340"/>
                </a:lnTo>
                <a:lnTo>
                  <a:pt x="479463" y="312420"/>
                </a:lnTo>
                <a:lnTo>
                  <a:pt x="479564" y="316230"/>
                </a:lnTo>
                <a:lnTo>
                  <a:pt x="498538" y="313690"/>
                </a:lnTo>
                <a:lnTo>
                  <a:pt x="505904" y="309880"/>
                </a:lnTo>
                <a:lnTo>
                  <a:pt x="511987" y="304800"/>
                </a:lnTo>
                <a:lnTo>
                  <a:pt x="576736" y="304800"/>
                </a:lnTo>
                <a:lnTo>
                  <a:pt x="579666" y="302260"/>
                </a:lnTo>
                <a:close/>
              </a:path>
              <a:path w="1321435" h="457200">
                <a:moveTo>
                  <a:pt x="926416" y="302260"/>
                </a:moveTo>
                <a:lnTo>
                  <a:pt x="862139" y="302260"/>
                </a:lnTo>
                <a:lnTo>
                  <a:pt x="862584" y="306070"/>
                </a:lnTo>
                <a:lnTo>
                  <a:pt x="861148" y="311150"/>
                </a:lnTo>
                <a:lnTo>
                  <a:pt x="872350" y="314960"/>
                </a:lnTo>
                <a:lnTo>
                  <a:pt x="875398" y="308610"/>
                </a:lnTo>
                <a:lnTo>
                  <a:pt x="877557" y="304800"/>
                </a:lnTo>
                <a:lnTo>
                  <a:pt x="924364" y="304800"/>
                </a:lnTo>
                <a:lnTo>
                  <a:pt x="926416" y="302260"/>
                </a:lnTo>
                <a:close/>
              </a:path>
              <a:path w="1321435" h="457200">
                <a:moveTo>
                  <a:pt x="621703" y="302260"/>
                </a:moveTo>
                <a:lnTo>
                  <a:pt x="581291" y="302260"/>
                </a:lnTo>
                <a:lnTo>
                  <a:pt x="579805" y="306070"/>
                </a:lnTo>
                <a:lnTo>
                  <a:pt x="578294" y="311150"/>
                </a:lnTo>
                <a:lnTo>
                  <a:pt x="587616" y="313690"/>
                </a:lnTo>
                <a:lnTo>
                  <a:pt x="592556" y="313690"/>
                </a:lnTo>
                <a:lnTo>
                  <a:pt x="596671" y="312420"/>
                </a:lnTo>
                <a:lnTo>
                  <a:pt x="603497" y="311150"/>
                </a:lnTo>
                <a:lnTo>
                  <a:pt x="610196" y="308610"/>
                </a:lnTo>
                <a:lnTo>
                  <a:pt x="616391" y="306070"/>
                </a:lnTo>
                <a:lnTo>
                  <a:pt x="621703" y="302260"/>
                </a:lnTo>
                <a:close/>
              </a:path>
              <a:path w="1321435" h="457200">
                <a:moveTo>
                  <a:pt x="1267829" y="300990"/>
                </a:moveTo>
                <a:lnTo>
                  <a:pt x="928979" y="300990"/>
                </a:lnTo>
                <a:lnTo>
                  <a:pt x="929398" y="304800"/>
                </a:lnTo>
                <a:lnTo>
                  <a:pt x="929894" y="311150"/>
                </a:lnTo>
                <a:lnTo>
                  <a:pt x="940879" y="313690"/>
                </a:lnTo>
                <a:lnTo>
                  <a:pt x="945222" y="307340"/>
                </a:lnTo>
                <a:lnTo>
                  <a:pt x="947369" y="303530"/>
                </a:lnTo>
                <a:lnTo>
                  <a:pt x="990861" y="303530"/>
                </a:lnTo>
                <a:lnTo>
                  <a:pt x="991743" y="302260"/>
                </a:lnTo>
                <a:lnTo>
                  <a:pt x="1269917" y="302260"/>
                </a:lnTo>
                <a:lnTo>
                  <a:pt x="1267829" y="300990"/>
                </a:lnTo>
                <a:close/>
              </a:path>
              <a:path w="1321435" h="457200">
                <a:moveTo>
                  <a:pt x="1269917" y="302260"/>
                </a:moveTo>
                <a:lnTo>
                  <a:pt x="993101" y="302260"/>
                </a:lnTo>
                <a:lnTo>
                  <a:pt x="995400" y="306070"/>
                </a:lnTo>
                <a:lnTo>
                  <a:pt x="999401" y="309880"/>
                </a:lnTo>
                <a:lnTo>
                  <a:pt x="1006259" y="312420"/>
                </a:lnTo>
                <a:lnTo>
                  <a:pt x="1008926" y="313690"/>
                </a:lnTo>
                <a:lnTo>
                  <a:pt x="1016000" y="312420"/>
                </a:lnTo>
                <a:lnTo>
                  <a:pt x="1015733" y="308610"/>
                </a:lnTo>
                <a:lnTo>
                  <a:pt x="1015606" y="306070"/>
                </a:lnTo>
                <a:lnTo>
                  <a:pt x="1016965" y="304800"/>
                </a:lnTo>
                <a:lnTo>
                  <a:pt x="1274346" y="304800"/>
                </a:lnTo>
                <a:lnTo>
                  <a:pt x="1272006" y="303530"/>
                </a:lnTo>
                <a:lnTo>
                  <a:pt x="1269917" y="302260"/>
                </a:lnTo>
                <a:close/>
              </a:path>
              <a:path w="1321435" h="457200">
                <a:moveTo>
                  <a:pt x="365141" y="300990"/>
                </a:moveTo>
                <a:lnTo>
                  <a:pt x="124117" y="300990"/>
                </a:lnTo>
                <a:lnTo>
                  <a:pt x="121856" y="303530"/>
                </a:lnTo>
                <a:lnTo>
                  <a:pt x="116306" y="308610"/>
                </a:lnTo>
                <a:lnTo>
                  <a:pt x="122821" y="312420"/>
                </a:lnTo>
                <a:lnTo>
                  <a:pt x="139839" y="309880"/>
                </a:lnTo>
                <a:lnTo>
                  <a:pt x="148043" y="307340"/>
                </a:lnTo>
                <a:lnTo>
                  <a:pt x="156641" y="303530"/>
                </a:lnTo>
                <a:lnTo>
                  <a:pt x="224987" y="303530"/>
                </a:lnTo>
                <a:lnTo>
                  <a:pt x="227418" y="302260"/>
                </a:lnTo>
                <a:lnTo>
                  <a:pt x="362466" y="302260"/>
                </a:lnTo>
                <a:lnTo>
                  <a:pt x="365141" y="300990"/>
                </a:lnTo>
                <a:close/>
              </a:path>
              <a:path w="1321435" h="457200">
                <a:moveTo>
                  <a:pt x="362466" y="302260"/>
                </a:moveTo>
                <a:lnTo>
                  <a:pt x="228612" y="302260"/>
                </a:lnTo>
                <a:lnTo>
                  <a:pt x="226999" y="304800"/>
                </a:lnTo>
                <a:lnTo>
                  <a:pt x="222707" y="307340"/>
                </a:lnTo>
                <a:lnTo>
                  <a:pt x="227952" y="308610"/>
                </a:lnTo>
                <a:lnTo>
                  <a:pt x="229806" y="307340"/>
                </a:lnTo>
                <a:lnTo>
                  <a:pt x="234696" y="307340"/>
                </a:lnTo>
                <a:lnTo>
                  <a:pt x="237807" y="306070"/>
                </a:lnTo>
                <a:lnTo>
                  <a:pt x="241477" y="304800"/>
                </a:lnTo>
                <a:lnTo>
                  <a:pt x="357243" y="304800"/>
                </a:lnTo>
                <a:lnTo>
                  <a:pt x="359790" y="303530"/>
                </a:lnTo>
                <a:lnTo>
                  <a:pt x="362466" y="30226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9" name="object 1569"/>
          <p:cNvSpPr/>
          <p:nvPr/>
        </p:nvSpPr>
        <p:spPr>
          <a:xfrm>
            <a:off x="1634431" y="2506200"/>
            <a:ext cx="285750" cy="296545"/>
          </a:xfrm>
          <a:custGeom>
            <a:avLst/>
            <a:gdLst/>
            <a:ahLst/>
            <a:cxnLst/>
            <a:rect l="l" t="t" r="r" b="b"/>
            <a:pathLst>
              <a:path w="285750" h="296544">
                <a:moveTo>
                  <a:pt x="236422" y="284657"/>
                </a:moveTo>
                <a:lnTo>
                  <a:pt x="215734" y="284657"/>
                </a:lnTo>
                <a:lnTo>
                  <a:pt x="217982" y="287896"/>
                </a:lnTo>
                <a:lnTo>
                  <a:pt x="220471" y="290995"/>
                </a:lnTo>
                <a:lnTo>
                  <a:pt x="226961" y="296252"/>
                </a:lnTo>
                <a:lnTo>
                  <a:pt x="233044" y="292125"/>
                </a:lnTo>
                <a:lnTo>
                  <a:pt x="234340" y="290144"/>
                </a:lnTo>
                <a:lnTo>
                  <a:pt x="236422" y="284657"/>
                </a:lnTo>
                <a:close/>
              </a:path>
              <a:path w="285750" h="296544">
                <a:moveTo>
                  <a:pt x="236113" y="269443"/>
                </a:moveTo>
                <a:lnTo>
                  <a:pt x="175844" y="269443"/>
                </a:lnTo>
                <a:lnTo>
                  <a:pt x="182662" y="274875"/>
                </a:lnTo>
                <a:lnTo>
                  <a:pt x="189673" y="280035"/>
                </a:lnTo>
                <a:lnTo>
                  <a:pt x="197282" y="284829"/>
                </a:lnTo>
                <a:lnTo>
                  <a:pt x="205689" y="289013"/>
                </a:lnTo>
                <a:lnTo>
                  <a:pt x="209969" y="290855"/>
                </a:lnTo>
                <a:lnTo>
                  <a:pt x="215600" y="287896"/>
                </a:lnTo>
                <a:lnTo>
                  <a:pt x="215701" y="287489"/>
                </a:lnTo>
                <a:lnTo>
                  <a:pt x="215734" y="284657"/>
                </a:lnTo>
                <a:lnTo>
                  <a:pt x="236422" y="284657"/>
                </a:lnTo>
                <a:lnTo>
                  <a:pt x="236584" y="284230"/>
                </a:lnTo>
                <a:lnTo>
                  <a:pt x="236802" y="279793"/>
                </a:lnTo>
                <a:lnTo>
                  <a:pt x="236718" y="275780"/>
                </a:lnTo>
                <a:lnTo>
                  <a:pt x="236113" y="269443"/>
                </a:lnTo>
                <a:close/>
              </a:path>
              <a:path w="285750" h="296544">
                <a:moveTo>
                  <a:pt x="92697" y="239649"/>
                </a:moveTo>
                <a:lnTo>
                  <a:pt x="99225" y="245402"/>
                </a:lnTo>
                <a:lnTo>
                  <a:pt x="106349" y="251294"/>
                </a:lnTo>
                <a:lnTo>
                  <a:pt x="111960" y="264172"/>
                </a:lnTo>
                <a:lnTo>
                  <a:pt x="111972" y="270898"/>
                </a:lnTo>
                <a:lnTo>
                  <a:pt x="109296" y="277787"/>
                </a:lnTo>
                <a:lnTo>
                  <a:pt x="108813" y="278879"/>
                </a:lnTo>
                <a:lnTo>
                  <a:pt x="108229" y="280035"/>
                </a:lnTo>
                <a:lnTo>
                  <a:pt x="111175" y="281749"/>
                </a:lnTo>
                <a:lnTo>
                  <a:pt x="114109" y="283514"/>
                </a:lnTo>
                <a:lnTo>
                  <a:pt x="120205" y="287489"/>
                </a:lnTo>
                <a:lnTo>
                  <a:pt x="125437" y="284086"/>
                </a:lnTo>
                <a:lnTo>
                  <a:pt x="126923" y="274396"/>
                </a:lnTo>
                <a:lnTo>
                  <a:pt x="125171" y="265925"/>
                </a:lnTo>
                <a:lnTo>
                  <a:pt x="121577" y="257721"/>
                </a:lnTo>
                <a:lnTo>
                  <a:pt x="126230" y="257721"/>
                </a:lnTo>
                <a:lnTo>
                  <a:pt x="124815" y="256895"/>
                </a:lnTo>
                <a:lnTo>
                  <a:pt x="115087" y="250774"/>
                </a:lnTo>
                <a:lnTo>
                  <a:pt x="111925" y="248450"/>
                </a:lnTo>
                <a:lnTo>
                  <a:pt x="108711" y="246176"/>
                </a:lnTo>
                <a:lnTo>
                  <a:pt x="102742" y="243967"/>
                </a:lnTo>
                <a:lnTo>
                  <a:pt x="97002" y="241439"/>
                </a:lnTo>
                <a:lnTo>
                  <a:pt x="92697" y="239649"/>
                </a:lnTo>
                <a:close/>
              </a:path>
              <a:path w="285750" h="296544">
                <a:moveTo>
                  <a:pt x="270516" y="257657"/>
                </a:moveTo>
                <a:lnTo>
                  <a:pt x="241528" y="257657"/>
                </a:lnTo>
                <a:lnTo>
                  <a:pt x="247972" y="263203"/>
                </a:lnTo>
                <a:lnTo>
                  <a:pt x="254139" y="268874"/>
                </a:lnTo>
                <a:lnTo>
                  <a:pt x="259915" y="274875"/>
                </a:lnTo>
                <a:lnTo>
                  <a:pt x="264845" y="280987"/>
                </a:lnTo>
                <a:lnTo>
                  <a:pt x="267842" y="285140"/>
                </a:lnTo>
                <a:lnTo>
                  <a:pt x="276047" y="279793"/>
                </a:lnTo>
                <a:lnTo>
                  <a:pt x="274866" y="270040"/>
                </a:lnTo>
                <a:lnTo>
                  <a:pt x="272999" y="263664"/>
                </a:lnTo>
                <a:lnTo>
                  <a:pt x="270516" y="257657"/>
                </a:lnTo>
                <a:close/>
              </a:path>
              <a:path w="285750" h="296544">
                <a:moveTo>
                  <a:pt x="126230" y="257721"/>
                </a:moveTo>
                <a:lnTo>
                  <a:pt x="121577" y="257721"/>
                </a:lnTo>
                <a:lnTo>
                  <a:pt x="126390" y="261023"/>
                </a:lnTo>
                <a:lnTo>
                  <a:pt x="168059" y="280835"/>
                </a:lnTo>
                <a:lnTo>
                  <a:pt x="170637" y="281368"/>
                </a:lnTo>
                <a:lnTo>
                  <a:pt x="173735" y="280276"/>
                </a:lnTo>
                <a:lnTo>
                  <a:pt x="177177" y="275780"/>
                </a:lnTo>
                <a:lnTo>
                  <a:pt x="176999" y="272618"/>
                </a:lnTo>
                <a:lnTo>
                  <a:pt x="175844" y="269443"/>
                </a:lnTo>
                <a:lnTo>
                  <a:pt x="236113" y="269443"/>
                </a:lnTo>
                <a:lnTo>
                  <a:pt x="235777" y="265925"/>
                </a:lnTo>
                <a:lnTo>
                  <a:pt x="235651" y="264236"/>
                </a:lnTo>
                <a:lnTo>
                  <a:pt x="235515" y="261340"/>
                </a:lnTo>
                <a:lnTo>
                  <a:pt x="132435" y="261340"/>
                </a:lnTo>
                <a:lnTo>
                  <a:pt x="126230" y="257721"/>
                </a:lnTo>
                <a:close/>
              </a:path>
              <a:path w="285750" h="296544">
                <a:moveTo>
                  <a:pt x="142366" y="238086"/>
                </a:moveTo>
                <a:lnTo>
                  <a:pt x="146972" y="244473"/>
                </a:lnTo>
                <a:lnTo>
                  <a:pt x="150046" y="251294"/>
                </a:lnTo>
                <a:lnTo>
                  <a:pt x="149144" y="257078"/>
                </a:lnTo>
                <a:lnTo>
                  <a:pt x="141770" y="260235"/>
                </a:lnTo>
                <a:lnTo>
                  <a:pt x="132435" y="261340"/>
                </a:lnTo>
                <a:lnTo>
                  <a:pt x="235515" y="261340"/>
                </a:lnTo>
                <a:lnTo>
                  <a:pt x="235305" y="257657"/>
                </a:lnTo>
                <a:lnTo>
                  <a:pt x="270516" y="257657"/>
                </a:lnTo>
                <a:lnTo>
                  <a:pt x="268820" y="253555"/>
                </a:lnTo>
                <a:lnTo>
                  <a:pt x="268255" y="252958"/>
                </a:lnTo>
                <a:lnTo>
                  <a:pt x="181317" y="252958"/>
                </a:lnTo>
                <a:lnTo>
                  <a:pt x="169151" y="250329"/>
                </a:lnTo>
                <a:lnTo>
                  <a:pt x="161844" y="248157"/>
                </a:lnTo>
                <a:lnTo>
                  <a:pt x="155025" y="245165"/>
                </a:lnTo>
                <a:lnTo>
                  <a:pt x="148573" y="241694"/>
                </a:lnTo>
                <a:lnTo>
                  <a:pt x="142366" y="238086"/>
                </a:lnTo>
                <a:close/>
              </a:path>
              <a:path w="285750" h="296544">
                <a:moveTo>
                  <a:pt x="283092" y="246075"/>
                </a:moveTo>
                <a:lnTo>
                  <a:pt x="262572" y="246075"/>
                </a:lnTo>
                <a:lnTo>
                  <a:pt x="267246" y="248881"/>
                </a:lnTo>
                <a:lnTo>
                  <a:pt x="272084" y="251396"/>
                </a:lnTo>
                <a:lnTo>
                  <a:pt x="281317" y="254127"/>
                </a:lnTo>
                <a:lnTo>
                  <a:pt x="285241" y="250190"/>
                </a:lnTo>
                <a:lnTo>
                  <a:pt x="284078" y="247713"/>
                </a:lnTo>
                <a:lnTo>
                  <a:pt x="283092" y="246075"/>
                </a:lnTo>
                <a:close/>
              </a:path>
              <a:path w="285750" h="296544">
                <a:moveTo>
                  <a:pt x="131508" y="194271"/>
                </a:moveTo>
                <a:lnTo>
                  <a:pt x="167330" y="221284"/>
                </a:lnTo>
                <a:lnTo>
                  <a:pt x="181317" y="252958"/>
                </a:lnTo>
                <a:lnTo>
                  <a:pt x="268255" y="252958"/>
                </a:lnTo>
                <a:lnTo>
                  <a:pt x="263283" y="247713"/>
                </a:lnTo>
                <a:lnTo>
                  <a:pt x="262826" y="246621"/>
                </a:lnTo>
                <a:lnTo>
                  <a:pt x="262572" y="246075"/>
                </a:lnTo>
                <a:lnTo>
                  <a:pt x="283092" y="246075"/>
                </a:lnTo>
                <a:lnTo>
                  <a:pt x="277621" y="236990"/>
                </a:lnTo>
                <a:lnTo>
                  <a:pt x="268993" y="226660"/>
                </a:lnTo>
                <a:lnTo>
                  <a:pt x="259273" y="216667"/>
                </a:lnTo>
                <a:lnTo>
                  <a:pt x="249491" y="206883"/>
                </a:lnTo>
                <a:lnTo>
                  <a:pt x="247726" y="205066"/>
                </a:lnTo>
                <a:lnTo>
                  <a:pt x="245783" y="203111"/>
                </a:lnTo>
                <a:lnTo>
                  <a:pt x="243751" y="201129"/>
                </a:lnTo>
                <a:lnTo>
                  <a:pt x="263652" y="201129"/>
                </a:lnTo>
                <a:lnTo>
                  <a:pt x="261013" y="198234"/>
                </a:lnTo>
                <a:lnTo>
                  <a:pt x="147345" y="198234"/>
                </a:lnTo>
                <a:lnTo>
                  <a:pt x="139852" y="197561"/>
                </a:lnTo>
                <a:lnTo>
                  <a:pt x="131508" y="194271"/>
                </a:lnTo>
                <a:close/>
              </a:path>
              <a:path w="285750" h="296544">
                <a:moveTo>
                  <a:pt x="263652" y="201129"/>
                </a:moveTo>
                <a:lnTo>
                  <a:pt x="243751" y="201129"/>
                </a:lnTo>
                <a:lnTo>
                  <a:pt x="254749" y="207632"/>
                </a:lnTo>
                <a:lnTo>
                  <a:pt x="263855" y="212877"/>
                </a:lnTo>
                <a:lnTo>
                  <a:pt x="270598" y="208699"/>
                </a:lnTo>
                <a:lnTo>
                  <a:pt x="268223" y="206146"/>
                </a:lnTo>
                <a:lnTo>
                  <a:pt x="263652" y="201129"/>
                </a:lnTo>
                <a:close/>
              </a:path>
              <a:path w="285750" h="296544">
                <a:moveTo>
                  <a:pt x="104736" y="151803"/>
                </a:moveTo>
                <a:lnTo>
                  <a:pt x="111055" y="156441"/>
                </a:lnTo>
                <a:lnTo>
                  <a:pt x="117830" y="160834"/>
                </a:lnTo>
                <a:lnTo>
                  <a:pt x="124710" y="165152"/>
                </a:lnTo>
                <a:lnTo>
                  <a:pt x="131343" y="169570"/>
                </a:lnTo>
                <a:lnTo>
                  <a:pt x="137329" y="173894"/>
                </a:lnTo>
                <a:lnTo>
                  <a:pt x="143430" y="179063"/>
                </a:lnTo>
                <a:lnTo>
                  <a:pt x="147888" y="184747"/>
                </a:lnTo>
                <a:lnTo>
                  <a:pt x="148945" y="190614"/>
                </a:lnTo>
                <a:lnTo>
                  <a:pt x="147345" y="198234"/>
                </a:lnTo>
                <a:lnTo>
                  <a:pt x="261013" y="198234"/>
                </a:lnTo>
                <a:lnTo>
                  <a:pt x="228731" y="167134"/>
                </a:lnTo>
                <a:lnTo>
                  <a:pt x="215658" y="158267"/>
                </a:lnTo>
                <a:lnTo>
                  <a:pt x="133489" y="158267"/>
                </a:lnTo>
                <a:lnTo>
                  <a:pt x="132765" y="158242"/>
                </a:lnTo>
                <a:lnTo>
                  <a:pt x="125371" y="157568"/>
                </a:lnTo>
                <a:lnTo>
                  <a:pt x="118284" y="156089"/>
                </a:lnTo>
                <a:lnTo>
                  <a:pt x="111430" y="154077"/>
                </a:lnTo>
                <a:lnTo>
                  <a:pt x="104736" y="151803"/>
                </a:lnTo>
                <a:close/>
              </a:path>
              <a:path w="285750" h="296544">
                <a:moveTo>
                  <a:pt x="256266" y="154940"/>
                </a:moveTo>
                <a:lnTo>
                  <a:pt x="210578" y="154940"/>
                </a:lnTo>
                <a:lnTo>
                  <a:pt x="219806" y="157665"/>
                </a:lnTo>
                <a:lnTo>
                  <a:pt x="252641" y="166890"/>
                </a:lnTo>
                <a:lnTo>
                  <a:pt x="260108" y="162267"/>
                </a:lnTo>
                <a:lnTo>
                  <a:pt x="258749" y="158711"/>
                </a:lnTo>
                <a:lnTo>
                  <a:pt x="256266" y="154940"/>
                </a:lnTo>
                <a:close/>
              </a:path>
              <a:path w="285750" h="296544">
                <a:moveTo>
                  <a:pt x="55651" y="0"/>
                </a:moveTo>
                <a:lnTo>
                  <a:pt x="30905" y="31348"/>
                </a:lnTo>
                <a:lnTo>
                  <a:pt x="0" y="63855"/>
                </a:lnTo>
                <a:lnTo>
                  <a:pt x="17453" y="72278"/>
                </a:lnTo>
                <a:lnTo>
                  <a:pt x="34247" y="81326"/>
                </a:lnTo>
                <a:lnTo>
                  <a:pt x="50490" y="90842"/>
                </a:lnTo>
                <a:lnTo>
                  <a:pt x="77343" y="107475"/>
                </a:lnTo>
                <a:lnTo>
                  <a:pt x="99733" y="120909"/>
                </a:lnTo>
                <a:lnTo>
                  <a:pt x="132436" y="148886"/>
                </a:lnTo>
                <a:lnTo>
                  <a:pt x="134365" y="157340"/>
                </a:lnTo>
                <a:lnTo>
                  <a:pt x="134365" y="157873"/>
                </a:lnTo>
                <a:lnTo>
                  <a:pt x="133489" y="158267"/>
                </a:lnTo>
                <a:lnTo>
                  <a:pt x="215658" y="158267"/>
                </a:lnTo>
                <a:lnTo>
                  <a:pt x="210756" y="155194"/>
                </a:lnTo>
                <a:lnTo>
                  <a:pt x="210578" y="154940"/>
                </a:lnTo>
                <a:lnTo>
                  <a:pt x="256266" y="154940"/>
                </a:lnTo>
                <a:lnTo>
                  <a:pt x="255237" y="153376"/>
                </a:lnTo>
                <a:lnTo>
                  <a:pt x="249785" y="149020"/>
                </a:lnTo>
                <a:lnTo>
                  <a:pt x="243163" y="145204"/>
                </a:lnTo>
                <a:lnTo>
                  <a:pt x="236143" y="141490"/>
                </a:lnTo>
                <a:lnTo>
                  <a:pt x="221523" y="132952"/>
                </a:lnTo>
                <a:lnTo>
                  <a:pt x="181444" y="104597"/>
                </a:lnTo>
                <a:lnTo>
                  <a:pt x="146052" y="75009"/>
                </a:lnTo>
                <a:lnTo>
                  <a:pt x="134150" y="65239"/>
                </a:lnTo>
                <a:lnTo>
                  <a:pt x="116357" y="48615"/>
                </a:lnTo>
                <a:lnTo>
                  <a:pt x="97362" y="32167"/>
                </a:lnTo>
                <a:lnTo>
                  <a:pt x="77137" y="15946"/>
                </a:lnTo>
                <a:lnTo>
                  <a:pt x="5565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0" name="object 1570"/>
          <p:cNvSpPr/>
          <p:nvPr/>
        </p:nvSpPr>
        <p:spPr>
          <a:xfrm>
            <a:off x="695826" y="2345102"/>
            <a:ext cx="1136650" cy="312420"/>
          </a:xfrm>
          <a:custGeom>
            <a:avLst/>
            <a:gdLst/>
            <a:ahLst/>
            <a:cxnLst/>
            <a:rect l="l" t="t" r="r" b="b"/>
            <a:pathLst>
              <a:path w="1136650" h="312419">
                <a:moveTo>
                  <a:pt x="744625" y="275590"/>
                </a:moveTo>
                <a:lnTo>
                  <a:pt x="553161" y="275590"/>
                </a:lnTo>
                <a:lnTo>
                  <a:pt x="550595" y="281940"/>
                </a:lnTo>
                <a:lnTo>
                  <a:pt x="547281" y="288290"/>
                </a:lnTo>
                <a:lnTo>
                  <a:pt x="545360" y="299720"/>
                </a:lnTo>
                <a:lnTo>
                  <a:pt x="545274" y="311150"/>
                </a:lnTo>
                <a:lnTo>
                  <a:pt x="557352" y="312420"/>
                </a:lnTo>
                <a:lnTo>
                  <a:pt x="565476" y="311150"/>
                </a:lnTo>
                <a:lnTo>
                  <a:pt x="572930" y="308610"/>
                </a:lnTo>
                <a:lnTo>
                  <a:pt x="579453" y="304800"/>
                </a:lnTo>
                <a:lnTo>
                  <a:pt x="584784" y="299720"/>
                </a:lnTo>
                <a:lnTo>
                  <a:pt x="591311" y="294640"/>
                </a:lnTo>
                <a:lnTo>
                  <a:pt x="597001" y="288290"/>
                </a:lnTo>
                <a:lnTo>
                  <a:pt x="602970" y="283210"/>
                </a:lnTo>
                <a:lnTo>
                  <a:pt x="604659" y="281940"/>
                </a:lnTo>
                <a:lnTo>
                  <a:pt x="648412" y="281940"/>
                </a:lnTo>
                <a:lnTo>
                  <a:pt x="651852" y="278130"/>
                </a:lnTo>
                <a:lnTo>
                  <a:pt x="652208" y="278130"/>
                </a:lnTo>
                <a:lnTo>
                  <a:pt x="653745" y="276860"/>
                </a:lnTo>
                <a:lnTo>
                  <a:pt x="743277" y="276860"/>
                </a:lnTo>
                <a:lnTo>
                  <a:pt x="744625" y="275590"/>
                </a:lnTo>
                <a:close/>
              </a:path>
              <a:path w="1136650" h="312419">
                <a:moveTo>
                  <a:pt x="995851" y="292100"/>
                </a:moveTo>
                <a:lnTo>
                  <a:pt x="945273" y="292100"/>
                </a:lnTo>
                <a:lnTo>
                  <a:pt x="946454" y="299720"/>
                </a:lnTo>
                <a:lnTo>
                  <a:pt x="950048" y="307340"/>
                </a:lnTo>
                <a:lnTo>
                  <a:pt x="958532" y="311150"/>
                </a:lnTo>
                <a:lnTo>
                  <a:pt x="965622" y="312420"/>
                </a:lnTo>
                <a:lnTo>
                  <a:pt x="972634" y="312420"/>
                </a:lnTo>
                <a:lnTo>
                  <a:pt x="995851" y="292100"/>
                </a:lnTo>
                <a:close/>
              </a:path>
              <a:path w="1136650" h="312419">
                <a:moveTo>
                  <a:pt x="743277" y="276860"/>
                </a:moveTo>
                <a:lnTo>
                  <a:pt x="653745" y="276860"/>
                </a:lnTo>
                <a:lnTo>
                  <a:pt x="654443" y="283210"/>
                </a:lnTo>
                <a:lnTo>
                  <a:pt x="653199" y="289560"/>
                </a:lnTo>
                <a:lnTo>
                  <a:pt x="654545" y="300990"/>
                </a:lnTo>
                <a:lnTo>
                  <a:pt x="657517" y="308610"/>
                </a:lnTo>
                <a:lnTo>
                  <a:pt x="666686" y="311150"/>
                </a:lnTo>
                <a:lnTo>
                  <a:pt x="675298" y="309880"/>
                </a:lnTo>
                <a:lnTo>
                  <a:pt x="682469" y="306070"/>
                </a:lnTo>
                <a:lnTo>
                  <a:pt x="693318" y="293370"/>
                </a:lnTo>
                <a:lnTo>
                  <a:pt x="725089" y="293370"/>
                </a:lnTo>
                <a:lnTo>
                  <a:pt x="729191" y="289560"/>
                </a:lnTo>
                <a:lnTo>
                  <a:pt x="734272" y="284480"/>
                </a:lnTo>
                <a:lnTo>
                  <a:pt x="739234" y="280670"/>
                </a:lnTo>
                <a:lnTo>
                  <a:pt x="743277" y="276860"/>
                </a:lnTo>
                <a:close/>
              </a:path>
              <a:path w="1136650" h="312419">
                <a:moveTo>
                  <a:pt x="1134076" y="276860"/>
                </a:moveTo>
                <a:lnTo>
                  <a:pt x="1079220" y="276860"/>
                </a:lnTo>
                <a:lnTo>
                  <a:pt x="1079639" y="278130"/>
                </a:lnTo>
                <a:lnTo>
                  <a:pt x="1110754" y="308610"/>
                </a:lnTo>
                <a:lnTo>
                  <a:pt x="1123229" y="309880"/>
                </a:lnTo>
                <a:lnTo>
                  <a:pt x="1127177" y="303530"/>
                </a:lnTo>
                <a:lnTo>
                  <a:pt x="1126451" y="294640"/>
                </a:lnTo>
                <a:lnTo>
                  <a:pt x="1124902" y="285750"/>
                </a:lnTo>
                <a:lnTo>
                  <a:pt x="1126337" y="284480"/>
                </a:lnTo>
                <a:lnTo>
                  <a:pt x="1135979" y="284480"/>
                </a:lnTo>
                <a:lnTo>
                  <a:pt x="1136048" y="283210"/>
                </a:lnTo>
                <a:lnTo>
                  <a:pt x="1135970" y="279400"/>
                </a:lnTo>
                <a:lnTo>
                  <a:pt x="1135875" y="278130"/>
                </a:lnTo>
                <a:lnTo>
                  <a:pt x="1134076" y="276860"/>
                </a:lnTo>
                <a:close/>
              </a:path>
              <a:path w="1136650" h="312419">
                <a:moveTo>
                  <a:pt x="478269" y="271780"/>
                </a:moveTo>
                <a:lnTo>
                  <a:pt x="330619" y="271780"/>
                </a:lnTo>
                <a:lnTo>
                  <a:pt x="326821" y="279400"/>
                </a:lnTo>
                <a:lnTo>
                  <a:pt x="321576" y="285750"/>
                </a:lnTo>
                <a:lnTo>
                  <a:pt x="319786" y="297180"/>
                </a:lnTo>
                <a:lnTo>
                  <a:pt x="319786" y="302260"/>
                </a:lnTo>
                <a:lnTo>
                  <a:pt x="328307" y="307340"/>
                </a:lnTo>
                <a:lnTo>
                  <a:pt x="334124" y="308610"/>
                </a:lnTo>
                <a:lnTo>
                  <a:pt x="339572" y="307340"/>
                </a:lnTo>
                <a:lnTo>
                  <a:pt x="347612" y="304800"/>
                </a:lnTo>
                <a:lnTo>
                  <a:pt x="354695" y="300990"/>
                </a:lnTo>
                <a:lnTo>
                  <a:pt x="360925" y="295910"/>
                </a:lnTo>
                <a:lnTo>
                  <a:pt x="366407" y="290830"/>
                </a:lnTo>
                <a:lnTo>
                  <a:pt x="372351" y="285750"/>
                </a:lnTo>
                <a:lnTo>
                  <a:pt x="377634" y="279400"/>
                </a:lnTo>
                <a:lnTo>
                  <a:pt x="382866" y="273050"/>
                </a:lnTo>
                <a:lnTo>
                  <a:pt x="476732" y="273050"/>
                </a:lnTo>
                <a:lnTo>
                  <a:pt x="478269" y="271780"/>
                </a:lnTo>
                <a:close/>
              </a:path>
              <a:path w="1136650" h="312419">
                <a:moveTo>
                  <a:pt x="901019" y="283210"/>
                </a:moveTo>
                <a:lnTo>
                  <a:pt x="857148" y="283210"/>
                </a:lnTo>
                <a:lnTo>
                  <a:pt x="858291" y="289560"/>
                </a:lnTo>
                <a:lnTo>
                  <a:pt x="857897" y="294640"/>
                </a:lnTo>
                <a:lnTo>
                  <a:pt x="862126" y="304800"/>
                </a:lnTo>
                <a:lnTo>
                  <a:pt x="868921" y="308610"/>
                </a:lnTo>
                <a:lnTo>
                  <a:pt x="877989" y="307340"/>
                </a:lnTo>
                <a:lnTo>
                  <a:pt x="887090" y="303530"/>
                </a:lnTo>
                <a:lnTo>
                  <a:pt x="893494" y="297180"/>
                </a:lnTo>
                <a:lnTo>
                  <a:pt x="898000" y="289560"/>
                </a:lnTo>
                <a:lnTo>
                  <a:pt x="901019" y="283210"/>
                </a:lnTo>
                <a:close/>
              </a:path>
              <a:path w="1136650" h="312419">
                <a:moveTo>
                  <a:pt x="222237" y="283210"/>
                </a:moveTo>
                <a:lnTo>
                  <a:pt x="174218" y="283210"/>
                </a:lnTo>
                <a:lnTo>
                  <a:pt x="171767" y="289560"/>
                </a:lnTo>
                <a:lnTo>
                  <a:pt x="166471" y="295910"/>
                </a:lnTo>
                <a:lnTo>
                  <a:pt x="168922" y="300990"/>
                </a:lnTo>
                <a:lnTo>
                  <a:pt x="173386" y="304800"/>
                </a:lnTo>
                <a:lnTo>
                  <a:pt x="187823" y="304800"/>
                </a:lnTo>
                <a:lnTo>
                  <a:pt x="194208" y="302260"/>
                </a:lnTo>
                <a:lnTo>
                  <a:pt x="205834" y="295910"/>
                </a:lnTo>
                <a:lnTo>
                  <a:pt x="216131" y="288290"/>
                </a:lnTo>
                <a:lnTo>
                  <a:pt x="222237" y="283210"/>
                </a:lnTo>
                <a:close/>
              </a:path>
              <a:path w="1136650" h="312419">
                <a:moveTo>
                  <a:pt x="1003566" y="278130"/>
                </a:moveTo>
                <a:lnTo>
                  <a:pt x="780757" y="278130"/>
                </a:lnTo>
                <a:lnTo>
                  <a:pt x="783462" y="284480"/>
                </a:lnTo>
                <a:lnTo>
                  <a:pt x="785845" y="292100"/>
                </a:lnTo>
                <a:lnTo>
                  <a:pt x="789603" y="297180"/>
                </a:lnTo>
                <a:lnTo>
                  <a:pt x="796429" y="302260"/>
                </a:lnTo>
                <a:lnTo>
                  <a:pt x="801420" y="304800"/>
                </a:lnTo>
                <a:lnTo>
                  <a:pt x="806069" y="304800"/>
                </a:lnTo>
                <a:lnTo>
                  <a:pt x="810183" y="303530"/>
                </a:lnTo>
                <a:lnTo>
                  <a:pt x="810539" y="302260"/>
                </a:lnTo>
                <a:lnTo>
                  <a:pt x="811072" y="302260"/>
                </a:lnTo>
                <a:lnTo>
                  <a:pt x="819810" y="298450"/>
                </a:lnTo>
                <a:lnTo>
                  <a:pt x="822832" y="292100"/>
                </a:lnTo>
                <a:lnTo>
                  <a:pt x="827125" y="285750"/>
                </a:lnTo>
                <a:lnTo>
                  <a:pt x="854345" y="285750"/>
                </a:lnTo>
                <a:lnTo>
                  <a:pt x="855573" y="284480"/>
                </a:lnTo>
                <a:lnTo>
                  <a:pt x="857148" y="283210"/>
                </a:lnTo>
                <a:lnTo>
                  <a:pt x="901019" y="283210"/>
                </a:lnTo>
                <a:lnTo>
                  <a:pt x="901623" y="281940"/>
                </a:lnTo>
                <a:lnTo>
                  <a:pt x="903033" y="280670"/>
                </a:lnTo>
                <a:lnTo>
                  <a:pt x="1002081" y="280670"/>
                </a:lnTo>
                <a:lnTo>
                  <a:pt x="1003566" y="278130"/>
                </a:lnTo>
                <a:close/>
              </a:path>
              <a:path w="1136650" h="312419">
                <a:moveTo>
                  <a:pt x="1002081" y="280670"/>
                </a:moveTo>
                <a:lnTo>
                  <a:pt x="903033" y="280670"/>
                </a:lnTo>
                <a:lnTo>
                  <a:pt x="907034" y="287020"/>
                </a:lnTo>
                <a:lnTo>
                  <a:pt x="909205" y="294640"/>
                </a:lnTo>
                <a:lnTo>
                  <a:pt x="920927" y="302260"/>
                </a:lnTo>
                <a:lnTo>
                  <a:pt x="928966" y="304800"/>
                </a:lnTo>
                <a:lnTo>
                  <a:pt x="939634" y="300990"/>
                </a:lnTo>
                <a:lnTo>
                  <a:pt x="941692" y="297180"/>
                </a:lnTo>
                <a:lnTo>
                  <a:pt x="943559" y="293370"/>
                </a:lnTo>
                <a:lnTo>
                  <a:pt x="945273" y="292100"/>
                </a:lnTo>
                <a:lnTo>
                  <a:pt x="995851" y="292100"/>
                </a:lnTo>
                <a:lnTo>
                  <a:pt x="999111" y="285750"/>
                </a:lnTo>
                <a:lnTo>
                  <a:pt x="1002081" y="280670"/>
                </a:lnTo>
                <a:close/>
              </a:path>
              <a:path w="1136650" h="312419">
                <a:moveTo>
                  <a:pt x="466380" y="284480"/>
                </a:moveTo>
                <a:lnTo>
                  <a:pt x="423252" y="284480"/>
                </a:lnTo>
                <a:lnTo>
                  <a:pt x="424218" y="289560"/>
                </a:lnTo>
                <a:lnTo>
                  <a:pt x="423545" y="293370"/>
                </a:lnTo>
                <a:lnTo>
                  <a:pt x="430009" y="303530"/>
                </a:lnTo>
                <a:lnTo>
                  <a:pt x="440181" y="302260"/>
                </a:lnTo>
                <a:lnTo>
                  <a:pt x="446659" y="299720"/>
                </a:lnTo>
                <a:lnTo>
                  <a:pt x="455919" y="293370"/>
                </a:lnTo>
                <a:lnTo>
                  <a:pt x="463694" y="287020"/>
                </a:lnTo>
                <a:lnTo>
                  <a:pt x="466380" y="284480"/>
                </a:lnTo>
                <a:close/>
              </a:path>
              <a:path w="1136650" h="312419">
                <a:moveTo>
                  <a:pt x="725089" y="293370"/>
                </a:moveTo>
                <a:lnTo>
                  <a:pt x="694778" y="293370"/>
                </a:lnTo>
                <a:lnTo>
                  <a:pt x="697344" y="297180"/>
                </a:lnTo>
                <a:lnTo>
                  <a:pt x="701560" y="303530"/>
                </a:lnTo>
                <a:lnTo>
                  <a:pt x="714959" y="300990"/>
                </a:lnTo>
                <a:lnTo>
                  <a:pt x="719874" y="297180"/>
                </a:lnTo>
                <a:lnTo>
                  <a:pt x="723722" y="294640"/>
                </a:lnTo>
                <a:lnTo>
                  <a:pt x="725089" y="293370"/>
                </a:lnTo>
                <a:close/>
              </a:path>
              <a:path w="1136650" h="312419">
                <a:moveTo>
                  <a:pt x="150767" y="274320"/>
                </a:moveTo>
                <a:lnTo>
                  <a:pt x="95884" y="274320"/>
                </a:lnTo>
                <a:lnTo>
                  <a:pt x="89001" y="280670"/>
                </a:lnTo>
                <a:lnTo>
                  <a:pt x="79628" y="285750"/>
                </a:lnTo>
                <a:lnTo>
                  <a:pt x="77698" y="293370"/>
                </a:lnTo>
                <a:lnTo>
                  <a:pt x="79104" y="298450"/>
                </a:lnTo>
                <a:lnTo>
                  <a:pt x="85423" y="300990"/>
                </a:lnTo>
                <a:lnTo>
                  <a:pt x="93975" y="302260"/>
                </a:lnTo>
                <a:lnTo>
                  <a:pt x="102082" y="300990"/>
                </a:lnTo>
                <a:lnTo>
                  <a:pt x="116869" y="295910"/>
                </a:lnTo>
                <a:lnTo>
                  <a:pt x="130187" y="288290"/>
                </a:lnTo>
                <a:lnTo>
                  <a:pt x="142305" y="280670"/>
                </a:lnTo>
                <a:lnTo>
                  <a:pt x="150767" y="274320"/>
                </a:lnTo>
                <a:close/>
              </a:path>
              <a:path w="1136650" h="312419">
                <a:moveTo>
                  <a:pt x="648412" y="281940"/>
                </a:moveTo>
                <a:lnTo>
                  <a:pt x="604659" y="281940"/>
                </a:lnTo>
                <a:lnTo>
                  <a:pt x="604469" y="287020"/>
                </a:lnTo>
                <a:lnTo>
                  <a:pt x="601446" y="292100"/>
                </a:lnTo>
                <a:lnTo>
                  <a:pt x="607136" y="302260"/>
                </a:lnTo>
                <a:lnTo>
                  <a:pt x="617524" y="300990"/>
                </a:lnTo>
                <a:lnTo>
                  <a:pt x="623824" y="298450"/>
                </a:lnTo>
                <a:lnTo>
                  <a:pt x="632200" y="294640"/>
                </a:lnTo>
                <a:lnTo>
                  <a:pt x="639600" y="289560"/>
                </a:lnTo>
                <a:lnTo>
                  <a:pt x="646119" y="284480"/>
                </a:lnTo>
                <a:lnTo>
                  <a:pt x="648412" y="281940"/>
                </a:lnTo>
                <a:close/>
              </a:path>
              <a:path w="1136650" h="312419">
                <a:moveTo>
                  <a:pt x="1079220" y="276860"/>
                </a:moveTo>
                <a:lnTo>
                  <a:pt x="1005420" y="276860"/>
                </a:lnTo>
                <a:lnTo>
                  <a:pt x="1010312" y="283210"/>
                </a:lnTo>
                <a:lnTo>
                  <a:pt x="1014995" y="289560"/>
                </a:lnTo>
                <a:lnTo>
                  <a:pt x="1020656" y="294640"/>
                </a:lnTo>
                <a:lnTo>
                  <a:pt x="1028484" y="298450"/>
                </a:lnTo>
                <a:lnTo>
                  <a:pt x="1037285" y="300990"/>
                </a:lnTo>
                <a:lnTo>
                  <a:pt x="1041247" y="299720"/>
                </a:lnTo>
                <a:lnTo>
                  <a:pt x="1051052" y="298450"/>
                </a:lnTo>
                <a:lnTo>
                  <a:pt x="1052766" y="289560"/>
                </a:lnTo>
                <a:lnTo>
                  <a:pt x="1053909" y="283210"/>
                </a:lnTo>
                <a:lnTo>
                  <a:pt x="1055230" y="281940"/>
                </a:lnTo>
                <a:lnTo>
                  <a:pt x="1075258" y="281940"/>
                </a:lnTo>
                <a:lnTo>
                  <a:pt x="1077963" y="278130"/>
                </a:lnTo>
                <a:lnTo>
                  <a:pt x="1079220" y="276860"/>
                </a:lnTo>
                <a:close/>
              </a:path>
              <a:path w="1136650" h="312419">
                <a:moveTo>
                  <a:pt x="476732" y="273050"/>
                </a:moveTo>
                <a:lnTo>
                  <a:pt x="384530" y="273050"/>
                </a:lnTo>
                <a:lnTo>
                  <a:pt x="384464" y="280670"/>
                </a:lnTo>
                <a:lnTo>
                  <a:pt x="385317" y="287020"/>
                </a:lnTo>
                <a:lnTo>
                  <a:pt x="388581" y="294640"/>
                </a:lnTo>
                <a:lnTo>
                  <a:pt x="395744" y="298450"/>
                </a:lnTo>
                <a:lnTo>
                  <a:pt x="404013" y="298450"/>
                </a:lnTo>
                <a:lnTo>
                  <a:pt x="411089" y="294640"/>
                </a:lnTo>
                <a:lnTo>
                  <a:pt x="416950" y="289560"/>
                </a:lnTo>
                <a:lnTo>
                  <a:pt x="421576" y="285750"/>
                </a:lnTo>
                <a:lnTo>
                  <a:pt x="421843" y="284480"/>
                </a:lnTo>
                <a:lnTo>
                  <a:pt x="466380" y="284480"/>
                </a:lnTo>
                <a:lnTo>
                  <a:pt x="470410" y="280670"/>
                </a:lnTo>
                <a:lnTo>
                  <a:pt x="476732" y="273050"/>
                </a:lnTo>
                <a:close/>
              </a:path>
              <a:path w="1136650" h="312419">
                <a:moveTo>
                  <a:pt x="854345" y="285750"/>
                </a:moveTo>
                <a:lnTo>
                  <a:pt x="828649" y="285750"/>
                </a:lnTo>
                <a:lnTo>
                  <a:pt x="829576" y="290830"/>
                </a:lnTo>
                <a:lnTo>
                  <a:pt x="832738" y="298450"/>
                </a:lnTo>
                <a:lnTo>
                  <a:pt x="847534" y="292100"/>
                </a:lnTo>
                <a:lnTo>
                  <a:pt x="851890" y="288290"/>
                </a:lnTo>
                <a:lnTo>
                  <a:pt x="854345" y="285750"/>
                </a:lnTo>
                <a:close/>
              </a:path>
              <a:path w="1136650" h="312419">
                <a:moveTo>
                  <a:pt x="1130477" y="274320"/>
                </a:moveTo>
                <a:lnTo>
                  <a:pt x="745972" y="274320"/>
                </a:lnTo>
                <a:lnTo>
                  <a:pt x="746137" y="275590"/>
                </a:lnTo>
                <a:lnTo>
                  <a:pt x="746325" y="279400"/>
                </a:lnTo>
                <a:lnTo>
                  <a:pt x="746448" y="287020"/>
                </a:lnTo>
                <a:lnTo>
                  <a:pt x="748595" y="293370"/>
                </a:lnTo>
                <a:lnTo>
                  <a:pt x="755103" y="295910"/>
                </a:lnTo>
                <a:lnTo>
                  <a:pt x="762936" y="294640"/>
                </a:lnTo>
                <a:lnTo>
                  <a:pt x="769178" y="289560"/>
                </a:lnTo>
                <a:lnTo>
                  <a:pt x="774349" y="283210"/>
                </a:lnTo>
                <a:lnTo>
                  <a:pt x="778967" y="279400"/>
                </a:lnTo>
                <a:lnTo>
                  <a:pt x="779335" y="278130"/>
                </a:lnTo>
                <a:lnTo>
                  <a:pt x="1003782" y="278130"/>
                </a:lnTo>
                <a:lnTo>
                  <a:pt x="1004963" y="276860"/>
                </a:lnTo>
                <a:lnTo>
                  <a:pt x="1134076" y="276860"/>
                </a:lnTo>
                <a:lnTo>
                  <a:pt x="1130477" y="274320"/>
                </a:lnTo>
                <a:close/>
              </a:path>
              <a:path w="1136650" h="312419">
                <a:moveTo>
                  <a:pt x="276524" y="271780"/>
                </a:moveTo>
                <a:lnTo>
                  <a:pt x="235572" y="271780"/>
                </a:lnTo>
                <a:lnTo>
                  <a:pt x="235064" y="276860"/>
                </a:lnTo>
                <a:lnTo>
                  <a:pt x="235000" y="285750"/>
                </a:lnTo>
                <a:lnTo>
                  <a:pt x="238442" y="292100"/>
                </a:lnTo>
                <a:lnTo>
                  <a:pt x="240131" y="293370"/>
                </a:lnTo>
                <a:lnTo>
                  <a:pt x="242392" y="294640"/>
                </a:lnTo>
                <a:lnTo>
                  <a:pt x="250799" y="293370"/>
                </a:lnTo>
                <a:lnTo>
                  <a:pt x="255333" y="290830"/>
                </a:lnTo>
                <a:lnTo>
                  <a:pt x="266026" y="283210"/>
                </a:lnTo>
                <a:lnTo>
                  <a:pt x="271983" y="276860"/>
                </a:lnTo>
                <a:lnTo>
                  <a:pt x="276524" y="271780"/>
                </a:lnTo>
                <a:close/>
              </a:path>
              <a:path w="1136650" h="312419">
                <a:moveTo>
                  <a:pt x="566750" y="0"/>
                </a:moveTo>
                <a:lnTo>
                  <a:pt x="500018" y="12700"/>
                </a:lnTo>
                <a:lnTo>
                  <a:pt x="437820" y="26670"/>
                </a:lnTo>
                <a:lnTo>
                  <a:pt x="379997" y="44450"/>
                </a:lnTo>
                <a:lnTo>
                  <a:pt x="326388" y="62230"/>
                </a:lnTo>
                <a:lnTo>
                  <a:pt x="276836" y="83820"/>
                </a:lnTo>
                <a:lnTo>
                  <a:pt x="231179" y="105410"/>
                </a:lnTo>
                <a:lnTo>
                  <a:pt x="189260" y="129540"/>
                </a:lnTo>
                <a:lnTo>
                  <a:pt x="150917" y="153670"/>
                </a:lnTo>
                <a:lnTo>
                  <a:pt x="115993" y="179070"/>
                </a:lnTo>
                <a:lnTo>
                  <a:pt x="84328" y="205740"/>
                </a:lnTo>
                <a:lnTo>
                  <a:pt x="55762" y="232410"/>
                </a:lnTo>
                <a:lnTo>
                  <a:pt x="7289" y="285750"/>
                </a:lnTo>
                <a:lnTo>
                  <a:pt x="4902" y="288290"/>
                </a:lnTo>
                <a:lnTo>
                  <a:pt x="0" y="292100"/>
                </a:lnTo>
                <a:lnTo>
                  <a:pt x="4749" y="293370"/>
                </a:lnTo>
                <a:lnTo>
                  <a:pt x="10490" y="292100"/>
                </a:lnTo>
                <a:lnTo>
                  <a:pt x="13792" y="290830"/>
                </a:lnTo>
                <a:lnTo>
                  <a:pt x="25100" y="287020"/>
                </a:lnTo>
                <a:lnTo>
                  <a:pt x="35753" y="281940"/>
                </a:lnTo>
                <a:lnTo>
                  <a:pt x="45649" y="276860"/>
                </a:lnTo>
                <a:lnTo>
                  <a:pt x="54686" y="271780"/>
                </a:lnTo>
                <a:lnTo>
                  <a:pt x="55321" y="270510"/>
                </a:lnTo>
                <a:lnTo>
                  <a:pt x="1125207" y="270510"/>
                </a:lnTo>
                <a:lnTo>
                  <a:pt x="1120051" y="266700"/>
                </a:lnTo>
                <a:lnTo>
                  <a:pt x="1107998" y="256540"/>
                </a:lnTo>
                <a:lnTo>
                  <a:pt x="1084659" y="236220"/>
                </a:lnTo>
                <a:lnTo>
                  <a:pt x="1072756" y="227330"/>
                </a:lnTo>
                <a:lnTo>
                  <a:pt x="1044137" y="200660"/>
                </a:lnTo>
                <a:lnTo>
                  <a:pt x="1012497" y="175260"/>
                </a:lnTo>
                <a:lnTo>
                  <a:pt x="977684" y="149860"/>
                </a:lnTo>
                <a:lnTo>
                  <a:pt x="939546" y="125730"/>
                </a:lnTo>
                <a:lnTo>
                  <a:pt x="897932" y="102870"/>
                </a:lnTo>
                <a:lnTo>
                  <a:pt x="852690" y="81280"/>
                </a:lnTo>
                <a:lnTo>
                  <a:pt x="803668" y="60960"/>
                </a:lnTo>
                <a:lnTo>
                  <a:pt x="750715" y="43180"/>
                </a:lnTo>
                <a:lnTo>
                  <a:pt x="693678" y="26670"/>
                </a:lnTo>
                <a:lnTo>
                  <a:pt x="632407" y="12700"/>
                </a:lnTo>
                <a:lnTo>
                  <a:pt x="566750" y="0"/>
                </a:lnTo>
                <a:close/>
              </a:path>
              <a:path w="1136650" h="312419">
                <a:moveTo>
                  <a:pt x="1126964" y="271780"/>
                </a:moveTo>
                <a:lnTo>
                  <a:pt x="478269" y="271780"/>
                </a:lnTo>
                <a:lnTo>
                  <a:pt x="480009" y="278130"/>
                </a:lnTo>
                <a:lnTo>
                  <a:pt x="482079" y="288290"/>
                </a:lnTo>
                <a:lnTo>
                  <a:pt x="490423" y="292100"/>
                </a:lnTo>
                <a:lnTo>
                  <a:pt x="496440" y="293370"/>
                </a:lnTo>
                <a:lnTo>
                  <a:pt x="508312" y="290830"/>
                </a:lnTo>
                <a:lnTo>
                  <a:pt x="513651" y="288290"/>
                </a:lnTo>
                <a:lnTo>
                  <a:pt x="518198" y="283210"/>
                </a:lnTo>
                <a:lnTo>
                  <a:pt x="524700" y="278130"/>
                </a:lnTo>
                <a:lnTo>
                  <a:pt x="529412" y="273050"/>
                </a:lnTo>
                <a:lnTo>
                  <a:pt x="1128720" y="273050"/>
                </a:lnTo>
                <a:lnTo>
                  <a:pt x="1126964" y="271780"/>
                </a:lnTo>
                <a:close/>
              </a:path>
              <a:path w="1136650" h="312419">
                <a:moveTo>
                  <a:pt x="1125207" y="270510"/>
                </a:moveTo>
                <a:lnTo>
                  <a:pt x="279679" y="270510"/>
                </a:lnTo>
                <a:lnTo>
                  <a:pt x="277050" y="275590"/>
                </a:lnTo>
                <a:lnTo>
                  <a:pt x="275348" y="280670"/>
                </a:lnTo>
                <a:lnTo>
                  <a:pt x="279463" y="290830"/>
                </a:lnTo>
                <a:lnTo>
                  <a:pt x="286791" y="292100"/>
                </a:lnTo>
                <a:lnTo>
                  <a:pt x="294665" y="290830"/>
                </a:lnTo>
                <a:lnTo>
                  <a:pt x="304426" y="287020"/>
                </a:lnTo>
                <a:lnTo>
                  <a:pt x="313374" y="283210"/>
                </a:lnTo>
                <a:lnTo>
                  <a:pt x="321409" y="278130"/>
                </a:lnTo>
                <a:lnTo>
                  <a:pt x="328434" y="271780"/>
                </a:lnTo>
                <a:lnTo>
                  <a:pt x="1126964" y="271780"/>
                </a:lnTo>
                <a:lnTo>
                  <a:pt x="1125207" y="270510"/>
                </a:lnTo>
                <a:close/>
              </a:path>
              <a:path w="1136650" h="312419">
                <a:moveTo>
                  <a:pt x="233832" y="271780"/>
                </a:moveTo>
                <a:lnTo>
                  <a:pt x="155828" y="271780"/>
                </a:lnTo>
                <a:lnTo>
                  <a:pt x="152514" y="276860"/>
                </a:lnTo>
                <a:lnTo>
                  <a:pt x="146176" y="283210"/>
                </a:lnTo>
                <a:lnTo>
                  <a:pt x="148501" y="288290"/>
                </a:lnTo>
                <a:lnTo>
                  <a:pt x="153365" y="290830"/>
                </a:lnTo>
                <a:lnTo>
                  <a:pt x="160173" y="289560"/>
                </a:lnTo>
                <a:lnTo>
                  <a:pt x="167108" y="287020"/>
                </a:lnTo>
                <a:lnTo>
                  <a:pt x="172897" y="283210"/>
                </a:lnTo>
                <a:lnTo>
                  <a:pt x="222237" y="283210"/>
                </a:lnTo>
                <a:lnTo>
                  <a:pt x="225290" y="280670"/>
                </a:lnTo>
                <a:lnTo>
                  <a:pt x="233832" y="271780"/>
                </a:lnTo>
                <a:close/>
              </a:path>
              <a:path w="1136650" h="312419">
                <a:moveTo>
                  <a:pt x="1075258" y="281940"/>
                </a:moveTo>
                <a:lnTo>
                  <a:pt x="1055230" y="281940"/>
                </a:lnTo>
                <a:lnTo>
                  <a:pt x="1058532" y="284480"/>
                </a:lnTo>
                <a:lnTo>
                  <a:pt x="1064196" y="290830"/>
                </a:lnTo>
                <a:lnTo>
                  <a:pt x="1073454" y="284480"/>
                </a:lnTo>
                <a:lnTo>
                  <a:pt x="1075258" y="281940"/>
                </a:lnTo>
                <a:close/>
              </a:path>
              <a:path w="1136650" h="312419">
                <a:moveTo>
                  <a:pt x="1135979" y="284480"/>
                </a:moveTo>
                <a:lnTo>
                  <a:pt x="1126337" y="284480"/>
                </a:lnTo>
                <a:lnTo>
                  <a:pt x="1127544" y="285750"/>
                </a:lnTo>
                <a:lnTo>
                  <a:pt x="1132598" y="290830"/>
                </a:lnTo>
                <a:lnTo>
                  <a:pt x="1135773" y="288290"/>
                </a:lnTo>
                <a:lnTo>
                  <a:pt x="1135979" y="284480"/>
                </a:lnTo>
                <a:close/>
              </a:path>
              <a:path w="1136650" h="312419">
                <a:moveTo>
                  <a:pt x="277660" y="270510"/>
                </a:moveTo>
                <a:lnTo>
                  <a:pt x="57188" y="270510"/>
                </a:lnTo>
                <a:lnTo>
                  <a:pt x="53619" y="274320"/>
                </a:lnTo>
                <a:lnTo>
                  <a:pt x="46659" y="280670"/>
                </a:lnTo>
                <a:lnTo>
                  <a:pt x="51434" y="287020"/>
                </a:lnTo>
                <a:lnTo>
                  <a:pt x="58369" y="285750"/>
                </a:lnTo>
                <a:lnTo>
                  <a:pt x="61874" y="285750"/>
                </a:lnTo>
                <a:lnTo>
                  <a:pt x="78641" y="280670"/>
                </a:lnTo>
                <a:lnTo>
                  <a:pt x="86509" y="278130"/>
                </a:lnTo>
                <a:lnTo>
                  <a:pt x="93789" y="274320"/>
                </a:lnTo>
                <a:lnTo>
                  <a:pt x="150767" y="274320"/>
                </a:lnTo>
                <a:lnTo>
                  <a:pt x="154152" y="271780"/>
                </a:lnTo>
                <a:lnTo>
                  <a:pt x="276524" y="271780"/>
                </a:lnTo>
                <a:lnTo>
                  <a:pt x="277660" y="270510"/>
                </a:lnTo>
                <a:close/>
              </a:path>
              <a:path w="1136650" h="312419">
                <a:moveTo>
                  <a:pt x="1128720" y="273050"/>
                </a:moveTo>
                <a:lnTo>
                  <a:pt x="530834" y="273050"/>
                </a:lnTo>
                <a:lnTo>
                  <a:pt x="533844" y="280670"/>
                </a:lnTo>
                <a:lnTo>
                  <a:pt x="544728" y="278130"/>
                </a:lnTo>
                <a:lnTo>
                  <a:pt x="552284" y="275590"/>
                </a:lnTo>
                <a:lnTo>
                  <a:pt x="744625" y="275590"/>
                </a:lnTo>
                <a:lnTo>
                  <a:pt x="745972" y="274320"/>
                </a:lnTo>
                <a:lnTo>
                  <a:pt x="1130477" y="274320"/>
                </a:lnTo>
                <a:lnTo>
                  <a:pt x="1128720" y="27305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1" name="object 1571"/>
          <p:cNvSpPr/>
          <p:nvPr/>
        </p:nvSpPr>
        <p:spPr>
          <a:xfrm>
            <a:off x="747097" y="2688167"/>
            <a:ext cx="29845" cy="24765"/>
          </a:xfrm>
          <a:custGeom>
            <a:avLst/>
            <a:gdLst/>
            <a:ahLst/>
            <a:cxnLst/>
            <a:rect l="l" t="t" r="r" b="b"/>
            <a:pathLst>
              <a:path w="29845" h="24764">
                <a:moveTo>
                  <a:pt x="25285" y="0"/>
                </a:moveTo>
                <a:lnTo>
                  <a:pt x="23583" y="723"/>
                </a:lnTo>
                <a:lnTo>
                  <a:pt x="21755" y="2400"/>
                </a:lnTo>
                <a:lnTo>
                  <a:pt x="19164" y="3111"/>
                </a:lnTo>
                <a:lnTo>
                  <a:pt x="14986" y="5105"/>
                </a:lnTo>
                <a:lnTo>
                  <a:pt x="12509" y="6959"/>
                </a:lnTo>
                <a:lnTo>
                  <a:pt x="5156" y="11722"/>
                </a:lnTo>
                <a:lnTo>
                  <a:pt x="495" y="15659"/>
                </a:lnTo>
                <a:lnTo>
                  <a:pt x="0" y="22974"/>
                </a:lnTo>
                <a:lnTo>
                  <a:pt x="3098" y="24244"/>
                </a:lnTo>
                <a:lnTo>
                  <a:pt x="14605" y="20688"/>
                </a:lnTo>
                <a:lnTo>
                  <a:pt x="18783" y="15824"/>
                </a:lnTo>
                <a:lnTo>
                  <a:pt x="25603" y="8153"/>
                </a:lnTo>
                <a:lnTo>
                  <a:pt x="29400" y="4114"/>
                </a:lnTo>
                <a:lnTo>
                  <a:pt x="25285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2" name="object 1572"/>
          <p:cNvSpPr/>
          <p:nvPr/>
        </p:nvSpPr>
        <p:spPr>
          <a:xfrm>
            <a:off x="693366" y="2714015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19">
                <a:moveTo>
                  <a:pt x="23321" y="0"/>
                </a:moveTo>
                <a:lnTo>
                  <a:pt x="17352" y="0"/>
                </a:lnTo>
                <a:lnTo>
                  <a:pt x="13318" y="2607"/>
                </a:lnTo>
                <a:lnTo>
                  <a:pt x="5292" y="7903"/>
                </a:lnTo>
                <a:lnTo>
                  <a:pt x="0" y="11557"/>
                </a:lnTo>
                <a:lnTo>
                  <a:pt x="0" y="17208"/>
                </a:lnTo>
                <a:lnTo>
                  <a:pt x="2015" y="20095"/>
                </a:lnTo>
                <a:lnTo>
                  <a:pt x="3243" y="20205"/>
                </a:lnTo>
                <a:lnTo>
                  <a:pt x="6254" y="20205"/>
                </a:lnTo>
                <a:lnTo>
                  <a:pt x="14651" y="19561"/>
                </a:lnTo>
                <a:lnTo>
                  <a:pt x="18792" y="14062"/>
                </a:lnTo>
                <a:lnTo>
                  <a:pt x="22906" y="7992"/>
                </a:lnTo>
                <a:lnTo>
                  <a:pt x="25980" y="5010"/>
                </a:lnTo>
                <a:lnTo>
                  <a:pt x="25980" y="1369"/>
                </a:lnTo>
                <a:lnTo>
                  <a:pt x="2332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3" name="object 1573"/>
          <p:cNvSpPr/>
          <p:nvPr/>
        </p:nvSpPr>
        <p:spPr>
          <a:xfrm>
            <a:off x="716466" y="2671160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30">
                <a:moveTo>
                  <a:pt x="12382" y="0"/>
                </a:moveTo>
                <a:lnTo>
                  <a:pt x="10972" y="355"/>
                </a:lnTo>
                <a:lnTo>
                  <a:pt x="8737" y="2336"/>
                </a:lnTo>
                <a:lnTo>
                  <a:pt x="5715" y="2717"/>
                </a:lnTo>
                <a:lnTo>
                  <a:pt x="3695" y="5295"/>
                </a:lnTo>
                <a:lnTo>
                  <a:pt x="2540" y="5791"/>
                </a:lnTo>
                <a:lnTo>
                  <a:pt x="1993" y="6540"/>
                </a:lnTo>
                <a:lnTo>
                  <a:pt x="1202" y="7569"/>
                </a:lnTo>
                <a:lnTo>
                  <a:pt x="584" y="8432"/>
                </a:lnTo>
                <a:lnTo>
                  <a:pt x="0" y="11239"/>
                </a:lnTo>
                <a:lnTo>
                  <a:pt x="2705" y="11264"/>
                </a:lnTo>
                <a:lnTo>
                  <a:pt x="7226" y="9398"/>
                </a:lnTo>
                <a:lnTo>
                  <a:pt x="9080" y="7569"/>
                </a:lnTo>
                <a:lnTo>
                  <a:pt x="10845" y="3898"/>
                </a:lnTo>
                <a:lnTo>
                  <a:pt x="12217" y="2476"/>
                </a:lnTo>
                <a:lnTo>
                  <a:pt x="12382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4" name="object 1574"/>
          <p:cNvSpPr/>
          <p:nvPr/>
        </p:nvSpPr>
        <p:spPr>
          <a:xfrm>
            <a:off x="834423" y="2684715"/>
            <a:ext cx="27305" cy="20955"/>
          </a:xfrm>
          <a:custGeom>
            <a:avLst/>
            <a:gdLst/>
            <a:ahLst/>
            <a:cxnLst/>
            <a:rect l="l" t="t" r="r" b="b"/>
            <a:pathLst>
              <a:path w="27305" h="20955">
                <a:moveTo>
                  <a:pt x="25704" y="0"/>
                </a:moveTo>
                <a:lnTo>
                  <a:pt x="0" y="19354"/>
                </a:lnTo>
                <a:lnTo>
                  <a:pt x="2476" y="20599"/>
                </a:lnTo>
                <a:lnTo>
                  <a:pt x="26530" y="1028"/>
                </a:lnTo>
                <a:lnTo>
                  <a:pt x="27089" y="215"/>
                </a:lnTo>
                <a:lnTo>
                  <a:pt x="25704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5" name="object 1575"/>
          <p:cNvSpPr/>
          <p:nvPr/>
        </p:nvSpPr>
        <p:spPr>
          <a:xfrm>
            <a:off x="780920" y="2708250"/>
            <a:ext cx="24765" cy="21590"/>
          </a:xfrm>
          <a:custGeom>
            <a:avLst/>
            <a:gdLst/>
            <a:ahLst/>
            <a:cxnLst/>
            <a:rect l="l" t="t" r="r" b="b"/>
            <a:pathLst>
              <a:path w="24765" h="21589">
                <a:moveTo>
                  <a:pt x="23406" y="0"/>
                </a:moveTo>
                <a:lnTo>
                  <a:pt x="18135" y="2832"/>
                </a:lnTo>
                <a:lnTo>
                  <a:pt x="13271" y="4394"/>
                </a:lnTo>
                <a:lnTo>
                  <a:pt x="4978" y="10375"/>
                </a:lnTo>
                <a:lnTo>
                  <a:pt x="0" y="14846"/>
                </a:lnTo>
                <a:lnTo>
                  <a:pt x="3543" y="21386"/>
                </a:lnTo>
                <a:lnTo>
                  <a:pt x="7137" y="21018"/>
                </a:lnTo>
                <a:lnTo>
                  <a:pt x="21348" y="17856"/>
                </a:lnTo>
                <a:lnTo>
                  <a:pt x="20561" y="7759"/>
                </a:lnTo>
                <a:lnTo>
                  <a:pt x="24765" y="457"/>
                </a:lnTo>
                <a:lnTo>
                  <a:pt x="23406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6" name="object 1576"/>
          <p:cNvSpPr/>
          <p:nvPr/>
        </p:nvSpPr>
        <p:spPr>
          <a:xfrm>
            <a:off x="933316" y="2674258"/>
            <a:ext cx="33020" cy="27940"/>
          </a:xfrm>
          <a:custGeom>
            <a:avLst/>
            <a:gdLst/>
            <a:ahLst/>
            <a:cxnLst/>
            <a:rect l="l" t="t" r="r" b="b"/>
            <a:pathLst>
              <a:path w="33019" h="27939">
                <a:moveTo>
                  <a:pt x="29730" y="0"/>
                </a:moveTo>
                <a:lnTo>
                  <a:pt x="28435" y="825"/>
                </a:lnTo>
                <a:lnTo>
                  <a:pt x="27889" y="2870"/>
                </a:lnTo>
                <a:lnTo>
                  <a:pt x="23990" y="3683"/>
                </a:lnTo>
                <a:lnTo>
                  <a:pt x="18961" y="6959"/>
                </a:lnTo>
                <a:lnTo>
                  <a:pt x="6629" y="15252"/>
                </a:lnTo>
                <a:lnTo>
                  <a:pt x="0" y="19837"/>
                </a:lnTo>
                <a:lnTo>
                  <a:pt x="927" y="27559"/>
                </a:lnTo>
                <a:lnTo>
                  <a:pt x="4279" y="27597"/>
                </a:lnTo>
                <a:lnTo>
                  <a:pt x="15290" y="25107"/>
                </a:lnTo>
                <a:lnTo>
                  <a:pt x="19977" y="17627"/>
                </a:lnTo>
                <a:lnTo>
                  <a:pt x="27127" y="10121"/>
                </a:lnTo>
                <a:lnTo>
                  <a:pt x="32854" y="3898"/>
                </a:lnTo>
                <a:lnTo>
                  <a:pt x="29730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7" name="object 1577"/>
          <p:cNvSpPr/>
          <p:nvPr/>
        </p:nvSpPr>
        <p:spPr>
          <a:xfrm>
            <a:off x="892716" y="2693644"/>
            <a:ext cx="26034" cy="23495"/>
          </a:xfrm>
          <a:custGeom>
            <a:avLst/>
            <a:gdLst/>
            <a:ahLst/>
            <a:cxnLst/>
            <a:rect l="l" t="t" r="r" b="b"/>
            <a:pathLst>
              <a:path w="26034" h="23494">
                <a:moveTo>
                  <a:pt x="25362" y="0"/>
                </a:moveTo>
                <a:lnTo>
                  <a:pt x="0" y="14364"/>
                </a:lnTo>
                <a:lnTo>
                  <a:pt x="0" y="20442"/>
                </a:lnTo>
                <a:lnTo>
                  <a:pt x="2256" y="23000"/>
                </a:lnTo>
                <a:lnTo>
                  <a:pt x="3245" y="23202"/>
                </a:lnTo>
                <a:lnTo>
                  <a:pt x="5432" y="23202"/>
                </a:lnTo>
                <a:lnTo>
                  <a:pt x="25613" y="505"/>
                </a:lnTo>
                <a:lnTo>
                  <a:pt x="25613" y="167"/>
                </a:lnTo>
                <a:lnTo>
                  <a:pt x="25362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8" name="object 1578"/>
          <p:cNvSpPr/>
          <p:nvPr/>
        </p:nvSpPr>
        <p:spPr>
          <a:xfrm>
            <a:off x="860945" y="2719833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5" h="12700">
                <a:moveTo>
                  <a:pt x="13284" y="0"/>
                </a:moveTo>
                <a:lnTo>
                  <a:pt x="9918" y="1193"/>
                </a:lnTo>
                <a:lnTo>
                  <a:pt x="7696" y="2717"/>
                </a:lnTo>
                <a:lnTo>
                  <a:pt x="5626" y="4025"/>
                </a:lnTo>
                <a:lnTo>
                  <a:pt x="0" y="9499"/>
                </a:lnTo>
                <a:lnTo>
                  <a:pt x="2184" y="12331"/>
                </a:lnTo>
                <a:lnTo>
                  <a:pt x="12826" y="2501"/>
                </a:lnTo>
                <a:lnTo>
                  <a:pt x="14046" y="508"/>
                </a:lnTo>
                <a:lnTo>
                  <a:pt x="13284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9" name="object 1579"/>
          <p:cNvSpPr/>
          <p:nvPr/>
        </p:nvSpPr>
        <p:spPr>
          <a:xfrm>
            <a:off x="1032063" y="267470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6154" y="0"/>
                </a:moveTo>
                <a:lnTo>
                  <a:pt x="25330" y="0"/>
                </a:lnTo>
                <a:lnTo>
                  <a:pt x="25076" y="82"/>
                </a:lnTo>
                <a:lnTo>
                  <a:pt x="22498" y="1796"/>
                </a:lnTo>
                <a:lnTo>
                  <a:pt x="19336" y="2635"/>
                </a:lnTo>
                <a:lnTo>
                  <a:pt x="13087" y="6102"/>
                </a:lnTo>
                <a:lnTo>
                  <a:pt x="9909" y="8845"/>
                </a:lnTo>
                <a:lnTo>
                  <a:pt x="24" y="18268"/>
                </a:lnTo>
                <a:lnTo>
                  <a:pt x="0" y="24377"/>
                </a:lnTo>
                <a:lnTo>
                  <a:pt x="2453" y="27368"/>
                </a:lnTo>
                <a:lnTo>
                  <a:pt x="6133" y="27368"/>
                </a:lnTo>
                <a:lnTo>
                  <a:pt x="17075" y="24377"/>
                </a:lnTo>
                <a:lnTo>
                  <a:pt x="20377" y="18268"/>
                </a:lnTo>
                <a:lnTo>
                  <a:pt x="26740" y="8845"/>
                </a:lnTo>
                <a:lnTo>
                  <a:pt x="27365" y="7252"/>
                </a:lnTo>
                <a:lnTo>
                  <a:pt x="27263" y="1796"/>
                </a:lnTo>
                <a:lnTo>
                  <a:pt x="26154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0" name="object 1580"/>
          <p:cNvSpPr/>
          <p:nvPr/>
        </p:nvSpPr>
        <p:spPr>
          <a:xfrm>
            <a:off x="979559" y="2701855"/>
            <a:ext cx="29209" cy="26670"/>
          </a:xfrm>
          <a:custGeom>
            <a:avLst/>
            <a:gdLst/>
            <a:ahLst/>
            <a:cxnLst/>
            <a:rect l="l" t="t" r="r" b="b"/>
            <a:pathLst>
              <a:path w="29209" h="26669">
                <a:moveTo>
                  <a:pt x="28790" y="0"/>
                </a:moveTo>
                <a:lnTo>
                  <a:pt x="26504" y="190"/>
                </a:lnTo>
                <a:lnTo>
                  <a:pt x="23520" y="2908"/>
                </a:lnTo>
                <a:lnTo>
                  <a:pt x="19697" y="4089"/>
                </a:lnTo>
                <a:lnTo>
                  <a:pt x="13817" y="6603"/>
                </a:lnTo>
                <a:lnTo>
                  <a:pt x="11785" y="8064"/>
                </a:lnTo>
                <a:lnTo>
                  <a:pt x="4800" y="13423"/>
                </a:lnTo>
                <a:lnTo>
                  <a:pt x="0" y="17195"/>
                </a:lnTo>
                <a:lnTo>
                  <a:pt x="2197" y="26454"/>
                </a:lnTo>
                <a:lnTo>
                  <a:pt x="28066" y="1193"/>
                </a:lnTo>
                <a:lnTo>
                  <a:pt x="28790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1" name="object 1581"/>
          <p:cNvSpPr/>
          <p:nvPr/>
        </p:nvSpPr>
        <p:spPr>
          <a:xfrm>
            <a:off x="943937" y="2723589"/>
            <a:ext cx="17780" cy="15240"/>
          </a:xfrm>
          <a:custGeom>
            <a:avLst/>
            <a:gdLst/>
            <a:ahLst/>
            <a:cxnLst/>
            <a:rect l="l" t="t" r="r" b="b"/>
            <a:pathLst>
              <a:path w="17780" h="15239">
                <a:moveTo>
                  <a:pt x="16344" y="0"/>
                </a:moveTo>
                <a:lnTo>
                  <a:pt x="12788" y="2781"/>
                </a:lnTo>
                <a:lnTo>
                  <a:pt x="9029" y="4114"/>
                </a:lnTo>
                <a:lnTo>
                  <a:pt x="3428" y="8064"/>
                </a:lnTo>
                <a:lnTo>
                  <a:pt x="1015" y="9969"/>
                </a:lnTo>
                <a:lnTo>
                  <a:pt x="0" y="13931"/>
                </a:lnTo>
                <a:lnTo>
                  <a:pt x="1663" y="14808"/>
                </a:lnTo>
                <a:lnTo>
                  <a:pt x="7873" y="14033"/>
                </a:lnTo>
                <a:lnTo>
                  <a:pt x="9359" y="11417"/>
                </a:lnTo>
                <a:lnTo>
                  <a:pt x="13652" y="6629"/>
                </a:lnTo>
                <a:lnTo>
                  <a:pt x="16192" y="3975"/>
                </a:lnTo>
                <a:lnTo>
                  <a:pt x="17729" y="228"/>
                </a:lnTo>
                <a:lnTo>
                  <a:pt x="16344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2" name="object 1582"/>
          <p:cNvSpPr/>
          <p:nvPr/>
        </p:nvSpPr>
        <p:spPr>
          <a:xfrm>
            <a:off x="1097040" y="2679571"/>
            <a:ext cx="24765" cy="23495"/>
          </a:xfrm>
          <a:custGeom>
            <a:avLst/>
            <a:gdLst/>
            <a:ahLst/>
            <a:cxnLst/>
            <a:rect l="l" t="t" r="r" b="b"/>
            <a:pathLst>
              <a:path w="24765" h="23494">
                <a:moveTo>
                  <a:pt x="24282" y="0"/>
                </a:moveTo>
                <a:lnTo>
                  <a:pt x="22656" y="177"/>
                </a:lnTo>
                <a:lnTo>
                  <a:pt x="16852" y="3848"/>
                </a:lnTo>
                <a:lnTo>
                  <a:pt x="12014" y="6311"/>
                </a:lnTo>
                <a:lnTo>
                  <a:pt x="4724" y="13042"/>
                </a:lnTo>
                <a:lnTo>
                  <a:pt x="0" y="16459"/>
                </a:lnTo>
                <a:lnTo>
                  <a:pt x="1523" y="21526"/>
                </a:lnTo>
                <a:lnTo>
                  <a:pt x="2489" y="22059"/>
                </a:lnTo>
                <a:lnTo>
                  <a:pt x="11201" y="22961"/>
                </a:lnTo>
                <a:lnTo>
                  <a:pt x="16649" y="17614"/>
                </a:lnTo>
                <a:lnTo>
                  <a:pt x="22148" y="9677"/>
                </a:lnTo>
                <a:lnTo>
                  <a:pt x="23825" y="5727"/>
                </a:lnTo>
                <a:lnTo>
                  <a:pt x="24282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3" name="object 1583"/>
          <p:cNvSpPr/>
          <p:nvPr/>
        </p:nvSpPr>
        <p:spPr>
          <a:xfrm>
            <a:off x="1060131" y="2707443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7843" y="0"/>
                </a:moveTo>
                <a:lnTo>
                  <a:pt x="15748" y="800"/>
                </a:lnTo>
                <a:lnTo>
                  <a:pt x="14338" y="3632"/>
                </a:lnTo>
                <a:lnTo>
                  <a:pt x="11976" y="4191"/>
                </a:lnTo>
                <a:lnTo>
                  <a:pt x="8128" y="6959"/>
                </a:lnTo>
                <a:lnTo>
                  <a:pt x="7061" y="8750"/>
                </a:lnTo>
                <a:lnTo>
                  <a:pt x="2819" y="12496"/>
                </a:lnTo>
                <a:lnTo>
                  <a:pt x="0" y="16459"/>
                </a:lnTo>
                <a:lnTo>
                  <a:pt x="4622" y="20053"/>
                </a:lnTo>
                <a:lnTo>
                  <a:pt x="6743" y="19685"/>
                </a:lnTo>
                <a:lnTo>
                  <a:pt x="10807" y="18783"/>
                </a:lnTo>
                <a:lnTo>
                  <a:pt x="13335" y="16903"/>
                </a:lnTo>
                <a:lnTo>
                  <a:pt x="14693" y="14109"/>
                </a:lnTo>
                <a:lnTo>
                  <a:pt x="15024" y="13246"/>
                </a:lnTo>
                <a:lnTo>
                  <a:pt x="14973" y="12166"/>
                </a:lnTo>
                <a:lnTo>
                  <a:pt x="15593" y="12166"/>
                </a:lnTo>
                <a:lnTo>
                  <a:pt x="16116" y="10655"/>
                </a:lnTo>
                <a:lnTo>
                  <a:pt x="17424" y="7785"/>
                </a:lnTo>
                <a:lnTo>
                  <a:pt x="18812" y="4191"/>
                </a:lnTo>
                <a:lnTo>
                  <a:pt x="18731" y="3632"/>
                </a:lnTo>
                <a:lnTo>
                  <a:pt x="17843" y="0"/>
                </a:lnTo>
                <a:close/>
              </a:path>
              <a:path w="19050" h="20319">
                <a:moveTo>
                  <a:pt x="15593" y="12166"/>
                </a:moveTo>
                <a:lnTo>
                  <a:pt x="14973" y="12166"/>
                </a:lnTo>
                <a:lnTo>
                  <a:pt x="15049" y="13741"/>
                </a:lnTo>
                <a:lnTo>
                  <a:pt x="15593" y="12166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4" name="object 1584"/>
          <p:cNvSpPr/>
          <p:nvPr/>
        </p:nvSpPr>
        <p:spPr>
          <a:xfrm>
            <a:off x="1166134" y="2676063"/>
            <a:ext cx="20955" cy="24765"/>
          </a:xfrm>
          <a:custGeom>
            <a:avLst/>
            <a:gdLst/>
            <a:ahLst/>
            <a:cxnLst/>
            <a:rect l="l" t="t" r="r" b="b"/>
            <a:pathLst>
              <a:path w="20955" h="24764">
                <a:moveTo>
                  <a:pt x="19390" y="0"/>
                </a:moveTo>
                <a:lnTo>
                  <a:pt x="18247" y="609"/>
                </a:lnTo>
                <a:lnTo>
                  <a:pt x="18209" y="1638"/>
                </a:lnTo>
                <a:lnTo>
                  <a:pt x="16456" y="2476"/>
                </a:lnTo>
                <a:lnTo>
                  <a:pt x="0" y="19697"/>
                </a:lnTo>
                <a:lnTo>
                  <a:pt x="99" y="21069"/>
                </a:lnTo>
                <a:lnTo>
                  <a:pt x="5420" y="24218"/>
                </a:lnTo>
                <a:lnTo>
                  <a:pt x="8189" y="23660"/>
                </a:lnTo>
                <a:lnTo>
                  <a:pt x="20730" y="1638"/>
                </a:lnTo>
                <a:lnTo>
                  <a:pt x="20724" y="889"/>
                </a:lnTo>
                <a:lnTo>
                  <a:pt x="20520" y="647"/>
                </a:lnTo>
                <a:lnTo>
                  <a:pt x="19390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5" name="object 1585"/>
          <p:cNvSpPr/>
          <p:nvPr/>
        </p:nvSpPr>
        <p:spPr>
          <a:xfrm>
            <a:off x="1129151" y="2715180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7691" y="381"/>
                </a:moveTo>
                <a:lnTo>
                  <a:pt x="16243" y="1016"/>
                </a:lnTo>
                <a:lnTo>
                  <a:pt x="14732" y="1409"/>
                </a:lnTo>
                <a:lnTo>
                  <a:pt x="13843" y="2082"/>
                </a:lnTo>
                <a:lnTo>
                  <a:pt x="10820" y="3898"/>
                </a:lnTo>
                <a:lnTo>
                  <a:pt x="8318" y="5778"/>
                </a:lnTo>
                <a:lnTo>
                  <a:pt x="4368" y="11112"/>
                </a:lnTo>
                <a:lnTo>
                  <a:pt x="0" y="15354"/>
                </a:lnTo>
                <a:lnTo>
                  <a:pt x="5778" y="20358"/>
                </a:lnTo>
                <a:lnTo>
                  <a:pt x="8928" y="19939"/>
                </a:lnTo>
                <a:lnTo>
                  <a:pt x="14846" y="18275"/>
                </a:lnTo>
                <a:lnTo>
                  <a:pt x="17170" y="15976"/>
                </a:lnTo>
                <a:lnTo>
                  <a:pt x="20180" y="11607"/>
                </a:lnTo>
                <a:lnTo>
                  <a:pt x="19532" y="9525"/>
                </a:lnTo>
                <a:lnTo>
                  <a:pt x="20878" y="6985"/>
                </a:lnTo>
                <a:lnTo>
                  <a:pt x="21120" y="6057"/>
                </a:lnTo>
                <a:lnTo>
                  <a:pt x="21526" y="4864"/>
                </a:lnTo>
                <a:lnTo>
                  <a:pt x="21747" y="3810"/>
                </a:lnTo>
                <a:lnTo>
                  <a:pt x="21221" y="3810"/>
                </a:lnTo>
                <a:lnTo>
                  <a:pt x="21835" y="2590"/>
                </a:lnTo>
                <a:lnTo>
                  <a:pt x="21653" y="1320"/>
                </a:lnTo>
                <a:lnTo>
                  <a:pt x="20955" y="990"/>
                </a:lnTo>
                <a:lnTo>
                  <a:pt x="16725" y="990"/>
                </a:lnTo>
                <a:lnTo>
                  <a:pt x="17691" y="381"/>
                </a:lnTo>
                <a:close/>
              </a:path>
              <a:path w="22225" h="20955">
                <a:moveTo>
                  <a:pt x="22123" y="2019"/>
                </a:moveTo>
                <a:lnTo>
                  <a:pt x="21221" y="3810"/>
                </a:lnTo>
                <a:lnTo>
                  <a:pt x="21747" y="3810"/>
                </a:lnTo>
                <a:lnTo>
                  <a:pt x="22123" y="2019"/>
                </a:lnTo>
                <a:close/>
              </a:path>
              <a:path w="22225" h="20955">
                <a:moveTo>
                  <a:pt x="18859" y="0"/>
                </a:moveTo>
                <a:lnTo>
                  <a:pt x="17653" y="419"/>
                </a:lnTo>
                <a:lnTo>
                  <a:pt x="16725" y="990"/>
                </a:lnTo>
                <a:lnTo>
                  <a:pt x="20955" y="990"/>
                </a:lnTo>
                <a:lnTo>
                  <a:pt x="18859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6" name="object 1586"/>
          <p:cNvSpPr/>
          <p:nvPr/>
        </p:nvSpPr>
        <p:spPr>
          <a:xfrm>
            <a:off x="1285368" y="2687786"/>
            <a:ext cx="10160" cy="20955"/>
          </a:xfrm>
          <a:custGeom>
            <a:avLst/>
            <a:gdLst/>
            <a:ahLst/>
            <a:cxnLst/>
            <a:rect l="l" t="t" r="r" b="b"/>
            <a:pathLst>
              <a:path w="10159" h="20955">
                <a:moveTo>
                  <a:pt x="3568" y="0"/>
                </a:moveTo>
                <a:lnTo>
                  <a:pt x="1422" y="1384"/>
                </a:lnTo>
                <a:lnTo>
                  <a:pt x="2057" y="7708"/>
                </a:lnTo>
                <a:lnTo>
                  <a:pt x="0" y="13665"/>
                </a:lnTo>
                <a:lnTo>
                  <a:pt x="3860" y="20586"/>
                </a:lnTo>
                <a:lnTo>
                  <a:pt x="7251" y="18986"/>
                </a:lnTo>
                <a:lnTo>
                  <a:pt x="9829" y="12458"/>
                </a:lnTo>
                <a:lnTo>
                  <a:pt x="7150" y="6324"/>
                </a:lnTo>
                <a:lnTo>
                  <a:pt x="3568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7" name="object 1587"/>
          <p:cNvSpPr/>
          <p:nvPr/>
        </p:nvSpPr>
        <p:spPr>
          <a:xfrm>
            <a:off x="1224010" y="2698532"/>
            <a:ext cx="13335" cy="19685"/>
          </a:xfrm>
          <a:custGeom>
            <a:avLst/>
            <a:gdLst/>
            <a:ahLst/>
            <a:cxnLst/>
            <a:rect l="l" t="t" r="r" b="b"/>
            <a:pathLst>
              <a:path w="13334" h="19685">
                <a:moveTo>
                  <a:pt x="8458" y="0"/>
                </a:moveTo>
                <a:lnTo>
                  <a:pt x="7289" y="584"/>
                </a:lnTo>
                <a:lnTo>
                  <a:pt x="4825" y="5727"/>
                </a:lnTo>
                <a:lnTo>
                  <a:pt x="0" y="12242"/>
                </a:lnTo>
                <a:lnTo>
                  <a:pt x="4800" y="19570"/>
                </a:lnTo>
                <a:lnTo>
                  <a:pt x="9448" y="17119"/>
                </a:lnTo>
                <a:lnTo>
                  <a:pt x="12839" y="10883"/>
                </a:lnTo>
                <a:lnTo>
                  <a:pt x="11353" y="5270"/>
                </a:lnTo>
                <a:lnTo>
                  <a:pt x="8458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8" name="object 1588"/>
          <p:cNvSpPr/>
          <p:nvPr/>
        </p:nvSpPr>
        <p:spPr>
          <a:xfrm>
            <a:off x="1201640" y="2725197"/>
            <a:ext cx="13335" cy="17780"/>
          </a:xfrm>
          <a:custGeom>
            <a:avLst/>
            <a:gdLst/>
            <a:ahLst/>
            <a:cxnLst/>
            <a:rect l="l" t="t" r="r" b="b"/>
            <a:pathLst>
              <a:path w="13334" h="17780">
                <a:moveTo>
                  <a:pt x="9626" y="0"/>
                </a:moveTo>
                <a:lnTo>
                  <a:pt x="6896" y="838"/>
                </a:lnTo>
                <a:lnTo>
                  <a:pt x="3073" y="5537"/>
                </a:lnTo>
                <a:lnTo>
                  <a:pt x="0" y="11747"/>
                </a:lnTo>
                <a:lnTo>
                  <a:pt x="4470" y="17741"/>
                </a:lnTo>
                <a:lnTo>
                  <a:pt x="7404" y="16395"/>
                </a:lnTo>
                <a:lnTo>
                  <a:pt x="8369" y="15481"/>
                </a:lnTo>
                <a:lnTo>
                  <a:pt x="13296" y="10947"/>
                </a:lnTo>
                <a:lnTo>
                  <a:pt x="9817" y="6299"/>
                </a:lnTo>
                <a:lnTo>
                  <a:pt x="9626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9" name="object 1589"/>
          <p:cNvSpPr/>
          <p:nvPr/>
        </p:nvSpPr>
        <p:spPr>
          <a:xfrm>
            <a:off x="682834" y="2341288"/>
            <a:ext cx="1185545" cy="294640"/>
          </a:xfrm>
          <a:custGeom>
            <a:avLst/>
            <a:gdLst/>
            <a:ahLst/>
            <a:cxnLst/>
            <a:rect l="l" t="t" r="r" b="b"/>
            <a:pathLst>
              <a:path w="1185545" h="294639">
                <a:moveTo>
                  <a:pt x="623637" y="265429"/>
                </a:moveTo>
                <a:lnTo>
                  <a:pt x="579932" y="265429"/>
                </a:lnTo>
                <a:lnTo>
                  <a:pt x="577697" y="274319"/>
                </a:lnTo>
                <a:lnTo>
                  <a:pt x="573963" y="281939"/>
                </a:lnTo>
                <a:lnTo>
                  <a:pt x="570649" y="292099"/>
                </a:lnTo>
                <a:lnTo>
                  <a:pt x="573468" y="294639"/>
                </a:lnTo>
                <a:lnTo>
                  <a:pt x="585406" y="294639"/>
                </a:lnTo>
                <a:lnTo>
                  <a:pt x="592378" y="292099"/>
                </a:lnTo>
                <a:lnTo>
                  <a:pt x="595722" y="288289"/>
                </a:lnTo>
                <a:lnTo>
                  <a:pt x="596836" y="287019"/>
                </a:lnTo>
                <a:lnTo>
                  <a:pt x="597578" y="287019"/>
                </a:lnTo>
                <a:lnTo>
                  <a:pt x="605472" y="281939"/>
                </a:lnTo>
                <a:lnTo>
                  <a:pt x="610692" y="278129"/>
                </a:lnTo>
                <a:lnTo>
                  <a:pt x="615060" y="273049"/>
                </a:lnTo>
                <a:lnTo>
                  <a:pt x="622274" y="266699"/>
                </a:lnTo>
                <a:lnTo>
                  <a:pt x="623637" y="265429"/>
                </a:lnTo>
                <a:close/>
              </a:path>
              <a:path w="1185545" h="294639">
                <a:moveTo>
                  <a:pt x="1004582" y="270509"/>
                </a:moveTo>
                <a:lnTo>
                  <a:pt x="977315" y="270509"/>
                </a:lnTo>
                <a:lnTo>
                  <a:pt x="977476" y="273049"/>
                </a:lnTo>
                <a:lnTo>
                  <a:pt x="977582" y="275589"/>
                </a:lnTo>
                <a:lnTo>
                  <a:pt x="974979" y="280669"/>
                </a:lnTo>
                <a:lnTo>
                  <a:pt x="973759" y="285749"/>
                </a:lnTo>
                <a:lnTo>
                  <a:pt x="976337" y="289559"/>
                </a:lnTo>
                <a:lnTo>
                  <a:pt x="977010" y="294639"/>
                </a:lnTo>
                <a:lnTo>
                  <a:pt x="985596" y="292099"/>
                </a:lnTo>
                <a:lnTo>
                  <a:pt x="989037" y="290829"/>
                </a:lnTo>
                <a:lnTo>
                  <a:pt x="996959" y="283209"/>
                </a:lnTo>
                <a:lnTo>
                  <a:pt x="1002772" y="274319"/>
                </a:lnTo>
                <a:lnTo>
                  <a:pt x="1004582" y="270509"/>
                </a:lnTo>
                <a:close/>
              </a:path>
              <a:path w="1185545" h="294639">
                <a:moveTo>
                  <a:pt x="587933" y="0"/>
                </a:moveTo>
                <a:lnTo>
                  <a:pt x="523865" y="12699"/>
                </a:lnTo>
                <a:lnTo>
                  <a:pt x="463179" y="26669"/>
                </a:lnTo>
                <a:lnTo>
                  <a:pt x="405782" y="43179"/>
                </a:lnTo>
                <a:lnTo>
                  <a:pt x="351583" y="60959"/>
                </a:lnTo>
                <a:lnTo>
                  <a:pt x="300491" y="80009"/>
                </a:lnTo>
                <a:lnTo>
                  <a:pt x="252414" y="101599"/>
                </a:lnTo>
                <a:lnTo>
                  <a:pt x="207260" y="124459"/>
                </a:lnTo>
                <a:lnTo>
                  <a:pt x="164938" y="147319"/>
                </a:lnTo>
                <a:lnTo>
                  <a:pt x="125356" y="171449"/>
                </a:lnTo>
                <a:lnTo>
                  <a:pt x="88423" y="196849"/>
                </a:lnTo>
                <a:lnTo>
                  <a:pt x="54046" y="223519"/>
                </a:lnTo>
                <a:lnTo>
                  <a:pt x="22136" y="250189"/>
                </a:lnTo>
                <a:lnTo>
                  <a:pt x="798474" y="250189"/>
                </a:lnTo>
                <a:lnTo>
                  <a:pt x="799096" y="251459"/>
                </a:lnTo>
                <a:lnTo>
                  <a:pt x="799630" y="252729"/>
                </a:lnTo>
                <a:lnTo>
                  <a:pt x="803986" y="260349"/>
                </a:lnTo>
                <a:lnTo>
                  <a:pt x="807161" y="266699"/>
                </a:lnTo>
                <a:lnTo>
                  <a:pt x="811529" y="278129"/>
                </a:lnTo>
                <a:lnTo>
                  <a:pt x="809282" y="281939"/>
                </a:lnTo>
                <a:lnTo>
                  <a:pt x="812342" y="292099"/>
                </a:lnTo>
                <a:lnTo>
                  <a:pt x="846519" y="271779"/>
                </a:lnTo>
                <a:lnTo>
                  <a:pt x="851446" y="265429"/>
                </a:lnTo>
                <a:lnTo>
                  <a:pt x="883255" y="265429"/>
                </a:lnTo>
                <a:lnTo>
                  <a:pt x="884377" y="264159"/>
                </a:lnTo>
                <a:lnTo>
                  <a:pt x="917500" y="264159"/>
                </a:lnTo>
                <a:lnTo>
                  <a:pt x="919098" y="261619"/>
                </a:lnTo>
                <a:lnTo>
                  <a:pt x="1008805" y="261619"/>
                </a:lnTo>
                <a:lnTo>
                  <a:pt x="1011821" y="255269"/>
                </a:lnTo>
                <a:lnTo>
                  <a:pt x="1013485" y="251459"/>
                </a:lnTo>
                <a:lnTo>
                  <a:pt x="1167756" y="251459"/>
                </a:lnTo>
                <a:lnTo>
                  <a:pt x="1157020" y="245109"/>
                </a:lnTo>
                <a:lnTo>
                  <a:pt x="1146561" y="238759"/>
                </a:lnTo>
                <a:lnTo>
                  <a:pt x="1136370" y="231139"/>
                </a:lnTo>
                <a:lnTo>
                  <a:pt x="1130109" y="227329"/>
                </a:lnTo>
                <a:lnTo>
                  <a:pt x="1123429" y="223519"/>
                </a:lnTo>
                <a:lnTo>
                  <a:pt x="1116609" y="219709"/>
                </a:lnTo>
                <a:lnTo>
                  <a:pt x="1085300" y="195579"/>
                </a:lnTo>
                <a:lnTo>
                  <a:pt x="1051900" y="172719"/>
                </a:lnTo>
                <a:lnTo>
                  <a:pt x="1016342" y="151129"/>
                </a:lnTo>
                <a:lnTo>
                  <a:pt x="978557" y="129539"/>
                </a:lnTo>
                <a:lnTo>
                  <a:pt x="938477" y="109219"/>
                </a:lnTo>
                <a:lnTo>
                  <a:pt x="896034" y="88899"/>
                </a:lnTo>
                <a:lnTo>
                  <a:pt x="851159" y="71119"/>
                </a:lnTo>
                <a:lnTo>
                  <a:pt x="803785" y="53339"/>
                </a:lnTo>
                <a:lnTo>
                  <a:pt x="753844" y="38099"/>
                </a:lnTo>
                <a:lnTo>
                  <a:pt x="701267" y="24129"/>
                </a:lnTo>
                <a:lnTo>
                  <a:pt x="645986" y="11429"/>
                </a:lnTo>
                <a:lnTo>
                  <a:pt x="587933" y="0"/>
                </a:lnTo>
                <a:close/>
              </a:path>
              <a:path w="1185545" h="294639">
                <a:moveTo>
                  <a:pt x="674072" y="259079"/>
                </a:moveTo>
                <a:lnTo>
                  <a:pt x="630580" y="259079"/>
                </a:lnTo>
                <a:lnTo>
                  <a:pt x="628865" y="275589"/>
                </a:lnTo>
                <a:lnTo>
                  <a:pt x="624293" y="288289"/>
                </a:lnTo>
                <a:lnTo>
                  <a:pt x="630440" y="292099"/>
                </a:lnTo>
                <a:lnTo>
                  <a:pt x="636612" y="288289"/>
                </a:lnTo>
                <a:lnTo>
                  <a:pt x="648221" y="280669"/>
                </a:lnTo>
                <a:lnTo>
                  <a:pt x="658749" y="273049"/>
                </a:lnTo>
                <a:lnTo>
                  <a:pt x="668581" y="264159"/>
                </a:lnTo>
                <a:lnTo>
                  <a:pt x="674072" y="259079"/>
                </a:lnTo>
                <a:close/>
              </a:path>
              <a:path w="1185545" h="294639">
                <a:moveTo>
                  <a:pt x="758436" y="253999"/>
                </a:moveTo>
                <a:lnTo>
                  <a:pt x="679564" y="253999"/>
                </a:lnTo>
                <a:lnTo>
                  <a:pt x="679676" y="266699"/>
                </a:lnTo>
                <a:lnTo>
                  <a:pt x="679783" y="271779"/>
                </a:lnTo>
                <a:lnTo>
                  <a:pt x="681746" y="280669"/>
                </a:lnTo>
                <a:lnTo>
                  <a:pt x="687108" y="288289"/>
                </a:lnTo>
                <a:lnTo>
                  <a:pt x="691451" y="292099"/>
                </a:lnTo>
                <a:lnTo>
                  <a:pt x="699998" y="285749"/>
                </a:lnTo>
                <a:lnTo>
                  <a:pt x="704634" y="275589"/>
                </a:lnTo>
                <a:lnTo>
                  <a:pt x="707986" y="269239"/>
                </a:lnTo>
                <a:lnTo>
                  <a:pt x="711288" y="261619"/>
                </a:lnTo>
                <a:lnTo>
                  <a:pt x="752911" y="261619"/>
                </a:lnTo>
                <a:lnTo>
                  <a:pt x="755596" y="257809"/>
                </a:lnTo>
                <a:lnTo>
                  <a:pt x="758436" y="253999"/>
                </a:lnTo>
                <a:close/>
              </a:path>
              <a:path w="1185545" h="294639">
                <a:moveTo>
                  <a:pt x="1185168" y="262889"/>
                </a:moveTo>
                <a:lnTo>
                  <a:pt x="1087704" y="262889"/>
                </a:lnTo>
                <a:lnTo>
                  <a:pt x="1095090" y="269239"/>
                </a:lnTo>
                <a:lnTo>
                  <a:pt x="1102839" y="275589"/>
                </a:lnTo>
                <a:lnTo>
                  <a:pt x="1111250" y="281939"/>
                </a:lnTo>
                <a:lnTo>
                  <a:pt x="1120622" y="287019"/>
                </a:lnTo>
                <a:lnTo>
                  <a:pt x="1125448" y="289559"/>
                </a:lnTo>
                <a:lnTo>
                  <a:pt x="1132052" y="284479"/>
                </a:lnTo>
                <a:lnTo>
                  <a:pt x="1132903" y="276859"/>
                </a:lnTo>
                <a:lnTo>
                  <a:pt x="1129880" y="271779"/>
                </a:lnTo>
                <a:lnTo>
                  <a:pt x="1125982" y="267969"/>
                </a:lnTo>
                <a:lnTo>
                  <a:pt x="1180874" y="267969"/>
                </a:lnTo>
                <a:lnTo>
                  <a:pt x="1184465" y="265429"/>
                </a:lnTo>
                <a:lnTo>
                  <a:pt x="1185168" y="262889"/>
                </a:lnTo>
                <a:close/>
              </a:path>
              <a:path w="1185545" h="294639">
                <a:moveTo>
                  <a:pt x="596836" y="287019"/>
                </a:moveTo>
                <a:lnTo>
                  <a:pt x="595604" y="288289"/>
                </a:lnTo>
                <a:lnTo>
                  <a:pt x="595874" y="288116"/>
                </a:lnTo>
                <a:lnTo>
                  <a:pt x="596836" y="287019"/>
                </a:lnTo>
                <a:close/>
              </a:path>
              <a:path w="1185545" h="294639">
                <a:moveTo>
                  <a:pt x="595874" y="288116"/>
                </a:moveTo>
                <a:lnTo>
                  <a:pt x="595604" y="288289"/>
                </a:lnTo>
                <a:lnTo>
                  <a:pt x="595874" y="288116"/>
                </a:lnTo>
                <a:close/>
              </a:path>
              <a:path w="1185545" h="294639">
                <a:moveTo>
                  <a:pt x="883255" y="265429"/>
                </a:moveTo>
                <a:lnTo>
                  <a:pt x="851446" y="265429"/>
                </a:lnTo>
                <a:lnTo>
                  <a:pt x="850798" y="270509"/>
                </a:lnTo>
                <a:lnTo>
                  <a:pt x="849769" y="275589"/>
                </a:lnTo>
                <a:lnTo>
                  <a:pt x="845781" y="284479"/>
                </a:lnTo>
                <a:lnTo>
                  <a:pt x="850925" y="288289"/>
                </a:lnTo>
                <a:lnTo>
                  <a:pt x="858075" y="285749"/>
                </a:lnTo>
                <a:lnTo>
                  <a:pt x="865862" y="281939"/>
                </a:lnTo>
                <a:lnTo>
                  <a:pt x="872678" y="276859"/>
                </a:lnTo>
                <a:lnTo>
                  <a:pt x="878769" y="270509"/>
                </a:lnTo>
                <a:lnTo>
                  <a:pt x="883255" y="265429"/>
                </a:lnTo>
                <a:close/>
              </a:path>
              <a:path w="1185545" h="294639">
                <a:moveTo>
                  <a:pt x="917500" y="264159"/>
                </a:moveTo>
                <a:lnTo>
                  <a:pt x="884377" y="264159"/>
                </a:lnTo>
                <a:lnTo>
                  <a:pt x="883119" y="269239"/>
                </a:lnTo>
                <a:lnTo>
                  <a:pt x="881646" y="274319"/>
                </a:lnTo>
                <a:lnTo>
                  <a:pt x="878344" y="287019"/>
                </a:lnTo>
                <a:lnTo>
                  <a:pt x="887221" y="288289"/>
                </a:lnTo>
                <a:lnTo>
                  <a:pt x="894930" y="285749"/>
                </a:lnTo>
                <a:lnTo>
                  <a:pt x="902582" y="281939"/>
                </a:lnTo>
                <a:lnTo>
                  <a:pt x="908619" y="275589"/>
                </a:lnTo>
                <a:lnTo>
                  <a:pt x="913502" y="270509"/>
                </a:lnTo>
                <a:lnTo>
                  <a:pt x="917500" y="264159"/>
                </a:lnTo>
                <a:close/>
              </a:path>
              <a:path w="1185545" h="294639">
                <a:moveTo>
                  <a:pt x="963117" y="261619"/>
                </a:moveTo>
                <a:lnTo>
                  <a:pt x="919098" y="261619"/>
                </a:lnTo>
                <a:lnTo>
                  <a:pt x="920635" y="265429"/>
                </a:lnTo>
                <a:lnTo>
                  <a:pt x="922337" y="267969"/>
                </a:lnTo>
                <a:lnTo>
                  <a:pt x="928801" y="276859"/>
                </a:lnTo>
                <a:lnTo>
                  <a:pt x="932764" y="284479"/>
                </a:lnTo>
                <a:lnTo>
                  <a:pt x="941133" y="287019"/>
                </a:lnTo>
                <a:lnTo>
                  <a:pt x="948867" y="288289"/>
                </a:lnTo>
                <a:lnTo>
                  <a:pt x="955035" y="281939"/>
                </a:lnTo>
                <a:lnTo>
                  <a:pt x="959748" y="273049"/>
                </a:lnTo>
                <a:lnTo>
                  <a:pt x="963117" y="261619"/>
                </a:lnTo>
                <a:close/>
              </a:path>
              <a:path w="1185545" h="294639">
                <a:moveTo>
                  <a:pt x="597578" y="287019"/>
                </a:moveTo>
                <a:lnTo>
                  <a:pt x="596836" y="287019"/>
                </a:lnTo>
                <a:lnTo>
                  <a:pt x="595874" y="288116"/>
                </a:lnTo>
                <a:lnTo>
                  <a:pt x="597578" y="287019"/>
                </a:lnTo>
                <a:close/>
              </a:path>
              <a:path w="1185545" h="294639">
                <a:moveTo>
                  <a:pt x="498335" y="256539"/>
                </a:moveTo>
                <a:lnTo>
                  <a:pt x="360387" y="256539"/>
                </a:lnTo>
                <a:lnTo>
                  <a:pt x="359453" y="262889"/>
                </a:lnTo>
                <a:lnTo>
                  <a:pt x="359077" y="267969"/>
                </a:lnTo>
                <a:lnTo>
                  <a:pt x="359037" y="276859"/>
                </a:lnTo>
                <a:lnTo>
                  <a:pt x="359359" y="281939"/>
                </a:lnTo>
                <a:lnTo>
                  <a:pt x="359689" y="285749"/>
                </a:lnTo>
                <a:lnTo>
                  <a:pt x="365036" y="287019"/>
                </a:lnTo>
                <a:lnTo>
                  <a:pt x="373621" y="283209"/>
                </a:lnTo>
                <a:lnTo>
                  <a:pt x="376948" y="280669"/>
                </a:lnTo>
                <a:lnTo>
                  <a:pt x="380326" y="276859"/>
                </a:lnTo>
                <a:lnTo>
                  <a:pt x="385444" y="271779"/>
                </a:lnTo>
                <a:lnTo>
                  <a:pt x="391018" y="266699"/>
                </a:lnTo>
                <a:lnTo>
                  <a:pt x="396895" y="262889"/>
                </a:lnTo>
                <a:lnTo>
                  <a:pt x="402920" y="259079"/>
                </a:lnTo>
                <a:lnTo>
                  <a:pt x="494333" y="259079"/>
                </a:lnTo>
                <a:lnTo>
                  <a:pt x="498335" y="256539"/>
                </a:lnTo>
                <a:close/>
              </a:path>
              <a:path w="1185545" h="294639">
                <a:moveTo>
                  <a:pt x="494333" y="259079"/>
                </a:moveTo>
                <a:lnTo>
                  <a:pt x="402920" y="259079"/>
                </a:lnTo>
                <a:lnTo>
                  <a:pt x="402905" y="267969"/>
                </a:lnTo>
                <a:lnTo>
                  <a:pt x="403275" y="274319"/>
                </a:lnTo>
                <a:lnTo>
                  <a:pt x="405676" y="285749"/>
                </a:lnTo>
                <a:lnTo>
                  <a:pt x="414070" y="285749"/>
                </a:lnTo>
                <a:lnTo>
                  <a:pt x="425018" y="279399"/>
                </a:lnTo>
                <a:lnTo>
                  <a:pt x="431215" y="274319"/>
                </a:lnTo>
                <a:lnTo>
                  <a:pt x="437172" y="269239"/>
                </a:lnTo>
                <a:lnTo>
                  <a:pt x="478326" y="269239"/>
                </a:lnTo>
                <a:lnTo>
                  <a:pt x="494333" y="259079"/>
                </a:lnTo>
                <a:close/>
              </a:path>
              <a:path w="1185545" h="294639">
                <a:moveTo>
                  <a:pt x="166899" y="259079"/>
                </a:moveTo>
                <a:lnTo>
                  <a:pt x="135039" y="259079"/>
                </a:lnTo>
                <a:lnTo>
                  <a:pt x="130644" y="264159"/>
                </a:lnTo>
                <a:lnTo>
                  <a:pt x="126326" y="270509"/>
                </a:lnTo>
                <a:lnTo>
                  <a:pt x="119621" y="280669"/>
                </a:lnTo>
                <a:lnTo>
                  <a:pt x="127736" y="284479"/>
                </a:lnTo>
                <a:lnTo>
                  <a:pt x="132689" y="280669"/>
                </a:lnTo>
                <a:lnTo>
                  <a:pt x="154289" y="267969"/>
                </a:lnTo>
                <a:lnTo>
                  <a:pt x="165047" y="260349"/>
                </a:lnTo>
                <a:lnTo>
                  <a:pt x="166899" y="259079"/>
                </a:lnTo>
                <a:close/>
              </a:path>
              <a:path w="1185545" h="294639">
                <a:moveTo>
                  <a:pt x="752911" y="261619"/>
                </a:moveTo>
                <a:lnTo>
                  <a:pt x="711288" y="261619"/>
                </a:lnTo>
                <a:lnTo>
                  <a:pt x="712025" y="273049"/>
                </a:lnTo>
                <a:lnTo>
                  <a:pt x="712990" y="279399"/>
                </a:lnTo>
                <a:lnTo>
                  <a:pt x="716300" y="283209"/>
                </a:lnTo>
                <a:lnTo>
                  <a:pt x="722507" y="284479"/>
                </a:lnTo>
                <a:lnTo>
                  <a:pt x="729455" y="283209"/>
                </a:lnTo>
                <a:lnTo>
                  <a:pt x="734987" y="280669"/>
                </a:lnTo>
                <a:lnTo>
                  <a:pt x="742466" y="273049"/>
                </a:lnTo>
                <a:lnTo>
                  <a:pt x="749331" y="266699"/>
                </a:lnTo>
                <a:lnTo>
                  <a:pt x="752911" y="261619"/>
                </a:lnTo>
                <a:close/>
              </a:path>
              <a:path w="1185545" h="294639">
                <a:moveTo>
                  <a:pt x="1167756" y="251459"/>
                </a:moveTo>
                <a:lnTo>
                  <a:pt x="1013485" y="251459"/>
                </a:lnTo>
                <a:lnTo>
                  <a:pt x="1019772" y="259079"/>
                </a:lnTo>
                <a:lnTo>
                  <a:pt x="1026107" y="265429"/>
                </a:lnTo>
                <a:lnTo>
                  <a:pt x="1032364" y="273049"/>
                </a:lnTo>
                <a:lnTo>
                  <a:pt x="1038415" y="279399"/>
                </a:lnTo>
                <a:lnTo>
                  <a:pt x="1042136" y="284479"/>
                </a:lnTo>
                <a:lnTo>
                  <a:pt x="1050112" y="281939"/>
                </a:lnTo>
                <a:lnTo>
                  <a:pt x="1058430" y="275589"/>
                </a:lnTo>
                <a:lnTo>
                  <a:pt x="1060678" y="271779"/>
                </a:lnTo>
                <a:lnTo>
                  <a:pt x="1062088" y="266699"/>
                </a:lnTo>
                <a:lnTo>
                  <a:pt x="1086161" y="266699"/>
                </a:lnTo>
                <a:lnTo>
                  <a:pt x="1087704" y="262889"/>
                </a:lnTo>
                <a:lnTo>
                  <a:pt x="1185168" y="262889"/>
                </a:lnTo>
                <a:lnTo>
                  <a:pt x="1185519" y="261619"/>
                </a:lnTo>
                <a:lnTo>
                  <a:pt x="1183195" y="260349"/>
                </a:lnTo>
                <a:lnTo>
                  <a:pt x="1167756" y="251459"/>
                </a:lnTo>
                <a:close/>
              </a:path>
              <a:path w="1185545" h="294639">
                <a:moveTo>
                  <a:pt x="306405" y="252729"/>
                </a:moveTo>
                <a:lnTo>
                  <a:pt x="177393" y="252729"/>
                </a:lnTo>
                <a:lnTo>
                  <a:pt x="177482" y="260349"/>
                </a:lnTo>
                <a:lnTo>
                  <a:pt x="178854" y="269239"/>
                </a:lnTo>
                <a:lnTo>
                  <a:pt x="182956" y="283209"/>
                </a:lnTo>
                <a:lnTo>
                  <a:pt x="193967" y="280669"/>
                </a:lnTo>
                <a:lnTo>
                  <a:pt x="200752" y="271779"/>
                </a:lnTo>
                <a:lnTo>
                  <a:pt x="204714" y="265429"/>
                </a:lnTo>
                <a:lnTo>
                  <a:pt x="208814" y="260349"/>
                </a:lnTo>
                <a:lnTo>
                  <a:pt x="213093" y="255269"/>
                </a:lnTo>
                <a:lnTo>
                  <a:pt x="303972" y="255269"/>
                </a:lnTo>
                <a:lnTo>
                  <a:pt x="306405" y="252729"/>
                </a:lnTo>
                <a:close/>
              </a:path>
              <a:path w="1185545" h="294639">
                <a:moveTo>
                  <a:pt x="302755" y="256539"/>
                </a:moveTo>
                <a:lnTo>
                  <a:pt x="258203" y="256539"/>
                </a:lnTo>
                <a:lnTo>
                  <a:pt x="258102" y="264159"/>
                </a:lnTo>
                <a:lnTo>
                  <a:pt x="259524" y="271779"/>
                </a:lnTo>
                <a:lnTo>
                  <a:pt x="266687" y="283209"/>
                </a:lnTo>
                <a:lnTo>
                  <a:pt x="275437" y="280669"/>
                </a:lnTo>
                <a:lnTo>
                  <a:pt x="279120" y="278129"/>
                </a:lnTo>
                <a:lnTo>
                  <a:pt x="286926" y="271779"/>
                </a:lnTo>
                <a:lnTo>
                  <a:pt x="294317" y="264159"/>
                </a:lnTo>
                <a:lnTo>
                  <a:pt x="301539" y="257809"/>
                </a:lnTo>
                <a:lnTo>
                  <a:pt x="302755" y="256539"/>
                </a:lnTo>
                <a:close/>
              </a:path>
              <a:path w="1185545" h="294639">
                <a:moveTo>
                  <a:pt x="543753" y="255269"/>
                </a:moveTo>
                <a:lnTo>
                  <a:pt x="499960" y="255269"/>
                </a:lnTo>
                <a:lnTo>
                  <a:pt x="500303" y="257809"/>
                </a:lnTo>
                <a:lnTo>
                  <a:pt x="519442" y="283209"/>
                </a:lnTo>
                <a:lnTo>
                  <a:pt x="526364" y="280669"/>
                </a:lnTo>
                <a:lnTo>
                  <a:pt x="543753" y="255269"/>
                </a:lnTo>
                <a:close/>
              </a:path>
              <a:path w="1185545" h="294639">
                <a:moveTo>
                  <a:pt x="761276" y="250189"/>
                </a:moveTo>
                <a:lnTo>
                  <a:pt x="311353" y="250189"/>
                </a:lnTo>
                <a:lnTo>
                  <a:pt x="307428" y="256539"/>
                </a:lnTo>
                <a:lnTo>
                  <a:pt x="303809" y="264159"/>
                </a:lnTo>
                <a:lnTo>
                  <a:pt x="298564" y="278129"/>
                </a:lnTo>
                <a:lnTo>
                  <a:pt x="304291" y="281939"/>
                </a:lnTo>
                <a:lnTo>
                  <a:pt x="349398" y="262889"/>
                </a:lnTo>
                <a:lnTo>
                  <a:pt x="360387" y="256539"/>
                </a:lnTo>
                <a:lnTo>
                  <a:pt x="498335" y="256539"/>
                </a:lnTo>
                <a:lnTo>
                  <a:pt x="499960" y="255269"/>
                </a:lnTo>
                <a:lnTo>
                  <a:pt x="543753" y="255269"/>
                </a:lnTo>
                <a:lnTo>
                  <a:pt x="544283" y="253999"/>
                </a:lnTo>
                <a:lnTo>
                  <a:pt x="758436" y="253999"/>
                </a:lnTo>
                <a:lnTo>
                  <a:pt x="761276" y="250189"/>
                </a:lnTo>
                <a:close/>
              </a:path>
              <a:path w="1185545" h="294639">
                <a:moveTo>
                  <a:pt x="478326" y="269239"/>
                </a:moveTo>
                <a:lnTo>
                  <a:pt x="437172" y="269239"/>
                </a:lnTo>
                <a:lnTo>
                  <a:pt x="436384" y="271779"/>
                </a:lnTo>
                <a:lnTo>
                  <a:pt x="435711" y="273049"/>
                </a:lnTo>
                <a:lnTo>
                  <a:pt x="434695" y="278129"/>
                </a:lnTo>
                <a:lnTo>
                  <a:pt x="437451" y="280669"/>
                </a:lnTo>
                <a:lnTo>
                  <a:pt x="442036" y="281939"/>
                </a:lnTo>
                <a:lnTo>
                  <a:pt x="457045" y="279399"/>
                </a:lnTo>
                <a:lnTo>
                  <a:pt x="472324" y="273049"/>
                </a:lnTo>
                <a:lnTo>
                  <a:pt x="478326" y="269239"/>
                </a:lnTo>
                <a:close/>
              </a:path>
              <a:path w="1185545" h="294639">
                <a:moveTo>
                  <a:pt x="1086161" y="266699"/>
                </a:moveTo>
                <a:lnTo>
                  <a:pt x="1062088" y="266699"/>
                </a:lnTo>
                <a:lnTo>
                  <a:pt x="1063574" y="270509"/>
                </a:lnTo>
                <a:lnTo>
                  <a:pt x="1064907" y="273049"/>
                </a:lnTo>
                <a:lnTo>
                  <a:pt x="1067600" y="281939"/>
                </a:lnTo>
                <a:lnTo>
                  <a:pt x="1078318" y="279399"/>
                </a:lnTo>
                <a:lnTo>
                  <a:pt x="1083246" y="273049"/>
                </a:lnTo>
                <a:lnTo>
                  <a:pt x="1085646" y="267969"/>
                </a:lnTo>
                <a:lnTo>
                  <a:pt x="1086161" y="266699"/>
                </a:lnTo>
                <a:close/>
              </a:path>
              <a:path w="1185545" h="294639">
                <a:moveTo>
                  <a:pt x="303972" y="255269"/>
                </a:moveTo>
                <a:lnTo>
                  <a:pt x="213093" y="255269"/>
                </a:lnTo>
                <a:lnTo>
                  <a:pt x="211023" y="261619"/>
                </a:lnTo>
                <a:lnTo>
                  <a:pt x="208826" y="266699"/>
                </a:lnTo>
                <a:lnTo>
                  <a:pt x="205333" y="276859"/>
                </a:lnTo>
                <a:lnTo>
                  <a:pt x="207733" y="280669"/>
                </a:lnTo>
                <a:lnTo>
                  <a:pt x="214452" y="279399"/>
                </a:lnTo>
                <a:lnTo>
                  <a:pt x="224546" y="276859"/>
                </a:lnTo>
                <a:lnTo>
                  <a:pt x="234370" y="271779"/>
                </a:lnTo>
                <a:lnTo>
                  <a:pt x="243439" y="265429"/>
                </a:lnTo>
                <a:lnTo>
                  <a:pt x="251269" y="260349"/>
                </a:lnTo>
                <a:lnTo>
                  <a:pt x="258203" y="256539"/>
                </a:lnTo>
                <a:lnTo>
                  <a:pt x="302755" y="256539"/>
                </a:lnTo>
                <a:lnTo>
                  <a:pt x="303972" y="255269"/>
                </a:lnTo>
                <a:close/>
              </a:path>
              <a:path w="1185545" h="294639">
                <a:moveTo>
                  <a:pt x="174309" y="253999"/>
                </a:moveTo>
                <a:lnTo>
                  <a:pt x="97840" y="253999"/>
                </a:lnTo>
                <a:lnTo>
                  <a:pt x="93789" y="260349"/>
                </a:lnTo>
                <a:lnTo>
                  <a:pt x="89547" y="265429"/>
                </a:lnTo>
                <a:lnTo>
                  <a:pt x="80263" y="275589"/>
                </a:lnTo>
                <a:lnTo>
                  <a:pt x="85255" y="279399"/>
                </a:lnTo>
                <a:lnTo>
                  <a:pt x="92176" y="278129"/>
                </a:lnTo>
                <a:lnTo>
                  <a:pt x="103772" y="274319"/>
                </a:lnTo>
                <a:lnTo>
                  <a:pt x="114584" y="269239"/>
                </a:lnTo>
                <a:lnTo>
                  <a:pt x="135039" y="259079"/>
                </a:lnTo>
                <a:lnTo>
                  <a:pt x="166899" y="259079"/>
                </a:lnTo>
                <a:lnTo>
                  <a:pt x="174309" y="253999"/>
                </a:lnTo>
                <a:close/>
              </a:path>
              <a:path w="1185545" h="294639">
                <a:moveTo>
                  <a:pt x="798474" y="250189"/>
                </a:moveTo>
                <a:lnTo>
                  <a:pt x="764438" y="250189"/>
                </a:lnTo>
                <a:lnTo>
                  <a:pt x="765961" y="256539"/>
                </a:lnTo>
                <a:lnTo>
                  <a:pt x="767700" y="262889"/>
                </a:lnTo>
                <a:lnTo>
                  <a:pt x="772553" y="279399"/>
                </a:lnTo>
                <a:lnTo>
                  <a:pt x="778852" y="279399"/>
                </a:lnTo>
                <a:lnTo>
                  <a:pt x="790333" y="271779"/>
                </a:lnTo>
                <a:lnTo>
                  <a:pt x="793140" y="267969"/>
                </a:lnTo>
                <a:lnTo>
                  <a:pt x="795845" y="257809"/>
                </a:lnTo>
                <a:lnTo>
                  <a:pt x="797077" y="253999"/>
                </a:lnTo>
                <a:lnTo>
                  <a:pt x="798474" y="250189"/>
                </a:lnTo>
                <a:close/>
              </a:path>
              <a:path w="1185545" h="294639">
                <a:moveTo>
                  <a:pt x="308838" y="250189"/>
                </a:moveTo>
                <a:lnTo>
                  <a:pt x="23698" y="250189"/>
                </a:lnTo>
                <a:lnTo>
                  <a:pt x="18813" y="253999"/>
                </a:lnTo>
                <a:lnTo>
                  <a:pt x="13949" y="259079"/>
                </a:lnTo>
                <a:lnTo>
                  <a:pt x="9044" y="262889"/>
                </a:lnTo>
                <a:lnTo>
                  <a:pt x="4038" y="267969"/>
                </a:lnTo>
                <a:lnTo>
                  <a:pt x="1358" y="270509"/>
                </a:lnTo>
                <a:lnTo>
                  <a:pt x="0" y="276859"/>
                </a:lnTo>
                <a:lnTo>
                  <a:pt x="17233" y="273049"/>
                </a:lnTo>
                <a:lnTo>
                  <a:pt x="21805" y="270509"/>
                </a:lnTo>
                <a:lnTo>
                  <a:pt x="35725" y="261619"/>
                </a:lnTo>
                <a:lnTo>
                  <a:pt x="41871" y="257809"/>
                </a:lnTo>
                <a:lnTo>
                  <a:pt x="48120" y="255269"/>
                </a:lnTo>
                <a:lnTo>
                  <a:pt x="96100" y="255269"/>
                </a:lnTo>
                <a:lnTo>
                  <a:pt x="97840" y="253999"/>
                </a:lnTo>
                <a:lnTo>
                  <a:pt x="174309" y="253999"/>
                </a:lnTo>
                <a:lnTo>
                  <a:pt x="176161" y="252729"/>
                </a:lnTo>
                <a:lnTo>
                  <a:pt x="306405" y="252729"/>
                </a:lnTo>
                <a:lnTo>
                  <a:pt x="308838" y="250189"/>
                </a:lnTo>
                <a:close/>
              </a:path>
              <a:path w="1185545" h="294639">
                <a:moveTo>
                  <a:pt x="679564" y="253999"/>
                </a:moveTo>
                <a:lnTo>
                  <a:pt x="544283" y="253999"/>
                </a:lnTo>
                <a:lnTo>
                  <a:pt x="547331" y="260349"/>
                </a:lnTo>
                <a:lnTo>
                  <a:pt x="551243" y="267969"/>
                </a:lnTo>
                <a:lnTo>
                  <a:pt x="562762" y="276859"/>
                </a:lnTo>
                <a:lnTo>
                  <a:pt x="571563" y="273049"/>
                </a:lnTo>
                <a:lnTo>
                  <a:pt x="577189" y="269239"/>
                </a:lnTo>
                <a:lnTo>
                  <a:pt x="578662" y="267969"/>
                </a:lnTo>
                <a:lnTo>
                  <a:pt x="579932" y="265429"/>
                </a:lnTo>
                <a:lnTo>
                  <a:pt x="623637" y="265429"/>
                </a:lnTo>
                <a:lnTo>
                  <a:pt x="626363" y="262889"/>
                </a:lnTo>
                <a:lnTo>
                  <a:pt x="630580" y="259079"/>
                </a:lnTo>
                <a:lnTo>
                  <a:pt x="674072" y="259079"/>
                </a:lnTo>
                <a:lnTo>
                  <a:pt x="679564" y="253999"/>
                </a:lnTo>
                <a:close/>
              </a:path>
              <a:path w="1185545" h="294639">
                <a:moveTo>
                  <a:pt x="95300" y="255269"/>
                </a:moveTo>
                <a:lnTo>
                  <a:pt x="48120" y="255269"/>
                </a:lnTo>
                <a:lnTo>
                  <a:pt x="42659" y="259079"/>
                </a:lnTo>
                <a:lnTo>
                  <a:pt x="37350" y="264159"/>
                </a:lnTo>
                <a:lnTo>
                  <a:pt x="31153" y="270509"/>
                </a:lnTo>
                <a:lnTo>
                  <a:pt x="30860" y="275589"/>
                </a:lnTo>
                <a:lnTo>
                  <a:pt x="35712" y="275589"/>
                </a:lnTo>
                <a:lnTo>
                  <a:pt x="50975" y="273049"/>
                </a:lnTo>
                <a:lnTo>
                  <a:pt x="66359" y="266699"/>
                </a:lnTo>
                <a:lnTo>
                  <a:pt x="81316" y="260349"/>
                </a:lnTo>
                <a:lnTo>
                  <a:pt x="95300" y="255269"/>
                </a:lnTo>
                <a:close/>
              </a:path>
              <a:path w="1185545" h="294639">
                <a:moveTo>
                  <a:pt x="1008805" y="261619"/>
                </a:moveTo>
                <a:lnTo>
                  <a:pt x="963117" y="261619"/>
                </a:lnTo>
                <a:lnTo>
                  <a:pt x="963764" y="262889"/>
                </a:lnTo>
                <a:lnTo>
                  <a:pt x="964247" y="265429"/>
                </a:lnTo>
                <a:lnTo>
                  <a:pt x="962406" y="271779"/>
                </a:lnTo>
                <a:lnTo>
                  <a:pt x="969175" y="274319"/>
                </a:lnTo>
                <a:lnTo>
                  <a:pt x="975182" y="271779"/>
                </a:lnTo>
                <a:lnTo>
                  <a:pt x="976299" y="271779"/>
                </a:lnTo>
                <a:lnTo>
                  <a:pt x="977315" y="270509"/>
                </a:lnTo>
                <a:lnTo>
                  <a:pt x="1004582" y="270509"/>
                </a:lnTo>
                <a:lnTo>
                  <a:pt x="1008805" y="261619"/>
                </a:lnTo>
                <a:close/>
              </a:path>
              <a:path w="1185545" h="294639">
                <a:moveTo>
                  <a:pt x="1180874" y="267969"/>
                </a:moveTo>
                <a:lnTo>
                  <a:pt x="1130134" y="267969"/>
                </a:lnTo>
                <a:lnTo>
                  <a:pt x="1134325" y="269239"/>
                </a:lnTo>
                <a:lnTo>
                  <a:pt x="1138643" y="269239"/>
                </a:lnTo>
                <a:lnTo>
                  <a:pt x="1149125" y="270509"/>
                </a:lnTo>
                <a:lnTo>
                  <a:pt x="1163754" y="271779"/>
                </a:lnTo>
                <a:lnTo>
                  <a:pt x="1177284" y="270509"/>
                </a:lnTo>
                <a:lnTo>
                  <a:pt x="1180874" y="267969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0" name="object 1590"/>
          <p:cNvSpPr/>
          <p:nvPr/>
        </p:nvSpPr>
        <p:spPr>
          <a:xfrm>
            <a:off x="682829" y="2341286"/>
            <a:ext cx="1185545" cy="294640"/>
          </a:xfrm>
          <a:custGeom>
            <a:avLst/>
            <a:gdLst/>
            <a:ahLst/>
            <a:cxnLst/>
            <a:rect l="l" t="t" r="r" b="b"/>
            <a:pathLst>
              <a:path w="1185545" h="294639">
                <a:moveTo>
                  <a:pt x="623641" y="265430"/>
                </a:moveTo>
                <a:lnTo>
                  <a:pt x="579932" y="265430"/>
                </a:lnTo>
                <a:lnTo>
                  <a:pt x="577710" y="274320"/>
                </a:lnTo>
                <a:lnTo>
                  <a:pt x="573976" y="281940"/>
                </a:lnTo>
                <a:lnTo>
                  <a:pt x="570649" y="292100"/>
                </a:lnTo>
                <a:lnTo>
                  <a:pt x="573468" y="294640"/>
                </a:lnTo>
                <a:lnTo>
                  <a:pt x="585419" y="294640"/>
                </a:lnTo>
                <a:lnTo>
                  <a:pt x="592378" y="292100"/>
                </a:lnTo>
                <a:lnTo>
                  <a:pt x="595722" y="288290"/>
                </a:lnTo>
                <a:lnTo>
                  <a:pt x="596836" y="287020"/>
                </a:lnTo>
                <a:lnTo>
                  <a:pt x="597580" y="287020"/>
                </a:lnTo>
                <a:lnTo>
                  <a:pt x="605485" y="281940"/>
                </a:lnTo>
                <a:lnTo>
                  <a:pt x="610692" y="278130"/>
                </a:lnTo>
                <a:lnTo>
                  <a:pt x="615060" y="273050"/>
                </a:lnTo>
                <a:lnTo>
                  <a:pt x="622274" y="266700"/>
                </a:lnTo>
                <a:lnTo>
                  <a:pt x="623641" y="265430"/>
                </a:lnTo>
                <a:close/>
              </a:path>
              <a:path w="1185545" h="294639">
                <a:moveTo>
                  <a:pt x="1004586" y="270510"/>
                </a:moveTo>
                <a:lnTo>
                  <a:pt x="977315" y="270510"/>
                </a:lnTo>
                <a:lnTo>
                  <a:pt x="977485" y="273050"/>
                </a:lnTo>
                <a:lnTo>
                  <a:pt x="977582" y="275590"/>
                </a:lnTo>
                <a:lnTo>
                  <a:pt x="974979" y="280670"/>
                </a:lnTo>
                <a:lnTo>
                  <a:pt x="973759" y="285750"/>
                </a:lnTo>
                <a:lnTo>
                  <a:pt x="976337" y="289560"/>
                </a:lnTo>
                <a:lnTo>
                  <a:pt x="977023" y="294640"/>
                </a:lnTo>
                <a:lnTo>
                  <a:pt x="985596" y="292100"/>
                </a:lnTo>
                <a:lnTo>
                  <a:pt x="989037" y="290830"/>
                </a:lnTo>
                <a:lnTo>
                  <a:pt x="996959" y="283210"/>
                </a:lnTo>
                <a:lnTo>
                  <a:pt x="1002774" y="274320"/>
                </a:lnTo>
                <a:lnTo>
                  <a:pt x="1004586" y="270510"/>
                </a:lnTo>
                <a:close/>
              </a:path>
              <a:path w="1185545" h="294639">
                <a:moveTo>
                  <a:pt x="1165611" y="250190"/>
                </a:moveTo>
                <a:lnTo>
                  <a:pt x="798487" y="250190"/>
                </a:lnTo>
                <a:lnTo>
                  <a:pt x="799096" y="251460"/>
                </a:lnTo>
                <a:lnTo>
                  <a:pt x="799630" y="252730"/>
                </a:lnTo>
                <a:lnTo>
                  <a:pt x="803998" y="260350"/>
                </a:lnTo>
                <a:lnTo>
                  <a:pt x="807173" y="266700"/>
                </a:lnTo>
                <a:lnTo>
                  <a:pt x="811529" y="278130"/>
                </a:lnTo>
                <a:lnTo>
                  <a:pt x="809294" y="281940"/>
                </a:lnTo>
                <a:lnTo>
                  <a:pt x="812355" y="292100"/>
                </a:lnTo>
                <a:lnTo>
                  <a:pt x="846524" y="271780"/>
                </a:lnTo>
                <a:lnTo>
                  <a:pt x="851446" y="265430"/>
                </a:lnTo>
                <a:lnTo>
                  <a:pt x="883255" y="265430"/>
                </a:lnTo>
                <a:lnTo>
                  <a:pt x="884377" y="264160"/>
                </a:lnTo>
                <a:lnTo>
                  <a:pt x="917512" y="264160"/>
                </a:lnTo>
                <a:lnTo>
                  <a:pt x="919111" y="261620"/>
                </a:lnTo>
                <a:lnTo>
                  <a:pt x="1008814" y="261620"/>
                </a:lnTo>
                <a:lnTo>
                  <a:pt x="1011834" y="255270"/>
                </a:lnTo>
                <a:lnTo>
                  <a:pt x="1012951" y="252730"/>
                </a:lnTo>
                <a:lnTo>
                  <a:pt x="1013485" y="251460"/>
                </a:lnTo>
                <a:lnTo>
                  <a:pt x="1167758" y="251460"/>
                </a:lnTo>
                <a:lnTo>
                  <a:pt x="1165611" y="250190"/>
                </a:lnTo>
                <a:close/>
              </a:path>
              <a:path w="1185545" h="294639">
                <a:moveTo>
                  <a:pt x="674072" y="259080"/>
                </a:moveTo>
                <a:lnTo>
                  <a:pt x="630580" y="259080"/>
                </a:lnTo>
                <a:lnTo>
                  <a:pt x="628865" y="275590"/>
                </a:lnTo>
                <a:lnTo>
                  <a:pt x="624293" y="288290"/>
                </a:lnTo>
                <a:lnTo>
                  <a:pt x="630453" y="292100"/>
                </a:lnTo>
                <a:lnTo>
                  <a:pt x="636612" y="288290"/>
                </a:lnTo>
                <a:lnTo>
                  <a:pt x="648221" y="280670"/>
                </a:lnTo>
                <a:lnTo>
                  <a:pt x="658748" y="273050"/>
                </a:lnTo>
                <a:lnTo>
                  <a:pt x="668581" y="264160"/>
                </a:lnTo>
                <a:lnTo>
                  <a:pt x="674072" y="259080"/>
                </a:lnTo>
                <a:close/>
              </a:path>
              <a:path w="1185545" h="294639">
                <a:moveTo>
                  <a:pt x="758445" y="254000"/>
                </a:moveTo>
                <a:lnTo>
                  <a:pt x="679564" y="254000"/>
                </a:lnTo>
                <a:lnTo>
                  <a:pt x="679679" y="266700"/>
                </a:lnTo>
                <a:lnTo>
                  <a:pt x="679788" y="271780"/>
                </a:lnTo>
                <a:lnTo>
                  <a:pt x="681752" y="280670"/>
                </a:lnTo>
                <a:lnTo>
                  <a:pt x="687108" y="288290"/>
                </a:lnTo>
                <a:lnTo>
                  <a:pt x="691451" y="292100"/>
                </a:lnTo>
                <a:lnTo>
                  <a:pt x="699998" y="285750"/>
                </a:lnTo>
                <a:lnTo>
                  <a:pt x="704634" y="275590"/>
                </a:lnTo>
                <a:lnTo>
                  <a:pt x="707986" y="269240"/>
                </a:lnTo>
                <a:lnTo>
                  <a:pt x="711301" y="261620"/>
                </a:lnTo>
                <a:lnTo>
                  <a:pt x="752916" y="261620"/>
                </a:lnTo>
                <a:lnTo>
                  <a:pt x="755602" y="257810"/>
                </a:lnTo>
                <a:lnTo>
                  <a:pt x="758445" y="254000"/>
                </a:lnTo>
                <a:close/>
              </a:path>
              <a:path w="1185545" h="294639">
                <a:moveTo>
                  <a:pt x="1185180" y="262890"/>
                </a:moveTo>
                <a:lnTo>
                  <a:pt x="1087704" y="262890"/>
                </a:lnTo>
                <a:lnTo>
                  <a:pt x="1095096" y="269240"/>
                </a:lnTo>
                <a:lnTo>
                  <a:pt x="1102844" y="275590"/>
                </a:lnTo>
                <a:lnTo>
                  <a:pt x="1111251" y="281940"/>
                </a:lnTo>
                <a:lnTo>
                  <a:pt x="1120622" y="287020"/>
                </a:lnTo>
                <a:lnTo>
                  <a:pt x="1125448" y="289560"/>
                </a:lnTo>
                <a:lnTo>
                  <a:pt x="1132052" y="284480"/>
                </a:lnTo>
                <a:lnTo>
                  <a:pt x="1132903" y="276860"/>
                </a:lnTo>
                <a:lnTo>
                  <a:pt x="1129880" y="271780"/>
                </a:lnTo>
                <a:lnTo>
                  <a:pt x="1125994" y="267970"/>
                </a:lnTo>
                <a:lnTo>
                  <a:pt x="1180886" y="267970"/>
                </a:lnTo>
                <a:lnTo>
                  <a:pt x="1184478" y="265430"/>
                </a:lnTo>
                <a:lnTo>
                  <a:pt x="1185180" y="262890"/>
                </a:lnTo>
                <a:close/>
              </a:path>
              <a:path w="1185545" h="294639">
                <a:moveTo>
                  <a:pt x="596836" y="287020"/>
                </a:moveTo>
                <a:lnTo>
                  <a:pt x="595604" y="288290"/>
                </a:lnTo>
                <a:lnTo>
                  <a:pt x="595874" y="288116"/>
                </a:lnTo>
                <a:lnTo>
                  <a:pt x="596836" y="287020"/>
                </a:lnTo>
                <a:close/>
              </a:path>
              <a:path w="1185545" h="294639">
                <a:moveTo>
                  <a:pt x="595874" y="288116"/>
                </a:moveTo>
                <a:lnTo>
                  <a:pt x="595604" y="288290"/>
                </a:lnTo>
                <a:lnTo>
                  <a:pt x="595874" y="288116"/>
                </a:lnTo>
                <a:close/>
              </a:path>
              <a:path w="1185545" h="294639">
                <a:moveTo>
                  <a:pt x="883255" y="265430"/>
                </a:moveTo>
                <a:lnTo>
                  <a:pt x="851446" y="265430"/>
                </a:lnTo>
                <a:lnTo>
                  <a:pt x="850798" y="270510"/>
                </a:lnTo>
                <a:lnTo>
                  <a:pt x="849769" y="275590"/>
                </a:lnTo>
                <a:lnTo>
                  <a:pt x="845794" y="284480"/>
                </a:lnTo>
                <a:lnTo>
                  <a:pt x="850925" y="288290"/>
                </a:lnTo>
                <a:lnTo>
                  <a:pt x="858075" y="285750"/>
                </a:lnTo>
                <a:lnTo>
                  <a:pt x="865862" y="281940"/>
                </a:lnTo>
                <a:lnTo>
                  <a:pt x="872678" y="276860"/>
                </a:lnTo>
                <a:lnTo>
                  <a:pt x="878769" y="270510"/>
                </a:lnTo>
                <a:lnTo>
                  <a:pt x="883255" y="265430"/>
                </a:lnTo>
                <a:close/>
              </a:path>
              <a:path w="1185545" h="294639">
                <a:moveTo>
                  <a:pt x="917512" y="264160"/>
                </a:moveTo>
                <a:lnTo>
                  <a:pt x="884377" y="264160"/>
                </a:lnTo>
                <a:lnTo>
                  <a:pt x="883132" y="269240"/>
                </a:lnTo>
                <a:lnTo>
                  <a:pt x="881646" y="274320"/>
                </a:lnTo>
                <a:lnTo>
                  <a:pt x="878357" y="287020"/>
                </a:lnTo>
                <a:lnTo>
                  <a:pt x="887222" y="288290"/>
                </a:lnTo>
                <a:lnTo>
                  <a:pt x="894943" y="285750"/>
                </a:lnTo>
                <a:lnTo>
                  <a:pt x="902594" y="281940"/>
                </a:lnTo>
                <a:lnTo>
                  <a:pt x="908632" y="275590"/>
                </a:lnTo>
                <a:lnTo>
                  <a:pt x="913515" y="270510"/>
                </a:lnTo>
                <a:lnTo>
                  <a:pt x="917512" y="264160"/>
                </a:lnTo>
                <a:close/>
              </a:path>
              <a:path w="1185545" h="294639">
                <a:moveTo>
                  <a:pt x="963117" y="261620"/>
                </a:moveTo>
                <a:lnTo>
                  <a:pt x="919111" y="261620"/>
                </a:lnTo>
                <a:lnTo>
                  <a:pt x="920648" y="265430"/>
                </a:lnTo>
                <a:lnTo>
                  <a:pt x="922337" y="267970"/>
                </a:lnTo>
                <a:lnTo>
                  <a:pt x="928801" y="276860"/>
                </a:lnTo>
                <a:lnTo>
                  <a:pt x="932764" y="284480"/>
                </a:lnTo>
                <a:lnTo>
                  <a:pt x="941133" y="287020"/>
                </a:lnTo>
                <a:lnTo>
                  <a:pt x="948867" y="288290"/>
                </a:lnTo>
                <a:lnTo>
                  <a:pt x="955035" y="281940"/>
                </a:lnTo>
                <a:lnTo>
                  <a:pt x="959748" y="273050"/>
                </a:lnTo>
                <a:lnTo>
                  <a:pt x="963117" y="261620"/>
                </a:lnTo>
                <a:close/>
              </a:path>
              <a:path w="1185545" h="294639">
                <a:moveTo>
                  <a:pt x="597580" y="287020"/>
                </a:moveTo>
                <a:lnTo>
                  <a:pt x="596836" y="287020"/>
                </a:lnTo>
                <a:lnTo>
                  <a:pt x="595874" y="288116"/>
                </a:lnTo>
                <a:lnTo>
                  <a:pt x="597580" y="287020"/>
                </a:lnTo>
                <a:close/>
              </a:path>
              <a:path w="1185545" h="294639">
                <a:moveTo>
                  <a:pt x="498335" y="256540"/>
                </a:moveTo>
                <a:lnTo>
                  <a:pt x="360387" y="256540"/>
                </a:lnTo>
                <a:lnTo>
                  <a:pt x="359453" y="262890"/>
                </a:lnTo>
                <a:lnTo>
                  <a:pt x="359077" y="267970"/>
                </a:lnTo>
                <a:lnTo>
                  <a:pt x="359037" y="276860"/>
                </a:lnTo>
                <a:lnTo>
                  <a:pt x="359359" y="281940"/>
                </a:lnTo>
                <a:lnTo>
                  <a:pt x="359689" y="285750"/>
                </a:lnTo>
                <a:lnTo>
                  <a:pt x="365048" y="287020"/>
                </a:lnTo>
                <a:lnTo>
                  <a:pt x="373621" y="283210"/>
                </a:lnTo>
                <a:lnTo>
                  <a:pt x="376961" y="280670"/>
                </a:lnTo>
                <a:lnTo>
                  <a:pt x="380339" y="276860"/>
                </a:lnTo>
                <a:lnTo>
                  <a:pt x="385455" y="271780"/>
                </a:lnTo>
                <a:lnTo>
                  <a:pt x="391026" y="266700"/>
                </a:lnTo>
                <a:lnTo>
                  <a:pt x="396902" y="262890"/>
                </a:lnTo>
                <a:lnTo>
                  <a:pt x="402932" y="259080"/>
                </a:lnTo>
                <a:lnTo>
                  <a:pt x="494334" y="259080"/>
                </a:lnTo>
                <a:lnTo>
                  <a:pt x="498335" y="256540"/>
                </a:lnTo>
                <a:close/>
              </a:path>
              <a:path w="1185545" h="294639">
                <a:moveTo>
                  <a:pt x="494334" y="259080"/>
                </a:moveTo>
                <a:lnTo>
                  <a:pt x="402932" y="259080"/>
                </a:lnTo>
                <a:lnTo>
                  <a:pt x="402918" y="267970"/>
                </a:lnTo>
                <a:lnTo>
                  <a:pt x="403288" y="274320"/>
                </a:lnTo>
                <a:lnTo>
                  <a:pt x="405676" y="285750"/>
                </a:lnTo>
                <a:lnTo>
                  <a:pt x="414070" y="285750"/>
                </a:lnTo>
                <a:lnTo>
                  <a:pt x="425018" y="279400"/>
                </a:lnTo>
                <a:lnTo>
                  <a:pt x="431215" y="274320"/>
                </a:lnTo>
                <a:lnTo>
                  <a:pt x="437184" y="269240"/>
                </a:lnTo>
                <a:lnTo>
                  <a:pt x="478332" y="269240"/>
                </a:lnTo>
                <a:lnTo>
                  <a:pt x="494334" y="259080"/>
                </a:lnTo>
                <a:close/>
              </a:path>
              <a:path w="1185545" h="294639">
                <a:moveTo>
                  <a:pt x="166907" y="259080"/>
                </a:moveTo>
                <a:lnTo>
                  <a:pt x="135039" y="259080"/>
                </a:lnTo>
                <a:lnTo>
                  <a:pt x="130644" y="264160"/>
                </a:lnTo>
                <a:lnTo>
                  <a:pt x="126339" y="270510"/>
                </a:lnTo>
                <a:lnTo>
                  <a:pt x="119621" y="280670"/>
                </a:lnTo>
                <a:lnTo>
                  <a:pt x="127736" y="284480"/>
                </a:lnTo>
                <a:lnTo>
                  <a:pt x="132689" y="280670"/>
                </a:lnTo>
                <a:lnTo>
                  <a:pt x="154295" y="267970"/>
                </a:lnTo>
                <a:lnTo>
                  <a:pt x="165054" y="260350"/>
                </a:lnTo>
                <a:lnTo>
                  <a:pt x="166907" y="259080"/>
                </a:lnTo>
                <a:close/>
              </a:path>
              <a:path w="1185545" h="294639">
                <a:moveTo>
                  <a:pt x="752916" y="261620"/>
                </a:moveTo>
                <a:lnTo>
                  <a:pt x="711301" y="261620"/>
                </a:lnTo>
                <a:lnTo>
                  <a:pt x="712025" y="273050"/>
                </a:lnTo>
                <a:lnTo>
                  <a:pt x="713003" y="279400"/>
                </a:lnTo>
                <a:lnTo>
                  <a:pt x="716306" y="283210"/>
                </a:lnTo>
                <a:lnTo>
                  <a:pt x="722510" y="284480"/>
                </a:lnTo>
                <a:lnTo>
                  <a:pt x="729460" y="283210"/>
                </a:lnTo>
                <a:lnTo>
                  <a:pt x="734999" y="280670"/>
                </a:lnTo>
                <a:lnTo>
                  <a:pt x="742472" y="273050"/>
                </a:lnTo>
                <a:lnTo>
                  <a:pt x="749334" y="266700"/>
                </a:lnTo>
                <a:lnTo>
                  <a:pt x="752916" y="261620"/>
                </a:lnTo>
                <a:close/>
              </a:path>
              <a:path w="1185545" h="294639">
                <a:moveTo>
                  <a:pt x="1167758" y="251460"/>
                </a:moveTo>
                <a:lnTo>
                  <a:pt x="1013485" y="251460"/>
                </a:lnTo>
                <a:lnTo>
                  <a:pt x="1019772" y="259080"/>
                </a:lnTo>
                <a:lnTo>
                  <a:pt x="1026107" y="265430"/>
                </a:lnTo>
                <a:lnTo>
                  <a:pt x="1032364" y="273050"/>
                </a:lnTo>
                <a:lnTo>
                  <a:pt x="1038415" y="279400"/>
                </a:lnTo>
                <a:lnTo>
                  <a:pt x="1042136" y="284480"/>
                </a:lnTo>
                <a:lnTo>
                  <a:pt x="1050112" y="281940"/>
                </a:lnTo>
                <a:lnTo>
                  <a:pt x="1058443" y="275590"/>
                </a:lnTo>
                <a:lnTo>
                  <a:pt x="1060678" y="271780"/>
                </a:lnTo>
                <a:lnTo>
                  <a:pt x="1062088" y="266700"/>
                </a:lnTo>
                <a:lnTo>
                  <a:pt x="1086170" y="266700"/>
                </a:lnTo>
                <a:lnTo>
                  <a:pt x="1087704" y="262890"/>
                </a:lnTo>
                <a:lnTo>
                  <a:pt x="1185180" y="262890"/>
                </a:lnTo>
                <a:lnTo>
                  <a:pt x="1185532" y="261620"/>
                </a:lnTo>
                <a:lnTo>
                  <a:pt x="1183195" y="260350"/>
                </a:lnTo>
                <a:lnTo>
                  <a:pt x="1167758" y="251460"/>
                </a:lnTo>
                <a:close/>
              </a:path>
              <a:path w="1185545" h="294639">
                <a:moveTo>
                  <a:pt x="222773" y="252730"/>
                </a:moveTo>
                <a:lnTo>
                  <a:pt x="177406" y="252730"/>
                </a:lnTo>
                <a:lnTo>
                  <a:pt x="177482" y="260350"/>
                </a:lnTo>
                <a:lnTo>
                  <a:pt x="178854" y="269240"/>
                </a:lnTo>
                <a:lnTo>
                  <a:pt x="182968" y="283210"/>
                </a:lnTo>
                <a:lnTo>
                  <a:pt x="193967" y="280670"/>
                </a:lnTo>
                <a:lnTo>
                  <a:pt x="200752" y="271780"/>
                </a:lnTo>
                <a:lnTo>
                  <a:pt x="204716" y="265430"/>
                </a:lnTo>
                <a:lnTo>
                  <a:pt x="208819" y="260350"/>
                </a:lnTo>
                <a:lnTo>
                  <a:pt x="213105" y="255270"/>
                </a:lnTo>
                <a:lnTo>
                  <a:pt x="303985" y="255270"/>
                </a:lnTo>
                <a:lnTo>
                  <a:pt x="305201" y="254000"/>
                </a:lnTo>
                <a:lnTo>
                  <a:pt x="223126" y="254000"/>
                </a:lnTo>
                <a:lnTo>
                  <a:pt x="222773" y="252730"/>
                </a:lnTo>
                <a:close/>
              </a:path>
              <a:path w="1185545" h="294639">
                <a:moveTo>
                  <a:pt x="302768" y="256540"/>
                </a:moveTo>
                <a:lnTo>
                  <a:pt x="258203" y="256540"/>
                </a:lnTo>
                <a:lnTo>
                  <a:pt x="258102" y="264160"/>
                </a:lnTo>
                <a:lnTo>
                  <a:pt x="259537" y="271780"/>
                </a:lnTo>
                <a:lnTo>
                  <a:pt x="266687" y="283210"/>
                </a:lnTo>
                <a:lnTo>
                  <a:pt x="275437" y="280670"/>
                </a:lnTo>
                <a:lnTo>
                  <a:pt x="279120" y="278130"/>
                </a:lnTo>
                <a:lnTo>
                  <a:pt x="286934" y="271780"/>
                </a:lnTo>
                <a:lnTo>
                  <a:pt x="294328" y="264160"/>
                </a:lnTo>
                <a:lnTo>
                  <a:pt x="301551" y="257810"/>
                </a:lnTo>
                <a:lnTo>
                  <a:pt x="302768" y="256540"/>
                </a:lnTo>
                <a:close/>
              </a:path>
              <a:path w="1185545" h="294639">
                <a:moveTo>
                  <a:pt x="543754" y="255270"/>
                </a:moveTo>
                <a:lnTo>
                  <a:pt x="499973" y="255270"/>
                </a:lnTo>
                <a:lnTo>
                  <a:pt x="500303" y="257810"/>
                </a:lnTo>
                <a:lnTo>
                  <a:pt x="519442" y="283210"/>
                </a:lnTo>
                <a:lnTo>
                  <a:pt x="526364" y="280670"/>
                </a:lnTo>
                <a:lnTo>
                  <a:pt x="543754" y="255270"/>
                </a:lnTo>
                <a:close/>
              </a:path>
              <a:path w="1185545" h="294639">
                <a:moveTo>
                  <a:pt x="761288" y="250190"/>
                </a:moveTo>
                <a:lnTo>
                  <a:pt x="311353" y="250190"/>
                </a:lnTo>
                <a:lnTo>
                  <a:pt x="307428" y="256540"/>
                </a:lnTo>
                <a:lnTo>
                  <a:pt x="303822" y="264160"/>
                </a:lnTo>
                <a:lnTo>
                  <a:pt x="298564" y="278130"/>
                </a:lnTo>
                <a:lnTo>
                  <a:pt x="304291" y="281940"/>
                </a:lnTo>
                <a:lnTo>
                  <a:pt x="349403" y="262890"/>
                </a:lnTo>
                <a:lnTo>
                  <a:pt x="360387" y="256540"/>
                </a:lnTo>
                <a:lnTo>
                  <a:pt x="498335" y="256540"/>
                </a:lnTo>
                <a:lnTo>
                  <a:pt x="499973" y="255270"/>
                </a:lnTo>
                <a:lnTo>
                  <a:pt x="543754" y="255270"/>
                </a:lnTo>
                <a:lnTo>
                  <a:pt x="544283" y="254000"/>
                </a:lnTo>
                <a:lnTo>
                  <a:pt x="758445" y="254000"/>
                </a:lnTo>
                <a:lnTo>
                  <a:pt x="761288" y="250190"/>
                </a:lnTo>
                <a:close/>
              </a:path>
              <a:path w="1185545" h="294639">
                <a:moveTo>
                  <a:pt x="478332" y="269240"/>
                </a:moveTo>
                <a:lnTo>
                  <a:pt x="437184" y="269240"/>
                </a:lnTo>
                <a:lnTo>
                  <a:pt x="436397" y="271780"/>
                </a:lnTo>
                <a:lnTo>
                  <a:pt x="435724" y="273050"/>
                </a:lnTo>
                <a:lnTo>
                  <a:pt x="434695" y="278130"/>
                </a:lnTo>
                <a:lnTo>
                  <a:pt x="437464" y="280670"/>
                </a:lnTo>
                <a:lnTo>
                  <a:pt x="442048" y="281940"/>
                </a:lnTo>
                <a:lnTo>
                  <a:pt x="457052" y="279400"/>
                </a:lnTo>
                <a:lnTo>
                  <a:pt x="472332" y="273050"/>
                </a:lnTo>
                <a:lnTo>
                  <a:pt x="478332" y="269240"/>
                </a:lnTo>
                <a:close/>
              </a:path>
              <a:path w="1185545" h="294639">
                <a:moveTo>
                  <a:pt x="1086170" y="266700"/>
                </a:moveTo>
                <a:lnTo>
                  <a:pt x="1062088" y="266700"/>
                </a:lnTo>
                <a:lnTo>
                  <a:pt x="1063574" y="270510"/>
                </a:lnTo>
                <a:lnTo>
                  <a:pt x="1064920" y="273050"/>
                </a:lnTo>
                <a:lnTo>
                  <a:pt x="1067600" y="281940"/>
                </a:lnTo>
                <a:lnTo>
                  <a:pt x="1078331" y="279400"/>
                </a:lnTo>
                <a:lnTo>
                  <a:pt x="1083246" y="273050"/>
                </a:lnTo>
                <a:lnTo>
                  <a:pt x="1085659" y="267970"/>
                </a:lnTo>
                <a:lnTo>
                  <a:pt x="1086170" y="266700"/>
                </a:lnTo>
                <a:close/>
              </a:path>
              <a:path w="1185545" h="294639">
                <a:moveTo>
                  <a:pt x="303985" y="255270"/>
                </a:moveTo>
                <a:lnTo>
                  <a:pt x="213105" y="255270"/>
                </a:lnTo>
                <a:lnTo>
                  <a:pt x="211035" y="261620"/>
                </a:lnTo>
                <a:lnTo>
                  <a:pt x="208826" y="266700"/>
                </a:lnTo>
                <a:lnTo>
                  <a:pt x="205333" y="276860"/>
                </a:lnTo>
                <a:lnTo>
                  <a:pt x="207733" y="280670"/>
                </a:lnTo>
                <a:lnTo>
                  <a:pt x="214464" y="279400"/>
                </a:lnTo>
                <a:lnTo>
                  <a:pt x="224552" y="276860"/>
                </a:lnTo>
                <a:lnTo>
                  <a:pt x="234373" y="271780"/>
                </a:lnTo>
                <a:lnTo>
                  <a:pt x="243445" y="265430"/>
                </a:lnTo>
                <a:lnTo>
                  <a:pt x="251282" y="260350"/>
                </a:lnTo>
                <a:lnTo>
                  <a:pt x="253555" y="259080"/>
                </a:lnTo>
                <a:lnTo>
                  <a:pt x="258203" y="256540"/>
                </a:lnTo>
                <a:lnTo>
                  <a:pt x="302768" y="256540"/>
                </a:lnTo>
                <a:lnTo>
                  <a:pt x="303985" y="255270"/>
                </a:lnTo>
                <a:close/>
              </a:path>
              <a:path w="1185545" h="294639">
                <a:moveTo>
                  <a:pt x="174321" y="254000"/>
                </a:moveTo>
                <a:lnTo>
                  <a:pt x="97840" y="254000"/>
                </a:lnTo>
                <a:lnTo>
                  <a:pt x="93802" y="260350"/>
                </a:lnTo>
                <a:lnTo>
                  <a:pt x="89547" y="265430"/>
                </a:lnTo>
                <a:lnTo>
                  <a:pt x="80276" y="275590"/>
                </a:lnTo>
                <a:lnTo>
                  <a:pt x="85255" y="279400"/>
                </a:lnTo>
                <a:lnTo>
                  <a:pt x="92176" y="278130"/>
                </a:lnTo>
                <a:lnTo>
                  <a:pt x="103778" y="274320"/>
                </a:lnTo>
                <a:lnTo>
                  <a:pt x="114588" y="269240"/>
                </a:lnTo>
                <a:lnTo>
                  <a:pt x="135039" y="259080"/>
                </a:lnTo>
                <a:lnTo>
                  <a:pt x="166907" y="259080"/>
                </a:lnTo>
                <a:lnTo>
                  <a:pt x="174321" y="254000"/>
                </a:lnTo>
                <a:close/>
              </a:path>
              <a:path w="1185545" h="294639">
                <a:moveTo>
                  <a:pt x="798487" y="250190"/>
                </a:moveTo>
                <a:lnTo>
                  <a:pt x="764438" y="250190"/>
                </a:lnTo>
                <a:lnTo>
                  <a:pt x="765961" y="256540"/>
                </a:lnTo>
                <a:lnTo>
                  <a:pt x="767700" y="262890"/>
                </a:lnTo>
                <a:lnTo>
                  <a:pt x="772553" y="279400"/>
                </a:lnTo>
                <a:lnTo>
                  <a:pt x="778865" y="279400"/>
                </a:lnTo>
                <a:lnTo>
                  <a:pt x="790333" y="271780"/>
                </a:lnTo>
                <a:lnTo>
                  <a:pt x="793140" y="267970"/>
                </a:lnTo>
                <a:lnTo>
                  <a:pt x="795845" y="257810"/>
                </a:lnTo>
                <a:lnTo>
                  <a:pt x="797090" y="254000"/>
                </a:lnTo>
                <a:lnTo>
                  <a:pt x="798487" y="250190"/>
                </a:lnTo>
                <a:close/>
              </a:path>
              <a:path w="1185545" h="294639">
                <a:moveTo>
                  <a:pt x="587933" y="0"/>
                </a:moveTo>
                <a:lnTo>
                  <a:pt x="523865" y="12700"/>
                </a:lnTo>
                <a:lnTo>
                  <a:pt x="463179" y="26670"/>
                </a:lnTo>
                <a:lnTo>
                  <a:pt x="405782" y="43180"/>
                </a:lnTo>
                <a:lnTo>
                  <a:pt x="351583" y="60960"/>
                </a:lnTo>
                <a:lnTo>
                  <a:pt x="300491" y="80010"/>
                </a:lnTo>
                <a:lnTo>
                  <a:pt x="252414" y="101600"/>
                </a:lnTo>
                <a:lnTo>
                  <a:pt x="207260" y="124460"/>
                </a:lnTo>
                <a:lnTo>
                  <a:pt x="164938" y="147320"/>
                </a:lnTo>
                <a:lnTo>
                  <a:pt x="125356" y="171450"/>
                </a:lnTo>
                <a:lnTo>
                  <a:pt x="88423" y="196850"/>
                </a:lnTo>
                <a:lnTo>
                  <a:pt x="54046" y="223520"/>
                </a:lnTo>
                <a:lnTo>
                  <a:pt x="22136" y="250190"/>
                </a:lnTo>
                <a:lnTo>
                  <a:pt x="23710" y="250190"/>
                </a:lnTo>
                <a:lnTo>
                  <a:pt x="18826" y="254000"/>
                </a:lnTo>
                <a:lnTo>
                  <a:pt x="13962" y="259080"/>
                </a:lnTo>
                <a:lnTo>
                  <a:pt x="9057" y="262890"/>
                </a:lnTo>
                <a:lnTo>
                  <a:pt x="1358" y="270510"/>
                </a:lnTo>
                <a:lnTo>
                  <a:pt x="0" y="276860"/>
                </a:lnTo>
                <a:lnTo>
                  <a:pt x="17233" y="273050"/>
                </a:lnTo>
                <a:lnTo>
                  <a:pt x="21818" y="270510"/>
                </a:lnTo>
                <a:lnTo>
                  <a:pt x="35725" y="261620"/>
                </a:lnTo>
                <a:lnTo>
                  <a:pt x="41871" y="257810"/>
                </a:lnTo>
                <a:lnTo>
                  <a:pt x="48132" y="255270"/>
                </a:lnTo>
                <a:lnTo>
                  <a:pt x="96100" y="255270"/>
                </a:lnTo>
                <a:lnTo>
                  <a:pt x="97027" y="254000"/>
                </a:lnTo>
                <a:lnTo>
                  <a:pt x="174321" y="254000"/>
                </a:lnTo>
                <a:lnTo>
                  <a:pt x="176174" y="252730"/>
                </a:lnTo>
                <a:lnTo>
                  <a:pt x="222773" y="252730"/>
                </a:lnTo>
                <a:lnTo>
                  <a:pt x="221716" y="248920"/>
                </a:lnTo>
                <a:lnTo>
                  <a:pt x="221221" y="247650"/>
                </a:lnTo>
                <a:lnTo>
                  <a:pt x="222224" y="246380"/>
                </a:lnTo>
                <a:lnTo>
                  <a:pt x="67817" y="246380"/>
                </a:lnTo>
                <a:lnTo>
                  <a:pt x="72224" y="240030"/>
                </a:lnTo>
                <a:lnTo>
                  <a:pt x="76553" y="236220"/>
                </a:lnTo>
                <a:lnTo>
                  <a:pt x="78381" y="234950"/>
                </a:lnTo>
                <a:lnTo>
                  <a:pt x="56870" y="234950"/>
                </a:lnTo>
                <a:lnTo>
                  <a:pt x="90013" y="207010"/>
                </a:lnTo>
                <a:lnTo>
                  <a:pt x="99152" y="200660"/>
                </a:lnTo>
                <a:lnTo>
                  <a:pt x="108267" y="195580"/>
                </a:lnTo>
                <a:lnTo>
                  <a:pt x="132487" y="180340"/>
                </a:lnTo>
                <a:lnTo>
                  <a:pt x="147954" y="170180"/>
                </a:lnTo>
                <a:lnTo>
                  <a:pt x="163708" y="161290"/>
                </a:lnTo>
                <a:lnTo>
                  <a:pt x="179768" y="152400"/>
                </a:lnTo>
                <a:lnTo>
                  <a:pt x="192749" y="143510"/>
                </a:lnTo>
                <a:lnTo>
                  <a:pt x="206309" y="137160"/>
                </a:lnTo>
                <a:lnTo>
                  <a:pt x="302464" y="92710"/>
                </a:lnTo>
                <a:lnTo>
                  <a:pt x="399931" y="57150"/>
                </a:lnTo>
                <a:lnTo>
                  <a:pt x="534847" y="19050"/>
                </a:lnTo>
                <a:lnTo>
                  <a:pt x="552040" y="15240"/>
                </a:lnTo>
                <a:lnTo>
                  <a:pt x="569721" y="10160"/>
                </a:lnTo>
                <a:lnTo>
                  <a:pt x="570052" y="10160"/>
                </a:lnTo>
                <a:lnTo>
                  <a:pt x="575703" y="8890"/>
                </a:lnTo>
                <a:lnTo>
                  <a:pt x="633085" y="8890"/>
                </a:lnTo>
                <a:lnTo>
                  <a:pt x="587933" y="0"/>
                </a:lnTo>
                <a:close/>
              </a:path>
              <a:path w="1185545" h="294639">
                <a:moveTo>
                  <a:pt x="679564" y="254000"/>
                </a:moveTo>
                <a:lnTo>
                  <a:pt x="544283" y="254000"/>
                </a:lnTo>
                <a:lnTo>
                  <a:pt x="547331" y="260350"/>
                </a:lnTo>
                <a:lnTo>
                  <a:pt x="551243" y="267970"/>
                </a:lnTo>
                <a:lnTo>
                  <a:pt x="562762" y="276860"/>
                </a:lnTo>
                <a:lnTo>
                  <a:pt x="571576" y="273050"/>
                </a:lnTo>
                <a:lnTo>
                  <a:pt x="577202" y="269240"/>
                </a:lnTo>
                <a:lnTo>
                  <a:pt x="578662" y="267970"/>
                </a:lnTo>
                <a:lnTo>
                  <a:pt x="579932" y="265430"/>
                </a:lnTo>
                <a:lnTo>
                  <a:pt x="623641" y="265430"/>
                </a:lnTo>
                <a:lnTo>
                  <a:pt x="626376" y="262890"/>
                </a:lnTo>
                <a:lnTo>
                  <a:pt x="630580" y="259080"/>
                </a:lnTo>
                <a:lnTo>
                  <a:pt x="674072" y="259080"/>
                </a:lnTo>
                <a:lnTo>
                  <a:pt x="679564" y="254000"/>
                </a:lnTo>
                <a:close/>
              </a:path>
              <a:path w="1185545" h="294639">
                <a:moveTo>
                  <a:pt x="95300" y="255270"/>
                </a:moveTo>
                <a:lnTo>
                  <a:pt x="48132" y="255270"/>
                </a:lnTo>
                <a:lnTo>
                  <a:pt x="42659" y="259080"/>
                </a:lnTo>
                <a:lnTo>
                  <a:pt x="37350" y="264160"/>
                </a:lnTo>
                <a:lnTo>
                  <a:pt x="31153" y="270510"/>
                </a:lnTo>
                <a:lnTo>
                  <a:pt x="30873" y="275590"/>
                </a:lnTo>
                <a:lnTo>
                  <a:pt x="35712" y="275590"/>
                </a:lnTo>
                <a:lnTo>
                  <a:pt x="50975" y="273050"/>
                </a:lnTo>
                <a:lnTo>
                  <a:pt x="66359" y="266700"/>
                </a:lnTo>
                <a:lnTo>
                  <a:pt x="81316" y="260350"/>
                </a:lnTo>
                <a:lnTo>
                  <a:pt x="95300" y="255270"/>
                </a:lnTo>
                <a:close/>
              </a:path>
              <a:path w="1185545" h="294639">
                <a:moveTo>
                  <a:pt x="1008814" y="261620"/>
                </a:moveTo>
                <a:lnTo>
                  <a:pt x="963117" y="261620"/>
                </a:lnTo>
                <a:lnTo>
                  <a:pt x="963777" y="262890"/>
                </a:lnTo>
                <a:lnTo>
                  <a:pt x="964247" y="265430"/>
                </a:lnTo>
                <a:lnTo>
                  <a:pt x="962418" y="271780"/>
                </a:lnTo>
                <a:lnTo>
                  <a:pt x="969175" y="274320"/>
                </a:lnTo>
                <a:lnTo>
                  <a:pt x="975194" y="271780"/>
                </a:lnTo>
                <a:lnTo>
                  <a:pt x="976299" y="271780"/>
                </a:lnTo>
                <a:lnTo>
                  <a:pt x="977315" y="270510"/>
                </a:lnTo>
                <a:lnTo>
                  <a:pt x="1004586" y="270510"/>
                </a:lnTo>
                <a:lnTo>
                  <a:pt x="1008814" y="261620"/>
                </a:lnTo>
                <a:close/>
              </a:path>
              <a:path w="1185545" h="294639">
                <a:moveTo>
                  <a:pt x="1180886" y="267970"/>
                </a:moveTo>
                <a:lnTo>
                  <a:pt x="1130134" y="267970"/>
                </a:lnTo>
                <a:lnTo>
                  <a:pt x="1134338" y="269240"/>
                </a:lnTo>
                <a:lnTo>
                  <a:pt x="1138656" y="269240"/>
                </a:lnTo>
                <a:lnTo>
                  <a:pt x="1149132" y="270510"/>
                </a:lnTo>
                <a:lnTo>
                  <a:pt x="1163762" y="271780"/>
                </a:lnTo>
                <a:lnTo>
                  <a:pt x="1177295" y="270510"/>
                </a:lnTo>
                <a:lnTo>
                  <a:pt x="1180886" y="267970"/>
                </a:lnTo>
                <a:close/>
              </a:path>
              <a:path w="1185545" h="294639">
                <a:moveTo>
                  <a:pt x="287172" y="223520"/>
                </a:moveTo>
                <a:lnTo>
                  <a:pt x="253792" y="242570"/>
                </a:lnTo>
                <a:lnTo>
                  <a:pt x="223126" y="254000"/>
                </a:lnTo>
                <a:lnTo>
                  <a:pt x="305201" y="254000"/>
                </a:lnTo>
                <a:lnTo>
                  <a:pt x="308851" y="250190"/>
                </a:lnTo>
                <a:lnTo>
                  <a:pt x="1165611" y="250190"/>
                </a:lnTo>
                <a:lnTo>
                  <a:pt x="1157025" y="245110"/>
                </a:lnTo>
                <a:lnTo>
                  <a:pt x="1148658" y="240030"/>
                </a:lnTo>
                <a:lnTo>
                  <a:pt x="288759" y="240030"/>
                </a:lnTo>
                <a:lnTo>
                  <a:pt x="277748" y="236220"/>
                </a:lnTo>
                <a:lnTo>
                  <a:pt x="282409" y="228600"/>
                </a:lnTo>
                <a:lnTo>
                  <a:pt x="287172" y="223520"/>
                </a:lnTo>
                <a:close/>
              </a:path>
              <a:path w="1185545" h="294639">
                <a:moveTo>
                  <a:pt x="144894" y="226060"/>
                </a:moveTo>
                <a:lnTo>
                  <a:pt x="132202" y="231140"/>
                </a:lnTo>
                <a:lnTo>
                  <a:pt x="125804" y="232410"/>
                </a:lnTo>
                <a:lnTo>
                  <a:pt x="119367" y="234950"/>
                </a:lnTo>
                <a:lnTo>
                  <a:pt x="111175" y="237490"/>
                </a:lnTo>
                <a:lnTo>
                  <a:pt x="102874" y="241300"/>
                </a:lnTo>
                <a:lnTo>
                  <a:pt x="94362" y="243840"/>
                </a:lnTo>
                <a:lnTo>
                  <a:pt x="85534" y="245110"/>
                </a:lnTo>
                <a:lnTo>
                  <a:pt x="80505" y="246380"/>
                </a:lnTo>
                <a:lnTo>
                  <a:pt x="222224" y="246380"/>
                </a:lnTo>
                <a:lnTo>
                  <a:pt x="223227" y="245110"/>
                </a:lnTo>
                <a:lnTo>
                  <a:pt x="136093" y="245110"/>
                </a:lnTo>
                <a:lnTo>
                  <a:pt x="127863" y="241300"/>
                </a:lnTo>
                <a:lnTo>
                  <a:pt x="131013" y="237490"/>
                </a:lnTo>
                <a:lnTo>
                  <a:pt x="136956" y="231140"/>
                </a:lnTo>
                <a:lnTo>
                  <a:pt x="144894" y="226060"/>
                </a:lnTo>
                <a:close/>
              </a:path>
              <a:path w="1185545" h="294639">
                <a:moveTo>
                  <a:pt x="235229" y="207010"/>
                </a:moveTo>
                <a:lnTo>
                  <a:pt x="223843" y="212090"/>
                </a:lnTo>
                <a:lnTo>
                  <a:pt x="212396" y="215900"/>
                </a:lnTo>
                <a:lnTo>
                  <a:pt x="189801" y="226060"/>
                </a:lnTo>
                <a:lnTo>
                  <a:pt x="147256" y="242570"/>
                </a:lnTo>
                <a:lnTo>
                  <a:pt x="136093" y="245110"/>
                </a:lnTo>
                <a:lnTo>
                  <a:pt x="223227" y="245110"/>
                </a:lnTo>
                <a:lnTo>
                  <a:pt x="227558" y="241300"/>
                </a:lnTo>
                <a:lnTo>
                  <a:pt x="229986" y="238760"/>
                </a:lnTo>
                <a:lnTo>
                  <a:pt x="209943" y="238760"/>
                </a:lnTo>
                <a:lnTo>
                  <a:pt x="204279" y="237490"/>
                </a:lnTo>
                <a:lnTo>
                  <a:pt x="200935" y="232410"/>
                </a:lnTo>
                <a:lnTo>
                  <a:pt x="207743" y="224790"/>
                </a:lnTo>
                <a:lnTo>
                  <a:pt x="220556" y="215900"/>
                </a:lnTo>
                <a:lnTo>
                  <a:pt x="235229" y="207010"/>
                </a:lnTo>
                <a:close/>
              </a:path>
              <a:path w="1185545" h="294639">
                <a:moveTo>
                  <a:pt x="348678" y="209550"/>
                </a:moveTo>
                <a:lnTo>
                  <a:pt x="341096" y="214630"/>
                </a:lnTo>
                <a:lnTo>
                  <a:pt x="337197" y="217170"/>
                </a:lnTo>
                <a:lnTo>
                  <a:pt x="329212" y="220980"/>
                </a:lnTo>
                <a:lnTo>
                  <a:pt x="320978" y="226060"/>
                </a:lnTo>
                <a:lnTo>
                  <a:pt x="312446" y="229870"/>
                </a:lnTo>
                <a:lnTo>
                  <a:pt x="303568" y="233680"/>
                </a:lnTo>
                <a:lnTo>
                  <a:pt x="299389" y="234950"/>
                </a:lnTo>
                <a:lnTo>
                  <a:pt x="288759" y="240030"/>
                </a:lnTo>
                <a:lnTo>
                  <a:pt x="1148658" y="240030"/>
                </a:lnTo>
                <a:lnTo>
                  <a:pt x="1146566" y="238760"/>
                </a:lnTo>
                <a:lnTo>
                  <a:pt x="1139769" y="233680"/>
                </a:lnTo>
                <a:lnTo>
                  <a:pt x="385635" y="233680"/>
                </a:lnTo>
                <a:lnTo>
                  <a:pt x="377651" y="232410"/>
                </a:lnTo>
                <a:lnTo>
                  <a:pt x="376353" y="227330"/>
                </a:lnTo>
                <a:lnTo>
                  <a:pt x="377691" y="224790"/>
                </a:lnTo>
                <a:lnTo>
                  <a:pt x="351485" y="224790"/>
                </a:lnTo>
                <a:lnTo>
                  <a:pt x="341642" y="222250"/>
                </a:lnTo>
                <a:lnTo>
                  <a:pt x="343471" y="215900"/>
                </a:lnTo>
                <a:lnTo>
                  <a:pt x="348678" y="209550"/>
                </a:lnTo>
                <a:close/>
              </a:path>
              <a:path w="1185545" h="294639">
                <a:moveTo>
                  <a:pt x="240207" y="227330"/>
                </a:moveTo>
                <a:lnTo>
                  <a:pt x="234556" y="229870"/>
                </a:lnTo>
                <a:lnTo>
                  <a:pt x="228739" y="232410"/>
                </a:lnTo>
                <a:lnTo>
                  <a:pt x="217690" y="236220"/>
                </a:lnTo>
                <a:lnTo>
                  <a:pt x="209943" y="238760"/>
                </a:lnTo>
                <a:lnTo>
                  <a:pt x="229986" y="238760"/>
                </a:lnTo>
                <a:lnTo>
                  <a:pt x="236054" y="232410"/>
                </a:lnTo>
                <a:lnTo>
                  <a:pt x="238099" y="229870"/>
                </a:lnTo>
                <a:lnTo>
                  <a:pt x="240207" y="227330"/>
                </a:lnTo>
                <a:close/>
              </a:path>
              <a:path w="1185545" h="294639">
                <a:moveTo>
                  <a:pt x="93802" y="226060"/>
                </a:moveTo>
                <a:lnTo>
                  <a:pt x="91224" y="226060"/>
                </a:lnTo>
                <a:lnTo>
                  <a:pt x="85724" y="228600"/>
                </a:lnTo>
                <a:lnTo>
                  <a:pt x="79134" y="231140"/>
                </a:lnTo>
                <a:lnTo>
                  <a:pt x="72207" y="233680"/>
                </a:lnTo>
                <a:lnTo>
                  <a:pt x="64949" y="234950"/>
                </a:lnTo>
                <a:lnTo>
                  <a:pt x="78381" y="234950"/>
                </a:lnTo>
                <a:lnTo>
                  <a:pt x="82037" y="232410"/>
                </a:lnTo>
                <a:lnTo>
                  <a:pt x="87942" y="229870"/>
                </a:lnTo>
                <a:lnTo>
                  <a:pt x="93802" y="226060"/>
                </a:lnTo>
                <a:close/>
              </a:path>
              <a:path w="1185545" h="294639">
                <a:moveTo>
                  <a:pt x="478828" y="186690"/>
                </a:moveTo>
                <a:lnTo>
                  <a:pt x="470274" y="191770"/>
                </a:lnTo>
                <a:lnTo>
                  <a:pt x="452708" y="201930"/>
                </a:lnTo>
                <a:lnTo>
                  <a:pt x="444233" y="207010"/>
                </a:lnTo>
                <a:lnTo>
                  <a:pt x="436998" y="212090"/>
                </a:lnTo>
                <a:lnTo>
                  <a:pt x="429625" y="217170"/>
                </a:lnTo>
                <a:lnTo>
                  <a:pt x="422009" y="220980"/>
                </a:lnTo>
                <a:lnTo>
                  <a:pt x="414045" y="226060"/>
                </a:lnTo>
                <a:lnTo>
                  <a:pt x="407713" y="228600"/>
                </a:lnTo>
                <a:lnTo>
                  <a:pt x="400716" y="231140"/>
                </a:lnTo>
                <a:lnTo>
                  <a:pt x="393282" y="233680"/>
                </a:lnTo>
                <a:lnTo>
                  <a:pt x="1139769" y="233680"/>
                </a:lnTo>
                <a:lnTo>
                  <a:pt x="1136370" y="231140"/>
                </a:lnTo>
                <a:lnTo>
                  <a:pt x="1130122" y="227330"/>
                </a:lnTo>
                <a:lnTo>
                  <a:pt x="1123429" y="223520"/>
                </a:lnTo>
                <a:lnTo>
                  <a:pt x="744626" y="223520"/>
                </a:lnTo>
                <a:lnTo>
                  <a:pt x="737615" y="222250"/>
                </a:lnTo>
                <a:lnTo>
                  <a:pt x="735018" y="219710"/>
                </a:lnTo>
                <a:lnTo>
                  <a:pt x="522604" y="219710"/>
                </a:lnTo>
                <a:lnTo>
                  <a:pt x="513613" y="218440"/>
                </a:lnTo>
                <a:lnTo>
                  <a:pt x="512229" y="213360"/>
                </a:lnTo>
                <a:lnTo>
                  <a:pt x="511797" y="210820"/>
                </a:lnTo>
                <a:lnTo>
                  <a:pt x="512036" y="203200"/>
                </a:lnTo>
                <a:lnTo>
                  <a:pt x="471560" y="203200"/>
                </a:lnTo>
                <a:lnTo>
                  <a:pt x="471093" y="198120"/>
                </a:lnTo>
                <a:lnTo>
                  <a:pt x="472490" y="194310"/>
                </a:lnTo>
                <a:lnTo>
                  <a:pt x="475449" y="190500"/>
                </a:lnTo>
                <a:lnTo>
                  <a:pt x="478828" y="186690"/>
                </a:lnTo>
                <a:close/>
              </a:path>
              <a:path w="1185545" h="294639">
                <a:moveTo>
                  <a:pt x="403377" y="198120"/>
                </a:moveTo>
                <a:lnTo>
                  <a:pt x="397689" y="201930"/>
                </a:lnTo>
                <a:lnTo>
                  <a:pt x="391906" y="205740"/>
                </a:lnTo>
                <a:lnTo>
                  <a:pt x="386032" y="208280"/>
                </a:lnTo>
                <a:lnTo>
                  <a:pt x="380072" y="212090"/>
                </a:lnTo>
                <a:lnTo>
                  <a:pt x="373646" y="214630"/>
                </a:lnTo>
                <a:lnTo>
                  <a:pt x="367017" y="218440"/>
                </a:lnTo>
                <a:lnTo>
                  <a:pt x="356438" y="222250"/>
                </a:lnTo>
                <a:lnTo>
                  <a:pt x="351485" y="224790"/>
                </a:lnTo>
                <a:lnTo>
                  <a:pt x="377691" y="224790"/>
                </a:lnTo>
                <a:lnTo>
                  <a:pt x="379029" y="222250"/>
                </a:lnTo>
                <a:lnTo>
                  <a:pt x="382968" y="217170"/>
                </a:lnTo>
                <a:lnTo>
                  <a:pt x="387659" y="212090"/>
                </a:lnTo>
                <a:lnTo>
                  <a:pt x="392672" y="208280"/>
                </a:lnTo>
                <a:lnTo>
                  <a:pt x="397936" y="203200"/>
                </a:lnTo>
                <a:lnTo>
                  <a:pt x="403377" y="198120"/>
                </a:lnTo>
                <a:close/>
              </a:path>
              <a:path w="1185545" h="294639">
                <a:moveTo>
                  <a:pt x="751598" y="182880"/>
                </a:moveTo>
                <a:lnTo>
                  <a:pt x="752500" y="185420"/>
                </a:lnTo>
                <a:lnTo>
                  <a:pt x="755637" y="191770"/>
                </a:lnTo>
                <a:lnTo>
                  <a:pt x="758418" y="199390"/>
                </a:lnTo>
                <a:lnTo>
                  <a:pt x="759980" y="205740"/>
                </a:lnTo>
                <a:lnTo>
                  <a:pt x="760565" y="212090"/>
                </a:lnTo>
                <a:lnTo>
                  <a:pt x="759147" y="218440"/>
                </a:lnTo>
                <a:lnTo>
                  <a:pt x="754306" y="223520"/>
                </a:lnTo>
                <a:lnTo>
                  <a:pt x="1123429" y="223520"/>
                </a:lnTo>
                <a:lnTo>
                  <a:pt x="1116609" y="219710"/>
                </a:lnTo>
                <a:lnTo>
                  <a:pt x="1100131" y="207010"/>
                </a:lnTo>
                <a:lnTo>
                  <a:pt x="811994" y="207010"/>
                </a:lnTo>
                <a:lnTo>
                  <a:pt x="804268" y="203200"/>
                </a:lnTo>
                <a:lnTo>
                  <a:pt x="797509" y="199390"/>
                </a:lnTo>
                <a:lnTo>
                  <a:pt x="795744" y="198120"/>
                </a:lnTo>
                <a:lnTo>
                  <a:pt x="783755" y="198120"/>
                </a:lnTo>
                <a:lnTo>
                  <a:pt x="765352" y="195580"/>
                </a:lnTo>
                <a:lnTo>
                  <a:pt x="757529" y="187960"/>
                </a:lnTo>
                <a:lnTo>
                  <a:pt x="751598" y="182880"/>
                </a:lnTo>
                <a:close/>
              </a:path>
              <a:path w="1185545" h="294639">
                <a:moveTo>
                  <a:pt x="557352" y="193040"/>
                </a:moveTo>
                <a:lnTo>
                  <a:pt x="551008" y="198120"/>
                </a:lnTo>
                <a:lnTo>
                  <a:pt x="544377" y="203200"/>
                </a:lnTo>
                <a:lnTo>
                  <a:pt x="537430" y="208280"/>
                </a:lnTo>
                <a:lnTo>
                  <a:pt x="530136" y="213360"/>
                </a:lnTo>
                <a:lnTo>
                  <a:pt x="527596" y="215900"/>
                </a:lnTo>
                <a:lnTo>
                  <a:pt x="522604" y="219710"/>
                </a:lnTo>
                <a:lnTo>
                  <a:pt x="735018" y="219710"/>
                </a:lnTo>
                <a:lnTo>
                  <a:pt x="732421" y="217170"/>
                </a:lnTo>
                <a:lnTo>
                  <a:pt x="731046" y="215900"/>
                </a:lnTo>
                <a:lnTo>
                  <a:pt x="553529" y="215900"/>
                </a:lnTo>
                <a:lnTo>
                  <a:pt x="550214" y="210820"/>
                </a:lnTo>
                <a:lnTo>
                  <a:pt x="552411" y="204470"/>
                </a:lnTo>
                <a:lnTo>
                  <a:pt x="555383" y="196850"/>
                </a:lnTo>
                <a:lnTo>
                  <a:pt x="556285" y="194310"/>
                </a:lnTo>
                <a:lnTo>
                  <a:pt x="557352" y="193040"/>
                </a:lnTo>
                <a:close/>
              </a:path>
              <a:path w="1185545" h="294639">
                <a:moveTo>
                  <a:pt x="605561" y="167640"/>
                </a:moveTo>
                <a:lnTo>
                  <a:pt x="601121" y="173990"/>
                </a:lnTo>
                <a:lnTo>
                  <a:pt x="596649" y="180340"/>
                </a:lnTo>
                <a:lnTo>
                  <a:pt x="591952" y="186690"/>
                </a:lnTo>
                <a:lnTo>
                  <a:pt x="586841" y="193040"/>
                </a:lnTo>
                <a:lnTo>
                  <a:pt x="580789" y="200660"/>
                </a:lnTo>
                <a:lnTo>
                  <a:pt x="573568" y="207010"/>
                </a:lnTo>
                <a:lnTo>
                  <a:pt x="564869" y="212090"/>
                </a:lnTo>
                <a:lnTo>
                  <a:pt x="554380" y="215900"/>
                </a:lnTo>
                <a:lnTo>
                  <a:pt x="611669" y="215900"/>
                </a:lnTo>
                <a:lnTo>
                  <a:pt x="604935" y="213360"/>
                </a:lnTo>
                <a:lnTo>
                  <a:pt x="600426" y="207010"/>
                </a:lnTo>
                <a:lnTo>
                  <a:pt x="598385" y="201930"/>
                </a:lnTo>
                <a:lnTo>
                  <a:pt x="598160" y="193040"/>
                </a:lnTo>
                <a:lnTo>
                  <a:pt x="599554" y="184150"/>
                </a:lnTo>
                <a:lnTo>
                  <a:pt x="602157" y="175260"/>
                </a:lnTo>
                <a:lnTo>
                  <a:pt x="605561" y="167640"/>
                </a:lnTo>
                <a:close/>
              </a:path>
              <a:path w="1185545" h="294639">
                <a:moveTo>
                  <a:pt x="645185" y="186690"/>
                </a:moveTo>
                <a:lnTo>
                  <a:pt x="634933" y="201930"/>
                </a:lnTo>
                <a:lnTo>
                  <a:pt x="628530" y="208280"/>
                </a:lnTo>
                <a:lnTo>
                  <a:pt x="620382" y="214630"/>
                </a:lnTo>
                <a:lnTo>
                  <a:pt x="611669" y="215900"/>
                </a:lnTo>
                <a:lnTo>
                  <a:pt x="731046" y="215900"/>
                </a:lnTo>
                <a:lnTo>
                  <a:pt x="729671" y="214630"/>
                </a:lnTo>
                <a:lnTo>
                  <a:pt x="655510" y="214630"/>
                </a:lnTo>
                <a:lnTo>
                  <a:pt x="648004" y="210820"/>
                </a:lnTo>
                <a:lnTo>
                  <a:pt x="647369" y="207010"/>
                </a:lnTo>
                <a:lnTo>
                  <a:pt x="645604" y="198120"/>
                </a:lnTo>
                <a:lnTo>
                  <a:pt x="645318" y="194310"/>
                </a:lnTo>
                <a:lnTo>
                  <a:pt x="645193" y="187960"/>
                </a:lnTo>
                <a:lnTo>
                  <a:pt x="645185" y="186690"/>
                </a:lnTo>
                <a:close/>
              </a:path>
              <a:path w="1185545" h="294639">
                <a:moveTo>
                  <a:pt x="672185" y="180340"/>
                </a:moveTo>
                <a:lnTo>
                  <a:pt x="670915" y="185420"/>
                </a:lnTo>
                <a:lnTo>
                  <a:pt x="669696" y="190500"/>
                </a:lnTo>
                <a:lnTo>
                  <a:pt x="667626" y="199390"/>
                </a:lnTo>
                <a:lnTo>
                  <a:pt x="666368" y="204470"/>
                </a:lnTo>
                <a:lnTo>
                  <a:pt x="655510" y="214630"/>
                </a:lnTo>
                <a:lnTo>
                  <a:pt x="729671" y="214630"/>
                </a:lnTo>
                <a:lnTo>
                  <a:pt x="722795" y="208280"/>
                </a:lnTo>
                <a:lnTo>
                  <a:pt x="689732" y="208280"/>
                </a:lnTo>
                <a:lnTo>
                  <a:pt x="683518" y="203200"/>
                </a:lnTo>
                <a:lnTo>
                  <a:pt x="678921" y="196850"/>
                </a:lnTo>
                <a:lnTo>
                  <a:pt x="676440" y="191770"/>
                </a:lnTo>
                <a:lnTo>
                  <a:pt x="674751" y="187960"/>
                </a:lnTo>
                <a:lnTo>
                  <a:pt x="673392" y="184150"/>
                </a:lnTo>
                <a:lnTo>
                  <a:pt x="672185" y="180340"/>
                </a:lnTo>
                <a:close/>
              </a:path>
              <a:path w="1185545" h="294639">
                <a:moveTo>
                  <a:pt x="705065" y="180340"/>
                </a:moveTo>
                <a:lnTo>
                  <a:pt x="704697" y="187960"/>
                </a:lnTo>
                <a:lnTo>
                  <a:pt x="704265" y="193040"/>
                </a:lnTo>
                <a:lnTo>
                  <a:pt x="701763" y="201930"/>
                </a:lnTo>
                <a:lnTo>
                  <a:pt x="700722" y="205740"/>
                </a:lnTo>
                <a:lnTo>
                  <a:pt x="697064" y="208280"/>
                </a:lnTo>
                <a:lnTo>
                  <a:pt x="722795" y="208280"/>
                </a:lnTo>
                <a:lnTo>
                  <a:pt x="718286" y="201930"/>
                </a:lnTo>
                <a:lnTo>
                  <a:pt x="710958" y="190500"/>
                </a:lnTo>
                <a:lnTo>
                  <a:pt x="707872" y="185420"/>
                </a:lnTo>
                <a:lnTo>
                  <a:pt x="705065" y="180340"/>
                </a:lnTo>
                <a:close/>
              </a:path>
              <a:path w="1185545" h="294639">
                <a:moveTo>
                  <a:pt x="814590" y="177800"/>
                </a:moveTo>
                <a:lnTo>
                  <a:pt x="814146" y="177800"/>
                </a:lnTo>
                <a:lnTo>
                  <a:pt x="816610" y="181610"/>
                </a:lnTo>
                <a:lnTo>
                  <a:pt x="818807" y="184150"/>
                </a:lnTo>
                <a:lnTo>
                  <a:pt x="820686" y="187960"/>
                </a:lnTo>
                <a:lnTo>
                  <a:pt x="823095" y="191770"/>
                </a:lnTo>
                <a:lnTo>
                  <a:pt x="825020" y="196850"/>
                </a:lnTo>
                <a:lnTo>
                  <a:pt x="824655" y="201930"/>
                </a:lnTo>
                <a:lnTo>
                  <a:pt x="820191" y="205740"/>
                </a:lnTo>
                <a:lnTo>
                  <a:pt x="811994" y="207010"/>
                </a:lnTo>
                <a:lnTo>
                  <a:pt x="1100131" y="207010"/>
                </a:lnTo>
                <a:lnTo>
                  <a:pt x="1085300" y="195580"/>
                </a:lnTo>
                <a:lnTo>
                  <a:pt x="1063034" y="180340"/>
                </a:lnTo>
                <a:lnTo>
                  <a:pt x="819353" y="180340"/>
                </a:lnTo>
                <a:lnTo>
                  <a:pt x="814590" y="177800"/>
                </a:lnTo>
                <a:close/>
              </a:path>
              <a:path w="1185545" h="294639">
                <a:moveTo>
                  <a:pt x="530707" y="168910"/>
                </a:moveTo>
                <a:lnTo>
                  <a:pt x="524624" y="172720"/>
                </a:lnTo>
                <a:lnTo>
                  <a:pt x="515850" y="180340"/>
                </a:lnTo>
                <a:lnTo>
                  <a:pt x="506761" y="186690"/>
                </a:lnTo>
                <a:lnTo>
                  <a:pt x="497178" y="194310"/>
                </a:lnTo>
                <a:lnTo>
                  <a:pt x="481800" y="201930"/>
                </a:lnTo>
                <a:lnTo>
                  <a:pt x="475905" y="203200"/>
                </a:lnTo>
                <a:lnTo>
                  <a:pt x="512036" y="203200"/>
                </a:lnTo>
                <a:lnTo>
                  <a:pt x="514702" y="195580"/>
                </a:lnTo>
                <a:lnTo>
                  <a:pt x="518801" y="187960"/>
                </a:lnTo>
                <a:lnTo>
                  <a:pt x="523341" y="180340"/>
                </a:lnTo>
                <a:lnTo>
                  <a:pt x="525856" y="176530"/>
                </a:lnTo>
                <a:lnTo>
                  <a:pt x="530707" y="168910"/>
                </a:lnTo>
                <a:close/>
              </a:path>
              <a:path w="1185545" h="294639">
                <a:moveTo>
                  <a:pt x="777951" y="181610"/>
                </a:moveTo>
                <a:lnTo>
                  <a:pt x="781316" y="189230"/>
                </a:lnTo>
                <a:lnTo>
                  <a:pt x="783755" y="198120"/>
                </a:lnTo>
                <a:lnTo>
                  <a:pt x="795744" y="198120"/>
                </a:lnTo>
                <a:lnTo>
                  <a:pt x="792213" y="195580"/>
                </a:lnTo>
                <a:lnTo>
                  <a:pt x="786993" y="190500"/>
                </a:lnTo>
                <a:lnTo>
                  <a:pt x="782408" y="186690"/>
                </a:lnTo>
                <a:lnTo>
                  <a:pt x="777951" y="181610"/>
                </a:lnTo>
                <a:close/>
              </a:path>
              <a:path w="1185545" h="294639">
                <a:moveTo>
                  <a:pt x="803313" y="146050"/>
                </a:moveTo>
                <a:lnTo>
                  <a:pt x="806957" y="149860"/>
                </a:lnTo>
                <a:lnTo>
                  <a:pt x="810526" y="152400"/>
                </a:lnTo>
                <a:lnTo>
                  <a:pt x="819213" y="161290"/>
                </a:lnTo>
                <a:lnTo>
                  <a:pt x="824344" y="167640"/>
                </a:lnTo>
                <a:lnTo>
                  <a:pt x="822947" y="177800"/>
                </a:lnTo>
                <a:lnTo>
                  <a:pt x="819353" y="180340"/>
                </a:lnTo>
                <a:lnTo>
                  <a:pt x="1063034" y="180340"/>
                </a:lnTo>
                <a:lnTo>
                  <a:pt x="1051900" y="172720"/>
                </a:lnTo>
                <a:lnTo>
                  <a:pt x="1016342" y="151130"/>
                </a:lnTo>
                <a:lnTo>
                  <a:pt x="1014120" y="149860"/>
                </a:lnTo>
                <a:lnTo>
                  <a:pt x="810717" y="149860"/>
                </a:lnTo>
                <a:lnTo>
                  <a:pt x="806970" y="148590"/>
                </a:lnTo>
                <a:lnTo>
                  <a:pt x="803313" y="146050"/>
                </a:lnTo>
                <a:close/>
              </a:path>
              <a:path w="1185545" h="294639">
                <a:moveTo>
                  <a:pt x="633085" y="8890"/>
                </a:moveTo>
                <a:lnTo>
                  <a:pt x="582548" y="8890"/>
                </a:lnTo>
                <a:lnTo>
                  <a:pt x="589622" y="10160"/>
                </a:lnTo>
                <a:lnTo>
                  <a:pt x="612518" y="15240"/>
                </a:lnTo>
                <a:lnTo>
                  <a:pt x="634055" y="22860"/>
                </a:lnTo>
                <a:lnTo>
                  <a:pt x="654604" y="30480"/>
                </a:lnTo>
                <a:lnTo>
                  <a:pt x="674535" y="40640"/>
                </a:lnTo>
                <a:lnTo>
                  <a:pt x="717024" y="58420"/>
                </a:lnTo>
                <a:lnTo>
                  <a:pt x="737809" y="68580"/>
                </a:lnTo>
                <a:lnTo>
                  <a:pt x="757313" y="78740"/>
                </a:lnTo>
                <a:lnTo>
                  <a:pt x="768615" y="86360"/>
                </a:lnTo>
                <a:lnTo>
                  <a:pt x="774099" y="88900"/>
                </a:lnTo>
                <a:lnTo>
                  <a:pt x="779221" y="92710"/>
                </a:lnTo>
                <a:lnTo>
                  <a:pt x="782853" y="96520"/>
                </a:lnTo>
                <a:lnTo>
                  <a:pt x="789990" y="101600"/>
                </a:lnTo>
                <a:lnTo>
                  <a:pt x="782650" y="106680"/>
                </a:lnTo>
                <a:lnTo>
                  <a:pt x="776744" y="106680"/>
                </a:lnTo>
                <a:lnTo>
                  <a:pt x="782440" y="110490"/>
                </a:lnTo>
                <a:lnTo>
                  <a:pt x="788001" y="114300"/>
                </a:lnTo>
                <a:lnTo>
                  <a:pt x="793398" y="119380"/>
                </a:lnTo>
                <a:lnTo>
                  <a:pt x="798601" y="123190"/>
                </a:lnTo>
                <a:lnTo>
                  <a:pt x="801916" y="125730"/>
                </a:lnTo>
                <a:lnTo>
                  <a:pt x="805903" y="128270"/>
                </a:lnTo>
                <a:lnTo>
                  <a:pt x="809155" y="132080"/>
                </a:lnTo>
                <a:lnTo>
                  <a:pt x="813032" y="134620"/>
                </a:lnTo>
                <a:lnTo>
                  <a:pt x="816770" y="139700"/>
                </a:lnTo>
                <a:lnTo>
                  <a:pt x="817900" y="144780"/>
                </a:lnTo>
                <a:lnTo>
                  <a:pt x="813955" y="148590"/>
                </a:lnTo>
                <a:lnTo>
                  <a:pt x="810717" y="149860"/>
                </a:lnTo>
                <a:lnTo>
                  <a:pt x="1014120" y="149860"/>
                </a:lnTo>
                <a:lnTo>
                  <a:pt x="978557" y="129540"/>
                </a:lnTo>
                <a:lnTo>
                  <a:pt x="938477" y="109220"/>
                </a:lnTo>
                <a:lnTo>
                  <a:pt x="896034" y="88900"/>
                </a:lnTo>
                <a:lnTo>
                  <a:pt x="851159" y="71120"/>
                </a:lnTo>
                <a:lnTo>
                  <a:pt x="803785" y="53340"/>
                </a:lnTo>
                <a:lnTo>
                  <a:pt x="753844" y="38100"/>
                </a:lnTo>
                <a:lnTo>
                  <a:pt x="701267" y="24130"/>
                </a:lnTo>
                <a:lnTo>
                  <a:pt x="645986" y="11430"/>
                </a:lnTo>
                <a:lnTo>
                  <a:pt x="633085" y="889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1" name="object 1591"/>
          <p:cNvSpPr/>
          <p:nvPr/>
        </p:nvSpPr>
        <p:spPr>
          <a:xfrm>
            <a:off x="1267771" y="2340323"/>
            <a:ext cx="600710" cy="294640"/>
          </a:xfrm>
          <a:custGeom>
            <a:avLst/>
            <a:gdLst/>
            <a:ahLst/>
            <a:cxnLst/>
            <a:rect l="l" t="t" r="r" b="b"/>
            <a:pathLst>
              <a:path w="600710" h="294639">
                <a:moveTo>
                  <a:pt x="419326" y="271081"/>
                </a:moveTo>
                <a:lnTo>
                  <a:pt x="392379" y="271081"/>
                </a:lnTo>
                <a:lnTo>
                  <a:pt x="392523" y="273138"/>
                </a:lnTo>
                <a:lnTo>
                  <a:pt x="392645" y="276212"/>
                </a:lnTo>
                <a:lnTo>
                  <a:pt x="390042" y="281279"/>
                </a:lnTo>
                <a:lnTo>
                  <a:pt x="388823" y="286372"/>
                </a:lnTo>
                <a:lnTo>
                  <a:pt x="391401" y="290233"/>
                </a:lnTo>
                <a:lnTo>
                  <a:pt x="392074" y="294500"/>
                </a:lnTo>
                <a:lnTo>
                  <a:pt x="400659" y="293039"/>
                </a:lnTo>
                <a:lnTo>
                  <a:pt x="404101" y="290664"/>
                </a:lnTo>
                <a:lnTo>
                  <a:pt x="412022" y="283160"/>
                </a:lnTo>
                <a:lnTo>
                  <a:pt x="417836" y="274132"/>
                </a:lnTo>
                <a:lnTo>
                  <a:pt x="419326" y="271081"/>
                </a:lnTo>
                <a:close/>
              </a:path>
              <a:path w="600710" h="294639">
                <a:moveTo>
                  <a:pt x="600092" y="263499"/>
                </a:moveTo>
                <a:lnTo>
                  <a:pt x="502767" y="263499"/>
                </a:lnTo>
                <a:lnTo>
                  <a:pt x="510154" y="269980"/>
                </a:lnTo>
                <a:lnTo>
                  <a:pt x="517902" y="276545"/>
                </a:lnTo>
                <a:lnTo>
                  <a:pt x="526386" y="282600"/>
                </a:lnTo>
                <a:lnTo>
                  <a:pt x="535686" y="287400"/>
                </a:lnTo>
                <a:lnTo>
                  <a:pt x="540512" y="289344"/>
                </a:lnTo>
                <a:lnTo>
                  <a:pt x="547116" y="284467"/>
                </a:lnTo>
                <a:lnTo>
                  <a:pt x="547966" y="276885"/>
                </a:lnTo>
                <a:lnTo>
                  <a:pt x="544909" y="272199"/>
                </a:lnTo>
                <a:lnTo>
                  <a:pt x="541045" y="267906"/>
                </a:lnTo>
                <a:lnTo>
                  <a:pt x="596390" y="267906"/>
                </a:lnTo>
                <a:lnTo>
                  <a:pt x="599528" y="265531"/>
                </a:lnTo>
                <a:lnTo>
                  <a:pt x="600092" y="263499"/>
                </a:lnTo>
                <a:close/>
              </a:path>
              <a:path w="600710" h="294639">
                <a:moveTo>
                  <a:pt x="350812" y="284759"/>
                </a:moveTo>
                <a:lnTo>
                  <a:pt x="352399" y="286003"/>
                </a:lnTo>
                <a:lnTo>
                  <a:pt x="354164" y="287096"/>
                </a:lnTo>
                <a:lnTo>
                  <a:pt x="356196" y="287908"/>
                </a:lnTo>
                <a:lnTo>
                  <a:pt x="363930" y="288027"/>
                </a:lnTo>
                <a:lnTo>
                  <a:pt x="367491" y="284873"/>
                </a:lnTo>
                <a:lnTo>
                  <a:pt x="354355" y="284873"/>
                </a:lnTo>
                <a:lnTo>
                  <a:pt x="350812" y="284759"/>
                </a:lnTo>
                <a:close/>
              </a:path>
              <a:path w="600710" h="294639">
                <a:moveTo>
                  <a:pt x="348780" y="243065"/>
                </a:moveTo>
                <a:lnTo>
                  <a:pt x="354495" y="248602"/>
                </a:lnTo>
                <a:lnTo>
                  <a:pt x="358368" y="254901"/>
                </a:lnTo>
                <a:lnTo>
                  <a:pt x="362075" y="267207"/>
                </a:lnTo>
                <a:lnTo>
                  <a:pt x="365112" y="275399"/>
                </a:lnTo>
                <a:lnTo>
                  <a:pt x="357771" y="283768"/>
                </a:lnTo>
                <a:lnTo>
                  <a:pt x="354355" y="284873"/>
                </a:lnTo>
                <a:lnTo>
                  <a:pt x="367491" y="284873"/>
                </a:lnTo>
                <a:lnTo>
                  <a:pt x="370099" y="282562"/>
                </a:lnTo>
                <a:lnTo>
                  <a:pt x="374825" y="273138"/>
                </a:lnTo>
                <a:lnTo>
                  <a:pt x="378180" y="261569"/>
                </a:lnTo>
                <a:lnTo>
                  <a:pt x="423970" y="261569"/>
                </a:lnTo>
                <a:lnTo>
                  <a:pt x="426885" y="255600"/>
                </a:lnTo>
                <a:lnTo>
                  <a:pt x="427443" y="254571"/>
                </a:lnTo>
                <a:lnTo>
                  <a:pt x="428548" y="252361"/>
                </a:lnTo>
                <a:lnTo>
                  <a:pt x="583983" y="252361"/>
                </a:lnTo>
                <a:lnTo>
                  <a:pt x="582820" y="251706"/>
                </a:lnTo>
                <a:lnTo>
                  <a:pt x="574691" y="246926"/>
                </a:lnTo>
                <a:lnTo>
                  <a:pt x="361149" y="246926"/>
                </a:lnTo>
                <a:lnTo>
                  <a:pt x="354418" y="245249"/>
                </a:lnTo>
                <a:lnTo>
                  <a:pt x="348780" y="243065"/>
                </a:lnTo>
                <a:close/>
              </a:path>
              <a:path w="600710" h="294639">
                <a:moveTo>
                  <a:pt x="583983" y="252361"/>
                </a:moveTo>
                <a:lnTo>
                  <a:pt x="428548" y="252361"/>
                </a:lnTo>
                <a:lnTo>
                  <a:pt x="434835" y="259277"/>
                </a:lnTo>
                <a:lnTo>
                  <a:pt x="441171" y="266176"/>
                </a:lnTo>
                <a:lnTo>
                  <a:pt x="447572" y="273316"/>
                </a:lnTo>
                <a:lnTo>
                  <a:pt x="453478" y="280276"/>
                </a:lnTo>
                <a:lnTo>
                  <a:pt x="457200" y="284835"/>
                </a:lnTo>
                <a:lnTo>
                  <a:pt x="465175" y="282600"/>
                </a:lnTo>
                <a:lnTo>
                  <a:pt x="473494" y="276199"/>
                </a:lnTo>
                <a:lnTo>
                  <a:pt x="475742" y="271843"/>
                </a:lnTo>
                <a:lnTo>
                  <a:pt x="477151" y="267207"/>
                </a:lnTo>
                <a:lnTo>
                  <a:pt x="501291" y="267207"/>
                </a:lnTo>
                <a:lnTo>
                  <a:pt x="502767" y="263499"/>
                </a:lnTo>
                <a:lnTo>
                  <a:pt x="600092" y="263499"/>
                </a:lnTo>
                <a:lnTo>
                  <a:pt x="600583" y="261734"/>
                </a:lnTo>
                <a:lnTo>
                  <a:pt x="598258" y="260349"/>
                </a:lnTo>
                <a:lnTo>
                  <a:pt x="593839" y="257911"/>
                </a:lnTo>
                <a:lnTo>
                  <a:pt x="583983" y="252361"/>
                </a:lnTo>
                <a:close/>
              </a:path>
              <a:path w="600710" h="294639">
                <a:moveTo>
                  <a:pt x="501291" y="267207"/>
                </a:moveTo>
                <a:lnTo>
                  <a:pt x="477151" y="267207"/>
                </a:lnTo>
                <a:lnTo>
                  <a:pt x="478637" y="270217"/>
                </a:lnTo>
                <a:lnTo>
                  <a:pt x="479971" y="273316"/>
                </a:lnTo>
                <a:lnTo>
                  <a:pt x="482663" y="282828"/>
                </a:lnTo>
                <a:lnTo>
                  <a:pt x="493382" y="279819"/>
                </a:lnTo>
                <a:lnTo>
                  <a:pt x="498309" y="273138"/>
                </a:lnTo>
                <a:lnTo>
                  <a:pt x="500710" y="268668"/>
                </a:lnTo>
                <a:lnTo>
                  <a:pt x="501291" y="267207"/>
                </a:lnTo>
                <a:close/>
              </a:path>
              <a:path w="600710" h="294639">
                <a:moveTo>
                  <a:pt x="423970" y="261569"/>
                </a:moveTo>
                <a:lnTo>
                  <a:pt x="378180" y="261569"/>
                </a:lnTo>
                <a:lnTo>
                  <a:pt x="378828" y="263791"/>
                </a:lnTo>
                <a:lnTo>
                  <a:pt x="379214" y="265531"/>
                </a:lnTo>
                <a:lnTo>
                  <a:pt x="379248" y="266176"/>
                </a:lnTo>
                <a:lnTo>
                  <a:pt x="377591" y="271843"/>
                </a:lnTo>
                <a:lnTo>
                  <a:pt x="377483" y="272267"/>
                </a:lnTo>
                <a:lnTo>
                  <a:pt x="384238" y="274599"/>
                </a:lnTo>
                <a:lnTo>
                  <a:pt x="390245" y="272199"/>
                </a:lnTo>
                <a:lnTo>
                  <a:pt x="391363" y="271652"/>
                </a:lnTo>
                <a:lnTo>
                  <a:pt x="392379" y="271081"/>
                </a:lnTo>
                <a:lnTo>
                  <a:pt x="419326" y="271081"/>
                </a:lnTo>
                <a:lnTo>
                  <a:pt x="423970" y="261569"/>
                </a:lnTo>
                <a:close/>
              </a:path>
              <a:path w="600710" h="294639">
                <a:moveTo>
                  <a:pt x="596390" y="267906"/>
                </a:moveTo>
                <a:lnTo>
                  <a:pt x="541045" y="267906"/>
                </a:lnTo>
                <a:lnTo>
                  <a:pt x="545198" y="268668"/>
                </a:lnTo>
                <a:lnTo>
                  <a:pt x="549389" y="269366"/>
                </a:lnTo>
                <a:lnTo>
                  <a:pt x="564188" y="271309"/>
                </a:lnTo>
                <a:lnTo>
                  <a:pt x="578867" y="272262"/>
                </a:lnTo>
                <a:lnTo>
                  <a:pt x="592347" y="270965"/>
                </a:lnTo>
                <a:lnTo>
                  <a:pt x="596390" y="267906"/>
                </a:lnTo>
                <a:close/>
              </a:path>
              <a:path w="600710" h="294639">
                <a:moveTo>
                  <a:pt x="321056" y="191515"/>
                </a:moveTo>
                <a:lnTo>
                  <a:pt x="324040" y="193001"/>
                </a:lnTo>
                <a:lnTo>
                  <a:pt x="326910" y="194665"/>
                </a:lnTo>
                <a:lnTo>
                  <a:pt x="329666" y="196456"/>
                </a:lnTo>
                <a:lnTo>
                  <a:pt x="337337" y="199377"/>
                </a:lnTo>
                <a:lnTo>
                  <a:pt x="367296" y="229374"/>
                </a:lnTo>
                <a:lnTo>
                  <a:pt x="374624" y="241973"/>
                </a:lnTo>
                <a:lnTo>
                  <a:pt x="361149" y="246926"/>
                </a:lnTo>
                <a:lnTo>
                  <a:pt x="574691" y="246926"/>
                </a:lnTo>
                <a:lnTo>
                  <a:pt x="572084" y="245392"/>
                </a:lnTo>
                <a:lnTo>
                  <a:pt x="561624" y="238873"/>
                </a:lnTo>
                <a:lnTo>
                  <a:pt x="551434" y="232054"/>
                </a:lnTo>
                <a:lnTo>
                  <a:pt x="545172" y="227698"/>
                </a:lnTo>
                <a:lnTo>
                  <a:pt x="538492" y="223596"/>
                </a:lnTo>
                <a:lnTo>
                  <a:pt x="531672" y="219582"/>
                </a:lnTo>
                <a:lnTo>
                  <a:pt x="500363" y="196011"/>
                </a:lnTo>
                <a:lnTo>
                  <a:pt x="498829" y="194957"/>
                </a:lnTo>
                <a:lnTo>
                  <a:pt x="336359" y="194957"/>
                </a:lnTo>
                <a:lnTo>
                  <a:pt x="328612" y="193459"/>
                </a:lnTo>
                <a:lnTo>
                  <a:pt x="321056" y="191515"/>
                </a:lnTo>
                <a:close/>
              </a:path>
              <a:path w="600710" h="294639">
                <a:moveTo>
                  <a:pt x="313474" y="167932"/>
                </a:moveTo>
                <a:lnTo>
                  <a:pt x="345490" y="192443"/>
                </a:lnTo>
                <a:lnTo>
                  <a:pt x="345706" y="192862"/>
                </a:lnTo>
                <a:lnTo>
                  <a:pt x="344995" y="193357"/>
                </a:lnTo>
                <a:lnTo>
                  <a:pt x="336359" y="194957"/>
                </a:lnTo>
                <a:lnTo>
                  <a:pt x="498829" y="194957"/>
                </a:lnTo>
                <a:lnTo>
                  <a:pt x="466964" y="173075"/>
                </a:lnTo>
                <a:lnTo>
                  <a:pt x="462286" y="170154"/>
                </a:lnTo>
                <a:lnTo>
                  <a:pt x="324637" y="170154"/>
                </a:lnTo>
                <a:lnTo>
                  <a:pt x="318897" y="169163"/>
                </a:lnTo>
                <a:lnTo>
                  <a:pt x="313474" y="167932"/>
                </a:lnTo>
                <a:close/>
              </a:path>
              <a:path w="600710" h="294639">
                <a:moveTo>
                  <a:pt x="272300" y="121894"/>
                </a:moveTo>
                <a:lnTo>
                  <a:pt x="286627" y="131376"/>
                </a:lnTo>
                <a:lnTo>
                  <a:pt x="302158" y="140019"/>
                </a:lnTo>
                <a:lnTo>
                  <a:pt x="317042" y="149064"/>
                </a:lnTo>
                <a:lnTo>
                  <a:pt x="329425" y="159753"/>
                </a:lnTo>
                <a:lnTo>
                  <a:pt x="331393" y="161988"/>
                </a:lnTo>
                <a:lnTo>
                  <a:pt x="336816" y="168274"/>
                </a:lnTo>
                <a:lnTo>
                  <a:pt x="324637" y="170154"/>
                </a:lnTo>
                <a:lnTo>
                  <a:pt x="462286" y="170154"/>
                </a:lnTo>
                <a:lnTo>
                  <a:pt x="431406" y="150872"/>
                </a:lnTo>
                <a:lnTo>
                  <a:pt x="393620" y="129498"/>
                </a:lnTo>
                <a:lnTo>
                  <a:pt x="379711" y="122402"/>
                </a:lnTo>
                <a:lnTo>
                  <a:pt x="276758" y="122402"/>
                </a:lnTo>
                <a:lnTo>
                  <a:pt x="272300" y="121894"/>
                </a:lnTo>
                <a:close/>
              </a:path>
              <a:path w="600710" h="294639">
                <a:moveTo>
                  <a:pt x="2997" y="0"/>
                </a:moveTo>
                <a:lnTo>
                  <a:pt x="0" y="546"/>
                </a:lnTo>
                <a:lnTo>
                  <a:pt x="39611" y="7122"/>
                </a:lnTo>
                <a:lnTo>
                  <a:pt x="77801" y="17059"/>
                </a:lnTo>
                <a:lnTo>
                  <a:pt x="114708" y="29210"/>
                </a:lnTo>
                <a:lnTo>
                  <a:pt x="150469" y="42430"/>
                </a:lnTo>
                <a:lnTo>
                  <a:pt x="190169" y="58585"/>
                </a:lnTo>
                <a:lnTo>
                  <a:pt x="217008" y="71002"/>
                </a:lnTo>
                <a:lnTo>
                  <a:pt x="226021" y="75069"/>
                </a:lnTo>
                <a:lnTo>
                  <a:pt x="264616" y="94279"/>
                </a:lnTo>
                <a:lnTo>
                  <a:pt x="272834" y="103631"/>
                </a:lnTo>
                <a:lnTo>
                  <a:pt x="272084" y="104076"/>
                </a:lnTo>
                <a:lnTo>
                  <a:pt x="268135" y="105003"/>
                </a:lnTo>
                <a:lnTo>
                  <a:pt x="264769" y="105397"/>
                </a:lnTo>
                <a:lnTo>
                  <a:pt x="261391" y="105397"/>
                </a:lnTo>
                <a:lnTo>
                  <a:pt x="269100" y="108377"/>
                </a:lnTo>
                <a:lnTo>
                  <a:pt x="276202" y="112010"/>
                </a:lnTo>
                <a:lnTo>
                  <a:pt x="282347" y="116248"/>
                </a:lnTo>
                <a:lnTo>
                  <a:pt x="287185" y="121043"/>
                </a:lnTo>
                <a:lnTo>
                  <a:pt x="287528" y="121488"/>
                </a:lnTo>
                <a:lnTo>
                  <a:pt x="286423" y="122085"/>
                </a:lnTo>
                <a:lnTo>
                  <a:pt x="281139" y="122161"/>
                </a:lnTo>
                <a:lnTo>
                  <a:pt x="276758" y="122402"/>
                </a:lnTo>
                <a:lnTo>
                  <a:pt x="379711" y="122402"/>
                </a:lnTo>
                <a:lnTo>
                  <a:pt x="353540" y="109051"/>
                </a:lnTo>
                <a:lnTo>
                  <a:pt x="311097" y="89627"/>
                </a:lnTo>
                <a:lnTo>
                  <a:pt x="266223" y="71323"/>
                </a:lnTo>
                <a:lnTo>
                  <a:pt x="218849" y="54236"/>
                </a:lnTo>
                <a:lnTo>
                  <a:pt x="168907" y="38463"/>
                </a:lnTo>
                <a:lnTo>
                  <a:pt x="116330" y="24102"/>
                </a:lnTo>
                <a:lnTo>
                  <a:pt x="61049" y="11248"/>
                </a:lnTo>
                <a:lnTo>
                  <a:pt x="299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2" name="object 1592"/>
          <p:cNvSpPr/>
          <p:nvPr/>
        </p:nvSpPr>
        <p:spPr>
          <a:xfrm>
            <a:off x="1157770" y="2377080"/>
            <a:ext cx="45085" cy="22225"/>
          </a:xfrm>
          <a:custGeom>
            <a:avLst/>
            <a:gdLst/>
            <a:ahLst/>
            <a:cxnLst/>
            <a:rect l="l" t="t" r="r" b="b"/>
            <a:pathLst>
              <a:path w="45084" h="22225">
                <a:moveTo>
                  <a:pt x="37579" y="1473"/>
                </a:moveTo>
                <a:lnTo>
                  <a:pt x="1790" y="16319"/>
                </a:lnTo>
                <a:lnTo>
                  <a:pt x="0" y="21501"/>
                </a:lnTo>
                <a:lnTo>
                  <a:pt x="4343" y="21678"/>
                </a:lnTo>
                <a:lnTo>
                  <a:pt x="11822" y="20962"/>
                </a:lnTo>
                <a:lnTo>
                  <a:pt x="18440" y="18651"/>
                </a:lnTo>
                <a:lnTo>
                  <a:pt x="24410" y="15419"/>
                </a:lnTo>
                <a:lnTo>
                  <a:pt x="34886" y="8826"/>
                </a:lnTo>
                <a:lnTo>
                  <a:pt x="42468" y="5333"/>
                </a:lnTo>
                <a:lnTo>
                  <a:pt x="44356" y="1587"/>
                </a:lnTo>
                <a:lnTo>
                  <a:pt x="40957" y="1587"/>
                </a:lnTo>
                <a:lnTo>
                  <a:pt x="37579" y="1473"/>
                </a:lnTo>
                <a:close/>
              </a:path>
              <a:path w="45084" h="22225">
                <a:moveTo>
                  <a:pt x="44145" y="0"/>
                </a:moveTo>
                <a:lnTo>
                  <a:pt x="40957" y="1587"/>
                </a:lnTo>
                <a:lnTo>
                  <a:pt x="44356" y="1587"/>
                </a:lnTo>
                <a:lnTo>
                  <a:pt x="45008" y="292"/>
                </a:lnTo>
                <a:lnTo>
                  <a:pt x="44145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3" name="object 1593"/>
          <p:cNvSpPr/>
          <p:nvPr/>
        </p:nvSpPr>
        <p:spPr>
          <a:xfrm>
            <a:off x="1109826" y="2392739"/>
            <a:ext cx="41910" cy="21590"/>
          </a:xfrm>
          <a:custGeom>
            <a:avLst/>
            <a:gdLst/>
            <a:ahLst/>
            <a:cxnLst/>
            <a:rect l="l" t="t" r="r" b="b"/>
            <a:pathLst>
              <a:path w="41909" h="21589">
                <a:moveTo>
                  <a:pt x="41579" y="0"/>
                </a:moveTo>
                <a:lnTo>
                  <a:pt x="2298" y="17487"/>
                </a:lnTo>
                <a:lnTo>
                  <a:pt x="0" y="19024"/>
                </a:lnTo>
                <a:lnTo>
                  <a:pt x="1219" y="21564"/>
                </a:lnTo>
                <a:lnTo>
                  <a:pt x="12280" y="18834"/>
                </a:lnTo>
                <a:lnTo>
                  <a:pt x="18008" y="15138"/>
                </a:lnTo>
                <a:lnTo>
                  <a:pt x="30187" y="8356"/>
                </a:lnTo>
                <a:lnTo>
                  <a:pt x="35826" y="5041"/>
                </a:lnTo>
                <a:lnTo>
                  <a:pt x="41833" y="812"/>
                </a:lnTo>
                <a:lnTo>
                  <a:pt x="41579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4" name="object 1594"/>
          <p:cNvSpPr/>
          <p:nvPr/>
        </p:nvSpPr>
        <p:spPr>
          <a:xfrm>
            <a:off x="1141592" y="2411093"/>
            <a:ext cx="44450" cy="31115"/>
          </a:xfrm>
          <a:custGeom>
            <a:avLst/>
            <a:gdLst/>
            <a:ahLst/>
            <a:cxnLst/>
            <a:rect l="l" t="t" r="r" b="b"/>
            <a:pathLst>
              <a:path w="44450" h="31114">
                <a:moveTo>
                  <a:pt x="43510" y="0"/>
                </a:moveTo>
                <a:lnTo>
                  <a:pt x="9080" y="16675"/>
                </a:lnTo>
                <a:lnTo>
                  <a:pt x="0" y="20599"/>
                </a:lnTo>
                <a:lnTo>
                  <a:pt x="914" y="29590"/>
                </a:lnTo>
                <a:lnTo>
                  <a:pt x="2870" y="30937"/>
                </a:lnTo>
                <a:lnTo>
                  <a:pt x="8724" y="30657"/>
                </a:lnTo>
                <a:lnTo>
                  <a:pt x="11836" y="30035"/>
                </a:lnTo>
                <a:lnTo>
                  <a:pt x="20573" y="26111"/>
                </a:lnTo>
                <a:lnTo>
                  <a:pt x="22326" y="22885"/>
                </a:lnTo>
                <a:lnTo>
                  <a:pt x="26073" y="19494"/>
                </a:lnTo>
                <a:lnTo>
                  <a:pt x="30800" y="15019"/>
                </a:lnTo>
                <a:lnTo>
                  <a:pt x="35263" y="10448"/>
                </a:lnTo>
                <a:lnTo>
                  <a:pt x="39565" y="5807"/>
                </a:lnTo>
                <a:lnTo>
                  <a:pt x="44424" y="444"/>
                </a:lnTo>
                <a:lnTo>
                  <a:pt x="4351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5" name="object 1595"/>
          <p:cNvSpPr/>
          <p:nvPr/>
        </p:nvSpPr>
        <p:spPr>
          <a:xfrm>
            <a:off x="882680" y="2486409"/>
            <a:ext cx="43815" cy="27940"/>
          </a:xfrm>
          <a:custGeom>
            <a:avLst/>
            <a:gdLst/>
            <a:ahLst/>
            <a:cxnLst/>
            <a:rect l="l" t="t" r="r" b="b"/>
            <a:pathLst>
              <a:path w="43815" h="27939">
                <a:moveTo>
                  <a:pt x="43205" y="0"/>
                </a:moveTo>
                <a:lnTo>
                  <a:pt x="39522" y="1384"/>
                </a:lnTo>
                <a:lnTo>
                  <a:pt x="35712" y="2019"/>
                </a:lnTo>
                <a:lnTo>
                  <a:pt x="28435" y="4089"/>
                </a:lnTo>
                <a:lnTo>
                  <a:pt x="24993" y="5968"/>
                </a:lnTo>
                <a:lnTo>
                  <a:pt x="21437" y="7645"/>
                </a:lnTo>
                <a:lnTo>
                  <a:pt x="15080" y="10893"/>
                </a:lnTo>
                <a:lnTo>
                  <a:pt x="9137" y="14646"/>
                </a:lnTo>
                <a:lnTo>
                  <a:pt x="4242" y="18946"/>
                </a:lnTo>
                <a:lnTo>
                  <a:pt x="1028" y="23837"/>
                </a:lnTo>
                <a:lnTo>
                  <a:pt x="0" y="26288"/>
                </a:lnTo>
                <a:lnTo>
                  <a:pt x="2425" y="27927"/>
                </a:lnTo>
                <a:lnTo>
                  <a:pt x="33413" y="10134"/>
                </a:lnTo>
                <a:lnTo>
                  <a:pt x="40627" y="5511"/>
                </a:lnTo>
                <a:lnTo>
                  <a:pt x="43789" y="393"/>
                </a:lnTo>
                <a:lnTo>
                  <a:pt x="43205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6" name="object 1596"/>
          <p:cNvSpPr/>
          <p:nvPr/>
        </p:nvSpPr>
        <p:spPr>
          <a:xfrm>
            <a:off x="979289" y="2455457"/>
            <a:ext cx="42545" cy="25400"/>
          </a:xfrm>
          <a:custGeom>
            <a:avLst/>
            <a:gdLst/>
            <a:ahLst/>
            <a:cxnLst/>
            <a:rect l="l" t="t" r="r" b="b"/>
            <a:pathLst>
              <a:path w="42544" h="25400">
                <a:moveTo>
                  <a:pt x="41211" y="0"/>
                </a:moveTo>
                <a:lnTo>
                  <a:pt x="38061" y="1524"/>
                </a:lnTo>
                <a:lnTo>
                  <a:pt x="34035" y="2019"/>
                </a:lnTo>
                <a:lnTo>
                  <a:pt x="27393" y="4216"/>
                </a:lnTo>
                <a:lnTo>
                  <a:pt x="12026" y="11112"/>
                </a:lnTo>
                <a:lnTo>
                  <a:pt x="5562" y="15252"/>
                </a:lnTo>
                <a:lnTo>
                  <a:pt x="0" y="23685"/>
                </a:lnTo>
                <a:lnTo>
                  <a:pt x="3416" y="25285"/>
                </a:lnTo>
                <a:lnTo>
                  <a:pt x="15824" y="21844"/>
                </a:lnTo>
                <a:lnTo>
                  <a:pt x="22123" y="17310"/>
                </a:lnTo>
                <a:lnTo>
                  <a:pt x="33464" y="9563"/>
                </a:lnTo>
                <a:lnTo>
                  <a:pt x="39649" y="5080"/>
                </a:lnTo>
                <a:lnTo>
                  <a:pt x="42163" y="292"/>
                </a:lnTo>
                <a:lnTo>
                  <a:pt x="41211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7" name="object 1597"/>
          <p:cNvSpPr/>
          <p:nvPr/>
        </p:nvSpPr>
        <p:spPr>
          <a:xfrm>
            <a:off x="970878" y="2434648"/>
            <a:ext cx="38100" cy="20955"/>
          </a:xfrm>
          <a:custGeom>
            <a:avLst/>
            <a:gdLst/>
            <a:ahLst/>
            <a:cxnLst/>
            <a:rect l="l" t="t" r="r" b="b"/>
            <a:pathLst>
              <a:path w="38100" h="20955">
                <a:moveTo>
                  <a:pt x="37363" y="0"/>
                </a:moveTo>
                <a:lnTo>
                  <a:pt x="34328" y="1587"/>
                </a:lnTo>
                <a:lnTo>
                  <a:pt x="31508" y="2070"/>
                </a:lnTo>
                <a:lnTo>
                  <a:pt x="24739" y="3505"/>
                </a:lnTo>
                <a:lnTo>
                  <a:pt x="21386" y="4724"/>
                </a:lnTo>
                <a:lnTo>
                  <a:pt x="10680" y="8851"/>
                </a:lnTo>
                <a:lnTo>
                  <a:pt x="2425" y="11607"/>
                </a:lnTo>
                <a:lnTo>
                  <a:pt x="0" y="18580"/>
                </a:lnTo>
                <a:lnTo>
                  <a:pt x="901" y="19824"/>
                </a:lnTo>
                <a:lnTo>
                  <a:pt x="2425" y="20218"/>
                </a:lnTo>
                <a:lnTo>
                  <a:pt x="8763" y="20327"/>
                </a:lnTo>
                <a:lnTo>
                  <a:pt x="14800" y="18121"/>
                </a:lnTo>
                <a:lnTo>
                  <a:pt x="20243" y="14855"/>
                </a:lnTo>
                <a:lnTo>
                  <a:pt x="24803" y="11785"/>
                </a:lnTo>
                <a:lnTo>
                  <a:pt x="29768" y="8636"/>
                </a:lnTo>
                <a:lnTo>
                  <a:pt x="35674" y="5143"/>
                </a:lnTo>
                <a:lnTo>
                  <a:pt x="37934" y="241"/>
                </a:lnTo>
                <a:lnTo>
                  <a:pt x="37363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8" name="object 1598"/>
          <p:cNvSpPr/>
          <p:nvPr/>
        </p:nvSpPr>
        <p:spPr>
          <a:xfrm>
            <a:off x="1079569" y="2422072"/>
            <a:ext cx="38735" cy="22225"/>
          </a:xfrm>
          <a:custGeom>
            <a:avLst/>
            <a:gdLst/>
            <a:ahLst/>
            <a:cxnLst/>
            <a:rect l="l" t="t" r="r" b="b"/>
            <a:pathLst>
              <a:path w="38734" h="22225">
                <a:moveTo>
                  <a:pt x="37680" y="0"/>
                </a:moveTo>
                <a:lnTo>
                  <a:pt x="36817" y="215"/>
                </a:lnTo>
                <a:lnTo>
                  <a:pt x="34709" y="1562"/>
                </a:lnTo>
                <a:lnTo>
                  <a:pt x="30340" y="1993"/>
                </a:lnTo>
                <a:lnTo>
                  <a:pt x="24396" y="3721"/>
                </a:lnTo>
                <a:lnTo>
                  <a:pt x="10363" y="9550"/>
                </a:lnTo>
                <a:lnTo>
                  <a:pt x="5181" y="12763"/>
                </a:lnTo>
                <a:lnTo>
                  <a:pt x="0" y="20319"/>
                </a:lnTo>
                <a:lnTo>
                  <a:pt x="3568" y="21945"/>
                </a:lnTo>
                <a:lnTo>
                  <a:pt x="15125" y="18719"/>
                </a:lnTo>
                <a:lnTo>
                  <a:pt x="21069" y="14516"/>
                </a:lnTo>
                <a:lnTo>
                  <a:pt x="31407" y="8496"/>
                </a:lnTo>
                <a:lnTo>
                  <a:pt x="38493" y="4190"/>
                </a:lnTo>
                <a:lnTo>
                  <a:pt x="3768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9" name="object 1599"/>
          <p:cNvSpPr/>
          <p:nvPr/>
        </p:nvSpPr>
        <p:spPr>
          <a:xfrm>
            <a:off x="1065405" y="2404097"/>
            <a:ext cx="31115" cy="17780"/>
          </a:xfrm>
          <a:custGeom>
            <a:avLst/>
            <a:gdLst/>
            <a:ahLst/>
            <a:cxnLst/>
            <a:rect l="l" t="t" r="r" b="b"/>
            <a:pathLst>
              <a:path w="31115" h="17780">
                <a:moveTo>
                  <a:pt x="25095" y="2031"/>
                </a:moveTo>
                <a:lnTo>
                  <a:pt x="20510" y="3213"/>
                </a:lnTo>
                <a:lnTo>
                  <a:pt x="18135" y="4203"/>
                </a:lnTo>
                <a:lnTo>
                  <a:pt x="10172" y="7315"/>
                </a:lnTo>
                <a:lnTo>
                  <a:pt x="5841" y="10159"/>
                </a:lnTo>
                <a:lnTo>
                  <a:pt x="0" y="15506"/>
                </a:lnTo>
                <a:lnTo>
                  <a:pt x="2412" y="17297"/>
                </a:lnTo>
                <a:lnTo>
                  <a:pt x="12903" y="14909"/>
                </a:lnTo>
                <a:lnTo>
                  <a:pt x="17983" y="11493"/>
                </a:lnTo>
                <a:lnTo>
                  <a:pt x="25882" y="6045"/>
                </a:lnTo>
                <a:lnTo>
                  <a:pt x="30695" y="3352"/>
                </a:lnTo>
                <a:lnTo>
                  <a:pt x="30461" y="2184"/>
                </a:lnTo>
                <a:lnTo>
                  <a:pt x="27444" y="2184"/>
                </a:lnTo>
                <a:lnTo>
                  <a:pt x="25095" y="2031"/>
                </a:lnTo>
                <a:close/>
              </a:path>
              <a:path w="31115" h="17780">
                <a:moveTo>
                  <a:pt x="30022" y="0"/>
                </a:moveTo>
                <a:lnTo>
                  <a:pt x="28828" y="317"/>
                </a:lnTo>
                <a:lnTo>
                  <a:pt x="27444" y="2184"/>
                </a:lnTo>
                <a:lnTo>
                  <a:pt x="30461" y="2184"/>
                </a:lnTo>
                <a:lnTo>
                  <a:pt x="30022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0" name="object 1600"/>
          <p:cNvSpPr/>
          <p:nvPr/>
        </p:nvSpPr>
        <p:spPr>
          <a:xfrm>
            <a:off x="1052832" y="2473364"/>
            <a:ext cx="40005" cy="25400"/>
          </a:xfrm>
          <a:custGeom>
            <a:avLst/>
            <a:gdLst/>
            <a:ahLst/>
            <a:cxnLst/>
            <a:rect l="l" t="t" r="r" b="b"/>
            <a:pathLst>
              <a:path w="40005" h="25400">
                <a:moveTo>
                  <a:pt x="39916" y="0"/>
                </a:moveTo>
                <a:lnTo>
                  <a:pt x="32308" y="1181"/>
                </a:lnTo>
                <a:lnTo>
                  <a:pt x="26847" y="4381"/>
                </a:lnTo>
                <a:lnTo>
                  <a:pt x="13423" y="10236"/>
                </a:lnTo>
                <a:lnTo>
                  <a:pt x="7937" y="14719"/>
                </a:lnTo>
                <a:lnTo>
                  <a:pt x="0" y="22110"/>
                </a:lnTo>
                <a:lnTo>
                  <a:pt x="2755" y="25031"/>
                </a:lnTo>
                <a:lnTo>
                  <a:pt x="13957" y="21488"/>
                </a:lnTo>
                <a:lnTo>
                  <a:pt x="19481" y="18186"/>
                </a:lnTo>
                <a:lnTo>
                  <a:pt x="26708" y="12395"/>
                </a:lnTo>
                <a:lnTo>
                  <a:pt x="29248" y="10871"/>
                </a:lnTo>
                <a:lnTo>
                  <a:pt x="34213" y="6426"/>
                </a:lnTo>
                <a:lnTo>
                  <a:pt x="34975" y="3428"/>
                </a:lnTo>
                <a:lnTo>
                  <a:pt x="39522" y="1028"/>
                </a:lnTo>
                <a:lnTo>
                  <a:pt x="3991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1" name="object 1601"/>
          <p:cNvSpPr/>
          <p:nvPr/>
        </p:nvSpPr>
        <p:spPr>
          <a:xfrm>
            <a:off x="991374" y="2482353"/>
            <a:ext cx="37465" cy="26670"/>
          </a:xfrm>
          <a:custGeom>
            <a:avLst/>
            <a:gdLst/>
            <a:ahLst/>
            <a:cxnLst/>
            <a:rect l="l" t="t" r="r" b="b"/>
            <a:pathLst>
              <a:path w="37465" h="26669">
                <a:moveTo>
                  <a:pt x="37261" y="0"/>
                </a:moveTo>
                <a:lnTo>
                  <a:pt x="35661" y="266"/>
                </a:lnTo>
                <a:lnTo>
                  <a:pt x="34010" y="2133"/>
                </a:lnTo>
                <a:lnTo>
                  <a:pt x="29806" y="3162"/>
                </a:lnTo>
                <a:lnTo>
                  <a:pt x="24345" y="5587"/>
                </a:lnTo>
                <a:lnTo>
                  <a:pt x="11112" y="12966"/>
                </a:lnTo>
                <a:lnTo>
                  <a:pt x="3124" y="17106"/>
                </a:lnTo>
                <a:lnTo>
                  <a:pt x="0" y="25095"/>
                </a:lnTo>
                <a:lnTo>
                  <a:pt x="1930" y="26454"/>
                </a:lnTo>
                <a:lnTo>
                  <a:pt x="5016" y="25653"/>
                </a:lnTo>
                <a:lnTo>
                  <a:pt x="11585" y="23182"/>
                </a:lnTo>
                <a:lnTo>
                  <a:pt x="17233" y="19734"/>
                </a:lnTo>
                <a:lnTo>
                  <a:pt x="22272" y="15797"/>
                </a:lnTo>
                <a:lnTo>
                  <a:pt x="27012" y="11861"/>
                </a:lnTo>
                <a:lnTo>
                  <a:pt x="29451" y="9905"/>
                </a:lnTo>
                <a:lnTo>
                  <a:pt x="31216" y="7823"/>
                </a:lnTo>
                <a:lnTo>
                  <a:pt x="34734" y="3962"/>
                </a:lnTo>
                <a:lnTo>
                  <a:pt x="36969" y="2920"/>
                </a:lnTo>
                <a:lnTo>
                  <a:pt x="37261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2" name="object 1602"/>
          <p:cNvSpPr/>
          <p:nvPr/>
        </p:nvSpPr>
        <p:spPr>
          <a:xfrm>
            <a:off x="1147320" y="2454179"/>
            <a:ext cx="29845" cy="22860"/>
          </a:xfrm>
          <a:custGeom>
            <a:avLst/>
            <a:gdLst/>
            <a:ahLst/>
            <a:cxnLst/>
            <a:rect l="l" t="t" r="r" b="b"/>
            <a:pathLst>
              <a:path w="29844" h="22860">
                <a:moveTo>
                  <a:pt x="27965" y="0"/>
                </a:moveTo>
                <a:lnTo>
                  <a:pt x="24523" y="1752"/>
                </a:lnTo>
                <a:lnTo>
                  <a:pt x="21843" y="2501"/>
                </a:lnTo>
                <a:lnTo>
                  <a:pt x="16433" y="4483"/>
                </a:lnTo>
                <a:lnTo>
                  <a:pt x="13906" y="6172"/>
                </a:lnTo>
                <a:lnTo>
                  <a:pt x="5486" y="10693"/>
                </a:lnTo>
                <a:lnTo>
                  <a:pt x="0" y="15151"/>
                </a:lnTo>
                <a:lnTo>
                  <a:pt x="977" y="22352"/>
                </a:lnTo>
                <a:lnTo>
                  <a:pt x="4190" y="22644"/>
                </a:lnTo>
                <a:lnTo>
                  <a:pt x="13030" y="20015"/>
                </a:lnTo>
                <a:lnTo>
                  <a:pt x="17703" y="16560"/>
                </a:lnTo>
                <a:lnTo>
                  <a:pt x="25628" y="9258"/>
                </a:lnTo>
                <a:lnTo>
                  <a:pt x="29222" y="5689"/>
                </a:lnTo>
                <a:lnTo>
                  <a:pt x="29578" y="266"/>
                </a:lnTo>
                <a:lnTo>
                  <a:pt x="27965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3" name="object 1603"/>
          <p:cNvSpPr/>
          <p:nvPr/>
        </p:nvSpPr>
        <p:spPr>
          <a:xfrm>
            <a:off x="1096354" y="2490635"/>
            <a:ext cx="22225" cy="17145"/>
          </a:xfrm>
          <a:custGeom>
            <a:avLst/>
            <a:gdLst/>
            <a:ahLst/>
            <a:cxnLst/>
            <a:rect l="l" t="t" r="r" b="b"/>
            <a:pathLst>
              <a:path w="22225" h="17144">
                <a:moveTo>
                  <a:pt x="21551" y="0"/>
                </a:moveTo>
                <a:lnTo>
                  <a:pt x="19888" y="419"/>
                </a:lnTo>
                <a:lnTo>
                  <a:pt x="18338" y="1396"/>
                </a:lnTo>
                <a:lnTo>
                  <a:pt x="17106" y="1485"/>
                </a:lnTo>
                <a:lnTo>
                  <a:pt x="13385" y="2247"/>
                </a:lnTo>
                <a:lnTo>
                  <a:pt x="11442" y="3454"/>
                </a:lnTo>
                <a:lnTo>
                  <a:pt x="5283" y="6984"/>
                </a:lnTo>
                <a:lnTo>
                  <a:pt x="0" y="10426"/>
                </a:lnTo>
                <a:lnTo>
                  <a:pt x="1574" y="16255"/>
                </a:lnTo>
                <a:lnTo>
                  <a:pt x="3898" y="17106"/>
                </a:lnTo>
                <a:lnTo>
                  <a:pt x="13207" y="15900"/>
                </a:lnTo>
                <a:lnTo>
                  <a:pt x="16598" y="11569"/>
                </a:lnTo>
                <a:lnTo>
                  <a:pt x="20002" y="5587"/>
                </a:lnTo>
                <a:lnTo>
                  <a:pt x="22136" y="3263"/>
                </a:lnTo>
                <a:lnTo>
                  <a:pt x="21551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4" name="object 1604"/>
          <p:cNvSpPr/>
          <p:nvPr/>
        </p:nvSpPr>
        <p:spPr>
          <a:xfrm>
            <a:off x="1047795" y="2522092"/>
            <a:ext cx="16510" cy="12065"/>
          </a:xfrm>
          <a:custGeom>
            <a:avLst/>
            <a:gdLst/>
            <a:ahLst/>
            <a:cxnLst/>
            <a:rect l="l" t="t" r="r" b="b"/>
            <a:pathLst>
              <a:path w="16509" h="12064">
                <a:moveTo>
                  <a:pt x="15227" y="0"/>
                </a:moveTo>
                <a:lnTo>
                  <a:pt x="13169" y="1701"/>
                </a:lnTo>
                <a:lnTo>
                  <a:pt x="10401" y="2057"/>
                </a:lnTo>
                <a:lnTo>
                  <a:pt x="5956" y="4127"/>
                </a:lnTo>
                <a:lnTo>
                  <a:pt x="3886" y="6045"/>
                </a:lnTo>
                <a:lnTo>
                  <a:pt x="50" y="9042"/>
                </a:lnTo>
                <a:lnTo>
                  <a:pt x="0" y="11899"/>
                </a:lnTo>
                <a:lnTo>
                  <a:pt x="14274" y="4254"/>
                </a:lnTo>
                <a:lnTo>
                  <a:pt x="15760" y="2540"/>
                </a:lnTo>
                <a:lnTo>
                  <a:pt x="16203" y="1701"/>
                </a:lnTo>
                <a:lnTo>
                  <a:pt x="16256" y="38"/>
                </a:lnTo>
                <a:lnTo>
                  <a:pt x="1522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5" name="object 1605"/>
          <p:cNvSpPr/>
          <p:nvPr/>
        </p:nvSpPr>
        <p:spPr>
          <a:xfrm>
            <a:off x="988016" y="2529394"/>
            <a:ext cx="33020" cy="23495"/>
          </a:xfrm>
          <a:custGeom>
            <a:avLst/>
            <a:gdLst/>
            <a:ahLst/>
            <a:cxnLst/>
            <a:rect l="l" t="t" r="r" b="b"/>
            <a:pathLst>
              <a:path w="33019" h="23494">
                <a:moveTo>
                  <a:pt x="31356" y="0"/>
                </a:moveTo>
                <a:lnTo>
                  <a:pt x="28638" y="1993"/>
                </a:lnTo>
                <a:lnTo>
                  <a:pt x="26200" y="2755"/>
                </a:lnTo>
                <a:lnTo>
                  <a:pt x="20713" y="4787"/>
                </a:lnTo>
                <a:lnTo>
                  <a:pt x="9639" y="10896"/>
                </a:lnTo>
                <a:lnTo>
                  <a:pt x="5105" y="14223"/>
                </a:lnTo>
                <a:lnTo>
                  <a:pt x="0" y="20396"/>
                </a:lnTo>
                <a:lnTo>
                  <a:pt x="1511" y="23190"/>
                </a:lnTo>
                <a:lnTo>
                  <a:pt x="12141" y="19227"/>
                </a:lnTo>
                <a:lnTo>
                  <a:pt x="16916" y="15900"/>
                </a:lnTo>
                <a:lnTo>
                  <a:pt x="25247" y="8369"/>
                </a:lnTo>
                <a:lnTo>
                  <a:pt x="30467" y="4940"/>
                </a:lnTo>
                <a:lnTo>
                  <a:pt x="32994" y="165"/>
                </a:lnTo>
                <a:lnTo>
                  <a:pt x="3135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6" name="object 1606"/>
          <p:cNvSpPr/>
          <p:nvPr/>
        </p:nvSpPr>
        <p:spPr>
          <a:xfrm>
            <a:off x="931169" y="2539685"/>
            <a:ext cx="29209" cy="20320"/>
          </a:xfrm>
          <a:custGeom>
            <a:avLst/>
            <a:gdLst/>
            <a:ahLst/>
            <a:cxnLst/>
            <a:rect l="l" t="t" r="r" b="b"/>
            <a:pathLst>
              <a:path w="29209" h="20319">
                <a:moveTo>
                  <a:pt x="27482" y="0"/>
                </a:moveTo>
                <a:lnTo>
                  <a:pt x="26111" y="317"/>
                </a:lnTo>
                <a:lnTo>
                  <a:pt x="24879" y="1930"/>
                </a:lnTo>
                <a:lnTo>
                  <a:pt x="22402" y="2298"/>
                </a:lnTo>
                <a:lnTo>
                  <a:pt x="17945" y="3454"/>
                </a:lnTo>
                <a:lnTo>
                  <a:pt x="7238" y="8775"/>
                </a:lnTo>
                <a:lnTo>
                  <a:pt x="0" y="12052"/>
                </a:lnTo>
                <a:lnTo>
                  <a:pt x="215" y="18453"/>
                </a:lnTo>
                <a:lnTo>
                  <a:pt x="1930" y="19291"/>
                </a:lnTo>
                <a:lnTo>
                  <a:pt x="11683" y="19748"/>
                </a:lnTo>
                <a:lnTo>
                  <a:pt x="18237" y="12674"/>
                </a:lnTo>
                <a:lnTo>
                  <a:pt x="24091" y="6705"/>
                </a:lnTo>
                <a:lnTo>
                  <a:pt x="28587" y="3301"/>
                </a:lnTo>
                <a:lnTo>
                  <a:pt x="27482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7" name="object 1607"/>
          <p:cNvSpPr/>
          <p:nvPr/>
        </p:nvSpPr>
        <p:spPr>
          <a:xfrm>
            <a:off x="864109" y="2538115"/>
            <a:ext cx="27305" cy="19685"/>
          </a:xfrm>
          <a:custGeom>
            <a:avLst/>
            <a:gdLst/>
            <a:ahLst/>
            <a:cxnLst/>
            <a:rect l="l" t="t" r="r" b="b"/>
            <a:pathLst>
              <a:path w="27305" h="19685">
                <a:moveTo>
                  <a:pt x="26466" y="0"/>
                </a:moveTo>
                <a:lnTo>
                  <a:pt x="26149" y="253"/>
                </a:lnTo>
                <a:lnTo>
                  <a:pt x="19447" y="4239"/>
                </a:lnTo>
                <a:lnTo>
                  <a:pt x="11912" y="7580"/>
                </a:lnTo>
                <a:lnTo>
                  <a:pt x="5082" y="11328"/>
                </a:lnTo>
                <a:lnTo>
                  <a:pt x="495" y="16535"/>
                </a:lnTo>
                <a:lnTo>
                  <a:pt x="0" y="17602"/>
                </a:lnTo>
                <a:lnTo>
                  <a:pt x="393" y="19037"/>
                </a:lnTo>
                <a:lnTo>
                  <a:pt x="8902" y="19240"/>
                </a:lnTo>
                <a:lnTo>
                  <a:pt x="12344" y="14427"/>
                </a:lnTo>
                <a:lnTo>
                  <a:pt x="20421" y="8432"/>
                </a:lnTo>
                <a:lnTo>
                  <a:pt x="24891" y="4660"/>
                </a:lnTo>
                <a:lnTo>
                  <a:pt x="27127" y="88"/>
                </a:lnTo>
                <a:lnTo>
                  <a:pt x="2646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8" name="object 1608"/>
          <p:cNvSpPr/>
          <p:nvPr/>
        </p:nvSpPr>
        <p:spPr>
          <a:xfrm>
            <a:off x="810285" y="2540642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22542" y="0"/>
                </a:moveTo>
                <a:lnTo>
                  <a:pt x="20726" y="444"/>
                </a:lnTo>
                <a:lnTo>
                  <a:pt x="17894" y="3048"/>
                </a:lnTo>
                <a:lnTo>
                  <a:pt x="13677" y="4470"/>
                </a:lnTo>
                <a:lnTo>
                  <a:pt x="7111" y="8763"/>
                </a:lnTo>
                <a:lnTo>
                  <a:pt x="4241" y="11328"/>
                </a:lnTo>
                <a:lnTo>
                  <a:pt x="0" y="16725"/>
                </a:lnTo>
                <a:lnTo>
                  <a:pt x="2920" y="19164"/>
                </a:lnTo>
                <a:lnTo>
                  <a:pt x="10883" y="14833"/>
                </a:lnTo>
                <a:lnTo>
                  <a:pt x="13944" y="12128"/>
                </a:lnTo>
                <a:lnTo>
                  <a:pt x="18834" y="6350"/>
                </a:lnTo>
                <a:lnTo>
                  <a:pt x="21704" y="3898"/>
                </a:lnTo>
                <a:lnTo>
                  <a:pt x="22542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9" name="object 1609"/>
          <p:cNvSpPr/>
          <p:nvPr/>
        </p:nvSpPr>
        <p:spPr>
          <a:xfrm>
            <a:off x="1181453" y="2479475"/>
            <a:ext cx="23495" cy="26670"/>
          </a:xfrm>
          <a:custGeom>
            <a:avLst/>
            <a:gdLst/>
            <a:ahLst/>
            <a:cxnLst/>
            <a:rect l="l" t="t" r="r" b="b"/>
            <a:pathLst>
              <a:path w="23494" h="26669">
                <a:moveTo>
                  <a:pt x="23164" y="0"/>
                </a:moveTo>
                <a:lnTo>
                  <a:pt x="17856" y="3555"/>
                </a:lnTo>
                <a:lnTo>
                  <a:pt x="12395" y="7010"/>
                </a:lnTo>
                <a:lnTo>
                  <a:pt x="7137" y="10604"/>
                </a:lnTo>
                <a:lnTo>
                  <a:pt x="3403" y="14147"/>
                </a:lnTo>
                <a:lnTo>
                  <a:pt x="965" y="18135"/>
                </a:lnTo>
                <a:lnTo>
                  <a:pt x="0" y="25247"/>
                </a:lnTo>
                <a:lnTo>
                  <a:pt x="4648" y="26174"/>
                </a:lnTo>
                <a:lnTo>
                  <a:pt x="13652" y="20878"/>
                </a:lnTo>
                <a:lnTo>
                  <a:pt x="17322" y="16954"/>
                </a:lnTo>
                <a:lnTo>
                  <a:pt x="22110" y="7810"/>
                </a:lnTo>
                <a:lnTo>
                  <a:pt x="22478" y="4089"/>
                </a:lnTo>
                <a:lnTo>
                  <a:pt x="2316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0" name="object 1610"/>
          <p:cNvSpPr/>
          <p:nvPr/>
        </p:nvSpPr>
        <p:spPr>
          <a:xfrm>
            <a:off x="1122396" y="2512635"/>
            <a:ext cx="23495" cy="22225"/>
          </a:xfrm>
          <a:custGeom>
            <a:avLst/>
            <a:gdLst/>
            <a:ahLst/>
            <a:cxnLst/>
            <a:rect l="l" t="t" r="r" b="b"/>
            <a:pathLst>
              <a:path w="23494" h="22225">
                <a:moveTo>
                  <a:pt x="21539" y="0"/>
                </a:moveTo>
                <a:lnTo>
                  <a:pt x="20294" y="571"/>
                </a:lnTo>
                <a:lnTo>
                  <a:pt x="18669" y="2882"/>
                </a:lnTo>
                <a:lnTo>
                  <a:pt x="15951" y="2882"/>
                </a:lnTo>
                <a:lnTo>
                  <a:pt x="11468" y="5257"/>
                </a:lnTo>
                <a:lnTo>
                  <a:pt x="9169" y="6553"/>
                </a:lnTo>
                <a:lnTo>
                  <a:pt x="3213" y="11087"/>
                </a:lnTo>
                <a:lnTo>
                  <a:pt x="0" y="14668"/>
                </a:lnTo>
                <a:lnTo>
                  <a:pt x="1257" y="21183"/>
                </a:lnTo>
                <a:lnTo>
                  <a:pt x="5181" y="21818"/>
                </a:lnTo>
                <a:lnTo>
                  <a:pt x="14617" y="18618"/>
                </a:lnTo>
                <a:lnTo>
                  <a:pt x="17805" y="14960"/>
                </a:lnTo>
                <a:lnTo>
                  <a:pt x="21539" y="7493"/>
                </a:lnTo>
                <a:lnTo>
                  <a:pt x="23025" y="3822"/>
                </a:lnTo>
                <a:lnTo>
                  <a:pt x="21539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1" name="object 1611"/>
          <p:cNvSpPr/>
          <p:nvPr/>
        </p:nvSpPr>
        <p:spPr>
          <a:xfrm>
            <a:off x="1211642" y="2413139"/>
            <a:ext cx="20320" cy="28575"/>
          </a:xfrm>
          <a:custGeom>
            <a:avLst/>
            <a:gdLst/>
            <a:ahLst/>
            <a:cxnLst/>
            <a:rect l="l" t="t" r="r" b="b"/>
            <a:pathLst>
              <a:path w="20319" h="28575">
                <a:moveTo>
                  <a:pt x="18503" y="0"/>
                </a:moveTo>
                <a:lnTo>
                  <a:pt x="0" y="25641"/>
                </a:lnTo>
                <a:lnTo>
                  <a:pt x="253" y="28320"/>
                </a:lnTo>
                <a:lnTo>
                  <a:pt x="17139" y="7653"/>
                </a:lnTo>
                <a:lnTo>
                  <a:pt x="19735" y="1206"/>
                </a:lnTo>
                <a:lnTo>
                  <a:pt x="20243" y="215"/>
                </a:lnTo>
                <a:lnTo>
                  <a:pt x="18503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2" name="object 1612"/>
          <p:cNvSpPr/>
          <p:nvPr/>
        </p:nvSpPr>
        <p:spPr>
          <a:xfrm>
            <a:off x="1226788" y="2371081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40" h="17780">
                <a:moveTo>
                  <a:pt x="14008" y="0"/>
                </a:moveTo>
                <a:lnTo>
                  <a:pt x="12217" y="749"/>
                </a:lnTo>
                <a:lnTo>
                  <a:pt x="10452" y="3695"/>
                </a:lnTo>
                <a:lnTo>
                  <a:pt x="6692" y="5461"/>
                </a:lnTo>
                <a:lnTo>
                  <a:pt x="2374" y="9842"/>
                </a:lnTo>
                <a:lnTo>
                  <a:pt x="927" y="11811"/>
                </a:lnTo>
                <a:lnTo>
                  <a:pt x="0" y="17462"/>
                </a:lnTo>
                <a:lnTo>
                  <a:pt x="4978" y="17056"/>
                </a:lnTo>
                <a:lnTo>
                  <a:pt x="10388" y="13246"/>
                </a:lnTo>
                <a:lnTo>
                  <a:pt x="11772" y="10985"/>
                </a:lnTo>
                <a:lnTo>
                  <a:pt x="14033" y="5918"/>
                </a:lnTo>
                <a:lnTo>
                  <a:pt x="15151" y="3149"/>
                </a:lnTo>
                <a:lnTo>
                  <a:pt x="14008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3" name="object 1613"/>
          <p:cNvSpPr/>
          <p:nvPr/>
        </p:nvSpPr>
        <p:spPr>
          <a:xfrm>
            <a:off x="1263897" y="2425433"/>
            <a:ext cx="11430" cy="20320"/>
          </a:xfrm>
          <a:custGeom>
            <a:avLst/>
            <a:gdLst/>
            <a:ahLst/>
            <a:cxnLst/>
            <a:rect l="l" t="t" r="r" b="b"/>
            <a:pathLst>
              <a:path w="11430" h="20319">
                <a:moveTo>
                  <a:pt x="7613" y="0"/>
                </a:moveTo>
                <a:lnTo>
                  <a:pt x="6038" y="0"/>
                </a:lnTo>
                <a:lnTo>
                  <a:pt x="5134" y="487"/>
                </a:lnTo>
                <a:lnTo>
                  <a:pt x="2899" y="6913"/>
                </a:lnTo>
                <a:lnTo>
                  <a:pt x="0" y="9952"/>
                </a:lnTo>
                <a:lnTo>
                  <a:pt x="0" y="16888"/>
                </a:lnTo>
                <a:lnTo>
                  <a:pt x="3338" y="20078"/>
                </a:lnTo>
                <a:lnTo>
                  <a:pt x="6551" y="20078"/>
                </a:lnTo>
                <a:lnTo>
                  <a:pt x="7903" y="19334"/>
                </a:lnTo>
                <a:lnTo>
                  <a:pt x="11042" y="14968"/>
                </a:lnTo>
                <a:lnTo>
                  <a:pt x="11042" y="8554"/>
                </a:lnTo>
                <a:lnTo>
                  <a:pt x="9643" y="6634"/>
                </a:lnTo>
                <a:lnTo>
                  <a:pt x="7613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4" name="object 1614"/>
          <p:cNvSpPr/>
          <p:nvPr/>
        </p:nvSpPr>
        <p:spPr>
          <a:xfrm>
            <a:off x="1244221" y="2459111"/>
            <a:ext cx="17780" cy="28575"/>
          </a:xfrm>
          <a:custGeom>
            <a:avLst/>
            <a:gdLst/>
            <a:ahLst/>
            <a:cxnLst/>
            <a:rect l="l" t="t" r="r" b="b"/>
            <a:pathLst>
              <a:path w="17780" h="28575">
                <a:moveTo>
                  <a:pt x="10388" y="0"/>
                </a:moveTo>
                <a:lnTo>
                  <a:pt x="8585" y="876"/>
                </a:lnTo>
                <a:lnTo>
                  <a:pt x="6540" y="5626"/>
                </a:lnTo>
                <a:lnTo>
                  <a:pt x="4165" y="9613"/>
                </a:lnTo>
                <a:lnTo>
                  <a:pt x="1485" y="17779"/>
                </a:lnTo>
                <a:lnTo>
                  <a:pt x="0" y="23037"/>
                </a:lnTo>
                <a:lnTo>
                  <a:pt x="5714" y="28562"/>
                </a:lnTo>
                <a:lnTo>
                  <a:pt x="9321" y="27609"/>
                </a:lnTo>
                <a:lnTo>
                  <a:pt x="11595" y="26123"/>
                </a:lnTo>
                <a:lnTo>
                  <a:pt x="16944" y="20158"/>
                </a:lnTo>
                <a:lnTo>
                  <a:pt x="17167" y="13747"/>
                </a:lnTo>
                <a:lnTo>
                  <a:pt x="14413" y="7203"/>
                </a:lnTo>
                <a:lnTo>
                  <a:pt x="10833" y="838"/>
                </a:lnTo>
                <a:lnTo>
                  <a:pt x="10388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5" name="object 1615"/>
          <p:cNvSpPr/>
          <p:nvPr/>
        </p:nvSpPr>
        <p:spPr>
          <a:xfrm>
            <a:off x="1233053" y="2504782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687" y="0"/>
                </a:moveTo>
                <a:lnTo>
                  <a:pt x="6633" y="0"/>
                </a:lnTo>
                <a:lnTo>
                  <a:pt x="5933" y="330"/>
                </a:lnTo>
                <a:lnTo>
                  <a:pt x="4612" y="3797"/>
                </a:lnTo>
                <a:lnTo>
                  <a:pt x="3253" y="6908"/>
                </a:lnTo>
                <a:lnTo>
                  <a:pt x="485" y="12585"/>
                </a:lnTo>
                <a:lnTo>
                  <a:pt x="0" y="13436"/>
                </a:lnTo>
                <a:lnTo>
                  <a:pt x="0" y="17075"/>
                </a:lnTo>
                <a:lnTo>
                  <a:pt x="2685" y="19011"/>
                </a:lnTo>
                <a:lnTo>
                  <a:pt x="6153" y="19011"/>
                </a:lnTo>
                <a:lnTo>
                  <a:pt x="7584" y="18491"/>
                </a:lnTo>
                <a:lnTo>
                  <a:pt x="9171" y="17348"/>
                </a:lnTo>
                <a:lnTo>
                  <a:pt x="12386" y="15081"/>
                </a:lnTo>
                <a:lnTo>
                  <a:pt x="12386" y="8161"/>
                </a:lnTo>
                <a:lnTo>
                  <a:pt x="10226" y="5524"/>
                </a:lnTo>
                <a:lnTo>
                  <a:pt x="768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6" name="object 1616"/>
          <p:cNvSpPr/>
          <p:nvPr/>
        </p:nvSpPr>
        <p:spPr>
          <a:xfrm>
            <a:off x="1311705" y="2380956"/>
            <a:ext cx="23495" cy="22225"/>
          </a:xfrm>
          <a:custGeom>
            <a:avLst/>
            <a:gdLst/>
            <a:ahLst/>
            <a:cxnLst/>
            <a:rect l="l" t="t" r="r" b="b"/>
            <a:pathLst>
              <a:path w="23494" h="22225">
                <a:moveTo>
                  <a:pt x="1790" y="0"/>
                </a:moveTo>
                <a:lnTo>
                  <a:pt x="0" y="1181"/>
                </a:lnTo>
                <a:lnTo>
                  <a:pt x="6083" y="7988"/>
                </a:lnTo>
                <a:lnTo>
                  <a:pt x="11582" y="14274"/>
                </a:lnTo>
                <a:lnTo>
                  <a:pt x="19342" y="21907"/>
                </a:lnTo>
                <a:lnTo>
                  <a:pt x="23012" y="19621"/>
                </a:lnTo>
                <a:lnTo>
                  <a:pt x="22123" y="18046"/>
                </a:lnTo>
                <a:lnTo>
                  <a:pt x="18417" y="13180"/>
                </a:lnTo>
                <a:lnTo>
                  <a:pt x="13546" y="8789"/>
                </a:lnTo>
                <a:lnTo>
                  <a:pt x="8077" y="4668"/>
                </a:lnTo>
                <a:lnTo>
                  <a:pt x="2578" y="609"/>
                </a:lnTo>
                <a:lnTo>
                  <a:pt x="179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7" name="object 1617"/>
          <p:cNvSpPr/>
          <p:nvPr/>
        </p:nvSpPr>
        <p:spPr>
          <a:xfrm>
            <a:off x="1332591" y="2417619"/>
            <a:ext cx="10795" cy="11430"/>
          </a:xfrm>
          <a:custGeom>
            <a:avLst/>
            <a:gdLst/>
            <a:ahLst/>
            <a:cxnLst/>
            <a:rect l="l" t="t" r="r" b="b"/>
            <a:pathLst>
              <a:path w="10794" h="11430">
                <a:moveTo>
                  <a:pt x="1574" y="0"/>
                </a:moveTo>
                <a:lnTo>
                  <a:pt x="0" y="1041"/>
                </a:lnTo>
                <a:lnTo>
                  <a:pt x="1625" y="2933"/>
                </a:lnTo>
                <a:lnTo>
                  <a:pt x="2819" y="4267"/>
                </a:lnTo>
                <a:lnTo>
                  <a:pt x="5105" y="7010"/>
                </a:lnTo>
                <a:lnTo>
                  <a:pt x="5969" y="8623"/>
                </a:lnTo>
                <a:lnTo>
                  <a:pt x="8356" y="10845"/>
                </a:lnTo>
                <a:lnTo>
                  <a:pt x="10299" y="9702"/>
                </a:lnTo>
                <a:lnTo>
                  <a:pt x="9715" y="5740"/>
                </a:lnTo>
                <a:lnTo>
                  <a:pt x="4927" y="2857"/>
                </a:lnTo>
                <a:lnTo>
                  <a:pt x="2235" y="546"/>
                </a:lnTo>
                <a:lnTo>
                  <a:pt x="157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8" name="object 1618"/>
          <p:cNvSpPr/>
          <p:nvPr/>
        </p:nvSpPr>
        <p:spPr>
          <a:xfrm>
            <a:off x="1328609" y="2445390"/>
            <a:ext cx="15875" cy="21590"/>
          </a:xfrm>
          <a:custGeom>
            <a:avLst/>
            <a:gdLst/>
            <a:ahLst/>
            <a:cxnLst/>
            <a:rect l="l" t="t" r="r" b="b"/>
            <a:pathLst>
              <a:path w="15875" h="21589">
                <a:moveTo>
                  <a:pt x="2349" y="0"/>
                </a:moveTo>
                <a:lnTo>
                  <a:pt x="0" y="1333"/>
                </a:lnTo>
                <a:lnTo>
                  <a:pt x="702" y="3975"/>
                </a:lnTo>
                <a:lnTo>
                  <a:pt x="1041" y="5092"/>
                </a:lnTo>
                <a:lnTo>
                  <a:pt x="2298" y="8077"/>
                </a:lnTo>
                <a:lnTo>
                  <a:pt x="3810" y="9258"/>
                </a:lnTo>
                <a:lnTo>
                  <a:pt x="6235" y="14160"/>
                </a:lnTo>
                <a:lnTo>
                  <a:pt x="6896" y="17576"/>
                </a:lnTo>
                <a:lnTo>
                  <a:pt x="12522" y="21361"/>
                </a:lnTo>
                <a:lnTo>
                  <a:pt x="15354" y="19278"/>
                </a:lnTo>
                <a:lnTo>
                  <a:pt x="14414" y="14884"/>
                </a:lnTo>
                <a:lnTo>
                  <a:pt x="12623" y="12179"/>
                </a:lnTo>
                <a:lnTo>
                  <a:pt x="8915" y="6222"/>
                </a:lnTo>
                <a:lnTo>
                  <a:pt x="5473" y="3975"/>
                </a:lnTo>
                <a:lnTo>
                  <a:pt x="234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9" name="object 1619"/>
          <p:cNvSpPr/>
          <p:nvPr/>
        </p:nvSpPr>
        <p:spPr>
          <a:xfrm>
            <a:off x="1392416" y="2435419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30" h="26669">
                <a:moveTo>
                  <a:pt x="2628" y="0"/>
                </a:moveTo>
                <a:lnTo>
                  <a:pt x="0" y="1828"/>
                </a:lnTo>
                <a:lnTo>
                  <a:pt x="711" y="2793"/>
                </a:lnTo>
                <a:lnTo>
                  <a:pt x="4164" y="8563"/>
                </a:lnTo>
                <a:lnTo>
                  <a:pt x="7416" y="14766"/>
                </a:lnTo>
                <a:lnTo>
                  <a:pt x="11641" y="20517"/>
                </a:lnTo>
                <a:lnTo>
                  <a:pt x="18008" y="24930"/>
                </a:lnTo>
                <a:lnTo>
                  <a:pt x="20700" y="26123"/>
                </a:lnTo>
                <a:lnTo>
                  <a:pt x="24002" y="24002"/>
                </a:lnTo>
                <a:lnTo>
                  <a:pt x="23774" y="22123"/>
                </a:lnTo>
                <a:lnTo>
                  <a:pt x="21235" y="16072"/>
                </a:lnTo>
                <a:lnTo>
                  <a:pt x="16125" y="10742"/>
                </a:lnTo>
                <a:lnTo>
                  <a:pt x="9829" y="5819"/>
                </a:lnTo>
                <a:lnTo>
                  <a:pt x="3733" y="990"/>
                </a:lnTo>
                <a:lnTo>
                  <a:pt x="262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0" name="object 1620"/>
          <p:cNvSpPr/>
          <p:nvPr/>
        </p:nvSpPr>
        <p:spPr>
          <a:xfrm>
            <a:off x="1395265" y="2473797"/>
            <a:ext cx="15875" cy="20320"/>
          </a:xfrm>
          <a:custGeom>
            <a:avLst/>
            <a:gdLst/>
            <a:ahLst/>
            <a:cxnLst/>
            <a:rect l="l" t="t" r="r" b="b"/>
            <a:pathLst>
              <a:path w="15875" h="20319">
                <a:moveTo>
                  <a:pt x="2628" y="0"/>
                </a:moveTo>
                <a:lnTo>
                  <a:pt x="0" y="1320"/>
                </a:lnTo>
                <a:lnTo>
                  <a:pt x="1676" y="5156"/>
                </a:lnTo>
                <a:lnTo>
                  <a:pt x="4889" y="7734"/>
                </a:lnTo>
                <a:lnTo>
                  <a:pt x="7061" y="13665"/>
                </a:lnTo>
                <a:lnTo>
                  <a:pt x="7912" y="16205"/>
                </a:lnTo>
                <a:lnTo>
                  <a:pt x="12750" y="19812"/>
                </a:lnTo>
                <a:lnTo>
                  <a:pt x="15773" y="17373"/>
                </a:lnTo>
                <a:lnTo>
                  <a:pt x="13533" y="13550"/>
                </a:lnTo>
                <a:lnTo>
                  <a:pt x="9029" y="6007"/>
                </a:lnTo>
                <a:lnTo>
                  <a:pt x="5270" y="3848"/>
                </a:lnTo>
                <a:lnTo>
                  <a:pt x="262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1" name="object 1621"/>
          <p:cNvSpPr/>
          <p:nvPr/>
        </p:nvSpPr>
        <p:spPr>
          <a:xfrm>
            <a:off x="1391086" y="2498350"/>
            <a:ext cx="29845" cy="41910"/>
          </a:xfrm>
          <a:custGeom>
            <a:avLst/>
            <a:gdLst/>
            <a:ahLst/>
            <a:cxnLst/>
            <a:rect l="l" t="t" r="r" b="b"/>
            <a:pathLst>
              <a:path w="29844" h="41910">
                <a:moveTo>
                  <a:pt x="2527" y="0"/>
                </a:moveTo>
                <a:lnTo>
                  <a:pt x="0" y="2197"/>
                </a:lnTo>
                <a:lnTo>
                  <a:pt x="546" y="3276"/>
                </a:lnTo>
                <a:lnTo>
                  <a:pt x="4325" y="12498"/>
                </a:lnTo>
                <a:lnTo>
                  <a:pt x="7820" y="22178"/>
                </a:lnTo>
                <a:lnTo>
                  <a:pt x="12604" y="31428"/>
                </a:lnTo>
                <a:lnTo>
                  <a:pt x="20256" y="39357"/>
                </a:lnTo>
                <a:lnTo>
                  <a:pt x="23406" y="41630"/>
                </a:lnTo>
                <a:lnTo>
                  <a:pt x="29311" y="37985"/>
                </a:lnTo>
                <a:lnTo>
                  <a:pt x="29425" y="35737"/>
                </a:lnTo>
                <a:lnTo>
                  <a:pt x="27631" y="25787"/>
                </a:lnTo>
                <a:lnTo>
                  <a:pt x="21986" y="16935"/>
                </a:lnTo>
                <a:lnTo>
                  <a:pt x="13727" y="8845"/>
                </a:lnTo>
                <a:lnTo>
                  <a:pt x="4089" y="1181"/>
                </a:lnTo>
                <a:lnTo>
                  <a:pt x="252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2" name="object 1622"/>
          <p:cNvSpPr/>
          <p:nvPr/>
        </p:nvSpPr>
        <p:spPr>
          <a:xfrm>
            <a:off x="1441110" y="2488519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09" h="19685">
                <a:moveTo>
                  <a:pt x="3441" y="0"/>
                </a:moveTo>
                <a:lnTo>
                  <a:pt x="0" y="1930"/>
                </a:lnTo>
                <a:lnTo>
                  <a:pt x="190" y="3060"/>
                </a:lnTo>
                <a:lnTo>
                  <a:pt x="1155" y="8293"/>
                </a:lnTo>
                <a:lnTo>
                  <a:pt x="6337" y="13690"/>
                </a:lnTo>
                <a:lnTo>
                  <a:pt x="12801" y="19329"/>
                </a:lnTo>
                <a:lnTo>
                  <a:pt x="16040" y="16624"/>
                </a:lnTo>
                <a:lnTo>
                  <a:pt x="15125" y="9766"/>
                </a:lnTo>
                <a:lnTo>
                  <a:pt x="6565" y="6781"/>
                </a:lnTo>
                <a:lnTo>
                  <a:pt x="344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3" name="object 1623"/>
          <p:cNvSpPr/>
          <p:nvPr/>
        </p:nvSpPr>
        <p:spPr>
          <a:xfrm>
            <a:off x="1449655" y="2460406"/>
            <a:ext cx="20955" cy="16510"/>
          </a:xfrm>
          <a:custGeom>
            <a:avLst/>
            <a:gdLst/>
            <a:ahLst/>
            <a:cxnLst/>
            <a:rect l="l" t="t" r="r" b="b"/>
            <a:pathLst>
              <a:path w="20955" h="16510">
                <a:moveTo>
                  <a:pt x="3429" y="0"/>
                </a:moveTo>
                <a:lnTo>
                  <a:pt x="0" y="1892"/>
                </a:lnTo>
                <a:lnTo>
                  <a:pt x="3568" y="5397"/>
                </a:lnTo>
                <a:lnTo>
                  <a:pt x="5054" y="7708"/>
                </a:lnTo>
                <a:lnTo>
                  <a:pt x="9156" y="15405"/>
                </a:lnTo>
                <a:lnTo>
                  <a:pt x="16141" y="16509"/>
                </a:lnTo>
                <a:lnTo>
                  <a:pt x="19024" y="14935"/>
                </a:lnTo>
                <a:lnTo>
                  <a:pt x="20574" y="7492"/>
                </a:lnTo>
                <a:lnTo>
                  <a:pt x="11036" y="3644"/>
                </a:lnTo>
                <a:lnTo>
                  <a:pt x="342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4" name="object 1624"/>
          <p:cNvSpPr/>
          <p:nvPr/>
        </p:nvSpPr>
        <p:spPr>
          <a:xfrm>
            <a:off x="1339609" y="2384286"/>
            <a:ext cx="40005" cy="28575"/>
          </a:xfrm>
          <a:custGeom>
            <a:avLst/>
            <a:gdLst/>
            <a:ahLst/>
            <a:cxnLst/>
            <a:rect l="l" t="t" r="r" b="b"/>
            <a:pathLst>
              <a:path w="40005" h="28575">
                <a:moveTo>
                  <a:pt x="1498" y="0"/>
                </a:moveTo>
                <a:lnTo>
                  <a:pt x="0" y="1168"/>
                </a:lnTo>
                <a:lnTo>
                  <a:pt x="533" y="1765"/>
                </a:lnTo>
                <a:lnTo>
                  <a:pt x="5930" y="8814"/>
                </a:lnTo>
                <a:lnTo>
                  <a:pt x="11488" y="16308"/>
                </a:lnTo>
                <a:lnTo>
                  <a:pt x="18516" y="22880"/>
                </a:lnTo>
                <a:lnTo>
                  <a:pt x="28321" y="27165"/>
                </a:lnTo>
                <a:lnTo>
                  <a:pt x="32943" y="28232"/>
                </a:lnTo>
                <a:lnTo>
                  <a:pt x="39458" y="24523"/>
                </a:lnTo>
                <a:lnTo>
                  <a:pt x="2438" y="381"/>
                </a:lnTo>
                <a:lnTo>
                  <a:pt x="149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5" name="object 1625"/>
          <p:cNvSpPr/>
          <p:nvPr/>
        </p:nvSpPr>
        <p:spPr>
          <a:xfrm>
            <a:off x="1311935" y="2466182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1765" y="0"/>
                </a:moveTo>
                <a:lnTo>
                  <a:pt x="0" y="876"/>
                </a:lnTo>
                <a:lnTo>
                  <a:pt x="253" y="1600"/>
                </a:lnTo>
                <a:lnTo>
                  <a:pt x="1761" y="10069"/>
                </a:lnTo>
                <a:lnTo>
                  <a:pt x="2332" y="19146"/>
                </a:lnTo>
                <a:lnTo>
                  <a:pt x="4409" y="27855"/>
                </a:lnTo>
                <a:lnTo>
                  <a:pt x="10439" y="35217"/>
                </a:lnTo>
                <a:lnTo>
                  <a:pt x="13436" y="37388"/>
                </a:lnTo>
                <a:lnTo>
                  <a:pt x="19024" y="34328"/>
                </a:lnTo>
                <a:lnTo>
                  <a:pt x="19913" y="32308"/>
                </a:lnTo>
                <a:lnTo>
                  <a:pt x="20557" y="23862"/>
                </a:lnTo>
                <a:lnTo>
                  <a:pt x="16514" y="15621"/>
                </a:lnTo>
                <a:lnTo>
                  <a:pt x="9821" y="7827"/>
                </a:lnTo>
                <a:lnTo>
                  <a:pt x="176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6" name="object 1626"/>
          <p:cNvSpPr/>
          <p:nvPr/>
        </p:nvSpPr>
        <p:spPr>
          <a:xfrm>
            <a:off x="1521106" y="2485387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94" y="0"/>
                </a:moveTo>
                <a:lnTo>
                  <a:pt x="0" y="1955"/>
                </a:lnTo>
                <a:lnTo>
                  <a:pt x="317" y="2971"/>
                </a:lnTo>
                <a:lnTo>
                  <a:pt x="2696" y="9363"/>
                </a:lnTo>
                <a:lnTo>
                  <a:pt x="6198" y="15771"/>
                </a:lnTo>
                <a:lnTo>
                  <a:pt x="11202" y="21488"/>
                </a:lnTo>
                <a:lnTo>
                  <a:pt x="18275" y="26022"/>
                </a:lnTo>
                <a:lnTo>
                  <a:pt x="22402" y="27889"/>
                </a:lnTo>
                <a:lnTo>
                  <a:pt x="27470" y="24180"/>
                </a:lnTo>
                <a:lnTo>
                  <a:pt x="26085" y="21386"/>
                </a:lnTo>
                <a:lnTo>
                  <a:pt x="22013" y="15735"/>
                </a:lnTo>
                <a:lnTo>
                  <a:pt x="16471" y="10694"/>
                </a:lnTo>
                <a:lnTo>
                  <a:pt x="10205" y="5897"/>
                </a:lnTo>
                <a:lnTo>
                  <a:pt x="4114" y="1117"/>
                </a:lnTo>
                <a:lnTo>
                  <a:pt x="279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7" name="object 1627"/>
          <p:cNvSpPr/>
          <p:nvPr/>
        </p:nvSpPr>
        <p:spPr>
          <a:xfrm>
            <a:off x="1627900" y="2488195"/>
            <a:ext cx="29209" cy="26034"/>
          </a:xfrm>
          <a:custGeom>
            <a:avLst/>
            <a:gdLst/>
            <a:ahLst/>
            <a:cxnLst/>
            <a:rect l="l" t="t" r="r" b="b"/>
            <a:pathLst>
              <a:path w="29210" h="26035">
                <a:moveTo>
                  <a:pt x="2679" y="0"/>
                </a:moveTo>
                <a:lnTo>
                  <a:pt x="25463" y="25704"/>
                </a:lnTo>
                <a:lnTo>
                  <a:pt x="28867" y="23736"/>
                </a:lnTo>
                <a:lnTo>
                  <a:pt x="4000" y="914"/>
                </a:lnTo>
                <a:lnTo>
                  <a:pt x="267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8" name="object 1628"/>
          <p:cNvSpPr/>
          <p:nvPr/>
        </p:nvSpPr>
        <p:spPr>
          <a:xfrm>
            <a:off x="1637333" y="2531054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4" h="19050">
                <a:moveTo>
                  <a:pt x="2781" y="0"/>
                </a:moveTo>
                <a:lnTo>
                  <a:pt x="0" y="2095"/>
                </a:lnTo>
                <a:lnTo>
                  <a:pt x="6629" y="7556"/>
                </a:lnTo>
                <a:lnTo>
                  <a:pt x="9791" y="12928"/>
                </a:lnTo>
                <a:lnTo>
                  <a:pt x="15722" y="18973"/>
                </a:lnTo>
                <a:lnTo>
                  <a:pt x="18186" y="17221"/>
                </a:lnTo>
                <a:lnTo>
                  <a:pt x="18135" y="12814"/>
                </a:lnTo>
                <a:lnTo>
                  <a:pt x="15798" y="10401"/>
                </a:lnTo>
                <a:lnTo>
                  <a:pt x="10325" y="5537"/>
                </a:lnTo>
                <a:lnTo>
                  <a:pt x="7442" y="3022"/>
                </a:lnTo>
                <a:lnTo>
                  <a:pt x="278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9" name="object 1629"/>
          <p:cNvSpPr/>
          <p:nvPr/>
        </p:nvSpPr>
        <p:spPr>
          <a:xfrm>
            <a:off x="1551423" y="2550953"/>
            <a:ext cx="31750" cy="29209"/>
          </a:xfrm>
          <a:custGeom>
            <a:avLst/>
            <a:gdLst/>
            <a:ahLst/>
            <a:cxnLst/>
            <a:rect l="l" t="t" r="r" b="b"/>
            <a:pathLst>
              <a:path w="31750" h="29210">
                <a:moveTo>
                  <a:pt x="2616" y="0"/>
                </a:moveTo>
                <a:lnTo>
                  <a:pt x="0" y="2336"/>
                </a:lnTo>
                <a:lnTo>
                  <a:pt x="520" y="3441"/>
                </a:lnTo>
                <a:lnTo>
                  <a:pt x="4022" y="9887"/>
                </a:lnTo>
                <a:lnTo>
                  <a:pt x="8683" y="16378"/>
                </a:lnTo>
                <a:lnTo>
                  <a:pt x="14568" y="22327"/>
                </a:lnTo>
                <a:lnTo>
                  <a:pt x="21742" y="27152"/>
                </a:lnTo>
                <a:lnTo>
                  <a:pt x="25323" y="29019"/>
                </a:lnTo>
                <a:lnTo>
                  <a:pt x="31343" y="25666"/>
                </a:lnTo>
                <a:lnTo>
                  <a:pt x="30378" y="22936"/>
                </a:lnTo>
                <a:lnTo>
                  <a:pt x="26116" y="16527"/>
                </a:lnTo>
                <a:lnTo>
                  <a:pt x="19354" y="11231"/>
                </a:lnTo>
                <a:lnTo>
                  <a:pt x="11554" y="6371"/>
                </a:lnTo>
                <a:lnTo>
                  <a:pt x="4178" y="1269"/>
                </a:lnTo>
                <a:lnTo>
                  <a:pt x="261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0" name="object 1630"/>
          <p:cNvSpPr/>
          <p:nvPr/>
        </p:nvSpPr>
        <p:spPr>
          <a:xfrm>
            <a:off x="1514819" y="2571757"/>
            <a:ext cx="19050" cy="16510"/>
          </a:xfrm>
          <a:custGeom>
            <a:avLst/>
            <a:gdLst/>
            <a:ahLst/>
            <a:cxnLst/>
            <a:rect l="l" t="t" r="r" b="b"/>
            <a:pathLst>
              <a:path w="19050" h="16510">
                <a:moveTo>
                  <a:pt x="2438" y="0"/>
                </a:moveTo>
                <a:lnTo>
                  <a:pt x="0" y="1943"/>
                </a:lnTo>
                <a:lnTo>
                  <a:pt x="3911" y="5410"/>
                </a:lnTo>
                <a:lnTo>
                  <a:pt x="6032" y="8216"/>
                </a:lnTo>
                <a:lnTo>
                  <a:pt x="9358" y="13411"/>
                </a:lnTo>
                <a:lnTo>
                  <a:pt x="11125" y="15239"/>
                </a:lnTo>
                <a:lnTo>
                  <a:pt x="16827" y="16027"/>
                </a:lnTo>
                <a:lnTo>
                  <a:pt x="18681" y="14452"/>
                </a:lnTo>
                <a:lnTo>
                  <a:pt x="17716" y="10744"/>
                </a:lnTo>
                <a:lnTo>
                  <a:pt x="14973" y="9232"/>
                </a:lnTo>
                <a:lnTo>
                  <a:pt x="10477" y="4825"/>
                </a:lnTo>
                <a:lnTo>
                  <a:pt x="7251" y="2654"/>
                </a:lnTo>
                <a:lnTo>
                  <a:pt x="243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1" name="object 1631"/>
          <p:cNvSpPr/>
          <p:nvPr/>
        </p:nvSpPr>
        <p:spPr>
          <a:xfrm>
            <a:off x="1457551" y="2409532"/>
            <a:ext cx="26034" cy="15240"/>
          </a:xfrm>
          <a:custGeom>
            <a:avLst/>
            <a:gdLst/>
            <a:ahLst/>
            <a:cxnLst/>
            <a:rect l="l" t="t" r="r" b="b"/>
            <a:pathLst>
              <a:path w="26034" h="15239">
                <a:moveTo>
                  <a:pt x="2628" y="0"/>
                </a:moveTo>
                <a:lnTo>
                  <a:pt x="0" y="1930"/>
                </a:lnTo>
                <a:lnTo>
                  <a:pt x="6972" y="7251"/>
                </a:lnTo>
                <a:lnTo>
                  <a:pt x="13462" y="11125"/>
                </a:lnTo>
                <a:lnTo>
                  <a:pt x="22631" y="14757"/>
                </a:lnTo>
                <a:lnTo>
                  <a:pt x="25590" y="12534"/>
                </a:lnTo>
                <a:lnTo>
                  <a:pt x="19812" y="6489"/>
                </a:lnTo>
                <a:lnTo>
                  <a:pt x="10947" y="4381"/>
                </a:lnTo>
                <a:lnTo>
                  <a:pt x="4254" y="876"/>
                </a:lnTo>
                <a:lnTo>
                  <a:pt x="262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2" name="object 1632"/>
          <p:cNvSpPr/>
          <p:nvPr/>
        </p:nvSpPr>
        <p:spPr>
          <a:xfrm>
            <a:off x="1702068" y="2533007"/>
            <a:ext cx="48895" cy="36830"/>
          </a:xfrm>
          <a:custGeom>
            <a:avLst/>
            <a:gdLst/>
            <a:ahLst/>
            <a:cxnLst/>
            <a:rect l="l" t="t" r="r" b="b"/>
            <a:pathLst>
              <a:path w="48894" h="36830">
                <a:moveTo>
                  <a:pt x="2285" y="0"/>
                </a:moveTo>
                <a:lnTo>
                  <a:pt x="0" y="1752"/>
                </a:lnTo>
                <a:lnTo>
                  <a:pt x="1155" y="2730"/>
                </a:lnTo>
                <a:lnTo>
                  <a:pt x="9293" y="11717"/>
                </a:lnTo>
                <a:lnTo>
                  <a:pt x="17337" y="21961"/>
                </a:lnTo>
                <a:lnTo>
                  <a:pt x="27107" y="30848"/>
                </a:lnTo>
                <a:lnTo>
                  <a:pt x="40424" y="35763"/>
                </a:lnTo>
                <a:lnTo>
                  <a:pt x="44805" y="36334"/>
                </a:lnTo>
                <a:lnTo>
                  <a:pt x="48615" y="32562"/>
                </a:lnTo>
                <a:lnTo>
                  <a:pt x="47624" y="23177"/>
                </a:lnTo>
                <a:lnTo>
                  <a:pt x="40360" y="19557"/>
                </a:lnTo>
                <a:lnTo>
                  <a:pt x="33312" y="15087"/>
                </a:lnTo>
                <a:lnTo>
                  <a:pt x="26264" y="11149"/>
                </a:lnTo>
                <a:lnTo>
                  <a:pt x="18834" y="7702"/>
                </a:lnTo>
                <a:lnTo>
                  <a:pt x="11270" y="4379"/>
                </a:lnTo>
                <a:lnTo>
                  <a:pt x="3822" y="812"/>
                </a:lnTo>
                <a:lnTo>
                  <a:pt x="228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3" name="object 1633"/>
          <p:cNvSpPr/>
          <p:nvPr/>
        </p:nvSpPr>
        <p:spPr>
          <a:xfrm>
            <a:off x="1693233" y="2561483"/>
            <a:ext cx="24765" cy="20955"/>
          </a:xfrm>
          <a:custGeom>
            <a:avLst/>
            <a:gdLst/>
            <a:ahLst/>
            <a:cxnLst/>
            <a:rect l="l" t="t" r="r" b="b"/>
            <a:pathLst>
              <a:path w="24764" h="20955">
                <a:moveTo>
                  <a:pt x="3111" y="0"/>
                </a:moveTo>
                <a:lnTo>
                  <a:pt x="0" y="2298"/>
                </a:lnTo>
                <a:lnTo>
                  <a:pt x="4495" y="9093"/>
                </a:lnTo>
                <a:lnTo>
                  <a:pt x="9486" y="15494"/>
                </a:lnTo>
                <a:lnTo>
                  <a:pt x="19583" y="20421"/>
                </a:lnTo>
                <a:lnTo>
                  <a:pt x="24320" y="18110"/>
                </a:lnTo>
                <a:lnTo>
                  <a:pt x="20472" y="9423"/>
                </a:lnTo>
                <a:lnTo>
                  <a:pt x="10629" y="6502"/>
                </a:lnTo>
                <a:lnTo>
                  <a:pt x="311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4" name="object 1634"/>
          <p:cNvSpPr/>
          <p:nvPr/>
        </p:nvSpPr>
        <p:spPr>
          <a:xfrm>
            <a:off x="1395771" y="2670307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2133" y="0"/>
                </a:moveTo>
                <a:lnTo>
                  <a:pt x="0" y="1270"/>
                </a:lnTo>
                <a:lnTo>
                  <a:pt x="787" y="6591"/>
                </a:lnTo>
                <a:lnTo>
                  <a:pt x="698" y="19240"/>
                </a:lnTo>
                <a:lnTo>
                  <a:pt x="1193" y="22567"/>
                </a:lnTo>
                <a:lnTo>
                  <a:pt x="5092" y="27419"/>
                </a:lnTo>
                <a:lnTo>
                  <a:pt x="8978" y="25361"/>
                </a:lnTo>
                <a:lnTo>
                  <a:pt x="9867" y="16357"/>
                </a:lnTo>
                <a:lnTo>
                  <a:pt x="6248" y="8102"/>
                </a:lnTo>
                <a:lnTo>
                  <a:pt x="213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5" name="object 1635"/>
          <p:cNvSpPr/>
          <p:nvPr/>
        </p:nvSpPr>
        <p:spPr>
          <a:xfrm>
            <a:off x="1360829" y="2693112"/>
            <a:ext cx="9525" cy="23495"/>
          </a:xfrm>
          <a:custGeom>
            <a:avLst/>
            <a:gdLst/>
            <a:ahLst/>
            <a:cxnLst/>
            <a:rect l="l" t="t" r="r" b="b"/>
            <a:pathLst>
              <a:path w="9525" h="23494">
                <a:moveTo>
                  <a:pt x="3340" y="0"/>
                </a:moveTo>
                <a:lnTo>
                  <a:pt x="1117" y="914"/>
                </a:lnTo>
                <a:lnTo>
                  <a:pt x="330" y="7848"/>
                </a:lnTo>
                <a:lnTo>
                  <a:pt x="0" y="14884"/>
                </a:lnTo>
                <a:lnTo>
                  <a:pt x="3098" y="23050"/>
                </a:lnTo>
                <a:lnTo>
                  <a:pt x="6896" y="21221"/>
                </a:lnTo>
                <a:lnTo>
                  <a:pt x="8902" y="13512"/>
                </a:lnTo>
                <a:lnTo>
                  <a:pt x="5359" y="7213"/>
                </a:lnTo>
                <a:lnTo>
                  <a:pt x="334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6" name="object 1636"/>
          <p:cNvSpPr/>
          <p:nvPr/>
        </p:nvSpPr>
        <p:spPr>
          <a:xfrm>
            <a:off x="1336774" y="2712678"/>
            <a:ext cx="6985" cy="13335"/>
          </a:xfrm>
          <a:custGeom>
            <a:avLst/>
            <a:gdLst/>
            <a:ahLst/>
            <a:cxnLst/>
            <a:rect l="l" t="t" r="r" b="b"/>
            <a:pathLst>
              <a:path w="6984" h="13335">
                <a:moveTo>
                  <a:pt x="914" y="0"/>
                </a:moveTo>
                <a:lnTo>
                  <a:pt x="0" y="558"/>
                </a:lnTo>
                <a:lnTo>
                  <a:pt x="3924" y="4089"/>
                </a:lnTo>
                <a:lnTo>
                  <a:pt x="2019" y="7950"/>
                </a:lnTo>
                <a:lnTo>
                  <a:pt x="3517" y="12776"/>
                </a:lnTo>
                <a:lnTo>
                  <a:pt x="5714" y="11709"/>
                </a:lnTo>
                <a:lnTo>
                  <a:pt x="6857" y="7454"/>
                </a:lnTo>
                <a:lnTo>
                  <a:pt x="5486" y="2743"/>
                </a:lnTo>
                <a:lnTo>
                  <a:pt x="91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7" name="object 1637"/>
          <p:cNvSpPr/>
          <p:nvPr/>
        </p:nvSpPr>
        <p:spPr>
          <a:xfrm>
            <a:off x="1318056" y="2657322"/>
            <a:ext cx="15240" cy="29845"/>
          </a:xfrm>
          <a:custGeom>
            <a:avLst/>
            <a:gdLst/>
            <a:ahLst/>
            <a:cxnLst/>
            <a:rect l="l" t="t" r="r" b="b"/>
            <a:pathLst>
              <a:path w="15240" h="29844">
                <a:moveTo>
                  <a:pt x="3996" y="0"/>
                </a:moveTo>
                <a:lnTo>
                  <a:pt x="1977" y="1270"/>
                </a:lnTo>
                <a:lnTo>
                  <a:pt x="2269" y="2057"/>
                </a:lnTo>
                <a:lnTo>
                  <a:pt x="3958" y="6337"/>
                </a:lnTo>
                <a:lnTo>
                  <a:pt x="1177" y="10312"/>
                </a:lnTo>
                <a:lnTo>
                  <a:pt x="0" y="18821"/>
                </a:lnTo>
                <a:lnTo>
                  <a:pt x="47" y="22987"/>
                </a:lnTo>
                <a:lnTo>
                  <a:pt x="7146" y="29667"/>
                </a:lnTo>
                <a:lnTo>
                  <a:pt x="13128" y="26390"/>
                </a:lnTo>
                <a:lnTo>
                  <a:pt x="13763" y="23622"/>
                </a:lnTo>
                <a:lnTo>
                  <a:pt x="14918" y="18821"/>
                </a:lnTo>
                <a:lnTo>
                  <a:pt x="13483" y="14287"/>
                </a:lnTo>
                <a:lnTo>
                  <a:pt x="9832" y="6337"/>
                </a:lnTo>
                <a:lnTo>
                  <a:pt x="8619" y="3213"/>
                </a:lnTo>
                <a:lnTo>
                  <a:pt x="399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8" name="object 1638"/>
          <p:cNvSpPr/>
          <p:nvPr/>
        </p:nvSpPr>
        <p:spPr>
          <a:xfrm>
            <a:off x="1438048" y="2709931"/>
            <a:ext cx="9525" cy="24765"/>
          </a:xfrm>
          <a:custGeom>
            <a:avLst/>
            <a:gdLst/>
            <a:ahLst/>
            <a:cxnLst/>
            <a:rect l="l" t="t" r="r" b="b"/>
            <a:pathLst>
              <a:path w="9525" h="24764">
                <a:moveTo>
                  <a:pt x="2374" y="0"/>
                </a:moveTo>
                <a:lnTo>
                  <a:pt x="0" y="1346"/>
                </a:lnTo>
                <a:lnTo>
                  <a:pt x="1816" y="8775"/>
                </a:lnTo>
                <a:lnTo>
                  <a:pt x="685" y="15443"/>
                </a:lnTo>
                <a:lnTo>
                  <a:pt x="3213" y="24422"/>
                </a:lnTo>
                <a:lnTo>
                  <a:pt x="7785" y="22377"/>
                </a:lnTo>
                <a:lnTo>
                  <a:pt x="9334" y="14160"/>
                </a:lnTo>
                <a:lnTo>
                  <a:pt x="6730" y="7213"/>
                </a:lnTo>
                <a:lnTo>
                  <a:pt x="237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9" name="object 1639"/>
          <p:cNvSpPr/>
          <p:nvPr/>
        </p:nvSpPr>
        <p:spPr>
          <a:xfrm>
            <a:off x="1384131" y="2727460"/>
            <a:ext cx="13335" cy="20320"/>
          </a:xfrm>
          <a:custGeom>
            <a:avLst/>
            <a:gdLst/>
            <a:ahLst/>
            <a:cxnLst/>
            <a:rect l="l" t="t" r="r" b="b"/>
            <a:pathLst>
              <a:path w="13334" h="20319">
                <a:moveTo>
                  <a:pt x="6083" y="0"/>
                </a:moveTo>
                <a:lnTo>
                  <a:pt x="3301" y="1193"/>
                </a:lnTo>
                <a:lnTo>
                  <a:pt x="0" y="6743"/>
                </a:lnTo>
                <a:lnTo>
                  <a:pt x="114" y="13347"/>
                </a:lnTo>
                <a:lnTo>
                  <a:pt x="6934" y="20104"/>
                </a:lnTo>
                <a:lnTo>
                  <a:pt x="11722" y="17424"/>
                </a:lnTo>
                <a:lnTo>
                  <a:pt x="12217" y="15303"/>
                </a:lnTo>
                <a:lnTo>
                  <a:pt x="12852" y="12446"/>
                </a:lnTo>
                <a:lnTo>
                  <a:pt x="12242" y="10515"/>
                </a:lnTo>
                <a:lnTo>
                  <a:pt x="8877" y="5829"/>
                </a:lnTo>
                <a:lnTo>
                  <a:pt x="6832" y="3848"/>
                </a:lnTo>
                <a:lnTo>
                  <a:pt x="608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0" name="object 1640"/>
          <p:cNvSpPr/>
          <p:nvPr/>
        </p:nvSpPr>
        <p:spPr>
          <a:xfrm>
            <a:off x="1507408" y="2676151"/>
            <a:ext cx="18415" cy="33020"/>
          </a:xfrm>
          <a:custGeom>
            <a:avLst/>
            <a:gdLst/>
            <a:ahLst/>
            <a:cxnLst/>
            <a:rect l="l" t="t" r="r" b="b"/>
            <a:pathLst>
              <a:path w="18415" h="33019">
                <a:moveTo>
                  <a:pt x="1955" y="0"/>
                </a:moveTo>
                <a:lnTo>
                  <a:pt x="0" y="1015"/>
                </a:lnTo>
                <a:lnTo>
                  <a:pt x="241" y="1828"/>
                </a:lnTo>
                <a:lnTo>
                  <a:pt x="1675" y="9048"/>
                </a:lnTo>
                <a:lnTo>
                  <a:pt x="2787" y="16457"/>
                </a:lnTo>
                <a:lnTo>
                  <a:pt x="4938" y="23654"/>
                </a:lnTo>
                <a:lnTo>
                  <a:pt x="9486" y="30238"/>
                </a:lnTo>
                <a:lnTo>
                  <a:pt x="12280" y="33007"/>
                </a:lnTo>
                <a:lnTo>
                  <a:pt x="17678" y="29984"/>
                </a:lnTo>
                <a:lnTo>
                  <a:pt x="18224" y="27584"/>
                </a:lnTo>
                <a:lnTo>
                  <a:pt x="17881" y="20295"/>
                </a:lnTo>
                <a:lnTo>
                  <a:pt x="14297" y="13435"/>
                </a:lnTo>
                <a:lnTo>
                  <a:pt x="8812" y="6962"/>
                </a:lnTo>
                <a:lnTo>
                  <a:pt x="195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1" name="object 1641"/>
          <p:cNvSpPr/>
          <p:nvPr/>
        </p:nvSpPr>
        <p:spPr>
          <a:xfrm>
            <a:off x="1487471" y="2702474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69" h="18414">
                <a:moveTo>
                  <a:pt x="2666" y="0"/>
                </a:moveTo>
                <a:lnTo>
                  <a:pt x="0" y="1384"/>
                </a:lnTo>
                <a:lnTo>
                  <a:pt x="1375" y="5067"/>
                </a:lnTo>
                <a:lnTo>
                  <a:pt x="2171" y="7734"/>
                </a:lnTo>
                <a:lnTo>
                  <a:pt x="3263" y="12636"/>
                </a:lnTo>
                <a:lnTo>
                  <a:pt x="3086" y="15773"/>
                </a:lnTo>
                <a:lnTo>
                  <a:pt x="7886" y="17843"/>
                </a:lnTo>
                <a:lnTo>
                  <a:pt x="9715" y="16865"/>
                </a:lnTo>
                <a:lnTo>
                  <a:pt x="13512" y="11125"/>
                </a:lnTo>
                <a:lnTo>
                  <a:pt x="6948" y="5054"/>
                </a:lnTo>
                <a:lnTo>
                  <a:pt x="266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2" name="object 1642"/>
          <p:cNvSpPr/>
          <p:nvPr/>
        </p:nvSpPr>
        <p:spPr>
          <a:xfrm>
            <a:off x="1455539" y="2658177"/>
            <a:ext cx="24765" cy="36830"/>
          </a:xfrm>
          <a:custGeom>
            <a:avLst/>
            <a:gdLst/>
            <a:ahLst/>
            <a:cxnLst/>
            <a:rect l="l" t="t" r="r" b="b"/>
            <a:pathLst>
              <a:path w="24765" h="36830">
                <a:moveTo>
                  <a:pt x="3644" y="0"/>
                </a:moveTo>
                <a:lnTo>
                  <a:pt x="2082" y="1257"/>
                </a:lnTo>
                <a:lnTo>
                  <a:pt x="2781" y="8305"/>
                </a:lnTo>
                <a:lnTo>
                  <a:pt x="0" y="14312"/>
                </a:lnTo>
                <a:lnTo>
                  <a:pt x="1663" y="26060"/>
                </a:lnTo>
                <a:lnTo>
                  <a:pt x="1816" y="33362"/>
                </a:lnTo>
                <a:lnTo>
                  <a:pt x="16484" y="36321"/>
                </a:lnTo>
                <a:lnTo>
                  <a:pt x="21082" y="33400"/>
                </a:lnTo>
                <a:lnTo>
                  <a:pt x="23266" y="30276"/>
                </a:lnTo>
                <a:lnTo>
                  <a:pt x="24743" y="22442"/>
                </a:lnTo>
                <a:lnTo>
                  <a:pt x="20512" y="14303"/>
                </a:lnTo>
                <a:lnTo>
                  <a:pt x="13034" y="6759"/>
                </a:lnTo>
                <a:lnTo>
                  <a:pt x="4775" y="711"/>
                </a:lnTo>
                <a:lnTo>
                  <a:pt x="364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3" name="object 1643"/>
          <p:cNvSpPr/>
          <p:nvPr/>
        </p:nvSpPr>
        <p:spPr>
          <a:xfrm>
            <a:off x="1556652" y="2716550"/>
            <a:ext cx="17780" cy="29209"/>
          </a:xfrm>
          <a:custGeom>
            <a:avLst/>
            <a:gdLst/>
            <a:ahLst/>
            <a:cxnLst/>
            <a:rect l="l" t="t" r="r" b="b"/>
            <a:pathLst>
              <a:path w="17780" h="29210">
                <a:moveTo>
                  <a:pt x="3746" y="0"/>
                </a:moveTo>
                <a:lnTo>
                  <a:pt x="114" y="1447"/>
                </a:lnTo>
                <a:lnTo>
                  <a:pt x="0" y="2692"/>
                </a:lnTo>
                <a:lnTo>
                  <a:pt x="319" y="8971"/>
                </a:lnTo>
                <a:lnTo>
                  <a:pt x="2222" y="15476"/>
                </a:lnTo>
                <a:lnTo>
                  <a:pt x="5611" y="21678"/>
                </a:lnTo>
                <a:lnTo>
                  <a:pt x="10388" y="27050"/>
                </a:lnTo>
                <a:lnTo>
                  <a:pt x="12344" y="28778"/>
                </a:lnTo>
                <a:lnTo>
                  <a:pt x="16154" y="25946"/>
                </a:lnTo>
                <a:lnTo>
                  <a:pt x="17233" y="20624"/>
                </a:lnTo>
                <a:lnTo>
                  <a:pt x="16344" y="17297"/>
                </a:lnTo>
                <a:lnTo>
                  <a:pt x="10541" y="9563"/>
                </a:lnTo>
                <a:lnTo>
                  <a:pt x="5511" y="6426"/>
                </a:lnTo>
                <a:lnTo>
                  <a:pt x="374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4" name="object 1644"/>
          <p:cNvSpPr/>
          <p:nvPr/>
        </p:nvSpPr>
        <p:spPr>
          <a:xfrm>
            <a:off x="1571256" y="2669961"/>
            <a:ext cx="22225" cy="30480"/>
          </a:xfrm>
          <a:custGeom>
            <a:avLst/>
            <a:gdLst/>
            <a:ahLst/>
            <a:cxnLst/>
            <a:rect l="l" t="t" r="r" b="b"/>
            <a:pathLst>
              <a:path w="22225" h="30480">
                <a:moveTo>
                  <a:pt x="2298" y="0"/>
                </a:moveTo>
                <a:lnTo>
                  <a:pt x="0" y="1574"/>
                </a:lnTo>
                <a:lnTo>
                  <a:pt x="1727" y="7277"/>
                </a:lnTo>
                <a:lnTo>
                  <a:pt x="3441" y="12001"/>
                </a:lnTo>
                <a:lnTo>
                  <a:pt x="5079" y="16763"/>
                </a:lnTo>
                <a:lnTo>
                  <a:pt x="6603" y="21272"/>
                </a:lnTo>
                <a:lnTo>
                  <a:pt x="6680" y="25361"/>
                </a:lnTo>
                <a:lnTo>
                  <a:pt x="16408" y="30340"/>
                </a:lnTo>
                <a:lnTo>
                  <a:pt x="21132" y="27266"/>
                </a:lnTo>
                <a:lnTo>
                  <a:pt x="21780" y="24777"/>
                </a:lnTo>
                <a:lnTo>
                  <a:pt x="21356" y="17746"/>
                </a:lnTo>
                <a:lnTo>
                  <a:pt x="17186" y="11590"/>
                </a:lnTo>
                <a:lnTo>
                  <a:pt x="10754" y="6055"/>
                </a:lnTo>
                <a:lnTo>
                  <a:pt x="229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5" name="object 1645"/>
          <p:cNvSpPr/>
          <p:nvPr/>
        </p:nvSpPr>
        <p:spPr>
          <a:xfrm>
            <a:off x="1608071" y="2717016"/>
            <a:ext cx="19685" cy="26034"/>
          </a:xfrm>
          <a:custGeom>
            <a:avLst/>
            <a:gdLst/>
            <a:ahLst/>
            <a:cxnLst/>
            <a:rect l="l" t="t" r="r" b="b"/>
            <a:pathLst>
              <a:path w="19685" h="26035">
                <a:moveTo>
                  <a:pt x="3987" y="0"/>
                </a:moveTo>
                <a:lnTo>
                  <a:pt x="0" y="2082"/>
                </a:lnTo>
                <a:lnTo>
                  <a:pt x="1752" y="6667"/>
                </a:lnTo>
                <a:lnTo>
                  <a:pt x="3327" y="9817"/>
                </a:lnTo>
                <a:lnTo>
                  <a:pt x="7988" y="16687"/>
                </a:lnTo>
                <a:lnTo>
                  <a:pt x="10096" y="20777"/>
                </a:lnTo>
                <a:lnTo>
                  <a:pt x="15722" y="25933"/>
                </a:lnTo>
                <a:lnTo>
                  <a:pt x="19062" y="23837"/>
                </a:lnTo>
                <a:lnTo>
                  <a:pt x="18224" y="14160"/>
                </a:lnTo>
                <a:lnTo>
                  <a:pt x="10210" y="8635"/>
                </a:lnTo>
                <a:lnTo>
                  <a:pt x="398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6" name="object 1646"/>
          <p:cNvSpPr/>
          <p:nvPr/>
        </p:nvSpPr>
        <p:spPr>
          <a:xfrm>
            <a:off x="1643432" y="2664622"/>
            <a:ext cx="26034" cy="31115"/>
          </a:xfrm>
          <a:custGeom>
            <a:avLst/>
            <a:gdLst/>
            <a:ahLst/>
            <a:cxnLst/>
            <a:rect l="l" t="t" r="r" b="b"/>
            <a:pathLst>
              <a:path w="26035" h="31114">
                <a:moveTo>
                  <a:pt x="2171" y="0"/>
                </a:moveTo>
                <a:lnTo>
                  <a:pt x="0" y="1219"/>
                </a:lnTo>
                <a:lnTo>
                  <a:pt x="203" y="2006"/>
                </a:lnTo>
                <a:lnTo>
                  <a:pt x="1485" y="6616"/>
                </a:lnTo>
                <a:lnTo>
                  <a:pt x="5041" y="10655"/>
                </a:lnTo>
                <a:lnTo>
                  <a:pt x="9931" y="20180"/>
                </a:lnTo>
                <a:lnTo>
                  <a:pt x="14414" y="24714"/>
                </a:lnTo>
                <a:lnTo>
                  <a:pt x="21424" y="31064"/>
                </a:lnTo>
                <a:lnTo>
                  <a:pt x="26009" y="28638"/>
                </a:lnTo>
                <a:lnTo>
                  <a:pt x="24447" y="21755"/>
                </a:lnTo>
                <a:lnTo>
                  <a:pt x="21424" y="17957"/>
                </a:lnTo>
                <a:lnTo>
                  <a:pt x="12636" y="9778"/>
                </a:lnTo>
                <a:lnTo>
                  <a:pt x="6337" y="5664"/>
                </a:lnTo>
                <a:lnTo>
                  <a:pt x="217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7" name="object 1647"/>
          <p:cNvSpPr/>
          <p:nvPr/>
        </p:nvSpPr>
        <p:spPr>
          <a:xfrm>
            <a:off x="1668698" y="2721077"/>
            <a:ext cx="21590" cy="28575"/>
          </a:xfrm>
          <a:custGeom>
            <a:avLst/>
            <a:gdLst/>
            <a:ahLst/>
            <a:cxnLst/>
            <a:rect l="l" t="t" r="r" b="b"/>
            <a:pathLst>
              <a:path w="21589" h="28575">
                <a:moveTo>
                  <a:pt x="2425" y="0"/>
                </a:moveTo>
                <a:lnTo>
                  <a:pt x="0" y="1485"/>
                </a:lnTo>
                <a:lnTo>
                  <a:pt x="977" y="6832"/>
                </a:lnTo>
                <a:lnTo>
                  <a:pt x="3505" y="11137"/>
                </a:lnTo>
                <a:lnTo>
                  <a:pt x="7620" y="19507"/>
                </a:lnTo>
                <a:lnTo>
                  <a:pt x="8801" y="24244"/>
                </a:lnTo>
                <a:lnTo>
                  <a:pt x="17513" y="28321"/>
                </a:lnTo>
                <a:lnTo>
                  <a:pt x="21043" y="26123"/>
                </a:lnTo>
                <a:lnTo>
                  <a:pt x="21577" y="24130"/>
                </a:lnTo>
                <a:lnTo>
                  <a:pt x="20805" y="17320"/>
                </a:lnTo>
                <a:lnTo>
                  <a:pt x="15957" y="11745"/>
                </a:lnTo>
                <a:lnTo>
                  <a:pt x="9375" y="6626"/>
                </a:lnTo>
                <a:lnTo>
                  <a:pt x="3403" y="1181"/>
                </a:lnTo>
                <a:lnTo>
                  <a:pt x="242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8" name="object 1648"/>
          <p:cNvSpPr/>
          <p:nvPr/>
        </p:nvSpPr>
        <p:spPr>
          <a:xfrm>
            <a:off x="1631801" y="2702251"/>
            <a:ext cx="8890" cy="9525"/>
          </a:xfrm>
          <a:custGeom>
            <a:avLst/>
            <a:gdLst/>
            <a:ahLst/>
            <a:cxnLst/>
            <a:rect l="l" t="t" r="r" b="b"/>
            <a:pathLst>
              <a:path w="8889" h="9525">
                <a:moveTo>
                  <a:pt x="2654" y="0"/>
                </a:moveTo>
                <a:lnTo>
                  <a:pt x="0" y="1727"/>
                </a:lnTo>
                <a:lnTo>
                  <a:pt x="2197" y="6083"/>
                </a:lnTo>
                <a:lnTo>
                  <a:pt x="2362" y="6629"/>
                </a:lnTo>
                <a:lnTo>
                  <a:pt x="3340" y="7416"/>
                </a:lnTo>
                <a:lnTo>
                  <a:pt x="5664" y="9156"/>
                </a:lnTo>
                <a:lnTo>
                  <a:pt x="8318" y="7365"/>
                </a:lnTo>
                <a:lnTo>
                  <a:pt x="7670" y="5410"/>
                </a:lnTo>
                <a:lnTo>
                  <a:pt x="7442" y="4597"/>
                </a:lnTo>
                <a:lnTo>
                  <a:pt x="26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9" name="object 1649"/>
          <p:cNvSpPr/>
          <p:nvPr/>
        </p:nvSpPr>
        <p:spPr>
          <a:xfrm>
            <a:off x="1693993" y="2672496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80" h="31750">
                <a:moveTo>
                  <a:pt x="2260" y="0"/>
                </a:moveTo>
                <a:lnTo>
                  <a:pt x="0" y="1701"/>
                </a:lnTo>
                <a:lnTo>
                  <a:pt x="571" y="2552"/>
                </a:lnTo>
                <a:lnTo>
                  <a:pt x="4388" y="9935"/>
                </a:lnTo>
                <a:lnTo>
                  <a:pt x="8205" y="17905"/>
                </a:lnTo>
                <a:lnTo>
                  <a:pt x="13635" y="25082"/>
                </a:lnTo>
                <a:lnTo>
                  <a:pt x="22288" y="30086"/>
                </a:lnTo>
                <a:lnTo>
                  <a:pt x="25996" y="31292"/>
                </a:lnTo>
                <a:lnTo>
                  <a:pt x="30340" y="27838"/>
                </a:lnTo>
                <a:lnTo>
                  <a:pt x="29883" y="25552"/>
                </a:lnTo>
                <a:lnTo>
                  <a:pt x="26148" y="18470"/>
                </a:lnTo>
                <a:lnTo>
                  <a:pt x="19226" y="12271"/>
                </a:lnTo>
                <a:lnTo>
                  <a:pt x="10996" y="6553"/>
                </a:lnTo>
                <a:lnTo>
                  <a:pt x="3340" y="914"/>
                </a:lnTo>
                <a:lnTo>
                  <a:pt x="226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0" name="object 1650"/>
          <p:cNvSpPr/>
          <p:nvPr/>
        </p:nvSpPr>
        <p:spPr>
          <a:xfrm>
            <a:off x="1722252" y="2725577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10" h="15875">
                <a:moveTo>
                  <a:pt x="3162" y="0"/>
                </a:moveTo>
                <a:lnTo>
                  <a:pt x="0" y="2108"/>
                </a:lnTo>
                <a:lnTo>
                  <a:pt x="1003" y="3263"/>
                </a:lnTo>
                <a:lnTo>
                  <a:pt x="2641" y="5207"/>
                </a:lnTo>
                <a:lnTo>
                  <a:pt x="3949" y="7239"/>
                </a:lnTo>
                <a:lnTo>
                  <a:pt x="6451" y="11264"/>
                </a:lnTo>
                <a:lnTo>
                  <a:pt x="7696" y="13220"/>
                </a:lnTo>
                <a:lnTo>
                  <a:pt x="13017" y="15684"/>
                </a:lnTo>
                <a:lnTo>
                  <a:pt x="16167" y="13309"/>
                </a:lnTo>
                <a:lnTo>
                  <a:pt x="14300" y="9423"/>
                </a:lnTo>
                <a:lnTo>
                  <a:pt x="12255" y="7721"/>
                </a:lnTo>
                <a:lnTo>
                  <a:pt x="8521" y="4254"/>
                </a:lnTo>
                <a:lnTo>
                  <a:pt x="6705" y="2603"/>
                </a:lnTo>
                <a:lnTo>
                  <a:pt x="316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1" name="object 1651"/>
          <p:cNvSpPr/>
          <p:nvPr/>
        </p:nvSpPr>
        <p:spPr>
          <a:xfrm>
            <a:off x="1817317" y="2711288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882" y="0"/>
                </a:moveTo>
                <a:lnTo>
                  <a:pt x="0" y="1854"/>
                </a:lnTo>
                <a:lnTo>
                  <a:pt x="4622" y="6489"/>
                </a:lnTo>
                <a:lnTo>
                  <a:pt x="6807" y="10985"/>
                </a:lnTo>
                <a:lnTo>
                  <a:pt x="12280" y="18884"/>
                </a:lnTo>
                <a:lnTo>
                  <a:pt x="13258" y="22872"/>
                </a:lnTo>
                <a:lnTo>
                  <a:pt x="21158" y="27330"/>
                </a:lnTo>
                <a:lnTo>
                  <a:pt x="25679" y="25260"/>
                </a:lnTo>
                <a:lnTo>
                  <a:pt x="28448" y="18326"/>
                </a:lnTo>
                <a:lnTo>
                  <a:pt x="26822" y="14947"/>
                </a:lnTo>
                <a:lnTo>
                  <a:pt x="16662" y="7137"/>
                </a:lnTo>
                <a:lnTo>
                  <a:pt x="9232" y="4876"/>
                </a:lnTo>
                <a:lnTo>
                  <a:pt x="288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2" name="object 1652"/>
          <p:cNvSpPr/>
          <p:nvPr/>
        </p:nvSpPr>
        <p:spPr>
          <a:xfrm>
            <a:off x="1823838" y="2750840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3975" y="0"/>
                </a:moveTo>
                <a:lnTo>
                  <a:pt x="0" y="2463"/>
                </a:lnTo>
                <a:lnTo>
                  <a:pt x="2349" y="6578"/>
                </a:lnTo>
                <a:lnTo>
                  <a:pt x="4317" y="8686"/>
                </a:lnTo>
                <a:lnTo>
                  <a:pt x="8254" y="12776"/>
                </a:lnTo>
                <a:lnTo>
                  <a:pt x="10096" y="15747"/>
                </a:lnTo>
                <a:lnTo>
                  <a:pt x="15493" y="18084"/>
                </a:lnTo>
                <a:lnTo>
                  <a:pt x="18364" y="16433"/>
                </a:lnTo>
                <a:lnTo>
                  <a:pt x="20180" y="9220"/>
                </a:lnTo>
                <a:lnTo>
                  <a:pt x="9994" y="5740"/>
                </a:lnTo>
                <a:lnTo>
                  <a:pt x="397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3" name="object 1653"/>
          <p:cNvSpPr/>
          <p:nvPr/>
        </p:nvSpPr>
        <p:spPr>
          <a:xfrm>
            <a:off x="1790482" y="2662058"/>
            <a:ext cx="19685" cy="24765"/>
          </a:xfrm>
          <a:custGeom>
            <a:avLst/>
            <a:gdLst/>
            <a:ahLst/>
            <a:cxnLst/>
            <a:rect l="l" t="t" r="r" b="b"/>
            <a:pathLst>
              <a:path w="19685" h="24764">
                <a:moveTo>
                  <a:pt x="3060" y="0"/>
                </a:moveTo>
                <a:lnTo>
                  <a:pt x="0" y="2349"/>
                </a:lnTo>
                <a:lnTo>
                  <a:pt x="4356" y="9372"/>
                </a:lnTo>
                <a:lnTo>
                  <a:pt x="5791" y="16179"/>
                </a:lnTo>
                <a:lnTo>
                  <a:pt x="13944" y="24206"/>
                </a:lnTo>
                <a:lnTo>
                  <a:pt x="19113" y="20713"/>
                </a:lnTo>
                <a:lnTo>
                  <a:pt x="18668" y="11404"/>
                </a:lnTo>
                <a:lnTo>
                  <a:pt x="10452" y="6527"/>
                </a:lnTo>
                <a:lnTo>
                  <a:pt x="306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4" name="object 1654"/>
          <p:cNvSpPr/>
          <p:nvPr/>
        </p:nvSpPr>
        <p:spPr>
          <a:xfrm>
            <a:off x="1728741" y="2658214"/>
            <a:ext cx="24765" cy="27305"/>
          </a:xfrm>
          <a:custGeom>
            <a:avLst/>
            <a:gdLst/>
            <a:ahLst/>
            <a:cxnLst/>
            <a:rect l="l" t="t" r="r" b="b"/>
            <a:pathLst>
              <a:path w="24764" h="27305">
                <a:moveTo>
                  <a:pt x="2667" y="0"/>
                </a:moveTo>
                <a:lnTo>
                  <a:pt x="0" y="1816"/>
                </a:lnTo>
                <a:lnTo>
                  <a:pt x="292" y="3009"/>
                </a:lnTo>
                <a:lnTo>
                  <a:pt x="2023" y="9293"/>
                </a:lnTo>
                <a:lnTo>
                  <a:pt x="4667" y="15379"/>
                </a:lnTo>
                <a:lnTo>
                  <a:pt x="8911" y="20922"/>
                </a:lnTo>
                <a:lnTo>
                  <a:pt x="15443" y="25577"/>
                </a:lnTo>
                <a:lnTo>
                  <a:pt x="18554" y="27203"/>
                </a:lnTo>
                <a:lnTo>
                  <a:pt x="23533" y="25120"/>
                </a:lnTo>
                <a:lnTo>
                  <a:pt x="24409" y="22821"/>
                </a:lnTo>
                <a:lnTo>
                  <a:pt x="24224" y="16043"/>
                </a:lnTo>
                <a:lnTo>
                  <a:pt x="19434" y="10415"/>
                </a:lnTo>
                <a:lnTo>
                  <a:pt x="12115" y="5542"/>
                </a:lnTo>
                <a:lnTo>
                  <a:pt x="4343" y="1028"/>
                </a:lnTo>
                <a:lnTo>
                  <a:pt x="266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5" name="object 1655"/>
          <p:cNvSpPr/>
          <p:nvPr/>
        </p:nvSpPr>
        <p:spPr>
          <a:xfrm>
            <a:off x="1335336" y="2828455"/>
            <a:ext cx="107800" cy="87938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6" name="object 1656"/>
          <p:cNvSpPr/>
          <p:nvPr/>
        </p:nvSpPr>
        <p:spPr>
          <a:xfrm>
            <a:off x="1475482" y="2818442"/>
            <a:ext cx="20320" cy="31750"/>
          </a:xfrm>
          <a:custGeom>
            <a:avLst/>
            <a:gdLst/>
            <a:ahLst/>
            <a:cxnLst/>
            <a:rect l="l" t="t" r="r" b="b"/>
            <a:pathLst>
              <a:path w="20319" h="31750">
                <a:moveTo>
                  <a:pt x="2514" y="0"/>
                </a:moveTo>
                <a:lnTo>
                  <a:pt x="0" y="1485"/>
                </a:lnTo>
                <a:lnTo>
                  <a:pt x="215" y="2451"/>
                </a:lnTo>
                <a:lnTo>
                  <a:pt x="1558" y="9211"/>
                </a:lnTo>
                <a:lnTo>
                  <a:pt x="3330" y="16379"/>
                </a:lnTo>
                <a:lnTo>
                  <a:pt x="6345" y="23228"/>
                </a:lnTo>
                <a:lnTo>
                  <a:pt x="11417" y="29032"/>
                </a:lnTo>
                <a:lnTo>
                  <a:pt x="14452" y="31432"/>
                </a:lnTo>
                <a:lnTo>
                  <a:pt x="19596" y="27508"/>
                </a:lnTo>
                <a:lnTo>
                  <a:pt x="20078" y="25628"/>
                </a:lnTo>
                <a:lnTo>
                  <a:pt x="19383" y="18794"/>
                </a:lnTo>
                <a:lnTo>
                  <a:pt x="15019" y="12709"/>
                </a:lnTo>
                <a:lnTo>
                  <a:pt x="9029" y="6972"/>
                </a:lnTo>
                <a:lnTo>
                  <a:pt x="3454" y="1181"/>
                </a:lnTo>
                <a:lnTo>
                  <a:pt x="251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7" name="object 1657"/>
          <p:cNvSpPr/>
          <p:nvPr/>
        </p:nvSpPr>
        <p:spPr>
          <a:xfrm>
            <a:off x="1466536" y="2853890"/>
            <a:ext cx="12065" cy="20320"/>
          </a:xfrm>
          <a:custGeom>
            <a:avLst/>
            <a:gdLst/>
            <a:ahLst/>
            <a:cxnLst/>
            <a:rect l="l" t="t" r="r" b="b"/>
            <a:pathLst>
              <a:path w="12065" h="20319">
                <a:moveTo>
                  <a:pt x="3276" y="0"/>
                </a:moveTo>
                <a:lnTo>
                  <a:pt x="0" y="1651"/>
                </a:lnTo>
                <a:lnTo>
                  <a:pt x="2438" y="7874"/>
                </a:lnTo>
                <a:lnTo>
                  <a:pt x="3162" y="14173"/>
                </a:lnTo>
                <a:lnTo>
                  <a:pt x="9055" y="20205"/>
                </a:lnTo>
                <a:lnTo>
                  <a:pt x="11925" y="18211"/>
                </a:lnTo>
                <a:lnTo>
                  <a:pt x="11709" y="11506"/>
                </a:lnTo>
                <a:lnTo>
                  <a:pt x="7137" y="6273"/>
                </a:lnTo>
                <a:lnTo>
                  <a:pt x="3276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8" name="object 1658"/>
          <p:cNvSpPr/>
          <p:nvPr/>
        </p:nvSpPr>
        <p:spPr>
          <a:xfrm>
            <a:off x="1544487" y="2822879"/>
            <a:ext cx="96356" cy="79975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9" name="object 1659"/>
          <p:cNvSpPr/>
          <p:nvPr/>
        </p:nvSpPr>
        <p:spPr>
          <a:xfrm>
            <a:off x="1683084" y="2813498"/>
            <a:ext cx="19685" cy="22860"/>
          </a:xfrm>
          <a:custGeom>
            <a:avLst/>
            <a:gdLst/>
            <a:ahLst/>
            <a:cxnLst/>
            <a:rect l="l" t="t" r="r" b="b"/>
            <a:pathLst>
              <a:path w="19685" h="22860">
                <a:moveTo>
                  <a:pt x="2273" y="0"/>
                </a:moveTo>
                <a:lnTo>
                  <a:pt x="0" y="1689"/>
                </a:lnTo>
                <a:lnTo>
                  <a:pt x="1759" y="8789"/>
                </a:lnTo>
                <a:lnTo>
                  <a:pt x="3517" y="18732"/>
                </a:lnTo>
                <a:lnTo>
                  <a:pt x="15875" y="22733"/>
                </a:lnTo>
                <a:lnTo>
                  <a:pt x="19164" y="20218"/>
                </a:lnTo>
                <a:lnTo>
                  <a:pt x="19558" y="18491"/>
                </a:lnTo>
                <a:lnTo>
                  <a:pt x="18719" y="13222"/>
                </a:lnTo>
                <a:lnTo>
                  <a:pt x="14668" y="8789"/>
                </a:lnTo>
                <a:lnTo>
                  <a:pt x="3492" y="965"/>
                </a:lnTo>
                <a:lnTo>
                  <a:pt x="2273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0" name="object 1660"/>
          <p:cNvSpPr/>
          <p:nvPr/>
        </p:nvSpPr>
        <p:spPr>
          <a:xfrm>
            <a:off x="1670857" y="2856957"/>
            <a:ext cx="11430" cy="12700"/>
          </a:xfrm>
          <a:custGeom>
            <a:avLst/>
            <a:gdLst/>
            <a:ahLst/>
            <a:cxnLst/>
            <a:rect l="l" t="t" r="r" b="b"/>
            <a:pathLst>
              <a:path w="11430" h="12700">
                <a:moveTo>
                  <a:pt x="2984" y="0"/>
                </a:moveTo>
                <a:lnTo>
                  <a:pt x="0" y="1892"/>
                </a:lnTo>
                <a:lnTo>
                  <a:pt x="634" y="6489"/>
                </a:lnTo>
                <a:lnTo>
                  <a:pt x="914" y="11391"/>
                </a:lnTo>
                <a:lnTo>
                  <a:pt x="9169" y="12420"/>
                </a:lnTo>
                <a:lnTo>
                  <a:pt x="11391" y="10515"/>
                </a:lnTo>
                <a:lnTo>
                  <a:pt x="9550" y="8128"/>
                </a:lnTo>
                <a:lnTo>
                  <a:pt x="8394" y="7023"/>
                </a:lnTo>
                <a:lnTo>
                  <a:pt x="5867" y="4521"/>
                </a:lnTo>
                <a:lnTo>
                  <a:pt x="4927" y="2971"/>
                </a:lnTo>
                <a:lnTo>
                  <a:pt x="298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1" name="object 1661"/>
          <p:cNvSpPr/>
          <p:nvPr/>
        </p:nvSpPr>
        <p:spPr>
          <a:xfrm>
            <a:off x="1730937" y="2808301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2235" y="0"/>
                </a:moveTo>
                <a:lnTo>
                  <a:pt x="0" y="1168"/>
                </a:lnTo>
                <a:lnTo>
                  <a:pt x="254" y="1930"/>
                </a:lnTo>
                <a:lnTo>
                  <a:pt x="3216" y="8976"/>
                </a:lnTo>
                <a:lnTo>
                  <a:pt x="7351" y="15757"/>
                </a:lnTo>
                <a:lnTo>
                  <a:pt x="12732" y="22115"/>
                </a:lnTo>
                <a:lnTo>
                  <a:pt x="19431" y="27889"/>
                </a:lnTo>
                <a:lnTo>
                  <a:pt x="21755" y="29578"/>
                </a:lnTo>
                <a:lnTo>
                  <a:pt x="26390" y="26581"/>
                </a:lnTo>
                <a:lnTo>
                  <a:pt x="25717" y="24815"/>
                </a:lnTo>
                <a:lnTo>
                  <a:pt x="21335" y="18250"/>
                </a:lnTo>
                <a:lnTo>
                  <a:pt x="14884" y="12644"/>
                </a:lnTo>
                <a:lnTo>
                  <a:pt x="8118" y="7154"/>
                </a:lnTo>
                <a:lnTo>
                  <a:pt x="2794" y="939"/>
                </a:lnTo>
                <a:lnTo>
                  <a:pt x="2235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2" name="object 1662"/>
          <p:cNvSpPr/>
          <p:nvPr/>
        </p:nvSpPr>
        <p:spPr>
          <a:xfrm>
            <a:off x="1749269" y="2862901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3987" y="0"/>
                </a:moveTo>
                <a:lnTo>
                  <a:pt x="0" y="2628"/>
                </a:lnTo>
                <a:lnTo>
                  <a:pt x="5473" y="9055"/>
                </a:lnTo>
                <a:lnTo>
                  <a:pt x="5994" y="16255"/>
                </a:lnTo>
                <a:lnTo>
                  <a:pt x="15747" y="21323"/>
                </a:lnTo>
                <a:lnTo>
                  <a:pt x="19659" y="18961"/>
                </a:lnTo>
                <a:lnTo>
                  <a:pt x="21386" y="10096"/>
                </a:lnTo>
                <a:lnTo>
                  <a:pt x="12890" y="5613"/>
                </a:lnTo>
                <a:lnTo>
                  <a:pt x="3987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3" name="object 1663"/>
          <p:cNvSpPr/>
          <p:nvPr/>
        </p:nvSpPr>
        <p:spPr>
          <a:xfrm>
            <a:off x="1715124" y="2874018"/>
            <a:ext cx="21590" cy="26034"/>
          </a:xfrm>
          <a:custGeom>
            <a:avLst/>
            <a:gdLst/>
            <a:ahLst/>
            <a:cxnLst/>
            <a:rect l="l" t="t" r="r" b="b"/>
            <a:pathLst>
              <a:path w="21589" h="26035">
                <a:moveTo>
                  <a:pt x="2527" y="0"/>
                </a:moveTo>
                <a:lnTo>
                  <a:pt x="254" y="863"/>
                </a:lnTo>
                <a:lnTo>
                  <a:pt x="0" y="5346"/>
                </a:lnTo>
                <a:lnTo>
                  <a:pt x="2336" y="9652"/>
                </a:lnTo>
                <a:lnTo>
                  <a:pt x="6502" y="17500"/>
                </a:lnTo>
                <a:lnTo>
                  <a:pt x="7721" y="24244"/>
                </a:lnTo>
                <a:lnTo>
                  <a:pt x="18351" y="25527"/>
                </a:lnTo>
                <a:lnTo>
                  <a:pt x="21005" y="23583"/>
                </a:lnTo>
                <a:lnTo>
                  <a:pt x="21170" y="22110"/>
                </a:lnTo>
                <a:lnTo>
                  <a:pt x="19184" y="16249"/>
                </a:lnTo>
                <a:lnTo>
                  <a:pt x="13595" y="11247"/>
                </a:lnTo>
                <a:lnTo>
                  <a:pt x="7244" y="6428"/>
                </a:lnTo>
                <a:lnTo>
                  <a:pt x="2971" y="1117"/>
                </a:lnTo>
                <a:lnTo>
                  <a:pt x="2527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4" name="object 1664"/>
          <p:cNvSpPr/>
          <p:nvPr/>
        </p:nvSpPr>
        <p:spPr>
          <a:xfrm>
            <a:off x="1795948" y="2823993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4" h="20319">
                <a:moveTo>
                  <a:pt x="4419" y="0"/>
                </a:moveTo>
                <a:lnTo>
                  <a:pt x="1866" y="1168"/>
                </a:lnTo>
                <a:lnTo>
                  <a:pt x="317" y="4927"/>
                </a:lnTo>
                <a:lnTo>
                  <a:pt x="0" y="7886"/>
                </a:lnTo>
                <a:lnTo>
                  <a:pt x="1905" y="14681"/>
                </a:lnTo>
                <a:lnTo>
                  <a:pt x="3162" y="17678"/>
                </a:lnTo>
                <a:lnTo>
                  <a:pt x="12230" y="20129"/>
                </a:lnTo>
                <a:lnTo>
                  <a:pt x="16954" y="17500"/>
                </a:lnTo>
                <a:lnTo>
                  <a:pt x="17018" y="13881"/>
                </a:lnTo>
                <a:lnTo>
                  <a:pt x="17106" y="12674"/>
                </a:lnTo>
                <a:lnTo>
                  <a:pt x="15862" y="9791"/>
                </a:lnTo>
                <a:lnTo>
                  <a:pt x="14173" y="8699"/>
                </a:lnTo>
                <a:lnTo>
                  <a:pt x="9690" y="5651"/>
                </a:lnTo>
                <a:lnTo>
                  <a:pt x="6819" y="3555"/>
                </a:lnTo>
                <a:lnTo>
                  <a:pt x="4419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5" name="object 1665"/>
          <p:cNvSpPr/>
          <p:nvPr/>
        </p:nvSpPr>
        <p:spPr>
          <a:xfrm>
            <a:off x="1826783" y="2814814"/>
            <a:ext cx="88182" cy="89987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6" name="object 1666"/>
          <p:cNvSpPr/>
          <p:nvPr/>
        </p:nvSpPr>
        <p:spPr>
          <a:xfrm>
            <a:off x="893330" y="2992818"/>
            <a:ext cx="3810" cy="202565"/>
          </a:xfrm>
          <a:custGeom>
            <a:avLst/>
            <a:gdLst/>
            <a:ahLst/>
            <a:cxnLst/>
            <a:rect l="l" t="t" r="r" b="b"/>
            <a:pathLst>
              <a:path w="3809" h="202564">
                <a:moveTo>
                  <a:pt x="0" y="202285"/>
                </a:moveTo>
                <a:lnTo>
                  <a:pt x="3581" y="202285"/>
                </a:lnTo>
                <a:lnTo>
                  <a:pt x="3581" y="0"/>
                </a:lnTo>
                <a:lnTo>
                  <a:pt x="0" y="0"/>
                </a:lnTo>
                <a:lnTo>
                  <a:pt x="0" y="202285"/>
                </a:lnTo>
                <a:close/>
              </a:path>
            </a:pathLst>
          </a:custGeom>
          <a:solidFill>
            <a:srgbClr val="92523B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7" name="object 1667"/>
          <p:cNvSpPr/>
          <p:nvPr/>
        </p:nvSpPr>
        <p:spPr>
          <a:xfrm>
            <a:off x="893330" y="2992818"/>
            <a:ext cx="196316" cy="202285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8" name="object 1668"/>
          <p:cNvSpPr/>
          <p:nvPr/>
        </p:nvSpPr>
        <p:spPr>
          <a:xfrm>
            <a:off x="1501139" y="2992818"/>
            <a:ext cx="3810" cy="202565"/>
          </a:xfrm>
          <a:custGeom>
            <a:avLst/>
            <a:gdLst/>
            <a:ahLst/>
            <a:cxnLst/>
            <a:rect l="l" t="t" r="r" b="b"/>
            <a:pathLst>
              <a:path w="3809" h="202564">
                <a:moveTo>
                  <a:pt x="0" y="202285"/>
                </a:moveTo>
                <a:lnTo>
                  <a:pt x="3581" y="202285"/>
                </a:lnTo>
                <a:lnTo>
                  <a:pt x="3581" y="0"/>
                </a:lnTo>
                <a:lnTo>
                  <a:pt x="0" y="0"/>
                </a:lnTo>
                <a:lnTo>
                  <a:pt x="0" y="202285"/>
                </a:lnTo>
                <a:close/>
              </a:path>
            </a:pathLst>
          </a:custGeom>
          <a:solidFill>
            <a:srgbClr val="92523B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9" name="object 1669"/>
          <p:cNvSpPr/>
          <p:nvPr/>
        </p:nvSpPr>
        <p:spPr>
          <a:xfrm>
            <a:off x="1501139" y="2992818"/>
            <a:ext cx="196316" cy="202285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0" name="object 1670"/>
          <p:cNvSpPr/>
          <p:nvPr/>
        </p:nvSpPr>
        <p:spPr>
          <a:xfrm>
            <a:off x="3081403" y="425330"/>
            <a:ext cx="1496794" cy="560180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1" name="object 1671"/>
          <p:cNvSpPr/>
          <p:nvPr/>
        </p:nvSpPr>
        <p:spPr>
          <a:xfrm>
            <a:off x="4678955" y="908993"/>
            <a:ext cx="615519" cy="139654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2" name="object 1672"/>
          <p:cNvSpPr/>
          <p:nvPr/>
        </p:nvSpPr>
        <p:spPr>
          <a:xfrm>
            <a:off x="1659621" y="1322453"/>
            <a:ext cx="869357" cy="196230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3" name="object 1673"/>
          <p:cNvSpPr/>
          <p:nvPr/>
        </p:nvSpPr>
        <p:spPr>
          <a:xfrm>
            <a:off x="4052457" y="1199508"/>
            <a:ext cx="1425072" cy="266244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4" name="object 1674"/>
          <p:cNvSpPr/>
          <p:nvPr/>
        </p:nvSpPr>
        <p:spPr>
          <a:xfrm>
            <a:off x="2984864" y="1246262"/>
            <a:ext cx="734447" cy="217511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5" name="object 1675"/>
          <p:cNvSpPr/>
          <p:nvPr/>
        </p:nvSpPr>
        <p:spPr>
          <a:xfrm>
            <a:off x="1751197" y="913676"/>
            <a:ext cx="1289339" cy="291038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6" name="object 1676"/>
          <p:cNvSpPr/>
          <p:nvPr/>
        </p:nvSpPr>
        <p:spPr>
          <a:xfrm>
            <a:off x="9007449" y="5120043"/>
            <a:ext cx="25920" cy="25882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7" name="object 1677"/>
          <p:cNvSpPr/>
          <p:nvPr/>
        </p:nvSpPr>
        <p:spPr>
          <a:xfrm>
            <a:off x="8948303" y="4665024"/>
            <a:ext cx="22225" cy="24765"/>
          </a:xfrm>
          <a:custGeom>
            <a:avLst/>
            <a:gdLst/>
            <a:ahLst/>
            <a:cxnLst/>
            <a:rect l="l" t="t" r="r" b="b"/>
            <a:pathLst>
              <a:path w="22225" h="24764">
                <a:moveTo>
                  <a:pt x="12078" y="0"/>
                </a:moveTo>
                <a:lnTo>
                  <a:pt x="7231" y="1353"/>
                </a:lnTo>
                <a:lnTo>
                  <a:pt x="1552" y="5839"/>
                </a:lnTo>
                <a:lnTo>
                  <a:pt x="0" y="12499"/>
                </a:lnTo>
                <a:lnTo>
                  <a:pt x="6348" y="19200"/>
                </a:lnTo>
                <a:lnTo>
                  <a:pt x="16094" y="23607"/>
                </a:lnTo>
                <a:lnTo>
                  <a:pt x="21777" y="24435"/>
                </a:lnTo>
                <a:lnTo>
                  <a:pt x="15938" y="20399"/>
                </a:lnTo>
                <a:lnTo>
                  <a:pt x="5290" y="14951"/>
                </a:lnTo>
                <a:lnTo>
                  <a:pt x="1241" y="11294"/>
                </a:lnTo>
                <a:lnTo>
                  <a:pt x="3340" y="7774"/>
                </a:lnTo>
                <a:lnTo>
                  <a:pt x="11137" y="2733"/>
                </a:lnTo>
                <a:lnTo>
                  <a:pt x="12078" y="0"/>
                </a:lnTo>
                <a:close/>
              </a:path>
            </a:pathLst>
          </a:custGeom>
          <a:solidFill>
            <a:srgbClr val="C6CEC4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8" name="object 1678"/>
          <p:cNvSpPr/>
          <p:nvPr/>
        </p:nvSpPr>
        <p:spPr>
          <a:xfrm>
            <a:off x="8962801" y="4705324"/>
            <a:ext cx="108585" cy="13970"/>
          </a:xfrm>
          <a:custGeom>
            <a:avLst/>
            <a:gdLst/>
            <a:ahLst/>
            <a:cxnLst/>
            <a:rect l="l" t="t" r="r" b="b"/>
            <a:pathLst>
              <a:path w="108584" h="13970">
                <a:moveTo>
                  <a:pt x="0" y="0"/>
                </a:moveTo>
                <a:lnTo>
                  <a:pt x="39137" y="13539"/>
                </a:lnTo>
                <a:lnTo>
                  <a:pt x="81678" y="13849"/>
                </a:lnTo>
                <a:lnTo>
                  <a:pt x="89835" y="12530"/>
                </a:lnTo>
                <a:lnTo>
                  <a:pt x="55203" y="12530"/>
                </a:lnTo>
                <a:lnTo>
                  <a:pt x="33588" y="8680"/>
                </a:lnTo>
                <a:lnTo>
                  <a:pt x="0" y="0"/>
                </a:lnTo>
                <a:close/>
              </a:path>
              <a:path w="108584" h="13970">
                <a:moveTo>
                  <a:pt x="100025" y="9182"/>
                </a:moveTo>
                <a:lnTo>
                  <a:pt x="74223" y="12410"/>
                </a:lnTo>
                <a:lnTo>
                  <a:pt x="55203" y="12530"/>
                </a:lnTo>
                <a:lnTo>
                  <a:pt x="89835" y="12530"/>
                </a:lnTo>
                <a:lnTo>
                  <a:pt x="108386" y="9529"/>
                </a:lnTo>
                <a:lnTo>
                  <a:pt x="100025" y="9182"/>
                </a:lnTo>
                <a:close/>
              </a:path>
            </a:pathLst>
          </a:custGeom>
          <a:solidFill>
            <a:srgbClr val="C6CEC4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9" name="object 1679"/>
          <p:cNvSpPr/>
          <p:nvPr/>
        </p:nvSpPr>
        <p:spPr>
          <a:xfrm>
            <a:off x="9025823" y="4626592"/>
            <a:ext cx="88900" cy="14604"/>
          </a:xfrm>
          <a:custGeom>
            <a:avLst/>
            <a:gdLst/>
            <a:ahLst/>
            <a:cxnLst/>
            <a:rect l="l" t="t" r="r" b="b"/>
            <a:pathLst>
              <a:path w="88900" h="14604">
                <a:moveTo>
                  <a:pt x="58991" y="1404"/>
                </a:moveTo>
                <a:lnTo>
                  <a:pt x="43564" y="1404"/>
                </a:lnTo>
                <a:lnTo>
                  <a:pt x="61294" y="5325"/>
                </a:lnTo>
                <a:lnTo>
                  <a:pt x="88857" y="14117"/>
                </a:lnTo>
                <a:lnTo>
                  <a:pt x="58991" y="1404"/>
                </a:lnTo>
                <a:close/>
              </a:path>
              <a:path w="88900" h="14604">
                <a:moveTo>
                  <a:pt x="21871" y="0"/>
                </a:moveTo>
                <a:lnTo>
                  <a:pt x="0" y="4239"/>
                </a:lnTo>
                <a:lnTo>
                  <a:pt x="6853" y="4618"/>
                </a:lnTo>
                <a:lnTo>
                  <a:pt x="27980" y="1466"/>
                </a:lnTo>
                <a:lnTo>
                  <a:pt x="58991" y="1404"/>
                </a:lnTo>
                <a:lnTo>
                  <a:pt x="56734" y="444"/>
                </a:lnTo>
                <a:lnTo>
                  <a:pt x="21871" y="0"/>
                </a:lnTo>
                <a:close/>
              </a:path>
            </a:pathLst>
          </a:custGeom>
          <a:solidFill>
            <a:srgbClr val="C6CEC4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0" name="object 1680"/>
          <p:cNvSpPr/>
          <p:nvPr/>
        </p:nvSpPr>
        <p:spPr>
          <a:xfrm>
            <a:off x="9129462" y="4653644"/>
            <a:ext cx="17780" cy="32384"/>
          </a:xfrm>
          <a:custGeom>
            <a:avLst/>
            <a:gdLst/>
            <a:ahLst/>
            <a:cxnLst/>
            <a:rect l="l" t="t" r="r" b="b"/>
            <a:pathLst>
              <a:path w="17779" h="32385">
                <a:moveTo>
                  <a:pt x="16562" y="13463"/>
                </a:moveTo>
                <a:lnTo>
                  <a:pt x="13373" y="18339"/>
                </a:lnTo>
                <a:lnTo>
                  <a:pt x="2827" y="27622"/>
                </a:lnTo>
                <a:lnTo>
                  <a:pt x="0" y="32327"/>
                </a:lnTo>
                <a:lnTo>
                  <a:pt x="9572" y="26055"/>
                </a:lnTo>
                <a:lnTo>
                  <a:pt x="16709" y="13661"/>
                </a:lnTo>
                <a:lnTo>
                  <a:pt x="16562" y="13463"/>
                </a:lnTo>
                <a:close/>
              </a:path>
              <a:path w="17779" h="32385">
                <a:moveTo>
                  <a:pt x="6574" y="0"/>
                </a:moveTo>
                <a:lnTo>
                  <a:pt x="16562" y="13463"/>
                </a:lnTo>
                <a:lnTo>
                  <a:pt x="17278" y="12368"/>
                </a:lnTo>
                <a:lnTo>
                  <a:pt x="14895" y="7118"/>
                </a:lnTo>
                <a:lnTo>
                  <a:pt x="6574" y="0"/>
                </a:lnTo>
                <a:close/>
              </a:path>
            </a:pathLst>
          </a:custGeom>
          <a:solidFill>
            <a:srgbClr val="C6CEC4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1" name="object 1681"/>
          <p:cNvSpPr/>
          <p:nvPr/>
        </p:nvSpPr>
        <p:spPr>
          <a:xfrm>
            <a:off x="8965389" y="4649099"/>
            <a:ext cx="153035" cy="56515"/>
          </a:xfrm>
          <a:custGeom>
            <a:avLst/>
            <a:gdLst/>
            <a:ahLst/>
            <a:cxnLst/>
            <a:rect l="l" t="t" r="r" b="b"/>
            <a:pathLst>
              <a:path w="153034" h="56514">
                <a:moveTo>
                  <a:pt x="8350" y="46940"/>
                </a:moveTo>
                <a:lnTo>
                  <a:pt x="925" y="47302"/>
                </a:lnTo>
                <a:lnTo>
                  <a:pt x="28937" y="52913"/>
                </a:lnTo>
                <a:lnTo>
                  <a:pt x="77991" y="56127"/>
                </a:lnTo>
                <a:lnTo>
                  <a:pt x="114573" y="51073"/>
                </a:lnTo>
                <a:lnTo>
                  <a:pt x="123822" y="47812"/>
                </a:lnTo>
                <a:lnTo>
                  <a:pt x="27244" y="47812"/>
                </a:lnTo>
                <a:lnTo>
                  <a:pt x="8350" y="46940"/>
                </a:lnTo>
                <a:close/>
              </a:path>
              <a:path w="153034" h="56514">
                <a:moveTo>
                  <a:pt x="103096" y="0"/>
                </a:moveTo>
                <a:lnTo>
                  <a:pt x="80024" y="2870"/>
                </a:lnTo>
                <a:lnTo>
                  <a:pt x="57955" y="10905"/>
                </a:lnTo>
                <a:lnTo>
                  <a:pt x="24441" y="18432"/>
                </a:lnTo>
                <a:lnTo>
                  <a:pt x="0" y="24887"/>
                </a:lnTo>
                <a:lnTo>
                  <a:pt x="3426" y="32543"/>
                </a:lnTo>
                <a:lnTo>
                  <a:pt x="19658" y="40012"/>
                </a:lnTo>
                <a:lnTo>
                  <a:pt x="33636" y="45902"/>
                </a:lnTo>
                <a:lnTo>
                  <a:pt x="27244" y="47812"/>
                </a:lnTo>
                <a:lnTo>
                  <a:pt x="123822" y="47812"/>
                </a:lnTo>
                <a:lnTo>
                  <a:pt x="128870" y="46032"/>
                </a:lnTo>
                <a:lnTo>
                  <a:pt x="105410" y="46032"/>
                </a:lnTo>
                <a:lnTo>
                  <a:pt x="108377" y="43409"/>
                </a:lnTo>
                <a:lnTo>
                  <a:pt x="130283" y="35336"/>
                </a:lnTo>
                <a:lnTo>
                  <a:pt x="152893" y="27294"/>
                </a:lnTo>
                <a:lnTo>
                  <a:pt x="152893" y="12847"/>
                </a:lnTo>
                <a:lnTo>
                  <a:pt x="139617" y="7967"/>
                </a:lnTo>
                <a:lnTo>
                  <a:pt x="103096" y="0"/>
                </a:lnTo>
                <a:close/>
              </a:path>
              <a:path w="153034" h="56514">
                <a:moveTo>
                  <a:pt x="130334" y="42499"/>
                </a:moveTo>
                <a:lnTo>
                  <a:pt x="114892" y="45098"/>
                </a:lnTo>
                <a:lnTo>
                  <a:pt x="105410" y="46032"/>
                </a:lnTo>
                <a:lnTo>
                  <a:pt x="128870" y="46032"/>
                </a:lnTo>
                <a:lnTo>
                  <a:pt x="133686" y="44335"/>
                </a:lnTo>
                <a:lnTo>
                  <a:pt x="130334" y="42499"/>
                </a:lnTo>
                <a:close/>
              </a:path>
            </a:pathLst>
          </a:custGeom>
          <a:solidFill>
            <a:srgbClr val="75ACBB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2" name="object 1682"/>
          <p:cNvSpPr/>
          <p:nvPr/>
        </p:nvSpPr>
        <p:spPr>
          <a:xfrm>
            <a:off x="9038930" y="4637844"/>
            <a:ext cx="85725" cy="13970"/>
          </a:xfrm>
          <a:custGeom>
            <a:avLst/>
            <a:gdLst/>
            <a:ahLst/>
            <a:cxnLst/>
            <a:rect l="l" t="t" r="r" b="b"/>
            <a:pathLst>
              <a:path w="85725" h="13970">
                <a:moveTo>
                  <a:pt x="33223" y="0"/>
                </a:moveTo>
                <a:lnTo>
                  <a:pt x="8233" y="1685"/>
                </a:lnTo>
                <a:lnTo>
                  <a:pt x="0" y="3151"/>
                </a:lnTo>
                <a:lnTo>
                  <a:pt x="6216" y="4438"/>
                </a:lnTo>
                <a:lnTo>
                  <a:pt x="24574" y="5588"/>
                </a:lnTo>
                <a:lnTo>
                  <a:pt x="49827" y="8236"/>
                </a:lnTo>
                <a:lnTo>
                  <a:pt x="72797" y="11963"/>
                </a:lnTo>
                <a:lnTo>
                  <a:pt x="85312" y="13785"/>
                </a:lnTo>
                <a:lnTo>
                  <a:pt x="79197" y="10718"/>
                </a:lnTo>
                <a:lnTo>
                  <a:pt x="64862" y="5672"/>
                </a:lnTo>
                <a:lnTo>
                  <a:pt x="55295" y="2873"/>
                </a:lnTo>
                <a:lnTo>
                  <a:pt x="46185" y="1317"/>
                </a:lnTo>
                <a:lnTo>
                  <a:pt x="33223" y="0"/>
                </a:lnTo>
                <a:close/>
              </a:path>
            </a:pathLst>
          </a:custGeom>
          <a:solidFill>
            <a:srgbClr val="75ACBB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3" name="object 1683"/>
          <p:cNvSpPr/>
          <p:nvPr/>
        </p:nvSpPr>
        <p:spPr>
          <a:xfrm>
            <a:off x="9112772" y="4657142"/>
            <a:ext cx="20320" cy="27305"/>
          </a:xfrm>
          <a:custGeom>
            <a:avLst/>
            <a:gdLst/>
            <a:ahLst/>
            <a:cxnLst/>
            <a:rect l="l" t="t" r="r" b="b"/>
            <a:pathLst>
              <a:path w="20320" h="27304">
                <a:moveTo>
                  <a:pt x="12052" y="0"/>
                </a:moveTo>
                <a:lnTo>
                  <a:pt x="19693" y="7825"/>
                </a:lnTo>
                <a:lnTo>
                  <a:pt x="19784" y="8210"/>
                </a:lnTo>
                <a:lnTo>
                  <a:pt x="19784" y="6410"/>
                </a:lnTo>
                <a:lnTo>
                  <a:pt x="12052" y="0"/>
                </a:lnTo>
                <a:close/>
              </a:path>
              <a:path w="20320" h="27304">
                <a:moveTo>
                  <a:pt x="19784" y="14347"/>
                </a:moveTo>
                <a:lnTo>
                  <a:pt x="14787" y="18866"/>
                </a:lnTo>
                <a:lnTo>
                  <a:pt x="0" y="27164"/>
                </a:lnTo>
                <a:lnTo>
                  <a:pt x="19784" y="21502"/>
                </a:lnTo>
                <a:lnTo>
                  <a:pt x="19784" y="14347"/>
                </a:lnTo>
                <a:close/>
              </a:path>
            </a:pathLst>
          </a:custGeom>
          <a:solidFill>
            <a:srgbClr val="75AC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4" name="object 1684"/>
          <p:cNvSpPr/>
          <p:nvPr/>
        </p:nvSpPr>
        <p:spPr>
          <a:xfrm>
            <a:off x="9014714" y="4616932"/>
            <a:ext cx="90652" cy="72306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5" name="object 1685"/>
          <p:cNvSpPr/>
          <p:nvPr/>
        </p:nvSpPr>
        <p:spPr>
          <a:xfrm>
            <a:off x="9012437" y="4616599"/>
            <a:ext cx="95250" cy="73025"/>
          </a:xfrm>
          <a:custGeom>
            <a:avLst/>
            <a:gdLst/>
            <a:ahLst/>
            <a:cxnLst/>
            <a:rect l="l" t="t" r="r" b="b"/>
            <a:pathLst>
              <a:path w="95250" h="73025">
                <a:moveTo>
                  <a:pt x="36845" y="0"/>
                </a:moveTo>
                <a:lnTo>
                  <a:pt x="7886" y="26363"/>
                </a:lnTo>
                <a:lnTo>
                  <a:pt x="0" y="53997"/>
                </a:lnTo>
                <a:lnTo>
                  <a:pt x="1915" y="71793"/>
                </a:lnTo>
                <a:lnTo>
                  <a:pt x="2028" y="72580"/>
                </a:lnTo>
                <a:lnTo>
                  <a:pt x="5616" y="72885"/>
                </a:lnTo>
                <a:lnTo>
                  <a:pt x="9159" y="72999"/>
                </a:lnTo>
                <a:lnTo>
                  <a:pt x="19853" y="72999"/>
                </a:lnTo>
                <a:lnTo>
                  <a:pt x="27524" y="72580"/>
                </a:lnTo>
                <a:lnTo>
                  <a:pt x="30003" y="72339"/>
                </a:lnTo>
                <a:lnTo>
                  <a:pt x="9286" y="72339"/>
                </a:lnTo>
                <a:lnTo>
                  <a:pt x="5807" y="72237"/>
                </a:lnTo>
                <a:lnTo>
                  <a:pt x="2543" y="72021"/>
                </a:lnTo>
                <a:lnTo>
                  <a:pt x="650" y="53892"/>
                </a:lnTo>
                <a:lnTo>
                  <a:pt x="3128" y="38795"/>
                </a:lnTo>
                <a:lnTo>
                  <a:pt x="29017" y="5235"/>
                </a:lnTo>
                <a:lnTo>
                  <a:pt x="36871" y="711"/>
                </a:lnTo>
                <a:lnTo>
                  <a:pt x="37990" y="711"/>
                </a:lnTo>
                <a:lnTo>
                  <a:pt x="36972" y="12"/>
                </a:lnTo>
                <a:close/>
              </a:path>
              <a:path w="95250" h="73025">
                <a:moveTo>
                  <a:pt x="37990" y="711"/>
                </a:moveTo>
                <a:lnTo>
                  <a:pt x="36871" y="711"/>
                </a:lnTo>
                <a:lnTo>
                  <a:pt x="59424" y="16214"/>
                </a:lnTo>
                <a:lnTo>
                  <a:pt x="77012" y="31708"/>
                </a:lnTo>
                <a:lnTo>
                  <a:pt x="88481" y="43673"/>
                </a:lnTo>
                <a:lnTo>
                  <a:pt x="93729" y="49822"/>
                </a:lnTo>
                <a:lnTo>
                  <a:pt x="93983" y="51168"/>
                </a:lnTo>
                <a:lnTo>
                  <a:pt x="93398" y="52616"/>
                </a:lnTo>
                <a:lnTo>
                  <a:pt x="35550" y="71145"/>
                </a:lnTo>
                <a:lnTo>
                  <a:pt x="19827" y="72339"/>
                </a:lnTo>
                <a:lnTo>
                  <a:pt x="30003" y="72339"/>
                </a:lnTo>
                <a:lnTo>
                  <a:pt x="68275" y="66308"/>
                </a:lnTo>
                <a:lnTo>
                  <a:pt x="94668" y="51193"/>
                </a:lnTo>
                <a:lnTo>
                  <a:pt x="94376" y="49580"/>
                </a:lnTo>
                <a:lnTo>
                  <a:pt x="88957" y="43240"/>
                </a:lnTo>
                <a:lnTo>
                  <a:pt x="77419" y="31210"/>
                </a:lnTo>
                <a:lnTo>
                  <a:pt x="59732" y="15636"/>
                </a:lnTo>
                <a:lnTo>
                  <a:pt x="37990" y="711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6" name="object 1686"/>
          <p:cNvSpPr/>
          <p:nvPr/>
        </p:nvSpPr>
        <p:spPr>
          <a:xfrm>
            <a:off x="9013749" y="4619078"/>
            <a:ext cx="91616" cy="70159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7" name="object 1687"/>
          <p:cNvSpPr/>
          <p:nvPr/>
        </p:nvSpPr>
        <p:spPr>
          <a:xfrm>
            <a:off x="8961408" y="4650656"/>
            <a:ext cx="33020" cy="17145"/>
          </a:xfrm>
          <a:custGeom>
            <a:avLst/>
            <a:gdLst/>
            <a:ahLst/>
            <a:cxnLst/>
            <a:rect l="l" t="t" r="r" b="b"/>
            <a:pathLst>
              <a:path w="33020" h="17145">
                <a:moveTo>
                  <a:pt x="14357" y="0"/>
                </a:moveTo>
                <a:lnTo>
                  <a:pt x="8605" y="935"/>
                </a:lnTo>
                <a:lnTo>
                  <a:pt x="0" y="4552"/>
                </a:lnTo>
                <a:lnTo>
                  <a:pt x="1925" y="10813"/>
                </a:lnTo>
                <a:lnTo>
                  <a:pt x="18338" y="16597"/>
                </a:lnTo>
                <a:lnTo>
                  <a:pt x="32504" y="17006"/>
                </a:lnTo>
                <a:lnTo>
                  <a:pt x="27685" y="7143"/>
                </a:lnTo>
                <a:lnTo>
                  <a:pt x="19852" y="1988"/>
                </a:lnTo>
                <a:lnTo>
                  <a:pt x="14357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8" name="object 1688"/>
          <p:cNvSpPr/>
          <p:nvPr/>
        </p:nvSpPr>
        <p:spPr>
          <a:xfrm>
            <a:off x="8958831" y="4652545"/>
            <a:ext cx="37465" cy="16510"/>
          </a:xfrm>
          <a:custGeom>
            <a:avLst/>
            <a:gdLst/>
            <a:ahLst/>
            <a:cxnLst/>
            <a:rect l="l" t="t" r="r" b="b"/>
            <a:pathLst>
              <a:path w="37465" h="16510">
                <a:moveTo>
                  <a:pt x="23088" y="0"/>
                </a:moveTo>
                <a:lnTo>
                  <a:pt x="9690" y="0"/>
                </a:lnTo>
                <a:lnTo>
                  <a:pt x="5968" y="787"/>
                </a:lnTo>
                <a:lnTo>
                  <a:pt x="749" y="3124"/>
                </a:lnTo>
                <a:lnTo>
                  <a:pt x="0" y="4089"/>
                </a:lnTo>
                <a:lnTo>
                  <a:pt x="914" y="8394"/>
                </a:lnTo>
                <a:lnTo>
                  <a:pt x="8712" y="11391"/>
                </a:lnTo>
                <a:lnTo>
                  <a:pt x="18491" y="14795"/>
                </a:lnTo>
                <a:lnTo>
                  <a:pt x="25717" y="16243"/>
                </a:lnTo>
                <a:lnTo>
                  <a:pt x="33972" y="16243"/>
                </a:lnTo>
                <a:lnTo>
                  <a:pt x="35748" y="15582"/>
                </a:lnTo>
                <a:lnTo>
                  <a:pt x="30441" y="15582"/>
                </a:lnTo>
                <a:lnTo>
                  <a:pt x="21888" y="14556"/>
                </a:lnTo>
                <a:lnTo>
                  <a:pt x="12398" y="11974"/>
                </a:lnTo>
                <a:lnTo>
                  <a:pt x="4542" y="8580"/>
                </a:lnTo>
                <a:lnTo>
                  <a:pt x="888" y="5118"/>
                </a:lnTo>
                <a:lnTo>
                  <a:pt x="723" y="4292"/>
                </a:lnTo>
                <a:lnTo>
                  <a:pt x="1333" y="3568"/>
                </a:lnTo>
                <a:lnTo>
                  <a:pt x="6146" y="1422"/>
                </a:lnTo>
                <a:lnTo>
                  <a:pt x="9778" y="635"/>
                </a:lnTo>
                <a:lnTo>
                  <a:pt x="24024" y="635"/>
                </a:lnTo>
                <a:lnTo>
                  <a:pt x="23088" y="0"/>
                </a:lnTo>
                <a:close/>
              </a:path>
              <a:path w="37465" h="16510">
                <a:moveTo>
                  <a:pt x="24024" y="635"/>
                </a:moveTo>
                <a:lnTo>
                  <a:pt x="22885" y="635"/>
                </a:lnTo>
                <a:lnTo>
                  <a:pt x="30073" y="5511"/>
                </a:lnTo>
                <a:lnTo>
                  <a:pt x="35712" y="10223"/>
                </a:lnTo>
                <a:lnTo>
                  <a:pt x="36398" y="12611"/>
                </a:lnTo>
                <a:lnTo>
                  <a:pt x="35547" y="14947"/>
                </a:lnTo>
                <a:lnTo>
                  <a:pt x="33629" y="15582"/>
                </a:lnTo>
                <a:lnTo>
                  <a:pt x="35748" y="15582"/>
                </a:lnTo>
                <a:lnTo>
                  <a:pt x="36055" y="15468"/>
                </a:lnTo>
                <a:lnTo>
                  <a:pt x="37325" y="11988"/>
                </a:lnTo>
                <a:lnTo>
                  <a:pt x="35305" y="9055"/>
                </a:lnTo>
                <a:lnTo>
                  <a:pt x="30467" y="5003"/>
                </a:lnTo>
                <a:lnTo>
                  <a:pt x="24024" y="635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9" name="object 1689"/>
          <p:cNvSpPr/>
          <p:nvPr/>
        </p:nvSpPr>
        <p:spPr>
          <a:xfrm>
            <a:off x="8959885" y="4656768"/>
            <a:ext cx="34290" cy="11430"/>
          </a:xfrm>
          <a:custGeom>
            <a:avLst/>
            <a:gdLst/>
            <a:ahLst/>
            <a:cxnLst/>
            <a:rect l="l" t="t" r="r" b="b"/>
            <a:pathLst>
              <a:path w="34290" h="11429">
                <a:moveTo>
                  <a:pt x="8379" y="0"/>
                </a:moveTo>
                <a:lnTo>
                  <a:pt x="0" y="1958"/>
                </a:lnTo>
                <a:lnTo>
                  <a:pt x="8656" y="7120"/>
                </a:lnTo>
                <a:lnTo>
                  <a:pt x="22226" y="10945"/>
                </a:lnTo>
                <a:lnTo>
                  <a:pt x="33170" y="11229"/>
                </a:lnTo>
                <a:lnTo>
                  <a:pt x="33947" y="5768"/>
                </a:lnTo>
                <a:lnTo>
                  <a:pt x="25738" y="2255"/>
                </a:lnTo>
                <a:lnTo>
                  <a:pt x="17087" y="215"/>
                </a:lnTo>
                <a:lnTo>
                  <a:pt x="8379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0" name="object 1690"/>
          <p:cNvSpPr/>
          <p:nvPr/>
        </p:nvSpPr>
        <p:spPr>
          <a:xfrm>
            <a:off x="8954325" y="4597272"/>
            <a:ext cx="95008" cy="91668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1" name="object 1691"/>
          <p:cNvSpPr/>
          <p:nvPr/>
        </p:nvSpPr>
        <p:spPr>
          <a:xfrm>
            <a:off x="8957231" y="4596956"/>
            <a:ext cx="92710" cy="92710"/>
          </a:xfrm>
          <a:custGeom>
            <a:avLst/>
            <a:gdLst/>
            <a:ahLst/>
            <a:cxnLst/>
            <a:rect l="l" t="t" r="r" b="b"/>
            <a:pathLst>
              <a:path w="92709" h="92710">
                <a:moveTo>
                  <a:pt x="7503" y="65265"/>
                </a:moveTo>
                <a:lnTo>
                  <a:pt x="6362" y="65265"/>
                </a:lnTo>
                <a:lnTo>
                  <a:pt x="15938" y="71945"/>
                </a:lnTo>
                <a:lnTo>
                  <a:pt x="21247" y="79590"/>
                </a:lnTo>
                <a:lnTo>
                  <a:pt x="26354" y="84314"/>
                </a:lnTo>
                <a:lnTo>
                  <a:pt x="34305" y="88084"/>
                </a:lnTo>
                <a:lnTo>
                  <a:pt x="44785" y="90781"/>
                </a:lnTo>
                <a:lnTo>
                  <a:pt x="57480" y="92290"/>
                </a:lnTo>
                <a:lnTo>
                  <a:pt x="57670" y="92252"/>
                </a:lnTo>
                <a:lnTo>
                  <a:pt x="57767" y="91630"/>
                </a:lnTo>
                <a:lnTo>
                  <a:pt x="57073" y="91630"/>
                </a:lnTo>
                <a:lnTo>
                  <a:pt x="44685" y="90109"/>
                </a:lnTo>
                <a:lnTo>
                  <a:pt x="34469" y="87464"/>
                </a:lnTo>
                <a:lnTo>
                  <a:pt x="26732" y="83800"/>
                </a:lnTo>
                <a:lnTo>
                  <a:pt x="21780" y="79222"/>
                </a:lnTo>
                <a:lnTo>
                  <a:pt x="16052" y="70980"/>
                </a:lnTo>
                <a:lnTo>
                  <a:pt x="7503" y="65265"/>
                </a:lnTo>
                <a:close/>
              </a:path>
              <a:path w="92709" h="92710">
                <a:moveTo>
                  <a:pt x="27810" y="647"/>
                </a:moveTo>
                <a:lnTo>
                  <a:pt x="27000" y="647"/>
                </a:lnTo>
                <a:lnTo>
                  <a:pt x="29971" y="2959"/>
                </a:lnTo>
                <a:lnTo>
                  <a:pt x="30149" y="3048"/>
                </a:lnTo>
                <a:lnTo>
                  <a:pt x="45081" y="3624"/>
                </a:lnTo>
                <a:lnTo>
                  <a:pt x="60269" y="6643"/>
                </a:lnTo>
                <a:lnTo>
                  <a:pt x="75726" y="12093"/>
                </a:lnTo>
                <a:lnTo>
                  <a:pt x="91389" y="19964"/>
                </a:lnTo>
                <a:lnTo>
                  <a:pt x="88229" y="21635"/>
                </a:lnTo>
                <a:lnTo>
                  <a:pt x="83035" y="24914"/>
                </a:lnTo>
                <a:lnTo>
                  <a:pt x="57738" y="58175"/>
                </a:lnTo>
                <a:lnTo>
                  <a:pt x="55216" y="73377"/>
                </a:lnTo>
                <a:lnTo>
                  <a:pt x="57073" y="91630"/>
                </a:lnTo>
                <a:lnTo>
                  <a:pt x="57767" y="91630"/>
                </a:lnTo>
                <a:lnTo>
                  <a:pt x="55850" y="73687"/>
                </a:lnTo>
                <a:lnTo>
                  <a:pt x="58285" y="58674"/>
                </a:lnTo>
                <a:lnTo>
                  <a:pt x="84840" y="24471"/>
                </a:lnTo>
                <a:lnTo>
                  <a:pt x="92341" y="20231"/>
                </a:lnTo>
                <a:lnTo>
                  <a:pt x="92379" y="19761"/>
                </a:lnTo>
                <a:lnTo>
                  <a:pt x="76399" y="11681"/>
                </a:lnTo>
                <a:lnTo>
                  <a:pt x="60748" y="6105"/>
                </a:lnTo>
                <a:lnTo>
                  <a:pt x="45372" y="3001"/>
                </a:lnTo>
                <a:lnTo>
                  <a:pt x="30327" y="2387"/>
                </a:lnTo>
                <a:lnTo>
                  <a:pt x="27810" y="647"/>
                </a:lnTo>
                <a:close/>
              </a:path>
              <a:path w="92709" h="92710">
                <a:moveTo>
                  <a:pt x="9274" y="58343"/>
                </a:moveTo>
                <a:lnTo>
                  <a:pt x="7886" y="58343"/>
                </a:lnTo>
                <a:lnTo>
                  <a:pt x="28613" y="69113"/>
                </a:lnTo>
                <a:lnTo>
                  <a:pt x="32194" y="69316"/>
                </a:lnTo>
                <a:lnTo>
                  <a:pt x="33007" y="69024"/>
                </a:lnTo>
                <a:lnTo>
                  <a:pt x="33151" y="68643"/>
                </a:lnTo>
                <a:lnTo>
                  <a:pt x="31851" y="68643"/>
                </a:lnTo>
                <a:lnTo>
                  <a:pt x="28790" y="68478"/>
                </a:lnTo>
                <a:lnTo>
                  <a:pt x="9274" y="58343"/>
                </a:lnTo>
                <a:close/>
              </a:path>
              <a:path w="92709" h="92710">
                <a:moveTo>
                  <a:pt x="26873" y="0"/>
                </a:moveTo>
                <a:lnTo>
                  <a:pt x="19672" y="0"/>
                </a:lnTo>
                <a:lnTo>
                  <a:pt x="16598" y="1892"/>
                </a:lnTo>
                <a:lnTo>
                  <a:pt x="14084" y="5638"/>
                </a:lnTo>
                <a:lnTo>
                  <a:pt x="11211" y="16097"/>
                </a:lnTo>
                <a:lnTo>
                  <a:pt x="12987" y="30794"/>
                </a:lnTo>
                <a:lnTo>
                  <a:pt x="19547" y="47886"/>
                </a:lnTo>
                <a:lnTo>
                  <a:pt x="31026" y="65532"/>
                </a:lnTo>
                <a:lnTo>
                  <a:pt x="31864" y="66281"/>
                </a:lnTo>
                <a:lnTo>
                  <a:pt x="32867" y="67564"/>
                </a:lnTo>
                <a:lnTo>
                  <a:pt x="32524" y="68478"/>
                </a:lnTo>
                <a:lnTo>
                  <a:pt x="31851" y="68643"/>
                </a:lnTo>
                <a:lnTo>
                  <a:pt x="33151" y="68643"/>
                </a:lnTo>
                <a:lnTo>
                  <a:pt x="33705" y="67183"/>
                </a:lnTo>
                <a:lnTo>
                  <a:pt x="31713" y="65265"/>
                </a:lnTo>
                <a:lnTo>
                  <a:pt x="31508" y="65087"/>
                </a:lnTo>
                <a:lnTo>
                  <a:pt x="20138" y="47646"/>
                </a:lnTo>
                <a:lnTo>
                  <a:pt x="13630" y="30794"/>
                </a:lnTo>
                <a:lnTo>
                  <a:pt x="11827" y="16277"/>
                </a:lnTo>
                <a:lnTo>
                  <a:pt x="14630" y="5994"/>
                </a:lnTo>
                <a:lnTo>
                  <a:pt x="17017" y="2438"/>
                </a:lnTo>
                <a:lnTo>
                  <a:pt x="19913" y="647"/>
                </a:lnTo>
                <a:lnTo>
                  <a:pt x="27810" y="647"/>
                </a:lnTo>
                <a:lnTo>
                  <a:pt x="26873" y="0"/>
                </a:lnTo>
                <a:close/>
              </a:path>
              <a:path w="92709" h="92710">
                <a:moveTo>
                  <a:pt x="8051" y="57708"/>
                </a:moveTo>
                <a:lnTo>
                  <a:pt x="3873" y="57708"/>
                </a:lnTo>
                <a:lnTo>
                  <a:pt x="3581" y="57734"/>
                </a:lnTo>
                <a:lnTo>
                  <a:pt x="215" y="58229"/>
                </a:lnTo>
                <a:lnTo>
                  <a:pt x="0" y="60083"/>
                </a:lnTo>
                <a:lnTo>
                  <a:pt x="215" y="62915"/>
                </a:lnTo>
                <a:lnTo>
                  <a:pt x="2616" y="65379"/>
                </a:lnTo>
                <a:lnTo>
                  <a:pt x="5702" y="65379"/>
                </a:lnTo>
                <a:lnTo>
                  <a:pt x="6045" y="65341"/>
                </a:lnTo>
                <a:lnTo>
                  <a:pt x="6362" y="65265"/>
                </a:lnTo>
                <a:lnTo>
                  <a:pt x="7503" y="65265"/>
                </a:lnTo>
                <a:lnTo>
                  <a:pt x="6705" y="64731"/>
                </a:lnTo>
                <a:lnTo>
                  <a:pt x="3009" y="64731"/>
                </a:lnTo>
                <a:lnTo>
                  <a:pt x="850" y="62572"/>
                </a:lnTo>
                <a:lnTo>
                  <a:pt x="609" y="59537"/>
                </a:lnTo>
                <a:lnTo>
                  <a:pt x="1574" y="58674"/>
                </a:lnTo>
                <a:lnTo>
                  <a:pt x="3441" y="58407"/>
                </a:lnTo>
                <a:lnTo>
                  <a:pt x="3644" y="58356"/>
                </a:lnTo>
                <a:lnTo>
                  <a:pt x="9274" y="58343"/>
                </a:lnTo>
                <a:lnTo>
                  <a:pt x="8051" y="57708"/>
                </a:lnTo>
                <a:close/>
              </a:path>
              <a:path w="92709" h="92710">
                <a:moveTo>
                  <a:pt x="6426" y="64579"/>
                </a:moveTo>
                <a:lnTo>
                  <a:pt x="6032" y="64693"/>
                </a:lnTo>
                <a:lnTo>
                  <a:pt x="5702" y="64731"/>
                </a:lnTo>
                <a:lnTo>
                  <a:pt x="6705" y="64731"/>
                </a:lnTo>
                <a:lnTo>
                  <a:pt x="6515" y="64604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2" name="object 1692"/>
          <p:cNvSpPr/>
          <p:nvPr/>
        </p:nvSpPr>
        <p:spPr>
          <a:xfrm>
            <a:off x="8985628" y="4626000"/>
            <a:ext cx="27305" cy="21590"/>
          </a:xfrm>
          <a:custGeom>
            <a:avLst/>
            <a:gdLst/>
            <a:ahLst/>
            <a:cxnLst/>
            <a:rect l="l" t="t" r="r" b="b"/>
            <a:pathLst>
              <a:path w="27304" h="21589">
                <a:moveTo>
                  <a:pt x="2349" y="0"/>
                </a:moveTo>
                <a:lnTo>
                  <a:pt x="38" y="4457"/>
                </a:lnTo>
                <a:lnTo>
                  <a:pt x="0" y="10350"/>
                </a:lnTo>
                <a:lnTo>
                  <a:pt x="3340" y="16002"/>
                </a:lnTo>
                <a:lnTo>
                  <a:pt x="9945" y="21315"/>
                </a:lnTo>
                <a:lnTo>
                  <a:pt x="17913" y="21004"/>
                </a:lnTo>
                <a:lnTo>
                  <a:pt x="20929" y="18740"/>
                </a:lnTo>
                <a:lnTo>
                  <a:pt x="10274" y="18740"/>
                </a:lnTo>
                <a:lnTo>
                  <a:pt x="4063" y="13665"/>
                </a:lnTo>
                <a:lnTo>
                  <a:pt x="1269" y="8940"/>
                </a:lnTo>
                <a:lnTo>
                  <a:pt x="927" y="4013"/>
                </a:lnTo>
                <a:lnTo>
                  <a:pt x="2349" y="0"/>
                </a:lnTo>
                <a:close/>
              </a:path>
              <a:path w="27304" h="21589">
                <a:moveTo>
                  <a:pt x="26860" y="6223"/>
                </a:moveTo>
                <a:lnTo>
                  <a:pt x="24157" y="14113"/>
                </a:lnTo>
                <a:lnTo>
                  <a:pt x="17800" y="18588"/>
                </a:lnTo>
                <a:lnTo>
                  <a:pt x="10274" y="18740"/>
                </a:lnTo>
                <a:lnTo>
                  <a:pt x="20929" y="18740"/>
                </a:lnTo>
                <a:lnTo>
                  <a:pt x="24499" y="16060"/>
                </a:lnTo>
                <a:lnTo>
                  <a:pt x="26962" y="7480"/>
                </a:lnTo>
                <a:lnTo>
                  <a:pt x="26860" y="6223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3" name="object 1693"/>
          <p:cNvSpPr/>
          <p:nvPr/>
        </p:nvSpPr>
        <p:spPr>
          <a:xfrm>
            <a:off x="8987036" y="4618661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13448" y="0"/>
                </a:moveTo>
                <a:lnTo>
                  <a:pt x="5628" y="1592"/>
                </a:lnTo>
                <a:lnTo>
                  <a:pt x="1068" y="6950"/>
                </a:lnTo>
                <a:lnTo>
                  <a:pt x="0" y="14083"/>
                </a:lnTo>
                <a:lnTo>
                  <a:pt x="2653" y="21005"/>
                </a:lnTo>
                <a:lnTo>
                  <a:pt x="9340" y="25765"/>
                </a:lnTo>
                <a:lnTo>
                  <a:pt x="16813" y="25647"/>
                </a:lnTo>
                <a:lnTo>
                  <a:pt x="22905" y="21348"/>
                </a:lnTo>
                <a:lnTo>
                  <a:pt x="25449" y="13563"/>
                </a:lnTo>
                <a:lnTo>
                  <a:pt x="24154" y="1320"/>
                </a:lnTo>
                <a:lnTo>
                  <a:pt x="13448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4" name="object 1694"/>
          <p:cNvSpPr/>
          <p:nvPr/>
        </p:nvSpPr>
        <p:spPr>
          <a:xfrm>
            <a:off x="8985739" y="4618261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13703" y="0"/>
                </a:moveTo>
                <a:lnTo>
                  <a:pt x="8420" y="0"/>
                </a:lnTo>
                <a:lnTo>
                  <a:pt x="4470" y="2374"/>
                </a:lnTo>
                <a:lnTo>
                  <a:pt x="0" y="11315"/>
                </a:lnTo>
                <a:lnTo>
                  <a:pt x="533" y="17348"/>
                </a:lnTo>
                <a:lnTo>
                  <a:pt x="6311" y="25082"/>
                </a:lnTo>
                <a:lnTo>
                  <a:pt x="10032" y="27000"/>
                </a:lnTo>
                <a:lnTo>
                  <a:pt x="17462" y="27000"/>
                </a:lnTo>
                <a:lnTo>
                  <a:pt x="19097" y="26352"/>
                </a:lnTo>
                <a:lnTo>
                  <a:pt x="10236" y="26352"/>
                </a:lnTo>
                <a:lnTo>
                  <a:pt x="6705" y="24536"/>
                </a:lnTo>
                <a:lnTo>
                  <a:pt x="1181" y="17157"/>
                </a:lnTo>
                <a:lnTo>
                  <a:pt x="673" y="11379"/>
                </a:lnTo>
                <a:lnTo>
                  <a:pt x="4940" y="2908"/>
                </a:lnTo>
                <a:lnTo>
                  <a:pt x="8661" y="647"/>
                </a:lnTo>
                <a:lnTo>
                  <a:pt x="18906" y="647"/>
                </a:lnTo>
                <a:lnTo>
                  <a:pt x="14236" y="25"/>
                </a:lnTo>
                <a:lnTo>
                  <a:pt x="13703" y="0"/>
                </a:lnTo>
                <a:close/>
              </a:path>
              <a:path w="27304" h="27304">
                <a:moveTo>
                  <a:pt x="26412" y="19219"/>
                </a:moveTo>
                <a:lnTo>
                  <a:pt x="25628" y="21094"/>
                </a:lnTo>
                <a:lnTo>
                  <a:pt x="20700" y="25717"/>
                </a:lnTo>
                <a:lnTo>
                  <a:pt x="19097" y="26352"/>
                </a:lnTo>
                <a:lnTo>
                  <a:pt x="20091" y="26352"/>
                </a:lnTo>
                <a:lnTo>
                  <a:pt x="26403" y="22009"/>
                </a:lnTo>
                <a:lnTo>
                  <a:pt x="26412" y="19219"/>
                </a:lnTo>
                <a:close/>
              </a:path>
              <a:path w="27304" h="27304">
                <a:moveTo>
                  <a:pt x="18906" y="647"/>
                </a:moveTo>
                <a:lnTo>
                  <a:pt x="13677" y="647"/>
                </a:lnTo>
                <a:lnTo>
                  <a:pt x="14185" y="673"/>
                </a:lnTo>
                <a:lnTo>
                  <a:pt x="15125" y="774"/>
                </a:lnTo>
                <a:lnTo>
                  <a:pt x="25171" y="2171"/>
                </a:lnTo>
                <a:lnTo>
                  <a:pt x="26427" y="13969"/>
                </a:lnTo>
                <a:lnTo>
                  <a:pt x="26412" y="19219"/>
                </a:lnTo>
                <a:lnTo>
                  <a:pt x="27050" y="17691"/>
                </a:lnTo>
                <a:lnTo>
                  <a:pt x="27063" y="13969"/>
                </a:lnTo>
                <a:lnTo>
                  <a:pt x="25768" y="1562"/>
                </a:lnTo>
                <a:lnTo>
                  <a:pt x="18906" y="647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5" name="object 1695"/>
          <p:cNvSpPr/>
          <p:nvPr/>
        </p:nvSpPr>
        <p:spPr>
          <a:xfrm>
            <a:off x="8957601" y="4597273"/>
            <a:ext cx="91732" cy="91668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6" name="object 1696"/>
          <p:cNvSpPr/>
          <p:nvPr/>
        </p:nvSpPr>
        <p:spPr>
          <a:xfrm>
            <a:off x="8997830" y="4620887"/>
            <a:ext cx="15240" cy="17145"/>
          </a:xfrm>
          <a:custGeom>
            <a:avLst/>
            <a:gdLst/>
            <a:ahLst/>
            <a:cxnLst/>
            <a:rect l="l" t="t" r="r" b="b"/>
            <a:pathLst>
              <a:path w="15240" h="17145">
                <a:moveTo>
                  <a:pt x="0" y="0"/>
                </a:moveTo>
                <a:lnTo>
                  <a:pt x="838" y="1282"/>
                </a:lnTo>
                <a:lnTo>
                  <a:pt x="7264" y="5105"/>
                </a:lnTo>
                <a:lnTo>
                  <a:pt x="6896" y="12700"/>
                </a:lnTo>
                <a:lnTo>
                  <a:pt x="8623" y="17068"/>
                </a:lnTo>
                <a:lnTo>
                  <a:pt x="14681" y="15836"/>
                </a:lnTo>
                <a:lnTo>
                  <a:pt x="10413" y="177"/>
                </a:lnTo>
                <a:lnTo>
                  <a:pt x="1917" y="101"/>
                </a:lnTo>
                <a:lnTo>
                  <a:pt x="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7" name="object 1697"/>
          <p:cNvSpPr/>
          <p:nvPr/>
        </p:nvSpPr>
        <p:spPr>
          <a:xfrm>
            <a:off x="8987033" y="4618657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9613" y="782"/>
                </a:moveTo>
                <a:lnTo>
                  <a:pt x="5632" y="1594"/>
                </a:lnTo>
                <a:lnTo>
                  <a:pt x="1071" y="6954"/>
                </a:lnTo>
                <a:lnTo>
                  <a:pt x="0" y="14089"/>
                </a:lnTo>
                <a:lnTo>
                  <a:pt x="2651" y="21005"/>
                </a:lnTo>
                <a:lnTo>
                  <a:pt x="9338" y="25770"/>
                </a:lnTo>
                <a:lnTo>
                  <a:pt x="16811" y="25652"/>
                </a:lnTo>
                <a:lnTo>
                  <a:pt x="18542" y="24430"/>
                </a:lnTo>
                <a:lnTo>
                  <a:pt x="14140" y="24430"/>
                </a:lnTo>
                <a:lnTo>
                  <a:pt x="10379" y="22680"/>
                </a:lnTo>
                <a:lnTo>
                  <a:pt x="11579" y="19748"/>
                </a:lnTo>
                <a:lnTo>
                  <a:pt x="16849" y="16459"/>
                </a:lnTo>
                <a:lnTo>
                  <a:pt x="18793" y="8712"/>
                </a:lnTo>
                <a:lnTo>
                  <a:pt x="13370" y="4406"/>
                </a:lnTo>
                <a:lnTo>
                  <a:pt x="13090" y="4152"/>
                </a:lnTo>
                <a:lnTo>
                  <a:pt x="10003" y="2349"/>
                </a:lnTo>
                <a:lnTo>
                  <a:pt x="8836" y="2349"/>
                </a:lnTo>
                <a:lnTo>
                  <a:pt x="9613" y="782"/>
                </a:lnTo>
                <a:close/>
              </a:path>
              <a:path w="26034" h="26035">
                <a:moveTo>
                  <a:pt x="22437" y="5461"/>
                </a:moveTo>
                <a:lnTo>
                  <a:pt x="24469" y="8902"/>
                </a:lnTo>
                <a:lnTo>
                  <a:pt x="25219" y="12839"/>
                </a:lnTo>
                <a:lnTo>
                  <a:pt x="23911" y="17424"/>
                </a:lnTo>
                <a:lnTo>
                  <a:pt x="19703" y="23257"/>
                </a:lnTo>
                <a:lnTo>
                  <a:pt x="14140" y="24430"/>
                </a:lnTo>
                <a:lnTo>
                  <a:pt x="18542" y="24430"/>
                </a:lnTo>
                <a:lnTo>
                  <a:pt x="22903" y="21350"/>
                </a:lnTo>
                <a:lnTo>
                  <a:pt x="25447" y="13563"/>
                </a:lnTo>
                <a:lnTo>
                  <a:pt x="25079" y="10007"/>
                </a:lnTo>
                <a:lnTo>
                  <a:pt x="23911" y="7404"/>
                </a:lnTo>
                <a:lnTo>
                  <a:pt x="22437" y="5461"/>
                </a:lnTo>
                <a:close/>
              </a:path>
              <a:path w="26034" h="26035">
                <a:moveTo>
                  <a:pt x="9098" y="1820"/>
                </a:moveTo>
                <a:lnTo>
                  <a:pt x="8836" y="2349"/>
                </a:lnTo>
                <a:lnTo>
                  <a:pt x="10003" y="2349"/>
                </a:lnTo>
                <a:lnTo>
                  <a:pt x="9098" y="1820"/>
                </a:lnTo>
                <a:close/>
              </a:path>
              <a:path w="26034" h="26035">
                <a:moveTo>
                  <a:pt x="13214" y="47"/>
                </a:moveTo>
                <a:lnTo>
                  <a:pt x="11998" y="203"/>
                </a:lnTo>
                <a:lnTo>
                  <a:pt x="9623" y="762"/>
                </a:lnTo>
                <a:lnTo>
                  <a:pt x="13214" y="47"/>
                </a:lnTo>
                <a:close/>
              </a:path>
              <a:path w="26034" h="26035">
                <a:moveTo>
                  <a:pt x="13484" y="12"/>
                </a:moveTo>
                <a:lnTo>
                  <a:pt x="13214" y="47"/>
                </a:lnTo>
                <a:lnTo>
                  <a:pt x="13484" y="12"/>
                </a:lnTo>
                <a:close/>
              </a:path>
              <a:path w="26034" h="26035">
                <a:moveTo>
                  <a:pt x="13446" y="0"/>
                </a:move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8" name="object 1698"/>
          <p:cNvSpPr/>
          <p:nvPr/>
        </p:nvSpPr>
        <p:spPr>
          <a:xfrm>
            <a:off x="8988103" y="4622256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4">
                <a:moveTo>
                  <a:pt x="10617" y="0"/>
                </a:moveTo>
                <a:lnTo>
                  <a:pt x="2997" y="63"/>
                </a:lnTo>
                <a:lnTo>
                  <a:pt x="44" y="3213"/>
                </a:lnTo>
                <a:lnTo>
                  <a:pt x="0" y="11303"/>
                </a:lnTo>
                <a:lnTo>
                  <a:pt x="3111" y="14528"/>
                </a:lnTo>
                <a:lnTo>
                  <a:pt x="10731" y="14465"/>
                </a:lnTo>
                <a:lnTo>
                  <a:pt x="13684" y="11303"/>
                </a:lnTo>
                <a:lnTo>
                  <a:pt x="13728" y="3213"/>
                </a:lnTo>
                <a:lnTo>
                  <a:pt x="10617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9" name="object 1699"/>
          <p:cNvSpPr/>
          <p:nvPr/>
        </p:nvSpPr>
        <p:spPr>
          <a:xfrm>
            <a:off x="8989541" y="4623545"/>
            <a:ext cx="8890" cy="9525"/>
          </a:xfrm>
          <a:custGeom>
            <a:avLst/>
            <a:gdLst/>
            <a:ahLst/>
            <a:cxnLst/>
            <a:rect l="l" t="t" r="r" b="b"/>
            <a:pathLst>
              <a:path w="8890" h="9525">
                <a:moveTo>
                  <a:pt x="6540" y="0"/>
                </a:moveTo>
                <a:lnTo>
                  <a:pt x="1841" y="25"/>
                </a:lnTo>
                <a:lnTo>
                  <a:pt x="29" y="2057"/>
                </a:lnTo>
                <a:lnTo>
                  <a:pt x="0" y="7239"/>
                </a:lnTo>
                <a:lnTo>
                  <a:pt x="1905" y="9296"/>
                </a:lnTo>
                <a:lnTo>
                  <a:pt x="6604" y="9258"/>
                </a:lnTo>
                <a:lnTo>
                  <a:pt x="8438" y="7239"/>
                </a:lnTo>
                <a:lnTo>
                  <a:pt x="8445" y="2057"/>
                </a:lnTo>
                <a:lnTo>
                  <a:pt x="6540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0" name="object 1700"/>
          <p:cNvSpPr/>
          <p:nvPr/>
        </p:nvSpPr>
        <p:spPr>
          <a:xfrm>
            <a:off x="8977072" y="4602016"/>
            <a:ext cx="63500" cy="27305"/>
          </a:xfrm>
          <a:custGeom>
            <a:avLst/>
            <a:gdLst/>
            <a:ahLst/>
            <a:cxnLst/>
            <a:rect l="l" t="t" r="r" b="b"/>
            <a:pathLst>
              <a:path w="63500" h="27304">
                <a:moveTo>
                  <a:pt x="46547" y="5849"/>
                </a:moveTo>
                <a:lnTo>
                  <a:pt x="18681" y="5849"/>
                </a:lnTo>
                <a:lnTo>
                  <a:pt x="25054" y="6787"/>
                </a:lnTo>
                <a:lnTo>
                  <a:pt x="30924" y="9080"/>
                </a:lnTo>
                <a:lnTo>
                  <a:pt x="34518" y="10896"/>
                </a:lnTo>
                <a:lnTo>
                  <a:pt x="38036" y="13195"/>
                </a:lnTo>
                <a:lnTo>
                  <a:pt x="42544" y="18770"/>
                </a:lnTo>
                <a:lnTo>
                  <a:pt x="43129" y="21653"/>
                </a:lnTo>
                <a:lnTo>
                  <a:pt x="45135" y="24841"/>
                </a:lnTo>
                <a:lnTo>
                  <a:pt x="45986" y="27292"/>
                </a:lnTo>
                <a:lnTo>
                  <a:pt x="47269" y="26047"/>
                </a:lnTo>
                <a:lnTo>
                  <a:pt x="53272" y="21350"/>
                </a:lnTo>
                <a:lnTo>
                  <a:pt x="59145" y="17660"/>
                </a:lnTo>
                <a:lnTo>
                  <a:pt x="62915" y="14926"/>
                </a:lnTo>
                <a:lnTo>
                  <a:pt x="62610" y="13093"/>
                </a:lnTo>
                <a:lnTo>
                  <a:pt x="54148" y="9019"/>
                </a:lnTo>
                <a:lnTo>
                  <a:pt x="46547" y="5849"/>
                </a:lnTo>
                <a:close/>
              </a:path>
              <a:path w="63500" h="27304">
                <a:moveTo>
                  <a:pt x="14439" y="0"/>
                </a:moveTo>
                <a:lnTo>
                  <a:pt x="4813" y="3340"/>
                </a:lnTo>
                <a:lnTo>
                  <a:pt x="0" y="8255"/>
                </a:lnTo>
                <a:lnTo>
                  <a:pt x="3517" y="17995"/>
                </a:lnTo>
                <a:lnTo>
                  <a:pt x="6184" y="13563"/>
                </a:lnTo>
                <a:lnTo>
                  <a:pt x="7848" y="11125"/>
                </a:lnTo>
                <a:lnTo>
                  <a:pt x="12661" y="7039"/>
                </a:lnTo>
                <a:lnTo>
                  <a:pt x="18681" y="5849"/>
                </a:lnTo>
                <a:lnTo>
                  <a:pt x="46547" y="5849"/>
                </a:lnTo>
                <a:lnTo>
                  <a:pt x="45389" y="5367"/>
                </a:lnTo>
                <a:lnTo>
                  <a:pt x="36364" y="2508"/>
                </a:lnTo>
                <a:lnTo>
                  <a:pt x="27101" y="812"/>
                </a:lnTo>
                <a:lnTo>
                  <a:pt x="21247" y="203"/>
                </a:lnTo>
                <a:lnTo>
                  <a:pt x="14439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1" name="object 1701"/>
          <p:cNvSpPr/>
          <p:nvPr/>
        </p:nvSpPr>
        <p:spPr>
          <a:xfrm>
            <a:off x="8969998" y="4598335"/>
            <a:ext cx="12700" cy="31115"/>
          </a:xfrm>
          <a:custGeom>
            <a:avLst/>
            <a:gdLst/>
            <a:ahLst/>
            <a:cxnLst/>
            <a:rect l="l" t="t" r="r" b="b"/>
            <a:pathLst>
              <a:path w="12700" h="31114">
                <a:moveTo>
                  <a:pt x="12674" y="0"/>
                </a:moveTo>
                <a:lnTo>
                  <a:pt x="7810" y="787"/>
                </a:lnTo>
                <a:lnTo>
                  <a:pt x="0" y="3746"/>
                </a:lnTo>
                <a:lnTo>
                  <a:pt x="139" y="16865"/>
                </a:lnTo>
                <a:lnTo>
                  <a:pt x="868" y="25791"/>
                </a:lnTo>
                <a:lnTo>
                  <a:pt x="2209" y="30532"/>
                </a:lnTo>
                <a:lnTo>
                  <a:pt x="3179" y="31037"/>
                </a:lnTo>
                <a:lnTo>
                  <a:pt x="2794" y="27254"/>
                </a:lnTo>
                <a:lnTo>
                  <a:pt x="1953" y="20752"/>
                </a:lnTo>
                <a:lnTo>
                  <a:pt x="2505" y="13763"/>
                </a:lnTo>
                <a:lnTo>
                  <a:pt x="4919" y="7226"/>
                </a:lnTo>
                <a:lnTo>
                  <a:pt x="9664" y="2082"/>
                </a:lnTo>
                <a:lnTo>
                  <a:pt x="12674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2" name="object 1702"/>
          <p:cNvSpPr/>
          <p:nvPr/>
        </p:nvSpPr>
        <p:spPr>
          <a:xfrm>
            <a:off x="9012911" y="4619078"/>
            <a:ext cx="34467" cy="80801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3" name="object 1703"/>
          <p:cNvSpPr/>
          <p:nvPr/>
        </p:nvSpPr>
        <p:spPr>
          <a:xfrm>
            <a:off x="9013026" y="466300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10156" y="14655"/>
                </a:moveTo>
                <a:lnTo>
                  <a:pt x="5573" y="14655"/>
                </a:lnTo>
                <a:lnTo>
                  <a:pt x="10424" y="18173"/>
                </a:lnTo>
                <a:lnTo>
                  <a:pt x="21016" y="33235"/>
                </a:lnTo>
                <a:lnTo>
                  <a:pt x="17592" y="25481"/>
                </a:lnTo>
                <a:lnTo>
                  <a:pt x="13790" y="19332"/>
                </a:lnTo>
                <a:lnTo>
                  <a:pt x="10156" y="14655"/>
                </a:lnTo>
                <a:close/>
              </a:path>
              <a:path w="33654" h="33654">
                <a:moveTo>
                  <a:pt x="4641" y="16979"/>
                </a:moveTo>
                <a:lnTo>
                  <a:pt x="2474" y="16979"/>
                </a:lnTo>
                <a:lnTo>
                  <a:pt x="5319" y="25387"/>
                </a:lnTo>
                <a:lnTo>
                  <a:pt x="12012" y="30924"/>
                </a:lnTo>
                <a:lnTo>
                  <a:pt x="8664" y="25750"/>
                </a:lnTo>
                <a:lnTo>
                  <a:pt x="5501" y="19570"/>
                </a:lnTo>
                <a:lnTo>
                  <a:pt x="4641" y="16979"/>
                </a:lnTo>
                <a:close/>
              </a:path>
              <a:path w="33654" h="33654">
                <a:moveTo>
                  <a:pt x="10897" y="7137"/>
                </a:moveTo>
                <a:lnTo>
                  <a:pt x="3642" y="7137"/>
                </a:lnTo>
                <a:lnTo>
                  <a:pt x="7033" y="8686"/>
                </a:lnTo>
                <a:lnTo>
                  <a:pt x="14376" y="12416"/>
                </a:lnTo>
                <a:lnTo>
                  <a:pt x="19100" y="15900"/>
                </a:lnTo>
                <a:lnTo>
                  <a:pt x="23255" y="21156"/>
                </a:lnTo>
                <a:lnTo>
                  <a:pt x="28890" y="30200"/>
                </a:lnTo>
                <a:lnTo>
                  <a:pt x="25309" y="21012"/>
                </a:lnTo>
                <a:lnTo>
                  <a:pt x="21962" y="15370"/>
                </a:lnTo>
                <a:lnTo>
                  <a:pt x="16910" y="10951"/>
                </a:lnTo>
                <a:lnTo>
                  <a:pt x="10897" y="7137"/>
                </a:lnTo>
                <a:close/>
              </a:path>
              <a:path w="33654" h="33654">
                <a:moveTo>
                  <a:pt x="3071" y="23298"/>
                </a:moveTo>
                <a:lnTo>
                  <a:pt x="4252" y="25971"/>
                </a:lnTo>
                <a:lnTo>
                  <a:pt x="6779" y="29260"/>
                </a:lnTo>
                <a:lnTo>
                  <a:pt x="3071" y="23298"/>
                </a:lnTo>
                <a:close/>
              </a:path>
              <a:path w="33654" h="33654">
                <a:moveTo>
                  <a:pt x="2533" y="22081"/>
                </a:moveTo>
                <a:lnTo>
                  <a:pt x="2537" y="22440"/>
                </a:lnTo>
                <a:lnTo>
                  <a:pt x="3071" y="23298"/>
                </a:lnTo>
                <a:lnTo>
                  <a:pt x="2533" y="22081"/>
                </a:lnTo>
                <a:close/>
              </a:path>
              <a:path w="33654" h="33654">
                <a:moveTo>
                  <a:pt x="18241" y="5435"/>
                </a:moveTo>
                <a:lnTo>
                  <a:pt x="8214" y="5435"/>
                </a:lnTo>
                <a:lnTo>
                  <a:pt x="16150" y="7174"/>
                </a:lnTo>
                <a:lnTo>
                  <a:pt x="21411" y="9585"/>
                </a:lnTo>
                <a:lnTo>
                  <a:pt x="26351" y="14315"/>
                </a:lnTo>
                <a:lnTo>
                  <a:pt x="33322" y="23012"/>
                </a:lnTo>
                <a:lnTo>
                  <a:pt x="29528" y="14658"/>
                </a:lnTo>
                <a:lnTo>
                  <a:pt x="25872" y="9712"/>
                </a:lnTo>
                <a:lnTo>
                  <a:pt x="20205" y="6228"/>
                </a:lnTo>
                <a:lnTo>
                  <a:pt x="18241" y="5435"/>
                </a:lnTo>
                <a:close/>
              </a:path>
              <a:path w="33654" h="33654">
                <a:moveTo>
                  <a:pt x="1306" y="0"/>
                </a:moveTo>
                <a:lnTo>
                  <a:pt x="107" y="5435"/>
                </a:lnTo>
                <a:lnTo>
                  <a:pt x="0" y="7174"/>
                </a:lnTo>
                <a:lnTo>
                  <a:pt x="2322" y="21602"/>
                </a:lnTo>
                <a:lnTo>
                  <a:pt x="2533" y="22081"/>
                </a:lnTo>
                <a:lnTo>
                  <a:pt x="2474" y="16979"/>
                </a:lnTo>
                <a:lnTo>
                  <a:pt x="4641" y="16979"/>
                </a:lnTo>
                <a:lnTo>
                  <a:pt x="3984" y="15001"/>
                </a:lnTo>
                <a:lnTo>
                  <a:pt x="5573" y="14655"/>
                </a:lnTo>
                <a:lnTo>
                  <a:pt x="10156" y="14655"/>
                </a:lnTo>
                <a:lnTo>
                  <a:pt x="3642" y="7137"/>
                </a:lnTo>
                <a:lnTo>
                  <a:pt x="10897" y="7137"/>
                </a:lnTo>
                <a:lnTo>
                  <a:pt x="8214" y="5435"/>
                </a:lnTo>
                <a:lnTo>
                  <a:pt x="18241" y="5435"/>
                </a:lnTo>
                <a:lnTo>
                  <a:pt x="10373" y="2260"/>
                </a:lnTo>
                <a:lnTo>
                  <a:pt x="14539" y="1676"/>
                </a:lnTo>
                <a:lnTo>
                  <a:pt x="17616" y="1676"/>
                </a:lnTo>
                <a:lnTo>
                  <a:pt x="15593" y="266"/>
                </a:lnTo>
                <a:lnTo>
                  <a:pt x="1306" y="0"/>
                </a:lnTo>
                <a:close/>
              </a:path>
              <a:path w="33654" h="33654">
                <a:moveTo>
                  <a:pt x="17616" y="1676"/>
                </a:moveTo>
                <a:lnTo>
                  <a:pt x="14539" y="1676"/>
                </a:lnTo>
                <a:lnTo>
                  <a:pt x="21676" y="5092"/>
                </a:lnTo>
                <a:lnTo>
                  <a:pt x="25436" y="7124"/>
                </a:lnTo>
                <a:lnTo>
                  <a:pt x="17616" y="1676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4" name="object 1704"/>
          <p:cNvSpPr/>
          <p:nvPr/>
        </p:nvSpPr>
        <p:spPr>
          <a:xfrm>
            <a:off x="9075637" y="4646781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1104" y="0"/>
                </a:moveTo>
                <a:lnTo>
                  <a:pt x="0" y="1485"/>
                </a:lnTo>
                <a:lnTo>
                  <a:pt x="584" y="2832"/>
                </a:lnTo>
                <a:lnTo>
                  <a:pt x="1854" y="3746"/>
                </a:lnTo>
                <a:lnTo>
                  <a:pt x="3098" y="4686"/>
                </a:lnTo>
                <a:lnTo>
                  <a:pt x="4546" y="4825"/>
                </a:lnTo>
                <a:lnTo>
                  <a:pt x="5651" y="3365"/>
                </a:lnTo>
                <a:lnTo>
                  <a:pt x="5067" y="2019"/>
                </a:lnTo>
                <a:lnTo>
                  <a:pt x="2552" y="165"/>
                </a:lnTo>
                <a:lnTo>
                  <a:pt x="110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5" name="object 1705"/>
          <p:cNvSpPr/>
          <p:nvPr/>
        </p:nvSpPr>
        <p:spPr>
          <a:xfrm>
            <a:off x="9077957" y="4658500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1028" y="0"/>
                </a:moveTo>
                <a:lnTo>
                  <a:pt x="0" y="1511"/>
                </a:lnTo>
                <a:lnTo>
                  <a:pt x="622" y="2832"/>
                </a:lnTo>
                <a:lnTo>
                  <a:pt x="3200" y="4584"/>
                </a:lnTo>
                <a:lnTo>
                  <a:pt x="4673" y="4711"/>
                </a:lnTo>
                <a:lnTo>
                  <a:pt x="5702" y="3174"/>
                </a:lnTo>
                <a:lnTo>
                  <a:pt x="5067" y="1866"/>
                </a:lnTo>
                <a:lnTo>
                  <a:pt x="3797" y="1003"/>
                </a:lnTo>
                <a:lnTo>
                  <a:pt x="2501" y="88"/>
                </a:lnTo>
                <a:lnTo>
                  <a:pt x="102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6" name="object 1706"/>
          <p:cNvSpPr/>
          <p:nvPr/>
        </p:nvSpPr>
        <p:spPr>
          <a:xfrm>
            <a:off x="9054579" y="4631091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1041" y="0"/>
                </a:moveTo>
                <a:lnTo>
                  <a:pt x="0" y="1524"/>
                </a:lnTo>
                <a:lnTo>
                  <a:pt x="622" y="2832"/>
                </a:lnTo>
                <a:lnTo>
                  <a:pt x="3200" y="4584"/>
                </a:lnTo>
                <a:lnTo>
                  <a:pt x="4660" y="4699"/>
                </a:lnTo>
                <a:lnTo>
                  <a:pt x="5689" y="3175"/>
                </a:lnTo>
                <a:lnTo>
                  <a:pt x="5067" y="1854"/>
                </a:lnTo>
                <a:lnTo>
                  <a:pt x="2501" y="101"/>
                </a:lnTo>
                <a:lnTo>
                  <a:pt x="104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7" name="object 1707"/>
          <p:cNvSpPr/>
          <p:nvPr/>
        </p:nvSpPr>
        <p:spPr>
          <a:xfrm>
            <a:off x="9098315" y="466642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533" y="0"/>
                </a:moveTo>
                <a:lnTo>
                  <a:pt x="0" y="736"/>
                </a:lnTo>
                <a:lnTo>
                  <a:pt x="292" y="1422"/>
                </a:lnTo>
                <a:lnTo>
                  <a:pt x="1549" y="2349"/>
                </a:lnTo>
                <a:lnTo>
                  <a:pt x="2285" y="2425"/>
                </a:lnTo>
                <a:lnTo>
                  <a:pt x="2832" y="1689"/>
                </a:lnTo>
                <a:lnTo>
                  <a:pt x="2539" y="1003"/>
                </a:lnTo>
                <a:lnTo>
                  <a:pt x="1269" y="76"/>
                </a:lnTo>
                <a:lnTo>
                  <a:pt x="53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8" name="object 1708"/>
          <p:cNvSpPr/>
          <p:nvPr/>
        </p:nvSpPr>
        <p:spPr>
          <a:xfrm>
            <a:off x="9042630" y="4636086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546" y="0"/>
                </a:moveTo>
                <a:lnTo>
                  <a:pt x="0" y="723"/>
                </a:lnTo>
                <a:lnTo>
                  <a:pt x="279" y="1396"/>
                </a:lnTo>
                <a:lnTo>
                  <a:pt x="1562" y="2336"/>
                </a:lnTo>
                <a:lnTo>
                  <a:pt x="2285" y="2412"/>
                </a:lnTo>
                <a:lnTo>
                  <a:pt x="2844" y="1676"/>
                </a:lnTo>
                <a:lnTo>
                  <a:pt x="2552" y="1003"/>
                </a:lnTo>
                <a:lnTo>
                  <a:pt x="1282" y="76"/>
                </a:lnTo>
                <a:lnTo>
                  <a:pt x="54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9" name="object 1709"/>
          <p:cNvSpPr/>
          <p:nvPr/>
        </p:nvSpPr>
        <p:spPr>
          <a:xfrm>
            <a:off x="9056110" y="4644086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533" y="0"/>
                </a:moveTo>
                <a:lnTo>
                  <a:pt x="0" y="736"/>
                </a:lnTo>
                <a:lnTo>
                  <a:pt x="279" y="1409"/>
                </a:lnTo>
                <a:lnTo>
                  <a:pt x="1549" y="2336"/>
                </a:lnTo>
                <a:lnTo>
                  <a:pt x="2273" y="2425"/>
                </a:lnTo>
                <a:lnTo>
                  <a:pt x="2819" y="1676"/>
                </a:lnTo>
                <a:lnTo>
                  <a:pt x="2539" y="1003"/>
                </a:lnTo>
                <a:lnTo>
                  <a:pt x="1269" y="76"/>
                </a:lnTo>
                <a:lnTo>
                  <a:pt x="53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0" name="object 1710"/>
          <p:cNvSpPr/>
          <p:nvPr/>
        </p:nvSpPr>
        <p:spPr>
          <a:xfrm>
            <a:off x="9088741" y="4672152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546" y="0"/>
                </a:moveTo>
                <a:lnTo>
                  <a:pt x="0" y="723"/>
                </a:lnTo>
                <a:lnTo>
                  <a:pt x="279" y="1409"/>
                </a:lnTo>
                <a:lnTo>
                  <a:pt x="1562" y="2324"/>
                </a:lnTo>
                <a:lnTo>
                  <a:pt x="2285" y="2412"/>
                </a:lnTo>
                <a:lnTo>
                  <a:pt x="2832" y="1676"/>
                </a:lnTo>
                <a:lnTo>
                  <a:pt x="2539" y="1003"/>
                </a:lnTo>
                <a:lnTo>
                  <a:pt x="1269" y="63"/>
                </a:lnTo>
                <a:lnTo>
                  <a:pt x="54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1" name="object 1711"/>
          <p:cNvSpPr/>
          <p:nvPr/>
        </p:nvSpPr>
        <p:spPr>
          <a:xfrm>
            <a:off x="9069269" y="4640713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533" y="0"/>
                </a:moveTo>
                <a:lnTo>
                  <a:pt x="0" y="736"/>
                </a:lnTo>
                <a:lnTo>
                  <a:pt x="292" y="1422"/>
                </a:lnTo>
                <a:lnTo>
                  <a:pt x="1562" y="2349"/>
                </a:lnTo>
                <a:lnTo>
                  <a:pt x="2285" y="2425"/>
                </a:lnTo>
                <a:lnTo>
                  <a:pt x="2819" y="1689"/>
                </a:lnTo>
                <a:lnTo>
                  <a:pt x="2552" y="1015"/>
                </a:lnTo>
                <a:lnTo>
                  <a:pt x="1282" y="76"/>
                </a:lnTo>
                <a:lnTo>
                  <a:pt x="53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2" name="object 1712"/>
          <p:cNvSpPr/>
          <p:nvPr/>
        </p:nvSpPr>
        <p:spPr>
          <a:xfrm>
            <a:off x="9063035" y="4652017"/>
            <a:ext cx="8890" cy="6985"/>
          </a:xfrm>
          <a:custGeom>
            <a:avLst/>
            <a:gdLst/>
            <a:ahLst/>
            <a:cxnLst/>
            <a:rect l="l" t="t" r="r" b="b"/>
            <a:pathLst>
              <a:path w="8890" h="6985">
                <a:moveTo>
                  <a:pt x="3517" y="0"/>
                </a:moveTo>
                <a:lnTo>
                  <a:pt x="1358" y="12"/>
                </a:lnTo>
                <a:lnTo>
                  <a:pt x="660" y="1181"/>
                </a:lnTo>
                <a:lnTo>
                  <a:pt x="0" y="2349"/>
                </a:lnTo>
                <a:lnTo>
                  <a:pt x="1028" y="4216"/>
                </a:lnTo>
                <a:lnTo>
                  <a:pt x="5016" y="6515"/>
                </a:lnTo>
                <a:lnTo>
                  <a:pt x="7188" y="6527"/>
                </a:lnTo>
                <a:lnTo>
                  <a:pt x="8547" y="4203"/>
                </a:lnTo>
                <a:lnTo>
                  <a:pt x="7493" y="2311"/>
                </a:lnTo>
                <a:lnTo>
                  <a:pt x="351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3" name="object 1713"/>
          <p:cNvSpPr/>
          <p:nvPr/>
        </p:nvSpPr>
        <p:spPr>
          <a:xfrm>
            <a:off x="9042000" y="4624980"/>
            <a:ext cx="8890" cy="6985"/>
          </a:xfrm>
          <a:custGeom>
            <a:avLst/>
            <a:gdLst/>
            <a:ahLst/>
            <a:cxnLst/>
            <a:rect l="l" t="t" r="r" b="b"/>
            <a:pathLst>
              <a:path w="8890" h="6985">
                <a:moveTo>
                  <a:pt x="3530" y="0"/>
                </a:moveTo>
                <a:lnTo>
                  <a:pt x="1358" y="12"/>
                </a:lnTo>
                <a:lnTo>
                  <a:pt x="0" y="2336"/>
                </a:lnTo>
                <a:lnTo>
                  <a:pt x="1041" y="4216"/>
                </a:lnTo>
                <a:lnTo>
                  <a:pt x="5016" y="6527"/>
                </a:lnTo>
                <a:lnTo>
                  <a:pt x="7188" y="6527"/>
                </a:lnTo>
                <a:lnTo>
                  <a:pt x="8534" y="4191"/>
                </a:lnTo>
                <a:lnTo>
                  <a:pt x="7480" y="2311"/>
                </a:lnTo>
                <a:lnTo>
                  <a:pt x="353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4" name="object 1714"/>
          <p:cNvSpPr/>
          <p:nvPr/>
        </p:nvSpPr>
        <p:spPr>
          <a:xfrm>
            <a:off x="9060011" y="4636928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870" y="0"/>
                </a:moveTo>
                <a:lnTo>
                  <a:pt x="1092" y="0"/>
                </a:lnTo>
                <a:lnTo>
                  <a:pt x="0" y="1879"/>
                </a:lnTo>
                <a:lnTo>
                  <a:pt x="850" y="3403"/>
                </a:lnTo>
                <a:lnTo>
                  <a:pt x="4064" y="5283"/>
                </a:lnTo>
                <a:lnTo>
                  <a:pt x="5842" y="5283"/>
                </a:lnTo>
                <a:lnTo>
                  <a:pt x="6946" y="3378"/>
                </a:lnTo>
                <a:lnTo>
                  <a:pt x="6083" y="1854"/>
                </a:lnTo>
                <a:lnTo>
                  <a:pt x="4483" y="914"/>
                </a:lnTo>
                <a:lnTo>
                  <a:pt x="287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5" name="object 1715"/>
          <p:cNvSpPr/>
          <p:nvPr/>
        </p:nvSpPr>
        <p:spPr>
          <a:xfrm>
            <a:off x="9083466" y="4654932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914" y="0"/>
                </a:moveTo>
                <a:lnTo>
                  <a:pt x="0" y="1219"/>
                </a:lnTo>
                <a:lnTo>
                  <a:pt x="482" y="2336"/>
                </a:lnTo>
                <a:lnTo>
                  <a:pt x="2552" y="3860"/>
                </a:lnTo>
                <a:lnTo>
                  <a:pt x="3771" y="4000"/>
                </a:lnTo>
                <a:lnTo>
                  <a:pt x="4673" y="2768"/>
                </a:lnTo>
                <a:lnTo>
                  <a:pt x="4190" y="1651"/>
                </a:lnTo>
                <a:lnTo>
                  <a:pt x="2108" y="127"/>
                </a:lnTo>
                <a:lnTo>
                  <a:pt x="91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6" name="object 1716"/>
          <p:cNvSpPr/>
          <p:nvPr/>
        </p:nvSpPr>
        <p:spPr>
          <a:xfrm>
            <a:off x="9090424" y="466331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838" y="0"/>
                </a:moveTo>
                <a:lnTo>
                  <a:pt x="0" y="1117"/>
                </a:lnTo>
                <a:lnTo>
                  <a:pt x="444" y="2158"/>
                </a:lnTo>
                <a:lnTo>
                  <a:pt x="2374" y="3581"/>
                </a:lnTo>
                <a:lnTo>
                  <a:pt x="3505" y="3708"/>
                </a:lnTo>
                <a:lnTo>
                  <a:pt x="4356" y="2552"/>
                </a:lnTo>
                <a:lnTo>
                  <a:pt x="3898" y="1523"/>
                </a:lnTo>
                <a:lnTo>
                  <a:pt x="1968" y="101"/>
                </a:lnTo>
                <a:lnTo>
                  <a:pt x="83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7" name="object 1717"/>
          <p:cNvSpPr/>
          <p:nvPr/>
        </p:nvSpPr>
        <p:spPr>
          <a:xfrm>
            <a:off x="9036942" y="4626198"/>
            <a:ext cx="51435" cy="41910"/>
          </a:xfrm>
          <a:custGeom>
            <a:avLst/>
            <a:gdLst/>
            <a:ahLst/>
            <a:cxnLst/>
            <a:rect l="l" t="t" r="r" b="b"/>
            <a:pathLst>
              <a:path w="51434" h="41910">
                <a:moveTo>
                  <a:pt x="6548" y="0"/>
                </a:moveTo>
                <a:lnTo>
                  <a:pt x="0" y="7109"/>
                </a:lnTo>
                <a:lnTo>
                  <a:pt x="530" y="12777"/>
                </a:lnTo>
                <a:lnTo>
                  <a:pt x="5853" y="18086"/>
                </a:lnTo>
                <a:lnTo>
                  <a:pt x="13685" y="24117"/>
                </a:lnTo>
                <a:lnTo>
                  <a:pt x="24845" y="31364"/>
                </a:lnTo>
                <a:lnTo>
                  <a:pt x="39814" y="38869"/>
                </a:lnTo>
                <a:lnTo>
                  <a:pt x="50884" y="41567"/>
                </a:lnTo>
                <a:lnTo>
                  <a:pt x="50350" y="34391"/>
                </a:lnTo>
                <a:lnTo>
                  <a:pt x="42986" y="23524"/>
                </a:lnTo>
                <a:lnTo>
                  <a:pt x="35969" y="16319"/>
                </a:lnTo>
                <a:lnTo>
                  <a:pt x="25192" y="9552"/>
                </a:lnTo>
                <a:lnTo>
                  <a:pt x="6548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8" name="object 1718"/>
          <p:cNvSpPr/>
          <p:nvPr/>
        </p:nvSpPr>
        <p:spPr>
          <a:xfrm>
            <a:off x="9042120" y="4607814"/>
            <a:ext cx="62941" cy="57835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9" name="object 1719"/>
          <p:cNvSpPr/>
          <p:nvPr/>
        </p:nvSpPr>
        <p:spPr>
          <a:xfrm>
            <a:off x="9049394" y="4616325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15862" y="0"/>
                </a:moveTo>
                <a:lnTo>
                  <a:pt x="5994" y="1574"/>
                </a:lnTo>
                <a:lnTo>
                  <a:pt x="1778" y="4826"/>
                </a:lnTo>
                <a:lnTo>
                  <a:pt x="0" y="7010"/>
                </a:lnTo>
                <a:lnTo>
                  <a:pt x="1219" y="7607"/>
                </a:lnTo>
                <a:lnTo>
                  <a:pt x="3594" y="8839"/>
                </a:lnTo>
                <a:lnTo>
                  <a:pt x="8851" y="1905"/>
                </a:lnTo>
                <a:lnTo>
                  <a:pt x="15862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0" name="object 1720"/>
          <p:cNvSpPr/>
          <p:nvPr/>
        </p:nvSpPr>
        <p:spPr>
          <a:xfrm>
            <a:off x="9070636" y="4633853"/>
            <a:ext cx="12700" cy="4445"/>
          </a:xfrm>
          <a:custGeom>
            <a:avLst/>
            <a:gdLst/>
            <a:ahLst/>
            <a:cxnLst/>
            <a:rect l="l" t="t" r="r" b="b"/>
            <a:pathLst>
              <a:path w="12700" h="4445">
                <a:moveTo>
                  <a:pt x="8242" y="0"/>
                </a:moveTo>
                <a:lnTo>
                  <a:pt x="3213" y="1523"/>
                </a:lnTo>
                <a:lnTo>
                  <a:pt x="0" y="2806"/>
                </a:lnTo>
                <a:lnTo>
                  <a:pt x="1511" y="3987"/>
                </a:lnTo>
                <a:lnTo>
                  <a:pt x="6438" y="1523"/>
                </a:lnTo>
                <a:lnTo>
                  <a:pt x="12331" y="888"/>
                </a:lnTo>
                <a:lnTo>
                  <a:pt x="8242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1" name="object 1721"/>
          <p:cNvSpPr/>
          <p:nvPr/>
        </p:nvSpPr>
        <p:spPr>
          <a:xfrm>
            <a:off x="9042131" y="4607811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15786" y="0"/>
                </a:moveTo>
                <a:lnTo>
                  <a:pt x="6819" y="3632"/>
                </a:lnTo>
                <a:lnTo>
                  <a:pt x="0" y="12331"/>
                </a:lnTo>
                <a:lnTo>
                  <a:pt x="1396" y="12877"/>
                </a:lnTo>
                <a:lnTo>
                  <a:pt x="4102" y="14058"/>
                </a:lnTo>
                <a:lnTo>
                  <a:pt x="5346" y="7226"/>
                </a:lnTo>
                <a:lnTo>
                  <a:pt x="13538" y="2336"/>
                </a:lnTo>
                <a:lnTo>
                  <a:pt x="16827" y="634"/>
                </a:lnTo>
                <a:lnTo>
                  <a:pt x="16154" y="203"/>
                </a:lnTo>
                <a:lnTo>
                  <a:pt x="15786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2" name="object 1722"/>
          <p:cNvSpPr/>
          <p:nvPr/>
        </p:nvSpPr>
        <p:spPr>
          <a:xfrm>
            <a:off x="9090016" y="4654908"/>
            <a:ext cx="11430" cy="5080"/>
          </a:xfrm>
          <a:custGeom>
            <a:avLst/>
            <a:gdLst/>
            <a:ahLst/>
            <a:cxnLst/>
            <a:rect l="l" t="t" r="r" b="b"/>
            <a:pathLst>
              <a:path w="11429" h="5079">
                <a:moveTo>
                  <a:pt x="0" y="0"/>
                </a:moveTo>
                <a:lnTo>
                  <a:pt x="520" y="571"/>
                </a:lnTo>
                <a:lnTo>
                  <a:pt x="1460" y="1676"/>
                </a:lnTo>
                <a:lnTo>
                  <a:pt x="5549" y="2285"/>
                </a:lnTo>
                <a:lnTo>
                  <a:pt x="10896" y="4851"/>
                </a:lnTo>
                <a:lnTo>
                  <a:pt x="6565" y="1003"/>
                </a:lnTo>
                <a:lnTo>
                  <a:pt x="2540" y="10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3" name="object 1723"/>
          <p:cNvSpPr/>
          <p:nvPr/>
        </p:nvSpPr>
        <p:spPr>
          <a:xfrm>
            <a:off x="9079873" y="4644525"/>
            <a:ext cx="12065" cy="3175"/>
          </a:xfrm>
          <a:custGeom>
            <a:avLst/>
            <a:gdLst/>
            <a:ahLst/>
            <a:cxnLst/>
            <a:rect l="l" t="t" r="r" b="b"/>
            <a:pathLst>
              <a:path w="12065" h="3175">
                <a:moveTo>
                  <a:pt x="8719" y="1092"/>
                </a:moveTo>
                <a:lnTo>
                  <a:pt x="6781" y="1092"/>
                </a:lnTo>
                <a:lnTo>
                  <a:pt x="11874" y="2590"/>
                </a:lnTo>
                <a:lnTo>
                  <a:pt x="8719" y="1092"/>
                </a:lnTo>
                <a:close/>
              </a:path>
              <a:path w="12065" h="3175">
                <a:moveTo>
                  <a:pt x="0" y="0"/>
                </a:moveTo>
                <a:lnTo>
                  <a:pt x="1828" y="1714"/>
                </a:lnTo>
                <a:lnTo>
                  <a:pt x="6781" y="1092"/>
                </a:lnTo>
                <a:lnTo>
                  <a:pt x="8719" y="1092"/>
                </a:lnTo>
                <a:lnTo>
                  <a:pt x="7569" y="546"/>
                </a:lnTo>
                <a:lnTo>
                  <a:pt x="3073" y="5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4" name="object 1724"/>
          <p:cNvSpPr/>
          <p:nvPr/>
        </p:nvSpPr>
        <p:spPr>
          <a:xfrm>
            <a:off x="9059915" y="4624720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40" h="6350">
                <a:moveTo>
                  <a:pt x="7708" y="0"/>
                </a:moveTo>
                <a:lnTo>
                  <a:pt x="2743" y="2438"/>
                </a:lnTo>
                <a:lnTo>
                  <a:pt x="0" y="4432"/>
                </a:lnTo>
                <a:lnTo>
                  <a:pt x="2705" y="6172"/>
                </a:lnTo>
                <a:lnTo>
                  <a:pt x="7810" y="1320"/>
                </a:lnTo>
                <a:lnTo>
                  <a:pt x="15201" y="635"/>
                </a:lnTo>
                <a:lnTo>
                  <a:pt x="7708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5" name="object 1725"/>
          <p:cNvSpPr/>
          <p:nvPr/>
        </p:nvSpPr>
        <p:spPr>
          <a:xfrm>
            <a:off x="8559062" y="5560928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0510" y="14516"/>
                </a:moveTo>
                <a:lnTo>
                  <a:pt x="5875" y="14516"/>
                </a:lnTo>
                <a:lnTo>
                  <a:pt x="10777" y="17754"/>
                </a:lnTo>
                <a:lnTo>
                  <a:pt x="21839" y="32029"/>
                </a:lnTo>
                <a:lnTo>
                  <a:pt x="18136" y="24596"/>
                </a:lnTo>
                <a:lnTo>
                  <a:pt x="14131" y="18749"/>
                </a:lnTo>
                <a:lnTo>
                  <a:pt x="10510" y="14516"/>
                </a:lnTo>
                <a:close/>
              </a:path>
              <a:path w="33654" h="32385">
                <a:moveTo>
                  <a:pt x="5098" y="16954"/>
                </a:moveTo>
                <a:lnTo>
                  <a:pt x="2928" y="16954"/>
                </a:lnTo>
                <a:lnTo>
                  <a:pt x="6116" y="25044"/>
                </a:lnTo>
                <a:lnTo>
                  <a:pt x="12910" y="30175"/>
                </a:lnTo>
                <a:lnTo>
                  <a:pt x="9398" y="25256"/>
                </a:lnTo>
                <a:lnTo>
                  <a:pt x="6016" y="19345"/>
                </a:lnTo>
                <a:lnTo>
                  <a:pt x="5098" y="16954"/>
                </a:lnTo>
                <a:close/>
              </a:path>
              <a:path w="33654" h="32385">
                <a:moveTo>
                  <a:pt x="3818" y="23133"/>
                </a:moveTo>
                <a:lnTo>
                  <a:pt x="5100" y="25666"/>
                </a:lnTo>
                <a:lnTo>
                  <a:pt x="7716" y="28765"/>
                </a:lnTo>
                <a:lnTo>
                  <a:pt x="3818" y="23133"/>
                </a:lnTo>
                <a:close/>
              </a:path>
              <a:path w="33654" h="32385">
                <a:moveTo>
                  <a:pt x="11313" y="7264"/>
                </a:moveTo>
                <a:lnTo>
                  <a:pt x="3614" y="7264"/>
                </a:lnTo>
                <a:lnTo>
                  <a:pt x="7018" y="8610"/>
                </a:lnTo>
                <a:lnTo>
                  <a:pt x="14383" y="11938"/>
                </a:lnTo>
                <a:lnTo>
                  <a:pt x="19173" y="15139"/>
                </a:lnTo>
                <a:lnTo>
                  <a:pt x="23489" y="20095"/>
                </a:lnTo>
                <a:lnTo>
                  <a:pt x="29433" y="28689"/>
                </a:lnTo>
                <a:lnTo>
                  <a:pt x="25491" y="19859"/>
                </a:lnTo>
                <a:lnTo>
                  <a:pt x="21947" y="14489"/>
                </a:lnTo>
                <a:lnTo>
                  <a:pt x="16792" y="10392"/>
                </a:lnTo>
                <a:lnTo>
                  <a:pt x="11313" y="7264"/>
                </a:lnTo>
                <a:close/>
              </a:path>
              <a:path w="33654" h="32385">
                <a:moveTo>
                  <a:pt x="3213" y="21938"/>
                </a:moveTo>
                <a:lnTo>
                  <a:pt x="3233" y="22288"/>
                </a:lnTo>
                <a:lnTo>
                  <a:pt x="3818" y="23133"/>
                </a:lnTo>
                <a:lnTo>
                  <a:pt x="3213" y="21938"/>
                </a:lnTo>
                <a:close/>
              </a:path>
              <a:path w="33654" h="32385">
                <a:moveTo>
                  <a:pt x="15006" y="0"/>
                </a:moveTo>
                <a:lnTo>
                  <a:pt x="985" y="381"/>
                </a:lnTo>
                <a:lnTo>
                  <a:pt x="86" y="5630"/>
                </a:lnTo>
                <a:lnTo>
                  <a:pt x="0" y="7264"/>
                </a:lnTo>
                <a:lnTo>
                  <a:pt x="2979" y="21475"/>
                </a:lnTo>
                <a:lnTo>
                  <a:pt x="3213" y="21938"/>
                </a:lnTo>
                <a:lnTo>
                  <a:pt x="2928" y="16954"/>
                </a:lnTo>
                <a:lnTo>
                  <a:pt x="5098" y="16954"/>
                </a:lnTo>
                <a:lnTo>
                  <a:pt x="4322" y="14934"/>
                </a:lnTo>
                <a:lnTo>
                  <a:pt x="5875" y="14516"/>
                </a:lnTo>
                <a:lnTo>
                  <a:pt x="10510" y="14516"/>
                </a:lnTo>
                <a:lnTo>
                  <a:pt x="10310" y="14282"/>
                </a:lnTo>
                <a:lnTo>
                  <a:pt x="3614" y="7264"/>
                </a:lnTo>
                <a:lnTo>
                  <a:pt x="11313" y="7264"/>
                </a:lnTo>
                <a:lnTo>
                  <a:pt x="8021" y="5384"/>
                </a:lnTo>
                <a:lnTo>
                  <a:pt x="19109" y="5384"/>
                </a:lnTo>
                <a:lnTo>
                  <a:pt x="9989" y="2171"/>
                </a:lnTo>
                <a:lnTo>
                  <a:pt x="14041" y="1422"/>
                </a:lnTo>
                <a:lnTo>
                  <a:pt x="17274" y="1422"/>
                </a:lnTo>
                <a:lnTo>
                  <a:pt x="15006" y="0"/>
                </a:lnTo>
                <a:close/>
              </a:path>
              <a:path w="33654" h="32385">
                <a:moveTo>
                  <a:pt x="19109" y="5384"/>
                </a:moveTo>
                <a:lnTo>
                  <a:pt x="8021" y="5384"/>
                </a:lnTo>
                <a:lnTo>
                  <a:pt x="15934" y="6756"/>
                </a:lnTo>
                <a:lnTo>
                  <a:pt x="21153" y="8861"/>
                </a:lnTo>
                <a:lnTo>
                  <a:pt x="26213" y="13267"/>
                </a:lnTo>
                <a:lnTo>
                  <a:pt x="33446" y="21463"/>
                </a:lnTo>
                <a:lnTo>
                  <a:pt x="29337" y="13467"/>
                </a:lnTo>
                <a:lnTo>
                  <a:pt x="25523" y="8793"/>
                </a:lnTo>
                <a:lnTo>
                  <a:pt x="19807" y="5630"/>
                </a:lnTo>
                <a:lnTo>
                  <a:pt x="19109" y="5384"/>
                </a:lnTo>
                <a:close/>
              </a:path>
              <a:path w="33654" h="32385">
                <a:moveTo>
                  <a:pt x="17274" y="1422"/>
                </a:moveTo>
                <a:lnTo>
                  <a:pt x="14041" y="1422"/>
                </a:lnTo>
                <a:lnTo>
                  <a:pt x="21204" y="4445"/>
                </a:lnTo>
                <a:lnTo>
                  <a:pt x="24988" y="6261"/>
                </a:lnTo>
                <a:lnTo>
                  <a:pt x="17274" y="1422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6" name="object 1726"/>
          <p:cNvSpPr/>
          <p:nvPr/>
        </p:nvSpPr>
        <p:spPr>
          <a:xfrm>
            <a:off x="8559711" y="5561304"/>
            <a:ext cx="33731" cy="35229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7" name="object 1727"/>
          <p:cNvSpPr/>
          <p:nvPr/>
        </p:nvSpPr>
        <p:spPr>
          <a:xfrm>
            <a:off x="8559062" y="5560928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0510" y="14516"/>
                </a:moveTo>
                <a:lnTo>
                  <a:pt x="5875" y="14516"/>
                </a:lnTo>
                <a:lnTo>
                  <a:pt x="10777" y="17754"/>
                </a:lnTo>
                <a:lnTo>
                  <a:pt x="21839" y="32029"/>
                </a:lnTo>
                <a:lnTo>
                  <a:pt x="18136" y="24596"/>
                </a:lnTo>
                <a:lnTo>
                  <a:pt x="14131" y="18749"/>
                </a:lnTo>
                <a:lnTo>
                  <a:pt x="10510" y="14516"/>
                </a:lnTo>
                <a:close/>
              </a:path>
              <a:path w="33654" h="32385">
                <a:moveTo>
                  <a:pt x="5098" y="16954"/>
                </a:moveTo>
                <a:lnTo>
                  <a:pt x="2928" y="16954"/>
                </a:lnTo>
                <a:lnTo>
                  <a:pt x="6116" y="25044"/>
                </a:lnTo>
                <a:lnTo>
                  <a:pt x="12910" y="30175"/>
                </a:lnTo>
                <a:lnTo>
                  <a:pt x="9398" y="25256"/>
                </a:lnTo>
                <a:lnTo>
                  <a:pt x="6016" y="19345"/>
                </a:lnTo>
                <a:lnTo>
                  <a:pt x="5098" y="16954"/>
                </a:lnTo>
                <a:close/>
              </a:path>
              <a:path w="33654" h="32385">
                <a:moveTo>
                  <a:pt x="3818" y="23133"/>
                </a:moveTo>
                <a:lnTo>
                  <a:pt x="5100" y="25666"/>
                </a:lnTo>
                <a:lnTo>
                  <a:pt x="7716" y="28765"/>
                </a:lnTo>
                <a:lnTo>
                  <a:pt x="3818" y="23133"/>
                </a:lnTo>
                <a:close/>
              </a:path>
              <a:path w="33654" h="32385">
                <a:moveTo>
                  <a:pt x="11313" y="7264"/>
                </a:moveTo>
                <a:lnTo>
                  <a:pt x="3614" y="7264"/>
                </a:lnTo>
                <a:lnTo>
                  <a:pt x="7018" y="8610"/>
                </a:lnTo>
                <a:lnTo>
                  <a:pt x="14383" y="11938"/>
                </a:lnTo>
                <a:lnTo>
                  <a:pt x="19173" y="15139"/>
                </a:lnTo>
                <a:lnTo>
                  <a:pt x="23489" y="20095"/>
                </a:lnTo>
                <a:lnTo>
                  <a:pt x="29433" y="28689"/>
                </a:lnTo>
                <a:lnTo>
                  <a:pt x="25491" y="19859"/>
                </a:lnTo>
                <a:lnTo>
                  <a:pt x="21947" y="14489"/>
                </a:lnTo>
                <a:lnTo>
                  <a:pt x="16792" y="10392"/>
                </a:lnTo>
                <a:lnTo>
                  <a:pt x="11313" y="7264"/>
                </a:lnTo>
                <a:close/>
              </a:path>
              <a:path w="33654" h="32385">
                <a:moveTo>
                  <a:pt x="3213" y="21938"/>
                </a:moveTo>
                <a:lnTo>
                  <a:pt x="3233" y="22288"/>
                </a:lnTo>
                <a:lnTo>
                  <a:pt x="3818" y="23133"/>
                </a:lnTo>
                <a:lnTo>
                  <a:pt x="3213" y="21938"/>
                </a:lnTo>
                <a:close/>
              </a:path>
              <a:path w="33654" h="32385">
                <a:moveTo>
                  <a:pt x="15006" y="0"/>
                </a:moveTo>
                <a:lnTo>
                  <a:pt x="985" y="381"/>
                </a:lnTo>
                <a:lnTo>
                  <a:pt x="86" y="5630"/>
                </a:lnTo>
                <a:lnTo>
                  <a:pt x="0" y="7264"/>
                </a:lnTo>
                <a:lnTo>
                  <a:pt x="2979" y="21475"/>
                </a:lnTo>
                <a:lnTo>
                  <a:pt x="3213" y="21938"/>
                </a:lnTo>
                <a:lnTo>
                  <a:pt x="2928" y="16954"/>
                </a:lnTo>
                <a:lnTo>
                  <a:pt x="5098" y="16954"/>
                </a:lnTo>
                <a:lnTo>
                  <a:pt x="4322" y="14934"/>
                </a:lnTo>
                <a:lnTo>
                  <a:pt x="5875" y="14516"/>
                </a:lnTo>
                <a:lnTo>
                  <a:pt x="10510" y="14516"/>
                </a:lnTo>
                <a:lnTo>
                  <a:pt x="10310" y="14282"/>
                </a:lnTo>
                <a:lnTo>
                  <a:pt x="3614" y="7264"/>
                </a:lnTo>
                <a:lnTo>
                  <a:pt x="11313" y="7264"/>
                </a:lnTo>
                <a:lnTo>
                  <a:pt x="8021" y="5384"/>
                </a:lnTo>
                <a:lnTo>
                  <a:pt x="19109" y="5384"/>
                </a:lnTo>
                <a:lnTo>
                  <a:pt x="9989" y="2171"/>
                </a:lnTo>
                <a:lnTo>
                  <a:pt x="14041" y="1422"/>
                </a:lnTo>
                <a:lnTo>
                  <a:pt x="17274" y="1422"/>
                </a:lnTo>
                <a:lnTo>
                  <a:pt x="15006" y="0"/>
                </a:lnTo>
                <a:close/>
              </a:path>
              <a:path w="33654" h="32385">
                <a:moveTo>
                  <a:pt x="19109" y="5384"/>
                </a:moveTo>
                <a:lnTo>
                  <a:pt x="8021" y="5384"/>
                </a:lnTo>
                <a:lnTo>
                  <a:pt x="15934" y="6756"/>
                </a:lnTo>
                <a:lnTo>
                  <a:pt x="21153" y="8861"/>
                </a:lnTo>
                <a:lnTo>
                  <a:pt x="26213" y="13267"/>
                </a:lnTo>
                <a:lnTo>
                  <a:pt x="33446" y="21463"/>
                </a:lnTo>
                <a:lnTo>
                  <a:pt x="29337" y="13467"/>
                </a:lnTo>
                <a:lnTo>
                  <a:pt x="25523" y="8793"/>
                </a:lnTo>
                <a:lnTo>
                  <a:pt x="19807" y="5630"/>
                </a:lnTo>
                <a:lnTo>
                  <a:pt x="19109" y="5384"/>
                </a:lnTo>
                <a:close/>
              </a:path>
              <a:path w="33654" h="32385">
                <a:moveTo>
                  <a:pt x="17274" y="1422"/>
                </a:moveTo>
                <a:lnTo>
                  <a:pt x="14041" y="1422"/>
                </a:lnTo>
                <a:lnTo>
                  <a:pt x="21204" y="4445"/>
                </a:lnTo>
                <a:lnTo>
                  <a:pt x="24988" y="6261"/>
                </a:lnTo>
                <a:lnTo>
                  <a:pt x="17274" y="1422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8" name="object 1728"/>
          <p:cNvSpPr/>
          <p:nvPr/>
        </p:nvSpPr>
        <p:spPr>
          <a:xfrm>
            <a:off x="8666598" y="5611576"/>
            <a:ext cx="74295" cy="88265"/>
          </a:xfrm>
          <a:custGeom>
            <a:avLst/>
            <a:gdLst/>
            <a:ahLst/>
            <a:cxnLst/>
            <a:rect l="l" t="t" r="r" b="b"/>
            <a:pathLst>
              <a:path w="74295" h="88264">
                <a:moveTo>
                  <a:pt x="74240" y="71366"/>
                </a:moveTo>
                <a:lnTo>
                  <a:pt x="72365" y="87840"/>
                </a:lnTo>
                <a:lnTo>
                  <a:pt x="74240" y="76375"/>
                </a:lnTo>
                <a:lnTo>
                  <a:pt x="74240" y="71366"/>
                </a:lnTo>
                <a:close/>
              </a:path>
              <a:path w="74295" h="88264">
                <a:moveTo>
                  <a:pt x="63162" y="17183"/>
                </a:moveTo>
                <a:lnTo>
                  <a:pt x="40779" y="17183"/>
                </a:lnTo>
                <a:lnTo>
                  <a:pt x="42214" y="25666"/>
                </a:lnTo>
                <a:lnTo>
                  <a:pt x="42323" y="27381"/>
                </a:lnTo>
                <a:lnTo>
                  <a:pt x="42614" y="33483"/>
                </a:lnTo>
                <a:lnTo>
                  <a:pt x="42735" y="42471"/>
                </a:lnTo>
                <a:lnTo>
                  <a:pt x="42641" y="47701"/>
                </a:lnTo>
                <a:lnTo>
                  <a:pt x="41390" y="61060"/>
                </a:lnTo>
                <a:lnTo>
                  <a:pt x="38735" y="83223"/>
                </a:lnTo>
                <a:lnTo>
                  <a:pt x="44154" y="63274"/>
                </a:lnTo>
                <a:lnTo>
                  <a:pt x="46349" y="47701"/>
                </a:lnTo>
                <a:lnTo>
                  <a:pt x="46420" y="45702"/>
                </a:lnTo>
                <a:lnTo>
                  <a:pt x="46545" y="40592"/>
                </a:lnTo>
                <a:lnTo>
                  <a:pt x="46504" y="33483"/>
                </a:lnTo>
                <a:lnTo>
                  <a:pt x="46253" y="29159"/>
                </a:lnTo>
                <a:lnTo>
                  <a:pt x="45580" y="19837"/>
                </a:lnTo>
                <a:lnTo>
                  <a:pt x="53139" y="19837"/>
                </a:lnTo>
                <a:lnTo>
                  <a:pt x="52755" y="18249"/>
                </a:lnTo>
                <a:lnTo>
                  <a:pt x="64446" y="18249"/>
                </a:lnTo>
                <a:lnTo>
                  <a:pt x="63162" y="17183"/>
                </a:lnTo>
                <a:close/>
              </a:path>
              <a:path w="74295" h="88264">
                <a:moveTo>
                  <a:pt x="53139" y="19837"/>
                </a:moveTo>
                <a:lnTo>
                  <a:pt x="45580" y="19837"/>
                </a:lnTo>
                <a:lnTo>
                  <a:pt x="48844" y="25222"/>
                </a:lnTo>
                <a:lnTo>
                  <a:pt x="54053" y="37255"/>
                </a:lnTo>
                <a:lnTo>
                  <a:pt x="56654" y="47242"/>
                </a:lnTo>
                <a:lnTo>
                  <a:pt x="57239" y="57314"/>
                </a:lnTo>
                <a:lnTo>
                  <a:pt x="57314" y="69545"/>
                </a:lnTo>
                <a:lnTo>
                  <a:pt x="57150" y="82588"/>
                </a:lnTo>
                <a:lnTo>
                  <a:pt x="58138" y="64008"/>
                </a:lnTo>
                <a:lnTo>
                  <a:pt x="58058" y="57314"/>
                </a:lnTo>
                <a:lnTo>
                  <a:pt x="57624" y="45702"/>
                </a:lnTo>
                <a:lnTo>
                  <a:pt x="56123" y="33483"/>
                </a:lnTo>
                <a:lnTo>
                  <a:pt x="54546" y="25666"/>
                </a:lnTo>
                <a:lnTo>
                  <a:pt x="53139" y="19837"/>
                </a:lnTo>
                <a:close/>
              </a:path>
              <a:path w="74295" h="88264">
                <a:moveTo>
                  <a:pt x="38932" y="26454"/>
                </a:moveTo>
                <a:lnTo>
                  <a:pt x="34010" y="26454"/>
                </a:lnTo>
                <a:lnTo>
                  <a:pt x="34177" y="33599"/>
                </a:lnTo>
                <a:lnTo>
                  <a:pt x="32532" y="40470"/>
                </a:lnTo>
                <a:lnTo>
                  <a:pt x="27547" y="51105"/>
                </a:lnTo>
                <a:lnTo>
                  <a:pt x="17691" y="69545"/>
                </a:lnTo>
                <a:lnTo>
                  <a:pt x="25238" y="59372"/>
                </a:lnTo>
                <a:lnTo>
                  <a:pt x="31715" y="46705"/>
                </a:lnTo>
                <a:lnTo>
                  <a:pt x="36443" y="34917"/>
                </a:lnTo>
                <a:lnTo>
                  <a:pt x="38747" y="27381"/>
                </a:lnTo>
                <a:lnTo>
                  <a:pt x="38932" y="26454"/>
                </a:lnTo>
                <a:close/>
              </a:path>
              <a:path w="74295" h="88264">
                <a:moveTo>
                  <a:pt x="30073" y="0"/>
                </a:moveTo>
                <a:lnTo>
                  <a:pt x="32241" y="22395"/>
                </a:lnTo>
                <a:lnTo>
                  <a:pt x="22337" y="42471"/>
                </a:lnTo>
                <a:lnTo>
                  <a:pt x="8783" y="57314"/>
                </a:lnTo>
                <a:lnTo>
                  <a:pt x="0" y="64008"/>
                </a:lnTo>
                <a:lnTo>
                  <a:pt x="16390" y="55848"/>
                </a:lnTo>
                <a:lnTo>
                  <a:pt x="25396" y="49217"/>
                </a:lnTo>
                <a:lnTo>
                  <a:pt x="30207" y="40592"/>
                </a:lnTo>
                <a:lnTo>
                  <a:pt x="34010" y="26454"/>
                </a:lnTo>
                <a:lnTo>
                  <a:pt x="38932" y="26454"/>
                </a:lnTo>
                <a:lnTo>
                  <a:pt x="40779" y="17183"/>
                </a:lnTo>
                <a:lnTo>
                  <a:pt x="63162" y="17183"/>
                </a:lnTo>
                <a:lnTo>
                  <a:pt x="47307" y="4013"/>
                </a:lnTo>
                <a:lnTo>
                  <a:pt x="30073" y="0"/>
                </a:lnTo>
                <a:close/>
              </a:path>
              <a:path w="74295" h="88264">
                <a:moveTo>
                  <a:pt x="64446" y="18249"/>
                </a:moveTo>
                <a:lnTo>
                  <a:pt x="52755" y="18249"/>
                </a:lnTo>
                <a:lnTo>
                  <a:pt x="56808" y="22395"/>
                </a:lnTo>
                <a:lnTo>
                  <a:pt x="68651" y="38145"/>
                </a:lnTo>
                <a:lnTo>
                  <a:pt x="74240" y="50238"/>
                </a:lnTo>
                <a:lnTo>
                  <a:pt x="74240" y="31058"/>
                </a:lnTo>
                <a:lnTo>
                  <a:pt x="67572" y="20846"/>
                </a:lnTo>
                <a:lnTo>
                  <a:pt x="64446" y="18249"/>
                </a:lnTo>
                <a:close/>
              </a:path>
            </a:pathLst>
          </a:custGeom>
          <a:solidFill>
            <a:srgbClr val="7B4E3A">
              <a:alpha val="3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9" name="object 1729"/>
          <p:cNvSpPr/>
          <p:nvPr/>
        </p:nvSpPr>
        <p:spPr>
          <a:xfrm>
            <a:off x="8725124" y="5643406"/>
            <a:ext cx="5080" cy="7620"/>
          </a:xfrm>
          <a:custGeom>
            <a:avLst/>
            <a:gdLst/>
            <a:ahLst/>
            <a:cxnLst/>
            <a:rect l="l" t="t" r="r" b="b"/>
            <a:pathLst>
              <a:path w="5079" h="7620">
                <a:moveTo>
                  <a:pt x="2565" y="0"/>
                </a:moveTo>
                <a:lnTo>
                  <a:pt x="431" y="609"/>
                </a:lnTo>
                <a:lnTo>
                  <a:pt x="0" y="2349"/>
                </a:lnTo>
                <a:lnTo>
                  <a:pt x="1079" y="5969"/>
                </a:lnTo>
                <a:lnTo>
                  <a:pt x="2374" y="7188"/>
                </a:lnTo>
                <a:lnTo>
                  <a:pt x="4533" y="6553"/>
                </a:lnTo>
                <a:lnTo>
                  <a:pt x="4965" y="4838"/>
                </a:lnTo>
                <a:lnTo>
                  <a:pt x="3886" y="1193"/>
                </a:lnTo>
                <a:lnTo>
                  <a:pt x="2565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0" name="object 1730"/>
          <p:cNvSpPr/>
          <p:nvPr/>
        </p:nvSpPr>
        <p:spPr>
          <a:xfrm>
            <a:off x="8701875" y="5667555"/>
            <a:ext cx="3810" cy="5080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1689" y="0"/>
                </a:moveTo>
                <a:lnTo>
                  <a:pt x="812" y="723"/>
                </a:lnTo>
                <a:lnTo>
                  <a:pt x="0" y="2997"/>
                </a:lnTo>
                <a:lnTo>
                  <a:pt x="215" y="4114"/>
                </a:lnTo>
                <a:lnTo>
                  <a:pt x="876" y="4330"/>
                </a:lnTo>
                <a:lnTo>
                  <a:pt x="1549" y="4584"/>
                </a:lnTo>
                <a:lnTo>
                  <a:pt x="2438" y="3848"/>
                </a:lnTo>
                <a:lnTo>
                  <a:pt x="3225" y="1562"/>
                </a:lnTo>
                <a:lnTo>
                  <a:pt x="3022" y="482"/>
                </a:lnTo>
                <a:lnTo>
                  <a:pt x="1689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1" name="object 1731"/>
          <p:cNvSpPr/>
          <p:nvPr/>
        </p:nvSpPr>
        <p:spPr>
          <a:xfrm>
            <a:off x="8728247" y="5656168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781" y="0"/>
                </a:moveTo>
                <a:lnTo>
                  <a:pt x="469" y="673"/>
                </a:lnTo>
                <a:lnTo>
                  <a:pt x="0" y="2514"/>
                </a:lnTo>
                <a:lnTo>
                  <a:pt x="1168" y="6400"/>
                </a:lnTo>
                <a:lnTo>
                  <a:pt x="2578" y="7708"/>
                </a:lnTo>
                <a:lnTo>
                  <a:pt x="4876" y="7023"/>
                </a:lnTo>
                <a:lnTo>
                  <a:pt x="5334" y="5181"/>
                </a:lnTo>
                <a:lnTo>
                  <a:pt x="4165" y="1295"/>
                </a:lnTo>
                <a:lnTo>
                  <a:pt x="278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2" name="object 1732"/>
          <p:cNvSpPr/>
          <p:nvPr/>
        </p:nvSpPr>
        <p:spPr>
          <a:xfrm>
            <a:off x="8702241" y="5646990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489" y="0"/>
                </a:moveTo>
                <a:lnTo>
                  <a:pt x="1117" y="1295"/>
                </a:lnTo>
                <a:lnTo>
                  <a:pt x="0" y="5207"/>
                </a:lnTo>
                <a:lnTo>
                  <a:pt x="469" y="7035"/>
                </a:lnTo>
                <a:lnTo>
                  <a:pt x="2781" y="7708"/>
                </a:lnTo>
                <a:lnTo>
                  <a:pt x="4165" y="6388"/>
                </a:lnTo>
                <a:lnTo>
                  <a:pt x="5283" y="2489"/>
                </a:lnTo>
                <a:lnTo>
                  <a:pt x="4800" y="647"/>
                </a:lnTo>
                <a:lnTo>
                  <a:pt x="248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3" name="object 1733"/>
          <p:cNvSpPr/>
          <p:nvPr/>
        </p:nvSpPr>
        <p:spPr>
          <a:xfrm>
            <a:off x="8714330" y="5663057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2292" y="0"/>
                </a:moveTo>
                <a:lnTo>
                  <a:pt x="552" y="114"/>
                </a:lnTo>
                <a:lnTo>
                  <a:pt x="20" y="1168"/>
                </a:lnTo>
                <a:lnTo>
                  <a:pt x="0" y="2654"/>
                </a:lnTo>
                <a:lnTo>
                  <a:pt x="107" y="4330"/>
                </a:lnTo>
                <a:lnTo>
                  <a:pt x="895" y="5486"/>
                </a:lnTo>
                <a:lnTo>
                  <a:pt x="2660" y="5397"/>
                </a:lnTo>
                <a:lnTo>
                  <a:pt x="3183" y="4330"/>
                </a:lnTo>
                <a:lnTo>
                  <a:pt x="3079" y="1168"/>
                </a:lnTo>
                <a:lnTo>
                  <a:pt x="229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4" name="object 1734"/>
          <p:cNvSpPr/>
          <p:nvPr/>
        </p:nvSpPr>
        <p:spPr>
          <a:xfrm>
            <a:off x="8686893" y="5661266"/>
            <a:ext cx="4445" cy="5715"/>
          </a:xfrm>
          <a:custGeom>
            <a:avLst/>
            <a:gdLst/>
            <a:ahLst/>
            <a:cxnLst/>
            <a:rect l="l" t="t" r="r" b="b"/>
            <a:pathLst>
              <a:path w="4445" h="5714">
                <a:moveTo>
                  <a:pt x="2095" y="0"/>
                </a:moveTo>
                <a:lnTo>
                  <a:pt x="1028" y="876"/>
                </a:lnTo>
                <a:lnTo>
                  <a:pt x="0" y="3670"/>
                </a:lnTo>
                <a:lnTo>
                  <a:pt x="266" y="5054"/>
                </a:lnTo>
                <a:lnTo>
                  <a:pt x="1904" y="5651"/>
                </a:lnTo>
                <a:lnTo>
                  <a:pt x="3009" y="4762"/>
                </a:lnTo>
                <a:lnTo>
                  <a:pt x="4000" y="1955"/>
                </a:lnTo>
                <a:lnTo>
                  <a:pt x="3746" y="584"/>
                </a:lnTo>
                <a:lnTo>
                  <a:pt x="209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5" name="object 1735"/>
          <p:cNvSpPr/>
          <p:nvPr/>
        </p:nvSpPr>
        <p:spPr>
          <a:xfrm>
            <a:off x="8715137" y="5646272"/>
            <a:ext cx="4445" cy="5715"/>
          </a:xfrm>
          <a:custGeom>
            <a:avLst/>
            <a:gdLst/>
            <a:ahLst/>
            <a:cxnLst/>
            <a:rect l="l" t="t" r="r" b="b"/>
            <a:pathLst>
              <a:path w="4445" h="5714">
                <a:moveTo>
                  <a:pt x="1943" y="0"/>
                </a:moveTo>
                <a:lnTo>
                  <a:pt x="279" y="558"/>
                </a:lnTo>
                <a:lnTo>
                  <a:pt x="0" y="1930"/>
                </a:lnTo>
                <a:lnTo>
                  <a:pt x="965" y="4749"/>
                </a:lnTo>
                <a:lnTo>
                  <a:pt x="2019" y="5664"/>
                </a:lnTo>
                <a:lnTo>
                  <a:pt x="3695" y="5092"/>
                </a:lnTo>
                <a:lnTo>
                  <a:pt x="3975" y="3733"/>
                </a:lnTo>
                <a:lnTo>
                  <a:pt x="3009" y="901"/>
                </a:lnTo>
                <a:lnTo>
                  <a:pt x="194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6" name="object 1736"/>
          <p:cNvSpPr/>
          <p:nvPr/>
        </p:nvSpPr>
        <p:spPr>
          <a:xfrm>
            <a:off x="8731476" y="5674268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2311" y="0"/>
                </a:moveTo>
                <a:lnTo>
                  <a:pt x="584" y="190"/>
                </a:lnTo>
                <a:lnTo>
                  <a:pt x="0" y="1460"/>
                </a:lnTo>
                <a:lnTo>
                  <a:pt x="330" y="4406"/>
                </a:lnTo>
                <a:lnTo>
                  <a:pt x="1155" y="5537"/>
                </a:lnTo>
                <a:lnTo>
                  <a:pt x="2921" y="5359"/>
                </a:lnTo>
                <a:lnTo>
                  <a:pt x="3479" y="4076"/>
                </a:lnTo>
                <a:lnTo>
                  <a:pt x="3175" y="1117"/>
                </a:lnTo>
                <a:lnTo>
                  <a:pt x="231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7" name="object 1737"/>
          <p:cNvSpPr/>
          <p:nvPr/>
        </p:nvSpPr>
        <p:spPr>
          <a:xfrm>
            <a:off x="8545721" y="5460529"/>
            <a:ext cx="168738" cy="174777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8" name="object 1738"/>
          <p:cNvSpPr/>
          <p:nvPr/>
        </p:nvSpPr>
        <p:spPr>
          <a:xfrm>
            <a:off x="8548901" y="5460113"/>
            <a:ext cx="166370" cy="172085"/>
          </a:xfrm>
          <a:custGeom>
            <a:avLst/>
            <a:gdLst/>
            <a:ahLst/>
            <a:cxnLst/>
            <a:rect l="l" t="t" r="r" b="b"/>
            <a:pathLst>
              <a:path w="166370" h="172085">
                <a:moveTo>
                  <a:pt x="563" y="97280"/>
                </a:moveTo>
                <a:lnTo>
                  <a:pt x="75954" y="116052"/>
                </a:lnTo>
                <a:lnTo>
                  <a:pt x="106476" y="125799"/>
                </a:lnTo>
                <a:lnTo>
                  <a:pt x="129942" y="140342"/>
                </a:lnTo>
                <a:lnTo>
                  <a:pt x="146502" y="155384"/>
                </a:lnTo>
                <a:lnTo>
                  <a:pt x="156307" y="166624"/>
                </a:lnTo>
                <a:lnTo>
                  <a:pt x="157498" y="168097"/>
                </a:lnTo>
                <a:lnTo>
                  <a:pt x="158174" y="168897"/>
                </a:lnTo>
                <a:lnTo>
                  <a:pt x="159863" y="170827"/>
                </a:lnTo>
                <a:lnTo>
                  <a:pt x="161361" y="171780"/>
                </a:lnTo>
                <a:lnTo>
                  <a:pt x="165197" y="171780"/>
                </a:lnTo>
                <a:lnTo>
                  <a:pt x="165352" y="171005"/>
                </a:lnTo>
                <a:lnTo>
                  <a:pt x="161603" y="171005"/>
                </a:lnTo>
                <a:lnTo>
                  <a:pt x="160269" y="170141"/>
                </a:lnTo>
                <a:lnTo>
                  <a:pt x="158288" y="167843"/>
                </a:lnTo>
                <a:lnTo>
                  <a:pt x="156891" y="166141"/>
                </a:lnTo>
                <a:lnTo>
                  <a:pt x="147040" y="154840"/>
                </a:lnTo>
                <a:lnTo>
                  <a:pt x="130391" y="139722"/>
                </a:lnTo>
                <a:lnTo>
                  <a:pt x="106786" y="125104"/>
                </a:lnTo>
                <a:lnTo>
                  <a:pt x="76068" y="115303"/>
                </a:lnTo>
                <a:lnTo>
                  <a:pt x="25991" y="107238"/>
                </a:lnTo>
                <a:lnTo>
                  <a:pt x="14422" y="104951"/>
                </a:lnTo>
                <a:lnTo>
                  <a:pt x="6340" y="102337"/>
                </a:lnTo>
                <a:lnTo>
                  <a:pt x="1024" y="98856"/>
                </a:lnTo>
                <a:lnTo>
                  <a:pt x="563" y="97280"/>
                </a:lnTo>
                <a:close/>
              </a:path>
              <a:path w="166370" h="172085">
                <a:moveTo>
                  <a:pt x="34258" y="825"/>
                </a:moveTo>
                <a:lnTo>
                  <a:pt x="27541" y="825"/>
                </a:lnTo>
                <a:lnTo>
                  <a:pt x="55393" y="4051"/>
                </a:lnTo>
                <a:lnTo>
                  <a:pt x="61053" y="6805"/>
                </a:lnTo>
                <a:lnTo>
                  <a:pt x="112377" y="43370"/>
                </a:lnTo>
                <a:lnTo>
                  <a:pt x="142996" y="80916"/>
                </a:lnTo>
                <a:lnTo>
                  <a:pt x="162407" y="130067"/>
                </a:lnTo>
                <a:lnTo>
                  <a:pt x="165151" y="168097"/>
                </a:lnTo>
                <a:lnTo>
                  <a:pt x="164562" y="171005"/>
                </a:lnTo>
                <a:lnTo>
                  <a:pt x="165352" y="171005"/>
                </a:lnTo>
                <a:lnTo>
                  <a:pt x="165933" y="168097"/>
                </a:lnTo>
                <a:lnTo>
                  <a:pt x="165713" y="148740"/>
                </a:lnTo>
                <a:lnTo>
                  <a:pt x="163155" y="129913"/>
                </a:lnTo>
                <a:lnTo>
                  <a:pt x="143643" y="80502"/>
                </a:lnTo>
                <a:lnTo>
                  <a:pt x="112885" y="42824"/>
                </a:lnTo>
                <a:lnTo>
                  <a:pt x="73900" y="13149"/>
                </a:lnTo>
                <a:lnTo>
                  <a:pt x="55659" y="3314"/>
                </a:lnTo>
                <a:lnTo>
                  <a:pt x="34258" y="825"/>
                </a:lnTo>
                <a:close/>
              </a:path>
              <a:path w="166370" h="172085">
                <a:moveTo>
                  <a:pt x="949" y="85961"/>
                </a:moveTo>
                <a:lnTo>
                  <a:pt x="763" y="86780"/>
                </a:lnTo>
                <a:lnTo>
                  <a:pt x="0" y="95355"/>
                </a:lnTo>
                <a:lnTo>
                  <a:pt x="563" y="97280"/>
                </a:lnTo>
                <a:lnTo>
                  <a:pt x="949" y="85961"/>
                </a:lnTo>
                <a:close/>
              </a:path>
              <a:path w="166370" h="172085">
                <a:moveTo>
                  <a:pt x="27160" y="0"/>
                </a:moveTo>
                <a:lnTo>
                  <a:pt x="10238" y="48334"/>
                </a:lnTo>
                <a:lnTo>
                  <a:pt x="949" y="85961"/>
                </a:lnTo>
                <a:lnTo>
                  <a:pt x="4271" y="71283"/>
                </a:lnTo>
                <a:lnTo>
                  <a:pt x="11476" y="47015"/>
                </a:lnTo>
                <a:lnTo>
                  <a:pt x="16822" y="30881"/>
                </a:lnTo>
                <a:lnTo>
                  <a:pt x="21776" y="16667"/>
                </a:lnTo>
                <a:lnTo>
                  <a:pt x="25698" y="5803"/>
                </a:lnTo>
                <a:lnTo>
                  <a:pt x="27541" y="825"/>
                </a:lnTo>
                <a:lnTo>
                  <a:pt x="34258" y="825"/>
                </a:lnTo>
                <a:lnTo>
                  <a:pt x="27160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9" name="object 1739"/>
          <p:cNvSpPr/>
          <p:nvPr/>
        </p:nvSpPr>
        <p:spPr>
          <a:xfrm>
            <a:off x="8545722" y="5460529"/>
            <a:ext cx="168738" cy="174777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0" name="object 1740"/>
          <p:cNvSpPr/>
          <p:nvPr/>
        </p:nvSpPr>
        <p:spPr>
          <a:xfrm>
            <a:off x="8548901" y="5460113"/>
            <a:ext cx="166370" cy="172085"/>
          </a:xfrm>
          <a:custGeom>
            <a:avLst/>
            <a:gdLst/>
            <a:ahLst/>
            <a:cxnLst/>
            <a:rect l="l" t="t" r="r" b="b"/>
            <a:pathLst>
              <a:path w="166370" h="172085">
                <a:moveTo>
                  <a:pt x="563" y="97280"/>
                </a:moveTo>
                <a:lnTo>
                  <a:pt x="75954" y="116052"/>
                </a:lnTo>
                <a:lnTo>
                  <a:pt x="106476" y="125799"/>
                </a:lnTo>
                <a:lnTo>
                  <a:pt x="129942" y="140342"/>
                </a:lnTo>
                <a:lnTo>
                  <a:pt x="146502" y="155384"/>
                </a:lnTo>
                <a:lnTo>
                  <a:pt x="156307" y="166624"/>
                </a:lnTo>
                <a:lnTo>
                  <a:pt x="157498" y="168097"/>
                </a:lnTo>
                <a:lnTo>
                  <a:pt x="158174" y="168897"/>
                </a:lnTo>
                <a:lnTo>
                  <a:pt x="159863" y="170827"/>
                </a:lnTo>
                <a:lnTo>
                  <a:pt x="161361" y="171780"/>
                </a:lnTo>
                <a:lnTo>
                  <a:pt x="165197" y="171780"/>
                </a:lnTo>
                <a:lnTo>
                  <a:pt x="165352" y="171005"/>
                </a:lnTo>
                <a:lnTo>
                  <a:pt x="161603" y="171005"/>
                </a:lnTo>
                <a:lnTo>
                  <a:pt x="160269" y="170141"/>
                </a:lnTo>
                <a:lnTo>
                  <a:pt x="158288" y="167843"/>
                </a:lnTo>
                <a:lnTo>
                  <a:pt x="156891" y="166141"/>
                </a:lnTo>
                <a:lnTo>
                  <a:pt x="147040" y="154840"/>
                </a:lnTo>
                <a:lnTo>
                  <a:pt x="130391" y="139722"/>
                </a:lnTo>
                <a:lnTo>
                  <a:pt x="106786" y="125104"/>
                </a:lnTo>
                <a:lnTo>
                  <a:pt x="76068" y="115303"/>
                </a:lnTo>
                <a:lnTo>
                  <a:pt x="25991" y="107238"/>
                </a:lnTo>
                <a:lnTo>
                  <a:pt x="14422" y="104951"/>
                </a:lnTo>
                <a:lnTo>
                  <a:pt x="6340" y="102337"/>
                </a:lnTo>
                <a:lnTo>
                  <a:pt x="1024" y="98856"/>
                </a:lnTo>
                <a:lnTo>
                  <a:pt x="563" y="97280"/>
                </a:lnTo>
                <a:close/>
              </a:path>
              <a:path w="166370" h="172085">
                <a:moveTo>
                  <a:pt x="34258" y="825"/>
                </a:moveTo>
                <a:lnTo>
                  <a:pt x="27541" y="825"/>
                </a:lnTo>
                <a:lnTo>
                  <a:pt x="55393" y="4051"/>
                </a:lnTo>
                <a:lnTo>
                  <a:pt x="61053" y="6805"/>
                </a:lnTo>
                <a:lnTo>
                  <a:pt x="112377" y="43370"/>
                </a:lnTo>
                <a:lnTo>
                  <a:pt x="142996" y="80916"/>
                </a:lnTo>
                <a:lnTo>
                  <a:pt x="162407" y="130067"/>
                </a:lnTo>
                <a:lnTo>
                  <a:pt x="165151" y="168097"/>
                </a:lnTo>
                <a:lnTo>
                  <a:pt x="164562" y="171005"/>
                </a:lnTo>
                <a:lnTo>
                  <a:pt x="165352" y="171005"/>
                </a:lnTo>
                <a:lnTo>
                  <a:pt x="165933" y="168097"/>
                </a:lnTo>
                <a:lnTo>
                  <a:pt x="165713" y="148740"/>
                </a:lnTo>
                <a:lnTo>
                  <a:pt x="163155" y="129913"/>
                </a:lnTo>
                <a:lnTo>
                  <a:pt x="143643" y="80502"/>
                </a:lnTo>
                <a:lnTo>
                  <a:pt x="112885" y="42824"/>
                </a:lnTo>
                <a:lnTo>
                  <a:pt x="73900" y="13149"/>
                </a:lnTo>
                <a:lnTo>
                  <a:pt x="55659" y="3314"/>
                </a:lnTo>
                <a:lnTo>
                  <a:pt x="34258" y="825"/>
                </a:lnTo>
                <a:close/>
              </a:path>
              <a:path w="166370" h="172085">
                <a:moveTo>
                  <a:pt x="949" y="85961"/>
                </a:moveTo>
                <a:lnTo>
                  <a:pt x="763" y="86780"/>
                </a:lnTo>
                <a:lnTo>
                  <a:pt x="0" y="95355"/>
                </a:lnTo>
                <a:lnTo>
                  <a:pt x="563" y="97280"/>
                </a:lnTo>
                <a:lnTo>
                  <a:pt x="949" y="85961"/>
                </a:lnTo>
                <a:close/>
              </a:path>
              <a:path w="166370" h="172085">
                <a:moveTo>
                  <a:pt x="27160" y="0"/>
                </a:moveTo>
                <a:lnTo>
                  <a:pt x="10238" y="48334"/>
                </a:lnTo>
                <a:lnTo>
                  <a:pt x="949" y="85961"/>
                </a:lnTo>
                <a:lnTo>
                  <a:pt x="4271" y="71283"/>
                </a:lnTo>
                <a:lnTo>
                  <a:pt x="11476" y="47015"/>
                </a:lnTo>
                <a:lnTo>
                  <a:pt x="16822" y="30881"/>
                </a:lnTo>
                <a:lnTo>
                  <a:pt x="21776" y="16667"/>
                </a:lnTo>
                <a:lnTo>
                  <a:pt x="25698" y="5803"/>
                </a:lnTo>
                <a:lnTo>
                  <a:pt x="27541" y="825"/>
                </a:lnTo>
                <a:lnTo>
                  <a:pt x="34258" y="825"/>
                </a:lnTo>
                <a:lnTo>
                  <a:pt x="27160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1" name="object 1741"/>
          <p:cNvSpPr/>
          <p:nvPr/>
        </p:nvSpPr>
        <p:spPr>
          <a:xfrm>
            <a:off x="8548626" y="5460529"/>
            <a:ext cx="166024" cy="170980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2" name="object 1742"/>
          <p:cNvSpPr/>
          <p:nvPr/>
        </p:nvSpPr>
        <p:spPr>
          <a:xfrm>
            <a:off x="8558041" y="5495105"/>
            <a:ext cx="40005" cy="53340"/>
          </a:xfrm>
          <a:custGeom>
            <a:avLst/>
            <a:gdLst/>
            <a:ahLst/>
            <a:cxnLst/>
            <a:rect l="l" t="t" r="r" b="b"/>
            <a:pathLst>
              <a:path w="40004" h="53339">
                <a:moveTo>
                  <a:pt x="23648" y="10452"/>
                </a:moveTo>
                <a:lnTo>
                  <a:pt x="9306" y="10452"/>
                </a:lnTo>
                <a:lnTo>
                  <a:pt x="12938" y="14185"/>
                </a:lnTo>
                <a:lnTo>
                  <a:pt x="20545" y="22798"/>
                </a:lnTo>
                <a:lnTo>
                  <a:pt x="24878" y="29743"/>
                </a:lnTo>
                <a:lnTo>
                  <a:pt x="27556" y="38688"/>
                </a:lnTo>
                <a:lnTo>
                  <a:pt x="30198" y="53301"/>
                </a:lnTo>
                <a:lnTo>
                  <a:pt x="30307" y="39547"/>
                </a:lnTo>
                <a:lnTo>
                  <a:pt x="28961" y="31025"/>
                </a:lnTo>
                <a:lnTo>
                  <a:pt x="28859" y="30470"/>
                </a:lnTo>
                <a:lnTo>
                  <a:pt x="24601" y="22190"/>
                </a:lnTo>
                <a:lnTo>
                  <a:pt x="16152" y="10579"/>
                </a:lnTo>
                <a:lnTo>
                  <a:pt x="23782" y="10579"/>
                </a:lnTo>
                <a:lnTo>
                  <a:pt x="23648" y="10452"/>
                </a:lnTo>
                <a:close/>
              </a:path>
              <a:path w="40004" h="53339">
                <a:moveTo>
                  <a:pt x="12956" y="20820"/>
                </a:moveTo>
                <a:lnTo>
                  <a:pt x="5709" y="20820"/>
                </a:lnTo>
                <a:lnTo>
                  <a:pt x="7960" y="21183"/>
                </a:lnTo>
                <a:lnTo>
                  <a:pt x="10645" y="25648"/>
                </a:lnTo>
                <a:lnTo>
                  <a:pt x="12637" y="30511"/>
                </a:lnTo>
                <a:lnTo>
                  <a:pt x="14890" y="38688"/>
                </a:lnTo>
                <a:lnTo>
                  <a:pt x="18387" y="53187"/>
                </a:lnTo>
                <a:lnTo>
                  <a:pt x="17958" y="41386"/>
                </a:lnTo>
                <a:lnTo>
                  <a:pt x="16202" y="31462"/>
                </a:lnTo>
                <a:lnTo>
                  <a:pt x="13876" y="23432"/>
                </a:lnTo>
                <a:lnTo>
                  <a:pt x="12956" y="20820"/>
                </a:lnTo>
                <a:close/>
              </a:path>
              <a:path w="40004" h="53339">
                <a:moveTo>
                  <a:pt x="23782" y="10579"/>
                </a:moveTo>
                <a:lnTo>
                  <a:pt x="16152" y="10579"/>
                </a:lnTo>
                <a:lnTo>
                  <a:pt x="25556" y="16916"/>
                </a:lnTo>
                <a:lnTo>
                  <a:pt x="31141" y="22745"/>
                </a:lnTo>
                <a:lnTo>
                  <a:pt x="35126" y="31462"/>
                </a:lnTo>
                <a:lnTo>
                  <a:pt x="39672" y="46266"/>
                </a:lnTo>
                <a:lnTo>
                  <a:pt x="39067" y="33488"/>
                </a:lnTo>
                <a:lnTo>
                  <a:pt x="36881" y="25198"/>
                </a:lnTo>
                <a:lnTo>
                  <a:pt x="31328" y="17767"/>
                </a:lnTo>
                <a:lnTo>
                  <a:pt x="23782" y="10579"/>
                </a:lnTo>
                <a:close/>
              </a:path>
              <a:path w="40004" h="53339">
                <a:moveTo>
                  <a:pt x="5602" y="22618"/>
                </a:moveTo>
                <a:lnTo>
                  <a:pt x="2740" y="22618"/>
                </a:lnTo>
                <a:lnTo>
                  <a:pt x="2329" y="30470"/>
                </a:lnTo>
                <a:lnTo>
                  <a:pt x="2211" y="35191"/>
                </a:lnTo>
                <a:lnTo>
                  <a:pt x="7884" y="45580"/>
                </a:lnTo>
                <a:lnTo>
                  <a:pt x="6221" y="37157"/>
                </a:lnTo>
                <a:lnTo>
                  <a:pt x="5406" y="28524"/>
                </a:lnTo>
                <a:lnTo>
                  <a:pt x="5450" y="25198"/>
                </a:lnTo>
                <a:lnTo>
                  <a:pt x="5602" y="22618"/>
                </a:lnTo>
                <a:close/>
              </a:path>
              <a:path w="40004" h="53339">
                <a:moveTo>
                  <a:pt x="232" y="31025"/>
                </a:moveTo>
                <a:lnTo>
                  <a:pt x="391" y="35191"/>
                </a:lnTo>
                <a:lnTo>
                  <a:pt x="1991" y="40716"/>
                </a:lnTo>
                <a:lnTo>
                  <a:pt x="232" y="31025"/>
                </a:lnTo>
                <a:close/>
              </a:path>
              <a:path w="40004" h="53339">
                <a:moveTo>
                  <a:pt x="166" y="29292"/>
                </a:moveTo>
                <a:lnTo>
                  <a:pt x="0" y="29743"/>
                </a:lnTo>
                <a:lnTo>
                  <a:pt x="232" y="31025"/>
                </a:lnTo>
                <a:lnTo>
                  <a:pt x="166" y="29292"/>
                </a:lnTo>
                <a:close/>
              </a:path>
              <a:path w="40004" h="53339">
                <a:moveTo>
                  <a:pt x="9992" y="0"/>
                </a:moveTo>
                <a:lnTo>
                  <a:pt x="4810" y="7632"/>
                </a:lnTo>
                <a:lnTo>
                  <a:pt x="137" y="28524"/>
                </a:lnTo>
                <a:lnTo>
                  <a:pt x="166" y="29292"/>
                </a:lnTo>
                <a:lnTo>
                  <a:pt x="2740" y="22618"/>
                </a:lnTo>
                <a:lnTo>
                  <a:pt x="5602" y="22618"/>
                </a:lnTo>
                <a:lnTo>
                  <a:pt x="5709" y="20820"/>
                </a:lnTo>
                <a:lnTo>
                  <a:pt x="12956" y="20820"/>
                </a:lnTo>
                <a:lnTo>
                  <a:pt x="9306" y="10452"/>
                </a:lnTo>
                <a:lnTo>
                  <a:pt x="23648" y="10452"/>
                </a:lnTo>
                <a:lnTo>
                  <a:pt x="20622" y="7569"/>
                </a:lnTo>
                <a:lnTo>
                  <a:pt x="25740" y="7569"/>
                </a:lnTo>
                <a:lnTo>
                  <a:pt x="20783" y="4659"/>
                </a:lnTo>
                <a:lnTo>
                  <a:pt x="9992" y="0"/>
                </a:lnTo>
                <a:close/>
              </a:path>
              <a:path w="40004" h="53339">
                <a:moveTo>
                  <a:pt x="25740" y="7569"/>
                </a:moveTo>
                <a:lnTo>
                  <a:pt x="20622" y="7569"/>
                </a:lnTo>
                <a:lnTo>
                  <a:pt x="26299" y="8953"/>
                </a:lnTo>
                <a:lnTo>
                  <a:pt x="33817" y="17056"/>
                </a:lnTo>
                <a:lnTo>
                  <a:pt x="37665" y="21602"/>
                </a:lnTo>
                <a:lnTo>
                  <a:pt x="32025" y="13435"/>
                </a:lnTo>
                <a:lnTo>
                  <a:pt x="27263" y="8462"/>
                </a:lnTo>
                <a:lnTo>
                  <a:pt x="25740" y="7569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3" name="object 1743"/>
          <p:cNvSpPr/>
          <p:nvPr/>
        </p:nvSpPr>
        <p:spPr>
          <a:xfrm>
            <a:off x="8482642" y="5512735"/>
            <a:ext cx="46355" cy="23495"/>
          </a:xfrm>
          <a:custGeom>
            <a:avLst/>
            <a:gdLst/>
            <a:ahLst/>
            <a:cxnLst/>
            <a:rect l="l" t="t" r="r" b="b"/>
            <a:pathLst>
              <a:path w="46354" h="23495">
                <a:moveTo>
                  <a:pt x="19921" y="0"/>
                </a:moveTo>
                <a:lnTo>
                  <a:pt x="11913" y="1453"/>
                </a:lnTo>
                <a:lnTo>
                  <a:pt x="0" y="6723"/>
                </a:lnTo>
                <a:lnTo>
                  <a:pt x="2871" y="15417"/>
                </a:lnTo>
                <a:lnTo>
                  <a:pt x="25965" y="23055"/>
                </a:lnTo>
                <a:lnTo>
                  <a:pt x="45762" y="23253"/>
                </a:lnTo>
                <a:lnTo>
                  <a:pt x="38747" y="9631"/>
                </a:lnTo>
                <a:lnTo>
                  <a:pt x="27655" y="2635"/>
                </a:lnTo>
                <a:lnTo>
                  <a:pt x="19921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4" name="object 1744"/>
          <p:cNvSpPr/>
          <p:nvPr/>
        </p:nvSpPr>
        <p:spPr>
          <a:xfrm>
            <a:off x="8479199" y="5515519"/>
            <a:ext cx="52705" cy="22225"/>
          </a:xfrm>
          <a:custGeom>
            <a:avLst/>
            <a:gdLst/>
            <a:ahLst/>
            <a:cxnLst/>
            <a:rect l="l" t="t" r="r" b="b"/>
            <a:pathLst>
              <a:path w="52704" h="22225">
                <a:moveTo>
                  <a:pt x="32397" y="0"/>
                </a:moveTo>
                <a:lnTo>
                  <a:pt x="13792" y="0"/>
                </a:lnTo>
                <a:lnTo>
                  <a:pt x="8356" y="1206"/>
                </a:lnTo>
                <a:lnTo>
                  <a:pt x="990" y="4673"/>
                </a:lnTo>
                <a:lnTo>
                  <a:pt x="0" y="6032"/>
                </a:lnTo>
                <a:lnTo>
                  <a:pt x="1295" y="11836"/>
                </a:lnTo>
                <a:lnTo>
                  <a:pt x="42075" y="22085"/>
                </a:lnTo>
                <a:lnTo>
                  <a:pt x="47383" y="22085"/>
                </a:lnTo>
                <a:lnTo>
                  <a:pt x="49519" y="21323"/>
                </a:lnTo>
                <a:lnTo>
                  <a:pt x="42075" y="21323"/>
                </a:lnTo>
                <a:lnTo>
                  <a:pt x="28938" y="19875"/>
                </a:lnTo>
                <a:lnTo>
                  <a:pt x="15887" y="16305"/>
                </a:lnTo>
                <a:lnTo>
                  <a:pt x="5684" y="11770"/>
                </a:lnTo>
                <a:lnTo>
                  <a:pt x="1092" y="7429"/>
                </a:lnTo>
                <a:lnTo>
                  <a:pt x="825" y="6248"/>
                </a:lnTo>
                <a:lnTo>
                  <a:pt x="1689" y="5194"/>
                </a:lnTo>
                <a:lnTo>
                  <a:pt x="8585" y="1955"/>
                </a:lnTo>
                <a:lnTo>
                  <a:pt x="13919" y="774"/>
                </a:lnTo>
                <a:lnTo>
                  <a:pt x="33585" y="774"/>
                </a:lnTo>
                <a:lnTo>
                  <a:pt x="32397" y="0"/>
                </a:lnTo>
                <a:close/>
              </a:path>
              <a:path w="52704" h="22225">
                <a:moveTo>
                  <a:pt x="33585" y="774"/>
                </a:moveTo>
                <a:lnTo>
                  <a:pt x="32156" y="774"/>
                </a:lnTo>
                <a:lnTo>
                  <a:pt x="41884" y="7112"/>
                </a:lnTo>
                <a:lnTo>
                  <a:pt x="50050" y="13639"/>
                </a:lnTo>
                <a:lnTo>
                  <a:pt x="50870" y="16305"/>
                </a:lnTo>
                <a:lnTo>
                  <a:pt x="50947" y="17284"/>
                </a:lnTo>
                <a:lnTo>
                  <a:pt x="49872" y="20383"/>
                </a:lnTo>
                <a:lnTo>
                  <a:pt x="46951" y="21323"/>
                </a:lnTo>
                <a:lnTo>
                  <a:pt x="49519" y="21323"/>
                </a:lnTo>
                <a:lnTo>
                  <a:pt x="50444" y="20993"/>
                </a:lnTo>
                <a:lnTo>
                  <a:pt x="52171" y="16129"/>
                </a:lnTo>
                <a:lnTo>
                  <a:pt x="49225" y="11988"/>
                </a:lnTo>
                <a:lnTo>
                  <a:pt x="42443" y="6553"/>
                </a:lnTo>
                <a:lnTo>
                  <a:pt x="33585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5" name="object 1745"/>
          <p:cNvSpPr/>
          <p:nvPr/>
        </p:nvSpPr>
        <p:spPr>
          <a:xfrm>
            <a:off x="8477652" y="5438165"/>
            <a:ext cx="126762" cy="126936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6" name="object 1746"/>
          <p:cNvSpPr/>
          <p:nvPr/>
        </p:nvSpPr>
        <p:spPr>
          <a:xfrm>
            <a:off x="8476956" y="5437789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10182" y="91351"/>
                </a:moveTo>
                <a:lnTo>
                  <a:pt x="8915" y="91351"/>
                </a:lnTo>
                <a:lnTo>
                  <a:pt x="35371" y="111930"/>
                </a:lnTo>
                <a:lnTo>
                  <a:pt x="58410" y="122769"/>
                </a:lnTo>
                <a:lnTo>
                  <a:pt x="74748" y="126985"/>
                </a:lnTo>
                <a:lnTo>
                  <a:pt x="81102" y="127698"/>
                </a:lnTo>
                <a:lnTo>
                  <a:pt x="81343" y="127647"/>
                </a:lnTo>
                <a:lnTo>
                  <a:pt x="81456" y="126911"/>
                </a:lnTo>
                <a:lnTo>
                  <a:pt x="80606" y="126911"/>
                </a:lnTo>
                <a:lnTo>
                  <a:pt x="72300" y="125765"/>
                </a:lnTo>
                <a:lnTo>
                  <a:pt x="55865" y="121034"/>
                </a:lnTo>
                <a:lnTo>
                  <a:pt x="33970" y="110173"/>
                </a:lnTo>
                <a:lnTo>
                  <a:pt x="10182" y="91351"/>
                </a:lnTo>
                <a:close/>
              </a:path>
              <a:path w="128270" h="128270">
                <a:moveTo>
                  <a:pt x="80432" y="118888"/>
                </a:moveTo>
                <a:lnTo>
                  <a:pt x="80606" y="126911"/>
                </a:lnTo>
                <a:lnTo>
                  <a:pt x="81456" y="126911"/>
                </a:lnTo>
                <a:lnTo>
                  <a:pt x="80432" y="118888"/>
                </a:lnTo>
                <a:close/>
              </a:path>
              <a:path w="128270" h="128270">
                <a:moveTo>
                  <a:pt x="79820" y="90792"/>
                </a:moveTo>
                <a:lnTo>
                  <a:pt x="78253" y="101828"/>
                </a:lnTo>
                <a:lnTo>
                  <a:pt x="80432" y="118888"/>
                </a:lnTo>
                <a:lnTo>
                  <a:pt x="79820" y="90792"/>
                </a:lnTo>
                <a:close/>
              </a:path>
              <a:path w="128270" h="128270">
                <a:moveTo>
                  <a:pt x="12818" y="81749"/>
                </a:moveTo>
                <a:lnTo>
                  <a:pt x="11074" y="81749"/>
                </a:lnTo>
                <a:lnTo>
                  <a:pt x="40157" y="96126"/>
                </a:lnTo>
                <a:lnTo>
                  <a:pt x="43065" y="96240"/>
                </a:lnTo>
                <a:lnTo>
                  <a:pt x="45084" y="96291"/>
                </a:lnTo>
                <a:lnTo>
                  <a:pt x="46189" y="95910"/>
                </a:lnTo>
                <a:lnTo>
                  <a:pt x="46339" y="95516"/>
                </a:lnTo>
                <a:lnTo>
                  <a:pt x="44653" y="95516"/>
                </a:lnTo>
                <a:lnTo>
                  <a:pt x="40347" y="95364"/>
                </a:lnTo>
                <a:lnTo>
                  <a:pt x="12818" y="81749"/>
                </a:lnTo>
                <a:close/>
              </a:path>
              <a:path w="128270" h="128270">
                <a:moveTo>
                  <a:pt x="35940" y="0"/>
                </a:moveTo>
                <a:lnTo>
                  <a:pt x="25895" y="0"/>
                </a:lnTo>
                <a:lnTo>
                  <a:pt x="21564" y="2705"/>
                </a:lnTo>
                <a:lnTo>
                  <a:pt x="18122" y="8077"/>
                </a:lnTo>
                <a:lnTo>
                  <a:pt x="14407" y="22714"/>
                </a:lnTo>
                <a:lnTo>
                  <a:pt x="17300" y="43140"/>
                </a:lnTo>
                <a:lnTo>
                  <a:pt x="26941" y="66782"/>
                </a:lnTo>
                <a:lnTo>
                  <a:pt x="43472" y="91071"/>
                </a:lnTo>
                <a:lnTo>
                  <a:pt x="44576" y="92036"/>
                </a:lnTo>
                <a:lnTo>
                  <a:pt x="46139" y="93853"/>
                </a:lnTo>
                <a:lnTo>
                  <a:pt x="45821" y="94742"/>
                </a:lnTo>
                <a:lnTo>
                  <a:pt x="45618" y="95250"/>
                </a:lnTo>
                <a:lnTo>
                  <a:pt x="44653" y="95516"/>
                </a:lnTo>
                <a:lnTo>
                  <a:pt x="46339" y="95516"/>
                </a:lnTo>
                <a:lnTo>
                  <a:pt x="47167" y="93345"/>
                </a:lnTo>
                <a:lnTo>
                  <a:pt x="44000" y="90512"/>
                </a:lnTo>
                <a:lnTo>
                  <a:pt x="27634" y="66490"/>
                </a:lnTo>
                <a:lnTo>
                  <a:pt x="18045" y="43100"/>
                </a:lnTo>
                <a:lnTo>
                  <a:pt x="15130" y="22915"/>
                </a:lnTo>
                <a:lnTo>
                  <a:pt x="18770" y="8483"/>
                </a:lnTo>
                <a:lnTo>
                  <a:pt x="22072" y="3365"/>
                </a:lnTo>
                <a:lnTo>
                  <a:pt x="26161" y="762"/>
                </a:lnTo>
                <a:lnTo>
                  <a:pt x="37085" y="762"/>
                </a:lnTo>
                <a:lnTo>
                  <a:pt x="35940" y="0"/>
                </a:lnTo>
                <a:close/>
              </a:path>
              <a:path w="128270" h="128270">
                <a:moveTo>
                  <a:pt x="11252" y="80975"/>
                </a:moveTo>
                <a:lnTo>
                  <a:pt x="5359" y="80975"/>
                </a:lnTo>
                <a:lnTo>
                  <a:pt x="4914" y="81013"/>
                </a:lnTo>
                <a:lnTo>
                  <a:pt x="228" y="81813"/>
                </a:lnTo>
                <a:lnTo>
                  <a:pt x="0" y="84328"/>
                </a:lnTo>
                <a:lnTo>
                  <a:pt x="317" y="88163"/>
                </a:lnTo>
                <a:lnTo>
                  <a:pt x="3644" y="91528"/>
                </a:lnTo>
                <a:lnTo>
                  <a:pt x="7924" y="91528"/>
                </a:lnTo>
                <a:lnTo>
                  <a:pt x="8432" y="91465"/>
                </a:lnTo>
                <a:lnTo>
                  <a:pt x="8915" y="91351"/>
                </a:lnTo>
                <a:lnTo>
                  <a:pt x="10182" y="91351"/>
                </a:lnTo>
                <a:lnTo>
                  <a:pt x="9428" y="90754"/>
                </a:lnTo>
                <a:lnTo>
                  <a:pt x="4140" y="90754"/>
                </a:lnTo>
                <a:lnTo>
                  <a:pt x="1054" y="87782"/>
                </a:lnTo>
                <a:lnTo>
                  <a:pt x="685" y="83527"/>
                </a:lnTo>
                <a:lnTo>
                  <a:pt x="2031" y="82283"/>
                </a:lnTo>
                <a:lnTo>
                  <a:pt x="5003" y="81775"/>
                </a:lnTo>
                <a:lnTo>
                  <a:pt x="5397" y="81749"/>
                </a:lnTo>
                <a:lnTo>
                  <a:pt x="12818" y="81749"/>
                </a:lnTo>
                <a:lnTo>
                  <a:pt x="11252" y="80975"/>
                </a:lnTo>
                <a:close/>
              </a:path>
              <a:path w="128270" h="128270">
                <a:moveTo>
                  <a:pt x="82948" y="76549"/>
                </a:moveTo>
                <a:lnTo>
                  <a:pt x="79657" y="83309"/>
                </a:lnTo>
                <a:lnTo>
                  <a:pt x="79820" y="90792"/>
                </a:lnTo>
                <a:lnTo>
                  <a:pt x="81270" y="80584"/>
                </a:lnTo>
                <a:lnTo>
                  <a:pt x="82948" y="76549"/>
                </a:lnTo>
                <a:close/>
              </a:path>
              <a:path w="128270" h="128270">
                <a:moveTo>
                  <a:pt x="9055" y="90512"/>
                </a:moveTo>
                <a:lnTo>
                  <a:pt x="8915" y="90538"/>
                </a:lnTo>
                <a:lnTo>
                  <a:pt x="8432" y="90690"/>
                </a:lnTo>
                <a:lnTo>
                  <a:pt x="7937" y="90754"/>
                </a:lnTo>
                <a:lnTo>
                  <a:pt x="9428" y="90754"/>
                </a:lnTo>
                <a:lnTo>
                  <a:pt x="9182" y="90538"/>
                </a:lnTo>
                <a:lnTo>
                  <a:pt x="9055" y="90512"/>
                </a:lnTo>
                <a:close/>
              </a:path>
              <a:path w="128270" h="128270">
                <a:moveTo>
                  <a:pt x="91534" y="58913"/>
                </a:moveTo>
                <a:lnTo>
                  <a:pt x="88407" y="63422"/>
                </a:lnTo>
                <a:lnTo>
                  <a:pt x="82948" y="76549"/>
                </a:lnTo>
                <a:lnTo>
                  <a:pt x="91534" y="58913"/>
                </a:lnTo>
                <a:close/>
              </a:path>
              <a:path w="128270" h="128270">
                <a:moveTo>
                  <a:pt x="63459" y="3924"/>
                </a:moveTo>
                <a:lnTo>
                  <a:pt x="40551" y="3924"/>
                </a:lnTo>
                <a:lnTo>
                  <a:pt x="61337" y="4342"/>
                </a:lnTo>
                <a:lnTo>
                  <a:pt x="82673" y="8170"/>
                </a:lnTo>
                <a:lnTo>
                  <a:pt x="104462" y="15388"/>
                </a:lnTo>
                <a:lnTo>
                  <a:pt x="126606" y="25971"/>
                </a:lnTo>
                <a:lnTo>
                  <a:pt x="114082" y="33761"/>
                </a:lnTo>
                <a:lnTo>
                  <a:pt x="94624" y="52566"/>
                </a:lnTo>
                <a:lnTo>
                  <a:pt x="91534" y="58913"/>
                </a:lnTo>
                <a:lnTo>
                  <a:pt x="97523" y="50279"/>
                </a:lnTo>
                <a:lnTo>
                  <a:pt x="108008" y="39643"/>
                </a:lnTo>
                <a:lnTo>
                  <a:pt x="117665" y="32200"/>
                </a:lnTo>
                <a:lnTo>
                  <a:pt x="124769" y="27815"/>
                </a:lnTo>
                <a:lnTo>
                  <a:pt x="127736" y="26289"/>
                </a:lnTo>
                <a:lnTo>
                  <a:pt x="127622" y="25666"/>
                </a:lnTo>
                <a:lnTo>
                  <a:pt x="105251" y="14881"/>
                </a:lnTo>
                <a:lnTo>
                  <a:pt x="83234" y="7516"/>
                </a:lnTo>
                <a:lnTo>
                  <a:pt x="63459" y="3924"/>
                </a:lnTo>
                <a:close/>
              </a:path>
              <a:path w="128270" h="128270">
                <a:moveTo>
                  <a:pt x="37085" y="762"/>
                </a:moveTo>
                <a:lnTo>
                  <a:pt x="36106" y="762"/>
                </a:lnTo>
                <a:lnTo>
                  <a:pt x="40246" y="3810"/>
                </a:lnTo>
                <a:lnTo>
                  <a:pt x="40449" y="3937"/>
                </a:lnTo>
                <a:lnTo>
                  <a:pt x="63459" y="3924"/>
                </a:lnTo>
                <a:lnTo>
                  <a:pt x="61662" y="3597"/>
                </a:lnTo>
                <a:lnTo>
                  <a:pt x="40627" y="3149"/>
                </a:lnTo>
                <a:lnTo>
                  <a:pt x="39890" y="2628"/>
                </a:lnTo>
                <a:lnTo>
                  <a:pt x="37085" y="762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7" name="object 1747"/>
          <p:cNvSpPr/>
          <p:nvPr/>
        </p:nvSpPr>
        <p:spPr>
          <a:xfrm>
            <a:off x="8515835" y="5478028"/>
            <a:ext cx="38100" cy="29845"/>
          </a:xfrm>
          <a:custGeom>
            <a:avLst/>
            <a:gdLst/>
            <a:ahLst/>
            <a:cxnLst/>
            <a:rect l="l" t="t" r="r" b="b"/>
            <a:pathLst>
              <a:path w="38100" h="29845">
                <a:moveTo>
                  <a:pt x="3086" y="0"/>
                </a:moveTo>
                <a:lnTo>
                  <a:pt x="0" y="6273"/>
                </a:lnTo>
                <a:lnTo>
                  <a:pt x="114" y="14516"/>
                </a:lnTo>
                <a:lnTo>
                  <a:pt x="4940" y="22313"/>
                </a:lnTo>
                <a:lnTo>
                  <a:pt x="14312" y="29537"/>
                </a:lnTo>
                <a:lnTo>
                  <a:pt x="25434" y="28882"/>
                </a:lnTo>
                <a:lnTo>
                  <a:pt x="29218" y="25934"/>
                </a:lnTo>
                <a:lnTo>
                  <a:pt x="14720" y="25934"/>
                </a:lnTo>
                <a:lnTo>
                  <a:pt x="5905" y="19011"/>
                </a:lnTo>
                <a:lnTo>
                  <a:pt x="1841" y="12496"/>
                </a:lnTo>
                <a:lnTo>
                  <a:pt x="1231" y="5651"/>
                </a:lnTo>
                <a:lnTo>
                  <a:pt x="3086" y="0"/>
                </a:lnTo>
                <a:close/>
              </a:path>
              <a:path w="38100" h="29845">
                <a:moveTo>
                  <a:pt x="37541" y="8039"/>
                </a:moveTo>
                <a:lnTo>
                  <a:pt x="33984" y="19119"/>
                </a:lnTo>
                <a:lnTo>
                  <a:pt x="25228" y="25527"/>
                </a:lnTo>
                <a:lnTo>
                  <a:pt x="14720" y="25934"/>
                </a:lnTo>
                <a:lnTo>
                  <a:pt x="29218" y="25934"/>
                </a:lnTo>
                <a:lnTo>
                  <a:pt x="34504" y="21813"/>
                </a:lnTo>
                <a:lnTo>
                  <a:pt x="37719" y="9791"/>
                </a:lnTo>
                <a:lnTo>
                  <a:pt x="37541" y="8039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8" name="object 1748"/>
          <p:cNvSpPr/>
          <p:nvPr/>
        </p:nvSpPr>
        <p:spPr>
          <a:xfrm>
            <a:off x="8517825" y="5467475"/>
            <a:ext cx="35560" cy="36195"/>
          </a:xfrm>
          <a:custGeom>
            <a:avLst/>
            <a:gdLst/>
            <a:ahLst/>
            <a:cxnLst/>
            <a:rect l="l" t="t" r="r" b="b"/>
            <a:pathLst>
              <a:path w="35559" h="36195">
                <a:moveTo>
                  <a:pt x="18377" y="0"/>
                </a:moveTo>
                <a:lnTo>
                  <a:pt x="7501" y="2431"/>
                </a:lnTo>
                <a:lnTo>
                  <a:pt x="1286" y="10025"/>
                </a:lnTo>
                <a:lnTo>
                  <a:pt x="0" y="19997"/>
                </a:lnTo>
                <a:lnTo>
                  <a:pt x="3911" y="29565"/>
                </a:lnTo>
                <a:lnTo>
                  <a:pt x="13393" y="36037"/>
                </a:lnTo>
                <a:lnTo>
                  <a:pt x="23830" y="35680"/>
                </a:lnTo>
                <a:lnTo>
                  <a:pt x="32217" y="29522"/>
                </a:lnTo>
                <a:lnTo>
                  <a:pt x="35547" y="18592"/>
                </a:lnTo>
                <a:lnTo>
                  <a:pt x="33363" y="1549"/>
                </a:lnTo>
                <a:lnTo>
                  <a:pt x="18377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9" name="object 1749"/>
          <p:cNvSpPr/>
          <p:nvPr/>
        </p:nvSpPr>
        <p:spPr>
          <a:xfrm>
            <a:off x="8515964" y="546701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37" y="0"/>
                </a:moveTo>
                <a:lnTo>
                  <a:pt x="11684" y="0"/>
                </a:lnTo>
                <a:lnTo>
                  <a:pt x="6159" y="3378"/>
                </a:lnTo>
                <a:lnTo>
                  <a:pt x="3263" y="9258"/>
                </a:lnTo>
                <a:lnTo>
                  <a:pt x="0" y="15963"/>
                </a:lnTo>
                <a:lnTo>
                  <a:pt x="863" y="24409"/>
                </a:lnTo>
                <a:lnTo>
                  <a:pt x="9118" y="34937"/>
                </a:lnTo>
                <a:lnTo>
                  <a:pt x="14224" y="37515"/>
                </a:lnTo>
                <a:lnTo>
                  <a:pt x="24688" y="37515"/>
                </a:lnTo>
                <a:lnTo>
                  <a:pt x="26526" y="36753"/>
                </a:lnTo>
                <a:lnTo>
                  <a:pt x="14478" y="36753"/>
                </a:lnTo>
                <a:lnTo>
                  <a:pt x="9563" y="34277"/>
                </a:lnTo>
                <a:lnTo>
                  <a:pt x="1670" y="24180"/>
                </a:lnTo>
                <a:lnTo>
                  <a:pt x="1633" y="23990"/>
                </a:lnTo>
                <a:lnTo>
                  <a:pt x="812" y="16040"/>
                </a:lnTo>
                <a:lnTo>
                  <a:pt x="6705" y="3987"/>
                </a:lnTo>
                <a:lnTo>
                  <a:pt x="11988" y="774"/>
                </a:lnTo>
                <a:lnTo>
                  <a:pt x="23088" y="774"/>
                </a:lnTo>
                <a:lnTo>
                  <a:pt x="22768" y="629"/>
                </a:lnTo>
                <a:lnTo>
                  <a:pt x="20269" y="76"/>
                </a:lnTo>
                <a:lnTo>
                  <a:pt x="19037" y="0"/>
                </a:lnTo>
                <a:close/>
              </a:path>
              <a:path w="38100" h="38100">
                <a:moveTo>
                  <a:pt x="36597" y="15680"/>
                </a:moveTo>
                <a:lnTo>
                  <a:pt x="37025" y="19037"/>
                </a:lnTo>
                <a:lnTo>
                  <a:pt x="37033" y="24155"/>
                </a:lnTo>
                <a:lnTo>
                  <a:pt x="35433" y="28346"/>
                </a:lnTo>
                <a:lnTo>
                  <a:pt x="28968" y="34874"/>
                </a:lnTo>
                <a:lnTo>
                  <a:pt x="24485" y="36753"/>
                </a:lnTo>
                <a:lnTo>
                  <a:pt x="26526" y="36753"/>
                </a:lnTo>
                <a:lnTo>
                  <a:pt x="29375" y="35572"/>
                </a:lnTo>
                <a:lnTo>
                  <a:pt x="36131" y="28714"/>
                </a:lnTo>
                <a:lnTo>
                  <a:pt x="37783" y="24409"/>
                </a:lnTo>
                <a:lnTo>
                  <a:pt x="37795" y="19037"/>
                </a:lnTo>
                <a:lnTo>
                  <a:pt x="36597" y="15680"/>
                </a:lnTo>
                <a:close/>
              </a:path>
              <a:path w="38100" h="38100">
                <a:moveTo>
                  <a:pt x="24280" y="1314"/>
                </a:moveTo>
                <a:lnTo>
                  <a:pt x="28270" y="3122"/>
                </a:lnTo>
                <a:lnTo>
                  <a:pt x="34153" y="8832"/>
                </a:lnTo>
                <a:lnTo>
                  <a:pt x="36597" y="15680"/>
                </a:lnTo>
                <a:lnTo>
                  <a:pt x="34925" y="2565"/>
                </a:lnTo>
                <a:lnTo>
                  <a:pt x="24280" y="1314"/>
                </a:lnTo>
                <a:close/>
              </a:path>
              <a:path w="38100" h="38100">
                <a:moveTo>
                  <a:pt x="23088" y="774"/>
                </a:moveTo>
                <a:lnTo>
                  <a:pt x="19037" y="774"/>
                </a:lnTo>
                <a:lnTo>
                  <a:pt x="19608" y="787"/>
                </a:lnTo>
                <a:lnTo>
                  <a:pt x="20332" y="850"/>
                </a:lnTo>
                <a:lnTo>
                  <a:pt x="24280" y="1314"/>
                </a:lnTo>
                <a:lnTo>
                  <a:pt x="23088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0" name="object 1750"/>
          <p:cNvSpPr/>
          <p:nvPr/>
        </p:nvSpPr>
        <p:spPr>
          <a:xfrm>
            <a:off x="8517825" y="5467475"/>
            <a:ext cx="35560" cy="36195"/>
          </a:xfrm>
          <a:custGeom>
            <a:avLst/>
            <a:gdLst/>
            <a:ahLst/>
            <a:cxnLst/>
            <a:rect l="l" t="t" r="r" b="b"/>
            <a:pathLst>
              <a:path w="35559" h="36195">
                <a:moveTo>
                  <a:pt x="18377" y="0"/>
                </a:moveTo>
                <a:lnTo>
                  <a:pt x="7501" y="2431"/>
                </a:lnTo>
                <a:lnTo>
                  <a:pt x="1286" y="10025"/>
                </a:lnTo>
                <a:lnTo>
                  <a:pt x="0" y="19997"/>
                </a:lnTo>
                <a:lnTo>
                  <a:pt x="3911" y="29565"/>
                </a:lnTo>
                <a:lnTo>
                  <a:pt x="13393" y="36037"/>
                </a:lnTo>
                <a:lnTo>
                  <a:pt x="23830" y="35680"/>
                </a:lnTo>
                <a:lnTo>
                  <a:pt x="32217" y="29522"/>
                </a:lnTo>
                <a:lnTo>
                  <a:pt x="35547" y="18592"/>
                </a:lnTo>
                <a:lnTo>
                  <a:pt x="33363" y="1549"/>
                </a:lnTo>
                <a:lnTo>
                  <a:pt x="18377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1" name="object 1751"/>
          <p:cNvSpPr/>
          <p:nvPr/>
        </p:nvSpPr>
        <p:spPr>
          <a:xfrm>
            <a:off x="8515964" y="5467013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37" y="0"/>
                </a:moveTo>
                <a:lnTo>
                  <a:pt x="11684" y="0"/>
                </a:lnTo>
                <a:lnTo>
                  <a:pt x="6159" y="3378"/>
                </a:lnTo>
                <a:lnTo>
                  <a:pt x="3263" y="9258"/>
                </a:lnTo>
                <a:lnTo>
                  <a:pt x="0" y="15963"/>
                </a:lnTo>
                <a:lnTo>
                  <a:pt x="863" y="24409"/>
                </a:lnTo>
                <a:lnTo>
                  <a:pt x="9118" y="34937"/>
                </a:lnTo>
                <a:lnTo>
                  <a:pt x="14224" y="37515"/>
                </a:lnTo>
                <a:lnTo>
                  <a:pt x="24688" y="37515"/>
                </a:lnTo>
                <a:lnTo>
                  <a:pt x="26526" y="36753"/>
                </a:lnTo>
                <a:lnTo>
                  <a:pt x="14478" y="36753"/>
                </a:lnTo>
                <a:lnTo>
                  <a:pt x="9563" y="34277"/>
                </a:lnTo>
                <a:lnTo>
                  <a:pt x="1670" y="24180"/>
                </a:lnTo>
                <a:lnTo>
                  <a:pt x="1633" y="23990"/>
                </a:lnTo>
                <a:lnTo>
                  <a:pt x="812" y="16040"/>
                </a:lnTo>
                <a:lnTo>
                  <a:pt x="6705" y="3987"/>
                </a:lnTo>
                <a:lnTo>
                  <a:pt x="11988" y="774"/>
                </a:lnTo>
                <a:lnTo>
                  <a:pt x="23088" y="774"/>
                </a:lnTo>
                <a:lnTo>
                  <a:pt x="22768" y="629"/>
                </a:lnTo>
                <a:lnTo>
                  <a:pt x="20269" y="76"/>
                </a:lnTo>
                <a:lnTo>
                  <a:pt x="19037" y="0"/>
                </a:lnTo>
                <a:close/>
              </a:path>
              <a:path w="38100" h="38100">
                <a:moveTo>
                  <a:pt x="36597" y="15680"/>
                </a:moveTo>
                <a:lnTo>
                  <a:pt x="37025" y="19037"/>
                </a:lnTo>
                <a:lnTo>
                  <a:pt x="37033" y="24155"/>
                </a:lnTo>
                <a:lnTo>
                  <a:pt x="35433" y="28346"/>
                </a:lnTo>
                <a:lnTo>
                  <a:pt x="28968" y="34874"/>
                </a:lnTo>
                <a:lnTo>
                  <a:pt x="24485" y="36753"/>
                </a:lnTo>
                <a:lnTo>
                  <a:pt x="26526" y="36753"/>
                </a:lnTo>
                <a:lnTo>
                  <a:pt x="29375" y="35572"/>
                </a:lnTo>
                <a:lnTo>
                  <a:pt x="36131" y="28714"/>
                </a:lnTo>
                <a:lnTo>
                  <a:pt x="37783" y="24409"/>
                </a:lnTo>
                <a:lnTo>
                  <a:pt x="37795" y="19037"/>
                </a:lnTo>
                <a:lnTo>
                  <a:pt x="36597" y="15680"/>
                </a:lnTo>
                <a:close/>
              </a:path>
              <a:path w="38100" h="38100">
                <a:moveTo>
                  <a:pt x="24280" y="1314"/>
                </a:moveTo>
                <a:lnTo>
                  <a:pt x="28270" y="3122"/>
                </a:lnTo>
                <a:lnTo>
                  <a:pt x="34153" y="8832"/>
                </a:lnTo>
                <a:lnTo>
                  <a:pt x="36597" y="15680"/>
                </a:lnTo>
                <a:lnTo>
                  <a:pt x="34925" y="2565"/>
                </a:lnTo>
                <a:lnTo>
                  <a:pt x="24280" y="1314"/>
                </a:lnTo>
                <a:close/>
              </a:path>
              <a:path w="38100" h="38100">
                <a:moveTo>
                  <a:pt x="23088" y="774"/>
                </a:moveTo>
                <a:lnTo>
                  <a:pt x="19037" y="774"/>
                </a:lnTo>
                <a:lnTo>
                  <a:pt x="19608" y="787"/>
                </a:lnTo>
                <a:lnTo>
                  <a:pt x="20332" y="850"/>
                </a:lnTo>
                <a:lnTo>
                  <a:pt x="24280" y="1314"/>
                </a:lnTo>
                <a:lnTo>
                  <a:pt x="23088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2" name="object 1752"/>
          <p:cNvSpPr/>
          <p:nvPr/>
        </p:nvSpPr>
        <p:spPr>
          <a:xfrm>
            <a:off x="8532576" y="5470621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14541" y="0"/>
                </a:moveTo>
                <a:lnTo>
                  <a:pt x="2654" y="88"/>
                </a:lnTo>
                <a:lnTo>
                  <a:pt x="43" y="88"/>
                </a:lnTo>
                <a:lnTo>
                  <a:pt x="1206" y="1790"/>
                </a:lnTo>
                <a:lnTo>
                  <a:pt x="10261" y="6921"/>
                </a:lnTo>
                <a:lnTo>
                  <a:pt x="9969" y="17551"/>
                </a:lnTo>
                <a:lnTo>
                  <a:pt x="12509" y="23609"/>
                </a:lnTo>
                <a:lnTo>
                  <a:pt x="20942" y="21729"/>
                </a:lnTo>
                <a:lnTo>
                  <a:pt x="14567" y="88"/>
                </a:lnTo>
                <a:lnTo>
                  <a:pt x="2654" y="88"/>
                </a:lnTo>
                <a:lnTo>
                  <a:pt x="0" y="25"/>
                </a:lnTo>
                <a:lnTo>
                  <a:pt x="14548" y="25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3" name="object 1753"/>
          <p:cNvSpPr/>
          <p:nvPr/>
        </p:nvSpPr>
        <p:spPr>
          <a:xfrm>
            <a:off x="8517821" y="5467474"/>
            <a:ext cx="35560" cy="36195"/>
          </a:xfrm>
          <a:custGeom>
            <a:avLst/>
            <a:gdLst/>
            <a:ahLst/>
            <a:cxnLst/>
            <a:rect l="l" t="t" r="r" b="b"/>
            <a:pathLst>
              <a:path w="35559" h="36195">
                <a:moveTo>
                  <a:pt x="13037" y="1193"/>
                </a:moveTo>
                <a:lnTo>
                  <a:pt x="7501" y="2431"/>
                </a:lnTo>
                <a:lnTo>
                  <a:pt x="1286" y="10025"/>
                </a:lnTo>
                <a:lnTo>
                  <a:pt x="0" y="19997"/>
                </a:lnTo>
                <a:lnTo>
                  <a:pt x="3911" y="29565"/>
                </a:lnTo>
                <a:lnTo>
                  <a:pt x="13393" y="36037"/>
                </a:lnTo>
                <a:lnTo>
                  <a:pt x="23831" y="35680"/>
                </a:lnTo>
                <a:lnTo>
                  <a:pt x="26059" y="34045"/>
                </a:lnTo>
                <a:lnTo>
                  <a:pt x="20040" y="34045"/>
                </a:lnTo>
                <a:lnTo>
                  <a:pt x="14741" y="31695"/>
                </a:lnTo>
                <a:lnTo>
                  <a:pt x="16332" y="27571"/>
                </a:lnTo>
                <a:lnTo>
                  <a:pt x="20790" y="23064"/>
                </a:lnTo>
                <a:lnTo>
                  <a:pt x="22965" y="17287"/>
                </a:lnTo>
                <a:lnTo>
                  <a:pt x="22344" y="11287"/>
                </a:lnTo>
                <a:lnTo>
                  <a:pt x="18415" y="6108"/>
                </a:lnTo>
                <a:lnTo>
                  <a:pt x="17996" y="5803"/>
                </a:lnTo>
                <a:lnTo>
                  <a:pt x="13710" y="3390"/>
                </a:lnTo>
                <a:lnTo>
                  <a:pt x="11989" y="3390"/>
                </a:lnTo>
                <a:lnTo>
                  <a:pt x="13037" y="1193"/>
                </a:lnTo>
                <a:close/>
              </a:path>
              <a:path w="35559" h="36195">
                <a:moveTo>
                  <a:pt x="31089" y="7366"/>
                </a:moveTo>
                <a:lnTo>
                  <a:pt x="34036" y="12115"/>
                </a:lnTo>
                <a:lnTo>
                  <a:pt x="35166" y="17589"/>
                </a:lnTo>
                <a:lnTo>
                  <a:pt x="33464" y="24041"/>
                </a:lnTo>
                <a:lnTo>
                  <a:pt x="27769" y="32275"/>
                </a:lnTo>
                <a:lnTo>
                  <a:pt x="20040" y="34045"/>
                </a:lnTo>
                <a:lnTo>
                  <a:pt x="26059" y="34045"/>
                </a:lnTo>
                <a:lnTo>
                  <a:pt x="32222" y="29522"/>
                </a:lnTo>
                <a:lnTo>
                  <a:pt x="35560" y="18592"/>
                </a:lnTo>
                <a:lnTo>
                  <a:pt x="34925" y="13639"/>
                </a:lnTo>
                <a:lnTo>
                  <a:pt x="33184" y="10025"/>
                </a:lnTo>
                <a:lnTo>
                  <a:pt x="31089" y="7366"/>
                </a:lnTo>
                <a:close/>
              </a:path>
              <a:path w="35559" h="36195">
                <a:moveTo>
                  <a:pt x="12357" y="2628"/>
                </a:moveTo>
                <a:lnTo>
                  <a:pt x="11989" y="3390"/>
                </a:lnTo>
                <a:lnTo>
                  <a:pt x="13710" y="3390"/>
                </a:lnTo>
                <a:lnTo>
                  <a:pt x="12357" y="2628"/>
                </a:lnTo>
                <a:close/>
              </a:path>
              <a:path w="35559" h="36195">
                <a:moveTo>
                  <a:pt x="18092" y="63"/>
                </a:moveTo>
                <a:lnTo>
                  <a:pt x="16357" y="317"/>
                </a:lnTo>
                <a:lnTo>
                  <a:pt x="13055" y="1155"/>
                </a:lnTo>
                <a:lnTo>
                  <a:pt x="18092" y="63"/>
                </a:lnTo>
                <a:close/>
              </a:path>
              <a:path w="35559" h="36195">
                <a:moveTo>
                  <a:pt x="18440" y="12"/>
                </a:moveTo>
                <a:lnTo>
                  <a:pt x="18092" y="63"/>
                </a:lnTo>
                <a:lnTo>
                  <a:pt x="18440" y="12"/>
                </a:lnTo>
                <a:close/>
              </a:path>
              <a:path w="35559" h="36195">
                <a:moveTo>
                  <a:pt x="18377" y="0"/>
                </a:move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4" name="object 1754"/>
          <p:cNvSpPr/>
          <p:nvPr/>
        </p:nvSpPr>
        <p:spPr>
          <a:xfrm>
            <a:off x="8519030" y="5472524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20" y="0"/>
                </a:moveTo>
                <a:lnTo>
                  <a:pt x="4178" y="279"/>
                </a:lnTo>
                <a:lnTo>
                  <a:pt x="0" y="4927"/>
                </a:lnTo>
                <a:lnTo>
                  <a:pt x="317" y="16052"/>
                </a:lnTo>
                <a:lnTo>
                  <a:pt x="4749" y="20459"/>
                </a:lnTo>
                <a:lnTo>
                  <a:pt x="15379" y="20193"/>
                </a:lnTo>
                <a:lnTo>
                  <a:pt x="19545" y="15544"/>
                </a:lnTo>
                <a:lnTo>
                  <a:pt x="19253" y="4406"/>
                </a:lnTo>
                <a:lnTo>
                  <a:pt x="14820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5" name="object 1755"/>
          <p:cNvSpPr/>
          <p:nvPr/>
        </p:nvSpPr>
        <p:spPr>
          <a:xfrm>
            <a:off x="8521065" y="5474386"/>
            <a:ext cx="12065" cy="13335"/>
          </a:xfrm>
          <a:custGeom>
            <a:avLst/>
            <a:gdLst/>
            <a:ahLst/>
            <a:cxnLst/>
            <a:rect l="l" t="t" r="r" b="b"/>
            <a:pathLst>
              <a:path w="12065" h="13335">
                <a:moveTo>
                  <a:pt x="9118" y="0"/>
                </a:moveTo>
                <a:lnTo>
                  <a:pt x="2590" y="177"/>
                </a:lnTo>
                <a:lnTo>
                  <a:pt x="0" y="3149"/>
                </a:lnTo>
                <a:lnTo>
                  <a:pt x="215" y="10274"/>
                </a:lnTo>
                <a:lnTo>
                  <a:pt x="2959" y="13106"/>
                </a:lnTo>
                <a:lnTo>
                  <a:pt x="9486" y="12928"/>
                </a:lnTo>
                <a:lnTo>
                  <a:pt x="12052" y="9969"/>
                </a:lnTo>
                <a:lnTo>
                  <a:pt x="11861" y="2832"/>
                </a:lnTo>
                <a:lnTo>
                  <a:pt x="9118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6" name="object 1756"/>
          <p:cNvSpPr/>
          <p:nvPr/>
        </p:nvSpPr>
        <p:spPr>
          <a:xfrm>
            <a:off x="8503276" y="5444927"/>
            <a:ext cx="88265" cy="36830"/>
          </a:xfrm>
          <a:custGeom>
            <a:avLst/>
            <a:gdLst/>
            <a:ahLst/>
            <a:cxnLst/>
            <a:rect l="l" t="t" r="r" b="b"/>
            <a:pathLst>
              <a:path w="88265" h="36829">
                <a:moveTo>
                  <a:pt x="66814" y="7620"/>
                </a:moveTo>
                <a:lnTo>
                  <a:pt x="26004" y="7620"/>
                </a:lnTo>
                <a:lnTo>
                  <a:pt x="34939" y="8752"/>
                </a:lnTo>
                <a:lnTo>
                  <a:pt x="43205" y="11793"/>
                </a:lnTo>
                <a:lnTo>
                  <a:pt x="48272" y="14245"/>
                </a:lnTo>
                <a:lnTo>
                  <a:pt x="53263" y="17343"/>
                </a:lnTo>
                <a:lnTo>
                  <a:pt x="59728" y="25001"/>
                </a:lnTo>
                <a:lnTo>
                  <a:pt x="60629" y="29002"/>
                </a:lnTo>
                <a:lnTo>
                  <a:pt x="63512" y="33396"/>
                </a:lnTo>
                <a:lnTo>
                  <a:pt x="64782" y="36800"/>
                </a:lnTo>
                <a:lnTo>
                  <a:pt x="66548" y="35022"/>
                </a:lnTo>
                <a:lnTo>
                  <a:pt x="74793" y="28311"/>
                </a:lnTo>
                <a:lnTo>
                  <a:pt x="82889" y="23019"/>
                </a:lnTo>
                <a:lnTo>
                  <a:pt x="88075" y="19114"/>
                </a:lnTo>
                <a:lnTo>
                  <a:pt x="87591" y="16569"/>
                </a:lnTo>
                <a:lnTo>
                  <a:pt x="75654" y="11104"/>
                </a:lnTo>
                <a:lnTo>
                  <a:pt x="66814" y="7620"/>
                </a:lnTo>
                <a:close/>
              </a:path>
              <a:path w="88265" h="36829">
                <a:moveTo>
                  <a:pt x="31288" y="0"/>
                </a:moveTo>
                <a:lnTo>
                  <a:pt x="0" y="11476"/>
                </a:lnTo>
                <a:lnTo>
                  <a:pt x="5181" y="24938"/>
                </a:lnTo>
                <a:lnTo>
                  <a:pt x="8763" y="18702"/>
                </a:lnTo>
                <a:lnTo>
                  <a:pt x="11023" y="15248"/>
                </a:lnTo>
                <a:lnTo>
                  <a:pt x="17625" y="9438"/>
                </a:lnTo>
                <a:lnTo>
                  <a:pt x="26004" y="7620"/>
                </a:lnTo>
                <a:lnTo>
                  <a:pt x="66814" y="7620"/>
                </a:lnTo>
                <a:lnTo>
                  <a:pt x="63311" y="6239"/>
                </a:lnTo>
                <a:lnTo>
                  <a:pt x="50617" y="2490"/>
                </a:lnTo>
                <a:lnTo>
                  <a:pt x="37630" y="376"/>
                </a:lnTo>
                <a:lnTo>
                  <a:pt x="31288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7" name="object 1757"/>
          <p:cNvSpPr/>
          <p:nvPr/>
        </p:nvSpPr>
        <p:spPr>
          <a:xfrm>
            <a:off x="8477652" y="5438299"/>
            <a:ext cx="244453" cy="152951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8" name="object 1758"/>
          <p:cNvSpPr/>
          <p:nvPr/>
        </p:nvSpPr>
        <p:spPr>
          <a:xfrm>
            <a:off x="8493670" y="5440527"/>
            <a:ext cx="14604" cy="43180"/>
          </a:xfrm>
          <a:custGeom>
            <a:avLst/>
            <a:gdLst/>
            <a:ahLst/>
            <a:cxnLst/>
            <a:rect l="l" t="t" r="r" b="b"/>
            <a:pathLst>
              <a:path w="14604" h="43179">
                <a:moveTo>
                  <a:pt x="14173" y="0"/>
                </a:moveTo>
                <a:lnTo>
                  <a:pt x="11957" y="0"/>
                </a:lnTo>
                <a:lnTo>
                  <a:pt x="10293" y="305"/>
                </a:lnTo>
                <a:lnTo>
                  <a:pt x="0" y="4437"/>
                </a:lnTo>
                <a:lnTo>
                  <a:pt x="19" y="22886"/>
                </a:lnTo>
                <a:lnTo>
                  <a:pt x="1301" y="35338"/>
                </a:lnTo>
                <a:lnTo>
                  <a:pt x="3318" y="41922"/>
                </a:lnTo>
                <a:lnTo>
                  <a:pt x="4691" y="42597"/>
                </a:lnTo>
                <a:lnTo>
                  <a:pt x="4045" y="37326"/>
                </a:lnTo>
                <a:lnTo>
                  <a:pt x="2676" y="28286"/>
                </a:lnTo>
                <a:lnTo>
                  <a:pt x="3249" y="18527"/>
                </a:lnTo>
                <a:lnTo>
                  <a:pt x="6440" y="9344"/>
                </a:lnTo>
                <a:lnTo>
                  <a:pt x="12922" y="2033"/>
                </a:lnTo>
                <a:lnTo>
                  <a:pt x="14173" y="1135"/>
                </a:lnTo>
                <a:lnTo>
                  <a:pt x="14173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9" name="object 1759"/>
          <p:cNvSpPr/>
          <p:nvPr/>
        </p:nvSpPr>
        <p:spPr>
          <a:xfrm>
            <a:off x="8697283" y="5554296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1668" y="2628"/>
                </a:moveTo>
                <a:lnTo>
                  <a:pt x="8915" y="2628"/>
                </a:lnTo>
                <a:lnTo>
                  <a:pt x="16421" y="5765"/>
                </a:lnTo>
                <a:lnTo>
                  <a:pt x="11668" y="2628"/>
                </a:lnTo>
                <a:close/>
              </a:path>
              <a:path w="16509" h="6350">
                <a:moveTo>
                  <a:pt x="2844" y="0"/>
                </a:moveTo>
                <a:lnTo>
                  <a:pt x="0" y="76"/>
                </a:lnTo>
                <a:lnTo>
                  <a:pt x="1955" y="3949"/>
                </a:lnTo>
                <a:lnTo>
                  <a:pt x="8915" y="2628"/>
                </a:lnTo>
                <a:lnTo>
                  <a:pt x="11668" y="2628"/>
                </a:lnTo>
                <a:lnTo>
                  <a:pt x="8686" y="660"/>
                </a:lnTo>
                <a:lnTo>
                  <a:pt x="2844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0" name="object 1760"/>
          <p:cNvSpPr/>
          <p:nvPr/>
        </p:nvSpPr>
        <p:spPr>
          <a:xfrm>
            <a:off x="8690146" y="5539785"/>
            <a:ext cx="17780" cy="6350"/>
          </a:xfrm>
          <a:custGeom>
            <a:avLst/>
            <a:gdLst/>
            <a:ahLst/>
            <a:cxnLst/>
            <a:rect l="l" t="t" r="r" b="b"/>
            <a:pathLst>
              <a:path w="17779" h="6350">
                <a:moveTo>
                  <a:pt x="10477" y="0"/>
                </a:moveTo>
                <a:lnTo>
                  <a:pt x="3517" y="1346"/>
                </a:lnTo>
                <a:lnTo>
                  <a:pt x="0" y="2438"/>
                </a:lnTo>
                <a:lnTo>
                  <a:pt x="1600" y="4940"/>
                </a:lnTo>
                <a:lnTo>
                  <a:pt x="2387" y="6235"/>
                </a:lnTo>
                <a:lnTo>
                  <a:pt x="9740" y="3048"/>
                </a:lnTo>
                <a:lnTo>
                  <a:pt x="16741" y="3048"/>
                </a:lnTo>
                <a:lnTo>
                  <a:pt x="10477" y="0"/>
                </a:lnTo>
                <a:close/>
              </a:path>
              <a:path w="17779" h="6350">
                <a:moveTo>
                  <a:pt x="16741" y="3048"/>
                </a:moveTo>
                <a:lnTo>
                  <a:pt x="9740" y="3048"/>
                </a:lnTo>
                <a:lnTo>
                  <a:pt x="17576" y="3454"/>
                </a:lnTo>
                <a:lnTo>
                  <a:pt x="16741" y="3048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1" name="object 1761"/>
          <p:cNvSpPr/>
          <p:nvPr/>
        </p:nvSpPr>
        <p:spPr>
          <a:xfrm>
            <a:off x="8607795" y="5447679"/>
            <a:ext cx="32384" cy="27940"/>
          </a:xfrm>
          <a:custGeom>
            <a:avLst/>
            <a:gdLst/>
            <a:ahLst/>
            <a:cxnLst/>
            <a:rect l="l" t="t" r="r" b="b"/>
            <a:pathLst>
              <a:path w="32384" h="27939">
                <a:moveTo>
                  <a:pt x="29463" y="0"/>
                </a:moveTo>
                <a:lnTo>
                  <a:pt x="26540" y="1654"/>
                </a:lnTo>
                <a:lnTo>
                  <a:pt x="19213" y="6465"/>
                </a:lnTo>
                <a:lnTo>
                  <a:pt x="9645" y="14203"/>
                </a:lnTo>
                <a:lnTo>
                  <a:pt x="0" y="24637"/>
                </a:lnTo>
                <a:lnTo>
                  <a:pt x="2387" y="25577"/>
                </a:lnTo>
                <a:lnTo>
                  <a:pt x="6426" y="27558"/>
                </a:lnTo>
                <a:lnTo>
                  <a:pt x="14417" y="15325"/>
                </a:lnTo>
                <a:lnTo>
                  <a:pt x="22598" y="7327"/>
                </a:lnTo>
                <a:lnTo>
                  <a:pt x="29080" y="2902"/>
                </a:lnTo>
                <a:lnTo>
                  <a:pt x="31978" y="1384"/>
                </a:lnTo>
                <a:lnTo>
                  <a:pt x="30327" y="444"/>
                </a:lnTo>
                <a:lnTo>
                  <a:pt x="29463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2" name="object 1762"/>
          <p:cNvSpPr/>
          <p:nvPr/>
        </p:nvSpPr>
        <p:spPr>
          <a:xfrm>
            <a:off x="8681890" y="5526662"/>
            <a:ext cx="22225" cy="7620"/>
          </a:xfrm>
          <a:custGeom>
            <a:avLst/>
            <a:gdLst/>
            <a:ahLst/>
            <a:cxnLst/>
            <a:rect l="l" t="t" r="r" b="b"/>
            <a:pathLst>
              <a:path w="22225" h="7620">
                <a:moveTo>
                  <a:pt x="11455" y="0"/>
                </a:moveTo>
                <a:lnTo>
                  <a:pt x="3403" y="2400"/>
                </a:lnTo>
                <a:lnTo>
                  <a:pt x="0" y="3784"/>
                </a:lnTo>
                <a:lnTo>
                  <a:pt x="939" y="5016"/>
                </a:lnTo>
                <a:lnTo>
                  <a:pt x="1854" y="6286"/>
                </a:lnTo>
                <a:lnTo>
                  <a:pt x="2806" y="7556"/>
                </a:lnTo>
                <a:lnTo>
                  <a:pt x="10528" y="3162"/>
                </a:lnTo>
                <a:lnTo>
                  <a:pt x="22136" y="2451"/>
                </a:lnTo>
                <a:lnTo>
                  <a:pt x="11455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3" name="object 1763"/>
          <p:cNvSpPr/>
          <p:nvPr/>
        </p:nvSpPr>
        <p:spPr>
          <a:xfrm>
            <a:off x="8623600" y="5459798"/>
            <a:ext cx="26034" cy="24130"/>
          </a:xfrm>
          <a:custGeom>
            <a:avLst/>
            <a:gdLst/>
            <a:ahLst/>
            <a:cxnLst/>
            <a:rect l="l" t="t" r="r" b="b"/>
            <a:pathLst>
              <a:path w="26034" h="24129">
                <a:moveTo>
                  <a:pt x="25641" y="0"/>
                </a:moveTo>
                <a:lnTo>
                  <a:pt x="17796" y="1969"/>
                </a:lnTo>
                <a:lnTo>
                  <a:pt x="12511" y="4751"/>
                </a:lnTo>
                <a:lnTo>
                  <a:pt x="7380" y="10260"/>
                </a:lnTo>
                <a:lnTo>
                  <a:pt x="0" y="20408"/>
                </a:lnTo>
                <a:lnTo>
                  <a:pt x="1765" y="21412"/>
                </a:lnTo>
                <a:lnTo>
                  <a:pt x="3670" y="22529"/>
                </a:lnTo>
                <a:lnTo>
                  <a:pt x="5651" y="23761"/>
                </a:lnTo>
                <a:lnTo>
                  <a:pt x="9057" y="15117"/>
                </a:lnTo>
                <a:lnTo>
                  <a:pt x="12274" y="9761"/>
                </a:lnTo>
                <a:lnTo>
                  <a:pt x="17177" y="5464"/>
                </a:lnTo>
                <a:lnTo>
                  <a:pt x="25641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4" name="object 1764"/>
          <p:cNvSpPr/>
          <p:nvPr/>
        </p:nvSpPr>
        <p:spPr>
          <a:xfrm>
            <a:off x="8477402" y="5469013"/>
            <a:ext cx="92610" cy="132442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5" name="object 1765"/>
          <p:cNvSpPr/>
          <p:nvPr/>
        </p:nvSpPr>
        <p:spPr>
          <a:xfrm>
            <a:off x="8703567" y="5567781"/>
            <a:ext cx="13335" cy="8255"/>
          </a:xfrm>
          <a:custGeom>
            <a:avLst/>
            <a:gdLst/>
            <a:ahLst/>
            <a:cxnLst/>
            <a:rect l="l" t="t" r="r" b="b"/>
            <a:pathLst>
              <a:path w="13334" h="8254">
                <a:moveTo>
                  <a:pt x="10442" y="4152"/>
                </a:moveTo>
                <a:lnTo>
                  <a:pt x="7581" y="4152"/>
                </a:lnTo>
                <a:lnTo>
                  <a:pt x="13246" y="8064"/>
                </a:lnTo>
                <a:lnTo>
                  <a:pt x="10442" y="4152"/>
                </a:lnTo>
                <a:close/>
              </a:path>
              <a:path w="13334" h="8254">
                <a:moveTo>
                  <a:pt x="0" y="0"/>
                </a:moveTo>
                <a:lnTo>
                  <a:pt x="584" y="1384"/>
                </a:lnTo>
                <a:lnTo>
                  <a:pt x="1689" y="4203"/>
                </a:lnTo>
                <a:lnTo>
                  <a:pt x="10442" y="4152"/>
                </a:lnTo>
                <a:lnTo>
                  <a:pt x="9486" y="2819"/>
                </a:lnTo>
                <a:lnTo>
                  <a:pt x="3619" y="80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6" name="object 1766"/>
          <p:cNvSpPr/>
          <p:nvPr/>
        </p:nvSpPr>
        <p:spPr>
          <a:xfrm>
            <a:off x="8672800" y="5511679"/>
            <a:ext cx="21590" cy="12065"/>
          </a:xfrm>
          <a:custGeom>
            <a:avLst/>
            <a:gdLst/>
            <a:ahLst/>
            <a:cxnLst/>
            <a:rect l="l" t="t" r="r" b="b"/>
            <a:pathLst>
              <a:path w="21590" h="12064">
                <a:moveTo>
                  <a:pt x="11150" y="0"/>
                </a:moveTo>
                <a:lnTo>
                  <a:pt x="2438" y="5994"/>
                </a:lnTo>
                <a:lnTo>
                  <a:pt x="0" y="7873"/>
                </a:lnTo>
                <a:lnTo>
                  <a:pt x="1130" y="9118"/>
                </a:lnTo>
                <a:lnTo>
                  <a:pt x="3352" y="11709"/>
                </a:lnTo>
                <a:lnTo>
                  <a:pt x="8839" y="3289"/>
                </a:lnTo>
                <a:lnTo>
                  <a:pt x="21577" y="888"/>
                </a:lnTo>
                <a:lnTo>
                  <a:pt x="1115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7" name="object 1767"/>
          <p:cNvSpPr/>
          <p:nvPr/>
        </p:nvSpPr>
        <p:spPr>
          <a:xfrm>
            <a:off x="8661935" y="5496260"/>
            <a:ext cx="21590" cy="16510"/>
          </a:xfrm>
          <a:custGeom>
            <a:avLst/>
            <a:gdLst/>
            <a:ahLst/>
            <a:cxnLst/>
            <a:rect l="l" t="t" r="r" b="b"/>
            <a:pathLst>
              <a:path w="21590" h="16510">
                <a:moveTo>
                  <a:pt x="21564" y="0"/>
                </a:moveTo>
                <a:lnTo>
                  <a:pt x="12712" y="215"/>
                </a:lnTo>
                <a:lnTo>
                  <a:pt x="0" y="12217"/>
                </a:lnTo>
                <a:lnTo>
                  <a:pt x="1358" y="13487"/>
                </a:lnTo>
                <a:lnTo>
                  <a:pt x="4063" y="16141"/>
                </a:lnTo>
                <a:lnTo>
                  <a:pt x="9436" y="6121"/>
                </a:lnTo>
                <a:lnTo>
                  <a:pt x="21564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8" name="object 1768"/>
          <p:cNvSpPr/>
          <p:nvPr/>
        </p:nvSpPr>
        <p:spPr>
          <a:xfrm>
            <a:off x="8639169" y="5469731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20840" y="0"/>
                </a:moveTo>
                <a:lnTo>
                  <a:pt x="13749" y="3768"/>
                </a:lnTo>
                <a:lnTo>
                  <a:pt x="9215" y="7142"/>
                </a:lnTo>
                <a:lnTo>
                  <a:pt x="5283" y="12028"/>
                </a:lnTo>
                <a:lnTo>
                  <a:pt x="0" y="20332"/>
                </a:lnTo>
                <a:lnTo>
                  <a:pt x="1676" y="21475"/>
                </a:lnTo>
                <a:lnTo>
                  <a:pt x="3365" y="22694"/>
                </a:lnTo>
                <a:lnTo>
                  <a:pt x="5079" y="23977"/>
                </a:lnTo>
                <a:lnTo>
                  <a:pt x="7083" y="15801"/>
                </a:lnTo>
                <a:lnTo>
                  <a:pt x="9393" y="10579"/>
                </a:lnTo>
                <a:lnTo>
                  <a:pt x="13486" y="6061"/>
                </a:lnTo>
                <a:lnTo>
                  <a:pt x="2084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9" name="object 1769"/>
          <p:cNvSpPr/>
          <p:nvPr/>
        </p:nvSpPr>
        <p:spPr>
          <a:xfrm>
            <a:off x="8650696" y="5481167"/>
            <a:ext cx="20320" cy="20955"/>
          </a:xfrm>
          <a:custGeom>
            <a:avLst/>
            <a:gdLst/>
            <a:ahLst/>
            <a:cxnLst/>
            <a:rect l="l" t="t" r="r" b="b"/>
            <a:pathLst>
              <a:path w="20320" h="20954">
                <a:moveTo>
                  <a:pt x="20320" y="0"/>
                </a:moveTo>
                <a:lnTo>
                  <a:pt x="14442" y="3754"/>
                </a:lnTo>
                <a:lnTo>
                  <a:pt x="8488" y="8855"/>
                </a:lnTo>
                <a:lnTo>
                  <a:pt x="3369" y="13912"/>
                </a:lnTo>
                <a:lnTo>
                  <a:pt x="0" y="17538"/>
                </a:lnTo>
                <a:lnTo>
                  <a:pt x="1231" y="18516"/>
                </a:lnTo>
                <a:lnTo>
                  <a:pt x="3708" y="20599"/>
                </a:lnTo>
                <a:lnTo>
                  <a:pt x="6889" y="14476"/>
                </a:lnTo>
                <a:lnTo>
                  <a:pt x="9680" y="10290"/>
                </a:lnTo>
                <a:lnTo>
                  <a:pt x="13638" y="6108"/>
                </a:lnTo>
                <a:lnTo>
                  <a:pt x="2032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0" name="object 1770"/>
          <p:cNvSpPr/>
          <p:nvPr/>
        </p:nvSpPr>
        <p:spPr>
          <a:xfrm>
            <a:off x="8649511" y="5504508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600" y="0"/>
                </a:moveTo>
                <a:lnTo>
                  <a:pt x="0" y="1981"/>
                </a:lnTo>
                <a:lnTo>
                  <a:pt x="711" y="3886"/>
                </a:lnTo>
                <a:lnTo>
                  <a:pt x="4127" y="6591"/>
                </a:lnTo>
                <a:lnTo>
                  <a:pt x="6172" y="6908"/>
                </a:lnTo>
                <a:lnTo>
                  <a:pt x="7772" y="4914"/>
                </a:lnTo>
                <a:lnTo>
                  <a:pt x="7035" y="2997"/>
                </a:lnTo>
                <a:lnTo>
                  <a:pt x="5321" y="1651"/>
                </a:lnTo>
                <a:lnTo>
                  <a:pt x="3644" y="279"/>
                </a:lnTo>
                <a:lnTo>
                  <a:pt x="160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1" name="object 1771"/>
          <p:cNvSpPr/>
          <p:nvPr/>
        </p:nvSpPr>
        <p:spPr>
          <a:xfrm>
            <a:off x="8652178" y="5531793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549" y="0"/>
                </a:moveTo>
                <a:lnTo>
                  <a:pt x="0" y="2057"/>
                </a:lnTo>
                <a:lnTo>
                  <a:pt x="800" y="3924"/>
                </a:lnTo>
                <a:lnTo>
                  <a:pt x="4305" y="6527"/>
                </a:lnTo>
                <a:lnTo>
                  <a:pt x="6350" y="6756"/>
                </a:lnTo>
                <a:lnTo>
                  <a:pt x="7874" y="4711"/>
                </a:lnTo>
                <a:lnTo>
                  <a:pt x="7073" y="2832"/>
                </a:lnTo>
                <a:lnTo>
                  <a:pt x="3581" y="228"/>
                </a:lnTo>
                <a:lnTo>
                  <a:pt x="154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2" name="object 1772"/>
          <p:cNvSpPr/>
          <p:nvPr/>
        </p:nvSpPr>
        <p:spPr>
          <a:xfrm>
            <a:off x="8621396" y="5483473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549" y="0"/>
                </a:moveTo>
                <a:lnTo>
                  <a:pt x="0" y="2031"/>
                </a:lnTo>
                <a:lnTo>
                  <a:pt x="800" y="3911"/>
                </a:lnTo>
                <a:lnTo>
                  <a:pt x="2565" y="5194"/>
                </a:lnTo>
                <a:lnTo>
                  <a:pt x="4292" y="6515"/>
                </a:lnTo>
                <a:lnTo>
                  <a:pt x="6350" y="6743"/>
                </a:lnTo>
                <a:lnTo>
                  <a:pt x="7886" y="4698"/>
                </a:lnTo>
                <a:lnTo>
                  <a:pt x="7086" y="2819"/>
                </a:lnTo>
                <a:lnTo>
                  <a:pt x="3581" y="203"/>
                </a:lnTo>
                <a:lnTo>
                  <a:pt x="154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3" name="object 1773"/>
          <p:cNvSpPr/>
          <p:nvPr/>
        </p:nvSpPr>
        <p:spPr>
          <a:xfrm>
            <a:off x="8699831" y="5583429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1231" y="0"/>
                </a:moveTo>
                <a:lnTo>
                  <a:pt x="102" y="546"/>
                </a:lnTo>
                <a:lnTo>
                  <a:pt x="0" y="1587"/>
                </a:lnTo>
                <a:lnTo>
                  <a:pt x="977" y="3543"/>
                </a:lnTo>
                <a:lnTo>
                  <a:pt x="1854" y="4114"/>
                </a:lnTo>
                <a:lnTo>
                  <a:pt x="2984" y="3543"/>
                </a:lnTo>
                <a:lnTo>
                  <a:pt x="3073" y="2501"/>
                </a:lnTo>
                <a:lnTo>
                  <a:pt x="2095" y="546"/>
                </a:lnTo>
                <a:lnTo>
                  <a:pt x="123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4" name="object 1774"/>
          <p:cNvSpPr/>
          <p:nvPr/>
        </p:nvSpPr>
        <p:spPr>
          <a:xfrm>
            <a:off x="8597121" y="548385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787" y="0"/>
                </a:moveTo>
                <a:lnTo>
                  <a:pt x="0" y="1003"/>
                </a:lnTo>
                <a:lnTo>
                  <a:pt x="355" y="1943"/>
                </a:lnTo>
                <a:lnTo>
                  <a:pt x="2070" y="3340"/>
                </a:lnTo>
                <a:lnTo>
                  <a:pt x="3111" y="3467"/>
                </a:lnTo>
                <a:lnTo>
                  <a:pt x="3898" y="2476"/>
                </a:lnTo>
                <a:lnTo>
                  <a:pt x="3530" y="1511"/>
                </a:lnTo>
                <a:lnTo>
                  <a:pt x="1816" y="139"/>
                </a:lnTo>
                <a:lnTo>
                  <a:pt x="78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5" name="object 1775"/>
          <p:cNvSpPr/>
          <p:nvPr/>
        </p:nvSpPr>
        <p:spPr>
          <a:xfrm>
            <a:off x="8622571" y="5495666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800" y="0"/>
                </a:moveTo>
                <a:lnTo>
                  <a:pt x="0" y="1003"/>
                </a:lnTo>
                <a:lnTo>
                  <a:pt x="355" y="1943"/>
                </a:lnTo>
                <a:lnTo>
                  <a:pt x="2070" y="3327"/>
                </a:lnTo>
                <a:lnTo>
                  <a:pt x="3098" y="3467"/>
                </a:lnTo>
                <a:lnTo>
                  <a:pt x="3898" y="2463"/>
                </a:lnTo>
                <a:lnTo>
                  <a:pt x="3543" y="1511"/>
                </a:lnTo>
                <a:lnTo>
                  <a:pt x="2692" y="825"/>
                </a:lnTo>
                <a:lnTo>
                  <a:pt x="1816" y="152"/>
                </a:lnTo>
                <a:lnTo>
                  <a:pt x="80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6" name="object 1776"/>
          <p:cNvSpPr/>
          <p:nvPr/>
        </p:nvSpPr>
        <p:spPr>
          <a:xfrm>
            <a:off x="8693878" y="5559914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1244" y="0"/>
                </a:moveTo>
                <a:lnTo>
                  <a:pt x="88" y="546"/>
                </a:lnTo>
                <a:lnTo>
                  <a:pt x="0" y="1587"/>
                </a:lnTo>
                <a:lnTo>
                  <a:pt x="990" y="3543"/>
                </a:lnTo>
                <a:lnTo>
                  <a:pt x="1866" y="4102"/>
                </a:lnTo>
                <a:lnTo>
                  <a:pt x="2996" y="3543"/>
                </a:lnTo>
                <a:lnTo>
                  <a:pt x="3073" y="2514"/>
                </a:lnTo>
                <a:lnTo>
                  <a:pt x="2095" y="546"/>
                </a:lnTo>
                <a:lnTo>
                  <a:pt x="124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7" name="object 1777"/>
          <p:cNvSpPr/>
          <p:nvPr/>
        </p:nvSpPr>
        <p:spPr>
          <a:xfrm>
            <a:off x="8637205" y="549970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800" y="0"/>
                </a:moveTo>
                <a:lnTo>
                  <a:pt x="0" y="1003"/>
                </a:lnTo>
                <a:lnTo>
                  <a:pt x="368" y="1955"/>
                </a:lnTo>
                <a:lnTo>
                  <a:pt x="2095" y="3327"/>
                </a:lnTo>
                <a:lnTo>
                  <a:pt x="3111" y="3467"/>
                </a:lnTo>
                <a:lnTo>
                  <a:pt x="3911" y="2463"/>
                </a:lnTo>
                <a:lnTo>
                  <a:pt x="3556" y="1523"/>
                </a:lnTo>
                <a:lnTo>
                  <a:pt x="2705" y="812"/>
                </a:lnTo>
                <a:lnTo>
                  <a:pt x="1841" y="152"/>
                </a:lnTo>
                <a:lnTo>
                  <a:pt x="80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8" name="object 1778"/>
          <p:cNvSpPr/>
          <p:nvPr/>
        </p:nvSpPr>
        <p:spPr>
          <a:xfrm>
            <a:off x="8643628" y="5514318"/>
            <a:ext cx="12065" cy="9525"/>
          </a:xfrm>
          <a:custGeom>
            <a:avLst/>
            <a:gdLst/>
            <a:ahLst/>
            <a:cxnLst/>
            <a:rect l="l" t="t" r="r" b="b"/>
            <a:pathLst>
              <a:path w="12065" h="9525">
                <a:moveTo>
                  <a:pt x="2032" y="0"/>
                </a:moveTo>
                <a:lnTo>
                  <a:pt x="0" y="3174"/>
                </a:lnTo>
                <a:lnTo>
                  <a:pt x="1358" y="5854"/>
                </a:lnTo>
                <a:lnTo>
                  <a:pt x="6769" y="9258"/>
                </a:lnTo>
                <a:lnTo>
                  <a:pt x="9791" y="9410"/>
                </a:lnTo>
                <a:lnTo>
                  <a:pt x="11836" y="6248"/>
                </a:lnTo>
                <a:lnTo>
                  <a:pt x="10464" y="3555"/>
                </a:lnTo>
                <a:lnTo>
                  <a:pt x="5041" y="114"/>
                </a:lnTo>
                <a:lnTo>
                  <a:pt x="203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9" name="object 1779"/>
          <p:cNvSpPr/>
          <p:nvPr/>
        </p:nvSpPr>
        <p:spPr>
          <a:xfrm>
            <a:off x="8602502" y="5476775"/>
            <a:ext cx="12065" cy="9525"/>
          </a:xfrm>
          <a:custGeom>
            <a:avLst/>
            <a:gdLst/>
            <a:ahLst/>
            <a:cxnLst/>
            <a:rect l="l" t="t" r="r" b="b"/>
            <a:pathLst>
              <a:path w="12065" h="9525">
                <a:moveTo>
                  <a:pt x="2032" y="0"/>
                </a:moveTo>
                <a:lnTo>
                  <a:pt x="0" y="3162"/>
                </a:lnTo>
                <a:lnTo>
                  <a:pt x="1358" y="5842"/>
                </a:lnTo>
                <a:lnTo>
                  <a:pt x="6781" y="9271"/>
                </a:lnTo>
                <a:lnTo>
                  <a:pt x="9804" y="9385"/>
                </a:lnTo>
                <a:lnTo>
                  <a:pt x="11823" y="6235"/>
                </a:lnTo>
                <a:lnTo>
                  <a:pt x="10464" y="3556"/>
                </a:lnTo>
                <a:lnTo>
                  <a:pt x="5041" y="127"/>
                </a:lnTo>
                <a:lnTo>
                  <a:pt x="203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0" name="object 1780"/>
          <p:cNvSpPr/>
          <p:nvPr/>
        </p:nvSpPr>
        <p:spPr>
          <a:xfrm>
            <a:off x="8675158" y="5546371"/>
            <a:ext cx="7620" cy="10160"/>
          </a:xfrm>
          <a:custGeom>
            <a:avLst/>
            <a:gdLst/>
            <a:ahLst/>
            <a:cxnLst/>
            <a:rect l="l" t="t" r="r" b="b"/>
            <a:pathLst>
              <a:path w="7620" h="10160">
                <a:moveTo>
                  <a:pt x="2692" y="0"/>
                </a:moveTo>
                <a:lnTo>
                  <a:pt x="38" y="1498"/>
                </a:lnTo>
                <a:lnTo>
                  <a:pt x="0" y="3937"/>
                </a:lnTo>
                <a:lnTo>
                  <a:pt x="2578" y="8445"/>
                </a:lnTo>
                <a:lnTo>
                  <a:pt x="4711" y="9677"/>
                </a:lnTo>
                <a:lnTo>
                  <a:pt x="7365" y="8166"/>
                </a:lnTo>
                <a:lnTo>
                  <a:pt x="7416" y="5727"/>
                </a:lnTo>
                <a:lnTo>
                  <a:pt x="6134" y="3467"/>
                </a:lnTo>
                <a:lnTo>
                  <a:pt x="4825" y="1219"/>
                </a:lnTo>
                <a:lnTo>
                  <a:pt x="269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1" name="object 1781"/>
          <p:cNvSpPr/>
          <p:nvPr/>
        </p:nvSpPr>
        <p:spPr>
          <a:xfrm>
            <a:off x="8667139" y="5527382"/>
            <a:ext cx="6985" cy="6350"/>
          </a:xfrm>
          <a:custGeom>
            <a:avLst/>
            <a:gdLst/>
            <a:ahLst/>
            <a:cxnLst/>
            <a:rect l="l" t="t" r="r" b="b"/>
            <a:pathLst>
              <a:path w="6984" h="6350">
                <a:moveTo>
                  <a:pt x="1346" y="0"/>
                </a:moveTo>
                <a:lnTo>
                  <a:pt x="0" y="1625"/>
                </a:lnTo>
                <a:lnTo>
                  <a:pt x="609" y="3225"/>
                </a:lnTo>
                <a:lnTo>
                  <a:pt x="2019" y="4330"/>
                </a:lnTo>
                <a:lnTo>
                  <a:pt x="3429" y="5473"/>
                </a:lnTo>
                <a:lnTo>
                  <a:pt x="5130" y="5727"/>
                </a:lnTo>
                <a:lnTo>
                  <a:pt x="5778" y="4889"/>
                </a:lnTo>
                <a:lnTo>
                  <a:pt x="6438" y="4076"/>
                </a:lnTo>
                <a:lnTo>
                  <a:pt x="5829" y="2489"/>
                </a:lnTo>
                <a:lnTo>
                  <a:pt x="3022" y="228"/>
                </a:lnTo>
                <a:lnTo>
                  <a:pt x="134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2" name="object 1782"/>
          <p:cNvSpPr/>
          <p:nvPr/>
        </p:nvSpPr>
        <p:spPr>
          <a:xfrm>
            <a:off x="8691737" y="5574743"/>
            <a:ext cx="5080" cy="6350"/>
          </a:xfrm>
          <a:custGeom>
            <a:avLst/>
            <a:gdLst/>
            <a:ahLst/>
            <a:cxnLst/>
            <a:rect l="l" t="t" r="r" b="b"/>
            <a:pathLst>
              <a:path w="5079" h="6350">
                <a:moveTo>
                  <a:pt x="1866" y="0"/>
                </a:moveTo>
                <a:lnTo>
                  <a:pt x="126" y="876"/>
                </a:lnTo>
                <a:lnTo>
                  <a:pt x="0" y="2438"/>
                </a:lnTo>
                <a:lnTo>
                  <a:pt x="1485" y="5435"/>
                </a:lnTo>
                <a:lnTo>
                  <a:pt x="2832" y="6299"/>
                </a:lnTo>
                <a:lnTo>
                  <a:pt x="4610" y="5422"/>
                </a:lnTo>
                <a:lnTo>
                  <a:pt x="4711" y="3860"/>
                </a:lnTo>
                <a:lnTo>
                  <a:pt x="3213" y="850"/>
                </a:lnTo>
                <a:lnTo>
                  <a:pt x="186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3" name="object 1783"/>
          <p:cNvSpPr/>
          <p:nvPr/>
        </p:nvSpPr>
        <p:spPr>
          <a:xfrm>
            <a:off x="8591962" y="5477899"/>
            <a:ext cx="108585" cy="100330"/>
          </a:xfrm>
          <a:custGeom>
            <a:avLst/>
            <a:gdLst/>
            <a:ahLst/>
            <a:cxnLst/>
            <a:rect l="l" t="t" r="r" b="b"/>
            <a:pathLst>
              <a:path w="108584" h="100329">
                <a:moveTo>
                  <a:pt x="14755" y="0"/>
                </a:moveTo>
                <a:lnTo>
                  <a:pt x="9338" y="1749"/>
                </a:lnTo>
                <a:lnTo>
                  <a:pt x="4275" y="6056"/>
                </a:lnTo>
                <a:lnTo>
                  <a:pt x="205" y="12458"/>
                </a:lnTo>
                <a:lnTo>
                  <a:pt x="0" y="18237"/>
                </a:lnTo>
                <a:lnTo>
                  <a:pt x="7212" y="23458"/>
                </a:lnTo>
                <a:lnTo>
                  <a:pt x="23554" y="31834"/>
                </a:lnTo>
                <a:lnTo>
                  <a:pt x="50738" y="47078"/>
                </a:lnTo>
                <a:lnTo>
                  <a:pt x="80158" y="70075"/>
                </a:lnTo>
                <a:lnTo>
                  <a:pt x="100314" y="91598"/>
                </a:lnTo>
                <a:lnTo>
                  <a:pt x="108576" y="100196"/>
                </a:lnTo>
                <a:lnTo>
                  <a:pt x="86152" y="50313"/>
                </a:lnTo>
                <a:lnTo>
                  <a:pt x="52667" y="16535"/>
                </a:lnTo>
                <a:lnTo>
                  <a:pt x="19890" y="1269"/>
                </a:lnTo>
                <a:lnTo>
                  <a:pt x="14755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4" name="object 1784"/>
          <p:cNvSpPr/>
          <p:nvPr/>
        </p:nvSpPr>
        <p:spPr>
          <a:xfrm>
            <a:off x="8541274" y="5558035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4">
                <a:moveTo>
                  <a:pt x="22497" y="6743"/>
                </a:moveTo>
                <a:lnTo>
                  <a:pt x="12217" y="6743"/>
                </a:lnTo>
                <a:lnTo>
                  <a:pt x="13690" y="10071"/>
                </a:lnTo>
                <a:lnTo>
                  <a:pt x="16605" y="17568"/>
                </a:lnTo>
                <a:lnTo>
                  <a:pt x="17575" y="22244"/>
                </a:lnTo>
                <a:lnTo>
                  <a:pt x="17659" y="24942"/>
                </a:lnTo>
                <a:lnTo>
                  <a:pt x="17358" y="29723"/>
                </a:lnTo>
                <a:lnTo>
                  <a:pt x="15544" y="39992"/>
                </a:lnTo>
                <a:lnTo>
                  <a:pt x="18970" y="30948"/>
                </a:lnTo>
                <a:lnTo>
                  <a:pt x="20229" y="24650"/>
                </a:lnTo>
                <a:lnTo>
                  <a:pt x="19429" y="18143"/>
                </a:lnTo>
                <a:lnTo>
                  <a:pt x="16675" y="8470"/>
                </a:lnTo>
                <a:lnTo>
                  <a:pt x="20809" y="8470"/>
                </a:lnTo>
                <a:lnTo>
                  <a:pt x="20358" y="7556"/>
                </a:lnTo>
                <a:lnTo>
                  <a:pt x="23380" y="7556"/>
                </a:lnTo>
                <a:lnTo>
                  <a:pt x="22497" y="6743"/>
                </a:lnTo>
                <a:close/>
              </a:path>
              <a:path w="28575" h="40004">
                <a:moveTo>
                  <a:pt x="20809" y="8470"/>
                </a:moveTo>
                <a:lnTo>
                  <a:pt x="16675" y="8470"/>
                </a:lnTo>
                <a:lnTo>
                  <a:pt x="21339" y="14891"/>
                </a:lnTo>
                <a:lnTo>
                  <a:pt x="23606" y="20069"/>
                </a:lnTo>
                <a:lnTo>
                  <a:pt x="24115" y="26737"/>
                </a:lnTo>
                <a:lnTo>
                  <a:pt x="23507" y="37630"/>
                </a:lnTo>
                <a:lnTo>
                  <a:pt x="26223" y="29066"/>
                </a:lnTo>
                <a:lnTo>
                  <a:pt x="26800" y="23079"/>
                </a:lnTo>
                <a:lnTo>
                  <a:pt x="24943" y="16848"/>
                </a:lnTo>
                <a:lnTo>
                  <a:pt x="20809" y="8470"/>
                </a:lnTo>
                <a:close/>
              </a:path>
              <a:path w="28575" h="40004">
                <a:moveTo>
                  <a:pt x="12117" y="12700"/>
                </a:moveTo>
                <a:lnTo>
                  <a:pt x="7298" y="12700"/>
                </a:lnTo>
                <a:lnTo>
                  <a:pt x="8686" y="13487"/>
                </a:lnTo>
                <a:lnTo>
                  <a:pt x="9944" y="19215"/>
                </a:lnTo>
                <a:lnTo>
                  <a:pt x="7797" y="37096"/>
                </a:lnTo>
                <a:lnTo>
                  <a:pt x="10385" y="29208"/>
                </a:lnTo>
                <a:lnTo>
                  <a:pt x="11639" y="22244"/>
                </a:lnTo>
                <a:lnTo>
                  <a:pt x="11972" y="17568"/>
                </a:lnTo>
                <a:lnTo>
                  <a:pt x="12080" y="14891"/>
                </a:lnTo>
                <a:lnTo>
                  <a:pt x="12117" y="12700"/>
                </a:lnTo>
                <a:close/>
              </a:path>
              <a:path w="28575" h="40004">
                <a:moveTo>
                  <a:pt x="7093" y="13169"/>
                </a:moveTo>
                <a:lnTo>
                  <a:pt x="4889" y="13169"/>
                </a:lnTo>
                <a:lnTo>
                  <a:pt x="1473" y="21170"/>
                </a:lnTo>
                <a:lnTo>
                  <a:pt x="2717" y="29540"/>
                </a:lnTo>
                <a:lnTo>
                  <a:pt x="3670" y="23590"/>
                </a:lnTo>
                <a:lnTo>
                  <a:pt x="5365" y="17195"/>
                </a:lnTo>
                <a:lnTo>
                  <a:pt x="5487" y="16848"/>
                </a:lnTo>
                <a:lnTo>
                  <a:pt x="7093" y="13169"/>
                </a:lnTo>
                <a:close/>
              </a:path>
              <a:path w="28575" h="40004">
                <a:moveTo>
                  <a:pt x="1191" y="18149"/>
                </a:moveTo>
                <a:lnTo>
                  <a:pt x="308" y="20891"/>
                </a:lnTo>
                <a:lnTo>
                  <a:pt x="0" y="24942"/>
                </a:lnTo>
                <a:lnTo>
                  <a:pt x="1191" y="18149"/>
                </a:lnTo>
                <a:close/>
              </a:path>
              <a:path w="28575" h="40004">
                <a:moveTo>
                  <a:pt x="23380" y="7556"/>
                </a:moveTo>
                <a:lnTo>
                  <a:pt x="20358" y="7556"/>
                </a:lnTo>
                <a:lnTo>
                  <a:pt x="23774" y="9817"/>
                </a:lnTo>
                <a:lnTo>
                  <a:pt x="26842" y="17195"/>
                </a:lnTo>
                <a:lnTo>
                  <a:pt x="28194" y="20891"/>
                </a:lnTo>
                <a:lnTo>
                  <a:pt x="25476" y="9486"/>
                </a:lnTo>
                <a:lnTo>
                  <a:pt x="23380" y="7556"/>
                </a:lnTo>
                <a:close/>
              </a:path>
              <a:path w="28575" h="40004">
                <a:moveTo>
                  <a:pt x="1579" y="16943"/>
                </a:moveTo>
                <a:lnTo>
                  <a:pt x="1358" y="17195"/>
                </a:lnTo>
                <a:lnTo>
                  <a:pt x="1191" y="18149"/>
                </a:lnTo>
                <a:lnTo>
                  <a:pt x="1579" y="16943"/>
                </a:lnTo>
                <a:close/>
              </a:path>
              <a:path w="28575" h="40004">
                <a:moveTo>
                  <a:pt x="15176" y="0"/>
                </a:moveTo>
                <a:lnTo>
                  <a:pt x="9906" y="3784"/>
                </a:lnTo>
                <a:lnTo>
                  <a:pt x="4775" y="11772"/>
                </a:lnTo>
                <a:lnTo>
                  <a:pt x="1739" y="16446"/>
                </a:lnTo>
                <a:lnTo>
                  <a:pt x="1579" y="16943"/>
                </a:lnTo>
                <a:lnTo>
                  <a:pt x="4889" y="13169"/>
                </a:lnTo>
                <a:lnTo>
                  <a:pt x="7093" y="13169"/>
                </a:lnTo>
                <a:lnTo>
                  <a:pt x="7298" y="12700"/>
                </a:lnTo>
                <a:lnTo>
                  <a:pt x="12117" y="12700"/>
                </a:lnTo>
                <a:lnTo>
                  <a:pt x="12217" y="6743"/>
                </a:lnTo>
                <a:lnTo>
                  <a:pt x="22497" y="6743"/>
                </a:lnTo>
                <a:lnTo>
                  <a:pt x="15176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5" name="object 1785"/>
          <p:cNvSpPr/>
          <p:nvPr/>
        </p:nvSpPr>
        <p:spPr>
          <a:xfrm>
            <a:off x="8874112" y="6006993"/>
            <a:ext cx="69850" cy="61594"/>
          </a:xfrm>
          <a:custGeom>
            <a:avLst/>
            <a:gdLst/>
            <a:ahLst/>
            <a:cxnLst/>
            <a:rect l="l" t="t" r="r" b="b"/>
            <a:pathLst>
              <a:path w="69850" h="61595">
                <a:moveTo>
                  <a:pt x="11849" y="0"/>
                </a:moveTo>
                <a:lnTo>
                  <a:pt x="14203" y="8508"/>
                </a:lnTo>
                <a:lnTo>
                  <a:pt x="15654" y="24512"/>
                </a:lnTo>
                <a:lnTo>
                  <a:pt x="12240" y="42099"/>
                </a:lnTo>
                <a:lnTo>
                  <a:pt x="0" y="55359"/>
                </a:lnTo>
                <a:lnTo>
                  <a:pt x="12941" y="61087"/>
                </a:lnTo>
                <a:lnTo>
                  <a:pt x="34013" y="60096"/>
                </a:lnTo>
                <a:lnTo>
                  <a:pt x="46931" y="55448"/>
                </a:lnTo>
                <a:lnTo>
                  <a:pt x="47612" y="54622"/>
                </a:lnTo>
                <a:lnTo>
                  <a:pt x="23304" y="54622"/>
                </a:lnTo>
                <a:lnTo>
                  <a:pt x="28041" y="50761"/>
                </a:lnTo>
                <a:lnTo>
                  <a:pt x="28717" y="50165"/>
                </a:lnTo>
                <a:lnTo>
                  <a:pt x="19507" y="50165"/>
                </a:lnTo>
                <a:lnTo>
                  <a:pt x="20052" y="49542"/>
                </a:lnTo>
                <a:lnTo>
                  <a:pt x="15151" y="49542"/>
                </a:lnTo>
                <a:lnTo>
                  <a:pt x="18796" y="42037"/>
                </a:lnTo>
                <a:lnTo>
                  <a:pt x="19415" y="40360"/>
                </a:lnTo>
                <a:lnTo>
                  <a:pt x="15328" y="40360"/>
                </a:lnTo>
                <a:lnTo>
                  <a:pt x="19753" y="29500"/>
                </a:lnTo>
                <a:lnTo>
                  <a:pt x="20846" y="21816"/>
                </a:lnTo>
                <a:lnTo>
                  <a:pt x="20819" y="21517"/>
                </a:lnTo>
                <a:lnTo>
                  <a:pt x="18339" y="13103"/>
                </a:lnTo>
                <a:lnTo>
                  <a:pt x="11849" y="0"/>
                </a:lnTo>
                <a:close/>
              </a:path>
              <a:path w="69850" h="61595">
                <a:moveTo>
                  <a:pt x="69519" y="19634"/>
                </a:moveTo>
                <a:lnTo>
                  <a:pt x="43071" y="49577"/>
                </a:lnTo>
                <a:lnTo>
                  <a:pt x="23304" y="54622"/>
                </a:lnTo>
                <a:lnTo>
                  <a:pt x="47612" y="54622"/>
                </a:lnTo>
                <a:lnTo>
                  <a:pt x="56998" y="43256"/>
                </a:lnTo>
                <a:lnTo>
                  <a:pt x="69519" y="19634"/>
                </a:lnTo>
                <a:close/>
              </a:path>
              <a:path w="69850" h="61595">
                <a:moveTo>
                  <a:pt x="57264" y="15646"/>
                </a:moveTo>
                <a:lnTo>
                  <a:pt x="24180" y="48285"/>
                </a:lnTo>
                <a:lnTo>
                  <a:pt x="19507" y="50165"/>
                </a:lnTo>
                <a:lnTo>
                  <a:pt x="28717" y="50165"/>
                </a:lnTo>
                <a:lnTo>
                  <a:pt x="32838" y="46523"/>
                </a:lnTo>
                <a:lnTo>
                  <a:pt x="39714" y="39438"/>
                </a:lnTo>
                <a:lnTo>
                  <a:pt x="48060" y="29235"/>
                </a:lnTo>
                <a:lnTo>
                  <a:pt x="57264" y="15646"/>
                </a:lnTo>
                <a:close/>
              </a:path>
              <a:path w="69850" h="61595">
                <a:moveTo>
                  <a:pt x="45821" y="6388"/>
                </a:moveTo>
                <a:lnTo>
                  <a:pt x="20320" y="44678"/>
                </a:lnTo>
                <a:lnTo>
                  <a:pt x="15151" y="49542"/>
                </a:lnTo>
                <a:lnTo>
                  <a:pt x="20052" y="49542"/>
                </a:lnTo>
                <a:lnTo>
                  <a:pt x="24447" y="44526"/>
                </a:lnTo>
                <a:lnTo>
                  <a:pt x="28064" y="40295"/>
                </a:lnTo>
                <a:lnTo>
                  <a:pt x="33415" y="32867"/>
                </a:lnTo>
                <a:lnTo>
                  <a:pt x="39649" y="21675"/>
                </a:lnTo>
                <a:lnTo>
                  <a:pt x="45821" y="6388"/>
                </a:lnTo>
                <a:close/>
              </a:path>
              <a:path w="69850" h="61595">
                <a:moveTo>
                  <a:pt x="25806" y="4991"/>
                </a:moveTo>
                <a:lnTo>
                  <a:pt x="23156" y="21517"/>
                </a:lnTo>
                <a:lnTo>
                  <a:pt x="21182" y="30710"/>
                </a:lnTo>
                <a:lnTo>
                  <a:pt x="18900" y="35886"/>
                </a:lnTo>
                <a:lnTo>
                  <a:pt x="15328" y="40360"/>
                </a:lnTo>
                <a:lnTo>
                  <a:pt x="19415" y="40360"/>
                </a:lnTo>
                <a:lnTo>
                  <a:pt x="20982" y="36118"/>
                </a:lnTo>
                <a:lnTo>
                  <a:pt x="23677" y="26319"/>
                </a:lnTo>
                <a:lnTo>
                  <a:pt x="25589" y="15646"/>
                </a:lnTo>
                <a:lnTo>
                  <a:pt x="25708" y="13103"/>
                </a:lnTo>
                <a:lnTo>
                  <a:pt x="25806" y="4991"/>
                </a:lnTo>
                <a:close/>
              </a:path>
            </a:pathLst>
          </a:custGeom>
          <a:solidFill>
            <a:srgbClr val="7B4E3A">
              <a:alpha val="3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6" name="object 1786"/>
          <p:cNvSpPr/>
          <p:nvPr/>
        </p:nvSpPr>
        <p:spPr>
          <a:xfrm>
            <a:off x="8908243" y="6052287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4432" y="0"/>
                </a:moveTo>
                <a:lnTo>
                  <a:pt x="2997" y="126"/>
                </a:lnTo>
                <a:lnTo>
                  <a:pt x="1790" y="1054"/>
                </a:lnTo>
                <a:lnTo>
                  <a:pt x="558" y="1943"/>
                </a:lnTo>
                <a:lnTo>
                  <a:pt x="0" y="3251"/>
                </a:lnTo>
                <a:lnTo>
                  <a:pt x="1066" y="4686"/>
                </a:lnTo>
                <a:lnTo>
                  <a:pt x="2476" y="4546"/>
                </a:lnTo>
                <a:lnTo>
                  <a:pt x="4940" y="2730"/>
                </a:lnTo>
                <a:lnTo>
                  <a:pt x="5499" y="1435"/>
                </a:lnTo>
                <a:lnTo>
                  <a:pt x="4432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7" name="object 1787"/>
          <p:cNvSpPr/>
          <p:nvPr/>
        </p:nvSpPr>
        <p:spPr>
          <a:xfrm>
            <a:off x="8905409" y="6026602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1269" y="0"/>
                </a:moveTo>
                <a:lnTo>
                  <a:pt x="584" y="584"/>
                </a:lnTo>
                <a:lnTo>
                  <a:pt x="304" y="1511"/>
                </a:lnTo>
                <a:lnTo>
                  <a:pt x="0" y="2425"/>
                </a:lnTo>
                <a:lnTo>
                  <a:pt x="215" y="3314"/>
                </a:lnTo>
                <a:lnTo>
                  <a:pt x="1282" y="3657"/>
                </a:lnTo>
                <a:lnTo>
                  <a:pt x="1968" y="3060"/>
                </a:lnTo>
                <a:lnTo>
                  <a:pt x="2552" y="1206"/>
                </a:lnTo>
                <a:lnTo>
                  <a:pt x="2349" y="330"/>
                </a:lnTo>
                <a:lnTo>
                  <a:pt x="1269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8" name="object 1788"/>
          <p:cNvSpPr/>
          <p:nvPr/>
        </p:nvSpPr>
        <p:spPr>
          <a:xfrm>
            <a:off x="8916465" y="6045385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4749" y="0"/>
                </a:moveTo>
                <a:lnTo>
                  <a:pt x="3213" y="177"/>
                </a:lnTo>
                <a:lnTo>
                  <a:pt x="609" y="2095"/>
                </a:lnTo>
                <a:lnTo>
                  <a:pt x="0" y="3479"/>
                </a:lnTo>
                <a:lnTo>
                  <a:pt x="1143" y="5041"/>
                </a:lnTo>
                <a:lnTo>
                  <a:pt x="2667" y="4876"/>
                </a:lnTo>
                <a:lnTo>
                  <a:pt x="3987" y="3924"/>
                </a:lnTo>
                <a:lnTo>
                  <a:pt x="5295" y="2946"/>
                </a:lnTo>
                <a:lnTo>
                  <a:pt x="5892" y="1549"/>
                </a:lnTo>
                <a:lnTo>
                  <a:pt x="5308" y="787"/>
                </a:lnTo>
                <a:lnTo>
                  <a:pt x="474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9" name="object 1789"/>
          <p:cNvSpPr/>
          <p:nvPr/>
        </p:nvSpPr>
        <p:spPr>
          <a:xfrm>
            <a:off x="8896162" y="6038142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2387" y="0"/>
                </a:moveTo>
                <a:lnTo>
                  <a:pt x="1181" y="952"/>
                </a:lnTo>
                <a:lnTo>
                  <a:pt x="0" y="3975"/>
                </a:lnTo>
                <a:lnTo>
                  <a:pt x="254" y="5473"/>
                </a:lnTo>
                <a:lnTo>
                  <a:pt x="2032" y="6159"/>
                </a:lnTo>
                <a:lnTo>
                  <a:pt x="3238" y="5232"/>
                </a:lnTo>
                <a:lnTo>
                  <a:pt x="4419" y="2197"/>
                </a:lnTo>
                <a:lnTo>
                  <a:pt x="4165" y="698"/>
                </a:lnTo>
                <a:lnTo>
                  <a:pt x="238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0" name="object 1790"/>
          <p:cNvSpPr/>
          <p:nvPr/>
        </p:nvSpPr>
        <p:spPr>
          <a:xfrm>
            <a:off x="8910712" y="6034918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5">
                <a:moveTo>
                  <a:pt x="2844" y="0"/>
                </a:moveTo>
                <a:lnTo>
                  <a:pt x="1765" y="342"/>
                </a:lnTo>
                <a:lnTo>
                  <a:pt x="215" y="2146"/>
                </a:lnTo>
                <a:lnTo>
                  <a:pt x="0" y="3251"/>
                </a:lnTo>
                <a:lnTo>
                  <a:pt x="1066" y="4165"/>
                </a:lnTo>
                <a:lnTo>
                  <a:pt x="2133" y="3810"/>
                </a:lnTo>
                <a:lnTo>
                  <a:pt x="3708" y="2006"/>
                </a:lnTo>
                <a:lnTo>
                  <a:pt x="3911" y="889"/>
                </a:lnTo>
                <a:lnTo>
                  <a:pt x="2844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1" name="object 1791"/>
          <p:cNvSpPr/>
          <p:nvPr/>
        </p:nvSpPr>
        <p:spPr>
          <a:xfrm>
            <a:off x="8893029" y="6022811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1549" y="0"/>
                </a:moveTo>
                <a:lnTo>
                  <a:pt x="698" y="749"/>
                </a:lnTo>
                <a:lnTo>
                  <a:pt x="0" y="3022"/>
                </a:lnTo>
                <a:lnTo>
                  <a:pt x="253" y="4114"/>
                </a:lnTo>
                <a:lnTo>
                  <a:pt x="1600" y="4533"/>
                </a:lnTo>
                <a:lnTo>
                  <a:pt x="2425" y="3784"/>
                </a:lnTo>
                <a:lnTo>
                  <a:pt x="3136" y="1511"/>
                </a:lnTo>
                <a:lnTo>
                  <a:pt x="2870" y="419"/>
                </a:lnTo>
                <a:lnTo>
                  <a:pt x="154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2" name="object 1792"/>
          <p:cNvSpPr/>
          <p:nvPr/>
        </p:nvSpPr>
        <p:spPr>
          <a:xfrm>
            <a:off x="8903149" y="6046457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581" y="0"/>
                </a:moveTo>
                <a:lnTo>
                  <a:pt x="2463" y="76"/>
                </a:lnTo>
                <a:lnTo>
                  <a:pt x="482" y="1397"/>
                </a:lnTo>
                <a:lnTo>
                  <a:pt x="0" y="2413"/>
                </a:lnTo>
                <a:lnTo>
                  <a:pt x="774" y="3568"/>
                </a:lnTo>
                <a:lnTo>
                  <a:pt x="1917" y="3492"/>
                </a:lnTo>
                <a:lnTo>
                  <a:pt x="3886" y="2159"/>
                </a:lnTo>
                <a:lnTo>
                  <a:pt x="4368" y="1155"/>
                </a:lnTo>
                <a:lnTo>
                  <a:pt x="3987" y="571"/>
                </a:lnTo>
                <a:lnTo>
                  <a:pt x="358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3" name="object 1793"/>
          <p:cNvSpPr/>
          <p:nvPr/>
        </p:nvSpPr>
        <p:spPr>
          <a:xfrm>
            <a:off x="8927133" y="6036099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5">
                <a:moveTo>
                  <a:pt x="2959" y="0"/>
                </a:moveTo>
                <a:lnTo>
                  <a:pt x="1879" y="304"/>
                </a:lnTo>
                <a:lnTo>
                  <a:pt x="1079" y="1193"/>
                </a:lnTo>
                <a:lnTo>
                  <a:pt x="238" y="2044"/>
                </a:lnTo>
                <a:lnTo>
                  <a:pt x="0" y="3124"/>
                </a:lnTo>
                <a:lnTo>
                  <a:pt x="1015" y="4102"/>
                </a:lnTo>
                <a:lnTo>
                  <a:pt x="2095" y="3797"/>
                </a:lnTo>
                <a:lnTo>
                  <a:pt x="3736" y="2031"/>
                </a:lnTo>
                <a:lnTo>
                  <a:pt x="3987" y="965"/>
                </a:lnTo>
                <a:lnTo>
                  <a:pt x="3492" y="482"/>
                </a:lnTo>
                <a:lnTo>
                  <a:pt x="295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4" name="object 1794"/>
          <p:cNvSpPr/>
          <p:nvPr/>
        </p:nvSpPr>
        <p:spPr>
          <a:xfrm>
            <a:off x="8681417" y="6134067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13129" y="15608"/>
                </a:moveTo>
                <a:lnTo>
                  <a:pt x="7327" y="15608"/>
                </a:lnTo>
                <a:lnTo>
                  <a:pt x="12623" y="17779"/>
                </a:lnTo>
                <a:lnTo>
                  <a:pt x="25895" y="29349"/>
                </a:lnTo>
                <a:lnTo>
                  <a:pt x="19481" y="19621"/>
                </a:lnTo>
                <a:lnTo>
                  <a:pt x="13129" y="15608"/>
                </a:lnTo>
                <a:close/>
              </a:path>
              <a:path w="35559" h="29845">
                <a:moveTo>
                  <a:pt x="7318" y="18491"/>
                </a:moveTo>
                <a:lnTo>
                  <a:pt x="4991" y="18491"/>
                </a:lnTo>
                <a:lnTo>
                  <a:pt x="9575" y="25628"/>
                </a:lnTo>
                <a:lnTo>
                  <a:pt x="17030" y="29235"/>
                </a:lnTo>
                <a:lnTo>
                  <a:pt x="12739" y="25200"/>
                </a:lnTo>
                <a:lnTo>
                  <a:pt x="8388" y="20188"/>
                </a:lnTo>
                <a:lnTo>
                  <a:pt x="7318" y="18491"/>
                </a:lnTo>
                <a:close/>
              </a:path>
              <a:path w="35559" h="29845">
                <a:moveTo>
                  <a:pt x="6990" y="24195"/>
                </a:moveTo>
                <a:lnTo>
                  <a:pt x="8712" y="26415"/>
                </a:lnTo>
                <a:lnTo>
                  <a:pt x="11798" y="28892"/>
                </a:lnTo>
                <a:lnTo>
                  <a:pt x="6990" y="24195"/>
                </a:lnTo>
                <a:close/>
              </a:path>
              <a:path w="35559" h="29845">
                <a:moveTo>
                  <a:pt x="15495" y="9093"/>
                </a:moveTo>
                <a:lnTo>
                  <a:pt x="3822" y="9093"/>
                </a:lnTo>
                <a:lnTo>
                  <a:pt x="7302" y="9728"/>
                </a:lnTo>
                <a:lnTo>
                  <a:pt x="14968" y="11534"/>
                </a:lnTo>
                <a:lnTo>
                  <a:pt x="20151" y="13700"/>
                </a:lnTo>
                <a:lnTo>
                  <a:pt x="25215" y="17632"/>
                </a:lnTo>
                <a:lnTo>
                  <a:pt x="32524" y="24739"/>
                </a:lnTo>
                <a:lnTo>
                  <a:pt x="27085" y="17024"/>
                </a:lnTo>
                <a:lnTo>
                  <a:pt x="22682" y="12547"/>
                </a:lnTo>
                <a:lnTo>
                  <a:pt x="16983" y="9594"/>
                </a:lnTo>
                <a:lnTo>
                  <a:pt x="15495" y="9093"/>
                </a:lnTo>
                <a:close/>
              </a:path>
              <a:path w="35559" h="29845">
                <a:moveTo>
                  <a:pt x="6214" y="23195"/>
                </a:moveTo>
                <a:lnTo>
                  <a:pt x="6299" y="23520"/>
                </a:lnTo>
                <a:lnTo>
                  <a:pt x="6990" y="24195"/>
                </a:lnTo>
                <a:lnTo>
                  <a:pt x="6214" y="23195"/>
                </a:lnTo>
                <a:close/>
              </a:path>
              <a:path w="35559" h="29845">
                <a:moveTo>
                  <a:pt x="13309" y="0"/>
                </a:moveTo>
                <a:lnTo>
                  <a:pt x="0" y="3009"/>
                </a:lnTo>
                <a:lnTo>
                  <a:pt x="165" y="9296"/>
                </a:lnTo>
                <a:lnTo>
                  <a:pt x="5905" y="22796"/>
                </a:lnTo>
                <a:lnTo>
                  <a:pt x="6214" y="23195"/>
                </a:lnTo>
                <a:lnTo>
                  <a:pt x="4991" y="18491"/>
                </a:lnTo>
                <a:lnTo>
                  <a:pt x="7318" y="18491"/>
                </a:lnTo>
                <a:lnTo>
                  <a:pt x="5932" y="16292"/>
                </a:lnTo>
                <a:lnTo>
                  <a:pt x="7327" y="15608"/>
                </a:lnTo>
                <a:lnTo>
                  <a:pt x="13129" y="15608"/>
                </a:lnTo>
                <a:lnTo>
                  <a:pt x="11963" y="14871"/>
                </a:lnTo>
                <a:lnTo>
                  <a:pt x="3822" y="9093"/>
                </a:lnTo>
                <a:lnTo>
                  <a:pt x="15495" y="9093"/>
                </a:lnTo>
                <a:lnTo>
                  <a:pt x="7658" y="6451"/>
                </a:lnTo>
                <a:lnTo>
                  <a:pt x="15421" y="6274"/>
                </a:lnTo>
                <a:lnTo>
                  <a:pt x="24512" y="6274"/>
                </a:lnTo>
                <a:lnTo>
                  <a:pt x="18957" y="4485"/>
                </a:lnTo>
                <a:lnTo>
                  <a:pt x="8928" y="3022"/>
                </a:lnTo>
                <a:lnTo>
                  <a:pt x="12674" y="1536"/>
                </a:lnTo>
                <a:lnTo>
                  <a:pt x="17312" y="1536"/>
                </a:lnTo>
                <a:lnTo>
                  <a:pt x="13309" y="0"/>
                </a:lnTo>
                <a:close/>
              </a:path>
              <a:path w="35559" h="29845">
                <a:moveTo>
                  <a:pt x="24512" y="6274"/>
                </a:moveTo>
                <a:lnTo>
                  <a:pt x="15421" y="6274"/>
                </a:lnTo>
                <a:lnTo>
                  <a:pt x="20853" y="7321"/>
                </a:lnTo>
                <a:lnTo>
                  <a:pt x="26514" y="10587"/>
                </a:lnTo>
                <a:lnTo>
                  <a:pt x="34963" y="17068"/>
                </a:lnTo>
                <a:lnTo>
                  <a:pt x="29534" y="10191"/>
                </a:lnTo>
                <a:lnTo>
                  <a:pt x="25012" y="6435"/>
                </a:lnTo>
                <a:lnTo>
                  <a:pt x="24512" y="6274"/>
                </a:lnTo>
                <a:close/>
              </a:path>
              <a:path w="35559" h="29845">
                <a:moveTo>
                  <a:pt x="17312" y="1536"/>
                </a:moveTo>
                <a:lnTo>
                  <a:pt x="12674" y="1536"/>
                </a:lnTo>
                <a:lnTo>
                  <a:pt x="20053" y="3098"/>
                </a:lnTo>
                <a:lnTo>
                  <a:pt x="24028" y="4114"/>
                </a:lnTo>
                <a:lnTo>
                  <a:pt x="17312" y="1536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5" name="object 1795"/>
          <p:cNvSpPr/>
          <p:nvPr/>
        </p:nvSpPr>
        <p:spPr>
          <a:xfrm>
            <a:off x="8681415" y="6136017"/>
            <a:ext cx="35509" cy="3086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6" name="object 1796"/>
          <p:cNvSpPr/>
          <p:nvPr/>
        </p:nvSpPr>
        <p:spPr>
          <a:xfrm>
            <a:off x="8681417" y="6134067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13129" y="15608"/>
                </a:moveTo>
                <a:lnTo>
                  <a:pt x="7327" y="15608"/>
                </a:lnTo>
                <a:lnTo>
                  <a:pt x="12623" y="17779"/>
                </a:lnTo>
                <a:lnTo>
                  <a:pt x="25895" y="29349"/>
                </a:lnTo>
                <a:lnTo>
                  <a:pt x="19481" y="19621"/>
                </a:lnTo>
                <a:lnTo>
                  <a:pt x="13129" y="15608"/>
                </a:lnTo>
                <a:close/>
              </a:path>
              <a:path w="35559" h="29845">
                <a:moveTo>
                  <a:pt x="7318" y="18491"/>
                </a:moveTo>
                <a:lnTo>
                  <a:pt x="4991" y="18491"/>
                </a:lnTo>
                <a:lnTo>
                  <a:pt x="9575" y="25628"/>
                </a:lnTo>
                <a:lnTo>
                  <a:pt x="17030" y="29235"/>
                </a:lnTo>
                <a:lnTo>
                  <a:pt x="12739" y="25200"/>
                </a:lnTo>
                <a:lnTo>
                  <a:pt x="8388" y="20188"/>
                </a:lnTo>
                <a:lnTo>
                  <a:pt x="7318" y="18491"/>
                </a:lnTo>
                <a:close/>
              </a:path>
              <a:path w="35559" h="29845">
                <a:moveTo>
                  <a:pt x="6990" y="24195"/>
                </a:moveTo>
                <a:lnTo>
                  <a:pt x="8712" y="26415"/>
                </a:lnTo>
                <a:lnTo>
                  <a:pt x="11798" y="28892"/>
                </a:lnTo>
                <a:lnTo>
                  <a:pt x="6990" y="24195"/>
                </a:lnTo>
                <a:close/>
              </a:path>
              <a:path w="35559" h="29845">
                <a:moveTo>
                  <a:pt x="15495" y="9093"/>
                </a:moveTo>
                <a:lnTo>
                  <a:pt x="3822" y="9093"/>
                </a:lnTo>
                <a:lnTo>
                  <a:pt x="7302" y="9728"/>
                </a:lnTo>
                <a:lnTo>
                  <a:pt x="14968" y="11534"/>
                </a:lnTo>
                <a:lnTo>
                  <a:pt x="20151" y="13700"/>
                </a:lnTo>
                <a:lnTo>
                  <a:pt x="25215" y="17632"/>
                </a:lnTo>
                <a:lnTo>
                  <a:pt x="32524" y="24739"/>
                </a:lnTo>
                <a:lnTo>
                  <a:pt x="27085" y="17024"/>
                </a:lnTo>
                <a:lnTo>
                  <a:pt x="22682" y="12547"/>
                </a:lnTo>
                <a:lnTo>
                  <a:pt x="16983" y="9594"/>
                </a:lnTo>
                <a:lnTo>
                  <a:pt x="15495" y="9093"/>
                </a:lnTo>
                <a:close/>
              </a:path>
              <a:path w="35559" h="29845">
                <a:moveTo>
                  <a:pt x="6214" y="23195"/>
                </a:moveTo>
                <a:lnTo>
                  <a:pt x="6299" y="23520"/>
                </a:lnTo>
                <a:lnTo>
                  <a:pt x="6990" y="24195"/>
                </a:lnTo>
                <a:lnTo>
                  <a:pt x="6214" y="23195"/>
                </a:lnTo>
                <a:close/>
              </a:path>
              <a:path w="35559" h="29845">
                <a:moveTo>
                  <a:pt x="13309" y="0"/>
                </a:moveTo>
                <a:lnTo>
                  <a:pt x="0" y="3009"/>
                </a:lnTo>
                <a:lnTo>
                  <a:pt x="165" y="9296"/>
                </a:lnTo>
                <a:lnTo>
                  <a:pt x="5905" y="22796"/>
                </a:lnTo>
                <a:lnTo>
                  <a:pt x="6214" y="23195"/>
                </a:lnTo>
                <a:lnTo>
                  <a:pt x="4991" y="18491"/>
                </a:lnTo>
                <a:lnTo>
                  <a:pt x="7318" y="18491"/>
                </a:lnTo>
                <a:lnTo>
                  <a:pt x="5932" y="16292"/>
                </a:lnTo>
                <a:lnTo>
                  <a:pt x="7327" y="15608"/>
                </a:lnTo>
                <a:lnTo>
                  <a:pt x="13129" y="15608"/>
                </a:lnTo>
                <a:lnTo>
                  <a:pt x="11963" y="14871"/>
                </a:lnTo>
                <a:lnTo>
                  <a:pt x="3822" y="9093"/>
                </a:lnTo>
                <a:lnTo>
                  <a:pt x="15495" y="9093"/>
                </a:lnTo>
                <a:lnTo>
                  <a:pt x="7658" y="6451"/>
                </a:lnTo>
                <a:lnTo>
                  <a:pt x="15421" y="6274"/>
                </a:lnTo>
                <a:lnTo>
                  <a:pt x="24512" y="6274"/>
                </a:lnTo>
                <a:lnTo>
                  <a:pt x="18957" y="4485"/>
                </a:lnTo>
                <a:lnTo>
                  <a:pt x="8928" y="3022"/>
                </a:lnTo>
                <a:lnTo>
                  <a:pt x="12674" y="1536"/>
                </a:lnTo>
                <a:lnTo>
                  <a:pt x="17312" y="1536"/>
                </a:lnTo>
                <a:lnTo>
                  <a:pt x="13309" y="0"/>
                </a:lnTo>
                <a:close/>
              </a:path>
              <a:path w="35559" h="29845">
                <a:moveTo>
                  <a:pt x="24512" y="6274"/>
                </a:moveTo>
                <a:lnTo>
                  <a:pt x="15421" y="6274"/>
                </a:lnTo>
                <a:lnTo>
                  <a:pt x="20853" y="7321"/>
                </a:lnTo>
                <a:lnTo>
                  <a:pt x="26514" y="10587"/>
                </a:lnTo>
                <a:lnTo>
                  <a:pt x="34963" y="17068"/>
                </a:lnTo>
                <a:lnTo>
                  <a:pt x="29534" y="10191"/>
                </a:lnTo>
                <a:lnTo>
                  <a:pt x="25012" y="6435"/>
                </a:lnTo>
                <a:lnTo>
                  <a:pt x="24512" y="6274"/>
                </a:lnTo>
                <a:close/>
              </a:path>
              <a:path w="35559" h="29845">
                <a:moveTo>
                  <a:pt x="17312" y="1536"/>
                </a:moveTo>
                <a:lnTo>
                  <a:pt x="12674" y="1536"/>
                </a:lnTo>
                <a:lnTo>
                  <a:pt x="20053" y="3098"/>
                </a:lnTo>
                <a:lnTo>
                  <a:pt x="24028" y="4114"/>
                </a:lnTo>
                <a:lnTo>
                  <a:pt x="17312" y="1536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7" name="object 1797"/>
          <p:cNvSpPr/>
          <p:nvPr/>
        </p:nvSpPr>
        <p:spPr>
          <a:xfrm>
            <a:off x="8668139" y="6134607"/>
            <a:ext cx="26718" cy="4149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8" name="object 1798"/>
          <p:cNvSpPr/>
          <p:nvPr/>
        </p:nvSpPr>
        <p:spPr>
          <a:xfrm>
            <a:off x="8667128" y="6134608"/>
            <a:ext cx="26670" cy="38735"/>
          </a:xfrm>
          <a:custGeom>
            <a:avLst/>
            <a:gdLst/>
            <a:ahLst/>
            <a:cxnLst/>
            <a:rect l="l" t="t" r="r" b="b"/>
            <a:pathLst>
              <a:path w="26670" h="38735">
                <a:moveTo>
                  <a:pt x="17211" y="7010"/>
                </a:moveTo>
                <a:lnTo>
                  <a:pt x="8683" y="7010"/>
                </a:lnTo>
                <a:lnTo>
                  <a:pt x="10715" y="9905"/>
                </a:lnTo>
                <a:lnTo>
                  <a:pt x="14914" y="16543"/>
                </a:lnTo>
                <a:lnTo>
                  <a:pt x="17084" y="21690"/>
                </a:lnTo>
                <a:lnTo>
                  <a:pt x="17934" y="28024"/>
                </a:lnTo>
                <a:lnTo>
                  <a:pt x="18158" y="38188"/>
                </a:lnTo>
                <a:lnTo>
                  <a:pt x="19710" y="28884"/>
                </a:lnTo>
                <a:lnTo>
                  <a:pt x="19720" y="22618"/>
                </a:lnTo>
                <a:lnTo>
                  <a:pt x="17724" y="16534"/>
                </a:lnTo>
                <a:lnTo>
                  <a:pt x="13281" y="7810"/>
                </a:lnTo>
                <a:lnTo>
                  <a:pt x="17821" y="7810"/>
                </a:lnTo>
                <a:lnTo>
                  <a:pt x="17211" y="7010"/>
                </a:lnTo>
                <a:close/>
              </a:path>
              <a:path w="26670" h="38735">
                <a:moveTo>
                  <a:pt x="9865" y="13631"/>
                </a:moveTo>
                <a:lnTo>
                  <a:pt x="5118" y="13631"/>
                </a:lnTo>
                <a:lnTo>
                  <a:pt x="6601" y="14122"/>
                </a:lnTo>
                <a:lnTo>
                  <a:pt x="8874" y="19354"/>
                </a:lnTo>
                <a:lnTo>
                  <a:pt x="10207" y="36868"/>
                </a:lnTo>
                <a:lnTo>
                  <a:pt x="11179" y="28884"/>
                </a:lnTo>
                <a:lnTo>
                  <a:pt x="11063" y="21936"/>
                </a:lnTo>
                <a:lnTo>
                  <a:pt x="10348" y="16261"/>
                </a:lnTo>
                <a:lnTo>
                  <a:pt x="9865" y="13631"/>
                </a:lnTo>
                <a:close/>
              </a:path>
              <a:path w="26670" h="38735">
                <a:moveTo>
                  <a:pt x="17821" y="7810"/>
                </a:moveTo>
                <a:lnTo>
                  <a:pt x="13281" y="7810"/>
                </a:lnTo>
                <a:lnTo>
                  <a:pt x="18941" y="13083"/>
                </a:lnTo>
                <a:lnTo>
                  <a:pt x="22080" y="17613"/>
                </a:lnTo>
                <a:lnTo>
                  <a:pt x="23827" y="23892"/>
                </a:lnTo>
                <a:lnTo>
                  <a:pt x="25308" y="34416"/>
                </a:lnTo>
                <a:lnTo>
                  <a:pt x="26161" y="26720"/>
                </a:lnTo>
                <a:lnTo>
                  <a:pt x="26090" y="23892"/>
                </a:lnTo>
                <a:lnTo>
                  <a:pt x="25689" y="19883"/>
                </a:lnTo>
                <a:lnTo>
                  <a:pt x="22743" y="14269"/>
                </a:lnTo>
                <a:lnTo>
                  <a:pt x="17821" y="7810"/>
                </a:lnTo>
                <a:close/>
              </a:path>
              <a:path w="26670" h="38735">
                <a:moveTo>
                  <a:pt x="4917" y="14541"/>
                </a:moveTo>
                <a:lnTo>
                  <a:pt x="2930" y="14541"/>
                </a:lnTo>
                <a:lnTo>
                  <a:pt x="1152" y="22809"/>
                </a:lnTo>
                <a:lnTo>
                  <a:pt x="3934" y="30594"/>
                </a:lnTo>
                <a:lnTo>
                  <a:pt x="3835" y="28024"/>
                </a:lnTo>
                <a:lnTo>
                  <a:pt x="3902" y="21690"/>
                </a:lnTo>
                <a:lnTo>
                  <a:pt x="4129" y="18119"/>
                </a:lnTo>
                <a:lnTo>
                  <a:pt x="4917" y="14541"/>
                </a:lnTo>
                <a:close/>
              </a:path>
              <a:path w="26670" h="38735">
                <a:moveTo>
                  <a:pt x="329" y="19886"/>
                </a:moveTo>
                <a:lnTo>
                  <a:pt x="0" y="22809"/>
                </a:lnTo>
                <a:lnTo>
                  <a:pt x="454" y="26720"/>
                </a:lnTo>
                <a:lnTo>
                  <a:pt x="329" y="19886"/>
                </a:lnTo>
                <a:close/>
              </a:path>
              <a:path w="26670" h="38735">
                <a:moveTo>
                  <a:pt x="10233" y="0"/>
                </a:moveTo>
                <a:lnTo>
                  <a:pt x="5915" y="4622"/>
                </a:lnTo>
                <a:lnTo>
                  <a:pt x="570" y="18119"/>
                </a:lnTo>
                <a:lnTo>
                  <a:pt x="453" y="18810"/>
                </a:lnTo>
                <a:lnTo>
                  <a:pt x="2930" y="14541"/>
                </a:lnTo>
                <a:lnTo>
                  <a:pt x="4917" y="14541"/>
                </a:lnTo>
                <a:lnTo>
                  <a:pt x="5118" y="13631"/>
                </a:lnTo>
                <a:lnTo>
                  <a:pt x="9865" y="13631"/>
                </a:lnTo>
                <a:lnTo>
                  <a:pt x="8683" y="7010"/>
                </a:lnTo>
                <a:lnTo>
                  <a:pt x="17211" y="7010"/>
                </a:lnTo>
                <a:lnTo>
                  <a:pt x="16621" y="6235"/>
                </a:lnTo>
                <a:lnTo>
                  <a:pt x="20396" y="6235"/>
                </a:lnTo>
                <a:lnTo>
                  <a:pt x="10233" y="0"/>
                </a:lnTo>
                <a:close/>
              </a:path>
              <a:path w="26670" h="38735">
                <a:moveTo>
                  <a:pt x="20396" y="6235"/>
                </a:moveTo>
                <a:lnTo>
                  <a:pt x="16621" y="6235"/>
                </a:lnTo>
                <a:lnTo>
                  <a:pt x="20304" y="7785"/>
                </a:lnTo>
                <a:lnTo>
                  <a:pt x="24623" y="14269"/>
                </a:lnTo>
                <a:lnTo>
                  <a:pt x="26603" y="17525"/>
                </a:lnTo>
                <a:lnTo>
                  <a:pt x="21866" y="7137"/>
                </a:lnTo>
                <a:lnTo>
                  <a:pt x="20396" y="6235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9" name="object 1799"/>
          <p:cNvSpPr/>
          <p:nvPr/>
        </p:nvSpPr>
        <p:spPr>
          <a:xfrm>
            <a:off x="8665235" y="6035408"/>
            <a:ext cx="231305" cy="113281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0" name="object 1800"/>
          <p:cNvSpPr/>
          <p:nvPr/>
        </p:nvSpPr>
        <p:spPr>
          <a:xfrm>
            <a:off x="8664601" y="6035028"/>
            <a:ext cx="231140" cy="113664"/>
          </a:xfrm>
          <a:custGeom>
            <a:avLst/>
            <a:gdLst/>
            <a:ahLst/>
            <a:cxnLst/>
            <a:rect l="l" t="t" r="r" b="b"/>
            <a:pathLst>
              <a:path w="231140" h="113664">
                <a:moveTo>
                  <a:pt x="229891" y="19773"/>
                </a:moveTo>
                <a:lnTo>
                  <a:pt x="228647" y="19773"/>
                </a:lnTo>
                <a:lnTo>
                  <a:pt x="229043" y="19913"/>
                </a:lnTo>
                <a:lnTo>
                  <a:pt x="229789" y="20840"/>
                </a:lnTo>
                <a:lnTo>
                  <a:pt x="229890" y="22390"/>
                </a:lnTo>
                <a:lnTo>
                  <a:pt x="229371" y="24282"/>
                </a:lnTo>
                <a:lnTo>
                  <a:pt x="195474" y="71145"/>
                </a:lnTo>
                <a:lnTo>
                  <a:pt x="162242" y="94705"/>
                </a:lnTo>
                <a:lnTo>
                  <a:pt x="116771" y="110280"/>
                </a:lnTo>
                <a:lnTo>
                  <a:pt x="80423" y="113601"/>
                </a:lnTo>
                <a:lnTo>
                  <a:pt x="99049" y="112821"/>
                </a:lnTo>
                <a:lnTo>
                  <a:pt x="150148" y="100838"/>
                </a:lnTo>
                <a:lnTo>
                  <a:pt x="185554" y="80747"/>
                </a:lnTo>
                <a:lnTo>
                  <a:pt x="221432" y="41590"/>
                </a:lnTo>
                <a:lnTo>
                  <a:pt x="230730" y="22390"/>
                </a:lnTo>
                <a:lnTo>
                  <a:pt x="230691" y="20840"/>
                </a:lnTo>
                <a:lnTo>
                  <a:pt x="229891" y="19773"/>
                </a:lnTo>
                <a:close/>
              </a:path>
              <a:path w="231140" h="113664">
                <a:moveTo>
                  <a:pt x="16162" y="105143"/>
                </a:moveTo>
                <a:lnTo>
                  <a:pt x="14499" y="105143"/>
                </a:lnTo>
                <a:lnTo>
                  <a:pt x="31708" y="108918"/>
                </a:lnTo>
                <a:lnTo>
                  <a:pt x="48435" y="111547"/>
                </a:lnTo>
                <a:lnTo>
                  <a:pt x="64689" y="113094"/>
                </a:lnTo>
                <a:lnTo>
                  <a:pt x="80199" y="113593"/>
                </a:lnTo>
                <a:lnTo>
                  <a:pt x="64761" y="113037"/>
                </a:lnTo>
                <a:lnTo>
                  <a:pt x="48575" y="111369"/>
                </a:lnTo>
                <a:lnTo>
                  <a:pt x="31915" y="108629"/>
                </a:lnTo>
                <a:lnTo>
                  <a:pt x="16162" y="105143"/>
                </a:lnTo>
                <a:close/>
              </a:path>
              <a:path w="231140" h="113664">
                <a:moveTo>
                  <a:pt x="40534" y="0"/>
                </a:moveTo>
                <a:lnTo>
                  <a:pt x="6810" y="34710"/>
                </a:lnTo>
                <a:lnTo>
                  <a:pt x="0" y="68140"/>
                </a:lnTo>
                <a:lnTo>
                  <a:pt x="1266" y="78033"/>
                </a:lnTo>
                <a:lnTo>
                  <a:pt x="3504" y="86267"/>
                </a:lnTo>
                <a:lnTo>
                  <a:pt x="6168" y="92773"/>
                </a:lnTo>
                <a:lnTo>
                  <a:pt x="10016" y="100876"/>
                </a:lnTo>
                <a:lnTo>
                  <a:pt x="14436" y="105181"/>
                </a:lnTo>
                <a:lnTo>
                  <a:pt x="16162" y="105143"/>
                </a:lnTo>
                <a:lnTo>
                  <a:pt x="1012" y="57061"/>
                </a:lnTo>
                <a:lnTo>
                  <a:pt x="7246" y="35869"/>
                </a:lnTo>
                <a:lnTo>
                  <a:pt x="18246" y="18443"/>
                </a:lnTo>
                <a:lnTo>
                  <a:pt x="29055" y="6365"/>
                </a:lnTo>
                <a:lnTo>
                  <a:pt x="34718" y="1219"/>
                </a:lnTo>
                <a:lnTo>
                  <a:pt x="40445" y="838"/>
                </a:lnTo>
                <a:lnTo>
                  <a:pt x="42840" y="838"/>
                </a:lnTo>
                <a:lnTo>
                  <a:pt x="40534" y="0"/>
                </a:lnTo>
                <a:close/>
              </a:path>
              <a:path w="231140" h="113664">
                <a:moveTo>
                  <a:pt x="42840" y="838"/>
                </a:moveTo>
                <a:lnTo>
                  <a:pt x="40445" y="838"/>
                </a:lnTo>
                <a:lnTo>
                  <a:pt x="44603" y="2354"/>
                </a:lnTo>
                <a:lnTo>
                  <a:pt x="86496" y="15468"/>
                </a:lnTo>
                <a:lnTo>
                  <a:pt x="129663" y="25301"/>
                </a:lnTo>
                <a:lnTo>
                  <a:pt x="177859" y="30124"/>
                </a:lnTo>
                <a:lnTo>
                  <a:pt x="191928" y="29530"/>
                </a:lnTo>
                <a:lnTo>
                  <a:pt x="193115" y="29362"/>
                </a:lnTo>
                <a:lnTo>
                  <a:pt x="177859" y="29362"/>
                </a:lnTo>
                <a:lnTo>
                  <a:pt x="153934" y="28009"/>
                </a:lnTo>
                <a:lnTo>
                  <a:pt x="106771" y="19773"/>
                </a:lnTo>
                <a:lnTo>
                  <a:pt x="68343" y="9347"/>
                </a:lnTo>
                <a:lnTo>
                  <a:pt x="44192" y="1329"/>
                </a:lnTo>
                <a:lnTo>
                  <a:pt x="42840" y="838"/>
                </a:lnTo>
                <a:close/>
              </a:path>
              <a:path w="231140" h="113664">
                <a:moveTo>
                  <a:pt x="228888" y="19050"/>
                </a:moveTo>
                <a:lnTo>
                  <a:pt x="226424" y="19050"/>
                </a:lnTo>
                <a:lnTo>
                  <a:pt x="224697" y="19951"/>
                </a:lnTo>
                <a:lnTo>
                  <a:pt x="215255" y="24074"/>
                </a:lnTo>
                <a:lnTo>
                  <a:pt x="204312" y="27004"/>
                </a:lnTo>
                <a:lnTo>
                  <a:pt x="191772" y="28773"/>
                </a:lnTo>
                <a:lnTo>
                  <a:pt x="177859" y="29362"/>
                </a:lnTo>
                <a:lnTo>
                  <a:pt x="193115" y="29362"/>
                </a:lnTo>
                <a:lnTo>
                  <a:pt x="204499" y="27752"/>
                </a:lnTo>
                <a:lnTo>
                  <a:pt x="215530" y="24798"/>
                </a:lnTo>
                <a:lnTo>
                  <a:pt x="224976" y="20675"/>
                </a:lnTo>
                <a:lnTo>
                  <a:pt x="226627" y="19773"/>
                </a:lnTo>
                <a:lnTo>
                  <a:pt x="229891" y="19773"/>
                </a:lnTo>
                <a:lnTo>
                  <a:pt x="229548" y="19354"/>
                </a:lnTo>
                <a:lnTo>
                  <a:pt x="228888" y="19050"/>
                </a:lnTo>
                <a:close/>
              </a:path>
            </a:pathLst>
          </a:custGeom>
          <a:solidFill>
            <a:srgbClr val="4E74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1" name="object 1801"/>
          <p:cNvSpPr/>
          <p:nvPr/>
        </p:nvSpPr>
        <p:spPr>
          <a:xfrm>
            <a:off x="8664866" y="6035535"/>
            <a:ext cx="224142" cy="11323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2" name="object 1802"/>
          <p:cNvSpPr/>
          <p:nvPr/>
        </p:nvSpPr>
        <p:spPr>
          <a:xfrm>
            <a:off x="8599612" y="6101422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17751" y="0"/>
                </a:moveTo>
                <a:lnTo>
                  <a:pt x="10380" y="2894"/>
                </a:lnTo>
                <a:lnTo>
                  <a:pt x="0" y="10172"/>
                </a:lnTo>
                <a:lnTo>
                  <a:pt x="4387" y="17937"/>
                </a:lnTo>
                <a:lnTo>
                  <a:pt x="27876" y="20902"/>
                </a:lnTo>
                <a:lnTo>
                  <a:pt x="46812" y="17378"/>
                </a:lnTo>
                <a:lnTo>
                  <a:pt x="37541" y="5676"/>
                </a:lnTo>
                <a:lnTo>
                  <a:pt x="25631" y="1067"/>
                </a:lnTo>
                <a:lnTo>
                  <a:pt x="17751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3" name="object 1803"/>
          <p:cNvSpPr/>
          <p:nvPr/>
        </p:nvSpPr>
        <p:spPr>
          <a:xfrm>
            <a:off x="8596811" y="6104064"/>
            <a:ext cx="52069" cy="19050"/>
          </a:xfrm>
          <a:custGeom>
            <a:avLst/>
            <a:gdLst/>
            <a:ahLst/>
            <a:cxnLst/>
            <a:rect l="l" t="t" r="r" b="b"/>
            <a:pathLst>
              <a:path w="52070" h="19050">
                <a:moveTo>
                  <a:pt x="33909" y="0"/>
                </a:moveTo>
                <a:lnTo>
                  <a:pt x="16700" y="0"/>
                </a:lnTo>
                <a:lnTo>
                  <a:pt x="9105" y="2425"/>
                </a:lnTo>
                <a:lnTo>
                  <a:pt x="711" y="8610"/>
                </a:lnTo>
                <a:lnTo>
                  <a:pt x="0" y="9994"/>
                </a:lnTo>
                <a:lnTo>
                  <a:pt x="444" y="11353"/>
                </a:lnTo>
                <a:lnTo>
                  <a:pt x="3876" y="14423"/>
                </a:lnTo>
                <a:lnTo>
                  <a:pt x="10990" y="16719"/>
                </a:lnTo>
                <a:lnTo>
                  <a:pt x="20388" y="18158"/>
                </a:lnTo>
                <a:lnTo>
                  <a:pt x="30670" y="18656"/>
                </a:lnTo>
                <a:lnTo>
                  <a:pt x="35166" y="18656"/>
                </a:lnTo>
                <a:lnTo>
                  <a:pt x="49911" y="18237"/>
                </a:lnTo>
                <a:lnTo>
                  <a:pt x="49998" y="17881"/>
                </a:lnTo>
                <a:lnTo>
                  <a:pt x="30670" y="17881"/>
                </a:lnTo>
                <a:lnTo>
                  <a:pt x="20695" y="17393"/>
                </a:lnTo>
                <a:lnTo>
                  <a:pt x="11480" y="16017"/>
                </a:lnTo>
                <a:lnTo>
                  <a:pt x="4485" y="13884"/>
                </a:lnTo>
                <a:lnTo>
                  <a:pt x="1168" y="11125"/>
                </a:lnTo>
                <a:lnTo>
                  <a:pt x="857" y="10236"/>
                </a:lnTo>
                <a:lnTo>
                  <a:pt x="879" y="9994"/>
                </a:lnTo>
                <a:lnTo>
                  <a:pt x="1460" y="9004"/>
                </a:lnTo>
                <a:lnTo>
                  <a:pt x="9436" y="3149"/>
                </a:lnTo>
                <a:lnTo>
                  <a:pt x="16878" y="749"/>
                </a:lnTo>
                <a:lnTo>
                  <a:pt x="35760" y="749"/>
                </a:lnTo>
                <a:lnTo>
                  <a:pt x="33909" y="0"/>
                </a:lnTo>
                <a:close/>
              </a:path>
              <a:path w="52070" h="19050">
                <a:moveTo>
                  <a:pt x="35760" y="749"/>
                </a:moveTo>
                <a:lnTo>
                  <a:pt x="33743" y="749"/>
                </a:lnTo>
                <a:lnTo>
                  <a:pt x="40157" y="3352"/>
                </a:lnTo>
                <a:lnTo>
                  <a:pt x="49390" y="8191"/>
                </a:lnTo>
                <a:lnTo>
                  <a:pt x="50807" y="11125"/>
                </a:lnTo>
                <a:lnTo>
                  <a:pt x="50816" y="11353"/>
                </a:lnTo>
                <a:lnTo>
                  <a:pt x="49682" y="15976"/>
                </a:lnTo>
                <a:lnTo>
                  <a:pt x="42113" y="17881"/>
                </a:lnTo>
                <a:lnTo>
                  <a:pt x="49998" y="17881"/>
                </a:lnTo>
                <a:lnTo>
                  <a:pt x="51879" y="10236"/>
                </a:lnTo>
                <a:lnTo>
                  <a:pt x="48285" y="6743"/>
                </a:lnTo>
                <a:lnTo>
                  <a:pt x="40436" y="2641"/>
                </a:lnTo>
                <a:lnTo>
                  <a:pt x="35760" y="749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4" name="object 1804"/>
          <p:cNvSpPr/>
          <p:nvPr/>
        </p:nvSpPr>
        <p:spPr>
          <a:xfrm>
            <a:off x="8599668" y="6110156"/>
            <a:ext cx="46355" cy="12700"/>
          </a:xfrm>
          <a:custGeom>
            <a:avLst/>
            <a:gdLst/>
            <a:ahLst/>
            <a:cxnLst/>
            <a:rect l="l" t="t" r="r" b="b"/>
            <a:pathLst>
              <a:path w="46354" h="12700">
                <a:moveTo>
                  <a:pt x="22644" y="0"/>
                </a:moveTo>
                <a:lnTo>
                  <a:pt x="14452" y="1435"/>
                </a:lnTo>
                <a:lnTo>
                  <a:pt x="4368" y="5384"/>
                </a:lnTo>
                <a:lnTo>
                  <a:pt x="0" y="7353"/>
                </a:lnTo>
                <a:lnTo>
                  <a:pt x="13334" y="11149"/>
                </a:lnTo>
                <a:lnTo>
                  <a:pt x="31345" y="12101"/>
                </a:lnTo>
                <a:lnTo>
                  <a:pt x="45271" y="9583"/>
                </a:lnTo>
                <a:lnTo>
                  <a:pt x="46355" y="2971"/>
                </a:lnTo>
                <a:lnTo>
                  <a:pt x="44932" y="2603"/>
                </a:lnTo>
                <a:lnTo>
                  <a:pt x="43497" y="2197"/>
                </a:lnTo>
                <a:lnTo>
                  <a:pt x="38582" y="914"/>
                </a:lnTo>
                <a:lnTo>
                  <a:pt x="22644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5" name="object 1805"/>
          <p:cNvSpPr/>
          <p:nvPr/>
        </p:nvSpPr>
        <p:spPr>
          <a:xfrm>
            <a:off x="8595264" y="6026213"/>
            <a:ext cx="110052" cy="115385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6" name="object 1806"/>
          <p:cNvSpPr/>
          <p:nvPr/>
        </p:nvSpPr>
        <p:spPr>
          <a:xfrm>
            <a:off x="8594727" y="6025833"/>
            <a:ext cx="111125" cy="116205"/>
          </a:xfrm>
          <a:custGeom>
            <a:avLst/>
            <a:gdLst/>
            <a:ahLst/>
            <a:cxnLst/>
            <a:rect l="l" t="t" r="r" b="b"/>
            <a:pathLst>
              <a:path w="111125" h="116204">
                <a:moveTo>
                  <a:pt x="11427" y="94411"/>
                </a:moveTo>
                <a:lnTo>
                  <a:pt x="9809" y="94411"/>
                </a:lnTo>
                <a:lnTo>
                  <a:pt x="30653" y="105808"/>
                </a:lnTo>
                <a:lnTo>
                  <a:pt x="49308" y="112407"/>
                </a:lnTo>
                <a:lnTo>
                  <a:pt x="64907" y="115453"/>
                </a:lnTo>
                <a:lnTo>
                  <a:pt x="76586" y="116192"/>
                </a:lnTo>
                <a:lnTo>
                  <a:pt x="82250" y="116192"/>
                </a:lnTo>
                <a:lnTo>
                  <a:pt x="85450" y="115646"/>
                </a:lnTo>
                <a:lnTo>
                  <a:pt x="85704" y="115582"/>
                </a:lnTo>
                <a:lnTo>
                  <a:pt x="85853" y="115430"/>
                </a:lnTo>
                <a:lnTo>
                  <a:pt x="76586" y="115430"/>
                </a:lnTo>
                <a:lnTo>
                  <a:pt x="64959" y="114693"/>
                </a:lnTo>
                <a:lnTo>
                  <a:pt x="49417" y="111650"/>
                </a:lnTo>
                <a:lnTo>
                  <a:pt x="30823" y="105052"/>
                </a:lnTo>
                <a:lnTo>
                  <a:pt x="11427" y="94411"/>
                </a:lnTo>
                <a:close/>
              </a:path>
              <a:path w="111125" h="116204">
                <a:moveTo>
                  <a:pt x="83258" y="107230"/>
                </a:moveTo>
                <a:lnTo>
                  <a:pt x="84955" y="114935"/>
                </a:lnTo>
                <a:lnTo>
                  <a:pt x="83850" y="115100"/>
                </a:lnTo>
                <a:lnTo>
                  <a:pt x="80917" y="115430"/>
                </a:lnTo>
                <a:lnTo>
                  <a:pt x="85853" y="115430"/>
                </a:lnTo>
                <a:lnTo>
                  <a:pt x="85743" y="114693"/>
                </a:lnTo>
                <a:lnTo>
                  <a:pt x="83258" y="107230"/>
                </a:lnTo>
                <a:close/>
              </a:path>
              <a:path w="111125" h="116204">
                <a:moveTo>
                  <a:pt x="77403" y="80652"/>
                </a:moveTo>
                <a:lnTo>
                  <a:pt x="77978" y="91249"/>
                </a:lnTo>
                <a:lnTo>
                  <a:pt x="78077" y="91668"/>
                </a:lnTo>
                <a:lnTo>
                  <a:pt x="83258" y="107230"/>
                </a:lnTo>
                <a:lnTo>
                  <a:pt x="77403" y="80652"/>
                </a:lnTo>
                <a:close/>
              </a:path>
              <a:path w="111125" h="116204">
                <a:moveTo>
                  <a:pt x="12984" y="84823"/>
                </a:moveTo>
                <a:lnTo>
                  <a:pt x="5999" y="84823"/>
                </a:lnTo>
                <a:lnTo>
                  <a:pt x="4678" y="85026"/>
                </a:lnTo>
                <a:lnTo>
                  <a:pt x="119" y="86753"/>
                </a:lnTo>
                <a:lnTo>
                  <a:pt x="0" y="89141"/>
                </a:lnTo>
                <a:lnTo>
                  <a:pt x="640" y="92595"/>
                </a:lnTo>
                <a:lnTo>
                  <a:pt x="3980" y="94983"/>
                </a:lnTo>
                <a:lnTo>
                  <a:pt x="8133" y="94983"/>
                </a:lnTo>
                <a:lnTo>
                  <a:pt x="9009" y="94792"/>
                </a:lnTo>
                <a:lnTo>
                  <a:pt x="9809" y="94411"/>
                </a:lnTo>
                <a:lnTo>
                  <a:pt x="11427" y="94411"/>
                </a:lnTo>
                <a:lnTo>
                  <a:pt x="11080" y="94221"/>
                </a:lnTo>
                <a:lnTo>
                  <a:pt x="4323" y="94221"/>
                </a:lnTo>
                <a:lnTo>
                  <a:pt x="1326" y="92138"/>
                </a:lnTo>
                <a:lnTo>
                  <a:pt x="614" y="88315"/>
                </a:lnTo>
                <a:lnTo>
                  <a:pt x="1694" y="86982"/>
                </a:lnTo>
                <a:lnTo>
                  <a:pt x="4844" y="85775"/>
                </a:lnTo>
                <a:lnTo>
                  <a:pt x="6101" y="85610"/>
                </a:lnTo>
                <a:lnTo>
                  <a:pt x="15878" y="85610"/>
                </a:lnTo>
                <a:lnTo>
                  <a:pt x="12984" y="84823"/>
                </a:lnTo>
                <a:close/>
              </a:path>
              <a:path w="111125" h="116204">
                <a:moveTo>
                  <a:pt x="9936" y="93573"/>
                </a:moveTo>
                <a:lnTo>
                  <a:pt x="9771" y="93573"/>
                </a:lnTo>
                <a:lnTo>
                  <a:pt x="8908" y="94030"/>
                </a:lnTo>
                <a:lnTo>
                  <a:pt x="8082" y="94221"/>
                </a:lnTo>
                <a:lnTo>
                  <a:pt x="11080" y="94221"/>
                </a:lnTo>
                <a:lnTo>
                  <a:pt x="10038" y="93649"/>
                </a:lnTo>
                <a:close/>
              </a:path>
              <a:path w="111125" h="116204">
                <a:moveTo>
                  <a:pt x="15878" y="85610"/>
                </a:moveTo>
                <a:lnTo>
                  <a:pt x="12883" y="85610"/>
                </a:lnTo>
                <a:lnTo>
                  <a:pt x="39159" y="92735"/>
                </a:lnTo>
                <a:lnTo>
                  <a:pt x="42651" y="92735"/>
                </a:lnTo>
                <a:lnTo>
                  <a:pt x="43007" y="92710"/>
                </a:lnTo>
                <a:lnTo>
                  <a:pt x="45242" y="92354"/>
                </a:lnTo>
                <a:lnTo>
                  <a:pt x="45897" y="91973"/>
                </a:lnTo>
                <a:lnTo>
                  <a:pt x="39214" y="91960"/>
                </a:lnTo>
                <a:lnTo>
                  <a:pt x="15878" y="85610"/>
                </a:lnTo>
                <a:close/>
              </a:path>
              <a:path w="111125" h="116204">
                <a:moveTo>
                  <a:pt x="19918" y="2628"/>
                </a:moveTo>
                <a:lnTo>
                  <a:pt x="12083" y="2628"/>
                </a:lnTo>
                <a:lnTo>
                  <a:pt x="6228" y="4419"/>
                </a:lnTo>
                <a:lnTo>
                  <a:pt x="2837" y="13042"/>
                </a:lnTo>
                <a:lnTo>
                  <a:pt x="2137" y="26347"/>
                </a:lnTo>
                <a:lnTo>
                  <a:pt x="2086" y="27795"/>
                </a:lnTo>
                <a:lnTo>
                  <a:pt x="8692" y="46726"/>
                </a:lnTo>
                <a:lnTo>
                  <a:pt x="22368" y="67535"/>
                </a:lnTo>
                <a:lnTo>
                  <a:pt x="42740" y="87668"/>
                </a:lnTo>
                <a:lnTo>
                  <a:pt x="43985" y="88379"/>
                </a:lnTo>
                <a:lnTo>
                  <a:pt x="45826" y="89827"/>
                </a:lnTo>
                <a:lnTo>
                  <a:pt x="45560" y="91249"/>
                </a:lnTo>
                <a:lnTo>
                  <a:pt x="44683" y="91668"/>
                </a:lnTo>
                <a:lnTo>
                  <a:pt x="42931" y="91960"/>
                </a:lnTo>
                <a:lnTo>
                  <a:pt x="39261" y="91973"/>
                </a:lnTo>
                <a:lnTo>
                  <a:pt x="45918" y="91960"/>
                </a:lnTo>
                <a:lnTo>
                  <a:pt x="46246" y="91770"/>
                </a:lnTo>
                <a:lnTo>
                  <a:pt x="46728" y="89141"/>
                </a:lnTo>
                <a:lnTo>
                  <a:pt x="43172" y="87033"/>
                </a:lnTo>
                <a:lnTo>
                  <a:pt x="22990" y="67110"/>
                </a:lnTo>
                <a:lnTo>
                  <a:pt x="9419" y="46547"/>
                </a:lnTo>
                <a:lnTo>
                  <a:pt x="2824" y="27795"/>
                </a:lnTo>
                <a:lnTo>
                  <a:pt x="3574" y="13309"/>
                </a:lnTo>
                <a:lnTo>
                  <a:pt x="6799" y="5118"/>
                </a:lnTo>
                <a:lnTo>
                  <a:pt x="12311" y="3390"/>
                </a:lnTo>
                <a:lnTo>
                  <a:pt x="21774" y="3390"/>
                </a:lnTo>
                <a:lnTo>
                  <a:pt x="19918" y="2628"/>
                </a:lnTo>
                <a:close/>
              </a:path>
              <a:path w="111125" h="116204">
                <a:moveTo>
                  <a:pt x="77624" y="66669"/>
                </a:moveTo>
                <a:lnTo>
                  <a:pt x="75829" y="73508"/>
                </a:lnTo>
                <a:lnTo>
                  <a:pt x="77403" y="80652"/>
                </a:lnTo>
                <a:lnTo>
                  <a:pt x="76853" y="70510"/>
                </a:lnTo>
                <a:lnTo>
                  <a:pt x="77624" y="66669"/>
                </a:lnTo>
                <a:close/>
              </a:path>
              <a:path w="111125" h="116204">
                <a:moveTo>
                  <a:pt x="82582" y="47773"/>
                </a:moveTo>
                <a:lnTo>
                  <a:pt x="80415" y="52759"/>
                </a:lnTo>
                <a:lnTo>
                  <a:pt x="77624" y="66669"/>
                </a:lnTo>
                <a:lnTo>
                  <a:pt x="82582" y="47773"/>
                </a:lnTo>
                <a:close/>
              </a:path>
              <a:path w="111125" h="116204">
                <a:moveTo>
                  <a:pt x="70587" y="762"/>
                </a:moveTo>
                <a:lnTo>
                  <a:pt x="56126" y="762"/>
                </a:lnTo>
                <a:lnTo>
                  <a:pt x="68982" y="1329"/>
                </a:lnTo>
                <a:lnTo>
                  <a:pt x="82237" y="3025"/>
                </a:lnTo>
                <a:lnTo>
                  <a:pt x="95845" y="5841"/>
                </a:lnTo>
                <a:lnTo>
                  <a:pt x="109578" y="9715"/>
                </a:lnTo>
                <a:lnTo>
                  <a:pt x="109650" y="9867"/>
                </a:lnTo>
                <a:lnTo>
                  <a:pt x="99268" y="19624"/>
                </a:lnTo>
                <a:lnTo>
                  <a:pt x="84279" y="41305"/>
                </a:lnTo>
                <a:lnTo>
                  <a:pt x="82582" y="47773"/>
                </a:lnTo>
                <a:lnTo>
                  <a:pt x="86619" y="38481"/>
                </a:lnTo>
                <a:lnTo>
                  <a:pt x="94623" y="26347"/>
                </a:lnTo>
                <a:lnTo>
                  <a:pt x="102434" y="17416"/>
                </a:lnTo>
                <a:lnTo>
                  <a:pt x="108382" y="11883"/>
                </a:lnTo>
                <a:lnTo>
                  <a:pt x="110800" y="9944"/>
                </a:lnTo>
                <a:lnTo>
                  <a:pt x="110939" y="9867"/>
                </a:lnTo>
                <a:lnTo>
                  <a:pt x="110838" y="9309"/>
                </a:lnTo>
                <a:lnTo>
                  <a:pt x="110711" y="9258"/>
                </a:lnTo>
                <a:lnTo>
                  <a:pt x="96547" y="5223"/>
                </a:lnTo>
                <a:lnTo>
                  <a:pt x="82699" y="2328"/>
                </a:lnTo>
                <a:lnTo>
                  <a:pt x="70587" y="762"/>
                </a:lnTo>
                <a:close/>
              </a:path>
              <a:path w="111125" h="116204">
                <a:moveTo>
                  <a:pt x="21774" y="3390"/>
                </a:moveTo>
                <a:lnTo>
                  <a:pt x="20147" y="3390"/>
                </a:lnTo>
                <a:lnTo>
                  <a:pt x="23284" y="4876"/>
                </a:lnTo>
                <a:lnTo>
                  <a:pt x="26874" y="4089"/>
                </a:lnTo>
                <a:lnTo>
                  <a:pt x="23398" y="4089"/>
                </a:lnTo>
                <a:lnTo>
                  <a:pt x="22763" y="3797"/>
                </a:lnTo>
                <a:lnTo>
                  <a:pt x="21774" y="3390"/>
                </a:lnTo>
                <a:close/>
              </a:path>
              <a:path w="111125" h="116204">
                <a:moveTo>
                  <a:pt x="56126" y="0"/>
                </a:moveTo>
                <a:lnTo>
                  <a:pt x="47673" y="256"/>
                </a:lnTo>
                <a:lnTo>
                  <a:pt x="39381" y="1025"/>
                </a:lnTo>
                <a:lnTo>
                  <a:pt x="31170" y="2328"/>
                </a:lnTo>
                <a:lnTo>
                  <a:pt x="23398" y="4089"/>
                </a:lnTo>
                <a:lnTo>
                  <a:pt x="26874" y="4089"/>
                </a:lnTo>
                <a:lnTo>
                  <a:pt x="31330" y="3071"/>
                </a:lnTo>
                <a:lnTo>
                  <a:pt x="39413" y="1789"/>
                </a:lnTo>
                <a:lnTo>
                  <a:pt x="47686" y="1018"/>
                </a:lnTo>
                <a:lnTo>
                  <a:pt x="56126" y="762"/>
                </a:lnTo>
                <a:lnTo>
                  <a:pt x="70587" y="762"/>
                </a:lnTo>
                <a:lnTo>
                  <a:pt x="69211" y="584"/>
                </a:lnTo>
                <a:lnTo>
                  <a:pt x="56126" y="0"/>
                </a:lnTo>
                <a:close/>
              </a:path>
            </a:pathLst>
          </a:custGeom>
          <a:solidFill>
            <a:srgbClr val="4E74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7" name="object 1807"/>
          <p:cNvSpPr/>
          <p:nvPr/>
        </p:nvSpPr>
        <p:spPr>
          <a:xfrm>
            <a:off x="8624660" y="6065155"/>
            <a:ext cx="36830" cy="26670"/>
          </a:xfrm>
          <a:custGeom>
            <a:avLst/>
            <a:gdLst/>
            <a:ahLst/>
            <a:cxnLst/>
            <a:rect l="l" t="t" r="r" b="b"/>
            <a:pathLst>
              <a:path w="36829" h="26670">
                <a:moveTo>
                  <a:pt x="1765" y="0"/>
                </a:moveTo>
                <a:lnTo>
                  <a:pt x="0" y="6578"/>
                </a:lnTo>
                <a:lnTo>
                  <a:pt x="1663" y="14439"/>
                </a:lnTo>
                <a:lnTo>
                  <a:pt x="7747" y="20967"/>
                </a:lnTo>
                <a:lnTo>
                  <a:pt x="18060" y="26128"/>
                </a:lnTo>
                <a:lnTo>
                  <a:pt x="28554" y="23418"/>
                </a:lnTo>
                <a:lnTo>
                  <a:pt x="29245" y="22619"/>
                </a:lnTo>
                <a:lnTo>
                  <a:pt x="17768" y="22619"/>
                </a:lnTo>
                <a:lnTo>
                  <a:pt x="8039" y="17665"/>
                </a:lnTo>
                <a:lnTo>
                  <a:pt x="2946" y="12179"/>
                </a:lnTo>
                <a:lnTo>
                  <a:pt x="1066" y="5753"/>
                </a:lnTo>
                <a:lnTo>
                  <a:pt x="1765" y="0"/>
                </a:lnTo>
                <a:close/>
              </a:path>
              <a:path w="36829" h="26670">
                <a:moveTo>
                  <a:pt x="36156" y="1206"/>
                </a:moveTo>
                <a:lnTo>
                  <a:pt x="34871" y="12468"/>
                </a:lnTo>
                <a:lnTo>
                  <a:pt x="27727" y="20246"/>
                </a:lnTo>
                <a:lnTo>
                  <a:pt x="17768" y="22619"/>
                </a:lnTo>
                <a:lnTo>
                  <a:pt x="29245" y="22619"/>
                </a:lnTo>
                <a:lnTo>
                  <a:pt x="35873" y="14956"/>
                </a:lnTo>
                <a:lnTo>
                  <a:pt x="36664" y="2857"/>
                </a:lnTo>
                <a:lnTo>
                  <a:pt x="36347" y="1752"/>
                </a:lnTo>
                <a:lnTo>
                  <a:pt x="36156" y="1206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8" name="object 1808"/>
          <p:cNvSpPr/>
          <p:nvPr/>
        </p:nvSpPr>
        <p:spPr>
          <a:xfrm>
            <a:off x="8626492" y="6051285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22946" y="0"/>
                </a:moveTo>
                <a:lnTo>
                  <a:pt x="14412" y="530"/>
                </a:lnTo>
                <a:lnTo>
                  <a:pt x="4495" y="4897"/>
                </a:lnTo>
                <a:lnTo>
                  <a:pt x="0" y="13330"/>
                </a:lnTo>
                <a:lnTo>
                  <a:pt x="659" y="23113"/>
                </a:lnTo>
                <a:lnTo>
                  <a:pt x="6208" y="31530"/>
                </a:lnTo>
                <a:lnTo>
                  <a:pt x="16479" y="35933"/>
                </a:lnTo>
                <a:lnTo>
                  <a:pt x="26377" y="33621"/>
                </a:lnTo>
                <a:lnTo>
                  <a:pt x="33221" y="26149"/>
                </a:lnTo>
                <a:lnTo>
                  <a:pt x="34326" y="15071"/>
                </a:lnTo>
                <a:lnTo>
                  <a:pt x="31036" y="5907"/>
                </a:lnTo>
                <a:lnTo>
                  <a:pt x="27865" y="1338"/>
                </a:lnTo>
                <a:lnTo>
                  <a:pt x="22946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9" name="object 1809"/>
          <p:cNvSpPr/>
          <p:nvPr/>
        </p:nvSpPr>
        <p:spPr>
          <a:xfrm>
            <a:off x="8624361" y="6051394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0777" y="0"/>
                </a:moveTo>
                <a:lnTo>
                  <a:pt x="16840" y="0"/>
                </a:lnTo>
                <a:lnTo>
                  <a:pt x="9410" y="838"/>
                </a:lnTo>
                <a:lnTo>
                  <a:pt x="4191" y="4927"/>
                </a:lnTo>
                <a:lnTo>
                  <a:pt x="0" y="18427"/>
                </a:lnTo>
                <a:lnTo>
                  <a:pt x="2425" y="26809"/>
                </a:lnTo>
                <a:lnTo>
                  <a:pt x="11531" y="34683"/>
                </a:lnTo>
                <a:lnTo>
                  <a:pt x="15595" y="36258"/>
                </a:lnTo>
                <a:lnTo>
                  <a:pt x="25095" y="36258"/>
                </a:lnTo>
                <a:lnTo>
                  <a:pt x="26713" y="35483"/>
                </a:lnTo>
                <a:lnTo>
                  <a:pt x="15786" y="35483"/>
                </a:lnTo>
                <a:lnTo>
                  <a:pt x="11874" y="33985"/>
                </a:lnTo>
                <a:lnTo>
                  <a:pt x="3136" y="26428"/>
                </a:lnTo>
                <a:lnTo>
                  <a:pt x="838" y="18364"/>
                </a:lnTo>
                <a:lnTo>
                  <a:pt x="4838" y="5473"/>
                </a:lnTo>
                <a:lnTo>
                  <a:pt x="9804" y="1574"/>
                </a:lnTo>
                <a:lnTo>
                  <a:pt x="16865" y="774"/>
                </a:lnTo>
                <a:lnTo>
                  <a:pt x="29086" y="774"/>
                </a:lnTo>
                <a:lnTo>
                  <a:pt x="20777" y="0"/>
                </a:lnTo>
                <a:close/>
              </a:path>
              <a:path w="38100" h="36829">
                <a:moveTo>
                  <a:pt x="29086" y="774"/>
                </a:moveTo>
                <a:lnTo>
                  <a:pt x="20650" y="774"/>
                </a:lnTo>
                <a:lnTo>
                  <a:pt x="31661" y="1803"/>
                </a:lnTo>
                <a:lnTo>
                  <a:pt x="36093" y="15087"/>
                </a:lnTo>
                <a:lnTo>
                  <a:pt x="37211" y="20281"/>
                </a:lnTo>
                <a:lnTo>
                  <a:pt x="36068" y="25336"/>
                </a:lnTo>
                <a:lnTo>
                  <a:pt x="29730" y="33159"/>
                </a:lnTo>
                <a:lnTo>
                  <a:pt x="24866" y="35483"/>
                </a:lnTo>
                <a:lnTo>
                  <a:pt x="26713" y="35483"/>
                </a:lnTo>
                <a:lnTo>
                  <a:pt x="30187" y="33820"/>
                </a:lnTo>
                <a:lnTo>
                  <a:pt x="36817" y="25641"/>
                </a:lnTo>
                <a:lnTo>
                  <a:pt x="38011" y="20358"/>
                </a:lnTo>
                <a:lnTo>
                  <a:pt x="36842" y="14884"/>
                </a:lnTo>
                <a:lnTo>
                  <a:pt x="32219" y="1066"/>
                </a:lnTo>
                <a:lnTo>
                  <a:pt x="29086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0" name="object 1810"/>
          <p:cNvSpPr/>
          <p:nvPr/>
        </p:nvSpPr>
        <p:spPr>
          <a:xfrm>
            <a:off x="8626492" y="6051285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22946" y="0"/>
                </a:moveTo>
                <a:lnTo>
                  <a:pt x="14412" y="530"/>
                </a:lnTo>
                <a:lnTo>
                  <a:pt x="4495" y="4897"/>
                </a:lnTo>
                <a:lnTo>
                  <a:pt x="0" y="13330"/>
                </a:lnTo>
                <a:lnTo>
                  <a:pt x="659" y="23113"/>
                </a:lnTo>
                <a:lnTo>
                  <a:pt x="6208" y="31530"/>
                </a:lnTo>
                <a:lnTo>
                  <a:pt x="16479" y="35933"/>
                </a:lnTo>
                <a:lnTo>
                  <a:pt x="26377" y="33621"/>
                </a:lnTo>
                <a:lnTo>
                  <a:pt x="33221" y="26149"/>
                </a:lnTo>
                <a:lnTo>
                  <a:pt x="34326" y="15071"/>
                </a:lnTo>
                <a:lnTo>
                  <a:pt x="31036" y="5907"/>
                </a:lnTo>
                <a:lnTo>
                  <a:pt x="27865" y="1338"/>
                </a:lnTo>
                <a:lnTo>
                  <a:pt x="22946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1" name="object 1811"/>
          <p:cNvSpPr/>
          <p:nvPr/>
        </p:nvSpPr>
        <p:spPr>
          <a:xfrm>
            <a:off x="8624361" y="6051394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0777" y="0"/>
                </a:moveTo>
                <a:lnTo>
                  <a:pt x="16840" y="0"/>
                </a:lnTo>
                <a:lnTo>
                  <a:pt x="9410" y="838"/>
                </a:lnTo>
                <a:lnTo>
                  <a:pt x="4191" y="4927"/>
                </a:lnTo>
                <a:lnTo>
                  <a:pt x="0" y="18427"/>
                </a:lnTo>
                <a:lnTo>
                  <a:pt x="2425" y="26809"/>
                </a:lnTo>
                <a:lnTo>
                  <a:pt x="11531" y="34683"/>
                </a:lnTo>
                <a:lnTo>
                  <a:pt x="15595" y="36258"/>
                </a:lnTo>
                <a:lnTo>
                  <a:pt x="25095" y="36258"/>
                </a:lnTo>
                <a:lnTo>
                  <a:pt x="26713" y="35483"/>
                </a:lnTo>
                <a:lnTo>
                  <a:pt x="15786" y="35483"/>
                </a:lnTo>
                <a:lnTo>
                  <a:pt x="11874" y="33985"/>
                </a:lnTo>
                <a:lnTo>
                  <a:pt x="3136" y="26428"/>
                </a:lnTo>
                <a:lnTo>
                  <a:pt x="838" y="18364"/>
                </a:lnTo>
                <a:lnTo>
                  <a:pt x="4838" y="5473"/>
                </a:lnTo>
                <a:lnTo>
                  <a:pt x="9804" y="1574"/>
                </a:lnTo>
                <a:lnTo>
                  <a:pt x="16865" y="774"/>
                </a:lnTo>
                <a:lnTo>
                  <a:pt x="29086" y="774"/>
                </a:lnTo>
                <a:lnTo>
                  <a:pt x="20777" y="0"/>
                </a:lnTo>
                <a:close/>
              </a:path>
              <a:path w="38100" h="36829">
                <a:moveTo>
                  <a:pt x="29086" y="774"/>
                </a:moveTo>
                <a:lnTo>
                  <a:pt x="20650" y="774"/>
                </a:lnTo>
                <a:lnTo>
                  <a:pt x="31661" y="1803"/>
                </a:lnTo>
                <a:lnTo>
                  <a:pt x="36093" y="15087"/>
                </a:lnTo>
                <a:lnTo>
                  <a:pt x="37211" y="20281"/>
                </a:lnTo>
                <a:lnTo>
                  <a:pt x="36068" y="25336"/>
                </a:lnTo>
                <a:lnTo>
                  <a:pt x="29730" y="33159"/>
                </a:lnTo>
                <a:lnTo>
                  <a:pt x="24866" y="35483"/>
                </a:lnTo>
                <a:lnTo>
                  <a:pt x="26713" y="35483"/>
                </a:lnTo>
                <a:lnTo>
                  <a:pt x="30187" y="33820"/>
                </a:lnTo>
                <a:lnTo>
                  <a:pt x="36817" y="25641"/>
                </a:lnTo>
                <a:lnTo>
                  <a:pt x="38011" y="20358"/>
                </a:lnTo>
                <a:lnTo>
                  <a:pt x="36842" y="14884"/>
                </a:lnTo>
                <a:lnTo>
                  <a:pt x="32219" y="1066"/>
                </a:lnTo>
                <a:lnTo>
                  <a:pt x="29086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2" name="object 1812"/>
          <p:cNvSpPr/>
          <p:nvPr/>
        </p:nvSpPr>
        <p:spPr>
          <a:xfrm>
            <a:off x="8595269" y="6028397"/>
            <a:ext cx="110047" cy="113229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3" name="object 1813"/>
          <p:cNvSpPr/>
          <p:nvPr/>
        </p:nvSpPr>
        <p:spPr>
          <a:xfrm>
            <a:off x="8638061" y="6052773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5">
                <a:moveTo>
                  <a:pt x="13881" y="0"/>
                </a:moveTo>
                <a:lnTo>
                  <a:pt x="2552" y="2324"/>
                </a:lnTo>
                <a:lnTo>
                  <a:pt x="0" y="2755"/>
                </a:lnTo>
                <a:lnTo>
                  <a:pt x="1473" y="4203"/>
                </a:lnTo>
                <a:lnTo>
                  <a:pt x="11087" y="7416"/>
                </a:lnTo>
                <a:lnTo>
                  <a:pt x="12827" y="17627"/>
                </a:lnTo>
                <a:lnTo>
                  <a:pt x="16395" y="22948"/>
                </a:lnTo>
                <a:lnTo>
                  <a:pt x="24091" y="19558"/>
                </a:lnTo>
                <a:lnTo>
                  <a:pt x="13881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4" name="object 1814"/>
          <p:cNvSpPr/>
          <p:nvPr/>
        </p:nvSpPr>
        <p:spPr>
          <a:xfrm>
            <a:off x="8626488" y="6051810"/>
            <a:ext cx="34925" cy="35560"/>
          </a:xfrm>
          <a:custGeom>
            <a:avLst/>
            <a:gdLst/>
            <a:ahLst/>
            <a:cxnLst/>
            <a:rect l="l" t="t" r="r" b="b"/>
            <a:pathLst>
              <a:path w="34925" h="35560">
                <a:moveTo>
                  <a:pt x="9545" y="2146"/>
                </a:moveTo>
                <a:lnTo>
                  <a:pt x="4498" y="4368"/>
                </a:lnTo>
                <a:lnTo>
                  <a:pt x="0" y="12804"/>
                </a:lnTo>
                <a:lnTo>
                  <a:pt x="661" y="22588"/>
                </a:lnTo>
                <a:lnTo>
                  <a:pt x="6218" y="31000"/>
                </a:lnTo>
                <a:lnTo>
                  <a:pt x="16483" y="35408"/>
                </a:lnTo>
                <a:lnTo>
                  <a:pt x="26381" y="33097"/>
                </a:lnTo>
                <a:lnTo>
                  <a:pt x="27153" y="32254"/>
                </a:lnTo>
                <a:lnTo>
                  <a:pt x="22453" y="32254"/>
                </a:lnTo>
                <a:lnTo>
                  <a:pt x="16951" y="31000"/>
                </a:lnTo>
                <a:lnTo>
                  <a:pt x="17686" y="26746"/>
                </a:lnTo>
                <a:lnTo>
                  <a:pt x="21090" y="21592"/>
                </a:lnTo>
                <a:lnTo>
                  <a:pt x="22075" y="15662"/>
                </a:lnTo>
                <a:lnTo>
                  <a:pt x="20349" y="10051"/>
                </a:lnTo>
                <a:lnTo>
                  <a:pt x="15616" y="5854"/>
                </a:lnTo>
                <a:lnTo>
                  <a:pt x="15171" y="5613"/>
                </a:lnTo>
                <a:lnTo>
                  <a:pt x="11583" y="4444"/>
                </a:lnTo>
                <a:lnTo>
                  <a:pt x="8974" y="4444"/>
                </a:lnTo>
                <a:lnTo>
                  <a:pt x="9545" y="2146"/>
                </a:lnTo>
                <a:close/>
              </a:path>
              <a:path w="34925" h="35560">
                <a:moveTo>
                  <a:pt x="27935" y="4660"/>
                </a:moveTo>
                <a:lnTo>
                  <a:pt x="31656" y="8648"/>
                </a:lnTo>
                <a:lnTo>
                  <a:pt x="33777" y="13652"/>
                </a:lnTo>
                <a:lnTo>
                  <a:pt x="33383" y="20142"/>
                </a:lnTo>
                <a:lnTo>
                  <a:pt x="29496" y="29103"/>
                </a:lnTo>
                <a:lnTo>
                  <a:pt x="22453" y="32254"/>
                </a:lnTo>
                <a:lnTo>
                  <a:pt x="27153" y="32254"/>
                </a:lnTo>
                <a:lnTo>
                  <a:pt x="33223" y="25626"/>
                </a:lnTo>
                <a:lnTo>
                  <a:pt x="34323" y="14554"/>
                </a:lnTo>
                <a:lnTo>
                  <a:pt x="32786" y="9931"/>
                </a:lnTo>
                <a:lnTo>
                  <a:pt x="30475" y="6832"/>
                </a:lnTo>
                <a:lnTo>
                  <a:pt x="27935" y="4660"/>
                </a:lnTo>
                <a:close/>
              </a:path>
              <a:path w="34925" h="35560">
                <a:moveTo>
                  <a:pt x="9169" y="3659"/>
                </a:moveTo>
                <a:lnTo>
                  <a:pt x="8974" y="4444"/>
                </a:lnTo>
                <a:lnTo>
                  <a:pt x="11583" y="4444"/>
                </a:lnTo>
                <a:lnTo>
                  <a:pt x="9169" y="3659"/>
                </a:lnTo>
                <a:close/>
              </a:path>
              <a:path w="34925" h="35560">
                <a:moveTo>
                  <a:pt x="14180" y="106"/>
                </a:moveTo>
                <a:lnTo>
                  <a:pt x="12555" y="673"/>
                </a:lnTo>
                <a:lnTo>
                  <a:pt x="9558" y="2095"/>
                </a:lnTo>
                <a:lnTo>
                  <a:pt x="14180" y="106"/>
                </a:lnTo>
                <a:close/>
              </a:path>
              <a:path w="34925" h="35560">
                <a:moveTo>
                  <a:pt x="14485" y="0"/>
                </a:moveTo>
                <a:lnTo>
                  <a:pt x="14180" y="106"/>
                </a:lnTo>
                <a:lnTo>
                  <a:pt x="1448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5" name="object 1815"/>
          <p:cNvSpPr/>
          <p:nvPr/>
        </p:nvSpPr>
        <p:spPr>
          <a:xfrm>
            <a:off x="8626508" y="6058617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3220" y="0"/>
                </a:moveTo>
                <a:lnTo>
                  <a:pt x="3124" y="2285"/>
                </a:lnTo>
                <a:lnTo>
                  <a:pt x="0" y="7505"/>
                </a:lnTo>
                <a:lnTo>
                  <a:pt x="2425" y="18110"/>
                </a:lnTo>
                <a:lnTo>
                  <a:pt x="7480" y="21488"/>
                </a:lnTo>
                <a:lnTo>
                  <a:pt x="17576" y="19227"/>
                </a:lnTo>
                <a:lnTo>
                  <a:pt x="20688" y="14008"/>
                </a:lnTo>
                <a:lnTo>
                  <a:pt x="18288" y="3403"/>
                </a:lnTo>
                <a:lnTo>
                  <a:pt x="13220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6" name="object 1816"/>
          <p:cNvSpPr/>
          <p:nvPr/>
        </p:nvSpPr>
        <p:spPr>
          <a:xfrm>
            <a:off x="8628490" y="6061107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102" y="0"/>
                </a:moveTo>
                <a:lnTo>
                  <a:pt x="1905" y="1409"/>
                </a:lnTo>
                <a:lnTo>
                  <a:pt x="0" y="4698"/>
                </a:lnTo>
                <a:lnTo>
                  <a:pt x="1536" y="11518"/>
                </a:lnTo>
                <a:lnTo>
                  <a:pt x="4699" y="13677"/>
                </a:lnTo>
                <a:lnTo>
                  <a:pt x="10909" y="12293"/>
                </a:lnTo>
                <a:lnTo>
                  <a:pt x="12788" y="8966"/>
                </a:lnTo>
                <a:lnTo>
                  <a:pt x="11252" y="2184"/>
                </a:lnTo>
                <a:lnTo>
                  <a:pt x="8102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7" name="object 1817"/>
          <p:cNvSpPr/>
          <p:nvPr/>
        </p:nvSpPr>
        <p:spPr>
          <a:xfrm>
            <a:off x="8607389" y="6029300"/>
            <a:ext cx="85725" cy="30480"/>
          </a:xfrm>
          <a:custGeom>
            <a:avLst/>
            <a:gdLst/>
            <a:ahLst/>
            <a:cxnLst/>
            <a:rect l="l" t="t" r="r" b="b"/>
            <a:pathLst>
              <a:path w="85725" h="30479">
                <a:moveTo>
                  <a:pt x="85446" y="8931"/>
                </a:moveTo>
                <a:lnTo>
                  <a:pt x="32845" y="8931"/>
                </a:lnTo>
                <a:lnTo>
                  <a:pt x="41313" y="10281"/>
                </a:lnTo>
                <a:lnTo>
                  <a:pt x="46634" y="11691"/>
                </a:lnTo>
                <a:lnTo>
                  <a:pt x="51981" y="13697"/>
                </a:lnTo>
                <a:lnTo>
                  <a:pt x="59550" y="19832"/>
                </a:lnTo>
                <a:lnTo>
                  <a:pt x="61201" y="23476"/>
                </a:lnTo>
                <a:lnTo>
                  <a:pt x="64769" y="27134"/>
                </a:lnTo>
                <a:lnTo>
                  <a:pt x="66624" y="30131"/>
                </a:lnTo>
                <a:lnTo>
                  <a:pt x="67970" y="28125"/>
                </a:lnTo>
                <a:lnTo>
                  <a:pt x="74576" y="20156"/>
                </a:lnTo>
                <a:lnTo>
                  <a:pt x="81303" y="13569"/>
                </a:lnTo>
                <a:lnTo>
                  <a:pt x="85446" y="8931"/>
                </a:lnTo>
                <a:close/>
              </a:path>
              <a:path w="85725" h="30479">
                <a:moveTo>
                  <a:pt x="46628" y="0"/>
                </a:moveTo>
                <a:lnTo>
                  <a:pt x="4952" y="10192"/>
                </a:lnTo>
                <a:lnTo>
                  <a:pt x="0" y="18092"/>
                </a:lnTo>
                <a:lnTo>
                  <a:pt x="7492" y="30017"/>
                </a:lnTo>
                <a:lnTo>
                  <a:pt x="9740" y="23375"/>
                </a:lnTo>
                <a:lnTo>
                  <a:pt x="11239" y="19654"/>
                </a:lnTo>
                <a:lnTo>
                  <a:pt x="16449" y="12846"/>
                </a:lnTo>
                <a:lnTo>
                  <a:pt x="24104" y="9529"/>
                </a:lnTo>
                <a:lnTo>
                  <a:pt x="32845" y="8931"/>
                </a:lnTo>
                <a:lnTo>
                  <a:pt x="85446" y="8931"/>
                </a:lnTo>
                <a:lnTo>
                  <a:pt x="84569" y="6509"/>
                </a:lnTo>
                <a:lnTo>
                  <a:pt x="72144" y="3528"/>
                </a:lnTo>
                <a:lnTo>
                  <a:pt x="59448" y="1196"/>
                </a:lnTo>
                <a:lnTo>
                  <a:pt x="46628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8" name="object 1818"/>
          <p:cNvSpPr/>
          <p:nvPr/>
        </p:nvSpPr>
        <p:spPr>
          <a:xfrm>
            <a:off x="8597289" y="6029936"/>
            <a:ext cx="14604" cy="44450"/>
          </a:xfrm>
          <a:custGeom>
            <a:avLst/>
            <a:gdLst/>
            <a:ahLst/>
            <a:cxnLst/>
            <a:rect l="l" t="t" r="r" b="b"/>
            <a:pathLst>
              <a:path w="14604" h="44450">
                <a:moveTo>
                  <a:pt x="14052" y="0"/>
                </a:moveTo>
                <a:lnTo>
                  <a:pt x="7816" y="2438"/>
                </a:lnTo>
                <a:lnTo>
                  <a:pt x="2386" y="6285"/>
                </a:lnTo>
                <a:lnTo>
                  <a:pt x="0" y="10020"/>
                </a:lnTo>
                <a:lnTo>
                  <a:pt x="137" y="15850"/>
                </a:lnTo>
                <a:lnTo>
                  <a:pt x="2279" y="25984"/>
                </a:lnTo>
                <a:lnTo>
                  <a:pt x="5865" y="37648"/>
                </a:lnTo>
                <a:lnTo>
                  <a:pt x="9036" y="43565"/>
                </a:lnTo>
                <a:lnTo>
                  <a:pt x="10473" y="43956"/>
                </a:lnTo>
                <a:lnTo>
                  <a:pt x="8858" y="39039"/>
                </a:lnTo>
                <a:lnTo>
                  <a:pt x="5846" y="30647"/>
                </a:lnTo>
                <a:lnTo>
                  <a:pt x="4548" y="21205"/>
                </a:lnTo>
                <a:lnTo>
                  <a:pt x="5852" y="11825"/>
                </a:lnTo>
                <a:lnTo>
                  <a:pt x="10648" y="3619"/>
                </a:lnTo>
                <a:lnTo>
                  <a:pt x="14052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9" name="object 1819"/>
          <p:cNvSpPr/>
          <p:nvPr/>
        </p:nvSpPr>
        <p:spPr>
          <a:xfrm>
            <a:off x="8595207" y="6061557"/>
            <a:ext cx="133460" cy="80052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0" name="object 1820"/>
          <p:cNvSpPr/>
          <p:nvPr/>
        </p:nvSpPr>
        <p:spPr>
          <a:xfrm>
            <a:off x="8671768" y="6079425"/>
            <a:ext cx="53340" cy="40005"/>
          </a:xfrm>
          <a:custGeom>
            <a:avLst/>
            <a:gdLst/>
            <a:ahLst/>
            <a:cxnLst/>
            <a:rect l="l" t="t" r="r" b="b"/>
            <a:pathLst>
              <a:path w="53340" h="40004">
                <a:moveTo>
                  <a:pt x="17157" y="34699"/>
                </a:moveTo>
                <a:lnTo>
                  <a:pt x="20345" y="37151"/>
                </a:lnTo>
                <a:lnTo>
                  <a:pt x="25476" y="39449"/>
                </a:lnTo>
                <a:lnTo>
                  <a:pt x="17157" y="34699"/>
                </a:lnTo>
                <a:close/>
              </a:path>
              <a:path w="53340" h="40004">
                <a:moveTo>
                  <a:pt x="16468" y="27550"/>
                </a:moveTo>
                <a:lnTo>
                  <a:pt x="12420" y="27550"/>
                </a:lnTo>
                <a:lnTo>
                  <a:pt x="21259" y="35779"/>
                </a:lnTo>
                <a:lnTo>
                  <a:pt x="32804" y="38091"/>
                </a:lnTo>
                <a:lnTo>
                  <a:pt x="25443" y="34039"/>
                </a:lnTo>
                <a:lnTo>
                  <a:pt x="17687" y="28697"/>
                </a:lnTo>
                <a:lnTo>
                  <a:pt x="16468" y="27550"/>
                </a:lnTo>
                <a:close/>
              </a:path>
              <a:path w="53340" h="40004">
                <a:moveTo>
                  <a:pt x="26768" y="22762"/>
                </a:moveTo>
                <a:lnTo>
                  <a:pt x="14592" y="22762"/>
                </a:lnTo>
                <a:lnTo>
                  <a:pt x="19611" y="23561"/>
                </a:lnTo>
                <a:lnTo>
                  <a:pt x="24460" y="25106"/>
                </a:lnTo>
                <a:lnTo>
                  <a:pt x="31994" y="28550"/>
                </a:lnTo>
                <a:lnTo>
                  <a:pt x="45072" y="35043"/>
                </a:lnTo>
                <a:lnTo>
                  <a:pt x="35959" y="27966"/>
                </a:lnTo>
                <a:lnTo>
                  <a:pt x="27436" y="23057"/>
                </a:lnTo>
                <a:lnTo>
                  <a:pt x="26768" y="22762"/>
                </a:lnTo>
                <a:close/>
              </a:path>
              <a:path w="53340" h="40004">
                <a:moveTo>
                  <a:pt x="15782" y="33642"/>
                </a:moveTo>
                <a:lnTo>
                  <a:pt x="16002" y="34039"/>
                </a:lnTo>
                <a:lnTo>
                  <a:pt x="17157" y="34699"/>
                </a:lnTo>
                <a:lnTo>
                  <a:pt x="15782" y="33642"/>
                </a:lnTo>
                <a:close/>
              </a:path>
              <a:path w="53340" h="40004">
                <a:moveTo>
                  <a:pt x="23826" y="0"/>
                </a:moveTo>
                <a:lnTo>
                  <a:pt x="17127" y="430"/>
                </a:lnTo>
                <a:lnTo>
                  <a:pt x="10231" y="2873"/>
                </a:lnTo>
                <a:lnTo>
                  <a:pt x="0" y="7992"/>
                </a:lnTo>
                <a:lnTo>
                  <a:pt x="2463" y="16628"/>
                </a:lnTo>
                <a:lnTo>
                  <a:pt x="11757" y="28697"/>
                </a:lnTo>
                <a:lnTo>
                  <a:pt x="15176" y="33176"/>
                </a:lnTo>
                <a:lnTo>
                  <a:pt x="15782" y="33642"/>
                </a:lnTo>
                <a:lnTo>
                  <a:pt x="12420" y="27550"/>
                </a:lnTo>
                <a:lnTo>
                  <a:pt x="16468" y="27550"/>
                </a:lnTo>
                <a:lnTo>
                  <a:pt x="12915" y="24205"/>
                </a:lnTo>
                <a:lnTo>
                  <a:pt x="14592" y="22762"/>
                </a:lnTo>
                <a:lnTo>
                  <a:pt x="26768" y="22762"/>
                </a:lnTo>
                <a:lnTo>
                  <a:pt x="19978" y="19762"/>
                </a:lnTo>
                <a:lnTo>
                  <a:pt x="7416" y="15040"/>
                </a:lnTo>
                <a:lnTo>
                  <a:pt x="12471" y="14672"/>
                </a:lnTo>
                <a:lnTo>
                  <a:pt x="23663" y="14403"/>
                </a:lnTo>
                <a:lnTo>
                  <a:pt x="36922" y="14403"/>
                </a:lnTo>
                <a:lnTo>
                  <a:pt x="34645" y="13040"/>
                </a:lnTo>
                <a:lnTo>
                  <a:pt x="25745" y="11014"/>
                </a:lnTo>
                <a:lnTo>
                  <a:pt x="11785" y="10024"/>
                </a:lnTo>
                <a:lnTo>
                  <a:pt x="22390" y="6991"/>
                </a:lnTo>
                <a:lnTo>
                  <a:pt x="30237" y="6483"/>
                </a:lnTo>
                <a:lnTo>
                  <a:pt x="41500" y="6483"/>
                </a:lnTo>
                <a:lnTo>
                  <a:pt x="37957" y="4817"/>
                </a:lnTo>
                <a:lnTo>
                  <a:pt x="12306" y="4817"/>
                </a:lnTo>
                <a:lnTo>
                  <a:pt x="16916" y="1451"/>
                </a:lnTo>
                <a:lnTo>
                  <a:pt x="27647" y="930"/>
                </a:lnTo>
                <a:lnTo>
                  <a:pt x="33464" y="918"/>
                </a:lnTo>
                <a:lnTo>
                  <a:pt x="23826" y="0"/>
                </a:lnTo>
                <a:close/>
              </a:path>
              <a:path w="53340" h="40004">
                <a:moveTo>
                  <a:pt x="36922" y="14403"/>
                </a:moveTo>
                <a:lnTo>
                  <a:pt x="23663" y="14403"/>
                </a:lnTo>
                <a:lnTo>
                  <a:pt x="31569" y="15526"/>
                </a:lnTo>
                <a:lnTo>
                  <a:pt x="39946" y="19129"/>
                </a:lnTo>
                <a:lnTo>
                  <a:pt x="52552" y="26305"/>
                </a:lnTo>
                <a:lnTo>
                  <a:pt x="42307" y="17628"/>
                </a:lnTo>
                <a:lnTo>
                  <a:pt x="36922" y="14403"/>
                </a:lnTo>
                <a:close/>
              </a:path>
              <a:path w="53340" h="40004">
                <a:moveTo>
                  <a:pt x="41500" y="6483"/>
                </a:moveTo>
                <a:lnTo>
                  <a:pt x="30237" y="6483"/>
                </a:lnTo>
                <a:lnTo>
                  <a:pt x="39205" y="8952"/>
                </a:lnTo>
                <a:lnTo>
                  <a:pt x="53174" y="14850"/>
                </a:lnTo>
                <a:lnTo>
                  <a:pt x="43249" y="7306"/>
                </a:lnTo>
                <a:lnTo>
                  <a:pt x="41500" y="6483"/>
                </a:lnTo>
                <a:close/>
              </a:path>
              <a:path w="53340" h="40004">
                <a:moveTo>
                  <a:pt x="26646" y="3230"/>
                </a:moveTo>
                <a:lnTo>
                  <a:pt x="12306" y="4817"/>
                </a:lnTo>
                <a:lnTo>
                  <a:pt x="37957" y="4817"/>
                </a:lnTo>
                <a:lnTo>
                  <a:pt x="35683" y="3747"/>
                </a:lnTo>
                <a:lnTo>
                  <a:pt x="26646" y="323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1" name="object 1821"/>
          <p:cNvSpPr/>
          <p:nvPr/>
        </p:nvSpPr>
        <p:spPr>
          <a:xfrm>
            <a:off x="8756391" y="606570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2743" y="0"/>
                </a:moveTo>
                <a:lnTo>
                  <a:pt x="787" y="406"/>
                </a:lnTo>
                <a:lnTo>
                  <a:pt x="0" y="2755"/>
                </a:lnTo>
                <a:lnTo>
                  <a:pt x="1282" y="4254"/>
                </a:lnTo>
                <a:lnTo>
                  <a:pt x="5333" y="5587"/>
                </a:lnTo>
                <a:lnTo>
                  <a:pt x="7289" y="5194"/>
                </a:lnTo>
                <a:lnTo>
                  <a:pt x="8089" y="2844"/>
                </a:lnTo>
                <a:lnTo>
                  <a:pt x="6769" y="1333"/>
                </a:lnTo>
                <a:lnTo>
                  <a:pt x="274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2" name="object 1822"/>
          <p:cNvSpPr/>
          <p:nvPr/>
        </p:nvSpPr>
        <p:spPr>
          <a:xfrm>
            <a:off x="8783004" y="6092906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060" y="0"/>
                </a:moveTo>
                <a:lnTo>
                  <a:pt x="1066" y="165"/>
                </a:lnTo>
                <a:lnTo>
                  <a:pt x="0" y="2412"/>
                </a:lnTo>
                <a:lnTo>
                  <a:pt x="1117" y="4063"/>
                </a:lnTo>
                <a:lnTo>
                  <a:pt x="4953" y="5880"/>
                </a:lnTo>
                <a:lnTo>
                  <a:pt x="6934" y="5727"/>
                </a:lnTo>
                <a:lnTo>
                  <a:pt x="8013" y="3492"/>
                </a:lnTo>
                <a:lnTo>
                  <a:pt x="6896" y="1828"/>
                </a:lnTo>
                <a:lnTo>
                  <a:pt x="306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3" name="object 1823"/>
          <p:cNvSpPr/>
          <p:nvPr/>
        </p:nvSpPr>
        <p:spPr>
          <a:xfrm>
            <a:off x="8725655" y="6050614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073" y="0"/>
                </a:moveTo>
                <a:lnTo>
                  <a:pt x="1092" y="177"/>
                </a:lnTo>
                <a:lnTo>
                  <a:pt x="0" y="2438"/>
                </a:lnTo>
                <a:lnTo>
                  <a:pt x="1104" y="4076"/>
                </a:lnTo>
                <a:lnTo>
                  <a:pt x="4953" y="5892"/>
                </a:lnTo>
                <a:lnTo>
                  <a:pt x="6946" y="5740"/>
                </a:lnTo>
                <a:lnTo>
                  <a:pt x="8013" y="3492"/>
                </a:lnTo>
                <a:lnTo>
                  <a:pt x="6896" y="1854"/>
                </a:lnTo>
                <a:lnTo>
                  <a:pt x="4978" y="939"/>
                </a:lnTo>
                <a:lnTo>
                  <a:pt x="307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4" name="object 1824"/>
          <p:cNvSpPr/>
          <p:nvPr/>
        </p:nvSpPr>
        <p:spPr>
          <a:xfrm>
            <a:off x="8841678" y="6084082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1066" y="0"/>
                </a:moveTo>
                <a:lnTo>
                  <a:pt x="152" y="406"/>
                </a:lnTo>
                <a:lnTo>
                  <a:pt x="0" y="1663"/>
                </a:lnTo>
                <a:lnTo>
                  <a:pt x="825" y="2260"/>
                </a:lnTo>
                <a:lnTo>
                  <a:pt x="2933" y="2489"/>
                </a:lnTo>
                <a:lnTo>
                  <a:pt x="3860" y="2082"/>
                </a:lnTo>
                <a:lnTo>
                  <a:pt x="4000" y="812"/>
                </a:lnTo>
                <a:lnTo>
                  <a:pt x="3187" y="228"/>
                </a:lnTo>
                <a:lnTo>
                  <a:pt x="2120" y="127"/>
                </a:lnTo>
                <a:lnTo>
                  <a:pt x="106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5" name="object 1825"/>
          <p:cNvSpPr/>
          <p:nvPr/>
        </p:nvSpPr>
        <p:spPr>
          <a:xfrm>
            <a:off x="8702346" y="605581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587" y="0"/>
                </a:moveTo>
                <a:lnTo>
                  <a:pt x="571" y="76"/>
                </a:lnTo>
                <a:lnTo>
                  <a:pt x="0" y="1168"/>
                </a:lnTo>
                <a:lnTo>
                  <a:pt x="533" y="2006"/>
                </a:lnTo>
                <a:lnTo>
                  <a:pt x="2425" y="2997"/>
                </a:lnTo>
                <a:lnTo>
                  <a:pt x="3429" y="2946"/>
                </a:lnTo>
                <a:lnTo>
                  <a:pt x="4000" y="1854"/>
                </a:lnTo>
                <a:lnTo>
                  <a:pt x="3467" y="990"/>
                </a:lnTo>
                <a:lnTo>
                  <a:pt x="158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6" name="object 1826"/>
          <p:cNvSpPr/>
          <p:nvPr/>
        </p:nvSpPr>
        <p:spPr>
          <a:xfrm>
            <a:off x="8728552" y="6068192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587" y="0"/>
                </a:moveTo>
                <a:lnTo>
                  <a:pt x="558" y="63"/>
                </a:lnTo>
                <a:lnTo>
                  <a:pt x="0" y="1155"/>
                </a:lnTo>
                <a:lnTo>
                  <a:pt x="520" y="2006"/>
                </a:lnTo>
                <a:lnTo>
                  <a:pt x="1473" y="2476"/>
                </a:lnTo>
                <a:lnTo>
                  <a:pt x="2400" y="2984"/>
                </a:lnTo>
                <a:lnTo>
                  <a:pt x="3416" y="2946"/>
                </a:lnTo>
                <a:lnTo>
                  <a:pt x="4000" y="1828"/>
                </a:lnTo>
                <a:lnTo>
                  <a:pt x="3467" y="977"/>
                </a:lnTo>
                <a:lnTo>
                  <a:pt x="158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7" name="object 1827"/>
          <p:cNvSpPr/>
          <p:nvPr/>
        </p:nvSpPr>
        <p:spPr>
          <a:xfrm>
            <a:off x="8819230" y="6076579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1028" y="0"/>
                </a:moveTo>
                <a:lnTo>
                  <a:pt x="139" y="419"/>
                </a:lnTo>
                <a:lnTo>
                  <a:pt x="0" y="1638"/>
                </a:lnTo>
                <a:lnTo>
                  <a:pt x="800" y="2247"/>
                </a:lnTo>
                <a:lnTo>
                  <a:pt x="2933" y="2476"/>
                </a:lnTo>
                <a:lnTo>
                  <a:pt x="3835" y="2070"/>
                </a:lnTo>
                <a:lnTo>
                  <a:pt x="3987" y="812"/>
                </a:lnTo>
                <a:lnTo>
                  <a:pt x="3162" y="241"/>
                </a:lnTo>
                <a:lnTo>
                  <a:pt x="102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8" name="object 1828"/>
          <p:cNvSpPr/>
          <p:nvPr/>
        </p:nvSpPr>
        <p:spPr>
          <a:xfrm>
            <a:off x="8742294" y="606233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574" y="0"/>
                </a:moveTo>
                <a:lnTo>
                  <a:pt x="571" y="50"/>
                </a:lnTo>
                <a:lnTo>
                  <a:pt x="0" y="1155"/>
                </a:lnTo>
                <a:lnTo>
                  <a:pt x="533" y="2006"/>
                </a:lnTo>
                <a:lnTo>
                  <a:pt x="2413" y="2984"/>
                </a:lnTo>
                <a:lnTo>
                  <a:pt x="3416" y="2946"/>
                </a:lnTo>
                <a:lnTo>
                  <a:pt x="4000" y="1841"/>
                </a:lnTo>
                <a:lnTo>
                  <a:pt x="3479" y="977"/>
                </a:lnTo>
                <a:lnTo>
                  <a:pt x="157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9" name="object 1829"/>
          <p:cNvSpPr/>
          <p:nvPr/>
        </p:nvSpPr>
        <p:spPr>
          <a:xfrm>
            <a:off x="8756248" y="6081455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20">
                <a:moveTo>
                  <a:pt x="3086" y="0"/>
                </a:moveTo>
                <a:lnTo>
                  <a:pt x="406" y="1206"/>
                </a:lnTo>
                <a:lnTo>
                  <a:pt x="0" y="4851"/>
                </a:lnTo>
                <a:lnTo>
                  <a:pt x="2349" y="6591"/>
                </a:lnTo>
                <a:lnTo>
                  <a:pt x="5473" y="6946"/>
                </a:lnTo>
                <a:lnTo>
                  <a:pt x="8572" y="7264"/>
                </a:lnTo>
                <a:lnTo>
                  <a:pt x="11252" y="6070"/>
                </a:lnTo>
                <a:lnTo>
                  <a:pt x="11645" y="2438"/>
                </a:lnTo>
                <a:lnTo>
                  <a:pt x="9296" y="673"/>
                </a:lnTo>
                <a:lnTo>
                  <a:pt x="308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0" name="object 1830"/>
          <p:cNvSpPr/>
          <p:nvPr/>
        </p:nvSpPr>
        <p:spPr>
          <a:xfrm>
            <a:off x="8853237" y="6068943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7759" y="0"/>
                </a:moveTo>
                <a:lnTo>
                  <a:pt x="1879" y="2108"/>
                </a:lnTo>
                <a:lnTo>
                  <a:pt x="0" y="4368"/>
                </a:lnTo>
                <a:lnTo>
                  <a:pt x="1244" y="7810"/>
                </a:lnTo>
                <a:lnTo>
                  <a:pt x="4127" y="8356"/>
                </a:lnTo>
                <a:lnTo>
                  <a:pt x="9994" y="6235"/>
                </a:lnTo>
                <a:lnTo>
                  <a:pt x="11887" y="3975"/>
                </a:lnTo>
                <a:lnTo>
                  <a:pt x="10655" y="546"/>
                </a:lnTo>
                <a:lnTo>
                  <a:pt x="775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1" name="object 1831"/>
          <p:cNvSpPr/>
          <p:nvPr/>
        </p:nvSpPr>
        <p:spPr>
          <a:xfrm>
            <a:off x="8706553" y="6047406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254" y="0"/>
                </a:moveTo>
                <a:lnTo>
                  <a:pt x="1346" y="444"/>
                </a:lnTo>
                <a:lnTo>
                  <a:pt x="639" y="2286"/>
                </a:lnTo>
                <a:lnTo>
                  <a:pt x="0" y="3873"/>
                </a:lnTo>
                <a:lnTo>
                  <a:pt x="1816" y="6172"/>
                </a:lnTo>
                <a:lnTo>
                  <a:pt x="4724" y="7289"/>
                </a:lnTo>
                <a:lnTo>
                  <a:pt x="7619" y="8432"/>
                </a:lnTo>
                <a:lnTo>
                  <a:pt x="10540" y="7975"/>
                </a:lnTo>
                <a:lnTo>
                  <a:pt x="11874" y="4572"/>
                </a:lnTo>
                <a:lnTo>
                  <a:pt x="10045" y="2286"/>
                </a:lnTo>
                <a:lnTo>
                  <a:pt x="7175" y="1130"/>
                </a:lnTo>
                <a:lnTo>
                  <a:pt x="425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2" name="object 1832"/>
          <p:cNvSpPr/>
          <p:nvPr/>
        </p:nvSpPr>
        <p:spPr>
          <a:xfrm>
            <a:off x="8799027" y="6082867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285" y="0"/>
                </a:moveTo>
                <a:lnTo>
                  <a:pt x="152" y="1104"/>
                </a:lnTo>
                <a:lnTo>
                  <a:pt x="0" y="4063"/>
                </a:lnTo>
                <a:lnTo>
                  <a:pt x="1968" y="5397"/>
                </a:lnTo>
                <a:lnTo>
                  <a:pt x="4508" y="5499"/>
                </a:lnTo>
                <a:lnTo>
                  <a:pt x="7035" y="5638"/>
                </a:lnTo>
                <a:lnTo>
                  <a:pt x="9156" y="4546"/>
                </a:lnTo>
                <a:lnTo>
                  <a:pt x="9321" y="1587"/>
                </a:lnTo>
                <a:lnTo>
                  <a:pt x="7327" y="279"/>
                </a:lnTo>
                <a:lnTo>
                  <a:pt x="228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3" name="object 1833"/>
          <p:cNvSpPr/>
          <p:nvPr/>
        </p:nvSpPr>
        <p:spPr>
          <a:xfrm>
            <a:off x="8774941" y="6070260"/>
            <a:ext cx="6985" cy="4445"/>
          </a:xfrm>
          <a:custGeom>
            <a:avLst/>
            <a:gdLst/>
            <a:ahLst/>
            <a:cxnLst/>
            <a:rect l="l" t="t" r="r" b="b"/>
            <a:pathLst>
              <a:path w="6984" h="4445">
                <a:moveTo>
                  <a:pt x="1600" y="0"/>
                </a:moveTo>
                <a:lnTo>
                  <a:pt x="139" y="736"/>
                </a:lnTo>
                <a:lnTo>
                  <a:pt x="0" y="2794"/>
                </a:lnTo>
                <a:lnTo>
                  <a:pt x="1371" y="3721"/>
                </a:lnTo>
                <a:lnTo>
                  <a:pt x="3111" y="3822"/>
                </a:lnTo>
                <a:lnTo>
                  <a:pt x="4876" y="3962"/>
                </a:lnTo>
                <a:lnTo>
                  <a:pt x="6350" y="3200"/>
                </a:lnTo>
                <a:lnTo>
                  <a:pt x="6489" y="1155"/>
                </a:lnTo>
                <a:lnTo>
                  <a:pt x="5105" y="228"/>
                </a:lnTo>
                <a:lnTo>
                  <a:pt x="160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4" name="object 1834"/>
          <p:cNvSpPr/>
          <p:nvPr/>
        </p:nvSpPr>
        <p:spPr>
          <a:xfrm>
            <a:off x="8830565" y="6085395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1612" y="0"/>
                </a:moveTo>
                <a:lnTo>
                  <a:pt x="215" y="622"/>
                </a:lnTo>
                <a:lnTo>
                  <a:pt x="0" y="2527"/>
                </a:lnTo>
                <a:lnTo>
                  <a:pt x="1219" y="3441"/>
                </a:lnTo>
                <a:lnTo>
                  <a:pt x="4483" y="3797"/>
                </a:lnTo>
                <a:lnTo>
                  <a:pt x="5892" y="3174"/>
                </a:lnTo>
                <a:lnTo>
                  <a:pt x="6108" y="1257"/>
                </a:lnTo>
                <a:lnTo>
                  <a:pt x="4864" y="342"/>
                </a:lnTo>
                <a:lnTo>
                  <a:pt x="161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5" name="object 1835"/>
          <p:cNvSpPr/>
          <p:nvPr/>
        </p:nvSpPr>
        <p:spPr>
          <a:xfrm>
            <a:off x="8697048" y="6047384"/>
            <a:ext cx="179070" cy="43180"/>
          </a:xfrm>
          <a:custGeom>
            <a:avLst/>
            <a:gdLst/>
            <a:ahLst/>
            <a:cxnLst/>
            <a:rect l="l" t="t" r="r" b="b"/>
            <a:pathLst>
              <a:path w="179070" h="43179">
                <a:moveTo>
                  <a:pt x="15869" y="0"/>
                </a:moveTo>
                <a:lnTo>
                  <a:pt x="4080" y="1743"/>
                </a:lnTo>
                <a:lnTo>
                  <a:pt x="0" y="8699"/>
                </a:lnTo>
                <a:lnTo>
                  <a:pt x="2496" y="18091"/>
                </a:lnTo>
                <a:lnTo>
                  <a:pt x="16846" y="28478"/>
                </a:lnTo>
                <a:lnTo>
                  <a:pt x="48327" y="38420"/>
                </a:lnTo>
                <a:lnTo>
                  <a:pt x="66349" y="42646"/>
                </a:lnTo>
                <a:lnTo>
                  <a:pt x="127880" y="42646"/>
                </a:lnTo>
                <a:lnTo>
                  <a:pt x="129934" y="42115"/>
                </a:lnTo>
                <a:lnTo>
                  <a:pt x="163770" y="27486"/>
                </a:lnTo>
                <a:lnTo>
                  <a:pt x="172453" y="22894"/>
                </a:lnTo>
                <a:lnTo>
                  <a:pt x="138479" y="22894"/>
                </a:lnTo>
                <a:lnTo>
                  <a:pt x="102023" y="21733"/>
                </a:lnTo>
                <a:lnTo>
                  <a:pt x="65288" y="14196"/>
                </a:lnTo>
                <a:lnTo>
                  <a:pt x="36421" y="5551"/>
                </a:lnTo>
                <a:lnTo>
                  <a:pt x="15869" y="0"/>
                </a:lnTo>
                <a:close/>
              </a:path>
              <a:path w="179070" h="43179">
                <a:moveTo>
                  <a:pt x="178570" y="19659"/>
                </a:moveTo>
                <a:lnTo>
                  <a:pt x="167067" y="20166"/>
                </a:lnTo>
                <a:lnTo>
                  <a:pt x="138479" y="22894"/>
                </a:lnTo>
                <a:lnTo>
                  <a:pt x="172453" y="22894"/>
                </a:lnTo>
                <a:lnTo>
                  <a:pt x="178570" y="19659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6" name="object 1836"/>
          <p:cNvSpPr/>
          <p:nvPr/>
        </p:nvSpPr>
        <p:spPr>
          <a:xfrm>
            <a:off x="8706650" y="6001690"/>
            <a:ext cx="164591" cy="7007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7" name="object 1837"/>
          <p:cNvSpPr/>
          <p:nvPr/>
        </p:nvSpPr>
        <p:spPr>
          <a:xfrm>
            <a:off x="8706656" y="6009202"/>
            <a:ext cx="17145" cy="31750"/>
          </a:xfrm>
          <a:custGeom>
            <a:avLst/>
            <a:gdLst/>
            <a:ahLst/>
            <a:cxnLst/>
            <a:rect l="l" t="t" r="r" b="b"/>
            <a:pathLst>
              <a:path w="17145" h="31750">
                <a:moveTo>
                  <a:pt x="16675" y="0"/>
                </a:moveTo>
                <a:lnTo>
                  <a:pt x="12351" y="5383"/>
                </a:lnTo>
                <a:lnTo>
                  <a:pt x="7832" y="12041"/>
                </a:lnTo>
                <a:lnTo>
                  <a:pt x="3566" y="19882"/>
                </a:lnTo>
                <a:lnTo>
                  <a:pt x="0" y="28816"/>
                </a:lnTo>
                <a:lnTo>
                  <a:pt x="1904" y="29832"/>
                </a:lnTo>
                <a:lnTo>
                  <a:pt x="5448" y="31457"/>
                </a:lnTo>
                <a:lnTo>
                  <a:pt x="7497" y="23327"/>
                </a:lnTo>
                <a:lnTo>
                  <a:pt x="9999" y="15319"/>
                </a:lnTo>
                <a:lnTo>
                  <a:pt x="13033" y="7515"/>
                </a:lnTo>
                <a:lnTo>
                  <a:pt x="16675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8" name="object 1838"/>
          <p:cNvSpPr/>
          <p:nvPr/>
        </p:nvSpPr>
        <p:spPr>
          <a:xfrm>
            <a:off x="8718260" y="6018147"/>
            <a:ext cx="15875" cy="27305"/>
          </a:xfrm>
          <a:custGeom>
            <a:avLst/>
            <a:gdLst/>
            <a:ahLst/>
            <a:cxnLst/>
            <a:rect l="l" t="t" r="r" b="b"/>
            <a:pathLst>
              <a:path w="15875" h="27304">
                <a:moveTo>
                  <a:pt x="15455" y="0"/>
                </a:moveTo>
                <a:lnTo>
                  <a:pt x="10142" y="6289"/>
                </a:lnTo>
                <a:lnTo>
                  <a:pt x="5871" y="12722"/>
                </a:lnTo>
                <a:lnTo>
                  <a:pt x="2534" y="19093"/>
                </a:lnTo>
                <a:lnTo>
                  <a:pt x="0" y="25247"/>
                </a:lnTo>
                <a:lnTo>
                  <a:pt x="4406" y="27101"/>
                </a:lnTo>
                <a:lnTo>
                  <a:pt x="6744" y="18434"/>
                </a:lnTo>
                <a:lnTo>
                  <a:pt x="8677" y="12714"/>
                </a:lnTo>
                <a:lnTo>
                  <a:pt x="11232" y="7424"/>
                </a:lnTo>
                <a:lnTo>
                  <a:pt x="15455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9" name="object 1839"/>
          <p:cNvSpPr/>
          <p:nvPr/>
        </p:nvSpPr>
        <p:spPr>
          <a:xfrm>
            <a:off x="8729610" y="6024293"/>
            <a:ext cx="15240" cy="25400"/>
          </a:xfrm>
          <a:custGeom>
            <a:avLst/>
            <a:gdLst/>
            <a:ahLst/>
            <a:cxnLst/>
            <a:rect l="l" t="t" r="r" b="b"/>
            <a:pathLst>
              <a:path w="15240" h="25400">
                <a:moveTo>
                  <a:pt x="14871" y="0"/>
                </a:moveTo>
                <a:lnTo>
                  <a:pt x="9876" y="5866"/>
                </a:lnTo>
                <a:lnTo>
                  <a:pt x="5797" y="11863"/>
                </a:lnTo>
                <a:lnTo>
                  <a:pt x="2538" y="17843"/>
                </a:lnTo>
                <a:lnTo>
                  <a:pt x="0" y="23660"/>
                </a:lnTo>
                <a:lnTo>
                  <a:pt x="1397" y="24193"/>
                </a:lnTo>
                <a:lnTo>
                  <a:pt x="4318" y="25247"/>
                </a:lnTo>
                <a:lnTo>
                  <a:pt x="6704" y="17066"/>
                </a:lnTo>
                <a:lnTo>
                  <a:pt x="8599" y="11709"/>
                </a:lnTo>
                <a:lnTo>
                  <a:pt x="10992" y="6809"/>
                </a:lnTo>
                <a:lnTo>
                  <a:pt x="14871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0" name="object 1840"/>
          <p:cNvSpPr/>
          <p:nvPr/>
        </p:nvSpPr>
        <p:spPr>
          <a:xfrm>
            <a:off x="8744620" y="6030626"/>
            <a:ext cx="12700" cy="24130"/>
          </a:xfrm>
          <a:custGeom>
            <a:avLst/>
            <a:gdLst/>
            <a:ahLst/>
            <a:cxnLst/>
            <a:rect l="l" t="t" r="r" b="b"/>
            <a:pathLst>
              <a:path w="12700" h="24129">
                <a:moveTo>
                  <a:pt x="12420" y="0"/>
                </a:moveTo>
                <a:lnTo>
                  <a:pt x="8240" y="5645"/>
                </a:lnTo>
                <a:lnTo>
                  <a:pt x="4829" y="11350"/>
                </a:lnTo>
                <a:lnTo>
                  <a:pt x="2108" y="17012"/>
                </a:lnTo>
                <a:lnTo>
                  <a:pt x="0" y="22529"/>
                </a:lnTo>
                <a:lnTo>
                  <a:pt x="1371" y="22974"/>
                </a:lnTo>
                <a:lnTo>
                  <a:pt x="4191" y="23837"/>
                </a:lnTo>
                <a:lnTo>
                  <a:pt x="7226" y="10706"/>
                </a:lnTo>
                <a:lnTo>
                  <a:pt x="1242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1" name="object 1841"/>
          <p:cNvSpPr/>
          <p:nvPr/>
        </p:nvSpPr>
        <p:spPr>
          <a:xfrm>
            <a:off x="8757996" y="6037536"/>
            <a:ext cx="11430" cy="20955"/>
          </a:xfrm>
          <a:custGeom>
            <a:avLst/>
            <a:gdLst/>
            <a:ahLst/>
            <a:cxnLst/>
            <a:rect l="l" t="t" r="r" b="b"/>
            <a:pathLst>
              <a:path w="11429" h="20954">
                <a:moveTo>
                  <a:pt x="11366" y="0"/>
                </a:moveTo>
                <a:lnTo>
                  <a:pt x="6057" y="6426"/>
                </a:lnTo>
                <a:lnTo>
                  <a:pt x="2463" y="13195"/>
                </a:lnTo>
                <a:lnTo>
                  <a:pt x="0" y="19570"/>
                </a:lnTo>
                <a:lnTo>
                  <a:pt x="1308" y="19900"/>
                </a:lnTo>
                <a:lnTo>
                  <a:pt x="2603" y="20256"/>
                </a:lnTo>
                <a:lnTo>
                  <a:pt x="3924" y="20586"/>
                </a:lnTo>
                <a:lnTo>
                  <a:pt x="6984" y="8991"/>
                </a:lnTo>
                <a:lnTo>
                  <a:pt x="1136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2" name="object 1842"/>
          <p:cNvSpPr/>
          <p:nvPr/>
        </p:nvSpPr>
        <p:spPr>
          <a:xfrm>
            <a:off x="8772535" y="6041254"/>
            <a:ext cx="8255" cy="20320"/>
          </a:xfrm>
          <a:custGeom>
            <a:avLst/>
            <a:gdLst/>
            <a:ahLst/>
            <a:cxnLst/>
            <a:rect l="l" t="t" r="r" b="b"/>
            <a:pathLst>
              <a:path w="8254" h="20320">
                <a:moveTo>
                  <a:pt x="7899" y="0"/>
                </a:moveTo>
                <a:lnTo>
                  <a:pt x="3987" y="6565"/>
                </a:lnTo>
                <a:lnTo>
                  <a:pt x="1523" y="13169"/>
                </a:lnTo>
                <a:lnTo>
                  <a:pt x="0" y="19380"/>
                </a:lnTo>
                <a:lnTo>
                  <a:pt x="3797" y="20180"/>
                </a:lnTo>
                <a:lnTo>
                  <a:pt x="5130" y="8864"/>
                </a:lnTo>
                <a:lnTo>
                  <a:pt x="7899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3" name="object 1843"/>
          <p:cNvSpPr/>
          <p:nvPr/>
        </p:nvSpPr>
        <p:spPr>
          <a:xfrm>
            <a:off x="8788741" y="6047411"/>
            <a:ext cx="7620" cy="17145"/>
          </a:xfrm>
          <a:custGeom>
            <a:avLst/>
            <a:gdLst/>
            <a:ahLst/>
            <a:cxnLst/>
            <a:rect l="l" t="t" r="r" b="b"/>
            <a:pathLst>
              <a:path w="7620" h="17145">
                <a:moveTo>
                  <a:pt x="7073" y="0"/>
                </a:moveTo>
                <a:lnTo>
                  <a:pt x="3797" y="5461"/>
                </a:lnTo>
                <a:lnTo>
                  <a:pt x="1536" y="10985"/>
                </a:lnTo>
                <a:lnTo>
                  <a:pt x="0" y="16281"/>
                </a:lnTo>
                <a:lnTo>
                  <a:pt x="3416" y="16789"/>
                </a:lnTo>
                <a:lnTo>
                  <a:pt x="4838" y="7137"/>
                </a:lnTo>
                <a:lnTo>
                  <a:pt x="707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4" name="object 1844"/>
          <p:cNvSpPr/>
          <p:nvPr/>
        </p:nvSpPr>
        <p:spPr>
          <a:xfrm>
            <a:off x="8805695" y="6049700"/>
            <a:ext cx="7620" cy="16510"/>
          </a:xfrm>
          <a:custGeom>
            <a:avLst/>
            <a:gdLst/>
            <a:ahLst/>
            <a:cxnLst/>
            <a:rect l="l" t="t" r="r" b="b"/>
            <a:pathLst>
              <a:path w="7620" h="16510">
                <a:moveTo>
                  <a:pt x="7035" y="0"/>
                </a:moveTo>
                <a:lnTo>
                  <a:pt x="3784" y="5435"/>
                </a:lnTo>
                <a:lnTo>
                  <a:pt x="1549" y="10896"/>
                </a:lnTo>
                <a:lnTo>
                  <a:pt x="0" y="16141"/>
                </a:lnTo>
                <a:lnTo>
                  <a:pt x="3428" y="16446"/>
                </a:lnTo>
                <a:lnTo>
                  <a:pt x="4864" y="6972"/>
                </a:lnTo>
                <a:lnTo>
                  <a:pt x="7035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5" name="object 1845"/>
          <p:cNvSpPr/>
          <p:nvPr/>
        </p:nvSpPr>
        <p:spPr>
          <a:xfrm>
            <a:off x="8820943" y="6052782"/>
            <a:ext cx="6985" cy="14604"/>
          </a:xfrm>
          <a:custGeom>
            <a:avLst/>
            <a:gdLst/>
            <a:ahLst/>
            <a:cxnLst/>
            <a:rect l="l" t="t" r="r" b="b"/>
            <a:pathLst>
              <a:path w="6984" h="14604">
                <a:moveTo>
                  <a:pt x="6388" y="0"/>
                </a:moveTo>
                <a:lnTo>
                  <a:pt x="3568" y="4711"/>
                </a:lnTo>
                <a:lnTo>
                  <a:pt x="1511" y="9461"/>
                </a:lnTo>
                <a:lnTo>
                  <a:pt x="0" y="14058"/>
                </a:lnTo>
                <a:lnTo>
                  <a:pt x="3162" y="14135"/>
                </a:lnTo>
                <a:lnTo>
                  <a:pt x="4559" y="5867"/>
                </a:lnTo>
                <a:lnTo>
                  <a:pt x="638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6" name="object 1846"/>
          <p:cNvSpPr/>
          <p:nvPr/>
        </p:nvSpPr>
        <p:spPr>
          <a:xfrm>
            <a:off x="8833518" y="6055842"/>
            <a:ext cx="5715" cy="11430"/>
          </a:xfrm>
          <a:custGeom>
            <a:avLst/>
            <a:gdLst/>
            <a:ahLst/>
            <a:cxnLst/>
            <a:rect l="l" t="t" r="r" b="b"/>
            <a:pathLst>
              <a:path w="5715" h="11429">
                <a:moveTo>
                  <a:pt x="5346" y="0"/>
                </a:moveTo>
                <a:lnTo>
                  <a:pt x="3136" y="3721"/>
                </a:lnTo>
                <a:lnTo>
                  <a:pt x="1371" y="7454"/>
                </a:lnTo>
                <a:lnTo>
                  <a:pt x="0" y="11112"/>
                </a:lnTo>
                <a:lnTo>
                  <a:pt x="2679" y="11048"/>
                </a:lnTo>
                <a:lnTo>
                  <a:pt x="3975" y="4432"/>
                </a:lnTo>
                <a:lnTo>
                  <a:pt x="534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7" name="object 1847"/>
          <p:cNvSpPr/>
          <p:nvPr/>
        </p:nvSpPr>
        <p:spPr>
          <a:xfrm>
            <a:off x="8847949" y="6056624"/>
            <a:ext cx="5080" cy="10160"/>
          </a:xfrm>
          <a:custGeom>
            <a:avLst/>
            <a:gdLst/>
            <a:ahLst/>
            <a:cxnLst/>
            <a:rect l="l" t="t" r="r" b="b"/>
            <a:pathLst>
              <a:path w="5079" h="10160">
                <a:moveTo>
                  <a:pt x="4762" y="0"/>
                </a:moveTo>
                <a:lnTo>
                  <a:pt x="2844" y="3200"/>
                </a:lnTo>
                <a:lnTo>
                  <a:pt x="1270" y="6438"/>
                </a:lnTo>
                <a:lnTo>
                  <a:pt x="0" y="9626"/>
                </a:lnTo>
                <a:lnTo>
                  <a:pt x="2413" y="9423"/>
                </a:lnTo>
                <a:lnTo>
                  <a:pt x="3606" y="3721"/>
                </a:lnTo>
                <a:lnTo>
                  <a:pt x="4762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8" name="object 1848"/>
          <p:cNvSpPr/>
          <p:nvPr/>
        </p:nvSpPr>
        <p:spPr>
          <a:xfrm>
            <a:off x="8859905" y="6058143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5">
                <a:moveTo>
                  <a:pt x="3568" y="0"/>
                </a:moveTo>
                <a:lnTo>
                  <a:pt x="2209" y="2273"/>
                </a:lnTo>
                <a:lnTo>
                  <a:pt x="1054" y="4559"/>
                </a:lnTo>
                <a:lnTo>
                  <a:pt x="0" y="6819"/>
                </a:lnTo>
                <a:lnTo>
                  <a:pt x="1854" y="6553"/>
                </a:lnTo>
                <a:lnTo>
                  <a:pt x="2793" y="2514"/>
                </a:lnTo>
                <a:lnTo>
                  <a:pt x="356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9" name="object 1849"/>
          <p:cNvSpPr/>
          <p:nvPr/>
        </p:nvSpPr>
        <p:spPr>
          <a:xfrm>
            <a:off x="7938288" y="5846241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4254" y="0"/>
                </a:moveTo>
                <a:lnTo>
                  <a:pt x="1231" y="63"/>
                </a:lnTo>
                <a:lnTo>
                  <a:pt x="0" y="812"/>
                </a:lnTo>
                <a:lnTo>
                  <a:pt x="25" y="2578"/>
                </a:lnTo>
                <a:lnTo>
                  <a:pt x="1269" y="3289"/>
                </a:lnTo>
                <a:lnTo>
                  <a:pt x="4317" y="3238"/>
                </a:lnTo>
                <a:lnTo>
                  <a:pt x="5524" y="2476"/>
                </a:lnTo>
                <a:lnTo>
                  <a:pt x="5499" y="711"/>
                </a:lnTo>
                <a:lnTo>
                  <a:pt x="425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0" name="object 1850"/>
          <p:cNvSpPr/>
          <p:nvPr/>
        </p:nvSpPr>
        <p:spPr>
          <a:xfrm>
            <a:off x="7926759" y="5823028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647" y="0"/>
                </a:moveTo>
                <a:lnTo>
                  <a:pt x="0" y="914"/>
                </a:lnTo>
                <a:lnTo>
                  <a:pt x="368" y="1739"/>
                </a:lnTo>
                <a:lnTo>
                  <a:pt x="1955" y="2832"/>
                </a:lnTo>
                <a:lnTo>
                  <a:pt x="2857" y="2908"/>
                </a:lnTo>
                <a:lnTo>
                  <a:pt x="3505" y="1981"/>
                </a:lnTo>
                <a:lnTo>
                  <a:pt x="3124" y="1155"/>
                </a:lnTo>
                <a:lnTo>
                  <a:pt x="1549" y="63"/>
                </a:lnTo>
                <a:lnTo>
                  <a:pt x="647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1" name="object 1851"/>
          <p:cNvSpPr/>
          <p:nvPr/>
        </p:nvSpPr>
        <p:spPr>
          <a:xfrm>
            <a:off x="7927316" y="5845904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4572" y="0"/>
                </a:moveTo>
                <a:lnTo>
                  <a:pt x="1308" y="63"/>
                </a:lnTo>
                <a:lnTo>
                  <a:pt x="0" y="876"/>
                </a:lnTo>
                <a:lnTo>
                  <a:pt x="25" y="2781"/>
                </a:lnTo>
                <a:lnTo>
                  <a:pt x="1371" y="3530"/>
                </a:lnTo>
                <a:lnTo>
                  <a:pt x="2997" y="3505"/>
                </a:lnTo>
                <a:lnTo>
                  <a:pt x="4610" y="3454"/>
                </a:lnTo>
                <a:lnTo>
                  <a:pt x="5918" y="2654"/>
                </a:lnTo>
                <a:lnTo>
                  <a:pt x="5880" y="749"/>
                </a:lnTo>
                <a:lnTo>
                  <a:pt x="457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2" name="object 1852"/>
          <p:cNvSpPr/>
          <p:nvPr/>
        </p:nvSpPr>
        <p:spPr>
          <a:xfrm>
            <a:off x="7939900" y="5827236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1003" y="0"/>
                </a:moveTo>
                <a:lnTo>
                  <a:pt x="0" y="1638"/>
                </a:lnTo>
                <a:lnTo>
                  <a:pt x="736" y="2997"/>
                </a:lnTo>
                <a:lnTo>
                  <a:pt x="3505" y="4686"/>
                </a:lnTo>
                <a:lnTo>
                  <a:pt x="5029" y="4686"/>
                </a:lnTo>
                <a:lnTo>
                  <a:pt x="5524" y="3898"/>
                </a:lnTo>
                <a:lnTo>
                  <a:pt x="6007" y="3073"/>
                </a:lnTo>
                <a:lnTo>
                  <a:pt x="5308" y="1727"/>
                </a:lnTo>
                <a:lnTo>
                  <a:pt x="2527" y="38"/>
                </a:lnTo>
                <a:lnTo>
                  <a:pt x="100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3" name="object 1853"/>
          <p:cNvSpPr/>
          <p:nvPr/>
        </p:nvSpPr>
        <p:spPr>
          <a:xfrm>
            <a:off x="7926706" y="5833422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371" y="0"/>
                </a:moveTo>
                <a:lnTo>
                  <a:pt x="330" y="368"/>
                </a:lnTo>
                <a:lnTo>
                  <a:pt x="0" y="1727"/>
                </a:lnTo>
                <a:lnTo>
                  <a:pt x="863" y="2489"/>
                </a:lnTo>
                <a:lnTo>
                  <a:pt x="3187" y="2971"/>
                </a:lnTo>
                <a:lnTo>
                  <a:pt x="4254" y="2616"/>
                </a:lnTo>
                <a:lnTo>
                  <a:pt x="4546" y="1219"/>
                </a:lnTo>
                <a:lnTo>
                  <a:pt x="3708" y="495"/>
                </a:lnTo>
                <a:lnTo>
                  <a:pt x="2540" y="228"/>
                </a:lnTo>
                <a:lnTo>
                  <a:pt x="137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4" name="object 1854"/>
          <p:cNvSpPr/>
          <p:nvPr/>
        </p:nvSpPr>
        <p:spPr>
          <a:xfrm>
            <a:off x="7933897" y="5812670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812" y="0"/>
                </a:moveTo>
                <a:lnTo>
                  <a:pt x="0" y="1143"/>
                </a:lnTo>
                <a:lnTo>
                  <a:pt x="469" y="2159"/>
                </a:lnTo>
                <a:lnTo>
                  <a:pt x="2425" y="3530"/>
                </a:lnTo>
                <a:lnTo>
                  <a:pt x="3530" y="3619"/>
                </a:lnTo>
                <a:lnTo>
                  <a:pt x="4343" y="2476"/>
                </a:lnTo>
                <a:lnTo>
                  <a:pt x="3886" y="1460"/>
                </a:lnTo>
                <a:lnTo>
                  <a:pt x="2920" y="762"/>
                </a:lnTo>
                <a:lnTo>
                  <a:pt x="1943" y="88"/>
                </a:lnTo>
                <a:lnTo>
                  <a:pt x="81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5" name="object 1855"/>
          <p:cNvSpPr/>
          <p:nvPr/>
        </p:nvSpPr>
        <p:spPr>
          <a:xfrm>
            <a:off x="7939457" y="583804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3327" y="0"/>
                </a:moveTo>
                <a:lnTo>
                  <a:pt x="914" y="152"/>
                </a:lnTo>
                <a:lnTo>
                  <a:pt x="0" y="774"/>
                </a:lnTo>
                <a:lnTo>
                  <a:pt x="76" y="2171"/>
                </a:lnTo>
                <a:lnTo>
                  <a:pt x="1066" y="2667"/>
                </a:lnTo>
                <a:lnTo>
                  <a:pt x="2273" y="2616"/>
                </a:lnTo>
                <a:lnTo>
                  <a:pt x="3467" y="2540"/>
                </a:lnTo>
                <a:lnTo>
                  <a:pt x="4394" y="1917"/>
                </a:lnTo>
                <a:lnTo>
                  <a:pt x="4317" y="508"/>
                </a:lnTo>
                <a:lnTo>
                  <a:pt x="332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6" name="object 1856"/>
          <p:cNvSpPr/>
          <p:nvPr/>
        </p:nvSpPr>
        <p:spPr>
          <a:xfrm>
            <a:off x="7914365" y="5844350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282" y="0"/>
                </a:moveTo>
                <a:lnTo>
                  <a:pt x="241" y="419"/>
                </a:lnTo>
                <a:lnTo>
                  <a:pt x="101" y="1104"/>
                </a:lnTo>
                <a:lnTo>
                  <a:pt x="0" y="1803"/>
                </a:lnTo>
                <a:lnTo>
                  <a:pt x="876" y="2527"/>
                </a:lnTo>
                <a:lnTo>
                  <a:pt x="3225" y="2908"/>
                </a:lnTo>
                <a:lnTo>
                  <a:pt x="4279" y="2489"/>
                </a:lnTo>
                <a:lnTo>
                  <a:pt x="4508" y="1104"/>
                </a:lnTo>
                <a:lnTo>
                  <a:pt x="3632" y="393"/>
                </a:lnTo>
                <a:lnTo>
                  <a:pt x="128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7" name="object 1857"/>
          <p:cNvSpPr/>
          <p:nvPr/>
        </p:nvSpPr>
        <p:spPr>
          <a:xfrm>
            <a:off x="7911318" y="58021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8" name="object 1858"/>
          <p:cNvSpPr/>
          <p:nvPr/>
        </p:nvSpPr>
        <p:spPr>
          <a:xfrm>
            <a:off x="7894463" y="58346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90" y="10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9" name="object 1859"/>
          <p:cNvSpPr/>
          <p:nvPr/>
        </p:nvSpPr>
        <p:spPr>
          <a:xfrm>
            <a:off x="7890398" y="5793723"/>
            <a:ext cx="85090" cy="67945"/>
          </a:xfrm>
          <a:custGeom>
            <a:avLst/>
            <a:gdLst/>
            <a:ahLst/>
            <a:cxnLst/>
            <a:rect l="l" t="t" r="r" b="b"/>
            <a:pathLst>
              <a:path w="85090" h="67945">
                <a:moveTo>
                  <a:pt x="27838" y="66903"/>
                </a:moveTo>
                <a:lnTo>
                  <a:pt x="35682" y="67632"/>
                </a:lnTo>
                <a:lnTo>
                  <a:pt x="42975" y="67551"/>
                </a:lnTo>
                <a:lnTo>
                  <a:pt x="44708" y="67298"/>
                </a:lnTo>
                <a:lnTo>
                  <a:pt x="27838" y="66903"/>
                </a:lnTo>
                <a:close/>
              </a:path>
              <a:path w="85090" h="67945">
                <a:moveTo>
                  <a:pt x="78139" y="56210"/>
                </a:moveTo>
                <a:lnTo>
                  <a:pt x="60083" y="56210"/>
                </a:lnTo>
                <a:lnTo>
                  <a:pt x="67094" y="59740"/>
                </a:lnTo>
                <a:lnTo>
                  <a:pt x="55740" y="64617"/>
                </a:lnTo>
                <a:lnTo>
                  <a:pt x="49675" y="66574"/>
                </a:lnTo>
                <a:lnTo>
                  <a:pt x="44708" y="67298"/>
                </a:lnTo>
                <a:lnTo>
                  <a:pt x="49369" y="67407"/>
                </a:lnTo>
                <a:lnTo>
                  <a:pt x="66114" y="62784"/>
                </a:lnTo>
                <a:lnTo>
                  <a:pt x="77036" y="57010"/>
                </a:lnTo>
                <a:lnTo>
                  <a:pt x="78139" y="56210"/>
                </a:lnTo>
                <a:close/>
              </a:path>
              <a:path w="85090" h="67945">
                <a:moveTo>
                  <a:pt x="3429" y="52946"/>
                </a:moveTo>
                <a:lnTo>
                  <a:pt x="4848" y="53898"/>
                </a:lnTo>
                <a:lnTo>
                  <a:pt x="10388" y="57010"/>
                </a:lnTo>
                <a:lnTo>
                  <a:pt x="22682" y="59308"/>
                </a:lnTo>
                <a:lnTo>
                  <a:pt x="33946" y="60349"/>
                </a:lnTo>
                <a:lnTo>
                  <a:pt x="44653" y="59870"/>
                </a:lnTo>
                <a:lnTo>
                  <a:pt x="53101" y="58642"/>
                </a:lnTo>
                <a:lnTo>
                  <a:pt x="42668" y="58642"/>
                </a:lnTo>
                <a:lnTo>
                  <a:pt x="25993" y="58049"/>
                </a:lnTo>
                <a:lnTo>
                  <a:pt x="3429" y="52946"/>
                </a:lnTo>
                <a:close/>
              </a:path>
              <a:path w="85090" h="67945">
                <a:moveTo>
                  <a:pt x="0" y="40944"/>
                </a:moveTo>
                <a:lnTo>
                  <a:pt x="2854" y="42683"/>
                </a:lnTo>
                <a:lnTo>
                  <a:pt x="10614" y="45702"/>
                </a:lnTo>
                <a:lnTo>
                  <a:pt x="22074" y="48999"/>
                </a:lnTo>
                <a:lnTo>
                  <a:pt x="36029" y="51536"/>
                </a:lnTo>
                <a:lnTo>
                  <a:pt x="53403" y="52755"/>
                </a:lnTo>
                <a:lnTo>
                  <a:pt x="54457" y="53898"/>
                </a:lnTo>
                <a:lnTo>
                  <a:pt x="52481" y="56625"/>
                </a:lnTo>
                <a:lnTo>
                  <a:pt x="42668" y="58642"/>
                </a:lnTo>
                <a:lnTo>
                  <a:pt x="53101" y="58642"/>
                </a:lnTo>
                <a:lnTo>
                  <a:pt x="57556" y="57442"/>
                </a:lnTo>
                <a:lnTo>
                  <a:pt x="60083" y="56210"/>
                </a:lnTo>
                <a:lnTo>
                  <a:pt x="78139" y="56210"/>
                </a:lnTo>
                <a:lnTo>
                  <a:pt x="80835" y="54254"/>
                </a:lnTo>
                <a:lnTo>
                  <a:pt x="81573" y="51104"/>
                </a:lnTo>
                <a:lnTo>
                  <a:pt x="51955" y="51104"/>
                </a:lnTo>
                <a:lnTo>
                  <a:pt x="34798" y="50090"/>
                </a:lnTo>
                <a:lnTo>
                  <a:pt x="17943" y="46762"/>
                </a:lnTo>
                <a:lnTo>
                  <a:pt x="5105" y="43066"/>
                </a:lnTo>
                <a:lnTo>
                  <a:pt x="0" y="40944"/>
                </a:lnTo>
                <a:close/>
              </a:path>
              <a:path w="85090" h="67945">
                <a:moveTo>
                  <a:pt x="13779" y="23799"/>
                </a:moveTo>
                <a:lnTo>
                  <a:pt x="11493" y="23939"/>
                </a:lnTo>
                <a:lnTo>
                  <a:pt x="11442" y="24066"/>
                </a:lnTo>
                <a:lnTo>
                  <a:pt x="12192" y="24841"/>
                </a:lnTo>
                <a:lnTo>
                  <a:pt x="11925" y="25679"/>
                </a:lnTo>
                <a:lnTo>
                  <a:pt x="12801" y="26517"/>
                </a:lnTo>
                <a:lnTo>
                  <a:pt x="26676" y="36041"/>
                </a:lnTo>
                <a:lnTo>
                  <a:pt x="41009" y="41594"/>
                </a:lnTo>
                <a:lnTo>
                  <a:pt x="52354" y="44796"/>
                </a:lnTo>
                <a:lnTo>
                  <a:pt x="57264" y="47269"/>
                </a:lnTo>
                <a:lnTo>
                  <a:pt x="57988" y="50812"/>
                </a:lnTo>
                <a:lnTo>
                  <a:pt x="51955" y="51104"/>
                </a:lnTo>
                <a:lnTo>
                  <a:pt x="81573" y="51104"/>
                </a:lnTo>
                <a:lnTo>
                  <a:pt x="83518" y="42798"/>
                </a:lnTo>
                <a:lnTo>
                  <a:pt x="55956" y="42798"/>
                </a:lnTo>
                <a:lnTo>
                  <a:pt x="40627" y="39647"/>
                </a:lnTo>
                <a:lnTo>
                  <a:pt x="27100" y="33232"/>
                </a:lnTo>
                <a:lnTo>
                  <a:pt x="17456" y="26918"/>
                </a:lnTo>
                <a:lnTo>
                  <a:pt x="13779" y="24066"/>
                </a:lnTo>
                <a:lnTo>
                  <a:pt x="13779" y="23799"/>
                </a:lnTo>
                <a:close/>
              </a:path>
              <a:path w="85090" h="67945">
                <a:moveTo>
                  <a:pt x="20929" y="7315"/>
                </a:moveTo>
                <a:lnTo>
                  <a:pt x="28336" y="17805"/>
                </a:lnTo>
                <a:lnTo>
                  <a:pt x="40014" y="26762"/>
                </a:lnTo>
                <a:lnTo>
                  <a:pt x="51326" y="33675"/>
                </a:lnTo>
                <a:lnTo>
                  <a:pt x="57632" y="38036"/>
                </a:lnTo>
                <a:lnTo>
                  <a:pt x="60642" y="41909"/>
                </a:lnTo>
                <a:lnTo>
                  <a:pt x="55956" y="42798"/>
                </a:lnTo>
                <a:lnTo>
                  <a:pt x="83518" y="42798"/>
                </a:lnTo>
                <a:lnTo>
                  <a:pt x="84658" y="37934"/>
                </a:lnTo>
                <a:lnTo>
                  <a:pt x="79065" y="34771"/>
                </a:lnTo>
                <a:lnTo>
                  <a:pt x="66752" y="34771"/>
                </a:lnTo>
                <a:lnTo>
                  <a:pt x="59904" y="33665"/>
                </a:lnTo>
                <a:lnTo>
                  <a:pt x="49352" y="30238"/>
                </a:lnTo>
                <a:lnTo>
                  <a:pt x="38188" y="24036"/>
                </a:lnTo>
                <a:lnTo>
                  <a:pt x="29302" y="16448"/>
                </a:lnTo>
                <a:lnTo>
                  <a:pt x="23334" y="10023"/>
                </a:lnTo>
                <a:lnTo>
                  <a:pt x="20929" y="7315"/>
                </a:lnTo>
                <a:close/>
              </a:path>
              <a:path w="85090" h="67945">
                <a:moveTo>
                  <a:pt x="43524" y="6283"/>
                </a:moveTo>
                <a:lnTo>
                  <a:pt x="45440" y="11349"/>
                </a:lnTo>
                <a:lnTo>
                  <a:pt x="54321" y="21056"/>
                </a:lnTo>
                <a:lnTo>
                  <a:pt x="63654" y="28324"/>
                </a:lnTo>
                <a:lnTo>
                  <a:pt x="69303" y="32359"/>
                </a:lnTo>
                <a:lnTo>
                  <a:pt x="69888" y="34140"/>
                </a:lnTo>
                <a:lnTo>
                  <a:pt x="66752" y="34771"/>
                </a:lnTo>
                <a:lnTo>
                  <a:pt x="79065" y="34771"/>
                </a:lnTo>
                <a:lnTo>
                  <a:pt x="62936" y="25646"/>
                </a:lnTo>
                <a:lnTo>
                  <a:pt x="49942" y="14768"/>
                </a:lnTo>
                <a:lnTo>
                  <a:pt x="43524" y="6283"/>
                </a:lnTo>
                <a:close/>
              </a:path>
              <a:path w="85090" h="67945">
                <a:moveTo>
                  <a:pt x="41447" y="791"/>
                </a:moveTo>
                <a:lnTo>
                  <a:pt x="41516" y="1155"/>
                </a:lnTo>
                <a:lnTo>
                  <a:pt x="43524" y="6283"/>
                </a:lnTo>
                <a:lnTo>
                  <a:pt x="41447" y="791"/>
                </a:lnTo>
                <a:close/>
              </a:path>
              <a:path w="85090" h="67945">
                <a:moveTo>
                  <a:pt x="41148" y="0"/>
                </a:moveTo>
                <a:lnTo>
                  <a:pt x="41447" y="791"/>
                </a:lnTo>
                <a:lnTo>
                  <a:pt x="41325" y="317"/>
                </a:lnTo>
                <a:lnTo>
                  <a:pt x="4114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0" name="object 1860"/>
          <p:cNvSpPr/>
          <p:nvPr/>
        </p:nvSpPr>
        <p:spPr>
          <a:xfrm>
            <a:off x="7893919" y="58465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" y="0"/>
                </a:moveTo>
                <a:lnTo>
                  <a:pt x="11" y="177"/>
                </a:lnTo>
                <a:lnTo>
                  <a:pt x="2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1" name="object 1861"/>
          <p:cNvSpPr/>
          <p:nvPr/>
        </p:nvSpPr>
        <p:spPr>
          <a:xfrm>
            <a:off x="7893968" y="58463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" y="0"/>
                </a:moveTo>
                <a:lnTo>
                  <a:pt x="0" y="152"/>
                </a:lnTo>
                <a:lnTo>
                  <a:pt x="139" y="190"/>
                </a:lnTo>
                <a:lnTo>
                  <a:pt x="266" y="254"/>
                </a:lnTo>
                <a:lnTo>
                  <a:pt x="406" y="292"/>
                </a:lnTo>
                <a:lnTo>
                  <a:pt x="25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2" name="object 1862"/>
          <p:cNvSpPr/>
          <p:nvPr/>
        </p:nvSpPr>
        <p:spPr>
          <a:xfrm>
            <a:off x="8137065" y="5849966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34815" y="9067"/>
                </a:moveTo>
                <a:lnTo>
                  <a:pt x="31153" y="9067"/>
                </a:lnTo>
                <a:lnTo>
                  <a:pt x="22999" y="14859"/>
                </a:lnTo>
                <a:lnTo>
                  <a:pt x="15494" y="19621"/>
                </a:lnTo>
                <a:lnTo>
                  <a:pt x="9080" y="29337"/>
                </a:lnTo>
                <a:lnTo>
                  <a:pt x="22339" y="17780"/>
                </a:lnTo>
                <a:lnTo>
                  <a:pt x="27635" y="15608"/>
                </a:lnTo>
                <a:lnTo>
                  <a:pt x="32121" y="15608"/>
                </a:lnTo>
                <a:lnTo>
                  <a:pt x="34810" y="9283"/>
                </a:lnTo>
                <a:lnTo>
                  <a:pt x="34815" y="9067"/>
                </a:lnTo>
                <a:close/>
              </a:path>
              <a:path w="35559" h="29845">
                <a:moveTo>
                  <a:pt x="32121" y="15608"/>
                </a:moveTo>
                <a:lnTo>
                  <a:pt x="27635" y="15608"/>
                </a:lnTo>
                <a:lnTo>
                  <a:pt x="29035" y="16289"/>
                </a:lnTo>
                <a:lnTo>
                  <a:pt x="26582" y="20188"/>
                </a:lnTo>
                <a:lnTo>
                  <a:pt x="22236" y="25204"/>
                </a:lnTo>
                <a:lnTo>
                  <a:pt x="17957" y="29235"/>
                </a:lnTo>
                <a:lnTo>
                  <a:pt x="25412" y="25615"/>
                </a:lnTo>
                <a:lnTo>
                  <a:pt x="29972" y="18465"/>
                </a:lnTo>
                <a:lnTo>
                  <a:pt x="30906" y="18465"/>
                </a:lnTo>
                <a:lnTo>
                  <a:pt x="32121" y="15608"/>
                </a:lnTo>
                <a:close/>
              </a:path>
              <a:path w="35559" h="29845">
                <a:moveTo>
                  <a:pt x="28021" y="24136"/>
                </a:moveTo>
                <a:lnTo>
                  <a:pt x="23190" y="28867"/>
                </a:lnTo>
                <a:lnTo>
                  <a:pt x="26263" y="26403"/>
                </a:lnTo>
                <a:lnTo>
                  <a:pt x="28021" y="24136"/>
                </a:lnTo>
                <a:close/>
              </a:path>
              <a:path w="35559" h="29845">
                <a:moveTo>
                  <a:pt x="34883" y="6274"/>
                </a:moveTo>
                <a:lnTo>
                  <a:pt x="19541" y="6274"/>
                </a:lnTo>
                <a:lnTo>
                  <a:pt x="27305" y="6451"/>
                </a:lnTo>
                <a:lnTo>
                  <a:pt x="17979" y="9594"/>
                </a:lnTo>
                <a:lnTo>
                  <a:pt x="12282" y="12547"/>
                </a:lnTo>
                <a:lnTo>
                  <a:pt x="7851" y="17068"/>
                </a:lnTo>
                <a:lnTo>
                  <a:pt x="2451" y="24739"/>
                </a:lnTo>
                <a:lnTo>
                  <a:pt x="9753" y="17632"/>
                </a:lnTo>
                <a:lnTo>
                  <a:pt x="14812" y="13698"/>
                </a:lnTo>
                <a:lnTo>
                  <a:pt x="19994" y="11529"/>
                </a:lnTo>
                <a:lnTo>
                  <a:pt x="27660" y="9715"/>
                </a:lnTo>
                <a:lnTo>
                  <a:pt x="31153" y="9067"/>
                </a:lnTo>
                <a:lnTo>
                  <a:pt x="34815" y="9067"/>
                </a:lnTo>
                <a:lnTo>
                  <a:pt x="34883" y="6274"/>
                </a:lnTo>
                <a:close/>
              </a:path>
              <a:path w="35559" h="29845">
                <a:moveTo>
                  <a:pt x="28755" y="23190"/>
                </a:moveTo>
                <a:lnTo>
                  <a:pt x="28021" y="24136"/>
                </a:lnTo>
                <a:lnTo>
                  <a:pt x="28676" y="23495"/>
                </a:lnTo>
                <a:lnTo>
                  <a:pt x="28755" y="23190"/>
                </a:lnTo>
                <a:close/>
              </a:path>
              <a:path w="35559" h="29845">
                <a:moveTo>
                  <a:pt x="30906" y="18465"/>
                </a:moveTo>
                <a:lnTo>
                  <a:pt x="29972" y="18465"/>
                </a:lnTo>
                <a:lnTo>
                  <a:pt x="28755" y="23190"/>
                </a:lnTo>
                <a:lnTo>
                  <a:pt x="29070" y="22783"/>
                </a:lnTo>
                <a:lnTo>
                  <a:pt x="30906" y="18465"/>
                </a:lnTo>
                <a:close/>
              </a:path>
              <a:path w="35559" h="29845">
                <a:moveTo>
                  <a:pt x="28557" y="1549"/>
                </a:moveTo>
                <a:lnTo>
                  <a:pt x="22301" y="1549"/>
                </a:lnTo>
                <a:lnTo>
                  <a:pt x="26035" y="3009"/>
                </a:lnTo>
                <a:lnTo>
                  <a:pt x="15998" y="4479"/>
                </a:lnTo>
                <a:lnTo>
                  <a:pt x="9919" y="6451"/>
                </a:lnTo>
                <a:lnTo>
                  <a:pt x="5421" y="10191"/>
                </a:lnTo>
                <a:lnTo>
                  <a:pt x="0" y="17068"/>
                </a:lnTo>
                <a:lnTo>
                  <a:pt x="8449" y="10587"/>
                </a:lnTo>
                <a:lnTo>
                  <a:pt x="14109" y="7321"/>
                </a:lnTo>
                <a:lnTo>
                  <a:pt x="19541" y="6274"/>
                </a:lnTo>
                <a:lnTo>
                  <a:pt x="34883" y="6274"/>
                </a:lnTo>
                <a:lnTo>
                  <a:pt x="34963" y="2984"/>
                </a:lnTo>
                <a:lnTo>
                  <a:pt x="28557" y="1549"/>
                </a:lnTo>
                <a:close/>
              </a:path>
              <a:path w="35559" h="29845">
                <a:moveTo>
                  <a:pt x="21640" y="0"/>
                </a:moveTo>
                <a:lnTo>
                  <a:pt x="10934" y="4102"/>
                </a:lnTo>
                <a:lnTo>
                  <a:pt x="14909" y="3086"/>
                </a:lnTo>
                <a:lnTo>
                  <a:pt x="22301" y="1549"/>
                </a:lnTo>
                <a:lnTo>
                  <a:pt x="28557" y="1549"/>
                </a:lnTo>
                <a:lnTo>
                  <a:pt x="21640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3" name="object 1863"/>
          <p:cNvSpPr/>
          <p:nvPr/>
        </p:nvSpPr>
        <p:spPr>
          <a:xfrm>
            <a:off x="8136521" y="5851905"/>
            <a:ext cx="35509" cy="30864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4" name="object 1864"/>
          <p:cNvSpPr/>
          <p:nvPr/>
        </p:nvSpPr>
        <p:spPr>
          <a:xfrm>
            <a:off x="8137065" y="5849966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34815" y="9067"/>
                </a:moveTo>
                <a:lnTo>
                  <a:pt x="31153" y="9067"/>
                </a:lnTo>
                <a:lnTo>
                  <a:pt x="22999" y="14859"/>
                </a:lnTo>
                <a:lnTo>
                  <a:pt x="15494" y="19621"/>
                </a:lnTo>
                <a:lnTo>
                  <a:pt x="9080" y="29337"/>
                </a:lnTo>
                <a:lnTo>
                  <a:pt x="22339" y="17780"/>
                </a:lnTo>
                <a:lnTo>
                  <a:pt x="27635" y="15608"/>
                </a:lnTo>
                <a:lnTo>
                  <a:pt x="32121" y="15608"/>
                </a:lnTo>
                <a:lnTo>
                  <a:pt x="34810" y="9283"/>
                </a:lnTo>
                <a:lnTo>
                  <a:pt x="34815" y="9067"/>
                </a:lnTo>
                <a:close/>
              </a:path>
              <a:path w="35559" h="29845">
                <a:moveTo>
                  <a:pt x="32121" y="15608"/>
                </a:moveTo>
                <a:lnTo>
                  <a:pt x="27635" y="15608"/>
                </a:lnTo>
                <a:lnTo>
                  <a:pt x="29035" y="16289"/>
                </a:lnTo>
                <a:lnTo>
                  <a:pt x="26582" y="20188"/>
                </a:lnTo>
                <a:lnTo>
                  <a:pt x="22236" y="25204"/>
                </a:lnTo>
                <a:lnTo>
                  <a:pt x="17957" y="29235"/>
                </a:lnTo>
                <a:lnTo>
                  <a:pt x="25412" y="25615"/>
                </a:lnTo>
                <a:lnTo>
                  <a:pt x="29972" y="18465"/>
                </a:lnTo>
                <a:lnTo>
                  <a:pt x="30906" y="18465"/>
                </a:lnTo>
                <a:lnTo>
                  <a:pt x="32121" y="15608"/>
                </a:lnTo>
                <a:close/>
              </a:path>
              <a:path w="35559" h="29845">
                <a:moveTo>
                  <a:pt x="28021" y="24136"/>
                </a:moveTo>
                <a:lnTo>
                  <a:pt x="23190" y="28867"/>
                </a:lnTo>
                <a:lnTo>
                  <a:pt x="26263" y="26403"/>
                </a:lnTo>
                <a:lnTo>
                  <a:pt x="28021" y="24136"/>
                </a:lnTo>
                <a:close/>
              </a:path>
              <a:path w="35559" h="29845">
                <a:moveTo>
                  <a:pt x="34883" y="6274"/>
                </a:moveTo>
                <a:lnTo>
                  <a:pt x="19541" y="6274"/>
                </a:lnTo>
                <a:lnTo>
                  <a:pt x="27305" y="6451"/>
                </a:lnTo>
                <a:lnTo>
                  <a:pt x="17979" y="9594"/>
                </a:lnTo>
                <a:lnTo>
                  <a:pt x="12282" y="12547"/>
                </a:lnTo>
                <a:lnTo>
                  <a:pt x="7851" y="17068"/>
                </a:lnTo>
                <a:lnTo>
                  <a:pt x="2451" y="24739"/>
                </a:lnTo>
                <a:lnTo>
                  <a:pt x="9753" y="17632"/>
                </a:lnTo>
                <a:lnTo>
                  <a:pt x="14812" y="13698"/>
                </a:lnTo>
                <a:lnTo>
                  <a:pt x="19994" y="11529"/>
                </a:lnTo>
                <a:lnTo>
                  <a:pt x="27660" y="9715"/>
                </a:lnTo>
                <a:lnTo>
                  <a:pt x="31153" y="9067"/>
                </a:lnTo>
                <a:lnTo>
                  <a:pt x="34815" y="9067"/>
                </a:lnTo>
                <a:lnTo>
                  <a:pt x="34883" y="6274"/>
                </a:lnTo>
                <a:close/>
              </a:path>
              <a:path w="35559" h="29845">
                <a:moveTo>
                  <a:pt x="28755" y="23190"/>
                </a:moveTo>
                <a:lnTo>
                  <a:pt x="28021" y="24136"/>
                </a:lnTo>
                <a:lnTo>
                  <a:pt x="28676" y="23495"/>
                </a:lnTo>
                <a:lnTo>
                  <a:pt x="28755" y="23190"/>
                </a:lnTo>
                <a:close/>
              </a:path>
              <a:path w="35559" h="29845">
                <a:moveTo>
                  <a:pt x="30906" y="18465"/>
                </a:moveTo>
                <a:lnTo>
                  <a:pt x="29972" y="18465"/>
                </a:lnTo>
                <a:lnTo>
                  <a:pt x="28755" y="23190"/>
                </a:lnTo>
                <a:lnTo>
                  <a:pt x="29070" y="22783"/>
                </a:lnTo>
                <a:lnTo>
                  <a:pt x="30906" y="18465"/>
                </a:lnTo>
                <a:close/>
              </a:path>
              <a:path w="35559" h="29845">
                <a:moveTo>
                  <a:pt x="28557" y="1549"/>
                </a:moveTo>
                <a:lnTo>
                  <a:pt x="22301" y="1549"/>
                </a:lnTo>
                <a:lnTo>
                  <a:pt x="26035" y="3009"/>
                </a:lnTo>
                <a:lnTo>
                  <a:pt x="15998" y="4479"/>
                </a:lnTo>
                <a:lnTo>
                  <a:pt x="9919" y="6451"/>
                </a:lnTo>
                <a:lnTo>
                  <a:pt x="5421" y="10191"/>
                </a:lnTo>
                <a:lnTo>
                  <a:pt x="0" y="17068"/>
                </a:lnTo>
                <a:lnTo>
                  <a:pt x="8449" y="10587"/>
                </a:lnTo>
                <a:lnTo>
                  <a:pt x="14109" y="7321"/>
                </a:lnTo>
                <a:lnTo>
                  <a:pt x="19541" y="6274"/>
                </a:lnTo>
                <a:lnTo>
                  <a:pt x="34883" y="6274"/>
                </a:lnTo>
                <a:lnTo>
                  <a:pt x="34963" y="2984"/>
                </a:lnTo>
                <a:lnTo>
                  <a:pt x="28557" y="1549"/>
                </a:lnTo>
                <a:close/>
              </a:path>
              <a:path w="35559" h="29845">
                <a:moveTo>
                  <a:pt x="21640" y="0"/>
                </a:moveTo>
                <a:lnTo>
                  <a:pt x="10934" y="4102"/>
                </a:lnTo>
                <a:lnTo>
                  <a:pt x="14909" y="3086"/>
                </a:lnTo>
                <a:lnTo>
                  <a:pt x="22301" y="1549"/>
                </a:lnTo>
                <a:lnTo>
                  <a:pt x="28557" y="1549"/>
                </a:lnTo>
                <a:lnTo>
                  <a:pt x="21640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5" name="object 1865"/>
          <p:cNvSpPr/>
          <p:nvPr/>
        </p:nvSpPr>
        <p:spPr>
          <a:xfrm>
            <a:off x="8155136" y="5850496"/>
            <a:ext cx="30183" cy="41499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6" name="object 1866"/>
          <p:cNvSpPr/>
          <p:nvPr/>
        </p:nvSpPr>
        <p:spPr>
          <a:xfrm>
            <a:off x="8159714" y="5850495"/>
            <a:ext cx="26670" cy="38735"/>
          </a:xfrm>
          <a:custGeom>
            <a:avLst/>
            <a:gdLst/>
            <a:ahLst/>
            <a:cxnLst/>
            <a:rect l="l" t="t" r="r" b="b"/>
            <a:pathLst>
              <a:path w="26670" h="38735">
                <a:moveTo>
                  <a:pt x="17367" y="7810"/>
                </a:moveTo>
                <a:lnTo>
                  <a:pt x="13335" y="7810"/>
                </a:lnTo>
                <a:lnTo>
                  <a:pt x="8879" y="16557"/>
                </a:lnTo>
                <a:lnTo>
                  <a:pt x="6886" y="22637"/>
                </a:lnTo>
                <a:lnTo>
                  <a:pt x="6898" y="28898"/>
                </a:lnTo>
                <a:lnTo>
                  <a:pt x="8458" y="38188"/>
                </a:lnTo>
                <a:lnTo>
                  <a:pt x="8674" y="28024"/>
                </a:lnTo>
                <a:lnTo>
                  <a:pt x="9520" y="21690"/>
                </a:lnTo>
                <a:lnTo>
                  <a:pt x="11692" y="16534"/>
                </a:lnTo>
                <a:lnTo>
                  <a:pt x="15887" y="9906"/>
                </a:lnTo>
                <a:lnTo>
                  <a:pt x="17367" y="7810"/>
                </a:lnTo>
                <a:close/>
              </a:path>
              <a:path w="26670" h="38735">
                <a:moveTo>
                  <a:pt x="21633" y="7010"/>
                </a:moveTo>
                <a:lnTo>
                  <a:pt x="17932" y="7010"/>
                </a:lnTo>
                <a:lnTo>
                  <a:pt x="16251" y="16261"/>
                </a:lnTo>
                <a:lnTo>
                  <a:pt x="15544" y="21934"/>
                </a:lnTo>
                <a:lnTo>
                  <a:pt x="15437" y="28898"/>
                </a:lnTo>
                <a:lnTo>
                  <a:pt x="16408" y="36855"/>
                </a:lnTo>
                <a:lnTo>
                  <a:pt x="17729" y="19354"/>
                </a:lnTo>
                <a:lnTo>
                  <a:pt x="20002" y="14109"/>
                </a:lnTo>
                <a:lnTo>
                  <a:pt x="21487" y="13625"/>
                </a:lnTo>
                <a:lnTo>
                  <a:pt x="24230" y="13625"/>
                </a:lnTo>
                <a:lnTo>
                  <a:pt x="21633" y="7010"/>
                </a:lnTo>
                <a:close/>
              </a:path>
              <a:path w="26670" h="38735">
                <a:moveTo>
                  <a:pt x="21330" y="6235"/>
                </a:moveTo>
                <a:lnTo>
                  <a:pt x="9994" y="6235"/>
                </a:lnTo>
                <a:lnTo>
                  <a:pt x="3865" y="14276"/>
                </a:lnTo>
                <a:lnTo>
                  <a:pt x="915" y="19892"/>
                </a:lnTo>
                <a:lnTo>
                  <a:pt x="514" y="23892"/>
                </a:lnTo>
                <a:lnTo>
                  <a:pt x="438" y="26695"/>
                </a:lnTo>
                <a:lnTo>
                  <a:pt x="1295" y="34417"/>
                </a:lnTo>
                <a:lnTo>
                  <a:pt x="2776" y="23892"/>
                </a:lnTo>
                <a:lnTo>
                  <a:pt x="4524" y="17613"/>
                </a:lnTo>
                <a:lnTo>
                  <a:pt x="7667" y="13083"/>
                </a:lnTo>
                <a:lnTo>
                  <a:pt x="13335" y="7810"/>
                </a:lnTo>
                <a:lnTo>
                  <a:pt x="17367" y="7810"/>
                </a:lnTo>
                <a:lnTo>
                  <a:pt x="17932" y="7010"/>
                </a:lnTo>
                <a:lnTo>
                  <a:pt x="21633" y="7010"/>
                </a:lnTo>
                <a:lnTo>
                  <a:pt x="21330" y="6235"/>
                </a:lnTo>
                <a:close/>
              </a:path>
              <a:path w="26670" h="38735">
                <a:moveTo>
                  <a:pt x="24230" y="13625"/>
                </a:moveTo>
                <a:lnTo>
                  <a:pt x="21487" y="13625"/>
                </a:lnTo>
                <a:lnTo>
                  <a:pt x="22482" y="18116"/>
                </a:lnTo>
                <a:lnTo>
                  <a:pt x="22713" y="21690"/>
                </a:lnTo>
                <a:lnTo>
                  <a:pt x="22788" y="28024"/>
                </a:lnTo>
                <a:lnTo>
                  <a:pt x="22694" y="30581"/>
                </a:lnTo>
                <a:lnTo>
                  <a:pt x="25463" y="22821"/>
                </a:lnTo>
                <a:lnTo>
                  <a:pt x="23672" y="14528"/>
                </a:lnTo>
                <a:lnTo>
                  <a:pt x="24595" y="14528"/>
                </a:lnTo>
                <a:lnTo>
                  <a:pt x="24230" y="13625"/>
                </a:lnTo>
                <a:close/>
              </a:path>
              <a:path w="26670" h="38735">
                <a:moveTo>
                  <a:pt x="26285" y="19842"/>
                </a:moveTo>
                <a:lnTo>
                  <a:pt x="26149" y="26695"/>
                </a:lnTo>
                <a:lnTo>
                  <a:pt x="26627" y="22821"/>
                </a:lnTo>
                <a:lnTo>
                  <a:pt x="26285" y="19842"/>
                </a:lnTo>
                <a:close/>
              </a:path>
              <a:path w="26670" h="38735">
                <a:moveTo>
                  <a:pt x="26164" y="18814"/>
                </a:moveTo>
                <a:lnTo>
                  <a:pt x="26285" y="19842"/>
                </a:lnTo>
                <a:lnTo>
                  <a:pt x="26301" y="19050"/>
                </a:lnTo>
                <a:lnTo>
                  <a:pt x="26164" y="18814"/>
                </a:lnTo>
                <a:close/>
              </a:path>
              <a:path w="26670" h="38735">
                <a:moveTo>
                  <a:pt x="24595" y="14528"/>
                </a:moveTo>
                <a:lnTo>
                  <a:pt x="23672" y="14528"/>
                </a:lnTo>
                <a:lnTo>
                  <a:pt x="26164" y="18814"/>
                </a:lnTo>
                <a:lnTo>
                  <a:pt x="26044" y="18116"/>
                </a:lnTo>
                <a:lnTo>
                  <a:pt x="24595" y="14528"/>
                </a:lnTo>
                <a:close/>
              </a:path>
              <a:path w="26670" h="38735">
                <a:moveTo>
                  <a:pt x="16357" y="0"/>
                </a:moveTo>
                <a:lnTo>
                  <a:pt x="4749" y="7150"/>
                </a:lnTo>
                <a:lnTo>
                  <a:pt x="0" y="17538"/>
                </a:lnTo>
                <a:lnTo>
                  <a:pt x="2108" y="14046"/>
                </a:lnTo>
                <a:lnTo>
                  <a:pt x="6299" y="7785"/>
                </a:lnTo>
                <a:lnTo>
                  <a:pt x="9994" y="6235"/>
                </a:lnTo>
                <a:lnTo>
                  <a:pt x="21330" y="6235"/>
                </a:lnTo>
                <a:lnTo>
                  <a:pt x="20688" y="4597"/>
                </a:lnTo>
                <a:lnTo>
                  <a:pt x="16357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7" name="object 1867"/>
          <p:cNvSpPr/>
          <p:nvPr/>
        </p:nvSpPr>
        <p:spPr>
          <a:xfrm>
            <a:off x="7951561" y="5751296"/>
            <a:ext cx="236636" cy="117249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8" name="object 1868"/>
          <p:cNvSpPr/>
          <p:nvPr/>
        </p:nvSpPr>
        <p:spPr>
          <a:xfrm>
            <a:off x="7949788" y="5750730"/>
            <a:ext cx="239395" cy="118745"/>
          </a:xfrm>
          <a:custGeom>
            <a:avLst/>
            <a:gdLst/>
            <a:ahLst/>
            <a:cxnLst/>
            <a:rect l="l" t="t" r="r" b="b"/>
            <a:pathLst>
              <a:path w="239395" h="118745">
                <a:moveTo>
                  <a:pt x="194690" y="0"/>
                </a:moveTo>
                <a:lnTo>
                  <a:pt x="183845" y="4965"/>
                </a:lnTo>
                <a:lnTo>
                  <a:pt x="175998" y="8186"/>
                </a:lnTo>
                <a:lnTo>
                  <a:pt x="168851" y="11201"/>
                </a:lnTo>
                <a:lnTo>
                  <a:pt x="131327" y="28849"/>
                </a:lnTo>
                <a:lnTo>
                  <a:pt x="95515" y="48788"/>
                </a:lnTo>
                <a:lnTo>
                  <a:pt x="81530" y="56303"/>
                </a:lnTo>
                <a:lnTo>
                  <a:pt x="41169" y="73449"/>
                </a:lnTo>
                <a:lnTo>
                  <a:pt x="5626" y="82410"/>
                </a:lnTo>
                <a:lnTo>
                  <a:pt x="673" y="87490"/>
                </a:lnTo>
                <a:lnTo>
                  <a:pt x="0" y="89420"/>
                </a:lnTo>
                <a:lnTo>
                  <a:pt x="520" y="91338"/>
                </a:lnTo>
                <a:lnTo>
                  <a:pt x="4475" y="96159"/>
                </a:lnTo>
                <a:lnTo>
                  <a:pt x="11945" y="100115"/>
                </a:lnTo>
                <a:lnTo>
                  <a:pt x="20628" y="103188"/>
                </a:lnTo>
                <a:lnTo>
                  <a:pt x="28219" y="105359"/>
                </a:lnTo>
                <a:lnTo>
                  <a:pt x="29730" y="105765"/>
                </a:lnTo>
                <a:lnTo>
                  <a:pt x="30302" y="105943"/>
                </a:lnTo>
                <a:lnTo>
                  <a:pt x="80865" y="116728"/>
                </a:lnTo>
                <a:lnTo>
                  <a:pt x="104825" y="118224"/>
                </a:lnTo>
                <a:lnTo>
                  <a:pt x="115430" y="118224"/>
                </a:lnTo>
                <a:lnTo>
                  <a:pt x="139142" y="117449"/>
                </a:lnTo>
                <a:lnTo>
                  <a:pt x="104838" y="117449"/>
                </a:lnTo>
                <a:lnTo>
                  <a:pt x="102450" y="117424"/>
                </a:lnTo>
                <a:lnTo>
                  <a:pt x="62650" y="113064"/>
                </a:lnTo>
                <a:lnTo>
                  <a:pt x="21226" y="102561"/>
                </a:lnTo>
                <a:lnTo>
                  <a:pt x="825" y="89496"/>
                </a:lnTo>
                <a:lnTo>
                  <a:pt x="1409" y="87858"/>
                </a:lnTo>
                <a:lnTo>
                  <a:pt x="6019" y="83146"/>
                </a:lnTo>
                <a:lnTo>
                  <a:pt x="23043" y="79397"/>
                </a:lnTo>
                <a:lnTo>
                  <a:pt x="31192" y="77319"/>
                </a:lnTo>
                <a:lnTo>
                  <a:pt x="67855" y="63964"/>
                </a:lnTo>
                <a:lnTo>
                  <a:pt x="120678" y="35705"/>
                </a:lnTo>
                <a:lnTo>
                  <a:pt x="131678" y="29741"/>
                </a:lnTo>
                <a:lnTo>
                  <a:pt x="169157" y="12342"/>
                </a:lnTo>
                <a:lnTo>
                  <a:pt x="184137" y="6248"/>
                </a:lnTo>
                <a:lnTo>
                  <a:pt x="185338" y="6248"/>
                </a:lnTo>
                <a:lnTo>
                  <a:pt x="190195" y="4038"/>
                </a:lnTo>
                <a:lnTo>
                  <a:pt x="194436" y="3238"/>
                </a:lnTo>
                <a:lnTo>
                  <a:pt x="198488" y="3238"/>
                </a:lnTo>
                <a:lnTo>
                  <a:pt x="204317" y="2412"/>
                </a:lnTo>
                <a:lnTo>
                  <a:pt x="206732" y="2412"/>
                </a:lnTo>
                <a:lnTo>
                  <a:pt x="204635" y="533"/>
                </a:lnTo>
                <a:lnTo>
                  <a:pt x="194690" y="0"/>
                </a:lnTo>
                <a:close/>
              </a:path>
              <a:path w="239395" h="118745">
                <a:moveTo>
                  <a:pt x="206732" y="2412"/>
                </a:moveTo>
                <a:lnTo>
                  <a:pt x="204317" y="2412"/>
                </a:lnTo>
                <a:lnTo>
                  <a:pt x="209975" y="7360"/>
                </a:lnTo>
                <a:lnTo>
                  <a:pt x="220814" y="19037"/>
                </a:lnTo>
                <a:lnTo>
                  <a:pt x="231781" y="35967"/>
                </a:lnTo>
                <a:lnTo>
                  <a:pt x="237991" y="56895"/>
                </a:lnTo>
                <a:lnTo>
                  <a:pt x="238004" y="57096"/>
                </a:lnTo>
                <a:lnTo>
                  <a:pt x="237181" y="76533"/>
                </a:lnTo>
                <a:lnTo>
                  <a:pt x="214537" y="107305"/>
                </a:lnTo>
                <a:lnTo>
                  <a:pt x="167099" y="114661"/>
                </a:lnTo>
                <a:lnTo>
                  <a:pt x="115417" y="117449"/>
                </a:lnTo>
                <a:lnTo>
                  <a:pt x="139142" y="117449"/>
                </a:lnTo>
                <a:lnTo>
                  <a:pt x="193784" y="111710"/>
                </a:lnTo>
                <a:lnTo>
                  <a:pt x="232940" y="92908"/>
                </a:lnTo>
                <a:lnTo>
                  <a:pt x="238785" y="56895"/>
                </a:lnTo>
                <a:lnTo>
                  <a:pt x="232218" y="34947"/>
                </a:lnTo>
                <a:lnTo>
                  <a:pt x="220718" y="17116"/>
                </a:lnTo>
                <a:lnTo>
                  <a:pt x="209729" y="5100"/>
                </a:lnTo>
                <a:lnTo>
                  <a:pt x="206732" y="2412"/>
                </a:lnTo>
                <a:close/>
              </a:path>
              <a:path w="239395" h="118745">
                <a:moveTo>
                  <a:pt x="185338" y="6248"/>
                </a:moveTo>
                <a:lnTo>
                  <a:pt x="184137" y="6248"/>
                </a:lnTo>
                <a:lnTo>
                  <a:pt x="185254" y="6286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9" name="object 1869"/>
          <p:cNvSpPr/>
          <p:nvPr/>
        </p:nvSpPr>
        <p:spPr>
          <a:xfrm>
            <a:off x="7951561" y="5746750"/>
            <a:ext cx="320786" cy="121795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0" name="object 1870"/>
          <p:cNvSpPr/>
          <p:nvPr/>
        </p:nvSpPr>
        <p:spPr>
          <a:xfrm>
            <a:off x="8147754" y="5746381"/>
            <a:ext cx="124460" cy="113030"/>
          </a:xfrm>
          <a:custGeom>
            <a:avLst/>
            <a:gdLst/>
            <a:ahLst/>
            <a:cxnLst/>
            <a:rect l="l" t="t" r="r" b="b"/>
            <a:pathLst>
              <a:path w="124459" h="113029">
                <a:moveTo>
                  <a:pt x="35826" y="0"/>
                </a:moveTo>
                <a:lnTo>
                  <a:pt x="0" y="5346"/>
                </a:lnTo>
                <a:lnTo>
                  <a:pt x="2542" y="7377"/>
                </a:lnTo>
                <a:lnTo>
                  <a:pt x="8499" y="12955"/>
                </a:lnTo>
                <a:lnTo>
                  <a:pt x="30522" y="48379"/>
                </a:lnTo>
                <a:lnTo>
                  <a:pt x="33997" y="68148"/>
                </a:lnTo>
                <a:lnTo>
                  <a:pt x="32976" y="87189"/>
                </a:lnTo>
                <a:lnTo>
                  <a:pt x="25095" y="110909"/>
                </a:lnTo>
                <a:lnTo>
                  <a:pt x="25044" y="111709"/>
                </a:lnTo>
                <a:lnTo>
                  <a:pt x="25222" y="111912"/>
                </a:lnTo>
                <a:lnTo>
                  <a:pt x="25311" y="112966"/>
                </a:lnTo>
                <a:lnTo>
                  <a:pt x="25501" y="112966"/>
                </a:lnTo>
                <a:lnTo>
                  <a:pt x="34570" y="111002"/>
                </a:lnTo>
                <a:lnTo>
                  <a:pt x="37769" y="110070"/>
                </a:lnTo>
                <a:lnTo>
                  <a:pt x="26098" y="110070"/>
                </a:lnTo>
                <a:lnTo>
                  <a:pt x="33826" y="86348"/>
                </a:lnTo>
                <a:lnTo>
                  <a:pt x="31181" y="47614"/>
                </a:lnTo>
                <a:lnTo>
                  <a:pt x="10728" y="13963"/>
                </a:lnTo>
                <a:lnTo>
                  <a:pt x="1168" y="5118"/>
                </a:lnTo>
                <a:lnTo>
                  <a:pt x="8528" y="3276"/>
                </a:lnTo>
                <a:lnTo>
                  <a:pt x="17006" y="1898"/>
                </a:lnTo>
                <a:lnTo>
                  <a:pt x="26230" y="1035"/>
                </a:lnTo>
                <a:lnTo>
                  <a:pt x="35826" y="736"/>
                </a:lnTo>
                <a:lnTo>
                  <a:pt x="42854" y="736"/>
                </a:lnTo>
                <a:lnTo>
                  <a:pt x="35826" y="0"/>
                </a:lnTo>
                <a:close/>
              </a:path>
              <a:path w="124459" h="113029">
                <a:moveTo>
                  <a:pt x="121662" y="32194"/>
                </a:moveTo>
                <a:lnTo>
                  <a:pt x="120776" y="32194"/>
                </a:lnTo>
                <a:lnTo>
                  <a:pt x="122021" y="33934"/>
                </a:lnTo>
                <a:lnTo>
                  <a:pt x="122732" y="35432"/>
                </a:lnTo>
                <a:lnTo>
                  <a:pt x="122961" y="37782"/>
                </a:lnTo>
                <a:lnTo>
                  <a:pt x="122059" y="40258"/>
                </a:lnTo>
                <a:lnTo>
                  <a:pt x="119976" y="42951"/>
                </a:lnTo>
                <a:lnTo>
                  <a:pt x="119964" y="43459"/>
                </a:lnTo>
                <a:lnTo>
                  <a:pt x="120218" y="43560"/>
                </a:lnTo>
                <a:lnTo>
                  <a:pt x="121221" y="43776"/>
                </a:lnTo>
                <a:lnTo>
                  <a:pt x="121958" y="44361"/>
                </a:lnTo>
                <a:lnTo>
                  <a:pt x="123113" y="47345"/>
                </a:lnTo>
                <a:lnTo>
                  <a:pt x="121831" y="50825"/>
                </a:lnTo>
                <a:lnTo>
                  <a:pt x="118770" y="54813"/>
                </a:lnTo>
                <a:lnTo>
                  <a:pt x="118664" y="55168"/>
                </a:lnTo>
                <a:lnTo>
                  <a:pt x="83893" y="90947"/>
                </a:lnTo>
                <a:lnTo>
                  <a:pt x="37786" y="107574"/>
                </a:lnTo>
                <a:lnTo>
                  <a:pt x="26098" y="110070"/>
                </a:lnTo>
                <a:lnTo>
                  <a:pt x="37769" y="110070"/>
                </a:lnTo>
                <a:lnTo>
                  <a:pt x="82589" y="93635"/>
                </a:lnTo>
                <a:lnTo>
                  <a:pt x="116319" y="68148"/>
                </a:lnTo>
                <a:lnTo>
                  <a:pt x="119456" y="55168"/>
                </a:lnTo>
                <a:lnTo>
                  <a:pt x="122643" y="50977"/>
                </a:lnTo>
                <a:lnTo>
                  <a:pt x="123921" y="47345"/>
                </a:lnTo>
                <a:lnTo>
                  <a:pt x="123037" y="44996"/>
                </a:lnTo>
                <a:lnTo>
                  <a:pt x="122643" y="44018"/>
                </a:lnTo>
                <a:lnTo>
                  <a:pt x="121932" y="43332"/>
                </a:lnTo>
                <a:lnTo>
                  <a:pt x="120942" y="42964"/>
                </a:lnTo>
                <a:lnTo>
                  <a:pt x="122910" y="40246"/>
                </a:lnTo>
                <a:lnTo>
                  <a:pt x="123748" y="37718"/>
                </a:lnTo>
                <a:lnTo>
                  <a:pt x="123507" y="35293"/>
                </a:lnTo>
                <a:lnTo>
                  <a:pt x="122330" y="32778"/>
                </a:lnTo>
                <a:lnTo>
                  <a:pt x="121662" y="32194"/>
                </a:lnTo>
                <a:close/>
              </a:path>
              <a:path w="124459" h="113029">
                <a:moveTo>
                  <a:pt x="42854" y="736"/>
                </a:moveTo>
                <a:lnTo>
                  <a:pt x="35826" y="736"/>
                </a:lnTo>
                <a:lnTo>
                  <a:pt x="67182" y="4018"/>
                </a:lnTo>
                <a:lnTo>
                  <a:pt x="90330" y="12125"/>
                </a:lnTo>
                <a:lnTo>
                  <a:pt x="106308" y="22446"/>
                </a:lnTo>
                <a:lnTo>
                  <a:pt x="116154" y="32372"/>
                </a:lnTo>
                <a:lnTo>
                  <a:pt x="116395" y="32689"/>
                </a:lnTo>
                <a:lnTo>
                  <a:pt x="116789" y="32778"/>
                </a:lnTo>
                <a:lnTo>
                  <a:pt x="117767" y="32334"/>
                </a:lnTo>
                <a:lnTo>
                  <a:pt x="118351" y="32194"/>
                </a:lnTo>
                <a:lnTo>
                  <a:pt x="121662" y="32194"/>
                </a:lnTo>
                <a:lnTo>
                  <a:pt x="121304" y="31902"/>
                </a:lnTo>
                <a:lnTo>
                  <a:pt x="116763" y="31902"/>
                </a:lnTo>
                <a:lnTo>
                  <a:pt x="106826" y="21892"/>
                </a:lnTo>
                <a:lnTo>
                  <a:pt x="90720" y="11483"/>
                </a:lnTo>
                <a:lnTo>
                  <a:pt x="67402" y="3309"/>
                </a:lnTo>
                <a:lnTo>
                  <a:pt x="42854" y="736"/>
                </a:lnTo>
                <a:close/>
              </a:path>
              <a:path w="124459" h="113029">
                <a:moveTo>
                  <a:pt x="120713" y="31419"/>
                </a:moveTo>
                <a:lnTo>
                  <a:pt x="118236" y="31419"/>
                </a:lnTo>
                <a:lnTo>
                  <a:pt x="117538" y="31597"/>
                </a:lnTo>
                <a:lnTo>
                  <a:pt x="116763" y="31902"/>
                </a:lnTo>
                <a:lnTo>
                  <a:pt x="121304" y="31902"/>
                </a:lnTo>
                <a:lnTo>
                  <a:pt x="120713" y="31419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1" name="object 1871"/>
          <p:cNvSpPr/>
          <p:nvPr/>
        </p:nvSpPr>
        <p:spPr>
          <a:xfrm>
            <a:off x="8173198" y="5776086"/>
            <a:ext cx="97714" cy="80873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2" name="object 1872"/>
          <p:cNvSpPr/>
          <p:nvPr/>
        </p:nvSpPr>
        <p:spPr>
          <a:xfrm>
            <a:off x="8192108" y="5781017"/>
            <a:ext cx="36830" cy="26670"/>
          </a:xfrm>
          <a:custGeom>
            <a:avLst/>
            <a:gdLst/>
            <a:ahLst/>
            <a:cxnLst/>
            <a:rect l="l" t="t" r="r" b="b"/>
            <a:pathLst>
              <a:path w="36829" h="26670">
                <a:moveTo>
                  <a:pt x="495" y="1231"/>
                </a:moveTo>
                <a:lnTo>
                  <a:pt x="304" y="1752"/>
                </a:lnTo>
                <a:lnTo>
                  <a:pt x="0" y="2870"/>
                </a:lnTo>
                <a:lnTo>
                  <a:pt x="788" y="14970"/>
                </a:lnTo>
                <a:lnTo>
                  <a:pt x="8102" y="23434"/>
                </a:lnTo>
                <a:lnTo>
                  <a:pt x="18588" y="26140"/>
                </a:lnTo>
                <a:lnTo>
                  <a:pt x="25572" y="22634"/>
                </a:lnTo>
                <a:lnTo>
                  <a:pt x="18895" y="22634"/>
                </a:lnTo>
                <a:lnTo>
                  <a:pt x="8936" y="20266"/>
                </a:lnTo>
                <a:lnTo>
                  <a:pt x="1788" y="12492"/>
                </a:lnTo>
                <a:lnTo>
                  <a:pt x="495" y="1231"/>
                </a:lnTo>
                <a:close/>
              </a:path>
              <a:path w="36829" h="26670">
                <a:moveTo>
                  <a:pt x="34886" y="0"/>
                </a:moveTo>
                <a:lnTo>
                  <a:pt x="35598" y="5765"/>
                </a:lnTo>
                <a:lnTo>
                  <a:pt x="33705" y="12192"/>
                </a:lnTo>
                <a:lnTo>
                  <a:pt x="28625" y="17678"/>
                </a:lnTo>
                <a:lnTo>
                  <a:pt x="18895" y="22634"/>
                </a:lnTo>
                <a:lnTo>
                  <a:pt x="25572" y="22634"/>
                </a:lnTo>
                <a:lnTo>
                  <a:pt x="28892" y="20967"/>
                </a:lnTo>
                <a:lnTo>
                  <a:pt x="34988" y="14439"/>
                </a:lnTo>
                <a:lnTo>
                  <a:pt x="36652" y="6591"/>
                </a:lnTo>
                <a:lnTo>
                  <a:pt x="34886" y="0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3" name="object 1873"/>
          <p:cNvSpPr/>
          <p:nvPr/>
        </p:nvSpPr>
        <p:spPr>
          <a:xfrm>
            <a:off x="8192602" y="5767166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11367" y="0"/>
                </a:moveTo>
                <a:lnTo>
                  <a:pt x="6450" y="1341"/>
                </a:lnTo>
                <a:lnTo>
                  <a:pt x="3282" y="5912"/>
                </a:lnTo>
                <a:lnTo>
                  <a:pt x="0" y="15076"/>
                </a:lnTo>
                <a:lnTo>
                  <a:pt x="1112" y="26153"/>
                </a:lnTo>
                <a:lnTo>
                  <a:pt x="7959" y="33620"/>
                </a:lnTo>
                <a:lnTo>
                  <a:pt x="17859" y="35927"/>
                </a:lnTo>
                <a:lnTo>
                  <a:pt x="28130" y="31523"/>
                </a:lnTo>
                <a:lnTo>
                  <a:pt x="33670" y="23095"/>
                </a:lnTo>
                <a:lnTo>
                  <a:pt x="34321" y="13313"/>
                </a:lnTo>
                <a:lnTo>
                  <a:pt x="29819" y="4886"/>
                </a:lnTo>
                <a:lnTo>
                  <a:pt x="19900" y="522"/>
                </a:lnTo>
                <a:lnTo>
                  <a:pt x="11367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4" name="object 1874"/>
          <p:cNvSpPr/>
          <p:nvPr/>
        </p:nvSpPr>
        <p:spPr>
          <a:xfrm>
            <a:off x="8191054" y="5767270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1183" y="0"/>
                </a:moveTo>
                <a:lnTo>
                  <a:pt x="17208" y="0"/>
                </a:lnTo>
                <a:lnTo>
                  <a:pt x="5765" y="1066"/>
                </a:lnTo>
                <a:lnTo>
                  <a:pt x="1181" y="14897"/>
                </a:lnTo>
                <a:lnTo>
                  <a:pt x="0" y="20370"/>
                </a:lnTo>
                <a:lnTo>
                  <a:pt x="1193" y="25641"/>
                </a:lnTo>
                <a:lnTo>
                  <a:pt x="7823" y="33832"/>
                </a:lnTo>
                <a:lnTo>
                  <a:pt x="12928" y="36245"/>
                </a:lnTo>
                <a:lnTo>
                  <a:pt x="22428" y="36245"/>
                </a:lnTo>
                <a:lnTo>
                  <a:pt x="24404" y="35483"/>
                </a:lnTo>
                <a:lnTo>
                  <a:pt x="13144" y="35483"/>
                </a:lnTo>
                <a:lnTo>
                  <a:pt x="8280" y="33159"/>
                </a:lnTo>
                <a:lnTo>
                  <a:pt x="1930" y="25349"/>
                </a:lnTo>
                <a:lnTo>
                  <a:pt x="800" y="20281"/>
                </a:lnTo>
                <a:lnTo>
                  <a:pt x="1905" y="15087"/>
                </a:lnTo>
                <a:lnTo>
                  <a:pt x="6337" y="1803"/>
                </a:lnTo>
                <a:lnTo>
                  <a:pt x="17348" y="774"/>
                </a:lnTo>
                <a:lnTo>
                  <a:pt x="28026" y="774"/>
                </a:lnTo>
                <a:lnTo>
                  <a:pt x="21183" y="0"/>
                </a:lnTo>
                <a:close/>
              </a:path>
              <a:path w="38100" h="36829">
                <a:moveTo>
                  <a:pt x="28026" y="774"/>
                </a:moveTo>
                <a:lnTo>
                  <a:pt x="21120" y="774"/>
                </a:lnTo>
                <a:lnTo>
                  <a:pt x="21412" y="787"/>
                </a:lnTo>
                <a:lnTo>
                  <a:pt x="28206" y="1562"/>
                </a:lnTo>
                <a:lnTo>
                  <a:pt x="33172" y="5473"/>
                </a:lnTo>
                <a:lnTo>
                  <a:pt x="37185" y="18364"/>
                </a:lnTo>
                <a:lnTo>
                  <a:pt x="34861" y="26428"/>
                </a:lnTo>
                <a:lnTo>
                  <a:pt x="26136" y="33972"/>
                </a:lnTo>
                <a:lnTo>
                  <a:pt x="22237" y="35483"/>
                </a:lnTo>
                <a:lnTo>
                  <a:pt x="24404" y="35483"/>
                </a:lnTo>
                <a:lnTo>
                  <a:pt x="26479" y="34683"/>
                </a:lnTo>
                <a:lnTo>
                  <a:pt x="35598" y="26809"/>
                </a:lnTo>
                <a:lnTo>
                  <a:pt x="37998" y="18415"/>
                </a:lnTo>
                <a:lnTo>
                  <a:pt x="35763" y="11277"/>
                </a:lnTo>
                <a:lnTo>
                  <a:pt x="33807" y="4927"/>
                </a:lnTo>
                <a:lnTo>
                  <a:pt x="28587" y="838"/>
                </a:lnTo>
                <a:lnTo>
                  <a:pt x="28026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5" name="object 1875"/>
          <p:cNvSpPr/>
          <p:nvPr/>
        </p:nvSpPr>
        <p:spPr>
          <a:xfrm>
            <a:off x="8192602" y="5767166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11367" y="0"/>
                </a:moveTo>
                <a:lnTo>
                  <a:pt x="6450" y="1341"/>
                </a:lnTo>
                <a:lnTo>
                  <a:pt x="3282" y="5912"/>
                </a:lnTo>
                <a:lnTo>
                  <a:pt x="0" y="15076"/>
                </a:lnTo>
                <a:lnTo>
                  <a:pt x="1112" y="26153"/>
                </a:lnTo>
                <a:lnTo>
                  <a:pt x="7959" y="33620"/>
                </a:lnTo>
                <a:lnTo>
                  <a:pt x="17859" y="35927"/>
                </a:lnTo>
                <a:lnTo>
                  <a:pt x="28130" y="31523"/>
                </a:lnTo>
                <a:lnTo>
                  <a:pt x="33670" y="23095"/>
                </a:lnTo>
                <a:lnTo>
                  <a:pt x="34321" y="13313"/>
                </a:lnTo>
                <a:lnTo>
                  <a:pt x="29819" y="4886"/>
                </a:lnTo>
                <a:lnTo>
                  <a:pt x="19900" y="522"/>
                </a:lnTo>
                <a:lnTo>
                  <a:pt x="11367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6" name="object 1876"/>
          <p:cNvSpPr/>
          <p:nvPr/>
        </p:nvSpPr>
        <p:spPr>
          <a:xfrm>
            <a:off x="8191054" y="5767270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1183" y="0"/>
                </a:moveTo>
                <a:lnTo>
                  <a:pt x="17208" y="0"/>
                </a:lnTo>
                <a:lnTo>
                  <a:pt x="5765" y="1066"/>
                </a:lnTo>
                <a:lnTo>
                  <a:pt x="1181" y="14897"/>
                </a:lnTo>
                <a:lnTo>
                  <a:pt x="0" y="20370"/>
                </a:lnTo>
                <a:lnTo>
                  <a:pt x="1193" y="25641"/>
                </a:lnTo>
                <a:lnTo>
                  <a:pt x="7823" y="33832"/>
                </a:lnTo>
                <a:lnTo>
                  <a:pt x="12928" y="36245"/>
                </a:lnTo>
                <a:lnTo>
                  <a:pt x="22428" y="36245"/>
                </a:lnTo>
                <a:lnTo>
                  <a:pt x="24404" y="35483"/>
                </a:lnTo>
                <a:lnTo>
                  <a:pt x="13144" y="35483"/>
                </a:lnTo>
                <a:lnTo>
                  <a:pt x="8280" y="33159"/>
                </a:lnTo>
                <a:lnTo>
                  <a:pt x="1930" y="25349"/>
                </a:lnTo>
                <a:lnTo>
                  <a:pt x="800" y="20281"/>
                </a:lnTo>
                <a:lnTo>
                  <a:pt x="1905" y="15087"/>
                </a:lnTo>
                <a:lnTo>
                  <a:pt x="6337" y="1803"/>
                </a:lnTo>
                <a:lnTo>
                  <a:pt x="17348" y="774"/>
                </a:lnTo>
                <a:lnTo>
                  <a:pt x="28026" y="774"/>
                </a:lnTo>
                <a:lnTo>
                  <a:pt x="21183" y="0"/>
                </a:lnTo>
                <a:close/>
              </a:path>
              <a:path w="38100" h="36829">
                <a:moveTo>
                  <a:pt x="28026" y="774"/>
                </a:moveTo>
                <a:lnTo>
                  <a:pt x="21120" y="774"/>
                </a:lnTo>
                <a:lnTo>
                  <a:pt x="21412" y="787"/>
                </a:lnTo>
                <a:lnTo>
                  <a:pt x="28206" y="1562"/>
                </a:lnTo>
                <a:lnTo>
                  <a:pt x="33172" y="5473"/>
                </a:lnTo>
                <a:lnTo>
                  <a:pt x="37185" y="18364"/>
                </a:lnTo>
                <a:lnTo>
                  <a:pt x="34861" y="26428"/>
                </a:lnTo>
                <a:lnTo>
                  <a:pt x="26136" y="33972"/>
                </a:lnTo>
                <a:lnTo>
                  <a:pt x="22237" y="35483"/>
                </a:lnTo>
                <a:lnTo>
                  <a:pt x="24404" y="35483"/>
                </a:lnTo>
                <a:lnTo>
                  <a:pt x="26479" y="34683"/>
                </a:lnTo>
                <a:lnTo>
                  <a:pt x="35598" y="26809"/>
                </a:lnTo>
                <a:lnTo>
                  <a:pt x="37998" y="18415"/>
                </a:lnTo>
                <a:lnTo>
                  <a:pt x="35763" y="11277"/>
                </a:lnTo>
                <a:lnTo>
                  <a:pt x="33807" y="4927"/>
                </a:lnTo>
                <a:lnTo>
                  <a:pt x="28587" y="838"/>
                </a:lnTo>
                <a:lnTo>
                  <a:pt x="28026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7" name="object 1877"/>
          <p:cNvSpPr/>
          <p:nvPr/>
        </p:nvSpPr>
        <p:spPr>
          <a:xfrm>
            <a:off x="8191267" y="5768647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5">
                <a:moveTo>
                  <a:pt x="10210" y="0"/>
                </a:moveTo>
                <a:lnTo>
                  <a:pt x="0" y="19570"/>
                </a:lnTo>
                <a:lnTo>
                  <a:pt x="7683" y="22961"/>
                </a:lnTo>
                <a:lnTo>
                  <a:pt x="11252" y="17640"/>
                </a:lnTo>
                <a:lnTo>
                  <a:pt x="12992" y="7416"/>
                </a:lnTo>
                <a:lnTo>
                  <a:pt x="22618" y="4203"/>
                </a:lnTo>
                <a:lnTo>
                  <a:pt x="24091" y="2755"/>
                </a:lnTo>
                <a:lnTo>
                  <a:pt x="21539" y="2324"/>
                </a:lnTo>
                <a:lnTo>
                  <a:pt x="1021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8" name="object 1878"/>
          <p:cNvSpPr/>
          <p:nvPr/>
        </p:nvSpPr>
        <p:spPr>
          <a:xfrm>
            <a:off x="8192608" y="5767671"/>
            <a:ext cx="34925" cy="35560"/>
          </a:xfrm>
          <a:custGeom>
            <a:avLst/>
            <a:gdLst/>
            <a:ahLst/>
            <a:cxnLst/>
            <a:rect l="l" t="t" r="r" b="b"/>
            <a:pathLst>
              <a:path w="34925" h="35560">
                <a:moveTo>
                  <a:pt x="6375" y="4673"/>
                </a:moveTo>
                <a:lnTo>
                  <a:pt x="3848" y="6832"/>
                </a:lnTo>
                <a:lnTo>
                  <a:pt x="1524" y="9956"/>
                </a:lnTo>
                <a:lnTo>
                  <a:pt x="0" y="14566"/>
                </a:lnTo>
                <a:lnTo>
                  <a:pt x="1107" y="25644"/>
                </a:lnTo>
                <a:lnTo>
                  <a:pt x="7953" y="33115"/>
                </a:lnTo>
                <a:lnTo>
                  <a:pt x="17852" y="35423"/>
                </a:lnTo>
                <a:lnTo>
                  <a:pt x="25209" y="32262"/>
                </a:lnTo>
                <a:lnTo>
                  <a:pt x="11874" y="32262"/>
                </a:lnTo>
                <a:lnTo>
                  <a:pt x="4828" y="29110"/>
                </a:lnTo>
                <a:lnTo>
                  <a:pt x="939" y="20154"/>
                </a:lnTo>
                <a:lnTo>
                  <a:pt x="558" y="13677"/>
                </a:lnTo>
                <a:lnTo>
                  <a:pt x="2654" y="8674"/>
                </a:lnTo>
                <a:lnTo>
                  <a:pt x="6375" y="4673"/>
                </a:lnTo>
                <a:close/>
              </a:path>
              <a:path w="34925" h="35560">
                <a:moveTo>
                  <a:pt x="25146" y="3670"/>
                </a:moveTo>
                <a:lnTo>
                  <a:pt x="19151" y="5638"/>
                </a:lnTo>
                <a:lnTo>
                  <a:pt x="18707" y="5854"/>
                </a:lnTo>
                <a:lnTo>
                  <a:pt x="13968" y="10060"/>
                </a:lnTo>
                <a:lnTo>
                  <a:pt x="12242" y="15678"/>
                </a:lnTo>
                <a:lnTo>
                  <a:pt x="13231" y="21610"/>
                </a:lnTo>
                <a:lnTo>
                  <a:pt x="16637" y="26758"/>
                </a:lnTo>
                <a:lnTo>
                  <a:pt x="17369" y="31013"/>
                </a:lnTo>
                <a:lnTo>
                  <a:pt x="11874" y="32262"/>
                </a:lnTo>
                <a:lnTo>
                  <a:pt x="25209" y="32262"/>
                </a:lnTo>
                <a:lnTo>
                  <a:pt x="28118" y="31011"/>
                </a:lnTo>
                <a:lnTo>
                  <a:pt x="33664" y="22590"/>
                </a:lnTo>
                <a:lnTo>
                  <a:pt x="34318" y="12807"/>
                </a:lnTo>
                <a:lnTo>
                  <a:pt x="29857" y="4457"/>
                </a:lnTo>
                <a:lnTo>
                  <a:pt x="25349" y="4457"/>
                </a:lnTo>
                <a:lnTo>
                  <a:pt x="25146" y="3670"/>
                </a:lnTo>
                <a:close/>
              </a:path>
              <a:path w="34925" h="35560">
                <a:moveTo>
                  <a:pt x="24775" y="2161"/>
                </a:moveTo>
                <a:lnTo>
                  <a:pt x="25349" y="4457"/>
                </a:lnTo>
                <a:lnTo>
                  <a:pt x="29857" y="4457"/>
                </a:lnTo>
                <a:lnTo>
                  <a:pt x="24775" y="2161"/>
                </a:lnTo>
                <a:close/>
              </a:path>
              <a:path w="34925" h="35560">
                <a:moveTo>
                  <a:pt x="19961" y="44"/>
                </a:moveTo>
                <a:lnTo>
                  <a:pt x="24775" y="2161"/>
                </a:lnTo>
                <a:lnTo>
                  <a:pt x="21767" y="698"/>
                </a:lnTo>
                <a:lnTo>
                  <a:pt x="19961" y="44"/>
                </a:lnTo>
                <a:close/>
              </a:path>
              <a:path w="34925" h="35560">
                <a:moveTo>
                  <a:pt x="19850" y="0"/>
                </a:move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9" name="object 1879"/>
          <p:cNvSpPr/>
          <p:nvPr/>
        </p:nvSpPr>
        <p:spPr>
          <a:xfrm>
            <a:off x="8206336" y="577295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7467" y="0"/>
                </a:moveTo>
                <a:lnTo>
                  <a:pt x="2387" y="3390"/>
                </a:lnTo>
                <a:lnTo>
                  <a:pt x="0" y="13995"/>
                </a:lnTo>
                <a:lnTo>
                  <a:pt x="3111" y="19202"/>
                </a:lnTo>
                <a:lnTo>
                  <a:pt x="13208" y="21463"/>
                </a:lnTo>
                <a:lnTo>
                  <a:pt x="18275" y="18084"/>
                </a:lnTo>
                <a:lnTo>
                  <a:pt x="20675" y="7480"/>
                </a:lnTo>
                <a:lnTo>
                  <a:pt x="17564" y="2273"/>
                </a:lnTo>
                <a:lnTo>
                  <a:pt x="7467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0" name="object 1880"/>
          <p:cNvSpPr/>
          <p:nvPr/>
        </p:nvSpPr>
        <p:spPr>
          <a:xfrm>
            <a:off x="8212252" y="5775420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4686" y="0"/>
                </a:moveTo>
                <a:lnTo>
                  <a:pt x="1524" y="2184"/>
                </a:lnTo>
                <a:lnTo>
                  <a:pt x="0" y="8978"/>
                </a:lnTo>
                <a:lnTo>
                  <a:pt x="1879" y="12293"/>
                </a:lnTo>
                <a:lnTo>
                  <a:pt x="8089" y="13677"/>
                </a:lnTo>
                <a:lnTo>
                  <a:pt x="11252" y="11518"/>
                </a:lnTo>
                <a:lnTo>
                  <a:pt x="12788" y="4711"/>
                </a:lnTo>
                <a:lnTo>
                  <a:pt x="10883" y="1409"/>
                </a:lnTo>
                <a:lnTo>
                  <a:pt x="4686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1" name="object 1881"/>
          <p:cNvSpPr/>
          <p:nvPr/>
        </p:nvSpPr>
        <p:spPr>
          <a:xfrm>
            <a:off x="8217154" y="5789381"/>
            <a:ext cx="51435" cy="38100"/>
          </a:xfrm>
          <a:custGeom>
            <a:avLst/>
            <a:gdLst/>
            <a:ahLst/>
            <a:cxnLst/>
            <a:rect l="l" t="t" r="r" b="b"/>
            <a:pathLst>
              <a:path w="51434" h="38100">
                <a:moveTo>
                  <a:pt x="215" y="31686"/>
                </a:moveTo>
                <a:lnTo>
                  <a:pt x="0" y="33858"/>
                </a:lnTo>
                <a:lnTo>
                  <a:pt x="16" y="35712"/>
                </a:lnTo>
                <a:lnTo>
                  <a:pt x="88" y="37896"/>
                </a:lnTo>
                <a:lnTo>
                  <a:pt x="673" y="37896"/>
                </a:lnTo>
                <a:lnTo>
                  <a:pt x="9512" y="35712"/>
                </a:lnTo>
                <a:lnTo>
                  <a:pt x="15545" y="32118"/>
                </a:lnTo>
                <a:lnTo>
                  <a:pt x="9385" y="32118"/>
                </a:lnTo>
                <a:lnTo>
                  <a:pt x="520" y="31737"/>
                </a:lnTo>
                <a:lnTo>
                  <a:pt x="215" y="31686"/>
                </a:lnTo>
                <a:close/>
              </a:path>
              <a:path w="51434" h="38100">
                <a:moveTo>
                  <a:pt x="50990" y="0"/>
                </a:moveTo>
                <a:lnTo>
                  <a:pt x="50696" y="279"/>
                </a:lnTo>
                <a:lnTo>
                  <a:pt x="48341" y="2896"/>
                </a:lnTo>
                <a:lnTo>
                  <a:pt x="42365" y="8916"/>
                </a:lnTo>
                <a:lnTo>
                  <a:pt x="33567" y="16606"/>
                </a:lnTo>
                <a:lnTo>
                  <a:pt x="22847" y="24104"/>
                </a:lnTo>
                <a:lnTo>
                  <a:pt x="9385" y="32118"/>
                </a:lnTo>
                <a:lnTo>
                  <a:pt x="15545" y="32118"/>
                </a:lnTo>
                <a:lnTo>
                  <a:pt x="48912" y="3552"/>
                </a:lnTo>
                <a:lnTo>
                  <a:pt x="51181" y="558"/>
                </a:lnTo>
                <a:lnTo>
                  <a:pt x="51320" y="406"/>
                </a:lnTo>
                <a:lnTo>
                  <a:pt x="51260" y="228"/>
                </a:lnTo>
                <a:lnTo>
                  <a:pt x="50990" y="0"/>
                </a:lnTo>
                <a:close/>
              </a:path>
            </a:pathLst>
          </a:custGeom>
          <a:solidFill>
            <a:srgbClr val="526E7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2" name="object 1882"/>
          <p:cNvSpPr/>
          <p:nvPr/>
        </p:nvSpPr>
        <p:spPr>
          <a:xfrm>
            <a:off x="8163124" y="5749340"/>
            <a:ext cx="94615" cy="36195"/>
          </a:xfrm>
          <a:custGeom>
            <a:avLst/>
            <a:gdLst/>
            <a:ahLst/>
            <a:cxnLst/>
            <a:rect l="l" t="t" r="r" b="b"/>
            <a:pathLst>
              <a:path w="94615" h="36195">
                <a:moveTo>
                  <a:pt x="74486" y="11401"/>
                </a:moveTo>
                <a:lnTo>
                  <a:pt x="49807" y="11401"/>
                </a:lnTo>
                <a:lnTo>
                  <a:pt x="56407" y="12170"/>
                </a:lnTo>
                <a:lnTo>
                  <a:pt x="62753" y="13966"/>
                </a:lnTo>
                <a:lnTo>
                  <a:pt x="82209" y="34845"/>
                </a:lnTo>
                <a:lnTo>
                  <a:pt x="84559" y="35925"/>
                </a:lnTo>
                <a:lnTo>
                  <a:pt x="89169" y="35810"/>
                </a:lnTo>
                <a:lnTo>
                  <a:pt x="90667" y="34959"/>
                </a:lnTo>
                <a:lnTo>
                  <a:pt x="91671" y="33689"/>
                </a:lnTo>
                <a:lnTo>
                  <a:pt x="94134" y="28521"/>
                </a:lnTo>
                <a:lnTo>
                  <a:pt x="88635" y="20977"/>
                </a:lnTo>
                <a:lnTo>
                  <a:pt x="81688" y="15732"/>
                </a:lnTo>
                <a:lnTo>
                  <a:pt x="75610" y="11942"/>
                </a:lnTo>
                <a:lnTo>
                  <a:pt x="74486" y="11401"/>
                </a:lnTo>
                <a:close/>
              </a:path>
              <a:path w="94615" h="36195">
                <a:moveTo>
                  <a:pt x="27215" y="0"/>
                </a:moveTo>
                <a:lnTo>
                  <a:pt x="14404" y="410"/>
                </a:lnTo>
                <a:lnTo>
                  <a:pt x="2225" y="2981"/>
                </a:lnTo>
                <a:lnTo>
                  <a:pt x="0" y="6128"/>
                </a:lnTo>
                <a:lnTo>
                  <a:pt x="3398" y="11401"/>
                </a:lnTo>
                <a:lnTo>
                  <a:pt x="9337" y="18538"/>
                </a:lnTo>
                <a:lnTo>
                  <a:pt x="14696" y="27212"/>
                </a:lnTo>
                <a:lnTo>
                  <a:pt x="14950" y="27784"/>
                </a:lnTo>
                <a:lnTo>
                  <a:pt x="15267" y="28025"/>
                </a:lnTo>
                <a:lnTo>
                  <a:pt x="15661" y="28076"/>
                </a:lnTo>
                <a:lnTo>
                  <a:pt x="16360" y="27860"/>
                </a:lnTo>
                <a:lnTo>
                  <a:pt x="17084" y="27517"/>
                </a:lnTo>
                <a:lnTo>
                  <a:pt x="17782" y="27098"/>
                </a:lnTo>
                <a:lnTo>
                  <a:pt x="18227" y="26743"/>
                </a:lnTo>
                <a:lnTo>
                  <a:pt x="18620" y="26387"/>
                </a:lnTo>
                <a:lnTo>
                  <a:pt x="18862" y="26196"/>
                </a:lnTo>
                <a:lnTo>
                  <a:pt x="21148" y="24571"/>
                </a:lnTo>
                <a:lnTo>
                  <a:pt x="22926" y="22513"/>
                </a:lnTo>
                <a:lnTo>
                  <a:pt x="25034" y="20723"/>
                </a:lnTo>
                <a:lnTo>
                  <a:pt x="49807" y="11401"/>
                </a:lnTo>
                <a:lnTo>
                  <a:pt x="74486" y="11401"/>
                </a:lnTo>
                <a:lnTo>
                  <a:pt x="67933" y="8247"/>
                </a:lnTo>
                <a:lnTo>
                  <a:pt x="59977" y="5182"/>
                </a:lnTo>
                <a:lnTo>
                  <a:pt x="53063" y="3286"/>
                </a:lnTo>
                <a:lnTo>
                  <a:pt x="40240" y="1156"/>
                </a:lnTo>
                <a:lnTo>
                  <a:pt x="27215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3" name="object 1883"/>
          <p:cNvSpPr/>
          <p:nvPr/>
        </p:nvSpPr>
        <p:spPr>
          <a:xfrm>
            <a:off x="8220490" y="5781042"/>
            <a:ext cx="48260" cy="37465"/>
          </a:xfrm>
          <a:custGeom>
            <a:avLst/>
            <a:gdLst/>
            <a:ahLst/>
            <a:cxnLst/>
            <a:rect l="l" t="t" r="r" b="b"/>
            <a:pathLst>
              <a:path w="48259" h="37464">
                <a:moveTo>
                  <a:pt x="44716" y="0"/>
                </a:moveTo>
                <a:lnTo>
                  <a:pt x="36702" y="12943"/>
                </a:lnTo>
                <a:lnTo>
                  <a:pt x="29373" y="21108"/>
                </a:lnTo>
                <a:lnTo>
                  <a:pt x="18536" y="27962"/>
                </a:lnTo>
                <a:lnTo>
                  <a:pt x="0" y="36969"/>
                </a:lnTo>
                <a:lnTo>
                  <a:pt x="15906" y="30796"/>
                </a:lnTo>
                <a:lnTo>
                  <a:pt x="29833" y="21855"/>
                </a:lnTo>
                <a:lnTo>
                  <a:pt x="40153" y="13082"/>
                </a:lnTo>
                <a:lnTo>
                  <a:pt x="45237" y="7416"/>
                </a:lnTo>
                <a:lnTo>
                  <a:pt x="47777" y="3238"/>
                </a:lnTo>
                <a:lnTo>
                  <a:pt x="44716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4" name="object 1884"/>
          <p:cNvSpPr/>
          <p:nvPr/>
        </p:nvSpPr>
        <p:spPr>
          <a:xfrm>
            <a:off x="7970977" y="5724156"/>
            <a:ext cx="166192" cy="107314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5" name="object 1885"/>
          <p:cNvSpPr/>
          <p:nvPr/>
        </p:nvSpPr>
        <p:spPr>
          <a:xfrm>
            <a:off x="8120853" y="5724151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09" h="38735">
                <a:moveTo>
                  <a:pt x="304" y="0"/>
                </a:moveTo>
                <a:lnTo>
                  <a:pt x="0" y="177"/>
                </a:lnTo>
                <a:lnTo>
                  <a:pt x="2997" y="6108"/>
                </a:lnTo>
                <a:lnTo>
                  <a:pt x="5727" y="12966"/>
                </a:lnTo>
                <a:lnTo>
                  <a:pt x="8826" y="27787"/>
                </a:lnTo>
                <a:lnTo>
                  <a:pt x="10121" y="33858"/>
                </a:lnTo>
                <a:lnTo>
                  <a:pt x="11201" y="38696"/>
                </a:lnTo>
                <a:lnTo>
                  <a:pt x="16306" y="36829"/>
                </a:lnTo>
                <a:lnTo>
                  <a:pt x="13643" y="24801"/>
                </a:lnTo>
                <a:lnTo>
                  <a:pt x="9548" y="14771"/>
                </a:lnTo>
                <a:lnTo>
                  <a:pt x="4832" y="6563"/>
                </a:lnTo>
                <a:lnTo>
                  <a:pt x="30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6" name="object 1886"/>
          <p:cNvSpPr/>
          <p:nvPr/>
        </p:nvSpPr>
        <p:spPr>
          <a:xfrm>
            <a:off x="8112793" y="5740002"/>
            <a:ext cx="12700" cy="27305"/>
          </a:xfrm>
          <a:custGeom>
            <a:avLst/>
            <a:gdLst/>
            <a:ahLst/>
            <a:cxnLst/>
            <a:rect l="l" t="t" r="r" b="b"/>
            <a:pathLst>
              <a:path w="12700" h="27304">
                <a:moveTo>
                  <a:pt x="0" y="0"/>
                </a:moveTo>
                <a:lnTo>
                  <a:pt x="3887" y="7782"/>
                </a:lnTo>
                <a:lnTo>
                  <a:pt x="6053" y="13161"/>
                </a:lnTo>
                <a:lnTo>
                  <a:pt x="7277" y="18643"/>
                </a:lnTo>
                <a:lnTo>
                  <a:pt x="8343" y="26733"/>
                </a:lnTo>
                <a:lnTo>
                  <a:pt x="12255" y="25361"/>
                </a:lnTo>
                <a:lnTo>
                  <a:pt x="10708" y="19495"/>
                </a:lnTo>
                <a:lnTo>
                  <a:pt x="8280" y="13119"/>
                </a:lnTo>
                <a:lnTo>
                  <a:pt x="4775" y="652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7" name="object 1887"/>
          <p:cNvSpPr/>
          <p:nvPr/>
        </p:nvSpPr>
        <p:spPr>
          <a:xfrm>
            <a:off x="8102152" y="5747952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0" y="0"/>
                </a:moveTo>
                <a:lnTo>
                  <a:pt x="5473" y="10731"/>
                </a:lnTo>
                <a:lnTo>
                  <a:pt x="7747" y="22872"/>
                </a:lnTo>
                <a:lnTo>
                  <a:pt x="11315" y="21551"/>
                </a:lnTo>
                <a:lnTo>
                  <a:pt x="9461" y="14909"/>
                </a:lnTo>
                <a:lnTo>
                  <a:pt x="6083" y="712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8" name="object 1888"/>
          <p:cNvSpPr/>
          <p:nvPr/>
        </p:nvSpPr>
        <p:spPr>
          <a:xfrm>
            <a:off x="8086116" y="5756051"/>
            <a:ext cx="14604" cy="20320"/>
          </a:xfrm>
          <a:custGeom>
            <a:avLst/>
            <a:gdLst/>
            <a:ahLst/>
            <a:cxnLst/>
            <a:rect l="l" t="t" r="r" b="b"/>
            <a:pathLst>
              <a:path w="14604" h="20320">
                <a:moveTo>
                  <a:pt x="0" y="0"/>
                </a:moveTo>
                <a:lnTo>
                  <a:pt x="6502" y="9080"/>
                </a:lnTo>
                <a:lnTo>
                  <a:pt x="10617" y="20180"/>
                </a:lnTo>
                <a:lnTo>
                  <a:pt x="12852" y="19176"/>
                </a:lnTo>
                <a:lnTo>
                  <a:pt x="13982" y="18694"/>
                </a:lnTo>
                <a:lnTo>
                  <a:pt x="11125" y="12623"/>
                </a:lnTo>
                <a:lnTo>
                  <a:pt x="6731" y="5829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9" name="object 1889"/>
          <p:cNvSpPr/>
          <p:nvPr/>
        </p:nvSpPr>
        <p:spPr>
          <a:xfrm>
            <a:off x="8075922" y="5765440"/>
            <a:ext cx="12065" cy="16510"/>
          </a:xfrm>
          <a:custGeom>
            <a:avLst/>
            <a:gdLst/>
            <a:ahLst/>
            <a:cxnLst/>
            <a:rect l="l" t="t" r="r" b="b"/>
            <a:pathLst>
              <a:path w="12065" h="16510">
                <a:moveTo>
                  <a:pt x="0" y="0"/>
                </a:moveTo>
                <a:lnTo>
                  <a:pt x="5105" y="7124"/>
                </a:lnTo>
                <a:lnTo>
                  <a:pt x="9144" y="16497"/>
                </a:lnTo>
                <a:lnTo>
                  <a:pt x="10109" y="15963"/>
                </a:lnTo>
                <a:lnTo>
                  <a:pt x="12065" y="14973"/>
                </a:lnTo>
                <a:lnTo>
                  <a:pt x="9271" y="9918"/>
                </a:lnTo>
                <a:lnTo>
                  <a:pt x="5397" y="464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0" name="object 1890"/>
          <p:cNvSpPr/>
          <p:nvPr/>
        </p:nvSpPr>
        <p:spPr>
          <a:xfrm>
            <a:off x="8061764" y="5774850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0" y="0"/>
                </a:moveTo>
                <a:lnTo>
                  <a:pt x="5435" y="6083"/>
                </a:lnTo>
                <a:lnTo>
                  <a:pt x="10363" y="14439"/>
                </a:lnTo>
                <a:lnTo>
                  <a:pt x="13131" y="12827"/>
                </a:lnTo>
                <a:lnTo>
                  <a:pt x="9855" y="8356"/>
                </a:lnTo>
                <a:lnTo>
                  <a:pt x="5562" y="383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1" name="object 1891"/>
          <p:cNvSpPr/>
          <p:nvPr/>
        </p:nvSpPr>
        <p:spPr>
          <a:xfrm>
            <a:off x="8049554" y="5782712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0" y="0"/>
                </a:moveTo>
                <a:lnTo>
                  <a:pt x="5245" y="5803"/>
                </a:lnTo>
                <a:lnTo>
                  <a:pt x="10096" y="13919"/>
                </a:lnTo>
                <a:lnTo>
                  <a:pt x="10985" y="13373"/>
                </a:lnTo>
                <a:lnTo>
                  <a:pt x="12801" y="12319"/>
                </a:lnTo>
                <a:lnTo>
                  <a:pt x="9550" y="8026"/>
                </a:lnTo>
                <a:lnTo>
                  <a:pt x="5384" y="368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2" name="object 1892"/>
          <p:cNvSpPr/>
          <p:nvPr/>
        </p:nvSpPr>
        <p:spPr>
          <a:xfrm>
            <a:off x="8037377" y="5794502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0" y="0"/>
                </a:moveTo>
                <a:lnTo>
                  <a:pt x="3822" y="4241"/>
                </a:lnTo>
                <a:lnTo>
                  <a:pt x="7835" y="10439"/>
                </a:lnTo>
                <a:lnTo>
                  <a:pt x="8610" y="10032"/>
                </a:lnTo>
                <a:lnTo>
                  <a:pt x="10096" y="9169"/>
                </a:lnTo>
                <a:lnTo>
                  <a:pt x="7365" y="5943"/>
                </a:lnTo>
                <a:lnTo>
                  <a:pt x="4051" y="276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3" name="object 1893"/>
          <p:cNvSpPr/>
          <p:nvPr/>
        </p:nvSpPr>
        <p:spPr>
          <a:xfrm>
            <a:off x="8023606" y="5798004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5079" y="5651"/>
                </a:lnTo>
                <a:lnTo>
                  <a:pt x="9677" y="13423"/>
                </a:lnTo>
                <a:lnTo>
                  <a:pt x="12344" y="12026"/>
                </a:lnTo>
                <a:lnTo>
                  <a:pt x="9258" y="7848"/>
                </a:lnTo>
                <a:lnTo>
                  <a:pt x="5232" y="360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4" name="object 1894"/>
          <p:cNvSpPr/>
          <p:nvPr/>
        </p:nvSpPr>
        <p:spPr>
          <a:xfrm>
            <a:off x="8013775" y="5805945"/>
            <a:ext cx="8890" cy="12065"/>
          </a:xfrm>
          <a:custGeom>
            <a:avLst/>
            <a:gdLst/>
            <a:ahLst/>
            <a:cxnLst/>
            <a:rect l="l" t="t" r="r" b="b"/>
            <a:pathLst>
              <a:path w="8890" h="12064">
                <a:moveTo>
                  <a:pt x="0" y="0"/>
                </a:moveTo>
                <a:lnTo>
                  <a:pt x="3187" y="5003"/>
                </a:lnTo>
                <a:lnTo>
                  <a:pt x="6172" y="11988"/>
                </a:lnTo>
                <a:lnTo>
                  <a:pt x="6985" y="11645"/>
                </a:lnTo>
                <a:lnTo>
                  <a:pt x="8559" y="10896"/>
                </a:lnTo>
                <a:lnTo>
                  <a:pt x="6388" y="7200"/>
                </a:lnTo>
                <a:lnTo>
                  <a:pt x="3594" y="346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5" name="object 1895"/>
          <p:cNvSpPr/>
          <p:nvPr/>
        </p:nvSpPr>
        <p:spPr>
          <a:xfrm>
            <a:off x="7999603" y="5813311"/>
            <a:ext cx="8255" cy="10795"/>
          </a:xfrm>
          <a:custGeom>
            <a:avLst/>
            <a:gdLst/>
            <a:ahLst/>
            <a:cxnLst/>
            <a:rect l="l" t="t" r="r" b="b"/>
            <a:pathLst>
              <a:path w="8254" h="10795">
                <a:moveTo>
                  <a:pt x="0" y="0"/>
                </a:moveTo>
                <a:lnTo>
                  <a:pt x="2768" y="4381"/>
                </a:lnTo>
                <a:lnTo>
                  <a:pt x="5588" y="10655"/>
                </a:lnTo>
                <a:lnTo>
                  <a:pt x="6350" y="10388"/>
                </a:lnTo>
                <a:lnTo>
                  <a:pt x="7112" y="10083"/>
                </a:lnTo>
                <a:lnTo>
                  <a:pt x="7886" y="9804"/>
                </a:lnTo>
                <a:lnTo>
                  <a:pt x="5816" y="6476"/>
                </a:lnTo>
                <a:lnTo>
                  <a:pt x="3225" y="312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6" name="object 1896"/>
          <p:cNvSpPr/>
          <p:nvPr/>
        </p:nvSpPr>
        <p:spPr>
          <a:xfrm>
            <a:off x="7988721" y="5816550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4">
                <a:moveTo>
                  <a:pt x="0" y="0"/>
                </a:moveTo>
                <a:lnTo>
                  <a:pt x="1943" y="4876"/>
                </a:lnTo>
                <a:lnTo>
                  <a:pt x="3530" y="11607"/>
                </a:lnTo>
                <a:lnTo>
                  <a:pt x="4737" y="11290"/>
                </a:lnTo>
                <a:lnTo>
                  <a:pt x="5854" y="10934"/>
                </a:lnTo>
                <a:lnTo>
                  <a:pt x="4457" y="7327"/>
                </a:lnTo>
                <a:lnTo>
                  <a:pt x="2565" y="3619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7" name="object 1897"/>
          <p:cNvSpPr/>
          <p:nvPr/>
        </p:nvSpPr>
        <p:spPr>
          <a:xfrm>
            <a:off x="7965220" y="5769195"/>
            <a:ext cx="180340" cy="79375"/>
          </a:xfrm>
          <a:custGeom>
            <a:avLst/>
            <a:gdLst/>
            <a:ahLst/>
            <a:cxnLst/>
            <a:rect l="l" t="t" r="r" b="b"/>
            <a:pathLst>
              <a:path w="180340" h="79375">
                <a:moveTo>
                  <a:pt x="165174" y="0"/>
                </a:moveTo>
                <a:lnTo>
                  <a:pt x="145271" y="7223"/>
                </a:lnTo>
                <a:lnTo>
                  <a:pt x="117157" y="21191"/>
                </a:lnTo>
                <a:lnTo>
                  <a:pt x="81917" y="40497"/>
                </a:lnTo>
                <a:lnTo>
                  <a:pt x="42271" y="57814"/>
                </a:lnTo>
                <a:lnTo>
                  <a:pt x="11822" y="66680"/>
                </a:lnTo>
                <a:lnTo>
                  <a:pt x="0" y="71453"/>
                </a:lnTo>
                <a:lnTo>
                  <a:pt x="16232" y="76489"/>
                </a:lnTo>
                <a:lnTo>
                  <a:pt x="31764" y="79281"/>
                </a:lnTo>
                <a:lnTo>
                  <a:pt x="88713" y="79281"/>
                </a:lnTo>
                <a:lnTo>
                  <a:pt x="134800" y="57350"/>
                </a:lnTo>
                <a:lnTo>
                  <a:pt x="177684" y="22355"/>
                </a:lnTo>
                <a:lnTo>
                  <a:pt x="179834" y="9209"/>
                </a:lnTo>
                <a:lnTo>
                  <a:pt x="175783" y="924"/>
                </a:lnTo>
                <a:lnTo>
                  <a:pt x="165174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8" name="object 1898"/>
          <p:cNvSpPr/>
          <p:nvPr/>
        </p:nvSpPr>
        <p:spPr>
          <a:xfrm>
            <a:off x="8095760" y="5806207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6451" y="0"/>
                </a:moveTo>
                <a:lnTo>
                  <a:pt x="4457" y="63"/>
                </a:lnTo>
                <a:lnTo>
                  <a:pt x="914" y="2374"/>
                </a:lnTo>
                <a:lnTo>
                  <a:pt x="0" y="4140"/>
                </a:lnTo>
                <a:lnTo>
                  <a:pt x="1358" y="6235"/>
                </a:lnTo>
                <a:lnTo>
                  <a:pt x="3365" y="6134"/>
                </a:lnTo>
                <a:lnTo>
                  <a:pt x="6921" y="3848"/>
                </a:lnTo>
                <a:lnTo>
                  <a:pt x="7823" y="2057"/>
                </a:lnTo>
                <a:lnTo>
                  <a:pt x="645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9" name="object 1899"/>
          <p:cNvSpPr/>
          <p:nvPr/>
        </p:nvSpPr>
        <p:spPr>
          <a:xfrm>
            <a:off x="8076955" y="5838976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5892" y="0"/>
                </a:moveTo>
                <a:lnTo>
                  <a:pt x="3911" y="304"/>
                </a:lnTo>
                <a:lnTo>
                  <a:pt x="2285" y="1689"/>
                </a:lnTo>
                <a:lnTo>
                  <a:pt x="660" y="3035"/>
                </a:lnTo>
                <a:lnTo>
                  <a:pt x="0" y="4914"/>
                </a:lnTo>
                <a:lnTo>
                  <a:pt x="1587" y="6819"/>
                </a:lnTo>
                <a:lnTo>
                  <a:pt x="3555" y="6489"/>
                </a:lnTo>
                <a:lnTo>
                  <a:pt x="5181" y="5105"/>
                </a:lnTo>
                <a:lnTo>
                  <a:pt x="6832" y="3771"/>
                </a:lnTo>
                <a:lnTo>
                  <a:pt x="7480" y="1892"/>
                </a:lnTo>
                <a:lnTo>
                  <a:pt x="589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0" name="object 1900"/>
          <p:cNvSpPr/>
          <p:nvPr/>
        </p:nvSpPr>
        <p:spPr>
          <a:xfrm>
            <a:off x="8122025" y="578386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5905" y="0"/>
                </a:moveTo>
                <a:lnTo>
                  <a:pt x="3937" y="317"/>
                </a:lnTo>
                <a:lnTo>
                  <a:pt x="673" y="3035"/>
                </a:lnTo>
                <a:lnTo>
                  <a:pt x="0" y="4902"/>
                </a:lnTo>
                <a:lnTo>
                  <a:pt x="812" y="5854"/>
                </a:lnTo>
                <a:lnTo>
                  <a:pt x="1600" y="6819"/>
                </a:lnTo>
                <a:lnTo>
                  <a:pt x="3581" y="6477"/>
                </a:lnTo>
                <a:lnTo>
                  <a:pt x="5219" y="5130"/>
                </a:lnTo>
                <a:lnTo>
                  <a:pt x="6845" y="3759"/>
                </a:lnTo>
                <a:lnTo>
                  <a:pt x="7505" y="1892"/>
                </a:lnTo>
                <a:lnTo>
                  <a:pt x="590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1" name="object 1901"/>
          <p:cNvSpPr/>
          <p:nvPr/>
        </p:nvSpPr>
        <p:spPr>
          <a:xfrm>
            <a:off x="8021138" y="5844722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628" y="0"/>
                </a:moveTo>
                <a:lnTo>
                  <a:pt x="624" y="762"/>
                </a:lnTo>
                <a:lnTo>
                  <a:pt x="0" y="1524"/>
                </a:lnTo>
                <a:lnTo>
                  <a:pt x="232" y="2120"/>
                </a:lnTo>
                <a:lnTo>
                  <a:pt x="431" y="2705"/>
                </a:lnTo>
                <a:lnTo>
                  <a:pt x="1435" y="2870"/>
                </a:lnTo>
                <a:lnTo>
                  <a:pt x="3452" y="2108"/>
                </a:lnTo>
                <a:lnTo>
                  <a:pt x="4076" y="1358"/>
                </a:lnTo>
                <a:lnTo>
                  <a:pt x="3619" y="177"/>
                </a:lnTo>
                <a:lnTo>
                  <a:pt x="262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2" name="object 1902"/>
          <p:cNvSpPr/>
          <p:nvPr/>
        </p:nvSpPr>
        <p:spPr>
          <a:xfrm>
            <a:off x="8149366" y="5782904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2908" y="0"/>
                </a:moveTo>
                <a:lnTo>
                  <a:pt x="1917" y="190"/>
                </a:lnTo>
                <a:lnTo>
                  <a:pt x="330" y="1612"/>
                </a:lnTo>
                <a:lnTo>
                  <a:pt x="0" y="2578"/>
                </a:lnTo>
                <a:lnTo>
                  <a:pt x="431" y="3022"/>
                </a:lnTo>
                <a:lnTo>
                  <a:pt x="850" y="3492"/>
                </a:lnTo>
                <a:lnTo>
                  <a:pt x="1841" y="3302"/>
                </a:lnTo>
                <a:lnTo>
                  <a:pt x="3428" y="1866"/>
                </a:lnTo>
                <a:lnTo>
                  <a:pt x="3733" y="914"/>
                </a:lnTo>
                <a:lnTo>
                  <a:pt x="3314" y="469"/>
                </a:lnTo>
                <a:lnTo>
                  <a:pt x="290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3" name="object 1903"/>
          <p:cNvSpPr/>
          <p:nvPr/>
        </p:nvSpPr>
        <p:spPr>
          <a:xfrm>
            <a:off x="8127053" y="5801334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2895" y="0"/>
                </a:moveTo>
                <a:lnTo>
                  <a:pt x="1904" y="203"/>
                </a:lnTo>
                <a:lnTo>
                  <a:pt x="304" y="1638"/>
                </a:lnTo>
                <a:lnTo>
                  <a:pt x="0" y="2590"/>
                </a:lnTo>
                <a:lnTo>
                  <a:pt x="850" y="3505"/>
                </a:lnTo>
                <a:lnTo>
                  <a:pt x="1841" y="3314"/>
                </a:lnTo>
                <a:lnTo>
                  <a:pt x="2616" y="2590"/>
                </a:lnTo>
                <a:lnTo>
                  <a:pt x="3428" y="1879"/>
                </a:lnTo>
                <a:lnTo>
                  <a:pt x="3708" y="939"/>
                </a:lnTo>
                <a:lnTo>
                  <a:pt x="289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4" name="object 1904"/>
          <p:cNvSpPr/>
          <p:nvPr/>
        </p:nvSpPr>
        <p:spPr>
          <a:xfrm>
            <a:off x="8041044" y="583189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628" y="0"/>
                </a:moveTo>
                <a:lnTo>
                  <a:pt x="624" y="774"/>
                </a:lnTo>
                <a:lnTo>
                  <a:pt x="0" y="1536"/>
                </a:lnTo>
                <a:lnTo>
                  <a:pt x="232" y="2120"/>
                </a:lnTo>
                <a:lnTo>
                  <a:pt x="431" y="2705"/>
                </a:lnTo>
                <a:lnTo>
                  <a:pt x="1435" y="2882"/>
                </a:lnTo>
                <a:lnTo>
                  <a:pt x="2451" y="2514"/>
                </a:lnTo>
                <a:lnTo>
                  <a:pt x="3439" y="2108"/>
                </a:lnTo>
                <a:lnTo>
                  <a:pt x="4076" y="1346"/>
                </a:lnTo>
                <a:lnTo>
                  <a:pt x="3619" y="190"/>
                </a:lnTo>
                <a:lnTo>
                  <a:pt x="262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5" name="object 1905"/>
          <p:cNvSpPr/>
          <p:nvPr/>
        </p:nvSpPr>
        <p:spPr>
          <a:xfrm>
            <a:off x="8112296" y="5799065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2882" y="0"/>
                </a:moveTo>
                <a:lnTo>
                  <a:pt x="1892" y="190"/>
                </a:lnTo>
                <a:lnTo>
                  <a:pt x="292" y="1612"/>
                </a:lnTo>
                <a:lnTo>
                  <a:pt x="0" y="2578"/>
                </a:lnTo>
                <a:lnTo>
                  <a:pt x="838" y="3492"/>
                </a:lnTo>
                <a:lnTo>
                  <a:pt x="1816" y="3302"/>
                </a:lnTo>
                <a:lnTo>
                  <a:pt x="3403" y="1866"/>
                </a:lnTo>
                <a:lnTo>
                  <a:pt x="3708" y="927"/>
                </a:lnTo>
                <a:lnTo>
                  <a:pt x="288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6" name="object 1906"/>
          <p:cNvSpPr/>
          <p:nvPr/>
        </p:nvSpPr>
        <p:spPr>
          <a:xfrm>
            <a:off x="8096247" y="5821608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7696" y="0"/>
                </a:moveTo>
                <a:lnTo>
                  <a:pt x="1841" y="2171"/>
                </a:lnTo>
                <a:lnTo>
                  <a:pt x="0" y="4470"/>
                </a:lnTo>
                <a:lnTo>
                  <a:pt x="1295" y="7886"/>
                </a:lnTo>
                <a:lnTo>
                  <a:pt x="4190" y="8356"/>
                </a:lnTo>
                <a:lnTo>
                  <a:pt x="10032" y="6197"/>
                </a:lnTo>
                <a:lnTo>
                  <a:pt x="11887" y="3924"/>
                </a:lnTo>
                <a:lnTo>
                  <a:pt x="10591" y="495"/>
                </a:lnTo>
                <a:lnTo>
                  <a:pt x="769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7" name="object 1907"/>
          <p:cNvSpPr/>
          <p:nvPr/>
        </p:nvSpPr>
        <p:spPr>
          <a:xfrm>
            <a:off x="7999318" y="5834560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20">
                <a:moveTo>
                  <a:pt x="3022" y="0"/>
                </a:moveTo>
                <a:lnTo>
                  <a:pt x="355" y="1231"/>
                </a:lnTo>
                <a:lnTo>
                  <a:pt x="0" y="4876"/>
                </a:lnTo>
                <a:lnTo>
                  <a:pt x="2400" y="6578"/>
                </a:lnTo>
                <a:lnTo>
                  <a:pt x="8597" y="7200"/>
                </a:lnTo>
                <a:lnTo>
                  <a:pt x="11252" y="5969"/>
                </a:lnTo>
                <a:lnTo>
                  <a:pt x="11620" y="2311"/>
                </a:lnTo>
                <a:lnTo>
                  <a:pt x="9232" y="596"/>
                </a:lnTo>
                <a:lnTo>
                  <a:pt x="6134" y="279"/>
                </a:lnTo>
                <a:lnTo>
                  <a:pt x="302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8" name="object 1908"/>
          <p:cNvSpPr/>
          <p:nvPr/>
        </p:nvSpPr>
        <p:spPr>
          <a:xfrm>
            <a:off x="8136280" y="5776356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60">
                <a:moveTo>
                  <a:pt x="9169" y="0"/>
                </a:moveTo>
                <a:lnTo>
                  <a:pt x="6248" y="266"/>
                </a:lnTo>
                <a:lnTo>
                  <a:pt x="3695" y="2082"/>
                </a:lnTo>
                <a:lnTo>
                  <a:pt x="1181" y="3911"/>
                </a:lnTo>
                <a:lnTo>
                  <a:pt x="0" y="6591"/>
                </a:lnTo>
                <a:lnTo>
                  <a:pt x="1041" y="8077"/>
                </a:lnTo>
                <a:lnTo>
                  <a:pt x="2120" y="9563"/>
                </a:lnTo>
                <a:lnTo>
                  <a:pt x="5080" y="9270"/>
                </a:lnTo>
                <a:lnTo>
                  <a:pt x="10134" y="5651"/>
                </a:lnTo>
                <a:lnTo>
                  <a:pt x="11315" y="2971"/>
                </a:lnTo>
                <a:lnTo>
                  <a:pt x="916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9" name="object 1909"/>
          <p:cNvSpPr/>
          <p:nvPr/>
        </p:nvSpPr>
        <p:spPr>
          <a:xfrm>
            <a:off x="8057189" y="5833322"/>
            <a:ext cx="10160" cy="6985"/>
          </a:xfrm>
          <a:custGeom>
            <a:avLst/>
            <a:gdLst/>
            <a:ahLst/>
            <a:cxnLst/>
            <a:rect l="l" t="t" r="r" b="b"/>
            <a:pathLst>
              <a:path w="10159" h="6985">
                <a:moveTo>
                  <a:pt x="6426" y="0"/>
                </a:moveTo>
                <a:lnTo>
                  <a:pt x="1612" y="1523"/>
                </a:lnTo>
                <a:lnTo>
                  <a:pt x="0" y="3276"/>
                </a:lnTo>
                <a:lnTo>
                  <a:pt x="469" y="4698"/>
                </a:lnTo>
                <a:lnTo>
                  <a:pt x="889" y="6108"/>
                </a:lnTo>
                <a:lnTo>
                  <a:pt x="3213" y="6642"/>
                </a:lnTo>
                <a:lnTo>
                  <a:pt x="8064" y="5143"/>
                </a:lnTo>
                <a:lnTo>
                  <a:pt x="9664" y="3365"/>
                </a:lnTo>
                <a:lnTo>
                  <a:pt x="8750" y="546"/>
                </a:lnTo>
                <a:lnTo>
                  <a:pt x="642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0" name="object 1910"/>
          <p:cNvSpPr/>
          <p:nvPr/>
        </p:nvSpPr>
        <p:spPr>
          <a:xfrm>
            <a:off x="7977328" y="5837881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3543" y="0"/>
                </a:moveTo>
                <a:lnTo>
                  <a:pt x="2362" y="203"/>
                </a:lnTo>
                <a:lnTo>
                  <a:pt x="406" y="1816"/>
                </a:lnTo>
                <a:lnTo>
                  <a:pt x="0" y="2946"/>
                </a:lnTo>
                <a:lnTo>
                  <a:pt x="965" y="4102"/>
                </a:lnTo>
                <a:lnTo>
                  <a:pt x="2146" y="3911"/>
                </a:lnTo>
                <a:lnTo>
                  <a:pt x="4102" y="2273"/>
                </a:lnTo>
                <a:lnTo>
                  <a:pt x="4508" y="1143"/>
                </a:lnTo>
                <a:lnTo>
                  <a:pt x="354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1" name="object 1911"/>
          <p:cNvSpPr/>
          <p:nvPr/>
        </p:nvSpPr>
        <p:spPr>
          <a:xfrm>
            <a:off x="7965436" y="5834481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3873" y="0"/>
                </a:moveTo>
                <a:lnTo>
                  <a:pt x="2425" y="444"/>
                </a:lnTo>
                <a:lnTo>
                  <a:pt x="990" y="914"/>
                </a:lnTo>
                <a:lnTo>
                  <a:pt x="0" y="1968"/>
                </a:lnTo>
                <a:lnTo>
                  <a:pt x="546" y="3670"/>
                </a:lnTo>
                <a:lnTo>
                  <a:pt x="1955" y="4000"/>
                </a:lnTo>
                <a:lnTo>
                  <a:pt x="4851" y="3086"/>
                </a:lnTo>
                <a:lnTo>
                  <a:pt x="5803" y="2031"/>
                </a:lnTo>
                <a:lnTo>
                  <a:pt x="5270" y="330"/>
                </a:lnTo>
                <a:lnTo>
                  <a:pt x="387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2" name="object 1912"/>
          <p:cNvSpPr/>
          <p:nvPr/>
        </p:nvSpPr>
        <p:spPr>
          <a:xfrm>
            <a:off x="8080052" y="5815018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4444" y="0"/>
                </a:moveTo>
                <a:lnTo>
                  <a:pt x="1092" y="1066"/>
                </a:lnTo>
                <a:lnTo>
                  <a:pt x="0" y="2298"/>
                </a:lnTo>
                <a:lnTo>
                  <a:pt x="380" y="3530"/>
                </a:lnTo>
                <a:lnTo>
                  <a:pt x="634" y="4267"/>
                </a:lnTo>
                <a:lnTo>
                  <a:pt x="2247" y="4622"/>
                </a:lnTo>
                <a:lnTo>
                  <a:pt x="5587" y="3530"/>
                </a:lnTo>
                <a:lnTo>
                  <a:pt x="6692" y="2298"/>
                </a:lnTo>
                <a:lnTo>
                  <a:pt x="6045" y="342"/>
                </a:lnTo>
                <a:lnTo>
                  <a:pt x="444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3" name="object 1913"/>
          <p:cNvSpPr/>
          <p:nvPr/>
        </p:nvSpPr>
        <p:spPr>
          <a:xfrm>
            <a:off x="8030292" y="5843386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4038" y="0"/>
                </a:moveTo>
                <a:lnTo>
                  <a:pt x="965" y="1143"/>
                </a:lnTo>
                <a:lnTo>
                  <a:pt x="0" y="2336"/>
                </a:lnTo>
                <a:lnTo>
                  <a:pt x="685" y="4127"/>
                </a:lnTo>
                <a:lnTo>
                  <a:pt x="2209" y="4394"/>
                </a:lnTo>
                <a:lnTo>
                  <a:pt x="5257" y="3251"/>
                </a:lnTo>
                <a:lnTo>
                  <a:pt x="6223" y="2057"/>
                </a:lnTo>
                <a:lnTo>
                  <a:pt x="5562" y="266"/>
                </a:lnTo>
                <a:lnTo>
                  <a:pt x="403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4" name="object 1914"/>
          <p:cNvSpPr/>
          <p:nvPr/>
        </p:nvSpPr>
        <p:spPr>
          <a:xfrm>
            <a:off x="8123571" y="5796635"/>
            <a:ext cx="57311" cy="38272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5" name="object 1915"/>
          <p:cNvSpPr/>
          <p:nvPr/>
        </p:nvSpPr>
        <p:spPr>
          <a:xfrm>
            <a:off x="8128039" y="5796898"/>
            <a:ext cx="53340" cy="38100"/>
          </a:xfrm>
          <a:custGeom>
            <a:avLst/>
            <a:gdLst/>
            <a:ahLst/>
            <a:cxnLst/>
            <a:rect l="l" t="t" r="r" b="b"/>
            <a:pathLst>
              <a:path w="53340" h="38100">
                <a:moveTo>
                  <a:pt x="30928" y="34979"/>
                </a:moveTo>
                <a:lnTo>
                  <a:pt x="22161" y="37515"/>
                </a:lnTo>
                <a:lnTo>
                  <a:pt x="27444" y="36537"/>
                </a:lnTo>
                <a:lnTo>
                  <a:pt x="30928" y="34979"/>
                </a:lnTo>
                <a:close/>
              </a:path>
              <a:path w="53340" h="38100">
                <a:moveTo>
                  <a:pt x="45385" y="24087"/>
                </a:moveTo>
                <a:lnTo>
                  <a:pt x="31161" y="24087"/>
                </a:lnTo>
                <a:lnTo>
                  <a:pt x="36004" y="24472"/>
                </a:lnTo>
                <a:lnTo>
                  <a:pt x="37236" y="26192"/>
                </a:lnTo>
                <a:lnTo>
                  <a:pt x="31805" y="29295"/>
                </a:lnTo>
                <a:lnTo>
                  <a:pt x="23390" y="32527"/>
                </a:lnTo>
                <a:lnTo>
                  <a:pt x="15671" y="34632"/>
                </a:lnTo>
                <a:lnTo>
                  <a:pt x="26911" y="35052"/>
                </a:lnTo>
                <a:lnTo>
                  <a:pt x="36956" y="29400"/>
                </a:lnTo>
                <a:lnTo>
                  <a:pt x="38789" y="29400"/>
                </a:lnTo>
                <a:lnTo>
                  <a:pt x="45385" y="24087"/>
                </a:lnTo>
                <a:close/>
              </a:path>
              <a:path w="53340" h="38100">
                <a:moveTo>
                  <a:pt x="32474" y="34287"/>
                </a:moveTo>
                <a:lnTo>
                  <a:pt x="30928" y="34979"/>
                </a:lnTo>
                <a:lnTo>
                  <a:pt x="32169" y="34620"/>
                </a:lnTo>
                <a:lnTo>
                  <a:pt x="32474" y="34287"/>
                </a:lnTo>
                <a:close/>
              </a:path>
              <a:path w="53340" h="38100">
                <a:moveTo>
                  <a:pt x="38789" y="29400"/>
                </a:moveTo>
                <a:lnTo>
                  <a:pt x="36956" y="29400"/>
                </a:lnTo>
                <a:lnTo>
                  <a:pt x="32474" y="34287"/>
                </a:lnTo>
                <a:lnTo>
                  <a:pt x="33121" y="33997"/>
                </a:lnTo>
                <a:lnTo>
                  <a:pt x="38789" y="29400"/>
                </a:lnTo>
                <a:close/>
              </a:path>
              <a:path w="53340" h="38100">
                <a:moveTo>
                  <a:pt x="52791" y="13976"/>
                </a:moveTo>
                <a:lnTo>
                  <a:pt x="21870" y="13976"/>
                </a:lnTo>
                <a:lnTo>
                  <a:pt x="29459" y="14694"/>
                </a:lnTo>
                <a:lnTo>
                  <a:pt x="39789" y="17437"/>
                </a:lnTo>
                <a:lnTo>
                  <a:pt x="44386" y="18897"/>
                </a:lnTo>
                <a:lnTo>
                  <a:pt x="31672" y="20494"/>
                </a:lnTo>
                <a:lnTo>
                  <a:pt x="24012" y="21890"/>
                </a:lnTo>
                <a:lnTo>
                  <a:pt x="15004" y="24545"/>
                </a:lnTo>
                <a:lnTo>
                  <a:pt x="4965" y="29083"/>
                </a:lnTo>
                <a:lnTo>
                  <a:pt x="18552" y="25960"/>
                </a:lnTo>
                <a:lnTo>
                  <a:pt x="26314" y="24439"/>
                </a:lnTo>
                <a:lnTo>
                  <a:pt x="31161" y="24087"/>
                </a:lnTo>
                <a:lnTo>
                  <a:pt x="45385" y="24087"/>
                </a:lnTo>
                <a:lnTo>
                  <a:pt x="48628" y="21475"/>
                </a:lnTo>
                <a:lnTo>
                  <a:pt x="52844" y="14020"/>
                </a:lnTo>
                <a:close/>
              </a:path>
              <a:path w="53340" h="38100">
                <a:moveTo>
                  <a:pt x="19575" y="10969"/>
                </a:moveTo>
                <a:lnTo>
                  <a:pt x="11442" y="13528"/>
                </a:lnTo>
                <a:lnTo>
                  <a:pt x="0" y="19316"/>
                </a:lnTo>
                <a:lnTo>
                  <a:pt x="13294" y="15458"/>
                </a:lnTo>
                <a:lnTo>
                  <a:pt x="21870" y="13976"/>
                </a:lnTo>
                <a:lnTo>
                  <a:pt x="52791" y="13976"/>
                </a:lnTo>
                <a:lnTo>
                  <a:pt x="51955" y="13271"/>
                </a:lnTo>
                <a:lnTo>
                  <a:pt x="41465" y="13271"/>
                </a:lnTo>
                <a:lnTo>
                  <a:pt x="28287" y="11072"/>
                </a:lnTo>
                <a:lnTo>
                  <a:pt x="19575" y="10969"/>
                </a:lnTo>
                <a:close/>
              </a:path>
              <a:path w="53340" h="38100">
                <a:moveTo>
                  <a:pt x="35328" y="5878"/>
                </a:moveTo>
                <a:lnTo>
                  <a:pt x="25126" y="5878"/>
                </a:lnTo>
                <a:lnTo>
                  <a:pt x="32297" y="8096"/>
                </a:lnTo>
                <a:lnTo>
                  <a:pt x="41465" y="13271"/>
                </a:lnTo>
                <a:lnTo>
                  <a:pt x="51955" y="13271"/>
                </a:lnTo>
                <a:lnTo>
                  <a:pt x="46093" y="8331"/>
                </a:lnTo>
                <a:lnTo>
                  <a:pt x="42138" y="8331"/>
                </a:lnTo>
                <a:lnTo>
                  <a:pt x="35328" y="5878"/>
                </a:lnTo>
                <a:close/>
              </a:path>
              <a:path w="53340" h="38100">
                <a:moveTo>
                  <a:pt x="20696" y="2136"/>
                </a:moveTo>
                <a:lnTo>
                  <a:pt x="12876" y="3752"/>
                </a:lnTo>
                <a:lnTo>
                  <a:pt x="1968" y="8534"/>
                </a:lnTo>
                <a:lnTo>
                  <a:pt x="16251" y="6172"/>
                </a:lnTo>
                <a:lnTo>
                  <a:pt x="25126" y="5878"/>
                </a:lnTo>
                <a:lnTo>
                  <a:pt x="35328" y="5878"/>
                </a:lnTo>
                <a:lnTo>
                  <a:pt x="29195" y="3669"/>
                </a:lnTo>
                <a:lnTo>
                  <a:pt x="20696" y="2136"/>
                </a:lnTo>
                <a:close/>
              </a:path>
              <a:path w="53340" h="38100">
                <a:moveTo>
                  <a:pt x="23380" y="0"/>
                </a:moveTo>
                <a:lnTo>
                  <a:pt x="28765" y="1308"/>
                </a:lnTo>
                <a:lnTo>
                  <a:pt x="38633" y="4191"/>
                </a:lnTo>
                <a:lnTo>
                  <a:pt x="42138" y="8331"/>
                </a:lnTo>
                <a:lnTo>
                  <a:pt x="46093" y="8331"/>
                </a:lnTo>
                <a:lnTo>
                  <a:pt x="44497" y="6986"/>
                </a:lnTo>
                <a:lnTo>
                  <a:pt x="38646" y="3181"/>
                </a:lnTo>
                <a:lnTo>
                  <a:pt x="32527" y="1290"/>
                </a:lnTo>
                <a:lnTo>
                  <a:pt x="23380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6" name="object 1916"/>
          <p:cNvSpPr/>
          <p:nvPr/>
        </p:nvSpPr>
        <p:spPr>
          <a:xfrm>
            <a:off x="9578615" y="5583981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269" y="0"/>
                </a:moveTo>
                <a:lnTo>
                  <a:pt x="25" y="711"/>
                </a:lnTo>
                <a:lnTo>
                  <a:pt x="0" y="2476"/>
                </a:lnTo>
                <a:lnTo>
                  <a:pt x="1206" y="3238"/>
                </a:lnTo>
                <a:lnTo>
                  <a:pt x="4254" y="3289"/>
                </a:lnTo>
                <a:lnTo>
                  <a:pt x="5499" y="2590"/>
                </a:lnTo>
                <a:lnTo>
                  <a:pt x="5524" y="812"/>
                </a:lnTo>
                <a:lnTo>
                  <a:pt x="4292" y="63"/>
                </a:lnTo>
                <a:lnTo>
                  <a:pt x="1269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7" name="object 1917"/>
          <p:cNvSpPr/>
          <p:nvPr/>
        </p:nvSpPr>
        <p:spPr>
          <a:xfrm>
            <a:off x="9592164" y="5560768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2844" y="0"/>
                </a:moveTo>
                <a:lnTo>
                  <a:pt x="1955" y="63"/>
                </a:lnTo>
                <a:lnTo>
                  <a:pt x="380" y="1155"/>
                </a:lnTo>
                <a:lnTo>
                  <a:pt x="0" y="1981"/>
                </a:lnTo>
                <a:lnTo>
                  <a:pt x="647" y="2908"/>
                </a:lnTo>
                <a:lnTo>
                  <a:pt x="1549" y="2832"/>
                </a:lnTo>
                <a:lnTo>
                  <a:pt x="3136" y="1739"/>
                </a:lnTo>
                <a:lnTo>
                  <a:pt x="3505" y="914"/>
                </a:lnTo>
                <a:lnTo>
                  <a:pt x="284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8" name="object 1918"/>
          <p:cNvSpPr/>
          <p:nvPr/>
        </p:nvSpPr>
        <p:spPr>
          <a:xfrm>
            <a:off x="9589194" y="5583644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1346" y="0"/>
                </a:moveTo>
                <a:lnTo>
                  <a:pt x="38" y="749"/>
                </a:lnTo>
                <a:lnTo>
                  <a:pt x="0" y="2654"/>
                </a:lnTo>
                <a:lnTo>
                  <a:pt x="1308" y="3454"/>
                </a:lnTo>
                <a:lnTo>
                  <a:pt x="2920" y="3505"/>
                </a:lnTo>
                <a:lnTo>
                  <a:pt x="4546" y="3530"/>
                </a:lnTo>
                <a:lnTo>
                  <a:pt x="5880" y="2781"/>
                </a:lnTo>
                <a:lnTo>
                  <a:pt x="5918" y="876"/>
                </a:lnTo>
                <a:lnTo>
                  <a:pt x="4597" y="63"/>
                </a:lnTo>
                <a:lnTo>
                  <a:pt x="1346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9" name="object 1919"/>
          <p:cNvSpPr/>
          <p:nvPr/>
        </p:nvSpPr>
        <p:spPr>
          <a:xfrm>
            <a:off x="9576507" y="5564989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5016" y="0"/>
                </a:moveTo>
                <a:lnTo>
                  <a:pt x="3492" y="25"/>
                </a:lnTo>
                <a:lnTo>
                  <a:pt x="711" y="1714"/>
                </a:lnTo>
                <a:lnTo>
                  <a:pt x="0" y="3060"/>
                </a:lnTo>
                <a:lnTo>
                  <a:pt x="990" y="4686"/>
                </a:lnTo>
                <a:lnTo>
                  <a:pt x="2514" y="4673"/>
                </a:lnTo>
                <a:lnTo>
                  <a:pt x="5283" y="2984"/>
                </a:lnTo>
                <a:lnTo>
                  <a:pt x="6019" y="1638"/>
                </a:lnTo>
                <a:lnTo>
                  <a:pt x="5016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0" name="object 1920"/>
          <p:cNvSpPr/>
          <p:nvPr/>
        </p:nvSpPr>
        <p:spPr>
          <a:xfrm>
            <a:off x="9591288" y="5571162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3062" y="0"/>
                </a:moveTo>
                <a:lnTo>
                  <a:pt x="1894" y="228"/>
                </a:lnTo>
                <a:lnTo>
                  <a:pt x="726" y="495"/>
                </a:lnTo>
                <a:lnTo>
                  <a:pt x="90" y="1054"/>
                </a:lnTo>
                <a:lnTo>
                  <a:pt x="0" y="1727"/>
                </a:lnTo>
                <a:lnTo>
                  <a:pt x="179" y="2616"/>
                </a:lnTo>
                <a:lnTo>
                  <a:pt x="1246" y="2971"/>
                </a:lnTo>
                <a:lnTo>
                  <a:pt x="3570" y="2489"/>
                </a:lnTo>
                <a:lnTo>
                  <a:pt x="4421" y="1727"/>
                </a:lnTo>
                <a:lnTo>
                  <a:pt x="4282" y="1054"/>
                </a:lnTo>
                <a:lnTo>
                  <a:pt x="4104" y="368"/>
                </a:lnTo>
                <a:lnTo>
                  <a:pt x="306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1" name="object 1921"/>
          <p:cNvSpPr/>
          <p:nvPr/>
        </p:nvSpPr>
        <p:spPr>
          <a:xfrm>
            <a:off x="9584187" y="5550410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530" y="0"/>
                </a:moveTo>
                <a:lnTo>
                  <a:pt x="2387" y="88"/>
                </a:lnTo>
                <a:lnTo>
                  <a:pt x="457" y="1460"/>
                </a:lnTo>
                <a:lnTo>
                  <a:pt x="0" y="2476"/>
                </a:lnTo>
                <a:lnTo>
                  <a:pt x="800" y="3632"/>
                </a:lnTo>
                <a:lnTo>
                  <a:pt x="1917" y="3530"/>
                </a:lnTo>
                <a:lnTo>
                  <a:pt x="2895" y="2832"/>
                </a:lnTo>
                <a:lnTo>
                  <a:pt x="3873" y="2171"/>
                </a:lnTo>
                <a:lnTo>
                  <a:pt x="4343" y="1143"/>
                </a:lnTo>
                <a:lnTo>
                  <a:pt x="353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2" name="object 1922"/>
          <p:cNvSpPr/>
          <p:nvPr/>
        </p:nvSpPr>
        <p:spPr>
          <a:xfrm>
            <a:off x="9578577" y="557578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066" y="0"/>
                </a:moveTo>
                <a:lnTo>
                  <a:pt x="76" y="520"/>
                </a:lnTo>
                <a:lnTo>
                  <a:pt x="0" y="1917"/>
                </a:lnTo>
                <a:lnTo>
                  <a:pt x="927" y="2540"/>
                </a:lnTo>
                <a:lnTo>
                  <a:pt x="2120" y="2616"/>
                </a:lnTo>
                <a:lnTo>
                  <a:pt x="3327" y="2667"/>
                </a:lnTo>
                <a:lnTo>
                  <a:pt x="4318" y="2171"/>
                </a:lnTo>
                <a:lnTo>
                  <a:pt x="4394" y="774"/>
                </a:lnTo>
                <a:lnTo>
                  <a:pt x="3479" y="152"/>
                </a:lnTo>
                <a:lnTo>
                  <a:pt x="1066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3" name="object 1923"/>
          <p:cNvSpPr/>
          <p:nvPr/>
        </p:nvSpPr>
        <p:spPr>
          <a:xfrm>
            <a:off x="9603553" y="5582091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3225" y="0"/>
                </a:moveTo>
                <a:lnTo>
                  <a:pt x="876" y="393"/>
                </a:lnTo>
                <a:lnTo>
                  <a:pt x="0" y="1104"/>
                </a:lnTo>
                <a:lnTo>
                  <a:pt x="228" y="2489"/>
                </a:lnTo>
                <a:lnTo>
                  <a:pt x="1282" y="2908"/>
                </a:lnTo>
                <a:lnTo>
                  <a:pt x="3632" y="2527"/>
                </a:lnTo>
                <a:lnTo>
                  <a:pt x="4508" y="1803"/>
                </a:lnTo>
                <a:lnTo>
                  <a:pt x="4267" y="419"/>
                </a:lnTo>
                <a:lnTo>
                  <a:pt x="322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4" name="object 1924"/>
          <p:cNvSpPr/>
          <p:nvPr/>
        </p:nvSpPr>
        <p:spPr>
          <a:xfrm>
            <a:off x="9611097" y="55398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" y="0"/>
                </a:move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5" name="object 1925"/>
          <p:cNvSpPr/>
          <p:nvPr/>
        </p:nvSpPr>
        <p:spPr>
          <a:xfrm>
            <a:off x="9627773" y="55723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101"/>
                </a:lnTo>
                <a:lnTo>
                  <a:pt x="19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6" name="object 1926"/>
          <p:cNvSpPr/>
          <p:nvPr/>
        </p:nvSpPr>
        <p:spPr>
          <a:xfrm>
            <a:off x="9547370" y="5531463"/>
            <a:ext cx="85090" cy="67945"/>
          </a:xfrm>
          <a:custGeom>
            <a:avLst/>
            <a:gdLst/>
            <a:ahLst/>
            <a:cxnLst/>
            <a:rect l="l" t="t" r="r" b="b"/>
            <a:pathLst>
              <a:path w="85090" h="67945">
                <a:moveTo>
                  <a:pt x="56819" y="66903"/>
                </a:moveTo>
                <a:lnTo>
                  <a:pt x="39949" y="67298"/>
                </a:lnTo>
                <a:lnTo>
                  <a:pt x="41682" y="67551"/>
                </a:lnTo>
                <a:lnTo>
                  <a:pt x="48975" y="67632"/>
                </a:lnTo>
                <a:lnTo>
                  <a:pt x="56819" y="66903"/>
                </a:lnTo>
                <a:close/>
              </a:path>
              <a:path w="85090" h="67945">
                <a:moveTo>
                  <a:pt x="41131" y="6286"/>
                </a:moveTo>
                <a:lnTo>
                  <a:pt x="34715" y="14768"/>
                </a:lnTo>
                <a:lnTo>
                  <a:pt x="21662" y="25679"/>
                </a:lnTo>
                <a:lnTo>
                  <a:pt x="0" y="37934"/>
                </a:lnTo>
                <a:lnTo>
                  <a:pt x="3822" y="54254"/>
                </a:lnTo>
                <a:lnTo>
                  <a:pt x="7686" y="57057"/>
                </a:lnTo>
                <a:lnTo>
                  <a:pt x="18543" y="62784"/>
                </a:lnTo>
                <a:lnTo>
                  <a:pt x="35289" y="67407"/>
                </a:lnTo>
                <a:lnTo>
                  <a:pt x="39949" y="67298"/>
                </a:lnTo>
                <a:lnTo>
                  <a:pt x="34983" y="66574"/>
                </a:lnTo>
                <a:lnTo>
                  <a:pt x="28917" y="64617"/>
                </a:lnTo>
                <a:lnTo>
                  <a:pt x="17564" y="59740"/>
                </a:lnTo>
                <a:lnTo>
                  <a:pt x="24574" y="56210"/>
                </a:lnTo>
                <a:lnTo>
                  <a:pt x="31871" y="56210"/>
                </a:lnTo>
                <a:lnTo>
                  <a:pt x="30200" y="53911"/>
                </a:lnTo>
                <a:lnTo>
                  <a:pt x="31254" y="52755"/>
                </a:lnTo>
                <a:lnTo>
                  <a:pt x="48628" y="51536"/>
                </a:lnTo>
                <a:lnTo>
                  <a:pt x="51003" y="51104"/>
                </a:lnTo>
                <a:lnTo>
                  <a:pt x="32702" y="51104"/>
                </a:lnTo>
                <a:lnTo>
                  <a:pt x="26670" y="50812"/>
                </a:lnTo>
                <a:lnTo>
                  <a:pt x="27381" y="47269"/>
                </a:lnTo>
                <a:lnTo>
                  <a:pt x="32298" y="44802"/>
                </a:lnTo>
                <a:lnTo>
                  <a:pt x="39394" y="42799"/>
                </a:lnTo>
                <a:lnTo>
                  <a:pt x="28702" y="42799"/>
                </a:lnTo>
                <a:lnTo>
                  <a:pt x="24003" y="41910"/>
                </a:lnTo>
                <a:lnTo>
                  <a:pt x="27025" y="38036"/>
                </a:lnTo>
                <a:lnTo>
                  <a:pt x="31747" y="34771"/>
                </a:lnTo>
                <a:lnTo>
                  <a:pt x="17902" y="34771"/>
                </a:lnTo>
                <a:lnTo>
                  <a:pt x="14763" y="34140"/>
                </a:lnTo>
                <a:lnTo>
                  <a:pt x="15341" y="32359"/>
                </a:lnTo>
                <a:lnTo>
                  <a:pt x="20993" y="28324"/>
                </a:lnTo>
                <a:lnTo>
                  <a:pt x="30330" y="21056"/>
                </a:lnTo>
                <a:lnTo>
                  <a:pt x="39216" y="11349"/>
                </a:lnTo>
                <a:lnTo>
                  <a:pt x="41131" y="6286"/>
                </a:lnTo>
                <a:close/>
              </a:path>
              <a:path w="85090" h="67945">
                <a:moveTo>
                  <a:pt x="31871" y="56210"/>
                </a:moveTo>
                <a:lnTo>
                  <a:pt x="24574" y="56210"/>
                </a:lnTo>
                <a:lnTo>
                  <a:pt x="27101" y="57442"/>
                </a:lnTo>
                <a:lnTo>
                  <a:pt x="31565" y="58644"/>
                </a:lnTo>
                <a:lnTo>
                  <a:pt x="40005" y="59870"/>
                </a:lnTo>
                <a:lnTo>
                  <a:pt x="50711" y="60349"/>
                </a:lnTo>
                <a:lnTo>
                  <a:pt x="61976" y="59309"/>
                </a:lnTo>
                <a:lnTo>
                  <a:pt x="65533" y="58643"/>
                </a:lnTo>
                <a:lnTo>
                  <a:pt x="41989" y="58643"/>
                </a:lnTo>
                <a:lnTo>
                  <a:pt x="32176" y="56630"/>
                </a:lnTo>
                <a:lnTo>
                  <a:pt x="31871" y="56210"/>
                </a:lnTo>
                <a:close/>
              </a:path>
              <a:path w="85090" h="67945">
                <a:moveTo>
                  <a:pt x="81229" y="52946"/>
                </a:moveTo>
                <a:lnTo>
                  <a:pt x="58664" y="58049"/>
                </a:lnTo>
                <a:lnTo>
                  <a:pt x="41989" y="58643"/>
                </a:lnTo>
                <a:lnTo>
                  <a:pt x="65533" y="58643"/>
                </a:lnTo>
                <a:lnTo>
                  <a:pt x="74269" y="57010"/>
                </a:lnTo>
                <a:lnTo>
                  <a:pt x="79832" y="53886"/>
                </a:lnTo>
                <a:lnTo>
                  <a:pt x="81229" y="52946"/>
                </a:lnTo>
                <a:close/>
              </a:path>
              <a:path w="85090" h="67945">
                <a:moveTo>
                  <a:pt x="84658" y="40944"/>
                </a:moveTo>
                <a:lnTo>
                  <a:pt x="79552" y="43066"/>
                </a:lnTo>
                <a:lnTo>
                  <a:pt x="66714" y="46762"/>
                </a:lnTo>
                <a:lnTo>
                  <a:pt x="49859" y="50090"/>
                </a:lnTo>
                <a:lnTo>
                  <a:pt x="32702" y="51104"/>
                </a:lnTo>
                <a:lnTo>
                  <a:pt x="51003" y="51104"/>
                </a:lnTo>
                <a:lnTo>
                  <a:pt x="62584" y="48999"/>
                </a:lnTo>
                <a:lnTo>
                  <a:pt x="74044" y="45702"/>
                </a:lnTo>
                <a:lnTo>
                  <a:pt x="81803" y="42683"/>
                </a:lnTo>
                <a:lnTo>
                  <a:pt x="84658" y="40982"/>
                </a:lnTo>
                <a:close/>
              </a:path>
              <a:path w="85090" h="67945">
                <a:moveTo>
                  <a:pt x="70878" y="23799"/>
                </a:moveTo>
                <a:lnTo>
                  <a:pt x="70878" y="24066"/>
                </a:lnTo>
                <a:lnTo>
                  <a:pt x="67201" y="26918"/>
                </a:lnTo>
                <a:lnTo>
                  <a:pt x="57557" y="33232"/>
                </a:lnTo>
                <a:lnTo>
                  <a:pt x="44030" y="39647"/>
                </a:lnTo>
                <a:lnTo>
                  <a:pt x="28702" y="42799"/>
                </a:lnTo>
                <a:lnTo>
                  <a:pt x="39394" y="42799"/>
                </a:lnTo>
                <a:lnTo>
                  <a:pt x="43646" y="41598"/>
                </a:lnTo>
                <a:lnTo>
                  <a:pt x="57981" y="36042"/>
                </a:lnTo>
                <a:lnTo>
                  <a:pt x="71856" y="26517"/>
                </a:lnTo>
                <a:lnTo>
                  <a:pt x="72732" y="25679"/>
                </a:lnTo>
                <a:lnTo>
                  <a:pt x="72453" y="24841"/>
                </a:lnTo>
                <a:lnTo>
                  <a:pt x="73215" y="24066"/>
                </a:lnTo>
                <a:lnTo>
                  <a:pt x="73164" y="23939"/>
                </a:lnTo>
                <a:lnTo>
                  <a:pt x="70878" y="23799"/>
                </a:lnTo>
                <a:close/>
              </a:path>
              <a:path w="85090" h="67945">
                <a:moveTo>
                  <a:pt x="63728" y="7315"/>
                </a:moveTo>
                <a:lnTo>
                  <a:pt x="24683" y="33675"/>
                </a:lnTo>
                <a:lnTo>
                  <a:pt x="17902" y="34771"/>
                </a:lnTo>
                <a:lnTo>
                  <a:pt x="31747" y="34771"/>
                </a:lnTo>
                <a:lnTo>
                  <a:pt x="33349" y="33665"/>
                </a:lnTo>
                <a:lnTo>
                  <a:pt x="44643" y="26762"/>
                </a:lnTo>
                <a:lnTo>
                  <a:pt x="56322" y="17805"/>
                </a:lnTo>
                <a:lnTo>
                  <a:pt x="63728" y="7315"/>
                </a:lnTo>
                <a:close/>
              </a:path>
              <a:path w="85090" h="67945">
                <a:moveTo>
                  <a:pt x="43210" y="791"/>
                </a:moveTo>
                <a:lnTo>
                  <a:pt x="41131" y="6286"/>
                </a:lnTo>
                <a:lnTo>
                  <a:pt x="43141" y="1155"/>
                </a:lnTo>
                <a:lnTo>
                  <a:pt x="43210" y="791"/>
                </a:lnTo>
                <a:close/>
              </a:path>
              <a:path w="85090" h="67945">
                <a:moveTo>
                  <a:pt x="43510" y="0"/>
                </a:moveTo>
                <a:lnTo>
                  <a:pt x="43332" y="317"/>
                </a:lnTo>
                <a:lnTo>
                  <a:pt x="43210" y="791"/>
                </a:lnTo>
                <a:lnTo>
                  <a:pt x="4351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7" name="object 1927"/>
          <p:cNvSpPr/>
          <p:nvPr/>
        </p:nvSpPr>
        <p:spPr>
          <a:xfrm>
            <a:off x="9628459" y="55842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8" y="25"/>
                </a:moveTo>
                <a:lnTo>
                  <a:pt x="38" y="190"/>
                </a:lnTo>
                <a:lnTo>
                  <a:pt x="48" y="25"/>
                </a:lnTo>
                <a:close/>
              </a:path>
              <a:path w="634" h="635">
                <a:moveTo>
                  <a:pt x="50" y="0"/>
                </a:move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8" name="object 1928"/>
          <p:cNvSpPr/>
          <p:nvPr/>
        </p:nvSpPr>
        <p:spPr>
          <a:xfrm>
            <a:off x="9628054" y="55841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1" y="0"/>
                </a:moveTo>
                <a:lnTo>
                  <a:pt x="0" y="292"/>
                </a:lnTo>
                <a:lnTo>
                  <a:pt x="139" y="254"/>
                </a:lnTo>
                <a:lnTo>
                  <a:pt x="266" y="190"/>
                </a:lnTo>
                <a:lnTo>
                  <a:pt x="381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9" name="object 1929"/>
          <p:cNvSpPr/>
          <p:nvPr/>
        </p:nvSpPr>
        <p:spPr>
          <a:xfrm>
            <a:off x="9350400" y="5587706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13133" y="15608"/>
                </a:moveTo>
                <a:lnTo>
                  <a:pt x="7327" y="15608"/>
                </a:lnTo>
                <a:lnTo>
                  <a:pt x="12623" y="17780"/>
                </a:lnTo>
                <a:lnTo>
                  <a:pt x="25882" y="29337"/>
                </a:lnTo>
                <a:lnTo>
                  <a:pt x="19469" y="19621"/>
                </a:lnTo>
                <a:lnTo>
                  <a:pt x="13133" y="15608"/>
                </a:lnTo>
                <a:close/>
              </a:path>
              <a:path w="35559" h="29845">
                <a:moveTo>
                  <a:pt x="7296" y="18465"/>
                </a:moveTo>
                <a:lnTo>
                  <a:pt x="4991" y="18465"/>
                </a:lnTo>
                <a:lnTo>
                  <a:pt x="9550" y="25615"/>
                </a:lnTo>
                <a:lnTo>
                  <a:pt x="17005" y="29235"/>
                </a:lnTo>
                <a:lnTo>
                  <a:pt x="12726" y="25204"/>
                </a:lnTo>
                <a:lnTo>
                  <a:pt x="8380" y="20188"/>
                </a:lnTo>
                <a:lnTo>
                  <a:pt x="7296" y="18465"/>
                </a:lnTo>
                <a:close/>
              </a:path>
              <a:path w="35559" h="29845">
                <a:moveTo>
                  <a:pt x="6977" y="24182"/>
                </a:moveTo>
                <a:lnTo>
                  <a:pt x="8699" y="26403"/>
                </a:lnTo>
                <a:lnTo>
                  <a:pt x="11772" y="28867"/>
                </a:lnTo>
                <a:lnTo>
                  <a:pt x="6977" y="24182"/>
                </a:lnTo>
                <a:close/>
              </a:path>
              <a:path w="35559" h="29845">
                <a:moveTo>
                  <a:pt x="15419" y="9067"/>
                </a:moveTo>
                <a:lnTo>
                  <a:pt x="3810" y="9067"/>
                </a:lnTo>
                <a:lnTo>
                  <a:pt x="7302" y="9715"/>
                </a:lnTo>
                <a:lnTo>
                  <a:pt x="14961" y="11529"/>
                </a:lnTo>
                <a:lnTo>
                  <a:pt x="20140" y="13698"/>
                </a:lnTo>
                <a:lnTo>
                  <a:pt x="25202" y="17632"/>
                </a:lnTo>
                <a:lnTo>
                  <a:pt x="32512" y="24739"/>
                </a:lnTo>
                <a:lnTo>
                  <a:pt x="27080" y="17024"/>
                </a:lnTo>
                <a:lnTo>
                  <a:pt x="22680" y="12547"/>
                </a:lnTo>
                <a:lnTo>
                  <a:pt x="16983" y="9594"/>
                </a:lnTo>
                <a:lnTo>
                  <a:pt x="15419" y="9067"/>
                </a:lnTo>
                <a:close/>
              </a:path>
              <a:path w="35559" h="29845">
                <a:moveTo>
                  <a:pt x="6203" y="23184"/>
                </a:moveTo>
                <a:lnTo>
                  <a:pt x="6286" y="23507"/>
                </a:lnTo>
                <a:lnTo>
                  <a:pt x="6977" y="24182"/>
                </a:lnTo>
                <a:lnTo>
                  <a:pt x="6203" y="23184"/>
                </a:lnTo>
                <a:close/>
              </a:path>
              <a:path w="35559" h="29845">
                <a:moveTo>
                  <a:pt x="13322" y="0"/>
                </a:moveTo>
                <a:lnTo>
                  <a:pt x="0" y="2984"/>
                </a:lnTo>
                <a:lnTo>
                  <a:pt x="152" y="9283"/>
                </a:lnTo>
                <a:lnTo>
                  <a:pt x="5892" y="22783"/>
                </a:lnTo>
                <a:lnTo>
                  <a:pt x="6203" y="23184"/>
                </a:lnTo>
                <a:lnTo>
                  <a:pt x="4991" y="18465"/>
                </a:lnTo>
                <a:lnTo>
                  <a:pt x="7296" y="18465"/>
                </a:lnTo>
                <a:lnTo>
                  <a:pt x="5927" y="16289"/>
                </a:lnTo>
                <a:lnTo>
                  <a:pt x="7327" y="15608"/>
                </a:lnTo>
                <a:lnTo>
                  <a:pt x="13133" y="15608"/>
                </a:lnTo>
                <a:lnTo>
                  <a:pt x="11950" y="14859"/>
                </a:lnTo>
                <a:lnTo>
                  <a:pt x="3810" y="9067"/>
                </a:lnTo>
                <a:lnTo>
                  <a:pt x="15419" y="9067"/>
                </a:lnTo>
                <a:lnTo>
                  <a:pt x="7658" y="6451"/>
                </a:lnTo>
                <a:lnTo>
                  <a:pt x="15421" y="6274"/>
                </a:lnTo>
                <a:lnTo>
                  <a:pt x="24527" y="6274"/>
                </a:lnTo>
                <a:lnTo>
                  <a:pt x="18964" y="4479"/>
                </a:lnTo>
                <a:lnTo>
                  <a:pt x="8928" y="3009"/>
                </a:lnTo>
                <a:lnTo>
                  <a:pt x="12661" y="1549"/>
                </a:lnTo>
                <a:lnTo>
                  <a:pt x="17366" y="1549"/>
                </a:lnTo>
                <a:lnTo>
                  <a:pt x="13322" y="0"/>
                </a:lnTo>
                <a:close/>
              </a:path>
              <a:path w="35559" h="29845">
                <a:moveTo>
                  <a:pt x="24527" y="6274"/>
                </a:moveTo>
                <a:lnTo>
                  <a:pt x="15421" y="6274"/>
                </a:lnTo>
                <a:lnTo>
                  <a:pt x="20853" y="7321"/>
                </a:lnTo>
                <a:lnTo>
                  <a:pt x="26514" y="10587"/>
                </a:lnTo>
                <a:lnTo>
                  <a:pt x="34963" y="17068"/>
                </a:lnTo>
                <a:lnTo>
                  <a:pt x="29541" y="10191"/>
                </a:lnTo>
                <a:lnTo>
                  <a:pt x="25022" y="6434"/>
                </a:lnTo>
                <a:lnTo>
                  <a:pt x="24527" y="6274"/>
                </a:lnTo>
                <a:close/>
              </a:path>
              <a:path w="35559" h="29845">
                <a:moveTo>
                  <a:pt x="17366" y="1549"/>
                </a:moveTo>
                <a:lnTo>
                  <a:pt x="12661" y="1549"/>
                </a:lnTo>
                <a:lnTo>
                  <a:pt x="20053" y="3086"/>
                </a:lnTo>
                <a:lnTo>
                  <a:pt x="24028" y="4102"/>
                </a:lnTo>
                <a:lnTo>
                  <a:pt x="17366" y="1549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0" name="object 1930"/>
          <p:cNvSpPr/>
          <p:nvPr/>
        </p:nvSpPr>
        <p:spPr>
          <a:xfrm>
            <a:off x="9350400" y="5589638"/>
            <a:ext cx="35509" cy="30867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1" name="object 1931"/>
          <p:cNvSpPr/>
          <p:nvPr/>
        </p:nvSpPr>
        <p:spPr>
          <a:xfrm>
            <a:off x="9350400" y="5587706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13133" y="15608"/>
                </a:moveTo>
                <a:lnTo>
                  <a:pt x="7327" y="15608"/>
                </a:lnTo>
                <a:lnTo>
                  <a:pt x="12623" y="17780"/>
                </a:lnTo>
                <a:lnTo>
                  <a:pt x="25882" y="29337"/>
                </a:lnTo>
                <a:lnTo>
                  <a:pt x="19469" y="19621"/>
                </a:lnTo>
                <a:lnTo>
                  <a:pt x="13133" y="15608"/>
                </a:lnTo>
                <a:close/>
              </a:path>
              <a:path w="35559" h="29845">
                <a:moveTo>
                  <a:pt x="7296" y="18465"/>
                </a:moveTo>
                <a:lnTo>
                  <a:pt x="4991" y="18465"/>
                </a:lnTo>
                <a:lnTo>
                  <a:pt x="9550" y="25615"/>
                </a:lnTo>
                <a:lnTo>
                  <a:pt x="17005" y="29235"/>
                </a:lnTo>
                <a:lnTo>
                  <a:pt x="12726" y="25204"/>
                </a:lnTo>
                <a:lnTo>
                  <a:pt x="8380" y="20188"/>
                </a:lnTo>
                <a:lnTo>
                  <a:pt x="7296" y="18465"/>
                </a:lnTo>
                <a:close/>
              </a:path>
              <a:path w="35559" h="29845">
                <a:moveTo>
                  <a:pt x="6977" y="24182"/>
                </a:moveTo>
                <a:lnTo>
                  <a:pt x="8699" y="26403"/>
                </a:lnTo>
                <a:lnTo>
                  <a:pt x="11772" y="28867"/>
                </a:lnTo>
                <a:lnTo>
                  <a:pt x="6977" y="24182"/>
                </a:lnTo>
                <a:close/>
              </a:path>
              <a:path w="35559" h="29845">
                <a:moveTo>
                  <a:pt x="15419" y="9067"/>
                </a:moveTo>
                <a:lnTo>
                  <a:pt x="3810" y="9067"/>
                </a:lnTo>
                <a:lnTo>
                  <a:pt x="7302" y="9715"/>
                </a:lnTo>
                <a:lnTo>
                  <a:pt x="14961" y="11529"/>
                </a:lnTo>
                <a:lnTo>
                  <a:pt x="20140" y="13698"/>
                </a:lnTo>
                <a:lnTo>
                  <a:pt x="25202" y="17632"/>
                </a:lnTo>
                <a:lnTo>
                  <a:pt x="32512" y="24739"/>
                </a:lnTo>
                <a:lnTo>
                  <a:pt x="27080" y="17024"/>
                </a:lnTo>
                <a:lnTo>
                  <a:pt x="22680" y="12547"/>
                </a:lnTo>
                <a:lnTo>
                  <a:pt x="16983" y="9594"/>
                </a:lnTo>
                <a:lnTo>
                  <a:pt x="15419" y="9067"/>
                </a:lnTo>
                <a:close/>
              </a:path>
              <a:path w="35559" h="29845">
                <a:moveTo>
                  <a:pt x="6203" y="23184"/>
                </a:moveTo>
                <a:lnTo>
                  <a:pt x="6286" y="23507"/>
                </a:lnTo>
                <a:lnTo>
                  <a:pt x="6977" y="24182"/>
                </a:lnTo>
                <a:lnTo>
                  <a:pt x="6203" y="23184"/>
                </a:lnTo>
                <a:close/>
              </a:path>
              <a:path w="35559" h="29845">
                <a:moveTo>
                  <a:pt x="13322" y="0"/>
                </a:moveTo>
                <a:lnTo>
                  <a:pt x="0" y="2984"/>
                </a:lnTo>
                <a:lnTo>
                  <a:pt x="152" y="9283"/>
                </a:lnTo>
                <a:lnTo>
                  <a:pt x="5892" y="22783"/>
                </a:lnTo>
                <a:lnTo>
                  <a:pt x="6203" y="23184"/>
                </a:lnTo>
                <a:lnTo>
                  <a:pt x="4991" y="18465"/>
                </a:lnTo>
                <a:lnTo>
                  <a:pt x="7296" y="18465"/>
                </a:lnTo>
                <a:lnTo>
                  <a:pt x="5927" y="16289"/>
                </a:lnTo>
                <a:lnTo>
                  <a:pt x="7327" y="15608"/>
                </a:lnTo>
                <a:lnTo>
                  <a:pt x="13133" y="15608"/>
                </a:lnTo>
                <a:lnTo>
                  <a:pt x="11950" y="14859"/>
                </a:lnTo>
                <a:lnTo>
                  <a:pt x="3810" y="9067"/>
                </a:lnTo>
                <a:lnTo>
                  <a:pt x="15419" y="9067"/>
                </a:lnTo>
                <a:lnTo>
                  <a:pt x="7658" y="6451"/>
                </a:lnTo>
                <a:lnTo>
                  <a:pt x="15421" y="6274"/>
                </a:lnTo>
                <a:lnTo>
                  <a:pt x="24527" y="6274"/>
                </a:lnTo>
                <a:lnTo>
                  <a:pt x="18964" y="4479"/>
                </a:lnTo>
                <a:lnTo>
                  <a:pt x="8928" y="3009"/>
                </a:lnTo>
                <a:lnTo>
                  <a:pt x="12661" y="1549"/>
                </a:lnTo>
                <a:lnTo>
                  <a:pt x="17366" y="1549"/>
                </a:lnTo>
                <a:lnTo>
                  <a:pt x="13322" y="0"/>
                </a:lnTo>
                <a:close/>
              </a:path>
              <a:path w="35559" h="29845">
                <a:moveTo>
                  <a:pt x="24527" y="6274"/>
                </a:moveTo>
                <a:lnTo>
                  <a:pt x="15421" y="6274"/>
                </a:lnTo>
                <a:lnTo>
                  <a:pt x="20853" y="7321"/>
                </a:lnTo>
                <a:lnTo>
                  <a:pt x="26514" y="10587"/>
                </a:lnTo>
                <a:lnTo>
                  <a:pt x="34963" y="17068"/>
                </a:lnTo>
                <a:lnTo>
                  <a:pt x="29541" y="10191"/>
                </a:lnTo>
                <a:lnTo>
                  <a:pt x="25022" y="6434"/>
                </a:lnTo>
                <a:lnTo>
                  <a:pt x="24527" y="6274"/>
                </a:lnTo>
                <a:close/>
              </a:path>
              <a:path w="35559" h="29845">
                <a:moveTo>
                  <a:pt x="17366" y="1549"/>
                </a:moveTo>
                <a:lnTo>
                  <a:pt x="12661" y="1549"/>
                </a:lnTo>
                <a:lnTo>
                  <a:pt x="20053" y="3086"/>
                </a:lnTo>
                <a:lnTo>
                  <a:pt x="24028" y="4102"/>
                </a:lnTo>
                <a:lnTo>
                  <a:pt x="17366" y="1549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2" name="object 1932"/>
          <p:cNvSpPr/>
          <p:nvPr/>
        </p:nvSpPr>
        <p:spPr>
          <a:xfrm>
            <a:off x="9337104" y="5588241"/>
            <a:ext cx="26729" cy="41493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3" name="object 1933"/>
          <p:cNvSpPr/>
          <p:nvPr/>
        </p:nvSpPr>
        <p:spPr>
          <a:xfrm>
            <a:off x="9336087" y="5588236"/>
            <a:ext cx="26670" cy="38735"/>
          </a:xfrm>
          <a:custGeom>
            <a:avLst/>
            <a:gdLst/>
            <a:ahLst/>
            <a:cxnLst/>
            <a:rect l="l" t="t" r="r" b="b"/>
            <a:pathLst>
              <a:path w="26670" h="38735">
                <a:moveTo>
                  <a:pt x="17213" y="7010"/>
                </a:moveTo>
                <a:lnTo>
                  <a:pt x="8694" y="7010"/>
                </a:lnTo>
                <a:lnTo>
                  <a:pt x="10739" y="9905"/>
                </a:lnTo>
                <a:lnTo>
                  <a:pt x="14944" y="16557"/>
                </a:lnTo>
                <a:lnTo>
                  <a:pt x="17106" y="21690"/>
                </a:lnTo>
                <a:lnTo>
                  <a:pt x="17952" y="28024"/>
                </a:lnTo>
                <a:lnTo>
                  <a:pt x="18168" y="38188"/>
                </a:lnTo>
                <a:lnTo>
                  <a:pt x="19728" y="28898"/>
                </a:lnTo>
                <a:lnTo>
                  <a:pt x="19740" y="22637"/>
                </a:lnTo>
                <a:lnTo>
                  <a:pt x="17735" y="16534"/>
                </a:lnTo>
                <a:lnTo>
                  <a:pt x="13292" y="7810"/>
                </a:lnTo>
                <a:lnTo>
                  <a:pt x="17824" y="7810"/>
                </a:lnTo>
                <a:lnTo>
                  <a:pt x="17213" y="7010"/>
                </a:lnTo>
                <a:close/>
              </a:path>
              <a:path w="26670" h="38735">
                <a:moveTo>
                  <a:pt x="9893" y="13625"/>
                </a:moveTo>
                <a:lnTo>
                  <a:pt x="5139" y="13625"/>
                </a:lnTo>
                <a:lnTo>
                  <a:pt x="6624" y="14109"/>
                </a:lnTo>
                <a:lnTo>
                  <a:pt x="8897" y="19354"/>
                </a:lnTo>
                <a:lnTo>
                  <a:pt x="10218" y="36855"/>
                </a:lnTo>
                <a:lnTo>
                  <a:pt x="11187" y="28898"/>
                </a:lnTo>
                <a:lnTo>
                  <a:pt x="11077" y="21934"/>
                </a:lnTo>
                <a:lnTo>
                  <a:pt x="10370" y="16261"/>
                </a:lnTo>
                <a:lnTo>
                  <a:pt x="9893" y="13625"/>
                </a:lnTo>
                <a:close/>
              </a:path>
              <a:path w="26670" h="38735">
                <a:moveTo>
                  <a:pt x="17824" y="7810"/>
                </a:moveTo>
                <a:lnTo>
                  <a:pt x="13292" y="7810"/>
                </a:lnTo>
                <a:lnTo>
                  <a:pt x="18959" y="13083"/>
                </a:lnTo>
                <a:lnTo>
                  <a:pt x="22102" y="17613"/>
                </a:lnTo>
                <a:lnTo>
                  <a:pt x="23850" y="23892"/>
                </a:lnTo>
                <a:lnTo>
                  <a:pt x="25331" y="34416"/>
                </a:lnTo>
                <a:lnTo>
                  <a:pt x="26188" y="26695"/>
                </a:lnTo>
                <a:lnTo>
                  <a:pt x="26112" y="23892"/>
                </a:lnTo>
                <a:lnTo>
                  <a:pt x="25711" y="19894"/>
                </a:lnTo>
                <a:lnTo>
                  <a:pt x="22761" y="14282"/>
                </a:lnTo>
                <a:lnTo>
                  <a:pt x="17824" y="7810"/>
                </a:lnTo>
                <a:close/>
              </a:path>
              <a:path w="26670" h="38735">
                <a:moveTo>
                  <a:pt x="4939" y="14528"/>
                </a:moveTo>
                <a:lnTo>
                  <a:pt x="2941" y="14528"/>
                </a:lnTo>
                <a:lnTo>
                  <a:pt x="1163" y="22821"/>
                </a:lnTo>
                <a:lnTo>
                  <a:pt x="3932" y="30581"/>
                </a:lnTo>
                <a:lnTo>
                  <a:pt x="3838" y="28024"/>
                </a:lnTo>
                <a:lnTo>
                  <a:pt x="3913" y="21690"/>
                </a:lnTo>
                <a:lnTo>
                  <a:pt x="4145" y="18116"/>
                </a:lnTo>
                <a:lnTo>
                  <a:pt x="4939" y="14528"/>
                </a:lnTo>
                <a:close/>
              </a:path>
              <a:path w="26670" h="38735">
                <a:moveTo>
                  <a:pt x="341" y="19842"/>
                </a:moveTo>
                <a:lnTo>
                  <a:pt x="0" y="22821"/>
                </a:lnTo>
                <a:lnTo>
                  <a:pt x="477" y="26695"/>
                </a:lnTo>
                <a:lnTo>
                  <a:pt x="341" y="19842"/>
                </a:lnTo>
                <a:close/>
              </a:path>
              <a:path w="26670" h="38735">
                <a:moveTo>
                  <a:pt x="10269" y="0"/>
                </a:moveTo>
                <a:lnTo>
                  <a:pt x="5938" y="4597"/>
                </a:lnTo>
                <a:lnTo>
                  <a:pt x="2032" y="14528"/>
                </a:lnTo>
                <a:lnTo>
                  <a:pt x="582" y="18116"/>
                </a:lnTo>
                <a:lnTo>
                  <a:pt x="462" y="18813"/>
                </a:lnTo>
                <a:lnTo>
                  <a:pt x="2941" y="14528"/>
                </a:lnTo>
                <a:lnTo>
                  <a:pt x="4939" y="14528"/>
                </a:lnTo>
                <a:lnTo>
                  <a:pt x="5139" y="13625"/>
                </a:lnTo>
                <a:lnTo>
                  <a:pt x="9893" y="13625"/>
                </a:lnTo>
                <a:lnTo>
                  <a:pt x="8694" y="7010"/>
                </a:lnTo>
                <a:lnTo>
                  <a:pt x="17213" y="7010"/>
                </a:lnTo>
                <a:lnTo>
                  <a:pt x="16632" y="6248"/>
                </a:lnTo>
                <a:lnTo>
                  <a:pt x="20413" y="6248"/>
                </a:lnTo>
                <a:lnTo>
                  <a:pt x="10269" y="0"/>
                </a:lnTo>
                <a:close/>
              </a:path>
              <a:path w="26670" h="38735">
                <a:moveTo>
                  <a:pt x="20413" y="6248"/>
                </a:moveTo>
                <a:lnTo>
                  <a:pt x="16632" y="6248"/>
                </a:lnTo>
                <a:lnTo>
                  <a:pt x="20327" y="7785"/>
                </a:lnTo>
                <a:lnTo>
                  <a:pt x="24661" y="14282"/>
                </a:lnTo>
                <a:lnTo>
                  <a:pt x="26627" y="17538"/>
                </a:lnTo>
                <a:lnTo>
                  <a:pt x="21877" y="7150"/>
                </a:lnTo>
                <a:lnTo>
                  <a:pt x="20413" y="6248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4" name="object 1934"/>
          <p:cNvSpPr/>
          <p:nvPr/>
        </p:nvSpPr>
        <p:spPr>
          <a:xfrm>
            <a:off x="9334233" y="5489041"/>
            <a:ext cx="236628" cy="117247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5" name="object 1935"/>
          <p:cNvSpPr/>
          <p:nvPr/>
        </p:nvSpPr>
        <p:spPr>
          <a:xfrm>
            <a:off x="9333853" y="5488482"/>
            <a:ext cx="239395" cy="118745"/>
          </a:xfrm>
          <a:custGeom>
            <a:avLst/>
            <a:gdLst/>
            <a:ahLst/>
            <a:cxnLst/>
            <a:rect l="l" t="t" r="r" b="b"/>
            <a:pathLst>
              <a:path w="239395" h="118745">
                <a:moveTo>
                  <a:pt x="44094" y="0"/>
                </a:moveTo>
                <a:lnTo>
                  <a:pt x="6567" y="34936"/>
                </a:lnTo>
                <a:lnTo>
                  <a:pt x="0" y="56883"/>
                </a:lnTo>
                <a:lnTo>
                  <a:pt x="890" y="77683"/>
                </a:lnTo>
                <a:lnTo>
                  <a:pt x="45000" y="111698"/>
                </a:lnTo>
                <a:lnTo>
                  <a:pt x="95656" y="117309"/>
                </a:lnTo>
                <a:lnTo>
                  <a:pt x="123342" y="118211"/>
                </a:lnTo>
                <a:lnTo>
                  <a:pt x="133959" y="118211"/>
                </a:lnTo>
                <a:lnTo>
                  <a:pt x="136347" y="118186"/>
                </a:lnTo>
                <a:lnTo>
                  <a:pt x="138709" y="118122"/>
                </a:lnTo>
                <a:lnTo>
                  <a:pt x="148074" y="117436"/>
                </a:lnTo>
                <a:lnTo>
                  <a:pt x="123367" y="117436"/>
                </a:lnTo>
                <a:lnTo>
                  <a:pt x="95669" y="116547"/>
                </a:lnTo>
                <a:lnTo>
                  <a:pt x="45572" y="111044"/>
                </a:lnTo>
                <a:lnTo>
                  <a:pt x="6510" y="92502"/>
                </a:lnTo>
                <a:lnTo>
                  <a:pt x="767" y="57084"/>
                </a:lnTo>
                <a:lnTo>
                  <a:pt x="780" y="56883"/>
                </a:lnTo>
                <a:lnTo>
                  <a:pt x="7000" y="35954"/>
                </a:lnTo>
                <a:lnTo>
                  <a:pt x="18005" y="18976"/>
                </a:lnTo>
                <a:lnTo>
                  <a:pt x="28815" y="7347"/>
                </a:lnTo>
                <a:lnTo>
                  <a:pt x="34467" y="2400"/>
                </a:lnTo>
                <a:lnTo>
                  <a:pt x="49384" y="2400"/>
                </a:lnTo>
                <a:lnTo>
                  <a:pt x="44094" y="0"/>
                </a:lnTo>
                <a:close/>
              </a:path>
              <a:path w="239395" h="118745">
                <a:moveTo>
                  <a:pt x="58064" y="6235"/>
                </a:moveTo>
                <a:lnTo>
                  <a:pt x="54648" y="6235"/>
                </a:lnTo>
                <a:lnTo>
                  <a:pt x="69626" y="12330"/>
                </a:lnTo>
                <a:lnTo>
                  <a:pt x="77202" y="15496"/>
                </a:lnTo>
                <a:lnTo>
                  <a:pt x="118096" y="35699"/>
                </a:lnTo>
                <a:lnTo>
                  <a:pt x="142909" y="49577"/>
                </a:lnTo>
                <a:lnTo>
                  <a:pt x="156918" y="57084"/>
                </a:lnTo>
                <a:lnTo>
                  <a:pt x="197395" y="74232"/>
                </a:lnTo>
                <a:lnTo>
                  <a:pt x="232765" y="83146"/>
                </a:lnTo>
                <a:lnTo>
                  <a:pt x="237388" y="87845"/>
                </a:lnTo>
                <a:lnTo>
                  <a:pt x="237959" y="89484"/>
                </a:lnTo>
                <a:lnTo>
                  <a:pt x="237515" y="91135"/>
                </a:lnTo>
                <a:lnTo>
                  <a:pt x="233589" y="95719"/>
                </a:lnTo>
                <a:lnTo>
                  <a:pt x="193110" y="109259"/>
                </a:lnTo>
                <a:lnTo>
                  <a:pt x="138684" y="117360"/>
                </a:lnTo>
                <a:lnTo>
                  <a:pt x="133946" y="117436"/>
                </a:lnTo>
                <a:lnTo>
                  <a:pt x="148074" y="117436"/>
                </a:lnTo>
                <a:lnTo>
                  <a:pt x="193287" y="110016"/>
                </a:lnTo>
                <a:lnTo>
                  <a:pt x="209042" y="105752"/>
                </a:lnTo>
                <a:lnTo>
                  <a:pt x="209753" y="105575"/>
                </a:lnTo>
                <a:lnTo>
                  <a:pt x="238785" y="89407"/>
                </a:lnTo>
                <a:lnTo>
                  <a:pt x="238112" y="87477"/>
                </a:lnTo>
                <a:lnTo>
                  <a:pt x="233172" y="82397"/>
                </a:lnTo>
                <a:lnTo>
                  <a:pt x="215931" y="78609"/>
                </a:lnTo>
                <a:lnTo>
                  <a:pt x="207798" y="76520"/>
                </a:lnTo>
                <a:lnTo>
                  <a:pt x="171234" y="63166"/>
                </a:lnTo>
                <a:lnTo>
                  <a:pt x="118465" y="34861"/>
                </a:lnTo>
                <a:lnTo>
                  <a:pt x="107453" y="28836"/>
                </a:lnTo>
                <a:lnTo>
                  <a:pt x="96476" y="23157"/>
                </a:lnTo>
                <a:lnTo>
                  <a:pt x="85648" y="18046"/>
                </a:lnTo>
                <a:lnTo>
                  <a:pt x="69929" y="11188"/>
                </a:lnTo>
                <a:lnTo>
                  <a:pt x="62785" y="8174"/>
                </a:lnTo>
                <a:lnTo>
                  <a:pt x="58064" y="6235"/>
                </a:lnTo>
                <a:close/>
              </a:path>
              <a:path w="239395" h="118745">
                <a:moveTo>
                  <a:pt x="49384" y="2400"/>
                </a:moveTo>
                <a:lnTo>
                  <a:pt x="34467" y="2400"/>
                </a:lnTo>
                <a:lnTo>
                  <a:pt x="40297" y="3225"/>
                </a:lnTo>
                <a:lnTo>
                  <a:pt x="44348" y="3225"/>
                </a:lnTo>
                <a:lnTo>
                  <a:pt x="48590" y="4025"/>
                </a:lnTo>
                <a:lnTo>
                  <a:pt x="53530" y="6273"/>
                </a:lnTo>
                <a:lnTo>
                  <a:pt x="54648" y="6235"/>
                </a:lnTo>
                <a:lnTo>
                  <a:pt x="58064" y="6235"/>
                </a:lnTo>
                <a:lnTo>
                  <a:pt x="54940" y="4952"/>
                </a:lnTo>
                <a:lnTo>
                  <a:pt x="49384" y="240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6" name="object 1936"/>
          <p:cNvSpPr/>
          <p:nvPr/>
        </p:nvSpPr>
        <p:spPr>
          <a:xfrm>
            <a:off x="9250084" y="5484482"/>
            <a:ext cx="320778" cy="121811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7" name="object 1937"/>
          <p:cNvSpPr/>
          <p:nvPr/>
        </p:nvSpPr>
        <p:spPr>
          <a:xfrm>
            <a:off x="9250745" y="5484112"/>
            <a:ext cx="124460" cy="113030"/>
          </a:xfrm>
          <a:custGeom>
            <a:avLst/>
            <a:gdLst/>
            <a:ahLst/>
            <a:cxnLst/>
            <a:rect l="l" t="t" r="r" b="b"/>
            <a:pathLst>
              <a:path w="124459" h="113029">
                <a:moveTo>
                  <a:pt x="5697" y="31432"/>
                </a:moveTo>
                <a:lnTo>
                  <a:pt x="3208" y="31432"/>
                </a:lnTo>
                <a:lnTo>
                  <a:pt x="1651" y="32702"/>
                </a:lnTo>
                <a:lnTo>
                  <a:pt x="465" y="35178"/>
                </a:lnTo>
                <a:lnTo>
                  <a:pt x="172" y="37731"/>
                </a:lnTo>
                <a:lnTo>
                  <a:pt x="1032" y="40258"/>
                </a:lnTo>
                <a:lnTo>
                  <a:pt x="2992" y="42989"/>
                </a:lnTo>
                <a:lnTo>
                  <a:pt x="2001" y="43345"/>
                </a:lnTo>
                <a:lnTo>
                  <a:pt x="1265" y="44030"/>
                </a:lnTo>
                <a:lnTo>
                  <a:pt x="0" y="47358"/>
                </a:lnTo>
                <a:lnTo>
                  <a:pt x="1265" y="50990"/>
                </a:lnTo>
                <a:lnTo>
                  <a:pt x="4465" y="55181"/>
                </a:lnTo>
                <a:lnTo>
                  <a:pt x="4744" y="56248"/>
                </a:lnTo>
                <a:lnTo>
                  <a:pt x="41327" y="93653"/>
                </a:lnTo>
                <a:lnTo>
                  <a:pt x="89350" y="111015"/>
                </a:lnTo>
                <a:lnTo>
                  <a:pt x="98420" y="112979"/>
                </a:lnTo>
                <a:lnTo>
                  <a:pt x="98610" y="112979"/>
                </a:lnTo>
                <a:lnTo>
                  <a:pt x="98712" y="111925"/>
                </a:lnTo>
                <a:lnTo>
                  <a:pt x="98877" y="111709"/>
                </a:lnTo>
                <a:lnTo>
                  <a:pt x="98839" y="110921"/>
                </a:lnTo>
                <a:lnTo>
                  <a:pt x="98556" y="110070"/>
                </a:lnTo>
                <a:lnTo>
                  <a:pt x="97823" y="110070"/>
                </a:lnTo>
                <a:lnTo>
                  <a:pt x="86142" y="107581"/>
                </a:lnTo>
                <a:lnTo>
                  <a:pt x="40035" y="90959"/>
                </a:lnTo>
                <a:lnTo>
                  <a:pt x="7881" y="66344"/>
                </a:lnTo>
                <a:lnTo>
                  <a:pt x="5189" y="54876"/>
                </a:lnTo>
                <a:lnTo>
                  <a:pt x="2103" y="50825"/>
                </a:lnTo>
                <a:lnTo>
                  <a:pt x="820" y="47358"/>
                </a:lnTo>
                <a:lnTo>
                  <a:pt x="1976" y="44373"/>
                </a:lnTo>
                <a:lnTo>
                  <a:pt x="2687" y="43789"/>
                </a:lnTo>
                <a:lnTo>
                  <a:pt x="3843" y="43560"/>
                </a:lnTo>
                <a:lnTo>
                  <a:pt x="3953" y="42989"/>
                </a:lnTo>
                <a:lnTo>
                  <a:pt x="1870" y="40246"/>
                </a:lnTo>
                <a:lnTo>
                  <a:pt x="973" y="37795"/>
                </a:lnTo>
                <a:lnTo>
                  <a:pt x="1188" y="35432"/>
                </a:lnTo>
                <a:lnTo>
                  <a:pt x="1912" y="33934"/>
                </a:lnTo>
                <a:lnTo>
                  <a:pt x="3157" y="32207"/>
                </a:lnTo>
                <a:lnTo>
                  <a:pt x="7956" y="32207"/>
                </a:lnTo>
                <a:lnTo>
                  <a:pt x="8246" y="31915"/>
                </a:lnTo>
                <a:lnTo>
                  <a:pt x="7170" y="31915"/>
                </a:lnTo>
                <a:lnTo>
                  <a:pt x="6383" y="31610"/>
                </a:lnTo>
                <a:lnTo>
                  <a:pt x="5697" y="31432"/>
                </a:lnTo>
                <a:close/>
              </a:path>
              <a:path w="124459" h="113029">
                <a:moveTo>
                  <a:pt x="102494" y="749"/>
                </a:moveTo>
                <a:lnTo>
                  <a:pt x="88095" y="749"/>
                </a:lnTo>
                <a:lnTo>
                  <a:pt x="97696" y="1048"/>
                </a:lnTo>
                <a:lnTo>
                  <a:pt x="106919" y="1911"/>
                </a:lnTo>
                <a:lnTo>
                  <a:pt x="115485" y="3311"/>
                </a:lnTo>
                <a:lnTo>
                  <a:pt x="122753" y="5130"/>
                </a:lnTo>
                <a:lnTo>
                  <a:pt x="119118" y="8185"/>
                </a:lnTo>
                <a:lnTo>
                  <a:pt x="113198" y="13976"/>
                </a:lnTo>
                <a:lnTo>
                  <a:pt x="106080" y="22459"/>
                </a:lnTo>
                <a:lnTo>
                  <a:pt x="99042" y="33299"/>
                </a:lnTo>
                <a:lnTo>
                  <a:pt x="92744" y="47625"/>
                </a:lnTo>
                <a:lnTo>
                  <a:pt x="89079" y="65422"/>
                </a:lnTo>
                <a:lnTo>
                  <a:pt x="90091" y="86350"/>
                </a:lnTo>
                <a:lnTo>
                  <a:pt x="97823" y="110070"/>
                </a:lnTo>
                <a:lnTo>
                  <a:pt x="98556" y="110070"/>
                </a:lnTo>
                <a:lnTo>
                  <a:pt x="90955" y="87202"/>
                </a:lnTo>
                <a:lnTo>
                  <a:pt x="89825" y="66232"/>
                </a:lnTo>
                <a:lnTo>
                  <a:pt x="107645" y="21902"/>
                </a:lnTo>
                <a:lnTo>
                  <a:pt x="123921" y="5346"/>
                </a:lnTo>
                <a:lnTo>
                  <a:pt x="123832" y="4698"/>
                </a:lnTo>
                <a:lnTo>
                  <a:pt x="116225" y="2694"/>
                </a:lnTo>
                <a:lnTo>
                  <a:pt x="107521" y="1233"/>
                </a:lnTo>
                <a:lnTo>
                  <a:pt x="102494" y="749"/>
                </a:lnTo>
                <a:close/>
              </a:path>
              <a:path w="124459" h="113029">
                <a:moveTo>
                  <a:pt x="7956" y="32207"/>
                </a:moveTo>
                <a:lnTo>
                  <a:pt x="5583" y="32207"/>
                </a:lnTo>
                <a:lnTo>
                  <a:pt x="6167" y="32334"/>
                </a:lnTo>
                <a:lnTo>
                  <a:pt x="7132" y="32778"/>
                </a:lnTo>
                <a:lnTo>
                  <a:pt x="7513" y="32702"/>
                </a:lnTo>
                <a:lnTo>
                  <a:pt x="7956" y="32207"/>
                </a:lnTo>
                <a:close/>
              </a:path>
              <a:path w="124459" h="113029">
                <a:moveTo>
                  <a:pt x="88095" y="0"/>
                </a:moveTo>
                <a:lnTo>
                  <a:pt x="56519" y="3311"/>
                </a:lnTo>
                <a:lnTo>
                  <a:pt x="33202" y="11490"/>
                </a:lnTo>
                <a:lnTo>
                  <a:pt x="17058" y="21944"/>
                </a:lnTo>
                <a:lnTo>
                  <a:pt x="7170" y="31915"/>
                </a:lnTo>
                <a:lnTo>
                  <a:pt x="8246" y="31915"/>
                </a:lnTo>
                <a:lnTo>
                  <a:pt x="17621" y="22459"/>
                </a:lnTo>
                <a:lnTo>
                  <a:pt x="33593" y="12138"/>
                </a:lnTo>
                <a:lnTo>
                  <a:pt x="56736" y="4031"/>
                </a:lnTo>
                <a:lnTo>
                  <a:pt x="88095" y="749"/>
                </a:lnTo>
                <a:lnTo>
                  <a:pt x="102494" y="749"/>
                </a:lnTo>
                <a:lnTo>
                  <a:pt x="98010" y="317"/>
                </a:lnTo>
                <a:lnTo>
                  <a:pt x="88095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8" name="object 1938"/>
          <p:cNvSpPr/>
          <p:nvPr/>
        </p:nvSpPr>
        <p:spPr>
          <a:xfrm>
            <a:off x="9251518" y="5513832"/>
            <a:ext cx="97714" cy="80860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9" name="object 1939"/>
          <p:cNvSpPr/>
          <p:nvPr/>
        </p:nvSpPr>
        <p:spPr>
          <a:xfrm>
            <a:off x="9293666" y="5518758"/>
            <a:ext cx="36830" cy="26670"/>
          </a:xfrm>
          <a:custGeom>
            <a:avLst/>
            <a:gdLst/>
            <a:ahLst/>
            <a:cxnLst/>
            <a:rect l="l" t="t" r="r" b="b"/>
            <a:pathLst>
              <a:path w="36829" h="26670">
                <a:moveTo>
                  <a:pt x="1765" y="0"/>
                </a:moveTo>
                <a:lnTo>
                  <a:pt x="0" y="6591"/>
                </a:lnTo>
                <a:lnTo>
                  <a:pt x="1663" y="14439"/>
                </a:lnTo>
                <a:lnTo>
                  <a:pt x="7759" y="20980"/>
                </a:lnTo>
                <a:lnTo>
                  <a:pt x="18064" y="26148"/>
                </a:lnTo>
                <a:lnTo>
                  <a:pt x="28549" y="23441"/>
                </a:lnTo>
                <a:lnTo>
                  <a:pt x="29246" y="22634"/>
                </a:lnTo>
                <a:lnTo>
                  <a:pt x="17756" y="22634"/>
                </a:lnTo>
                <a:lnTo>
                  <a:pt x="8026" y="17678"/>
                </a:lnTo>
                <a:lnTo>
                  <a:pt x="2946" y="12192"/>
                </a:lnTo>
                <a:lnTo>
                  <a:pt x="1054" y="5765"/>
                </a:lnTo>
                <a:lnTo>
                  <a:pt x="1765" y="0"/>
                </a:lnTo>
                <a:close/>
              </a:path>
              <a:path w="36829" h="26670">
                <a:moveTo>
                  <a:pt x="36156" y="1231"/>
                </a:moveTo>
                <a:lnTo>
                  <a:pt x="34863" y="12492"/>
                </a:lnTo>
                <a:lnTo>
                  <a:pt x="27716" y="20266"/>
                </a:lnTo>
                <a:lnTo>
                  <a:pt x="17756" y="22634"/>
                </a:lnTo>
                <a:lnTo>
                  <a:pt x="29246" y="22634"/>
                </a:lnTo>
                <a:lnTo>
                  <a:pt x="35863" y="14976"/>
                </a:lnTo>
                <a:lnTo>
                  <a:pt x="36652" y="2870"/>
                </a:lnTo>
                <a:lnTo>
                  <a:pt x="36347" y="1752"/>
                </a:lnTo>
                <a:lnTo>
                  <a:pt x="36156" y="1231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0" name="object 1940"/>
          <p:cNvSpPr/>
          <p:nvPr/>
        </p:nvSpPr>
        <p:spPr>
          <a:xfrm>
            <a:off x="9295503" y="5504908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22950" y="0"/>
                </a:moveTo>
                <a:lnTo>
                  <a:pt x="14409" y="522"/>
                </a:lnTo>
                <a:lnTo>
                  <a:pt x="4497" y="4886"/>
                </a:lnTo>
                <a:lnTo>
                  <a:pt x="0" y="13313"/>
                </a:lnTo>
                <a:lnTo>
                  <a:pt x="652" y="23095"/>
                </a:lnTo>
                <a:lnTo>
                  <a:pt x="6192" y="31523"/>
                </a:lnTo>
                <a:lnTo>
                  <a:pt x="16463" y="35927"/>
                </a:lnTo>
                <a:lnTo>
                  <a:pt x="26363" y="33620"/>
                </a:lnTo>
                <a:lnTo>
                  <a:pt x="33210" y="26153"/>
                </a:lnTo>
                <a:lnTo>
                  <a:pt x="34323" y="15076"/>
                </a:lnTo>
                <a:lnTo>
                  <a:pt x="31040" y="5912"/>
                </a:lnTo>
                <a:lnTo>
                  <a:pt x="27871" y="1341"/>
                </a:lnTo>
                <a:lnTo>
                  <a:pt x="22950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1" name="object 1941"/>
          <p:cNvSpPr/>
          <p:nvPr/>
        </p:nvSpPr>
        <p:spPr>
          <a:xfrm>
            <a:off x="9293369" y="5505022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0789" y="0"/>
                </a:moveTo>
                <a:lnTo>
                  <a:pt x="16510" y="12"/>
                </a:lnTo>
                <a:lnTo>
                  <a:pt x="9423" y="825"/>
                </a:lnTo>
                <a:lnTo>
                  <a:pt x="4191" y="4914"/>
                </a:lnTo>
                <a:lnTo>
                  <a:pt x="0" y="18402"/>
                </a:lnTo>
                <a:lnTo>
                  <a:pt x="2413" y="26797"/>
                </a:lnTo>
                <a:lnTo>
                  <a:pt x="11518" y="34671"/>
                </a:lnTo>
                <a:lnTo>
                  <a:pt x="15582" y="36245"/>
                </a:lnTo>
                <a:lnTo>
                  <a:pt x="25082" y="36245"/>
                </a:lnTo>
                <a:lnTo>
                  <a:pt x="26708" y="35471"/>
                </a:lnTo>
                <a:lnTo>
                  <a:pt x="15773" y="35471"/>
                </a:lnTo>
                <a:lnTo>
                  <a:pt x="11874" y="33959"/>
                </a:lnTo>
                <a:lnTo>
                  <a:pt x="3124" y="26416"/>
                </a:lnTo>
                <a:lnTo>
                  <a:pt x="825" y="18351"/>
                </a:lnTo>
                <a:lnTo>
                  <a:pt x="4826" y="5461"/>
                </a:lnTo>
                <a:lnTo>
                  <a:pt x="9804" y="1549"/>
                </a:lnTo>
                <a:lnTo>
                  <a:pt x="16878" y="762"/>
                </a:lnTo>
                <a:lnTo>
                  <a:pt x="29061" y="762"/>
                </a:lnTo>
                <a:lnTo>
                  <a:pt x="20789" y="0"/>
                </a:lnTo>
                <a:close/>
              </a:path>
              <a:path w="38100" h="36829">
                <a:moveTo>
                  <a:pt x="29061" y="762"/>
                </a:moveTo>
                <a:lnTo>
                  <a:pt x="20650" y="762"/>
                </a:lnTo>
                <a:lnTo>
                  <a:pt x="31673" y="1790"/>
                </a:lnTo>
                <a:lnTo>
                  <a:pt x="36093" y="15074"/>
                </a:lnTo>
                <a:lnTo>
                  <a:pt x="37198" y="20269"/>
                </a:lnTo>
                <a:lnTo>
                  <a:pt x="36055" y="25336"/>
                </a:lnTo>
                <a:lnTo>
                  <a:pt x="29718" y="33147"/>
                </a:lnTo>
                <a:lnTo>
                  <a:pt x="24853" y="35471"/>
                </a:lnTo>
                <a:lnTo>
                  <a:pt x="26708" y="35471"/>
                </a:lnTo>
                <a:lnTo>
                  <a:pt x="30175" y="33820"/>
                </a:lnTo>
                <a:lnTo>
                  <a:pt x="36804" y="25628"/>
                </a:lnTo>
                <a:lnTo>
                  <a:pt x="38011" y="20358"/>
                </a:lnTo>
                <a:lnTo>
                  <a:pt x="36830" y="14884"/>
                </a:lnTo>
                <a:lnTo>
                  <a:pt x="32232" y="1054"/>
                </a:lnTo>
                <a:lnTo>
                  <a:pt x="29061" y="76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2" name="object 1942"/>
          <p:cNvSpPr/>
          <p:nvPr/>
        </p:nvSpPr>
        <p:spPr>
          <a:xfrm>
            <a:off x="9295503" y="5504908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22950" y="0"/>
                </a:moveTo>
                <a:lnTo>
                  <a:pt x="14409" y="522"/>
                </a:lnTo>
                <a:lnTo>
                  <a:pt x="4497" y="4886"/>
                </a:lnTo>
                <a:lnTo>
                  <a:pt x="0" y="13313"/>
                </a:lnTo>
                <a:lnTo>
                  <a:pt x="652" y="23095"/>
                </a:lnTo>
                <a:lnTo>
                  <a:pt x="6192" y="31523"/>
                </a:lnTo>
                <a:lnTo>
                  <a:pt x="16463" y="35927"/>
                </a:lnTo>
                <a:lnTo>
                  <a:pt x="26363" y="33620"/>
                </a:lnTo>
                <a:lnTo>
                  <a:pt x="33210" y="26153"/>
                </a:lnTo>
                <a:lnTo>
                  <a:pt x="34323" y="15076"/>
                </a:lnTo>
                <a:lnTo>
                  <a:pt x="31040" y="5912"/>
                </a:lnTo>
                <a:lnTo>
                  <a:pt x="27871" y="1341"/>
                </a:lnTo>
                <a:lnTo>
                  <a:pt x="22950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3" name="object 1943"/>
          <p:cNvSpPr/>
          <p:nvPr/>
        </p:nvSpPr>
        <p:spPr>
          <a:xfrm>
            <a:off x="9293369" y="5505022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0789" y="0"/>
                </a:moveTo>
                <a:lnTo>
                  <a:pt x="16510" y="12"/>
                </a:lnTo>
                <a:lnTo>
                  <a:pt x="9423" y="825"/>
                </a:lnTo>
                <a:lnTo>
                  <a:pt x="4191" y="4914"/>
                </a:lnTo>
                <a:lnTo>
                  <a:pt x="0" y="18402"/>
                </a:lnTo>
                <a:lnTo>
                  <a:pt x="2413" y="26797"/>
                </a:lnTo>
                <a:lnTo>
                  <a:pt x="11518" y="34671"/>
                </a:lnTo>
                <a:lnTo>
                  <a:pt x="15582" y="36245"/>
                </a:lnTo>
                <a:lnTo>
                  <a:pt x="25082" y="36245"/>
                </a:lnTo>
                <a:lnTo>
                  <a:pt x="26708" y="35471"/>
                </a:lnTo>
                <a:lnTo>
                  <a:pt x="15773" y="35471"/>
                </a:lnTo>
                <a:lnTo>
                  <a:pt x="11874" y="33959"/>
                </a:lnTo>
                <a:lnTo>
                  <a:pt x="3124" y="26416"/>
                </a:lnTo>
                <a:lnTo>
                  <a:pt x="825" y="18351"/>
                </a:lnTo>
                <a:lnTo>
                  <a:pt x="4826" y="5461"/>
                </a:lnTo>
                <a:lnTo>
                  <a:pt x="9804" y="1549"/>
                </a:lnTo>
                <a:lnTo>
                  <a:pt x="16878" y="762"/>
                </a:lnTo>
                <a:lnTo>
                  <a:pt x="29061" y="762"/>
                </a:lnTo>
                <a:lnTo>
                  <a:pt x="20789" y="0"/>
                </a:lnTo>
                <a:close/>
              </a:path>
              <a:path w="38100" h="36829">
                <a:moveTo>
                  <a:pt x="29061" y="762"/>
                </a:moveTo>
                <a:lnTo>
                  <a:pt x="20650" y="762"/>
                </a:lnTo>
                <a:lnTo>
                  <a:pt x="31673" y="1790"/>
                </a:lnTo>
                <a:lnTo>
                  <a:pt x="36093" y="15074"/>
                </a:lnTo>
                <a:lnTo>
                  <a:pt x="37198" y="20269"/>
                </a:lnTo>
                <a:lnTo>
                  <a:pt x="36055" y="25336"/>
                </a:lnTo>
                <a:lnTo>
                  <a:pt x="29718" y="33147"/>
                </a:lnTo>
                <a:lnTo>
                  <a:pt x="24853" y="35471"/>
                </a:lnTo>
                <a:lnTo>
                  <a:pt x="26708" y="35471"/>
                </a:lnTo>
                <a:lnTo>
                  <a:pt x="30175" y="33820"/>
                </a:lnTo>
                <a:lnTo>
                  <a:pt x="36804" y="25628"/>
                </a:lnTo>
                <a:lnTo>
                  <a:pt x="38011" y="20358"/>
                </a:lnTo>
                <a:lnTo>
                  <a:pt x="36830" y="14884"/>
                </a:lnTo>
                <a:lnTo>
                  <a:pt x="32232" y="1054"/>
                </a:lnTo>
                <a:lnTo>
                  <a:pt x="29061" y="76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4" name="object 1944"/>
          <p:cNvSpPr/>
          <p:nvPr/>
        </p:nvSpPr>
        <p:spPr>
          <a:xfrm>
            <a:off x="9307068" y="5506387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5">
                <a:moveTo>
                  <a:pt x="13881" y="0"/>
                </a:moveTo>
                <a:lnTo>
                  <a:pt x="2552" y="2324"/>
                </a:lnTo>
                <a:lnTo>
                  <a:pt x="0" y="2755"/>
                </a:lnTo>
                <a:lnTo>
                  <a:pt x="1473" y="4203"/>
                </a:lnTo>
                <a:lnTo>
                  <a:pt x="11099" y="7416"/>
                </a:lnTo>
                <a:lnTo>
                  <a:pt x="12839" y="17640"/>
                </a:lnTo>
                <a:lnTo>
                  <a:pt x="16408" y="22961"/>
                </a:lnTo>
                <a:lnTo>
                  <a:pt x="24091" y="19570"/>
                </a:lnTo>
                <a:lnTo>
                  <a:pt x="13881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5" name="object 1945"/>
          <p:cNvSpPr/>
          <p:nvPr/>
        </p:nvSpPr>
        <p:spPr>
          <a:xfrm>
            <a:off x="9295500" y="5505482"/>
            <a:ext cx="34925" cy="35560"/>
          </a:xfrm>
          <a:custGeom>
            <a:avLst/>
            <a:gdLst/>
            <a:ahLst/>
            <a:cxnLst/>
            <a:rect l="l" t="t" r="r" b="b"/>
            <a:pathLst>
              <a:path w="34925" h="35560">
                <a:moveTo>
                  <a:pt x="9546" y="2086"/>
                </a:moveTo>
                <a:lnTo>
                  <a:pt x="4500" y="4307"/>
                </a:lnTo>
                <a:lnTo>
                  <a:pt x="0" y="12737"/>
                </a:lnTo>
                <a:lnTo>
                  <a:pt x="655" y="22520"/>
                </a:lnTo>
                <a:lnTo>
                  <a:pt x="6202" y="30942"/>
                </a:lnTo>
                <a:lnTo>
                  <a:pt x="16467" y="35352"/>
                </a:lnTo>
                <a:lnTo>
                  <a:pt x="26366" y="33044"/>
                </a:lnTo>
                <a:lnTo>
                  <a:pt x="27146" y="32193"/>
                </a:lnTo>
                <a:lnTo>
                  <a:pt x="22440" y="32193"/>
                </a:lnTo>
                <a:lnTo>
                  <a:pt x="16940" y="30941"/>
                </a:lnTo>
                <a:lnTo>
                  <a:pt x="17683" y="26688"/>
                </a:lnTo>
                <a:lnTo>
                  <a:pt x="21083" y="21539"/>
                </a:lnTo>
                <a:lnTo>
                  <a:pt x="22072" y="15607"/>
                </a:lnTo>
                <a:lnTo>
                  <a:pt x="20349" y="9989"/>
                </a:lnTo>
                <a:lnTo>
                  <a:pt x="15613" y="5784"/>
                </a:lnTo>
                <a:lnTo>
                  <a:pt x="15155" y="5568"/>
                </a:lnTo>
                <a:lnTo>
                  <a:pt x="11566" y="4387"/>
                </a:lnTo>
                <a:lnTo>
                  <a:pt x="8970" y="4387"/>
                </a:lnTo>
                <a:lnTo>
                  <a:pt x="9546" y="2086"/>
                </a:lnTo>
                <a:close/>
              </a:path>
              <a:path w="34925" h="35560">
                <a:moveTo>
                  <a:pt x="27944" y="4603"/>
                </a:moveTo>
                <a:lnTo>
                  <a:pt x="31653" y="8603"/>
                </a:lnTo>
                <a:lnTo>
                  <a:pt x="33761" y="13607"/>
                </a:lnTo>
                <a:lnTo>
                  <a:pt x="33380" y="20097"/>
                </a:lnTo>
                <a:lnTo>
                  <a:pt x="29486" y="29045"/>
                </a:lnTo>
                <a:lnTo>
                  <a:pt x="22440" y="32193"/>
                </a:lnTo>
                <a:lnTo>
                  <a:pt x="27146" y="32193"/>
                </a:lnTo>
                <a:lnTo>
                  <a:pt x="33212" y="25574"/>
                </a:lnTo>
                <a:lnTo>
                  <a:pt x="34320" y="14496"/>
                </a:lnTo>
                <a:lnTo>
                  <a:pt x="32796" y="9886"/>
                </a:lnTo>
                <a:lnTo>
                  <a:pt x="30472" y="6762"/>
                </a:lnTo>
                <a:lnTo>
                  <a:pt x="27944" y="4603"/>
                </a:lnTo>
                <a:close/>
              </a:path>
              <a:path w="34925" h="35560">
                <a:moveTo>
                  <a:pt x="9174" y="3599"/>
                </a:moveTo>
                <a:lnTo>
                  <a:pt x="8970" y="4387"/>
                </a:lnTo>
                <a:lnTo>
                  <a:pt x="11566" y="4387"/>
                </a:lnTo>
                <a:lnTo>
                  <a:pt x="9174" y="3599"/>
                </a:lnTo>
                <a:close/>
              </a:path>
              <a:path w="34925" h="35560">
                <a:moveTo>
                  <a:pt x="14287" y="0"/>
                </a:moveTo>
                <a:lnTo>
                  <a:pt x="12552" y="628"/>
                </a:lnTo>
                <a:lnTo>
                  <a:pt x="9555" y="2050"/>
                </a:lnTo>
                <a:lnTo>
                  <a:pt x="14287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6" name="object 1946"/>
          <p:cNvSpPr/>
          <p:nvPr/>
        </p:nvSpPr>
        <p:spPr>
          <a:xfrm>
            <a:off x="9295417" y="5510693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3208" y="0"/>
                </a:moveTo>
                <a:lnTo>
                  <a:pt x="3098" y="2273"/>
                </a:lnTo>
                <a:lnTo>
                  <a:pt x="0" y="7480"/>
                </a:lnTo>
                <a:lnTo>
                  <a:pt x="2400" y="18084"/>
                </a:lnTo>
                <a:lnTo>
                  <a:pt x="7467" y="21463"/>
                </a:lnTo>
                <a:lnTo>
                  <a:pt x="17564" y="19202"/>
                </a:lnTo>
                <a:lnTo>
                  <a:pt x="20675" y="13995"/>
                </a:lnTo>
                <a:lnTo>
                  <a:pt x="18288" y="3390"/>
                </a:lnTo>
                <a:lnTo>
                  <a:pt x="13208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7" name="object 1947"/>
          <p:cNvSpPr/>
          <p:nvPr/>
        </p:nvSpPr>
        <p:spPr>
          <a:xfrm>
            <a:off x="9297386" y="5513159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102" y="0"/>
                </a:moveTo>
                <a:lnTo>
                  <a:pt x="1904" y="1409"/>
                </a:lnTo>
                <a:lnTo>
                  <a:pt x="0" y="4711"/>
                </a:lnTo>
                <a:lnTo>
                  <a:pt x="1536" y="11518"/>
                </a:lnTo>
                <a:lnTo>
                  <a:pt x="4698" y="13677"/>
                </a:lnTo>
                <a:lnTo>
                  <a:pt x="10909" y="12306"/>
                </a:lnTo>
                <a:lnTo>
                  <a:pt x="12788" y="8978"/>
                </a:lnTo>
                <a:lnTo>
                  <a:pt x="11252" y="2184"/>
                </a:lnTo>
                <a:lnTo>
                  <a:pt x="8102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8" name="object 1948"/>
          <p:cNvSpPr/>
          <p:nvPr/>
        </p:nvSpPr>
        <p:spPr>
          <a:xfrm>
            <a:off x="9253953" y="5527121"/>
            <a:ext cx="51435" cy="38100"/>
          </a:xfrm>
          <a:custGeom>
            <a:avLst/>
            <a:gdLst/>
            <a:ahLst/>
            <a:cxnLst/>
            <a:rect l="l" t="t" r="r" b="b"/>
            <a:pathLst>
              <a:path w="51434" h="38100">
                <a:moveTo>
                  <a:pt x="330" y="0"/>
                </a:moveTo>
                <a:lnTo>
                  <a:pt x="45" y="241"/>
                </a:lnTo>
                <a:lnTo>
                  <a:pt x="0" y="406"/>
                </a:lnTo>
                <a:lnTo>
                  <a:pt x="2408" y="3559"/>
                </a:lnTo>
                <a:lnTo>
                  <a:pt x="41795" y="35712"/>
                </a:lnTo>
                <a:lnTo>
                  <a:pt x="50647" y="37896"/>
                </a:lnTo>
                <a:lnTo>
                  <a:pt x="51231" y="37896"/>
                </a:lnTo>
                <a:lnTo>
                  <a:pt x="51295" y="33642"/>
                </a:lnTo>
                <a:lnTo>
                  <a:pt x="51137" y="32131"/>
                </a:lnTo>
                <a:lnTo>
                  <a:pt x="41935" y="32131"/>
                </a:lnTo>
                <a:lnTo>
                  <a:pt x="28473" y="24104"/>
                </a:lnTo>
                <a:lnTo>
                  <a:pt x="17752" y="16606"/>
                </a:lnTo>
                <a:lnTo>
                  <a:pt x="8955" y="8916"/>
                </a:lnTo>
                <a:lnTo>
                  <a:pt x="2979" y="2896"/>
                </a:lnTo>
                <a:lnTo>
                  <a:pt x="584" y="241"/>
                </a:lnTo>
                <a:lnTo>
                  <a:pt x="330" y="0"/>
                </a:lnTo>
                <a:close/>
              </a:path>
              <a:path w="51434" h="38100">
                <a:moveTo>
                  <a:pt x="51092" y="31699"/>
                </a:moveTo>
                <a:lnTo>
                  <a:pt x="50888" y="31711"/>
                </a:lnTo>
                <a:lnTo>
                  <a:pt x="41935" y="32131"/>
                </a:lnTo>
                <a:lnTo>
                  <a:pt x="51137" y="32131"/>
                </a:lnTo>
                <a:lnTo>
                  <a:pt x="51092" y="31699"/>
                </a:lnTo>
                <a:close/>
              </a:path>
            </a:pathLst>
          </a:custGeom>
          <a:solidFill>
            <a:srgbClr val="526E7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9" name="object 1949"/>
          <p:cNvSpPr/>
          <p:nvPr/>
        </p:nvSpPr>
        <p:spPr>
          <a:xfrm>
            <a:off x="9265156" y="5487080"/>
            <a:ext cx="94615" cy="36195"/>
          </a:xfrm>
          <a:custGeom>
            <a:avLst/>
            <a:gdLst/>
            <a:ahLst/>
            <a:cxnLst/>
            <a:rect l="l" t="t" r="r" b="b"/>
            <a:pathLst>
              <a:path w="94615" h="36195">
                <a:moveTo>
                  <a:pt x="66932" y="0"/>
                </a:moveTo>
                <a:lnTo>
                  <a:pt x="26214" y="8247"/>
                </a:lnTo>
                <a:lnTo>
                  <a:pt x="0" y="28521"/>
                </a:lnTo>
                <a:lnTo>
                  <a:pt x="2476" y="33689"/>
                </a:lnTo>
                <a:lnTo>
                  <a:pt x="3479" y="34972"/>
                </a:lnTo>
                <a:lnTo>
                  <a:pt x="4978" y="35810"/>
                </a:lnTo>
                <a:lnTo>
                  <a:pt x="9588" y="35925"/>
                </a:lnTo>
                <a:lnTo>
                  <a:pt x="11937" y="34845"/>
                </a:lnTo>
                <a:lnTo>
                  <a:pt x="12103" y="30591"/>
                </a:lnTo>
                <a:lnTo>
                  <a:pt x="12509" y="29130"/>
                </a:lnTo>
                <a:lnTo>
                  <a:pt x="44334" y="11401"/>
                </a:lnTo>
                <a:lnTo>
                  <a:pt x="90752" y="11401"/>
                </a:lnTo>
                <a:lnTo>
                  <a:pt x="94147" y="6129"/>
                </a:lnTo>
                <a:lnTo>
                  <a:pt x="91922" y="2981"/>
                </a:lnTo>
                <a:lnTo>
                  <a:pt x="79742" y="410"/>
                </a:lnTo>
                <a:lnTo>
                  <a:pt x="66932" y="0"/>
                </a:lnTo>
                <a:close/>
              </a:path>
              <a:path w="94615" h="36195">
                <a:moveTo>
                  <a:pt x="90752" y="11401"/>
                </a:moveTo>
                <a:lnTo>
                  <a:pt x="44334" y="11401"/>
                </a:lnTo>
                <a:lnTo>
                  <a:pt x="50955" y="11727"/>
                </a:lnTo>
                <a:lnTo>
                  <a:pt x="57378" y="13217"/>
                </a:lnTo>
                <a:lnTo>
                  <a:pt x="69173" y="20786"/>
                </a:lnTo>
                <a:lnTo>
                  <a:pt x="71221" y="22513"/>
                </a:lnTo>
                <a:lnTo>
                  <a:pt x="72999" y="24571"/>
                </a:lnTo>
                <a:lnTo>
                  <a:pt x="75285" y="26196"/>
                </a:lnTo>
                <a:lnTo>
                  <a:pt x="76365" y="27098"/>
                </a:lnTo>
                <a:lnTo>
                  <a:pt x="77063" y="27517"/>
                </a:lnTo>
                <a:lnTo>
                  <a:pt x="77774" y="27860"/>
                </a:lnTo>
                <a:lnTo>
                  <a:pt x="78485" y="28076"/>
                </a:lnTo>
                <a:lnTo>
                  <a:pt x="78879" y="28025"/>
                </a:lnTo>
                <a:lnTo>
                  <a:pt x="79197" y="27784"/>
                </a:lnTo>
                <a:lnTo>
                  <a:pt x="79451" y="27212"/>
                </a:lnTo>
                <a:lnTo>
                  <a:pt x="84819" y="18527"/>
                </a:lnTo>
                <a:lnTo>
                  <a:pt x="90752" y="11401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0" name="object 1950"/>
          <p:cNvSpPr/>
          <p:nvPr/>
        </p:nvSpPr>
        <p:spPr>
          <a:xfrm>
            <a:off x="9254159" y="5518782"/>
            <a:ext cx="48260" cy="37465"/>
          </a:xfrm>
          <a:custGeom>
            <a:avLst/>
            <a:gdLst/>
            <a:ahLst/>
            <a:cxnLst/>
            <a:rect l="l" t="t" r="r" b="b"/>
            <a:pathLst>
              <a:path w="48259" h="37464">
                <a:moveTo>
                  <a:pt x="3060" y="0"/>
                </a:moveTo>
                <a:lnTo>
                  <a:pt x="0" y="3238"/>
                </a:lnTo>
                <a:lnTo>
                  <a:pt x="2539" y="7416"/>
                </a:lnTo>
                <a:lnTo>
                  <a:pt x="7624" y="13082"/>
                </a:lnTo>
                <a:lnTo>
                  <a:pt x="17943" y="21855"/>
                </a:lnTo>
                <a:lnTo>
                  <a:pt x="31870" y="30796"/>
                </a:lnTo>
                <a:lnTo>
                  <a:pt x="47777" y="36969"/>
                </a:lnTo>
                <a:lnTo>
                  <a:pt x="29240" y="27969"/>
                </a:lnTo>
                <a:lnTo>
                  <a:pt x="18403" y="21118"/>
                </a:lnTo>
                <a:lnTo>
                  <a:pt x="11074" y="12950"/>
                </a:lnTo>
                <a:lnTo>
                  <a:pt x="3060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1" name="object 1951"/>
          <p:cNvSpPr/>
          <p:nvPr/>
        </p:nvSpPr>
        <p:spPr>
          <a:xfrm>
            <a:off x="9385248" y="5461889"/>
            <a:ext cx="166204" cy="107314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2" name="object 1952"/>
          <p:cNvSpPr/>
          <p:nvPr/>
        </p:nvSpPr>
        <p:spPr>
          <a:xfrm>
            <a:off x="9385254" y="5461891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09" h="38735">
                <a:moveTo>
                  <a:pt x="16002" y="0"/>
                </a:moveTo>
                <a:lnTo>
                  <a:pt x="11481" y="6563"/>
                </a:lnTo>
                <a:lnTo>
                  <a:pt x="6767" y="14771"/>
                </a:lnTo>
                <a:lnTo>
                  <a:pt x="2669" y="24801"/>
                </a:lnTo>
                <a:lnTo>
                  <a:pt x="0" y="36829"/>
                </a:lnTo>
                <a:lnTo>
                  <a:pt x="5118" y="38696"/>
                </a:lnTo>
                <a:lnTo>
                  <a:pt x="6197" y="33858"/>
                </a:lnTo>
                <a:lnTo>
                  <a:pt x="7493" y="27800"/>
                </a:lnTo>
                <a:lnTo>
                  <a:pt x="10591" y="12966"/>
                </a:lnTo>
                <a:lnTo>
                  <a:pt x="13322" y="6108"/>
                </a:lnTo>
                <a:lnTo>
                  <a:pt x="16319" y="177"/>
                </a:lnTo>
                <a:lnTo>
                  <a:pt x="16002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3" name="object 1953"/>
          <p:cNvSpPr/>
          <p:nvPr/>
        </p:nvSpPr>
        <p:spPr>
          <a:xfrm>
            <a:off x="9397377" y="5477743"/>
            <a:ext cx="12700" cy="27305"/>
          </a:xfrm>
          <a:custGeom>
            <a:avLst/>
            <a:gdLst/>
            <a:ahLst/>
            <a:cxnLst/>
            <a:rect l="l" t="t" r="r" b="b"/>
            <a:pathLst>
              <a:path w="12700" h="27304">
                <a:moveTo>
                  <a:pt x="12255" y="0"/>
                </a:moveTo>
                <a:lnTo>
                  <a:pt x="7479" y="6525"/>
                </a:lnTo>
                <a:lnTo>
                  <a:pt x="3960" y="13161"/>
                </a:lnTo>
                <a:lnTo>
                  <a:pt x="1547" y="19500"/>
                </a:lnTo>
                <a:lnTo>
                  <a:pt x="0" y="25361"/>
                </a:lnTo>
                <a:lnTo>
                  <a:pt x="3898" y="26733"/>
                </a:lnTo>
                <a:lnTo>
                  <a:pt x="4972" y="18643"/>
                </a:lnTo>
                <a:lnTo>
                  <a:pt x="6216" y="13123"/>
                </a:lnTo>
                <a:lnTo>
                  <a:pt x="8367" y="7782"/>
                </a:lnTo>
                <a:lnTo>
                  <a:pt x="12255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4" name="object 1954"/>
          <p:cNvSpPr/>
          <p:nvPr/>
        </p:nvSpPr>
        <p:spPr>
          <a:xfrm>
            <a:off x="9408945" y="5485692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11328" y="0"/>
                </a:moveTo>
                <a:lnTo>
                  <a:pt x="5245" y="7124"/>
                </a:lnTo>
                <a:lnTo>
                  <a:pt x="1866" y="14909"/>
                </a:lnTo>
                <a:lnTo>
                  <a:pt x="0" y="21551"/>
                </a:lnTo>
                <a:lnTo>
                  <a:pt x="3568" y="22872"/>
                </a:lnTo>
                <a:lnTo>
                  <a:pt x="5842" y="10731"/>
                </a:lnTo>
                <a:lnTo>
                  <a:pt x="1132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5" name="object 1955"/>
          <p:cNvSpPr/>
          <p:nvPr/>
        </p:nvSpPr>
        <p:spPr>
          <a:xfrm>
            <a:off x="9422327" y="5493791"/>
            <a:ext cx="14604" cy="20320"/>
          </a:xfrm>
          <a:custGeom>
            <a:avLst/>
            <a:gdLst/>
            <a:ahLst/>
            <a:cxnLst/>
            <a:rect l="l" t="t" r="r" b="b"/>
            <a:pathLst>
              <a:path w="14604" h="20320">
                <a:moveTo>
                  <a:pt x="13982" y="0"/>
                </a:moveTo>
                <a:lnTo>
                  <a:pt x="7251" y="5829"/>
                </a:lnTo>
                <a:lnTo>
                  <a:pt x="2857" y="12623"/>
                </a:lnTo>
                <a:lnTo>
                  <a:pt x="0" y="18707"/>
                </a:lnTo>
                <a:lnTo>
                  <a:pt x="3365" y="20180"/>
                </a:lnTo>
                <a:lnTo>
                  <a:pt x="7467" y="9093"/>
                </a:lnTo>
                <a:lnTo>
                  <a:pt x="13982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6" name="object 1956"/>
          <p:cNvSpPr/>
          <p:nvPr/>
        </p:nvSpPr>
        <p:spPr>
          <a:xfrm>
            <a:off x="9434441" y="5503180"/>
            <a:ext cx="12065" cy="16510"/>
          </a:xfrm>
          <a:custGeom>
            <a:avLst/>
            <a:gdLst/>
            <a:ahLst/>
            <a:cxnLst/>
            <a:rect l="l" t="t" r="r" b="b"/>
            <a:pathLst>
              <a:path w="12065" h="16510">
                <a:moveTo>
                  <a:pt x="12052" y="0"/>
                </a:moveTo>
                <a:lnTo>
                  <a:pt x="6667" y="4648"/>
                </a:lnTo>
                <a:lnTo>
                  <a:pt x="2781" y="9918"/>
                </a:lnTo>
                <a:lnTo>
                  <a:pt x="0" y="14973"/>
                </a:lnTo>
                <a:lnTo>
                  <a:pt x="1955" y="15963"/>
                </a:lnTo>
                <a:lnTo>
                  <a:pt x="2920" y="16497"/>
                </a:lnTo>
                <a:lnTo>
                  <a:pt x="6959" y="7137"/>
                </a:lnTo>
                <a:lnTo>
                  <a:pt x="12052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7" name="object 1957"/>
          <p:cNvSpPr/>
          <p:nvPr/>
        </p:nvSpPr>
        <p:spPr>
          <a:xfrm>
            <a:off x="9447532" y="5512602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13131" y="0"/>
                </a:moveTo>
                <a:lnTo>
                  <a:pt x="7569" y="3822"/>
                </a:lnTo>
                <a:lnTo>
                  <a:pt x="3263" y="8356"/>
                </a:lnTo>
                <a:lnTo>
                  <a:pt x="0" y="12814"/>
                </a:lnTo>
                <a:lnTo>
                  <a:pt x="2768" y="14427"/>
                </a:lnTo>
                <a:lnTo>
                  <a:pt x="7696" y="6070"/>
                </a:lnTo>
                <a:lnTo>
                  <a:pt x="13131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8" name="object 1958"/>
          <p:cNvSpPr/>
          <p:nvPr/>
        </p:nvSpPr>
        <p:spPr>
          <a:xfrm>
            <a:off x="9460072" y="5520452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12801" y="0"/>
                </a:moveTo>
                <a:lnTo>
                  <a:pt x="7416" y="3682"/>
                </a:lnTo>
                <a:lnTo>
                  <a:pt x="3238" y="8026"/>
                </a:lnTo>
                <a:lnTo>
                  <a:pt x="0" y="12318"/>
                </a:lnTo>
                <a:lnTo>
                  <a:pt x="2705" y="13919"/>
                </a:lnTo>
                <a:lnTo>
                  <a:pt x="7556" y="5803"/>
                </a:lnTo>
                <a:lnTo>
                  <a:pt x="12801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9" name="object 1959"/>
          <p:cNvSpPr/>
          <p:nvPr/>
        </p:nvSpPr>
        <p:spPr>
          <a:xfrm>
            <a:off x="9474953" y="5532241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10083" y="0"/>
                </a:moveTo>
                <a:lnTo>
                  <a:pt x="6045" y="2768"/>
                </a:lnTo>
                <a:lnTo>
                  <a:pt x="2730" y="5943"/>
                </a:lnTo>
                <a:lnTo>
                  <a:pt x="0" y="9169"/>
                </a:lnTo>
                <a:lnTo>
                  <a:pt x="1485" y="10033"/>
                </a:lnTo>
                <a:lnTo>
                  <a:pt x="2247" y="10439"/>
                </a:lnTo>
                <a:lnTo>
                  <a:pt x="6261" y="4241"/>
                </a:lnTo>
                <a:lnTo>
                  <a:pt x="1008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0" name="object 1960"/>
          <p:cNvSpPr/>
          <p:nvPr/>
        </p:nvSpPr>
        <p:spPr>
          <a:xfrm>
            <a:off x="9486478" y="5535744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344" y="0"/>
                </a:moveTo>
                <a:lnTo>
                  <a:pt x="7112" y="3606"/>
                </a:lnTo>
                <a:lnTo>
                  <a:pt x="3086" y="7848"/>
                </a:lnTo>
                <a:lnTo>
                  <a:pt x="0" y="12026"/>
                </a:lnTo>
                <a:lnTo>
                  <a:pt x="2667" y="13423"/>
                </a:lnTo>
                <a:lnTo>
                  <a:pt x="7264" y="5651"/>
                </a:lnTo>
                <a:lnTo>
                  <a:pt x="1234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1" name="object 1961"/>
          <p:cNvSpPr/>
          <p:nvPr/>
        </p:nvSpPr>
        <p:spPr>
          <a:xfrm>
            <a:off x="9500093" y="5543686"/>
            <a:ext cx="8890" cy="12065"/>
          </a:xfrm>
          <a:custGeom>
            <a:avLst/>
            <a:gdLst/>
            <a:ahLst/>
            <a:cxnLst/>
            <a:rect l="l" t="t" r="r" b="b"/>
            <a:pathLst>
              <a:path w="8890" h="12064">
                <a:moveTo>
                  <a:pt x="8547" y="0"/>
                </a:moveTo>
                <a:lnTo>
                  <a:pt x="4965" y="3467"/>
                </a:lnTo>
                <a:lnTo>
                  <a:pt x="2171" y="7200"/>
                </a:lnTo>
                <a:lnTo>
                  <a:pt x="0" y="10896"/>
                </a:lnTo>
                <a:lnTo>
                  <a:pt x="1574" y="11645"/>
                </a:lnTo>
                <a:lnTo>
                  <a:pt x="2387" y="11988"/>
                </a:lnTo>
                <a:lnTo>
                  <a:pt x="5372" y="5003"/>
                </a:lnTo>
                <a:lnTo>
                  <a:pt x="854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2" name="object 1962"/>
          <p:cNvSpPr/>
          <p:nvPr/>
        </p:nvSpPr>
        <p:spPr>
          <a:xfrm>
            <a:off x="9514937" y="5551051"/>
            <a:ext cx="8255" cy="10795"/>
          </a:xfrm>
          <a:custGeom>
            <a:avLst/>
            <a:gdLst/>
            <a:ahLst/>
            <a:cxnLst/>
            <a:rect l="l" t="t" r="r" b="b"/>
            <a:pathLst>
              <a:path w="8254" h="10795">
                <a:moveTo>
                  <a:pt x="7886" y="0"/>
                </a:moveTo>
                <a:lnTo>
                  <a:pt x="4660" y="3124"/>
                </a:lnTo>
                <a:lnTo>
                  <a:pt x="2070" y="6476"/>
                </a:lnTo>
                <a:lnTo>
                  <a:pt x="0" y="9804"/>
                </a:lnTo>
                <a:lnTo>
                  <a:pt x="2298" y="10655"/>
                </a:lnTo>
                <a:lnTo>
                  <a:pt x="5105" y="4381"/>
                </a:lnTo>
                <a:lnTo>
                  <a:pt x="788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3" name="object 1963"/>
          <p:cNvSpPr/>
          <p:nvPr/>
        </p:nvSpPr>
        <p:spPr>
          <a:xfrm>
            <a:off x="9527850" y="5554290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4">
                <a:moveTo>
                  <a:pt x="5854" y="0"/>
                </a:moveTo>
                <a:lnTo>
                  <a:pt x="3276" y="3619"/>
                </a:lnTo>
                <a:lnTo>
                  <a:pt x="1397" y="7327"/>
                </a:lnTo>
                <a:lnTo>
                  <a:pt x="0" y="10934"/>
                </a:lnTo>
                <a:lnTo>
                  <a:pt x="368" y="11061"/>
                </a:lnTo>
                <a:lnTo>
                  <a:pt x="2324" y="11607"/>
                </a:lnTo>
                <a:lnTo>
                  <a:pt x="3898" y="4876"/>
                </a:lnTo>
                <a:lnTo>
                  <a:pt x="585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4" name="object 1964"/>
          <p:cNvSpPr/>
          <p:nvPr/>
        </p:nvSpPr>
        <p:spPr>
          <a:xfrm>
            <a:off x="9377371" y="5506940"/>
            <a:ext cx="180340" cy="79375"/>
          </a:xfrm>
          <a:custGeom>
            <a:avLst/>
            <a:gdLst/>
            <a:ahLst/>
            <a:cxnLst/>
            <a:rect l="l" t="t" r="r" b="b"/>
            <a:pathLst>
              <a:path w="180340" h="79375">
                <a:moveTo>
                  <a:pt x="14661" y="0"/>
                </a:moveTo>
                <a:lnTo>
                  <a:pt x="4053" y="932"/>
                </a:lnTo>
                <a:lnTo>
                  <a:pt x="0" y="9209"/>
                </a:lnTo>
                <a:lnTo>
                  <a:pt x="2146" y="22352"/>
                </a:lnTo>
                <a:lnTo>
                  <a:pt x="15492" y="38888"/>
                </a:lnTo>
                <a:lnTo>
                  <a:pt x="45035" y="57345"/>
                </a:lnTo>
                <a:lnTo>
                  <a:pt x="79099" y="75239"/>
                </a:lnTo>
                <a:lnTo>
                  <a:pt x="91137" y="79280"/>
                </a:lnTo>
                <a:lnTo>
                  <a:pt x="148042" y="79280"/>
                </a:lnTo>
                <a:lnTo>
                  <a:pt x="163603" y="76484"/>
                </a:lnTo>
                <a:lnTo>
                  <a:pt x="179835" y="71448"/>
                </a:lnTo>
                <a:lnTo>
                  <a:pt x="168013" y="66675"/>
                </a:lnTo>
                <a:lnTo>
                  <a:pt x="137564" y="57808"/>
                </a:lnTo>
                <a:lnTo>
                  <a:pt x="97918" y="40492"/>
                </a:lnTo>
                <a:lnTo>
                  <a:pt x="62678" y="21186"/>
                </a:lnTo>
                <a:lnTo>
                  <a:pt x="34564" y="7220"/>
                </a:lnTo>
                <a:lnTo>
                  <a:pt x="14661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5" name="object 1965"/>
          <p:cNvSpPr/>
          <p:nvPr/>
        </p:nvSpPr>
        <p:spPr>
          <a:xfrm>
            <a:off x="9418844" y="5543947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1371" y="0"/>
                </a:moveTo>
                <a:lnTo>
                  <a:pt x="0" y="2057"/>
                </a:lnTo>
                <a:lnTo>
                  <a:pt x="888" y="3848"/>
                </a:lnTo>
                <a:lnTo>
                  <a:pt x="4457" y="6134"/>
                </a:lnTo>
                <a:lnTo>
                  <a:pt x="6464" y="6235"/>
                </a:lnTo>
                <a:lnTo>
                  <a:pt x="7823" y="4140"/>
                </a:lnTo>
                <a:lnTo>
                  <a:pt x="6908" y="2374"/>
                </a:lnTo>
                <a:lnTo>
                  <a:pt x="3365" y="63"/>
                </a:lnTo>
                <a:lnTo>
                  <a:pt x="137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6" name="object 1966"/>
          <p:cNvSpPr/>
          <p:nvPr/>
        </p:nvSpPr>
        <p:spPr>
          <a:xfrm>
            <a:off x="9437991" y="5576716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587" y="0"/>
                </a:moveTo>
                <a:lnTo>
                  <a:pt x="0" y="1904"/>
                </a:lnTo>
                <a:lnTo>
                  <a:pt x="647" y="3771"/>
                </a:lnTo>
                <a:lnTo>
                  <a:pt x="2298" y="5105"/>
                </a:lnTo>
                <a:lnTo>
                  <a:pt x="3924" y="6489"/>
                </a:lnTo>
                <a:lnTo>
                  <a:pt x="5892" y="6819"/>
                </a:lnTo>
                <a:lnTo>
                  <a:pt x="7480" y="4914"/>
                </a:lnTo>
                <a:lnTo>
                  <a:pt x="6819" y="3035"/>
                </a:lnTo>
                <a:lnTo>
                  <a:pt x="5194" y="1689"/>
                </a:lnTo>
                <a:lnTo>
                  <a:pt x="3568" y="304"/>
                </a:lnTo>
                <a:lnTo>
                  <a:pt x="158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7" name="object 1967"/>
          <p:cNvSpPr/>
          <p:nvPr/>
        </p:nvSpPr>
        <p:spPr>
          <a:xfrm>
            <a:off x="9392895" y="5521600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00" y="0"/>
                </a:moveTo>
                <a:lnTo>
                  <a:pt x="0" y="1892"/>
                </a:lnTo>
                <a:lnTo>
                  <a:pt x="660" y="3759"/>
                </a:lnTo>
                <a:lnTo>
                  <a:pt x="2285" y="5130"/>
                </a:lnTo>
                <a:lnTo>
                  <a:pt x="3924" y="6477"/>
                </a:lnTo>
                <a:lnTo>
                  <a:pt x="5905" y="6819"/>
                </a:lnTo>
                <a:lnTo>
                  <a:pt x="6692" y="5854"/>
                </a:lnTo>
                <a:lnTo>
                  <a:pt x="7505" y="4902"/>
                </a:lnTo>
                <a:lnTo>
                  <a:pt x="6832" y="3035"/>
                </a:lnTo>
                <a:lnTo>
                  <a:pt x="3568" y="317"/>
                </a:lnTo>
                <a:lnTo>
                  <a:pt x="160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8" name="object 1968"/>
          <p:cNvSpPr/>
          <p:nvPr/>
        </p:nvSpPr>
        <p:spPr>
          <a:xfrm>
            <a:off x="9497213" y="5582462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447" y="0"/>
                </a:moveTo>
                <a:lnTo>
                  <a:pt x="457" y="177"/>
                </a:lnTo>
                <a:lnTo>
                  <a:pt x="0" y="1358"/>
                </a:lnTo>
                <a:lnTo>
                  <a:pt x="635" y="2120"/>
                </a:lnTo>
                <a:lnTo>
                  <a:pt x="2641" y="2870"/>
                </a:lnTo>
                <a:lnTo>
                  <a:pt x="3632" y="2705"/>
                </a:lnTo>
                <a:lnTo>
                  <a:pt x="4076" y="1524"/>
                </a:lnTo>
                <a:lnTo>
                  <a:pt x="3441" y="749"/>
                </a:lnTo>
                <a:lnTo>
                  <a:pt x="144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9" name="object 1969"/>
          <p:cNvSpPr/>
          <p:nvPr/>
        </p:nvSpPr>
        <p:spPr>
          <a:xfrm>
            <a:off x="9369328" y="5520644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825" y="0"/>
                </a:moveTo>
                <a:lnTo>
                  <a:pt x="419" y="469"/>
                </a:lnTo>
                <a:lnTo>
                  <a:pt x="0" y="914"/>
                </a:lnTo>
                <a:lnTo>
                  <a:pt x="292" y="1866"/>
                </a:lnTo>
                <a:lnTo>
                  <a:pt x="1104" y="2578"/>
                </a:lnTo>
                <a:lnTo>
                  <a:pt x="1892" y="3302"/>
                </a:lnTo>
                <a:lnTo>
                  <a:pt x="2870" y="3492"/>
                </a:lnTo>
                <a:lnTo>
                  <a:pt x="3733" y="2578"/>
                </a:lnTo>
                <a:lnTo>
                  <a:pt x="3403" y="1612"/>
                </a:lnTo>
                <a:lnTo>
                  <a:pt x="1816" y="190"/>
                </a:lnTo>
                <a:lnTo>
                  <a:pt x="82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0" name="object 1970"/>
          <p:cNvSpPr/>
          <p:nvPr/>
        </p:nvSpPr>
        <p:spPr>
          <a:xfrm>
            <a:off x="9391665" y="5539074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812" y="0"/>
                </a:moveTo>
                <a:lnTo>
                  <a:pt x="0" y="939"/>
                </a:lnTo>
                <a:lnTo>
                  <a:pt x="279" y="1879"/>
                </a:lnTo>
                <a:lnTo>
                  <a:pt x="1092" y="2590"/>
                </a:lnTo>
                <a:lnTo>
                  <a:pt x="1866" y="3314"/>
                </a:lnTo>
                <a:lnTo>
                  <a:pt x="2857" y="3505"/>
                </a:lnTo>
                <a:lnTo>
                  <a:pt x="3708" y="2590"/>
                </a:lnTo>
                <a:lnTo>
                  <a:pt x="3390" y="1638"/>
                </a:lnTo>
                <a:lnTo>
                  <a:pt x="1803" y="203"/>
                </a:lnTo>
                <a:lnTo>
                  <a:pt x="81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1" name="object 1971"/>
          <p:cNvSpPr/>
          <p:nvPr/>
        </p:nvSpPr>
        <p:spPr>
          <a:xfrm>
            <a:off x="9477307" y="556963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447" y="0"/>
                </a:moveTo>
                <a:lnTo>
                  <a:pt x="457" y="190"/>
                </a:lnTo>
                <a:lnTo>
                  <a:pt x="241" y="774"/>
                </a:lnTo>
                <a:lnTo>
                  <a:pt x="0" y="1346"/>
                </a:lnTo>
                <a:lnTo>
                  <a:pt x="635" y="2120"/>
                </a:lnTo>
                <a:lnTo>
                  <a:pt x="1625" y="2514"/>
                </a:lnTo>
                <a:lnTo>
                  <a:pt x="2641" y="2882"/>
                </a:lnTo>
                <a:lnTo>
                  <a:pt x="3644" y="2705"/>
                </a:lnTo>
                <a:lnTo>
                  <a:pt x="3848" y="2108"/>
                </a:lnTo>
                <a:lnTo>
                  <a:pt x="4076" y="1536"/>
                </a:lnTo>
                <a:lnTo>
                  <a:pt x="3441" y="762"/>
                </a:lnTo>
                <a:lnTo>
                  <a:pt x="2438" y="393"/>
                </a:lnTo>
                <a:lnTo>
                  <a:pt x="144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2" name="object 1972"/>
          <p:cNvSpPr/>
          <p:nvPr/>
        </p:nvSpPr>
        <p:spPr>
          <a:xfrm>
            <a:off x="9406424" y="5536805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825" y="0"/>
                </a:moveTo>
                <a:lnTo>
                  <a:pt x="0" y="927"/>
                </a:lnTo>
                <a:lnTo>
                  <a:pt x="304" y="1866"/>
                </a:lnTo>
                <a:lnTo>
                  <a:pt x="1892" y="3302"/>
                </a:lnTo>
                <a:lnTo>
                  <a:pt x="2870" y="3492"/>
                </a:lnTo>
                <a:lnTo>
                  <a:pt x="3708" y="2578"/>
                </a:lnTo>
                <a:lnTo>
                  <a:pt x="3416" y="1612"/>
                </a:lnTo>
                <a:lnTo>
                  <a:pt x="1816" y="190"/>
                </a:lnTo>
                <a:lnTo>
                  <a:pt x="82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3" name="object 1973"/>
          <p:cNvSpPr/>
          <p:nvPr/>
        </p:nvSpPr>
        <p:spPr>
          <a:xfrm>
            <a:off x="9414294" y="5559348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191" y="0"/>
                </a:moveTo>
                <a:lnTo>
                  <a:pt x="1295" y="495"/>
                </a:lnTo>
                <a:lnTo>
                  <a:pt x="0" y="3924"/>
                </a:lnTo>
                <a:lnTo>
                  <a:pt x="1854" y="6197"/>
                </a:lnTo>
                <a:lnTo>
                  <a:pt x="7696" y="8369"/>
                </a:lnTo>
                <a:lnTo>
                  <a:pt x="10591" y="7886"/>
                </a:lnTo>
                <a:lnTo>
                  <a:pt x="11887" y="4470"/>
                </a:lnTo>
                <a:lnTo>
                  <a:pt x="10033" y="2184"/>
                </a:lnTo>
                <a:lnTo>
                  <a:pt x="4191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4" name="object 1974"/>
          <p:cNvSpPr/>
          <p:nvPr/>
        </p:nvSpPr>
        <p:spPr>
          <a:xfrm>
            <a:off x="9511489" y="5572300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20">
                <a:moveTo>
                  <a:pt x="8597" y="0"/>
                </a:moveTo>
                <a:lnTo>
                  <a:pt x="5486" y="279"/>
                </a:lnTo>
                <a:lnTo>
                  <a:pt x="2387" y="596"/>
                </a:lnTo>
                <a:lnTo>
                  <a:pt x="0" y="2311"/>
                </a:lnTo>
                <a:lnTo>
                  <a:pt x="368" y="5968"/>
                </a:lnTo>
                <a:lnTo>
                  <a:pt x="3022" y="7200"/>
                </a:lnTo>
                <a:lnTo>
                  <a:pt x="9220" y="6578"/>
                </a:lnTo>
                <a:lnTo>
                  <a:pt x="11620" y="4876"/>
                </a:lnTo>
                <a:lnTo>
                  <a:pt x="11264" y="1231"/>
                </a:lnTo>
                <a:lnTo>
                  <a:pt x="859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5" name="object 1975"/>
          <p:cNvSpPr/>
          <p:nvPr/>
        </p:nvSpPr>
        <p:spPr>
          <a:xfrm>
            <a:off x="9374832" y="5514097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60">
                <a:moveTo>
                  <a:pt x="2146" y="0"/>
                </a:moveTo>
                <a:lnTo>
                  <a:pt x="0" y="2971"/>
                </a:lnTo>
                <a:lnTo>
                  <a:pt x="1181" y="5651"/>
                </a:lnTo>
                <a:lnTo>
                  <a:pt x="6235" y="9270"/>
                </a:lnTo>
                <a:lnTo>
                  <a:pt x="9194" y="9563"/>
                </a:lnTo>
                <a:lnTo>
                  <a:pt x="11315" y="6591"/>
                </a:lnTo>
                <a:lnTo>
                  <a:pt x="10134" y="3911"/>
                </a:lnTo>
                <a:lnTo>
                  <a:pt x="5067" y="266"/>
                </a:lnTo>
                <a:lnTo>
                  <a:pt x="214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6" name="object 1976"/>
          <p:cNvSpPr/>
          <p:nvPr/>
        </p:nvSpPr>
        <p:spPr>
          <a:xfrm>
            <a:off x="9455573" y="5571061"/>
            <a:ext cx="10160" cy="6985"/>
          </a:xfrm>
          <a:custGeom>
            <a:avLst/>
            <a:gdLst/>
            <a:ahLst/>
            <a:cxnLst/>
            <a:rect l="l" t="t" r="r" b="b"/>
            <a:pathLst>
              <a:path w="10159" h="6985">
                <a:moveTo>
                  <a:pt x="3238" y="0"/>
                </a:moveTo>
                <a:lnTo>
                  <a:pt x="901" y="546"/>
                </a:lnTo>
                <a:lnTo>
                  <a:pt x="0" y="3365"/>
                </a:lnTo>
                <a:lnTo>
                  <a:pt x="1600" y="5143"/>
                </a:lnTo>
                <a:lnTo>
                  <a:pt x="4013" y="5905"/>
                </a:lnTo>
                <a:lnTo>
                  <a:pt x="6451" y="6642"/>
                </a:lnTo>
                <a:lnTo>
                  <a:pt x="8775" y="6108"/>
                </a:lnTo>
                <a:lnTo>
                  <a:pt x="9194" y="4698"/>
                </a:lnTo>
                <a:lnTo>
                  <a:pt x="9664" y="3276"/>
                </a:lnTo>
                <a:lnTo>
                  <a:pt x="8051" y="1523"/>
                </a:lnTo>
                <a:lnTo>
                  <a:pt x="323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7" name="object 1977"/>
          <p:cNvSpPr/>
          <p:nvPr/>
        </p:nvSpPr>
        <p:spPr>
          <a:xfrm>
            <a:off x="9540590" y="5575621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965" y="0"/>
                </a:moveTo>
                <a:lnTo>
                  <a:pt x="0" y="1142"/>
                </a:lnTo>
                <a:lnTo>
                  <a:pt x="406" y="2273"/>
                </a:lnTo>
                <a:lnTo>
                  <a:pt x="2362" y="3911"/>
                </a:lnTo>
                <a:lnTo>
                  <a:pt x="3543" y="4102"/>
                </a:lnTo>
                <a:lnTo>
                  <a:pt x="4508" y="2946"/>
                </a:lnTo>
                <a:lnTo>
                  <a:pt x="4102" y="1828"/>
                </a:lnTo>
                <a:lnTo>
                  <a:pt x="2146" y="203"/>
                </a:lnTo>
                <a:lnTo>
                  <a:pt x="96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8" name="object 1978"/>
          <p:cNvSpPr/>
          <p:nvPr/>
        </p:nvSpPr>
        <p:spPr>
          <a:xfrm>
            <a:off x="9551187" y="5572234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1930" y="0"/>
                </a:moveTo>
                <a:lnTo>
                  <a:pt x="533" y="317"/>
                </a:lnTo>
                <a:lnTo>
                  <a:pt x="0" y="2019"/>
                </a:lnTo>
                <a:lnTo>
                  <a:pt x="939" y="3086"/>
                </a:lnTo>
                <a:lnTo>
                  <a:pt x="3848" y="3987"/>
                </a:lnTo>
                <a:lnTo>
                  <a:pt x="5257" y="3657"/>
                </a:lnTo>
                <a:lnTo>
                  <a:pt x="5803" y="1955"/>
                </a:lnTo>
                <a:lnTo>
                  <a:pt x="4813" y="901"/>
                </a:lnTo>
                <a:lnTo>
                  <a:pt x="3378" y="431"/>
                </a:lnTo>
                <a:lnTo>
                  <a:pt x="193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9" name="object 1979"/>
          <p:cNvSpPr/>
          <p:nvPr/>
        </p:nvSpPr>
        <p:spPr>
          <a:xfrm>
            <a:off x="9435683" y="5552758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2247" y="0"/>
                </a:moveTo>
                <a:lnTo>
                  <a:pt x="647" y="342"/>
                </a:lnTo>
                <a:lnTo>
                  <a:pt x="0" y="2298"/>
                </a:lnTo>
                <a:lnTo>
                  <a:pt x="1104" y="3530"/>
                </a:lnTo>
                <a:lnTo>
                  <a:pt x="4444" y="4622"/>
                </a:lnTo>
                <a:lnTo>
                  <a:pt x="6057" y="4267"/>
                </a:lnTo>
                <a:lnTo>
                  <a:pt x="6400" y="3289"/>
                </a:lnTo>
                <a:lnTo>
                  <a:pt x="6692" y="2311"/>
                </a:lnTo>
                <a:lnTo>
                  <a:pt x="5600" y="1066"/>
                </a:lnTo>
                <a:lnTo>
                  <a:pt x="224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0" name="object 1980"/>
          <p:cNvSpPr/>
          <p:nvPr/>
        </p:nvSpPr>
        <p:spPr>
          <a:xfrm>
            <a:off x="9485911" y="5581126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2184" y="0"/>
                </a:moveTo>
                <a:lnTo>
                  <a:pt x="660" y="279"/>
                </a:lnTo>
                <a:lnTo>
                  <a:pt x="0" y="2057"/>
                </a:lnTo>
                <a:lnTo>
                  <a:pt x="965" y="3251"/>
                </a:lnTo>
                <a:lnTo>
                  <a:pt x="4013" y="4394"/>
                </a:lnTo>
                <a:lnTo>
                  <a:pt x="5537" y="4127"/>
                </a:lnTo>
                <a:lnTo>
                  <a:pt x="6222" y="2336"/>
                </a:lnTo>
                <a:lnTo>
                  <a:pt x="5257" y="1143"/>
                </a:lnTo>
                <a:lnTo>
                  <a:pt x="218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1" name="object 1981"/>
          <p:cNvSpPr/>
          <p:nvPr/>
        </p:nvSpPr>
        <p:spPr>
          <a:xfrm>
            <a:off x="9341548" y="5534367"/>
            <a:ext cx="57309" cy="38290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2" name="object 1982"/>
          <p:cNvSpPr/>
          <p:nvPr/>
        </p:nvSpPr>
        <p:spPr>
          <a:xfrm>
            <a:off x="9341544" y="5534638"/>
            <a:ext cx="53340" cy="38100"/>
          </a:xfrm>
          <a:custGeom>
            <a:avLst/>
            <a:gdLst/>
            <a:ahLst/>
            <a:cxnLst/>
            <a:rect l="l" t="t" r="r" b="b"/>
            <a:pathLst>
              <a:path w="53340" h="38100">
                <a:moveTo>
                  <a:pt x="21916" y="34979"/>
                </a:moveTo>
                <a:lnTo>
                  <a:pt x="25400" y="36537"/>
                </a:lnTo>
                <a:lnTo>
                  <a:pt x="30683" y="37515"/>
                </a:lnTo>
                <a:lnTo>
                  <a:pt x="21916" y="34979"/>
                </a:lnTo>
                <a:close/>
              </a:path>
              <a:path w="53340" h="38100">
                <a:moveTo>
                  <a:pt x="21310" y="29400"/>
                </a:moveTo>
                <a:lnTo>
                  <a:pt x="15887" y="29400"/>
                </a:lnTo>
                <a:lnTo>
                  <a:pt x="25933" y="35052"/>
                </a:lnTo>
                <a:lnTo>
                  <a:pt x="37172" y="34632"/>
                </a:lnTo>
                <a:lnTo>
                  <a:pt x="29454" y="32527"/>
                </a:lnTo>
                <a:lnTo>
                  <a:pt x="21310" y="29400"/>
                </a:lnTo>
                <a:close/>
              </a:path>
              <a:path w="53340" h="38100">
                <a:moveTo>
                  <a:pt x="20370" y="34287"/>
                </a:moveTo>
                <a:lnTo>
                  <a:pt x="20675" y="34620"/>
                </a:lnTo>
                <a:lnTo>
                  <a:pt x="21916" y="34979"/>
                </a:lnTo>
                <a:lnTo>
                  <a:pt x="20370" y="34287"/>
                </a:lnTo>
                <a:close/>
              </a:path>
              <a:path w="53340" h="38100">
                <a:moveTo>
                  <a:pt x="29463" y="0"/>
                </a:moveTo>
                <a:lnTo>
                  <a:pt x="20260" y="1308"/>
                </a:lnTo>
                <a:lnTo>
                  <a:pt x="14198" y="3181"/>
                </a:lnTo>
                <a:lnTo>
                  <a:pt x="8347" y="6986"/>
                </a:lnTo>
                <a:lnTo>
                  <a:pt x="0" y="14020"/>
                </a:lnTo>
                <a:lnTo>
                  <a:pt x="4216" y="21475"/>
                </a:lnTo>
                <a:lnTo>
                  <a:pt x="14055" y="29400"/>
                </a:lnTo>
                <a:lnTo>
                  <a:pt x="19723" y="33997"/>
                </a:lnTo>
                <a:lnTo>
                  <a:pt x="20370" y="34287"/>
                </a:lnTo>
                <a:lnTo>
                  <a:pt x="15887" y="29400"/>
                </a:lnTo>
                <a:lnTo>
                  <a:pt x="21310" y="29400"/>
                </a:lnTo>
                <a:lnTo>
                  <a:pt x="21037" y="29295"/>
                </a:lnTo>
                <a:lnTo>
                  <a:pt x="15602" y="26192"/>
                </a:lnTo>
                <a:lnTo>
                  <a:pt x="16827" y="24472"/>
                </a:lnTo>
                <a:lnTo>
                  <a:pt x="21670" y="24087"/>
                </a:lnTo>
                <a:lnTo>
                  <a:pt x="36287" y="24087"/>
                </a:lnTo>
                <a:lnTo>
                  <a:pt x="28832" y="21890"/>
                </a:lnTo>
                <a:lnTo>
                  <a:pt x="21172" y="20494"/>
                </a:lnTo>
                <a:lnTo>
                  <a:pt x="8445" y="18910"/>
                </a:lnTo>
                <a:lnTo>
                  <a:pt x="13055" y="17437"/>
                </a:lnTo>
                <a:lnTo>
                  <a:pt x="23385" y="14694"/>
                </a:lnTo>
                <a:lnTo>
                  <a:pt x="30972" y="13976"/>
                </a:lnTo>
                <a:lnTo>
                  <a:pt x="42281" y="13976"/>
                </a:lnTo>
                <a:lnTo>
                  <a:pt x="41397" y="13528"/>
                </a:lnTo>
                <a:lnTo>
                  <a:pt x="40580" y="13271"/>
                </a:lnTo>
                <a:lnTo>
                  <a:pt x="11379" y="13271"/>
                </a:lnTo>
                <a:lnTo>
                  <a:pt x="20132" y="8331"/>
                </a:lnTo>
                <a:lnTo>
                  <a:pt x="10706" y="8331"/>
                </a:lnTo>
                <a:lnTo>
                  <a:pt x="14211" y="4191"/>
                </a:lnTo>
                <a:lnTo>
                  <a:pt x="24151" y="1290"/>
                </a:lnTo>
                <a:lnTo>
                  <a:pt x="29463" y="0"/>
                </a:lnTo>
                <a:close/>
              </a:path>
              <a:path w="53340" h="38100">
                <a:moveTo>
                  <a:pt x="36287" y="24087"/>
                </a:moveTo>
                <a:lnTo>
                  <a:pt x="21670" y="24087"/>
                </a:lnTo>
                <a:lnTo>
                  <a:pt x="26519" y="24439"/>
                </a:lnTo>
                <a:lnTo>
                  <a:pt x="34285" y="25960"/>
                </a:lnTo>
                <a:lnTo>
                  <a:pt x="47879" y="29083"/>
                </a:lnTo>
                <a:lnTo>
                  <a:pt x="37840" y="24545"/>
                </a:lnTo>
                <a:lnTo>
                  <a:pt x="36287" y="24087"/>
                </a:lnTo>
                <a:close/>
              </a:path>
              <a:path w="53340" h="38100">
                <a:moveTo>
                  <a:pt x="42281" y="13976"/>
                </a:moveTo>
                <a:lnTo>
                  <a:pt x="30972" y="13976"/>
                </a:lnTo>
                <a:lnTo>
                  <a:pt x="39544" y="15458"/>
                </a:lnTo>
                <a:lnTo>
                  <a:pt x="52832" y="19316"/>
                </a:lnTo>
                <a:lnTo>
                  <a:pt x="42281" y="13976"/>
                </a:lnTo>
                <a:close/>
              </a:path>
              <a:path w="53340" h="38100">
                <a:moveTo>
                  <a:pt x="33267" y="10969"/>
                </a:moveTo>
                <a:lnTo>
                  <a:pt x="24557" y="11072"/>
                </a:lnTo>
                <a:lnTo>
                  <a:pt x="11379" y="13271"/>
                </a:lnTo>
                <a:lnTo>
                  <a:pt x="40580" y="13271"/>
                </a:lnTo>
                <a:lnTo>
                  <a:pt x="33267" y="10969"/>
                </a:lnTo>
                <a:close/>
              </a:path>
              <a:path w="53340" h="38100">
                <a:moveTo>
                  <a:pt x="44818" y="5878"/>
                </a:moveTo>
                <a:lnTo>
                  <a:pt x="27717" y="5878"/>
                </a:lnTo>
                <a:lnTo>
                  <a:pt x="36593" y="6172"/>
                </a:lnTo>
                <a:lnTo>
                  <a:pt x="50876" y="8534"/>
                </a:lnTo>
                <a:lnTo>
                  <a:pt x="44818" y="5878"/>
                </a:lnTo>
                <a:close/>
              </a:path>
              <a:path w="53340" h="38100">
                <a:moveTo>
                  <a:pt x="32148" y="2136"/>
                </a:moveTo>
                <a:lnTo>
                  <a:pt x="23649" y="3669"/>
                </a:lnTo>
                <a:lnTo>
                  <a:pt x="10706" y="8331"/>
                </a:lnTo>
                <a:lnTo>
                  <a:pt x="20132" y="8331"/>
                </a:lnTo>
                <a:lnTo>
                  <a:pt x="20547" y="8096"/>
                </a:lnTo>
                <a:lnTo>
                  <a:pt x="27717" y="5878"/>
                </a:lnTo>
                <a:lnTo>
                  <a:pt x="44818" y="5878"/>
                </a:lnTo>
                <a:lnTo>
                  <a:pt x="39968" y="3752"/>
                </a:lnTo>
                <a:lnTo>
                  <a:pt x="32148" y="2136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3" name="object 1983"/>
          <p:cNvSpPr/>
          <p:nvPr/>
        </p:nvSpPr>
        <p:spPr>
          <a:xfrm>
            <a:off x="7658119" y="5341374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1955" y="0"/>
                </a:moveTo>
                <a:lnTo>
                  <a:pt x="546" y="317"/>
                </a:lnTo>
                <a:lnTo>
                  <a:pt x="0" y="2031"/>
                </a:lnTo>
                <a:lnTo>
                  <a:pt x="977" y="3073"/>
                </a:lnTo>
                <a:lnTo>
                  <a:pt x="3860" y="3987"/>
                </a:lnTo>
                <a:lnTo>
                  <a:pt x="5257" y="3670"/>
                </a:lnTo>
                <a:lnTo>
                  <a:pt x="5791" y="1981"/>
                </a:lnTo>
                <a:lnTo>
                  <a:pt x="4838" y="927"/>
                </a:lnTo>
                <a:lnTo>
                  <a:pt x="1955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4" name="object 1984"/>
          <p:cNvSpPr/>
          <p:nvPr/>
        </p:nvSpPr>
        <p:spPr>
          <a:xfrm>
            <a:off x="7655151" y="5315446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914" y="0"/>
                </a:moveTo>
                <a:lnTo>
                  <a:pt x="0" y="673"/>
                </a:lnTo>
                <a:lnTo>
                  <a:pt x="88" y="1574"/>
                </a:lnTo>
                <a:lnTo>
                  <a:pt x="673" y="2349"/>
                </a:lnTo>
                <a:lnTo>
                  <a:pt x="1231" y="3136"/>
                </a:lnTo>
                <a:lnTo>
                  <a:pt x="2070" y="3467"/>
                </a:lnTo>
                <a:lnTo>
                  <a:pt x="2971" y="2819"/>
                </a:lnTo>
                <a:lnTo>
                  <a:pt x="2882" y="1892"/>
                </a:lnTo>
                <a:lnTo>
                  <a:pt x="2298" y="1130"/>
                </a:lnTo>
                <a:lnTo>
                  <a:pt x="1739" y="355"/>
                </a:lnTo>
                <a:lnTo>
                  <a:pt x="91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5" name="object 1985"/>
          <p:cNvSpPr/>
          <p:nvPr/>
        </p:nvSpPr>
        <p:spPr>
          <a:xfrm>
            <a:off x="7647778" y="5337574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2095" y="0"/>
                </a:moveTo>
                <a:lnTo>
                  <a:pt x="584" y="355"/>
                </a:lnTo>
                <a:lnTo>
                  <a:pt x="0" y="2184"/>
                </a:lnTo>
                <a:lnTo>
                  <a:pt x="1041" y="3302"/>
                </a:lnTo>
                <a:lnTo>
                  <a:pt x="2565" y="3810"/>
                </a:lnTo>
                <a:lnTo>
                  <a:pt x="4127" y="4279"/>
                </a:lnTo>
                <a:lnTo>
                  <a:pt x="5626" y="3949"/>
                </a:lnTo>
                <a:lnTo>
                  <a:pt x="6197" y="2120"/>
                </a:lnTo>
                <a:lnTo>
                  <a:pt x="5181" y="977"/>
                </a:lnTo>
                <a:lnTo>
                  <a:pt x="209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6" name="object 1986"/>
          <p:cNvSpPr/>
          <p:nvPr/>
        </p:nvSpPr>
        <p:spPr>
          <a:xfrm>
            <a:off x="7666031" y="5323772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1460" y="0"/>
                </a:moveTo>
                <a:lnTo>
                  <a:pt x="0" y="1206"/>
                </a:lnTo>
                <a:lnTo>
                  <a:pt x="254" y="2730"/>
                </a:lnTo>
                <a:lnTo>
                  <a:pt x="2336" y="5219"/>
                </a:lnTo>
                <a:lnTo>
                  <a:pt x="3771" y="5714"/>
                </a:lnTo>
                <a:lnTo>
                  <a:pt x="5245" y="4483"/>
                </a:lnTo>
                <a:lnTo>
                  <a:pt x="5003" y="2997"/>
                </a:lnTo>
                <a:lnTo>
                  <a:pt x="2908" y="507"/>
                </a:lnTo>
                <a:lnTo>
                  <a:pt x="146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7" name="object 1987"/>
          <p:cNvSpPr/>
          <p:nvPr/>
        </p:nvSpPr>
        <p:spPr>
          <a:xfrm>
            <a:off x="7651530" y="5325526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1841" y="0"/>
                </a:moveTo>
                <a:lnTo>
                  <a:pt x="711" y="0"/>
                </a:lnTo>
                <a:lnTo>
                  <a:pt x="0" y="1206"/>
                </a:lnTo>
                <a:lnTo>
                  <a:pt x="558" y="2184"/>
                </a:lnTo>
                <a:lnTo>
                  <a:pt x="2603" y="3390"/>
                </a:lnTo>
                <a:lnTo>
                  <a:pt x="3733" y="3390"/>
                </a:lnTo>
                <a:lnTo>
                  <a:pt x="4432" y="2171"/>
                </a:lnTo>
                <a:lnTo>
                  <a:pt x="3886" y="1206"/>
                </a:lnTo>
                <a:lnTo>
                  <a:pt x="184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8" name="object 1988"/>
          <p:cNvSpPr/>
          <p:nvPr/>
        </p:nvSpPr>
        <p:spPr>
          <a:xfrm>
            <a:off x="7665171" y="5307962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1130" y="0"/>
                </a:moveTo>
                <a:lnTo>
                  <a:pt x="0" y="838"/>
                </a:lnTo>
                <a:lnTo>
                  <a:pt x="101" y="1955"/>
                </a:lnTo>
                <a:lnTo>
                  <a:pt x="1498" y="3873"/>
                </a:lnTo>
                <a:lnTo>
                  <a:pt x="2540" y="4305"/>
                </a:lnTo>
                <a:lnTo>
                  <a:pt x="3670" y="3505"/>
                </a:lnTo>
                <a:lnTo>
                  <a:pt x="3568" y="2374"/>
                </a:lnTo>
                <a:lnTo>
                  <a:pt x="2844" y="1422"/>
                </a:lnTo>
                <a:lnTo>
                  <a:pt x="2171" y="457"/>
                </a:lnTo>
                <a:lnTo>
                  <a:pt x="113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9" name="object 1989"/>
          <p:cNvSpPr/>
          <p:nvPr/>
        </p:nvSpPr>
        <p:spPr>
          <a:xfrm>
            <a:off x="7662053" y="5333975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447" y="0"/>
                </a:moveTo>
                <a:lnTo>
                  <a:pt x="380" y="292"/>
                </a:lnTo>
                <a:lnTo>
                  <a:pt x="0" y="1638"/>
                </a:lnTo>
                <a:lnTo>
                  <a:pt x="787" y="2438"/>
                </a:lnTo>
                <a:lnTo>
                  <a:pt x="3073" y="3073"/>
                </a:lnTo>
                <a:lnTo>
                  <a:pt x="4165" y="2781"/>
                </a:lnTo>
                <a:lnTo>
                  <a:pt x="4546" y="1409"/>
                </a:lnTo>
                <a:lnTo>
                  <a:pt x="3746" y="622"/>
                </a:lnTo>
                <a:lnTo>
                  <a:pt x="144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0" name="object 1990"/>
          <p:cNvSpPr/>
          <p:nvPr/>
        </p:nvSpPr>
        <p:spPr>
          <a:xfrm>
            <a:off x="7636312" y="5331928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1765" y="0"/>
                </a:moveTo>
                <a:lnTo>
                  <a:pt x="660" y="50"/>
                </a:lnTo>
                <a:lnTo>
                  <a:pt x="304" y="673"/>
                </a:lnTo>
                <a:lnTo>
                  <a:pt x="0" y="1295"/>
                </a:lnTo>
                <a:lnTo>
                  <a:pt x="584" y="2235"/>
                </a:lnTo>
                <a:lnTo>
                  <a:pt x="1625" y="2806"/>
                </a:lnTo>
                <a:lnTo>
                  <a:pt x="2692" y="3352"/>
                </a:lnTo>
                <a:lnTo>
                  <a:pt x="3822" y="3302"/>
                </a:lnTo>
                <a:lnTo>
                  <a:pt x="4457" y="2057"/>
                </a:lnTo>
                <a:lnTo>
                  <a:pt x="3873" y="1104"/>
                </a:lnTo>
                <a:lnTo>
                  <a:pt x="176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1" name="object 1991"/>
          <p:cNvSpPr/>
          <p:nvPr/>
        </p:nvSpPr>
        <p:spPr>
          <a:xfrm>
            <a:off x="7647495" y="52905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2" name="object 1992"/>
          <p:cNvSpPr/>
          <p:nvPr/>
        </p:nvSpPr>
        <p:spPr>
          <a:xfrm>
            <a:off x="7621153" y="531591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7" y="17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3" name="object 1993"/>
          <p:cNvSpPr/>
          <p:nvPr/>
        </p:nvSpPr>
        <p:spPr>
          <a:xfrm>
            <a:off x="7617314" y="5289435"/>
            <a:ext cx="81280" cy="67310"/>
          </a:xfrm>
          <a:custGeom>
            <a:avLst/>
            <a:gdLst/>
            <a:ahLst/>
            <a:cxnLst/>
            <a:rect l="l" t="t" r="r" b="b"/>
            <a:pathLst>
              <a:path w="81279" h="67310">
                <a:moveTo>
                  <a:pt x="33934" y="64509"/>
                </a:moveTo>
                <a:lnTo>
                  <a:pt x="38269" y="66082"/>
                </a:lnTo>
                <a:lnTo>
                  <a:pt x="55608" y="67036"/>
                </a:lnTo>
                <a:lnTo>
                  <a:pt x="65095" y="65493"/>
                </a:lnTo>
                <a:lnTo>
                  <a:pt x="45262" y="65493"/>
                </a:lnTo>
                <a:lnTo>
                  <a:pt x="38879" y="65413"/>
                </a:lnTo>
                <a:lnTo>
                  <a:pt x="33934" y="64509"/>
                </a:lnTo>
                <a:close/>
              </a:path>
              <a:path w="81279" h="67310">
                <a:moveTo>
                  <a:pt x="75182" y="58953"/>
                </a:moveTo>
                <a:lnTo>
                  <a:pt x="52146" y="58953"/>
                </a:lnTo>
                <a:lnTo>
                  <a:pt x="57581" y="64477"/>
                </a:lnTo>
                <a:lnTo>
                  <a:pt x="45262" y="65493"/>
                </a:lnTo>
                <a:lnTo>
                  <a:pt x="65095" y="65493"/>
                </a:lnTo>
                <a:lnTo>
                  <a:pt x="67720" y="65066"/>
                </a:lnTo>
                <a:lnTo>
                  <a:pt x="72275" y="63639"/>
                </a:lnTo>
                <a:lnTo>
                  <a:pt x="75182" y="58953"/>
                </a:lnTo>
                <a:close/>
              </a:path>
              <a:path w="81279" h="67310">
                <a:moveTo>
                  <a:pt x="18034" y="58737"/>
                </a:moveTo>
                <a:lnTo>
                  <a:pt x="25246" y="61932"/>
                </a:lnTo>
                <a:lnTo>
                  <a:pt x="32200" y="64192"/>
                </a:lnTo>
                <a:lnTo>
                  <a:pt x="33934" y="64509"/>
                </a:lnTo>
                <a:lnTo>
                  <a:pt x="18034" y="58737"/>
                </a:lnTo>
                <a:close/>
              </a:path>
              <a:path w="81279" h="67310">
                <a:moveTo>
                  <a:pt x="0" y="37960"/>
                </a:moveTo>
                <a:lnTo>
                  <a:pt x="36433" y="57513"/>
                </a:lnTo>
                <a:lnTo>
                  <a:pt x="49352" y="59296"/>
                </a:lnTo>
                <a:lnTo>
                  <a:pt x="52146" y="58953"/>
                </a:lnTo>
                <a:lnTo>
                  <a:pt x="75182" y="58953"/>
                </a:lnTo>
                <a:lnTo>
                  <a:pt x="76228" y="57268"/>
                </a:lnTo>
                <a:lnTo>
                  <a:pt x="45814" y="57268"/>
                </a:lnTo>
                <a:lnTo>
                  <a:pt x="35653" y="55973"/>
                </a:lnTo>
                <a:lnTo>
                  <a:pt x="19832" y="50019"/>
                </a:lnTo>
                <a:lnTo>
                  <a:pt x="0" y="37960"/>
                </a:lnTo>
                <a:close/>
              </a:path>
              <a:path w="81279" h="67310">
                <a:moveTo>
                  <a:pt x="4978" y="27063"/>
                </a:moveTo>
                <a:lnTo>
                  <a:pt x="48018" y="53924"/>
                </a:lnTo>
                <a:lnTo>
                  <a:pt x="48666" y="55346"/>
                </a:lnTo>
                <a:lnTo>
                  <a:pt x="45814" y="57268"/>
                </a:lnTo>
                <a:lnTo>
                  <a:pt x="76228" y="57268"/>
                </a:lnTo>
                <a:lnTo>
                  <a:pt x="78932" y="52908"/>
                </a:lnTo>
                <a:lnTo>
                  <a:pt x="51219" y="52908"/>
                </a:lnTo>
                <a:lnTo>
                  <a:pt x="48183" y="52273"/>
                </a:lnTo>
                <a:lnTo>
                  <a:pt x="32685" y="45962"/>
                </a:lnTo>
                <a:lnTo>
                  <a:pt x="18732" y="37715"/>
                </a:lnTo>
                <a:lnTo>
                  <a:pt x="8703" y="30445"/>
                </a:lnTo>
                <a:lnTo>
                  <a:pt x="4978" y="27063"/>
                </a:lnTo>
                <a:close/>
              </a:path>
              <a:path w="81279" h="67310">
                <a:moveTo>
                  <a:pt x="14338" y="11912"/>
                </a:moveTo>
                <a:lnTo>
                  <a:pt x="14127" y="12255"/>
                </a:lnTo>
                <a:lnTo>
                  <a:pt x="15087" y="14236"/>
                </a:lnTo>
                <a:lnTo>
                  <a:pt x="15646" y="15316"/>
                </a:lnTo>
                <a:lnTo>
                  <a:pt x="25831" y="28793"/>
                </a:lnTo>
                <a:lnTo>
                  <a:pt x="37815" y="38688"/>
                </a:lnTo>
                <a:lnTo>
                  <a:pt x="47716" y="45400"/>
                </a:lnTo>
                <a:lnTo>
                  <a:pt x="51650" y="49326"/>
                </a:lnTo>
                <a:lnTo>
                  <a:pt x="51219" y="52908"/>
                </a:lnTo>
                <a:lnTo>
                  <a:pt x="78932" y="52908"/>
                </a:lnTo>
                <a:lnTo>
                  <a:pt x="81114" y="49390"/>
                </a:lnTo>
                <a:lnTo>
                  <a:pt x="77620" y="45491"/>
                </a:lnTo>
                <a:lnTo>
                  <a:pt x="56527" y="45491"/>
                </a:lnTo>
                <a:lnTo>
                  <a:pt x="50038" y="44132"/>
                </a:lnTo>
                <a:lnTo>
                  <a:pt x="36221" y="36151"/>
                </a:lnTo>
                <a:lnTo>
                  <a:pt x="24796" y="25526"/>
                </a:lnTo>
                <a:lnTo>
                  <a:pt x="17019" y="16236"/>
                </a:lnTo>
                <a:lnTo>
                  <a:pt x="14147" y="12255"/>
                </a:lnTo>
                <a:lnTo>
                  <a:pt x="14338" y="11912"/>
                </a:lnTo>
                <a:close/>
              </a:path>
              <a:path w="81279" h="67310">
                <a:moveTo>
                  <a:pt x="29413" y="0"/>
                </a:moveTo>
                <a:lnTo>
                  <a:pt x="33031" y="11534"/>
                </a:lnTo>
                <a:lnTo>
                  <a:pt x="41438" y="23847"/>
                </a:lnTo>
                <a:lnTo>
                  <a:pt x="50204" y="34450"/>
                </a:lnTo>
                <a:lnTo>
                  <a:pt x="54914" y="40855"/>
                </a:lnTo>
                <a:lnTo>
                  <a:pt x="56527" y="45491"/>
                </a:lnTo>
                <a:lnTo>
                  <a:pt x="77620" y="45491"/>
                </a:lnTo>
                <a:lnTo>
                  <a:pt x="73675" y="41088"/>
                </a:lnTo>
                <a:lnTo>
                  <a:pt x="68254" y="41088"/>
                </a:lnTo>
                <a:lnTo>
                  <a:pt x="64887" y="40679"/>
                </a:lnTo>
                <a:lnTo>
                  <a:pt x="34715" y="11283"/>
                </a:lnTo>
                <a:lnTo>
                  <a:pt x="30928" y="3267"/>
                </a:lnTo>
                <a:lnTo>
                  <a:pt x="29413" y="0"/>
                </a:lnTo>
                <a:close/>
              </a:path>
              <a:path w="81279" h="67310">
                <a:moveTo>
                  <a:pt x="52284" y="6296"/>
                </a:moveTo>
                <a:lnTo>
                  <a:pt x="68364" y="39217"/>
                </a:lnTo>
                <a:lnTo>
                  <a:pt x="68254" y="41088"/>
                </a:lnTo>
                <a:lnTo>
                  <a:pt x="73675" y="41088"/>
                </a:lnTo>
                <a:lnTo>
                  <a:pt x="64477" y="30825"/>
                </a:lnTo>
                <a:lnTo>
                  <a:pt x="55651" y="16379"/>
                </a:lnTo>
                <a:lnTo>
                  <a:pt x="52284" y="6296"/>
                </a:lnTo>
                <a:close/>
              </a:path>
              <a:path w="81279" h="67310">
                <a:moveTo>
                  <a:pt x="52077" y="499"/>
                </a:moveTo>
                <a:lnTo>
                  <a:pt x="52137" y="3267"/>
                </a:lnTo>
                <a:lnTo>
                  <a:pt x="52284" y="6296"/>
                </a:lnTo>
                <a:lnTo>
                  <a:pt x="52077" y="499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4" name="object 1994"/>
          <p:cNvSpPr/>
          <p:nvPr/>
        </p:nvSpPr>
        <p:spPr>
          <a:xfrm>
            <a:off x="7616762" y="53270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" y="0"/>
                </a:moveTo>
                <a:lnTo>
                  <a:pt x="0" y="177"/>
                </a:lnTo>
                <a:lnTo>
                  <a:pt x="76" y="38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5" name="object 1995"/>
          <p:cNvSpPr/>
          <p:nvPr/>
        </p:nvSpPr>
        <p:spPr>
          <a:xfrm>
            <a:off x="7616837" y="53269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139"/>
                </a:moveTo>
                <a:lnTo>
                  <a:pt x="342" y="406"/>
                </a:lnTo>
                <a:lnTo>
                  <a:pt x="152" y="152"/>
                </a:lnTo>
                <a:lnTo>
                  <a:pt x="76" y="0"/>
                </a:lnTo>
                <a:lnTo>
                  <a:pt x="0" y="139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6" name="object 1996"/>
          <p:cNvSpPr/>
          <p:nvPr/>
        </p:nvSpPr>
        <p:spPr>
          <a:xfrm>
            <a:off x="7841153" y="5415142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88" y="24948"/>
                </a:moveTo>
                <a:lnTo>
                  <a:pt x="18313" y="27863"/>
                </a:lnTo>
                <a:lnTo>
                  <a:pt x="22034" y="26504"/>
                </a:lnTo>
                <a:lnTo>
                  <a:pt x="24388" y="24948"/>
                </a:lnTo>
                <a:close/>
              </a:path>
              <a:path w="38100" h="27939">
                <a:moveTo>
                  <a:pt x="32313" y="16713"/>
                </a:moveTo>
                <a:lnTo>
                  <a:pt x="26784" y="16713"/>
                </a:lnTo>
                <a:lnTo>
                  <a:pt x="27895" y="17806"/>
                </a:lnTo>
                <a:lnTo>
                  <a:pt x="24323" y="20713"/>
                </a:lnTo>
                <a:lnTo>
                  <a:pt x="18593" y="24078"/>
                </a:lnTo>
                <a:lnTo>
                  <a:pt x="13233" y="26542"/>
                </a:lnTo>
                <a:lnTo>
                  <a:pt x="21475" y="25488"/>
                </a:lnTo>
                <a:lnTo>
                  <a:pt x="28079" y="20167"/>
                </a:lnTo>
                <a:lnTo>
                  <a:pt x="29243" y="20167"/>
                </a:lnTo>
                <a:lnTo>
                  <a:pt x="32313" y="16713"/>
                </a:lnTo>
                <a:close/>
              </a:path>
              <a:path w="38100" h="27939">
                <a:moveTo>
                  <a:pt x="25424" y="24263"/>
                </a:moveTo>
                <a:lnTo>
                  <a:pt x="24388" y="24948"/>
                </a:lnTo>
                <a:lnTo>
                  <a:pt x="25247" y="24536"/>
                </a:lnTo>
                <a:lnTo>
                  <a:pt x="25424" y="24263"/>
                </a:lnTo>
                <a:close/>
              </a:path>
              <a:path w="38100" h="27939">
                <a:moveTo>
                  <a:pt x="29243" y="20167"/>
                </a:moveTo>
                <a:lnTo>
                  <a:pt x="28079" y="20167"/>
                </a:lnTo>
                <a:lnTo>
                  <a:pt x="25424" y="24263"/>
                </a:lnTo>
                <a:lnTo>
                  <a:pt x="25857" y="23977"/>
                </a:lnTo>
                <a:lnTo>
                  <a:pt x="29243" y="20167"/>
                </a:lnTo>
                <a:close/>
              </a:path>
              <a:path w="38100" h="27939">
                <a:moveTo>
                  <a:pt x="36553" y="10413"/>
                </a:moveTo>
                <a:lnTo>
                  <a:pt x="20854" y="10413"/>
                </a:lnTo>
                <a:lnTo>
                  <a:pt x="28689" y="11137"/>
                </a:lnTo>
                <a:lnTo>
                  <a:pt x="32219" y="11645"/>
                </a:lnTo>
                <a:lnTo>
                  <a:pt x="22644" y="14528"/>
                </a:lnTo>
                <a:lnTo>
                  <a:pt x="13982" y="16649"/>
                </a:lnTo>
                <a:lnTo>
                  <a:pt x="4800" y="23812"/>
                </a:lnTo>
                <a:lnTo>
                  <a:pt x="21069" y="17081"/>
                </a:lnTo>
                <a:lnTo>
                  <a:pt x="26784" y="16713"/>
                </a:lnTo>
                <a:lnTo>
                  <a:pt x="32313" y="16713"/>
                </a:lnTo>
                <a:lnTo>
                  <a:pt x="35598" y="13017"/>
                </a:lnTo>
                <a:lnTo>
                  <a:pt x="36553" y="10413"/>
                </a:lnTo>
                <a:close/>
              </a:path>
              <a:path w="38100" h="27939">
                <a:moveTo>
                  <a:pt x="33565" y="4541"/>
                </a:moveTo>
                <a:lnTo>
                  <a:pt x="16627" y="4541"/>
                </a:lnTo>
                <a:lnTo>
                  <a:pt x="22111" y="5281"/>
                </a:lnTo>
                <a:lnTo>
                  <a:pt x="29413" y="7924"/>
                </a:lnTo>
                <a:lnTo>
                  <a:pt x="19566" y="7936"/>
                </a:lnTo>
                <a:lnTo>
                  <a:pt x="13220" y="8921"/>
                </a:lnTo>
                <a:lnTo>
                  <a:pt x="7617" y="11764"/>
                </a:lnTo>
                <a:lnTo>
                  <a:pt x="0" y="17348"/>
                </a:lnTo>
                <a:lnTo>
                  <a:pt x="9199" y="12936"/>
                </a:lnTo>
                <a:lnTo>
                  <a:pt x="15254" y="10818"/>
                </a:lnTo>
                <a:lnTo>
                  <a:pt x="20854" y="10413"/>
                </a:lnTo>
                <a:lnTo>
                  <a:pt x="36553" y="10413"/>
                </a:lnTo>
                <a:lnTo>
                  <a:pt x="37769" y="7099"/>
                </a:lnTo>
                <a:lnTo>
                  <a:pt x="33565" y="4541"/>
                </a:lnTo>
                <a:close/>
              </a:path>
              <a:path w="38100" h="27939">
                <a:moveTo>
                  <a:pt x="12955" y="2370"/>
                </a:moveTo>
                <a:lnTo>
                  <a:pt x="7469" y="4490"/>
                </a:lnTo>
                <a:lnTo>
                  <a:pt x="127" y="9283"/>
                </a:lnTo>
                <a:lnTo>
                  <a:pt x="10214" y="5833"/>
                </a:lnTo>
                <a:lnTo>
                  <a:pt x="16627" y="4541"/>
                </a:lnTo>
                <a:lnTo>
                  <a:pt x="33565" y="4541"/>
                </a:lnTo>
                <a:lnTo>
                  <a:pt x="33113" y="4267"/>
                </a:lnTo>
                <a:lnTo>
                  <a:pt x="29298" y="4267"/>
                </a:lnTo>
                <a:lnTo>
                  <a:pt x="19320" y="2452"/>
                </a:lnTo>
                <a:lnTo>
                  <a:pt x="12955" y="2370"/>
                </a:lnTo>
                <a:close/>
              </a:path>
              <a:path w="38100" h="27939">
                <a:moveTo>
                  <a:pt x="26098" y="0"/>
                </a:moveTo>
                <a:lnTo>
                  <a:pt x="14655" y="495"/>
                </a:lnTo>
                <a:lnTo>
                  <a:pt x="18719" y="787"/>
                </a:lnTo>
                <a:lnTo>
                  <a:pt x="26225" y="1676"/>
                </a:lnTo>
                <a:lnTo>
                  <a:pt x="29298" y="4267"/>
                </a:lnTo>
                <a:lnTo>
                  <a:pt x="33113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7" name="object 1997"/>
          <p:cNvSpPr/>
          <p:nvPr/>
        </p:nvSpPr>
        <p:spPr>
          <a:xfrm>
            <a:off x="7838001" y="5415610"/>
            <a:ext cx="40926" cy="28250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8" name="object 1998"/>
          <p:cNvSpPr/>
          <p:nvPr/>
        </p:nvSpPr>
        <p:spPr>
          <a:xfrm>
            <a:off x="7841153" y="5415142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88" y="24948"/>
                </a:moveTo>
                <a:lnTo>
                  <a:pt x="18313" y="27863"/>
                </a:lnTo>
                <a:lnTo>
                  <a:pt x="22034" y="26504"/>
                </a:lnTo>
                <a:lnTo>
                  <a:pt x="24388" y="24948"/>
                </a:lnTo>
                <a:close/>
              </a:path>
              <a:path w="38100" h="27939">
                <a:moveTo>
                  <a:pt x="32313" y="16713"/>
                </a:moveTo>
                <a:lnTo>
                  <a:pt x="26784" y="16713"/>
                </a:lnTo>
                <a:lnTo>
                  <a:pt x="27895" y="17806"/>
                </a:lnTo>
                <a:lnTo>
                  <a:pt x="24323" y="20713"/>
                </a:lnTo>
                <a:lnTo>
                  <a:pt x="18593" y="24078"/>
                </a:lnTo>
                <a:lnTo>
                  <a:pt x="13233" y="26542"/>
                </a:lnTo>
                <a:lnTo>
                  <a:pt x="21475" y="25488"/>
                </a:lnTo>
                <a:lnTo>
                  <a:pt x="28079" y="20167"/>
                </a:lnTo>
                <a:lnTo>
                  <a:pt x="29243" y="20167"/>
                </a:lnTo>
                <a:lnTo>
                  <a:pt x="32313" y="16713"/>
                </a:lnTo>
                <a:close/>
              </a:path>
              <a:path w="38100" h="27939">
                <a:moveTo>
                  <a:pt x="25424" y="24263"/>
                </a:moveTo>
                <a:lnTo>
                  <a:pt x="24388" y="24948"/>
                </a:lnTo>
                <a:lnTo>
                  <a:pt x="25247" y="24536"/>
                </a:lnTo>
                <a:lnTo>
                  <a:pt x="25424" y="24263"/>
                </a:lnTo>
                <a:close/>
              </a:path>
              <a:path w="38100" h="27939">
                <a:moveTo>
                  <a:pt x="29243" y="20167"/>
                </a:moveTo>
                <a:lnTo>
                  <a:pt x="28079" y="20167"/>
                </a:lnTo>
                <a:lnTo>
                  <a:pt x="25424" y="24263"/>
                </a:lnTo>
                <a:lnTo>
                  <a:pt x="25857" y="23977"/>
                </a:lnTo>
                <a:lnTo>
                  <a:pt x="29243" y="20167"/>
                </a:lnTo>
                <a:close/>
              </a:path>
              <a:path w="38100" h="27939">
                <a:moveTo>
                  <a:pt x="36553" y="10413"/>
                </a:moveTo>
                <a:lnTo>
                  <a:pt x="20854" y="10413"/>
                </a:lnTo>
                <a:lnTo>
                  <a:pt x="28689" y="11137"/>
                </a:lnTo>
                <a:lnTo>
                  <a:pt x="32219" y="11645"/>
                </a:lnTo>
                <a:lnTo>
                  <a:pt x="22644" y="14528"/>
                </a:lnTo>
                <a:lnTo>
                  <a:pt x="13982" y="16649"/>
                </a:lnTo>
                <a:lnTo>
                  <a:pt x="4800" y="23812"/>
                </a:lnTo>
                <a:lnTo>
                  <a:pt x="21069" y="17081"/>
                </a:lnTo>
                <a:lnTo>
                  <a:pt x="26784" y="16713"/>
                </a:lnTo>
                <a:lnTo>
                  <a:pt x="32313" y="16713"/>
                </a:lnTo>
                <a:lnTo>
                  <a:pt x="35598" y="13017"/>
                </a:lnTo>
                <a:lnTo>
                  <a:pt x="36553" y="10413"/>
                </a:lnTo>
                <a:close/>
              </a:path>
              <a:path w="38100" h="27939">
                <a:moveTo>
                  <a:pt x="33565" y="4541"/>
                </a:moveTo>
                <a:lnTo>
                  <a:pt x="16627" y="4541"/>
                </a:lnTo>
                <a:lnTo>
                  <a:pt x="22111" y="5281"/>
                </a:lnTo>
                <a:lnTo>
                  <a:pt x="29413" y="7924"/>
                </a:lnTo>
                <a:lnTo>
                  <a:pt x="19566" y="7936"/>
                </a:lnTo>
                <a:lnTo>
                  <a:pt x="13220" y="8921"/>
                </a:lnTo>
                <a:lnTo>
                  <a:pt x="7617" y="11764"/>
                </a:lnTo>
                <a:lnTo>
                  <a:pt x="0" y="17348"/>
                </a:lnTo>
                <a:lnTo>
                  <a:pt x="9199" y="12936"/>
                </a:lnTo>
                <a:lnTo>
                  <a:pt x="15254" y="10818"/>
                </a:lnTo>
                <a:lnTo>
                  <a:pt x="20854" y="10413"/>
                </a:lnTo>
                <a:lnTo>
                  <a:pt x="36553" y="10413"/>
                </a:lnTo>
                <a:lnTo>
                  <a:pt x="37769" y="7099"/>
                </a:lnTo>
                <a:lnTo>
                  <a:pt x="33565" y="4541"/>
                </a:lnTo>
                <a:close/>
              </a:path>
              <a:path w="38100" h="27939">
                <a:moveTo>
                  <a:pt x="12955" y="2370"/>
                </a:moveTo>
                <a:lnTo>
                  <a:pt x="7469" y="4490"/>
                </a:lnTo>
                <a:lnTo>
                  <a:pt x="127" y="9283"/>
                </a:lnTo>
                <a:lnTo>
                  <a:pt x="10214" y="5833"/>
                </a:lnTo>
                <a:lnTo>
                  <a:pt x="16627" y="4541"/>
                </a:lnTo>
                <a:lnTo>
                  <a:pt x="33565" y="4541"/>
                </a:lnTo>
                <a:lnTo>
                  <a:pt x="33113" y="4267"/>
                </a:lnTo>
                <a:lnTo>
                  <a:pt x="29298" y="4267"/>
                </a:lnTo>
                <a:lnTo>
                  <a:pt x="19320" y="2452"/>
                </a:lnTo>
                <a:lnTo>
                  <a:pt x="12955" y="2370"/>
                </a:lnTo>
                <a:close/>
              </a:path>
              <a:path w="38100" h="27939">
                <a:moveTo>
                  <a:pt x="26098" y="0"/>
                </a:moveTo>
                <a:lnTo>
                  <a:pt x="14655" y="495"/>
                </a:lnTo>
                <a:lnTo>
                  <a:pt x="18719" y="787"/>
                </a:lnTo>
                <a:lnTo>
                  <a:pt x="26225" y="1676"/>
                </a:lnTo>
                <a:lnTo>
                  <a:pt x="29298" y="4267"/>
                </a:lnTo>
                <a:lnTo>
                  <a:pt x="33113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9" name="object 1999"/>
          <p:cNvSpPr/>
          <p:nvPr/>
        </p:nvSpPr>
        <p:spPr>
          <a:xfrm>
            <a:off x="7856468" y="5421198"/>
            <a:ext cx="30155" cy="38274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0" name="object 2000"/>
          <p:cNvSpPr/>
          <p:nvPr/>
        </p:nvSpPr>
        <p:spPr>
          <a:xfrm>
            <a:off x="7858264" y="5421200"/>
            <a:ext cx="29209" cy="35560"/>
          </a:xfrm>
          <a:custGeom>
            <a:avLst/>
            <a:gdLst/>
            <a:ahLst/>
            <a:cxnLst/>
            <a:rect l="l" t="t" r="r" b="b"/>
            <a:pathLst>
              <a:path w="29209" h="35560">
                <a:moveTo>
                  <a:pt x="27970" y="7137"/>
                </a:moveTo>
                <a:lnTo>
                  <a:pt x="24511" y="7137"/>
                </a:lnTo>
                <a:lnTo>
                  <a:pt x="19710" y="15862"/>
                </a:lnTo>
                <a:lnTo>
                  <a:pt x="15036" y="23393"/>
                </a:lnTo>
                <a:lnTo>
                  <a:pt x="13525" y="34950"/>
                </a:lnTo>
                <a:lnTo>
                  <a:pt x="20383" y="18783"/>
                </a:lnTo>
                <a:lnTo>
                  <a:pt x="24206" y="14554"/>
                </a:lnTo>
                <a:lnTo>
                  <a:pt x="28337" y="14554"/>
                </a:lnTo>
                <a:lnTo>
                  <a:pt x="27970" y="7137"/>
                </a:lnTo>
                <a:close/>
              </a:path>
              <a:path w="29209" h="35560">
                <a:moveTo>
                  <a:pt x="27936" y="6438"/>
                </a:moveTo>
                <a:lnTo>
                  <a:pt x="19888" y="6438"/>
                </a:lnTo>
                <a:lnTo>
                  <a:pt x="12877" y="13300"/>
                </a:lnTo>
                <a:lnTo>
                  <a:pt x="9047" y="18422"/>
                </a:lnTo>
                <a:lnTo>
                  <a:pt x="7052" y="24357"/>
                </a:lnTo>
                <a:lnTo>
                  <a:pt x="5549" y="33655"/>
                </a:lnTo>
                <a:lnTo>
                  <a:pt x="9009" y="24093"/>
                </a:lnTo>
                <a:lnTo>
                  <a:pt x="11810" y="18422"/>
                </a:lnTo>
                <a:lnTo>
                  <a:pt x="15551" y="14177"/>
                </a:lnTo>
                <a:lnTo>
                  <a:pt x="21653" y="9245"/>
                </a:lnTo>
                <a:lnTo>
                  <a:pt x="24511" y="7137"/>
                </a:lnTo>
                <a:lnTo>
                  <a:pt x="27970" y="7137"/>
                </a:lnTo>
                <a:lnTo>
                  <a:pt x="27936" y="6438"/>
                </a:lnTo>
                <a:close/>
              </a:path>
              <a:path w="29209" h="35560">
                <a:moveTo>
                  <a:pt x="28337" y="14554"/>
                </a:moveTo>
                <a:lnTo>
                  <a:pt x="25765" y="14554"/>
                </a:lnTo>
                <a:lnTo>
                  <a:pt x="25359" y="18301"/>
                </a:lnTo>
                <a:lnTo>
                  <a:pt x="25234" y="19254"/>
                </a:lnTo>
                <a:lnTo>
                  <a:pt x="23565" y="25507"/>
                </a:lnTo>
                <a:lnTo>
                  <a:pt x="21488" y="31000"/>
                </a:lnTo>
                <a:lnTo>
                  <a:pt x="26593" y="24511"/>
                </a:lnTo>
                <a:lnTo>
                  <a:pt x="27559" y="16103"/>
                </a:lnTo>
                <a:lnTo>
                  <a:pt x="28419" y="16103"/>
                </a:lnTo>
                <a:lnTo>
                  <a:pt x="28337" y="14554"/>
                </a:lnTo>
                <a:close/>
              </a:path>
              <a:path w="29209" h="35560">
                <a:moveTo>
                  <a:pt x="28283" y="22100"/>
                </a:moveTo>
                <a:lnTo>
                  <a:pt x="26009" y="28409"/>
                </a:lnTo>
                <a:lnTo>
                  <a:pt x="27698" y="24853"/>
                </a:lnTo>
                <a:lnTo>
                  <a:pt x="28283" y="22100"/>
                </a:lnTo>
                <a:close/>
              </a:path>
              <a:path w="29209" h="35560">
                <a:moveTo>
                  <a:pt x="27052" y="3886"/>
                </a:moveTo>
                <a:lnTo>
                  <a:pt x="17246" y="3886"/>
                </a:lnTo>
                <a:lnTo>
                  <a:pt x="8868" y="9539"/>
                </a:lnTo>
                <a:lnTo>
                  <a:pt x="4279" y="13914"/>
                </a:lnTo>
                <a:lnTo>
                  <a:pt x="1862" y="19254"/>
                </a:lnTo>
                <a:lnTo>
                  <a:pt x="0" y="27800"/>
                </a:lnTo>
                <a:lnTo>
                  <a:pt x="4768" y="18301"/>
                </a:lnTo>
                <a:lnTo>
                  <a:pt x="8429" y="12909"/>
                </a:lnTo>
                <a:lnTo>
                  <a:pt x="12848" y="9623"/>
                </a:lnTo>
                <a:lnTo>
                  <a:pt x="19888" y="6438"/>
                </a:lnTo>
                <a:lnTo>
                  <a:pt x="27936" y="6438"/>
                </a:lnTo>
                <a:lnTo>
                  <a:pt x="27901" y="5740"/>
                </a:lnTo>
                <a:lnTo>
                  <a:pt x="27052" y="3886"/>
                </a:lnTo>
                <a:close/>
              </a:path>
              <a:path w="29209" h="35560">
                <a:moveTo>
                  <a:pt x="28536" y="20909"/>
                </a:moveTo>
                <a:lnTo>
                  <a:pt x="28283" y="22100"/>
                </a:lnTo>
                <a:lnTo>
                  <a:pt x="28600" y="21221"/>
                </a:lnTo>
                <a:lnTo>
                  <a:pt x="28536" y="20909"/>
                </a:lnTo>
                <a:close/>
              </a:path>
              <a:path w="29209" h="35560">
                <a:moveTo>
                  <a:pt x="28419" y="16103"/>
                </a:moveTo>
                <a:lnTo>
                  <a:pt x="27559" y="16103"/>
                </a:lnTo>
                <a:lnTo>
                  <a:pt x="28536" y="20909"/>
                </a:lnTo>
                <a:lnTo>
                  <a:pt x="28419" y="16103"/>
                </a:lnTo>
                <a:close/>
              </a:path>
              <a:path w="29209" h="35560">
                <a:moveTo>
                  <a:pt x="25273" y="0"/>
                </a:moveTo>
                <a:lnTo>
                  <a:pt x="11988" y="3060"/>
                </a:lnTo>
                <a:lnTo>
                  <a:pt x="4165" y="11379"/>
                </a:lnTo>
                <a:lnTo>
                  <a:pt x="7264" y="8763"/>
                </a:lnTo>
                <a:lnTo>
                  <a:pt x="13246" y="4165"/>
                </a:lnTo>
                <a:lnTo>
                  <a:pt x="17246" y="3886"/>
                </a:lnTo>
                <a:lnTo>
                  <a:pt x="27052" y="3886"/>
                </a:lnTo>
                <a:lnTo>
                  <a:pt x="25273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1" name="object 2001"/>
          <p:cNvSpPr/>
          <p:nvPr/>
        </p:nvSpPr>
        <p:spPr>
          <a:xfrm>
            <a:off x="7672947" y="5317464"/>
            <a:ext cx="236588" cy="108343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2" name="object 2002"/>
          <p:cNvSpPr/>
          <p:nvPr/>
        </p:nvSpPr>
        <p:spPr>
          <a:xfrm>
            <a:off x="7672327" y="5316573"/>
            <a:ext cx="238125" cy="109855"/>
          </a:xfrm>
          <a:custGeom>
            <a:avLst/>
            <a:gdLst/>
            <a:ahLst/>
            <a:cxnLst/>
            <a:rect l="l" t="t" r="r" b="b"/>
            <a:pathLst>
              <a:path w="238125" h="109854">
                <a:moveTo>
                  <a:pt x="70719" y="75514"/>
                </a:moveTo>
                <a:lnTo>
                  <a:pt x="126802" y="94741"/>
                </a:lnTo>
                <a:lnTo>
                  <a:pt x="176599" y="105576"/>
                </a:lnTo>
                <a:lnTo>
                  <a:pt x="207841" y="109562"/>
                </a:lnTo>
                <a:lnTo>
                  <a:pt x="208909" y="108915"/>
                </a:lnTo>
                <a:lnTo>
                  <a:pt x="207498" y="108915"/>
                </a:lnTo>
                <a:lnTo>
                  <a:pt x="197648" y="108065"/>
                </a:lnTo>
                <a:lnTo>
                  <a:pt x="176236" y="104833"/>
                </a:lnTo>
                <a:lnTo>
                  <a:pt x="150325" y="99937"/>
                </a:lnTo>
                <a:lnTo>
                  <a:pt x="126980" y="94094"/>
                </a:lnTo>
                <a:lnTo>
                  <a:pt x="123272" y="92951"/>
                </a:lnTo>
                <a:lnTo>
                  <a:pt x="119525" y="91909"/>
                </a:lnTo>
                <a:lnTo>
                  <a:pt x="100804" y="86309"/>
                </a:lnTo>
                <a:lnTo>
                  <a:pt x="93283" y="83930"/>
                </a:lnTo>
                <a:lnTo>
                  <a:pt x="85845" y="81368"/>
                </a:lnTo>
                <a:lnTo>
                  <a:pt x="80930" y="79590"/>
                </a:lnTo>
                <a:lnTo>
                  <a:pt x="75723" y="77812"/>
                </a:lnTo>
                <a:lnTo>
                  <a:pt x="70719" y="75514"/>
                </a:lnTo>
                <a:close/>
              </a:path>
              <a:path w="238125" h="109854">
                <a:moveTo>
                  <a:pt x="215233" y="800"/>
                </a:moveTo>
                <a:lnTo>
                  <a:pt x="213099" y="800"/>
                </a:lnTo>
                <a:lnTo>
                  <a:pt x="221938" y="4279"/>
                </a:lnTo>
                <a:lnTo>
                  <a:pt x="225648" y="10937"/>
                </a:lnTo>
                <a:lnTo>
                  <a:pt x="232035" y="25787"/>
                </a:lnTo>
                <a:lnTo>
                  <a:pt x="236732" y="45092"/>
                </a:lnTo>
                <a:lnTo>
                  <a:pt x="236812" y="47942"/>
                </a:lnTo>
                <a:lnTo>
                  <a:pt x="236035" y="67830"/>
                </a:lnTo>
                <a:lnTo>
                  <a:pt x="228631" y="87008"/>
                </a:lnTo>
                <a:lnTo>
                  <a:pt x="219200" y="99688"/>
                </a:lnTo>
                <a:lnTo>
                  <a:pt x="211052" y="106710"/>
                </a:lnTo>
                <a:lnTo>
                  <a:pt x="207498" y="108915"/>
                </a:lnTo>
                <a:lnTo>
                  <a:pt x="208909" y="108915"/>
                </a:lnTo>
                <a:lnTo>
                  <a:pt x="236784" y="67995"/>
                </a:lnTo>
                <a:lnTo>
                  <a:pt x="237590" y="45092"/>
                </a:lnTo>
                <a:lnTo>
                  <a:pt x="232400" y="24523"/>
                </a:lnTo>
                <a:lnTo>
                  <a:pt x="225833" y="9631"/>
                </a:lnTo>
                <a:lnTo>
                  <a:pt x="222472" y="3695"/>
                </a:lnTo>
                <a:lnTo>
                  <a:pt x="222319" y="3606"/>
                </a:lnTo>
                <a:lnTo>
                  <a:pt x="215233" y="800"/>
                </a:lnTo>
                <a:close/>
              </a:path>
              <a:path w="238125" h="109854">
                <a:moveTo>
                  <a:pt x="7689" y="17818"/>
                </a:moveTo>
                <a:lnTo>
                  <a:pt x="1365" y="21043"/>
                </a:lnTo>
                <a:lnTo>
                  <a:pt x="107" y="22644"/>
                </a:lnTo>
                <a:lnTo>
                  <a:pt x="0" y="24688"/>
                </a:lnTo>
                <a:lnTo>
                  <a:pt x="2190" y="30467"/>
                </a:lnTo>
                <a:lnTo>
                  <a:pt x="8000" y="36596"/>
                </a:lnTo>
                <a:lnTo>
                  <a:pt x="15239" y="42270"/>
                </a:lnTo>
                <a:lnTo>
                  <a:pt x="22447" y="47218"/>
                </a:lnTo>
                <a:lnTo>
                  <a:pt x="23069" y="47599"/>
                </a:lnTo>
                <a:lnTo>
                  <a:pt x="23539" y="47942"/>
                </a:lnTo>
                <a:lnTo>
                  <a:pt x="36531" y="56574"/>
                </a:lnTo>
                <a:lnTo>
                  <a:pt x="48505" y="63914"/>
                </a:lnTo>
                <a:lnTo>
                  <a:pt x="59791" y="70161"/>
                </a:lnTo>
                <a:lnTo>
                  <a:pt x="70719" y="75514"/>
                </a:lnTo>
                <a:lnTo>
                  <a:pt x="59844" y="70119"/>
                </a:lnTo>
                <a:lnTo>
                  <a:pt x="48640" y="63768"/>
                </a:lnTo>
                <a:lnTo>
                  <a:pt x="36751" y="56324"/>
                </a:lnTo>
                <a:lnTo>
                  <a:pt x="23336" y="47320"/>
                </a:lnTo>
                <a:lnTo>
                  <a:pt x="22866" y="46596"/>
                </a:lnTo>
                <a:lnTo>
                  <a:pt x="16010" y="41887"/>
                </a:lnTo>
                <a:lnTo>
                  <a:pt x="8859" y="36321"/>
                </a:lnTo>
                <a:lnTo>
                  <a:pt x="3006" y="30299"/>
                </a:lnTo>
                <a:lnTo>
                  <a:pt x="742" y="24688"/>
                </a:lnTo>
                <a:lnTo>
                  <a:pt x="857" y="22974"/>
                </a:lnTo>
                <a:lnTo>
                  <a:pt x="1949" y="21602"/>
                </a:lnTo>
                <a:lnTo>
                  <a:pt x="7829" y="18605"/>
                </a:lnTo>
                <a:lnTo>
                  <a:pt x="14809" y="18605"/>
                </a:lnTo>
                <a:lnTo>
                  <a:pt x="7689" y="17818"/>
                </a:lnTo>
                <a:close/>
              </a:path>
              <a:path w="238125" h="109854">
                <a:moveTo>
                  <a:pt x="14809" y="18605"/>
                </a:moveTo>
                <a:lnTo>
                  <a:pt x="7829" y="18605"/>
                </a:lnTo>
                <a:lnTo>
                  <a:pt x="25158" y="20485"/>
                </a:lnTo>
                <a:lnTo>
                  <a:pt x="33557" y="21096"/>
                </a:lnTo>
                <a:lnTo>
                  <a:pt x="44222" y="21413"/>
                </a:lnTo>
                <a:lnTo>
                  <a:pt x="57549" y="21208"/>
                </a:lnTo>
                <a:lnTo>
                  <a:pt x="65201" y="20641"/>
                </a:lnTo>
                <a:lnTo>
                  <a:pt x="44228" y="20641"/>
                </a:lnTo>
                <a:lnTo>
                  <a:pt x="33602" y="20326"/>
                </a:lnTo>
                <a:lnTo>
                  <a:pt x="25230" y="19716"/>
                </a:lnTo>
                <a:lnTo>
                  <a:pt x="14809" y="18605"/>
                </a:lnTo>
                <a:close/>
              </a:path>
              <a:path w="238125" h="109854">
                <a:moveTo>
                  <a:pt x="213213" y="0"/>
                </a:moveTo>
                <a:lnTo>
                  <a:pt x="201339" y="1257"/>
                </a:lnTo>
                <a:lnTo>
                  <a:pt x="185143" y="2386"/>
                </a:lnTo>
                <a:lnTo>
                  <a:pt x="168052" y="3860"/>
                </a:lnTo>
                <a:lnTo>
                  <a:pt x="156156" y="5252"/>
                </a:lnTo>
                <a:lnTo>
                  <a:pt x="143940" y="7138"/>
                </a:lnTo>
                <a:lnTo>
                  <a:pt x="131578" y="9341"/>
                </a:lnTo>
                <a:lnTo>
                  <a:pt x="103619" y="14624"/>
                </a:lnTo>
                <a:lnTo>
                  <a:pt x="87964" y="17283"/>
                </a:lnTo>
                <a:lnTo>
                  <a:pt x="72517" y="19329"/>
                </a:lnTo>
                <a:lnTo>
                  <a:pt x="57511" y="20434"/>
                </a:lnTo>
                <a:lnTo>
                  <a:pt x="44228" y="20641"/>
                </a:lnTo>
                <a:lnTo>
                  <a:pt x="65201" y="20641"/>
                </a:lnTo>
                <a:lnTo>
                  <a:pt x="72584" y="20093"/>
                </a:lnTo>
                <a:lnTo>
                  <a:pt x="88060" y="18035"/>
                </a:lnTo>
                <a:lnTo>
                  <a:pt x="103743" y="15370"/>
                </a:lnTo>
                <a:lnTo>
                  <a:pt x="131711" y="10100"/>
                </a:lnTo>
                <a:lnTo>
                  <a:pt x="144055" y="7904"/>
                </a:lnTo>
                <a:lnTo>
                  <a:pt x="185199" y="3152"/>
                </a:lnTo>
                <a:lnTo>
                  <a:pt x="201402" y="2031"/>
                </a:lnTo>
                <a:lnTo>
                  <a:pt x="213099" y="800"/>
                </a:lnTo>
                <a:lnTo>
                  <a:pt x="215233" y="800"/>
                </a:lnTo>
                <a:lnTo>
                  <a:pt x="213213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3" name="object 2003"/>
          <p:cNvSpPr/>
          <p:nvPr/>
        </p:nvSpPr>
        <p:spPr>
          <a:xfrm>
            <a:off x="7672952" y="5317845"/>
            <a:ext cx="237147" cy="107962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4" name="object 2004"/>
          <p:cNvSpPr/>
          <p:nvPr/>
        </p:nvSpPr>
        <p:spPr>
          <a:xfrm>
            <a:off x="7686688" y="5329436"/>
            <a:ext cx="191135" cy="46355"/>
          </a:xfrm>
          <a:custGeom>
            <a:avLst/>
            <a:gdLst/>
            <a:ahLst/>
            <a:cxnLst/>
            <a:rect l="l" t="t" r="r" b="b"/>
            <a:pathLst>
              <a:path w="191134" h="46354">
                <a:moveTo>
                  <a:pt x="0" y="15035"/>
                </a:moveTo>
                <a:lnTo>
                  <a:pt x="14028" y="24553"/>
                </a:lnTo>
                <a:lnTo>
                  <a:pt x="46361" y="42342"/>
                </a:lnTo>
                <a:lnTo>
                  <a:pt x="57777" y="46283"/>
                </a:lnTo>
                <a:lnTo>
                  <a:pt x="119829" y="46283"/>
                </a:lnTo>
                <a:lnTo>
                  <a:pt x="132506" y="44251"/>
                </a:lnTo>
                <a:lnTo>
                  <a:pt x="166406" y="36176"/>
                </a:lnTo>
                <a:lnTo>
                  <a:pt x="184347" y="24760"/>
                </a:lnTo>
                <a:lnTo>
                  <a:pt x="188219" y="17459"/>
                </a:lnTo>
                <a:lnTo>
                  <a:pt x="43247" y="17459"/>
                </a:lnTo>
                <a:lnTo>
                  <a:pt x="12143" y="15219"/>
                </a:lnTo>
                <a:lnTo>
                  <a:pt x="0" y="15035"/>
                </a:lnTo>
                <a:close/>
              </a:path>
              <a:path w="191134" h="46354">
                <a:moveTo>
                  <a:pt x="179378" y="0"/>
                </a:moveTo>
                <a:lnTo>
                  <a:pt x="157623" y="1428"/>
                </a:lnTo>
                <a:lnTo>
                  <a:pt x="125930" y="6631"/>
                </a:lnTo>
                <a:lnTo>
                  <a:pt x="86087" y="14114"/>
                </a:lnTo>
                <a:lnTo>
                  <a:pt x="43247" y="17459"/>
                </a:lnTo>
                <a:lnTo>
                  <a:pt x="188219" y="17459"/>
                </a:lnTo>
                <a:lnTo>
                  <a:pt x="190592" y="12986"/>
                </a:lnTo>
                <a:lnTo>
                  <a:pt x="189402" y="3839"/>
                </a:lnTo>
                <a:lnTo>
                  <a:pt x="179378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5" name="object 2005"/>
          <p:cNvSpPr/>
          <p:nvPr/>
        </p:nvSpPr>
        <p:spPr>
          <a:xfrm>
            <a:off x="7820351" y="5354534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5537" y="0"/>
                </a:moveTo>
                <a:lnTo>
                  <a:pt x="1422" y="1041"/>
                </a:lnTo>
                <a:lnTo>
                  <a:pt x="0" y="2438"/>
                </a:lnTo>
                <a:lnTo>
                  <a:pt x="292" y="3644"/>
                </a:lnTo>
                <a:lnTo>
                  <a:pt x="622" y="4851"/>
                </a:lnTo>
                <a:lnTo>
                  <a:pt x="2539" y="5410"/>
                </a:lnTo>
                <a:lnTo>
                  <a:pt x="6654" y="4368"/>
                </a:lnTo>
                <a:lnTo>
                  <a:pt x="8064" y="2971"/>
                </a:lnTo>
                <a:lnTo>
                  <a:pt x="7454" y="558"/>
                </a:lnTo>
                <a:lnTo>
                  <a:pt x="553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6" name="object 2006"/>
          <p:cNvSpPr/>
          <p:nvPr/>
        </p:nvSpPr>
        <p:spPr>
          <a:xfrm>
            <a:off x="7791780" y="537965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07" y="0"/>
                </a:moveTo>
                <a:lnTo>
                  <a:pt x="1244" y="1536"/>
                </a:lnTo>
                <a:lnTo>
                  <a:pt x="0" y="3111"/>
                </a:lnTo>
                <a:lnTo>
                  <a:pt x="914" y="5435"/>
                </a:lnTo>
                <a:lnTo>
                  <a:pt x="2870" y="5727"/>
                </a:lnTo>
                <a:lnTo>
                  <a:pt x="4851" y="4940"/>
                </a:lnTo>
                <a:lnTo>
                  <a:pt x="6832" y="4191"/>
                </a:lnTo>
                <a:lnTo>
                  <a:pt x="8077" y="2641"/>
                </a:lnTo>
                <a:lnTo>
                  <a:pt x="7162" y="317"/>
                </a:lnTo>
                <a:lnTo>
                  <a:pt x="520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7" name="object 2007"/>
          <p:cNvSpPr/>
          <p:nvPr/>
        </p:nvSpPr>
        <p:spPr>
          <a:xfrm>
            <a:off x="7852141" y="5341803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19" y="0"/>
                </a:moveTo>
                <a:lnTo>
                  <a:pt x="1244" y="1536"/>
                </a:lnTo>
                <a:lnTo>
                  <a:pt x="0" y="3111"/>
                </a:lnTo>
                <a:lnTo>
                  <a:pt x="469" y="4267"/>
                </a:lnTo>
                <a:lnTo>
                  <a:pt x="914" y="5435"/>
                </a:lnTo>
                <a:lnTo>
                  <a:pt x="2895" y="5727"/>
                </a:lnTo>
                <a:lnTo>
                  <a:pt x="6858" y="4191"/>
                </a:lnTo>
                <a:lnTo>
                  <a:pt x="8089" y="2628"/>
                </a:lnTo>
                <a:lnTo>
                  <a:pt x="7620" y="1485"/>
                </a:lnTo>
                <a:lnTo>
                  <a:pt x="7175" y="330"/>
                </a:lnTo>
                <a:lnTo>
                  <a:pt x="52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8" name="object 2008"/>
          <p:cNvSpPr/>
          <p:nvPr/>
        </p:nvSpPr>
        <p:spPr>
          <a:xfrm>
            <a:off x="7738140" y="5366592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97" y="0"/>
                </a:moveTo>
                <a:lnTo>
                  <a:pt x="1930" y="50"/>
                </a:lnTo>
                <a:lnTo>
                  <a:pt x="850" y="63"/>
                </a:lnTo>
                <a:lnTo>
                  <a:pt x="0" y="596"/>
                </a:lnTo>
                <a:lnTo>
                  <a:pt x="50" y="1866"/>
                </a:lnTo>
                <a:lnTo>
                  <a:pt x="939" y="2349"/>
                </a:lnTo>
                <a:lnTo>
                  <a:pt x="3073" y="2260"/>
                </a:lnTo>
                <a:lnTo>
                  <a:pt x="3911" y="1739"/>
                </a:lnTo>
                <a:lnTo>
                  <a:pt x="3860" y="482"/>
                </a:lnTo>
                <a:lnTo>
                  <a:pt x="299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9" name="object 2009"/>
          <p:cNvSpPr/>
          <p:nvPr/>
        </p:nvSpPr>
        <p:spPr>
          <a:xfrm>
            <a:off x="7879119" y="5348841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65" y="0"/>
                </a:moveTo>
                <a:lnTo>
                  <a:pt x="609" y="850"/>
                </a:lnTo>
                <a:lnTo>
                  <a:pt x="0" y="1663"/>
                </a:lnTo>
                <a:lnTo>
                  <a:pt x="495" y="2806"/>
                </a:lnTo>
                <a:lnTo>
                  <a:pt x="1485" y="2933"/>
                </a:lnTo>
                <a:lnTo>
                  <a:pt x="3467" y="2082"/>
                </a:lnTo>
                <a:lnTo>
                  <a:pt x="4063" y="1282"/>
                </a:lnTo>
                <a:lnTo>
                  <a:pt x="3568" y="139"/>
                </a:lnTo>
                <a:lnTo>
                  <a:pt x="256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0" name="object 2010"/>
          <p:cNvSpPr/>
          <p:nvPr/>
        </p:nvSpPr>
        <p:spPr>
          <a:xfrm>
            <a:off x="7852057" y="535921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65" y="0"/>
                </a:moveTo>
                <a:lnTo>
                  <a:pt x="609" y="850"/>
                </a:lnTo>
                <a:lnTo>
                  <a:pt x="0" y="1650"/>
                </a:lnTo>
                <a:lnTo>
                  <a:pt x="495" y="2793"/>
                </a:lnTo>
                <a:lnTo>
                  <a:pt x="1511" y="2933"/>
                </a:lnTo>
                <a:lnTo>
                  <a:pt x="3467" y="2082"/>
                </a:lnTo>
                <a:lnTo>
                  <a:pt x="4063" y="1282"/>
                </a:lnTo>
                <a:lnTo>
                  <a:pt x="3555" y="139"/>
                </a:lnTo>
                <a:lnTo>
                  <a:pt x="256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1" name="object 2011"/>
          <p:cNvSpPr/>
          <p:nvPr/>
        </p:nvSpPr>
        <p:spPr>
          <a:xfrm>
            <a:off x="7761109" y="5360788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97" y="0"/>
                </a:moveTo>
                <a:lnTo>
                  <a:pt x="850" y="76"/>
                </a:lnTo>
                <a:lnTo>
                  <a:pt x="0" y="609"/>
                </a:lnTo>
                <a:lnTo>
                  <a:pt x="38" y="1866"/>
                </a:lnTo>
                <a:lnTo>
                  <a:pt x="927" y="2336"/>
                </a:lnTo>
                <a:lnTo>
                  <a:pt x="3060" y="2273"/>
                </a:lnTo>
                <a:lnTo>
                  <a:pt x="3911" y="1727"/>
                </a:lnTo>
                <a:lnTo>
                  <a:pt x="3860" y="482"/>
                </a:lnTo>
                <a:lnTo>
                  <a:pt x="299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2" name="object 2012"/>
          <p:cNvSpPr/>
          <p:nvPr/>
        </p:nvSpPr>
        <p:spPr>
          <a:xfrm>
            <a:off x="7838799" y="535233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39" y="0"/>
                </a:moveTo>
                <a:lnTo>
                  <a:pt x="584" y="850"/>
                </a:lnTo>
                <a:lnTo>
                  <a:pt x="0" y="1651"/>
                </a:lnTo>
                <a:lnTo>
                  <a:pt x="495" y="2794"/>
                </a:lnTo>
                <a:lnTo>
                  <a:pt x="1485" y="2921"/>
                </a:lnTo>
                <a:lnTo>
                  <a:pt x="2476" y="2514"/>
                </a:lnTo>
                <a:lnTo>
                  <a:pt x="3467" y="2070"/>
                </a:lnTo>
                <a:lnTo>
                  <a:pt x="4063" y="1282"/>
                </a:lnTo>
                <a:lnTo>
                  <a:pt x="3555" y="127"/>
                </a:lnTo>
                <a:lnTo>
                  <a:pt x="253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3" name="object 2013"/>
          <p:cNvSpPr/>
          <p:nvPr/>
        </p:nvSpPr>
        <p:spPr>
          <a:xfrm>
            <a:off x="7815764" y="5370250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8724" y="0"/>
                </a:moveTo>
                <a:lnTo>
                  <a:pt x="2501" y="203"/>
                </a:lnTo>
                <a:lnTo>
                  <a:pt x="0" y="1778"/>
                </a:lnTo>
                <a:lnTo>
                  <a:pt x="126" y="5435"/>
                </a:lnTo>
                <a:lnTo>
                  <a:pt x="2730" y="6819"/>
                </a:lnTo>
                <a:lnTo>
                  <a:pt x="8966" y="6629"/>
                </a:lnTo>
                <a:lnTo>
                  <a:pt x="11442" y="5054"/>
                </a:lnTo>
                <a:lnTo>
                  <a:pt x="11315" y="1397"/>
                </a:lnTo>
                <a:lnTo>
                  <a:pt x="872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4" name="object 2014"/>
          <p:cNvSpPr/>
          <p:nvPr/>
        </p:nvSpPr>
        <p:spPr>
          <a:xfrm>
            <a:off x="7719652" y="5350116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445" y="0"/>
                </a:moveTo>
                <a:lnTo>
                  <a:pt x="1498" y="330"/>
                </a:lnTo>
                <a:lnTo>
                  <a:pt x="0" y="3657"/>
                </a:lnTo>
                <a:lnTo>
                  <a:pt x="1727" y="6045"/>
                </a:lnTo>
                <a:lnTo>
                  <a:pt x="4546" y="7340"/>
                </a:lnTo>
                <a:lnTo>
                  <a:pt x="7404" y="8610"/>
                </a:lnTo>
                <a:lnTo>
                  <a:pt x="10312" y="8293"/>
                </a:lnTo>
                <a:lnTo>
                  <a:pt x="11836" y="4940"/>
                </a:lnTo>
                <a:lnTo>
                  <a:pt x="10109" y="2565"/>
                </a:lnTo>
                <a:lnTo>
                  <a:pt x="444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5" name="object 2015"/>
          <p:cNvSpPr/>
          <p:nvPr/>
        </p:nvSpPr>
        <p:spPr>
          <a:xfrm>
            <a:off x="7867507" y="5339933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7950" y="0"/>
                </a:moveTo>
                <a:lnTo>
                  <a:pt x="1981" y="1828"/>
                </a:lnTo>
                <a:lnTo>
                  <a:pt x="0" y="4000"/>
                </a:lnTo>
                <a:lnTo>
                  <a:pt x="1066" y="7480"/>
                </a:lnTo>
                <a:lnTo>
                  <a:pt x="3962" y="8166"/>
                </a:lnTo>
                <a:lnTo>
                  <a:pt x="9918" y="6337"/>
                </a:lnTo>
                <a:lnTo>
                  <a:pt x="11887" y="4178"/>
                </a:lnTo>
                <a:lnTo>
                  <a:pt x="10820" y="673"/>
                </a:lnTo>
                <a:lnTo>
                  <a:pt x="795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6" name="object 2016"/>
          <p:cNvSpPr/>
          <p:nvPr/>
        </p:nvSpPr>
        <p:spPr>
          <a:xfrm>
            <a:off x="7775333" y="5368399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133" y="0"/>
                </a:moveTo>
                <a:lnTo>
                  <a:pt x="63" y="1155"/>
                </a:lnTo>
                <a:lnTo>
                  <a:pt x="0" y="4127"/>
                </a:lnTo>
                <a:lnTo>
                  <a:pt x="2044" y="5372"/>
                </a:lnTo>
                <a:lnTo>
                  <a:pt x="4584" y="5410"/>
                </a:lnTo>
                <a:lnTo>
                  <a:pt x="7111" y="5486"/>
                </a:lnTo>
                <a:lnTo>
                  <a:pt x="9182" y="4318"/>
                </a:lnTo>
                <a:lnTo>
                  <a:pt x="9245" y="1346"/>
                </a:lnTo>
                <a:lnTo>
                  <a:pt x="7226" y="88"/>
                </a:lnTo>
                <a:lnTo>
                  <a:pt x="4686" y="25"/>
                </a:lnTo>
                <a:lnTo>
                  <a:pt x="213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7" name="object 2017"/>
          <p:cNvSpPr/>
          <p:nvPr/>
        </p:nvSpPr>
        <p:spPr>
          <a:xfrm>
            <a:off x="7698375" y="5346245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3111" y="0"/>
                </a:moveTo>
                <a:lnTo>
                  <a:pt x="736" y="914"/>
                </a:lnTo>
                <a:lnTo>
                  <a:pt x="0" y="1854"/>
                </a:lnTo>
                <a:lnTo>
                  <a:pt x="533" y="3251"/>
                </a:lnTo>
                <a:lnTo>
                  <a:pt x="1714" y="3428"/>
                </a:lnTo>
                <a:lnTo>
                  <a:pt x="2895" y="2959"/>
                </a:lnTo>
                <a:lnTo>
                  <a:pt x="4102" y="2514"/>
                </a:lnTo>
                <a:lnTo>
                  <a:pt x="4838" y="1587"/>
                </a:lnTo>
                <a:lnTo>
                  <a:pt x="4292" y="177"/>
                </a:lnTo>
                <a:lnTo>
                  <a:pt x="311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8" name="object 2018"/>
          <p:cNvSpPr/>
          <p:nvPr/>
        </p:nvSpPr>
        <p:spPr>
          <a:xfrm>
            <a:off x="7688467" y="5339454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282" y="0"/>
                </a:moveTo>
                <a:lnTo>
                  <a:pt x="38" y="698"/>
                </a:lnTo>
                <a:lnTo>
                  <a:pt x="0" y="2489"/>
                </a:lnTo>
                <a:lnTo>
                  <a:pt x="1219" y="3238"/>
                </a:lnTo>
                <a:lnTo>
                  <a:pt x="4279" y="3301"/>
                </a:lnTo>
                <a:lnTo>
                  <a:pt x="5524" y="2603"/>
                </a:lnTo>
                <a:lnTo>
                  <a:pt x="5562" y="825"/>
                </a:lnTo>
                <a:lnTo>
                  <a:pt x="4343" y="63"/>
                </a:lnTo>
                <a:lnTo>
                  <a:pt x="128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9" name="object 2019"/>
          <p:cNvSpPr/>
          <p:nvPr/>
        </p:nvSpPr>
        <p:spPr>
          <a:xfrm>
            <a:off x="7803219" y="5357755"/>
            <a:ext cx="6985" cy="3810"/>
          </a:xfrm>
          <a:custGeom>
            <a:avLst/>
            <a:gdLst/>
            <a:ahLst/>
            <a:cxnLst/>
            <a:rect l="l" t="t" r="r" b="b"/>
            <a:pathLst>
              <a:path w="6984" h="3810">
                <a:moveTo>
                  <a:pt x="1447" y="0"/>
                </a:moveTo>
                <a:lnTo>
                  <a:pt x="0" y="812"/>
                </a:lnTo>
                <a:lnTo>
                  <a:pt x="100" y="2933"/>
                </a:lnTo>
                <a:lnTo>
                  <a:pt x="1396" y="3721"/>
                </a:lnTo>
                <a:lnTo>
                  <a:pt x="4914" y="3759"/>
                </a:lnTo>
                <a:lnTo>
                  <a:pt x="6362" y="2933"/>
                </a:lnTo>
                <a:lnTo>
                  <a:pt x="6237" y="812"/>
                </a:lnTo>
                <a:lnTo>
                  <a:pt x="4965" y="38"/>
                </a:lnTo>
                <a:lnTo>
                  <a:pt x="144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0" name="object 2020"/>
          <p:cNvSpPr/>
          <p:nvPr/>
        </p:nvSpPr>
        <p:spPr>
          <a:xfrm>
            <a:off x="7746983" y="5368686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4584" y="0"/>
                </a:moveTo>
                <a:lnTo>
                  <a:pt x="1308" y="101"/>
                </a:lnTo>
                <a:lnTo>
                  <a:pt x="0" y="914"/>
                </a:lnTo>
                <a:lnTo>
                  <a:pt x="76" y="2844"/>
                </a:lnTo>
                <a:lnTo>
                  <a:pt x="1435" y="3568"/>
                </a:lnTo>
                <a:lnTo>
                  <a:pt x="4699" y="3479"/>
                </a:lnTo>
                <a:lnTo>
                  <a:pt x="5981" y="2654"/>
                </a:lnTo>
                <a:lnTo>
                  <a:pt x="5918" y="749"/>
                </a:lnTo>
                <a:lnTo>
                  <a:pt x="458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1" name="object 2021"/>
          <p:cNvSpPr/>
          <p:nvPr/>
        </p:nvSpPr>
        <p:spPr>
          <a:xfrm>
            <a:off x="7705636" y="5284470"/>
            <a:ext cx="176155" cy="57667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2" name="object 2022"/>
          <p:cNvSpPr/>
          <p:nvPr/>
        </p:nvSpPr>
        <p:spPr>
          <a:xfrm>
            <a:off x="7875016" y="5284478"/>
            <a:ext cx="6985" cy="40640"/>
          </a:xfrm>
          <a:custGeom>
            <a:avLst/>
            <a:gdLst/>
            <a:ahLst/>
            <a:cxnLst/>
            <a:rect l="l" t="t" r="r" b="b"/>
            <a:pathLst>
              <a:path w="6984" h="40639">
                <a:moveTo>
                  <a:pt x="2070" y="0"/>
                </a:moveTo>
                <a:lnTo>
                  <a:pt x="1727" y="50"/>
                </a:lnTo>
                <a:lnTo>
                  <a:pt x="2679" y="6629"/>
                </a:lnTo>
                <a:lnTo>
                  <a:pt x="3060" y="13995"/>
                </a:lnTo>
                <a:lnTo>
                  <a:pt x="1244" y="29032"/>
                </a:lnTo>
                <a:lnTo>
                  <a:pt x="0" y="40131"/>
                </a:lnTo>
                <a:lnTo>
                  <a:pt x="3632" y="40055"/>
                </a:lnTo>
                <a:lnTo>
                  <a:pt x="5461" y="39979"/>
                </a:lnTo>
                <a:lnTo>
                  <a:pt x="6781" y="27740"/>
                </a:lnTo>
                <a:lnTo>
                  <a:pt x="6108" y="16937"/>
                </a:lnTo>
                <a:lnTo>
                  <a:pt x="4264" y="7659"/>
                </a:lnTo>
                <a:lnTo>
                  <a:pt x="207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3" name="object 2023"/>
          <p:cNvSpPr/>
          <p:nvPr/>
        </p:nvSpPr>
        <p:spPr>
          <a:xfrm>
            <a:off x="7863442" y="5296818"/>
            <a:ext cx="5080" cy="28575"/>
          </a:xfrm>
          <a:custGeom>
            <a:avLst/>
            <a:gdLst/>
            <a:ahLst/>
            <a:cxnLst/>
            <a:rect l="l" t="t" r="r" b="b"/>
            <a:pathLst>
              <a:path w="5079" h="28575">
                <a:moveTo>
                  <a:pt x="647" y="0"/>
                </a:moveTo>
                <a:lnTo>
                  <a:pt x="1837" y="8617"/>
                </a:lnTo>
                <a:lnTo>
                  <a:pt x="2166" y="14408"/>
                </a:lnTo>
                <a:lnTo>
                  <a:pt x="1574" y="19998"/>
                </a:lnTo>
                <a:lnTo>
                  <a:pt x="0" y="28016"/>
                </a:lnTo>
                <a:lnTo>
                  <a:pt x="4127" y="27940"/>
                </a:lnTo>
                <a:lnTo>
                  <a:pt x="4542" y="21897"/>
                </a:lnTo>
                <a:lnTo>
                  <a:pt x="4287" y="15079"/>
                </a:lnTo>
                <a:lnTo>
                  <a:pt x="3082" y="7707"/>
                </a:lnTo>
                <a:lnTo>
                  <a:pt x="64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4" name="object 2024"/>
          <p:cNvSpPr/>
          <p:nvPr/>
        </p:nvSpPr>
        <p:spPr>
          <a:xfrm>
            <a:off x="7851464" y="5300972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0"/>
                </a:moveTo>
                <a:lnTo>
                  <a:pt x="1752" y="11899"/>
                </a:lnTo>
                <a:lnTo>
                  <a:pt x="25" y="24142"/>
                </a:lnTo>
                <a:lnTo>
                  <a:pt x="1282" y="24079"/>
                </a:lnTo>
                <a:lnTo>
                  <a:pt x="2540" y="24053"/>
                </a:lnTo>
                <a:lnTo>
                  <a:pt x="3187" y="24053"/>
                </a:lnTo>
                <a:lnTo>
                  <a:pt x="3822" y="24028"/>
                </a:lnTo>
                <a:lnTo>
                  <a:pt x="4191" y="17132"/>
                </a:lnTo>
                <a:lnTo>
                  <a:pt x="3492" y="868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5" name="object 2025"/>
          <p:cNvSpPr/>
          <p:nvPr/>
        </p:nvSpPr>
        <p:spPr>
          <a:xfrm>
            <a:off x="7833667" y="5303515"/>
            <a:ext cx="7620" cy="22860"/>
          </a:xfrm>
          <a:custGeom>
            <a:avLst/>
            <a:gdLst/>
            <a:ahLst/>
            <a:cxnLst/>
            <a:rect l="l" t="t" r="r" b="b"/>
            <a:pathLst>
              <a:path w="7620" h="22860">
                <a:moveTo>
                  <a:pt x="0" y="0"/>
                </a:moveTo>
                <a:lnTo>
                  <a:pt x="3251" y="10693"/>
                </a:lnTo>
                <a:lnTo>
                  <a:pt x="3606" y="22504"/>
                </a:lnTo>
                <a:lnTo>
                  <a:pt x="7251" y="22186"/>
                </a:lnTo>
                <a:lnTo>
                  <a:pt x="6515" y="15544"/>
                </a:lnTo>
                <a:lnTo>
                  <a:pt x="4521" y="768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6" name="object 2026"/>
          <p:cNvSpPr/>
          <p:nvPr/>
        </p:nvSpPr>
        <p:spPr>
          <a:xfrm>
            <a:off x="7821017" y="5309170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4" h="19050">
                <a:moveTo>
                  <a:pt x="0" y="0"/>
                </a:moveTo>
                <a:lnTo>
                  <a:pt x="2552" y="8381"/>
                </a:lnTo>
                <a:lnTo>
                  <a:pt x="3390" y="18541"/>
                </a:lnTo>
                <a:lnTo>
                  <a:pt x="4470" y="18351"/>
                </a:lnTo>
                <a:lnTo>
                  <a:pt x="6642" y="18021"/>
                </a:lnTo>
                <a:lnTo>
                  <a:pt x="5600" y="12369"/>
                </a:lnTo>
                <a:lnTo>
                  <a:pt x="3606" y="612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7" name="object 2027"/>
          <p:cNvSpPr/>
          <p:nvPr/>
        </p:nvSpPr>
        <p:spPr>
          <a:xfrm>
            <a:off x="7804561" y="5313584"/>
            <a:ext cx="8890" cy="17145"/>
          </a:xfrm>
          <a:custGeom>
            <a:avLst/>
            <a:gdLst/>
            <a:ahLst/>
            <a:cxnLst/>
            <a:rect l="l" t="t" r="r" b="b"/>
            <a:pathLst>
              <a:path w="8890" h="17145">
                <a:moveTo>
                  <a:pt x="0" y="0"/>
                </a:moveTo>
                <a:lnTo>
                  <a:pt x="3225" y="7480"/>
                </a:lnTo>
                <a:lnTo>
                  <a:pt x="5219" y="16967"/>
                </a:lnTo>
                <a:lnTo>
                  <a:pt x="8356" y="16319"/>
                </a:lnTo>
                <a:lnTo>
                  <a:pt x="6667" y="11049"/>
                </a:lnTo>
                <a:lnTo>
                  <a:pt x="4051" y="539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8" name="object 2028"/>
          <p:cNvSpPr/>
          <p:nvPr/>
        </p:nvSpPr>
        <p:spPr>
          <a:xfrm>
            <a:off x="7790498" y="5317120"/>
            <a:ext cx="8255" cy="16510"/>
          </a:xfrm>
          <a:custGeom>
            <a:avLst/>
            <a:gdLst/>
            <a:ahLst/>
            <a:cxnLst/>
            <a:rect l="l" t="t" r="r" b="b"/>
            <a:pathLst>
              <a:path w="8254" h="16510">
                <a:moveTo>
                  <a:pt x="0" y="0"/>
                </a:moveTo>
                <a:lnTo>
                  <a:pt x="3098" y="7188"/>
                </a:lnTo>
                <a:lnTo>
                  <a:pt x="5105" y="16408"/>
                </a:lnTo>
                <a:lnTo>
                  <a:pt x="6108" y="16179"/>
                </a:lnTo>
                <a:lnTo>
                  <a:pt x="8166" y="15773"/>
                </a:lnTo>
                <a:lnTo>
                  <a:pt x="6464" y="10668"/>
                </a:lnTo>
                <a:lnTo>
                  <a:pt x="3911" y="5219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9" name="object 2029"/>
          <p:cNvSpPr/>
          <p:nvPr/>
        </p:nvSpPr>
        <p:spPr>
          <a:xfrm>
            <a:off x="7775181" y="5324407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4" h="12700">
                <a:moveTo>
                  <a:pt x="0" y="0"/>
                </a:moveTo>
                <a:lnTo>
                  <a:pt x="2260" y="5257"/>
                </a:lnTo>
                <a:lnTo>
                  <a:pt x="4089" y="12420"/>
                </a:lnTo>
                <a:lnTo>
                  <a:pt x="4927" y="12242"/>
                </a:lnTo>
                <a:lnTo>
                  <a:pt x="6629" y="11925"/>
                </a:lnTo>
                <a:lnTo>
                  <a:pt x="5080" y="7988"/>
                </a:lnTo>
                <a:lnTo>
                  <a:pt x="2959" y="392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0" name="object 2030"/>
          <p:cNvSpPr/>
          <p:nvPr/>
        </p:nvSpPr>
        <p:spPr>
          <a:xfrm>
            <a:off x="7760999" y="5323347"/>
            <a:ext cx="8255" cy="15875"/>
          </a:xfrm>
          <a:custGeom>
            <a:avLst/>
            <a:gdLst/>
            <a:ahLst/>
            <a:cxnLst/>
            <a:rect l="l" t="t" r="r" b="b"/>
            <a:pathLst>
              <a:path w="8254" h="15875">
                <a:moveTo>
                  <a:pt x="0" y="0"/>
                </a:moveTo>
                <a:lnTo>
                  <a:pt x="3022" y="6959"/>
                </a:lnTo>
                <a:lnTo>
                  <a:pt x="4876" y="15811"/>
                </a:lnTo>
                <a:lnTo>
                  <a:pt x="7835" y="15328"/>
                </a:lnTo>
                <a:lnTo>
                  <a:pt x="6261" y="10388"/>
                </a:lnTo>
                <a:lnTo>
                  <a:pt x="3822" y="506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1" name="object 2031"/>
          <p:cNvSpPr/>
          <p:nvPr/>
        </p:nvSpPr>
        <p:spPr>
          <a:xfrm>
            <a:off x="7749144" y="5327749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5">
                <a:moveTo>
                  <a:pt x="0" y="0"/>
                </a:moveTo>
                <a:lnTo>
                  <a:pt x="1409" y="5753"/>
                </a:lnTo>
                <a:lnTo>
                  <a:pt x="2019" y="13322"/>
                </a:lnTo>
                <a:lnTo>
                  <a:pt x="3746" y="13157"/>
                </a:lnTo>
                <a:lnTo>
                  <a:pt x="4610" y="13042"/>
                </a:lnTo>
                <a:lnTo>
                  <a:pt x="3746" y="8851"/>
                </a:lnTo>
                <a:lnTo>
                  <a:pt x="2298" y="443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2" name="object 2032"/>
          <p:cNvSpPr/>
          <p:nvPr/>
        </p:nvSpPr>
        <p:spPr>
          <a:xfrm>
            <a:off x="7733349" y="5330199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5" h="12064">
                <a:moveTo>
                  <a:pt x="0" y="0"/>
                </a:moveTo>
                <a:lnTo>
                  <a:pt x="1244" y="5029"/>
                </a:lnTo>
                <a:lnTo>
                  <a:pt x="1879" y="11874"/>
                </a:lnTo>
                <a:lnTo>
                  <a:pt x="4343" y="11810"/>
                </a:lnTo>
                <a:lnTo>
                  <a:pt x="3441" y="7975"/>
                </a:lnTo>
                <a:lnTo>
                  <a:pt x="2082" y="398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3" name="object 2033"/>
          <p:cNvSpPr/>
          <p:nvPr/>
        </p:nvSpPr>
        <p:spPr>
          <a:xfrm>
            <a:off x="7721627" y="5329795"/>
            <a:ext cx="2540" cy="12700"/>
          </a:xfrm>
          <a:custGeom>
            <a:avLst/>
            <a:gdLst/>
            <a:ahLst/>
            <a:cxnLst/>
            <a:rect l="l" t="t" r="r" b="b"/>
            <a:pathLst>
              <a:path w="2540" h="12700">
                <a:moveTo>
                  <a:pt x="393" y="0"/>
                </a:moveTo>
                <a:lnTo>
                  <a:pt x="660" y="5232"/>
                </a:lnTo>
                <a:lnTo>
                  <a:pt x="0" y="12141"/>
                </a:lnTo>
                <a:lnTo>
                  <a:pt x="431" y="12141"/>
                </a:lnTo>
                <a:lnTo>
                  <a:pt x="850" y="12192"/>
                </a:lnTo>
                <a:lnTo>
                  <a:pt x="2044" y="12230"/>
                </a:lnTo>
                <a:lnTo>
                  <a:pt x="2438" y="12230"/>
                </a:lnTo>
                <a:lnTo>
                  <a:pt x="2260" y="8356"/>
                </a:lnTo>
                <a:lnTo>
                  <a:pt x="1663" y="4254"/>
                </a:lnTo>
                <a:lnTo>
                  <a:pt x="39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4" name="object 2034"/>
          <p:cNvSpPr/>
          <p:nvPr/>
        </p:nvSpPr>
        <p:spPr>
          <a:xfrm>
            <a:off x="7843552" y="5360136"/>
            <a:ext cx="60381" cy="39944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5" name="object 2035"/>
          <p:cNvSpPr/>
          <p:nvPr/>
        </p:nvSpPr>
        <p:spPr>
          <a:xfrm>
            <a:off x="7848300" y="5360890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30896" y="37198"/>
                </a:moveTo>
                <a:lnTo>
                  <a:pt x="21437" y="39052"/>
                </a:lnTo>
                <a:lnTo>
                  <a:pt x="27025" y="38531"/>
                </a:lnTo>
                <a:lnTo>
                  <a:pt x="30896" y="37198"/>
                </a:lnTo>
                <a:close/>
              </a:path>
              <a:path w="55879" h="39370">
                <a:moveTo>
                  <a:pt x="32454" y="36662"/>
                </a:moveTo>
                <a:lnTo>
                  <a:pt x="30896" y="37198"/>
                </a:lnTo>
                <a:lnTo>
                  <a:pt x="32130" y="36956"/>
                </a:lnTo>
                <a:lnTo>
                  <a:pt x="32454" y="36662"/>
                </a:lnTo>
                <a:close/>
              </a:path>
              <a:path w="55879" h="39370">
                <a:moveTo>
                  <a:pt x="49013" y="25788"/>
                </a:moveTo>
                <a:lnTo>
                  <a:pt x="26993" y="25788"/>
                </a:lnTo>
                <a:lnTo>
                  <a:pt x="32083" y="25872"/>
                </a:lnTo>
                <a:lnTo>
                  <a:pt x="37096" y="26720"/>
                </a:lnTo>
                <a:lnTo>
                  <a:pt x="38220" y="28618"/>
                </a:lnTo>
                <a:lnTo>
                  <a:pt x="32262" y="31354"/>
                </a:lnTo>
                <a:lnTo>
                  <a:pt x="23178" y="33955"/>
                </a:lnTo>
                <a:lnTo>
                  <a:pt x="14922" y="35445"/>
                </a:lnTo>
                <a:lnTo>
                  <a:pt x="26619" y="36918"/>
                </a:lnTo>
                <a:lnTo>
                  <a:pt x="37630" y="31953"/>
                </a:lnTo>
                <a:lnTo>
                  <a:pt x="39788" y="31953"/>
                </a:lnTo>
                <a:lnTo>
                  <a:pt x="49013" y="25788"/>
                </a:lnTo>
                <a:close/>
              </a:path>
              <a:path w="55879" h="39370">
                <a:moveTo>
                  <a:pt x="39788" y="31953"/>
                </a:moveTo>
                <a:lnTo>
                  <a:pt x="37630" y="31953"/>
                </a:lnTo>
                <a:lnTo>
                  <a:pt x="32454" y="36662"/>
                </a:lnTo>
                <a:lnTo>
                  <a:pt x="33185" y="36410"/>
                </a:lnTo>
                <a:lnTo>
                  <a:pt x="39788" y="31953"/>
                </a:lnTo>
                <a:close/>
              </a:path>
              <a:path w="55879" h="39370">
                <a:moveTo>
                  <a:pt x="39648" y="14451"/>
                </a:moveTo>
                <a:lnTo>
                  <a:pt x="23317" y="14451"/>
                </a:lnTo>
                <a:lnTo>
                  <a:pt x="31164" y="15908"/>
                </a:lnTo>
                <a:lnTo>
                  <a:pt x="41681" y="19735"/>
                </a:lnTo>
                <a:lnTo>
                  <a:pt x="46380" y="21678"/>
                </a:lnTo>
                <a:lnTo>
                  <a:pt x="32947" y="22162"/>
                </a:lnTo>
                <a:lnTo>
                  <a:pt x="24818" y="22904"/>
                </a:lnTo>
                <a:lnTo>
                  <a:pt x="15170" y="24836"/>
                </a:lnTo>
                <a:lnTo>
                  <a:pt x="4279" y="28638"/>
                </a:lnTo>
                <a:lnTo>
                  <a:pt x="18751" y="26651"/>
                </a:lnTo>
                <a:lnTo>
                  <a:pt x="26993" y="25788"/>
                </a:lnTo>
                <a:lnTo>
                  <a:pt x="49013" y="25788"/>
                </a:lnTo>
                <a:lnTo>
                  <a:pt x="50545" y="24764"/>
                </a:lnTo>
                <a:lnTo>
                  <a:pt x="55638" y="17373"/>
                </a:lnTo>
                <a:lnTo>
                  <a:pt x="53811" y="15532"/>
                </a:lnTo>
                <a:lnTo>
                  <a:pt x="43814" y="15532"/>
                </a:lnTo>
                <a:lnTo>
                  <a:pt x="39648" y="14451"/>
                </a:lnTo>
                <a:close/>
              </a:path>
              <a:path w="55879" h="39370">
                <a:moveTo>
                  <a:pt x="21202" y="11106"/>
                </a:moveTo>
                <a:lnTo>
                  <a:pt x="12478" y="13021"/>
                </a:lnTo>
                <a:lnTo>
                  <a:pt x="0" y="17995"/>
                </a:lnTo>
                <a:lnTo>
                  <a:pt x="14231" y="15201"/>
                </a:lnTo>
                <a:lnTo>
                  <a:pt x="23317" y="14451"/>
                </a:lnTo>
                <a:lnTo>
                  <a:pt x="39648" y="14451"/>
                </a:lnTo>
                <a:lnTo>
                  <a:pt x="30278" y="12020"/>
                </a:lnTo>
                <a:lnTo>
                  <a:pt x="21202" y="11106"/>
                </a:lnTo>
                <a:close/>
              </a:path>
              <a:path w="55879" h="39370">
                <a:moveTo>
                  <a:pt x="34961" y="5789"/>
                </a:moveTo>
                <a:lnTo>
                  <a:pt x="18185" y="5789"/>
                </a:lnTo>
                <a:lnTo>
                  <a:pt x="27471" y="6303"/>
                </a:lnTo>
                <a:lnTo>
                  <a:pt x="34741" y="9282"/>
                </a:lnTo>
                <a:lnTo>
                  <a:pt x="43814" y="15532"/>
                </a:lnTo>
                <a:lnTo>
                  <a:pt x="53811" y="15532"/>
                </a:lnTo>
                <a:lnTo>
                  <a:pt x="48769" y="10452"/>
                </a:lnTo>
                <a:lnTo>
                  <a:pt x="44983" y="10452"/>
                </a:lnTo>
                <a:lnTo>
                  <a:pt x="34961" y="5789"/>
                </a:lnTo>
                <a:close/>
              </a:path>
              <a:path w="55879" h="39370">
                <a:moveTo>
                  <a:pt x="26200" y="0"/>
                </a:moveTo>
                <a:lnTo>
                  <a:pt x="31699" y="1866"/>
                </a:lnTo>
                <a:lnTo>
                  <a:pt x="41719" y="5791"/>
                </a:lnTo>
                <a:lnTo>
                  <a:pt x="44983" y="10452"/>
                </a:lnTo>
                <a:lnTo>
                  <a:pt x="48769" y="10452"/>
                </a:lnTo>
                <a:lnTo>
                  <a:pt x="47584" y="9258"/>
                </a:lnTo>
                <a:lnTo>
                  <a:pt x="41833" y="4743"/>
                </a:lnTo>
                <a:lnTo>
                  <a:pt x="35625" y="2200"/>
                </a:lnTo>
                <a:lnTo>
                  <a:pt x="26200" y="0"/>
                </a:lnTo>
                <a:close/>
              </a:path>
              <a:path w="55879" h="39370">
                <a:moveTo>
                  <a:pt x="23198" y="1982"/>
                </a:moveTo>
                <a:lnTo>
                  <a:pt x="14888" y="2945"/>
                </a:lnTo>
                <a:lnTo>
                  <a:pt x="3060" y="6934"/>
                </a:lnTo>
                <a:lnTo>
                  <a:pt x="18185" y="5789"/>
                </a:lnTo>
                <a:lnTo>
                  <a:pt x="34961" y="5789"/>
                </a:lnTo>
                <a:lnTo>
                  <a:pt x="31919" y="4374"/>
                </a:lnTo>
                <a:lnTo>
                  <a:pt x="23198" y="1982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6" name="object 2036"/>
          <p:cNvSpPr/>
          <p:nvPr/>
        </p:nvSpPr>
        <p:spPr>
          <a:xfrm>
            <a:off x="7917928" y="5407362"/>
            <a:ext cx="46990" cy="22860"/>
          </a:xfrm>
          <a:custGeom>
            <a:avLst/>
            <a:gdLst/>
            <a:ahLst/>
            <a:cxnLst/>
            <a:rect l="l" t="t" r="r" b="b"/>
            <a:pathLst>
              <a:path w="46990" h="22860">
                <a:moveTo>
                  <a:pt x="25283" y="0"/>
                </a:moveTo>
                <a:lnTo>
                  <a:pt x="12527" y="568"/>
                </a:lnTo>
                <a:lnTo>
                  <a:pt x="0" y="8708"/>
                </a:lnTo>
                <a:lnTo>
                  <a:pt x="16816" y="18081"/>
                </a:lnTo>
                <a:lnTo>
                  <a:pt x="40020" y="22749"/>
                </a:lnTo>
                <a:lnTo>
                  <a:pt x="46652" y="16773"/>
                </a:lnTo>
                <a:lnTo>
                  <a:pt x="39146" y="6583"/>
                </a:lnTo>
                <a:lnTo>
                  <a:pt x="33090" y="1498"/>
                </a:lnTo>
                <a:lnTo>
                  <a:pt x="25283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7" name="object 2037"/>
          <p:cNvSpPr/>
          <p:nvPr/>
        </p:nvSpPr>
        <p:spPr>
          <a:xfrm>
            <a:off x="7916509" y="5406964"/>
            <a:ext cx="50165" cy="24130"/>
          </a:xfrm>
          <a:custGeom>
            <a:avLst/>
            <a:gdLst/>
            <a:ahLst/>
            <a:cxnLst/>
            <a:rect l="l" t="t" r="r" b="b"/>
            <a:pathLst>
              <a:path w="50165" h="24129">
                <a:moveTo>
                  <a:pt x="23482" y="0"/>
                </a:moveTo>
                <a:lnTo>
                  <a:pt x="14008" y="584"/>
                </a:lnTo>
                <a:lnTo>
                  <a:pt x="5372" y="1943"/>
                </a:lnTo>
                <a:lnTo>
                  <a:pt x="850" y="4064"/>
                </a:lnTo>
                <a:lnTo>
                  <a:pt x="0" y="10287"/>
                </a:lnTo>
                <a:lnTo>
                  <a:pt x="5588" y="13627"/>
                </a:lnTo>
                <a:lnTo>
                  <a:pt x="10337" y="15811"/>
                </a:lnTo>
                <a:lnTo>
                  <a:pt x="20959" y="19730"/>
                </a:lnTo>
                <a:lnTo>
                  <a:pt x="32770" y="22580"/>
                </a:lnTo>
                <a:lnTo>
                  <a:pt x="43036" y="23516"/>
                </a:lnTo>
                <a:lnTo>
                  <a:pt x="45457" y="22778"/>
                </a:lnTo>
                <a:lnTo>
                  <a:pt x="42920" y="22778"/>
                </a:lnTo>
                <a:lnTo>
                  <a:pt x="33131" y="21886"/>
                </a:lnTo>
                <a:lnTo>
                  <a:pt x="21546" y="19126"/>
                </a:lnTo>
                <a:lnTo>
                  <a:pt x="10655" y="15100"/>
                </a:lnTo>
                <a:lnTo>
                  <a:pt x="4267" y="12179"/>
                </a:lnTo>
                <a:lnTo>
                  <a:pt x="914" y="9283"/>
                </a:lnTo>
                <a:lnTo>
                  <a:pt x="1473" y="5295"/>
                </a:lnTo>
                <a:lnTo>
                  <a:pt x="3860" y="2946"/>
                </a:lnTo>
                <a:lnTo>
                  <a:pt x="13957" y="1333"/>
                </a:lnTo>
                <a:lnTo>
                  <a:pt x="23329" y="774"/>
                </a:lnTo>
                <a:lnTo>
                  <a:pt x="25171" y="774"/>
                </a:lnTo>
                <a:lnTo>
                  <a:pt x="23482" y="0"/>
                </a:lnTo>
                <a:close/>
              </a:path>
              <a:path w="50165" h="24129">
                <a:moveTo>
                  <a:pt x="25171" y="774"/>
                </a:moveTo>
                <a:lnTo>
                  <a:pt x="23329" y="774"/>
                </a:lnTo>
                <a:lnTo>
                  <a:pt x="39090" y="8013"/>
                </a:lnTo>
                <a:lnTo>
                  <a:pt x="44043" y="12103"/>
                </a:lnTo>
                <a:lnTo>
                  <a:pt x="48920" y="19062"/>
                </a:lnTo>
                <a:lnTo>
                  <a:pt x="49149" y="20320"/>
                </a:lnTo>
                <a:lnTo>
                  <a:pt x="48425" y="21196"/>
                </a:lnTo>
                <a:lnTo>
                  <a:pt x="42920" y="22778"/>
                </a:lnTo>
                <a:lnTo>
                  <a:pt x="45457" y="22778"/>
                </a:lnTo>
                <a:lnTo>
                  <a:pt x="49022" y="21691"/>
                </a:lnTo>
                <a:lnTo>
                  <a:pt x="49974" y="20523"/>
                </a:lnTo>
                <a:lnTo>
                  <a:pt x="49771" y="18923"/>
                </a:lnTo>
                <a:lnTo>
                  <a:pt x="48374" y="16967"/>
                </a:lnTo>
                <a:lnTo>
                  <a:pt x="44589" y="11544"/>
                </a:lnTo>
                <a:lnTo>
                  <a:pt x="39547" y="7366"/>
                </a:lnTo>
                <a:lnTo>
                  <a:pt x="25171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8" name="object 2038"/>
          <p:cNvSpPr/>
          <p:nvPr/>
        </p:nvSpPr>
        <p:spPr>
          <a:xfrm>
            <a:off x="7917915" y="5409208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6462" y="0"/>
                </a:moveTo>
                <a:lnTo>
                  <a:pt x="0" y="6850"/>
                </a:lnTo>
                <a:lnTo>
                  <a:pt x="12039" y="14485"/>
                </a:lnTo>
                <a:lnTo>
                  <a:pt x="31109" y="19932"/>
                </a:lnTo>
                <a:lnTo>
                  <a:pt x="45743" y="20218"/>
                </a:lnTo>
                <a:lnTo>
                  <a:pt x="38587" y="12347"/>
                </a:lnTo>
                <a:lnTo>
                  <a:pt x="28760" y="6946"/>
                </a:lnTo>
                <a:lnTo>
                  <a:pt x="17603" y="3126"/>
                </a:lnTo>
                <a:lnTo>
                  <a:pt x="6462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9" name="object 2039"/>
          <p:cNvSpPr/>
          <p:nvPr/>
        </p:nvSpPr>
        <p:spPr>
          <a:xfrm>
            <a:off x="7878749" y="5318328"/>
            <a:ext cx="110642" cy="121050"/>
          </a:xfrm>
          <a:prstGeom prst="rect">
            <a:avLst/>
          </a:prstGeom>
          <a:blipFill>
            <a:blip r:embed="rId2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0" name="object 2040"/>
          <p:cNvSpPr/>
          <p:nvPr/>
        </p:nvSpPr>
        <p:spPr>
          <a:xfrm>
            <a:off x="7878455" y="5317942"/>
            <a:ext cx="111760" cy="117475"/>
          </a:xfrm>
          <a:custGeom>
            <a:avLst/>
            <a:gdLst/>
            <a:ahLst/>
            <a:cxnLst/>
            <a:rect l="l" t="t" r="r" b="b"/>
            <a:pathLst>
              <a:path w="111759" h="117475">
                <a:moveTo>
                  <a:pt x="10172" y="0"/>
                </a:moveTo>
                <a:lnTo>
                  <a:pt x="10045" y="101"/>
                </a:lnTo>
                <a:lnTo>
                  <a:pt x="9905" y="342"/>
                </a:lnTo>
                <a:lnTo>
                  <a:pt x="9918" y="507"/>
                </a:lnTo>
                <a:lnTo>
                  <a:pt x="11685" y="3233"/>
                </a:lnTo>
                <a:lnTo>
                  <a:pt x="15555" y="10377"/>
                </a:lnTo>
                <a:lnTo>
                  <a:pt x="20099" y="21333"/>
                </a:lnTo>
                <a:lnTo>
                  <a:pt x="23799" y="35382"/>
                </a:lnTo>
                <a:lnTo>
                  <a:pt x="25112" y="50887"/>
                </a:lnTo>
                <a:lnTo>
                  <a:pt x="22812" y="68843"/>
                </a:lnTo>
                <a:lnTo>
                  <a:pt x="15041" y="88294"/>
                </a:lnTo>
                <a:lnTo>
                  <a:pt x="12" y="108191"/>
                </a:lnTo>
                <a:lnTo>
                  <a:pt x="0" y="108737"/>
                </a:lnTo>
                <a:lnTo>
                  <a:pt x="50347" y="117396"/>
                </a:lnTo>
                <a:lnTo>
                  <a:pt x="55164" y="116624"/>
                </a:lnTo>
                <a:lnTo>
                  <a:pt x="50461" y="116624"/>
                </a:lnTo>
                <a:lnTo>
                  <a:pt x="27816" y="115849"/>
                </a:lnTo>
                <a:lnTo>
                  <a:pt x="11461" y="112387"/>
                </a:lnTo>
                <a:lnTo>
                  <a:pt x="1990" y="108864"/>
                </a:lnTo>
                <a:lnTo>
                  <a:pt x="1006" y="108394"/>
                </a:lnTo>
                <a:lnTo>
                  <a:pt x="1050" y="108191"/>
                </a:lnTo>
                <a:lnTo>
                  <a:pt x="15938" y="88270"/>
                </a:lnTo>
                <a:lnTo>
                  <a:pt x="23639" y="68741"/>
                </a:lnTo>
                <a:lnTo>
                  <a:pt x="25889" y="50670"/>
                </a:lnTo>
                <a:lnTo>
                  <a:pt x="24510" y="35051"/>
                </a:lnTo>
                <a:lnTo>
                  <a:pt x="21284" y="22409"/>
                </a:lnTo>
                <a:lnTo>
                  <a:pt x="17281" y="12179"/>
                </a:lnTo>
                <a:lnTo>
                  <a:pt x="13531" y="4816"/>
                </a:lnTo>
                <a:lnTo>
                  <a:pt x="11061" y="774"/>
                </a:lnTo>
                <a:lnTo>
                  <a:pt x="23953" y="774"/>
                </a:lnTo>
                <a:lnTo>
                  <a:pt x="10172" y="0"/>
                </a:lnTo>
                <a:close/>
              </a:path>
              <a:path w="111759" h="117475">
                <a:moveTo>
                  <a:pt x="78866" y="112013"/>
                </a:moveTo>
                <a:lnTo>
                  <a:pt x="78648" y="112064"/>
                </a:lnTo>
                <a:lnTo>
                  <a:pt x="50461" y="116624"/>
                </a:lnTo>
                <a:lnTo>
                  <a:pt x="55164" y="116624"/>
                </a:lnTo>
                <a:lnTo>
                  <a:pt x="78714" y="112852"/>
                </a:lnTo>
                <a:lnTo>
                  <a:pt x="79871" y="112852"/>
                </a:lnTo>
                <a:lnTo>
                  <a:pt x="79540" y="112623"/>
                </a:lnTo>
                <a:lnTo>
                  <a:pt x="78993" y="112064"/>
                </a:lnTo>
                <a:close/>
              </a:path>
              <a:path w="111759" h="117475">
                <a:moveTo>
                  <a:pt x="79871" y="112852"/>
                </a:moveTo>
                <a:lnTo>
                  <a:pt x="78714" y="112852"/>
                </a:lnTo>
                <a:lnTo>
                  <a:pt x="79184" y="113309"/>
                </a:lnTo>
                <a:lnTo>
                  <a:pt x="79743" y="113677"/>
                </a:lnTo>
                <a:lnTo>
                  <a:pt x="83350" y="115341"/>
                </a:lnTo>
                <a:lnTo>
                  <a:pt x="86555" y="114592"/>
                </a:lnTo>
                <a:lnTo>
                  <a:pt x="83578" y="114592"/>
                </a:lnTo>
                <a:lnTo>
                  <a:pt x="80073" y="112991"/>
                </a:lnTo>
                <a:lnTo>
                  <a:pt x="79871" y="112852"/>
                </a:lnTo>
                <a:close/>
              </a:path>
              <a:path w="111759" h="117475">
                <a:moveTo>
                  <a:pt x="100756" y="23177"/>
                </a:moveTo>
                <a:lnTo>
                  <a:pt x="98932" y="23177"/>
                </a:lnTo>
                <a:lnTo>
                  <a:pt x="107695" y="27203"/>
                </a:lnTo>
                <a:lnTo>
                  <a:pt x="110235" y="31546"/>
                </a:lnTo>
                <a:lnTo>
                  <a:pt x="94381" y="67622"/>
                </a:lnTo>
                <a:lnTo>
                  <a:pt x="49441" y="95224"/>
                </a:lnTo>
                <a:lnTo>
                  <a:pt x="45389" y="96088"/>
                </a:lnTo>
                <a:lnTo>
                  <a:pt x="45021" y="98729"/>
                </a:lnTo>
                <a:lnTo>
                  <a:pt x="45783" y="99618"/>
                </a:lnTo>
                <a:lnTo>
                  <a:pt x="50012" y="101828"/>
                </a:lnTo>
                <a:lnTo>
                  <a:pt x="80403" y="103619"/>
                </a:lnTo>
                <a:lnTo>
                  <a:pt x="85851" y="106108"/>
                </a:lnTo>
                <a:lnTo>
                  <a:pt x="86448" y="106489"/>
                </a:lnTo>
                <a:lnTo>
                  <a:pt x="88802" y="108394"/>
                </a:lnTo>
                <a:lnTo>
                  <a:pt x="88913" y="108623"/>
                </a:lnTo>
                <a:lnTo>
                  <a:pt x="89407" y="110096"/>
                </a:lnTo>
                <a:lnTo>
                  <a:pt x="87337" y="113385"/>
                </a:lnTo>
                <a:lnTo>
                  <a:pt x="83578" y="114592"/>
                </a:lnTo>
                <a:lnTo>
                  <a:pt x="86555" y="114592"/>
                </a:lnTo>
                <a:lnTo>
                  <a:pt x="87642" y="114338"/>
                </a:lnTo>
                <a:lnTo>
                  <a:pt x="89687" y="111074"/>
                </a:lnTo>
                <a:lnTo>
                  <a:pt x="90563" y="108864"/>
                </a:lnTo>
                <a:lnTo>
                  <a:pt x="87426" y="106260"/>
                </a:lnTo>
                <a:lnTo>
                  <a:pt x="86906" y="105854"/>
                </a:lnTo>
                <a:lnTo>
                  <a:pt x="86232" y="105448"/>
                </a:lnTo>
                <a:lnTo>
                  <a:pt x="80581" y="102857"/>
                </a:lnTo>
                <a:lnTo>
                  <a:pt x="50241" y="101091"/>
                </a:lnTo>
                <a:lnTo>
                  <a:pt x="46532" y="99123"/>
                </a:lnTo>
                <a:lnTo>
                  <a:pt x="45821" y="98450"/>
                </a:lnTo>
                <a:lnTo>
                  <a:pt x="46037" y="97015"/>
                </a:lnTo>
                <a:lnTo>
                  <a:pt x="48247" y="96253"/>
                </a:lnTo>
                <a:lnTo>
                  <a:pt x="49669" y="95948"/>
                </a:lnTo>
                <a:lnTo>
                  <a:pt x="75409" y="83370"/>
                </a:lnTo>
                <a:lnTo>
                  <a:pt x="95024" y="68013"/>
                </a:lnTo>
                <a:lnTo>
                  <a:pt x="107376" y="52119"/>
                </a:lnTo>
                <a:lnTo>
                  <a:pt x="111328" y="37934"/>
                </a:lnTo>
                <a:lnTo>
                  <a:pt x="110909" y="29552"/>
                </a:lnTo>
                <a:lnTo>
                  <a:pt x="106730" y="25920"/>
                </a:lnTo>
                <a:lnTo>
                  <a:pt x="100756" y="23177"/>
                </a:lnTo>
                <a:close/>
              </a:path>
              <a:path w="111759" h="117475">
                <a:moveTo>
                  <a:pt x="23953" y="774"/>
                </a:moveTo>
                <a:lnTo>
                  <a:pt x="11061" y="774"/>
                </a:lnTo>
                <a:lnTo>
                  <a:pt x="29537" y="1878"/>
                </a:lnTo>
                <a:lnTo>
                  <a:pt x="46899" y="4554"/>
                </a:lnTo>
                <a:lnTo>
                  <a:pt x="83769" y="17221"/>
                </a:lnTo>
                <a:lnTo>
                  <a:pt x="94475" y="23685"/>
                </a:lnTo>
                <a:lnTo>
                  <a:pt x="98932" y="23177"/>
                </a:lnTo>
                <a:lnTo>
                  <a:pt x="100756" y="23177"/>
                </a:lnTo>
                <a:lnTo>
                  <a:pt x="100147" y="22898"/>
                </a:lnTo>
                <a:lnTo>
                  <a:pt x="94716" y="22898"/>
                </a:lnTo>
                <a:lnTo>
                  <a:pt x="89585" y="19557"/>
                </a:lnTo>
                <a:lnTo>
                  <a:pt x="84099" y="16535"/>
                </a:lnTo>
                <a:lnTo>
                  <a:pt x="78384" y="13906"/>
                </a:lnTo>
                <a:lnTo>
                  <a:pt x="63186" y="8019"/>
                </a:lnTo>
                <a:lnTo>
                  <a:pt x="46739" y="3735"/>
                </a:lnTo>
                <a:lnTo>
                  <a:pt x="29096" y="1063"/>
                </a:lnTo>
                <a:lnTo>
                  <a:pt x="23953" y="774"/>
                </a:lnTo>
                <a:close/>
              </a:path>
              <a:path w="111759" h="117475">
                <a:moveTo>
                  <a:pt x="99428" y="22567"/>
                </a:moveTo>
                <a:lnTo>
                  <a:pt x="94716" y="22898"/>
                </a:lnTo>
                <a:lnTo>
                  <a:pt x="100147" y="22898"/>
                </a:lnTo>
                <a:lnTo>
                  <a:pt x="99428" y="22567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1" name="object 2041"/>
          <p:cNvSpPr/>
          <p:nvPr/>
        </p:nvSpPr>
        <p:spPr>
          <a:xfrm>
            <a:off x="7916924" y="5361799"/>
            <a:ext cx="37465" cy="29845"/>
          </a:xfrm>
          <a:custGeom>
            <a:avLst/>
            <a:gdLst/>
            <a:ahLst/>
            <a:cxnLst/>
            <a:rect l="l" t="t" r="r" b="b"/>
            <a:pathLst>
              <a:path w="37465" h="29845">
                <a:moveTo>
                  <a:pt x="4125" y="0"/>
                </a:moveTo>
                <a:lnTo>
                  <a:pt x="3782" y="444"/>
                </a:lnTo>
                <a:lnTo>
                  <a:pt x="3121" y="1396"/>
                </a:lnTo>
                <a:lnTo>
                  <a:pt x="0" y="13112"/>
                </a:lnTo>
                <a:lnTo>
                  <a:pt x="4226" y="23461"/>
                </a:lnTo>
                <a:lnTo>
                  <a:pt x="13301" y="29370"/>
                </a:lnTo>
                <a:lnTo>
                  <a:pt x="24724" y="27762"/>
                </a:lnTo>
                <a:lnTo>
                  <a:pt x="27735" y="26142"/>
                </a:lnTo>
                <a:lnTo>
                  <a:pt x="14717" y="26142"/>
                </a:lnTo>
                <a:lnTo>
                  <a:pt x="6038" y="20723"/>
                </a:lnTo>
                <a:lnTo>
                  <a:pt x="1752" y="11079"/>
                </a:lnTo>
                <a:lnTo>
                  <a:pt x="4125" y="0"/>
                </a:lnTo>
                <a:close/>
              </a:path>
              <a:path w="37465" h="29845">
                <a:moveTo>
                  <a:pt x="37119" y="9804"/>
                </a:moveTo>
                <a:lnTo>
                  <a:pt x="35925" y="15481"/>
                </a:lnTo>
                <a:lnTo>
                  <a:pt x="32103" y="20980"/>
                </a:lnTo>
                <a:lnTo>
                  <a:pt x="25524" y="24549"/>
                </a:lnTo>
                <a:lnTo>
                  <a:pt x="14717" y="26142"/>
                </a:lnTo>
                <a:lnTo>
                  <a:pt x="27735" y="26142"/>
                </a:lnTo>
                <a:lnTo>
                  <a:pt x="32611" y="23520"/>
                </a:lnTo>
                <a:lnTo>
                  <a:pt x="36675" y="16598"/>
                </a:lnTo>
                <a:lnTo>
                  <a:pt x="37119" y="9804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2" name="object 2042"/>
          <p:cNvSpPr/>
          <p:nvPr/>
        </p:nvSpPr>
        <p:spPr>
          <a:xfrm>
            <a:off x="7918563" y="5350838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2998" y="0"/>
                </a:moveTo>
                <a:lnTo>
                  <a:pt x="8532" y="3319"/>
                </a:lnTo>
                <a:lnTo>
                  <a:pt x="2485" y="10950"/>
                </a:lnTo>
                <a:lnTo>
                  <a:pt x="0" y="21805"/>
                </a:lnTo>
                <a:lnTo>
                  <a:pt x="4098" y="31065"/>
                </a:lnTo>
                <a:lnTo>
                  <a:pt x="12740" y="36409"/>
                </a:lnTo>
                <a:lnTo>
                  <a:pt x="23885" y="35512"/>
                </a:lnTo>
                <a:lnTo>
                  <a:pt x="31835" y="29299"/>
                </a:lnTo>
                <a:lnTo>
                  <a:pt x="35585" y="20239"/>
                </a:lnTo>
                <a:lnTo>
                  <a:pt x="34014" y="10814"/>
                </a:lnTo>
                <a:lnTo>
                  <a:pt x="26006" y="3508"/>
                </a:lnTo>
                <a:lnTo>
                  <a:pt x="18087" y="295"/>
                </a:lnTo>
                <a:lnTo>
                  <a:pt x="12998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3" name="object 2043"/>
          <p:cNvSpPr/>
          <p:nvPr/>
        </p:nvSpPr>
        <p:spPr>
          <a:xfrm>
            <a:off x="7917381" y="5352705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16" y="0"/>
                </a:moveTo>
                <a:lnTo>
                  <a:pt x="11375" y="1997"/>
                </a:lnTo>
                <a:lnTo>
                  <a:pt x="3352" y="8889"/>
                </a:lnTo>
                <a:lnTo>
                  <a:pt x="660" y="13385"/>
                </a:lnTo>
                <a:lnTo>
                  <a:pt x="0" y="18465"/>
                </a:lnTo>
                <a:lnTo>
                  <a:pt x="2946" y="27901"/>
                </a:lnTo>
                <a:lnTo>
                  <a:pt x="6388" y="31813"/>
                </a:lnTo>
                <a:lnTo>
                  <a:pt x="15328" y="35915"/>
                </a:lnTo>
                <a:lnTo>
                  <a:pt x="20408" y="35953"/>
                </a:lnTo>
                <a:lnTo>
                  <a:pt x="22333" y="35166"/>
                </a:lnTo>
                <a:lnTo>
                  <a:pt x="20320" y="35166"/>
                </a:lnTo>
                <a:lnTo>
                  <a:pt x="15468" y="35115"/>
                </a:lnTo>
                <a:lnTo>
                  <a:pt x="6896" y="31191"/>
                </a:lnTo>
                <a:lnTo>
                  <a:pt x="3606" y="27470"/>
                </a:lnTo>
                <a:lnTo>
                  <a:pt x="800" y="18453"/>
                </a:lnTo>
                <a:lnTo>
                  <a:pt x="1435" y="13588"/>
                </a:lnTo>
                <a:lnTo>
                  <a:pt x="3987" y="9309"/>
                </a:lnTo>
                <a:lnTo>
                  <a:pt x="11696" y="2692"/>
                </a:lnTo>
                <a:lnTo>
                  <a:pt x="19130" y="768"/>
                </a:lnTo>
                <a:lnTo>
                  <a:pt x="25694" y="768"/>
                </a:lnTo>
                <a:lnTo>
                  <a:pt x="24976" y="546"/>
                </a:lnTo>
                <a:lnTo>
                  <a:pt x="19116" y="0"/>
                </a:lnTo>
                <a:close/>
              </a:path>
              <a:path w="37465" h="36195">
                <a:moveTo>
                  <a:pt x="25694" y="768"/>
                </a:moveTo>
                <a:lnTo>
                  <a:pt x="19130" y="768"/>
                </a:lnTo>
                <a:lnTo>
                  <a:pt x="24752" y="1283"/>
                </a:lnTo>
                <a:lnTo>
                  <a:pt x="27059" y="1997"/>
                </a:lnTo>
                <a:lnTo>
                  <a:pt x="33223" y="4876"/>
                </a:lnTo>
                <a:lnTo>
                  <a:pt x="36677" y="10172"/>
                </a:lnTo>
                <a:lnTo>
                  <a:pt x="36360" y="23660"/>
                </a:lnTo>
                <a:lnTo>
                  <a:pt x="31559" y="30556"/>
                </a:lnTo>
                <a:lnTo>
                  <a:pt x="20320" y="35166"/>
                </a:lnTo>
                <a:lnTo>
                  <a:pt x="22333" y="35166"/>
                </a:lnTo>
                <a:lnTo>
                  <a:pt x="32143" y="31153"/>
                </a:lnTo>
                <a:lnTo>
                  <a:pt x="37109" y="23964"/>
                </a:lnTo>
                <a:lnTo>
                  <a:pt x="37452" y="9855"/>
                </a:lnTo>
                <a:lnTo>
                  <a:pt x="33832" y="4317"/>
                </a:lnTo>
                <a:lnTo>
                  <a:pt x="27355" y="1282"/>
                </a:lnTo>
                <a:lnTo>
                  <a:pt x="25694" y="768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4" name="object 2044"/>
          <p:cNvSpPr/>
          <p:nvPr/>
        </p:nvSpPr>
        <p:spPr>
          <a:xfrm>
            <a:off x="7918563" y="5350838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2998" y="0"/>
                </a:moveTo>
                <a:lnTo>
                  <a:pt x="8532" y="3319"/>
                </a:lnTo>
                <a:lnTo>
                  <a:pt x="2485" y="10950"/>
                </a:lnTo>
                <a:lnTo>
                  <a:pt x="0" y="21805"/>
                </a:lnTo>
                <a:lnTo>
                  <a:pt x="4098" y="31065"/>
                </a:lnTo>
                <a:lnTo>
                  <a:pt x="12740" y="36409"/>
                </a:lnTo>
                <a:lnTo>
                  <a:pt x="23885" y="35512"/>
                </a:lnTo>
                <a:lnTo>
                  <a:pt x="31835" y="29299"/>
                </a:lnTo>
                <a:lnTo>
                  <a:pt x="35585" y="20239"/>
                </a:lnTo>
                <a:lnTo>
                  <a:pt x="34014" y="10814"/>
                </a:lnTo>
                <a:lnTo>
                  <a:pt x="26006" y="3508"/>
                </a:lnTo>
                <a:lnTo>
                  <a:pt x="18087" y="295"/>
                </a:lnTo>
                <a:lnTo>
                  <a:pt x="12998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5" name="object 2045"/>
          <p:cNvSpPr/>
          <p:nvPr/>
        </p:nvSpPr>
        <p:spPr>
          <a:xfrm>
            <a:off x="7917381" y="5352705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16" y="0"/>
                </a:moveTo>
                <a:lnTo>
                  <a:pt x="11375" y="1997"/>
                </a:lnTo>
                <a:lnTo>
                  <a:pt x="3352" y="8889"/>
                </a:lnTo>
                <a:lnTo>
                  <a:pt x="660" y="13385"/>
                </a:lnTo>
                <a:lnTo>
                  <a:pt x="0" y="18465"/>
                </a:lnTo>
                <a:lnTo>
                  <a:pt x="2946" y="27901"/>
                </a:lnTo>
                <a:lnTo>
                  <a:pt x="6388" y="31813"/>
                </a:lnTo>
                <a:lnTo>
                  <a:pt x="15328" y="35915"/>
                </a:lnTo>
                <a:lnTo>
                  <a:pt x="20408" y="35953"/>
                </a:lnTo>
                <a:lnTo>
                  <a:pt x="22333" y="35166"/>
                </a:lnTo>
                <a:lnTo>
                  <a:pt x="20320" y="35166"/>
                </a:lnTo>
                <a:lnTo>
                  <a:pt x="15468" y="35115"/>
                </a:lnTo>
                <a:lnTo>
                  <a:pt x="6896" y="31191"/>
                </a:lnTo>
                <a:lnTo>
                  <a:pt x="3606" y="27470"/>
                </a:lnTo>
                <a:lnTo>
                  <a:pt x="800" y="18453"/>
                </a:lnTo>
                <a:lnTo>
                  <a:pt x="1435" y="13588"/>
                </a:lnTo>
                <a:lnTo>
                  <a:pt x="3987" y="9309"/>
                </a:lnTo>
                <a:lnTo>
                  <a:pt x="11696" y="2692"/>
                </a:lnTo>
                <a:lnTo>
                  <a:pt x="19130" y="768"/>
                </a:lnTo>
                <a:lnTo>
                  <a:pt x="25694" y="768"/>
                </a:lnTo>
                <a:lnTo>
                  <a:pt x="24976" y="546"/>
                </a:lnTo>
                <a:lnTo>
                  <a:pt x="19116" y="0"/>
                </a:lnTo>
                <a:close/>
              </a:path>
              <a:path w="37465" h="36195">
                <a:moveTo>
                  <a:pt x="25694" y="768"/>
                </a:moveTo>
                <a:lnTo>
                  <a:pt x="19130" y="768"/>
                </a:lnTo>
                <a:lnTo>
                  <a:pt x="24752" y="1283"/>
                </a:lnTo>
                <a:lnTo>
                  <a:pt x="27059" y="1997"/>
                </a:lnTo>
                <a:lnTo>
                  <a:pt x="33223" y="4876"/>
                </a:lnTo>
                <a:lnTo>
                  <a:pt x="36677" y="10172"/>
                </a:lnTo>
                <a:lnTo>
                  <a:pt x="36360" y="23660"/>
                </a:lnTo>
                <a:lnTo>
                  <a:pt x="31559" y="30556"/>
                </a:lnTo>
                <a:lnTo>
                  <a:pt x="20320" y="35166"/>
                </a:lnTo>
                <a:lnTo>
                  <a:pt x="22333" y="35166"/>
                </a:lnTo>
                <a:lnTo>
                  <a:pt x="32143" y="31153"/>
                </a:lnTo>
                <a:lnTo>
                  <a:pt x="37109" y="23964"/>
                </a:lnTo>
                <a:lnTo>
                  <a:pt x="37452" y="9855"/>
                </a:lnTo>
                <a:lnTo>
                  <a:pt x="33832" y="4317"/>
                </a:lnTo>
                <a:lnTo>
                  <a:pt x="27355" y="1282"/>
                </a:lnTo>
                <a:lnTo>
                  <a:pt x="25694" y="768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6" name="object 2046"/>
          <p:cNvSpPr/>
          <p:nvPr/>
        </p:nvSpPr>
        <p:spPr>
          <a:xfrm>
            <a:off x="7878749" y="5318340"/>
            <a:ext cx="110655" cy="116732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7" name="object 2047"/>
          <p:cNvSpPr/>
          <p:nvPr/>
        </p:nvSpPr>
        <p:spPr>
          <a:xfrm>
            <a:off x="7917867" y="5351748"/>
            <a:ext cx="28575" cy="20955"/>
          </a:xfrm>
          <a:custGeom>
            <a:avLst/>
            <a:gdLst/>
            <a:ahLst/>
            <a:cxnLst/>
            <a:rect l="l" t="t" r="r" b="b"/>
            <a:pathLst>
              <a:path w="28575" h="20954">
                <a:moveTo>
                  <a:pt x="15976" y="0"/>
                </a:moveTo>
                <a:lnTo>
                  <a:pt x="0" y="15290"/>
                </a:lnTo>
                <a:lnTo>
                  <a:pt x="6223" y="20929"/>
                </a:lnTo>
                <a:lnTo>
                  <a:pt x="11315" y="17043"/>
                </a:lnTo>
                <a:lnTo>
                  <a:pt x="16205" y="7912"/>
                </a:lnTo>
                <a:lnTo>
                  <a:pt x="26405" y="7912"/>
                </a:lnTo>
                <a:lnTo>
                  <a:pt x="28232" y="7035"/>
                </a:lnTo>
                <a:lnTo>
                  <a:pt x="25946" y="5803"/>
                </a:lnTo>
                <a:lnTo>
                  <a:pt x="15976" y="0"/>
                </a:lnTo>
                <a:close/>
              </a:path>
              <a:path w="28575" h="20954">
                <a:moveTo>
                  <a:pt x="26405" y="7912"/>
                </a:moveTo>
                <a:lnTo>
                  <a:pt x="16205" y="7912"/>
                </a:lnTo>
                <a:lnTo>
                  <a:pt x="26352" y="7937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8" name="object 2048"/>
          <p:cNvSpPr/>
          <p:nvPr/>
        </p:nvSpPr>
        <p:spPr>
          <a:xfrm>
            <a:off x="7918563" y="5354361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11705" y="91"/>
                </a:moveTo>
                <a:lnTo>
                  <a:pt x="8619" y="1335"/>
                </a:lnTo>
                <a:lnTo>
                  <a:pt x="5397" y="3574"/>
                </a:lnTo>
                <a:lnTo>
                  <a:pt x="2485" y="7431"/>
                </a:lnTo>
                <a:lnTo>
                  <a:pt x="0" y="18284"/>
                </a:lnTo>
                <a:lnTo>
                  <a:pt x="4098" y="27542"/>
                </a:lnTo>
                <a:lnTo>
                  <a:pt x="12740" y="32885"/>
                </a:lnTo>
                <a:lnTo>
                  <a:pt x="23885" y="31993"/>
                </a:lnTo>
                <a:lnTo>
                  <a:pt x="28280" y="28557"/>
                </a:lnTo>
                <a:lnTo>
                  <a:pt x="13701" y="28557"/>
                </a:lnTo>
                <a:lnTo>
                  <a:pt x="8084" y="27983"/>
                </a:lnTo>
                <a:lnTo>
                  <a:pt x="2417" y="22747"/>
                </a:lnTo>
                <a:lnTo>
                  <a:pt x="1609" y="13019"/>
                </a:lnTo>
                <a:lnTo>
                  <a:pt x="3298" y="6746"/>
                </a:lnTo>
                <a:lnTo>
                  <a:pt x="6917" y="2682"/>
                </a:lnTo>
                <a:lnTo>
                  <a:pt x="11705" y="91"/>
                </a:lnTo>
                <a:close/>
              </a:path>
              <a:path w="36195" h="33020">
                <a:moveTo>
                  <a:pt x="23516" y="5069"/>
                </a:moveTo>
                <a:lnTo>
                  <a:pt x="13661" y="6403"/>
                </a:lnTo>
                <a:lnTo>
                  <a:pt x="10524" y="16817"/>
                </a:lnTo>
                <a:lnTo>
                  <a:pt x="14360" y="24297"/>
                </a:lnTo>
                <a:lnTo>
                  <a:pt x="13701" y="28557"/>
                </a:lnTo>
                <a:lnTo>
                  <a:pt x="28280" y="28557"/>
                </a:lnTo>
                <a:lnTo>
                  <a:pt x="31835" y="25778"/>
                </a:lnTo>
                <a:lnTo>
                  <a:pt x="35585" y="16715"/>
                </a:lnTo>
                <a:lnTo>
                  <a:pt x="34014" y="7290"/>
                </a:lnTo>
                <a:lnTo>
                  <a:pt x="32512" y="5920"/>
                </a:lnTo>
                <a:lnTo>
                  <a:pt x="29752" y="5920"/>
                </a:lnTo>
                <a:lnTo>
                  <a:pt x="29816" y="5120"/>
                </a:lnTo>
                <a:lnTo>
                  <a:pt x="23516" y="5069"/>
                </a:lnTo>
                <a:close/>
              </a:path>
              <a:path w="36195" h="33020">
                <a:moveTo>
                  <a:pt x="29938" y="3574"/>
                </a:moveTo>
                <a:lnTo>
                  <a:pt x="29752" y="5920"/>
                </a:lnTo>
                <a:lnTo>
                  <a:pt x="32512" y="5920"/>
                </a:lnTo>
                <a:lnTo>
                  <a:pt x="29938" y="3574"/>
                </a:lnTo>
                <a:close/>
              </a:path>
              <a:path w="36195" h="33020">
                <a:moveTo>
                  <a:pt x="26017" y="0"/>
                </a:moveTo>
                <a:lnTo>
                  <a:pt x="29938" y="3574"/>
                </a:lnTo>
                <a:lnTo>
                  <a:pt x="27568" y="1208"/>
                </a:lnTo>
                <a:lnTo>
                  <a:pt x="26017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9" name="object 2049"/>
          <p:cNvSpPr/>
          <p:nvPr/>
        </p:nvSpPr>
        <p:spPr>
          <a:xfrm>
            <a:off x="7932568" y="5359745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544" y="0"/>
                </a:moveTo>
                <a:lnTo>
                  <a:pt x="5676" y="1600"/>
                </a:lnTo>
                <a:lnTo>
                  <a:pt x="2819" y="6222"/>
                </a:lnTo>
                <a:lnTo>
                  <a:pt x="0" y="10883"/>
                </a:lnTo>
                <a:lnTo>
                  <a:pt x="1282" y="16814"/>
                </a:lnTo>
                <a:lnTo>
                  <a:pt x="10121" y="22161"/>
                </a:lnTo>
                <a:lnTo>
                  <a:pt x="15989" y="20586"/>
                </a:lnTo>
                <a:lnTo>
                  <a:pt x="21666" y="11302"/>
                </a:lnTo>
                <a:lnTo>
                  <a:pt x="20383" y="5372"/>
                </a:lnTo>
                <a:lnTo>
                  <a:pt x="11544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0" name="object 2050"/>
          <p:cNvSpPr/>
          <p:nvPr/>
        </p:nvSpPr>
        <p:spPr>
          <a:xfrm>
            <a:off x="7938974" y="5363097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4">
                <a:moveTo>
                  <a:pt x="7302" y="0"/>
                </a:moveTo>
                <a:lnTo>
                  <a:pt x="3632" y="1066"/>
                </a:lnTo>
                <a:lnTo>
                  <a:pt x="0" y="7010"/>
                </a:lnTo>
                <a:lnTo>
                  <a:pt x="723" y="10756"/>
                </a:lnTo>
                <a:lnTo>
                  <a:pt x="3479" y="12407"/>
                </a:lnTo>
                <a:lnTo>
                  <a:pt x="6172" y="14058"/>
                </a:lnTo>
                <a:lnTo>
                  <a:pt x="9842" y="12979"/>
                </a:lnTo>
                <a:lnTo>
                  <a:pt x="11696" y="10020"/>
                </a:lnTo>
                <a:lnTo>
                  <a:pt x="13487" y="7048"/>
                </a:lnTo>
                <a:lnTo>
                  <a:pt x="12738" y="3301"/>
                </a:lnTo>
                <a:lnTo>
                  <a:pt x="7302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1" name="object 2051"/>
          <p:cNvSpPr/>
          <p:nvPr/>
        </p:nvSpPr>
        <p:spPr>
          <a:xfrm>
            <a:off x="7899661" y="5322913"/>
            <a:ext cx="76200" cy="43815"/>
          </a:xfrm>
          <a:custGeom>
            <a:avLst/>
            <a:gdLst/>
            <a:ahLst/>
            <a:cxnLst/>
            <a:rect l="l" t="t" r="r" b="b"/>
            <a:pathLst>
              <a:path w="76200" h="43814">
                <a:moveTo>
                  <a:pt x="64795" y="17005"/>
                </a:moveTo>
                <a:lnTo>
                  <a:pt x="35963" y="17005"/>
                </a:lnTo>
                <a:lnTo>
                  <a:pt x="41450" y="17360"/>
                </a:lnTo>
                <a:lnTo>
                  <a:pt x="49904" y="18779"/>
                </a:lnTo>
                <a:lnTo>
                  <a:pt x="67174" y="43789"/>
                </a:lnTo>
                <a:lnTo>
                  <a:pt x="70932" y="43789"/>
                </a:lnTo>
                <a:lnTo>
                  <a:pt x="75938" y="39691"/>
                </a:lnTo>
                <a:lnTo>
                  <a:pt x="75917" y="28841"/>
                </a:lnTo>
                <a:lnTo>
                  <a:pt x="72209" y="24447"/>
                </a:lnTo>
                <a:lnTo>
                  <a:pt x="67015" y="18237"/>
                </a:lnTo>
                <a:lnTo>
                  <a:pt x="64795" y="17005"/>
                </a:lnTo>
                <a:close/>
              </a:path>
              <a:path w="76200" h="43814">
                <a:moveTo>
                  <a:pt x="1648" y="0"/>
                </a:moveTo>
                <a:lnTo>
                  <a:pt x="0" y="1926"/>
                </a:lnTo>
                <a:lnTo>
                  <a:pt x="2483" y="7732"/>
                </a:lnTo>
                <a:lnTo>
                  <a:pt x="6752" y="16118"/>
                </a:lnTo>
                <a:lnTo>
                  <a:pt x="10486" y="25869"/>
                </a:lnTo>
                <a:lnTo>
                  <a:pt x="11097" y="28130"/>
                </a:lnTo>
                <a:lnTo>
                  <a:pt x="13827" y="25869"/>
                </a:lnTo>
                <a:lnTo>
                  <a:pt x="14741" y="25387"/>
                </a:lnTo>
                <a:lnTo>
                  <a:pt x="18374" y="23545"/>
                </a:lnTo>
                <a:lnTo>
                  <a:pt x="21091" y="20586"/>
                </a:lnTo>
                <a:lnTo>
                  <a:pt x="30261" y="17208"/>
                </a:lnTo>
                <a:lnTo>
                  <a:pt x="35963" y="17005"/>
                </a:lnTo>
                <a:lnTo>
                  <a:pt x="64795" y="17005"/>
                </a:lnTo>
                <a:lnTo>
                  <a:pt x="58937" y="13754"/>
                </a:lnTo>
                <a:lnTo>
                  <a:pt x="51673" y="10388"/>
                </a:lnTo>
                <a:lnTo>
                  <a:pt x="39695" y="5922"/>
                </a:lnTo>
                <a:lnTo>
                  <a:pt x="27165" y="2974"/>
                </a:lnTo>
                <a:lnTo>
                  <a:pt x="14383" y="1137"/>
                </a:lnTo>
                <a:lnTo>
                  <a:pt x="1648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2" name="object 2052"/>
          <p:cNvSpPr/>
          <p:nvPr/>
        </p:nvSpPr>
        <p:spPr>
          <a:xfrm>
            <a:off x="7968933" y="5343027"/>
            <a:ext cx="20955" cy="43180"/>
          </a:xfrm>
          <a:custGeom>
            <a:avLst/>
            <a:gdLst/>
            <a:ahLst/>
            <a:cxnLst/>
            <a:rect l="l" t="t" r="r" b="b"/>
            <a:pathLst>
              <a:path w="20954" h="43179">
                <a:moveTo>
                  <a:pt x="10651" y="0"/>
                </a:moveTo>
                <a:lnTo>
                  <a:pt x="12721" y="4521"/>
                </a:lnTo>
                <a:lnTo>
                  <a:pt x="14653" y="13826"/>
                </a:lnTo>
                <a:lnTo>
                  <a:pt x="12890" y="23131"/>
                </a:lnTo>
                <a:lnTo>
                  <a:pt x="8635" y="31662"/>
                </a:lnTo>
                <a:lnTo>
                  <a:pt x="3095" y="38646"/>
                </a:lnTo>
                <a:lnTo>
                  <a:pt x="0" y="42800"/>
                </a:lnTo>
                <a:lnTo>
                  <a:pt x="20772" y="13982"/>
                </a:lnTo>
                <a:lnTo>
                  <a:pt x="19704" y="9682"/>
                </a:lnTo>
                <a:lnTo>
                  <a:pt x="15782" y="4305"/>
                </a:lnTo>
                <a:lnTo>
                  <a:pt x="10651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3" name="object 2053"/>
          <p:cNvSpPr/>
          <p:nvPr/>
        </p:nvSpPr>
        <p:spPr>
          <a:xfrm>
            <a:off x="7878965" y="5376849"/>
            <a:ext cx="101980" cy="58089"/>
          </a:xfrm>
          <a:prstGeom prst="rect">
            <a:avLst/>
          </a:prstGeom>
          <a:blipFill>
            <a:blip r:embed="rId2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4" name="object 2054"/>
          <p:cNvSpPr/>
          <p:nvPr/>
        </p:nvSpPr>
        <p:spPr>
          <a:xfrm>
            <a:off x="8558618" y="4833848"/>
            <a:ext cx="35521" cy="37890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5" name="object 2055"/>
          <p:cNvSpPr/>
          <p:nvPr/>
        </p:nvSpPr>
        <p:spPr>
          <a:xfrm>
            <a:off x="8559682" y="4833851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89">
                <a:moveTo>
                  <a:pt x="34340" y="7340"/>
                </a:moveTo>
                <a:lnTo>
                  <a:pt x="12636" y="34137"/>
                </a:lnTo>
                <a:lnTo>
                  <a:pt x="23571" y="18656"/>
                </a:lnTo>
                <a:lnTo>
                  <a:pt x="28549" y="15062"/>
                </a:lnTo>
                <a:lnTo>
                  <a:pt x="33067" y="15062"/>
                </a:lnTo>
                <a:lnTo>
                  <a:pt x="34340" y="7340"/>
                </a:lnTo>
                <a:close/>
              </a:path>
              <a:path w="34925" h="34289">
                <a:moveTo>
                  <a:pt x="33067" y="15062"/>
                </a:moveTo>
                <a:lnTo>
                  <a:pt x="28549" y="15062"/>
                </a:lnTo>
                <a:lnTo>
                  <a:pt x="30192" y="15423"/>
                </a:lnTo>
                <a:lnTo>
                  <a:pt x="28622" y="20124"/>
                </a:lnTo>
                <a:lnTo>
                  <a:pt x="25352" y="26476"/>
                </a:lnTo>
                <a:lnTo>
                  <a:pt x="21894" y="31788"/>
                </a:lnTo>
                <a:lnTo>
                  <a:pt x="28778" y="26111"/>
                </a:lnTo>
                <a:lnTo>
                  <a:pt x="31737" y="17462"/>
                </a:lnTo>
                <a:lnTo>
                  <a:pt x="32672" y="17462"/>
                </a:lnTo>
                <a:lnTo>
                  <a:pt x="33067" y="15062"/>
                </a:lnTo>
                <a:close/>
              </a:path>
              <a:path w="34925" h="34289">
                <a:moveTo>
                  <a:pt x="34221" y="5562"/>
                </a:moveTo>
                <a:lnTo>
                  <a:pt x="25895" y="5562"/>
                </a:lnTo>
                <a:lnTo>
                  <a:pt x="16931" y="11217"/>
                </a:lnTo>
                <a:lnTo>
                  <a:pt x="11718" y="15752"/>
                </a:lnTo>
                <a:lnTo>
                  <a:pt x="8253" y="21552"/>
                </a:lnTo>
                <a:lnTo>
                  <a:pt x="4533" y="31000"/>
                </a:lnTo>
                <a:lnTo>
                  <a:pt x="10365" y="21704"/>
                </a:lnTo>
                <a:lnTo>
                  <a:pt x="14658" y="16302"/>
                </a:lnTo>
                <a:lnTo>
                  <a:pt x="19528" y="12721"/>
                </a:lnTo>
                <a:lnTo>
                  <a:pt x="27089" y="8890"/>
                </a:lnTo>
                <a:lnTo>
                  <a:pt x="30581" y="7340"/>
                </a:lnTo>
                <a:lnTo>
                  <a:pt x="34340" y="7340"/>
                </a:lnTo>
                <a:lnTo>
                  <a:pt x="34393" y="6354"/>
                </a:lnTo>
                <a:lnTo>
                  <a:pt x="34221" y="5562"/>
                </a:lnTo>
                <a:close/>
              </a:path>
              <a:path w="34925" h="34289">
                <a:moveTo>
                  <a:pt x="31136" y="23900"/>
                </a:moveTo>
                <a:lnTo>
                  <a:pt x="27266" y="30073"/>
                </a:lnTo>
                <a:lnTo>
                  <a:pt x="29883" y="26708"/>
                </a:lnTo>
                <a:lnTo>
                  <a:pt x="31136" y="23900"/>
                </a:lnTo>
                <a:close/>
              </a:path>
              <a:path w="34925" h="34289">
                <a:moveTo>
                  <a:pt x="31665" y="22713"/>
                </a:moveTo>
                <a:lnTo>
                  <a:pt x="31136" y="23900"/>
                </a:lnTo>
                <a:lnTo>
                  <a:pt x="31661" y="23063"/>
                </a:lnTo>
                <a:lnTo>
                  <a:pt x="31665" y="22713"/>
                </a:lnTo>
                <a:close/>
              </a:path>
              <a:path w="34925" h="34289">
                <a:moveTo>
                  <a:pt x="33384" y="1689"/>
                </a:moveTo>
                <a:lnTo>
                  <a:pt x="19392" y="1689"/>
                </a:lnTo>
                <a:lnTo>
                  <a:pt x="23698" y="2286"/>
                </a:lnTo>
                <a:lnTo>
                  <a:pt x="13562" y="6354"/>
                </a:lnTo>
                <a:lnTo>
                  <a:pt x="7715" y="9929"/>
                </a:lnTo>
                <a:lnTo>
                  <a:pt x="3909" y="15062"/>
                </a:lnTo>
                <a:lnTo>
                  <a:pt x="0" y="23583"/>
                </a:lnTo>
                <a:lnTo>
                  <a:pt x="7205" y="14658"/>
                </a:lnTo>
                <a:lnTo>
                  <a:pt x="12304" y="9805"/>
                </a:lnTo>
                <a:lnTo>
                  <a:pt x="17725" y="7337"/>
                </a:lnTo>
                <a:lnTo>
                  <a:pt x="25895" y="5562"/>
                </a:lnTo>
                <a:lnTo>
                  <a:pt x="34221" y="5562"/>
                </a:lnTo>
                <a:lnTo>
                  <a:pt x="33384" y="1689"/>
                </a:lnTo>
                <a:close/>
              </a:path>
              <a:path w="34925" h="34289">
                <a:moveTo>
                  <a:pt x="32672" y="17462"/>
                </a:moveTo>
                <a:lnTo>
                  <a:pt x="31737" y="17462"/>
                </a:lnTo>
                <a:lnTo>
                  <a:pt x="31665" y="22713"/>
                </a:lnTo>
                <a:lnTo>
                  <a:pt x="31889" y="22212"/>
                </a:lnTo>
                <a:lnTo>
                  <a:pt x="32672" y="17462"/>
                </a:lnTo>
                <a:close/>
              </a:path>
              <a:path w="34925" h="34289">
                <a:moveTo>
                  <a:pt x="33020" y="0"/>
                </a:moveTo>
                <a:lnTo>
                  <a:pt x="24366" y="248"/>
                </a:lnTo>
                <a:lnTo>
                  <a:pt x="18892" y="1085"/>
                </a:lnTo>
                <a:lnTo>
                  <a:pt x="14269" y="3189"/>
                </a:lnTo>
                <a:lnTo>
                  <a:pt x="8166" y="7238"/>
                </a:lnTo>
                <a:lnTo>
                  <a:pt x="12052" y="5194"/>
                </a:lnTo>
                <a:lnTo>
                  <a:pt x="19392" y="1689"/>
                </a:lnTo>
                <a:lnTo>
                  <a:pt x="33384" y="1689"/>
                </a:lnTo>
                <a:lnTo>
                  <a:pt x="33020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6" name="object 2056"/>
          <p:cNvSpPr/>
          <p:nvPr/>
        </p:nvSpPr>
        <p:spPr>
          <a:xfrm>
            <a:off x="8558618" y="4833848"/>
            <a:ext cx="34683" cy="37879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7" name="object 2057"/>
          <p:cNvSpPr/>
          <p:nvPr/>
        </p:nvSpPr>
        <p:spPr>
          <a:xfrm>
            <a:off x="8559682" y="4833851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89">
                <a:moveTo>
                  <a:pt x="34340" y="7340"/>
                </a:moveTo>
                <a:lnTo>
                  <a:pt x="12636" y="34137"/>
                </a:lnTo>
                <a:lnTo>
                  <a:pt x="23571" y="18656"/>
                </a:lnTo>
                <a:lnTo>
                  <a:pt x="28549" y="15062"/>
                </a:lnTo>
                <a:lnTo>
                  <a:pt x="33067" y="15062"/>
                </a:lnTo>
                <a:lnTo>
                  <a:pt x="34340" y="7340"/>
                </a:lnTo>
                <a:close/>
              </a:path>
              <a:path w="34925" h="34289">
                <a:moveTo>
                  <a:pt x="33067" y="15062"/>
                </a:moveTo>
                <a:lnTo>
                  <a:pt x="28549" y="15062"/>
                </a:lnTo>
                <a:lnTo>
                  <a:pt x="30192" y="15423"/>
                </a:lnTo>
                <a:lnTo>
                  <a:pt x="28622" y="20124"/>
                </a:lnTo>
                <a:lnTo>
                  <a:pt x="25352" y="26476"/>
                </a:lnTo>
                <a:lnTo>
                  <a:pt x="21894" y="31788"/>
                </a:lnTo>
                <a:lnTo>
                  <a:pt x="28778" y="26111"/>
                </a:lnTo>
                <a:lnTo>
                  <a:pt x="31737" y="17462"/>
                </a:lnTo>
                <a:lnTo>
                  <a:pt x="32672" y="17462"/>
                </a:lnTo>
                <a:lnTo>
                  <a:pt x="33067" y="15062"/>
                </a:lnTo>
                <a:close/>
              </a:path>
              <a:path w="34925" h="34289">
                <a:moveTo>
                  <a:pt x="34221" y="5562"/>
                </a:moveTo>
                <a:lnTo>
                  <a:pt x="25895" y="5562"/>
                </a:lnTo>
                <a:lnTo>
                  <a:pt x="16931" y="11217"/>
                </a:lnTo>
                <a:lnTo>
                  <a:pt x="11718" y="15752"/>
                </a:lnTo>
                <a:lnTo>
                  <a:pt x="8253" y="21552"/>
                </a:lnTo>
                <a:lnTo>
                  <a:pt x="4533" y="31000"/>
                </a:lnTo>
                <a:lnTo>
                  <a:pt x="10365" y="21704"/>
                </a:lnTo>
                <a:lnTo>
                  <a:pt x="14658" y="16302"/>
                </a:lnTo>
                <a:lnTo>
                  <a:pt x="19528" y="12721"/>
                </a:lnTo>
                <a:lnTo>
                  <a:pt x="27089" y="8890"/>
                </a:lnTo>
                <a:lnTo>
                  <a:pt x="30581" y="7340"/>
                </a:lnTo>
                <a:lnTo>
                  <a:pt x="34340" y="7340"/>
                </a:lnTo>
                <a:lnTo>
                  <a:pt x="34393" y="6354"/>
                </a:lnTo>
                <a:lnTo>
                  <a:pt x="34221" y="5562"/>
                </a:lnTo>
                <a:close/>
              </a:path>
              <a:path w="34925" h="34289">
                <a:moveTo>
                  <a:pt x="31136" y="23900"/>
                </a:moveTo>
                <a:lnTo>
                  <a:pt x="27266" y="30073"/>
                </a:lnTo>
                <a:lnTo>
                  <a:pt x="29883" y="26708"/>
                </a:lnTo>
                <a:lnTo>
                  <a:pt x="31136" y="23900"/>
                </a:lnTo>
                <a:close/>
              </a:path>
              <a:path w="34925" h="34289">
                <a:moveTo>
                  <a:pt x="31665" y="22713"/>
                </a:moveTo>
                <a:lnTo>
                  <a:pt x="31136" y="23900"/>
                </a:lnTo>
                <a:lnTo>
                  <a:pt x="31661" y="23063"/>
                </a:lnTo>
                <a:lnTo>
                  <a:pt x="31665" y="22713"/>
                </a:lnTo>
                <a:close/>
              </a:path>
              <a:path w="34925" h="34289">
                <a:moveTo>
                  <a:pt x="33384" y="1689"/>
                </a:moveTo>
                <a:lnTo>
                  <a:pt x="19392" y="1689"/>
                </a:lnTo>
                <a:lnTo>
                  <a:pt x="23698" y="2286"/>
                </a:lnTo>
                <a:lnTo>
                  <a:pt x="13562" y="6354"/>
                </a:lnTo>
                <a:lnTo>
                  <a:pt x="7715" y="9929"/>
                </a:lnTo>
                <a:lnTo>
                  <a:pt x="3909" y="15062"/>
                </a:lnTo>
                <a:lnTo>
                  <a:pt x="0" y="23583"/>
                </a:lnTo>
                <a:lnTo>
                  <a:pt x="7205" y="14658"/>
                </a:lnTo>
                <a:lnTo>
                  <a:pt x="12304" y="9805"/>
                </a:lnTo>
                <a:lnTo>
                  <a:pt x="17725" y="7337"/>
                </a:lnTo>
                <a:lnTo>
                  <a:pt x="25895" y="5562"/>
                </a:lnTo>
                <a:lnTo>
                  <a:pt x="34221" y="5562"/>
                </a:lnTo>
                <a:lnTo>
                  <a:pt x="33384" y="1689"/>
                </a:lnTo>
                <a:close/>
              </a:path>
              <a:path w="34925" h="34289">
                <a:moveTo>
                  <a:pt x="32672" y="17462"/>
                </a:moveTo>
                <a:lnTo>
                  <a:pt x="31737" y="17462"/>
                </a:lnTo>
                <a:lnTo>
                  <a:pt x="31665" y="22713"/>
                </a:lnTo>
                <a:lnTo>
                  <a:pt x="31889" y="22212"/>
                </a:lnTo>
                <a:lnTo>
                  <a:pt x="32672" y="17462"/>
                </a:lnTo>
                <a:close/>
              </a:path>
              <a:path w="34925" h="34289">
                <a:moveTo>
                  <a:pt x="33020" y="0"/>
                </a:moveTo>
                <a:lnTo>
                  <a:pt x="24366" y="248"/>
                </a:lnTo>
                <a:lnTo>
                  <a:pt x="18892" y="1085"/>
                </a:lnTo>
                <a:lnTo>
                  <a:pt x="14269" y="3189"/>
                </a:lnTo>
                <a:lnTo>
                  <a:pt x="8166" y="7238"/>
                </a:lnTo>
                <a:lnTo>
                  <a:pt x="12052" y="5194"/>
                </a:lnTo>
                <a:lnTo>
                  <a:pt x="19392" y="1689"/>
                </a:lnTo>
                <a:lnTo>
                  <a:pt x="33384" y="1689"/>
                </a:lnTo>
                <a:lnTo>
                  <a:pt x="33020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8" name="object 2058"/>
          <p:cNvSpPr/>
          <p:nvPr/>
        </p:nvSpPr>
        <p:spPr>
          <a:xfrm>
            <a:off x="8404524" y="4892751"/>
            <a:ext cx="86961" cy="102433"/>
          </a:xfrm>
          <a:prstGeom prst="rect">
            <a:avLst/>
          </a:prstGeom>
          <a:blipFill>
            <a:blip r:embed="rId2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9" name="object 2059"/>
          <p:cNvSpPr/>
          <p:nvPr/>
        </p:nvSpPr>
        <p:spPr>
          <a:xfrm>
            <a:off x="8408733" y="4892763"/>
            <a:ext cx="78105" cy="94615"/>
          </a:xfrm>
          <a:custGeom>
            <a:avLst/>
            <a:gdLst/>
            <a:ahLst/>
            <a:cxnLst/>
            <a:rect l="l" t="t" r="r" b="b"/>
            <a:pathLst>
              <a:path w="78104" h="94614">
                <a:moveTo>
                  <a:pt x="0" y="75208"/>
                </a:moveTo>
                <a:lnTo>
                  <a:pt x="0" y="79805"/>
                </a:lnTo>
                <a:lnTo>
                  <a:pt x="2969" y="94079"/>
                </a:lnTo>
                <a:lnTo>
                  <a:pt x="0" y="75208"/>
                </a:lnTo>
                <a:close/>
              </a:path>
              <a:path w="78104" h="94614">
                <a:moveTo>
                  <a:pt x="32628" y="20190"/>
                </a:moveTo>
                <a:lnTo>
                  <a:pt x="20343" y="20190"/>
                </a:lnTo>
                <a:lnTo>
                  <a:pt x="18793" y="28039"/>
                </a:lnTo>
                <a:lnTo>
                  <a:pt x="17491" y="36307"/>
                </a:lnTo>
                <a:lnTo>
                  <a:pt x="16491" y="49073"/>
                </a:lnTo>
                <a:lnTo>
                  <a:pt x="16540" y="57980"/>
                </a:lnTo>
                <a:lnTo>
                  <a:pt x="16650" y="67020"/>
                </a:lnTo>
                <a:lnTo>
                  <a:pt x="18666" y="87868"/>
                </a:lnTo>
                <a:lnTo>
                  <a:pt x="17494" y="67020"/>
                </a:lnTo>
                <a:lnTo>
                  <a:pt x="17608" y="50591"/>
                </a:lnTo>
                <a:lnTo>
                  <a:pt x="19840" y="40177"/>
                </a:lnTo>
                <a:lnTo>
                  <a:pt x="24750" y="27315"/>
                </a:lnTo>
                <a:lnTo>
                  <a:pt x="27912" y="21524"/>
                </a:lnTo>
                <a:lnTo>
                  <a:pt x="32459" y="21524"/>
                </a:lnTo>
                <a:lnTo>
                  <a:pt x="32628" y="20190"/>
                </a:lnTo>
                <a:close/>
              </a:path>
              <a:path w="78104" h="94614">
                <a:moveTo>
                  <a:pt x="32459" y="21524"/>
                </a:moveTo>
                <a:lnTo>
                  <a:pt x="27912" y="21524"/>
                </a:lnTo>
                <a:lnTo>
                  <a:pt x="27755" y="27315"/>
                </a:lnTo>
                <a:lnTo>
                  <a:pt x="27644" y="40177"/>
                </a:lnTo>
                <a:lnTo>
                  <a:pt x="28348" y="50591"/>
                </a:lnTo>
                <a:lnTo>
                  <a:pt x="31394" y="67020"/>
                </a:lnTo>
                <a:lnTo>
                  <a:pt x="37996" y="87691"/>
                </a:lnTo>
                <a:lnTo>
                  <a:pt x="34196" y="64572"/>
                </a:lnTo>
                <a:lnTo>
                  <a:pt x="32269" y="50591"/>
                </a:lnTo>
                <a:lnTo>
                  <a:pt x="31723" y="41772"/>
                </a:lnTo>
                <a:lnTo>
                  <a:pt x="31724" y="27315"/>
                </a:lnTo>
                <a:lnTo>
                  <a:pt x="32459" y="21524"/>
                </a:lnTo>
                <a:close/>
              </a:path>
              <a:path w="78104" h="94614">
                <a:moveTo>
                  <a:pt x="42259" y="18526"/>
                </a:moveTo>
                <a:lnTo>
                  <a:pt x="32839" y="18526"/>
                </a:lnTo>
                <a:lnTo>
                  <a:pt x="35430" y="29131"/>
                </a:lnTo>
                <a:lnTo>
                  <a:pt x="38182" y="36925"/>
                </a:lnTo>
                <a:lnTo>
                  <a:pt x="43737" y="49195"/>
                </a:lnTo>
                <a:lnTo>
                  <a:pt x="51023" y="62064"/>
                </a:lnTo>
                <a:lnTo>
                  <a:pt x="59382" y="72387"/>
                </a:lnTo>
                <a:lnTo>
                  <a:pt x="48219" y="53497"/>
                </a:lnTo>
                <a:lnTo>
                  <a:pt x="42514" y="42571"/>
                </a:lnTo>
                <a:lnTo>
                  <a:pt x="40480" y="35440"/>
                </a:lnTo>
                <a:lnTo>
                  <a:pt x="40332" y="27937"/>
                </a:lnTo>
                <a:lnTo>
                  <a:pt x="44367" y="27937"/>
                </a:lnTo>
                <a:lnTo>
                  <a:pt x="41991" y="23598"/>
                </a:lnTo>
                <a:lnTo>
                  <a:pt x="42259" y="18526"/>
                </a:lnTo>
                <a:close/>
              </a:path>
              <a:path w="78104" h="94614">
                <a:moveTo>
                  <a:pt x="44367" y="27937"/>
                </a:moveTo>
                <a:lnTo>
                  <a:pt x="40332" y="27937"/>
                </a:lnTo>
                <a:lnTo>
                  <a:pt x="44966" y="42595"/>
                </a:lnTo>
                <a:lnTo>
                  <a:pt x="50397" y="51426"/>
                </a:lnTo>
                <a:lnTo>
                  <a:pt x="60124" y="57980"/>
                </a:lnTo>
                <a:lnTo>
                  <a:pt x="77645" y="65808"/>
                </a:lnTo>
                <a:lnTo>
                  <a:pt x="68151" y="59174"/>
                </a:lnTo>
                <a:lnTo>
                  <a:pt x="53280" y="44214"/>
                </a:lnTo>
                <a:lnTo>
                  <a:pt x="44367" y="27937"/>
                </a:lnTo>
                <a:close/>
              </a:path>
              <a:path w="78104" h="94614">
                <a:moveTo>
                  <a:pt x="43241" y="0"/>
                </a:moveTo>
                <a:lnTo>
                  <a:pt x="25385" y="5014"/>
                </a:lnTo>
                <a:lnTo>
                  <a:pt x="4936" y="23598"/>
                </a:lnTo>
                <a:lnTo>
                  <a:pt x="0" y="31945"/>
                </a:lnTo>
                <a:lnTo>
                  <a:pt x="0" y="53022"/>
                </a:lnTo>
                <a:lnTo>
                  <a:pt x="4605" y="41772"/>
                </a:lnTo>
                <a:lnTo>
                  <a:pt x="16329" y="24635"/>
                </a:lnTo>
                <a:lnTo>
                  <a:pt x="20343" y="20190"/>
                </a:lnTo>
                <a:lnTo>
                  <a:pt x="32628" y="20190"/>
                </a:lnTo>
                <a:lnTo>
                  <a:pt x="32839" y="18526"/>
                </a:lnTo>
                <a:lnTo>
                  <a:pt x="42259" y="18526"/>
                </a:lnTo>
                <a:lnTo>
                  <a:pt x="43241" y="0"/>
                </a:lnTo>
                <a:close/>
              </a:path>
            </a:pathLst>
          </a:custGeom>
          <a:solidFill>
            <a:srgbClr val="7B4E3A">
              <a:alpha val="3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0" name="object 2060"/>
          <p:cNvSpPr/>
          <p:nvPr/>
        </p:nvSpPr>
        <p:spPr>
          <a:xfrm>
            <a:off x="8418655" y="4927568"/>
            <a:ext cx="5715" cy="7620"/>
          </a:xfrm>
          <a:custGeom>
            <a:avLst/>
            <a:gdLst/>
            <a:ahLst/>
            <a:cxnLst/>
            <a:rect l="l" t="t" r="r" b="b"/>
            <a:pathLst>
              <a:path w="5715" h="7620">
                <a:moveTo>
                  <a:pt x="2298" y="0"/>
                </a:moveTo>
                <a:lnTo>
                  <a:pt x="990" y="1333"/>
                </a:lnTo>
                <a:lnTo>
                  <a:pt x="0" y="5181"/>
                </a:lnTo>
                <a:lnTo>
                  <a:pt x="546" y="6972"/>
                </a:lnTo>
                <a:lnTo>
                  <a:pt x="1676" y="7264"/>
                </a:lnTo>
                <a:lnTo>
                  <a:pt x="2819" y="7531"/>
                </a:lnTo>
                <a:lnTo>
                  <a:pt x="4152" y="6210"/>
                </a:lnTo>
                <a:lnTo>
                  <a:pt x="4622" y="4267"/>
                </a:lnTo>
                <a:lnTo>
                  <a:pt x="5118" y="2336"/>
                </a:lnTo>
                <a:lnTo>
                  <a:pt x="4559" y="546"/>
                </a:lnTo>
                <a:lnTo>
                  <a:pt x="2298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1" name="object 2061"/>
          <p:cNvSpPr/>
          <p:nvPr/>
        </p:nvSpPr>
        <p:spPr>
          <a:xfrm>
            <a:off x="8445776" y="4951827"/>
            <a:ext cx="3810" cy="5080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1549" y="0"/>
                </a:moveTo>
                <a:lnTo>
                  <a:pt x="177" y="533"/>
                </a:lnTo>
                <a:lnTo>
                  <a:pt x="0" y="1701"/>
                </a:lnTo>
                <a:lnTo>
                  <a:pt x="952" y="4051"/>
                </a:lnTo>
                <a:lnTo>
                  <a:pt x="1892" y="4775"/>
                </a:lnTo>
                <a:lnTo>
                  <a:pt x="2578" y="4483"/>
                </a:lnTo>
                <a:lnTo>
                  <a:pt x="3276" y="4229"/>
                </a:lnTo>
                <a:lnTo>
                  <a:pt x="3441" y="3060"/>
                </a:lnTo>
                <a:lnTo>
                  <a:pt x="2501" y="698"/>
                </a:lnTo>
                <a:lnTo>
                  <a:pt x="1549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2" name="object 2062"/>
          <p:cNvSpPr/>
          <p:nvPr/>
        </p:nvSpPr>
        <p:spPr>
          <a:xfrm>
            <a:off x="8415611" y="4941124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425" y="0"/>
                </a:moveTo>
                <a:lnTo>
                  <a:pt x="1041" y="1409"/>
                </a:lnTo>
                <a:lnTo>
                  <a:pt x="0" y="5524"/>
                </a:lnTo>
                <a:lnTo>
                  <a:pt x="571" y="7454"/>
                </a:lnTo>
                <a:lnTo>
                  <a:pt x="2997" y="8064"/>
                </a:lnTo>
                <a:lnTo>
                  <a:pt x="4419" y="6616"/>
                </a:lnTo>
                <a:lnTo>
                  <a:pt x="5461" y="2501"/>
                </a:lnTo>
                <a:lnTo>
                  <a:pt x="4876" y="571"/>
                </a:lnTo>
                <a:lnTo>
                  <a:pt x="242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3" name="object 2063"/>
          <p:cNvSpPr/>
          <p:nvPr/>
        </p:nvSpPr>
        <p:spPr>
          <a:xfrm>
            <a:off x="8442349" y="4930294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806" y="0"/>
                </a:moveTo>
                <a:lnTo>
                  <a:pt x="419" y="787"/>
                </a:lnTo>
                <a:lnTo>
                  <a:pt x="0" y="2743"/>
                </a:lnTo>
                <a:lnTo>
                  <a:pt x="1346" y="6769"/>
                </a:lnTo>
                <a:lnTo>
                  <a:pt x="2857" y="8077"/>
                </a:lnTo>
                <a:lnTo>
                  <a:pt x="4038" y="7670"/>
                </a:lnTo>
                <a:lnTo>
                  <a:pt x="5245" y="7302"/>
                </a:lnTo>
                <a:lnTo>
                  <a:pt x="5651" y="5346"/>
                </a:lnTo>
                <a:lnTo>
                  <a:pt x="5003" y="3314"/>
                </a:lnTo>
                <a:lnTo>
                  <a:pt x="4305" y="1295"/>
                </a:lnTo>
                <a:lnTo>
                  <a:pt x="2806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4" name="object 2064"/>
          <p:cNvSpPr/>
          <p:nvPr/>
        </p:nvSpPr>
        <p:spPr>
          <a:xfrm>
            <a:off x="8432607" y="4947691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827" y="0"/>
                </a:moveTo>
                <a:lnTo>
                  <a:pt x="52" y="1257"/>
                </a:lnTo>
                <a:lnTo>
                  <a:pt x="0" y="4432"/>
                </a:lnTo>
                <a:lnTo>
                  <a:pt x="700" y="5651"/>
                </a:lnTo>
                <a:lnTo>
                  <a:pt x="2541" y="5676"/>
                </a:lnTo>
                <a:lnTo>
                  <a:pt x="3316" y="4432"/>
                </a:lnTo>
                <a:lnTo>
                  <a:pt x="3337" y="1257"/>
                </a:lnTo>
                <a:lnTo>
                  <a:pt x="2668" y="38"/>
                </a:lnTo>
                <a:lnTo>
                  <a:pt x="82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5" name="object 2065"/>
          <p:cNvSpPr/>
          <p:nvPr/>
        </p:nvSpPr>
        <p:spPr>
          <a:xfrm>
            <a:off x="8460395" y="4944534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1892" y="0"/>
                </a:moveTo>
                <a:lnTo>
                  <a:pt x="203" y="698"/>
                </a:lnTo>
                <a:lnTo>
                  <a:pt x="0" y="2158"/>
                </a:lnTo>
                <a:lnTo>
                  <a:pt x="640" y="3771"/>
                </a:lnTo>
                <a:lnTo>
                  <a:pt x="1168" y="5029"/>
                </a:lnTo>
                <a:lnTo>
                  <a:pt x="2349" y="5930"/>
                </a:lnTo>
                <a:lnTo>
                  <a:pt x="4038" y="5232"/>
                </a:lnTo>
                <a:lnTo>
                  <a:pt x="4267" y="3771"/>
                </a:lnTo>
                <a:lnTo>
                  <a:pt x="3073" y="888"/>
                </a:lnTo>
                <a:lnTo>
                  <a:pt x="189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6" name="object 2066"/>
          <p:cNvSpPr/>
          <p:nvPr/>
        </p:nvSpPr>
        <p:spPr>
          <a:xfrm>
            <a:off x="8430241" y="4930086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1968" y="0"/>
                </a:moveTo>
                <a:lnTo>
                  <a:pt x="876" y="1015"/>
                </a:lnTo>
                <a:lnTo>
                  <a:pt x="0" y="4013"/>
                </a:lnTo>
                <a:lnTo>
                  <a:pt x="368" y="5435"/>
                </a:lnTo>
                <a:lnTo>
                  <a:pt x="2108" y="5968"/>
                </a:lnTo>
                <a:lnTo>
                  <a:pt x="3187" y="4952"/>
                </a:lnTo>
                <a:lnTo>
                  <a:pt x="4089" y="1955"/>
                </a:lnTo>
                <a:lnTo>
                  <a:pt x="3721" y="507"/>
                </a:lnTo>
                <a:lnTo>
                  <a:pt x="2832" y="266"/>
                </a:lnTo>
                <a:lnTo>
                  <a:pt x="1968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7" name="object 2067"/>
          <p:cNvSpPr/>
          <p:nvPr/>
        </p:nvSpPr>
        <p:spPr>
          <a:xfrm>
            <a:off x="8415058" y="4960216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928" y="0"/>
                </a:moveTo>
                <a:lnTo>
                  <a:pt x="90" y="1219"/>
                </a:lnTo>
                <a:lnTo>
                  <a:pt x="0" y="4559"/>
                </a:lnTo>
                <a:lnTo>
                  <a:pt x="534" y="5638"/>
                </a:lnTo>
                <a:lnTo>
                  <a:pt x="1461" y="5715"/>
                </a:lnTo>
                <a:lnTo>
                  <a:pt x="2388" y="5753"/>
                </a:lnTo>
                <a:lnTo>
                  <a:pt x="3214" y="4559"/>
                </a:lnTo>
                <a:lnTo>
                  <a:pt x="3319" y="1219"/>
                </a:lnTo>
                <a:lnTo>
                  <a:pt x="2757" y="127"/>
                </a:lnTo>
                <a:lnTo>
                  <a:pt x="928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8" name="object 2068"/>
          <p:cNvSpPr/>
          <p:nvPr/>
        </p:nvSpPr>
        <p:spPr>
          <a:xfrm>
            <a:off x="8429581" y="4728857"/>
            <a:ext cx="173893" cy="189547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9" name="object 2069"/>
          <p:cNvSpPr/>
          <p:nvPr/>
        </p:nvSpPr>
        <p:spPr>
          <a:xfrm>
            <a:off x="8433018" y="4728381"/>
            <a:ext cx="171450" cy="186690"/>
          </a:xfrm>
          <a:custGeom>
            <a:avLst/>
            <a:gdLst/>
            <a:ahLst/>
            <a:cxnLst/>
            <a:rect l="l" t="t" r="r" b="b"/>
            <a:pathLst>
              <a:path w="171450" h="186689">
                <a:moveTo>
                  <a:pt x="138321" y="0"/>
                </a:moveTo>
                <a:lnTo>
                  <a:pt x="138118" y="50"/>
                </a:lnTo>
                <a:lnTo>
                  <a:pt x="108679" y="4762"/>
                </a:lnTo>
                <a:lnTo>
                  <a:pt x="103343" y="7629"/>
                </a:lnTo>
                <a:lnTo>
                  <a:pt x="71356" y="29673"/>
                </a:lnTo>
                <a:lnTo>
                  <a:pt x="38854" y="61953"/>
                </a:lnTo>
                <a:lnTo>
                  <a:pt x="12871" y="104343"/>
                </a:lnTo>
                <a:lnTo>
                  <a:pt x="1820" y="142481"/>
                </a:lnTo>
                <a:lnTo>
                  <a:pt x="0" y="162361"/>
                </a:lnTo>
                <a:lnTo>
                  <a:pt x="666" y="182676"/>
                </a:lnTo>
                <a:lnTo>
                  <a:pt x="1593" y="186435"/>
                </a:lnTo>
                <a:lnTo>
                  <a:pt x="5581" y="186435"/>
                </a:lnTo>
                <a:lnTo>
                  <a:pt x="6866" y="185534"/>
                </a:lnTo>
                <a:lnTo>
                  <a:pt x="2291" y="185534"/>
                </a:lnTo>
                <a:lnTo>
                  <a:pt x="1580" y="182676"/>
                </a:lnTo>
                <a:lnTo>
                  <a:pt x="1466" y="180174"/>
                </a:lnTo>
                <a:lnTo>
                  <a:pt x="891" y="162354"/>
                </a:lnTo>
                <a:lnTo>
                  <a:pt x="2699" y="142625"/>
                </a:lnTo>
                <a:lnTo>
                  <a:pt x="13658" y="104698"/>
                </a:lnTo>
                <a:lnTo>
                  <a:pt x="39518" y="62518"/>
                </a:lnTo>
                <a:lnTo>
                  <a:pt x="71459" y="30716"/>
                </a:lnTo>
                <a:lnTo>
                  <a:pt x="103109" y="8777"/>
                </a:lnTo>
                <a:lnTo>
                  <a:pt x="137902" y="977"/>
                </a:lnTo>
                <a:lnTo>
                  <a:pt x="138876" y="977"/>
                </a:lnTo>
                <a:lnTo>
                  <a:pt x="138524" y="126"/>
                </a:lnTo>
                <a:lnTo>
                  <a:pt x="138321" y="0"/>
                </a:lnTo>
                <a:close/>
              </a:path>
              <a:path w="171450" h="186689">
                <a:moveTo>
                  <a:pt x="170589" y="100612"/>
                </a:moveTo>
                <a:lnTo>
                  <a:pt x="92360" y="123177"/>
                </a:lnTo>
                <a:lnTo>
                  <a:pt x="60641" y="134846"/>
                </a:lnTo>
                <a:lnTo>
                  <a:pt x="36589" y="151252"/>
                </a:lnTo>
                <a:lnTo>
                  <a:pt x="19845" y="167870"/>
                </a:lnTo>
                <a:lnTo>
                  <a:pt x="10051" y="180174"/>
                </a:lnTo>
                <a:lnTo>
                  <a:pt x="8667" y="182041"/>
                </a:lnTo>
                <a:lnTo>
                  <a:pt x="6660" y="184530"/>
                </a:lnTo>
                <a:lnTo>
                  <a:pt x="5289" y="185534"/>
                </a:lnTo>
                <a:lnTo>
                  <a:pt x="6866" y="185534"/>
                </a:lnTo>
                <a:lnTo>
                  <a:pt x="7156" y="185331"/>
                </a:lnTo>
                <a:lnTo>
                  <a:pt x="9412" y="182524"/>
                </a:lnTo>
                <a:lnTo>
                  <a:pt x="10762" y="180695"/>
                </a:lnTo>
                <a:lnTo>
                  <a:pt x="20498" y="168460"/>
                </a:lnTo>
                <a:lnTo>
                  <a:pt x="37140" y="151939"/>
                </a:lnTo>
                <a:lnTo>
                  <a:pt x="61040" y="135632"/>
                </a:lnTo>
                <a:lnTo>
                  <a:pt x="92550" y="124040"/>
                </a:lnTo>
                <a:lnTo>
                  <a:pt x="144725" y="113271"/>
                </a:lnTo>
                <a:lnTo>
                  <a:pt x="156835" y="110304"/>
                </a:lnTo>
                <a:lnTo>
                  <a:pt x="165272" y="107125"/>
                </a:lnTo>
                <a:lnTo>
                  <a:pt x="170782" y="103111"/>
                </a:lnTo>
                <a:lnTo>
                  <a:pt x="170589" y="100612"/>
                </a:lnTo>
                <a:close/>
              </a:path>
              <a:path w="171450" h="186689">
                <a:moveTo>
                  <a:pt x="169723" y="89403"/>
                </a:moveTo>
                <a:lnTo>
                  <a:pt x="170589" y="100612"/>
                </a:lnTo>
                <a:lnTo>
                  <a:pt x="171034" y="98803"/>
                </a:lnTo>
                <a:lnTo>
                  <a:pt x="169890" y="90191"/>
                </a:lnTo>
                <a:lnTo>
                  <a:pt x="169819" y="89756"/>
                </a:lnTo>
                <a:lnTo>
                  <a:pt x="169723" y="89403"/>
                </a:lnTo>
                <a:close/>
              </a:path>
              <a:path w="171450" h="186689">
                <a:moveTo>
                  <a:pt x="138876" y="977"/>
                </a:moveTo>
                <a:lnTo>
                  <a:pt x="137902" y="977"/>
                </a:lnTo>
                <a:lnTo>
                  <a:pt x="140205" y="6455"/>
                </a:lnTo>
                <a:lnTo>
                  <a:pt x="144687" y="17387"/>
                </a:lnTo>
                <a:lnTo>
                  <a:pt x="150507" y="32037"/>
                </a:lnTo>
                <a:lnTo>
                  <a:pt x="156882" y="48831"/>
                </a:lnTo>
                <a:lnTo>
                  <a:pt x="165471" y="73773"/>
                </a:lnTo>
                <a:lnTo>
                  <a:pt x="169723" y="89403"/>
                </a:lnTo>
                <a:lnTo>
                  <a:pt x="169306" y="84006"/>
                </a:lnTo>
                <a:lnTo>
                  <a:pt x="158257" y="49968"/>
                </a:lnTo>
                <a:lnTo>
                  <a:pt x="145422" y="16796"/>
                </a:lnTo>
                <a:lnTo>
                  <a:pt x="138876" y="977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0" name="object 2070"/>
          <p:cNvSpPr/>
          <p:nvPr/>
        </p:nvSpPr>
        <p:spPr>
          <a:xfrm>
            <a:off x="8429580" y="4728857"/>
            <a:ext cx="173893" cy="189547"/>
          </a:xfrm>
          <a:prstGeom prst="rect">
            <a:avLst/>
          </a:prstGeom>
          <a:blipFill>
            <a:blip r:embed="rId2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1" name="object 2071"/>
          <p:cNvSpPr/>
          <p:nvPr/>
        </p:nvSpPr>
        <p:spPr>
          <a:xfrm>
            <a:off x="8433018" y="4728381"/>
            <a:ext cx="171450" cy="186690"/>
          </a:xfrm>
          <a:custGeom>
            <a:avLst/>
            <a:gdLst/>
            <a:ahLst/>
            <a:cxnLst/>
            <a:rect l="l" t="t" r="r" b="b"/>
            <a:pathLst>
              <a:path w="171450" h="186689">
                <a:moveTo>
                  <a:pt x="138321" y="0"/>
                </a:moveTo>
                <a:lnTo>
                  <a:pt x="138118" y="50"/>
                </a:lnTo>
                <a:lnTo>
                  <a:pt x="108679" y="4762"/>
                </a:lnTo>
                <a:lnTo>
                  <a:pt x="103343" y="7629"/>
                </a:lnTo>
                <a:lnTo>
                  <a:pt x="71356" y="29673"/>
                </a:lnTo>
                <a:lnTo>
                  <a:pt x="38854" y="61953"/>
                </a:lnTo>
                <a:lnTo>
                  <a:pt x="12871" y="104343"/>
                </a:lnTo>
                <a:lnTo>
                  <a:pt x="1820" y="142481"/>
                </a:lnTo>
                <a:lnTo>
                  <a:pt x="0" y="162361"/>
                </a:lnTo>
                <a:lnTo>
                  <a:pt x="666" y="182676"/>
                </a:lnTo>
                <a:lnTo>
                  <a:pt x="1593" y="186435"/>
                </a:lnTo>
                <a:lnTo>
                  <a:pt x="5581" y="186435"/>
                </a:lnTo>
                <a:lnTo>
                  <a:pt x="6866" y="185534"/>
                </a:lnTo>
                <a:lnTo>
                  <a:pt x="2291" y="185534"/>
                </a:lnTo>
                <a:lnTo>
                  <a:pt x="1580" y="182676"/>
                </a:lnTo>
                <a:lnTo>
                  <a:pt x="1466" y="180174"/>
                </a:lnTo>
                <a:lnTo>
                  <a:pt x="891" y="162354"/>
                </a:lnTo>
                <a:lnTo>
                  <a:pt x="2699" y="142625"/>
                </a:lnTo>
                <a:lnTo>
                  <a:pt x="13658" y="104698"/>
                </a:lnTo>
                <a:lnTo>
                  <a:pt x="39518" y="62518"/>
                </a:lnTo>
                <a:lnTo>
                  <a:pt x="71459" y="30716"/>
                </a:lnTo>
                <a:lnTo>
                  <a:pt x="103109" y="8777"/>
                </a:lnTo>
                <a:lnTo>
                  <a:pt x="137902" y="977"/>
                </a:lnTo>
                <a:lnTo>
                  <a:pt x="138876" y="977"/>
                </a:lnTo>
                <a:lnTo>
                  <a:pt x="138524" y="126"/>
                </a:lnTo>
                <a:lnTo>
                  <a:pt x="138321" y="0"/>
                </a:lnTo>
                <a:close/>
              </a:path>
              <a:path w="171450" h="186689">
                <a:moveTo>
                  <a:pt x="170589" y="100612"/>
                </a:moveTo>
                <a:lnTo>
                  <a:pt x="92360" y="123177"/>
                </a:lnTo>
                <a:lnTo>
                  <a:pt x="60641" y="134846"/>
                </a:lnTo>
                <a:lnTo>
                  <a:pt x="36589" y="151252"/>
                </a:lnTo>
                <a:lnTo>
                  <a:pt x="19845" y="167870"/>
                </a:lnTo>
                <a:lnTo>
                  <a:pt x="10051" y="180174"/>
                </a:lnTo>
                <a:lnTo>
                  <a:pt x="8667" y="182041"/>
                </a:lnTo>
                <a:lnTo>
                  <a:pt x="6660" y="184530"/>
                </a:lnTo>
                <a:lnTo>
                  <a:pt x="5289" y="185534"/>
                </a:lnTo>
                <a:lnTo>
                  <a:pt x="6866" y="185534"/>
                </a:lnTo>
                <a:lnTo>
                  <a:pt x="7156" y="185331"/>
                </a:lnTo>
                <a:lnTo>
                  <a:pt x="9412" y="182524"/>
                </a:lnTo>
                <a:lnTo>
                  <a:pt x="10762" y="180695"/>
                </a:lnTo>
                <a:lnTo>
                  <a:pt x="20498" y="168460"/>
                </a:lnTo>
                <a:lnTo>
                  <a:pt x="37140" y="151939"/>
                </a:lnTo>
                <a:lnTo>
                  <a:pt x="61040" y="135632"/>
                </a:lnTo>
                <a:lnTo>
                  <a:pt x="92550" y="124040"/>
                </a:lnTo>
                <a:lnTo>
                  <a:pt x="144725" y="113271"/>
                </a:lnTo>
                <a:lnTo>
                  <a:pt x="156835" y="110304"/>
                </a:lnTo>
                <a:lnTo>
                  <a:pt x="165272" y="107125"/>
                </a:lnTo>
                <a:lnTo>
                  <a:pt x="170782" y="103111"/>
                </a:lnTo>
                <a:lnTo>
                  <a:pt x="170589" y="100612"/>
                </a:lnTo>
                <a:close/>
              </a:path>
              <a:path w="171450" h="186689">
                <a:moveTo>
                  <a:pt x="169723" y="89403"/>
                </a:moveTo>
                <a:lnTo>
                  <a:pt x="170589" y="100612"/>
                </a:lnTo>
                <a:lnTo>
                  <a:pt x="171034" y="98803"/>
                </a:lnTo>
                <a:lnTo>
                  <a:pt x="169890" y="90191"/>
                </a:lnTo>
                <a:lnTo>
                  <a:pt x="169819" y="89756"/>
                </a:lnTo>
                <a:lnTo>
                  <a:pt x="169723" y="89403"/>
                </a:lnTo>
                <a:close/>
              </a:path>
              <a:path w="171450" h="186689">
                <a:moveTo>
                  <a:pt x="138876" y="977"/>
                </a:moveTo>
                <a:lnTo>
                  <a:pt x="137902" y="977"/>
                </a:lnTo>
                <a:lnTo>
                  <a:pt x="140205" y="6455"/>
                </a:lnTo>
                <a:lnTo>
                  <a:pt x="144687" y="17387"/>
                </a:lnTo>
                <a:lnTo>
                  <a:pt x="150507" y="32037"/>
                </a:lnTo>
                <a:lnTo>
                  <a:pt x="156882" y="48831"/>
                </a:lnTo>
                <a:lnTo>
                  <a:pt x="165471" y="73773"/>
                </a:lnTo>
                <a:lnTo>
                  <a:pt x="169723" y="89403"/>
                </a:lnTo>
                <a:lnTo>
                  <a:pt x="169306" y="84006"/>
                </a:lnTo>
                <a:lnTo>
                  <a:pt x="158257" y="49968"/>
                </a:lnTo>
                <a:lnTo>
                  <a:pt x="145422" y="16796"/>
                </a:lnTo>
                <a:lnTo>
                  <a:pt x="138876" y="977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2" name="object 2072"/>
          <p:cNvSpPr/>
          <p:nvPr/>
        </p:nvSpPr>
        <p:spPr>
          <a:xfrm>
            <a:off x="8433409" y="4728870"/>
            <a:ext cx="170828" cy="185496"/>
          </a:xfrm>
          <a:prstGeom prst="rect">
            <a:avLst/>
          </a:prstGeom>
          <a:blipFill>
            <a:blip r:embed="rId2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3" name="object 2073"/>
          <p:cNvSpPr/>
          <p:nvPr/>
        </p:nvSpPr>
        <p:spPr>
          <a:xfrm>
            <a:off x="8552361" y="4764769"/>
            <a:ext cx="41275" cy="57150"/>
          </a:xfrm>
          <a:custGeom>
            <a:avLst/>
            <a:gdLst/>
            <a:ahLst/>
            <a:cxnLst/>
            <a:rect l="l" t="t" r="r" b="b"/>
            <a:pathLst>
              <a:path w="41275" h="57150">
                <a:moveTo>
                  <a:pt x="29744" y="11379"/>
                </a:moveTo>
                <a:lnTo>
                  <a:pt x="22986" y="11379"/>
                </a:lnTo>
                <a:lnTo>
                  <a:pt x="14679" y="23933"/>
                </a:lnTo>
                <a:lnTo>
                  <a:pt x="10582" y="32854"/>
                </a:lnTo>
                <a:lnTo>
                  <a:pt x="9685" y="40767"/>
                </a:lnTo>
                <a:lnTo>
                  <a:pt x="9568" y="43763"/>
                </a:lnTo>
                <a:lnTo>
                  <a:pt x="10236" y="56845"/>
                </a:lnTo>
                <a:lnTo>
                  <a:pt x="12340" y="41382"/>
                </a:lnTo>
                <a:lnTo>
                  <a:pt x="14738" y="31872"/>
                </a:lnTo>
                <a:lnTo>
                  <a:pt x="18955" y="24392"/>
                </a:lnTo>
                <a:lnTo>
                  <a:pt x="26517" y="15024"/>
                </a:lnTo>
                <a:lnTo>
                  <a:pt x="29744" y="11379"/>
                </a:lnTo>
                <a:close/>
              </a:path>
              <a:path w="41275" h="57150">
                <a:moveTo>
                  <a:pt x="35580" y="10922"/>
                </a:moveTo>
                <a:lnTo>
                  <a:pt x="30149" y="10922"/>
                </a:lnTo>
                <a:lnTo>
                  <a:pt x="25944" y="24811"/>
                </a:lnTo>
                <a:lnTo>
                  <a:pt x="23888" y="33277"/>
                </a:lnTo>
                <a:lnTo>
                  <a:pt x="22692" y="42341"/>
                </a:lnTo>
                <a:lnTo>
                  <a:pt x="22593" y="56172"/>
                </a:lnTo>
                <a:lnTo>
                  <a:pt x="25598" y="40767"/>
                </a:lnTo>
                <a:lnTo>
                  <a:pt x="27574" y="32137"/>
                </a:lnTo>
                <a:lnTo>
                  <a:pt x="29442" y="26939"/>
                </a:lnTo>
                <a:lnTo>
                  <a:pt x="32054" y="22136"/>
                </a:lnTo>
                <a:lnTo>
                  <a:pt x="34393" y="21646"/>
                </a:lnTo>
                <a:lnTo>
                  <a:pt x="38461" y="21646"/>
                </a:lnTo>
                <a:lnTo>
                  <a:pt x="35580" y="10922"/>
                </a:lnTo>
                <a:close/>
              </a:path>
              <a:path w="41275" h="57150">
                <a:moveTo>
                  <a:pt x="34908" y="8420"/>
                </a:moveTo>
                <a:lnTo>
                  <a:pt x="18173" y="8420"/>
                </a:lnTo>
                <a:lnTo>
                  <a:pt x="7438" y="19611"/>
                </a:lnTo>
                <a:lnTo>
                  <a:pt x="1966" y="27660"/>
                </a:lnTo>
                <a:lnTo>
                  <a:pt x="83" y="36322"/>
                </a:lnTo>
                <a:lnTo>
                  <a:pt x="0" y="49872"/>
                </a:lnTo>
                <a:lnTo>
                  <a:pt x="4095" y="34083"/>
                </a:lnTo>
                <a:lnTo>
                  <a:pt x="7854" y="24811"/>
                </a:lnTo>
                <a:lnTo>
                  <a:pt x="13433" y="18445"/>
                </a:lnTo>
                <a:lnTo>
                  <a:pt x="22986" y="11379"/>
                </a:lnTo>
                <a:lnTo>
                  <a:pt x="29744" y="11379"/>
                </a:lnTo>
                <a:lnTo>
                  <a:pt x="30149" y="10922"/>
                </a:lnTo>
                <a:lnTo>
                  <a:pt x="35580" y="10922"/>
                </a:lnTo>
                <a:lnTo>
                  <a:pt x="34908" y="8420"/>
                </a:lnTo>
                <a:close/>
              </a:path>
              <a:path w="41275" h="57150">
                <a:moveTo>
                  <a:pt x="38461" y="21646"/>
                </a:moveTo>
                <a:lnTo>
                  <a:pt x="34393" y="21646"/>
                </a:lnTo>
                <a:lnTo>
                  <a:pt x="35010" y="27660"/>
                </a:lnTo>
                <a:lnTo>
                  <a:pt x="35071" y="29464"/>
                </a:lnTo>
                <a:lnTo>
                  <a:pt x="34597" y="38802"/>
                </a:lnTo>
                <a:lnTo>
                  <a:pt x="33235" y="47713"/>
                </a:lnTo>
                <a:lnTo>
                  <a:pt x="38836" y="36322"/>
                </a:lnTo>
                <a:lnTo>
                  <a:pt x="37591" y="23406"/>
                </a:lnTo>
                <a:lnTo>
                  <a:pt x="38940" y="23406"/>
                </a:lnTo>
                <a:lnTo>
                  <a:pt x="38461" y="21646"/>
                </a:lnTo>
                <a:close/>
              </a:path>
              <a:path w="41275" h="57150">
                <a:moveTo>
                  <a:pt x="40598" y="32137"/>
                </a:moveTo>
                <a:lnTo>
                  <a:pt x="39204" y="42341"/>
                </a:lnTo>
                <a:lnTo>
                  <a:pt x="40613" y="36452"/>
                </a:lnTo>
                <a:lnTo>
                  <a:pt x="40598" y="32137"/>
                </a:lnTo>
                <a:close/>
              </a:path>
              <a:path w="41275" h="57150">
                <a:moveTo>
                  <a:pt x="40592" y="30263"/>
                </a:moveTo>
                <a:lnTo>
                  <a:pt x="40598" y="32137"/>
                </a:lnTo>
                <a:lnTo>
                  <a:pt x="40792" y="30721"/>
                </a:lnTo>
                <a:lnTo>
                  <a:pt x="40592" y="30263"/>
                </a:lnTo>
                <a:close/>
              </a:path>
              <a:path w="41275" h="57150">
                <a:moveTo>
                  <a:pt x="38940" y="23406"/>
                </a:moveTo>
                <a:lnTo>
                  <a:pt x="37591" y="23406"/>
                </a:lnTo>
                <a:lnTo>
                  <a:pt x="40592" y="30263"/>
                </a:lnTo>
                <a:lnTo>
                  <a:pt x="40589" y="29464"/>
                </a:lnTo>
                <a:lnTo>
                  <a:pt x="38940" y="23406"/>
                </a:lnTo>
                <a:close/>
              </a:path>
              <a:path w="41275" h="57150">
                <a:moveTo>
                  <a:pt x="28968" y="0"/>
                </a:moveTo>
                <a:lnTo>
                  <a:pt x="17879" y="5374"/>
                </a:lnTo>
                <a:lnTo>
                  <a:pt x="11266" y="9656"/>
                </a:lnTo>
                <a:lnTo>
                  <a:pt x="6503" y="15089"/>
                </a:lnTo>
                <a:lnTo>
                  <a:pt x="965" y="23914"/>
                </a:lnTo>
                <a:lnTo>
                  <a:pt x="4800" y="18948"/>
                </a:lnTo>
                <a:lnTo>
                  <a:pt x="12293" y="10147"/>
                </a:lnTo>
                <a:lnTo>
                  <a:pt x="18173" y="8420"/>
                </a:lnTo>
                <a:lnTo>
                  <a:pt x="34908" y="8420"/>
                </a:lnTo>
                <a:lnTo>
                  <a:pt x="34734" y="7772"/>
                </a:lnTo>
                <a:lnTo>
                  <a:pt x="2896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4" name="object 2074"/>
          <p:cNvSpPr/>
          <p:nvPr/>
        </p:nvSpPr>
        <p:spPr>
          <a:xfrm>
            <a:off x="8624668" y="4780291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25983" y="0"/>
                </a:moveTo>
                <a:lnTo>
                  <a:pt x="18007" y="3116"/>
                </a:lnTo>
                <a:lnTo>
                  <a:pt x="6717" y="10956"/>
                </a:lnTo>
                <a:lnTo>
                  <a:pt x="0" y="25556"/>
                </a:lnTo>
                <a:lnTo>
                  <a:pt x="20720" y="24445"/>
                </a:lnTo>
                <a:lnTo>
                  <a:pt x="44548" y="15384"/>
                </a:lnTo>
                <a:lnTo>
                  <a:pt x="47154" y="6130"/>
                </a:lnTo>
                <a:lnTo>
                  <a:pt x="34435" y="1155"/>
                </a:lnTo>
                <a:lnTo>
                  <a:pt x="25983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5" name="object 2075"/>
          <p:cNvSpPr/>
          <p:nvPr/>
        </p:nvSpPr>
        <p:spPr>
          <a:xfrm>
            <a:off x="8621368" y="4782955"/>
            <a:ext cx="54610" cy="24765"/>
          </a:xfrm>
          <a:custGeom>
            <a:avLst/>
            <a:gdLst/>
            <a:ahLst/>
            <a:cxnLst/>
            <a:rect l="l" t="t" r="r" b="b"/>
            <a:pathLst>
              <a:path w="54609" h="24764">
                <a:moveTo>
                  <a:pt x="40589" y="0"/>
                </a:moveTo>
                <a:lnTo>
                  <a:pt x="35318" y="0"/>
                </a:lnTo>
                <a:lnTo>
                  <a:pt x="25226" y="1229"/>
                </a:lnTo>
                <a:lnTo>
                  <a:pt x="0" y="18389"/>
                </a:lnTo>
                <a:lnTo>
                  <a:pt x="1841" y="23304"/>
                </a:lnTo>
                <a:lnTo>
                  <a:pt x="4635" y="24358"/>
                </a:lnTo>
                <a:lnTo>
                  <a:pt x="9321" y="24358"/>
                </a:lnTo>
                <a:lnTo>
                  <a:pt x="16238" y="23456"/>
                </a:lnTo>
                <a:lnTo>
                  <a:pt x="5092" y="23456"/>
                </a:lnTo>
                <a:lnTo>
                  <a:pt x="2527" y="22580"/>
                </a:lnTo>
                <a:lnTo>
                  <a:pt x="1257" y="19240"/>
                </a:lnTo>
                <a:lnTo>
                  <a:pt x="2197" y="15747"/>
                </a:lnTo>
                <a:lnTo>
                  <a:pt x="10286" y="8648"/>
                </a:lnTo>
                <a:lnTo>
                  <a:pt x="12242" y="7402"/>
                </a:lnTo>
                <a:lnTo>
                  <a:pt x="17511" y="4733"/>
                </a:lnTo>
                <a:lnTo>
                  <a:pt x="25426" y="2080"/>
                </a:lnTo>
                <a:lnTo>
                  <a:pt x="35318" y="876"/>
                </a:lnTo>
                <a:lnTo>
                  <a:pt x="44938" y="876"/>
                </a:lnTo>
                <a:lnTo>
                  <a:pt x="40589" y="0"/>
                </a:lnTo>
                <a:close/>
              </a:path>
              <a:path w="54609" h="24764">
                <a:moveTo>
                  <a:pt x="44938" y="876"/>
                </a:moveTo>
                <a:lnTo>
                  <a:pt x="40474" y="876"/>
                </a:lnTo>
                <a:lnTo>
                  <a:pt x="45516" y="1892"/>
                </a:lnTo>
                <a:lnTo>
                  <a:pt x="52349" y="4762"/>
                </a:lnTo>
                <a:lnTo>
                  <a:pt x="53289" y="5816"/>
                </a:lnTo>
                <a:lnTo>
                  <a:pt x="53035" y="7061"/>
                </a:lnTo>
                <a:lnTo>
                  <a:pt x="48006" y="12012"/>
                </a:lnTo>
                <a:lnTo>
                  <a:pt x="36841" y="17383"/>
                </a:lnTo>
                <a:lnTo>
                  <a:pt x="22843" y="21691"/>
                </a:lnTo>
                <a:lnTo>
                  <a:pt x="9321" y="23456"/>
                </a:lnTo>
                <a:lnTo>
                  <a:pt x="16238" y="23456"/>
                </a:lnTo>
                <a:lnTo>
                  <a:pt x="53898" y="7251"/>
                </a:lnTo>
                <a:lnTo>
                  <a:pt x="54241" y="5524"/>
                </a:lnTo>
                <a:lnTo>
                  <a:pt x="53149" y="4127"/>
                </a:lnTo>
                <a:lnTo>
                  <a:pt x="45758" y="1041"/>
                </a:lnTo>
                <a:lnTo>
                  <a:pt x="44938" y="876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6" name="object 2076"/>
          <p:cNvSpPr/>
          <p:nvPr/>
        </p:nvSpPr>
        <p:spPr>
          <a:xfrm>
            <a:off x="8541816" y="4702302"/>
            <a:ext cx="135330" cy="135445"/>
          </a:xfrm>
          <a:prstGeom prst="rect">
            <a:avLst/>
          </a:prstGeom>
          <a:blipFill>
            <a:blip r:embed="rId2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7" name="object 2077"/>
          <p:cNvSpPr/>
          <p:nvPr/>
        </p:nvSpPr>
        <p:spPr>
          <a:xfrm>
            <a:off x="8541400" y="4701854"/>
            <a:ext cx="137160" cy="136525"/>
          </a:xfrm>
          <a:custGeom>
            <a:avLst/>
            <a:gdLst/>
            <a:ahLst/>
            <a:cxnLst/>
            <a:rect l="l" t="t" r="r" b="b"/>
            <a:pathLst>
              <a:path w="137159" h="136525">
                <a:moveTo>
                  <a:pt x="53902" y="126296"/>
                </a:moveTo>
                <a:lnTo>
                  <a:pt x="53153" y="135285"/>
                </a:lnTo>
                <a:lnTo>
                  <a:pt x="53111" y="136080"/>
                </a:lnTo>
                <a:lnTo>
                  <a:pt x="53289" y="136270"/>
                </a:lnTo>
                <a:lnTo>
                  <a:pt x="53568" y="136321"/>
                </a:lnTo>
                <a:lnTo>
                  <a:pt x="59496" y="135394"/>
                </a:lnTo>
                <a:lnTo>
                  <a:pt x="54101" y="135394"/>
                </a:lnTo>
                <a:lnTo>
                  <a:pt x="53902" y="126296"/>
                </a:lnTo>
                <a:close/>
              </a:path>
              <a:path w="137159" h="136525">
                <a:moveTo>
                  <a:pt x="127304" y="93967"/>
                </a:moveTo>
                <a:lnTo>
                  <a:pt x="127152" y="94005"/>
                </a:lnTo>
                <a:lnTo>
                  <a:pt x="127036" y="94145"/>
                </a:lnTo>
                <a:lnTo>
                  <a:pt x="102193" y="115665"/>
                </a:lnTo>
                <a:lnTo>
                  <a:pt x="79832" y="128046"/>
                </a:lnTo>
                <a:lnTo>
                  <a:pt x="62842" y="133785"/>
                </a:lnTo>
                <a:lnTo>
                  <a:pt x="54101" y="135394"/>
                </a:lnTo>
                <a:lnTo>
                  <a:pt x="59496" y="135394"/>
                </a:lnTo>
                <a:lnTo>
                  <a:pt x="60194" y="135285"/>
                </a:lnTo>
                <a:lnTo>
                  <a:pt x="77112" y="130117"/>
                </a:lnTo>
                <a:lnTo>
                  <a:pt x="100744" y="117701"/>
                </a:lnTo>
                <a:lnTo>
                  <a:pt x="127507" y="94919"/>
                </a:lnTo>
                <a:lnTo>
                  <a:pt x="132937" y="94919"/>
                </a:lnTo>
                <a:lnTo>
                  <a:pt x="133671" y="94145"/>
                </a:lnTo>
                <a:lnTo>
                  <a:pt x="128333" y="94145"/>
                </a:lnTo>
                <a:lnTo>
                  <a:pt x="127901" y="94106"/>
                </a:lnTo>
                <a:lnTo>
                  <a:pt x="127304" y="93967"/>
                </a:lnTo>
                <a:close/>
              </a:path>
              <a:path w="137159" h="136525">
                <a:moveTo>
                  <a:pt x="53279" y="97964"/>
                </a:moveTo>
                <a:lnTo>
                  <a:pt x="53902" y="126296"/>
                </a:lnTo>
                <a:lnTo>
                  <a:pt x="55341" y="109021"/>
                </a:lnTo>
                <a:lnTo>
                  <a:pt x="53279" y="97964"/>
                </a:lnTo>
                <a:close/>
              </a:path>
              <a:path w="137159" h="136525">
                <a:moveTo>
                  <a:pt x="107403" y="888"/>
                </a:moveTo>
                <a:lnTo>
                  <a:pt x="105613" y="888"/>
                </a:lnTo>
                <a:lnTo>
                  <a:pt x="109829" y="3428"/>
                </a:lnTo>
                <a:lnTo>
                  <a:pt x="113347" y="8432"/>
                </a:lnTo>
                <a:lnTo>
                  <a:pt x="117809" y="23394"/>
                </a:lnTo>
                <a:lnTo>
                  <a:pt x="115677" y="44694"/>
                </a:lnTo>
                <a:lnTo>
                  <a:pt x="106712" y="69644"/>
                </a:lnTo>
                <a:lnTo>
                  <a:pt x="90665" y="95592"/>
                </a:lnTo>
                <a:lnTo>
                  <a:pt x="90347" y="95923"/>
                </a:lnTo>
                <a:lnTo>
                  <a:pt x="87515" y="98678"/>
                </a:lnTo>
                <a:lnTo>
                  <a:pt x="88544" y="101218"/>
                </a:lnTo>
                <a:lnTo>
                  <a:pt x="89484" y="101625"/>
                </a:lnTo>
                <a:lnTo>
                  <a:pt x="91338" y="101625"/>
                </a:lnTo>
                <a:lnTo>
                  <a:pt x="91973" y="101599"/>
                </a:lnTo>
                <a:lnTo>
                  <a:pt x="95021" y="101345"/>
                </a:lnTo>
                <a:lnTo>
                  <a:pt x="95966" y="100825"/>
                </a:lnTo>
                <a:lnTo>
                  <a:pt x="90233" y="100825"/>
                </a:lnTo>
                <a:lnTo>
                  <a:pt x="89255" y="100609"/>
                </a:lnTo>
                <a:lnTo>
                  <a:pt x="88684" y="99225"/>
                </a:lnTo>
                <a:lnTo>
                  <a:pt x="90157" y="97320"/>
                </a:lnTo>
                <a:lnTo>
                  <a:pt x="91325" y="96177"/>
                </a:lnTo>
                <a:lnTo>
                  <a:pt x="107531" y="69941"/>
                </a:lnTo>
                <a:lnTo>
                  <a:pt x="116550" y="44688"/>
                </a:lnTo>
                <a:lnTo>
                  <a:pt x="118645" y="23128"/>
                </a:lnTo>
                <a:lnTo>
                  <a:pt x="114084" y="7937"/>
                </a:lnTo>
                <a:lnTo>
                  <a:pt x="110375" y="2666"/>
                </a:lnTo>
                <a:lnTo>
                  <a:pt x="107403" y="888"/>
                </a:lnTo>
                <a:close/>
              </a:path>
              <a:path w="137159" h="136525">
                <a:moveTo>
                  <a:pt x="131013" y="83807"/>
                </a:moveTo>
                <a:lnTo>
                  <a:pt x="130670" y="83807"/>
                </a:lnTo>
                <a:lnTo>
                  <a:pt x="125777" y="84701"/>
                </a:lnTo>
                <a:lnTo>
                  <a:pt x="119889" y="87017"/>
                </a:lnTo>
                <a:lnTo>
                  <a:pt x="113480" y="90204"/>
                </a:lnTo>
                <a:lnTo>
                  <a:pt x="106241" y="94145"/>
                </a:lnTo>
                <a:lnTo>
                  <a:pt x="94767" y="100482"/>
                </a:lnTo>
                <a:lnTo>
                  <a:pt x="90233" y="100825"/>
                </a:lnTo>
                <a:lnTo>
                  <a:pt x="95966" y="100825"/>
                </a:lnTo>
                <a:lnTo>
                  <a:pt x="108425" y="93967"/>
                </a:lnTo>
                <a:lnTo>
                  <a:pt x="114202" y="90828"/>
                </a:lnTo>
                <a:lnTo>
                  <a:pt x="120842" y="87555"/>
                </a:lnTo>
                <a:lnTo>
                  <a:pt x="126807" y="85313"/>
                </a:lnTo>
                <a:lnTo>
                  <a:pt x="131521" y="84747"/>
                </a:lnTo>
                <a:lnTo>
                  <a:pt x="136282" y="84747"/>
                </a:lnTo>
                <a:lnTo>
                  <a:pt x="136245" y="84442"/>
                </a:lnTo>
                <a:lnTo>
                  <a:pt x="131648" y="83858"/>
                </a:lnTo>
                <a:lnTo>
                  <a:pt x="131013" y="83807"/>
                </a:lnTo>
                <a:close/>
              </a:path>
              <a:path w="137159" h="136525">
                <a:moveTo>
                  <a:pt x="49312" y="82814"/>
                </a:moveTo>
                <a:lnTo>
                  <a:pt x="51214" y="86887"/>
                </a:lnTo>
                <a:lnTo>
                  <a:pt x="53279" y="97964"/>
                </a:lnTo>
                <a:lnTo>
                  <a:pt x="53101" y="89846"/>
                </a:lnTo>
                <a:lnTo>
                  <a:pt x="49312" y="82814"/>
                </a:lnTo>
                <a:close/>
              </a:path>
              <a:path w="137159" h="136525">
                <a:moveTo>
                  <a:pt x="132937" y="94919"/>
                </a:moveTo>
                <a:lnTo>
                  <a:pt x="127507" y="94919"/>
                </a:lnTo>
                <a:lnTo>
                  <a:pt x="128346" y="95046"/>
                </a:lnTo>
                <a:lnTo>
                  <a:pt x="132816" y="95046"/>
                </a:lnTo>
                <a:close/>
              </a:path>
              <a:path w="137159" h="136525">
                <a:moveTo>
                  <a:pt x="136282" y="84747"/>
                </a:moveTo>
                <a:lnTo>
                  <a:pt x="131521" y="84747"/>
                </a:lnTo>
                <a:lnTo>
                  <a:pt x="134289" y="85102"/>
                </a:lnTo>
                <a:lnTo>
                  <a:pt x="135737" y="86347"/>
                </a:lnTo>
                <a:lnTo>
                  <a:pt x="135458" y="90919"/>
                </a:lnTo>
                <a:lnTo>
                  <a:pt x="132257" y="94145"/>
                </a:lnTo>
                <a:lnTo>
                  <a:pt x="133671" y="94145"/>
                </a:lnTo>
                <a:lnTo>
                  <a:pt x="136309" y="91363"/>
                </a:lnTo>
                <a:lnTo>
                  <a:pt x="136550" y="87555"/>
                </a:lnTo>
                <a:lnTo>
                  <a:pt x="136477" y="86347"/>
                </a:lnTo>
                <a:lnTo>
                  <a:pt x="136282" y="84747"/>
                </a:lnTo>
                <a:close/>
              </a:path>
              <a:path w="137159" h="136525">
                <a:moveTo>
                  <a:pt x="39594" y="64775"/>
                </a:moveTo>
                <a:lnTo>
                  <a:pt x="49312" y="82814"/>
                </a:lnTo>
                <a:lnTo>
                  <a:pt x="42965" y="69219"/>
                </a:lnTo>
                <a:lnTo>
                  <a:pt x="39594" y="64775"/>
                </a:lnTo>
                <a:close/>
              </a:path>
              <a:path w="137159" h="136525">
                <a:moveTo>
                  <a:pt x="89433" y="3746"/>
                </a:moveTo>
                <a:lnTo>
                  <a:pt x="87833" y="3746"/>
                </a:lnTo>
                <a:lnTo>
                  <a:pt x="66393" y="5483"/>
                </a:lnTo>
                <a:lnTo>
                  <a:pt x="44586" y="10677"/>
                </a:lnTo>
                <a:lnTo>
                  <a:pt x="22489" y="19305"/>
                </a:lnTo>
                <a:lnTo>
                  <a:pt x="50" y="31407"/>
                </a:lnTo>
                <a:lnTo>
                  <a:pt x="0" y="31915"/>
                </a:lnTo>
                <a:lnTo>
                  <a:pt x="101" y="32054"/>
                </a:lnTo>
                <a:lnTo>
                  <a:pt x="3284" y="33537"/>
                </a:lnTo>
                <a:lnTo>
                  <a:pt x="10929" y="37823"/>
                </a:lnTo>
                <a:lnTo>
                  <a:pt x="21377" y="45191"/>
                </a:lnTo>
                <a:lnTo>
                  <a:pt x="32829" y="55854"/>
                </a:lnTo>
                <a:lnTo>
                  <a:pt x="39594" y="64775"/>
                </a:lnTo>
                <a:lnTo>
                  <a:pt x="36114" y="58313"/>
                </a:lnTo>
                <a:lnTo>
                  <a:pt x="14938" y="39384"/>
                </a:lnTo>
                <a:lnTo>
                  <a:pt x="1371" y="31648"/>
                </a:lnTo>
                <a:lnTo>
                  <a:pt x="23387" y="19865"/>
                </a:lnTo>
                <a:lnTo>
                  <a:pt x="45188" y="11415"/>
                </a:lnTo>
                <a:lnTo>
                  <a:pt x="66695" y="6325"/>
                </a:lnTo>
                <a:lnTo>
                  <a:pt x="87833" y="4622"/>
                </a:lnTo>
                <a:lnTo>
                  <a:pt x="90553" y="4622"/>
                </a:lnTo>
                <a:lnTo>
                  <a:pt x="90728" y="4521"/>
                </a:lnTo>
                <a:lnTo>
                  <a:pt x="91651" y="3771"/>
                </a:lnTo>
                <a:lnTo>
                  <a:pt x="90233" y="3771"/>
                </a:lnTo>
                <a:lnTo>
                  <a:pt x="89433" y="3746"/>
                </a:lnTo>
                <a:close/>
              </a:path>
              <a:path w="137159" h="136525">
                <a:moveTo>
                  <a:pt x="90553" y="4622"/>
                </a:moveTo>
                <a:lnTo>
                  <a:pt x="88671" y="4622"/>
                </a:lnTo>
                <a:lnTo>
                  <a:pt x="90487" y="4660"/>
                </a:lnTo>
                <a:close/>
              </a:path>
              <a:path w="137159" h="136525">
                <a:moveTo>
                  <a:pt x="105917" y="0"/>
                </a:moveTo>
                <a:lnTo>
                  <a:pt x="95351" y="0"/>
                </a:lnTo>
                <a:lnTo>
                  <a:pt x="90233" y="3771"/>
                </a:lnTo>
                <a:lnTo>
                  <a:pt x="91651" y="3771"/>
                </a:lnTo>
                <a:lnTo>
                  <a:pt x="95199" y="888"/>
                </a:lnTo>
                <a:lnTo>
                  <a:pt x="107403" y="888"/>
                </a:lnTo>
                <a:lnTo>
                  <a:pt x="105917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8" name="object 2078"/>
          <p:cNvSpPr/>
          <p:nvPr/>
        </p:nvSpPr>
        <p:spPr>
          <a:xfrm>
            <a:off x="8596155" y="4744628"/>
            <a:ext cx="40005" cy="31750"/>
          </a:xfrm>
          <a:custGeom>
            <a:avLst/>
            <a:gdLst/>
            <a:ahLst/>
            <a:cxnLst/>
            <a:rect l="l" t="t" r="r" b="b"/>
            <a:pathLst>
              <a:path w="40004" h="31750">
                <a:moveTo>
                  <a:pt x="88" y="9982"/>
                </a:moveTo>
                <a:lnTo>
                  <a:pt x="0" y="11849"/>
                </a:lnTo>
                <a:lnTo>
                  <a:pt x="3904" y="24311"/>
                </a:lnTo>
                <a:lnTo>
                  <a:pt x="13717" y="31316"/>
                </a:lnTo>
                <a:lnTo>
                  <a:pt x="25390" y="31499"/>
                </a:lnTo>
                <a:lnTo>
                  <a:pt x="29803" y="27774"/>
                </a:lnTo>
                <a:lnTo>
                  <a:pt x="13771" y="27774"/>
                </a:lnTo>
                <a:lnTo>
                  <a:pt x="4311" y="21443"/>
                </a:lnTo>
                <a:lnTo>
                  <a:pt x="88" y="9982"/>
                </a:lnTo>
                <a:close/>
              </a:path>
              <a:path w="40004" h="31750">
                <a:moveTo>
                  <a:pt x="35788" y="0"/>
                </a:moveTo>
                <a:lnTo>
                  <a:pt x="37998" y="5842"/>
                </a:lnTo>
                <a:lnTo>
                  <a:pt x="37668" y="13042"/>
                </a:lnTo>
                <a:lnTo>
                  <a:pt x="33731" y="20078"/>
                </a:lnTo>
                <a:lnTo>
                  <a:pt x="24800" y="27734"/>
                </a:lnTo>
                <a:lnTo>
                  <a:pt x="13771" y="27774"/>
                </a:lnTo>
                <a:lnTo>
                  <a:pt x="29803" y="27774"/>
                </a:lnTo>
                <a:lnTo>
                  <a:pt x="34874" y="23495"/>
                </a:lnTo>
                <a:lnTo>
                  <a:pt x="39573" y="15074"/>
                </a:lnTo>
                <a:lnTo>
                  <a:pt x="39293" y="6438"/>
                </a:lnTo>
                <a:lnTo>
                  <a:pt x="35788" y="0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9" name="object 2079"/>
          <p:cNvSpPr/>
          <p:nvPr/>
        </p:nvSpPr>
        <p:spPr>
          <a:xfrm>
            <a:off x="8596256" y="4734328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17132" y="0"/>
                </a:moveTo>
                <a:lnTo>
                  <a:pt x="8070" y="1617"/>
                </a:lnTo>
                <a:lnTo>
                  <a:pt x="3265" y="4268"/>
                </a:lnTo>
                <a:lnTo>
                  <a:pt x="1110" y="9856"/>
                </a:lnTo>
                <a:lnTo>
                  <a:pt x="0" y="20281"/>
                </a:lnTo>
                <a:lnTo>
                  <a:pt x="3981" y="31594"/>
                </a:lnTo>
                <a:lnTo>
                  <a:pt x="13047" y="37679"/>
                </a:lnTo>
                <a:lnTo>
                  <a:pt x="23997" y="37589"/>
                </a:lnTo>
                <a:lnTo>
                  <a:pt x="33629" y="30378"/>
                </a:lnTo>
                <a:lnTo>
                  <a:pt x="37291" y="20156"/>
                </a:lnTo>
                <a:lnTo>
                  <a:pt x="35486" y="9750"/>
                </a:lnTo>
                <a:lnTo>
                  <a:pt x="28628" y="2064"/>
                </a:lnTo>
                <a:lnTo>
                  <a:pt x="1713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0" name="object 2080"/>
          <p:cNvSpPr/>
          <p:nvPr/>
        </p:nvSpPr>
        <p:spPr>
          <a:xfrm>
            <a:off x="8595814" y="473373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8639" y="876"/>
                </a:moveTo>
                <a:lnTo>
                  <a:pt x="26832" y="876"/>
                </a:lnTo>
                <a:lnTo>
                  <a:pt x="32242" y="4127"/>
                </a:lnTo>
                <a:lnTo>
                  <a:pt x="35150" y="9791"/>
                </a:lnTo>
                <a:lnTo>
                  <a:pt x="38554" y="16344"/>
                </a:lnTo>
                <a:lnTo>
                  <a:pt x="37970" y="24752"/>
                </a:lnTo>
                <a:lnTo>
                  <a:pt x="30134" y="35737"/>
                </a:lnTo>
                <a:lnTo>
                  <a:pt x="24711" y="38633"/>
                </a:lnTo>
                <a:lnTo>
                  <a:pt x="13955" y="38633"/>
                </a:lnTo>
                <a:lnTo>
                  <a:pt x="18831" y="39522"/>
                </a:lnTo>
                <a:lnTo>
                  <a:pt x="25003" y="39522"/>
                </a:lnTo>
                <a:lnTo>
                  <a:pt x="30680" y="36499"/>
                </a:lnTo>
                <a:lnTo>
                  <a:pt x="38871" y="24980"/>
                </a:lnTo>
                <a:lnTo>
                  <a:pt x="39481" y="16205"/>
                </a:lnTo>
                <a:lnTo>
                  <a:pt x="32864" y="3403"/>
                </a:lnTo>
                <a:lnTo>
                  <a:pt x="28639" y="876"/>
                </a:lnTo>
                <a:close/>
              </a:path>
              <a:path w="40004" h="40004">
                <a:moveTo>
                  <a:pt x="1007" y="25301"/>
                </a:moveTo>
                <a:lnTo>
                  <a:pt x="1203" y="32397"/>
                </a:lnTo>
                <a:lnTo>
                  <a:pt x="10372" y="38633"/>
                </a:lnTo>
                <a:lnTo>
                  <a:pt x="13955" y="38633"/>
                </a:lnTo>
                <a:lnTo>
                  <a:pt x="12191" y="38311"/>
                </a:lnTo>
                <a:lnTo>
                  <a:pt x="6213" y="34742"/>
                </a:lnTo>
                <a:lnTo>
                  <a:pt x="1836" y="28908"/>
                </a:lnTo>
                <a:lnTo>
                  <a:pt x="1007" y="25301"/>
                </a:lnTo>
                <a:close/>
              </a:path>
              <a:path w="40004" h="40004">
                <a:moveTo>
                  <a:pt x="27175" y="0"/>
                </a:moveTo>
                <a:lnTo>
                  <a:pt x="19440" y="0"/>
                </a:lnTo>
                <a:lnTo>
                  <a:pt x="18475" y="50"/>
                </a:lnTo>
                <a:lnTo>
                  <a:pt x="0" y="20916"/>
                </a:lnTo>
                <a:lnTo>
                  <a:pt x="1007" y="25301"/>
                </a:lnTo>
                <a:lnTo>
                  <a:pt x="889" y="20904"/>
                </a:lnTo>
                <a:lnTo>
                  <a:pt x="4092" y="10474"/>
                </a:lnTo>
                <a:lnTo>
                  <a:pt x="19466" y="876"/>
                </a:lnTo>
                <a:lnTo>
                  <a:pt x="28639" y="876"/>
                </a:lnTo>
                <a:lnTo>
                  <a:pt x="27175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1" name="object 2081"/>
          <p:cNvSpPr/>
          <p:nvPr/>
        </p:nvSpPr>
        <p:spPr>
          <a:xfrm>
            <a:off x="8596256" y="4734328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17132" y="0"/>
                </a:moveTo>
                <a:lnTo>
                  <a:pt x="8070" y="1617"/>
                </a:lnTo>
                <a:lnTo>
                  <a:pt x="3265" y="4268"/>
                </a:lnTo>
                <a:lnTo>
                  <a:pt x="1110" y="9856"/>
                </a:lnTo>
                <a:lnTo>
                  <a:pt x="0" y="20281"/>
                </a:lnTo>
                <a:lnTo>
                  <a:pt x="3981" y="31594"/>
                </a:lnTo>
                <a:lnTo>
                  <a:pt x="13047" y="37679"/>
                </a:lnTo>
                <a:lnTo>
                  <a:pt x="23997" y="37589"/>
                </a:lnTo>
                <a:lnTo>
                  <a:pt x="33629" y="30378"/>
                </a:lnTo>
                <a:lnTo>
                  <a:pt x="37291" y="20156"/>
                </a:lnTo>
                <a:lnTo>
                  <a:pt x="35486" y="9750"/>
                </a:lnTo>
                <a:lnTo>
                  <a:pt x="28628" y="2064"/>
                </a:lnTo>
                <a:lnTo>
                  <a:pt x="1713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2" name="object 2082"/>
          <p:cNvSpPr/>
          <p:nvPr/>
        </p:nvSpPr>
        <p:spPr>
          <a:xfrm>
            <a:off x="8595814" y="473373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8639" y="876"/>
                </a:moveTo>
                <a:lnTo>
                  <a:pt x="26832" y="876"/>
                </a:lnTo>
                <a:lnTo>
                  <a:pt x="32242" y="4127"/>
                </a:lnTo>
                <a:lnTo>
                  <a:pt x="35150" y="9791"/>
                </a:lnTo>
                <a:lnTo>
                  <a:pt x="38554" y="16344"/>
                </a:lnTo>
                <a:lnTo>
                  <a:pt x="37970" y="24752"/>
                </a:lnTo>
                <a:lnTo>
                  <a:pt x="30134" y="35737"/>
                </a:lnTo>
                <a:lnTo>
                  <a:pt x="24711" y="38633"/>
                </a:lnTo>
                <a:lnTo>
                  <a:pt x="13955" y="38633"/>
                </a:lnTo>
                <a:lnTo>
                  <a:pt x="18831" y="39522"/>
                </a:lnTo>
                <a:lnTo>
                  <a:pt x="25003" y="39522"/>
                </a:lnTo>
                <a:lnTo>
                  <a:pt x="30680" y="36499"/>
                </a:lnTo>
                <a:lnTo>
                  <a:pt x="38871" y="24980"/>
                </a:lnTo>
                <a:lnTo>
                  <a:pt x="39481" y="16205"/>
                </a:lnTo>
                <a:lnTo>
                  <a:pt x="32864" y="3403"/>
                </a:lnTo>
                <a:lnTo>
                  <a:pt x="28639" y="876"/>
                </a:lnTo>
                <a:close/>
              </a:path>
              <a:path w="40004" h="40004">
                <a:moveTo>
                  <a:pt x="1007" y="25301"/>
                </a:moveTo>
                <a:lnTo>
                  <a:pt x="1203" y="32397"/>
                </a:lnTo>
                <a:lnTo>
                  <a:pt x="10372" y="38633"/>
                </a:lnTo>
                <a:lnTo>
                  <a:pt x="13955" y="38633"/>
                </a:lnTo>
                <a:lnTo>
                  <a:pt x="12191" y="38311"/>
                </a:lnTo>
                <a:lnTo>
                  <a:pt x="6213" y="34742"/>
                </a:lnTo>
                <a:lnTo>
                  <a:pt x="1836" y="28908"/>
                </a:lnTo>
                <a:lnTo>
                  <a:pt x="1007" y="25301"/>
                </a:lnTo>
                <a:close/>
              </a:path>
              <a:path w="40004" h="40004">
                <a:moveTo>
                  <a:pt x="27175" y="0"/>
                </a:moveTo>
                <a:lnTo>
                  <a:pt x="19440" y="0"/>
                </a:lnTo>
                <a:lnTo>
                  <a:pt x="18475" y="50"/>
                </a:lnTo>
                <a:lnTo>
                  <a:pt x="0" y="20916"/>
                </a:lnTo>
                <a:lnTo>
                  <a:pt x="1007" y="25301"/>
                </a:lnTo>
                <a:lnTo>
                  <a:pt x="889" y="20904"/>
                </a:lnTo>
                <a:lnTo>
                  <a:pt x="4092" y="10474"/>
                </a:lnTo>
                <a:lnTo>
                  <a:pt x="19466" y="876"/>
                </a:lnTo>
                <a:lnTo>
                  <a:pt x="28639" y="876"/>
                </a:lnTo>
                <a:lnTo>
                  <a:pt x="27175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3" name="object 2083"/>
          <p:cNvSpPr/>
          <p:nvPr/>
        </p:nvSpPr>
        <p:spPr>
          <a:xfrm>
            <a:off x="8596370" y="4737505"/>
            <a:ext cx="20955" cy="25400"/>
          </a:xfrm>
          <a:custGeom>
            <a:avLst/>
            <a:gdLst/>
            <a:ahLst/>
            <a:cxnLst/>
            <a:rect l="l" t="t" r="r" b="b"/>
            <a:pathLst>
              <a:path w="20954" h="25400">
                <a:moveTo>
                  <a:pt x="20954" y="0"/>
                </a:moveTo>
                <a:lnTo>
                  <a:pt x="18160" y="203"/>
                </a:lnTo>
                <a:lnTo>
                  <a:pt x="5727" y="634"/>
                </a:lnTo>
                <a:lnTo>
                  <a:pt x="0" y="23710"/>
                </a:lnTo>
                <a:lnTo>
                  <a:pt x="8915" y="25285"/>
                </a:lnTo>
                <a:lnTo>
                  <a:pt x="11315" y="18834"/>
                </a:lnTo>
                <a:lnTo>
                  <a:pt x="10515" y="7708"/>
                </a:lnTo>
                <a:lnTo>
                  <a:pt x="19786" y="1904"/>
                </a:lnTo>
                <a:lnTo>
                  <a:pt x="20954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4" name="object 2084"/>
          <p:cNvSpPr/>
          <p:nvPr/>
        </p:nvSpPr>
        <p:spPr>
          <a:xfrm>
            <a:off x="8596245" y="4734333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4178" y="8305"/>
                </a:moveTo>
                <a:lnTo>
                  <a:pt x="2070" y="11226"/>
                </a:lnTo>
                <a:lnTo>
                  <a:pt x="444" y="15074"/>
                </a:lnTo>
                <a:lnTo>
                  <a:pt x="0" y="20281"/>
                </a:lnTo>
                <a:lnTo>
                  <a:pt x="3983" y="31589"/>
                </a:lnTo>
                <a:lnTo>
                  <a:pt x="13054" y="37674"/>
                </a:lnTo>
                <a:lnTo>
                  <a:pt x="24008" y="37587"/>
                </a:lnTo>
                <a:lnTo>
                  <a:pt x="26399" y="35798"/>
                </a:lnTo>
                <a:lnTo>
                  <a:pt x="16949" y="35798"/>
                </a:lnTo>
                <a:lnTo>
                  <a:pt x="8770" y="34281"/>
                </a:lnTo>
                <a:lnTo>
                  <a:pt x="2425" y="25895"/>
                </a:lnTo>
                <a:lnTo>
                  <a:pt x="368" y="19215"/>
                </a:lnTo>
                <a:lnTo>
                  <a:pt x="1308" y="13423"/>
                </a:lnTo>
                <a:lnTo>
                  <a:pt x="4178" y="8305"/>
                </a:lnTo>
                <a:close/>
              </a:path>
              <a:path w="37465" h="38100">
                <a:moveTo>
                  <a:pt x="23571" y="2501"/>
                </a:moveTo>
                <a:lnTo>
                  <a:pt x="17805" y="6083"/>
                </a:lnTo>
                <a:lnTo>
                  <a:pt x="17386" y="6426"/>
                </a:lnTo>
                <a:lnTo>
                  <a:pt x="13497" y="12027"/>
                </a:lnTo>
                <a:lnTo>
                  <a:pt x="13119" y="18343"/>
                </a:lnTo>
                <a:lnTo>
                  <a:pt x="15664" y="24305"/>
                </a:lnTo>
                <a:lnTo>
                  <a:pt x="20548" y="28841"/>
                </a:lnTo>
                <a:lnTo>
                  <a:pt x="22397" y="33099"/>
                </a:lnTo>
                <a:lnTo>
                  <a:pt x="16949" y="35798"/>
                </a:lnTo>
                <a:lnTo>
                  <a:pt x="26399" y="35798"/>
                </a:lnTo>
                <a:lnTo>
                  <a:pt x="33642" y="30378"/>
                </a:lnTo>
                <a:lnTo>
                  <a:pt x="37299" y="20154"/>
                </a:lnTo>
                <a:lnTo>
                  <a:pt x="35494" y="9745"/>
                </a:lnTo>
                <a:lnTo>
                  <a:pt x="29714" y="3263"/>
                </a:lnTo>
                <a:lnTo>
                  <a:pt x="23977" y="3263"/>
                </a:lnTo>
                <a:lnTo>
                  <a:pt x="23571" y="2501"/>
                </a:lnTo>
                <a:close/>
              </a:path>
              <a:path w="37465" h="38100">
                <a:moveTo>
                  <a:pt x="22781" y="1009"/>
                </a:moveTo>
                <a:lnTo>
                  <a:pt x="23977" y="3263"/>
                </a:lnTo>
                <a:lnTo>
                  <a:pt x="29714" y="3263"/>
                </a:lnTo>
                <a:lnTo>
                  <a:pt x="28639" y="2058"/>
                </a:lnTo>
                <a:lnTo>
                  <a:pt x="22781" y="1009"/>
                </a:lnTo>
                <a:close/>
              </a:path>
              <a:path w="37465" h="38100">
                <a:moveTo>
                  <a:pt x="17432" y="51"/>
                </a:moveTo>
                <a:lnTo>
                  <a:pt x="22781" y="1009"/>
                </a:lnTo>
                <a:lnTo>
                  <a:pt x="19265" y="253"/>
                </a:lnTo>
                <a:lnTo>
                  <a:pt x="17432" y="51"/>
                </a:lnTo>
                <a:close/>
              </a:path>
              <a:path w="37465" h="38100">
                <a:moveTo>
                  <a:pt x="17215" y="12"/>
                </a:moveTo>
                <a:lnTo>
                  <a:pt x="17081" y="12"/>
                </a:lnTo>
                <a:lnTo>
                  <a:pt x="17432" y="51"/>
                </a:lnTo>
                <a:lnTo>
                  <a:pt x="17215" y="12"/>
                </a:lnTo>
                <a:close/>
              </a:path>
              <a:path w="37465" h="38100">
                <a:moveTo>
                  <a:pt x="17145" y="0"/>
                </a:move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5" name="object 2085"/>
          <p:cNvSpPr/>
          <p:nvPr/>
        </p:nvSpPr>
        <p:spPr>
          <a:xfrm>
            <a:off x="8611624" y="473934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5595" y="0"/>
                </a:moveTo>
                <a:lnTo>
                  <a:pt x="4457" y="177"/>
                </a:lnTo>
                <a:lnTo>
                  <a:pt x="0" y="4991"/>
                </a:lnTo>
                <a:lnTo>
                  <a:pt x="203" y="16700"/>
                </a:lnTo>
                <a:lnTo>
                  <a:pt x="4787" y="21374"/>
                </a:lnTo>
                <a:lnTo>
                  <a:pt x="15925" y="21170"/>
                </a:lnTo>
                <a:lnTo>
                  <a:pt x="20370" y="16383"/>
                </a:lnTo>
                <a:lnTo>
                  <a:pt x="20192" y="4673"/>
                </a:lnTo>
                <a:lnTo>
                  <a:pt x="15595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6" name="object 2086"/>
          <p:cNvSpPr/>
          <p:nvPr/>
        </p:nvSpPr>
        <p:spPr>
          <a:xfrm>
            <a:off x="8617366" y="474120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474" y="0"/>
                </a:moveTo>
                <a:lnTo>
                  <a:pt x="6057" y="76"/>
                </a:lnTo>
                <a:lnTo>
                  <a:pt x="2628" y="101"/>
                </a:lnTo>
                <a:lnTo>
                  <a:pt x="76" y="2984"/>
                </a:lnTo>
                <a:lnTo>
                  <a:pt x="0" y="10693"/>
                </a:lnTo>
                <a:lnTo>
                  <a:pt x="2832" y="13677"/>
                </a:lnTo>
                <a:lnTo>
                  <a:pt x="9690" y="13576"/>
                </a:lnTo>
                <a:lnTo>
                  <a:pt x="12433" y="10477"/>
                </a:lnTo>
                <a:lnTo>
                  <a:pt x="12306" y="2984"/>
                </a:lnTo>
                <a:lnTo>
                  <a:pt x="9474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7" name="object 2087"/>
          <p:cNvSpPr/>
          <p:nvPr/>
        </p:nvSpPr>
        <p:spPr>
          <a:xfrm>
            <a:off x="8555484" y="4710381"/>
            <a:ext cx="92075" cy="40640"/>
          </a:xfrm>
          <a:custGeom>
            <a:avLst/>
            <a:gdLst/>
            <a:ahLst/>
            <a:cxnLst/>
            <a:rect l="l" t="t" r="r" b="b"/>
            <a:pathLst>
              <a:path w="92075" h="40639">
                <a:moveTo>
                  <a:pt x="65434" y="0"/>
                </a:moveTo>
                <a:lnTo>
                  <a:pt x="25342" y="8228"/>
                </a:lnTo>
                <a:lnTo>
                  <a:pt x="0" y="22858"/>
                </a:lnTo>
                <a:lnTo>
                  <a:pt x="5611" y="26722"/>
                </a:lnTo>
                <a:lnTo>
                  <a:pt x="14329" y="31907"/>
                </a:lnTo>
                <a:lnTo>
                  <a:pt x="23268" y="38573"/>
                </a:lnTo>
                <a:lnTo>
                  <a:pt x="25199" y="40351"/>
                </a:lnTo>
                <a:lnTo>
                  <a:pt x="26367" y="36731"/>
                </a:lnTo>
                <a:lnTo>
                  <a:pt x="29199" y="31981"/>
                </a:lnTo>
                <a:lnTo>
                  <a:pt x="64463" y="7985"/>
                </a:lnTo>
                <a:lnTo>
                  <a:pt x="88912" y="7985"/>
                </a:lnTo>
                <a:lnTo>
                  <a:pt x="84648" y="3825"/>
                </a:lnTo>
                <a:lnTo>
                  <a:pt x="78729" y="1920"/>
                </a:lnTo>
                <a:lnTo>
                  <a:pt x="72248" y="481"/>
                </a:lnTo>
                <a:lnTo>
                  <a:pt x="65434" y="0"/>
                </a:lnTo>
                <a:close/>
              </a:path>
              <a:path w="92075" h="40639">
                <a:moveTo>
                  <a:pt x="88912" y="7985"/>
                </a:moveTo>
                <a:lnTo>
                  <a:pt x="64463" y="7985"/>
                </a:lnTo>
                <a:lnTo>
                  <a:pt x="73320" y="9509"/>
                </a:lnTo>
                <a:lnTo>
                  <a:pt x="80507" y="15293"/>
                </a:lnTo>
                <a:lnTo>
                  <a:pt x="83009" y="18837"/>
                </a:lnTo>
                <a:lnTo>
                  <a:pt x="87048" y="25199"/>
                </a:lnTo>
                <a:lnTo>
                  <a:pt x="91861" y="10861"/>
                </a:lnTo>
                <a:lnTo>
                  <a:pt x="88912" y="7985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8" name="object 2088"/>
          <p:cNvSpPr/>
          <p:nvPr/>
        </p:nvSpPr>
        <p:spPr>
          <a:xfrm>
            <a:off x="8424227" y="4702552"/>
            <a:ext cx="252919" cy="170005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9" name="object 2089"/>
          <p:cNvSpPr/>
          <p:nvPr/>
        </p:nvSpPr>
        <p:spPr>
          <a:xfrm>
            <a:off x="8649775" y="4704727"/>
            <a:ext cx="0" cy="44450"/>
          </a:xfrm>
          <a:custGeom>
            <a:avLst/>
            <a:gdLst/>
            <a:ahLst/>
            <a:cxnLst/>
            <a:rect l="l" t="t" r="r" b="b"/>
            <a:pathLst>
              <a:path w="0" h="44450">
                <a:moveTo>
                  <a:pt x="0" y="44311"/>
                </a:moveTo>
                <a:lnTo>
                  <a:pt x="0" y="0"/>
                </a:lnTo>
                <a:lnTo>
                  <a:pt x="0" y="44311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0" name="object 2090"/>
          <p:cNvSpPr/>
          <p:nvPr/>
        </p:nvSpPr>
        <p:spPr>
          <a:xfrm>
            <a:off x="8431801" y="4832798"/>
            <a:ext cx="17145" cy="6985"/>
          </a:xfrm>
          <a:custGeom>
            <a:avLst/>
            <a:gdLst/>
            <a:ahLst/>
            <a:cxnLst/>
            <a:rect l="l" t="t" r="r" b="b"/>
            <a:pathLst>
              <a:path w="17145" h="6985">
                <a:moveTo>
                  <a:pt x="16941" y="0"/>
                </a:moveTo>
                <a:lnTo>
                  <a:pt x="13931" y="76"/>
                </a:lnTo>
                <a:lnTo>
                  <a:pt x="7848" y="1016"/>
                </a:lnTo>
                <a:lnTo>
                  <a:pt x="0" y="6692"/>
                </a:lnTo>
                <a:lnTo>
                  <a:pt x="7708" y="3086"/>
                </a:lnTo>
                <a:lnTo>
                  <a:pt x="15539" y="3086"/>
                </a:lnTo>
                <a:lnTo>
                  <a:pt x="16941" y="0"/>
                </a:lnTo>
                <a:close/>
              </a:path>
              <a:path w="17145" h="6985">
                <a:moveTo>
                  <a:pt x="15539" y="3086"/>
                </a:moveTo>
                <a:lnTo>
                  <a:pt x="7708" y="3086"/>
                </a:lnTo>
                <a:lnTo>
                  <a:pt x="15049" y="4165"/>
                </a:lnTo>
                <a:lnTo>
                  <a:pt x="15539" y="3086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1" name="object 2091"/>
          <p:cNvSpPr/>
          <p:nvPr/>
        </p:nvSpPr>
        <p:spPr>
          <a:xfrm>
            <a:off x="8437289" y="4817647"/>
            <a:ext cx="18415" cy="6350"/>
          </a:xfrm>
          <a:custGeom>
            <a:avLst/>
            <a:gdLst/>
            <a:ahLst/>
            <a:cxnLst/>
            <a:rect l="l" t="t" r="r" b="b"/>
            <a:pathLst>
              <a:path w="18415" h="6350">
                <a:moveTo>
                  <a:pt x="17704" y="3175"/>
                </a:moveTo>
                <a:lnTo>
                  <a:pt x="8178" y="3175"/>
                </a:lnTo>
                <a:lnTo>
                  <a:pt x="16040" y="6172"/>
                </a:lnTo>
                <a:lnTo>
                  <a:pt x="16776" y="4787"/>
                </a:lnTo>
                <a:lnTo>
                  <a:pt x="17704" y="3175"/>
                </a:lnTo>
                <a:close/>
              </a:path>
              <a:path w="18415" h="6350">
                <a:moveTo>
                  <a:pt x="7264" y="0"/>
                </a:moveTo>
                <a:lnTo>
                  <a:pt x="0" y="3962"/>
                </a:lnTo>
                <a:lnTo>
                  <a:pt x="8178" y="3175"/>
                </a:lnTo>
                <a:lnTo>
                  <a:pt x="17704" y="3175"/>
                </a:lnTo>
                <a:lnTo>
                  <a:pt x="18326" y="2095"/>
                </a:lnTo>
                <a:lnTo>
                  <a:pt x="14617" y="1092"/>
                </a:lnTo>
                <a:lnTo>
                  <a:pt x="7264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2" name="object 2092"/>
          <p:cNvSpPr/>
          <p:nvPr/>
        </p:nvSpPr>
        <p:spPr>
          <a:xfrm>
            <a:off x="8504115" y="4718152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565" y="0"/>
                </a:moveTo>
                <a:lnTo>
                  <a:pt x="863" y="1066"/>
                </a:lnTo>
                <a:lnTo>
                  <a:pt x="0" y="1562"/>
                </a:lnTo>
                <a:lnTo>
                  <a:pt x="3104" y="3021"/>
                </a:lnTo>
                <a:lnTo>
                  <a:pt x="10093" y="7372"/>
                </a:lnTo>
                <a:lnTo>
                  <a:pt x="19020" y="15399"/>
                </a:lnTo>
                <a:lnTo>
                  <a:pt x="27940" y="27889"/>
                </a:lnTo>
                <a:lnTo>
                  <a:pt x="32080" y="25603"/>
                </a:lnTo>
                <a:lnTo>
                  <a:pt x="34518" y="24498"/>
                </a:lnTo>
                <a:lnTo>
                  <a:pt x="23959" y="13994"/>
                </a:lnTo>
                <a:lnTo>
                  <a:pt x="13593" y="6315"/>
                </a:lnTo>
                <a:lnTo>
                  <a:pt x="5623" y="1562"/>
                </a:lnTo>
                <a:lnTo>
                  <a:pt x="2565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3" name="object 2093"/>
          <p:cNvSpPr/>
          <p:nvPr/>
        </p:nvSpPr>
        <p:spPr>
          <a:xfrm>
            <a:off x="8440514" y="4803554"/>
            <a:ext cx="23495" cy="7620"/>
          </a:xfrm>
          <a:custGeom>
            <a:avLst/>
            <a:gdLst/>
            <a:ahLst/>
            <a:cxnLst/>
            <a:rect l="l" t="t" r="r" b="b"/>
            <a:pathLst>
              <a:path w="23495" h="7620">
                <a:moveTo>
                  <a:pt x="11061" y="0"/>
                </a:moveTo>
                <a:lnTo>
                  <a:pt x="0" y="3060"/>
                </a:lnTo>
                <a:lnTo>
                  <a:pt x="12204" y="3276"/>
                </a:lnTo>
                <a:lnTo>
                  <a:pt x="20472" y="7543"/>
                </a:lnTo>
                <a:lnTo>
                  <a:pt x="22301" y="4800"/>
                </a:lnTo>
                <a:lnTo>
                  <a:pt x="23241" y="3454"/>
                </a:lnTo>
                <a:lnTo>
                  <a:pt x="19583" y="2159"/>
                </a:lnTo>
                <a:lnTo>
                  <a:pt x="11061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4" name="object 2094"/>
          <p:cNvSpPr/>
          <p:nvPr/>
        </p:nvSpPr>
        <p:spPr>
          <a:xfrm>
            <a:off x="8494692" y="4731415"/>
            <a:ext cx="27940" cy="24130"/>
          </a:xfrm>
          <a:custGeom>
            <a:avLst/>
            <a:gdLst/>
            <a:ahLst/>
            <a:cxnLst/>
            <a:rect l="l" t="t" r="r" b="b"/>
            <a:pathLst>
              <a:path w="27940" h="24129">
                <a:moveTo>
                  <a:pt x="0" y="0"/>
                </a:moveTo>
                <a:lnTo>
                  <a:pt x="9102" y="5354"/>
                </a:lnTo>
                <a:lnTo>
                  <a:pt x="14430" y="9639"/>
                </a:lnTo>
                <a:lnTo>
                  <a:pt x="18048" y="15105"/>
                </a:lnTo>
                <a:lnTo>
                  <a:pt x="22021" y="24002"/>
                </a:lnTo>
                <a:lnTo>
                  <a:pt x="25971" y="21386"/>
                </a:lnTo>
                <a:lnTo>
                  <a:pt x="27787" y="20256"/>
                </a:lnTo>
                <a:lnTo>
                  <a:pt x="19588" y="9945"/>
                </a:lnTo>
                <a:lnTo>
                  <a:pt x="13960" y="4398"/>
                </a:lnTo>
                <a:lnTo>
                  <a:pt x="8299" y="171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5" name="object 2095"/>
          <p:cNvSpPr/>
          <p:nvPr/>
        </p:nvSpPr>
        <p:spPr>
          <a:xfrm>
            <a:off x="8429252" y="4847144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70" h="9525">
                <a:moveTo>
                  <a:pt x="13487" y="0"/>
                </a:moveTo>
                <a:lnTo>
                  <a:pt x="9766" y="1003"/>
                </a:lnTo>
                <a:lnTo>
                  <a:pt x="3695" y="3403"/>
                </a:lnTo>
                <a:lnTo>
                  <a:pt x="0" y="9080"/>
                </a:lnTo>
                <a:lnTo>
                  <a:pt x="5753" y="4711"/>
                </a:lnTo>
                <a:lnTo>
                  <a:pt x="11925" y="4508"/>
                </a:lnTo>
                <a:lnTo>
                  <a:pt x="12954" y="1485"/>
                </a:lnTo>
                <a:lnTo>
                  <a:pt x="13487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6" name="object 2096"/>
          <p:cNvSpPr/>
          <p:nvPr/>
        </p:nvSpPr>
        <p:spPr>
          <a:xfrm>
            <a:off x="8578759" y="4733963"/>
            <a:ext cx="98706" cy="141827"/>
          </a:xfrm>
          <a:prstGeom prst="rect">
            <a:avLst/>
          </a:prstGeom>
          <a:blipFill>
            <a:blip r:embed="rId2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7" name="object 2097"/>
          <p:cNvSpPr/>
          <p:nvPr/>
        </p:nvSpPr>
        <p:spPr>
          <a:xfrm>
            <a:off x="8449853" y="4787408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10858" y="0"/>
                </a:moveTo>
                <a:lnTo>
                  <a:pt x="0" y="1409"/>
                </a:lnTo>
                <a:lnTo>
                  <a:pt x="13462" y="3340"/>
                </a:lnTo>
                <a:lnTo>
                  <a:pt x="19583" y="11938"/>
                </a:lnTo>
                <a:lnTo>
                  <a:pt x="21793" y="9118"/>
                </a:lnTo>
                <a:lnTo>
                  <a:pt x="22910" y="7759"/>
                </a:lnTo>
                <a:lnTo>
                  <a:pt x="20281" y="5905"/>
                </a:lnTo>
                <a:lnTo>
                  <a:pt x="10858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8" name="object 2098"/>
          <p:cNvSpPr/>
          <p:nvPr/>
        </p:nvSpPr>
        <p:spPr>
          <a:xfrm>
            <a:off x="8460469" y="4771218"/>
            <a:ext cx="23495" cy="16510"/>
          </a:xfrm>
          <a:custGeom>
            <a:avLst/>
            <a:gdLst/>
            <a:ahLst/>
            <a:cxnLst/>
            <a:rect l="l" t="t" r="r" b="b"/>
            <a:pathLst>
              <a:path w="23495" h="16510">
                <a:moveTo>
                  <a:pt x="0" y="0"/>
                </a:moveTo>
                <a:lnTo>
                  <a:pt x="13004" y="5867"/>
                </a:lnTo>
                <a:lnTo>
                  <a:pt x="19075" y="16141"/>
                </a:lnTo>
                <a:lnTo>
                  <a:pt x="21805" y="13233"/>
                </a:lnTo>
                <a:lnTo>
                  <a:pt x="23164" y="11836"/>
                </a:lnTo>
                <a:lnTo>
                  <a:pt x="14989" y="4893"/>
                </a:lnTo>
                <a:lnTo>
                  <a:pt x="9856" y="1346"/>
                </a:lnTo>
                <a:lnTo>
                  <a:pt x="5583" y="8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9" name="object 2099"/>
          <p:cNvSpPr/>
          <p:nvPr/>
        </p:nvSpPr>
        <p:spPr>
          <a:xfrm>
            <a:off x="8483860" y="4742320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0" y="0"/>
                </a:moveTo>
                <a:lnTo>
                  <a:pt x="7983" y="6032"/>
                </a:lnTo>
                <a:lnTo>
                  <a:pt x="12477" y="10590"/>
                </a:lnTo>
                <a:lnTo>
                  <a:pt x="15134" y="15964"/>
                </a:lnTo>
                <a:lnTo>
                  <a:pt x="17602" y="24447"/>
                </a:lnTo>
                <a:lnTo>
                  <a:pt x="19342" y="23012"/>
                </a:lnTo>
                <a:lnTo>
                  <a:pt x="21056" y="21653"/>
                </a:lnTo>
                <a:lnTo>
                  <a:pt x="22758" y="20370"/>
                </a:lnTo>
                <a:lnTo>
                  <a:pt x="16859" y="11915"/>
                </a:lnTo>
                <a:lnTo>
                  <a:pt x="12522" y="6975"/>
                </a:lnTo>
                <a:lnTo>
                  <a:pt x="7613" y="364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0" name="object 2100"/>
          <p:cNvSpPr/>
          <p:nvPr/>
        </p:nvSpPr>
        <p:spPr>
          <a:xfrm>
            <a:off x="8472889" y="4754817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0" y="0"/>
                </a:moveTo>
                <a:lnTo>
                  <a:pt x="7258" y="6112"/>
                </a:lnTo>
                <a:lnTo>
                  <a:pt x="11583" y="10321"/>
                </a:lnTo>
                <a:lnTo>
                  <a:pt x="14692" y="14583"/>
                </a:lnTo>
                <a:lnTo>
                  <a:pt x="18300" y="20853"/>
                </a:lnTo>
                <a:lnTo>
                  <a:pt x="20815" y="18541"/>
                </a:lnTo>
                <a:lnTo>
                  <a:pt x="22059" y="17462"/>
                </a:lnTo>
                <a:lnTo>
                  <a:pt x="18364" y="13826"/>
                </a:lnTo>
                <a:lnTo>
                  <a:pt x="12777" y="8759"/>
                </a:lnTo>
                <a:lnTo>
                  <a:pt x="6316" y="367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1" name="object 2101"/>
          <p:cNvSpPr/>
          <p:nvPr/>
        </p:nvSpPr>
        <p:spPr>
          <a:xfrm>
            <a:off x="8488543" y="4778401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248" y="0"/>
                </a:moveTo>
                <a:lnTo>
                  <a:pt x="4114" y="393"/>
                </a:lnTo>
                <a:lnTo>
                  <a:pt x="673" y="3403"/>
                </a:lnTo>
                <a:lnTo>
                  <a:pt x="0" y="5448"/>
                </a:lnTo>
                <a:lnTo>
                  <a:pt x="1765" y="7454"/>
                </a:lnTo>
                <a:lnTo>
                  <a:pt x="3886" y="7061"/>
                </a:lnTo>
                <a:lnTo>
                  <a:pt x="7340" y="4025"/>
                </a:lnTo>
                <a:lnTo>
                  <a:pt x="8001" y="2006"/>
                </a:lnTo>
                <a:lnTo>
                  <a:pt x="624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2" name="object 2102"/>
          <p:cNvSpPr/>
          <p:nvPr/>
        </p:nvSpPr>
        <p:spPr>
          <a:xfrm>
            <a:off x="8486878" y="4807149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426" y="0"/>
                </a:moveTo>
                <a:lnTo>
                  <a:pt x="4305" y="330"/>
                </a:lnTo>
                <a:lnTo>
                  <a:pt x="2527" y="1778"/>
                </a:lnTo>
                <a:lnTo>
                  <a:pt x="736" y="3200"/>
                </a:lnTo>
                <a:lnTo>
                  <a:pt x="0" y="5232"/>
                </a:lnTo>
                <a:lnTo>
                  <a:pt x="1701" y="7289"/>
                </a:lnTo>
                <a:lnTo>
                  <a:pt x="3810" y="6959"/>
                </a:lnTo>
                <a:lnTo>
                  <a:pt x="7378" y="4064"/>
                </a:lnTo>
                <a:lnTo>
                  <a:pt x="8102" y="2082"/>
                </a:lnTo>
                <a:lnTo>
                  <a:pt x="642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3" name="object 2103"/>
          <p:cNvSpPr/>
          <p:nvPr/>
        </p:nvSpPr>
        <p:spPr>
          <a:xfrm>
            <a:off x="8516891" y="47550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413" y="0"/>
                </a:moveTo>
                <a:lnTo>
                  <a:pt x="4292" y="304"/>
                </a:lnTo>
                <a:lnTo>
                  <a:pt x="2527" y="1765"/>
                </a:lnTo>
                <a:lnTo>
                  <a:pt x="736" y="3213"/>
                </a:lnTo>
                <a:lnTo>
                  <a:pt x="0" y="5219"/>
                </a:lnTo>
                <a:lnTo>
                  <a:pt x="1701" y="7289"/>
                </a:lnTo>
                <a:lnTo>
                  <a:pt x="3810" y="6959"/>
                </a:lnTo>
                <a:lnTo>
                  <a:pt x="7378" y="4051"/>
                </a:lnTo>
                <a:lnTo>
                  <a:pt x="8115" y="2044"/>
                </a:lnTo>
                <a:lnTo>
                  <a:pt x="7251" y="1028"/>
                </a:lnTo>
                <a:lnTo>
                  <a:pt x="641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4" name="object 2104"/>
          <p:cNvSpPr/>
          <p:nvPr/>
        </p:nvSpPr>
        <p:spPr>
          <a:xfrm>
            <a:off x="8444276" y="4863448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1803" y="0"/>
                </a:moveTo>
                <a:lnTo>
                  <a:pt x="927" y="622"/>
                </a:lnTo>
                <a:lnTo>
                  <a:pt x="0" y="2730"/>
                </a:lnTo>
                <a:lnTo>
                  <a:pt x="114" y="3784"/>
                </a:lnTo>
                <a:lnTo>
                  <a:pt x="736" y="4076"/>
                </a:lnTo>
                <a:lnTo>
                  <a:pt x="1346" y="4330"/>
                </a:lnTo>
                <a:lnTo>
                  <a:pt x="2222" y="3695"/>
                </a:lnTo>
                <a:lnTo>
                  <a:pt x="3175" y="1612"/>
                </a:lnTo>
                <a:lnTo>
                  <a:pt x="3048" y="546"/>
                </a:lnTo>
                <a:lnTo>
                  <a:pt x="2425" y="254"/>
                </a:lnTo>
                <a:lnTo>
                  <a:pt x="180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5" name="object 2105"/>
          <p:cNvSpPr/>
          <p:nvPr/>
        </p:nvSpPr>
        <p:spPr>
          <a:xfrm>
            <a:off x="8546371" y="4754327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62" y="0"/>
                </a:moveTo>
                <a:lnTo>
                  <a:pt x="2095" y="203"/>
                </a:lnTo>
                <a:lnTo>
                  <a:pt x="355" y="1714"/>
                </a:lnTo>
                <a:lnTo>
                  <a:pt x="0" y="2743"/>
                </a:lnTo>
                <a:lnTo>
                  <a:pt x="457" y="3238"/>
                </a:lnTo>
                <a:lnTo>
                  <a:pt x="889" y="3759"/>
                </a:lnTo>
                <a:lnTo>
                  <a:pt x="1968" y="3543"/>
                </a:lnTo>
                <a:lnTo>
                  <a:pt x="3708" y="2019"/>
                </a:lnTo>
                <a:lnTo>
                  <a:pt x="4025" y="1015"/>
                </a:lnTo>
                <a:lnTo>
                  <a:pt x="316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6" name="object 2106"/>
          <p:cNvSpPr/>
          <p:nvPr/>
        </p:nvSpPr>
        <p:spPr>
          <a:xfrm>
            <a:off x="8520289" y="476785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24" y="0"/>
                </a:moveTo>
                <a:lnTo>
                  <a:pt x="2057" y="215"/>
                </a:lnTo>
                <a:lnTo>
                  <a:pt x="317" y="1727"/>
                </a:lnTo>
                <a:lnTo>
                  <a:pt x="0" y="2743"/>
                </a:lnTo>
                <a:lnTo>
                  <a:pt x="419" y="3251"/>
                </a:lnTo>
                <a:lnTo>
                  <a:pt x="876" y="3759"/>
                </a:lnTo>
                <a:lnTo>
                  <a:pt x="1955" y="3556"/>
                </a:lnTo>
                <a:lnTo>
                  <a:pt x="3682" y="2019"/>
                </a:lnTo>
                <a:lnTo>
                  <a:pt x="4013" y="1016"/>
                </a:lnTo>
                <a:lnTo>
                  <a:pt x="3555" y="520"/>
                </a:lnTo>
                <a:lnTo>
                  <a:pt x="312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7" name="object 2107"/>
          <p:cNvSpPr/>
          <p:nvPr/>
        </p:nvSpPr>
        <p:spPr>
          <a:xfrm>
            <a:off x="8449449" y="4838506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1790" y="0"/>
                </a:moveTo>
                <a:lnTo>
                  <a:pt x="927" y="622"/>
                </a:lnTo>
                <a:lnTo>
                  <a:pt x="0" y="2717"/>
                </a:lnTo>
                <a:lnTo>
                  <a:pt x="101" y="3784"/>
                </a:lnTo>
                <a:lnTo>
                  <a:pt x="1333" y="4330"/>
                </a:lnTo>
                <a:lnTo>
                  <a:pt x="2197" y="3708"/>
                </a:lnTo>
                <a:lnTo>
                  <a:pt x="3162" y="1612"/>
                </a:lnTo>
                <a:lnTo>
                  <a:pt x="3022" y="546"/>
                </a:lnTo>
                <a:lnTo>
                  <a:pt x="179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8" name="object 2108"/>
          <p:cNvSpPr/>
          <p:nvPr/>
        </p:nvSpPr>
        <p:spPr>
          <a:xfrm>
            <a:off x="8505134" y="4772756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36" y="0"/>
                </a:moveTo>
                <a:lnTo>
                  <a:pt x="2070" y="215"/>
                </a:lnTo>
                <a:lnTo>
                  <a:pt x="1137" y="1015"/>
                </a:lnTo>
                <a:lnTo>
                  <a:pt x="330" y="1739"/>
                </a:lnTo>
                <a:lnTo>
                  <a:pt x="0" y="2755"/>
                </a:lnTo>
                <a:lnTo>
                  <a:pt x="876" y="3771"/>
                </a:lnTo>
                <a:lnTo>
                  <a:pt x="1955" y="3568"/>
                </a:lnTo>
                <a:lnTo>
                  <a:pt x="3695" y="2044"/>
                </a:lnTo>
                <a:lnTo>
                  <a:pt x="4025" y="1015"/>
                </a:lnTo>
                <a:lnTo>
                  <a:pt x="3568" y="520"/>
                </a:lnTo>
                <a:lnTo>
                  <a:pt x="313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9" name="object 2109"/>
          <p:cNvSpPr/>
          <p:nvPr/>
        </p:nvSpPr>
        <p:spPr>
          <a:xfrm>
            <a:off x="8490966" y="47884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9956" y="0"/>
                </a:moveTo>
                <a:lnTo>
                  <a:pt x="6807" y="279"/>
                </a:lnTo>
                <a:lnTo>
                  <a:pt x="4038" y="2171"/>
                </a:lnTo>
                <a:lnTo>
                  <a:pt x="1308" y="4102"/>
                </a:lnTo>
                <a:lnTo>
                  <a:pt x="0" y="6997"/>
                </a:lnTo>
                <a:lnTo>
                  <a:pt x="2273" y="10236"/>
                </a:lnTo>
                <a:lnTo>
                  <a:pt x="5435" y="9931"/>
                </a:lnTo>
                <a:lnTo>
                  <a:pt x="10922" y="6096"/>
                </a:lnTo>
                <a:lnTo>
                  <a:pt x="12242" y="3225"/>
                </a:lnTo>
                <a:lnTo>
                  <a:pt x="99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0" name="object 2110"/>
          <p:cNvSpPr/>
          <p:nvPr/>
        </p:nvSpPr>
        <p:spPr>
          <a:xfrm>
            <a:off x="8532304" y="4747207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9956" y="0"/>
                </a:moveTo>
                <a:lnTo>
                  <a:pt x="6807" y="253"/>
                </a:lnTo>
                <a:lnTo>
                  <a:pt x="4051" y="2171"/>
                </a:lnTo>
                <a:lnTo>
                  <a:pt x="1308" y="4114"/>
                </a:lnTo>
                <a:lnTo>
                  <a:pt x="0" y="6972"/>
                </a:lnTo>
                <a:lnTo>
                  <a:pt x="1117" y="8597"/>
                </a:lnTo>
                <a:lnTo>
                  <a:pt x="2260" y="10210"/>
                </a:lnTo>
                <a:lnTo>
                  <a:pt x="5422" y="9944"/>
                </a:lnTo>
                <a:lnTo>
                  <a:pt x="10934" y="6083"/>
                </a:lnTo>
                <a:lnTo>
                  <a:pt x="12242" y="3213"/>
                </a:lnTo>
                <a:lnTo>
                  <a:pt x="99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1" name="object 2111"/>
          <p:cNvSpPr/>
          <p:nvPr/>
        </p:nvSpPr>
        <p:spPr>
          <a:xfrm>
            <a:off x="8464022" y="4823527"/>
            <a:ext cx="8255" cy="10795"/>
          </a:xfrm>
          <a:custGeom>
            <a:avLst/>
            <a:gdLst/>
            <a:ahLst/>
            <a:cxnLst/>
            <a:rect l="l" t="t" r="r" b="b"/>
            <a:pathLst>
              <a:path w="8254" h="10795">
                <a:moveTo>
                  <a:pt x="4673" y="0"/>
                </a:moveTo>
                <a:lnTo>
                  <a:pt x="2489" y="1384"/>
                </a:lnTo>
                <a:lnTo>
                  <a:pt x="1122" y="4013"/>
                </a:lnTo>
                <a:lnTo>
                  <a:pt x="0" y="6222"/>
                </a:lnTo>
                <a:lnTo>
                  <a:pt x="152" y="8775"/>
                </a:lnTo>
                <a:lnTo>
                  <a:pt x="3022" y="10236"/>
                </a:lnTo>
                <a:lnTo>
                  <a:pt x="5181" y="8864"/>
                </a:lnTo>
                <a:lnTo>
                  <a:pt x="6526" y="6222"/>
                </a:lnTo>
                <a:lnTo>
                  <a:pt x="7683" y="4013"/>
                </a:lnTo>
                <a:lnTo>
                  <a:pt x="7505" y="1460"/>
                </a:lnTo>
                <a:lnTo>
                  <a:pt x="467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2" name="object 2112"/>
          <p:cNvSpPr/>
          <p:nvPr/>
        </p:nvSpPr>
        <p:spPr>
          <a:xfrm>
            <a:off x="8472471" y="4803185"/>
            <a:ext cx="6985" cy="6350"/>
          </a:xfrm>
          <a:custGeom>
            <a:avLst/>
            <a:gdLst/>
            <a:ahLst/>
            <a:cxnLst/>
            <a:rect l="l" t="t" r="r" b="b"/>
            <a:pathLst>
              <a:path w="6984" h="6350">
                <a:moveTo>
                  <a:pt x="5156" y="0"/>
                </a:moveTo>
                <a:lnTo>
                  <a:pt x="3429" y="330"/>
                </a:lnTo>
                <a:lnTo>
                  <a:pt x="1882" y="1651"/>
                </a:lnTo>
                <a:lnTo>
                  <a:pt x="571" y="2806"/>
                </a:lnTo>
                <a:lnTo>
                  <a:pt x="0" y="4495"/>
                </a:lnTo>
                <a:lnTo>
                  <a:pt x="1485" y="6172"/>
                </a:lnTo>
                <a:lnTo>
                  <a:pt x="3225" y="5829"/>
                </a:lnTo>
                <a:lnTo>
                  <a:pt x="6083" y="3340"/>
                </a:lnTo>
                <a:lnTo>
                  <a:pt x="6642" y="1651"/>
                </a:lnTo>
                <a:lnTo>
                  <a:pt x="5918" y="812"/>
                </a:lnTo>
                <a:lnTo>
                  <a:pt x="51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3" name="object 2113"/>
          <p:cNvSpPr/>
          <p:nvPr/>
        </p:nvSpPr>
        <p:spPr>
          <a:xfrm>
            <a:off x="8450708" y="485401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793" y="0"/>
                </a:moveTo>
                <a:lnTo>
                  <a:pt x="1435" y="952"/>
                </a:lnTo>
                <a:lnTo>
                  <a:pt x="0" y="4152"/>
                </a:lnTo>
                <a:lnTo>
                  <a:pt x="177" y="5803"/>
                </a:lnTo>
                <a:lnTo>
                  <a:pt x="2082" y="6629"/>
                </a:lnTo>
                <a:lnTo>
                  <a:pt x="3428" y="5651"/>
                </a:lnTo>
                <a:lnTo>
                  <a:pt x="4876" y="2463"/>
                </a:lnTo>
                <a:lnTo>
                  <a:pt x="4673" y="838"/>
                </a:lnTo>
                <a:lnTo>
                  <a:pt x="279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4" name="object 2114"/>
          <p:cNvSpPr/>
          <p:nvPr/>
        </p:nvSpPr>
        <p:spPr>
          <a:xfrm>
            <a:off x="8446396" y="4748491"/>
            <a:ext cx="110489" cy="109855"/>
          </a:xfrm>
          <a:custGeom>
            <a:avLst/>
            <a:gdLst/>
            <a:ahLst/>
            <a:cxnLst/>
            <a:rect l="l" t="t" r="r" b="b"/>
            <a:pathLst>
              <a:path w="110490" h="109854">
                <a:moveTo>
                  <a:pt x="93636" y="0"/>
                </a:moveTo>
                <a:lnTo>
                  <a:pt x="54700" y="19060"/>
                </a:lnTo>
                <a:lnTo>
                  <a:pt x="21201" y="55996"/>
                </a:lnTo>
                <a:lnTo>
                  <a:pt x="5839" y="92500"/>
                </a:lnTo>
                <a:lnTo>
                  <a:pt x="0" y="109334"/>
                </a:lnTo>
                <a:lnTo>
                  <a:pt x="8254" y="99937"/>
                </a:lnTo>
                <a:lnTo>
                  <a:pt x="28369" y="76446"/>
                </a:lnTo>
                <a:lnTo>
                  <a:pt x="58112" y="50996"/>
                </a:lnTo>
                <a:lnTo>
                  <a:pt x="85876" y="33772"/>
                </a:lnTo>
                <a:lnTo>
                  <a:pt x="102603" y="24250"/>
                </a:lnTo>
                <a:lnTo>
                  <a:pt x="109915" y="18453"/>
                </a:lnTo>
                <a:lnTo>
                  <a:pt x="109433" y="12401"/>
                </a:lnTo>
                <a:lnTo>
                  <a:pt x="104890" y="5867"/>
                </a:lnTo>
                <a:lnTo>
                  <a:pt x="99395" y="1581"/>
                </a:lnTo>
                <a:lnTo>
                  <a:pt x="93636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5" name="object 2115"/>
          <p:cNvSpPr/>
          <p:nvPr/>
        </p:nvSpPr>
        <p:spPr>
          <a:xfrm>
            <a:off x="8583650" y="4830254"/>
            <a:ext cx="29845" cy="42545"/>
          </a:xfrm>
          <a:custGeom>
            <a:avLst/>
            <a:gdLst/>
            <a:ahLst/>
            <a:cxnLst/>
            <a:rect l="l" t="t" r="r" b="b"/>
            <a:pathLst>
              <a:path w="29845" h="42545">
                <a:moveTo>
                  <a:pt x="15298" y="8940"/>
                </a:moveTo>
                <a:lnTo>
                  <a:pt x="11480" y="8940"/>
                </a:lnTo>
                <a:lnTo>
                  <a:pt x="9057" y="19215"/>
                </a:lnTo>
                <a:lnTo>
                  <a:pt x="8521" y="26081"/>
                </a:lnTo>
                <a:lnTo>
                  <a:pt x="10119" y="32634"/>
                </a:lnTo>
                <a:lnTo>
                  <a:pt x="14096" y="41973"/>
                </a:lnTo>
                <a:lnTo>
                  <a:pt x="11734" y="31280"/>
                </a:lnTo>
                <a:lnTo>
                  <a:pt x="11118" y="25476"/>
                </a:lnTo>
                <a:lnTo>
                  <a:pt x="11043" y="24215"/>
                </a:lnTo>
                <a:lnTo>
                  <a:pt x="11971" y="18484"/>
                </a:lnTo>
                <a:lnTo>
                  <a:pt x="14681" y="10477"/>
                </a:lnTo>
                <a:lnTo>
                  <a:pt x="15298" y="8940"/>
                </a:lnTo>
                <a:close/>
              </a:path>
              <a:path w="29845" h="42545">
                <a:moveTo>
                  <a:pt x="15614" y="8153"/>
                </a:moveTo>
                <a:lnTo>
                  <a:pt x="7607" y="8153"/>
                </a:lnTo>
                <a:lnTo>
                  <a:pt x="3226" y="18106"/>
                </a:lnTo>
                <a:lnTo>
                  <a:pt x="1690" y="24215"/>
                </a:lnTo>
                <a:lnTo>
                  <a:pt x="1666" y="25476"/>
                </a:lnTo>
                <a:lnTo>
                  <a:pt x="2431" y="30979"/>
                </a:lnTo>
                <a:lnTo>
                  <a:pt x="5651" y="39839"/>
                </a:lnTo>
                <a:lnTo>
                  <a:pt x="4716" y="30409"/>
                </a:lnTo>
                <a:lnTo>
                  <a:pt x="4819" y="21247"/>
                </a:lnTo>
                <a:lnTo>
                  <a:pt x="6889" y="15888"/>
                </a:lnTo>
                <a:lnTo>
                  <a:pt x="11480" y="8940"/>
                </a:lnTo>
                <a:lnTo>
                  <a:pt x="15298" y="8940"/>
                </a:lnTo>
                <a:lnTo>
                  <a:pt x="15614" y="8153"/>
                </a:lnTo>
                <a:close/>
              </a:path>
              <a:path w="29845" h="42545">
                <a:moveTo>
                  <a:pt x="20615" y="6934"/>
                </a:moveTo>
                <a:lnTo>
                  <a:pt x="16103" y="6934"/>
                </a:lnTo>
                <a:lnTo>
                  <a:pt x="16621" y="15888"/>
                </a:lnTo>
                <a:lnTo>
                  <a:pt x="16729" y="17405"/>
                </a:lnTo>
                <a:lnTo>
                  <a:pt x="17391" y="23163"/>
                </a:lnTo>
                <a:lnTo>
                  <a:pt x="19027" y="30416"/>
                </a:lnTo>
                <a:lnTo>
                  <a:pt x="22097" y="38569"/>
                </a:lnTo>
                <a:lnTo>
                  <a:pt x="19258" y="21247"/>
                </a:lnTo>
                <a:lnTo>
                  <a:pt x="19341" y="18106"/>
                </a:lnTo>
                <a:lnTo>
                  <a:pt x="20065" y="13843"/>
                </a:lnTo>
                <a:lnTo>
                  <a:pt x="21493" y="12957"/>
                </a:lnTo>
                <a:lnTo>
                  <a:pt x="24860" y="12957"/>
                </a:lnTo>
                <a:lnTo>
                  <a:pt x="20615" y="6934"/>
                </a:lnTo>
                <a:close/>
              </a:path>
              <a:path w="29845" h="42545">
                <a:moveTo>
                  <a:pt x="24860" y="12957"/>
                </a:moveTo>
                <a:lnTo>
                  <a:pt x="21493" y="12957"/>
                </a:lnTo>
                <a:lnTo>
                  <a:pt x="23676" y="17411"/>
                </a:lnTo>
                <a:lnTo>
                  <a:pt x="25800" y="24215"/>
                </a:lnTo>
                <a:lnTo>
                  <a:pt x="27063" y="30416"/>
                </a:lnTo>
                <a:lnTo>
                  <a:pt x="27882" y="22491"/>
                </a:lnTo>
                <a:lnTo>
                  <a:pt x="27825" y="21247"/>
                </a:lnTo>
                <a:lnTo>
                  <a:pt x="24028" y="13360"/>
                </a:lnTo>
                <a:lnTo>
                  <a:pt x="25147" y="13360"/>
                </a:lnTo>
                <a:lnTo>
                  <a:pt x="24860" y="12957"/>
                </a:lnTo>
                <a:close/>
              </a:path>
              <a:path w="29845" h="42545">
                <a:moveTo>
                  <a:pt x="28121" y="18349"/>
                </a:moveTo>
                <a:lnTo>
                  <a:pt x="29692" y="25476"/>
                </a:lnTo>
                <a:lnTo>
                  <a:pt x="29209" y="21247"/>
                </a:lnTo>
                <a:lnTo>
                  <a:pt x="28121" y="18349"/>
                </a:lnTo>
                <a:close/>
              </a:path>
              <a:path w="29845" h="42545">
                <a:moveTo>
                  <a:pt x="12661" y="0"/>
                </a:moveTo>
                <a:lnTo>
                  <a:pt x="6649" y="6209"/>
                </a:lnTo>
                <a:lnTo>
                  <a:pt x="3325" y="10621"/>
                </a:lnTo>
                <a:lnTo>
                  <a:pt x="1505" y="15346"/>
                </a:lnTo>
                <a:lnTo>
                  <a:pt x="0" y="22491"/>
                </a:lnTo>
                <a:lnTo>
                  <a:pt x="1384" y="18106"/>
                </a:lnTo>
                <a:lnTo>
                  <a:pt x="4114" y="10693"/>
                </a:lnTo>
                <a:lnTo>
                  <a:pt x="7607" y="8153"/>
                </a:lnTo>
                <a:lnTo>
                  <a:pt x="15614" y="8153"/>
                </a:lnTo>
                <a:lnTo>
                  <a:pt x="16103" y="6934"/>
                </a:lnTo>
                <a:lnTo>
                  <a:pt x="20615" y="6934"/>
                </a:lnTo>
                <a:lnTo>
                  <a:pt x="18364" y="3733"/>
                </a:lnTo>
                <a:lnTo>
                  <a:pt x="12661" y="0"/>
                </a:lnTo>
                <a:close/>
              </a:path>
              <a:path w="29845" h="42545">
                <a:moveTo>
                  <a:pt x="27675" y="17162"/>
                </a:moveTo>
                <a:lnTo>
                  <a:pt x="28121" y="18349"/>
                </a:lnTo>
                <a:lnTo>
                  <a:pt x="27908" y="17405"/>
                </a:lnTo>
                <a:lnTo>
                  <a:pt x="27675" y="17162"/>
                </a:lnTo>
                <a:close/>
              </a:path>
              <a:path w="29845" h="42545">
                <a:moveTo>
                  <a:pt x="25147" y="13360"/>
                </a:moveTo>
                <a:lnTo>
                  <a:pt x="24028" y="13360"/>
                </a:lnTo>
                <a:lnTo>
                  <a:pt x="27675" y="17162"/>
                </a:lnTo>
                <a:lnTo>
                  <a:pt x="27482" y="16649"/>
                </a:lnTo>
                <a:lnTo>
                  <a:pt x="25147" y="1336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6" name="object 2116"/>
          <p:cNvSpPr/>
          <p:nvPr/>
        </p:nvSpPr>
        <p:spPr>
          <a:xfrm>
            <a:off x="8372357" y="4809661"/>
            <a:ext cx="354965" cy="64769"/>
          </a:xfrm>
          <a:custGeom>
            <a:avLst/>
            <a:gdLst/>
            <a:ahLst/>
            <a:cxnLst/>
            <a:rect l="l" t="t" r="r" b="b"/>
            <a:pathLst>
              <a:path w="354965" h="64770">
                <a:moveTo>
                  <a:pt x="163070" y="0"/>
                </a:moveTo>
                <a:lnTo>
                  <a:pt x="104457" y="2087"/>
                </a:lnTo>
                <a:lnTo>
                  <a:pt x="57691" y="8339"/>
                </a:lnTo>
                <a:lnTo>
                  <a:pt x="0" y="25658"/>
                </a:lnTo>
                <a:lnTo>
                  <a:pt x="2343" y="34929"/>
                </a:lnTo>
                <a:lnTo>
                  <a:pt x="23028" y="40838"/>
                </a:lnTo>
                <a:lnTo>
                  <a:pt x="46698" y="43961"/>
                </a:lnTo>
                <a:lnTo>
                  <a:pt x="58000" y="44874"/>
                </a:lnTo>
                <a:lnTo>
                  <a:pt x="41807" y="45967"/>
                </a:lnTo>
                <a:lnTo>
                  <a:pt x="34702" y="46952"/>
                </a:lnTo>
                <a:lnTo>
                  <a:pt x="35151" y="48387"/>
                </a:lnTo>
                <a:lnTo>
                  <a:pt x="41617" y="50830"/>
                </a:lnTo>
                <a:lnTo>
                  <a:pt x="63106" y="55202"/>
                </a:lnTo>
                <a:lnTo>
                  <a:pt x="107005" y="60472"/>
                </a:lnTo>
                <a:lnTo>
                  <a:pt x="169328" y="64185"/>
                </a:lnTo>
                <a:lnTo>
                  <a:pt x="246087" y="63885"/>
                </a:lnTo>
                <a:lnTo>
                  <a:pt x="290450" y="60915"/>
                </a:lnTo>
                <a:lnTo>
                  <a:pt x="313813" y="58645"/>
                </a:lnTo>
                <a:lnTo>
                  <a:pt x="323894" y="55926"/>
                </a:lnTo>
                <a:lnTo>
                  <a:pt x="328409" y="51605"/>
                </a:lnTo>
                <a:lnTo>
                  <a:pt x="332828" y="48049"/>
                </a:lnTo>
                <a:lnTo>
                  <a:pt x="316445" y="46842"/>
                </a:lnTo>
                <a:lnTo>
                  <a:pt x="340173" y="43034"/>
                </a:lnTo>
                <a:lnTo>
                  <a:pt x="351864" y="40094"/>
                </a:lnTo>
                <a:lnTo>
                  <a:pt x="354923" y="36518"/>
                </a:lnTo>
                <a:lnTo>
                  <a:pt x="352755" y="30802"/>
                </a:lnTo>
                <a:lnTo>
                  <a:pt x="326206" y="24544"/>
                </a:lnTo>
                <a:lnTo>
                  <a:pt x="272476" y="20236"/>
                </a:lnTo>
                <a:lnTo>
                  <a:pt x="219497" y="17747"/>
                </a:lnTo>
                <a:lnTo>
                  <a:pt x="195199" y="16946"/>
                </a:lnTo>
                <a:lnTo>
                  <a:pt x="213550" y="16571"/>
                </a:lnTo>
                <a:lnTo>
                  <a:pt x="254723" y="15137"/>
                </a:lnTo>
                <a:lnTo>
                  <a:pt x="295897" y="12178"/>
                </a:lnTo>
                <a:lnTo>
                  <a:pt x="314248" y="7231"/>
                </a:lnTo>
                <a:lnTo>
                  <a:pt x="289746" y="2425"/>
                </a:lnTo>
                <a:lnTo>
                  <a:pt x="232094" y="63"/>
                </a:lnTo>
                <a:lnTo>
                  <a:pt x="163070" y="0"/>
                </a:lnTo>
                <a:close/>
              </a:path>
            </a:pathLst>
          </a:custGeom>
          <a:solidFill>
            <a:srgbClr val="7CAEBC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7" name="object 2117"/>
          <p:cNvSpPr/>
          <p:nvPr/>
        </p:nvSpPr>
        <p:spPr>
          <a:xfrm>
            <a:off x="8668821" y="4837804"/>
            <a:ext cx="34925" cy="15240"/>
          </a:xfrm>
          <a:custGeom>
            <a:avLst/>
            <a:gdLst/>
            <a:ahLst/>
            <a:cxnLst/>
            <a:rect l="l" t="t" r="r" b="b"/>
            <a:pathLst>
              <a:path w="34925" h="15239">
                <a:moveTo>
                  <a:pt x="15403" y="0"/>
                </a:moveTo>
                <a:lnTo>
                  <a:pt x="16898" y="1676"/>
                </a:lnTo>
                <a:lnTo>
                  <a:pt x="29288" y="4767"/>
                </a:lnTo>
                <a:lnTo>
                  <a:pt x="32624" y="6926"/>
                </a:lnTo>
                <a:lnTo>
                  <a:pt x="26192" y="9168"/>
                </a:lnTo>
                <a:lnTo>
                  <a:pt x="9278" y="12509"/>
                </a:lnTo>
                <a:lnTo>
                  <a:pt x="0" y="14989"/>
                </a:lnTo>
                <a:lnTo>
                  <a:pt x="9028" y="14479"/>
                </a:lnTo>
                <a:lnTo>
                  <a:pt x="24509" y="11771"/>
                </a:lnTo>
                <a:lnTo>
                  <a:pt x="34590" y="7658"/>
                </a:lnTo>
                <a:lnTo>
                  <a:pt x="32120" y="3576"/>
                </a:lnTo>
                <a:lnTo>
                  <a:pt x="23101" y="828"/>
                </a:lnTo>
                <a:lnTo>
                  <a:pt x="15403" y="0"/>
                </a:lnTo>
                <a:close/>
              </a:path>
            </a:pathLst>
          </a:custGeom>
          <a:solidFill>
            <a:srgbClr val="C6CEC4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8" name="object 2118"/>
          <p:cNvSpPr/>
          <p:nvPr/>
        </p:nvSpPr>
        <p:spPr>
          <a:xfrm>
            <a:off x="8504962" y="4862512"/>
            <a:ext cx="175895" cy="9525"/>
          </a:xfrm>
          <a:custGeom>
            <a:avLst/>
            <a:gdLst/>
            <a:ahLst/>
            <a:cxnLst/>
            <a:rect l="l" t="t" r="r" b="b"/>
            <a:pathLst>
              <a:path w="175895" h="9525">
                <a:moveTo>
                  <a:pt x="0" y="5245"/>
                </a:moveTo>
                <a:lnTo>
                  <a:pt x="12733" y="6719"/>
                </a:lnTo>
                <a:lnTo>
                  <a:pt x="45695" y="8496"/>
                </a:lnTo>
                <a:lnTo>
                  <a:pt x="89833" y="9011"/>
                </a:lnTo>
                <a:lnTo>
                  <a:pt x="116163" y="7696"/>
                </a:lnTo>
                <a:lnTo>
                  <a:pt x="87738" y="7696"/>
                </a:lnTo>
                <a:lnTo>
                  <a:pt x="57528" y="7622"/>
                </a:lnTo>
                <a:lnTo>
                  <a:pt x="16548" y="5638"/>
                </a:lnTo>
                <a:lnTo>
                  <a:pt x="0" y="5245"/>
                </a:lnTo>
                <a:close/>
              </a:path>
              <a:path w="175895" h="9525">
                <a:moveTo>
                  <a:pt x="175425" y="0"/>
                </a:moveTo>
                <a:lnTo>
                  <a:pt x="122072" y="5331"/>
                </a:lnTo>
                <a:lnTo>
                  <a:pt x="87738" y="7696"/>
                </a:lnTo>
                <a:lnTo>
                  <a:pt x="116163" y="7696"/>
                </a:lnTo>
                <a:lnTo>
                  <a:pt x="136094" y="6700"/>
                </a:lnTo>
                <a:lnTo>
                  <a:pt x="175425" y="0"/>
                </a:lnTo>
                <a:close/>
              </a:path>
            </a:pathLst>
          </a:custGeom>
          <a:solidFill>
            <a:srgbClr val="C6CEC4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9" name="object 2119"/>
          <p:cNvSpPr/>
          <p:nvPr/>
        </p:nvSpPr>
        <p:spPr>
          <a:xfrm>
            <a:off x="8439150" y="4813720"/>
            <a:ext cx="143510" cy="9525"/>
          </a:xfrm>
          <a:custGeom>
            <a:avLst/>
            <a:gdLst/>
            <a:ahLst/>
            <a:cxnLst/>
            <a:rect l="l" t="t" r="r" b="b"/>
            <a:pathLst>
              <a:path w="143509" h="9525">
                <a:moveTo>
                  <a:pt x="85329" y="0"/>
                </a:moveTo>
                <a:lnTo>
                  <a:pt x="39672" y="1656"/>
                </a:lnTo>
                <a:lnTo>
                  <a:pt x="0" y="9166"/>
                </a:lnTo>
                <a:lnTo>
                  <a:pt x="43783" y="3782"/>
                </a:lnTo>
                <a:lnTo>
                  <a:pt x="71947" y="1381"/>
                </a:lnTo>
                <a:lnTo>
                  <a:pt x="120713" y="1381"/>
                </a:lnTo>
                <a:lnTo>
                  <a:pt x="85329" y="0"/>
                </a:lnTo>
                <a:close/>
              </a:path>
              <a:path w="143509" h="9525">
                <a:moveTo>
                  <a:pt x="120713" y="1381"/>
                </a:moveTo>
                <a:lnTo>
                  <a:pt x="71947" y="1381"/>
                </a:lnTo>
                <a:lnTo>
                  <a:pt x="96703" y="1419"/>
                </a:lnTo>
                <a:lnTo>
                  <a:pt x="130263" y="3350"/>
                </a:lnTo>
                <a:lnTo>
                  <a:pt x="143419" y="3527"/>
                </a:lnTo>
                <a:lnTo>
                  <a:pt x="124176" y="1517"/>
                </a:lnTo>
                <a:lnTo>
                  <a:pt x="120713" y="1381"/>
                </a:lnTo>
                <a:close/>
              </a:path>
            </a:pathLst>
          </a:custGeom>
          <a:solidFill>
            <a:srgbClr val="C6CEC4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0" name="object 2120"/>
          <p:cNvSpPr/>
          <p:nvPr/>
        </p:nvSpPr>
        <p:spPr>
          <a:xfrm>
            <a:off x="8388212" y="4830837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40" h="20320">
                <a:moveTo>
                  <a:pt x="1136" y="8245"/>
                </a:moveTo>
                <a:lnTo>
                  <a:pt x="897" y="8369"/>
                </a:lnTo>
                <a:lnTo>
                  <a:pt x="12230" y="15965"/>
                </a:lnTo>
                <a:lnTo>
                  <a:pt x="27431" y="19811"/>
                </a:lnTo>
                <a:lnTo>
                  <a:pt x="22934" y="16929"/>
                </a:lnTo>
                <a:lnTo>
                  <a:pt x="6197" y="11235"/>
                </a:lnTo>
                <a:lnTo>
                  <a:pt x="1136" y="8245"/>
                </a:lnTo>
                <a:close/>
              </a:path>
              <a:path w="27940" h="20320">
                <a:moveTo>
                  <a:pt x="17003" y="0"/>
                </a:moveTo>
                <a:lnTo>
                  <a:pt x="3787" y="4357"/>
                </a:lnTo>
                <a:lnTo>
                  <a:pt x="0" y="7573"/>
                </a:lnTo>
                <a:lnTo>
                  <a:pt x="1136" y="8245"/>
                </a:lnTo>
                <a:lnTo>
                  <a:pt x="17003" y="0"/>
                </a:lnTo>
                <a:close/>
              </a:path>
            </a:pathLst>
          </a:custGeom>
          <a:solidFill>
            <a:srgbClr val="C6CEC4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1" name="object 2121"/>
          <p:cNvSpPr/>
          <p:nvPr/>
        </p:nvSpPr>
        <p:spPr>
          <a:xfrm>
            <a:off x="8428748" y="4828831"/>
            <a:ext cx="247650" cy="34290"/>
          </a:xfrm>
          <a:custGeom>
            <a:avLst/>
            <a:gdLst/>
            <a:ahLst/>
            <a:cxnLst/>
            <a:rect l="l" t="t" r="r" b="b"/>
            <a:pathLst>
              <a:path w="247650" h="34289">
                <a:moveTo>
                  <a:pt x="40507" y="25274"/>
                </a:moveTo>
                <a:lnTo>
                  <a:pt x="33142" y="25805"/>
                </a:lnTo>
                <a:lnTo>
                  <a:pt x="49628" y="28776"/>
                </a:lnTo>
                <a:lnTo>
                  <a:pt x="85901" y="32121"/>
                </a:lnTo>
                <a:lnTo>
                  <a:pt x="137829" y="33770"/>
                </a:lnTo>
                <a:lnTo>
                  <a:pt x="201568" y="31663"/>
                </a:lnTo>
                <a:lnTo>
                  <a:pt x="242886" y="28569"/>
                </a:lnTo>
                <a:lnTo>
                  <a:pt x="199403" y="28513"/>
                </a:lnTo>
                <a:lnTo>
                  <a:pt x="194075" y="27370"/>
                </a:lnTo>
                <a:lnTo>
                  <a:pt x="194932" y="27230"/>
                </a:lnTo>
                <a:lnTo>
                  <a:pt x="78497" y="27230"/>
                </a:lnTo>
                <a:lnTo>
                  <a:pt x="64430" y="26788"/>
                </a:lnTo>
                <a:lnTo>
                  <a:pt x="40507" y="25274"/>
                </a:lnTo>
                <a:close/>
              </a:path>
              <a:path w="247650" h="34289">
                <a:moveTo>
                  <a:pt x="243303" y="27853"/>
                </a:moveTo>
                <a:lnTo>
                  <a:pt x="199403" y="28513"/>
                </a:lnTo>
                <a:lnTo>
                  <a:pt x="242919" y="28513"/>
                </a:lnTo>
                <a:lnTo>
                  <a:pt x="243303" y="27853"/>
                </a:lnTo>
                <a:close/>
              </a:path>
              <a:path w="247650" h="34289">
                <a:moveTo>
                  <a:pt x="73278" y="0"/>
                </a:moveTo>
                <a:lnTo>
                  <a:pt x="13329" y="5031"/>
                </a:lnTo>
                <a:lnTo>
                  <a:pt x="0" y="7188"/>
                </a:lnTo>
                <a:lnTo>
                  <a:pt x="0" y="15334"/>
                </a:lnTo>
                <a:lnTo>
                  <a:pt x="223" y="15382"/>
                </a:lnTo>
                <a:lnTo>
                  <a:pt x="73587" y="25596"/>
                </a:lnTo>
                <a:lnTo>
                  <a:pt x="78497" y="27230"/>
                </a:lnTo>
                <a:lnTo>
                  <a:pt x="194932" y="27230"/>
                </a:lnTo>
                <a:lnTo>
                  <a:pt x="216287" y="23749"/>
                </a:lnTo>
                <a:lnTo>
                  <a:pt x="242078" y="19166"/>
                </a:lnTo>
                <a:lnTo>
                  <a:pt x="247528" y="14468"/>
                </a:lnTo>
                <a:lnTo>
                  <a:pt x="208718" y="10504"/>
                </a:lnTo>
                <a:lnTo>
                  <a:pt x="153534" y="6034"/>
                </a:lnTo>
                <a:lnTo>
                  <a:pt x="114200" y="1433"/>
                </a:lnTo>
                <a:lnTo>
                  <a:pt x="73278" y="0"/>
                </a:lnTo>
                <a:close/>
              </a:path>
            </a:pathLst>
          </a:custGeom>
          <a:solidFill>
            <a:srgbClr val="7CAEB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2" name="object 2122"/>
          <p:cNvSpPr/>
          <p:nvPr/>
        </p:nvSpPr>
        <p:spPr>
          <a:xfrm>
            <a:off x="8423940" y="4825374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 h="0">
                <a:moveTo>
                  <a:pt x="0" y="0"/>
                </a:moveTo>
                <a:lnTo>
                  <a:pt x="135513" y="0"/>
                </a:lnTo>
              </a:path>
            </a:pathLst>
          </a:custGeom>
          <a:ln w="8445">
            <a:solidFill>
              <a:srgbClr val="7CAE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3" name="object 2123"/>
          <p:cNvSpPr/>
          <p:nvPr/>
        </p:nvSpPr>
        <p:spPr>
          <a:xfrm>
            <a:off x="8410752" y="4832972"/>
            <a:ext cx="31750" cy="17145"/>
          </a:xfrm>
          <a:custGeom>
            <a:avLst/>
            <a:gdLst/>
            <a:ahLst/>
            <a:cxnLst/>
            <a:rect l="l" t="t" r="r" b="b"/>
            <a:pathLst>
              <a:path w="31750" h="17145">
                <a:moveTo>
                  <a:pt x="12268" y="0"/>
                </a:moveTo>
                <a:lnTo>
                  <a:pt x="0" y="3924"/>
                </a:lnTo>
                <a:lnTo>
                  <a:pt x="0" y="5017"/>
                </a:lnTo>
                <a:lnTo>
                  <a:pt x="137" y="4794"/>
                </a:lnTo>
                <a:lnTo>
                  <a:pt x="12268" y="0"/>
                </a:lnTo>
                <a:close/>
              </a:path>
              <a:path w="31750" h="17145">
                <a:moveTo>
                  <a:pt x="0" y="8796"/>
                </a:moveTo>
                <a:lnTo>
                  <a:pt x="0" y="13184"/>
                </a:lnTo>
                <a:lnTo>
                  <a:pt x="31392" y="16649"/>
                </a:lnTo>
                <a:lnTo>
                  <a:pt x="7922" y="11563"/>
                </a:lnTo>
                <a:lnTo>
                  <a:pt x="0" y="8796"/>
                </a:lnTo>
                <a:close/>
              </a:path>
            </a:pathLst>
          </a:custGeom>
          <a:solidFill>
            <a:srgbClr val="7CAEB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4" name="object 2124"/>
          <p:cNvSpPr/>
          <p:nvPr/>
        </p:nvSpPr>
        <p:spPr>
          <a:xfrm>
            <a:off x="8568740" y="4833848"/>
            <a:ext cx="24498" cy="6654"/>
          </a:xfrm>
          <a:prstGeom prst="rect">
            <a:avLst/>
          </a:prstGeom>
          <a:blipFill>
            <a:blip r:embed="rId2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5" name="object 2125"/>
          <p:cNvSpPr/>
          <p:nvPr/>
        </p:nvSpPr>
        <p:spPr>
          <a:xfrm>
            <a:off x="8569764" y="4833851"/>
            <a:ext cx="24130" cy="6350"/>
          </a:xfrm>
          <a:custGeom>
            <a:avLst/>
            <a:gdLst/>
            <a:ahLst/>
            <a:cxnLst/>
            <a:rect l="l" t="t" r="r" b="b"/>
            <a:pathLst>
              <a:path w="24129" h="6350">
                <a:moveTo>
                  <a:pt x="23303" y="1689"/>
                </a:moveTo>
                <a:lnTo>
                  <a:pt x="9311" y="1689"/>
                </a:lnTo>
                <a:lnTo>
                  <a:pt x="13617" y="2286"/>
                </a:lnTo>
                <a:lnTo>
                  <a:pt x="4000" y="6146"/>
                </a:lnTo>
                <a:lnTo>
                  <a:pt x="8526" y="6347"/>
                </a:lnTo>
                <a:lnTo>
                  <a:pt x="23538" y="4617"/>
                </a:lnTo>
                <a:lnTo>
                  <a:pt x="23432" y="2286"/>
                </a:lnTo>
                <a:lnTo>
                  <a:pt x="23303" y="1689"/>
                </a:lnTo>
                <a:close/>
              </a:path>
              <a:path w="24129" h="6350">
                <a:moveTo>
                  <a:pt x="22938" y="0"/>
                </a:moveTo>
                <a:lnTo>
                  <a:pt x="14285" y="248"/>
                </a:lnTo>
                <a:lnTo>
                  <a:pt x="8811" y="1085"/>
                </a:lnTo>
                <a:lnTo>
                  <a:pt x="4188" y="3189"/>
                </a:lnTo>
                <a:lnTo>
                  <a:pt x="0" y="5968"/>
                </a:lnTo>
                <a:lnTo>
                  <a:pt x="460" y="5989"/>
                </a:lnTo>
                <a:lnTo>
                  <a:pt x="1971" y="5194"/>
                </a:lnTo>
                <a:lnTo>
                  <a:pt x="9311" y="1689"/>
                </a:lnTo>
                <a:lnTo>
                  <a:pt x="23303" y="1689"/>
                </a:lnTo>
                <a:lnTo>
                  <a:pt x="2293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6" name="object 2126"/>
          <p:cNvSpPr/>
          <p:nvPr/>
        </p:nvSpPr>
        <p:spPr>
          <a:xfrm>
            <a:off x="8563343" y="4833848"/>
            <a:ext cx="29959" cy="6350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7" name="object 2127"/>
          <p:cNvSpPr/>
          <p:nvPr/>
        </p:nvSpPr>
        <p:spPr>
          <a:xfrm>
            <a:off x="8569764" y="4833851"/>
            <a:ext cx="24130" cy="6350"/>
          </a:xfrm>
          <a:custGeom>
            <a:avLst/>
            <a:gdLst/>
            <a:ahLst/>
            <a:cxnLst/>
            <a:rect l="l" t="t" r="r" b="b"/>
            <a:pathLst>
              <a:path w="24129" h="6350">
                <a:moveTo>
                  <a:pt x="23303" y="1689"/>
                </a:moveTo>
                <a:lnTo>
                  <a:pt x="9311" y="1689"/>
                </a:lnTo>
                <a:lnTo>
                  <a:pt x="13617" y="2286"/>
                </a:lnTo>
                <a:lnTo>
                  <a:pt x="4000" y="6146"/>
                </a:lnTo>
                <a:lnTo>
                  <a:pt x="8526" y="6347"/>
                </a:lnTo>
                <a:lnTo>
                  <a:pt x="23538" y="4617"/>
                </a:lnTo>
                <a:lnTo>
                  <a:pt x="23432" y="2286"/>
                </a:lnTo>
                <a:lnTo>
                  <a:pt x="23303" y="1689"/>
                </a:lnTo>
                <a:close/>
              </a:path>
              <a:path w="24129" h="6350">
                <a:moveTo>
                  <a:pt x="22938" y="0"/>
                </a:moveTo>
                <a:lnTo>
                  <a:pt x="14285" y="248"/>
                </a:lnTo>
                <a:lnTo>
                  <a:pt x="8811" y="1085"/>
                </a:lnTo>
                <a:lnTo>
                  <a:pt x="4188" y="3189"/>
                </a:lnTo>
                <a:lnTo>
                  <a:pt x="0" y="5968"/>
                </a:lnTo>
                <a:lnTo>
                  <a:pt x="460" y="5989"/>
                </a:lnTo>
                <a:lnTo>
                  <a:pt x="1971" y="5194"/>
                </a:lnTo>
                <a:lnTo>
                  <a:pt x="9311" y="1689"/>
                </a:lnTo>
                <a:lnTo>
                  <a:pt x="23303" y="1689"/>
                </a:lnTo>
                <a:lnTo>
                  <a:pt x="22938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8" name="object 2128"/>
          <p:cNvSpPr/>
          <p:nvPr/>
        </p:nvSpPr>
        <p:spPr>
          <a:xfrm>
            <a:off x="8456777" y="4728857"/>
            <a:ext cx="146697" cy="111340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9" name="object 2129"/>
          <p:cNvSpPr/>
          <p:nvPr/>
        </p:nvSpPr>
        <p:spPr>
          <a:xfrm>
            <a:off x="8456472" y="4728381"/>
            <a:ext cx="147955" cy="111760"/>
          </a:xfrm>
          <a:custGeom>
            <a:avLst/>
            <a:gdLst/>
            <a:ahLst/>
            <a:cxnLst/>
            <a:rect l="l" t="t" r="r" b="b"/>
            <a:pathLst>
              <a:path w="147954" h="111760">
                <a:moveTo>
                  <a:pt x="147135" y="100612"/>
                </a:moveTo>
                <a:lnTo>
                  <a:pt x="146668" y="102514"/>
                </a:lnTo>
                <a:lnTo>
                  <a:pt x="141291" y="106402"/>
                </a:lnTo>
                <a:lnTo>
                  <a:pt x="132966" y="109512"/>
                </a:lnTo>
                <a:lnTo>
                  <a:pt x="125045" y="111445"/>
                </a:lnTo>
                <a:lnTo>
                  <a:pt x="131992" y="110644"/>
                </a:lnTo>
                <a:lnTo>
                  <a:pt x="133380" y="110304"/>
                </a:lnTo>
                <a:lnTo>
                  <a:pt x="141817" y="107125"/>
                </a:lnTo>
                <a:lnTo>
                  <a:pt x="147328" y="103111"/>
                </a:lnTo>
                <a:lnTo>
                  <a:pt x="147135" y="100612"/>
                </a:lnTo>
                <a:close/>
              </a:path>
              <a:path w="147954" h="111760">
                <a:moveTo>
                  <a:pt x="146269" y="89403"/>
                </a:moveTo>
                <a:lnTo>
                  <a:pt x="147135" y="100612"/>
                </a:lnTo>
                <a:lnTo>
                  <a:pt x="147580" y="98803"/>
                </a:lnTo>
                <a:lnTo>
                  <a:pt x="146391" y="89854"/>
                </a:lnTo>
                <a:lnTo>
                  <a:pt x="146269" y="89403"/>
                </a:lnTo>
                <a:close/>
              </a:path>
              <a:path w="147954" h="111760">
                <a:moveTo>
                  <a:pt x="115421" y="977"/>
                </a:moveTo>
                <a:lnTo>
                  <a:pt x="114448" y="977"/>
                </a:lnTo>
                <a:lnTo>
                  <a:pt x="116751" y="6455"/>
                </a:lnTo>
                <a:lnTo>
                  <a:pt x="121233" y="17387"/>
                </a:lnTo>
                <a:lnTo>
                  <a:pt x="127053" y="32037"/>
                </a:lnTo>
                <a:lnTo>
                  <a:pt x="133428" y="48831"/>
                </a:lnTo>
                <a:lnTo>
                  <a:pt x="142017" y="73773"/>
                </a:lnTo>
                <a:lnTo>
                  <a:pt x="146269" y="89403"/>
                </a:lnTo>
                <a:lnTo>
                  <a:pt x="145852" y="84006"/>
                </a:lnTo>
                <a:lnTo>
                  <a:pt x="134803" y="49968"/>
                </a:lnTo>
                <a:lnTo>
                  <a:pt x="121968" y="16796"/>
                </a:lnTo>
                <a:lnTo>
                  <a:pt x="115421" y="977"/>
                </a:lnTo>
                <a:close/>
              </a:path>
              <a:path w="147954" h="111760">
                <a:moveTo>
                  <a:pt x="114867" y="0"/>
                </a:moveTo>
                <a:lnTo>
                  <a:pt x="114664" y="50"/>
                </a:lnTo>
                <a:lnTo>
                  <a:pt x="85225" y="4762"/>
                </a:lnTo>
                <a:lnTo>
                  <a:pt x="79889" y="7629"/>
                </a:lnTo>
                <a:lnTo>
                  <a:pt x="47902" y="29673"/>
                </a:lnTo>
                <a:lnTo>
                  <a:pt x="15400" y="61953"/>
                </a:lnTo>
                <a:lnTo>
                  <a:pt x="0" y="84140"/>
                </a:lnTo>
                <a:lnTo>
                  <a:pt x="944" y="84266"/>
                </a:lnTo>
                <a:lnTo>
                  <a:pt x="5942" y="76114"/>
                </a:lnTo>
                <a:lnTo>
                  <a:pt x="16064" y="62518"/>
                </a:lnTo>
                <a:lnTo>
                  <a:pt x="48005" y="30716"/>
                </a:lnTo>
                <a:lnTo>
                  <a:pt x="79655" y="8777"/>
                </a:lnTo>
                <a:lnTo>
                  <a:pt x="114448" y="977"/>
                </a:lnTo>
                <a:lnTo>
                  <a:pt x="115421" y="977"/>
                </a:lnTo>
                <a:lnTo>
                  <a:pt x="115070" y="126"/>
                </a:lnTo>
                <a:lnTo>
                  <a:pt x="114867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0" name="object 2130"/>
          <p:cNvSpPr/>
          <p:nvPr/>
        </p:nvSpPr>
        <p:spPr>
          <a:xfrm>
            <a:off x="8456777" y="4728857"/>
            <a:ext cx="146697" cy="111340"/>
          </a:xfrm>
          <a:prstGeom prst="rect">
            <a:avLst/>
          </a:prstGeom>
          <a:blipFill>
            <a:blip r:embed="rId2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1" name="object 2131"/>
          <p:cNvSpPr/>
          <p:nvPr/>
        </p:nvSpPr>
        <p:spPr>
          <a:xfrm>
            <a:off x="8456472" y="4728381"/>
            <a:ext cx="147955" cy="111760"/>
          </a:xfrm>
          <a:custGeom>
            <a:avLst/>
            <a:gdLst/>
            <a:ahLst/>
            <a:cxnLst/>
            <a:rect l="l" t="t" r="r" b="b"/>
            <a:pathLst>
              <a:path w="147954" h="111760">
                <a:moveTo>
                  <a:pt x="147135" y="100612"/>
                </a:moveTo>
                <a:lnTo>
                  <a:pt x="146668" y="102514"/>
                </a:lnTo>
                <a:lnTo>
                  <a:pt x="141291" y="106402"/>
                </a:lnTo>
                <a:lnTo>
                  <a:pt x="132966" y="109512"/>
                </a:lnTo>
                <a:lnTo>
                  <a:pt x="125045" y="111445"/>
                </a:lnTo>
                <a:lnTo>
                  <a:pt x="131992" y="110644"/>
                </a:lnTo>
                <a:lnTo>
                  <a:pt x="133380" y="110304"/>
                </a:lnTo>
                <a:lnTo>
                  <a:pt x="141817" y="107125"/>
                </a:lnTo>
                <a:lnTo>
                  <a:pt x="147328" y="103111"/>
                </a:lnTo>
                <a:lnTo>
                  <a:pt x="147135" y="100612"/>
                </a:lnTo>
                <a:close/>
              </a:path>
              <a:path w="147954" h="111760">
                <a:moveTo>
                  <a:pt x="146269" y="89403"/>
                </a:moveTo>
                <a:lnTo>
                  <a:pt x="147135" y="100612"/>
                </a:lnTo>
                <a:lnTo>
                  <a:pt x="147580" y="98803"/>
                </a:lnTo>
                <a:lnTo>
                  <a:pt x="146391" y="89854"/>
                </a:lnTo>
                <a:lnTo>
                  <a:pt x="146269" y="89403"/>
                </a:lnTo>
                <a:close/>
              </a:path>
              <a:path w="147954" h="111760">
                <a:moveTo>
                  <a:pt x="115421" y="977"/>
                </a:moveTo>
                <a:lnTo>
                  <a:pt x="114448" y="977"/>
                </a:lnTo>
                <a:lnTo>
                  <a:pt x="116751" y="6455"/>
                </a:lnTo>
                <a:lnTo>
                  <a:pt x="121233" y="17387"/>
                </a:lnTo>
                <a:lnTo>
                  <a:pt x="127053" y="32037"/>
                </a:lnTo>
                <a:lnTo>
                  <a:pt x="133428" y="48831"/>
                </a:lnTo>
                <a:lnTo>
                  <a:pt x="142017" y="73773"/>
                </a:lnTo>
                <a:lnTo>
                  <a:pt x="146269" y="89403"/>
                </a:lnTo>
                <a:lnTo>
                  <a:pt x="145852" y="84006"/>
                </a:lnTo>
                <a:lnTo>
                  <a:pt x="134803" y="49968"/>
                </a:lnTo>
                <a:lnTo>
                  <a:pt x="121968" y="16796"/>
                </a:lnTo>
                <a:lnTo>
                  <a:pt x="115421" y="977"/>
                </a:lnTo>
                <a:close/>
              </a:path>
              <a:path w="147954" h="111760">
                <a:moveTo>
                  <a:pt x="114867" y="0"/>
                </a:moveTo>
                <a:lnTo>
                  <a:pt x="114664" y="50"/>
                </a:lnTo>
                <a:lnTo>
                  <a:pt x="85225" y="4762"/>
                </a:lnTo>
                <a:lnTo>
                  <a:pt x="79889" y="7629"/>
                </a:lnTo>
                <a:lnTo>
                  <a:pt x="47902" y="29673"/>
                </a:lnTo>
                <a:lnTo>
                  <a:pt x="15400" y="61953"/>
                </a:lnTo>
                <a:lnTo>
                  <a:pt x="0" y="84140"/>
                </a:lnTo>
                <a:lnTo>
                  <a:pt x="944" y="84266"/>
                </a:lnTo>
                <a:lnTo>
                  <a:pt x="5942" y="76114"/>
                </a:lnTo>
                <a:lnTo>
                  <a:pt x="16064" y="62518"/>
                </a:lnTo>
                <a:lnTo>
                  <a:pt x="48005" y="30716"/>
                </a:lnTo>
                <a:lnTo>
                  <a:pt x="79655" y="8777"/>
                </a:lnTo>
                <a:lnTo>
                  <a:pt x="114448" y="977"/>
                </a:lnTo>
                <a:lnTo>
                  <a:pt x="115421" y="977"/>
                </a:lnTo>
                <a:lnTo>
                  <a:pt x="115070" y="126"/>
                </a:lnTo>
                <a:lnTo>
                  <a:pt x="114867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2" name="object 2132"/>
          <p:cNvSpPr/>
          <p:nvPr/>
        </p:nvSpPr>
        <p:spPr>
          <a:xfrm>
            <a:off x="8507359" y="4728870"/>
            <a:ext cx="96878" cy="111328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3" name="object 2133"/>
          <p:cNvSpPr/>
          <p:nvPr/>
        </p:nvSpPr>
        <p:spPr>
          <a:xfrm>
            <a:off x="8552361" y="4764769"/>
            <a:ext cx="41275" cy="57150"/>
          </a:xfrm>
          <a:custGeom>
            <a:avLst/>
            <a:gdLst/>
            <a:ahLst/>
            <a:cxnLst/>
            <a:rect l="l" t="t" r="r" b="b"/>
            <a:pathLst>
              <a:path w="41275" h="57150">
                <a:moveTo>
                  <a:pt x="29744" y="11379"/>
                </a:moveTo>
                <a:lnTo>
                  <a:pt x="22986" y="11379"/>
                </a:lnTo>
                <a:lnTo>
                  <a:pt x="14679" y="23933"/>
                </a:lnTo>
                <a:lnTo>
                  <a:pt x="10582" y="32854"/>
                </a:lnTo>
                <a:lnTo>
                  <a:pt x="9685" y="40767"/>
                </a:lnTo>
                <a:lnTo>
                  <a:pt x="9568" y="43763"/>
                </a:lnTo>
                <a:lnTo>
                  <a:pt x="10236" y="56845"/>
                </a:lnTo>
                <a:lnTo>
                  <a:pt x="12340" y="41382"/>
                </a:lnTo>
                <a:lnTo>
                  <a:pt x="14738" y="31872"/>
                </a:lnTo>
                <a:lnTo>
                  <a:pt x="18955" y="24392"/>
                </a:lnTo>
                <a:lnTo>
                  <a:pt x="26517" y="15024"/>
                </a:lnTo>
                <a:lnTo>
                  <a:pt x="29744" y="11379"/>
                </a:lnTo>
                <a:close/>
              </a:path>
              <a:path w="41275" h="57150">
                <a:moveTo>
                  <a:pt x="35580" y="10922"/>
                </a:moveTo>
                <a:lnTo>
                  <a:pt x="30149" y="10922"/>
                </a:lnTo>
                <a:lnTo>
                  <a:pt x="25944" y="24811"/>
                </a:lnTo>
                <a:lnTo>
                  <a:pt x="23888" y="33277"/>
                </a:lnTo>
                <a:lnTo>
                  <a:pt x="22692" y="42341"/>
                </a:lnTo>
                <a:lnTo>
                  <a:pt x="22593" y="56172"/>
                </a:lnTo>
                <a:lnTo>
                  <a:pt x="25598" y="40767"/>
                </a:lnTo>
                <a:lnTo>
                  <a:pt x="27574" y="32137"/>
                </a:lnTo>
                <a:lnTo>
                  <a:pt x="29442" y="26939"/>
                </a:lnTo>
                <a:lnTo>
                  <a:pt x="32054" y="22136"/>
                </a:lnTo>
                <a:lnTo>
                  <a:pt x="34393" y="21646"/>
                </a:lnTo>
                <a:lnTo>
                  <a:pt x="38461" y="21646"/>
                </a:lnTo>
                <a:lnTo>
                  <a:pt x="35580" y="10922"/>
                </a:lnTo>
                <a:close/>
              </a:path>
              <a:path w="41275" h="57150">
                <a:moveTo>
                  <a:pt x="34908" y="8420"/>
                </a:moveTo>
                <a:lnTo>
                  <a:pt x="18173" y="8420"/>
                </a:lnTo>
                <a:lnTo>
                  <a:pt x="7438" y="19611"/>
                </a:lnTo>
                <a:lnTo>
                  <a:pt x="1966" y="27660"/>
                </a:lnTo>
                <a:lnTo>
                  <a:pt x="83" y="36322"/>
                </a:lnTo>
                <a:lnTo>
                  <a:pt x="0" y="49872"/>
                </a:lnTo>
                <a:lnTo>
                  <a:pt x="4095" y="34083"/>
                </a:lnTo>
                <a:lnTo>
                  <a:pt x="7854" y="24811"/>
                </a:lnTo>
                <a:lnTo>
                  <a:pt x="13433" y="18445"/>
                </a:lnTo>
                <a:lnTo>
                  <a:pt x="22986" y="11379"/>
                </a:lnTo>
                <a:lnTo>
                  <a:pt x="29744" y="11379"/>
                </a:lnTo>
                <a:lnTo>
                  <a:pt x="30149" y="10922"/>
                </a:lnTo>
                <a:lnTo>
                  <a:pt x="35580" y="10922"/>
                </a:lnTo>
                <a:lnTo>
                  <a:pt x="34908" y="8420"/>
                </a:lnTo>
                <a:close/>
              </a:path>
              <a:path w="41275" h="57150">
                <a:moveTo>
                  <a:pt x="38461" y="21646"/>
                </a:moveTo>
                <a:lnTo>
                  <a:pt x="34393" y="21646"/>
                </a:lnTo>
                <a:lnTo>
                  <a:pt x="35010" y="27660"/>
                </a:lnTo>
                <a:lnTo>
                  <a:pt x="35071" y="29464"/>
                </a:lnTo>
                <a:lnTo>
                  <a:pt x="34597" y="38802"/>
                </a:lnTo>
                <a:lnTo>
                  <a:pt x="33235" y="47713"/>
                </a:lnTo>
                <a:lnTo>
                  <a:pt x="38836" y="36322"/>
                </a:lnTo>
                <a:lnTo>
                  <a:pt x="37591" y="23406"/>
                </a:lnTo>
                <a:lnTo>
                  <a:pt x="38940" y="23406"/>
                </a:lnTo>
                <a:lnTo>
                  <a:pt x="38461" y="21646"/>
                </a:lnTo>
                <a:close/>
              </a:path>
              <a:path w="41275" h="57150">
                <a:moveTo>
                  <a:pt x="40598" y="32137"/>
                </a:moveTo>
                <a:lnTo>
                  <a:pt x="39204" y="42341"/>
                </a:lnTo>
                <a:lnTo>
                  <a:pt x="40613" y="36452"/>
                </a:lnTo>
                <a:lnTo>
                  <a:pt x="40598" y="32137"/>
                </a:lnTo>
                <a:close/>
              </a:path>
              <a:path w="41275" h="57150">
                <a:moveTo>
                  <a:pt x="40592" y="30263"/>
                </a:moveTo>
                <a:lnTo>
                  <a:pt x="40598" y="32137"/>
                </a:lnTo>
                <a:lnTo>
                  <a:pt x="40792" y="30721"/>
                </a:lnTo>
                <a:lnTo>
                  <a:pt x="40592" y="30263"/>
                </a:lnTo>
                <a:close/>
              </a:path>
              <a:path w="41275" h="57150">
                <a:moveTo>
                  <a:pt x="38940" y="23406"/>
                </a:moveTo>
                <a:lnTo>
                  <a:pt x="37591" y="23406"/>
                </a:lnTo>
                <a:lnTo>
                  <a:pt x="40592" y="30263"/>
                </a:lnTo>
                <a:lnTo>
                  <a:pt x="40589" y="29464"/>
                </a:lnTo>
                <a:lnTo>
                  <a:pt x="38940" y="23406"/>
                </a:lnTo>
                <a:close/>
              </a:path>
              <a:path w="41275" h="57150">
                <a:moveTo>
                  <a:pt x="28968" y="0"/>
                </a:moveTo>
                <a:lnTo>
                  <a:pt x="17879" y="5374"/>
                </a:lnTo>
                <a:lnTo>
                  <a:pt x="11266" y="9656"/>
                </a:lnTo>
                <a:lnTo>
                  <a:pt x="6503" y="15089"/>
                </a:lnTo>
                <a:lnTo>
                  <a:pt x="965" y="23914"/>
                </a:lnTo>
                <a:lnTo>
                  <a:pt x="4800" y="18948"/>
                </a:lnTo>
                <a:lnTo>
                  <a:pt x="12293" y="10147"/>
                </a:lnTo>
                <a:lnTo>
                  <a:pt x="18173" y="8420"/>
                </a:lnTo>
                <a:lnTo>
                  <a:pt x="34908" y="8420"/>
                </a:lnTo>
                <a:lnTo>
                  <a:pt x="34734" y="7772"/>
                </a:lnTo>
                <a:lnTo>
                  <a:pt x="2896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4" name="object 2134"/>
          <p:cNvSpPr/>
          <p:nvPr/>
        </p:nvSpPr>
        <p:spPr>
          <a:xfrm>
            <a:off x="8624668" y="4780291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25983" y="0"/>
                </a:moveTo>
                <a:lnTo>
                  <a:pt x="18007" y="3116"/>
                </a:lnTo>
                <a:lnTo>
                  <a:pt x="6717" y="10956"/>
                </a:lnTo>
                <a:lnTo>
                  <a:pt x="0" y="25556"/>
                </a:lnTo>
                <a:lnTo>
                  <a:pt x="20720" y="24445"/>
                </a:lnTo>
                <a:lnTo>
                  <a:pt x="44548" y="15384"/>
                </a:lnTo>
                <a:lnTo>
                  <a:pt x="47154" y="6130"/>
                </a:lnTo>
                <a:lnTo>
                  <a:pt x="34435" y="1155"/>
                </a:lnTo>
                <a:lnTo>
                  <a:pt x="25983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5" name="object 2135"/>
          <p:cNvSpPr/>
          <p:nvPr/>
        </p:nvSpPr>
        <p:spPr>
          <a:xfrm>
            <a:off x="8621368" y="4782955"/>
            <a:ext cx="54610" cy="24765"/>
          </a:xfrm>
          <a:custGeom>
            <a:avLst/>
            <a:gdLst/>
            <a:ahLst/>
            <a:cxnLst/>
            <a:rect l="l" t="t" r="r" b="b"/>
            <a:pathLst>
              <a:path w="54609" h="24764">
                <a:moveTo>
                  <a:pt x="40589" y="0"/>
                </a:moveTo>
                <a:lnTo>
                  <a:pt x="35318" y="0"/>
                </a:lnTo>
                <a:lnTo>
                  <a:pt x="25226" y="1229"/>
                </a:lnTo>
                <a:lnTo>
                  <a:pt x="0" y="18389"/>
                </a:lnTo>
                <a:lnTo>
                  <a:pt x="1841" y="23304"/>
                </a:lnTo>
                <a:lnTo>
                  <a:pt x="4635" y="24358"/>
                </a:lnTo>
                <a:lnTo>
                  <a:pt x="9321" y="24358"/>
                </a:lnTo>
                <a:lnTo>
                  <a:pt x="16238" y="23456"/>
                </a:lnTo>
                <a:lnTo>
                  <a:pt x="5092" y="23456"/>
                </a:lnTo>
                <a:lnTo>
                  <a:pt x="2527" y="22580"/>
                </a:lnTo>
                <a:lnTo>
                  <a:pt x="1257" y="19240"/>
                </a:lnTo>
                <a:lnTo>
                  <a:pt x="2197" y="15747"/>
                </a:lnTo>
                <a:lnTo>
                  <a:pt x="10286" y="8648"/>
                </a:lnTo>
                <a:lnTo>
                  <a:pt x="12242" y="7402"/>
                </a:lnTo>
                <a:lnTo>
                  <a:pt x="17511" y="4733"/>
                </a:lnTo>
                <a:lnTo>
                  <a:pt x="25426" y="2080"/>
                </a:lnTo>
                <a:lnTo>
                  <a:pt x="35318" y="876"/>
                </a:lnTo>
                <a:lnTo>
                  <a:pt x="44938" y="876"/>
                </a:lnTo>
                <a:lnTo>
                  <a:pt x="40589" y="0"/>
                </a:lnTo>
                <a:close/>
              </a:path>
              <a:path w="54609" h="24764">
                <a:moveTo>
                  <a:pt x="44938" y="876"/>
                </a:moveTo>
                <a:lnTo>
                  <a:pt x="40474" y="876"/>
                </a:lnTo>
                <a:lnTo>
                  <a:pt x="45516" y="1892"/>
                </a:lnTo>
                <a:lnTo>
                  <a:pt x="52349" y="4762"/>
                </a:lnTo>
                <a:lnTo>
                  <a:pt x="53289" y="5816"/>
                </a:lnTo>
                <a:lnTo>
                  <a:pt x="53035" y="7061"/>
                </a:lnTo>
                <a:lnTo>
                  <a:pt x="48006" y="12012"/>
                </a:lnTo>
                <a:lnTo>
                  <a:pt x="36841" y="17383"/>
                </a:lnTo>
                <a:lnTo>
                  <a:pt x="22843" y="21691"/>
                </a:lnTo>
                <a:lnTo>
                  <a:pt x="9321" y="23456"/>
                </a:lnTo>
                <a:lnTo>
                  <a:pt x="16238" y="23456"/>
                </a:lnTo>
                <a:lnTo>
                  <a:pt x="53898" y="7251"/>
                </a:lnTo>
                <a:lnTo>
                  <a:pt x="54241" y="5524"/>
                </a:lnTo>
                <a:lnTo>
                  <a:pt x="53149" y="4127"/>
                </a:lnTo>
                <a:lnTo>
                  <a:pt x="45758" y="1041"/>
                </a:lnTo>
                <a:lnTo>
                  <a:pt x="44938" y="876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6" name="object 2136"/>
          <p:cNvSpPr/>
          <p:nvPr/>
        </p:nvSpPr>
        <p:spPr>
          <a:xfrm>
            <a:off x="8541816" y="4702302"/>
            <a:ext cx="135330" cy="135445"/>
          </a:xfrm>
          <a:prstGeom prst="rect">
            <a:avLst/>
          </a:prstGeom>
          <a:blipFill>
            <a:blip r:embed="rId2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7" name="object 2137"/>
          <p:cNvSpPr/>
          <p:nvPr/>
        </p:nvSpPr>
        <p:spPr>
          <a:xfrm>
            <a:off x="8541400" y="4701854"/>
            <a:ext cx="137160" cy="136525"/>
          </a:xfrm>
          <a:custGeom>
            <a:avLst/>
            <a:gdLst/>
            <a:ahLst/>
            <a:cxnLst/>
            <a:rect l="l" t="t" r="r" b="b"/>
            <a:pathLst>
              <a:path w="137159" h="136525">
                <a:moveTo>
                  <a:pt x="53902" y="126296"/>
                </a:moveTo>
                <a:lnTo>
                  <a:pt x="53153" y="135285"/>
                </a:lnTo>
                <a:lnTo>
                  <a:pt x="53111" y="136080"/>
                </a:lnTo>
                <a:lnTo>
                  <a:pt x="53289" y="136270"/>
                </a:lnTo>
                <a:lnTo>
                  <a:pt x="53568" y="136321"/>
                </a:lnTo>
                <a:lnTo>
                  <a:pt x="59496" y="135394"/>
                </a:lnTo>
                <a:lnTo>
                  <a:pt x="54101" y="135394"/>
                </a:lnTo>
                <a:lnTo>
                  <a:pt x="53902" y="126296"/>
                </a:lnTo>
                <a:close/>
              </a:path>
              <a:path w="137159" h="136525">
                <a:moveTo>
                  <a:pt x="127304" y="93967"/>
                </a:moveTo>
                <a:lnTo>
                  <a:pt x="127152" y="94005"/>
                </a:lnTo>
                <a:lnTo>
                  <a:pt x="127036" y="94145"/>
                </a:lnTo>
                <a:lnTo>
                  <a:pt x="102193" y="115665"/>
                </a:lnTo>
                <a:lnTo>
                  <a:pt x="79832" y="128046"/>
                </a:lnTo>
                <a:lnTo>
                  <a:pt x="62842" y="133785"/>
                </a:lnTo>
                <a:lnTo>
                  <a:pt x="54101" y="135394"/>
                </a:lnTo>
                <a:lnTo>
                  <a:pt x="59496" y="135394"/>
                </a:lnTo>
                <a:lnTo>
                  <a:pt x="60194" y="135285"/>
                </a:lnTo>
                <a:lnTo>
                  <a:pt x="77112" y="130117"/>
                </a:lnTo>
                <a:lnTo>
                  <a:pt x="100744" y="117701"/>
                </a:lnTo>
                <a:lnTo>
                  <a:pt x="127507" y="94919"/>
                </a:lnTo>
                <a:lnTo>
                  <a:pt x="132937" y="94919"/>
                </a:lnTo>
                <a:lnTo>
                  <a:pt x="133671" y="94145"/>
                </a:lnTo>
                <a:lnTo>
                  <a:pt x="128333" y="94145"/>
                </a:lnTo>
                <a:lnTo>
                  <a:pt x="127901" y="94106"/>
                </a:lnTo>
                <a:lnTo>
                  <a:pt x="127304" y="93967"/>
                </a:lnTo>
                <a:close/>
              </a:path>
              <a:path w="137159" h="136525">
                <a:moveTo>
                  <a:pt x="53279" y="97964"/>
                </a:moveTo>
                <a:lnTo>
                  <a:pt x="53902" y="126296"/>
                </a:lnTo>
                <a:lnTo>
                  <a:pt x="55341" y="109021"/>
                </a:lnTo>
                <a:lnTo>
                  <a:pt x="53279" y="97964"/>
                </a:lnTo>
                <a:close/>
              </a:path>
              <a:path w="137159" h="136525">
                <a:moveTo>
                  <a:pt x="107403" y="888"/>
                </a:moveTo>
                <a:lnTo>
                  <a:pt x="105613" y="888"/>
                </a:lnTo>
                <a:lnTo>
                  <a:pt x="109829" y="3428"/>
                </a:lnTo>
                <a:lnTo>
                  <a:pt x="113347" y="8432"/>
                </a:lnTo>
                <a:lnTo>
                  <a:pt x="117809" y="23394"/>
                </a:lnTo>
                <a:lnTo>
                  <a:pt x="115677" y="44694"/>
                </a:lnTo>
                <a:lnTo>
                  <a:pt x="106712" y="69644"/>
                </a:lnTo>
                <a:lnTo>
                  <a:pt x="90665" y="95592"/>
                </a:lnTo>
                <a:lnTo>
                  <a:pt x="90347" y="95923"/>
                </a:lnTo>
                <a:lnTo>
                  <a:pt x="87515" y="98678"/>
                </a:lnTo>
                <a:lnTo>
                  <a:pt x="88544" y="101218"/>
                </a:lnTo>
                <a:lnTo>
                  <a:pt x="89484" y="101625"/>
                </a:lnTo>
                <a:lnTo>
                  <a:pt x="91338" y="101625"/>
                </a:lnTo>
                <a:lnTo>
                  <a:pt x="91973" y="101599"/>
                </a:lnTo>
                <a:lnTo>
                  <a:pt x="95021" y="101345"/>
                </a:lnTo>
                <a:lnTo>
                  <a:pt x="95966" y="100825"/>
                </a:lnTo>
                <a:lnTo>
                  <a:pt x="90233" y="100825"/>
                </a:lnTo>
                <a:lnTo>
                  <a:pt x="89255" y="100609"/>
                </a:lnTo>
                <a:lnTo>
                  <a:pt x="88684" y="99225"/>
                </a:lnTo>
                <a:lnTo>
                  <a:pt x="90157" y="97320"/>
                </a:lnTo>
                <a:lnTo>
                  <a:pt x="91325" y="96177"/>
                </a:lnTo>
                <a:lnTo>
                  <a:pt x="107531" y="69941"/>
                </a:lnTo>
                <a:lnTo>
                  <a:pt x="116550" y="44688"/>
                </a:lnTo>
                <a:lnTo>
                  <a:pt x="118645" y="23128"/>
                </a:lnTo>
                <a:lnTo>
                  <a:pt x="114084" y="7937"/>
                </a:lnTo>
                <a:lnTo>
                  <a:pt x="110375" y="2666"/>
                </a:lnTo>
                <a:lnTo>
                  <a:pt x="107403" y="888"/>
                </a:lnTo>
                <a:close/>
              </a:path>
              <a:path w="137159" h="136525">
                <a:moveTo>
                  <a:pt x="131013" y="83807"/>
                </a:moveTo>
                <a:lnTo>
                  <a:pt x="130670" y="83807"/>
                </a:lnTo>
                <a:lnTo>
                  <a:pt x="125777" y="84701"/>
                </a:lnTo>
                <a:lnTo>
                  <a:pt x="119889" y="87017"/>
                </a:lnTo>
                <a:lnTo>
                  <a:pt x="113480" y="90204"/>
                </a:lnTo>
                <a:lnTo>
                  <a:pt x="106241" y="94145"/>
                </a:lnTo>
                <a:lnTo>
                  <a:pt x="94767" y="100482"/>
                </a:lnTo>
                <a:lnTo>
                  <a:pt x="90233" y="100825"/>
                </a:lnTo>
                <a:lnTo>
                  <a:pt x="95966" y="100825"/>
                </a:lnTo>
                <a:lnTo>
                  <a:pt x="108425" y="93967"/>
                </a:lnTo>
                <a:lnTo>
                  <a:pt x="114202" y="90828"/>
                </a:lnTo>
                <a:lnTo>
                  <a:pt x="120842" y="87555"/>
                </a:lnTo>
                <a:lnTo>
                  <a:pt x="126807" y="85313"/>
                </a:lnTo>
                <a:lnTo>
                  <a:pt x="131521" y="84747"/>
                </a:lnTo>
                <a:lnTo>
                  <a:pt x="136282" y="84747"/>
                </a:lnTo>
                <a:lnTo>
                  <a:pt x="136245" y="84442"/>
                </a:lnTo>
                <a:lnTo>
                  <a:pt x="131648" y="83858"/>
                </a:lnTo>
                <a:lnTo>
                  <a:pt x="131013" y="83807"/>
                </a:lnTo>
                <a:close/>
              </a:path>
              <a:path w="137159" h="136525">
                <a:moveTo>
                  <a:pt x="49312" y="82814"/>
                </a:moveTo>
                <a:lnTo>
                  <a:pt x="51214" y="86887"/>
                </a:lnTo>
                <a:lnTo>
                  <a:pt x="53279" y="97964"/>
                </a:lnTo>
                <a:lnTo>
                  <a:pt x="53101" y="89846"/>
                </a:lnTo>
                <a:lnTo>
                  <a:pt x="49312" y="82814"/>
                </a:lnTo>
                <a:close/>
              </a:path>
              <a:path w="137159" h="136525">
                <a:moveTo>
                  <a:pt x="132937" y="94919"/>
                </a:moveTo>
                <a:lnTo>
                  <a:pt x="127507" y="94919"/>
                </a:lnTo>
                <a:lnTo>
                  <a:pt x="128346" y="95046"/>
                </a:lnTo>
                <a:lnTo>
                  <a:pt x="132816" y="95046"/>
                </a:lnTo>
                <a:close/>
              </a:path>
              <a:path w="137159" h="136525">
                <a:moveTo>
                  <a:pt x="136282" y="84747"/>
                </a:moveTo>
                <a:lnTo>
                  <a:pt x="131521" y="84747"/>
                </a:lnTo>
                <a:lnTo>
                  <a:pt x="134289" y="85102"/>
                </a:lnTo>
                <a:lnTo>
                  <a:pt x="135737" y="86347"/>
                </a:lnTo>
                <a:lnTo>
                  <a:pt x="135458" y="90919"/>
                </a:lnTo>
                <a:lnTo>
                  <a:pt x="132257" y="94145"/>
                </a:lnTo>
                <a:lnTo>
                  <a:pt x="133671" y="94145"/>
                </a:lnTo>
                <a:lnTo>
                  <a:pt x="136309" y="91363"/>
                </a:lnTo>
                <a:lnTo>
                  <a:pt x="136550" y="87555"/>
                </a:lnTo>
                <a:lnTo>
                  <a:pt x="136477" y="86347"/>
                </a:lnTo>
                <a:lnTo>
                  <a:pt x="136282" y="84747"/>
                </a:lnTo>
                <a:close/>
              </a:path>
              <a:path w="137159" h="136525">
                <a:moveTo>
                  <a:pt x="39594" y="64775"/>
                </a:moveTo>
                <a:lnTo>
                  <a:pt x="49312" y="82814"/>
                </a:lnTo>
                <a:lnTo>
                  <a:pt x="42965" y="69219"/>
                </a:lnTo>
                <a:lnTo>
                  <a:pt x="39594" y="64775"/>
                </a:lnTo>
                <a:close/>
              </a:path>
              <a:path w="137159" h="136525">
                <a:moveTo>
                  <a:pt x="89433" y="3746"/>
                </a:moveTo>
                <a:lnTo>
                  <a:pt x="87833" y="3746"/>
                </a:lnTo>
                <a:lnTo>
                  <a:pt x="66393" y="5483"/>
                </a:lnTo>
                <a:lnTo>
                  <a:pt x="44586" y="10677"/>
                </a:lnTo>
                <a:lnTo>
                  <a:pt x="22489" y="19305"/>
                </a:lnTo>
                <a:lnTo>
                  <a:pt x="50" y="31407"/>
                </a:lnTo>
                <a:lnTo>
                  <a:pt x="0" y="31915"/>
                </a:lnTo>
                <a:lnTo>
                  <a:pt x="101" y="32054"/>
                </a:lnTo>
                <a:lnTo>
                  <a:pt x="3284" y="33537"/>
                </a:lnTo>
                <a:lnTo>
                  <a:pt x="10929" y="37823"/>
                </a:lnTo>
                <a:lnTo>
                  <a:pt x="21377" y="45191"/>
                </a:lnTo>
                <a:lnTo>
                  <a:pt x="32829" y="55854"/>
                </a:lnTo>
                <a:lnTo>
                  <a:pt x="39594" y="64775"/>
                </a:lnTo>
                <a:lnTo>
                  <a:pt x="36114" y="58313"/>
                </a:lnTo>
                <a:lnTo>
                  <a:pt x="14938" y="39384"/>
                </a:lnTo>
                <a:lnTo>
                  <a:pt x="1371" y="31648"/>
                </a:lnTo>
                <a:lnTo>
                  <a:pt x="23387" y="19865"/>
                </a:lnTo>
                <a:lnTo>
                  <a:pt x="45188" y="11415"/>
                </a:lnTo>
                <a:lnTo>
                  <a:pt x="66695" y="6325"/>
                </a:lnTo>
                <a:lnTo>
                  <a:pt x="87833" y="4622"/>
                </a:lnTo>
                <a:lnTo>
                  <a:pt x="90553" y="4622"/>
                </a:lnTo>
                <a:lnTo>
                  <a:pt x="90728" y="4521"/>
                </a:lnTo>
                <a:lnTo>
                  <a:pt x="91651" y="3771"/>
                </a:lnTo>
                <a:lnTo>
                  <a:pt x="90233" y="3771"/>
                </a:lnTo>
                <a:lnTo>
                  <a:pt x="89433" y="3746"/>
                </a:lnTo>
                <a:close/>
              </a:path>
              <a:path w="137159" h="136525">
                <a:moveTo>
                  <a:pt x="90553" y="4622"/>
                </a:moveTo>
                <a:lnTo>
                  <a:pt x="88671" y="4622"/>
                </a:lnTo>
                <a:lnTo>
                  <a:pt x="90487" y="4660"/>
                </a:lnTo>
                <a:close/>
              </a:path>
              <a:path w="137159" h="136525">
                <a:moveTo>
                  <a:pt x="105917" y="0"/>
                </a:moveTo>
                <a:lnTo>
                  <a:pt x="95351" y="0"/>
                </a:lnTo>
                <a:lnTo>
                  <a:pt x="90233" y="3771"/>
                </a:lnTo>
                <a:lnTo>
                  <a:pt x="91651" y="3771"/>
                </a:lnTo>
                <a:lnTo>
                  <a:pt x="95199" y="888"/>
                </a:lnTo>
                <a:lnTo>
                  <a:pt x="107403" y="888"/>
                </a:lnTo>
                <a:lnTo>
                  <a:pt x="105917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8" name="object 2138"/>
          <p:cNvSpPr/>
          <p:nvPr/>
        </p:nvSpPr>
        <p:spPr>
          <a:xfrm>
            <a:off x="8596155" y="4744628"/>
            <a:ext cx="40005" cy="31750"/>
          </a:xfrm>
          <a:custGeom>
            <a:avLst/>
            <a:gdLst/>
            <a:ahLst/>
            <a:cxnLst/>
            <a:rect l="l" t="t" r="r" b="b"/>
            <a:pathLst>
              <a:path w="40004" h="31750">
                <a:moveTo>
                  <a:pt x="88" y="9982"/>
                </a:moveTo>
                <a:lnTo>
                  <a:pt x="0" y="11849"/>
                </a:lnTo>
                <a:lnTo>
                  <a:pt x="3904" y="24311"/>
                </a:lnTo>
                <a:lnTo>
                  <a:pt x="13717" y="31316"/>
                </a:lnTo>
                <a:lnTo>
                  <a:pt x="25390" y="31499"/>
                </a:lnTo>
                <a:lnTo>
                  <a:pt x="29803" y="27774"/>
                </a:lnTo>
                <a:lnTo>
                  <a:pt x="13771" y="27774"/>
                </a:lnTo>
                <a:lnTo>
                  <a:pt x="4311" y="21443"/>
                </a:lnTo>
                <a:lnTo>
                  <a:pt x="88" y="9982"/>
                </a:lnTo>
                <a:close/>
              </a:path>
              <a:path w="40004" h="31750">
                <a:moveTo>
                  <a:pt x="35788" y="0"/>
                </a:moveTo>
                <a:lnTo>
                  <a:pt x="37998" y="5842"/>
                </a:lnTo>
                <a:lnTo>
                  <a:pt x="37668" y="13042"/>
                </a:lnTo>
                <a:lnTo>
                  <a:pt x="33731" y="20078"/>
                </a:lnTo>
                <a:lnTo>
                  <a:pt x="24800" y="27734"/>
                </a:lnTo>
                <a:lnTo>
                  <a:pt x="13771" y="27774"/>
                </a:lnTo>
                <a:lnTo>
                  <a:pt x="29803" y="27774"/>
                </a:lnTo>
                <a:lnTo>
                  <a:pt x="34874" y="23495"/>
                </a:lnTo>
                <a:lnTo>
                  <a:pt x="39573" y="15074"/>
                </a:lnTo>
                <a:lnTo>
                  <a:pt x="39293" y="6438"/>
                </a:lnTo>
                <a:lnTo>
                  <a:pt x="35788" y="0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9" name="object 2139"/>
          <p:cNvSpPr/>
          <p:nvPr/>
        </p:nvSpPr>
        <p:spPr>
          <a:xfrm>
            <a:off x="8596256" y="4734328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17132" y="0"/>
                </a:moveTo>
                <a:lnTo>
                  <a:pt x="8070" y="1617"/>
                </a:lnTo>
                <a:lnTo>
                  <a:pt x="3265" y="4268"/>
                </a:lnTo>
                <a:lnTo>
                  <a:pt x="1110" y="9856"/>
                </a:lnTo>
                <a:lnTo>
                  <a:pt x="0" y="20281"/>
                </a:lnTo>
                <a:lnTo>
                  <a:pt x="3981" y="31594"/>
                </a:lnTo>
                <a:lnTo>
                  <a:pt x="13047" y="37679"/>
                </a:lnTo>
                <a:lnTo>
                  <a:pt x="23997" y="37589"/>
                </a:lnTo>
                <a:lnTo>
                  <a:pt x="33629" y="30378"/>
                </a:lnTo>
                <a:lnTo>
                  <a:pt x="37291" y="20156"/>
                </a:lnTo>
                <a:lnTo>
                  <a:pt x="35486" y="9750"/>
                </a:lnTo>
                <a:lnTo>
                  <a:pt x="28628" y="2064"/>
                </a:lnTo>
                <a:lnTo>
                  <a:pt x="1713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0" name="object 2140"/>
          <p:cNvSpPr/>
          <p:nvPr/>
        </p:nvSpPr>
        <p:spPr>
          <a:xfrm>
            <a:off x="8595814" y="473373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8639" y="876"/>
                </a:moveTo>
                <a:lnTo>
                  <a:pt x="26832" y="876"/>
                </a:lnTo>
                <a:lnTo>
                  <a:pt x="32242" y="4127"/>
                </a:lnTo>
                <a:lnTo>
                  <a:pt x="35150" y="9791"/>
                </a:lnTo>
                <a:lnTo>
                  <a:pt x="38554" y="16344"/>
                </a:lnTo>
                <a:lnTo>
                  <a:pt x="37970" y="24752"/>
                </a:lnTo>
                <a:lnTo>
                  <a:pt x="30134" y="35737"/>
                </a:lnTo>
                <a:lnTo>
                  <a:pt x="24711" y="38633"/>
                </a:lnTo>
                <a:lnTo>
                  <a:pt x="13955" y="38633"/>
                </a:lnTo>
                <a:lnTo>
                  <a:pt x="18831" y="39522"/>
                </a:lnTo>
                <a:lnTo>
                  <a:pt x="25003" y="39522"/>
                </a:lnTo>
                <a:lnTo>
                  <a:pt x="30680" y="36499"/>
                </a:lnTo>
                <a:lnTo>
                  <a:pt x="38871" y="24980"/>
                </a:lnTo>
                <a:lnTo>
                  <a:pt x="39481" y="16205"/>
                </a:lnTo>
                <a:lnTo>
                  <a:pt x="32864" y="3403"/>
                </a:lnTo>
                <a:lnTo>
                  <a:pt x="28639" y="876"/>
                </a:lnTo>
                <a:close/>
              </a:path>
              <a:path w="40004" h="40004">
                <a:moveTo>
                  <a:pt x="1007" y="25301"/>
                </a:moveTo>
                <a:lnTo>
                  <a:pt x="1203" y="32397"/>
                </a:lnTo>
                <a:lnTo>
                  <a:pt x="10372" y="38633"/>
                </a:lnTo>
                <a:lnTo>
                  <a:pt x="13955" y="38633"/>
                </a:lnTo>
                <a:lnTo>
                  <a:pt x="12191" y="38311"/>
                </a:lnTo>
                <a:lnTo>
                  <a:pt x="6213" y="34742"/>
                </a:lnTo>
                <a:lnTo>
                  <a:pt x="1836" y="28908"/>
                </a:lnTo>
                <a:lnTo>
                  <a:pt x="1007" y="25301"/>
                </a:lnTo>
                <a:close/>
              </a:path>
              <a:path w="40004" h="40004">
                <a:moveTo>
                  <a:pt x="27175" y="0"/>
                </a:moveTo>
                <a:lnTo>
                  <a:pt x="19440" y="0"/>
                </a:lnTo>
                <a:lnTo>
                  <a:pt x="18475" y="50"/>
                </a:lnTo>
                <a:lnTo>
                  <a:pt x="0" y="20916"/>
                </a:lnTo>
                <a:lnTo>
                  <a:pt x="1007" y="25301"/>
                </a:lnTo>
                <a:lnTo>
                  <a:pt x="889" y="20904"/>
                </a:lnTo>
                <a:lnTo>
                  <a:pt x="4092" y="10474"/>
                </a:lnTo>
                <a:lnTo>
                  <a:pt x="19466" y="876"/>
                </a:lnTo>
                <a:lnTo>
                  <a:pt x="28639" y="876"/>
                </a:lnTo>
                <a:lnTo>
                  <a:pt x="27175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1" name="object 2141"/>
          <p:cNvSpPr/>
          <p:nvPr/>
        </p:nvSpPr>
        <p:spPr>
          <a:xfrm>
            <a:off x="8596256" y="4734328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17132" y="0"/>
                </a:moveTo>
                <a:lnTo>
                  <a:pt x="8070" y="1617"/>
                </a:lnTo>
                <a:lnTo>
                  <a:pt x="3265" y="4268"/>
                </a:lnTo>
                <a:lnTo>
                  <a:pt x="1110" y="9856"/>
                </a:lnTo>
                <a:lnTo>
                  <a:pt x="0" y="20281"/>
                </a:lnTo>
                <a:lnTo>
                  <a:pt x="3981" y="31594"/>
                </a:lnTo>
                <a:lnTo>
                  <a:pt x="13047" y="37679"/>
                </a:lnTo>
                <a:lnTo>
                  <a:pt x="23997" y="37589"/>
                </a:lnTo>
                <a:lnTo>
                  <a:pt x="33629" y="30378"/>
                </a:lnTo>
                <a:lnTo>
                  <a:pt x="37291" y="20156"/>
                </a:lnTo>
                <a:lnTo>
                  <a:pt x="35486" y="9750"/>
                </a:lnTo>
                <a:lnTo>
                  <a:pt x="28628" y="2064"/>
                </a:lnTo>
                <a:lnTo>
                  <a:pt x="1713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2" name="object 2142"/>
          <p:cNvSpPr/>
          <p:nvPr/>
        </p:nvSpPr>
        <p:spPr>
          <a:xfrm>
            <a:off x="8595814" y="473373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8639" y="876"/>
                </a:moveTo>
                <a:lnTo>
                  <a:pt x="26832" y="876"/>
                </a:lnTo>
                <a:lnTo>
                  <a:pt x="32242" y="4127"/>
                </a:lnTo>
                <a:lnTo>
                  <a:pt x="35150" y="9791"/>
                </a:lnTo>
                <a:lnTo>
                  <a:pt x="38554" y="16344"/>
                </a:lnTo>
                <a:lnTo>
                  <a:pt x="37970" y="24752"/>
                </a:lnTo>
                <a:lnTo>
                  <a:pt x="30134" y="35737"/>
                </a:lnTo>
                <a:lnTo>
                  <a:pt x="24711" y="38633"/>
                </a:lnTo>
                <a:lnTo>
                  <a:pt x="13955" y="38633"/>
                </a:lnTo>
                <a:lnTo>
                  <a:pt x="18831" y="39522"/>
                </a:lnTo>
                <a:lnTo>
                  <a:pt x="25003" y="39522"/>
                </a:lnTo>
                <a:lnTo>
                  <a:pt x="30680" y="36499"/>
                </a:lnTo>
                <a:lnTo>
                  <a:pt x="38871" y="24980"/>
                </a:lnTo>
                <a:lnTo>
                  <a:pt x="39481" y="16205"/>
                </a:lnTo>
                <a:lnTo>
                  <a:pt x="32864" y="3403"/>
                </a:lnTo>
                <a:lnTo>
                  <a:pt x="28639" y="876"/>
                </a:lnTo>
                <a:close/>
              </a:path>
              <a:path w="40004" h="40004">
                <a:moveTo>
                  <a:pt x="1007" y="25301"/>
                </a:moveTo>
                <a:lnTo>
                  <a:pt x="1203" y="32397"/>
                </a:lnTo>
                <a:lnTo>
                  <a:pt x="10372" y="38633"/>
                </a:lnTo>
                <a:lnTo>
                  <a:pt x="13955" y="38633"/>
                </a:lnTo>
                <a:lnTo>
                  <a:pt x="12191" y="38311"/>
                </a:lnTo>
                <a:lnTo>
                  <a:pt x="6213" y="34742"/>
                </a:lnTo>
                <a:lnTo>
                  <a:pt x="1836" y="28908"/>
                </a:lnTo>
                <a:lnTo>
                  <a:pt x="1007" y="25301"/>
                </a:lnTo>
                <a:close/>
              </a:path>
              <a:path w="40004" h="40004">
                <a:moveTo>
                  <a:pt x="27175" y="0"/>
                </a:moveTo>
                <a:lnTo>
                  <a:pt x="19440" y="0"/>
                </a:lnTo>
                <a:lnTo>
                  <a:pt x="18475" y="50"/>
                </a:lnTo>
                <a:lnTo>
                  <a:pt x="0" y="20916"/>
                </a:lnTo>
                <a:lnTo>
                  <a:pt x="1007" y="25301"/>
                </a:lnTo>
                <a:lnTo>
                  <a:pt x="889" y="20904"/>
                </a:lnTo>
                <a:lnTo>
                  <a:pt x="4092" y="10474"/>
                </a:lnTo>
                <a:lnTo>
                  <a:pt x="19466" y="876"/>
                </a:lnTo>
                <a:lnTo>
                  <a:pt x="28639" y="876"/>
                </a:lnTo>
                <a:lnTo>
                  <a:pt x="27175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3" name="object 2143"/>
          <p:cNvSpPr/>
          <p:nvPr/>
        </p:nvSpPr>
        <p:spPr>
          <a:xfrm>
            <a:off x="8596370" y="4737505"/>
            <a:ext cx="20955" cy="25400"/>
          </a:xfrm>
          <a:custGeom>
            <a:avLst/>
            <a:gdLst/>
            <a:ahLst/>
            <a:cxnLst/>
            <a:rect l="l" t="t" r="r" b="b"/>
            <a:pathLst>
              <a:path w="20954" h="25400">
                <a:moveTo>
                  <a:pt x="20954" y="0"/>
                </a:moveTo>
                <a:lnTo>
                  <a:pt x="18160" y="203"/>
                </a:lnTo>
                <a:lnTo>
                  <a:pt x="5727" y="634"/>
                </a:lnTo>
                <a:lnTo>
                  <a:pt x="0" y="23710"/>
                </a:lnTo>
                <a:lnTo>
                  <a:pt x="8915" y="25285"/>
                </a:lnTo>
                <a:lnTo>
                  <a:pt x="11315" y="18834"/>
                </a:lnTo>
                <a:lnTo>
                  <a:pt x="10515" y="7708"/>
                </a:lnTo>
                <a:lnTo>
                  <a:pt x="19786" y="1904"/>
                </a:lnTo>
                <a:lnTo>
                  <a:pt x="20954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4" name="object 2144"/>
          <p:cNvSpPr/>
          <p:nvPr/>
        </p:nvSpPr>
        <p:spPr>
          <a:xfrm>
            <a:off x="8596245" y="4734333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4178" y="8305"/>
                </a:moveTo>
                <a:lnTo>
                  <a:pt x="2070" y="11226"/>
                </a:lnTo>
                <a:lnTo>
                  <a:pt x="444" y="15074"/>
                </a:lnTo>
                <a:lnTo>
                  <a:pt x="0" y="20281"/>
                </a:lnTo>
                <a:lnTo>
                  <a:pt x="3983" y="31589"/>
                </a:lnTo>
                <a:lnTo>
                  <a:pt x="13054" y="37674"/>
                </a:lnTo>
                <a:lnTo>
                  <a:pt x="24008" y="37587"/>
                </a:lnTo>
                <a:lnTo>
                  <a:pt x="26399" y="35798"/>
                </a:lnTo>
                <a:lnTo>
                  <a:pt x="16949" y="35798"/>
                </a:lnTo>
                <a:lnTo>
                  <a:pt x="8770" y="34281"/>
                </a:lnTo>
                <a:lnTo>
                  <a:pt x="2425" y="25895"/>
                </a:lnTo>
                <a:lnTo>
                  <a:pt x="368" y="19215"/>
                </a:lnTo>
                <a:lnTo>
                  <a:pt x="1308" y="13423"/>
                </a:lnTo>
                <a:lnTo>
                  <a:pt x="4178" y="8305"/>
                </a:lnTo>
                <a:close/>
              </a:path>
              <a:path w="37465" h="38100">
                <a:moveTo>
                  <a:pt x="23571" y="2501"/>
                </a:moveTo>
                <a:lnTo>
                  <a:pt x="17805" y="6083"/>
                </a:lnTo>
                <a:lnTo>
                  <a:pt x="17386" y="6426"/>
                </a:lnTo>
                <a:lnTo>
                  <a:pt x="13497" y="12027"/>
                </a:lnTo>
                <a:lnTo>
                  <a:pt x="13119" y="18343"/>
                </a:lnTo>
                <a:lnTo>
                  <a:pt x="15664" y="24305"/>
                </a:lnTo>
                <a:lnTo>
                  <a:pt x="20548" y="28841"/>
                </a:lnTo>
                <a:lnTo>
                  <a:pt x="22397" y="33099"/>
                </a:lnTo>
                <a:lnTo>
                  <a:pt x="16949" y="35798"/>
                </a:lnTo>
                <a:lnTo>
                  <a:pt x="26399" y="35798"/>
                </a:lnTo>
                <a:lnTo>
                  <a:pt x="33642" y="30378"/>
                </a:lnTo>
                <a:lnTo>
                  <a:pt x="37299" y="20154"/>
                </a:lnTo>
                <a:lnTo>
                  <a:pt x="35494" y="9745"/>
                </a:lnTo>
                <a:lnTo>
                  <a:pt x="29714" y="3263"/>
                </a:lnTo>
                <a:lnTo>
                  <a:pt x="23977" y="3263"/>
                </a:lnTo>
                <a:lnTo>
                  <a:pt x="23571" y="2501"/>
                </a:lnTo>
                <a:close/>
              </a:path>
              <a:path w="37465" h="38100">
                <a:moveTo>
                  <a:pt x="22781" y="1009"/>
                </a:moveTo>
                <a:lnTo>
                  <a:pt x="23977" y="3263"/>
                </a:lnTo>
                <a:lnTo>
                  <a:pt x="29714" y="3263"/>
                </a:lnTo>
                <a:lnTo>
                  <a:pt x="28639" y="2058"/>
                </a:lnTo>
                <a:lnTo>
                  <a:pt x="22781" y="1009"/>
                </a:lnTo>
                <a:close/>
              </a:path>
              <a:path w="37465" h="38100">
                <a:moveTo>
                  <a:pt x="17432" y="51"/>
                </a:moveTo>
                <a:lnTo>
                  <a:pt x="22781" y="1009"/>
                </a:lnTo>
                <a:lnTo>
                  <a:pt x="19265" y="253"/>
                </a:lnTo>
                <a:lnTo>
                  <a:pt x="17432" y="51"/>
                </a:lnTo>
                <a:close/>
              </a:path>
              <a:path w="37465" h="38100">
                <a:moveTo>
                  <a:pt x="17215" y="12"/>
                </a:moveTo>
                <a:lnTo>
                  <a:pt x="17081" y="12"/>
                </a:lnTo>
                <a:lnTo>
                  <a:pt x="17432" y="51"/>
                </a:lnTo>
                <a:lnTo>
                  <a:pt x="17215" y="12"/>
                </a:lnTo>
                <a:close/>
              </a:path>
              <a:path w="37465" h="38100">
                <a:moveTo>
                  <a:pt x="17145" y="0"/>
                </a:move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5" name="object 2145"/>
          <p:cNvSpPr/>
          <p:nvPr/>
        </p:nvSpPr>
        <p:spPr>
          <a:xfrm>
            <a:off x="8611624" y="4739346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5595" y="0"/>
                </a:moveTo>
                <a:lnTo>
                  <a:pt x="4457" y="177"/>
                </a:lnTo>
                <a:lnTo>
                  <a:pt x="0" y="4991"/>
                </a:lnTo>
                <a:lnTo>
                  <a:pt x="203" y="16700"/>
                </a:lnTo>
                <a:lnTo>
                  <a:pt x="4787" y="21374"/>
                </a:lnTo>
                <a:lnTo>
                  <a:pt x="15925" y="21170"/>
                </a:lnTo>
                <a:lnTo>
                  <a:pt x="20370" y="16383"/>
                </a:lnTo>
                <a:lnTo>
                  <a:pt x="20192" y="4673"/>
                </a:lnTo>
                <a:lnTo>
                  <a:pt x="15595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6" name="object 2146"/>
          <p:cNvSpPr/>
          <p:nvPr/>
        </p:nvSpPr>
        <p:spPr>
          <a:xfrm>
            <a:off x="8617366" y="4741208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474" y="0"/>
                </a:moveTo>
                <a:lnTo>
                  <a:pt x="6057" y="76"/>
                </a:lnTo>
                <a:lnTo>
                  <a:pt x="2628" y="101"/>
                </a:lnTo>
                <a:lnTo>
                  <a:pt x="76" y="2984"/>
                </a:lnTo>
                <a:lnTo>
                  <a:pt x="0" y="10693"/>
                </a:lnTo>
                <a:lnTo>
                  <a:pt x="2832" y="13677"/>
                </a:lnTo>
                <a:lnTo>
                  <a:pt x="9690" y="13576"/>
                </a:lnTo>
                <a:lnTo>
                  <a:pt x="12433" y="10477"/>
                </a:lnTo>
                <a:lnTo>
                  <a:pt x="12306" y="2984"/>
                </a:lnTo>
                <a:lnTo>
                  <a:pt x="9474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7" name="object 2147"/>
          <p:cNvSpPr/>
          <p:nvPr/>
        </p:nvSpPr>
        <p:spPr>
          <a:xfrm>
            <a:off x="8435809" y="4702552"/>
            <a:ext cx="241337" cy="135194"/>
          </a:xfrm>
          <a:prstGeom prst="rect">
            <a:avLst/>
          </a:prstGeom>
          <a:blipFill>
            <a:blip r:embed="rId2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8" name="object 2148"/>
          <p:cNvSpPr/>
          <p:nvPr/>
        </p:nvSpPr>
        <p:spPr>
          <a:xfrm>
            <a:off x="8555484" y="4710381"/>
            <a:ext cx="90170" cy="39370"/>
          </a:xfrm>
          <a:custGeom>
            <a:avLst/>
            <a:gdLst/>
            <a:ahLst/>
            <a:cxnLst/>
            <a:rect l="l" t="t" r="r" b="b"/>
            <a:pathLst>
              <a:path w="90170" h="39370">
                <a:moveTo>
                  <a:pt x="65434" y="0"/>
                </a:moveTo>
                <a:lnTo>
                  <a:pt x="25342" y="8228"/>
                </a:lnTo>
                <a:lnTo>
                  <a:pt x="0" y="22858"/>
                </a:lnTo>
                <a:lnTo>
                  <a:pt x="5611" y="26722"/>
                </a:lnTo>
                <a:lnTo>
                  <a:pt x="14329" y="31907"/>
                </a:lnTo>
                <a:lnTo>
                  <a:pt x="23268" y="38573"/>
                </a:lnTo>
                <a:lnTo>
                  <a:pt x="23801" y="39063"/>
                </a:lnTo>
                <a:lnTo>
                  <a:pt x="25615" y="39063"/>
                </a:lnTo>
                <a:lnTo>
                  <a:pt x="26367" y="36731"/>
                </a:lnTo>
                <a:lnTo>
                  <a:pt x="29199" y="31981"/>
                </a:lnTo>
                <a:lnTo>
                  <a:pt x="64463" y="7985"/>
                </a:lnTo>
                <a:lnTo>
                  <a:pt x="88912" y="7985"/>
                </a:lnTo>
                <a:lnTo>
                  <a:pt x="84648" y="3825"/>
                </a:lnTo>
                <a:lnTo>
                  <a:pt x="78729" y="1920"/>
                </a:lnTo>
                <a:lnTo>
                  <a:pt x="72248" y="481"/>
                </a:lnTo>
                <a:lnTo>
                  <a:pt x="65434" y="0"/>
                </a:lnTo>
                <a:close/>
              </a:path>
              <a:path w="90170" h="39370">
                <a:moveTo>
                  <a:pt x="88912" y="7985"/>
                </a:moveTo>
                <a:lnTo>
                  <a:pt x="64463" y="7985"/>
                </a:lnTo>
                <a:lnTo>
                  <a:pt x="73320" y="9509"/>
                </a:lnTo>
                <a:lnTo>
                  <a:pt x="80507" y="15293"/>
                </a:lnTo>
                <a:lnTo>
                  <a:pt x="83009" y="18837"/>
                </a:lnTo>
                <a:lnTo>
                  <a:pt x="87048" y="25199"/>
                </a:lnTo>
                <a:lnTo>
                  <a:pt x="89963" y="16524"/>
                </a:lnTo>
                <a:lnTo>
                  <a:pt x="89963" y="9010"/>
                </a:lnTo>
                <a:lnTo>
                  <a:pt x="88912" y="7985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9" name="object 2149"/>
          <p:cNvSpPr/>
          <p:nvPr/>
        </p:nvSpPr>
        <p:spPr>
          <a:xfrm>
            <a:off x="8589733" y="4733963"/>
            <a:ext cx="87731" cy="104660"/>
          </a:xfrm>
          <a:prstGeom prst="rect">
            <a:avLst/>
          </a:prstGeom>
          <a:blipFill>
            <a:blip r:embed="rId2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0" name="object 2150"/>
          <p:cNvSpPr/>
          <p:nvPr/>
        </p:nvSpPr>
        <p:spPr>
          <a:xfrm>
            <a:off x="8504115" y="4718152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565" y="0"/>
                </a:moveTo>
                <a:lnTo>
                  <a:pt x="863" y="1066"/>
                </a:lnTo>
                <a:lnTo>
                  <a:pt x="0" y="1562"/>
                </a:lnTo>
                <a:lnTo>
                  <a:pt x="3104" y="3021"/>
                </a:lnTo>
                <a:lnTo>
                  <a:pt x="10093" y="7372"/>
                </a:lnTo>
                <a:lnTo>
                  <a:pt x="19020" y="15399"/>
                </a:lnTo>
                <a:lnTo>
                  <a:pt x="27940" y="27889"/>
                </a:lnTo>
                <a:lnTo>
                  <a:pt x="32080" y="25603"/>
                </a:lnTo>
                <a:lnTo>
                  <a:pt x="34513" y="24500"/>
                </a:lnTo>
                <a:lnTo>
                  <a:pt x="23959" y="13994"/>
                </a:lnTo>
                <a:lnTo>
                  <a:pt x="13593" y="6315"/>
                </a:lnTo>
                <a:lnTo>
                  <a:pt x="5623" y="1562"/>
                </a:lnTo>
                <a:lnTo>
                  <a:pt x="2565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1" name="object 2151"/>
          <p:cNvSpPr/>
          <p:nvPr/>
        </p:nvSpPr>
        <p:spPr>
          <a:xfrm>
            <a:off x="8441743" y="4803554"/>
            <a:ext cx="22225" cy="7620"/>
          </a:xfrm>
          <a:custGeom>
            <a:avLst/>
            <a:gdLst/>
            <a:ahLst/>
            <a:cxnLst/>
            <a:rect l="l" t="t" r="r" b="b"/>
            <a:pathLst>
              <a:path w="22225" h="7620">
                <a:moveTo>
                  <a:pt x="9832" y="0"/>
                </a:moveTo>
                <a:lnTo>
                  <a:pt x="0" y="2720"/>
                </a:lnTo>
                <a:lnTo>
                  <a:pt x="378" y="3089"/>
                </a:lnTo>
                <a:lnTo>
                  <a:pt x="10975" y="3276"/>
                </a:lnTo>
                <a:lnTo>
                  <a:pt x="19242" y="7543"/>
                </a:lnTo>
                <a:lnTo>
                  <a:pt x="21071" y="4800"/>
                </a:lnTo>
                <a:lnTo>
                  <a:pt x="22011" y="3454"/>
                </a:lnTo>
                <a:lnTo>
                  <a:pt x="18353" y="2159"/>
                </a:lnTo>
                <a:lnTo>
                  <a:pt x="9832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2" name="object 2152"/>
          <p:cNvSpPr/>
          <p:nvPr/>
        </p:nvSpPr>
        <p:spPr>
          <a:xfrm>
            <a:off x="8494692" y="4731415"/>
            <a:ext cx="27940" cy="24130"/>
          </a:xfrm>
          <a:custGeom>
            <a:avLst/>
            <a:gdLst/>
            <a:ahLst/>
            <a:cxnLst/>
            <a:rect l="l" t="t" r="r" b="b"/>
            <a:pathLst>
              <a:path w="27940" h="24129">
                <a:moveTo>
                  <a:pt x="0" y="0"/>
                </a:moveTo>
                <a:lnTo>
                  <a:pt x="9102" y="5354"/>
                </a:lnTo>
                <a:lnTo>
                  <a:pt x="14430" y="9639"/>
                </a:lnTo>
                <a:lnTo>
                  <a:pt x="18048" y="15105"/>
                </a:lnTo>
                <a:lnTo>
                  <a:pt x="22021" y="24002"/>
                </a:lnTo>
                <a:lnTo>
                  <a:pt x="25971" y="21386"/>
                </a:lnTo>
                <a:lnTo>
                  <a:pt x="27787" y="20256"/>
                </a:lnTo>
                <a:lnTo>
                  <a:pt x="19588" y="9945"/>
                </a:lnTo>
                <a:lnTo>
                  <a:pt x="13960" y="4398"/>
                </a:lnTo>
                <a:lnTo>
                  <a:pt x="8299" y="171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3" name="object 2153"/>
          <p:cNvSpPr/>
          <p:nvPr/>
        </p:nvSpPr>
        <p:spPr>
          <a:xfrm>
            <a:off x="8449853" y="4787408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10858" y="0"/>
                </a:moveTo>
                <a:lnTo>
                  <a:pt x="0" y="1409"/>
                </a:lnTo>
                <a:lnTo>
                  <a:pt x="13462" y="3340"/>
                </a:lnTo>
                <a:lnTo>
                  <a:pt x="19583" y="11938"/>
                </a:lnTo>
                <a:lnTo>
                  <a:pt x="21793" y="9118"/>
                </a:lnTo>
                <a:lnTo>
                  <a:pt x="22910" y="7759"/>
                </a:lnTo>
                <a:lnTo>
                  <a:pt x="20281" y="5905"/>
                </a:lnTo>
                <a:lnTo>
                  <a:pt x="10858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4" name="object 2154"/>
          <p:cNvSpPr/>
          <p:nvPr/>
        </p:nvSpPr>
        <p:spPr>
          <a:xfrm>
            <a:off x="8460469" y="4771218"/>
            <a:ext cx="23495" cy="16510"/>
          </a:xfrm>
          <a:custGeom>
            <a:avLst/>
            <a:gdLst/>
            <a:ahLst/>
            <a:cxnLst/>
            <a:rect l="l" t="t" r="r" b="b"/>
            <a:pathLst>
              <a:path w="23495" h="16510">
                <a:moveTo>
                  <a:pt x="0" y="0"/>
                </a:moveTo>
                <a:lnTo>
                  <a:pt x="13004" y="5867"/>
                </a:lnTo>
                <a:lnTo>
                  <a:pt x="19075" y="16141"/>
                </a:lnTo>
                <a:lnTo>
                  <a:pt x="21805" y="13233"/>
                </a:lnTo>
                <a:lnTo>
                  <a:pt x="23164" y="11836"/>
                </a:lnTo>
                <a:lnTo>
                  <a:pt x="14989" y="4893"/>
                </a:lnTo>
                <a:lnTo>
                  <a:pt x="9856" y="1346"/>
                </a:lnTo>
                <a:lnTo>
                  <a:pt x="5583" y="8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5" name="object 2155"/>
          <p:cNvSpPr/>
          <p:nvPr/>
        </p:nvSpPr>
        <p:spPr>
          <a:xfrm>
            <a:off x="8483860" y="4742320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0" y="0"/>
                </a:moveTo>
                <a:lnTo>
                  <a:pt x="7983" y="6032"/>
                </a:lnTo>
                <a:lnTo>
                  <a:pt x="12477" y="10590"/>
                </a:lnTo>
                <a:lnTo>
                  <a:pt x="15134" y="15964"/>
                </a:lnTo>
                <a:lnTo>
                  <a:pt x="17602" y="24447"/>
                </a:lnTo>
                <a:lnTo>
                  <a:pt x="19342" y="23012"/>
                </a:lnTo>
                <a:lnTo>
                  <a:pt x="21056" y="21653"/>
                </a:lnTo>
                <a:lnTo>
                  <a:pt x="22758" y="20370"/>
                </a:lnTo>
                <a:lnTo>
                  <a:pt x="16859" y="11915"/>
                </a:lnTo>
                <a:lnTo>
                  <a:pt x="12522" y="6975"/>
                </a:lnTo>
                <a:lnTo>
                  <a:pt x="7613" y="364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6" name="object 2156"/>
          <p:cNvSpPr/>
          <p:nvPr/>
        </p:nvSpPr>
        <p:spPr>
          <a:xfrm>
            <a:off x="8472889" y="4754817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0" y="0"/>
                </a:moveTo>
                <a:lnTo>
                  <a:pt x="7258" y="6112"/>
                </a:lnTo>
                <a:lnTo>
                  <a:pt x="11583" y="10321"/>
                </a:lnTo>
                <a:lnTo>
                  <a:pt x="14692" y="14583"/>
                </a:lnTo>
                <a:lnTo>
                  <a:pt x="18300" y="20853"/>
                </a:lnTo>
                <a:lnTo>
                  <a:pt x="20815" y="18541"/>
                </a:lnTo>
                <a:lnTo>
                  <a:pt x="22059" y="17462"/>
                </a:lnTo>
                <a:lnTo>
                  <a:pt x="18364" y="13826"/>
                </a:lnTo>
                <a:lnTo>
                  <a:pt x="12777" y="8759"/>
                </a:lnTo>
                <a:lnTo>
                  <a:pt x="6316" y="367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7" name="object 2157"/>
          <p:cNvSpPr/>
          <p:nvPr/>
        </p:nvSpPr>
        <p:spPr>
          <a:xfrm>
            <a:off x="8488543" y="4778401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248" y="0"/>
                </a:moveTo>
                <a:lnTo>
                  <a:pt x="4114" y="393"/>
                </a:lnTo>
                <a:lnTo>
                  <a:pt x="673" y="3403"/>
                </a:lnTo>
                <a:lnTo>
                  <a:pt x="0" y="5448"/>
                </a:lnTo>
                <a:lnTo>
                  <a:pt x="1765" y="7454"/>
                </a:lnTo>
                <a:lnTo>
                  <a:pt x="3886" y="7061"/>
                </a:lnTo>
                <a:lnTo>
                  <a:pt x="7340" y="4025"/>
                </a:lnTo>
                <a:lnTo>
                  <a:pt x="8001" y="2006"/>
                </a:lnTo>
                <a:lnTo>
                  <a:pt x="624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8" name="object 2158"/>
          <p:cNvSpPr/>
          <p:nvPr/>
        </p:nvSpPr>
        <p:spPr>
          <a:xfrm>
            <a:off x="8486878" y="4807149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426" y="0"/>
                </a:moveTo>
                <a:lnTo>
                  <a:pt x="4305" y="330"/>
                </a:lnTo>
                <a:lnTo>
                  <a:pt x="2527" y="1778"/>
                </a:lnTo>
                <a:lnTo>
                  <a:pt x="736" y="3200"/>
                </a:lnTo>
                <a:lnTo>
                  <a:pt x="0" y="5232"/>
                </a:lnTo>
                <a:lnTo>
                  <a:pt x="1701" y="7289"/>
                </a:lnTo>
                <a:lnTo>
                  <a:pt x="3810" y="6959"/>
                </a:lnTo>
                <a:lnTo>
                  <a:pt x="7378" y="4064"/>
                </a:lnTo>
                <a:lnTo>
                  <a:pt x="8102" y="2082"/>
                </a:lnTo>
                <a:lnTo>
                  <a:pt x="642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9" name="object 2159"/>
          <p:cNvSpPr/>
          <p:nvPr/>
        </p:nvSpPr>
        <p:spPr>
          <a:xfrm>
            <a:off x="8516891" y="4755058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413" y="0"/>
                </a:moveTo>
                <a:lnTo>
                  <a:pt x="4292" y="304"/>
                </a:lnTo>
                <a:lnTo>
                  <a:pt x="2527" y="1765"/>
                </a:lnTo>
                <a:lnTo>
                  <a:pt x="736" y="3213"/>
                </a:lnTo>
                <a:lnTo>
                  <a:pt x="0" y="5219"/>
                </a:lnTo>
                <a:lnTo>
                  <a:pt x="1701" y="7289"/>
                </a:lnTo>
                <a:lnTo>
                  <a:pt x="3810" y="6959"/>
                </a:lnTo>
                <a:lnTo>
                  <a:pt x="7378" y="4051"/>
                </a:lnTo>
                <a:lnTo>
                  <a:pt x="8115" y="2044"/>
                </a:lnTo>
                <a:lnTo>
                  <a:pt x="7251" y="1028"/>
                </a:lnTo>
                <a:lnTo>
                  <a:pt x="641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0" name="object 2160"/>
          <p:cNvSpPr/>
          <p:nvPr/>
        </p:nvSpPr>
        <p:spPr>
          <a:xfrm>
            <a:off x="8546371" y="4754327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62" y="0"/>
                </a:moveTo>
                <a:lnTo>
                  <a:pt x="2095" y="203"/>
                </a:lnTo>
                <a:lnTo>
                  <a:pt x="355" y="1714"/>
                </a:lnTo>
                <a:lnTo>
                  <a:pt x="0" y="2743"/>
                </a:lnTo>
                <a:lnTo>
                  <a:pt x="457" y="3238"/>
                </a:lnTo>
                <a:lnTo>
                  <a:pt x="889" y="3759"/>
                </a:lnTo>
                <a:lnTo>
                  <a:pt x="1968" y="3543"/>
                </a:lnTo>
                <a:lnTo>
                  <a:pt x="3708" y="2019"/>
                </a:lnTo>
                <a:lnTo>
                  <a:pt x="4025" y="1015"/>
                </a:lnTo>
                <a:lnTo>
                  <a:pt x="316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1" name="object 2161"/>
          <p:cNvSpPr/>
          <p:nvPr/>
        </p:nvSpPr>
        <p:spPr>
          <a:xfrm>
            <a:off x="8520289" y="476785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24" y="0"/>
                </a:moveTo>
                <a:lnTo>
                  <a:pt x="2057" y="215"/>
                </a:lnTo>
                <a:lnTo>
                  <a:pt x="317" y="1727"/>
                </a:lnTo>
                <a:lnTo>
                  <a:pt x="0" y="2743"/>
                </a:lnTo>
                <a:lnTo>
                  <a:pt x="419" y="3251"/>
                </a:lnTo>
                <a:lnTo>
                  <a:pt x="876" y="3759"/>
                </a:lnTo>
                <a:lnTo>
                  <a:pt x="1955" y="3556"/>
                </a:lnTo>
                <a:lnTo>
                  <a:pt x="3682" y="2019"/>
                </a:lnTo>
                <a:lnTo>
                  <a:pt x="4013" y="1016"/>
                </a:lnTo>
                <a:lnTo>
                  <a:pt x="3555" y="520"/>
                </a:lnTo>
                <a:lnTo>
                  <a:pt x="312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2" name="object 2162"/>
          <p:cNvSpPr/>
          <p:nvPr/>
        </p:nvSpPr>
        <p:spPr>
          <a:xfrm>
            <a:off x="8505134" y="4772756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36" y="0"/>
                </a:moveTo>
                <a:lnTo>
                  <a:pt x="2070" y="215"/>
                </a:lnTo>
                <a:lnTo>
                  <a:pt x="1137" y="1015"/>
                </a:lnTo>
                <a:lnTo>
                  <a:pt x="330" y="1739"/>
                </a:lnTo>
                <a:lnTo>
                  <a:pt x="0" y="2755"/>
                </a:lnTo>
                <a:lnTo>
                  <a:pt x="876" y="3771"/>
                </a:lnTo>
                <a:lnTo>
                  <a:pt x="1955" y="3568"/>
                </a:lnTo>
                <a:lnTo>
                  <a:pt x="3695" y="2044"/>
                </a:lnTo>
                <a:lnTo>
                  <a:pt x="4025" y="1015"/>
                </a:lnTo>
                <a:lnTo>
                  <a:pt x="3568" y="520"/>
                </a:lnTo>
                <a:lnTo>
                  <a:pt x="313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3" name="object 2163"/>
          <p:cNvSpPr/>
          <p:nvPr/>
        </p:nvSpPr>
        <p:spPr>
          <a:xfrm>
            <a:off x="8490966" y="4788444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9956" y="0"/>
                </a:moveTo>
                <a:lnTo>
                  <a:pt x="6807" y="279"/>
                </a:lnTo>
                <a:lnTo>
                  <a:pt x="4038" y="2171"/>
                </a:lnTo>
                <a:lnTo>
                  <a:pt x="1308" y="4102"/>
                </a:lnTo>
                <a:lnTo>
                  <a:pt x="0" y="6997"/>
                </a:lnTo>
                <a:lnTo>
                  <a:pt x="2273" y="10236"/>
                </a:lnTo>
                <a:lnTo>
                  <a:pt x="5435" y="9931"/>
                </a:lnTo>
                <a:lnTo>
                  <a:pt x="10922" y="6096"/>
                </a:lnTo>
                <a:lnTo>
                  <a:pt x="12242" y="3225"/>
                </a:lnTo>
                <a:lnTo>
                  <a:pt x="99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4" name="object 2164"/>
          <p:cNvSpPr/>
          <p:nvPr/>
        </p:nvSpPr>
        <p:spPr>
          <a:xfrm>
            <a:off x="8532304" y="4747207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9956" y="0"/>
                </a:moveTo>
                <a:lnTo>
                  <a:pt x="6807" y="253"/>
                </a:lnTo>
                <a:lnTo>
                  <a:pt x="4051" y="2171"/>
                </a:lnTo>
                <a:lnTo>
                  <a:pt x="1308" y="4114"/>
                </a:lnTo>
                <a:lnTo>
                  <a:pt x="0" y="6972"/>
                </a:lnTo>
                <a:lnTo>
                  <a:pt x="1117" y="8597"/>
                </a:lnTo>
                <a:lnTo>
                  <a:pt x="2260" y="10210"/>
                </a:lnTo>
                <a:lnTo>
                  <a:pt x="5422" y="9944"/>
                </a:lnTo>
                <a:lnTo>
                  <a:pt x="10934" y="6083"/>
                </a:lnTo>
                <a:lnTo>
                  <a:pt x="12242" y="3213"/>
                </a:lnTo>
                <a:lnTo>
                  <a:pt x="99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5" name="object 2165"/>
          <p:cNvSpPr/>
          <p:nvPr/>
        </p:nvSpPr>
        <p:spPr>
          <a:xfrm>
            <a:off x="8472471" y="4803185"/>
            <a:ext cx="6985" cy="6350"/>
          </a:xfrm>
          <a:custGeom>
            <a:avLst/>
            <a:gdLst/>
            <a:ahLst/>
            <a:cxnLst/>
            <a:rect l="l" t="t" r="r" b="b"/>
            <a:pathLst>
              <a:path w="6984" h="6350">
                <a:moveTo>
                  <a:pt x="5156" y="0"/>
                </a:moveTo>
                <a:lnTo>
                  <a:pt x="3429" y="330"/>
                </a:lnTo>
                <a:lnTo>
                  <a:pt x="1882" y="1651"/>
                </a:lnTo>
                <a:lnTo>
                  <a:pt x="571" y="2806"/>
                </a:lnTo>
                <a:lnTo>
                  <a:pt x="0" y="4495"/>
                </a:lnTo>
                <a:lnTo>
                  <a:pt x="1485" y="6172"/>
                </a:lnTo>
                <a:lnTo>
                  <a:pt x="3225" y="5829"/>
                </a:lnTo>
                <a:lnTo>
                  <a:pt x="6083" y="3340"/>
                </a:lnTo>
                <a:lnTo>
                  <a:pt x="6642" y="1651"/>
                </a:lnTo>
                <a:lnTo>
                  <a:pt x="5918" y="812"/>
                </a:lnTo>
                <a:lnTo>
                  <a:pt x="51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6" name="object 2166"/>
          <p:cNvSpPr/>
          <p:nvPr/>
        </p:nvSpPr>
        <p:spPr>
          <a:xfrm>
            <a:off x="8463198" y="4748491"/>
            <a:ext cx="93345" cy="74295"/>
          </a:xfrm>
          <a:custGeom>
            <a:avLst/>
            <a:gdLst/>
            <a:ahLst/>
            <a:cxnLst/>
            <a:rect l="l" t="t" r="r" b="b"/>
            <a:pathLst>
              <a:path w="93345" h="74295">
                <a:moveTo>
                  <a:pt x="76834" y="0"/>
                </a:moveTo>
                <a:lnTo>
                  <a:pt x="37898" y="19060"/>
                </a:lnTo>
                <a:lnTo>
                  <a:pt x="4398" y="55996"/>
                </a:lnTo>
                <a:lnTo>
                  <a:pt x="0" y="66449"/>
                </a:lnTo>
                <a:lnTo>
                  <a:pt x="6850" y="69725"/>
                </a:lnTo>
                <a:lnTo>
                  <a:pt x="14670" y="73790"/>
                </a:lnTo>
                <a:lnTo>
                  <a:pt x="41310" y="50996"/>
                </a:lnTo>
                <a:lnTo>
                  <a:pt x="69074" y="33772"/>
                </a:lnTo>
                <a:lnTo>
                  <a:pt x="85801" y="24250"/>
                </a:lnTo>
                <a:lnTo>
                  <a:pt x="93113" y="18453"/>
                </a:lnTo>
                <a:lnTo>
                  <a:pt x="92630" y="12401"/>
                </a:lnTo>
                <a:lnTo>
                  <a:pt x="88087" y="5867"/>
                </a:lnTo>
                <a:lnTo>
                  <a:pt x="82593" y="1581"/>
                </a:lnTo>
                <a:lnTo>
                  <a:pt x="76834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7" name="object 2167"/>
          <p:cNvSpPr/>
          <p:nvPr/>
        </p:nvSpPr>
        <p:spPr>
          <a:xfrm>
            <a:off x="8588361" y="4830254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7951" y="0"/>
                </a:moveTo>
                <a:lnTo>
                  <a:pt x="1938" y="6209"/>
                </a:lnTo>
                <a:lnTo>
                  <a:pt x="0" y="8783"/>
                </a:lnTo>
                <a:lnTo>
                  <a:pt x="2413" y="8505"/>
                </a:lnTo>
                <a:lnTo>
                  <a:pt x="2896" y="8153"/>
                </a:lnTo>
                <a:lnTo>
                  <a:pt x="5465" y="8153"/>
                </a:lnTo>
                <a:lnTo>
                  <a:pt x="8538" y="7799"/>
                </a:lnTo>
                <a:lnTo>
                  <a:pt x="11222" y="7359"/>
                </a:lnTo>
                <a:lnTo>
                  <a:pt x="11393" y="6934"/>
                </a:lnTo>
                <a:lnTo>
                  <a:pt x="13812" y="6934"/>
                </a:lnTo>
                <a:lnTo>
                  <a:pt x="15688" y="6626"/>
                </a:lnTo>
                <a:lnTo>
                  <a:pt x="13653" y="3733"/>
                </a:lnTo>
                <a:lnTo>
                  <a:pt x="7951" y="0"/>
                </a:lnTo>
                <a:close/>
              </a:path>
              <a:path w="15875" h="8889">
                <a:moveTo>
                  <a:pt x="5465" y="8153"/>
                </a:moveTo>
                <a:lnTo>
                  <a:pt x="2896" y="8153"/>
                </a:lnTo>
                <a:lnTo>
                  <a:pt x="2759" y="8465"/>
                </a:lnTo>
                <a:lnTo>
                  <a:pt x="5465" y="8153"/>
                </a:lnTo>
                <a:close/>
              </a:path>
              <a:path w="15875" h="8889">
                <a:moveTo>
                  <a:pt x="13812" y="6934"/>
                </a:moveTo>
                <a:lnTo>
                  <a:pt x="11393" y="6934"/>
                </a:lnTo>
                <a:lnTo>
                  <a:pt x="11415" y="7327"/>
                </a:lnTo>
                <a:lnTo>
                  <a:pt x="13812" y="6934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8" name="object 2168"/>
          <p:cNvSpPr/>
          <p:nvPr/>
        </p:nvSpPr>
        <p:spPr>
          <a:xfrm>
            <a:off x="8632862" y="4785159"/>
            <a:ext cx="78740" cy="45720"/>
          </a:xfrm>
          <a:custGeom>
            <a:avLst/>
            <a:gdLst/>
            <a:ahLst/>
            <a:cxnLst/>
            <a:rect l="l" t="t" r="r" b="b"/>
            <a:pathLst>
              <a:path w="78740" h="45720">
                <a:moveTo>
                  <a:pt x="11992" y="0"/>
                </a:moveTo>
                <a:lnTo>
                  <a:pt x="1470" y="164"/>
                </a:lnTo>
                <a:lnTo>
                  <a:pt x="0" y="337"/>
                </a:lnTo>
                <a:lnTo>
                  <a:pt x="0" y="3302"/>
                </a:lnTo>
                <a:lnTo>
                  <a:pt x="2404" y="4572"/>
                </a:lnTo>
                <a:lnTo>
                  <a:pt x="16628" y="9011"/>
                </a:lnTo>
                <a:lnTo>
                  <a:pt x="38526" y="16176"/>
                </a:lnTo>
                <a:lnTo>
                  <a:pt x="56857" y="26814"/>
                </a:lnTo>
                <a:lnTo>
                  <a:pt x="60379" y="41668"/>
                </a:lnTo>
                <a:lnTo>
                  <a:pt x="59257" y="45260"/>
                </a:lnTo>
                <a:lnTo>
                  <a:pt x="63281" y="45260"/>
                </a:lnTo>
                <a:lnTo>
                  <a:pt x="66577" y="43014"/>
                </a:lnTo>
                <a:lnTo>
                  <a:pt x="75165" y="35531"/>
                </a:lnTo>
                <a:lnTo>
                  <a:pt x="78623" y="23779"/>
                </a:lnTo>
                <a:lnTo>
                  <a:pt x="62412" y="10891"/>
                </a:lnTo>
                <a:lnTo>
                  <a:pt x="11992" y="0"/>
                </a:lnTo>
                <a:close/>
              </a:path>
            </a:pathLst>
          </a:custGeom>
          <a:solidFill>
            <a:srgbClr val="7CAEB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9" name="object 2169"/>
          <p:cNvSpPr/>
          <p:nvPr/>
        </p:nvSpPr>
        <p:spPr>
          <a:xfrm>
            <a:off x="8622513" y="4845300"/>
            <a:ext cx="92710" cy="45720"/>
          </a:xfrm>
          <a:custGeom>
            <a:avLst/>
            <a:gdLst/>
            <a:ahLst/>
            <a:cxnLst/>
            <a:rect l="l" t="t" r="r" b="b"/>
            <a:pathLst>
              <a:path w="92709" h="45720">
                <a:moveTo>
                  <a:pt x="76376" y="0"/>
                </a:moveTo>
                <a:lnTo>
                  <a:pt x="75275" y="2404"/>
                </a:lnTo>
                <a:lnTo>
                  <a:pt x="84872" y="9700"/>
                </a:lnTo>
                <a:lnTo>
                  <a:pt x="87379" y="14342"/>
                </a:lnTo>
                <a:lnTo>
                  <a:pt x="48734" y="29821"/>
                </a:lnTo>
                <a:lnTo>
                  <a:pt x="5780" y="39513"/>
                </a:lnTo>
                <a:lnTo>
                  <a:pt x="0" y="40960"/>
                </a:lnTo>
                <a:lnTo>
                  <a:pt x="0" y="43881"/>
                </a:lnTo>
                <a:lnTo>
                  <a:pt x="4891" y="44822"/>
                </a:lnTo>
                <a:lnTo>
                  <a:pt x="21164" y="45284"/>
                </a:lnTo>
                <a:lnTo>
                  <a:pt x="46774" y="42556"/>
                </a:lnTo>
                <a:lnTo>
                  <a:pt x="72801" y="35440"/>
                </a:lnTo>
                <a:lnTo>
                  <a:pt x="90324" y="22736"/>
                </a:lnTo>
                <a:lnTo>
                  <a:pt x="92695" y="9746"/>
                </a:lnTo>
                <a:lnTo>
                  <a:pt x="85114" y="2307"/>
                </a:lnTo>
                <a:lnTo>
                  <a:pt x="76376" y="0"/>
                </a:lnTo>
                <a:close/>
              </a:path>
            </a:pathLst>
          </a:custGeom>
          <a:solidFill>
            <a:srgbClr val="7CAEB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0" name="object 2170"/>
          <p:cNvSpPr/>
          <p:nvPr/>
        </p:nvSpPr>
        <p:spPr>
          <a:xfrm>
            <a:off x="8369264" y="4845875"/>
            <a:ext cx="107314" cy="41275"/>
          </a:xfrm>
          <a:custGeom>
            <a:avLst/>
            <a:gdLst/>
            <a:ahLst/>
            <a:cxnLst/>
            <a:rect l="l" t="t" r="r" b="b"/>
            <a:pathLst>
              <a:path w="107315" h="41275">
                <a:moveTo>
                  <a:pt x="15223" y="0"/>
                </a:moveTo>
                <a:lnTo>
                  <a:pt x="11954" y="0"/>
                </a:lnTo>
                <a:lnTo>
                  <a:pt x="11533" y="25"/>
                </a:lnTo>
                <a:lnTo>
                  <a:pt x="4862" y="3459"/>
                </a:lnTo>
                <a:lnTo>
                  <a:pt x="0" y="8812"/>
                </a:lnTo>
                <a:lnTo>
                  <a:pt x="1812" y="15857"/>
                </a:lnTo>
                <a:lnTo>
                  <a:pt x="43192" y="33440"/>
                </a:lnTo>
                <a:lnTo>
                  <a:pt x="91780" y="40334"/>
                </a:lnTo>
                <a:lnTo>
                  <a:pt x="100139" y="40716"/>
                </a:lnTo>
                <a:lnTo>
                  <a:pt x="107236" y="39827"/>
                </a:lnTo>
                <a:lnTo>
                  <a:pt x="107236" y="37714"/>
                </a:lnTo>
                <a:lnTo>
                  <a:pt x="101474" y="36741"/>
                </a:lnTo>
                <a:lnTo>
                  <a:pt x="84110" y="34281"/>
                </a:lnTo>
                <a:lnTo>
                  <a:pt x="58485" y="29999"/>
                </a:lnTo>
                <a:lnTo>
                  <a:pt x="33441" y="23566"/>
                </a:lnTo>
                <a:lnTo>
                  <a:pt x="17819" y="14655"/>
                </a:lnTo>
                <a:lnTo>
                  <a:pt x="13400" y="8953"/>
                </a:lnTo>
                <a:lnTo>
                  <a:pt x="15012" y="4800"/>
                </a:lnTo>
                <a:lnTo>
                  <a:pt x="18416" y="1892"/>
                </a:lnTo>
                <a:lnTo>
                  <a:pt x="17057" y="266"/>
                </a:lnTo>
                <a:lnTo>
                  <a:pt x="15223" y="0"/>
                </a:lnTo>
                <a:close/>
              </a:path>
            </a:pathLst>
          </a:custGeom>
          <a:solidFill>
            <a:srgbClr val="7CAEB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1" name="object 2171"/>
          <p:cNvSpPr/>
          <p:nvPr/>
        </p:nvSpPr>
        <p:spPr>
          <a:xfrm>
            <a:off x="7552811" y="6290725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1943" y="0"/>
                </a:moveTo>
                <a:lnTo>
                  <a:pt x="546" y="317"/>
                </a:lnTo>
                <a:lnTo>
                  <a:pt x="0" y="2032"/>
                </a:lnTo>
                <a:lnTo>
                  <a:pt x="965" y="3073"/>
                </a:lnTo>
                <a:lnTo>
                  <a:pt x="3860" y="3987"/>
                </a:lnTo>
                <a:lnTo>
                  <a:pt x="5245" y="3657"/>
                </a:lnTo>
                <a:lnTo>
                  <a:pt x="5791" y="1981"/>
                </a:lnTo>
                <a:lnTo>
                  <a:pt x="4825" y="927"/>
                </a:lnTo>
                <a:lnTo>
                  <a:pt x="1943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2" name="object 2172"/>
          <p:cNvSpPr/>
          <p:nvPr/>
        </p:nvSpPr>
        <p:spPr>
          <a:xfrm>
            <a:off x="7549829" y="6264797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914" y="0"/>
                </a:moveTo>
                <a:lnTo>
                  <a:pt x="0" y="673"/>
                </a:lnTo>
                <a:lnTo>
                  <a:pt x="101" y="1574"/>
                </a:lnTo>
                <a:lnTo>
                  <a:pt x="1231" y="3136"/>
                </a:lnTo>
                <a:lnTo>
                  <a:pt x="2070" y="3467"/>
                </a:lnTo>
                <a:lnTo>
                  <a:pt x="2984" y="2819"/>
                </a:lnTo>
                <a:lnTo>
                  <a:pt x="2882" y="1892"/>
                </a:lnTo>
                <a:lnTo>
                  <a:pt x="1739" y="355"/>
                </a:lnTo>
                <a:lnTo>
                  <a:pt x="91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3" name="object 2173"/>
          <p:cNvSpPr/>
          <p:nvPr/>
        </p:nvSpPr>
        <p:spPr>
          <a:xfrm>
            <a:off x="7542471" y="6286925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2082" y="0"/>
                </a:moveTo>
                <a:lnTo>
                  <a:pt x="571" y="355"/>
                </a:lnTo>
                <a:lnTo>
                  <a:pt x="304" y="1257"/>
                </a:lnTo>
                <a:lnTo>
                  <a:pt x="0" y="2184"/>
                </a:lnTo>
                <a:lnTo>
                  <a:pt x="1028" y="3302"/>
                </a:lnTo>
                <a:lnTo>
                  <a:pt x="2552" y="3810"/>
                </a:lnTo>
                <a:lnTo>
                  <a:pt x="4127" y="4279"/>
                </a:lnTo>
                <a:lnTo>
                  <a:pt x="5613" y="3937"/>
                </a:lnTo>
                <a:lnTo>
                  <a:pt x="6184" y="2120"/>
                </a:lnTo>
                <a:lnTo>
                  <a:pt x="5181" y="977"/>
                </a:lnTo>
                <a:lnTo>
                  <a:pt x="208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4" name="object 2174"/>
          <p:cNvSpPr/>
          <p:nvPr/>
        </p:nvSpPr>
        <p:spPr>
          <a:xfrm>
            <a:off x="7560709" y="6273108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1473" y="0"/>
                </a:moveTo>
                <a:lnTo>
                  <a:pt x="0" y="1219"/>
                </a:lnTo>
                <a:lnTo>
                  <a:pt x="254" y="2743"/>
                </a:lnTo>
                <a:lnTo>
                  <a:pt x="2336" y="5232"/>
                </a:lnTo>
                <a:lnTo>
                  <a:pt x="3784" y="5727"/>
                </a:lnTo>
                <a:lnTo>
                  <a:pt x="5245" y="4495"/>
                </a:lnTo>
                <a:lnTo>
                  <a:pt x="5003" y="3009"/>
                </a:lnTo>
                <a:lnTo>
                  <a:pt x="2908" y="520"/>
                </a:lnTo>
                <a:lnTo>
                  <a:pt x="147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5" name="object 2175"/>
          <p:cNvSpPr/>
          <p:nvPr/>
        </p:nvSpPr>
        <p:spPr>
          <a:xfrm>
            <a:off x="7546209" y="627487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1841" y="0"/>
                </a:moveTo>
                <a:lnTo>
                  <a:pt x="711" y="0"/>
                </a:lnTo>
                <a:lnTo>
                  <a:pt x="0" y="1206"/>
                </a:lnTo>
                <a:lnTo>
                  <a:pt x="558" y="2184"/>
                </a:lnTo>
                <a:lnTo>
                  <a:pt x="2616" y="3390"/>
                </a:lnTo>
                <a:lnTo>
                  <a:pt x="3733" y="3390"/>
                </a:lnTo>
                <a:lnTo>
                  <a:pt x="4445" y="2171"/>
                </a:lnTo>
                <a:lnTo>
                  <a:pt x="3898" y="1206"/>
                </a:lnTo>
                <a:lnTo>
                  <a:pt x="184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6" name="object 2176"/>
          <p:cNvSpPr/>
          <p:nvPr/>
        </p:nvSpPr>
        <p:spPr>
          <a:xfrm>
            <a:off x="7559850" y="6257313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1143" y="0"/>
                </a:moveTo>
                <a:lnTo>
                  <a:pt x="0" y="838"/>
                </a:lnTo>
                <a:lnTo>
                  <a:pt x="114" y="1955"/>
                </a:lnTo>
                <a:lnTo>
                  <a:pt x="1511" y="3873"/>
                </a:lnTo>
                <a:lnTo>
                  <a:pt x="2540" y="4305"/>
                </a:lnTo>
                <a:lnTo>
                  <a:pt x="3683" y="3505"/>
                </a:lnTo>
                <a:lnTo>
                  <a:pt x="3568" y="2374"/>
                </a:lnTo>
                <a:lnTo>
                  <a:pt x="2857" y="1422"/>
                </a:lnTo>
                <a:lnTo>
                  <a:pt x="2171" y="457"/>
                </a:lnTo>
                <a:lnTo>
                  <a:pt x="114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7" name="object 2177"/>
          <p:cNvSpPr/>
          <p:nvPr/>
        </p:nvSpPr>
        <p:spPr>
          <a:xfrm>
            <a:off x="7556732" y="6283325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447" y="0"/>
                </a:moveTo>
                <a:lnTo>
                  <a:pt x="380" y="292"/>
                </a:lnTo>
                <a:lnTo>
                  <a:pt x="0" y="1638"/>
                </a:lnTo>
                <a:lnTo>
                  <a:pt x="787" y="2425"/>
                </a:lnTo>
                <a:lnTo>
                  <a:pt x="3073" y="3073"/>
                </a:lnTo>
                <a:lnTo>
                  <a:pt x="4165" y="2781"/>
                </a:lnTo>
                <a:lnTo>
                  <a:pt x="4546" y="1409"/>
                </a:lnTo>
                <a:lnTo>
                  <a:pt x="3759" y="622"/>
                </a:lnTo>
                <a:lnTo>
                  <a:pt x="144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8" name="object 2178"/>
          <p:cNvSpPr/>
          <p:nvPr/>
        </p:nvSpPr>
        <p:spPr>
          <a:xfrm>
            <a:off x="7530990" y="6281277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1777" y="0"/>
                </a:moveTo>
                <a:lnTo>
                  <a:pt x="660" y="50"/>
                </a:lnTo>
                <a:lnTo>
                  <a:pt x="304" y="673"/>
                </a:lnTo>
                <a:lnTo>
                  <a:pt x="0" y="1295"/>
                </a:lnTo>
                <a:lnTo>
                  <a:pt x="596" y="2235"/>
                </a:lnTo>
                <a:lnTo>
                  <a:pt x="2692" y="3352"/>
                </a:lnTo>
                <a:lnTo>
                  <a:pt x="3822" y="3302"/>
                </a:lnTo>
                <a:lnTo>
                  <a:pt x="4470" y="2057"/>
                </a:lnTo>
                <a:lnTo>
                  <a:pt x="3886" y="1104"/>
                </a:lnTo>
                <a:lnTo>
                  <a:pt x="177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9" name="object 2179"/>
          <p:cNvSpPr/>
          <p:nvPr/>
        </p:nvSpPr>
        <p:spPr>
          <a:xfrm>
            <a:off x="7542186" y="6239905"/>
            <a:ext cx="0" cy="635"/>
          </a:xfrm>
          <a:custGeom>
            <a:avLst/>
            <a:gdLst/>
            <a:ahLst/>
            <a:cxnLst/>
            <a:rect l="l" t="t" r="r" b="b"/>
            <a:pathLst>
              <a:path w="0" h="635">
                <a:moveTo>
                  <a:pt x="0" y="0"/>
                </a:moveTo>
                <a:lnTo>
                  <a:pt x="0" y="38"/>
                </a:lnTo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0" name="object 2180"/>
          <p:cNvSpPr/>
          <p:nvPr/>
        </p:nvSpPr>
        <p:spPr>
          <a:xfrm>
            <a:off x="7515833" y="62652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7" y="17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1" name="object 2181"/>
          <p:cNvSpPr/>
          <p:nvPr/>
        </p:nvSpPr>
        <p:spPr>
          <a:xfrm>
            <a:off x="7511992" y="6238784"/>
            <a:ext cx="81280" cy="67310"/>
          </a:xfrm>
          <a:custGeom>
            <a:avLst/>
            <a:gdLst/>
            <a:ahLst/>
            <a:cxnLst/>
            <a:rect l="l" t="t" r="r" b="b"/>
            <a:pathLst>
              <a:path w="81279" h="67310">
                <a:moveTo>
                  <a:pt x="33955" y="64512"/>
                </a:moveTo>
                <a:lnTo>
                  <a:pt x="38282" y="66082"/>
                </a:lnTo>
                <a:lnTo>
                  <a:pt x="55621" y="67036"/>
                </a:lnTo>
                <a:lnTo>
                  <a:pt x="65107" y="65493"/>
                </a:lnTo>
                <a:lnTo>
                  <a:pt x="45275" y="65493"/>
                </a:lnTo>
                <a:lnTo>
                  <a:pt x="38885" y="65413"/>
                </a:lnTo>
                <a:lnTo>
                  <a:pt x="33955" y="64512"/>
                </a:lnTo>
                <a:close/>
              </a:path>
              <a:path w="81279" h="67310">
                <a:moveTo>
                  <a:pt x="75191" y="58953"/>
                </a:moveTo>
                <a:lnTo>
                  <a:pt x="52158" y="58953"/>
                </a:lnTo>
                <a:lnTo>
                  <a:pt x="57581" y="64477"/>
                </a:lnTo>
                <a:lnTo>
                  <a:pt x="45275" y="65493"/>
                </a:lnTo>
                <a:lnTo>
                  <a:pt x="65107" y="65493"/>
                </a:lnTo>
                <a:lnTo>
                  <a:pt x="67733" y="65066"/>
                </a:lnTo>
                <a:lnTo>
                  <a:pt x="72288" y="63639"/>
                </a:lnTo>
                <a:lnTo>
                  <a:pt x="75191" y="58953"/>
                </a:lnTo>
                <a:close/>
              </a:path>
              <a:path w="81279" h="67310">
                <a:moveTo>
                  <a:pt x="18046" y="58737"/>
                </a:moveTo>
                <a:lnTo>
                  <a:pt x="25251" y="61932"/>
                </a:lnTo>
                <a:lnTo>
                  <a:pt x="32204" y="64192"/>
                </a:lnTo>
                <a:lnTo>
                  <a:pt x="33955" y="64512"/>
                </a:lnTo>
                <a:lnTo>
                  <a:pt x="18046" y="58737"/>
                </a:lnTo>
                <a:close/>
              </a:path>
              <a:path w="81279" h="67310">
                <a:moveTo>
                  <a:pt x="0" y="37960"/>
                </a:moveTo>
                <a:lnTo>
                  <a:pt x="36433" y="57511"/>
                </a:lnTo>
                <a:lnTo>
                  <a:pt x="49352" y="59296"/>
                </a:lnTo>
                <a:lnTo>
                  <a:pt x="52158" y="58953"/>
                </a:lnTo>
                <a:lnTo>
                  <a:pt x="75191" y="58953"/>
                </a:lnTo>
                <a:lnTo>
                  <a:pt x="76235" y="57268"/>
                </a:lnTo>
                <a:lnTo>
                  <a:pt x="45821" y="57268"/>
                </a:lnTo>
                <a:lnTo>
                  <a:pt x="35663" y="55973"/>
                </a:lnTo>
                <a:lnTo>
                  <a:pt x="19828" y="50012"/>
                </a:lnTo>
                <a:lnTo>
                  <a:pt x="0" y="37960"/>
                </a:lnTo>
                <a:close/>
              </a:path>
              <a:path w="81279" h="67310">
                <a:moveTo>
                  <a:pt x="4978" y="27063"/>
                </a:moveTo>
                <a:lnTo>
                  <a:pt x="48031" y="53924"/>
                </a:lnTo>
                <a:lnTo>
                  <a:pt x="48666" y="55346"/>
                </a:lnTo>
                <a:lnTo>
                  <a:pt x="45821" y="57268"/>
                </a:lnTo>
                <a:lnTo>
                  <a:pt x="76235" y="57268"/>
                </a:lnTo>
                <a:lnTo>
                  <a:pt x="78935" y="52908"/>
                </a:lnTo>
                <a:lnTo>
                  <a:pt x="51231" y="52908"/>
                </a:lnTo>
                <a:lnTo>
                  <a:pt x="48183" y="52273"/>
                </a:lnTo>
                <a:lnTo>
                  <a:pt x="32687" y="45962"/>
                </a:lnTo>
                <a:lnTo>
                  <a:pt x="18737" y="37715"/>
                </a:lnTo>
                <a:lnTo>
                  <a:pt x="8709" y="30445"/>
                </a:lnTo>
                <a:lnTo>
                  <a:pt x="4978" y="27063"/>
                </a:lnTo>
                <a:close/>
              </a:path>
              <a:path w="81279" h="67310">
                <a:moveTo>
                  <a:pt x="14338" y="11912"/>
                </a:moveTo>
                <a:lnTo>
                  <a:pt x="14140" y="12255"/>
                </a:lnTo>
                <a:lnTo>
                  <a:pt x="15100" y="14236"/>
                </a:lnTo>
                <a:lnTo>
                  <a:pt x="15659" y="15316"/>
                </a:lnTo>
                <a:lnTo>
                  <a:pt x="25837" y="28793"/>
                </a:lnTo>
                <a:lnTo>
                  <a:pt x="37819" y="38688"/>
                </a:lnTo>
                <a:lnTo>
                  <a:pt x="47722" y="45400"/>
                </a:lnTo>
                <a:lnTo>
                  <a:pt x="51663" y="49326"/>
                </a:lnTo>
                <a:lnTo>
                  <a:pt x="51231" y="52908"/>
                </a:lnTo>
                <a:lnTo>
                  <a:pt x="78935" y="52908"/>
                </a:lnTo>
                <a:lnTo>
                  <a:pt x="81114" y="49390"/>
                </a:lnTo>
                <a:lnTo>
                  <a:pt x="77621" y="45491"/>
                </a:lnTo>
                <a:lnTo>
                  <a:pt x="56527" y="45491"/>
                </a:lnTo>
                <a:lnTo>
                  <a:pt x="50038" y="44132"/>
                </a:lnTo>
                <a:lnTo>
                  <a:pt x="36223" y="36151"/>
                </a:lnTo>
                <a:lnTo>
                  <a:pt x="24803" y="25526"/>
                </a:lnTo>
                <a:lnTo>
                  <a:pt x="17030" y="16236"/>
                </a:lnTo>
                <a:lnTo>
                  <a:pt x="14160" y="12255"/>
                </a:lnTo>
                <a:lnTo>
                  <a:pt x="14338" y="11912"/>
                </a:lnTo>
                <a:close/>
              </a:path>
              <a:path w="81279" h="67310">
                <a:moveTo>
                  <a:pt x="29413" y="0"/>
                </a:moveTo>
                <a:lnTo>
                  <a:pt x="33033" y="11534"/>
                </a:lnTo>
                <a:lnTo>
                  <a:pt x="41444" y="23847"/>
                </a:lnTo>
                <a:lnTo>
                  <a:pt x="50215" y="34450"/>
                </a:lnTo>
                <a:lnTo>
                  <a:pt x="54927" y="40855"/>
                </a:lnTo>
                <a:lnTo>
                  <a:pt x="56527" y="45491"/>
                </a:lnTo>
                <a:lnTo>
                  <a:pt x="77621" y="45491"/>
                </a:lnTo>
                <a:lnTo>
                  <a:pt x="73677" y="41088"/>
                </a:lnTo>
                <a:lnTo>
                  <a:pt x="68254" y="41088"/>
                </a:lnTo>
                <a:lnTo>
                  <a:pt x="64887" y="40679"/>
                </a:lnTo>
                <a:lnTo>
                  <a:pt x="34720" y="11283"/>
                </a:lnTo>
                <a:lnTo>
                  <a:pt x="30933" y="3267"/>
                </a:lnTo>
                <a:lnTo>
                  <a:pt x="29413" y="0"/>
                </a:lnTo>
                <a:close/>
              </a:path>
              <a:path w="81279" h="67310">
                <a:moveTo>
                  <a:pt x="52270" y="5797"/>
                </a:moveTo>
                <a:lnTo>
                  <a:pt x="68364" y="39217"/>
                </a:lnTo>
                <a:lnTo>
                  <a:pt x="68254" y="41088"/>
                </a:lnTo>
                <a:lnTo>
                  <a:pt x="73677" y="41088"/>
                </a:lnTo>
                <a:lnTo>
                  <a:pt x="64479" y="30823"/>
                </a:lnTo>
                <a:lnTo>
                  <a:pt x="55657" y="16375"/>
                </a:lnTo>
                <a:lnTo>
                  <a:pt x="52293" y="6286"/>
                </a:lnTo>
                <a:lnTo>
                  <a:pt x="52270" y="5797"/>
                </a:lnTo>
                <a:close/>
              </a:path>
              <a:path w="81279" h="67310">
                <a:moveTo>
                  <a:pt x="52078" y="511"/>
                </a:moveTo>
                <a:lnTo>
                  <a:pt x="52149" y="3267"/>
                </a:lnTo>
                <a:lnTo>
                  <a:pt x="52270" y="5797"/>
                </a:lnTo>
                <a:lnTo>
                  <a:pt x="52078" y="511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2" name="object 2182"/>
          <p:cNvSpPr/>
          <p:nvPr/>
        </p:nvSpPr>
        <p:spPr>
          <a:xfrm>
            <a:off x="7511454" y="62763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" y="0"/>
                </a:moveTo>
                <a:lnTo>
                  <a:pt x="0" y="177"/>
                </a:lnTo>
                <a:lnTo>
                  <a:pt x="76" y="38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3" name="object 2183"/>
          <p:cNvSpPr/>
          <p:nvPr/>
        </p:nvSpPr>
        <p:spPr>
          <a:xfrm>
            <a:off x="7511529" y="62762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139"/>
                </a:moveTo>
                <a:lnTo>
                  <a:pt x="342" y="406"/>
                </a:lnTo>
                <a:lnTo>
                  <a:pt x="139" y="152"/>
                </a:lnTo>
                <a:lnTo>
                  <a:pt x="63" y="0"/>
                </a:lnTo>
                <a:lnTo>
                  <a:pt x="0" y="139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4" name="object 2184"/>
          <p:cNvSpPr/>
          <p:nvPr/>
        </p:nvSpPr>
        <p:spPr>
          <a:xfrm>
            <a:off x="7735845" y="6364493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71" y="24951"/>
                </a:moveTo>
                <a:lnTo>
                  <a:pt x="18313" y="27863"/>
                </a:lnTo>
                <a:lnTo>
                  <a:pt x="22021" y="26504"/>
                </a:lnTo>
                <a:lnTo>
                  <a:pt x="24371" y="24951"/>
                </a:lnTo>
                <a:close/>
              </a:path>
              <a:path w="38100" h="27939">
                <a:moveTo>
                  <a:pt x="32309" y="16713"/>
                </a:moveTo>
                <a:lnTo>
                  <a:pt x="26784" y="16713"/>
                </a:lnTo>
                <a:lnTo>
                  <a:pt x="27888" y="17806"/>
                </a:lnTo>
                <a:lnTo>
                  <a:pt x="24314" y="20713"/>
                </a:lnTo>
                <a:lnTo>
                  <a:pt x="18586" y="24078"/>
                </a:lnTo>
                <a:lnTo>
                  <a:pt x="13233" y="26542"/>
                </a:lnTo>
                <a:lnTo>
                  <a:pt x="21462" y="25488"/>
                </a:lnTo>
                <a:lnTo>
                  <a:pt x="28079" y="20154"/>
                </a:lnTo>
                <a:lnTo>
                  <a:pt x="29246" y="20154"/>
                </a:lnTo>
                <a:lnTo>
                  <a:pt x="32309" y="16713"/>
                </a:lnTo>
                <a:close/>
              </a:path>
              <a:path w="38100" h="27939">
                <a:moveTo>
                  <a:pt x="25412" y="24263"/>
                </a:moveTo>
                <a:lnTo>
                  <a:pt x="24371" y="24951"/>
                </a:lnTo>
                <a:lnTo>
                  <a:pt x="25234" y="24536"/>
                </a:lnTo>
                <a:lnTo>
                  <a:pt x="25412" y="24263"/>
                </a:lnTo>
                <a:close/>
              </a:path>
              <a:path w="38100" h="27939">
                <a:moveTo>
                  <a:pt x="29246" y="20154"/>
                </a:moveTo>
                <a:lnTo>
                  <a:pt x="28079" y="20154"/>
                </a:lnTo>
                <a:lnTo>
                  <a:pt x="25412" y="24263"/>
                </a:lnTo>
                <a:lnTo>
                  <a:pt x="25844" y="23977"/>
                </a:lnTo>
                <a:lnTo>
                  <a:pt x="29246" y="20154"/>
                </a:lnTo>
                <a:close/>
              </a:path>
              <a:path w="38100" h="27939">
                <a:moveTo>
                  <a:pt x="36548" y="10413"/>
                </a:moveTo>
                <a:lnTo>
                  <a:pt x="20841" y="10413"/>
                </a:lnTo>
                <a:lnTo>
                  <a:pt x="28676" y="11137"/>
                </a:lnTo>
                <a:lnTo>
                  <a:pt x="32207" y="11645"/>
                </a:lnTo>
                <a:lnTo>
                  <a:pt x="22631" y="14516"/>
                </a:lnTo>
                <a:lnTo>
                  <a:pt x="13982" y="16649"/>
                </a:lnTo>
                <a:lnTo>
                  <a:pt x="4787" y="23812"/>
                </a:lnTo>
                <a:lnTo>
                  <a:pt x="21069" y="17081"/>
                </a:lnTo>
                <a:lnTo>
                  <a:pt x="26784" y="16713"/>
                </a:lnTo>
                <a:lnTo>
                  <a:pt x="32309" y="16713"/>
                </a:lnTo>
                <a:lnTo>
                  <a:pt x="35598" y="13017"/>
                </a:lnTo>
                <a:lnTo>
                  <a:pt x="36548" y="10413"/>
                </a:lnTo>
                <a:close/>
              </a:path>
              <a:path w="38100" h="27939">
                <a:moveTo>
                  <a:pt x="33557" y="4541"/>
                </a:moveTo>
                <a:lnTo>
                  <a:pt x="16625" y="4541"/>
                </a:lnTo>
                <a:lnTo>
                  <a:pt x="22106" y="5281"/>
                </a:lnTo>
                <a:lnTo>
                  <a:pt x="29400" y="7924"/>
                </a:lnTo>
                <a:lnTo>
                  <a:pt x="19554" y="7936"/>
                </a:lnTo>
                <a:lnTo>
                  <a:pt x="13209" y="8921"/>
                </a:lnTo>
                <a:lnTo>
                  <a:pt x="7610" y="11764"/>
                </a:lnTo>
                <a:lnTo>
                  <a:pt x="0" y="17348"/>
                </a:lnTo>
                <a:lnTo>
                  <a:pt x="9192" y="12936"/>
                </a:lnTo>
                <a:lnTo>
                  <a:pt x="15243" y="10818"/>
                </a:lnTo>
                <a:lnTo>
                  <a:pt x="20841" y="10413"/>
                </a:lnTo>
                <a:lnTo>
                  <a:pt x="36548" y="10413"/>
                </a:lnTo>
                <a:lnTo>
                  <a:pt x="37757" y="7099"/>
                </a:lnTo>
                <a:lnTo>
                  <a:pt x="33557" y="4541"/>
                </a:lnTo>
                <a:close/>
              </a:path>
              <a:path w="38100" h="27939">
                <a:moveTo>
                  <a:pt x="12953" y="2370"/>
                </a:moveTo>
                <a:lnTo>
                  <a:pt x="7469" y="4490"/>
                </a:lnTo>
                <a:lnTo>
                  <a:pt x="126" y="9283"/>
                </a:lnTo>
                <a:lnTo>
                  <a:pt x="10214" y="5833"/>
                </a:lnTo>
                <a:lnTo>
                  <a:pt x="16625" y="4541"/>
                </a:lnTo>
                <a:lnTo>
                  <a:pt x="33557" y="4541"/>
                </a:lnTo>
                <a:lnTo>
                  <a:pt x="33106" y="4267"/>
                </a:lnTo>
                <a:lnTo>
                  <a:pt x="29286" y="4267"/>
                </a:lnTo>
                <a:lnTo>
                  <a:pt x="19315" y="2452"/>
                </a:lnTo>
                <a:lnTo>
                  <a:pt x="12953" y="2370"/>
                </a:lnTo>
                <a:close/>
              </a:path>
              <a:path w="38100" h="27939">
                <a:moveTo>
                  <a:pt x="26098" y="0"/>
                </a:moveTo>
                <a:lnTo>
                  <a:pt x="14643" y="495"/>
                </a:lnTo>
                <a:lnTo>
                  <a:pt x="18719" y="787"/>
                </a:lnTo>
                <a:lnTo>
                  <a:pt x="26225" y="1676"/>
                </a:lnTo>
                <a:lnTo>
                  <a:pt x="29286" y="4267"/>
                </a:lnTo>
                <a:lnTo>
                  <a:pt x="33106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5" name="object 2185"/>
          <p:cNvSpPr/>
          <p:nvPr/>
        </p:nvSpPr>
        <p:spPr>
          <a:xfrm>
            <a:off x="7732687" y="6364964"/>
            <a:ext cx="40919" cy="28246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6" name="object 2186"/>
          <p:cNvSpPr/>
          <p:nvPr/>
        </p:nvSpPr>
        <p:spPr>
          <a:xfrm>
            <a:off x="7735845" y="6364493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71" y="24951"/>
                </a:moveTo>
                <a:lnTo>
                  <a:pt x="18313" y="27863"/>
                </a:lnTo>
                <a:lnTo>
                  <a:pt x="22021" y="26504"/>
                </a:lnTo>
                <a:lnTo>
                  <a:pt x="24371" y="24951"/>
                </a:lnTo>
                <a:close/>
              </a:path>
              <a:path w="38100" h="27939">
                <a:moveTo>
                  <a:pt x="32309" y="16713"/>
                </a:moveTo>
                <a:lnTo>
                  <a:pt x="26784" y="16713"/>
                </a:lnTo>
                <a:lnTo>
                  <a:pt x="27888" y="17806"/>
                </a:lnTo>
                <a:lnTo>
                  <a:pt x="24314" y="20713"/>
                </a:lnTo>
                <a:lnTo>
                  <a:pt x="18586" y="24078"/>
                </a:lnTo>
                <a:lnTo>
                  <a:pt x="13233" y="26542"/>
                </a:lnTo>
                <a:lnTo>
                  <a:pt x="21462" y="25488"/>
                </a:lnTo>
                <a:lnTo>
                  <a:pt x="28079" y="20154"/>
                </a:lnTo>
                <a:lnTo>
                  <a:pt x="29246" y="20154"/>
                </a:lnTo>
                <a:lnTo>
                  <a:pt x="32309" y="16713"/>
                </a:lnTo>
                <a:close/>
              </a:path>
              <a:path w="38100" h="27939">
                <a:moveTo>
                  <a:pt x="25412" y="24263"/>
                </a:moveTo>
                <a:lnTo>
                  <a:pt x="24371" y="24951"/>
                </a:lnTo>
                <a:lnTo>
                  <a:pt x="25234" y="24536"/>
                </a:lnTo>
                <a:lnTo>
                  <a:pt x="25412" y="24263"/>
                </a:lnTo>
                <a:close/>
              </a:path>
              <a:path w="38100" h="27939">
                <a:moveTo>
                  <a:pt x="29246" y="20154"/>
                </a:moveTo>
                <a:lnTo>
                  <a:pt x="28079" y="20154"/>
                </a:lnTo>
                <a:lnTo>
                  <a:pt x="25412" y="24263"/>
                </a:lnTo>
                <a:lnTo>
                  <a:pt x="25844" y="23977"/>
                </a:lnTo>
                <a:lnTo>
                  <a:pt x="29246" y="20154"/>
                </a:lnTo>
                <a:close/>
              </a:path>
              <a:path w="38100" h="27939">
                <a:moveTo>
                  <a:pt x="36548" y="10413"/>
                </a:moveTo>
                <a:lnTo>
                  <a:pt x="20841" y="10413"/>
                </a:lnTo>
                <a:lnTo>
                  <a:pt x="28676" y="11137"/>
                </a:lnTo>
                <a:lnTo>
                  <a:pt x="32207" y="11645"/>
                </a:lnTo>
                <a:lnTo>
                  <a:pt x="22631" y="14516"/>
                </a:lnTo>
                <a:lnTo>
                  <a:pt x="13982" y="16649"/>
                </a:lnTo>
                <a:lnTo>
                  <a:pt x="4787" y="23812"/>
                </a:lnTo>
                <a:lnTo>
                  <a:pt x="21069" y="17081"/>
                </a:lnTo>
                <a:lnTo>
                  <a:pt x="26784" y="16713"/>
                </a:lnTo>
                <a:lnTo>
                  <a:pt x="32309" y="16713"/>
                </a:lnTo>
                <a:lnTo>
                  <a:pt x="35598" y="13017"/>
                </a:lnTo>
                <a:lnTo>
                  <a:pt x="36548" y="10413"/>
                </a:lnTo>
                <a:close/>
              </a:path>
              <a:path w="38100" h="27939">
                <a:moveTo>
                  <a:pt x="33557" y="4541"/>
                </a:moveTo>
                <a:lnTo>
                  <a:pt x="16625" y="4541"/>
                </a:lnTo>
                <a:lnTo>
                  <a:pt x="22106" y="5281"/>
                </a:lnTo>
                <a:lnTo>
                  <a:pt x="29400" y="7924"/>
                </a:lnTo>
                <a:lnTo>
                  <a:pt x="19554" y="7936"/>
                </a:lnTo>
                <a:lnTo>
                  <a:pt x="13209" y="8921"/>
                </a:lnTo>
                <a:lnTo>
                  <a:pt x="7610" y="11764"/>
                </a:lnTo>
                <a:lnTo>
                  <a:pt x="0" y="17348"/>
                </a:lnTo>
                <a:lnTo>
                  <a:pt x="9192" y="12936"/>
                </a:lnTo>
                <a:lnTo>
                  <a:pt x="15243" y="10818"/>
                </a:lnTo>
                <a:lnTo>
                  <a:pt x="20841" y="10413"/>
                </a:lnTo>
                <a:lnTo>
                  <a:pt x="36548" y="10413"/>
                </a:lnTo>
                <a:lnTo>
                  <a:pt x="37757" y="7099"/>
                </a:lnTo>
                <a:lnTo>
                  <a:pt x="33557" y="4541"/>
                </a:lnTo>
                <a:close/>
              </a:path>
              <a:path w="38100" h="27939">
                <a:moveTo>
                  <a:pt x="12953" y="2370"/>
                </a:moveTo>
                <a:lnTo>
                  <a:pt x="7469" y="4490"/>
                </a:lnTo>
                <a:lnTo>
                  <a:pt x="126" y="9283"/>
                </a:lnTo>
                <a:lnTo>
                  <a:pt x="10214" y="5833"/>
                </a:lnTo>
                <a:lnTo>
                  <a:pt x="16625" y="4541"/>
                </a:lnTo>
                <a:lnTo>
                  <a:pt x="33557" y="4541"/>
                </a:lnTo>
                <a:lnTo>
                  <a:pt x="33106" y="4267"/>
                </a:lnTo>
                <a:lnTo>
                  <a:pt x="29286" y="4267"/>
                </a:lnTo>
                <a:lnTo>
                  <a:pt x="19315" y="2452"/>
                </a:lnTo>
                <a:lnTo>
                  <a:pt x="12953" y="2370"/>
                </a:lnTo>
                <a:close/>
              </a:path>
              <a:path w="38100" h="27939">
                <a:moveTo>
                  <a:pt x="26098" y="0"/>
                </a:moveTo>
                <a:lnTo>
                  <a:pt x="14643" y="495"/>
                </a:lnTo>
                <a:lnTo>
                  <a:pt x="18719" y="787"/>
                </a:lnTo>
                <a:lnTo>
                  <a:pt x="26225" y="1676"/>
                </a:lnTo>
                <a:lnTo>
                  <a:pt x="29286" y="4267"/>
                </a:lnTo>
                <a:lnTo>
                  <a:pt x="33106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7" name="object 2187"/>
          <p:cNvSpPr/>
          <p:nvPr/>
        </p:nvSpPr>
        <p:spPr>
          <a:xfrm>
            <a:off x="7751152" y="6370548"/>
            <a:ext cx="30150" cy="38269"/>
          </a:xfrm>
          <a:prstGeom prst="rect">
            <a:avLst/>
          </a:prstGeom>
          <a:blipFill>
            <a:blip r:embed="rId2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8" name="object 2188"/>
          <p:cNvSpPr/>
          <p:nvPr/>
        </p:nvSpPr>
        <p:spPr>
          <a:xfrm>
            <a:off x="7752943" y="6370551"/>
            <a:ext cx="29209" cy="35560"/>
          </a:xfrm>
          <a:custGeom>
            <a:avLst/>
            <a:gdLst/>
            <a:ahLst/>
            <a:cxnLst/>
            <a:rect l="l" t="t" r="r" b="b"/>
            <a:pathLst>
              <a:path w="29209" h="35560">
                <a:moveTo>
                  <a:pt x="27981" y="7137"/>
                </a:moveTo>
                <a:lnTo>
                  <a:pt x="24523" y="7137"/>
                </a:lnTo>
                <a:lnTo>
                  <a:pt x="19723" y="15862"/>
                </a:lnTo>
                <a:lnTo>
                  <a:pt x="15049" y="23393"/>
                </a:lnTo>
                <a:lnTo>
                  <a:pt x="13525" y="34950"/>
                </a:lnTo>
                <a:lnTo>
                  <a:pt x="20396" y="18783"/>
                </a:lnTo>
                <a:lnTo>
                  <a:pt x="24218" y="14541"/>
                </a:lnTo>
                <a:lnTo>
                  <a:pt x="28337" y="14541"/>
                </a:lnTo>
                <a:lnTo>
                  <a:pt x="27981" y="7137"/>
                </a:lnTo>
                <a:close/>
              </a:path>
              <a:path w="29209" h="35560">
                <a:moveTo>
                  <a:pt x="27948" y="6438"/>
                </a:moveTo>
                <a:lnTo>
                  <a:pt x="5562" y="33655"/>
                </a:lnTo>
                <a:lnTo>
                  <a:pt x="9014" y="24093"/>
                </a:lnTo>
                <a:lnTo>
                  <a:pt x="11812" y="18422"/>
                </a:lnTo>
                <a:lnTo>
                  <a:pt x="15551" y="14177"/>
                </a:lnTo>
                <a:lnTo>
                  <a:pt x="21653" y="9245"/>
                </a:lnTo>
                <a:lnTo>
                  <a:pt x="24523" y="7137"/>
                </a:lnTo>
                <a:lnTo>
                  <a:pt x="27981" y="7137"/>
                </a:lnTo>
                <a:lnTo>
                  <a:pt x="27948" y="6438"/>
                </a:lnTo>
                <a:close/>
              </a:path>
              <a:path w="29209" h="35560">
                <a:moveTo>
                  <a:pt x="28337" y="14541"/>
                </a:moveTo>
                <a:lnTo>
                  <a:pt x="24218" y="14541"/>
                </a:lnTo>
                <a:lnTo>
                  <a:pt x="25776" y="14548"/>
                </a:lnTo>
                <a:lnTo>
                  <a:pt x="25366" y="18301"/>
                </a:lnTo>
                <a:lnTo>
                  <a:pt x="25240" y="19254"/>
                </a:lnTo>
                <a:lnTo>
                  <a:pt x="23567" y="25507"/>
                </a:lnTo>
                <a:lnTo>
                  <a:pt x="21488" y="31000"/>
                </a:lnTo>
                <a:lnTo>
                  <a:pt x="26593" y="24511"/>
                </a:lnTo>
                <a:lnTo>
                  <a:pt x="27559" y="16103"/>
                </a:lnTo>
                <a:lnTo>
                  <a:pt x="28422" y="16103"/>
                </a:lnTo>
                <a:lnTo>
                  <a:pt x="28337" y="14541"/>
                </a:lnTo>
                <a:close/>
              </a:path>
              <a:path w="29209" h="35560">
                <a:moveTo>
                  <a:pt x="28284" y="22133"/>
                </a:moveTo>
                <a:lnTo>
                  <a:pt x="26022" y="28409"/>
                </a:lnTo>
                <a:lnTo>
                  <a:pt x="27698" y="24853"/>
                </a:lnTo>
                <a:lnTo>
                  <a:pt x="28284" y="22133"/>
                </a:lnTo>
                <a:close/>
              </a:path>
              <a:path w="29209" h="35560">
                <a:moveTo>
                  <a:pt x="27061" y="3886"/>
                </a:moveTo>
                <a:lnTo>
                  <a:pt x="17259" y="3886"/>
                </a:lnTo>
                <a:lnTo>
                  <a:pt x="8881" y="9539"/>
                </a:lnTo>
                <a:lnTo>
                  <a:pt x="4291" y="13914"/>
                </a:lnTo>
                <a:lnTo>
                  <a:pt x="1869" y="19254"/>
                </a:lnTo>
                <a:lnTo>
                  <a:pt x="0" y="27800"/>
                </a:lnTo>
                <a:lnTo>
                  <a:pt x="4768" y="18301"/>
                </a:lnTo>
                <a:lnTo>
                  <a:pt x="8431" y="12909"/>
                </a:lnTo>
                <a:lnTo>
                  <a:pt x="12853" y="9623"/>
                </a:lnTo>
                <a:lnTo>
                  <a:pt x="19900" y="6438"/>
                </a:lnTo>
                <a:lnTo>
                  <a:pt x="27948" y="6438"/>
                </a:lnTo>
                <a:lnTo>
                  <a:pt x="27914" y="5740"/>
                </a:lnTo>
                <a:lnTo>
                  <a:pt x="27061" y="3886"/>
                </a:lnTo>
                <a:close/>
              </a:path>
              <a:path w="29209" h="35560">
                <a:moveTo>
                  <a:pt x="28548" y="20907"/>
                </a:moveTo>
                <a:lnTo>
                  <a:pt x="28284" y="22133"/>
                </a:lnTo>
                <a:lnTo>
                  <a:pt x="28613" y="21221"/>
                </a:lnTo>
                <a:lnTo>
                  <a:pt x="28548" y="20907"/>
                </a:lnTo>
                <a:close/>
              </a:path>
              <a:path w="29209" h="35560">
                <a:moveTo>
                  <a:pt x="28422" y="16103"/>
                </a:moveTo>
                <a:lnTo>
                  <a:pt x="27559" y="16103"/>
                </a:lnTo>
                <a:lnTo>
                  <a:pt x="28548" y="20907"/>
                </a:lnTo>
                <a:lnTo>
                  <a:pt x="28422" y="16103"/>
                </a:lnTo>
                <a:close/>
              </a:path>
              <a:path w="29209" h="35560">
                <a:moveTo>
                  <a:pt x="25273" y="0"/>
                </a:moveTo>
                <a:lnTo>
                  <a:pt x="11988" y="3060"/>
                </a:lnTo>
                <a:lnTo>
                  <a:pt x="4165" y="11379"/>
                </a:lnTo>
                <a:lnTo>
                  <a:pt x="7277" y="8763"/>
                </a:lnTo>
                <a:lnTo>
                  <a:pt x="13258" y="4165"/>
                </a:lnTo>
                <a:lnTo>
                  <a:pt x="17259" y="3886"/>
                </a:lnTo>
                <a:lnTo>
                  <a:pt x="27061" y="3886"/>
                </a:lnTo>
                <a:lnTo>
                  <a:pt x="25273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9" name="object 2189"/>
          <p:cNvSpPr/>
          <p:nvPr/>
        </p:nvSpPr>
        <p:spPr>
          <a:xfrm>
            <a:off x="7567648" y="6266815"/>
            <a:ext cx="236574" cy="108331"/>
          </a:xfrm>
          <a:prstGeom prst="rect">
            <a:avLst/>
          </a:prstGeom>
          <a:blipFill>
            <a:blip r:embed="rId2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0" name="object 2190"/>
          <p:cNvSpPr/>
          <p:nvPr/>
        </p:nvSpPr>
        <p:spPr>
          <a:xfrm>
            <a:off x="7567005" y="6265923"/>
            <a:ext cx="238125" cy="109855"/>
          </a:xfrm>
          <a:custGeom>
            <a:avLst/>
            <a:gdLst/>
            <a:ahLst/>
            <a:cxnLst/>
            <a:rect l="l" t="t" r="r" b="b"/>
            <a:pathLst>
              <a:path w="238125" h="109854">
                <a:moveTo>
                  <a:pt x="70719" y="75514"/>
                </a:moveTo>
                <a:lnTo>
                  <a:pt x="126815" y="94742"/>
                </a:lnTo>
                <a:lnTo>
                  <a:pt x="176605" y="105576"/>
                </a:lnTo>
                <a:lnTo>
                  <a:pt x="207841" y="109562"/>
                </a:lnTo>
                <a:lnTo>
                  <a:pt x="208909" y="108915"/>
                </a:lnTo>
                <a:lnTo>
                  <a:pt x="207511" y="108915"/>
                </a:lnTo>
                <a:lnTo>
                  <a:pt x="197654" y="108065"/>
                </a:lnTo>
                <a:lnTo>
                  <a:pt x="176239" y="104833"/>
                </a:lnTo>
                <a:lnTo>
                  <a:pt x="150331" y="99937"/>
                </a:lnTo>
                <a:lnTo>
                  <a:pt x="126993" y="94094"/>
                </a:lnTo>
                <a:lnTo>
                  <a:pt x="123272" y="92951"/>
                </a:lnTo>
                <a:lnTo>
                  <a:pt x="119525" y="91909"/>
                </a:lnTo>
                <a:lnTo>
                  <a:pt x="100813" y="86309"/>
                </a:lnTo>
                <a:lnTo>
                  <a:pt x="93291" y="83930"/>
                </a:lnTo>
                <a:lnTo>
                  <a:pt x="85845" y="81368"/>
                </a:lnTo>
                <a:lnTo>
                  <a:pt x="80930" y="79590"/>
                </a:lnTo>
                <a:lnTo>
                  <a:pt x="75736" y="77812"/>
                </a:lnTo>
                <a:lnTo>
                  <a:pt x="70719" y="75514"/>
                </a:lnTo>
                <a:close/>
              </a:path>
              <a:path w="238125" h="109854">
                <a:moveTo>
                  <a:pt x="215236" y="800"/>
                </a:moveTo>
                <a:lnTo>
                  <a:pt x="213112" y="800"/>
                </a:lnTo>
                <a:lnTo>
                  <a:pt x="221938" y="4279"/>
                </a:lnTo>
                <a:lnTo>
                  <a:pt x="225650" y="10937"/>
                </a:lnTo>
                <a:lnTo>
                  <a:pt x="232039" y="25787"/>
                </a:lnTo>
                <a:lnTo>
                  <a:pt x="236738" y="45092"/>
                </a:lnTo>
                <a:lnTo>
                  <a:pt x="236817" y="47942"/>
                </a:lnTo>
                <a:lnTo>
                  <a:pt x="236035" y="67830"/>
                </a:lnTo>
                <a:lnTo>
                  <a:pt x="228639" y="87008"/>
                </a:lnTo>
                <a:lnTo>
                  <a:pt x="219211" y="99688"/>
                </a:lnTo>
                <a:lnTo>
                  <a:pt x="211064" y="106710"/>
                </a:lnTo>
                <a:lnTo>
                  <a:pt x="207511" y="108915"/>
                </a:lnTo>
                <a:lnTo>
                  <a:pt x="208909" y="108915"/>
                </a:lnTo>
                <a:lnTo>
                  <a:pt x="236797" y="67995"/>
                </a:lnTo>
                <a:lnTo>
                  <a:pt x="237596" y="45092"/>
                </a:lnTo>
                <a:lnTo>
                  <a:pt x="232403" y="24523"/>
                </a:lnTo>
                <a:lnTo>
                  <a:pt x="225839" y="9631"/>
                </a:lnTo>
                <a:lnTo>
                  <a:pt x="222484" y="3695"/>
                </a:lnTo>
                <a:lnTo>
                  <a:pt x="222332" y="3606"/>
                </a:lnTo>
                <a:lnTo>
                  <a:pt x="215236" y="800"/>
                </a:lnTo>
                <a:close/>
              </a:path>
              <a:path w="238125" h="109854">
                <a:moveTo>
                  <a:pt x="7689" y="17818"/>
                </a:moveTo>
                <a:lnTo>
                  <a:pt x="1377" y="21043"/>
                </a:lnTo>
                <a:lnTo>
                  <a:pt x="107" y="22644"/>
                </a:lnTo>
                <a:lnTo>
                  <a:pt x="0" y="24688"/>
                </a:lnTo>
                <a:lnTo>
                  <a:pt x="2192" y="30467"/>
                </a:lnTo>
                <a:lnTo>
                  <a:pt x="8007" y="36596"/>
                </a:lnTo>
                <a:lnTo>
                  <a:pt x="15250" y="42270"/>
                </a:lnTo>
                <a:lnTo>
                  <a:pt x="21748" y="46736"/>
                </a:lnTo>
                <a:lnTo>
                  <a:pt x="23069" y="47599"/>
                </a:lnTo>
                <a:lnTo>
                  <a:pt x="23551" y="47942"/>
                </a:lnTo>
                <a:lnTo>
                  <a:pt x="36542" y="56572"/>
                </a:lnTo>
                <a:lnTo>
                  <a:pt x="48512" y="63909"/>
                </a:lnTo>
                <a:lnTo>
                  <a:pt x="59793" y="70155"/>
                </a:lnTo>
                <a:lnTo>
                  <a:pt x="70719" y="75514"/>
                </a:lnTo>
                <a:lnTo>
                  <a:pt x="59850" y="70119"/>
                </a:lnTo>
                <a:lnTo>
                  <a:pt x="48647" y="63768"/>
                </a:lnTo>
                <a:lnTo>
                  <a:pt x="36758" y="56324"/>
                </a:lnTo>
                <a:lnTo>
                  <a:pt x="23336" y="47320"/>
                </a:lnTo>
                <a:lnTo>
                  <a:pt x="22878" y="46596"/>
                </a:lnTo>
                <a:lnTo>
                  <a:pt x="16016" y="41887"/>
                </a:lnTo>
                <a:lnTo>
                  <a:pt x="8862" y="36322"/>
                </a:lnTo>
                <a:lnTo>
                  <a:pt x="3011" y="30299"/>
                </a:lnTo>
                <a:lnTo>
                  <a:pt x="755" y="24688"/>
                </a:lnTo>
                <a:lnTo>
                  <a:pt x="857" y="22974"/>
                </a:lnTo>
                <a:lnTo>
                  <a:pt x="1949" y="21602"/>
                </a:lnTo>
                <a:lnTo>
                  <a:pt x="7842" y="18605"/>
                </a:lnTo>
                <a:lnTo>
                  <a:pt x="14809" y="18605"/>
                </a:lnTo>
                <a:lnTo>
                  <a:pt x="7689" y="17818"/>
                </a:lnTo>
                <a:close/>
              </a:path>
              <a:path w="238125" h="109854">
                <a:moveTo>
                  <a:pt x="14809" y="18605"/>
                </a:moveTo>
                <a:lnTo>
                  <a:pt x="7842" y="18605"/>
                </a:lnTo>
                <a:lnTo>
                  <a:pt x="25158" y="20485"/>
                </a:lnTo>
                <a:lnTo>
                  <a:pt x="33557" y="21096"/>
                </a:lnTo>
                <a:lnTo>
                  <a:pt x="44222" y="21413"/>
                </a:lnTo>
                <a:lnTo>
                  <a:pt x="57549" y="21209"/>
                </a:lnTo>
                <a:lnTo>
                  <a:pt x="65168" y="20641"/>
                </a:lnTo>
                <a:lnTo>
                  <a:pt x="44234" y="20641"/>
                </a:lnTo>
                <a:lnTo>
                  <a:pt x="33603" y="20326"/>
                </a:lnTo>
                <a:lnTo>
                  <a:pt x="25231" y="19716"/>
                </a:lnTo>
                <a:lnTo>
                  <a:pt x="14809" y="18605"/>
                </a:lnTo>
                <a:close/>
              </a:path>
              <a:path w="238125" h="109854">
                <a:moveTo>
                  <a:pt x="213213" y="0"/>
                </a:moveTo>
                <a:lnTo>
                  <a:pt x="201351" y="1257"/>
                </a:lnTo>
                <a:lnTo>
                  <a:pt x="185154" y="2386"/>
                </a:lnTo>
                <a:lnTo>
                  <a:pt x="168065" y="3860"/>
                </a:lnTo>
                <a:lnTo>
                  <a:pt x="156167" y="5252"/>
                </a:lnTo>
                <a:lnTo>
                  <a:pt x="143947" y="7138"/>
                </a:lnTo>
                <a:lnTo>
                  <a:pt x="131585" y="9341"/>
                </a:lnTo>
                <a:lnTo>
                  <a:pt x="103624" y="14622"/>
                </a:lnTo>
                <a:lnTo>
                  <a:pt x="87967" y="17278"/>
                </a:lnTo>
                <a:lnTo>
                  <a:pt x="72522" y="19324"/>
                </a:lnTo>
                <a:lnTo>
                  <a:pt x="57524" y="20434"/>
                </a:lnTo>
                <a:lnTo>
                  <a:pt x="44234" y="20641"/>
                </a:lnTo>
                <a:lnTo>
                  <a:pt x="65168" y="20641"/>
                </a:lnTo>
                <a:lnTo>
                  <a:pt x="72589" y="20087"/>
                </a:lnTo>
                <a:lnTo>
                  <a:pt x="88064" y="18030"/>
                </a:lnTo>
                <a:lnTo>
                  <a:pt x="103744" y="15368"/>
                </a:lnTo>
                <a:lnTo>
                  <a:pt x="131719" y="10100"/>
                </a:lnTo>
                <a:lnTo>
                  <a:pt x="144065" y="7904"/>
                </a:lnTo>
                <a:lnTo>
                  <a:pt x="185208" y="3152"/>
                </a:lnTo>
                <a:lnTo>
                  <a:pt x="201415" y="2032"/>
                </a:lnTo>
                <a:lnTo>
                  <a:pt x="213112" y="800"/>
                </a:lnTo>
                <a:lnTo>
                  <a:pt x="215236" y="800"/>
                </a:lnTo>
                <a:lnTo>
                  <a:pt x="213213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1" name="object 2191"/>
          <p:cNvSpPr/>
          <p:nvPr/>
        </p:nvSpPr>
        <p:spPr>
          <a:xfrm>
            <a:off x="7567643" y="6267183"/>
            <a:ext cx="237140" cy="107962"/>
          </a:xfrm>
          <a:prstGeom prst="rect">
            <a:avLst/>
          </a:prstGeom>
          <a:blipFill>
            <a:blip r:embed="rId2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2" name="object 2192"/>
          <p:cNvSpPr/>
          <p:nvPr/>
        </p:nvSpPr>
        <p:spPr>
          <a:xfrm>
            <a:off x="7581369" y="6278786"/>
            <a:ext cx="191135" cy="46355"/>
          </a:xfrm>
          <a:custGeom>
            <a:avLst/>
            <a:gdLst/>
            <a:ahLst/>
            <a:cxnLst/>
            <a:rect l="l" t="t" r="r" b="b"/>
            <a:pathLst>
              <a:path w="191134" h="46354">
                <a:moveTo>
                  <a:pt x="0" y="15035"/>
                </a:moveTo>
                <a:lnTo>
                  <a:pt x="14038" y="24553"/>
                </a:lnTo>
                <a:lnTo>
                  <a:pt x="46372" y="42342"/>
                </a:lnTo>
                <a:lnTo>
                  <a:pt x="57773" y="46278"/>
                </a:lnTo>
                <a:lnTo>
                  <a:pt x="119871" y="46278"/>
                </a:lnTo>
                <a:lnTo>
                  <a:pt x="132516" y="44251"/>
                </a:lnTo>
                <a:lnTo>
                  <a:pt x="166416" y="36176"/>
                </a:lnTo>
                <a:lnTo>
                  <a:pt x="184356" y="24760"/>
                </a:lnTo>
                <a:lnTo>
                  <a:pt x="188226" y="17459"/>
                </a:lnTo>
                <a:lnTo>
                  <a:pt x="43251" y="17459"/>
                </a:lnTo>
                <a:lnTo>
                  <a:pt x="12144" y="15219"/>
                </a:lnTo>
                <a:lnTo>
                  <a:pt x="0" y="15035"/>
                </a:lnTo>
                <a:close/>
              </a:path>
              <a:path w="191134" h="46354">
                <a:moveTo>
                  <a:pt x="179377" y="0"/>
                </a:moveTo>
                <a:lnTo>
                  <a:pt x="157627" y="1428"/>
                </a:lnTo>
                <a:lnTo>
                  <a:pt x="125938" y="6631"/>
                </a:lnTo>
                <a:lnTo>
                  <a:pt x="86098" y="14114"/>
                </a:lnTo>
                <a:lnTo>
                  <a:pt x="43251" y="17459"/>
                </a:lnTo>
                <a:lnTo>
                  <a:pt x="188226" y="17459"/>
                </a:lnTo>
                <a:lnTo>
                  <a:pt x="190597" y="12986"/>
                </a:lnTo>
                <a:lnTo>
                  <a:pt x="189400" y="3839"/>
                </a:lnTo>
                <a:lnTo>
                  <a:pt x="179377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3" name="object 2193"/>
          <p:cNvSpPr/>
          <p:nvPr/>
        </p:nvSpPr>
        <p:spPr>
          <a:xfrm>
            <a:off x="7715030" y="6303883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5537" y="0"/>
                </a:moveTo>
                <a:lnTo>
                  <a:pt x="1422" y="1041"/>
                </a:lnTo>
                <a:lnTo>
                  <a:pt x="0" y="2438"/>
                </a:lnTo>
                <a:lnTo>
                  <a:pt x="292" y="3644"/>
                </a:lnTo>
                <a:lnTo>
                  <a:pt x="622" y="4851"/>
                </a:lnTo>
                <a:lnTo>
                  <a:pt x="2552" y="5410"/>
                </a:lnTo>
                <a:lnTo>
                  <a:pt x="6654" y="4368"/>
                </a:lnTo>
                <a:lnTo>
                  <a:pt x="8077" y="2971"/>
                </a:lnTo>
                <a:lnTo>
                  <a:pt x="7467" y="558"/>
                </a:lnTo>
                <a:lnTo>
                  <a:pt x="553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4" name="object 2194"/>
          <p:cNvSpPr/>
          <p:nvPr/>
        </p:nvSpPr>
        <p:spPr>
          <a:xfrm>
            <a:off x="7686458" y="632900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19" y="0"/>
                </a:moveTo>
                <a:lnTo>
                  <a:pt x="1244" y="1536"/>
                </a:lnTo>
                <a:lnTo>
                  <a:pt x="0" y="3111"/>
                </a:lnTo>
                <a:lnTo>
                  <a:pt x="469" y="4267"/>
                </a:lnTo>
                <a:lnTo>
                  <a:pt x="914" y="5435"/>
                </a:lnTo>
                <a:lnTo>
                  <a:pt x="2882" y="5727"/>
                </a:lnTo>
                <a:lnTo>
                  <a:pt x="4851" y="4940"/>
                </a:lnTo>
                <a:lnTo>
                  <a:pt x="6845" y="4190"/>
                </a:lnTo>
                <a:lnTo>
                  <a:pt x="8077" y="2641"/>
                </a:lnTo>
                <a:lnTo>
                  <a:pt x="7175" y="317"/>
                </a:lnTo>
                <a:lnTo>
                  <a:pt x="52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5" name="object 2195"/>
          <p:cNvSpPr/>
          <p:nvPr/>
        </p:nvSpPr>
        <p:spPr>
          <a:xfrm>
            <a:off x="7746820" y="6291153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19" y="0"/>
                </a:moveTo>
                <a:lnTo>
                  <a:pt x="1244" y="1536"/>
                </a:lnTo>
                <a:lnTo>
                  <a:pt x="0" y="3111"/>
                </a:lnTo>
                <a:lnTo>
                  <a:pt x="927" y="5435"/>
                </a:lnTo>
                <a:lnTo>
                  <a:pt x="2908" y="5727"/>
                </a:lnTo>
                <a:lnTo>
                  <a:pt x="6857" y="4191"/>
                </a:lnTo>
                <a:lnTo>
                  <a:pt x="8089" y="2628"/>
                </a:lnTo>
                <a:lnTo>
                  <a:pt x="7175" y="330"/>
                </a:lnTo>
                <a:lnTo>
                  <a:pt x="52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6" name="object 2196"/>
          <p:cNvSpPr/>
          <p:nvPr/>
        </p:nvSpPr>
        <p:spPr>
          <a:xfrm>
            <a:off x="7632831" y="6315942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84" y="0"/>
                </a:moveTo>
                <a:lnTo>
                  <a:pt x="1917" y="50"/>
                </a:lnTo>
                <a:lnTo>
                  <a:pt x="850" y="63"/>
                </a:lnTo>
                <a:lnTo>
                  <a:pt x="0" y="596"/>
                </a:lnTo>
                <a:lnTo>
                  <a:pt x="38" y="1866"/>
                </a:lnTo>
                <a:lnTo>
                  <a:pt x="939" y="2349"/>
                </a:lnTo>
                <a:lnTo>
                  <a:pt x="3073" y="2260"/>
                </a:lnTo>
                <a:lnTo>
                  <a:pt x="3898" y="1739"/>
                </a:lnTo>
                <a:lnTo>
                  <a:pt x="3860" y="482"/>
                </a:lnTo>
                <a:lnTo>
                  <a:pt x="298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7" name="object 2197"/>
          <p:cNvSpPr/>
          <p:nvPr/>
        </p:nvSpPr>
        <p:spPr>
          <a:xfrm>
            <a:off x="7773799" y="629819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65" y="0"/>
                </a:moveTo>
                <a:lnTo>
                  <a:pt x="1587" y="444"/>
                </a:lnTo>
                <a:lnTo>
                  <a:pt x="609" y="850"/>
                </a:lnTo>
                <a:lnTo>
                  <a:pt x="0" y="1663"/>
                </a:lnTo>
                <a:lnTo>
                  <a:pt x="495" y="2806"/>
                </a:lnTo>
                <a:lnTo>
                  <a:pt x="1498" y="2933"/>
                </a:lnTo>
                <a:lnTo>
                  <a:pt x="3467" y="2082"/>
                </a:lnTo>
                <a:lnTo>
                  <a:pt x="4063" y="1282"/>
                </a:lnTo>
                <a:lnTo>
                  <a:pt x="3568" y="139"/>
                </a:lnTo>
                <a:lnTo>
                  <a:pt x="256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8" name="object 2198"/>
          <p:cNvSpPr/>
          <p:nvPr/>
        </p:nvSpPr>
        <p:spPr>
          <a:xfrm>
            <a:off x="7746749" y="6308559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52" y="0"/>
                </a:moveTo>
                <a:lnTo>
                  <a:pt x="596" y="850"/>
                </a:lnTo>
                <a:lnTo>
                  <a:pt x="0" y="1650"/>
                </a:lnTo>
                <a:lnTo>
                  <a:pt x="495" y="2793"/>
                </a:lnTo>
                <a:lnTo>
                  <a:pt x="1498" y="2933"/>
                </a:lnTo>
                <a:lnTo>
                  <a:pt x="3467" y="2082"/>
                </a:lnTo>
                <a:lnTo>
                  <a:pt x="4051" y="1282"/>
                </a:lnTo>
                <a:lnTo>
                  <a:pt x="3543" y="139"/>
                </a:lnTo>
                <a:lnTo>
                  <a:pt x="255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9" name="object 2199"/>
          <p:cNvSpPr/>
          <p:nvPr/>
        </p:nvSpPr>
        <p:spPr>
          <a:xfrm>
            <a:off x="7655788" y="6310137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97" y="0"/>
                </a:moveTo>
                <a:lnTo>
                  <a:pt x="863" y="76"/>
                </a:lnTo>
                <a:lnTo>
                  <a:pt x="0" y="609"/>
                </a:lnTo>
                <a:lnTo>
                  <a:pt x="50" y="1866"/>
                </a:lnTo>
                <a:lnTo>
                  <a:pt x="939" y="2336"/>
                </a:lnTo>
                <a:lnTo>
                  <a:pt x="3073" y="2273"/>
                </a:lnTo>
                <a:lnTo>
                  <a:pt x="3924" y="1727"/>
                </a:lnTo>
                <a:lnTo>
                  <a:pt x="3860" y="482"/>
                </a:lnTo>
                <a:lnTo>
                  <a:pt x="299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0" name="object 2200"/>
          <p:cNvSpPr/>
          <p:nvPr/>
        </p:nvSpPr>
        <p:spPr>
          <a:xfrm>
            <a:off x="7733479" y="6301689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52" y="0"/>
                </a:moveTo>
                <a:lnTo>
                  <a:pt x="596" y="850"/>
                </a:lnTo>
                <a:lnTo>
                  <a:pt x="0" y="1650"/>
                </a:lnTo>
                <a:lnTo>
                  <a:pt x="495" y="2793"/>
                </a:lnTo>
                <a:lnTo>
                  <a:pt x="1498" y="2920"/>
                </a:lnTo>
                <a:lnTo>
                  <a:pt x="2489" y="2514"/>
                </a:lnTo>
                <a:lnTo>
                  <a:pt x="3467" y="2070"/>
                </a:lnTo>
                <a:lnTo>
                  <a:pt x="4063" y="1282"/>
                </a:lnTo>
                <a:lnTo>
                  <a:pt x="3555" y="126"/>
                </a:lnTo>
                <a:lnTo>
                  <a:pt x="255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1" name="object 2201"/>
          <p:cNvSpPr/>
          <p:nvPr/>
        </p:nvSpPr>
        <p:spPr>
          <a:xfrm>
            <a:off x="7710457" y="6319601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8724" y="0"/>
                </a:moveTo>
                <a:lnTo>
                  <a:pt x="2489" y="203"/>
                </a:lnTo>
                <a:lnTo>
                  <a:pt x="0" y="1778"/>
                </a:lnTo>
                <a:lnTo>
                  <a:pt x="126" y="5435"/>
                </a:lnTo>
                <a:lnTo>
                  <a:pt x="2717" y="6819"/>
                </a:lnTo>
                <a:lnTo>
                  <a:pt x="8966" y="6616"/>
                </a:lnTo>
                <a:lnTo>
                  <a:pt x="11442" y="5054"/>
                </a:lnTo>
                <a:lnTo>
                  <a:pt x="11315" y="1397"/>
                </a:lnTo>
                <a:lnTo>
                  <a:pt x="872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2" name="object 2202"/>
          <p:cNvSpPr/>
          <p:nvPr/>
        </p:nvSpPr>
        <p:spPr>
          <a:xfrm>
            <a:off x="7614332" y="6299466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445" y="0"/>
                </a:moveTo>
                <a:lnTo>
                  <a:pt x="1511" y="330"/>
                </a:lnTo>
                <a:lnTo>
                  <a:pt x="0" y="3657"/>
                </a:lnTo>
                <a:lnTo>
                  <a:pt x="1727" y="6045"/>
                </a:lnTo>
                <a:lnTo>
                  <a:pt x="4559" y="7340"/>
                </a:lnTo>
                <a:lnTo>
                  <a:pt x="7416" y="8610"/>
                </a:lnTo>
                <a:lnTo>
                  <a:pt x="10325" y="8293"/>
                </a:lnTo>
                <a:lnTo>
                  <a:pt x="11836" y="4940"/>
                </a:lnTo>
                <a:lnTo>
                  <a:pt x="10121" y="2565"/>
                </a:lnTo>
                <a:lnTo>
                  <a:pt x="444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3" name="object 2203"/>
          <p:cNvSpPr/>
          <p:nvPr/>
        </p:nvSpPr>
        <p:spPr>
          <a:xfrm>
            <a:off x="7762186" y="6289282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7962" y="0"/>
                </a:moveTo>
                <a:lnTo>
                  <a:pt x="1993" y="1828"/>
                </a:lnTo>
                <a:lnTo>
                  <a:pt x="0" y="4000"/>
                </a:lnTo>
                <a:lnTo>
                  <a:pt x="1066" y="7480"/>
                </a:lnTo>
                <a:lnTo>
                  <a:pt x="3975" y="8166"/>
                </a:lnTo>
                <a:lnTo>
                  <a:pt x="9931" y="6337"/>
                </a:lnTo>
                <a:lnTo>
                  <a:pt x="11899" y="4178"/>
                </a:lnTo>
                <a:lnTo>
                  <a:pt x="10820" y="673"/>
                </a:lnTo>
                <a:lnTo>
                  <a:pt x="796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4" name="object 2204"/>
          <p:cNvSpPr/>
          <p:nvPr/>
        </p:nvSpPr>
        <p:spPr>
          <a:xfrm>
            <a:off x="7670012" y="6317749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146" y="0"/>
                </a:moveTo>
                <a:lnTo>
                  <a:pt x="63" y="1155"/>
                </a:lnTo>
                <a:lnTo>
                  <a:pt x="0" y="4127"/>
                </a:lnTo>
                <a:lnTo>
                  <a:pt x="2044" y="5372"/>
                </a:lnTo>
                <a:lnTo>
                  <a:pt x="4584" y="5410"/>
                </a:lnTo>
                <a:lnTo>
                  <a:pt x="7111" y="5486"/>
                </a:lnTo>
                <a:lnTo>
                  <a:pt x="9182" y="4318"/>
                </a:lnTo>
                <a:lnTo>
                  <a:pt x="9245" y="1346"/>
                </a:lnTo>
                <a:lnTo>
                  <a:pt x="7226" y="88"/>
                </a:lnTo>
                <a:lnTo>
                  <a:pt x="4686" y="25"/>
                </a:lnTo>
                <a:lnTo>
                  <a:pt x="214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5" name="object 2205"/>
          <p:cNvSpPr/>
          <p:nvPr/>
        </p:nvSpPr>
        <p:spPr>
          <a:xfrm>
            <a:off x="7593054" y="6295595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3111" y="0"/>
                </a:moveTo>
                <a:lnTo>
                  <a:pt x="736" y="914"/>
                </a:lnTo>
                <a:lnTo>
                  <a:pt x="0" y="1854"/>
                </a:lnTo>
                <a:lnTo>
                  <a:pt x="533" y="3238"/>
                </a:lnTo>
                <a:lnTo>
                  <a:pt x="1714" y="3428"/>
                </a:lnTo>
                <a:lnTo>
                  <a:pt x="4102" y="2514"/>
                </a:lnTo>
                <a:lnTo>
                  <a:pt x="4838" y="1587"/>
                </a:lnTo>
                <a:lnTo>
                  <a:pt x="4305" y="177"/>
                </a:lnTo>
                <a:lnTo>
                  <a:pt x="311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6" name="object 2206"/>
          <p:cNvSpPr/>
          <p:nvPr/>
        </p:nvSpPr>
        <p:spPr>
          <a:xfrm>
            <a:off x="7583159" y="6288790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282" y="0"/>
                </a:moveTo>
                <a:lnTo>
                  <a:pt x="38" y="711"/>
                </a:lnTo>
                <a:lnTo>
                  <a:pt x="0" y="2501"/>
                </a:lnTo>
                <a:lnTo>
                  <a:pt x="1219" y="3251"/>
                </a:lnTo>
                <a:lnTo>
                  <a:pt x="4267" y="3314"/>
                </a:lnTo>
                <a:lnTo>
                  <a:pt x="5511" y="2616"/>
                </a:lnTo>
                <a:lnTo>
                  <a:pt x="5549" y="838"/>
                </a:lnTo>
                <a:lnTo>
                  <a:pt x="4330" y="76"/>
                </a:lnTo>
                <a:lnTo>
                  <a:pt x="128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7" name="object 2207"/>
          <p:cNvSpPr/>
          <p:nvPr/>
        </p:nvSpPr>
        <p:spPr>
          <a:xfrm>
            <a:off x="7697898" y="6307105"/>
            <a:ext cx="6985" cy="3810"/>
          </a:xfrm>
          <a:custGeom>
            <a:avLst/>
            <a:gdLst/>
            <a:ahLst/>
            <a:cxnLst/>
            <a:rect l="l" t="t" r="r" b="b"/>
            <a:pathLst>
              <a:path w="6984" h="3810">
                <a:moveTo>
                  <a:pt x="1447" y="0"/>
                </a:moveTo>
                <a:lnTo>
                  <a:pt x="0" y="812"/>
                </a:lnTo>
                <a:lnTo>
                  <a:pt x="112" y="2933"/>
                </a:lnTo>
                <a:lnTo>
                  <a:pt x="1409" y="3721"/>
                </a:lnTo>
                <a:lnTo>
                  <a:pt x="4927" y="3759"/>
                </a:lnTo>
                <a:lnTo>
                  <a:pt x="6362" y="2933"/>
                </a:lnTo>
                <a:lnTo>
                  <a:pt x="6249" y="812"/>
                </a:lnTo>
                <a:lnTo>
                  <a:pt x="4965" y="38"/>
                </a:lnTo>
                <a:lnTo>
                  <a:pt x="144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8" name="object 2208"/>
          <p:cNvSpPr/>
          <p:nvPr/>
        </p:nvSpPr>
        <p:spPr>
          <a:xfrm>
            <a:off x="7641676" y="6318036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4584" y="0"/>
                </a:moveTo>
                <a:lnTo>
                  <a:pt x="1308" y="101"/>
                </a:lnTo>
                <a:lnTo>
                  <a:pt x="0" y="914"/>
                </a:lnTo>
                <a:lnTo>
                  <a:pt x="76" y="2844"/>
                </a:lnTo>
                <a:lnTo>
                  <a:pt x="1435" y="3568"/>
                </a:lnTo>
                <a:lnTo>
                  <a:pt x="4699" y="3479"/>
                </a:lnTo>
                <a:lnTo>
                  <a:pt x="5981" y="2654"/>
                </a:lnTo>
                <a:lnTo>
                  <a:pt x="5918" y="749"/>
                </a:lnTo>
                <a:lnTo>
                  <a:pt x="458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9" name="object 2209"/>
          <p:cNvSpPr/>
          <p:nvPr/>
        </p:nvSpPr>
        <p:spPr>
          <a:xfrm>
            <a:off x="7600327" y="6233833"/>
            <a:ext cx="176154" cy="57649"/>
          </a:xfrm>
          <a:prstGeom prst="rect">
            <a:avLst/>
          </a:prstGeom>
          <a:blipFill>
            <a:blip r:embed="rId2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0" name="object 2210"/>
          <p:cNvSpPr/>
          <p:nvPr/>
        </p:nvSpPr>
        <p:spPr>
          <a:xfrm>
            <a:off x="7769708" y="6233829"/>
            <a:ext cx="6985" cy="40640"/>
          </a:xfrm>
          <a:custGeom>
            <a:avLst/>
            <a:gdLst/>
            <a:ahLst/>
            <a:cxnLst/>
            <a:rect l="l" t="t" r="r" b="b"/>
            <a:pathLst>
              <a:path w="6984" h="40639">
                <a:moveTo>
                  <a:pt x="2057" y="0"/>
                </a:moveTo>
                <a:lnTo>
                  <a:pt x="1727" y="50"/>
                </a:lnTo>
                <a:lnTo>
                  <a:pt x="2667" y="6629"/>
                </a:lnTo>
                <a:lnTo>
                  <a:pt x="3048" y="13995"/>
                </a:lnTo>
                <a:lnTo>
                  <a:pt x="1244" y="29032"/>
                </a:lnTo>
                <a:lnTo>
                  <a:pt x="533" y="35191"/>
                </a:lnTo>
                <a:lnTo>
                  <a:pt x="0" y="40131"/>
                </a:lnTo>
                <a:lnTo>
                  <a:pt x="3632" y="40055"/>
                </a:lnTo>
                <a:lnTo>
                  <a:pt x="5448" y="39979"/>
                </a:lnTo>
                <a:lnTo>
                  <a:pt x="6768" y="27740"/>
                </a:lnTo>
                <a:lnTo>
                  <a:pt x="6096" y="16937"/>
                </a:lnTo>
                <a:lnTo>
                  <a:pt x="4251" y="7659"/>
                </a:lnTo>
                <a:lnTo>
                  <a:pt x="205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1" name="object 2211"/>
          <p:cNvSpPr/>
          <p:nvPr/>
        </p:nvSpPr>
        <p:spPr>
          <a:xfrm>
            <a:off x="7758134" y="6246167"/>
            <a:ext cx="5080" cy="28575"/>
          </a:xfrm>
          <a:custGeom>
            <a:avLst/>
            <a:gdLst/>
            <a:ahLst/>
            <a:cxnLst/>
            <a:rect l="l" t="t" r="r" b="b"/>
            <a:pathLst>
              <a:path w="5079" h="28575">
                <a:moveTo>
                  <a:pt x="647" y="0"/>
                </a:moveTo>
                <a:lnTo>
                  <a:pt x="1837" y="8617"/>
                </a:lnTo>
                <a:lnTo>
                  <a:pt x="2166" y="14408"/>
                </a:lnTo>
                <a:lnTo>
                  <a:pt x="1574" y="19998"/>
                </a:lnTo>
                <a:lnTo>
                  <a:pt x="0" y="28016"/>
                </a:lnTo>
                <a:lnTo>
                  <a:pt x="4127" y="27939"/>
                </a:lnTo>
                <a:lnTo>
                  <a:pt x="4541" y="21897"/>
                </a:lnTo>
                <a:lnTo>
                  <a:pt x="4283" y="15079"/>
                </a:lnTo>
                <a:lnTo>
                  <a:pt x="3077" y="7707"/>
                </a:lnTo>
                <a:lnTo>
                  <a:pt x="64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2" name="object 2212"/>
          <p:cNvSpPr/>
          <p:nvPr/>
        </p:nvSpPr>
        <p:spPr>
          <a:xfrm>
            <a:off x="7746144" y="6250322"/>
            <a:ext cx="4445" cy="24130"/>
          </a:xfrm>
          <a:custGeom>
            <a:avLst/>
            <a:gdLst/>
            <a:ahLst/>
            <a:cxnLst/>
            <a:rect l="l" t="t" r="r" b="b"/>
            <a:pathLst>
              <a:path w="4445" h="24129">
                <a:moveTo>
                  <a:pt x="0" y="0"/>
                </a:moveTo>
                <a:lnTo>
                  <a:pt x="1752" y="11899"/>
                </a:lnTo>
                <a:lnTo>
                  <a:pt x="25" y="24129"/>
                </a:lnTo>
                <a:lnTo>
                  <a:pt x="2540" y="24053"/>
                </a:lnTo>
                <a:lnTo>
                  <a:pt x="3187" y="24053"/>
                </a:lnTo>
                <a:lnTo>
                  <a:pt x="3822" y="24028"/>
                </a:lnTo>
                <a:lnTo>
                  <a:pt x="4191" y="17132"/>
                </a:lnTo>
                <a:lnTo>
                  <a:pt x="3505" y="868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3" name="object 2213"/>
          <p:cNvSpPr/>
          <p:nvPr/>
        </p:nvSpPr>
        <p:spPr>
          <a:xfrm>
            <a:off x="7728359" y="6252865"/>
            <a:ext cx="7620" cy="22860"/>
          </a:xfrm>
          <a:custGeom>
            <a:avLst/>
            <a:gdLst/>
            <a:ahLst/>
            <a:cxnLst/>
            <a:rect l="l" t="t" r="r" b="b"/>
            <a:pathLst>
              <a:path w="7620" h="22860">
                <a:moveTo>
                  <a:pt x="0" y="0"/>
                </a:moveTo>
                <a:lnTo>
                  <a:pt x="3238" y="10693"/>
                </a:lnTo>
                <a:lnTo>
                  <a:pt x="3594" y="22504"/>
                </a:lnTo>
                <a:lnTo>
                  <a:pt x="7251" y="22186"/>
                </a:lnTo>
                <a:lnTo>
                  <a:pt x="6502" y="15544"/>
                </a:lnTo>
                <a:lnTo>
                  <a:pt x="4508" y="768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4" name="object 2214"/>
          <p:cNvSpPr/>
          <p:nvPr/>
        </p:nvSpPr>
        <p:spPr>
          <a:xfrm>
            <a:off x="7715697" y="6258520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4" h="19050">
                <a:moveTo>
                  <a:pt x="0" y="0"/>
                </a:moveTo>
                <a:lnTo>
                  <a:pt x="2565" y="8382"/>
                </a:lnTo>
                <a:lnTo>
                  <a:pt x="3390" y="18542"/>
                </a:lnTo>
                <a:lnTo>
                  <a:pt x="4483" y="18351"/>
                </a:lnTo>
                <a:lnTo>
                  <a:pt x="6642" y="18021"/>
                </a:lnTo>
                <a:lnTo>
                  <a:pt x="5600" y="12369"/>
                </a:lnTo>
                <a:lnTo>
                  <a:pt x="3619" y="612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5" name="object 2215"/>
          <p:cNvSpPr/>
          <p:nvPr/>
        </p:nvSpPr>
        <p:spPr>
          <a:xfrm>
            <a:off x="7699253" y="6262935"/>
            <a:ext cx="8890" cy="17145"/>
          </a:xfrm>
          <a:custGeom>
            <a:avLst/>
            <a:gdLst/>
            <a:ahLst/>
            <a:cxnLst/>
            <a:rect l="l" t="t" r="r" b="b"/>
            <a:pathLst>
              <a:path w="8890" h="17145">
                <a:moveTo>
                  <a:pt x="0" y="0"/>
                </a:moveTo>
                <a:lnTo>
                  <a:pt x="3213" y="7480"/>
                </a:lnTo>
                <a:lnTo>
                  <a:pt x="5219" y="16967"/>
                </a:lnTo>
                <a:lnTo>
                  <a:pt x="8356" y="16319"/>
                </a:lnTo>
                <a:lnTo>
                  <a:pt x="6654" y="11049"/>
                </a:lnTo>
                <a:lnTo>
                  <a:pt x="4051" y="539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6" name="object 2216"/>
          <p:cNvSpPr/>
          <p:nvPr/>
        </p:nvSpPr>
        <p:spPr>
          <a:xfrm>
            <a:off x="7685178" y="6266469"/>
            <a:ext cx="8255" cy="16510"/>
          </a:xfrm>
          <a:custGeom>
            <a:avLst/>
            <a:gdLst/>
            <a:ahLst/>
            <a:cxnLst/>
            <a:rect l="l" t="t" r="r" b="b"/>
            <a:pathLst>
              <a:path w="8254" h="16510">
                <a:moveTo>
                  <a:pt x="0" y="0"/>
                </a:moveTo>
                <a:lnTo>
                  <a:pt x="3111" y="7188"/>
                </a:lnTo>
                <a:lnTo>
                  <a:pt x="5105" y="16408"/>
                </a:lnTo>
                <a:lnTo>
                  <a:pt x="6121" y="16179"/>
                </a:lnTo>
                <a:lnTo>
                  <a:pt x="7150" y="15989"/>
                </a:lnTo>
                <a:lnTo>
                  <a:pt x="8166" y="15773"/>
                </a:lnTo>
                <a:lnTo>
                  <a:pt x="6477" y="10655"/>
                </a:lnTo>
                <a:lnTo>
                  <a:pt x="3911" y="5219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7" name="object 2217"/>
          <p:cNvSpPr/>
          <p:nvPr/>
        </p:nvSpPr>
        <p:spPr>
          <a:xfrm>
            <a:off x="7669872" y="6273756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4" h="12700">
                <a:moveTo>
                  <a:pt x="0" y="0"/>
                </a:moveTo>
                <a:lnTo>
                  <a:pt x="2247" y="5257"/>
                </a:lnTo>
                <a:lnTo>
                  <a:pt x="4076" y="12420"/>
                </a:lnTo>
                <a:lnTo>
                  <a:pt x="6616" y="11925"/>
                </a:lnTo>
                <a:lnTo>
                  <a:pt x="5067" y="7975"/>
                </a:lnTo>
                <a:lnTo>
                  <a:pt x="2946" y="392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8" name="object 2218"/>
          <p:cNvSpPr/>
          <p:nvPr/>
        </p:nvSpPr>
        <p:spPr>
          <a:xfrm>
            <a:off x="7655679" y="6272697"/>
            <a:ext cx="8255" cy="15875"/>
          </a:xfrm>
          <a:custGeom>
            <a:avLst/>
            <a:gdLst/>
            <a:ahLst/>
            <a:cxnLst/>
            <a:rect l="l" t="t" r="r" b="b"/>
            <a:pathLst>
              <a:path w="8254" h="15875">
                <a:moveTo>
                  <a:pt x="0" y="0"/>
                </a:moveTo>
                <a:lnTo>
                  <a:pt x="3022" y="6959"/>
                </a:lnTo>
                <a:lnTo>
                  <a:pt x="4876" y="15811"/>
                </a:lnTo>
                <a:lnTo>
                  <a:pt x="7848" y="15328"/>
                </a:lnTo>
                <a:lnTo>
                  <a:pt x="6261" y="10388"/>
                </a:lnTo>
                <a:lnTo>
                  <a:pt x="3822" y="506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9" name="object 2219"/>
          <p:cNvSpPr/>
          <p:nvPr/>
        </p:nvSpPr>
        <p:spPr>
          <a:xfrm>
            <a:off x="7643838" y="6277099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5">
                <a:moveTo>
                  <a:pt x="0" y="0"/>
                </a:moveTo>
                <a:lnTo>
                  <a:pt x="1409" y="5753"/>
                </a:lnTo>
                <a:lnTo>
                  <a:pt x="2006" y="13322"/>
                </a:lnTo>
                <a:lnTo>
                  <a:pt x="3733" y="13157"/>
                </a:lnTo>
                <a:lnTo>
                  <a:pt x="4610" y="13042"/>
                </a:lnTo>
                <a:lnTo>
                  <a:pt x="3733" y="8851"/>
                </a:lnTo>
                <a:lnTo>
                  <a:pt x="2298" y="443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0" name="object 2220"/>
          <p:cNvSpPr/>
          <p:nvPr/>
        </p:nvSpPr>
        <p:spPr>
          <a:xfrm>
            <a:off x="7628041" y="6279549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5" h="12064">
                <a:moveTo>
                  <a:pt x="0" y="0"/>
                </a:moveTo>
                <a:lnTo>
                  <a:pt x="1231" y="5029"/>
                </a:lnTo>
                <a:lnTo>
                  <a:pt x="1879" y="11874"/>
                </a:lnTo>
                <a:lnTo>
                  <a:pt x="4330" y="11798"/>
                </a:lnTo>
                <a:lnTo>
                  <a:pt x="3441" y="7975"/>
                </a:lnTo>
                <a:lnTo>
                  <a:pt x="2070" y="398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1" name="object 2221"/>
          <p:cNvSpPr/>
          <p:nvPr/>
        </p:nvSpPr>
        <p:spPr>
          <a:xfrm>
            <a:off x="7616319" y="6279145"/>
            <a:ext cx="2540" cy="12700"/>
          </a:xfrm>
          <a:custGeom>
            <a:avLst/>
            <a:gdLst/>
            <a:ahLst/>
            <a:cxnLst/>
            <a:rect l="l" t="t" r="r" b="b"/>
            <a:pathLst>
              <a:path w="2540" h="12700">
                <a:moveTo>
                  <a:pt x="393" y="0"/>
                </a:moveTo>
                <a:lnTo>
                  <a:pt x="660" y="5232"/>
                </a:lnTo>
                <a:lnTo>
                  <a:pt x="0" y="12141"/>
                </a:lnTo>
                <a:lnTo>
                  <a:pt x="419" y="12141"/>
                </a:lnTo>
                <a:lnTo>
                  <a:pt x="838" y="12192"/>
                </a:lnTo>
                <a:lnTo>
                  <a:pt x="1650" y="12204"/>
                </a:lnTo>
                <a:lnTo>
                  <a:pt x="2044" y="12230"/>
                </a:lnTo>
                <a:lnTo>
                  <a:pt x="2425" y="12230"/>
                </a:lnTo>
                <a:lnTo>
                  <a:pt x="2247" y="8356"/>
                </a:lnTo>
                <a:lnTo>
                  <a:pt x="1650" y="4254"/>
                </a:lnTo>
                <a:lnTo>
                  <a:pt x="39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2" name="object 2222"/>
          <p:cNvSpPr/>
          <p:nvPr/>
        </p:nvSpPr>
        <p:spPr>
          <a:xfrm>
            <a:off x="7738239" y="6309486"/>
            <a:ext cx="60386" cy="39951"/>
          </a:xfrm>
          <a:prstGeom prst="rect">
            <a:avLst/>
          </a:prstGeom>
          <a:blipFill>
            <a:blip r:embed="rId2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3" name="object 2223"/>
          <p:cNvSpPr/>
          <p:nvPr/>
        </p:nvSpPr>
        <p:spPr>
          <a:xfrm>
            <a:off x="7742979" y="6310240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30931" y="37183"/>
                </a:moveTo>
                <a:lnTo>
                  <a:pt x="21450" y="39052"/>
                </a:lnTo>
                <a:lnTo>
                  <a:pt x="27038" y="38531"/>
                </a:lnTo>
                <a:lnTo>
                  <a:pt x="30931" y="37183"/>
                </a:lnTo>
                <a:close/>
              </a:path>
              <a:path w="55879" h="39370">
                <a:moveTo>
                  <a:pt x="32464" y="36652"/>
                </a:moveTo>
                <a:lnTo>
                  <a:pt x="30931" y="37183"/>
                </a:lnTo>
                <a:lnTo>
                  <a:pt x="32143" y="36944"/>
                </a:lnTo>
                <a:lnTo>
                  <a:pt x="32464" y="36652"/>
                </a:lnTo>
                <a:close/>
              </a:path>
              <a:path w="55879" h="39370">
                <a:moveTo>
                  <a:pt x="49026" y="25788"/>
                </a:moveTo>
                <a:lnTo>
                  <a:pt x="26993" y="25788"/>
                </a:lnTo>
                <a:lnTo>
                  <a:pt x="32083" y="25872"/>
                </a:lnTo>
                <a:lnTo>
                  <a:pt x="37096" y="26720"/>
                </a:lnTo>
                <a:lnTo>
                  <a:pt x="38225" y="28618"/>
                </a:lnTo>
                <a:lnTo>
                  <a:pt x="32269" y="31354"/>
                </a:lnTo>
                <a:lnTo>
                  <a:pt x="23186" y="33955"/>
                </a:lnTo>
                <a:lnTo>
                  <a:pt x="14935" y="35445"/>
                </a:lnTo>
                <a:lnTo>
                  <a:pt x="26631" y="36918"/>
                </a:lnTo>
                <a:lnTo>
                  <a:pt x="37630" y="31953"/>
                </a:lnTo>
                <a:lnTo>
                  <a:pt x="39801" y="31953"/>
                </a:lnTo>
                <a:lnTo>
                  <a:pt x="49026" y="25788"/>
                </a:lnTo>
                <a:close/>
              </a:path>
              <a:path w="55879" h="39370">
                <a:moveTo>
                  <a:pt x="39801" y="31953"/>
                </a:moveTo>
                <a:lnTo>
                  <a:pt x="37630" y="31953"/>
                </a:lnTo>
                <a:lnTo>
                  <a:pt x="32464" y="36652"/>
                </a:lnTo>
                <a:lnTo>
                  <a:pt x="33197" y="36398"/>
                </a:lnTo>
                <a:lnTo>
                  <a:pt x="39801" y="31953"/>
                </a:lnTo>
                <a:close/>
              </a:path>
              <a:path w="55879" h="39370">
                <a:moveTo>
                  <a:pt x="39658" y="14451"/>
                </a:moveTo>
                <a:lnTo>
                  <a:pt x="23328" y="14451"/>
                </a:lnTo>
                <a:lnTo>
                  <a:pt x="31177" y="15908"/>
                </a:lnTo>
                <a:lnTo>
                  <a:pt x="41694" y="19735"/>
                </a:lnTo>
                <a:lnTo>
                  <a:pt x="46380" y="21678"/>
                </a:lnTo>
                <a:lnTo>
                  <a:pt x="32949" y="22162"/>
                </a:lnTo>
                <a:lnTo>
                  <a:pt x="24823" y="22904"/>
                </a:lnTo>
                <a:lnTo>
                  <a:pt x="15176" y="24836"/>
                </a:lnTo>
                <a:lnTo>
                  <a:pt x="4279" y="28638"/>
                </a:lnTo>
                <a:lnTo>
                  <a:pt x="18751" y="26651"/>
                </a:lnTo>
                <a:lnTo>
                  <a:pt x="26993" y="25788"/>
                </a:lnTo>
                <a:lnTo>
                  <a:pt x="49026" y="25788"/>
                </a:lnTo>
                <a:lnTo>
                  <a:pt x="50558" y="24764"/>
                </a:lnTo>
                <a:lnTo>
                  <a:pt x="55651" y="17373"/>
                </a:lnTo>
                <a:lnTo>
                  <a:pt x="53822" y="15532"/>
                </a:lnTo>
                <a:lnTo>
                  <a:pt x="43827" y="15532"/>
                </a:lnTo>
                <a:lnTo>
                  <a:pt x="39658" y="14451"/>
                </a:lnTo>
                <a:close/>
              </a:path>
              <a:path w="55879" h="39370">
                <a:moveTo>
                  <a:pt x="21204" y="11106"/>
                </a:moveTo>
                <a:lnTo>
                  <a:pt x="12479" y="13021"/>
                </a:lnTo>
                <a:lnTo>
                  <a:pt x="0" y="17995"/>
                </a:lnTo>
                <a:lnTo>
                  <a:pt x="14238" y="15201"/>
                </a:lnTo>
                <a:lnTo>
                  <a:pt x="23328" y="14451"/>
                </a:lnTo>
                <a:lnTo>
                  <a:pt x="39658" y="14451"/>
                </a:lnTo>
                <a:lnTo>
                  <a:pt x="30284" y="12020"/>
                </a:lnTo>
                <a:lnTo>
                  <a:pt x="21204" y="11106"/>
                </a:lnTo>
                <a:close/>
              </a:path>
              <a:path w="55879" h="39370">
                <a:moveTo>
                  <a:pt x="34988" y="5789"/>
                </a:moveTo>
                <a:lnTo>
                  <a:pt x="18185" y="5789"/>
                </a:lnTo>
                <a:lnTo>
                  <a:pt x="27473" y="6303"/>
                </a:lnTo>
                <a:lnTo>
                  <a:pt x="34746" y="9282"/>
                </a:lnTo>
                <a:lnTo>
                  <a:pt x="43827" y="15532"/>
                </a:lnTo>
                <a:lnTo>
                  <a:pt x="53822" y="15532"/>
                </a:lnTo>
                <a:lnTo>
                  <a:pt x="48763" y="10439"/>
                </a:lnTo>
                <a:lnTo>
                  <a:pt x="44996" y="10439"/>
                </a:lnTo>
                <a:lnTo>
                  <a:pt x="34988" y="5789"/>
                </a:lnTo>
                <a:close/>
              </a:path>
              <a:path w="55879" h="39370">
                <a:moveTo>
                  <a:pt x="26200" y="0"/>
                </a:moveTo>
                <a:lnTo>
                  <a:pt x="31699" y="1854"/>
                </a:lnTo>
                <a:lnTo>
                  <a:pt x="41719" y="5791"/>
                </a:lnTo>
                <a:lnTo>
                  <a:pt x="44996" y="10439"/>
                </a:lnTo>
                <a:lnTo>
                  <a:pt x="48763" y="10439"/>
                </a:lnTo>
                <a:lnTo>
                  <a:pt x="47590" y="9258"/>
                </a:lnTo>
                <a:lnTo>
                  <a:pt x="41835" y="4743"/>
                </a:lnTo>
                <a:lnTo>
                  <a:pt x="35625" y="2200"/>
                </a:lnTo>
                <a:lnTo>
                  <a:pt x="26200" y="0"/>
                </a:lnTo>
                <a:close/>
              </a:path>
              <a:path w="55879" h="39370">
                <a:moveTo>
                  <a:pt x="23209" y="1981"/>
                </a:moveTo>
                <a:lnTo>
                  <a:pt x="14895" y="2945"/>
                </a:lnTo>
                <a:lnTo>
                  <a:pt x="3060" y="6934"/>
                </a:lnTo>
                <a:lnTo>
                  <a:pt x="18185" y="5789"/>
                </a:lnTo>
                <a:lnTo>
                  <a:pt x="34988" y="5789"/>
                </a:lnTo>
                <a:lnTo>
                  <a:pt x="31932" y="4369"/>
                </a:lnTo>
                <a:lnTo>
                  <a:pt x="23209" y="1981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4" name="object 2224"/>
          <p:cNvSpPr/>
          <p:nvPr/>
        </p:nvSpPr>
        <p:spPr>
          <a:xfrm>
            <a:off x="7812606" y="6356711"/>
            <a:ext cx="46990" cy="22860"/>
          </a:xfrm>
          <a:custGeom>
            <a:avLst/>
            <a:gdLst/>
            <a:ahLst/>
            <a:cxnLst/>
            <a:rect l="l" t="t" r="r" b="b"/>
            <a:pathLst>
              <a:path w="46990" h="22860">
                <a:moveTo>
                  <a:pt x="25283" y="0"/>
                </a:moveTo>
                <a:lnTo>
                  <a:pt x="12527" y="568"/>
                </a:lnTo>
                <a:lnTo>
                  <a:pt x="0" y="8708"/>
                </a:lnTo>
                <a:lnTo>
                  <a:pt x="16818" y="18081"/>
                </a:lnTo>
                <a:lnTo>
                  <a:pt x="40025" y="22749"/>
                </a:lnTo>
                <a:lnTo>
                  <a:pt x="46664" y="16773"/>
                </a:lnTo>
                <a:lnTo>
                  <a:pt x="39151" y="6583"/>
                </a:lnTo>
                <a:lnTo>
                  <a:pt x="33091" y="1498"/>
                </a:lnTo>
                <a:lnTo>
                  <a:pt x="25283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5" name="object 2225"/>
          <p:cNvSpPr/>
          <p:nvPr/>
        </p:nvSpPr>
        <p:spPr>
          <a:xfrm>
            <a:off x="7811200" y="6356314"/>
            <a:ext cx="50165" cy="24130"/>
          </a:xfrm>
          <a:custGeom>
            <a:avLst/>
            <a:gdLst/>
            <a:ahLst/>
            <a:cxnLst/>
            <a:rect l="l" t="t" r="r" b="b"/>
            <a:pathLst>
              <a:path w="50165" h="24129">
                <a:moveTo>
                  <a:pt x="23469" y="0"/>
                </a:moveTo>
                <a:lnTo>
                  <a:pt x="13995" y="584"/>
                </a:lnTo>
                <a:lnTo>
                  <a:pt x="5359" y="1943"/>
                </a:lnTo>
                <a:lnTo>
                  <a:pt x="850" y="4063"/>
                </a:lnTo>
                <a:lnTo>
                  <a:pt x="0" y="10286"/>
                </a:lnTo>
                <a:lnTo>
                  <a:pt x="5575" y="13614"/>
                </a:lnTo>
                <a:lnTo>
                  <a:pt x="10337" y="15811"/>
                </a:lnTo>
                <a:lnTo>
                  <a:pt x="20954" y="19728"/>
                </a:lnTo>
                <a:lnTo>
                  <a:pt x="32764" y="22575"/>
                </a:lnTo>
                <a:lnTo>
                  <a:pt x="43029" y="23510"/>
                </a:lnTo>
                <a:lnTo>
                  <a:pt x="45437" y="22778"/>
                </a:lnTo>
                <a:lnTo>
                  <a:pt x="42914" y="22778"/>
                </a:lnTo>
                <a:lnTo>
                  <a:pt x="33129" y="21886"/>
                </a:lnTo>
                <a:lnTo>
                  <a:pt x="21546" y="19126"/>
                </a:lnTo>
                <a:lnTo>
                  <a:pt x="10655" y="15100"/>
                </a:lnTo>
                <a:lnTo>
                  <a:pt x="4254" y="12179"/>
                </a:lnTo>
                <a:lnTo>
                  <a:pt x="914" y="9283"/>
                </a:lnTo>
                <a:lnTo>
                  <a:pt x="1473" y="5295"/>
                </a:lnTo>
                <a:lnTo>
                  <a:pt x="3860" y="2946"/>
                </a:lnTo>
                <a:lnTo>
                  <a:pt x="13957" y="1333"/>
                </a:lnTo>
                <a:lnTo>
                  <a:pt x="23317" y="774"/>
                </a:lnTo>
                <a:lnTo>
                  <a:pt x="25159" y="774"/>
                </a:lnTo>
                <a:lnTo>
                  <a:pt x="23469" y="0"/>
                </a:lnTo>
                <a:close/>
              </a:path>
              <a:path w="50165" h="24129">
                <a:moveTo>
                  <a:pt x="25159" y="774"/>
                </a:moveTo>
                <a:lnTo>
                  <a:pt x="23317" y="774"/>
                </a:lnTo>
                <a:lnTo>
                  <a:pt x="39090" y="8013"/>
                </a:lnTo>
                <a:lnTo>
                  <a:pt x="44030" y="12103"/>
                </a:lnTo>
                <a:lnTo>
                  <a:pt x="48907" y="19049"/>
                </a:lnTo>
                <a:lnTo>
                  <a:pt x="49136" y="20319"/>
                </a:lnTo>
                <a:lnTo>
                  <a:pt x="48412" y="21196"/>
                </a:lnTo>
                <a:lnTo>
                  <a:pt x="42914" y="22778"/>
                </a:lnTo>
                <a:lnTo>
                  <a:pt x="45437" y="22778"/>
                </a:lnTo>
                <a:lnTo>
                  <a:pt x="49009" y="21691"/>
                </a:lnTo>
                <a:lnTo>
                  <a:pt x="49974" y="20523"/>
                </a:lnTo>
                <a:lnTo>
                  <a:pt x="49758" y="18922"/>
                </a:lnTo>
                <a:lnTo>
                  <a:pt x="44577" y="11544"/>
                </a:lnTo>
                <a:lnTo>
                  <a:pt x="39535" y="7365"/>
                </a:lnTo>
                <a:lnTo>
                  <a:pt x="25159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6" name="object 2226"/>
          <p:cNvSpPr/>
          <p:nvPr/>
        </p:nvSpPr>
        <p:spPr>
          <a:xfrm>
            <a:off x="7812602" y="6358557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6467" y="0"/>
                </a:moveTo>
                <a:lnTo>
                  <a:pt x="0" y="6850"/>
                </a:lnTo>
                <a:lnTo>
                  <a:pt x="12039" y="14485"/>
                </a:lnTo>
                <a:lnTo>
                  <a:pt x="31113" y="19932"/>
                </a:lnTo>
                <a:lnTo>
                  <a:pt x="45748" y="20218"/>
                </a:lnTo>
                <a:lnTo>
                  <a:pt x="38591" y="12340"/>
                </a:lnTo>
                <a:lnTo>
                  <a:pt x="28760" y="6937"/>
                </a:lnTo>
                <a:lnTo>
                  <a:pt x="17603" y="3119"/>
                </a:lnTo>
                <a:lnTo>
                  <a:pt x="6467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7" name="object 2227"/>
          <p:cNvSpPr/>
          <p:nvPr/>
        </p:nvSpPr>
        <p:spPr>
          <a:xfrm>
            <a:off x="7773428" y="6267678"/>
            <a:ext cx="110667" cy="121048"/>
          </a:xfrm>
          <a:prstGeom prst="rect">
            <a:avLst/>
          </a:prstGeom>
          <a:blipFill>
            <a:blip r:embed="rId2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8" name="object 2228"/>
          <p:cNvSpPr/>
          <p:nvPr/>
        </p:nvSpPr>
        <p:spPr>
          <a:xfrm>
            <a:off x="7773135" y="6267291"/>
            <a:ext cx="111760" cy="117475"/>
          </a:xfrm>
          <a:custGeom>
            <a:avLst/>
            <a:gdLst/>
            <a:ahLst/>
            <a:cxnLst/>
            <a:rect l="l" t="t" r="r" b="b"/>
            <a:pathLst>
              <a:path w="111759" h="117475">
                <a:moveTo>
                  <a:pt x="10185" y="0"/>
                </a:moveTo>
                <a:lnTo>
                  <a:pt x="10045" y="101"/>
                </a:lnTo>
                <a:lnTo>
                  <a:pt x="9931" y="507"/>
                </a:lnTo>
                <a:lnTo>
                  <a:pt x="11687" y="3233"/>
                </a:lnTo>
                <a:lnTo>
                  <a:pt x="15560" y="10377"/>
                </a:lnTo>
                <a:lnTo>
                  <a:pt x="20105" y="21333"/>
                </a:lnTo>
                <a:lnTo>
                  <a:pt x="23799" y="35382"/>
                </a:lnTo>
                <a:lnTo>
                  <a:pt x="25119" y="50885"/>
                </a:lnTo>
                <a:lnTo>
                  <a:pt x="22823" y="68838"/>
                </a:lnTo>
                <a:lnTo>
                  <a:pt x="15050" y="88294"/>
                </a:lnTo>
                <a:lnTo>
                  <a:pt x="25" y="108191"/>
                </a:lnTo>
                <a:lnTo>
                  <a:pt x="0" y="108737"/>
                </a:lnTo>
                <a:lnTo>
                  <a:pt x="50355" y="117396"/>
                </a:lnTo>
                <a:lnTo>
                  <a:pt x="55171" y="116624"/>
                </a:lnTo>
                <a:lnTo>
                  <a:pt x="50467" y="116624"/>
                </a:lnTo>
                <a:lnTo>
                  <a:pt x="27817" y="115849"/>
                </a:lnTo>
                <a:lnTo>
                  <a:pt x="11461" y="112387"/>
                </a:lnTo>
                <a:lnTo>
                  <a:pt x="1993" y="108864"/>
                </a:lnTo>
                <a:lnTo>
                  <a:pt x="999" y="108394"/>
                </a:lnTo>
                <a:lnTo>
                  <a:pt x="1050" y="108191"/>
                </a:lnTo>
                <a:lnTo>
                  <a:pt x="15941" y="88265"/>
                </a:lnTo>
                <a:lnTo>
                  <a:pt x="23641" y="68741"/>
                </a:lnTo>
                <a:lnTo>
                  <a:pt x="25894" y="50670"/>
                </a:lnTo>
                <a:lnTo>
                  <a:pt x="24523" y="35051"/>
                </a:lnTo>
                <a:lnTo>
                  <a:pt x="21289" y="22404"/>
                </a:lnTo>
                <a:lnTo>
                  <a:pt x="17283" y="12174"/>
                </a:lnTo>
                <a:lnTo>
                  <a:pt x="13531" y="4814"/>
                </a:lnTo>
                <a:lnTo>
                  <a:pt x="11061" y="774"/>
                </a:lnTo>
                <a:lnTo>
                  <a:pt x="23961" y="774"/>
                </a:lnTo>
                <a:lnTo>
                  <a:pt x="10185" y="0"/>
                </a:lnTo>
                <a:close/>
              </a:path>
              <a:path w="111759" h="117475">
                <a:moveTo>
                  <a:pt x="78879" y="112013"/>
                </a:moveTo>
                <a:lnTo>
                  <a:pt x="78661" y="112064"/>
                </a:lnTo>
                <a:lnTo>
                  <a:pt x="50467" y="116624"/>
                </a:lnTo>
                <a:lnTo>
                  <a:pt x="55171" y="116624"/>
                </a:lnTo>
                <a:lnTo>
                  <a:pt x="78714" y="112852"/>
                </a:lnTo>
                <a:lnTo>
                  <a:pt x="79875" y="112852"/>
                </a:lnTo>
                <a:lnTo>
                  <a:pt x="79552" y="112623"/>
                </a:lnTo>
                <a:lnTo>
                  <a:pt x="79108" y="112153"/>
                </a:lnTo>
                <a:lnTo>
                  <a:pt x="78879" y="112013"/>
                </a:lnTo>
                <a:close/>
              </a:path>
              <a:path w="111759" h="117475">
                <a:moveTo>
                  <a:pt x="79875" y="112852"/>
                </a:moveTo>
                <a:lnTo>
                  <a:pt x="78714" y="112852"/>
                </a:lnTo>
                <a:lnTo>
                  <a:pt x="79197" y="113309"/>
                </a:lnTo>
                <a:lnTo>
                  <a:pt x="79743" y="113677"/>
                </a:lnTo>
                <a:lnTo>
                  <a:pt x="83362" y="115341"/>
                </a:lnTo>
                <a:lnTo>
                  <a:pt x="86559" y="114592"/>
                </a:lnTo>
                <a:lnTo>
                  <a:pt x="83578" y="114592"/>
                </a:lnTo>
                <a:lnTo>
                  <a:pt x="80073" y="112991"/>
                </a:lnTo>
                <a:lnTo>
                  <a:pt x="79875" y="112852"/>
                </a:lnTo>
                <a:close/>
              </a:path>
              <a:path w="111759" h="117475">
                <a:moveTo>
                  <a:pt x="100768" y="23177"/>
                </a:moveTo>
                <a:lnTo>
                  <a:pt x="98945" y="23177"/>
                </a:lnTo>
                <a:lnTo>
                  <a:pt x="107695" y="27203"/>
                </a:lnTo>
                <a:lnTo>
                  <a:pt x="110248" y="31546"/>
                </a:lnTo>
                <a:lnTo>
                  <a:pt x="94394" y="67622"/>
                </a:lnTo>
                <a:lnTo>
                  <a:pt x="49453" y="95224"/>
                </a:lnTo>
                <a:lnTo>
                  <a:pt x="49034" y="95300"/>
                </a:lnTo>
                <a:lnTo>
                  <a:pt x="45402" y="96088"/>
                </a:lnTo>
                <a:lnTo>
                  <a:pt x="80416" y="103619"/>
                </a:lnTo>
                <a:lnTo>
                  <a:pt x="85851" y="106108"/>
                </a:lnTo>
                <a:lnTo>
                  <a:pt x="86448" y="106489"/>
                </a:lnTo>
                <a:lnTo>
                  <a:pt x="88849" y="108432"/>
                </a:lnTo>
                <a:lnTo>
                  <a:pt x="89407" y="110083"/>
                </a:lnTo>
                <a:lnTo>
                  <a:pt x="87337" y="113385"/>
                </a:lnTo>
                <a:lnTo>
                  <a:pt x="83578" y="114592"/>
                </a:lnTo>
                <a:lnTo>
                  <a:pt x="86559" y="114592"/>
                </a:lnTo>
                <a:lnTo>
                  <a:pt x="87642" y="114338"/>
                </a:lnTo>
                <a:lnTo>
                  <a:pt x="89700" y="111074"/>
                </a:lnTo>
                <a:lnTo>
                  <a:pt x="90464" y="109118"/>
                </a:lnTo>
                <a:lnTo>
                  <a:pt x="90410" y="108737"/>
                </a:lnTo>
                <a:lnTo>
                  <a:pt x="50253" y="101091"/>
                </a:lnTo>
                <a:lnTo>
                  <a:pt x="46532" y="99123"/>
                </a:lnTo>
                <a:lnTo>
                  <a:pt x="45834" y="98450"/>
                </a:lnTo>
                <a:lnTo>
                  <a:pt x="46037" y="97015"/>
                </a:lnTo>
                <a:lnTo>
                  <a:pt x="48247" y="96253"/>
                </a:lnTo>
                <a:lnTo>
                  <a:pt x="49669" y="95948"/>
                </a:lnTo>
                <a:lnTo>
                  <a:pt x="75409" y="83370"/>
                </a:lnTo>
                <a:lnTo>
                  <a:pt x="95024" y="68013"/>
                </a:lnTo>
                <a:lnTo>
                  <a:pt x="107376" y="52119"/>
                </a:lnTo>
                <a:lnTo>
                  <a:pt x="111317" y="37972"/>
                </a:lnTo>
                <a:lnTo>
                  <a:pt x="110921" y="29552"/>
                </a:lnTo>
                <a:lnTo>
                  <a:pt x="106743" y="25920"/>
                </a:lnTo>
                <a:lnTo>
                  <a:pt x="100768" y="23177"/>
                </a:lnTo>
                <a:close/>
              </a:path>
              <a:path w="111759" h="117475">
                <a:moveTo>
                  <a:pt x="23961" y="774"/>
                </a:moveTo>
                <a:lnTo>
                  <a:pt x="11061" y="774"/>
                </a:lnTo>
                <a:lnTo>
                  <a:pt x="29542" y="1878"/>
                </a:lnTo>
                <a:lnTo>
                  <a:pt x="46905" y="4554"/>
                </a:lnTo>
                <a:lnTo>
                  <a:pt x="83781" y="17221"/>
                </a:lnTo>
                <a:lnTo>
                  <a:pt x="94475" y="23685"/>
                </a:lnTo>
                <a:lnTo>
                  <a:pt x="98945" y="23177"/>
                </a:lnTo>
                <a:lnTo>
                  <a:pt x="100768" y="23177"/>
                </a:lnTo>
                <a:lnTo>
                  <a:pt x="100160" y="22898"/>
                </a:lnTo>
                <a:lnTo>
                  <a:pt x="94716" y="22898"/>
                </a:lnTo>
                <a:lnTo>
                  <a:pt x="89585" y="19557"/>
                </a:lnTo>
                <a:lnTo>
                  <a:pt x="84112" y="16535"/>
                </a:lnTo>
                <a:lnTo>
                  <a:pt x="78397" y="13906"/>
                </a:lnTo>
                <a:lnTo>
                  <a:pt x="63197" y="8019"/>
                </a:lnTo>
                <a:lnTo>
                  <a:pt x="46747" y="3735"/>
                </a:lnTo>
                <a:lnTo>
                  <a:pt x="29103" y="1063"/>
                </a:lnTo>
                <a:lnTo>
                  <a:pt x="23961" y="774"/>
                </a:lnTo>
                <a:close/>
              </a:path>
              <a:path w="111759" h="117475">
                <a:moveTo>
                  <a:pt x="99440" y="22567"/>
                </a:moveTo>
                <a:lnTo>
                  <a:pt x="94716" y="22898"/>
                </a:lnTo>
                <a:lnTo>
                  <a:pt x="100160" y="22898"/>
                </a:lnTo>
                <a:lnTo>
                  <a:pt x="99440" y="22567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9" name="object 2229"/>
          <p:cNvSpPr/>
          <p:nvPr/>
        </p:nvSpPr>
        <p:spPr>
          <a:xfrm>
            <a:off x="7811611" y="6311149"/>
            <a:ext cx="37465" cy="29845"/>
          </a:xfrm>
          <a:custGeom>
            <a:avLst/>
            <a:gdLst/>
            <a:ahLst/>
            <a:cxnLst/>
            <a:rect l="l" t="t" r="r" b="b"/>
            <a:pathLst>
              <a:path w="37465" h="29845">
                <a:moveTo>
                  <a:pt x="4130" y="0"/>
                </a:moveTo>
                <a:lnTo>
                  <a:pt x="3775" y="444"/>
                </a:lnTo>
                <a:lnTo>
                  <a:pt x="3114" y="1397"/>
                </a:lnTo>
                <a:lnTo>
                  <a:pt x="0" y="13112"/>
                </a:lnTo>
                <a:lnTo>
                  <a:pt x="4229" y="23461"/>
                </a:lnTo>
                <a:lnTo>
                  <a:pt x="13301" y="29370"/>
                </a:lnTo>
                <a:lnTo>
                  <a:pt x="24717" y="27762"/>
                </a:lnTo>
                <a:lnTo>
                  <a:pt x="27728" y="26142"/>
                </a:lnTo>
                <a:lnTo>
                  <a:pt x="14710" y="26142"/>
                </a:lnTo>
                <a:lnTo>
                  <a:pt x="6032" y="20723"/>
                </a:lnTo>
                <a:lnTo>
                  <a:pt x="1750" y="11079"/>
                </a:lnTo>
                <a:lnTo>
                  <a:pt x="4130" y="0"/>
                </a:lnTo>
                <a:close/>
              </a:path>
              <a:path w="37465" h="29845">
                <a:moveTo>
                  <a:pt x="37112" y="9804"/>
                </a:moveTo>
                <a:lnTo>
                  <a:pt x="35931" y="15481"/>
                </a:lnTo>
                <a:lnTo>
                  <a:pt x="32108" y="20980"/>
                </a:lnTo>
                <a:lnTo>
                  <a:pt x="25517" y="24549"/>
                </a:lnTo>
                <a:lnTo>
                  <a:pt x="14710" y="26142"/>
                </a:lnTo>
                <a:lnTo>
                  <a:pt x="27728" y="26142"/>
                </a:lnTo>
                <a:lnTo>
                  <a:pt x="32604" y="23520"/>
                </a:lnTo>
                <a:lnTo>
                  <a:pt x="36668" y="16586"/>
                </a:lnTo>
                <a:lnTo>
                  <a:pt x="37112" y="9804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0" name="object 2230"/>
          <p:cNvSpPr/>
          <p:nvPr/>
        </p:nvSpPr>
        <p:spPr>
          <a:xfrm>
            <a:off x="7813248" y="6300187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05" y="0"/>
                </a:moveTo>
                <a:lnTo>
                  <a:pt x="8539" y="3319"/>
                </a:lnTo>
                <a:lnTo>
                  <a:pt x="2492" y="10950"/>
                </a:lnTo>
                <a:lnTo>
                  <a:pt x="0" y="21803"/>
                </a:lnTo>
                <a:lnTo>
                  <a:pt x="4094" y="31061"/>
                </a:lnTo>
                <a:lnTo>
                  <a:pt x="12735" y="36403"/>
                </a:lnTo>
                <a:lnTo>
                  <a:pt x="23879" y="35512"/>
                </a:lnTo>
                <a:lnTo>
                  <a:pt x="31837" y="29299"/>
                </a:lnTo>
                <a:lnTo>
                  <a:pt x="35590" y="20239"/>
                </a:lnTo>
                <a:lnTo>
                  <a:pt x="34022" y="10814"/>
                </a:lnTo>
                <a:lnTo>
                  <a:pt x="26013" y="3508"/>
                </a:lnTo>
                <a:lnTo>
                  <a:pt x="18094" y="295"/>
                </a:lnTo>
                <a:lnTo>
                  <a:pt x="1300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1" name="object 2231"/>
          <p:cNvSpPr/>
          <p:nvPr/>
        </p:nvSpPr>
        <p:spPr>
          <a:xfrm>
            <a:off x="7812075" y="6302056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13" y="0"/>
                </a:moveTo>
                <a:lnTo>
                  <a:pt x="11369" y="1997"/>
                </a:lnTo>
                <a:lnTo>
                  <a:pt x="3340" y="8890"/>
                </a:lnTo>
                <a:lnTo>
                  <a:pt x="660" y="13385"/>
                </a:lnTo>
                <a:lnTo>
                  <a:pt x="0" y="18465"/>
                </a:lnTo>
                <a:lnTo>
                  <a:pt x="2933" y="27901"/>
                </a:lnTo>
                <a:lnTo>
                  <a:pt x="6375" y="31813"/>
                </a:lnTo>
                <a:lnTo>
                  <a:pt x="15328" y="35915"/>
                </a:lnTo>
                <a:lnTo>
                  <a:pt x="20408" y="35953"/>
                </a:lnTo>
                <a:lnTo>
                  <a:pt x="22331" y="35166"/>
                </a:lnTo>
                <a:lnTo>
                  <a:pt x="20319" y="35166"/>
                </a:lnTo>
                <a:lnTo>
                  <a:pt x="15455" y="35115"/>
                </a:lnTo>
                <a:lnTo>
                  <a:pt x="6896" y="31191"/>
                </a:lnTo>
                <a:lnTo>
                  <a:pt x="3606" y="27470"/>
                </a:lnTo>
                <a:lnTo>
                  <a:pt x="800" y="18453"/>
                </a:lnTo>
                <a:lnTo>
                  <a:pt x="1422" y="13589"/>
                </a:lnTo>
                <a:lnTo>
                  <a:pt x="3975" y="9309"/>
                </a:lnTo>
                <a:lnTo>
                  <a:pt x="11689" y="2692"/>
                </a:lnTo>
                <a:lnTo>
                  <a:pt x="19123" y="768"/>
                </a:lnTo>
                <a:lnTo>
                  <a:pt x="25686" y="768"/>
                </a:lnTo>
                <a:lnTo>
                  <a:pt x="24971" y="546"/>
                </a:lnTo>
                <a:lnTo>
                  <a:pt x="19113" y="0"/>
                </a:lnTo>
                <a:close/>
              </a:path>
              <a:path w="37465" h="36195">
                <a:moveTo>
                  <a:pt x="25686" y="768"/>
                </a:moveTo>
                <a:lnTo>
                  <a:pt x="19123" y="768"/>
                </a:lnTo>
                <a:lnTo>
                  <a:pt x="24741" y="1283"/>
                </a:lnTo>
                <a:lnTo>
                  <a:pt x="27046" y="1997"/>
                </a:lnTo>
                <a:lnTo>
                  <a:pt x="33210" y="4876"/>
                </a:lnTo>
                <a:lnTo>
                  <a:pt x="36664" y="10172"/>
                </a:lnTo>
                <a:lnTo>
                  <a:pt x="36347" y="23660"/>
                </a:lnTo>
                <a:lnTo>
                  <a:pt x="31559" y="30556"/>
                </a:lnTo>
                <a:lnTo>
                  <a:pt x="20319" y="35166"/>
                </a:lnTo>
                <a:lnTo>
                  <a:pt x="22331" y="35166"/>
                </a:lnTo>
                <a:lnTo>
                  <a:pt x="32130" y="31153"/>
                </a:lnTo>
                <a:lnTo>
                  <a:pt x="37109" y="23964"/>
                </a:lnTo>
                <a:lnTo>
                  <a:pt x="37439" y="9855"/>
                </a:lnTo>
                <a:lnTo>
                  <a:pt x="33832" y="4318"/>
                </a:lnTo>
                <a:lnTo>
                  <a:pt x="27343" y="1282"/>
                </a:lnTo>
                <a:lnTo>
                  <a:pt x="25686" y="768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2" name="object 2232"/>
          <p:cNvSpPr/>
          <p:nvPr/>
        </p:nvSpPr>
        <p:spPr>
          <a:xfrm>
            <a:off x="7813248" y="6300187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05" y="0"/>
                </a:moveTo>
                <a:lnTo>
                  <a:pt x="8539" y="3319"/>
                </a:lnTo>
                <a:lnTo>
                  <a:pt x="2492" y="10950"/>
                </a:lnTo>
                <a:lnTo>
                  <a:pt x="0" y="21803"/>
                </a:lnTo>
                <a:lnTo>
                  <a:pt x="4094" y="31061"/>
                </a:lnTo>
                <a:lnTo>
                  <a:pt x="12735" y="36403"/>
                </a:lnTo>
                <a:lnTo>
                  <a:pt x="23879" y="35512"/>
                </a:lnTo>
                <a:lnTo>
                  <a:pt x="31837" y="29299"/>
                </a:lnTo>
                <a:lnTo>
                  <a:pt x="35590" y="20239"/>
                </a:lnTo>
                <a:lnTo>
                  <a:pt x="34022" y="10814"/>
                </a:lnTo>
                <a:lnTo>
                  <a:pt x="26013" y="3508"/>
                </a:lnTo>
                <a:lnTo>
                  <a:pt x="18094" y="295"/>
                </a:lnTo>
                <a:lnTo>
                  <a:pt x="1300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3" name="object 2233"/>
          <p:cNvSpPr/>
          <p:nvPr/>
        </p:nvSpPr>
        <p:spPr>
          <a:xfrm>
            <a:off x="7812075" y="6302056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13" y="0"/>
                </a:moveTo>
                <a:lnTo>
                  <a:pt x="11369" y="1997"/>
                </a:lnTo>
                <a:lnTo>
                  <a:pt x="3340" y="8890"/>
                </a:lnTo>
                <a:lnTo>
                  <a:pt x="660" y="13385"/>
                </a:lnTo>
                <a:lnTo>
                  <a:pt x="0" y="18465"/>
                </a:lnTo>
                <a:lnTo>
                  <a:pt x="2933" y="27901"/>
                </a:lnTo>
                <a:lnTo>
                  <a:pt x="6375" y="31813"/>
                </a:lnTo>
                <a:lnTo>
                  <a:pt x="15328" y="35915"/>
                </a:lnTo>
                <a:lnTo>
                  <a:pt x="20408" y="35953"/>
                </a:lnTo>
                <a:lnTo>
                  <a:pt x="22331" y="35166"/>
                </a:lnTo>
                <a:lnTo>
                  <a:pt x="20319" y="35166"/>
                </a:lnTo>
                <a:lnTo>
                  <a:pt x="15455" y="35115"/>
                </a:lnTo>
                <a:lnTo>
                  <a:pt x="6896" y="31191"/>
                </a:lnTo>
                <a:lnTo>
                  <a:pt x="3606" y="27470"/>
                </a:lnTo>
                <a:lnTo>
                  <a:pt x="800" y="18453"/>
                </a:lnTo>
                <a:lnTo>
                  <a:pt x="1422" y="13589"/>
                </a:lnTo>
                <a:lnTo>
                  <a:pt x="3975" y="9309"/>
                </a:lnTo>
                <a:lnTo>
                  <a:pt x="11689" y="2692"/>
                </a:lnTo>
                <a:lnTo>
                  <a:pt x="19123" y="768"/>
                </a:lnTo>
                <a:lnTo>
                  <a:pt x="25686" y="768"/>
                </a:lnTo>
                <a:lnTo>
                  <a:pt x="24971" y="546"/>
                </a:lnTo>
                <a:lnTo>
                  <a:pt x="19113" y="0"/>
                </a:lnTo>
                <a:close/>
              </a:path>
              <a:path w="37465" h="36195">
                <a:moveTo>
                  <a:pt x="25686" y="768"/>
                </a:moveTo>
                <a:lnTo>
                  <a:pt x="19123" y="768"/>
                </a:lnTo>
                <a:lnTo>
                  <a:pt x="24741" y="1283"/>
                </a:lnTo>
                <a:lnTo>
                  <a:pt x="27046" y="1997"/>
                </a:lnTo>
                <a:lnTo>
                  <a:pt x="33210" y="4876"/>
                </a:lnTo>
                <a:lnTo>
                  <a:pt x="36664" y="10172"/>
                </a:lnTo>
                <a:lnTo>
                  <a:pt x="36347" y="23660"/>
                </a:lnTo>
                <a:lnTo>
                  <a:pt x="31559" y="30556"/>
                </a:lnTo>
                <a:lnTo>
                  <a:pt x="20319" y="35166"/>
                </a:lnTo>
                <a:lnTo>
                  <a:pt x="22331" y="35166"/>
                </a:lnTo>
                <a:lnTo>
                  <a:pt x="32130" y="31153"/>
                </a:lnTo>
                <a:lnTo>
                  <a:pt x="37109" y="23964"/>
                </a:lnTo>
                <a:lnTo>
                  <a:pt x="37439" y="9855"/>
                </a:lnTo>
                <a:lnTo>
                  <a:pt x="33832" y="4318"/>
                </a:lnTo>
                <a:lnTo>
                  <a:pt x="27343" y="1282"/>
                </a:lnTo>
                <a:lnTo>
                  <a:pt x="25686" y="768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4" name="object 2234"/>
          <p:cNvSpPr/>
          <p:nvPr/>
        </p:nvSpPr>
        <p:spPr>
          <a:xfrm>
            <a:off x="7773428" y="6267691"/>
            <a:ext cx="110667" cy="116732"/>
          </a:xfrm>
          <a:prstGeom prst="rect">
            <a:avLst/>
          </a:prstGeom>
          <a:blipFill>
            <a:blip r:embed="rId2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5" name="object 2235"/>
          <p:cNvSpPr/>
          <p:nvPr/>
        </p:nvSpPr>
        <p:spPr>
          <a:xfrm>
            <a:off x="7812558" y="6301097"/>
            <a:ext cx="28575" cy="20955"/>
          </a:xfrm>
          <a:custGeom>
            <a:avLst/>
            <a:gdLst/>
            <a:ahLst/>
            <a:cxnLst/>
            <a:rect l="l" t="t" r="r" b="b"/>
            <a:pathLst>
              <a:path w="28575" h="20954">
                <a:moveTo>
                  <a:pt x="15963" y="0"/>
                </a:moveTo>
                <a:lnTo>
                  <a:pt x="0" y="15290"/>
                </a:lnTo>
                <a:lnTo>
                  <a:pt x="6223" y="20929"/>
                </a:lnTo>
                <a:lnTo>
                  <a:pt x="11303" y="17043"/>
                </a:lnTo>
                <a:lnTo>
                  <a:pt x="16205" y="7912"/>
                </a:lnTo>
                <a:lnTo>
                  <a:pt x="26392" y="7912"/>
                </a:lnTo>
                <a:lnTo>
                  <a:pt x="28219" y="7035"/>
                </a:lnTo>
                <a:lnTo>
                  <a:pt x="25933" y="5803"/>
                </a:lnTo>
                <a:lnTo>
                  <a:pt x="15963" y="0"/>
                </a:lnTo>
                <a:close/>
              </a:path>
              <a:path w="28575" h="20954">
                <a:moveTo>
                  <a:pt x="26392" y="7912"/>
                </a:moveTo>
                <a:lnTo>
                  <a:pt x="16205" y="7912"/>
                </a:lnTo>
                <a:lnTo>
                  <a:pt x="26339" y="7937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6" name="object 2236"/>
          <p:cNvSpPr/>
          <p:nvPr/>
        </p:nvSpPr>
        <p:spPr>
          <a:xfrm>
            <a:off x="7813247" y="6303715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11700" y="88"/>
                </a:moveTo>
                <a:lnTo>
                  <a:pt x="8614" y="1333"/>
                </a:lnTo>
                <a:lnTo>
                  <a:pt x="5392" y="3571"/>
                </a:lnTo>
                <a:lnTo>
                  <a:pt x="2492" y="7429"/>
                </a:lnTo>
                <a:lnTo>
                  <a:pt x="0" y="18280"/>
                </a:lnTo>
                <a:lnTo>
                  <a:pt x="4094" y="27534"/>
                </a:lnTo>
                <a:lnTo>
                  <a:pt x="12735" y="32876"/>
                </a:lnTo>
                <a:lnTo>
                  <a:pt x="23879" y="31990"/>
                </a:lnTo>
                <a:lnTo>
                  <a:pt x="28279" y="28554"/>
                </a:lnTo>
                <a:lnTo>
                  <a:pt x="13703" y="28554"/>
                </a:lnTo>
                <a:lnTo>
                  <a:pt x="8085" y="27980"/>
                </a:lnTo>
                <a:lnTo>
                  <a:pt x="2417" y="22744"/>
                </a:lnTo>
                <a:lnTo>
                  <a:pt x="1603" y="13017"/>
                </a:lnTo>
                <a:lnTo>
                  <a:pt x="3305" y="6743"/>
                </a:lnTo>
                <a:lnTo>
                  <a:pt x="6912" y="2679"/>
                </a:lnTo>
                <a:lnTo>
                  <a:pt x="11700" y="88"/>
                </a:lnTo>
                <a:close/>
              </a:path>
              <a:path w="36195" h="33020">
                <a:moveTo>
                  <a:pt x="23511" y="5066"/>
                </a:moveTo>
                <a:lnTo>
                  <a:pt x="13668" y="6400"/>
                </a:lnTo>
                <a:lnTo>
                  <a:pt x="10519" y="16814"/>
                </a:lnTo>
                <a:lnTo>
                  <a:pt x="14367" y="24294"/>
                </a:lnTo>
                <a:lnTo>
                  <a:pt x="13703" y="28554"/>
                </a:lnTo>
                <a:lnTo>
                  <a:pt x="28279" y="28554"/>
                </a:lnTo>
                <a:lnTo>
                  <a:pt x="31837" y="25775"/>
                </a:lnTo>
                <a:lnTo>
                  <a:pt x="35590" y="16712"/>
                </a:lnTo>
                <a:lnTo>
                  <a:pt x="34022" y="7287"/>
                </a:lnTo>
                <a:lnTo>
                  <a:pt x="32519" y="5917"/>
                </a:lnTo>
                <a:lnTo>
                  <a:pt x="29759" y="5917"/>
                </a:lnTo>
                <a:lnTo>
                  <a:pt x="29823" y="5117"/>
                </a:lnTo>
                <a:lnTo>
                  <a:pt x="23511" y="5066"/>
                </a:lnTo>
                <a:close/>
              </a:path>
              <a:path w="36195" h="33020">
                <a:moveTo>
                  <a:pt x="29946" y="3571"/>
                </a:moveTo>
                <a:lnTo>
                  <a:pt x="29759" y="5917"/>
                </a:lnTo>
                <a:lnTo>
                  <a:pt x="32519" y="5917"/>
                </a:lnTo>
                <a:lnTo>
                  <a:pt x="29946" y="3571"/>
                </a:lnTo>
                <a:close/>
              </a:path>
              <a:path w="36195" h="33020">
                <a:moveTo>
                  <a:pt x="26027" y="0"/>
                </a:moveTo>
                <a:lnTo>
                  <a:pt x="29946" y="3571"/>
                </a:lnTo>
                <a:lnTo>
                  <a:pt x="27562" y="1206"/>
                </a:lnTo>
                <a:lnTo>
                  <a:pt x="26027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7" name="object 2237"/>
          <p:cNvSpPr/>
          <p:nvPr/>
        </p:nvSpPr>
        <p:spPr>
          <a:xfrm>
            <a:off x="7827247" y="6309095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557" y="0"/>
                </a:moveTo>
                <a:lnTo>
                  <a:pt x="5676" y="1587"/>
                </a:lnTo>
                <a:lnTo>
                  <a:pt x="0" y="10883"/>
                </a:lnTo>
                <a:lnTo>
                  <a:pt x="1282" y="16814"/>
                </a:lnTo>
                <a:lnTo>
                  <a:pt x="10121" y="22161"/>
                </a:lnTo>
                <a:lnTo>
                  <a:pt x="16002" y="20586"/>
                </a:lnTo>
                <a:lnTo>
                  <a:pt x="21678" y="11303"/>
                </a:lnTo>
                <a:lnTo>
                  <a:pt x="20396" y="5372"/>
                </a:lnTo>
                <a:lnTo>
                  <a:pt x="11557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8" name="object 2238"/>
          <p:cNvSpPr/>
          <p:nvPr/>
        </p:nvSpPr>
        <p:spPr>
          <a:xfrm>
            <a:off x="7833666" y="6312446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4">
                <a:moveTo>
                  <a:pt x="7302" y="0"/>
                </a:moveTo>
                <a:lnTo>
                  <a:pt x="3632" y="1066"/>
                </a:lnTo>
                <a:lnTo>
                  <a:pt x="0" y="7010"/>
                </a:lnTo>
                <a:lnTo>
                  <a:pt x="723" y="10756"/>
                </a:lnTo>
                <a:lnTo>
                  <a:pt x="3467" y="12407"/>
                </a:lnTo>
                <a:lnTo>
                  <a:pt x="6159" y="14058"/>
                </a:lnTo>
                <a:lnTo>
                  <a:pt x="9842" y="12979"/>
                </a:lnTo>
                <a:lnTo>
                  <a:pt x="11683" y="10020"/>
                </a:lnTo>
                <a:lnTo>
                  <a:pt x="13487" y="7048"/>
                </a:lnTo>
                <a:lnTo>
                  <a:pt x="12738" y="3289"/>
                </a:lnTo>
                <a:lnTo>
                  <a:pt x="7302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9" name="object 2239"/>
          <p:cNvSpPr/>
          <p:nvPr/>
        </p:nvSpPr>
        <p:spPr>
          <a:xfrm>
            <a:off x="7794348" y="6272262"/>
            <a:ext cx="76200" cy="43815"/>
          </a:xfrm>
          <a:custGeom>
            <a:avLst/>
            <a:gdLst/>
            <a:ahLst/>
            <a:cxnLst/>
            <a:rect l="l" t="t" r="r" b="b"/>
            <a:pathLst>
              <a:path w="76200" h="43814">
                <a:moveTo>
                  <a:pt x="64788" y="17005"/>
                </a:moveTo>
                <a:lnTo>
                  <a:pt x="35956" y="17005"/>
                </a:lnTo>
                <a:lnTo>
                  <a:pt x="41442" y="17360"/>
                </a:lnTo>
                <a:lnTo>
                  <a:pt x="49899" y="18779"/>
                </a:lnTo>
                <a:lnTo>
                  <a:pt x="67174" y="43785"/>
                </a:lnTo>
                <a:lnTo>
                  <a:pt x="70933" y="43785"/>
                </a:lnTo>
                <a:lnTo>
                  <a:pt x="75931" y="39697"/>
                </a:lnTo>
                <a:lnTo>
                  <a:pt x="75910" y="28841"/>
                </a:lnTo>
                <a:lnTo>
                  <a:pt x="72202" y="24447"/>
                </a:lnTo>
                <a:lnTo>
                  <a:pt x="67007" y="18237"/>
                </a:lnTo>
                <a:lnTo>
                  <a:pt x="64788" y="17005"/>
                </a:lnTo>
                <a:close/>
              </a:path>
              <a:path w="76200" h="43814">
                <a:moveTo>
                  <a:pt x="1653" y="0"/>
                </a:moveTo>
                <a:lnTo>
                  <a:pt x="0" y="1926"/>
                </a:lnTo>
                <a:lnTo>
                  <a:pt x="2482" y="7731"/>
                </a:lnTo>
                <a:lnTo>
                  <a:pt x="6750" y="16112"/>
                </a:lnTo>
                <a:lnTo>
                  <a:pt x="10482" y="25869"/>
                </a:lnTo>
                <a:lnTo>
                  <a:pt x="11089" y="28130"/>
                </a:lnTo>
                <a:lnTo>
                  <a:pt x="13820" y="25869"/>
                </a:lnTo>
                <a:lnTo>
                  <a:pt x="14734" y="25387"/>
                </a:lnTo>
                <a:lnTo>
                  <a:pt x="18379" y="23545"/>
                </a:lnTo>
                <a:lnTo>
                  <a:pt x="21097" y="20586"/>
                </a:lnTo>
                <a:lnTo>
                  <a:pt x="30254" y="17208"/>
                </a:lnTo>
                <a:lnTo>
                  <a:pt x="35956" y="17005"/>
                </a:lnTo>
                <a:lnTo>
                  <a:pt x="64788" y="17005"/>
                </a:lnTo>
                <a:lnTo>
                  <a:pt x="58930" y="13754"/>
                </a:lnTo>
                <a:lnTo>
                  <a:pt x="51679" y="10388"/>
                </a:lnTo>
                <a:lnTo>
                  <a:pt x="39696" y="5916"/>
                </a:lnTo>
                <a:lnTo>
                  <a:pt x="27166" y="2970"/>
                </a:lnTo>
                <a:lnTo>
                  <a:pt x="14386" y="1135"/>
                </a:lnTo>
                <a:lnTo>
                  <a:pt x="1653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0" name="object 2240"/>
          <p:cNvSpPr/>
          <p:nvPr/>
        </p:nvSpPr>
        <p:spPr>
          <a:xfrm>
            <a:off x="7863620" y="6292377"/>
            <a:ext cx="20955" cy="43180"/>
          </a:xfrm>
          <a:custGeom>
            <a:avLst/>
            <a:gdLst/>
            <a:ahLst/>
            <a:cxnLst/>
            <a:rect l="l" t="t" r="r" b="b"/>
            <a:pathLst>
              <a:path w="20954" h="43179">
                <a:moveTo>
                  <a:pt x="10657" y="0"/>
                </a:moveTo>
                <a:lnTo>
                  <a:pt x="12714" y="4521"/>
                </a:lnTo>
                <a:lnTo>
                  <a:pt x="14646" y="13826"/>
                </a:lnTo>
                <a:lnTo>
                  <a:pt x="12884" y="23131"/>
                </a:lnTo>
                <a:lnTo>
                  <a:pt x="8633" y="31662"/>
                </a:lnTo>
                <a:lnTo>
                  <a:pt x="3100" y="38646"/>
                </a:lnTo>
                <a:lnTo>
                  <a:pt x="0" y="42800"/>
                </a:lnTo>
                <a:lnTo>
                  <a:pt x="20766" y="13982"/>
                </a:lnTo>
                <a:lnTo>
                  <a:pt x="19697" y="9682"/>
                </a:lnTo>
                <a:lnTo>
                  <a:pt x="15775" y="4305"/>
                </a:lnTo>
                <a:lnTo>
                  <a:pt x="10657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1" name="object 2241"/>
          <p:cNvSpPr/>
          <p:nvPr/>
        </p:nvSpPr>
        <p:spPr>
          <a:xfrm>
            <a:off x="7773657" y="6326200"/>
            <a:ext cx="101980" cy="58089"/>
          </a:xfrm>
          <a:prstGeom prst="rect">
            <a:avLst/>
          </a:prstGeom>
          <a:blipFill>
            <a:blip r:embed="rId2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2" name="object 2242"/>
          <p:cNvSpPr/>
          <p:nvPr/>
        </p:nvSpPr>
        <p:spPr>
          <a:xfrm>
            <a:off x="7074514" y="5785577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1943" y="0"/>
                </a:moveTo>
                <a:lnTo>
                  <a:pt x="546" y="317"/>
                </a:lnTo>
                <a:lnTo>
                  <a:pt x="0" y="2019"/>
                </a:lnTo>
                <a:lnTo>
                  <a:pt x="965" y="3073"/>
                </a:lnTo>
                <a:lnTo>
                  <a:pt x="3860" y="3987"/>
                </a:lnTo>
                <a:lnTo>
                  <a:pt x="5245" y="3657"/>
                </a:lnTo>
                <a:lnTo>
                  <a:pt x="5791" y="1981"/>
                </a:lnTo>
                <a:lnTo>
                  <a:pt x="4825" y="927"/>
                </a:lnTo>
                <a:lnTo>
                  <a:pt x="1943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3" name="object 2243"/>
          <p:cNvSpPr/>
          <p:nvPr/>
        </p:nvSpPr>
        <p:spPr>
          <a:xfrm>
            <a:off x="7071534" y="5759649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914" y="0"/>
                </a:moveTo>
                <a:lnTo>
                  <a:pt x="0" y="673"/>
                </a:lnTo>
                <a:lnTo>
                  <a:pt x="101" y="1574"/>
                </a:lnTo>
                <a:lnTo>
                  <a:pt x="1231" y="3136"/>
                </a:lnTo>
                <a:lnTo>
                  <a:pt x="2070" y="3467"/>
                </a:lnTo>
                <a:lnTo>
                  <a:pt x="2984" y="2819"/>
                </a:lnTo>
                <a:lnTo>
                  <a:pt x="2882" y="1892"/>
                </a:lnTo>
                <a:lnTo>
                  <a:pt x="1739" y="355"/>
                </a:lnTo>
                <a:lnTo>
                  <a:pt x="91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4" name="object 2244"/>
          <p:cNvSpPr/>
          <p:nvPr/>
        </p:nvSpPr>
        <p:spPr>
          <a:xfrm>
            <a:off x="7064174" y="5781777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2082" y="0"/>
                </a:moveTo>
                <a:lnTo>
                  <a:pt x="571" y="355"/>
                </a:lnTo>
                <a:lnTo>
                  <a:pt x="0" y="2171"/>
                </a:lnTo>
                <a:lnTo>
                  <a:pt x="1028" y="3301"/>
                </a:lnTo>
                <a:lnTo>
                  <a:pt x="2552" y="3809"/>
                </a:lnTo>
                <a:lnTo>
                  <a:pt x="4127" y="4279"/>
                </a:lnTo>
                <a:lnTo>
                  <a:pt x="5613" y="3936"/>
                </a:lnTo>
                <a:lnTo>
                  <a:pt x="6184" y="2108"/>
                </a:lnTo>
                <a:lnTo>
                  <a:pt x="5181" y="977"/>
                </a:lnTo>
                <a:lnTo>
                  <a:pt x="208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5" name="object 2245"/>
          <p:cNvSpPr/>
          <p:nvPr/>
        </p:nvSpPr>
        <p:spPr>
          <a:xfrm>
            <a:off x="7082414" y="5767961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1460" y="0"/>
                </a:moveTo>
                <a:lnTo>
                  <a:pt x="0" y="1219"/>
                </a:lnTo>
                <a:lnTo>
                  <a:pt x="254" y="2743"/>
                </a:lnTo>
                <a:lnTo>
                  <a:pt x="1282" y="3987"/>
                </a:lnTo>
                <a:lnTo>
                  <a:pt x="2336" y="5219"/>
                </a:lnTo>
                <a:lnTo>
                  <a:pt x="3784" y="5727"/>
                </a:lnTo>
                <a:lnTo>
                  <a:pt x="5245" y="4495"/>
                </a:lnTo>
                <a:lnTo>
                  <a:pt x="5003" y="3009"/>
                </a:lnTo>
                <a:lnTo>
                  <a:pt x="2908" y="520"/>
                </a:lnTo>
                <a:lnTo>
                  <a:pt x="146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6" name="object 2246"/>
          <p:cNvSpPr/>
          <p:nvPr/>
        </p:nvSpPr>
        <p:spPr>
          <a:xfrm>
            <a:off x="7067913" y="576971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1841" y="0"/>
                </a:moveTo>
                <a:lnTo>
                  <a:pt x="711" y="0"/>
                </a:lnTo>
                <a:lnTo>
                  <a:pt x="0" y="1219"/>
                </a:lnTo>
                <a:lnTo>
                  <a:pt x="558" y="2197"/>
                </a:lnTo>
                <a:lnTo>
                  <a:pt x="2616" y="3403"/>
                </a:lnTo>
                <a:lnTo>
                  <a:pt x="3733" y="3403"/>
                </a:lnTo>
                <a:lnTo>
                  <a:pt x="4445" y="2184"/>
                </a:lnTo>
                <a:lnTo>
                  <a:pt x="3898" y="1219"/>
                </a:lnTo>
                <a:lnTo>
                  <a:pt x="184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7" name="object 2247"/>
          <p:cNvSpPr/>
          <p:nvPr/>
        </p:nvSpPr>
        <p:spPr>
          <a:xfrm>
            <a:off x="7081554" y="5752165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1143" y="0"/>
                </a:moveTo>
                <a:lnTo>
                  <a:pt x="0" y="825"/>
                </a:lnTo>
                <a:lnTo>
                  <a:pt x="114" y="1955"/>
                </a:lnTo>
                <a:lnTo>
                  <a:pt x="1511" y="3860"/>
                </a:lnTo>
                <a:lnTo>
                  <a:pt x="2540" y="4305"/>
                </a:lnTo>
                <a:lnTo>
                  <a:pt x="3683" y="3505"/>
                </a:lnTo>
                <a:lnTo>
                  <a:pt x="3568" y="2374"/>
                </a:lnTo>
                <a:lnTo>
                  <a:pt x="2857" y="1422"/>
                </a:lnTo>
                <a:lnTo>
                  <a:pt x="2171" y="457"/>
                </a:lnTo>
                <a:lnTo>
                  <a:pt x="114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8" name="object 2248"/>
          <p:cNvSpPr/>
          <p:nvPr/>
        </p:nvSpPr>
        <p:spPr>
          <a:xfrm>
            <a:off x="7078436" y="5778177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447" y="0"/>
                </a:moveTo>
                <a:lnTo>
                  <a:pt x="380" y="279"/>
                </a:lnTo>
                <a:lnTo>
                  <a:pt x="0" y="1638"/>
                </a:lnTo>
                <a:lnTo>
                  <a:pt x="787" y="2425"/>
                </a:lnTo>
                <a:lnTo>
                  <a:pt x="3073" y="3073"/>
                </a:lnTo>
                <a:lnTo>
                  <a:pt x="4165" y="2781"/>
                </a:lnTo>
                <a:lnTo>
                  <a:pt x="4546" y="1409"/>
                </a:lnTo>
                <a:lnTo>
                  <a:pt x="3759" y="609"/>
                </a:lnTo>
                <a:lnTo>
                  <a:pt x="144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9" name="object 2249"/>
          <p:cNvSpPr/>
          <p:nvPr/>
        </p:nvSpPr>
        <p:spPr>
          <a:xfrm>
            <a:off x="7052693" y="5776130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1777" y="0"/>
                </a:moveTo>
                <a:lnTo>
                  <a:pt x="660" y="50"/>
                </a:lnTo>
                <a:lnTo>
                  <a:pt x="304" y="673"/>
                </a:lnTo>
                <a:lnTo>
                  <a:pt x="0" y="1295"/>
                </a:lnTo>
                <a:lnTo>
                  <a:pt x="596" y="2235"/>
                </a:lnTo>
                <a:lnTo>
                  <a:pt x="2692" y="3352"/>
                </a:lnTo>
                <a:lnTo>
                  <a:pt x="3822" y="3302"/>
                </a:lnTo>
                <a:lnTo>
                  <a:pt x="4470" y="2057"/>
                </a:lnTo>
                <a:lnTo>
                  <a:pt x="3886" y="1104"/>
                </a:lnTo>
                <a:lnTo>
                  <a:pt x="177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0" name="object 2250"/>
          <p:cNvSpPr/>
          <p:nvPr/>
        </p:nvSpPr>
        <p:spPr>
          <a:xfrm>
            <a:off x="7063878" y="573474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1" name="object 2251"/>
          <p:cNvSpPr/>
          <p:nvPr/>
        </p:nvSpPr>
        <p:spPr>
          <a:xfrm>
            <a:off x="7037536" y="57601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7" y="17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2" name="object 2252"/>
          <p:cNvSpPr/>
          <p:nvPr/>
        </p:nvSpPr>
        <p:spPr>
          <a:xfrm>
            <a:off x="7033697" y="5733637"/>
            <a:ext cx="81280" cy="67310"/>
          </a:xfrm>
          <a:custGeom>
            <a:avLst/>
            <a:gdLst/>
            <a:ahLst/>
            <a:cxnLst/>
            <a:rect l="l" t="t" r="r" b="b"/>
            <a:pathLst>
              <a:path w="81279" h="67310">
                <a:moveTo>
                  <a:pt x="33955" y="64512"/>
                </a:moveTo>
                <a:lnTo>
                  <a:pt x="38280" y="66082"/>
                </a:lnTo>
                <a:lnTo>
                  <a:pt x="55614" y="67036"/>
                </a:lnTo>
                <a:lnTo>
                  <a:pt x="65098" y="65493"/>
                </a:lnTo>
                <a:lnTo>
                  <a:pt x="45262" y="65493"/>
                </a:lnTo>
                <a:lnTo>
                  <a:pt x="38879" y="65413"/>
                </a:lnTo>
                <a:lnTo>
                  <a:pt x="33955" y="64512"/>
                </a:lnTo>
                <a:close/>
              </a:path>
              <a:path w="81279" h="67310">
                <a:moveTo>
                  <a:pt x="75190" y="58940"/>
                </a:moveTo>
                <a:lnTo>
                  <a:pt x="52158" y="58940"/>
                </a:lnTo>
                <a:lnTo>
                  <a:pt x="57581" y="64477"/>
                </a:lnTo>
                <a:lnTo>
                  <a:pt x="45262" y="65493"/>
                </a:lnTo>
                <a:lnTo>
                  <a:pt x="65098" y="65493"/>
                </a:lnTo>
                <a:lnTo>
                  <a:pt x="67722" y="65066"/>
                </a:lnTo>
                <a:lnTo>
                  <a:pt x="72275" y="63639"/>
                </a:lnTo>
                <a:lnTo>
                  <a:pt x="75190" y="58940"/>
                </a:lnTo>
                <a:close/>
              </a:path>
              <a:path w="81279" h="67310">
                <a:moveTo>
                  <a:pt x="18046" y="58737"/>
                </a:moveTo>
                <a:lnTo>
                  <a:pt x="25251" y="61932"/>
                </a:lnTo>
                <a:lnTo>
                  <a:pt x="32202" y="64192"/>
                </a:lnTo>
                <a:lnTo>
                  <a:pt x="33955" y="64512"/>
                </a:lnTo>
                <a:lnTo>
                  <a:pt x="18046" y="58737"/>
                </a:lnTo>
                <a:close/>
              </a:path>
              <a:path w="81279" h="67310">
                <a:moveTo>
                  <a:pt x="0" y="37960"/>
                </a:moveTo>
                <a:lnTo>
                  <a:pt x="36433" y="57511"/>
                </a:lnTo>
                <a:lnTo>
                  <a:pt x="49352" y="59296"/>
                </a:lnTo>
                <a:lnTo>
                  <a:pt x="52158" y="58940"/>
                </a:lnTo>
                <a:lnTo>
                  <a:pt x="75190" y="58940"/>
                </a:lnTo>
                <a:lnTo>
                  <a:pt x="76228" y="57268"/>
                </a:lnTo>
                <a:lnTo>
                  <a:pt x="45821" y="57268"/>
                </a:lnTo>
                <a:lnTo>
                  <a:pt x="35663" y="55973"/>
                </a:lnTo>
                <a:lnTo>
                  <a:pt x="19828" y="50012"/>
                </a:lnTo>
                <a:lnTo>
                  <a:pt x="0" y="37960"/>
                </a:lnTo>
                <a:close/>
              </a:path>
              <a:path w="81279" h="67310">
                <a:moveTo>
                  <a:pt x="4978" y="27063"/>
                </a:moveTo>
                <a:lnTo>
                  <a:pt x="48031" y="53924"/>
                </a:lnTo>
                <a:lnTo>
                  <a:pt x="48666" y="55346"/>
                </a:lnTo>
                <a:lnTo>
                  <a:pt x="45821" y="57268"/>
                </a:lnTo>
                <a:lnTo>
                  <a:pt x="76228" y="57268"/>
                </a:lnTo>
                <a:lnTo>
                  <a:pt x="78940" y="52895"/>
                </a:lnTo>
                <a:lnTo>
                  <a:pt x="51231" y="52895"/>
                </a:lnTo>
                <a:lnTo>
                  <a:pt x="48183" y="52273"/>
                </a:lnTo>
                <a:lnTo>
                  <a:pt x="32687" y="45962"/>
                </a:lnTo>
                <a:lnTo>
                  <a:pt x="18737" y="37715"/>
                </a:lnTo>
                <a:lnTo>
                  <a:pt x="8709" y="30445"/>
                </a:lnTo>
                <a:lnTo>
                  <a:pt x="4978" y="27063"/>
                </a:lnTo>
                <a:close/>
              </a:path>
              <a:path w="81279" h="67310">
                <a:moveTo>
                  <a:pt x="14338" y="11912"/>
                </a:moveTo>
                <a:lnTo>
                  <a:pt x="14140" y="12255"/>
                </a:lnTo>
                <a:lnTo>
                  <a:pt x="15100" y="14236"/>
                </a:lnTo>
                <a:lnTo>
                  <a:pt x="15659" y="15316"/>
                </a:lnTo>
                <a:lnTo>
                  <a:pt x="25837" y="28793"/>
                </a:lnTo>
                <a:lnTo>
                  <a:pt x="37819" y="38688"/>
                </a:lnTo>
                <a:lnTo>
                  <a:pt x="47722" y="45400"/>
                </a:lnTo>
                <a:lnTo>
                  <a:pt x="51663" y="49326"/>
                </a:lnTo>
                <a:lnTo>
                  <a:pt x="51231" y="52895"/>
                </a:lnTo>
                <a:lnTo>
                  <a:pt x="78940" y="52895"/>
                </a:lnTo>
                <a:lnTo>
                  <a:pt x="81114" y="49390"/>
                </a:lnTo>
                <a:lnTo>
                  <a:pt x="77621" y="45491"/>
                </a:lnTo>
                <a:lnTo>
                  <a:pt x="56527" y="45491"/>
                </a:lnTo>
                <a:lnTo>
                  <a:pt x="50038" y="44132"/>
                </a:lnTo>
                <a:lnTo>
                  <a:pt x="36223" y="36151"/>
                </a:lnTo>
                <a:lnTo>
                  <a:pt x="24803" y="25526"/>
                </a:lnTo>
                <a:lnTo>
                  <a:pt x="17030" y="16236"/>
                </a:lnTo>
                <a:lnTo>
                  <a:pt x="14160" y="12255"/>
                </a:lnTo>
                <a:lnTo>
                  <a:pt x="14338" y="11912"/>
                </a:lnTo>
                <a:close/>
              </a:path>
              <a:path w="81279" h="67310">
                <a:moveTo>
                  <a:pt x="29413" y="0"/>
                </a:moveTo>
                <a:lnTo>
                  <a:pt x="33033" y="11529"/>
                </a:lnTo>
                <a:lnTo>
                  <a:pt x="41444" y="23842"/>
                </a:lnTo>
                <a:lnTo>
                  <a:pt x="50215" y="34448"/>
                </a:lnTo>
                <a:lnTo>
                  <a:pt x="54927" y="40855"/>
                </a:lnTo>
                <a:lnTo>
                  <a:pt x="56527" y="45491"/>
                </a:lnTo>
                <a:lnTo>
                  <a:pt x="77621" y="45491"/>
                </a:lnTo>
                <a:lnTo>
                  <a:pt x="73677" y="41088"/>
                </a:lnTo>
                <a:lnTo>
                  <a:pt x="68254" y="41088"/>
                </a:lnTo>
                <a:lnTo>
                  <a:pt x="64887" y="40679"/>
                </a:lnTo>
                <a:lnTo>
                  <a:pt x="34720" y="11283"/>
                </a:lnTo>
                <a:lnTo>
                  <a:pt x="30933" y="3267"/>
                </a:lnTo>
                <a:lnTo>
                  <a:pt x="29413" y="0"/>
                </a:lnTo>
                <a:close/>
              </a:path>
              <a:path w="81279" h="67310">
                <a:moveTo>
                  <a:pt x="52270" y="5797"/>
                </a:moveTo>
                <a:lnTo>
                  <a:pt x="68364" y="39217"/>
                </a:lnTo>
                <a:lnTo>
                  <a:pt x="68254" y="41088"/>
                </a:lnTo>
                <a:lnTo>
                  <a:pt x="73677" y="41088"/>
                </a:lnTo>
                <a:lnTo>
                  <a:pt x="64479" y="30823"/>
                </a:lnTo>
                <a:lnTo>
                  <a:pt x="55657" y="16375"/>
                </a:lnTo>
                <a:lnTo>
                  <a:pt x="52293" y="6286"/>
                </a:lnTo>
                <a:lnTo>
                  <a:pt x="52270" y="5797"/>
                </a:lnTo>
                <a:close/>
              </a:path>
              <a:path w="81279" h="67310">
                <a:moveTo>
                  <a:pt x="52078" y="511"/>
                </a:moveTo>
                <a:lnTo>
                  <a:pt x="52149" y="3267"/>
                </a:lnTo>
                <a:lnTo>
                  <a:pt x="52270" y="5797"/>
                </a:lnTo>
                <a:lnTo>
                  <a:pt x="52078" y="511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3" name="object 2253"/>
          <p:cNvSpPr/>
          <p:nvPr/>
        </p:nvSpPr>
        <p:spPr>
          <a:xfrm>
            <a:off x="7033233" y="57711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139"/>
                </a:moveTo>
                <a:lnTo>
                  <a:pt x="342" y="406"/>
                </a:lnTo>
                <a:lnTo>
                  <a:pt x="139" y="152"/>
                </a:lnTo>
                <a:lnTo>
                  <a:pt x="63" y="0"/>
                </a:lnTo>
                <a:lnTo>
                  <a:pt x="0" y="139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4" name="object 2254"/>
          <p:cNvSpPr/>
          <p:nvPr/>
        </p:nvSpPr>
        <p:spPr>
          <a:xfrm>
            <a:off x="7257549" y="5859345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433" y="24910"/>
                </a:moveTo>
                <a:lnTo>
                  <a:pt x="18313" y="27863"/>
                </a:lnTo>
                <a:lnTo>
                  <a:pt x="22021" y="26504"/>
                </a:lnTo>
                <a:lnTo>
                  <a:pt x="24433" y="24910"/>
                </a:lnTo>
                <a:close/>
              </a:path>
              <a:path w="38100" h="27939">
                <a:moveTo>
                  <a:pt x="32309" y="16713"/>
                </a:moveTo>
                <a:lnTo>
                  <a:pt x="26784" y="16713"/>
                </a:lnTo>
                <a:lnTo>
                  <a:pt x="27888" y="17800"/>
                </a:lnTo>
                <a:lnTo>
                  <a:pt x="24314" y="20707"/>
                </a:lnTo>
                <a:lnTo>
                  <a:pt x="18586" y="24071"/>
                </a:lnTo>
                <a:lnTo>
                  <a:pt x="13233" y="26530"/>
                </a:lnTo>
                <a:lnTo>
                  <a:pt x="21462" y="25488"/>
                </a:lnTo>
                <a:lnTo>
                  <a:pt x="28079" y="20154"/>
                </a:lnTo>
                <a:lnTo>
                  <a:pt x="29246" y="20154"/>
                </a:lnTo>
                <a:lnTo>
                  <a:pt x="32309" y="16713"/>
                </a:lnTo>
                <a:close/>
              </a:path>
              <a:path w="38100" h="27939">
                <a:moveTo>
                  <a:pt x="25398" y="24272"/>
                </a:moveTo>
                <a:lnTo>
                  <a:pt x="24433" y="24910"/>
                </a:lnTo>
                <a:lnTo>
                  <a:pt x="25234" y="24523"/>
                </a:lnTo>
                <a:lnTo>
                  <a:pt x="25398" y="24272"/>
                </a:lnTo>
                <a:close/>
              </a:path>
              <a:path w="38100" h="27939">
                <a:moveTo>
                  <a:pt x="29246" y="20154"/>
                </a:moveTo>
                <a:lnTo>
                  <a:pt x="28079" y="20154"/>
                </a:lnTo>
                <a:lnTo>
                  <a:pt x="25398" y="24272"/>
                </a:lnTo>
                <a:lnTo>
                  <a:pt x="25844" y="23977"/>
                </a:lnTo>
                <a:lnTo>
                  <a:pt x="29246" y="20154"/>
                </a:lnTo>
                <a:close/>
              </a:path>
              <a:path w="38100" h="27939">
                <a:moveTo>
                  <a:pt x="36546" y="10413"/>
                </a:moveTo>
                <a:lnTo>
                  <a:pt x="20841" y="10413"/>
                </a:lnTo>
                <a:lnTo>
                  <a:pt x="28676" y="11137"/>
                </a:lnTo>
                <a:lnTo>
                  <a:pt x="32207" y="11633"/>
                </a:lnTo>
                <a:lnTo>
                  <a:pt x="22631" y="14516"/>
                </a:lnTo>
                <a:lnTo>
                  <a:pt x="13982" y="16637"/>
                </a:lnTo>
                <a:lnTo>
                  <a:pt x="4787" y="23799"/>
                </a:lnTo>
                <a:lnTo>
                  <a:pt x="21069" y="17068"/>
                </a:lnTo>
                <a:lnTo>
                  <a:pt x="26784" y="16713"/>
                </a:lnTo>
                <a:lnTo>
                  <a:pt x="32309" y="16713"/>
                </a:lnTo>
                <a:lnTo>
                  <a:pt x="35530" y="13093"/>
                </a:lnTo>
                <a:lnTo>
                  <a:pt x="35627" y="12936"/>
                </a:lnTo>
                <a:lnTo>
                  <a:pt x="36546" y="10413"/>
                </a:lnTo>
                <a:close/>
              </a:path>
              <a:path w="38100" h="27939">
                <a:moveTo>
                  <a:pt x="33570" y="4541"/>
                </a:moveTo>
                <a:lnTo>
                  <a:pt x="16625" y="4541"/>
                </a:lnTo>
                <a:lnTo>
                  <a:pt x="22106" y="5281"/>
                </a:lnTo>
                <a:lnTo>
                  <a:pt x="29400" y="7924"/>
                </a:lnTo>
                <a:lnTo>
                  <a:pt x="19554" y="7936"/>
                </a:lnTo>
                <a:lnTo>
                  <a:pt x="13209" y="8921"/>
                </a:lnTo>
                <a:lnTo>
                  <a:pt x="7610" y="11764"/>
                </a:lnTo>
                <a:lnTo>
                  <a:pt x="0" y="17348"/>
                </a:lnTo>
                <a:lnTo>
                  <a:pt x="9192" y="12936"/>
                </a:lnTo>
                <a:lnTo>
                  <a:pt x="15243" y="10818"/>
                </a:lnTo>
                <a:lnTo>
                  <a:pt x="20841" y="10413"/>
                </a:lnTo>
                <a:lnTo>
                  <a:pt x="36546" y="10413"/>
                </a:lnTo>
                <a:lnTo>
                  <a:pt x="37757" y="7086"/>
                </a:lnTo>
                <a:lnTo>
                  <a:pt x="33570" y="4541"/>
                </a:lnTo>
                <a:close/>
              </a:path>
              <a:path w="38100" h="27939">
                <a:moveTo>
                  <a:pt x="12953" y="2370"/>
                </a:moveTo>
                <a:lnTo>
                  <a:pt x="7469" y="4490"/>
                </a:lnTo>
                <a:lnTo>
                  <a:pt x="126" y="9283"/>
                </a:lnTo>
                <a:lnTo>
                  <a:pt x="10214" y="5833"/>
                </a:lnTo>
                <a:lnTo>
                  <a:pt x="16625" y="4541"/>
                </a:lnTo>
                <a:lnTo>
                  <a:pt x="33570" y="4541"/>
                </a:lnTo>
                <a:lnTo>
                  <a:pt x="33118" y="4267"/>
                </a:lnTo>
                <a:lnTo>
                  <a:pt x="29286" y="4267"/>
                </a:lnTo>
                <a:lnTo>
                  <a:pt x="19315" y="2452"/>
                </a:lnTo>
                <a:lnTo>
                  <a:pt x="12953" y="2370"/>
                </a:lnTo>
                <a:close/>
              </a:path>
              <a:path w="38100" h="27939">
                <a:moveTo>
                  <a:pt x="26098" y="0"/>
                </a:moveTo>
                <a:lnTo>
                  <a:pt x="14643" y="495"/>
                </a:lnTo>
                <a:lnTo>
                  <a:pt x="18719" y="787"/>
                </a:lnTo>
                <a:lnTo>
                  <a:pt x="26225" y="1676"/>
                </a:lnTo>
                <a:lnTo>
                  <a:pt x="29286" y="4267"/>
                </a:lnTo>
                <a:lnTo>
                  <a:pt x="33118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5" name="object 2255"/>
          <p:cNvSpPr/>
          <p:nvPr/>
        </p:nvSpPr>
        <p:spPr>
          <a:xfrm>
            <a:off x="7254387" y="5859818"/>
            <a:ext cx="40924" cy="28239"/>
          </a:xfrm>
          <a:prstGeom prst="rect">
            <a:avLst/>
          </a:prstGeom>
          <a:blipFill>
            <a:blip r:embed="rId2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6" name="object 2256"/>
          <p:cNvSpPr/>
          <p:nvPr/>
        </p:nvSpPr>
        <p:spPr>
          <a:xfrm>
            <a:off x="7257549" y="5859345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433" y="24910"/>
                </a:moveTo>
                <a:lnTo>
                  <a:pt x="18313" y="27863"/>
                </a:lnTo>
                <a:lnTo>
                  <a:pt x="22021" y="26504"/>
                </a:lnTo>
                <a:lnTo>
                  <a:pt x="24433" y="24910"/>
                </a:lnTo>
                <a:close/>
              </a:path>
              <a:path w="38100" h="27939">
                <a:moveTo>
                  <a:pt x="32309" y="16713"/>
                </a:moveTo>
                <a:lnTo>
                  <a:pt x="26784" y="16713"/>
                </a:lnTo>
                <a:lnTo>
                  <a:pt x="27888" y="17800"/>
                </a:lnTo>
                <a:lnTo>
                  <a:pt x="24314" y="20707"/>
                </a:lnTo>
                <a:lnTo>
                  <a:pt x="18586" y="24071"/>
                </a:lnTo>
                <a:lnTo>
                  <a:pt x="13233" y="26530"/>
                </a:lnTo>
                <a:lnTo>
                  <a:pt x="21462" y="25488"/>
                </a:lnTo>
                <a:lnTo>
                  <a:pt x="28079" y="20154"/>
                </a:lnTo>
                <a:lnTo>
                  <a:pt x="29246" y="20154"/>
                </a:lnTo>
                <a:lnTo>
                  <a:pt x="32309" y="16713"/>
                </a:lnTo>
                <a:close/>
              </a:path>
              <a:path w="38100" h="27939">
                <a:moveTo>
                  <a:pt x="25398" y="24272"/>
                </a:moveTo>
                <a:lnTo>
                  <a:pt x="24433" y="24910"/>
                </a:lnTo>
                <a:lnTo>
                  <a:pt x="25234" y="24523"/>
                </a:lnTo>
                <a:lnTo>
                  <a:pt x="25398" y="24272"/>
                </a:lnTo>
                <a:close/>
              </a:path>
              <a:path w="38100" h="27939">
                <a:moveTo>
                  <a:pt x="29246" y="20154"/>
                </a:moveTo>
                <a:lnTo>
                  <a:pt x="28079" y="20154"/>
                </a:lnTo>
                <a:lnTo>
                  <a:pt x="25398" y="24272"/>
                </a:lnTo>
                <a:lnTo>
                  <a:pt x="25844" y="23977"/>
                </a:lnTo>
                <a:lnTo>
                  <a:pt x="29246" y="20154"/>
                </a:lnTo>
                <a:close/>
              </a:path>
              <a:path w="38100" h="27939">
                <a:moveTo>
                  <a:pt x="36546" y="10413"/>
                </a:moveTo>
                <a:lnTo>
                  <a:pt x="20841" y="10413"/>
                </a:lnTo>
                <a:lnTo>
                  <a:pt x="28676" y="11137"/>
                </a:lnTo>
                <a:lnTo>
                  <a:pt x="32207" y="11633"/>
                </a:lnTo>
                <a:lnTo>
                  <a:pt x="22631" y="14516"/>
                </a:lnTo>
                <a:lnTo>
                  <a:pt x="13982" y="16637"/>
                </a:lnTo>
                <a:lnTo>
                  <a:pt x="4787" y="23799"/>
                </a:lnTo>
                <a:lnTo>
                  <a:pt x="21069" y="17068"/>
                </a:lnTo>
                <a:lnTo>
                  <a:pt x="26784" y="16713"/>
                </a:lnTo>
                <a:lnTo>
                  <a:pt x="32309" y="16713"/>
                </a:lnTo>
                <a:lnTo>
                  <a:pt x="35530" y="13093"/>
                </a:lnTo>
                <a:lnTo>
                  <a:pt x="35627" y="12936"/>
                </a:lnTo>
                <a:lnTo>
                  <a:pt x="36546" y="10413"/>
                </a:lnTo>
                <a:close/>
              </a:path>
              <a:path w="38100" h="27939">
                <a:moveTo>
                  <a:pt x="33570" y="4541"/>
                </a:moveTo>
                <a:lnTo>
                  <a:pt x="16625" y="4541"/>
                </a:lnTo>
                <a:lnTo>
                  <a:pt x="22106" y="5281"/>
                </a:lnTo>
                <a:lnTo>
                  <a:pt x="29400" y="7924"/>
                </a:lnTo>
                <a:lnTo>
                  <a:pt x="19554" y="7936"/>
                </a:lnTo>
                <a:lnTo>
                  <a:pt x="13209" y="8921"/>
                </a:lnTo>
                <a:lnTo>
                  <a:pt x="7610" y="11764"/>
                </a:lnTo>
                <a:lnTo>
                  <a:pt x="0" y="17348"/>
                </a:lnTo>
                <a:lnTo>
                  <a:pt x="9192" y="12936"/>
                </a:lnTo>
                <a:lnTo>
                  <a:pt x="15243" y="10818"/>
                </a:lnTo>
                <a:lnTo>
                  <a:pt x="20841" y="10413"/>
                </a:lnTo>
                <a:lnTo>
                  <a:pt x="36546" y="10413"/>
                </a:lnTo>
                <a:lnTo>
                  <a:pt x="37757" y="7086"/>
                </a:lnTo>
                <a:lnTo>
                  <a:pt x="33570" y="4541"/>
                </a:lnTo>
                <a:close/>
              </a:path>
              <a:path w="38100" h="27939">
                <a:moveTo>
                  <a:pt x="12953" y="2370"/>
                </a:moveTo>
                <a:lnTo>
                  <a:pt x="7469" y="4490"/>
                </a:lnTo>
                <a:lnTo>
                  <a:pt x="126" y="9283"/>
                </a:lnTo>
                <a:lnTo>
                  <a:pt x="10214" y="5833"/>
                </a:lnTo>
                <a:lnTo>
                  <a:pt x="16625" y="4541"/>
                </a:lnTo>
                <a:lnTo>
                  <a:pt x="33570" y="4541"/>
                </a:lnTo>
                <a:lnTo>
                  <a:pt x="33118" y="4267"/>
                </a:lnTo>
                <a:lnTo>
                  <a:pt x="29286" y="4267"/>
                </a:lnTo>
                <a:lnTo>
                  <a:pt x="19315" y="2452"/>
                </a:lnTo>
                <a:lnTo>
                  <a:pt x="12953" y="2370"/>
                </a:lnTo>
                <a:close/>
              </a:path>
              <a:path w="38100" h="27939">
                <a:moveTo>
                  <a:pt x="26098" y="0"/>
                </a:moveTo>
                <a:lnTo>
                  <a:pt x="14643" y="495"/>
                </a:lnTo>
                <a:lnTo>
                  <a:pt x="18719" y="787"/>
                </a:lnTo>
                <a:lnTo>
                  <a:pt x="26225" y="1676"/>
                </a:lnTo>
                <a:lnTo>
                  <a:pt x="29286" y="4267"/>
                </a:lnTo>
                <a:lnTo>
                  <a:pt x="33118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7" name="object 2257"/>
          <p:cNvSpPr/>
          <p:nvPr/>
        </p:nvSpPr>
        <p:spPr>
          <a:xfrm>
            <a:off x="7272857" y="5865393"/>
            <a:ext cx="30150" cy="38280"/>
          </a:xfrm>
          <a:prstGeom prst="rect">
            <a:avLst/>
          </a:prstGeom>
          <a:blipFill>
            <a:blip r:embed="rId2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8" name="object 2258"/>
          <p:cNvSpPr/>
          <p:nvPr/>
        </p:nvSpPr>
        <p:spPr>
          <a:xfrm>
            <a:off x="7274647" y="5865390"/>
            <a:ext cx="29209" cy="35560"/>
          </a:xfrm>
          <a:custGeom>
            <a:avLst/>
            <a:gdLst/>
            <a:ahLst/>
            <a:cxnLst/>
            <a:rect l="l" t="t" r="r" b="b"/>
            <a:pathLst>
              <a:path w="29209" h="35560">
                <a:moveTo>
                  <a:pt x="27981" y="7137"/>
                </a:moveTo>
                <a:lnTo>
                  <a:pt x="24523" y="7137"/>
                </a:lnTo>
                <a:lnTo>
                  <a:pt x="19723" y="15875"/>
                </a:lnTo>
                <a:lnTo>
                  <a:pt x="15049" y="23406"/>
                </a:lnTo>
                <a:lnTo>
                  <a:pt x="13525" y="34963"/>
                </a:lnTo>
                <a:lnTo>
                  <a:pt x="20396" y="18783"/>
                </a:lnTo>
                <a:lnTo>
                  <a:pt x="24218" y="14554"/>
                </a:lnTo>
                <a:lnTo>
                  <a:pt x="28337" y="14554"/>
                </a:lnTo>
                <a:lnTo>
                  <a:pt x="27981" y="7137"/>
                </a:lnTo>
                <a:close/>
              </a:path>
              <a:path w="29209" h="35560">
                <a:moveTo>
                  <a:pt x="27948" y="6451"/>
                </a:moveTo>
                <a:lnTo>
                  <a:pt x="19900" y="6451"/>
                </a:lnTo>
                <a:lnTo>
                  <a:pt x="12890" y="13313"/>
                </a:lnTo>
                <a:lnTo>
                  <a:pt x="9059" y="18435"/>
                </a:lnTo>
                <a:lnTo>
                  <a:pt x="7065" y="24369"/>
                </a:lnTo>
                <a:lnTo>
                  <a:pt x="5562" y="33667"/>
                </a:lnTo>
                <a:lnTo>
                  <a:pt x="9014" y="24099"/>
                </a:lnTo>
                <a:lnTo>
                  <a:pt x="11806" y="18435"/>
                </a:lnTo>
                <a:lnTo>
                  <a:pt x="11893" y="18306"/>
                </a:lnTo>
                <a:lnTo>
                  <a:pt x="15551" y="14177"/>
                </a:lnTo>
                <a:lnTo>
                  <a:pt x="21653" y="9245"/>
                </a:lnTo>
                <a:lnTo>
                  <a:pt x="24523" y="7137"/>
                </a:lnTo>
                <a:lnTo>
                  <a:pt x="27981" y="7137"/>
                </a:lnTo>
                <a:lnTo>
                  <a:pt x="27948" y="6451"/>
                </a:lnTo>
                <a:close/>
              </a:path>
              <a:path w="29209" h="35560">
                <a:moveTo>
                  <a:pt x="28337" y="14554"/>
                </a:moveTo>
                <a:lnTo>
                  <a:pt x="24218" y="14554"/>
                </a:lnTo>
                <a:lnTo>
                  <a:pt x="25776" y="14561"/>
                </a:lnTo>
                <a:lnTo>
                  <a:pt x="25360" y="18365"/>
                </a:lnTo>
                <a:lnTo>
                  <a:pt x="25240" y="19266"/>
                </a:lnTo>
                <a:lnTo>
                  <a:pt x="23567" y="25519"/>
                </a:lnTo>
                <a:lnTo>
                  <a:pt x="21488" y="31013"/>
                </a:lnTo>
                <a:lnTo>
                  <a:pt x="26593" y="24523"/>
                </a:lnTo>
                <a:lnTo>
                  <a:pt x="27559" y="16116"/>
                </a:lnTo>
                <a:lnTo>
                  <a:pt x="28422" y="16116"/>
                </a:lnTo>
                <a:lnTo>
                  <a:pt x="28337" y="14554"/>
                </a:lnTo>
                <a:close/>
              </a:path>
              <a:path w="29209" h="35560">
                <a:moveTo>
                  <a:pt x="28303" y="22059"/>
                </a:moveTo>
                <a:lnTo>
                  <a:pt x="26009" y="28422"/>
                </a:lnTo>
                <a:lnTo>
                  <a:pt x="27698" y="24866"/>
                </a:lnTo>
                <a:lnTo>
                  <a:pt x="28303" y="22059"/>
                </a:lnTo>
                <a:close/>
              </a:path>
              <a:path w="29209" h="35560">
                <a:moveTo>
                  <a:pt x="27063" y="3898"/>
                </a:moveTo>
                <a:lnTo>
                  <a:pt x="17259" y="3898"/>
                </a:lnTo>
                <a:lnTo>
                  <a:pt x="8881" y="9551"/>
                </a:lnTo>
                <a:lnTo>
                  <a:pt x="4291" y="13927"/>
                </a:lnTo>
                <a:lnTo>
                  <a:pt x="1869" y="19266"/>
                </a:lnTo>
                <a:lnTo>
                  <a:pt x="0" y="27813"/>
                </a:lnTo>
                <a:lnTo>
                  <a:pt x="4768" y="18306"/>
                </a:lnTo>
                <a:lnTo>
                  <a:pt x="8431" y="12912"/>
                </a:lnTo>
                <a:lnTo>
                  <a:pt x="12853" y="9628"/>
                </a:lnTo>
                <a:lnTo>
                  <a:pt x="19900" y="6451"/>
                </a:lnTo>
                <a:lnTo>
                  <a:pt x="27948" y="6451"/>
                </a:lnTo>
                <a:lnTo>
                  <a:pt x="27914" y="5753"/>
                </a:lnTo>
                <a:lnTo>
                  <a:pt x="27063" y="3898"/>
                </a:lnTo>
                <a:close/>
              </a:path>
              <a:path w="29209" h="35560">
                <a:moveTo>
                  <a:pt x="28542" y="20948"/>
                </a:moveTo>
                <a:lnTo>
                  <a:pt x="28303" y="22059"/>
                </a:lnTo>
                <a:lnTo>
                  <a:pt x="28600" y="21234"/>
                </a:lnTo>
                <a:lnTo>
                  <a:pt x="28542" y="20948"/>
                </a:lnTo>
                <a:close/>
              </a:path>
              <a:path w="29209" h="35560">
                <a:moveTo>
                  <a:pt x="28422" y="16116"/>
                </a:moveTo>
                <a:lnTo>
                  <a:pt x="27559" y="16116"/>
                </a:lnTo>
                <a:lnTo>
                  <a:pt x="28542" y="20948"/>
                </a:lnTo>
                <a:lnTo>
                  <a:pt x="28422" y="16116"/>
                </a:lnTo>
                <a:close/>
              </a:path>
              <a:path w="29209" h="35560">
                <a:moveTo>
                  <a:pt x="25273" y="0"/>
                </a:moveTo>
                <a:lnTo>
                  <a:pt x="11988" y="3073"/>
                </a:lnTo>
                <a:lnTo>
                  <a:pt x="4165" y="11391"/>
                </a:lnTo>
                <a:lnTo>
                  <a:pt x="7277" y="8775"/>
                </a:lnTo>
                <a:lnTo>
                  <a:pt x="13258" y="4178"/>
                </a:lnTo>
                <a:lnTo>
                  <a:pt x="17259" y="3898"/>
                </a:lnTo>
                <a:lnTo>
                  <a:pt x="27063" y="3898"/>
                </a:lnTo>
                <a:lnTo>
                  <a:pt x="25273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9" name="object 2259"/>
          <p:cNvSpPr/>
          <p:nvPr/>
        </p:nvSpPr>
        <p:spPr>
          <a:xfrm>
            <a:off x="7089338" y="5761659"/>
            <a:ext cx="236579" cy="108343"/>
          </a:xfrm>
          <a:prstGeom prst="rect">
            <a:avLst/>
          </a:prstGeom>
          <a:blipFill>
            <a:blip r:embed="rId2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0" name="object 2260"/>
          <p:cNvSpPr/>
          <p:nvPr/>
        </p:nvSpPr>
        <p:spPr>
          <a:xfrm>
            <a:off x="7088709" y="5760775"/>
            <a:ext cx="238125" cy="109855"/>
          </a:xfrm>
          <a:custGeom>
            <a:avLst/>
            <a:gdLst/>
            <a:ahLst/>
            <a:cxnLst/>
            <a:rect l="l" t="t" r="r" b="b"/>
            <a:pathLst>
              <a:path w="238125" h="109854">
                <a:moveTo>
                  <a:pt x="70719" y="75514"/>
                </a:moveTo>
                <a:lnTo>
                  <a:pt x="126815" y="94742"/>
                </a:lnTo>
                <a:lnTo>
                  <a:pt x="176605" y="105576"/>
                </a:lnTo>
                <a:lnTo>
                  <a:pt x="207841" y="109562"/>
                </a:lnTo>
                <a:lnTo>
                  <a:pt x="208909" y="108915"/>
                </a:lnTo>
                <a:lnTo>
                  <a:pt x="207511" y="108915"/>
                </a:lnTo>
                <a:lnTo>
                  <a:pt x="197654" y="108060"/>
                </a:lnTo>
                <a:lnTo>
                  <a:pt x="176239" y="104827"/>
                </a:lnTo>
                <a:lnTo>
                  <a:pt x="150331" y="99930"/>
                </a:lnTo>
                <a:lnTo>
                  <a:pt x="126993" y="94081"/>
                </a:lnTo>
                <a:lnTo>
                  <a:pt x="123272" y="92938"/>
                </a:lnTo>
                <a:lnTo>
                  <a:pt x="119525" y="91897"/>
                </a:lnTo>
                <a:lnTo>
                  <a:pt x="100813" y="86309"/>
                </a:lnTo>
                <a:lnTo>
                  <a:pt x="93290" y="83930"/>
                </a:lnTo>
                <a:lnTo>
                  <a:pt x="85845" y="81368"/>
                </a:lnTo>
                <a:lnTo>
                  <a:pt x="80930" y="79578"/>
                </a:lnTo>
                <a:lnTo>
                  <a:pt x="75736" y="77812"/>
                </a:lnTo>
                <a:lnTo>
                  <a:pt x="70719" y="75514"/>
                </a:lnTo>
                <a:close/>
              </a:path>
              <a:path w="238125" h="109854">
                <a:moveTo>
                  <a:pt x="215204" y="787"/>
                </a:moveTo>
                <a:lnTo>
                  <a:pt x="213112" y="787"/>
                </a:lnTo>
                <a:lnTo>
                  <a:pt x="221938" y="4279"/>
                </a:lnTo>
                <a:lnTo>
                  <a:pt x="225650" y="10937"/>
                </a:lnTo>
                <a:lnTo>
                  <a:pt x="232039" y="25787"/>
                </a:lnTo>
                <a:lnTo>
                  <a:pt x="236738" y="45092"/>
                </a:lnTo>
                <a:lnTo>
                  <a:pt x="236842" y="47320"/>
                </a:lnTo>
                <a:lnTo>
                  <a:pt x="236035" y="67830"/>
                </a:lnTo>
                <a:lnTo>
                  <a:pt x="228637" y="87007"/>
                </a:lnTo>
                <a:lnTo>
                  <a:pt x="219206" y="99683"/>
                </a:lnTo>
                <a:lnTo>
                  <a:pt x="211059" y="106705"/>
                </a:lnTo>
                <a:lnTo>
                  <a:pt x="207511" y="108915"/>
                </a:lnTo>
                <a:lnTo>
                  <a:pt x="208909" y="108915"/>
                </a:lnTo>
                <a:lnTo>
                  <a:pt x="236797" y="67995"/>
                </a:lnTo>
                <a:lnTo>
                  <a:pt x="237596" y="45092"/>
                </a:lnTo>
                <a:lnTo>
                  <a:pt x="232403" y="24523"/>
                </a:lnTo>
                <a:lnTo>
                  <a:pt x="225839" y="9631"/>
                </a:lnTo>
                <a:lnTo>
                  <a:pt x="222484" y="3695"/>
                </a:lnTo>
                <a:lnTo>
                  <a:pt x="222332" y="3606"/>
                </a:lnTo>
                <a:lnTo>
                  <a:pt x="215204" y="787"/>
                </a:lnTo>
                <a:close/>
              </a:path>
              <a:path w="238125" h="109854">
                <a:moveTo>
                  <a:pt x="7689" y="17818"/>
                </a:moveTo>
                <a:lnTo>
                  <a:pt x="1377" y="21031"/>
                </a:lnTo>
                <a:lnTo>
                  <a:pt x="107" y="22644"/>
                </a:lnTo>
                <a:lnTo>
                  <a:pt x="0" y="24688"/>
                </a:lnTo>
                <a:lnTo>
                  <a:pt x="2192" y="30466"/>
                </a:lnTo>
                <a:lnTo>
                  <a:pt x="36542" y="56567"/>
                </a:lnTo>
                <a:lnTo>
                  <a:pt x="70719" y="75514"/>
                </a:lnTo>
                <a:lnTo>
                  <a:pt x="59850" y="70119"/>
                </a:lnTo>
                <a:lnTo>
                  <a:pt x="48647" y="63768"/>
                </a:lnTo>
                <a:lnTo>
                  <a:pt x="36758" y="56324"/>
                </a:lnTo>
                <a:lnTo>
                  <a:pt x="23336" y="47320"/>
                </a:lnTo>
                <a:lnTo>
                  <a:pt x="22878" y="46596"/>
                </a:lnTo>
                <a:lnTo>
                  <a:pt x="16016" y="41882"/>
                </a:lnTo>
                <a:lnTo>
                  <a:pt x="8862" y="36317"/>
                </a:lnTo>
                <a:lnTo>
                  <a:pt x="3011" y="30297"/>
                </a:lnTo>
                <a:lnTo>
                  <a:pt x="755" y="24688"/>
                </a:lnTo>
                <a:lnTo>
                  <a:pt x="857" y="22974"/>
                </a:lnTo>
                <a:lnTo>
                  <a:pt x="1949" y="21602"/>
                </a:lnTo>
                <a:lnTo>
                  <a:pt x="7842" y="18605"/>
                </a:lnTo>
                <a:lnTo>
                  <a:pt x="14809" y="18605"/>
                </a:lnTo>
                <a:lnTo>
                  <a:pt x="7689" y="17818"/>
                </a:lnTo>
                <a:close/>
              </a:path>
              <a:path w="238125" h="109854">
                <a:moveTo>
                  <a:pt x="14809" y="18605"/>
                </a:moveTo>
                <a:lnTo>
                  <a:pt x="7842" y="18605"/>
                </a:lnTo>
                <a:lnTo>
                  <a:pt x="25158" y="20485"/>
                </a:lnTo>
                <a:lnTo>
                  <a:pt x="33557" y="21096"/>
                </a:lnTo>
                <a:lnTo>
                  <a:pt x="44222" y="21413"/>
                </a:lnTo>
                <a:lnTo>
                  <a:pt x="57549" y="21209"/>
                </a:lnTo>
                <a:lnTo>
                  <a:pt x="65166" y="20641"/>
                </a:lnTo>
                <a:lnTo>
                  <a:pt x="44234" y="20641"/>
                </a:lnTo>
                <a:lnTo>
                  <a:pt x="33603" y="20326"/>
                </a:lnTo>
                <a:lnTo>
                  <a:pt x="25231" y="19716"/>
                </a:lnTo>
                <a:lnTo>
                  <a:pt x="14809" y="18605"/>
                </a:lnTo>
                <a:close/>
              </a:path>
              <a:path w="238125" h="109854">
                <a:moveTo>
                  <a:pt x="213213" y="0"/>
                </a:moveTo>
                <a:lnTo>
                  <a:pt x="201351" y="1257"/>
                </a:lnTo>
                <a:lnTo>
                  <a:pt x="185154" y="2386"/>
                </a:lnTo>
                <a:lnTo>
                  <a:pt x="168065" y="3860"/>
                </a:lnTo>
                <a:lnTo>
                  <a:pt x="156167" y="5252"/>
                </a:lnTo>
                <a:lnTo>
                  <a:pt x="143947" y="7138"/>
                </a:lnTo>
                <a:lnTo>
                  <a:pt x="131585" y="9341"/>
                </a:lnTo>
                <a:lnTo>
                  <a:pt x="103624" y="14622"/>
                </a:lnTo>
                <a:lnTo>
                  <a:pt x="87967" y="17278"/>
                </a:lnTo>
                <a:lnTo>
                  <a:pt x="72522" y="19324"/>
                </a:lnTo>
                <a:lnTo>
                  <a:pt x="57524" y="20434"/>
                </a:lnTo>
                <a:lnTo>
                  <a:pt x="44234" y="20641"/>
                </a:lnTo>
                <a:lnTo>
                  <a:pt x="65166" y="20641"/>
                </a:lnTo>
                <a:lnTo>
                  <a:pt x="72589" y="20087"/>
                </a:lnTo>
                <a:lnTo>
                  <a:pt x="88064" y="18029"/>
                </a:lnTo>
                <a:lnTo>
                  <a:pt x="103744" y="15363"/>
                </a:lnTo>
                <a:lnTo>
                  <a:pt x="131719" y="10093"/>
                </a:lnTo>
                <a:lnTo>
                  <a:pt x="144065" y="7897"/>
                </a:lnTo>
                <a:lnTo>
                  <a:pt x="156264" y="6014"/>
                </a:lnTo>
                <a:lnTo>
                  <a:pt x="168141" y="4622"/>
                </a:lnTo>
                <a:lnTo>
                  <a:pt x="185208" y="3152"/>
                </a:lnTo>
                <a:lnTo>
                  <a:pt x="201415" y="2019"/>
                </a:lnTo>
                <a:lnTo>
                  <a:pt x="213112" y="787"/>
                </a:lnTo>
                <a:lnTo>
                  <a:pt x="215204" y="787"/>
                </a:lnTo>
                <a:lnTo>
                  <a:pt x="213213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1" name="object 2261"/>
          <p:cNvSpPr/>
          <p:nvPr/>
        </p:nvSpPr>
        <p:spPr>
          <a:xfrm>
            <a:off x="7089344" y="5762040"/>
            <a:ext cx="237145" cy="107962"/>
          </a:xfrm>
          <a:prstGeom prst="rect">
            <a:avLst/>
          </a:prstGeom>
          <a:blipFill>
            <a:blip r:embed="rId2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2" name="object 2262"/>
          <p:cNvSpPr/>
          <p:nvPr/>
        </p:nvSpPr>
        <p:spPr>
          <a:xfrm>
            <a:off x="7103071" y="5773639"/>
            <a:ext cx="191135" cy="46355"/>
          </a:xfrm>
          <a:custGeom>
            <a:avLst/>
            <a:gdLst/>
            <a:ahLst/>
            <a:cxnLst/>
            <a:rect l="l" t="t" r="r" b="b"/>
            <a:pathLst>
              <a:path w="191134" h="46354">
                <a:moveTo>
                  <a:pt x="0" y="15030"/>
                </a:moveTo>
                <a:lnTo>
                  <a:pt x="14038" y="24553"/>
                </a:lnTo>
                <a:lnTo>
                  <a:pt x="46371" y="42334"/>
                </a:lnTo>
                <a:lnTo>
                  <a:pt x="57792" y="46275"/>
                </a:lnTo>
                <a:lnTo>
                  <a:pt x="119808" y="46275"/>
                </a:lnTo>
                <a:lnTo>
                  <a:pt x="132516" y="44238"/>
                </a:lnTo>
                <a:lnTo>
                  <a:pt x="166416" y="36170"/>
                </a:lnTo>
                <a:lnTo>
                  <a:pt x="184356" y="24758"/>
                </a:lnTo>
                <a:lnTo>
                  <a:pt x="188226" y="17458"/>
                </a:lnTo>
                <a:lnTo>
                  <a:pt x="43250" y="17458"/>
                </a:lnTo>
                <a:lnTo>
                  <a:pt x="12144" y="15214"/>
                </a:lnTo>
                <a:lnTo>
                  <a:pt x="0" y="15030"/>
                </a:lnTo>
                <a:close/>
              </a:path>
              <a:path w="191134" h="46354">
                <a:moveTo>
                  <a:pt x="179377" y="0"/>
                </a:moveTo>
                <a:lnTo>
                  <a:pt x="157627" y="1428"/>
                </a:lnTo>
                <a:lnTo>
                  <a:pt x="125938" y="6631"/>
                </a:lnTo>
                <a:lnTo>
                  <a:pt x="86098" y="14114"/>
                </a:lnTo>
                <a:lnTo>
                  <a:pt x="43250" y="17458"/>
                </a:lnTo>
                <a:lnTo>
                  <a:pt x="188226" y="17458"/>
                </a:lnTo>
                <a:lnTo>
                  <a:pt x="190597" y="12986"/>
                </a:lnTo>
                <a:lnTo>
                  <a:pt x="189399" y="3839"/>
                </a:lnTo>
                <a:lnTo>
                  <a:pt x="179377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3" name="object 2263"/>
          <p:cNvSpPr/>
          <p:nvPr/>
        </p:nvSpPr>
        <p:spPr>
          <a:xfrm>
            <a:off x="7236734" y="5798736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5537" y="0"/>
                </a:moveTo>
                <a:lnTo>
                  <a:pt x="1422" y="1041"/>
                </a:lnTo>
                <a:lnTo>
                  <a:pt x="0" y="2438"/>
                </a:lnTo>
                <a:lnTo>
                  <a:pt x="292" y="3644"/>
                </a:lnTo>
                <a:lnTo>
                  <a:pt x="622" y="4851"/>
                </a:lnTo>
                <a:lnTo>
                  <a:pt x="2552" y="5397"/>
                </a:lnTo>
                <a:lnTo>
                  <a:pt x="6654" y="4368"/>
                </a:lnTo>
                <a:lnTo>
                  <a:pt x="8077" y="2971"/>
                </a:lnTo>
                <a:lnTo>
                  <a:pt x="7467" y="558"/>
                </a:lnTo>
                <a:lnTo>
                  <a:pt x="553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4" name="object 2264"/>
          <p:cNvSpPr/>
          <p:nvPr/>
        </p:nvSpPr>
        <p:spPr>
          <a:xfrm>
            <a:off x="7208163" y="5823858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19" y="0"/>
                </a:moveTo>
                <a:lnTo>
                  <a:pt x="1244" y="1536"/>
                </a:lnTo>
                <a:lnTo>
                  <a:pt x="0" y="3098"/>
                </a:lnTo>
                <a:lnTo>
                  <a:pt x="914" y="5422"/>
                </a:lnTo>
                <a:lnTo>
                  <a:pt x="2882" y="5727"/>
                </a:lnTo>
                <a:lnTo>
                  <a:pt x="4851" y="4940"/>
                </a:lnTo>
                <a:lnTo>
                  <a:pt x="6832" y="4178"/>
                </a:lnTo>
                <a:lnTo>
                  <a:pt x="8077" y="2641"/>
                </a:lnTo>
                <a:lnTo>
                  <a:pt x="7175" y="317"/>
                </a:lnTo>
                <a:lnTo>
                  <a:pt x="52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5" name="object 2265"/>
          <p:cNvSpPr/>
          <p:nvPr/>
        </p:nvSpPr>
        <p:spPr>
          <a:xfrm>
            <a:off x="7268525" y="5786005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19" y="0"/>
                </a:moveTo>
                <a:lnTo>
                  <a:pt x="1244" y="1523"/>
                </a:lnTo>
                <a:lnTo>
                  <a:pt x="0" y="3098"/>
                </a:lnTo>
                <a:lnTo>
                  <a:pt x="927" y="5422"/>
                </a:lnTo>
                <a:lnTo>
                  <a:pt x="2908" y="5727"/>
                </a:lnTo>
                <a:lnTo>
                  <a:pt x="6857" y="4190"/>
                </a:lnTo>
                <a:lnTo>
                  <a:pt x="8089" y="2628"/>
                </a:lnTo>
                <a:lnTo>
                  <a:pt x="7175" y="317"/>
                </a:lnTo>
                <a:lnTo>
                  <a:pt x="52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6" name="object 2266"/>
          <p:cNvSpPr/>
          <p:nvPr/>
        </p:nvSpPr>
        <p:spPr>
          <a:xfrm>
            <a:off x="7154536" y="5810794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84" y="0"/>
                </a:moveTo>
                <a:lnTo>
                  <a:pt x="1917" y="50"/>
                </a:lnTo>
                <a:lnTo>
                  <a:pt x="850" y="63"/>
                </a:lnTo>
                <a:lnTo>
                  <a:pt x="0" y="596"/>
                </a:lnTo>
                <a:lnTo>
                  <a:pt x="38" y="1866"/>
                </a:lnTo>
                <a:lnTo>
                  <a:pt x="939" y="2349"/>
                </a:lnTo>
                <a:lnTo>
                  <a:pt x="3073" y="2260"/>
                </a:lnTo>
                <a:lnTo>
                  <a:pt x="3898" y="1727"/>
                </a:lnTo>
                <a:lnTo>
                  <a:pt x="3860" y="482"/>
                </a:lnTo>
                <a:lnTo>
                  <a:pt x="298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7" name="object 2267"/>
          <p:cNvSpPr/>
          <p:nvPr/>
        </p:nvSpPr>
        <p:spPr>
          <a:xfrm>
            <a:off x="7295501" y="579304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65" y="0"/>
                </a:moveTo>
                <a:lnTo>
                  <a:pt x="1587" y="444"/>
                </a:lnTo>
                <a:lnTo>
                  <a:pt x="609" y="850"/>
                </a:lnTo>
                <a:lnTo>
                  <a:pt x="0" y="1651"/>
                </a:lnTo>
                <a:lnTo>
                  <a:pt x="495" y="2806"/>
                </a:lnTo>
                <a:lnTo>
                  <a:pt x="1498" y="2933"/>
                </a:lnTo>
                <a:lnTo>
                  <a:pt x="3467" y="2082"/>
                </a:lnTo>
                <a:lnTo>
                  <a:pt x="4063" y="1282"/>
                </a:lnTo>
                <a:lnTo>
                  <a:pt x="3568" y="139"/>
                </a:lnTo>
                <a:lnTo>
                  <a:pt x="256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8" name="object 2268"/>
          <p:cNvSpPr/>
          <p:nvPr/>
        </p:nvSpPr>
        <p:spPr>
          <a:xfrm>
            <a:off x="7268454" y="5803412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52" y="0"/>
                </a:moveTo>
                <a:lnTo>
                  <a:pt x="596" y="850"/>
                </a:lnTo>
                <a:lnTo>
                  <a:pt x="0" y="1650"/>
                </a:lnTo>
                <a:lnTo>
                  <a:pt x="253" y="2197"/>
                </a:lnTo>
                <a:lnTo>
                  <a:pt x="495" y="2793"/>
                </a:lnTo>
                <a:lnTo>
                  <a:pt x="1498" y="2933"/>
                </a:lnTo>
                <a:lnTo>
                  <a:pt x="3467" y="2070"/>
                </a:lnTo>
                <a:lnTo>
                  <a:pt x="4051" y="1269"/>
                </a:lnTo>
                <a:lnTo>
                  <a:pt x="3543" y="126"/>
                </a:lnTo>
                <a:lnTo>
                  <a:pt x="255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9" name="object 2269"/>
          <p:cNvSpPr/>
          <p:nvPr/>
        </p:nvSpPr>
        <p:spPr>
          <a:xfrm>
            <a:off x="7177492" y="5804991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97" y="0"/>
                </a:moveTo>
                <a:lnTo>
                  <a:pt x="863" y="76"/>
                </a:lnTo>
                <a:lnTo>
                  <a:pt x="0" y="609"/>
                </a:lnTo>
                <a:lnTo>
                  <a:pt x="50" y="1866"/>
                </a:lnTo>
                <a:lnTo>
                  <a:pt x="939" y="2336"/>
                </a:lnTo>
                <a:lnTo>
                  <a:pt x="3073" y="2273"/>
                </a:lnTo>
                <a:lnTo>
                  <a:pt x="3924" y="1727"/>
                </a:lnTo>
                <a:lnTo>
                  <a:pt x="3860" y="482"/>
                </a:lnTo>
                <a:lnTo>
                  <a:pt x="299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0" name="object 2270"/>
          <p:cNvSpPr/>
          <p:nvPr/>
        </p:nvSpPr>
        <p:spPr>
          <a:xfrm>
            <a:off x="7255181" y="579652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52" y="0"/>
                </a:moveTo>
                <a:lnTo>
                  <a:pt x="596" y="863"/>
                </a:lnTo>
                <a:lnTo>
                  <a:pt x="0" y="1651"/>
                </a:lnTo>
                <a:lnTo>
                  <a:pt x="495" y="2806"/>
                </a:lnTo>
                <a:lnTo>
                  <a:pt x="1498" y="2933"/>
                </a:lnTo>
                <a:lnTo>
                  <a:pt x="3467" y="2082"/>
                </a:lnTo>
                <a:lnTo>
                  <a:pt x="4063" y="1295"/>
                </a:lnTo>
                <a:lnTo>
                  <a:pt x="3555" y="127"/>
                </a:lnTo>
                <a:lnTo>
                  <a:pt x="255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1" name="object 2271"/>
          <p:cNvSpPr/>
          <p:nvPr/>
        </p:nvSpPr>
        <p:spPr>
          <a:xfrm>
            <a:off x="7232160" y="5814453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8724" y="0"/>
                </a:moveTo>
                <a:lnTo>
                  <a:pt x="2489" y="203"/>
                </a:lnTo>
                <a:lnTo>
                  <a:pt x="0" y="1777"/>
                </a:lnTo>
                <a:lnTo>
                  <a:pt x="114" y="5435"/>
                </a:lnTo>
                <a:lnTo>
                  <a:pt x="2717" y="6819"/>
                </a:lnTo>
                <a:lnTo>
                  <a:pt x="8966" y="6616"/>
                </a:lnTo>
                <a:lnTo>
                  <a:pt x="11442" y="5054"/>
                </a:lnTo>
                <a:lnTo>
                  <a:pt x="11315" y="1396"/>
                </a:lnTo>
                <a:lnTo>
                  <a:pt x="872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2" name="object 2272"/>
          <p:cNvSpPr/>
          <p:nvPr/>
        </p:nvSpPr>
        <p:spPr>
          <a:xfrm>
            <a:off x="7136035" y="5794319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445" y="0"/>
                </a:moveTo>
                <a:lnTo>
                  <a:pt x="1511" y="330"/>
                </a:lnTo>
                <a:lnTo>
                  <a:pt x="0" y="3657"/>
                </a:lnTo>
                <a:lnTo>
                  <a:pt x="1727" y="6032"/>
                </a:lnTo>
                <a:lnTo>
                  <a:pt x="7416" y="8610"/>
                </a:lnTo>
                <a:lnTo>
                  <a:pt x="10312" y="8293"/>
                </a:lnTo>
                <a:lnTo>
                  <a:pt x="11836" y="4940"/>
                </a:lnTo>
                <a:lnTo>
                  <a:pt x="10121" y="2565"/>
                </a:lnTo>
                <a:lnTo>
                  <a:pt x="444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3" name="object 2273"/>
          <p:cNvSpPr/>
          <p:nvPr/>
        </p:nvSpPr>
        <p:spPr>
          <a:xfrm>
            <a:off x="7283891" y="5784134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7962" y="0"/>
                </a:moveTo>
                <a:lnTo>
                  <a:pt x="1993" y="1828"/>
                </a:lnTo>
                <a:lnTo>
                  <a:pt x="0" y="4000"/>
                </a:lnTo>
                <a:lnTo>
                  <a:pt x="1066" y="7467"/>
                </a:lnTo>
                <a:lnTo>
                  <a:pt x="3975" y="8153"/>
                </a:lnTo>
                <a:lnTo>
                  <a:pt x="9931" y="6324"/>
                </a:lnTo>
                <a:lnTo>
                  <a:pt x="11899" y="4178"/>
                </a:lnTo>
                <a:lnTo>
                  <a:pt x="10820" y="660"/>
                </a:lnTo>
                <a:lnTo>
                  <a:pt x="796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4" name="object 2274"/>
          <p:cNvSpPr/>
          <p:nvPr/>
        </p:nvSpPr>
        <p:spPr>
          <a:xfrm>
            <a:off x="7191716" y="5812602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146" y="0"/>
                </a:moveTo>
                <a:lnTo>
                  <a:pt x="63" y="1142"/>
                </a:lnTo>
                <a:lnTo>
                  <a:pt x="0" y="4127"/>
                </a:lnTo>
                <a:lnTo>
                  <a:pt x="2044" y="5372"/>
                </a:lnTo>
                <a:lnTo>
                  <a:pt x="4584" y="5410"/>
                </a:lnTo>
                <a:lnTo>
                  <a:pt x="7111" y="5486"/>
                </a:lnTo>
                <a:lnTo>
                  <a:pt x="9182" y="4305"/>
                </a:lnTo>
                <a:lnTo>
                  <a:pt x="9245" y="1346"/>
                </a:lnTo>
                <a:lnTo>
                  <a:pt x="7226" y="88"/>
                </a:lnTo>
                <a:lnTo>
                  <a:pt x="4686" y="25"/>
                </a:lnTo>
                <a:lnTo>
                  <a:pt x="214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5" name="object 2275"/>
          <p:cNvSpPr/>
          <p:nvPr/>
        </p:nvSpPr>
        <p:spPr>
          <a:xfrm>
            <a:off x="7114757" y="5790448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3111" y="0"/>
                </a:moveTo>
                <a:lnTo>
                  <a:pt x="736" y="914"/>
                </a:lnTo>
                <a:lnTo>
                  <a:pt x="0" y="1841"/>
                </a:lnTo>
                <a:lnTo>
                  <a:pt x="533" y="3238"/>
                </a:lnTo>
                <a:lnTo>
                  <a:pt x="1714" y="3428"/>
                </a:lnTo>
                <a:lnTo>
                  <a:pt x="4102" y="2501"/>
                </a:lnTo>
                <a:lnTo>
                  <a:pt x="4838" y="1587"/>
                </a:lnTo>
                <a:lnTo>
                  <a:pt x="4305" y="177"/>
                </a:lnTo>
                <a:lnTo>
                  <a:pt x="311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6" name="object 2276"/>
          <p:cNvSpPr/>
          <p:nvPr/>
        </p:nvSpPr>
        <p:spPr>
          <a:xfrm>
            <a:off x="7104862" y="5783643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282" y="0"/>
                </a:moveTo>
                <a:lnTo>
                  <a:pt x="38" y="711"/>
                </a:lnTo>
                <a:lnTo>
                  <a:pt x="0" y="2501"/>
                </a:lnTo>
                <a:lnTo>
                  <a:pt x="1219" y="3251"/>
                </a:lnTo>
                <a:lnTo>
                  <a:pt x="4267" y="3314"/>
                </a:lnTo>
                <a:lnTo>
                  <a:pt x="5511" y="2616"/>
                </a:lnTo>
                <a:lnTo>
                  <a:pt x="5549" y="838"/>
                </a:lnTo>
                <a:lnTo>
                  <a:pt x="4330" y="76"/>
                </a:lnTo>
                <a:lnTo>
                  <a:pt x="128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7" name="object 2277"/>
          <p:cNvSpPr/>
          <p:nvPr/>
        </p:nvSpPr>
        <p:spPr>
          <a:xfrm>
            <a:off x="7219601" y="5801958"/>
            <a:ext cx="6985" cy="3810"/>
          </a:xfrm>
          <a:custGeom>
            <a:avLst/>
            <a:gdLst/>
            <a:ahLst/>
            <a:cxnLst/>
            <a:rect l="l" t="t" r="r" b="b"/>
            <a:pathLst>
              <a:path w="6984" h="3810">
                <a:moveTo>
                  <a:pt x="1447" y="0"/>
                </a:moveTo>
                <a:lnTo>
                  <a:pt x="0" y="812"/>
                </a:lnTo>
                <a:lnTo>
                  <a:pt x="112" y="2933"/>
                </a:lnTo>
                <a:lnTo>
                  <a:pt x="1409" y="3721"/>
                </a:lnTo>
                <a:lnTo>
                  <a:pt x="4914" y="3759"/>
                </a:lnTo>
                <a:lnTo>
                  <a:pt x="6362" y="2933"/>
                </a:lnTo>
                <a:lnTo>
                  <a:pt x="6249" y="812"/>
                </a:lnTo>
                <a:lnTo>
                  <a:pt x="4965" y="38"/>
                </a:lnTo>
                <a:lnTo>
                  <a:pt x="144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8" name="object 2278"/>
          <p:cNvSpPr/>
          <p:nvPr/>
        </p:nvSpPr>
        <p:spPr>
          <a:xfrm>
            <a:off x="7163379" y="5812888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4584" y="0"/>
                </a:moveTo>
                <a:lnTo>
                  <a:pt x="1308" y="101"/>
                </a:lnTo>
                <a:lnTo>
                  <a:pt x="0" y="914"/>
                </a:lnTo>
                <a:lnTo>
                  <a:pt x="76" y="2844"/>
                </a:lnTo>
                <a:lnTo>
                  <a:pt x="1435" y="3568"/>
                </a:lnTo>
                <a:lnTo>
                  <a:pt x="4699" y="3479"/>
                </a:lnTo>
                <a:lnTo>
                  <a:pt x="5981" y="2654"/>
                </a:lnTo>
                <a:lnTo>
                  <a:pt x="5918" y="749"/>
                </a:lnTo>
                <a:lnTo>
                  <a:pt x="458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9" name="object 2279"/>
          <p:cNvSpPr/>
          <p:nvPr/>
        </p:nvSpPr>
        <p:spPr>
          <a:xfrm>
            <a:off x="7122033" y="5728665"/>
            <a:ext cx="176143" cy="57672"/>
          </a:xfrm>
          <a:prstGeom prst="rect">
            <a:avLst/>
          </a:prstGeom>
          <a:blipFill>
            <a:blip r:embed="rId2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0" name="object 2280"/>
          <p:cNvSpPr/>
          <p:nvPr/>
        </p:nvSpPr>
        <p:spPr>
          <a:xfrm>
            <a:off x="7291413" y="5728668"/>
            <a:ext cx="6985" cy="40640"/>
          </a:xfrm>
          <a:custGeom>
            <a:avLst/>
            <a:gdLst/>
            <a:ahLst/>
            <a:cxnLst/>
            <a:rect l="l" t="t" r="r" b="b"/>
            <a:pathLst>
              <a:path w="6984" h="40639">
                <a:moveTo>
                  <a:pt x="2057" y="0"/>
                </a:moveTo>
                <a:lnTo>
                  <a:pt x="1727" y="63"/>
                </a:lnTo>
                <a:lnTo>
                  <a:pt x="2667" y="6642"/>
                </a:lnTo>
                <a:lnTo>
                  <a:pt x="3048" y="14008"/>
                </a:lnTo>
                <a:lnTo>
                  <a:pt x="1244" y="29044"/>
                </a:lnTo>
                <a:lnTo>
                  <a:pt x="533" y="35204"/>
                </a:lnTo>
                <a:lnTo>
                  <a:pt x="0" y="40144"/>
                </a:lnTo>
                <a:lnTo>
                  <a:pt x="3632" y="40068"/>
                </a:lnTo>
                <a:lnTo>
                  <a:pt x="5448" y="39992"/>
                </a:lnTo>
                <a:lnTo>
                  <a:pt x="6768" y="27748"/>
                </a:lnTo>
                <a:lnTo>
                  <a:pt x="6096" y="16943"/>
                </a:lnTo>
                <a:lnTo>
                  <a:pt x="4251" y="7665"/>
                </a:lnTo>
                <a:lnTo>
                  <a:pt x="205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1" name="object 2281"/>
          <p:cNvSpPr/>
          <p:nvPr/>
        </p:nvSpPr>
        <p:spPr>
          <a:xfrm>
            <a:off x="7279837" y="5741019"/>
            <a:ext cx="5080" cy="28575"/>
          </a:xfrm>
          <a:custGeom>
            <a:avLst/>
            <a:gdLst/>
            <a:ahLst/>
            <a:cxnLst/>
            <a:rect l="l" t="t" r="r" b="b"/>
            <a:pathLst>
              <a:path w="5079" h="28575">
                <a:moveTo>
                  <a:pt x="634" y="0"/>
                </a:moveTo>
                <a:lnTo>
                  <a:pt x="1832" y="8617"/>
                </a:lnTo>
                <a:lnTo>
                  <a:pt x="2165" y="14408"/>
                </a:lnTo>
                <a:lnTo>
                  <a:pt x="1574" y="19998"/>
                </a:lnTo>
                <a:lnTo>
                  <a:pt x="0" y="28016"/>
                </a:lnTo>
                <a:lnTo>
                  <a:pt x="1371" y="27978"/>
                </a:lnTo>
                <a:lnTo>
                  <a:pt x="4127" y="27940"/>
                </a:lnTo>
                <a:lnTo>
                  <a:pt x="4540" y="21892"/>
                </a:lnTo>
                <a:lnTo>
                  <a:pt x="4281" y="15074"/>
                </a:lnTo>
                <a:lnTo>
                  <a:pt x="3072" y="7705"/>
                </a:lnTo>
                <a:lnTo>
                  <a:pt x="63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2" name="object 2282"/>
          <p:cNvSpPr/>
          <p:nvPr/>
        </p:nvSpPr>
        <p:spPr>
          <a:xfrm>
            <a:off x="7267847" y="5745175"/>
            <a:ext cx="4445" cy="24130"/>
          </a:xfrm>
          <a:custGeom>
            <a:avLst/>
            <a:gdLst/>
            <a:ahLst/>
            <a:cxnLst/>
            <a:rect l="l" t="t" r="r" b="b"/>
            <a:pathLst>
              <a:path w="4445" h="24129">
                <a:moveTo>
                  <a:pt x="0" y="0"/>
                </a:moveTo>
                <a:lnTo>
                  <a:pt x="1752" y="11899"/>
                </a:lnTo>
                <a:lnTo>
                  <a:pt x="25" y="24129"/>
                </a:lnTo>
                <a:lnTo>
                  <a:pt x="2540" y="24053"/>
                </a:lnTo>
                <a:lnTo>
                  <a:pt x="3187" y="24053"/>
                </a:lnTo>
                <a:lnTo>
                  <a:pt x="3822" y="24028"/>
                </a:lnTo>
                <a:lnTo>
                  <a:pt x="4191" y="17132"/>
                </a:lnTo>
                <a:lnTo>
                  <a:pt x="3505" y="868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3" name="object 2283"/>
          <p:cNvSpPr/>
          <p:nvPr/>
        </p:nvSpPr>
        <p:spPr>
          <a:xfrm>
            <a:off x="7250062" y="5747717"/>
            <a:ext cx="7620" cy="22860"/>
          </a:xfrm>
          <a:custGeom>
            <a:avLst/>
            <a:gdLst/>
            <a:ahLst/>
            <a:cxnLst/>
            <a:rect l="l" t="t" r="r" b="b"/>
            <a:pathLst>
              <a:path w="7620" h="22860">
                <a:moveTo>
                  <a:pt x="0" y="0"/>
                </a:moveTo>
                <a:lnTo>
                  <a:pt x="3238" y="10693"/>
                </a:lnTo>
                <a:lnTo>
                  <a:pt x="3594" y="22504"/>
                </a:lnTo>
                <a:lnTo>
                  <a:pt x="7251" y="22186"/>
                </a:lnTo>
                <a:lnTo>
                  <a:pt x="6502" y="15544"/>
                </a:lnTo>
                <a:lnTo>
                  <a:pt x="4508" y="768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4" name="object 2284"/>
          <p:cNvSpPr/>
          <p:nvPr/>
        </p:nvSpPr>
        <p:spPr>
          <a:xfrm>
            <a:off x="7237400" y="5753360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4" h="19050">
                <a:moveTo>
                  <a:pt x="0" y="0"/>
                </a:moveTo>
                <a:lnTo>
                  <a:pt x="2565" y="8394"/>
                </a:lnTo>
                <a:lnTo>
                  <a:pt x="3390" y="18554"/>
                </a:lnTo>
                <a:lnTo>
                  <a:pt x="4483" y="18351"/>
                </a:lnTo>
                <a:lnTo>
                  <a:pt x="6642" y="18033"/>
                </a:lnTo>
                <a:lnTo>
                  <a:pt x="5600" y="12382"/>
                </a:lnTo>
                <a:lnTo>
                  <a:pt x="3619" y="613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5" name="object 2285"/>
          <p:cNvSpPr/>
          <p:nvPr/>
        </p:nvSpPr>
        <p:spPr>
          <a:xfrm>
            <a:off x="7220956" y="5757787"/>
            <a:ext cx="8890" cy="17145"/>
          </a:xfrm>
          <a:custGeom>
            <a:avLst/>
            <a:gdLst/>
            <a:ahLst/>
            <a:cxnLst/>
            <a:rect l="l" t="t" r="r" b="b"/>
            <a:pathLst>
              <a:path w="8890" h="17145">
                <a:moveTo>
                  <a:pt x="0" y="0"/>
                </a:moveTo>
                <a:lnTo>
                  <a:pt x="3213" y="7480"/>
                </a:lnTo>
                <a:lnTo>
                  <a:pt x="5219" y="16967"/>
                </a:lnTo>
                <a:lnTo>
                  <a:pt x="8356" y="16319"/>
                </a:lnTo>
                <a:lnTo>
                  <a:pt x="6654" y="11049"/>
                </a:lnTo>
                <a:lnTo>
                  <a:pt x="4051" y="539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6" name="object 2286"/>
          <p:cNvSpPr/>
          <p:nvPr/>
        </p:nvSpPr>
        <p:spPr>
          <a:xfrm>
            <a:off x="7206881" y="5761323"/>
            <a:ext cx="8255" cy="16510"/>
          </a:xfrm>
          <a:custGeom>
            <a:avLst/>
            <a:gdLst/>
            <a:ahLst/>
            <a:cxnLst/>
            <a:rect l="l" t="t" r="r" b="b"/>
            <a:pathLst>
              <a:path w="8254" h="16510">
                <a:moveTo>
                  <a:pt x="0" y="0"/>
                </a:moveTo>
                <a:lnTo>
                  <a:pt x="3111" y="7188"/>
                </a:lnTo>
                <a:lnTo>
                  <a:pt x="5105" y="16408"/>
                </a:lnTo>
                <a:lnTo>
                  <a:pt x="6121" y="16179"/>
                </a:lnTo>
                <a:lnTo>
                  <a:pt x="7150" y="15989"/>
                </a:lnTo>
                <a:lnTo>
                  <a:pt x="8166" y="15760"/>
                </a:lnTo>
                <a:lnTo>
                  <a:pt x="6477" y="10655"/>
                </a:lnTo>
                <a:lnTo>
                  <a:pt x="3911" y="5219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7" name="object 2287"/>
          <p:cNvSpPr/>
          <p:nvPr/>
        </p:nvSpPr>
        <p:spPr>
          <a:xfrm>
            <a:off x="7191577" y="5768609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4" h="12700">
                <a:moveTo>
                  <a:pt x="0" y="0"/>
                </a:moveTo>
                <a:lnTo>
                  <a:pt x="2247" y="5257"/>
                </a:lnTo>
                <a:lnTo>
                  <a:pt x="4076" y="12407"/>
                </a:lnTo>
                <a:lnTo>
                  <a:pt x="6616" y="11925"/>
                </a:lnTo>
                <a:lnTo>
                  <a:pt x="5067" y="7975"/>
                </a:lnTo>
                <a:lnTo>
                  <a:pt x="2946" y="392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8" name="object 2288"/>
          <p:cNvSpPr/>
          <p:nvPr/>
        </p:nvSpPr>
        <p:spPr>
          <a:xfrm>
            <a:off x="7177382" y="5767549"/>
            <a:ext cx="8255" cy="15875"/>
          </a:xfrm>
          <a:custGeom>
            <a:avLst/>
            <a:gdLst/>
            <a:ahLst/>
            <a:cxnLst/>
            <a:rect l="l" t="t" r="r" b="b"/>
            <a:pathLst>
              <a:path w="8254" h="15875">
                <a:moveTo>
                  <a:pt x="0" y="0"/>
                </a:moveTo>
                <a:lnTo>
                  <a:pt x="3022" y="6959"/>
                </a:lnTo>
                <a:lnTo>
                  <a:pt x="4876" y="15798"/>
                </a:lnTo>
                <a:lnTo>
                  <a:pt x="7848" y="15328"/>
                </a:lnTo>
                <a:lnTo>
                  <a:pt x="6261" y="10388"/>
                </a:lnTo>
                <a:lnTo>
                  <a:pt x="3822" y="506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9" name="object 2289"/>
          <p:cNvSpPr/>
          <p:nvPr/>
        </p:nvSpPr>
        <p:spPr>
          <a:xfrm>
            <a:off x="7165540" y="5771951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5">
                <a:moveTo>
                  <a:pt x="0" y="0"/>
                </a:moveTo>
                <a:lnTo>
                  <a:pt x="1409" y="5753"/>
                </a:lnTo>
                <a:lnTo>
                  <a:pt x="2006" y="13322"/>
                </a:lnTo>
                <a:lnTo>
                  <a:pt x="4610" y="13042"/>
                </a:lnTo>
                <a:lnTo>
                  <a:pt x="3733" y="8851"/>
                </a:lnTo>
                <a:lnTo>
                  <a:pt x="2298" y="443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0" name="object 2290"/>
          <p:cNvSpPr/>
          <p:nvPr/>
        </p:nvSpPr>
        <p:spPr>
          <a:xfrm>
            <a:off x="7149745" y="5774401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5" h="12064">
                <a:moveTo>
                  <a:pt x="0" y="0"/>
                </a:moveTo>
                <a:lnTo>
                  <a:pt x="1231" y="5029"/>
                </a:lnTo>
                <a:lnTo>
                  <a:pt x="1879" y="11874"/>
                </a:lnTo>
                <a:lnTo>
                  <a:pt x="4330" y="11798"/>
                </a:lnTo>
                <a:lnTo>
                  <a:pt x="3441" y="7975"/>
                </a:lnTo>
                <a:lnTo>
                  <a:pt x="2070" y="398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1" name="object 2291"/>
          <p:cNvSpPr/>
          <p:nvPr/>
        </p:nvSpPr>
        <p:spPr>
          <a:xfrm>
            <a:off x="7138023" y="5773997"/>
            <a:ext cx="2540" cy="12700"/>
          </a:xfrm>
          <a:custGeom>
            <a:avLst/>
            <a:gdLst/>
            <a:ahLst/>
            <a:cxnLst/>
            <a:rect l="l" t="t" r="r" b="b"/>
            <a:pathLst>
              <a:path w="2540" h="12700">
                <a:moveTo>
                  <a:pt x="380" y="0"/>
                </a:moveTo>
                <a:lnTo>
                  <a:pt x="647" y="5232"/>
                </a:lnTo>
                <a:lnTo>
                  <a:pt x="0" y="12141"/>
                </a:lnTo>
                <a:lnTo>
                  <a:pt x="419" y="12141"/>
                </a:lnTo>
                <a:lnTo>
                  <a:pt x="838" y="12191"/>
                </a:lnTo>
                <a:lnTo>
                  <a:pt x="2425" y="12230"/>
                </a:lnTo>
                <a:lnTo>
                  <a:pt x="2247" y="8356"/>
                </a:lnTo>
                <a:lnTo>
                  <a:pt x="1650" y="4241"/>
                </a:lnTo>
                <a:lnTo>
                  <a:pt x="38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2" name="object 2292"/>
          <p:cNvSpPr/>
          <p:nvPr/>
        </p:nvSpPr>
        <p:spPr>
          <a:xfrm>
            <a:off x="7259932" y="5804344"/>
            <a:ext cx="60397" cy="39938"/>
          </a:xfrm>
          <a:prstGeom prst="rect">
            <a:avLst/>
          </a:prstGeom>
          <a:blipFill>
            <a:blip r:embed="rId2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3" name="object 2293"/>
          <p:cNvSpPr/>
          <p:nvPr/>
        </p:nvSpPr>
        <p:spPr>
          <a:xfrm>
            <a:off x="7264682" y="5805092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30899" y="37189"/>
                </a:moveTo>
                <a:lnTo>
                  <a:pt x="21450" y="39052"/>
                </a:lnTo>
                <a:lnTo>
                  <a:pt x="27038" y="38519"/>
                </a:lnTo>
                <a:lnTo>
                  <a:pt x="30899" y="37189"/>
                </a:lnTo>
                <a:close/>
              </a:path>
              <a:path w="55879" h="39370">
                <a:moveTo>
                  <a:pt x="32467" y="36649"/>
                </a:moveTo>
                <a:lnTo>
                  <a:pt x="30899" y="37189"/>
                </a:lnTo>
                <a:lnTo>
                  <a:pt x="32143" y="36944"/>
                </a:lnTo>
                <a:lnTo>
                  <a:pt x="32467" y="36649"/>
                </a:lnTo>
                <a:close/>
              </a:path>
              <a:path w="55879" h="39370">
                <a:moveTo>
                  <a:pt x="49023" y="25788"/>
                </a:moveTo>
                <a:lnTo>
                  <a:pt x="26993" y="25788"/>
                </a:lnTo>
                <a:lnTo>
                  <a:pt x="32083" y="25872"/>
                </a:lnTo>
                <a:lnTo>
                  <a:pt x="37096" y="26720"/>
                </a:lnTo>
                <a:lnTo>
                  <a:pt x="38225" y="28616"/>
                </a:lnTo>
                <a:lnTo>
                  <a:pt x="32269" y="31348"/>
                </a:lnTo>
                <a:lnTo>
                  <a:pt x="23186" y="33944"/>
                </a:lnTo>
                <a:lnTo>
                  <a:pt x="14935" y="35432"/>
                </a:lnTo>
                <a:lnTo>
                  <a:pt x="26631" y="36918"/>
                </a:lnTo>
                <a:lnTo>
                  <a:pt x="37630" y="31953"/>
                </a:lnTo>
                <a:lnTo>
                  <a:pt x="39782" y="31953"/>
                </a:lnTo>
                <a:lnTo>
                  <a:pt x="49023" y="25788"/>
                </a:lnTo>
                <a:close/>
              </a:path>
              <a:path w="55879" h="39370">
                <a:moveTo>
                  <a:pt x="39782" y="31953"/>
                </a:moveTo>
                <a:lnTo>
                  <a:pt x="37630" y="31953"/>
                </a:lnTo>
                <a:lnTo>
                  <a:pt x="32467" y="36649"/>
                </a:lnTo>
                <a:lnTo>
                  <a:pt x="33197" y="36398"/>
                </a:lnTo>
                <a:lnTo>
                  <a:pt x="39782" y="31953"/>
                </a:lnTo>
                <a:close/>
              </a:path>
              <a:path w="55879" h="39370">
                <a:moveTo>
                  <a:pt x="39667" y="14451"/>
                </a:moveTo>
                <a:lnTo>
                  <a:pt x="23328" y="14451"/>
                </a:lnTo>
                <a:lnTo>
                  <a:pt x="31177" y="15908"/>
                </a:lnTo>
                <a:lnTo>
                  <a:pt x="41694" y="19735"/>
                </a:lnTo>
                <a:lnTo>
                  <a:pt x="46380" y="21678"/>
                </a:lnTo>
                <a:lnTo>
                  <a:pt x="32949" y="22162"/>
                </a:lnTo>
                <a:lnTo>
                  <a:pt x="24823" y="22904"/>
                </a:lnTo>
                <a:lnTo>
                  <a:pt x="15176" y="24836"/>
                </a:lnTo>
                <a:lnTo>
                  <a:pt x="4279" y="28638"/>
                </a:lnTo>
                <a:lnTo>
                  <a:pt x="18751" y="26651"/>
                </a:lnTo>
                <a:lnTo>
                  <a:pt x="26993" y="25788"/>
                </a:lnTo>
                <a:lnTo>
                  <a:pt x="49023" y="25788"/>
                </a:lnTo>
                <a:lnTo>
                  <a:pt x="50558" y="24764"/>
                </a:lnTo>
                <a:lnTo>
                  <a:pt x="55651" y="17373"/>
                </a:lnTo>
                <a:lnTo>
                  <a:pt x="53822" y="15532"/>
                </a:lnTo>
                <a:lnTo>
                  <a:pt x="43827" y="15532"/>
                </a:lnTo>
                <a:lnTo>
                  <a:pt x="39667" y="14451"/>
                </a:lnTo>
                <a:close/>
              </a:path>
              <a:path w="55879" h="39370">
                <a:moveTo>
                  <a:pt x="21204" y="11096"/>
                </a:moveTo>
                <a:lnTo>
                  <a:pt x="12479" y="13013"/>
                </a:lnTo>
                <a:lnTo>
                  <a:pt x="0" y="17995"/>
                </a:lnTo>
                <a:lnTo>
                  <a:pt x="14238" y="15201"/>
                </a:lnTo>
                <a:lnTo>
                  <a:pt x="23328" y="14451"/>
                </a:lnTo>
                <a:lnTo>
                  <a:pt x="39667" y="14451"/>
                </a:lnTo>
                <a:lnTo>
                  <a:pt x="30284" y="12013"/>
                </a:lnTo>
                <a:lnTo>
                  <a:pt x="21204" y="11096"/>
                </a:lnTo>
                <a:close/>
              </a:path>
              <a:path w="55879" h="39370">
                <a:moveTo>
                  <a:pt x="34968" y="5782"/>
                </a:moveTo>
                <a:lnTo>
                  <a:pt x="18185" y="5782"/>
                </a:lnTo>
                <a:lnTo>
                  <a:pt x="27473" y="6294"/>
                </a:lnTo>
                <a:lnTo>
                  <a:pt x="34746" y="9275"/>
                </a:lnTo>
                <a:lnTo>
                  <a:pt x="43827" y="15532"/>
                </a:lnTo>
                <a:lnTo>
                  <a:pt x="53822" y="15532"/>
                </a:lnTo>
                <a:lnTo>
                  <a:pt x="48763" y="10439"/>
                </a:lnTo>
                <a:lnTo>
                  <a:pt x="44996" y="10439"/>
                </a:lnTo>
                <a:lnTo>
                  <a:pt x="34968" y="5782"/>
                </a:lnTo>
                <a:close/>
              </a:path>
              <a:path w="55879" h="39370">
                <a:moveTo>
                  <a:pt x="26200" y="0"/>
                </a:moveTo>
                <a:lnTo>
                  <a:pt x="31699" y="1854"/>
                </a:lnTo>
                <a:lnTo>
                  <a:pt x="41719" y="5791"/>
                </a:lnTo>
                <a:lnTo>
                  <a:pt x="44996" y="10439"/>
                </a:lnTo>
                <a:lnTo>
                  <a:pt x="48763" y="10439"/>
                </a:lnTo>
                <a:lnTo>
                  <a:pt x="47590" y="9258"/>
                </a:lnTo>
                <a:lnTo>
                  <a:pt x="41835" y="4743"/>
                </a:lnTo>
                <a:lnTo>
                  <a:pt x="35625" y="2200"/>
                </a:lnTo>
                <a:lnTo>
                  <a:pt x="26200" y="0"/>
                </a:lnTo>
                <a:close/>
              </a:path>
              <a:path w="55879" h="39370">
                <a:moveTo>
                  <a:pt x="23199" y="1981"/>
                </a:moveTo>
                <a:lnTo>
                  <a:pt x="14888" y="2945"/>
                </a:lnTo>
                <a:lnTo>
                  <a:pt x="3060" y="6934"/>
                </a:lnTo>
                <a:lnTo>
                  <a:pt x="18185" y="5782"/>
                </a:lnTo>
                <a:lnTo>
                  <a:pt x="34968" y="5782"/>
                </a:lnTo>
                <a:lnTo>
                  <a:pt x="31925" y="4369"/>
                </a:lnTo>
                <a:lnTo>
                  <a:pt x="23199" y="1981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4" name="object 2294"/>
          <p:cNvSpPr/>
          <p:nvPr/>
        </p:nvSpPr>
        <p:spPr>
          <a:xfrm>
            <a:off x="7334311" y="5851564"/>
            <a:ext cx="46990" cy="22860"/>
          </a:xfrm>
          <a:custGeom>
            <a:avLst/>
            <a:gdLst/>
            <a:ahLst/>
            <a:cxnLst/>
            <a:rect l="l" t="t" r="r" b="b"/>
            <a:pathLst>
              <a:path w="46990" h="22860">
                <a:moveTo>
                  <a:pt x="25283" y="0"/>
                </a:moveTo>
                <a:lnTo>
                  <a:pt x="12527" y="568"/>
                </a:lnTo>
                <a:lnTo>
                  <a:pt x="0" y="8708"/>
                </a:lnTo>
                <a:lnTo>
                  <a:pt x="16818" y="18081"/>
                </a:lnTo>
                <a:lnTo>
                  <a:pt x="40025" y="22749"/>
                </a:lnTo>
                <a:lnTo>
                  <a:pt x="46664" y="16773"/>
                </a:lnTo>
                <a:lnTo>
                  <a:pt x="39151" y="6583"/>
                </a:lnTo>
                <a:lnTo>
                  <a:pt x="33091" y="1498"/>
                </a:lnTo>
                <a:lnTo>
                  <a:pt x="25283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5" name="object 2295"/>
          <p:cNvSpPr/>
          <p:nvPr/>
        </p:nvSpPr>
        <p:spPr>
          <a:xfrm>
            <a:off x="7332903" y="5851166"/>
            <a:ext cx="50165" cy="24130"/>
          </a:xfrm>
          <a:custGeom>
            <a:avLst/>
            <a:gdLst/>
            <a:ahLst/>
            <a:cxnLst/>
            <a:rect l="l" t="t" r="r" b="b"/>
            <a:pathLst>
              <a:path w="50165" h="24129">
                <a:moveTo>
                  <a:pt x="23469" y="0"/>
                </a:moveTo>
                <a:lnTo>
                  <a:pt x="13995" y="584"/>
                </a:lnTo>
                <a:lnTo>
                  <a:pt x="5359" y="1943"/>
                </a:lnTo>
                <a:lnTo>
                  <a:pt x="850" y="4064"/>
                </a:lnTo>
                <a:lnTo>
                  <a:pt x="0" y="10287"/>
                </a:lnTo>
                <a:lnTo>
                  <a:pt x="5575" y="13614"/>
                </a:lnTo>
                <a:lnTo>
                  <a:pt x="10337" y="15798"/>
                </a:lnTo>
                <a:lnTo>
                  <a:pt x="20954" y="19723"/>
                </a:lnTo>
                <a:lnTo>
                  <a:pt x="32764" y="22574"/>
                </a:lnTo>
                <a:lnTo>
                  <a:pt x="43029" y="23510"/>
                </a:lnTo>
                <a:lnTo>
                  <a:pt x="45437" y="22778"/>
                </a:lnTo>
                <a:lnTo>
                  <a:pt x="42914" y="22778"/>
                </a:lnTo>
                <a:lnTo>
                  <a:pt x="33129" y="21886"/>
                </a:lnTo>
                <a:lnTo>
                  <a:pt x="21546" y="19126"/>
                </a:lnTo>
                <a:lnTo>
                  <a:pt x="10655" y="15100"/>
                </a:lnTo>
                <a:lnTo>
                  <a:pt x="4254" y="12166"/>
                </a:lnTo>
                <a:lnTo>
                  <a:pt x="914" y="9283"/>
                </a:lnTo>
                <a:lnTo>
                  <a:pt x="1473" y="5295"/>
                </a:lnTo>
                <a:lnTo>
                  <a:pt x="3860" y="2946"/>
                </a:lnTo>
                <a:lnTo>
                  <a:pt x="13957" y="1333"/>
                </a:lnTo>
                <a:lnTo>
                  <a:pt x="23317" y="774"/>
                </a:lnTo>
                <a:lnTo>
                  <a:pt x="25159" y="774"/>
                </a:lnTo>
                <a:lnTo>
                  <a:pt x="23469" y="0"/>
                </a:lnTo>
                <a:close/>
              </a:path>
              <a:path w="50165" h="24129">
                <a:moveTo>
                  <a:pt x="25159" y="774"/>
                </a:moveTo>
                <a:lnTo>
                  <a:pt x="23317" y="774"/>
                </a:lnTo>
                <a:lnTo>
                  <a:pt x="39090" y="8013"/>
                </a:lnTo>
                <a:lnTo>
                  <a:pt x="44030" y="12103"/>
                </a:lnTo>
                <a:lnTo>
                  <a:pt x="48907" y="19050"/>
                </a:lnTo>
                <a:lnTo>
                  <a:pt x="49136" y="20320"/>
                </a:lnTo>
                <a:lnTo>
                  <a:pt x="48412" y="21196"/>
                </a:lnTo>
                <a:lnTo>
                  <a:pt x="42914" y="22778"/>
                </a:lnTo>
                <a:lnTo>
                  <a:pt x="45437" y="22778"/>
                </a:lnTo>
                <a:lnTo>
                  <a:pt x="49009" y="21691"/>
                </a:lnTo>
                <a:lnTo>
                  <a:pt x="49974" y="20523"/>
                </a:lnTo>
                <a:lnTo>
                  <a:pt x="49758" y="18923"/>
                </a:lnTo>
                <a:lnTo>
                  <a:pt x="44577" y="11544"/>
                </a:lnTo>
                <a:lnTo>
                  <a:pt x="39535" y="7366"/>
                </a:lnTo>
                <a:lnTo>
                  <a:pt x="25159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6" name="object 2296"/>
          <p:cNvSpPr/>
          <p:nvPr/>
        </p:nvSpPr>
        <p:spPr>
          <a:xfrm>
            <a:off x="7334305" y="5853398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6469" y="0"/>
                </a:moveTo>
                <a:lnTo>
                  <a:pt x="0" y="6856"/>
                </a:lnTo>
                <a:lnTo>
                  <a:pt x="12036" y="14492"/>
                </a:lnTo>
                <a:lnTo>
                  <a:pt x="31109" y="19939"/>
                </a:lnTo>
                <a:lnTo>
                  <a:pt x="45750" y="20231"/>
                </a:lnTo>
                <a:lnTo>
                  <a:pt x="38592" y="12353"/>
                </a:lnTo>
                <a:lnTo>
                  <a:pt x="28762" y="6948"/>
                </a:lnTo>
                <a:lnTo>
                  <a:pt x="17605" y="3127"/>
                </a:lnTo>
                <a:lnTo>
                  <a:pt x="6469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7" name="object 2297"/>
          <p:cNvSpPr/>
          <p:nvPr/>
        </p:nvSpPr>
        <p:spPr>
          <a:xfrm>
            <a:off x="7295133" y="5762536"/>
            <a:ext cx="110655" cy="121048"/>
          </a:xfrm>
          <a:prstGeom prst="rect">
            <a:avLst/>
          </a:prstGeom>
          <a:blipFill>
            <a:blip r:embed="rId2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8" name="object 2298"/>
          <p:cNvSpPr/>
          <p:nvPr/>
        </p:nvSpPr>
        <p:spPr>
          <a:xfrm>
            <a:off x="7294838" y="5762143"/>
            <a:ext cx="111760" cy="117475"/>
          </a:xfrm>
          <a:custGeom>
            <a:avLst/>
            <a:gdLst/>
            <a:ahLst/>
            <a:cxnLst/>
            <a:rect l="l" t="t" r="r" b="b"/>
            <a:pathLst>
              <a:path w="111759" h="117475">
                <a:moveTo>
                  <a:pt x="10185" y="0"/>
                </a:moveTo>
                <a:lnTo>
                  <a:pt x="10045" y="88"/>
                </a:lnTo>
                <a:lnTo>
                  <a:pt x="9931" y="507"/>
                </a:lnTo>
                <a:lnTo>
                  <a:pt x="11687" y="3233"/>
                </a:lnTo>
                <a:lnTo>
                  <a:pt x="15560" y="10375"/>
                </a:lnTo>
                <a:lnTo>
                  <a:pt x="20105" y="21328"/>
                </a:lnTo>
                <a:lnTo>
                  <a:pt x="23799" y="35369"/>
                </a:lnTo>
                <a:lnTo>
                  <a:pt x="25119" y="50880"/>
                </a:lnTo>
                <a:lnTo>
                  <a:pt x="22823" y="68837"/>
                </a:lnTo>
                <a:lnTo>
                  <a:pt x="15050" y="88294"/>
                </a:lnTo>
                <a:lnTo>
                  <a:pt x="25" y="108191"/>
                </a:lnTo>
                <a:lnTo>
                  <a:pt x="0" y="108724"/>
                </a:lnTo>
                <a:lnTo>
                  <a:pt x="50355" y="117394"/>
                </a:lnTo>
                <a:lnTo>
                  <a:pt x="55172" y="116623"/>
                </a:lnTo>
                <a:lnTo>
                  <a:pt x="50467" y="116623"/>
                </a:lnTo>
                <a:lnTo>
                  <a:pt x="27817" y="115844"/>
                </a:lnTo>
                <a:lnTo>
                  <a:pt x="11461" y="112382"/>
                </a:lnTo>
                <a:lnTo>
                  <a:pt x="1963" y="108851"/>
                </a:lnTo>
                <a:lnTo>
                  <a:pt x="1006" y="108394"/>
                </a:lnTo>
                <a:lnTo>
                  <a:pt x="1050" y="108191"/>
                </a:lnTo>
                <a:lnTo>
                  <a:pt x="15941" y="88265"/>
                </a:lnTo>
                <a:lnTo>
                  <a:pt x="23641" y="68741"/>
                </a:lnTo>
                <a:lnTo>
                  <a:pt x="25894" y="50670"/>
                </a:lnTo>
                <a:lnTo>
                  <a:pt x="24523" y="35051"/>
                </a:lnTo>
                <a:lnTo>
                  <a:pt x="21289" y="22404"/>
                </a:lnTo>
                <a:lnTo>
                  <a:pt x="17283" y="12174"/>
                </a:lnTo>
                <a:lnTo>
                  <a:pt x="13531" y="4814"/>
                </a:lnTo>
                <a:lnTo>
                  <a:pt x="11061" y="774"/>
                </a:lnTo>
                <a:lnTo>
                  <a:pt x="23958" y="774"/>
                </a:lnTo>
                <a:lnTo>
                  <a:pt x="10185" y="0"/>
                </a:lnTo>
                <a:close/>
              </a:path>
              <a:path w="111759" h="117475">
                <a:moveTo>
                  <a:pt x="78879" y="112001"/>
                </a:moveTo>
                <a:lnTo>
                  <a:pt x="78739" y="112052"/>
                </a:lnTo>
                <a:lnTo>
                  <a:pt x="50467" y="116623"/>
                </a:lnTo>
                <a:lnTo>
                  <a:pt x="55172" y="116623"/>
                </a:lnTo>
                <a:lnTo>
                  <a:pt x="78714" y="112852"/>
                </a:lnTo>
                <a:lnTo>
                  <a:pt x="79871" y="112852"/>
                </a:lnTo>
                <a:lnTo>
                  <a:pt x="79540" y="112623"/>
                </a:lnTo>
                <a:lnTo>
                  <a:pt x="79108" y="112153"/>
                </a:lnTo>
                <a:lnTo>
                  <a:pt x="78879" y="112001"/>
                </a:lnTo>
                <a:close/>
              </a:path>
              <a:path w="111759" h="117475">
                <a:moveTo>
                  <a:pt x="79871" y="112852"/>
                </a:moveTo>
                <a:lnTo>
                  <a:pt x="78714" y="112852"/>
                </a:lnTo>
                <a:lnTo>
                  <a:pt x="79197" y="113309"/>
                </a:lnTo>
                <a:lnTo>
                  <a:pt x="79743" y="113677"/>
                </a:lnTo>
                <a:lnTo>
                  <a:pt x="83362" y="115341"/>
                </a:lnTo>
                <a:lnTo>
                  <a:pt x="86559" y="114592"/>
                </a:lnTo>
                <a:lnTo>
                  <a:pt x="83578" y="114592"/>
                </a:lnTo>
                <a:lnTo>
                  <a:pt x="80073" y="112991"/>
                </a:lnTo>
                <a:lnTo>
                  <a:pt x="79871" y="112852"/>
                </a:lnTo>
                <a:close/>
              </a:path>
              <a:path w="111759" h="117475">
                <a:moveTo>
                  <a:pt x="100768" y="23177"/>
                </a:moveTo>
                <a:lnTo>
                  <a:pt x="98945" y="23177"/>
                </a:lnTo>
                <a:lnTo>
                  <a:pt x="107695" y="27203"/>
                </a:lnTo>
                <a:lnTo>
                  <a:pt x="110248" y="31546"/>
                </a:lnTo>
                <a:lnTo>
                  <a:pt x="94394" y="67611"/>
                </a:lnTo>
                <a:lnTo>
                  <a:pt x="49453" y="95211"/>
                </a:lnTo>
                <a:lnTo>
                  <a:pt x="45389" y="96088"/>
                </a:lnTo>
                <a:lnTo>
                  <a:pt x="45034" y="98729"/>
                </a:lnTo>
                <a:lnTo>
                  <a:pt x="45783" y="99606"/>
                </a:lnTo>
                <a:lnTo>
                  <a:pt x="47497" y="100520"/>
                </a:lnTo>
                <a:lnTo>
                  <a:pt x="50025" y="101828"/>
                </a:lnTo>
                <a:lnTo>
                  <a:pt x="80416" y="103619"/>
                </a:lnTo>
                <a:lnTo>
                  <a:pt x="85851" y="106108"/>
                </a:lnTo>
                <a:lnTo>
                  <a:pt x="86448" y="106489"/>
                </a:lnTo>
                <a:lnTo>
                  <a:pt x="88802" y="108394"/>
                </a:lnTo>
                <a:lnTo>
                  <a:pt x="88913" y="108623"/>
                </a:lnTo>
                <a:lnTo>
                  <a:pt x="89407" y="110083"/>
                </a:lnTo>
                <a:lnTo>
                  <a:pt x="87337" y="113385"/>
                </a:lnTo>
                <a:lnTo>
                  <a:pt x="83578" y="114592"/>
                </a:lnTo>
                <a:lnTo>
                  <a:pt x="86559" y="114592"/>
                </a:lnTo>
                <a:lnTo>
                  <a:pt x="87642" y="114338"/>
                </a:lnTo>
                <a:lnTo>
                  <a:pt x="89700" y="111074"/>
                </a:lnTo>
                <a:lnTo>
                  <a:pt x="90563" y="108851"/>
                </a:lnTo>
                <a:lnTo>
                  <a:pt x="87426" y="106260"/>
                </a:lnTo>
                <a:lnTo>
                  <a:pt x="50253" y="101091"/>
                </a:lnTo>
                <a:lnTo>
                  <a:pt x="46532" y="99123"/>
                </a:lnTo>
                <a:lnTo>
                  <a:pt x="45834" y="98450"/>
                </a:lnTo>
                <a:lnTo>
                  <a:pt x="46037" y="97015"/>
                </a:lnTo>
                <a:lnTo>
                  <a:pt x="48247" y="96253"/>
                </a:lnTo>
                <a:lnTo>
                  <a:pt x="49669" y="95948"/>
                </a:lnTo>
                <a:lnTo>
                  <a:pt x="75409" y="83363"/>
                </a:lnTo>
                <a:lnTo>
                  <a:pt x="95024" y="68003"/>
                </a:lnTo>
                <a:lnTo>
                  <a:pt x="107376" y="52112"/>
                </a:lnTo>
                <a:lnTo>
                  <a:pt x="111317" y="37972"/>
                </a:lnTo>
                <a:lnTo>
                  <a:pt x="110921" y="29552"/>
                </a:lnTo>
                <a:lnTo>
                  <a:pt x="106743" y="25920"/>
                </a:lnTo>
                <a:lnTo>
                  <a:pt x="100768" y="23177"/>
                </a:lnTo>
                <a:close/>
              </a:path>
              <a:path w="111759" h="117475">
                <a:moveTo>
                  <a:pt x="23958" y="774"/>
                </a:moveTo>
                <a:lnTo>
                  <a:pt x="11061" y="774"/>
                </a:lnTo>
                <a:lnTo>
                  <a:pt x="29542" y="1878"/>
                </a:lnTo>
                <a:lnTo>
                  <a:pt x="46905" y="4554"/>
                </a:lnTo>
                <a:lnTo>
                  <a:pt x="83781" y="17221"/>
                </a:lnTo>
                <a:lnTo>
                  <a:pt x="94475" y="23685"/>
                </a:lnTo>
                <a:lnTo>
                  <a:pt x="94683" y="23685"/>
                </a:lnTo>
                <a:lnTo>
                  <a:pt x="98945" y="23177"/>
                </a:lnTo>
                <a:lnTo>
                  <a:pt x="100768" y="23177"/>
                </a:lnTo>
                <a:lnTo>
                  <a:pt x="100160" y="22898"/>
                </a:lnTo>
                <a:lnTo>
                  <a:pt x="94716" y="22898"/>
                </a:lnTo>
                <a:lnTo>
                  <a:pt x="89585" y="19557"/>
                </a:lnTo>
                <a:lnTo>
                  <a:pt x="84112" y="16522"/>
                </a:lnTo>
                <a:lnTo>
                  <a:pt x="78397" y="13906"/>
                </a:lnTo>
                <a:lnTo>
                  <a:pt x="63197" y="8019"/>
                </a:lnTo>
                <a:lnTo>
                  <a:pt x="46745" y="3735"/>
                </a:lnTo>
                <a:lnTo>
                  <a:pt x="29098" y="1063"/>
                </a:lnTo>
                <a:lnTo>
                  <a:pt x="23958" y="774"/>
                </a:lnTo>
                <a:close/>
              </a:path>
              <a:path w="111759" h="117475">
                <a:moveTo>
                  <a:pt x="99440" y="22567"/>
                </a:moveTo>
                <a:lnTo>
                  <a:pt x="94716" y="22898"/>
                </a:lnTo>
                <a:lnTo>
                  <a:pt x="100160" y="22898"/>
                </a:lnTo>
                <a:lnTo>
                  <a:pt x="99440" y="22567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9" name="object 2299"/>
          <p:cNvSpPr/>
          <p:nvPr/>
        </p:nvSpPr>
        <p:spPr>
          <a:xfrm>
            <a:off x="7333314" y="5805989"/>
            <a:ext cx="37465" cy="29845"/>
          </a:xfrm>
          <a:custGeom>
            <a:avLst/>
            <a:gdLst/>
            <a:ahLst/>
            <a:cxnLst/>
            <a:rect l="l" t="t" r="r" b="b"/>
            <a:pathLst>
              <a:path w="37465" h="29845">
                <a:moveTo>
                  <a:pt x="4130" y="0"/>
                </a:moveTo>
                <a:lnTo>
                  <a:pt x="3775" y="457"/>
                </a:lnTo>
                <a:lnTo>
                  <a:pt x="3114" y="1409"/>
                </a:lnTo>
                <a:lnTo>
                  <a:pt x="0" y="13124"/>
                </a:lnTo>
                <a:lnTo>
                  <a:pt x="4229" y="23474"/>
                </a:lnTo>
                <a:lnTo>
                  <a:pt x="13301" y="29382"/>
                </a:lnTo>
                <a:lnTo>
                  <a:pt x="24717" y="27774"/>
                </a:lnTo>
                <a:lnTo>
                  <a:pt x="27730" y="26149"/>
                </a:lnTo>
                <a:lnTo>
                  <a:pt x="14710" y="26149"/>
                </a:lnTo>
                <a:lnTo>
                  <a:pt x="6032" y="20732"/>
                </a:lnTo>
                <a:lnTo>
                  <a:pt x="1750" y="11086"/>
                </a:lnTo>
                <a:lnTo>
                  <a:pt x="4130" y="0"/>
                </a:lnTo>
                <a:close/>
              </a:path>
              <a:path w="37465" h="29845">
                <a:moveTo>
                  <a:pt x="37112" y="9817"/>
                </a:moveTo>
                <a:lnTo>
                  <a:pt x="35931" y="15481"/>
                </a:lnTo>
                <a:lnTo>
                  <a:pt x="32108" y="20993"/>
                </a:lnTo>
                <a:lnTo>
                  <a:pt x="25517" y="24549"/>
                </a:lnTo>
                <a:lnTo>
                  <a:pt x="14710" y="26149"/>
                </a:lnTo>
                <a:lnTo>
                  <a:pt x="27730" y="26149"/>
                </a:lnTo>
                <a:lnTo>
                  <a:pt x="32604" y="23520"/>
                </a:lnTo>
                <a:lnTo>
                  <a:pt x="36668" y="16598"/>
                </a:lnTo>
                <a:lnTo>
                  <a:pt x="37112" y="9817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0" name="object 2300"/>
          <p:cNvSpPr/>
          <p:nvPr/>
        </p:nvSpPr>
        <p:spPr>
          <a:xfrm>
            <a:off x="7334950" y="5795038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05" y="0"/>
                </a:moveTo>
                <a:lnTo>
                  <a:pt x="8539" y="3316"/>
                </a:lnTo>
                <a:lnTo>
                  <a:pt x="2492" y="10941"/>
                </a:lnTo>
                <a:lnTo>
                  <a:pt x="0" y="21801"/>
                </a:lnTo>
                <a:lnTo>
                  <a:pt x="4094" y="31061"/>
                </a:lnTo>
                <a:lnTo>
                  <a:pt x="12735" y="36401"/>
                </a:lnTo>
                <a:lnTo>
                  <a:pt x="23879" y="35502"/>
                </a:lnTo>
                <a:lnTo>
                  <a:pt x="31837" y="29291"/>
                </a:lnTo>
                <a:lnTo>
                  <a:pt x="35590" y="20234"/>
                </a:lnTo>
                <a:lnTo>
                  <a:pt x="34022" y="10810"/>
                </a:lnTo>
                <a:lnTo>
                  <a:pt x="26013" y="3498"/>
                </a:lnTo>
                <a:lnTo>
                  <a:pt x="18094" y="293"/>
                </a:lnTo>
                <a:lnTo>
                  <a:pt x="1300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1" name="object 2301"/>
          <p:cNvSpPr/>
          <p:nvPr/>
        </p:nvSpPr>
        <p:spPr>
          <a:xfrm>
            <a:off x="7333777" y="5796905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13" y="0"/>
                </a:moveTo>
                <a:lnTo>
                  <a:pt x="11369" y="1994"/>
                </a:lnTo>
                <a:lnTo>
                  <a:pt x="3340" y="8880"/>
                </a:lnTo>
                <a:lnTo>
                  <a:pt x="660" y="13388"/>
                </a:lnTo>
                <a:lnTo>
                  <a:pt x="0" y="18468"/>
                </a:lnTo>
                <a:lnTo>
                  <a:pt x="2933" y="27905"/>
                </a:lnTo>
                <a:lnTo>
                  <a:pt x="6375" y="31816"/>
                </a:lnTo>
                <a:lnTo>
                  <a:pt x="15328" y="35918"/>
                </a:lnTo>
                <a:lnTo>
                  <a:pt x="20408" y="35956"/>
                </a:lnTo>
                <a:lnTo>
                  <a:pt x="22362" y="35156"/>
                </a:lnTo>
                <a:lnTo>
                  <a:pt x="15455" y="35118"/>
                </a:lnTo>
                <a:lnTo>
                  <a:pt x="6896" y="31194"/>
                </a:lnTo>
                <a:lnTo>
                  <a:pt x="3606" y="27473"/>
                </a:lnTo>
                <a:lnTo>
                  <a:pt x="800" y="18456"/>
                </a:lnTo>
                <a:lnTo>
                  <a:pt x="1422" y="13592"/>
                </a:lnTo>
                <a:lnTo>
                  <a:pt x="3975" y="9312"/>
                </a:lnTo>
                <a:lnTo>
                  <a:pt x="11689" y="2695"/>
                </a:lnTo>
                <a:lnTo>
                  <a:pt x="19123" y="771"/>
                </a:lnTo>
                <a:lnTo>
                  <a:pt x="25712" y="771"/>
                </a:lnTo>
                <a:lnTo>
                  <a:pt x="24971" y="543"/>
                </a:lnTo>
                <a:lnTo>
                  <a:pt x="19113" y="0"/>
                </a:lnTo>
                <a:close/>
              </a:path>
              <a:path w="37465" h="36195">
                <a:moveTo>
                  <a:pt x="25712" y="771"/>
                </a:moveTo>
                <a:lnTo>
                  <a:pt x="19123" y="771"/>
                </a:lnTo>
                <a:lnTo>
                  <a:pt x="24741" y="1286"/>
                </a:lnTo>
                <a:lnTo>
                  <a:pt x="27034" y="1994"/>
                </a:lnTo>
                <a:lnTo>
                  <a:pt x="33210" y="4879"/>
                </a:lnTo>
                <a:lnTo>
                  <a:pt x="36664" y="10163"/>
                </a:lnTo>
                <a:lnTo>
                  <a:pt x="36347" y="23650"/>
                </a:lnTo>
                <a:lnTo>
                  <a:pt x="31559" y="30559"/>
                </a:lnTo>
                <a:lnTo>
                  <a:pt x="20319" y="35156"/>
                </a:lnTo>
                <a:lnTo>
                  <a:pt x="22362" y="35156"/>
                </a:lnTo>
                <a:lnTo>
                  <a:pt x="32130" y="31156"/>
                </a:lnTo>
                <a:lnTo>
                  <a:pt x="37109" y="23955"/>
                </a:lnTo>
                <a:lnTo>
                  <a:pt x="37439" y="9845"/>
                </a:lnTo>
                <a:lnTo>
                  <a:pt x="33832" y="4321"/>
                </a:lnTo>
                <a:lnTo>
                  <a:pt x="27343" y="1273"/>
                </a:lnTo>
                <a:lnTo>
                  <a:pt x="25712" y="771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2" name="object 2302"/>
          <p:cNvSpPr/>
          <p:nvPr/>
        </p:nvSpPr>
        <p:spPr>
          <a:xfrm>
            <a:off x="7334950" y="5795038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05" y="0"/>
                </a:moveTo>
                <a:lnTo>
                  <a:pt x="8539" y="3316"/>
                </a:lnTo>
                <a:lnTo>
                  <a:pt x="2492" y="10941"/>
                </a:lnTo>
                <a:lnTo>
                  <a:pt x="0" y="21801"/>
                </a:lnTo>
                <a:lnTo>
                  <a:pt x="4094" y="31061"/>
                </a:lnTo>
                <a:lnTo>
                  <a:pt x="12735" y="36401"/>
                </a:lnTo>
                <a:lnTo>
                  <a:pt x="23879" y="35502"/>
                </a:lnTo>
                <a:lnTo>
                  <a:pt x="31837" y="29291"/>
                </a:lnTo>
                <a:lnTo>
                  <a:pt x="35590" y="20234"/>
                </a:lnTo>
                <a:lnTo>
                  <a:pt x="34022" y="10810"/>
                </a:lnTo>
                <a:lnTo>
                  <a:pt x="26013" y="3498"/>
                </a:lnTo>
                <a:lnTo>
                  <a:pt x="18094" y="293"/>
                </a:lnTo>
                <a:lnTo>
                  <a:pt x="1300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3" name="object 2303"/>
          <p:cNvSpPr/>
          <p:nvPr/>
        </p:nvSpPr>
        <p:spPr>
          <a:xfrm>
            <a:off x="7333777" y="5796905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13" y="0"/>
                </a:moveTo>
                <a:lnTo>
                  <a:pt x="11369" y="1994"/>
                </a:lnTo>
                <a:lnTo>
                  <a:pt x="3340" y="8880"/>
                </a:lnTo>
                <a:lnTo>
                  <a:pt x="660" y="13388"/>
                </a:lnTo>
                <a:lnTo>
                  <a:pt x="0" y="18468"/>
                </a:lnTo>
                <a:lnTo>
                  <a:pt x="2933" y="27905"/>
                </a:lnTo>
                <a:lnTo>
                  <a:pt x="6375" y="31816"/>
                </a:lnTo>
                <a:lnTo>
                  <a:pt x="15328" y="35918"/>
                </a:lnTo>
                <a:lnTo>
                  <a:pt x="20408" y="35956"/>
                </a:lnTo>
                <a:lnTo>
                  <a:pt x="22362" y="35156"/>
                </a:lnTo>
                <a:lnTo>
                  <a:pt x="15455" y="35118"/>
                </a:lnTo>
                <a:lnTo>
                  <a:pt x="6896" y="31194"/>
                </a:lnTo>
                <a:lnTo>
                  <a:pt x="3606" y="27473"/>
                </a:lnTo>
                <a:lnTo>
                  <a:pt x="800" y="18456"/>
                </a:lnTo>
                <a:lnTo>
                  <a:pt x="1422" y="13592"/>
                </a:lnTo>
                <a:lnTo>
                  <a:pt x="3975" y="9312"/>
                </a:lnTo>
                <a:lnTo>
                  <a:pt x="11689" y="2695"/>
                </a:lnTo>
                <a:lnTo>
                  <a:pt x="19123" y="771"/>
                </a:lnTo>
                <a:lnTo>
                  <a:pt x="25712" y="771"/>
                </a:lnTo>
                <a:lnTo>
                  <a:pt x="24971" y="543"/>
                </a:lnTo>
                <a:lnTo>
                  <a:pt x="19113" y="0"/>
                </a:lnTo>
                <a:close/>
              </a:path>
              <a:path w="37465" h="36195">
                <a:moveTo>
                  <a:pt x="25712" y="771"/>
                </a:moveTo>
                <a:lnTo>
                  <a:pt x="19123" y="771"/>
                </a:lnTo>
                <a:lnTo>
                  <a:pt x="24741" y="1286"/>
                </a:lnTo>
                <a:lnTo>
                  <a:pt x="27034" y="1994"/>
                </a:lnTo>
                <a:lnTo>
                  <a:pt x="33210" y="4879"/>
                </a:lnTo>
                <a:lnTo>
                  <a:pt x="36664" y="10163"/>
                </a:lnTo>
                <a:lnTo>
                  <a:pt x="36347" y="23650"/>
                </a:lnTo>
                <a:lnTo>
                  <a:pt x="31559" y="30559"/>
                </a:lnTo>
                <a:lnTo>
                  <a:pt x="20319" y="35156"/>
                </a:lnTo>
                <a:lnTo>
                  <a:pt x="22362" y="35156"/>
                </a:lnTo>
                <a:lnTo>
                  <a:pt x="32130" y="31156"/>
                </a:lnTo>
                <a:lnTo>
                  <a:pt x="37109" y="23955"/>
                </a:lnTo>
                <a:lnTo>
                  <a:pt x="37439" y="9845"/>
                </a:lnTo>
                <a:lnTo>
                  <a:pt x="33832" y="4321"/>
                </a:lnTo>
                <a:lnTo>
                  <a:pt x="27343" y="1273"/>
                </a:lnTo>
                <a:lnTo>
                  <a:pt x="25712" y="771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4" name="object 2304"/>
          <p:cNvSpPr/>
          <p:nvPr/>
        </p:nvSpPr>
        <p:spPr>
          <a:xfrm>
            <a:off x="7295133" y="5762536"/>
            <a:ext cx="110667" cy="116732"/>
          </a:xfrm>
          <a:prstGeom prst="rect">
            <a:avLst/>
          </a:prstGeom>
          <a:blipFill>
            <a:blip r:embed="rId2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5" name="object 2305"/>
          <p:cNvSpPr/>
          <p:nvPr/>
        </p:nvSpPr>
        <p:spPr>
          <a:xfrm>
            <a:off x="7334262" y="5795938"/>
            <a:ext cx="28575" cy="20955"/>
          </a:xfrm>
          <a:custGeom>
            <a:avLst/>
            <a:gdLst/>
            <a:ahLst/>
            <a:cxnLst/>
            <a:rect l="l" t="t" r="r" b="b"/>
            <a:pathLst>
              <a:path w="28575" h="20954">
                <a:moveTo>
                  <a:pt x="15963" y="0"/>
                </a:moveTo>
                <a:lnTo>
                  <a:pt x="0" y="15303"/>
                </a:lnTo>
                <a:lnTo>
                  <a:pt x="6223" y="20942"/>
                </a:lnTo>
                <a:lnTo>
                  <a:pt x="11303" y="17056"/>
                </a:lnTo>
                <a:lnTo>
                  <a:pt x="16192" y="7924"/>
                </a:lnTo>
                <a:lnTo>
                  <a:pt x="26392" y="7924"/>
                </a:lnTo>
                <a:lnTo>
                  <a:pt x="28219" y="7048"/>
                </a:lnTo>
                <a:lnTo>
                  <a:pt x="25933" y="5816"/>
                </a:lnTo>
                <a:lnTo>
                  <a:pt x="15963" y="0"/>
                </a:lnTo>
                <a:close/>
              </a:path>
              <a:path w="28575" h="20954">
                <a:moveTo>
                  <a:pt x="26392" y="7924"/>
                </a:moveTo>
                <a:lnTo>
                  <a:pt x="16192" y="7924"/>
                </a:lnTo>
                <a:lnTo>
                  <a:pt x="26339" y="795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6" name="object 2306"/>
          <p:cNvSpPr/>
          <p:nvPr/>
        </p:nvSpPr>
        <p:spPr>
          <a:xfrm>
            <a:off x="7334950" y="5798646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11700" y="9"/>
                </a:moveTo>
                <a:lnTo>
                  <a:pt x="8614" y="1241"/>
                </a:lnTo>
                <a:lnTo>
                  <a:pt x="5399" y="3483"/>
                </a:lnTo>
                <a:lnTo>
                  <a:pt x="2492" y="7337"/>
                </a:lnTo>
                <a:lnTo>
                  <a:pt x="0" y="18195"/>
                </a:lnTo>
                <a:lnTo>
                  <a:pt x="4094" y="27452"/>
                </a:lnTo>
                <a:lnTo>
                  <a:pt x="12735" y="32792"/>
                </a:lnTo>
                <a:lnTo>
                  <a:pt x="23879" y="31899"/>
                </a:lnTo>
                <a:lnTo>
                  <a:pt x="28271" y="28470"/>
                </a:lnTo>
                <a:lnTo>
                  <a:pt x="13703" y="28470"/>
                </a:lnTo>
                <a:lnTo>
                  <a:pt x="8085" y="27897"/>
                </a:lnTo>
                <a:lnTo>
                  <a:pt x="2417" y="22663"/>
                </a:lnTo>
                <a:lnTo>
                  <a:pt x="1603" y="12938"/>
                </a:lnTo>
                <a:lnTo>
                  <a:pt x="3305" y="6664"/>
                </a:lnTo>
                <a:lnTo>
                  <a:pt x="6912" y="2600"/>
                </a:lnTo>
                <a:lnTo>
                  <a:pt x="11700" y="9"/>
                </a:lnTo>
                <a:close/>
              </a:path>
              <a:path w="36195" h="33020">
                <a:moveTo>
                  <a:pt x="23511" y="4988"/>
                </a:moveTo>
                <a:lnTo>
                  <a:pt x="13668" y="6321"/>
                </a:lnTo>
                <a:lnTo>
                  <a:pt x="10519" y="16735"/>
                </a:lnTo>
                <a:lnTo>
                  <a:pt x="14367" y="24215"/>
                </a:lnTo>
                <a:lnTo>
                  <a:pt x="13703" y="28470"/>
                </a:lnTo>
                <a:lnTo>
                  <a:pt x="28271" y="28470"/>
                </a:lnTo>
                <a:lnTo>
                  <a:pt x="31837" y="25686"/>
                </a:lnTo>
                <a:lnTo>
                  <a:pt x="35590" y="16626"/>
                </a:lnTo>
                <a:lnTo>
                  <a:pt x="34022" y="7201"/>
                </a:lnTo>
                <a:lnTo>
                  <a:pt x="32528" y="5838"/>
                </a:lnTo>
                <a:lnTo>
                  <a:pt x="29759" y="5838"/>
                </a:lnTo>
                <a:lnTo>
                  <a:pt x="29823" y="5038"/>
                </a:lnTo>
                <a:lnTo>
                  <a:pt x="23511" y="4988"/>
                </a:lnTo>
                <a:close/>
              </a:path>
              <a:path w="36195" h="33020">
                <a:moveTo>
                  <a:pt x="29946" y="3483"/>
                </a:moveTo>
                <a:lnTo>
                  <a:pt x="29759" y="5838"/>
                </a:lnTo>
                <a:lnTo>
                  <a:pt x="32528" y="5838"/>
                </a:lnTo>
                <a:lnTo>
                  <a:pt x="29946" y="3483"/>
                </a:lnTo>
                <a:close/>
              </a:path>
              <a:path w="36195" h="33020">
                <a:moveTo>
                  <a:pt x="26128" y="0"/>
                </a:moveTo>
                <a:lnTo>
                  <a:pt x="29946" y="3483"/>
                </a:lnTo>
                <a:lnTo>
                  <a:pt x="27562" y="1127"/>
                </a:lnTo>
                <a:lnTo>
                  <a:pt x="26128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7" name="object 2307"/>
          <p:cNvSpPr/>
          <p:nvPr/>
        </p:nvSpPr>
        <p:spPr>
          <a:xfrm>
            <a:off x="7348951" y="5803948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557" y="0"/>
                </a:moveTo>
                <a:lnTo>
                  <a:pt x="5676" y="1587"/>
                </a:lnTo>
                <a:lnTo>
                  <a:pt x="0" y="10883"/>
                </a:lnTo>
                <a:lnTo>
                  <a:pt x="1282" y="16802"/>
                </a:lnTo>
                <a:lnTo>
                  <a:pt x="10121" y="22161"/>
                </a:lnTo>
                <a:lnTo>
                  <a:pt x="16002" y="20586"/>
                </a:lnTo>
                <a:lnTo>
                  <a:pt x="21678" y="11302"/>
                </a:lnTo>
                <a:lnTo>
                  <a:pt x="20383" y="5359"/>
                </a:lnTo>
                <a:lnTo>
                  <a:pt x="11557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8" name="object 2308"/>
          <p:cNvSpPr/>
          <p:nvPr/>
        </p:nvSpPr>
        <p:spPr>
          <a:xfrm>
            <a:off x="7355370" y="5807298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4">
                <a:moveTo>
                  <a:pt x="7302" y="0"/>
                </a:moveTo>
                <a:lnTo>
                  <a:pt x="3632" y="1066"/>
                </a:lnTo>
                <a:lnTo>
                  <a:pt x="0" y="6997"/>
                </a:lnTo>
                <a:lnTo>
                  <a:pt x="723" y="10756"/>
                </a:lnTo>
                <a:lnTo>
                  <a:pt x="6159" y="14046"/>
                </a:lnTo>
                <a:lnTo>
                  <a:pt x="9842" y="12979"/>
                </a:lnTo>
                <a:lnTo>
                  <a:pt x="11683" y="10020"/>
                </a:lnTo>
                <a:lnTo>
                  <a:pt x="13487" y="7048"/>
                </a:lnTo>
                <a:lnTo>
                  <a:pt x="12738" y="3289"/>
                </a:lnTo>
                <a:lnTo>
                  <a:pt x="7302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9" name="object 2309"/>
          <p:cNvSpPr/>
          <p:nvPr/>
        </p:nvSpPr>
        <p:spPr>
          <a:xfrm>
            <a:off x="7316051" y="5767114"/>
            <a:ext cx="76200" cy="43815"/>
          </a:xfrm>
          <a:custGeom>
            <a:avLst/>
            <a:gdLst/>
            <a:ahLst/>
            <a:cxnLst/>
            <a:rect l="l" t="t" r="r" b="b"/>
            <a:pathLst>
              <a:path w="76200" h="43814">
                <a:moveTo>
                  <a:pt x="64788" y="17005"/>
                </a:moveTo>
                <a:lnTo>
                  <a:pt x="35956" y="17005"/>
                </a:lnTo>
                <a:lnTo>
                  <a:pt x="41442" y="17360"/>
                </a:lnTo>
                <a:lnTo>
                  <a:pt x="49899" y="18779"/>
                </a:lnTo>
                <a:lnTo>
                  <a:pt x="67174" y="43783"/>
                </a:lnTo>
                <a:lnTo>
                  <a:pt x="70937" y="43783"/>
                </a:lnTo>
                <a:lnTo>
                  <a:pt x="75931" y="39696"/>
                </a:lnTo>
                <a:lnTo>
                  <a:pt x="75910" y="28841"/>
                </a:lnTo>
                <a:lnTo>
                  <a:pt x="67007" y="18237"/>
                </a:lnTo>
                <a:lnTo>
                  <a:pt x="64788" y="17005"/>
                </a:lnTo>
                <a:close/>
              </a:path>
              <a:path w="76200" h="43814">
                <a:moveTo>
                  <a:pt x="1653" y="0"/>
                </a:moveTo>
                <a:lnTo>
                  <a:pt x="0" y="1920"/>
                </a:lnTo>
                <a:lnTo>
                  <a:pt x="2482" y="7726"/>
                </a:lnTo>
                <a:lnTo>
                  <a:pt x="6750" y="16110"/>
                </a:lnTo>
                <a:lnTo>
                  <a:pt x="10482" y="25869"/>
                </a:lnTo>
                <a:lnTo>
                  <a:pt x="11089" y="28130"/>
                </a:lnTo>
                <a:lnTo>
                  <a:pt x="13820" y="25869"/>
                </a:lnTo>
                <a:lnTo>
                  <a:pt x="14734" y="25387"/>
                </a:lnTo>
                <a:lnTo>
                  <a:pt x="18379" y="23545"/>
                </a:lnTo>
                <a:lnTo>
                  <a:pt x="21097" y="20586"/>
                </a:lnTo>
                <a:lnTo>
                  <a:pt x="30254" y="17195"/>
                </a:lnTo>
                <a:lnTo>
                  <a:pt x="35956" y="17005"/>
                </a:lnTo>
                <a:lnTo>
                  <a:pt x="64788" y="17005"/>
                </a:lnTo>
                <a:lnTo>
                  <a:pt x="58930" y="13754"/>
                </a:lnTo>
                <a:lnTo>
                  <a:pt x="51679" y="10388"/>
                </a:lnTo>
                <a:lnTo>
                  <a:pt x="39696" y="5916"/>
                </a:lnTo>
                <a:lnTo>
                  <a:pt x="27166" y="2970"/>
                </a:lnTo>
                <a:lnTo>
                  <a:pt x="14386" y="1135"/>
                </a:lnTo>
                <a:lnTo>
                  <a:pt x="1653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0" name="object 2310"/>
          <p:cNvSpPr/>
          <p:nvPr/>
        </p:nvSpPr>
        <p:spPr>
          <a:xfrm>
            <a:off x="7385322" y="5787230"/>
            <a:ext cx="20955" cy="43180"/>
          </a:xfrm>
          <a:custGeom>
            <a:avLst/>
            <a:gdLst/>
            <a:ahLst/>
            <a:cxnLst/>
            <a:rect l="l" t="t" r="r" b="b"/>
            <a:pathLst>
              <a:path w="20954" h="43179">
                <a:moveTo>
                  <a:pt x="10658" y="0"/>
                </a:moveTo>
                <a:lnTo>
                  <a:pt x="12716" y="4521"/>
                </a:lnTo>
                <a:lnTo>
                  <a:pt x="14648" y="13826"/>
                </a:lnTo>
                <a:lnTo>
                  <a:pt x="12886" y="23131"/>
                </a:lnTo>
                <a:lnTo>
                  <a:pt x="8635" y="31662"/>
                </a:lnTo>
                <a:lnTo>
                  <a:pt x="3102" y="38646"/>
                </a:lnTo>
                <a:lnTo>
                  <a:pt x="0" y="42795"/>
                </a:lnTo>
                <a:lnTo>
                  <a:pt x="20768" y="13982"/>
                </a:lnTo>
                <a:lnTo>
                  <a:pt x="19698" y="9682"/>
                </a:lnTo>
                <a:lnTo>
                  <a:pt x="15776" y="4305"/>
                </a:lnTo>
                <a:lnTo>
                  <a:pt x="10658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1" name="object 2311"/>
          <p:cNvSpPr/>
          <p:nvPr/>
        </p:nvSpPr>
        <p:spPr>
          <a:xfrm>
            <a:off x="7295350" y="5821045"/>
            <a:ext cx="101993" cy="58094"/>
          </a:xfrm>
          <a:prstGeom prst="rect">
            <a:avLst/>
          </a:prstGeom>
          <a:blipFill>
            <a:blip r:embed="rId2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2" name="object 2312"/>
          <p:cNvSpPr/>
          <p:nvPr/>
        </p:nvSpPr>
        <p:spPr>
          <a:xfrm>
            <a:off x="5690307" y="5833212"/>
            <a:ext cx="4759325" cy="1727200"/>
          </a:xfrm>
          <a:custGeom>
            <a:avLst/>
            <a:gdLst/>
            <a:ahLst/>
            <a:cxnLst/>
            <a:rect l="l" t="t" r="r" b="b"/>
            <a:pathLst>
              <a:path w="4759325" h="1727200">
                <a:moveTo>
                  <a:pt x="344303" y="1641"/>
                </a:moveTo>
                <a:lnTo>
                  <a:pt x="0" y="25903"/>
                </a:lnTo>
                <a:lnTo>
                  <a:pt x="20196" y="70739"/>
                </a:lnTo>
                <a:lnTo>
                  <a:pt x="41419" y="115111"/>
                </a:lnTo>
                <a:lnTo>
                  <a:pt x="63531" y="159016"/>
                </a:lnTo>
                <a:lnTo>
                  <a:pt x="86396" y="202450"/>
                </a:lnTo>
                <a:lnTo>
                  <a:pt x="109879" y="245410"/>
                </a:lnTo>
                <a:lnTo>
                  <a:pt x="133843" y="287895"/>
                </a:lnTo>
                <a:lnTo>
                  <a:pt x="158153" y="329901"/>
                </a:lnTo>
                <a:lnTo>
                  <a:pt x="182672" y="371426"/>
                </a:lnTo>
                <a:lnTo>
                  <a:pt x="207264" y="412465"/>
                </a:lnTo>
                <a:lnTo>
                  <a:pt x="235449" y="458531"/>
                </a:lnTo>
                <a:lnTo>
                  <a:pt x="264076" y="503882"/>
                </a:lnTo>
                <a:lnTo>
                  <a:pt x="293152" y="548484"/>
                </a:lnTo>
                <a:lnTo>
                  <a:pt x="322688" y="592304"/>
                </a:lnTo>
                <a:lnTo>
                  <a:pt x="352691" y="635309"/>
                </a:lnTo>
                <a:lnTo>
                  <a:pt x="383170" y="677467"/>
                </a:lnTo>
                <a:lnTo>
                  <a:pt x="414133" y="718742"/>
                </a:lnTo>
                <a:lnTo>
                  <a:pt x="445590" y="759103"/>
                </a:lnTo>
                <a:lnTo>
                  <a:pt x="477549" y="798516"/>
                </a:lnTo>
                <a:lnTo>
                  <a:pt x="510019" y="836948"/>
                </a:lnTo>
                <a:lnTo>
                  <a:pt x="543008" y="874366"/>
                </a:lnTo>
                <a:lnTo>
                  <a:pt x="576525" y="910736"/>
                </a:lnTo>
                <a:lnTo>
                  <a:pt x="610579" y="946025"/>
                </a:lnTo>
                <a:lnTo>
                  <a:pt x="645178" y="980200"/>
                </a:lnTo>
                <a:lnTo>
                  <a:pt x="680331" y="1013229"/>
                </a:lnTo>
                <a:lnTo>
                  <a:pt x="716047" y="1045076"/>
                </a:lnTo>
                <a:lnTo>
                  <a:pt x="752335" y="1075710"/>
                </a:lnTo>
                <a:lnTo>
                  <a:pt x="800617" y="1114640"/>
                </a:lnTo>
                <a:lnTo>
                  <a:pt x="848949" y="1152241"/>
                </a:lnTo>
                <a:lnTo>
                  <a:pt x="897324" y="1188526"/>
                </a:lnTo>
                <a:lnTo>
                  <a:pt x="945733" y="1223508"/>
                </a:lnTo>
                <a:lnTo>
                  <a:pt x="994168" y="1257203"/>
                </a:lnTo>
                <a:lnTo>
                  <a:pt x="1042621" y="1289623"/>
                </a:lnTo>
                <a:lnTo>
                  <a:pt x="1091083" y="1320783"/>
                </a:lnTo>
                <a:lnTo>
                  <a:pt x="1139548" y="1350696"/>
                </a:lnTo>
                <a:lnTo>
                  <a:pt x="1188006" y="1379376"/>
                </a:lnTo>
                <a:lnTo>
                  <a:pt x="1236449" y="1406837"/>
                </a:lnTo>
                <a:lnTo>
                  <a:pt x="1284870" y="1433093"/>
                </a:lnTo>
                <a:lnTo>
                  <a:pt x="1333260" y="1458157"/>
                </a:lnTo>
                <a:lnTo>
                  <a:pt x="1381612" y="1482044"/>
                </a:lnTo>
                <a:lnTo>
                  <a:pt x="1429916" y="1504766"/>
                </a:lnTo>
                <a:lnTo>
                  <a:pt x="1478166" y="1526338"/>
                </a:lnTo>
                <a:lnTo>
                  <a:pt x="1526352" y="1546775"/>
                </a:lnTo>
                <a:lnTo>
                  <a:pt x="1574467" y="1566088"/>
                </a:lnTo>
                <a:lnTo>
                  <a:pt x="1622503" y="1584293"/>
                </a:lnTo>
                <a:lnTo>
                  <a:pt x="1670451" y="1601403"/>
                </a:lnTo>
                <a:lnTo>
                  <a:pt x="1718304" y="1617432"/>
                </a:lnTo>
                <a:lnTo>
                  <a:pt x="1766053" y="1632394"/>
                </a:lnTo>
                <a:lnTo>
                  <a:pt x="1813690" y="1646302"/>
                </a:lnTo>
                <a:lnTo>
                  <a:pt x="1861208" y="1659171"/>
                </a:lnTo>
                <a:lnTo>
                  <a:pt x="1908597" y="1671013"/>
                </a:lnTo>
                <a:lnTo>
                  <a:pt x="1955851" y="1681844"/>
                </a:lnTo>
                <a:lnTo>
                  <a:pt x="2002960" y="1691676"/>
                </a:lnTo>
                <a:lnTo>
                  <a:pt x="2049917" y="1700524"/>
                </a:lnTo>
                <a:lnTo>
                  <a:pt x="2096713" y="1708402"/>
                </a:lnTo>
                <a:lnTo>
                  <a:pt x="2143341" y="1715322"/>
                </a:lnTo>
                <a:lnTo>
                  <a:pt x="2189793" y="1721300"/>
                </a:lnTo>
                <a:lnTo>
                  <a:pt x="2236059" y="1726348"/>
                </a:lnTo>
                <a:lnTo>
                  <a:pt x="2241013" y="1726792"/>
                </a:lnTo>
                <a:lnTo>
                  <a:pt x="2706959" y="1726792"/>
                </a:lnTo>
                <a:lnTo>
                  <a:pt x="2773899" y="1719472"/>
                </a:lnTo>
                <a:lnTo>
                  <a:pt x="2817026" y="1713697"/>
                </a:lnTo>
                <a:lnTo>
                  <a:pt x="2859855" y="1707186"/>
                </a:lnTo>
                <a:lnTo>
                  <a:pt x="2902378" y="1699952"/>
                </a:lnTo>
                <a:lnTo>
                  <a:pt x="2944586" y="1692010"/>
                </a:lnTo>
                <a:lnTo>
                  <a:pt x="2986472" y="1683374"/>
                </a:lnTo>
                <a:lnTo>
                  <a:pt x="3028027" y="1674057"/>
                </a:lnTo>
                <a:lnTo>
                  <a:pt x="3069244" y="1664073"/>
                </a:lnTo>
                <a:lnTo>
                  <a:pt x="3110113" y="1653436"/>
                </a:lnTo>
                <a:lnTo>
                  <a:pt x="3150628" y="1642159"/>
                </a:lnTo>
                <a:lnTo>
                  <a:pt x="3190779" y="1630257"/>
                </a:lnTo>
                <a:lnTo>
                  <a:pt x="3230560" y="1617744"/>
                </a:lnTo>
                <a:lnTo>
                  <a:pt x="3269961" y="1604632"/>
                </a:lnTo>
                <a:lnTo>
                  <a:pt x="3308974" y="1590936"/>
                </a:lnTo>
                <a:lnTo>
                  <a:pt x="3347593" y="1576670"/>
                </a:lnTo>
                <a:lnTo>
                  <a:pt x="3385807" y="1561848"/>
                </a:lnTo>
                <a:lnTo>
                  <a:pt x="3423610" y="1546483"/>
                </a:lnTo>
                <a:lnTo>
                  <a:pt x="3460993" y="1530589"/>
                </a:lnTo>
                <a:lnTo>
                  <a:pt x="3497948" y="1514180"/>
                </a:lnTo>
                <a:lnTo>
                  <a:pt x="3534467" y="1497269"/>
                </a:lnTo>
                <a:lnTo>
                  <a:pt x="3570542" y="1479872"/>
                </a:lnTo>
                <a:lnTo>
                  <a:pt x="3606164" y="1462000"/>
                </a:lnTo>
                <a:lnTo>
                  <a:pt x="3641327" y="1443669"/>
                </a:lnTo>
                <a:lnTo>
                  <a:pt x="3676020" y="1424892"/>
                </a:lnTo>
                <a:lnTo>
                  <a:pt x="3710238" y="1405682"/>
                </a:lnTo>
                <a:lnTo>
                  <a:pt x="3743970" y="1386054"/>
                </a:lnTo>
                <a:lnTo>
                  <a:pt x="3777210" y="1366021"/>
                </a:lnTo>
                <a:lnTo>
                  <a:pt x="3809949" y="1345598"/>
                </a:lnTo>
                <a:lnTo>
                  <a:pt x="3867599" y="1307933"/>
                </a:lnTo>
                <a:lnTo>
                  <a:pt x="3923544" y="1269266"/>
                </a:lnTo>
                <a:lnTo>
                  <a:pt x="3977777" y="1229716"/>
                </a:lnTo>
                <a:lnTo>
                  <a:pt x="3981487" y="1226868"/>
                </a:lnTo>
                <a:lnTo>
                  <a:pt x="1640912" y="1226868"/>
                </a:lnTo>
                <a:lnTo>
                  <a:pt x="1370490" y="1214085"/>
                </a:lnTo>
                <a:lnTo>
                  <a:pt x="1181557" y="1104482"/>
                </a:lnTo>
                <a:lnTo>
                  <a:pt x="968108" y="869818"/>
                </a:lnTo>
                <a:lnTo>
                  <a:pt x="737597" y="344482"/>
                </a:lnTo>
                <a:lnTo>
                  <a:pt x="559916" y="81462"/>
                </a:lnTo>
                <a:lnTo>
                  <a:pt x="344303" y="1641"/>
                </a:lnTo>
                <a:close/>
              </a:path>
              <a:path w="4759325" h="1727200">
                <a:moveTo>
                  <a:pt x="2595348" y="836947"/>
                </a:moveTo>
                <a:lnTo>
                  <a:pt x="2386569" y="925819"/>
                </a:lnTo>
                <a:lnTo>
                  <a:pt x="2098827" y="1171074"/>
                </a:lnTo>
                <a:lnTo>
                  <a:pt x="1640912" y="1226868"/>
                </a:lnTo>
                <a:lnTo>
                  <a:pt x="3981487" y="1226868"/>
                </a:lnTo>
                <a:lnTo>
                  <a:pt x="4030288" y="1189402"/>
                </a:lnTo>
                <a:lnTo>
                  <a:pt x="4081070" y="1148444"/>
                </a:lnTo>
                <a:lnTo>
                  <a:pt x="4130114" y="1106960"/>
                </a:lnTo>
                <a:lnTo>
                  <a:pt x="4134898" y="1102723"/>
                </a:lnTo>
                <a:lnTo>
                  <a:pt x="3182327" y="1102723"/>
                </a:lnTo>
                <a:lnTo>
                  <a:pt x="2826741" y="898051"/>
                </a:lnTo>
                <a:lnTo>
                  <a:pt x="2595348" y="836947"/>
                </a:lnTo>
                <a:close/>
              </a:path>
              <a:path w="4759325" h="1727200">
                <a:moveTo>
                  <a:pt x="4398246" y="0"/>
                </a:moveTo>
                <a:lnTo>
                  <a:pt x="4201060" y="173806"/>
                </a:lnTo>
                <a:lnTo>
                  <a:pt x="3883215" y="596869"/>
                </a:lnTo>
                <a:lnTo>
                  <a:pt x="3773258" y="886809"/>
                </a:lnTo>
                <a:lnTo>
                  <a:pt x="3663597" y="1036148"/>
                </a:lnTo>
                <a:lnTo>
                  <a:pt x="3488523" y="1092312"/>
                </a:lnTo>
                <a:lnTo>
                  <a:pt x="3182327" y="1102723"/>
                </a:lnTo>
                <a:lnTo>
                  <a:pt x="4134898" y="1102723"/>
                </a:lnTo>
                <a:lnTo>
                  <a:pt x="4177412" y="1065070"/>
                </a:lnTo>
                <a:lnTo>
                  <a:pt x="4222954" y="1022894"/>
                </a:lnTo>
                <a:lnTo>
                  <a:pt x="4266734" y="980550"/>
                </a:lnTo>
                <a:lnTo>
                  <a:pt x="4308742" y="938158"/>
                </a:lnTo>
                <a:lnTo>
                  <a:pt x="4348969" y="895836"/>
                </a:lnTo>
                <a:lnTo>
                  <a:pt x="4387409" y="853705"/>
                </a:lnTo>
                <a:lnTo>
                  <a:pt x="4424051" y="811883"/>
                </a:lnTo>
                <a:lnTo>
                  <a:pt x="4458888" y="770490"/>
                </a:lnTo>
                <a:lnTo>
                  <a:pt x="4491912" y="729645"/>
                </a:lnTo>
                <a:lnTo>
                  <a:pt x="4523113" y="689467"/>
                </a:lnTo>
                <a:lnTo>
                  <a:pt x="4552484" y="650076"/>
                </a:lnTo>
                <a:lnTo>
                  <a:pt x="4580016" y="611590"/>
                </a:lnTo>
                <a:lnTo>
                  <a:pt x="4605701" y="574129"/>
                </a:lnTo>
                <a:lnTo>
                  <a:pt x="4629530" y="537812"/>
                </a:lnTo>
                <a:lnTo>
                  <a:pt x="4651494" y="502759"/>
                </a:lnTo>
                <a:lnTo>
                  <a:pt x="4671587" y="469088"/>
                </a:lnTo>
                <a:lnTo>
                  <a:pt x="4706120" y="406372"/>
                </a:lnTo>
                <a:lnTo>
                  <a:pt x="4733063" y="350617"/>
                </a:lnTo>
                <a:lnTo>
                  <a:pt x="4752347" y="302778"/>
                </a:lnTo>
                <a:lnTo>
                  <a:pt x="4759096" y="282125"/>
                </a:lnTo>
                <a:lnTo>
                  <a:pt x="4556887" y="45942"/>
                </a:lnTo>
                <a:lnTo>
                  <a:pt x="4398246" y="0"/>
                </a:lnTo>
                <a:close/>
              </a:path>
            </a:pathLst>
          </a:custGeom>
          <a:solidFill>
            <a:srgbClr val="7555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3" name="object 2313"/>
          <p:cNvSpPr/>
          <p:nvPr/>
        </p:nvSpPr>
        <p:spPr>
          <a:xfrm>
            <a:off x="5932313" y="6312950"/>
            <a:ext cx="4275455" cy="1247140"/>
          </a:xfrm>
          <a:custGeom>
            <a:avLst/>
            <a:gdLst/>
            <a:ahLst/>
            <a:cxnLst/>
            <a:rect l="l" t="t" r="r" b="b"/>
            <a:pathLst>
              <a:path w="4275455" h="1247140">
                <a:moveTo>
                  <a:pt x="366013" y="0"/>
                </a:moveTo>
                <a:lnTo>
                  <a:pt x="13787" y="0"/>
                </a:lnTo>
                <a:lnTo>
                  <a:pt x="0" y="797"/>
                </a:lnTo>
                <a:lnTo>
                  <a:pt x="28980" y="45973"/>
                </a:lnTo>
                <a:lnTo>
                  <a:pt x="58666" y="90367"/>
                </a:lnTo>
                <a:lnTo>
                  <a:pt x="89041" y="133973"/>
                </a:lnTo>
                <a:lnTo>
                  <a:pt x="120090" y="176788"/>
                </a:lnTo>
                <a:lnTo>
                  <a:pt x="151796" y="218804"/>
                </a:lnTo>
                <a:lnTo>
                  <a:pt x="184145" y="260019"/>
                </a:lnTo>
                <a:lnTo>
                  <a:pt x="217120" y="300427"/>
                </a:lnTo>
                <a:lnTo>
                  <a:pt x="250705" y="340022"/>
                </a:lnTo>
                <a:lnTo>
                  <a:pt x="284885" y="378801"/>
                </a:lnTo>
                <a:lnTo>
                  <a:pt x="319644" y="416757"/>
                </a:lnTo>
                <a:lnTo>
                  <a:pt x="354966" y="453886"/>
                </a:lnTo>
                <a:lnTo>
                  <a:pt x="390835" y="490184"/>
                </a:lnTo>
                <a:lnTo>
                  <a:pt x="427236" y="525645"/>
                </a:lnTo>
                <a:lnTo>
                  <a:pt x="464152" y="560263"/>
                </a:lnTo>
                <a:lnTo>
                  <a:pt x="501568" y="594035"/>
                </a:lnTo>
                <a:lnTo>
                  <a:pt x="539467" y="626956"/>
                </a:lnTo>
                <a:lnTo>
                  <a:pt x="577836" y="659019"/>
                </a:lnTo>
                <a:lnTo>
                  <a:pt x="616656" y="690222"/>
                </a:lnTo>
                <a:lnTo>
                  <a:pt x="655913" y="720557"/>
                </a:lnTo>
                <a:lnTo>
                  <a:pt x="695591" y="750021"/>
                </a:lnTo>
                <a:lnTo>
                  <a:pt x="743450" y="784098"/>
                </a:lnTo>
                <a:lnTo>
                  <a:pt x="791520" y="816837"/>
                </a:lnTo>
                <a:lnTo>
                  <a:pt x="839788" y="848254"/>
                </a:lnTo>
                <a:lnTo>
                  <a:pt x="888237" y="878365"/>
                </a:lnTo>
                <a:lnTo>
                  <a:pt x="936852" y="907186"/>
                </a:lnTo>
                <a:lnTo>
                  <a:pt x="985618" y="934732"/>
                </a:lnTo>
                <a:lnTo>
                  <a:pt x="1034521" y="961021"/>
                </a:lnTo>
                <a:lnTo>
                  <a:pt x="1083544" y="986067"/>
                </a:lnTo>
                <a:lnTo>
                  <a:pt x="1132673" y="1009887"/>
                </a:lnTo>
                <a:lnTo>
                  <a:pt x="1181893" y="1032497"/>
                </a:lnTo>
                <a:lnTo>
                  <a:pt x="1231187" y="1053912"/>
                </a:lnTo>
                <a:lnTo>
                  <a:pt x="1280542" y="1074149"/>
                </a:lnTo>
                <a:lnTo>
                  <a:pt x="1329942" y="1093224"/>
                </a:lnTo>
                <a:lnTo>
                  <a:pt x="1379371" y="1111153"/>
                </a:lnTo>
                <a:lnTo>
                  <a:pt x="1428815" y="1127951"/>
                </a:lnTo>
                <a:lnTo>
                  <a:pt x="1478259" y="1143635"/>
                </a:lnTo>
                <a:lnTo>
                  <a:pt x="1527686" y="1158221"/>
                </a:lnTo>
                <a:lnTo>
                  <a:pt x="1577083" y="1171724"/>
                </a:lnTo>
                <a:lnTo>
                  <a:pt x="1626433" y="1184161"/>
                </a:lnTo>
                <a:lnTo>
                  <a:pt x="1675722" y="1195547"/>
                </a:lnTo>
                <a:lnTo>
                  <a:pt x="1724934" y="1205899"/>
                </a:lnTo>
                <a:lnTo>
                  <a:pt x="1774054" y="1215233"/>
                </a:lnTo>
                <a:lnTo>
                  <a:pt x="1823068" y="1223564"/>
                </a:lnTo>
                <a:lnTo>
                  <a:pt x="1871959" y="1230909"/>
                </a:lnTo>
                <a:lnTo>
                  <a:pt x="1920713" y="1237283"/>
                </a:lnTo>
                <a:lnTo>
                  <a:pt x="1969315" y="1242703"/>
                </a:lnTo>
                <a:lnTo>
                  <a:pt x="2016345" y="1247054"/>
                </a:lnTo>
                <a:lnTo>
                  <a:pt x="2453486" y="1247054"/>
                </a:lnTo>
                <a:lnTo>
                  <a:pt x="2535109" y="1239109"/>
                </a:lnTo>
                <a:lnTo>
                  <a:pt x="2580345" y="1233575"/>
                </a:lnTo>
                <a:lnTo>
                  <a:pt x="2625217" y="1227310"/>
                </a:lnTo>
                <a:lnTo>
                  <a:pt x="2669708" y="1220331"/>
                </a:lnTo>
                <a:lnTo>
                  <a:pt x="2713804" y="1212653"/>
                </a:lnTo>
                <a:lnTo>
                  <a:pt x="2757489" y="1204292"/>
                </a:lnTo>
                <a:lnTo>
                  <a:pt x="2800749" y="1195264"/>
                </a:lnTo>
                <a:lnTo>
                  <a:pt x="2843567" y="1185586"/>
                </a:lnTo>
                <a:lnTo>
                  <a:pt x="2885929" y="1175273"/>
                </a:lnTo>
                <a:lnTo>
                  <a:pt x="2927819" y="1164341"/>
                </a:lnTo>
                <a:lnTo>
                  <a:pt x="2969223" y="1152806"/>
                </a:lnTo>
                <a:lnTo>
                  <a:pt x="3010125" y="1140684"/>
                </a:lnTo>
                <a:lnTo>
                  <a:pt x="3050633" y="1127951"/>
                </a:lnTo>
                <a:lnTo>
                  <a:pt x="3090363" y="1114744"/>
                </a:lnTo>
                <a:lnTo>
                  <a:pt x="3129669" y="1100958"/>
                </a:lnTo>
                <a:lnTo>
                  <a:pt x="3168412" y="1086649"/>
                </a:lnTo>
                <a:lnTo>
                  <a:pt x="3206577" y="1071832"/>
                </a:lnTo>
                <a:lnTo>
                  <a:pt x="3244150" y="1056525"/>
                </a:lnTo>
                <a:lnTo>
                  <a:pt x="3281114" y="1040743"/>
                </a:lnTo>
                <a:lnTo>
                  <a:pt x="3317455" y="1024502"/>
                </a:lnTo>
                <a:lnTo>
                  <a:pt x="3353157" y="1007818"/>
                </a:lnTo>
                <a:lnTo>
                  <a:pt x="3388206" y="990707"/>
                </a:lnTo>
                <a:lnTo>
                  <a:pt x="3422586" y="973185"/>
                </a:lnTo>
                <a:lnTo>
                  <a:pt x="3484961" y="939554"/>
                </a:lnTo>
                <a:lnTo>
                  <a:pt x="3545098" y="904872"/>
                </a:lnTo>
                <a:lnTo>
                  <a:pt x="3576289" y="885701"/>
                </a:lnTo>
                <a:lnTo>
                  <a:pt x="1474426" y="885701"/>
                </a:lnTo>
                <a:lnTo>
                  <a:pt x="1231544" y="876283"/>
                </a:lnTo>
                <a:lnTo>
                  <a:pt x="1061852" y="795520"/>
                </a:lnTo>
                <a:lnTo>
                  <a:pt x="870140" y="622602"/>
                </a:lnTo>
                <a:lnTo>
                  <a:pt x="663098" y="235496"/>
                </a:lnTo>
                <a:lnTo>
                  <a:pt x="503445" y="41689"/>
                </a:lnTo>
                <a:lnTo>
                  <a:pt x="366013" y="0"/>
                </a:lnTo>
                <a:close/>
              </a:path>
              <a:path w="4275455" h="1247140">
                <a:moveTo>
                  <a:pt x="2331662" y="598375"/>
                </a:moveTo>
                <a:lnTo>
                  <a:pt x="2144144" y="663861"/>
                </a:lnTo>
                <a:lnTo>
                  <a:pt x="1885708" y="844585"/>
                </a:lnTo>
                <a:lnTo>
                  <a:pt x="1474426" y="885701"/>
                </a:lnTo>
                <a:lnTo>
                  <a:pt x="3576289" y="885701"/>
                </a:lnTo>
                <a:lnTo>
                  <a:pt x="3602984" y="869292"/>
                </a:lnTo>
                <a:lnTo>
                  <a:pt x="3658607" y="832971"/>
                </a:lnTo>
                <a:lnTo>
                  <a:pt x="3711952" y="796064"/>
                </a:lnTo>
                <a:lnTo>
                  <a:pt x="3714460" y="794230"/>
                </a:lnTo>
                <a:lnTo>
                  <a:pt x="2858884" y="794230"/>
                </a:lnTo>
                <a:lnTo>
                  <a:pt x="2539497" y="643405"/>
                </a:lnTo>
                <a:lnTo>
                  <a:pt x="2331662" y="598375"/>
                </a:lnTo>
                <a:close/>
              </a:path>
              <a:path w="4275455" h="1247140">
                <a:moveTo>
                  <a:pt x="4028179" y="0"/>
                </a:moveTo>
                <a:lnTo>
                  <a:pt x="3925616" y="0"/>
                </a:lnTo>
                <a:lnTo>
                  <a:pt x="3773874" y="109731"/>
                </a:lnTo>
                <a:lnTo>
                  <a:pt x="3488397" y="421472"/>
                </a:lnTo>
                <a:lnTo>
                  <a:pt x="3389636" y="635115"/>
                </a:lnTo>
                <a:lnTo>
                  <a:pt x="3291141" y="745158"/>
                </a:lnTo>
                <a:lnTo>
                  <a:pt x="3133896" y="786548"/>
                </a:lnTo>
                <a:lnTo>
                  <a:pt x="2858884" y="794230"/>
                </a:lnTo>
                <a:lnTo>
                  <a:pt x="3714460" y="794230"/>
                </a:lnTo>
                <a:lnTo>
                  <a:pt x="3763006" y="758725"/>
                </a:lnTo>
                <a:lnTo>
                  <a:pt x="3811756" y="721109"/>
                </a:lnTo>
                <a:lnTo>
                  <a:pt x="3858189" y="683371"/>
                </a:lnTo>
                <a:lnTo>
                  <a:pt x="3902292" y="645667"/>
                </a:lnTo>
                <a:lnTo>
                  <a:pt x="3944050" y="608152"/>
                </a:lnTo>
                <a:lnTo>
                  <a:pt x="3983451" y="570980"/>
                </a:lnTo>
                <a:lnTo>
                  <a:pt x="4020481" y="534307"/>
                </a:lnTo>
                <a:lnTo>
                  <a:pt x="4055128" y="498287"/>
                </a:lnTo>
                <a:lnTo>
                  <a:pt x="4087377" y="463076"/>
                </a:lnTo>
                <a:lnTo>
                  <a:pt x="4117215" y="428828"/>
                </a:lnTo>
                <a:lnTo>
                  <a:pt x="4144630" y="395699"/>
                </a:lnTo>
                <a:lnTo>
                  <a:pt x="4169607" y="363844"/>
                </a:lnTo>
                <a:lnTo>
                  <a:pt x="4212197" y="304575"/>
                </a:lnTo>
                <a:lnTo>
                  <a:pt x="4244877" y="252261"/>
                </a:lnTo>
                <a:lnTo>
                  <a:pt x="4267543" y="208143"/>
                </a:lnTo>
                <a:lnTo>
                  <a:pt x="4275082" y="189541"/>
                </a:lnTo>
                <a:lnTo>
                  <a:pt x="4093466" y="15510"/>
                </a:lnTo>
                <a:lnTo>
                  <a:pt x="4028179" y="0"/>
                </a:lnTo>
                <a:close/>
              </a:path>
            </a:pathLst>
          </a:custGeom>
          <a:solidFill>
            <a:srgbClr val="845A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4" name="object 2314"/>
          <p:cNvSpPr/>
          <p:nvPr/>
        </p:nvSpPr>
        <p:spPr>
          <a:xfrm>
            <a:off x="8851024" y="7452097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26" y="0"/>
                </a:moveTo>
                <a:lnTo>
                  <a:pt x="5753" y="0"/>
                </a:lnTo>
                <a:lnTo>
                  <a:pt x="0" y="4483"/>
                </a:lnTo>
                <a:lnTo>
                  <a:pt x="0" y="15595"/>
                </a:lnTo>
                <a:lnTo>
                  <a:pt x="5753" y="20066"/>
                </a:lnTo>
                <a:lnTo>
                  <a:pt x="19926" y="20066"/>
                </a:lnTo>
                <a:lnTo>
                  <a:pt x="25666" y="15595"/>
                </a:lnTo>
                <a:lnTo>
                  <a:pt x="25666" y="4483"/>
                </a:lnTo>
                <a:lnTo>
                  <a:pt x="1992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5" name="object 2315"/>
          <p:cNvSpPr/>
          <p:nvPr/>
        </p:nvSpPr>
        <p:spPr>
          <a:xfrm>
            <a:off x="8393665" y="7399709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26" y="0"/>
                </a:moveTo>
                <a:lnTo>
                  <a:pt x="5753" y="0"/>
                </a:lnTo>
                <a:lnTo>
                  <a:pt x="0" y="4483"/>
                </a:lnTo>
                <a:lnTo>
                  <a:pt x="0" y="15595"/>
                </a:lnTo>
                <a:lnTo>
                  <a:pt x="5753" y="20078"/>
                </a:lnTo>
                <a:lnTo>
                  <a:pt x="19926" y="20078"/>
                </a:lnTo>
                <a:lnTo>
                  <a:pt x="25666" y="15595"/>
                </a:lnTo>
                <a:lnTo>
                  <a:pt x="25666" y="4483"/>
                </a:lnTo>
                <a:lnTo>
                  <a:pt x="1992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6" name="object 2316"/>
          <p:cNvSpPr/>
          <p:nvPr/>
        </p:nvSpPr>
        <p:spPr>
          <a:xfrm>
            <a:off x="8777629" y="7304409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13" y="0"/>
                </a:moveTo>
                <a:lnTo>
                  <a:pt x="5740" y="0"/>
                </a:lnTo>
                <a:lnTo>
                  <a:pt x="0" y="4483"/>
                </a:lnTo>
                <a:lnTo>
                  <a:pt x="0" y="15595"/>
                </a:lnTo>
                <a:lnTo>
                  <a:pt x="5740" y="20065"/>
                </a:lnTo>
                <a:lnTo>
                  <a:pt x="19913" y="20065"/>
                </a:lnTo>
                <a:lnTo>
                  <a:pt x="25666" y="15595"/>
                </a:lnTo>
                <a:lnTo>
                  <a:pt x="25666" y="4483"/>
                </a:lnTo>
                <a:lnTo>
                  <a:pt x="19913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7" name="object 2317"/>
          <p:cNvSpPr/>
          <p:nvPr/>
        </p:nvSpPr>
        <p:spPr>
          <a:xfrm>
            <a:off x="8253307" y="7533270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13" y="0"/>
                </a:moveTo>
                <a:lnTo>
                  <a:pt x="5753" y="0"/>
                </a:lnTo>
                <a:lnTo>
                  <a:pt x="0" y="4508"/>
                </a:lnTo>
                <a:lnTo>
                  <a:pt x="0" y="15582"/>
                </a:lnTo>
                <a:lnTo>
                  <a:pt x="5753" y="20091"/>
                </a:lnTo>
                <a:lnTo>
                  <a:pt x="19913" y="20091"/>
                </a:lnTo>
                <a:lnTo>
                  <a:pt x="25666" y="15582"/>
                </a:lnTo>
                <a:lnTo>
                  <a:pt x="25666" y="4508"/>
                </a:lnTo>
                <a:lnTo>
                  <a:pt x="19913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8" name="object 2318"/>
          <p:cNvSpPr/>
          <p:nvPr/>
        </p:nvSpPr>
        <p:spPr>
          <a:xfrm>
            <a:off x="7949165" y="7438628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38" y="0"/>
                </a:moveTo>
                <a:lnTo>
                  <a:pt x="5753" y="0"/>
                </a:lnTo>
                <a:lnTo>
                  <a:pt x="0" y="4495"/>
                </a:lnTo>
                <a:lnTo>
                  <a:pt x="0" y="15595"/>
                </a:lnTo>
                <a:lnTo>
                  <a:pt x="5753" y="20078"/>
                </a:lnTo>
                <a:lnTo>
                  <a:pt x="19938" y="20078"/>
                </a:lnTo>
                <a:lnTo>
                  <a:pt x="25666" y="15595"/>
                </a:lnTo>
                <a:lnTo>
                  <a:pt x="25666" y="4495"/>
                </a:lnTo>
                <a:lnTo>
                  <a:pt x="19938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9" name="object 2319"/>
          <p:cNvSpPr/>
          <p:nvPr/>
        </p:nvSpPr>
        <p:spPr>
          <a:xfrm>
            <a:off x="7505712" y="7186440"/>
            <a:ext cx="26034" cy="17780"/>
          </a:xfrm>
          <a:custGeom>
            <a:avLst/>
            <a:gdLst/>
            <a:ahLst/>
            <a:cxnLst/>
            <a:rect l="l" t="t" r="r" b="b"/>
            <a:pathLst>
              <a:path w="26034" h="17779">
                <a:moveTo>
                  <a:pt x="23192" y="0"/>
                </a:moveTo>
                <a:lnTo>
                  <a:pt x="0" y="2318"/>
                </a:lnTo>
                <a:lnTo>
                  <a:pt x="0" y="13031"/>
                </a:lnTo>
                <a:lnTo>
                  <a:pt x="5746" y="17510"/>
                </a:lnTo>
                <a:lnTo>
                  <a:pt x="19920" y="17510"/>
                </a:lnTo>
                <a:lnTo>
                  <a:pt x="25641" y="13031"/>
                </a:lnTo>
                <a:lnTo>
                  <a:pt x="25647" y="1927"/>
                </a:lnTo>
                <a:lnTo>
                  <a:pt x="23192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0" name="object 2320"/>
          <p:cNvSpPr/>
          <p:nvPr/>
        </p:nvSpPr>
        <p:spPr>
          <a:xfrm>
            <a:off x="8055728" y="7325328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90">
                <a:moveTo>
                  <a:pt x="8724" y="0"/>
                </a:moveTo>
                <a:lnTo>
                  <a:pt x="2514" y="0"/>
                </a:lnTo>
                <a:lnTo>
                  <a:pt x="0" y="1981"/>
                </a:lnTo>
                <a:lnTo>
                  <a:pt x="0" y="6819"/>
                </a:lnTo>
                <a:lnTo>
                  <a:pt x="2514" y="8788"/>
                </a:lnTo>
                <a:lnTo>
                  <a:pt x="8724" y="8788"/>
                </a:lnTo>
                <a:lnTo>
                  <a:pt x="11239" y="6819"/>
                </a:lnTo>
                <a:lnTo>
                  <a:pt x="11239" y="1981"/>
                </a:lnTo>
                <a:lnTo>
                  <a:pt x="872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1" name="object 2321"/>
          <p:cNvSpPr/>
          <p:nvPr/>
        </p:nvSpPr>
        <p:spPr>
          <a:xfrm>
            <a:off x="7642904" y="7401020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90">
                <a:moveTo>
                  <a:pt x="8724" y="0"/>
                </a:moveTo>
                <a:lnTo>
                  <a:pt x="2514" y="0"/>
                </a:lnTo>
                <a:lnTo>
                  <a:pt x="0" y="1968"/>
                </a:lnTo>
                <a:lnTo>
                  <a:pt x="0" y="6819"/>
                </a:lnTo>
                <a:lnTo>
                  <a:pt x="2514" y="8775"/>
                </a:lnTo>
                <a:lnTo>
                  <a:pt x="8724" y="8775"/>
                </a:lnTo>
                <a:lnTo>
                  <a:pt x="11239" y="6819"/>
                </a:lnTo>
                <a:lnTo>
                  <a:pt x="11239" y="1968"/>
                </a:lnTo>
                <a:lnTo>
                  <a:pt x="872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2" name="object 2322"/>
          <p:cNvSpPr/>
          <p:nvPr/>
        </p:nvSpPr>
        <p:spPr>
          <a:xfrm>
            <a:off x="8366990" y="7275348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14" y="0"/>
                </a:moveTo>
                <a:lnTo>
                  <a:pt x="3695" y="0"/>
                </a:lnTo>
                <a:lnTo>
                  <a:pt x="0" y="2895"/>
                </a:lnTo>
                <a:lnTo>
                  <a:pt x="0" y="10033"/>
                </a:lnTo>
                <a:lnTo>
                  <a:pt x="3695" y="12915"/>
                </a:lnTo>
                <a:lnTo>
                  <a:pt x="12814" y="12915"/>
                </a:lnTo>
                <a:lnTo>
                  <a:pt x="16497" y="10033"/>
                </a:lnTo>
                <a:lnTo>
                  <a:pt x="16497" y="2895"/>
                </a:lnTo>
                <a:lnTo>
                  <a:pt x="1281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3" name="object 2323"/>
          <p:cNvSpPr/>
          <p:nvPr/>
        </p:nvSpPr>
        <p:spPr>
          <a:xfrm>
            <a:off x="8210026" y="7332611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26" y="0"/>
                </a:moveTo>
                <a:lnTo>
                  <a:pt x="3695" y="0"/>
                </a:lnTo>
                <a:lnTo>
                  <a:pt x="0" y="2882"/>
                </a:lnTo>
                <a:lnTo>
                  <a:pt x="0" y="9994"/>
                </a:lnTo>
                <a:lnTo>
                  <a:pt x="3695" y="12915"/>
                </a:lnTo>
                <a:lnTo>
                  <a:pt x="12826" y="12915"/>
                </a:lnTo>
                <a:lnTo>
                  <a:pt x="16509" y="9994"/>
                </a:lnTo>
                <a:lnTo>
                  <a:pt x="16509" y="2882"/>
                </a:lnTo>
                <a:lnTo>
                  <a:pt x="1282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4" name="object 2324"/>
          <p:cNvSpPr/>
          <p:nvPr/>
        </p:nvSpPr>
        <p:spPr>
          <a:xfrm>
            <a:off x="8757479" y="7445595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01" y="0"/>
                </a:moveTo>
                <a:lnTo>
                  <a:pt x="3695" y="0"/>
                </a:lnTo>
                <a:lnTo>
                  <a:pt x="0" y="2882"/>
                </a:lnTo>
                <a:lnTo>
                  <a:pt x="0" y="10007"/>
                </a:lnTo>
                <a:lnTo>
                  <a:pt x="3695" y="12915"/>
                </a:lnTo>
                <a:lnTo>
                  <a:pt x="12801" y="12915"/>
                </a:lnTo>
                <a:lnTo>
                  <a:pt x="16497" y="10007"/>
                </a:lnTo>
                <a:lnTo>
                  <a:pt x="16497" y="2882"/>
                </a:lnTo>
                <a:lnTo>
                  <a:pt x="12801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5" name="object 2325"/>
          <p:cNvSpPr/>
          <p:nvPr/>
        </p:nvSpPr>
        <p:spPr>
          <a:xfrm>
            <a:off x="8917191" y="7076855"/>
            <a:ext cx="14198" cy="6087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6" name="object 2326"/>
          <p:cNvSpPr/>
          <p:nvPr/>
        </p:nvSpPr>
        <p:spPr>
          <a:xfrm>
            <a:off x="8224595" y="7029291"/>
            <a:ext cx="14223" cy="6098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7" name="object 2327"/>
          <p:cNvSpPr/>
          <p:nvPr/>
        </p:nvSpPr>
        <p:spPr>
          <a:xfrm>
            <a:off x="8797252" y="7097980"/>
            <a:ext cx="14198" cy="6090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8" name="object 2328"/>
          <p:cNvSpPr/>
          <p:nvPr/>
        </p:nvSpPr>
        <p:spPr>
          <a:xfrm>
            <a:off x="8267560" y="7096087"/>
            <a:ext cx="14211" cy="6090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9" name="object 2329"/>
          <p:cNvSpPr/>
          <p:nvPr/>
        </p:nvSpPr>
        <p:spPr>
          <a:xfrm>
            <a:off x="8986977" y="7231388"/>
            <a:ext cx="14211" cy="6097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0" name="object 2330"/>
          <p:cNvSpPr/>
          <p:nvPr/>
        </p:nvSpPr>
        <p:spPr>
          <a:xfrm>
            <a:off x="8889149" y="7218630"/>
            <a:ext cx="14224" cy="6082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1" name="object 2331"/>
          <p:cNvSpPr/>
          <p:nvPr/>
        </p:nvSpPr>
        <p:spPr>
          <a:xfrm>
            <a:off x="8749817" y="7152335"/>
            <a:ext cx="14211" cy="6083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2" name="object 2332"/>
          <p:cNvSpPr/>
          <p:nvPr/>
        </p:nvSpPr>
        <p:spPr>
          <a:xfrm>
            <a:off x="8971826" y="7085139"/>
            <a:ext cx="14211" cy="6083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3" name="object 2333"/>
          <p:cNvSpPr/>
          <p:nvPr/>
        </p:nvSpPr>
        <p:spPr>
          <a:xfrm>
            <a:off x="9188590" y="7127303"/>
            <a:ext cx="14198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4" name="object 2334"/>
          <p:cNvSpPr/>
          <p:nvPr/>
        </p:nvSpPr>
        <p:spPr>
          <a:xfrm>
            <a:off x="9408630" y="7016616"/>
            <a:ext cx="14211" cy="609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5" name="object 2335"/>
          <p:cNvSpPr/>
          <p:nvPr/>
        </p:nvSpPr>
        <p:spPr>
          <a:xfrm>
            <a:off x="9150375" y="7232713"/>
            <a:ext cx="14198" cy="6082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6" name="object 2336"/>
          <p:cNvSpPr/>
          <p:nvPr/>
        </p:nvSpPr>
        <p:spPr>
          <a:xfrm>
            <a:off x="8296033" y="7205045"/>
            <a:ext cx="14211" cy="6078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7" name="object 2337"/>
          <p:cNvSpPr/>
          <p:nvPr/>
        </p:nvSpPr>
        <p:spPr>
          <a:xfrm>
            <a:off x="9088767" y="7139409"/>
            <a:ext cx="14211" cy="6087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8" name="object 2338"/>
          <p:cNvSpPr/>
          <p:nvPr/>
        </p:nvSpPr>
        <p:spPr>
          <a:xfrm>
            <a:off x="9151023" y="7037783"/>
            <a:ext cx="14224" cy="6087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9" name="object 2339"/>
          <p:cNvSpPr/>
          <p:nvPr/>
        </p:nvSpPr>
        <p:spPr>
          <a:xfrm>
            <a:off x="8897708" y="7021893"/>
            <a:ext cx="14224" cy="6088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0" name="object 2340"/>
          <p:cNvSpPr/>
          <p:nvPr/>
        </p:nvSpPr>
        <p:spPr>
          <a:xfrm>
            <a:off x="9110383" y="6992988"/>
            <a:ext cx="14211" cy="6070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1" name="object 2341"/>
          <p:cNvSpPr/>
          <p:nvPr/>
        </p:nvSpPr>
        <p:spPr>
          <a:xfrm>
            <a:off x="8961831" y="7209752"/>
            <a:ext cx="14198" cy="6093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2" name="object 2342"/>
          <p:cNvSpPr/>
          <p:nvPr/>
        </p:nvSpPr>
        <p:spPr>
          <a:xfrm>
            <a:off x="8216900" y="7262567"/>
            <a:ext cx="14211" cy="6087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3" name="object 2343"/>
          <p:cNvSpPr/>
          <p:nvPr/>
        </p:nvSpPr>
        <p:spPr>
          <a:xfrm>
            <a:off x="8494852" y="6895393"/>
            <a:ext cx="14211" cy="6090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4" name="object 2344"/>
          <p:cNvSpPr/>
          <p:nvPr/>
        </p:nvSpPr>
        <p:spPr>
          <a:xfrm>
            <a:off x="8819971" y="7062406"/>
            <a:ext cx="14211" cy="609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5" name="object 2345"/>
          <p:cNvSpPr/>
          <p:nvPr/>
        </p:nvSpPr>
        <p:spPr>
          <a:xfrm>
            <a:off x="8651531" y="7033697"/>
            <a:ext cx="14211" cy="6078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6" name="object 2346"/>
          <p:cNvSpPr/>
          <p:nvPr/>
        </p:nvSpPr>
        <p:spPr>
          <a:xfrm>
            <a:off x="8407044" y="7160948"/>
            <a:ext cx="14198" cy="6087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7" name="object 2347"/>
          <p:cNvSpPr/>
          <p:nvPr/>
        </p:nvSpPr>
        <p:spPr>
          <a:xfrm>
            <a:off x="8405914" y="6956425"/>
            <a:ext cx="14211" cy="6083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8" name="object 2348"/>
          <p:cNvSpPr/>
          <p:nvPr/>
        </p:nvSpPr>
        <p:spPr>
          <a:xfrm>
            <a:off x="8133157" y="7225462"/>
            <a:ext cx="14224" cy="609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9" name="object 2349"/>
          <p:cNvSpPr/>
          <p:nvPr/>
        </p:nvSpPr>
        <p:spPr>
          <a:xfrm>
            <a:off x="8788031" y="7208990"/>
            <a:ext cx="14211" cy="6094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0" name="object 2350"/>
          <p:cNvSpPr/>
          <p:nvPr/>
        </p:nvSpPr>
        <p:spPr>
          <a:xfrm>
            <a:off x="7887893" y="6969875"/>
            <a:ext cx="14211" cy="609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1" name="object 2351"/>
          <p:cNvSpPr/>
          <p:nvPr/>
        </p:nvSpPr>
        <p:spPr>
          <a:xfrm>
            <a:off x="8082064" y="7051306"/>
            <a:ext cx="14211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2" name="object 2352"/>
          <p:cNvSpPr/>
          <p:nvPr/>
        </p:nvSpPr>
        <p:spPr>
          <a:xfrm>
            <a:off x="8855100" y="7099206"/>
            <a:ext cx="6223" cy="2659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3" name="object 2353"/>
          <p:cNvSpPr/>
          <p:nvPr/>
        </p:nvSpPr>
        <p:spPr>
          <a:xfrm>
            <a:off x="8517978" y="7092860"/>
            <a:ext cx="6223" cy="266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4" name="object 2354"/>
          <p:cNvSpPr/>
          <p:nvPr/>
        </p:nvSpPr>
        <p:spPr>
          <a:xfrm>
            <a:off x="8669832" y="7084059"/>
            <a:ext cx="6210" cy="2658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5" name="object 2355"/>
          <p:cNvSpPr/>
          <p:nvPr/>
        </p:nvSpPr>
        <p:spPr>
          <a:xfrm>
            <a:off x="8710548" y="6999327"/>
            <a:ext cx="6222" cy="2665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6" name="object 2356"/>
          <p:cNvSpPr/>
          <p:nvPr/>
        </p:nvSpPr>
        <p:spPr>
          <a:xfrm>
            <a:off x="8305825" y="7049960"/>
            <a:ext cx="6197" cy="2654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7" name="object 2357"/>
          <p:cNvSpPr/>
          <p:nvPr/>
        </p:nvSpPr>
        <p:spPr>
          <a:xfrm>
            <a:off x="7880883" y="7223570"/>
            <a:ext cx="6222" cy="266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8" name="object 2358"/>
          <p:cNvSpPr/>
          <p:nvPr/>
        </p:nvSpPr>
        <p:spPr>
          <a:xfrm>
            <a:off x="7981022" y="7055218"/>
            <a:ext cx="6222" cy="265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9" name="object 2359"/>
          <p:cNvSpPr/>
          <p:nvPr/>
        </p:nvSpPr>
        <p:spPr>
          <a:xfrm>
            <a:off x="8803220" y="7147128"/>
            <a:ext cx="6222" cy="2666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0" name="object 2360"/>
          <p:cNvSpPr/>
          <p:nvPr/>
        </p:nvSpPr>
        <p:spPr>
          <a:xfrm>
            <a:off x="8105368" y="7135545"/>
            <a:ext cx="6210" cy="265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1" name="object 2361"/>
          <p:cNvSpPr/>
          <p:nvPr/>
        </p:nvSpPr>
        <p:spPr>
          <a:xfrm>
            <a:off x="8481897" y="7022300"/>
            <a:ext cx="6222" cy="2650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2" name="object 2362"/>
          <p:cNvSpPr/>
          <p:nvPr/>
        </p:nvSpPr>
        <p:spPr>
          <a:xfrm>
            <a:off x="8445486" y="7177773"/>
            <a:ext cx="6210" cy="2658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3" name="object 2363"/>
          <p:cNvSpPr/>
          <p:nvPr/>
        </p:nvSpPr>
        <p:spPr>
          <a:xfrm>
            <a:off x="9183687" y="7259653"/>
            <a:ext cx="6222" cy="2651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4" name="object 2364"/>
          <p:cNvSpPr/>
          <p:nvPr/>
        </p:nvSpPr>
        <p:spPr>
          <a:xfrm>
            <a:off x="9444227" y="7144346"/>
            <a:ext cx="31763" cy="3041"/>
          </a:xfrm>
          <a:prstGeom prst="rect">
            <a:avLst/>
          </a:prstGeom>
          <a:blipFill>
            <a:blip r:embed="rId2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5" name="object 2365"/>
          <p:cNvSpPr/>
          <p:nvPr/>
        </p:nvSpPr>
        <p:spPr>
          <a:xfrm>
            <a:off x="9273920" y="7097268"/>
            <a:ext cx="6222" cy="2654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6" name="object 2366"/>
          <p:cNvSpPr/>
          <p:nvPr/>
        </p:nvSpPr>
        <p:spPr>
          <a:xfrm>
            <a:off x="8946629" y="7088023"/>
            <a:ext cx="9131" cy="3916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7" name="object 2367"/>
          <p:cNvSpPr/>
          <p:nvPr/>
        </p:nvSpPr>
        <p:spPr>
          <a:xfrm>
            <a:off x="8354530" y="7114235"/>
            <a:ext cx="14211" cy="1166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8" name="object 2368"/>
          <p:cNvSpPr/>
          <p:nvPr/>
        </p:nvSpPr>
        <p:spPr>
          <a:xfrm>
            <a:off x="8397950" y="7206782"/>
            <a:ext cx="9143" cy="3909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9" name="object 2369"/>
          <p:cNvSpPr/>
          <p:nvPr/>
        </p:nvSpPr>
        <p:spPr>
          <a:xfrm>
            <a:off x="9110751" y="7219305"/>
            <a:ext cx="9131" cy="3915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0" name="object 2370"/>
          <p:cNvSpPr/>
          <p:nvPr/>
        </p:nvSpPr>
        <p:spPr>
          <a:xfrm>
            <a:off x="8475650" y="7227849"/>
            <a:ext cx="9143" cy="3915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1" name="object 2371"/>
          <p:cNvSpPr/>
          <p:nvPr/>
        </p:nvSpPr>
        <p:spPr>
          <a:xfrm>
            <a:off x="9005328" y="7151428"/>
            <a:ext cx="9144" cy="3915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2" name="object 2372"/>
          <p:cNvSpPr/>
          <p:nvPr/>
        </p:nvSpPr>
        <p:spPr>
          <a:xfrm>
            <a:off x="9205937" y="7045706"/>
            <a:ext cx="9143" cy="3911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3" name="object 2373"/>
          <p:cNvSpPr/>
          <p:nvPr/>
        </p:nvSpPr>
        <p:spPr>
          <a:xfrm>
            <a:off x="8796019" y="7001535"/>
            <a:ext cx="9118" cy="3911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4" name="object 2374"/>
          <p:cNvSpPr/>
          <p:nvPr/>
        </p:nvSpPr>
        <p:spPr>
          <a:xfrm>
            <a:off x="9452711" y="7062508"/>
            <a:ext cx="9131" cy="3911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5" name="object 2375"/>
          <p:cNvSpPr/>
          <p:nvPr/>
        </p:nvSpPr>
        <p:spPr>
          <a:xfrm>
            <a:off x="9099220" y="7035812"/>
            <a:ext cx="9131" cy="3914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6" name="object 2376"/>
          <p:cNvSpPr/>
          <p:nvPr/>
        </p:nvSpPr>
        <p:spPr>
          <a:xfrm>
            <a:off x="7822590" y="7128586"/>
            <a:ext cx="14198" cy="6080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7" name="object 2377"/>
          <p:cNvSpPr/>
          <p:nvPr/>
        </p:nvSpPr>
        <p:spPr>
          <a:xfrm>
            <a:off x="7130008" y="7081011"/>
            <a:ext cx="14211" cy="6095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8" name="object 2378"/>
          <p:cNvSpPr/>
          <p:nvPr/>
        </p:nvSpPr>
        <p:spPr>
          <a:xfrm>
            <a:off x="7702664" y="7149706"/>
            <a:ext cx="14198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9" name="object 2379"/>
          <p:cNvSpPr/>
          <p:nvPr/>
        </p:nvSpPr>
        <p:spPr>
          <a:xfrm>
            <a:off x="7877238" y="7127214"/>
            <a:ext cx="14630" cy="15735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0" name="object 2380"/>
          <p:cNvSpPr/>
          <p:nvPr/>
        </p:nvSpPr>
        <p:spPr>
          <a:xfrm>
            <a:off x="7172959" y="7147808"/>
            <a:ext cx="14224" cy="6088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1" name="object 2381"/>
          <p:cNvSpPr/>
          <p:nvPr/>
        </p:nvSpPr>
        <p:spPr>
          <a:xfrm>
            <a:off x="7892389" y="7283119"/>
            <a:ext cx="14211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2" name="object 2382"/>
          <p:cNvSpPr/>
          <p:nvPr/>
        </p:nvSpPr>
        <p:spPr>
          <a:xfrm>
            <a:off x="7794549" y="7270356"/>
            <a:ext cx="14224" cy="6082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3" name="object 2383"/>
          <p:cNvSpPr/>
          <p:nvPr/>
        </p:nvSpPr>
        <p:spPr>
          <a:xfrm>
            <a:off x="7655217" y="7204054"/>
            <a:ext cx="14211" cy="6087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4" name="object 2384"/>
          <p:cNvSpPr/>
          <p:nvPr/>
        </p:nvSpPr>
        <p:spPr>
          <a:xfrm>
            <a:off x="8093989" y="7179024"/>
            <a:ext cx="14198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5" name="object 2385"/>
          <p:cNvSpPr/>
          <p:nvPr/>
        </p:nvSpPr>
        <p:spPr>
          <a:xfrm>
            <a:off x="8314029" y="7068337"/>
            <a:ext cx="14211" cy="609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6" name="object 2386"/>
          <p:cNvSpPr/>
          <p:nvPr/>
        </p:nvSpPr>
        <p:spPr>
          <a:xfrm>
            <a:off x="8179333" y="7148983"/>
            <a:ext cx="22224" cy="2811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7" name="object 2387"/>
          <p:cNvSpPr/>
          <p:nvPr/>
        </p:nvSpPr>
        <p:spPr>
          <a:xfrm>
            <a:off x="8055774" y="7284429"/>
            <a:ext cx="14211" cy="6087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8" name="object 2388"/>
          <p:cNvSpPr/>
          <p:nvPr/>
        </p:nvSpPr>
        <p:spPr>
          <a:xfrm>
            <a:off x="7201433" y="7256764"/>
            <a:ext cx="14223" cy="6079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9" name="object 2389"/>
          <p:cNvSpPr/>
          <p:nvPr/>
        </p:nvSpPr>
        <p:spPr>
          <a:xfrm>
            <a:off x="7994180" y="7191130"/>
            <a:ext cx="14198" cy="6087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0" name="object 2390"/>
          <p:cNvSpPr/>
          <p:nvPr/>
        </p:nvSpPr>
        <p:spPr>
          <a:xfrm>
            <a:off x="8056422" y="7089508"/>
            <a:ext cx="14224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1" name="object 2391"/>
          <p:cNvSpPr/>
          <p:nvPr/>
        </p:nvSpPr>
        <p:spPr>
          <a:xfrm>
            <a:off x="7803121" y="7073620"/>
            <a:ext cx="14211" cy="6082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2" name="object 2392"/>
          <p:cNvSpPr/>
          <p:nvPr/>
        </p:nvSpPr>
        <p:spPr>
          <a:xfrm>
            <a:off x="8015782" y="7044702"/>
            <a:ext cx="14211" cy="6087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3" name="object 2393"/>
          <p:cNvSpPr/>
          <p:nvPr/>
        </p:nvSpPr>
        <p:spPr>
          <a:xfrm>
            <a:off x="7259929" y="7171525"/>
            <a:ext cx="14224" cy="6093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4" name="object 2394"/>
          <p:cNvSpPr/>
          <p:nvPr/>
        </p:nvSpPr>
        <p:spPr>
          <a:xfrm>
            <a:off x="7867230" y="7261479"/>
            <a:ext cx="14211" cy="6083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5" name="object 2395"/>
          <p:cNvSpPr/>
          <p:nvPr/>
        </p:nvSpPr>
        <p:spPr>
          <a:xfrm>
            <a:off x="7122312" y="7314286"/>
            <a:ext cx="14198" cy="6090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6" name="object 2396"/>
          <p:cNvSpPr/>
          <p:nvPr/>
        </p:nvSpPr>
        <p:spPr>
          <a:xfrm>
            <a:off x="7404899" y="7028383"/>
            <a:ext cx="14223" cy="6094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7" name="object 2397"/>
          <p:cNvSpPr/>
          <p:nvPr/>
        </p:nvSpPr>
        <p:spPr>
          <a:xfrm>
            <a:off x="7725384" y="7114126"/>
            <a:ext cx="14211" cy="6090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8" name="object 2398"/>
          <p:cNvSpPr/>
          <p:nvPr/>
        </p:nvSpPr>
        <p:spPr>
          <a:xfrm>
            <a:off x="7556931" y="7085418"/>
            <a:ext cx="14211" cy="6088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9" name="object 2399"/>
          <p:cNvSpPr/>
          <p:nvPr/>
        </p:nvSpPr>
        <p:spPr>
          <a:xfrm>
            <a:off x="7312444" y="7212672"/>
            <a:ext cx="14198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0" name="object 2400"/>
          <p:cNvSpPr/>
          <p:nvPr/>
        </p:nvSpPr>
        <p:spPr>
          <a:xfrm>
            <a:off x="7311326" y="7008139"/>
            <a:ext cx="14198" cy="6090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1" name="object 2401"/>
          <p:cNvSpPr/>
          <p:nvPr/>
        </p:nvSpPr>
        <p:spPr>
          <a:xfrm>
            <a:off x="7038568" y="7277189"/>
            <a:ext cx="14224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2" name="object 2402"/>
          <p:cNvSpPr/>
          <p:nvPr/>
        </p:nvSpPr>
        <p:spPr>
          <a:xfrm>
            <a:off x="7693431" y="7260717"/>
            <a:ext cx="14211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3" name="object 2403"/>
          <p:cNvSpPr/>
          <p:nvPr/>
        </p:nvSpPr>
        <p:spPr>
          <a:xfrm>
            <a:off x="6793293" y="7021601"/>
            <a:ext cx="14211" cy="608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4" name="object 2404"/>
          <p:cNvSpPr/>
          <p:nvPr/>
        </p:nvSpPr>
        <p:spPr>
          <a:xfrm>
            <a:off x="6987476" y="7103022"/>
            <a:ext cx="14198" cy="6093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5" name="object 2405"/>
          <p:cNvSpPr/>
          <p:nvPr/>
        </p:nvSpPr>
        <p:spPr>
          <a:xfrm>
            <a:off x="7760512" y="7150927"/>
            <a:ext cx="6223" cy="2653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6" name="object 2406"/>
          <p:cNvSpPr/>
          <p:nvPr/>
        </p:nvSpPr>
        <p:spPr>
          <a:xfrm>
            <a:off x="7423391" y="7144579"/>
            <a:ext cx="6223" cy="2663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7" name="object 2407"/>
          <p:cNvSpPr/>
          <p:nvPr/>
        </p:nvSpPr>
        <p:spPr>
          <a:xfrm>
            <a:off x="8111350" y="7097433"/>
            <a:ext cx="26631" cy="18757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8" name="object 2408"/>
          <p:cNvSpPr/>
          <p:nvPr/>
        </p:nvSpPr>
        <p:spPr>
          <a:xfrm>
            <a:off x="7575244" y="7135778"/>
            <a:ext cx="6210" cy="2660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9" name="object 2409"/>
          <p:cNvSpPr/>
          <p:nvPr/>
        </p:nvSpPr>
        <p:spPr>
          <a:xfrm>
            <a:off x="7100760" y="7200852"/>
            <a:ext cx="6210" cy="2663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0" name="object 2410"/>
          <p:cNvSpPr/>
          <p:nvPr/>
        </p:nvSpPr>
        <p:spPr>
          <a:xfrm>
            <a:off x="7615960" y="7051047"/>
            <a:ext cx="6222" cy="2659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1" name="object 2411"/>
          <p:cNvSpPr/>
          <p:nvPr/>
        </p:nvSpPr>
        <p:spPr>
          <a:xfrm>
            <a:off x="7211224" y="7101677"/>
            <a:ext cx="6210" cy="2664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2" name="object 2412"/>
          <p:cNvSpPr/>
          <p:nvPr/>
        </p:nvSpPr>
        <p:spPr>
          <a:xfrm>
            <a:off x="6786295" y="7275291"/>
            <a:ext cx="6222" cy="2659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3" name="object 2413"/>
          <p:cNvSpPr/>
          <p:nvPr/>
        </p:nvSpPr>
        <p:spPr>
          <a:xfrm>
            <a:off x="7037171" y="7165256"/>
            <a:ext cx="6222" cy="2660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4" name="object 2414"/>
          <p:cNvSpPr/>
          <p:nvPr/>
        </p:nvSpPr>
        <p:spPr>
          <a:xfrm>
            <a:off x="7708633" y="7198855"/>
            <a:ext cx="6210" cy="2660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5" name="object 2415"/>
          <p:cNvSpPr/>
          <p:nvPr/>
        </p:nvSpPr>
        <p:spPr>
          <a:xfrm>
            <a:off x="7010768" y="7187262"/>
            <a:ext cx="6210" cy="2660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6" name="object 2416"/>
          <p:cNvSpPr/>
          <p:nvPr/>
        </p:nvSpPr>
        <p:spPr>
          <a:xfrm>
            <a:off x="7387310" y="7074013"/>
            <a:ext cx="6222" cy="2654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7" name="object 2417"/>
          <p:cNvSpPr/>
          <p:nvPr/>
        </p:nvSpPr>
        <p:spPr>
          <a:xfrm>
            <a:off x="7350899" y="7229487"/>
            <a:ext cx="6210" cy="266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8" name="object 2418"/>
          <p:cNvSpPr/>
          <p:nvPr/>
        </p:nvSpPr>
        <p:spPr>
          <a:xfrm>
            <a:off x="8089099" y="7311373"/>
            <a:ext cx="6222" cy="2655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9" name="object 2419"/>
          <p:cNvSpPr/>
          <p:nvPr/>
        </p:nvSpPr>
        <p:spPr>
          <a:xfrm>
            <a:off x="7303350" y="7258507"/>
            <a:ext cx="9143" cy="3911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0" name="object 2420"/>
          <p:cNvSpPr/>
          <p:nvPr/>
        </p:nvSpPr>
        <p:spPr>
          <a:xfrm>
            <a:off x="6788137" y="7178941"/>
            <a:ext cx="9131" cy="3907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1" name="object 2421"/>
          <p:cNvSpPr/>
          <p:nvPr/>
        </p:nvSpPr>
        <p:spPr>
          <a:xfrm>
            <a:off x="8016151" y="7271026"/>
            <a:ext cx="9131" cy="391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2" name="object 2422"/>
          <p:cNvSpPr/>
          <p:nvPr/>
        </p:nvSpPr>
        <p:spPr>
          <a:xfrm>
            <a:off x="7381061" y="7279568"/>
            <a:ext cx="9131" cy="3915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3" name="object 2423"/>
          <p:cNvSpPr/>
          <p:nvPr/>
        </p:nvSpPr>
        <p:spPr>
          <a:xfrm>
            <a:off x="7637996" y="7316469"/>
            <a:ext cx="9131" cy="3907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4" name="object 2424"/>
          <p:cNvSpPr/>
          <p:nvPr/>
        </p:nvSpPr>
        <p:spPr>
          <a:xfrm>
            <a:off x="7910741" y="7203147"/>
            <a:ext cx="9131" cy="3911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5" name="object 2425"/>
          <p:cNvSpPr/>
          <p:nvPr/>
        </p:nvSpPr>
        <p:spPr>
          <a:xfrm>
            <a:off x="8208188" y="7103356"/>
            <a:ext cx="9144" cy="3915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6" name="object 2426"/>
          <p:cNvSpPr/>
          <p:nvPr/>
        </p:nvSpPr>
        <p:spPr>
          <a:xfrm>
            <a:off x="7788350" y="7035889"/>
            <a:ext cx="9131" cy="3911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7" name="object 2427"/>
          <p:cNvSpPr/>
          <p:nvPr/>
        </p:nvSpPr>
        <p:spPr>
          <a:xfrm>
            <a:off x="7701419" y="7053262"/>
            <a:ext cx="9131" cy="3910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8" name="object 2428"/>
          <p:cNvSpPr/>
          <p:nvPr/>
        </p:nvSpPr>
        <p:spPr>
          <a:xfrm>
            <a:off x="8004619" y="7087530"/>
            <a:ext cx="9144" cy="3916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9" name="object 2429"/>
          <p:cNvSpPr/>
          <p:nvPr/>
        </p:nvSpPr>
        <p:spPr>
          <a:xfrm>
            <a:off x="9891700" y="6447059"/>
            <a:ext cx="10261" cy="10828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0" name="object 2430"/>
          <p:cNvSpPr/>
          <p:nvPr/>
        </p:nvSpPr>
        <p:spPr>
          <a:xfrm>
            <a:off x="9400375" y="6913000"/>
            <a:ext cx="10261" cy="10831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1" name="object 2431"/>
          <p:cNvSpPr/>
          <p:nvPr/>
        </p:nvSpPr>
        <p:spPr>
          <a:xfrm>
            <a:off x="9826028" y="6545771"/>
            <a:ext cx="10261" cy="10828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2" name="object 2432"/>
          <p:cNvSpPr/>
          <p:nvPr/>
        </p:nvSpPr>
        <p:spPr>
          <a:xfrm>
            <a:off x="9473045" y="6923287"/>
            <a:ext cx="10261" cy="10836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3" name="object 2433"/>
          <p:cNvSpPr/>
          <p:nvPr/>
        </p:nvSpPr>
        <p:spPr>
          <a:xfrm>
            <a:off x="10040201" y="6492032"/>
            <a:ext cx="10261" cy="10830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4" name="object 2434"/>
          <p:cNvSpPr/>
          <p:nvPr/>
        </p:nvSpPr>
        <p:spPr>
          <a:xfrm>
            <a:off x="9966794" y="6554130"/>
            <a:ext cx="10274" cy="10839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5" name="object 2435"/>
          <p:cNvSpPr/>
          <p:nvPr/>
        </p:nvSpPr>
        <p:spPr>
          <a:xfrm>
            <a:off x="9830448" y="6613052"/>
            <a:ext cx="10274" cy="10833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6" name="object 2436"/>
          <p:cNvSpPr/>
          <p:nvPr/>
        </p:nvSpPr>
        <p:spPr>
          <a:xfrm>
            <a:off x="9302787" y="7028414"/>
            <a:ext cx="27736" cy="27138"/>
          </a:xfrm>
          <a:prstGeom prst="rect">
            <a:avLst/>
          </a:prstGeom>
          <a:blipFill>
            <a:blip r:embed="rId2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7" name="object 2437"/>
          <p:cNvSpPr/>
          <p:nvPr/>
        </p:nvSpPr>
        <p:spPr>
          <a:xfrm>
            <a:off x="10105263" y="6283997"/>
            <a:ext cx="10261" cy="10833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8" name="object 2438"/>
          <p:cNvSpPr/>
          <p:nvPr/>
        </p:nvSpPr>
        <p:spPr>
          <a:xfrm>
            <a:off x="10178225" y="6058738"/>
            <a:ext cx="10261" cy="10833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9" name="object 2439"/>
          <p:cNvSpPr/>
          <p:nvPr/>
        </p:nvSpPr>
        <p:spPr>
          <a:xfrm>
            <a:off x="10149561" y="6376033"/>
            <a:ext cx="10261" cy="10828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0" name="object 2440"/>
          <p:cNvSpPr/>
          <p:nvPr/>
        </p:nvSpPr>
        <p:spPr>
          <a:xfrm>
            <a:off x="9563964" y="6969823"/>
            <a:ext cx="10261" cy="10830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1" name="object 2441"/>
          <p:cNvSpPr/>
          <p:nvPr/>
        </p:nvSpPr>
        <p:spPr>
          <a:xfrm>
            <a:off x="10046996" y="6362790"/>
            <a:ext cx="10261" cy="10828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2" name="object 2442"/>
          <p:cNvSpPr/>
          <p:nvPr/>
        </p:nvSpPr>
        <p:spPr>
          <a:xfrm>
            <a:off x="10021163" y="6255893"/>
            <a:ext cx="10261" cy="10833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3" name="object 2443"/>
          <p:cNvSpPr/>
          <p:nvPr/>
        </p:nvSpPr>
        <p:spPr>
          <a:xfrm>
            <a:off x="9842449" y="6427229"/>
            <a:ext cx="10261" cy="10839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4" name="object 2444"/>
          <p:cNvSpPr/>
          <p:nvPr/>
        </p:nvSpPr>
        <p:spPr>
          <a:xfrm>
            <a:off x="9964546" y="6257442"/>
            <a:ext cx="10274" cy="10845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5" name="object 2445"/>
          <p:cNvSpPr/>
          <p:nvPr/>
        </p:nvSpPr>
        <p:spPr>
          <a:xfrm>
            <a:off x="9546463" y="6875678"/>
            <a:ext cx="10274" cy="10831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6" name="object 2446"/>
          <p:cNvSpPr/>
          <p:nvPr/>
        </p:nvSpPr>
        <p:spPr>
          <a:xfrm>
            <a:off x="10009187" y="6496734"/>
            <a:ext cx="10261" cy="10826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7" name="object 2447"/>
          <p:cNvSpPr/>
          <p:nvPr/>
        </p:nvSpPr>
        <p:spPr>
          <a:xfrm>
            <a:off x="9549447" y="7061718"/>
            <a:ext cx="10261" cy="10828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8" name="object 2448"/>
          <p:cNvSpPr/>
          <p:nvPr/>
        </p:nvSpPr>
        <p:spPr>
          <a:xfrm>
            <a:off x="9918065" y="6413072"/>
            <a:ext cx="25666" cy="29836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9" name="object 2449"/>
          <p:cNvSpPr/>
          <p:nvPr/>
        </p:nvSpPr>
        <p:spPr>
          <a:xfrm>
            <a:off x="9491332" y="6637588"/>
            <a:ext cx="10261" cy="10831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0" name="object 2450"/>
          <p:cNvSpPr/>
          <p:nvPr/>
        </p:nvSpPr>
        <p:spPr>
          <a:xfrm>
            <a:off x="9817608" y="6507683"/>
            <a:ext cx="10261" cy="10830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1" name="object 2451"/>
          <p:cNvSpPr/>
          <p:nvPr/>
        </p:nvSpPr>
        <p:spPr>
          <a:xfrm>
            <a:off x="9686772" y="6610484"/>
            <a:ext cx="10261" cy="10828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2" name="object 2452"/>
          <p:cNvSpPr/>
          <p:nvPr/>
        </p:nvSpPr>
        <p:spPr>
          <a:xfrm>
            <a:off x="9608540" y="6863399"/>
            <a:ext cx="10248" cy="10828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3" name="object 2453"/>
          <p:cNvSpPr/>
          <p:nvPr/>
        </p:nvSpPr>
        <p:spPr>
          <a:xfrm>
            <a:off x="9472600" y="6738637"/>
            <a:ext cx="10261" cy="10829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4" name="object 2454"/>
          <p:cNvSpPr/>
          <p:nvPr/>
        </p:nvSpPr>
        <p:spPr>
          <a:xfrm>
            <a:off x="9469310" y="7098797"/>
            <a:ext cx="10261" cy="10836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5" name="object 2455"/>
          <p:cNvSpPr/>
          <p:nvPr/>
        </p:nvSpPr>
        <p:spPr>
          <a:xfrm>
            <a:off x="9893275" y="6620517"/>
            <a:ext cx="10261" cy="10830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6" name="object 2456"/>
          <p:cNvSpPr/>
          <p:nvPr/>
        </p:nvSpPr>
        <p:spPr>
          <a:xfrm>
            <a:off x="9137510" y="7117239"/>
            <a:ext cx="10261" cy="10833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7" name="object 2457"/>
          <p:cNvSpPr/>
          <p:nvPr/>
        </p:nvSpPr>
        <p:spPr>
          <a:xfrm>
            <a:off x="9864356" y="6510010"/>
            <a:ext cx="4483" cy="474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8" name="object 2458"/>
          <p:cNvSpPr/>
          <p:nvPr/>
        </p:nvSpPr>
        <p:spPr>
          <a:xfrm>
            <a:off x="9636302" y="6747126"/>
            <a:ext cx="4495" cy="4740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9" name="object 2459"/>
          <p:cNvSpPr/>
          <p:nvPr/>
        </p:nvSpPr>
        <p:spPr>
          <a:xfrm>
            <a:off x="9731311" y="6633167"/>
            <a:ext cx="4495" cy="4737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0" name="object 2460"/>
          <p:cNvSpPr/>
          <p:nvPr/>
        </p:nvSpPr>
        <p:spPr>
          <a:xfrm>
            <a:off x="9459251" y="7012336"/>
            <a:ext cx="4495" cy="473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1" name="object 2461"/>
          <p:cNvSpPr/>
          <p:nvPr/>
        </p:nvSpPr>
        <p:spPr>
          <a:xfrm>
            <a:off x="9702355" y="6552039"/>
            <a:ext cx="4495" cy="474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2" name="object 2462"/>
          <p:cNvSpPr/>
          <p:nvPr/>
        </p:nvSpPr>
        <p:spPr>
          <a:xfrm>
            <a:off x="9467063" y="6872473"/>
            <a:ext cx="4483" cy="473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3" name="object 2463"/>
          <p:cNvSpPr/>
          <p:nvPr/>
        </p:nvSpPr>
        <p:spPr>
          <a:xfrm>
            <a:off x="9299637" y="7282843"/>
            <a:ext cx="4495" cy="4742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4" name="object 2464"/>
          <p:cNvSpPr/>
          <p:nvPr/>
        </p:nvSpPr>
        <p:spPr>
          <a:xfrm>
            <a:off x="9393504" y="7035935"/>
            <a:ext cx="4483" cy="4740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5" name="object 2465"/>
          <p:cNvSpPr/>
          <p:nvPr/>
        </p:nvSpPr>
        <p:spPr>
          <a:xfrm>
            <a:off x="9254858" y="7107903"/>
            <a:ext cx="4483" cy="4740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6" name="object 2466"/>
          <p:cNvSpPr/>
          <p:nvPr/>
        </p:nvSpPr>
        <p:spPr>
          <a:xfrm>
            <a:off x="9861574" y="6576524"/>
            <a:ext cx="4495" cy="4744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7" name="object 2467"/>
          <p:cNvSpPr/>
          <p:nvPr/>
        </p:nvSpPr>
        <p:spPr>
          <a:xfrm>
            <a:off x="9390519" y="7068328"/>
            <a:ext cx="4483" cy="473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8" name="object 2468"/>
          <p:cNvSpPr/>
          <p:nvPr/>
        </p:nvSpPr>
        <p:spPr>
          <a:xfrm>
            <a:off x="9644277" y="6851087"/>
            <a:ext cx="4495" cy="4737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9" name="object 2469"/>
          <p:cNvSpPr/>
          <p:nvPr/>
        </p:nvSpPr>
        <p:spPr>
          <a:xfrm>
            <a:off x="10188600" y="6373599"/>
            <a:ext cx="4483" cy="4740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0" name="object 2470"/>
          <p:cNvSpPr/>
          <p:nvPr/>
        </p:nvSpPr>
        <p:spPr>
          <a:xfrm>
            <a:off x="10286484" y="6098286"/>
            <a:ext cx="20364" cy="23702"/>
          </a:xfrm>
          <a:prstGeom prst="rect">
            <a:avLst/>
          </a:prstGeom>
          <a:blipFill>
            <a:blip r:embed="rId2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1" name="object 2471"/>
          <p:cNvSpPr/>
          <p:nvPr/>
        </p:nvSpPr>
        <p:spPr>
          <a:xfrm>
            <a:off x="10141177" y="6209398"/>
            <a:ext cx="4495" cy="4737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2" name="object 2472"/>
          <p:cNvSpPr/>
          <p:nvPr/>
        </p:nvSpPr>
        <p:spPr>
          <a:xfrm>
            <a:off x="9632226" y="6901112"/>
            <a:ext cx="6603" cy="696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3" name="object 2473"/>
          <p:cNvSpPr/>
          <p:nvPr/>
        </p:nvSpPr>
        <p:spPr>
          <a:xfrm>
            <a:off x="9237510" y="7220603"/>
            <a:ext cx="6591" cy="696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4" name="object 2474"/>
          <p:cNvSpPr/>
          <p:nvPr/>
        </p:nvSpPr>
        <p:spPr>
          <a:xfrm>
            <a:off x="10113810" y="6399209"/>
            <a:ext cx="6604" cy="6963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5" name="object 2475"/>
          <p:cNvSpPr/>
          <p:nvPr/>
        </p:nvSpPr>
        <p:spPr>
          <a:xfrm>
            <a:off x="9697745" y="6858495"/>
            <a:ext cx="6591" cy="6963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6" name="object 2476"/>
          <p:cNvSpPr/>
          <p:nvPr/>
        </p:nvSpPr>
        <p:spPr>
          <a:xfrm>
            <a:off x="9892741" y="6697457"/>
            <a:ext cx="6604" cy="6963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7" name="object 2477"/>
          <p:cNvSpPr/>
          <p:nvPr/>
        </p:nvSpPr>
        <p:spPr>
          <a:xfrm>
            <a:off x="9998950" y="6432900"/>
            <a:ext cx="6604" cy="6963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8" name="object 2478"/>
          <p:cNvSpPr/>
          <p:nvPr/>
        </p:nvSpPr>
        <p:spPr>
          <a:xfrm>
            <a:off x="10130522" y="6158979"/>
            <a:ext cx="6591" cy="6959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9" name="object 2479"/>
          <p:cNvSpPr/>
          <p:nvPr/>
        </p:nvSpPr>
        <p:spPr>
          <a:xfrm>
            <a:off x="10062285" y="6224574"/>
            <a:ext cx="6604" cy="697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0" name="object 2480"/>
          <p:cNvSpPr/>
          <p:nvPr/>
        </p:nvSpPr>
        <p:spPr>
          <a:xfrm>
            <a:off x="9807130" y="6417714"/>
            <a:ext cx="6604" cy="6964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1" name="object 2481"/>
          <p:cNvSpPr/>
          <p:nvPr/>
        </p:nvSpPr>
        <p:spPr>
          <a:xfrm>
            <a:off x="9760890" y="6490524"/>
            <a:ext cx="6591" cy="6963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2" name="object 2482"/>
          <p:cNvSpPr/>
          <p:nvPr/>
        </p:nvSpPr>
        <p:spPr>
          <a:xfrm>
            <a:off x="9984880" y="6294799"/>
            <a:ext cx="6591" cy="6963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3" name="object 2483"/>
          <p:cNvSpPr/>
          <p:nvPr/>
        </p:nvSpPr>
        <p:spPr>
          <a:xfrm>
            <a:off x="6223012" y="6319801"/>
            <a:ext cx="10261" cy="10828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4" name="object 2484"/>
          <p:cNvSpPr/>
          <p:nvPr/>
        </p:nvSpPr>
        <p:spPr>
          <a:xfrm>
            <a:off x="6714350" y="6785741"/>
            <a:ext cx="10261" cy="10830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5" name="object 2485"/>
          <p:cNvSpPr/>
          <p:nvPr/>
        </p:nvSpPr>
        <p:spPr>
          <a:xfrm>
            <a:off x="6288684" y="6418514"/>
            <a:ext cx="10261" cy="10828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6" name="object 2486"/>
          <p:cNvSpPr/>
          <p:nvPr/>
        </p:nvSpPr>
        <p:spPr>
          <a:xfrm>
            <a:off x="6641668" y="6796030"/>
            <a:ext cx="10274" cy="10836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7" name="object 2487"/>
          <p:cNvSpPr/>
          <p:nvPr/>
        </p:nvSpPr>
        <p:spPr>
          <a:xfrm>
            <a:off x="6074524" y="6364773"/>
            <a:ext cx="10261" cy="10831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8" name="object 2488"/>
          <p:cNvSpPr/>
          <p:nvPr/>
        </p:nvSpPr>
        <p:spPr>
          <a:xfrm>
            <a:off x="6147917" y="6426871"/>
            <a:ext cx="10274" cy="10838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9" name="object 2489"/>
          <p:cNvSpPr/>
          <p:nvPr/>
        </p:nvSpPr>
        <p:spPr>
          <a:xfrm>
            <a:off x="6284264" y="6485794"/>
            <a:ext cx="10261" cy="10833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0" name="object 2490"/>
          <p:cNvSpPr/>
          <p:nvPr/>
        </p:nvSpPr>
        <p:spPr>
          <a:xfrm>
            <a:off x="6009449" y="6156744"/>
            <a:ext cx="10261" cy="10833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1" name="object 2491"/>
          <p:cNvSpPr/>
          <p:nvPr/>
        </p:nvSpPr>
        <p:spPr>
          <a:xfrm>
            <a:off x="5936488" y="5931484"/>
            <a:ext cx="10261" cy="10820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2" name="object 2492"/>
          <p:cNvSpPr/>
          <p:nvPr/>
        </p:nvSpPr>
        <p:spPr>
          <a:xfrm>
            <a:off x="5965151" y="6248780"/>
            <a:ext cx="10261" cy="10820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3" name="object 2493"/>
          <p:cNvSpPr/>
          <p:nvPr/>
        </p:nvSpPr>
        <p:spPr>
          <a:xfrm>
            <a:off x="6550748" y="6842566"/>
            <a:ext cx="10261" cy="10830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4" name="object 2494"/>
          <p:cNvSpPr/>
          <p:nvPr/>
        </p:nvSpPr>
        <p:spPr>
          <a:xfrm>
            <a:off x="6067730" y="6235535"/>
            <a:ext cx="10261" cy="10833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5" name="object 2495"/>
          <p:cNvSpPr/>
          <p:nvPr/>
        </p:nvSpPr>
        <p:spPr>
          <a:xfrm>
            <a:off x="6093548" y="6128626"/>
            <a:ext cx="10274" cy="10845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6" name="object 2496"/>
          <p:cNvSpPr/>
          <p:nvPr/>
        </p:nvSpPr>
        <p:spPr>
          <a:xfrm>
            <a:off x="6272263" y="6299971"/>
            <a:ext cx="10274" cy="10838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7" name="object 2497"/>
          <p:cNvSpPr/>
          <p:nvPr/>
        </p:nvSpPr>
        <p:spPr>
          <a:xfrm>
            <a:off x="6880873" y="7093344"/>
            <a:ext cx="11772" cy="16253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8" name="object 2498"/>
          <p:cNvSpPr/>
          <p:nvPr/>
        </p:nvSpPr>
        <p:spPr>
          <a:xfrm>
            <a:off x="6150152" y="6130188"/>
            <a:ext cx="10274" cy="10833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9" name="object 2499"/>
          <p:cNvSpPr/>
          <p:nvPr/>
        </p:nvSpPr>
        <p:spPr>
          <a:xfrm>
            <a:off x="6568249" y="6748419"/>
            <a:ext cx="10261" cy="10833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0" name="object 2500"/>
          <p:cNvSpPr/>
          <p:nvPr/>
        </p:nvSpPr>
        <p:spPr>
          <a:xfrm>
            <a:off x="6105525" y="6369475"/>
            <a:ext cx="10261" cy="10828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1" name="object 2501"/>
          <p:cNvSpPr/>
          <p:nvPr/>
        </p:nvSpPr>
        <p:spPr>
          <a:xfrm>
            <a:off x="6565277" y="6934460"/>
            <a:ext cx="10261" cy="10828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2" name="object 2502"/>
          <p:cNvSpPr/>
          <p:nvPr/>
        </p:nvSpPr>
        <p:spPr>
          <a:xfrm>
            <a:off x="6181242" y="6285814"/>
            <a:ext cx="25666" cy="29835"/>
          </a:xfrm>
          <a:prstGeom prst="rect">
            <a:avLst/>
          </a:prstGeom>
          <a:blipFill>
            <a:blip r:embed="rId2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3" name="object 2503"/>
          <p:cNvSpPr/>
          <p:nvPr/>
        </p:nvSpPr>
        <p:spPr>
          <a:xfrm>
            <a:off x="6571767" y="6542688"/>
            <a:ext cx="10261" cy="10831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4" name="object 2504"/>
          <p:cNvSpPr/>
          <p:nvPr/>
        </p:nvSpPr>
        <p:spPr>
          <a:xfrm>
            <a:off x="6297104" y="6380423"/>
            <a:ext cx="10261" cy="10831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5" name="object 2505"/>
          <p:cNvSpPr/>
          <p:nvPr/>
        </p:nvSpPr>
        <p:spPr>
          <a:xfrm>
            <a:off x="6427940" y="6483225"/>
            <a:ext cx="10261" cy="10829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6" name="object 2506"/>
          <p:cNvSpPr/>
          <p:nvPr/>
        </p:nvSpPr>
        <p:spPr>
          <a:xfrm>
            <a:off x="6506184" y="6736142"/>
            <a:ext cx="10261" cy="10826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7" name="object 2507"/>
          <p:cNvSpPr/>
          <p:nvPr/>
        </p:nvSpPr>
        <p:spPr>
          <a:xfrm>
            <a:off x="6610769" y="6636307"/>
            <a:ext cx="10261" cy="10828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8" name="object 2508"/>
          <p:cNvSpPr/>
          <p:nvPr/>
        </p:nvSpPr>
        <p:spPr>
          <a:xfrm>
            <a:off x="6645402" y="6971539"/>
            <a:ext cx="10274" cy="10838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9" name="object 2509"/>
          <p:cNvSpPr/>
          <p:nvPr/>
        </p:nvSpPr>
        <p:spPr>
          <a:xfrm>
            <a:off x="6221438" y="6493258"/>
            <a:ext cx="10261" cy="10831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0" name="object 2510"/>
          <p:cNvSpPr/>
          <p:nvPr/>
        </p:nvSpPr>
        <p:spPr>
          <a:xfrm>
            <a:off x="6977202" y="6989981"/>
            <a:ext cx="10274" cy="10831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1" name="object 2511"/>
          <p:cNvSpPr/>
          <p:nvPr/>
        </p:nvSpPr>
        <p:spPr>
          <a:xfrm>
            <a:off x="6794448" y="6901157"/>
            <a:ext cx="10261" cy="10829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2" name="object 2512"/>
          <p:cNvSpPr/>
          <p:nvPr/>
        </p:nvSpPr>
        <p:spPr>
          <a:xfrm>
            <a:off x="6256134" y="6382751"/>
            <a:ext cx="4495" cy="474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3" name="object 2513"/>
          <p:cNvSpPr/>
          <p:nvPr/>
        </p:nvSpPr>
        <p:spPr>
          <a:xfrm>
            <a:off x="6484187" y="6619867"/>
            <a:ext cx="4495" cy="474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4" name="object 2514"/>
          <p:cNvSpPr/>
          <p:nvPr/>
        </p:nvSpPr>
        <p:spPr>
          <a:xfrm>
            <a:off x="6389179" y="6505910"/>
            <a:ext cx="4483" cy="4737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5" name="object 2515"/>
          <p:cNvSpPr/>
          <p:nvPr/>
        </p:nvSpPr>
        <p:spPr>
          <a:xfrm>
            <a:off x="6661239" y="6885079"/>
            <a:ext cx="4483" cy="473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6" name="object 2516"/>
          <p:cNvSpPr/>
          <p:nvPr/>
        </p:nvSpPr>
        <p:spPr>
          <a:xfrm>
            <a:off x="6418135" y="6424781"/>
            <a:ext cx="4495" cy="474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7" name="object 2517"/>
          <p:cNvSpPr/>
          <p:nvPr/>
        </p:nvSpPr>
        <p:spPr>
          <a:xfrm>
            <a:off x="6653441" y="6745216"/>
            <a:ext cx="4483" cy="473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8" name="object 2518"/>
          <p:cNvSpPr/>
          <p:nvPr/>
        </p:nvSpPr>
        <p:spPr>
          <a:xfrm>
            <a:off x="6820852" y="7155584"/>
            <a:ext cx="4495" cy="474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9" name="object 2519"/>
          <p:cNvSpPr/>
          <p:nvPr/>
        </p:nvSpPr>
        <p:spPr>
          <a:xfrm>
            <a:off x="6726987" y="6908676"/>
            <a:ext cx="4495" cy="474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0" name="object 2520"/>
          <p:cNvSpPr/>
          <p:nvPr/>
        </p:nvSpPr>
        <p:spPr>
          <a:xfrm>
            <a:off x="6865632" y="6980643"/>
            <a:ext cx="4495" cy="474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1" name="object 2521"/>
          <p:cNvSpPr/>
          <p:nvPr/>
        </p:nvSpPr>
        <p:spPr>
          <a:xfrm>
            <a:off x="6258902" y="6449264"/>
            <a:ext cx="4495" cy="4744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2" name="object 2522"/>
          <p:cNvSpPr/>
          <p:nvPr/>
        </p:nvSpPr>
        <p:spPr>
          <a:xfrm>
            <a:off x="6729983" y="6941069"/>
            <a:ext cx="4483" cy="473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3" name="object 2523"/>
          <p:cNvSpPr/>
          <p:nvPr/>
        </p:nvSpPr>
        <p:spPr>
          <a:xfrm>
            <a:off x="6554787" y="6602338"/>
            <a:ext cx="4495" cy="474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4" name="object 2524"/>
          <p:cNvSpPr/>
          <p:nvPr/>
        </p:nvSpPr>
        <p:spPr>
          <a:xfrm>
            <a:off x="6476212" y="6723828"/>
            <a:ext cx="4483" cy="4738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5" name="object 2525"/>
          <p:cNvSpPr/>
          <p:nvPr/>
        </p:nvSpPr>
        <p:spPr>
          <a:xfrm>
            <a:off x="5931890" y="6246342"/>
            <a:ext cx="4495" cy="4737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6" name="object 2526"/>
          <p:cNvSpPr/>
          <p:nvPr/>
        </p:nvSpPr>
        <p:spPr>
          <a:xfrm>
            <a:off x="5818136" y="5971018"/>
            <a:ext cx="20363" cy="23715"/>
          </a:xfrm>
          <a:prstGeom prst="rect">
            <a:avLst/>
          </a:prstGeom>
          <a:blipFill>
            <a:blip r:embed="rId2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7" name="object 2527"/>
          <p:cNvSpPr/>
          <p:nvPr/>
        </p:nvSpPr>
        <p:spPr>
          <a:xfrm>
            <a:off x="6486156" y="6773855"/>
            <a:ext cx="6603" cy="696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8" name="object 2528"/>
          <p:cNvSpPr/>
          <p:nvPr/>
        </p:nvSpPr>
        <p:spPr>
          <a:xfrm>
            <a:off x="6004560" y="6271945"/>
            <a:ext cx="6604" cy="697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9" name="object 2529"/>
          <p:cNvSpPr/>
          <p:nvPr/>
        </p:nvSpPr>
        <p:spPr>
          <a:xfrm>
            <a:off x="6420637" y="6731236"/>
            <a:ext cx="6603" cy="6964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0" name="object 2530"/>
          <p:cNvSpPr/>
          <p:nvPr/>
        </p:nvSpPr>
        <p:spPr>
          <a:xfrm>
            <a:off x="6225641" y="6570197"/>
            <a:ext cx="6591" cy="6963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1" name="object 2531"/>
          <p:cNvSpPr/>
          <p:nvPr/>
        </p:nvSpPr>
        <p:spPr>
          <a:xfrm>
            <a:off x="6119418" y="6305643"/>
            <a:ext cx="6604" cy="6962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2" name="object 2532"/>
          <p:cNvSpPr/>
          <p:nvPr/>
        </p:nvSpPr>
        <p:spPr>
          <a:xfrm>
            <a:off x="5987859" y="6031725"/>
            <a:ext cx="6604" cy="6959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3" name="object 2533"/>
          <p:cNvSpPr/>
          <p:nvPr/>
        </p:nvSpPr>
        <p:spPr>
          <a:xfrm>
            <a:off x="6056083" y="6097320"/>
            <a:ext cx="6604" cy="695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4" name="object 2534"/>
          <p:cNvSpPr/>
          <p:nvPr/>
        </p:nvSpPr>
        <p:spPr>
          <a:xfrm>
            <a:off x="6311252" y="6290457"/>
            <a:ext cx="6591" cy="6963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5" name="object 2535"/>
          <p:cNvSpPr/>
          <p:nvPr/>
        </p:nvSpPr>
        <p:spPr>
          <a:xfrm>
            <a:off x="6357492" y="6363266"/>
            <a:ext cx="6604" cy="696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6" name="object 2536"/>
          <p:cNvSpPr/>
          <p:nvPr/>
        </p:nvSpPr>
        <p:spPr>
          <a:xfrm>
            <a:off x="5881116" y="5931217"/>
            <a:ext cx="6604" cy="695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7" name="object 2537"/>
          <p:cNvSpPr/>
          <p:nvPr/>
        </p:nvSpPr>
        <p:spPr>
          <a:xfrm>
            <a:off x="6133503" y="6167539"/>
            <a:ext cx="6604" cy="695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8" name="object 2538"/>
          <p:cNvSpPr/>
          <p:nvPr/>
        </p:nvSpPr>
        <p:spPr>
          <a:xfrm>
            <a:off x="9565703" y="6598729"/>
            <a:ext cx="108546" cy="234619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9" name="object 2539"/>
          <p:cNvSpPr/>
          <p:nvPr/>
        </p:nvSpPr>
        <p:spPr>
          <a:xfrm>
            <a:off x="9599586" y="6622709"/>
            <a:ext cx="42545" cy="198755"/>
          </a:xfrm>
          <a:custGeom>
            <a:avLst/>
            <a:gdLst/>
            <a:ahLst/>
            <a:cxnLst/>
            <a:rect l="l" t="t" r="r" b="b"/>
            <a:pathLst>
              <a:path w="42545" h="198754">
                <a:moveTo>
                  <a:pt x="41986" y="0"/>
                </a:moveTo>
                <a:lnTo>
                  <a:pt x="40449" y="1752"/>
                </a:lnTo>
                <a:lnTo>
                  <a:pt x="39382" y="3022"/>
                </a:lnTo>
                <a:lnTo>
                  <a:pt x="37884" y="4521"/>
                </a:lnTo>
                <a:lnTo>
                  <a:pt x="36019" y="6934"/>
                </a:lnTo>
                <a:lnTo>
                  <a:pt x="34467" y="9055"/>
                </a:lnTo>
                <a:lnTo>
                  <a:pt x="32219" y="11696"/>
                </a:lnTo>
                <a:lnTo>
                  <a:pt x="30149" y="15087"/>
                </a:lnTo>
                <a:lnTo>
                  <a:pt x="27889" y="18338"/>
                </a:lnTo>
                <a:lnTo>
                  <a:pt x="25692" y="22250"/>
                </a:lnTo>
                <a:lnTo>
                  <a:pt x="23406" y="26555"/>
                </a:lnTo>
                <a:lnTo>
                  <a:pt x="20053" y="33413"/>
                </a:lnTo>
                <a:lnTo>
                  <a:pt x="17970" y="38354"/>
                </a:lnTo>
                <a:lnTo>
                  <a:pt x="16865" y="40919"/>
                </a:lnTo>
                <a:lnTo>
                  <a:pt x="5332" y="82423"/>
                </a:lnTo>
                <a:lnTo>
                  <a:pt x="661" y="123869"/>
                </a:lnTo>
                <a:lnTo>
                  <a:pt x="0" y="139128"/>
                </a:lnTo>
                <a:lnTo>
                  <a:pt x="57" y="150612"/>
                </a:lnTo>
                <a:lnTo>
                  <a:pt x="2184" y="189826"/>
                </a:lnTo>
                <a:lnTo>
                  <a:pt x="3225" y="198678"/>
                </a:lnTo>
                <a:lnTo>
                  <a:pt x="2938" y="195478"/>
                </a:lnTo>
                <a:lnTo>
                  <a:pt x="2493" y="189784"/>
                </a:lnTo>
                <a:lnTo>
                  <a:pt x="1902" y="179567"/>
                </a:lnTo>
                <a:lnTo>
                  <a:pt x="1447" y="166306"/>
                </a:lnTo>
                <a:lnTo>
                  <a:pt x="1357" y="161467"/>
                </a:lnTo>
                <a:lnTo>
                  <a:pt x="1471" y="142046"/>
                </a:lnTo>
                <a:lnTo>
                  <a:pt x="5137" y="94983"/>
                </a:lnTo>
                <a:lnTo>
                  <a:pt x="8293" y="76174"/>
                </a:lnTo>
                <a:lnTo>
                  <a:pt x="9525" y="69926"/>
                </a:lnTo>
                <a:lnTo>
                  <a:pt x="11154" y="63461"/>
                </a:lnTo>
                <a:lnTo>
                  <a:pt x="13474" y="55079"/>
                </a:lnTo>
                <a:lnTo>
                  <a:pt x="14427" y="52260"/>
                </a:lnTo>
                <a:lnTo>
                  <a:pt x="15240" y="49453"/>
                </a:lnTo>
                <a:lnTo>
                  <a:pt x="17157" y="44005"/>
                </a:lnTo>
                <a:lnTo>
                  <a:pt x="18046" y="41376"/>
                </a:lnTo>
                <a:lnTo>
                  <a:pt x="21094" y="33858"/>
                </a:lnTo>
                <a:lnTo>
                  <a:pt x="23253" y="29210"/>
                </a:lnTo>
                <a:lnTo>
                  <a:pt x="24257" y="27000"/>
                </a:lnTo>
                <a:lnTo>
                  <a:pt x="28536" y="18745"/>
                </a:lnTo>
                <a:lnTo>
                  <a:pt x="30670" y="15405"/>
                </a:lnTo>
                <a:lnTo>
                  <a:pt x="32626" y="11988"/>
                </a:lnTo>
                <a:lnTo>
                  <a:pt x="34772" y="9283"/>
                </a:lnTo>
                <a:lnTo>
                  <a:pt x="36473" y="6781"/>
                </a:lnTo>
                <a:lnTo>
                  <a:pt x="38049" y="4660"/>
                </a:lnTo>
                <a:lnTo>
                  <a:pt x="39619" y="2933"/>
                </a:lnTo>
                <a:lnTo>
                  <a:pt x="41986" y="0"/>
                </a:lnTo>
                <a:close/>
              </a:path>
            </a:pathLst>
          </a:custGeom>
          <a:solidFill>
            <a:srgbClr val="4845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0" name="object 2540"/>
          <p:cNvSpPr/>
          <p:nvPr/>
        </p:nvSpPr>
        <p:spPr>
          <a:xfrm>
            <a:off x="9460724" y="6598731"/>
            <a:ext cx="287553" cy="239152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1" name="object 2541"/>
          <p:cNvSpPr/>
          <p:nvPr/>
        </p:nvSpPr>
        <p:spPr>
          <a:xfrm>
            <a:off x="9601808" y="6737021"/>
            <a:ext cx="117475" cy="86995"/>
          </a:xfrm>
          <a:custGeom>
            <a:avLst/>
            <a:gdLst/>
            <a:ahLst/>
            <a:cxnLst/>
            <a:rect l="l" t="t" r="r" b="b"/>
            <a:pathLst>
              <a:path w="117475" h="86995">
                <a:moveTo>
                  <a:pt x="117449" y="0"/>
                </a:moveTo>
                <a:lnTo>
                  <a:pt x="116852" y="50"/>
                </a:lnTo>
                <a:lnTo>
                  <a:pt x="114680" y="317"/>
                </a:lnTo>
                <a:lnTo>
                  <a:pt x="112990" y="419"/>
                </a:lnTo>
                <a:lnTo>
                  <a:pt x="111048" y="736"/>
                </a:lnTo>
                <a:lnTo>
                  <a:pt x="109042" y="1130"/>
                </a:lnTo>
                <a:lnTo>
                  <a:pt x="106565" y="1435"/>
                </a:lnTo>
                <a:lnTo>
                  <a:pt x="103809" y="2222"/>
                </a:lnTo>
                <a:lnTo>
                  <a:pt x="101028" y="2857"/>
                </a:lnTo>
                <a:lnTo>
                  <a:pt x="97955" y="3860"/>
                </a:lnTo>
                <a:lnTo>
                  <a:pt x="57975" y="25717"/>
                </a:lnTo>
                <a:lnTo>
                  <a:pt x="27317" y="53340"/>
                </a:lnTo>
                <a:lnTo>
                  <a:pt x="1320" y="84582"/>
                </a:lnTo>
                <a:lnTo>
                  <a:pt x="0" y="86512"/>
                </a:lnTo>
                <a:lnTo>
                  <a:pt x="5575" y="78981"/>
                </a:lnTo>
                <a:lnTo>
                  <a:pt x="14820" y="68465"/>
                </a:lnTo>
                <a:lnTo>
                  <a:pt x="46101" y="37035"/>
                </a:lnTo>
                <a:lnTo>
                  <a:pt x="62420" y="23990"/>
                </a:lnTo>
                <a:lnTo>
                  <a:pt x="66141" y="21272"/>
                </a:lnTo>
                <a:lnTo>
                  <a:pt x="69900" y="18796"/>
                </a:lnTo>
                <a:lnTo>
                  <a:pt x="75450" y="15316"/>
                </a:lnTo>
                <a:lnTo>
                  <a:pt x="77330" y="14287"/>
                </a:lnTo>
                <a:lnTo>
                  <a:pt x="79133" y="13208"/>
                </a:lnTo>
                <a:lnTo>
                  <a:pt x="103924" y="2667"/>
                </a:lnTo>
                <a:lnTo>
                  <a:pt x="106629" y="1803"/>
                </a:lnTo>
                <a:lnTo>
                  <a:pt x="109093" y="1409"/>
                </a:lnTo>
                <a:lnTo>
                  <a:pt x="113093" y="546"/>
                </a:lnTo>
                <a:lnTo>
                  <a:pt x="114770" y="406"/>
                </a:lnTo>
                <a:lnTo>
                  <a:pt x="115773" y="241"/>
                </a:lnTo>
                <a:lnTo>
                  <a:pt x="117449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2" name="object 2542"/>
          <p:cNvSpPr/>
          <p:nvPr/>
        </p:nvSpPr>
        <p:spPr>
          <a:xfrm>
            <a:off x="9595779" y="6730631"/>
            <a:ext cx="152498" cy="114719"/>
          </a:xfrm>
          <a:prstGeom prst="rect">
            <a:avLst/>
          </a:prstGeom>
          <a:blipFill>
            <a:blip r:embed="rId2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3" name="object 2543"/>
          <p:cNvSpPr/>
          <p:nvPr/>
        </p:nvSpPr>
        <p:spPr>
          <a:xfrm>
            <a:off x="9494690" y="6654980"/>
            <a:ext cx="72390" cy="172720"/>
          </a:xfrm>
          <a:custGeom>
            <a:avLst/>
            <a:gdLst/>
            <a:ahLst/>
            <a:cxnLst/>
            <a:rect l="l" t="t" r="r" b="b"/>
            <a:pathLst>
              <a:path w="72390" h="172720">
                <a:moveTo>
                  <a:pt x="0" y="0"/>
                </a:moveTo>
                <a:lnTo>
                  <a:pt x="1689" y="1358"/>
                </a:lnTo>
                <a:lnTo>
                  <a:pt x="2755" y="2260"/>
                </a:lnTo>
                <a:lnTo>
                  <a:pt x="4419" y="3467"/>
                </a:lnTo>
                <a:lnTo>
                  <a:pt x="6350" y="5232"/>
                </a:lnTo>
                <a:lnTo>
                  <a:pt x="8242" y="7035"/>
                </a:lnTo>
                <a:lnTo>
                  <a:pt x="10680" y="9080"/>
                </a:lnTo>
                <a:lnTo>
                  <a:pt x="13081" y="11810"/>
                </a:lnTo>
                <a:lnTo>
                  <a:pt x="15621" y="14414"/>
                </a:lnTo>
                <a:lnTo>
                  <a:pt x="21005" y="21081"/>
                </a:lnTo>
                <a:lnTo>
                  <a:pt x="25171" y="26695"/>
                </a:lnTo>
                <a:lnTo>
                  <a:pt x="29286" y="32905"/>
                </a:lnTo>
                <a:lnTo>
                  <a:pt x="33324" y="39674"/>
                </a:lnTo>
                <a:lnTo>
                  <a:pt x="34582" y="42062"/>
                </a:lnTo>
                <a:lnTo>
                  <a:pt x="35979" y="44437"/>
                </a:lnTo>
                <a:lnTo>
                  <a:pt x="39801" y="51892"/>
                </a:lnTo>
                <a:lnTo>
                  <a:pt x="42291" y="57099"/>
                </a:lnTo>
                <a:lnTo>
                  <a:pt x="44564" y="62522"/>
                </a:lnTo>
                <a:lnTo>
                  <a:pt x="46875" y="67919"/>
                </a:lnTo>
                <a:lnTo>
                  <a:pt x="58916" y="104452"/>
                </a:lnTo>
                <a:lnTo>
                  <a:pt x="67500" y="142633"/>
                </a:lnTo>
                <a:lnTo>
                  <a:pt x="71907" y="172199"/>
                </a:lnTo>
                <a:lnTo>
                  <a:pt x="71716" y="169214"/>
                </a:lnTo>
                <a:lnTo>
                  <a:pt x="64833" y="123164"/>
                </a:lnTo>
                <a:lnTo>
                  <a:pt x="52501" y="78600"/>
                </a:lnTo>
                <a:lnTo>
                  <a:pt x="45935" y="61937"/>
                </a:lnTo>
                <a:lnTo>
                  <a:pt x="43624" y="56514"/>
                </a:lnTo>
                <a:lnTo>
                  <a:pt x="41059" y="51269"/>
                </a:lnTo>
                <a:lnTo>
                  <a:pt x="38493" y="46278"/>
                </a:lnTo>
                <a:lnTo>
                  <a:pt x="37172" y="43789"/>
                </a:lnTo>
                <a:lnTo>
                  <a:pt x="35775" y="41389"/>
                </a:lnTo>
                <a:lnTo>
                  <a:pt x="34467" y="39027"/>
                </a:lnTo>
                <a:lnTo>
                  <a:pt x="31623" y="34467"/>
                </a:lnTo>
                <a:lnTo>
                  <a:pt x="30276" y="32270"/>
                </a:lnTo>
                <a:lnTo>
                  <a:pt x="26009" y="26098"/>
                </a:lnTo>
                <a:lnTo>
                  <a:pt x="21742" y="20535"/>
                </a:lnTo>
                <a:lnTo>
                  <a:pt x="18846" y="17056"/>
                </a:lnTo>
                <a:lnTo>
                  <a:pt x="16129" y="13944"/>
                </a:lnTo>
                <a:lnTo>
                  <a:pt x="13487" y="11417"/>
                </a:lnTo>
                <a:lnTo>
                  <a:pt x="10985" y="8750"/>
                </a:lnTo>
                <a:lnTo>
                  <a:pt x="8483" y="6781"/>
                </a:lnTo>
                <a:lnTo>
                  <a:pt x="6540" y="5029"/>
                </a:lnTo>
                <a:lnTo>
                  <a:pt x="4546" y="3314"/>
                </a:lnTo>
                <a:lnTo>
                  <a:pt x="2844" y="2171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4" name="object 2544"/>
          <p:cNvSpPr/>
          <p:nvPr/>
        </p:nvSpPr>
        <p:spPr>
          <a:xfrm>
            <a:off x="9410852" y="6639409"/>
            <a:ext cx="167421" cy="203947"/>
          </a:xfrm>
          <a:prstGeom prst="rect">
            <a:avLst/>
          </a:prstGeom>
          <a:blipFill>
            <a:blip r:embed="rId2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5" name="object 2545"/>
          <p:cNvSpPr/>
          <p:nvPr/>
        </p:nvSpPr>
        <p:spPr>
          <a:xfrm>
            <a:off x="9599104" y="6798331"/>
            <a:ext cx="61594" cy="33655"/>
          </a:xfrm>
          <a:custGeom>
            <a:avLst/>
            <a:gdLst/>
            <a:ahLst/>
            <a:cxnLst/>
            <a:rect l="l" t="t" r="r" b="b"/>
            <a:pathLst>
              <a:path w="61595" h="33654">
                <a:moveTo>
                  <a:pt x="53047" y="0"/>
                </a:moveTo>
                <a:lnTo>
                  <a:pt x="51435" y="0"/>
                </a:lnTo>
                <a:lnTo>
                  <a:pt x="49695" y="215"/>
                </a:lnTo>
                <a:lnTo>
                  <a:pt x="44030" y="749"/>
                </a:lnTo>
                <a:lnTo>
                  <a:pt x="42049" y="1015"/>
                </a:lnTo>
                <a:lnTo>
                  <a:pt x="37795" y="1904"/>
                </a:lnTo>
                <a:lnTo>
                  <a:pt x="35610" y="2260"/>
                </a:lnTo>
                <a:lnTo>
                  <a:pt x="33489" y="3111"/>
                </a:lnTo>
                <a:lnTo>
                  <a:pt x="31242" y="3759"/>
                </a:lnTo>
                <a:lnTo>
                  <a:pt x="28994" y="4343"/>
                </a:lnTo>
                <a:lnTo>
                  <a:pt x="26860" y="5422"/>
                </a:lnTo>
                <a:lnTo>
                  <a:pt x="22491" y="7226"/>
                </a:lnTo>
                <a:lnTo>
                  <a:pt x="20523" y="8597"/>
                </a:lnTo>
                <a:lnTo>
                  <a:pt x="18478" y="9702"/>
                </a:lnTo>
                <a:lnTo>
                  <a:pt x="16598" y="11087"/>
                </a:lnTo>
                <a:lnTo>
                  <a:pt x="14630" y="12293"/>
                </a:lnTo>
                <a:lnTo>
                  <a:pt x="11366" y="15239"/>
                </a:lnTo>
                <a:lnTo>
                  <a:pt x="10541" y="15951"/>
                </a:lnTo>
                <a:lnTo>
                  <a:pt x="9817" y="16725"/>
                </a:lnTo>
                <a:lnTo>
                  <a:pt x="8432" y="18262"/>
                </a:lnTo>
                <a:lnTo>
                  <a:pt x="7023" y="19723"/>
                </a:lnTo>
                <a:lnTo>
                  <a:pt x="5969" y="21348"/>
                </a:lnTo>
                <a:lnTo>
                  <a:pt x="4889" y="22745"/>
                </a:lnTo>
                <a:lnTo>
                  <a:pt x="2908" y="25679"/>
                </a:lnTo>
                <a:lnTo>
                  <a:pt x="927" y="30276"/>
                </a:lnTo>
                <a:lnTo>
                  <a:pt x="218" y="32245"/>
                </a:lnTo>
                <a:lnTo>
                  <a:pt x="0" y="33350"/>
                </a:lnTo>
                <a:lnTo>
                  <a:pt x="419" y="32194"/>
                </a:lnTo>
                <a:lnTo>
                  <a:pt x="2247" y="28638"/>
                </a:lnTo>
                <a:lnTo>
                  <a:pt x="3759" y="26200"/>
                </a:lnTo>
                <a:lnTo>
                  <a:pt x="5867" y="23456"/>
                </a:lnTo>
                <a:lnTo>
                  <a:pt x="6997" y="22148"/>
                </a:lnTo>
                <a:lnTo>
                  <a:pt x="8115" y="20637"/>
                </a:lnTo>
                <a:lnTo>
                  <a:pt x="9550" y="19329"/>
                </a:lnTo>
                <a:lnTo>
                  <a:pt x="10909" y="17881"/>
                </a:lnTo>
                <a:lnTo>
                  <a:pt x="14160" y="15201"/>
                </a:lnTo>
                <a:lnTo>
                  <a:pt x="15773" y="13817"/>
                </a:lnTo>
                <a:lnTo>
                  <a:pt x="17716" y="12674"/>
                </a:lnTo>
                <a:lnTo>
                  <a:pt x="19532" y="11391"/>
                </a:lnTo>
                <a:lnTo>
                  <a:pt x="21539" y="10363"/>
                </a:lnTo>
                <a:lnTo>
                  <a:pt x="23469" y="9093"/>
                </a:lnTo>
                <a:lnTo>
                  <a:pt x="25603" y="8242"/>
                </a:lnTo>
                <a:lnTo>
                  <a:pt x="27698" y="7353"/>
                </a:lnTo>
                <a:lnTo>
                  <a:pt x="29705" y="6248"/>
                </a:lnTo>
                <a:lnTo>
                  <a:pt x="31889" y="5638"/>
                </a:lnTo>
                <a:lnTo>
                  <a:pt x="34048" y="4978"/>
                </a:lnTo>
                <a:lnTo>
                  <a:pt x="36118" y="4076"/>
                </a:lnTo>
                <a:lnTo>
                  <a:pt x="38239" y="3708"/>
                </a:lnTo>
                <a:lnTo>
                  <a:pt x="40335" y="3263"/>
                </a:lnTo>
                <a:lnTo>
                  <a:pt x="42341" y="2679"/>
                </a:lnTo>
                <a:lnTo>
                  <a:pt x="44284" y="2285"/>
                </a:lnTo>
                <a:lnTo>
                  <a:pt x="49822" y="1409"/>
                </a:lnTo>
                <a:lnTo>
                  <a:pt x="53225" y="812"/>
                </a:lnTo>
                <a:lnTo>
                  <a:pt x="56146" y="774"/>
                </a:lnTo>
                <a:lnTo>
                  <a:pt x="58178" y="507"/>
                </a:lnTo>
                <a:lnTo>
                  <a:pt x="61366" y="203"/>
                </a:lnTo>
                <a:lnTo>
                  <a:pt x="58140" y="101"/>
                </a:lnTo>
                <a:lnTo>
                  <a:pt x="55880" y="76"/>
                </a:lnTo>
                <a:lnTo>
                  <a:pt x="53047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6" name="object 2546"/>
          <p:cNvSpPr/>
          <p:nvPr/>
        </p:nvSpPr>
        <p:spPr>
          <a:xfrm>
            <a:off x="9597250" y="6780390"/>
            <a:ext cx="111772" cy="59296"/>
          </a:xfrm>
          <a:prstGeom prst="rect">
            <a:avLst/>
          </a:prstGeom>
          <a:blipFill>
            <a:blip r:embed="rId2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7" name="object 2547"/>
          <p:cNvSpPr/>
          <p:nvPr/>
        </p:nvSpPr>
        <p:spPr>
          <a:xfrm>
            <a:off x="9493572" y="6749219"/>
            <a:ext cx="56515" cy="66675"/>
          </a:xfrm>
          <a:custGeom>
            <a:avLst/>
            <a:gdLst/>
            <a:ahLst/>
            <a:cxnLst/>
            <a:rect l="l" t="t" r="r" b="b"/>
            <a:pathLst>
              <a:path w="56515" h="66675">
                <a:moveTo>
                  <a:pt x="0" y="0"/>
                </a:moveTo>
                <a:lnTo>
                  <a:pt x="1079" y="838"/>
                </a:lnTo>
                <a:lnTo>
                  <a:pt x="2870" y="2438"/>
                </a:lnTo>
                <a:lnTo>
                  <a:pt x="4673" y="3975"/>
                </a:lnTo>
                <a:lnTo>
                  <a:pt x="7124" y="6350"/>
                </a:lnTo>
                <a:lnTo>
                  <a:pt x="10134" y="9131"/>
                </a:lnTo>
                <a:lnTo>
                  <a:pt x="11633" y="10490"/>
                </a:lnTo>
                <a:lnTo>
                  <a:pt x="13144" y="12128"/>
                </a:lnTo>
                <a:lnTo>
                  <a:pt x="14808" y="13766"/>
                </a:lnTo>
                <a:lnTo>
                  <a:pt x="16446" y="15455"/>
                </a:lnTo>
                <a:lnTo>
                  <a:pt x="18249" y="17132"/>
                </a:lnTo>
                <a:lnTo>
                  <a:pt x="23482" y="22860"/>
                </a:lnTo>
                <a:lnTo>
                  <a:pt x="25311" y="24815"/>
                </a:lnTo>
                <a:lnTo>
                  <a:pt x="27178" y="26746"/>
                </a:lnTo>
                <a:lnTo>
                  <a:pt x="30619" y="30962"/>
                </a:lnTo>
                <a:lnTo>
                  <a:pt x="35839" y="37172"/>
                </a:lnTo>
                <a:lnTo>
                  <a:pt x="37630" y="39192"/>
                </a:lnTo>
                <a:lnTo>
                  <a:pt x="39065" y="41427"/>
                </a:lnTo>
                <a:lnTo>
                  <a:pt x="40614" y="43434"/>
                </a:lnTo>
                <a:lnTo>
                  <a:pt x="45046" y="49326"/>
                </a:lnTo>
                <a:lnTo>
                  <a:pt x="46507" y="51168"/>
                </a:lnTo>
                <a:lnTo>
                  <a:pt x="48806" y="54762"/>
                </a:lnTo>
                <a:lnTo>
                  <a:pt x="56324" y="66141"/>
                </a:lnTo>
                <a:lnTo>
                  <a:pt x="49326" y="54406"/>
                </a:lnTo>
                <a:lnTo>
                  <a:pt x="48298" y="52641"/>
                </a:lnTo>
                <a:lnTo>
                  <a:pt x="47142" y="50723"/>
                </a:lnTo>
                <a:lnTo>
                  <a:pt x="45745" y="48856"/>
                </a:lnTo>
                <a:lnTo>
                  <a:pt x="41440" y="42824"/>
                </a:lnTo>
                <a:lnTo>
                  <a:pt x="39878" y="40779"/>
                </a:lnTo>
                <a:lnTo>
                  <a:pt x="38468" y="38544"/>
                </a:lnTo>
                <a:lnTo>
                  <a:pt x="36690" y="36499"/>
                </a:lnTo>
                <a:lnTo>
                  <a:pt x="29768" y="28105"/>
                </a:lnTo>
                <a:lnTo>
                  <a:pt x="28003" y="26022"/>
                </a:lnTo>
                <a:lnTo>
                  <a:pt x="26111" y="24091"/>
                </a:lnTo>
                <a:lnTo>
                  <a:pt x="24244" y="22123"/>
                </a:lnTo>
                <a:lnTo>
                  <a:pt x="18961" y="16433"/>
                </a:lnTo>
                <a:lnTo>
                  <a:pt x="17094" y="14808"/>
                </a:lnTo>
                <a:lnTo>
                  <a:pt x="15417" y="13157"/>
                </a:lnTo>
                <a:lnTo>
                  <a:pt x="13677" y="11557"/>
                </a:lnTo>
                <a:lnTo>
                  <a:pt x="12141" y="9969"/>
                </a:lnTo>
                <a:lnTo>
                  <a:pt x="10553" y="8661"/>
                </a:lnTo>
                <a:lnTo>
                  <a:pt x="4432" y="3200"/>
                </a:lnTo>
                <a:lnTo>
                  <a:pt x="0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8" name="object 2548"/>
          <p:cNvSpPr/>
          <p:nvPr/>
        </p:nvSpPr>
        <p:spPr>
          <a:xfrm>
            <a:off x="9410872" y="6632244"/>
            <a:ext cx="186772" cy="211109"/>
          </a:xfrm>
          <a:prstGeom prst="rect">
            <a:avLst/>
          </a:prstGeom>
          <a:blipFill>
            <a:blip r:embed="rId2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9" name="object 2549"/>
          <p:cNvSpPr/>
          <p:nvPr/>
        </p:nvSpPr>
        <p:spPr>
          <a:xfrm>
            <a:off x="9587270" y="6718672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5">
                <a:moveTo>
                  <a:pt x="0" y="0"/>
                </a:moveTo>
                <a:lnTo>
                  <a:pt x="0" y="86868"/>
                </a:lnTo>
              </a:path>
            </a:pathLst>
          </a:custGeom>
          <a:ln w="4787">
            <a:solidFill>
              <a:srgbClr val="4A47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0" name="object 2550"/>
          <p:cNvSpPr/>
          <p:nvPr/>
        </p:nvSpPr>
        <p:spPr>
          <a:xfrm>
            <a:off x="9416226" y="6786393"/>
            <a:ext cx="131445" cy="45085"/>
          </a:xfrm>
          <a:custGeom>
            <a:avLst/>
            <a:gdLst/>
            <a:ahLst/>
            <a:cxnLst/>
            <a:rect l="l" t="t" r="r" b="b"/>
            <a:pathLst>
              <a:path w="131445" h="45084">
                <a:moveTo>
                  <a:pt x="36989" y="584"/>
                </a:moveTo>
                <a:lnTo>
                  <a:pt x="10134" y="584"/>
                </a:lnTo>
                <a:lnTo>
                  <a:pt x="22504" y="825"/>
                </a:lnTo>
                <a:lnTo>
                  <a:pt x="25857" y="952"/>
                </a:lnTo>
                <a:lnTo>
                  <a:pt x="29540" y="990"/>
                </a:lnTo>
                <a:lnTo>
                  <a:pt x="33362" y="1270"/>
                </a:lnTo>
                <a:lnTo>
                  <a:pt x="41300" y="1765"/>
                </a:lnTo>
                <a:lnTo>
                  <a:pt x="45465" y="2260"/>
                </a:lnTo>
                <a:lnTo>
                  <a:pt x="49656" y="2616"/>
                </a:lnTo>
                <a:lnTo>
                  <a:pt x="53962" y="3263"/>
                </a:lnTo>
                <a:lnTo>
                  <a:pt x="58318" y="3987"/>
                </a:lnTo>
                <a:lnTo>
                  <a:pt x="60566" y="4254"/>
                </a:lnTo>
                <a:lnTo>
                  <a:pt x="62708" y="4800"/>
                </a:lnTo>
                <a:lnTo>
                  <a:pt x="64820" y="5372"/>
                </a:lnTo>
                <a:lnTo>
                  <a:pt x="66916" y="6032"/>
                </a:lnTo>
                <a:lnTo>
                  <a:pt x="69176" y="6337"/>
                </a:lnTo>
                <a:lnTo>
                  <a:pt x="71196" y="7264"/>
                </a:lnTo>
                <a:lnTo>
                  <a:pt x="73215" y="8153"/>
                </a:lnTo>
                <a:lnTo>
                  <a:pt x="75298" y="8940"/>
                </a:lnTo>
                <a:lnTo>
                  <a:pt x="77279" y="9918"/>
                </a:lnTo>
                <a:lnTo>
                  <a:pt x="79120" y="11137"/>
                </a:lnTo>
                <a:lnTo>
                  <a:pt x="81025" y="12230"/>
                </a:lnTo>
                <a:lnTo>
                  <a:pt x="82803" y="13525"/>
                </a:lnTo>
                <a:lnTo>
                  <a:pt x="86245" y="16230"/>
                </a:lnTo>
                <a:lnTo>
                  <a:pt x="89357" y="19253"/>
                </a:lnTo>
                <a:lnTo>
                  <a:pt x="92608" y="21996"/>
                </a:lnTo>
                <a:lnTo>
                  <a:pt x="94272" y="23355"/>
                </a:lnTo>
                <a:lnTo>
                  <a:pt x="95821" y="24739"/>
                </a:lnTo>
                <a:lnTo>
                  <a:pt x="97637" y="25755"/>
                </a:lnTo>
                <a:lnTo>
                  <a:pt x="99402" y="26809"/>
                </a:lnTo>
                <a:lnTo>
                  <a:pt x="101028" y="28092"/>
                </a:lnTo>
                <a:lnTo>
                  <a:pt x="102869" y="28689"/>
                </a:lnTo>
                <a:lnTo>
                  <a:pt x="106413" y="30162"/>
                </a:lnTo>
                <a:lnTo>
                  <a:pt x="108115" y="30848"/>
                </a:lnTo>
                <a:lnTo>
                  <a:pt x="113042" y="32639"/>
                </a:lnTo>
                <a:lnTo>
                  <a:pt x="114655" y="33134"/>
                </a:lnTo>
                <a:lnTo>
                  <a:pt x="116090" y="33870"/>
                </a:lnTo>
                <a:lnTo>
                  <a:pt x="117487" y="34480"/>
                </a:lnTo>
                <a:lnTo>
                  <a:pt x="118884" y="35128"/>
                </a:lnTo>
                <a:lnTo>
                  <a:pt x="120230" y="35648"/>
                </a:lnTo>
                <a:lnTo>
                  <a:pt x="121386" y="36372"/>
                </a:lnTo>
                <a:lnTo>
                  <a:pt x="123837" y="37642"/>
                </a:lnTo>
                <a:lnTo>
                  <a:pt x="125780" y="39014"/>
                </a:lnTo>
                <a:lnTo>
                  <a:pt x="131419" y="44780"/>
                </a:lnTo>
                <a:lnTo>
                  <a:pt x="131190" y="44259"/>
                </a:lnTo>
                <a:lnTo>
                  <a:pt x="130606" y="43370"/>
                </a:lnTo>
                <a:lnTo>
                  <a:pt x="130251" y="42951"/>
                </a:lnTo>
                <a:lnTo>
                  <a:pt x="129870" y="42456"/>
                </a:lnTo>
                <a:lnTo>
                  <a:pt x="121627" y="35966"/>
                </a:lnTo>
                <a:lnTo>
                  <a:pt x="120484" y="35179"/>
                </a:lnTo>
                <a:lnTo>
                  <a:pt x="119138" y="34607"/>
                </a:lnTo>
                <a:lnTo>
                  <a:pt x="114922" y="32512"/>
                </a:lnTo>
                <a:lnTo>
                  <a:pt x="113283" y="31953"/>
                </a:lnTo>
                <a:lnTo>
                  <a:pt x="108369" y="30099"/>
                </a:lnTo>
                <a:lnTo>
                  <a:pt x="103212" y="27901"/>
                </a:lnTo>
                <a:lnTo>
                  <a:pt x="101358" y="27266"/>
                </a:lnTo>
                <a:lnTo>
                  <a:pt x="99821" y="26009"/>
                </a:lnTo>
                <a:lnTo>
                  <a:pt x="98145" y="24968"/>
                </a:lnTo>
                <a:lnTo>
                  <a:pt x="96392" y="23977"/>
                </a:lnTo>
                <a:lnTo>
                  <a:pt x="94868" y="22580"/>
                </a:lnTo>
                <a:lnTo>
                  <a:pt x="90106" y="18503"/>
                </a:lnTo>
                <a:lnTo>
                  <a:pt x="87007" y="15405"/>
                </a:lnTo>
                <a:lnTo>
                  <a:pt x="83502" y="12598"/>
                </a:lnTo>
                <a:lnTo>
                  <a:pt x="81724" y="11239"/>
                </a:lnTo>
                <a:lnTo>
                  <a:pt x="79768" y="10096"/>
                </a:lnTo>
                <a:lnTo>
                  <a:pt x="77876" y="8826"/>
                </a:lnTo>
                <a:lnTo>
                  <a:pt x="75869" y="7797"/>
                </a:lnTo>
                <a:lnTo>
                  <a:pt x="73736" y="6946"/>
                </a:lnTo>
                <a:lnTo>
                  <a:pt x="71666" y="5981"/>
                </a:lnTo>
                <a:lnTo>
                  <a:pt x="69570" y="5067"/>
                </a:lnTo>
                <a:lnTo>
                  <a:pt x="67253" y="4787"/>
                </a:lnTo>
                <a:lnTo>
                  <a:pt x="65112" y="4165"/>
                </a:lnTo>
                <a:lnTo>
                  <a:pt x="62928" y="3581"/>
                </a:lnTo>
                <a:lnTo>
                  <a:pt x="60718" y="3048"/>
                </a:lnTo>
                <a:lnTo>
                  <a:pt x="58508" y="2819"/>
                </a:lnTo>
                <a:lnTo>
                  <a:pt x="49809" y="1549"/>
                </a:lnTo>
                <a:lnTo>
                  <a:pt x="45580" y="1244"/>
                </a:lnTo>
                <a:lnTo>
                  <a:pt x="41363" y="812"/>
                </a:lnTo>
                <a:lnTo>
                  <a:pt x="36989" y="584"/>
                </a:lnTo>
                <a:close/>
              </a:path>
              <a:path w="131445" h="45084">
                <a:moveTo>
                  <a:pt x="15760" y="0"/>
                </a:moveTo>
                <a:lnTo>
                  <a:pt x="6184" y="393"/>
                </a:lnTo>
                <a:lnTo>
                  <a:pt x="0" y="723"/>
                </a:lnTo>
                <a:lnTo>
                  <a:pt x="6210" y="609"/>
                </a:lnTo>
                <a:lnTo>
                  <a:pt x="36989" y="584"/>
                </a:lnTo>
                <a:lnTo>
                  <a:pt x="33413" y="431"/>
                </a:lnTo>
                <a:lnTo>
                  <a:pt x="29920" y="190"/>
                </a:lnTo>
                <a:lnTo>
                  <a:pt x="25895" y="190"/>
                </a:lnTo>
                <a:lnTo>
                  <a:pt x="22517" y="88"/>
                </a:lnTo>
                <a:lnTo>
                  <a:pt x="15760" y="0"/>
                </a:lnTo>
                <a:close/>
              </a:path>
              <a:path w="131445" h="45084">
                <a:moveTo>
                  <a:pt x="29552" y="165"/>
                </a:moveTo>
                <a:lnTo>
                  <a:pt x="25895" y="190"/>
                </a:lnTo>
                <a:lnTo>
                  <a:pt x="29920" y="190"/>
                </a:lnTo>
                <a:lnTo>
                  <a:pt x="29552" y="165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1" name="object 2551"/>
          <p:cNvSpPr/>
          <p:nvPr/>
        </p:nvSpPr>
        <p:spPr>
          <a:xfrm>
            <a:off x="9397796" y="6632244"/>
            <a:ext cx="327596" cy="208952"/>
          </a:xfrm>
          <a:prstGeom prst="rect">
            <a:avLst/>
          </a:prstGeom>
          <a:blipFill>
            <a:blip r:embed="rId2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2" name="object 2552"/>
          <p:cNvSpPr/>
          <p:nvPr/>
        </p:nvSpPr>
        <p:spPr>
          <a:xfrm>
            <a:off x="9427260" y="6773600"/>
            <a:ext cx="122008" cy="67597"/>
          </a:xfrm>
          <a:prstGeom prst="rect">
            <a:avLst/>
          </a:prstGeom>
          <a:blipFill>
            <a:blip r:embed="rId2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3" name="object 2553"/>
          <p:cNvSpPr/>
          <p:nvPr/>
        </p:nvSpPr>
        <p:spPr>
          <a:xfrm>
            <a:off x="9596720" y="6693568"/>
            <a:ext cx="128905" cy="108585"/>
          </a:xfrm>
          <a:custGeom>
            <a:avLst/>
            <a:gdLst/>
            <a:ahLst/>
            <a:cxnLst/>
            <a:rect l="l" t="t" r="r" b="b"/>
            <a:pathLst>
              <a:path w="128904" h="108584">
                <a:moveTo>
                  <a:pt x="128676" y="0"/>
                </a:moveTo>
                <a:lnTo>
                  <a:pt x="81432" y="7353"/>
                </a:lnTo>
                <a:lnTo>
                  <a:pt x="45707" y="22301"/>
                </a:lnTo>
                <a:lnTo>
                  <a:pt x="21132" y="53543"/>
                </a:lnTo>
                <a:lnTo>
                  <a:pt x="4765" y="91744"/>
                </a:lnTo>
                <a:lnTo>
                  <a:pt x="3649" y="95021"/>
                </a:lnTo>
                <a:lnTo>
                  <a:pt x="2843" y="97993"/>
                </a:lnTo>
                <a:lnTo>
                  <a:pt x="2115" y="100380"/>
                </a:lnTo>
                <a:lnTo>
                  <a:pt x="0" y="107988"/>
                </a:lnTo>
                <a:lnTo>
                  <a:pt x="2332" y="100317"/>
                </a:lnTo>
                <a:lnTo>
                  <a:pt x="3138" y="97904"/>
                </a:lnTo>
                <a:lnTo>
                  <a:pt x="4028" y="94945"/>
                </a:lnTo>
                <a:lnTo>
                  <a:pt x="5242" y="91605"/>
                </a:lnTo>
                <a:lnTo>
                  <a:pt x="6417" y="88239"/>
                </a:lnTo>
                <a:lnTo>
                  <a:pt x="9296" y="80670"/>
                </a:lnTo>
                <a:lnTo>
                  <a:pt x="30897" y="39981"/>
                </a:lnTo>
                <a:lnTo>
                  <a:pt x="61036" y="14643"/>
                </a:lnTo>
                <a:lnTo>
                  <a:pt x="110166" y="2369"/>
                </a:lnTo>
                <a:lnTo>
                  <a:pt x="121765" y="672"/>
                </a:lnTo>
                <a:lnTo>
                  <a:pt x="128676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4" name="object 2554"/>
          <p:cNvSpPr/>
          <p:nvPr/>
        </p:nvSpPr>
        <p:spPr>
          <a:xfrm>
            <a:off x="9589110" y="6683830"/>
            <a:ext cx="116921" cy="149759"/>
          </a:xfrm>
          <a:prstGeom prst="rect">
            <a:avLst/>
          </a:prstGeom>
          <a:blipFill>
            <a:blip r:embed="rId2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5" name="object 2555"/>
          <p:cNvSpPr/>
          <p:nvPr/>
        </p:nvSpPr>
        <p:spPr>
          <a:xfrm>
            <a:off x="10181564" y="6037884"/>
            <a:ext cx="168478" cy="75806"/>
          </a:xfrm>
          <a:prstGeom prst="rect">
            <a:avLst/>
          </a:prstGeom>
          <a:blipFill>
            <a:blip r:embed="rId2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6" name="object 2556"/>
          <p:cNvSpPr/>
          <p:nvPr/>
        </p:nvSpPr>
        <p:spPr>
          <a:xfrm>
            <a:off x="10188512" y="6044648"/>
            <a:ext cx="131445" cy="64769"/>
          </a:xfrm>
          <a:custGeom>
            <a:avLst/>
            <a:gdLst/>
            <a:ahLst/>
            <a:cxnLst/>
            <a:rect l="l" t="t" r="r" b="b"/>
            <a:pathLst>
              <a:path w="131445" h="64770">
                <a:moveTo>
                  <a:pt x="126695" y="12"/>
                </a:moveTo>
                <a:lnTo>
                  <a:pt x="124523" y="152"/>
                </a:lnTo>
                <a:lnTo>
                  <a:pt x="122389" y="330"/>
                </a:lnTo>
                <a:lnTo>
                  <a:pt x="119735" y="406"/>
                </a:lnTo>
                <a:lnTo>
                  <a:pt x="116763" y="876"/>
                </a:lnTo>
                <a:lnTo>
                  <a:pt x="113766" y="1206"/>
                </a:lnTo>
                <a:lnTo>
                  <a:pt x="110464" y="1828"/>
                </a:lnTo>
                <a:lnTo>
                  <a:pt x="106845" y="2565"/>
                </a:lnTo>
                <a:lnTo>
                  <a:pt x="101307" y="3898"/>
                </a:lnTo>
                <a:lnTo>
                  <a:pt x="99415" y="4444"/>
                </a:lnTo>
                <a:lnTo>
                  <a:pt x="97459" y="4965"/>
                </a:lnTo>
                <a:lnTo>
                  <a:pt x="95478" y="5537"/>
                </a:lnTo>
                <a:lnTo>
                  <a:pt x="93510" y="6184"/>
                </a:lnTo>
                <a:lnTo>
                  <a:pt x="91490" y="6883"/>
                </a:lnTo>
                <a:lnTo>
                  <a:pt x="89382" y="7518"/>
                </a:lnTo>
                <a:lnTo>
                  <a:pt x="87363" y="8280"/>
                </a:lnTo>
                <a:lnTo>
                  <a:pt x="85293" y="9029"/>
                </a:lnTo>
                <a:lnTo>
                  <a:pt x="79070" y="11531"/>
                </a:lnTo>
                <a:lnTo>
                  <a:pt x="74828" y="13347"/>
                </a:lnTo>
                <a:lnTo>
                  <a:pt x="70662" y="15354"/>
                </a:lnTo>
                <a:lnTo>
                  <a:pt x="66459" y="17310"/>
                </a:lnTo>
                <a:lnTo>
                  <a:pt x="31724" y="38353"/>
                </a:lnTo>
                <a:lnTo>
                  <a:pt x="1524" y="62788"/>
                </a:lnTo>
                <a:lnTo>
                  <a:pt x="0" y="64287"/>
                </a:lnTo>
                <a:lnTo>
                  <a:pt x="6527" y="58356"/>
                </a:lnTo>
                <a:lnTo>
                  <a:pt x="17195" y="50215"/>
                </a:lnTo>
                <a:lnTo>
                  <a:pt x="52947" y="25975"/>
                </a:lnTo>
                <a:lnTo>
                  <a:pt x="87871" y="9118"/>
                </a:lnTo>
                <a:lnTo>
                  <a:pt x="89814" y="8331"/>
                </a:lnTo>
                <a:lnTo>
                  <a:pt x="91884" y="7632"/>
                </a:lnTo>
                <a:lnTo>
                  <a:pt x="95834" y="6248"/>
                </a:lnTo>
                <a:lnTo>
                  <a:pt x="101600" y="4533"/>
                </a:lnTo>
                <a:lnTo>
                  <a:pt x="107061" y="3149"/>
                </a:lnTo>
                <a:lnTo>
                  <a:pt x="110617" y="2349"/>
                </a:lnTo>
                <a:lnTo>
                  <a:pt x="113906" y="1650"/>
                </a:lnTo>
                <a:lnTo>
                  <a:pt x="116839" y="1257"/>
                </a:lnTo>
                <a:lnTo>
                  <a:pt x="119811" y="698"/>
                </a:lnTo>
                <a:lnTo>
                  <a:pt x="122428" y="546"/>
                </a:lnTo>
                <a:lnTo>
                  <a:pt x="126695" y="126"/>
                </a:lnTo>
                <a:lnTo>
                  <a:pt x="128346" y="126"/>
                </a:lnTo>
                <a:lnTo>
                  <a:pt x="129514" y="63"/>
                </a:lnTo>
                <a:lnTo>
                  <a:pt x="128346" y="63"/>
                </a:lnTo>
                <a:lnTo>
                  <a:pt x="126695" y="12"/>
                </a:lnTo>
                <a:close/>
              </a:path>
              <a:path w="131445" h="64770">
                <a:moveTo>
                  <a:pt x="131292" y="0"/>
                </a:moveTo>
                <a:lnTo>
                  <a:pt x="129514" y="12"/>
                </a:lnTo>
                <a:lnTo>
                  <a:pt x="128346" y="63"/>
                </a:lnTo>
                <a:lnTo>
                  <a:pt x="129514" y="63"/>
                </a:lnTo>
                <a:lnTo>
                  <a:pt x="131292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7" name="object 2557"/>
          <p:cNvSpPr/>
          <p:nvPr/>
        </p:nvSpPr>
        <p:spPr>
          <a:xfrm>
            <a:off x="10170225" y="5894592"/>
            <a:ext cx="44450" cy="168275"/>
          </a:xfrm>
          <a:custGeom>
            <a:avLst/>
            <a:gdLst/>
            <a:ahLst/>
            <a:cxnLst/>
            <a:rect l="l" t="t" r="r" b="b"/>
            <a:pathLst>
              <a:path w="44450" h="168275">
                <a:moveTo>
                  <a:pt x="44297" y="0"/>
                </a:moveTo>
                <a:lnTo>
                  <a:pt x="43713" y="520"/>
                </a:lnTo>
                <a:lnTo>
                  <a:pt x="41559" y="2552"/>
                </a:lnTo>
                <a:lnTo>
                  <a:pt x="39941" y="3835"/>
                </a:lnTo>
                <a:lnTo>
                  <a:pt x="38008" y="5854"/>
                </a:lnTo>
                <a:lnTo>
                  <a:pt x="36360" y="7645"/>
                </a:lnTo>
                <a:lnTo>
                  <a:pt x="33997" y="9906"/>
                </a:lnTo>
                <a:lnTo>
                  <a:pt x="31788" y="12763"/>
                </a:lnTo>
                <a:lnTo>
                  <a:pt x="29451" y="15506"/>
                </a:lnTo>
                <a:lnTo>
                  <a:pt x="27089" y="18808"/>
                </a:lnTo>
                <a:lnTo>
                  <a:pt x="15760" y="39116"/>
                </a:lnTo>
                <a:lnTo>
                  <a:pt x="14668" y="41427"/>
                </a:lnTo>
                <a:lnTo>
                  <a:pt x="13728" y="43802"/>
                </a:lnTo>
                <a:lnTo>
                  <a:pt x="12699" y="46202"/>
                </a:lnTo>
                <a:lnTo>
                  <a:pt x="9958" y="53975"/>
                </a:lnTo>
                <a:lnTo>
                  <a:pt x="8445" y="58801"/>
                </a:lnTo>
                <a:lnTo>
                  <a:pt x="7022" y="64401"/>
                </a:lnTo>
                <a:lnTo>
                  <a:pt x="5637" y="69684"/>
                </a:lnTo>
                <a:lnTo>
                  <a:pt x="250" y="112560"/>
                </a:lnTo>
                <a:lnTo>
                  <a:pt x="0" y="117640"/>
                </a:lnTo>
                <a:lnTo>
                  <a:pt x="101" y="132067"/>
                </a:lnTo>
                <a:lnTo>
                  <a:pt x="253" y="136512"/>
                </a:lnTo>
                <a:lnTo>
                  <a:pt x="507" y="140627"/>
                </a:lnTo>
                <a:lnTo>
                  <a:pt x="901" y="148856"/>
                </a:lnTo>
                <a:lnTo>
                  <a:pt x="1689" y="155714"/>
                </a:lnTo>
                <a:lnTo>
                  <a:pt x="2933" y="165265"/>
                </a:lnTo>
                <a:lnTo>
                  <a:pt x="3441" y="167995"/>
                </a:lnTo>
                <a:lnTo>
                  <a:pt x="3133" y="165265"/>
                </a:lnTo>
                <a:lnTo>
                  <a:pt x="2663" y="160472"/>
                </a:lnTo>
                <a:lnTo>
                  <a:pt x="2037" y="151831"/>
                </a:lnTo>
                <a:lnTo>
                  <a:pt x="1562" y="140627"/>
                </a:lnTo>
                <a:lnTo>
                  <a:pt x="1462" y="136512"/>
                </a:lnTo>
                <a:lnTo>
                  <a:pt x="1396" y="127339"/>
                </a:lnTo>
                <a:lnTo>
                  <a:pt x="1540" y="120104"/>
                </a:lnTo>
                <a:lnTo>
                  <a:pt x="5430" y="80302"/>
                </a:lnTo>
                <a:lnTo>
                  <a:pt x="8834" y="64109"/>
                </a:lnTo>
                <a:lnTo>
                  <a:pt x="10058" y="59118"/>
                </a:lnTo>
                <a:lnTo>
                  <a:pt x="11768" y="53657"/>
                </a:lnTo>
                <a:lnTo>
                  <a:pt x="14236" y="46545"/>
                </a:lnTo>
                <a:lnTo>
                  <a:pt x="15252" y="44170"/>
                </a:lnTo>
                <a:lnTo>
                  <a:pt x="16116" y="41795"/>
                </a:lnTo>
                <a:lnTo>
                  <a:pt x="18135" y="37198"/>
                </a:lnTo>
                <a:lnTo>
                  <a:pt x="19075" y="34963"/>
                </a:lnTo>
                <a:lnTo>
                  <a:pt x="22263" y="28613"/>
                </a:lnTo>
                <a:lnTo>
                  <a:pt x="24510" y="24688"/>
                </a:lnTo>
                <a:lnTo>
                  <a:pt x="25603" y="22834"/>
                </a:lnTo>
                <a:lnTo>
                  <a:pt x="30137" y="15849"/>
                </a:lnTo>
                <a:lnTo>
                  <a:pt x="32372" y="13030"/>
                </a:lnTo>
                <a:lnTo>
                  <a:pt x="34442" y="10121"/>
                </a:lnTo>
                <a:lnTo>
                  <a:pt x="36690" y="7835"/>
                </a:lnTo>
                <a:lnTo>
                  <a:pt x="38509" y="5727"/>
                </a:lnTo>
                <a:lnTo>
                  <a:pt x="40170" y="3924"/>
                </a:lnTo>
                <a:lnTo>
                  <a:pt x="41832" y="2476"/>
                </a:lnTo>
                <a:lnTo>
                  <a:pt x="43751" y="520"/>
                </a:lnTo>
                <a:lnTo>
                  <a:pt x="44297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8" name="object 2558"/>
          <p:cNvSpPr/>
          <p:nvPr/>
        </p:nvSpPr>
        <p:spPr>
          <a:xfrm>
            <a:off x="10148465" y="5874321"/>
            <a:ext cx="201576" cy="296545"/>
          </a:xfrm>
          <a:prstGeom prst="rect">
            <a:avLst/>
          </a:prstGeom>
          <a:blipFill>
            <a:blip r:embed="rId2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9" name="object 2559"/>
          <p:cNvSpPr/>
          <p:nvPr/>
        </p:nvSpPr>
        <p:spPr>
          <a:xfrm>
            <a:off x="10148472" y="5874321"/>
            <a:ext cx="100530" cy="198361"/>
          </a:xfrm>
          <a:prstGeom prst="rect">
            <a:avLst/>
          </a:prstGeom>
          <a:blipFill>
            <a:blip r:embed="rId2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0" name="object 2560"/>
          <p:cNvSpPr/>
          <p:nvPr/>
        </p:nvSpPr>
        <p:spPr>
          <a:xfrm>
            <a:off x="9819881" y="6001956"/>
            <a:ext cx="263563" cy="135699"/>
          </a:xfrm>
          <a:prstGeom prst="rect">
            <a:avLst/>
          </a:prstGeom>
          <a:blipFill>
            <a:blip r:embed="rId2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1" name="object 2561"/>
          <p:cNvSpPr/>
          <p:nvPr/>
        </p:nvSpPr>
        <p:spPr>
          <a:xfrm>
            <a:off x="9869797" y="6011368"/>
            <a:ext cx="203835" cy="118110"/>
          </a:xfrm>
          <a:custGeom>
            <a:avLst/>
            <a:gdLst/>
            <a:ahLst/>
            <a:cxnLst/>
            <a:rect l="l" t="t" r="r" b="b"/>
            <a:pathLst>
              <a:path w="203834" h="118110">
                <a:moveTo>
                  <a:pt x="0" y="0"/>
                </a:moveTo>
                <a:lnTo>
                  <a:pt x="2819" y="317"/>
                </a:lnTo>
                <a:lnTo>
                  <a:pt x="4698" y="495"/>
                </a:lnTo>
                <a:lnTo>
                  <a:pt x="7454" y="698"/>
                </a:lnTo>
                <a:lnTo>
                  <a:pt x="10921" y="1219"/>
                </a:lnTo>
                <a:lnTo>
                  <a:pt x="14338" y="1828"/>
                </a:lnTo>
                <a:lnTo>
                  <a:pt x="18567" y="2349"/>
                </a:lnTo>
                <a:lnTo>
                  <a:pt x="23240" y="3505"/>
                </a:lnTo>
                <a:lnTo>
                  <a:pt x="66052" y="17741"/>
                </a:lnTo>
                <a:lnTo>
                  <a:pt x="69126" y="19240"/>
                </a:lnTo>
                <a:lnTo>
                  <a:pt x="72428" y="20637"/>
                </a:lnTo>
                <a:lnTo>
                  <a:pt x="81991" y="25336"/>
                </a:lnTo>
                <a:lnTo>
                  <a:pt x="88557" y="28740"/>
                </a:lnTo>
                <a:lnTo>
                  <a:pt x="94957" y="32448"/>
                </a:lnTo>
                <a:lnTo>
                  <a:pt x="101396" y="36106"/>
                </a:lnTo>
                <a:lnTo>
                  <a:pt x="140817" y="62912"/>
                </a:lnTo>
                <a:lnTo>
                  <a:pt x="171159" y="87600"/>
                </a:lnTo>
                <a:lnTo>
                  <a:pt x="201448" y="116068"/>
                </a:lnTo>
                <a:lnTo>
                  <a:pt x="203212" y="117906"/>
                </a:lnTo>
                <a:lnTo>
                  <a:pt x="200926" y="115239"/>
                </a:lnTo>
                <a:lnTo>
                  <a:pt x="170078" y="84963"/>
                </a:lnTo>
                <a:lnTo>
                  <a:pt x="133518" y="55343"/>
                </a:lnTo>
                <a:lnTo>
                  <a:pt x="96113" y="31127"/>
                </a:lnTo>
                <a:lnTo>
                  <a:pt x="89636" y="27419"/>
                </a:lnTo>
                <a:lnTo>
                  <a:pt x="48082" y="9372"/>
                </a:lnTo>
                <a:lnTo>
                  <a:pt x="23469" y="2908"/>
                </a:lnTo>
                <a:lnTo>
                  <a:pt x="18681" y="1854"/>
                </a:lnTo>
                <a:lnTo>
                  <a:pt x="14414" y="1435"/>
                </a:lnTo>
                <a:lnTo>
                  <a:pt x="10960" y="927"/>
                </a:lnTo>
                <a:lnTo>
                  <a:pt x="7492" y="495"/>
                </a:lnTo>
                <a:lnTo>
                  <a:pt x="4698" y="381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2" name="object 2562"/>
          <p:cNvSpPr/>
          <p:nvPr/>
        </p:nvSpPr>
        <p:spPr>
          <a:xfrm>
            <a:off x="10168483" y="6092575"/>
            <a:ext cx="124460" cy="73660"/>
          </a:xfrm>
          <a:custGeom>
            <a:avLst/>
            <a:gdLst/>
            <a:ahLst/>
            <a:cxnLst/>
            <a:rect l="l" t="t" r="r" b="b"/>
            <a:pathLst>
              <a:path w="124459" h="73660">
                <a:moveTo>
                  <a:pt x="123901" y="0"/>
                </a:moveTo>
                <a:lnTo>
                  <a:pt x="123329" y="12"/>
                </a:lnTo>
                <a:lnTo>
                  <a:pt x="122161" y="152"/>
                </a:lnTo>
                <a:lnTo>
                  <a:pt x="121043" y="254"/>
                </a:lnTo>
                <a:lnTo>
                  <a:pt x="119329" y="342"/>
                </a:lnTo>
                <a:lnTo>
                  <a:pt x="117170" y="596"/>
                </a:lnTo>
                <a:lnTo>
                  <a:pt x="115074" y="927"/>
                </a:lnTo>
                <a:lnTo>
                  <a:pt x="112458" y="1193"/>
                </a:lnTo>
                <a:lnTo>
                  <a:pt x="109562" y="1879"/>
                </a:lnTo>
                <a:lnTo>
                  <a:pt x="106603" y="2400"/>
                </a:lnTo>
                <a:lnTo>
                  <a:pt x="103339" y="3251"/>
                </a:lnTo>
                <a:lnTo>
                  <a:pt x="86931" y="8775"/>
                </a:lnTo>
                <a:lnTo>
                  <a:pt x="85001" y="9563"/>
                </a:lnTo>
                <a:lnTo>
                  <a:pt x="47813" y="30515"/>
                </a:lnTo>
                <a:lnTo>
                  <a:pt x="17500" y="55194"/>
                </a:lnTo>
                <a:lnTo>
                  <a:pt x="6604" y="65963"/>
                </a:lnTo>
                <a:lnTo>
                  <a:pt x="3949" y="68707"/>
                </a:lnTo>
                <a:lnTo>
                  <a:pt x="1409" y="71488"/>
                </a:lnTo>
                <a:lnTo>
                  <a:pt x="0" y="73113"/>
                </a:lnTo>
                <a:lnTo>
                  <a:pt x="5905" y="66738"/>
                </a:lnTo>
                <a:lnTo>
                  <a:pt x="15684" y="57861"/>
                </a:lnTo>
                <a:lnTo>
                  <a:pt x="48665" y="31277"/>
                </a:lnTo>
                <a:lnTo>
                  <a:pt x="81610" y="12052"/>
                </a:lnTo>
                <a:lnTo>
                  <a:pt x="83553" y="11125"/>
                </a:lnTo>
                <a:lnTo>
                  <a:pt x="98450" y="5359"/>
                </a:lnTo>
                <a:lnTo>
                  <a:pt x="100239" y="4749"/>
                </a:lnTo>
                <a:lnTo>
                  <a:pt x="106807" y="2844"/>
                </a:lnTo>
                <a:lnTo>
                  <a:pt x="109677" y="2222"/>
                </a:lnTo>
                <a:lnTo>
                  <a:pt x="112522" y="1498"/>
                </a:lnTo>
                <a:lnTo>
                  <a:pt x="115138" y="1181"/>
                </a:lnTo>
                <a:lnTo>
                  <a:pt x="119329" y="419"/>
                </a:lnTo>
                <a:lnTo>
                  <a:pt x="121043" y="342"/>
                </a:lnTo>
                <a:lnTo>
                  <a:pt x="122161" y="165"/>
                </a:lnTo>
                <a:lnTo>
                  <a:pt x="123901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3" name="object 2563"/>
          <p:cNvSpPr/>
          <p:nvPr/>
        </p:nvSpPr>
        <p:spPr>
          <a:xfrm>
            <a:off x="9819881" y="5921705"/>
            <a:ext cx="278232" cy="215951"/>
          </a:xfrm>
          <a:prstGeom prst="rect">
            <a:avLst/>
          </a:prstGeom>
          <a:blipFill>
            <a:blip r:embed="rId2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4" name="object 2564"/>
          <p:cNvSpPr/>
          <p:nvPr/>
        </p:nvSpPr>
        <p:spPr>
          <a:xfrm>
            <a:off x="10132652" y="5934367"/>
            <a:ext cx="190377" cy="236512"/>
          </a:xfrm>
          <a:prstGeom prst="rect">
            <a:avLst/>
          </a:prstGeom>
          <a:blipFill>
            <a:blip r:embed="rId2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5" name="object 2565"/>
          <p:cNvSpPr/>
          <p:nvPr/>
        </p:nvSpPr>
        <p:spPr>
          <a:xfrm>
            <a:off x="10146568" y="5949208"/>
            <a:ext cx="97155" cy="172720"/>
          </a:xfrm>
          <a:custGeom>
            <a:avLst/>
            <a:gdLst/>
            <a:ahLst/>
            <a:cxnLst/>
            <a:rect l="l" t="t" r="r" b="b"/>
            <a:pathLst>
              <a:path w="97154" h="172720">
                <a:moveTo>
                  <a:pt x="96926" y="0"/>
                </a:moveTo>
                <a:lnTo>
                  <a:pt x="96104" y="431"/>
                </a:lnTo>
                <a:lnTo>
                  <a:pt x="94678" y="1244"/>
                </a:lnTo>
                <a:lnTo>
                  <a:pt x="93306" y="2095"/>
                </a:lnTo>
                <a:lnTo>
                  <a:pt x="91059" y="3225"/>
                </a:lnTo>
                <a:lnTo>
                  <a:pt x="88493" y="4902"/>
                </a:lnTo>
                <a:lnTo>
                  <a:pt x="85953" y="6616"/>
                </a:lnTo>
                <a:lnTo>
                  <a:pt x="82727" y="8534"/>
                </a:lnTo>
                <a:lnTo>
                  <a:pt x="79463" y="11176"/>
                </a:lnTo>
                <a:lnTo>
                  <a:pt x="76022" y="13652"/>
                </a:lnTo>
                <a:lnTo>
                  <a:pt x="72517" y="16738"/>
                </a:lnTo>
                <a:lnTo>
                  <a:pt x="68745" y="20167"/>
                </a:lnTo>
                <a:lnTo>
                  <a:pt x="66941" y="21907"/>
                </a:lnTo>
                <a:lnTo>
                  <a:pt x="65049" y="23787"/>
                </a:lnTo>
                <a:lnTo>
                  <a:pt x="63093" y="25679"/>
                </a:lnTo>
                <a:lnTo>
                  <a:pt x="61353" y="27660"/>
                </a:lnTo>
                <a:lnTo>
                  <a:pt x="59486" y="29730"/>
                </a:lnTo>
                <a:lnTo>
                  <a:pt x="57518" y="31838"/>
                </a:lnTo>
                <a:lnTo>
                  <a:pt x="53898" y="36245"/>
                </a:lnTo>
                <a:lnTo>
                  <a:pt x="51981" y="38544"/>
                </a:lnTo>
                <a:lnTo>
                  <a:pt x="50241" y="40894"/>
                </a:lnTo>
                <a:lnTo>
                  <a:pt x="48399" y="43294"/>
                </a:lnTo>
                <a:lnTo>
                  <a:pt x="43167" y="50774"/>
                </a:lnTo>
                <a:lnTo>
                  <a:pt x="39776" y="56007"/>
                </a:lnTo>
                <a:lnTo>
                  <a:pt x="36664" y="61455"/>
                </a:lnTo>
                <a:lnTo>
                  <a:pt x="33477" y="66840"/>
                </a:lnTo>
                <a:lnTo>
                  <a:pt x="17058" y="103742"/>
                </a:lnTo>
                <a:lnTo>
                  <a:pt x="5474" y="142570"/>
                </a:lnTo>
                <a:lnTo>
                  <a:pt x="3340" y="151333"/>
                </a:lnTo>
                <a:lnTo>
                  <a:pt x="1165" y="164152"/>
                </a:lnTo>
                <a:lnTo>
                  <a:pt x="368" y="169392"/>
                </a:lnTo>
                <a:lnTo>
                  <a:pt x="0" y="172389"/>
                </a:lnTo>
                <a:lnTo>
                  <a:pt x="367" y="170232"/>
                </a:lnTo>
                <a:lnTo>
                  <a:pt x="1534" y="164134"/>
                </a:lnTo>
                <a:lnTo>
                  <a:pt x="13085" y="120508"/>
                </a:lnTo>
                <a:lnTo>
                  <a:pt x="29705" y="78701"/>
                </a:lnTo>
                <a:lnTo>
                  <a:pt x="38392" y="62064"/>
                </a:lnTo>
                <a:lnTo>
                  <a:pt x="41440" y="56654"/>
                </a:lnTo>
                <a:lnTo>
                  <a:pt x="44767" y="51447"/>
                </a:lnTo>
                <a:lnTo>
                  <a:pt x="48171" y="46456"/>
                </a:lnTo>
                <a:lnTo>
                  <a:pt x="49885" y="43992"/>
                </a:lnTo>
                <a:lnTo>
                  <a:pt x="51727" y="41617"/>
                </a:lnTo>
                <a:lnTo>
                  <a:pt x="53390" y="39268"/>
                </a:lnTo>
                <a:lnTo>
                  <a:pt x="55206" y="36944"/>
                </a:lnTo>
                <a:lnTo>
                  <a:pt x="58750" y="32499"/>
                </a:lnTo>
                <a:lnTo>
                  <a:pt x="60566" y="30391"/>
                </a:lnTo>
                <a:lnTo>
                  <a:pt x="62445" y="28321"/>
                </a:lnTo>
                <a:lnTo>
                  <a:pt x="64185" y="26327"/>
                </a:lnTo>
                <a:lnTo>
                  <a:pt x="69608" y="20751"/>
                </a:lnTo>
                <a:lnTo>
                  <a:pt x="73304" y="17310"/>
                </a:lnTo>
                <a:lnTo>
                  <a:pt x="76644" y="14160"/>
                </a:lnTo>
                <a:lnTo>
                  <a:pt x="79971" y="11582"/>
                </a:lnTo>
                <a:lnTo>
                  <a:pt x="83134" y="8877"/>
                </a:lnTo>
                <a:lnTo>
                  <a:pt x="86271" y="6883"/>
                </a:lnTo>
                <a:lnTo>
                  <a:pt x="88696" y="5080"/>
                </a:lnTo>
                <a:lnTo>
                  <a:pt x="91211" y="3365"/>
                </a:lnTo>
                <a:lnTo>
                  <a:pt x="93383" y="2197"/>
                </a:lnTo>
                <a:lnTo>
                  <a:pt x="96149" y="419"/>
                </a:lnTo>
                <a:lnTo>
                  <a:pt x="96926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6" name="object 2566"/>
          <p:cNvSpPr/>
          <p:nvPr/>
        </p:nvSpPr>
        <p:spPr>
          <a:xfrm>
            <a:off x="10132660" y="5934367"/>
            <a:ext cx="154277" cy="198031"/>
          </a:xfrm>
          <a:prstGeom prst="rect">
            <a:avLst/>
          </a:prstGeom>
          <a:blipFill>
            <a:blip r:embed="rId2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7" name="object 2567"/>
          <p:cNvSpPr/>
          <p:nvPr/>
        </p:nvSpPr>
        <p:spPr>
          <a:xfrm>
            <a:off x="9992435" y="5937501"/>
            <a:ext cx="91440" cy="174625"/>
          </a:xfrm>
          <a:custGeom>
            <a:avLst/>
            <a:gdLst/>
            <a:ahLst/>
            <a:cxnLst/>
            <a:rect l="l" t="t" r="r" b="b"/>
            <a:pathLst>
              <a:path w="91440" h="174625">
                <a:moveTo>
                  <a:pt x="0" y="0"/>
                </a:moveTo>
                <a:lnTo>
                  <a:pt x="711" y="482"/>
                </a:lnTo>
                <a:lnTo>
                  <a:pt x="2095" y="1371"/>
                </a:lnTo>
                <a:lnTo>
                  <a:pt x="3467" y="2286"/>
                </a:lnTo>
                <a:lnTo>
                  <a:pt x="5562" y="3505"/>
                </a:lnTo>
                <a:lnTo>
                  <a:pt x="8039" y="5295"/>
                </a:lnTo>
                <a:lnTo>
                  <a:pt x="10414" y="7137"/>
                </a:lnTo>
                <a:lnTo>
                  <a:pt x="13462" y="9207"/>
                </a:lnTo>
                <a:lnTo>
                  <a:pt x="16510" y="11963"/>
                </a:lnTo>
                <a:lnTo>
                  <a:pt x="19735" y="14605"/>
                </a:lnTo>
                <a:lnTo>
                  <a:pt x="26581" y="21361"/>
                </a:lnTo>
                <a:lnTo>
                  <a:pt x="31800" y="27063"/>
                </a:lnTo>
                <a:lnTo>
                  <a:pt x="33464" y="29095"/>
                </a:lnTo>
                <a:lnTo>
                  <a:pt x="35229" y="31178"/>
                </a:lnTo>
                <a:lnTo>
                  <a:pt x="37007" y="33350"/>
                </a:lnTo>
                <a:lnTo>
                  <a:pt x="42151" y="40220"/>
                </a:lnTo>
                <a:lnTo>
                  <a:pt x="43700" y="42621"/>
                </a:lnTo>
                <a:lnTo>
                  <a:pt x="45491" y="45021"/>
                </a:lnTo>
                <a:lnTo>
                  <a:pt x="47078" y="47548"/>
                </a:lnTo>
                <a:lnTo>
                  <a:pt x="50304" y="52590"/>
                </a:lnTo>
                <a:lnTo>
                  <a:pt x="53454" y="57873"/>
                </a:lnTo>
                <a:lnTo>
                  <a:pt x="56337" y="63360"/>
                </a:lnTo>
                <a:lnTo>
                  <a:pt x="59245" y="68834"/>
                </a:lnTo>
                <a:lnTo>
                  <a:pt x="62001" y="74472"/>
                </a:lnTo>
                <a:lnTo>
                  <a:pt x="77177" y="114198"/>
                </a:lnTo>
                <a:lnTo>
                  <a:pt x="87943" y="156761"/>
                </a:lnTo>
                <a:lnTo>
                  <a:pt x="90906" y="174485"/>
                </a:lnTo>
                <a:lnTo>
                  <a:pt x="90678" y="171488"/>
                </a:lnTo>
                <a:lnTo>
                  <a:pt x="80606" y="119392"/>
                </a:lnTo>
                <a:lnTo>
                  <a:pt x="66344" y="79629"/>
                </a:lnTo>
                <a:lnTo>
                  <a:pt x="58089" y="62750"/>
                </a:lnTo>
                <a:lnTo>
                  <a:pt x="55156" y="57238"/>
                </a:lnTo>
                <a:lnTo>
                  <a:pt x="51930" y="51943"/>
                </a:lnTo>
                <a:lnTo>
                  <a:pt x="48666" y="46875"/>
                </a:lnTo>
                <a:lnTo>
                  <a:pt x="47002" y="44386"/>
                </a:lnTo>
                <a:lnTo>
                  <a:pt x="45224" y="41935"/>
                </a:lnTo>
                <a:lnTo>
                  <a:pt x="43561" y="39535"/>
                </a:lnTo>
                <a:lnTo>
                  <a:pt x="41795" y="37211"/>
                </a:lnTo>
                <a:lnTo>
                  <a:pt x="39979" y="34937"/>
                </a:lnTo>
                <a:lnTo>
                  <a:pt x="38239" y="32715"/>
                </a:lnTo>
                <a:lnTo>
                  <a:pt x="36423" y="30568"/>
                </a:lnTo>
                <a:lnTo>
                  <a:pt x="34569" y="28473"/>
                </a:lnTo>
                <a:lnTo>
                  <a:pt x="32880" y="26441"/>
                </a:lnTo>
                <a:lnTo>
                  <a:pt x="29184" y="22618"/>
                </a:lnTo>
                <a:lnTo>
                  <a:pt x="27444" y="20789"/>
                </a:lnTo>
                <a:lnTo>
                  <a:pt x="23825" y="17272"/>
                </a:lnTo>
                <a:lnTo>
                  <a:pt x="20421" y="14122"/>
                </a:lnTo>
                <a:lnTo>
                  <a:pt x="17018" y="11569"/>
                </a:lnTo>
                <a:lnTo>
                  <a:pt x="13868" y="8877"/>
                </a:lnTo>
                <a:lnTo>
                  <a:pt x="10680" y="6883"/>
                </a:lnTo>
                <a:lnTo>
                  <a:pt x="8255" y="5092"/>
                </a:lnTo>
                <a:lnTo>
                  <a:pt x="5715" y="3365"/>
                </a:lnTo>
                <a:lnTo>
                  <a:pt x="3543" y="2197"/>
                </a:lnTo>
                <a:lnTo>
                  <a:pt x="2171" y="1320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8" name="object 2568"/>
          <p:cNvSpPr/>
          <p:nvPr/>
        </p:nvSpPr>
        <p:spPr>
          <a:xfrm>
            <a:off x="9803079" y="5921718"/>
            <a:ext cx="295038" cy="251955"/>
          </a:xfrm>
          <a:prstGeom prst="rect">
            <a:avLst/>
          </a:prstGeom>
          <a:blipFill>
            <a:blip r:embed="rId2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9" name="object 2569"/>
          <p:cNvSpPr/>
          <p:nvPr/>
        </p:nvSpPr>
        <p:spPr>
          <a:xfrm>
            <a:off x="9817968" y="6120848"/>
            <a:ext cx="223520" cy="45085"/>
          </a:xfrm>
          <a:custGeom>
            <a:avLst/>
            <a:gdLst/>
            <a:ahLst/>
            <a:cxnLst/>
            <a:rect l="l" t="t" r="r" b="b"/>
            <a:pathLst>
              <a:path w="223520" h="45085">
                <a:moveTo>
                  <a:pt x="114579" y="0"/>
                </a:moveTo>
                <a:lnTo>
                  <a:pt x="106984" y="1104"/>
                </a:lnTo>
                <a:lnTo>
                  <a:pt x="95567" y="2298"/>
                </a:lnTo>
                <a:lnTo>
                  <a:pt x="91833" y="2895"/>
                </a:lnTo>
                <a:lnTo>
                  <a:pt x="88138" y="3721"/>
                </a:lnTo>
                <a:lnTo>
                  <a:pt x="84480" y="4419"/>
                </a:lnTo>
                <a:lnTo>
                  <a:pt x="77025" y="5600"/>
                </a:lnTo>
                <a:lnTo>
                  <a:pt x="70218" y="8026"/>
                </a:lnTo>
                <a:lnTo>
                  <a:pt x="63411" y="9880"/>
                </a:lnTo>
                <a:lnTo>
                  <a:pt x="60241" y="10998"/>
                </a:lnTo>
                <a:lnTo>
                  <a:pt x="50444" y="14389"/>
                </a:lnTo>
                <a:lnTo>
                  <a:pt x="44716" y="17005"/>
                </a:lnTo>
                <a:lnTo>
                  <a:pt x="38963" y="19557"/>
                </a:lnTo>
                <a:lnTo>
                  <a:pt x="33629" y="22097"/>
                </a:lnTo>
                <a:lnTo>
                  <a:pt x="28930" y="24752"/>
                </a:lnTo>
                <a:lnTo>
                  <a:pt x="24041" y="27190"/>
                </a:lnTo>
                <a:lnTo>
                  <a:pt x="20053" y="30022"/>
                </a:lnTo>
                <a:lnTo>
                  <a:pt x="16357" y="32245"/>
                </a:lnTo>
                <a:lnTo>
                  <a:pt x="12852" y="34747"/>
                </a:lnTo>
                <a:lnTo>
                  <a:pt x="9664" y="36766"/>
                </a:lnTo>
                <a:lnTo>
                  <a:pt x="7340" y="38671"/>
                </a:lnTo>
                <a:lnTo>
                  <a:pt x="2413" y="42316"/>
                </a:lnTo>
                <a:lnTo>
                  <a:pt x="0" y="44665"/>
                </a:lnTo>
                <a:lnTo>
                  <a:pt x="2527" y="42405"/>
                </a:lnTo>
                <a:lnTo>
                  <a:pt x="7569" y="38861"/>
                </a:lnTo>
                <a:lnTo>
                  <a:pt x="9982" y="37033"/>
                </a:lnTo>
                <a:lnTo>
                  <a:pt x="13208" y="35064"/>
                </a:lnTo>
                <a:lnTo>
                  <a:pt x="16789" y="32715"/>
                </a:lnTo>
                <a:lnTo>
                  <a:pt x="20599" y="30581"/>
                </a:lnTo>
                <a:lnTo>
                  <a:pt x="24650" y="27901"/>
                </a:lnTo>
                <a:lnTo>
                  <a:pt x="29514" y="25488"/>
                </a:lnTo>
                <a:lnTo>
                  <a:pt x="34213" y="22885"/>
                </a:lnTo>
                <a:lnTo>
                  <a:pt x="39573" y="20408"/>
                </a:lnTo>
                <a:lnTo>
                  <a:pt x="45339" y="17945"/>
                </a:lnTo>
                <a:lnTo>
                  <a:pt x="51028" y="15354"/>
                </a:lnTo>
                <a:lnTo>
                  <a:pt x="57429" y="13284"/>
                </a:lnTo>
                <a:lnTo>
                  <a:pt x="64044" y="10985"/>
                </a:lnTo>
                <a:lnTo>
                  <a:pt x="70764" y="9258"/>
                </a:lnTo>
                <a:lnTo>
                  <a:pt x="77533" y="6908"/>
                </a:lnTo>
                <a:lnTo>
                  <a:pt x="84924" y="5803"/>
                </a:lnTo>
                <a:lnTo>
                  <a:pt x="88557" y="5143"/>
                </a:lnTo>
                <a:lnTo>
                  <a:pt x="92176" y="4356"/>
                </a:lnTo>
                <a:lnTo>
                  <a:pt x="95935" y="3809"/>
                </a:lnTo>
                <a:lnTo>
                  <a:pt x="107238" y="2730"/>
                </a:lnTo>
                <a:lnTo>
                  <a:pt x="114693" y="1574"/>
                </a:lnTo>
                <a:lnTo>
                  <a:pt x="142793" y="1574"/>
                </a:lnTo>
                <a:lnTo>
                  <a:pt x="137741" y="723"/>
                </a:lnTo>
                <a:lnTo>
                  <a:pt x="122339" y="723"/>
                </a:lnTo>
                <a:lnTo>
                  <a:pt x="114579" y="0"/>
                </a:lnTo>
                <a:close/>
              </a:path>
              <a:path w="223520" h="45085">
                <a:moveTo>
                  <a:pt x="145526" y="1968"/>
                </a:moveTo>
                <a:lnTo>
                  <a:pt x="129768" y="1968"/>
                </a:lnTo>
                <a:lnTo>
                  <a:pt x="137274" y="2044"/>
                </a:lnTo>
                <a:lnTo>
                  <a:pt x="144551" y="3187"/>
                </a:lnTo>
                <a:lnTo>
                  <a:pt x="151612" y="3682"/>
                </a:lnTo>
                <a:lnTo>
                  <a:pt x="158661" y="4673"/>
                </a:lnTo>
                <a:lnTo>
                  <a:pt x="165227" y="6299"/>
                </a:lnTo>
                <a:lnTo>
                  <a:pt x="171640" y="7492"/>
                </a:lnTo>
                <a:lnTo>
                  <a:pt x="178015" y="8547"/>
                </a:lnTo>
                <a:lnTo>
                  <a:pt x="183561" y="10998"/>
                </a:lnTo>
                <a:lnTo>
                  <a:pt x="188950" y="12458"/>
                </a:lnTo>
                <a:lnTo>
                  <a:pt x="194233" y="14173"/>
                </a:lnTo>
                <a:lnTo>
                  <a:pt x="199237" y="15430"/>
                </a:lnTo>
                <a:lnTo>
                  <a:pt x="203212" y="17348"/>
                </a:lnTo>
                <a:lnTo>
                  <a:pt x="223240" y="25704"/>
                </a:lnTo>
                <a:lnTo>
                  <a:pt x="219875" y="24218"/>
                </a:lnTo>
                <a:lnTo>
                  <a:pt x="203581" y="16814"/>
                </a:lnTo>
                <a:lnTo>
                  <a:pt x="199631" y="14782"/>
                </a:lnTo>
                <a:lnTo>
                  <a:pt x="194665" y="13385"/>
                </a:lnTo>
                <a:lnTo>
                  <a:pt x="189344" y="11645"/>
                </a:lnTo>
                <a:lnTo>
                  <a:pt x="183946" y="10109"/>
                </a:lnTo>
                <a:lnTo>
                  <a:pt x="178447" y="7645"/>
                </a:lnTo>
                <a:lnTo>
                  <a:pt x="171958" y="6502"/>
                </a:lnTo>
                <a:lnTo>
                  <a:pt x="165582" y="5257"/>
                </a:lnTo>
                <a:lnTo>
                  <a:pt x="158965" y="3517"/>
                </a:lnTo>
                <a:lnTo>
                  <a:pt x="151853" y="2489"/>
                </a:lnTo>
                <a:lnTo>
                  <a:pt x="145526" y="1968"/>
                </a:lnTo>
                <a:close/>
              </a:path>
              <a:path w="223520" h="45085">
                <a:moveTo>
                  <a:pt x="142793" y="1574"/>
                </a:moveTo>
                <a:lnTo>
                  <a:pt x="114693" y="1574"/>
                </a:lnTo>
                <a:lnTo>
                  <a:pt x="122339" y="2209"/>
                </a:lnTo>
                <a:lnTo>
                  <a:pt x="129768" y="1968"/>
                </a:lnTo>
                <a:lnTo>
                  <a:pt x="145526" y="1968"/>
                </a:lnTo>
                <a:lnTo>
                  <a:pt x="144754" y="1904"/>
                </a:lnTo>
                <a:lnTo>
                  <a:pt x="142793" y="1574"/>
                </a:lnTo>
                <a:close/>
              </a:path>
              <a:path w="223520" h="45085">
                <a:moveTo>
                  <a:pt x="129844" y="533"/>
                </a:moveTo>
                <a:lnTo>
                  <a:pt x="122339" y="723"/>
                </a:lnTo>
                <a:lnTo>
                  <a:pt x="137741" y="723"/>
                </a:lnTo>
                <a:lnTo>
                  <a:pt x="137439" y="673"/>
                </a:lnTo>
                <a:lnTo>
                  <a:pt x="129844" y="53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0" name="object 2570"/>
          <p:cNvSpPr/>
          <p:nvPr/>
        </p:nvSpPr>
        <p:spPr>
          <a:xfrm>
            <a:off x="9832263" y="6109097"/>
            <a:ext cx="271793" cy="96008"/>
          </a:xfrm>
          <a:prstGeom prst="rect">
            <a:avLst/>
          </a:prstGeom>
          <a:blipFill>
            <a:blip r:embed="rId2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1" name="object 2571"/>
          <p:cNvSpPr/>
          <p:nvPr/>
        </p:nvSpPr>
        <p:spPr>
          <a:xfrm>
            <a:off x="9872761" y="6148833"/>
            <a:ext cx="224154" cy="48895"/>
          </a:xfrm>
          <a:custGeom>
            <a:avLst/>
            <a:gdLst/>
            <a:ahLst/>
            <a:cxnLst/>
            <a:rect l="l" t="t" r="r" b="b"/>
            <a:pathLst>
              <a:path w="224154" h="48895">
                <a:moveTo>
                  <a:pt x="132994" y="0"/>
                </a:moveTo>
                <a:lnTo>
                  <a:pt x="129222" y="266"/>
                </a:lnTo>
                <a:lnTo>
                  <a:pt x="121691" y="558"/>
                </a:lnTo>
                <a:lnTo>
                  <a:pt x="113944" y="673"/>
                </a:lnTo>
                <a:lnTo>
                  <a:pt x="106451" y="2057"/>
                </a:lnTo>
                <a:lnTo>
                  <a:pt x="98793" y="2908"/>
                </a:lnTo>
                <a:lnTo>
                  <a:pt x="91478" y="4940"/>
                </a:lnTo>
                <a:lnTo>
                  <a:pt x="84315" y="6819"/>
                </a:lnTo>
                <a:lnTo>
                  <a:pt x="80632" y="7683"/>
                </a:lnTo>
                <a:lnTo>
                  <a:pt x="77393" y="9220"/>
                </a:lnTo>
                <a:lnTo>
                  <a:pt x="74028" y="10350"/>
                </a:lnTo>
                <a:lnTo>
                  <a:pt x="70591" y="11544"/>
                </a:lnTo>
                <a:lnTo>
                  <a:pt x="67335" y="12827"/>
                </a:lnTo>
                <a:lnTo>
                  <a:pt x="64312" y="14363"/>
                </a:lnTo>
                <a:lnTo>
                  <a:pt x="40855" y="25476"/>
                </a:lnTo>
                <a:lnTo>
                  <a:pt x="35814" y="28359"/>
                </a:lnTo>
                <a:lnTo>
                  <a:pt x="24172" y="34514"/>
                </a:lnTo>
                <a:lnTo>
                  <a:pt x="18126" y="37938"/>
                </a:lnTo>
                <a:lnTo>
                  <a:pt x="8356" y="43637"/>
                </a:lnTo>
                <a:lnTo>
                  <a:pt x="2910" y="46913"/>
                </a:lnTo>
                <a:lnTo>
                  <a:pt x="0" y="48691"/>
                </a:lnTo>
                <a:lnTo>
                  <a:pt x="8585" y="43840"/>
                </a:lnTo>
                <a:lnTo>
                  <a:pt x="18554" y="38417"/>
                </a:lnTo>
                <a:lnTo>
                  <a:pt x="24719" y="35139"/>
                </a:lnTo>
                <a:lnTo>
                  <a:pt x="31610" y="31584"/>
                </a:lnTo>
                <a:lnTo>
                  <a:pt x="36436" y="29159"/>
                </a:lnTo>
                <a:lnTo>
                  <a:pt x="41516" y="26289"/>
                </a:lnTo>
                <a:lnTo>
                  <a:pt x="47155" y="23647"/>
                </a:lnTo>
                <a:lnTo>
                  <a:pt x="52870" y="21069"/>
                </a:lnTo>
                <a:lnTo>
                  <a:pt x="58826" y="18275"/>
                </a:lnTo>
                <a:lnTo>
                  <a:pt x="65049" y="15443"/>
                </a:lnTo>
                <a:lnTo>
                  <a:pt x="68118" y="13906"/>
                </a:lnTo>
                <a:lnTo>
                  <a:pt x="71272" y="12725"/>
                </a:lnTo>
                <a:lnTo>
                  <a:pt x="74805" y="11506"/>
                </a:lnTo>
                <a:lnTo>
                  <a:pt x="78079" y="10439"/>
                </a:lnTo>
                <a:lnTo>
                  <a:pt x="81419" y="8915"/>
                </a:lnTo>
                <a:lnTo>
                  <a:pt x="84963" y="8115"/>
                </a:lnTo>
                <a:lnTo>
                  <a:pt x="92062" y="6362"/>
                </a:lnTo>
                <a:lnTo>
                  <a:pt x="99225" y="4419"/>
                </a:lnTo>
                <a:lnTo>
                  <a:pt x="106807" y="3670"/>
                </a:lnTo>
                <a:lnTo>
                  <a:pt x="114185" y="2235"/>
                </a:lnTo>
                <a:lnTo>
                  <a:pt x="121805" y="2044"/>
                </a:lnTo>
                <a:lnTo>
                  <a:pt x="129222" y="1714"/>
                </a:lnTo>
                <a:lnTo>
                  <a:pt x="132994" y="1384"/>
                </a:lnTo>
                <a:lnTo>
                  <a:pt x="154049" y="1384"/>
                </a:lnTo>
                <a:lnTo>
                  <a:pt x="140385" y="495"/>
                </a:lnTo>
                <a:lnTo>
                  <a:pt x="136690" y="165"/>
                </a:lnTo>
                <a:lnTo>
                  <a:pt x="132994" y="0"/>
                </a:lnTo>
                <a:close/>
              </a:path>
              <a:path w="224154" h="48895">
                <a:moveTo>
                  <a:pt x="154049" y="1384"/>
                </a:moveTo>
                <a:lnTo>
                  <a:pt x="132994" y="1384"/>
                </a:lnTo>
                <a:lnTo>
                  <a:pt x="136690" y="1536"/>
                </a:lnTo>
                <a:lnTo>
                  <a:pt x="140309" y="1803"/>
                </a:lnTo>
                <a:lnTo>
                  <a:pt x="158203" y="2819"/>
                </a:lnTo>
                <a:lnTo>
                  <a:pt x="164896" y="4445"/>
                </a:lnTo>
                <a:lnTo>
                  <a:pt x="171310" y="5308"/>
                </a:lnTo>
                <a:lnTo>
                  <a:pt x="177838" y="6070"/>
                </a:lnTo>
                <a:lnTo>
                  <a:pt x="183476" y="8255"/>
                </a:lnTo>
                <a:lnTo>
                  <a:pt x="188912" y="9550"/>
                </a:lnTo>
                <a:lnTo>
                  <a:pt x="194271" y="11112"/>
                </a:lnTo>
                <a:lnTo>
                  <a:pt x="199415" y="12065"/>
                </a:lnTo>
                <a:lnTo>
                  <a:pt x="203576" y="13919"/>
                </a:lnTo>
                <a:lnTo>
                  <a:pt x="223901" y="21590"/>
                </a:lnTo>
                <a:lnTo>
                  <a:pt x="203835" y="13347"/>
                </a:lnTo>
                <a:lnTo>
                  <a:pt x="199771" y="11430"/>
                </a:lnTo>
                <a:lnTo>
                  <a:pt x="194678" y="10312"/>
                </a:lnTo>
                <a:lnTo>
                  <a:pt x="189280" y="8712"/>
                </a:lnTo>
                <a:lnTo>
                  <a:pt x="183845" y="7366"/>
                </a:lnTo>
                <a:lnTo>
                  <a:pt x="178155" y="5105"/>
                </a:lnTo>
                <a:lnTo>
                  <a:pt x="171640" y="4330"/>
                </a:lnTo>
                <a:lnTo>
                  <a:pt x="165163" y="3365"/>
                </a:lnTo>
                <a:lnTo>
                  <a:pt x="158457" y="1651"/>
                </a:lnTo>
                <a:lnTo>
                  <a:pt x="154049" y="1384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2" name="object 2572"/>
          <p:cNvSpPr/>
          <p:nvPr/>
        </p:nvSpPr>
        <p:spPr>
          <a:xfrm>
            <a:off x="9882289" y="6131805"/>
            <a:ext cx="241157" cy="111628"/>
          </a:xfrm>
          <a:prstGeom prst="rect">
            <a:avLst/>
          </a:prstGeom>
          <a:blipFill>
            <a:blip r:embed="rId2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3" name="object 2573"/>
          <p:cNvSpPr/>
          <p:nvPr/>
        </p:nvSpPr>
        <p:spPr>
          <a:xfrm>
            <a:off x="10055298" y="6174112"/>
            <a:ext cx="64769" cy="29845"/>
          </a:xfrm>
          <a:custGeom>
            <a:avLst/>
            <a:gdLst/>
            <a:ahLst/>
            <a:cxnLst/>
            <a:rect l="l" t="t" r="r" b="b"/>
            <a:pathLst>
              <a:path w="64770" h="29845">
                <a:moveTo>
                  <a:pt x="59905" y="0"/>
                </a:moveTo>
                <a:lnTo>
                  <a:pt x="52374" y="88"/>
                </a:lnTo>
                <a:lnTo>
                  <a:pt x="48679" y="241"/>
                </a:lnTo>
                <a:lnTo>
                  <a:pt x="44259" y="533"/>
                </a:lnTo>
                <a:lnTo>
                  <a:pt x="39814" y="1714"/>
                </a:lnTo>
                <a:lnTo>
                  <a:pt x="35280" y="2794"/>
                </a:lnTo>
                <a:lnTo>
                  <a:pt x="30721" y="4445"/>
                </a:lnTo>
                <a:lnTo>
                  <a:pt x="26479" y="6553"/>
                </a:lnTo>
                <a:lnTo>
                  <a:pt x="24447" y="7683"/>
                </a:lnTo>
                <a:lnTo>
                  <a:pt x="22275" y="8724"/>
                </a:lnTo>
                <a:lnTo>
                  <a:pt x="18549" y="11366"/>
                </a:lnTo>
                <a:lnTo>
                  <a:pt x="16598" y="12446"/>
                </a:lnTo>
                <a:lnTo>
                  <a:pt x="15074" y="13843"/>
                </a:lnTo>
                <a:lnTo>
                  <a:pt x="11671" y="16421"/>
                </a:lnTo>
                <a:lnTo>
                  <a:pt x="8978" y="19138"/>
                </a:lnTo>
                <a:lnTo>
                  <a:pt x="6743" y="21501"/>
                </a:lnTo>
                <a:lnTo>
                  <a:pt x="4356" y="23761"/>
                </a:lnTo>
                <a:lnTo>
                  <a:pt x="3009" y="26060"/>
                </a:lnTo>
                <a:lnTo>
                  <a:pt x="1816" y="27482"/>
                </a:lnTo>
                <a:lnTo>
                  <a:pt x="0" y="29781"/>
                </a:lnTo>
                <a:lnTo>
                  <a:pt x="2971" y="26581"/>
                </a:lnTo>
                <a:lnTo>
                  <a:pt x="7747" y="22136"/>
                </a:lnTo>
                <a:lnTo>
                  <a:pt x="10071" y="19900"/>
                </a:lnTo>
                <a:lnTo>
                  <a:pt x="13042" y="17437"/>
                </a:lnTo>
                <a:lnTo>
                  <a:pt x="16408" y="14960"/>
                </a:lnTo>
                <a:lnTo>
                  <a:pt x="17970" y="13639"/>
                </a:lnTo>
                <a:lnTo>
                  <a:pt x="19913" y="12585"/>
                </a:lnTo>
                <a:lnTo>
                  <a:pt x="21784" y="11328"/>
                </a:lnTo>
                <a:lnTo>
                  <a:pt x="23545" y="10096"/>
                </a:lnTo>
                <a:lnTo>
                  <a:pt x="25679" y="9156"/>
                </a:lnTo>
                <a:lnTo>
                  <a:pt x="27673" y="8077"/>
                </a:lnTo>
                <a:lnTo>
                  <a:pt x="31724" y="5994"/>
                </a:lnTo>
                <a:lnTo>
                  <a:pt x="36118" y="4305"/>
                </a:lnTo>
                <a:lnTo>
                  <a:pt x="40424" y="3213"/>
                </a:lnTo>
                <a:lnTo>
                  <a:pt x="44665" y="1993"/>
                </a:lnTo>
                <a:lnTo>
                  <a:pt x="48831" y="1422"/>
                </a:lnTo>
                <a:lnTo>
                  <a:pt x="52451" y="1066"/>
                </a:lnTo>
                <a:lnTo>
                  <a:pt x="59690" y="533"/>
                </a:lnTo>
                <a:lnTo>
                  <a:pt x="61598" y="533"/>
                </a:lnTo>
                <a:lnTo>
                  <a:pt x="59905" y="0"/>
                </a:lnTo>
                <a:close/>
              </a:path>
              <a:path w="64770" h="29845">
                <a:moveTo>
                  <a:pt x="61598" y="533"/>
                </a:moveTo>
                <a:lnTo>
                  <a:pt x="59690" y="533"/>
                </a:lnTo>
                <a:lnTo>
                  <a:pt x="64579" y="1473"/>
                </a:lnTo>
                <a:lnTo>
                  <a:pt x="61598" y="53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4" name="object 2574"/>
          <p:cNvSpPr/>
          <p:nvPr/>
        </p:nvSpPr>
        <p:spPr>
          <a:xfrm>
            <a:off x="10034274" y="6016091"/>
            <a:ext cx="288324" cy="227342"/>
          </a:xfrm>
          <a:prstGeom prst="rect">
            <a:avLst/>
          </a:prstGeom>
          <a:blipFill>
            <a:blip r:embed="rId2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5" name="object 2575"/>
          <p:cNvSpPr/>
          <p:nvPr/>
        </p:nvSpPr>
        <p:spPr>
          <a:xfrm>
            <a:off x="10129800" y="6024082"/>
            <a:ext cx="146685" cy="148590"/>
          </a:xfrm>
          <a:custGeom>
            <a:avLst/>
            <a:gdLst/>
            <a:ahLst/>
            <a:cxnLst/>
            <a:rect l="l" t="t" r="r" b="b"/>
            <a:pathLst>
              <a:path w="146684" h="148589">
                <a:moveTo>
                  <a:pt x="146075" y="0"/>
                </a:moveTo>
                <a:lnTo>
                  <a:pt x="136588" y="3327"/>
                </a:lnTo>
                <a:lnTo>
                  <a:pt x="133578" y="4457"/>
                </a:lnTo>
                <a:lnTo>
                  <a:pt x="129667" y="5435"/>
                </a:lnTo>
                <a:lnTo>
                  <a:pt x="125818" y="7531"/>
                </a:lnTo>
                <a:lnTo>
                  <a:pt x="121920" y="9499"/>
                </a:lnTo>
                <a:lnTo>
                  <a:pt x="117348" y="11544"/>
                </a:lnTo>
                <a:lnTo>
                  <a:pt x="112674" y="14160"/>
                </a:lnTo>
                <a:lnTo>
                  <a:pt x="98336" y="23329"/>
                </a:lnTo>
                <a:lnTo>
                  <a:pt x="93624" y="26987"/>
                </a:lnTo>
                <a:lnTo>
                  <a:pt x="88557" y="30721"/>
                </a:lnTo>
                <a:lnTo>
                  <a:pt x="83553" y="34759"/>
                </a:lnTo>
                <a:lnTo>
                  <a:pt x="78917" y="39077"/>
                </a:lnTo>
                <a:lnTo>
                  <a:pt x="73787" y="43294"/>
                </a:lnTo>
                <a:lnTo>
                  <a:pt x="69138" y="47993"/>
                </a:lnTo>
                <a:lnTo>
                  <a:pt x="64655" y="52755"/>
                </a:lnTo>
                <a:lnTo>
                  <a:pt x="59651" y="57391"/>
                </a:lnTo>
                <a:lnTo>
                  <a:pt x="55524" y="62445"/>
                </a:lnTo>
                <a:lnTo>
                  <a:pt x="49144" y="69979"/>
                </a:lnTo>
                <a:lnTo>
                  <a:pt x="43099" y="77603"/>
                </a:lnTo>
                <a:lnTo>
                  <a:pt x="37398" y="85227"/>
                </a:lnTo>
                <a:lnTo>
                  <a:pt x="32054" y="92760"/>
                </a:lnTo>
                <a:lnTo>
                  <a:pt x="28435" y="97675"/>
                </a:lnTo>
                <a:lnTo>
                  <a:pt x="25463" y="102654"/>
                </a:lnTo>
                <a:lnTo>
                  <a:pt x="22428" y="107238"/>
                </a:lnTo>
                <a:lnTo>
                  <a:pt x="19558" y="111937"/>
                </a:lnTo>
                <a:lnTo>
                  <a:pt x="0" y="148513"/>
                </a:lnTo>
                <a:lnTo>
                  <a:pt x="1015" y="146489"/>
                </a:lnTo>
                <a:lnTo>
                  <a:pt x="3990" y="140809"/>
                </a:lnTo>
                <a:lnTo>
                  <a:pt x="8818" y="132059"/>
                </a:lnTo>
                <a:lnTo>
                  <a:pt x="15392" y="120827"/>
                </a:lnTo>
                <a:lnTo>
                  <a:pt x="20688" y="112369"/>
                </a:lnTo>
                <a:lnTo>
                  <a:pt x="23571" y="107708"/>
                </a:lnTo>
                <a:lnTo>
                  <a:pt x="26695" y="103162"/>
                </a:lnTo>
                <a:lnTo>
                  <a:pt x="29743" y="98221"/>
                </a:lnTo>
                <a:lnTo>
                  <a:pt x="33362" y="93345"/>
                </a:lnTo>
                <a:lnTo>
                  <a:pt x="38806" y="85895"/>
                </a:lnTo>
                <a:lnTo>
                  <a:pt x="44589" y="78354"/>
                </a:lnTo>
                <a:lnTo>
                  <a:pt x="50697" y="70815"/>
                </a:lnTo>
                <a:lnTo>
                  <a:pt x="57111" y="63373"/>
                </a:lnTo>
                <a:lnTo>
                  <a:pt x="61252" y="58293"/>
                </a:lnTo>
                <a:lnTo>
                  <a:pt x="66103" y="53644"/>
                </a:lnTo>
                <a:lnTo>
                  <a:pt x="70561" y="48907"/>
                </a:lnTo>
                <a:lnTo>
                  <a:pt x="75082" y="44183"/>
                </a:lnTo>
                <a:lnTo>
                  <a:pt x="80162" y="39928"/>
                </a:lnTo>
                <a:lnTo>
                  <a:pt x="84683" y="35598"/>
                </a:lnTo>
                <a:lnTo>
                  <a:pt x="89611" y="31508"/>
                </a:lnTo>
                <a:lnTo>
                  <a:pt x="94564" y="27762"/>
                </a:lnTo>
                <a:lnTo>
                  <a:pt x="99174" y="24091"/>
                </a:lnTo>
                <a:lnTo>
                  <a:pt x="113334" y="14859"/>
                </a:lnTo>
                <a:lnTo>
                  <a:pt x="117970" y="12293"/>
                </a:lnTo>
                <a:lnTo>
                  <a:pt x="122389" y="10134"/>
                </a:lnTo>
                <a:lnTo>
                  <a:pt x="126212" y="8051"/>
                </a:lnTo>
                <a:lnTo>
                  <a:pt x="129908" y="5842"/>
                </a:lnTo>
                <a:lnTo>
                  <a:pt x="133756" y="4800"/>
                </a:lnTo>
                <a:lnTo>
                  <a:pt x="136728" y="3581"/>
                </a:lnTo>
                <a:lnTo>
                  <a:pt x="146075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6" name="object 2576"/>
          <p:cNvSpPr/>
          <p:nvPr/>
        </p:nvSpPr>
        <p:spPr>
          <a:xfrm>
            <a:off x="10084635" y="5892927"/>
            <a:ext cx="237962" cy="293204"/>
          </a:xfrm>
          <a:prstGeom prst="rect">
            <a:avLst/>
          </a:prstGeom>
          <a:blipFill>
            <a:blip r:embed="rId2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7" name="object 2577"/>
          <p:cNvSpPr/>
          <p:nvPr/>
        </p:nvSpPr>
        <p:spPr>
          <a:xfrm>
            <a:off x="10114013" y="5999683"/>
            <a:ext cx="0" cy="174625"/>
          </a:xfrm>
          <a:custGeom>
            <a:avLst/>
            <a:gdLst/>
            <a:ahLst/>
            <a:cxnLst/>
            <a:rect l="l" t="t" r="r" b="b"/>
            <a:pathLst>
              <a:path w="0" h="174625">
                <a:moveTo>
                  <a:pt x="0" y="0"/>
                </a:moveTo>
                <a:lnTo>
                  <a:pt x="0" y="174510"/>
                </a:lnTo>
              </a:path>
            </a:pathLst>
          </a:custGeom>
          <a:ln w="12598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8" name="object 2578"/>
          <p:cNvSpPr/>
          <p:nvPr/>
        </p:nvSpPr>
        <p:spPr>
          <a:xfrm>
            <a:off x="9900475" y="5892927"/>
            <a:ext cx="446455" cy="312542"/>
          </a:xfrm>
          <a:prstGeom prst="rect">
            <a:avLst/>
          </a:prstGeom>
          <a:blipFill>
            <a:blip r:embed="rId2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9" name="object 2579"/>
          <p:cNvSpPr/>
          <p:nvPr/>
        </p:nvSpPr>
        <p:spPr>
          <a:xfrm>
            <a:off x="10023574" y="6025182"/>
            <a:ext cx="69215" cy="107950"/>
          </a:xfrm>
          <a:custGeom>
            <a:avLst/>
            <a:gdLst/>
            <a:ahLst/>
            <a:cxnLst/>
            <a:rect l="l" t="t" r="r" b="b"/>
            <a:pathLst>
              <a:path w="69215" h="107950">
                <a:moveTo>
                  <a:pt x="0" y="0"/>
                </a:moveTo>
                <a:lnTo>
                  <a:pt x="1524" y="1473"/>
                </a:lnTo>
                <a:lnTo>
                  <a:pt x="3848" y="4216"/>
                </a:lnTo>
                <a:lnTo>
                  <a:pt x="6375" y="6908"/>
                </a:lnTo>
                <a:lnTo>
                  <a:pt x="9525" y="10909"/>
                </a:lnTo>
                <a:lnTo>
                  <a:pt x="13538" y="15608"/>
                </a:lnTo>
                <a:lnTo>
                  <a:pt x="15608" y="17957"/>
                </a:lnTo>
                <a:lnTo>
                  <a:pt x="17526" y="20662"/>
                </a:lnTo>
                <a:lnTo>
                  <a:pt x="19710" y="23406"/>
                </a:lnTo>
                <a:lnTo>
                  <a:pt x="21805" y="26200"/>
                </a:lnTo>
                <a:lnTo>
                  <a:pt x="24269" y="29044"/>
                </a:lnTo>
                <a:lnTo>
                  <a:pt x="30568" y="38442"/>
                </a:lnTo>
                <a:lnTo>
                  <a:pt x="35572" y="44919"/>
                </a:lnTo>
                <a:lnTo>
                  <a:pt x="39547" y="51854"/>
                </a:lnTo>
                <a:lnTo>
                  <a:pt x="43827" y="58597"/>
                </a:lnTo>
                <a:lnTo>
                  <a:pt x="48171" y="65227"/>
                </a:lnTo>
                <a:lnTo>
                  <a:pt x="49758" y="68719"/>
                </a:lnTo>
                <a:lnTo>
                  <a:pt x="51600" y="71970"/>
                </a:lnTo>
                <a:lnTo>
                  <a:pt x="55054" y="78524"/>
                </a:lnTo>
                <a:lnTo>
                  <a:pt x="58750" y="84493"/>
                </a:lnTo>
                <a:lnTo>
                  <a:pt x="60845" y="89954"/>
                </a:lnTo>
                <a:lnTo>
                  <a:pt x="68999" y="107835"/>
                </a:lnTo>
                <a:lnTo>
                  <a:pt x="66128" y="100583"/>
                </a:lnTo>
                <a:lnTo>
                  <a:pt x="61861" y="89661"/>
                </a:lnTo>
                <a:lnTo>
                  <a:pt x="59867" y="84150"/>
                </a:lnTo>
                <a:lnTo>
                  <a:pt x="56286" y="78117"/>
                </a:lnTo>
                <a:lnTo>
                  <a:pt x="53022" y="71450"/>
                </a:lnTo>
                <a:lnTo>
                  <a:pt x="51206" y="68173"/>
                </a:lnTo>
                <a:lnTo>
                  <a:pt x="49733" y="64668"/>
                </a:lnTo>
                <a:lnTo>
                  <a:pt x="47586" y="61328"/>
                </a:lnTo>
                <a:lnTo>
                  <a:pt x="45491" y="57950"/>
                </a:lnTo>
                <a:lnTo>
                  <a:pt x="41325" y="51092"/>
                </a:lnTo>
                <a:lnTo>
                  <a:pt x="37236" y="44195"/>
                </a:lnTo>
                <a:lnTo>
                  <a:pt x="32042" y="37782"/>
                </a:lnTo>
                <a:lnTo>
                  <a:pt x="25501" y="28435"/>
                </a:lnTo>
                <a:lnTo>
                  <a:pt x="22974" y="25628"/>
                </a:lnTo>
                <a:lnTo>
                  <a:pt x="20789" y="22834"/>
                </a:lnTo>
                <a:lnTo>
                  <a:pt x="18542" y="20104"/>
                </a:lnTo>
                <a:lnTo>
                  <a:pt x="16560" y="17437"/>
                </a:lnTo>
                <a:lnTo>
                  <a:pt x="14452" y="15125"/>
                </a:lnTo>
                <a:lnTo>
                  <a:pt x="6261" y="5740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0" name="object 2580"/>
          <p:cNvSpPr/>
          <p:nvPr/>
        </p:nvSpPr>
        <p:spPr>
          <a:xfrm>
            <a:off x="9775876" y="5940628"/>
            <a:ext cx="330923" cy="235185"/>
          </a:xfrm>
          <a:prstGeom prst="rect">
            <a:avLst/>
          </a:prstGeom>
          <a:blipFill>
            <a:blip r:embed="rId2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1" name="object 2581"/>
          <p:cNvSpPr/>
          <p:nvPr/>
        </p:nvSpPr>
        <p:spPr>
          <a:xfrm>
            <a:off x="9775874" y="6065042"/>
            <a:ext cx="290830" cy="74930"/>
          </a:xfrm>
          <a:custGeom>
            <a:avLst/>
            <a:gdLst/>
            <a:ahLst/>
            <a:cxnLst/>
            <a:rect l="l" t="t" r="r" b="b"/>
            <a:pathLst>
              <a:path w="290829" h="74929">
                <a:moveTo>
                  <a:pt x="148284" y="1442"/>
                </a:moveTo>
                <a:lnTo>
                  <a:pt x="126288" y="1442"/>
                </a:lnTo>
                <a:lnTo>
                  <a:pt x="133737" y="1482"/>
                </a:lnTo>
                <a:lnTo>
                  <a:pt x="141189" y="2100"/>
                </a:lnTo>
                <a:lnTo>
                  <a:pt x="191112" y="14793"/>
                </a:lnTo>
                <a:lnTo>
                  <a:pt x="233133" y="35275"/>
                </a:lnTo>
                <a:lnTo>
                  <a:pt x="268351" y="58148"/>
                </a:lnTo>
                <a:lnTo>
                  <a:pt x="273202" y="61259"/>
                </a:lnTo>
                <a:lnTo>
                  <a:pt x="276898" y="64409"/>
                </a:lnTo>
                <a:lnTo>
                  <a:pt x="280149" y="66797"/>
                </a:lnTo>
                <a:lnTo>
                  <a:pt x="286664" y="71673"/>
                </a:lnTo>
                <a:lnTo>
                  <a:pt x="290283" y="74480"/>
                </a:lnTo>
                <a:lnTo>
                  <a:pt x="286740" y="71597"/>
                </a:lnTo>
                <a:lnTo>
                  <a:pt x="280441" y="66619"/>
                </a:lnTo>
                <a:lnTo>
                  <a:pt x="277177" y="64142"/>
                </a:lnTo>
                <a:lnTo>
                  <a:pt x="273558" y="60916"/>
                </a:lnTo>
                <a:lnTo>
                  <a:pt x="268859" y="57678"/>
                </a:lnTo>
                <a:lnTo>
                  <a:pt x="253276" y="46616"/>
                </a:lnTo>
                <a:lnTo>
                  <a:pt x="233857" y="34424"/>
                </a:lnTo>
                <a:lnTo>
                  <a:pt x="198443" y="16349"/>
                </a:lnTo>
                <a:lnTo>
                  <a:pt x="156425" y="2598"/>
                </a:lnTo>
                <a:lnTo>
                  <a:pt x="148284" y="1442"/>
                </a:lnTo>
                <a:close/>
              </a:path>
              <a:path w="290829" h="74929">
                <a:moveTo>
                  <a:pt x="133819" y="0"/>
                </a:moveTo>
                <a:lnTo>
                  <a:pt x="83287" y="5973"/>
                </a:lnTo>
                <a:lnTo>
                  <a:pt x="36746" y="18089"/>
                </a:lnTo>
                <a:lnTo>
                  <a:pt x="0" y="30449"/>
                </a:lnTo>
                <a:lnTo>
                  <a:pt x="3438" y="29263"/>
                </a:lnTo>
                <a:lnTo>
                  <a:pt x="12893" y="26149"/>
                </a:lnTo>
                <a:lnTo>
                  <a:pt x="58655" y="12898"/>
                </a:lnTo>
                <a:lnTo>
                  <a:pt x="97358" y="4541"/>
                </a:lnTo>
                <a:lnTo>
                  <a:pt x="126288" y="1442"/>
                </a:lnTo>
                <a:lnTo>
                  <a:pt x="148284" y="1442"/>
                </a:lnTo>
                <a:lnTo>
                  <a:pt x="141404" y="580"/>
                </a:lnTo>
                <a:lnTo>
                  <a:pt x="133819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2" name="object 2582"/>
          <p:cNvSpPr/>
          <p:nvPr/>
        </p:nvSpPr>
        <p:spPr>
          <a:xfrm>
            <a:off x="9808703" y="6033164"/>
            <a:ext cx="296725" cy="140508"/>
          </a:xfrm>
          <a:prstGeom prst="rect">
            <a:avLst/>
          </a:prstGeom>
          <a:blipFill>
            <a:blip r:embed="rId2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3" name="object 2583"/>
          <p:cNvSpPr/>
          <p:nvPr/>
        </p:nvSpPr>
        <p:spPr>
          <a:xfrm>
            <a:off x="10125707" y="6151853"/>
            <a:ext cx="196215" cy="29845"/>
          </a:xfrm>
          <a:custGeom>
            <a:avLst/>
            <a:gdLst/>
            <a:ahLst/>
            <a:cxnLst/>
            <a:rect l="l" t="t" r="r" b="b"/>
            <a:pathLst>
              <a:path w="196215" h="29845">
                <a:moveTo>
                  <a:pt x="98628" y="0"/>
                </a:moveTo>
                <a:lnTo>
                  <a:pt x="95402" y="647"/>
                </a:lnTo>
                <a:lnTo>
                  <a:pt x="92214" y="1193"/>
                </a:lnTo>
                <a:lnTo>
                  <a:pt x="88887" y="1435"/>
                </a:lnTo>
                <a:lnTo>
                  <a:pt x="85724" y="2247"/>
                </a:lnTo>
                <a:lnTo>
                  <a:pt x="82804" y="3213"/>
                </a:lnTo>
                <a:lnTo>
                  <a:pt x="79616" y="3975"/>
                </a:lnTo>
                <a:lnTo>
                  <a:pt x="76784" y="5168"/>
                </a:lnTo>
                <a:lnTo>
                  <a:pt x="71069" y="7480"/>
                </a:lnTo>
                <a:lnTo>
                  <a:pt x="65849" y="10325"/>
                </a:lnTo>
                <a:lnTo>
                  <a:pt x="60566" y="12623"/>
                </a:lnTo>
                <a:lnTo>
                  <a:pt x="55333" y="14960"/>
                </a:lnTo>
                <a:lnTo>
                  <a:pt x="52654" y="15633"/>
                </a:lnTo>
                <a:lnTo>
                  <a:pt x="49987" y="16421"/>
                </a:lnTo>
                <a:lnTo>
                  <a:pt x="47447" y="17411"/>
                </a:lnTo>
                <a:lnTo>
                  <a:pt x="44627" y="17602"/>
                </a:lnTo>
                <a:lnTo>
                  <a:pt x="39067" y="18465"/>
                </a:lnTo>
                <a:lnTo>
                  <a:pt x="34086" y="18973"/>
                </a:lnTo>
                <a:lnTo>
                  <a:pt x="29078" y="19392"/>
                </a:lnTo>
                <a:lnTo>
                  <a:pt x="24345" y="19900"/>
                </a:lnTo>
                <a:lnTo>
                  <a:pt x="19989" y="20650"/>
                </a:lnTo>
                <a:lnTo>
                  <a:pt x="16217" y="21691"/>
                </a:lnTo>
                <a:lnTo>
                  <a:pt x="12458" y="22606"/>
                </a:lnTo>
                <a:lnTo>
                  <a:pt x="0" y="29375"/>
                </a:lnTo>
                <a:lnTo>
                  <a:pt x="525" y="28854"/>
                </a:lnTo>
                <a:lnTo>
                  <a:pt x="2717" y="27228"/>
                </a:lnTo>
                <a:lnTo>
                  <a:pt x="16446" y="22237"/>
                </a:lnTo>
                <a:lnTo>
                  <a:pt x="20218" y="21348"/>
                </a:lnTo>
                <a:lnTo>
                  <a:pt x="24561" y="20739"/>
                </a:lnTo>
                <a:lnTo>
                  <a:pt x="29349" y="20218"/>
                </a:lnTo>
                <a:lnTo>
                  <a:pt x="34086" y="19900"/>
                </a:lnTo>
                <a:lnTo>
                  <a:pt x="39497" y="19380"/>
                </a:lnTo>
                <a:lnTo>
                  <a:pt x="44843" y="18618"/>
                </a:lnTo>
                <a:lnTo>
                  <a:pt x="47633" y="18453"/>
                </a:lnTo>
                <a:lnTo>
                  <a:pt x="50279" y="17475"/>
                </a:lnTo>
                <a:lnTo>
                  <a:pt x="53136" y="16700"/>
                </a:lnTo>
                <a:lnTo>
                  <a:pt x="55994" y="16027"/>
                </a:lnTo>
                <a:lnTo>
                  <a:pt x="58597" y="14820"/>
                </a:lnTo>
                <a:lnTo>
                  <a:pt x="66725" y="11404"/>
                </a:lnTo>
                <a:lnTo>
                  <a:pt x="71932" y="8648"/>
                </a:lnTo>
                <a:lnTo>
                  <a:pt x="77546" y="6438"/>
                </a:lnTo>
                <a:lnTo>
                  <a:pt x="80340" y="5283"/>
                </a:lnTo>
                <a:lnTo>
                  <a:pt x="83413" y="4648"/>
                </a:lnTo>
                <a:lnTo>
                  <a:pt x="86347" y="3683"/>
                </a:lnTo>
                <a:lnTo>
                  <a:pt x="89357" y="2946"/>
                </a:lnTo>
                <a:lnTo>
                  <a:pt x="92544" y="2755"/>
                </a:lnTo>
                <a:lnTo>
                  <a:pt x="95815" y="2222"/>
                </a:lnTo>
                <a:lnTo>
                  <a:pt x="98767" y="1600"/>
                </a:lnTo>
                <a:lnTo>
                  <a:pt x="119820" y="1600"/>
                </a:lnTo>
                <a:lnTo>
                  <a:pt x="114820" y="965"/>
                </a:lnTo>
                <a:lnTo>
                  <a:pt x="112248" y="520"/>
                </a:lnTo>
                <a:lnTo>
                  <a:pt x="101917" y="520"/>
                </a:lnTo>
                <a:lnTo>
                  <a:pt x="98628" y="0"/>
                </a:lnTo>
                <a:close/>
              </a:path>
              <a:path w="196215" h="29845">
                <a:moveTo>
                  <a:pt x="121876" y="1866"/>
                </a:moveTo>
                <a:lnTo>
                  <a:pt x="111404" y="1866"/>
                </a:lnTo>
                <a:lnTo>
                  <a:pt x="114592" y="2387"/>
                </a:lnTo>
                <a:lnTo>
                  <a:pt x="133070" y="4572"/>
                </a:lnTo>
                <a:lnTo>
                  <a:pt x="139077" y="5092"/>
                </a:lnTo>
                <a:lnTo>
                  <a:pt x="144729" y="6172"/>
                </a:lnTo>
                <a:lnTo>
                  <a:pt x="150088" y="7289"/>
                </a:lnTo>
                <a:lnTo>
                  <a:pt x="169938" y="11087"/>
                </a:lnTo>
                <a:lnTo>
                  <a:pt x="174142" y="12242"/>
                </a:lnTo>
                <a:lnTo>
                  <a:pt x="177952" y="13042"/>
                </a:lnTo>
                <a:lnTo>
                  <a:pt x="187756" y="15290"/>
                </a:lnTo>
                <a:lnTo>
                  <a:pt x="196164" y="17475"/>
                </a:lnTo>
                <a:lnTo>
                  <a:pt x="187833" y="15024"/>
                </a:lnTo>
                <a:lnTo>
                  <a:pt x="174383" y="11544"/>
                </a:lnTo>
                <a:lnTo>
                  <a:pt x="170230" y="10236"/>
                </a:lnTo>
                <a:lnTo>
                  <a:pt x="165519" y="9372"/>
                </a:lnTo>
                <a:lnTo>
                  <a:pt x="150355" y="6273"/>
                </a:lnTo>
                <a:lnTo>
                  <a:pt x="144945" y="5092"/>
                </a:lnTo>
                <a:lnTo>
                  <a:pt x="139306" y="3949"/>
                </a:lnTo>
                <a:lnTo>
                  <a:pt x="133248" y="3340"/>
                </a:lnTo>
                <a:lnTo>
                  <a:pt x="121876" y="1866"/>
                </a:lnTo>
                <a:close/>
              </a:path>
              <a:path w="196215" h="29845">
                <a:moveTo>
                  <a:pt x="119820" y="1600"/>
                </a:moveTo>
                <a:lnTo>
                  <a:pt x="98767" y="1600"/>
                </a:lnTo>
                <a:lnTo>
                  <a:pt x="101993" y="2095"/>
                </a:lnTo>
                <a:lnTo>
                  <a:pt x="105143" y="1943"/>
                </a:lnTo>
                <a:lnTo>
                  <a:pt x="111404" y="1866"/>
                </a:lnTo>
                <a:lnTo>
                  <a:pt x="121876" y="1866"/>
                </a:lnTo>
                <a:lnTo>
                  <a:pt x="119820" y="1600"/>
                </a:lnTo>
                <a:close/>
              </a:path>
              <a:path w="196215" h="29845">
                <a:moveTo>
                  <a:pt x="105181" y="406"/>
                </a:moveTo>
                <a:lnTo>
                  <a:pt x="101917" y="520"/>
                </a:lnTo>
                <a:lnTo>
                  <a:pt x="112248" y="520"/>
                </a:lnTo>
                <a:lnTo>
                  <a:pt x="111734" y="431"/>
                </a:lnTo>
                <a:lnTo>
                  <a:pt x="108407" y="431"/>
                </a:lnTo>
                <a:lnTo>
                  <a:pt x="105181" y="406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4" name="object 2584"/>
          <p:cNvSpPr/>
          <p:nvPr/>
        </p:nvSpPr>
        <p:spPr>
          <a:xfrm>
            <a:off x="10123030" y="6135192"/>
            <a:ext cx="183514" cy="70277"/>
          </a:xfrm>
          <a:prstGeom prst="rect">
            <a:avLst/>
          </a:prstGeom>
          <a:blipFill>
            <a:blip r:embed="rId2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5" name="object 2585"/>
          <p:cNvSpPr/>
          <p:nvPr/>
        </p:nvSpPr>
        <p:spPr>
          <a:xfrm>
            <a:off x="6362836" y="6198911"/>
            <a:ext cx="6985" cy="14604"/>
          </a:xfrm>
          <a:custGeom>
            <a:avLst/>
            <a:gdLst/>
            <a:ahLst/>
            <a:cxnLst/>
            <a:rect l="l" t="t" r="r" b="b"/>
            <a:pathLst>
              <a:path w="6985" h="14604">
                <a:moveTo>
                  <a:pt x="6972" y="0"/>
                </a:moveTo>
                <a:lnTo>
                  <a:pt x="6464" y="495"/>
                </a:lnTo>
                <a:lnTo>
                  <a:pt x="6184" y="825"/>
                </a:lnTo>
                <a:lnTo>
                  <a:pt x="5651" y="1231"/>
                </a:lnTo>
                <a:lnTo>
                  <a:pt x="5219" y="1866"/>
                </a:lnTo>
                <a:lnTo>
                  <a:pt x="4813" y="2514"/>
                </a:lnTo>
                <a:lnTo>
                  <a:pt x="4216" y="3200"/>
                </a:lnTo>
                <a:lnTo>
                  <a:pt x="3340" y="4902"/>
                </a:lnTo>
                <a:lnTo>
                  <a:pt x="2832" y="5778"/>
                </a:lnTo>
                <a:lnTo>
                  <a:pt x="2400" y="6705"/>
                </a:lnTo>
                <a:lnTo>
                  <a:pt x="1625" y="8559"/>
                </a:lnTo>
                <a:lnTo>
                  <a:pt x="914" y="10464"/>
                </a:lnTo>
                <a:lnTo>
                  <a:pt x="533" y="11950"/>
                </a:lnTo>
                <a:lnTo>
                  <a:pt x="114" y="13411"/>
                </a:lnTo>
                <a:lnTo>
                  <a:pt x="0" y="14427"/>
                </a:lnTo>
                <a:lnTo>
                  <a:pt x="559" y="13411"/>
                </a:lnTo>
                <a:lnTo>
                  <a:pt x="1854" y="10833"/>
                </a:lnTo>
                <a:lnTo>
                  <a:pt x="2654" y="9004"/>
                </a:lnTo>
                <a:lnTo>
                  <a:pt x="3517" y="7200"/>
                </a:lnTo>
                <a:lnTo>
                  <a:pt x="4305" y="5372"/>
                </a:lnTo>
                <a:lnTo>
                  <a:pt x="5181" y="3594"/>
                </a:lnTo>
                <a:lnTo>
                  <a:pt x="5816" y="2235"/>
                </a:lnTo>
                <a:lnTo>
                  <a:pt x="697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6" name="object 2586"/>
          <p:cNvSpPr/>
          <p:nvPr/>
        </p:nvSpPr>
        <p:spPr>
          <a:xfrm>
            <a:off x="6361709" y="6195555"/>
            <a:ext cx="20307" cy="43840"/>
          </a:xfrm>
          <a:prstGeom prst="rect">
            <a:avLst/>
          </a:prstGeom>
          <a:blipFill>
            <a:blip r:embed="rId2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7" name="object 2587"/>
          <p:cNvSpPr/>
          <p:nvPr/>
        </p:nvSpPr>
        <p:spPr>
          <a:xfrm>
            <a:off x="6365937" y="6226500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515" y="0"/>
                </a:moveTo>
                <a:lnTo>
                  <a:pt x="9906" y="342"/>
                </a:lnTo>
                <a:lnTo>
                  <a:pt x="9537" y="596"/>
                </a:lnTo>
                <a:lnTo>
                  <a:pt x="8915" y="838"/>
                </a:lnTo>
                <a:lnTo>
                  <a:pt x="7759" y="1841"/>
                </a:lnTo>
                <a:lnTo>
                  <a:pt x="7010" y="2374"/>
                </a:lnTo>
                <a:lnTo>
                  <a:pt x="5727" y="3771"/>
                </a:lnTo>
                <a:lnTo>
                  <a:pt x="0" y="12077"/>
                </a:lnTo>
                <a:lnTo>
                  <a:pt x="711" y="11353"/>
                </a:lnTo>
                <a:lnTo>
                  <a:pt x="1714" y="10223"/>
                </a:lnTo>
                <a:lnTo>
                  <a:pt x="2743" y="9118"/>
                </a:lnTo>
                <a:lnTo>
                  <a:pt x="3975" y="7569"/>
                </a:lnTo>
                <a:lnTo>
                  <a:pt x="5283" y="6045"/>
                </a:lnTo>
                <a:lnTo>
                  <a:pt x="6527" y="4470"/>
                </a:lnTo>
                <a:lnTo>
                  <a:pt x="7835" y="2997"/>
                </a:lnTo>
                <a:lnTo>
                  <a:pt x="8801" y="1841"/>
                </a:lnTo>
                <a:lnTo>
                  <a:pt x="1051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8" name="object 2588"/>
          <p:cNvSpPr/>
          <p:nvPr/>
        </p:nvSpPr>
        <p:spPr>
          <a:xfrm>
            <a:off x="6371704" y="6246256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541" y="0"/>
                </a:moveTo>
                <a:lnTo>
                  <a:pt x="9918" y="342"/>
                </a:lnTo>
                <a:lnTo>
                  <a:pt x="9563" y="584"/>
                </a:lnTo>
                <a:lnTo>
                  <a:pt x="8940" y="850"/>
                </a:lnTo>
                <a:lnTo>
                  <a:pt x="8343" y="1320"/>
                </a:lnTo>
                <a:lnTo>
                  <a:pt x="7785" y="1841"/>
                </a:lnTo>
                <a:lnTo>
                  <a:pt x="7061" y="2362"/>
                </a:lnTo>
                <a:lnTo>
                  <a:pt x="6388" y="3060"/>
                </a:lnTo>
                <a:lnTo>
                  <a:pt x="5753" y="3771"/>
                </a:lnTo>
                <a:lnTo>
                  <a:pt x="5029" y="4483"/>
                </a:lnTo>
                <a:lnTo>
                  <a:pt x="3124" y="6857"/>
                </a:lnTo>
                <a:lnTo>
                  <a:pt x="1930" y="8508"/>
                </a:lnTo>
                <a:lnTo>
                  <a:pt x="1193" y="9817"/>
                </a:lnTo>
                <a:lnTo>
                  <a:pt x="419" y="11137"/>
                </a:lnTo>
                <a:lnTo>
                  <a:pt x="0" y="12090"/>
                </a:lnTo>
                <a:lnTo>
                  <a:pt x="736" y="11341"/>
                </a:lnTo>
                <a:lnTo>
                  <a:pt x="2755" y="9118"/>
                </a:lnTo>
                <a:lnTo>
                  <a:pt x="4000" y="7569"/>
                </a:lnTo>
                <a:lnTo>
                  <a:pt x="5321" y="6057"/>
                </a:lnTo>
                <a:lnTo>
                  <a:pt x="6553" y="4470"/>
                </a:lnTo>
                <a:lnTo>
                  <a:pt x="7861" y="2984"/>
                </a:lnTo>
                <a:lnTo>
                  <a:pt x="8813" y="1841"/>
                </a:lnTo>
                <a:lnTo>
                  <a:pt x="1054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9" name="object 2589"/>
          <p:cNvSpPr/>
          <p:nvPr/>
        </p:nvSpPr>
        <p:spPr>
          <a:xfrm>
            <a:off x="6336576" y="6240920"/>
            <a:ext cx="48640" cy="17728"/>
          </a:xfrm>
          <a:prstGeom prst="rect">
            <a:avLst/>
          </a:prstGeom>
          <a:blipFill>
            <a:blip r:embed="rId2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0" name="object 2590"/>
          <p:cNvSpPr/>
          <p:nvPr/>
        </p:nvSpPr>
        <p:spPr>
          <a:xfrm>
            <a:off x="6344221" y="6246026"/>
            <a:ext cx="19050" cy="8255"/>
          </a:xfrm>
          <a:custGeom>
            <a:avLst/>
            <a:gdLst/>
            <a:ahLst/>
            <a:cxnLst/>
            <a:rect l="l" t="t" r="r" b="b"/>
            <a:pathLst>
              <a:path w="19050" h="8254">
                <a:moveTo>
                  <a:pt x="0" y="0"/>
                </a:moveTo>
                <a:lnTo>
                  <a:pt x="838" y="355"/>
                </a:lnTo>
                <a:lnTo>
                  <a:pt x="2133" y="812"/>
                </a:lnTo>
                <a:lnTo>
                  <a:pt x="3009" y="1206"/>
                </a:lnTo>
                <a:lnTo>
                  <a:pt x="7150" y="2984"/>
                </a:lnTo>
                <a:lnTo>
                  <a:pt x="9448" y="4102"/>
                </a:lnTo>
                <a:lnTo>
                  <a:pt x="10642" y="4635"/>
                </a:lnTo>
                <a:lnTo>
                  <a:pt x="11823" y="5130"/>
                </a:lnTo>
                <a:lnTo>
                  <a:pt x="12915" y="5676"/>
                </a:lnTo>
                <a:lnTo>
                  <a:pt x="14065" y="6197"/>
                </a:lnTo>
                <a:lnTo>
                  <a:pt x="15074" y="6565"/>
                </a:lnTo>
                <a:lnTo>
                  <a:pt x="15976" y="6972"/>
                </a:lnTo>
                <a:lnTo>
                  <a:pt x="17754" y="7721"/>
                </a:lnTo>
                <a:lnTo>
                  <a:pt x="19024" y="8153"/>
                </a:lnTo>
                <a:lnTo>
                  <a:pt x="18021" y="7277"/>
                </a:lnTo>
                <a:lnTo>
                  <a:pt x="16346" y="6172"/>
                </a:lnTo>
                <a:lnTo>
                  <a:pt x="14770" y="5067"/>
                </a:lnTo>
                <a:lnTo>
                  <a:pt x="12458" y="3822"/>
                </a:lnTo>
                <a:lnTo>
                  <a:pt x="10121" y="2679"/>
                </a:lnTo>
                <a:lnTo>
                  <a:pt x="8928" y="2120"/>
                </a:lnTo>
                <a:lnTo>
                  <a:pt x="7670" y="1701"/>
                </a:lnTo>
                <a:lnTo>
                  <a:pt x="5397" y="800"/>
                </a:lnTo>
                <a:lnTo>
                  <a:pt x="4229" y="609"/>
                </a:lnTo>
                <a:lnTo>
                  <a:pt x="2517" y="126"/>
                </a:lnTo>
                <a:lnTo>
                  <a:pt x="1447" y="126"/>
                </a:lnTo>
                <a:lnTo>
                  <a:pt x="888" y="38"/>
                </a:lnTo>
                <a:lnTo>
                  <a:pt x="0" y="0"/>
                </a:lnTo>
                <a:close/>
              </a:path>
              <a:path w="19050" h="8254">
                <a:moveTo>
                  <a:pt x="2336" y="76"/>
                </a:moveTo>
                <a:lnTo>
                  <a:pt x="1447" y="126"/>
                </a:lnTo>
                <a:lnTo>
                  <a:pt x="2517" y="126"/>
                </a:lnTo>
                <a:lnTo>
                  <a:pt x="2336" y="76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1" name="object 2591"/>
          <p:cNvSpPr/>
          <p:nvPr/>
        </p:nvSpPr>
        <p:spPr>
          <a:xfrm>
            <a:off x="6340614" y="6241478"/>
            <a:ext cx="23723" cy="14617"/>
          </a:xfrm>
          <a:prstGeom prst="rect">
            <a:avLst/>
          </a:prstGeom>
          <a:blipFill>
            <a:blip r:embed="rId2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2" name="object 2592"/>
          <p:cNvSpPr/>
          <p:nvPr/>
        </p:nvSpPr>
        <p:spPr>
          <a:xfrm>
            <a:off x="6326977" y="6197273"/>
            <a:ext cx="18415" cy="3810"/>
          </a:xfrm>
          <a:custGeom>
            <a:avLst/>
            <a:gdLst/>
            <a:ahLst/>
            <a:cxnLst/>
            <a:rect l="l" t="t" r="r" b="b"/>
            <a:pathLst>
              <a:path w="18414" h="3810">
                <a:moveTo>
                  <a:pt x="4800" y="0"/>
                </a:moveTo>
                <a:lnTo>
                  <a:pt x="3771" y="88"/>
                </a:lnTo>
                <a:lnTo>
                  <a:pt x="1904" y="88"/>
                </a:lnTo>
                <a:lnTo>
                  <a:pt x="1295" y="292"/>
                </a:lnTo>
                <a:lnTo>
                  <a:pt x="787" y="330"/>
                </a:lnTo>
                <a:lnTo>
                  <a:pt x="0" y="495"/>
                </a:lnTo>
                <a:lnTo>
                  <a:pt x="2857" y="850"/>
                </a:lnTo>
                <a:lnTo>
                  <a:pt x="4559" y="1142"/>
                </a:lnTo>
                <a:lnTo>
                  <a:pt x="6781" y="1485"/>
                </a:lnTo>
                <a:lnTo>
                  <a:pt x="9029" y="1955"/>
                </a:lnTo>
                <a:lnTo>
                  <a:pt x="11290" y="2324"/>
                </a:lnTo>
                <a:lnTo>
                  <a:pt x="12344" y="2552"/>
                </a:lnTo>
                <a:lnTo>
                  <a:pt x="13411" y="2755"/>
                </a:lnTo>
                <a:lnTo>
                  <a:pt x="14414" y="2844"/>
                </a:lnTo>
                <a:lnTo>
                  <a:pt x="15265" y="3009"/>
                </a:lnTo>
                <a:lnTo>
                  <a:pt x="16967" y="3251"/>
                </a:lnTo>
                <a:lnTo>
                  <a:pt x="18148" y="3365"/>
                </a:lnTo>
                <a:lnTo>
                  <a:pt x="17094" y="2832"/>
                </a:lnTo>
                <a:lnTo>
                  <a:pt x="15443" y="2247"/>
                </a:lnTo>
                <a:lnTo>
                  <a:pt x="13817" y="1625"/>
                </a:lnTo>
                <a:lnTo>
                  <a:pt x="11569" y="1041"/>
                </a:lnTo>
                <a:lnTo>
                  <a:pt x="8153" y="368"/>
                </a:lnTo>
                <a:lnTo>
                  <a:pt x="6959" y="292"/>
                </a:lnTo>
                <a:lnTo>
                  <a:pt x="5457" y="88"/>
                </a:lnTo>
                <a:lnTo>
                  <a:pt x="3771" y="88"/>
                </a:lnTo>
                <a:lnTo>
                  <a:pt x="2019" y="50"/>
                </a:lnTo>
                <a:lnTo>
                  <a:pt x="5176" y="50"/>
                </a:lnTo>
                <a:lnTo>
                  <a:pt x="48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3" name="object 2593"/>
          <p:cNvSpPr/>
          <p:nvPr/>
        </p:nvSpPr>
        <p:spPr>
          <a:xfrm>
            <a:off x="6323406" y="6193028"/>
            <a:ext cx="22644" cy="11544"/>
          </a:xfrm>
          <a:prstGeom prst="rect">
            <a:avLst/>
          </a:prstGeom>
          <a:blipFill>
            <a:blip r:embed="rId2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4" name="object 2594"/>
          <p:cNvSpPr/>
          <p:nvPr/>
        </p:nvSpPr>
        <p:spPr>
          <a:xfrm>
            <a:off x="6342533" y="6155775"/>
            <a:ext cx="6350" cy="20320"/>
          </a:xfrm>
          <a:custGeom>
            <a:avLst/>
            <a:gdLst/>
            <a:ahLst/>
            <a:cxnLst/>
            <a:rect l="l" t="t" r="r" b="b"/>
            <a:pathLst>
              <a:path w="6350" h="20320">
                <a:moveTo>
                  <a:pt x="6146" y="0"/>
                </a:moveTo>
                <a:lnTo>
                  <a:pt x="5588" y="723"/>
                </a:lnTo>
                <a:lnTo>
                  <a:pt x="5295" y="1193"/>
                </a:lnTo>
                <a:lnTo>
                  <a:pt x="4699" y="1816"/>
                </a:lnTo>
                <a:lnTo>
                  <a:pt x="4254" y="2717"/>
                </a:lnTo>
                <a:lnTo>
                  <a:pt x="3873" y="3606"/>
                </a:lnTo>
                <a:lnTo>
                  <a:pt x="3251" y="4635"/>
                </a:lnTo>
                <a:lnTo>
                  <a:pt x="2451" y="6934"/>
                </a:lnTo>
                <a:lnTo>
                  <a:pt x="1968" y="8166"/>
                </a:lnTo>
                <a:lnTo>
                  <a:pt x="1505" y="9855"/>
                </a:lnTo>
                <a:lnTo>
                  <a:pt x="965" y="11963"/>
                </a:lnTo>
                <a:lnTo>
                  <a:pt x="419" y="14528"/>
                </a:lnTo>
                <a:lnTo>
                  <a:pt x="219" y="16662"/>
                </a:lnTo>
                <a:lnTo>
                  <a:pt x="0" y="18427"/>
                </a:lnTo>
                <a:lnTo>
                  <a:pt x="0" y="19748"/>
                </a:lnTo>
                <a:lnTo>
                  <a:pt x="536" y="18427"/>
                </a:lnTo>
                <a:lnTo>
                  <a:pt x="1143" y="16484"/>
                </a:lnTo>
                <a:lnTo>
                  <a:pt x="1358" y="15735"/>
                </a:lnTo>
                <a:lnTo>
                  <a:pt x="1789" y="14528"/>
                </a:lnTo>
                <a:lnTo>
                  <a:pt x="2488" y="11963"/>
                </a:lnTo>
                <a:lnTo>
                  <a:pt x="3136" y="9855"/>
                </a:lnTo>
                <a:lnTo>
                  <a:pt x="3771" y="7353"/>
                </a:lnTo>
                <a:lnTo>
                  <a:pt x="4626" y="4635"/>
                </a:lnTo>
                <a:lnTo>
                  <a:pt x="5194" y="2717"/>
                </a:lnTo>
                <a:lnTo>
                  <a:pt x="5384" y="2146"/>
                </a:lnTo>
                <a:lnTo>
                  <a:pt x="5752" y="1193"/>
                </a:lnTo>
                <a:lnTo>
                  <a:pt x="6057" y="317"/>
                </a:lnTo>
                <a:lnTo>
                  <a:pt x="614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5" name="object 2595"/>
          <p:cNvSpPr/>
          <p:nvPr/>
        </p:nvSpPr>
        <p:spPr>
          <a:xfrm>
            <a:off x="6330340" y="6135661"/>
            <a:ext cx="23850" cy="40652"/>
          </a:xfrm>
          <a:prstGeom prst="rect">
            <a:avLst/>
          </a:prstGeom>
          <a:blipFill>
            <a:blip r:embed="rId2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6" name="object 2596"/>
          <p:cNvSpPr/>
          <p:nvPr/>
        </p:nvSpPr>
        <p:spPr>
          <a:xfrm>
            <a:off x="6337393" y="6140862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3108" y="0"/>
                </a:moveTo>
                <a:lnTo>
                  <a:pt x="2702" y="787"/>
                </a:lnTo>
                <a:lnTo>
                  <a:pt x="2486" y="1320"/>
                </a:lnTo>
                <a:lnTo>
                  <a:pt x="1990" y="2044"/>
                </a:lnTo>
                <a:lnTo>
                  <a:pt x="1482" y="3936"/>
                </a:lnTo>
                <a:lnTo>
                  <a:pt x="1038" y="5041"/>
                </a:lnTo>
                <a:lnTo>
                  <a:pt x="619" y="7645"/>
                </a:lnTo>
                <a:lnTo>
                  <a:pt x="378" y="8762"/>
                </a:lnTo>
                <a:lnTo>
                  <a:pt x="224" y="10223"/>
                </a:lnTo>
                <a:lnTo>
                  <a:pt x="9" y="12674"/>
                </a:lnTo>
                <a:lnTo>
                  <a:pt x="0" y="16306"/>
                </a:lnTo>
                <a:lnTo>
                  <a:pt x="73" y="17246"/>
                </a:lnTo>
                <a:lnTo>
                  <a:pt x="149" y="19202"/>
                </a:lnTo>
                <a:lnTo>
                  <a:pt x="403" y="20510"/>
                </a:lnTo>
                <a:lnTo>
                  <a:pt x="670" y="19202"/>
                </a:lnTo>
                <a:lnTo>
                  <a:pt x="949" y="17284"/>
                </a:lnTo>
                <a:lnTo>
                  <a:pt x="1038" y="16306"/>
                </a:lnTo>
                <a:lnTo>
                  <a:pt x="1241" y="15189"/>
                </a:lnTo>
                <a:lnTo>
                  <a:pt x="1497" y="12674"/>
                </a:lnTo>
                <a:lnTo>
                  <a:pt x="1800" y="10223"/>
                </a:lnTo>
                <a:lnTo>
                  <a:pt x="2041" y="7467"/>
                </a:lnTo>
                <a:lnTo>
                  <a:pt x="2381" y="5041"/>
                </a:lnTo>
                <a:lnTo>
                  <a:pt x="2727" y="2247"/>
                </a:lnTo>
                <a:lnTo>
                  <a:pt x="2892" y="1460"/>
                </a:lnTo>
                <a:lnTo>
                  <a:pt x="310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7" name="object 2597"/>
          <p:cNvSpPr/>
          <p:nvPr/>
        </p:nvSpPr>
        <p:spPr>
          <a:xfrm>
            <a:off x="6319922" y="6140198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4" h="17145">
                <a:moveTo>
                  <a:pt x="0" y="0"/>
                </a:moveTo>
                <a:lnTo>
                  <a:pt x="960" y="1320"/>
                </a:lnTo>
                <a:lnTo>
                  <a:pt x="1384" y="1828"/>
                </a:lnTo>
                <a:lnTo>
                  <a:pt x="2997" y="4229"/>
                </a:lnTo>
                <a:lnTo>
                  <a:pt x="4470" y="6324"/>
                </a:lnTo>
                <a:lnTo>
                  <a:pt x="5803" y="8534"/>
                </a:lnTo>
                <a:lnTo>
                  <a:pt x="6540" y="9588"/>
                </a:lnTo>
                <a:lnTo>
                  <a:pt x="7251" y="10655"/>
                </a:lnTo>
                <a:lnTo>
                  <a:pt x="7886" y="11683"/>
                </a:lnTo>
                <a:lnTo>
                  <a:pt x="8559" y="12712"/>
                </a:lnTo>
                <a:lnTo>
                  <a:pt x="9232" y="13614"/>
                </a:lnTo>
                <a:lnTo>
                  <a:pt x="9766" y="14427"/>
                </a:lnTo>
                <a:lnTo>
                  <a:pt x="10909" y="16014"/>
                </a:lnTo>
                <a:lnTo>
                  <a:pt x="11722" y="17056"/>
                </a:lnTo>
                <a:lnTo>
                  <a:pt x="11353" y="15773"/>
                </a:lnTo>
                <a:lnTo>
                  <a:pt x="9766" y="12179"/>
                </a:lnTo>
                <a:lnTo>
                  <a:pt x="8509" y="9905"/>
                </a:lnTo>
                <a:lnTo>
                  <a:pt x="6426" y="6578"/>
                </a:lnTo>
                <a:lnTo>
                  <a:pt x="5575" y="5549"/>
                </a:lnTo>
                <a:lnTo>
                  <a:pt x="4140" y="3555"/>
                </a:lnTo>
                <a:lnTo>
                  <a:pt x="3238" y="2781"/>
                </a:lnTo>
                <a:lnTo>
                  <a:pt x="2603" y="2044"/>
                </a:lnTo>
                <a:lnTo>
                  <a:pt x="1930" y="1320"/>
                </a:lnTo>
                <a:lnTo>
                  <a:pt x="1168" y="901"/>
                </a:lnTo>
                <a:lnTo>
                  <a:pt x="749" y="52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8" name="object 2598"/>
          <p:cNvSpPr/>
          <p:nvPr/>
        </p:nvSpPr>
        <p:spPr>
          <a:xfrm>
            <a:off x="6323783" y="6114103"/>
            <a:ext cx="6350" cy="20320"/>
          </a:xfrm>
          <a:custGeom>
            <a:avLst/>
            <a:gdLst/>
            <a:ahLst/>
            <a:cxnLst/>
            <a:rect l="l" t="t" r="r" b="b"/>
            <a:pathLst>
              <a:path w="6350" h="20320">
                <a:moveTo>
                  <a:pt x="0" y="0"/>
                </a:moveTo>
                <a:lnTo>
                  <a:pt x="469" y="1409"/>
                </a:lnTo>
                <a:lnTo>
                  <a:pt x="787" y="2146"/>
                </a:lnTo>
                <a:lnTo>
                  <a:pt x="1638" y="4914"/>
                </a:lnTo>
                <a:lnTo>
                  <a:pt x="2425" y="7327"/>
                </a:lnTo>
                <a:lnTo>
                  <a:pt x="3086" y="9829"/>
                </a:lnTo>
                <a:lnTo>
                  <a:pt x="3873" y="12280"/>
                </a:lnTo>
                <a:lnTo>
                  <a:pt x="4495" y="14630"/>
                </a:lnTo>
                <a:lnTo>
                  <a:pt x="4914" y="15697"/>
                </a:lnTo>
                <a:lnTo>
                  <a:pt x="5194" y="16637"/>
                </a:lnTo>
                <a:lnTo>
                  <a:pt x="5803" y="18465"/>
                </a:lnTo>
                <a:lnTo>
                  <a:pt x="6286" y="19710"/>
                </a:lnTo>
                <a:lnTo>
                  <a:pt x="6299" y="18389"/>
                </a:lnTo>
                <a:lnTo>
                  <a:pt x="5829" y="14478"/>
                </a:lnTo>
                <a:lnTo>
                  <a:pt x="5283" y="11925"/>
                </a:lnTo>
                <a:lnTo>
                  <a:pt x="4241" y="8128"/>
                </a:lnTo>
                <a:lnTo>
                  <a:pt x="3746" y="6921"/>
                </a:lnTo>
                <a:lnTo>
                  <a:pt x="2921" y="4597"/>
                </a:lnTo>
                <a:lnTo>
                  <a:pt x="2311" y="3594"/>
                </a:lnTo>
                <a:lnTo>
                  <a:pt x="1447" y="1828"/>
                </a:lnTo>
                <a:lnTo>
                  <a:pt x="850" y="1193"/>
                </a:lnTo>
                <a:lnTo>
                  <a:pt x="558" y="71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9" name="object 2599"/>
          <p:cNvSpPr/>
          <p:nvPr/>
        </p:nvSpPr>
        <p:spPr>
          <a:xfrm>
            <a:off x="6315544" y="6108941"/>
            <a:ext cx="40627" cy="88061"/>
          </a:xfrm>
          <a:prstGeom prst="rect">
            <a:avLst/>
          </a:prstGeom>
          <a:blipFill>
            <a:blip r:embed="rId2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0" name="object 2600"/>
          <p:cNvSpPr/>
          <p:nvPr/>
        </p:nvSpPr>
        <p:spPr>
          <a:xfrm>
            <a:off x="6328074" y="6091567"/>
            <a:ext cx="4445" cy="13335"/>
          </a:xfrm>
          <a:custGeom>
            <a:avLst/>
            <a:gdLst/>
            <a:ahLst/>
            <a:cxnLst/>
            <a:rect l="l" t="t" r="r" b="b"/>
            <a:pathLst>
              <a:path w="4445" h="13335">
                <a:moveTo>
                  <a:pt x="0" y="0"/>
                </a:moveTo>
                <a:lnTo>
                  <a:pt x="241" y="876"/>
                </a:lnTo>
                <a:lnTo>
                  <a:pt x="825" y="2654"/>
                </a:lnTo>
                <a:lnTo>
                  <a:pt x="1130" y="3314"/>
                </a:lnTo>
                <a:lnTo>
                  <a:pt x="1562" y="4838"/>
                </a:lnTo>
                <a:lnTo>
                  <a:pt x="1752" y="5651"/>
                </a:lnTo>
                <a:lnTo>
                  <a:pt x="1993" y="6464"/>
                </a:lnTo>
                <a:lnTo>
                  <a:pt x="2578" y="8039"/>
                </a:lnTo>
                <a:lnTo>
                  <a:pt x="2946" y="9690"/>
                </a:lnTo>
                <a:lnTo>
                  <a:pt x="3378" y="10909"/>
                </a:lnTo>
                <a:lnTo>
                  <a:pt x="4127" y="12915"/>
                </a:lnTo>
                <a:lnTo>
                  <a:pt x="4127" y="12039"/>
                </a:lnTo>
                <a:lnTo>
                  <a:pt x="3771" y="9499"/>
                </a:lnTo>
                <a:lnTo>
                  <a:pt x="3505" y="7823"/>
                </a:lnTo>
                <a:lnTo>
                  <a:pt x="1943" y="3022"/>
                </a:lnTo>
                <a:lnTo>
                  <a:pt x="1447" y="2400"/>
                </a:lnTo>
                <a:lnTo>
                  <a:pt x="1181" y="1816"/>
                </a:lnTo>
                <a:lnTo>
                  <a:pt x="495" y="69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1" name="object 2601"/>
          <p:cNvSpPr/>
          <p:nvPr/>
        </p:nvSpPr>
        <p:spPr>
          <a:xfrm>
            <a:off x="6347893" y="6175337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4" h="20954">
                <a:moveTo>
                  <a:pt x="1575" y="0"/>
                </a:moveTo>
                <a:lnTo>
                  <a:pt x="1232" y="838"/>
                </a:lnTo>
                <a:lnTo>
                  <a:pt x="1118" y="1371"/>
                </a:lnTo>
                <a:lnTo>
                  <a:pt x="724" y="2171"/>
                </a:lnTo>
                <a:lnTo>
                  <a:pt x="432" y="4114"/>
                </a:lnTo>
                <a:lnTo>
                  <a:pt x="160" y="5181"/>
                </a:lnTo>
                <a:lnTo>
                  <a:pt x="0" y="10312"/>
                </a:lnTo>
                <a:lnTo>
                  <a:pt x="112" y="12890"/>
                </a:lnTo>
                <a:lnTo>
                  <a:pt x="331" y="15570"/>
                </a:lnTo>
                <a:lnTo>
                  <a:pt x="724" y="17487"/>
                </a:lnTo>
                <a:lnTo>
                  <a:pt x="1055" y="19418"/>
                </a:lnTo>
                <a:lnTo>
                  <a:pt x="1474" y="20688"/>
                </a:lnTo>
                <a:lnTo>
                  <a:pt x="1588" y="16446"/>
                </a:lnTo>
                <a:lnTo>
                  <a:pt x="1506" y="9029"/>
                </a:lnTo>
                <a:lnTo>
                  <a:pt x="157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2" name="object 2602"/>
          <p:cNvSpPr/>
          <p:nvPr/>
        </p:nvSpPr>
        <p:spPr>
          <a:xfrm>
            <a:off x="6343014" y="6171133"/>
            <a:ext cx="20294" cy="43624"/>
          </a:xfrm>
          <a:prstGeom prst="rect">
            <a:avLst/>
          </a:prstGeom>
          <a:blipFill>
            <a:blip r:embed="rId2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3" name="object 2603"/>
          <p:cNvSpPr/>
          <p:nvPr/>
        </p:nvSpPr>
        <p:spPr>
          <a:xfrm>
            <a:off x="6354765" y="6193110"/>
            <a:ext cx="2540" cy="20955"/>
          </a:xfrm>
          <a:custGeom>
            <a:avLst/>
            <a:gdLst/>
            <a:ahLst/>
            <a:cxnLst/>
            <a:rect l="l" t="t" r="r" b="b"/>
            <a:pathLst>
              <a:path w="2539" h="20954">
                <a:moveTo>
                  <a:pt x="957" y="0"/>
                </a:moveTo>
                <a:lnTo>
                  <a:pt x="868" y="330"/>
                </a:lnTo>
                <a:lnTo>
                  <a:pt x="677" y="876"/>
                </a:lnTo>
                <a:lnTo>
                  <a:pt x="557" y="1498"/>
                </a:lnTo>
                <a:lnTo>
                  <a:pt x="258" y="2235"/>
                </a:lnTo>
                <a:lnTo>
                  <a:pt x="118" y="4191"/>
                </a:lnTo>
                <a:lnTo>
                  <a:pt x="0" y="7721"/>
                </a:lnTo>
                <a:lnTo>
                  <a:pt x="93" y="10426"/>
                </a:lnTo>
                <a:lnTo>
                  <a:pt x="398" y="13030"/>
                </a:lnTo>
                <a:lnTo>
                  <a:pt x="817" y="15608"/>
                </a:lnTo>
                <a:lnTo>
                  <a:pt x="1338" y="17513"/>
                </a:lnTo>
                <a:lnTo>
                  <a:pt x="1808" y="19431"/>
                </a:lnTo>
                <a:lnTo>
                  <a:pt x="2303" y="20637"/>
                </a:lnTo>
                <a:lnTo>
                  <a:pt x="2100" y="15265"/>
                </a:lnTo>
                <a:lnTo>
                  <a:pt x="1846" y="12865"/>
                </a:lnTo>
                <a:lnTo>
                  <a:pt x="1681" y="10299"/>
                </a:lnTo>
                <a:lnTo>
                  <a:pt x="1374" y="7810"/>
                </a:lnTo>
                <a:lnTo>
                  <a:pt x="1223" y="5168"/>
                </a:lnTo>
                <a:lnTo>
                  <a:pt x="982" y="2286"/>
                </a:lnTo>
                <a:lnTo>
                  <a:pt x="95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4" name="object 2604"/>
          <p:cNvSpPr/>
          <p:nvPr/>
        </p:nvSpPr>
        <p:spPr>
          <a:xfrm>
            <a:off x="6325261" y="6162088"/>
            <a:ext cx="13335" cy="16510"/>
          </a:xfrm>
          <a:custGeom>
            <a:avLst/>
            <a:gdLst/>
            <a:ahLst/>
            <a:cxnLst/>
            <a:rect l="l" t="t" r="r" b="b"/>
            <a:pathLst>
              <a:path w="13335" h="16510">
                <a:moveTo>
                  <a:pt x="0" y="0"/>
                </a:moveTo>
                <a:lnTo>
                  <a:pt x="952" y="1155"/>
                </a:lnTo>
                <a:lnTo>
                  <a:pt x="1597" y="1828"/>
                </a:lnTo>
                <a:lnTo>
                  <a:pt x="2172" y="2514"/>
                </a:lnTo>
                <a:lnTo>
                  <a:pt x="3314" y="3987"/>
                </a:lnTo>
                <a:lnTo>
                  <a:pt x="4996" y="6019"/>
                </a:lnTo>
                <a:lnTo>
                  <a:pt x="6464" y="8026"/>
                </a:lnTo>
                <a:lnTo>
                  <a:pt x="8089" y="10020"/>
                </a:lnTo>
                <a:lnTo>
                  <a:pt x="8813" y="11010"/>
                </a:lnTo>
                <a:lnTo>
                  <a:pt x="9563" y="11963"/>
                </a:lnTo>
                <a:lnTo>
                  <a:pt x="10299" y="12801"/>
                </a:lnTo>
                <a:lnTo>
                  <a:pt x="10896" y="13576"/>
                </a:lnTo>
                <a:lnTo>
                  <a:pt x="12166" y="15074"/>
                </a:lnTo>
                <a:lnTo>
                  <a:pt x="13068" y="16040"/>
                </a:lnTo>
                <a:lnTo>
                  <a:pt x="12598" y="14795"/>
                </a:lnTo>
                <a:lnTo>
                  <a:pt x="11633" y="13081"/>
                </a:lnTo>
                <a:lnTo>
                  <a:pt x="10731" y="11328"/>
                </a:lnTo>
                <a:lnTo>
                  <a:pt x="9270" y="9156"/>
                </a:lnTo>
                <a:lnTo>
                  <a:pt x="7721" y="7061"/>
                </a:lnTo>
                <a:lnTo>
                  <a:pt x="6836" y="5943"/>
                </a:lnTo>
                <a:lnTo>
                  <a:pt x="6007" y="5067"/>
                </a:lnTo>
                <a:lnTo>
                  <a:pt x="4394" y="3200"/>
                </a:lnTo>
                <a:lnTo>
                  <a:pt x="3402" y="2463"/>
                </a:lnTo>
                <a:lnTo>
                  <a:pt x="2642" y="1727"/>
                </a:lnTo>
                <a:lnTo>
                  <a:pt x="1978" y="1143"/>
                </a:lnTo>
                <a:lnTo>
                  <a:pt x="1206" y="800"/>
                </a:lnTo>
                <a:lnTo>
                  <a:pt x="761" y="457"/>
                </a:lnTo>
                <a:lnTo>
                  <a:pt x="266" y="17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5" name="object 2605"/>
          <p:cNvSpPr/>
          <p:nvPr/>
        </p:nvSpPr>
        <p:spPr>
          <a:xfrm>
            <a:off x="6333265" y="6185359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092" y="1003"/>
                </a:lnTo>
                <a:lnTo>
                  <a:pt x="1714" y="1498"/>
                </a:lnTo>
                <a:lnTo>
                  <a:pt x="2425" y="2171"/>
                </a:lnTo>
                <a:lnTo>
                  <a:pt x="3771" y="3517"/>
                </a:lnTo>
                <a:lnTo>
                  <a:pt x="5676" y="5270"/>
                </a:lnTo>
                <a:lnTo>
                  <a:pt x="7404" y="7124"/>
                </a:lnTo>
                <a:lnTo>
                  <a:pt x="8356" y="8039"/>
                </a:lnTo>
                <a:lnTo>
                  <a:pt x="9309" y="8915"/>
                </a:lnTo>
                <a:lnTo>
                  <a:pt x="10972" y="10668"/>
                </a:lnTo>
                <a:lnTo>
                  <a:pt x="11950" y="11506"/>
                </a:lnTo>
                <a:lnTo>
                  <a:pt x="12522" y="12077"/>
                </a:lnTo>
                <a:lnTo>
                  <a:pt x="13969" y="13436"/>
                </a:lnTo>
                <a:lnTo>
                  <a:pt x="14973" y="14262"/>
                </a:lnTo>
                <a:lnTo>
                  <a:pt x="14350" y="13093"/>
                </a:lnTo>
                <a:lnTo>
                  <a:pt x="13124" y="11404"/>
                </a:lnTo>
                <a:lnTo>
                  <a:pt x="12064" y="9893"/>
                </a:lnTo>
                <a:lnTo>
                  <a:pt x="10350" y="7912"/>
                </a:lnTo>
                <a:lnTo>
                  <a:pt x="7619" y="5092"/>
                </a:lnTo>
                <a:lnTo>
                  <a:pt x="6591" y="4267"/>
                </a:lnTo>
                <a:lnTo>
                  <a:pt x="5702" y="3441"/>
                </a:lnTo>
                <a:lnTo>
                  <a:pt x="4762" y="2616"/>
                </a:lnTo>
                <a:lnTo>
                  <a:pt x="3746" y="2044"/>
                </a:lnTo>
                <a:lnTo>
                  <a:pt x="2146" y="889"/>
                </a:lnTo>
                <a:lnTo>
                  <a:pt x="1333" y="622"/>
                </a:lnTo>
                <a:lnTo>
                  <a:pt x="825" y="35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6" name="object 2606"/>
          <p:cNvSpPr/>
          <p:nvPr/>
        </p:nvSpPr>
        <p:spPr>
          <a:xfrm>
            <a:off x="6329629" y="6181077"/>
            <a:ext cx="28130" cy="43484"/>
          </a:xfrm>
          <a:prstGeom prst="rect">
            <a:avLst/>
          </a:prstGeom>
          <a:blipFill>
            <a:blip r:embed="rId2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7" name="object 2607"/>
          <p:cNvSpPr/>
          <p:nvPr/>
        </p:nvSpPr>
        <p:spPr>
          <a:xfrm>
            <a:off x="6299860" y="6157074"/>
            <a:ext cx="62864" cy="86779"/>
          </a:xfrm>
          <a:prstGeom prst="rect">
            <a:avLst/>
          </a:prstGeom>
          <a:blipFill>
            <a:blip r:embed="rId2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8" name="object 2608"/>
          <p:cNvSpPr/>
          <p:nvPr/>
        </p:nvSpPr>
        <p:spPr>
          <a:xfrm>
            <a:off x="6341673" y="6208552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685" y="622"/>
                </a:lnTo>
                <a:lnTo>
                  <a:pt x="1739" y="1485"/>
                </a:lnTo>
                <a:lnTo>
                  <a:pt x="3822" y="3505"/>
                </a:lnTo>
                <a:lnTo>
                  <a:pt x="5689" y="5257"/>
                </a:lnTo>
                <a:lnTo>
                  <a:pt x="7454" y="7124"/>
                </a:lnTo>
                <a:lnTo>
                  <a:pt x="8369" y="8039"/>
                </a:lnTo>
                <a:lnTo>
                  <a:pt x="9321" y="8915"/>
                </a:lnTo>
                <a:lnTo>
                  <a:pt x="10223" y="9880"/>
                </a:lnTo>
                <a:lnTo>
                  <a:pt x="10998" y="10655"/>
                </a:lnTo>
                <a:lnTo>
                  <a:pt x="11943" y="11480"/>
                </a:lnTo>
                <a:lnTo>
                  <a:pt x="13982" y="13411"/>
                </a:lnTo>
                <a:lnTo>
                  <a:pt x="14998" y="14236"/>
                </a:lnTo>
                <a:lnTo>
                  <a:pt x="6616" y="4254"/>
                </a:lnTo>
                <a:lnTo>
                  <a:pt x="5714" y="3428"/>
                </a:lnTo>
                <a:lnTo>
                  <a:pt x="4787" y="2616"/>
                </a:lnTo>
                <a:lnTo>
                  <a:pt x="3759" y="2031"/>
                </a:lnTo>
                <a:lnTo>
                  <a:pt x="2984" y="1447"/>
                </a:lnTo>
                <a:lnTo>
                  <a:pt x="2158" y="876"/>
                </a:lnTo>
                <a:lnTo>
                  <a:pt x="1333" y="622"/>
                </a:lnTo>
                <a:lnTo>
                  <a:pt x="838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9" name="object 2609"/>
          <p:cNvSpPr/>
          <p:nvPr/>
        </p:nvSpPr>
        <p:spPr>
          <a:xfrm>
            <a:off x="6338049" y="6204254"/>
            <a:ext cx="26187" cy="44716"/>
          </a:xfrm>
          <a:prstGeom prst="rect">
            <a:avLst/>
          </a:prstGeom>
          <a:blipFill>
            <a:blip r:embed="rId2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0" name="object 2610"/>
          <p:cNvSpPr/>
          <p:nvPr/>
        </p:nvSpPr>
        <p:spPr>
          <a:xfrm>
            <a:off x="6286665" y="6129032"/>
            <a:ext cx="62649" cy="72338"/>
          </a:xfrm>
          <a:prstGeom prst="rect">
            <a:avLst/>
          </a:prstGeom>
          <a:blipFill>
            <a:blip r:embed="rId2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1" name="object 2611"/>
          <p:cNvSpPr/>
          <p:nvPr/>
        </p:nvSpPr>
        <p:spPr>
          <a:xfrm>
            <a:off x="6350838" y="6231101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974" y="1371"/>
                </a:lnTo>
                <a:lnTo>
                  <a:pt x="1358" y="1854"/>
                </a:lnTo>
                <a:lnTo>
                  <a:pt x="2895" y="4318"/>
                </a:lnTo>
                <a:lnTo>
                  <a:pt x="4318" y="6451"/>
                </a:lnTo>
                <a:lnTo>
                  <a:pt x="5613" y="8661"/>
                </a:lnTo>
                <a:lnTo>
                  <a:pt x="6997" y="10845"/>
                </a:lnTo>
                <a:lnTo>
                  <a:pt x="8255" y="12903"/>
                </a:lnTo>
                <a:lnTo>
                  <a:pt x="8928" y="13830"/>
                </a:lnTo>
                <a:lnTo>
                  <a:pt x="9436" y="14655"/>
                </a:lnTo>
                <a:lnTo>
                  <a:pt x="10528" y="16281"/>
                </a:lnTo>
                <a:lnTo>
                  <a:pt x="11315" y="17348"/>
                </a:lnTo>
                <a:lnTo>
                  <a:pt x="10960" y="16065"/>
                </a:lnTo>
                <a:lnTo>
                  <a:pt x="9474" y="12407"/>
                </a:lnTo>
                <a:lnTo>
                  <a:pt x="8280" y="10096"/>
                </a:lnTo>
                <a:lnTo>
                  <a:pt x="6273" y="6731"/>
                </a:lnTo>
                <a:lnTo>
                  <a:pt x="5461" y="5689"/>
                </a:lnTo>
                <a:lnTo>
                  <a:pt x="4064" y="3657"/>
                </a:lnTo>
                <a:lnTo>
                  <a:pt x="3187" y="2870"/>
                </a:lnTo>
                <a:lnTo>
                  <a:pt x="2578" y="2120"/>
                </a:lnTo>
                <a:lnTo>
                  <a:pt x="1905" y="1371"/>
                </a:lnTo>
                <a:lnTo>
                  <a:pt x="1155" y="927"/>
                </a:lnTo>
                <a:lnTo>
                  <a:pt x="736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2" name="object 2612"/>
          <p:cNvSpPr/>
          <p:nvPr/>
        </p:nvSpPr>
        <p:spPr>
          <a:xfrm>
            <a:off x="6354547" y="6260099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948" y="1346"/>
                </a:lnTo>
                <a:lnTo>
                  <a:pt x="1320" y="1828"/>
                </a:lnTo>
                <a:lnTo>
                  <a:pt x="2882" y="4292"/>
                </a:lnTo>
                <a:lnTo>
                  <a:pt x="4292" y="6426"/>
                </a:lnTo>
                <a:lnTo>
                  <a:pt x="5575" y="8648"/>
                </a:lnTo>
                <a:lnTo>
                  <a:pt x="6985" y="10807"/>
                </a:lnTo>
                <a:lnTo>
                  <a:pt x="8229" y="12890"/>
                </a:lnTo>
                <a:lnTo>
                  <a:pt x="8902" y="13817"/>
                </a:lnTo>
                <a:lnTo>
                  <a:pt x="9410" y="14630"/>
                </a:lnTo>
                <a:lnTo>
                  <a:pt x="10477" y="16256"/>
                </a:lnTo>
                <a:lnTo>
                  <a:pt x="11264" y="17310"/>
                </a:lnTo>
                <a:lnTo>
                  <a:pt x="10947" y="16027"/>
                </a:lnTo>
                <a:lnTo>
                  <a:pt x="10172" y="14224"/>
                </a:lnTo>
                <a:lnTo>
                  <a:pt x="9461" y="12382"/>
                </a:lnTo>
                <a:lnTo>
                  <a:pt x="8255" y="10083"/>
                </a:lnTo>
                <a:lnTo>
                  <a:pt x="6921" y="7823"/>
                </a:lnTo>
                <a:lnTo>
                  <a:pt x="6235" y="6705"/>
                </a:lnTo>
                <a:lnTo>
                  <a:pt x="5435" y="5676"/>
                </a:lnTo>
                <a:lnTo>
                  <a:pt x="4038" y="3632"/>
                </a:lnTo>
                <a:lnTo>
                  <a:pt x="3175" y="2832"/>
                </a:lnTo>
                <a:lnTo>
                  <a:pt x="1879" y="1346"/>
                </a:lnTo>
                <a:lnTo>
                  <a:pt x="1130" y="901"/>
                </a:lnTo>
                <a:lnTo>
                  <a:pt x="723" y="533"/>
                </a:lnTo>
                <a:lnTo>
                  <a:pt x="266" y="17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3" name="object 2613"/>
          <p:cNvSpPr/>
          <p:nvPr/>
        </p:nvSpPr>
        <p:spPr>
          <a:xfrm>
            <a:off x="6350038" y="6255766"/>
            <a:ext cx="20764" cy="42468"/>
          </a:xfrm>
          <a:prstGeom prst="rect">
            <a:avLst/>
          </a:prstGeom>
          <a:blipFill>
            <a:blip r:embed="rId2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4" name="object 2614"/>
          <p:cNvSpPr/>
          <p:nvPr/>
        </p:nvSpPr>
        <p:spPr>
          <a:xfrm>
            <a:off x="6357437" y="6280363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951" y="1358"/>
                </a:lnTo>
                <a:lnTo>
                  <a:pt x="1346" y="1854"/>
                </a:lnTo>
                <a:lnTo>
                  <a:pt x="2882" y="4317"/>
                </a:lnTo>
                <a:lnTo>
                  <a:pt x="4305" y="6438"/>
                </a:lnTo>
                <a:lnTo>
                  <a:pt x="5600" y="8661"/>
                </a:lnTo>
                <a:lnTo>
                  <a:pt x="6984" y="10833"/>
                </a:lnTo>
                <a:lnTo>
                  <a:pt x="8229" y="12903"/>
                </a:lnTo>
                <a:lnTo>
                  <a:pt x="8915" y="13842"/>
                </a:lnTo>
                <a:lnTo>
                  <a:pt x="9423" y="14668"/>
                </a:lnTo>
                <a:lnTo>
                  <a:pt x="10502" y="16281"/>
                </a:lnTo>
                <a:lnTo>
                  <a:pt x="11302" y="17335"/>
                </a:lnTo>
                <a:lnTo>
                  <a:pt x="10960" y="16052"/>
                </a:lnTo>
                <a:lnTo>
                  <a:pt x="9461" y="12407"/>
                </a:lnTo>
                <a:lnTo>
                  <a:pt x="8267" y="10096"/>
                </a:lnTo>
                <a:lnTo>
                  <a:pt x="6261" y="6730"/>
                </a:lnTo>
                <a:lnTo>
                  <a:pt x="5460" y="5689"/>
                </a:lnTo>
                <a:lnTo>
                  <a:pt x="4051" y="3657"/>
                </a:lnTo>
                <a:lnTo>
                  <a:pt x="3174" y="2857"/>
                </a:lnTo>
                <a:lnTo>
                  <a:pt x="2552" y="2108"/>
                </a:lnTo>
                <a:lnTo>
                  <a:pt x="1892" y="1358"/>
                </a:lnTo>
                <a:lnTo>
                  <a:pt x="1142" y="927"/>
                </a:lnTo>
                <a:lnTo>
                  <a:pt x="723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5" name="object 2615"/>
          <p:cNvSpPr/>
          <p:nvPr/>
        </p:nvSpPr>
        <p:spPr>
          <a:xfrm>
            <a:off x="6346368" y="6210680"/>
            <a:ext cx="24358" cy="67272"/>
          </a:xfrm>
          <a:prstGeom prst="rect">
            <a:avLst/>
          </a:prstGeom>
          <a:blipFill>
            <a:blip r:embed="rId2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6" name="object 2616"/>
          <p:cNvSpPr/>
          <p:nvPr/>
        </p:nvSpPr>
        <p:spPr>
          <a:xfrm>
            <a:off x="6352946" y="6276047"/>
            <a:ext cx="19240" cy="48539"/>
          </a:xfrm>
          <a:prstGeom prst="rect">
            <a:avLst/>
          </a:prstGeom>
          <a:blipFill>
            <a:blip r:embed="rId2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7" name="object 2617"/>
          <p:cNvSpPr/>
          <p:nvPr/>
        </p:nvSpPr>
        <p:spPr>
          <a:xfrm>
            <a:off x="6361337" y="6303474"/>
            <a:ext cx="4445" cy="20320"/>
          </a:xfrm>
          <a:custGeom>
            <a:avLst/>
            <a:gdLst/>
            <a:ahLst/>
            <a:cxnLst/>
            <a:rect l="l" t="t" r="r" b="b"/>
            <a:pathLst>
              <a:path w="4445" h="20320">
                <a:moveTo>
                  <a:pt x="0" y="0"/>
                </a:moveTo>
                <a:lnTo>
                  <a:pt x="342" y="1460"/>
                </a:lnTo>
                <a:lnTo>
                  <a:pt x="584" y="2222"/>
                </a:lnTo>
                <a:lnTo>
                  <a:pt x="749" y="3149"/>
                </a:lnTo>
                <a:lnTo>
                  <a:pt x="1130" y="5054"/>
                </a:lnTo>
                <a:lnTo>
                  <a:pt x="1663" y="7543"/>
                </a:lnTo>
                <a:lnTo>
                  <a:pt x="2057" y="10096"/>
                </a:lnTo>
                <a:lnTo>
                  <a:pt x="2552" y="12611"/>
                </a:lnTo>
                <a:lnTo>
                  <a:pt x="2959" y="15011"/>
                </a:lnTo>
                <a:lnTo>
                  <a:pt x="3238" y="16116"/>
                </a:lnTo>
                <a:lnTo>
                  <a:pt x="3416" y="17068"/>
                </a:lnTo>
                <a:lnTo>
                  <a:pt x="3835" y="18973"/>
                </a:lnTo>
                <a:lnTo>
                  <a:pt x="4178" y="20256"/>
                </a:lnTo>
                <a:lnTo>
                  <a:pt x="4324" y="18973"/>
                </a:lnTo>
                <a:lnTo>
                  <a:pt x="4279" y="14998"/>
                </a:lnTo>
                <a:lnTo>
                  <a:pt x="4000" y="12407"/>
                </a:lnTo>
                <a:lnTo>
                  <a:pt x="3378" y="8534"/>
                </a:lnTo>
                <a:lnTo>
                  <a:pt x="2997" y="7264"/>
                </a:lnTo>
                <a:lnTo>
                  <a:pt x="2743" y="6070"/>
                </a:lnTo>
                <a:lnTo>
                  <a:pt x="2438" y="4876"/>
                </a:lnTo>
                <a:lnTo>
                  <a:pt x="1917" y="3809"/>
                </a:lnTo>
                <a:lnTo>
                  <a:pt x="1612" y="2882"/>
                </a:lnTo>
                <a:lnTo>
                  <a:pt x="1270" y="1955"/>
                </a:lnTo>
                <a:lnTo>
                  <a:pt x="736" y="1269"/>
                </a:lnTo>
                <a:lnTo>
                  <a:pt x="495" y="76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8" name="object 2618"/>
          <p:cNvSpPr/>
          <p:nvPr/>
        </p:nvSpPr>
        <p:spPr>
          <a:xfrm>
            <a:off x="6349847" y="6299145"/>
            <a:ext cx="19316" cy="47730"/>
          </a:xfrm>
          <a:prstGeom prst="rect">
            <a:avLst/>
          </a:prstGeom>
          <a:blipFill>
            <a:blip r:embed="rId3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9" name="object 2619"/>
          <p:cNvSpPr/>
          <p:nvPr/>
        </p:nvSpPr>
        <p:spPr>
          <a:xfrm>
            <a:off x="6356679" y="6325420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0" y="0"/>
                </a:moveTo>
                <a:lnTo>
                  <a:pt x="203" y="1473"/>
                </a:lnTo>
                <a:lnTo>
                  <a:pt x="368" y="2260"/>
                </a:lnTo>
                <a:lnTo>
                  <a:pt x="660" y="5130"/>
                </a:lnTo>
                <a:lnTo>
                  <a:pt x="955" y="7493"/>
                </a:lnTo>
                <a:lnTo>
                  <a:pt x="1130" y="10236"/>
                </a:lnTo>
                <a:lnTo>
                  <a:pt x="1424" y="12712"/>
                </a:lnTo>
                <a:lnTo>
                  <a:pt x="1485" y="14008"/>
                </a:lnTo>
                <a:lnTo>
                  <a:pt x="1618" y="15328"/>
                </a:lnTo>
                <a:lnTo>
                  <a:pt x="1778" y="16344"/>
                </a:lnTo>
                <a:lnTo>
                  <a:pt x="1866" y="17310"/>
                </a:lnTo>
                <a:lnTo>
                  <a:pt x="2108" y="19227"/>
                </a:lnTo>
                <a:lnTo>
                  <a:pt x="2374" y="20548"/>
                </a:lnTo>
                <a:lnTo>
                  <a:pt x="2628" y="19227"/>
                </a:lnTo>
                <a:lnTo>
                  <a:pt x="2755" y="17284"/>
                </a:lnTo>
                <a:lnTo>
                  <a:pt x="2841" y="16344"/>
                </a:lnTo>
                <a:lnTo>
                  <a:pt x="2870" y="12712"/>
                </a:lnTo>
                <a:lnTo>
                  <a:pt x="2701" y="10236"/>
                </a:lnTo>
                <a:lnTo>
                  <a:pt x="2578" y="8788"/>
                </a:lnTo>
                <a:lnTo>
                  <a:pt x="2336" y="7493"/>
                </a:lnTo>
                <a:lnTo>
                  <a:pt x="1993" y="5067"/>
                </a:lnTo>
                <a:lnTo>
                  <a:pt x="1574" y="3962"/>
                </a:lnTo>
                <a:lnTo>
                  <a:pt x="1079" y="2057"/>
                </a:lnTo>
                <a:lnTo>
                  <a:pt x="609" y="1320"/>
                </a:lnTo>
                <a:lnTo>
                  <a:pt x="431" y="80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0" name="object 2620"/>
          <p:cNvSpPr/>
          <p:nvPr/>
        </p:nvSpPr>
        <p:spPr>
          <a:xfrm>
            <a:off x="6350614" y="6343850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0" y="0"/>
                </a:moveTo>
                <a:lnTo>
                  <a:pt x="203" y="1473"/>
                </a:lnTo>
                <a:lnTo>
                  <a:pt x="380" y="2260"/>
                </a:lnTo>
                <a:lnTo>
                  <a:pt x="660" y="5130"/>
                </a:lnTo>
                <a:lnTo>
                  <a:pt x="960" y="7518"/>
                </a:lnTo>
                <a:lnTo>
                  <a:pt x="1142" y="10236"/>
                </a:lnTo>
                <a:lnTo>
                  <a:pt x="1423" y="12712"/>
                </a:lnTo>
                <a:lnTo>
                  <a:pt x="1498" y="14008"/>
                </a:lnTo>
                <a:lnTo>
                  <a:pt x="1630" y="15328"/>
                </a:lnTo>
                <a:lnTo>
                  <a:pt x="1790" y="16344"/>
                </a:lnTo>
                <a:lnTo>
                  <a:pt x="1879" y="17322"/>
                </a:lnTo>
                <a:lnTo>
                  <a:pt x="2108" y="19253"/>
                </a:lnTo>
                <a:lnTo>
                  <a:pt x="2362" y="20535"/>
                </a:lnTo>
                <a:lnTo>
                  <a:pt x="2628" y="19253"/>
                </a:lnTo>
                <a:lnTo>
                  <a:pt x="2854" y="16344"/>
                </a:lnTo>
                <a:lnTo>
                  <a:pt x="2882" y="12712"/>
                </a:lnTo>
                <a:lnTo>
                  <a:pt x="2713" y="10236"/>
                </a:lnTo>
                <a:lnTo>
                  <a:pt x="2590" y="8788"/>
                </a:lnTo>
                <a:lnTo>
                  <a:pt x="2336" y="7518"/>
                </a:lnTo>
                <a:lnTo>
                  <a:pt x="2006" y="5067"/>
                </a:lnTo>
                <a:lnTo>
                  <a:pt x="1574" y="3949"/>
                </a:lnTo>
                <a:lnTo>
                  <a:pt x="1092" y="2057"/>
                </a:lnTo>
                <a:lnTo>
                  <a:pt x="622" y="1320"/>
                </a:lnTo>
                <a:lnTo>
                  <a:pt x="419" y="800"/>
                </a:lnTo>
                <a:lnTo>
                  <a:pt x="165" y="27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1" name="object 2621"/>
          <p:cNvSpPr/>
          <p:nvPr/>
        </p:nvSpPr>
        <p:spPr>
          <a:xfrm>
            <a:off x="6344568" y="6339563"/>
            <a:ext cx="13191" cy="25753"/>
          </a:xfrm>
          <a:prstGeom prst="rect">
            <a:avLst/>
          </a:prstGeom>
          <a:blipFill>
            <a:blip r:embed="rId3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2" name="object 2622"/>
          <p:cNvSpPr/>
          <p:nvPr/>
        </p:nvSpPr>
        <p:spPr>
          <a:xfrm>
            <a:off x="6343801" y="6289687"/>
            <a:ext cx="40284" cy="75628"/>
          </a:xfrm>
          <a:prstGeom prst="rect">
            <a:avLst/>
          </a:prstGeom>
          <a:blipFill>
            <a:blip r:embed="rId3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3" name="object 2623"/>
          <p:cNvSpPr/>
          <p:nvPr/>
        </p:nvSpPr>
        <p:spPr>
          <a:xfrm>
            <a:off x="6360402" y="621586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465" y="0"/>
                </a:moveTo>
                <a:lnTo>
                  <a:pt x="3020" y="800"/>
                </a:lnTo>
                <a:lnTo>
                  <a:pt x="2804" y="1308"/>
                </a:lnTo>
                <a:lnTo>
                  <a:pt x="2283" y="2031"/>
                </a:lnTo>
                <a:lnTo>
                  <a:pt x="1725" y="3898"/>
                </a:lnTo>
                <a:lnTo>
                  <a:pt x="1267" y="4991"/>
                </a:lnTo>
                <a:lnTo>
                  <a:pt x="759" y="7632"/>
                </a:lnTo>
                <a:lnTo>
                  <a:pt x="505" y="8699"/>
                </a:lnTo>
                <a:lnTo>
                  <a:pt x="36" y="12585"/>
                </a:lnTo>
                <a:lnTo>
                  <a:pt x="0" y="19138"/>
                </a:lnTo>
                <a:lnTo>
                  <a:pt x="213" y="20446"/>
                </a:lnTo>
                <a:lnTo>
                  <a:pt x="508" y="19126"/>
                </a:lnTo>
                <a:lnTo>
                  <a:pt x="874" y="17233"/>
                </a:lnTo>
                <a:lnTo>
                  <a:pt x="988" y="16255"/>
                </a:lnTo>
                <a:lnTo>
                  <a:pt x="1204" y="15138"/>
                </a:lnTo>
                <a:lnTo>
                  <a:pt x="1687" y="11468"/>
                </a:lnTo>
                <a:lnTo>
                  <a:pt x="1902" y="10198"/>
                </a:lnTo>
                <a:lnTo>
                  <a:pt x="2156" y="7632"/>
                </a:lnTo>
                <a:lnTo>
                  <a:pt x="2605" y="4991"/>
                </a:lnTo>
                <a:lnTo>
                  <a:pt x="3007" y="2235"/>
                </a:lnTo>
                <a:lnTo>
                  <a:pt x="3198" y="1473"/>
                </a:lnTo>
                <a:lnTo>
                  <a:pt x="346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4" name="object 2624"/>
          <p:cNvSpPr/>
          <p:nvPr/>
        </p:nvSpPr>
        <p:spPr>
          <a:xfrm>
            <a:off x="6356413" y="6211570"/>
            <a:ext cx="18542" cy="52755"/>
          </a:xfrm>
          <a:prstGeom prst="rect">
            <a:avLst/>
          </a:prstGeom>
          <a:blipFill>
            <a:blip r:embed="rId3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5" name="object 2625"/>
          <p:cNvSpPr/>
          <p:nvPr/>
        </p:nvSpPr>
        <p:spPr>
          <a:xfrm>
            <a:off x="6324485" y="6088735"/>
            <a:ext cx="22313" cy="51727"/>
          </a:xfrm>
          <a:prstGeom prst="rect">
            <a:avLst/>
          </a:prstGeom>
          <a:blipFill>
            <a:blip r:embed="rId3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6" name="object 2626"/>
          <p:cNvSpPr/>
          <p:nvPr/>
        </p:nvSpPr>
        <p:spPr>
          <a:xfrm>
            <a:off x="6364528" y="6242997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569" y="0"/>
                </a:moveTo>
                <a:lnTo>
                  <a:pt x="3378" y="292"/>
                </a:lnTo>
                <a:lnTo>
                  <a:pt x="2883" y="1308"/>
                </a:lnTo>
                <a:lnTo>
                  <a:pt x="2375" y="2019"/>
                </a:lnTo>
                <a:lnTo>
                  <a:pt x="1816" y="3898"/>
                </a:lnTo>
                <a:lnTo>
                  <a:pt x="1346" y="4991"/>
                </a:lnTo>
                <a:lnTo>
                  <a:pt x="1105" y="6197"/>
                </a:lnTo>
                <a:lnTo>
                  <a:pt x="902" y="7404"/>
                </a:lnTo>
                <a:lnTo>
                  <a:pt x="571" y="8699"/>
                </a:lnTo>
                <a:lnTo>
                  <a:pt x="117" y="12738"/>
                </a:lnTo>
                <a:lnTo>
                  <a:pt x="0" y="16256"/>
                </a:lnTo>
                <a:lnTo>
                  <a:pt x="105" y="19138"/>
                </a:lnTo>
                <a:lnTo>
                  <a:pt x="292" y="20421"/>
                </a:lnTo>
                <a:lnTo>
                  <a:pt x="601" y="19113"/>
                </a:lnTo>
                <a:lnTo>
                  <a:pt x="940" y="17221"/>
                </a:lnTo>
                <a:lnTo>
                  <a:pt x="1067" y="16256"/>
                </a:lnTo>
                <a:lnTo>
                  <a:pt x="1283" y="15138"/>
                </a:lnTo>
                <a:lnTo>
                  <a:pt x="1473" y="13931"/>
                </a:lnTo>
                <a:lnTo>
                  <a:pt x="1611" y="12585"/>
                </a:lnTo>
                <a:lnTo>
                  <a:pt x="1981" y="10198"/>
                </a:lnTo>
                <a:lnTo>
                  <a:pt x="2295" y="7404"/>
                </a:lnTo>
                <a:lnTo>
                  <a:pt x="2684" y="4991"/>
                </a:lnTo>
                <a:lnTo>
                  <a:pt x="3099" y="2235"/>
                </a:lnTo>
                <a:lnTo>
                  <a:pt x="3289" y="1460"/>
                </a:lnTo>
                <a:lnTo>
                  <a:pt x="3378" y="901"/>
                </a:lnTo>
                <a:lnTo>
                  <a:pt x="356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7" name="object 2627"/>
          <p:cNvSpPr/>
          <p:nvPr/>
        </p:nvSpPr>
        <p:spPr>
          <a:xfrm>
            <a:off x="6360630" y="6238697"/>
            <a:ext cx="13348" cy="25628"/>
          </a:xfrm>
          <a:prstGeom prst="rect">
            <a:avLst/>
          </a:prstGeom>
          <a:blipFill>
            <a:blip r:embed="rId3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8" name="object 2628"/>
          <p:cNvSpPr/>
          <p:nvPr/>
        </p:nvSpPr>
        <p:spPr>
          <a:xfrm>
            <a:off x="6369446" y="6294830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7594" y="0"/>
                </a:moveTo>
                <a:lnTo>
                  <a:pt x="6997" y="660"/>
                </a:lnTo>
                <a:lnTo>
                  <a:pt x="6654" y="1117"/>
                </a:lnTo>
                <a:lnTo>
                  <a:pt x="6032" y="1714"/>
                </a:lnTo>
                <a:lnTo>
                  <a:pt x="5054" y="3416"/>
                </a:lnTo>
                <a:lnTo>
                  <a:pt x="4381" y="4381"/>
                </a:lnTo>
                <a:lnTo>
                  <a:pt x="3873" y="5511"/>
                </a:lnTo>
                <a:lnTo>
                  <a:pt x="3403" y="6642"/>
                </a:lnTo>
                <a:lnTo>
                  <a:pt x="2832" y="7835"/>
                </a:lnTo>
                <a:lnTo>
                  <a:pt x="2374" y="9055"/>
                </a:lnTo>
                <a:lnTo>
                  <a:pt x="1536" y="11544"/>
                </a:lnTo>
                <a:lnTo>
                  <a:pt x="800" y="14058"/>
                </a:lnTo>
                <a:lnTo>
                  <a:pt x="419" y="16243"/>
                </a:lnTo>
                <a:lnTo>
                  <a:pt x="88" y="17919"/>
                </a:lnTo>
                <a:lnTo>
                  <a:pt x="0" y="19240"/>
                </a:lnTo>
                <a:lnTo>
                  <a:pt x="619" y="17919"/>
                </a:lnTo>
                <a:lnTo>
                  <a:pt x="1320" y="16243"/>
                </a:lnTo>
                <a:lnTo>
                  <a:pt x="1638" y="15316"/>
                </a:lnTo>
                <a:lnTo>
                  <a:pt x="2120" y="14287"/>
                </a:lnTo>
                <a:lnTo>
                  <a:pt x="2921" y="12001"/>
                </a:lnTo>
                <a:lnTo>
                  <a:pt x="3860" y="9601"/>
                </a:lnTo>
                <a:lnTo>
                  <a:pt x="4686" y="7162"/>
                </a:lnTo>
                <a:lnTo>
                  <a:pt x="5626" y="4787"/>
                </a:lnTo>
                <a:lnTo>
                  <a:pt x="6654" y="2082"/>
                </a:lnTo>
                <a:lnTo>
                  <a:pt x="7023" y="1371"/>
                </a:lnTo>
                <a:lnTo>
                  <a:pt x="75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9" name="object 2629"/>
          <p:cNvSpPr/>
          <p:nvPr/>
        </p:nvSpPr>
        <p:spPr>
          <a:xfrm>
            <a:off x="6367722" y="6267173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7607" y="0"/>
                </a:moveTo>
                <a:lnTo>
                  <a:pt x="6985" y="673"/>
                </a:lnTo>
                <a:lnTo>
                  <a:pt x="6654" y="1130"/>
                </a:lnTo>
                <a:lnTo>
                  <a:pt x="6019" y="1714"/>
                </a:lnTo>
                <a:lnTo>
                  <a:pt x="5054" y="3441"/>
                </a:lnTo>
                <a:lnTo>
                  <a:pt x="4356" y="4394"/>
                </a:lnTo>
                <a:lnTo>
                  <a:pt x="3416" y="6654"/>
                </a:lnTo>
                <a:lnTo>
                  <a:pt x="0" y="19240"/>
                </a:lnTo>
                <a:lnTo>
                  <a:pt x="629" y="17919"/>
                </a:lnTo>
                <a:lnTo>
                  <a:pt x="1320" y="16256"/>
                </a:lnTo>
                <a:lnTo>
                  <a:pt x="1638" y="15328"/>
                </a:lnTo>
                <a:lnTo>
                  <a:pt x="2189" y="14071"/>
                </a:lnTo>
                <a:lnTo>
                  <a:pt x="2527" y="13169"/>
                </a:lnTo>
                <a:lnTo>
                  <a:pt x="2908" y="12014"/>
                </a:lnTo>
                <a:lnTo>
                  <a:pt x="3403" y="10807"/>
                </a:lnTo>
                <a:lnTo>
                  <a:pt x="3860" y="9613"/>
                </a:lnTo>
                <a:lnTo>
                  <a:pt x="4673" y="7175"/>
                </a:lnTo>
                <a:lnTo>
                  <a:pt x="5626" y="4800"/>
                </a:lnTo>
                <a:lnTo>
                  <a:pt x="6299" y="2997"/>
                </a:lnTo>
                <a:lnTo>
                  <a:pt x="6667" y="2095"/>
                </a:lnTo>
                <a:lnTo>
                  <a:pt x="7035" y="1371"/>
                </a:lnTo>
                <a:lnTo>
                  <a:pt x="7454" y="330"/>
                </a:lnTo>
                <a:lnTo>
                  <a:pt x="760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0" name="object 2630"/>
          <p:cNvSpPr/>
          <p:nvPr/>
        </p:nvSpPr>
        <p:spPr>
          <a:xfrm>
            <a:off x="6361695" y="6322888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3881" y="0"/>
                </a:moveTo>
                <a:lnTo>
                  <a:pt x="13589" y="165"/>
                </a:lnTo>
                <a:lnTo>
                  <a:pt x="13068" y="419"/>
                </a:lnTo>
                <a:lnTo>
                  <a:pt x="12598" y="736"/>
                </a:lnTo>
                <a:lnTo>
                  <a:pt x="11785" y="1041"/>
                </a:lnTo>
                <a:lnTo>
                  <a:pt x="10299" y="2324"/>
                </a:lnTo>
                <a:lnTo>
                  <a:pt x="9321" y="2971"/>
                </a:lnTo>
                <a:lnTo>
                  <a:pt x="7607" y="4749"/>
                </a:lnTo>
                <a:lnTo>
                  <a:pt x="6610" y="5689"/>
                </a:lnTo>
                <a:lnTo>
                  <a:pt x="4114" y="8674"/>
                </a:lnTo>
                <a:lnTo>
                  <a:pt x="2578" y="10782"/>
                </a:lnTo>
                <a:lnTo>
                  <a:pt x="533" y="14122"/>
                </a:lnTo>
                <a:lnTo>
                  <a:pt x="0" y="15341"/>
                </a:lnTo>
                <a:lnTo>
                  <a:pt x="939" y="14427"/>
                </a:lnTo>
                <a:lnTo>
                  <a:pt x="2298" y="12992"/>
                </a:lnTo>
                <a:lnTo>
                  <a:pt x="2908" y="12255"/>
                </a:lnTo>
                <a:lnTo>
                  <a:pt x="3721" y="11442"/>
                </a:lnTo>
                <a:lnTo>
                  <a:pt x="5270" y="9601"/>
                </a:lnTo>
                <a:lnTo>
                  <a:pt x="6985" y="7683"/>
                </a:lnTo>
                <a:lnTo>
                  <a:pt x="8682" y="5651"/>
                </a:lnTo>
                <a:lnTo>
                  <a:pt x="12280" y="1625"/>
                </a:lnTo>
                <a:lnTo>
                  <a:pt x="13258" y="673"/>
                </a:lnTo>
                <a:lnTo>
                  <a:pt x="1388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1" name="object 2631"/>
          <p:cNvSpPr/>
          <p:nvPr/>
        </p:nvSpPr>
        <p:spPr>
          <a:xfrm>
            <a:off x="6357490" y="6344232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3868" y="0"/>
                </a:moveTo>
                <a:lnTo>
                  <a:pt x="13068" y="419"/>
                </a:lnTo>
                <a:lnTo>
                  <a:pt x="12598" y="723"/>
                </a:lnTo>
                <a:lnTo>
                  <a:pt x="11785" y="1041"/>
                </a:lnTo>
                <a:lnTo>
                  <a:pt x="11010" y="1663"/>
                </a:lnTo>
                <a:lnTo>
                  <a:pt x="10274" y="2324"/>
                </a:lnTo>
                <a:lnTo>
                  <a:pt x="9296" y="2971"/>
                </a:lnTo>
                <a:lnTo>
                  <a:pt x="7594" y="4749"/>
                </a:lnTo>
                <a:lnTo>
                  <a:pt x="6620" y="5664"/>
                </a:lnTo>
                <a:lnTo>
                  <a:pt x="5778" y="6642"/>
                </a:lnTo>
                <a:lnTo>
                  <a:pt x="4114" y="8661"/>
                </a:lnTo>
                <a:lnTo>
                  <a:pt x="2565" y="10769"/>
                </a:lnTo>
                <a:lnTo>
                  <a:pt x="1562" y="12445"/>
                </a:lnTo>
                <a:lnTo>
                  <a:pt x="520" y="14122"/>
                </a:lnTo>
                <a:lnTo>
                  <a:pt x="0" y="15328"/>
                </a:lnTo>
                <a:lnTo>
                  <a:pt x="939" y="14427"/>
                </a:lnTo>
                <a:lnTo>
                  <a:pt x="2273" y="12979"/>
                </a:lnTo>
                <a:lnTo>
                  <a:pt x="2908" y="12255"/>
                </a:lnTo>
                <a:lnTo>
                  <a:pt x="3708" y="11442"/>
                </a:lnTo>
                <a:lnTo>
                  <a:pt x="5257" y="9601"/>
                </a:lnTo>
                <a:lnTo>
                  <a:pt x="6997" y="7670"/>
                </a:lnTo>
                <a:lnTo>
                  <a:pt x="8633" y="5638"/>
                </a:lnTo>
                <a:lnTo>
                  <a:pt x="10325" y="3797"/>
                </a:lnTo>
                <a:lnTo>
                  <a:pt x="12255" y="1625"/>
                </a:lnTo>
                <a:lnTo>
                  <a:pt x="12899" y="1041"/>
                </a:lnTo>
                <a:lnTo>
                  <a:pt x="1386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2" name="object 2632"/>
          <p:cNvSpPr/>
          <p:nvPr/>
        </p:nvSpPr>
        <p:spPr>
          <a:xfrm>
            <a:off x="6356426" y="6339940"/>
            <a:ext cx="18669" cy="20039"/>
          </a:xfrm>
          <a:prstGeom prst="rect">
            <a:avLst/>
          </a:prstGeom>
          <a:blipFill>
            <a:blip r:embed="rId3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3" name="object 2633"/>
          <p:cNvSpPr/>
          <p:nvPr/>
        </p:nvSpPr>
        <p:spPr>
          <a:xfrm>
            <a:off x="6332884" y="6120198"/>
            <a:ext cx="6985" cy="19685"/>
          </a:xfrm>
          <a:custGeom>
            <a:avLst/>
            <a:gdLst/>
            <a:ahLst/>
            <a:cxnLst/>
            <a:rect l="l" t="t" r="r" b="b"/>
            <a:pathLst>
              <a:path w="6985" h="19685">
                <a:moveTo>
                  <a:pt x="6896" y="0"/>
                </a:moveTo>
                <a:lnTo>
                  <a:pt x="6612" y="304"/>
                </a:lnTo>
                <a:lnTo>
                  <a:pt x="5994" y="1155"/>
                </a:lnTo>
                <a:lnTo>
                  <a:pt x="5372" y="1765"/>
                </a:lnTo>
                <a:lnTo>
                  <a:pt x="4470" y="3505"/>
                </a:lnTo>
                <a:lnTo>
                  <a:pt x="3810" y="4483"/>
                </a:lnTo>
                <a:lnTo>
                  <a:pt x="2946" y="6794"/>
                </a:lnTo>
                <a:lnTo>
                  <a:pt x="0" y="19507"/>
                </a:lnTo>
                <a:lnTo>
                  <a:pt x="558" y="18186"/>
                </a:lnTo>
                <a:lnTo>
                  <a:pt x="1206" y="16459"/>
                </a:lnTo>
                <a:lnTo>
                  <a:pt x="1498" y="15544"/>
                </a:lnTo>
                <a:lnTo>
                  <a:pt x="1930" y="14477"/>
                </a:lnTo>
                <a:lnTo>
                  <a:pt x="2654" y="12166"/>
                </a:lnTo>
                <a:lnTo>
                  <a:pt x="3060" y="10947"/>
                </a:lnTo>
                <a:lnTo>
                  <a:pt x="3505" y="9728"/>
                </a:lnTo>
                <a:lnTo>
                  <a:pt x="4216" y="7264"/>
                </a:lnTo>
                <a:lnTo>
                  <a:pt x="5105" y="4864"/>
                </a:lnTo>
                <a:lnTo>
                  <a:pt x="5702" y="3022"/>
                </a:lnTo>
                <a:lnTo>
                  <a:pt x="6019" y="2108"/>
                </a:lnTo>
                <a:lnTo>
                  <a:pt x="6375" y="1384"/>
                </a:lnTo>
                <a:lnTo>
                  <a:pt x="6553" y="838"/>
                </a:lnTo>
                <a:lnTo>
                  <a:pt x="689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4" name="object 2634"/>
          <p:cNvSpPr/>
          <p:nvPr/>
        </p:nvSpPr>
        <p:spPr>
          <a:xfrm>
            <a:off x="6328625" y="6093955"/>
            <a:ext cx="19926" cy="46507"/>
          </a:xfrm>
          <a:prstGeom prst="rect">
            <a:avLst/>
          </a:prstGeom>
          <a:blipFill>
            <a:blip r:embed="rId3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5" name="object 2635"/>
          <p:cNvSpPr/>
          <p:nvPr/>
        </p:nvSpPr>
        <p:spPr>
          <a:xfrm>
            <a:off x="6332029" y="6099065"/>
            <a:ext cx="9525" cy="18415"/>
          </a:xfrm>
          <a:custGeom>
            <a:avLst/>
            <a:gdLst/>
            <a:ahLst/>
            <a:cxnLst/>
            <a:rect l="l" t="t" r="r" b="b"/>
            <a:pathLst>
              <a:path w="9525" h="18414">
                <a:moveTo>
                  <a:pt x="9410" y="0"/>
                </a:moveTo>
                <a:lnTo>
                  <a:pt x="8763" y="609"/>
                </a:lnTo>
                <a:lnTo>
                  <a:pt x="8382" y="1016"/>
                </a:lnTo>
                <a:lnTo>
                  <a:pt x="7683" y="1549"/>
                </a:lnTo>
                <a:lnTo>
                  <a:pt x="6553" y="3149"/>
                </a:lnTo>
                <a:lnTo>
                  <a:pt x="5778" y="4051"/>
                </a:lnTo>
                <a:lnTo>
                  <a:pt x="4597" y="6210"/>
                </a:lnTo>
                <a:lnTo>
                  <a:pt x="684" y="15557"/>
                </a:lnTo>
                <a:lnTo>
                  <a:pt x="203" y="17094"/>
                </a:lnTo>
                <a:lnTo>
                  <a:pt x="0" y="18402"/>
                </a:lnTo>
                <a:lnTo>
                  <a:pt x="779" y="17094"/>
                </a:lnTo>
                <a:lnTo>
                  <a:pt x="1587" y="15557"/>
                </a:lnTo>
                <a:lnTo>
                  <a:pt x="2032" y="14668"/>
                </a:lnTo>
                <a:lnTo>
                  <a:pt x="2578" y="13690"/>
                </a:lnTo>
                <a:lnTo>
                  <a:pt x="3594" y="11493"/>
                </a:lnTo>
                <a:lnTo>
                  <a:pt x="4775" y="9194"/>
                </a:lnTo>
                <a:lnTo>
                  <a:pt x="5829" y="6845"/>
                </a:lnTo>
                <a:lnTo>
                  <a:pt x="6997" y="4572"/>
                </a:lnTo>
                <a:lnTo>
                  <a:pt x="7848" y="2832"/>
                </a:lnTo>
                <a:lnTo>
                  <a:pt x="8293" y="1981"/>
                </a:lnTo>
                <a:lnTo>
                  <a:pt x="8724" y="1308"/>
                </a:lnTo>
                <a:lnTo>
                  <a:pt x="941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6" name="object 2636"/>
          <p:cNvSpPr/>
          <p:nvPr/>
        </p:nvSpPr>
        <p:spPr>
          <a:xfrm>
            <a:off x="6330721" y="6094717"/>
            <a:ext cx="15659" cy="23406"/>
          </a:xfrm>
          <a:prstGeom prst="rect">
            <a:avLst/>
          </a:prstGeom>
          <a:blipFill>
            <a:blip r:embed="rId3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7" name="object 2637"/>
          <p:cNvSpPr/>
          <p:nvPr/>
        </p:nvSpPr>
        <p:spPr>
          <a:xfrm>
            <a:off x="6306846" y="6223246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60" y="0"/>
                </a:moveTo>
                <a:lnTo>
                  <a:pt x="1333" y="292"/>
                </a:lnTo>
                <a:lnTo>
                  <a:pt x="1155" y="800"/>
                </a:lnTo>
                <a:lnTo>
                  <a:pt x="1015" y="1320"/>
                </a:lnTo>
                <a:lnTo>
                  <a:pt x="634" y="2070"/>
                </a:lnTo>
                <a:lnTo>
                  <a:pt x="393" y="3924"/>
                </a:lnTo>
                <a:lnTo>
                  <a:pt x="88" y="4991"/>
                </a:lnTo>
                <a:lnTo>
                  <a:pt x="0" y="12306"/>
                </a:lnTo>
                <a:lnTo>
                  <a:pt x="228" y="14795"/>
                </a:lnTo>
                <a:lnTo>
                  <a:pt x="596" y="16636"/>
                </a:lnTo>
                <a:lnTo>
                  <a:pt x="914" y="18478"/>
                </a:lnTo>
                <a:lnTo>
                  <a:pt x="1282" y="19672"/>
                </a:lnTo>
                <a:lnTo>
                  <a:pt x="1384" y="18414"/>
                </a:lnTo>
                <a:lnTo>
                  <a:pt x="146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8" name="object 2638"/>
          <p:cNvSpPr/>
          <p:nvPr/>
        </p:nvSpPr>
        <p:spPr>
          <a:xfrm>
            <a:off x="6273745" y="6219253"/>
            <a:ext cx="40834" cy="24599"/>
          </a:xfrm>
          <a:prstGeom prst="rect">
            <a:avLst/>
          </a:prstGeom>
          <a:blipFill>
            <a:blip r:embed="rId3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9" name="object 2639"/>
          <p:cNvSpPr/>
          <p:nvPr/>
        </p:nvSpPr>
        <p:spPr>
          <a:xfrm>
            <a:off x="6278653" y="6231358"/>
            <a:ext cx="20320" cy="5715"/>
          </a:xfrm>
          <a:custGeom>
            <a:avLst/>
            <a:gdLst/>
            <a:ahLst/>
            <a:cxnLst/>
            <a:rect l="l" t="t" r="r" b="b"/>
            <a:pathLst>
              <a:path w="20320" h="5714">
                <a:moveTo>
                  <a:pt x="18605" y="0"/>
                </a:moveTo>
                <a:lnTo>
                  <a:pt x="16649" y="165"/>
                </a:lnTo>
                <a:lnTo>
                  <a:pt x="14706" y="292"/>
                </a:lnTo>
                <a:lnTo>
                  <a:pt x="12115" y="749"/>
                </a:lnTo>
                <a:lnTo>
                  <a:pt x="8305" y="1638"/>
                </a:lnTo>
                <a:lnTo>
                  <a:pt x="7048" y="2095"/>
                </a:lnTo>
                <a:lnTo>
                  <a:pt x="4699" y="2819"/>
                </a:lnTo>
                <a:lnTo>
                  <a:pt x="3621" y="3429"/>
                </a:lnTo>
                <a:lnTo>
                  <a:pt x="2755" y="3784"/>
                </a:lnTo>
                <a:lnTo>
                  <a:pt x="1879" y="4178"/>
                </a:lnTo>
                <a:lnTo>
                  <a:pt x="1231" y="4749"/>
                </a:lnTo>
                <a:lnTo>
                  <a:pt x="723" y="5029"/>
                </a:lnTo>
                <a:lnTo>
                  <a:pt x="0" y="5575"/>
                </a:lnTo>
                <a:lnTo>
                  <a:pt x="317" y="5461"/>
                </a:lnTo>
                <a:lnTo>
                  <a:pt x="876" y="5308"/>
                </a:lnTo>
                <a:lnTo>
                  <a:pt x="2184" y="4864"/>
                </a:lnTo>
                <a:lnTo>
                  <a:pt x="3098" y="4597"/>
                </a:lnTo>
                <a:lnTo>
                  <a:pt x="4978" y="4114"/>
                </a:lnTo>
                <a:lnTo>
                  <a:pt x="7556" y="3403"/>
                </a:lnTo>
                <a:lnTo>
                  <a:pt x="9956" y="2870"/>
                </a:lnTo>
                <a:lnTo>
                  <a:pt x="12420" y="2184"/>
                </a:lnTo>
                <a:lnTo>
                  <a:pt x="13614" y="1917"/>
                </a:lnTo>
                <a:lnTo>
                  <a:pt x="14795" y="1625"/>
                </a:lnTo>
                <a:lnTo>
                  <a:pt x="15887" y="1270"/>
                </a:lnTo>
                <a:lnTo>
                  <a:pt x="16814" y="1028"/>
                </a:lnTo>
                <a:lnTo>
                  <a:pt x="18681" y="495"/>
                </a:lnTo>
                <a:lnTo>
                  <a:pt x="19926" y="38"/>
                </a:lnTo>
                <a:lnTo>
                  <a:pt x="1860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0" name="object 2640"/>
          <p:cNvSpPr/>
          <p:nvPr/>
        </p:nvSpPr>
        <p:spPr>
          <a:xfrm>
            <a:off x="6274320" y="6228511"/>
            <a:ext cx="25094" cy="14008"/>
          </a:xfrm>
          <a:prstGeom prst="rect">
            <a:avLst/>
          </a:prstGeom>
          <a:blipFill>
            <a:blip r:embed="rId3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1" name="object 2641"/>
          <p:cNvSpPr/>
          <p:nvPr/>
        </p:nvSpPr>
        <p:spPr>
          <a:xfrm>
            <a:off x="6294772" y="6181569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9220" y="0"/>
                </a:moveTo>
                <a:lnTo>
                  <a:pt x="8318" y="673"/>
                </a:lnTo>
                <a:lnTo>
                  <a:pt x="7734" y="1003"/>
                </a:lnTo>
                <a:lnTo>
                  <a:pt x="7200" y="1549"/>
                </a:lnTo>
                <a:lnTo>
                  <a:pt x="6705" y="2108"/>
                </a:lnTo>
                <a:lnTo>
                  <a:pt x="6007" y="2679"/>
                </a:lnTo>
                <a:lnTo>
                  <a:pt x="4864" y="4190"/>
                </a:lnTo>
                <a:lnTo>
                  <a:pt x="0" y="12953"/>
                </a:lnTo>
                <a:lnTo>
                  <a:pt x="647" y="12166"/>
                </a:lnTo>
                <a:lnTo>
                  <a:pt x="2413" y="9753"/>
                </a:lnTo>
                <a:lnTo>
                  <a:pt x="3505" y="8089"/>
                </a:lnTo>
                <a:lnTo>
                  <a:pt x="4660" y="6476"/>
                </a:lnTo>
                <a:lnTo>
                  <a:pt x="5727" y="4800"/>
                </a:lnTo>
                <a:lnTo>
                  <a:pt x="6870" y="3213"/>
                </a:lnTo>
                <a:lnTo>
                  <a:pt x="7708" y="1993"/>
                </a:lnTo>
                <a:lnTo>
                  <a:pt x="922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2" name="object 2642"/>
          <p:cNvSpPr/>
          <p:nvPr/>
        </p:nvSpPr>
        <p:spPr>
          <a:xfrm>
            <a:off x="6294005" y="6178283"/>
            <a:ext cx="13296" cy="16611"/>
          </a:xfrm>
          <a:prstGeom prst="rect">
            <a:avLst/>
          </a:prstGeom>
          <a:blipFill>
            <a:blip r:embed="rId3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3" name="object 2643"/>
          <p:cNvSpPr/>
          <p:nvPr/>
        </p:nvSpPr>
        <p:spPr>
          <a:xfrm>
            <a:off x="6289451" y="6132959"/>
            <a:ext cx="7620" cy="14604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7035" y="0"/>
                </a:moveTo>
                <a:lnTo>
                  <a:pt x="6235" y="787"/>
                </a:lnTo>
                <a:lnTo>
                  <a:pt x="5702" y="1206"/>
                </a:lnTo>
                <a:lnTo>
                  <a:pt x="4876" y="2451"/>
                </a:lnTo>
                <a:lnTo>
                  <a:pt x="4267" y="3149"/>
                </a:lnTo>
                <a:lnTo>
                  <a:pt x="3403" y="4825"/>
                </a:lnTo>
                <a:lnTo>
                  <a:pt x="2870" y="5676"/>
                </a:lnTo>
                <a:lnTo>
                  <a:pt x="2451" y="6591"/>
                </a:lnTo>
                <a:lnTo>
                  <a:pt x="1663" y="8445"/>
                </a:lnTo>
                <a:lnTo>
                  <a:pt x="939" y="10325"/>
                </a:lnTo>
                <a:lnTo>
                  <a:pt x="558" y="11798"/>
                </a:lnTo>
                <a:lnTo>
                  <a:pt x="152" y="13233"/>
                </a:lnTo>
                <a:lnTo>
                  <a:pt x="0" y="14249"/>
                </a:lnTo>
                <a:lnTo>
                  <a:pt x="592" y="13233"/>
                </a:lnTo>
                <a:lnTo>
                  <a:pt x="1892" y="10693"/>
                </a:lnTo>
                <a:lnTo>
                  <a:pt x="2692" y="8889"/>
                </a:lnTo>
                <a:lnTo>
                  <a:pt x="3568" y="7111"/>
                </a:lnTo>
                <a:lnTo>
                  <a:pt x="4343" y="5295"/>
                </a:lnTo>
                <a:lnTo>
                  <a:pt x="5232" y="3530"/>
                </a:lnTo>
                <a:lnTo>
                  <a:pt x="5854" y="2197"/>
                </a:lnTo>
                <a:lnTo>
                  <a:pt x="6597" y="787"/>
                </a:lnTo>
                <a:lnTo>
                  <a:pt x="703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4" name="object 2644"/>
          <p:cNvSpPr/>
          <p:nvPr/>
        </p:nvSpPr>
        <p:spPr>
          <a:xfrm>
            <a:off x="6285902" y="6129629"/>
            <a:ext cx="15239" cy="34073"/>
          </a:xfrm>
          <a:prstGeom prst="rect">
            <a:avLst/>
          </a:prstGeom>
          <a:blipFill>
            <a:blip r:embed="rId3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5" name="object 2645"/>
          <p:cNvSpPr/>
          <p:nvPr/>
        </p:nvSpPr>
        <p:spPr>
          <a:xfrm>
            <a:off x="6288670" y="6148959"/>
            <a:ext cx="7620" cy="14604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7023" y="0"/>
                </a:moveTo>
                <a:lnTo>
                  <a:pt x="6515" y="469"/>
                </a:lnTo>
                <a:lnTo>
                  <a:pt x="6235" y="787"/>
                </a:lnTo>
                <a:lnTo>
                  <a:pt x="5702" y="1219"/>
                </a:lnTo>
                <a:lnTo>
                  <a:pt x="5270" y="1828"/>
                </a:lnTo>
                <a:lnTo>
                  <a:pt x="4864" y="2451"/>
                </a:lnTo>
                <a:lnTo>
                  <a:pt x="4267" y="3149"/>
                </a:lnTo>
                <a:lnTo>
                  <a:pt x="3390" y="4825"/>
                </a:lnTo>
                <a:lnTo>
                  <a:pt x="2870" y="5689"/>
                </a:lnTo>
                <a:lnTo>
                  <a:pt x="2451" y="6603"/>
                </a:lnTo>
                <a:lnTo>
                  <a:pt x="1651" y="8458"/>
                </a:lnTo>
                <a:lnTo>
                  <a:pt x="939" y="10325"/>
                </a:lnTo>
                <a:lnTo>
                  <a:pt x="139" y="13246"/>
                </a:lnTo>
                <a:lnTo>
                  <a:pt x="0" y="14249"/>
                </a:lnTo>
                <a:lnTo>
                  <a:pt x="584" y="13246"/>
                </a:lnTo>
                <a:lnTo>
                  <a:pt x="1866" y="10706"/>
                </a:lnTo>
                <a:lnTo>
                  <a:pt x="2692" y="8890"/>
                </a:lnTo>
                <a:lnTo>
                  <a:pt x="3556" y="7111"/>
                </a:lnTo>
                <a:lnTo>
                  <a:pt x="4330" y="5295"/>
                </a:lnTo>
                <a:lnTo>
                  <a:pt x="5219" y="3543"/>
                </a:lnTo>
                <a:lnTo>
                  <a:pt x="5854" y="2197"/>
                </a:lnTo>
                <a:lnTo>
                  <a:pt x="70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6" name="object 2646"/>
          <p:cNvSpPr/>
          <p:nvPr/>
        </p:nvSpPr>
        <p:spPr>
          <a:xfrm>
            <a:off x="6269710" y="6145631"/>
            <a:ext cx="29794" cy="33947"/>
          </a:xfrm>
          <a:prstGeom prst="rect">
            <a:avLst/>
          </a:prstGeom>
          <a:blipFill>
            <a:blip r:embed="rId3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7" name="object 2647"/>
          <p:cNvSpPr/>
          <p:nvPr/>
        </p:nvSpPr>
        <p:spPr>
          <a:xfrm>
            <a:off x="6276754" y="6159506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0" y="0"/>
                </a:moveTo>
                <a:lnTo>
                  <a:pt x="533" y="1371"/>
                </a:lnTo>
                <a:lnTo>
                  <a:pt x="888" y="2095"/>
                </a:lnTo>
                <a:lnTo>
                  <a:pt x="1244" y="3009"/>
                </a:lnTo>
                <a:lnTo>
                  <a:pt x="1892" y="4813"/>
                </a:lnTo>
                <a:lnTo>
                  <a:pt x="2806" y="7200"/>
                </a:lnTo>
                <a:lnTo>
                  <a:pt x="3606" y="9652"/>
                </a:lnTo>
                <a:lnTo>
                  <a:pt x="4038" y="10858"/>
                </a:lnTo>
                <a:lnTo>
                  <a:pt x="4521" y="12077"/>
                </a:lnTo>
                <a:lnTo>
                  <a:pt x="5283" y="14351"/>
                </a:lnTo>
                <a:lnTo>
                  <a:pt x="5740" y="15392"/>
                </a:lnTo>
                <a:lnTo>
                  <a:pt x="6045" y="16319"/>
                </a:lnTo>
                <a:lnTo>
                  <a:pt x="6756" y="18135"/>
                </a:lnTo>
                <a:lnTo>
                  <a:pt x="7327" y="19329"/>
                </a:lnTo>
                <a:lnTo>
                  <a:pt x="7264" y="18008"/>
                </a:lnTo>
                <a:lnTo>
                  <a:pt x="6578" y="14147"/>
                </a:lnTo>
                <a:lnTo>
                  <a:pt x="5905" y="11633"/>
                </a:lnTo>
                <a:lnTo>
                  <a:pt x="4660" y="7912"/>
                </a:lnTo>
                <a:lnTo>
                  <a:pt x="4102" y="6705"/>
                </a:lnTo>
                <a:lnTo>
                  <a:pt x="3162" y="4419"/>
                </a:lnTo>
                <a:lnTo>
                  <a:pt x="2476" y="3454"/>
                </a:lnTo>
                <a:lnTo>
                  <a:pt x="1549" y="1727"/>
                </a:lnTo>
                <a:lnTo>
                  <a:pt x="901" y="1143"/>
                </a:lnTo>
                <a:lnTo>
                  <a:pt x="584" y="68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8" name="object 2648"/>
          <p:cNvSpPr/>
          <p:nvPr/>
        </p:nvSpPr>
        <p:spPr>
          <a:xfrm>
            <a:off x="6275328" y="6181966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647" y="609"/>
                </a:lnTo>
                <a:lnTo>
                  <a:pt x="1727" y="1473"/>
                </a:lnTo>
                <a:lnTo>
                  <a:pt x="3822" y="3467"/>
                </a:lnTo>
                <a:lnTo>
                  <a:pt x="5727" y="5181"/>
                </a:lnTo>
                <a:lnTo>
                  <a:pt x="7505" y="7023"/>
                </a:lnTo>
                <a:lnTo>
                  <a:pt x="9410" y="8788"/>
                </a:lnTo>
                <a:lnTo>
                  <a:pt x="11112" y="10502"/>
                </a:lnTo>
                <a:lnTo>
                  <a:pt x="12001" y="11214"/>
                </a:lnTo>
                <a:lnTo>
                  <a:pt x="12699" y="11899"/>
                </a:lnTo>
                <a:lnTo>
                  <a:pt x="14135" y="13208"/>
                </a:lnTo>
                <a:lnTo>
                  <a:pt x="15176" y="14033"/>
                </a:lnTo>
                <a:lnTo>
                  <a:pt x="14503" y="12890"/>
                </a:lnTo>
                <a:lnTo>
                  <a:pt x="6654" y="4178"/>
                </a:lnTo>
                <a:lnTo>
                  <a:pt x="4800" y="2552"/>
                </a:lnTo>
                <a:lnTo>
                  <a:pt x="3759" y="1993"/>
                </a:lnTo>
                <a:lnTo>
                  <a:pt x="2171" y="850"/>
                </a:lnTo>
                <a:lnTo>
                  <a:pt x="1320" y="609"/>
                </a:lnTo>
                <a:lnTo>
                  <a:pt x="812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9" name="object 2649"/>
          <p:cNvSpPr/>
          <p:nvPr/>
        </p:nvSpPr>
        <p:spPr>
          <a:xfrm>
            <a:off x="6281108" y="6201202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254" y="203"/>
                </a:lnTo>
                <a:lnTo>
                  <a:pt x="673" y="596"/>
                </a:lnTo>
                <a:lnTo>
                  <a:pt x="1727" y="1473"/>
                </a:lnTo>
                <a:lnTo>
                  <a:pt x="2451" y="2120"/>
                </a:lnTo>
                <a:lnTo>
                  <a:pt x="3835" y="3454"/>
                </a:lnTo>
                <a:lnTo>
                  <a:pt x="5753" y="5181"/>
                </a:lnTo>
                <a:lnTo>
                  <a:pt x="7531" y="7023"/>
                </a:lnTo>
                <a:lnTo>
                  <a:pt x="8470" y="7912"/>
                </a:lnTo>
                <a:lnTo>
                  <a:pt x="9423" y="8775"/>
                </a:lnTo>
                <a:lnTo>
                  <a:pt x="11137" y="10502"/>
                </a:lnTo>
                <a:lnTo>
                  <a:pt x="12104" y="11303"/>
                </a:lnTo>
                <a:lnTo>
                  <a:pt x="12712" y="11899"/>
                </a:lnTo>
                <a:lnTo>
                  <a:pt x="14147" y="13208"/>
                </a:lnTo>
                <a:lnTo>
                  <a:pt x="15189" y="14033"/>
                </a:lnTo>
                <a:lnTo>
                  <a:pt x="14541" y="12865"/>
                </a:lnTo>
                <a:lnTo>
                  <a:pt x="13296" y="11214"/>
                </a:lnTo>
                <a:lnTo>
                  <a:pt x="12160" y="9639"/>
                </a:lnTo>
                <a:lnTo>
                  <a:pt x="10477" y="7759"/>
                </a:lnTo>
                <a:lnTo>
                  <a:pt x="8636" y="5892"/>
                </a:lnTo>
                <a:lnTo>
                  <a:pt x="7696" y="4978"/>
                </a:lnTo>
                <a:lnTo>
                  <a:pt x="6667" y="4165"/>
                </a:lnTo>
                <a:lnTo>
                  <a:pt x="5753" y="3340"/>
                </a:lnTo>
                <a:lnTo>
                  <a:pt x="4826" y="2540"/>
                </a:lnTo>
                <a:lnTo>
                  <a:pt x="3784" y="1968"/>
                </a:lnTo>
                <a:lnTo>
                  <a:pt x="2171" y="850"/>
                </a:lnTo>
                <a:lnTo>
                  <a:pt x="1308" y="596"/>
                </a:lnTo>
                <a:lnTo>
                  <a:pt x="838" y="33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0" name="object 2650"/>
          <p:cNvSpPr/>
          <p:nvPr/>
        </p:nvSpPr>
        <p:spPr>
          <a:xfrm>
            <a:off x="6276962" y="6196901"/>
            <a:ext cx="26174" cy="36118"/>
          </a:xfrm>
          <a:prstGeom prst="rect">
            <a:avLst/>
          </a:prstGeom>
          <a:blipFill>
            <a:blip r:embed="rId3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1" name="object 2651"/>
          <p:cNvSpPr/>
          <p:nvPr/>
        </p:nvSpPr>
        <p:spPr>
          <a:xfrm>
            <a:off x="6284184" y="6219095"/>
            <a:ext cx="18415" cy="10795"/>
          </a:xfrm>
          <a:custGeom>
            <a:avLst/>
            <a:gdLst/>
            <a:ahLst/>
            <a:cxnLst/>
            <a:rect l="l" t="t" r="r" b="b"/>
            <a:pathLst>
              <a:path w="18414" h="10795">
                <a:moveTo>
                  <a:pt x="0" y="0"/>
                </a:moveTo>
                <a:lnTo>
                  <a:pt x="1308" y="736"/>
                </a:lnTo>
                <a:lnTo>
                  <a:pt x="2116" y="1142"/>
                </a:lnTo>
                <a:lnTo>
                  <a:pt x="6790" y="3911"/>
                </a:lnTo>
                <a:lnTo>
                  <a:pt x="8864" y="5257"/>
                </a:lnTo>
                <a:lnTo>
                  <a:pt x="9969" y="5930"/>
                </a:lnTo>
                <a:lnTo>
                  <a:pt x="11074" y="6565"/>
                </a:lnTo>
                <a:lnTo>
                  <a:pt x="12090" y="7238"/>
                </a:lnTo>
                <a:lnTo>
                  <a:pt x="13119" y="7886"/>
                </a:lnTo>
                <a:lnTo>
                  <a:pt x="14135" y="8420"/>
                </a:lnTo>
                <a:lnTo>
                  <a:pt x="14947" y="8928"/>
                </a:lnTo>
                <a:lnTo>
                  <a:pt x="16636" y="9880"/>
                </a:lnTo>
                <a:lnTo>
                  <a:pt x="17830" y="10477"/>
                </a:lnTo>
                <a:lnTo>
                  <a:pt x="16941" y="9486"/>
                </a:lnTo>
                <a:lnTo>
                  <a:pt x="15455" y="8191"/>
                </a:lnTo>
                <a:lnTo>
                  <a:pt x="14008" y="6883"/>
                </a:lnTo>
                <a:lnTo>
                  <a:pt x="11887" y="5346"/>
                </a:lnTo>
                <a:lnTo>
                  <a:pt x="9575" y="3848"/>
                </a:lnTo>
                <a:lnTo>
                  <a:pt x="8572" y="3225"/>
                </a:lnTo>
                <a:lnTo>
                  <a:pt x="7404" y="2654"/>
                </a:lnTo>
                <a:lnTo>
                  <a:pt x="5245" y="1460"/>
                </a:lnTo>
                <a:lnTo>
                  <a:pt x="4114" y="1142"/>
                </a:lnTo>
                <a:lnTo>
                  <a:pt x="3181" y="723"/>
                </a:lnTo>
                <a:lnTo>
                  <a:pt x="2285" y="368"/>
                </a:lnTo>
                <a:lnTo>
                  <a:pt x="1435" y="304"/>
                </a:lnTo>
                <a:lnTo>
                  <a:pt x="863" y="15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2" name="object 2652"/>
          <p:cNvSpPr/>
          <p:nvPr/>
        </p:nvSpPr>
        <p:spPr>
          <a:xfrm>
            <a:off x="6268122" y="6135992"/>
            <a:ext cx="23456" cy="61887"/>
          </a:xfrm>
          <a:prstGeom prst="rect">
            <a:avLst/>
          </a:prstGeom>
          <a:blipFill>
            <a:blip r:embed="rId3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3" name="object 2653"/>
          <p:cNvSpPr/>
          <p:nvPr/>
        </p:nvSpPr>
        <p:spPr>
          <a:xfrm>
            <a:off x="6280746" y="6214706"/>
            <a:ext cx="32575" cy="40767"/>
          </a:xfrm>
          <a:prstGeom prst="rect">
            <a:avLst/>
          </a:prstGeom>
          <a:blipFill>
            <a:blip r:embed="rId3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4" name="object 2654"/>
          <p:cNvSpPr/>
          <p:nvPr/>
        </p:nvSpPr>
        <p:spPr>
          <a:xfrm>
            <a:off x="6297184" y="6239484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130" y="1016"/>
                </a:lnTo>
                <a:lnTo>
                  <a:pt x="1752" y="1511"/>
                </a:lnTo>
                <a:lnTo>
                  <a:pt x="5702" y="5270"/>
                </a:lnTo>
                <a:lnTo>
                  <a:pt x="7480" y="7124"/>
                </a:lnTo>
                <a:lnTo>
                  <a:pt x="8432" y="8013"/>
                </a:lnTo>
                <a:lnTo>
                  <a:pt x="9347" y="8902"/>
                </a:lnTo>
                <a:lnTo>
                  <a:pt x="11048" y="10629"/>
                </a:lnTo>
                <a:lnTo>
                  <a:pt x="11999" y="11455"/>
                </a:lnTo>
                <a:lnTo>
                  <a:pt x="12598" y="12065"/>
                </a:lnTo>
                <a:lnTo>
                  <a:pt x="14046" y="13385"/>
                </a:lnTo>
                <a:lnTo>
                  <a:pt x="15062" y="14211"/>
                </a:lnTo>
                <a:lnTo>
                  <a:pt x="14427" y="13042"/>
                </a:lnTo>
                <a:lnTo>
                  <a:pt x="13196" y="11366"/>
                </a:lnTo>
                <a:lnTo>
                  <a:pt x="12128" y="9855"/>
                </a:lnTo>
                <a:lnTo>
                  <a:pt x="10413" y="7886"/>
                </a:lnTo>
                <a:lnTo>
                  <a:pt x="7658" y="5080"/>
                </a:lnTo>
                <a:lnTo>
                  <a:pt x="6629" y="4254"/>
                </a:lnTo>
                <a:lnTo>
                  <a:pt x="5740" y="3429"/>
                </a:lnTo>
                <a:lnTo>
                  <a:pt x="4800" y="2616"/>
                </a:lnTo>
                <a:lnTo>
                  <a:pt x="3771" y="2032"/>
                </a:lnTo>
                <a:lnTo>
                  <a:pt x="2997" y="1460"/>
                </a:lnTo>
                <a:lnTo>
                  <a:pt x="2171" y="889"/>
                </a:lnTo>
                <a:lnTo>
                  <a:pt x="1333" y="635"/>
                </a:lnTo>
                <a:lnTo>
                  <a:pt x="863" y="35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5" name="object 2655"/>
          <p:cNvSpPr/>
          <p:nvPr/>
        </p:nvSpPr>
        <p:spPr>
          <a:xfrm>
            <a:off x="6293573" y="6235204"/>
            <a:ext cx="31241" cy="43091"/>
          </a:xfrm>
          <a:prstGeom prst="rect">
            <a:avLst/>
          </a:prstGeom>
          <a:blipFill>
            <a:blip r:embed="rId3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6" name="object 2656"/>
          <p:cNvSpPr/>
          <p:nvPr/>
        </p:nvSpPr>
        <p:spPr>
          <a:xfrm>
            <a:off x="6306551" y="6260165"/>
            <a:ext cx="17145" cy="16510"/>
          </a:xfrm>
          <a:custGeom>
            <a:avLst/>
            <a:gdLst/>
            <a:ahLst/>
            <a:cxnLst/>
            <a:rect l="l" t="t" r="r" b="b"/>
            <a:pathLst>
              <a:path w="17145" h="16510">
                <a:moveTo>
                  <a:pt x="0" y="0"/>
                </a:moveTo>
                <a:lnTo>
                  <a:pt x="1270" y="1143"/>
                </a:lnTo>
                <a:lnTo>
                  <a:pt x="1981" y="1701"/>
                </a:lnTo>
                <a:lnTo>
                  <a:pt x="4343" y="3975"/>
                </a:lnTo>
                <a:lnTo>
                  <a:pt x="6451" y="5956"/>
                </a:lnTo>
                <a:lnTo>
                  <a:pt x="8470" y="8064"/>
                </a:lnTo>
                <a:lnTo>
                  <a:pt x="9537" y="9055"/>
                </a:lnTo>
                <a:lnTo>
                  <a:pt x="10579" y="10071"/>
                </a:lnTo>
                <a:lnTo>
                  <a:pt x="11634" y="11176"/>
                </a:lnTo>
                <a:lnTo>
                  <a:pt x="12509" y="12039"/>
                </a:lnTo>
                <a:lnTo>
                  <a:pt x="13500" y="12865"/>
                </a:lnTo>
                <a:lnTo>
                  <a:pt x="14274" y="13665"/>
                </a:lnTo>
                <a:lnTo>
                  <a:pt x="15900" y="15151"/>
                </a:lnTo>
                <a:lnTo>
                  <a:pt x="17056" y="16090"/>
                </a:lnTo>
                <a:lnTo>
                  <a:pt x="16344" y="14770"/>
                </a:lnTo>
                <a:lnTo>
                  <a:pt x="14942" y="12865"/>
                </a:lnTo>
                <a:lnTo>
                  <a:pt x="13741" y="11176"/>
                </a:lnTo>
                <a:lnTo>
                  <a:pt x="11798" y="8928"/>
                </a:lnTo>
                <a:lnTo>
                  <a:pt x="9740" y="6794"/>
                </a:lnTo>
                <a:lnTo>
                  <a:pt x="8699" y="5753"/>
                </a:lnTo>
                <a:lnTo>
                  <a:pt x="7505" y="4800"/>
                </a:lnTo>
                <a:lnTo>
                  <a:pt x="6489" y="3873"/>
                </a:lnTo>
                <a:lnTo>
                  <a:pt x="5448" y="2959"/>
                </a:lnTo>
                <a:lnTo>
                  <a:pt x="4254" y="2311"/>
                </a:lnTo>
                <a:lnTo>
                  <a:pt x="3378" y="1638"/>
                </a:lnTo>
                <a:lnTo>
                  <a:pt x="2463" y="1016"/>
                </a:lnTo>
                <a:lnTo>
                  <a:pt x="1511" y="711"/>
                </a:lnTo>
                <a:lnTo>
                  <a:pt x="952" y="406"/>
                </a:lnTo>
                <a:lnTo>
                  <a:pt x="368" y="13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7" name="object 2657"/>
          <p:cNvSpPr/>
          <p:nvPr/>
        </p:nvSpPr>
        <p:spPr>
          <a:xfrm>
            <a:off x="6312510" y="6282344"/>
            <a:ext cx="19050" cy="13970"/>
          </a:xfrm>
          <a:custGeom>
            <a:avLst/>
            <a:gdLst/>
            <a:ahLst/>
            <a:cxnLst/>
            <a:rect l="l" t="t" r="r" b="b"/>
            <a:pathLst>
              <a:path w="19050" h="13970">
                <a:moveTo>
                  <a:pt x="0" y="0"/>
                </a:moveTo>
                <a:lnTo>
                  <a:pt x="1371" y="965"/>
                </a:lnTo>
                <a:lnTo>
                  <a:pt x="2146" y="1422"/>
                </a:lnTo>
                <a:lnTo>
                  <a:pt x="3022" y="2057"/>
                </a:lnTo>
                <a:lnTo>
                  <a:pt x="4787" y="3403"/>
                </a:lnTo>
                <a:lnTo>
                  <a:pt x="7150" y="5080"/>
                </a:lnTo>
                <a:lnTo>
                  <a:pt x="9410" y="6921"/>
                </a:lnTo>
                <a:lnTo>
                  <a:pt x="11772" y="8648"/>
                </a:lnTo>
                <a:lnTo>
                  <a:pt x="13906" y="10363"/>
                </a:lnTo>
                <a:lnTo>
                  <a:pt x="14985" y="11049"/>
                </a:lnTo>
                <a:lnTo>
                  <a:pt x="15874" y="11722"/>
                </a:lnTo>
                <a:lnTo>
                  <a:pt x="17678" y="13004"/>
                </a:lnTo>
                <a:lnTo>
                  <a:pt x="18935" y="13804"/>
                </a:lnTo>
                <a:lnTo>
                  <a:pt x="18072" y="12573"/>
                </a:lnTo>
                <a:lnTo>
                  <a:pt x="16535" y="10972"/>
                </a:lnTo>
                <a:lnTo>
                  <a:pt x="15036" y="9321"/>
                </a:lnTo>
                <a:lnTo>
                  <a:pt x="12814" y="7353"/>
                </a:lnTo>
                <a:lnTo>
                  <a:pt x="9334" y="4597"/>
                </a:lnTo>
                <a:lnTo>
                  <a:pt x="8051" y="3822"/>
                </a:lnTo>
                <a:lnTo>
                  <a:pt x="6921" y="3009"/>
                </a:lnTo>
                <a:lnTo>
                  <a:pt x="5765" y="2247"/>
                </a:lnTo>
                <a:lnTo>
                  <a:pt x="4508" y="1739"/>
                </a:lnTo>
                <a:lnTo>
                  <a:pt x="2552" y="685"/>
                </a:lnTo>
                <a:lnTo>
                  <a:pt x="1587" y="508"/>
                </a:lnTo>
                <a:lnTo>
                  <a:pt x="990" y="27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8" name="object 2658"/>
          <p:cNvSpPr/>
          <p:nvPr/>
        </p:nvSpPr>
        <p:spPr>
          <a:xfrm>
            <a:off x="6308521" y="6277470"/>
            <a:ext cx="31610" cy="41998"/>
          </a:xfrm>
          <a:prstGeom prst="rect">
            <a:avLst/>
          </a:prstGeom>
          <a:blipFill>
            <a:blip r:embed="rId3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9" name="object 2659"/>
          <p:cNvSpPr/>
          <p:nvPr/>
        </p:nvSpPr>
        <p:spPr>
          <a:xfrm>
            <a:off x="6324705" y="6300161"/>
            <a:ext cx="14604" cy="19050"/>
          </a:xfrm>
          <a:custGeom>
            <a:avLst/>
            <a:gdLst/>
            <a:ahLst/>
            <a:cxnLst/>
            <a:rect l="l" t="t" r="r" b="b"/>
            <a:pathLst>
              <a:path w="14604" h="19050">
                <a:moveTo>
                  <a:pt x="0" y="0"/>
                </a:moveTo>
                <a:lnTo>
                  <a:pt x="728" y="977"/>
                </a:lnTo>
                <a:lnTo>
                  <a:pt x="1612" y="2019"/>
                </a:lnTo>
                <a:lnTo>
                  <a:pt x="5308" y="6972"/>
                </a:lnTo>
                <a:lnTo>
                  <a:pt x="6934" y="9397"/>
                </a:lnTo>
                <a:lnTo>
                  <a:pt x="8674" y="11734"/>
                </a:lnTo>
                <a:lnTo>
                  <a:pt x="10210" y="13995"/>
                </a:lnTo>
                <a:lnTo>
                  <a:pt x="11048" y="14998"/>
                </a:lnTo>
                <a:lnTo>
                  <a:pt x="11683" y="15900"/>
                </a:lnTo>
                <a:lnTo>
                  <a:pt x="13055" y="17627"/>
                </a:lnTo>
                <a:lnTo>
                  <a:pt x="14020" y="18783"/>
                </a:lnTo>
                <a:lnTo>
                  <a:pt x="13525" y="17360"/>
                </a:lnTo>
                <a:lnTo>
                  <a:pt x="12547" y="15354"/>
                </a:lnTo>
                <a:lnTo>
                  <a:pt x="11607" y="13334"/>
                </a:lnTo>
                <a:lnTo>
                  <a:pt x="10058" y="10820"/>
                </a:lnTo>
                <a:lnTo>
                  <a:pt x="8381" y="8369"/>
                </a:lnTo>
                <a:lnTo>
                  <a:pt x="7518" y="7162"/>
                </a:lnTo>
                <a:lnTo>
                  <a:pt x="6553" y="6032"/>
                </a:lnTo>
                <a:lnTo>
                  <a:pt x="4813" y="3835"/>
                </a:lnTo>
                <a:lnTo>
                  <a:pt x="3771" y="2997"/>
                </a:lnTo>
                <a:lnTo>
                  <a:pt x="2222" y="1422"/>
                </a:lnTo>
                <a:lnTo>
                  <a:pt x="1333" y="977"/>
                </a:lnTo>
                <a:lnTo>
                  <a:pt x="838" y="558"/>
                </a:lnTo>
                <a:lnTo>
                  <a:pt x="292" y="21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0" name="object 2660"/>
          <p:cNvSpPr/>
          <p:nvPr/>
        </p:nvSpPr>
        <p:spPr>
          <a:xfrm>
            <a:off x="6328896" y="6321766"/>
            <a:ext cx="14604" cy="19050"/>
          </a:xfrm>
          <a:custGeom>
            <a:avLst/>
            <a:gdLst/>
            <a:ahLst/>
            <a:cxnLst/>
            <a:rect l="l" t="t" r="r" b="b"/>
            <a:pathLst>
              <a:path w="14604" h="19050">
                <a:moveTo>
                  <a:pt x="0" y="0"/>
                </a:moveTo>
                <a:lnTo>
                  <a:pt x="732" y="965"/>
                </a:lnTo>
                <a:lnTo>
                  <a:pt x="1638" y="2006"/>
                </a:lnTo>
                <a:lnTo>
                  <a:pt x="2371" y="2997"/>
                </a:lnTo>
                <a:lnTo>
                  <a:pt x="3568" y="4673"/>
                </a:lnTo>
                <a:lnTo>
                  <a:pt x="5321" y="6959"/>
                </a:lnTo>
                <a:lnTo>
                  <a:pt x="6946" y="9397"/>
                </a:lnTo>
                <a:lnTo>
                  <a:pt x="8712" y="11734"/>
                </a:lnTo>
                <a:lnTo>
                  <a:pt x="9448" y="12865"/>
                </a:lnTo>
                <a:lnTo>
                  <a:pt x="10248" y="13995"/>
                </a:lnTo>
                <a:lnTo>
                  <a:pt x="11074" y="14998"/>
                </a:lnTo>
                <a:lnTo>
                  <a:pt x="11696" y="15887"/>
                </a:lnTo>
                <a:lnTo>
                  <a:pt x="13055" y="17640"/>
                </a:lnTo>
                <a:lnTo>
                  <a:pt x="14046" y="18770"/>
                </a:lnTo>
                <a:lnTo>
                  <a:pt x="13550" y="17360"/>
                </a:lnTo>
                <a:lnTo>
                  <a:pt x="11607" y="13334"/>
                </a:lnTo>
                <a:lnTo>
                  <a:pt x="10071" y="10807"/>
                </a:lnTo>
                <a:lnTo>
                  <a:pt x="8420" y="8356"/>
                </a:lnTo>
                <a:lnTo>
                  <a:pt x="7556" y="7150"/>
                </a:lnTo>
                <a:lnTo>
                  <a:pt x="6578" y="6019"/>
                </a:lnTo>
                <a:lnTo>
                  <a:pt x="4838" y="3848"/>
                </a:lnTo>
                <a:lnTo>
                  <a:pt x="3797" y="2997"/>
                </a:lnTo>
                <a:lnTo>
                  <a:pt x="3035" y="2197"/>
                </a:lnTo>
                <a:lnTo>
                  <a:pt x="2235" y="1396"/>
                </a:lnTo>
                <a:lnTo>
                  <a:pt x="1358" y="965"/>
                </a:lnTo>
                <a:lnTo>
                  <a:pt x="863" y="546"/>
                </a:lnTo>
                <a:lnTo>
                  <a:pt x="317" y="21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1" name="object 2661"/>
          <p:cNvSpPr/>
          <p:nvPr/>
        </p:nvSpPr>
        <p:spPr>
          <a:xfrm>
            <a:off x="6319075" y="6316903"/>
            <a:ext cx="25844" cy="41097"/>
          </a:xfrm>
          <a:prstGeom prst="rect">
            <a:avLst/>
          </a:prstGeom>
          <a:blipFill>
            <a:blip r:embed="rId3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2" name="object 2662"/>
          <p:cNvSpPr/>
          <p:nvPr/>
        </p:nvSpPr>
        <p:spPr>
          <a:xfrm>
            <a:off x="6327202" y="6339601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10" h="17145">
                <a:moveTo>
                  <a:pt x="0" y="0"/>
                </a:moveTo>
                <a:lnTo>
                  <a:pt x="1219" y="1168"/>
                </a:lnTo>
                <a:lnTo>
                  <a:pt x="1917" y="1752"/>
                </a:lnTo>
                <a:lnTo>
                  <a:pt x="4203" y="4127"/>
                </a:lnTo>
                <a:lnTo>
                  <a:pt x="6235" y="6172"/>
                </a:lnTo>
                <a:lnTo>
                  <a:pt x="8191" y="8343"/>
                </a:lnTo>
                <a:lnTo>
                  <a:pt x="9207" y="9385"/>
                </a:lnTo>
                <a:lnTo>
                  <a:pt x="10248" y="10413"/>
                </a:lnTo>
                <a:lnTo>
                  <a:pt x="11137" y="11442"/>
                </a:lnTo>
                <a:lnTo>
                  <a:pt x="12077" y="12458"/>
                </a:lnTo>
                <a:lnTo>
                  <a:pt x="13055" y="13309"/>
                </a:lnTo>
                <a:lnTo>
                  <a:pt x="13804" y="14122"/>
                </a:lnTo>
                <a:lnTo>
                  <a:pt x="15366" y="15684"/>
                </a:lnTo>
                <a:lnTo>
                  <a:pt x="16497" y="16662"/>
                </a:lnTo>
                <a:lnTo>
                  <a:pt x="15836" y="15328"/>
                </a:lnTo>
                <a:lnTo>
                  <a:pt x="13360" y="11620"/>
                </a:lnTo>
                <a:lnTo>
                  <a:pt x="11480" y="9321"/>
                </a:lnTo>
                <a:lnTo>
                  <a:pt x="9486" y="7111"/>
                </a:lnTo>
                <a:lnTo>
                  <a:pt x="8483" y="6032"/>
                </a:lnTo>
                <a:lnTo>
                  <a:pt x="7340" y="5054"/>
                </a:lnTo>
                <a:lnTo>
                  <a:pt x="6349" y="4089"/>
                </a:lnTo>
                <a:lnTo>
                  <a:pt x="5333" y="3136"/>
                </a:lnTo>
                <a:lnTo>
                  <a:pt x="4178" y="2451"/>
                </a:lnTo>
                <a:lnTo>
                  <a:pt x="3314" y="1752"/>
                </a:lnTo>
                <a:lnTo>
                  <a:pt x="2438" y="1079"/>
                </a:lnTo>
                <a:lnTo>
                  <a:pt x="1473" y="761"/>
                </a:lnTo>
                <a:lnTo>
                  <a:pt x="939" y="43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3" name="object 2663"/>
          <p:cNvSpPr/>
          <p:nvPr/>
        </p:nvSpPr>
        <p:spPr>
          <a:xfrm>
            <a:off x="6280410" y="6140662"/>
            <a:ext cx="5715" cy="18415"/>
          </a:xfrm>
          <a:custGeom>
            <a:avLst/>
            <a:gdLst/>
            <a:ahLst/>
            <a:cxnLst/>
            <a:rect l="l" t="t" r="r" b="b"/>
            <a:pathLst>
              <a:path w="5714" h="18414">
                <a:moveTo>
                  <a:pt x="0" y="0"/>
                </a:moveTo>
                <a:lnTo>
                  <a:pt x="914" y="2806"/>
                </a:lnTo>
                <a:lnTo>
                  <a:pt x="1384" y="4470"/>
                </a:lnTo>
                <a:lnTo>
                  <a:pt x="2057" y="6680"/>
                </a:lnTo>
                <a:lnTo>
                  <a:pt x="2603" y="8953"/>
                </a:lnTo>
                <a:lnTo>
                  <a:pt x="3251" y="11176"/>
                </a:lnTo>
                <a:lnTo>
                  <a:pt x="3797" y="13296"/>
                </a:lnTo>
                <a:lnTo>
                  <a:pt x="4140" y="14274"/>
                </a:lnTo>
                <a:lnTo>
                  <a:pt x="4381" y="15125"/>
                </a:lnTo>
                <a:lnTo>
                  <a:pt x="4902" y="16802"/>
                </a:lnTo>
                <a:lnTo>
                  <a:pt x="5308" y="17919"/>
                </a:lnTo>
                <a:lnTo>
                  <a:pt x="5321" y="16725"/>
                </a:lnTo>
                <a:lnTo>
                  <a:pt x="5003" y="13195"/>
                </a:lnTo>
                <a:lnTo>
                  <a:pt x="4533" y="10871"/>
                </a:lnTo>
                <a:lnTo>
                  <a:pt x="3987" y="8572"/>
                </a:lnTo>
                <a:lnTo>
                  <a:pt x="3670" y="7429"/>
                </a:lnTo>
                <a:lnTo>
                  <a:pt x="3238" y="6324"/>
                </a:lnTo>
                <a:lnTo>
                  <a:pt x="2552" y="4203"/>
                </a:lnTo>
                <a:lnTo>
                  <a:pt x="2006" y="3302"/>
                </a:lnTo>
                <a:lnTo>
                  <a:pt x="1663" y="2489"/>
                </a:lnTo>
                <a:lnTo>
                  <a:pt x="1282" y="1663"/>
                </a:lnTo>
                <a:lnTo>
                  <a:pt x="749" y="1104"/>
                </a:lnTo>
                <a:lnTo>
                  <a:pt x="495" y="660"/>
                </a:lnTo>
                <a:lnTo>
                  <a:pt x="190" y="22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4" name="object 2664"/>
          <p:cNvSpPr/>
          <p:nvPr/>
        </p:nvSpPr>
        <p:spPr>
          <a:xfrm>
            <a:off x="6275387" y="6136741"/>
            <a:ext cx="24295" cy="53200"/>
          </a:xfrm>
          <a:prstGeom prst="rect">
            <a:avLst/>
          </a:prstGeom>
          <a:blipFill>
            <a:blip r:embed="rId3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5" name="object 2665"/>
          <p:cNvSpPr/>
          <p:nvPr/>
        </p:nvSpPr>
        <p:spPr>
          <a:xfrm>
            <a:off x="6289713" y="6168519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3126" y="0"/>
                </a:moveTo>
                <a:lnTo>
                  <a:pt x="2694" y="800"/>
                </a:lnTo>
                <a:lnTo>
                  <a:pt x="2491" y="1308"/>
                </a:lnTo>
                <a:lnTo>
                  <a:pt x="2021" y="2057"/>
                </a:lnTo>
                <a:lnTo>
                  <a:pt x="1673" y="3213"/>
                </a:lnTo>
                <a:lnTo>
                  <a:pt x="1487" y="3936"/>
                </a:lnTo>
                <a:lnTo>
                  <a:pt x="1043" y="5041"/>
                </a:lnTo>
                <a:lnTo>
                  <a:pt x="624" y="7645"/>
                </a:lnTo>
                <a:lnTo>
                  <a:pt x="370" y="8762"/>
                </a:lnTo>
                <a:lnTo>
                  <a:pt x="243" y="10058"/>
                </a:lnTo>
                <a:lnTo>
                  <a:pt x="39" y="12674"/>
                </a:lnTo>
                <a:lnTo>
                  <a:pt x="0" y="16319"/>
                </a:lnTo>
                <a:lnTo>
                  <a:pt x="65" y="17233"/>
                </a:lnTo>
                <a:lnTo>
                  <a:pt x="156" y="19215"/>
                </a:lnTo>
                <a:lnTo>
                  <a:pt x="408" y="20510"/>
                </a:lnTo>
                <a:lnTo>
                  <a:pt x="676" y="19202"/>
                </a:lnTo>
                <a:lnTo>
                  <a:pt x="954" y="17284"/>
                </a:lnTo>
                <a:lnTo>
                  <a:pt x="1055" y="16319"/>
                </a:lnTo>
                <a:lnTo>
                  <a:pt x="1259" y="15189"/>
                </a:lnTo>
                <a:lnTo>
                  <a:pt x="1398" y="13982"/>
                </a:lnTo>
                <a:lnTo>
                  <a:pt x="1503" y="12674"/>
                </a:lnTo>
                <a:lnTo>
                  <a:pt x="1665" y="11506"/>
                </a:lnTo>
                <a:lnTo>
                  <a:pt x="1805" y="10223"/>
                </a:lnTo>
                <a:lnTo>
                  <a:pt x="2043" y="7480"/>
                </a:lnTo>
                <a:lnTo>
                  <a:pt x="2732" y="2260"/>
                </a:lnTo>
                <a:lnTo>
                  <a:pt x="2897" y="1460"/>
                </a:lnTo>
                <a:lnTo>
                  <a:pt x="312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6" name="object 2666"/>
          <p:cNvSpPr/>
          <p:nvPr/>
        </p:nvSpPr>
        <p:spPr>
          <a:xfrm>
            <a:off x="6285585" y="6164236"/>
            <a:ext cx="16332" cy="42545"/>
          </a:xfrm>
          <a:prstGeom prst="rect">
            <a:avLst/>
          </a:prstGeom>
          <a:blipFill>
            <a:blip r:embed="rId3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7" name="object 2667"/>
          <p:cNvSpPr/>
          <p:nvPr/>
        </p:nvSpPr>
        <p:spPr>
          <a:xfrm>
            <a:off x="6293748" y="6189192"/>
            <a:ext cx="2540" cy="17145"/>
          </a:xfrm>
          <a:custGeom>
            <a:avLst/>
            <a:gdLst/>
            <a:ahLst/>
            <a:cxnLst/>
            <a:rect l="l" t="t" r="r" b="b"/>
            <a:pathLst>
              <a:path w="2539" h="17145">
                <a:moveTo>
                  <a:pt x="2527" y="0"/>
                </a:moveTo>
                <a:lnTo>
                  <a:pt x="2184" y="660"/>
                </a:lnTo>
                <a:lnTo>
                  <a:pt x="2006" y="1092"/>
                </a:lnTo>
                <a:lnTo>
                  <a:pt x="1625" y="1676"/>
                </a:lnTo>
                <a:lnTo>
                  <a:pt x="1341" y="2641"/>
                </a:lnTo>
                <a:lnTo>
                  <a:pt x="1193" y="3251"/>
                </a:lnTo>
                <a:lnTo>
                  <a:pt x="838" y="4140"/>
                </a:lnTo>
                <a:lnTo>
                  <a:pt x="660" y="5143"/>
                </a:lnTo>
                <a:lnTo>
                  <a:pt x="533" y="6134"/>
                </a:lnTo>
                <a:lnTo>
                  <a:pt x="279" y="7200"/>
                </a:lnTo>
                <a:lnTo>
                  <a:pt x="154" y="8407"/>
                </a:lnTo>
                <a:lnTo>
                  <a:pt x="0" y="10413"/>
                </a:lnTo>
                <a:lnTo>
                  <a:pt x="14" y="14211"/>
                </a:lnTo>
                <a:lnTo>
                  <a:pt x="101" y="15786"/>
                </a:lnTo>
                <a:lnTo>
                  <a:pt x="317" y="16865"/>
                </a:lnTo>
                <a:lnTo>
                  <a:pt x="533" y="15786"/>
                </a:lnTo>
                <a:lnTo>
                  <a:pt x="761" y="14211"/>
                </a:lnTo>
                <a:lnTo>
                  <a:pt x="838" y="13411"/>
                </a:lnTo>
                <a:lnTo>
                  <a:pt x="1003" y="12484"/>
                </a:lnTo>
                <a:lnTo>
                  <a:pt x="1205" y="10413"/>
                </a:lnTo>
                <a:lnTo>
                  <a:pt x="1473" y="8407"/>
                </a:lnTo>
                <a:lnTo>
                  <a:pt x="1661" y="6134"/>
                </a:lnTo>
                <a:lnTo>
                  <a:pt x="2148" y="2463"/>
                </a:lnTo>
                <a:lnTo>
                  <a:pt x="252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8" name="object 2668"/>
          <p:cNvSpPr/>
          <p:nvPr/>
        </p:nvSpPr>
        <p:spPr>
          <a:xfrm>
            <a:off x="6290323" y="6185661"/>
            <a:ext cx="22161" cy="37655"/>
          </a:xfrm>
          <a:prstGeom prst="rect">
            <a:avLst/>
          </a:prstGeom>
          <a:blipFill>
            <a:blip r:embed="rId3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9" name="object 2669"/>
          <p:cNvSpPr/>
          <p:nvPr/>
        </p:nvSpPr>
        <p:spPr>
          <a:xfrm>
            <a:off x="6298120" y="6204530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4" h="18414">
                <a:moveTo>
                  <a:pt x="7645" y="0"/>
                </a:moveTo>
                <a:lnTo>
                  <a:pt x="7048" y="622"/>
                </a:lnTo>
                <a:lnTo>
                  <a:pt x="6718" y="1054"/>
                </a:lnTo>
                <a:lnTo>
                  <a:pt x="6096" y="1600"/>
                </a:lnTo>
                <a:lnTo>
                  <a:pt x="5156" y="3213"/>
                </a:lnTo>
                <a:lnTo>
                  <a:pt x="4483" y="4102"/>
                </a:lnTo>
                <a:lnTo>
                  <a:pt x="3987" y="5156"/>
                </a:lnTo>
                <a:lnTo>
                  <a:pt x="3517" y="6223"/>
                </a:lnTo>
                <a:lnTo>
                  <a:pt x="2933" y="7340"/>
                </a:lnTo>
                <a:lnTo>
                  <a:pt x="2476" y="8496"/>
                </a:lnTo>
                <a:lnTo>
                  <a:pt x="1612" y="10845"/>
                </a:lnTo>
                <a:lnTo>
                  <a:pt x="901" y="13220"/>
                </a:lnTo>
                <a:lnTo>
                  <a:pt x="114" y="16878"/>
                </a:lnTo>
                <a:lnTo>
                  <a:pt x="0" y="18122"/>
                </a:lnTo>
                <a:lnTo>
                  <a:pt x="638" y="16878"/>
                </a:lnTo>
                <a:lnTo>
                  <a:pt x="1320" y="15290"/>
                </a:lnTo>
                <a:lnTo>
                  <a:pt x="1663" y="14439"/>
                </a:lnTo>
                <a:lnTo>
                  <a:pt x="2133" y="13462"/>
                </a:lnTo>
                <a:lnTo>
                  <a:pt x="2933" y="11315"/>
                </a:lnTo>
                <a:lnTo>
                  <a:pt x="3898" y="9042"/>
                </a:lnTo>
                <a:lnTo>
                  <a:pt x="4711" y="6743"/>
                </a:lnTo>
                <a:lnTo>
                  <a:pt x="6375" y="2806"/>
                </a:lnTo>
                <a:lnTo>
                  <a:pt x="764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0" name="object 2670"/>
          <p:cNvSpPr/>
          <p:nvPr/>
        </p:nvSpPr>
        <p:spPr>
          <a:xfrm>
            <a:off x="6296469" y="6200406"/>
            <a:ext cx="29731" cy="55003"/>
          </a:xfrm>
          <a:prstGeom prst="rect">
            <a:avLst/>
          </a:prstGeom>
          <a:blipFill>
            <a:blip r:embed="rId3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1" name="object 2671"/>
          <p:cNvSpPr/>
          <p:nvPr/>
        </p:nvSpPr>
        <p:spPr>
          <a:xfrm>
            <a:off x="6318367" y="6234804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62" y="0"/>
                </a:moveTo>
                <a:lnTo>
                  <a:pt x="1145" y="812"/>
                </a:lnTo>
                <a:lnTo>
                  <a:pt x="1005" y="1320"/>
                </a:lnTo>
                <a:lnTo>
                  <a:pt x="624" y="2044"/>
                </a:lnTo>
                <a:lnTo>
                  <a:pt x="370" y="3911"/>
                </a:lnTo>
                <a:lnTo>
                  <a:pt x="110" y="4927"/>
                </a:lnTo>
                <a:lnTo>
                  <a:pt x="0" y="12255"/>
                </a:lnTo>
                <a:lnTo>
                  <a:pt x="230" y="14795"/>
                </a:lnTo>
                <a:lnTo>
                  <a:pt x="586" y="16636"/>
                </a:lnTo>
                <a:lnTo>
                  <a:pt x="903" y="18465"/>
                </a:lnTo>
                <a:lnTo>
                  <a:pt x="1272" y="19659"/>
                </a:lnTo>
                <a:lnTo>
                  <a:pt x="1373" y="18402"/>
                </a:lnTo>
                <a:lnTo>
                  <a:pt x="146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2" name="object 2672"/>
          <p:cNvSpPr/>
          <p:nvPr/>
        </p:nvSpPr>
        <p:spPr>
          <a:xfrm>
            <a:off x="6313677" y="6230810"/>
            <a:ext cx="22263" cy="50685"/>
          </a:xfrm>
          <a:prstGeom prst="rect">
            <a:avLst/>
          </a:prstGeom>
          <a:blipFill>
            <a:blip r:embed="rId3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3" name="object 2673"/>
          <p:cNvSpPr/>
          <p:nvPr/>
        </p:nvSpPr>
        <p:spPr>
          <a:xfrm>
            <a:off x="6328115" y="6260874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63" y="0"/>
                </a:moveTo>
                <a:lnTo>
                  <a:pt x="1145" y="812"/>
                </a:lnTo>
                <a:lnTo>
                  <a:pt x="1006" y="1333"/>
                </a:lnTo>
                <a:lnTo>
                  <a:pt x="625" y="2057"/>
                </a:lnTo>
                <a:lnTo>
                  <a:pt x="371" y="3924"/>
                </a:lnTo>
                <a:lnTo>
                  <a:pt x="66" y="5003"/>
                </a:lnTo>
                <a:lnTo>
                  <a:pt x="0" y="12255"/>
                </a:lnTo>
                <a:lnTo>
                  <a:pt x="218" y="14795"/>
                </a:lnTo>
                <a:lnTo>
                  <a:pt x="574" y="16637"/>
                </a:lnTo>
                <a:lnTo>
                  <a:pt x="891" y="18465"/>
                </a:lnTo>
                <a:lnTo>
                  <a:pt x="1272" y="19672"/>
                </a:lnTo>
                <a:lnTo>
                  <a:pt x="1374" y="18415"/>
                </a:lnTo>
                <a:lnTo>
                  <a:pt x="146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4" name="object 2674"/>
          <p:cNvSpPr/>
          <p:nvPr/>
        </p:nvSpPr>
        <p:spPr>
          <a:xfrm>
            <a:off x="6335744" y="6283780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47" y="0"/>
                </a:moveTo>
                <a:lnTo>
                  <a:pt x="1142" y="825"/>
                </a:lnTo>
                <a:lnTo>
                  <a:pt x="1015" y="1346"/>
                </a:lnTo>
                <a:lnTo>
                  <a:pt x="647" y="2070"/>
                </a:lnTo>
                <a:lnTo>
                  <a:pt x="368" y="3936"/>
                </a:lnTo>
                <a:lnTo>
                  <a:pt x="108" y="4940"/>
                </a:lnTo>
                <a:lnTo>
                  <a:pt x="0" y="12331"/>
                </a:lnTo>
                <a:lnTo>
                  <a:pt x="241" y="14808"/>
                </a:lnTo>
                <a:lnTo>
                  <a:pt x="914" y="18478"/>
                </a:lnTo>
                <a:lnTo>
                  <a:pt x="1282" y="19684"/>
                </a:lnTo>
                <a:lnTo>
                  <a:pt x="1396" y="18427"/>
                </a:lnTo>
                <a:lnTo>
                  <a:pt x="144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5" name="object 2675"/>
          <p:cNvSpPr/>
          <p:nvPr/>
        </p:nvSpPr>
        <p:spPr>
          <a:xfrm>
            <a:off x="6331064" y="6279806"/>
            <a:ext cx="22529" cy="39776"/>
          </a:xfrm>
          <a:prstGeom prst="rect">
            <a:avLst/>
          </a:prstGeom>
          <a:blipFill>
            <a:blip r:embed="rId3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6" name="object 2676"/>
          <p:cNvSpPr/>
          <p:nvPr/>
        </p:nvSpPr>
        <p:spPr>
          <a:xfrm>
            <a:off x="6321259" y="6241453"/>
            <a:ext cx="22326" cy="62941"/>
          </a:xfrm>
          <a:prstGeom prst="rect">
            <a:avLst/>
          </a:prstGeom>
          <a:blipFill>
            <a:blip r:embed="rId3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7" name="object 2677"/>
          <p:cNvSpPr/>
          <p:nvPr/>
        </p:nvSpPr>
        <p:spPr>
          <a:xfrm>
            <a:off x="6343192" y="6299453"/>
            <a:ext cx="4445" cy="19685"/>
          </a:xfrm>
          <a:custGeom>
            <a:avLst/>
            <a:gdLst/>
            <a:ahLst/>
            <a:cxnLst/>
            <a:rect l="l" t="t" r="r" b="b"/>
            <a:pathLst>
              <a:path w="4445" h="19685">
                <a:moveTo>
                  <a:pt x="3843" y="0"/>
                </a:moveTo>
                <a:lnTo>
                  <a:pt x="3398" y="749"/>
                </a:lnTo>
                <a:lnTo>
                  <a:pt x="3170" y="1219"/>
                </a:lnTo>
                <a:lnTo>
                  <a:pt x="2687" y="1879"/>
                </a:lnTo>
                <a:lnTo>
                  <a:pt x="2281" y="3009"/>
                </a:lnTo>
                <a:lnTo>
                  <a:pt x="2078" y="3657"/>
                </a:lnTo>
                <a:lnTo>
                  <a:pt x="1608" y="4673"/>
                </a:lnTo>
                <a:lnTo>
                  <a:pt x="1028" y="7213"/>
                </a:lnTo>
                <a:lnTo>
                  <a:pt x="770" y="8166"/>
                </a:lnTo>
                <a:lnTo>
                  <a:pt x="531" y="9639"/>
                </a:lnTo>
                <a:lnTo>
                  <a:pt x="203" y="12052"/>
                </a:lnTo>
                <a:lnTo>
                  <a:pt x="79" y="13195"/>
                </a:lnTo>
                <a:lnTo>
                  <a:pt x="0" y="18097"/>
                </a:lnTo>
                <a:lnTo>
                  <a:pt x="147" y="19316"/>
                </a:lnTo>
                <a:lnTo>
                  <a:pt x="473" y="18059"/>
                </a:lnTo>
                <a:lnTo>
                  <a:pt x="858" y="16205"/>
                </a:lnTo>
                <a:lnTo>
                  <a:pt x="998" y="15366"/>
                </a:lnTo>
                <a:lnTo>
                  <a:pt x="1252" y="14312"/>
                </a:lnTo>
                <a:lnTo>
                  <a:pt x="1455" y="13195"/>
                </a:lnTo>
                <a:lnTo>
                  <a:pt x="1582" y="12052"/>
                </a:lnTo>
                <a:lnTo>
                  <a:pt x="1824" y="10833"/>
                </a:lnTo>
                <a:lnTo>
                  <a:pt x="2447" y="6946"/>
                </a:lnTo>
                <a:lnTo>
                  <a:pt x="2889" y="4673"/>
                </a:lnTo>
                <a:lnTo>
                  <a:pt x="3224" y="2768"/>
                </a:lnTo>
                <a:lnTo>
                  <a:pt x="384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8" name="object 2678"/>
          <p:cNvSpPr/>
          <p:nvPr/>
        </p:nvSpPr>
        <p:spPr>
          <a:xfrm>
            <a:off x="6338430" y="6295359"/>
            <a:ext cx="16751" cy="43464"/>
          </a:xfrm>
          <a:prstGeom prst="rect">
            <a:avLst/>
          </a:prstGeom>
          <a:blipFill>
            <a:blip r:embed="rId3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9" name="object 2679"/>
          <p:cNvSpPr/>
          <p:nvPr/>
        </p:nvSpPr>
        <p:spPr>
          <a:xfrm>
            <a:off x="6344754" y="6318677"/>
            <a:ext cx="4445" cy="19685"/>
          </a:xfrm>
          <a:custGeom>
            <a:avLst/>
            <a:gdLst/>
            <a:ahLst/>
            <a:cxnLst/>
            <a:rect l="l" t="t" r="r" b="b"/>
            <a:pathLst>
              <a:path w="4445" h="19685">
                <a:moveTo>
                  <a:pt x="3868" y="0"/>
                </a:moveTo>
                <a:lnTo>
                  <a:pt x="3690" y="266"/>
                </a:lnTo>
                <a:lnTo>
                  <a:pt x="3423" y="736"/>
                </a:lnTo>
                <a:lnTo>
                  <a:pt x="3182" y="1219"/>
                </a:lnTo>
                <a:lnTo>
                  <a:pt x="2687" y="1892"/>
                </a:lnTo>
                <a:lnTo>
                  <a:pt x="2090" y="3670"/>
                </a:lnTo>
                <a:lnTo>
                  <a:pt x="1620" y="4673"/>
                </a:lnTo>
                <a:lnTo>
                  <a:pt x="1125" y="6946"/>
                </a:lnTo>
                <a:lnTo>
                  <a:pt x="782" y="8178"/>
                </a:lnTo>
                <a:lnTo>
                  <a:pt x="217" y="12052"/>
                </a:lnTo>
                <a:lnTo>
                  <a:pt x="106" y="13195"/>
                </a:lnTo>
                <a:lnTo>
                  <a:pt x="0" y="18097"/>
                </a:lnTo>
                <a:lnTo>
                  <a:pt x="160" y="19316"/>
                </a:lnTo>
                <a:lnTo>
                  <a:pt x="510" y="18059"/>
                </a:lnTo>
                <a:lnTo>
                  <a:pt x="871" y="16217"/>
                </a:lnTo>
                <a:lnTo>
                  <a:pt x="998" y="15367"/>
                </a:lnTo>
                <a:lnTo>
                  <a:pt x="1264" y="14325"/>
                </a:lnTo>
                <a:lnTo>
                  <a:pt x="1455" y="13195"/>
                </a:lnTo>
                <a:lnTo>
                  <a:pt x="1643" y="11861"/>
                </a:lnTo>
                <a:lnTo>
                  <a:pt x="2065" y="9639"/>
                </a:lnTo>
                <a:lnTo>
                  <a:pt x="2395" y="7213"/>
                </a:lnTo>
                <a:lnTo>
                  <a:pt x="2892" y="4673"/>
                </a:lnTo>
                <a:lnTo>
                  <a:pt x="3182" y="3022"/>
                </a:lnTo>
                <a:lnTo>
                  <a:pt x="386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0" name="object 2680"/>
          <p:cNvSpPr/>
          <p:nvPr/>
        </p:nvSpPr>
        <p:spPr>
          <a:xfrm>
            <a:off x="6341287" y="6314583"/>
            <a:ext cx="12865" cy="24239"/>
          </a:xfrm>
          <a:prstGeom prst="rect">
            <a:avLst/>
          </a:prstGeom>
          <a:blipFill>
            <a:blip r:embed="rId3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1" name="object 2681"/>
          <p:cNvSpPr/>
          <p:nvPr/>
        </p:nvSpPr>
        <p:spPr>
          <a:xfrm>
            <a:off x="6323657" y="6245508"/>
            <a:ext cx="8255" cy="14604"/>
          </a:xfrm>
          <a:custGeom>
            <a:avLst/>
            <a:gdLst/>
            <a:ahLst/>
            <a:cxnLst/>
            <a:rect l="l" t="t" r="r" b="b"/>
            <a:pathLst>
              <a:path w="8254" h="14604">
                <a:moveTo>
                  <a:pt x="7937" y="0"/>
                </a:moveTo>
                <a:lnTo>
                  <a:pt x="7404" y="444"/>
                </a:lnTo>
                <a:lnTo>
                  <a:pt x="7099" y="787"/>
                </a:lnTo>
                <a:lnTo>
                  <a:pt x="6540" y="1168"/>
                </a:lnTo>
                <a:lnTo>
                  <a:pt x="5588" y="2425"/>
                </a:lnTo>
                <a:lnTo>
                  <a:pt x="4940" y="3111"/>
                </a:lnTo>
                <a:lnTo>
                  <a:pt x="3962" y="4800"/>
                </a:lnTo>
                <a:lnTo>
                  <a:pt x="0" y="14363"/>
                </a:lnTo>
                <a:lnTo>
                  <a:pt x="650" y="13347"/>
                </a:lnTo>
                <a:lnTo>
                  <a:pt x="1333" y="12141"/>
                </a:lnTo>
                <a:lnTo>
                  <a:pt x="2120" y="10807"/>
                </a:lnTo>
                <a:lnTo>
                  <a:pt x="3048" y="8953"/>
                </a:lnTo>
                <a:lnTo>
                  <a:pt x="4013" y="7175"/>
                </a:lnTo>
                <a:lnTo>
                  <a:pt x="4914" y="5333"/>
                </a:lnTo>
                <a:lnTo>
                  <a:pt x="5918" y="3555"/>
                </a:lnTo>
                <a:lnTo>
                  <a:pt x="6616" y="2209"/>
                </a:lnTo>
                <a:lnTo>
                  <a:pt x="793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2" name="object 2682"/>
          <p:cNvSpPr/>
          <p:nvPr/>
        </p:nvSpPr>
        <p:spPr>
          <a:xfrm>
            <a:off x="6322707" y="6242062"/>
            <a:ext cx="12712" cy="18288"/>
          </a:xfrm>
          <a:prstGeom prst="rect">
            <a:avLst/>
          </a:prstGeom>
          <a:blipFill>
            <a:blip r:embed="rId3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3" name="object 2683"/>
          <p:cNvSpPr/>
          <p:nvPr/>
        </p:nvSpPr>
        <p:spPr>
          <a:xfrm>
            <a:off x="6420730" y="6205550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79">
                <a:moveTo>
                  <a:pt x="4165" y="0"/>
                </a:moveTo>
                <a:lnTo>
                  <a:pt x="3580" y="2857"/>
                </a:lnTo>
                <a:lnTo>
                  <a:pt x="3111" y="4711"/>
                </a:lnTo>
                <a:lnTo>
                  <a:pt x="2692" y="6527"/>
                </a:lnTo>
                <a:lnTo>
                  <a:pt x="2044" y="8674"/>
                </a:lnTo>
                <a:lnTo>
                  <a:pt x="1536" y="10833"/>
                </a:lnTo>
                <a:lnTo>
                  <a:pt x="939" y="12852"/>
                </a:lnTo>
                <a:lnTo>
                  <a:pt x="774" y="13830"/>
                </a:lnTo>
                <a:lnTo>
                  <a:pt x="558" y="14630"/>
                </a:lnTo>
                <a:lnTo>
                  <a:pt x="151" y="16459"/>
                </a:lnTo>
                <a:lnTo>
                  <a:pt x="0" y="17424"/>
                </a:lnTo>
                <a:lnTo>
                  <a:pt x="596" y="16459"/>
                </a:lnTo>
                <a:lnTo>
                  <a:pt x="2006" y="13347"/>
                </a:lnTo>
                <a:lnTo>
                  <a:pt x="2755" y="11201"/>
                </a:lnTo>
                <a:lnTo>
                  <a:pt x="3469" y="8674"/>
                </a:lnTo>
                <a:lnTo>
                  <a:pt x="3657" y="7937"/>
                </a:lnTo>
                <a:lnTo>
                  <a:pt x="3903" y="6527"/>
                </a:lnTo>
                <a:lnTo>
                  <a:pt x="4279" y="4711"/>
                </a:lnTo>
                <a:lnTo>
                  <a:pt x="4390" y="2755"/>
                </a:lnTo>
                <a:lnTo>
                  <a:pt x="4457" y="1993"/>
                </a:lnTo>
                <a:lnTo>
                  <a:pt x="4279" y="1257"/>
                </a:lnTo>
                <a:lnTo>
                  <a:pt x="416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4" name="object 2684"/>
          <p:cNvSpPr/>
          <p:nvPr/>
        </p:nvSpPr>
        <p:spPr>
          <a:xfrm>
            <a:off x="6410058" y="6202146"/>
            <a:ext cx="19151" cy="31089"/>
          </a:xfrm>
          <a:prstGeom prst="rect">
            <a:avLst/>
          </a:prstGeom>
          <a:blipFill>
            <a:blip r:embed="rId3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5" name="object 2685"/>
          <p:cNvSpPr/>
          <p:nvPr/>
        </p:nvSpPr>
        <p:spPr>
          <a:xfrm>
            <a:off x="6416154" y="6215607"/>
            <a:ext cx="6350" cy="17145"/>
          </a:xfrm>
          <a:custGeom>
            <a:avLst/>
            <a:gdLst/>
            <a:ahLst/>
            <a:cxnLst/>
            <a:rect l="l" t="t" r="r" b="b"/>
            <a:pathLst>
              <a:path w="6350" h="17145">
                <a:moveTo>
                  <a:pt x="0" y="0"/>
                </a:moveTo>
                <a:lnTo>
                  <a:pt x="977" y="2641"/>
                </a:lnTo>
                <a:lnTo>
                  <a:pt x="1498" y="4216"/>
                </a:lnTo>
                <a:lnTo>
                  <a:pt x="2235" y="6324"/>
                </a:lnTo>
                <a:lnTo>
                  <a:pt x="2844" y="8470"/>
                </a:lnTo>
                <a:lnTo>
                  <a:pt x="3225" y="9512"/>
                </a:lnTo>
                <a:lnTo>
                  <a:pt x="4165" y="12585"/>
                </a:lnTo>
                <a:lnTo>
                  <a:pt x="4533" y="13512"/>
                </a:lnTo>
                <a:lnTo>
                  <a:pt x="4787" y="14312"/>
                </a:lnTo>
                <a:lnTo>
                  <a:pt x="5359" y="15900"/>
                </a:lnTo>
                <a:lnTo>
                  <a:pt x="5816" y="16954"/>
                </a:lnTo>
                <a:lnTo>
                  <a:pt x="5791" y="15824"/>
                </a:lnTo>
                <a:lnTo>
                  <a:pt x="5554" y="14312"/>
                </a:lnTo>
                <a:lnTo>
                  <a:pt x="5321" y="12445"/>
                </a:lnTo>
                <a:lnTo>
                  <a:pt x="4787" y="10236"/>
                </a:lnTo>
                <a:lnTo>
                  <a:pt x="4152" y="8051"/>
                </a:lnTo>
                <a:lnTo>
                  <a:pt x="3810" y="6972"/>
                </a:lnTo>
                <a:lnTo>
                  <a:pt x="3365" y="5930"/>
                </a:lnTo>
                <a:lnTo>
                  <a:pt x="2590" y="3936"/>
                </a:lnTo>
                <a:lnTo>
                  <a:pt x="2032" y="3073"/>
                </a:lnTo>
                <a:lnTo>
                  <a:pt x="1689" y="2311"/>
                </a:lnTo>
                <a:lnTo>
                  <a:pt x="1308" y="1549"/>
                </a:lnTo>
                <a:lnTo>
                  <a:pt x="736" y="1003"/>
                </a:lnTo>
                <a:lnTo>
                  <a:pt x="482" y="60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6" name="object 2686"/>
          <p:cNvSpPr/>
          <p:nvPr/>
        </p:nvSpPr>
        <p:spPr>
          <a:xfrm>
            <a:off x="6411443" y="6211849"/>
            <a:ext cx="34746" cy="37871"/>
          </a:xfrm>
          <a:prstGeom prst="rect">
            <a:avLst/>
          </a:prstGeom>
          <a:blipFill>
            <a:blip r:embed="rId3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7" name="object 2687"/>
          <p:cNvSpPr/>
          <p:nvPr/>
        </p:nvSpPr>
        <p:spPr>
          <a:xfrm>
            <a:off x="6426832" y="6237460"/>
            <a:ext cx="13970" cy="10160"/>
          </a:xfrm>
          <a:custGeom>
            <a:avLst/>
            <a:gdLst/>
            <a:ahLst/>
            <a:cxnLst/>
            <a:rect l="l" t="t" r="r" b="b"/>
            <a:pathLst>
              <a:path w="13970" h="10160">
                <a:moveTo>
                  <a:pt x="13487" y="0"/>
                </a:moveTo>
                <a:lnTo>
                  <a:pt x="13233" y="63"/>
                </a:lnTo>
                <a:lnTo>
                  <a:pt x="12369" y="368"/>
                </a:lnTo>
                <a:lnTo>
                  <a:pt x="11671" y="508"/>
                </a:lnTo>
                <a:lnTo>
                  <a:pt x="10274" y="1282"/>
                </a:lnTo>
                <a:lnTo>
                  <a:pt x="9372" y="1651"/>
                </a:lnTo>
                <a:lnTo>
                  <a:pt x="7734" y="2819"/>
                </a:lnTo>
                <a:lnTo>
                  <a:pt x="6832" y="3390"/>
                </a:lnTo>
                <a:lnTo>
                  <a:pt x="4356" y="5397"/>
                </a:lnTo>
                <a:lnTo>
                  <a:pt x="2781" y="6832"/>
                </a:lnTo>
                <a:lnTo>
                  <a:pt x="1678" y="8089"/>
                </a:lnTo>
                <a:lnTo>
                  <a:pt x="622" y="9220"/>
                </a:lnTo>
                <a:lnTo>
                  <a:pt x="0" y="10096"/>
                </a:lnTo>
                <a:lnTo>
                  <a:pt x="901" y="9499"/>
                </a:lnTo>
                <a:lnTo>
                  <a:pt x="2197" y="8572"/>
                </a:lnTo>
                <a:lnTo>
                  <a:pt x="2875" y="8051"/>
                </a:lnTo>
                <a:lnTo>
                  <a:pt x="3581" y="7569"/>
                </a:lnTo>
                <a:lnTo>
                  <a:pt x="5118" y="6324"/>
                </a:lnTo>
                <a:lnTo>
                  <a:pt x="6794" y="5067"/>
                </a:lnTo>
                <a:lnTo>
                  <a:pt x="8407" y="3721"/>
                </a:lnTo>
                <a:lnTo>
                  <a:pt x="10083" y="2476"/>
                </a:lnTo>
                <a:lnTo>
                  <a:pt x="11328" y="1511"/>
                </a:lnTo>
                <a:lnTo>
                  <a:pt x="1348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8" name="object 2688"/>
          <p:cNvSpPr/>
          <p:nvPr/>
        </p:nvSpPr>
        <p:spPr>
          <a:xfrm>
            <a:off x="6419748" y="6224054"/>
            <a:ext cx="23457" cy="24028"/>
          </a:xfrm>
          <a:prstGeom prst="rect">
            <a:avLst/>
          </a:prstGeom>
          <a:blipFill>
            <a:blip r:embed="rId3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9" name="object 2689"/>
          <p:cNvSpPr/>
          <p:nvPr/>
        </p:nvSpPr>
        <p:spPr>
          <a:xfrm>
            <a:off x="6425048" y="6228267"/>
            <a:ext cx="3810" cy="17145"/>
          </a:xfrm>
          <a:custGeom>
            <a:avLst/>
            <a:gdLst/>
            <a:ahLst/>
            <a:cxnLst/>
            <a:rect l="l" t="t" r="r" b="b"/>
            <a:pathLst>
              <a:path w="3810" h="17145">
                <a:moveTo>
                  <a:pt x="3551" y="0"/>
                </a:moveTo>
                <a:lnTo>
                  <a:pt x="3119" y="635"/>
                </a:lnTo>
                <a:lnTo>
                  <a:pt x="2912" y="1079"/>
                </a:lnTo>
                <a:lnTo>
                  <a:pt x="2509" y="1612"/>
                </a:lnTo>
                <a:lnTo>
                  <a:pt x="2204" y="2362"/>
                </a:lnTo>
                <a:lnTo>
                  <a:pt x="1976" y="3124"/>
                </a:lnTo>
                <a:lnTo>
                  <a:pt x="1544" y="4000"/>
                </a:lnTo>
                <a:lnTo>
                  <a:pt x="1018" y="6184"/>
                </a:lnTo>
                <a:lnTo>
                  <a:pt x="795" y="6972"/>
                </a:lnTo>
                <a:lnTo>
                  <a:pt x="565" y="8255"/>
                </a:lnTo>
                <a:lnTo>
                  <a:pt x="261" y="10134"/>
                </a:lnTo>
                <a:lnTo>
                  <a:pt x="33" y="12242"/>
                </a:lnTo>
                <a:lnTo>
                  <a:pt x="0" y="15481"/>
                </a:lnTo>
                <a:lnTo>
                  <a:pt x="134" y="16522"/>
                </a:lnTo>
                <a:lnTo>
                  <a:pt x="410" y="15443"/>
                </a:lnTo>
                <a:lnTo>
                  <a:pt x="757" y="13944"/>
                </a:lnTo>
                <a:lnTo>
                  <a:pt x="884" y="13144"/>
                </a:lnTo>
                <a:lnTo>
                  <a:pt x="1112" y="12242"/>
                </a:lnTo>
                <a:lnTo>
                  <a:pt x="1303" y="11277"/>
                </a:lnTo>
                <a:lnTo>
                  <a:pt x="1490" y="10134"/>
                </a:lnTo>
                <a:lnTo>
                  <a:pt x="1898" y="8013"/>
                </a:lnTo>
                <a:lnTo>
                  <a:pt x="2179" y="6184"/>
                </a:lnTo>
                <a:lnTo>
                  <a:pt x="3258" y="1079"/>
                </a:lnTo>
                <a:lnTo>
                  <a:pt x="355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0" name="object 2690"/>
          <p:cNvSpPr/>
          <p:nvPr/>
        </p:nvSpPr>
        <p:spPr>
          <a:xfrm>
            <a:off x="6409067" y="6224765"/>
            <a:ext cx="24219" cy="22758"/>
          </a:xfrm>
          <a:prstGeom prst="rect">
            <a:avLst/>
          </a:prstGeom>
          <a:blipFill>
            <a:blip r:embed="rId3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1" name="object 2691"/>
          <p:cNvSpPr/>
          <p:nvPr/>
        </p:nvSpPr>
        <p:spPr>
          <a:xfrm>
            <a:off x="6415202" y="6230528"/>
            <a:ext cx="7620" cy="16510"/>
          </a:xfrm>
          <a:custGeom>
            <a:avLst/>
            <a:gdLst/>
            <a:ahLst/>
            <a:cxnLst/>
            <a:rect l="l" t="t" r="r" b="b"/>
            <a:pathLst>
              <a:path w="7620" h="16510">
                <a:moveTo>
                  <a:pt x="0" y="0"/>
                </a:moveTo>
                <a:lnTo>
                  <a:pt x="1206" y="2539"/>
                </a:lnTo>
                <a:lnTo>
                  <a:pt x="1866" y="4076"/>
                </a:lnTo>
                <a:lnTo>
                  <a:pt x="2781" y="6095"/>
                </a:lnTo>
                <a:lnTo>
                  <a:pt x="3581" y="8191"/>
                </a:lnTo>
                <a:lnTo>
                  <a:pt x="4483" y="10236"/>
                </a:lnTo>
                <a:lnTo>
                  <a:pt x="5232" y="12191"/>
                </a:lnTo>
                <a:lnTo>
                  <a:pt x="5689" y="13055"/>
                </a:lnTo>
                <a:lnTo>
                  <a:pt x="5994" y="13855"/>
                </a:lnTo>
                <a:lnTo>
                  <a:pt x="6705" y="15392"/>
                </a:lnTo>
                <a:lnTo>
                  <a:pt x="7238" y="16395"/>
                </a:lnTo>
                <a:lnTo>
                  <a:pt x="7137" y="15252"/>
                </a:lnTo>
                <a:lnTo>
                  <a:pt x="6375" y="11925"/>
                </a:lnTo>
                <a:lnTo>
                  <a:pt x="5651" y="9778"/>
                </a:lnTo>
                <a:lnTo>
                  <a:pt x="4851" y="7670"/>
                </a:lnTo>
                <a:lnTo>
                  <a:pt x="4406" y="6616"/>
                </a:lnTo>
                <a:lnTo>
                  <a:pt x="3848" y="5613"/>
                </a:lnTo>
                <a:lnTo>
                  <a:pt x="2946" y="3695"/>
                </a:lnTo>
                <a:lnTo>
                  <a:pt x="2298" y="2895"/>
                </a:lnTo>
                <a:lnTo>
                  <a:pt x="1422" y="1422"/>
                </a:lnTo>
                <a:lnTo>
                  <a:pt x="825" y="939"/>
                </a:lnTo>
                <a:lnTo>
                  <a:pt x="546" y="57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2" name="object 2692"/>
          <p:cNvSpPr/>
          <p:nvPr/>
        </p:nvSpPr>
        <p:spPr>
          <a:xfrm>
            <a:off x="6410743" y="6226771"/>
            <a:ext cx="20345" cy="37020"/>
          </a:xfrm>
          <a:prstGeom prst="rect">
            <a:avLst/>
          </a:prstGeom>
          <a:blipFill>
            <a:blip r:embed="rId3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3" name="object 2693"/>
          <p:cNvSpPr/>
          <p:nvPr/>
        </p:nvSpPr>
        <p:spPr>
          <a:xfrm>
            <a:off x="6423014" y="6247297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0"/>
                </a:moveTo>
                <a:lnTo>
                  <a:pt x="469" y="2463"/>
                </a:lnTo>
                <a:lnTo>
                  <a:pt x="673" y="3936"/>
                </a:lnTo>
                <a:lnTo>
                  <a:pt x="973" y="5727"/>
                </a:lnTo>
                <a:lnTo>
                  <a:pt x="1206" y="7886"/>
                </a:lnTo>
                <a:lnTo>
                  <a:pt x="1524" y="9842"/>
                </a:lnTo>
                <a:lnTo>
                  <a:pt x="1752" y="11849"/>
                </a:lnTo>
                <a:lnTo>
                  <a:pt x="2286" y="14808"/>
                </a:lnTo>
                <a:lnTo>
                  <a:pt x="2527" y="15811"/>
                </a:lnTo>
                <a:lnTo>
                  <a:pt x="2677" y="14808"/>
                </a:lnTo>
                <a:lnTo>
                  <a:pt x="2794" y="11760"/>
                </a:lnTo>
                <a:lnTo>
                  <a:pt x="2654" y="9740"/>
                </a:lnTo>
                <a:lnTo>
                  <a:pt x="2425" y="7721"/>
                </a:lnTo>
                <a:lnTo>
                  <a:pt x="2286" y="6730"/>
                </a:lnTo>
                <a:lnTo>
                  <a:pt x="2057" y="5727"/>
                </a:lnTo>
                <a:lnTo>
                  <a:pt x="1714" y="3860"/>
                </a:lnTo>
                <a:lnTo>
                  <a:pt x="1346" y="3009"/>
                </a:lnTo>
                <a:lnTo>
                  <a:pt x="901" y="1562"/>
                </a:lnTo>
                <a:lnTo>
                  <a:pt x="520" y="1003"/>
                </a:lnTo>
                <a:lnTo>
                  <a:pt x="342" y="60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4" name="object 2694"/>
          <p:cNvSpPr/>
          <p:nvPr/>
        </p:nvSpPr>
        <p:spPr>
          <a:xfrm>
            <a:off x="6418460" y="6243954"/>
            <a:ext cx="22560" cy="28676"/>
          </a:xfrm>
          <a:prstGeom prst="rect">
            <a:avLst/>
          </a:prstGeom>
          <a:blipFill>
            <a:blip r:embed="rId3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5" name="object 2695"/>
          <p:cNvSpPr/>
          <p:nvPr/>
        </p:nvSpPr>
        <p:spPr>
          <a:xfrm>
            <a:off x="6422801" y="6261075"/>
            <a:ext cx="12700" cy="9525"/>
          </a:xfrm>
          <a:custGeom>
            <a:avLst/>
            <a:gdLst/>
            <a:ahLst/>
            <a:cxnLst/>
            <a:rect l="l" t="t" r="r" b="b"/>
            <a:pathLst>
              <a:path w="12700" h="9525">
                <a:moveTo>
                  <a:pt x="12700" y="0"/>
                </a:moveTo>
                <a:lnTo>
                  <a:pt x="12458" y="88"/>
                </a:lnTo>
                <a:lnTo>
                  <a:pt x="12026" y="203"/>
                </a:lnTo>
                <a:lnTo>
                  <a:pt x="11633" y="368"/>
                </a:lnTo>
                <a:lnTo>
                  <a:pt x="10985" y="495"/>
                </a:lnTo>
                <a:lnTo>
                  <a:pt x="10312" y="850"/>
                </a:lnTo>
                <a:lnTo>
                  <a:pt x="9664" y="1231"/>
                </a:lnTo>
                <a:lnTo>
                  <a:pt x="8813" y="1562"/>
                </a:lnTo>
                <a:lnTo>
                  <a:pt x="7289" y="2666"/>
                </a:lnTo>
                <a:lnTo>
                  <a:pt x="6426" y="3213"/>
                </a:lnTo>
                <a:lnTo>
                  <a:pt x="5638" y="3822"/>
                </a:lnTo>
                <a:lnTo>
                  <a:pt x="4089" y="5105"/>
                </a:lnTo>
                <a:lnTo>
                  <a:pt x="2590" y="6464"/>
                </a:lnTo>
                <a:lnTo>
                  <a:pt x="1587" y="7594"/>
                </a:lnTo>
                <a:lnTo>
                  <a:pt x="571" y="8699"/>
                </a:lnTo>
                <a:lnTo>
                  <a:pt x="0" y="9512"/>
                </a:lnTo>
                <a:lnTo>
                  <a:pt x="838" y="8978"/>
                </a:lnTo>
                <a:lnTo>
                  <a:pt x="2032" y="8089"/>
                </a:lnTo>
                <a:lnTo>
                  <a:pt x="3263" y="7213"/>
                </a:lnTo>
                <a:lnTo>
                  <a:pt x="4813" y="5968"/>
                </a:lnTo>
                <a:lnTo>
                  <a:pt x="6375" y="4775"/>
                </a:lnTo>
                <a:lnTo>
                  <a:pt x="7912" y="3505"/>
                </a:lnTo>
                <a:lnTo>
                  <a:pt x="9474" y="2349"/>
                </a:lnTo>
                <a:lnTo>
                  <a:pt x="10668" y="1422"/>
                </a:lnTo>
                <a:lnTo>
                  <a:pt x="127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6" name="object 2696"/>
          <p:cNvSpPr/>
          <p:nvPr/>
        </p:nvSpPr>
        <p:spPr>
          <a:xfrm>
            <a:off x="6398907" y="6257772"/>
            <a:ext cx="39306" cy="41922"/>
          </a:xfrm>
          <a:prstGeom prst="rect">
            <a:avLst/>
          </a:prstGeom>
          <a:blipFill>
            <a:blip r:embed="rId3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7" name="object 2697"/>
          <p:cNvSpPr/>
          <p:nvPr/>
        </p:nvSpPr>
        <p:spPr>
          <a:xfrm>
            <a:off x="6405854" y="6278393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479" y="0"/>
                </a:moveTo>
                <a:lnTo>
                  <a:pt x="3022" y="774"/>
                </a:lnTo>
                <a:lnTo>
                  <a:pt x="2793" y="1282"/>
                </a:lnTo>
                <a:lnTo>
                  <a:pt x="2285" y="2006"/>
                </a:lnTo>
                <a:lnTo>
                  <a:pt x="1727" y="3873"/>
                </a:lnTo>
                <a:lnTo>
                  <a:pt x="1257" y="4965"/>
                </a:lnTo>
                <a:lnTo>
                  <a:pt x="1015" y="6184"/>
                </a:lnTo>
                <a:lnTo>
                  <a:pt x="812" y="7391"/>
                </a:lnTo>
                <a:lnTo>
                  <a:pt x="482" y="8674"/>
                </a:lnTo>
                <a:lnTo>
                  <a:pt x="38" y="12573"/>
                </a:lnTo>
                <a:lnTo>
                  <a:pt x="0" y="19113"/>
                </a:lnTo>
                <a:lnTo>
                  <a:pt x="215" y="20421"/>
                </a:lnTo>
                <a:lnTo>
                  <a:pt x="520" y="19113"/>
                </a:lnTo>
                <a:lnTo>
                  <a:pt x="850" y="17208"/>
                </a:lnTo>
                <a:lnTo>
                  <a:pt x="990" y="16243"/>
                </a:lnTo>
                <a:lnTo>
                  <a:pt x="1193" y="15125"/>
                </a:lnTo>
                <a:lnTo>
                  <a:pt x="1521" y="12573"/>
                </a:lnTo>
                <a:lnTo>
                  <a:pt x="1879" y="10172"/>
                </a:lnTo>
                <a:lnTo>
                  <a:pt x="2207" y="7391"/>
                </a:lnTo>
                <a:lnTo>
                  <a:pt x="2611" y="4965"/>
                </a:lnTo>
                <a:lnTo>
                  <a:pt x="3009" y="2222"/>
                </a:lnTo>
                <a:lnTo>
                  <a:pt x="3234" y="1282"/>
                </a:lnTo>
                <a:lnTo>
                  <a:pt x="347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8" name="object 2698"/>
          <p:cNvSpPr/>
          <p:nvPr/>
        </p:nvSpPr>
        <p:spPr>
          <a:xfrm>
            <a:off x="6401866" y="6254000"/>
            <a:ext cx="23672" cy="45694"/>
          </a:xfrm>
          <a:prstGeom prst="rect">
            <a:avLst/>
          </a:prstGeom>
          <a:blipFill>
            <a:blip r:embed="rId3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9" name="object 2699"/>
          <p:cNvSpPr/>
          <p:nvPr/>
        </p:nvSpPr>
        <p:spPr>
          <a:xfrm>
            <a:off x="6417483" y="6258038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0"/>
                </a:moveTo>
                <a:lnTo>
                  <a:pt x="482" y="2463"/>
                </a:lnTo>
                <a:lnTo>
                  <a:pt x="685" y="3949"/>
                </a:lnTo>
                <a:lnTo>
                  <a:pt x="987" y="5727"/>
                </a:lnTo>
                <a:lnTo>
                  <a:pt x="1219" y="7886"/>
                </a:lnTo>
                <a:lnTo>
                  <a:pt x="1536" y="9855"/>
                </a:lnTo>
                <a:lnTo>
                  <a:pt x="1765" y="11849"/>
                </a:lnTo>
                <a:lnTo>
                  <a:pt x="2298" y="14820"/>
                </a:lnTo>
                <a:lnTo>
                  <a:pt x="2527" y="15811"/>
                </a:lnTo>
                <a:lnTo>
                  <a:pt x="2690" y="14820"/>
                </a:lnTo>
                <a:lnTo>
                  <a:pt x="2794" y="11747"/>
                </a:lnTo>
                <a:lnTo>
                  <a:pt x="2654" y="9728"/>
                </a:lnTo>
                <a:lnTo>
                  <a:pt x="2451" y="7708"/>
                </a:lnTo>
                <a:lnTo>
                  <a:pt x="2298" y="6718"/>
                </a:lnTo>
                <a:lnTo>
                  <a:pt x="2070" y="5727"/>
                </a:lnTo>
                <a:lnTo>
                  <a:pt x="1714" y="3848"/>
                </a:lnTo>
                <a:lnTo>
                  <a:pt x="1358" y="3009"/>
                </a:lnTo>
                <a:lnTo>
                  <a:pt x="914" y="1562"/>
                </a:lnTo>
                <a:lnTo>
                  <a:pt x="533" y="990"/>
                </a:lnTo>
                <a:lnTo>
                  <a:pt x="139" y="20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0" name="object 2700"/>
          <p:cNvSpPr/>
          <p:nvPr/>
        </p:nvSpPr>
        <p:spPr>
          <a:xfrm>
            <a:off x="6388899" y="6254699"/>
            <a:ext cx="34366" cy="38709"/>
          </a:xfrm>
          <a:prstGeom prst="rect">
            <a:avLst/>
          </a:prstGeom>
          <a:blipFill>
            <a:blip r:embed="rId3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1" name="object 2701"/>
          <p:cNvSpPr/>
          <p:nvPr/>
        </p:nvSpPr>
        <p:spPr>
          <a:xfrm>
            <a:off x="6395505" y="6272905"/>
            <a:ext cx="3810" cy="19685"/>
          </a:xfrm>
          <a:custGeom>
            <a:avLst/>
            <a:gdLst/>
            <a:ahLst/>
            <a:cxnLst/>
            <a:rect l="l" t="t" r="r" b="b"/>
            <a:pathLst>
              <a:path w="3810" h="19685">
                <a:moveTo>
                  <a:pt x="0" y="0"/>
                </a:moveTo>
                <a:lnTo>
                  <a:pt x="596" y="3048"/>
                </a:lnTo>
                <a:lnTo>
                  <a:pt x="850" y="4914"/>
                </a:lnTo>
                <a:lnTo>
                  <a:pt x="1270" y="7315"/>
                </a:lnTo>
                <a:lnTo>
                  <a:pt x="1498" y="9791"/>
                </a:lnTo>
                <a:lnTo>
                  <a:pt x="1905" y="12242"/>
                </a:lnTo>
                <a:lnTo>
                  <a:pt x="2019" y="13411"/>
                </a:lnTo>
                <a:lnTo>
                  <a:pt x="2194" y="14617"/>
                </a:lnTo>
                <a:lnTo>
                  <a:pt x="2400" y="15633"/>
                </a:lnTo>
                <a:lnTo>
                  <a:pt x="2527" y="16560"/>
                </a:lnTo>
                <a:lnTo>
                  <a:pt x="2844" y="18402"/>
                </a:lnTo>
                <a:lnTo>
                  <a:pt x="3136" y="19646"/>
                </a:lnTo>
                <a:lnTo>
                  <a:pt x="3336" y="18402"/>
                </a:lnTo>
                <a:lnTo>
                  <a:pt x="3314" y="12090"/>
                </a:lnTo>
                <a:lnTo>
                  <a:pt x="2870" y="8343"/>
                </a:lnTo>
                <a:lnTo>
                  <a:pt x="2565" y="7124"/>
                </a:lnTo>
                <a:lnTo>
                  <a:pt x="2133" y="4787"/>
                </a:lnTo>
                <a:lnTo>
                  <a:pt x="1689" y="3746"/>
                </a:lnTo>
                <a:lnTo>
                  <a:pt x="1143" y="1930"/>
                </a:lnTo>
                <a:lnTo>
                  <a:pt x="647" y="1257"/>
                </a:lnTo>
                <a:lnTo>
                  <a:pt x="444" y="74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2" name="object 2702"/>
          <p:cNvSpPr/>
          <p:nvPr/>
        </p:nvSpPr>
        <p:spPr>
          <a:xfrm>
            <a:off x="6389851" y="6268771"/>
            <a:ext cx="36780" cy="34530"/>
          </a:xfrm>
          <a:prstGeom prst="rect">
            <a:avLst/>
          </a:prstGeom>
          <a:blipFill>
            <a:blip r:embed="rId3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3" name="object 2703"/>
          <p:cNvSpPr/>
          <p:nvPr/>
        </p:nvSpPr>
        <p:spPr>
          <a:xfrm>
            <a:off x="6407472" y="6292560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70" h="8254">
                <a:moveTo>
                  <a:pt x="13627" y="0"/>
                </a:moveTo>
                <a:lnTo>
                  <a:pt x="12954" y="114"/>
                </a:lnTo>
                <a:lnTo>
                  <a:pt x="12522" y="241"/>
                </a:lnTo>
                <a:lnTo>
                  <a:pt x="11874" y="304"/>
                </a:lnTo>
                <a:lnTo>
                  <a:pt x="11163" y="584"/>
                </a:lnTo>
                <a:lnTo>
                  <a:pt x="10477" y="901"/>
                </a:lnTo>
                <a:lnTo>
                  <a:pt x="9601" y="1155"/>
                </a:lnTo>
                <a:lnTo>
                  <a:pt x="8763" y="1600"/>
                </a:lnTo>
                <a:lnTo>
                  <a:pt x="7975" y="2070"/>
                </a:lnTo>
                <a:lnTo>
                  <a:pt x="7061" y="2514"/>
                </a:lnTo>
                <a:lnTo>
                  <a:pt x="4508" y="4165"/>
                </a:lnTo>
                <a:lnTo>
                  <a:pt x="2908" y="5359"/>
                </a:lnTo>
                <a:lnTo>
                  <a:pt x="660" y="7366"/>
                </a:lnTo>
                <a:lnTo>
                  <a:pt x="0" y="8128"/>
                </a:lnTo>
                <a:lnTo>
                  <a:pt x="876" y="7670"/>
                </a:lnTo>
                <a:lnTo>
                  <a:pt x="3479" y="6197"/>
                </a:lnTo>
                <a:lnTo>
                  <a:pt x="5156" y="5105"/>
                </a:lnTo>
                <a:lnTo>
                  <a:pt x="6845" y="4089"/>
                </a:lnTo>
                <a:lnTo>
                  <a:pt x="8483" y="2984"/>
                </a:lnTo>
                <a:lnTo>
                  <a:pt x="10185" y="2006"/>
                </a:lnTo>
                <a:lnTo>
                  <a:pt x="11568" y="1155"/>
                </a:lnTo>
                <a:lnTo>
                  <a:pt x="1362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4" name="object 2704"/>
          <p:cNvSpPr/>
          <p:nvPr/>
        </p:nvSpPr>
        <p:spPr>
          <a:xfrm>
            <a:off x="6406591" y="6270168"/>
            <a:ext cx="24053" cy="31334"/>
          </a:xfrm>
          <a:prstGeom prst="rect">
            <a:avLst/>
          </a:prstGeom>
          <a:blipFill>
            <a:blip r:embed="rId3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5" name="object 2705"/>
          <p:cNvSpPr/>
          <p:nvPr/>
        </p:nvSpPr>
        <p:spPr>
          <a:xfrm>
            <a:off x="6415956" y="6274041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9194" y="0"/>
                </a:moveTo>
                <a:lnTo>
                  <a:pt x="8991" y="127"/>
                </a:lnTo>
                <a:lnTo>
                  <a:pt x="8293" y="673"/>
                </a:lnTo>
                <a:lnTo>
                  <a:pt x="7696" y="990"/>
                </a:lnTo>
                <a:lnTo>
                  <a:pt x="7162" y="1536"/>
                </a:lnTo>
                <a:lnTo>
                  <a:pt x="6667" y="2095"/>
                </a:lnTo>
                <a:lnTo>
                  <a:pt x="5981" y="2667"/>
                </a:lnTo>
                <a:lnTo>
                  <a:pt x="4838" y="4191"/>
                </a:lnTo>
                <a:lnTo>
                  <a:pt x="4178" y="4978"/>
                </a:lnTo>
                <a:lnTo>
                  <a:pt x="2552" y="7493"/>
                </a:lnTo>
                <a:lnTo>
                  <a:pt x="1549" y="9245"/>
                </a:lnTo>
                <a:lnTo>
                  <a:pt x="304" y="11988"/>
                </a:lnTo>
                <a:lnTo>
                  <a:pt x="0" y="12966"/>
                </a:lnTo>
                <a:lnTo>
                  <a:pt x="647" y="12179"/>
                </a:lnTo>
                <a:lnTo>
                  <a:pt x="2425" y="9740"/>
                </a:lnTo>
                <a:lnTo>
                  <a:pt x="3505" y="8102"/>
                </a:lnTo>
                <a:lnTo>
                  <a:pt x="4622" y="6477"/>
                </a:lnTo>
                <a:lnTo>
                  <a:pt x="5702" y="4800"/>
                </a:lnTo>
                <a:lnTo>
                  <a:pt x="7683" y="1993"/>
                </a:lnTo>
                <a:lnTo>
                  <a:pt x="91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6" name="object 2706"/>
          <p:cNvSpPr/>
          <p:nvPr/>
        </p:nvSpPr>
        <p:spPr>
          <a:xfrm>
            <a:off x="6386626" y="6270739"/>
            <a:ext cx="41833" cy="34746"/>
          </a:xfrm>
          <a:prstGeom prst="rect">
            <a:avLst/>
          </a:prstGeom>
          <a:blipFill>
            <a:blip r:embed="rId3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7" name="object 2707"/>
          <p:cNvSpPr/>
          <p:nvPr/>
        </p:nvSpPr>
        <p:spPr>
          <a:xfrm>
            <a:off x="6393439" y="6286695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4" h="18414">
                <a:moveTo>
                  <a:pt x="0" y="0"/>
                </a:moveTo>
                <a:lnTo>
                  <a:pt x="1384" y="2806"/>
                </a:lnTo>
                <a:lnTo>
                  <a:pt x="2120" y="4521"/>
                </a:lnTo>
                <a:lnTo>
                  <a:pt x="3149" y="6743"/>
                </a:lnTo>
                <a:lnTo>
                  <a:pt x="4051" y="9042"/>
                </a:lnTo>
                <a:lnTo>
                  <a:pt x="4546" y="10185"/>
                </a:lnTo>
                <a:lnTo>
                  <a:pt x="5067" y="11315"/>
                </a:lnTo>
                <a:lnTo>
                  <a:pt x="5930" y="13474"/>
                </a:lnTo>
                <a:lnTo>
                  <a:pt x="6451" y="14452"/>
                </a:lnTo>
                <a:lnTo>
                  <a:pt x="6807" y="15303"/>
                </a:lnTo>
                <a:lnTo>
                  <a:pt x="7607" y="17005"/>
                </a:lnTo>
                <a:lnTo>
                  <a:pt x="8204" y="18122"/>
                </a:lnTo>
                <a:lnTo>
                  <a:pt x="8064" y="16852"/>
                </a:lnTo>
                <a:lnTo>
                  <a:pt x="7188" y="13169"/>
                </a:lnTo>
                <a:lnTo>
                  <a:pt x="6375" y="10807"/>
                </a:lnTo>
                <a:lnTo>
                  <a:pt x="4953" y="7289"/>
                </a:lnTo>
                <a:lnTo>
                  <a:pt x="4330" y="6197"/>
                </a:lnTo>
                <a:lnTo>
                  <a:pt x="3835" y="5130"/>
                </a:lnTo>
                <a:lnTo>
                  <a:pt x="3302" y="4064"/>
                </a:lnTo>
                <a:lnTo>
                  <a:pt x="2603" y="3175"/>
                </a:lnTo>
                <a:lnTo>
                  <a:pt x="2120" y="2374"/>
                </a:lnTo>
                <a:lnTo>
                  <a:pt x="1587" y="1562"/>
                </a:lnTo>
                <a:lnTo>
                  <a:pt x="952" y="1028"/>
                </a:lnTo>
                <a:lnTo>
                  <a:pt x="609" y="609"/>
                </a:lnTo>
                <a:lnTo>
                  <a:pt x="203" y="22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8" name="object 2708"/>
          <p:cNvSpPr/>
          <p:nvPr/>
        </p:nvSpPr>
        <p:spPr>
          <a:xfrm>
            <a:off x="6383020" y="6282511"/>
            <a:ext cx="20154" cy="35763"/>
          </a:xfrm>
          <a:prstGeom prst="rect">
            <a:avLst/>
          </a:prstGeom>
          <a:blipFill>
            <a:blip r:embed="rId3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9" name="object 2709"/>
          <p:cNvSpPr/>
          <p:nvPr/>
        </p:nvSpPr>
        <p:spPr>
          <a:xfrm>
            <a:off x="6388922" y="6299511"/>
            <a:ext cx="2540" cy="18415"/>
          </a:xfrm>
          <a:custGeom>
            <a:avLst/>
            <a:gdLst/>
            <a:ahLst/>
            <a:cxnLst/>
            <a:rect l="l" t="t" r="r" b="b"/>
            <a:pathLst>
              <a:path w="2539" h="18414">
                <a:moveTo>
                  <a:pt x="0" y="0"/>
                </a:moveTo>
                <a:lnTo>
                  <a:pt x="290" y="2679"/>
                </a:lnTo>
                <a:lnTo>
                  <a:pt x="406" y="4495"/>
                </a:lnTo>
                <a:lnTo>
                  <a:pt x="588" y="6603"/>
                </a:lnTo>
                <a:lnTo>
                  <a:pt x="634" y="8953"/>
                </a:lnTo>
                <a:lnTo>
                  <a:pt x="823" y="11163"/>
                </a:lnTo>
                <a:lnTo>
                  <a:pt x="914" y="13284"/>
                </a:lnTo>
                <a:lnTo>
                  <a:pt x="1028" y="14274"/>
                </a:lnTo>
                <a:lnTo>
                  <a:pt x="1066" y="15125"/>
                </a:lnTo>
                <a:lnTo>
                  <a:pt x="1221" y="16827"/>
                </a:lnTo>
                <a:lnTo>
                  <a:pt x="1384" y="17945"/>
                </a:lnTo>
                <a:lnTo>
                  <a:pt x="1652" y="16814"/>
                </a:lnTo>
                <a:lnTo>
                  <a:pt x="1947" y="14274"/>
                </a:lnTo>
                <a:lnTo>
                  <a:pt x="2071" y="12242"/>
                </a:lnTo>
                <a:lnTo>
                  <a:pt x="1968" y="7746"/>
                </a:lnTo>
                <a:lnTo>
                  <a:pt x="1790" y="6603"/>
                </a:lnTo>
                <a:lnTo>
                  <a:pt x="1562" y="4483"/>
                </a:lnTo>
                <a:lnTo>
                  <a:pt x="1231" y="3517"/>
                </a:lnTo>
                <a:lnTo>
                  <a:pt x="1079" y="2679"/>
                </a:lnTo>
                <a:lnTo>
                  <a:pt x="876" y="1828"/>
                </a:lnTo>
                <a:lnTo>
                  <a:pt x="490" y="116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0" name="object 2710"/>
          <p:cNvSpPr/>
          <p:nvPr/>
        </p:nvSpPr>
        <p:spPr>
          <a:xfrm>
            <a:off x="6383490" y="6295814"/>
            <a:ext cx="33743" cy="22461"/>
          </a:xfrm>
          <a:prstGeom prst="rect">
            <a:avLst/>
          </a:prstGeom>
          <a:blipFill>
            <a:blip r:embed="rId3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1" name="object 2711"/>
          <p:cNvSpPr/>
          <p:nvPr/>
        </p:nvSpPr>
        <p:spPr>
          <a:xfrm>
            <a:off x="6396719" y="6305901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2839" y="50"/>
                </a:moveTo>
                <a:lnTo>
                  <a:pt x="12090" y="228"/>
                </a:lnTo>
                <a:lnTo>
                  <a:pt x="11379" y="444"/>
                </a:lnTo>
                <a:lnTo>
                  <a:pt x="10477" y="584"/>
                </a:lnTo>
                <a:lnTo>
                  <a:pt x="8724" y="1269"/>
                </a:lnTo>
                <a:lnTo>
                  <a:pt x="7747" y="1587"/>
                </a:lnTo>
                <a:lnTo>
                  <a:pt x="5029" y="2870"/>
                </a:lnTo>
                <a:lnTo>
                  <a:pt x="3181" y="3886"/>
                </a:lnTo>
                <a:lnTo>
                  <a:pt x="774" y="5499"/>
                </a:lnTo>
                <a:lnTo>
                  <a:pt x="0" y="6172"/>
                </a:lnTo>
                <a:lnTo>
                  <a:pt x="952" y="5841"/>
                </a:lnTo>
                <a:lnTo>
                  <a:pt x="2349" y="5295"/>
                </a:lnTo>
                <a:lnTo>
                  <a:pt x="3733" y="4724"/>
                </a:lnTo>
                <a:lnTo>
                  <a:pt x="5524" y="3886"/>
                </a:lnTo>
                <a:lnTo>
                  <a:pt x="7340" y="3098"/>
                </a:lnTo>
                <a:lnTo>
                  <a:pt x="9131" y="2235"/>
                </a:lnTo>
                <a:lnTo>
                  <a:pt x="10934" y="1485"/>
                </a:lnTo>
                <a:lnTo>
                  <a:pt x="12293" y="888"/>
                </a:lnTo>
                <a:lnTo>
                  <a:pt x="14376" y="88"/>
                </a:lnTo>
                <a:lnTo>
                  <a:pt x="13487" y="88"/>
                </a:lnTo>
                <a:lnTo>
                  <a:pt x="12839" y="50"/>
                </a:lnTo>
                <a:close/>
              </a:path>
              <a:path w="15239" h="6350">
                <a:moveTo>
                  <a:pt x="14617" y="0"/>
                </a:moveTo>
                <a:lnTo>
                  <a:pt x="13944" y="12"/>
                </a:lnTo>
                <a:lnTo>
                  <a:pt x="13487" y="88"/>
                </a:lnTo>
                <a:lnTo>
                  <a:pt x="14376" y="88"/>
                </a:lnTo>
                <a:lnTo>
                  <a:pt x="146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2" name="object 2712"/>
          <p:cNvSpPr/>
          <p:nvPr/>
        </p:nvSpPr>
        <p:spPr>
          <a:xfrm>
            <a:off x="6384277" y="6302382"/>
            <a:ext cx="29832" cy="26370"/>
          </a:xfrm>
          <a:prstGeom prst="rect">
            <a:avLst/>
          </a:prstGeom>
          <a:blipFill>
            <a:blip r:embed="rId3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3" name="object 2713"/>
          <p:cNvSpPr/>
          <p:nvPr/>
        </p:nvSpPr>
        <p:spPr>
          <a:xfrm>
            <a:off x="6385135" y="6319234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2839" y="50"/>
                </a:moveTo>
                <a:lnTo>
                  <a:pt x="11379" y="444"/>
                </a:lnTo>
                <a:lnTo>
                  <a:pt x="10490" y="584"/>
                </a:lnTo>
                <a:lnTo>
                  <a:pt x="8724" y="1270"/>
                </a:lnTo>
                <a:lnTo>
                  <a:pt x="1941" y="4737"/>
                </a:lnTo>
                <a:lnTo>
                  <a:pt x="774" y="5499"/>
                </a:lnTo>
                <a:lnTo>
                  <a:pt x="0" y="6172"/>
                </a:lnTo>
                <a:lnTo>
                  <a:pt x="977" y="5854"/>
                </a:lnTo>
                <a:lnTo>
                  <a:pt x="3842" y="4686"/>
                </a:lnTo>
                <a:lnTo>
                  <a:pt x="5549" y="3886"/>
                </a:lnTo>
                <a:lnTo>
                  <a:pt x="7353" y="3111"/>
                </a:lnTo>
                <a:lnTo>
                  <a:pt x="9131" y="2247"/>
                </a:lnTo>
                <a:lnTo>
                  <a:pt x="10960" y="1498"/>
                </a:lnTo>
                <a:lnTo>
                  <a:pt x="12293" y="901"/>
                </a:lnTo>
                <a:lnTo>
                  <a:pt x="14388" y="88"/>
                </a:lnTo>
                <a:lnTo>
                  <a:pt x="13512" y="88"/>
                </a:lnTo>
                <a:lnTo>
                  <a:pt x="12839" y="50"/>
                </a:lnTo>
                <a:close/>
              </a:path>
              <a:path w="15239" h="6350">
                <a:moveTo>
                  <a:pt x="14617" y="0"/>
                </a:moveTo>
                <a:lnTo>
                  <a:pt x="13944" y="25"/>
                </a:lnTo>
                <a:lnTo>
                  <a:pt x="13512" y="88"/>
                </a:lnTo>
                <a:lnTo>
                  <a:pt x="14388" y="88"/>
                </a:lnTo>
                <a:lnTo>
                  <a:pt x="146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4" name="object 2714"/>
          <p:cNvSpPr/>
          <p:nvPr/>
        </p:nvSpPr>
        <p:spPr>
          <a:xfrm>
            <a:off x="6375019" y="6315720"/>
            <a:ext cx="27507" cy="22786"/>
          </a:xfrm>
          <a:prstGeom prst="rect">
            <a:avLst/>
          </a:prstGeom>
          <a:blipFill>
            <a:blip r:embed="rId3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5" name="object 2715"/>
          <p:cNvSpPr/>
          <p:nvPr/>
        </p:nvSpPr>
        <p:spPr>
          <a:xfrm>
            <a:off x="6375846" y="6331038"/>
            <a:ext cx="15875" cy="3175"/>
          </a:xfrm>
          <a:custGeom>
            <a:avLst/>
            <a:gdLst/>
            <a:ahLst/>
            <a:cxnLst/>
            <a:rect l="l" t="t" r="r" b="b"/>
            <a:pathLst>
              <a:path w="15875" h="3175">
                <a:moveTo>
                  <a:pt x="11468" y="0"/>
                </a:moveTo>
                <a:lnTo>
                  <a:pt x="9601" y="279"/>
                </a:lnTo>
                <a:lnTo>
                  <a:pt x="8597" y="368"/>
                </a:lnTo>
                <a:lnTo>
                  <a:pt x="5651" y="1003"/>
                </a:lnTo>
                <a:lnTo>
                  <a:pt x="3721" y="1536"/>
                </a:lnTo>
                <a:lnTo>
                  <a:pt x="901" y="2628"/>
                </a:lnTo>
                <a:lnTo>
                  <a:pt x="0" y="3098"/>
                </a:lnTo>
                <a:lnTo>
                  <a:pt x="1003" y="2984"/>
                </a:lnTo>
                <a:lnTo>
                  <a:pt x="3962" y="2514"/>
                </a:lnTo>
                <a:lnTo>
                  <a:pt x="5905" y="2095"/>
                </a:lnTo>
                <a:lnTo>
                  <a:pt x="7835" y="1765"/>
                </a:lnTo>
                <a:lnTo>
                  <a:pt x="9791" y="1308"/>
                </a:lnTo>
                <a:lnTo>
                  <a:pt x="11709" y="990"/>
                </a:lnTo>
                <a:lnTo>
                  <a:pt x="13169" y="711"/>
                </a:lnTo>
                <a:lnTo>
                  <a:pt x="15633" y="342"/>
                </a:lnTo>
                <a:lnTo>
                  <a:pt x="14960" y="215"/>
                </a:lnTo>
                <a:lnTo>
                  <a:pt x="14528" y="190"/>
                </a:lnTo>
                <a:lnTo>
                  <a:pt x="14096" y="63"/>
                </a:lnTo>
                <a:lnTo>
                  <a:pt x="12382" y="63"/>
                </a:lnTo>
                <a:lnTo>
                  <a:pt x="11468" y="0"/>
                </a:lnTo>
                <a:close/>
              </a:path>
              <a:path w="15875" h="3175">
                <a:moveTo>
                  <a:pt x="13881" y="0"/>
                </a:moveTo>
                <a:lnTo>
                  <a:pt x="13131" y="12"/>
                </a:lnTo>
                <a:lnTo>
                  <a:pt x="12382" y="63"/>
                </a:lnTo>
                <a:lnTo>
                  <a:pt x="14096" y="63"/>
                </a:lnTo>
                <a:lnTo>
                  <a:pt x="1388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6" name="object 2716"/>
          <p:cNvSpPr/>
          <p:nvPr/>
        </p:nvSpPr>
        <p:spPr>
          <a:xfrm>
            <a:off x="6358445" y="6327381"/>
            <a:ext cx="36118" cy="39763"/>
          </a:xfrm>
          <a:prstGeom prst="rect">
            <a:avLst/>
          </a:prstGeom>
          <a:blipFill>
            <a:blip r:embed="rId3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7" name="object 2717"/>
          <p:cNvSpPr/>
          <p:nvPr/>
        </p:nvSpPr>
        <p:spPr>
          <a:xfrm>
            <a:off x="6362439" y="6348634"/>
            <a:ext cx="7620" cy="17780"/>
          </a:xfrm>
          <a:custGeom>
            <a:avLst/>
            <a:gdLst/>
            <a:ahLst/>
            <a:cxnLst/>
            <a:rect l="l" t="t" r="r" b="b"/>
            <a:pathLst>
              <a:path w="7620" h="17779">
                <a:moveTo>
                  <a:pt x="7404" y="0"/>
                </a:moveTo>
                <a:lnTo>
                  <a:pt x="6337" y="2794"/>
                </a:lnTo>
                <a:lnTo>
                  <a:pt x="5613" y="4406"/>
                </a:lnTo>
                <a:lnTo>
                  <a:pt x="4699" y="6591"/>
                </a:lnTo>
                <a:lnTo>
                  <a:pt x="3670" y="8712"/>
                </a:lnTo>
                <a:lnTo>
                  <a:pt x="2743" y="10883"/>
                </a:lnTo>
                <a:lnTo>
                  <a:pt x="1803" y="12890"/>
                </a:lnTo>
                <a:lnTo>
                  <a:pt x="1422" y="13868"/>
                </a:lnTo>
                <a:lnTo>
                  <a:pt x="393" y="16344"/>
                </a:lnTo>
                <a:lnTo>
                  <a:pt x="0" y="17500"/>
                </a:lnTo>
                <a:lnTo>
                  <a:pt x="5854" y="7061"/>
                </a:lnTo>
                <a:lnTo>
                  <a:pt x="6299" y="6019"/>
                </a:lnTo>
                <a:lnTo>
                  <a:pt x="6680" y="4965"/>
                </a:lnTo>
                <a:lnTo>
                  <a:pt x="6858" y="3886"/>
                </a:lnTo>
                <a:lnTo>
                  <a:pt x="7340" y="2133"/>
                </a:lnTo>
                <a:lnTo>
                  <a:pt x="740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8" name="object 2718"/>
          <p:cNvSpPr/>
          <p:nvPr/>
        </p:nvSpPr>
        <p:spPr>
          <a:xfrm>
            <a:off x="6360642" y="6345330"/>
            <a:ext cx="13398" cy="21820"/>
          </a:xfrm>
          <a:prstGeom prst="rect">
            <a:avLst/>
          </a:prstGeom>
          <a:blipFill>
            <a:blip r:embed="rId3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9" name="object 2719"/>
          <p:cNvSpPr/>
          <p:nvPr/>
        </p:nvSpPr>
        <p:spPr>
          <a:xfrm>
            <a:off x="6477533" y="6189149"/>
            <a:ext cx="6350" cy="14604"/>
          </a:xfrm>
          <a:custGeom>
            <a:avLst/>
            <a:gdLst/>
            <a:ahLst/>
            <a:cxnLst/>
            <a:rect l="l" t="t" r="r" b="b"/>
            <a:pathLst>
              <a:path w="6350" h="14604">
                <a:moveTo>
                  <a:pt x="6083" y="0"/>
                </a:moveTo>
                <a:lnTo>
                  <a:pt x="5181" y="2311"/>
                </a:lnTo>
                <a:lnTo>
                  <a:pt x="3848" y="5460"/>
                </a:lnTo>
                <a:lnTo>
                  <a:pt x="3009" y="7213"/>
                </a:lnTo>
                <a:lnTo>
                  <a:pt x="2247" y="9016"/>
                </a:lnTo>
                <a:lnTo>
                  <a:pt x="1422" y="10807"/>
                </a:lnTo>
                <a:lnTo>
                  <a:pt x="304" y="13550"/>
                </a:lnTo>
                <a:lnTo>
                  <a:pt x="0" y="14503"/>
                </a:lnTo>
                <a:lnTo>
                  <a:pt x="660" y="13741"/>
                </a:lnTo>
                <a:lnTo>
                  <a:pt x="1473" y="12496"/>
                </a:lnTo>
                <a:lnTo>
                  <a:pt x="2311" y="11264"/>
                </a:lnTo>
                <a:lnTo>
                  <a:pt x="3251" y="9499"/>
                </a:lnTo>
                <a:lnTo>
                  <a:pt x="4508" y="6807"/>
                </a:lnTo>
                <a:lnTo>
                  <a:pt x="4826" y="5854"/>
                </a:lnTo>
                <a:lnTo>
                  <a:pt x="5499" y="4114"/>
                </a:lnTo>
                <a:lnTo>
                  <a:pt x="5638" y="3225"/>
                </a:lnTo>
                <a:lnTo>
                  <a:pt x="6032" y="1777"/>
                </a:lnTo>
                <a:lnTo>
                  <a:pt x="608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0" name="object 2720"/>
          <p:cNvSpPr/>
          <p:nvPr/>
        </p:nvSpPr>
        <p:spPr>
          <a:xfrm>
            <a:off x="6466256" y="6186411"/>
            <a:ext cx="20815" cy="28460"/>
          </a:xfrm>
          <a:prstGeom prst="rect">
            <a:avLst/>
          </a:prstGeom>
          <a:blipFill>
            <a:blip r:embed="rId3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1" name="object 2721"/>
          <p:cNvSpPr/>
          <p:nvPr/>
        </p:nvSpPr>
        <p:spPr>
          <a:xfrm>
            <a:off x="6471163" y="6197155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203" y="0"/>
                </a:moveTo>
                <a:lnTo>
                  <a:pt x="101" y="736"/>
                </a:lnTo>
                <a:lnTo>
                  <a:pt x="0" y="2667"/>
                </a:lnTo>
                <a:lnTo>
                  <a:pt x="63" y="4533"/>
                </a:lnTo>
                <a:lnTo>
                  <a:pt x="254" y="5549"/>
                </a:lnTo>
                <a:lnTo>
                  <a:pt x="469" y="6540"/>
                </a:lnTo>
                <a:lnTo>
                  <a:pt x="609" y="7632"/>
                </a:lnTo>
                <a:lnTo>
                  <a:pt x="4038" y="16827"/>
                </a:lnTo>
                <a:lnTo>
                  <a:pt x="3873" y="15735"/>
                </a:lnTo>
                <a:lnTo>
                  <a:pt x="3543" y="14147"/>
                </a:lnTo>
                <a:lnTo>
                  <a:pt x="3340" y="13360"/>
                </a:lnTo>
                <a:lnTo>
                  <a:pt x="3175" y="12420"/>
                </a:lnTo>
                <a:lnTo>
                  <a:pt x="2654" y="10464"/>
                </a:lnTo>
                <a:lnTo>
                  <a:pt x="2171" y="8369"/>
                </a:lnTo>
                <a:lnTo>
                  <a:pt x="1600" y="6311"/>
                </a:lnTo>
                <a:lnTo>
                  <a:pt x="1117" y="4229"/>
                </a:lnTo>
                <a:lnTo>
                  <a:pt x="723" y="2667"/>
                </a:lnTo>
                <a:lnTo>
                  <a:pt x="20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2" name="object 2722"/>
          <p:cNvSpPr/>
          <p:nvPr/>
        </p:nvSpPr>
        <p:spPr>
          <a:xfrm>
            <a:off x="6467195" y="6193878"/>
            <a:ext cx="20091" cy="32296"/>
          </a:xfrm>
          <a:prstGeom prst="rect">
            <a:avLst/>
          </a:prstGeom>
          <a:blipFill>
            <a:blip r:embed="rId3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3" name="object 2723"/>
          <p:cNvSpPr/>
          <p:nvPr/>
        </p:nvSpPr>
        <p:spPr>
          <a:xfrm>
            <a:off x="6475933" y="6209319"/>
            <a:ext cx="6985" cy="16510"/>
          </a:xfrm>
          <a:custGeom>
            <a:avLst/>
            <a:gdLst/>
            <a:ahLst/>
            <a:cxnLst/>
            <a:rect l="l" t="t" r="r" b="b"/>
            <a:pathLst>
              <a:path w="6985" h="16510">
                <a:moveTo>
                  <a:pt x="6667" y="0"/>
                </a:moveTo>
                <a:lnTo>
                  <a:pt x="5588" y="2755"/>
                </a:lnTo>
                <a:lnTo>
                  <a:pt x="5029" y="4025"/>
                </a:lnTo>
                <a:lnTo>
                  <a:pt x="4229" y="5981"/>
                </a:lnTo>
                <a:lnTo>
                  <a:pt x="3302" y="7912"/>
                </a:lnTo>
                <a:lnTo>
                  <a:pt x="2895" y="8915"/>
                </a:lnTo>
                <a:lnTo>
                  <a:pt x="1600" y="11747"/>
                </a:lnTo>
                <a:lnTo>
                  <a:pt x="1282" y="12623"/>
                </a:lnTo>
                <a:lnTo>
                  <a:pt x="952" y="13373"/>
                </a:lnTo>
                <a:lnTo>
                  <a:pt x="342" y="14871"/>
                </a:lnTo>
                <a:lnTo>
                  <a:pt x="0" y="15925"/>
                </a:lnTo>
                <a:lnTo>
                  <a:pt x="723" y="15087"/>
                </a:lnTo>
                <a:lnTo>
                  <a:pt x="1600" y="13716"/>
                </a:lnTo>
                <a:lnTo>
                  <a:pt x="2527" y="12357"/>
                </a:lnTo>
                <a:lnTo>
                  <a:pt x="3568" y="10426"/>
                </a:lnTo>
                <a:lnTo>
                  <a:pt x="4965" y="7467"/>
                </a:lnTo>
                <a:lnTo>
                  <a:pt x="5295" y="6426"/>
                </a:lnTo>
                <a:lnTo>
                  <a:pt x="6045" y="4521"/>
                </a:lnTo>
                <a:lnTo>
                  <a:pt x="6184" y="3543"/>
                </a:lnTo>
                <a:lnTo>
                  <a:pt x="6479" y="2527"/>
                </a:lnTo>
                <a:lnTo>
                  <a:pt x="666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4" name="object 2724"/>
          <p:cNvSpPr/>
          <p:nvPr/>
        </p:nvSpPr>
        <p:spPr>
          <a:xfrm>
            <a:off x="6468600" y="6216131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223" y="0"/>
                </a:moveTo>
                <a:lnTo>
                  <a:pt x="108" y="749"/>
                </a:lnTo>
                <a:lnTo>
                  <a:pt x="0" y="2667"/>
                </a:lnTo>
                <a:lnTo>
                  <a:pt x="70" y="4546"/>
                </a:lnTo>
                <a:lnTo>
                  <a:pt x="248" y="5549"/>
                </a:lnTo>
                <a:lnTo>
                  <a:pt x="464" y="6553"/>
                </a:lnTo>
                <a:lnTo>
                  <a:pt x="616" y="7645"/>
                </a:lnTo>
                <a:lnTo>
                  <a:pt x="1480" y="10820"/>
                </a:lnTo>
                <a:lnTo>
                  <a:pt x="2178" y="12890"/>
                </a:lnTo>
                <a:lnTo>
                  <a:pt x="2851" y="14389"/>
                </a:lnTo>
                <a:lnTo>
                  <a:pt x="3486" y="15887"/>
                </a:lnTo>
                <a:lnTo>
                  <a:pt x="4058" y="16827"/>
                </a:lnTo>
                <a:lnTo>
                  <a:pt x="3880" y="15735"/>
                </a:lnTo>
                <a:lnTo>
                  <a:pt x="3334" y="13373"/>
                </a:lnTo>
                <a:lnTo>
                  <a:pt x="3182" y="12420"/>
                </a:lnTo>
                <a:lnTo>
                  <a:pt x="2648" y="10477"/>
                </a:lnTo>
                <a:lnTo>
                  <a:pt x="2178" y="8382"/>
                </a:lnTo>
                <a:lnTo>
                  <a:pt x="1581" y="6311"/>
                </a:lnTo>
                <a:lnTo>
                  <a:pt x="1150" y="4241"/>
                </a:lnTo>
                <a:lnTo>
                  <a:pt x="731" y="2667"/>
                </a:lnTo>
                <a:lnTo>
                  <a:pt x="2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5" name="object 2725"/>
          <p:cNvSpPr/>
          <p:nvPr/>
        </p:nvSpPr>
        <p:spPr>
          <a:xfrm>
            <a:off x="6464655" y="6212852"/>
            <a:ext cx="26110" cy="30861"/>
          </a:xfrm>
          <a:prstGeom prst="rect">
            <a:avLst/>
          </a:prstGeom>
          <a:blipFill>
            <a:blip r:embed="rId3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6" name="object 2726"/>
          <p:cNvSpPr/>
          <p:nvPr/>
        </p:nvSpPr>
        <p:spPr>
          <a:xfrm>
            <a:off x="6471654" y="6231794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29">
                <a:moveTo>
                  <a:pt x="13233" y="0"/>
                </a:moveTo>
                <a:lnTo>
                  <a:pt x="11214" y="1790"/>
                </a:lnTo>
                <a:lnTo>
                  <a:pt x="8318" y="4178"/>
                </a:lnTo>
                <a:lnTo>
                  <a:pt x="6616" y="5486"/>
                </a:lnTo>
                <a:lnTo>
                  <a:pt x="4953" y="6845"/>
                </a:lnTo>
                <a:lnTo>
                  <a:pt x="3352" y="8089"/>
                </a:lnTo>
                <a:lnTo>
                  <a:pt x="2667" y="8712"/>
                </a:lnTo>
                <a:lnTo>
                  <a:pt x="800" y="10287"/>
                </a:lnTo>
                <a:lnTo>
                  <a:pt x="0" y="11049"/>
                </a:lnTo>
                <a:lnTo>
                  <a:pt x="1041" y="10642"/>
                </a:lnTo>
                <a:lnTo>
                  <a:pt x="2451" y="9842"/>
                </a:lnTo>
                <a:lnTo>
                  <a:pt x="3911" y="9067"/>
                </a:lnTo>
                <a:lnTo>
                  <a:pt x="5676" y="7835"/>
                </a:lnTo>
                <a:lnTo>
                  <a:pt x="7416" y="6515"/>
                </a:lnTo>
                <a:lnTo>
                  <a:pt x="8267" y="5829"/>
                </a:lnTo>
                <a:lnTo>
                  <a:pt x="9080" y="5054"/>
                </a:lnTo>
                <a:lnTo>
                  <a:pt x="10617" y="3708"/>
                </a:lnTo>
                <a:lnTo>
                  <a:pt x="11201" y="2908"/>
                </a:lnTo>
                <a:lnTo>
                  <a:pt x="12293" y="1701"/>
                </a:lnTo>
                <a:lnTo>
                  <a:pt x="12585" y="1028"/>
                </a:lnTo>
                <a:lnTo>
                  <a:pt x="12877" y="660"/>
                </a:lnTo>
                <a:lnTo>
                  <a:pt x="13093" y="228"/>
                </a:lnTo>
                <a:lnTo>
                  <a:pt x="1323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7" name="object 2727"/>
          <p:cNvSpPr/>
          <p:nvPr/>
        </p:nvSpPr>
        <p:spPr>
          <a:xfrm>
            <a:off x="6465518" y="6228511"/>
            <a:ext cx="22961" cy="34353"/>
          </a:xfrm>
          <a:prstGeom prst="rect">
            <a:avLst/>
          </a:prstGeom>
          <a:blipFill>
            <a:blip r:embed="rId3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8" name="object 2728"/>
          <p:cNvSpPr/>
          <p:nvPr/>
        </p:nvSpPr>
        <p:spPr>
          <a:xfrm>
            <a:off x="6467785" y="6248024"/>
            <a:ext cx="10795" cy="13970"/>
          </a:xfrm>
          <a:custGeom>
            <a:avLst/>
            <a:gdLst/>
            <a:ahLst/>
            <a:cxnLst/>
            <a:rect l="l" t="t" r="r" b="b"/>
            <a:pathLst>
              <a:path w="10795" h="13970">
                <a:moveTo>
                  <a:pt x="10210" y="0"/>
                </a:moveTo>
                <a:lnTo>
                  <a:pt x="8661" y="2247"/>
                </a:lnTo>
                <a:lnTo>
                  <a:pt x="7683" y="3530"/>
                </a:lnTo>
                <a:lnTo>
                  <a:pt x="6451" y="5245"/>
                </a:lnTo>
                <a:lnTo>
                  <a:pt x="5080" y="6908"/>
                </a:lnTo>
                <a:lnTo>
                  <a:pt x="3797" y="8648"/>
                </a:lnTo>
                <a:lnTo>
                  <a:pt x="2540" y="10223"/>
                </a:lnTo>
                <a:lnTo>
                  <a:pt x="2012" y="11049"/>
                </a:lnTo>
                <a:lnTo>
                  <a:pt x="1536" y="11658"/>
                </a:lnTo>
                <a:lnTo>
                  <a:pt x="596" y="12992"/>
                </a:lnTo>
                <a:lnTo>
                  <a:pt x="0" y="13919"/>
                </a:lnTo>
                <a:lnTo>
                  <a:pt x="889" y="13284"/>
                </a:lnTo>
                <a:lnTo>
                  <a:pt x="2082" y="12141"/>
                </a:lnTo>
                <a:lnTo>
                  <a:pt x="3337" y="11023"/>
                </a:lnTo>
                <a:lnTo>
                  <a:pt x="4762" y="9423"/>
                </a:lnTo>
                <a:lnTo>
                  <a:pt x="6794" y="6858"/>
                </a:lnTo>
                <a:lnTo>
                  <a:pt x="7378" y="5918"/>
                </a:lnTo>
                <a:lnTo>
                  <a:pt x="8547" y="4229"/>
                </a:lnTo>
                <a:lnTo>
                  <a:pt x="8902" y="3327"/>
                </a:lnTo>
                <a:lnTo>
                  <a:pt x="9702" y="1892"/>
                </a:lnTo>
                <a:lnTo>
                  <a:pt x="9829" y="1155"/>
                </a:lnTo>
                <a:lnTo>
                  <a:pt x="10007" y="723"/>
                </a:lnTo>
                <a:lnTo>
                  <a:pt x="1021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9" name="object 2729"/>
          <p:cNvSpPr/>
          <p:nvPr/>
        </p:nvSpPr>
        <p:spPr>
          <a:xfrm>
            <a:off x="6461519" y="6228003"/>
            <a:ext cx="20065" cy="34874"/>
          </a:xfrm>
          <a:prstGeom prst="rect">
            <a:avLst/>
          </a:prstGeom>
          <a:blipFill>
            <a:blip r:embed="rId3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0" name="object 2730"/>
          <p:cNvSpPr/>
          <p:nvPr/>
        </p:nvSpPr>
        <p:spPr>
          <a:xfrm>
            <a:off x="6466436" y="6232342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203" y="0"/>
                </a:moveTo>
                <a:lnTo>
                  <a:pt x="102" y="736"/>
                </a:lnTo>
                <a:lnTo>
                  <a:pt x="0" y="2654"/>
                </a:lnTo>
                <a:lnTo>
                  <a:pt x="64" y="4533"/>
                </a:lnTo>
                <a:lnTo>
                  <a:pt x="254" y="5549"/>
                </a:lnTo>
                <a:lnTo>
                  <a:pt x="470" y="6540"/>
                </a:lnTo>
                <a:lnTo>
                  <a:pt x="610" y="7632"/>
                </a:lnTo>
                <a:lnTo>
                  <a:pt x="4039" y="16814"/>
                </a:lnTo>
                <a:lnTo>
                  <a:pt x="3874" y="15722"/>
                </a:lnTo>
                <a:lnTo>
                  <a:pt x="3543" y="14135"/>
                </a:lnTo>
                <a:lnTo>
                  <a:pt x="3328" y="13360"/>
                </a:lnTo>
                <a:lnTo>
                  <a:pt x="3162" y="12407"/>
                </a:lnTo>
                <a:lnTo>
                  <a:pt x="2921" y="11429"/>
                </a:lnTo>
                <a:lnTo>
                  <a:pt x="2642" y="10477"/>
                </a:lnTo>
                <a:lnTo>
                  <a:pt x="2172" y="8369"/>
                </a:lnTo>
                <a:lnTo>
                  <a:pt x="1575" y="6299"/>
                </a:lnTo>
                <a:lnTo>
                  <a:pt x="1118" y="4216"/>
                </a:lnTo>
                <a:lnTo>
                  <a:pt x="724" y="2654"/>
                </a:lnTo>
                <a:lnTo>
                  <a:pt x="20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1" name="object 2731"/>
          <p:cNvSpPr/>
          <p:nvPr/>
        </p:nvSpPr>
        <p:spPr>
          <a:xfrm>
            <a:off x="6457873" y="6229058"/>
            <a:ext cx="24104" cy="52146"/>
          </a:xfrm>
          <a:prstGeom prst="rect">
            <a:avLst/>
          </a:prstGeom>
          <a:blipFill>
            <a:blip r:embed="rId3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2" name="object 2732"/>
          <p:cNvSpPr/>
          <p:nvPr/>
        </p:nvSpPr>
        <p:spPr>
          <a:xfrm>
            <a:off x="6458718" y="6266878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10" h="13335">
                <a:moveTo>
                  <a:pt x="16116" y="0"/>
                </a:moveTo>
                <a:lnTo>
                  <a:pt x="14986" y="990"/>
                </a:lnTo>
                <a:lnTo>
                  <a:pt x="14414" y="1549"/>
                </a:lnTo>
                <a:lnTo>
                  <a:pt x="12128" y="3390"/>
                </a:lnTo>
                <a:lnTo>
                  <a:pt x="10147" y="5041"/>
                </a:lnTo>
                <a:lnTo>
                  <a:pt x="8064" y="6591"/>
                </a:lnTo>
                <a:lnTo>
                  <a:pt x="6032" y="8242"/>
                </a:lnTo>
                <a:lnTo>
                  <a:pt x="4089" y="9715"/>
                </a:lnTo>
                <a:lnTo>
                  <a:pt x="3251" y="10477"/>
                </a:lnTo>
                <a:lnTo>
                  <a:pt x="2476" y="11087"/>
                </a:lnTo>
                <a:lnTo>
                  <a:pt x="977" y="12369"/>
                </a:lnTo>
                <a:lnTo>
                  <a:pt x="0" y="13296"/>
                </a:lnTo>
                <a:lnTo>
                  <a:pt x="1244" y="12788"/>
                </a:lnTo>
                <a:lnTo>
                  <a:pt x="11036" y="6108"/>
                </a:lnTo>
                <a:lnTo>
                  <a:pt x="12915" y="4483"/>
                </a:lnTo>
                <a:lnTo>
                  <a:pt x="13614" y="3505"/>
                </a:lnTo>
                <a:lnTo>
                  <a:pt x="14986" y="2057"/>
                </a:lnTo>
                <a:lnTo>
                  <a:pt x="15328" y="1257"/>
                </a:lnTo>
                <a:lnTo>
                  <a:pt x="15659" y="800"/>
                </a:lnTo>
                <a:lnTo>
                  <a:pt x="161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3" name="object 2733"/>
          <p:cNvSpPr/>
          <p:nvPr/>
        </p:nvSpPr>
        <p:spPr>
          <a:xfrm>
            <a:off x="6447167" y="6262877"/>
            <a:ext cx="32003" cy="26263"/>
          </a:xfrm>
          <a:prstGeom prst="rect">
            <a:avLst/>
          </a:prstGeom>
          <a:blipFill>
            <a:blip r:embed="rId3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4" name="object 2734"/>
          <p:cNvSpPr/>
          <p:nvPr/>
        </p:nvSpPr>
        <p:spPr>
          <a:xfrm>
            <a:off x="6452380" y="6271369"/>
            <a:ext cx="1905" cy="17145"/>
          </a:xfrm>
          <a:custGeom>
            <a:avLst/>
            <a:gdLst/>
            <a:ahLst/>
            <a:cxnLst/>
            <a:rect l="l" t="t" r="r" b="b"/>
            <a:pathLst>
              <a:path w="1904" h="17145">
                <a:moveTo>
                  <a:pt x="596" y="0"/>
                </a:moveTo>
                <a:lnTo>
                  <a:pt x="541" y="3416"/>
                </a:lnTo>
                <a:lnTo>
                  <a:pt x="431" y="6337"/>
                </a:lnTo>
                <a:lnTo>
                  <a:pt x="266" y="8432"/>
                </a:lnTo>
                <a:lnTo>
                  <a:pt x="182" y="10668"/>
                </a:lnTo>
                <a:lnTo>
                  <a:pt x="50" y="12534"/>
                </a:lnTo>
                <a:lnTo>
                  <a:pt x="0" y="16941"/>
                </a:lnTo>
                <a:lnTo>
                  <a:pt x="382" y="15862"/>
                </a:lnTo>
                <a:lnTo>
                  <a:pt x="1092" y="12788"/>
                </a:lnTo>
                <a:lnTo>
                  <a:pt x="1381" y="10553"/>
                </a:lnTo>
                <a:lnTo>
                  <a:pt x="1549" y="8521"/>
                </a:lnTo>
                <a:lnTo>
                  <a:pt x="1561" y="4241"/>
                </a:lnTo>
                <a:lnTo>
                  <a:pt x="1371" y="3416"/>
                </a:lnTo>
                <a:lnTo>
                  <a:pt x="1308" y="2590"/>
                </a:lnTo>
                <a:lnTo>
                  <a:pt x="1219" y="1803"/>
                </a:lnTo>
                <a:lnTo>
                  <a:pt x="927" y="1155"/>
                </a:lnTo>
                <a:lnTo>
                  <a:pt x="825" y="698"/>
                </a:lnTo>
                <a:lnTo>
                  <a:pt x="59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5" name="object 2735"/>
          <p:cNvSpPr/>
          <p:nvPr/>
        </p:nvSpPr>
        <p:spPr>
          <a:xfrm>
            <a:off x="6434810" y="6241440"/>
            <a:ext cx="32774" cy="66243"/>
          </a:xfrm>
          <a:prstGeom prst="rect">
            <a:avLst/>
          </a:prstGeom>
          <a:blipFill>
            <a:blip r:embed="rId3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6" name="object 2736"/>
          <p:cNvSpPr/>
          <p:nvPr/>
        </p:nvSpPr>
        <p:spPr>
          <a:xfrm>
            <a:off x="6458842" y="6247227"/>
            <a:ext cx="2540" cy="23495"/>
          </a:xfrm>
          <a:custGeom>
            <a:avLst/>
            <a:gdLst/>
            <a:ahLst/>
            <a:cxnLst/>
            <a:rect l="l" t="t" r="r" b="b"/>
            <a:pathLst>
              <a:path w="2539" h="23495">
                <a:moveTo>
                  <a:pt x="787" y="0"/>
                </a:moveTo>
                <a:lnTo>
                  <a:pt x="727" y="4635"/>
                </a:lnTo>
                <a:lnTo>
                  <a:pt x="660" y="5765"/>
                </a:lnTo>
                <a:lnTo>
                  <a:pt x="578" y="8661"/>
                </a:lnTo>
                <a:lnTo>
                  <a:pt x="330" y="11480"/>
                </a:lnTo>
                <a:lnTo>
                  <a:pt x="229" y="14490"/>
                </a:lnTo>
                <a:lnTo>
                  <a:pt x="25" y="17030"/>
                </a:lnTo>
                <a:lnTo>
                  <a:pt x="0" y="23012"/>
                </a:lnTo>
                <a:lnTo>
                  <a:pt x="495" y="21653"/>
                </a:lnTo>
                <a:lnTo>
                  <a:pt x="965" y="19507"/>
                </a:lnTo>
                <a:lnTo>
                  <a:pt x="1473" y="17373"/>
                </a:lnTo>
                <a:lnTo>
                  <a:pt x="1866" y="14338"/>
                </a:lnTo>
                <a:lnTo>
                  <a:pt x="2090" y="11480"/>
                </a:lnTo>
                <a:lnTo>
                  <a:pt x="2122" y="5765"/>
                </a:lnTo>
                <a:lnTo>
                  <a:pt x="1854" y="4635"/>
                </a:lnTo>
                <a:lnTo>
                  <a:pt x="1778" y="3555"/>
                </a:lnTo>
                <a:lnTo>
                  <a:pt x="1651" y="2463"/>
                </a:lnTo>
                <a:lnTo>
                  <a:pt x="1244" y="1574"/>
                </a:lnTo>
                <a:lnTo>
                  <a:pt x="1117" y="952"/>
                </a:lnTo>
                <a:lnTo>
                  <a:pt x="78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7" name="object 2737"/>
          <p:cNvSpPr/>
          <p:nvPr/>
        </p:nvSpPr>
        <p:spPr>
          <a:xfrm>
            <a:off x="6452031" y="6242596"/>
            <a:ext cx="14490" cy="28765"/>
          </a:xfrm>
          <a:prstGeom prst="rect">
            <a:avLst/>
          </a:prstGeom>
          <a:blipFill>
            <a:blip r:embed="rId3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8" name="object 2738"/>
          <p:cNvSpPr/>
          <p:nvPr/>
        </p:nvSpPr>
        <p:spPr>
          <a:xfrm>
            <a:off x="6438751" y="6290725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73" y="0"/>
                </a:moveTo>
                <a:lnTo>
                  <a:pt x="4638" y="2717"/>
                </a:lnTo>
                <a:lnTo>
                  <a:pt x="4152" y="4051"/>
                </a:lnTo>
                <a:lnTo>
                  <a:pt x="3479" y="6032"/>
                </a:lnTo>
                <a:lnTo>
                  <a:pt x="2705" y="7988"/>
                </a:lnTo>
                <a:lnTo>
                  <a:pt x="2006" y="9982"/>
                </a:lnTo>
                <a:lnTo>
                  <a:pt x="1308" y="11836"/>
                </a:lnTo>
                <a:lnTo>
                  <a:pt x="1028" y="12738"/>
                </a:lnTo>
                <a:lnTo>
                  <a:pt x="662" y="13779"/>
                </a:lnTo>
                <a:lnTo>
                  <a:pt x="217" y="15189"/>
                </a:lnTo>
                <a:lnTo>
                  <a:pt x="0" y="16040"/>
                </a:lnTo>
                <a:lnTo>
                  <a:pt x="635" y="15189"/>
                </a:lnTo>
                <a:lnTo>
                  <a:pt x="1409" y="13779"/>
                </a:lnTo>
                <a:lnTo>
                  <a:pt x="2247" y="12382"/>
                </a:lnTo>
                <a:lnTo>
                  <a:pt x="3124" y="10452"/>
                </a:lnTo>
                <a:lnTo>
                  <a:pt x="3924" y="8432"/>
                </a:lnTo>
                <a:lnTo>
                  <a:pt x="4279" y="7429"/>
                </a:lnTo>
                <a:lnTo>
                  <a:pt x="4559" y="6388"/>
                </a:lnTo>
                <a:lnTo>
                  <a:pt x="4876" y="5422"/>
                </a:lnTo>
                <a:lnTo>
                  <a:pt x="5156" y="4470"/>
                </a:lnTo>
                <a:lnTo>
                  <a:pt x="5232" y="3505"/>
                </a:lnTo>
                <a:lnTo>
                  <a:pt x="5439" y="2552"/>
                </a:lnTo>
                <a:lnTo>
                  <a:pt x="547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9" name="object 2739"/>
          <p:cNvSpPr/>
          <p:nvPr/>
        </p:nvSpPr>
        <p:spPr>
          <a:xfrm>
            <a:off x="6430797" y="6287668"/>
            <a:ext cx="22402" cy="29578"/>
          </a:xfrm>
          <a:prstGeom prst="rect">
            <a:avLst/>
          </a:prstGeom>
          <a:blipFill>
            <a:blip r:embed="rId3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0" name="object 2740"/>
          <p:cNvSpPr/>
          <p:nvPr/>
        </p:nvSpPr>
        <p:spPr>
          <a:xfrm>
            <a:off x="6431371" y="6306893"/>
            <a:ext cx="15875" cy="7620"/>
          </a:xfrm>
          <a:custGeom>
            <a:avLst/>
            <a:gdLst/>
            <a:ahLst/>
            <a:cxnLst/>
            <a:rect l="l" t="t" r="r" b="b"/>
            <a:pathLst>
              <a:path w="15875" h="7620">
                <a:moveTo>
                  <a:pt x="15354" y="0"/>
                </a:moveTo>
                <a:lnTo>
                  <a:pt x="12966" y="1206"/>
                </a:lnTo>
                <a:lnTo>
                  <a:pt x="11531" y="1854"/>
                </a:lnTo>
                <a:lnTo>
                  <a:pt x="9626" y="2755"/>
                </a:lnTo>
                <a:lnTo>
                  <a:pt x="7683" y="3556"/>
                </a:lnTo>
                <a:lnTo>
                  <a:pt x="5753" y="4457"/>
                </a:lnTo>
                <a:lnTo>
                  <a:pt x="3962" y="5232"/>
                </a:lnTo>
                <a:lnTo>
                  <a:pt x="3124" y="5664"/>
                </a:lnTo>
                <a:lnTo>
                  <a:pt x="2374" y="5981"/>
                </a:lnTo>
                <a:lnTo>
                  <a:pt x="952" y="6680"/>
                </a:lnTo>
                <a:lnTo>
                  <a:pt x="0" y="7213"/>
                </a:lnTo>
                <a:lnTo>
                  <a:pt x="1066" y="7086"/>
                </a:lnTo>
                <a:lnTo>
                  <a:pt x="2641" y="6667"/>
                </a:lnTo>
                <a:lnTo>
                  <a:pt x="4216" y="6286"/>
                </a:lnTo>
                <a:lnTo>
                  <a:pt x="6210" y="5562"/>
                </a:lnTo>
                <a:lnTo>
                  <a:pt x="8204" y="4737"/>
                </a:lnTo>
                <a:lnTo>
                  <a:pt x="9182" y="4305"/>
                </a:lnTo>
                <a:lnTo>
                  <a:pt x="10121" y="3771"/>
                </a:lnTo>
                <a:lnTo>
                  <a:pt x="11925" y="2870"/>
                </a:lnTo>
                <a:lnTo>
                  <a:pt x="12661" y="2247"/>
                </a:lnTo>
                <a:lnTo>
                  <a:pt x="14020" y="1384"/>
                </a:lnTo>
                <a:lnTo>
                  <a:pt x="14478" y="825"/>
                </a:lnTo>
                <a:lnTo>
                  <a:pt x="14820" y="520"/>
                </a:lnTo>
                <a:lnTo>
                  <a:pt x="15138" y="177"/>
                </a:lnTo>
                <a:lnTo>
                  <a:pt x="1535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1" name="object 2741"/>
          <p:cNvSpPr/>
          <p:nvPr/>
        </p:nvSpPr>
        <p:spPr>
          <a:xfrm>
            <a:off x="6410121" y="6279642"/>
            <a:ext cx="65849" cy="44830"/>
          </a:xfrm>
          <a:prstGeom prst="rect">
            <a:avLst/>
          </a:prstGeom>
          <a:blipFill>
            <a:blip r:embed="rId3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2" name="object 2742"/>
          <p:cNvSpPr/>
          <p:nvPr/>
        </p:nvSpPr>
        <p:spPr>
          <a:xfrm>
            <a:off x="6449094" y="6284990"/>
            <a:ext cx="19050" cy="8890"/>
          </a:xfrm>
          <a:custGeom>
            <a:avLst/>
            <a:gdLst/>
            <a:ahLst/>
            <a:cxnLst/>
            <a:rect l="l" t="t" r="r" b="b"/>
            <a:pathLst>
              <a:path w="19050" h="8889">
                <a:moveTo>
                  <a:pt x="18884" y="0"/>
                </a:moveTo>
                <a:lnTo>
                  <a:pt x="18059" y="393"/>
                </a:lnTo>
                <a:lnTo>
                  <a:pt x="16827" y="1066"/>
                </a:lnTo>
                <a:lnTo>
                  <a:pt x="15963" y="1485"/>
                </a:lnTo>
                <a:lnTo>
                  <a:pt x="14173" y="2286"/>
                </a:lnTo>
                <a:lnTo>
                  <a:pt x="11861" y="3390"/>
                </a:lnTo>
                <a:lnTo>
                  <a:pt x="9448" y="4394"/>
                </a:lnTo>
                <a:lnTo>
                  <a:pt x="7086" y="5473"/>
                </a:lnTo>
                <a:lnTo>
                  <a:pt x="4838" y="6438"/>
                </a:lnTo>
                <a:lnTo>
                  <a:pt x="3822" y="6985"/>
                </a:lnTo>
                <a:lnTo>
                  <a:pt x="2921" y="7378"/>
                </a:lnTo>
                <a:lnTo>
                  <a:pt x="1168" y="8216"/>
                </a:lnTo>
                <a:lnTo>
                  <a:pt x="0" y="8890"/>
                </a:lnTo>
                <a:lnTo>
                  <a:pt x="1320" y="8724"/>
                </a:lnTo>
                <a:lnTo>
                  <a:pt x="5156" y="7734"/>
                </a:lnTo>
                <a:lnTo>
                  <a:pt x="7658" y="6845"/>
                </a:lnTo>
                <a:lnTo>
                  <a:pt x="11303" y="5321"/>
                </a:lnTo>
                <a:lnTo>
                  <a:pt x="12458" y="4635"/>
                </a:lnTo>
                <a:lnTo>
                  <a:pt x="14668" y="3530"/>
                </a:lnTo>
                <a:lnTo>
                  <a:pt x="15595" y="2781"/>
                </a:lnTo>
                <a:lnTo>
                  <a:pt x="17272" y="1701"/>
                </a:lnTo>
                <a:lnTo>
                  <a:pt x="17805" y="1003"/>
                </a:lnTo>
                <a:lnTo>
                  <a:pt x="18249" y="647"/>
                </a:lnTo>
                <a:lnTo>
                  <a:pt x="1888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3" name="object 2743"/>
          <p:cNvSpPr/>
          <p:nvPr/>
        </p:nvSpPr>
        <p:spPr>
          <a:xfrm>
            <a:off x="6448412" y="6279883"/>
            <a:ext cx="23951" cy="15493"/>
          </a:xfrm>
          <a:prstGeom prst="rect">
            <a:avLst/>
          </a:prstGeom>
          <a:blipFill>
            <a:blip r:embed="rId3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4" name="object 2744"/>
          <p:cNvSpPr/>
          <p:nvPr/>
        </p:nvSpPr>
        <p:spPr>
          <a:xfrm>
            <a:off x="6414046" y="6307518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99" y="0"/>
                </a:moveTo>
                <a:lnTo>
                  <a:pt x="4638" y="2717"/>
                </a:lnTo>
                <a:lnTo>
                  <a:pt x="4152" y="4038"/>
                </a:lnTo>
                <a:lnTo>
                  <a:pt x="3492" y="6032"/>
                </a:lnTo>
                <a:lnTo>
                  <a:pt x="2730" y="8000"/>
                </a:lnTo>
                <a:lnTo>
                  <a:pt x="2019" y="9982"/>
                </a:lnTo>
                <a:lnTo>
                  <a:pt x="1320" y="11836"/>
                </a:lnTo>
                <a:lnTo>
                  <a:pt x="1041" y="12738"/>
                </a:lnTo>
                <a:lnTo>
                  <a:pt x="266" y="14998"/>
                </a:lnTo>
                <a:lnTo>
                  <a:pt x="0" y="16040"/>
                </a:lnTo>
                <a:lnTo>
                  <a:pt x="660" y="15176"/>
                </a:lnTo>
                <a:lnTo>
                  <a:pt x="1422" y="13766"/>
                </a:lnTo>
                <a:lnTo>
                  <a:pt x="2260" y="12382"/>
                </a:lnTo>
                <a:lnTo>
                  <a:pt x="3136" y="10439"/>
                </a:lnTo>
                <a:lnTo>
                  <a:pt x="3924" y="8432"/>
                </a:lnTo>
                <a:lnTo>
                  <a:pt x="4292" y="7429"/>
                </a:lnTo>
                <a:lnTo>
                  <a:pt x="4559" y="6388"/>
                </a:lnTo>
                <a:lnTo>
                  <a:pt x="4889" y="5422"/>
                </a:lnTo>
                <a:lnTo>
                  <a:pt x="5181" y="4470"/>
                </a:lnTo>
                <a:lnTo>
                  <a:pt x="5232" y="3492"/>
                </a:lnTo>
                <a:lnTo>
                  <a:pt x="5451" y="2552"/>
                </a:lnTo>
                <a:lnTo>
                  <a:pt x="549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5" name="object 2745"/>
          <p:cNvSpPr/>
          <p:nvPr/>
        </p:nvSpPr>
        <p:spPr>
          <a:xfrm>
            <a:off x="6411950" y="6294615"/>
            <a:ext cx="25272" cy="29844"/>
          </a:xfrm>
          <a:prstGeom prst="rect">
            <a:avLst/>
          </a:prstGeom>
          <a:blipFill>
            <a:blip r:embed="rId3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6" name="object 2746"/>
          <p:cNvSpPr/>
          <p:nvPr/>
        </p:nvSpPr>
        <p:spPr>
          <a:xfrm>
            <a:off x="6427279" y="6298824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99" y="0"/>
                </a:moveTo>
                <a:lnTo>
                  <a:pt x="4711" y="2552"/>
                </a:lnTo>
                <a:lnTo>
                  <a:pt x="3492" y="6045"/>
                </a:lnTo>
                <a:lnTo>
                  <a:pt x="2717" y="7988"/>
                </a:lnTo>
                <a:lnTo>
                  <a:pt x="2019" y="9982"/>
                </a:lnTo>
                <a:lnTo>
                  <a:pt x="1651" y="10922"/>
                </a:lnTo>
                <a:lnTo>
                  <a:pt x="1320" y="11836"/>
                </a:lnTo>
                <a:lnTo>
                  <a:pt x="1054" y="12725"/>
                </a:lnTo>
                <a:lnTo>
                  <a:pt x="266" y="14998"/>
                </a:lnTo>
                <a:lnTo>
                  <a:pt x="0" y="16040"/>
                </a:lnTo>
                <a:lnTo>
                  <a:pt x="647" y="15189"/>
                </a:lnTo>
                <a:lnTo>
                  <a:pt x="1422" y="13779"/>
                </a:lnTo>
                <a:lnTo>
                  <a:pt x="2260" y="12382"/>
                </a:lnTo>
                <a:lnTo>
                  <a:pt x="3136" y="10452"/>
                </a:lnTo>
                <a:lnTo>
                  <a:pt x="3924" y="8445"/>
                </a:lnTo>
                <a:lnTo>
                  <a:pt x="4292" y="7429"/>
                </a:lnTo>
                <a:lnTo>
                  <a:pt x="4559" y="6388"/>
                </a:lnTo>
                <a:lnTo>
                  <a:pt x="4889" y="5422"/>
                </a:lnTo>
                <a:lnTo>
                  <a:pt x="5156" y="4470"/>
                </a:lnTo>
                <a:lnTo>
                  <a:pt x="5257" y="3505"/>
                </a:lnTo>
                <a:lnTo>
                  <a:pt x="5442" y="2552"/>
                </a:lnTo>
                <a:lnTo>
                  <a:pt x="549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7" name="object 2747"/>
          <p:cNvSpPr/>
          <p:nvPr/>
        </p:nvSpPr>
        <p:spPr>
          <a:xfrm>
            <a:off x="6418770" y="6295765"/>
            <a:ext cx="22364" cy="32148"/>
          </a:xfrm>
          <a:prstGeom prst="rect">
            <a:avLst/>
          </a:prstGeom>
          <a:blipFill>
            <a:blip r:embed="rId3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8" name="object 2748"/>
          <p:cNvSpPr/>
          <p:nvPr/>
        </p:nvSpPr>
        <p:spPr>
          <a:xfrm>
            <a:off x="6419316" y="6317558"/>
            <a:ext cx="15875" cy="7620"/>
          </a:xfrm>
          <a:custGeom>
            <a:avLst/>
            <a:gdLst/>
            <a:ahLst/>
            <a:cxnLst/>
            <a:rect l="l" t="t" r="r" b="b"/>
            <a:pathLst>
              <a:path w="15875" h="7620">
                <a:moveTo>
                  <a:pt x="15341" y="0"/>
                </a:moveTo>
                <a:lnTo>
                  <a:pt x="12966" y="1206"/>
                </a:lnTo>
                <a:lnTo>
                  <a:pt x="11531" y="1854"/>
                </a:lnTo>
                <a:lnTo>
                  <a:pt x="9639" y="2755"/>
                </a:lnTo>
                <a:lnTo>
                  <a:pt x="7670" y="3556"/>
                </a:lnTo>
                <a:lnTo>
                  <a:pt x="5765" y="4445"/>
                </a:lnTo>
                <a:lnTo>
                  <a:pt x="4838" y="4838"/>
                </a:lnTo>
                <a:lnTo>
                  <a:pt x="3962" y="5245"/>
                </a:lnTo>
                <a:lnTo>
                  <a:pt x="3124" y="5664"/>
                </a:lnTo>
                <a:lnTo>
                  <a:pt x="2387" y="5981"/>
                </a:lnTo>
                <a:lnTo>
                  <a:pt x="939" y="6692"/>
                </a:lnTo>
                <a:lnTo>
                  <a:pt x="0" y="7226"/>
                </a:lnTo>
                <a:lnTo>
                  <a:pt x="1092" y="7086"/>
                </a:lnTo>
                <a:lnTo>
                  <a:pt x="2628" y="6667"/>
                </a:lnTo>
                <a:lnTo>
                  <a:pt x="4203" y="6286"/>
                </a:lnTo>
                <a:lnTo>
                  <a:pt x="6223" y="5575"/>
                </a:lnTo>
                <a:lnTo>
                  <a:pt x="9194" y="4318"/>
                </a:lnTo>
                <a:lnTo>
                  <a:pt x="11010" y="3314"/>
                </a:lnTo>
                <a:lnTo>
                  <a:pt x="11925" y="2870"/>
                </a:lnTo>
                <a:lnTo>
                  <a:pt x="12674" y="2247"/>
                </a:lnTo>
                <a:lnTo>
                  <a:pt x="14020" y="1384"/>
                </a:lnTo>
                <a:lnTo>
                  <a:pt x="14478" y="825"/>
                </a:lnTo>
                <a:lnTo>
                  <a:pt x="14820" y="533"/>
                </a:lnTo>
                <a:lnTo>
                  <a:pt x="1534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9" name="object 2749"/>
          <p:cNvSpPr/>
          <p:nvPr/>
        </p:nvSpPr>
        <p:spPr>
          <a:xfrm>
            <a:off x="6396456" y="6313418"/>
            <a:ext cx="41757" cy="22331"/>
          </a:xfrm>
          <a:prstGeom prst="rect">
            <a:avLst/>
          </a:prstGeom>
          <a:blipFill>
            <a:blip r:embed="rId3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0" name="object 2750"/>
          <p:cNvSpPr/>
          <p:nvPr/>
        </p:nvSpPr>
        <p:spPr>
          <a:xfrm>
            <a:off x="6397463" y="6326211"/>
            <a:ext cx="19685" cy="4445"/>
          </a:xfrm>
          <a:custGeom>
            <a:avLst/>
            <a:gdLst/>
            <a:ahLst/>
            <a:cxnLst/>
            <a:rect l="l" t="t" r="r" b="b"/>
            <a:pathLst>
              <a:path w="19685" h="4445">
                <a:moveTo>
                  <a:pt x="14097" y="76"/>
                </a:moveTo>
                <a:lnTo>
                  <a:pt x="11811" y="469"/>
                </a:lnTo>
                <a:lnTo>
                  <a:pt x="10566" y="622"/>
                </a:lnTo>
                <a:lnTo>
                  <a:pt x="9334" y="888"/>
                </a:lnTo>
                <a:lnTo>
                  <a:pt x="6934" y="1485"/>
                </a:lnTo>
                <a:lnTo>
                  <a:pt x="4546" y="2222"/>
                </a:lnTo>
                <a:lnTo>
                  <a:pt x="2844" y="2946"/>
                </a:lnTo>
                <a:lnTo>
                  <a:pt x="1104" y="3644"/>
                </a:lnTo>
                <a:lnTo>
                  <a:pt x="0" y="4267"/>
                </a:lnTo>
                <a:lnTo>
                  <a:pt x="1270" y="4102"/>
                </a:lnTo>
                <a:lnTo>
                  <a:pt x="3060" y="3746"/>
                </a:lnTo>
                <a:lnTo>
                  <a:pt x="3975" y="3543"/>
                </a:lnTo>
                <a:lnTo>
                  <a:pt x="5041" y="3390"/>
                </a:lnTo>
                <a:lnTo>
                  <a:pt x="7289" y="2857"/>
                </a:lnTo>
                <a:lnTo>
                  <a:pt x="8483" y="2603"/>
                </a:lnTo>
                <a:lnTo>
                  <a:pt x="9690" y="2374"/>
                </a:lnTo>
                <a:lnTo>
                  <a:pt x="12052" y="1752"/>
                </a:lnTo>
                <a:lnTo>
                  <a:pt x="14439" y="1282"/>
                </a:lnTo>
                <a:lnTo>
                  <a:pt x="16230" y="888"/>
                </a:lnTo>
                <a:lnTo>
                  <a:pt x="19291" y="368"/>
                </a:lnTo>
                <a:lnTo>
                  <a:pt x="18427" y="241"/>
                </a:lnTo>
                <a:lnTo>
                  <a:pt x="17894" y="228"/>
                </a:lnTo>
                <a:lnTo>
                  <a:pt x="17538" y="126"/>
                </a:lnTo>
                <a:lnTo>
                  <a:pt x="15227" y="126"/>
                </a:lnTo>
                <a:lnTo>
                  <a:pt x="14097" y="76"/>
                </a:lnTo>
                <a:close/>
              </a:path>
              <a:path w="19685" h="4445">
                <a:moveTo>
                  <a:pt x="17094" y="0"/>
                </a:moveTo>
                <a:lnTo>
                  <a:pt x="15227" y="126"/>
                </a:lnTo>
                <a:lnTo>
                  <a:pt x="17538" y="126"/>
                </a:lnTo>
                <a:lnTo>
                  <a:pt x="170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1" name="object 2751"/>
          <p:cNvSpPr/>
          <p:nvPr/>
        </p:nvSpPr>
        <p:spPr>
          <a:xfrm>
            <a:off x="6384924" y="6321760"/>
            <a:ext cx="35573" cy="24670"/>
          </a:xfrm>
          <a:prstGeom prst="rect">
            <a:avLst/>
          </a:prstGeom>
          <a:blipFill>
            <a:blip r:embed="rId3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2" name="object 2752"/>
          <p:cNvSpPr/>
          <p:nvPr/>
        </p:nvSpPr>
        <p:spPr>
          <a:xfrm>
            <a:off x="6385991" y="6334215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17780" y="0"/>
                </a:moveTo>
                <a:lnTo>
                  <a:pt x="17475" y="12"/>
                </a:lnTo>
                <a:lnTo>
                  <a:pt x="16395" y="152"/>
                </a:lnTo>
                <a:lnTo>
                  <a:pt x="15529" y="152"/>
                </a:lnTo>
                <a:lnTo>
                  <a:pt x="13792" y="698"/>
                </a:lnTo>
                <a:lnTo>
                  <a:pt x="12700" y="914"/>
                </a:lnTo>
                <a:lnTo>
                  <a:pt x="10541" y="1854"/>
                </a:lnTo>
                <a:lnTo>
                  <a:pt x="2438" y="6400"/>
                </a:lnTo>
                <a:lnTo>
                  <a:pt x="914" y="7480"/>
                </a:lnTo>
                <a:lnTo>
                  <a:pt x="0" y="8343"/>
                </a:lnTo>
                <a:lnTo>
                  <a:pt x="1168" y="7886"/>
                </a:lnTo>
                <a:lnTo>
                  <a:pt x="2870" y="7124"/>
                </a:lnTo>
                <a:lnTo>
                  <a:pt x="3695" y="6718"/>
                </a:lnTo>
                <a:lnTo>
                  <a:pt x="4686" y="6311"/>
                </a:lnTo>
                <a:lnTo>
                  <a:pt x="6731" y="5245"/>
                </a:lnTo>
                <a:lnTo>
                  <a:pt x="8940" y="4191"/>
                </a:lnTo>
                <a:lnTo>
                  <a:pt x="11112" y="3048"/>
                </a:lnTo>
                <a:lnTo>
                  <a:pt x="14947" y="1219"/>
                </a:lnTo>
                <a:lnTo>
                  <a:pt x="17425" y="152"/>
                </a:lnTo>
                <a:lnTo>
                  <a:pt x="15570" y="139"/>
                </a:lnTo>
                <a:lnTo>
                  <a:pt x="17455" y="139"/>
                </a:lnTo>
                <a:lnTo>
                  <a:pt x="1778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3" name="object 2753"/>
          <p:cNvSpPr/>
          <p:nvPr/>
        </p:nvSpPr>
        <p:spPr>
          <a:xfrm>
            <a:off x="6364922" y="6329927"/>
            <a:ext cx="42202" cy="24288"/>
          </a:xfrm>
          <a:prstGeom prst="rect">
            <a:avLst/>
          </a:prstGeom>
          <a:blipFill>
            <a:blip r:embed="rId3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4" name="object 2754"/>
          <p:cNvSpPr/>
          <p:nvPr/>
        </p:nvSpPr>
        <p:spPr>
          <a:xfrm>
            <a:off x="6368888" y="6335698"/>
            <a:ext cx="7620" cy="17780"/>
          </a:xfrm>
          <a:custGeom>
            <a:avLst/>
            <a:gdLst/>
            <a:ahLst/>
            <a:cxnLst/>
            <a:rect l="l" t="t" r="r" b="b"/>
            <a:pathLst>
              <a:path w="7620" h="17779">
                <a:moveTo>
                  <a:pt x="7416" y="0"/>
                </a:moveTo>
                <a:lnTo>
                  <a:pt x="6225" y="3035"/>
                </a:lnTo>
                <a:lnTo>
                  <a:pt x="5613" y="4419"/>
                </a:lnTo>
                <a:lnTo>
                  <a:pt x="4724" y="6578"/>
                </a:lnTo>
                <a:lnTo>
                  <a:pt x="3695" y="8712"/>
                </a:lnTo>
                <a:lnTo>
                  <a:pt x="2755" y="10896"/>
                </a:lnTo>
                <a:lnTo>
                  <a:pt x="1803" y="12903"/>
                </a:lnTo>
                <a:lnTo>
                  <a:pt x="1447" y="13893"/>
                </a:lnTo>
                <a:lnTo>
                  <a:pt x="1066" y="14693"/>
                </a:lnTo>
                <a:lnTo>
                  <a:pt x="381" y="16357"/>
                </a:lnTo>
                <a:lnTo>
                  <a:pt x="0" y="17513"/>
                </a:lnTo>
                <a:lnTo>
                  <a:pt x="787" y="16586"/>
                </a:lnTo>
                <a:lnTo>
                  <a:pt x="1790" y="15074"/>
                </a:lnTo>
                <a:lnTo>
                  <a:pt x="2819" y="13576"/>
                </a:lnTo>
                <a:lnTo>
                  <a:pt x="3962" y="11480"/>
                </a:lnTo>
                <a:lnTo>
                  <a:pt x="5511" y="8229"/>
                </a:lnTo>
                <a:lnTo>
                  <a:pt x="5880" y="7073"/>
                </a:lnTo>
                <a:lnTo>
                  <a:pt x="6705" y="4965"/>
                </a:lnTo>
                <a:lnTo>
                  <a:pt x="6870" y="3898"/>
                </a:lnTo>
                <a:lnTo>
                  <a:pt x="7190" y="2781"/>
                </a:lnTo>
                <a:lnTo>
                  <a:pt x="74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5" name="object 2755"/>
          <p:cNvSpPr/>
          <p:nvPr/>
        </p:nvSpPr>
        <p:spPr>
          <a:xfrm>
            <a:off x="6370104" y="6348482"/>
            <a:ext cx="19685" cy="9525"/>
          </a:xfrm>
          <a:custGeom>
            <a:avLst/>
            <a:gdLst/>
            <a:ahLst/>
            <a:cxnLst/>
            <a:rect l="l" t="t" r="r" b="b"/>
            <a:pathLst>
              <a:path w="19685" h="9525">
                <a:moveTo>
                  <a:pt x="19545" y="0"/>
                </a:moveTo>
                <a:lnTo>
                  <a:pt x="19227" y="12"/>
                </a:lnTo>
                <a:lnTo>
                  <a:pt x="18643" y="76"/>
                </a:lnTo>
                <a:lnTo>
                  <a:pt x="18046" y="177"/>
                </a:lnTo>
                <a:lnTo>
                  <a:pt x="17054" y="177"/>
                </a:lnTo>
                <a:lnTo>
                  <a:pt x="15176" y="787"/>
                </a:lnTo>
                <a:lnTo>
                  <a:pt x="13970" y="1003"/>
                </a:lnTo>
                <a:lnTo>
                  <a:pt x="11607" y="2031"/>
                </a:lnTo>
                <a:lnTo>
                  <a:pt x="2679" y="7035"/>
                </a:lnTo>
                <a:lnTo>
                  <a:pt x="1003" y="8242"/>
                </a:lnTo>
                <a:lnTo>
                  <a:pt x="0" y="9169"/>
                </a:lnTo>
                <a:lnTo>
                  <a:pt x="1282" y="8674"/>
                </a:lnTo>
                <a:lnTo>
                  <a:pt x="3136" y="7848"/>
                </a:lnTo>
                <a:lnTo>
                  <a:pt x="4038" y="7378"/>
                </a:lnTo>
                <a:lnTo>
                  <a:pt x="5130" y="6921"/>
                </a:lnTo>
                <a:lnTo>
                  <a:pt x="6273" y="6349"/>
                </a:lnTo>
                <a:lnTo>
                  <a:pt x="7391" y="5753"/>
                </a:lnTo>
                <a:lnTo>
                  <a:pt x="9829" y="4622"/>
                </a:lnTo>
                <a:lnTo>
                  <a:pt x="12217" y="3340"/>
                </a:lnTo>
                <a:lnTo>
                  <a:pt x="14643" y="2222"/>
                </a:lnTo>
                <a:lnTo>
                  <a:pt x="16446" y="1333"/>
                </a:lnTo>
                <a:lnTo>
                  <a:pt x="17360" y="914"/>
                </a:lnTo>
                <a:lnTo>
                  <a:pt x="18694" y="393"/>
                </a:lnTo>
                <a:lnTo>
                  <a:pt x="19161" y="177"/>
                </a:lnTo>
                <a:lnTo>
                  <a:pt x="18046" y="177"/>
                </a:lnTo>
                <a:lnTo>
                  <a:pt x="17132" y="152"/>
                </a:lnTo>
                <a:lnTo>
                  <a:pt x="19215" y="152"/>
                </a:lnTo>
                <a:lnTo>
                  <a:pt x="1954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6" name="object 2756"/>
          <p:cNvSpPr/>
          <p:nvPr/>
        </p:nvSpPr>
        <p:spPr>
          <a:xfrm>
            <a:off x="6363652" y="6343759"/>
            <a:ext cx="29705" cy="26929"/>
          </a:xfrm>
          <a:prstGeom prst="rect">
            <a:avLst/>
          </a:prstGeom>
          <a:blipFill>
            <a:blip r:embed="rId3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7" name="object 2757"/>
          <p:cNvSpPr/>
          <p:nvPr/>
        </p:nvSpPr>
        <p:spPr>
          <a:xfrm>
            <a:off x="6364399" y="6364028"/>
            <a:ext cx="16510" cy="1905"/>
          </a:xfrm>
          <a:custGeom>
            <a:avLst/>
            <a:gdLst/>
            <a:ahLst/>
            <a:cxnLst/>
            <a:rect l="l" t="t" r="r" b="b"/>
            <a:pathLst>
              <a:path w="16510" h="1904">
                <a:moveTo>
                  <a:pt x="15490" y="1168"/>
                </a:moveTo>
                <a:lnTo>
                  <a:pt x="10007" y="1168"/>
                </a:lnTo>
                <a:lnTo>
                  <a:pt x="11976" y="1231"/>
                </a:lnTo>
                <a:lnTo>
                  <a:pt x="13474" y="1231"/>
                </a:lnTo>
                <a:lnTo>
                  <a:pt x="15976" y="1358"/>
                </a:lnTo>
                <a:lnTo>
                  <a:pt x="15490" y="1168"/>
                </a:lnTo>
                <a:close/>
              </a:path>
              <a:path w="16510" h="1904">
                <a:moveTo>
                  <a:pt x="9029" y="0"/>
                </a:moveTo>
                <a:lnTo>
                  <a:pt x="6007" y="63"/>
                </a:lnTo>
                <a:lnTo>
                  <a:pt x="3962" y="215"/>
                </a:lnTo>
                <a:lnTo>
                  <a:pt x="977" y="736"/>
                </a:lnTo>
                <a:lnTo>
                  <a:pt x="0" y="1016"/>
                </a:lnTo>
                <a:lnTo>
                  <a:pt x="1016" y="1117"/>
                </a:lnTo>
                <a:lnTo>
                  <a:pt x="4025" y="1231"/>
                </a:lnTo>
                <a:lnTo>
                  <a:pt x="6032" y="1193"/>
                </a:lnTo>
                <a:lnTo>
                  <a:pt x="9215" y="1193"/>
                </a:lnTo>
                <a:lnTo>
                  <a:pt x="10007" y="1168"/>
                </a:lnTo>
                <a:lnTo>
                  <a:pt x="15490" y="1168"/>
                </a:lnTo>
                <a:lnTo>
                  <a:pt x="14922" y="977"/>
                </a:lnTo>
                <a:lnTo>
                  <a:pt x="14312" y="673"/>
                </a:lnTo>
                <a:lnTo>
                  <a:pt x="12814" y="431"/>
                </a:lnTo>
                <a:lnTo>
                  <a:pt x="11925" y="203"/>
                </a:lnTo>
                <a:lnTo>
                  <a:pt x="10985" y="139"/>
                </a:lnTo>
                <a:lnTo>
                  <a:pt x="10045" y="114"/>
                </a:lnTo>
                <a:lnTo>
                  <a:pt x="9029" y="0"/>
                </a:lnTo>
                <a:close/>
              </a:path>
              <a:path w="16510" h="1904">
                <a:moveTo>
                  <a:pt x="9215" y="1193"/>
                </a:moveTo>
                <a:lnTo>
                  <a:pt x="6032" y="1193"/>
                </a:lnTo>
                <a:lnTo>
                  <a:pt x="8026" y="1231"/>
                </a:lnTo>
                <a:lnTo>
                  <a:pt x="9215" y="1193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8" name="object 2758"/>
          <p:cNvSpPr/>
          <p:nvPr/>
        </p:nvSpPr>
        <p:spPr>
          <a:xfrm>
            <a:off x="6317259" y="6358788"/>
            <a:ext cx="66370" cy="22555"/>
          </a:xfrm>
          <a:prstGeom prst="rect">
            <a:avLst/>
          </a:prstGeom>
          <a:blipFill>
            <a:blip r:embed="rId3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9" name="object 2759"/>
          <p:cNvSpPr/>
          <p:nvPr/>
        </p:nvSpPr>
        <p:spPr>
          <a:xfrm>
            <a:off x="5775709" y="5717864"/>
            <a:ext cx="200025" cy="53340"/>
          </a:xfrm>
          <a:custGeom>
            <a:avLst/>
            <a:gdLst/>
            <a:ahLst/>
            <a:cxnLst/>
            <a:rect l="l" t="t" r="r" b="b"/>
            <a:pathLst>
              <a:path w="200025" h="53339">
                <a:moveTo>
                  <a:pt x="115290" y="76"/>
                </a:moveTo>
                <a:lnTo>
                  <a:pt x="111874" y="88"/>
                </a:lnTo>
                <a:lnTo>
                  <a:pt x="108407" y="292"/>
                </a:lnTo>
                <a:lnTo>
                  <a:pt x="101498" y="457"/>
                </a:lnTo>
                <a:lnTo>
                  <a:pt x="98005" y="634"/>
                </a:lnTo>
                <a:lnTo>
                  <a:pt x="94526" y="977"/>
                </a:lnTo>
                <a:lnTo>
                  <a:pt x="91071" y="1358"/>
                </a:lnTo>
                <a:lnTo>
                  <a:pt x="87500" y="1523"/>
                </a:lnTo>
                <a:lnTo>
                  <a:pt x="73832" y="3746"/>
                </a:lnTo>
                <a:lnTo>
                  <a:pt x="70548" y="4495"/>
                </a:lnTo>
                <a:lnTo>
                  <a:pt x="67246" y="5397"/>
                </a:lnTo>
                <a:lnTo>
                  <a:pt x="63982" y="6197"/>
                </a:lnTo>
                <a:lnTo>
                  <a:pt x="62331" y="6565"/>
                </a:lnTo>
                <a:lnTo>
                  <a:pt x="60731" y="7124"/>
                </a:lnTo>
                <a:lnTo>
                  <a:pt x="59194" y="7734"/>
                </a:lnTo>
                <a:lnTo>
                  <a:pt x="54533" y="9486"/>
                </a:lnTo>
                <a:lnTo>
                  <a:pt x="51396" y="10490"/>
                </a:lnTo>
                <a:lnTo>
                  <a:pt x="48564" y="12103"/>
                </a:lnTo>
                <a:lnTo>
                  <a:pt x="41681" y="15811"/>
                </a:lnTo>
                <a:lnTo>
                  <a:pt x="40297" y="16649"/>
                </a:lnTo>
                <a:lnTo>
                  <a:pt x="38998" y="17602"/>
                </a:lnTo>
                <a:lnTo>
                  <a:pt x="32854" y="21577"/>
                </a:lnTo>
                <a:lnTo>
                  <a:pt x="28435" y="25171"/>
                </a:lnTo>
                <a:lnTo>
                  <a:pt x="24320" y="28397"/>
                </a:lnTo>
                <a:lnTo>
                  <a:pt x="16764" y="34975"/>
                </a:lnTo>
                <a:lnTo>
                  <a:pt x="13792" y="37998"/>
                </a:lnTo>
                <a:lnTo>
                  <a:pt x="10731" y="40932"/>
                </a:lnTo>
                <a:lnTo>
                  <a:pt x="8267" y="43700"/>
                </a:lnTo>
                <a:lnTo>
                  <a:pt x="6172" y="45897"/>
                </a:lnTo>
                <a:lnTo>
                  <a:pt x="2049" y="50520"/>
                </a:lnTo>
                <a:lnTo>
                  <a:pt x="0" y="53187"/>
                </a:lnTo>
                <a:lnTo>
                  <a:pt x="2295" y="50444"/>
                </a:lnTo>
                <a:lnTo>
                  <a:pt x="6413" y="46126"/>
                </a:lnTo>
                <a:lnTo>
                  <a:pt x="8572" y="43992"/>
                </a:lnTo>
                <a:lnTo>
                  <a:pt x="11112" y="41313"/>
                </a:lnTo>
                <a:lnTo>
                  <a:pt x="14274" y="38506"/>
                </a:lnTo>
                <a:lnTo>
                  <a:pt x="17335" y="35598"/>
                </a:lnTo>
                <a:lnTo>
                  <a:pt x="21031" y="32600"/>
                </a:lnTo>
                <a:lnTo>
                  <a:pt x="25006" y="29235"/>
                </a:lnTo>
                <a:lnTo>
                  <a:pt x="29133" y="26123"/>
                </a:lnTo>
                <a:lnTo>
                  <a:pt x="33566" y="22656"/>
                </a:lnTo>
                <a:lnTo>
                  <a:pt x="39903" y="18719"/>
                </a:lnTo>
                <a:lnTo>
                  <a:pt x="41148" y="17818"/>
                </a:lnTo>
                <a:lnTo>
                  <a:pt x="42443" y="17094"/>
                </a:lnTo>
                <a:lnTo>
                  <a:pt x="43776" y="16395"/>
                </a:lnTo>
                <a:lnTo>
                  <a:pt x="45173" y="15697"/>
                </a:lnTo>
                <a:lnTo>
                  <a:pt x="46520" y="14985"/>
                </a:lnTo>
                <a:lnTo>
                  <a:pt x="49301" y="13588"/>
                </a:lnTo>
                <a:lnTo>
                  <a:pt x="52057" y="11976"/>
                </a:lnTo>
                <a:lnTo>
                  <a:pt x="55156" y="11036"/>
                </a:lnTo>
                <a:lnTo>
                  <a:pt x="59728" y="9347"/>
                </a:lnTo>
                <a:lnTo>
                  <a:pt x="61252" y="8750"/>
                </a:lnTo>
                <a:lnTo>
                  <a:pt x="62826" y="8191"/>
                </a:lnTo>
                <a:lnTo>
                  <a:pt x="64452" y="7873"/>
                </a:lnTo>
                <a:lnTo>
                  <a:pt x="67678" y="7099"/>
                </a:lnTo>
                <a:lnTo>
                  <a:pt x="70929" y="6197"/>
                </a:lnTo>
                <a:lnTo>
                  <a:pt x="74256" y="5499"/>
                </a:lnTo>
                <a:lnTo>
                  <a:pt x="87795" y="3378"/>
                </a:lnTo>
                <a:lnTo>
                  <a:pt x="91249" y="3251"/>
                </a:lnTo>
                <a:lnTo>
                  <a:pt x="95161" y="2857"/>
                </a:lnTo>
                <a:lnTo>
                  <a:pt x="98132" y="2527"/>
                </a:lnTo>
                <a:lnTo>
                  <a:pt x="101587" y="2336"/>
                </a:lnTo>
                <a:lnTo>
                  <a:pt x="108470" y="2120"/>
                </a:lnTo>
                <a:lnTo>
                  <a:pt x="111925" y="1892"/>
                </a:lnTo>
                <a:lnTo>
                  <a:pt x="115328" y="1854"/>
                </a:lnTo>
                <a:lnTo>
                  <a:pt x="122148" y="1854"/>
                </a:lnTo>
                <a:lnTo>
                  <a:pt x="128854" y="1701"/>
                </a:lnTo>
                <a:lnTo>
                  <a:pt x="160744" y="1701"/>
                </a:lnTo>
                <a:lnTo>
                  <a:pt x="160108" y="1587"/>
                </a:lnTo>
                <a:lnTo>
                  <a:pt x="157056" y="1511"/>
                </a:lnTo>
                <a:lnTo>
                  <a:pt x="154203" y="1206"/>
                </a:lnTo>
                <a:lnTo>
                  <a:pt x="151193" y="977"/>
                </a:lnTo>
                <a:lnTo>
                  <a:pt x="148145" y="596"/>
                </a:lnTo>
                <a:lnTo>
                  <a:pt x="144983" y="457"/>
                </a:lnTo>
                <a:lnTo>
                  <a:pt x="135407" y="228"/>
                </a:lnTo>
                <a:lnTo>
                  <a:pt x="132156" y="114"/>
                </a:lnTo>
                <a:lnTo>
                  <a:pt x="122148" y="114"/>
                </a:lnTo>
                <a:lnTo>
                  <a:pt x="115290" y="76"/>
                </a:lnTo>
                <a:close/>
              </a:path>
              <a:path w="200025" h="53339">
                <a:moveTo>
                  <a:pt x="160744" y="1701"/>
                </a:moveTo>
                <a:lnTo>
                  <a:pt x="128854" y="1701"/>
                </a:lnTo>
                <a:lnTo>
                  <a:pt x="135382" y="1879"/>
                </a:lnTo>
                <a:lnTo>
                  <a:pt x="144957" y="2019"/>
                </a:lnTo>
                <a:lnTo>
                  <a:pt x="148082" y="2120"/>
                </a:lnTo>
                <a:lnTo>
                  <a:pt x="151104" y="2412"/>
                </a:lnTo>
                <a:lnTo>
                  <a:pt x="154063" y="2603"/>
                </a:lnTo>
                <a:lnTo>
                  <a:pt x="157035" y="2857"/>
                </a:lnTo>
                <a:lnTo>
                  <a:pt x="159931" y="2870"/>
                </a:lnTo>
                <a:lnTo>
                  <a:pt x="162699" y="3314"/>
                </a:lnTo>
                <a:lnTo>
                  <a:pt x="164953" y="3746"/>
                </a:lnTo>
                <a:lnTo>
                  <a:pt x="170637" y="4787"/>
                </a:lnTo>
                <a:lnTo>
                  <a:pt x="171894" y="5054"/>
                </a:lnTo>
                <a:lnTo>
                  <a:pt x="173189" y="5194"/>
                </a:lnTo>
                <a:lnTo>
                  <a:pt x="174358" y="5549"/>
                </a:lnTo>
                <a:lnTo>
                  <a:pt x="180022" y="7442"/>
                </a:lnTo>
                <a:lnTo>
                  <a:pt x="182245" y="7962"/>
                </a:lnTo>
                <a:lnTo>
                  <a:pt x="184150" y="8851"/>
                </a:lnTo>
                <a:lnTo>
                  <a:pt x="191071" y="12268"/>
                </a:lnTo>
                <a:lnTo>
                  <a:pt x="192316" y="13423"/>
                </a:lnTo>
                <a:lnTo>
                  <a:pt x="194881" y="15062"/>
                </a:lnTo>
                <a:lnTo>
                  <a:pt x="196608" y="16852"/>
                </a:lnTo>
                <a:lnTo>
                  <a:pt x="198208" y="18376"/>
                </a:lnTo>
                <a:lnTo>
                  <a:pt x="198628" y="19075"/>
                </a:lnTo>
                <a:lnTo>
                  <a:pt x="199631" y="20358"/>
                </a:lnTo>
                <a:lnTo>
                  <a:pt x="200012" y="21158"/>
                </a:lnTo>
                <a:lnTo>
                  <a:pt x="199669" y="20345"/>
                </a:lnTo>
                <a:lnTo>
                  <a:pt x="198716" y="19024"/>
                </a:lnTo>
                <a:lnTo>
                  <a:pt x="198297" y="18300"/>
                </a:lnTo>
                <a:lnTo>
                  <a:pt x="197528" y="17525"/>
                </a:lnTo>
                <a:lnTo>
                  <a:pt x="195046" y="14846"/>
                </a:lnTo>
                <a:lnTo>
                  <a:pt x="193776" y="13995"/>
                </a:lnTo>
                <a:lnTo>
                  <a:pt x="192532" y="13119"/>
                </a:lnTo>
                <a:lnTo>
                  <a:pt x="191300" y="11912"/>
                </a:lnTo>
                <a:lnTo>
                  <a:pt x="189687" y="11036"/>
                </a:lnTo>
                <a:lnTo>
                  <a:pt x="188061" y="10185"/>
                </a:lnTo>
                <a:lnTo>
                  <a:pt x="184391" y="8191"/>
                </a:lnTo>
                <a:lnTo>
                  <a:pt x="182524" y="7251"/>
                </a:lnTo>
                <a:lnTo>
                  <a:pt x="180314" y="6680"/>
                </a:lnTo>
                <a:lnTo>
                  <a:pt x="178092" y="5803"/>
                </a:lnTo>
                <a:lnTo>
                  <a:pt x="174625" y="4571"/>
                </a:lnTo>
                <a:lnTo>
                  <a:pt x="173431" y="4203"/>
                </a:lnTo>
                <a:lnTo>
                  <a:pt x="172161" y="4025"/>
                </a:lnTo>
                <a:lnTo>
                  <a:pt x="162864" y="2082"/>
                </a:lnTo>
                <a:lnTo>
                  <a:pt x="160744" y="1701"/>
                </a:lnTo>
                <a:close/>
              </a:path>
              <a:path w="200025" h="53339">
                <a:moveTo>
                  <a:pt x="128905" y="0"/>
                </a:moveTo>
                <a:lnTo>
                  <a:pt x="122148" y="114"/>
                </a:lnTo>
                <a:lnTo>
                  <a:pt x="132156" y="114"/>
                </a:lnTo>
                <a:lnTo>
                  <a:pt x="128905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0" name="object 2760"/>
          <p:cNvSpPr/>
          <p:nvPr/>
        </p:nvSpPr>
        <p:spPr>
          <a:xfrm>
            <a:off x="5775705" y="5692787"/>
            <a:ext cx="657720" cy="298589"/>
          </a:xfrm>
          <a:prstGeom prst="rect">
            <a:avLst/>
          </a:prstGeom>
          <a:blipFill>
            <a:blip r:embed="rId3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1" name="object 2761"/>
          <p:cNvSpPr/>
          <p:nvPr/>
        </p:nvSpPr>
        <p:spPr>
          <a:xfrm>
            <a:off x="5792520" y="5692863"/>
            <a:ext cx="196024" cy="72428"/>
          </a:xfrm>
          <a:prstGeom prst="rect">
            <a:avLst/>
          </a:prstGeom>
          <a:blipFill>
            <a:blip r:embed="rId3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2" name="object 2762"/>
          <p:cNvSpPr/>
          <p:nvPr/>
        </p:nvSpPr>
        <p:spPr>
          <a:xfrm>
            <a:off x="6001696" y="5740707"/>
            <a:ext cx="369570" cy="218440"/>
          </a:xfrm>
          <a:custGeom>
            <a:avLst/>
            <a:gdLst/>
            <a:ahLst/>
            <a:cxnLst/>
            <a:rect l="l" t="t" r="r" b="b"/>
            <a:pathLst>
              <a:path w="369570" h="218439">
                <a:moveTo>
                  <a:pt x="312038" y="0"/>
                </a:moveTo>
                <a:lnTo>
                  <a:pt x="270891" y="7441"/>
                </a:lnTo>
                <a:lnTo>
                  <a:pt x="262051" y="10260"/>
                </a:lnTo>
                <a:lnTo>
                  <a:pt x="252922" y="12990"/>
                </a:lnTo>
                <a:lnTo>
                  <a:pt x="243482" y="15441"/>
                </a:lnTo>
                <a:lnTo>
                  <a:pt x="233764" y="17664"/>
                </a:lnTo>
                <a:lnTo>
                  <a:pt x="203317" y="23772"/>
                </a:lnTo>
                <a:lnTo>
                  <a:pt x="192906" y="26020"/>
                </a:lnTo>
                <a:lnTo>
                  <a:pt x="151165" y="38197"/>
                </a:lnTo>
                <a:lnTo>
                  <a:pt x="114249" y="54176"/>
                </a:lnTo>
                <a:lnTo>
                  <a:pt x="76443" y="81122"/>
                </a:lnTo>
                <a:lnTo>
                  <a:pt x="49365" y="111088"/>
                </a:lnTo>
                <a:lnTo>
                  <a:pt x="26784" y="149985"/>
                </a:lnTo>
                <a:lnTo>
                  <a:pt x="10629" y="185316"/>
                </a:lnTo>
                <a:lnTo>
                  <a:pt x="0" y="217879"/>
                </a:lnTo>
                <a:lnTo>
                  <a:pt x="1409" y="212812"/>
                </a:lnTo>
                <a:lnTo>
                  <a:pt x="2311" y="209459"/>
                </a:lnTo>
                <a:lnTo>
                  <a:pt x="3891" y="204671"/>
                </a:lnTo>
                <a:lnTo>
                  <a:pt x="20670" y="164518"/>
                </a:lnTo>
                <a:lnTo>
                  <a:pt x="40246" y="127604"/>
                </a:lnTo>
                <a:lnTo>
                  <a:pt x="62907" y="96635"/>
                </a:lnTo>
                <a:lnTo>
                  <a:pt x="93877" y="69102"/>
                </a:lnTo>
                <a:lnTo>
                  <a:pt x="128142" y="49401"/>
                </a:lnTo>
                <a:lnTo>
                  <a:pt x="172471" y="33088"/>
                </a:lnTo>
                <a:lnTo>
                  <a:pt x="234057" y="19024"/>
                </a:lnTo>
                <a:lnTo>
                  <a:pt x="243805" y="16733"/>
                </a:lnTo>
                <a:lnTo>
                  <a:pt x="253280" y="14219"/>
                </a:lnTo>
                <a:lnTo>
                  <a:pt x="262432" y="11441"/>
                </a:lnTo>
                <a:lnTo>
                  <a:pt x="271254" y="8573"/>
                </a:lnTo>
                <a:lnTo>
                  <a:pt x="279869" y="6010"/>
                </a:lnTo>
                <a:lnTo>
                  <a:pt x="288275" y="3863"/>
                </a:lnTo>
                <a:lnTo>
                  <a:pt x="296468" y="2246"/>
                </a:lnTo>
                <a:lnTo>
                  <a:pt x="304409" y="1293"/>
                </a:lnTo>
                <a:lnTo>
                  <a:pt x="312042" y="908"/>
                </a:lnTo>
                <a:lnTo>
                  <a:pt x="330620" y="908"/>
                </a:lnTo>
                <a:lnTo>
                  <a:pt x="326237" y="569"/>
                </a:lnTo>
                <a:lnTo>
                  <a:pt x="319354" y="142"/>
                </a:lnTo>
                <a:lnTo>
                  <a:pt x="312038" y="0"/>
                </a:lnTo>
                <a:close/>
              </a:path>
              <a:path w="369570" h="218439">
                <a:moveTo>
                  <a:pt x="330620" y="908"/>
                </a:moveTo>
                <a:lnTo>
                  <a:pt x="312042" y="908"/>
                </a:lnTo>
                <a:lnTo>
                  <a:pt x="319318" y="944"/>
                </a:lnTo>
                <a:lnTo>
                  <a:pt x="326186" y="1255"/>
                </a:lnTo>
                <a:lnTo>
                  <a:pt x="335076" y="1801"/>
                </a:lnTo>
                <a:lnTo>
                  <a:pt x="342811" y="2487"/>
                </a:lnTo>
                <a:lnTo>
                  <a:pt x="369227" y="4392"/>
                </a:lnTo>
                <a:lnTo>
                  <a:pt x="342849" y="2055"/>
                </a:lnTo>
                <a:lnTo>
                  <a:pt x="335127" y="1255"/>
                </a:lnTo>
                <a:lnTo>
                  <a:pt x="330620" y="908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3" name="object 2763"/>
          <p:cNvSpPr/>
          <p:nvPr/>
        </p:nvSpPr>
        <p:spPr>
          <a:xfrm>
            <a:off x="6027001" y="5886919"/>
            <a:ext cx="169849" cy="178384"/>
          </a:xfrm>
          <a:prstGeom prst="rect">
            <a:avLst/>
          </a:prstGeom>
          <a:blipFill>
            <a:blip r:embed="rId3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4" name="object 2764"/>
          <p:cNvSpPr/>
          <p:nvPr/>
        </p:nvSpPr>
        <p:spPr>
          <a:xfrm>
            <a:off x="6027006" y="5904738"/>
            <a:ext cx="164109" cy="113144"/>
          </a:xfrm>
          <a:prstGeom prst="rect">
            <a:avLst/>
          </a:prstGeom>
          <a:blipFill>
            <a:blip r:embed="rId3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5" name="object 2765"/>
          <p:cNvSpPr/>
          <p:nvPr/>
        </p:nvSpPr>
        <p:spPr>
          <a:xfrm>
            <a:off x="6027013" y="5886980"/>
            <a:ext cx="167309" cy="178324"/>
          </a:xfrm>
          <a:prstGeom prst="rect">
            <a:avLst/>
          </a:prstGeom>
          <a:blipFill>
            <a:blip r:embed="rId3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6" name="object 2766"/>
          <p:cNvSpPr/>
          <p:nvPr/>
        </p:nvSpPr>
        <p:spPr>
          <a:xfrm>
            <a:off x="5950188" y="5821692"/>
            <a:ext cx="46040" cy="189115"/>
          </a:xfrm>
          <a:prstGeom prst="rect">
            <a:avLst/>
          </a:prstGeom>
          <a:blipFill>
            <a:blip r:embed="rId3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7" name="object 2767"/>
          <p:cNvSpPr/>
          <p:nvPr/>
        </p:nvSpPr>
        <p:spPr>
          <a:xfrm>
            <a:off x="5961608" y="5859524"/>
            <a:ext cx="28575" cy="137795"/>
          </a:xfrm>
          <a:custGeom>
            <a:avLst/>
            <a:gdLst/>
            <a:ahLst/>
            <a:cxnLst/>
            <a:rect l="l" t="t" r="r" b="b"/>
            <a:pathLst>
              <a:path w="28575" h="137795">
                <a:moveTo>
                  <a:pt x="0" y="0"/>
                </a:moveTo>
                <a:lnTo>
                  <a:pt x="914" y="2019"/>
                </a:lnTo>
                <a:lnTo>
                  <a:pt x="2362" y="5613"/>
                </a:lnTo>
                <a:lnTo>
                  <a:pt x="3835" y="9194"/>
                </a:lnTo>
                <a:lnTo>
                  <a:pt x="8001" y="20612"/>
                </a:lnTo>
                <a:lnTo>
                  <a:pt x="9067" y="23736"/>
                </a:lnTo>
                <a:lnTo>
                  <a:pt x="10337" y="27101"/>
                </a:lnTo>
                <a:lnTo>
                  <a:pt x="11468" y="30721"/>
                </a:lnTo>
                <a:lnTo>
                  <a:pt x="13855" y="38150"/>
                </a:lnTo>
                <a:lnTo>
                  <a:pt x="15036" y="42113"/>
                </a:lnTo>
                <a:lnTo>
                  <a:pt x="16268" y="46062"/>
                </a:lnTo>
                <a:lnTo>
                  <a:pt x="18491" y="54381"/>
                </a:lnTo>
                <a:lnTo>
                  <a:pt x="19672" y="58559"/>
                </a:lnTo>
                <a:lnTo>
                  <a:pt x="20497" y="62890"/>
                </a:lnTo>
                <a:lnTo>
                  <a:pt x="21526" y="67195"/>
                </a:lnTo>
                <a:lnTo>
                  <a:pt x="22453" y="71488"/>
                </a:lnTo>
                <a:lnTo>
                  <a:pt x="23241" y="75831"/>
                </a:lnTo>
                <a:lnTo>
                  <a:pt x="24079" y="80111"/>
                </a:lnTo>
                <a:lnTo>
                  <a:pt x="24650" y="84391"/>
                </a:lnTo>
                <a:lnTo>
                  <a:pt x="25374" y="88595"/>
                </a:lnTo>
                <a:lnTo>
                  <a:pt x="25793" y="92697"/>
                </a:lnTo>
                <a:lnTo>
                  <a:pt x="26098" y="96824"/>
                </a:lnTo>
                <a:lnTo>
                  <a:pt x="26644" y="100799"/>
                </a:lnTo>
                <a:lnTo>
                  <a:pt x="26782" y="104508"/>
                </a:lnTo>
                <a:lnTo>
                  <a:pt x="26860" y="108343"/>
                </a:lnTo>
                <a:lnTo>
                  <a:pt x="27038" y="111925"/>
                </a:lnTo>
                <a:lnTo>
                  <a:pt x="27023" y="115265"/>
                </a:lnTo>
                <a:lnTo>
                  <a:pt x="26720" y="121564"/>
                </a:lnTo>
                <a:lnTo>
                  <a:pt x="26619" y="124244"/>
                </a:lnTo>
                <a:lnTo>
                  <a:pt x="26565" y="127012"/>
                </a:lnTo>
                <a:lnTo>
                  <a:pt x="26016" y="129311"/>
                </a:lnTo>
                <a:lnTo>
                  <a:pt x="25837" y="131216"/>
                </a:lnTo>
                <a:lnTo>
                  <a:pt x="25019" y="137210"/>
                </a:lnTo>
                <a:lnTo>
                  <a:pt x="26169" y="131165"/>
                </a:lnTo>
                <a:lnTo>
                  <a:pt x="26473" y="129247"/>
                </a:lnTo>
                <a:lnTo>
                  <a:pt x="27139" y="127012"/>
                </a:lnTo>
                <a:lnTo>
                  <a:pt x="27310" y="124244"/>
                </a:lnTo>
                <a:lnTo>
                  <a:pt x="27800" y="118592"/>
                </a:lnTo>
                <a:lnTo>
                  <a:pt x="28119" y="115227"/>
                </a:lnTo>
                <a:lnTo>
                  <a:pt x="28168" y="100711"/>
                </a:lnTo>
                <a:lnTo>
                  <a:pt x="27762" y="96685"/>
                </a:lnTo>
                <a:lnTo>
                  <a:pt x="27457" y="92532"/>
                </a:lnTo>
                <a:lnTo>
                  <a:pt x="27089" y="88392"/>
                </a:lnTo>
                <a:lnTo>
                  <a:pt x="26377" y="84137"/>
                </a:lnTo>
                <a:lnTo>
                  <a:pt x="25844" y="79806"/>
                </a:lnTo>
                <a:lnTo>
                  <a:pt x="24295" y="71132"/>
                </a:lnTo>
                <a:lnTo>
                  <a:pt x="23393" y="66776"/>
                </a:lnTo>
                <a:lnTo>
                  <a:pt x="22313" y="62471"/>
                </a:lnTo>
                <a:lnTo>
                  <a:pt x="21437" y="58127"/>
                </a:lnTo>
                <a:lnTo>
                  <a:pt x="20205" y="53924"/>
                </a:lnTo>
                <a:lnTo>
                  <a:pt x="17907" y="45567"/>
                </a:lnTo>
                <a:lnTo>
                  <a:pt x="16637" y="41617"/>
                </a:lnTo>
                <a:lnTo>
                  <a:pt x="15430" y="37642"/>
                </a:lnTo>
                <a:lnTo>
                  <a:pt x="12788" y="30264"/>
                </a:lnTo>
                <a:lnTo>
                  <a:pt x="11544" y="26670"/>
                </a:lnTo>
                <a:lnTo>
                  <a:pt x="10198" y="23342"/>
                </a:lnTo>
                <a:lnTo>
                  <a:pt x="9004" y="20231"/>
                </a:lnTo>
                <a:lnTo>
                  <a:pt x="4076" y="7886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8" name="object 2768"/>
          <p:cNvSpPr/>
          <p:nvPr/>
        </p:nvSpPr>
        <p:spPr>
          <a:xfrm>
            <a:off x="5926645" y="5840032"/>
            <a:ext cx="125437" cy="355471"/>
          </a:xfrm>
          <a:prstGeom prst="rect">
            <a:avLst/>
          </a:prstGeom>
          <a:blipFill>
            <a:blip r:embed="rId3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9" name="object 2769"/>
          <p:cNvSpPr/>
          <p:nvPr/>
        </p:nvSpPr>
        <p:spPr>
          <a:xfrm>
            <a:off x="8694522" y="7193597"/>
            <a:ext cx="159664" cy="89649"/>
          </a:xfrm>
          <a:prstGeom prst="rect">
            <a:avLst/>
          </a:prstGeom>
          <a:blipFill>
            <a:blip r:embed="rId3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0" name="object 2770"/>
          <p:cNvSpPr/>
          <p:nvPr/>
        </p:nvSpPr>
        <p:spPr>
          <a:xfrm>
            <a:off x="8701075" y="7201596"/>
            <a:ext cx="125095" cy="76200"/>
          </a:xfrm>
          <a:custGeom>
            <a:avLst/>
            <a:gdLst/>
            <a:ahLst/>
            <a:cxnLst/>
            <a:rect l="l" t="t" r="r" b="b"/>
            <a:pathLst>
              <a:path w="125095" h="76200">
                <a:moveTo>
                  <a:pt x="120091" y="25"/>
                </a:moveTo>
                <a:lnTo>
                  <a:pt x="118046" y="177"/>
                </a:lnTo>
                <a:lnTo>
                  <a:pt x="116027" y="393"/>
                </a:lnTo>
                <a:lnTo>
                  <a:pt x="113512" y="495"/>
                </a:lnTo>
                <a:lnTo>
                  <a:pt x="110705" y="1028"/>
                </a:lnTo>
                <a:lnTo>
                  <a:pt x="107861" y="1422"/>
                </a:lnTo>
                <a:lnTo>
                  <a:pt x="104724" y="2158"/>
                </a:lnTo>
                <a:lnTo>
                  <a:pt x="63030" y="20497"/>
                </a:lnTo>
                <a:lnTo>
                  <a:pt x="30086" y="45364"/>
                </a:lnTo>
                <a:lnTo>
                  <a:pt x="1485" y="74231"/>
                </a:lnTo>
                <a:lnTo>
                  <a:pt x="0" y="76060"/>
                </a:lnTo>
                <a:lnTo>
                  <a:pt x="6197" y="69024"/>
                </a:lnTo>
                <a:lnTo>
                  <a:pt x="16344" y="59359"/>
                </a:lnTo>
                <a:lnTo>
                  <a:pt x="50211" y="30738"/>
                </a:lnTo>
                <a:lnTo>
                  <a:pt x="67602" y="19151"/>
                </a:lnTo>
                <a:lnTo>
                  <a:pt x="71501" y="16776"/>
                </a:lnTo>
                <a:lnTo>
                  <a:pt x="75488" y="14604"/>
                </a:lnTo>
                <a:lnTo>
                  <a:pt x="81330" y="11633"/>
                </a:lnTo>
                <a:lnTo>
                  <a:pt x="83312" y="10756"/>
                </a:lnTo>
                <a:lnTo>
                  <a:pt x="85178" y="9842"/>
                </a:lnTo>
                <a:lnTo>
                  <a:pt x="89001" y="8204"/>
                </a:lnTo>
                <a:lnTo>
                  <a:pt x="90830" y="7391"/>
                </a:lnTo>
                <a:lnTo>
                  <a:pt x="92710" y="6705"/>
                </a:lnTo>
                <a:lnTo>
                  <a:pt x="110794" y="1473"/>
                </a:lnTo>
                <a:lnTo>
                  <a:pt x="113563" y="850"/>
                </a:lnTo>
                <a:lnTo>
                  <a:pt x="116039" y="660"/>
                </a:lnTo>
                <a:lnTo>
                  <a:pt x="118059" y="380"/>
                </a:lnTo>
                <a:lnTo>
                  <a:pt x="120091" y="152"/>
                </a:lnTo>
                <a:lnTo>
                  <a:pt x="121704" y="152"/>
                </a:lnTo>
                <a:lnTo>
                  <a:pt x="122857" y="88"/>
                </a:lnTo>
                <a:lnTo>
                  <a:pt x="121704" y="88"/>
                </a:lnTo>
                <a:lnTo>
                  <a:pt x="120091" y="25"/>
                </a:lnTo>
                <a:close/>
              </a:path>
              <a:path w="125095" h="76200">
                <a:moveTo>
                  <a:pt x="124472" y="0"/>
                </a:moveTo>
                <a:lnTo>
                  <a:pt x="121704" y="88"/>
                </a:lnTo>
                <a:lnTo>
                  <a:pt x="122857" y="88"/>
                </a:lnTo>
                <a:lnTo>
                  <a:pt x="124472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1" name="object 2771"/>
          <p:cNvSpPr/>
          <p:nvPr/>
        </p:nvSpPr>
        <p:spPr>
          <a:xfrm>
            <a:off x="8683772" y="7024110"/>
            <a:ext cx="42545" cy="198755"/>
          </a:xfrm>
          <a:custGeom>
            <a:avLst/>
            <a:gdLst/>
            <a:ahLst/>
            <a:cxnLst/>
            <a:rect l="l" t="t" r="r" b="b"/>
            <a:pathLst>
              <a:path w="42545" h="198754">
                <a:moveTo>
                  <a:pt x="41986" y="0"/>
                </a:moveTo>
                <a:lnTo>
                  <a:pt x="40449" y="1752"/>
                </a:lnTo>
                <a:lnTo>
                  <a:pt x="39408" y="2997"/>
                </a:lnTo>
                <a:lnTo>
                  <a:pt x="37896" y="4521"/>
                </a:lnTo>
                <a:lnTo>
                  <a:pt x="36156" y="6756"/>
                </a:lnTo>
                <a:lnTo>
                  <a:pt x="34480" y="9029"/>
                </a:lnTo>
                <a:lnTo>
                  <a:pt x="32219" y="11684"/>
                </a:lnTo>
                <a:lnTo>
                  <a:pt x="30149" y="15062"/>
                </a:lnTo>
                <a:lnTo>
                  <a:pt x="27889" y="18338"/>
                </a:lnTo>
                <a:lnTo>
                  <a:pt x="25692" y="22237"/>
                </a:lnTo>
                <a:lnTo>
                  <a:pt x="15925" y="43548"/>
                </a:lnTo>
                <a:lnTo>
                  <a:pt x="13919" y="48996"/>
                </a:lnTo>
                <a:lnTo>
                  <a:pt x="4255" y="88798"/>
                </a:lnTo>
                <a:lnTo>
                  <a:pt x="0" y="139128"/>
                </a:lnTo>
                <a:lnTo>
                  <a:pt x="76" y="150615"/>
                </a:lnTo>
                <a:lnTo>
                  <a:pt x="2781" y="195465"/>
                </a:lnTo>
                <a:lnTo>
                  <a:pt x="3238" y="198678"/>
                </a:lnTo>
                <a:lnTo>
                  <a:pt x="2947" y="195465"/>
                </a:lnTo>
                <a:lnTo>
                  <a:pt x="2500" y="189784"/>
                </a:lnTo>
                <a:lnTo>
                  <a:pt x="1904" y="179567"/>
                </a:lnTo>
                <a:lnTo>
                  <a:pt x="1447" y="166306"/>
                </a:lnTo>
                <a:lnTo>
                  <a:pt x="1361" y="161467"/>
                </a:lnTo>
                <a:lnTo>
                  <a:pt x="1478" y="142046"/>
                </a:lnTo>
                <a:lnTo>
                  <a:pt x="5140" y="94970"/>
                </a:lnTo>
                <a:lnTo>
                  <a:pt x="8386" y="75831"/>
                </a:lnTo>
                <a:lnTo>
                  <a:pt x="9550" y="69926"/>
                </a:lnTo>
                <a:lnTo>
                  <a:pt x="11155" y="63461"/>
                </a:lnTo>
                <a:lnTo>
                  <a:pt x="13487" y="55079"/>
                </a:lnTo>
                <a:lnTo>
                  <a:pt x="14439" y="52260"/>
                </a:lnTo>
                <a:lnTo>
                  <a:pt x="15265" y="49453"/>
                </a:lnTo>
                <a:lnTo>
                  <a:pt x="17170" y="43992"/>
                </a:lnTo>
                <a:lnTo>
                  <a:pt x="18059" y="41363"/>
                </a:lnTo>
                <a:lnTo>
                  <a:pt x="21094" y="33858"/>
                </a:lnTo>
                <a:lnTo>
                  <a:pt x="24269" y="26987"/>
                </a:lnTo>
                <a:lnTo>
                  <a:pt x="26504" y="22694"/>
                </a:lnTo>
                <a:lnTo>
                  <a:pt x="28536" y="18732"/>
                </a:lnTo>
                <a:lnTo>
                  <a:pt x="30670" y="15405"/>
                </a:lnTo>
                <a:lnTo>
                  <a:pt x="32626" y="11988"/>
                </a:lnTo>
                <a:lnTo>
                  <a:pt x="34772" y="9271"/>
                </a:lnTo>
                <a:lnTo>
                  <a:pt x="36372" y="6934"/>
                </a:lnTo>
                <a:lnTo>
                  <a:pt x="38049" y="4660"/>
                </a:lnTo>
                <a:lnTo>
                  <a:pt x="39622" y="2921"/>
                </a:lnTo>
                <a:lnTo>
                  <a:pt x="41986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2" name="object 2772"/>
          <p:cNvSpPr/>
          <p:nvPr/>
        </p:nvSpPr>
        <p:spPr>
          <a:xfrm>
            <a:off x="8663142" y="7000126"/>
            <a:ext cx="191056" cy="350773"/>
          </a:xfrm>
          <a:prstGeom prst="rect">
            <a:avLst/>
          </a:prstGeom>
          <a:blipFill>
            <a:blip r:embed="rId3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3" name="object 2773"/>
          <p:cNvSpPr/>
          <p:nvPr/>
        </p:nvSpPr>
        <p:spPr>
          <a:xfrm>
            <a:off x="8663144" y="7000133"/>
            <a:ext cx="95297" cy="234599"/>
          </a:xfrm>
          <a:prstGeom prst="rect">
            <a:avLst/>
          </a:prstGeom>
          <a:blipFill>
            <a:blip r:embed="rId3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4" name="object 2774"/>
          <p:cNvSpPr/>
          <p:nvPr/>
        </p:nvSpPr>
        <p:spPr>
          <a:xfrm>
            <a:off x="8349632" y="7151103"/>
            <a:ext cx="251925" cy="160515"/>
          </a:xfrm>
          <a:prstGeom prst="rect">
            <a:avLst/>
          </a:prstGeom>
          <a:blipFill>
            <a:blip r:embed="rId3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5" name="object 2775"/>
          <p:cNvSpPr/>
          <p:nvPr/>
        </p:nvSpPr>
        <p:spPr>
          <a:xfrm>
            <a:off x="8399028" y="7162234"/>
            <a:ext cx="193040" cy="139700"/>
          </a:xfrm>
          <a:custGeom>
            <a:avLst/>
            <a:gdLst/>
            <a:ahLst/>
            <a:cxnLst/>
            <a:rect l="l" t="t" r="r" b="b"/>
            <a:pathLst>
              <a:path w="193040" h="139700">
                <a:moveTo>
                  <a:pt x="0" y="0"/>
                </a:moveTo>
                <a:lnTo>
                  <a:pt x="939" y="101"/>
                </a:lnTo>
                <a:lnTo>
                  <a:pt x="4483" y="609"/>
                </a:lnTo>
                <a:lnTo>
                  <a:pt x="7112" y="800"/>
                </a:lnTo>
                <a:lnTo>
                  <a:pt x="10375" y="1447"/>
                </a:lnTo>
                <a:lnTo>
                  <a:pt x="13627" y="2146"/>
                </a:lnTo>
                <a:lnTo>
                  <a:pt x="17653" y="2768"/>
                </a:lnTo>
                <a:lnTo>
                  <a:pt x="22059" y="4152"/>
                </a:lnTo>
                <a:lnTo>
                  <a:pt x="26568" y="5270"/>
                </a:lnTo>
                <a:lnTo>
                  <a:pt x="36842" y="8953"/>
                </a:lnTo>
                <a:lnTo>
                  <a:pt x="45097" y="12280"/>
                </a:lnTo>
                <a:lnTo>
                  <a:pt x="53708" y="16306"/>
                </a:lnTo>
                <a:lnTo>
                  <a:pt x="62611" y="20993"/>
                </a:lnTo>
                <a:lnTo>
                  <a:pt x="65557" y="22745"/>
                </a:lnTo>
                <a:lnTo>
                  <a:pt x="68643" y="24371"/>
                </a:lnTo>
                <a:lnTo>
                  <a:pt x="77762" y="29972"/>
                </a:lnTo>
                <a:lnTo>
                  <a:pt x="83934" y="33972"/>
                </a:lnTo>
                <a:lnTo>
                  <a:pt x="89992" y="38354"/>
                </a:lnTo>
                <a:lnTo>
                  <a:pt x="96100" y="42684"/>
                </a:lnTo>
                <a:lnTo>
                  <a:pt x="133463" y="74418"/>
                </a:lnTo>
                <a:lnTo>
                  <a:pt x="162216" y="103604"/>
                </a:lnTo>
                <a:lnTo>
                  <a:pt x="190946" y="137285"/>
                </a:lnTo>
                <a:lnTo>
                  <a:pt x="192620" y="139458"/>
                </a:lnTo>
                <a:lnTo>
                  <a:pt x="190423" y="136321"/>
                </a:lnTo>
                <a:lnTo>
                  <a:pt x="165328" y="105117"/>
                </a:lnTo>
                <a:lnTo>
                  <a:pt x="134738" y="73084"/>
                </a:lnTo>
                <a:lnTo>
                  <a:pt x="103378" y="45732"/>
                </a:lnTo>
                <a:lnTo>
                  <a:pt x="69519" y="22885"/>
                </a:lnTo>
                <a:lnTo>
                  <a:pt x="66408" y="21196"/>
                </a:lnTo>
                <a:lnTo>
                  <a:pt x="63398" y="19519"/>
                </a:lnTo>
                <a:lnTo>
                  <a:pt x="26797" y="4419"/>
                </a:lnTo>
                <a:lnTo>
                  <a:pt x="22250" y="3416"/>
                </a:lnTo>
                <a:lnTo>
                  <a:pt x="17754" y="2184"/>
                </a:lnTo>
                <a:lnTo>
                  <a:pt x="13690" y="1701"/>
                </a:lnTo>
                <a:lnTo>
                  <a:pt x="10426" y="1092"/>
                </a:lnTo>
                <a:lnTo>
                  <a:pt x="7137" y="571"/>
                </a:lnTo>
                <a:lnTo>
                  <a:pt x="4495" y="469"/>
                </a:lnTo>
                <a:lnTo>
                  <a:pt x="273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6" name="object 2776"/>
          <p:cNvSpPr/>
          <p:nvPr/>
        </p:nvSpPr>
        <p:spPr>
          <a:xfrm>
            <a:off x="8682123" y="7258254"/>
            <a:ext cx="117475" cy="86995"/>
          </a:xfrm>
          <a:custGeom>
            <a:avLst/>
            <a:gdLst/>
            <a:ahLst/>
            <a:cxnLst/>
            <a:rect l="l" t="t" r="r" b="b"/>
            <a:pathLst>
              <a:path w="117475" h="86995">
                <a:moveTo>
                  <a:pt x="117449" y="0"/>
                </a:moveTo>
                <a:lnTo>
                  <a:pt x="114706" y="330"/>
                </a:lnTo>
                <a:lnTo>
                  <a:pt x="113093" y="406"/>
                </a:lnTo>
                <a:lnTo>
                  <a:pt x="111074" y="736"/>
                </a:lnTo>
                <a:lnTo>
                  <a:pt x="109067" y="1143"/>
                </a:lnTo>
                <a:lnTo>
                  <a:pt x="106591" y="1460"/>
                </a:lnTo>
                <a:lnTo>
                  <a:pt x="103835" y="2222"/>
                </a:lnTo>
                <a:lnTo>
                  <a:pt x="76835" y="13347"/>
                </a:lnTo>
                <a:lnTo>
                  <a:pt x="74942" y="14401"/>
                </a:lnTo>
                <a:lnTo>
                  <a:pt x="73050" y="15532"/>
                </a:lnTo>
                <a:lnTo>
                  <a:pt x="69316" y="17843"/>
                </a:lnTo>
                <a:lnTo>
                  <a:pt x="65493" y="20332"/>
                </a:lnTo>
                <a:lnTo>
                  <a:pt x="61760" y="23050"/>
                </a:lnTo>
                <a:lnTo>
                  <a:pt x="58000" y="25704"/>
                </a:lnTo>
                <a:lnTo>
                  <a:pt x="27330" y="53352"/>
                </a:lnTo>
                <a:lnTo>
                  <a:pt x="1320" y="84582"/>
                </a:lnTo>
                <a:lnTo>
                  <a:pt x="0" y="86499"/>
                </a:lnTo>
                <a:lnTo>
                  <a:pt x="5575" y="78981"/>
                </a:lnTo>
                <a:lnTo>
                  <a:pt x="14846" y="68465"/>
                </a:lnTo>
                <a:lnTo>
                  <a:pt x="46114" y="37040"/>
                </a:lnTo>
                <a:lnTo>
                  <a:pt x="62445" y="23990"/>
                </a:lnTo>
                <a:lnTo>
                  <a:pt x="66141" y="21272"/>
                </a:lnTo>
                <a:lnTo>
                  <a:pt x="69926" y="18796"/>
                </a:lnTo>
                <a:lnTo>
                  <a:pt x="75476" y="15316"/>
                </a:lnTo>
                <a:lnTo>
                  <a:pt x="77368" y="14287"/>
                </a:lnTo>
                <a:lnTo>
                  <a:pt x="79159" y="13208"/>
                </a:lnTo>
                <a:lnTo>
                  <a:pt x="103962" y="2667"/>
                </a:lnTo>
                <a:lnTo>
                  <a:pt x="106667" y="1816"/>
                </a:lnTo>
                <a:lnTo>
                  <a:pt x="109118" y="1409"/>
                </a:lnTo>
                <a:lnTo>
                  <a:pt x="111112" y="952"/>
                </a:lnTo>
                <a:lnTo>
                  <a:pt x="113106" y="546"/>
                </a:lnTo>
                <a:lnTo>
                  <a:pt x="114706" y="406"/>
                </a:lnTo>
                <a:lnTo>
                  <a:pt x="117449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7" name="object 2777"/>
          <p:cNvSpPr/>
          <p:nvPr/>
        </p:nvSpPr>
        <p:spPr>
          <a:xfrm>
            <a:off x="8351749" y="7056196"/>
            <a:ext cx="263680" cy="255422"/>
          </a:xfrm>
          <a:prstGeom prst="rect">
            <a:avLst/>
          </a:prstGeom>
          <a:blipFill>
            <a:blip r:embed="rId3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8" name="object 2778"/>
          <p:cNvSpPr/>
          <p:nvPr/>
        </p:nvSpPr>
        <p:spPr>
          <a:xfrm>
            <a:off x="8648172" y="7071131"/>
            <a:ext cx="180435" cy="279778"/>
          </a:xfrm>
          <a:prstGeom prst="rect">
            <a:avLst/>
          </a:prstGeom>
          <a:blipFill>
            <a:blip r:embed="rId3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9" name="object 2779"/>
          <p:cNvSpPr/>
          <p:nvPr/>
        </p:nvSpPr>
        <p:spPr>
          <a:xfrm>
            <a:off x="8661362" y="7088690"/>
            <a:ext cx="92075" cy="204470"/>
          </a:xfrm>
          <a:custGeom>
            <a:avLst/>
            <a:gdLst/>
            <a:ahLst/>
            <a:cxnLst/>
            <a:rect l="l" t="t" r="r" b="b"/>
            <a:pathLst>
              <a:path w="92075" h="204470">
                <a:moveTo>
                  <a:pt x="91833" y="0"/>
                </a:moveTo>
                <a:lnTo>
                  <a:pt x="91109" y="508"/>
                </a:lnTo>
                <a:lnTo>
                  <a:pt x="88379" y="2501"/>
                </a:lnTo>
                <a:lnTo>
                  <a:pt x="86296" y="3822"/>
                </a:lnTo>
                <a:lnTo>
                  <a:pt x="83845" y="5778"/>
                </a:lnTo>
                <a:lnTo>
                  <a:pt x="81470" y="7835"/>
                </a:lnTo>
                <a:lnTo>
                  <a:pt x="78397" y="10109"/>
                </a:lnTo>
                <a:lnTo>
                  <a:pt x="75298" y="13208"/>
                </a:lnTo>
                <a:lnTo>
                  <a:pt x="72047" y="16154"/>
                </a:lnTo>
                <a:lnTo>
                  <a:pt x="68707" y="19799"/>
                </a:lnTo>
                <a:lnTo>
                  <a:pt x="47586" y="48399"/>
                </a:lnTo>
                <a:lnTo>
                  <a:pt x="45847" y="51219"/>
                </a:lnTo>
                <a:lnTo>
                  <a:pt x="44196" y="54152"/>
                </a:lnTo>
                <a:lnTo>
                  <a:pt x="40944" y="60058"/>
                </a:lnTo>
                <a:lnTo>
                  <a:pt x="37719" y="66243"/>
                </a:lnTo>
                <a:lnTo>
                  <a:pt x="34759" y="72682"/>
                </a:lnTo>
                <a:lnTo>
                  <a:pt x="31750" y="79082"/>
                </a:lnTo>
                <a:lnTo>
                  <a:pt x="16154" y="122703"/>
                </a:lnTo>
                <a:lnTo>
                  <a:pt x="6197" y="163156"/>
                </a:lnTo>
                <a:lnTo>
                  <a:pt x="0" y="203949"/>
                </a:lnTo>
                <a:lnTo>
                  <a:pt x="351" y="201392"/>
                </a:lnTo>
                <a:lnTo>
                  <a:pt x="1466" y="194144"/>
                </a:lnTo>
                <a:lnTo>
                  <a:pt x="10163" y="151422"/>
                </a:lnTo>
                <a:lnTo>
                  <a:pt x="20940" y="113204"/>
                </a:lnTo>
                <a:lnTo>
                  <a:pt x="36385" y="73444"/>
                </a:lnTo>
                <a:lnTo>
                  <a:pt x="39281" y="67030"/>
                </a:lnTo>
                <a:lnTo>
                  <a:pt x="42443" y="60858"/>
                </a:lnTo>
                <a:lnTo>
                  <a:pt x="45669" y="54978"/>
                </a:lnTo>
                <a:lnTo>
                  <a:pt x="47256" y="52031"/>
                </a:lnTo>
                <a:lnTo>
                  <a:pt x="49009" y="49250"/>
                </a:lnTo>
                <a:lnTo>
                  <a:pt x="50596" y="46443"/>
                </a:lnTo>
                <a:lnTo>
                  <a:pt x="55664" y="38468"/>
                </a:lnTo>
                <a:lnTo>
                  <a:pt x="57416" y="35941"/>
                </a:lnTo>
                <a:lnTo>
                  <a:pt x="59156" y="33515"/>
                </a:lnTo>
                <a:lnTo>
                  <a:pt x="60807" y="31153"/>
                </a:lnTo>
                <a:lnTo>
                  <a:pt x="62598" y="28879"/>
                </a:lnTo>
                <a:lnTo>
                  <a:pt x="65951" y="24561"/>
                </a:lnTo>
                <a:lnTo>
                  <a:pt x="72656" y="16764"/>
                </a:lnTo>
                <a:lnTo>
                  <a:pt x="75780" y="13716"/>
                </a:lnTo>
                <a:lnTo>
                  <a:pt x="78765" y="10528"/>
                </a:lnTo>
                <a:lnTo>
                  <a:pt x="81737" y="8153"/>
                </a:lnTo>
                <a:lnTo>
                  <a:pt x="84048" y="6045"/>
                </a:lnTo>
                <a:lnTo>
                  <a:pt x="86436" y="4000"/>
                </a:lnTo>
                <a:lnTo>
                  <a:pt x="88468" y="2603"/>
                </a:lnTo>
                <a:lnTo>
                  <a:pt x="89789" y="1562"/>
                </a:lnTo>
                <a:lnTo>
                  <a:pt x="91833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0" name="object 2780"/>
          <p:cNvSpPr/>
          <p:nvPr/>
        </p:nvSpPr>
        <p:spPr>
          <a:xfrm>
            <a:off x="8515252" y="7074866"/>
            <a:ext cx="86360" cy="207010"/>
          </a:xfrm>
          <a:custGeom>
            <a:avLst/>
            <a:gdLst/>
            <a:ahLst/>
            <a:cxnLst/>
            <a:rect l="l" t="t" r="r" b="b"/>
            <a:pathLst>
              <a:path w="86359" h="207009">
                <a:moveTo>
                  <a:pt x="0" y="0"/>
                </a:moveTo>
                <a:lnTo>
                  <a:pt x="2019" y="1625"/>
                </a:lnTo>
                <a:lnTo>
                  <a:pt x="3301" y="2705"/>
                </a:lnTo>
                <a:lnTo>
                  <a:pt x="5308" y="4140"/>
                </a:lnTo>
                <a:lnTo>
                  <a:pt x="7619" y="6261"/>
                </a:lnTo>
                <a:lnTo>
                  <a:pt x="9867" y="8432"/>
                </a:lnTo>
                <a:lnTo>
                  <a:pt x="12788" y="10871"/>
                </a:lnTo>
                <a:lnTo>
                  <a:pt x="15684" y="14160"/>
                </a:lnTo>
                <a:lnTo>
                  <a:pt x="18719" y="17259"/>
                </a:lnTo>
                <a:lnTo>
                  <a:pt x="25196" y="25247"/>
                </a:lnTo>
                <a:lnTo>
                  <a:pt x="41452" y="50406"/>
                </a:lnTo>
                <a:lnTo>
                  <a:pt x="43116" y="53238"/>
                </a:lnTo>
                <a:lnTo>
                  <a:pt x="47713" y="62191"/>
                </a:lnTo>
                <a:lnTo>
                  <a:pt x="50685" y="68452"/>
                </a:lnTo>
                <a:lnTo>
                  <a:pt x="53403" y="74929"/>
                </a:lnTo>
                <a:lnTo>
                  <a:pt x="56184" y="81394"/>
                </a:lnTo>
                <a:lnTo>
                  <a:pt x="70610" y="125188"/>
                </a:lnTo>
                <a:lnTo>
                  <a:pt x="79367" y="162712"/>
                </a:lnTo>
                <a:lnTo>
                  <a:pt x="85894" y="203822"/>
                </a:lnTo>
                <a:lnTo>
                  <a:pt x="86169" y="206387"/>
                </a:lnTo>
                <a:lnTo>
                  <a:pt x="85953" y="202818"/>
                </a:lnTo>
                <a:lnTo>
                  <a:pt x="80086" y="159702"/>
                </a:lnTo>
                <a:lnTo>
                  <a:pt x="69462" y="114606"/>
                </a:lnTo>
                <a:lnTo>
                  <a:pt x="55067" y="74218"/>
                </a:lnTo>
                <a:lnTo>
                  <a:pt x="52285" y="67716"/>
                </a:lnTo>
                <a:lnTo>
                  <a:pt x="49250" y="61429"/>
                </a:lnTo>
                <a:lnTo>
                  <a:pt x="46151" y="55448"/>
                </a:lnTo>
                <a:lnTo>
                  <a:pt x="44551" y="52476"/>
                </a:lnTo>
                <a:lnTo>
                  <a:pt x="42887" y="49593"/>
                </a:lnTo>
                <a:lnTo>
                  <a:pt x="41313" y="46774"/>
                </a:lnTo>
                <a:lnTo>
                  <a:pt x="16179" y="13665"/>
                </a:lnTo>
                <a:lnTo>
                  <a:pt x="13169" y="10464"/>
                </a:lnTo>
                <a:lnTo>
                  <a:pt x="10159" y="8127"/>
                </a:lnTo>
                <a:lnTo>
                  <a:pt x="7823" y="6007"/>
                </a:lnTo>
                <a:lnTo>
                  <a:pt x="5448" y="3975"/>
                </a:lnTo>
                <a:lnTo>
                  <a:pt x="3378" y="2590"/>
                </a:lnTo>
                <a:lnTo>
                  <a:pt x="2070" y="1536"/>
                </a:lnTo>
                <a:lnTo>
                  <a:pt x="711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1" name="object 2781"/>
          <p:cNvSpPr/>
          <p:nvPr/>
        </p:nvSpPr>
        <p:spPr>
          <a:xfrm>
            <a:off x="8335835" y="7056193"/>
            <a:ext cx="279598" cy="298020"/>
          </a:xfrm>
          <a:prstGeom prst="rect">
            <a:avLst/>
          </a:prstGeom>
          <a:blipFill>
            <a:blip r:embed="rId3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2" name="object 2782"/>
          <p:cNvSpPr/>
          <p:nvPr/>
        </p:nvSpPr>
        <p:spPr>
          <a:xfrm>
            <a:off x="6038231" y="5298097"/>
            <a:ext cx="394610" cy="575855"/>
          </a:xfrm>
          <a:prstGeom prst="rect">
            <a:avLst/>
          </a:prstGeom>
          <a:blipFill>
            <a:blip r:embed="rId3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3" name="object 2783"/>
          <p:cNvSpPr/>
          <p:nvPr/>
        </p:nvSpPr>
        <p:spPr>
          <a:xfrm>
            <a:off x="8639035" y="7071140"/>
            <a:ext cx="189090" cy="293310"/>
          </a:xfrm>
          <a:prstGeom prst="rect">
            <a:avLst/>
          </a:prstGeom>
          <a:blipFill>
            <a:blip r:embed="rId3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4" name="object 2784"/>
          <p:cNvSpPr/>
          <p:nvPr/>
        </p:nvSpPr>
        <p:spPr>
          <a:xfrm>
            <a:off x="8349927" y="7291952"/>
            <a:ext cx="212090" cy="52705"/>
          </a:xfrm>
          <a:custGeom>
            <a:avLst/>
            <a:gdLst/>
            <a:ahLst/>
            <a:cxnLst/>
            <a:rect l="l" t="t" r="r" b="b"/>
            <a:pathLst>
              <a:path w="212090" h="52704">
                <a:moveTo>
                  <a:pt x="115900" y="0"/>
                </a:moveTo>
                <a:lnTo>
                  <a:pt x="112268" y="203"/>
                </a:lnTo>
                <a:lnTo>
                  <a:pt x="110464" y="279"/>
                </a:lnTo>
                <a:lnTo>
                  <a:pt x="108635" y="292"/>
                </a:lnTo>
                <a:lnTo>
                  <a:pt x="106832" y="419"/>
                </a:lnTo>
                <a:lnTo>
                  <a:pt x="66395" y="8788"/>
                </a:lnTo>
                <a:lnTo>
                  <a:pt x="27368" y="28981"/>
                </a:lnTo>
                <a:lnTo>
                  <a:pt x="0" y="52641"/>
                </a:lnTo>
                <a:lnTo>
                  <a:pt x="2438" y="49936"/>
                </a:lnTo>
                <a:lnTo>
                  <a:pt x="7162" y="45745"/>
                </a:lnTo>
                <a:lnTo>
                  <a:pt x="42991" y="20994"/>
                </a:lnTo>
                <a:lnTo>
                  <a:pt x="87350" y="4825"/>
                </a:lnTo>
                <a:lnTo>
                  <a:pt x="110553" y="2146"/>
                </a:lnTo>
                <a:lnTo>
                  <a:pt x="112331" y="2070"/>
                </a:lnTo>
                <a:lnTo>
                  <a:pt x="115900" y="1828"/>
                </a:lnTo>
                <a:lnTo>
                  <a:pt x="139744" y="1828"/>
                </a:lnTo>
                <a:lnTo>
                  <a:pt x="137261" y="1396"/>
                </a:lnTo>
                <a:lnTo>
                  <a:pt x="130263" y="533"/>
                </a:lnTo>
                <a:lnTo>
                  <a:pt x="115900" y="0"/>
                </a:lnTo>
                <a:close/>
              </a:path>
              <a:path w="212090" h="52704">
                <a:moveTo>
                  <a:pt x="139744" y="1828"/>
                </a:moveTo>
                <a:lnTo>
                  <a:pt x="115900" y="1828"/>
                </a:lnTo>
                <a:lnTo>
                  <a:pt x="130111" y="2285"/>
                </a:lnTo>
                <a:lnTo>
                  <a:pt x="137045" y="3098"/>
                </a:lnTo>
                <a:lnTo>
                  <a:pt x="143675" y="4216"/>
                </a:lnTo>
                <a:lnTo>
                  <a:pt x="150317" y="5422"/>
                </a:lnTo>
                <a:lnTo>
                  <a:pt x="156705" y="6819"/>
                </a:lnTo>
                <a:lnTo>
                  <a:pt x="162636" y="8597"/>
                </a:lnTo>
                <a:lnTo>
                  <a:pt x="165646" y="9372"/>
                </a:lnTo>
                <a:lnTo>
                  <a:pt x="168503" y="10337"/>
                </a:lnTo>
                <a:lnTo>
                  <a:pt x="173977" y="12357"/>
                </a:lnTo>
                <a:lnTo>
                  <a:pt x="176695" y="13131"/>
                </a:lnTo>
                <a:lnTo>
                  <a:pt x="179158" y="14249"/>
                </a:lnTo>
                <a:lnTo>
                  <a:pt x="184137" y="16382"/>
                </a:lnTo>
                <a:lnTo>
                  <a:pt x="188772" y="18148"/>
                </a:lnTo>
                <a:lnTo>
                  <a:pt x="192697" y="20167"/>
                </a:lnTo>
                <a:lnTo>
                  <a:pt x="196634" y="22136"/>
                </a:lnTo>
                <a:lnTo>
                  <a:pt x="200152" y="23723"/>
                </a:lnTo>
                <a:lnTo>
                  <a:pt x="202959" y="25399"/>
                </a:lnTo>
                <a:lnTo>
                  <a:pt x="211556" y="30187"/>
                </a:lnTo>
                <a:lnTo>
                  <a:pt x="203009" y="25057"/>
                </a:lnTo>
                <a:lnTo>
                  <a:pt x="200355" y="23329"/>
                </a:lnTo>
                <a:lnTo>
                  <a:pt x="196900" y="21640"/>
                </a:lnTo>
                <a:lnTo>
                  <a:pt x="193001" y="19557"/>
                </a:lnTo>
                <a:lnTo>
                  <a:pt x="189166" y="17386"/>
                </a:lnTo>
                <a:lnTo>
                  <a:pt x="184556" y="15468"/>
                </a:lnTo>
                <a:lnTo>
                  <a:pt x="179578" y="13246"/>
                </a:lnTo>
                <a:lnTo>
                  <a:pt x="177101" y="12077"/>
                </a:lnTo>
                <a:lnTo>
                  <a:pt x="174383" y="11239"/>
                </a:lnTo>
                <a:lnTo>
                  <a:pt x="171665" y="10172"/>
                </a:lnTo>
                <a:lnTo>
                  <a:pt x="168910" y="9131"/>
                </a:lnTo>
                <a:lnTo>
                  <a:pt x="166065" y="8089"/>
                </a:lnTo>
                <a:lnTo>
                  <a:pt x="163055" y="7251"/>
                </a:lnTo>
                <a:lnTo>
                  <a:pt x="157111" y="5346"/>
                </a:lnTo>
                <a:lnTo>
                  <a:pt x="150685" y="3797"/>
                </a:lnTo>
                <a:lnTo>
                  <a:pt x="139744" y="1828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5" name="object 2785"/>
          <p:cNvSpPr/>
          <p:nvPr/>
        </p:nvSpPr>
        <p:spPr>
          <a:xfrm>
            <a:off x="8363458" y="7277826"/>
            <a:ext cx="257631" cy="113548"/>
          </a:xfrm>
          <a:prstGeom prst="rect">
            <a:avLst/>
          </a:prstGeom>
          <a:blipFill>
            <a:blip r:embed="rId3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6" name="object 2786"/>
          <p:cNvSpPr/>
          <p:nvPr/>
        </p:nvSpPr>
        <p:spPr>
          <a:xfrm>
            <a:off x="8401856" y="7324864"/>
            <a:ext cx="212725" cy="57785"/>
          </a:xfrm>
          <a:custGeom>
            <a:avLst/>
            <a:gdLst/>
            <a:ahLst/>
            <a:cxnLst/>
            <a:rect l="l" t="t" r="r" b="b"/>
            <a:pathLst>
              <a:path w="212725" h="57784">
                <a:moveTo>
                  <a:pt x="126034" y="0"/>
                </a:moveTo>
                <a:lnTo>
                  <a:pt x="124244" y="88"/>
                </a:lnTo>
                <a:lnTo>
                  <a:pt x="115290" y="126"/>
                </a:lnTo>
                <a:lnTo>
                  <a:pt x="108038" y="1028"/>
                </a:lnTo>
                <a:lnTo>
                  <a:pt x="66725" y="13246"/>
                </a:lnTo>
                <a:lnTo>
                  <a:pt x="60921" y="16865"/>
                </a:lnTo>
                <a:lnTo>
                  <a:pt x="44030" y="26822"/>
                </a:lnTo>
                <a:lnTo>
                  <a:pt x="38722" y="30022"/>
                </a:lnTo>
                <a:lnTo>
                  <a:pt x="33934" y="33477"/>
                </a:lnTo>
                <a:lnTo>
                  <a:pt x="29375" y="36436"/>
                </a:lnTo>
                <a:lnTo>
                  <a:pt x="24879" y="39458"/>
                </a:lnTo>
                <a:lnTo>
                  <a:pt x="20701" y="42176"/>
                </a:lnTo>
                <a:lnTo>
                  <a:pt x="17195" y="44843"/>
                </a:lnTo>
                <a:lnTo>
                  <a:pt x="13601" y="47434"/>
                </a:lnTo>
                <a:lnTo>
                  <a:pt x="2743" y="55397"/>
                </a:lnTo>
                <a:lnTo>
                  <a:pt x="0" y="57543"/>
                </a:lnTo>
                <a:lnTo>
                  <a:pt x="2908" y="55397"/>
                </a:lnTo>
                <a:lnTo>
                  <a:pt x="17564" y="45415"/>
                </a:lnTo>
                <a:lnTo>
                  <a:pt x="21170" y="42875"/>
                </a:lnTo>
                <a:lnTo>
                  <a:pt x="25425" y="40309"/>
                </a:lnTo>
                <a:lnTo>
                  <a:pt x="29972" y="37337"/>
                </a:lnTo>
                <a:lnTo>
                  <a:pt x="34582" y="34480"/>
                </a:lnTo>
                <a:lnTo>
                  <a:pt x="39408" y="31102"/>
                </a:lnTo>
                <a:lnTo>
                  <a:pt x="61722" y="18326"/>
                </a:lnTo>
                <a:lnTo>
                  <a:pt x="67449" y="14795"/>
                </a:lnTo>
                <a:lnTo>
                  <a:pt x="74021" y="11963"/>
                </a:lnTo>
                <a:lnTo>
                  <a:pt x="80518" y="9575"/>
                </a:lnTo>
                <a:lnTo>
                  <a:pt x="87134" y="7035"/>
                </a:lnTo>
                <a:lnTo>
                  <a:pt x="124269" y="1866"/>
                </a:lnTo>
                <a:lnTo>
                  <a:pt x="126034" y="1765"/>
                </a:lnTo>
                <a:lnTo>
                  <a:pt x="148326" y="1765"/>
                </a:lnTo>
                <a:lnTo>
                  <a:pt x="146837" y="1447"/>
                </a:lnTo>
                <a:lnTo>
                  <a:pt x="143433" y="1181"/>
                </a:lnTo>
                <a:lnTo>
                  <a:pt x="140030" y="787"/>
                </a:lnTo>
                <a:lnTo>
                  <a:pt x="136613" y="330"/>
                </a:lnTo>
                <a:lnTo>
                  <a:pt x="133096" y="279"/>
                </a:lnTo>
                <a:lnTo>
                  <a:pt x="131343" y="190"/>
                </a:lnTo>
                <a:lnTo>
                  <a:pt x="129578" y="126"/>
                </a:lnTo>
                <a:lnTo>
                  <a:pt x="127800" y="25"/>
                </a:lnTo>
                <a:lnTo>
                  <a:pt x="126034" y="0"/>
                </a:lnTo>
                <a:close/>
              </a:path>
              <a:path w="212725" h="57784">
                <a:moveTo>
                  <a:pt x="148326" y="1765"/>
                </a:moveTo>
                <a:lnTo>
                  <a:pt x="126034" y="1765"/>
                </a:lnTo>
                <a:lnTo>
                  <a:pt x="127787" y="1790"/>
                </a:lnTo>
                <a:lnTo>
                  <a:pt x="133019" y="2006"/>
                </a:lnTo>
                <a:lnTo>
                  <a:pt x="136474" y="2031"/>
                </a:lnTo>
                <a:lnTo>
                  <a:pt x="139903" y="2489"/>
                </a:lnTo>
                <a:lnTo>
                  <a:pt x="143230" y="2819"/>
                </a:lnTo>
                <a:lnTo>
                  <a:pt x="146596" y="3073"/>
                </a:lnTo>
                <a:lnTo>
                  <a:pt x="149847" y="3771"/>
                </a:lnTo>
                <a:lnTo>
                  <a:pt x="153073" y="4267"/>
                </a:lnTo>
                <a:lnTo>
                  <a:pt x="156286" y="4711"/>
                </a:lnTo>
                <a:lnTo>
                  <a:pt x="162382" y="6172"/>
                </a:lnTo>
                <a:lnTo>
                  <a:pt x="165404" y="6819"/>
                </a:lnTo>
                <a:lnTo>
                  <a:pt x="168338" y="7556"/>
                </a:lnTo>
                <a:lnTo>
                  <a:pt x="173888" y="9334"/>
                </a:lnTo>
                <a:lnTo>
                  <a:pt x="176618" y="10032"/>
                </a:lnTo>
                <a:lnTo>
                  <a:pt x="179158" y="10960"/>
                </a:lnTo>
                <a:lnTo>
                  <a:pt x="184226" y="12890"/>
                </a:lnTo>
                <a:lnTo>
                  <a:pt x="188963" y="14389"/>
                </a:lnTo>
                <a:lnTo>
                  <a:pt x="192938" y="16268"/>
                </a:lnTo>
                <a:lnTo>
                  <a:pt x="196964" y="18072"/>
                </a:lnTo>
                <a:lnTo>
                  <a:pt x="200533" y="19456"/>
                </a:lnTo>
                <a:lnTo>
                  <a:pt x="203314" y="20967"/>
                </a:lnTo>
                <a:lnTo>
                  <a:pt x="212178" y="25501"/>
                </a:lnTo>
                <a:lnTo>
                  <a:pt x="203466" y="20700"/>
                </a:lnTo>
                <a:lnTo>
                  <a:pt x="200748" y="19088"/>
                </a:lnTo>
                <a:lnTo>
                  <a:pt x="197192" y="17564"/>
                </a:lnTo>
                <a:lnTo>
                  <a:pt x="193230" y="15633"/>
                </a:lnTo>
                <a:lnTo>
                  <a:pt x="189280" y="13601"/>
                </a:lnTo>
                <a:lnTo>
                  <a:pt x="184569" y="11963"/>
                </a:lnTo>
                <a:lnTo>
                  <a:pt x="179539" y="9944"/>
                </a:lnTo>
                <a:lnTo>
                  <a:pt x="176999" y="8966"/>
                </a:lnTo>
                <a:lnTo>
                  <a:pt x="174256" y="8191"/>
                </a:lnTo>
                <a:lnTo>
                  <a:pt x="171475" y="7277"/>
                </a:lnTo>
                <a:lnTo>
                  <a:pt x="168694" y="6311"/>
                </a:lnTo>
                <a:lnTo>
                  <a:pt x="165760" y="5537"/>
                </a:lnTo>
                <a:lnTo>
                  <a:pt x="162725" y="4813"/>
                </a:lnTo>
                <a:lnTo>
                  <a:pt x="159677" y="4038"/>
                </a:lnTo>
                <a:lnTo>
                  <a:pt x="156616" y="3225"/>
                </a:lnTo>
                <a:lnTo>
                  <a:pt x="153365" y="2717"/>
                </a:lnTo>
                <a:lnTo>
                  <a:pt x="150114" y="2146"/>
                </a:lnTo>
                <a:lnTo>
                  <a:pt x="148326" y="1765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7" name="object 2787"/>
          <p:cNvSpPr/>
          <p:nvPr/>
        </p:nvSpPr>
        <p:spPr>
          <a:xfrm>
            <a:off x="8410887" y="7304687"/>
            <a:ext cx="210203" cy="79483"/>
          </a:xfrm>
          <a:prstGeom prst="rect">
            <a:avLst/>
          </a:prstGeom>
          <a:blipFill>
            <a:blip r:embed="rId3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8" name="object 2788"/>
          <p:cNvSpPr/>
          <p:nvPr/>
        </p:nvSpPr>
        <p:spPr>
          <a:xfrm>
            <a:off x="8645449" y="7177261"/>
            <a:ext cx="139065" cy="175895"/>
          </a:xfrm>
          <a:custGeom>
            <a:avLst/>
            <a:gdLst/>
            <a:ahLst/>
            <a:cxnLst/>
            <a:rect l="l" t="t" r="r" b="b"/>
            <a:pathLst>
              <a:path w="139065" h="175895">
                <a:moveTo>
                  <a:pt x="138468" y="0"/>
                </a:moveTo>
                <a:lnTo>
                  <a:pt x="136080" y="939"/>
                </a:lnTo>
                <a:lnTo>
                  <a:pt x="134531" y="1587"/>
                </a:lnTo>
                <a:lnTo>
                  <a:pt x="132168" y="2374"/>
                </a:lnTo>
                <a:lnTo>
                  <a:pt x="129311" y="3682"/>
                </a:lnTo>
                <a:lnTo>
                  <a:pt x="126504" y="5079"/>
                </a:lnTo>
                <a:lnTo>
                  <a:pt x="122986" y="6565"/>
                </a:lnTo>
                <a:lnTo>
                  <a:pt x="119214" y="8826"/>
                </a:lnTo>
                <a:lnTo>
                  <a:pt x="115354" y="10896"/>
                </a:lnTo>
                <a:lnTo>
                  <a:pt x="111226" y="13614"/>
                </a:lnTo>
                <a:lnTo>
                  <a:pt x="81457" y="38582"/>
                </a:lnTo>
                <a:lnTo>
                  <a:pt x="56705" y="67944"/>
                </a:lnTo>
                <a:lnTo>
                  <a:pt x="35331" y="100737"/>
                </a:lnTo>
                <a:lnTo>
                  <a:pt x="15875" y="137579"/>
                </a:lnTo>
                <a:lnTo>
                  <a:pt x="0" y="175653"/>
                </a:lnTo>
                <a:lnTo>
                  <a:pt x="956" y="173256"/>
                </a:lnTo>
                <a:lnTo>
                  <a:pt x="3824" y="166408"/>
                </a:lnTo>
                <a:lnTo>
                  <a:pt x="22420" y="127438"/>
                </a:lnTo>
                <a:lnTo>
                  <a:pt x="42292" y="92690"/>
                </a:lnTo>
                <a:lnTo>
                  <a:pt x="66903" y="57835"/>
                </a:lnTo>
                <a:lnTo>
                  <a:pt x="71259" y="52311"/>
                </a:lnTo>
                <a:lnTo>
                  <a:pt x="75819" y="47104"/>
                </a:lnTo>
                <a:lnTo>
                  <a:pt x="82638" y="39700"/>
                </a:lnTo>
                <a:lnTo>
                  <a:pt x="85001" y="37414"/>
                </a:lnTo>
                <a:lnTo>
                  <a:pt x="87210" y="35090"/>
                </a:lnTo>
                <a:lnTo>
                  <a:pt x="94068" y="28562"/>
                </a:lnTo>
                <a:lnTo>
                  <a:pt x="96393" y="26568"/>
                </a:lnTo>
                <a:lnTo>
                  <a:pt x="98653" y="24587"/>
                </a:lnTo>
                <a:lnTo>
                  <a:pt x="100825" y="22720"/>
                </a:lnTo>
                <a:lnTo>
                  <a:pt x="107429" y="17576"/>
                </a:lnTo>
                <a:lnTo>
                  <a:pt x="115785" y="11607"/>
                </a:lnTo>
                <a:lnTo>
                  <a:pt x="119570" y="9423"/>
                </a:lnTo>
                <a:lnTo>
                  <a:pt x="123228" y="7048"/>
                </a:lnTo>
                <a:lnTo>
                  <a:pt x="126720" y="5486"/>
                </a:lnTo>
                <a:lnTo>
                  <a:pt x="129451" y="3975"/>
                </a:lnTo>
                <a:lnTo>
                  <a:pt x="132245" y="2578"/>
                </a:lnTo>
                <a:lnTo>
                  <a:pt x="134594" y="1714"/>
                </a:lnTo>
                <a:lnTo>
                  <a:pt x="136105" y="1015"/>
                </a:lnTo>
                <a:lnTo>
                  <a:pt x="138468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9" name="object 2789"/>
          <p:cNvSpPr/>
          <p:nvPr/>
        </p:nvSpPr>
        <p:spPr>
          <a:xfrm>
            <a:off x="8602656" y="7022134"/>
            <a:ext cx="225481" cy="346811"/>
          </a:xfrm>
          <a:prstGeom prst="rect">
            <a:avLst/>
          </a:prstGeom>
          <a:blipFill>
            <a:blip r:embed="rId3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0" name="object 2790"/>
          <p:cNvSpPr/>
          <p:nvPr/>
        </p:nvSpPr>
        <p:spPr>
          <a:xfrm>
            <a:off x="8630565" y="7148413"/>
            <a:ext cx="0" cy="207010"/>
          </a:xfrm>
          <a:custGeom>
            <a:avLst/>
            <a:gdLst/>
            <a:ahLst/>
            <a:cxnLst/>
            <a:rect l="l" t="t" r="r" b="b"/>
            <a:pathLst>
              <a:path w="0" h="207009">
                <a:moveTo>
                  <a:pt x="0" y="0"/>
                </a:moveTo>
                <a:lnTo>
                  <a:pt x="0" y="206425"/>
                </a:lnTo>
              </a:path>
            </a:pathLst>
          </a:custGeom>
          <a:ln w="11836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1" name="object 2791"/>
          <p:cNvSpPr/>
          <p:nvPr/>
        </p:nvSpPr>
        <p:spPr>
          <a:xfrm>
            <a:off x="8428139" y="7022134"/>
            <a:ext cx="423100" cy="369684"/>
          </a:xfrm>
          <a:prstGeom prst="rect">
            <a:avLst/>
          </a:prstGeom>
          <a:blipFill>
            <a:blip r:embed="rId3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2" name="object 2792"/>
          <p:cNvSpPr/>
          <p:nvPr/>
        </p:nvSpPr>
        <p:spPr>
          <a:xfrm>
            <a:off x="8544804" y="7178539"/>
            <a:ext cx="65405" cy="127635"/>
          </a:xfrm>
          <a:custGeom>
            <a:avLst/>
            <a:gdLst/>
            <a:ahLst/>
            <a:cxnLst/>
            <a:rect l="l" t="t" r="r" b="b"/>
            <a:pathLst>
              <a:path w="65404" h="127634">
                <a:moveTo>
                  <a:pt x="0" y="0"/>
                </a:moveTo>
                <a:lnTo>
                  <a:pt x="1396" y="1790"/>
                </a:lnTo>
                <a:lnTo>
                  <a:pt x="4775" y="6642"/>
                </a:lnTo>
                <a:lnTo>
                  <a:pt x="6210" y="8547"/>
                </a:lnTo>
                <a:lnTo>
                  <a:pt x="10922" y="15709"/>
                </a:lnTo>
                <a:lnTo>
                  <a:pt x="12814" y="18516"/>
                </a:lnTo>
                <a:lnTo>
                  <a:pt x="14719" y="21285"/>
                </a:lnTo>
                <a:lnTo>
                  <a:pt x="16535" y="24485"/>
                </a:lnTo>
                <a:lnTo>
                  <a:pt x="18592" y="27749"/>
                </a:lnTo>
                <a:lnTo>
                  <a:pt x="20561" y="31064"/>
                </a:lnTo>
                <a:lnTo>
                  <a:pt x="22821" y="34455"/>
                </a:lnTo>
                <a:lnTo>
                  <a:pt x="31242" y="49479"/>
                </a:lnTo>
                <a:lnTo>
                  <a:pt x="33489" y="53263"/>
                </a:lnTo>
                <a:lnTo>
                  <a:pt x="35496" y="57315"/>
                </a:lnTo>
                <a:lnTo>
                  <a:pt x="37452" y="61353"/>
                </a:lnTo>
                <a:lnTo>
                  <a:pt x="41516" y="69367"/>
                </a:lnTo>
                <a:lnTo>
                  <a:pt x="43497" y="73317"/>
                </a:lnTo>
                <a:lnTo>
                  <a:pt x="45593" y="77215"/>
                </a:lnTo>
                <a:lnTo>
                  <a:pt x="47053" y="81343"/>
                </a:lnTo>
                <a:lnTo>
                  <a:pt x="48793" y="85178"/>
                </a:lnTo>
                <a:lnTo>
                  <a:pt x="53670" y="96316"/>
                </a:lnTo>
                <a:lnTo>
                  <a:pt x="55308" y="99809"/>
                </a:lnTo>
                <a:lnTo>
                  <a:pt x="57632" y="106451"/>
                </a:lnTo>
                <a:lnTo>
                  <a:pt x="65379" y="127584"/>
                </a:lnTo>
                <a:lnTo>
                  <a:pt x="62699" y="118986"/>
                </a:lnTo>
                <a:lnTo>
                  <a:pt x="56527" y="99339"/>
                </a:lnTo>
                <a:lnTo>
                  <a:pt x="54965" y="95796"/>
                </a:lnTo>
                <a:lnTo>
                  <a:pt x="53479" y="92214"/>
                </a:lnTo>
                <a:lnTo>
                  <a:pt x="50330" y="84518"/>
                </a:lnTo>
                <a:lnTo>
                  <a:pt x="48602" y="80657"/>
                </a:lnTo>
                <a:lnTo>
                  <a:pt x="47193" y="76479"/>
                </a:lnTo>
                <a:lnTo>
                  <a:pt x="45123" y="72555"/>
                </a:lnTo>
                <a:lnTo>
                  <a:pt x="37147" y="56413"/>
                </a:lnTo>
                <a:lnTo>
                  <a:pt x="35115" y="52412"/>
                </a:lnTo>
                <a:lnTo>
                  <a:pt x="32804" y="48590"/>
                </a:lnTo>
                <a:lnTo>
                  <a:pt x="26301" y="37312"/>
                </a:lnTo>
                <a:lnTo>
                  <a:pt x="24231" y="33604"/>
                </a:lnTo>
                <a:lnTo>
                  <a:pt x="21831" y="30276"/>
                </a:lnTo>
                <a:lnTo>
                  <a:pt x="19786" y="27000"/>
                </a:lnTo>
                <a:lnTo>
                  <a:pt x="17614" y="23787"/>
                </a:lnTo>
                <a:lnTo>
                  <a:pt x="15709" y="20624"/>
                </a:lnTo>
                <a:lnTo>
                  <a:pt x="13690" y="17919"/>
                </a:lnTo>
                <a:lnTo>
                  <a:pt x="8255" y="10439"/>
                </a:lnTo>
                <a:lnTo>
                  <a:pt x="6654" y="8204"/>
                </a:lnTo>
                <a:lnTo>
                  <a:pt x="5092" y="6388"/>
                </a:lnTo>
                <a:lnTo>
                  <a:pt x="3911" y="4825"/>
                </a:lnTo>
                <a:lnTo>
                  <a:pt x="1485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3" name="object 2793"/>
          <p:cNvSpPr/>
          <p:nvPr/>
        </p:nvSpPr>
        <p:spPr>
          <a:xfrm>
            <a:off x="8310029" y="7078540"/>
            <a:ext cx="313625" cy="278213"/>
          </a:xfrm>
          <a:prstGeom prst="rect">
            <a:avLst/>
          </a:prstGeom>
          <a:blipFill>
            <a:blip r:embed="rId3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4" name="object 2794"/>
          <p:cNvSpPr/>
          <p:nvPr/>
        </p:nvSpPr>
        <p:spPr>
          <a:xfrm>
            <a:off x="8310029" y="7225720"/>
            <a:ext cx="275590" cy="88265"/>
          </a:xfrm>
          <a:custGeom>
            <a:avLst/>
            <a:gdLst/>
            <a:ahLst/>
            <a:cxnLst/>
            <a:rect l="l" t="t" r="r" b="b"/>
            <a:pathLst>
              <a:path w="275590" h="88265">
                <a:moveTo>
                  <a:pt x="141909" y="1684"/>
                </a:moveTo>
                <a:lnTo>
                  <a:pt x="119722" y="1684"/>
                </a:lnTo>
                <a:lnTo>
                  <a:pt x="126774" y="1724"/>
                </a:lnTo>
                <a:lnTo>
                  <a:pt x="133865" y="2305"/>
                </a:lnTo>
                <a:lnTo>
                  <a:pt x="174815" y="14384"/>
                </a:lnTo>
                <a:lnTo>
                  <a:pt x="210504" y="34482"/>
                </a:lnTo>
                <a:lnTo>
                  <a:pt x="244919" y="60587"/>
                </a:lnTo>
                <a:lnTo>
                  <a:pt x="250012" y="64803"/>
                </a:lnTo>
                <a:lnTo>
                  <a:pt x="254368" y="68702"/>
                </a:lnTo>
                <a:lnTo>
                  <a:pt x="258838" y="72512"/>
                </a:lnTo>
                <a:lnTo>
                  <a:pt x="262496" y="76081"/>
                </a:lnTo>
                <a:lnTo>
                  <a:pt x="265620" y="78900"/>
                </a:lnTo>
                <a:lnTo>
                  <a:pt x="275158" y="88095"/>
                </a:lnTo>
                <a:lnTo>
                  <a:pt x="265849" y="78671"/>
                </a:lnTo>
                <a:lnTo>
                  <a:pt x="262788" y="75789"/>
                </a:lnTo>
                <a:lnTo>
                  <a:pt x="259219" y="72118"/>
                </a:lnTo>
                <a:lnTo>
                  <a:pt x="254850" y="68181"/>
                </a:lnTo>
                <a:lnTo>
                  <a:pt x="221678" y="40711"/>
                </a:lnTo>
                <a:lnTo>
                  <a:pt x="188133" y="19231"/>
                </a:lnTo>
                <a:lnTo>
                  <a:pt x="148305" y="3016"/>
                </a:lnTo>
                <a:lnTo>
                  <a:pt x="141909" y="1684"/>
                </a:lnTo>
                <a:close/>
              </a:path>
              <a:path w="275590" h="88265">
                <a:moveTo>
                  <a:pt x="126862" y="0"/>
                </a:moveTo>
                <a:lnTo>
                  <a:pt x="87566" y="4859"/>
                </a:lnTo>
                <a:lnTo>
                  <a:pt x="83286" y="6040"/>
                </a:lnTo>
                <a:lnTo>
                  <a:pt x="79032" y="7043"/>
                </a:lnTo>
                <a:lnTo>
                  <a:pt x="74853" y="8225"/>
                </a:lnTo>
                <a:lnTo>
                  <a:pt x="70726" y="9304"/>
                </a:lnTo>
                <a:lnTo>
                  <a:pt x="58839" y="12949"/>
                </a:lnTo>
                <a:lnTo>
                  <a:pt x="18525" y="27909"/>
                </a:lnTo>
                <a:lnTo>
                  <a:pt x="0" y="36012"/>
                </a:lnTo>
                <a:lnTo>
                  <a:pt x="3180" y="34645"/>
                </a:lnTo>
                <a:lnTo>
                  <a:pt x="12336" y="30888"/>
                </a:lnTo>
                <a:lnTo>
                  <a:pt x="51727" y="16441"/>
                </a:lnTo>
                <a:lnTo>
                  <a:pt x="75184" y="9482"/>
                </a:lnTo>
                <a:lnTo>
                  <a:pt x="79362" y="8326"/>
                </a:lnTo>
                <a:lnTo>
                  <a:pt x="83591" y="7361"/>
                </a:lnTo>
                <a:lnTo>
                  <a:pt x="87884" y="6231"/>
                </a:lnTo>
                <a:lnTo>
                  <a:pt x="98972" y="4093"/>
                </a:lnTo>
                <a:lnTo>
                  <a:pt x="105783" y="3016"/>
                </a:lnTo>
                <a:lnTo>
                  <a:pt x="112705" y="2193"/>
                </a:lnTo>
                <a:lnTo>
                  <a:pt x="119722" y="1684"/>
                </a:lnTo>
                <a:lnTo>
                  <a:pt x="141909" y="1684"/>
                </a:lnTo>
                <a:lnTo>
                  <a:pt x="141235" y="1544"/>
                </a:lnTo>
                <a:lnTo>
                  <a:pt x="134059" y="520"/>
                </a:lnTo>
                <a:lnTo>
                  <a:pt x="126862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5" name="object 2795"/>
          <p:cNvSpPr/>
          <p:nvPr/>
        </p:nvSpPr>
        <p:spPr>
          <a:xfrm>
            <a:off x="8341156" y="7188014"/>
            <a:ext cx="281228" cy="166174"/>
          </a:xfrm>
          <a:prstGeom prst="rect">
            <a:avLst/>
          </a:prstGeom>
          <a:blipFill>
            <a:blip r:embed="rId3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6" name="object 2796"/>
          <p:cNvSpPr/>
          <p:nvPr/>
        </p:nvSpPr>
        <p:spPr>
          <a:xfrm>
            <a:off x="8641605" y="7328386"/>
            <a:ext cx="186055" cy="34925"/>
          </a:xfrm>
          <a:custGeom>
            <a:avLst/>
            <a:gdLst/>
            <a:ahLst/>
            <a:cxnLst/>
            <a:rect l="l" t="t" r="r" b="b"/>
            <a:pathLst>
              <a:path w="186054" h="34925">
                <a:moveTo>
                  <a:pt x="96558" y="0"/>
                </a:moveTo>
                <a:lnTo>
                  <a:pt x="84213" y="1397"/>
                </a:lnTo>
                <a:lnTo>
                  <a:pt x="78155" y="3289"/>
                </a:lnTo>
                <a:lnTo>
                  <a:pt x="67221" y="8750"/>
                </a:lnTo>
                <a:lnTo>
                  <a:pt x="62318" y="12128"/>
                </a:lnTo>
                <a:lnTo>
                  <a:pt x="52425" y="17691"/>
                </a:lnTo>
                <a:lnTo>
                  <a:pt x="47332" y="19837"/>
                </a:lnTo>
                <a:lnTo>
                  <a:pt x="37223" y="21945"/>
                </a:lnTo>
                <a:lnTo>
                  <a:pt x="32219" y="22263"/>
                </a:lnTo>
                <a:lnTo>
                  <a:pt x="27647" y="22898"/>
                </a:lnTo>
                <a:lnTo>
                  <a:pt x="25349" y="23088"/>
                </a:lnTo>
                <a:lnTo>
                  <a:pt x="23202" y="23672"/>
                </a:lnTo>
                <a:lnTo>
                  <a:pt x="21145" y="24104"/>
                </a:lnTo>
                <a:lnTo>
                  <a:pt x="19088" y="24574"/>
                </a:lnTo>
                <a:lnTo>
                  <a:pt x="17132" y="24993"/>
                </a:lnTo>
                <a:lnTo>
                  <a:pt x="15294" y="25704"/>
                </a:lnTo>
                <a:lnTo>
                  <a:pt x="11785" y="26746"/>
                </a:lnTo>
                <a:lnTo>
                  <a:pt x="8851" y="28181"/>
                </a:lnTo>
                <a:lnTo>
                  <a:pt x="6464" y="29438"/>
                </a:lnTo>
                <a:lnTo>
                  <a:pt x="5334" y="30187"/>
                </a:lnTo>
                <a:lnTo>
                  <a:pt x="3441" y="31394"/>
                </a:lnTo>
                <a:lnTo>
                  <a:pt x="1373" y="33172"/>
                </a:lnTo>
                <a:lnTo>
                  <a:pt x="423" y="34163"/>
                </a:lnTo>
                <a:lnTo>
                  <a:pt x="0" y="34785"/>
                </a:lnTo>
                <a:lnTo>
                  <a:pt x="470" y="34150"/>
                </a:lnTo>
                <a:lnTo>
                  <a:pt x="1579" y="33108"/>
                </a:lnTo>
                <a:lnTo>
                  <a:pt x="15595" y="26327"/>
                </a:lnTo>
                <a:lnTo>
                  <a:pt x="17322" y="25704"/>
                </a:lnTo>
                <a:lnTo>
                  <a:pt x="19291" y="25387"/>
                </a:lnTo>
                <a:lnTo>
                  <a:pt x="21323" y="24993"/>
                </a:lnTo>
                <a:lnTo>
                  <a:pt x="23393" y="24650"/>
                </a:lnTo>
                <a:lnTo>
                  <a:pt x="25501" y="24091"/>
                </a:lnTo>
                <a:lnTo>
                  <a:pt x="27787" y="23964"/>
                </a:lnTo>
                <a:lnTo>
                  <a:pt x="32308" y="23431"/>
                </a:lnTo>
                <a:lnTo>
                  <a:pt x="37274" y="23241"/>
                </a:lnTo>
                <a:lnTo>
                  <a:pt x="47815" y="21285"/>
                </a:lnTo>
                <a:lnTo>
                  <a:pt x="53124" y="19202"/>
                </a:lnTo>
                <a:lnTo>
                  <a:pt x="58153" y="16357"/>
                </a:lnTo>
                <a:lnTo>
                  <a:pt x="63233" y="13563"/>
                </a:lnTo>
                <a:lnTo>
                  <a:pt x="68135" y="10223"/>
                </a:lnTo>
                <a:lnTo>
                  <a:pt x="78803" y="4991"/>
                </a:lnTo>
                <a:lnTo>
                  <a:pt x="84620" y="3251"/>
                </a:lnTo>
                <a:lnTo>
                  <a:pt x="96570" y="1892"/>
                </a:lnTo>
                <a:lnTo>
                  <a:pt x="116148" y="1892"/>
                </a:lnTo>
                <a:lnTo>
                  <a:pt x="108800" y="1003"/>
                </a:lnTo>
                <a:lnTo>
                  <a:pt x="102793" y="127"/>
                </a:lnTo>
                <a:lnTo>
                  <a:pt x="96558" y="0"/>
                </a:lnTo>
                <a:close/>
              </a:path>
              <a:path w="186054" h="34925">
                <a:moveTo>
                  <a:pt x="116148" y="1892"/>
                </a:moveTo>
                <a:lnTo>
                  <a:pt x="96570" y="1892"/>
                </a:lnTo>
                <a:lnTo>
                  <a:pt x="102666" y="1981"/>
                </a:lnTo>
                <a:lnTo>
                  <a:pt x="108597" y="2781"/>
                </a:lnTo>
                <a:lnTo>
                  <a:pt x="120484" y="4140"/>
                </a:lnTo>
                <a:lnTo>
                  <a:pt x="126060" y="5295"/>
                </a:lnTo>
                <a:lnTo>
                  <a:pt x="131673" y="6235"/>
                </a:lnTo>
                <a:lnTo>
                  <a:pt x="137083" y="7391"/>
                </a:lnTo>
                <a:lnTo>
                  <a:pt x="142201" y="8547"/>
                </a:lnTo>
                <a:lnTo>
                  <a:pt x="147358" y="9613"/>
                </a:lnTo>
                <a:lnTo>
                  <a:pt x="152133" y="10947"/>
                </a:lnTo>
                <a:lnTo>
                  <a:pt x="161036" y="13182"/>
                </a:lnTo>
                <a:lnTo>
                  <a:pt x="165061" y="14414"/>
                </a:lnTo>
                <a:lnTo>
                  <a:pt x="168643" y="15367"/>
                </a:lnTo>
                <a:lnTo>
                  <a:pt x="177914" y="18110"/>
                </a:lnTo>
                <a:lnTo>
                  <a:pt x="185915" y="20688"/>
                </a:lnTo>
                <a:lnTo>
                  <a:pt x="178003" y="17792"/>
                </a:lnTo>
                <a:lnTo>
                  <a:pt x="168846" y="14693"/>
                </a:lnTo>
                <a:lnTo>
                  <a:pt x="165217" y="13563"/>
                </a:lnTo>
                <a:lnTo>
                  <a:pt x="161302" y="12204"/>
                </a:lnTo>
                <a:lnTo>
                  <a:pt x="152438" y="9817"/>
                </a:lnTo>
                <a:lnTo>
                  <a:pt x="147662" y="8356"/>
                </a:lnTo>
                <a:lnTo>
                  <a:pt x="142519" y="7175"/>
                </a:lnTo>
                <a:lnTo>
                  <a:pt x="131965" y="4648"/>
                </a:lnTo>
                <a:lnTo>
                  <a:pt x="129159" y="4203"/>
                </a:lnTo>
                <a:lnTo>
                  <a:pt x="126314" y="3644"/>
                </a:lnTo>
                <a:lnTo>
                  <a:pt x="120662" y="2438"/>
                </a:lnTo>
                <a:lnTo>
                  <a:pt x="116148" y="1892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7" name="object 2797"/>
          <p:cNvSpPr/>
          <p:nvPr/>
        </p:nvSpPr>
        <p:spPr>
          <a:xfrm>
            <a:off x="8550605" y="7308672"/>
            <a:ext cx="262356" cy="104152"/>
          </a:xfrm>
          <a:prstGeom prst="rect">
            <a:avLst/>
          </a:prstGeom>
          <a:blipFill>
            <a:blip r:embed="rId3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8" name="object 2798"/>
          <p:cNvSpPr/>
          <p:nvPr/>
        </p:nvSpPr>
        <p:spPr>
          <a:xfrm>
            <a:off x="8574873" y="7354760"/>
            <a:ext cx="61594" cy="35560"/>
          </a:xfrm>
          <a:custGeom>
            <a:avLst/>
            <a:gdLst/>
            <a:ahLst/>
            <a:cxnLst/>
            <a:rect l="l" t="t" r="r" b="b"/>
            <a:pathLst>
              <a:path w="61595" h="35559">
                <a:moveTo>
                  <a:pt x="53162" y="0"/>
                </a:moveTo>
                <a:lnTo>
                  <a:pt x="49631" y="76"/>
                </a:lnTo>
                <a:lnTo>
                  <a:pt x="47878" y="215"/>
                </a:lnTo>
                <a:lnTo>
                  <a:pt x="45923" y="215"/>
                </a:lnTo>
                <a:lnTo>
                  <a:pt x="43954" y="596"/>
                </a:lnTo>
                <a:lnTo>
                  <a:pt x="40843" y="1117"/>
                </a:lnTo>
                <a:lnTo>
                  <a:pt x="37706" y="1993"/>
                </a:lnTo>
                <a:lnTo>
                  <a:pt x="35547" y="2539"/>
                </a:lnTo>
                <a:lnTo>
                  <a:pt x="33464" y="3555"/>
                </a:lnTo>
                <a:lnTo>
                  <a:pt x="31292" y="4381"/>
                </a:lnTo>
                <a:lnTo>
                  <a:pt x="29260" y="5499"/>
                </a:lnTo>
                <a:lnTo>
                  <a:pt x="27050" y="6400"/>
                </a:lnTo>
                <a:lnTo>
                  <a:pt x="25069" y="7721"/>
                </a:lnTo>
                <a:lnTo>
                  <a:pt x="23152" y="9080"/>
                </a:lnTo>
                <a:lnTo>
                  <a:pt x="21081" y="10274"/>
                </a:lnTo>
                <a:lnTo>
                  <a:pt x="19279" y="11925"/>
                </a:lnTo>
                <a:lnTo>
                  <a:pt x="17602" y="13385"/>
                </a:lnTo>
                <a:lnTo>
                  <a:pt x="15735" y="14693"/>
                </a:lnTo>
                <a:lnTo>
                  <a:pt x="14262" y="16344"/>
                </a:lnTo>
                <a:lnTo>
                  <a:pt x="11188" y="19430"/>
                </a:lnTo>
                <a:lnTo>
                  <a:pt x="9893" y="20954"/>
                </a:lnTo>
                <a:lnTo>
                  <a:pt x="8610" y="22529"/>
                </a:lnTo>
                <a:lnTo>
                  <a:pt x="6375" y="25412"/>
                </a:lnTo>
                <a:lnTo>
                  <a:pt x="5219" y="26746"/>
                </a:lnTo>
                <a:lnTo>
                  <a:pt x="4343" y="28092"/>
                </a:lnTo>
                <a:lnTo>
                  <a:pt x="3632" y="29336"/>
                </a:lnTo>
                <a:lnTo>
                  <a:pt x="2857" y="30530"/>
                </a:lnTo>
                <a:lnTo>
                  <a:pt x="584" y="34188"/>
                </a:lnTo>
                <a:lnTo>
                  <a:pt x="0" y="35178"/>
                </a:lnTo>
                <a:lnTo>
                  <a:pt x="2006" y="32689"/>
                </a:lnTo>
                <a:lnTo>
                  <a:pt x="3314" y="31114"/>
                </a:lnTo>
                <a:lnTo>
                  <a:pt x="4914" y="28689"/>
                </a:lnTo>
                <a:lnTo>
                  <a:pt x="7302" y="26174"/>
                </a:lnTo>
                <a:lnTo>
                  <a:pt x="11036" y="21996"/>
                </a:lnTo>
                <a:lnTo>
                  <a:pt x="12420" y="20586"/>
                </a:lnTo>
                <a:lnTo>
                  <a:pt x="13995" y="19227"/>
                </a:lnTo>
                <a:lnTo>
                  <a:pt x="15519" y="17691"/>
                </a:lnTo>
                <a:lnTo>
                  <a:pt x="17017" y="16116"/>
                </a:lnTo>
                <a:lnTo>
                  <a:pt x="18872" y="14871"/>
                </a:lnTo>
                <a:lnTo>
                  <a:pt x="22301" y="11925"/>
                </a:lnTo>
                <a:lnTo>
                  <a:pt x="24333" y="10820"/>
                </a:lnTo>
                <a:lnTo>
                  <a:pt x="28092" y="8229"/>
                </a:lnTo>
                <a:lnTo>
                  <a:pt x="30187" y="7302"/>
                </a:lnTo>
                <a:lnTo>
                  <a:pt x="32130" y="6184"/>
                </a:lnTo>
                <a:lnTo>
                  <a:pt x="34226" y="5346"/>
                </a:lnTo>
                <a:lnTo>
                  <a:pt x="36207" y="4343"/>
                </a:lnTo>
                <a:lnTo>
                  <a:pt x="38265" y="3759"/>
                </a:lnTo>
                <a:lnTo>
                  <a:pt x="40297" y="3098"/>
                </a:lnTo>
                <a:lnTo>
                  <a:pt x="42278" y="2489"/>
                </a:lnTo>
                <a:lnTo>
                  <a:pt x="44208" y="2120"/>
                </a:lnTo>
                <a:lnTo>
                  <a:pt x="46126" y="1612"/>
                </a:lnTo>
                <a:lnTo>
                  <a:pt x="47993" y="1511"/>
                </a:lnTo>
                <a:lnTo>
                  <a:pt x="49695" y="1269"/>
                </a:lnTo>
                <a:lnTo>
                  <a:pt x="53111" y="990"/>
                </a:lnTo>
                <a:lnTo>
                  <a:pt x="58692" y="990"/>
                </a:lnTo>
                <a:lnTo>
                  <a:pt x="56095" y="469"/>
                </a:lnTo>
                <a:lnTo>
                  <a:pt x="53162" y="0"/>
                </a:lnTo>
                <a:close/>
              </a:path>
              <a:path w="61595" h="35559">
                <a:moveTo>
                  <a:pt x="58692" y="990"/>
                </a:moveTo>
                <a:lnTo>
                  <a:pt x="53111" y="990"/>
                </a:lnTo>
                <a:lnTo>
                  <a:pt x="56019" y="1054"/>
                </a:lnTo>
                <a:lnTo>
                  <a:pt x="60045" y="1473"/>
                </a:lnTo>
                <a:lnTo>
                  <a:pt x="61201" y="1727"/>
                </a:lnTo>
                <a:lnTo>
                  <a:pt x="60109" y="1295"/>
                </a:lnTo>
                <a:lnTo>
                  <a:pt x="58692" y="99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9" name="object 2799"/>
          <p:cNvSpPr/>
          <p:nvPr/>
        </p:nvSpPr>
        <p:spPr>
          <a:xfrm>
            <a:off x="8554922" y="7290093"/>
            <a:ext cx="116650" cy="122726"/>
          </a:xfrm>
          <a:prstGeom prst="rect">
            <a:avLst/>
          </a:prstGeom>
          <a:blipFill>
            <a:blip r:embed="rId3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0" name="object 2800"/>
          <p:cNvSpPr/>
          <p:nvPr/>
        </p:nvSpPr>
        <p:spPr>
          <a:xfrm>
            <a:off x="5900981" y="5476950"/>
            <a:ext cx="123594" cy="266357"/>
          </a:xfrm>
          <a:prstGeom prst="rect">
            <a:avLst/>
          </a:prstGeom>
          <a:blipFill>
            <a:blip r:embed="rId3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1" name="object 2801"/>
          <p:cNvSpPr/>
          <p:nvPr/>
        </p:nvSpPr>
        <p:spPr>
          <a:xfrm>
            <a:off x="5956274" y="5588496"/>
            <a:ext cx="65392" cy="150977"/>
          </a:xfrm>
          <a:prstGeom prst="rect">
            <a:avLst/>
          </a:prstGeom>
          <a:blipFill>
            <a:blip r:embed="rId3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2" name="object 2802"/>
          <p:cNvSpPr/>
          <p:nvPr/>
        </p:nvSpPr>
        <p:spPr>
          <a:xfrm>
            <a:off x="5911222" y="5223090"/>
            <a:ext cx="176801" cy="508686"/>
          </a:xfrm>
          <a:prstGeom prst="rect">
            <a:avLst/>
          </a:prstGeom>
          <a:blipFill>
            <a:blip r:embed="rId3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3" name="object 2803"/>
          <p:cNvSpPr/>
          <p:nvPr/>
        </p:nvSpPr>
        <p:spPr>
          <a:xfrm>
            <a:off x="6057237" y="5318931"/>
            <a:ext cx="170180" cy="403225"/>
          </a:xfrm>
          <a:custGeom>
            <a:avLst/>
            <a:gdLst/>
            <a:ahLst/>
            <a:cxnLst/>
            <a:rect l="l" t="t" r="r" b="b"/>
            <a:pathLst>
              <a:path w="170179" h="403225">
                <a:moveTo>
                  <a:pt x="169570" y="0"/>
                </a:moveTo>
                <a:lnTo>
                  <a:pt x="166087" y="5981"/>
                </a:lnTo>
                <a:lnTo>
                  <a:pt x="160324" y="16421"/>
                </a:lnTo>
                <a:lnTo>
                  <a:pt x="157479" y="21691"/>
                </a:lnTo>
                <a:lnTo>
                  <a:pt x="149974" y="35407"/>
                </a:lnTo>
                <a:lnTo>
                  <a:pt x="129668" y="74520"/>
                </a:lnTo>
                <a:lnTo>
                  <a:pt x="105816" y="123189"/>
                </a:lnTo>
                <a:lnTo>
                  <a:pt x="89103" y="159092"/>
                </a:lnTo>
                <a:lnTo>
                  <a:pt x="84970" y="168380"/>
                </a:lnTo>
                <a:lnTo>
                  <a:pt x="80781" y="177699"/>
                </a:lnTo>
                <a:lnTo>
                  <a:pt x="64609" y="215444"/>
                </a:lnTo>
                <a:lnTo>
                  <a:pt x="47116" y="259079"/>
                </a:lnTo>
                <a:lnTo>
                  <a:pt x="44907" y="265239"/>
                </a:lnTo>
                <a:lnTo>
                  <a:pt x="38138" y="283184"/>
                </a:lnTo>
                <a:lnTo>
                  <a:pt x="33832" y="294779"/>
                </a:lnTo>
                <a:lnTo>
                  <a:pt x="31940" y="300507"/>
                </a:lnTo>
                <a:lnTo>
                  <a:pt x="29959" y="306057"/>
                </a:lnTo>
                <a:lnTo>
                  <a:pt x="17051" y="344694"/>
                </a:lnTo>
                <a:lnTo>
                  <a:pt x="5026" y="385165"/>
                </a:lnTo>
                <a:lnTo>
                  <a:pt x="1854" y="396620"/>
                </a:lnTo>
                <a:lnTo>
                  <a:pt x="0" y="403224"/>
                </a:lnTo>
                <a:lnTo>
                  <a:pt x="5402" y="385063"/>
                </a:lnTo>
                <a:lnTo>
                  <a:pt x="7099" y="379425"/>
                </a:lnTo>
                <a:lnTo>
                  <a:pt x="9156" y="372452"/>
                </a:lnTo>
                <a:lnTo>
                  <a:pt x="11619" y="364261"/>
                </a:lnTo>
                <a:lnTo>
                  <a:pt x="22843" y="330012"/>
                </a:lnTo>
                <a:lnTo>
                  <a:pt x="25529" y="322279"/>
                </a:lnTo>
                <a:lnTo>
                  <a:pt x="33121" y="300939"/>
                </a:lnTo>
                <a:lnTo>
                  <a:pt x="35064" y="295211"/>
                </a:lnTo>
                <a:lnTo>
                  <a:pt x="43980" y="271767"/>
                </a:lnTo>
                <a:lnTo>
                  <a:pt x="46291" y="265785"/>
                </a:lnTo>
                <a:lnTo>
                  <a:pt x="48539" y="259651"/>
                </a:lnTo>
                <a:lnTo>
                  <a:pt x="53466" y="247383"/>
                </a:lnTo>
                <a:lnTo>
                  <a:pt x="56006" y="241198"/>
                </a:lnTo>
                <a:lnTo>
                  <a:pt x="62333" y="225545"/>
                </a:lnTo>
                <a:lnTo>
                  <a:pt x="66276" y="216133"/>
                </a:lnTo>
                <a:lnTo>
                  <a:pt x="74333" y="197269"/>
                </a:lnTo>
                <a:lnTo>
                  <a:pt x="78323" y="187812"/>
                </a:lnTo>
                <a:lnTo>
                  <a:pt x="82427" y="178425"/>
                </a:lnTo>
                <a:lnTo>
                  <a:pt x="86557" y="169090"/>
                </a:lnTo>
                <a:lnTo>
                  <a:pt x="90627" y="159791"/>
                </a:lnTo>
                <a:lnTo>
                  <a:pt x="107111" y="123799"/>
                </a:lnTo>
                <a:lnTo>
                  <a:pt x="126945" y="82596"/>
                </a:lnTo>
                <a:lnTo>
                  <a:pt x="144548" y="47572"/>
                </a:lnTo>
                <a:lnTo>
                  <a:pt x="166246" y="5930"/>
                </a:lnTo>
                <a:lnTo>
                  <a:pt x="16957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4" name="object 2804"/>
          <p:cNvSpPr/>
          <p:nvPr/>
        </p:nvSpPr>
        <p:spPr>
          <a:xfrm>
            <a:off x="6062822" y="5300029"/>
            <a:ext cx="0" cy="332105"/>
          </a:xfrm>
          <a:custGeom>
            <a:avLst/>
            <a:gdLst/>
            <a:ahLst/>
            <a:cxnLst/>
            <a:rect l="l" t="t" r="r" b="b"/>
            <a:pathLst>
              <a:path w="0" h="332104">
                <a:moveTo>
                  <a:pt x="0" y="0"/>
                </a:moveTo>
                <a:lnTo>
                  <a:pt x="0" y="331736"/>
                </a:lnTo>
              </a:path>
            </a:pathLst>
          </a:custGeom>
          <a:ln w="18859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5" name="object 2805"/>
          <p:cNvSpPr/>
          <p:nvPr/>
        </p:nvSpPr>
        <p:spPr>
          <a:xfrm>
            <a:off x="5923595" y="5291373"/>
            <a:ext cx="91440" cy="259715"/>
          </a:xfrm>
          <a:custGeom>
            <a:avLst/>
            <a:gdLst/>
            <a:ahLst/>
            <a:cxnLst/>
            <a:rect l="l" t="t" r="r" b="b"/>
            <a:pathLst>
              <a:path w="91439" h="259714">
                <a:moveTo>
                  <a:pt x="0" y="0"/>
                </a:moveTo>
                <a:lnTo>
                  <a:pt x="12192" y="41376"/>
                </a:lnTo>
                <a:lnTo>
                  <a:pt x="21272" y="68211"/>
                </a:lnTo>
                <a:lnTo>
                  <a:pt x="23812" y="75628"/>
                </a:lnTo>
                <a:lnTo>
                  <a:pt x="26682" y="83184"/>
                </a:lnTo>
                <a:lnTo>
                  <a:pt x="29756" y="90690"/>
                </a:lnTo>
                <a:lnTo>
                  <a:pt x="32550" y="98577"/>
                </a:lnTo>
                <a:lnTo>
                  <a:pt x="36093" y="106337"/>
                </a:lnTo>
                <a:lnTo>
                  <a:pt x="41300" y="118065"/>
                </a:lnTo>
                <a:lnTo>
                  <a:pt x="43980" y="123942"/>
                </a:lnTo>
                <a:lnTo>
                  <a:pt x="46736" y="129793"/>
                </a:lnTo>
                <a:lnTo>
                  <a:pt x="49517" y="135629"/>
                </a:lnTo>
                <a:lnTo>
                  <a:pt x="52235" y="141479"/>
                </a:lnTo>
                <a:lnTo>
                  <a:pt x="54904" y="147322"/>
                </a:lnTo>
                <a:lnTo>
                  <a:pt x="61036" y="160883"/>
                </a:lnTo>
                <a:lnTo>
                  <a:pt x="67386" y="176021"/>
                </a:lnTo>
                <a:lnTo>
                  <a:pt x="70218" y="183565"/>
                </a:lnTo>
                <a:lnTo>
                  <a:pt x="73406" y="190728"/>
                </a:lnTo>
                <a:lnTo>
                  <a:pt x="75730" y="197751"/>
                </a:lnTo>
                <a:lnTo>
                  <a:pt x="78193" y="204723"/>
                </a:lnTo>
                <a:lnTo>
                  <a:pt x="80568" y="211327"/>
                </a:lnTo>
                <a:lnTo>
                  <a:pt x="82245" y="217563"/>
                </a:lnTo>
                <a:lnTo>
                  <a:pt x="83159" y="220662"/>
                </a:lnTo>
                <a:lnTo>
                  <a:pt x="84912" y="226453"/>
                </a:lnTo>
                <a:lnTo>
                  <a:pt x="86207" y="232028"/>
                </a:lnTo>
                <a:lnTo>
                  <a:pt x="86829" y="234581"/>
                </a:lnTo>
                <a:lnTo>
                  <a:pt x="88011" y="239699"/>
                </a:lnTo>
                <a:lnTo>
                  <a:pt x="89166" y="244157"/>
                </a:lnTo>
                <a:lnTo>
                  <a:pt x="89573" y="247891"/>
                </a:lnTo>
                <a:lnTo>
                  <a:pt x="91338" y="259613"/>
                </a:lnTo>
                <a:lnTo>
                  <a:pt x="89890" y="247853"/>
                </a:lnTo>
                <a:lnTo>
                  <a:pt x="89573" y="244068"/>
                </a:lnTo>
                <a:lnTo>
                  <a:pt x="88557" y="239585"/>
                </a:lnTo>
                <a:lnTo>
                  <a:pt x="87515" y="234429"/>
                </a:lnTo>
                <a:lnTo>
                  <a:pt x="86385" y="229120"/>
                </a:lnTo>
                <a:lnTo>
                  <a:pt x="85788" y="226212"/>
                </a:lnTo>
                <a:lnTo>
                  <a:pt x="84150" y="220395"/>
                </a:lnTo>
                <a:lnTo>
                  <a:pt x="83299" y="217246"/>
                </a:lnTo>
                <a:lnTo>
                  <a:pt x="81686" y="210972"/>
                </a:lnTo>
                <a:lnTo>
                  <a:pt x="77038" y="197281"/>
                </a:lnTo>
                <a:lnTo>
                  <a:pt x="74841" y="190207"/>
                </a:lnTo>
                <a:lnTo>
                  <a:pt x="71755" y="182968"/>
                </a:lnTo>
                <a:lnTo>
                  <a:pt x="68922" y="175399"/>
                </a:lnTo>
                <a:lnTo>
                  <a:pt x="62636" y="160185"/>
                </a:lnTo>
                <a:lnTo>
                  <a:pt x="45691" y="123131"/>
                </a:lnTo>
                <a:lnTo>
                  <a:pt x="42984" y="117274"/>
                </a:lnTo>
                <a:lnTo>
                  <a:pt x="40337" y="111423"/>
                </a:lnTo>
                <a:lnTo>
                  <a:pt x="37731" y="105600"/>
                </a:lnTo>
                <a:lnTo>
                  <a:pt x="34163" y="97916"/>
                </a:lnTo>
                <a:lnTo>
                  <a:pt x="31356" y="90042"/>
                </a:lnTo>
                <a:lnTo>
                  <a:pt x="28257" y="82588"/>
                </a:lnTo>
                <a:lnTo>
                  <a:pt x="25412" y="75031"/>
                </a:lnTo>
                <a:lnTo>
                  <a:pt x="22682" y="67690"/>
                </a:lnTo>
                <a:lnTo>
                  <a:pt x="20078" y="60769"/>
                </a:lnTo>
                <a:lnTo>
                  <a:pt x="13208" y="41033"/>
                </a:lnTo>
                <a:lnTo>
                  <a:pt x="7650" y="24296"/>
                </a:lnTo>
                <a:lnTo>
                  <a:pt x="5358" y="17300"/>
                </a:lnTo>
                <a:lnTo>
                  <a:pt x="3454" y="11341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6" name="object 2806"/>
          <p:cNvSpPr/>
          <p:nvPr/>
        </p:nvSpPr>
        <p:spPr>
          <a:xfrm>
            <a:off x="5901461" y="5256758"/>
            <a:ext cx="308540" cy="486549"/>
          </a:xfrm>
          <a:prstGeom prst="rect">
            <a:avLst/>
          </a:prstGeom>
          <a:blipFill>
            <a:blip r:embed="rId3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7" name="object 2807"/>
          <p:cNvSpPr/>
          <p:nvPr/>
        </p:nvSpPr>
        <p:spPr>
          <a:xfrm>
            <a:off x="8021067" y="6712915"/>
            <a:ext cx="29391" cy="45961"/>
          </a:xfrm>
          <a:prstGeom prst="rect">
            <a:avLst/>
          </a:prstGeom>
          <a:blipFill>
            <a:blip r:embed="rId3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8" name="object 2808"/>
          <p:cNvSpPr/>
          <p:nvPr/>
        </p:nvSpPr>
        <p:spPr>
          <a:xfrm>
            <a:off x="8023708" y="6722550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5" h="35559">
                <a:moveTo>
                  <a:pt x="16992" y="0"/>
                </a:moveTo>
                <a:lnTo>
                  <a:pt x="16522" y="406"/>
                </a:lnTo>
                <a:lnTo>
                  <a:pt x="15760" y="1168"/>
                </a:lnTo>
                <a:lnTo>
                  <a:pt x="15074" y="1981"/>
                </a:lnTo>
                <a:lnTo>
                  <a:pt x="13804" y="3009"/>
                </a:lnTo>
                <a:lnTo>
                  <a:pt x="11671" y="6045"/>
                </a:lnTo>
                <a:lnTo>
                  <a:pt x="10325" y="7810"/>
                </a:lnTo>
                <a:lnTo>
                  <a:pt x="8102" y="11861"/>
                </a:lnTo>
                <a:lnTo>
                  <a:pt x="6870" y="14033"/>
                </a:lnTo>
                <a:lnTo>
                  <a:pt x="5880" y="16294"/>
                </a:lnTo>
                <a:lnTo>
                  <a:pt x="3860" y="20802"/>
                </a:lnTo>
                <a:lnTo>
                  <a:pt x="2247" y="25463"/>
                </a:lnTo>
                <a:lnTo>
                  <a:pt x="355" y="32626"/>
                </a:lnTo>
                <a:lnTo>
                  <a:pt x="0" y="35090"/>
                </a:lnTo>
                <a:lnTo>
                  <a:pt x="1219" y="32918"/>
                </a:lnTo>
                <a:lnTo>
                  <a:pt x="9512" y="15265"/>
                </a:lnTo>
                <a:lnTo>
                  <a:pt x="10668" y="13144"/>
                </a:lnTo>
                <a:lnTo>
                  <a:pt x="11518" y="11023"/>
                </a:lnTo>
                <a:lnTo>
                  <a:pt x="12433" y="8940"/>
                </a:lnTo>
                <a:lnTo>
                  <a:pt x="13449" y="7124"/>
                </a:lnTo>
                <a:lnTo>
                  <a:pt x="14160" y="5422"/>
                </a:lnTo>
                <a:lnTo>
                  <a:pt x="14935" y="3771"/>
                </a:lnTo>
                <a:lnTo>
                  <a:pt x="15709" y="2501"/>
                </a:lnTo>
                <a:lnTo>
                  <a:pt x="169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9" name="object 2809"/>
          <p:cNvSpPr/>
          <p:nvPr/>
        </p:nvSpPr>
        <p:spPr>
          <a:xfrm>
            <a:off x="8021022" y="6714376"/>
            <a:ext cx="29127" cy="44500"/>
          </a:xfrm>
          <a:prstGeom prst="rect">
            <a:avLst/>
          </a:prstGeom>
          <a:blipFill>
            <a:blip r:embed="rId3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0" name="object 2810"/>
          <p:cNvSpPr/>
          <p:nvPr/>
        </p:nvSpPr>
        <p:spPr>
          <a:xfrm>
            <a:off x="8029283" y="6780238"/>
            <a:ext cx="37025" cy="40061"/>
          </a:xfrm>
          <a:prstGeom prst="rect">
            <a:avLst/>
          </a:prstGeom>
          <a:blipFill>
            <a:blip r:embed="rId3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1" name="object 2811"/>
          <p:cNvSpPr/>
          <p:nvPr/>
        </p:nvSpPr>
        <p:spPr>
          <a:xfrm>
            <a:off x="8031248" y="6789694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4" h="29845">
                <a:moveTo>
                  <a:pt x="25615" y="0"/>
                </a:moveTo>
                <a:lnTo>
                  <a:pt x="25069" y="254"/>
                </a:lnTo>
                <a:lnTo>
                  <a:pt x="24091" y="812"/>
                </a:lnTo>
                <a:lnTo>
                  <a:pt x="23241" y="1409"/>
                </a:lnTo>
                <a:lnTo>
                  <a:pt x="21726" y="2070"/>
                </a:lnTo>
                <a:lnTo>
                  <a:pt x="18774" y="4495"/>
                </a:lnTo>
                <a:lnTo>
                  <a:pt x="17132" y="5778"/>
                </a:lnTo>
                <a:lnTo>
                  <a:pt x="15494" y="7442"/>
                </a:lnTo>
                <a:lnTo>
                  <a:pt x="13807" y="9207"/>
                </a:lnTo>
                <a:lnTo>
                  <a:pt x="12166" y="10883"/>
                </a:lnTo>
                <a:lnTo>
                  <a:pt x="7467" y="16611"/>
                </a:lnTo>
                <a:lnTo>
                  <a:pt x="4686" y="20675"/>
                </a:lnTo>
                <a:lnTo>
                  <a:pt x="977" y="27101"/>
                </a:lnTo>
                <a:lnTo>
                  <a:pt x="0" y="29375"/>
                </a:lnTo>
                <a:lnTo>
                  <a:pt x="1739" y="27597"/>
                </a:lnTo>
                <a:lnTo>
                  <a:pt x="6667" y="22161"/>
                </a:lnTo>
                <a:lnTo>
                  <a:pt x="12915" y="14706"/>
                </a:lnTo>
                <a:lnTo>
                  <a:pt x="14389" y="12750"/>
                </a:lnTo>
                <a:lnTo>
                  <a:pt x="16052" y="11023"/>
                </a:lnTo>
                <a:lnTo>
                  <a:pt x="17518" y="9093"/>
                </a:lnTo>
                <a:lnTo>
                  <a:pt x="18884" y="7429"/>
                </a:lnTo>
                <a:lnTo>
                  <a:pt x="20320" y="5930"/>
                </a:lnTo>
                <a:lnTo>
                  <a:pt x="21514" y="4419"/>
                </a:lnTo>
                <a:lnTo>
                  <a:pt x="22618" y="3098"/>
                </a:lnTo>
                <a:lnTo>
                  <a:pt x="23722" y="2057"/>
                </a:lnTo>
                <a:lnTo>
                  <a:pt x="2561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2" name="object 2812"/>
          <p:cNvSpPr/>
          <p:nvPr/>
        </p:nvSpPr>
        <p:spPr>
          <a:xfrm>
            <a:off x="8045338" y="6837777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4" h="29845">
                <a:moveTo>
                  <a:pt x="25641" y="0"/>
                </a:moveTo>
                <a:lnTo>
                  <a:pt x="25082" y="253"/>
                </a:lnTo>
                <a:lnTo>
                  <a:pt x="24130" y="800"/>
                </a:lnTo>
                <a:lnTo>
                  <a:pt x="23241" y="1396"/>
                </a:lnTo>
                <a:lnTo>
                  <a:pt x="21724" y="2070"/>
                </a:lnTo>
                <a:lnTo>
                  <a:pt x="20332" y="3225"/>
                </a:lnTo>
                <a:lnTo>
                  <a:pt x="17145" y="5778"/>
                </a:lnTo>
                <a:lnTo>
                  <a:pt x="12166" y="10871"/>
                </a:lnTo>
                <a:lnTo>
                  <a:pt x="10629" y="12788"/>
                </a:lnTo>
                <a:lnTo>
                  <a:pt x="7505" y="16598"/>
                </a:lnTo>
                <a:lnTo>
                  <a:pt x="4711" y="20662"/>
                </a:lnTo>
                <a:lnTo>
                  <a:pt x="2870" y="23875"/>
                </a:lnTo>
                <a:lnTo>
                  <a:pt x="990" y="27089"/>
                </a:lnTo>
                <a:lnTo>
                  <a:pt x="0" y="29375"/>
                </a:lnTo>
                <a:lnTo>
                  <a:pt x="14401" y="12763"/>
                </a:lnTo>
                <a:lnTo>
                  <a:pt x="16078" y="11023"/>
                </a:lnTo>
                <a:lnTo>
                  <a:pt x="17449" y="9207"/>
                </a:lnTo>
                <a:lnTo>
                  <a:pt x="18872" y="7429"/>
                </a:lnTo>
                <a:lnTo>
                  <a:pt x="20332" y="5930"/>
                </a:lnTo>
                <a:lnTo>
                  <a:pt x="21463" y="4483"/>
                </a:lnTo>
                <a:lnTo>
                  <a:pt x="22644" y="3086"/>
                </a:lnTo>
                <a:lnTo>
                  <a:pt x="23771" y="2044"/>
                </a:lnTo>
                <a:lnTo>
                  <a:pt x="24472" y="1257"/>
                </a:lnTo>
                <a:lnTo>
                  <a:pt x="25222" y="482"/>
                </a:lnTo>
                <a:lnTo>
                  <a:pt x="2564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3" name="object 2813"/>
          <p:cNvSpPr/>
          <p:nvPr/>
        </p:nvSpPr>
        <p:spPr>
          <a:xfrm>
            <a:off x="7965933" y="6781801"/>
            <a:ext cx="114496" cy="86567"/>
          </a:xfrm>
          <a:prstGeom prst="rect">
            <a:avLst/>
          </a:prstGeom>
          <a:blipFill>
            <a:blip r:embed="rId3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4" name="object 2814"/>
          <p:cNvSpPr/>
          <p:nvPr/>
        </p:nvSpPr>
        <p:spPr>
          <a:xfrm>
            <a:off x="8043391" y="6829880"/>
            <a:ext cx="34810" cy="38053"/>
          </a:xfrm>
          <a:prstGeom prst="rect">
            <a:avLst/>
          </a:prstGeom>
          <a:blipFill>
            <a:blip r:embed="rId3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5" name="object 2815"/>
          <p:cNvSpPr/>
          <p:nvPr/>
        </p:nvSpPr>
        <p:spPr>
          <a:xfrm>
            <a:off x="7978422" y="6837207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0" y="0"/>
                </a:moveTo>
                <a:lnTo>
                  <a:pt x="3327" y="1422"/>
                </a:lnTo>
                <a:lnTo>
                  <a:pt x="5207" y="1930"/>
                </a:lnTo>
                <a:lnTo>
                  <a:pt x="7340" y="2908"/>
                </a:lnTo>
                <a:lnTo>
                  <a:pt x="9461" y="3962"/>
                </a:lnTo>
                <a:lnTo>
                  <a:pt x="12001" y="4889"/>
                </a:lnTo>
                <a:lnTo>
                  <a:pt x="14681" y="6146"/>
                </a:lnTo>
                <a:lnTo>
                  <a:pt x="17284" y="7467"/>
                </a:lnTo>
                <a:lnTo>
                  <a:pt x="20230" y="8585"/>
                </a:lnTo>
                <a:lnTo>
                  <a:pt x="23102" y="10058"/>
                </a:lnTo>
                <a:lnTo>
                  <a:pt x="25869" y="11277"/>
                </a:lnTo>
                <a:lnTo>
                  <a:pt x="28714" y="12585"/>
                </a:lnTo>
                <a:lnTo>
                  <a:pt x="36639" y="16078"/>
                </a:lnTo>
                <a:lnTo>
                  <a:pt x="38823" y="16967"/>
                </a:lnTo>
                <a:lnTo>
                  <a:pt x="43192" y="18795"/>
                </a:lnTo>
                <a:lnTo>
                  <a:pt x="46266" y="19824"/>
                </a:lnTo>
                <a:lnTo>
                  <a:pt x="43865" y="17665"/>
                </a:lnTo>
                <a:lnTo>
                  <a:pt x="39865" y="15036"/>
                </a:lnTo>
                <a:lnTo>
                  <a:pt x="37909" y="13690"/>
                </a:lnTo>
                <a:lnTo>
                  <a:pt x="35534" y="12217"/>
                </a:lnTo>
                <a:lnTo>
                  <a:pt x="31542" y="10007"/>
                </a:lnTo>
                <a:lnTo>
                  <a:pt x="30314" y="9232"/>
                </a:lnTo>
                <a:lnTo>
                  <a:pt x="28853" y="8572"/>
                </a:lnTo>
                <a:lnTo>
                  <a:pt x="21742" y="5130"/>
                </a:lnTo>
                <a:lnTo>
                  <a:pt x="15913" y="3009"/>
                </a:lnTo>
                <a:lnTo>
                  <a:pt x="14541" y="2425"/>
                </a:lnTo>
                <a:lnTo>
                  <a:pt x="13093" y="2108"/>
                </a:lnTo>
                <a:lnTo>
                  <a:pt x="10439" y="1371"/>
                </a:lnTo>
                <a:lnTo>
                  <a:pt x="5705" y="253"/>
                </a:lnTo>
                <a:lnTo>
                  <a:pt x="3441" y="241"/>
                </a:lnTo>
                <a:lnTo>
                  <a:pt x="2184" y="101"/>
                </a:lnTo>
                <a:lnTo>
                  <a:pt x="0" y="0"/>
                </a:lnTo>
                <a:close/>
              </a:path>
              <a:path w="46354" h="20320">
                <a:moveTo>
                  <a:pt x="5651" y="241"/>
                </a:moveTo>
                <a:lnTo>
                  <a:pt x="3556" y="253"/>
                </a:lnTo>
                <a:lnTo>
                  <a:pt x="5705" y="253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6" name="object 2816"/>
          <p:cNvSpPr/>
          <p:nvPr/>
        </p:nvSpPr>
        <p:spPr>
          <a:xfrm>
            <a:off x="7925476" y="6707416"/>
            <a:ext cx="57413" cy="28308"/>
          </a:xfrm>
          <a:prstGeom prst="rect">
            <a:avLst/>
          </a:prstGeom>
          <a:blipFill>
            <a:blip r:embed="rId4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7" name="object 2817"/>
          <p:cNvSpPr/>
          <p:nvPr/>
        </p:nvSpPr>
        <p:spPr>
          <a:xfrm>
            <a:off x="7936465" y="6718568"/>
            <a:ext cx="44450" cy="8255"/>
          </a:xfrm>
          <a:custGeom>
            <a:avLst/>
            <a:gdLst/>
            <a:ahLst/>
            <a:cxnLst/>
            <a:rect l="l" t="t" r="r" b="b"/>
            <a:pathLst>
              <a:path w="44450" h="8254">
                <a:moveTo>
                  <a:pt x="11709" y="0"/>
                </a:moveTo>
                <a:lnTo>
                  <a:pt x="9169" y="114"/>
                </a:lnTo>
                <a:lnTo>
                  <a:pt x="4914" y="139"/>
                </a:lnTo>
                <a:lnTo>
                  <a:pt x="3124" y="609"/>
                </a:lnTo>
                <a:lnTo>
                  <a:pt x="1904" y="774"/>
                </a:lnTo>
                <a:lnTo>
                  <a:pt x="0" y="1168"/>
                </a:lnTo>
                <a:lnTo>
                  <a:pt x="3187" y="1663"/>
                </a:lnTo>
                <a:lnTo>
                  <a:pt x="4902" y="1701"/>
                </a:lnTo>
                <a:lnTo>
                  <a:pt x="6946" y="2082"/>
                </a:lnTo>
                <a:lnTo>
                  <a:pt x="9016" y="2527"/>
                </a:lnTo>
                <a:lnTo>
                  <a:pt x="11404" y="2755"/>
                </a:lnTo>
                <a:lnTo>
                  <a:pt x="13957" y="3276"/>
                </a:lnTo>
                <a:lnTo>
                  <a:pt x="16522" y="3835"/>
                </a:lnTo>
                <a:lnTo>
                  <a:pt x="19265" y="4152"/>
                </a:lnTo>
                <a:lnTo>
                  <a:pt x="21996" y="4762"/>
                </a:lnTo>
                <a:lnTo>
                  <a:pt x="30035" y="6197"/>
                </a:lnTo>
                <a:lnTo>
                  <a:pt x="35026" y="7023"/>
                </a:lnTo>
                <a:lnTo>
                  <a:pt x="41274" y="7937"/>
                </a:lnTo>
                <a:lnTo>
                  <a:pt x="44145" y="8166"/>
                </a:lnTo>
                <a:lnTo>
                  <a:pt x="41605" y="6845"/>
                </a:lnTo>
                <a:lnTo>
                  <a:pt x="37579" y="5435"/>
                </a:lnTo>
                <a:lnTo>
                  <a:pt x="35598" y="4699"/>
                </a:lnTo>
                <a:lnTo>
                  <a:pt x="33248" y="3937"/>
                </a:lnTo>
                <a:lnTo>
                  <a:pt x="29413" y="2946"/>
                </a:lnTo>
                <a:lnTo>
                  <a:pt x="28105" y="2527"/>
                </a:lnTo>
                <a:lnTo>
                  <a:pt x="25374" y="1993"/>
                </a:lnTo>
                <a:lnTo>
                  <a:pt x="23990" y="1689"/>
                </a:lnTo>
                <a:lnTo>
                  <a:pt x="22618" y="1422"/>
                </a:lnTo>
                <a:lnTo>
                  <a:pt x="19837" y="838"/>
                </a:lnTo>
                <a:lnTo>
                  <a:pt x="16992" y="571"/>
                </a:lnTo>
                <a:lnTo>
                  <a:pt x="1170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8" name="object 2818"/>
          <p:cNvSpPr/>
          <p:nvPr/>
        </p:nvSpPr>
        <p:spPr>
          <a:xfrm>
            <a:off x="7928059" y="6708190"/>
            <a:ext cx="54829" cy="28115"/>
          </a:xfrm>
          <a:prstGeom prst="rect">
            <a:avLst/>
          </a:prstGeom>
          <a:blipFill>
            <a:blip r:embed="rId4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9" name="object 2819"/>
          <p:cNvSpPr/>
          <p:nvPr/>
        </p:nvSpPr>
        <p:spPr>
          <a:xfrm>
            <a:off x="7968459" y="6604978"/>
            <a:ext cx="34300" cy="62585"/>
          </a:xfrm>
          <a:prstGeom prst="rect">
            <a:avLst/>
          </a:prstGeom>
          <a:blipFill>
            <a:blip r:embed="rId4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0" name="object 2820"/>
          <p:cNvSpPr/>
          <p:nvPr/>
        </p:nvSpPr>
        <p:spPr>
          <a:xfrm>
            <a:off x="7974284" y="6617557"/>
            <a:ext cx="15240" cy="48260"/>
          </a:xfrm>
          <a:custGeom>
            <a:avLst/>
            <a:gdLst/>
            <a:ahLst/>
            <a:cxnLst/>
            <a:rect l="l" t="t" r="r" b="b"/>
            <a:pathLst>
              <a:path w="15240" h="48259">
                <a:moveTo>
                  <a:pt x="14985" y="0"/>
                </a:moveTo>
                <a:lnTo>
                  <a:pt x="13627" y="1739"/>
                </a:lnTo>
                <a:lnTo>
                  <a:pt x="12865" y="2870"/>
                </a:lnTo>
                <a:lnTo>
                  <a:pt x="11468" y="4444"/>
                </a:lnTo>
                <a:lnTo>
                  <a:pt x="10401" y="6591"/>
                </a:lnTo>
                <a:lnTo>
                  <a:pt x="9258" y="8826"/>
                </a:lnTo>
                <a:lnTo>
                  <a:pt x="8699" y="10083"/>
                </a:lnTo>
                <a:lnTo>
                  <a:pt x="8089" y="11328"/>
                </a:lnTo>
                <a:lnTo>
                  <a:pt x="7404" y="12636"/>
                </a:lnTo>
                <a:lnTo>
                  <a:pt x="6946" y="14046"/>
                </a:lnTo>
                <a:lnTo>
                  <a:pt x="5918" y="16865"/>
                </a:lnTo>
                <a:lnTo>
                  <a:pt x="4775" y="19875"/>
                </a:lnTo>
                <a:lnTo>
                  <a:pt x="2781" y="27558"/>
                </a:lnTo>
                <a:lnTo>
                  <a:pt x="2349" y="29057"/>
                </a:lnTo>
                <a:lnTo>
                  <a:pt x="2133" y="30594"/>
                </a:lnTo>
                <a:lnTo>
                  <a:pt x="1231" y="34975"/>
                </a:lnTo>
                <a:lnTo>
                  <a:pt x="825" y="37731"/>
                </a:lnTo>
                <a:lnTo>
                  <a:pt x="571" y="40106"/>
                </a:lnTo>
                <a:lnTo>
                  <a:pt x="0" y="44843"/>
                </a:lnTo>
                <a:lnTo>
                  <a:pt x="63" y="48069"/>
                </a:lnTo>
                <a:lnTo>
                  <a:pt x="1282" y="45084"/>
                </a:lnTo>
                <a:lnTo>
                  <a:pt x="3467" y="38303"/>
                </a:lnTo>
                <a:lnTo>
                  <a:pt x="5118" y="32842"/>
                </a:lnTo>
                <a:lnTo>
                  <a:pt x="7658" y="23990"/>
                </a:lnTo>
                <a:lnTo>
                  <a:pt x="8394" y="20929"/>
                </a:lnTo>
                <a:lnTo>
                  <a:pt x="9448" y="18008"/>
                </a:lnTo>
                <a:lnTo>
                  <a:pt x="10159" y="15151"/>
                </a:lnTo>
                <a:lnTo>
                  <a:pt x="10921" y="12318"/>
                </a:lnTo>
                <a:lnTo>
                  <a:pt x="11861" y="9766"/>
                </a:lnTo>
                <a:lnTo>
                  <a:pt x="12433" y="7480"/>
                </a:lnTo>
                <a:lnTo>
                  <a:pt x="13055" y="5206"/>
                </a:lnTo>
                <a:lnTo>
                  <a:pt x="13893" y="3454"/>
                </a:lnTo>
                <a:lnTo>
                  <a:pt x="14719" y="774"/>
                </a:lnTo>
                <a:lnTo>
                  <a:pt x="149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1" name="object 2821"/>
          <p:cNvSpPr/>
          <p:nvPr/>
        </p:nvSpPr>
        <p:spPr>
          <a:xfrm>
            <a:off x="7961793" y="6581274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7611" y="0"/>
                </a:moveTo>
                <a:lnTo>
                  <a:pt x="6569" y="1917"/>
                </a:lnTo>
                <a:lnTo>
                  <a:pt x="6010" y="3187"/>
                </a:lnTo>
                <a:lnTo>
                  <a:pt x="4906" y="4978"/>
                </a:lnTo>
                <a:lnTo>
                  <a:pt x="3458" y="9651"/>
                </a:lnTo>
                <a:lnTo>
                  <a:pt x="2721" y="12318"/>
                </a:lnTo>
                <a:lnTo>
                  <a:pt x="2251" y="13715"/>
                </a:lnTo>
                <a:lnTo>
                  <a:pt x="2035" y="15214"/>
                </a:lnTo>
                <a:lnTo>
                  <a:pt x="1412" y="18668"/>
                </a:lnTo>
                <a:lnTo>
                  <a:pt x="892" y="21297"/>
                </a:lnTo>
                <a:lnTo>
                  <a:pt x="321" y="27647"/>
                </a:lnTo>
                <a:lnTo>
                  <a:pt x="207" y="29197"/>
                </a:lnTo>
                <a:lnTo>
                  <a:pt x="54" y="30759"/>
                </a:lnTo>
                <a:lnTo>
                  <a:pt x="0" y="39700"/>
                </a:lnTo>
                <a:lnTo>
                  <a:pt x="160" y="42049"/>
                </a:lnTo>
                <a:lnTo>
                  <a:pt x="374" y="46748"/>
                </a:lnTo>
                <a:lnTo>
                  <a:pt x="994" y="49898"/>
                </a:lnTo>
                <a:lnTo>
                  <a:pt x="1656" y="46735"/>
                </a:lnTo>
                <a:lnTo>
                  <a:pt x="2343" y="41948"/>
                </a:lnTo>
                <a:lnTo>
                  <a:pt x="2712" y="39573"/>
                </a:lnTo>
                <a:lnTo>
                  <a:pt x="3060" y="36779"/>
                </a:lnTo>
                <a:lnTo>
                  <a:pt x="4423" y="24879"/>
                </a:lnTo>
                <a:lnTo>
                  <a:pt x="4626" y="21742"/>
                </a:lnTo>
                <a:lnTo>
                  <a:pt x="5172" y="18668"/>
                </a:lnTo>
                <a:lnTo>
                  <a:pt x="5426" y="15214"/>
                </a:lnTo>
                <a:lnTo>
                  <a:pt x="5655" y="12814"/>
                </a:lnTo>
                <a:lnTo>
                  <a:pt x="6163" y="10159"/>
                </a:lnTo>
                <a:lnTo>
                  <a:pt x="6353" y="7797"/>
                </a:lnTo>
                <a:lnTo>
                  <a:pt x="6582" y="5460"/>
                </a:lnTo>
                <a:lnTo>
                  <a:pt x="7115" y="3594"/>
                </a:lnTo>
                <a:lnTo>
                  <a:pt x="7332" y="1917"/>
                </a:lnTo>
                <a:lnTo>
                  <a:pt x="76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2" name="object 2822"/>
          <p:cNvSpPr/>
          <p:nvPr/>
        </p:nvSpPr>
        <p:spPr>
          <a:xfrm>
            <a:off x="7907187" y="6567372"/>
            <a:ext cx="76921" cy="66014"/>
          </a:xfrm>
          <a:prstGeom prst="rect">
            <a:avLst/>
          </a:prstGeom>
          <a:blipFill>
            <a:blip r:embed="rId4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3" name="object 2823"/>
          <p:cNvSpPr/>
          <p:nvPr/>
        </p:nvSpPr>
        <p:spPr>
          <a:xfrm>
            <a:off x="7951720" y="6568605"/>
            <a:ext cx="55540" cy="149288"/>
          </a:xfrm>
          <a:prstGeom prst="rect">
            <a:avLst/>
          </a:prstGeom>
          <a:blipFill>
            <a:blip r:embed="rId4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4" name="object 2824"/>
          <p:cNvSpPr/>
          <p:nvPr/>
        </p:nvSpPr>
        <p:spPr>
          <a:xfrm>
            <a:off x="7919307" y="6579661"/>
            <a:ext cx="28575" cy="41910"/>
          </a:xfrm>
          <a:custGeom>
            <a:avLst/>
            <a:gdLst/>
            <a:ahLst/>
            <a:cxnLst/>
            <a:rect l="l" t="t" r="r" b="b"/>
            <a:pathLst>
              <a:path w="28575" h="41909">
                <a:moveTo>
                  <a:pt x="0" y="0"/>
                </a:moveTo>
                <a:lnTo>
                  <a:pt x="1270" y="1816"/>
                </a:lnTo>
                <a:lnTo>
                  <a:pt x="2057" y="3009"/>
                </a:lnTo>
                <a:lnTo>
                  <a:pt x="3365" y="4419"/>
                </a:lnTo>
                <a:lnTo>
                  <a:pt x="4648" y="6388"/>
                </a:lnTo>
                <a:lnTo>
                  <a:pt x="5892" y="8420"/>
                </a:lnTo>
                <a:lnTo>
                  <a:pt x="7543" y="10553"/>
                </a:lnTo>
                <a:lnTo>
                  <a:pt x="9118" y="13042"/>
                </a:lnTo>
                <a:lnTo>
                  <a:pt x="10617" y="15570"/>
                </a:lnTo>
                <a:lnTo>
                  <a:pt x="12496" y="18046"/>
                </a:lnTo>
                <a:lnTo>
                  <a:pt x="14097" y="20751"/>
                </a:lnTo>
                <a:lnTo>
                  <a:pt x="15849" y="23368"/>
                </a:lnTo>
                <a:lnTo>
                  <a:pt x="19189" y="28448"/>
                </a:lnTo>
                <a:lnTo>
                  <a:pt x="22377" y="33185"/>
                </a:lnTo>
                <a:lnTo>
                  <a:pt x="23761" y="35102"/>
                </a:lnTo>
                <a:lnTo>
                  <a:pt x="26479" y="38989"/>
                </a:lnTo>
                <a:lnTo>
                  <a:pt x="28511" y="41490"/>
                </a:lnTo>
                <a:lnTo>
                  <a:pt x="27635" y="38392"/>
                </a:lnTo>
                <a:lnTo>
                  <a:pt x="25679" y="34036"/>
                </a:lnTo>
                <a:lnTo>
                  <a:pt x="24714" y="31826"/>
                </a:lnTo>
                <a:lnTo>
                  <a:pt x="23507" y="29324"/>
                </a:lnTo>
                <a:lnTo>
                  <a:pt x="21348" y="25412"/>
                </a:lnTo>
                <a:lnTo>
                  <a:pt x="20688" y="24003"/>
                </a:lnTo>
                <a:lnTo>
                  <a:pt x="19824" y="22694"/>
                </a:lnTo>
                <a:lnTo>
                  <a:pt x="18999" y="21374"/>
                </a:lnTo>
                <a:lnTo>
                  <a:pt x="18186" y="20002"/>
                </a:lnTo>
                <a:lnTo>
                  <a:pt x="17322" y="18656"/>
                </a:lnTo>
                <a:lnTo>
                  <a:pt x="15633" y="15951"/>
                </a:lnTo>
                <a:lnTo>
                  <a:pt x="11849" y="11061"/>
                </a:lnTo>
                <a:lnTo>
                  <a:pt x="10985" y="9829"/>
                </a:lnTo>
                <a:lnTo>
                  <a:pt x="9931" y="8788"/>
                </a:lnTo>
                <a:lnTo>
                  <a:pt x="8077" y="6743"/>
                </a:lnTo>
                <a:lnTo>
                  <a:pt x="4648" y="3225"/>
                </a:lnTo>
                <a:lnTo>
                  <a:pt x="2870" y="2120"/>
                </a:lnTo>
                <a:lnTo>
                  <a:pt x="1790" y="125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5" name="object 2825"/>
          <p:cNvSpPr/>
          <p:nvPr/>
        </p:nvSpPr>
        <p:spPr>
          <a:xfrm>
            <a:off x="7908658" y="6503581"/>
            <a:ext cx="45325" cy="118821"/>
          </a:xfrm>
          <a:prstGeom prst="rect">
            <a:avLst/>
          </a:prstGeom>
          <a:blipFill>
            <a:blip r:embed="rId4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6" name="object 2826"/>
          <p:cNvSpPr/>
          <p:nvPr/>
        </p:nvSpPr>
        <p:spPr>
          <a:xfrm>
            <a:off x="7928682" y="6516146"/>
            <a:ext cx="15875" cy="48260"/>
          </a:xfrm>
          <a:custGeom>
            <a:avLst/>
            <a:gdLst/>
            <a:ahLst/>
            <a:cxnLst/>
            <a:rect l="l" t="t" r="r" b="b"/>
            <a:pathLst>
              <a:path w="15875" h="48259">
                <a:moveTo>
                  <a:pt x="0" y="0"/>
                </a:moveTo>
                <a:lnTo>
                  <a:pt x="228" y="761"/>
                </a:lnTo>
                <a:lnTo>
                  <a:pt x="685" y="2108"/>
                </a:lnTo>
                <a:lnTo>
                  <a:pt x="1092" y="3467"/>
                </a:lnTo>
                <a:lnTo>
                  <a:pt x="1943" y="5206"/>
                </a:lnTo>
                <a:lnTo>
                  <a:pt x="2603" y="7467"/>
                </a:lnTo>
                <a:lnTo>
                  <a:pt x="3225" y="9753"/>
                </a:lnTo>
                <a:lnTo>
                  <a:pt x="4165" y="12280"/>
                </a:lnTo>
                <a:lnTo>
                  <a:pt x="4965" y="15100"/>
                </a:lnTo>
                <a:lnTo>
                  <a:pt x="5664" y="17957"/>
                </a:lnTo>
                <a:lnTo>
                  <a:pt x="6756" y="20891"/>
                </a:lnTo>
                <a:lnTo>
                  <a:pt x="15303" y="47955"/>
                </a:lnTo>
                <a:lnTo>
                  <a:pt x="15354" y="44729"/>
                </a:lnTo>
                <a:lnTo>
                  <a:pt x="14732" y="39992"/>
                </a:lnTo>
                <a:lnTo>
                  <a:pt x="14478" y="37617"/>
                </a:lnTo>
                <a:lnTo>
                  <a:pt x="14020" y="34874"/>
                </a:lnTo>
                <a:lnTo>
                  <a:pt x="13411" y="31940"/>
                </a:lnTo>
                <a:lnTo>
                  <a:pt x="13081" y="30479"/>
                </a:lnTo>
                <a:lnTo>
                  <a:pt x="12865" y="28955"/>
                </a:lnTo>
                <a:lnTo>
                  <a:pt x="12014" y="25946"/>
                </a:lnTo>
                <a:lnTo>
                  <a:pt x="11201" y="22847"/>
                </a:lnTo>
                <a:lnTo>
                  <a:pt x="10363" y="19799"/>
                </a:lnTo>
                <a:lnTo>
                  <a:pt x="9194" y="16789"/>
                </a:lnTo>
                <a:lnTo>
                  <a:pt x="8153" y="13995"/>
                </a:lnTo>
                <a:lnTo>
                  <a:pt x="7670" y="12572"/>
                </a:lnTo>
                <a:lnTo>
                  <a:pt x="6972" y="11277"/>
                </a:lnTo>
                <a:lnTo>
                  <a:pt x="6375" y="10045"/>
                </a:lnTo>
                <a:lnTo>
                  <a:pt x="5791" y="8775"/>
                </a:lnTo>
                <a:lnTo>
                  <a:pt x="3505" y="4432"/>
                </a:lnTo>
                <a:lnTo>
                  <a:pt x="2120" y="2844"/>
                </a:lnTo>
                <a:lnTo>
                  <a:pt x="1358" y="1714"/>
                </a:lnTo>
                <a:lnTo>
                  <a:pt x="469" y="62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7" name="object 2827"/>
          <p:cNvSpPr/>
          <p:nvPr/>
        </p:nvSpPr>
        <p:spPr>
          <a:xfrm>
            <a:off x="7939137" y="6461306"/>
            <a:ext cx="10160" cy="31750"/>
          </a:xfrm>
          <a:custGeom>
            <a:avLst/>
            <a:gdLst/>
            <a:ahLst/>
            <a:cxnLst/>
            <a:rect l="l" t="t" r="r" b="b"/>
            <a:pathLst>
              <a:path w="10159" h="31750">
                <a:moveTo>
                  <a:pt x="0" y="0"/>
                </a:moveTo>
                <a:lnTo>
                  <a:pt x="444" y="1397"/>
                </a:lnTo>
                <a:lnTo>
                  <a:pt x="774" y="2260"/>
                </a:lnTo>
                <a:lnTo>
                  <a:pt x="1282" y="3416"/>
                </a:lnTo>
                <a:lnTo>
                  <a:pt x="1714" y="4889"/>
                </a:lnTo>
                <a:lnTo>
                  <a:pt x="2095" y="6388"/>
                </a:lnTo>
                <a:lnTo>
                  <a:pt x="2717" y="8051"/>
                </a:lnTo>
                <a:lnTo>
                  <a:pt x="3251" y="9906"/>
                </a:lnTo>
                <a:lnTo>
                  <a:pt x="3721" y="11772"/>
                </a:lnTo>
                <a:lnTo>
                  <a:pt x="4432" y="13677"/>
                </a:lnTo>
                <a:lnTo>
                  <a:pt x="4940" y="15697"/>
                </a:lnTo>
                <a:lnTo>
                  <a:pt x="10045" y="31407"/>
                </a:lnTo>
                <a:lnTo>
                  <a:pt x="10020" y="29311"/>
                </a:lnTo>
                <a:lnTo>
                  <a:pt x="9296" y="23075"/>
                </a:lnTo>
                <a:lnTo>
                  <a:pt x="8509" y="18999"/>
                </a:lnTo>
                <a:lnTo>
                  <a:pt x="7327" y="14973"/>
                </a:lnTo>
                <a:lnTo>
                  <a:pt x="6794" y="12979"/>
                </a:lnTo>
                <a:lnTo>
                  <a:pt x="4635" y="7327"/>
                </a:lnTo>
                <a:lnTo>
                  <a:pt x="3733" y="5715"/>
                </a:lnTo>
                <a:lnTo>
                  <a:pt x="2311" y="2895"/>
                </a:lnTo>
                <a:lnTo>
                  <a:pt x="1358" y="1905"/>
                </a:lnTo>
                <a:lnTo>
                  <a:pt x="889" y="114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8" name="object 2828"/>
          <p:cNvSpPr/>
          <p:nvPr/>
        </p:nvSpPr>
        <p:spPr>
          <a:xfrm>
            <a:off x="7969748" y="6826510"/>
            <a:ext cx="64902" cy="88410"/>
          </a:xfrm>
          <a:prstGeom prst="rect">
            <a:avLst/>
          </a:prstGeom>
          <a:blipFill>
            <a:blip r:embed="rId4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9" name="object 2829"/>
          <p:cNvSpPr/>
          <p:nvPr/>
        </p:nvSpPr>
        <p:spPr>
          <a:xfrm>
            <a:off x="7987195" y="6665154"/>
            <a:ext cx="4445" cy="50800"/>
          </a:xfrm>
          <a:custGeom>
            <a:avLst/>
            <a:gdLst/>
            <a:ahLst/>
            <a:cxnLst/>
            <a:rect l="l" t="t" r="r" b="b"/>
            <a:pathLst>
              <a:path w="4445" h="50800">
                <a:moveTo>
                  <a:pt x="3987" y="0"/>
                </a:moveTo>
                <a:lnTo>
                  <a:pt x="3136" y="2235"/>
                </a:lnTo>
                <a:lnTo>
                  <a:pt x="2781" y="3365"/>
                </a:lnTo>
                <a:lnTo>
                  <a:pt x="1955" y="5283"/>
                </a:lnTo>
                <a:lnTo>
                  <a:pt x="1057" y="10274"/>
                </a:lnTo>
                <a:lnTo>
                  <a:pt x="662" y="12979"/>
                </a:lnTo>
                <a:lnTo>
                  <a:pt x="419" y="14312"/>
                </a:lnTo>
                <a:lnTo>
                  <a:pt x="374" y="15900"/>
                </a:lnTo>
                <a:lnTo>
                  <a:pt x="211" y="18859"/>
                </a:lnTo>
                <a:lnTo>
                  <a:pt x="0" y="21996"/>
                </a:lnTo>
                <a:lnTo>
                  <a:pt x="330" y="29921"/>
                </a:lnTo>
                <a:lnTo>
                  <a:pt x="355" y="31495"/>
                </a:lnTo>
                <a:lnTo>
                  <a:pt x="609" y="33019"/>
                </a:lnTo>
                <a:lnTo>
                  <a:pt x="736" y="34505"/>
                </a:lnTo>
                <a:lnTo>
                  <a:pt x="1028" y="37464"/>
                </a:lnTo>
                <a:lnTo>
                  <a:pt x="1435" y="40220"/>
                </a:lnTo>
                <a:lnTo>
                  <a:pt x="1892" y="42570"/>
                </a:lnTo>
                <a:lnTo>
                  <a:pt x="2717" y="47282"/>
                </a:lnTo>
                <a:lnTo>
                  <a:pt x="3733" y="50342"/>
                </a:lnTo>
                <a:lnTo>
                  <a:pt x="3986" y="47282"/>
                </a:lnTo>
                <a:lnTo>
                  <a:pt x="4081" y="42570"/>
                </a:lnTo>
                <a:lnTo>
                  <a:pt x="3987" y="25095"/>
                </a:lnTo>
                <a:lnTo>
                  <a:pt x="3784" y="21958"/>
                </a:lnTo>
                <a:lnTo>
                  <a:pt x="3933" y="18795"/>
                </a:lnTo>
                <a:lnTo>
                  <a:pt x="3771" y="15900"/>
                </a:lnTo>
                <a:lnTo>
                  <a:pt x="3690" y="12852"/>
                </a:lnTo>
                <a:lnTo>
                  <a:pt x="3835" y="10274"/>
                </a:lnTo>
                <a:lnTo>
                  <a:pt x="3733" y="7899"/>
                </a:lnTo>
                <a:lnTo>
                  <a:pt x="3712" y="5283"/>
                </a:lnTo>
                <a:lnTo>
                  <a:pt x="3975" y="3632"/>
                </a:lnTo>
                <a:lnTo>
                  <a:pt x="398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0" name="object 2830"/>
          <p:cNvSpPr/>
          <p:nvPr/>
        </p:nvSpPr>
        <p:spPr>
          <a:xfrm>
            <a:off x="7920049" y="6620726"/>
            <a:ext cx="103913" cy="140423"/>
          </a:xfrm>
          <a:prstGeom prst="rect">
            <a:avLst/>
          </a:prstGeom>
          <a:blipFill>
            <a:blip r:embed="rId4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1" name="object 2831"/>
          <p:cNvSpPr/>
          <p:nvPr/>
        </p:nvSpPr>
        <p:spPr>
          <a:xfrm>
            <a:off x="8003909" y="6708429"/>
            <a:ext cx="6350" cy="50800"/>
          </a:xfrm>
          <a:custGeom>
            <a:avLst/>
            <a:gdLst/>
            <a:ahLst/>
            <a:cxnLst/>
            <a:rect l="l" t="t" r="r" b="b"/>
            <a:pathLst>
              <a:path w="6350" h="50800">
                <a:moveTo>
                  <a:pt x="2496" y="0"/>
                </a:moveTo>
                <a:lnTo>
                  <a:pt x="1835" y="2095"/>
                </a:lnTo>
                <a:lnTo>
                  <a:pt x="1530" y="3441"/>
                </a:lnTo>
                <a:lnTo>
                  <a:pt x="806" y="5410"/>
                </a:lnTo>
                <a:lnTo>
                  <a:pt x="568" y="7886"/>
                </a:lnTo>
                <a:lnTo>
                  <a:pt x="301" y="10261"/>
                </a:lnTo>
                <a:lnTo>
                  <a:pt x="121" y="13042"/>
                </a:lnTo>
                <a:lnTo>
                  <a:pt x="0" y="15887"/>
                </a:lnTo>
                <a:lnTo>
                  <a:pt x="70" y="22212"/>
                </a:lnTo>
                <a:lnTo>
                  <a:pt x="591" y="26962"/>
                </a:lnTo>
                <a:lnTo>
                  <a:pt x="959" y="30099"/>
                </a:lnTo>
                <a:lnTo>
                  <a:pt x="1111" y="31648"/>
                </a:lnTo>
                <a:lnTo>
                  <a:pt x="1454" y="33159"/>
                </a:lnTo>
                <a:lnTo>
                  <a:pt x="1670" y="34632"/>
                </a:lnTo>
                <a:lnTo>
                  <a:pt x="2165" y="37579"/>
                </a:lnTo>
                <a:lnTo>
                  <a:pt x="2775" y="40297"/>
                </a:lnTo>
                <a:lnTo>
                  <a:pt x="3385" y="42595"/>
                </a:lnTo>
                <a:lnTo>
                  <a:pt x="4553" y="47244"/>
                </a:lnTo>
                <a:lnTo>
                  <a:pt x="5772" y="50215"/>
                </a:lnTo>
                <a:lnTo>
                  <a:pt x="5823" y="47002"/>
                </a:lnTo>
                <a:lnTo>
                  <a:pt x="5574" y="42595"/>
                </a:lnTo>
                <a:lnTo>
                  <a:pt x="5455" y="39903"/>
                </a:lnTo>
                <a:lnTo>
                  <a:pt x="4933" y="33159"/>
                </a:lnTo>
                <a:lnTo>
                  <a:pt x="4235" y="25031"/>
                </a:lnTo>
                <a:lnTo>
                  <a:pt x="3869" y="22212"/>
                </a:lnTo>
                <a:lnTo>
                  <a:pt x="3766" y="18796"/>
                </a:lnTo>
                <a:lnTo>
                  <a:pt x="3397" y="15887"/>
                </a:lnTo>
                <a:lnTo>
                  <a:pt x="3126" y="13042"/>
                </a:lnTo>
                <a:lnTo>
                  <a:pt x="3054" y="10261"/>
                </a:lnTo>
                <a:lnTo>
                  <a:pt x="2780" y="7797"/>
                </a:lnTo>
                <a:lnTo>
                  <a:pt x="2584" y="5537"/>
                </a:lnTo>
                <a:lnTo>
                  <a:pt x="249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2" name="object 2832"/>
          <p:cNvSpPr/>
          <p:nvPr/>
        </p:nvSpPr>
        <p:spPr>
          <a:xfrm>
            <a:off x="7991843" y="6698816"/>
            <a:ext cx="31610" cy="62328"/>
          </a:xfrm>
          <a:prstGeom prst="rect">
            <a:avLst/>
          </a:prstGeom>
          <a:blipFill>
            <a:blip r:embed="rId4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3" name="object 2833"/>
          <p:cNvSpPr/>
          <p:nvPr/>
        </p:nvSpPr>
        <p:spPr>
          <a:xfrm>
            <a:off x="7932238" y="6632963"/>
            <a:ext cx="32384" cy="39370"/>
          </a:xfrm>
          <a:custGeom>
            <a:avLst/>
            <a:gdLst/>
            <a:ahLst/>
            <a:cxnLst/>
            <a:rect l="l" t="t" r="r" b="b"/>
            <a:pathLst>
              <a:path w="32384" h="39370">
                <a:moveTo>
                  <a:pt x="0" y="0"/>
                </a:moveTo>
                <a:lnTo>
                  <a:pt x="1435" y="1689"/>
                </a:lnTo>
                <a:lnTo>
                  <a:pt x="2338" y="2806"/>
                </a:lnTo>
                <a:lnTo>
                  <a:pt x="3733" y="4114"/>
                </a:lnTo>
                <a:lnTo>
                  <a:pt x="5236" y="6032"/>
                </a:lnTo>
                <a:lnTo>
                  <a:pt x="6612" y="7924"/>
                </a:lnTo>
                <a:lnTo>
                  <a:pt x="8456" y="10007"/>
                </a:lnTo>
                <a:lnTo>
                  <a:pt x="10160" y="12230"/>
                </a:lnTo>
                <a:lnTo>
                  <a:pt x="11899" y="14617"/>
                </a:lnTo>
                <a:lnTo>
                  <a:pt x="13957" y="16916"/>
                </a:lnTo>
                <a:lnTo>
                  <a:pt x="15786" y="19494"/>
                </a:lnTo>
                <a:lnTo>
                  <a:pt x="21488" y="26733"/>
                </a:lnTo>
                <a:lnTo>
                  <a:pt x="25069" y="31178"/>
                </a:lnTo>
                <a:lnTo>
                  <a:pt x="26593" y="32981"/>
                </a:lnTo>
                <a:lnTo>
                  <a:pt x="29616" y="36626"/>
                </a:lnTo>
                <a:lnTo>
                  <a:pt x="31864" y="38963"/>
                </a:lnTo>
                <a:lnTo>
                  <a:pt x="30708" y="35941"/>
                </a:lnTo>
                <a:lnTo>
                  <a:pt x="28409" y="31762"/>
                </a:lnTo>
                <a:lnTo>
                  <a:pt x="27292" y="29654"/>
                </a:lnTo>
                <a:lnTo>
                  <a:pt x="25857" y="27254"/>
                </a:lnTo>
                <a:lnTo>
                  <a:pt x="23380" y="23520"/>
                </a:lnTo>
                <a:lnTo>
                  <a:pt x="22606" y="22199"/>
                </a:lnTo>
                <a:lnTo>
                  <a:pt x="21640" y="20955"/>
                </a:lnTo>
                <a:lnTo>
                  <a:pt x="20726" y="19672"/>
                </a:lnTo>
                <a:lnTo>
                  <a:pt x="19761" y="18415"/>
                </a:lnTo>
                <a:lnTo>
                  <a:pt x="18821" y="17119"/>
                </a:lnTo>
                <a:lnTo>
                  <a:pt x="16916" y="14579"/>
                </a:lnTo>
                <a:lnTo>
                  <a:pt x="14719" y="12230"/>
                </a:lnTo>
                <a:lnTo>
                  <a:pt x="12618" y="9893"/>
                </a:lnTo>
                <a:lnTo>
                  <a:pt x="11772" y="8864"/>
                </a:lnTo>
                <a:lnTo>
                  <a:pt x="10614" y="7886"/>
                </a:lnTo>
                <a:lnTo>
                  <a:pt x="8523" y="5956"/>
                </a:lnTo>
                <a:lnTo>
                  <a:pt x="4927" y="2806"/>
                </a:lnTo>
                <a:lnTo>
                  <a:pt x="3048" y="1854"/>
                </a:lnTo>
                <a:lnTo>
                  <a:pt x="1892" y="109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4" name="object 2834"/>
          <p:cNvSpPr/>
          <p:nvPr/>
        </p:nvSpPr>
        <p:spPr>
          <a:xfrm>
            <a:off x="7922514" y="6622678"/>
            <a:ext cx="68313" cy="102583"/>
          </a:xfrm>
          <a:prstGeom prst="rect">
            <a:avLst/>
          </a:prstGeom>
          <a:blipFill>
            <a:blip r:embed="rId4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5" name="object 2835"/>
          <p:cNvSpPr/>
          <p:nvPr/>
        </p:nvSpPr>
        <p:spPr>
          <a:xfrm>
            <a:off x="7951751" y="6689568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1625" y="1498"/>
                </a:lnTo>
                <a:lnTo>
                  <a:pt x="2628" y="2489"/>
                </a:lnTo>
                <a:lnTo>
                  <a:pt x="4191" y="3606"/>
                </a:lnTo>
                <a:lnTo>
                  <a:pt x="5880" y="5283"/>
                </a:lnTo>
                <a:lnTo>
                  <a:pt x="7505" y="6997"/>
                </a:lnTo>
                <a:lnTo>
                  <a:pt x="9550" y="8762"/>
                </a:lnTo>
                <a:lnTo>
                  <a:pt x="11607" y="10858"/>
                </a:lnTo>
                <a:lnTo>
                  <a:pt x="13614" y="13017"/>
                </a:lnTo>
                <a:lnTo>
                  <a:pt x="15951" y="15062"/>
                </a:lnTo>
                <a:lnTo>
                  <a:pt x="18084" y="17373"/>
                </a:lnTo>
                <a:lnTo>
                  <a:pt x="20320" y="19570"/>
                </a:lnTo>
                <a:lnTo>
                  <a:pt x="22529" y="21780"/>
                </a:lnTo>
                <a:lnTo>
                  <a:pt x="24638" y="23850"/>
                </a:lnTo>
                <a:lnTo>
                  <a:pt x="28752" y="27812"/>
                </a:lnTo>
                <a:lnTo>
                  <a:pt x="33947" y="32651"/>
                </a:lnTo>
                <a:lnTo>
                  <a:pt x="36449" y="34696"/>
                </a:lnTo>
                <a:lnTo>
                  <a:pt x="34950" y="31826"/>
                </a:lnTo>
                <a:lnTo>
                  <a:pt x="32035" y="27812"/>
                </a:lnTo>
                <a:lnTo>
                  <a:pt x="30759" y="26022"/>
                </a:lnTo>
                <a:lnTo>
                  <a:pt x="29057" y="23812"/>
                </a:lnTo>
                <a:lnTo>
                  <a:pt x="27127" y="21551"/>
                </a:lnTo>
                <a:lnTo>
                  <a:pt x="26123" y="20421"/>
                </a:lnTo>
                <a:lnTo>
                  <a:pt x="25196" y="19202"/>
                </a:lnTo>
                <a:lnTo>
                  <a:pt x="21894" y="15811"/>
                </a:lnTo>
                <a:lnTo>
                  <a:pt x="20815" y="14655"/>
                </a:lnTo>
                <a:lnTo>
                  <a:pt x="18605" y="12369"/>
                </a:lnTo>
                <a:lnTo>
                  <a:pt x="16141" y="10299"/>
                </a:lnTo>
                <a:lnTo>
                  <a:pt x="13868" y="8343"/>
                </a:lnTo>
                <a:lnTo>
                  <a:pt x="12776" y="7327"/>
                </a:lnTo>
                <a:lnTo>
                  <a:pt x="11531" y="6527"/>
                </a:lnTo>
                <a:lnTo>
                  <a:pt x="9296" y="4902"/>
                </a:lnTo>
                <a:lnTo>
                  <a:pt x="8204" y="4190"/>
                </a:lnTo>
                <a:lnTo>
                  <a:pt x="5232" y="2184"/>
                </a:lnTo>
                <a:lnTo>
                  <a:pt x="3251" y="1460"/>
                </a:lnTo>
                <a:lnTo>
                  <a:pt x="2006" y="8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6" name="object 2836"/>
          <p:cNvSpPr/>
          <p:nvPr/>
        </p:nvSpPr>
        <p:spPr>
          <a:xfrm>
            <a:off x="7942936" y="6679438"/>
            <a:ext cx="68402" cy="102246"/>
          </a:xfrm>
          <a:prstGeom prst="rect">
            <a:avLst/>
          </a:prstGeom>
          <a:blipFill>
            <a:blip r:embed="rId4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7" name="object 2837"/>
          <p:cNvSpPr/>
          <p:nvPr/>
        </p:nvSpPr>
        <p:spPr>
          <a:xfrm>
            <a:off x="7972265" y="6745988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2628" y="2476"/>
                </a:lnTo>
                <a:lnTo>
                  <a:pt x="4216" y="3606"/>
                </a:lnTo>
                <a:lnTo>
                  <a:pt x="5867" y="5283"/>
                </a:lnTo>
                <a:lnTo>
                  <a:pt x="7505" y="6985"/>
                </a:lnTo>
                <a:lnTo>
                  <a:pt x="9563" y="8763"/>
                </a:lnTo>
                <a:lnTo>
                  <a:pt x="11595" y="10858"/>
                </a:lnTo>
                <a:lnTo>
                  <a:pt x="13601" y="13017"/>
                </a:lnTo>
                <a:lnTo>
                  <a:pt x="15976" y="15049"/>
                </a:lnTo>
                <a:lnTo>
                  <a:pt x="18084" y="17373"/>
                </a:lnTo>
                <a:lnTo>
                  <a:pt x="26853" y="26009"/>
                </a:lnTo>
                <a:lnTo>
                  <a:pt x="28752" y="27813"/>
                </a:lnTo>
                <a:lnTo>
                  <a:pt x="33959" y="32651"/>
                </a:lnTo>
                <a:lnTo>
                  <a:pt x="36474" y="34671"/>
                </a:lnTo>
                <a:lnTo>
                  <a:pt x="34963" y="31826"/>
                </a:lnTo>
                <a:lnTo>
                  <a:pt x="32025" y="27813"/>
                </a:lnTo>
                <a:lnTo>
                  <a:pt x="30692" y="25908"/>
                </a:lnTo>
                <a:lnTo>
                  <a:pt x="29057" y="23825"/>
                </a:lnTo>
                <a:lnTo>
                  <a:pt x="26136" y="20434"/>
                </a:lnTo>
                <a:lnTo>
                  <a:pt x="25184" y="19189"/>
                </a:lnTo>
                <a:lnTo>
                  <a:pt x="18605" y="12357"/>
                </a:lnTo>
                <a:lnTo>
                  <a:pt x="16141" y="10287"/>
                </a:lnTo>
                <a:lnTo>
                  <a:pt x="13881" y="8331"/>
                </a:lnTo>
                <a:lnTo>
                  <a:pt x="12788" y="7340"/>
                </a:lnTo>
                <a:lnTo>
                  <a:pt x="11531" y="6527"/>
                </a:lnTo>
                <a:lnTo>
                  <a:pt x="10413" y="5702"/>
                </a:lnTo>
                <a:lnTo>
                  <a:pt x="9283" y="4902"/>
                </a:lnTo>
                <a:lnTo>
                  <a:pt x="5219" y="2171"/>
                </a:lnTo>
                <a:lnTo>
                  <a:pt x="3251" y="1447"/>
                </a:lnTo>
                <a:lnTo>
                  <a:pt x="2006" y="82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8" name="object 2838"/>
          <p:cNvSpPr/>
          <p:nvPr/>
        </p:nvSpPr>
        <p:spPr>
          <a:xfrm>
            <a:off x="7963463" y="6735857"/>
            <a:ext cx="62213" cy="108541"/>
          </a:xfrm>
          <a:prstGeom prst="rect">
            <a:avLst/>
          </a:prstGeom>
          <a:blipFill>
            <a:blip r:embed="rId4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9" name="object 2839"/>
          <p:cNvSpPr/>
          <p:nvPr/>
        </p:nvSpPr>
        <p:spPr>
          <a:xfrm>
            <a:off x="7915300" y="6453085"/>
            <a:ext cx="65561" cy="127190"/>
          </a:xfrm>
          <a:prstGeom prst="rect">
            <a:avLst/>
          </a:prstGeom>
          <a:blipFill>
            <a:blip r:embed="rId4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0" name="object 2840"/>
          <p:cNvSpPr/>
          <p:nvPr/>
        </p:nvSpPr>
        <p:spPr>
          <a:xfrm>
            <a:off x="7994588" y="6800915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444" y="647"/>
                </a:lnTo>
                <a:lnTo>
                  <a:pt x="1968" y="3022"/>
                </a:lnTo>
                <a:lnTo>
                  <a:pt x="3251" y="4483"/>
                </a:lnTo>
                <a:lnTo>
                  <a:pt x="4483" y="6477"/>
                </a:lnTo>
                <a:lnTo>
                  <a:pt x="5664" y="8547"/>
                </a:lnTo>
                <a:lnTo>
                  <a:pt x="7264" y="10718"/>
                </a:lnTo>
                <a:lnTo>
                  <a:pt x="8763" y="13246"/>
                </a:lnTo>
                <a:lnTo>
                  <a:pt x="10223" y="15811"/>
                </a:lnTo>
                <a:lnTo>
                  <a:pt x="12052" y="18326"/>
                </a:lnTo>
                <a:lnTo>
                  <a:pt x="13589" y="21069"/>
                </a:lnTo>
                <a:lnTo>
                  <a:pt x="16891" y="26403"/>
                </a:lnTo>
                <a:lnTo>
                  <a:pt x="18453" y="28879"/>
                </a:lnTo>
                <a:lnTo>
                  <a:pt x="20053" y="31356"/>
                </a:lnTo>
                <a:lnTo>
                  <a:pt x="21526" y="33693"/>
                </a:lnTo>
                <a:lnTo>
                  <a:pt x="25488" y="39598"/>
                </a:lnTo>
                <a:lnTo>
                  <a:pt x="27470" y="42151"/>
                </a:lnTo>
                <a:lnTo>
                  <a:pt x="26657" y="39027"/>
                </a:lnTo>
                <a:lnTo>
                  <a:pt x="24815" y="34620"/>
                </a:lnTo>
                <a:lnTo>
                  <a:pt x="23926" y="32385"/>
                </a:lnTo>
                <a:lnTo>
                  <a:pt x="22771" y="29870"/>
                </a:lnTo>
                <a:lnTo>
                  <a:pt x="21412" y="27216"/>
                </a:lnTo>
                <a:lnTo>
                  <a:pt x="20713" y="25920"/>
                </a:lnTo>
                <a:lnTo>
                  <a:pt x="20091" y="24485"/>
                </a:lnTo>
                <a:lnTo>
                  <a:pt x="18453" y="21793"/>
                </a:lnTo>
                <a:lnTo>
                  <a:pt x="17665" y="20421"/>
                </a:lnTo>
                <a:lnTo>
                  <a:pt x="15240" y="16319"/>
                </a:lnTo>
                <a:lnTo>
                  <a:pt x="13322" y="13741"/>
                </a:lnTo>
                <a:lnTo>
                  <a:pt x="11557" y="11315"/>
                </a:lnTo>
                <a:lnTo>
                  <a:pt x="10744" y="10083"/>
                </a:lnTo>
                <a:lnTo>
                  <a:pt x="9715" y="9017"/>
                </a:lnTo>
                <a:lnTo>
                  <a:pt x="7899" y="6921"/>
                </a:lnTo>
                <a:lnTo>
                  <a:pt x="7023" y="5956"/>
                </a:lnTo>
                <a:lnTo>
                  <a:pt x="4559" y="3314"/>
                </a:lnTo>
                <a:lnTo>
                  <a:pt x="2819" y="2171"/>
                </a:lnTo>
                <a:lnTo>
                  <a:pt x="1739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1" name="object 2841"/>
          <p:cNvSpPr/>
          <p:nvPr/>
        </p:nvSpPr>
        <p:spPr>
          <a:xfrm>
            <a:off x="8003554" y="6871423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1231" y="1841"/>
                </a:lnTo>
                <a:lnTo>
                  <a:pt x="1968" y="3035"/>
                </a:lnTo>
                <a:lnTo>
                  <a:pt x="3263" y="4483"/>
                </a:lnTo>
                <a:lnTo>
                  <a:pt x="4495" y="6489"/>
                </a:lnTo>
                <a:lnTo>
                  <a:pt x="5676" y="8534"/>
                </a:lnTo>
                <a:lnTo>
                  <a:pt x="7277" y="10718"/>
                </a:lnTo>
                <a:lnTo>
                  <a:pt x="8775" y="13246"/>
                </a:lnTo>
                <a:lnTo>
                  <a:pt x="10236" y="15811"/>
                </a:lnTo>
                <a:lnTo>
                  <a:pt x="12052" y="18338"/>
                </a:lnTo>
                <a:lnTo>
                  <a:pt x="27482" y="42164"/>
                </a:lnTo>
                <a:lnTo>
                  <a:pt x="26657" y="39039"/>
                </a:lnTo>
                <a:lnTo>
                  <a:pt x="24828" y="34632"/>
                </a:lnTo>
                <a:lnTo>
                  <a:pt x="23939" y="32410"/>
                </a:lnTo>
                <a:lnTo>
                  <a:pt x="22771" y="29870"/>
                </a:lnTo>
                <a:lnTo>
                  <a:pt x="21412" y="27216"/>
                </a:lnTo>
                <a:lnTo>
                  <a:pt x="20700" y="25908"/>
                </a:lnTo>
                <a:lnTo>
                  <a:pt x="20104" y="24498"/>
                </a:lnTo>
                <a:lnTo>
                  <a:pt x="19278" y="23152"/>
                </a:lnTo>
                <a:lnTo>
                  <a:pt x="15239" y="16319"/>
                </a:lnTo>
                <a:lnTo>
                  <a:pt x="13322" y="13741"/>
                </a:lnTo>
                <a:lnTo>
                  <a:pt x="11556" y="11315"/>
                </a:lnTo>
                <a:lnTo>
                  <a:pt x="10744" y="10083"/>
                </a:lnTo>
                <a:lnTo>
                  <a:pt x="9715" y="9017"/>
                </a:lnTo>
                <a:lnTo>
                  <a:pt x="8813" y="7962"/>
                </a:lnTo>
                <a:lnTo>
                  <a:pt x="7899" y="6934"/>
                </a:lnTo>
                <a:lnTo>
                  <a:pt x="4559" y="3314"/>
                </a:lnTo>
                <a:lnTo>
                  <a:pt x="2819" y="2184"/>
                </a:lnTo>
                <a:lnTo>
                  <a:pt x="1752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2" name="object 2842"/>
          <p:cNvSpPr/>
          <p:nvPr/>
        </p:nvSpPr>
        <p:spPr>
          <a:xfrm>
            <a:off x="7992605" y="6860938"/>
            <a:ext cx="49106" cy="103322"/>
          </a:xfrm>
          <a:prstGeom prst="rect">
            <a:avLst/>
          </a:prstGeom>
          <a:blipFill>
            <a:blip r:embed="rId4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3" name="object 2843"/>
          <p:cNvSpPr/>
          <p:nvPr/>
        </p:nvSpPr>
        <p:spPr>
          <a:xfrm>
            <a:off x="8010600" y="6920772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431" y="673"/>
                </a:lnTo>
                <a:lnTo>
                  <a:pt x="1244" y="1841"/>
                </a:lnTo>
                <a:lnTo>
                  <a:pt x="1993" y="3035"/>
                </a:lnTo>
                <a:lnTo>
                  <a:pt x="3251" y="4495"/>
                </a:lnTo>
                <a:lnTo>
                  <a:pt x="4483" y="6489"/>
                </a:lnTo>
                <a:lnTo>
                  <a:pt x="5702" y="8547"/>
                </a:lnTo>
                <a:lnTo>
                  <a:pt x="7277" y="10744"/>
                </a:lnTo>
                <a:lnTo>
                  <a:pt x="8775" y="13258"/>
                </a:lnTo>
                <a:lnTo>
                  <a:pt x="10236" y="15811"/>
                </a:lnTo>
                <a:lnTo>
                  <a:pt x="12052" y="18338"/>
                </a:lnTo>
                <a:lnTo>
                  <a:pt x="13576" y="21094"/>
                </a:lnTo>
                <a:lnTo>
                  <a:pt x="16929" y="26403"/>
                </a:lnTo>
                <a:lnTo>
                  <a:pt x="18478" y="28905"/>
                </a:lnTo>
                <a:lnTo>
                  <a:pt x="21564" y="33705"/>
                </a:lnTo>
                <a:lnTo>
                  <a:pt x="22898" y="35674"/>
                </a:lnTo>
                <a:lnTo>
                  <a:pt x="25526" y="39624"/>
                </a:lnTo>
                <a:lnTo>
                  <a:pt x="27482" y="42164"/>
                </a:lnTo>
                <a:lnTo>
                  <a:pt x="26682" y="39065"/>
                </a:lnTo>
                <a:lnTo>
                  <a:pt x="24828" y="34645"/>
                </a:lnTo>
                <a:lnTo>
                  <a:pt x="23926" y="32410"/>
                </a:lnTo>
                <a:lnTo>
                  <a:pt x="22771" y="29883"/>
                </a:lnTo>
                <a:lnTo>
                  <a:pt x="21412" y="27241"/>
                </a:lnTo>
                <a:lnTo>
                  <a:pt x="20700" y="25933"/>
                </a:lnTo>
                <a:lnTo>
                  <a:pt x="20078" y="24498"/>
                </a:lnTo>
                <a:lnTo>
                  <a:pt x="19265" y="23164"/>
                </a:lnTo>
                <a:lnTo>
                  <a:pt x="18478" y="21805"/>
                </a:lnTo>
                <a:lnTo>
                  <a:pt x="15239" y="16344"/>
                </a:lnTo>
                <a:lnTo>
                  <a:pt x="11582" y="11341"/>
                </a:lnTo>
                <a:lnTo>
                  <a:pt x="10756" y="10096"/>
                </a:lnTo>
                <a:lnTo>
                  <a:pt x="9715" y="9042"/>
                </a:lnTo>
                <a:lnTo>
                  <a:pt x="8813" y="7988"/>
                </a:lnTo>
                <a:lnTo>
                  <a:pt x="7035" y="5969"/>
                </a:lnTo>
                <a:lnTo>
                  <a:pt x="6197" y="5105"/>
                </a:lnTo>
                <a:lnTo>
                  <a:pt x="4571" y="3340"/>
                </a:lnTo>
                <a:lnTo>
                  <a:pt x="2832" y="2184"/>
                </a:lnTo>
                <a:lnTo>
                  <a:pt x="1777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4" name="object 2844"/>
          <p:cNvSpPr/>
          <p:nvPr/>
        </p:nvSpPr>
        <p:spPr>
          <a:xfrm>
            <a:off x="7999679" y="6910298"/>
            <a:ext cx="43452" cy="118097"/>
          </a:xfrm>
          <a:prstGeom prst="rect">
            <a:avLst/>
          </a:prstGeom>
          <a:blipFill>
            <a:blip r:embed="rId4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5" name="object 2845"/>
          <p:cNvSpPr/>
          <p:nvPr/>
        </p:nvSpPr>
        <p:spPr>
          <a:xfrm>
            <a:off x="7983625" y="6751154"/>
            <a:ext cx="56830" cy="93236"/>
          </a:xfrm>
          <a:prstGeom prst="rect">
            <a:avLst/>
          </a:prstGeom>
          <a:blipFill>
            <a:blip r:embed="rId4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6" name="object 2846"/>
          <p:cNvSpPr/>
          <p:nvPr/>
        </p:nvSpPr>
        <p:spPr>
          <a:xfrm>
            <a:off x="8020109" y="6976998"/>
            <a:ext cx="10795" cy="49530"/>
          </a:xfrm>
          <a:custGeom>
            <a:avLst/>
            <a:gdLst/>
            <a:ahLst/>
            <a:cxnLst/>
            <a:rect l="l" t="t" r="r" b="b"/>
            <a:pathLst>
              <a:path w="10795" h="49529">
                <a:moveTo>
                  <a:pt x="0" y="0"/>
                </a:moveTo>
                <a:lnTo>
                  <a:pt x="736" y="3555"/>
                </a:lnTo>
                <a:lnTo>
                  <a:pt x="1396" y="5372"/>
                </a:lnTo>
                <a:lnTo>
                  <a:pt x="1871" y="8127"/>
                </a:lnTo>
                <a:lnTo>
                  <a:pt x="2171" y="10045"/>
                </a:lnTo>
                <a:lnTo>
                  <a:pt x="2857" y="12661"/>
                </a:lnTo>
                <a:lnTo>
                  <a:pt x="3340" y="15557"/>
                </a:lnTo>
                <a:lnTo>
                  <a:pt x="3746" y="18453"/>
                </a:lnTo>
                <a:lnTo>
                  <a:pt x="4521" y="21475"/>
                </a:lnTo>
                <a:lnTo>
                  <a:pt x="4940" y="24599"/>
                </a:lnTo>
                <a:lnTo>
                  <a:pt x="6108" y="30759"/>
                </a:lnTo>
                <a:lnTo>
                  <a:pt x="6629" y="33667"/>
                </a:lnTo>
                <a:lnTo>
                  <a:pt x="8242" y="41579"/>
                </a:lnTo>
                <a:lnTo>
                  <a:pt x="9283" y="46202"/>
                </a:lnTo>
                <a:lnTo>
                  <a:pt x="10159" y="49288"/>
                </a:lnTo>
                <a:lnTo>
                  <a:pt x="10528" y="46202"/>
                </a:lnTo>
                <a:lnTo>
                  <a:pt x="10426" y="38925"/>
                </a:lnTo>
                <a:lnTo>
                  <a:pt x="10286" y="36144"/>
                </a:lnTo>
                <a:lnTo>
                  <a:pt x="9817" y="31686"/>
                </a:lnTo>
                <a:lnTo>
                  <a:pt x="9740" y="30137"/>
                </a:lnTo>
                <a:lnTo>
                  <a:pt x="9461" y="28600"/>
                </a:lnTo>
                <a:lnTo>
                  <a:pt x="8216" y="20777"/>
                </a:lnTo>
                <a:lnTo>
                  <a:pt x="6616" y="14770"/>
                </a:lnTo>
                <a:lnTo>
                  <a:pt x="6299" y="13322"/>
                </a:lnTo>
                <a:lnTo>
                  <a:pt x="5740" y="11950"/>
                </a:lnTo>
                <a:lnTo>
                  <a:pt x="4838" y="9347"/>
                </a:lnTo>
                <a:lnTo>
                  <a:pt x="4343" y="8127"/>
                </a:lnTo>
                <a:lnTo>
                  <a:pt x="3035" y="4762"/>
                </a:lnTo>
                <a:lnTo>
                  <a:pt x="1828" y="3047"/>
                </a:lnTo>
                <a:lnTo>
                  <a:pt x="1168" y="1866"/>
                </a:lnTo>
                <a:lnTo>
                  <a:pt x="406" y="68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7" name="object 2847"/>
          <p:cNvSpPr/>
          <p:nvPr/>
        </p:nvSpPr>
        <p:spPr>
          <a:xfrm>
            <a:off x="8008753" y="7030386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0" y="0"/>
                </a:moveTo>
                <a:lnTo>
                  <a:pt x="279" y="2209"/>
                </a:lnTo>
                <a:lnTo>
                  <a:pt x="419" y="3632"/>
                </a:lnTo>
                <a:lnTo>
                  <a:pt x="901" y="5499"/>
                </a:lnTo>
                <a:lnTo>
                  <a:pt x="1073" y="7353"/>
                </a:lnTo>
                <a:lnTo>
                  <a:pt x="1244" y="10198"/>
                </a:lnTo>
                <a:lnTo>
                  <a:pt x="1714" y="12865"/>
                </a:lnTo>
                <a:lnTo>
                  <a:pt x="1930" y="15798"/>
                </a:lnTo>
                <a:lnTo>
                  <a:pt x="2082" y="18732"/>
                </a:lnTo>
                <a:lnTo>
                  <a:pt x="2578" y="21805"/>
                </a:lnTo>
                <a:lnTo>
                  <a:pt x="5740" y="50012"/>
                </a:lnTo>
                <a:lnTo>
                  <a:pt x="6414" y="46850"/>
                </a:lnTo>
                <a:lnTo>
                  <a:pt x="6718" y="42087"/>
                </a:lnTo>
                <a:lnTo>
                  <a:pt x="6934" y="39712"/>
                </a:lnTo>
                <a:lnTo>
                  <a:pt x="7023" y="30911"/>
                </a:lnTo>
                <a:lnTo>
                  <a:pt x="6883" y="29349"/>
                </a:lnTo>
                <a:lnTo>
                  <a:pt x="6337" y="21437"/>
                </a:lnTo>
                <a:lnTo>
                  <a:pt x="5283" y="15328"/>
                </a:lnTo>
                <a:lnTo>
                  <a:pt x="5092" y="13830"/>
                </a:lnTo>
                <a:lnTo>
                  <a:pt x="4660" y="12420"/>
                </a:lnTo>
                <a:lnTo>
                  <a:pt x="4330" y="11087"/>
                </a:lnTo>
                <a:lnTo>
                  <a:pt x="3619" y="8496"/>
                </a:lnTo>
                <a:lnTo>
                  <a:pt x="3263" y="7353"/>
                </a:lnTo>
                <a:lnTo>
                  <a:pt x="2590" y="5041"/>
                </a:lnTo>
                <a:lnTo>
                  <a:pt x="1549" y="3213"/>
                </a:lnTo>
                <a:lnTo>
                  <a:pt x="1015" y="195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8" name="object 2848"/>
          <p:cNvSpPr/>
          <p:nvPr/>
        </p:nvSpPr>
        <p:spPr>
          <a:xfrm>
            <a:off x="7979448" y="7020428"/>
            <a:ext cx="46544" cy="107091"/>
          </a:xfrm>
          <a:prstGeom prst="rect">
            <a:avLst/>
          </a:prstGeom>
          <a:blipFill>
            <a:blip r:embed="rId4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9" name="object 2849"/>
          <p:cNvSpPr/>
          <p:nvPr/>
        </p:nvSpPr>
        <p:spPr>
          <a:xfrm>
            <a:off x="7994193" y="6943445"/>
            <a:ext cx="77169" cy="139192"/>
          </a:xfrm>
          <a:prstGeom prst="rect">
            <a:avLst/>
          </a:prstGeom>
          <a:blipFill>
            <a:blip r:embed="rId4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0" name="object 2850"/>
          <p:cNvSpPr/>
          <p:nvPr/>
        </p:nvSpPr>
        <p:spPr>
          <a:xfrm>
            <a:off x="7993995" y="7075257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0" y="0"/>
                </a:moveTo>
                <a:lnTo>
                  <a:pt x="126" y="812"/>
                </a:lnTo>
                <a:lnTo>
                  <a:pt x="444" y="3632"/>
                </a:lnTo>
                <a:lnTo>
                  <a:pt x="914" y="5486"/>
                </a:lnTo>
                <a:lnTo>
                  <a:pt x="1130" y="7823"/>
                </a:lnTo>
                <a:lnTo>
                  <a:pt x="1282" y="10210"/>
                </a:lnTo>
                <a:lnTo>
                  <a:pt x="1714" y="12865"/>
                </a:lnTo>
                <a:lnTo>
                  <a:pt x="1943" y="15798"/>
                </a:lnTo>
                <a:lnTo>
                  <a:pt x="2095" y="18732"/>
                </a:lnTo>
                <a:lnTo>
                  <a:pt x="2603" y="21805"/>
                </a:lnTo>
                <a:lnTo>
                  <a:pt x="5753" y="50012"/>
                </a:lnTo>
                <a:lnTo>
                  <a:pt x="6413" y="46850"/>
                </a:lnTo>
                <a:lnTo>
                  <a:pt x="6730" y="42100"/>
                </a:lnTo>
                <a:lnTo>
                  <a:pt x="6926" y="39789"/>
                </a:lnTo>
                <a:lnTo>
                  <a:pt x="7035" y="30911"/>
                </a:lnTo>
                <a:lnTo>
                  <a:pt x="6794" y="27787"/>
                </a:lnTo>
                <a:lnTo>
                  <a:pt x="6349" y="21424"/>
                </a:lnTo>
                <a:lnTo>
                  <a:pt x="5791" y="18262"/>
                </a:lnTo>
                <a:lnTo>
                  <a:pt x="5321" y="15316"/>
                </a:lnTo>
                <a:lnTo>
                  <a:pt x="5105" y="13830"/>
                </a:lnTo>
                <a:lnTo>
                  <a:pt x="4673" y="12420"/>
                </a:lnTo>
                <a:lnTo>
                  <a:pt x="3987" y="9740"/>
                </a:lnTo>
                <a:lnTo>
                  <a:pt x="2628" y="5041"/>
                </a:lnTo>
                <a:lnTo>
                  <a:pt x="1562" y="3213"/>
                </a:lnTo>
                <a:lnTo>
                  <a:pt x="1003" y="196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1" name="object 2851"/>
          <p:cNvSpPr/>
          <p:nvPr/>
        </p:nvSpPr>
        <p:spPr>
          <a:xfrm>
            <a:off x="7979130" y="7065302"/>
            <a:ext cx="32105" cy="62217"/>
          </a:xfrm>
          <a:prstGeom prst="rect">
            <a:avLst/>
          </a:prstGeom>
          <a:blipFill>
            <a:blip r:embed="rId4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2" name="object 2852"/>
          <p:cNvSpPr/>
          <p:nvPr/>
        </p:nvSpPr>
        <p:spPr>
          <a:xfrm>
            <a:off x="8017702" y="6763818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47" y="0"/>
                </a:moveTo>
                <a:lnTo>
                  <a:pt x="7454" y="1892"/>
                </a:lnTo>
                <a:lnTo>
                  <a:pt x="6832" y="3136"/>
                </a:lnTo>
                <a:lnTo>
                  <a:pt x="5714" y="4902"/>
                </a:lnTo>
                <a:lnTo>
                  <a:pt x="4571" y="8318"/>
                </a:lnTo>
                <a:lnTo>
                  <a:pt x="4114" y="9563"/>
                </a:lnTo>
                <a:lnTo>
                  <a:pt x="3340" y="12192"/>
                </a:lnTo>
                <a:lnTo>
                  <a:pt x="2844" y="13576"/>
                </a:lnTo>
                <a:lnTo>
                  <a:pt x="2578" y="15049"/>
                </a:lnTo>
                <a:lnTo>
                  <a:pt x="1269" y="21120"/>
                </a:lnTo>
                <a:lnTo>
                  <a:pt x="380" y="29006"/>
                </a:lnTo>
                <a:lnTo>
                  <a:pt x="177" y="30556"/>
                </a:lnTo>
                <a:lnTo>
                  <a:pt x="76" y="33578"/>
                </a:lnTo>
                <a:lnTo>
                  <a:pt x="0" y="41744"/>
                </a:lnTo>
                <a:lnTo>
                  <a:pt x="105" y="46558"/>
                </a:lnTo>
                <a:lnTo>
                  <a:pt x="634" y="49695"/>
                </a:lnTo>
                <a:lnTo>
                  <a:pt x="1376" y="46532"/>
                </a:lnTo>
                <a:lnTo>
                  <a:pt x="5003" y="21666"/>
                </a:lnTo>
                <a:lnTo>
                  <a:pt x="5626" y="18618"/>
                </a:lnTo>
                <a:lnTo>
                  <a:pt x="5994" y="15049"/>
                </a:lnTo>
                <a:lnTo>
                  <a:pt x="6273" y="12763"/>
                </a:lnTo>
                <a:lnTo>
                  <a:pt x="6832" y="10121"/>
                </a:lnTo>
                <a:lnTo>
                  <a:pt x="7073" y="7747"/>
                </a:lnTo>
                <a:lnTo>
                  <a:pt x="7391" y="5422"/>
                </a:lnTo>
                <a:lnTo>
                  <a:pt x="7962" y="3568"/>
                </a:lnTo>
                <a:lnTo>
                  <a:pt x="8394" y="774"/>
                </a:lnTo>
                <a:lnTo>
                  <a:pt x="85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3" name="object 2853"/>
          <p:cNvSpPr/>
          <p:nvPr/>
        </p:nvSpPr>
        <p:spPr>
          <a:xfrm>
            <a:off x="8008442" y="6753704"/>
            <a:ext cx="42263" cy="128019"/>
          </a:xfrm>
          <a:prstGeom prst="rect">
            <a:avLst/>
          </a:prstGeom>
          <a:blipFill>
            <a:blip r:embed="rId4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4" name="object 2854"/>
          <p:cNvSpPr/>
          <p:nvPr/>
        </p:nvSpPr>
        <p:spPr>
          <a:xfrm>
            <a:off x="8027935" y="6829848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47" y="0"/>
                </a:moveTo>
                <a:lnTo>
                  <a:pt x="7480" y="1892"/>
                </a:lnTo>
                <a:lnTo>
                  <a:pt x="6870" y="3136"/>
                </a:lnTo>
                <a:lnTo>
                  <a:pt x="5727" y="4902"/>
                </a:lnTo>
                <a:lnTo>
                  <a:pt x="4165" y="9550"/>
                </a:lnTo>
                <a:lnTo>
                  <a:pt x="3352" y="12179"/>
                </a:lnTo>
                <a:lnTo>
                  <a:pt x="2857" y="13576"/>
                </a:lnTo>
                <a:lnTo>
                  <a:pt x="2603" y="15049"/>
                </a:lnTo>
                <a:lnTo>
                  <a:pt x="1993" y="17970"/>
                </a:lnTo>
                <a:lnTo>
                  <a:pt x="1308" y="21120"/>
                </a:lnTo>
                <a:lnTo>
                  <a:pt x="874" y="24777"/>
                </a:lnTo>
                <a:lnTo>
                  <a:pt x="541" y="27889"/>
                </a:lnTo>
                <a:lnTo>
                  <a:pt x="215" y="30556"/>
                </a:lnTo>
                <a:lnTo>
                  <a:pt x="101" y="33578"/>
                </a:lnTo>
                <a:lnTo>
                  <a:pt x="0" y="41732"/>
                </a:lnTo>
                <a:lnTo>
                  <a:pt x="120" y="46558"/>
                </a:lnTo>
                <a:lnTo>
                  <a:pt x="647" y="49695"/>
                </a:lnTo>
                <a:lnTo>
                  <a:pt x="1428" y="46520"/>
                </a:lnTo>
                <a:lnTo>
                  <a:pt x="5029" y="21653"/>
                </a:lnTo>
                <a:lnTo>
                  <a:pt x="5651" y="18605"/>
                </a:lnTo>
                <a:lnTo>
                  <a:pt x="6016" y="15049"/>
                </a:lnTo>
                <a:lnTo>
                  <a:pt x="6286" y="12763"/>
                </a:lnTo>
                <a:lnTo>
                  <a:pt x="6845" y="10121"/>
                </a:lnTo>
                <a:lnTo>
                  <a:pt x="7099" y="7759"/>
                </a:lnTo>
                <a:lnTo>
                  <a:pt x="7416" y="5435"/>
                </a:lnTo>
                <a:lnTo>
                  <a:pt x="7975" y="3568"/>
                </a:lnTo>
                <a:lnTo>
                  <a:pt x="85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5" name="object 2855"/>
          <p:cNvSpPr/>
          <p:nvPr/>
        </p:nvSpPr>
        <p:spPr>
          <a:xfrm>
            <a:off x="8018715" y="6819724"/>
            <a:ext cx="32270" cy="61997"/>
          </a:xfrm>
          <a:prstGeom prst="rect">
            <a:avLst/>
          </a:prstGeom>
          <a:blipFill>
            <a:blip r:embed="rId4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6" name="object 2856"/>
          <p:cNvSpPr/>
          <p:nvPr/>
        </p:nvSpPr>
        <p:spPr>
          <a:xfrm>
            <a:off x="8039844" y="6955959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90">
                <a:moveTo>
                  <a:pt x="18453" y="0"/>
                </a:moveTo>
                <a:lnTo>
                  <a:pt x="16992" y="1612"/>
                </a:lnTo>
                <a:lnTo>
                  <a:pt x="16129" y="2705"/>
                </a:lnTo>
                <a:lnTo>
                  <a:pt x="14643" y="4190"/>
                </a:lnTo>
                <a:lnTo>
                  <a:pt x="13411" y="6261"/>
                </a:lnTo>
                <a:lnTo>
                  <a:pt x="12103" y="8381"/>
                </a:lnTo>
                <a:lnTo>
                  <a:pt x="11404" y="9575"/>
                </a:lnTo>
                <a:lnTo>
                  <a:pt x="10744" y="10782"/>
                </a:lnTo>
                <a:lnTo>
                  <a:pt x="9944" y="12039"/>
                </a:lnTo>
                <a:lnTo>
                  <a:pt x="9385" y="13423"/>
                </a:lnTo>
                <a:lnTo>
                  <a:pt x="8153" y="16154"/>
                </a:lnTo>
                <a:lnTo>
                  <a:pt x="6794" y="19049"/>
                </a:lnTo>
                <a:lnTo>
                  <a:pt x="3695" y="28028"/>
                </a:lnTo>
                <a:lnTo>
                  <a:pt x="3365" y="29552"/>
                </a:lnTo>
                <a:lnTo>
                  <a:pt x="2120" y="33845"/>
                </a:lnTo>
                <a:lnTo>
                  <a:pt x="1498" y="36550"/>
                </a:lnTo>
                <a:lnTo>
                  <a:pt x="1092" y="38912"/>
                </a:lnTo>
                <a:lnTo>
                  <a:pt x="165" y="43599"/>
                </a:lnTo>
                <a:lnTo>
                  <a:pt x="0" y="46812"/>
                </a:lnTo>
                <a:lnTo>
                  <a:pt x="10312" y="20383"/>
                </a:lnTo>
                <a:lnTo>
                  <a:pt x="11607" y="17538"/>
                </a:lnTo>
                <a:lnTo>
                  <a:pt x="12522" y="14744"/>
                </a:lnTo>
                <a:lnTo>
                  <a:pt x="13487" y="11988"/>
                </a:lnTo>
                <a:lnTo>
                  <a:pt x="14604" y="9499"/>
                </a:lnTo>
                <a:lnTo>
                  <a:pt x="15354" y="7277"/>
                </a:lnTo>
                <a:lnTo>
                  <a:pt x="16167" y="5054"/>
                </a:lnTo>
                <a:lnTo>
                  <a:pt x="17119" y="3365"/>
                </a:lnTo>
                <a:lnTo>
                  <a:pt x="1845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7" name="object 2857"/>
          <p:cNvSpPr/>
          <p:nvPr/>
        </p:nvSpPr>
        <p:spPr>
          <a:xfrm>
            <a:off x="8018398" y="6876173"/>
            <a:ext cx="52755" cy="187185"/>
          </a:xfrm>
          <a:prstGeom prst="rect">
            <a:avLst/>
          </a:prstGeom>
          <a:blipFill>
            <a:blip r:embed="rId4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8" name="object 2858"/>
          <p:cNvSpPr/>
          <p:nvPr/>
        </p:nvSpPr>
        <p:spPr>
          <a:xfrm>
            <a:off x="8035628" y="6888677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90">
                <a:moveTo>
                  <a:pt x="18478" y="0"/>
                </a:moveTo>
                <a:lnTo>
                  <a:pt x="17005" y="1625"/>
                </a:lnTo>
                <a:lnTo>
                  <a:pt x="16141" y="2705"/>
                </a:lnTo>
                <a:lnTo>
                  <a:pt x="14668" y="4191"/>
                </a:lnTo>
                <a:lnTo>
                  <a:pt x="13436" y="6248"/>
                </a:lnTo>
                <a:lnTo>
                  <a:pt x="12103" y="8382"/>
                </a:lnTo>
                <a:lnTo>
                  <a:pt x="10756" y="10795"/>
                </a:lnTo>
                <a:lnTo>
                  <a:pt x="9969" y="12052"/>
                </a:lnTo>
                <a:lnTo>
                  <a:pt x="9410" y="13423"/>
                </a:lnTo>
                <a:lnTo>
                  <a:pt x="8178" y="16141"/>
                </a:lnTo>
                <a:lnTo>
                  <a:pt x="6807" y="19050"/>
                </a:lnTo>
                <a:lnTo>
                  <a:pt x="4241" y="26555"/>
                </a:lnTo>
                <a:lnTo>
                  <a:pt x="3695" y="28041"/>
                </a:lnTo>
                <a:lnTo>
                  <a:pt x="3390" y="29552"/>
                </a:lnTo>
                <a:lnTo>
                  <a:pt x="2959" y="30988"/>
                </a:lnTo>
                <a:lnTo>
                  <a:pt x="2146" y="33858"/>
                </a:lnTo>
                <a:lnTo>
                  <a:pt x="1524" y="36563"/>
                </a:lnTo>
                <a:lnTo>
                  <a:pt x="1104" y="38912"/>
                </a:lnTo>
                <a:lnTo>
                  <a:pt x="165" y="43611"/>
                </a:lnTo>
                <a:lnTo>
                  <a:pt x="0" y="46824"/>
                </a:lnTo>
                <a:lnTo>
                  <a:pt x="1409" y="43929"/>
                </a:lnTo>
                <a:lnTo>
                  <a:pt x="3213" y="39547"/>
                </a:lnTo>
                <a:lnTo>
                  <a:pt x="4089" y="37350"/>
                </a:lnTo>
                <a:lnTo>
                  <a:pt x="6159" y="32016"/>
                </a:lnTo>
                <a:lnTo>
                  <a:pt x="7175" y="29260"/>
                </a:lnTo>
                <a:lnTo>
                  <a:pt x="8293" y="26327"/>
                </a:lnTo>
                <a:lnTo>
                  <a:pt x="9385" y="23380"/>
                </a:lnTo>
                <a:lnTo>
                  <a:pt x="10325" y="20396"/>
                </a:lnTo>
                <a:lnTo>
                  <a:pt x="11607" y="17551"/>
                </a:lnTo>
                <a:lnTo>
                  <a:pt x="12509" y="14757"/>
                </a:lnTo>
                <a:lnTo>
                  <a:pt x="13487" y="11988"/>
                </a:lnTo>
                <a:lnTo>
                  <a:pt x="14604" y="9512"/>
                </a:lnTo>
                <a:lnTo>
                  <a:pt x="15367" y="7289"/>
                </a:lnTo>
                <a:lnTo>
                  <a:pt x="16167" y="5054"/>
                </a:lnTo>
                <a:lnTo>
                  <a:pt x="17132" y="3378"/>
                </a:lnTo>
                <a:lnTo>
                  <a:pt x="1847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9" name="object 2859"/>
          <p:cNvSpPr/>
          <p:nvPr/>
        </p:nvSpPr>
        <p:spPr>
          <a:xfrm>
            <a:off x="8031160" y="6878153"/>
            <a:ext cx="35778" cy="59119"/>
          </a:xfrm>
          <a:prstGeom prst="rect">
            <a:avLst/>
          </a:prstGeom>
          <a:blipFill>
            <a:blip r:embed="rId4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0" name="object 2860"/>
          <p:cNvSpPr/>
          <p:nvPr/>
        </p:nvSpPr>
        <p:spPr>
          <a:xfrm>
            <a:off x="8020929" y="7024272"/>
            <a:ext cx="34290" cy="37465"/>
          </a:xfrm>
          <a:custGeom>
            <a:avLst/>
            <a:gdLst/>
            <a:ahLst/>
            <a:cxnLst/>
            <a:rect l="l" t="t" r="r" b="b"/>
            <a:pathLst>
              <a:path w="34290" h="37465">
                <a:moveTo>
                  <a:pt x="33794" y="0"/>
                </a:moveTo>
                <a:lnTo>
                  <a:pt x="33070" y="355"/>
                </a:lnTo>
                <a:lnTo>
                  <a:pt x="31851" y="1003"/>
                </a:lnTo>
                <a:lnTo>
                  <a:pt x="30670" y="1714"/>
                </a:lnTo>
                <a:lnTo>
                  <a:pt x="28752" y="2578"/>
                </a:lnTo>
                <a:lnTo>
                  <a:pt x="24879" y="5600"/>
                </a:lnTo>
                <a:lnTo>
                  <a:pt x="22783" y="7378"/>
                </a:lnTo>
                <a:lnTo>
                  <a:pt x="21602" y="8267"/>
                </a:lnTo>
                <a:lnTo>
                  <a:pt x="20472" y="9461"/>
                </a:lnTo>
                <a:lnTo>
                  <a:pt x="18465" y="11480"/>
                </a:lnTo>
                <a:lnTo>
                  <a:pt x="16154" y="13728"/>
                </a:lnTo>
                <a:lnTo>
                  <a:pt x="11112" y="19850"/>
                </a:lnTo>
                <a:lnTo>
                  <a:pt x="10096" y="21043"/>
                </a:lnTo>
                <a:lnTo>
                  <a:pt x="9258" y="22339"/>
                </a:lnTo>
                <a:lnTo>
                  <a:pt x="8343" y="23520"/>
                </a:lnTo>
                <a:lnTo>
                  <a:pt x="6604" y="25933"/>
                </a:lnTo>
                <a:lnTo>
                  <a:pt x="5054" y="28244"/>
                </a:lnTo>
                <a:lnTo>
                  <a:pt x="3835" y="30302"/>
                </a:lnTo>
                <a:lnTo>
                  <a:pt x="1308" y="34366"/>
                </a:lnTo>
                <a:lnTo>
                  <a:pt x="0" y="37312"/>
                </a:lnTo>
                <a:lnTo>
                  <a:pt x="2374" y="35102"/>
                </a:lnTo>
                <a:lnTo>
                  <a:pt x="7188" y="29895"/>
                </a:lnTo>
                <a:lnTo>
                  <a:pt x="9042" y="27838"/>
                </a:lnTo>
                <a:lnTo>
                  <a:pt x="10985" y="25641"/>
                </a:lnTo>
                <a:lnTo>
                  <a:pt x="12915" y="23406"/>
                </a:lnTo>
                <a:lnTo>
                  <a:pt x="17056" y="18681"/>
                </a:lnTo>
                <a:lnTo>
                  <a:pt x="18999" y="16217"/>
                </a:lnTo>
                <a:lnTo>
                  <a:pt x="21183" y="14008"/>
                </a:lnTo>
                <a:lnTo>
                  <a:pt x="23012" y="11696"/>
                </a:lnTo>
                <a:lnTo>
                  <a:pt x="24993" y="9372"/>
                </a:lnTo>
                <a:lnTo>
                  <a:pt x="26822" y="7543"/>
                </a:lnTo>
                <a:lnTo>
                  <a:pt x="28431" y="5600"/>
                </a:lnTo>
                <a:lnTo>
                  <a:pt x="29870" y="3924"/>
                </a:lnTo>
                <a:lnTo>
                  <a:pt x="31356" y="2679"/>
                </a:lnTo>
                <a:lnTo>
                  <a:pt x="32283" y="1625"/>
                </a:lnTo>
                <a:lnTo>
                  <a:pt x="3379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1" name="object 2861"/>
          <p:cNvSpPr/>
          <p:nvPr/>
        </p:nvSpPr>
        <p:spPr>
          <a:xfrm>
            <a:off x="8008137" y="7014138"/>
            <a:ext cx="55702" cy="101145"/>
          </a:xfrm>
          <a:prstGeom prst="rect">
            <a:avLst/>
          </a:prstGeom>
          <a:blipFill>
            <a:blip r:embed="rId4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2" name="object 2862"/>
          <p:cNvSpPr/>
          <p:nvPr/>
        </p:nvSpPr>
        <p:spPr>
          <a:xfrm>
            <a:off x="8010686" y="7076199"/>
            <a:ext cx="34290" cy="37465"/>
          </a:xfrm>
          <a:custGeom>
            <a:avLst/>
            <a:gdLst/>
            <a:ahLst/>
            <a:cxnLst/>
            <a:rect l="l" t="t" r="r" b="b"/>
            <a:pathLst>
              <a:path w="34290" h="37465">
                <a:moveTo>
                  <a:pt x="33782" y="0"/>
                </a:moveTo>
                <a:lnTo>
                  <a:pt x="31813" y="1003"/>
                </a:lnTo>
                <a:lnTo>
                  <a:pt x="30645" y="1701"/>
                </a:lnTo>
                <a:lnTo>
                  <a:pt x="28740" y="2565"/>
                </a:lnTo>
                <a:lnTo>
                  <a:pt x="24866" y="5588"/>
                </a:lnTo>
                <a:lnTo>
                  <a:pt x="22745" y="7378"/>
                </a:lnTo>
                <a:lnTo>
                  <a:pt x="21577" y="8267"/>
                </a:lnTo>
                <a:lnTo>
                  <a:pt x="20485" y="9448"/>
                </a:lnTo>
                <a:lnTo>
                  <a:pt x="18465" y="11480"/>
                </a:lnTo>
                <a:lnTo>
                  <a:pt x="16154" y="13728"/>
                </a:lnTo>
                <a:lnTo>
                  <a:pt x="14068" y="16217"/>
                </a:lnTo>
                <a:lnTo>
                  <a:pt x="11112" y="19837"/>
                </a:lnTo>
                <a:lnTo>
                  <a:pt x="10071" y="21031"/>
                </a:lnTo>
                <a:lnTo>
                  <a:pt x="9245" y="22326"/>
                </a:lnTo>
                <a:lnTo>
                  <a:pt x="6578" y="25933"/>
                </a:lnTo>
                <a:lnTo>
                  <a:pt x="5041" y="28257"/>
                </a:lnTo>
                <a:lnTo>
                  <a:pt x="3810" y="30302"/>
                </a:lnTo>
                <a:lnTo>
                  <a:pt x="1295" y="34378"/>
                </a:lnTo>
                <a:lnTo>
                  <a:pt x="0" y="37312"/>
                </a:lnTo>
                <a:lnTo>
                  <a:pt x="2349" y="35102"/>
                </a:lnTo>
                <a:lnTo>
                  <a:pt x="7175" y="29883"/>
                </a:lnTo>
                <a:lnTo>
                  <a:pt x="10972" y="25628"/>
                </a:lnTo>
                <a:lnTo>
                  <a:pt x="12915" y="23418"/>
                </a:lnTo>
                <a:lnTo>
                  <a:pt x="17030" y="18669"/>
                </a:lnTo>
                <a:lnTo>
                  <a:pt x="19012" y="16167"/>
                </a:lnTo>
                <a:lnTo>
                  <a:pt x="21183" y="14008"/>
                </a:lnTo>
                <a:lnTo>
                  <a:pt x="23012" y="11696"/>
                </a:lnTo>
                <a:lnTo>
                  <a:pt x="24980" y="9372"/>
                </a:lnTo>
                <a:lnTo>
                  <a:pt x="26822" y="7531"/>
                </a:lnTo>
                <a:lnTo>
                  <a:pt x="28419" y="5588"/>
                </a:lnTo>
                <a:lnTo>
                  <a:pt x="29870" y="3924"/>
                </a:lnTo>
                <a:lnTo>
                  <a:pt x="31343" y="2679"/>
                </a:lnTo>
                <a:lnTo>
                  <a:pt x="32258" y="1612"/>
                </a:lnTo>
                <a:lnTo>
                  <a:pt x="3378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3" name="object 2863"/>
          <p:cNvSpPr/>
          <p:nvPr/>
        </p:nvSpPr>
        <p:spPr>
          <a:xfrm>
            <a:off x="7950820" y="6530967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16764" y="0"/>
                </a:moveTo>
                <a:lnTo>
                  <a:pt x="15379" y="1676"/>
                </a:lnTo>
                <a:lnTo>
                  <a:pt x="14554" y="2768"/>
                </a:lnTo>
                <a:lnTo>
                  <a:pt x="13131" y="4318"/>
                </a:lnTo>
                <a:lnTo>
                  <a:pt x="10718" y="8597"/>
                </a:lnTo>
                <a:lnTo>
                  <a:pt x="9436" y="11061"/>
                </a:lnTo>
                <a:lnTo>
                  <a:pt x="8712" y="12331"/>
                </a:lnTo>
                <a:lnTo>
                  <a:pt x="8204" y="13728"/>
                </a:lnTo>
                <a:lnTo>
                  <a:pt x="7086" y="16484"/>
                </a:lnTo>
                <a:lnTo>
                  <a:pt x="5803" y="19456"/>
                </a:lnTo>
                <a:lnTo>
                  <a:pt x="3517" y="27063"/>
                </a:lnTo>
                <a:lnTo>
                  <a:pt x="3022" y="28549"/>
                </a:lnTo>
                <a:lnTo>
                  <a:pt x="2768" y="30073"/>
                </a:lnTo>
                <a:lnTo>
                  <a:pt x="2374" y="31508"/>
                </a:lnTo>
                <a:lnTo>
                  <a:pt x="1689" y="34417"/>
                </a:lnTo>
                <a:lnTo>
                  <a:pt x="1168" y="37147"/>
                </a:lnTo>
                <a:lnTo>
                  <a:pt x="76" y="44234"/>
                </a:lnTo>
                <a:lnTo>
                  <a:pt x="0" y="47447"/>
                </a:lnTo>
                <a:lnTo>
                  <a:pt x="1320" y="44513"/>
                </a:lnTo>
                <a:lnTo>
                  <a:pt x="9372" y="20662"/>
                </a:lnTo>
                <a:lnTo>
                  <a:pt x="10541" y="17780"/>
                </a:lnTo>
                <a:lnTo>
                  <a:pt x="11366" y="14947"/>
                </a:lnTo>
                <a:lnTo>
                  <a:pt x="12230" y="12153"/>
                </a:lnTo>
                <a:lnTo>
                  <a:pt x="13246" y="9626"/>
                </a:lnTo>
                <a:lnTo>
                  <a:pt x="13931" y="7378"/>
                </a:lnTo>
                <a:lnTo>
                  <a:pt x="14668" y="5130"/>
                </a:lnTo>
                <a:lnTo>
                  <a:pt x="15557" y="3416"/>
                </a:lnTo>
                <a:lnTo>
                  <a:pt x="16014" y="2070"/>
                </a:lnTo>
                <a:lnTo>
                  <a:pt x="1676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4" name="object 2864"/>
          <p:cNvSpPr/>
          <p:nvPr/>
        </p:nvSpPr>
        <p:spPr>
          <a:xfrm>
            <a:off x="7945553" y="6467106"/>
            <a:ext cx="38595" cy="113164"/>
          </a:xfrm>
          <a:prstGeom prst="rect">
            <a:avLst/>
          </a:prstGeom>
          <a:blipFill>
            <a:blip r:embed="rId4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5" name="object 2865"/>
          <p:cNvSpPr/>
          <p:nvPr/>
        </p:nvSpPr>
        <p:spPr>
          <a:xfrm>
            <a:off x="7948773" y="6479546"/>
            <a:ext cx="23495" cy="45085"/>
          </a:xfrm>
          <a:custGeom>
            <a:avLst/>
            <a:gdLst/>
            <a:ahLst/>
            <a:cxnLst/>
            <a:rect l="l" t="t" r="r" b="b"/>
            <a:pathLst>
              <a:path w="23495" h="45084">
                <a:moveTo>
                  <a:pt x="22923" y="0"/>
                </a:moveTo>
                <a:lnTo>
                  <a:pt x="21297" y="1460"/>
                </a:lnTo>
                <a:lnTo>
                  <a:pt x="20320" y="2463"/>
                </a:lnTo>
                <a:lnTo>
                  <a:pt x="18707" y="3797"/>
                </a:lnTo>
                <a:lnTo>
                  <a:pt x="16535" y="6667"/>
                </a:lnTo>
                <a:lnTo>
                  <a:pt x="15773" y="7708"/>
                </a:lnTo>
                <a:lnTo>
                  <a:pt x="14173" y="9982"/>
                </a:lnTo>
                <a:lnTo>
                  <a:pt x="13271" y="11150"/>
                </a:lnTo>
                <a:lnTo>
                  <a:pt x="12573" y="12458"/>
                </a:lnTo>
                <a:lnTo>
                  <a:pt x="11087" y="15049"/>
                </a:lnTo>
                <a:lnTo>
                  <a:pt x="9448" y="17818"/>
                </a:lnTo>
                <a:lnTo>
                  <a:pt x="8140" y="20713"/>
                </a:lnTo>
                <a:lnTo>
                  <a:pt x="5499" y="26466"/>
                </a:lnTo>
                <a:lnTo>
                  <a:pt x="5029" y="27927"/>
                </a:lnTo>
                <a:lnTo>
                  <a:pt x="4457" y="29311"/>
                </a:lnTo>
                <a:lnTo>
                  <a:pt x="3378" y="32092"/>
                </a:lnTo>
                <a:lnTo>
                  <a:pt x="2501" y="34734"/>
                </a:lnTo>
                <a:lnTo>
                  <a:pt x="1841" y="37033"/>
                </a:lnTo>
                <a:lnTo>
                  <a:pt x="469" y="41617"/>
                </a:lnTo>
                <a:lnTo>
                  <a:pt x="0" y="44805"/>
                </a:lnTo>
                <a:lnTo>
                  <a:pt x="1676" y="42049"/>
                </a:lnTo>
                <a:lnTo>
                  <a:pt x="4991" y="35750"/>
                </a:lnTo>
                <a:lnTo>
                  <a:pt x="7556" y="30670"/>
                </a:lnTo>
                <a:lnTo>
                  <a:pt x="11607" y="22377"/>
                </a:lnTo>
                <a:lnTo>
                  <a:pt x="12852" y="19494"/>
                </a:lnTo>
                <a:lnTo>
                  <a:pt x="14389" y="16776"/>
                </a:lnTo>
                <a:lnTo>
                  <a:pt x="15557" y="14097"/>
                </a:lnTo>
                <a:lnTo>
                  <a:pt x="16789" y="11430"/>
                </a:lnTo>
                <a:lnTo>
                  <a:pt x="18135" y="9080"/>
                </a:lnTo>
                <a:lnTo>
                  <a:pt x="19248" y="6667"/>
                </a:lnTo>
                <a:lnTo>
                  <a:pt x="20142" y="4813"/>
                </a:lnTo>
                <a:lnTo>
                  <a:pt x="21247" y="3213"/>
                </a:lnTo>
                <a:lnTo>
                  <a:pt x="22529" y="698"/>
                </a:lnTo>
                <a:lnTo>
                  <a:pt x="2292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6" name="object 2866"/>
          <p:cNvSpPr/>
          <p:nvPr/>
        </p:nvSpPr>
        <p:spPr>
          <a:xfrm>
            <a:off x="7945546" y="6468984"/>
            <a:ext cx="38130" cy="56931"/>
          </a:xfrm>
          <a:prstGeom prst="rect">
            <a:avLst/>
          </a:prstGeom>
          <a:blipFill>
            <a:blip r:embed="rId4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7" name="object 2867"/>
          <p:cNvSpPr/>
          <p:nvPr/>
        </p:nvSpPr>
        <p:spPr>
          <a:xfrm>
            <a:off x="7876459" y="6769722"/>
            <a:ext cx="29797" cy="62166"/>
          </a:xfrm>
          <a:prstGeom prst="rect">
            <a:avLst/>
          </a:prstGeom>
          <a:blipFill>
            <a:blip r:embed="rId4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8" name="object 2868"/>
          <p:cNvSpPr/>
          <p:nvPr/>
        </p:nvSpPr>
        <p:spPr>
          <a:xfrm>
            <a:off x="7887266" y="6781769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46" y="0"/>
                </a:moveTo>
                <a:lnTo>
                  <a:pt x="2970" y="2095"/>
                </a:lnTo>
                <a:lnTo>
                  <a:pt x="2590" y="3200"/>
                </a:lnTo>
                <a:lnTo>
                  <a:pt x="1803" y="5016"/>
                </a:lnTo>
                <a:lnTo>
                  <a:pt x="947" y="9766"/>
                </a:lnTo>
                <a:lnTo>
                  <a:pt x="469" y="12153"/>
                </a:lnTo>
                <a:lnTo>
                  <a:pt x="109" y="17919"/>
                </a:lnTo>
                <a:lnTo>
                  <a:pt x="0" y="23914"/>
                </a:lnTo>
                <a:lnTo>
                  <a:pt x="177" y="28435"/>
                </a:lnTo>
                <a:lnTo>
                  <a:pt x="203" y="29921"/>
                </a:lnTo>
                <a:lnTo>
                  <a:pt x="431" y="31369"/>
                </a:lnTo>
                <a:lnTo>
                  <a:pt x="533" y="32778"/>
                </a:lnTo>
                <a:lnTo>
                  <a:pt x="800" y="35598"/>
                </a:lnTo>
                <a:lnTo>
                  <a:pt x="1181" y="38214"/>
                </a:lnTo>
                <a:lnTo>
                  <a:pt x="2400" y="44945"/>
                </a:lnTo>
                <a:lnTo>
                  <a:pt x="3340" y="47853"/>
                </a:lnTo>
                <a:lnTo>
                  <a:pt x="3606" y="44805"/>
                </a:lnTo>
                <a:lnTo>
                  <a:pt x="3733" y="38049"/>
                </a:lnTo>
                <a:lnTo>
                  <a:pt x="3657" y="23850"/>
                </a:lnTo>
                <a:lnTo>
                  <a:pt x="3492" y="20878"/>
                </a:lnTo>
                <a:lnTo>
                  <a:pt x="3657" y="17919"/>
                </a:lnTo>
                <a:lnTo>
                  <a:pt x="3517" y="15113"/>
                </a:lnTo>
                <a:lnTo>
                  <a:pt x="3439" y="12153"/>
                </a:lnTo>
                <a:lnTo>
                  <a:pt x="3581" y="9766"/>
                </a:lnTo>
                <a:lnTo>
                  <a:pt x="3489" y="5016"/>
                </a:lnTo>
                <a:lnTo>
                  <a:pt x="3721" y="3441"/>
                </a:lnTo>
                <a:lnTo>
                  <a:pt x="37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9" name="object 2869"/>
          <p:cNvSpPr/>
          <p:nvPr/>
        </p:nvSpPr>
        <p:spPr>
          <a:xfrm>
            <a:off x="7806921" y="6772575"/>
            <a:ext cx="99348" cy="59313"/>
          </a:xfrm>
          <a:prstGeom prst="rect">
            <a:avLst/>
          </a:prstGeom>
          <a:blipFill>
            <a:blip r:embed="rId4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0" name="object 2870"/>
          <p:cNvSpPr/>
          <p:nvPr/>
        </p:nvSpPr>
        <p:spPr>
          <a:xfrm>
            <a:off x="7818849" y="6801427"/>
            <a:ext cx="48895" cy="13970"/>
          </a:xfrm>
          <a:custGeom>
            <a:avLst/>
            <a:gdLst/>
            <a:ahLst/>
            <a:cxnLst/>
            <a:rect l="l" t="t" r="r" b="b"/>
            <a:pathLst>
              <a:path w="48895" h="13970">
                <a:moveTo>
                  <a:pt x="45300" y="0"/>
                </a:moveTo>
                <a:lnTo>
                  <a:pt x="40538" y="444"/>
                </a:lnTo>
                <a:lnTo>
                  <a:pt x="38176" y="609"/>
                </a:lnTo>
                <a:lnTo>
                  <a:pt x="35394" y="939"/>
                </a:lnTo>
                <a:lnTo>
                  <a:pt x="32448" y="1435"/>
                </a:lnTo>
                <a:lnTo>
                  <a:pt x="30988" y="1701"/>
                </a:lnTo>
                <a:lnTo>
                  <a:pt x="29451" y="1879"/>
                </a:lnTo>
                <a:lnTo>
                  <a:pt x="27927" y="2247"/>
                </a:lnTo>
                <a:lnTo>
                  <a:pt x="23279" y="3289"/>
                </a:lnTo>
                <a:lnTo>
                  <a:pt x="20205" y="4013"/>
                </a:lnTo>
                <a:lnTo>
                  <a:pt x="17145" y="5067"/>
                </a:lnTo>
                <a:lnTo>
                  <a:pt x="14312" y="6007"/>
                </a:lnTo>
                <a:lnTo>
                  <a:pt x="12877" y="6413"/>
                </a:lnTo>
                <a:lnTo>
                  <a:pt x="11557" y="7061"/>
                </a:lnTo>
                <a:lnTo>
                  <a:pt x="9017" y="8166"/>
                </a:lnTo>
                <a:lnTo>
                  <a:pt x="4572" y="10248"/>
                </a:lnTo>
                <a:lnTo>
                  <a:pt x="2959" y="11569"/>
                </a:lnTo>
                <a:lnTo>
                  <a:pt x="1765" y="12319"/>
                </a:lnTo>
                <a:lnTo>
                  <a:pt x="0" y="13601"/>
                </a:lnTo>
                <a:lnTo>
                  <a:pt x="3517" y="12623"/>
                </a:lnTo>
                <a:lnTo>
                  <a:pt x="5295" y="11861"/>
                </a:lnTo>
                <a:lnTo>
                  <a:pt x="7556" y="11277"/>
                </a:lnTo>
                <a:lnTo>
                  <a:pt x="9867" y="10769"/>
                </a:lnTo>
                <a:lnTo>
                  <a:pt x="12446" y="9931"/>
                </a:lnTo>
                <a:lnTo>
                  <a:pt x="15303" y="9245"/>
                </a:lnTo>
                <a:lnTo>
                  <a:pt x="18161" y="8636"/>
                </a:lnTo>
                <a:lnTo>
                  <a:pt x="21158" y="7658"/>
                </a:lnTo>
                <a:lnTo>
                  <a:pt x="24218" y="7023"/>
                </a:lnTo>
                <a:lnTo>
                  <a:pt x="36017" y="3987"/>
                </a:lnTo>
                <a:lnTo>
                  <a:pt x="38671" y="3263"/>
                </a:lnTo>
                <a:lnTo>
                  <a:pt x="45491" y="1282"/>
                </a:lnTo>
                <a:lnTo>
                  <a:pt x="48514" y="190"/>
                </a:lnTo>
                <a:lnTo>
                  <a:pt x="4530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1" name="object 2871"/>
          <p:cNvSpPr/>
          <p:nvPr/>
        </p:nvSpPr>
        <p:spPr>
          <a:xfrm>
            <a:off x="7808482" y="6794601"/>
            <a:ext cx="60870" cy="34072"/>
          </a:xfrm>
          <a:prstGeom prst="rect">
            <a:avLst/>
          </a:prstGeom>
          <a:blipFill>
            <a:blip r:embed="rId4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2" name="object 2872"/>
          <p:cNvSpPr/>
          <p:nvPr/>
        </p:nvSpPr>
        <p:spPr>
          <a:xfrm>
            <a:off x="7856219" y="6670929"/>
            <a:ext cx="33637" cy="41833"/>
          </a:xfrm>
          <a:prstGeom prst="rect">
            <a:avLst/>
          </a:prstGeom>
          <a:blipFill>
            <a:blip r:embed="rId4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3" name="object 2873"/>
          <p:cNvSpPr/>
          <p:nvPr/>
        </p:nvSpPr>
        <p:spPr>
          <a:xfrm>
            <a:off x="7858099" y="6680367"/>
            <a:ext cx="22860" cy="31750"/>
          </a:xfrm>
          <a:custGeom>
            <a:avLst/>
            <a:gdLst/>
            <a:ahLst/>
            <a:cxnLst/>
            <a:rect l="l" t="t" r="r" b="b"/>
            <a:pathLst>
              <a:path w="22859" h="31750">
                <a:moveTo>
                  <a:pt x="22440" y="0"/>
                </a:moveTo>
                <a:lnTo>
                  <a:pt x="21920" y="317"/>
                </a:lnTo>
                <a:lnTo>
                  <a:pt x="21043" y="939"/>
                </a:lnTo>
                <a:lnTo>
                  <a:pt x="20218" y="1600"/>
                </a:lnTo>
                <a:lnTo>
                  <a:pt x="18808" y="2412"/>
                </a:lnTo>
                <a:lnTo>
                  <a:pt x="16205" y="5016"/>
                </a:lnTo>
                <a:lnTo>
                  <a:pt x="14617" y="6527"/>
                </a:lnTo>
                <a:lnTo>
                  <a:pt x="11772" y="10109"/>
                </a:lnTo>
                <a:lnTo>
                  <a:pt x="10198" y="12039"/>
                </a:lnTo>
                <a:lnTo>
                  <a:pt x="8864" y="14084"/>
                </a:lnTo>
                <a:lnTo>
                  <a:pt x="6146" y="18148"/>
                </a:lnTo>
                <a:lnTo>
                  <a:pt x="3797" y="22415"/>
                </a:lnTo>
                <a:lnTo>
                  <a:pt x="2286" y="25768"/>
                </a:lnTo>
                <a:lnTo>
                  <a:pt x="749" y="29108"/>
                </a:lnTo>
                <a:lnTo>
                  <a:pt x="0" y="31470"/>
                </a:lnTo>
                <a:lnTo>
                  <a:pt x="1549" y="29552"/>
                </a:lnTo>
                <a:lnTo>
                  <a:pt x="3733" y="26631"/>
                </a:lnTo>
                <a:lnTo>
                  <a:pt x="5892" y="23698"/>
                </a:lnTo>
                <a:lnTo>
                  <a:pt x="8636" y="19710"/>
                </a:lnTo>
                <a:lnTo>
                  <a:pt x="11328" y="15747"/>
                </a:lnTo>
                <a:lnTo>
                  <a:pt x="12585" y="13690"/>
                </a:lnTo>
                <a:lnTo>
                  <a:pt x="14071" y="11798"/>
                </a:lnTo>
                <a:lnTo>
                  <a:pt x="15265" y="9893"/>
                </a:lnTo>
                <a:lnTo>
                  <a:pt x="16497" y="8000"/>
                </a:lnTo>
                <a:lnTo>
                  <a:pt x="17792" y="6362"/>
                </a:lnTo>
                <a:lnTo>
                  <a:pt x="18770" y="4825"/>
                </a:lnTo>
                <a:lnTo>
                  <a:pt x="19786" y="3352"/>
                </a:lnTo>
                <a:lnTo>
                  <a:pt x="20777" y="2222"/>
                </a:lnTo>
                <a:lnTo>
                  <a:pt x="2244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4" name="object 2874"/>
          <p:cNvSpPr/>
          <p:nvPr/>
        </p:nvSpPr>
        <p:spPr>
          <a:xfrm>
            <a:off x="7856219" y="6672374"/>
            <a:ext cx="32334" cy="40388"/>
          </a:xfrm>
          <a:prstGeom prst="rect">
            <a:avLst/>
          </a:prstGeom>
          <a:blipFill>
            <a:blip r:embed="rId4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5" name="object 2875"/>
          <p:cNvSpPr/>
          <p:nvPr/>
        </p:nvSpPr>
        <p:spPr>
          <a:xfrm>
            <a:off x="7842645" y="6552463"/>
            <a:ext cx="29238" cy="45453"/>
          </a:xfrm>
          <a:prstGeom prst="rect">
            <a:avLst/>
          </a:prstGeom>
          <a:blipFill>
            <a:blip r:embed="rId4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6" name="object 2876"/>
          <p:cNvSpPr/>
          <p:nvPr/>
        </p:nvSpPr>
        <p:spPr>
          <a:xfrm>
            <a:off x="7845177" y="6562011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5" h="34925">
                <a:moveTo>
                  <a:pt x="17056" y="0"/>
                </a:moveTo>
                <a:lnTo>
                  <a:pt x="16598" y="406"/>
                </a:lnTo>
                <a:lnTo>
                  <a:pt x="15824" y="1155"/>
                </a:lnTo>
                <a:lnTo>
                  <a:pt x="15125" y="1955"/>
                </a:lnTo>
                <a:lnTo>
                  <a:pt x="13868" y="2959"/>
                </a:lnTo>
                <a:lnTo>
                  <a:pt x="11722" y="5956"/>
                </a:lnTo>
                <a:lnTo>
                  <a:pt x="10388" y="7696"/>
                </a:lnTo>
                <a:lnTo>
                  <a:pt x="8166" y="11709"/>
                </a:lnTo>
                <a:lnTo>
                  <a:pt x="6934" y="13855"/>
                </a:lnTo>
                <a:lnTo>
                  <a:pt x="5969" y="16090"/>
                </a:lnTo>
                <a:lnTo>
                  <a:pt x="3911" y="20548"/>
                </a:lnTo>
                <a:lnTo>
                  <a:pt x="2286" y="25146"/>
                </a:lnTo>
                <a:lnTo>
                  <a:pt x="355" y="32232"/>
                </a:lnTo>
                <a:lnTo>
                  <a:pt x="0" y="34683"/>
                </a:lnTo>
                <a:lnTo>
                  <a:pt x="1244" y="32537"/>
                </a:lnTo>
                <a:lnTo>
                  <a:pt x="9550" y="15100"/>
                </a:lnTo>
                <a:lnTo>
                  <a:pt x="10706" y="13004"/>
                </a:lnTo>
                <a:lnTo>
                  <a:pt x="11569" y="10909"/>
                </a:lnTo>
                <a:lnTo>
                  <a:pt x="12484" y="8864"/>
                </a:lnTo>
                <a:lnTo>
                  <a:pt x="13487" y="7035"/>
                </a:lnTo>
                <a:lnTo>
                  <a:pt x="14236" y="5359"/>
                </a:lnTo>
                <a:lnTo>
                  <a:pt x="14998" y="3721"/>
                </a:lnTo>
                <a:lnTo>
                  <a:pt x="15760" y="2476"/>
                </a:lnTo>
                <a:lnTo>
                  <a:pt x="16866" y="406"/>
                </a:lnTo>
                <a:lnTo>
                  <a:pt x="1705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7" name="object 2877"/>
          <p:cNvSpPr/>
          <p:nvPr/>
        </p:nvSpPr>
        <p:spPr>
          <a:xfrm>
            <a:off x="7840709" y="6553912"/>
            <a:ext cx="30839" cy="82942"/>
          </a:xfrm>
          <a:prstGeom prst="rect">
            <a:avLst/>
          </a:prstGeom>
          <a:blipFill>
            <a:blip r:embed="rId4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8" name="object 2878"/>
          <p:cNvSpPr/>
          <p:nvPr/>
        </p:nvSpPr>
        <p:spPr>
          <a:xfrm>
            <a:off x="7843254" y="6600967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5" h="34925">
                <a:moveTo>
                  <a:pt x="17056" y="0"/>
                </a:moveTo>
                <a:lnTo>
                  <a:pt x="16598" y="393"/>
                </a:lnTo>
                <a:lnTo>
                  <a:pt x="15824" y="1143"/>
                </a:lnTo>
                <a:lnTo>
                  <a:pt x="15125" y="1930"/>
                </a:lnTo>
                <a:lnTo>
                  <a:pt x="13868" y="2946"/>
                </a:lnTo>
                <a:lnTo>
                  <a:pt x="11722" y="5943"/>
                </a:lnTo>
                <a:lnTo>
                  <a:pt x="10388" y="7683"/>
                </a:lnTo>
                <a:lnTo>
                  <a:pt x="6946" y="13843"/>
                </a:lnTo>
                <a:lnTo>
                  <a:pt x="5969" y="16065"/>
                </a:lnTo>
                <a:lnTo>
                  <a:pt x="3911" y="20535"/>
                </a:lnTo>
                <a:lnTo>
                  <a:pt x="2286" y="25146"/>
                </a:lnTo>
                <a:lnTo>
                  <a:pt x="368" y="32232"/>
                </a:lnTo>
                <a:lnTo>
                  <a:pt x="0" y="34671"/>
                </a:lnTo>
                <a:lnTo>
                  <a:pt x="1206" y="32537"/>
                </a:lnTo>
                <a:lnTo>
                  <a:pt x="9550" y="15087"/>
                </a:lnTo>
                <a:lnTo>
                  <a:pt x="10706" y="12979"/>
                </a:lnTo>
                <a:lnTo>
                  <a:pt x="11569" y="10909"/>
                </a:lnTo>
                <a:lnTo>
                  <a:pt x="12484" y="8851"/>
                </a:lnTo>
                <a:lnTo>
                  <a:pt x="13487" y="7023"/>
                </a:lnTo>
                <a:lnTo>
                  <a:pt x="14224" y="5346"/>
                </a:lnTo>
                <a:lnTo>
                  <a:pt x="15011" y="3708"/>
                </a:lnTo>
                <a:lnTo>
                  <a:pt x="15773" y="2451"/>
                </a:lnTo>
                <a:lnTo>
                  <a:pt x="1705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9" name="object 2879"/>
          <p:cNvSpPr/>
          <p:nvPr/>
        </p:nvSpPr>
        <p:spPr>
          <a:xfrm>
            <a:off x="7801047" y="6592854"/>
            <a:ext cx="68583" cy="82621"/>
          </a:xfrm>
          <a:prstGeom prst="rect">
            <a:avLst/>
          </a:prstGeom>
          <a:blipFill>
            <a:blip r:embed="rId4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0" name="object 2880"/>
          <p:cNvSpPr/>
          <p:nvPr/>
        </p:nvSpPr>
        <p:spPr>
          <a:xfrm>
            <a:off x="7814185" y="6626648"/>
            <a:ext cx="18415" cy="47625"/>
          </a:xfrm>
          <a:custGeom>
            <a:avLst/>
            <a:gdLst/>
            <a:ahLst/>
            <a:cxnLst/>
            <a:rect l="l" t="t" r="r" b="b"/>
            <a:pathLst>
              <a:path w="18415" h="47625">
                <a:moveTo>
                  <a:pt x="0" y="0"/>
                </a:moveTo>
                <a:lnTo>
                  <a:pt x="825" y="2057"/>
                </a:lnTo>
                <a:lnTo>
                  <a:pt x="1295" y="3378"/>
                </a:lnTo>
                <a:lnTo>
                  <a:pt x="2235" y="5080"/>
                </a:lnTo>
                <a:lnTo>
                  <a:pt x="3009" y="7289"/>
                </a:lnTo>
                <a:lnTo>
                  <a:pt x="3809" y="9664"/>
                </a:lnTo>
                <a:lnTo>
                  <a:pt x="4885" y="12128"/>
                </a:lnTo>
                <a:lnTo>
                  <a:pt x="5778" y="14820"/>
                </a:lnTo>
                <a:lnTo>
                  <a:pt x="6642" y="17627"/>
                </a:lnTo>
                <a:lnTo>
                  <a:pt x="7886" y="20472"/>
                </a:lnTo>
                <a:lnTo>
                  <a:pt x="8801" y="23495"/>
                </a:lnTo>
                <a:lnTo>
                  <a:pt x="12928" y="34925"/>
                </a:lnTo>
                <a:lnTo>
                  <a:pt x="16509" y="44119"/>
                </a:lnTo>
                <a:lnTo>
                  <a:pt x="17894" y="47040"/>
                </a:lnTo>
                <a:lnTo>
                  <a:pt x="17741" y="43827"/>
                </a:lnTo>
                <a:lnTo>
                  <a:pt x="16890" y="39116"/>
                </a:lnTo>
                <a:lnTo>
                  <a:pt x="16497" y="36753"/>
                </a:lnTo>
                <a:lnTo>
                  <a:pt x="15925" y="34036"/>
                </a:lnTo>
                <a:lnTo>
                  <a:pt x="15151" y="31153"/>
                </a:lnTo>
                <a:lnTo>
                  <a:pt x="14744" y="29718"/>
                </a:lnTo>
                <a:lnTo>
                  <a:pt x="14439" y="28206"/>
                </a:lnTo>
                <a:lnTo>
                  <a:pt x="13919" y="26720"/>
                </a:lnTo>
                <a:lnTo>
                  <a:pt x="11429" y="19189"/>
                </a:lnTo>
                <a:lnTo>
                  <a:pt x="10109" y="16256"/>
                </a:lnTo>
                <a:lnTo>
                  <a:pt x="8915" y="13512"/>
                </a:lnTo>
                <a:lnTo>
                  <a:pt x="8356" y="12128"/>
                </a:lnTo>
                <a:lnTo>
                  <a:pt x="7581" y="10871"/>
                </a:lnTo>
                <a:lnTo>
                  <a:pt x="6882" y="9550"/>
                </a:lnTo>
                <a:lnTo>
                  <a:pt x="6261" y="8445"/>
                </a:lnTo>
                <a:lnTo>
                  <a:pt x="3784" y="4229"/>
                </a:lnTo>
                <a:lnTo>
                  <a:pt x="2298" y="2717"/>
                </a:lnTo>
                <a:lnTo>
                  <a:pt x="1447" y="16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1" name="object 2881"/>
          <p:cNvSpPr/>
          <p:nvPr/>
        </p:nvSpPr>
        <p:spPr>
          <a:xfrm>
            <a:off x="7810724" y="6681284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90">
                <a:moveTo>
                  <a:pt x="0" y="0"/>
                </a:moveTo>
                <a:lnTo>
                  <a:pt x="1663" y="1498"/>
                </a:lnTo>
                <a:lnTo>
                  <a:pt x="2666" y="2463"/>
                </a:lnTo>
                <a:lnTo>
                  <a:pt x="4254" y="3556"/>
                </a:lnTo>
                <a:lnTo>
                  <a:pt x="5956" y="5207"/>
                </a:lnTo>
                <a:lnTo>
                  <a:pt x="7607" y="6921"/>
                </a:lnTo>
                <a:lnTo>
                  <a:pt x="9702" y="8623"/>
                </a:lnTo>
                <a:lnTo>
                  <a:pt x="11760" y="10706"/>
                </a:lnTo>
                <a:lnTo>
                  <a:pt x="13804" y="12827"/>
                </a:lnTo>
                <a:lnTo>
                  <a:pt x="16167" y="14846"/>
                </a:lnTo>
                <a:lnTo>
                  <a:pt x="36956" y="34175"/>
                </a:lnTo>
                <a:lnTo>
                  <a:pt x="35407" y="31356"/>
                </a:lnTo>
                <a:lnTo>
                  <a:pt x="32455" y="27419"/>
                </a:lnTo>
                <a:lnTo>
                  <a:pt x="31140" y="25590"/>
                </a:lnTo>
                <a:lnTo>
                  <a:pt x="29387" y="23418"/>
                </a:lnTo>
                <a:lnTo>
                  <a:pt x="27431" y="21183"/>
                </a:lnTo>
                <a:lnTo>
                  <a:pt x="26428" y="20078"/>
                </a:lnTo>
                <a:lnTo>
                  <a:pt x="25463" y="18859"/>
                </a:lnTo>
                <a:lnTo>
                  <a:pt x="24358" y="17767"/>
                </a:lnTo>
                <a:lnTo>
                  <a:pt x="18770" y="12115"/>
                </a:lnTo>
                <a:lnTo>
                  <a:pt x="16281" y="10083"/>
                </a:lnTo>
                <a:lnTo>
                  <a:pt x="13982" y="8153"/>
                </a:lnTo>
                <a:lnTo>
                  <a:pt x="12877" y="7162"/>
                </a:lnTo>
                <a:lnTo>
                  <a:pt x="11645" y="6388"/>
                </a:lnTo>
                <a:lnTo>
                  <a:pt x="9359" y="4800"/>
                </a:lnTo>
                <a:lnTo>
                  <a:pt x="5257" y="2120"/>
                </a:lnTo>
                <a:lnTo>
                  <a:pt x="3289" y="1422"/>
                </a:lnTo>
                <a:lnTo>
                  <a:pt x="2031" y="82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2" name="object 2882"/>
          <p:cNvSpPr/>
          <p:nvPr/>
        </p:nvSpPr>
        <p:spPr>
          <a:xfrm>
            <a:off x="7801947" y="6671137"/>
            <a:ext cx="62489" cy="92138"/>
          </a:xfrm>
          <a:prstGeom prst="rect">
            <a:avLst/>
          </a:prstGeom>
          <a:blipFill>
            <a:blip r:embed="rId4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3" name="object 2883"/>
          <p:cNvSpPr/>
          <p:nvPr/>
        </p:nvSpPr>
        <p:spPr>
          <a:xfrm>
            <a:off x="7824813" y="6728090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90">
                <a:moveTo>
                  <a:pt x="0" y="0"/>
                </a:moveTo>
                <a:lnTo>
                  <a:pt x="1663" y="1485"/>
                </a:lnTo>
                <a:lnTo>
                  <a:pt x="2692" y="2451"/>
                </a:lnTo>
                <a:lnTo>
                  <a:pt x="4292" y="3555"/>
                </a:lnTo>
                <a:lnTo>
                  <a:pt x="5981" y="5206"/>
                </a:lnTo>
                <a:lnTo>
                  <a:pt x="7619" y="6896"/>
                </a:lnTo>
                <a:lnTo>
                  <a:pt x="9702" y="8623"/>
                </a:lnTo>
                <a:lnTo>
                  <a:pt x="11785" y="10693"/>
                </a:lnTo>
                <a:lnTo>
                  <a:pt x="13830" y="12814"/>
                </a:lnTo>
                <a:lnTo>
                  <a:pt x="16192" y="14833"/>
                </a:lnTo>
                <a:lnTo>
                  <a:pt x="36969" y="34175"/>
                </a:lnTo>
                <a:lnTo>
                  <a:pt x="35420" y="31343"/>
                </a:lnTo>
                <a:lnTo>
                  <a:pt x="32475" y="27419"/>
                </a:lnTo>
                <a:lnTo>
                  <a:pt x="31140" y="25590"/>
                </a:lnTo>
                <a:lnTo>
                  <a:pt x="29425" y="23406"/>
                </a:lnTo>
                <a:lnTo>
                  <a:pt x="27444" y="21170"/>
                </a:lnTo>
                <a:lnTo>
                  <a:pt x="26441" y="20078"/>
                </a:lnTo>
                <a:lnTo>
                  <a:pt x="25501" y="18846"/>
                </a:lnTo>
                <a:lnTo>
                  <a:pt x="24383" y="17741"/>
                </a:lnTo>
                <a:lnTo>
                  <a:pt x="21031" y="14350"/>
                </a:lnTo>
                <a:lnTo>
                  <a:pt x="18783" y="12115"/>
                </a:lnTo>
                <a:lnTo>
                  <a:pt x="13995" y="8153"/>
                </a:lnTo>
                <a:lnTo>
                  <a:pt x="12890" y="7150"/>
                </a:lnTo>
                <a:lnTo>
                  <a:pt x="11658" y="6375"/>
                </a:lnTo>
                <a:lnTo>
                  <a:pt x="9397" y="4787"/>
                </a:lnTo>
                <a:lnTo>
                  <a:pt x="8305" y="4076"/>
                </a:lnTo>
                <a:lnTo>
                  <a:pt x="7264" y="3428"/>
                </a:lnTo>
                <a:lnTo>
                  <a:pt x="5257" y="2120"/>
                </a:lnTo>
                <a:lnTo>
                  <a:pt x="3289" y="1422"/>
                </a:lnTo>
                <a:lnTo>
                  <a:pt x="2044" y="82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4" name="object 2884"/>
          <p:cNvSpPr/>
          <p:nvPr/>
        </p:nvSpPr>
        <p:spPr>
          <a:xfrm>
            <a:off x="7816040" y="6717927"/>
            <a:ext cx="62365" cy="81820"/>
          </a:xfrm>
          <a:prstGeom prst="rect">
            <a:avLst/>
          </a:prstGeom>
          <a:blipFill>
            <a:blip r:embed="rId4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5" name="object 2885"/>
          <p:cNvSpPr/>
          <p:nvPr/>
        </p:nvSpPr>
        <p:spPr>
          <a:xfrm>
            <a:off x="7832290" y="6771640"/>
            <a:ext cx="43815" cy="26034"/>
          </a:xfrm>
          <a:custGeom>
            <a:avLst/>
            <a:gdLst/>
            <a:ahLst/>
            <a:cxnLst/>
            <a:rect l="l" t="t" r="r" b="b"/>
            <a:pathLst>
              <a:path w="43815" h="26034">
                <a:moveTo>
                  <a:pt x="0" y="0"/>
                </a:moveTo>
                <a:lnTo>
                  <a:pt x="3149" y="1841"/>
                </a:lnTo>
                <a:lnTo>
                  <a:pt x="4940" y="2578"/>
                </a:lnTo>
                <a:lnTo>
                  <a:pt x="6934" y="3810"/>
                </a:lnTo>
                <a:lnTo>
                  <a:pt x="8902" y="5130"/>
                </a:lnTo>
                <a:lnTo>
                  <a:pt x="11315" y="6375"/>
                </a:lnTo>
                <a:lnTo>
                  <a:pt x="13779" y="7950"/>
                </a:lnTo>
                <a:lnTo>
                  <a:pt x="16217" y="9588"/>
                </a:lnTo>
                <a:lnTo>
                  <a:pt x="18961" y="11049"/>
                </a:lnTo>
                <a:lnTo>
                  <a:pt x="21564" y="12827"/>
                </a:lnTo>
                <a:lnTo>
                  <a:pt x="29413" y="17640"/>
                </a:lnTo>
                <a:lnTo>
                  <a:pt x="34328" y="20574"/>
                </a:lnTo>
                <a:lnTo>
                  <a:pt x="40500" y="24104"/>
                </a:lnTo>
                <a:lnTo>
                  <a:pt x="43408" y="25514"/>
                </a:lnTo>
                <a:lnTo>
                  <a:pt x="41287" y="23088"/>
                </a:lnTo>
                <a:lnTo>
                  <a:pt x="37668" y="19964"/>
                </a:lnTo>
                <a:lnTo>
                  <a:pt x="35890" y="18376"/>
                </a:lnTo>
                <a:lnTo>
                  <a:pt x="33718" y="16611"/>
                </a:lnTo>
                <a:lnTo>
                  <a:pt x="31318" y="14846"/>
                </a:lnTo>
                <a:lnTo>
                  <a:pt x="30099" y="13995"/>
                </a:lnTo>
                <a:lnTo>
                  <a:pt x="28917" y="12992"/>
                </a:lnTo>
                <a:lnTo>
                  <a:pt x="27571" y="12166"/>
                </a:lnTo>
                <a:lnTo>
                  <a:pt x="20929" y="7835"/>
                </a:lnTo>
                <a:lnTo>
                  <a:pt x="15417" y="4991"/>
                </a:lnTo>
                <a:lnTo>
                  <a:pt x="14122" y="4241"/>
                </a:lnTo>
                <a:lnTo>
                  <a:pt x="12738" y="3746"/>
                </a:lnTo>
                <a:lnTo>
                  <a:pt x="10198" y="2679"/>
                </a:lnTo>
                <a:lnTo>
                  <a:pt x="7823" y="1816"/>
                </a:lnTo>
                <a:lnTo>
                  <a:pt x="5575" y="952"/>
                </a:lnTo>
                <a:lnTo>
                  <a:pt x="3517" y="698"/>
                </a:lnTo>
                <a:lnTo>
                  <a:pt x="2171" y="38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6" name="object 2886"/>
          <p:cNvSpPr/>
          <p:nvPr/>
        </p:nvSpPr>
        <p:spPr>
          <a:xfrm>
            <a:off x="7798441" y="6569405"/>
            <a:ext cx="51873" cy="147083"/>
          </a:xfrm>
          <a:prstGeom prst="rect">
            <a:avLst/>
          </a:prstGeom>
          <a:blipFill>
            <a:blip r:embed="rId4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7" name="object 2887"/>
          <p:cNvSpPr/>
          <p:nvPr/>
        </p:nvSpPr>
        <p:spPr>
          <a:xfrm>
            <a:off x="7823991" y="6761003"/>
            <a:ext cx="79218" cy="95868"/>
          </a:xfrm>
          <a:prstGeom prst="rect">
            <a:avLst/>
          </a:prstGeom>
          <a:blipFill>
            <a:blip r:embed="rId4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8" name="object 2888"/>
          <p:cNvSpPr/>
          <p:nvPr/>
        </p:nvSpPr>
        <p:spPr>
          <a:xfrm>
            <a:off x="7863988" y="6821285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622" y="546"/>
                </a:lnTo>
                <a:lnTo>
                  <a:pt x="1650" y="1511"/>
                </a:lnTo>
                <a:lnTo>
                  <a:pt x="2654" y="2489"/>
                </a:lnTo>
                <a:lnTo>
                  <a:pt x="4216" y="3619"/>
                </a:lnTo>
                <a:lnTo>
                  <a:pt x="5905" y="5270"/>
                </a:lnTo>
                <a:lnTo>
                  <a:pt x="7569" y="6984"/>
                </a:lnTo>
                <a:lnTo>
                  <a:pt x="9601" y="8750"/>
                </a:lnTo>
                <a:lnTo>
                  <a:pt x="11671" y="10833"/>
                </a:lnTo>
                <a:lnTo>
                  <a:pt x="13677" y="12979"/>
                </a:lnTo>
                <a:lnTo>
                  <a:pt x="16040" y="15024"/>
                </a:lnTo>
                <a:lnTo>
                  <a:pt x="18173" y="17322"/>
                </a:lnTo>
                <a:lnTo>
                  <a:pt x="20421" y="19507"/>
                </a:lnTo>
                <a:lnTo>
                  <a:pt x="22656" y="21716"/>
                </a:lnTo>
                <a:lnTo>
                  <a:pt x="26968" y="25920"/>
                </a:lnTo>
                <a:lnTo>
                  <a:pt x="30594" y="29336"/>
                </a:lnTo>
                <a:lnTo>
                  <a:pt x="34112" y="32550"/>
                </a:lnTo>
                <a:lnTo>
                  <a:pt x="36601" y="34569"/>
                </a:lnTo>
                <a:lnTo>
                  <a:pt x="35090" y="31724"/>
                </a:lnTo>
                <a:lnTo>
                  <a:pt x="32257" y="27876"/>
                </a:lnTo>
                <a:lnTo>
                  <a:pt x="30794" y="25819"/>
                </a:lnTo>
                <a:lnTo>
                  <a:pt x="29159" y="23723"/>
                </a:lnTo>
                <a:lnTo>
                  <a:pt x="27203" y="21475"/>
                </a:lnTo>
                <a:lnTo>
                  <a:pt x="26200" y="20358"/>
                </a:lnTo>
                <a:lnTo>
                  <a:pt x="25285" y="19113"/>
                </a:lnTo>
                <a:lnTo>
                  <a:pt x="24168" y="18008"/>
                </a:lnTo>
                <a:lnTo>
                  <a:pt x="18656" y="12306"/>
                </a:lnTo>
                <a:lnTo>
                  <a:pt x="13919" y="8305"/>
                </a:lnTo>
                <a:lnTo>
                  <a:pt x="12814" y="7302"/>
                </a:lnTo>
                <a:lnTo>
                  <a:pt x="11569" y="6502"/>
                </a:lnTo>
                <a:lnTo>
                  <a:pt x="9334" y="4889"/>
                </a:lnTo>
                <a:lnTo>
                  <a:pt x="7226" y="3505"/>
                </a:lnTo>
                <a:lnTo>
                  <a:pt x="5245" y="2171"/>
                </a:lnTo>
                <a:lnTo>
                  <a:pt x="3276" y="1473"/>
                </a:lnTo>
                <a:lnTo>
                  <a:pt x="2031" y="86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9" name="object 2889"/>
          <p:cNvSpPr/>
          <p:nvPr/>
        </p:nvSpPr>
        <p:spPr>
          <a:xfrm>
            <a:off x="7855197" y="6811161"/>
            <a:ext cx="76015" cy="100757"/>
          </a:xfrm>
          <a:prstGeom prst="rect">
            <a:avLst/>
          </a:prstGeom>
          <a:blipFill>
            <a:blip r:embed="rId4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0" name="object 2890"/>
          <p:cNvSpPr/>
          <p:nvPr/>
        </p:nvSpPr>
        <p:spPr>
          <a:xfrm>
            <a:off x="7886795" y="6871629"/>
            <a:ext cx="41910" cy="39370"/>
          </a:xfrm>
          <a:custGeom>
            <a:avLst/>
            <a:gdLst/>
            <a:ahLst/>
            <a:cxnLst/>
            <a:rect l="l" t="t" r="r" b="b"/>
            <a:pathLst>
              <a:path w="41909" h="39370">
                <a:moveTo>
                  <a:pt x="0" y="0"/>
                </a:moveTo>
                <a:lnTo>
                  <a:pt x="1866" y="1701"/>
                </a:lnTo>
                <a:lnTo>
                  <a:pt x="2984" y="2819"/>
                </a:lnTo>
                <a:lnTo>
                  <a:pt x="4775" y="4064"/>
                </a:lnTo>
                <a:lnTo>
                  <a:pt x="6680" y="5969"/>
                </a:lnTo>
                <a:lnTo>
                  <a:pt x="8534" y="7886"/>
                </a:lnTo>
                <a:lnTo>
                  <a:pt x="10858" y="9880"/>
                </a:lnTo>
                <a:lnTo>
                  <a:pt x="13195" y="12255"/>
                </a:lnTo>
                <a:lnTo>
                  <a:pt x="15481" y="14693"/>
                </a:lnTo>
                <a:lnTo>
                  <a:pt x="18148" y="16992"/>
                </a:lnTo>
                <a:lnTo>
                  <a:pt x="41452" y="39154"/>
                </a:lnTo>
                <a:lnTo>
                  <a:pt x="39725" y="35928"/>
                </a:lnTo>
                <a:lnTo>
                  <a:pt x="36421" y="31394"/>
                </a:lnTo>
                <a:lnTo>
                  <a:pt x="34895" y="29248"/>
                </a:lnTo>
                <a:lnTo>
                  <a:pt x="33020" y="26873"/>
                </a:lnTo>
                <a:lnTo>
                  <a:pt x="30810" y="24307"/>
                </a:lnTo>
                <a:lnTo>
                  <a:pt x="29679" y="23037"/>
                </a:lnTo>
                <a:lnTo>
                  <a:pt x="28625" y="21653"/>
                </a:lnTo>
                <a:lnTo>
                  <a:pt x="27368" y="20396"/>
                </a:lnTo>
                <a:lnTo>
                  <a:pt x="21120" y="13944"/>
                </a:lnTo>
                <a:lnTo>
                  <a:pt x="18313" y="11607"/>
                </a:lnTo>
                <a:lnTo>
                  <a:pt x="15760" y="9398"/>
                </a:lnTo>
                <a:lnTo>
                  <a:pt x="14503" y="8242"/>
                </a:lnTo>
                <a:lnTo>
                  <a:pt x="13093" y="7340"/>
                </a:lnTo>
                <a:lnTo>
                  <a:pt x="10541" y="5537"/>
                </a:lnTo>
                <a:lnTo>
                  <a:pt x="9334" y="4711"/>
                </a:lnTo>
                <a:lnTo>
                  <a:pt x="8178" y="3962"/>
                </a:lnTo>
                <a:lnTo>
                  <a:pt x="7099" y="3162"/>
                </a:lnTo>
                <a:lnTo>
                  <a:pt x="5905" y="2654"/>
                </a:lnTo>
                <a:lnTo>
                  <a:pt x="4902" y="2171"/>
                </a:lnTo>
                <a:lnTo>
                  <a:pt x="3009" y="1308"/>
                </a:lnTo>
                <a:lnTo>
                  <a:pt x="2286" y="952"/>
                </a:lnTo>
                <a:lnTo>
                  <a:pt x="825" y="30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1" name="object 2891"/>
          <p:cNvSpPr/>
          <p:nvPr/>
        </p:nvSpPr>
        <p:spPr>
          <a:xfrm>
            <a:off x="7901246" y="6925586"/>
            <a:ext cx="46355" cy="33655"/>
          </a:xfrm>
          <a:custGeom>
            <a:avLst/>
            <a:gdLst/>
            <a:ahLst/>
            <a:cxnLst/>
            <a:rect l="l" t="t" r="r" b="b"/>
            <a:pathLst>
              <a:path w="46354" h="33654">
                <a:moveTo>
                  <a:pt x="0" y="0"/>
                </a:moveTo>
                <a:lnTo>
                  <a:pt x="749" y="520"/>
                </a:lnTo>
                <a:lnTo>
                  <a:pt x="3327" y="2413"/>
                </a:lnTo>
                <a:lnTo>
                  <a:pt x="5257" y="3454"/>
                </a:lnTo>
                <a:lnTo>
                  <a:pt x="7378" y="5080"/>
                </a:lnTo>
                <a:lnTo>
                  <a:pt x="9474" y="6769"/>
                </a:lnTo>
                <a:lnTo>
                  <a:pt x="12039" y="8445"/>
                </a:lnTo>
                <a:lnTo>
                  <a:pt x="14643" y="10502"/>
                </a:lnTo>
                <a:lnTo>
                  <a:pt x="17233" y="12623"/>
                </a:lnTo>
                <a:lnTo>
                  <a:pt x="20167" y="14554"/>
                </a:lnTo>
                <a:lnTo>
                  <a:pt x="46100" y="33578"/>
                </a:lnTo>
                <a:lnTo>
                  <a:pt x="43980" y="30607"/>
                </a:lnTo>
                <a:lnTo>
                  <a:pt x="40258" y="26670"/>
                </a:lnTo>
                <a:lnTo>
                  <a:pt x="38430" y="24688"/>
                </a:lnTo>
                <a:lnTo>
                  <a:pt x="36182" y="22466"/>
                </a:lnTo>
                <a:lnTo>
                  <a:pt x="32397" y="19088"/>
                </a:lnTo>
                <a:lnTo>
                  <a:pt x="31153" y="17843"/>
                </a:lnTo>
                <a:lnTo>
                  <a:pt x="29756" y="16764"/>
                </a:lnTo>
                <a:lnTo>
                  <a:pt x="25565" y="13385"/>
                </a:lnTo>
                <a:lnTo>
                  <a:pt x="22720" y="11150"/>
                </a:lnTo>
                <a:lnTo>
                  <a:pt x="16827" y="7327"/>
                </a:lnTo>
                <a:lnTo>
                  <a:pt x="15443" y="6350"/>
                </a:lnTo>
                <a:lnTo>
                  <a:pt x="13931" y="5638"/>
                </a:lnTo>
                <a:lnTo>
                  <a:pt x="11188" y="4152"/>
                </a:lnTo>
                <a:lnTo>
                  <a:pt x="8635" y="2908"/>
                </a:lnTo>
                <a:lnTo>
                  <a:pt x="7467" y="2247"/>
                </a:lnTo>
                <a:lnTo>
                  <a:pt x="6184" y="1892"/>
                </a:lnTo>
                <a:lnTo>
                  <a:pt x="5143" y="1536"/>
                </a:lnTo>
                <a:lnTo>
                  <a:pt x="2400" y="660"/>
                </a:lnTo>
                <a:lnTo>
                  <a:pt x="876" y="21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2" name="object 2892"/>
          <p:cNvSpPr/>
          <p:nvPr/>
        </p:nvSpPr>
        <p:spPr>
          <a:xfrm>
            <a:off x="7891551" y="6913718"/>
            <a:ext cx="76263" cy="102244"/>
          </a:xfrm>
          <a:prstGeom prst="rect">
            <a:avLst/>
          </a:prstGeom>
          <a:blipFill>
            <a:blip r:embed="rId4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3" name="object 2893"/>
          <p:cNvSpPr/>
          <p:nvPr/>
        </p:nvSpPr>
        <p:spPr>
          <a:xfrm>
            <a:off x="7930869" y="6968959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90" h="45720">
                <a:moveTo>
                  <a:pt x="0" y="0"/>
                </a:moveTo>
                <a:lnTo>
                  <a:pt x="571" y="736"/>
                </a:lnTo>
                <a:lnTo>
                  <a:pt x="2476" y="3289"/>
                </a:lnTo>
                <a:lnTo>
                  <a:pt x="4013" y="4864"/>
                </a:lnTo>
                <a:lnTo>
                  <a:pt x="5549" y="7035"/>
                </a:lnTo>
                <a:lnTo>
                  <a:pt x="7073" y="9270"/>
                </a:lnTo>
                <a:lnTo>
                  <a:pt x="9042" y="11607"/>
                </a:lnTo>
                <a:lnTo>
                  <a:pt x="10909" y="14350"/>
                </a:lnTo>
                <a:lnTo>
                  <a:pt x="12750" y="17157"/>
                </a:lnTo>
                <a:lnTo>
                  <a:pt x="14973" y="19875"/>
                </a:lnTo>
                <a:lnTo>
                  <a:pt x="34175" y="45681"/>
                </a:lnTo>
                <a:lnTo>
                  <a:pt x="33007" y="42214"/>
                </a:lnTo>
                <a:lnTo>
                  <a:pt x="30607" y="37376"/>
                </a:lnTo>
                <a:lnTo>
                  <a:pt x="29438" y="34912"/>
                </a:lnTo>
                <a:lnTo>
                  <a:pt x="27965" y="32130"/>
                </a:lnTo>
                <a:lnTo>
                  <a:pt x="25336" y="27800"/>
                </a:lnTo>
                <a:lnTo>
                  <a:pt x="24511" y="26263"/>
                </a:lnTo>
                <a:lnTo>
                  <a:pt x="23482" y="24790"/>
                </a:lnTo>
                <a:lnTo>
                  <a:pt x="18440" y="17373"/>
                </a:lnTo>
                <a:lnTo>
                  <a:pt x="16065" y="14592"/>
                </a:lnTo>
                <a:lnTo>
                  <a:pt x="13919" y="11976"/>
                </a:lnTo>
                <a:lnTo>
                  <a:pt x="12890" y="10629"/>
                </a:lnTo>
                <a:lnTo>
                  <a:pt x="11671" y="9499"/>
                </a:lnTo>
                <a:lnTo>
                  <a:pt x="9474" y="7277"/>
                </a:lnTo>
                <a:lnTo>
                  <a:pt x="7404" y="5308"/>
                </a:lnTo>
                <a:lnTo>
                  <a:pt x="6464" y="4356"/>
                </a:lnTo>
                <a:lnTo>
                  <a:pt x="5372" y="3644"/>
                </a:lnTo>
                <a:lnTo>
                  <a:pt x="4457" y="2984"/>
                </a:lnTo>
                <a:lnTo>
                  <a:pt x="2743" y="1816"/>
                </a:lnTo>
                <a:lnTo>
                  <a:pt x="2095" y="1346"/>
                </a:lnTo>
                <a:lnTo>
                  <a:pt x="762" y="46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4" name="object 2894"/>
          <p:cNvSpPr/>
          <p:nvPr/>
        </p:nvSpPr>
        <p:spPr>
          <a:xfrm>
            <a:off x="7876825" y="6797852"/>
            <a:ext cx="73590" cy="163110"/>
          </a:xfrm>
          <a:prstGeom prst="rect">
            <a:avLst/>
          </a:prstGeom>
          <a:blipFill>
            <a:blip r:embed="rId4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5" name="object 2895"/>
          <p:cNvSpPr/>
          <p:nvPr/>
        </p:nvSpPr>
        <p:spPr>
          <a:xfrm>
            <a:off x="7919301" y="6957242"/>
            <a:ext cx="58780" cy="111273"/>
          </a:xfrm>
          <a:prstGeom prst="rect">
            <a:avLst/>
          </a:prstGeom>
          <a:blipFill>
            <a:blip r:embed="rId4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6" name="object 2896"/>
          <p:cNvSpPr/>
          <p:nvPr/>
        </p:nvSpPr>
        <p:spPr>
          <a:xfrm>
            <a:off x="7941140" y="7021532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90" h="45720">
                <a:moveTo>
                  <a:pt x="0" y="0"/>
                </a:moveTo>
                <a:lnTo>
                  <a:pt x="533" y="736"/>
                </a:lnTo>
                <a:lnTo>
                  <a:pt x="1523" y="2006"/>
                </a:lnTo>
                <a:lnTo>
                  <a:pt x="2463" y="3289"/>
                </a:lnTo>
                <a:lnTo>
                  <a:pt x="4013" y="4851"/>
                </a:lnTo>
                <a:lnTo>
                  <a:pt x="5562" y="7023"/>
                </a:lnTo>
                <a:lnTo>
                  <a:pt x="7061" y="9258"/>
                </a:lnTo>
                <a:lnTo>
                  <a:pt x="9004" y="11620"/>
                </a:lnTo>
                <a:lnTo>
                  <a:pt x="10909" y="14351"/>
                </a:lnTo>
                <a:lnTo>
                  <a:pt x="12725" y="17145"/>
                </a:lnTo>
                <a:lnTo>
                  <a:pt x="14985" y="19862"/>
                </a:lnTo>
                <a:lnTo>
                  <a:pt x="16903" y="22860"/>
                </a:lnTo>
                <a:lnTo>
                  <a:pt x="22986" y="31330"/>
                </a:lnTo>
                <a:lnTo>
                  <a:pt x="26835" y="36537"/>
                </a:lnTo>
                <a:lnTo>
                  <a:pt x="28486" y="38671"/>
                </a:lnTo>
                <a:lnTo>
                  <a:pt x="31737" y="42938"/>
                </a:lnTo>
                <a:lnTo>
                  <a:pt x="34137" y="45681"/>
                </a:lnTo>
                <a:lnTo>
                  <a:pt x="33007" y="42214"/>
                </a:lnTo>
                <a:lnTo>
                  <a:pt x="29413" y="34912"/>
                </a:lnTo>
                <a:lnTo>
                  <a:pt x="27927" y="32143"/>
                </a:lnTo>
                <a:lnTo>
                  <a:pt x="26200" y="29235"/>
                </a:lnTo>
                <a:lnTo>
                  <a:pt x="25311" y="27813"/>
                </a:lnTo>
                <a:lnTo>
                  <a:pt x="24498" y="26250"/>
                </a:lnTo>
                <a:lnTo>
                  <a:pt x="23456" y="24777"/>
                </a:lnTo>
                <a:lnTo>
                  <a:pt x="21475" y="21818"/>
                </a:lnTo>
                <a:lnTo>
                  <a:pt x="18427" y="17373"/>
                </a:lnTo>
                <a:lnTo>
                  <a:pt x="13906" y="11963"/>
                </a:lnTo>
                <a:lnTo>
                  <a:pt x="12890" y="10629"/>
                </a:lnTo>
                <a:lnTo>
                  <a:pt x="11645" y="9486"/>
                </a:lnTo>
                <a:lnTo>
                  <a:pt x="9461" y="7277"/>
                </a:lnTo>
                <a:lnTo>
                  <a:pt x="7404" y="5321"/>
                </a:lnTo>
                <a:lnTo>
                  <a:pt x="6438" y="4330"/>
                </a:lnTo>
                <a:lnTo>
                  <a:pt x="5346" y="3632"/>
                </a:lnTo>
                <a:lnTo>
                  <a:pt x="3555" y="2349"/>
                </a:lnTo>
                <a:lnTo>
                  <a:pt x="761" y="45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7" name="object 2897"/>
          <p:cNvSpPr/>
          <p:nvPr/>
        </p:nvSpPr>
        <p:spPr>
          <a:xfrm>
            <a:off x="7923150" y="7009803"/>
            <a:ext cx="56970" cy="96759"/>
          </a:xfrm>
          <a:prstGeom prst="rect">
            <a:avLst/>
          </a:prstGeom>
          <a:blipFill>
            <a:blip r:embed="rId4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8" name="object 2898"/>
          <p:cNvSpPr/>
          <p:nvPr/>
        </p:nvSpPr>
        <p:spPr>
          <a:xfrm>
            <a:off x="7937042" y="7064951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0" y="0"/>
                </a:moveTo>
                <a:lnTo>
                  <a:pt x="647" y="622"/>
                </a:lnTo>
                <a:lnTo>
                  <a:pt x="2895" y="2895"/>
                </a:lnTo>
                <a:lnTo>
                  <a:pt x="4635" y="4241"/>
                </a:lnTo>
                <a:lnTo>
                  <a:pt x="6476" y="6184"/>
                </a:lnTo>
                <a:lnTo>
                  <a:pt x="8267" y="8178"/>
                </a:lnTo>
                <a:lnTo>
                  <a:pt x="10515" y="10236"/>
                </a:lnTo>
                <a:lnTo>
                  <a:pt x="12776" y="12699"/>
                </a:lnTo>
                <a:lnTo>
                  <a:pt x="14985" y="15201"/>
                </a:lnTo>
                <a:lnTo>
                  <a:pt x="17564" y="17589"/>
                </a:lnTo>
                <a:lnTo>
                  <a:pt x="19888" y="20281"/>
                </a:lnTo>
                <a:lnTo>
                  <a:pt x="22364" y="22859"/>
                </a:lnTo>
                <a:lnTo>
                  <a:pt x="27200" y="27952"/>
                </a:lnTo>
                <a:lnTo>
                  <a:pt x="29413" y="30225"/>
                </a:lnTo>
                <a:lnTo>
                  <a:pt x="33515" y="34366"/>
                </a:lnTo>
                <a:lnTo>
                  <a:pt x="37350" y="38138"/>
                </a:lnTo>
                <a:lnTo>
                  <a:pt x="40131" y="40512"/>
                </a:lnTo>
                <a:lnTo>
                  <a:pt x="38519" y="37236"/>
                </a:lnTo>
                <a:lnTo>
                  <a:pt x="35445" y="32778"/>
                </a:lnTo>
                <a:lnTo>
                  <a:pt x="33972" y="30505"/>
                </a:lnTo>
                <a:lnTo>
                  <a:pt x="32013" y="27838"/>
                </a:lnTo>
                <a:lnTo>
                  <a:pt x="29984" y="25323"/>
                </a:lnTo>
                <a:lnTo>
                  <a:pt x="28879" y="24028"/>
                </a:lnTo>
                <a:lnTo>
                  <a:pt x="27876" y="22593"/>
                </a:lnTo>
                <a:lnTo>
                  <a:pt x="26669" y="21297"/>
                </a:lnTo>
                <a:lnTo>
                  <a:pt x="20650" y="14630"/>
                </a:lnTo>
                <a:lnTo>
                  <a:pt x="17932" y="12204"/>
                </a:lnTo>
                <a:lnTo>
                  <a:pt x="15417" y="9918"/>
                </a:lnTo>
                <a:lnTo>
                  <a:pt x="14223" y="8724"/>
                </a:lnTo>
                <a:lnTo>
                  <a:pt x="12852" y="7785"/>
                </a:lnTo>
                <a:lnTo>
                  <a:pt x="10363" y="5880"/>
                </a:lnTo>
                <a:lnTo>
                  <a:pt x="8051" y="4241"/>
                </a:lnTo>
                <a:lnTo>
                  <a:pt x="6984" y="3403"/>
                </a:lnTo>
                <a:lnTo>
                  <a:pt x="5816" y="2844"/>
                </a:lnTo>
                <a:lnTo>
                  <a:pt x="4813" y="2324"/>
                </a:lnTo>
                <a:lnTo>
                  <a:pt x="2946" y="1396"/>
                </a:lnTo>
                <a:lnTo>
                  <a:pt x="2247" y="1028"/>
                </a:lnTo>
                <a:lnTo>
                  <a:pt x="812" y="33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9" name="object 2899"/>
          <p:cNvSpPr/>
          <p:nvPr/>
        </p:nvSpPr>
        <p:spPr>
          <a:xfrm>
            <a:off x="7927029" y="7053611"/>
            <a:ext cx="53078" cy="52951"/>
          </a:xfrm>
          <a:prstGeom prst="rect">
            <a:avLst/>
          </a:prstGeom>
          <a:blipFill>
            <a:blip r:embed="rId4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0" name="object 2900"/>
          <p:cNvSpPr/>
          <p:nvPr/>
        </p:nvSpPr>
        <p:spPr>
          <a:xfrm>
            <a:off x="8008137" y="7066062"/>
            <a:ext cx="45440" cy="65940"/>
          </a:xfrm>
          <a:prstGeom prst="rect">
            <a:avLst/>
          </a:prstGeom>
          <a:blipFill>
            <a:blip r:embed="rId4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1" name="object 2901"/>
          <p:cNvSpPr/>
          <p:nvPr/>
        </p:nvSpPr>
        <p:spPr>
          <a:xfrm>
            <a:off x="7823132" y="6580764"/>
            <a:ext cx="13335" cy="43815"/>
          </a:xfrm>
          <a:custGeom>
            <a:avLst/>
            <a:gdLst/>
            <a:ahLst/>
            <a:cxnLst/>
            <a:rect l="l" t="t" r="r" b="b"/>
            <a:pathLst>
              <a:path w="13334" h="43815">
                <a:moveTo>
                  <a:pt x="0" y="0"/>
                </a:moveTo>
                <a:lnTo>
                  <a:pt x="952" y="3162"/>
                </a:lnTo>
                <a:lnTo>
                  <a:pt x="1651" y="4737"/>
                </a:lnTo>
                <a:lnTo>
                  <a:pt x="2209" y="6794"/>
                </a:lnTo>
                <a:lnTo>
                  <a:pt x="2717" y="8890"/>
                </a:lnTo>
                <a:lnTo>
                  <a:pt x="3517" y="11188"/>
                </a:lnTo>
                <a:lnTo>
                  <a:pt x="4191" y="13754"/>
                </a:lnTo>
                <a:lnTo>
                  <a:pt x="4787" y="16357"/>
                </a:lnTo>
                <a:lnTo>
                  <a:pt x="5702" y="19011"/>
                </a:lnTo>
                <a:lnTo>
                  <a:pt x="6311" y="21767"/>
                </a:lnTo>
                <a:lnTo>
                  <a:pt x="8534" y="29806"/>
                </a:lnTo>
                <a:lnTo>
                  <a:pt x="9956" y="34759"/>
                </a:lnTo>
                <a:lnTo>
                  <a:pt x="11874" y="40906"/>
                </a:lnTo>
                <a:lnTo>
                  <a:pt x="12915" y="43611"/>
                </a:lnTo>
                <a:lnTo>
                  <a:pt x="13004" y="40703"/>
                </a:lnTo>
                <a:lnTo>
                  <a:pt x="12344" y="34264"/>
                </a:lnTo>
                <a:lnTo>
                  <a:pt x="12014" y="31762"/>
                </a:lnTo>
                <a:lnTo>
                  <a:pt x="11531" y="29121"/>
                </a:lnTo>
                <a:lnTo>
                  <a:pt x="11226" y="27813"/>
                </a:lnTo>
                <a:lnTo>
                  <a:pt x="11061" y="26416"/>
                </a:lnTo>
                <a:lnTo>
                  <a:pt x="10693" y="25044"/>
                </a:lnTo>
                <a:lnTo>
                  <a:pt x="10375" y="23672"/>
                </a:lnTo>
                <a:lnTo>
                  <a:pt x="9885" y="21767"/>
                </a:lnTo>
                <a:lnTo>
                  <a:pt x="8978" y="18084"/>
                </a:lnTo>
                <a:lnTo>
                  <a:pt x="7975" y="15354"/>
                </a:lnTo>
                <a:lnTo>
                  <a:pt x="6197" y="10261"/>
                </a:lnTo>
                <a:lnTo>
                  <a:pt x="4991" y="7975"/>
                </a:lnTo>
                <a:lnTo>
                  <a:pt x="3111" y="4089"/>
                </a:lnTo>
                <a:lnTo>
                  <a:pt x="1892" y="2616"/>
                </a:lnTo>
                <a:lnTo>
                  <a:pt x="1181" y="158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2" name="object 2902"/>
          <p:cNvSpPr/>
          <p:nvPr/>
        </p:nvSpPr>
        <p:spPr>
          <a:xfrm>
            <a:off x="7810906" y="6571359"/>
            <a:ext cx="56780" cy="129338"/>
          </a:xfrm>
          <a:prstGeom prst="rect">
            <a:avLst/>
          </a:prstGeom>
          <a:blipFill>
            <a:blip r:embed="rId4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3" name="object 2903"/>
          <p:cNvSpPr/>
          <p:nvPr/>
        </p:nvSpPr>
        <p:spPr>
          <a:xfrm>
            <a:off x="7845769" y="6648570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7599" y="0"/>
                </a:moveTo>
                <a:lnTo>
                  <a:pt x="6557" y="1930"/>
                </a:lnTo>
                <a:lnTo>
                  <a:pt x="5998" y="3200"/>
                </a:lnTo>
                <a:lnTo>
                  <a:pt x="4919" y="4991"/>
                </a:lnTo>
                <a:lnTo>
                  <a:pt x="4182" y="7289"/>
                </a:lnTo>
                <a:lnTo>
                  <a:pt x="3446" y="9677"/>
                </a:lnTo>
                <a:lnTo>
                  <a:pt x="2709" y="12344"/>
                </a:lnTo>
                <a:lnTo>
                  <a:pt x="2277" y="13741"/>
                </a:lnTo>
                <a:lnTo>
                  <a:pt x="1949" y="15760"/>
                </a:lnTo>
                <a:lnTo>
                  <a:pt x="1397" y="18694"/>
                </a:lnTo>
                <a:lnTo>
                  <a:pt x="880" y="21310"/>
                </a:lnTo>
                <a:lnTo>
                  <a:pt x="309" y="27660"/>
                </a:lnTo>
                <a:lnTo>
                  <a:pt x="195" y="29209"/>
                </a:lnTo>
                <a:lnTo>
                  <a:pt x="42" y="30772"/>
                </a:lnTo>
                <a:lnTo>
                  <a:pt x="0" y="39712"/>
                </a:lnTo>
                <a:lnTo>
                  <a:pt x="148" y="42062"/>
                </a:lnTo>
                <a:lnTo>
                  <a:pt x="362" y="46761"/>
                </a:lnTo>
                <a:lnTo>
                  <a:pt x="982" y="49910"/>
                </a:lnTo>
                <a:lnTo>
                  <a:pt x="1657" y="46748"/>
                </a:lnTo>
                <a:lnTo>
                  <a:pt x="2331" y="41960"/>
                </a:lnTo>
                <a:lnTo>
                  <a:pt x="2700" y="39585"/>
                </a:lnTo>
                <a:lnTo>
                  <a:pt x="3060" y="36804"/>
                </a:lnTo>
                <a:lnTo>
                  <a:pt x="4424" y="24891"/>
                </a:lnTo>
                <a:lnTo>
                  <a:pt x="4627" y="21767"/>
                </a:lnTo>
                <a:lnTo>
                  <a:pt x="5173" y="18694"/>
                </a:lnTo>
                <a:lnTo>
                  <a:pt x="5440" y="15227"/>
                </a:lnTo>
                <a:lnTo>
                  <a:pt x="5668" y="12826"/>
                </a:lnTo>
                <a:lnTo>
                  <a:pt x="6151" y="10172"/>
                </a:lnTo>
                <a:lnTo>
                  <a:pt x="6341" y="7823"/>
                </a:lnTo>
                <a:lnTo>
                  <a:pt x="6608" y="5473"/>
                </a:lnTo>
                <a:lnTo>
                  <a:pt x="7103" y="3606"/>
                </a:lnTo>
                <a:lnTo>
                  <a:pt x="7324" y="1930"/>
                </a:lnTo>
                <a:lnTo>
                  <a:pt x="7497" y="812"/>
                </a:lnTo>
                <a:lnTo>
                  <a:pt x="759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4" name="object 2904"/>
          <p:cNvSpPr/>
          <p:nvPr/>
        </p:nvSpPr>
        <p:spPr>
          <a:xfrm>
            <a:off x="7835913" y="6638555"/>
            <a:ext cx="37623" cy="103176"/>
          </a:xfrm>
          <a:prstGeom prst="rect">
            <a:avLst/>
          </a:prstGeom>
          <a:blipFill>
            <a:blip r:embed="rId4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5" name="object 2905"/>
          <p:cNvSpPr/>
          <p:nvPr/>
        </p:nvSpPr>
        <p:spPr>
          <a:xfrm>
            <a:off x="7855450" y="6698897"/>
            <a:ext cx="6350" cy="41275"/>
          </a:xfrm>
          <a:custGeom>
            <a:avLst/>
            <a:gdLst/>
            <a:ahLst/>
            <a:cxnLst/>
            <a:rect l="l" t="t" r="r" b="b"/>
            <a:pathLst>
              <a:path w="6350" h="41275">
                <a:moveTo>
                  <a:pt x="6311" y="0"/>
                </a:moveTo>
                <a:lnTo>
                  <a:pt x="5912" y="660"/>
                </a:lnTo>
                <a:lnTo>
                  <a:pt x="5371" y="1790"/>
                </a:lnTo>
                <a:lnTo>
                  <a:pt x="5016" y="2641"/>
                </a:lnTo>
                <a:lnTo>
                  <a:pt x="4089" y="4076"/>
                </a:lnTo>
                <a:lnTo>
                  <a:pt x="2959" y="7861"/>
                </a:lnTo>
                <a:lnTo>
                  <a:pt x="2197" y="10058"/>
                </a:lnTo>
                <a:lnTo>
                  <a:pt x="1210" y="15341"/>
                </a:lnTo>
                <a:lnTo>
                  <a:pt x="787" y="17500"/>
                </a:lnTo>
                <a:lnTo>
                  <a:pt x="535" y="20434"/>
                </a:lnTo>
                <a:lnTo>
                  <a:pt x="0" y="25323"/>
                </a:lnTo>
                <a:lnTo>
                  <a:pt x="63" y="32639"/>
                </a:lnTo>
                <a:lnTo>
                  <a:pt x="419" y="38417"/>
                </a:lnTo>
                <a:lnTo>
                  <a:pt x="876" y="41008"/>
                </a:lnTo>
                <a:lnTo>
                  <a:pt x="1384" y="38417"/>
                </a:lnTo>
                <a:lnTo>
                  <a:pt x="3860" y="17881"/>
                </a:lnTo>
                <a:lnTo>
                  <a:pt x="4317" y="15341"/>
                </a:lnTo>
                <a:lnTo>
                  <a:pt x="4483" y="12941"/>
                </a:lnTo>
                <a:lnTo>
                  <a:pt x="4711" y="10541"/>
                </a:lnTo>
                <a:lnTo>
                  <a:pt x="5105" y="8343"/>
                </a:lnTo>
                <a:lnTo>
                  <a:pt x="5283" y="6400"/>
                </a:lnTo>
                <a:lnTo>
                  <a:pt x="5486" y="4483"/>
                </a:lnTo>
                <a:lnTo>
                  <a:pt x="5867" y="2921"/>
                </a:lnTo>
                <a:lnTo>
                  <a:pt x="6061" y="1574"/>
                </a:lnTo>
                <a:lnTo>
                  <a:pt x="6235" y="660"/>
                </a:lnTo>
                <a:lnTo>
                  <a:pt x="63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6" name="object 2906"/>
          <p:cNvSpPr/>
          <p:nvPr/>
        </p:nvSpPr>
        <p:spPr>
          <a:xfrm>
            <a:off x="7847418" y="6690645"/>
            <a:ext cx="49713" cy="91318"/>
          </a:xfrm>
          <a:prstGeom prst="rect">
            <a:avLst/>
          </a:prstGeom>
          <a:blipFill>
            <a:blip r:embed="rId4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7" name="object 2907"/>
          <p:cNvSpPr/>
          <p:nvPr/>
        </p:nvSpPr>
        <p:spPr>
          <a:xfrm>
            <a:off x="7866260" y="6736204"/>
            <a:ext cx="19050" cy="44450"/>
          </a:xfrm>
          <a:custGeom>
            <a:avLst/>
            <a:gdLst/>
            <a:ahLst/>
            <a:cxnLst/>
            <a:rect l="l" t="t" r="r" b="b"/>
            <a:pathLst>
              <a:path w="19050" h="44450">
                <a:moveTo>
                  <a:pt x="18567" y="0"/>
                </a:moveTo>
                <a:lnTo>
                  <a:pt x="17145" y="1511"/>
                </a:lnTo>
                <a:lnTo>
                  <a:pt x="16294" y="2527"/>
                </a:lnTo>
                <a:lnTo>
                  <a:pt x="14846" y="3898"/>
                </a:lnTo>
                <a:lnTo>
                  <a:pt x="12420" y="7747"/>
                </a:lnTo>
                <a:lnTo>
                  <a:pt x="10896" y="9982"/>
                </a:lnTo>
                <a:lnTo>
                  <a:pt x="9664" y="12573"/>
                </a:lnTo>
                <a:lnTo>
                  <a:pt x="7086" y="17868"/>
                </a:lnTo>
                <a:lnTo>
                  <a:pt x="4991" y="23545"/>
                </a:lnTo>
                <a:lnTo>
                  <a:pt x="3924" y="26339"/>
                </a:lnTo>
                <a:lnTo>
                  <a:pt x="3568" y="27762"/>
                </a:lnTo>
                <a:lnTo>
                  <a:pt x="3136" y="29095"/>
                </a:lnTo>
                <a:lnTo>
                  <a:pt x="2311" y="31826"/>
                </a:lnTo>
                <a:lnTo>
                  <a:pt x="1676" y="34378"/>
                </a:lnTo>
                <a:lnTo>
                  <a:pt x="1219" y="36626"/>
                </a:lnTo>
                <a:lnTo>
                  <a:pt x="241" y="41059"/>
                </a:lnTo>
                <a:lnTo>
                  <a:pt x="0" y="44107"/>
                </a:lnTo>
                <a:lnTo>
                  <a:pt x="1409" y="41389"/>
                </a:lnTo>
                <a:lnTo>
                  <a:pt x="3187" y="37249"/>
                </a:lnTo>
                <a:lnTo>
                  <a:pt x="4102" y="35191"/>
                </a:lnTo>
                <a:lnTo>
                  <a:pt x="6172" y="30162"/>
                </a:lnTo>
                <a:lnTo>
                  <a:pt x="9423" y="22034"/>
                </a:lnTo>
                <a:lnTo>
                  <a:pt x="10401" y="19189"/>
                </a:lnTo>
                <a:lnTo>
                  <a:pt x="11671" y="16535"/>
                </a:lnTo>
                <a:lnTo>
                  <a:pt x="12598" y="13893"/>
                </a:lnTo>
                <a:lnTo>
                  <a:pt x="13589" y="11290"/>
                </a:lnTo>
                <a:lnTo>
                  <a:pt x="14693" y="8953"/>
                </a:lnTo>
                <a:lnTo>
                  <a:pt x="15468" y="6845"/>
                </a:lnTo>
                <a:lnTo>
                  <a:pt x="16281" y="4749"/>
                </a:lnTo>
                <a:lnTo>
                  <a:pt x="17221" y="3175"/>
                </a:lnTo>
                <a:lnTo>
                  <a:pt x="17729" y="1943"/>
                </a:lnTo>
                <a:lnTo>
                  <a:pt x="1856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8" name="object 2908"/>
          <p:cNvSpPr/>
          <p:nvPr/>
        </p:nvSpPr>
        <p:spPr>
          <a:xfrm>
            <a:off x="7862396" y="6726194"/>
            <a:ext cx="34475" cy="55761"/>
          </a:xfrm>
          <a:prstGeom prst="rect">
            <a:avLst/>
          </a:prstGeom>
          <a:blipFill>
            <a:blip r:embed="rId4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9" name="object 2909"/>
          <p:cNvSpPr/>
          <p:nvPr/>
        </p:nvSpPr>
        <p:spPr>
          <a:xfrm>
            <a:off x="7915304" y="6809885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26" y="0"/>
                </a:moveTo>
                <a:lnTo>
                  <a:pt x="2933" y="2120"/>
                </a:lnTo>
                <a:lnTo>
                  <a:pt x="2570" y="3200"/>
                </a:lnTo>
                <a:lnTo>
                  <a:pt x="1770" y="5003"/>
                </a:lnTo>
                <a:lnTo>
                  <a:pt x="942" y="9766"/>
                </a:lnTo>
                <a:lnTo>
                  <a:pt x="436" y="12166"/>
                </a:lnTo>
                <a:lnTo>
                  <a:pt x="77" y="17919"/>
                </a:lnTo>
                <a:lnTo>
                  <a:pt x="0" y="23850"/>
                </a:lnTo>
                <a:lnTo>
                  <a:pt x="170" y="28435"/>
                </a:lnTo>
                <a:lnTo>
                  <a:pt x="170" y="29921"/>
                </a:lnTo>
                <a:lnTo>
                  <a:pt x="411" y="31368"/>
                </a:lnTo>
                <a:lnTo>
                  <a:pt x="525" y="32791"/>
                </a:lnTo>
                <a:lnTo>
                  <a:pt x="792" y="35610"/>
                </a:lnTo>
                <a:lnTo>
                  <a:pt x="1173" y="38226"/>
                </a:lnTo>
                <a:lnTo>
                  <a:pt x="1592" y="40462"/>
                </a:lnTo>
                <a:lnTo>
                  <a:pt x="2379" y="44945"/>
                </a:lnTo>
                <a:lnTo>
                  <a:pt x="3319" y="47853"/>
                </a:lnTo>
                <a:lnTo>
                  <a:pt x="3574" y="44945"/>
                </a:lnTo>
                <a:lnTo>
                  <a:pt x="3687" y="40297"/>
                </a:lnTo>
                <a:lnTo>
                  <a:pt x="3624" y="23850"/>
                </a:lnTo>
                <a:lnTo>
                  <a:pt x="3472" y="20878"/>
                </a:lnTo>
                <a:lnTo>
                  <a:pt x="3624" y="17919"/>
                </a:lnTo>
                <a:lnTo>
                  <a:pt x="3484" y="15125"/>
                </a:lnTo>
                <a:lnTo>
                  <a:pt x="3405" y="12166"/>
                </a:lnTo>
                <a:lnTo>
                  <a:pt x="3548" y="9766"/>
                </a:lnTo>
                <a:lnTo>
                  <a:pt x="3458" y="5003"/>
                </a:lnTo>
                <a:lnTo>
                  <a:pt x="3687" y="3454"/>
                </a:lnTo>
                <a:lnTo>
                  <a:pt x="37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0" name="object 2910"/>
          <p:cNvSpPr/>
          <p:nvPr/>
        </p:nvSpPr>
        <p:spPr>
          <a:xfrm>
            <a:off x="7904098" y="6800694"/>
            <a:ext cx="53898" cy="122786"/>
          </a:xfrm>
          <a:prstGeom prst="rect">
            <a:avLst/>
          </a:prstGeom>
          <a:blipFill>
            <a:blip r:embed="rId4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1" name="object 2911"/>
          <p:cNvSpPr/>
          <p:nvPr/>
        </p:nvSpPr>
        <p:spPr>
          <a:xfrm>
            <a:off x="7938995" y="6873347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48" y="0"/>
                </a:moveTo>
                <a:lnTo>
                  <a:pt x="2960" y="2108"/>
                </a:lnTo>
                <a:lnTo>
                  <a:pt x="2618" y="3200"/>
                </a:lnTo>
                <a:lnTo>
                  <a:pt x="1805" y="5016"/>
                </a:lnTo>
                <a:lnTo>
                  <a:pt x="976" y="9766"/>
                </a:lnTo>
                <a:lnTo>
                  <a:pt x="459" y="12166"/>
                </a:lnTo>
                <a:lnTo>
                  <a:pt x="98" y="17932"/>
                </a:lnTo>
                <a:lnTo>
                  <a:pt x="0" y="23850"/>
                </a:lnTo>
                <a:lnTo>
                  <a:pt x="125" y="26847"/>
                </a:lnTo>
                <a:lnTo>
                  <a:pt x="205" y="29933"/>
                </a:lnTo>
                <a:lnTo>
                  <a:pt x="433" y="31381"/>
                </a:lnTo>
                <a:lnTo>
                  <a:pt x="827" y="35610"/>
                </a:lnTo>
                <a:lnTo>
                  <a:pt x="1195" y="38226"/>
                </a:lnTo>
                <a:lnTo>
                  <a:pt x="1615" y="40474"/>
                </a:lnTo>
                <a:lnTo>
                  <a:pt x="2389" y="44945"/>
                </a:lnTo>
                <a:lnTo>
                  <a:pt x="3329" y="47866"/>
                </a:lnTo>
                <a:lnTo>
                  <a:pt x="3596" y="44945"/>
                </a:lnTo>
                <a:lnTo>
                  <a:pt x="3685" y="40297"/>
                </a:lnTo>
                <a:lnTo>
                  <a:pt x="3659" y="23850"/>
                </a:lnTo>
                <a:lnTo>
                  <a:pt x="3481" y="20878"/>
                </a:lnTo>
                <a:lnTo>
                  <a:pt x="3659" y="17932"/>
                </a:lnTo>
                <a:lnTo>
                  <a:pt x="3520" y="15125"/>
                </a:lnTo>
                <a:lnTo>
                  <a:pt x="3440" y="12166"/>
                </a:lnTo>
                <a:lnTo>
                  <a:pt x="3491" y="5016"/>
                </a:lnTo>
                <a:lnTo>
                  <a:pt x="3710" y="3441"/>
                </a:lnTo>
                <a:lnTo>
                  <a:pt x="374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2" name="object 2912"/>
          <p:cNvSpPr/>
          <p:nvPr/>
        </p:nvSpPr>
        <p:spPr>
          <a:xfrm>
            <a:off x="7957600" y="6929121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33" y="0"/>
                </a:moveTo>
                <a:lnTo>
                  <a:pt x="2954" y="2108"/>
                </a:lnTo>
                <a:lnTo>
                  <a:pt x="2590" y="3187"/>
                </a:lnTo>
                <a:lnTo>
                  <a:pt x="1777" y="5016"/>
                </a:lnTo>
                <a:lnTo>
                  <a:pt x="948" y="9766"/>
                </a:lnTo>
                <a:lnTo>
                  <a:pt x="456" y="12166"/>
                </a:lnTo>
                <a:lnTo>
                  <a:pt x="259" y="15125"/>
                </a:lnTo>
                <a:lnTo>
                  <a:pt x="114" y="17856"/>
                </a:lnTo>
                <a:lnTo>
                  <a:pt x="0" y="23850"/>
                </a:lnTo>
                <a:lnTo>
                  <a:pt x="116" y="26847"/>
                </a:lnTo>
                <a:lnTo>
                  <a:pt x="202" y="29933"/>
                </a:lnTo>
                <a:lnTo>
                  <a:pt x="431" y="31368"/>
                </a:lnTo>
                <a:lnTo>
                  <a:pt x="533" y="32791"/>
                </a:lnTo>
                <a:lnTo>
                  <a:pt x="812" y="35598"/>
                </a:lnTo>
                <a:lnTo>
                  <a:pt x="1180" y="38226"/>
                </a:lnTo>
                <a:lnTo>
                  <a:pt x="1612" y="40462"/>
                </a:lnTo>
                <a:lnTo>
                  <a:pt x="2400" y="44945"/>
                </a:lnTo>
                <a:lnTo>
                  <a:pt x="3327" y="47866"/>
                </a:lnTo>
                <a:lnTo>
                  <a:pt x="3582" y="44945"/>
                </a:lnTo>
                <a:lnTo>
                  <a:pt x="3683" y="40462"/>
                </a:lnTo>
                <a:lnTo>
                  <a:pt x="3657" y="23850"/>
                </a:lnTo>
                <a:lnTo>
                  <a:pt x="3492" y="20878"/>
                </a:lnTo>
                <a:lnTo>
                  <a:pt x="3628" y="17856"/>
                </a:lnTo>
                <a:lnTo>
                  <a:pt x="3492" y="15125"/>
                </a:lnTo>
                <a:lnTo>
                  <a:pt x="3438" y="12166"/>
                </a:lnTo>
                <a:lnTo>
                  <a:pt x="3581" y="9766"/>
                </a:lnTo>
                <a:lnTo>
                  <a:pt x="3479" y="7505"/>
                </a:lnTo>
                <a:lnTo>
                  <a:pt x="3466" y="5016"/>
                </a:lnTo>
                <a:lnTo>
                  <a:pt x="3695" y="3454"/>
                </a:lnTo>
                <a:lnTo>
                  <a:pt x="373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3" name="object 2913"/>
          <p:cNvSpPr/>
          <p:nvPr/>
        </p:nvSpPr>
        <p:spPr>
          <a:xfrm>
            <a:off x="7926191" y="6826072"/>
            <a:ext cx="50399" cy="153187"/>
          </a:xfrm>
          <a:prstGeom prst="rect">
            <a:avLst/>
          </a:prstGeom>
          <a:blipFill>
            <a:blip r:embed="rId4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4" name="object 2914"/>
          <p:cNvSpPr/>
          <p:nvPr/>
        </p:nvSpPr>
        <p:spPr>
          <a:xfrm>
            <a:off x="7946402" y="6919933"/>
            <a:ext cx="52236" cy="96321"/>
          </a:xfrm>
          <a:prstGeom prst="rect">
            <a:avLst/>
          </a:prstGeom>
          <a:blipFill>
            <a:blip r:embed="rId4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5" name="object 2915"/>
          <p:cNvSpPr/>
          <p:nvPr/>
        </p:nvSpPr>
        <p:spPr>
          <a:xfrm>
            <a:off x="7975875" y="6967230"/>
            <a:ext cx="9525" cy="47625"/>
          </a:xfrm>
          <a:custGeom>
            <a:avLst/>
            <a:gdLst/>
            <a:ahLst/>
            <a:cxnLst/>
            <a:rect l="l" t="t" r="r" b="b"/>
            <a:pathLst>
              <a:path w="9525" h="47625">
                <a:moveTo>
                  <a:pt x="9411" y="0"/>
                </a:moveTo>
                <a:lnTo>
                  <a:pt x="9030" y="647"/>
                </a:lnTo>
                <a:lnTo>
                  <a:pt x="8306" y="1765"/>
                </a:lnTo>
                <a:lnTo>
                  <a:pt x="7684" y="2946"/>
                </a:lnTo>
                <a:lnTo>
                  <a:pt x="6579" y="4584"/>
                </a:lnTo>
                <a:lnTo>
                  <a:pt x="5779" y="6718"/>
                </a:lnTo>
                <a:lnTo>
                  <a:pt x="5004" y="8864"/>
                </a:lnTo>
                <a:lnTo>
                  <a:pt x="4001" y="11379"/>
                </a:lnTo>
                <a:lnTo>
                  <a:pt x="3302" y="14135"/>
                </a:lnTo>
                <a:lnTo>
                  <a:pt x="2642" y="16903"/>
                </a:lnTo>
                <a:lnTo>
                  <a:pt x="1867" y="19862"/>
                </a:lnTo>
                <a:lnTo>
                  <a:pt x="546" y="28803"/>
                </a:lnTo>
                <a:lnTo>
                  <a:pt x="521" y="30276"/>
                </a:lnTo>
                <a:lnTo>
                  <a:pt x="335" y="32080"/>
                </a:lnTo>
                <a:lnTo>
                  <a:pt x="112" y="34848"/>
                </a:lnTo>
                <a:lnTo>
                  <a:pt x="0" y="44056"/>
                </a:lnTo>
                <a:lnTo>
                  <a:pt x="394" y="47002"/>
                </a:lnTo>
                <a:lnTo>
                  <a:pt x="5410" y="20485"/>
                </a:lnTo>
                <a:lnTo>
                  <a:pt x="6084" y="17614"/>
                </a:lnTo>
                <a:lnTo>
                  <a:pt x="6558" y="14135"/>
                </a:lnTo>
                <a:lnTo>
                  <a:pt x="6871" y="12065"/>
                </a:lnTo>
                <a:lnTo>
                  <a:pt x="7493" y="9575"/>
                </a:lnTo>
                <a:lnTo>
                  <a:pt x="7785" y="7327"/>
                </a:lnTo>
                <a:lnTo>
                  <a:pt x="8166" y="5130"/>
                </a:lnTo>
                <a:lnTo>
                  <a:pt x="8751" y="3390"/>
                </a:lnTo>
                <a:lnTo>
                  <a:pt x="9054" y="1765"/>
                </a:lnTo>
                <a:lnTo>
                  <a:pt x="94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6" name="object 2916"/>
          <p:cNvSpPr/>
          <p:nvPr/>
        </p:nvSpPr>
        <p:spPr>
          <a:xfrm>
            <a:off x="7967950" y="6957548"/>
            <a:ext cx="34539" cy="105505"/>
          </a:xfrm>
          <a:prstGeom prst="rect">
            <a:avLst/>
          </a:prstGeom>
          <a:blipFill>
            <a:blip r:embed="rId4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7" name="object 2917"/>
          <p:cNvSpPr/>
          <p:nvPr/>
        </p:nvSpPr>
        <p:spPr>
          <a:xfrm>
            <a:off x="7979743" y="7014036"/>
            <a:ext cx="9525" cy="46990"/>
          </a:xfrm>
          <a:custGeom>
            <a:avLst/>
            <a:gdLst/>
            <a:ahLst/>
            <a:cxnLst/>
            <a:rect l="l" t="t" r="r" b="b"/>
            <a:pathLst>
              <a:path w="9525" h="46990">
                <a:moveTo>
                  <a:pt x="9375" y="0"/>
                </a:moveTo>
                <a:lnTo>
                  <a:pt x="8994" y="647"/>
                </a:lnTo>
                <a:lnTo>
                  <a:pt x="8282" y="1765"/>
                </a:lnTo>
                <a:lnTo>
                  <a:pt x="7660" y="2920"/>
                </a:lnTo>
                <a:lnTo>
                  <a:pt x="6555" y="4584"/>
                </a:lnTo>
                <a:lnTo>
                  <a:pt x="5780" y="6718"/>
                </a:lnTo>
                <a:lnTo>
                  <a:pt x="4968" y="8851"/>
                </a:lnTo>
                <a:lnTo>
                  <a:pt x="3964" y="11353"/>
                </a:lnTo>
                <a:lnTo>
                  <a:pt x="2618" y="16890"/>
                </a:lnTo>
                <a:lnTo>
                  <a:pt x="1843" y="19850"/>
                </a:lnTo>
                <a:lnTo>
                  <a:pt x="980" y="25844"/>
                </a:lnTo>
                <a:lnTo>
                  <a:pt x="523" y="28778"/>
                </a:lnTo>
                <a:lnTo>
                  <a:pt x="485" y="30264"/>
                </a:lnTo>
                <a:lnTo>
                  <a:pt x="299" y="32080"/>
                </a:lnTo>
                <a:lnTo>
                  <a:pt x="104" y="34505"/>
                </a:lnTo>
                <a:lnTo>
                  <a:pt x="0" y="44043"/>
                </a:lnTo>
                <a:lnTo>
                  <a:pt x="396" y="46989"/>
                </a:lnTo>
                <a:lnTo>
                  <a:pt x="5387" y="20485"/>
                </a:lnTo>
                <a:lnTo>
                  <a:pt x="6060" y="17602"/>
                </a:lnTo>
                <a:lnTo>
                  <a:pt x="6428" y="14820"/>
                </a:lnTo>
                <a:lnTo>
                  <a:pt x="6835" y="12052"/>
                </a:lnTo>
                <a:lnTo>
                  <a:pt x="7457" y="9563"/>
                </a:lnTo>
                <a:lnTo>
                  <a:pt x="7762" y="7327"/>
                </a:lnTo>
                <a:lnTo>
                  <a:pt x="8130" y="5118"/>
                </a:lnTo>
                <a:lnTo>
                  <a:pt x="8727" y="3378"/>
                </a:lnTo>
                <a:lnTo>
                  <a:pt x="937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8" name="object 2918"/>
          <p:cNvSpPr/>
          <p:nvPr/>
        </p:nvSpPr>
        <p:spPr>
          <a:xfrm>
            <a:off x="7971797" y="7004333"/>
            <a:ext cx="30826" cy="58713"/>
          </a:xfrm>
          <a:prstGeom prst="rect">
            <a:avLst/>
          </a:prstGeom>
          <a:blipFill>
            <a:blip r:embed="rId4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9" name="object 2919"/>
          <p:cNvSpPr/>
          <p:nvPr/>
        </p:nvSpPr>
        <p:spPr>
          <a:xfrm>
            <a:off x="7928384" y="6835896"/>
            <a:ext cx="19685" cy="35560"/>
          </a:xfrm>
          <a:custGeom>
            <a:avLst/>
            <a:gdLst/>
            <a:ahLst/>
            <a:cxnLst/>
            <a:rect l="l" t="t" r="r" b="b"/>
            <a:pathLst>
              <a:path w="19684" h="35559">
                <a:moveTo>
                  <a:pt x="19316" y="0"/>
                </a:moveTo>
                <a:lnTo>
                  <a:pt x="18808" y="393"/>
                </a:lnTo>
                <a:lnTo>
                  <a:pt x="17995" y="1155"/>
                </a:lnTo>
                <a:lnTo>
                  <a:pt x="17233" y="1930"/>
                </a:lnTo>
                <a:lnTo>
                  <a:pt x="15875" y="2908"/>
                </a:lnTo>
                <a:lnTo>
                  <a:pt x="13512" y="5905"/>
                </a:lnTo>
                <a:lnTo>
                  <a:pt x="12052" y="7645"/>
                </a:lnTo>
                <a:lnTo>
                  <a:pt x="9563" y="11683"/>
                </a:lnTo>
                <a:lnTo>
                  <a:pt x="8191" y="13830"/>
                </a:lnTo>
                <a:lnTo>
                  <a:pt x="7061" y="16090"/>
                </a:lnTo>
                <a:lnTo>
                  <a:pt x="4749" y="20586"/>
                </a:lnTo>
                <a:lnTo>
                  <a:pt x="2844" y="25260"/>
                </a:lnTo>
                <a:lnTo>
                  <a:pt x="508" y="32499"/>
                </a:lnTo>
                <a:lnTo>
                  <a:pt x="0" y="34988"/>
                </a:lnTo>
                <a:lnTo>
                  <a:pt x="1371" y="32842"/>
                </a:lnTo>
                <a:lnTo>
                  <a:pt x="3289" y="29578"/>
                </a:lnTo>
                <a:lnTo>
                  <a:pt x="4165" y="27939"/>
                </a:lnTo>
                <a:lnTo>
                  <a:pt x="6350" y="23977"/>
                </a:lnTo>
                <a:lnTo>
                  <a:pt x="8597" y="19710"/>
                </a:lnTo>
                <a:lnTo>
                  <a:pt x="9791" y="17500"/>
                </a:lnTo>
                <a:lnTo>
                  <a:pt x="10833" y="15239"/>
                </a:lnTo>
                <a:lnTo>
                  <a:pt x="12115" y="13119"/>
                </a:lnTo>
                <a:lnTo>
                  <a:pt x="13131" y="11010"/>
                </a:lnTo>
                <a:lnTo>
                  <a:pt x="14173" y="8928"/>
                </a:lnTo>
                <a:lnTo>
                  <a:pt x="15303" y="7111"/>
                </a:lnTo>
                <a:lnTo>
                  <a:pt x="16141" y="5422"/>
                </a:lnTo>
                <a:lnTo>
                  <a:pt x="17018" y="3771"/>
                </a:lnTo>
                <a:lnTo>
                  <a:pt x="17868" y="2489"/>
                </a:lnTo>
                <a:lnTo>
                  <a:pt x="18427" y="1536"/>
                </a:lnTo>
                <a:lnTo>
                  <a:pt x="19011" y="596"/>
                </a:lnTo>
                <a:lnTo>
                  <a:pt x="1931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0" name="object 2920"/>
          <p:cNvSpPr/>
          <p:nvPr/>
        </p:nvSpPr>
        <p:spPr>
          <a:xfrm>
            <a:off x="7926133" y="6827545"/>
            <a:ext cx="30848" cy="44539"/>
          </a:xfrm>
          <a:prstGeom prst="rect">
            <a:avLst/>
          </a:prstGeom>
          <a:blipFill>
            <a:blip r:embed="rId4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1" name="object 2921"/>
          <p:cNvSpPr/>
          <p:nvPr/>
        </p:nvSpPr>
        <p:spPr>
          <a:xfrm>
            <a:off x="8157384" y="6727749"/>
            <a:ext cx="29198" cy="55626"/>
          </a:xfrm>
          <a:prstGeom prst="rect">
            <a:avLst/>
          </a:prstGeom>
          <a:blipFill>
            <a:blip r:embed="rId4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2" name="object 2922"/>
          <p:cNvSpPr/>
          <p:nvPr/>
        </p:nvSpPr>
        <p:spPr>
          <a:xfrm>
            <a:off x="8164587" y="6738674"/>
            <a:ext cx="11430" cy="42545"/>
          </a:xfrm>
          <a:custGeom>
            <a:avLst/>
            <a:gdLst/>
            <a:ahLst/>
            <a:cxnLst/>
            <a:rect l="l" t="t" r="r" b="b"/>
            <a:pathLst>
              <a:path w="11429" h="42545">
                <a:moveTo>
                  <a:pt x="10210" y="0"/>
                </a:moveTo>
                <a:lnTo>
                  <a:pt x="9788" y="1892"/>
                </a:lnTo>
                <a:lnTo>
                  <a:pt x="9485" y="3073"/>
                </a:lnTo>
                <a:lnTo>
                  <a:pt x="9321" y="4724"/>
                </a:lnTo>
                <a:lnTo>
                  <a:pt x="8801" y="6692"/>
                </a:lnTo>
                <a:lnTo>
                  <a:pt x="8204" y="8674"/>
                </a:lnTo>
                <a:lnTo>
                  <a:pt x="7772" y="10972"/>
                </a:lnTo>
                <a:lnTo>
                  <a:pt x="7099" y="13423"/>
                </a:lnTo>
                <a:lnTo>
                  <a:pt x="6350" y="15862"/>
                </a:lnTo>
                <a:lnTo>
                  <a:pt x="5816" y="18503"/>
                </a:lnTo>
                <a:lnTo>
                  <a:pt x="0" y="42417"/>
                </a:lnTo>
                <a:lnTo>
                  <a:pt x="1498" y="40043"/>
                </a:lnTo>
                <a:lnTo>
                  <a:pt x="3162" y="36271"/>
                </a:lnTo>
                <a:lnTo>
                  <a:pt x="4025" y="34378"/>
                </a:lnTo>
                <a:lnTo>
                  <a:pt x="4940" y="32143"/>
                </a:lnTo>
                <a:lnTo>
                  <a:pt x="6223" y="28473"/>
                </a:lnTo>
                <a:lnTo>
                  <a:pt x="6731" y="27241"/>
                </a:lnTo>
                <a:lnTo>
                  <a:pt x="7099" y="25920"/>
                </a:lnTo>
                <a:lnTo>
                  <a:pt x="9017" y="19342"/>
                </a:lnTo>
                <a:lnTo>
                  <a:pt x="9486" y="16586"/>
                </a:lnTo>
                <a:lnTo>
                  <a:pt x="10426" y="11480"/>
                </a:lnTo>
                <a:lnTo>
                  <a:pt x="10554" y="8674"/>
                </a:lnTo>
                <a:lnTo>
                  <a:pt x="10845" y="4864"/>
                </a:lnTo>
                <a:lnTo>
                  <a:pt x="10515" y="3073"/>
                </a:lnTo>
                <a:lnTo>
                  <a:pt x="10425" y="1879"/>
                </a:lnTo>
                <a:lnTo>
                  <a:pt x="102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3" name="object 2923"/>
          <p:cNvSpPr/>
          <p:nvPr/>
        </p:nvSpPr>
        <p:spPr>
          <a:xfrm>
            <a:off x="8141903" y="6730627"/>
            <a:ext cx="43374" cy="75429"/>
          </a:xfrm>
          <a:prstGeom prst="rect">
            <a:avLst/>
          </a:prstGeom>
          <a:blipFill>
            <a:blip r:embed="rId4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4" name="object 2924"/>
          <p:cNvSpPr/>
          <p:nvPr/>
        </p:nvSpPr>
        <p:spPr>
          <a:xfrm>
            <a:off x="8153451" y="6763171"/>
            <a:ext cx="14604" cy="41275"/>
          </a:xfrm>
          <a:custGeom>
            <a:avLst/>
            <a:gdLst/>
            <a:ahLst/>
            <a:cxnLst/>
            <a:rect l="l" t="t" r="r" b="b"/>
            <a:pathLst>
              <a:path w="14604" h="41275">
                <a:moveTo>
                  <a:pt x="0" y="0"/>
                </a:moveTo>
                <a:lnTo>
                  <a:pt x="660" y="1816"/>
                </a:lnTo>
                <a:lnTo>
                  <a:pt x="1015" y="2971"/>
                </a:lnTo>
                <a:lnTo>
                  <a:pt x="1765" y="4483"/>
                </a:lnTo>
                <a:lnTo>
                  <a:pt x="2387" y="6426"/>
                </a:lnTo>
                <a:lnTo>
                  <a:pt x="2984" y="8381"/>
                </a:lnTo>
                <a:lnTo>
                  <a:pt x="3848" y="10566"/>
                </a:lnTo>
                <a:lnTo>
                  <a:pt x="4584" y="13004"/>
                </a:lnTo>
                <a:lnTo>
                  <a:pt x="5257" y="15468"/>
                </a:lnTo>
                <a:lnTo>
                  <a:pt x="6261" y="17970"/>
                </a:lnTo>
                <a:lnTo>
                  <a:pt x="14185" y="41274"/>
                </a:lnTo>
                <a:lnTo>
                  <a:pt x="14147" y="38468"/>
                </a:lnTo>
                <a:lnTo>
                  <a:pt x="13525" y="34378"/>
                </a:lnTo>
                <a:lnTo>
                  <a:pt x="13258" y="32334"/>
                </a:lnTo>
                <a:lnTo>
                  <a:pt x="12826" y="29946"/>
                </a:lnTo>
                <a:lnTo>
                  <a:pt x="11912" y="26174"/>
                </a:lnTo>
                <a:lnTo>
                  <a:pt x="11709" y="24853"/>
                </a:lnTo>
                <a:lnTo>
                  <a:pt x="11176" y="23190"/>
                </a:lnTo>
                <a:lnTo>
                  <a:pt x="9334" y="16967"/>
                </a:lnTo>
                <a:lnTo>
                  <a:pt x="8280" y="14389"/>
                </a:lnTo>
                <a:lnTo>
                  <a:pt x="6349" y="9563"/>
                </a:lnTo>
                <a:lnTo>
                  <a:pt x="5105" y="7429"/>
                </a:lnTo>
                <a:lnTo>
                  <a:pt x="4140" y="5600"/>
                </a:lnTo>
                <a:lnTo>
                  <a:pt x="3136" y="3784"/>
                </a:lnTo>
                <a:lnTo>
                  <a:pt x="1904" y="2425"/>
                </a:lnTo>
                <a:lnTo>
                  <a:pt x="1206" y="147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5" name="object 2925"/>
          <p:cNvSpPr/>
          <p:nvPr/>
        </p:nvSpPr>
        <p:spPr>
          <a:xfrm>
            <a:off x="8141996" y="6754080"/>
            <a:ext cx="80381" cy="89868"/>
          </a:xfrm>
          <a:prstGeom prst="rect">
            <a:avLst/>
          </a:prstGeom>
          <a:blipFill>
            <a:blip r:embed="rId4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6" name="object 2926"/>
          <p:cNvSpPr/>
          <p:nvPr/>
        </p:nvSpPr>
        <p:spPr>
          <a:xfrm>
            <a:off x="8179482" y="6816335"/>
            <a:ext cx="33020" cy="24765"/>
          </a:xfrm>
          <a:custGeom>
            <a:avLst/>
            <a:gdLst/>
            <a:ahLst/>
            <a:cxnLst/>
            <a:rect l="l" t="t" r="r" b="b"/>
            <a:pathLst>
              <a:path w="33020" h="24765">
                <a:moveTo>
                  <a:pt x="32829" y="0"/>
                </a:moveTo>
                <a:lnTo>
                  <a:pt x="32194" y="152"/>
                </a:lnTo>
                <a:lnTo>
                  <a:pt x="31115" y="495"/>
                </a:lnTo>
                <a:lnTo>
                  <a:pt x="30060" y="927"/>
                </a:lnTo>
                <a:lnTo>
                  <a:pt x="28384" y="1257"/>
                </a:lnTo>
                <a:lnTo>
                  <a:pt x="24930" y="3086"/>
                </a:lnTo>
                <a:lnTo>
                  <a:pt x="22834" y="4076"/>
                </a:lnTo>
                <a:lnTo>
                  <a:pt x="16598" y="8242"/>
                </a:lnTo>
                <a:lnTo>
                  <a:pt x="14579" y="9880"/>
                </a:lnTo>
                <a:lnTo>
                  <a:pt x="10515" y="13106"/>
                </a:lnTo>
                <a:lnTo>
                  <a:pt x="6756" y="16687"/>
                </a:lnTo>
                <a:lnTo>
                  <a:pt x="4127" y="19557"/>
                </a:lnTo>
                <a:lnTo>
                  <a:pt x="1511" y="22466"/>
                </a:lnTo>
                <a:lnTo>
                  <a:pt x="0" y="24587"/>
                </a:lnTo>
                <a:lnTo>
                  <a:pt x="2184" y="23152"/>
                </a:lnTo>
                <a:lnTo>
                  <a:pt x="6908" y="19773"/>
                </a:lnTo>
                <a:lnTo>
                  <a:pt x="8699" y="18414"/>
                </a:lnTo>
                <a:lnTo>
                  <a:pt x="16522" y="12344"/>
                </a:lnTo>
                <a:lnTo>
                  <a:pt x="18478" y="10655"/>
                </a:lnTo>
                <a:lnTo>
                  <a:pt x="20548" y="9232"/>
                </a:lnTo>
                <a:lnTo>
                  <a:pt x="22402" y="7683"/>
                </a:lnTo>
                <a:lnTo>
                  <a:pt x="24244" y="6184"/>
                </a:lnTo>
                <a:lnTo>
                  <a:pt x="26085" y="4940"/>
                </a:lnTo>
                <a:lnTo>
                  <a:pt x="27584" y="3695"/>
                </a:lnTo>
                <a:lnTo>
                  <a:pt x="29095" y="2539"/>
                </a:lnTo>
                <a:lnTo>
                  <a:pt x="30429" y="1714"/>
                </a:lnTo>
                <a:lnTo>
                  <a:pt x="32308" y="419"/>
                </a:lnTo>
                <a:lnTo>
                  <a:pt x="3282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7" name="object 2927"/>
          <p:cNvSpPr/>
          <p:nvPr/>
        </p:nvSpPr>
        <p:spPr>
          <a:xfrm>
            <a:off x="8168281" y="6783717"/>
            <a:ext cx="51044" cy="58465"/>
          </a:xfrm>
          <a:prstGeom prst="rect">
            <a:avLst/>
          </a:prstGeom>
          <a:blipFill>
            <a:blip r:embed="rId4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8" name="object 2928"/>
          <p:cNvSpPr/>
          <p:nvPr/>
        </p:nvSpPr>
        <p:spPr>
          <a:xfrm>
            <a:off x="8175167" y="6794004"/>
            <a:ext cx="8890" cy="40640"/>
          </a:xfrm>
          <a:custGeom>
            <a:avLst/>
            <a:gdLst/>
            <a:ahLst/>
            <a:cxnLst/>
            <a:rect l="l" t="t" r="r" b="b"/>
            <a:pathLst>
              <a:path w="8890" h="40640">
                <a:moveTo>
                  <a:pt x="8526" y="0"/>
                </a:moveTo>
                <a:lnTo>
                  <a:pt x="7599" y="1524"/>
                </a:lnTo>
                <a:lnTo>
                  <a:pt x="7091" y="2527"/>
                </a:lnTo>
                <a:lnTo>
                  <a:pt x="6050" y="3911"/>
                </a:lnTo>
                <a:lnTo>
                  <a:pt x="5338" y="5715"/>
                </a:lnTo>
                <a:lnTo>
                  <a:pt x="4665" y="7543"/>
                </a:lnTo>
                <a:lnTo>
                  <a:pt x="3764" y="9690"/>
                </a:lnTo>
                <a:lnTo>
                  <a:pt x="2544" y="14427"/>
                </a:lnTo>
                <a:lnTo>
                  <a:pt x="1859" y="16941"/>
                </a:lnTo>
                <a:lnTo>
                  <a:pt x="525" y="24612"/>
                </a:lnTo>
                <a:lnTo>
                  <a:pt x="81" y="29794"/>
                </a:lnTo>
                <a:lnTo>
                  <a:pt x="0" y="37655"/>
                </a:lnTo>
                <a:lnTo>
                  <a:pt x="258" y="40182"/>
                </a:lnTo>
                <a:lnTo>
                  <a:pt x="4868" y="17513"/>
                </a:lnTo>
                <a:lnTo>
                  <a:pt x="5491" y="15049"/>
                </a:lnTo>
                <a:lnTo>
                  <a:pt x="5821" y="12674"/>
                </a:lnTo>
                <a:lnTo>
                  <a:pt x="6240" y="10325"/>
                </a:lnTo>
                <a:lnTo>
                  <a:pt x="6786" y="8178"/>
                </a:lnTo>
                <a:lnTo>
                  <a:pt x="7053" y="6286"/>
                </a:lnTo>
                <a:lnTo>
                  <a:pt x="7408" y="4406"/>
                </a:lnTo>
                <a:lnTo>
                  <a:pt x="7891" y="2882"/>
                </a:lnTo>
                <a:lnTo>
                  <a:pt x="8212" y="1524"/>
                </a:lnTo>
                <a:lnTo>
                  <a:pt x="8437" y="673"/>
                </a:lnTo>
                <a:lnTo>
                  <a:pt x="85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9" name="object 2929"/>
          <p:cNvSpPr/>
          <p:nvPr/>
        </p:nvSpPr>
        <p:spPr>
          <a:xfrm>
            <a:off x="8140051" y="6785667"/>
            <a:ext cx="55144" cy="55188"/>
          </a:xfrm>
          <a:prstGeom prst="rect">
            <a:avLst/>
          </a:prstGeom>
          <a:blipFill>
            <a:blip r:embed="rId4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0" name="object 2930"/>
          <p:cNvSpPr/>
          <p:nvPr/>
        </p:nvSpPr>
        <p:spPr>
          <a:xfrm>
            <a:off x="8151149" y="6799481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800" y="1752"/>
                </a:lnTo>
                <a:lnTo>
                  <a:pt x="1270" y="2882"/>
                </a:lnTo>
                <a:lnTo>
                  <a:pt x="2146" y="4305"/>
                </a:lnTo>
                <a:lnTo>
                  <a:pt x="2959" y="6197"/>
                </a:lnTo>
                <a:lnTo>
                  <a:pt x="3683" y="8115"/>
                </a:lnTo>
                <a:lnTo>
                  <a:pt x="4737" y="10198"/>
                </a:lnTo>
                <a:lnTo>
                  <a:pt x="5702" y="12585"/>
                </a:lnTo>
                <a:lnTo>
                  <a:pt x="6591" y="14947"/>
                </a:lnTo>
                <a:lnTo>
                  <a:pt x="7785" y="17386"/>
                </a:lnTo>
                <a:lnTo>
                  <a:pt x="8712" y="19938"/>
                </a:lnTo>
                <a:lnTo>
                  <a:pt x="9779" y="22440"/>
                </a:lnTo>
                <a:lnTo>
                  <a:pt x="10856" y="25057"/>
                </a:lnTo>
                <a:lnTo>
                  <a:pt x="12814" y="29629"/>
                </a:lnTo>
                <a:lnTo>
                  <a:pt x="13792" y="31826"/>
                </a:lnTo>
                <a:lnTo>
                  <a:pt x="16357" y="37452"/>
                </a:lnTo>
                <a:lnTo>
                  <a:pt x="17678" y="39903"/>
                </a:lnTo>
                <a:lnTo>
                  <a:pt x="17424" y="37109"/>
                </a:lnTo>
                <a:lnTo>
                  <a:pt x="16446" y="33096"/>
                </a:lnTo>
                <a:lnTo>
                  <a:pt x="15976" y="31064"/>
                </a:lnTo>
                <a:lnTo>
                  <a:pt x="15354" y="28727"/>
                </a:lnTo>
                <a:lnTo>
                  <a:pt x="14566" y="26276"/>
                </a:lnTo>
                <a:lnTo>
                  <a:pt x="14116" y="24942"/>
                </a:lnTo>
                <a:lnTo>
                  <a:pt x="13792" y="23761"/>
                </a:lnTo>
                <a:lnTo>
                  <a:pt x="10782" y="16103"/>
                </a:lnTo>
                <a:lnTo>
                  <a:pt x="9499" y="13627"/>
                </a:lnTo>
                <a:lnTo>
                  <a:pt x="8343" y="11302"/>
                </a:lnTo>
                <a:lnTo>
                  <a:pt x="7162" y="8991"/>
                </a:lnTo>
                <a:lnTo>
                  <a:pt x="5740" y="6959"/>
                </a:lnTo>
                <a:lnTo>
                  <a:pt x="3454" y="3492"/>
                </a:lnTo>
                <a:lnTo>
                  <a:pt x="2120" y="2260"/>
                </a:lnTo>
                <a:lnTo>
                  <a:pt x="1333" y="137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1" name="object 2931"/>
          <p:cNvSpPr/>
          <p:nvPr/>
        </p:nvSpPr>
        <p:spPr>
          <a:xfrm>
            <a:off x="8140331" y="6790342"/>
            <a:ext cx="46866" cy="90111"/>
          </a:xfrm>
          <a:prstGeom prst="rect">
            <a:avLst/>
          </a:prstGeom>
          <a:blipFill>
            <a:blip r:embed="rId4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2" name="object 2932"/>
          <p:cNvSpPr/>
          <p:nvPr/>
        </p:nvSpPr>
        <p:spPr>
          <a:xfrm>
            <a:off x="8170198" y="6840293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4" h="38734">
                <a:moveTo>
                  <a:pt x="0" y="0"/>
                </a:moveTo>
                <a:lnTo>
                  <a:pt x="76" y="635"/>
                </a:lnTo>
                <a:lnTo>
                  <a:pt x="304" y="1676"/>
                </a:lnTo>
                <a:lnTo>
                  <a:pt x="495" y="2743"/>
                </a:lnTo>
                <a:lnTo>
                  <a:pt x="863" y="4191"/>
                </a:lnTo>
                <a:lnTo>
                  <a:pt x="1117" y="5994"/>
                </a:lnTo>
                <a:lnTo>
                  <a:pt x="1320" y="7823"/>
                </a:lnTo>
                <a:lnTo>
                  <a:pt x="1739" y="9867"/>
                </a:lnTo>
                <a:lnTo>
                  <a:pt x="2019" y="12128"/>
                </a:lnTo>
                <a:lnTo>
                  <a:pt x="2247" y="14401"/>
                </a:lnTo>
                <a:lnTo>
                  <a:pt x="2717" y="16751"/>
                </a:lnTo>
                <a:lnTo>
                  <a:pt x="6121" y="38468"/>
                </a:lnTo>
                <a:lnTo>
                  <a:pt x="6496" y="36055"/>
                </a:lnTo>
                <a:lnTo>
                  <a:pt x="6743" y="28625"/>
                </a:lnTo>
                <a:lnTo>
                  <a:pt x="6527" y="23685"/>
                </a:lnTo>
                <a:lnTo>
                  <a:pt x="5892" y="18796"/>
                </a:lnTo>
                <a:lnTo>
                  <a:pt x="5613" y="16357"/>
                </a:lnTo>
                <a:lnTo>
                  <a:pt x="5067" y="13893"/>
                </a:lnTo>
                <a:lnTo>
                  <a:pt x="4127" y="9385"/>
                </a:lnTo>
                <a:lnTo>
                  <a:pt x="3340" y="7302"/>
                </a:lnTo>
                <a:lnTo>
                  <a:pt x="2781" y="5537"/>
                </a:lnTo>
                <a:lnTo>
                  <a:pt x="2184" y="3784"/>
                </a:lnTo>
                <a:lnTo>
                  <a:pt x="1269" y="2425"/>
                </a:lnTo>
                <a:lnTo>
                  <a:pt x="838" y="1460"/>
                </a:lnTo>
                <a:lnTo>
                  <a:pt x="330" y="50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3" name="object 2933"/>
          <p:cNvSpPr/>
          <p:nvPr/>
        </p:nvSpPr>
        <p:spPr>
          <a:xfrm>
            <a:off x="8169647" y="6873840"/>
            <a:ext cx="31115" cy="23495"/>
          </a:xfrm>
          <a:custGeom>
            <a:avLst/>
            <a:gdLst/>
            <a:ahLst/>
            <a:cxnLst/>
            <a:rect l="l" t="t" r="r" b="b"/>
            <a:pathLst>
              <a:path w="31115" h="23495">
                <a:moveTo>
                  <a:pt x="30924" y="0"/>
                </a:moveTo>
                <a:lnTo>
                  <a:pt x="30340" y="139"/>
                </a:lnTo>
                <a:lnTo>
                  <a:pt x="29311" y="469"/>
                </a:lnTo>
                <a:lnTo>
                  <a:pt x="28321" y="850"/>
                </a:lnTo>
                <a:lnTo>
                  <a:pt x="26733" y="1193"/>
                </a:lnTo>
                <a:lnTo>
                  <a:pt x="23482" y="2870"/>
                </a:lnTo>
                <a:lnTo>
                  <a:pt x="21513" y="3835"/>
                </a:lnTo>
                <a:lnTo>
                  <a:pt x="17691" y="6400"/>
                </a:lnTo>
                <a:lnTo>
                  <a:pt x="15621" y="7746"/>
                </a:lnTo>
                <a:lnTo>
                  <a:pt x="13741" y="9309"/>
                </a:lnTo>
                <a:lnTo>
                  <a:pt x="9906" y="12331"/>
                </a:lnTo>
                <a:lnTo>
                  <a:pt x="6375" y="15709"/>
                </a:lnTo>
                <a:lnTo>
                  <a:pt x="1422" y="21158"/>
                </a:lnTo>
                <a:lnTo>
                  <a:pt x="0" y="23164"/>
                </a:lnTo>
                <a:lnTo>
                  <a:pt x="2057" y="21818"/>
                </a:lnTo>
                <a:lnTo>
                  <a:pt x="5029" y="19697"/>
                </a:lnTo>
                <a:lnTo>
                  <a:pt x="7975" y="17538"/>
                </a:lnTo>
                <a:lnTo>
                  <a:pt x="15570" y="11607"/>
                </a:lnTo>
                <a:lnTo>
                  <a:pt x="17386" y="10045"/>
                </a:lnTo>
                <a:lnTo>
                  <a:pt x="19367" y="8699"/>
                </a:lnTo>
                <a:lnTo>
                  <a:pt x="21094" y="7238"/>
                </a:lnTo>
                <a:lnTo>
                  <a:pt x="22860" y="5829"/>
                </a:lnTo>
                <a:lnTo>
                  <a:pt x="24574" y="4660"/>
                </a:lnTo>
                <a:lnTo>
                  <a:pt x="25971" y="3492"/>
                </a:lnTo>
                <a:lnTo>
                  <a:pt x="27393" y="2387"/>
                </a:lnTo>
                <a:lnTo>
                  <a:pt x="28676" y="1625"/>
                </a:lnTo>
                <a:lnTo>
                  <a:pt x="30429" y="380"/>
                </a:lnTo>
                <a:lnTo>
                  <a:pt x="3092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4" name="object 2934"/>
          <p:cNvSpPr/>
          <p:nvPr/>
        </p:nvSpPr>
        <p:spPr>
          <a:xfrm>
            <a:off x="8118697" y="6832444"/>
            <a:ext cx="91367" cy="135384"/>
          </a:xfrm>
          <a:prstGeom prst="rect">
            <a:avLst/>
          </a:prstGeom>
          <a:blipFill>
            <a:blip r:embed="rId4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5" name="object 2935"/>
          <p:cNvSpPr/>
          <p:nvPr/>
        </p:nvSpPr>
        <p:spPr>
          <a:xfrm>
            <a:off x="8167572" y="6865804"/>
            <a:ext cx="39611" cy="32381"/>
          </a:xfrm>
          <a:prstGeom prst="rect">
            <a:avLst/>
          </a:prstGeom>
          <a:blipFill>
            <a:blip r:embed="rId4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6" name="object 2936"/>
          <p:cNvSpPr/>
          <p:nvPr/>
        </p:nvSpPr>
        <p:spPr>
          <a:xfrm>
            <a:off x="8128294" y="6915945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59" y="0"/>
                </a:moveTo>
                <a:lnTo>
                  <a:pt x="7467" y="1892"/>
                </a:lnTo>
                <a:lnTo>
                  <a:pt x="6857" y="3136"/>
                </a:lnTo>
                <a:lnTo>
                  <a:pt x="5714" y="4914"/>
                </a:lnTo>
                <a:lnTo>
                  <a:pt x="4152" y="9550"/>
                </a:lnTo>
                <a:lnTo>
                  <a:pt x="3340" y="12204"/>
                </a:lnTo>
                <a:lnTo>
                  <a:pt x="2857" y="13588"/>
                </a:lnTo>
                <a:lnTo>
                  <a:pt x="2603" y="15049"/>
                </a:lnTo>
                <a:lnTo>
                  <a:pt x="1295" y="21132"/>
                </a:lnTo>
                <a:lnTo>
                  <a:pt x="584" y="27444"/>
                </a:lnTo>
                <a:lnTo>
                  <a:pt x="203" y="30556"/>
                </a:lnTo>
                <a:lnTo>
                  <a:pt x="89" y="33921"/>
                </a:lnTo>
                <a:lnTo>
                  <a:pt x="0" y="41744"/>
                </a:lnTo>
                <a:lnTo>
                  <a:pt x="135" y="46570"/>
                </a:lnTo>
                <a:lnTo>
                  <a:pt x="634" y="49707"/>
                </a:lnTo>
                <a:lnTo>
                  <a:pt x="1418" y="46520"/>
                </a:lnTo>
                <a:lnTo>
                  <a:pt x="2632" y="39369"/>
                </a:lnTo>
                <a:lnTo>
                  <a:pt x="3454" y="33921"/>
                </a:lnTo>
                <a:lnTo>
                  <a:pt x="4724" y="24790"/>
                </a:lnTo>
                <a:lnTo>
                  <a:pt x="5029" y="21653"/>
                </a:lnTo>
                <a:lnTo>
                  <a:pt x="5664" y="18618"/>
                </a:lnTo>
                <a:lnTo>
                  <a:pt x="5930" y="15671"/>
                </a:lnTo>
                <a:lnTo>
                  <a:pt x="6273" y="12776"/>
                </a:lnTo>
                <a:lnTo>
                  <a:pt x="6845" y="10121"/>
                </a:lnTo>
                <a:lnTo>
                  <a:pt x="7111" y="7759"/>
                </a:lnTo>
                <a:lnTo>
                  <a:pt x="7416" y="5422"/>
                </a:lnTo>
                <a:lnTo>
                  <a:pt x="7975" y="3581"/>
                </a:lnTo>
                <a:lnTo>
                  <a:pt x="8407" y="787"/>
                </a:lnTo>
                <a:lnTo>
                  <a:pt x="855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7" name="object 2937"/>
          <p:cNvSpPr/>
          <p:nvPr/>
        </p:nvSpPr>
        <p:spPr>
          <a:xfrm>
            <a:off x="8089586" y="6856615"/>
            <a:ext cx="84161" cy="111201"/>
          </a:xfrm>
          <a:prstGeom prst="rect">
            <a:avLst/>
          </a:prstGeom>
          <a:blipFill>
            <a:blip r:embed="rId4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8" name="object 2938"/>
          <p:cNvSpPr/>
          <p:nvPr/>
        </p:nvSpPr>
        <p:spPr>
          <a:xfrm>
            <a:off x="8156754" y="6866425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4" h="38734">
                <a:moveTo>
                  <a:pt x="0" y="0"/>
                </a:moveTo>
                <a:lnTo>
                  <a:pt x="88" y="635"/>
                </a:lnTo>
                <a:lnTo>
                  <a:pt x="304" y="1689"/>
                </a:lnTo>
                <a:lnTo>
                  <a:pt x="482" y="2755"/>
                </a:lnTo>
                <a:lnTo>
                  <a:pt x="863" y="4203"/>
                </a:lnTo>
                <a:lnTo>
                  <a:pt x="1130" y="5994"/>
                </a:lnTo>
                <a:lnTo>
                  <a:pt x="1333" y="7835"/>
                </a:lnTo>
                <a:lnTo>
                  <a:pt x="1752" y="9880"/>
                </a:lnTo>
                <a:lnTo>
                  <a:pt x="2019" y="12141"/>
                </a:lnTo>
                <a:lnTo>
                  <a:pt x="2247" y="14401"/>
                </a:lnTo>
                <a:lnTo>
                  <a:pt x="2730" y="16764"/>
                </a:lnTo>
                <a:lnTo>
                  <a:pt x="6121" y="38481"/>
                </a:lnTo>
                <a:lnTo>
                  <a:pt x="6489" y="36029"/>
                </a:lnTo>
                <a:lnTo>
                  <a:pt x="6743" y="28638"/>
                </a:lnTo>
                <a:lnTo>
                  <a:pt x="6527" y="23698"/>
                </a:lnTo>
                <a:lnTo>
                  <a:pt x="5905" y="18796"/>
                </a:lnTo>
                <a:lnTo>
                  <a:pt x="5626" y="16357"/>
                </a:lnTo>
                <a:lnTo>
                  <a:pt x="4114" y="9385"/>
                </a:lnTo>
                <a:lnTo>
                  <a:pt x="3352" y="7315"/>
                </a:lnTo>
                <a:lnTo>
                  <a:pt x="2184" y="3784"/>
                </a:lnTo>
                <a:lnTo>
                  <a:pt x="1257" y="2451"/>
                </a:lnTo>
                <a:lnTo>
                  <a:pt x="838" y="1460"/>
                </a:lnTo>
                <a:lnTo>
                  <a:pt x="317" y="52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9" name="object 2939"/>
          <p:cNvSpPr/>
          <p:nvPr/>
        </p:nvSpPr>
        <p:spPr>
          <a:xfrm>
            <a:off x="8103265" y="6902593"/>
            <a:ext cx="8890" cy="48260"/>
          </a:xfrm>
          <a:custGeom>
            <a:avLst/>
            <a:gdLst/>
            <a:ahLst/>
            <a:cxnLst/>
            <a:rect l="l" t="t" r="r" b="b"/>
            <a:pathLst>
              <a:path w="8890" h="48259">
                <a:moveTo>
                  <a:pt x="0" y="0"/>
                </a:moveTo>
                <a:lnTo>
                  <a:pt x="114" y="787"/>
                </a:lnTo>
                <a:lnTo>
                  <a:pt x="355" y="2095"/>
                </a:lnTo>
                <a:lnTo>
                  <a:pt x="558" y="3454"/>
                </a:lnTo>
                <a:lnTo>
                  <a:pt x="1092" y="5232"/>
                </a:lnTo>
                <a:lnTo>
                  <a:pt x="1396" y="7480"/>
                </a:lnTo>
                <a:lnTo>
                  <a:pt x="1625" y="9753"/>
                </a:lnTo>
                <a:lnTo>
                  <a:pt x="2158" y="12293"/>
                </a:lnTo>
                <a:lnTo>
                  <a:pt x="2514" y="15100"/>
                </a:lnTo>
                <a:lnTo>
                  <a:pt x="2781" y="17932"/>
                </a:lnTo>
                <a:lnTo>
                  <a:pt x="3403" y="20840"/>
                </a:lnTo>
                <a:lnTo>
                  <a:pt x="3657" y="23850"/>
                </a:lnTo>
                <a:lnTo>
                  <a:pt x="5295" y="35445"/>
                </a:lnTo>
                <a:lnTo>
                  <a:pt x="5714" y="38061"/>
                </a:lnTo>
                <a:lnTo>
                  <a:pt x="6121" y="40309"/>
                </a:lnTo>
                <a:lnTo>
                  <a:pt x="6857" y="44818"/>
                </a:lnTo>
                <a:lnTo>
                  <a:pt x="7594" y="47828"/>
                </a:lnTo>
                <a:lnTo>
                  <a:pt x="8089" y="44767"/>
                </a:lnTo>
                <a:lnTo>
                  <a:pt x="8212" y="40309"/>
                </a:lnTo>
                <a:lnTo>
                  <a:pt x="8280" y="35191"/>
                </a:lnTo>
                <a:lnTo>
                  <a:pt x="8127" y="32321"/>
                </a:lnTo>
                <a:lnTo>
                  <a:pt x="8026" y="29413"/>
                </a:lnTo>
                <a:lnTo>
                  <a:pt x="7835" y="27914"/>
                </a:lnTo>
                <a:lnTo>
                  <a:pt x="7683" y="26403"/>
                </a:lnTo>
                <a:lnTo>
                  <a:pt x="6972" y="20332"/>
                </a:lnTo>
                <a:lnTo>
                  <a:pt x="6286" y="17322"/>
                </a:lnTo>
                <a:lnTo>
                  <a:pt x="5714" y="14490"/>
                </a:lnTo>
                <a:lnTo>
                  <a:pt x="5118" y="11683"/>
                </a:lnTo>
                <a:lnTo>
                  <a:pt x="4152" y="9105"/>
                </a:lnTo>
                <a:lnTo>
                  <a:pt x="3441" y="6908"/>
                </a:lnTo>
                <a:lnTo>
                  <a:pt x="2705" y="4724"/>
                </a:lnTo>
                <a:lnTo>
                  <a:pt x="1625" y="3035"/>
                </a:lnTo>
                <a:lnTo>
                  <a:pt x="1028" y="184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0" name="object 2940"/>
          <p:cNvSpPr/>
          <p:nvPr/>
        </p:nvSpPr>
        <p:spPr>
          <a:xfrm>
            <a:off x="8089315" y="6892877"/>
            <a:ext cx="85735" cy="81653"/>
          </a:xfrm>
          <a:prstGeom prst="rect">
            <a:avLst/>
          </a:prstGeom>
          <a:blipFill>
            <a:blip r:embed="rId4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1" name="object 2941"/>
          <p:cNvSpPr/>
          <p:nvPr/>
        </p:nvSpPr>
        <p:spPr>
          <a:xfrm>
            <a:off x="8132328" y="6950454"/>
            <a:ext cx="33655" cy="20320"/>
          </a:xfrm>
          <a:custGeom>
            <a:avLst/>
            <a:gdLst/>
            <a:ahLst/>
            <a:cxnLst/>
            <a:rect l="l" t="t" r="r" b="b"/>
            <a:pathLst>
              <a:path w="33654" h="20320">
                <a:moveTo>
                  <a:pt x="33210" y="0"/>
                </a:moveTo>
                <a:lnTo>
                  <a:pt x="32613" y="88"/>
                </a:lnTo>
                <a:lnTo>
                  <a:pt x="31450" y="342"/>
                </a:lnTo>
                <a:lnTo>
                  <a:pt x="30530" y="584"/>
                </a:lnTo>
                <a:lnTo>
                  <a:pt x="28917" y="736"/>
                </a:lnTo>
                <a:lnTo>
                  <a:pt x="25488" y="2095"/>
                </a:lnTo>
                <a:lnTo>
                  <a:pt x="23431" y="2832"/>
                </a:lnTo>
                <a:lnTo>
                  <a:pt x="21399" y="3886"/>
                </a:lnTo>
                <a:lnTo>
                  <a:pt x="19367" y="4978"/>
                </a:lnTo>
                <a:lnTo>
                  <a:pt x="17073" y="6159"/>
                </a:lnTo>
                <a:lnTo>
                  <a:pt x="15125" y="7442"/>
                </a:lnTo>
                <a:lnTo>
                  <a:pt x="10985" y="10058"/>
                </a:lnTo>
                <a:lnTo>
                  <a:pt x="7124" y="13042"/>
                </a:lnTo>
                <a:lnTo>
                  <a:pt x="4381" y="15493"/>
                </a:lnTo>
                <a:lnTo>
                  <a:pt x="1625" y="17919"/>
                </a:lnTo>
                <a:lnTo>
                  <a:pt x="0" y="19773"/>
                </a:lnTo>
                <a:lnTo>
                  <a:pt x="2197" y="18656"/>
                </a:lnTo>
                <a:lnTo>
                  <a:pt x="5372" y="16852"/>
                </a:lnTo>
                <a:lnTo>
                  <a:pt x="8509" y="15024"/>
                </a:lnTo>
                <a:lnTo>
                  <a:pt x="16687" y="9944"/>
                </a:lnTo>
                <a:lnTo>
                  <a:pt x="18694" y="8559"/>
                </a:lnTo>
                <a:lnTo>
                  <a:pt x="20802" y="7429"/>
                </a:lnTo>
                <a:lnTo>
                  <a:pt x="22754" y="6095"/>
                </a:lnTo>
                <a:lnTo>
                  <a:pt x="24561" y="4927"/>
                </a:lnTo>
                <a:lnTo>
                  <a:pt x="26493" y="3886"/>
                </a:lnTo>
                <a:lnTo>
                  <a:pt x="27901" y="2959"/>
                </a:lnTo>
                <a:lnTo>
                  <a:pt x="29451" y="2019"/>
                </a:lnTo>
                <a:lnTo>
                  <a:pt x="30784" y="1371"/>
                </a:lnTo>
                <a:lnTo>
                  <a:pt x="32693" y="317"/>
                </a:lnTo>
                <a:lnTo>
                  <a:pt x="332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2" name="object 2942"/>
          <p:cNvSpPr/>
          <p:nvPr/>
        </p:nvSpPr>
        <p:spPr>
          <a:xfrm>
            <a:off x="8153027" y="6905394"/>
            <a:ext cx="22860" cy="31750"/>
          </a:xfrm>
          <a:custGeom>
            <a:avLst/>
            <a:gdLst/>
            <a:ahLst/>
            <a:cxnLst/>
            <a:rect l="l" t="t" r="r" b="b"/>
            <a:pathLst>
              <a:path w="22859" h="31750">
                <a:moveTo>
                  <a:pt x="22352" y="0"/>
                </a:moveTo>
                <a:lnTo>
                  <a:pt x="21831" y="317"/>
                </a:lnTo>
                <a:lnTo>
                  <a:pt x="20955" y="939"/>
                </a:lnTo>
                <a:lnTo>
                  <a:pt x="20129" y="1612"/>
                </a:lnTo>
                <a:lnTo>
                  <a:pt x="18745" y="2400"/>
                </a:lnTo>
                <a:lnTo>
                  <a:pt x="16141" y="5029"/>
                </a:lnTo>
                <a:lnTo>
                  <a:pt x="14554" y="6540"/>
                </a:lnTo>
                <a:lnTo>
                  <a:pt x="10160" y="12052"/>
                </a:lnTo>
                <a:lnTo>
                  <a:pt x="8839" y="14109"/>
                </a:lnTo>
                <a:lnTo>
                  <a:pt x="6108" y="18173"/>
                </a:lnTo>
                <a:lnTo>
                  <a:pt x="3759" y="22478"/>
                </a:lnTo>
                <a:lnTo>
                  <a:pt x="749" y="29159"/>
                </a:lnTo>
                <a:lnTo>
                  <a:pt x="0" y="31508"/>
                </a:lnTo>
                <a:lnTo>
                  <a:pt x="1549" y="29603"/>
                </a:lnTo>
                <a:lnTo>
                  <a:pt x="12534" y="13703"/>
                </a:lnTo>
                <a:lnTo>
                  <a:pt x="14020" y="11810"/>
                </a:lnTo>
                <a:lnTo>
                  <a:pt x="15189" y="9893"/>
                </a:lnTo>
                <a:lnTo>
                  <a:pt x="16433" y="8000"/>
                </a:lnTo>
                <a:lnTo>
                  <a:pt x="17729" y="6375"/>
                </a:lnTo>
                <a:lnTo>
                  <a:pt x="18719" y="4838"/>
                </a:lnTo>
                <a:lnTo>
                  <a:pt x="19723" y="3340"/>
                </a:lnTo>
                <a:lnTo>
                  <a:pt x="20688" y="2235"/>
                </a:lnTo>
                <a:lnTo>
                  <a:pt x="21348" y="1371"/>
                </a:lnTo>
                <a:lnTo>
                  <a:pt x="2235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3" name="object 2943"/>
          <p:cNvSpPr/>
          <p:nvPr/>
        </p:nvSpPr>
        <p:spPr>
          <a:xfrm>
            <a:off x="8085923" y="6895948"/>
            <a:ext cx="98758" cy="85940"/>
          </a:xfrm>
          <a:prstGeom prst="rect">
            <a:avLst/>
          </a:prstGeom>
          <a:blipFill>
            <a:blip r:embed="rId4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4" name="object 2944"/>
          <p:cNvSpPr/>
          <p:nvPr/>
        </p:nvSpPr>
        <p:spPr>
          <a:xfrm>
            <a:off x="8151164" y="6897391"/>
            <a:ext cx="32270" cy="40453"/>
          </a:xfrm>
          <a:prstGeom prst="rect">
            <a:avLst/>
          </a:prstGeom>
          <a:blipFill>
            <a:blip r:embed="rId4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5" name="object 2945"/>
          <p:cNvSpPr/>
          <p:nvPr/>
        </p:nvSpPr>
        <p:spPr>
          <a:xfrm>
            <a:off x="8098199" y="6936167"/>
            <a:ext cx="20320" cy="44450"/>
          </a:xfrm>
          <a:custGeom>
            <a:avLst/>
            <a:gdLst/>
            <a:ahLst/>
            <a:cxnLst/>
            <a:rect l="l" t="t" r="r" b="b"/>
            <a:pathLst>
              <a:path w="20320" h="44450">
                <a:moveTo>
                  <a:pt x="0" y="0"/>
                </a:moveTo>
                <a:lnTo>
                  <a:pt x="1460" y="3174"/>
                </a:lnTo>
                <a:lnTo>
                  <a:pt x="2438" y="4737"/>
                </a:lnTo>
                <a:lnTo>
                  <a:pt x="3327" y="6832"/>
                </a:lnTo>
                <a:lnTo>
                  <a:pt x="4178" y="8953"/>
                </a:lnTo>
                <a:lnTo>
                  <a:pt x="5359" y="11277"/>
                </a:lnTo>
                <a:lnTo>
                  <a:pt x="6426" y="13881"/>
                </a:lnTo>
                <a:lnTo>
                  <a:pt x="7429" y="16535"/>
                </a:lnTo>
                <a:lnTo>
                  <a:pt x="8801" y="19215"/>
                </a:lnTo>
                <a:lnTo>
                  <a:pt x="9842" y="22034"/>
                </a:lnTo>
                <a:lnTo>
                  <a:pt x="12287" y="27673"/>
                </a:lnTo>
                <a:lnTo>
                  <a:pt x="15595" y="35204"/>
                </a:lnTo>
                <a:lnTo>
                  <a:pt x="18491" y="41389"/>
                </a:lnTo>
                <a:lnTo>
                  <a:pt x="20002" y="44107"/>
                </a:lnTo>
                <a:lnTo>
                  <a:pt x="19659" y="41020"/>
                </a:lnTo>
                <a:lnTo>
                  <a:pt x="18554" y="36550"/>
                </a:lnTo>
                <a:lnTo>
                  <a:pt x="18034" y="34315"/>
                </a:lnTo>
                <a:lnTo>
                  <a:pt x="17310" y="31737"/>
                </a:lnTo>
                <a:lnTo>
                  <a:pt x="16408" y="29032"/>
                </a:lnTo>
                <a:lnTo>
                  <a:pt x="15898" y="27571"/>
                </a:lnTo>
                <a:lnTo>
                  <a:pt x="15532" y="26225"/>
                </a:lnTo>
                <a:lnTo>
                  <a:pt x="12128" y="17754"/>
                </a:lnTo>
                <a:lnTo>
                  <a:pt x="10680" y="15024"/>
                </a:lnTo>
                <a:lnTo>
                  <a:pt x="9359" y="12471"/>
                </a:lnTo>
                <a:lnTo>
                  <a:pt x="8750" y="11163"/>
                </a:lnTo>
                <a:lnTo>
                  <a:pt x="7937" y="9994"/>
                </a:lnTo>
                <a:lnTo>
                  <a:pt x="6515" y="7746"/>
                </a:lnTo>
                <a:lnTo>
                  <a:pt x="5803" y="6718"/>
                </a:lnTo>
                <a:lnTo>
                  <a:pt x="5168" y="5740"/>
                </a:lnTo>
                <a:lnTo>
                  <a:pt x="3860" y="3848"/>
                </a:lnTo>
                <a:lnTo>
                  <a:pt x="2374" y="2489"/>
                </a:lnTo>
                <a:lnTo>
                  <a:pt x="1485" y="149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6" name="object 2946"/>
          <p:cNvSpPr/>
          <p:nvPr/>
        </p:nvSpPr>
        <p:spPr>
          <a:xfrm>
            <a:off x="8074088" y="6926019"/>
            <a:ext cx="47711" cy="87034"/>
          </a:xfrm>
          <a:prstGeom prst="rect">
            <a:avLst/>
          </a:prstGeom>
          <a:blipFill>
            <a:blip r:embed="rId4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7" name="object 2947"/>
          <p:cNvSpPr/>
          <p:nvPr/>
        </p:nvSpPr>
        <p:spPr>
          <a:xfrm>
            <a:off x="8087216" y="6967382"/>
            <a:ext cx="5080" cy="43815"/>
          </a:xfrm>
          <a:custGeom>
            <a:avLst/>
            <a:gdLst/>
            <a:ahLst/>
            <a:cxnLst/>
            <a:rect l="l" t="t" r="r" b="b"/>
            <a:pathLst>
              <a:path w="5079" h="43815">
                <a:moveTo>
                  <a:pt x="0" y="0"/>
                </a:moveTo>
                <a:lnTo>
                  <a:pt x="171" y="1727"/>
                </a:lnTo>
                <a:lnTo>
                  <a:pt x="241" y="3149"/>
                </a:lnTo>
                <a:lnTo>
                  <a:pt x="609" y="4775"/>
                </a:lnTo>
                <a:lnTo>
                  <a:pt x="711" y="6845"/>
                </a:lnTo>
                <a:lnTo>
                  <a:pt x="774" y="8889"/>
                </a:lnTo>
                <a:lnTo>
                  <a:pt x="1066" y="11239"/>
                </a:lnTo>
                <a:lnTo>
                  <a:pt x="1168" y="13766"/>
                </a:lnTo>
                <a:lnTo>
                  <a:pt x="1219" y="16357"/>
                </a:lnTo>
                <a:lnTo>
                  <a:pt x="1511" y="18834"/>
                </a:lnTo>
                <a:lnTo>
                  <a:pt x="1587" y="21767"/>
                </a:lnTo>
                <a:lnTo>
                  <a:pt x="1708" y="24358"/>
                </a:lnTo>
                <a:lnTo>
                  <a:pt x="1896" y="27089"/>
                </a:lnTo>
                <a:lnTo>
                  <a:pt x="2031" y="29768"/>
                </a:lnTo>
                <a:lnTo>
                  <a:pt x="2388" y="34734"/>
                </a:lnTo>
                <a:lnTo>
                  <a:pt x="2590" y="36791"/>
                </a:lnTo>
                <a:lnTo>
                  <a:pt x="2941" y="40944"/>
                </a:lnTo>
                <a:lnTo>
                  <a:pt x="5003" y="28435"/>
                </a:lnTo>
                <a:lnTo>
                  <a:pt x="4920" y="21767"/>
                </a:lnTo>
                <a:lnTo>
                  <a:pt x="4825" y="18834"/>
                </a:lnTo>
                <a:lnTo>
                  <a:pt x="3759" y="10896"/>
                </a:lnTo>
                <a:lnTo>
                  <a:pt x="3111" y="8496"/>
                </a:lnTo>
                <a:lnTo>
                  <a:pt x="2095" y="4444"/>
                </a:lnTo>
                <a:lnTo>
                  <a:pt x="1244" y="2832"/>
                </a:lnTo>
                <a:lnTo>
                  <a:pt x="812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8" name="object 2948"/>
          <p:cNvSpPr/>
          <p:nvPr/>
        </p:nvSpPr>
        <p:spPr>
          <a:xfrm>
            <a:off x="8073948" y="6958826"/>
            <a:ext cx="77397" cy="54223"/>
          </a:xfrm>
          <a:prstGeom prst="rect">
            <a:avLst/>
          </a:prstGeom>
          <a:blipFill>
            <a:blip r:embed="rId4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9" name="object 2949"/>
          <p:cNvSpPr/>
          <p:nvPr/>
        </p:nvSpPr>
        <p:spPr>
          <a:xfrm>
            <a:off x="8106171" y="6982886"/>
            <a:ext cx="36195" cy="15240"/>
          </a:xfrm>
          <a:custGeom>
            <a:avLst/>
            <a:gdLst/>
            <a:ahLst/>
            <a:cxnLst/>
            <a:rect l="l" t="t" r="r" b="b"/>
            <a:pathLst>
              <a:path w="36195" h="15240">
                <a:moveTo>
                  <a:pt x="31242" y="165"/>
                </a:moveTo>
                <a:lnTo>
                  <a:pt x="29451" y="584"/>
                </a:lnTo>
                <a:lnTo>
                  <a:pt x="27673" y="1028"/>
                </a:lnTo>
                <a:lnTo>
                  <a:pt x="25539" y="1473"/>
                </a:lnTo>
                <a:lnTo>
                  <a:pt x="18872" y="3860"/>
                </a:lnTo>
                <a:lnTo>
                  <a:pt x="16675" y="4902"/>
                </a:lnTo>
                <a:lnTo>
                  <a:pt x="12217" y="6921"/>
                </a:lnTo>
                <a:lnTo>
                  <a:pt x="7962" y="9359"/>
                </a:lnTo>
                <a:lnTo>
                  <a:pt x="1866" y="13449"/>
                </a:lnTo>
                <a:lnTo>
                  <a:pt x="0" y="15049"/>
                </a:lnTo>
                <a:lnTo>
                  <a:pt x="2324" y="14249"/>
                </a:lnTo>
                <a:lnTo>
                  <a:pt x="9093" y="11518"/>
                </a:lnTo>
                <a:lnTo>
                  <a:pt x="17881" y="7581"/>
                </a:lnTo>
                <a:lnTo>
                  <a:pt x="20040" y="6502"/>
                </a:lnTo>
                <a:lnTo>
                  <a:pt x="22288" y="5676"/>
                </a:lnTo>
                <a:lnTo>
                  <a:pt x="24307" y="4673"/>
                </a:lnTo>
                <a:lnTo>
                  <a:pt x="26339" y="3708"/>
                </a:lnTo>
                <a:lnTo>
                  <a:pt x="28308" y="3009"/>
                </a:lnTo>
                <a:lnTo>
                  <a:pt x="29933" y="2197"/>
                </a:lnTo>
                <a:lnTo>
                  <a:pt x="31597" y="1473"/>
                </a:lnTo>
                <a:lnTo>
                  <a:pt x="33020" y="1028"/>
                </a:lnTo>
                <a:lnTo>
                  <a:pt x="35108" y="228"/>
                </a:lnTo>
                <a:lnTo>
                  <a:pt x="32867" y="228"/>
                </a:lnTo>
                <a:lnTo>
                  <a:pt x="31242" y="165"/>
                </a:lnTo>
                <a:close/>
              </a:path>
              <a:path w="36195" h="15240">
                <a:moveTo>
                  <a:pt x="35598" y="0"/>
                </a:moveTo>
                <a:lnTo>
                  <a:pt x="34988" y="0"/>
                </a:lnTo>
                <a:lnTo>
                  <a:pt x="33921" y="88"/>
                </a:lnTo>
                <a:lnTo>
                  <a:pt x="32867" y="228"/>
                </a:lnTo>
                <a:lnTo>
                  <a:pt x="35108" y="228"/>
                </a:lnTo>
                <a:lnTo>
                  <a:pt x="355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0" name="object 2950"/>
          <p:cNvSpPr/>
          <p:nvPr/>
        </p:nvSpPr>
        <p:spPr>
          <a:xfrm>
            <a:off x="8078006" y="7015343"/>
            <a:ext cx="36195" cy="15240"/>
          </a:xfrm>
          <a:custGeom>
            <a:avLst/>
            <a:gdLst/>
            <a:ahLst/>
            <a:cxnLst/>
            <a:rect l="l" t="t" r="r" b="b"/>
            <a:pathLst>
              <a:path w="36195" h="15240">
                <a:moveTo>
                  <a:pt x="31242" y="152"/>
                </a:moveTo>
                <a:lnTo>
                  <a:pt x="27673" y="1028"/>
                </a:lnTo>
                <a:lnTo>
                  <a:pt x="25492" y="1473"/>
                </a:lnTo>
                <a:lnTo>
                  <a:pt x="21209" y="3035"/>
                </a:lnTo>
                <a:lnTo>
                  <a:pt x="18872" y="3860"/>
                </a:lnTo>
                <a:lnTo>
                  <a:pt x="16662" y="4902"/>
                </a:lnTo>
                <a:lnTo>
                  <a:pt x="12217" y="6921"/>
                </a:lnTo>
                <a:lnTo>
                  <a:pt x="7962" y="9359"/>
                </a:lnTo>
                <a:lnTo>
                  <a:pt x="4940" y="11404"/>
                </a:lnTo>
                <a:lnTo>
                  <a:pt x="1854" y="13436"/>
                </a:lnTo>
                <a:lnTo>
                  <a:pt x="0" y="15036"/>
                </a:lnTo>
                <a:lnTo>
                  <a:pt x="2324" y="14236"/>
                </a:lnTo>
                <a:lnTo>
                  <a:pt x="5715" y="12890"/>
                </a:lnTo>
                <a:lnTo>
                  <a:pt x="9080" y="11506"/>
                </a:lnTo>
                <a:lnTo>
                  <a:pt x="17907" y="7581"/>
                </a:lnTo>
                <a:lnTo>
                  <a:pt x="20040" y="6489"/>
                </a:lnTo>
                <a:lnTo>
                  <a:pt x="22275" y="5676"/>
                </a:lnTo>
                <a:lnTo>
                  <a:pt x="24307" y="4673"/>
                </a:lnTo>
                <a:lnTo>
                  <a:pt x="26352" y="3708"/>
                </a:lnTo>
                <a:lnTo>
                  <a:pt x="28308" y="3009"/>
                </a:lnTo>
                <a:lnTo>
                  <a:pt x="29933" y="2197"/>
                </a:lnTo>
                <a:lnTo>
                  <a:pt x="31626" y="1460"/>
                </a:lnTo>
                <a:lnTo>
                  <a:pt x="33032" y="1028"/>
                </a:lnTo>
                <a:lnTo>
                  <a:pt x="35125" y="215"/>
                </a:lnTo>
                <a:lnTo>
                  <a:pt x="32880" y="215"/>
                </a:lnTo>
                <a:lnTo>
                  <a:pt x="31242" y="152"/>
                </a:lnTo>
                <a:close/>
              </a:path>
              <a:path w="36195" h="15240">
                <a:moveTo>
                  <a:pt x="35598" y="0"/>
                </a:moveTo>
                <a:lnTo>
                  <a:pt x="34975" y="0"/>
                </a:lnTo>
                <a:lnTo>
                  <a:pt x="33921" y="76"/>
                </a:lnTo>
                <a:lnTo>
                  <a:pt x="32880" y="215"/>
                </a:lnTo>
                <a:lnTo>
                  <a:pt x="35125" y="215"/>
                </a:lnTo>
                <a:lnTo>
                  <a:pt x="355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1" name="object 2951"/>
          <p:cNvSpPr/>
          <p:nvPr/>
        </p:nvSpPr>
        <p:spPr>
          <a:xfrm>
            <a:off x="8053399" y="7007128"/>
            <a:ext cx="66870" cy="53515"/>
          </a:xfrm>
          <a:prstGeom prst="rect">
            <a:avLst/>
          </a:prstGeom>
          <a:blipFill>
            <a:blip r:embed="rId4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2" name="object 2952"/>
          <p:cNvSpPr/>
          <p:nvPr/>
        </p:nvSpPr>
        <p:spPr>
          <a:xfrm>
            <a:off x="8055384" y="7044107"/>
            <a:ext cx="38100" cy="7620"/>
          </a:xfrm>
          <a:custGeom>
            <a:avLst/>
            <a:gdLst/>
            <a:ahLst/>
            <a:cxnLst/>
            <a:rect l="l" t="t" r="r" b="b"/>
            <a:pathLst>
              <a:path w="38100" h="7620">
                <a:moveTo>
                  <a:pt x="27927" y="0"/>
                </a:moveTo>
                <a:lnTo>
                  <a:pt x="25654" y="292"/>
                </a:lnTo>
                <a:lnTo>
                  <a:pt x="20904" y="838"/>
                </a:lnTo>
                <a:lnTo>
                  <a:pt x="18453" y="1384"/>
                </a:lnTo>
                <a:lnTo>
                  <a:pt x="13728" y="2336"/>
                </a:lnTo>
                <a:lnTo>
                  <a:pt x="9029" y="3733"/>
                </a:lnTo>
                <a:lnTo>
                  <a:pt x="2184" y="6349"/>
                </a:lnTo>
                <a:lnTo>
                  <a:pt x="0" y="7505"/>
                </a:lnTo>
                <a:lnTo>
                  <a:pt x="2438" y="7238"/>
                </a:lnTo>
                <a:lnTo>
                  <a:pt x="9652" y="6095"/>
                </a:lnTo>
                <a:lnTo>
                  <a:pt x="19113" y="4254"/>
                </a:lnTo>
                <a:lnTo>
                  <a:pt x="21437" y="3670"/>
                </a:lnTo>
                <a:lnTo>
                  <a:pt x="23837" y="3378"/>
                </a:lnTo>
                <a:lnTo>
                  <a:pt x="26022" y="2844"/>
                </a:lnTo>
                <a:lnTo>
                  <a:pt x="28244" y="2374"/>
                </a:lnTo>
                <a:lnTo>
                  <a:pt x="30276" y="2120"/>
                </a:lnTo>
                <a:lnTo>
                  <a:pt x="32067" y="1714"/>
                </a:lnTo>
                <a:lnTo>
                  <a:pt x="33832" y="1384"/>
                </a:lnTo>
                <a:lnTo>
                  <a:pt x="35306" y="1269"/>
                </a:lnTo>
                <a:lnTo>
                  <a:pt x="37439" y="965"/>
                </a:lnTo>
                <a:lnTo>
                  <a:pt x="38061" y="838"/>
                </a:lnTo>
                <a:lnTo>
                  <a:pt x="37465" y="711"/>
                </a:lnTo>
                <a:lnTo>
                  <a:pt x="36410" y="533"/>
                </a:lnTo>
                <a:lnTo>
                  <a:pt x="35356" y="431"/>
                </a:lnTo>
                <a:lnTo>
                  <a:pt x="33967" y="50"/>
                </a:lnTo>
                <a:lnTo>
                  <a:pt x="30111" y="50"/>
                </a:lnTo>
                <a:lnTo>
                  <a:pt x="27927" y="0"/>
                </a:lnTo>
                <a:close/>
              </a:path>
              <a:path w="38100" h="7620">
                <a:moveTo>
                  <a:pt x="33782" y="0"/>
                </a:moveTo>
                <a:lnTo>
                  <a:pt x="30111" y="50"/>
                </a:lnTo>
                <a:lnTo>
                  <a:pt x="33967" y="50"/>
                </a:lnTo>
                <a:lnTo>
                  <a:pt x="3378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3" name="object 2953"/>
          <p:cNvSpPr/>
          <p:nvPr/>
        </p:nvSpPr>
        <p:spPr>
          <a:xfrm>
            <a:off x="8053399" y="7035177"/>
            <a:ext cx="47287" cy="24338"/>
          </a:xfrm>
          <a:prstGeom prst="rect">
            <a:avLst/>
          </a:prstGeom>
          <a:blipFill>
            <a:blip r:embed="rId4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4" name="object 2954"/>
          <p:cNvSpPr/>
          <p:nvPr/>
        </p:nvSpPr>
        <p:spPr>
          <a:xfrm>
            <a:off x="8022741" y="7086916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5" h="43179">
                <a:moveTo>
                  <a:pt x="18046" y="0"/>
                </a:moveTo>
                <a:lnTo>
                  <a:pt x="17780" y="685"/>
                </a:lnTo>
                <a:lnTo>
                  <a:pt x="16738" y="3086"/>
                </a:lnTo>
                <a:lnTo>
                  <a:pt x="16281" y="4800"/>
                </a:lnTo>
                <a:lnTo>
                  <a:pt x="15405" y="6769"/>
                </a:lnTo>
                <a:lnTo>
                  <a:pt x="14465" y="8724"/>
                </a:lnTo>
                <a:lnTo>
                  <a:pt x="13614" y="11074"/>
                </a:lnTo>
                <a:lnTo>
                  <a:pt x="12458" y="13500"/>
                </a:lnTo>
                <a:lnTo>
                  <a:pt x="11252" y="15913"/>
                </a:lnTo>
                <a:lnTo>
                  <a:pt x="10261" y="18605"/>
                </a:lnTo>
                <a:lnTo>
                  <a:pt x="8940" y="21170"/>
                </a:lnTo>
                <a:lnTo>
                  <a:pt x="6559" y="26568"/>
                </a:lnTo>
                <a:lnTo>
                  <a:pt x="5422" y="29082"/>
                </a:lnTo>
                <a:lnTo>
                  <a:pt x="3429" y="33718"/>
                </a:lnTo>
                <a:lnTo>
                  <a:pt x="939" y="39776"/>
                </a:lnTo>
                <a:lnTo>
                  <a:pt x="0" y="42583"/>
                </a:lnTo>
                <a:lnTo>
                  <a:pt x="1955" y="40347"/>
                </a:lnTo>
                <a:lnTo>
                  <a:pt x="4368" y="36690"/>
                </a:lnTo>
                <a:lnTo>
                  <a:pt x="5600" y="34874"/>
                </a:lnTo>
                <a:lnTo>
                  <a:pt x="6959" y="32702"/>
                </a:lnTo>
                <a:lnTo>
                  <a:pt x="8915" y="29082"/>
                </a:lnTo>
                <a:lnTo>
                  <a:pt x="9690" y="27901"/>
                </a:lnTo>
                <a:lnTo>
                  <a:pt x="10347" y="26441"/>
                </a:lnTo>
                <a:lnTo>
                  <a:pt x="13411" y="20015"/>
                </a:lnTo>
                <a:lnTo>
                  <a:pt x="16281" y="12052"/>
                </a:lnTo>
                <a:lnTo>
                  <a:pt x="16827" y="9499"/>
                </a:lnTo>
                <a:lnTo>
                  <a:pt x="17868" y="5219"/>
                </a:lnTo>
                <a:lnTo>
                  <a:pt x="180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5" name="object 2955"/>
          <p:cNvSpPr/>
          <p:nvPr/>
        </p:nvSpPr>
        <p:spPr>
          <a:xfrm>
            <a:off x="8018398" y="7078960"/>
            <a:ext cx="32225" cy="53026"/>
          </a:xfrm>
          <a:prstGeom prst="rect">
            <a:avLst/>
          </a:prstGeom>
          <a:blipFill>
            <a:blip r:embed="rId4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6" name="object 2956"/>
          <p:cNvSpPr/>
          <p:nvPr/>
        </p:nvSpPr>
        <p:spPr>
          <a:xfrm>
            <a:off x="8299329" y="6689305"/>
            <a:ext cx="28721" cy="46824"/>
          </a:xfrm>
          <a:prstGeom prst="rect">
            <a:avLst/>
          </a:prstGeom>
          <a:blipFill>
            <a:blip r:embed="rId4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7" name="object 2957"/>
          <p:cNvSpPr/>
          <p:nvPr/>
        </p:nvSpPr>
        <p:spPr>
          <a:xfrm>
            <a:off x="8302848" y="6698808"/>
            <a:ext cx="15240" cy="35560"/>
          </a:xfrm>
          <a:custGeom>
            <a:avLst/>
            <a:gdLst/>
            <a:ahLst/>
            <a:cxnLst/>
            <a:rect l="l" t="t" r="r" b="b"/>
            <a:pathLst>
              <a:path w="15240" h="35559">
                <a:moveTo>
                  <a:pt x="14820" y="0"/>
                </a:moveTo>
                <a:lnTo>
                  <a:pt x="14544" y="596"/>
                </a:lnTo>
                <a:lnTo>
                  <a:pt x="13744" y="2705"/>
                </a:lnTo>
                <a:lnTo>
                  <a:pt x="13347" y="3962"/>
                </a:lnTo>
                <a:lnTo>
                  <a:pt x="12636" y="5587"/>
                </a:lnTo>
                <a:lnTo>
                  <a:pt x="11874" y="7213"/>
                </a:lnTo>
                <a:lnTo>
                  <a:pt x="11163" y="9143"/>
                </a:lnTo>
                <a:lnTo>
                  <a:pt x="10210" y="11188"/>
                </a:lnTo>
                <a:lnTo>
                  <a:pt x="9232" y="13182"/>
                </a:lnTo>
                <a:lnTo>
                  <a:pt x="8407" y="15405"/>
                </a:lnTo>
                <a:lnTo>
                  <a:pt x="7340" y="17551"/>
                </a:lnTo>
                <a:lnTo>
                  <a:pt x="5397" y="21882"/>
                </a:lnTo>
                <a:lnTo>
                  <a:pt x="3467" y="26250"/>
                </a:lnTo>
                <a:lnTo>
                  <a:pt x="787" y="32956"/>
                </a:lnTo>
                <a:lnTo>
                  <a:pt x="0" y="35280"/>
                </a:lnTo>
                <a:lnTo>
                  <a:pt x="1574" y="33413"/>
                </a:lnTo>
                <a:lnTo>
                  <a:pt x="5613" y="27368"/>
                </a:lnTo>
                <a:lnTo>
                  <a:pt x="8001" y="23152"/>
                </a:lnTo>
                <a:lnTo>
                  <a:pt x="10007" y="18732"/>
                </a:lnTo>
                <a:lnTo>
                  <a:pt x="11036" y="16548"/>
                </a:lnTo>
                <a:lnTo>
                  <a:pt x="11836" y="14249"/>
                </a:lnTo>
                <a:lnTo>
                  <a:pt x="13373" y="9969"/>
                </a:lnTo>
                <a:lnTo>
                  <a:pt x="13817" y="7835"/>
                </a:lnTo>
                <a:lnTo>
                  <a:pt x="14668" y="4292"/>
                </a:lnTo>
                <a:lnTo>
                  <a:pt x="14601" y="2552"/>
                </a:lnTo>
                <a:lnTo>
                  <a:pt x="14731" y="1663"/>
                </a:lnTo>
                <a:lnTo>
                  <a:pt x="1482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8" name="object 2958"/>
          <p:cNvSpPr/>
          <p:nvPr/>
        </p:nvSpPr>
        <p:spPr>
          <a:xfrm>
            <a:off x="8276806" y="6692196"/>
            <a:ext cx="48956" cy="69219"/>
          </a:xfrm>
          <a:prstGeom prst="rect">
            <a:avLst/>
          </a:prstGeom>
          <a:blipFill>
            <a:blip r:embed="rId4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9" name="object 2959"/>
          <p:cNvSpPr/>
          <p:nvPr/>
        </p:nvSpPr>
        <p:spPr>
          <a:xfrm>
            <a:off x="8287236" y="6718258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46" y="0"/>
                </a:moveTo>
                <a:lnTo>
                  <a:pt x="519" y="647"/>
                </a:lnTo>
                <a:lnTo>
                  <a:pt x="392" y="1816"/>
                </a:lnTo>
                <a:lnTo>
                  <a:pt x="341" y="2971"/>
                </a:lnTo>
                <a:lnTo>
                  <a:pt x="0" y="4572"/>
                </a:lnTo>
                <a:lnTo>
                  <a:pt x="86" y="6477"/>
                </a:lnTo>
                <a:lnTo>
                  <a:pt x="207" y="8369"/>
                </a:lnTo>
                <a:lnTo>
                  <a:pt x="277" y="11061"/>
                </a:lnTo>
                <a:lnTo>
                  <a:pt x="1166" y="15963"/>
                </a:lnTo>
                <a:lnTo>
                  <a:pt x="1585" y="18618"/>
                </a:lnTo>
                <a:lnTo>
                  <a:pt x="2284" y="21183"/>
                </a:lnTo>
                <a:lnTo>
                  <a:pt x="3605" y="26339"/>
                </a:lnTo>
                <a:lnTo>
                  <a:pt x="5383" y="31356"/>
                </a:lnTo>
                <a:lnTo>
                  <a:pt x="8621" y="38633"/>
                </a:lnTo>
                <a:lnTo>
                  <a:pt x="9967" y="40957"/>
                </a:lnTo>
                <a:lnTo>
                  <a:pt x="9548" y="38303"/>
                </a:lnTo>
                <a:lnTo>
                  <a:pt x="8748" y="34417"/>
                </a:lnTo>
                <a:lnTo>
                  <a:pt x="7834" y="30238"/>
                </a:lnTo>
                <a:lnTo>
                  <a:pt x="5395" y="20396"/>
                </a:lnTo>
                <a:lnTo>
                  <a:pt x="4646" y="17881"/>
                </a:lnTo>
                <a:lnTo>
                  <a:pt x="4163" y="15316"/>
                </a:lnTo>
                <a:lnTo>
                  <a:pt x="3490" y="12966"/>
                </a:lnTo>
                <a:lnTo>
                  <a:pt x="2843" y="10591"/>
                </a:lnTo>
                <a:lnTo>
                  <a:pt x="2449" y="8369"/>
                </a:lnTo>
                <a:lnTo>
                  <a:pt x="1916" y="6477"/>
                </a:lnTo>
                <a:lnTo>
                  <a:pt x="1446" y="4572"/>
                </a:lnTo>
                <a:lnTo>
                  <a:pt x="1255" y="2971"/>
                </a:lnTo>
                <a:lnTo>
                  <a:pt x="1039" y="1816"/>
                </a:lnTo>
                <a:lnTo>
                  <a:pt x="6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0" name="object 2960"/>
          <p:cNvSpPr/>
          <p:nvPr/>
        </p:nvSpPr>
        <p:spPr>
          <a:xfrm>
            <a:off x="8277721" y="6710500"/>
            <a:ext cx="48881" cy="78373"/>
          </a:xfrm>
          <a:prstGeom prst="rect">
            <a:avLst/>
          </a:prstGeom>
          <a:blipFill>
            <a:blip r:embed="rId4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1" name="object 2961"/>
          <p:cNvSpPr/>
          <p:nvPr/>
        </p:nvSpPr>
        <p:spPr>
          <a:xfrm>
            <a:off x="8075917" y="6974678"/>
            <a:ext cx="96634" cy="61803"/>
          </a:xfrm>
          <a:prstGeom prst="rect">
            <a:avLst/>
          </a:prstGeom>
          <a:blipFill>
            <a:blip r:embed="rId4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2" name="object 2962"/>
          <p:cNvSpPr/>
          <p:nvPr/>
        </p:nvSpPr>
        <p:spPr>
          <a:xfrm>
            <a:off x="8298953" y="6747877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09" h="38734">
                <a:moveTo>
                  <a:pt x="16243" y="0"/>
                </a:moveTo>
                <a:lnTo>
                  <a:pt x="15949" y="673"/>
                </a:lnTo>
                <a:lnTo>
                  <a:pt x="15084" y="2984"/>
                </a:lnTo>
                <a:lnTo>
                  <a:pt x="14668" y="4356"/>
                </a:lnTo>
                <a:lnTo>
                  <a:pt x="13868" y="6159"/>
                </a:lnTo>
                <a:lnTo>
                  <a:pt x="13004" y="7937"/>
                </a:lnTo>
                <a:lnTo>
                  <a:pt x="12242" y="10058"/>
                </a:lnTo>
                <a:lnTo>
                  <a:pt x="11214" y="12280"/>
                </a:lnTo>
                <a:lnTo>
                  <a:pt x="10121" y="14477"/>
                </a:lnTo>
                <a:lnTo>
                  <a:pt x="9232" y="16916"/>
                </a:lnTo>
                <a:lnTo>
                  <a:pt x="8051" y="19278"/>
                </a:lnTo>
                <a:lnTo>
                  <a:pt x="3962" y="28549"/>
                </a:lnTo>
                <a:lnTo>
                  <a:pt x="3060" y="30670"/>
                </a:lnTo>
                <a:lnTo>
                  <a:pt x="863" y="36194"/>
                </a:lnTo>
                <a:lnTo>
                  <a:pt x="0" y="38734"/>
                </a:lnTo>
                <a:lnTo>
                  <a:pt x="1727" y="36690"/>
                </a:lnTo>
                <a:lnTo>
                  <a:pt x="6172" y="30048"/>
                </a:lnTo>
                <a:lnTo>
                  <a:pt x="8763" y="25438"/>
                </a:lnTo>
                <a:lnTo>
                  <a:pt x="10972" y="20573"/>
                </a:lnTo>
                <a:lnTo>
                  <a:pt x="12090" y="18186"/>
                </a:lnTo>
                <a:lnTo>
                  <a:pt x="12979" y="15646"/>
                </a:lnTo>
                <a:lnTo>
                  <a:pt x="14681" y="10947"/>
                </a:lnTo>
                <a:lnTo>
                  <a:pt x="15151" y="8623"/>
                </a:lnTo>
                <a:lnTo>
                  <a:pt x="16090" y="4724"/>
                </a:lnTo>
                <a:lnTo>
                  <a:pt x="16173" y="1739"/>
                </a:lnTo>
                <a:lnTo>
                  <a:pt x="162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3" name="object 2963"/>
          <p:cNvSpPr/>
          <p:nvPr/>
        </p:nvSpPr>
        <p:spPr>
          <a:xfrm>
            <a:off x="8270582" y="6740631"/>
            <a:ext cx="53542" cy="66974"/>
          </a:xfrm>
          <a:prstGeom prst="rect">
            <a:avLst/>
          </a:prstGeom>
          <a:blipFill>
            <a:blip r:embed="rId4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4" name="object 2964"/>
          <p:cNvSpPr/>
          <p:nvPr/>
        </p:nvSpPr>
        <p:spPr>
          <a:xfrm>
            <a:off x="8281012" y="6764444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44" y="0"/>
                </a:moveTo>
                <a:lnTo>
                  <a:pt x="529" y="673"/>
                </a:lnTo>
                <a:lnTo>
                  <a:pt x="390" y="1816"/>
                </a:lnTo>
                <a:lnTo>
                  <a:pt x="352" y="2971"/>
                </a:lnTo>
                <a:lnTo>
                  <a:pt x="0" y="4559"/>
                </a:lnTo>
                <a:lnTo>
                  <a:pt x="86" y="6692"/>
                </a:lnTo>
                <a:lnTo>
                  <a:pt x="206" y="8394"/>
                </a:lnTo>
                <a:lnTo>
                  <a:pt x="289" y="11061"/>
                </a:lnTo>
                <a:lnTo>
                  <a:pt x="9979" y="40957"/>
                </a:lnTo>
                <a:lnTo>
                  <a:pt x="9560" y="38303"/>
                </a:lnTo>
                <a:lnTo>
                  <a:pt x="8328" y="32486"/>
                </a:lnTo>
                <a:lnTo>
                  <a:pt x="7261" y="27851"/>
                </a:lnTo>
                <a:lnTo>
                  <a:pt x="6651" y="25476"/>
                </a:lnTo>
                <a:lnTo>
                  <a:pt x="5407" y="20396"/>
                </a:lnTo>
                <a:lnTo>
                  <a:pt x="4632" y="17881"/>
                </a:lnTo>
                <a:lnTo>
                  <a:pt x="4175" y="15316"/>
                </a:lnTo>
                <a:lnTo>
                  <a:pt x="3476" y="12966"/>
                </a:lnTo>
                <a:lnTo>
                  <a:pt x="2854" y="10591"/>
                </a:lnTo>
                <a:lnTo>
                  <a:pt x="2460" y="8394"/>
                </a:lnTo>
                <a:lnTo>
                  <a:pt x="1927" y="6464"/>
                </a:lnTo>
                <a:lnTo>
                  <a:pt x="1444" y="4559"/>
                </a:lnTo>
                <a:lnTo>
                  <a:pt x="1254" y="2971"/>
                </a:lnTo>
                <a:lnTo>
                  <a:pt x="1013" y="1816"/>
                </a:lnTo>
                <a:lnTo>
                  <a:pt x="806" y="660"/>
                </a:lnTo>
                <a:lnTo>
                  <a:pt x="64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5" name="object 2965"/>
          <p:cNvSpPr/>
          <p:nvPr/>
        </p:nvSpPr>
        <p:spPr>
          <a:xfrm>
            <a:off x="8271497" y="6756696"/>
            <a:ext cx="59221" cy="74888"/>
          </a:xfrm>
          <a:prstGeom prst="rect">
            <a:avLst/>
          </a:prstGeom>
          <a:blipFill>
            <a:blip r:embed="rId4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6" name="object 2966"/>
          <p:cNvSpPr/>
          <p:nvPr/>
        </p:nvSpPr>
        <p:spPr>
          <a:xfrm>
            <a:off x="8288535" y="6802550"/>
            <a:ext cx="32384" cy="27305"/>
          </a:xfrm>
          <a:custGeom>
            <a:avLst/>
            <a:gdLst/>
            <a:ahLst/>
            <a:cxnLst/>
            <a:rect l="l" t="t" r="r" b="b"/>
            <a:pathLst>
              <a:path w="32384" h="27304">
                <a:moveTo>
                  <a:pt x="32245" y="0"/>
                </a:moveTo>
                <a:lnTo>
                  <a:pt x="31699" y="419"/>
                </a:lnTo>
                <a:lnTo>
                  <a:pt x="30848" y="1206"/>
                </a:lnTo>
                <a:lnTo>
                  <a:pt x="29959" y="1968"/>
                </a:lnTo>
                <a:lnTo>
                  <a:pt x="28841" y="3136"/>
                </a:lnTo>
                <a:lnTo>
                  <a:pt x="27292" y="4368"/>
                </a:lnTo>
                <a:lnTo>
                  <a:pt x="25717" y="5549"/>
                </a:lnTo>
                <a:lnTo>
                  <a:pt x="24001" y="7137"/>
                </a:lnTo>
                <a:lnTo>
                  <a:pt x="22123" y="8597"/>
                </a:lnTo>
                <a:lnTo>
                  <a:pt x="20154" y="10045"/>
                </a:lnTo>
                <a:lnTo>
                  <a:pt x="18237" y="11798"/>
                </a:lnTo>
                <a:lnTo>
                  <a:pt x="0" y="26924"/>
                </a:lnTo>
                <a:lnTo>
                  <a:pt x="2501" y="25920"/>
                </a:lnTo>
                <a:lnTo>
                  <a:pt x="9486" y="22059"/>
                </a:lnTo>
                <a:lnTo>
                  <a:pt x="13957" y="19151"/>
                </a:lnTo>
                <a:lnTo>
                  <a:pt x="18122" y="15849"/>
                </a:lnTo>
                <a:lnTo>
                  <a:pt x="20218" y="14236"/>
                </a:lnTo>
                <a:lnTo>
                  <a:pt x="22161" y="12395"/>
                </a:lnTo>
                <a:lnTo>
                  <a:pt x="25819" y="9004"/>
                </a:lnTo>
                <a:lnTo>
                  <a:pt x="27373" y="7086"/>
                </a:lnTo>
                <a:lnTo>
                  <a:pt x="29921" y="4114"/>
                </a:lnTo>
                <a:lnTo>
                  <a:pt x="30670" y="2514"/>
                </a:lnTo>
                <a:lnTo>
                  <a:pt x="31330" y="1574"/>
                </a:lnTo>
                <a:lnTo>
                  <a:pt x="32026" y="419"/>
                </a:lnTo>
                <a:lnTo>
                  <a:pt x="3224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7" name="object 2967"/>
          <p:cNvSpPr/>
          <p:nvPr/>
        </p:nvSpPr>
        <p:spPr>
          <a:xfrm>
            <a:off x="8277853" y="6794551"/>
            <a:ext cx="51453" cy="83629"/>
          </a:xfrm>
          <a:prstGeom prst="rect">
            <a:avLst/>
          </a:prstGeom>
          <a:blipFill>
            <a:blip r:embed="rId4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8" name="object 2968"/>
          <p:cNvSpPr/>
          <p:nvPr/>
        </p:nvSpPr>
        <p:spPr>
          <a:xfrm>
            <a:off x="8279148" y="6842075"/>
            <a:ext cx="25400" cy="34290"/>
          </a:xfrm>
          <a:custGeom>
            <a:avLst/>
            <a:gdLst/>
            <a:ahLst/>
            <a:cxnLst/>
            <a:rect l="l" t="t" r="r" b="b"/>
            <a:pathLst>
              <a:path w="25400" h="34290">
                <a:moveTo>
                  <a:pt x="24815" y="0"/>
                </a:moveTo>
                <a:lnTo>
                  <a:pt x="24335" y="634"/>
                </a:lnTo>
                <a:lnTo>
                  <a:pt x="23075" y="2463"/>
                </a:lnTo>
                <a:lnTo>
                  <a:pt x="22275" y="3860"/>
                </a:lnTo>
                <a:lnTo>
                  <a:pt x="21069" y="5422"/>
                </a:lnTo>
                <a:lnTo>
                  <a:pt x="19824" y="6959"/>
                </a:lnTo>
                <a:lnTo>
                  <a:pt x="18580" y="8839"/>
                </a:lnTo>
                <a:lnTo>
                  <a:pt x="17081" y="10769"/>
                </a:lnTo>
                <a:lnTo>
                  <a:pt x="15506" y="12649"/>
                </a:lnTo>
                <a:lnTo>
                  <a:pt x="14058" y="14808"/>
                </a:lnTo>
                <a:lnTo>
                  <a:pt x="12369" y="16814"/>
                </a:lnTo>
                <a:lnTo>
                  <a:pt x="6235" y="24904"/>
                </a:lnTo>
                <a:lnTo>
                  <a:pt x="3708" y="28359"/>
                </a:lnTo>
                <a:lnTo>
                  <a:pt x="1447" y="31610"/>
                </a:lnTo>
                <a:lnTo>
                  <a:pt x="0" y="33883"/>
                </a:lnTo>
                <a:lnTo>
                  <a:pt x="2159" y="32296"/>
                </a:lnTo>
                <a:lnTo>
                  <a:pt x="5092" y="29565"/>
                </a:lnTo>
                <a:lnTo>
                  <a:pt x="8026" y="26873"/>
                </a:lnTo>
                <a:lnTo>
                  <a:pt x="11633" y="22986"/>
                </a:lnTo>
                <a:lnTo>
                  <a:pt x="14909" y="18783"/>
                </a:lnTo>
                <a:lnTo>
                  <a:pt x="16573" y="16700"/>
                </a:lnTo>
                <a:lnTo>
                  <a:pt x="18021" y="14452"/>
                </a:lnTo>
                <a:lnTo>
                  <a:pt x="20751" y="10286"/>
                </a:lnTo>
                <a:lnTo>
                  <a:pt x="21767" y="8127"/>
                </a:lnTo>
                <a:lnTo>
                  <a:pt x="23583" y="4546"/>
                </a:lnTo>
                <a:lnTo>
                  <a:pt x="23914" y="2832"/>
                </a:lnTo>
                <a:lnTo>
                  <a:pt x="24320" y="1752"/>
                </a:lnTo>
                <a:lnTo>
                  <a:pt x="24695" y="546"/>
                </a:lnTo>
                <a:lnTo>
                  <a:pt x="2481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9" name="object 2969"/>
          <p:cNvSpPr/>
          <p:nvPr/>
        </p:nvSpPr>
        <p:spPr>
          <a:xfrm>
            <a:off x="8275713" y="6803883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60" y="0"/>
                </a:moveTo>
                <a:lnTo>
                  <a:pt x="543" y="660"/>
                </a:lnTo>
                <a:lnTo>
                  <a:pt x="406" y="1803"/>
                </a:lnTo>
                <a:lnTo>
                  <a:pt x="355" y="2959"/>
                </a:lnTo>
                <a:lnTo>
                  <a:pt x="0" y="4559"/>
                </a:lnTo>
                <a:lnTo>
                  <a:pt x="93" y="6464"/>
                </a:lnTo>
                <a:lnTo>
                  <a:pt x="220" y="8369"/>
                </a:lnTo>
                <a:lnTo>
                  <a:pt x="304" y="11049"/>
                </a:lnTo>
                <a:lnTo>
                  <a:pt x="1168" y="15951"/>
                </a:lnTo>
                <a:lnTo>
                  <a:pt x="1600" y="18618"/>
                </a:lnTo>
                <a:lnTo>
                  <a:pt x="2286" y="21170"/>
                </a:lnTo>
                <a:lnTo>
                  <a:pt x="3606" y="26327"/>
                </a:lnTo>
                <a:lnTo>
                  <a:pt x="5384" y="31318"/>
                </a:lnTo>
                <a:lnTo>
                  <a:pt x="8636" y="38620"/>
                </a:lnTo>
                <a:lnTo>
                  <a:pt x="9994" y="40944"/>
                </a:lnTo>
                <a:lnTo>
                  <a:pt x="9563" y="38290"/>
                </a:lnTo>
                <a:lnTo>
                  <a:pt x="8750" y="34417"/>
                </a:lnTo>
                <a:lnTo>
                  <a:pt x="7823" y="30226"/>
                </a:lnTo>
                <a:lnTo>
                  <a:pt x="5422" y="20370"/>
                </a:lnTo>
                <a:lnTo>
                  <a:pt x="4648" y="17881"/>
                </a:lnTo>
                <a:lnTo>
                  <a:pt x="4191" y="15303"/>
                </a:lnTo>
                <a:lnTo>
                  <a:pt x="3492" y="12966"/>
                </a:lnTo>
                <a:lnTo>
                  <a:pt x="2870" y="10579"/>
                </a:lnTo>
                <a:lnTo>
                  <a:pt x="2476" y="8369"/>
                </a:lnTo>
                <a:lnTo>
                  <a:pt x="1943" y="6464"/>
                </a:lnTo>
                <a:lnTo>
                  <a:pt x="1447" y="4559"/>
                </a:lnTo>
                <a:lnTo>
                  <a:pt x="1257" y="2946"/>
                </a:lnTo>
                <a:lnTo>
                  <a:pt x="806" y="635"/>
                </a:lnTo>
                <a:lnTo>
                  <a:pt x="66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0" name="object 2970"/>
          <p:cNvSpPr/>
          <p:nvPr/>
        </p:nvSpPr>
        <p:spPr>
          <a:xfrm>
            <a:off x="8256016" y="6793357"/>
            <a:ext cx="56695" cy="129463"/>
          </a:xfrm>
          <a:prstGeom prst="rect">
            <a:avLst/>
          </a:prstGeom>
          <a:blipFill>
            <a:blip r:embed="rId4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1" name="object 2971"/>
          <p:cNvSpPr/>
          <p:nvPr/>
        </p:nvSpPr>
        <p:spPr>
          <a:xfrm>
            <a:off x="8266213" y="6796121"/>
            <a:ext cx="26860" cy="50898"/>
          </a:xfrm>
          <a:prstGeom prst="rect">
            <a:avLst/>
          </a:prstGeom>
          <a:blipFill>
            <a:blip r:embed="rId4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2" name="object 2972"/>
          <p:cNvSpPr/>
          <p:nvPr/>
        </p:nvSpPr>
        <p:spPr>
          <a:xfrm>
            <a:off x="8257084" y="6887963"/>
            <a:ext cx="39370" cy="32384"/>
          </a:xfrm>
          <a:custGeom>
            <a:avLst/>
            <a:gdLst/>
            <a:ahLst/>
            <a:cxnLst/>
            <a:rect l="l" t="t" r="r" b="b"/>
            <a:pathLst>
              <a:path w="39370" h="32384">
                <a:moveTo>
                  <a:pt x="39230" y="0"/>
                </a:moveTo>
                <a:lnTo>
                  <a:pt x="36385" y="2336"/>
                </a:lnTo>
                <a:lnTo>
                  <a:pt x="35090" y="3759"/>
                </a:lnTo>
                <a:lnTo>
                  <a:pt x="33210" y="5232"/>
                </a:lnTo>
                <a:lnTo>
                  <a:pt x="31280" y="6667"/>
                </a:lnTo>
                <a:lnTo>
                  <a:pt x="29273" y="8508"/>
                </a:lnTo>
                <a:lnTo>
                  <a:pt x="26911" y="10312"/>
                </a:lnTo>
                <a:lnTo>
                  <a:pt x="24523" y="12052"/>
                </a:lnTo>
                <a:lnTo>
                  <a:pt x="22186" y="14160"/>
                </a:lnTo>
                <a:lnTo>
                  <a:pt x="19596" y="16014"/>
                </a:lnTo>
                <a:lnTo>
                  <a:pt x="12306" y="21780"/>
                </a:lnTo>
                <a:lnTo>
                  <a:pt x="7823" y="25425"/>
                </a:lnTo>
                <a:lnTo>
                  <a:pt x="2349" y="30048"/>
                </a:lnTo>
                <a:lnTo>
                  <a:pt x="0" y="32321"/>
                </a:lnTo>
                <a:lnTo>
                  <a:pt x="3035" y="31153"/>
                </a:lnTo>
                <a:lnTo>
                  <a:pt x="9385" y="27647"/>
                </a:lnTo>
                <a:lnTo>
                  <a:pt x="11823" y="26225"/>
                </a:lnTo>
                <a:lnTo>
                  <a:pt x="15557" y="23698"/>
                </a:lnTo>
                <a:lnTo>
                  <a:pt x="16891" y="22910"/>
                </a:lnTo>
                <a:lnTo>
                  <a:pt x="19405" y="20980"/>
                </a:lnTo>
                <a:lnTo>
                  <a:pt x="20701" y="20027"/>
                </a:lnTo>
                <a:lnTo>
                  <a:pt x="24549" y="17132"/>
                </a:lnTo>
                <a:lnTo>
                  <a:pt x="29159" y="12877"/>
                </a:lnTo>
                <a:lnTo>
                  <a:pt x="30314" y="11912"/>
                </a:lnTo>
                <a:lnTo>
                  <a:pt x="31267" y="10769"/>
                </a:lnTo>
                <a:lnTo>
                  <a:pt x="33134" y="8737"/>
                </a:lnTo>
                <a:lnTo>
                  <a:pt x="36385" y="4978"/>
                </a:lnTo>
                <a:lnTo>
                  <a:pt x="37363" y="3086"/>
                </a:lnTo>
                <a:lnTo>
                  <a:pt x="38138" y="1917"/>
                </a:lnTo>
                <a:lnTo>
                  <a:pt x="38811" y="698"/>
                </a:lnTo>
                <a:lnTo>
                  <a:pt x="3923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3" name="object 2973"/>
          <p:cNvSpPr/>
          <p:nvPr/>
        </p:nvSpPr>
        <p:spPr>
          <a:xfrm>
            <a:off x="8229485" y="6878184"/>
            <a:ext cx="77161" cy="63928"/>
          </a:xfrm>
          <a:prstGeom prst="rect">
            <a:avLst/>
          </a:prstGeom>
          <a:blipFill>
            <a:blip r:embed="rId4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4" name="object 2974"/>
          <p:cNvSpPr/>
          <p:nvPr/>
        </p:nvSpPr>
        <p:spPr>
          <a:xfrm>
            <a:off x="8241667" y="6898878"/>
            <a:ext cx="4445" cy="41275"/>
          </a:xfrm>
          <a:custGeom>
            <a:avLst/>
            <a:gdLst/>
            <a:ahLst/>
            <a:cxnLst/>
            <a:rect l="l" t="t" r="r" b="b"/>
            <a:pathLst>
              <a:path w="4445" h="41275">
                <a:moveTo>
                  <a:pt x="1435" y="0"/>
                </a:moveTo>
                <a:lnTo>
                  <a:pt x="1371" y="6476"/>
                </a:lnTo>
                <a:lnTo>
                  <a:pt x="1270" y="10617"/>
                </a:lnTo>
                <a:lnTo>
                  <a:pt x="1092" y="13017"/>
                </a:lnTo>
                <a:lnTo>
                  <a:pt x="850" y="15417"/>
                </a:lnTo>
                <a:lnTo>
                  <a:pt x="861" y="18122"/>
                </a:lnTo>
                <a:lnTo>
                  <a:pt x="612" y="20726"/>
                </a:lnTo>
                <a:lnTo>
                  <a:pt x="203" y="28079"/>
                </a:lnTo>
                <a:lnTo>
                  <a:pt x="101" y="30492"/>
                </a:lnTo>
                <a:lnTo>
                  <a:pt x="0" y="41224"/>
                </a:lnTo>
                <a:lnTo>
                  <a:pt x="876" y="38747"/>
                </a:lnTo>
                <a:lnTo>
                  <a:pt x="2654" y="31102"/>
                </a:lnTo>
                <a:lnTo>
                  <a:pt x="3429" y="25933"/>
                </a:lnTo>
                <a:lnTo>
                  <a:pt x="3773" y="20548"/>
                </a:lnTo>
                <a:lnTo>
                  <a:pt x="3962" y="18122"/>
                </a:lnTo>
                <a:lnTo>
                  <a:pt x="3810" y="10591"/>
                </a:lnTo>
                <a:lnTo>
                  <a:pt x="3429" y="8280"/>
                </a:lnTo>
                <a:lnTo>
                  <a:pt x="2946" y="4394"/>
                </a:lnTo>
                <a:lnTo>
                  <a:pt x="2260" y="2793"/>
                </a:lnTo>
                <a:lnTo>
                  <a:pt x="1993" y="1689"/>
                </a:lnTo>
                <a:lnTo>
                  <a:pt x="1676" y="596"/>
                </a:lnTo>
                <a:lnTo>
                  <a:pt x="143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5" name="object 2975"/>
          <p:cNvSpPr/>
          <p:nvPr/>
        </p:nvSpPr>
        <p:spPr>
          <a:xfrm>
            <a:off x="8203365" y="6826021"/>
            <a:ext cx="75308" cy="161226"/>
          </a:xfrm>
          <a:prstGeom prst="rect">
            <a:avLst/>
          </a:prstGeom>
          <a:blipFill>
            <a:blip r:embed="rId4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6" name="object 2976"/>
          <p:cNvSpPr/>
          <p:nvPr/>
        </p:nvSpPr>
        <p:spPr>
          <a:xfrm>
            <a:off x="8257200" y="6840117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5">
                <a:moveTo>
                  <a:pt x="2110" y="0"/>
                </a:moveTo>
                <a:lnTo>
                  <a:pt x="1983" y="4038"/>
                </a:lnTo>
                <a:lnTo>
                  <a:pt x="2204" y="6095"/>
                </a:lnTo>
                <a:lnTo>
                  <a:pt x="1834" y="11391"/>
                </a:lnTo>
                <a:lnTo>
                  <a:pt x="1736" y="16078"/>
                </a:lnTo>
                <a:lnTo>
                  <a:pt x="1612" y="17741"/>
                </a:lnTo>
                <a:lnTo>
                  <a:pt x="1323" y="20980"/>
                </a:lnTo>
                <a:lnTo>
                  <a:pt x="1341" y="24637"/>
                </a:lnTo>
                <a:lnTo>
                  <a:pt x="993" y="27914"/>
                </a:lnTo>
                <a:lnTo>
                  <a:pt x="828" y="31407"/>
                </a:lnTo>
                <a:lnTo>
                  <a:pt x="612" y="34886"/>
                </a:lnTo>
                <a:lnTo>
                  <a:pt x="447" y="38176"/>
                </a:lnTo>
                <a:lnTo>
                  <a:pt x="193" y="44513"/>
                </a:lnTo>
                <a:lnTo>
                  <a:pt x="0" y="52654"/>
                </a:lnTo>
                <a:lnTo>
                  <a:pt x="155" y="56032"/>
                </a:lnTo>
                <a:lnTo>
                  <a:pt x="1425" y="52654"/>
                </a:lnTo>
                <a:lnTo>
                  <a:pt x="2555" y="47459"/>
                </a:lnTo>
                <a:lnTo>
                  <a:pt x="3222" y="44513"/>
                </a:lnTo>
                <a:lnTo>
                  <a:pt x="3749" y="41833"/>
                </a:lnTo>
                <a:lnTo>
                  <a:pt x="4396" y="36880"/>
                </a:lnTo>
                <a:lnTo>
                  <a:pt x="4714" y="35191"/>
                </a:lnTo>
                <a:lnTo>
                  <a:pt x="5552" y="24637"/>
                </a:lnTo>
                <a:lnTo>
                  <a:pt x="5449" y="20980"/>
                </a:lnTo>
                <a:lnTo>
                  <a:pt x="5438" y="16078"/>
                </a:lnTo>
                <a:lnTo>
                  <a:pt x="5197" y="14465"/>
                </a:lnTo>
                <a:lnTo>
                  <a:pt x="5031" y="12915"/>
                </a:lnTo>
                <a:lnTo>
                  <a:pt x="4904" y="11391"/>
                </a:lnTo>
                <a:lnTo>
                  <a:pt x="4511" y="8635"/>
                </a:lnTo>
                <a:lnTo>
                  <a:pt x="4396" y="7302"/>
                </a:lnTo>
                <a:lnTo>
                  <a:pt x="3990" y="6095"/>
                </a:lnTo>
                <a:lnTo>
                  <a:pt x="2428" y="825"/>
                </a:lnTo>
                <a:lnTo>
                  <a:pt x="21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7" name="object 2977"/>
          <p:cNvSpPr/>
          <p:nvPr/>
        </p:nvSpPr>
        <p:spPr>
          <a:xfrm>
            <a:off x="8240814" y="6829398"/>
            <a:ext cx="35255" cy="69478"/>
          </a:xfrm>
          <a:prstGeom prst="rect">
            <a:avLst/>
          </a:prstGeom>
          <a:blipFill>
            <a:blip r:embed="rId4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8" name="object 2978"/>
          <p:cNvSpPr/>
          <p:nvPr/>
        </p:nvSpPr>
        <p:spPr>
          <a:xfrm>
            <a:off x="8208441" y="6946009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73" y="0"/>
                </a:moveTo>
                <a:lnTo>
                  <a:pt x="13128" y="647"/>
                </a:lnTo>
                <a:lnTo>
                  <a:pt x="12793" y="1790"/>
                </a:lnTo>
                <a:lnTo>
                  <a:pt x="12434" y="2920"/>
                </a:lnTo>
                <a:lnTo>
                  <a:pt x="12090" y="4381"/>
                </a:lnTo>
                <a:lnTo>
                  <a:pt x="11442" y="6184"/>
                </a:lnTo>
                <a:lnTo>
                  <a:pt x="10731" y="7988"/>
                </a:lnTo>
                <a:lnTo>
                  <a:pt x="10109" y="10121"/>
                </a:lnTo>
                <a:lnTo>
                  <a:pt x="8331" y="14592"/>
                </a:lnTo>
                <a:lnTo>
                  <a:pt x="7607" y="17056"/>
                </a:lnTo>
                <a:lnTo>
                  <a:pt x="6616" y="19405"/>
                </a:lnTo>
                <a:lnTo>
                  <a:pt x="4864" y="24256"/>
                </a:lnTo>
                <a:lnTo>
                  <a:pt x="4025" y="26517"/>
                </a:lnTo>
                <a:lnTo>
                  <a:pt x="2476" y="30924"/>
                </a:lnTo>
                <a:lnTo>
                  <a:pt x="1866" y="32778"/>
                </a:lnTo>
                <a:lnTo>
                  <a:pt x="597" y="36906"/>
                </a:lnTo>
                <a:lnTo>
                  <a:pt x="0" y="39039"/>
                </a:lnTo>
                <a:lnTo>
                  <a:pt x="1587" y="36906"/>
                </a:lnTo>
                <a:lnTo>
                  <a:pt x="5486" y="30111"/>
                </a:lnTo>
                <a:lnTo>
                  <a:pt x="7747" y="25412"/>
                </a:lnTo>
                <a:lnTo>
                  <a:pt x="9575" y="20510"/>
                </a:lnTo>
                <a:lnTo>
                  <a:pt x="10502" y="18084"/>
                </a:lnTo>
                <a:lnTo>
                  <a:pt x="12573" y="10820"/>
                </a:lnTo>
                <a:lnTo>
                  <a:pt x="12979" y="7988"/>
                </a:lnTo>
                <a:lnTo>
                  <a:pt x="13538" y="4635"/>
                </a:lnTo>
                <a:lnTo>
                  <a:pt x="13335" y="2920"/>
                </a:lnTo>
                <a:lnTo>
                  <a:pt x="133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9" name="object 2979"/>
          <p:cNvSpPr/>
          <p:nvPr/>
        </p:nvSpPr>
        <p:spPr>
          <a:xfrm>
            <a:off x="8190532" y="6985320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5" h="17779">
                <a:moveTo>
                  <a:pt x="37325" y="0"/>
                </a:moveTo>
                <a:lnTo>
                  <a:pt x="36715" y="279"/>
                </a:lnTo>
                <a:lnTo>
                  <a:pt x="34671" y="1320"/>
                </a:lnTo>
                <a:lnTo>
                  <a:pt x="33299" y="2133"/>
                </a:lnTo>
                <a:lnTo>
                  <a:pt x="31534" y="2933"/>
                </a:lnTo>
                <a:lnTo>
                  <a:pt x="29743" y="3644"/>
                </a:lnTo>
                <a:lnTo>
                  <a:pt x="27787" y="4699"/>
                </a:lnTo>
                <a:lnTo>
                  <a:pt x="25577" y="5651"/>
                </a:lnTo>
                <a:lnTo>
                  <a:pt x="23329" y="6540"/>
                </a:lnTo>
                <a:lnTo>
                  <a:pt x="21069" y="7734"/>
                </a:lnTo>
                <a:lnTo>
                  <a:pt x="18681" y="8674"/>
                </a:lnTo>
                <a:lnTo>
                  <a:pt x="14008" y="10782"/>
                </a:lnTo>
                <a:lnTo>
                  <a:pt x="11785" y="11760"/>
                </a:lnTo>
                <a:lnTo>
                  <a:pt x="7531" y="13728"/>
                </a:lnTo>
                <a:lnTo>
                  <a:pt x="2298" y="16294"/>
                </a:lnTo>
                <a:lnTo>
                  <a:pt x="0" y="17589"/>
                </a:lnTo>
                <a:lnTo>
                  <a:pt x="2603" y="17233"/>
                </a:lnTo>
                <a:lnTo>
                  <a:pt x="10223" y="15303"/>
                </a:lnTo>
                <a:lnTo>
                  <a:pt x="15138" y="13652"/>
                </a:lnTo>
                <a:lnTo>
                  <a:pt x="19926" y="11557"/>
                </a:lnTo>
                <a:lnTo>
                  <a:pt x="22364" y="10553"/>
                </a:lnTo>
                <a:lnTo>
                  <a:pt x="24650" y="9283"/>
                </a:lnTo>
                <a:lnTo>
                  <a:pt x="28981" y="6959"/>
                </a:lnTo>
                <a:lnTo>
                  <a:pt x="30873" y="5575"/>
                </a:lnTo>
                <a:lnTo>
                  <a:pt x="34124" y="3365"/>
                </a:lnTo>
                <a:lnTo>
                  <a:pt x="35204" y="2006"/>
                </a:lnTo>
                <a:lnTo>
                  <a:pt x="36080" y="1295"/>
                </a:lnTo>
                <a:lnTo>
                  <a:pt x="36880" y="482"/>
                </a:lnTo>
                <a:lnTo>
                  <a:pt x="3732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0" name="object 2980"/>
          <p:cNvSpPr/>
          <p:nvPr/>
        </p:nvSpPr>
        <p:spPr>
          <a:xfrm>
            <a:off x="8189188" y="6919011"/>
            <a:ext cx="102303" cy="89014"/>
          </a:xfrm>
          <a:prstGeom prst="rect">
            <a:avLst/>
          </a:prstGeom>
          <a:blipFill>
            <a:blip r:embed="rId4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1" name="object 2981"/>
          <p:cNvSpPr/>
          <p:nvPr/>
        </p:nvSpPr>
        <p:spPr>
          <a:xfrm>
            <a:off x="8189200" y="6975254"/>
            <a:ext cx="47304" cy="30577"/>
          </a:xfrm>
          <a:prstGeom prst="rect">
            <a:avLst/>
          </a:prstGeom>
          <a:blipFill>
            <a:blip r:embed="rId4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2" name="object 2982"/>
          <p:cNvSpPr/>
          <p:nvPr/>
        </p:nvSpPr>
        <p:spPr>
          <a:xfrm>
            <a:off x="8233630" y="6932005"/>
            <a:ext cx="46355" cy="22225"/>
          </a:xfrm>
          <a:custGeom>
            <a:avLst/>
            <a:gdLst/>
            <a:ahLst/>
            <a:cxnLst/>
            <a:rect l="l" t="t" r="r" b="b"/>
            <a:pathLst>
              <a:path w="46354" h="22225">
                <a:moveTo>
                  <a:pt x="45986" y="0"/>
                </a:moveTo>
                <a:lnTo>
                  <a:pt x="43980" y="965"/>
                </a:lnTo>
                <a:lnTo>
                  <a:pt x="42632" y="1587"/>
                </a:lnTo>
                <a:lnTo>
                  <a:pt x="41033" y="2628"/>
                </a:lnTo>
                <a:lnTo>
                  <a:pt x="38874" y="3594"/>
                </a:lnTo>
                <a:lnTo>
                  <a:pt x="36639" y="4483"/>
                </a:lnTo>
                <a:lnTo>
                  <a:pt x="34226" y="5778"/>
                </a:lnTo>
                <a:lnTo>
                  <a:pt x="31508" y="6946"/>
                </a:lnTo>
                <a:lnTo>
                  <a:pt x="28752" y="8051"/>
                </a:lnTo>
                <a:lnTo>
                  <a:pt x="25958" y="9512"/>
                </a:lnTo>
                <a:lnTo>
                  <a:pt x="23012" y="10668"/>
                </a:lnTo>
                <a:lnTo>
                  <a:pt x="11811" y="15709"/>
                </a:lnTo>
                <a:lnTo>
                  <a:pt x="2832" y="20015"/>
                </a:lnTo>
                <a:lnTo>
                  <a:pt x="0" y="21640"/>
                </a:lnTo>
                <a:lnTo>
                  <a:pt x="3251" y="21259"/>
                </a:lnTo>
                <a:lnTo>
                  <a:pt x="7912" y="20015"/>
                </a:lnTo>
                <a:lnTo>
                  <a:pt x="10248" y="19431"/>
                </a:lnTo>
                <a:lnTo>
                  <a:pt x="12941" y="18643"/>
                </a:lnTo>
                <a:lnTo>
                  <a:pt x="15786" y="17640"/>
                </a:lnTo>
                <a:lnTo>
                  <a:pt x="17195" y="17119"/>
                </a:lnTo>
                <a:lnTo>
                  <a:pt x="18694" y="16687"/>
                </a:lnTo>
                <a:lnTo>
                  <a:pt x="20142" y="16065"/>
                </a:lnTo>
                <a:lnTo>
                  <a:pt x="27546" y="12979"/>
                </a:lnTo>
                <a:lnTo>
                  <a:pt x="30403" y="11417"/>
                </a:lnTo>
                <a:lnTo>
                  <a:pt x="33058" y="9994"/>
                </a:lnTo>
                <a:lnTo>
                  <a:pt x="34404" y="9347"/>
                </a:lnTo>
                <a:lnTo>
                  <a:pt x="35623" y="8470"/>
                </a:lnTo>
                <a:lnTo>
                  <a:pt x="37947" y="6946"/>
                </a:lnTo>
                <a:lnTo>
                  <a:pt x="42024" y="4102"/>
                </a:lnTo>
                <a:lnTo>
                  <a:pt x="43408" y="2527"/>
                </a:lnTo>
                <a:lnTo>
                  <a:pt x="44462" y="1562"/>
                </a:lnTo>
                <a:lnTo>
                  <a:pt x="4598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3" name="object 2983"/>
          <p:cNvSpPr/>
          <p:nvPr/>
        </p:nvSpPr>
        <p:spPr>
          <a:xfrm>
            <a:off x="8231975" y="6919594"/>
            <a:ext cx="58289" cy="37676"/>
          </a:xfrm>
          <a:prstGeom prst="rect">
            <a:avLst/>
          </a:prstGeom>
          <a:blipFill>
            <a:blip r:embed="rId4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4" name="object 2984"/>
          <p:cNvSpPr/>
          <p:nvPr/>
        </p:nvSpPr>
        <p:spPr>
          <a:xfrm>
            <a:off x="8148351" y="6986875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73" y="0"/>
                </a:moveTo>
                <a:lnTo>
                  <a:pt x="13131" y="647"/>
                </a:lnTo>
                <a:lnTo>
                  <a:pt x="12797" y="1777"/>
                </a:lnTo>
                <a:lnTo>
                  <a:pt x="12422" y="2920"/>
                </a:lnTo>
                <a:lnTo>
                  <a:pt x="12090" y="4368"/>
                </a:lnTo>
                <a:lnTo>
                  <a:pt x="10718" y="8000"/>
                </a:lnTo>
                <a:lnTo>
                  <a:pt x="10096" y="10121"/>
                </a:lnTo>
                <a:lnTo>
                  <a:pt x="9245" y="12357"/>
                </a:lnTo>
                <a:lnTo>
                  <a:pt x="8318" y="14579"/>
                </a:lnTo>
                <a:lnTo>
                  <a:pt x="7620" y="17056"/>
                </a:lnTo>
                <a:lnTo>
                  <a:pt x="0" y="39039"/>
                </a:lnTo>
                <a:lnTo>
                  <a:pt x="1562" y="36918"/>
                </a:lnTo>
                <a:lnTo>
                  <a:pt x="5486" y="30111"/>
                </a:lnTo>
                <a:lnTo>
                  <a:pt x="7721" y="25412"/>
                </a:lnTo>
                <a:lnTo>
                  <a:pt x="9563" y="20510"/>
                </a:lnTo>
                <a:lnTo>
                  <a:pt x="10502" y="18084"/>
                </a:lnTo>
                <a:lnTo>
                  <a:pt x="12547" y="10820"/>
                </a:lnTo>
                <a:lnTo>
                  <a:pt x="12961" y="8000"/>
                </a:lnTo>
                <a:lnTo>
                  <a:pt x="13512" y="4635"/>
                </a:lnTo>
                <a:lnTo>
                  <a:pt x="13335" y="2920"/>
                </a:lnTo>
                <a:lnTo>
                  <a:pt x="133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5" name="object 2985"/>
          <p:cNvSpPr/>
          <p:nvPr/>
        </p:nvSpPr>
        <p:spPr>
          <a:xfrm>
            <a:off x="8143264" y="6955434"/>
            <a:ext cx="61493" cy="72666"/>
          </a:xfrm>
          <a:prstGeom prst="rect">
            <a:avLst/>
          </a:prstGeom>
          <a:blipFill>
            <a:blip r:embed="rId4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6" name="object 2986"/>
          <p:cNvSpPr/>
          <p:nvPr/>
        </p:nvSpPr>
        <p:spPr>
          <a:xfrm>
            <a:off x="8180561" y="6965717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60" y="0"/>
                </a:moveTo>
                <a:lnTo>
                  <a:pt x="12434" y="2921"/>
                </a:lnTo>
                <a:lnTo>
                  <a:pt x="12090" y="4368"/>
                </a:lnTo>
                <a:lnTo>
                  <a:pt x="11442" y="6184"/>
                </a:lnTo>
                <a:lnTo>
                  <a:pt x="10718" y="8001"/>
                </a:lnTo>
                <a:lnTo>
                  <a:pt x="10096" y="10121"/>
                </a:lnTo>
                <a:lnTo>
                  <a:pt x="9232" y="12369"/>
                </a:lnTo>
                <a:lnTo>
                  <a:pt x="8318" y="14592"/>
                </a:lnTo>
                <a:lnTo>
                  <a:pt x="7607" y="17056"/>
                </a:lnTo>
                <a:lnTo>
                  <a:pt x="6616" y="19418"/>
                </a:lnTo>
                <a:lnTo>
                  <a:pt x="0" y="39027"/>
                </a:lnTo>
                <a:lnTo>
                  <a:pt x="1574" y="36918"/>
                </a:lnTo>
                <a:lnTo>
                  <a:pt x="3517" y="33502"/>
                </a:lnTo>
                <a:lnTo>
                  <a:pt x="5473" y="30124"/>
                </a:lnTo>
                <a:lnTo>
                  <a:pt x="7721" y="25412"/>
                </a:lnTo>
                <a:lnTo>
                  <a:pt x="9563" y="20510"/>
                </a:lnTo>
                <a:lnTo>
                  <a:pt x="10490" y="18097"/>
                </a:lnTo>
                <a:lnTo>
                  <a:pt x="12560" y="10833"/>
                </a:lnTo>
                <a:lnTo>
                  <a:pt x="12964" y="8001"/>
                </a:lnTo>
                <a:lnTo>
                  <a:pt x="13525" y="4635"/>
                </a:lnTo>
                <a:lnTo>
                  <a:pt x="13335" y="2921"/>
                </a:lnTo>
                <a:lnTo>
                  <a:pt x="1336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7" name="object 2987"/>
          <p:cNvSpPr/>
          <p:nvPr/>
        </p:nvSpPr>
        <p:spPr>
          <a:xfrm>
            <a:off x="8159864" y="6958377"/>
            <a:ext cx="48298" cy="75617"/>
          </a:xfrm>
          <a:prstGeom prst="rect">
            <a:avLst/>
          </a:prstGeom>
          <a:blipFill>
            <a:blip r:embed="rId4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8" name="object 2988"/>
          <p:cNvSpPr/>
          <p:nvPr/>
        </p:nvSpPr>
        <p:spPr>
          <a:xfrm>
            <a:off x="8161212" y="7011277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5" h="17779">
                <a:moveTo>
                  <a:pt x="37312" y="0"/>
                </a:moveTo>
                <a:lnTo>
                  <a:pt x="36703" y="292"/>
                </a:lnTo>
                <a:lnTo>
                  <a:pt x="35699" y="812"/>
                </a:lnTo>
                <a:lnTo>
                  <a:pt x="34658" y="1320"/>
                </a:lnTo>
                <a:lnTo>
                  <a:pt x="33286" y="2133"/>
                </a:lnTo>
                <a:lnTo>
                  <a:pt x="31521" y="2933"/>
                </a:lnTo>
                <a:lnTo>
                  <a:pt x="29743" y="3657"/>
                </a:lnTo>
                <a:lnTo>
                  <a:pt x="27787" y="4711"/>
                </a:lnTo>
                <a:lnTo>
                  <a:pt x="25565" y="5664"/>
                </a:lnTo>
                <a:lnTo>
                  <a:pt x="23317" y="6553"/>
                </a:lnTo>
                <a:lnTo>
                  <a:pt x="21069" y="7747"/>
                </a:lnTo>
                <a:lnTo>
                  <a:pt x="0" y="17576"/>
                </a:lnTo>
                <a:lnTo>
                  <a:pt x="2603" y="17246"/>
                </a:lnTo>
                <a:lnTo>
                  <a:pt x="6388" y="16256"/>
                </a:lnTo>
                <a:lnTo>
                  <a:pt x="10198" y="15316"/>
                </a:lnTo>
                <a:lnTo>
                  <a:pt x="15138" y="13652"/>
                </a:lnTo>
                <a:lnTo>
                  <a:pt x="22339" y="10541"/>
                </a:lnTo>
                <a:lnTo>
                  <a:pt x="28968" y="6972"/>
                </a:lnTo>
                <a:lnTo>
                  <a:pt x="30848" y="5600"/>
                </a:lnTo>
                <a:lnTo>
                  <a:pt x="34099" y="3352"/>
                </a:lnTo>
                <a:lnTo>
                  <a:pt x="35191" y="2019"/>
                </a:lnTo>
                <a:lnTo>
                  <a:pt x="36068" y="1308"/>
                </a:lnTo>
                <a:lnTo>
                  <a:pt x="36880" y="495"/>
                </a:lnTo>
                <a:lnTo>
                  <a:pt x="3731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9" name="object 2989"/>
          <p:cNvSpPr/>
          <p:nvPr/>
        </p:nvSpPr>
        <p:spPr>
          <a:xfrm>
            <a:off x="8105533" y="7001219"/>
            <a:ext cx="101637" cy="52092"/>
          </a:xfrm>
          <a:prstGeom prst="rect">
            <a:avLst/>
          </a:prstGeom>
          <a:blipFill>
            <a:blip r:embed="rId4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0" name="object 2990"/>
          <p:cNvSpPr/>
          <p:nvPr/>
        </p:nvSpPr>
        <p:spPr>
          <a:xfrm>
            <a:off x="8108020" y="7032394"/>
            <a:ext cx="46990" cy="10795"/>
          </a:xfrm>
          <a:custGeom>
            <a:avLst/>
            <a:gdLst/>
            <a:ahLst/>
            <a:cxnLst/>
            <a:rect l="l" t="t" r="r" b="b"/>
            <a:pathLst>
              <a:path w="46990" h="10795">
                <a:moveTo>
                  <a:pt x="41579" y="0"/>
                </a:moveTo>
                <a:lnTo>
                  <a:pt x="39293" y="50"/>
                </a:lnTo>
                <a:lnTo>
                  <a:pt x="37020" y="152"/>
                </a:lnTo>
                <a:lnTo>
                  <a:pt x="34290" y="152"/>
                </a:lnTo>
                <a:lnTo>
                  <a:pt x="31483" y="558"/>
                </a:lnTo>
                <a:lnTo>
                  <a:pt x="28689" y="1003"/>
                </a:lnTo>
                <a:lnTo>
                  <a:pt x="25666" y="1422"/>
                </a:lnTo>
                <a:lnTo>
                  <a:pt x="22673" y="2133"/>
                </a:lnTo>
                <a:lnTo>
                  <a:pt x="21272" y="2514"/>
                </a:lnTo>
                <a:lnTo>
                  <a:pt x="18351" y="3238"/>
                </a:lnTo>
                <a:lnTo>
                  <a:pt x="16891" y="3568"/>
                </a:lnTo>
                <a:lnTo>
                  <a:pt x="15532" y="4102"/>
                </a:lnTo>
                <a:lnTo>
                  <a:pt x="14160" y="4495"/>
                </a:lnTo>
                <a:lnTo>
                  <a:pt x="11455" y="5333"/>
                </a:lnTo>
                <a:lnTo>
                  <a:pt x="8978" y="6248"/>
                </a:lnTo>
                <a:lnTo>
                  <a:pt x="6883" y="7111"/>
                </a:lnTo>
                <a:lnTo>
                  <a:pt x="2654" y="8788"/>
                </a:lnTo>
                <a:lnTo>
                  <a:pt x="0" y="10312"/>
                </a:lnTo>
                <a:lnTo>
                  <a:pt x="3035" y="9956"/>
                </a:lnTo>
                <a:lnTo>
                  <a:pt x="9690" y="8699"/>
                </a:lnTo>
                <a:lnTo>
                  <a:pt x="14998" y="7594"/>
                </a:lnTo>
                <a:lnTo>
                  <a:pt x="23545" y="5702"/>
                </a:lnTo>
                <a:lnTo>
                  <a:pt x="26403" y="4902"/>
                </a:lnTo>
                <a:lnTo>
                  <a:pt x="29349" y="4457"/>
                </a:lnTo>
                <a:lnTo>
                  <a:pt x="32042" y="3733"/>
                </a:lnTo>
                <a:lnTo>
                  <a:pt x="34747" y="3098"/>
                </a:lnTo>
                <a:lnTo>
                  <a:pt x="37299" y="2705"/>
                </a:lnTo>
                <a:lnTo>
                  <a:pt x="39553" y="2120"/>
                </a:lnTo>
                <a:lnTo>
                  <a:pt x="41643" y="1650"/>
                </a:lnTo>
                <a:lnTo>
                  <a:pt x="43497" y="1549"/>
                </a:lnTo>
                <a:lnTo>
                  <a:pt x="44805" y="1269"/>
                </a:lnTo>
                <a:lnTo>
                  <a:pt x="46875" y="876"/>
                </a:lnTo>
                <a:lnTo>
                  <a:pt x="44805" y="533"/>
                </a:lnTo>
                <a:lnTo>
                  <a:pt x="43522" y="419"/>
                </a:lnTo>
                <a:lnTo>
                  <a:pt x="4157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1" name="object 2991"/>
          <p:cNvSpPr/>
          <p:nvPr/>
        </p:nvSpPr>
        <p:spPr>
          <a:xfrm>
            <a:off x="8077517" y="7021512"/>
            <a:ext cx="86269" cy="57537"/>
          </a:xfrm>
          <a:prstGeom prst="rect">
            <a:avLst/>
          </a:prstGeom>
          <a:blipFill>
            <a:blip r:embed="rId4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2" name="object 2992"/>
          <p:cNvSpPr/>
          <p:nvPr/>
        </p:nvSpPr>
        <p:spPr>
          <a:xfrm>
            <a:off x="8080078" y="7051806"/>
            <a:ext cx="43815" cy="20320"/>
          </a:xfrm>
          <a:custGeom>
            <a:avLst/>
            <a:gdLst/>
            <a:ahLst/>
            <a:cxnLst/>
            <a:rect l="l" t="t" r="r" b="b"/>
            <a:pathLst>
              <a:path w="43815" h="20320">
                <a:moveTo>
                  <a:pt x="43268" y="0"/>
                </a:moveTo>
                <a:lnTo>
                  <a:pt x="41211" y="165"/>
                </a:lnTo>
                <a:lnTo>
                  <a:pt x="39916" y="355"/>
                </a:lnTo>
                <a:lnTo>
                  <a:pt x="37909" y="406"/>
                </a:lnTo>
                <a:lnTo>
                  <a:pt x="33528" y="1638"/>
                </a:lnTo>
                <a:lnTo>
                  <a:pt x="30911" y="2285"/>
                </a:lnTo>
                <a:lnTo>
                  <a:pt x="22809" y="5575"/>
                </a:lnTo>
                <a:lnTo>
                  <a:pt x="20129" y="6959"/>
                </a:lnTo>
                <a:lnTo>
                  <a:pt x="17462" y="8394"/>
                </a:lnTo>
                <a:lnTo>
                  <a:pt x="14795" y="9753"/>
                </a:lnTo>
                <a:lnTo>
                  <a:pt x="13576" y="10566"/>
                </a:lnTo>
                <a:lnTo>
                  <a:pt x="9931" y="12738"/>
                </a:lnTo>
                <a:lnTo>
                  <a:pt x="7747" y="14236"/>
                </a:lnTo>
                <a:lnTo>
                  <a:pt x="2222" y="18211"/>
                </a:lnTo>
                <a:lnTo>
                  <a:pt x="0" y="20319"/>
                </a:lnTo>
                <a:lnTo>
                  <a:pt x="2870" y="19240"/>
                </a:lnTo>
                <a:lnTo>
                  <a:pt x="9004" y="16433"/>
                </a:lnTo>
                <a:lnTo>
                  <a:pt x="13919" y="14096"/>
                </a:lnTo>
                <a:lnTo>
                  <a:pt x="21755" y="10236"/>
                </a:lnTo>
                <a:lnTo>
                  <a:pt x="24371" y="8775"/>
                </a:lnTo>
                <a:lnTo>
                  <a:pt x="27101" y="7658"/>
                </a:lnTo>
                <a:lnTo>
                  <a:pt x="29565" y="6299"/>
                </a:lnTo>
                <a:lnTo>
                  <a:pt x="32042" y="5029"/>
                </a:lnTo>
                <a:lnTo>
                  <a:pt x="34417" y="4063"/>
                </a:lnTo>
                <a:lnTo>
                  <a:pt x="36385" y="2997"/>
                </a:lnTo>
                <a:lnTo>
                  <a:pt x="38392" y="2006"/>
                </a:lnTo>
                <a:lnTo>
                  <a:pt x="40144" y="1460"/>
                </a:lnTo>
                <a:lnTo>
                  <a:pt x="41351" y="876"/>
                </a:lnTo>
                <a:lnTo>
                  <a:pt x="432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3" name="object 2993"/>
          <p:cNvSpPr/>
          <p:nvPr/>
        </p:nvSpPr>
        <p:spPr>
          <a:xfrm>
            <a:off x="8034296" y="7041637"/>
            <a:ext cx="97138" cy="58881"/>
          </a:xfrm>
          <a:prstGeom prst="rect">
            <a:avLst/>
          </a:prstGeom>
          <a:blipFill>
            <a:blip r:embed="rId4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4" name="object 2994"/>
          <p:cNvSpPr/>
          <p:nvPr/>
        </p:nvSpPr>
        <p:spPr>
          <a:xfrm>
            <a:off x="8038455" y="7055452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5" h="43179">
                <a:moveTo>
                  <a:pt x="18059" y="0"/>
                </a:moveTo>
                <a:lnTo>
                  <a:pt x="16776" y="3086"/>
                </a:lnTo>
                <a:lnTo>
                  <a:pt x="16306" y="4787"/>
                </a:lnTo>
                <a:lnTo>
                  <a:pt x="15417" y="6769"/>
                </a:lnTo>
                <a:lnTo>
                  <a:pt x="14478" y="8737"/>
                </a:lnTo>
                <a:lnTo>
                  <a:pt x="13614" y="11074"/>
                </a:lnTo>
                <a:lnTo>
                  <a:pt x="12458" y="13487"/>
                </a:lnTo>
                <a:lnTo>
                  <a:pt x="11252" y="15925"/>
                </a:lnTo>
                <a:lnTo>
                  <a:pt x="10274" y="18592"/>
                </a:lnTo>
                <a:lnTo>
                  <a:pt x="8966" y="21170"/>
                </a:lnTo>
                <a:lnTo>
                  <a:pt x="4432" y="31381"/>
                </a:lnTo>
                <a:lnTo>
                  <a:pt x="2590" y="35737"/>
                </a:lnTo>
                <a:lnTo>
                  <a:pt x="952" y="39763"/>
                </a:lnTo>
                <a:lnTo>
                  <a:pt x="0" y="42570"/>
                </a:lnTo>
                <a:lnTo>
                  <a:pt x="1968" y="40347"/>
                </a:lnTo>
                <a:lnTo>
                  <a:pt x="5626" y="34861"/>
                </a:lnTo>
                <a:lnTo>
                  <a:pt x="6972" y="32689"/>
                </a:lnTo>
                <a:lnTo>
                  <a:pt x="8280" y="30289"/>
                </a:lnTo>
                <a:lnTo>
                  <a:pt x="8915" y="29083"/>
                </a:lnTo>
                <a:lnTo>
                  <a:pt x="9690" y="27889"/>
                </a:lnTo>
                <a:lnTo>
                  <a:pt x="10287" y="26568"/>
                </a:lnTo>
                <a:lnTo>
                  <a:pt x="13423" y="20002"/>
                </a:lnTo>
                <a:lnTo>
                  <a:pt x="14414" y="17208"/>
                </a:lnTo>
                <a:lnTo>
                  <a:pt x="16306" y="12039"/>
                </a:lnTo>
                <a:lnTo>
                  <a:pt x="16827" y="9486"/>
                </a:lnTo>
                <a:lnTo>
                  <a:pt x="17868" y="5207"/>
                </a:lnTo>
                <a:lnTo>
                  <a:pt x="17970" y="2019"/>
                </a:lnTo>
                <a:lnTo>
                  <a:pt x="1805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5" name="object 2995"/>
          <p:cNvSpPr/>
          <p:nvPr/>
        </p:nvSpPr>
        <p:spPr>
          <a:xfrm>
            <a:off x="8034121" y="7047476"/>
            <a:ext cx="67908" cy="69017"/>
          </a:xfrm>
          <a:prstGeom prst="rect">
            <a:avLst/>
          </a:prstGeom>
          <a:blipFill>
            <a:blip r:embed="rId4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6" name="object 2996"/>
          <p:cNvSpPr/>
          <p:nvPr/>
        </p:nvSpPr>
        <p:spPr>
          <a:xfrm>
            <a:off x="8041406" y="7086510"/>
            <a:ext cx="47625" cy="22860"/>
          </a:xfrm>
          <a:custGeom>
            <a:avLst/>
            <a:gdLst/>
            <a:ahLst/>
            <a:cxnLst/>
            <a:rect l="l" t="t" r="r" b="b"/>
            <a:pathLst>
              <a:path w="47625" h="22859">
                <a:moveTo>
                  <a:pt x="47625" y="0"/>
                </a:moveTo>
                <a:lnTo>
                  <a:pt x="46799" y="50"/>
                </a:lnTo>
                <a:lnTo>
                  <a:pt x="45326" y="190"/>
                </a:lnTo>
                <a:lnTo>
                  <a:pt x="43891" y="393"/>
                </a:lnTo>
                <a:lnTo>
                  <a:pt x="41706" y="444"/>
                </a:lnTo>
                <a:lnTo>
                  <a:pt x="39293" y="1130"/>
                </a:lnTo>
                <a:lnTo>
                  <a:pt x="38074" y="1447"/>
                </a:lnTo>
                <a:lnTo>
                  <a:pt x="36779" y="1816"/>
                </a:lnTo>
                <a:lnTo>
                  <a:pt x="34010" y="2679"/>
                </a:lnTo>
                <a:lnTo>
                  <a:pt x="32524" y="3060"/>
                </a:lnTo>
                <a:lnTo>
                  <a:pt x="31089" y="3708"/>
                </a:lnTo>
                <a:lnTo>
                  <a:pt x="25082" y="6146"/>
                </a:lnTo>
                <a:lnTo>
                  <a:pt x="22123" y="7670"/>
                </a:lnTo>
                <a:lnTo>
                  <a:pt x="17754" y="9982"/>
                </a:lnTo>
                <a:lnTo>
                  <a:pt x="16268" y="10731"/>
                </a:lnTo>
                <a:lnTo>
                  <a:pt x="14947" y="11645"/>
                </a:lnTo>
                <a:lnTo>
                  <a:pt x="13589" y="12433"/>
                </a:lnTo>
                <a:lnTo>
                  <a:pt x="10922" y="14046"/>
                </a:lnTo>
                <a:lnTo>
                  <a:pt x="8509" y="15671"/>
                </a:lnTo>
                <a:lnTo>
                  <a:pt x="6502" y="17144"/>
                </a:lnTo>
                <a:lnTo>
                  <a:pt x="2413" y="20040"/>
                </a:lnTo>
                <a:lnTo>
                  <a:pt x="0" y="22364"/>
                </a:lnTo>
                <a:lnTo>
                  <a:pt x="3162" y="21170"/>
                </a:lnTo>
                <a:lnTo>
                  <a:pt x="9918" y="18097"/>
                </a:lnTo>
                <a:lnTo>
                  <a:pt x="15303" y="15532"/>
                </a:lnTo>
                <a:lnTo>
                  <a:pt x="23926" y="11264"/>
                </a:lnTo>
                <a:lnTo>
                  <a:pt x="26822" y="9677"/>
                </a:lnTo>
                <a:lnTo>
                  <a:pt x="29806" y="8420"/>
                </a:lnTo>
                <a:lnTo>
                  <a:pt x="32524" y="6959"/>
                </a:lnTo>
                <a:lnTo>
                  <a:pt x="35242" y="5549"/>
                </a:lnTo>
                <a:lnTo>
                  <a:pt x="37833" y="4483"/>
                </a:lnTo>
                <a:lnTo>
                  <a:pt x="40043" y="3301"/>
                </a:lnTo>
                <a:lnTo>
                  <a:pt x="42240" y="2209"/>
                </a:lnTo>
                <a:lnTo>
                  <a:pt x="44170" y="1612"/>
                </a:lnTo>
                <a:lnTo>
                  <a:pt x="45491" y="965"/>
                </a:lnTo>
                <a:lnTo>
                  <a:pt x="4762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7" name="object 2997"/>
          <p:cNvSpPr/>
          <p:nvPr/>
        </p:nvSpPr>
        <p:spPr>
          <a:xfrm>
            <a:off x="8025688" y="7075330"/>
            <a:ext cx="72219" cy="64608"/>
          </a:xfrm>
          <a:prstGeom prst="rect">
            <a:avLst/>
          </a:prstGeom>
          <a:blipFill>
            <a:blip r:embed="rId4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8" name="object 2998"/>
          <p:cNvSpPr/>
          <p:nvPr/>
        </p:nvSpPr>
        <p:spPr>
          <a:xfrm>
            <a:off x="8027529" y="7124343"/>
            <a:ext cx="39370" cy="3810"/>
          </a:xfrm>
          <a:custGeom>
            <a:avLst/>
            <a:gdLst/>
            <a:ahLst/>
            <a:cxnLst/>
            <a:rect l="l" t="t" r="r" b="b"/>
            <a:pathLst>
              <a:path w="39370" h="3809">
                <a:moveTo>
                  <a:pt x="38234" y="3047"/>
                </a:moveTo>
                <a:lnTo>
                  <a:pt x="34620" y="3047"/>
                </a:lnTo>
                <a:lnTo>
                  <a:pt x="36093" y="3238"/>
                </a:lnTo>
                <a:lnTo>
                  <a:pt x="38252" y="3327"/>
                </a:lnTo>
                <a:lnTo>
                  <a:pt x="38900" y="3327"/>
                </a:lnTo>
                <a:lnTo>
                  <a:pt x="38234" y="3047"/>
                </a:lnTo>
                <a:close/>
              </a:path>
              <a:path w="39370" h="3809">
                <a:moveTo>
                  <a:pt x="37951" y="2946"/>
                </a:moveTo>
                <a:lnTo>
                  <a:pt x="28879" y="2946"/>
                </a:lnTo>
                <a:lnTo>
                  <a:pt x="30962" y="3098"/>
                </a:lnTo>
                <a:lnTo>
                  <a:pt x="32778" y="3047"/>
                </a:lnTo>
                <a:lnTo>
                  <a:pt x="38234" y="3047"/>
                </a:lnTo>
                <a:lnTo>
                  <a:pt x="37951" y="2946"/>
                </a:lnTo>
                <a:close/>
              </a:path>
              <a:path w="39370" h="3809">
                <a:moveTo>
                  <a:pt x="37844" y="2908"/>
                </a:moveTo>
                <a:lnTo>
                  <a:pt x="21945" y="2908"/>
                </a:lnTo>
                <a:lnTo>
                  <a:pt x="24333" y="3073"/>
                </a:lnTo>
                <a:lnTo>
                  <a:pt x="26619" y="2971"/>
                </a:lnTo>
                <a:lnTo>
                  <a:pt x="28879" y="2946"/>
                </a:lnTo>
                <a:lnTo>
                  <a:pt x="37951" y="2946"/>
                </a:lnTo>
                <a:close/>
              </a:path>
              <a:path w="39370" h="3809">
                <a:moveTo>
                  <a:pt x="21958" y="0"/>
                </a:moveTo>
                <a:lnTo>
                  <a:pt x="19494" y="63"/>
                </a:lnTo>
                <a:lnTo>
                  <a:pt x="14554" y="88"/>
                </a:lnTo>
                <a:lnTo>
                  <a:pt x="9677" y="558"/>
                </a:lnTo>
                <a:lnTo>
                  <a:pt x="2387" y="1803"/>
                </a:lnTo>
                <a:lnTo>
                  <a:pt x="0" y="2514"/>
                </a:lnTo>
                <a:lnTo>
                  <a:pt x="2476" y="2717"/>
                </a:lnTo>
                <a:lnTo>
                  <a:pt x="9817" y="2997"/>
                </a:lnTo>
                <a:lnTo>
                  <a:pt x="14668" y="3047"/>
                </a:lnTo>
                <a:lnTo>
                  <a:pt x="19519" y="3022"/>
                </a:lnTo>
                <a:lnTo>
                  <a:pt x="21945" y="2908"/>
                </a:lnTo>
                <a:lnTo>
                  <a:pt x="37844" y="2908"/>
                </a:lnTo>
                <a:lnTo>
                  <a:pt x="37312" y="2717"/>
                </a:lnTo>
                <a:lnTo>
                  <a:pt x="36296" y="2425"/>
                </a:lnTo>
                <a:lnTo>
                  <a:pt x="34823" y="1689"/>
                </a:lnTo>
                <a:lnTo>
                  <a:pt x="31191" y="1015"/>
                </a:lnTo>
                <a:lnTo>
                  <a:pt x="29044" y="546"/>
                </a:lnTo>
                <a:lnTo>
                  <a:pt x="2195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9" name="object 2999"/>
          <p:cNvSpPr/>
          <p:nvPr/>
        </p:nvSpPr>
        <p:spPr>
          <a:xfrm>
            <a:off x="7840354" y="7127481"/>
            <a:ext cx="97006" cy="56180"/>
          </a:xfrm>
          <a:prstGeom prst="rect">
            <a:avLst/>
          </a:prstGeom>
          <a:blipFill>
            <a:blip r:embed="rId4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0" name="object 3000"/>
          <p:cNvSpPr/>
          <p:nvPr/>
        </p:nvSpPr>
        <p:spPr>
          <a:xfrm>
            <a:off x="8025689" y="7115378"/>
            <a:ext cx="125361" cy="93649"/>
          </a:xfrm>
          <a:prstGeom prst="rect">
            <a:avLst/>
          </a:prstGeom>
          <a:blipFill>
            <a:blip r:embed="rId4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1" name="object 3001"/>
          <p:cNvSpPr/>
          <p:nvPr/>
        </p:nvSpPr>
        <p:spPr>
          <a:xfrm>
            <a:off x="7905393" y="7111758"/>
            <a:ext cx="131762" cy="96620"/>
          </a:xfrm>
          <a:prstGeom prst="rect">
            <a:avLst/>
          </a:prstGeom>
          <a:blipFill>
            <a:blip r:embed="rId4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2" name="object 3002"/>
          <p:cNvSpPr/>
          <p:nvPr/>
        </p:nvSpPr>
        <p:spPr>
          <a:xfrm>
            <a:off x="8882938" y="6555854"/>
            <a:ext cx="145593" cy="548970"/>
          </a:xfrm>
          <a:prstGeom prst="rect">
            <a:avLst/>
          </a:prstGeom>
          <a:blipFill>
            <a:blip r:embed="rId4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3" name="object 3003"/>
          <p:cNvSpPr/>
          <p:nvPr/>
        </p:nvSpPr>
        <p:spPr>
          <a:xfrm>
            <a:off x="8982443" y="6552971"/>
            <a:ext cx="151155" cy="549656"/>
          </a:xfrm>
          <a:prstGeom prst="rect">
            <a:avLst/>
          </a:prstGeom>
          <a:blipFill>
            <a:blip r:embed="rId4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4" name="object 3004"/>
          <p:cNvSpPr/>
          <p:nvPr/>
        </p:nvSpPr>
        <p:spPr>
          <a:xfrm>
            <a:off x="2954759" y="4644541"/>
            <a:ext cx="1247775" cy="1107440"/>
          </a:xfrm>
          <a:custGeom>
            <a:avLst/>
            <a:gdLst/>
            <a:ahLst/>
            <a:cxnLst/>
            <a:rect l="l" t="t" r="r" b="b"/>
            <a:pathLst>
              <a:path w="1247775" h="1107439">
                <a:moveTo>
                  <a:pt x="1247775" y="0"/>
                </a:moveTo>
                <a:lnTo>
                  <a:pt x="0" y="110737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5" name="object 3005"/>
          <p:cNvSpPr/>
          <p:nvPr/>
        </p:nvSpPr>
        <p:spPr>
          <a:xfrm>
            <a:off x="4194215" y="4637422"/>
            <a:ext cx="809625" cy="10795"/>
          </a:xfrm>
          <a:custGeom>
            <a:avLst/>
            <a:gdLst/>
            <a:ahLst/>
            <a:cxnLst/>
            <a:rect l="l" t="t" r="r" b="b"/>
            <a:pathLst>
              <a:path w="809625" h="10795">
                <a:moveTo>
                  <a:pt x="809485" y="0"/>
                </a:moveTo>
                <a:lnTo>
                  <a:pt x="0" y="10287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6" name="object 3006"/>
          <p:cNvSpPr/>
          <p:nvPr/>
        </p:nvSpPr>
        <p:spPr>
          <a:xfrm>
            <a:off x="2911878" y="5710603"/>
            <a:ext cx="84112" cy="84112"/>
          </a:xfrm>
          <a:prstGeom prst="rect">
            <a:avLst/>
          </a:prstGeom>
          <a:blipFill>
            <a:blip r:embed="rId4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7" name="object 3007"/>
          <p:cNvSpPr/>
          <p:nvPr/>
        </p:nvSpPr>
        <p:spPr>
          <a:xfrm>
            <a:off x="4977178" y="4476315"/>
            <a:ext cx="1633855" cy="313690"/>
          </a:xfrm>
          <a:custGeom>
            <a:avLst/>
            <a:gdLst/>
            <a:ahLst/>
            <a:cxnLst/>
            <a:rect l="l" t="t" r="r" b="b"/>
            <a:pathLst>
              <a:path w="1633854" h="313689">
                <a:moveTo>
                  <a:pt x="1522145" y="0"/>
                </a:moveTo>
                <a:lnTo>
                  <a:pt x="111442" y="0"/>
                </a:lnTo>
                <a:lnTo>
                  <a:pt x="68167" y="8794"/>
                </a:lnTo>
                <a:lnTo>
                  <a:pt x="32732" y="32739"/>
                </a:lnTo>
                <a:lnTo>
                  <a:pt x="8792" y="68178"/>
                </a:lnTo>
                <a:lnTo>
                  <a:pt x="0" y="111455"/>
                </a:lnTo>
                <a:lnTo>
                  <a:pt x="0" y="201815"/>
                </a:lnTo>
                <a:lnTo>
                  <a:pt x="8792" y="245090"/>
                </a:lnTo>
                <a:lnTo>
                  <a:pt x="32732" y="280525"/>
                </a:lnTo>
                <a:lnTo>
                  <a:pt x="68167" y="304466"/>
                </a:lnTo>
                <a:lnTo>
                  <a:pt x="111442" y="313258"/>
                </a:lnTo>
                <a:lnTo>
                  <a:pt x="1522145" y="313258"/>
                </a:lnTo>
                <a:lnTo>
                  <a:pt x="1565415" y="304466"/>
                </a:lnTo>
                <a:lnTo>
                  <a:pt x="1600850" y="280525"/>
                </a:lnTo>
                <a:lnTo>
                  <a:pt x="1624794" y="245090"/>
                </a:lnTo>
                <a:lnTo>
                  <a:pt x="1633588" y="201815"/>
                </a:lnTo>
                <a:lnTo>
                  <a:pt x="1633588" y="111455"/>
                </a:lnTo>
                <a:lnTo>
                  <a:pt x="1624794" y="68178"/>
                </a:lnTo>
                <a:lnTo>
                  <a:pt x="1600850" y="32739"/>
                </a:lnTo>
                <a:lnTo>
                  <a:pt x="1565415" y="8794"/>
                </a:lnTo>
                <a:lnTo>
                  <a:pt x="15221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8" name="object 3008"/>
          <p:cNvSpPr txBox="1"/>
          <p:nvPr/>
        </p:nvSpPr>
        <p:spPr>
          <a:xfrm>
            <a:off x="5038389" y="4505382"/>
            <a:ext cx="15379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Myriad Pro"/>
                <a:cs typeface="Myriad Pro"/>
              </a:rPr>
              <a:t>Ground </a:t>
            </a:r>
            <a:r>
              <a:rPr dirty="0" sz="1200" spc="-15">
                <a:latin typeface="Myriad Pro"/>
                <a:cs typeface="Myriad Pro"/>
              </a:rPr>
              <a:t>Water</a:t>
            </a:r>
            <a:r>
              <a:rPr dirty="0" sz="1200" spc="-70">
                <a:latin typeface="Myriad Pro"/>
                <a:cs typeface="Myriad Pro"/>
              </a:rPr>
              <a:t> </a:t>
            </a:r>
            <a:r>
              <a:rPr dirty="0" sz="1200" spc="-5">
                <a:latin typeface="Myriad Pro"/>
                <a:cs typeface="Myriad Pro"/>
              </a:rPr>
              <a:t>Recharge</a:t>
            </a:r>
            <a:endParaRPr sz="1200">
              <a:latin typeface="Myriad Pro"/>
              <a:cs typeface="Myriad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33"/>
            <a:ext cx="10692002" cy="3274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26228" y="1490472"/>
            <a:ext cx="1770887" cy="1618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56952" y="1721036"/>
            <a:ext cx="1310005" cy="1157605"/>
          </a:xfrm>
          <a:custGeom>
            <a:avLst/>
            <a:gdLst/>
            <a:ahLst/>
            <a:cxnLst/>
            <a:rect l="l" t="t" r="r" b="b"/>
            <a:pathLst>
              <a:path w="1310004" h="1157605">
                <a:moveTo>
                  <a:pt x="654824" y="0"/>
                </a:moveTo>
                <a:lnTo>
                  <a:pt x="603651" y="1740"/>
                </a:lnTo>
                <a:lnTo>
                  <a:pt x="553554" y="6877"/>
                </a:lnTo>
                <a:lnTo>
                  <a:pt x="504680" y="15282"/>
                </a:lnTo>
                <a:lnTo>
                  <a:pt x="457175" y="26825"/>
                </a:lnTo>
                <a:lnTo>
                  <a:pt x="411183" y="41378"/>
                </a:lnTo>
                <a:lnTo>
                  <a:pt x="366851" y="58813"/>
                </a:lnTo>
                <a:lnTo>
                  <a:pt x="324324" y="79001"/>
                </a:lnTo>
                <a:lnTo>
                  <a:pt x="283747" y="101813"/>
                </a:lnTo>
                <a:lnTo>
                  <a:pt x="245267" y="127120"/>
                </a:lnTo>
                <a:lnTo>
                  <a:pt x="209028" y="154795"/>
                </a:lnTo>
                <a:lnTo>
                  <a:pt x="175177" y="184707"/>
                </a:lnTo>
                <a:lnTo>
                  <a:pt x="143859" y="216730"/>
                </a:lnTo>
                <a:lnTo>
                  <a:pt x="115219" y="250733"/>
                </a:lnTo>
                <a:lnTo>
                  <a:pt x="89403" y="286589"/>
                </a:lnTo>
                <a:lnTo>
                  <a:pt x="66557" y="324168"/>
                </a:lnTo>
                <a:lnTo>
                  <a:pt x="46827" y="363342"/>
                </a:lnTo>
                <a:lnTo>
                  <a:pt x="30357" y="403983"/>
                </a:lnTo>
                <a:lnTo>
                  <a:pt x="17294" y="445961"/>
                </a:lnTo>
                <a:lnTo>
                  <a:pt x="7783" y="489149"/>
                </a:lnTo>
                <a:lnTo>
                  <a:pt x="1970" y="533417"/>
                </a:lnTo>
                <a:lnTo>
                  <a:pt x="0" y="578637"/>
                </a:lnTo>
                <a:lnTo>
                  <a:pt x="1970" y="623858"/>
                </a:lnTo>
                <a:lnTo>
                  <a:pt x="7783" y="668128"/>
                </a:lnTo>
                <a:lnTo>
                  <a:pt x="17294" y="711316"/>
                </a:lnTo>
                <a:lnTo>
                  <a:pt x="30357" y="753296"/>
                </a:lnTo>
                <a:lnTo>
                  <a:pt x="46827" y="793937"/>
                </a:lnTo>
                <a:lnTo>
                  <a:pt x="66557" y="833111"/>
                </a:lnTo>
                <a:lnTo>
                  <a:pt x="89403" y="870691"/>
                </a:lnTo>
                <a:lnTo>
                  <a:pt x="115219" y="906546"/>
                </a:lnTo>
                <a:lnTo>
                  <a:pt x="143859" y="940549"/>
                </a:lnTo>
                <a:lnTo>
                  <a:pt x="175177" y="972571"/>
                </a:lnTo>
                <a:lnTo>
                  <a:pt x="209028" y="1002484"/>
                </a:lnTo>
                <a:lnTo>
                  <a:pt x="245267" y="1030157"/>
                </a:lnTo>
                <a:lnTo>
                  <a:pt x="283747" y="1055464"/>
                </a:lnTo>
                <a:lnTo>
                  <a:pt x="324324" y="1078276"/>
                </a:lnTo>
                <a:lnTo>
                  <a:pt x="366851" y="1098463"/>
                </a:lnTo>
                <a:lnTo>
                  <a:pt x="411183" y="1115897"/>
                </a:lnTo>
                <a:lnTo>
                  <a:pt x="457175" y="1130450"/>
                </a:lnTo>
                <a:lnTo>
                  <a:pt x="504680" y="1141993"/>
                </a:lnTo>
                <a:lnTo>
                  <a:pt x="553554" y="1150397"/>
                </a:lnTo>
                <a:lnTo>
                  <a:pt x="603651" y="1155533"/>
                </a:lnTo>
                <a:lnTo>
                  <a:pt x="654824" y="1157274"/>
                </a:lnTo>
                <a:lnTo>
                  <a:pt x="705998" y="1155533"/>
                </a:lnTo>
                <a:lnTo>
                  <a:pt x="756094" y="1150397"/>
                </a:lnTo>
                <a:lnTo>
                  <a:pt x="804968" y="1141993"/>
                </a:lnTo>
                <a:lnTo>
                  <a:pt x="852474" y="1130450"/>
                </a:lnTo>
                <a:lnTo>
                  <a:pt x="898465" y="1115897"/>
                </a:lnTo>
                <a:lnTo>
                  <a:pt x="942798" y="1098463"/>
                </a:lnTo>
                <a:lnTo>
                  <a:pt x="985325" y="1078276"/>
                </a:lnTo>
                <a:lnTo>
                  <a:pt x="1025901" y="1055464"/>
                </a:lnTo>
                <a:lnTo>
                  <a:pt x="1064382" y="1030157"/>
                </a:lnTo>
                <a:lnTo>
                  <a:pt x="1100620" y="1002484"/>
                </a:lnTo>
                <a:lnTo>
                  <a:pt x="1134472" y="972571"/>
                </a:lnTo>
                <a:lnTo>
                  <a:pt x="1165790" y="940549"/>
                </a:lnTo>
                <a:lnTo>
                  <a:pt x="1194430" y="906546"/>
                </a:lnTo>
                <a:lnTo>
                  <a:pt x="1220245" y="870691"/>
                </a:lnTo>
                <a:lnTo>
                  <a:pt x="1243091" y="833111"/>
                </a:lnTo>
                <a:lnTo>
                  <a:pt x="1262822" y="793937"/>
                </a:lnTo>
                <a:lnTo>
                  <a:pt x="1279291" y="753296"/>
                </a:lnTo>
                <a:lnTo>
                  <a:pt x="1292354" y="711316"/>
                </a:lnTo>
                <a:lnTo>
                  <a:pt x="1301865" y="668128"/>
                </a:lnTo>
                <a:lnTo>
                  <a:pt x="1307679" y="623858"/>
                </a:lnTo>
                <a:lnTo>
                  <a:pt x="1309649" y="578637"/>
                </a:lnTo>
                <a:lnTo>
                  <a:pt x="1307679" y="533417"/>
                </a:lnTo>
                <a:lnTo>
                  <a:pt x="1301865" y="489149"/>
                </a:lnTo>
                <a:lnTo>
                  <a:pt x="1292354" y="445961"/>
                </a:lnTo>
                <a:lnTo>
                  <a:pt x="1279291" y="403983"/>
                </a:lnTo>
                <a:lnTo>
                  <a:pt x="1262822" y="363342"/>
                </a:lnTo>
                <a:lnTo>
                  <a:pt x="1243091" y="324168"/>
                </a:lnTo>
                <a:lnTo>
                  <a:pt x="1220245" y="286589"/>
                </a:lnTo>
                <a:lnTo>
                  <a:pt x="1194430" y="250733"/>
                </a:lnTo>
                <a:lnTo>
                  <a:pt x="1165790" y="216730"/>
                </a:lnTo>
                <a:lnTo>
                  <a:pt x="1134472" y="184707"/>
                </a:lnTo>
                <a:lnTo>
                  <a:pt x="1100620" y="154795"/>
                </a:lnTo>
                <a:lnTo>
                  <a:pt x="1064382" y="127120"/>
                </a:lnTo>
                <a:lnTo>
                  <a:pt x="1025901" y="101813"/>
                </a:lnTo>
                <a:lnTo>
                  <a:pt x="985325" y="79001"/>
                </a:lnTo>
                <a:lnTo>
                  <a:pt x="942798" y="58813"/>
                </a:lnTo>
                <a:lnTo>
                  <a:pt x="898465" y="41378"/>
                </a:lnTo>
                <a:lnTo>
                  <a:pt x="852474" y="26825"/>
                </a:lnTo>
                <a:lnTo>
                  <a:pt x="804968" y="15282"/>
                </a:lnTo>
                <a:lnTo>
                  <a:pt x="756094" y="6877"/>
                </a:lnTo>
                <a:lnTo>
                  <a:pt x="705998" y="1740"/>
                </a:lnTo>
                <a:lnTo>
                  <a:pt x="654824" y="0"/>
                </a:lnTo>
                <a:close/>
              </a:path>
            </a:pathLst>
          </a:custGeom>
          <a:solidFill>
            <a:srgbClr val="E6BE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615643"/>
            <a:ext cx="10692003" cy="2886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682288"/>
            <a:ext cx="10692130" cy="2819400"/>
          </a:xfrm>
          <a:custGeom>
            <a:avLst/>
            <a:gdLst/>
            <a:ahLst/>
            <a:cxnLst/>
            <a:rect l="l" t="t" r="r" b="b"/>
            <a:pathLst>
              <a:path w="10692130" h="2819400">
                <a:moveTo>
                  <a:pt x="774473" y="1028699"/>
                </a:moveTo>
                <a:lnTo>
                  <a:pt x="733585" y="1054099"/>
                </a:lnTo>
                <a:lnTo>
                  <a:pt x="691911" y="1066799"/>
                </a:lnTo>
                <a:lnTo>
                  <a:pt x="649474" y="1092199"/>
                </a:lnTo>
                <a:lnTo>
                  <a:pt x="606297" y="1117599"/>
                </a:lnTo>
                <a:lnTo>
                  <a:pt x="562405" y="1130299"/>
                </a:lnTo>
                <a:lnTo>
                  <a:pt x="517820" y="1155699"/>
                </a:lnTo>
                <a:lnTo>
                  <a:pt x="472567" y="1168399"/>
                </a:lnTo>
                <a:lnTo>
                  <a:pt x="426668" y="1193799"/>
                </a:lnTo>
                <a:lnTo>
                  <a:pt x="333029" y="1219199"/>
                </a:lnTo>
                <a:lnTo>
                  <a:pt x="285337" y="1244599"/>
                </a:lnTo>
                <a:lnTo>
                  <a:pt x="139046" y="1282699"/>
                </a:lnTo>
                <a:lnTo>
                  <a:pt x="89290" y="1282699"/>
                </a:lnTo>
                <a:lnTo>
                  <a:pt x="39078" y="1295399"/>
                </a:lnTo>
                <a:lnTo>
                  <a:pt x="0" y="1308099"/>
                </a:lnTo>
                <a:lnTo>
                  <a:pt x="0" y="2819400"/>
                </a:lnTo>
                <a:lnTo>
                  <a:pt x="10692003" y="2819400"/>
                </a:lnTo>
                <a:lnTo>
                  <a:pt x="10692003" y="1498599"/>
                </a:lnTo>
                <a:lnTo>
                  <a:pt x="10429001" y="1498599"/>
                </a:lnTo>
                <a:lnTo>
                  <a:pt x="10421711" y="1485899"/>
                </a:lnTo>
                <a:lnTo>
                  <a:pt x="263527" y="1485899"/>
                </a:lnTo>
                <a:lnTo>
                  <a:pt x="261482" y="1473199"/>
                </a:lnTo>
                <a:lnTo>
                  <a:pt x="263756" y="1473199"/>
                </a:lnTo>
                <a:lnTo>
                  <a:pt x="295040" y="1435099"/>
                </a:lnTo>
                <a:lnTo>
                  <a:pt x="329435" y="1409699"/>
                </a:lnTo>
                <a:lnTo>
                  <a:pt x="365938" y="1371599"/>
                </a:lnTo>
                <a:lnTo>
                  <a:pt x="403544" y="1346199"/>
                </a:lnTo>
                <a:lnTo>
                  <a:pt x="440456" y="1308099"/>
                </a:lnTo>
                <a:lnTo>
                  <a:pt x="476816" y="1282699"/>
                </a:lnTo>
                <a:lnTo>
                  <a:pt x="513335" y="1244599"/>
                </a:lnTo>
                <a:lnTo>
                  <a:pt x="550725" y="1219199"/>
                </a:lnTo>
                <a:lnTo>
                  <a:pt x="582119" y="1193799"/>
                </a:lnTo>
                <a:lnTo>
                  <a:pt x="615339" y="1168399"/>
                </a:lnTo>
                <a:lnTo>
                  <a:pt x="681992" y="1130299"/>
                </a:lnTo>
                <a:lnTo>
                  <a:pt x="712959" y="1104899"/>
                </a:lnTo>
                <a:lnTo>
                  <a:pt x="742034" y="1079499"/>
                </a:lnTo>
                <a:lnTo>
                  <a:pt x="764209" y="1054099"/>
                </a:lnTo>
                <a:lnTo>
                  <a:pt x="774473" y="1028699"/>
                </a:lnTo>
                <a:close/>
              </a:path>
              <a:path w="10692130" h="2819400">
                <a:moveTo>
                  <a:pt x="10585714" y="1435099"/>
                </a:moveTo>
                <a:lnTo>
                  <a:pt x="10436015" y="1435099"/>
                </a:lnTo>
                <a:lnTo>
                  <a:pt x="10391637" y="1447799"/>
                </a:lnTo>
                <a:lnTo>
                  <a:pt x="10400182" y="1460499"/>
                </a:lnTo>
                <a:lnTo>
                  <a:pt x="10408582" y="1460499"/>
                </a:lnTo>
                <a:lnTo>
                  <a:pt x="10417215" y="1473199"/>
                </a:lnTo>
                <a:lnTo>
                  <a:pt x="10426461" y="1485899"/>
                </a:lnTo>
                <a:lnTo>
                  <a:pt x="10429813" y="1485899"/>
                </a:lnTo>
                <a:lnTo>
                  <a:pt x="10429001" y="1498599"/>
                </a:lnTo>
                <a:lnTo>
                  <a:pt x="10692003" y="1498599"/>
                </a:lnTo>
                <a:lnTo>
                  <a:pt x="10692003" y="1447799"/>
                </a:lnTo>
                <a:lnTo>
                  <a:pt x="10635887" y="1447799"/>
                </a:lnTo>
                <a:lnTo>
                  <a:pt x="10585714" y="1435099"/>
                </a:lnTo>
                <a:close/>
              </a:path>
              <a:path w="10692130" h="2819400">
                <a:moveTo>
                  <a:pt x="1572922" y="850899"/>
                </a:moveTo>
                <a:lnTo>
                  <a:pt x="1528145" y="876299"/>
                </a:lnTo>
                <a:lnTo>
                  <a:pt x="1506346" y="888999"/>
                </a:lnTo>
                <a:lnTo>
                  <a:pt x="1485026" y="901699"/>
                </a:lnTo>
                <a:lnTo>
                  <a:pt x="1460835" y="914399"/>
                </a:lnTo>
                <a:lnTo>
                  <a:pt x="1433786" y="927099"/>
                </a:lnTo>
                <a:lnTo>
                  <a:pt x="1411554" y="952499"/>
                </a:lnTo>
                <a:lnTo>
                  <a:pt x="1401815" y="965199"/>
                </a:lnTo>
                <a:lnTo>
                  <a:pt x="1401381" y="977899"/>
                </a:lnTo>
                <a:lnTo>
                  <a:pt x="1400294" y="990599"/>
                </a:lnTo>
                <a:lnTo>
                  <a:pt x="1397079" y="1015999"/>
                </a:lnTo>
                <a:lnTo>
                  <a:pt x="1390258" y="1028699"/>
                </a:lnTo>
                <a:lnTo>
                  <a:pt x="1380515" y="1028699"/>
                </a:lnTo>
                <a:lnTo>
                  <a:pt x="1366584" y="1041399"/>
                </a:lnTo>
                <a:lnTo>
                  <a:pt x="1351384" y="1054099"/>
                </a:lnTo>
                <a:lnTo>
                  <a:pt x="1337833" y="1054099"/>
                </a:lnTo>
                <a:lnTo>
                  <a:pt x="1300428" y="1079499"/>
                </a:lnTo>
                <a:lnTo>
                  <a:pt x="1262071" y="1092199"/>
                </a:lnTo>
                <a:lnTo>
                  <a:pt x="1223247" y="1117599"/>
                </a:lnTo>
                <a:lnTo>
                  <a:pt x="1184442" y="1130299"/>
                </a:lnTo>
                <a:lnTo>
                  <a:pt x="1141328" y="1155699"/>
                </a:lnTo>
                <a:lnTo>
                  <a:pt x="1100246" y="1168399"/>
                </a:lnTo>
                <a:lnTo>
                  <a:pt x="1019164" y="1219199"/>
                </a:lnTo>
                <a:lnTo>
                  <a:pt x="976811" y="1244599"/>
                </a:lnTo>
                <a:lnTo>
                  <a:pt x="933643" y="1269999"/>
                </a:lnTo>
                <a:lnTo>
                  <a:pt x="889706" y="1282699"/>
                </a:lnTo>
                <a:lnTo>
                  <a:pt x="845045" y="1308099"/>
                </a:lnTo>
                <a:lnTo>
                  <a:pt x="799705" y="1320799"/>
                </a:lnTo>
                <a:lnTo>
                  <a:pt x="753730" y="1346199"/>
                </a:lnTo>
                <a:lnTo>
                  <a:pt x="660061" y="1371599"/>
                </a:lnTo>
                <a:lnTo>
                  <a:pt x="612455" y="1396999"/>
                </a:lnTo>
                <a:lnTo>
                  <a:pt x="269039" y="1485899"/>
                </a:lnTo>
                <a:lnTo>
                  <a:pt x="10421711" y="1485899"/>
                </a:lnTo>
                <a:lnTo>
                  <a:pt x="10276349" y="1447799"/>
                </a:lnTo>
                <a:lnTo>
                  <a:pt x="10226355" y="1447799"/>
                </a:lnTo>
                <a:lnTo>
                  <a:pt x="10175842" y="1435099"/>
                </a:lnTo>
                <a:lnTo>
                  <a:pt x="10124961" y="1435099"/>
                </a:lnTo>
                <a:lnTo>
                  <a:pt x="10073864" y="1422399"/>
                </a:lnTo>
                <a:lnTo>
                  <a:pt x="10022702" y="1422399"/>
                </a:lnTo>
                <a:lnTo>
                  <a:pt x="9970209" y="1409699"/>
                </a:lnTo>
                <a:lnTo>
                  <a:pt x="9918447" y="1409699"/>
                </a:lnTo>
                <a:lnTo>
                  <a:pt x="9304746" y="1257299"/>
                </a:lnTo>
                <a:lnTo>
                  <a:pt x="9252015" y="1257299"/>
                </a:lnTo>
                <a:lnTo>
                  <a:pt x="9198989" y="1244599"/>
                </a:lnTo>
                <a:lnTo>
                  <a:pt x="8833814" y="1244599"/>
                </a:lnTo>
                <a:lnTo>
                  <a:pt x="8783312" y="1231899"/>
                </a:lnTo>
                <a:lnTo>
                  <a:pt x="8683348" y="1231899"/>
                </a:lnTo>
                <a:lnTo>
                  <a:pt x="8577172" y="1206499"/>
                </a:lnTo>
                <a:lnTo>
                  <a:pt x="8526771" y="1193799"/>
                </a:lnTo>
                <a:lnTo>
                  <a:pt x="8477684" y="1168399"/>
                </a:lnTo>
                <a:lnTo>
                  <a:pt x="8432755" y="1155699"/>
                </a:lnTo>
                <a:lnTo>
                  <a:pt x="8387108" y="1130299"/>
                </a:lnTo>
                <a:lnTo>
                  <a:pt x="8293956" y="1104899"/>
                </a:lnTo>
                <a:lnTo>
                  <a:pt x="8246598" y="1104899"/>
                </a:lnTo>
                <a:lnTo>
                  <a:pt x="8150115" y="1079499"/>
                </a:lnTo>
                <a:lnTo>
                  <a:pt x="8102756" y="1054099"/>
                </a:lnTo>
                <a:lnTo>
                  <a:pt x="8057685" y="1041399"/>
                </a:lnTo>
                <a:lnTo>
                  <a:pt x="8015849" y="1015999"/>
                </a:lnTo>
                <a:lnTo>
                  <a:pt x="7978193" y="990599"/>
                </a:lnTo>
                <a:lnTo>
                  <a:pt x="7941228" y="952499"/>
                </a:lnTo>
                <a:lnTo>
                  <a:pt x="7930082" y="939799"/>
                </a:lnTo>
                <a:lnTo>
                  <a:pt x="4793744" y="939799"/>
                </a:lnTo>
                <a:lnTo>
                  <a:pt x="4700533" y="914399"/>
                </a:lnTo>
                <a:lnTo>
                  <a:pt x="4655902" y="901699"/>
                </a:lnTo>
                <a:lnTo>
                  <a:pt x="1576542" y="901699"/>
                </a:lnTo>
                <a:lnTo>
                  <a:pt x="1572922" y="888999"/>
                </a:lnTo>
                <a:lnTo>
                  <a:pt x="1572922" y="850899"/>
                </a:lnTo>
                <a:close/>
              </a:path>
              <a:path w="10692130" h="2819400">
                <a:moveTo>
                  <a:pt x="9038783" y="1231899"/>
                </a:moveTo>
                <a:lnTo>
                  <a:pt x="8884420" y="1231899"/>
                </a:lnTo>
                <a:lnTo>
                  <a:pt x="8833814" y="1244599"/>
                </a:lnTo>
                <a:lnTo>
                  <a:pt x="9092311" y="1244599"/>
                </a:lnTo>
                <a:lnTo>
                  <a:pt x="9038783" y="1231899"/>
                </a:lnTo>
                <a:close/>
              </a:path>
              <a:path w="10692130" h="2819400">
                <a:moveTo>
                  <a:pt x="6049926" y="482599"/>
                </a:moveTo>
                <a:lnTo>
                  <a:pt x="5731969" y="482599"/>
                </a:lnTo>
                <a:lnTo>
                  <a:pt x="5584832" y="558799"/>
                </a:lnTo>
                <a:lnTo>
                  <a:pt x="5536839" y="571499"/>
                </a:lnTo>
                <a:lnTo>
                  <a:pt x="5489488" y="596899"/>
                </a:lnTo>
                <a:lnTo>
                  <a:pt x="5397336" y="647699"/>
                </a:lnTo>
                <a:lnTo>
                  <a:pt x="5263447" y="723899"/>
                </a:lnTo>
                <a:lnTo>
                  <a:pt x="5219382" y="761999"/>
                </a:lnTo>
                <a:lnTo>
                  <a:pt x="5086809" y="838199"/>
                </a:lnTo>
                <a:lnTo>
                  <a:pt x="5043223" y="863599"/>
                </a:lnTo>
                <a:lnTo>
                  <a:pt x="4997083" y="888999"/>
                </a:lnTo>
                <a:lnTo>
                  <a:pt x="4948282" y="914399"/>
                </a:lnTo>
                <a:lnTo>
                  <a:pt x="4896714" y="927099"/>
                </a:lnTo>
                <a:lnTo>
                  <a:pt x="4842271" y="939799"/>
                </a:lnTo>
                <a:lnTo>
                  <a:pt x="7930082" y="939799"/>
                </a:lnTo>
                <a:lnTo>
                  <a:pt x="7907789" y="914399"/>
                </a:lnTo>
                <a:lnTo>
                  <a:pt x="7876571" y="876299"/>
                </a:lnTo>
                <a:lnTo>
                  <a:pt x="7846269" y="838199"/>
                </a:lnTo>
                <a:lnTo>
                  <a:pt x="7815578" y="800099"/>
                </a:lnTo>
                <a:lnTo>
                  <a:pt x="7783193" y="761999"/>
                </a:lnTo>
                <a:lnTo>
                  <a:pt x="7637741" y="761999"/>
                </a:lnTo>
                <a:lnTo>
                  <a:pt x="7536486" y="736599"/>
                </a:lnTo>
                <a:lnTo>
                  <a:pt x="7487835" y="723899"/>
                </a:lnTo>
                <a:lnTo>
                  <a:pt x="7440424" y="698499"/>
                </a:lnTo>
                <a:lnTo>
                  <a:pt x="7343348" y="660399"/>
                </a:lnTo>
                <a:lnTo>
                  <a:pt x="7310300" y="660399"/>
                </a:lnTo>
                <a:lnTo>
                  <a:pt x="7250092" y="634999"/>
                </a:lnTo>
                <a:lnTo>
                  <a:pt x="7220092" y="634999"/>
                </a:lnTo>
                <a:lnTo>
                  <a:pt x="7190856" y="622299"/>
                </a:lnTo>
                <a:lnTo>
                  <a:pt x="7170230" y="609599"/>
                </a:lnTo>
                <a:lnTo>
                  <a:pt x="6934710" y="609599"/>
                </a:lnTo>
                <a:lnTo>
                  <a:pt x="6929922" y="596899"/>
                </a:lnTo>
                <a:lnTo>
                  <a:pt x="6892963" y="584199"/>
                </a:lnTo>
                <a:lnTo>
                  <a:pt x="6857137" y="558799"/>
                </a:lnTo>
                <a:lnTo>
                  <a:pt x="6401856" y="558799"/>
                </a:lnTo>
                <a:lnTo>
                  <a:pt x="6350561" y="546099"/>
                </a:lnTo>
                <a:lnTo>
                  <a:pt x="6299968" y="546099"/>
                </a:lnTo>
                <a:lnTo>
                  <a:pt x="6049926" y="482599"/>
                </a:lnTo>
                <a:close/>
              </a:path>
              <a:path w="10692130" h="2819400">
                <a:moveTo>
                  <a:pt x="3080970" y="0"/>
                </a:moveTo>
                <a:lnTo>
                  <a:pt x="3046239" y="25399"/>
                </a:lnTo>
                <a:lnTo>
                  <a:pt x="3011364" y="38099"/>
                </a:lnTo>
                <a:lnTo>
                  <a:pt x="2976501" y="63499"/>
                </a:lnTo>
                <a:lnTo>
                  <a:pt x="2941817" y="76199"/>
                </a:lnTo>
                <a:lnTo>
                  <a:pt x="2647546" y="228599"/>
                </a:lnTo>
                <a:lnTo>
                  <a:pt x="2458927" y="330199"/>
                </a:lnTo>
                <a:lnTo>
                  <a:pt x="2410030" y="355599"/>
                </a:lnTo>
                <a:lnTo>
                  <a:pt x="2365161" y="368299"/>
                </a:lnTo>
                <a:lnTo>
                  <a:pt x="2319806" y="393699"/>
                </a:lnTo>
                <a:lnTo>
                  <a:pt x="2274221" y="406399"/>
                </a:lnTo>
                <a:lnTo>
                  <a:pt x="2183377" y="457199"/>
                </a:lnTo>
                <a:lnTo>
                  <a:pt x="2138627" y="469899"/>
                </a:lnTo>
                <a:lnTo>
                  <a:pt x="2094664" y="495299"/>
                </a:lnTo>
                <a:lnTo>
                  <a:pt x="2051743" y="520699"/>
                </a:lnTo>
                <a:lnTo>
                  <a:pt x="2010118" y="546099"/>
                </a:lnTo>
                <a:lnTo>
                  <a:pt x="1970043" y="571499"/>
                </a:lnTo>
                <a:lnTo>
                  <a:pt x="1931774" y="596899"/>
                </a:lnTo>
                <a:lnTo>
                  <a:pt x="1895578" y="622299"/>
                </a:lnTo>
                <a:lnTo>
                  <a:pt x="1862448" y="660399"/>
                </a:lnTo>
                <a:lnTo>
                  <a:pt x="1831326" y="685799"/>
                </a:lnTo>
                <a:lnTo>
                  <a:pt x="1770876" y="761999"/>
                </a:lnTo>
                <a:lnTo>
                  <a:pt x="1739432" y="787399"/>
                </a:lnTo>
                <a:lnTo>
                  <a:pt x="1705767" y="825499"/>
                </a:lnTo>
                <a:lnTo>
                  <a:pt x="1668821" y="850899"/>
                </a:lnTo>
                <a:lnTo>
                  <a:pt x="1627538" y="876299"/>
                </a:lnTo>
                <a:lnTo>
                  <a:pt x="1580860" y="888999"/>
                </a:lnTo>
                <a:lnTo>
                  <a:pt x="1576542" y="901699"/>
                </a:lnTo>
                <a:lnTo>
                  <a:pt x="4655902" y="901699"/>
                </a:lnTo>
                <a:lnTo>
                  <a:pt x="4612624" y="888999"/>
                </a:lnTo>
                <a:lnTo>
                  <a:pt x="4570725" y="863599"/>
                </a:lnTo>
                <a:lnTo>
                  <a:pt x="4530232" y="850899"/>
                </a:lnTo>
                <a:lnTo>
                  <a:pt x="4484753" y="825499"/>
                </a:lnTo>
                <a:lnTo>
                  <a:pt x="4440135" y="800099"/>
                </a:lnTo>
                <a:lnTo>
                  <a:pt x="4353168" y="749299"/>
                </a:lnTo>
                <a:lnTo>
                  <a:pt x="4268700" y="698499"/>
                </a:lnTo>
                <a:lnTo>
                  <a:pt x="4186101" y="647699"/>
                </a:lnTo>
                <a:lnTo>
                  <a:pt x="4145305" y="609599"/>
                </a:lnTo>
                <a:lnTo>
                  <a:pt x="3983638" y="507999"/>
                </a:lnTo>
                <a:lnTo>
                  <a:pt x="3943206" y="469899"/>
                </a:lnTo>
                <a:lnTo>
                  <a:pt x="3902610" y="444499"/>
                </a:lnTo>
                <a:lnTo>
                  <a:pt x="3867129" y="419099"/>
                </a:lnTo>
                <a:lnTo>
                  <a:pt x="3830549" y="393699"/>
                </a:lnTo>
                <a:lnTo>
                  <a:pt x="3792912" y="368299"/>
                </a:lnTo>
                <a:lnTo>
                  <a:pt x="3754259" y="342899"/>
                </a:lnTo>
                <a:lnTo>
                  <a:pt x="3714633" y="317499"/>
                </a:lnTo>
                <a:lnTo>
                  <a:pt x="3674074" y="292099"/>
                </a:lnTo>
                <a:lnTo>
                  <a:pt x="3632624" y="266699"/>
                </a:lnTo>
                <a:lnTo>
                  <a:pt x="3590326" y="241299"/>
                </a:lnTo>
                <a:lnTo>
                  <a:pt x="3547221" y="215899"/>
                </a:lnTo>
                <a:lnTo>
                  <a:pt x="3458757" y="165099"/>
                </a:lnTo>
                <a:lnTo>
                  <a:pt x="3413481" y="152399"/>
                </a:lnTo>
                <a:lnTo>
                  <a:pt x="3273978" y="76199"/>
                </a:lnTo>
                <a:lnTo>
                  <a:pt x="3226392" y="63499"/>
                </a:lnTo>
                <a:lnTo>
                  <a:pt x="3178332" y="38099"/>
                </a:lnTo>
                <a:lnTo>
                  <a:pt x="3129840" y="25399"/>
                </a:lnTo>
                <a:lnTo>
                  <a:pt x="3080970" y="0"/>
                </a:lnTo>
                <a:close/>
              </a:path>
              <a:path w="10692130" h="2819400">
                <a:moveTo>
                  <a:pt x="7662826" y="673099"/>
                </a:moveTo>
                <a:lnTo>
                  <a:pt x="7672108" y="698499"/>
                </a:lnTo>
                <a:lnTo>
                  <a:pt x="7679989" y="711199"/>
                </a:lnTo>
                <a:lnTo>
                  <a:pt x="7687467" y="736599"/>
                </a:lnTo>
                <a:lnTo>
                  <a:pt x="7696621" y="761999"/>
                </a:lnTo>
                <a:lnTo>
                  <a:pt x="7783193" y="761999"/>
                </a:lnTo>
                <a:lnTo>
                  <a:pt x="7747810" y="736599"/>
                </a:lnTo>
                <a:lnTo>
                  <a:pt x="7708122" y="698499"/>
                </a:lnTo>
                <a:lnTo>
                  <a:pt x="7662826" y="673099"/>
                </a:lnTo>
                <a:close/>
              </a:path>
              <a:path w="10692130" h="2819400">
                <a:moveTo>
                  <a:pt x="6959602" y="469899"/>
                </a:moveTo>
                <a:lnTo>
                  <a:pt x="6954253" y="469899"/>
                </a:lnTo>
                <a:lnTo>
                  <a:pt x="6948070" y="495299"/>
                </a:lnTo>
                <a:lnTo>
                  <a:pt x="6940501" y="533399"/>
                </a:lnTo>
                <a:lnTo>
                  <a:pt x="6938640" y="584199"/>
                </a:lnTo>
                <a:lnTo>
                  <a:pt x="6938558" y="596899"/>
                </a:lnTo>
                <a:lnTo>
                  <a:pt x="6934710" y="609599"/>
                </a:lnTo>
                <a:lnTo>
                  <a:pt x="7170230" y="609599"/>
                </a:lnTo>
                <a:lnTo>
                  <a:pt x="7149604" y="596899"/>
                </a:lnTo>
                <a:lnTo>
                  <a:pt x="7112891" y="584199"/>
                </a:lnTo>
                <a:lnTo>
                  <a:pt x="7079121" y="558799"/>
                </a:lnTo>
                <a:lnTo>
                  <a:pt x="7046699" y="533399"/>
                </a:lnTo>
                <a:lnTo>
                  <a:pt x="7026244" y="507999"/>
                </a:lnTo>
                <a:lnTo>
                  <a:pt x="7005060" y="495299"/>
                </a:lnTo>
                <a:lnTo>
                  <a:pt x="6982921" y="482599"/>
                </a:lnTo>
                <a:lnTo>
                  <a:pt x="6959602" y="469899"/>
                </a:lnTo>
                <a:close/>
              </a:path>
              <a:path w="10692130" h="2819400">
                <a:moveTo>
                  <a:pt x="6769775" y="355599"/>
                </a:moveTo>
                <a:lnTo>
                  <a:pt x="6738893" y="393699"/>
                </a:lnTo>
                <a:lnTo>
                  <a:pt x="6704891" y="431799"/>
                </a:lnTo>
                <a:lnTo>
                  <a:pt x="6665698" y="482599"/>
                </a:lnTo>
                <a:lnTo>
                  <a:pt x="6619242" y="507999"/>
                </a:lnTo>
                <a:lnTo>
                  <a:pt x="6580412" y="533399"/>
                </a:lnTo>
                <a:lnTo>
                  <a:pt x="6538644" y="546099"/>
                </a:lnTo>
                <a:lnTo>
                  <a:pt x="6494552" y="558799"/>
                </a:lnTo>
                <a:lnTo>
                  <a:pt x="6857137" y="558799"/>
                </a:lnTo>
                <a:lnTo>
                  <a:pt x="6825318" y="533399"/>
                </a:lnTo>
                <a:lnTo>
                  <a:pt x="6800382" y="507999"/>
                </a:lnTo>
                <a:lnTo>
                  <a:pt x="6790801" y="482599"/>
                </a:lnTo>
                <a:lnTo>
                  <a:pt x="6783166" y="469899"/>
                </a:lnTo>
                <a:lnTo>
                  <a:pt x="6778538" y="457199"/>
                </a:lnTo>
                <a:lnTo>
                  <a:pt x="6777979" y="431799"/>
                </a:lnTo>
                <a:lnTo>
                  <a:pt x="6781400" y="419099"/>
                </a:lnTo>
                <a:lnTo>
                  <a:pt x="6784064" y="393699"/>
                </a:lnTo>
                <a:lnTo>
                  <a:pt x="6781635" y="368299"/>
                </a:lnTo>
                <a:lnTo>
                  <a:pt x="6769775" y="355599"/>
                </a:lnTo>
                <a:close/>
              </a:path>
              <a:path w="10692130" h="2819400">
                <a:moveTo>
                  <a:pt x="5942553" y="469899"/>
                </a:moveTo>
                <a:lnTo>
                  <a:pt x="5837082" y="469899"/>
                </a:lnTo>
                <a:lnTo>
                  <a:pt x="5784577" y="482599"/>
                </a:lnTo>
                <a:lnTo>
                  <a:pt x="5995905" y="482599"/>
                </a:lnTo>
                <a:lnTo>
                  <a:pt x="5942553" y="469899"/>
                </a:lnTo>
                <a:close/>
              </a:path>
            </a:pathLst>
          </a:custGeom>
          <a:solidFill>
            <a:srgbClr val="627B7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643546"/>
            <a:ext cx="204571" cy="228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616537"/>
            <a:ext cx="4481195" cy="1210310"/>
          </a:xfrm>
          <a:custGeom>
            <a:avLst/>
            <a:gdLst/>
            <a:ahLst/>
            <a:cxnLst/>
            <a:rect l="l" t="t" r="r" b="b"/>
            <a:pathLst>
              <a:path w="4481195" h="1210310">
                <a:moveTo>
                  <a:pt x="1024893" y="808990"/>
                </a:moveTo>
                <a:lnTo>
                  <a:pt x="574918" y="808990"/>
                </a:lnTo>
                <a:lnTo>
                  <a:pt x="576963" y="810260"/>
                </a:lnTo>
                <a:lnTo>
                  <a:pt x="586615" y="831850"/>
                </a:lnTo>
                <a:lnTo>
                  <a:pt x="564419" y="875030"/>
                </a:lnTo>
                <a:lnTo>
                  <a:pt x="515152" y="920750"/>
                </a:lnTo>
                <a:lnTo>
                  <a:pt x="481800" y="946150"/>
                </a:lnTo>
                <a:lnTo>
                  <a:pt x="413209" y="996950"/>
                </a:lnTo>
                <a:lnTo>
                  <a:pt x="380939" y="1023620"/>
                </a:lnTo>
                <a:lnTo>
                  <a:pt x="351719" y="1054100"/>
                </a:lnTo>
                <a:lnTo>
                  <a:pt x="321980" y="1083310"/>
                </a:lnTo>
                <a:lnTo>
                  <a:pt x="288152" y="1108710"/>
                </a:lnTo>
                <a:lnTo>
                  <a:pt x="243479" y="1134110"/>
                </a:lnTo>
                <a:lnTo>
                  <a:pt x="195557" y="1154430"/>
                </a:lnTo>
                <a:lnTo>
                  <a:pt x="130188" y="1177290"/>
                </a:lnTo>
                <a:lnTo>
                  <a:pt x="98568" y="1189990"/>
                </a:lnTo>
                <a:lnTo>
                  <a:pt x="69916" y="1206500"/>
                </a:lnTo>
                <a:lnTo>
                  <a:pt x="116213" y="1210310"/>
                </a:lnTo>
                <a:lnTo>
                  <a:pt x="163871" y="1210310"/>
                </a:lnTo>
                <a:lnTo>
                  <a:pt x="211710" y="1205230"/>
                </a:lnTo>
                <a:lnTo>
                  <a:pt x="303215" y="1187450"/>
                </a:lnTo>
                <a:lnTo>
                  <a:pt x="353104" y="1176020"/>
                </a:lnTo>
                <a:lnTo>
                  <a:pt x="403097" y="1162050"/>
                </a:lnTo>
                <a:lnTo>
                  <a:pt x="452114" y="1145540"/>
                </a:lnTo>
                <a:lnTo>
                  <a:pt x="499071" y="1126490"/>
                </a:lnTo>
                <a:lnTo>
                  <a:pt x="542889" y="1104900"/>
                </a:lnTo>
                <a:lnTo>
                  <a:pt x="589267" y="1075690"/>
                </a:lnTo>
                <a:lnTo>
                  <a:pt x="634385" y="1045210"/>
                </a:lnTo>
                <a:lnTo>
                  <a:pt x="681433" y="1016000"/>
                </a:lnTo>
                <a:lnTo>
                  <a:pt x="733605" y="993140"/>
                </a:lnTo>
                <a:lnTo>
                  <a:pt x="785032" y="982980"/>
                </a:lnTo>
                <a:lnTo>
                  <a:pt x="1219310" y="982980"/>
                </a:lnTo>
                <a:lnTo>
                  <a:pt x="1225605" y="979170"/>
                </a:lnTo>
                <a:lnTo>
                  <a:pt x="1250101" y="958850"/>
                </a:lnTo>
                <a:lnTo>
                  <a:pt x="1234832" y="957580"/>
                </a:lnTo>
                <a:lnTo>
                  <a:pt x="1219834" y="955040"/>
                </a:lnTo>
                <a:lnTo>
                  <a:pt x="1205403" y="951230"/>
                </a:lnTo>
                <a:lnTo>
                  <a:pt x="1191834" y="946150"/>
                </a:lnTo>
                <a:lnTo>
                  <a:pt x="1180782" y="939800"/>
                </a:lnTo>
                <a:lnTo>
                  <a:pt x="1170117" y="932180"/>
                </a:lnTo>
                <a:lnTo>
                  <a:pt x="1159337" y="925830"/>
                </a:lnTo>
                <a:lnTo>
                  <a:pt x="1101375" y="908050"/>
                </a:lnTo>
                <a:lnTo>
                  <a:pt x="1052692" y="900430"/>
                </a:lnTo>
                <a:lnTo>
                  <a:pt x="1025630" y="896620"/>
                </a:lnTo>
                <a:lnTo>
                  <a:pt x="998528" y="891540"/>
                </a:lnTo>
                <a:lnTo>
                  <a:pt x="944222" y="883920"/>
                </a:lnTo>
                <a:lnTo>
                  <a:pt x="940716" y="882650"/>
                </a:lnTo>
                <a:lnTo>
                  <a:pt x="939319" y="880110"/>
                </a:lnTo>
                <a:lnTo>
                  <a:pt x="940983" y="877570"/>
                </a:lnTo>
                <a:lnTo>
                  <a:pt x="969674" y="845820"/>
                </a:lnTo>
                <a:lnTo>
                  <a:pt x="1003997" y="819150"/>
                </a:lnTo>
                <a:lnTo>
                  <a:pt x="1024893" y="808990"/>
                </a:lnTo>
                <a:close/>
              </a:path>
              <a:path w="4481195" h="1210310">
                <a:moveTo>
                  <a:pt x="1219310" y="982980"/>
                </a:moveTo>
                <a:lnTo>
                  <a:pt x="837984" y="982980"/>
                </a:lnTo>
                <a:lnTo>
                  <a:pt x="891499" y="990600"/>
                </a:lnTo>
                <a:lnTo>
                  <a:pt x="944618" y="999490"/>
                </a:lnTo>
                <a:lnTo>
                  <a:pt x="996381" y="1007110"/>
                </a:lnTo>
                <a:lnTo>
                  <a:pt x="1000381" y="1007110"/>
                </a:lnTo>
                <a:lnTo>
                  <a:pt x="1000978" y="1010920"/>
                </a:lnTo>
                <a:lnTo>
                  <a:pt x="999683" y="1013460"/>
                </a:lnTo>
                <a:lnTo>
                  <a:pt x="993606" y="1026160"/>
                </a:lnTo>
                <a:lnTo>
                  <a:pt x="988399" y="1038860"/>
                </a:lnTo>
                <a:lnTo>
                  <a:pt x="982705" y="1051560"/>
                </a:lnTo>
                <a:lnTo>
                  <a:pt x="975172" y="1064260"/>
                </a:lnTo>
                <a:lnTo>
                  <a:pt x="1015952" y="1059180"/>
                </a:lnTo>
                <a:lnTo>
                  <a:pt x="1056156" y="1050290"/>
                </a:lnTo>
                <a:lnTo>
                  <a:pt x="1095051" y="1038860"/>
                </a:lnTo>
                <a:lnTo>
                  <a:pt x="1131902" y="1024890"/>
                </a:lnTo>
                <a:lnTo>
                  <a:pt x="1164235" y="1012190"/>
                </a:lnTo>
                <a:lnTo>
                  <a:pt x="1196226" y="996950"/>
                </a:lnTo>
                <a:lnTo>
                  <a:pt x="1219310" y="982980"/>
                </a:lnTo>
                <a:close/>
              </a:path>
              <a:path w="4481195" h="1210310">
                <a:moveTo>
                  <a:pt x="4143891" y="674370"/>
                </a:moveTo>
                <a:lnTo>
                  <a:pt x="2558509" y="674370"/>
                </a:lnTo>
                <a:lnTo>
                  <a:pt x="2610062" y="676910"/>
                </a:lnTo>
                <a:lnTo>
                  <a:pt x="2661070" y="681990"/>
                </a:lnTo>
                <a:lnTo>
                  <a:pt x="2711695" y="689610"/>
                </a:lnTo>
                <a:lnTo>
                  <a:pt x="2812455" y="709930"/>
                </a:lnTo>
                <a:lnTo>
                  <a:pt x="2861322" y="718820"/>
                </a:lnTo>
                <a:lnTo>
                  <a:pt x="2959566" y="734060"/>
                </a:lnTo>
                <a:lnTo>
                  <a:pt x="3058659" y="744220"/>
                </a:lnTo>
                <a:lnTo>
                  <a:pt x="3158810" y="751840"/>
                </a:lnTo>
                <a:lnTo>
                  <a:pt x="3212266" y="754380"/>
                </a:lnTo>
                <a:lnTo>
                  <a:pt x="3265777" y="758190"/>
                </a:lnTo>
                <a:lnTo>
                  <a:pt x="3319263" y="760730"/>
                </a:lnTo>
                <a:lnTo>
                  <a:pt x="3425840" y="770890"/>
                </a:lnTo>
                <a:lnTo>
                  <a:pt x="3478773" y="777240"/>
                </a:lnTo>
                <a:lnTo>
                  <a:pt x="3532647" y="784860"/>
                </a:lnTo>
                <a:lnTo>
                  <a:pt x="3637057" y="807720"/>
                </a:lnTo>
                <a:lnTo>
                  <a:pt x="3687782" y="822960"/>
                </a:lnTo>
                <a:lnTo>
                  <a:pt x="3737648" y="839470"/>
                </a:lnTo>
                <a:lnTo>
                  <a:pt x="3786748" y="858520"/>
                </a:lnTo>
                <a:lnTo>
                  <a:pt x="3830612" y="875030"/>
                </a:lnTo>
                <a:lnTo>
                  <a:pt x="3875868" y="892810"/>
                </a:lnTo>
                <a:lnTo>
                  <a:pt x="3922314" y="910590"/>
                </a:lnTo>
                <a:lnTo>
                  <a:pt x="3969748" y="925830"/>
                </a:lnTo>
                <a:lnTo>
                  <a:pt x="4017966" y="939800"/>
                </a:lnTo>
                <a:lnTo>
                  <a:pt x="4066765" y="951230"/>
                </a:lnTo>
                <a:lnTo>
                  <a:pt x="4115944" y="960120"/>
                </a:lnTo>
                <a:lnTo>
                  <a:pt x="4165299" y="965200"/>
                </a:lnTo>
                <a:lnTo>
                  <a:pt x="4214628" y="967740"/>
                </a:lnTo>
                <a:lnTo>
                  <a:pt x="4263727" y="963930"/>
                </a:lnTo>
                <a:lnTo>
                  <a:pt x="4312396" y="956310"/>
                </a:lnTo>
                <a:lnTo>
                  <a:pt x="4360429" y="942340"/>
                </a:lnTo>
                <a:lnTo>
                  <a:pt x="4407626" y="923290"/>
                </a:lnTo>
                <a:lnTo>
                  <a:pt x="4426178" y="913130"/>
                </a:lnTo>
                <a:lnTo>
                  <a:pt x="4444591" y="904240"/>
                </a:lnTo>
                <a:lnTo>
                  <a:pt x="4480994" y="883920"/>
                </a:lnTo>
                <a:lnTo>
                  <a:pt x="4436728" y="861060"/>
                </a:lnTo>
                <a:lnTo>
                  <a:pt x="4350405" y="810260"/>
                </a:lnTo>
                <a:lnTo>
                  <a:pt x="4266514" y="756920"/>
                </a:lnTo>
                <a:lnTo>
                  <a:pt x="4225288" y="730250"/>
                </a:lnTo>
                <a:lnTo>
                  <a:pt x="4143891" y="674370"/>
                </a:lnTo>
                <a:close/>
              </a:path>
              <a:path w="4481195" h="1210310">
                <a:moveTo>
                  <a:pt x="0" y="883920"/>
                </a:moveTo>
                <a:lnTo>
                  <a:pt x="0" y="946150"/>
                </a:lnTo>
                <a:lnTo>
                  <a:pt x="30564" y="958850"/>
                </a:lnTo>
                <a:lnTo>
                  <a:pt x="76216" y="966470"/>
                </a:lnTo>
                <a:lnTo>
                  <a:pt x="124140" y="966470"/>
                </a:lnTo>
                <a:lnTo>
                  <a:pt x="173085" y="960120"/>
                </a:lnTo>
                <a:lnTo>
                  <a:pt x="221801" y="948690"/>
                </a:lnTo>
                <a:lnTo>
                  <a:pt x="269039" y="933450"/>
                </a:lnTo>
                <a:lnTo>
                  <a:pt x="319763" y="914400"/>
                </a:lnTo>
                <a:lnTo>
                  <a:pt x="363563" y="895350"/>
                </a:lnTo>
                <a:lnTo>
                  <a:pt x="63451" y="895350"/>
                </a:lnTo>
                <a:lnTo>
                  <a:pt x="44354" y="892810"/>
                </a:lnTo>
                <a:lnTo>
                  <a:pt x="6830" y="885190"/>
                </a:lnTo>
                <a:lnTo>
                  <a:pt x="0" y="883920"/>
                </a:lnTo>
                <a:close/>
              </a:path>
              <a:path w="4481195" h="1210310">
                <a:moveTo>
                  <a:pt x="2722985" y="0"/>
                </a:moveTo>
                <a:lnTo>
                  <a:pt x="2675818" y="0"/>
                </a:lnTo>
                <a:lnTo>
                  <a:pt x="2628647" y="2540"/>
                </a:lnTo>
                <a:lnTo>
                  <a:pt x="2581507" y="6350"/>
                </a:lnTo>
                <a:lnTo>
                  <a:pt x="2534430" y="13970"/>
                </a:lnTo>
                <a:lnTo>
                  <a:pt x="2487453" y="22860"/>
                </a:lnTo>
                <a:lnTo>
                  <a:pt x="2440609" y="35560"/>
                </a:lnTo>
                <a:lnTo>
                  <a:pt x="2393932" y="50800"/>
                </a:lnTo>
                <a:lnTo>
                  <a:pt x="2347457" y="68580"/>
                </a:lnTo>
                <a:lnTo>
                  <a:pt x="2299393" y="90170"/>
                </a:lnTo>
                <a:lnTo>
                  <a:pt x="2252674" y="111760"/>
                </a:lnTo>
                <a:lnTo>
                  <a:pt x="2207157" y="135890"/>
                </a:lnTo>
                <a:lnTo>
                  <a:pt x="2162701" y="160020"/>
                </a:lnTo>
                <a:lnTo>
                  <a:pt x="2119164" y="185420"/>
                </a:lnTo>
                <a:lnTo>
                  <a:pt x="2034282" y="238760"/>
                </a:lnTo>
                <a:lnTo>
                  <a:pt x="1992652" y="266700"/>
                </a:lnTo>
                <a:lnTo>
                  <a:pt x="1951375" y="293370"/>
                </a:lnTo>
                <a:lnTo>
                  <a:pt x="1910309" y="321310"/>
                </a:lnTo>
                <a:lnTo>
                  <a:pt x="1869311" y="350520"/>
                </a:lnTo>
                <a:lnTo>
                  <a:pt x="1828239" y="378460"/>
                </a:lnTo>
                <a:lnTo>
                  <a:pt x="1786953" y="405130"/>
                </a:lnTo>
                <a:lnTo>
                  <a:pt x="1745311" y="433070"/>
                </a:lnTo>
                <a:lnTo>
                  <a:pt x="1660389" y="486410"/>
                </a:lnTo>
                <a:lnTo>
                  <a:pt x="1616826" y="511810"/>
                </a:lnTo>
                <a:lnTo>
                  <a:pt x="1571799" y="537210"/>
                </a:lnTo>
                <a:lnTo>
                  <a:pt x="1525684" y="561340"/>
                </a:lnTo>
                <a:lnTo>
                  <a:pt x="1478418" y="582930"/>
                </a:lnTo>
                <a:lnTo>
                  <a:pt x="1429936" y="603250"/>
                </a:lnTo>
                <a:lnTo>
                  <a:pt x="1380175" y="622300"/>
                </a:lnTo>
                <a:lnTo>
                  <a:pt x="1329069" y="638810"/>
                </a:lnTo>
                <a:lnTo>
                  <a:pt x="1276555" y="652780"/>
                </a:lnTo>
                <a:lnTo>
                  <a:pt x="1222568" y="664210"/>
                </a:lnTo>
                <a:lnTo>
                  <a:pt x="1173134" y="673100"/>
                </a:lnTo>
                <a:lnTo>
                  <a:pt x="1123453" y="679450"/>
                </a:lnTo>
                <a:lnTo>
                  <a:pt x="1073558" y="684530"/>
                </a:lnTo>
                <a:lnTo>
                  <a:pt x="973273" y="692150"/>
                </a:lnTo>
                <a:lnTo>
                  <a:pt x="922954" y="694690"/>
                </a:lnTo>
                <a:lnTo>
                  <a:pt x="872564" y="695960"/>
                </a:lnTo>
                <a:lnTo>
                  <a:pt x="771718" y="701040"/>
                </a:lnTo>
                <a:lnTo>
                  <a:pt x="719124" y="706120"/>
                </a:lnTo>
                <a:lnTo>
                  <a:pt x="668479" y="713740"/>
                </a:lnTo>
                <a:lnTo>
                  <a:pt x="619412" y="726440"/>
                </a:lnTo>
                <a:lnTo>
                  <a:pt x="571548" y="740410"/>
                </a:lnTo>
                <a:lnTo>
                  <a:pt x="524516" y="756920"/>
                </a:lnTo>
                <a:lnTo>
                  <a:pt x="477943" y="774700"/>
                </a:lnTo>
                <a:lnTo>
                  <a:pt x="431457" y="793750"/>
                </a:lnTo>
                <a:lnTo>
                  <a:pt x="384685" y="811530"/>
                </a:lnTo>
                <a:lnTo>
                  <a:pt x="247964" y="861060"/>
                </a:lnTo>
                <a:lnTo>
                  <a:pt x="168839" y="882650"/>
                </a:lnTo>
                <a:lnTo>
                  <a:pt x="133549" y="890270"/>
                </a:lnTo>
                <a:lnTo>
                  <a:pt x="97573" y="895350"/>
                </a:lnTo>
                <a:lnTo>
                  <a:pt x="363563" y="895350"/>
                </a:lnTo>
                <a:lnTo>
                  <a:pt x="467768" y="849630"/>
                </a:lnTo>
                <a:lnTo>
                  <a:pt x="517663" y="829310"/>
                </a:lnTo>
                <a:lnTo>
                  <a:pt x="568810" y="810260"/>
                </a:lnTo>
                <a:lnTo>
                  <a:pt x="571413" y="808990"/>
                </a:lnTo>
                <a:lnTo>
                  <a:pt x="1024893" y="808990"/>
                </a:lnTo>
                <a:lnTo>
                  <a:pt x="1043177" y="800100"/>
                </a:lnTo>
                <a:lnTo>
                  <a:pt x="1086441" y="786130"/>
                </a:lnTo>
                <a:lnTo>
                  <a:pt x="1133015" y="774700"/>
                </a:lnTo>
                <a:lnTo>
                  <a:pt x="1182126" y="768350"/>
                </a:lnTo>
                <a:lnTo>
                  <a:pt x="1233000" y="764540"/>
                </a:lnTo>
                <a:lnTo>
                  <a:pt x="1284863" y="763270"/>
                </a:lnTo>
                <a:lnTo>
                  <a:pt x="1531940" y="763270"/>
                </a:lnTo>
                <a:lnTo>
                  <a:pt x="1536372" y="762000"/>
                </a:lnTo>
                <a:lnTo>
                  <a:pt x="1673933" y="762000"/>
                </a:lnTo>
                <a:lnTo>
                  <a:pt x="1680406" y="755650"/>
                </a:lnTo>
                <a:lnTo>
                  <a:pt x="1691529" y="741680"/>
                </a:lnTo>
                <a:lnTo>
                  <a:pt x="1697883" y="725170"/>
                </a:lnTo>
                <a:lnTo>
                  <a:pt x="1699110" y="706120"/>
                </a:lnTo>
                <a:lnTo>
                  <a:pt x="1698226" y="695960"/>
                </a:lnTo>
                <a:lnTo>
                  <a:pt x="1697481" y="684530"/>
                </a:lnTo>
                <a:lnTo>
                  <a:pt x="1711058" y="621030"/>
                </a:lnTo>
                <a:lnTo>
                  <a:pt x="1732926" y="582930"/>
                </a:lnTo>
                <a:lnTo>
                  <a:pt x="1762110" y="547370"/>
                </a:lnTo>
                <a:lnTo>
                  <a:pt x="1796539" y="513080"/>
                </a:lnTo>
                <a:lnTo>
                  <a:pt x="1834146" y="482600"/>
                </a:lnTo>
                <a:lnTo>
                  <a:pt x="1872858" y="453390"/>
                </a:lnTo>
                <a:lnTo>
                  <a:pt x="1911734" y="425450"/>
                </a:lnTo>
                <a:lnTo>
                  <a:pt x="1951321" y="398780"/>
                </a:lnTo>
                <a:lnTo>
                  <a:pt x="1991569" y="370840"/>
                </a:lnTo>
                <a:lnTo>
                  <a:pt x="2073847" y="317500"/>
                </a:lnTo>
                <a:lnTo>
                  <a:pt x="2115776" y="292100"/>
                </a:lnTo>
                <a:lnTo>
                  <a:pt x="2158164" y="267970"/>
                </a:lnTo>
                <a:lnTo>
                  <a:pt x="2204881" y="242570"/>
                </a:lnTo>
                <a:lnTo>
                  <a:pt x="2252618" y="218440"/>
                </a:lnTo>
                <a:lnTo>
                  <a:pt x="2301238" y="195580"/>
                </a:lnTo>
                <a:lnTo>
                  <a:pt x="2400571" y="152400"/>
                </a:lnTo>
                <a:lnTo>
                  <a:pt x="2540256" y="96520"/>
                </a:lnTo>
                <a:lnTo>
                  <a:pt x="2586684" y="81280"/>
                </a:lnTo>
                <a:lnTo>
                  <a:pt x="2634459" y="73660"/>
                </a:lnTo>
                <a:lnTo>
                  <a:pt x="3107449" y="73660"/>
                </a:lnTo>
                <a:lnTo>
                  <a:pt x="3050154" y="54610"/>
                </a:lnTo>
                <a:lnTo>
                  <a:pt x="3003977" y="41910"/>
                </a:lnTo>
                <a:lnTo>
                  <a:pt x="2957556" y="30480"/>
                </a:lnTo>
                <a:lnTo>
                  <a:pt x="2910925" y="20320"/>
                </a:lnTo>
                <a:lnTo>
                  <a:pt x="2864118" y="12700"/>
                </a:lnTo>
                <a:lnTo>
                  <a:pt x="2817169" y="6350"/>
                </a:lnTo>
                <a:lnTo>
                  <a:pt x="2770114" y="2540"/>
                </a:lnTo>
                <a:lnTo>
                  <a:pt x="2722985" y="0"/>
                </a:lnTo>
                <a:close/>
              </a:path>
              <a:path w="4481195" h="1210310">
                <a:moveTo>
                  <a:pt x="1673933" y="762000"/>
                </a:moveTo>
                <a:lnTo>
                  <a:pt x="1536372" y="762000"/>
                </a:lnTo>
                <a:lnTo>
                  <a:pt x="1539229" y="765810"/>
                </a:lnTo>
                <a:lnTo>
                  <a:pt x="1537083" y="769620"/>
                </a:lnTo>
                <a:lnTo>
                  <a:pt x="1529387" y="781050"/>
                </a:lnTo>
                <a:lnTo>
                  <a:pt x="1523292" y="795020"/>
                </a:lnTo>
                <a:lnTo>
                  <a:pt x="1517543" y="807720"/>
                </a:lnTo>
                <a:lnTo>
                  <a:pt x="1510883" y="820420"/>
                </a:lnTo>
                <a:lnTo>
                  <a:pt x="1552767" y="815340"/>
                </a:lnTo>
                <a:lnTo>
                  <a:pt x="1594382" y="805180"/>
                </a:lnTo>
                <a:lnTo>
                  <a:pt x="1632745" y="789940"/>
                </a:lnTo>
                <a:lnTo>
                  <a:pt x="1664870" y="770890"/>
                </a:lnTo>
                <a:lnTo>
                  <a:pt x="1673933" y="762000"/>
                </a:lnTo>
                <a:close/>
              </a:path>
              <a:path w="4481195" h="1210310">
                <a:moveTo>
                  <a:pt x="1531940" y="763270"/>
                </a:moveTo>
                <a:lnTo>
                  <a:pt x="1336942" y="763270"/>
                </a:lnTo>
                <a:lnTo>
                  <a:pt x="1438651" y="764540"/>
                </a:lnTo>
                <a:lnTo>
                  <a:pt x="1486735" y="764540"/>
                </a:lnTo>
                <a:lnTo>
                  <a:pt x="1531940" y="763270"/>
                </a:lnTo>
                <a:close/>
              </a:path>
              <a:path w="4481195" h="1210310">
                <a:moveTo>
                  <a:pt x="3107449" y="73660"/>
                </a:moveTo>
                <a:lnTo>
                  <a:pt x="2634459" y="73660"/>
                </a:lnTo>
                <a:lnTo>
                  <a:pt x="2676984" y="82550"/>
                </a:lnTo>
                <a:lnTo>
                  <a:pt x="2696439" y="97790"/>
                </a:lnTo>
                <a:lnTo>
                  <a:pt x="2704197" y="118110"/>
                </a:lnTo>
                <a:lnTo>
                  <a:pt x="2703302" y="139700"/>
                </a:lnTo>
                <a:lnTo>
                  <a:pt x="2696796" y="160020"/>
                </a:lnTo>
                <a:lnTo>
                  <a:pt x="2677258" y="195580"/>
                </a:lnTo>
                <a:lnTo>
                  <a:pt x="2650956" y="228600"/>
                </a:lnTo>
                <a:lnTo>
                  <a:pt x="2619347" y="257810"/>
                </a:lnTo>
                <a:lnTo>
                  <a:pt x="2583893" y="285750"/>
                </a:lnTo>
                <a:lnTo>
                  <a:pt x="2502426" y="341630"/>
                </a:lnTo>
                <a:lnTo>
                  <a:pt x="2461654" y="370840"/>
                </a:lnTo>
                <a:lnTo>
                  <a:pt x="2421212" y="398780"/>
                </a:lnTo>
                <a:lnTo>
                  <a:pt x="2381364" y="427990"/>
                </a:lnTo>
                <a:lnTo>
                  <a:pt x="2342377" y="458470"/>
                </a:lnTo>
                <a:lnTo>
                  <a:pt x="2305706" y="487680"/>
                </a:lnTo>
                <a:lnTo>
                  <a:pt x="2270295" y="518160"/>
                </a:lnTo>
                <a:lnTo>
                  <a:pt x="2236077" y="549910"/>
                </a:lnTo>
                <a:lnTo>
                  <a:pt x="2202985" y="581660"/>
                </a:lnTo>
                <a:lnTo>
                  <a:pt x="2170953" y="614680"/>
                </a:lnTo>
                <a:lnTo>
                  <a:pt x="2142820" y="642620"/>
                </a:lnTo>
                <a:lnTo>
                  <a:pt x="2109369" y="680720"/>
                </a:lnTo>
                <a:lnTo>
                  <a:pt x="2091984" y="718820"/>
                </a:lnTo>
                <a:lnTo>
                  <a:pt x="2112050" y="748030"/>
                </a:lnTo>
                <a:lnTo>
                  <a:pt x="2159652" y="756920"/>
                </a:lnTo>
                <a:lnTo>
                  <a:pt x="2212917" y="749300"/>
                </a:lnTo>
                <a:lnTo>
                  <a:pt x="2265462" y="735330"/>
                </a:lnTo>
                <a:lnTo>
                  <a:pt x="2310907" y="720090"/>
                </a:lnTo>
                <a:lnTo>
                  <a:pt x="2358443" y="704850"/>
                </a:lnTo>
                <a:lnTo>
                  <a:pt x="2406085" y="692150"/>
                </a:lnTo>
                <a:lnTo>
                  <a:pt x="2454973" y="681990"/>
                </a:lnTo>
                <a:lnTo>
                  <a:pt x="2506245" y="675640"/>
                </a:lnTo>
                <a:lnTo>
                  <a:pt x="2558509" y="674370"/>
                </a:lnTo>
                <a:lnTo>
                  <a:pt x="4143891" y="674370"/>
                </a:lnTo>
                <a:lnTo>
                  <a:pt x="3902610" y="506730"/>
                </a:lnTo>
                <a:lnTo>
                  <a:pt x="3869496" y="485140"/>
                </a:lnTo>
                <a:lnTo>
                  <a:pt x="3835417" y="462280"/>
                </a:lnTo>
                <a:lnTo>
                  <a:pt x="3800407" y="439420"/>
                </a:lnTo>
                <a:lnTo>
                  <a:pt x="3764500" y="415290"/>
                </a:lnTo>
                <a:lnTo>
                  <a:pt x="3727730" y="391160"/>
                </a:lnTo>
                <a:lnTo>
                  <a:pt x="3690133" y="367030"/>
                </a:lnTo>
                <a:lnTo>
                  <a:pt x="3651742" y="342900"/>
                </a:lnTo>
                <a:lnTo>
                  <a:pt x="3612591" y="318770"/>
                </a:lnTo>
                <a:lnTo>
                  <a:pt x="3572716" y="294640"/>
                </a:lnTo>
                <a:lnTo>
                  <a:pt x="3532150" y="271780"/>
                </a:lnTo>
                <a:lnTo>
                  <a:pt x="3490927" y="247650"/>
                </a:lnTo>
                <a:lnTo>
                  <a:pt x="3449083" y="224790"/>
                </a:lnTo>
                <a:lnTo>
                  <a:pt x="3406650" y="203200"/>
                </a:lnTo>
                <a:lnTo>
                  <a:pt x="3363665" y="180340"/>
                </a:lnTo>
                <a:lnTo>
                  <a:pt x="3276171" y="139700"/>
                </a:lnTo>
                <a:lnTo>
                  <a:pt x="3231731" y="120650"/>
                </a:lnTo>
                <a:lnTo>
                  <a:pt x="3141637" y="85090"/>
                </a:lnTo>
                <a:lnTo>
                  <a:pt x="3107449" y="73660"/>
                </a:lnTo>
                <a:close/>
              </a:path>
            </a:pathLst>
          </a:custGeom>
          <a:solidFill>
            <a:srgbClr val="628A92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88665" y="1732271"/>
            <a:ext cx="5003800" cy="1270000"/>
          </a:xfrm>
          <a:custGeom>
            <a:avLst/>
            <a:gdLst/>
            <a:ahLst/>
            <a:cxnLst/>
            <a:rect l="l" t="t" r="r" b="b"/>
            <a:pathLst>
              <a:path w="5003800" h="1270000">
                <a:moveTo>
                  <a:pt x="5003337" y="1028700"/>
                </a:moveTo>
                <a:lnTo>
                  <a:pt x="4963499" y="1028700"/>
                </a:lnTo>
                <a:lnTo>
                  <a:pt x="4909733" y="1041400"/>
                </a:lnTo>
                <a:lnTo>
                  <a:pt x="4693929" y="1041400"/>
                </a:lnTo>
                <a:lnTo>
                  <a:pt x="4639741" y="1054100"/>
                </a:lnTo>
                <a:lnTo>
                  <a:pt x="4086664" y="1054100"/>
                </a:lnTo>
                <a:lnTo>
                  <a:pt x="4134886" y="1066800"/>
                </a:lnTo>
                <a:lnTo>
                  <a:pt x="4182500" y="1066800"/>
                </a:lnTo>
                <a:lnTo>
                  <a:pt x="4275353" y="1092200"/>
                </a:lnTo>
                <a:lnTo>
                  <a:pt x="4278909" y="1092200"/>
                </a:lnTo>
                <a:lnTo>
                  <a:pt x="4278909" y="1104900"/>
                </a:lnTo>
                <a:lnTo>
                  <a:pt x="4276750" y="1104900"/>
                </a:lnTo>
                <a:lnTo>
                  <a:pt x="4256456" y="1117600"/>
                </a:lnTo>
                <a:lnTo>
                  <a:pt x="4233159" y="1130300"/>
                </a:lnTo>
                <a:lnTo>
                  <a:pt x="4207454" y="1143000"/>
                </a:lnTo>
                <a:lnTo>
                  <a:pt x="4179938" y="1143000"/>
                </a:lnTo>
                <a:lnTo>
                  <a:pt x="4225060" y="1168400"/>
                </a:lnTo>
                <a:lnTo>
                  <a:pt x="4274112" y="1193800"/>
                </a:lnTo>
                <a:lnTo>
                  <a:pt x="4431004" y="1231900"/>
                </a:lnTo>
                <a:lnTo>
                  <a:pt x="4523230" y="1257300"/>
                </a:lnTo>
                <a:lnTo>
                  <a:pt x="4569424" y="1257300"/>
                </a:lnTo>
                <a:lnTo>
                  <a:pt x="4615873" y="1270000"/>
                </a:lnTo>
                <a:lnTo>
                  <a:pt x="5003337" y="1270000"/>
                </a:lnTo>
                <a:lnTo>
                  <a:pt x="5003337" y="1028700"/>
                </a:lnTo>
                <a:close/>
              </a:path>
              <a:path w="5003800" h="1270000">
                <a:moveTo>
                  <a:pt x="4588703" y="1041400"/>
                </a:moveTo>
                <a:lnTo>
                  <a:pt x="3672624" y="1041400"/>
                </a:lnTo>
                <a:lnTo>
                  <a:pt x="3727088" y="1054100"/>
                </a:lnTo>
                <a:lnTo>
                  <a:pt x="4639741" y="1054100"/>
                </a:lnTo>
                <a:lnTo>
                  <a:pt x="4588703" y="1041400"/>
                </a:lnTo>
                <a:close/>
              </a:path>
              <a:path w="5003800" h="1270000">
                <a:moveTo>
                  <a:pt x="3375868" y="850900"/>
                </a:moveTo>
                <a:lnTo>
                  <a:pt x="2676982" y="850900"/>
                </a:lnTo>
                <a:lnTo>
                  <a:pt x="2727550" y="863600"/>
                </a:lnTo>
                <a:lnTo>
                  <a:pt x="2778236" y="863600"/>
                </a:lnTo>
                <a:lnTo>
                  <a:pt x="2829002" y="876300"/>
                </a:lnTo>
                <a:lnTo>
                  <a:pt x="2879809" y="876300"/>
                </a:lnTo>
                <a:lnTo>
                  <a:pt x="2981398" y="889000"/>
                </a:lnTo>
                <a:lnTo>
                  <a:pt x="3082699" y="914400"/>
                </a:lnTo>
                <a:lnTo>
                  <a:pt x="3133147" y="914400"/>
                </a:lnTo>
                <a:lnTo>
                  <a:pt x="3183408" y="927100"/>
                </a:lnTo>
                <a:lnTo>
                  <a:pt x="3233446" y="927100"/>
                </a:lnTo>
                <a:lnTo>
                  <a:pt x="3526337" y="1003300"/>
                </a:lnTo>
                <a:lnTo>
                  <a:pt x="3574243" y="1028700"/>
                </a:lnTo>
                <a:lnTo>
                  <a:pt x="3622920" y="1041400"/>
                </a:lnTo>
                <a:lnTo>
                  <a:pt x="4384766" y="1041400"/>
                </a:lnTo>
                <a:lnTo>
                  <a:pt x="4333923" y="1028700"/>
                </a:lnTo>
                <a:lnTo>
                  <a:pt x="4283173" y="1028700"/>
                </a:lnTo>
                <a:lnTo>
                  <a:pt x="4232532" y="1016000"/>
                </a:lnTo>
                <a:lnTo>
                  <a:pt x="4182017" y="1016000"/>
                </a:lnTo>
                <a:lnTo>
                  <a:pt x="4131647" y="1003300"/>
                </a:lnTo>
                <a:lnTo>
                  <a:pt x="4081438" y="1003300"/>
                </a:lnTo>
                <a:lnTo>
                  <a:pt x="3981576" y="977900"/>
                </a:lnTo>
                <a:lnTo>
                  <a:pt x="3931958" y="977900"/>
                </a:lnTo>
                <a:lnTo>
                  <a:pt x="3778490" y="939800"/>
                </a:lnTo>
                <a:lnTo>
                  <a:pt x="3727539" y="939800"/>
                </a:lnTo>
                <a:lnTo>
                  <a:pt x="3375868" y="850900"/>
                </a:lnTo>
                <a:close/>
              </a:path>
              <a:path w="5003800" h="1270000">
                <a:moveTo>
                  <a:pt x="2110150" y="317500"/>
                </a:moveTo>
                <a:lnTo>
                  <a:pt x="1915985" y="317500"/>
                </a:lnTo>
                <a:lnTo>
                  <a:pt x="1940180" y="330200"/>
                </a:lnTo>
                <a:lnTo>
                  <a:pt x="1963305" y="330200"/>
                </a:lnTo>
                <a:lnTo>
                  <a:pt x="2012429" y="355600"/>
                </a:lnTo>
                <a:lnTo>
                  <a:pt x="2055722" y="381000"/>
                </a:lnTo>
                <a:lnTo>
                  <a:pt x="2094745" y="419100"/>
                </a:lnTo>
                <a:lnTo>
                  <a:pt x="2131060" y="444500"/>
                </a:lnTo>
                <a:lnTo>
                  <a:pt x="2149876" y="469900"/>
                </a:lnTo>
                <a:lnTo>
                  <a:pt x="2169177" y="482600"/>
                </a:lnTo>
                <a:lnTo>
                  <a:pt x="2189704" y="508000"/>
                </a:lnTo>
                <a:lnTo>
                  <a:pt x="2212200" y="520700"/>
                </a:lnTo>
                <a:lnTo>
                  <a:pt x="2237536" y="533400"/>
                </a:lnTo>
                <a:lnTo>
                  <a:pt x="2289860" y="558800"/>
                </a:lnTo>
                <a:lnTo>
                  <a:pt x="2315438" y="571500"/>
                </a:lnTo>
                <a:lnTo>
                  <a:pt x="2358439" y="609600"/>
                </a:lnTo>
                <a:lnTo>
                  <a:pt x="2383153" y="660400"/>
                </a:lnTo>
                <a:lnTo>
                  <a:pt x="2398482" y="698500"/>
                </a:lnTo>
                <a:lnTo>
                  <a:pt x="2413330" y="749300"/>
                </a:lnTo>
                <a:lnTo>
                  <a:pt x="2430672" y="787400"/>
                </a:lnTo>
                <a:lnTo>
                  <a:pt x="2453769" y="825500"/>
                </a:lnTo>
                <a:lnTo>
                  <a:pt x="2483345" y="850900"/>
                </a:lnTo>
                <a:lnTo>
                  <a:pt x="2520128" y="876300"/>
                </a:lnTo>
                <a:lnTo>
                  <a:pt x="2564841" y="901700"/>
                </a:lnTo>
                <a:lnTo>
                  <a:pt x="2614869" y="927100"/>
                </a:lnTo>
                <a:lnTo>
                  <a:pt x="2717379" y="952500"/>
                </a:lnTo>
                <a:lnTo>
                  <a:pt x="2768015" y="977900"/>
                </a:lnTo>
                <a:lnTo>
                  <a:pt x="2764002" y="952500"/>
                </a:lnTo>
                <a:lnTo>
                  <a:pt x="2750299" y="939800"/>
                </a:lnTo>
                <a:lnTo>
                  <a:pt x="2731443" y="927100"/>
                </a:lnTo>
                <a:lnTo>
                  <a:pt x="2711970" y="914400"/>
                </a:lnTo>
                <a:lnTo>
                  <a:pt x="2695487" y="901700"/>
                </a:lnTo>
                <a:lnTo>
                  <a:pt x="2681943" y="889000"/>
                </a:lnTo>
                <a:lnTo>
                  <a:pt x="2671992" y="876300"/>
                </a:lnTo>
                <a:lnTo>
                  <a:pt x="2666288" y="850900"/>
                </a:lnTo>
                <a:lnTo>
                  <a:pt x="3375868" y="850900"/>
                </a:lnTo>
                <a:lnTo>
                  <a:pt x="3326587" y="838200"/>
                </a:lnTo>
                <a:lnTo>
                  <a:pt x="3277607" y="812800"/>
                </a:lnTo>
                <a:lnTo>
                  <a:pt x="3228949" y="800100"/>
                </a:lnTo>
                <a:lnTo>
                  <a:pt x="3135940" y="774700"/>
                </a:lnTo>
                <a:lnTo>
                  <a:pt x="3090305" y="749300"/>
                </a:lnTo>
                <a:lnTo>
                  <a:pt x="3000352" y="723900"/>
                </a:lnTo>
                <a:lnTo>
                  <a:pt x="2955867" y="698500"/>
                </a:lnTo>
                <a:lnTo>
                  <a:pt x="2911598" y="685800"/>
                </a:lnTo>
                <a:lnTo>
                  <a:pt x="2867460" y="660400"/>
                </a:lnTo>
                <a:lnTo>
                  <a:pt x="2823369" y="647700"/>
                </a:lnTo>
                <a:lnTo>
                  <a:pt x="2779242" y="622300"/>
                </a:lnTo>
                <a:lnTo>
                  <a:pt x="2731259" y="596900"/>
                </a:lnTo>
                <a:lnTo>
                  <a:pt x="2683317" y="584200"/>
                </a:lnTo>
                <a:lnTo>
                  <a:pt x="2587552" y="533400"/>
                </a:lnTo>
                <a:lnTo>
                  <a:pt x="2539731" y="520700"/>
                </a:lnTo>
                <a:lnTo>
                  <a:pt x="2396516" y="444500"/>
                </a:lnTo>
                <a:lnTo>
                  <a:pt x="2348861" y="431800"/>
                </a:lnTo>
                <a:lnTo>
                  <a:pt x="2253678" y="381000"/>
                </a:lnTo>
                <a:lnTo>
                  <a:pt x="2205815" y="368300"/>
                </a:lnTo>
                <a:lnTo>
                  <a:pt x="2110150" y="317500"/>
                </a:lnTo>
                <a:close/>
              </a:path>
              <a:path w="5003800" h="1270000">
                <a:moveTo>
                  <a:pt x="1361764" y="0"/>
                </a:moveTo>
                <a:lnTo>
                  <a:pt x="1156346" y="0"/>
                </a:lnTo>
                <a:lnTo>
                  <a:pt x="1107255" y="12700"/>
                </a:lnTo>
                <a:lnTo>
                  <a:pt x="966103" y="50800"/>
                </a:lnTo>
                <a:lnTo>
                  <a:pt x="920828" y="76200"/>
                </a:lnTo>
                <a:lnTo>
                  <a:pt x="876310" y="88900"/>
                </a:lnTo>
                <a:lnTo>
                  <a:pt x="832470" y="114300"/>
                </a:lnTo>
                <a:lnTo>
                  <a:pt x="789228" y="127000"/>
                </a:lnTo>
                <a:lnTo>
                  <a:pt x="746506" y="152400"/>
                </a:lnTo>
                <a:lnTo>
                  <a:pt x="699567" y="177800"/>
                </a:lnTo>
                <a:lnTo>
                  <a:pt x="652274" y="190500"/>
                </a:lnTo>
                <a:lnTo>
                  <a:pt x="555684" y="241300"/>
                </a:lnTo>
                <a:lnTo>
                  <a:pt x="505917" y="266700"/>
                </a:lnTo>
                <a:lnTo>
                  <a:pt x="412547" y="292100"/>
                </a:lnTo>
                <a:lnTo>
                  <a:pt x="366043" y="317500"/>
                </a:lnTo>
                <a:lnTo>
                  <a:pt x="273532" y="342900"/>
                </a:lnTo>
                <a:lnTo>
                  <a:pt x="227433" y="368300"/>
                </a:lnTo>
                <a:lnTo>
                  <a:pt x="135737" y="393700"/>
                </a:lnTo>
                <a:lnTo>
                  <a:pt x="90214" y="419100"/>
                </a:lnTo>
                <a:lnTo>
                  <a:pt x="44956" y="431800"/>
                </a:lnTo>
                <a:lnTo>
                  <a:pt x="0" y="457200"/>
                </a:lnTo>
                <a:lnTo>
                  <a:pt x="47829" y="457200"/>
                </a:lnTo>
                <a:lnTo>
                  <a:pt x="63500" y="444500"/>
                </a:lnTo>
                <a:lnTo>
                  <a:pt x="96560" y="444500"/>
                </a:lnTo>
                <a:lnTo>
                  <a:pt x="192481" y="406400"/>
                </a:lnTo>
                <a:lnTo>
                  <a:pt x="369482" y="355600"/>
                </a:lnTo>
                <a:lnTo>
                  <a:pt x="416128" y="342900"/>
                </a:lnTo>
                <a:lnTo>
                  <a:pt x="890181" y="342900"/>
                </a:lnTo>
                <a:lnTo>
                  <a:pt x="923054" y="317500"/>
                </a:lnTo>
                <a:lnTo>
                  <a:pt x="948778" y="292100"/>
                </a:lnTo>
                <a:lnTo>
                  <a:pt x="970512" y="266700"/>
                </a:lnTo>
                <a:lnTo>
                  <a:pt x="991412" y="228600"/>
                </a:lnTo>
                <a:lnTo>
                  <a:pt x="1013335" y="203200"/>
                </a:lnTo>
                <a:lnTo>
                  <a:pt x="1038590" y="177800"/>
                </a:lnTo>
                <a:lnTo>
                  <a:pt x="1068268" y="165100"/>
                </a:lnTo>
                <a:lnTo>
                  <a:pt x="1103464" y="139700"/>
                </a:lnTo>
                <a:lnTo>
                  <a:pt x="1207133" y="139700"/>
                </a:lnTo>
                <a:lnTo>
                  <a:pt x="1219068" y="127000"/>
                </a:lnTo>
                <a:lnTo>
                  <a:pt x="1706113" y="127000"/>
                </a:lnTo>
                <a:lnTo>
                  <a:pt x="1684226" y="114300"/>
                </a:lnTo>
                <a:lnTo>
                  <a:pt x="1640184" y="101600"/>
                </a:lnTo>
                <a:lnTo>
                  <a:pt x="1595721" y="76200"/>
                </a:lnTo>
                <a:lnTo>
                  <a:pt x="1550686" y="63500"/>
                </a:lnTo>
                <a:lnTo>
                  <a:pt x="1504925" y="38100"/>
                </a:lnTo>
                <a:lnTo>
                  <a:pt x="1361764" y="0"/>
                </a:lnTo>
                <a:close/>
              </a:path>
              <a:path w="5003800" h="1270000">
                <a:moveTo>
                  <a:pt x="1706113" y="127000"/>
                </a:moveTo>
                <a:lnTo>
                  <a:pt x="1219068" y="127000"/>
                </a:lnTo>
                <a:lnTo>
                  <a:pt x="1230986" y="139700"/>
                </a:lnTo>
                <a:lnTo>
                  <a:pt x="1243253" y="139700"/>
                </a:lnTo>
                <a:lnTo>
                  <a:pt x="1276677" y="152400"/>
                </a:lnTo>
                <a:lnTo>
                  <a:pt x="1304404" y="177800"/>
                </a:lnTo>
                <a:lnTo>
                  <a:pt x="1328293" y="215900"/>
                </a:lnTo>
                <a:lnTo>
                  <a:pt x="1350200" y="241300"/>
                </a:lnTo>
                <a:lnTo>
                  <a:pt x="1377735" y="266700"/>
                </a:lnTo>
                <a:lnTo>
                  <a:pt x="1409433" y="292100"/>
                </a:lnTo>
                <a:lnTo>
                  <a:pt x="1442940" y="317500"/>
                </a:lnTo>
                <a:lnTo>
                  <a:pt x="1475905" y="342900"/>
                </a:lnTo>
                <a:lnTo>
                  <a:pt x="1508289" y="368300"/>
                </a:lnTo>
                <a:lnTo>
                  <a:pt x="1547233" y="393700"/>
                </a:lnTo>
                <a:lnTo>
                  <a:pt x="1590346" y="406400"/>
                </a:lnTo>
                <a:lnTo>
                  <a:pt x="1635239" y="419100"/>
                </a:lnTo>
                <a:lnTo>
                  <a:pt x="1625657" y="393700"/>
                </a:lnTo>
                <a:lnTo>
                  <a:pt x="1623564" y="368300"/>
                </a:lnTo>
                <a:lnTo>
                  <a:pt x="1633478" y="355600"/>
                </a:lnTo>
                <a:lnTo>
                  <a:pt x="1659915" y="342900"/>
                </a:lnTo>
                <a:lnTo>
                  <a:pt x="1783109" y="342900"/>
                </a:lnTo>
                <a:lnTo>
                  <a:pt x="1821294" y="330200"/>
                </a:lnTo>
                <a:lnTo>
                  <a:pt x="1831993" y="330200"/>
                </a:lnTo>
                <a:lnTo>
                  <a:pt x="1842469" y="317500"/>
                </a:lnTo>
                <a:lnTo>
                  <a:pt x="2110150" y="317500"/>
                </a:lnTo>
                <a:lnTo>
                  <a:pt x="2062318" y="292100"/>
                </a:lnTo>
                <a:lnTo>
                  <a:pt x="2014515" y="279400"/>
                </a:lnTo>
                <a:lnTo>
                  <a:pt x="1918954" y="228600"/>
                </a:lnTo>
                <a:lnTo>
                  <a:pt x="1823450" y="190500"/>
                </a:lnTo>
                <a:lnTo>
                  <a:pt x="1728000" y="139700"/>
                </a:lnTo>
                <a:lnTo>
                  <a:pt x="1706113" y="127000"/>
                </a:lnTo>
                <a:close/>
              </a:path>
              <a:path w="5003800" h="1270000">
                <a:moveTo>
                  <a:pt x="455891" y="368300"/>
                </a:moveTo>
                <a:lnTo>
                  <a:pt x="400056" y="368300"/>
                </a:lnTo>
                <a:lnTo>
                  <a:pt x="392264" y="381000"/>
                </a:lnTo>
                <a:lnTo>
                  <a:pt x="424889" y="381000"/>
                </a:lnTo>
                <a:lnTo>
                  <a:pt x="455891" y="368300"/>
                </a:lnTo>
                <a:close/>
              </a:path>
              <a:path w="5003800" h="1270000">
                <a:moveTo>
                  <a:pt x="544464" y="342900"/>
                </a:moveTo>
                <a:lnTo>
                  <a:pt x="423189" y="342900"/>
                </a:lnTo>
                <a:lnTo>
                  <a:pt x="415033" y="355600"/>
                </a:lnTo>
                <a:lnTo>
                  <a:pt x="407484" y="368300"/>
                </a:lnTo>
                <a:lnTo>
                  <a:pt x="486408" y="368300"/>
                </a:lnTo>
                <a:lnTo>
                  <a:pt x="517575" y="355600"/>
                </a:lnTo>
                <a:lnTo>
                  <a:pt x="544464" y="342900"/>
                </a:lnTo>
                <a:close/>
              </a:path>
              <a:path w="5003800" h="1270000">
                <a:moveTo>
                  <a:pt x="890181" y="342900"/>
                </a:moveTo>
                <a:lnTo>
                  <a:pt x="626046" y="342900"/>
                </a:lnTo>
                <a:lnTo>
                  <a:pt x="679144" y="355600"/>
                </a:lnTo>
                <a:lnTo>
                  <a:pt x="733588" y="355600"/>
                </a:lnTo>
                <a:lnTo>
                  <a:pt x="787897" y="368300"/>
                </a:lnTo>
                <a:lnTo>
                  <a:pt x="840588" y="355600"/>
                </a:lnTo>
                <a:lnTo>
                  <a:pt x="890181" y="342900"/>
                </a:lnTo>
                <a:close/>
              </a:path>
              <a:path w="5003800" h="1270000">
                <a:moveTo>
                  <a:pt x="1194816" y="139700"/>
                </a:moveTo>
                <a:lnTo>
                  <a:pt x="1114158" y="139700"/>
                </a:lnTo>
                <a:lnTo>
                  <a:pt x="1137139" y="152400"/>
                </a:lnTo>
                <a:lnTo>
                  <a:pt x="1173871" y="152400"/>
                </a:lnTo>
                <a:lnTo>
                  <a:pt x="1194816" y="139700"/>
                </a:lnTo>
                <a:close/>
              </a:path>
            </a:pathLst>
          </a:custGeom>
          <a:solidFill>
            <a:srgbClr val="628A92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154112"/>
            <a:ext cx="10692003" cy="3347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3305416"/>
            <a:ext cx="10692002" cy="11962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62592" y="3339185"/>
            <a:ext cx="7429410" cy="11493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62591" y="3339210"/>
            <a:ext cx="7429410" cy="11495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3305416"/>
            <a:ext cx="10692002" cy="11962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3306622"/>
            <a:ext cx="10692003" cy="11950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3499440"/>
            <a:ext cx="850225" cy="5569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234997"/>
            <a:ext cx="5737097" cy="266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75585" y="3349802"/>
            <a:ext cx="7916417" cy="11518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46066" y="4402833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934" y="14630"/>
                </a:moveTo>
                <a:lnTo>
                  <a:pt x="19596" y="14630"/>
                </a:lnTo>
                <a:lnTo>
                  <a:pt x="20307" y="16751"/>
                </a:lnTo>
                <a:lnTo>
                  <a:pt x="29857" y="20561"/>
                </a:lnTo>
                <a:lnTo>
                  <a:pt x="38823" y="16624"/>
                </a:lnTo>
                <a:lnTo>
                  <a:pt x="35934" y="14630"/>
                </a:lnTo>
                <a:close/>
              </a:path>
              <a:path w="46990" h="20954">
                <a:moveTo>
                  <a:pt x="3949" y="4876"/>
                </a:moveTo>
                <a:lnTo>
                  <a:pt x="1193" y="8166"/>
                </a:lnTo>
                <a:lnTo>
                  <a:pt x="0" y="9296"/>
                </a:lnTo>
                <a:lnTo>
                  <a:pt x="8750" y="10210"/>
                </a:lnTo>
                <a:lnTo>
                  <a:pt x="11175" y="10972"/>
                </a:lnTo>
                <a:lnTo>
                  <a:pt x="8788" y="11518"/>
                </a:lnTo>
                <a:lnTo>
                  <a:pt x="431" y="12331"/>
                </a:lnTo>
                <a:lnTo>
                  <a:pt x="1396" y="13589"/>
                </a:lnTo>
                <a:lnTo>
                  <a:pt x="3835" y="17348"/>
                </a:lnTo>
                <a:lnTo>
                  <a:pt x="13931" y="15760"/>
                </a:lnTo>
                <a:lnTo>
                  <a:pt x="19596" y="14630"/>
                </a:lnTo>
                <a:lnTo>
                  <a:pt x="35934" y="14630"/>
                </a:lnTo>
                <a:lnTo>
                  <a:pt x="35750" y="14503"/>
                </a:lnTo>
                <a:lnTo>
                  <a:pt x="32600" y="13233"/>
                </a:lnTo>
                <a:lnTo>
                  <a:pt x="40130" y="13233"/>
                </a:lnTo>
                <a:lnTo>
                  <a:pt x="46647" y="12839"/>
                </a:lnTo>
                <a:lnTo>
                  <a:pt x="46021" y="9296"/>
                </a:lnTo>
                <a:lnTo>
                  <a:pt x="45515" y="6959"/>
                </a:lnTo>
                <a:lnTo>
                  <a:pt x="20307" y="6959"/>
                </a:lnTo>
                <a:lnTo>
                  <a:pt x="15011" y="6553"/>
                </a:lnTo>
                <a:lnTo>
                  <a:pt x="3949" y="4876"/>
                </a:lnTo>
                <a:close/>
              </a:path>
              <a:path w="46990" h="20954">
                <a:moveTo>
                  <a:pt x="40130" y="13233"/>
                </a:moveTo>
                <a:lnTo>
                  <a:pt x="32600" y="13233"/>
                </a:lnTo>
                <a:lnTo>
                  <a:pt x="38658" y="13322"/>
                </a:lnTo>
                <a:lnTo>
                  <a:pt x="40130" y="13233"/>
                </a:lnTo>
                <a:close/>
              </a:path>
              <a:path w="46990" h="20954">
                <a:moveTo>
                  <a:pt x="27216" y="0"/>
                </a:moveTo>
                <a:lnTo>
                  <a:pt x="22732" y="4457"/>
                </a:lnTo>
                <a:lnTo>
                  <a:pt x="20307" y="6959"/>
                </a:lnTo>
                <a:lnTo>
                  <a:pt x="45515" y="6959"/>
                </a:lnTo>
                <a:lnTo>
                  <a:pt x="45474" y="6769"/>
                </a:lnTo>
                <a:lnTo>
                  <a:pt x="33312" y="6769"/>
                </a:lnTo>
                <a:lnTo>
                  <a:pt x="35750" y="5232"/>
                </a:lnTo>
                <a:lnTo>
                  <a:pt x="37096" y="3213"/>
                </a:lnTo>
                <a:lnTo>
                  <a:pt x="33794" y="2209"/>
                </a:lnTo>
                <a:lnTo>
                  <a:pt x="27216" y="0"/>
                </a:lnTo>
                <a:close/>
              </a:path>
              <a:path w="46990" h="20954">
                <a:moveTo>
                  <a:pt x="45300" y="5969"/>
                </a:moveTo>
                <a:lnTo>
                  <a:pt x="33312" y="6769"/>
                </a:lnTo>
                <a:lnTo>
                  <a:pt x="45474" y="6769"/>
                </a:lnTo>
                <a:lnTo>
                  <a:pt x="45300" y="596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80967" y="4256926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811" y="9220"/>
                </a:moveTo>
                <a:lnTo>
                  <a:pt x="12369" y="9220"/>
                </a:lnTo>
                <a:lnTo>
                  <a:pt x="12852" y="10528"/>
                </a:lnTo>
                <a:lnTo>
                  <a:pt x="18732" y="12928"/>
                </a:lnTo>
                <a:lnTo>
                  <a:pt x="22555" y="11303"/>
                </a:lnTo>
                <a:lnTo>
                  <a:pt x="24511" y="10401"/>
                </a:lnTo>
                <a:lnTo>
                  <a:pt x="22811" y="9220"/>
                </a:lnTo>
                <a:close/>
              </a:path>
              <a:path w="29845" h="13335">
                <a:moveTo>
                  <a:pt x="2425" y="2997"/>
                </a:moveTo>
                <a:lnTo>
                  <a:pt x="0" y="5880"/>
                </a:lnTo>
                <a:lnTo>
                  <a:pt x="5461" y="6426"/>
                </a:lnTo>
                <a:lnTo>
                  <a:pt x="7112" y="6870"/>
                </a:lnTo>
                <a:lnTo>
                  <a:pt x="5613" y="7099"/>
                </a:lnTo>
                <a:lnTo>
                  <a:pt x="203" y="7785"/>
                </a:lnTo>
                <a:lnTo>
                  <a:pt x="749" y="8496"/>
                </a:lnTo>
                <a:lnTo>
                  <a:pt x="2425" y="10858"/>
                </a:lnTo>
                <a:lnTo>
                  <a:pt x="8851" y="9906"/>
                </a:lnTo>
                <a:lnTo>
                  <a:pt x="12369" y="9220"/>
                </a:lnTo>
                <a:lnTo>
                  <a:pt x="22811" y="9220"/>
                </a:lnTo>
                <a:lnTo>
                  <a:pt x="22555" y="9042"/>
                </a:lnTo>
                <a:lnTo>
                  <a:pt x="20510" y="8229"/>
                </a:lnTo>
                <a:lnTo>
                  <a:pt x="24396" y="8229"/>
                </a:lnTo>
                <a:lnTo>
                  <a:pt x="29311" y="8089"/>
                </a:lnTo>
                <a:lnTo>
                  <a:pt x="29028" y="5880"/>
                </a:lnTo>
                <a:lnTo>
                  <a:pt x="28731" y="4292"/>
                </a:lnTo>
                <a:lnTo>
                  <a:pt x="12852" y="4292"/>
                </a:lnTo>
                <a:lnTo>
                  <a:pt x="9436" y="4076"/>
                </a:lnTo>
                <a:lnTo>
                  <a:pt x="2425" y="2997"/>
                </a:lnTo>
                <a:close/>
              </a:path>
              <a:path w="29845" h="13335">
                <a:moveTo>
                  <a:pt x="17056" y="0"/>
                </a:moveTo>
                <a:lnTo>
                  <a:pt x="14363" y="2768"/>
                </a:lnTo>
                <a:lnTo>
                  <a:pt x="12852" y="4292"/>
                </a:lnTo>
                <a:lnTo>
                  <a:pt x="28731" y="4292"/>
                </a:lnTo>
                <a:lnTo>
                  <a:pt x="21107" y="4254"/>
                </a:lnTo>
                <a:lnTo>
                  <a:pt x="22555" y="3263"/>
                </a:lnTo>
                <a:lnTo>
                  <a:pt x="23317" y="2032"/>
                </a:lnTo>
                <a:lnTo>
                  <a:pt x="21374" y="1320"/>
                </a:lnTo>
                <a:lnTo>
                  <a:pt x="17056" y="0"/>
                </a:lnTo>
                <a:close/>
              </a:path>
              <a:path w="29845" h="13335">
                <a:moveTo>
                  <a:pt x="28613" y="3657"/>
                </a:moveTo>
                <a:lnTo>
                  <a:pt x="24726" y="3797"/>
                </a:lnTo>
                <a:lnTo>
                  <a:pt x="21107" y="4254"/>
                </a:lnTo>
                <a:lnTo>
                  <a:pt x="28724" y="4254"/>
                </a:lnTo>
                <a:lnTo>
                  <a:pt x="28613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94141" y="4421889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51" y="10718"/>
                </a:moveTo>
                <a:lnTo>
                  <a:pt x="14363" y="10718"/>
                </a:lnTo>
                <a:lnTo>
                  <a:pt x="15062" y="12293"/>
                </a:lnTo>
                <a:lnTo>
                  <a:pt x="22250" y="14909"/>
                </a:lnTo>
                <a:lnTo>
                  <a:pt x="26238" y="12979"/>
                </a:lnTo>
                <a:lnTo>
                  <a:pt x="28498" y="11798"/>
                </a:lnTo>
                <a:lnTo>
                  <a:pt x="26751" y="10718"/>
                </a:lnTo>
                <a:close/>
              </a:path>
              <a:path w="34290" h="15239">
                <a:moveTo>
                  <a:pt x="2743" y="3759"/>
                </a:moveTo>
                <a:lnTo>
                  <a:pt x="749" y="6146"/>
                </a:lnTo>
                <a:lnTo>
                  <a:pt x="0" y="7150"/>
                </a:lnTo>
                <a:lnTo>
                  <a:pt x="6261" y="7683"/>
                </a:lnTo>
                <a:lnTo>
                  <a:pt x="8039" y="8089"/>
                </a:lnTo>
                <a:lnTo>
                  <a:pt x="6629" y="8547"/>
                </a:lnTo>
                <a:lnTo>
                  <a:pt x="381" y="9270"/>
                </a:lnTo>
                <a:lnTo>
                  <a:pt x="3022" y="12979"/>
                </a:lnTo>
                <a:lnTo>
                  <a:pt x="10363" y="11607"/>
                </a:lnTo>
                <a:lnTo>
                  <a:pt x="14363" y="10718"/>
                </a:lnTo>
                <a:lnTo>
                  <a:pt x="26751" y="10718"/>
                </a:lnTo>
                <a:lnTo>
                  <a:pt x="26238" y="10401"/>
                </a:lnTo>
                <a:lnTo>
                  <a:pt x="23863" y="9486"/>
                </a:lnTo>
                <a:lnTo>
                  <a:pt x="28498" y="9448"/>
                </a:lnTo>
                <a:lnTo>
                  <a:pt x="34226" y="8991"/>
                </a:lnTo>
                <a:lnTo>
                  <a:pt x="33693" y="6553"/>
                </a:lnTo>
                <a:lnTo>
                  <a:pt x="33274" y="5067"/>
                </a:lnTo>
                <a:lnTo>
                  <a:pt x="14681" y="5067"/>
                </a:lnTo>
                <a:lnTo>
                  <a:pt x="10680" y="4927"/>
                </a:lnTo>
                <a:lnTo>
                  <a:pt x="2743" y="3759"/>
                </a:lnTo>
                <a:close/>
              </a:path>
              <a:path w="34290" h="15239">
                <a:moveTo>
                  <a:pt x="19659" y="0"/>
                </a:moveTo>
                <a:lnTo>
                  <a:pt x="16408" y="3213"/>
                </a:lnTo>
                <a:lnTo>
                  <a:pt x="14681" y="5067"/>
                </a:lnTo>
                <a:lnTo>
                  <a:pt x="33274" y="5067"/>
                </a:lnTo>
                <a:lnTo>
                  <a:pt x="33185" y="4749"/>
                </a:lnTo>
                <a:lnTo>
                  <a:pt x="24345" y="4749"/>
                </a:lnTo>
                <a:lnTo>
                  <a:pt x="25920" y="3632"/>
                </a:lnTo>
                <a:lnTo>
                  <a:pt x="26835" y="2120"/>
                </a:lnTo>
                <a:lnTo>
                  <a:pt x="24345" y="1511"/>
                </a:lnTo>
                <a:lnTo>
                  <a:pt x="19659" y="0"/>
                </a:lnTo>
                <a:close/>
              </a:path>
              <a:path w="34290" h="15239">
                <a:moveTo>
                  <a:pt x="32981" y="4025"/>
                </a:moveTo>
                <a:lnTo>
                  <a:pt x="28498" y="4254"/>
                </a:lnTo>
                <a:lnTo>
                  <a:pt x="24345" y="4749"/>
                </a:lnTo>
                <a:lnTo>
                  <a:pt x="33185" y="4749"/>
                </a:lnTo>
                <a:lnTo>
                  <a:pt x="32981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56908" y="4123288"/>
            <a:ext cx="34925" cy="15240"/>
          </a:xfrm>
          <a:custGeom>
            <a:avLst/>
            <a:gdLst/>
            <a:ahLst/>
            <a:cxnLst/>
            <a:rect l="l" t="t" r="r" b="b"/>
            <a:pathLst>
              <a:path w="34925" h="15239">
                <a:moveTo>
                  <a:pt x="26931" y="10744"/>
                </a:moveTo>
                <a:lnTo>
                  <a:pt x="14516" y="10744"/>
                </a:lnTo>
                <a:lnTo>
                  <a:pt x="15163" y="12369"/>
                </a:lnTo>
                <a:lnTo>
                  <a:pt x="22136" y="14897"/>
                </a:lnTo>
                <a:lnTo>
                  <a:pt x="26339" y="12915"/>
                </a:lnTo>
                <a:lnTo>
                  <a:pt x="28663" y="11785"/>
                </a:lnTo>
                <a:lnTo>
                  <a:pt x="26931" y="10744"/>
                </a:lnTo>
                <a:close/>
              </a:path>
              <a:path w="34925" h="15239">
                <a:moveTo>
                  <a:pt x="2527" y="3733"/>
                </a:moveTo>
                <a:lnTo>
                  <a:pt x="914" y="6235"/>
                </a:lnTo>
                <a:lnTo>
                  <a:pt x="0" y="7226"/>
                </a:lnTo>
                <a:lnTo>
                  <a:pt x="6477" y="7670"/>
                </a:lnTo>
                <a:lnTo>
                  <a:pt x="8140" y="8166"/>
                </a:lnTo>
                <a:lnTo>
                  <a:pt x="6578" y="8572"/>
                </a:lnTo>
                <a:lnTo>
                  <a:pt x="482" y="9347"/>
                </a:lnTo>
                <a:lnTo>
                  <a:pt x="1168" y="10388"/>
                </a:lnTo>
                <a:lnTo>
                  <a:pt x="3009" y="12915"/>
                </a:lnTo>
                <a:lnTo>
                  <a:pt x="10350" y="11696"/>
                </a:lnTo>
                <a:lnTo>
                  <a:pt x="14516" y="10744"/>
                </a:lnTo>
                <a:lnTo>
                  <a:pt x="26931" y="10744"/>
                </a:lnTo>
                <a:lnTo>
                  <a:pt x="26339" y="10388"/>
                </a:lnTo>
                <a:lnTo>
                  <a:pt x="23914" y="9486"/>
                </a:lnTo>
                <a:lnTo>
                  <a:pt x="28562" y="9486"/>
                </a:lnTo>
                <a:lnTo>
                  <a:pt x="34328" y="8991"/>
                </a:lnTo>
                <a:lnTo>
                  <a:pt x="33651" y="6235"/>
                </a:lnTo>
                <a:lnTo>
                  <a:pt x="33403" y="5143"/>
                </a:lnTo>
                <a:lnTo>
                  <a:pt x="14897" y="5143"/>
                </a:lnTo>
                <a:lnTo>
                  <a:pt x="10782" y="4914"/>
                </a:lnTo>
                <a:lnTo>
                  <a:pt x="2527" y="3733"/>
                </a:lnTo>
                <a:close/>
              </a:path>
              <a:path w="34925" h="15239">
                <a:moveTo>
                  <a:pt x="19710" y="0"/>
                </a:moveTo>
                <a:lnTo>
                  <a:pt x="16471" y="3200"/>
                </a:lnTo>
                <a:lnTo>
                  <a:pt x="14897" y="5143"/>
                </a:lnTo>
                <a:lnTo>
                  <a:pt x="33403" y="5143"/>
                </a:lnTo>
                <a:lnTo>
                  <a:pt x="33314" y="4749"/>
                </a:lnTo>
                <a:lnTo>
                  <a:pt x="24396" y="4749"/>
                </a:lnTo>
                <a:lnTo>
                  <a:pt x="26073" y="3619"/>
                </a:lnTo>
                <a:lnTo>
                  <a:pt x="26936" y="2120"/>
                </a:lnTo>
                <a:lnTo>
                  <a:pt x="24549" y="1485"/>
                </a:lnTo>
                <a:lnTo>
                  <a:pt x="19710" y="0"/>
                </a:lnTo>
                <a:close/>
              </a:path>
              <a:path w="34925" h="15239">
                <a:moveTo>
                  <a:pt x="33147" y="4013"/>
                </a:moveTo>
                <a:lnTo>
                  <a:pt x="28562" y="4330"/>
                </a:lnTo>
                <a:lnTo>
                  <a:pt x="24396" y="4749"/>
                </a:lnTo>
                <a:lnTo>
                  <a:pt x="33314" y="4749"/>
                </a:lnTo>
                <a:lnTo>
                  <a:pt x="33147" y="4013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76096" y="4085550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7013" y="10807"/>
                </a:moveTo>
                <a:lnTo>
                  <a:pt x="14465" y="10807"/>
                </a:lnTo>
                <a:lnTo>
                  <a:pt x="15062" y="12471"/>
                </a:lnTo>
                <a:lnTo>
                  <a:pt x="22186" y="14909"/>
                </a:lnTo>
                <a:lnTo>
                  <a:pt x="26454" y="12928"/>
                </a:lnTo>
                <a:lnTo>
                  <a:pt x="28498" y="11887"/>
                </a:lnTo>
                <a:lnTo>
                  <a:pt x="27013" y="10807"/>
                </a:lnTo>
                <a:close/>
              </a:path>
              <a:path w="34290" h="15239">
                <a:moveTo>
                  <a:pt x="2743" y="3937"/>
                </a:moveTo>
                <a:lnTo>
                  <a:pt x="850" y="6324"/>
                </a:lnTo>
                <a:lnTo>
                  <a:pt x="0" y="7239"/>
                </a:lnTo>
                <a:lnTo>
                  <a:pt x="6375" y="7683"/>
                </a:lnTo>
                <a:lnTo>
                  <a:pt x="8089" y="8191"/>
                </a:lnTo>
                <a:lnTo>
                  <a:pt x="6527" y="8585"/>
                </a:lnTo>
                <a:lnTo>
                  <a:pt x="152" y="9448"/>
                </a:lnTo>
                <a:lnTo>
                  <a:pt x="965" y="10261"/>
                </a:lnTo>
                <a:lnTo>
                  <a:pt x="2908" y="12928"/>
                </a:lnTo>
                <a:lnTo>
                  <a:pt x="10477" y="11607"/>
                </a:lnTo>
                <a:lnTo>
                  <a:pt x="14465" y="10807"/>
                </a:lnTo>
                <a:lnTo>
                  <a:pt x="27013" y="10807"/>
                </a:lnTo>
                <a:lnTo>
                  <a:pt x="26454" y="10401"/>
                </a:lnTo>
                <a:lnTo>
                  <a:pt x="24015" y="9575"/>
                </a:lnTo>
                <a:lnTo>
                  <a:pt x="28333" y="9448"/>
                </a:lnTo>
                <a:lnTo>
                  <a:pt x="34175" y="9080"/>
                </a:lnTo>
                <a:lnTo>
                  <a:pt x="33590" y="6324"/>
                </a:lnTo>
                <a:lnTo>
                  <a:pt x="33375" y="5067"/>
                </a:lnTo>
                <a:lnTo>
                  <a:pt x="14846" y="5067"/>
                </a:lnTo>
                <a:lnTo>
                  <a:pt x="10744" y="4927"/>
                </a:lnTo>
                <a:lnTo>
                  <a:pt x="2743" y="3937"/>
                </a:lnTo>
                <a:close/>
              </a:path>
              <a:path w="34290" h="15239">
                <a:moveTo>
                  <a:pt x="19646" y="0"/>
                </a:moveTo>
                <a:lnTo>
                  <a:pt x="16357" y="3302"/>
                </a:lnTo>
                <a:lnTo>
                  <a:pt x="14846" y="5067"/>
                </a:lnTo>
                <a:lnTo>
                  <a:pt x="33375" y="5067"/>
                </a:lnTo>
                <a:lnTo>
                  <a:pt x="33336" y="4838"/>
                </a:lnTo>
                <a:lnTo>
                  <a:pt x="24295" y="4838"/>
                </a:lnTo>
                <a:lnTo>
                  <a:pt x="26073" y="3619"/>
                </a:lnTo>
                <a:lnTo>
                  <a:pt x="26936" y="2209"/>
                </a:lnTo>
                <a:lnTo>
                  <a:pt x="19646" y="0"/>
                </a:lnTo>
                <a:close/>
              </a:path>
              <a:path w="34290" h="15239">
                <a:moveTo>
                  <a:pt x="33197" y="4025"/>
                </a:moveTo>
                <a:lnTo>
                  <a:pt x="28333" y="4432"/>
                </a:lnTo>
                <a:lnTo>
                  <a:pt x="24295" y="4838"/>
                </a:lnTo>
                <a:lnTo>
                  <a:pt x="33336" y="4838"/>
                </a:lnTo>
                <a:lnTo>
                  <a:pt x="33197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892353" y="4100954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470" y="0"/>
                </a:moveTo>
                <a:lnTo>
                  <a:pt x="0" y="1536"/>
                </a:lnTo>
                <a:lnTo>
                  <a:pt x="850" y="4940"/>
                </a:lnTo>
                <a:lnTo>
                  <a:pt x="1066" y="5473"/>
                </a:lnTo>
                <a:lnTo>
                  <a:pt x="2413" y="8280"/>
                </a:lnTo>
                <a:lnTo>
                  <a:pt x="5067" y="6959"/>
                </a:lnTo>
                <a:lnTo>
                  <a:pt x="5168" y="6070"/>
                </a:lnTo>
                <a:lnTo>
                  <a:pt x="5725" y="4165"/>
                </a:lnTo>
                <a:lnTo>
                  <a:pt x="5826" y="4025"/>
                </a:lnTo>
                <a:lnTo>
                  <a:pt x="5168" y="2311"/>
                </a:lnTo>
                <a:lnTo>
                  <a:pt x="4470" y="0"/>
                </a:lnTo>
                <a:close/>
              </a:path>
              <a:path w="6350" h="8889">
                <a:moveTo>
                  <a:pt x="5826" y="4025"/>
                </a:moveTo>
                <a:lnTo>
                  <a:pt x="5880" y="4165"/>
                </a:lnTo>
                <a:lnTo>
                  <a:pt x="5826" y="4025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13503" y="4116543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855" y="10858"/>
                </a:moveTo>
                <a:lnTo>
                  <a:pt x="14351" y="10858"/>
                </a:lnTo>
                <a:lnTo>
                  <a:pt x="15176" y="12484"/>
                </a:lnTo>
                <a:lnTo>
                  <a:pt x="22148" y="15011"/>
                </a:lnTo>
                <a:lnTo>
                  <a:pt x="28397" y="11988"/>
                </a:lnTo>
                <a:lnTo>
                  <a:pt x="26855" y="10858"/>
                </a:lnTo>
                <a:close/>
              </a:path>
              <a:path w="34290" h="15239">
                <a:moveTo>
                  <a:pt x="2692" y="3848"/>
                </a:moveTo>
                <a:lnTo>
                  <a:pt x="749" y="6248"/>
                </a:lnTo>
                <a:lnTo>
                  <a:pt x="0" y="7239"/>
                </a:lnTo>
                <a:lnTo>
                  <a:pt x="6362" y="7734"/>
                </a:lnTo>
                <a:lnTo>
                  <a:pt x="8102" y="8280"/>
                </a:lnTo>
                <a:lnTo>
                  <a:pt x="6426" y="8636"/>
                </a:lnTo>
                <a:lnTo>
                  <a:pt x="381" y="9461"/>
                </a:lnTo>
                <a:lnTo>
                  <a:pt x="1165" y="10490"/>
                </a:lnTo>
                <a:lnTo>
                  <a:pt x="2921" y="13068"/>
                </a:lnTo>
                <a:lnTo>
                  <a:pt x="10261" y="11747"/>
                </a:lnTo>
                <a:lnTo>
                  <a:pt x="14351" y="10858"/>
                </a:lnTo>
                <a:lnTo>
                  <a:pt x="26855" y="10858"/>
                </a:lnTo>
                <a:lnTo>
                  <a:pt x="26352" y="10490"/>
                </a:lnTo>
                <a:lnTo>
                  <a:pt x="23914" y="9537"/>
                </a:lnTo>
                <a:lnTo>
                  <a:pt x="28346" y="9537"/>
                </a:lnTo>
                <a:lnTo>
                  <a:pt x="34175" y="9131"/>
                </a:lnTo>
                <a:lnTo>
                  <a:pt x="33520" y="6248"/>
                </a:lnTo>
                <a:lnTo>
                  <a:pt x="33321" y="5207"/>
                </a:lnTo>
                <a:lnTo>
                  <a:pt x="14744" y="5207"/>
                </a:lnTo>
                <a:lnTo>
                  <a:pt x="10744" y="5016"/>
                </a:lnTo>
                <a:lnTo>
                  <a:pt x="2692" y="3848"/>
                </a:lnTo>
                <a:close/>
              </a:path>
              <a:path w="34290" h="15239">
                <a:moveTo>
                  <a:pt x="19697" y="0"/>
                </a:moveTo>
                <a:lnTo>
                  <a:pt x="16459" y="3302"/>
                </a:lnTo>
                <a:lnTo>
                  <a:pt x="14744" y="5207"/>
                </a:lnTo>
                <a:lnTo>
                  <a:pt x="33321" y="5207"/>
                </a:lnTo>
                <a:lnTo>
                  <a:pt x="33251" y="4838"/>
                </a:lnTo>
                <a:lnTo>
                  <a:pt x="24396" y="4838"/>
                </a:lnTo>
                <a:lnTo>
                  <a:pt x="25971" y="3619"/>
                </a:lnTo>
                <a:lnTo>
                  <a:pt x="26835" y="2222"/>
                </a:lnTo>
                <a:lnTo>
                  <a:pt x="24625" y="1498"/>
                </a:lnTo>
                <a:lnTo>
                  <a:pt x="19697" y="0"/>
                </a:lnTo>
                <a:close/>
              </a:path>
              <a:path w="34290" h="15239">
                <a:moveTo>
                  <a:pt x="33096" y="4025"/>
                </a:moveTo>
                <a:lnTo>
                  <a:pt x="28397" y="4343"/>
                </a:lnTo>
                <a:lnTo>
                  <a:pt x="24396" y="4838"/>
                </a:lnTo>
                <a:lnTo>
                  <a:pt x="33251" y="4838"/>
                </a:lnTo>
                <a:lnTo>
                  <a:pt x="33096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69525" y="4069600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79" y="10896"/>
                </a:moveTo>
                <a:lnTo>
                  <a:pt x="14363" y="10896"/>
                </a:lnTo>
                <a:lnTo>
                  <a:pt x="14960" y="12522"/>
                </a:lnTo>
                <a:lnTo>
                  <a:pt x="21983" y="15049"/>
                </a:lnTo>
                <a:lnTo>
                  <a:pt x="26136" y="13017"/>
                </a:lnTo>
                <a:lnTo>
                  <a:pt x="28346" y="12026"/>
                </a:lnTo>
                <a:lnTo>
                  <a:pt x="26679" y="10896"/>
                </a:lnTo>
                <a:close/>
              </a:path>
              <a:path w="34290" h="15239">
                <a:moveTo>
                  <a:pt x="2692" y="3886"/>
                </a:moveTo>
                <a:lnTo>
                  <a:pt x="761" y="6324"/>
                </a:lnTo>
                <a:lnTo>
                  <a:pt x="0" y="7239"/>
                </a:lnTo>
                <a:lnTo>
                  <a:pt x="6159" y="7823"/>
                </a:lnTo>
                <a:lnTo>
                  <a:pt x="7988" y="8318"/>
                </a:lnTo>
                <a:lnTo>
                  <a:pt x="6426" y="8686"/>
                </a:lnTo>
                <a:lnTo>
                  <a:pt x="165" y="9486"/>
                </a:lnTo>
                <a:lnTo>
                  <a:pt x="977" y="10401"/>
                </a:lnTo>
                <a:lnTo>
                  <a:pt x="2692" y="13119"/>
                </a:lnTo>
                <a:lnTo>
                  <a:pt x="14363" y="10896"/>
                </a:lnTo>
                <a:lnTo>
                  <a:pt x="26679" y="10896"/>
                </a:lnTo>
                <a:lnTo>
                  <a:pt x="26136" y="10528"/>
                </a:lnTo>
                <a:lnTo>
                  <a:pt x="23863" y="9626"/>
                </a:lnTo>
                <a:lnTo>
                  <a:pt x="28295" y="9626"/>
                </a:lnTo>
                <a:lnTo>
                  <a:pt x="33959" y="9131"/>
                </a:lnTo>
                <a:lnTo>
                  <a:pt x="33527" y="6553"/>
                </a:lnTo>
                <a:lnTo>
                  <a:pt x="33182" y="5207"/>
                </a:lnTo>
                <a:lnTo>
                  <a:pt x="14643" y="5207"/>
                </a:lnTo>
                <a:lnTo>
                  <a:pt x="10629" y="4927"/>
                </a:lnTo>
                <a:lnTo>
                  <a:pt x="2692" y="3886"/>
                </a:lnTo>
                <a:close/>
              </a:path>
              <a:path w="34290" h="15239">
                <a:moveTo>
                  <a:pt x="19545" y="0"/>
                </a:moveTo>
                <a:lnTo>
                  <a:pt x="16306" y="3302"/>
                </a:lnTo>
                <a:lnTo>
                  <a:pt x="14643" y="5207"/>
                </a:lnTo>
                <a:lnTo>
                  <a:pt x="33182" y="5207"/>
                </a:lnTo>
                <a:lnTo>
                  <a:pt x="33088" y="4838"/>
                </a:lnTo>
                <a:lnTo>
                  <a:pt x="24256" y="4838"/>
                </a:lnTo>
                <a:lnTo>
                  <a:pt x="25920" y="3708"/>
                </a:lnTo>
                <a:lnTo>
                  <a:pt x="26784" y="2209"/>
                </a:lnTo>
                <a:lnTo>
                  <a:pt x="19545" y="0"/>
                </a:lnTo>
                <a:close/>
              </a:path>
              <a:path w="34290" h="15239">
                <a:moveTo>
                  <a:pt x="32880" y="4025"/>
                </a:moveTo>
                <a:lnTo>
                  <a:pt x="28346" y="4343"/>
                </a:lnTo>
                <a:lnTo>
                  <a:pt x="24256" y="4838"/>
                </a:lnTo>
                <a:lnTo>
                  <a:pt x="33088" y="4838"/>
                </a:lnTo>
                <a:lnTo>
                  <a:pt x="32880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85780" y="4085054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381" y="0"/>
                </a:moveTo>
                <a:lnTo>
                  <a:pt x="0" y="1625"/>
                </a:lnTo>
                <a:lnTo>
                  <a:pt x="660" y="4927"/>
                </a:lnTo>
                <a:lnTo>
                  <a:pt x="965" y="5562"/>
                </a:lnTo>
                <a:lnTo>
                  <a:pt x="1574" y="6959"/>
                </a:lnTo>
                <a:lnTo>
                  <a:pt x="2324" y="8445"/>
                </a:lnTo>
                <a:lnTo>
                  <a:pt x="5080" y="6959"/>
                </a:lnTo>
                <a:lnTo>
                  <a:pt x="5181" y="6057"/>
                </a:lnTo>
                <a:lnTo>
                  <a:pt x="5629" y="4254"/>
                </a:lnTo>
                <a:lnTo>
                  <a:pt x="5688" y="4114"/>
                </a:lnTo>
                <a:lnTo>
                  <a:pt x="5181" y="2311"/>
                </a:lnTo>
                <a:lnTo>
                  <a:pt x="4381" y="0"/>
                </a:lnTo>
                <a:close/>
              </a:path>
              <a:path w="6350" h="8889">
                <a:moveTo>
                  <a:pt x="5688" y="4114"/>
                </a:moveTo>
                <a:lnTo>
                  <a:pt x="5727" y="4254"/>
                </a:lnTo>
                <a:lnTo>
                  <a:pt x="5688" y="4114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610875" y="4371341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80" y="9118"/>
                </a:moveTo>
                <a:lnTo>
                  <a:pt x="12103" y="9118"/>
                </a:lnTo>
                <a:lnTo>
                  <a:pt x="12534" y="10515"/>
                </a:lnTo>
                <a:lnTo>
                  <a:pt x="18796" y="12928"/>
                </a:lnTo>
                <a:lnTo>
                  <a:pt x="24257" y="10388"/>
                </a:lnTo>
                <a:lnTo>
                  <a:pt x="22580" y="9118"/>
                </a:lnTo>
                <a:close/>
              </a:path>
              <a:path w="29845" h="13335">
                <a:moveTo>
                  <a:pt x="2336" y="2971"/>
                </a:moveTo>
                <a:lnTo>
                  <a:pt x="546" y="5054"/>
                </a:lnTo>
                <a:lnTo>
                  <a:pt x="0" y="5867"/>
                </a:lnTo>
                <a:lnTo>
                  <a:pt x="5295" y="6502"/>
                </a:lnTo>
                <a:lnTo>
                  <a:pt x="6858" y="6857"/>
                </a:lnTo>
                <a:lnTo>
                  <a:pt x="5461" y="7188"/>
                </a:lnTo>
                <a:lnTo>
                  <a:pt x="63" y="7683"/>
                </a:lnTo>
                <a:lnTo>
                  <a:pt x="762" y="8483"/>
                </a:lnTo>
                <a:lnTo>
                  <a:pt x="2336" y="10845"/>
                </a:lnTo>
                <a:lnTo>
                  <a:pt x="8813" y="9880"/>
                </a:lnTo>
                <a:lnTo>
                  <a:pt x="12103" y="9118"/>
                </a:lnTo>
                <a:lnTo>
                  <a:pt x="22580" y="9118"/>
                </a:lnTo>
                <a:lnTo>
                  <a:pt x="20358" y="8229"/>
                </a:lnTo>
                <a:lnTo>
                  <a:pt x="24257" y="8229"/>
                </a:lnTo>
                <a:lnTo>
                  <a:pt x="29273" y="8178"/>
                </a:lnTo>
                <a:lnTo>
                  <a:pt x="28488" y="4381"/>
                </a:lnTo>
                <a:lnTo>
                  <a:pt x="12534" y="4381"/>
                </a:lnTo>
                <a:lnTo>
                  <a:pt x="9194" y="4051"/>
                </a:lnTo>
                <a:lnTo>
                  <a:pt x="2336" y="2971"/>
                </a:lnTo>
                <a:close/>
              </a:path>
              <a:path w="29845" h="13335">
                <a:moveTo>
                  <a:pt x="16903" y="0"/>
                </a:moveTo>
                <a:lnTo>
                  <a:pt x="14211" y="2793"/>
                </a:lnTo>
                <a:lnTo>
                  <a:pt x="12534" y="4381"/>
                </a:lnTo>
                <a:lnTo>
                  <a:pt x="28488" y="4381"/>
                </a:lnTo>
                <a:lnTo>
                  <a:pt x="28459" y="4241"/>
                </a:lnTo>
                <a:lnTo>
                  <a:pt x="20853" y="4241"/>
                </a:lnTo>
                <a:lnTo>
                  <a:pt x="22529" y="3251"/>
                </a:lnTo>
                <a:lnTo>
                  <a:pt x="23279" y="1981"/>
                </a:lnTo>
                <a:lnTo>
                  <a:pt x="21221" y="1308"/>
                </a:lnTo>
                <a:lnTo>
                  <a:pt x="16903" y="0"/>
                </a:lnTo>
                <a:close/>
              </a:path>
              <a:path w="29845" h="13335">
                <a:moveTo>
                  <a:pt x="28359" y="3746"/>
                </a:moveTo>
                <a:lnTo>
                  <a:pt x="24574" y="3886"/>
                </a:lnTo>
                <a:lnTo>
                  <a:pt x="20853" y="4241"/>
                </a:lnTo>
                <a:lnTo>
                  <a:pt x="28459" y="4241"/>
                </a:lnTo>
                <a:lnTo>
                  <a:pt x="28359" y="374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17418" y="4218621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34" y="14630"/>
                </a:moveTo>
                <a:lnTo>
                  <a:pt x="19380" y="14630"/>
                </a:lnTo>
                <a:lnTo>
                  <a:pt x="20345" y="16764"/>
                </a:lnTo>
                <a:lnTo>
                  <a:pt x="29857" y="20599"/>
                </a:lnTo>
                <a:lnTo>
                  <a:pt x="38709" y="16535"/>
                </a:lnTo>
                <a:lnTo>
                  <a:pt x="35834" y="14630"/>
                </a:lnTo>
                <a:close/>
              </a:path>
              <a:path w="46990" h="20954">
                <a:moveTo>
                  <a:pt x="3937" y="4787"/>
                </a:moveTo>
                <a:lnTo>
                  <a:pt x="1079" y="8089"/>
                </a:lnTo>
                <a:lnTo>
                  <a:pt x="0" y="9296"/>
                </a:lnTo>
                <a:lnTo>
                  <a:pt x="8636" y="10210"/>
                </a:lnTo>
                <a:lnTo>
                  <a:pt x="10845" y="10972"/>
                </a:lnTo>
                <a:lnTo>
                  <a:pt x="8686" y="11417"/>
                </a:lnTo>
                <a:lnTo>
                  <a:pt x="317" y="12293"/>
                </a:lnTo>
                <a:lnTo>
                  <a:pt x="3721" y="17348"/>
                </a:lnTo>
                <a:lnTo>
                  <a:pt x="13817" y="15722"/>
                </a:lnTo>
                <a:lnTo>
                  <a:pt x="19380" y="14630"/>
                </a:lnTo>
                <a:lnTo>
                  <a:pt x="35834" y="14630"/>
                </a:lnTo>
                <a:lnTo>
                  <a:pt x="35585" y="14465"/>
                </a:lnTo>
                <a:lnTo>
                  <a:pt x="32397" y="13233"/>
                </a:lnTo>
                <a:lnTo>
                  <a:pt x="40063" y="13233"/>
                </a:lnTo>
                <a:lnTo>
                  <a:pt x="46545" y="12827"/>
                </a:lnTo>
                <a:lnTo>
                  <a:pt x="45908" y="9296"/>
                </a:lnTo>
                <a:lnTo>
                  <a:pt x="45392" y="6819"/>
                </a:lnTo>
                <a:lnTo>
                  <a:pt x="20193" y="6819"/>
                </a:lnTo>
                <a:lnTo>
                  <a:pt x="14681" y="6413"/>
                </a:lnTo>
                <a:lnTo>
                  <a:pt x="3937" y="4787"/>
                </a:lnTo>
                <a:close/>
              </a:path>
              <a:path w="46990" h="20954">
                <a:moveTo>
                  <a:pt x="40063" y="13233"/>
                </a:moveTo>
                <a:lnTo>
                  <a:pt x="32397" y="13233"/>
                </a:lnTo>
                <a:lnTo>
                  <a:pt x="38442" y="13335"/>
                </a:lnTo>
                <a:lnTo>
                  <a:pt x="40063" y="13233"/>
                </a:lnTo>
                <a:close/>
              </a:path>
              <a:path w="46990" h="20954">
                <a:moveTo>
                  <a:pt x="27203" y="0"/>
                </a:moveTo>
                <a:lnTo>
                  <a:pt x="22517" y="4381"/>
                </a:lnTo>
                <a:lnTo>
                  <a:pt x="20193" y="6819"/>
                </a:lnTo>
                <a:lnTo>
                  <a:pt x="33261" y="6819"/>
                </a:lnTo>
                <a:lnTo>
                  <a:pt x="35585" y="5092"/>
                </a:lnTo>
                <a:lnTo>
                  <a:pt x="36982" y="3213"/>
                </a:lnTo>
                <a:lnTo>
                  <a:pt x="33858" y="2082"/>
                </a:lnTo>
                <a:lnTo>
                  <a:pt x="27203" y="0"/>
                </a:lnTo>
                <a:close/>
              </a:path>
              <a:path w="46990" h="20954">
                <a:moveTo>
                  <a:pt x="45186" y="5829"/>
                </a:moveTo>
                <a:lnTo>
                  <a:pt x="33261" y="6819"/>
                </a:lnTo>
                <a:lnTo>
                  <a:pt x="45392" y="6819"/>
                </a:lnTo>
                <a:lnTo>
                  <a:pt x="45186" y="582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80501" y="4180257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04" y="9131"/>
                </a:moveTo>
                <a:lnTo>
                  <a:pt x="12090" y="9131"/>
                </a:lnTo>
                <a:lnTo>
                  <a:pt x="12687" y="10528"/>
                </a:lnTo>
                <a:lnTo>
                  <a:pt x="18656" y="12928"/>
                </a:lnTo>
                <a:lnTo>
                  <a:pt x="24345" y="10299"/>
                </a:lnTo>
                <a:lnTo>
                  <a:pt x="22504" y="9131"/>
                </a:lnTo>
                <a:close/>
              </a:path>
              <a:path w="29845" h="13335">
                <a:moveTo>
                  <a:pt x="2413" y="2946"/>
                </a:moveTo>
                <a:lnTo>
                  <a:pt x="571" y="5016"/>
                </a:lnTo>
                <a:lnTo>
                  <a:pt x="0" y="5867"/>
                </a:lnTo>
                <a:lnTo>
                  <a:pt x="5321" y="6413"/>
                </a:lnTo>
                <a:lnTo>
                  <a:pt x="6731" y="6819"/>
                </a:lnTo>
                <a:lnTo>
                  <a:pt x="5549" y="7188"/>
                </a:lnTo>
                <a:lnTo>
                  <a:pt x="139" y="7734"/>
                </a:lnTo>
                <a:lnTo>
                  <a:pt x="850" y="8496"/>
                </a:lnTo>
                <a:lnTo>
                  <a:pt x="2413" y="10845"/>
                </a:lnTo>
                <a:lnTo>
                  <a:pt x="8559" y="9817"/>
                </a:lnTo>
                <a:lnTo>
                  <a:pt x="12090" y="9131"/>
                </a:lnTo>
                <a:lnTo>
                  <a:pt x="22504" y="9131"/>
                </a:lnTo>
                <a:lnTo>
                  <a:pt x="20447" y="8229"/>
                </a:lnTo>
                <a:lnTo>
                  <a:pt x="25412" y="8229"/>
                </a:lnTo>
                <a:lnTo>
                  <a:pt x="29298" y="8001"/>
                </a:lnTo>
                <a:lnTo>
                  <a:pt x="28546" y="4381"/>
                </a:lnTo>
                <a:lnTo>
                  <a:pt x="12687" y="4381"/>
                </a:lnTo>
                <a:lnTo>
                  <a:pt x="9169" y="4064"/>
                </a:lnTo>
                <a:lnTo>
                  <a:pt x="2413" y="2946"/>
                </a:lnTo>
                <a:close/>
              </a:path>
              <a:path w="29845" h="13335">
                <a:moveTo>
                  <a:pt x="25412" y="8229"/>
                </a:moveTo>
                <a:lnTo>
                  <a:pt x="20447" y="8229"/>
                </a:lnTo>
                <a:lnTo>
                  <a:pt x="24117" y="8305"/>
                </a:lnTo>
                <a:lnTo>
                  <a:pt x="25412" y="8229"/>
                </a:lnTo>
                <a:close/>
              </a:path>
              <a:path w="29845" h="13335">
                <a:moveTo>
                  <a:pt x="16992" y="0"/>
                </a:moveTo>
                <a:lnTo>
                  <a:pt x="14185" y="2717"/>
                </a:lnTo>
                <a:lnTo>
                  <a:pt x="12687" y="4381"/>
                </a:lnTo>
                <a:lnTo>
                  <a:pt x="28546" y="4381"/>
                </a:lnTo>
                <a:lnTo>
                  <a:pt x="28509" y="4203"/>
                </a:lnTo>
                <a:lnTo>
                  <a:pt x="20942" y="4203"/>
                </a:lnTo>
                <a:lnTo>
                  <a:pt x="22275" y="3213"/>
                </a:lnTo>
                <a:lnTo>
                  <a:pt x="23266" y="1905"/>
                </a:lnTo>
                <a:lnTo>
                  <a:pt x="21196" y="1320"/>
                </a:lnTo>
                <a:lnTo>
                  <a:pt x="16992" y="0"/>
                </a:lnTo>
                <a:close/>
              </a:path>
              <a:path w="29845" h="13335">
                <a:moveTo>
                  <a:pt x="28384" y="3606"/>
                </a:moveTo>
                <a:lnTo>
                  <a:pt x="24434" y="3848"/>
                </a:lnTo>
                <a:lnTo>
                  <a:pt x="20942" y="4203"/>
                </a:lnTo>
                <a:lnTo>
                  <a:pt x="28509" y="4203"/>
                </a:lnTo>
                <a:lnTo>
                  <a:pt x="28384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29130" y="4257111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25" y="10756"/>
                </a:moveTo>
                <a:lnTo>
                  <a:pt x="14274" y="10756"/>
                </a:lnTo>
                <a:lnTo>
                  <a:pt x="15074" y="12331"/>
                </a:lnTo>
                <a:lnTo>
                  <a:pt x="22097" y="14998"/>
                </a:lnTo>
                <a:lnTo>
                  <a:pt x="26250" y="12877"/>
                </a:lnTo>
                <a:lnTo>
                  <a:pt x="28562" y="11937"/>
                </a:lnTo>
                <a:lnTo>
                  <a:pt x="26625" y="10756"/>
                </a:lnTo>
                <a:close/>
              </a:path>
              <a:path w="34290" h="15239">
                <a:moveTo>
                  <a:pt x="2806" y="3797"/>
                </a:moveTo>
                <a:lnTo>
                  <a:pt x="0" y="7137"/>
                </a:lnTo>
                <a:lnTo>
                  <a:pt x="6273" y="7734"/>
                </a:lnTo>
                <a:lnTo>
                  <a:pt x="8000" y="8140"/>
                </a:lnTo>
                <a:lnTo>
                  <a:pt x="6426" y="8534"/>
                </a:lnTo>
                <a:lnTo>
                  <a:pt x="279" y="9359"/>
                </a:lnTo>
                <a:lnTo>
                  <a:pt x="3035" y="12966"/>
                </a:lnTo>
                <a:lnTo>
                  <a:pt x="10261" y="11658"/>
                </a:lnTo>
                <a:lnTo>
                  <a:pt x="14274" y="10756"/>
                </a:lnTo>
                <a:lnTo>
                  <a:pt x="26625" y="10756"/>
                </a:lnTo>
                <a:lnTo>
                  <a:pt x="26250" y="10528"/>
                </a:lnTo>
                <a:lnTo>
                  <a:pt x="23774" y="9537"/>
                </a:lnTo>
                <a:lnTo>
                  <a:pt x="28193" y="9448"/>
                </a:lnTo>
                <a:lnTo>
                  <a:pt x="34124" y="9029"/>
                </a:lnTo>
                <a:lnTo>
                  <a:pt x="33282" y="5118"/>
                </a:lnTo>
                <a:lnTo>
                  <a:pt x="14693" y="5118"/>
                </a:lnTo>
                <a:lnTo>
                  <a:pt x="10756" y="4876"/>
                </a:lnTo>
                <a:lnTo>
                  <a:pt x="2806" y="3797"/>
                </a:lnTo>
                <a:close/>
              </a:path>
              <a:path w="34290" h="15239">
                <a:moveTo>
                  <a:pt x="19659" y="0"/>
                </a:moveTo>
                <a:lnTo>
                  <a:pt x="16319" y="3200"/>
                </a:lnTo>
                <a:lnTo>
                  <a:pt x="14693" y="5118"/>
                </a:lnTo>
                <a:lnTo>
                  <a:pt x="33282" y="5118"/>
                </a:lnTo>
                <a:lnTo>
                  <a:pt x="33214" y="4787"/>
                </a:lnTo>
                <a:lnTo>
                  <a:pt x="24256" y="4787"/>
                </a:lnTo>
                <a:lnTo>
                  <a:pt x="25819" y="3619"/>
                </a:lnTo>
                <a:lnTo>
                  <a:pt x="26898" y="2171"/>
                </a:lnTo>
                <a:lnTo>
                  <a:pt x="24358" y="1460"/>
                </a:lnTo>
                <a:lnTo>
                  <a:pt x="19659" y="0"/>
                </a:lnTo>
                <a:close/>
              </a:path>
              <a:path w="34290" h="15239">
                <a:moveTo>
                  <a:pt x="33045" y="3975"/>
                </a:moveTo>
                <a:lnTo>
                  <a:pt x="28562" y="4292"/>
                </a:lnTo>
                <a:lnTo>
                  <a:pt x="24256" y="4787"/>
                </a:lnTo>
                <a:lnTo>
                  <a:pt x="33214" y="4787"/>
                </a:lnTo>
                <a:lnTo>
                  <a:pt x="33045" y="397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71572" y="4212654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311" y="9080"/>
                </a:moveTo>
                <a:lnTo>
                  <a:pt x="12153" y="9080"/>
                </a:lnTo>
                <a:lnTo>
                  <a:pt x="12636" y="10477"/>
                </a:lnTo>
                <a:lnTo>
                  <a:pt x="18630" y="12788"/>
                </a:lnTo>
                <a:lnTo>
                  <a:pt x="22250" y="11163"/>
                </a:lnTo>
                <a:lnTo>
                  <a:pt x="24206" y="10261"/>
                </a:lnTo>
                <a:lnTo>
                  <a:pt x="22311" y="9080"/>
                </a:lnTo>
                <a:close/>
              </a:path>
              <a:path w="29845" h="13335">
                <a:moveTo>
                  <a:pt x="2273" y="2933"/>
                </a:moveTo>
                <a:lnTo>
                  <a:pt x="546" y="4927"/>
                </a:lnTo>
                <a:lnTo>
                  <a:pt x="0" y="5740"/>
                </a:lnTo>
                <a:lnTo>
                  <a:pt x="5511" y="6413"/>
                </a:lnTo>
                <a:lnTo>
                  <a:pt x="6807" y="6819"/>
                </a:lnTo>
                <a:lnTo>
                  <a:pt x="5511" y="7150"/>
                </a:lnTo>
                <a:lnTo>
                  <a:pt x="0" y="7721"/>
                </a:lnTo>
                <a:lnTo>
                  <a:pt x="546" y="8534"/>
                </a:lnTo>
                <a:lnTo>
                  <a:pt x="2273" y="10756"/>
                </a:lnTo>
                <a:lnTo>
                  <a:pt x="8534" y="9842"/>
                </a:lnTo>
                <a:lnTo>
                  <a:pt x="12153" y="9080"/>
                </a:lnTo>
                <a:lnTo>
                  <a:pt x="22311" y="9080"/>
                </a:lnTo>
                <a:lnTo>
                  <a:pt x="20307" y="8216"/>
                </a:lnTo>
                <a:lnTo>
                  <a:pt x="25398" y="8216"/>
                </a:lnTo>
                <a:lnTo>
                  <a:pt x="29273" y="8051"/>
                </a:lnTo>
                <a:lnTo>
                  <a:pt x="28722" y="5740"/>
                </a:lnTo>
                <a:lnTo>
                  <a:pt x="28424" y="4203"/>
                </a:lnTo>
                <a:lnTo>
                  <a:pt x="12636" y="4203"/>
                </a:lnTo>
                <a:lnTo>
                  <a:pt x="9245" y="4013"/>
                </a:lnTo>
                <a:lnTo>
                  <a:pt x="2273" y="2933"/>
                </a:lnTo>
                <a:close/>
              </a:path>
              <a:path w="29845" h="13335">
                <a:moveTo>
                  <a:pt x="25398" y="8216"/>
                </a:moveTo>
                <a:lnTo>
                  <a:pt x="20307" y="8216"/>
                </a:lnTo>
                <a:lnTo>
                  <a:pt x="24206" y="8267"/>
                </a:lnTo>
                <a:lnTo>
                  <a:pt x="25398" y="8216"/>
                </a:lnTo>
                <a:close/>
              </a:path>
              <a:path w="29845" h="13335">
                <a:moveTo>
                  <a:pt x="16954" y="0"/>
                </a:moveTo>
                <a:lnTo>
                  <a:pt x="14046" y="2616"/>
                </a:lnTo>
                <a:lnTo>
                  <a:pt x="12636" y="4203"/>
                </a:lnTo>
                <a:lnTo>
                  <a:pt x="20789" y="4203"/>
                </a:lnTo>
                <a:lnTo>
                  <a:pt x="22250" y="3124"/>
                </a:lnTo>
                <a:lnTo>
                  <a:pt x="23228" y="1981"/>
                </a:lnTo>
                <a:lnTo>
                  <a:pt x="21069" y="1320"/>
                </a:lnTo>
                <a:lnTo>
                  <a:pt x="16954" y="0"/>
                </a:lnTo>
                <a:close/>
              </a:path>
              <a:path w="29845" h="13335">
                <a:moveTo>
                  <a:pt x="28308" y="3606"/>
                </a:moveTo>
                <a:lnTo>
                  <a:pt x="24307" y="3848"/>
                </a:lnTo>
                <a:lnTo>
                  <a:pt x="20789" y="4203"/>
                </a:lnTo>
                <a:lnTo>
                  <a:pt x="28424" y="4203"/>
                </a:lnTo>
                <a:lnTo>
                  <a:pt x="28308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06310" y="4364785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62" y="14731"/>
                </a:moveTo>
                <a:lnTo>
                  <a:pt x="19380" y="14731"/>
                </a:lnTo>
                <a:lnTo>
                  <a:pt x="20243" y="16852"/>
                </a:lnTo>
                <a:lnTo>
                  <a:pt x="29908" y="20612"/>
                </a:lnTo>
                <a:lnTo>
                  <a:pt x="35471" y="17894"/>
                </a:lnTo>
                <a:lnTo>
                  <a:pt x="38608" y="16535"/>
                </a:lnTo>
                <a:lnTo>
                  <a:pt x="35862" y="14731"/>
                </a:lnTo>
                <a:close/>
              </a:path>
              <a:path w="46990" h="20954">
                <a:moveTo>
                  <a:pt x="3721" y="4838"/>
                </a:moveTo>
                <a:lnTo>
                  <a:pt x="0" y="9347"/>
                </a:lnTo>
                <a:lnTo>
                  <a:pt x="8521" y="10299"/>
                </a:lnTo>
                <a:lnTo>
                  <a:pt x="10845" y="10934"/>
                </a:lnTo>
                <a:lnTo>
                  <a:pt x="8686" y="11429"/>
                </a:lnTo>
                <a:lnTo>
                  <a:pt x="101" y="12255"/>
                </a:lnTo>
                <a:lnTo>
                  <a:pt x="1066" y="13550"/>
                </a:lnTo>
                <a:lnTo>
                  <a:pt x="3619" y="17348"/>
                </a:lnTo>
                <a:lnTo>
                  <a:pt x="19380" y="14731"/>
                </a:lnTo>
                <a:lnTo>
                  <a:pt x="35862" y="14731"/>
                </a:lnTo>
                <a:lnTo>
                  <a:pt x="35572" y="14541"/>
                </a:lnTo>
                <a:lnTo>
                  <a:pt x="32334" y="13144"/>
                </a:lnTo>
                <a:lnTo>
                  <a:pt x="41343" y="13144"/>
                </a:lnTo>
                <a:lnTo>
                  <a:pt x="46431" y="12826"/>
                </a:lnTo>
                <a:lnTo>
                  <a:pt x="45783" y="9347"/>
                </a:lnTo>
                <a:lnTo>
                  <a:pt x="45361" y="6921"/>
                </a:lnTo>
                <a:lnTo>
                  <a:pt x="20243" y="6921"/>
                </a:lnTo>
                <a:lnTo>
                  <a:pt x="14795" y="6451"/>
                </a:lnTo>
                <a:lnTo>
                  <a:pt x="3721" y="4838"/>
                </a:lnTo>
                <a:close/>
              </a:path>
              <a:path w="46990" h="20954">
                <a:moveTo>
                  <a:pt x="41343" y="13144"/>
                </a:moveTo>
                <a:lnTo>
                  <a:pt x="32334" y="13144"/>
                </a:lnTo>
                <a:lnTo>
                  <a:pt x="38493" y="13322"/>
                </a:lnTo>
                <a:lnTo>
                  <a:pt x="41343" y="13144"/>
                </a:lnTo>
                <a:close/>
              </a:path>
              <a:path w="46990" h="20954">
                <a:moveTo>
                  <a:pt x="27038" y="0"/>
                </a:moveTo>
                <a:lnTo>
                  <a:pt x="22402" y="4330"/>
                </a:lnTo>
                <a:lnTo>
                  <a:pt x="20243" y="6921"/>
                </a:lnTo>
                <a:lnTo>
                  <a:pt x="45361" y="6921"/>
                </a:lnTo>
                <a:lnTo>
                  <a:pt x="45328" y="6730"/>
                </a:lnTo>
                <a:lnTo>
                  <a:pt x="33312" y="6730"/>
                </a:lnTo>
                <a:lnTo>
                  <a:pt x="35572" y="5156"/>
                </a:lnTo>
                <a:lnTo>
                  <a:pt x="36931" y="3213"/>
                </a:lnTo>
                <a:lnTo>
                  <a:pt x="33629" y="2209"/>
                </a:lnTo>
                <a:lnTo>
                  <a:pt x="27038" y="0"/>
                </a:lnTo>
                <a:close/>
              </a:path>
              <a:path w="46990" h="20954">
                <a:moveTo>
                  <a:pt x="45186" y="5918"/>
                </a:moveTo>
                <a:lnTo>
                  <a:pt x="38925" y="6235"/>
                </a:lnTo>
                <a:lnTo>
                  <a:pt x="33312" y="6730"/>
                </a:lnTo>
                <a:lnTo>
                  <a:pt x="45328" y="6730"/>
                </a:lnTo>
                <a:lnTo>
                  <a:pt x="45186" y="591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69324" y="4326421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67" y="9131"/>
                </a:moveTo>
                <a:lnTo>
                  <a:pt x="12357" y="9131"/>
                </a:lnTo>
                <a:lnTo>
                  <a:pt x="12839" y="10528"/>
                </a:lnTo>
                <a:lnTo>
                  <a:pt x="18897" y="12890"/>
                </a:lnTo>
                <a:lnTo>
                  <a:pt x="22402" y="11252"/>
                </a:lnTo>
                <a:lnTo>
                  <a:pt x="24561" y="10350"/>
                </a:lnTo>
                <a:lnTo>
                  <a:pt x="22567" y="9131"/>
                </a:lnTo>
                <a:close/>
              </a:path>
              <a:path w="29845" h="13335">
                <a:moveTo>
                  <a:pt x="2476" y="2933"/>
                </a:moveTo>
                <a:lnTo>
                  <a:pt x="596" y="4978"/>
                </a:lnTo>
                <a:lnTo>
                  <a:pt x="0" y="5740"/>
                </a:lnTo>
                <a:lnTo>
                  <a:pt x="5397" y="6324"/>
                </a:lnTo>
                <a:lnTo>
                  <a:pt x="6857" y="6819"/>
                </a:lnTo>
                <a:lnTo>
                  <a:pt x="5397" y="7137"/>
                </a:lnTo>
                <a:lnTo>
                  <a:pt x="101" y="7721"/>
                </a:lnTo>
                <a:lnTo>
                  <a:pt x="800" y="8458"/>
                </a:lnTo>
                <a:lnTo>
                  <a:pt x="2374" y="10845"/>
                </a:lnTo>
                <a:lnTo>
                  <a:pt x="8635" y="9842"/>
                </a:lnTo>
                <a:lnTo>
                  <a:pt x="12357" y="9131"/>
                </a:lnTo>
                <a:lnTo>
                  <a:pt x="22567" y="9131"/>
                </a:lnTo>
                <a:lnTo>
                  <a:pt x="20345" y="8216"/>
                </a:lnTo>
                <a:lnTo>
                  <a:pt x="26167" y="8216"/>
                </a:lnTo>
                <a:lnTo>
                  <a:pt x="29527" y="8051"/>
                </a:lnTo>
                <a:lnTo>
                  <a:pt x="28931" y="5740"/>
                </a:lnTo>
                <a:lnTo>
                  <a:pt x="28613" y="4343"/>
                </a:lnTo>
                <a:lnTo>
                  <a:pt x="12839" y="4343"/>
                </a:lnTo>
                <a:lnTo>
                  <a:pt x="9220" y="3936"/>
                </a:lnTo>
                <a:lnTo>
                  <a:pt x="2476" y="2933"/>
                </a:lnTo>
                <a:close/>
              </a:path>
              <a:path w="29845" h="13335">
                <a:moveTo>
                  <a:pt x="26167" y="8216"/>
                </a:moveTo>
                <a:lnTo>
                  <a:pt x="20345" y="8216"/>
                </a:lnTo>
                <a:lnTo>
                  <a:pt x="24358" y="8305"/>
                </a:lnTo>
                <a:lnTo>
                  <a:pt x="26167" y="8216"/>
                </a:lnTo>
                <a:close/>
              </a:path>
              <a:path w="29845" h="13335">
                <a:moveTo>
                  <a:pt x="17005" y="0"/>
                </a:moveTo>
                <a:lnTo>
                  <a:pt x="14147" y="2717"/>
                </a:lnTo>
                <a:lnTo>
                  <a:pt x="12839" y="4343"/>
                </a:lnTo>
                <a:lnTo>
                  <a:pt x="28613" y="4343"/>
                </a:lnTo>
                <a:lnTo>
                  <a:pt x="28569" y="4152"/>
                </a:lnTo>
                <a:lnTo>
                  <a:pt x="20942" y="4152"/>
                </a:lnTo>
                <a:lnTo>
                  <a:pt x="22567" y="3162"/>
                </a:lnTo>
                <a:lnTo>
                  <a:pt x="23380" y="1943"/>
                </a:lnTo>
                <a:lnTo>
                  <a:pt x="17005" y="0"/>
                </a:lnTo>
                <a:close/>
              </a:path>
              <a:path w="29845" h="13335">
                <a:moveTo>
                  <a:pt x="28447" y="3619"/>
                </a:moveTo>
                <a:lnTo>
                  <a:pt x="24612" y="3936"/>
                </a:lnTo>
                <a:lnTo>
                  <a:pt x="20942" y="4152"/>
                </a:lnTo>
                <a:lnTo>
                  <a:pt x="28569" y="4152"/>
                </a:lnTo>
                <a:lnTo>
                  <a:pt x="28447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318020" y="4403235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38" y="10795"/>
                </a:moveTo>
                <a:lnTo>
                  <a:pt x="14262" y="10795"/>
                </a:lnTo>
                <a:lnTo>
                  <a:pt x="14846" y="12433"/>
                </a:lnTo>
                <a:lnTo>
                  <a:pt x="21983" y="14960"/>
                </a:lnTo>
                <a:lnTo>
                  <a:pt x="26085" y="12915"/>
                </a:lnTo>
                <a:lnTo>
                  <a:pt x="28409" y="11836"/>
                </a:lnTo>
                <a:lnTo>
                  <a:pt x="26738" y="10795"/>
                </a:lnTo>
                <a:close/>
              </a:path>
              <a:path w="34290" h="15239">
                <a:moveTo>
                  <a:pt x="2590" y="3835"/>
                </a:moveTo>
                <a:lnTo>
                  <a:pt x="647" y="6197"/>
                </a:lnTo>
                <a:lnTo>
                  <a:pt x="0" y="7188"/>
                </a:lnTo>
                <a:lnTo>
                  <a:pt x="6261" y="7772"/>
                </a:lnTo>
                <a:lnTo>
                  <a:pt x="8102" y="8178"/>
                </a:lnTo>
                <a:lnTo>
                  <a:pt x="6426" y="8674"/>
                </a:lnTo>
                <a:lnTo>
                  <a:pt x="165" y="9398"/>
                </a:lnTo>
                <a:lnTo>
                  <a:pt x="1041" y="10388"/>
                </a:lnTo>
                <a:lnTo>
                  <a:pt x="2920" y="13017"/>
                </a:lnTo>
                <a:lnTo>
                  <a:pt x="10159" y="11696"/>
                </a:lnTo>
                <a:lnTo>
                  <a:pt x="14262" y="10795"/>
                </a:lnTo>
                <a:lnTo>
                  <a:pt x="26738" y="10795"/>
                </a:lnTo>
                <a:lnTo>
                  <a:pt x="26085" y="10388"/>
                </a:lnTo>
                <a:lnTo>
                  <a:pt x="23977" y="9575"/>
                </a:lnTo>
                <a:lnTo>
                  <a:pt x="28295" y="9499"/>
                </a:lnTo>
                <a:lnTo>
                  <a:pt x="34074" y="9080"/>
                </a:lnTo>
                <a:lnTo>
                  <a:pt x="33396" y="6197"/>
                </a:lnTo>
                <a:lnTo>
                  <a:pt x="33184" y="5156"/>
                </a:lnTo>
                <a:lnTo>
                  <a:pt x="14592" y="5156"/>
                </a:lnTo>
                <a:lnTo>
                  <a:pt x="10642" y="4876"/>
                </a:lnTo>
                <a:lnTo>
                  <a:pt x="2590" y="3835"/>
                </a:lnTo>
                <a:close/>
              </a:path>
              <a:path w="34290" h="15239">
                <a:moveTo>
                  <a:pt x="19545" y="0"/>
                </a:moveTo>
                <a:lnTo>
                  <a:pt x="16306" y="3124"/>
                </a:lnTo>
                <a:lnTo>
                  <a:pt x="14592" y="5156"/>
                </a:lnTo>
                <a:lnTo>
                  <a:pt x="33184" y="5156"/>
                </a:lnTo>
                <a:lnTo>
                  <a:pt x="33117" y="4826"/>
                </a:lnTo>
                <a:lnTo>
                  <a:pt x="24091" y="4826"/>
                </a:lnTo>
                <a:lnTo>
                  <a:pt x="25971" y="3670"/>
                </a:lnTo>
                <a:lnTo>
                  <a:pt x="26847" y="2159"/>
                </a:lnTo>
                <a:lnTo>
                  <a:pt x="24510" y="1498"/>
                </a:lnTo>
                <a:lnTo>
                  <a:pt x="19545" y="0"/>
                </a:lnTo>
                <a:close/>
              </a:path>
              <a:path w="34290" h="15239">
                <a:moveTo>
                  <a:pt x="32943" y="3975"/>
                </a:moveTo>
                <a:lnTo>
                  <a:pt x="24091" y="4826"/>
                </a:lnTo>
                <a:lnTo>
                  <a:pt x="33117" y="4826"/>
                </a:lnTo>
                <a:lnTo>
                  <a:pt x="32943" y="397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260460" y="4358727"/>
            <a:ext cx="29209" cy="13335"/>
          </a:xfrm>
          <a:custGeom>
            <a:avLst/>
            <a:gdLst/>
            <a:ahLst/>
            <a:cxnLst/>
            <a:rect l="l" t="t" r="r" b="b"/>
            <a:pathLst>
              <a:path w="29209" h="13335">
                <a:moveTo>
                  <a:pt x="22605" y="9182"/>
                </a:moveTo>
                <a:lnTo>
                  <a:pt x="11887" y="9182"/>
                </a:lnTo>
                <a:lnTo>
                  <a:pt x="12534" y="10579"/>
                </a:lnTo>
                <a:lnTo>
                  <a:pt x="18745" y="12979"/>
                </a:lnTo>
                <a:lnTo>
                  <a:pt x="22466" y="11214"/>
                </a:lnTo>
                <a:lnTo>
                  <a:pt x="24206" y="10350"/>
                </a:lnTo>
                <a:lnTo>
                  <a:pt x="22605" y="9182"/>
                </a:lnTo>
                <a:close/>
              </a:path>
              <a:path w="29209" h="13335">
                <a:moveTo>
                  <a:pt x="2158" y="2946"/>
                </a:moveTo>
                <a:lnTo>
                  <a:pt x="431" y="5067"/>
                </a:lnTo>
                <a:lnTo>
                  <a:pt x="0" y="5829"/>
                </a:lnTo>
                <a:lnTo>
                  <a:pt x="5295" y="6464"/>
                </a:lnTo>
                <a:lnTo>
                  <a:pt x="6756" y="6870"/>
                </a:lnTo>
                <a:lnTo>
                  <a:pt x="5410" y="7150"/>
                </a:lnTo>
                <a:lnTo>
                  <a:pt x="0" y="7734"/>
                </a:lnTo>
                <a:lnTo>
                  <a:pt x="596" y="8547"/>
                </a:lnTo>
                <a:lnTo>
                  <a:pt x="2158" y="10896"/>
                </a:lnTo>
                <a:lnTo>
                  <a:pt x="8648" y="9855"/>
                </a:lnTo>
                <a:lnTo>
                  <a:pt x="11887" y="9182"/>
                </a:lnTo>
                <a:lnTo>
                  <a:pt x="22605" y="9182"/>
                </a:lnTo>
                <a:lnTo>
                  <a:pt x="22466" y="9080"/>
                </a:lnTo>
                <a:lnTo>
                  <a:pt x="20307" y="8280"/>
                </a:lnTo>
                <a:lnTo>
                  <a:pt x="25431" y="8280"/>
                </a:lnTo>
                <a:lnTo>
                  <a:pt x="29108" y="8051"/>
                </a:lnTo>
                <a:lnTo>
                  <a:pt x="28441" y="4343"/>
                </a:lnTo>
                <a:lnTo>
                  <a:pt x="12484" y="4343"/>
                </a:lnTo>
                <a:lnTo>
                  <a:pt x="9029" y="4025"/>
                </a:lnTo>
                <a:lnTo>
                  <a:pt x="2158" y="2946"/>
                </a:lnTo>
                <a:close/>
              </a:path>
              <a:path w="29209" h="13335">
                <a:moveTo>
                  <a:pt x="25431" y="8280"/>
                </a:moveTo>
                <a:lnTo>
                  <a:pt x="20307" y="8280"/>
                </a:lnTo>
                <a:lnTo>
                  <a:pt x="24206" y="8356"/>
                </a:lnTo>
                <a:lnTo>
                  <a:pt x="25431" y="8280"/>
                </a:lnTo>
                <a:close/>
              </a:path>
              <a:path w="29209" h="13335">
                <a:moveTo>
                  <a:pt x="16954" y="0"/>
                </a:moveTo>
                <a:lnTo>
                  <a:pt x="14046" y="2717"/>
                </a:lnTo>
                <a:lnTo>
                  <a:pt x="12484" y="4343"/>
                </a:lnTo>
                <a:lnTo>
                  <a:pt x="28441" y="4343"/>
                </a:lnTo>
                <a:lnTo>
                  <a:pt x="28416" y="4203"/>
                </a:lnTo>
                <a:lnTo>
                  <a:pt x="20789" y="4203"/>
                </a:lnTo>
                <a:lnTo>
                  <a:pt x="22466" y="3302"/>
                </a:lnTo>
                <a:lnTo>
                  <a:pt x="23113" y="2032"/>
                </a:lnTo>
                <a:lnTo>
                  <a:pt x="20967" y="1409"/>
                </a:lnTo>
                <a:lnTo>
                  <a:pt x="16954" y="0"/>
                </a:lnTo>
                <a:close/>
              </a:path>
              <a:path w="29209" h="13335">
                <a:moveTo>
                  <a:pt x="28308" y="3606"/>
                </a:moveTo>
                <a:lnTo>
                  <a:pt x="24523" y="3848"/>
                </a:lnTo>
                <a:lnTo>
                  <a:pt x="20789" y="4203"/>
                </a:lnTo>
                <a:lnTo>
                  <a:pt x="28416" y="4203"/>
                </a:lnTo>
                <a:lnTo>
                  <a:pt x="28308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84728" y="4199328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6061" y="14503"/>
                </a:moveTo>
                <a:lnTo>
                  <a:pt x="19367" y="14503"/>
                </a:lnTo>
                <a:lnTo>
                  <a:pt x="20231" y="16624"/>
                </a:lnTo>
                <a:lnTo>
                  <a:pt x="29781" y="20472"/>
                </a:lnTo>
                <a:lnTo>
                  <a:pt x="35674" y="17754"/>
                </a:lnTo>
                <a:lnTo>
                  <a:pt x="38595" y="16268"/>
                </a:lnTo>
                <a:lnTo>
                  <a:pt x="36061" y="14503"/>
                </a:lnTo>
                <a:close/>
              </a:path>
              <a:path w="46990" h="20954">
                <a:moveTo>
                  <a:pt x="3873" y="4660"/>
                </a:moveTo>
                <a:lnTo>
                  <a:pt x="1168" y="7912"/>
                </a:lnTo>
                <a:lnTo>
                  <a:pt x="0" y="9080"/>
                </a:lnTo>
                <a:lnTo>
                  <a:pt x="8420" y="10071"/>
                </a:lnTo>
                <a:lnTo>
                  <a:pt x="11061" y="10706"/>
                </a:lnTo>
                <a:lnTo>
                  <a:pt x="8788" y="11290"/>
                </a:lnTo>
                <a:lnTo>
                  <a:pt x="152" y="12115"/>
                </a:lnTo>
                <a:lnTo>
                  <a:pt x="1168" y="13411"/>
                </a:lnTo>
                <a:lnTo>
                  <a:pt x="3606" y="17119"/>
                </a:lnTo>
                <a:lnTo>
                  <a:pt x="13855" y="15532"/>
                </a:lnTo>
                <a:lnTo>
                  <a:pt x="19367" y="14503"/>
                </a:lnTo>
                <a:lnTo>
                  <a:pt x="36061" y="14503"/>
                </a:lnTo>
                <a:lnTo>
                  <a:pt x="35788" y="14312"/>
                </a:lnTo>
                <a:lnTo>
                  <a:pt x="32435" y="13004"/>
                </a:lnTo>
                <a:lnTo>
                  <a:pt x="40579" y="13004"/>
                </a:lnTo>
                <a:lnTo>
                  <a:pt x="46532" y="12699"/>
                </a:lnTo>
                <a:lnTo>
                  <a:pt x="45804" y="9080"/>
                </a:lnTo>
                <a:lnTo>
                  <a:pt x="45414" y="6781"/>
                </a:lnTo>
                <a:lnTo>
                  <a:pt x="20231" y="6781"/>
                </a:lnTo>
                <a:lnTo>
                  <a:pt x="14782" y="6362"/>
                </a:lnTo>
                <a:lnTo>
                  <a:pt x="3873" y="4660"/>
                </a:lnTo>
                <a:close/>
              </a:path>
              <a:path w="46990" h="20954">
                <a:moveTo>
                  <a:pt x="40579" y="13004"/>
                </a:moveTo>
                <a:lnTo>
                  <a:pt x="32435" y="13004"/>
                </a:lnTo>
                <a:lnTo>
                  <a:pt x="38595" y="13106"/>
                </a:lnTo>
                <a:lnTo>
                  <a:pt x="40579" y="13004"/>
                </a:lnTo>
                <a:close/>
              </a:path>
              <a:path w="46990" h="20954">
                <a:moveTo>
                  <a:pt x="27254" y="0"/>
                </a:moveTo>
                <a:lnTo>
                  <a:pt x="22720" y="4241"/>
                </a:lnTo>
                <a:lnTo>
                  <a:pt x="20231" y="6781"/>
                </a:lnTo>
                <a:lnTo>
                  <a:pt x="45414" y="6781"/>
                </a:lnTo>
                <a:lnTo>
                  <a:pt x="45390" y="6642"/>
                </a:lnTo>
                <a:lnTo>
                  <a:pt x="33401" y="6642"/>
                </a:lnTo>
                <a:lnTo>
                  <a:pt x="35788" y="4965"/>
                </a:lnTo>
                <a:lnTo>
                  <a:pt x="36918" y="3162"/>
                </a:lnTo>
                <a:lnTo>
                  <a:pt x="33731" y="2031"/>
                </a:lnTo>
                <a:lnTo>
                  <a:pt x="27254" y="0"/>
                </a:lnTo>
                <a:close/>
              </a:path>
              <a:path w="46990" h="20954">
                <a:moveTo>
                  <a:pt x="45237" y="5740"/>
                </a:moveTo>
                <a:lnTo>
                  <a:pt x="38963" y="6146"/>
                </a:lnTo>
                <a:lnTo>
                  <a:pt x="33401" y="6642"/>
                </a:lnTo>
                <a:lnTo>
                  <a:pt x="45390" y="6642"/>
                </a:lnTo>
                <a:lnTo>
                  <a:pt x="45237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849196" y="4247541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80" y="9080"/>
                </a:moveTo>
                <a:lnTo>
                  <a:pt x="12318" y="9080"/>
                </a:lnTo>
                <a:lnTo>
                  <a:pt x="12903" y="10477"/>
                </a:lnTo>
                <a:lnTo>
                  <a:pt x="18745" y="12966"/>
                </a:lnTo>
                <a:lnTo>
                  <a:pt x="24460" y="10299"/>
                </a:lnTo>
                <a:lnTo>
                  <a:pt x="22580" y="9080"/>
                </a:lnTo>
                <a:close/>
              </a:path>
              <a:path w="29845" h="13335">
                <a:moveTo>
                  <a:pt x="2438" y="3022"/>
                </a:moveTo>
                <a:lnTo>
                  <a:pt x="596" y="5054"/>
                </a:lnTo>
                <a:lnTo>
                  <a:pt x="0" y="5867"/>
                </a:lnTo>
                <a:lnTo>
                  <a:pt x="5460" y="6451"/>
                </a:lnTo>
                <a:lnTo>
                  <a:pt x="7023" y="6857"/>
                </a:lnTo>
                <a:lnTo>
                  <a:pt x="5460" y="7188"/>
                </a:lnTo>
                <a:lnTo>
                  <a:pt x="215" y="7683"/>
                </a:lnTo>
                <a:lnTo>
                  <a:pt x="711" y="8394"/>
                </a:lnTo>
                <a:lnTo>
                  <a:pt x="2273" y="10794"/>
                </a:lnTo>
                <a:lnTo>
                  <a:pt x="8750" y="9804"/>
                </a:lnTo>
                <a:lnTo>
                  <a:pt x="12318" y="9080"/>
                </a:lnTo>
                <a:lnTo>
                  <a:pt x="22580" y="9080"/>
                </a:lnTo>
                <a:lnTo>
                  <a:pt x="20408" y="8254"/>
                </a:lnTo>
                <a:lnTo>
                  <a:pt x="24345" y="8254"/>
                </a:lnTo>
                <a:lnTo>
                  <a:pt x="29324" y="7988"/>
                </a:lnTo>
                <a:lnTo>
                  <a:pt x="28841" y="5867"/>
                </a:lnTo>
                <a:lnTo>
                  <a:pt x="28576" y="4330"/>
                </a:lnTo>
                <a:lnTo>
                  <a:pt x="12903" y="4330"/>
                </a:lnTo>
                <a:lnTo>
                  <a:pt x="9232" y="3975"/>
                </a:lnTo>
                <a:lnTo>
                  <a:pt x="2438" y="3022"/>
                </a:lnTo>
                <a:close/>
              </a:path>
              <a:path w="29845" h="13335">
                <a:moveTo>
                  <a:pt x="17170" y="0"/>
                </a:moveTo>
                <a:lnTo>
                  <a:pt x="14047" y="3149"/>
                </a:lnTo>
                <a:lnTo>
                  <a:pt x="12903" y="4330"/>
                </a:lnTo>
                <a:lnTo>
                  <a:pt x="28576" y="4330"/>
                </a:lnTo>
                <a:lnTo>
                  <a:pt x="28546" y="4152"/>
                </a:lnTo>
                <a:lnTo>
                  <a:pt x="20904" y="4152"/>
                </a:lnTo>
                <a:lnTo>
                  <a:pt x="22466" y="3149"/>
                </a:lnTo>
                <a:lnTo>
                  <a:pt x="23380" y="1930"/>
                </a:lnTo>
                <a:lnTo>
                  <a:pt x="21323" y="1358"/>
                </a:lnTo>
                <a:lnTo>
                  <a:pt x="17170" y="0"/>
                </a:lnTo>
                <a:close/>
              </a:path>
              <a:path w="29845" h="13335">
                <a:moveTo>
                  <a:pt x="28460" y="3657"/>
                </a:moveTo>
                <a:lnTo>
                  <a:pt x="20904" y="4152"/>
                </a:lnTo>
                <a:lnTo>
                  <a:pt x="28546" y="4152"/>
                </a:lnTo>
                <a:lnTo>
                  <a:pt x="28460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85521" y="4112612"/>
            <a:ext cx="546459" cy="301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49718" y="4378615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44" y="14503"/>
                </a:moveTo>
                <a:lnTo>
                  <a:pt x="19507" y="14503"/>
                </a:lnTo>
                <a:lnTo>
                  <a:pt x="20205" y="16713"/>
                </a:lnTo>
                <a:lnTo>
                  <a:pt x="29806" y="20472"/>
                </a:lnTo>
                <a:lnTo>
                  <a:pt x="35471" y="17843"/>
                </a:lnTo>
                <a:lnTo>
                  <a:pt x="38607" y="16446"/>
                </a:lnTo>
                <a:lnTo>
                  <a:pt x="35844" y="14503"/>
                </a:lnTo>
                <a:close/>
              </a:path>
              <a:path w="46990" h="20954">
                <a:moveTo>
                  <a:pt x="3898" y="4749"/>
                </a:moveTo>
                <a:lnTo>
                  <a:pt x="1092" y="7861"/>
                </a:lnTo>
                <a:lnTo>
                  <a:pt x="0" y="9169"/>
                </a:lnTo>
                <a:lnTo>
                  <a:pt x="8585" y="10160"/>
                </a:lnTo>
                <a:lnTo>
                  <a:pt x="11087" y="10883"/>
                </a:lnTo>
                <a:lnTo>
                  <a:pt x="8585" y="11379"/>
                </a:lnTo>
                <a:lnTo>
                  <a:pt x="177" y="12204"/>
                </a:lnTo>
                <a:lnTo>
                  <a:pt x="1142" y="13500"/>
                </a:lnTo>
                <a:lnTo>
                  <a:pt x="3632" y="17208"/>
                </a:lnTo>
                <a:lnTo>
                  <a:pt x="13881" y="15633"/>
                </a:lnTo>
                <a:lnTo>
                  <a:pt x="19507" y="14503"/>
                </a:lnTo>
                <a:lnTo>
                  <a:pt x="35844" y="14503"/>
                </a:lnTo>
                <a:lnTo>
                  <a:pt x="35699" y="14401"/>
                </a:lnTo>
                <a:lnTo>
                  <a:pt x="32461" y="13106"/>
                </a:lnTo>
                <a:lnTo>
                  <a:pt x="40291" y="13106"/>
                </a:lnTo>
                <a:lnTo>
                  <a:pt x="46545" y="12776"/>
                </a:lnTo>
                <a:lnTo>
                  <a:pt x="45726" y="9169"/>
                </a:lnTo>
                <a:lnTo>
                  <a:pt x="45415" y="6870"/>
                </a:lnTo>
                <a:lnTo>
                  <a:pt x="20205" y="6870"/>
                </a:lnTo>
                <a:lnTo>
                  <a:pt x="14757" y="6375"/>
                </a:lnTo>
                <a:lnTo>
                  <a:pt x="3898" y="4749"/>
                </a:lnTo>
                <a:close/>
              </a:path>
              <a:path w="46990" h="20954">
                <a:moveTo>
                  <a:pt x="40291" y="13106"/>
                </a:moveTo>
                <a:lnTo>
                  <a:pt x="32461" y="13106"/>
                </a:lnTo>
                <a:lnTo>
                  <a:pt x="38607" y="13195"/>
                </a:lnTo>
                <a:lnTo>
                  <a:pt x="40291" y="13106"/>
                </a:lnTo>
                <a:close/>
              </a:path>
              <a:path w="46990" h="20954">
                <a:moveTo>
                  <a:pt x="27279" y="0"/>
                </a:moveTo>
                <a:lnTo>
                  <a:pt x="22466" y="4330"/>
                </a:lnTo>
                <a:lnTo>
                  <a:pt x="20205" y="6870"/>
                </a:lnTo>
                <a:lnTo>
                  <a:pt x="45415" y="6870"/>
                </a:lnTo>
                <a:lnTo>
                  <a:pt x="45383" y="6629"/>
                </a:lnTo>
                <a:lnTo>
                  <a:pt x="33108" y="6629"/>
                </a:lnTo>
                <a:lnTo>
                  <a:pt x="35699" y="5143"/>
                </a:lnTo>
                <a:lnTo>
                  <a:pt x="36944" y="3162"/>
                </a:lnTo>
                <a:lnTo>
                  <a:pt x="27279" y="0"/>
                </a:lnTo>
                <a:close/>
              </a:path>
              <a:path w="46990" h="20954">
                <a:moveTo>
                  <a:pt x="45262" y="5740"/>
                </a:moveTo>
                <a:lnTo>
                  <a:pt x="38988" y="6146"/>
                </a:lnTo>
                <a:lnTo>
                  <a:pt x="33108" y="6629"/>
                </a:lnTo>
                <a:lnTo>
                  <a:pt x="45383" y="6629"/>
                </a:lnTo>
                <a:lnTo>
                  <a:pt x="45262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12846" y="4340110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40" y="9182"/>
                </a:moveTo>
                <a:lnTo>
                  <a:pt x="12103" y="9182"/>
                </a:lnTo>
                <a:lnTo>
                  <a:pt x="12801" y="10528"/>
                </a:lnTo>
                <a:lnTo>
                  <a:pt x="18630" y="12890"/>
                </a:lnTo>
                <a:lnTo>
                  <a:pt x="22351" y="11252"/>
                </a:lnTo>
                <a:lnTo>
                  <a:pt x="24256" y="10350"/>
                </a:lnTo>
                <a:lnTo>
                  <a:pt x="22540" y="9182"/>
                </a:lnTo>
                <a:close/>
              </a:path>
              <a:path w="29845" h="13335">
                <a:moveTo>
                  <a:pt x="2273" y="2997"/>
                </a:moveTo>
                <a:lnTo>
                  <a:pt x="495" y="5016"/>
                </a:lnTo>
                <a:lnTo>
                  <a:pt x="0" y="5740"/>
                </a:lnTo>
                <a:lnTo>
                  <a:pt x="5460" y="6413"/>
                </a:lnTo>
                <a:lnTo>
                  <a:pt x="6908" y="6819"/>
                </a:lnTo>
                <a:lnTo>
                  <a:pt x="5460" y="7238"/>
                </a:lnTo>
                <a:lnTo>
                  <a:pt x="0" y="7734"/>
                </a:lnTo>
                <a:lnTo>
                  <a:pt x="698" y="8547"/>
                </a:lnTo>
                <a:lnTo>
                  <a:pt x="2273" y="10845"/>
                </a:lnTo>
                <a:lnTo>
                  <a:pt x="12103" y="9182"/>
                </a:lnTo>
                <a:lnTo>
                  <a:pt x="22540" y="9182"/>
                </a:lnTo>
                <a:lnTo>
                  <a:pt x="20421" y="8305"/>
                </a:lnTo>
                <a:lnTo>
                  <a:pt x="25101" y="8305"/>
                </a:lnTo>
                <a:lnTo>
                  <a:pt x="29324" y="8051"/>
                </a:lnTo>
                <a:lnTo>
                  <a:pt x="28841" y="5918"/>
                </a:lnTo>
                <a:lnTo>
                  <a:pt x="28664" y="4394"/>
                </a:lnTo>
                <a:lnTo>
                  <a:pt x="12801" y="4394"/>
                </a:lnTo>
                <a:lnTo>
                  <a:pt x="9182" y="4114"/>
                </a:lnTo>
                <a:lnTo>
                  <a:pt x="2273" y="2997"/>
                </a:lnTo>
                <a:close/>
              </a:path>
              <a:path w="29845" h="13335">
                <a:moveTo>
                  <a:pt x="25101" y="8305"/>
                </a:moveTo>
                <a:lnTo>
                  <a:pt x="20421" y="8305"/>
                </a:lnTo>
                <a:lnTo>
                  <a:pt x="24256" y="8356"/>
                </a:lnTo>
                <a:lnTo>
                  <a:pt x="25101" y="8305"/>
                </a:lnTo>
                <a:close/>
              </a:path>
              <a:path w="29845" h="13335">
                <a:moveTo>
                  <a:pt x="17056" y="0"/>
                </a:moveTo>
                <a:lnTo>
                  <a:pt x="14160" y="2717"/>
                </a:lnTo>
                <a:lnTo>
                  <a:pt x="12801" y="4394"/>
                </a:lnTo>
                <a:lnTo>
                  <a:pt x="28664" y="4394"/>
                </a:lnTo>
                <a:lnTo>
                  <a:pt x="20789" y="4292"/>
                </a:lnTo>
                <a:lnTo>
                  <a:pt x="22351" y="3213"/>
                </a:lnTo>
                <a:lnTo>
                  <a:pt x="23279" y="1981"/>
                </a:lnTo>
                <a:lnTo>
                  <a:pt x="21221" y="1409"/>
                </a:lnTo>
                <a:lnTo>
                  <a:pt x="17056" y="0"/>
                </a:lnTo>
                <a:close/>
              </a:path>
              <a:path w="29845" h="13335">
                <a:moveTo>
                  <a:pt x="28574" y="3619"/>
                </a:moveTo>
                <a:lnTo>
                  <a:pt x="24510" y="3886"/>
                </a:lnTo>
                <a:lnTo>
                  <a:pt x="20789" y="4292"/>
                </a:lnTo>
                <a:lnTo>
                  <a:pt x="28653" y="4292"/>
                </a:lnTo>
                <a:lnTo>
                  <a:pt x="28574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61504" y="4416966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922" y="10858"/>
                </a:moveTo>
                <a:lnTo>
                  <a:pt x="14414" y="10858"/>
                </a:lnTo>
                <a:lnTo>
                  <a:pt x="14960" y="12382"/>
                </a:lnTo>
                <a:lnTo>
                  <a:pt x="22085" y="15011"/>
                </a:lnTo>
                <a:lnTo>
                  <a:pt x="26288" y="12979"/>
                </a:lnTo>
                <a:lnTo>
                  <a:pt x="28346" y="11887"/>
                </a:lnTo>
                <a:lnTo>
                  <a:pt x="26922" y="10858"/>
                </a:lnTo>
                <a:close/>
              </a:path>
              <a:path w="34290" h="15239">
                <a:moveTo>
                  <a:pt x="2527" y="3848"/>
                </a:moveTo>
                <a:lnTo>
                  <a:pt x="596" y="6159"/>
                </a:lnTo>
                <a:lnTo>
                  <a:pt x="0" y="7238"/>
                </a:lnTo>
                <a:lnTo>
                  <a:pt x="6159" y="7734"/>
                </a:lnTo>
                <a:lnTo>
                  <a:pt x="7937" y="8229"/>
                </a:lnTo>
                <a:lnTo>
                  <a:pt x="6375" y="8635"/>
                </a:lnTo>
                <a:lnTo>
                  <a:pt x="114" y="9359"/>
                </a:lnTo>
                <a:lnTo>
                  <a:pt x="2870" y="12979"/>
                </a:lnTo>
                <a:lnTo>
                  <a:pt x="14414" y="10858"/>
                </a:lnTo>
                <a:lnTo>
                  <a:pt x="26922" y="10858"/>
                </a:lnTo>
                <a:lnTo>
                  <a:pt x="26288" y="10401"/>
                </a:lnTo>
                <a:lnTo>
                  <a:pt x="23748" y="9486"/>
                </a:lnTo>
                <a:lnTo>
                  <a:pt x="28244" y="9486"/>
                </a:lnTo>
                <a:lnTo>
                  <a:pt x="33908" y="9042"/>
                </a:lnTo>
                <a:lnTo>
                  <a:pt x="33137" y="5029"/>
                </a:lnTo>
                <a:lnTo>
                  <a:pt x="14579" y="5029"/>
                </a:lnTo>
                <a:lnTo>
                  <a:pt x="10579" y="4927"/>
                </a:lnTo>
                <a:lnTo>
                  <a:pt x="2527" y="3848"/>
                </a:lnTo>
                <a:close/>
              </a:path>
              <a:path w="34290" h="15239">
                <a:moveTo>
                  <a:pt x="19545" y="0"/>
                </a:moveTo>
                <a:lnTo>
                  <a:pt x="15679" y="3936"/>
                </a:lnTo>
                <a:lnTo>
                  <a:pt x="14579" y="5029"/>
                </a:lnTo>
                <a:lnTo>
                  <a:pt x="33137" y="5029"/>
                </a:lnTo>
                <a:lnTo>
                  <a:pt x="33101" y="4838"/>
                </a:lnTo>
                <a:lnTo>
                  <a:pt x="24345" y="4838"/>
                </a:lnTo>
                <a:lnTo>
                  <a:pt x="25971" y="3530"/>
                </a:lnTo>
                <a:lnTo>
                  <a:pt x="26784" y="2120"/>
                </a:lnTo>
                <a:lnTo>
                  <a:pt x="24510" y="1409"/>
                </a:lnTo>
                <a:lnTo>
                  <a:pt x="19545" y="0"/>
                </a:lnTo>
                <a:close/>
              </a:path>
              <a:path w="34290" h="15239">
                <a:moveTo>
                  <a:pt x="32931" y="3936"/>
                </a:moveTo>
                <a:lnTo>
                  <a:pt x="28346" y="4343"/>
                </a:lnTo>
                <a:lnTo>
                  <a:pt x="24345" y="4838"/>
                </a:lnTo>
                <a:lnTo>
                  <a:pt x="33101" y="4838"/>
                </a:lnTo>
                <a:lnTo>
                  <a:pt x="32931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77595" y="4432372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533" y="0"/>
                </a:moveTo>
                <a:lnTo>
                  <a:pt x="0" y="1587"/>
                </a:lnTo>
                <a:lnTo>
                  <a:pt x="381" y="3441"/>
                </a:lnTo>
                <a:lnTo>
                  <a:pt x="965" y="4927"/>
                </a:lnTo>
                <a:lnTo>
                  <a:pt x="1079" y="5524"/>
                </a:lnTo>
                <a:lnTo>
                  <a:pt x="1879" y="6832"/>
                </a:lnTo>
                <a:lnTo>
                  <a:pt x="2374" y="8280"/>
                </a:lnTo>
                <a:lnTo>
                  <a:pt x="5016" y="7061"/>
                </a:lnTo>
                <a:lnTo>
                  <a:pt x="5181" y="5930"/>
                </a:lnTo>
                <a:lnTo>
                  <a:pt x="5726" y="4203"/>
                </a:lnTo>
                <a:lnTo>
                  <a:pt x="5833" y="4038"/>
                </a:lnTo>
                <a:lnTo>
                  <a:pt x="5181" y="2222"/>
                </a:lnTo>
                <a:lnTo>
                  <a:pt x="4533" y="0"/>
                </a:lnTo>
                <a:close/>
              </a:path>
              <a:path w="6350" h="8889">
                <a:moveTo>
                  <a:pt x="5833" y="4038"/>
                </a:moveTo>
                <a:lnTo>
                  <a:pt x="5892" y="4203"/>
                </a:lnTo>
                <a:lnTo>
                  <a:pt x="5833" y="4038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03574" y="4372508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910" y="9232"/>
                </a:moveTo>
                <a:lnTo>
                  <a:pt x="12255" y="9232"/>
                </a:lnTo>
                <a:lnTo>
                  <a:pt x="12852" y="10579"/>
                </a:lnTo>
                <a:lnTo>
                  <a:pt x="18834" y="12890"/>
                </a:lnTo>
                <a:lnTo>
                  <a:pt x="22453" y="11252"/>
                </a:lnTo>
                <a:lnTo>
                  <a:pt x="24625" y="10350"/>
                </a:lnTo>
                <a:lnTo>
                  <a:pt x="22910" y="9232"/>
                </a:lnTo>
                <a:close/>
              </a:path>
              <a:path w="29845" h="13335">
                <a:moveTo>
                  <a:pt x="2590" y="2984"/>
                </a:moveTo>
                <a:lnTo>
                  <a:pt x="914" y="5016"/>
                </a:lnTo>
                <a:lnTo>
                  <a:pt x="0" y="5829"/>
                </a:lnTo>
                <a:lnTo>
                  <a:pt x="5613" y="6426"/>
                </a:lnTo>
                <a:lnTo>
                  <a:pt x="7073" y="6819"/>
                </a:lnTo>
                <a:lnTo>
                  <a:pt x="5714" y="7061"/>
                </a:lnTo>
                <a:lnTo>
                  <a:pt x="419" y="7645"/>
                </a:lnTo>
                <a:lnTo>
                  <a:pt x="914" y="8458"/>
                </a:lnTo>
                <a:lnTo>
                  <a:pt x="2590" y="10858"/>
                </a:lnTo>
                <a:lnTo>
                  <a:pt x="8839" y="9842"/>
                </a:lnTo>
                <a:lnTo>
                  <a:pt x="12255" y="9232"/>
                </a:lnTo>
                <a:lnTo>
                  <a:pt x="22910" y="9232"/>
                </a:lnTo>
                <a:lnTo>
                  <a:pt x="22618" y="9042"/>
                </a:lnTo>
                <a:lnTo>
                  <a:pt x="20446" y="8305"/>
                </a:lnTo>
                <a:lnTo>
                  <a:pt x="24510" y="8305"/>
                </a:lnTo>
                <a:lnTo>
                  <a:pt x="29413" y="8051"/>
                </a:lnTo>
                <a:lnTo>
                  <a:pt x="29146" y="5829"/>
                </a:lnTo>
                <a:lnTo>
                  <a:pt x="28879" y="4292"/>
                </a:lnTo>
                <a:lnTo>
                  <a:pt x="12852" y="4292"/>
                </a:lnTo>
                <a:lnTo>
                  <a:pt x="9499" y="4025"/>
                </a:lnTo>
                <a:lnTo>
                  <a:pt x="2590" y="2984"/>
                </a:lnTo>
                <a:close/>
              </a:path>
              <a:path w="29845" h="13335">
                <a:moveTo>
                  <a:pt x="17322" y="0"/>
                </a:moveTo>
                <a:lnTo>
                  <a:pt x="14414" y="2717"/>
                </a:lnTo>
                <a:lnTo>
                  <a:pt x="12852" y="4292"/>
                </a:lnTo>
                <a:lnTo>
                  <a:pt x="28879" y="4292"/>
                </a:lnTo>
                <a:lnTo>
                  <a:pt x="21158" y="4203"/>
                </a:lnTo>
                <a:lnTo>
                  <a:pt x="22618" y="3213"/>
                </a:lnTo>
                <a:lnTo>
                  <a:pt x="23431" y="1993"/>
                </a:lnTo>
                <a:lnTo>
                  <a:pt x="21475" y="1320"/>
                </a:lnTo>
                <a:lnTo>
                  <a:pt x="17322" y="0"/>
                </a:lnTo>
                <a:close/>
              </a:path>
              <a:path w="29845" h="13335">
                <a:moveTo>
                  <a:pt x="28778" y="3708"/>
                </a:moveTo>
                <a:lnTo>
                  <a:pt x="24663" y="3886"/>
                </a:lnTo>
                <a:lnTo>
                  <a:pt x="21158" y="4203"/>
                </a:lnTo>
                <a:lnTo>
                  <a:pt x="28864" y="4203"/>
                </a:lnTo>
                <a:lnTo>
                  <a:pt x="28778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84775" y="4252866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713" y="14503"/>
                </a:moveTo>
                <a:lnTo>
                  <a:pt x="19380" y="14503"/>
                </a:lnTo>
                <a:lnTo>
                  <a:pt x="20243" y="16713"/>
                </a:lnTo>
                <a:lnTo>
                  <a:pt x="29908" y="20510"/>
                </a:lnTo>
                <a:lnTo>
                  <a:pt x="38608" y="16408"/>
                </a:lnTo>
                <a:lnTo>
                  <a:pt x="35713" y="14503"/>
                </a:lnTo>
                <a:close/>
              </a:path>
              <a:path w="46990" h="20954">
                <a:moveTo>
                  <a:pt x="3784" y="4749"/>
                </a:moveTo>
                <a:lnTo>
                  <a:pt x="1079" y="8039"/>
                </a:lnTo>
                <a:lnTo>
                  <a:pt x="0" y="9258"/>
                </a:lnTo>
                <a:lnTo>
                  <a:pt x="8585" y="10160"/>
                </a:lnTo>
                <a:lnTo>
                  <a:pt x="11010" y="10845"/>
                </a:lnTo>
                <a:lnTo>
                  <a:pt x="8915" y="11379"/>
                </a:lnTo>
                <a:lnTo>
                  <a:pt x="266" y="12255"/>
                </a:lnTo>
                <a:lnTo>
                  <a:pt x="1079" y="13601"/>
                </a:lnTo>
                <a:lnTo>
                  <a:pt x="3784" y="17208"/>
                </a:lnTo>
                <a:lnTo>
                  <a:pt x="13881" y="15684"/>
                </a:lnTo>
                <a:lnTo>
                  <a:pt x="19380" y="14503"/>
                </a:lnTo>
                <a:lnTo>
                  <a:pt x="35713" y="14503"/>
                </a:lnTo>
                <a:lnTo>
                  <a:pt x="32397" y="13106"/>
                </a:lnTo>
                <a:lnTo>
                  <a:pt x="38493" y="13106"/>
                </a:lnTo>
                <a:lnTo>
                  <a:pt x="46545" y="12788"/>
                </a:lnTo>
                <a:lnTo>
                  <a:pt x="45925" y="9258"/>
                </a:lnTo>
                <a:lnTo>
                  <a:pt x="45381" y="6832"/>
                </a:lnTo>
                <a:lnTo>
                  <a:pt x="20243" y="6832"/>
                </a:lnTo>
                <a:lnTo>
                  <a:pt x="14846" y="6426"/>
                </a:lnTo>
                <a:lnTo>
                  <a:pt x="3784" y="4749"/>
                </a:lnTo>
                <a:close/>
              </a:path>
              <a:path w="46990" h="20954">
                <a:moveTo>
                  <a:pt x="27203" y="0"/>
                </a:moveTo>
                <a:lnTo>
                  <a:pt x="22402" y="4254"/>
                </a:lnTo>
                <a:lnTo>
                  <a:pt x="20243" y="6832"/>
                </a:lnTo>
                <a:lnTo>
                  <a:pt x="45381" y="6832"/>
                </a:lnTo>
                <a:lnTo>
                  <a:pt x="33312" y="6731"/>
                </a:lnTo>
                <a:lnTo>
                  <a:pt x="35636" y="5156"/>
                </a:lnTo>
                <a:lnTo>
                  <a:pt x="37147" y="3073"/>
                </a:lnTo>
                <a:lnTo>
                  <a:pt x="33807" y="2133"/>
                </a:lnTo>
                <a:lnTo>
                  <a:pt x="27203" y="0"/>
                </a:lnTo>
                <a:close/>
              </a:path>
              <a:path w="46990" h="20954">
                <a:moveTo>
                  <a:pt x="45135" y="5740"/>
                </a:moveTo>
                <a:lnTo>
                  <a:pt x="33312" y="6731"/>
                </a:lnTo>
                <a:lnTo>
                  <a:pt x="45358" y="6731"/>
                </a:lnTo>
                <a:lnTo>
                  <a:pt x="45135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047897" y="4214464"/>
            <a:ext cx="29209" cy="13335"/>
          </a:xfrm>
          <a:custGeom>
            <a:avLst/>
            <a:gdLst/>
            <a:ahLst/>
            <a:cxnLst/>
            <a:rect l="l" t="t" r="r" b="b"/>
            <a:pathLst>
              <a:path w="29209" h="13335">
                <a:moveTo>
                  <a:pt x="22301" y="9080"/>
                </a:moveTo>
                <a:lnTo>
                  <a:pt x="12141" y="9080"/>
                </a:lnTo>
                <a:lnTo>
                  <a:pt x="12534" y="10477"/>
                </a:lnTo>
                <a:lnTo>
                  <a:pt x="18795" y="12827"/>
                </a:lnTo>
                <a:lnTo>
                  <a:pt x="22301" y="11201"/>
                </a:lnTo>
                <a:lnTo>
                  <a:pt x="24193" y="10299"/>
                </a:lnTo>
                <a:lnTo>
                  <a:pt x="22301" y="9080"/>
                </a:lnTo>
                <a:close/>
              </a:path>
              <a:path w="29209" h="13335">
                <a:moveTo>
                  <a:pt x="2438" y="2933"/>
                </a:moveTo>
                <a:lnTo>
                  <a:pt x="482" y="5016"/>
                </a:lnTo>
                <a:lnTo>
                  <a:pt x="0" y="5740"/>
                </a:lnTo>
                <a:lnTo>
                  <a:pt x="5397" y="6235"/>
                </a:lnTo>
                <a:lnTo>
                  <a:pt x="6857" y="6769"/>
                </a:lnTo>
                <a:lnTo>
                  <a:pt x="5460" y="7137"/>
                </a:lnTo>
                <a:lnTo>
                  <a:pt x="101" y="7645"/>
                </a:lnTo>
                <a:lnTo>
                  <a:pt x="698" y="8445"/>
                </a:lnTo>
                <a:lnTo>
                  <a:pt x="2273" y="10756"/>
                </a:lnTo>
                <a:lnTo>
                  <a:pt x="8699" y="9842"/>
                </a:lnTo>
                <a:lnTo>
                  <a:pt x="12141" y="9080"/>
                </a:lnTo>
                <a:lnTo>
                  <a:pt x="22301" y="9080"/>
                </a:lnTo>
                <a:lnTo>
                  <a:pt x="20358" y="8178"/>
                </a:lnTo>
                <a:lnTo>
                  <a:pt x="24193" y="8178"/>
                </a:lnTo>
                <a:lnTo>
                  <a:pt x="29095" y="8039"/>
                </a:lnTo>
                <a:lnTo>
                  <a:pt x="28487" y="4152"/>
                </a:lnTo>
                <a:lnTo>
                  <a:pt x="12534" y="4152"/>
                </a:lnTo>
                <a:lnTo>
                  <a:pt x="9182" y="3937"/>
                </a:lnTo>
                <a:lnTo>
                  <a:pt x="2438" y="2933"/>
                </a:lnTo>
                <a:close/>
              </a:path>
              <a:path w="29209" h="13335">
                <a:moveTo>
                  <a:pt x="17005" y="0"/>
                </a:moveTo>
                <a:lnTo>
                  <a:pt x="12534" y="4152"/>
                </a:lnTo>
                <a:lnTo>
                  <a:pt x="20840" y="4152"/>
                </a:lnTo>
                <a:lnTo>
                  <a:pt x="22301" y="3111"/>
                </a:lnTo>
                <a:lnTo>
                  <a:pt x="23215" y="1981"/>
                </a:lnTo>
                <a:lnTo>
                  <a:pt x="17005" y="0"/>
                </a:lnTo>
                <a:close/>
              </a:path>
              <a:path w="29209" h="13335">
                <a:moveTo>
                  <a:pt x="28409" y="3606"/>
                </a:moveTo>
                <a:lnTo>
                  <a:pt x="24460" y="3835"/>
                </a:lnTo>
                <a:lnTo>
                  <a:pt x="20840" y="4152"/>
                </a:lnTo>
                <a:lnTo>
                  <a:pt x="28487" y="4152"/>
                </a:lnTo>
                <a:lnTo>
                  <a:pt x="28409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96439" y="4291218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12" y="10756"/>
                </a:moveTo>
                <a:lnTo>
                  <a:pt x="14312" y="10756"/>
                </a:lnTo>
                <a:lnTo>
                  <a:pt x="15062" y="12433"/>
                </a:lnTo>
                <a:lnTo>
                  <a:pt x="22148" y="15049"/>
                </a:lnTo>
                <a:lnTo>
                  <a:pt x="26250" y="12979"/>
                </a:lnTo>
                <a:lnTo>
                  <a:pt x="28498" y="11937"/>
                </a:lnTo>
                <a:lnTo>
                  <a:pt x="26712" y="10756"/>
                </a:lnTo>
                <a:close/>
              </a:path>
              <a:path w="34290" h="15239">
                <a:moveTo>
                  <a:pt x="2755" y="3848"/>
                </a:moveTo>
                <a:lnTo>
                  <a:pt x="812" y="6248"/>
                </a:lnTo>
                <a:lnTo>
                  <a:pt x="0" y="7200"/>
                </a:lnTo>
                <a:lnTo>
                  <a:pt x="6375" y="7696"/>
                </a:lnTo>
                <a:lnTo>
                  <a:pt x="8153" y="8191"/>
                </a:lnTo>
                <a:lnTo>
                  <a:pt x="6489" y="8597"/>
                </a:lnTo>
                <a:lnTo>
                  <a:pt x="330" y="9410"/>
                </a:lnTo>
                <a:lnTo>
                  <a:pt x="977" y="10261"/>
                </a:lnTo>
                <a:lnTo>
                  <a:pt x="2920" y="12979"/>
                </a:lnTo>
                <a:lnTo>
                  <a:pt x="10210" y="11747"/>
                </a:lnTo>
                <a:lnTo>
                  <a:pt x="14312" y="10756"/>
                </a:lnTo>
                <a:lnTo>
                  <a:pt x="26712" y="10756"/>
                </a:lnTo>
                <a:lnTo>
                  <a:pt x="26250" y="10452"/>
                </a:lnTo>
                <a:lnTo>
                  <a:pt x="23812" y="9537"/>
                </a:lnTo>
                <a:lnTo>
                  <a:pt x="28498" y="9537"/>
                </a:lnTo>
                <a:lnTo>
                  <a:pt x="34239" y="9131"/>
                </a:lnTo>
                <a:lnTo>
                  <a:pt x="33527" y="6565"/>
                </a:lnTo>
                <a:lnTo>
                  <a:pt x="33231" y="5067"/>
                </a:lnTo>
                <a:lnTo>
                  <a:pt x="14693" y="5067"/>
                </a:lnTo>
                <a:lnTo>
                  <a:pt x="10693" y="4940"/>
                </a:lnTo>
                <a:lnTo>
                  <a:pt x="2755" y="3848"/>
                </a:lnTo>
                <a:close/>
              </a:path>
              <a:path w="34290" h="15239">
                <a:moveTo>
                  <a:pt x="19710" y="0"/>
                </a:moveTo>
                <a:lnTo>
                  <a:pt x="16255" y="3301"/>
                </a:lnTo>
                <a:lnTo>
                  <a:pt x="14693" y="5067"/>
                </a:lnTo>
                <a:lnTo>
                  <a:pt x="33231" y="5067"/>
                </a:lnTo>
                <a:lnTo>
                  <a:pt x="33186" y="4838"/>
                </a:lnTo>
                <a:lnTo>
                  <a:pt x="24295" y="4838"/>
                </a:lnTo>
                <a:lnTo>
                  <a:pt x="25857" y="3632"/>
                </a:lnTo>
                <a:lnTo>
                  <a:pt x="26835" y="2133"/>
                </a:lnTo>
                <a:lnTo>
                  <a:pt x="24574" y="1498"/>
                </a:lnTo>
                <a:lnTo>
                  <a:pt x="19710" y="0"/>
                </a:lnTo>
                <a:close/>
              </a:path>
              <a:path w="34290" h="15239">
                <a:moveTo>
                  <a:pt x="33045" y="4127"/>
                </a:moveTo>
                <a:lnTo>
                  <a:pt x="28498" y="4343"/>
                </a:lnTo>
                <a:lnTo>
                  <a:pt x="24295" y="4838"/>
                </a:lnTo>
                <a:lnTo>
                  <a:pt x="33186" y="4838"/>
                </a:lnTo>
                <a:lnTo>
                  <a:pt x="33045" y="412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938776" y="4246770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666" y="9169"/>
                </a:moveTo>
                <a:lnTo>
                  <a:pt x="12306" y="9169"/>
                </a:lnTo>
                <a:lnTo>
                  <a:pt x="12801" y="10566"/>
                </a:lnTo>
                <a:lnTo>
                  <a:pt x="18732" y="12928"/>
                </a:lnTo>
                <a:lnTo>
                  <a:pt x="22351" y="11252"/>
                </a:lnTo>
                <a:lnTo>
                  <a:pt x="24358" y="10350"/>
                </a:lnTo>
                <a:lnTo>
                  <a:pt x="22666" y="9169"/>
                </a:lnTo>
                <a:close/>
              </a:path>
              <a:path w="29845" h="13335">
                <a:moveTo>
                  <a:pt x="2476" y="2984"/>
                </a:moveTo>
                <a:lnTo>
                  <a:pt x="0" y="5816"/>
                </a:lnTo>
                <a:lnTo>
                  <a:pt x="5562" y="6413"/>
                </a:lnTo>
                <a:lnTo>
                  <a:pt x="6921" y="6819"/>
                </a:lnTo>
                <a:lnTo>
                  <a:pt x="5562" y="7226"/>
                </a:lnTo>
                <a:lnTo>
                  <a:pt x="101" y="7734"/>
                </a:lnTo>
                <a:lnTo>
                  <a:pt x="2476" y="10845"/>
                </a:lnTo>
                <a:lnTo>
                  <a:pt x="8864" y="9855"/>
                </a:lnTo>
                <a:lnTo>
                  <a:pt x="12306" y="9169"/>
                </a:lnTo>
                <a:lnTo>
                  <a:pt x="22666" y="9169"/>
                </a:lnTo>
                <a:lnTo>
                  <a:pt x="22466" y="9029"/>
                </a:lnTo>
                <a:lnTo>
                  <a:pt x="20408" y="8267"/>
                </a:lnTo>
                <a:lnTo>
                  <a:pt x="24358" y="8267"/>
                </a:lnTo>
                <a:lnTo>
                  <a:pt x="29425" y="7950"/>
                </a:lnTo>
                <a:lnTo>
                  <a:pt x="28929" y="5816"/>
                </a:lnTo>
                <a:lnTo>
                  <a:pt x="28725" y="4330"/>
                </a:lnTo>
                <a:lnTo>
                  <a:pt x="12801" y="4330"/>
                </a:lnTo>
                <a:lnTo>
                  <a:pt x="9283" y="4102"/>
                </a:lnTo>
                <a:lnTo>
                  <a:pt x="2476" y="2984"/>
                </a:lnTo>
                <a:close/>
              </a:path>
              <a:path w="29845" h="13335">
                <a:moveTo>
                  <a:pt x="17170" y="0"/>
                </a:moveTo>
                <a:lnTo>
                  <a:pt x="14262" y="2705"/>
                </a:lnTo>
                <a:lnTo>
                  <a:pt x="12801" y="4330"/>
                </a:lnTo>
                <a:lnTo>
                  <a:pt x="28725" y="4330"/>
                </a:lnTo>
                <a:lnTo>
                  <a:pt x="28706" y="4191"/>
                </a:lnTo>
                <a:lnTo>
                  <a:pt x="21107" y="4191"/>
                </a:lnTo>
                <a:lnTo>
                  <a:pt x="22351" y="3200"/>
                </a:lnTo>
                <a:lnTo>
                  <a:pt x="23393" y="1981"/>
                </a:lnTo>
                <a:lnTo>
                  <a:pt x="21221" y="1308"/>
                </a:lnTo>
                <a:lnTo>
                  <a:pt x="17170" y="0"/>
                </a:lnTo>
                <a:close/>
              </a:path>
              <a:path w="29845" h="13335">
                <a:moveTo>
                  <a:pt x="28625" y="3606"/>
                </a:moveTo>
                <a:lnTo>
                  <a:pt x="21107" y="4191"/>
                </a:lnTo>
                <a:lnTo>
                  <a:pt x="28706" y="4191"/>
                </a:lnTo>
                <a:lnTo>
                  <a:pt x="28625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54796" y="4389721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55" y="15595"/>
                </a:moveTo>
                <a:lnTo>
                  <a:pt x="20878" y="15595"/>
                </a:lnTo>
                <a:lnTo>
                  <a:pt x="21539" y="17983"/>
                </a:lnTo>
                <a:lnTo>
                  <a:pt x="31953" y="21996"/>
                </a:lnTo>
                <a:lnTo>
                  <a:pt x="38061" y="19164"/>
                </a:lnTo>
                <a:lnTo>
                  <a:pt x="41363" y="17678"/>
                </a:lnTo>
                <a:lnTo>
                  <a:pt x="38355" y="15595"/>
                </a:lnTo>
                <a:close/>
              </a:path>
              <a:path w="50164" h="22225">
                <a:moveTo>
                  <a:pt x="4203" y="5105"/>
                </a:moveTo>
                <a:lnTo>
                  <a:pt x="1295" y="8636"/>
                </a:lnTo>
                <a:lnTo>
                  <a:pt x="0" y="9944"/>
                </a:lnTo>
                <a:lnTo>
                  <a:pt x="9334" y="10972"/>
                </a:lnTo>
                <a:lnTo>
                  <a:pt x="11874" y="11658"/>
                </a:lnTo>
                <a:lnTo>
                  <a:pt x="9385" y="12255"/>
                </a:lnTo>
                <a:lnTo>
                  <a:pt x="317" y="13106"/>
                </a:lnTo>
                <a:lnTo>
                  <a:pt x="1397" y="14414"/>
                </a:lnTo>
                <a:lnTo>
                  <a:pt x="4152" y="18478"/>
                </a:lnTo>
                <a:lnTo>
                  <a:pt x="14897" y="16713"/>
                </a:lnTo>
                <a:lnTo>
                  <a:pt x="20878" y="15595"/>
                </a:lnTo>
                <a:lnTo>
                  <a:pt x="38355" y="15595"/>
                </a:lnTo>
                <a:lnTo>
                  <a:pt x="38227" y="15506"/>
                </a:lnTo>
                <a:lnTo>
                  <a:pt x="34709" y="14097"/>
                </a:lnTo>
                <a:lnTo>
                  <a:pt x="41363" y="14097"/>
                </a:lnTo>
                <a:lnTo>
                  <a:pt x="49784" y="13792"/>
                </a:lnTo>
                <a:lnTo>
                  <a:pt x="49113" y="9944"/>
                </a:lnTo>
                <a:lnTo>
                  <a:pt x="48695" y="7366"/>
                </a:lnTo>
                <a:lnTo>
                  <a:pt x="21539" y="7366"/>
                </a:lnTo>
                <a:lnTo>
                  <a:pt x="15875" y="6921"/>
                </a:lnTo>
                <a:lnTo>
                  <a:pt x="4203" y="5105"/>
                </a:lnTo>
                <a:close/>
              </a:path>
              <a:path w="50164" h="22225">
                <a:moveTo>
                  <a:pt x="29044" y="0"/>
                </a:moveTo>
                <a:lnTo>
                  <a:pt x="24244" y="4610"/>
                </a:lnTo>
                <a:lnTo>
                  <a:pt x="21539" y="7366"/>
                </a:lnTo>
                <a:lnTo>
                  <a:pt x="48695" y="7366"/>
                </a:lnTo>
                <a:lnTo>
                  <a:pt x="48672" y="7226"/>
                </a:lnTo>
                <a:lnTo>
                  <a:pt x="35788" y="7226"/>
                </a:lnTo>
                <a:lnTo>
                  <a:pt x="38227" y="5600"/>
                </a:lnTo>
                <a:lnTo>
                  <a:pt x="39738" y="3479"/>
                </a:lnTo>
                <a:lnTo>
                  <a:pt x="36118" y="2400"/>
                </a:lnTo>
                <a:lnTo>
                  <a:pt x="29044" y="0"/>
                </a:lnTo>
                <a:close/>
              </a:path>
              <a:path w="50164" h="22225">
                <a:moveTo>
                  <a:pt x="48526" y="6324"/>
                </a:moveTo>
                <a:lnTo>
                  <a:pt x="41681" y="6731"/>
                </a:lnTo>
                <a:lnTo>
                  <a:pt x="35788" y="7226"/>
                </a:lnTo>
                <a:lnTo>
                  <a:pt x="48672" y="7226"/>
                </a:lnTo>
                <a:lnTo>
                  <a:pt x="48526" y="63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64535" y="4233753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29" y="9753"/>
                </a:moveTo>
                <a:lnTo>
                  <a:pt x="13119" y="9753"/>
                </a:lnTo>
                <a:lnTo>
                  <a:pt x="13601" y="11214"/>
                </a:lnTo>
                <a:lnTo>
                  <a:pt x="20142" y="13792"/>
                </a:lnTo>
                <a:lnTo>
                  <a:pt x="24015" y="11976"/>
                </a:lnTo>
                <a:lnTo>
                  <a:pt x="26009" y="10985"/>
                </a:lnTo>
                <a:lnTo>
                  <a:pt x="24129" y="9753"/>
                </a:lnTo>
                <a:close/>
              </a:path>
              <a:path w="31750" h="13970">
                <a:moveTo>
                  <a:pt x="2527" y="3124"/>
                </a:moveTo>
                <a:lnTo>
                  <a:pt x="584" y="5333"/>
                </a:lnTo>
                <a:lnTo>
                  <a:pt x="0" y="6146"/>
                </a:lnTo>
                <a:lnTo>
                  <a:pt x="5664" y="6730"/>
                </a:lnTo>
                <a:lnTo>
                  <a:pt x="7442" y="7226"/>
                </a:lnTo>
                <a:lnTo>
                  <a:pt x="5880" y="7632"/>
                </a:lnTo>
                <a:lnTo>
                  <a:pt x="101" y="8178"/>
                </a:lnTo>
                <a:lnTo>
                  <a:pt x="2527" y="11569"/>
                </a:lnTo>
                <a:lnTo>
                  <a:pt x="9220" y="10490"/>
                </a:lnTo>
                <a:lnTo>
                  <a:pt x="13119" y="9753"/>
                </a:lnTo>
                <a:lnTo>
                  <a:pt x="24129" y="9753"/>
                </a:lnTo>
                <a:lnTo>
                  <a:pt x="21805" y="8762"/>
                </a:lnTo>
                <a:lnTo>
                  <a:pt x="25920" y="8762"/>
                </a:lnTo>
                <a:lnTo>
                  <a:pt x="31254" y="8445"/>
                </a:lnTo>
                <a:lnTo>
                  <a:pt x="30970" y="6146"/>
                </a:lnTo>
                <a:lnTo>
                  <a:pt x="30641" y="4521"/>
                </a:lnTo>
                <a:lnTo>
                  <a:pt x="13601" y="4521"/>
                </a:lnTo>
                <a:lnTo>
                  <a:pt x="9880" y="4254"/>
                </a:lnTo>
                <a:lnTo>
                  <a:pt x="2527" y="3124"/>
                </a:lnTo>
                <a:close/>
              </a:path>
              <a:path w="31750" h="13970">
                <a:moveTo>
                  <a:pt x="18351" y="0"/>
                </a:moveTo>
                <a:lnTo>
                  <a:pt x="15062" y="2844"/>
                </a:lnTo>
                <a:lnTo>
                  <a:pt x="13601" y="4521"/>
                </a:lnTo>
                <a:lnTo>
                  <a:pt x="30641" y="4521"/>
                </a:lnTo>
                <a:lnTo>
                  <a:pt x="22402" y="4419"/>
                </a:lnTo>
                <a:lnTo>
                  <a:pt x="24015" y="3340"/>
                </a:lnTo>
                <a:lnTo>
                  <a:pt x="24930" y="2031"/>
                </a:lnTo>
                <a:lnTo>
                  <a:pt x="22783" y="1396"/>
                </a:lnTo>
                <a:lnTo>
                  <a:pt x="18351" y="0"/>
                </a:lnTo>
                <a:close/>
              </a:path>
              <a:path w="31750" h="13970">
                <a:moveTo>
                  <a:pt x="30505" y="3848"/>
                </a:moveTo>
                <a:lnTo>
                  <a:pt x="26288" y="4114"/>
                </a:lnTo>
                <a:lnTo>
                  <a:pt x="22402" y="4419"/>
                </a:lnTo>
                <a:lnTo>
                  <a:pt x="30620" y="4419"/>
                </a:lnTo>
                <a:lnTo>
                  <a:pt x="30505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678458" y="4410009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722" y="11569"/>
                </a:moveTo>
                <a:lnTo>
                  <a:pt x="15392" y="11569"/>
                </a:lnTo>
                <a:lnTo>
                  <a:pt x="16192" y="13284"/>
                </a:lnTo>
                <a:lnTo>
                  <a:pt x="23698" y="16002"/>
                </a:lnTo>
                <a:lnTo>
                  <a:pt x="28130" y="13830"/>
                </a:lnTo>
                <a:lnTo>
                  <a:pt x="30454" y="12611"/>
                </a:lnTo>
                <a:lnTo>
                  <a:pt x="28722" y="11569"/>
                </a:lnTo>
                <a:close/>
              </a:path>
              <a:path w="36829" h="16510">
                <a:moveTo>
                  <a:pt x="2908" y="4025"/>
                </a:moveTo>
                <a:lnTo>
                  <a:pt x="647" y="6743"/>
                </a:lnTo>
                <a:lnTo>
                  <a:pt x="0" y="7683"/>
                </a:lnTo>
                <a:lnTo>
                  <a:pt x="6857" y="8280"/>
                </a:lnTo>
                <a:lnTo>
                  <a:pt x="8648" y="8775"/>
                </a:lnTo>
                <a:lnTo>
                  <a:pt x="6972" y="9271"/>
                </a:lnTo>
                <a:lnTo>
                  <a:pt x="266" y="9982"/>
                </a:lnTo>
                <a:lnTo>
                  <a:pt x="1246" y="11214"/>
                </a:lnTo>
                <a:lnTo>
                  <a:pt x="3187" y="13830"/>
                </a:lnTo>
                <a:lnTo>
                  <a:pt x="11074" y="12471"/>
                </a:lnTo>
                <a:lnTo>
                  <a:pt x="15392" y="11569"/>
                </a:lnTo>
                <a:lnTo>
                  <a:pt x="28722" y="11569"/>
                </a:lnTo>
                <a:lnTo>
                  <a:pt x="28130" y="11214"/>
                </a:lnTo>
                <a:lnTo>
                  <a:pt x="25603" y="10172"/>
                </a:lnTo>
                <a:lnTo>
                  <a:pt x="30403" y="10172"/>
                </a:lnTo>
                <a:lnTo>
                  <a:pt x="36664" y="9677"/>
                </a:lnTo>
                <a:lnTo>
                  <a:pt x="35575" y="5511"/>
                </a:lnTo>
                <a:lnTo>
                  <a:pt x="15760" y="5511"/>
                </a:lnTo>
                <a:lnTo>
                  <a:pt x="11607" y="5245"/>
                </a:lnTo>
                <a:lnTo>
                  <a:pt x="2908" y="4025"/>
                </a:lnTo>
                <a:close/>
              </a:path>
              <a:path w="36829" h="16510">
                <a:moveTo>
                  <a:pt x="21056" y="0"/>
                </a:moveTo>
                <a:lnTo>
                  <a:pt x="17551" y="3530"/>
                </a:lnTo>
                <a:lnTo>
                  <a:pt x="15760" y="5511"/>
                </a:lnTo>
                <a:lnTo>
                  <a:pt x="35575" y="5511"/>
                </a:lnTo>
                <a:lnTo>
                  <a:pt x="35484" y="5156"/>
                </a:lnTo>
                <a:lnTo>
                  <a:pt x="26085" y="5156"/>
                </a:lnTo>
                <a:lnTo>
                  <a:pt x="27800" y="3937"/>
                </a:lnTo>
                <a:lnTo>
                  <a:pt x="28828" y="2400"/>
                </a:lnTo>
                <a:lnTo>
                  <a:pt x="21056" y="0"/>
                </a:lnTo>
                <a:close/>
              </a:path>
              <a:path w="36829" h="16510">
                <a:moveTo>
                  <a:pt x="35255" y="4254"/>
                </a:moveTo>
                <a:lnTo>
                  <a:pt x="30454" y="4660"/>
                </a:lnTo>
                <a:lnTo>
                  <a:pt x="26085" y="5156"/>
                </a:lnTo>
                <a:lnTo>
                  <a:pt x="35484" y="5156"/>
                </a:lnTo>
                <a:lnTo>
                  <a:pt x="35255" y="425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211151" y="4090885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561" y="11391"/>
                </a:moveTo>
                <a:lnTo>
                  <a:pt x="15379" y="11391"/>
                </a:lnTo>
                <a:lnTo>
                  <a:pt x="16192" y="13093"/>
                </a:lnTo>
                <a:lnTo>
                  <a:pt x="23583" y="15951"/>
                </a:lnTo>
                <a:lnTo>
                  <a:pt x="28079" y="13690"/>
                </a:lnTo>
                <a:lnTo>
                  <a:pt x="30391" y="12598"/>
                </a:lnTo>
                <a:lnTo>
                  <a:pt x="28561" y="11391"/>
                </a:lnTo>
                <a:close/>
              </a:path>
              <a:path w="36829" h="16510">
                <a:moveTo>
                  <a:pt x="2857" y="4025"/>
                </a:moveTo>
                <a:lnTo>
                  <a:pt x="914" y="6553"/>
                </a:lnTo>
                <a:lnTo>
                  <a:pt x="0" y="7594"/>
                </a:lnTo>
                <a:lnTo>
                  <a:pt x="6743" y="8178"/>
                </a:lnTo>
                <a:lnTo>
                  <a:pt x="8648" y="8674"/>
                </a:lnTo>
                <a:lnTo>
                  <a:pt x="6857" y="9080"/>
                </a:lnTo>
                <a:lnTo>
                  <a:pt x="203" y="9893"/>
                </a:lnTo>
                <a:lnTo>
                  <a:pt x="1156" y="11074"/>
                </a:lnTo>
                <a:lnTo>
                  <a:pt x="3238" y="13830"/>
                </a:lnTo>
                <a:lnTo>
                  <a:pt x="10960" y="12382"/>
                </a:lnTo>
                <a:lnTo>
                  <a:pt x="15379" y="11391"/>
                </a:lnTo>
                <a:lnTo>
                  <a:pt x="28561" y="11391"/>
                </a:lnTo>
                <a:lnTo>
                  <a:pt x="28079" y="11074"/>
                </a:lnTo>
                <a:lnTo>
                  <a:pt x="25488" y="10071"/>
                </a:lnTo>
                <a:lnTo>
                  <a:pt x="30352" y="10071"/>
                </a:lnTo>
                <a:lnTo>
                  <a:pt x="36499" y="9575"/>
                </a:lnTo>
                <a:lnTo>
                  <a:pt x="35557" y="5334"/>
                </a:lnTo>
                <a:lnTo>
                  <a:pt x="15646" y="5334"/>
                </a:lnTo>
                <a:lnTo>
                  <a:pt x="11442" y="5143"/>
                </a:lnTo>
                <a:lnTo>
                  <a:pt x="2857" y="4025"/>
                </a:lnTo>
                <a:close/>
              </a:path>
              <a:path w="36829" h="16510">
                <a:moveTo>
                  <a:pt x="20942" y="0"/>
                </a:moveTo>
                <a:lnTo>
                  <a:pt x="17551" y="3352"/>
                </a:lnTo>
                <a:lnTo>
                  <a:pt x="15646" y="5334"/>
                </a:lnTo>
                <a:lnTo>
                  <a:pt x="35557" y="5334"/>
                </a:lnTo>
                <a:lnTo>
                  <a:pt x="35500" y="5067"/>
                </a:lnTo>
                <a:lnTo>
                  <a:pt x="25971" y="5067"/>
                </a:lnTo>
                <a:lnTo>
                  <a:pt x="27749" y="3835"/>
                </a:lnTo>
                <a:lnTo>
                  <a:pt x="28828" y="2349"/>
                </a:lnTo>
                <a:lnTo>
                  <a:pt x="26238" y="1485"/>
                </a:lnTo>
                <a:lnTo>
                  <a:pt x="20942" y="0"/>
                </a:lnTo>
                <a:close/>
              </a:path>
              <a:path w="36829" h="16510">
                <a:moveTo>
                  <a:pt x="35305" y="4152"/>
                </a:moveTo>
                <a:lnTo>
                  <a:pt x="30391" y="4521"/>
                </a:lnTo>
                <a:lnTo>
                  <a:pt x="25971" y="5067"/>
                </a:lnTo>
                <a:lnTo>
                  <a:pt x="35500" y="5067"/>
                </a:lnTo>
                <a:lnTo>
                  <a:pt x="35305" y="415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228381" y="4107277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902" y="0"/>
                </a:moveTo>
                <a:lnTo>
                  <a:pt x="0" y="1638"/>
                </a:lnTo>
                <a:lnTo>
                  <a:pt x="1015" y="5257"/>
                </a:lnTo>
                <a:lnTo>
                  <a:pt x="1168" y="5930"/>
                </a:lnTo>
                <a:lnTo>
                  <a:pt x="2016" y="7467"/>
                </a:lnTo>
                <a:lnTo>
                  <a:pt x="2641" y="8864"/>
                </a:lnTo>
                <a:lnTo>
                  <a:pt x="5499" y="7467"/>
                </a:lnTo>
                <a:lnTo>
                  <a:pt x="5714" y="6324"/>
                </a:lnTo>
                <a:lnTo>
                  <a:pt x="6151" y="4533"/>
                </a:lnTo>
                <a:lnTo>
                  <a:pt x="6232" y="4292"/>
                </a:lnTo>
                <a:lnTo>
                  <a:pt x="5600" y="2362"/>
                </a:lnTo>
                <a:lnTo>
                  <a:pt x="4902" y="0"/>
                </a:lnTo>
                <a:close/>
              </a:path>
              <a:path w="6350" h="8889">
                <a:moveTo>
                  <a:pt x="6232" y="4292"/>
                </a:moveTo>
                <a:lnTo>
                  <a:pt x="6311" y="4533"/>
                </a:lnTo>
                <a:lnTo>
                  <a:pt x="6232" y="4292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97188" y="4050539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747" y="11557"/>
                </a:moveTo>
                <a:lnTo>
                  <a:pt x="15341" y="11557"/>
                </a:lnTo>
                <a:lnTo>
                  <a:pt x="15938" y="13182"/>
                </a:lnTo>
                <a:lnTo>
                  <a:pt x="23533" y="15951"/>
                </a:lnTo>
                <a:lnTo>
                  <a:pt x="27965" y="13728"/>
                </a:lnTo>
                <a:lnTo>
                  <a:pt x="30391" y="12598"/>
                </a:lnTo>
                <a:lnTo>
                  <a:pt x="28747" y="11557"/>
                </a:lnTo>
                <a:close/>
              </a:path>
              <a:path w="36829" h="16510">
                <a:moveTo>
                  <a:pt x="2743" y="4114"/>
                </a:moveTo>
                <a:lnTo>
                  <a:pt x="698" y="6642"/>
                </a:lnTo>
                <a:lnTo>
                  <a:pt x="0" y="7594"/>
                </a:lnTo>
                <a:lnTo>
                  <a:pt x="6591" y="8178"/>
                </a:lnTo>
                <a:lnTo>
                  <a:pt x="8534" y="8674"/>
                </a:lnTo>
                <a:lnTo>
                  <a:pt x="6756" y="9271"/>
                </a:lnTo>
                <a:lnTo>
                  <a:pt x="101" y="9982"/>
                </a:lnTo>
                <a:lnTo>
                  <a:pt x="977" y="11061"/>
                </a:lnTo>
                <a:lnTo>
                  <a:pt x="3022" y="13817"/>
                </a:lnTo>
                <a:lnTo>
                  <a:pt x="11010" y="12420"/>
                </a:lnTo>
                <a:lnTo>
                  <a:pt x="15341" y="11557"/>
                </a:lnTo>
                <a:lnTo>
                  <a:pt x="28747" y="11557"/>
                </a:lnTo>
                <a:lnTo>
                  <a:pt x="27965" y="11061"/>
                </a:lnTo>
                <a:lnTo>
                  <a:pt x="25323" y="10160"/>
                </a:lnTo>
                <a:lnTo>
                  <a:pt x="30238" y="10160"/>
                </a:lnTo>
                <a:lnTo>
                  <a:pt x="36385" y="9575"/>
                </a:lnTo>
                <a:lnTo>
                  <a:pt x="35717" y="6642"/>
                </a:lnTo>
                <a:lnTo>
                  <a:pt x="35466" y="5422"/>
                </a:lnTo>
                <a:lnTo>
                  <a:pt x="15709" y="5422"/>
                </a:lnTo>
                <a:lnTo>
                  <a:pt x="11341" y="5232"/>
                </a:lnTo>
                <a:lnTo>
                  <a:pt x="2743" y="4114"/>
                </a:lnTo>
                <a:close/>
              </a:path>
              <a:path w="36829" h="16510">
                <a:moveTo>
                  <a:pt x="20891" y="0"/>
                </a:moveTo>
                <a:lnTo>
                  <a:pt x="17500" y="3441"/>
                </a:lnTo>
                <a:lnTo>
                  <a:pt x="15709" y="5422"/>
                </a:lnTo>
                <a:lnTo>
                  <a:pt x="35466" y="5422"/>
                </a:lnTo>
                <a:lnTo>
                  <a:pt x="35392" y="5067"/>
                </a:lnTo>
                <a:lnTo>
                  <a:pt x="25920" y="5067"/>
                </a:lnTo>
                <a:lnTo>
                  <a:pt x="27635" y="3835"/>
                </a:lnTo>
                <a:lnTo>
                  <a:pt x="28663" y="2349"/>
                </a:lnTo>
                <a:lnTo>
                  <a:pt x="26073" y="1447"/>
                </a:lnTo>
                <a:lnTo>
                  <a:pt x="20891" y="0"/>
                </a:lnTo>
                <a:close/>
              </a:path>
              <a:path w="36829" h="16510">
                <a:moveTo>
                  <a:pt x="35204" y="4152"/>
                </a:moveTo>
                <a:lnTo>
                  <a:pt x="30391" y="4572"/>
                </a:lnTo>
                <a:lnTo>
                  <a:pt x="25920" y="5067"/>
                </a:lnTo>
                <a:lnTo>
                  <a:pt x="35392" y="5067"/>
                </a:lnTo>
                <a:lnTo>
                  <a:pt x="35204" y="415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843942" y="4083567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11" y="11557"/>
                </a:moveTo>
                <a:lnTo>
                  <a:pt x="15494" y="11557"/>
                </a:lnTo>
                <a:lnTo>
                  <a:pt x="16040" y="13284"/>
                </a:lnTo>
                <a:lnTo>
                  <a:pt x="23698" y="16179"/>
                </a:lnTo>
                <a:lnTo>
                  <a:pt x="28130" y="13868"/>
                </a:lnTo>
                <a:lnTo>
                  <a:pt x="30556" y="12788"/>
                </a:lnTo>
                <a:lnTo>
                  <a:pt x="28611" y="11557"/>
                </a:lnTo>
                <a:close/>
              </a:path>
              <a:path w="36829" h="16510">
                <a:moveTo>
                  <a:pt x="2959" y="4191"/>
                </a:moveTo>
                <a:lnTo>
                  <a:pt x="800" y="6819"/>
                </a:lnTo>
                <a:lnTo>
                  <a:pt x="0" y="7899"/>
                </a:lnTo>
                <a:lnTo>
                  <a:pt x="6858" y="8318"/>
                </a:lnTo>
                <a:lnTo>
                  <a:pt x="8699" y="8864"/>
                </a:lnTo>
                <a:lnTo>
                  <a:pt x="6972" y="9359"/>
                </a:lnTo>
                <a:lnTo>
                  <a:pt x="381" y="10071"/>
                </a:lnTo>
                <a:lnTo>
                  <a:pt x="1157" y="11252"/>
                </a:lnTo>
                <a:lnTo>
                  <a:pt x="3238" y="13957"/>
                </a:lnTo>
                <a:lnTo>
                  <a:pt x="11061" y="12649"/>
                </a:lnTo>
                <a:lnTo>
                  <a:pt x="15494" y="11557"/>
                </a:lnTo>
                <a:lnTo>
                  <a:pt x="28611" y="11557"/>
                </a:lnTo>
                <a:lnTo>
                  <a:pt x="28130" y="11252"/>
                </a:lnTo>
                <a:lnTo>
                  <a:pt x="25539" y="10261"/>
                </a:lnTo>
                <a:lnTo>
                  <a:pt x="30353" y="10172"/>
                </a:lnTo>
                <a:lnTo>
                  <a:pt x="36499" y="9766"/>
                </a:lnTo>
                <a:lnTo>
                  <a:pt x="35903" y="6819"/>
                </a:lnTo>
                <a:lnTo>
                  <a:pt x="35636" y="5600"/>
                </a:lnTo>
                <a:lnTo>
                  <a:pt x="15760" y="5600"/>
                </a:lnTo>
                <a:lnTo>
                  <a:pt x="11557" y="5283"/>
                </a:lnTo>
                <a:lnTo>
                  <a:pt x="2959" y="4191"/>
                </a:lnTo>
                <a:close/>
              </a:path>
              <a:path w="36829" h="16510">
                <a:moveTo>
                  <a:pt x="21158" y="0"/>
                </a:moveTo>
                <a:lnTo>
                  <a:pt x="17665" y="3530"/>
                </a:lnTo>
                <a:lnTo>
                  <a:pt x="15760" y="5600"/>
                </a:lnTo>
                <a:lnTo>
                  <a:pt x="35636" y="5600"/>
                </a:lnTo>
                <a:lnTo>
                  <a:pt x="35567" y="5283"/>
                </a:lnTo>
                <a:lnTo>
                  <a:pt x="26022" y="5283"/>
                </a:lnTo>
                <a:lnTo>
                  <a:pt x="27914" y="4025"/>
                </a:lnTo>
                <a:lnTo>
                  <a:pt x="28778" y="2489"/>
                </a:lnTo>
                <a:lnTo>
                  <a:pt x="26238" y="1676"/>
                </a:lnTo>
                <a:lnTo>
                  <a:pt x="21158" y="0"/>
                </a:lnTo>
                <a:close/>
              </a:path>
              <a:path w="36829" h="16510">
                <a:moveTo>
                  <a:pt x="35369" y="4381"/>
                </a:moveTo>
                <a:lnTo>
                  <a:pt x="30556" y="4787"/>
                </a:lnTo>
                <a:lnTo>
                  <a:pt x="26022" y="5283"/>
                </a:lnTo>
                <a:lnTo>
                  <a:pt x="35567" y="5283"/>
                </a:lnTo>
                <a:lnTo>
                  <a:pt x="35369" y="438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55313" y="4033549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29" y="11480"/>
                </a:moveTo>
                <a:lnTo>
                  <a:pt x="15494" y="11480"/>
                </a:lnTo>
                <a:lnTo>
                  <a:pt x="16090" y="13195"/>
                </a:lnTo>
                <a:lnTo>
                  <a:pt x="23749" y="16090"/>
                </a:lnTo>
                <a:lnTo>
                  <a:pt x="28130" y="13868"/>
                </a:lnTo>
                <a:lnTo>
                  <a:pt x="30607" y="12738"/>
                </a:lnTo>
                <a:lnTo>
                  <a:pt x="28629" y="11480"/>
                </a:lnTo>
                <a:close/>
              </a:path>
              <a:path w="36829" h="16510">
                <a:moveTo>
                  <a:pt x="2959" y="4102"/>
                </a:moveTo>
                <a:lnTo>
                  <a:pt x="914" y="6642"/>
                </a:lnTo>
                <a:lnTo>
                  <a:pt x="0" y="7632"/>
                </a:lnTo>
                <a:lnTo>
                  <a:pt x="6858" y="8229"/>
                </a:lnTo>
                <a:lnTo>
                  <a:pt x="8750" y="8813"/>
                </a:lnTo>
                <a:lnTo>
                  <a:pt x="6959" y="9270"/>
                </a:lnTo>
                <a:lnTo>
                  <a:pt x="317" y="10032"/>
                </a:lnTo>
                <a:lnTo>
                  <a:pt x="3238" y="13868"/>
                </a:lnTo>
                <a:lnTo>
                  <a:pt x="10960" y="12471"/>
                </a:lnTo>
                <a:lnTo>
                  <a:pt x="15494" y="11480"/>
                </a:lnTo>
                <a:lnTo>
                  <a:pt x="28629" y="11480"/>
                </a:lnTo>
                <a:lnTo>
                  <a:pt x="28130" y="11163"/>
                </a:lnTo>
                <a:lnTo>
                  <a:pt x="25539" y="10172"/>
                </a:lnTo>
                <a:lnTo>
                  <a:pt x="30289" y="10121"/>
                </a:lnTo>
                <a:lnTo>
                  <a:pt x="36550" y="9626"/>
                </a:lnTo>
                <a:lnTo>
                  <a:pt x="35689" y="5511"/>
                </a:lnTo>
                <a:lnTo>
                  <a:pt x="15875" y="5511"/>
                </a:lnTo>
                <a:lnTo>
                  <a:pt x="11442" y="5283"/>
                </a:lnTo>
                <a:lnTo>
                  <a:pt x="2959" y="4102"/>
                </a:lnTo>
                <a:close/>
              </a:path>
              <a:path w="36829" h="16510">
                <a:moveTo>
                  <a:pt x="21221" y="0"/>
                </a:moveTo>
                <a:lnTo>
                  <a:pt x="17551" y="3479"/>
                </a:lnTo>
                <a:lnTo>
                  <a:pt x="15875" y="5511"/>
                </a:lnTo>
                <a:lnTo>
                  <a:pt x="35689" y="5511"/>
                </a:lnTo>
                <a:lnTo>
                  <a:pt x="35619" y="5194"/>
                </a:lnTo>
                <a:lnTo>
                  <a:pt x="26073" y="5194"/>
                </a:lnTo>
                <a:lnTo>
                  <a:pt x="27851" y="3886"/>
                </a:lnTo>
                <a:lnTo>
                  <a:pt x="28829" y="2311"/>
                </a:lnTo>
                <a:lnTo>
                  <a:pt x="21221" y="0"/>
                </a:lnTo>
                <a:close/>
              </a:path>
              <a:path w="36829" h="16510">
                <a:moveTo>
                  <a:pt x="35420" y="4292"/>
                </a:moveTo>
                <a:lnTo>
                  <a:pt x="30505" y="4698"/>
                </a:lnTo>
                <a:lnTo>
                  <a:pt x="26073" y="5194"/>
                </a:lnTo>
                <a:lnTo>
                  <a:pt x="35619" y="5194"/>
                </a:lnTo>
                <a:lnTo>
                  <a:pt x="35420" y="429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172644" y="4050039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965" y="0"/>
                </a:moveTo>
                <a:lnTo>
                  <a:pt x="0" y="1625"/>
                </a:lnTo>
                <a:lnTo>
                  <a:pt x="584" y="3619"/>
                </a:lnTo>
                <a:lnTo>
                  <a:pt x="863" y="5245"/>
                </a:lnTo>
                <a:lnTo>
                  <a:pt x="2806" y="8864"/>
                </a:lnTo>
                <a:lnTo>
                  <a:pt x="5562" y="7366"/>
                </a:lnTo>
                <a:lnTo>
                  <a:pt x="5727" y="6324"/>
                </a:lnTo>
                <a:lnTo>
                  <a:pt x="6164" y="4521"/>
                </a:lnTo>
                <a:lnTo>
                  <a:pt x="6260" y="4330"/>
                </a:lnTo>
                <a:lnTo>
                  <a:pt x="5613" y="2400"/>
                </a:lnTo>
                <a:lnTo>
                  <a:pt x="4965" y="0"/>
                </a:lnTo>
                <a:close/>
              </a:path>
              <a:path w="6350" h="8889">
                <a:moveTo>
                  <a:pt x="6260" y="4330"/>
                </a:moveTo>
                <a:lnTo>
                  <a:pt x="6324" y="4521"/>
                </a:lnTo>
                <a:lnTo>
                  <a:pt x="6260" y="4330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82457" y="4356029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14" y="9740"/>
                </a:moveTo>
                <a:lnTo>
                  <a:pt x="13182" y="9740"/>
                </a:lnTo>
                <a:lnTo>
                  <a:pt x="13665" y="11252"/>
                </a:lnTo>
                <a:lnTo>
                  <a:pt x="20040" y="13779"/>
                </a:lnTo>
                <a:lnTo>
                  <a:pt x="26200" y="11061"/>
                </a:lnTo>
                <a:lnTo>
                  <a:pt x="24314" y="9740"/>
                </a:lnTo>
                <a:close/>
              </a:path>
              <a:path w="31750" h="13970">
                <a:moveTo>
                  <a:pt x="2641" y="3200"/>
                </a:moveTo>
                <a:lnTo>
                  <a:pt x="762" y="5422"/>
                </a:lnTo>
                <a:lnTo>
                  <a:pt x="0" y="6223"/>
                </a:lnTo>
                <a:lnTo>
                  <a:pt x="5943" y="6908"/>
                </a:lnTo>
                <a:lnTo>
                  <a:pt x="7404" y="7226"/>
                </a:lnTo>
                <a:lnTo>
                  <a:pt x="5943" y="7620"/>
                </a:lnTo>
                <a:lnTo>
                  <a:pt x="165" y="8166"/>
                </a:lnTo>
                <a:lnTo>
                  <a:pt x="762" y="9080"/>
                </a:lnTo>
                <a:lnTo>
                  <a:pt x="2641" y="11658"/>
                </a:lnTo>
                <a:lnTo>
                  <a:pt x="9410" y="10477"/>
                </a:lnTo>
                <a:lnTo>
                  <a:pt x="13182" y="9740"/>
                </a:lnTo>
                <a:lnTo>
                  <a:pt x="24314" y="9740"/>
                </a:lnTo>
                <a:lnTo>
                  <a:pt x="21920" y="8851"/>
                </a:lnTo>
                <a:lnTo>
                  <a:pt x="26085" y="8851"/>
                </a:lnTo>
                <a:lnTo>
                  <a:pt x="31369" y="8610"/>
                </a:lnTo>
                <a:lnTo>
                  <a:pt x="30949" y="6223"/>
                </a:lnTo>
                <a:lnTo>
                  <a:pt x="30633" y="4699"/>
                </a:lnTo>
                <a:lnTo>
                  <a:pt x="13665" y="4699"/>
                </a:lnTo>
                <a:lnTo>
                  <a:pt x="9994" y="4292"/>
                </a:lnTo>
                <a:lnTo>
                  <a:pt x="2641" y="3200"/>
                </a:lnTo>
                <a:close/>
              </a:path>
              <a:path w="31750" h="13970">
                <a:moveTo>
                  <a:pt x="18427" y="0"/>
                </a:moveTo>
                <a:lnTo>
                  <a:pt x="15189" y="2882"/>
                </a:lnTo>
                <a:lnTo>
                  <a:pt x="13665" y="4699"/>
                </a:lnTo>
                <a:lnTo>
                  <a:pt x="30633" y="4699"/>
                </a:lnTo>
                <a:lnTo>
                  <a:pt x="30594" y="4508"/>
                </a:lnTo>
                <a:lnTo>
                  <a:pt x="22466" y="4508"/>
                </a:lnTo>
                <a:lnTo>
                  <a:pt x="24142" y="3378"/>
                </a:lnTo>
                <a:lnTo>
                  <a:pt x="24892" y="2120"/>
                </a:lnTo>
                <a:lnTo>
                  <a:pt x="22745" y="1485"/>
                </a:lnTo>
                <a:lnTo>
                  <a:pt x="18427" y="0"/>
                </a:lnTo>
                <a:close/>
              </a:path>
              <a:path w="31750" h="13970">
                <a:moveTo>
                  <a:pt x="30454" y="3835"/>
                </a:moveTo>
                <a:lnTo>
                  <a:pt x="22466" y="4508"/>
                </a:lnTo>
                <a:lnTo>
                  <a:pt x="30594" y="4508"/>
                </a:lnTo>
                <a:lnTo>
                  <a:pt x="30454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89487" y="4192822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403" y="15595"/>
                </a:moveTo>
                <a:lnTo>
                  <a:pt x="20891" y="15595"/>
                </a:lnTo>
                <a:lnTo>
                  <a:pt x="21805" y="17932"/>
                </a:lnTo>
                <a:lnTo>
                  <a:pt x="32067" y="21920"/>
                </a:lnTo>
                <a:lnTo>
                  <a:pt x="38061" y="19113"/>
                </a:lnTo>
                <a:lnTo>
                  <a:pt x="41351" y="17614"/>
                </a:lnTo>
                <a:lnTo>
                  <a:pt x="38403" y="15595"/>
                </a:lnTo>
                <a:close/>
              </a:path>
              <a:path w="50164" h="22225">
                <a:moveTo>
                  <a:pt x="4216" y="5092"/>
                </a:moveTo>
                <a:lnTo>
                  <a:pt x="1282" y="8534"/>
                </a:lnTo>
                <a:lnTo>
                  <a:pt x="0" y="9931"/>
                </a:lnTo>
                <a:lnTo>
                  <a:pt x="9283" y="10845"/>
                </a:lnTo>
                <a:lnTo>
                  <a:pt x="11874" y="11569"/>
                </a:lnTo>
                <a:lnTo>
                  <a:pt x="9385" y="12242"/>
                </a:lnTo>
                <a:lnTo>
                  <a:pt x="368" y="13144"/>
                </a:lnTo>
                <a:lnTo>
                  <a:pt x="1282" y="14414"/>
                </a:lnTo>
                <a:lnTo>
                  <a:pt x="4102" y="18427"/>
                </a:lnTo>
                <a:lnTo>
                  <a:pt x="14884" y="16713"/>
                </a:lnTo>
                <a:lnTo>
                  <a:pt x="20891" y="15595"/>
                </a:lnTo>
                <a:lnTo>
                  <a:pt x="38403" y="15595"/>
                </a:lnTo>
                <a:lnTo>
                  <a:pt x="38125" y="15405"/>
                </a:lnTo>
                <a:lnTo>
                  <a:pt x="34709" y="14084"/>
                </a:lnTo>
                <a:lnTo>
                  <a:pt x="41351" y="14084"/>
                </a:lnTo>
                <a:lnTo>
                  <a:pt x="49784" y="13690"/>
                </a:lnTo>
                <a:lnTo>
                  <a:pt x="48999" y="9931"/>
                </a:lnTo>
                <a:lnTo>
                  <a:pt x="48582" y="7315"/>
                </a:lnTo>
                <a:lnTo>
                  <a:pt x="21805" y="7315"/>
                </a:lnTo>
                <a:lnTo>
                  <a:pt x="15811" y="6908"/>
                </a:lnTo>
                <a:lnTo>
                  <a:pt x="4216" y="5092"/>
                </a:lnTo>
                <a:close/>
              </a:path>
              <a:path w="50164" h="22225">
                <a:moveTo>
                  <a:pt x="29159" y="0"/>
                </a:moveTo>
                <a:lnTo>
                  <a:pt x="24345" y="4597"/>
                </a:lnTo>
                <a:lnTo>
                  <a:pt x="21805" y="7315"/>
                </a:lnTo>
                <a:lnTo>
                  <a:pt x="48582" y="7315"/>
                </a:lnTo>
                <a:lnTo>
                  <a:pt x="35687" y="7226"/>
                </a:lnTo>
                <a:lnTo>
                  <a:pt x="38125" y="5511"/>
                </a:lnTo>
                <a:lnTo>
                  <a:pt x="39522" y="3467"/>
                </a:lnTo>
                <a:lnTo>
                  <a:pt x="36055" y="2209"/>
                </a:lnTo>
                <a:lnTo>
                  <a:pt x="29159" y="0"/>
                </a:lnTo>
                <a:close/>
              </a:path>
              <a:path w="50164" h="22225">
                <a:moveTo>
                  <a:pt x="48425" y="6324"/>
                </a:moveTo>
                <a:lnTo>
                  <a:pt x="41732" y="6629"/>
                </a:lnTo>
                <a:lnTo>
                  <a:pt x="35687" y="7226"/>
                </a:lnTo>
                <a:lnTo>
                  <a:pt x="48568" y="7226"/>
                </a:lnTo>
                <a:lnTo>
                  <a:pt x="48425" y="63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50065" y="4151746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14" y="9766"/>
                </a:moveTo>
                <a:lnTo>
                  <a:pt x="13068" y="9766"/>
                </a:lnTo>
                <a:lnTo>
                  <a:pt x="13652" y="11201"/>
                </a:lnTo>
                <a:lnTo>
                  <a:pt x="20142" y="13779"/>
                </a:lnTo>
                <a:lnTo>
                  <a:pt x="26022" y="11074"/>
                </a:lnTo>
                <a:lnTo>
                  <a:pt x="24214" y="9766"/>
                </a:lnTo>
                <a:close/>
              </a:path>
              <a:path w="31750" h="13970">
                <a:moveTo>
                  <a:pt x="2590" y="3213"/>
                </a:moveTo>
                <a:lnTo>
                  <a:pt x="596" y="5333"/>
                </a:lnTo>
                <a:lnTo>
                  <a:pt x="0" y="6235"/>
                </a:lnTo>
                <a:lnTo>
                  <a:pt x="5778" y="6819"/>
                </a:lnTo>
                <a:lnTo>
                  <a:pt x="7340" y="7277"/>
                </a:lnTo>
                <a:lnTo>
                  <a:pt x="5778" y="7683"/>
                </a:lnTo>
                <a:lnTo>
                  <a:pt x="114" y="8267"/>
                </a:lnTo>
                <a:lnTo>
                  <a:pt x="2590" y="11658"/>
                </a:lnTo>
                <a:lnTo>
                  <a:pt x="9397" y="10477"/>
                </a:lnTo>
                <a:lnTo>
                  <a:pt x="13068" y="9766"/>
                </a:lnTo>
                <a:lnTo>
                  <a:pt x="24214" y="9766"/>
                </a:lnTo>
                <a:lnTo>
                  <a:pt x="21932" y="8851"/>
                </a:lnTo>
                <a:lnTo>
                  <a:pt x="26022" y="8851"/>
                </a:lnTo>
                <a:lnTo>
                  <a:pt x="31368" y="8585"/>
                </a:lnTo>
                <a:lnTo>
                  <a:pt x="30819" y="6235"/>
                </a:lnTo>
                <a:lnTo>
                  <a:pt x="30525" y="4610"/>
                </a:lnTo>
                <a:lnTo>
                  <a:pt x="13652" y="4610"/>
                </a:lnTo>
                <a:lnTo>
                  <a:pt x="10045" y="4254"/>
                </a:lnTo>
                <a:lnTo>
                  <a:pt x="2590" y="3213"/>
                </a:lnTo>
                <a:close/>
              </a:path>
              <a:path w="31750" h="13970">
                <a:moveTo>
                  <a:pt x="18364" y="0"/>
                </a:moveTo>
                <a:lnTo>
                  <a:pt x="15176" y="3022"/>
                </a:lnTo>
                <a:lnTo>
                  <a:pt x="13652" y="4610"/>
                </a:lnTo>
                <a:lnTo>
                  <a:pt x="30525" y="4610"/>
                </a:lnTo>
                <a:lnTo>
                  <a:pt x="22517" y="4508"/>
                </a:lnTo>
                <a:lnTo>
                  <a:pt x="24091" y="3428"/>
                </a:lnTo>
                <a:lnTo>
                  <a:pt x="24942" y="2133"/>
                </a:lnTo>
                <a:lnTo>
                  <a:pt x="22783" y="1396"/>
                </a:lnTo>
                <a:lnTo>
                  <a:pt x="18364" y="0"/>
                </a:lnTo>
                <a:close/>
              </a:path>
              <a:path w="31750" h="13970">
                <a:moveTo>
                  <a:pt x="30403" y="3936"/>
                </a:moveTo>
                <a:lnTo>
                  <a:pt x="22517" y="4508"/>
                </a:lnTo>
                <a:lnTo>
                  <a:pt x="30507" y="4508"/>
                </a:lnTo>
                <a:lnTo>
                  <a:pt x="30403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95217" y="4233932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504" y="11442"/>
                </a:moveTo>
                <a:lnTo>
                  <a:pt x="15278" y="11442"/>
                </a:lnTo>
                <a:lnTo>
                  <a:pt x="15976" y="13106"/>
                </a:lnTo>
                <a:lnTo>
                  <a:pt x="23647" y="15951"/>
                </a:lnTo>
                <a:lnTo>
                  <a:pt x="27965" y="13830"/>
                </a:lnTo>
                <a:lnTo>
                  <a:pt x="30391" y="12598"/>
                </a:lnTo>
                <a:lnTo>
                  <a:pt x="28504" y="11442"/>
                </a:lnTo>
                <a:close/>
              </a:path>
              <a:path w="36829" h="16510">
                <a:moveTo>
                  <a:pt x="2743" y="4076"/>
                </a:moveTo>
                <a:lnTo>
                  <a:pt x="685" y="6654"/>
                </a:lnTo>
                <a:lnTo>
                  <a:pt x="0" y="7683"/>
                </a:lnTo>
                <a:lnTo>
                  <a:pt x="6629" y="8178"/>
                </a:lnTo>
                <a:lnTo>
                  <a:pt x="8686" y="8674"/>
                </a:lnTo>
                <a:lnTo>
                  <a:pt x="6857" y="9182"/>
                </a:lnTo>
                <a:lnTo>
                  <a:pt x="317" y="10071"/>
                </a:lnTo>
                <a:lnTo>
                  <a:pt x="3022" y="13830"/>
                </a:lnTo>
                <a:lnTo>
                  <a:pt x="10845" y="12522"/>
                </a:lnTo>
                <a:lnTo>
                  <a:pt x="15278" y="11442"/>
                </a:lnTo>
                <a:lnTo>
                  <a:pt x="28504" y="11442"/>
                </a:lnTo>
                <a:lnTo>
                  <a:pt x="27965" y="11112"/>
                </a:lnTo>
                <a:lnTo>
                  <a:pt x="25476" y="10172"/>
                </a:lnTo>
                <a:lnTo>
                  <a:pt x="30175" y="10172"/>
                </a:lnTo>
                <a:lnTo>
                  <a:pt x="36436" y="9664"/>
                </a:lnTo>
                <a:lnTo>
                  <a:pt x="35704" y="6654"/>
                </a:lnTo>
                <a:lnTo>
                  <a:pt x="35432" y="5372"/>
                </a:lnTo>
                <a:lnTo>
                  <a:pt x="15646" y="5372"/>
                </a:lnTo>
                <a:lnTo>
                  <a:pt x="11328" y="5232"/>
                </a:lnTo>
                <a:lnTo>
                  <a:pt x="2743" y="4076"/>
                </a:lnTo>
                <a:close/>
              </a:path>
              <a:path w="36829" h="16510">
                <a:moveTo>
                  <a:pt x="20777" y="0"/>
                </a:moveTo>
                <a:lnTo>
                  <a:pt x="17437" y="3441"/>
                </a:lnTo>
                <a:lnTo>
                  <a:pt x="15646" y="5372"/>
                </a:lnTo>
                <a:lnTo>
                  <a:pt x="35432" y="5372"/>
                </a:lnTo>
                <a:lnTo>
                  <a:pt x="35367" y="5067"/>
                </a:lnTo>
                <a:lnTo>
                  <a:pt x="25971" y="5067"/>
                </a:lnTo>
                <a:lnTo>
                  <a:pt x="27851" y="3835"/>
                </a:lnTo>
                <a:lnTo>
                  <a:pt x="28714" y="2260"/>
                </a:lnTo>
                <a:lnTo>
                  <a:pt x="26073" y="1536"/>
                </a:lnTo>
                <a:lnTo>
                  <a:pt x="20777" y="0"/>
                </a:lnTo>
                <a:close/>
              </a:path>
              <a:path w="36829" h="16510">
                <a:moveTo>
                  <a:pt x="35191" y="4241"/>
                </a:moveTo>
                <a:lnTo>
                  <a:pt x="30391" y="4572"/>
                </a:lnTo>
                <a:lnTo>
                  <a:pt x="25971" y="5067"/>
                </a:lnTo>
                <a:lnTo>
                  <a:pt x="35367" y="5067"/>
                </a:lnTo>
                <a:lnTo>
                  <a:pt x="35191" y="424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33381" y="4186361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22" y="9753"/>
                </a:moveTo>
                <a:lnTo>
                  <a:pt x="13233" y="9753"/>
                </a:lnTo>
                <a:lnTo>
                  <a:pt x="13830" y="11201"/>
                </a:lnTo>
                <a:lnTo>
                  <a:pt x="20193" y="13779"/>
                </a:lnTo>
                <a:lnTo>
                  <a:pt x="23977" y="11963"/>
                </a:lnTo>
                <a:lnTo>
                  <a:pt x="26136" y="11061"/>
                </a:lnTo>
                <a:lnTo>
                  <a:pt x="24222" y="9753"/>
                </a:lnTo>
                <a:close/>
              </a:path>
              <a:path w="31750" h="13970">
                <a:moveTo>
                  <a:pt x="2755" y="3200"/>
                </a:moveTo>
                <a:lnTo>
                  <a:pt x="876" y="5422"/>
                </a:lnTo>
                <a:lnTo>
                  <a:pt x="0" y="6235"/>
                </a:lnTo>
                <a:lnTo>
                  <a:pt x="5892" y="6819"/>
                </a:lnTo>
                <a:lnTo>
                  <a:pt x="7670" y="7315"/>
                </a:lnTo>
                <a:lnTo>
                  <a:pt x="6057" y="7721"/>
                </a:lnTo>
                <a:lnTo>
                  <a:pt x="393" y="8178"/>
                </a:lnTo>
                <a:lnTo>
                  <a:pt x="876" y="9029"/>
                </a:lnTo>
                <a:lnTo>
                  <a:pt x="2641" y="11556"/>
                </a:lnTo>
                <a:lnTo>
                  <a:pt x="9613" y="10566"/>
                </a:lnTo>
                <a:lnTo>
                  <a:pt x="13233" y="9753"/>
                </a:lnTo>
                <a:lnTo>
                  <a:pt x="24222" y="9753"/>
                </a:lnTo>
                <a:lnTo>
                  <a:pt x="24091" y="9664"/>
                </a:lnTo>
                <a:lnTo>
                  <a:pt x="21932" y="8940"/>
                </a:lnTo>
                <a:lnTo>
                  <a:pt x="26035" y="8940"/>
                </a:lnTo>
                <a:lnTo>
                  <a:pt x="31432" y="8585"/>
                </a:lnTo>
                <a:lnTo>
                  <a:pt x="30935" y="6235"/>
                </a:lnTo>
                <a:lnTo>
                  <a:pt x="30660" y="4508"/>
                </a:lnTo>
                <a:lnTo>
                  <a:pt x="13830" y="4508"/>
                </a:lnTo>
                <a:lnTo>
                  <a:pt x="10096" y="4241"/>
                </a:lnTo>
                <a:lnTo>
                  <a:pt x="2755" y="3200"/>
                </a:lnTo>
                <a:close/>
              </a:path>
              <a:path w="31750" h="13970">
                <a:moveTo>
                  <a:pt x="18313" y="0"/>
                </a:moveTo>
                <a:lnTo>
                  <a:pt x="13830" y="4508"/>
                </a:lnTo>
                <a:lnTo>
                  <a:pt x="22529" y="4508"/>
                </a:lnTo>
                <a:lnTo>
                  <a:pt x="24091" y="3517"/>
                </a:lnTo>
                <a:lnTo>
                  <a:pt x="25057" y="2120"/>
                </a:lnTo>
                <a:lnTo>
                  <a:pt x="22847" y="1485"/>
                </a:lnTo>
                <a:lnTo>
                  <a:pt x="18313" y="0"/>
                </a:lnTo>
                <a:close/>
              </a:path>
              <a:path w="31750" h="13970">
                <a:moveTo>
                  <a:pt x="30568" y="3936"/>
                </a:moveTo>
                <a:lnTo>
                  <a:pt x="26454" y="4190"/>
                </a:lnTo>
                <a:lnTo>
                  <a:pt x="22529" y="4508"/>
                </a:lnTo>
                <a:lnTo>
                  <a:pt x="30660" y="4508"/>
                </a:lnTo>
                <a:lnTo>
                  <a:pt x="30568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63800" y="4349055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53" y="15595"/>
                </a:moveTo>
                <a:lnTo>
                  <a:pt x="20777" y="15595"/>
                </a:lnTo>
                <a:lnTo>
                  <a:pt x="21704" y="17945"/>
                </a:lnTo>
                <a:lnTo>
                  <a:pt x="31851" y="21970"/>
                </a:lnTo>
                <a:lnTo>
                  <a:pt x="41249" y="17627"/>
                </a:lnTo>
                <a:lnTo>
                  <a:pt x="38353" y="15595"/>
                </a:lnTo>
                <a:close/>
              </a:path>
              <a:path w="50164" h="22225">
                <a:moveTo>
                  <a:pt x="4089" y="5105"/>
                </a:moveTo>
                <a:lnTo>
                  <a:pt x="1181" y="8547"/>
                </a:lnTo>
                <a:lnTo>
                  <a:pt x="0" y="9855"/>
                </a:lnTo>
                <a:lnTo>
                  <a:pt x="9169" y="10807"/>
                </a:lnTo>
                <a:lnTo>
                  <a:pt x="11810" y="11671"/>
                </a:lnTo>
                <a:lnTo>
                  <a:pt x="9385" y="12204"/>
                </a:lnTo>
                <a:lnTo>
                  <a:pt x="253" y="13017"/>
                </a:lnTo>
                <a:lnTo>
                  <a:pt x="3987" y="18440"/>
                </a:lnTo>
                <a:lnTo>
                  <a:pt x="14795" y="16713"/>
                </a:lnTo>
                <a:lnTo>
                  <a:pt x="20777" y="15595"/>
                </a:lnTo>
                <a:lnTo>
                  <a:pt x="38353" y="15595"/>
                </a:lnTo>
                <a:lnTo>
                  <a:pt x="34709" y="14020"/>
                </a:lnTo>
                <a:lnTo>
                  <a:pt x="42562" y="14020"/>
                </a:lnTo>
                <a:lnTo>
                  <a:pt x="49783" y="13601"/>
                </a:lnTo>
                <a:lnTo>
                  <a:pt x="49034" y="9855"/>
                </a:lnTo>
                <a:lnTo>
                  <a:pt x="48600" y="7277"/>
                </a:lnTo>
                <a:lnTo>
                  <a:pt x="21704" y="7277"/>
                </a:lnTo>
                <a:lnTo>
                  <a:pt x="15874" y="6870"/>
                </a:lnTo>
                <a:lnTo>
                  <a:pt x="4089" y="5105"/>
                </a:lnTo>
                <a:close/>
              </a:path>
              <a:path w="50164" h="22225">
                <a:moveTo>
                  <a:pt x="42562" y="14020"/>
                </a:moveTo>
                <a:lnTo>
                  <a:pt x="34709" y="14020"/>
                </a:lnTo>
                <a:lnTo>
                  <a:pt x="41249" y="14096"/>
                </a:lnTo>
                <a:lnTo>
                  <a:pt x="42562" y="14020"/>
                </a:lnTo>
                <a:close/>
              </a:path>
              <a:path w="50164" h="22225">
                <a:moveTo>
                  <a:pt x="29044" y="0"/>
                </a:moveTo>
                <a:lnTo>
                  <a:pt x="24231" y="4749"/>
                </a:lnTo>
                <a:lnTo>
                  <a:pt x="21704" y="7277"/>
                </a:lnTo>
                <a:lnTo>
                  <a:pt x="48600" y="7277"/>
                </a:lnTo>
                <a:lnTo>
                  <a:pt x="48579" y="7150"/>
                </a:lnTo>
                <a:lnTo>
                  <a:pt x="35674" y="7150"/>
                </a:lnTo>
                <a:lnTo>
                  <a:pt x="38226" y="5524"/>
                </a:lnTo>
                <a:lnTo>
                  <a:pt x="39573" y="3352"/>
                </a:lnTo>
                <a:lnTo>
                  <a:pt x="36067" y="2311"/>
                </a:lnTo>
                <a:lnTo>
                  <a:pt x="29044" y="0"/>
                </a:lnTo>
                <a:close/>
              </a:path>
              <a:path w="50164" h="22225">
                <a:moveTo>
                  <a:pt x="48425" y="6235"/>
                </a:moveTo>
                <a:lnTo>
                  <a:pt x="41732" y="6642"/>
                </a:lnTo>
                <a:lnTo>
                  <a:pt x="35674" y="7150"/>
                </a:lnTo>
                <a:lnTo>
                  <a:pt x="48579" y="7150"/>
                </a:lnTo>
                <a:lnTo>
                  <a:pt x="48425" y="62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24277" y="4307993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97" y="9791"/>
                </a:moveTo>
                <a:lnTo>
                  <a:pt x="13119" y="9791"/>
                </a:lnTo>
                <a:lnTo>
                  <a:pt x="13601" y="11290"/>
                </a:lnTo>
                <a:lnTo>
                  <a:pt x="20142" y="13830"/>
                </a:lnTo>
                <a:lnTo>
                  <a:pt x="24015" y="12014"/>
                </a:lnTo>
                <a:lnTo>
                  <a:pt x="26174" y="11074"/>
                </a:lnTo>
                <a:lnTo>
                  <a:pt x="24297" y="9791"/>
                </a:lnTo>
                <a:close/>
              </a:path>
              <a:path w="31750" h="13970">
                <a:moveTo>
                  <a:pt x="2527" y="3162"/>
                </a:moveTo>
                <a:lnTo>
                  <a:pt x="800" y="5372"/>
                </a:lnTo>
                <a:lnTo>
                  <a:pt x="0" y="6235"/>
                </a:lnTo>
                <a:lnTo>
                  <a:pt x="5867" y="6769"/>
                </a:lnTo>
                <a:lnTo>
                  <a:pt x="7442" y="7365"/>
                </a:lnTo>
                <a:lnTo>
                  <a:pt x="5981" y="7581"/>
                </a:lnTo>
                <a:lnTo>
                  <a:pt x="317" y="8267"/>
                </a:lnTo>
                <a:lnTo>
                  <a:pt x="914" y="9080"/>
                </a:lnTo>
                <a:lnTo>
                  <a:pt x="2527" y="11607"/>
                </a:lnTo>
                <a:lnTo>
                  <a:pt x="9397" y="10566"/>
                </a:lnTo>
                <a:lnTo>
                  <a:pt x="13119" y="9791"/>
                </a:lnTo>
                <a:lnTo>
                  <a:pt x="24297" y="9791"/>
                </a:lnTo>
                <a:lnTo>
                  <a:pt x="24129" y="9677"/>
                </a:lnTo>
                <a:lnTo>
                  <a:pt x="21907" y="8851"/>
                </a:lnTo>
                <a:lnTo>
                  <a:pt x="26009" y="8851"/>
                </a:lnTo>
                <a:lnTo>
                  <a:pt x="31356" y="8585"/>
                </a:lnTo>
                <a:lnTo>
                  <a:pt x="30987" y="6235"/>
                </a:lnTo>
                <a:lnTo>
                  <a:pt x="30649" y="4559"/>
                </a:lnTo>
                <a:lnTo>
                  <a:pt x="13601" y="4559"/>
                </a:lnTo>
                <a:lnTo>
                  <a:pt x="10083" y="4241"/>
                </a:lnTo>
                <a:lnTo>
                  <a:pt x="2527" y="3162"/>
                </a:lnTo>
                <a:close/>
              </a:path>
              <a:path w="31750" h="13970">
                <a:moveTo>
                  <a:pt x="18351" y="0"/>
                </a:moveTo>
                <a:lnTo>
                  <a:pt x="15328" y="2933"/>
                </a:lnTo>
                <a:lnTo>
                  <a:pt x="13601" y="4559"/>
                </a:lnTo>
                <a:lnTo>
                  <a:pt x="30649" y="4559"/>
                </a:lnTo>
                <a:lnTo>
                  <a:pt x="22453" y="4508"/>
                </a:lnTo>
                <a:lnTo>
                  <a:pt x="24129" y="3428"/>
                </a:lnTo>
                <a:lnTo>
                  <a:pt x="24930" y="2120"/>
                </a:lnTo>
                <a:lnTo>
                  <a:pt x="22783" y="1447"/>
                </a:lnTo>
                <a:lnTo>
                  <a:pt x="18351" y="0"/>
                </a:lnTo>
                <a:close/>
              </a:path>
              <a:path w="31750" h="13970">
                <a:moveTo>
                  <a:pt x="30505" y="3848"/>
                </a:moveTo>
                <a:lnTo>
                  <a:pt x="26403" y="4152"/>
                </a:lnTo>
                <a:lnTo>
                  <a:pt x="22453" y="4508"/>
                </a:lnTo>
                <a:lnTo>
                  <a:pt x="30638" y="4508"/>
                </a:lnTo>
                <a:lnTo>
                  <a:pt x="30505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69519" y="4390231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511" y="11379"/>
                </a:moveTo>
                <a:lnTo>
                  <a:pt x="15290" y="11379"/>
                </a:lnTo>
                <a:lnTo>
                  <a:pt x="16027" y="13093"/>
                </a:lnTo>
                <a:lnTo>
                  <a:pt x="23545" y="15989"/>
                </a:lnTo>
                <a:lnTo>
                  <a:pt x="28028" y="13766"/>
                </a:lnTo>
                <a:lnTo>
                  <a:pt x="30289" y="12547"/>
                </a:lnTo>
                <a:lnTo>
                  <a:pt x="28511" y="11379"/>
                </a:lnTo>
                <a:close/>
              </a:path>
              <a:path w="36829" h="16510">
                <a:moveTo>
                  <a:pt x="2743" y="4013"/>
                </a:moveTo>
                <a:lnTo>
                  <a:pt x="749" y="6553"/>
                </a:lnTo>
                <a:lnTo>
                  <a:pt x="0" y="7632"/>
                </a:lnTo>
                <a:lnTo>
                  <a:pt x="6642" y="8204"/>
                </a:lnTo>
                <a:lnTo>
                  <a:pt x="8534" y="8623"/>
                </a:lnTo>
                <a:lnTo>
                  <a:pt x="6858" y="9118"/>
                </a:lnTo>
                <a:lnTo>
                  <a:pt x="152" y="9931"/>
                </a:lnTo>
                <a:lnTo>
                  <a:pt x="977" y="10871"/>
                </a:lnTo>
                <a:lnTo>
                  <a:pt x="3136" y="13868"/>
                </a:lnTo>
                <a:lnTo>
                  <a:pt x="10858" y="12369"/>
                </a:lnTo>
                <a:lnTo>
                  <a:pt x="15290" y="11379"/>
                </a:lnTo>
                <a:lnTo>
                  <a:pt x="28511" y="11379"/>
                </a:lnTo>
                <a:lnTo>
                  <a:pt x="28028" y="11061"/>
                </a:lnTo>
                <a:lnTo>
                  <a:pt x="25488" y="10071"/>
                </a:lnTo>
                <a:lnTo>
                  <a:pt x="30289" y="9982"/>
                </a:lnTo>
                <a:lnTo>
                  <a:pt x="36449" y="9575"/>
                </a:lnTo>
                <a:lnTo>
                  <a:pt x="35740" y="6553"/>
                </a:lnTo>
                <a:lnTo>
                  <a:pt x="35514" y="5410"/>
                </a:lnTo>
                <a:lnTo>
                  <a:pt x="15544" y="5410"/>
                </a:lnTo>
                <a:lnTo>
                  <a:pt x="11442" y="5143"/>
                </a:lnTo>
                <a:lnTo>
                  <a:pt x="2743" y="4013"/>
                </a:lnTo>
                <a:close/>
              </a:path>
              <a:path w="36829" h="16510">
                <a:moveTo>
                  <a:pt x="20840" y="0"/>
                </a:moveTo>
                <a:lnTo>
                  <a:pt x="17335" y="3340"/>
                </a:lnTo>
                <a:lnTo>
                  <a:pt x="15544" y="5410"/>
                </a:lnTo>
                <a:lnTo>
                  <a:pt x="35514" y="5410"/>
                </a:lnTo>
                <a:lnTo>
                  <a:pt x="35451" y="5092"/>
                </a:lnTo>
                <a:lnTo>
                  <a:pt x="25869" y="5092"/>
                </a:lnTo>
                <a:lnTo>
                  <a:pt x="27749" y="3784"/>
                </a:lnTo>
                <a:lnTo>
                  <a:pt x="28625" y="2209"/>
                </a:lnTo>
                <a:lnTo>
                  <a:pt x="20840" y="0"/>
                </a:lnTo>
                <a:close/>
              </a:path>
              <a:path w="36829" h="16510">
                <a:moveTo>
                  <a:pt x="35255" y="4102"/>
                </a:moveTo>
                <a:lnTo>
                  <a:pt x="30289" y="4508"/>
                </a:lnTo>
                <a:lnTo>
                  <a:pt x="25869" y="5092"/>
                </a:lnTo>
                <a:lnTo>
                  <a:pt x="35451" y="5092"/>
                </a:lnTo>
                <a:lnTo>
                  <a:pt x="35255" y="410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86738" y="4406541"/>
            <a:ext cx="6350" cy="9525"/>
          </a:xfrm>
          <a:custGeom>
            <a:avLst/>
            <a:gdLst/>
            <a:ahLst/>
            <a:cxnLst/>
            <a:rect l="l" t="t" r="r" b="b"/>
            <a:pathLst>
              <a:path w="6350" h="9525">
                <a:moveTo>
                  <a:pt x="4699" y="0"/>
                </a:moveTo>
                <a:lnTo>
                  <a:pt x="0" y="1663"/>
                </a:lnTo>
                <a:lnTo>
                  <a:pt x="876" y="5372"/>
                </a:lnTo>
                <a:lnTo>
                  <a:pt x="1092" y="5918"/>
                </a:lnTo>
                <a:lnTo>
                  <a:pt x="1995" y="7493"/>
                </a:lnTo>
                <a:lnTo>
                  <a:pt x="2654" y="8978"/>
                </a:lnTo>
                <a:lnTo>
                  <a:pt x="5461" y="7493"/>
                </a:lnTo>
                <a:lnTo>
                  <a:pt x="5626" y="6502"/>
                </a:lnTo>
                <a:lnTo>
                  <a:pt x="6063" y="4648"/>
                </a:lnTo>
                <a:lnTo>
                  <a:pt x="6153" y="4457"/>
                </a:lnTo>
                <a:lnTo>
                  <a:pt x="5461" y="2565"/>
                </a:lnTo>
                <a:lnTo>
                  <a:pt x="4699" y="0"/>
                </a:lnTo>
                <a:close/>
              </a:path>
              <a:path w="6350" h="9525">
                <a:moveTo>
                  <a:pt x="6153" y="4457"/>
                </a:moveTo>
                <a:lnTo>
                  <a:pt x="6223" y="4648"/>
                </a:lnTo>
                <a:lnTo>
                  <a:pt x="6153" y="4457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07795" y="4342607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77" y="9791"/>
                </a:moveTo>
                <a:lnTo>
                  <a:pt x="13131" y="9791"/>
                </a:lnTo>
                <a:lnTo>
                  <a:pt x="13627" y="11290"/>
                </a:lnTo>
                <a:lnTo>
                  <a:pt x="20053" y="13728"/>
                </a:lnTo>
                <a:lnTo>
                  <a:pt x="23977" y="11963"/>
                </a:lnTo>
                <a:lnTo>
                  <a:pt x="26136" y="11061"/>
                </a:lnTo>
                <a:lnTo>
                  <a:pt x="24277" y="9791"/>
                </a:lnTo>
                <a:close/>
              </a:path>
              <a:path w="31750" h="13970">
                <a:moveTo>
                  <a:pt x="2552" y="3200"/>
                </a:moveTo>
                <a:lnTo>
                  <a:pt x="660" y="5321"/>
                </a:lnTo>
                <a:lnTo>
                  <a:pt x="0" y="6134"/>
                </a:lnTo>
                <a:lnTo>
                  <a:pt x="5791" y="6769"/>
                </a:lnTo>
                <a:lnTo>
                  <a:pt x="7404" y="7264"/>
                </a:lnTo>
                <a:lnTo>
                  <a:pt x="5842" y="7670"/>
                </a:lnTo>
                <a:lnTo>
                  <a:pt x="165" y="8166"/>
                </a:lnTo>
                <a:lnTo>
                  <a:pt x="660" y="9080"/>
                </a:lnTo>
                <a:lnTo>
                  <a:pt x="2552" y="11556"/>
                </a:lnTo>
                <a:lnTo>
                  <a:pt x="9296" y="10566"/>
                </a:lnTo>
                <a:lnTo>
                  <a:pt x="13131" y="9791"/>
                </a:lnTo>
                <a:lnTo>
                  <a:pt x="24277" y="9791"/>
                </a:lnTo>
                <a:lnTo>
                  <a:pt x="24091" y="9664"/>
                </a:lnTo>
                <a:lnTo>
                  <a:pt x="21818" y="8851"/>
                </a:lnTo>
                <a:lnTo>
                  <a:pt x="25920" y="8851"/>
                </a:lnTo>
                <a:lnTo>
                  <a:pt x="31318" y="8585"/>
                </a:lnTo>
                <a:lnTo>
                  <a:pt x="30925" y="6134"/>
                </a:lnTo>
                <a:lnTo>
                  <a:pt x="30646" y="4559"/>
                </a:lnTo>
                <a:lnTo>
                  <a:pt x="13627" y="4559"/>
                </a:lnTo>
                <a:lnTo>
                  <a:pt x="9893" y="4330"/>
                </a:lnTo>
                <a:lnTo>
                  <a:pt x="2552" y="3200"/>
                </a:lnTo>
                <a:close/>
              </a:path>
              <a:path w="31750" h="13970">
                <a:moveTo>
                  <a:pt x="18313" y="0"/>
                </a:moveTo>
                <a:lnTo>
                  <a:pt x="15240" y="2920"/>
                </a:lnTo>
                <a:lnTo>
                  <a:pt x="13627" y="4559"/>
                </a:lnTo>
                <a:lnTo>
                  <a:pt x="30646" y="4559"/>
                </a:lnTo>
                <a:lnTo>
                  <a:pt x="30621" y="4419"/>
                </a:lnTo>
                <a:lnTo>
                  <a:pt x="22415" y="4419"/>
                </a:lnTo>
                <a:lnTo>
                  <a:pt x="24091" y="3416"/>
                </a:lnTo>
                <a:lnTo>
                  <a:pt x="24853" y="2120"/>
                </a:lnTo>
                <a:lnTo>
                  <a:pt x="22694" y="1384"/>
                </a:lnTo>
                <a:lnTo>
                  <a:pt x="18313" y="0"/>
                </a:lnTo>
                <a:close/>
              </a:path>
              <a:path w="31750" h="13970">
                <a:moveTo>
                  <a:pt x="30518" y="3835"/>
                </a:moveTo>
                <a:lnTo>
                  <a:pt x="22415" y="4419"/>
                </a:lnTo>
                <a:lnTo>
                  <a:pt x="30621" y="4419"/>
                </a:lnTo>
                <a:lnTo>
                  <a:pt x="30518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027043" y="4171989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190" y="15582"/>
                </a:moveTo>
                <a:lnTo>
                  <a:pt x="20726" y="15582"/>
                </a:lnTo>
                <a:lnTo>
                  <a:pt x="21539" y="17894"/>
                </a:lnTo>
                <a:lnTo>
                  <a:pt x="31902" y="21996"/>
                </a:lnTo>
                <a:lnTo>
                  <a:pt x="41236" y="17576"/>
                </a:lnTo>
                <a:lnTo>
                  <a:pt x="38190" y="15582"/>
                </a:lnTo>
                <a:close/>
              </a:path>
              <a:path w="50164" h="22225">
                <a:moveTo>
                  <a:pt x="4102" y="5156"/>
                </a:moveTo>
                <a:lnTo>
                  <a:pt x="1168" y="8496"/>
                </a:lnTo>
                <a:lnTo>
                  <a:pt x="0" y="9893"/>
                </a:lnTo>
                <a:lnTo>
                  <a:pt x="9169" y="10985"/>
                </a:lnTo>
                <a:lnTo>
                  <a:pt x="11696" y="11607"/>
                </a:lnTo>
                <a:lnTo>
                  <a:pt x="9385" y="12242"/>
                </a:lnTo>
                <a:lnTo>
                  <a:pt x="254" y="13144"/>
                </a:lnTo>
                <a:lnTo>
                  <a:pt x="3987" y="18567"/>
                </a:lnTo>
                <a:lnTo>
                  <a:pt x="14782" y="16764"/>
                </a:lnTo>
                <a:lnTo>
                  <a:pt x="20726" y="15582"/>
                </a:lnTo>
                <a:lnTo>
                  <a:pt x="38190" y="15582"/>
                </a:lnTo>
                <a:lnTo>
                  <a:pt x="34709" y="14135"/>
                </a:lnTo>
                <a:lnTo>
                  <a:pt x="41956" y="14135"/>
                </a:lnTo>
                <a:lnTo>
                  <a:pt x="49758" y="13652"/>
                </a:lnTo>
                <a:lnTo>
                  <a:pt x="48944" y="9893"/>
                </a:lnTo>
                <a:lnTo>
                  <a:pt x="48536" y="7277"/>
                </a:lnTo>
                <a:lnTo>
                  <a:pt x="21539" y="7277"/>
                </a:lnTo>
                <a:lnTo>
                  <a:pt x="15760" y="6870"/>
                </a:lnTo>
                <a:lnTo>
                  <a:pt x="4102" y="5156"/>
                </a:lnTo>
                <a:close/>
              </a:path>
              <a:path w="50164" h="22225">
                <a:moveTo>
                  <a:pt x="41956" y="14135"/>
                </a:moveTo>
                <a:lnTo>
                  <a:pt x="34709" y="14135"/>
                </a:lnTo>
                <a:lnTo>
                  <a:pt x="41135" y="14185"/>
                </a:lnTo>
                <a:lnTo>
                  <a:pt x="41956" y="14135"/>
                </a:lnTo>
                <a:close/>
              </a:path>
              <a:path w="50164" h="22225">
                <a:moveTo>
                  <a:pt x="29044" y="0"/>
                </a:moveTo>
                <a:lnTo>
                  <a:pt x="24180" y="4648"/>
                </a:lnTo>
                <a:lnTo>
                  <a:pt x="21539" y="7277"/>
                </a:lnTo>
                <a:lnTo>
                  <a:pt x="48536" y="7277"/>
                </a:lnTo>
                <a:lnTo>
                  <a:pt x="35674" y="7175"/>
                </a:lnTo>
                <a:lnTo>
                  <a:pt x="38112" y="5473"/>
                </a:lnTo>
                <a:lnTo>
                  <a:pt x="39458" y="3429"/>
                </a:lnTo>
                <a:lnTo>
                  <a:pt x="36055" y="2349"/>
                </a:lnTo>
                <a:lnTo>
                  <a:pt x="29044" y="0"/>
                </a:lnTo>
                <a:close/>
              </a:path>
              <a:path w="50164" h="22225">
                <a:moveTo>
                  <a:pt x="48374" y="6235"/>
                </a:moveTo>
                <a:lnTo>
                  <a:pt x="41617" y="6642"/>
                </a:lnTo>
                <a:lnTo>
                  <a:pt x="35674" y="7175"/>
                </a:lnTo>
                <a:lnTo>
                  <a:pt x="48520" y="7175"/>
                </a:lnTo>
                <a:lnTo>
                  <a:pt x="48374" y="62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668296" y="4223630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30" y="9817"/>
                </a:moveTo>
                <a:lnTo>
                  <a:pt x="13119" y="9817"/>
                </a:lnTo>
                <a:lnTo>
                  <a:pt x="13614" y="11353"/>
                </a:lnTo>
                <a:lnTo>
                  <a:pt x="20091" y="13830"/>
                </a:lnTo>
                <a:lnTo>
                  <a:pt x="23977" y="12014"/>
                </a:lnTo>
                <a:lnTo>
                  <a:pt x="26085" y="11112"/>
                </a:lnTo>
                <a:lnTo>
                  <a:pt x="24130" y="9817"/>
                </a:lnTo>
                <a:close/>
              </a:path>
              <a:path w="31750" h="13970">
                <a:moveTo>
                  <a:pt x="2641" y="3263"/>
                </a:moveTo>
                <a:lnTo>
                  <a:pt x="812" y="5473"/>
                </a:lnTo>
                <a:lnTo>
                  <a:pt x="0" y="6286"/>
                </a:lnTo>
                <a:lnTo>
                  <a:pt x="5892" y="6921"/>
                </a:lnTo>
                <a:lnTo>
                  <a:pt x="7340" y="7277"/>
                </a:lnTo>
                <a:lnTo>
                  <a:pt x="5892" y="7721"/>
                </a:lnTo>
                <a:lnTo>
                  <a:pt x="228" y="8318"/>
                </a:lnTo>
                <a:lnTo>
                  <a:pt x="812" y="9093"/>
                </a:lnTo>
                <a:lnTo>
                  <a:pt x="2489" y="11607"/>
                </a:lnTo>
                <a:lnTo>
                  <a:pt x="9347" y="10528"/>
                </a:lnTo>
                <a:lnTo>
                  <a:pt x="13119" y="9817"/>
                </a:lnTo>
                <a:lnTo>
                  <a:pt x="24130" y="9817"/>
                </a:lnTo>
                <a:lnTo>
                  <a:pt x="23977" y="9715"/>
                </a:lnTo>
                <a:lnTo>
                  <a:pt x="21869" y="8813"/>
                </a:lnTo>
                <a:lnTo>
                  <a:pt x="27736" y="8813"/>
                </a:lnTo>
                <a:lnTo>
                  <a:pt x="31267" y="8636"/>
                </a:lnTo>
                <a:lnTo>
                  <a:pt x="30821" y="6286"/>
                </a:lnTo>
                <a:lnTo>
                  <a:pt x="30571" y="4660"/>
                </a:lnTo>
                <a:lnTo>
                  <a:pt x="13614" y="4660"/>
                </a:lnTo>
                <a:lnTo>
                  <a:pt x="9893" y="4292"/>
                </a:lnTo>
                <a:lnTo>
                  <a:pt x="2641" y="3263"/>
                </a:lnTo>
                <a:close/>
              </a:path>
              <a:path w="31750" h="13970">
                <a:moveTo>
                  <a:pt x="27736" y="8813"/>
                </a:moveTo>
                <a:lnTo>
                  <a:pt x="21869" y="8813"/>
                </a:lnTo>
                <a:lnTo>
                  <a:pt x="25971" y="8902"/>
                </a:lnTo>
                <a:lnTo>
                  <a:pt x="27736" y="8813"/>
                </a:lnTo>
                <a:close/>
              </a:path>
              <a:path w="31750" h="13970">
                <a:moveTo>
                  <a:pt x="18249" y="0"/>
                </a:moveTo>
                <a:lnTo>
                  <a:pt x="15125" y="2984"/>
                </a:lnTo>
                <a:lnTo>
                  <a:pt x="13614" y="4660"/>
                </a:lnTo>
                <a:lnTo>
                  <a:pt x="30571" y="4660"/>
                </a:lnTo>
                <a:lnTo>
                  <a:pt x="22364" y="4559"/>
                </a:lnTo>
                <a:lnTo>
                  <a:pt x="23977" y="3479"/>
                </a:lnTo>
                <a:lnTo>
                  <a:pt x="24891" y="2133"/>
                </a:lnTo>
                <a:lnTo>
                  <a:pt x="18249" y="0"/>
                </a:lnTo>
                <a:close/>
              </a:path>
              <a:path w="31750" h="13970">
                <a:moveTo>
                  <a:pt x="30467" y="3987"/>
                </a:moveTo>
                <a:lnTo>
                  <a:pt x="26352" y="4203"/>
                </a:lnTo>
                <a:lnTo>
                  <a:pt x="22364" y="4559"/>
                </a:lnTo>
                <a:lnTo>
                  <a:pt x="30555" y="4559"/>
                </a:lnTo>
                <a:lnTo>
                  <a:pt x="30467" y="398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065628" y="4079593"/>
            <a:ext cx="584318" cy="3144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989673" y="4363789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149" y="15544"/>
                </a:moveTo>
                <a:lnTo>
                  <a:pt x="20675" y="15544"/>
                </a:lnTo>
                <a:lnTo>
                  <a:pt x="21424" y="17945"/>
                </a:lnTo>
                <a:lnTo>
                  <a:pt x="31750" y="21920"/>
                </a:lnTo>
                <a:lnTo>
                  <a:pt x="41249" y="17538"/>
                </a:lnTo>
                <a:lnTo>
                  <a:pt x="38149" y="15544"/>
                </a:lnTo>
                <a:close/>
              </a:path>
              <a:path w="50164" h="22225">
                <a:moveTo>
                  <a:pt x="3987" y="5016"/>
                </a:moveTo>
                <a:lnTo>
                  <a:pt x="0" y="9842"/>
                </a:lnTo>
                <a:lnTo>
                  <a:pt x="9118" y="10883"/>
                </a:lnTo>
                <a:lnTo>
                  <a:pt x="11658" y="11607"/>
                </a:lnTo>
                <a:lnTo>
                  <a:pt x="9283" y="12204"/>
                </a:lnTo>
                <a:lnTo>
                  <a:pt x="215" y="13106"/>
                </a:lnTo>
                <a:lnTo>
                  <a:pt x="1079" y="14414"/>
                </a:lnTo>
                <a:lnTo>
                  <a:pt x="3937" y="18338"/>
                </a:lnTo>
                <a:lnTo>
                  <a:pt x="14681" y="16662"/>
                </a:lnTo>
                <a:lnTo>
                  <a:pt x="20675" y="15544"/>
                </a:lnTo>
                <a:lnTo>
                  <a:pt x="38149" y="15544"/>
                </a:lnTo>
                <a:lnTo>
                  <a:pt x="38011" y="15455"/>
                </a:lnTo>
                <a:lnTo>
                  <a:pt x="34594" y="14046"/>
                </a:lnTo>
                <a:lnTo>
                  <a:pt x="41084" y="14046"/>
                </a:lnTo>
                <a:lnTo>
                  <a:pt x="49669" y="13601"/>
                </a:lnTo>
                <a:lnTo>
                  <a:pt x="48508" y="7226"/>
                </a:lnTo>
                <a:lnTo>
                  <a:pt x="21424" y="7226"/>
                </a:lnTo>
                <a:lnTo>
                  <a:pt x="15659" y="6819"/>
                </a:lnTo>
                <a:lnTo>
                  <a:pt x="3987" y="5016"/>
                </a:lnTo>
                <a:close/>
              </a:path>
              <a:path w="50164" h="22225">
                <a:moveTo>
                  <a:pt x="28930" y="0"/>
                </a:moveTo>
                <a:lnTo>
                  <a:pt x="24079" y="4610"/>
                </a:lnTo>
                <a:lnTo>
                  <a:pt x="21424" y="7226"/>
                </a:lnTo>
                <a:lnTo>
                  <a:pt x="48508" y="7226"/>
                </a:lnTo>
                <a:lnTo>
                  <a:pt x="35471" y="7137"/>
                </a:lnTo>
                <a:lnTo>
                  <a:pt x="38011" y="5422"/>
                </a:lnTo>
                <a:lnTo>
                  <a:pt x="39408" y="3301"/>
                </a:lnTo>
                <a:lnTo>
                  <a:pt x="28930" y="0"/>
                </a:lnTo>
                <a:close/>
              </a:path>
              <a:path w="50164" h="22225">
                <a:moveTo>
                  <a:pt x="48310" y="6146"/>
                </a:moveTo>
                <a:lnTo>
                  <a:pt x="41567" y="6565"/>
                </a:lnTo>
                <a:lnTo>
                  <a:pt x="35471" y="7137"/>
                </a:lnTo>
                <a:lnTo>
                  <a:pt x="48492" y="7137"/>
                </a:lnTo>
                <a:lnTo>
                  <a:pt x="48310" y="614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50089" y="4322629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44" y="9753"/>
                </a:moveTo>
                <a:lnTo>
                  <a:pt x="13131" y="9753"/>
                </a:lnTo>
                <a:lnTo>
                  <a:pt x="13614" y="11290"/>
                </a:lnTo>
                <a:lnTo>
                  <a:pt x="20040" y="13906"/>
                </a:lnTo>
                <a:lnTo>
                  <a:pt x="26085" y="11023"/>
                </a:lnTo>
                <a:lnTo>
                  <a:pt x="24144" y="9753"/>
                </a:lnTo>
                <a:close/>
              </a:path>
              <a:path w="31750" h="13970">
                <a:moveTo>
                  <a:pt x="2540" y="3124"/>
                </a:moveTo>
                <a:lnTo>
                  <a:pt x="647" y="5334"/>
                </a:lnTo>
                <a:lnTo>
                  <a:pt x="0" y="6235"/>
                </a:lnTo>
                <a:lnTo>
                  <a:pt x="5778" y="6819"/>
                </a:lnTo>
                <a:lnTo>
                  <a:pt x="7391" y="7315"/>
                </a:lnTo>
                <a:lnTo>
                  <a:pt x="5829" y="7721"/>
                </a:lnTo>
                <a:lnTo>
                  <a:pt x="165" y="8229"/>
                </a:lnTo>
                <a:lnTo>
                  <a:pt x="762" y="9131"/>
                </a:lnTo>
                <a:lnTo>
                  <a:pt x="2540" y="11620"/>
                </a:lnTo>
                <a:lnTo>
                  <a:pt x="9410" y="10617"/>
                </a:lnTo>
                <a:lnTo>
                  <a:pt x="13131" y="9753"/>
                </a:lnTo>
                <a:lnTo>
                  <a:pt x="24144" y="9753"/>
                </a:lnTo>
                <a:lnTo>
                  <a:pt x="21818" y="8851"/>
                </a:lnTo>
                <a:lnTo>
                  <a:pt x="25971" y="8851"/>
                </a:lnTo>
                <a:lnTo>
                  <a:pt x="31369" y="8623"/>
                </a:lnTo>
                <a:lnTo>
                  <a:pt x="30886" y="6235"/>
                </a:lnTo>
                <a:lnTo>
                  <a:pt x="30582" y="4610"/>
                </a:lnTo>
                <a:lnTo>
                  <a:pt x="13500" y="4610"/>
                </a:lnTo>
                <a:lnTo>
                  <a:pt x="9893" y="4343"/>
                </a:lnTo>
                <a:lnTo>
                  <a:pt x="2540" y="3124"/>
                </a:lnTo>
                <a:close/>
              </a:path>
              <a:path w="31750" h="13970">
                <a:moveTo>
                  <a:pt x="18313" y="0"/>
                </a:moveTo>
                <a:lnTo>
                  <a:pt x="15227" y="2984"/>
                </a:lnTo>
                <a:lnTo>
                  <a:pt x="13500" y="4610"/>
                </a:lnTo>
                <a:lnTo>
                  <a:pt x="30582" y="4610"/>
                </a:lnTo>
                <a:lnTo>
                  <a:pt x="22402" y="4521"/>
                </a:lnTo>
                <a:lnTo>
                  <a:pt x="24028" y="3429"/>
                </a:lnTo>
                <a:lnTo>
                  <a:pt x="25006" y="2171"/>
                </a:lnTo>
                <a:lnTo>
                  <a:pt x="22733" y="1397"/>
                </a:lnTo>
                <a:lnTo>
                  <a:pt x="18313" y="0"/>
                </a:lnTo>
                <a:close/>
              </a:path>
              <a:path w="31750" h="13970">
                <a:moveTo>
                  <a:pt x="30454" y="3924"/>
                </a:moveTo>
                <a:lnTo>
                  <a:pt x="26352" y="4114"/>
                </a:lnTo>
                <a:lnTo>
                  <a:pt x="22402" y="4521"/>
                </a:lnTo>
                <a:lnTo>
                  <a:pt x="30566" y="4521"/>
                </a:lnTo>
                <a:lnTo>
                  <a:pt x="30454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895189" y="4404724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68" y="11607"/>
                </a:moveTo>
                <a:lnTo>
                  <a:pt x="15379" y="11607"/>
                </a:lnTo>
                <a:lnTo>
                  <a:pt x="15976" y="13322"/>
                </a:lnTo>
                <a:lnTo>
                  <a:pt x="23583" y="16090"/>
                </a:lnTo>
                <a:lnTo>
                  <a:pt x="28130" y="13868"/>
                </a:lnTo>
                <a:lnTo>
                  <a:pt x="30378" y="12738"/>
                </a:lnTo>
                <a:lnTo>
                  <a:pt x="28668" y="11607"/>
                </a:lnTo>
                <a:close/>
              </a:path>
              <a:path w="36829" h="16510">
                <a:moveTo>
                  <a:pt x="2844" y="4165"/>
                </a:moveTo>
                <a:lnTo>
                  <a:pt x="800" y="6781"/>
                </a:lnTo>
                <a:lnTo>
                  <a:pt x="0" y="7734"/>
                </a:lnTo>
                <a:lnTo>
                  <a:pt x="6845" y="8318"/>
                </a:lnTo>
                <a:lnTo>
                  <a:pt x="8636" y="8813"/>
                </a:lnTo>
                <a:lnTo>
                  <a:pt x="6845" y="9309"/>
                </a:lnTo>
                <a:lnTo>
                  <a:pt x="304" y="10121"/>
                </a:lnTo>
                <a:lnTo>
                  <a:pt x="3124" y="13969"/>
                </a:lnTo>
                <a:lnTo>
                  <a:pt x="10947" y="12611"/>
                </a:lnTo>
                <a:lnTo>
                  <a:pt x="15379" y="11607"/>
                </a:lnTo>
                <a:lnTo>
                  <a:pt x="28668" y="11607"/>
                </a:lnTo>
                <a:lnTo>
                  <a:pt x="28130" y="11252"/>
                </a:lnTo>
                <a:lnTo>
                  <a:pt x="25476" y="10299"/>
                </a:lnTo>
                <a:lnTo>
                  <a:pt x="30289" y="10210"/>
                </a:lnTo>
                <a:lnTo>
                  <a:pt x="36487" y="9804"/>
                </a:lnTo>
                <a:lnTo>
                  <a:pt x="35568" y="5600"/>
                </a:lnTo>
                <a:lnTo>
                  <a:pt x="15646" y="5600"/>
                </a:lnTo>
                <a:lnTo>
                  <a:pt x="11430" y="5283"/>
                </a:lnTo>
                <a:lnTo>
                  <a:pt x="2844" y="4165"/>
                </a:lnTo>
                <a:close/>
              </a:path>
              <a:path w="36829" h="16510">
                <a:moveTo>
                  <a:pt x="20942" y="0"/>
                </a:moveTo>
                <a:lnTo>
                  <a:pt x="17437" y="3581"/>
                </a:lnTo>
                <a:lnTo>
                  <a:pt x="15646" y="5600"/>
                </a:lnTo>
                <a:lnTo>
                  <a:pt x="35568" y="5600"/>
                </a:lnTo>
                <a:lnTo>
                  <a:pt x="35499" y="5283"/>
                </a:lnTo>
                <a:lnTo>
                  <a:pt x="25958" y="5283"/>
                </a:lnTo>
                <a:lnTo>
                  <a:pt x="27686" y="3886"/>
                </a:lnTo>
                <a:lnTo>
                  <a:pt x="28714" y="2451"/>
                </a:lnTo>
                <a:lnTo>
                  <a:pt x="20942" y="0"/>
                </a:lnTo>
                <a:close/>
              </a:path>
              <a:path w="36829" h="16510">
                <a:moveTo>
                  <a:pt x="35306" y="4381"/>
                </a:moveTo>
                <a:lnTo>
                  <a:pt x="30378" y="4711"/>
                </a:lnTo>
                <a:lnTo>
                  <a:pt x="25958" y="5283"/>
                </a:lnTo>
                <a:lnTo>
                  <a:pt x="35499" y="5283"/>
                </a:lnTo>
                <a:lnTo>
                  <a:pt x="35306" y="438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833518" y="4357244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028" y="9753"/>
                </a:moveTo>
                <a:lnTo>
                  <a:pt x="13169" y="9753"/>
                </a:lnTo>
                <a:lnTo>
                  <a:pt x="13665" y="11328"/>
                </a:lnTo>
                <a:lnTo>
                  <a:pt x="20142" y="13779"/>
                </a:lnTo>
                <a:lnTo>
                  <a:pt x="23926" y="12065"/>
                </a:lnTo>
                <a:lnTo>
                  <a:pt x="25971" y="11061"/>
                </a:lnTo>
                <a:lnTo>
                  <a:pt x="24028" y="9753"/>
                </a:lnTo>
                <a:close/>
              </a:path>
              <a:path w="31750" h="13970">
                <a:moveTo>
                  <a:pt x="2540" y="3111"/>
                </a:moveTo>
                <a:lnTo>
                  <a:pt x="698" y="5334"/>
                </a:lnTo>
                <a:lnTo>
                  <a:pt x="0" y="6134"/>
                </a:lnTo>
                <a:lnTo>
                  <a:pt x="5829" y="6819"/>
                </a:lnTo>
                <a:lnTo>
                  <a:pt x="7302" y="7315"/>
                </a:lnTo>
                <a:lnTo>
                  <a:pt x="6045" y="7632"/>
                </a:lnTo>
                <a:lnTo>
                  <a:pt x="101" y="8216"/>
                </a:lnTo>
                <a:lnTo>
                  <a:pt x="762" y="9131"/>
                </a:lnTo>
                <a:lnTo>
                  <a:pt x="2438" y="11569"/>
                </a:lnTo>
                <a:lnTo>
                  <a:pt x="9232" y="10477"/>
                </a:lnTo>
                <a:lnTo>
                  <a:pt x="13169" y="9753"/>
                </a:lnTo>
                <a:lnTo>
                  <a:pt x="24028" y="9753"/>
                </a:lnTo>
                <a:lnTo>
                  <a:pt x="21869" y="8763"/>
                </a:lnTo>
                <a:lnTo>
                  <a:pt x="28297" y="8763"/>
                </a:lnTo>
                <a:lnTo>
                  <a:pt x="31369" y="8534"/>
                </a:lnTo>
                <a:lnTo>
                  <a:pt x="30869" y="6134"/>
                </a:lnTo>
                <a:lnTo>
                  <a:pt x="30618" y="4610"/>
                </a:lnTo>
                <a:lnTo>
                  <a:pt x="13563" y="4610"/>
                </a:lnTo>
                <a:lnTo>
                  <a:pt x="9944" y="4292"/>
                </a:lnTo>
                <a:lnTo>
                  <a:pt x="2540" y="3111"/>
                </a:lnTo>
                <a:close/>
              </a:path>
              <a:path w="31750" h="13970">
                <a:moveTo>
                  <a:pt x="28297" y="8763"/>
                </a:moveTo>
                <a:lnTo>
                  <a:pt x="21869" y="8763"/>
                </a:lnTo>
                <a:lnTo>
                  <a:pt x="25908" y="8940"/>
                </a:lnTo>
                <a:lnTo>
                  <a:pt x="28297" y="8763"/>
                </a:lnTo>
                <a:close/>
              </a:path>
              <a:path w="31750" h="13970">
                <a:moveTo>
                  <a:pt x="18364" y="0"/>
                </a:moveTo>
                <a:lnTo>
                  <a:pt x="15227" y="2971"/>
                </a:lnTo>
                <a:lnTo>
                  <a:pt x="13563" y="4610"/>
                </a:lnTo>
                <a:lnTo>
                  <a:pt x="30618" y="4610"/>
                </a:lnTo>
                <a:lnTo>
                  <a:pt x="30587" y="4419"/>
                </a:lnTo>
                <a:lnTo>
                  <a:pt x="22466" y="4419"/>
                </a:lnTo>
                <a:lnTo>
                  <a:pt x="24028" y="3479"/>
                </a:lnTo>
                <a:lnTo>
                  <a:pt x="24942" y="2171"/>
                </a:lnTo>
                <a:lnTo>
                  <a:pt x="22783" y="1397"/>
                </a:lnTo>
                <a:lnTo>
                  <a:pt x="18364" y="0"/>
                </a:lnTo>
                <a:close/>
              </a:path>
              <a:path w="31750" h="13970">
                <a:moveTo>
                  <a:pt x="30505" y="3924"/>
                </a:moveTo>
                <a:lnTo>
                  <a:pt x="26301" y="4203"/>
                </a:lnTo>
                <a:lnTo>
                  <a:pt x="22466" y="4419"/>
                </a:lnTo>
                <a:lnTo>
                  <a:pt x="30587" y="4419"/>
                </a:lnTo>
                <a:lnTo>
                  <a:pt x="30505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920184" y="4229515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68" y="15392"/>
                </a:moveTo>
                <a:lnTo>
                  <a:pt x="20675" y="15392"/>
                </a:lnTo>
                <a:lnTo>
                  <a:pt x="21653" y="17653"/>
                </a:lnTo>
                <a:lnTo>
                  <a:pt x="31851" y="21691"/>
                </a:lnTo>
                <a:lnTo>
                  <a:pt x="37896" y="18923"/>
                </a:lnTo>
                <a:lnTo>
                  <a:pt x="41249" y="17348"/>
                </a:lnTo>
                <a:lnTo>
                  <a:pt x="38368" y="15392"/>
                </a:lnTo>
                <a:close/>
              </a:path>
              <a:path w="50164" h="22225">
                <a:moveTo>
                  <a:pt x="3987" y="4953"/>
                </a:moveTo>
                <a:lnTo>
                  <a:pt x="1079" y="8356"/>
                </a:lnTo>
                <a:lnTo>
                  <a:pt x="0" y="9702"/>
                </a:lnTo>
                <a:lnTo>
                  <a:pt x="9220" y="10693"/>
                </a:lnTo>
                <a:lnTo>
                  <a:pt x="11658" y="11468"/>
                </a:lnTo>
                <a:lnTo>
                  <a:pt x="9334" y="12014"/>
                </a:lnTo>
                <a:lnTo>
                  <a:pt x="152" y="12915"/>
                </a:lnTo>
                <a:lnTo>
                  <a:pt x="1117" y="14224"/>
                </a:lnTo>
                <a:lnTo>
                  <a:pt x="3873" y="18338"/>
                </a:lnTo>
                <a:lnTo>
                  <a:pt x="14795" y="16624"/>
                </a:lnTo>
                <a:lnTo>
                  <a:pt x="20675" y="15392"/>
                </a:lnTo>
                <a:lnTo>
                  <a:pt x="38368" y="15392"/>
                </a:lnTo>
                <a:lnTo>
                  <a:pt x="38125" y="15227"/>
                </a:lnTo>
                <a:lnTo>
                  <a:pt x="34607" y="13817"/>
                </a:lnTo>
                <a:lnTo>
                  <a:pt x="44133" y="13817"/>
                </a:lnTo>
                <a:lnTo>
                  <a:pt x="49669" y="13500"/>
                </a:lnTo>
                <a:lnTo>
                  <a:pt x="48955" y="9702"/>
                </a:lnTo>
                <a:lnTo>
                  <a:pt x="48503" y="7086"/>
                </a:lnTo>
                <a:lnTo>
                  <a:pt x="21488" y="7086"/>
                </a:lnTo>
                <a:lnTo>
                  <a:pt x="15824" y="6680"/>
                </a:lnTo>
                <a:lnTo>
                  <a:pt x="3987" y="4953"/>
                </a:lnTo>
                <a:close/>
              </a:path>
              <a:path w="50164" h="22225">
                <a:moveTo>
                  <a:pt x="44133" y="13817"/>
                </a:moveTo>
                <a:lnTo>
                  <a:pt x="34607" y="13817"/>
                </a:lnTo>
                <a:lnTo>
                  <a:pt x="41033" y="13995"/>
                </a:lnTo>
                <a:lnTo>
                  <a:pt x="44133" y="13817"/>
                </a:lnTo>
                <a:close/>
              </a:path>
              <a:path w="50164" h="22225">
                <a:moveTo>
                  <a:pt x="28994" y="0"/>
                </a:moveTo>
                <a:lnTo>
                  <a:pt x="24015" y="4470"/>
                </a:lnTo>
                <a:lnTo>
                  <a:pt x="21488" y="7086"/>
                </a:lnTo>
                <a:lnTo>
                  <a:pt x="48503" y="7086"/>
                </a:lnTo>
                <a:lnTo>
                  <a:pt x="48479" y="6946"/>
                </a:lnTo>
                <a:lnTo>
                  <a:pt x="35572" y="6946"/>
                </a:lnTo>
                <a:lnTo>
                  <a:pt x="38125" y="5321"/>
                </a:lnTo>
                <a:lnTo>
                  <a:pt x="39471" y="3340"/>
                </a:lnTo>
                <a:lnTo>
                  <a:pt x="35953" y="2120"/>
                </a:lnTo>
                <a:lnTo>
                  <a:pt x="28994" y="0"/>
                </a:lnTo>
                <a:close/>
              </a:path>
              <a:path w="50164" h="22225">
                <a:moveTo>
                  <a:pt x="48323" y="6045"/>
                </a:moveTo>
                <a:lnTo>
                  <a:pt x="41516" y="6451"/>
                </a:lnTo>
                <a:lnTo>
                  <a:pt x="35572" y="6946"/>
                </a:lnTo>
                <a:lnTo>
                  <a:pt x="48479" y="6946"/>
                </a:lnTo>
                <a:lnTo>
                  <a:pt x="48323" y="604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880536" y="4188260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00" y="9791"/>
                </a:moveTo>
                <a:lnTo>
                  <a:pt x="13296" y="9791"/>
                </a:lnTo>
                <a:lnTo>
                  <a:pt x="13677" y="11303"/>
                </a:lnTo>
                <a:lnTo>
                  <a:pt x="20256" y="13728"/>
                </a:lnTo>
                <a:lnTo>
                  <a:pt x="24041" y="12014"/>
                </a:lnTo>
                <a:lnTo>
                  <a:pt x="26085" y="11061"/>
                </a:lnTo>
                <a:lnTo>
                  <a:pt x="24100" y="9791"/>
                </a:lnTo>
                <a:close/>
              </a:path>
              <a:path w="31750" h="13970">
                <a:moveTo>
                  <a:pt x="2552" y="3251"/>
                </a:moveTo>
                <a:lnTo>
                  <a:pt x="0" y="6235"/>
                </a:lnTo>
                <a:lnTo>
                  <a:pt x="5956" y="6769"/>
                </a:lnTo>
                <a:lnTo>
                  <a:pt x="7518" y="7264"/>
                </a:lnTo>
                <a:lnTo>
                  <a:pt x="6057" y="7670"/>
                </a:lnTo>
                <a:lnTo>
                  <a:pt x="228" y="8166"/>
                </a:lnTo>
                <a:lnTo>
                  <a:pt x="825" y="9080"/>
                </a:lnTo>
                <a:lnTo>
                  <a:pt x="2552" y="11557"/>
                </a:lnTo>
                <a:lnTo>
                  <a:pt x="9461" y="10566"/>
                </a:lnTo>
                <a:lnTo>
                  <a:pt x="13296" y="9791"/>
                </a:lnTo>
                <a:lnTo>
                  <a:pt x="24100" y="9791"/>
                </a:lnTo>
                <a:lnTo>
                  <a:pt x="21882" y="8851"/>
                </a:lnTo>
                <a:lnTo>
                  <a:pt x="26987" y="8851"/>
                </a:lnTo>
                <a:lnTo>
                  <a:pt x="31495" y="8661"/>
                </a:lnTo>
                <a:lnTo>
                  <a:pt x="30894" y="6235"/>
                </a:lnTo>
                <a:lnTo>
                  <a:pt x="30704" y="4559"/>
                </a:lnTo>
                <a:lnTo>
                  <a:pt x="13677" y="4559"/>
                </a:lnTo>
                <a:lnTo>
                  <a:pt x="9956" y="4343"/>
                </a:lnTo>
                <a:lnTo>
                  <a:pt x="2552" y="3251"/>
                </a:lnTo>
                <a:close/>
              </a:path>
              <a:path w="31750" h="13970">
                <a:moveTo>
                  <a:pt x="26987" y="8851"/>
                </a:moveTo>
                <a:lnTo>
                  <a:pt x="21882" y="8851"/>
                </a:lnTo>
                <a:lnTo>
                  <a:pt x="26085" y="8890"/>
                </a:lnTo>
                <a:lnTo>
                  <a:pt x="26987" y="8851"/>
                </a:lnTo>
                <a:close/>
              </a:path>
              <a:path w="31750" h="13970">
                <a:moveTo>
                  <a:pt x="18376" y="0"/>
                </a:moveTo>
                <a:lnTo>
                  <a:pt x="13677" y="4559"/>
                </a:lnTo>
                <a:lnTo>
                  <a:pt x="30704" y="4559"/>
                </a:lnTo>
                <a:lnTo>
                  <a:pt x="22580" y="4508"/>
                </a:lnTo>
                <a:lnTo>
                  <a:pt x="24041" y="3416"/>
                </a:lnTo>
                <a:lnTo>
                  <a:pt x="25006" y="2120"/>
                </a:lnTo>
                <a:lnTo>
                  <a:pt x="22796" y="1397"/>
                </a:lnTo>
                <a:lnTo>
                  <a:pt x="18376" y="0"/>
                </a:lnTo>
                <a:close/>
              </a:path>
              <a:path w="31750" h="13970">
                <a:moveTo>
                  <a:pt x="30632" y="3924"/>
                </a:moveTo>
                <a:lnTo>
                  <a:pt x="26415" y="4152"/>
                </a:lnTo>
                <a:lnTo>
                  <a:pt x="22580" y="4508"/>
                </a:lnTo>
                <a:lnTo>
                  <a:pt x="30698" y="4508"/>
                </a:lnTo>
                <a:lnTo>
                  <a:pt x="30632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825686" y="4270395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510" y="11480"/>
                </a:moveTo>
                <a:lnTo>
                  <a:pt x="15443" y="11480"/>
                </a:lnTo>
                <a:lnTo>
                  <a:pt x="16103" y="13195"/>
                </a:lnTo>
                <a:lnTo>
                  <a:pt x="23647" y="15989"/>
                </a:lnTo>
                <a:lnTo>
                  <a:pt x="28028" y="13868"/>
                </a:lnTo>
                <a:lnTo>
                  <a:pt x="30416" y="12738"/>
                </a:lnTo>
                <a:lnTo>
                  <a:pt x="28510" y="11480"/>
                </a:lnTo>
                <a:close/>
              </a:path>
              <a:path w="36829" h="16510">
                <a:moveTo>
                  <a:pt x="2870" y="4114"/>
                </a:moveTo>
                <a:lnTo>
                  <a:pt x="812" y="6654"/>
                </a:lnTo>
                <a:lnTo>
                  <a:pt x="0" y="7734"/>
                </a:lnTo>
                <a:lnTo>
                  <a:pt x="6870" y="8318"/>
                </a:lnTo>
                <a:lnTo>
                  <a:pt x="8597" y="8775"/>
                </a:lnTo>
                <a:lnTo>
                  <a:pt x="6870" y="9220"/>
                </a:lnTo>
                <a:lnTo>
                  <a:pt x="380" y="10071"/>
                </a:lnTo>
                <a:lnTo>
                  <a:pt x="1218" y="11163"/>
                </a:lnTo>
                <a:lnTo>
                  <a:pt x="3136" y="13868"/>
                </a:lnTo>
                <a:lnTo>
                  <a:pt x="11074" y="12382"/>
                </a:lnTo>
                <a:lnTo>
                  <a:pt x="15443" y="11480"/>
                </a:lnTo>
                <a:lnTo>
                  <a:pt x="28510" y="11480"/>
                </a:lnTo>
                <a:lnTo>
                  <a:pt x="28028" y="11163"/>
                </a:lnTo>
                <a:lnTo>
                  <a:pt x="25603" y="10261"/>
                </a:lnTo>
                <a:lnTo>
                  <a:pt x="30302" y="10160"/>
                </a:lnTo>
                <a:lnTo>
                  <a:pt x="36563" y="9626"/>
                </a:lnTo>
                <a:lnTo>
                  <a:pt x="35636" y="5524"/>
                </a:lnTo>
                <a:lnTo>
                  <a:pt x="15709" y="5524"/>
                </a:lnTo>
                <a:lnTo>
                  <a:pt x="11506" y="5245"/>
                </a:lnTo>
                <a:lnTo>
                  <a:pt x="2870" y="4114"/>
                </a:lnTo>
                <a:close/>
              </a:path>
              <a:path w="36829" h="16510">
                <a:moveTo>
                  <a:pt x="21005" y="0"/>
                </a:moveTo>
                <a:lnTo>
                  <a:pt x="17551" y="3530"/>
                </a:lnTo>
                <a:lnTo>
                  <a:pt x="15709" y="5524"/>
                </a:lnTo>
                <a:lnTo>
                  <a:pt x="35636" y="5524"/>
                </a:lnTo>
                <a:lnTo>
                  <a:pt x="35564" y="5194"/>
                </a:lnTo>
                <a:lnTo>
                  <a:pt x="25984" y="5194"/>
                </a:lnTo>
                <a:lnTo>
                  <a:pt x="27863" y="3797"/>
                </a:lnTo>
                <a:lnTo>
                  <a:pt x="28740" y="2311"/>
                </a:lnTo>
                <a:lnTo>
                  <a:pt x="26187" y="1574"/>
                </a:lnTo>
                <a:lnTo>
                  <a:pt x="21005" y="0"/>
                </a:lnTo>
                <a:close/>
              </a:path>
              <a:path w="36829" h="16510">
                <a:moveTo>
                  <a:pt x="35369" y="4292"/>
                </a:moveTo>
                <a:lnTo>
                  <a:pt x="25984" y="5194"/>
                </a:lnTo>
                <a:lnTo>
                  <a:pt x="35564" y="5194"/>
                </a:lnTo>
                <a:lnTo>
                  <a:pt x="35369" y="429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64077" y="4222823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39" y="9893"/>
                </a:moveTo>
                <a:lnTo>
                  <a:pt x="13131" y="9893"/>
                </a:lnTo>
                <a:lnTo>
                  <a:pt x="13614" y="11341"/>
                </a:lnTo>
                <a:lnTo>
                  <a:pt x="20040" y="13779"/>
                </a:lnTo>
                <a:lnTo>
                  <a:pt x="24091" y="12014"/>
                </a:lnTo>
                <a:lnTo>
                  <a:pt x="26035" y="11112"/>
                </a:lnTo>
                <a:lnTo>
                  <a:pt x="24339" y="9893"/>
                </a:lnTo>
                <a:close/>
              </a:path>
              <a:path w="31750" h="13970">
                <a:moveTo>
                  <a:pt x="2603" y="3251"/>
                </a:moveTo>
                <a:lnTo>
                  <a:pt x="647" y="5372"/>
                </a:lnTo>
                <a:lnTo>
                  <a:pt x="0" y="6273"/>
                </a:lnTo>
                <a:lnTo>
                  <a:pt x="5842" y="6908"/>
                </a:lnTo>
                <a:lnTo>
                  <a:pt x="7404" y="7315"/>
                </a:lnTo>
                <a:lnTo>
                  <a:pt x="5842" y="7721"/>
                </a:lnTo>
                <a:lnTo>
                  <a:pt x="165" y="8305"/>
                </a:lnTo>
                <a:lnTo>
                  <a:pt x="762" y="9131"/>
                </a:lnTo>
                <a:lnTo>
                  <a:pt x="2438" y="11645"/>
                </a:lnTo>
                <a:lnTo>
                  <a:pt x="13131" y="9893"/>
                </a:lnTo>
                <a:lnTo>
                  <a:pt x="24339" y="9893"/>
                </a:lnTo>
                <a:lnTo>
                  <a:pt x="24091" y="9715"/>
                </a:lnTo>
                <a:lnTo>
                  <a:pt x="21818" y="8889"/>
                </a:lnTo>
                <a:lnTo>
                  <a:pt x="27509" y="8889"/>
                </a:lnTo>
                <a:lnTo>
                  <a:pt x="31381" y="8623"/>
                </a:lnTo>
                <a:lnTo>
                  <a:pt x="30930" y="6273"/>
                </a:lnTo>
                <a:lnTo>
                  <a:pt x="30560" y="4597"/>
                </a:lnTo>
                <a:lnTo>
                  <a:pt x="13614" y="4597"/>
                </a:lnTo>
                <a:lnTo>
                  <a:pt x="9893" y="4381"/>
                </a:lnTo>
                <a:lnTo>
                  <a:pt x="2603" y="3251"/>
                </a:lnTo>
                <a:close/>
              </a:path>
              <a:path w="31750" h="13970">
                <a:moveTo>
                  <a:pt x="27509" y="8889"/>
                </a:moveTo>
                <a:lnTo>
                  <a:pt x="21818" y="8889"/>
                </a:lnTo>
                <a:lnTo>
                  <a:pt x="26035" y="8991"/>
                </a:lnTo>
                <a:lnTo>
                  <a:pt x="27509" y="8889"/>
                </a:lnTo>
                <a:close/>
              </a:path>
              <a:path w="31750" h="13970">
                <a:moveTo>
                  <a:pt x="18313" y="0"/>
                </a:moveTo>
                <a:lnTo>
                  <a:pt x="15189" y="2933"/>
                </a:lnTo>
                <a:lnTo>
                  <a:pt x="13614" y="4597"/>
                </a:lnTo>
                <a:lnTo>
                  <a:pt x="30560" y="4597"/>
                </a:lnTo>
                <a:lnTo>
                  <a:pt x="22415" y="4559"/>
                </a:lnTo>
                <a:lnTo>
                  <a:pt x="24091" y="3467"/>
                </a:lnTo>
                <a:lnTo>
                  <a:pt x="24853" y="2120"/>
                </a:lnTo>
                <a:lnTo>
                  <a:pt x="22694" y="1485"/>
                </a:lnTo>
                <a:lnTo>
                  <a:pt x="18313" y="0"/>
                </a:lnTo>
                <a:close/>
              </a:path>
              <a:path w="31750" h="13970">
                <a:moveTo>
                  <a:pt x="30403" y="3886"/>
                </a:moveTo>
                <a:lnTo>
                  <a:pt x="26301" y="4102"/>
                </a:lnTo>
                <a:lnTo>
                  <a:pt x="22415" y="4559"/>
                </a:lnTo>
                <a:lnTo>
                  <a:pt x="30552" y="4559"/>
                </a:lnTo>
                <a:lnTo>
                  <a:pt x="30403" y="388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138757" y="4089483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41" y="10668"/>
                </a:moveTo>
                <a:lnTo>
                  <a:pt x="14312" y="10668"/>
                </a:lnTo>
                <a:lnTo>
                  <a:pt x="14909" y="12293"/>
                </a:lnTo>
                <a:lnTo>
                  <a:pt x="21983" y="14820"/>
                </a:lnTo>
                <a:lnTo>
                  <a:pt x="25971" y="12788"/>
                </a:lnTo>
                <a:lnTo>
                  <a:pt x="28359" y="11709"/>
                </a:lnTo>
                <a:lnTo>
                  <a:pt x="26641" y="10668"/>
                </a:lnTo>
                <a:close/>
              </a:path>
              <a:path w="34290" h="15239">
                <a:moveTo>
                  <a:pt x="2438" y="3746"/>
                </a:moveTo>
                <a:lnTo>
                  <a:pt x="711" y="6159"/>
                </a:lnTo>
                <a:lnTo>
                  <a:pt x="0" y="7048"/>
                </a:lnTo>
                <a:lnTo>
                  <a:pt x="6426" y="7645"/>
                </a:lnTo>
                <a:lnTo>
                  <a:pt x="8051" y="8039"/>
                </a:lnTo>
                <a:lnTo>
                  <a:pt x="6426" y="8534"/>
                </a:lnTo>
                <a:lnTo>
                  <a:pt x="165" y="9271"/>
                </a:lnTo>
                <a:lnTo>
                  <a:pt x="761" y="10261"/>
                </a:lnTo>
                <a:lnTo>
                  <a:pt x="2755" y="12788"/>
                </a:lnTo>
                <a:lnTo>
                  <a:pt x="10210" y="11480"/>
                </a:lnTo>
                <a:lnTo>
                  <a:pt x="14312" y="10668"/>
                </a:lnTo>
                <a:lnTo>
                  <a:pt x="26641" y="10668"/>
                </a:lnTo>
                <a:lnTo>
                  <a:pt x="25971" y="10261"/>
                </a:lnTo>
                <a:lnTo>
                  <a:pt x="23812" y="9448"/>
                </a:lnTo>
                <a:lnTo>
                  <a:pt x="28244" y="9448"/>
                </a:lnTo>
                <a:lnTo>
                  <a:pt x="33908" y="8940"/>
                </a:lnTo>
                <a:lnTo>
                  <a:pt x="33161" y="5029"/>
                </a:lnTo>
                <a:lnTo>
                  <a:pt x="14744" y="5029"/>
                </a:lnTo>
                <a:lnTo>
                  <a:pt x="10693" y="4749"/>
                </a:lnTo>
                <a:lnTo>
                  <a:pt x="2438" y="3746"/>
                </a:lnTo>
                <a:close/>
              </a:path>
              <a:path w="34290" h="15239">
                <a:moveTo>
                  <a:pt x="19545" y="0"/>
                </a:moveTo>
                <a:lnTo>
                  <a:pt x="16306" y="3111"/>
                </a:lnTo>
                <a:lnTo>
                  <a:pt x="14744" y="5029"/>
                </a:lnTo>
                <a:lnTo>
                  <a:pt x="33161" y="5029"/>
                </a:lnTo>
                <a:lnTo>
                  <a:pt x="33110" y="4749"/>
                </a:lnTo>
                <a:lnTo>
                  <a:pt x="24244" y="4749"/>
                </a:lnTo>
                <a:lnTo>
                  <a:pt x="25869" y="3441"/>
                </a:lnTo>
                <a:lnTo>
                  <a:pt x="26796" y="2032"/>
                </a:lnTo>
                <a:lnTo>
                  <a:pt x="24295" y="1409"/>
                </a:lnTo>
                <a:lnTo>
                  <a:pt x="19545" y="0"/>
                </a:lnTo>
                <a:close/>
              </a:path>
              <a:path w="34290" h="15239">
                <a:moveTo>
                  <a:pt x="32943" y="3848"/>
                </a:moveTo>
                <a:lnTo>
                  <a:pt x="28359" y="4254"/>
                </a:lnTo>
                <a:lnTo>
                  <a:pt x="24244" y="4749"/>
                </a:lnTo>
                <a:lnTo>
                  <a:pt x="33110" y="4749"/>
                </a:lnTo>
                <a:lnTo>
                  <a:pt x="32943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879268" y="4016921"/>
            <a:ext cx="954110" cy="2516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640287" y="4083245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755" y="9182"/>
                </a:moveTo>
                <a:lnTo>
                  <a:pt x="12420" y="9182"/>
                </a:lnTo>
                <a:lnTo>
                  <a:pt x="12903" y="10490"/>
                </a:lnTo>
                <a:lnTo>
                  <a:pt x="18948" y="12979"/>
                </a:lnTo>
                <a:lnTo>
                  <a:pt x="22567" y="11264"/>
                </a:lnTo>
                <a:lnTo>
                  <a:pt x="24447" y="10350"/>
                </a:lnTo>
                <a:lnTo>
                  <a:pt x="22755" y="9182"/>
                </a:lnTo>
                <a:close/>
              </a:path>
              <a:path w="29845" h="13335">
                <a:moveTo>
                  <a:pt x="2425" y="2984"/>
                </a:moveTo>
                <a:lnTo>
                  <a:pt x="0" y="5918"/>
                </a:lnTo>
                <a:lnTo>
                  <a:pt x="5448" y="6324"/>
                </a:lnTo>
                <a:lnTo>
                  <a:pt x="7010" y="6832"/>
                </a:lnTo>
                <a:lnTo>
                  <a:pt x="5664" y="7239"/>
                </a:lnTo>
                <a:lnTo>
                  <a:pt x="266" y="7734"/>
                </a:lnTo>
                <a:lnTo>
                  <a:pt x="863" y="8445"/>
                </a:lnTo>
                <a:lnTo>
                  <a:pt x="2425" y="10858"/>
                </a:lnTo>
                <a:lnTo>
                  <a:pt x="8851" y="9944"/>
                </a:lnTo>
                <a:lnTo>
                  <a:pt x="12420" y="9182"/>
                </a:lnTo>
                <a:lnTo>
                  <a:pt x="22755" y="9182"/>
                </a:lnTo>
                <a:lnTo>
                  <a:pt x="20408" y="8229"/>
                </a:lnTo>
                <a:lnTo>
                  <a:pt x="25459" y="8229"/>
                </a:lnTo>
                <a:lnTo>
                  <a:pt x="29311" y="8051"/>
                </a:lnTo>
                <a:lnTo>
                  <a:pt x="28943" y="5918"/>
                </a:lnTo>
                <a:lnTo>
                  <a:pt x="28753" y="4343"/>
                </a:lnTo>
                <a:lnTo>
                  <a:pt x="12801" y="4343"/>
                </a:lnTo>
                <a:lnTo>
                  <a:pt x="9397" y="4025"/>
                </a:lnTo>
                <a:lnTo>
                  <a:pt x="2425" y="2984"/>
                </a:lnTo>
                <a:close/>
              </a:path>
              <a:path w="29845" h="13335">
                <a:moveTo>
                  <a:pt x="25459" y="8229"/>
                </a:moveTo>
                <a:lnTo>
                  <a:pt x="20408" y="8229"/>
                </a:lnTo>
                <a:lnTo>
                  <a:pt x="24358" y="8280"/>
                </a:lnTo>
                <a:lnTo>
                  <a:pt x="25459" y="8229"/>
                </a:lnTo>
                <a:close/>
              </a:path>
              <a:path w="29845" h="13335">
                <a:moveTo>
                  <a:pt x="17221" y="0"/>
                </a:moveTo>
                <a:lnTo>
                  <a:pt x="14363" y="2717"/>
                </a:lnTo>
                <a:lnTo>
                  <a:pt x="12801" y="4343"/>
                </a:lnTo>
                <a:lnTo>
                  <a:pt x="28753" y="4343"/>
                </a:lnTo>
                <a:lnTo>
                  <a:pt x="21005" y="4254"/>
                </a:lnTo>
                <a:lnTo>
                  <a:pt x="22567" y="3213"/>
                </a:lnTo>
                <a:lnTo>
                  <a:pt x="23482" y="1993"/>
                </a:lnTo>
                <a:lnTo>
                  <a:pt x="21323" y="1320"/>
                </a:lnTo>
                <a:lnTo>
                  <a:pt x="17221" y="0"/>
                </a:lnTo>
                <a:close/>
              </a:path>
              <a:path w="29845" h="13335">
                <a:moveTo>
                  <a:pt x="28676" y="3708"/>
                </a:moveTo>
                <a:lnTo>
                  <a:pt x="24625" y="3937"/>
                </a:lnTo>
                <a:lnTo>
                  <a:pt x="21005" y="4254"/>
                </a:lnTo>
                <a:lnTo>
                  <a:pt x="28742" y="4254"/>
                </a:lnTo>
                <a:lnTo>
                  <a:pt x="28676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19649" y="3891946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89" h="20954">
                <a:moveTo>
                  <a:pt x="35916" y="14414"/>
                </a:moveTo>
                <a:lnTo>
                  <a:pt x="19380" y="14414"/>
                </a:lnTo>
                <a:lnTo>
                  <a:pt x="20294" y="16675"/>
                </a:lnTo>
                <a:lnTo>
                  <a:pt x="29908" y="20383"/>
                </a:lnTo>
                <a:lnTo>
                  <a:pt x="35686" y="17856"/>
                </a:lnTo>
                <a:lnTo>
                  <a:pt x="38722" y="16357"/>
                </a:lnTo>
                <a:lnTo>
                  <a:pt x="35916" y="14414"/>
                </a:lnTo>
                <a:close/>
              </a:path>
              <a:path w="46989" h="20954">
                <a:moveTo>
                  <a:pt x="3936" y="4749"/>
                </a:moveTo>
                <a:lnTo>
                  <a:pt x="1181" y="7912"/>
                </a:lnTo>
                <a:lnTo>
                  <a:pt x="0" y="9169"/>
                </a:lnTo>
                <a:lnTo>
                  <a:pt x="8635" y="10083"/>
                </a:lnTo>
                <a:lnTo>
                  <a:pt x="11074" y="10795"/>
                </a:lnTo>
                <a:lnTo>
                  <a:pt x="8902" y="11290"/>
                </a:lnTo>
                <a:lnTo>
                  <a:pt x="215" y="12204"/>
                </a:lnTo>
                <a:lnTo>
                  <a:pt x="1295" y="13512"/>
                </a:lnTo>
                <a:lnTo>
                  <a:pt x="3619" y="17081"/>
                </a:lnTo>
                <a:lnTo>
                  <a:pt x="14033" y="15633"/>
                </a:lnTo>
                <a:lnTo>
                  <a:pt x="19380" y="14414"/>
                </a:lnTo>
                <a:lnTo>
                  <a:pt x="35916" y="14414"/>
                </a:lnTo>
                <a:lnTo>
                  <a:pt x="35788" y="14325"/>
                </a:lnTo>
                <a:lnTo>
                  <a:pt x="32397" y="13106"/>
                </a:lnTo>
                <a:lnTo>
                  <a:pt x="39657" y="13106"/>
                </a:lnTo>
                <a:lnTo>
                  <a:pt x="46647" y="12750"/>
                </a:lnTo>
                <a:lnTo>
                  <a:pt x="45874" y="9169"/>
                </a:lnTo>
                <a:lnTo>
                  <a:pt x="45468" y="6781"/>
                </a:lnTo>
                <a:lnTo>
                  <a:pt x="20192" y="6781"/>
                </a:lnTo>
                <a:lnTo>
                  <a:pt x="14681" y="6375"/>
                </a:lnTo>
                <a:lnTo>
                  <a:pt x="3936" y="4749"/>
                </a:lnTo>
                <a:close/>
              </a:path>
              <a:path w="46989" h="20954">
                <a:moveTo>
                  <a:pt x="39657" y="13106"/>
                </a:moveTo>
                <a:lnTo>
                  <a:pt x="32397" y="13106"/>
                </a:lnTo>
                <a:lnTo>
                  <a:pt x="38658" y="13157"/>
                </a:lnTo>
                <a:lnTo>
                  <a:pt x="39657" y="13106"/>
                </a:lnTo>
                <a:close/>
              </a:path>
              <a:path w="46989" h="20954">
                <a:moveTo>
                  <a:pt x="27152" y="0"/>
                </a:moveTo>
                <a:lnTo>
                  <a:pt x="22504" y="4330"/>
                </a:lnTo>
                <a:lnTo>
                  <a:pt x="20192" y="6781"/>
                </a:lnTo>
                <a:lnTo>
                  <a:pt x="45468" y="6781"/>
                </a:lnTo>
                <a:lnTo>
                  <a:pt x="45436" y="6591"/>
                </a:lnTo>
                <a:lnTo>
                  <a:pt x="33375" y="6591"/>
                </a:lnTo>
                <a:lnTo>
                  <a:pt x="35788" y="5054"/>
                </a:lnTo>
                <a:lnTo>
                  <a:pt x="36982" y="3073"/>
                </a:lnTo>
                <a:lnTo>
                  <a:pt x="33858" y="2133"/>
                </a:lnTo>
                <a:lnTo>
                  <a:pt x="27152" y="0"/>
                </a:lnTo>
                <a:close/>
              </a:path>
              <a:path w="46989" h="20954">
                <a:moveTo>
                  <a:pt x="45300" y="5791"/>
                </a:moveTo>
                <a:lnTo>
                  <a:pt x="39039" y="6146"/>
                </a:lnTo>
                <a:lnTo>
                  <a:pt x="33375" y="6591"/>
                </a:lnTo>
                <a:lnTo>
                  <a:pt x="45436" y="6591"/>
                </a:lnTo>
                <a:lnTo>
                  <a:pt x="45300" y="579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882716" y="3853407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67" y="9182"/>
                </a:moveTo>
                <a:lnTo>
                  <a:pt x="12204" y="9182"/>
                </a:lnTo>
                <a:lnTo>
                  <a:pt x="12636" y="10528"/>
                </a:lnTo>
                <a:lnTo>
                  <a:pt x="18846" y="12928"/>
                </a:lnTo>
                <a:lnTo>
                  <a:pt x="22466" y="11341"/>
                </a:lnTo>
                <a:lnTo>
                  <a:pt x="24409" y="10388"/>
                </a:lnTo>
                <a:lnTo>
                  <a:pt x="22567" y="9182"/>
                </a:lnTo>
                <a:close/>
              </a:path>
              <a:path w="29845" h="13335">
                <a:moveTo>
                  <a:pt x="2425" y="3022"/>
                </a:moveTo>
                <a:lnTo>
                  <a:pt x="647" y="5143"/>
                </a:lnTo>
                <a:lnTo>
                  <a:pt x="0" y="5880"/>
                </a:lnTo>
                <a:lnTo>
                  <a:pt x="5448" y="6362"/>
                </a:lnTo>
                <a:lnTo>
                  <a:pt x="6972" y="6870"/>
                </a:lnTo>
                <a:lnTo>
                  <a:pt x="5448" y="7188"/>
                </a:lnTo>
                <a:lnTo>
                  <a:pt x="152" y="7772"/>
                </a:lnTo>
                <a:lnTo>
                  <a:pt x="647" y="8585"/>
                </a:lnTo>
                <a:lnTo>
                  <a:pt x="2324" y="10896"/>
                </a:lnTo>
                <a:lnTo>
                  <a:pt x="8686" y="9893"/>
                </a:lnTo>
                <a:lnTo>
                  <a:pt x="12204" y="9182"/>
                </a:lnTo>
                <a:lnTo>
                  <a:pt x="22567" y="9182"/>
                </a:lnTo>
                <a:lnTo>
                  <a:pt x="20408" y="8305"/>
                </a:lnTo>
                <a:lnTo>
                  <a:pt x="25978" y="8305"/>
                </a:lnTo>
                <a:lnTo>
                  <a:pt x="29311" y="8089"/>
                </a:lnTo>
                <a:lnTo>
                  <a:pt x="28943" y="5880"/>
                </a:lnTo>
                <a:lnTo>
                  <a:pt x="28644" y="4343"/>
                </a:lnTo>
                <a:lnTo>
                  <a:pt x="12636" y="4343"/>
                </a:lnTo>
                <a:lnTo>
                  <a:pt x="9283" y="4064"/>
                </a:lnTo>
                <a:lnTo>
                  <a:pt x="2425" y="3022"/>
                </a:lnTo>
                <a:close/>
              </a:path>
              <a:path w="29845" h="13335">
                <a:moveTo>
                  <a:pt x="25978" y="8305"/>
                </a:moveTo>
                <a:lnTo>
                  <a:pt x="20408" y="8305"/>
                </a:lnTo>
                <a:lnTo>
                  <a:pt x="24409" y="8407"/>
                </a:lnTo>
                <a:lnTo>
                  <a:pt x="25978" y="8305"/>
                </a:lnTo>
                <a:close/>
              </a:path>
              <a:path w="29845" h="13335">
                <a:moveTo>
                  <a:pt x="17106" y="0"/>
                </a:moveTo>
                <a:lnTo>
                  <a:pt x="14198" y="2667"/>
                </a:lnTo>
                <a:lnTo>
                  <a:pt x="12636" y="4343"/>
                </a:lnTo>
                <a:lnTo>
                  <a:pt x="28644" y="4343"/>
                </a:lnTo>
                <a:lnTo>
                  <a:pt x="21005" y="4241"/>
                </a:lnTo>
                <a:lnTo>
                  <a:pt x="22466" y="3251"/>
                </a:lnTo>
                <a:lnTo>
                  <a:pt x="23431" y="2032"/>
                </a:lnTo>
                <a:lnTo>
                  <a:pt x="21170" y="1397"/>
                </a:lnTo>
                <a:lnTo>
                  <a:pt x="17106" y="0"/>
                </a:lnTo>
                <a:close/>
              </a:path>
              <a:path w="29845" h="13335">
                <a:moveTo>
                  <a:pt x="28511" y="3657"/>
                </a:moveTo>
                <a:lnTo>
                  <a:pt x="24612" y="3987"/>
                </a:lnTo>
                <a:lnTo>
                  <a:pt x="21005" y="4241"/>
                </a:lnTo>
                <a:lnTo>
                  <a:pt x="28625" y="4241"/>
                </a:lnTo>
                <a:lnTo>
                  <a:pt x="28511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831372" y="3930400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89" h="15239">
                <a:moveTo>
                  <a:pt x="26710" y="10668"/>
                </a:moveTo>
                <a:lnTo>
                  <a:pt x="14351" y="10668"/>
                </a:lnTo>
                <a:lnTo>
                  <a:pt x="14947" y="12293"/>
                </a:lnTo>
                <a:lnTo>
                  <a:pt x="22021" y="14909"/>
                </a:lnTo>
                <a:lnTo>
                  <a:pt x="26123" y="12877"/>
                </a:lnTo>
                <a:lnTo>
                  <a:pt x="28511" y="11798"/>
                </a:lnTo>
                <a:lnTo>
                  <a:pt x="26710" y="10668"/>
                </a:lnTo>
                <a:close/>
              </a:path>
              <a:path w="34289" h="15239">
                <a:moveTo>
                  <a:pt x="2743" y="3657"/>
                </a:moveTo>
                <a:lnTo>
                  <a:pt x="749" y="6223"/>
                </a:lnTo>
                <a:lnTo>
                  <a:pt x="0" y="7048"/>
                </a:lnTo>
                <a:lnTo>
                  <a:pt x="6375" y="7594"/>
                </a:lnTo>
                <a:lnTo>
                  <a:pt x="8089" y="8089"/>
                </a:lnTo>
                <a:lnTo>
                  <a:pt x="6413" y="8496"/>
                </a:lnTo>
                <a:lnTo>
                  <a:pt x="152" y="9359"/>
                </a:lnTo>
                <a:lnTo>
                  <a:pt x="1006" y="10299"/>
                </a:lnTo>
                <a:lnTo>
                  <a:pt x="2908" y="12877"/>
                </a:lnTo>
                <a:lnTo>
                  <a:pt x="10248" y="11607"/>
                </a:lnTo>
                <a:lnTo>
                  <a:pt x="14351" y="10668"/>
                </a:lnTo>
                <a:lnTo>
                  <a:pt x="26710" y="10668"/>
                </a:lnTo>
                <a:lnTo>
                  <a:pt x="26123" y="10299"/>
                </a:lnTo>
                <a:lnTo>
                  <a:pt x="23698" y="9385"/>
                </a:lnTo>
                <a:lnTo>
                  <a:pt x="28460" y="9385"/>
                </a:lnTo>
                <a:lnTo>
                  <a:pt x="34175" y="8890"/>
                </a:lnTo>
                <a:lnTo>
                  <a:pt x="33319" y="5067"/>
                </a:lnTo>
                <a:lnTo>
                  <a:pt x="14681" y="5067"/>
                </a:lnTo>
                <a:lnTo>
                  <a:pt x="10731" y="4838"/>
                </a:lnTo>
                <a:lnTo>
                  <a:pt x="2743" y="3657"/>
                </a:lnTo>
                <a:close/>
              </a:path>
              <a:path w="34289" h="15239">
                <a:moveTo>
                  <a:pt x="19646" y="0"/>
                </a:moveTo>
                <a:lnTo>
                  <a:pt x="16421" y="3111"/>
                </a:lnTo>
                <a:lnTo>
                  <a:pt x="14681" y="5067"/>
                </a:lnTo>
                <a:lnTo>
                  <a:pt x="33319" y="5067"/>
                </a:lnTo>
                <a:lnTo>
                  <a:pt x="33245" y="4737"/>
                </a:lnTo>
                <a:lnTo>
                  <a:pt x="24244" y="4737"/>
                </a:lnTo>
                <a:lnTo>
                  <a:pt x="25920" y="3530"/>
                </a:lnTo>
                <a:lnTo>
                  <a:pt x="26885" y="2120"/>
                </a:lnTo>
                <a:lnTo>
                  <a:pt x="24447" y="1435"/>
                </a:lnTo>
                <a:lnTo>
                  <a:pt x="19646" y="0"/>
                </a:lnTo>
                <a:close/>
              </a:path>
              <a:path w="34289" h="15239">
                <a:moveTo>
                  <a:pt x="33045" y="3835"/>
                </a:moveTo>
                <a:lnTo>
                  <a:pt x="28511" y="4241"/>
                </a:lnTo>
                <a:lnTo>
                  <a:pt x="24244" y="4737"/>
                </a:lnTo>
                <a:lnTo>
                  <a:pt x="33245" y="4737"/>
                </a:lnTo>
                <a:lnTo>
                  <a:pt x="33045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847516" y="3945717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470" y="0"/>
                </a:moveTo>
                <a:lnTo>
                  <a:pt x="0" y="1485"/>
                </a:lnTo>
                <a:lnTo>
                  <a:pt x="850" y="4927"/>
                </a:lnTo>
                <a:lnTo>
                  <a:pt x="1193" y="5460"/>
                </a:lnTo>
                <a:lnTo>
                  <a:pt x="1828" y="6870"/>
                </a:lnTo>
                <a:lnTo>
                  <a:pt x="2425" y="8267"/>
                </a:lnTo>
                <a:lnTo>
                  <a:pt x="5067" y="6870"/>
                </a:lnTo>
                <a:lnTo>
                  <a:pt x="5181" y="5867"/>
                </a:lnTo>
                <a:lnTo>
                  <a:pt x="5607" y="4241"/>
                </a:lnTo>
                <a:lnTo>
                  <a:pt x="5715" y="4025"/>
                </a:lnTo>
                <a:lnTo>
                  <a:pt x="5181" y="2209"/>
                </a:lnTo>
                <a:lnTo>
                  <a:pt x="4470" y="0"/>
                </a:lnTo>
                <a:close/>
              </a:path>
              <a:path w="6350" h="8889">
                <a:moveTo>
                  <a:pt x="5715" y="4025"/>
                </a:moveTo>
                <a:lnTo>
                  <a:pt x="5778" y="4241"/>
                </a:lnTo>
                <a:lnTo>
                  <a:pt x="5715" y="4025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773763" y="3885750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53" y="9232"/>
                </a:moveTo>
                <a:lnTo>
                  <a:pt x="12141" y="9232"/>
                </a:lnTo>
                <a:lnTo>
                  <a:pt x="12738" y="10579"/>
                </a:lnTo>
                <a:lnTo>
                  <a:pt x="18783" y="12979"/>
                </a:lnTo>
                <a:lnTo>
                  <a:pt x="22402" y="11252"/>
                </a:lnTo>
                <a:lnTo>
                  <a:pt x="24345" y="10439"/>
                </a:lnTo>
                <a:lnTo>
                  <a:pt x="22553" y="9232"/>
                </a:lnTo>
                <a:close/>
              </a:path>
              <a:path w="29845" h="13335">
                <a:moveTo>
                  <a:pt x="2311" y="3073"/>
                </a:moveTo>
                <a:lnTo>
                  <a:pt x="584" y="5029"/>
                </a:lnTo>
                <a:lnTo>
                  <a:pt x="0" y="5930"/>
                </a:lnTo>
                <a:lnTo>
                  <a:pt x="5448" y="6515"/>
                </a:lnTo>
                <a:lnTo>
                  <a:pt x="6858" y="6921"/>
                </a:lnTo>
                <a:lnTo>
                  <a:pt x="5448" y="7315"/>
                </a:lnTo>
                <a:lnTo>
                  <a:pt x="101" y="7823"/>
                </a:lnTo>
                <a:lnTo>
                  <a:pt x="584" y="8547"/>
                </a:lnTo>
                <a:lnTo>
                  <a:pt x="2311" y="10947"/>
                </a:lnTo>
                <a:lnTo>
                  <a:pt x="8686" y="9944"/>
                </a:lnTo>
                <a:lnTo>
                  <a:pt x="12141" y="9232"/>
                </a:lnTo>
                <a:lnTo>
                  <a:pt x="22553" y="9232"/>
                </a:lnTo>
                <a:lnTo>
                  <a:pt x="22402" y="9131"/>
                </a:lnTo>
                <a:lnTo>
                  <a:pt x="20345" y="8318"/>
                </a:lnTo>
                <a:lnTo>
                  <a:pt x="24244" y="8318"/>
                </a:lnTo>
                <a:lnTo>
                  <a:pt x="29260" y="8051"/>
                </a:lnTo>
                <a:lnTo>
                  <a:pt x="28879" y="5930"/>
                </a:lnTo>
                <a:lnTo>
                  <a:pt x="28554" y="4432"/>
                </a:lnTo>
                <a:lnTo>
                  <a:pt x="12738" y="4432"/>
                </a:lnTo>
                <a:lnTo>
                  <a:pt x="9283" y="4114"/>
                </a:lnTo>
                <a:lnTo>
                  <a:pt x="2311" y="3073"/>
                </a:lnTo>
                <a:close/>
              </a:path>
              <a:path w="29845" h="13335">
                <a:moveTo>
                  <a:pt x="17106" y="0"/>
                </a:moveTo>
                <a:lnTo>
                  <a:pt x="14198" y="2806"/>
                </a:lnTo>
                <a:lnTo>
                  <a:pt x="12738" y="4432"/>
                </a:lnTo>
                <a:lnTo>
                  <a:pt x="28554" y="4432"/>
                </a:lnTo>
                <a:lnTo>
                  <a:pt x="28524" y="4292"/>
                </a:lnTo>
                <a:lnTo>
                  <a:pt x="20942" y="4292"/>
                </a:lnTo>
                <a:lnTo>
                  <a:pt x="22402" y="3301"/>
                </a:lnTo>
                <a:lnTo>
                  <a:pt x="23215" y="1993"/>
                </a:lnTo>
                <a:lnTo>
                  <a:pt x="21209" y="1358"/>
                </a:lnTo>
                <a:lnTo>
                  <a:pt x="17106" y="0"/>
                </a:lnTo>
                <a:close/>
              </a:path>
              <a:path w="29845" h="13335">
                <a:moveTo>
                  <a:pt x="28397" y="3708"/>
                </a:moveTo>
                <a:lnTo>
                  <a:pt x="24561" y="3987"/>
                </a:lnTo>
                <a:lnTo>
                  <a:pt x="20942" y="4292"/>
                </a:lnTo>
                <a:lnTo>
                  <a:pt x="28524" y="4292"/>
                </a:lnTo>
                <a:lnTo>
                  <a:pt x="28397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516377" y="4020437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89" h="20954">
                <a:moveTo>
                  <a:pt x="35631" y="14465"/>
                </a:moveTo>
                <a:lnTo>
                  <a:pt x="19380" y="14465"/>
                </a:lnTo>
                <a:lnTo>
                  <a:pt x="20142" y="16725"/>
                </a:lnTo>
                <a:lnTo>
                  <a:pt x="29743" y="20523"/>
                </a:lnTo>
                <a:lnTo>
                  <a:pt x="38607" y="16408"/>
                </a:lnTo>
                <a:lnTo>
                  <a:pt x="35631" y="14465"/>
                </a:lnTo>
                <a:close/>
              </a:path>
              <a:path w="46989" h="20954">
                <a:moveTo>
                  <a:pt x="3721" y="4673"/>
                </a:moveTo>
                <a:lnTo>
                  <a:pt x="1079" y="7912"/>
                </a:lnTo>
                <a:lnTo>
                  <a:pt x="0" y="9182"/>
                </a:lnTo>
                <a:lnTo>
                  <a:pt x="8572" y="10083"/>
                </a:lnTo>
                <a:lnTo>
                  <a:pt x="10960" y="10718"/>
                </a:lnTo>
                <a:lnTo>
                  <a:pt x="8686" y="11302"/>
                </a:lnTo>
                <a:lnTo>
                  <a:pt x="203" y="12204"/>
                </a:lnTo>
                <a:lnTo>
                  <a:pt x="3721" y="17221"/>
                </a:lnTo>
                <a:lnTo>
                  <a:pt x="13817" y="15595"/>
                </a:lnTo>
                <a:lnTo>
                  <a:pt x="19380" y="14465"/>
                </a:lnTo>
                <a:lnTo>
                  <a:pt x="35631" y="14465"/>
                </a:lnTo>
                <a:lnTo>
                  <a:pt x="32448" y="13119"/>
                </a:lnTo>
                <a:lnTo>
                  <a:pt x="39453" y="13119"/>
                </a:lnTo>
                <a:lnTo>
                  <a:pt x="46431" y="12699"/>
                </a:lnTo>
                <a:lnTo>
                  <a:pt x="45824" y="9182"/>
                </a:lnTo>
                <a:lnTo>
                  <a:pt x="45386" y="6794"/>
                </a:lnTo>
                <a:lnTo>
                  <a:pt x="20078" y="6794"/>
                </a:lnTo>
                <a:lnTo>
                  <a:pt x="14681" y="6299"/>
                </a:lnTo>
                <a:lnTo>
                  <a:pt x="3721" y="4673"/>
                </a:lnTo>
                <a:close/>
              </a:path>
              <a:path w="46989" h="20954">
                <a:moveTo>
                  <a:pt x="39453" y="13119"/>
                </a:moveTo>
                <a:lnTo>
                  <a:pt x="32448" y="13119"/>
                </a:lnTo>
                <a:lnTo>
                  <a:pt x="38607" y="13169"/>
                </a:lnTo>
                <a:lnTo>
                  <a:pt x="39453" y="13119"/>
                </a:lnTo>
                <a:close/>
              </a:path>
              <a:path w="46989" h="20954">
                <a:moveTo>
                  <a:pt x="27101" y="0"/>
                </a:moveTo>
                <a:lnTo>
                  <a:pt x="22517" y="4343"/>
                </a:lnTo>
                <a:lnTo>
                  <a:pt x="20078" y="6794"/>
                </a:lnTo>
                <a:lnTo>
                  <a:pt x="45386" y="6794"/>
                </a:lnTo>
                <a:lnTo>
                  <a:pt x="45352" y="6603"/>
                </a:lnTo>
                <a:lnTo>
                  <a:pt x="33197" y="6603"/>
                </a:lnTo>
                <a:lnTo>
                  <a:pt x="35572" y="5067"/>
                </a:lnTo>
                <a:lnTo>
                  <a:pt x="36931" y="3086"/>
                </a:lnTo>
                <a:lnTo>
                  <a:pt x="27101" y="0"/>
                </a:lnTo>
                <a:close/>
              </a:path>
              <a:path w="46989" h="20954">
                <a:moveTo>
                  <a:pt x="45186" y="5702"/>
                </a:moveTo>
                <a:lnTo>
                  <a:pt x="33197" y="6603"/>
                </a:lnTo>
                <a:lnTo>
                  <a:pt x="45352" y="6603"/>
                </a:lnTo>
                <a:lnTo>
                  <a:pt x="45186" y="570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479392" y="3981856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35" y="9271"/>
                </a:moveTo>
                <a:lnTo>
                  <a:pt x="12141" y="9271"/>
                </a:lnTo>
                <a:lnTo>
                  <a:pt x="12750" y="10668"/>
                </a:lnTo>
                <a:lnTo>
                  <a:pt x="18732" y="13055"/>
                </a:lnTo>
                <a:lnTo>
                  <a:pt x="22453" y="11252"/>
                </a:lnTo>
                <a:lnTo>
                  <a:pt x="24409" y="10439"/>
                </a:lnTo>
                <a:lnTo>
                  <a:pt x="22535" y="9271"/>
                </a:lnTo>
                <a:close/>
              </a:path>
              <a:path w="29845" h="13335">
                <a:moveTo>
                  <a:pt x="2374" y="3073"/>
                </a:moveTo>
                <a:lnTo>
                  <a:pt x="596" y="5118"/>
                </a:lnTo>
                <a:lnTo>
                  <a:pt x="0" y="5918"/>
                </a:lnTo>
                <a:lnTo>
                  <a:pt x="5384" y="6426"/>
                </a:lnTo>
                <a:lnTo>
                  <a:pt x="6858" y="6921"/>
                </a:lnTo>
                <a:lnTo>
                  <a:pt x="5384" y="7239"/>
                </a:lnTo>
                <a:lnTo>
                  <a:pt x="203" y="7810"/>
                </a:lnTo>
                <a:lnTo>
                  <a:pt x="596" y="8547"/>
                </a:lnTo>
                <a:lnTo>
                  <a:pt x="2260" y="10947"/>
                </a:lnTo>
                <a:lnTo>
                  <a:pt x="8623" y="9944"/>
                </a:lnTo>
                <a:lnTo>
                  <a:pt x="12141" y="9271"/>
                </a:lnTo>
                <a:lnTo>
                  <a:pt x="22535" y="9271"/>
                </a:lnTo>
                <a:lnTo>
                  <a:pt x="20459" y="8356"/>
                </a:lnTo>
                <a:lnTo>
                  <a:pt x="24180" y="8356"/>
                </a:lnTo>
                <a:lnTo>
                  <a:pt x="29362" y="8140"/>
                </a:lnTo>
                <a:lnTo>
                  <a:pt x="28930" y="5918"/>
                </a:lnTo>
                <a:lnTo>
                  <a:pt x="28594" y="4381"/>
                </a:lnTo>
                <a:lnTo>
                  <a:pt x="12750" y="4381"/>
                </a:lnTo>
                <a:lnTo>
                  <a:pt x="9118" y="4203"/>
                </a:lnTo>
                <a:lnTo>
                  <a:pt x="2374" y="3073"/>
                </a:lnTo>
                <a:close/>
              </a:path>
              <a:path w="29845" h="13335">
                <a:moveTo>
                  <a:pt x="17056" y="0"/>
                </a:moveTo>
                <a:lnTo>
                  <a:pt x="14198" y="2806"/>
                </a:lnTo>
                <a:lnTo>
                  <a:pt x="12750" y="4381"/>
                </a:lnTo>
                <a:lnTo>
                  <a:pt x="28594" y="4381"/>
                </a:lnTo>
                <a:lnTo>
                  <a:pt x="28556" y="4203"/>
                </a:lnTo>
                <a:lnTo>
                  <a:pt x="20942" y="4203"/>
                </a:lnTo>
                <a:lnTo>
                  <a:pt x="22453" y="3302"/>
                </a:lnTo>
                <a:lnTo>
                  <a:pt x="23215" y="2082"/>
                </a:lnTo>
                <a:lnTo>
                  <a:pt x="21158" y="1409"/>
                </a:lnTo>
                <a:lnTo>
                  <a:pt x="17056" y="0"/>
                </a:lnTo>
                <a:close/>
              </a:path>
              <a:path w="29845" h="13335">
                <a:moveTo>
                  <a:pt x="28448" y="3708"/>
                </a:moveTo>
                <a:lnTo>
                  <a:pt x="24511" y="4025"/>
                </a:lnTo>
                <a:lnTo>
                  <a:pt x="20942" y="4203"/>
                </a:lnTo>
                <a:lnTo>
                  <a:pt x="28556" y="4203"/>
                </a:lnTo>
                <a:lnTo>
                  <a:pt x="28448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427974" y="4058797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89" h="15239">
                <a:moveTo>
                  <a:pt x="26863" y="10756"/>
                </a:moveTo>
                <a:lnTo>
                  <a:pt x="14478" y="10756"/>
                </a:lnTo>
                <a:lnTo>
                  <a:pt x="15074" y="12293"/>
                </a:lnTo>
                <a:lnTo>
                  <a:pt x="22199" y="14909"/>
                </a:lnTo>
                <a:lnTo>
                  <a:pt x="26314" y="12890"/>
                </a:lnTo>
                <a:lnTo>
                  <a:pt x="28473" y="11798"/>
                </a:lnTo>
                <a:lnTo>
                  <a:pt x="26863" y="10756"/>
                </a:lnTo>
                <a:close/>
              </a:path>
              <a:path w="34289" h="15239">
                <a:moveTo>
                  <a:pt x="2705" y="3759"/>
                </a:moveTo>
                <a:lnTo>
                  <a:pt x="0" y="7150"/>
                </a:lnTo>
                <a:lnTo>
                  <a:pt x="6286" y="7696"/>
                </a:lnTo>
                <a:lnTo>
                  <a:pt x="8115" y="8102"/>
                </a:lnTo>
                <a:lnTo>
                  <a:pt x="6426" y="8585"/>
                </a:lnTo>
                <a:lnTo>
                  <a:pt x="393" y="9359"/>
                </a:lnTo>
                <a:lnTo>
                  <a:pt x="1088" y="10401"/>
                </a:lnTo>
                <a:lnTo>
                  <a:pt x="2921" y="13017"/>
                </a:lnTo>
                <a:lnTo>
                  <a:pt x="10274" y="11607"/>
                </a:lnTo>
                <a:lnTo>
                  <a:pt x="14478" y="10756"/>
                </a:lnTo>
                <a:lnTo>
                  <a:pt x="26863" y="10756"/>
                </a:lnTo>
                <a:lnTo>
                  <a:pt x="26314" y="10401"/>
                </a:lnTo>
                <a:lnTo>
                  <a:pt x="23761" y="9499"/>
                </a:lnTo>
                <a:lnTo>
                  <a:pt x="28359" y="9499"/>
                </a:lnTo>
                <a:lnTo>
                  <a:pt x="34137" y="8991"/>
                </a:lnTo>
                <a:lnTo>
                  <a:pt x="33540" y="6565"/>
                </a:lnTo>
                <a:lnTo>
                  <a:pt x="33258" y="5029"/>
                </a:lnTo>
                <a:lnTo>
                  <a:pt x="14693" y="5029"/>
                </a:lnTo>
                <a:lnTo>
                  <a:pt x="10756" y="4838"/>
                </a:lnTo>
                <a:lnTo>
                  <a:pt x="2705" y="3759"/>
                </a:lnTo>
                <a:close/>
              </a:path>
              <a:path w="34289" h="15239">
                <a:moveTo>
                  <a:pt x="19659" y="0"/>
                </a:moveTo>
                <a:lnTo>
                  <a:pt x="16421" y="3301"/>
                </a:lnTo>
                <a:lnTo>
                  <a:pt x="14693" y="5029"/>
                </a:lnTo>
                <a:lnTo>
                  <a:pt x="33258" y="5029"/>
                </a:lnTo>
                <a:lnTo>
                  <a:pt x="33223" y="4838"/>
                </a:lnTo>
                <a:lnTo>
                  <a:pt x="24358" y="4838"/>
                </a:lnTo>
                <a:lnTo>
                  <a:pt x="26035" y="3530"/>
                </a:lnTo>
                <a:lnTo>
                  <a:pt x="26898" y="2133"/>
                </a:lnTo>
                <a:lnTo>
                  <a:pt x="24472" y="1511"/>
                </a:lnTo>
                <a:lnTo>
                  <a:pt x="19659" y="0"/>
                </a:lnTo>
                <a:close/>
              </a:path>
              <a:path w="34289" h="15239">
                <a:moveTo>
                  <a:pt x="33058" y="3936"/>
                </a:moveTo>
                <a:lnTo>
                  <a:pt x="28473" y="4343"/>
                </a:lnTo>
                <a:lnTo>
                  <a:pt x="24358" y="4838"/>
                </a:lnTo>
                <a:lnTo>
                  <a:pt x="33223" y="4838"/>
                </a:lnTo>
                <a:lnTo>
                  <a:pt x="33058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444130" y="4074217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584" y="0"/>
                </a:moveTo>
                <a:lnTo>
                  <a:pt x="0" y="1435"/>
                </a:lnTo>
                <a:lnTo>
                  <a:pt x="368" y="3390"/>
                </a:lnTo>
                <a:lnTo>
                  <a:pt x="863" y="4876"/>
                </a:lnTo>
                <a:lnTo>
                  <a:pt x="1926" y="6997"/>
                </a:lnTo>
                <a:lnTo>
                  <a:pt x="2641" y="8305"/>
                </a:lnTo>
                <a:lnTo>
                  <a:pt x="5067" y="6997"/>
                </a:lnTo>
                <a:lnTo>
                  <a:pt x="5441" y="5511"/>
                </a:lnTo>
                <a:lnTo>
                  <a:pt x="5769" y="4102"/>
                </a:lnTo>
                <a:lnTo>
                  <a:pt x="5181" y="2209"/>
                </a:lnTo>
                <a:lnTo>
                  <a:pt x="4584" y="0"/>
                </a:lnTo>
                <a:close/>
              </a:path>
              <a:path w="6350" h="8889">
                <a:moveTo>
                  <a:pt x="5866" y="4063"/>
                </a:move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370365" y="4014302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647" y="9169"/>
                </a:moveTo>
                <a:lnTo>
                  <a:pt x="12319" y="9169"/>
                </a:lnTo>
                <a:lnTo>
                  <a:pt x="12700" y="10528"/>
                </a:lnTo>
                <a:lnTo>
                  <a:pt x="18694" y="12928"/>
                </a:lnTo>
                <a:lnTo>
                  <a:pt x="22415" y="11302"/>
                </a:lnTo>
                <a:lnTo>
                  <a:pt x="24257" y="10388"/>
                </a:lnTo>
                <a:lnTo>
                  <a:pt x="22647" y="9169"/>
                </a:lnTo>
                <a:close/>
              </a:path>
              <a:path w="29845" h="13335">
                <a:moveTo>
                  <a:pt x="2438" y="2946"/>
                </a:moveTo>
                <a:lnTo>
                  <a:pt x="546" y="5067"/>
                </a:lnTo>
                <a:lnTo>
                  <a:pt x="0" y="5867"/>
                </a:lnTo>
                <a:lnTo>
                  <a:pt x="5346" y="6464"/>
                </a:lnTo>
                <a:lnTo>
                  <a:pt x="6870" y="6870"/>
                </a:lnTo>
                <a:lnTo>
                  <a:pt x="5461" y="7099"/>
                </a:lnTo>
                <a:lnTo>
                  <a:pt x="165" y="7683"/>
                </a:lnTo>
                <a:lnTo>
                  <a:pt x="2324" y="10807"/>
                </a:lnTo>
                <a:lnTo>
                  <a:pt x="8699" y="9817"/>
                </a:lnTo>
                <a:lnTo>
                  <a:pt x="12319" y="9169"/>
                </a:lnTo>
                <a:lnTo>
                  <a:pt x="22647" y="9169"/>
                </a:lnTo>
                <a:lnTo>
                  <a:pt x="20472" y="8267"/>
                </a:lnTo>
                <a:lnTo>
                  <a:pt x="25142" y="8267"/>
                </a:lnTo>
                <a:lnTo>
                  <a:pt x="29273" y="8089"/>
                </a:lnTo>
                <a:lnTo>
                  <a:pt x="28841" y="5867"/>
                </a:lnTo>
                <a:lnTo>
                  <a:pt x="28657" y="4343"/>
                </a:lnTo>
                <a:lnTo>
                  <a:pt x="12700" y="4343"/>
                </a:lnTo>
                <a:lnTo>
                  <a:pt x="9182" y="3975"/>
                </a:lnTo>
                <a:lnTo>
                  <a:pt x="2438" y="2946"/>
                </a:lnTo>
                <a:close/>
              </a:path>
              <a:path w="29845" h="13335">
                <a:moveTo>
                  <a:pt x="25142" y="8267"/>
                </a:moveTo>
                <a:lnTo>
                  <a:pt x="20472" y="8267"/>
                </a:lnTo>
                <a:lnTo>
                  <a:pt x="24257" y="8305"/>
                </a:lnTo>
                <a:lnTo>
                  <a:pt x="25142" y="8267"/>
                </a:lnTo>
                <a:close/>
              </a:path>
              <a:path w="29845" h="13335">
                <a:moveTo>
                  <a:pt x="17119" y="0"/>
                </a:moveTo>
                <a:lnTo>
                  <a:pt x="14211" y="2755"/>
                </a:lnTo>
                <a:lnTo>
                  <a:pt x="12700" y="4343"/>
                </a:lnTo>
                <a:lnTo>
                  <a:pt x="21018" y="4343"/>
                </a:lnTo>
                <a:lnTo>
                  <a:pt x="22415" y="3162"/>
                </a:lnTo>
                <a:lnTo>
                  <a:pt x="23291" y="1943"/>
                </a:lnTo>
                <a:lnTo>
                  <a:pt x="21120" y="1358"/>
                </a:lnTo>
                <a:lnTo>
                  <a:pt x="17119" y="0"/>
                </a:lnTo>
                <a:close/>
              </a:path>
              <a:path w="29845" h="13335">
                <a:moveTo>
                  <a:pt x="28575" y="3657"/>
                </a:moveTo>
                <a:lnTo>
                  <a:pt x="24460" y="3936"/>
                </a:lnTo>
                <a:lnTo>
                  <a:pt x="21018" y="4343"/>
                </a:lnTo>
                <a:lnTo>
                  <a:pt x="28657" y="4343"/>
                </a:lnTo>
                <a:lnTo>
                  <a:pt x="28575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075642" y="4126993"/>
            <a:ext cx="40005" cy="17780"/>
          </a:xfrm>
          <a:custGeom>
            <a:avLst/>
            <a:gdLst/>
            <a:ahLst/>
            <a:cxnLst/>
            <a:rect l="l" t="t" r="r" b="b"/>
            <a:pathLst>
              <a:path w="40004" h="17779">
                <a:moveTo>
                  <a:pt x="30250" y="12192"/>
                </a:moveTo>
                <a:lnTo>
                  <a:pt x="16357" y="12192"/>
                </a:lnTo>
                <a:lnTo>
                  <a:pt x="17068" y="14135"/>
                </a:lnTo>
                <a:lnTo>
                  <a:pt x="25057" y="17259"/>
                </a:lnTo>
                <a:lnTo>
                  <a:pt x="32562" y="13817"/>
                </a:lnTo>
                <a:lnTo>
                  <a:pt x="30250" y="12192"/>
                </a:lnTo>
                <a:close/>
              </a:path>
              <a:path w="40004" h="17779">
                <a:moveTo>
                  <a:pt x="3238" y="3962"/>
                </a:moveTo>
                <a:lnTo>
                  <a:pt x="965" y="6680"/>
                </a:lnTo>
                <a:lnTo>
                  <a:pt x="0" y="7759"/>
                </a:lnTo>
                <a:lnTo>
                  <a:pt x="7226" y="8585"/>
                </a:lnTo>
                <a:lnTo>
                  <a:pt x="9385" y="9169"/>
                </a:lnTo>
                <a:lnTo>
                  <a:pt x="7226" y="9575"/>
                </a:lnTo>
                <a:lnTo>
                  <a:pt x="431" y="10299"/>
                </a:lnTo>
                <a:lnTo>
                  <a:pt x="965" y="11290"/>
                </a:lnTo>
                <a:lnTo>
                  <a:pt x="3124" y="14465"/>
                </a:lnTo>
                <a:lnTo>
                  <a:pt x="11658" y="13144"/>
                </a:lnTo>
                <a:lnTo>
                  <a:pt x="16357" y="12192"/>
                </a:lnTo>
                <a:lnTo>
                  <a:pt x="30250" y="12192"/>
                </a:lnTo>
                <a:lnTo>
                  <a:pt x="27482" y="11023"/>
                </a:lnTo>
                <a:lnTo>
                  <a:pt x="32562" y="11023"/>
                </a:lnTo>
                <a:lnTo>
                  <a:pt x="39420" y="10706"/>
                </a:lnTo>
                <a:lnTo>
                  <a:pt x="38693" y="7759"/>
                </a:lnTo>
                <a:lnTo>
                  <a:pt x="38372" y="5778"/>
                </a:lnTo>
                <a:lnTo>
                  <a:pt x="17068" y="5778"/>
                </a:lnTo>
                <a:lnTo>
                  <a:pt x="12369" y="5372"/>
                </a:lnTo>
                <a:lnTo>
                  <a:pt x="3238" y="3962"/>
                </a:lnTo>
                <a:close/>
              </a:path>
              <a:path w="40004" h="17779">
                <a:moveTo>
                  <a:pt x="22948" y="0"/>
                </a:moveTo>
                <a:lnTo>
                  <a:pt x="18999" y="3568"/>
                </a:lnTo>
                <a:lnTo>
                  <a:pt x="17068" y="5778"/>
                </a:lnTo>
                <a:lnTo>
                  <a:pt x="38372" y="5778"/>
                </a:lnTo>
                <a:lnTo>
                  <a:pt x="38350" y="5638"/>
                </a:lnTo>
                <a:lnTo>
                  <a:pt x="28194" y="5638"/>
                </a:lnTo>
                <a:lnTo>
                  <a:pt x="30124" y="4343"/>
                </a:lnTo>
                <a:lnTo>
                  <a:pt x="31318" y="2667"/>
                </a:lnTo>
                <a:lnTo>
                  <a:pt x="28663" y="1765"/>
                </a:lnTo>
                <a:lnTo>
                  <a:pt x="22948" y="0"/>
                </a:lnTo>
                <a:close/>
              </a:path>
              <a:path w="40004" h="17779">
                <a:moveTo>
                  <a:pt x="38227" y="4876"/>
                </a:moveTo>
                <a:lnTo>
                  <a:pt x="32943" y="5143"/>
                </a:lnTo>
                <a:lnTo>
                  <a:pt x="28194" y="5638"/>
                </a:lnTo>
                <a:lnTo>
                  <a:pt x="38350" y="5638"/>
                </a:lnTo>
                <a:lnTo>
                  <a:pt x="38227" y="487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044602" y="4094543"/>
            <a:ext cx="24765" cy="11430"/>
          </a:xfrm>
          <a:custGeom>
            <a:avLst/>
            <a:gdLst/>
            <a:ahLst/>
            <a:cxnLst/>
            <a:rect l="l" t="t" r="r" b="b"/>
            <a:pathLst>
              <a:path w="24765" h="11429">
                <a:moveTo>
                  <a:pt x="19026" y="7734"/>
                </a:moveTo>
                <a:lnTo>
                  <a:pt x="10299" y="7734"/>
                </a:lnTo>
                <a:lnTo>
                  <a:pt x="10680" y="8775"/>
                </a:lnTo>
                <a:lnTo>
                  <a:pt x="15760" y="10845"/>
                </a:lnTo>
                <a:lnTo>
                  <a:pt x="20459" y="8724"/>
                </a:lnTo>
                <a:lnTo>
                  <a:pt x="19026" y="7734"/>
                </a:lnTo>
                <a:close/>
              </a:path>
              <a:path w="24765" h="11429">
                <a:moveTo>
                  <a:pt x="1930" y="2489"/>
                </a:moveTo>
                <a:lnTo>
                  <a:pt x="482" y="4203"/>
                </a:lnTo>
                <a:lnTo>
                  <a:pt x="0" y="4927"/>
                </a:lnTo>
                <a:lnTo>
                  <a:pt x="4470" y="5422"/>
                </a:lnTo>
                <a:lnTo>
                  <a:pt x="5829" y="5740"/>
                </a:lnTo>
                <a:lnTo>
                  <a:pt x="4584" y="6007"/>
                </a:lnTo>
                <a:lnTo>
                  <a:pt x="0" y="6413"/>
                </a:lnTo>
                <a:lnTo>
                  <a:pt x="482" y="7137"/>
                </a:lnTo>
                <a:lnTo>
                  <a:pt x="1930" y="9131"/>
                </a:lnTo>
                <a:lnTo>
                  <a:pt x="7226" y="8318"/>
                </a:lnTo>
                <a:lnTo>
                  <a:pt x="10299" y="7734"/>
                </a:lnTo>
                <a:lnTo>
                  <a:pt x="19026" y="7734"/>
                </a:lnTo>
                <a:lnTo>
                  <a:pt x="18897" y="7645"/>
                </a:lnTo>
                <a:lnTo>
                  <a:pt x="17157" y="7010"/>
                </a:lnTo>
                <a:lnTo>
                  <a:pt x="20866" y="7010"/>
                </a:lnTo>
                <a:lnTo>
                  <a:pt x="24663" y="6654"/>
                </a:lnTo>
                <a:lnTo>
                  <a:pt x="24295" y="4927"/>
                </a:lnTo>
                <a:lnTo>
                  <a:pt x="24021" y="3530"/>
                </a:lnTo>
                <a:lnTo>
                  <a:pt x="10680" y="3530"/>
                </a:lnTo>
                <a:lnTo>
                  <a:pt x="7823" y="3479"/>
                </a:lnTo>
                <a:lnTo>
                  <a:pt x="1930" y="2489"/>
                </a:lnTo>
                <a:close/>
              </a:path>
              <a:path w="24765" h="11429">
                <a:moveTo>
                  <a:pt x="20866" y="7010"/>
                </a:moveTo>
                <a:lnTo>
                  <a:pt x="17157" y="7010"/>
                </a:lnTo>
                <a:lnTo>
                  <a:pt x="20459" y="7048"/>
                </a:lnTo>
                <a:lnTo>
                  <a:pt x="20866" y="7010"/>
                </a:lnTo>
                <a:close/>
              </a:path>
              <a:path w="24765" h="11429">
                <a:moveTo>
                  <a:pt x="14414" y="0"/>
                </a:moveTo>
                <a:lnTo>
                  <a:pt x="10680" y="3530"/>
                </a:lnTo>
                <a:lnTo>
                  <a:pt x="24021" y="3530"/>
                </a:lnTo>
                <a:lnTo>
                  <a:pt x="17653" y="3479"/>
                </a:lnTo>
                <a:lnTo>
                  <a:pt x="18897" y="2616"/>
                </a:lnTo>
                <a:lnTo>
                  <a:pt x="19596" y="1676"/>
                </a:lnTo>
                <a:lnTo>
                  <a:pt x="17919" y="1181"/>
                </a:lnTo>
                <a:lnTo>
                  <a:pt x="14414" y="0"/>
                </a:lnTo>
                <a:close/>
              </a:path>
              <a:path w="24765" h="11429">
                <a:moveTo>
                  <a:pt x="23914" y="2984"/>
                </a:moveTo>
                <a:lnTo>
                  <a:pt x="20675" y="3301"/>
                </a:lnTo>
                <a:lnTo>
                  <a:pt x="17653" y="3479"/>
                </a:lnTo>
                <a:lnTo>
                  <a:pt x="24011" y="3479"/>
                </a:lnTo>
                <a:lnTo>
                  <a:pt x="23914" y="298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001248" y="4159382"/>
            <a:ext cx="29209" cy="12700"/>
          </a:xfrm>
          <a:custGeom>
            <a:avLst/>
            <a:gdLst/>
            <a:ahLst/>
            <a:cxnLst/>
            <a:rect l="l" t="t" r="r" b="b"/>
            <a:pathLst>
              <a:path w="29209" h="12700">
                <a:moveTo>
                  <a:pt x="22521" y="9080"/>
                </a:moveTo>
                <a:lnTo>
                  <a:pt x="12090" y="9080"/>
                </a:lnTo>
                <a:lnTo>
                  <a:pt x="12572" y="10401"/>
                </a:lnTo>
                <a:lnTo>
                  <a:pt x="18554" y="12611"/>
                </a:lnTo>
                <a:lnTo>
                  <a:pt x="22072" y="10985"/>
                </a:lnTo>
                <a:lnTo>
                  <a:pt x="23850" y="9982"/>
                </a:lnTo>
                <a:lnTo>
                  <a:pt x="22521" y="9080"/>
                </a:lnTo>
                <a:close/>
              </a:path>
              <a:path w="29209" h="12700">
                <a:moveTo>
                  <a:pt x="2146" y="3162"/>
                </a:moveTo>
                <a:lnTo>
                  <a:pt x="471" y="5473"/>
                </a:lnTo>
                <a:lnTo>
                  <a:pt x="0" y="6057"/>
                </a:lnTo>
                <a:lnTo>
                  <a:pt x="5384" y="6464"/>
                </a:lnTo>
                <a:lnTo>
                  <a:pt x="6578" y="6857"/>
                </a:lnTo>
                <a:lnTo>
                  <a:pt x="5384" y="7188"/>
                </a:lnTo>
                <a:lnTo>
                  <a:pt x="88" y="7861"/>
                </a:lnTo>
                <a:lnTo>
                  <a:pt x="764" y="8775"/>
                </a:lnTo>
                <a:lnTo>
                  <a:pt x="2476" y="10985"/>
                </a:lnTo>
                <a:lnTo>
                  <a:pt x="12090" y="9080"/>
                </a:lnTo>
                <a:lnTo>
                  <a:pt x="22521" y="9080"/>
                </a:lnTo>
                <a:lnTo>
                  <a:pt x="22072" y="8775"/>
                </a:lnTo>
                <a:lnTo>
                  <a:pt x="20027" y="8000"/>
                </a:lnTo>
                <a:lnTo>
                  <a:pt x="23748" y="8000"/>
                </a:lnTo>
                <a:lnTo>
                  <a:pt x="28714" y="7505"/>
                </a:lnTo>
                <a:lnTo>
                  <a:pt x="28294" y="5333"/>
                </a:lnTo>
                <a:lnTo>
                  <a:pt x="28015" y="4343"/>
                </a:lnTo>
                <a:lnTo>
                  <a:pt x="12471" y="4343"/>
                </a:lnTo>
                <a:lnTo>
                  <a:pt x="8902" y="4076"/>
                </a:lnTo>
                <a:lnTo>
                  <a:pt x="2146" y="3162"/>
                </a:lnTo>
                <a:close/>
              </a:path>
              <a:path w="29209" h="12700">
                <a:moveTo>
                  <a:pt x="16509" y="0"/>
                </a:moveTo>
                <a:lnTo>
                  <a:pt x="13652" y="2666"/>
                </a:lnTo>
                <a:lnTo>
                  <a:pt x="12471" y="4343"/>
                </a:lnTo>
                <a:lnTo>
                  <a:pt x="28015" y="4343"/>
                </a:lnTo>
                <a:lnTo>
                  <a:pt x="27926" y="4025"/>
                </a:lnTo>
                <a:lnTo>
                  <a:pt x="20396" y="4025"/>
                </a:lnTo>
                <a:lnTo>
                  <a:pt x="21907" y="3035"/>
                </a:lnTo>
                <a:lnTo>
                  <a:pt x="22669" y="1854"/>
                </a:lnTo>
                <a:lnTo>
                  <a:pt x="20726" y="1219"/>
                </a:lnTo>
                <a:lnTo>
                  <a:pt x="16509" y="0"/>
                </a:lnTo>
                <a:close/>
              </a:path>
              <a:path w="29209" h="12700">
                <a:moveTo>
                  <a:pt x="27736" y="3352"/>
                </a:moveTo>
                <a:lnTo>
                  <a:pt x="23850" y="3657"/>
                </a:lnTo>
                <a:lnTo>
                  <a:pt x="20396" y="4025"/>
                </a:lnTo>
                <a:lnTo>
                  <a:pt x="27926" y="4025"/>
                </a:lnTo>
                <a:lnTo>
                  <a:pt x="27736" y="335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014780" y="417231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3835" y="0"/>
                </a:moveTo>
                <a:lnTo>
                  <a:pt x="0" y="1295"/>
                </a:lnTo>
                <a:lnTo>
                  <a:pt x="495" y="2933"/>
                </a:lnTo>
                <a:lnTo>
                  <a:pt x="927" y="4191"/>
                </a:lnTo>
                <a:lnTo>
                  <a:pt x="927" y="4648"/>
                </a:lnTo>
                <a:lnTo>
                  <a:pt x="2108" y="6946"/>
                </a:lnTo>
                <a:lnTo>
                  <a:pt x="4330" y="5905"/>
                </a:lnTo>
                <a:lnTo>
                  <a:pt x="4546" y="5092"/>
                </a:lnTo>
                <a:lnTo>
                  <a:pt x="4813" y="3429"/>
                </a:lnTo>
                <a:lnTo>
                  <a:pt x="4968" y="3429"/>
                </a:lnTo>
                <a:lnTo>
                  <a:pt x="4445" y="1892"/>
                </a:lnTo>
                <a:lnTo>
                  <a:pt x="3835" y="0"/>
                </a:lnTo>
                <a:close/>
              </a:path>
              <a:path w="5079" h="6985">
                <a:moveTo>
                  <a:pt x="4968" y="3429"/>
                </a:moveTo>
                <a:lnTo>
                  <a:pt x="4813" y="3429"/>
                </a:lnTo>
                <a:lnTo>
                  <a:pt x="5029" y="3606"/>
                </a:lnTo>
                <a:lnTo>
                  <a:pt x="4968" y="3429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952536" y="4121788"/>
            <a:ext cx="24765" cy="11430"/>
          </a:xfrm>
          <a:custGeom>
            <a:avLst/>
            <a:gdLst/>
            <a:ahLst/>
            <a:cxnLst/>
            <a:rect l="l" t="t" r="r" b="b"/>
            <a:pathLst>
              <a:path w="24765" h="11429">
                <a:moveTo>
                  <a:pt x="18988" y="7823"/>
                </a:moveTo>
                <a:lnTo>
                  <a:pt x="10375" y="7823"/>
                </a:lnTo>
                <a:lnTo>
                  <a:pt x="10693" y="8864"/>
                </a:lnTo>
                <a:lnTo>
                  <a:pt x="15925" y="10985"/>
                </a:lnTo>
                <a:lnTo>
                  <a:pt x="18846" y="9537"/>
                </a:lnTo>
                <a:lnTo>
                  <a:pt x="20510" y="8775"/>
                </a:lnTo>
                <a:lnTo>
                  <a:pt x="18988" y="7823"/>
                </a:lnTo>
                <a:close/>
              </a:path>
              <a:path w="24765" h="11429">
                <a:moveTo>
                  <a:pt x="1955" y="2590"/>
                </a:moveTo>
                <a:lnTo>
                  <a:pt x="431" y="4292"/>
                </a:lnTo>
                <a:lnTo>
                  <a:pt x="0" y="5016"/>
                </a:lnTo>
                <a:lnTo>
                  <a:pt x="4597" y="5422"/>
                </a:lnTo>
                <a:lnTo>
                  <a:pt x="5892" y="5829"/>
                </a:lnTo>
                <a:lnTo>
                  <a:pt x="4597" y="6146"/>
                </a:lnTo>
                <a:lnTo>
                  <a:pt x="0" y="6553"/>
                </a:lnTo>
                <a:lnTo>
                  <a:pt x="596" y="7238"/>
                </a:lnTo>
                <a:lnTo>
                  <a:pt x="1955" y="9169"/>
                </a:lnTo>
                <a:lnTo>
                  <a:pt x="7239" y="8369"/>
                </a:lnTo>
                <a:lnTo>
                  <a:pt x="10375" y="7823"/>
                </a:lnTo>
                <a:lnTo>
                  <a:pt x="18988" y="7823"/>
                </a:lnTo>
                <a:lnTo>
                  <a:pt x="18846" y="7734"/>
                </a:lnTo>
                <a:lnTo>
                  <a:pt x="17284" y="6959"/>
                </a:lnTo>
                <a:lnTo>
                  <a:pt x="22246" y="6959"/>
                </a:lnTo>
                <a:lnTo>
                  <a:pt x="24726" y="6832"/>
                </a:lnTo>
                <a:lnTo>
                  <a:pt x="24460" y="5016"/>
                </a:lnTo>
                <a:lnTo>
                  <a:pt x="24175" y="3708"/>
                </a:lnTo>
                <a:lnTo>
                  <a:pt x="10693" y="3708"/>
                </a:lnTo>
                <a:lnTo>
                  <a:pt x="7823" y="3441"/>
                </a:lnTo>
                <a:lnTo>
                  <a:pt x="1955" y="2590"/>
                </a:lnTo>
                <a:close/>
              </a:path>
              <a:path w="24765" h="11429">
                <a:moveTo>
                  <a:pt x="22246" y="6959"/>
                </a:moveTo>
                <a:lnTo>
                  <a:pt x="17284" y="6959"/>
                </a:lnTo>
                <a:lnTo>
                  <a:pt x="20510" y="7048"/>
                </a:lnTo>
                <a:lnTo>
                  <a:pt x="22246" y="6959"/>
                </a:lnTo>
                <a:close/>
              </a:path>
              <a:path w="24765" h="11429">
                <a:moveTo>
                  <a:pt x="14465" y="0"/>
                </a:moveTo>
                <a:lnTo>
                  <a:pt x="11938" y="2400"/>
                </a:lnTo>
                <a:lnTo>
                  <a:pt x="10693" y="3708"/>
                </a:lnTo>
                <a:lnTo>
                  <a:pt x="24175" y="3708"/>
                </a:lnTo>
                <a:lnTo>
                  <a:pt x="17716" y="3619"/>
                </a:lnTo>
                <a:lnTo>
                  <a:pt x="18846" y="2793"/>
                </a:lnTo>
                <a:lnTo>
                  <a:pt x="19761" y="1714"/>
                </a:lnTo>
                <a:lnTo>
                  <a:pt x="17983" y="1181"/>
                </a:lnTo>
                <a:lnTo>
                  <a:pt x="14465" y="0"/>
                </a:lnTo>
                <a:close/>
              </a:path>
              <a:path w="24765" h="11429">
                <a:moveTo>
                  <a:pt x="24028" y="3035"/>
                </a:moveTo>
                <a:lnTo>
                  <a:pt x="20624" y="3390"/>
                </a:lnTo>
                <a:lnTo>
                  <a:pt x="17716" y="3619"/>
                </a:lnTo>
                <a:lnTo>
                  <a:pt x="24155" y="3619"/>
                </a:lnTo>
                <a:lnTo>
                  <a:pt x="24028" y="30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85823" y="3790195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401" y="11074"/>
                </a:moveTo>
                <a:lnTo>
                  <a:pt x="14795" y="11074"/>
                </a:lnTo>
                <a:lnTo>
                  <a:pt x="15392" y="12788"/>
                </a:lnTo>
                <a:lnTo>
                  <a:pt x="22631" y="15671"/>
                </a:lnTo>
                <a:lnTo>
                  <a:pt x="27266" y="13601"/>
                </a:lnTo>
                <a:lnTo>
                  <a:pt x="29375" y="12560"/>
                </a:lnTo>
                <a:lnTo>
                  <a:pt x="27401" y="11074"/>
                </a:lnTo>
                <a:close/>
              </a:path>
              <a:path w="36195" h="15875">
                <a:moveTo>
                  <a:pt x="3035" y="3606"/>
                </a:moveTo>
                <a:lnTo>
                  <a:pt x="876" y="6146"/>
                </a:lnTo>
                <a:lnTo>
                  <a:pt x="0" y="7048"/>
                </a:lnTo>
                <a:lnTo>
                  <a:pt x="6540" y="7823"/>
                </a:lnTo>
                <a:lnTo>
                  <a:pt x="8318" y="8318"/>
                </a:lnTo>
                <a:lnTo>
                  <a:pt x="6807" y="8712"/>
                </a:lnTo>
                <a:lnTo>
                  <a:pt x="50" y="9258"/>
                </a:lnTo>
                <a:lnTo>
                  <a:pt x="876" y="10337"/>
                </a:lnTo>
                <a:lnTo>
                  <a:pt x="2921" y="13195"/>
                </a:lnTo>
                <a:lnTo>
                  <a:pt x="10528" y="11976"/>
                </a:lnTo>
                <a:lnTo>
                  <a:pt x="14795" y="11074"/>
                </a:lnTo>
                <a:lnTo>
                  <a:pt x="27401" y="11074"/>
                </a:lnTo>
                <a:lnTo>
                  <a:pt x="27266" y="10972"/>
                </a:lnTo>
                <a:lnTo>
                  <a:pt x="24676" y="10033"/>
                </a:lnTo>
                <a:lnTo>
                  <a:pt x="30874" y="10033"/>
                </a:lnTo>
                <a:lnTo>
                  <a:pt x="35585" y="9753"/>
                </a:lnTo>
                <a:lnTo>
                  <a:pt x="34753" y="5194"/>
                </a:lnTo>
                <a:lnTo>
                  <a:pt x="15392" y="5194"/>
                </a:lnTo>
                <a:lnTo>
                  <a:pt x="11125" y="4927"/>
                </a:lnTo>
                <a:lnTo>
                  <a:pt x="3035" y="3606"/>
                </a:lnTo>
                <a:close/>
              </a:path>
              <a:path w="36195" h="15875">
                <a:moveTo>
                  <a:pt x="30874" y="10033"/>
                </a:moveTo>
                <a:lnTo>
                  <a:pt x="24676" y="10033"/>
                </a:lnTo>
                <a:lnTo>
                  <a:pt x="29375" y="10121"/>
                </a:lnTo>
                <a:lnTo>
                  <a:pt x="30874" y="10033"/>
                </a:lnTo>
                <a:close/>
              </a:path>
              <a:path w="36195" h="15875">
                <a:moveTo>
                  <a:pt x="20789" y="0"/>
                </a:moveTo>
                <a:lnTo>
                  <a:pt x="17284" y="3302"/>
                </a:lnTo>
                <a:lnTo>
                  <a:pt x="15392" y="5194"/>
                </a:lnTo>
                <a:lnTo>
                  <a:pt x="34753" y="5194"/>
                </a:lnTo>
                <a:lnTo>
                  <a:pt x="25374" y="5105"/>
                </a:lnTo>
                <a:lnTo>
                  <a:pt x="27266" y="3886"/>
                </a:lnTo>
                <a:lnTo>
                  <a:pt x="28295" y="2400"/>
                </a:lnTo>
                <a:lnTo>
                  <a:pt x="25857" y="1574"/>
                </a:lnTo>
                <a:lnTo>
                  <a:pt x="20789" y="0"/>
                </a:lnTo>
                <a:close/>
              </a:path>
              <a:path w="36195" h="15875">
                <a:moveTo>
                  <a:pt x="34607" y="4419"/>
                </a:moveTo>
                <a:lnTo>
                  <a:pt x="29806" y="4699"/>
                </a:lnTo>
                <a:lnTo>
                  <a:pt x="25374" y="5105"/>
                </a:lnTo>
                <a:lnTo>
                  <a:pt x="34736" y="5105"/>
                </a:lnTo>
                <a:lnTo>
                  <a:pt x="34607" y="44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657592" y="3760693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056" y="7048"/>
                </a:moveTo>
                <a:lnTo>
                  <a:pt x="9334" y="7048"/>
                </a:lnTo>
                <a:lnTo>
                  <a:pt x="9601" y="8089"/>
                </a:lnTo>
                <a:lnTo>
                  <a:pt x="14401" y="9893"/>
                </a:lnTo>
                <a:lnTo>
                  <a:pt x="17056" y="8674"/>
                </a:lnTo>
                <a:lnTo>
                  <a:pt x="18529" y="7950"/>
                </a:lnTo>
                <a:lnTo>
                  <a:pt x="17056" y="7048"/>
                </a:lnTo>
                <a:close/>
              </a:path>
              <a:path w="22859" h="10160">
                <a:moveTo>
                  <a:pt x="1778" y="2349"/>
                </a:moveTo>
                <a:lnTo>
                  <a:pt x="482" y="3835"/>
                </a:lnTo>
                <a:lnTo>
                  <a:pt x="0" y="4521"/>
                </a:lnTo>
                <a:lnTo>
                  <a:pt x="3937" y="4927"/>
                </a:lnTo>
                <a:lnTo>
                  <a:pt x="5295" y="5245"/>
                </a:lnTo>
                <a:lnTo>
                  <a:pt x="4216" y="5549"/>
                </a:lnTo>
                <a:lnTo>
                  <a:pt x="0" y="5956"/>
                </a:lnTo>
                <a:lnTo>
                  <a:pt x="482" y="6642"/>
                </a:lnTo>
                <a:lnTo>
                  <a:pt x="1778" y="8356"/>
                </a:lnTo>
                <a:lnTo>
                  <a:pt x="6578" y="7594"/>
                </a:lnTo>
                <a:lnTo>
                  <a:pt x="9334" y="7048"/>
                </a:lnTo>
                <a:lnTo>
                  <a:pt x="17056" y="7048"/>
                </a:lnTo>
                <a:lnTo>
                  <a:pt x="15595" y="6375"/>
                </a:lnTo>
                <a:lnTo>
                  <a:pt x="18529" y="6375"/>
                </a:lnTo>
                <a:lnTo>
                  <a:pt x="22339" y="6235"/>
                </a:lnTo>
                <a:lnTo>
                  <a:pt x="21759" y="3340"/>
                </a:lnTo>
                <a:lnTo>
                  <a:pt x="9601" y="3340"/>
                </a:lnTo>
                <a:lnTo>
                  <a:pt x="7175" y="3111"/>
                </a:lnTo>
                <a:lnTo>
                  <a:pt x="1778" y="2349"/>
                </a:lnTo>
                <a:close/>
              </a:path>
              <a:path w="22859" h="10160">
                <a:moveTo>
                  <a:pt x="12954" y="0"/>
                </a:moveTo>
                <a:lnTo>
                  <a:pt x="10909" y="2120"/>
                </a:lnTo>
                <a:lnTo>
                  <a:pt x="9601" y="3340"/>
                </a:lnTo>
                <a:lnTo>
                  <a:pt x="21759" y="3340"/>
                </a:lnTo>
                <a:lnTo>
                  <a:pt x="15875" y="3251"/>
                </a:lnTo>
                <a:lnTo>
                  <a:pt x="17056" y="2527"/>
                </a:lnTo>
                <a:lnTo>
                  <a:pt x="17754" y="1536"/>
                </a:lnTo>
                <a:lnTo>
                  <a:pt x="12954" y="0"/>
                </a:lnTo>
                <a:close/>
              </a:path>
              <a:path w="22859" h="10160">
                <a:moveTo>
                  <a:pt x="21653" y="2844"/>
                </a:moveTo>
                <a:lnTo>
                  <a:pt x="18732" y="3111"/>
                </a:lnTo>
                <a:lnTo>
                  <a:pt x="15875" y="3251"/>
                </a:lnTo>
                <a:lnTo>
                  <a:pt x="21740" y="3251"/>
                </a:lnTo>
                <a:lnTo>
                  <a:pt x="21653" y="284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618280" y="3819606"/>
            <a:ext cx="26670" cy="11430"/>
          </a:xfrm>
          <a:custGeom>
            <a:avLst/>
            <a:gdLst/>
            <a:ahLst/>
            <a:cxnLst/>
            <a:rect l="l" t="t" r="r" b="b"/>
            <a:pathLst>
              <a:path w="26670" h="11429">
                <a:moveTo>
                  <a:pt x="20415" y="8178"/>
                </a:moveTo>
                <a:lnTo>
                  <a:pt x="10909" y="8178"/>
                </a:lnTo>
                <a:lnTo>
                  <a:pt x="11391" y="9309"/>
                </a:lnTo>
                <a:lnTo>
                  <a:pt x="16852" y="11391"/>
                </a:lnTo>
                <a:lnTo>
                  <a:pt x="21653" y="8991"/>
                </a:lnTo>
                <a:lnTo>
                  <a:pt x="20415" y="8178"/>
                </a:lnTo>
                <a:close/>
              </a:path>
              <a:path w="26670" h="11429">
                <a:moveTo>
                  <a:pt x="2006" y="2844"/>
                </a:moveTo>
                <a:lnTo>
                  <a:pt x="596" y="4737"/>
                </a:lnTo>
                <a:lnTo>
                  <a:pt x="0" y="5473"/>
                </a:lnTo>
                <a:lnTo>
                  <a:pt x="4686" y="5867"/>
                </a:lnTo>
                <a:lnTo>
                  <a:pt x="6222" y="6286"/>
                </a:lnTo>
                <a:lnTo>
                  <a:pt x="4800" y="6553"/>
                </a:lnTo>
                <a:lnTo>
                  <a:pt x="101" y="7188"/>
                </a:lnTo>
                <a:lnTo>
                  <a:pt x="716" y="7899"/>
                </a:lnTo>
                <a:lnTo>
                  <a:pt x="2158" y="9905"/>
                </a:lnTo>
                <a:lnTo>
                  <a:pt x="7835" y="8813"/>
                </a:lnTo>
                <a:lnTo>
                  <a:pt x="10909" y="8178"/>
                </a:lnTo>
                <a:lnTo>
                  <a:pt x="20415" y="8178"/>
                </a:lnTo>
                <a:lnTo>
                  <a:pt x="19989" y="7899"/>
                </a:lnTo>
                <a:lnTo>
                  <a:pt x="18148" y="7277"/>
                </a:lnTo>
                <a:lnTo>
                  <a:pt x="21551" y="7277"/>
                </a:lnTo>
                <a:lnTo>
                  <a:pt x="26073" y="6870"/>
                </a:lnTo>
                <a:lnTo>
                  <a:pt x="25536" y="4737"/>
                </a:lnTo>
                <a:lnTo>
                  <a:pt x="25339" y="3848"/>
                </a:lnTo>
                <a:lnTo>
                  <a:pt x="11175" y="3848"/>
                </a:lnTo>
                <a:lnTo>
                  <a:pt x="8153" y="3657"/>
                </a:lnTo>
                <a:lnTo>
                  <a:pt x="2006" y="2844"/>
                </a:lnTo>
                <a:close/>
              </a:path>
              <a:path w="26670" h="11429">
                <a:moveTo>
                  <a:pt x="15125" y="0"/>
                </a:moveTo>
                <a:lnTo>
                  <a:pt x="12471" y="2451"/>
                </a:lnTo>
                <a:lnTo>
                  <a:pt x="11175" y="3848"/>
                </a:lnTo>
                <a:lnTo>
                  <a:pt x="25339" y="3848"/>
                </a:lnTo>
                <a:lnTo>
                  <a:pt x="25296" y="3657"/>
                </a:lnTo>
                <a:lnTo>
                  <a:pt x="18516" y="3657"/>
                </a:lnTo>
                <a:lnTo>
                  <a:pt x="19926" y="2666"/>
                </a:lnTo>
                <a:lnTo>
                  <a:pt x="20472" y="1625"/>
                </a:lnTo>
                <a:lnTo>
                  <a:pt x="18630" y="1041"/>
                </a:lnTo>
                <a:lnTo>
                  <a:pt x="15125" y="0"/>
                </a:lnTo>
                <a:close/>
              </a:path>
              <a:path w="26670" h="11429">
                <a:moveTo>
                  <a:pt x="25158" y="3035"/>
                </a:moveTo>
                <a:lnTo>
                  <a:pt x="21653" y="3340"/>
                </a:lnTo>
                <a:lnTo>
                  <a:pt x="18516" y="3657"/>
                </a:lnTo>
                <a:lnTo>
                  <a:pt x="25296" y="3657"/>
                </a:lnTo>
                <a:lnTo>
                  <a:pt x="25158" y="30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574008" y="3785542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22" y="6959"/>
                </a:moveTo>
                <a:lnTo>
                  <a:pt x="9397" y="6959"/>
                </a:lnTo>
                <a:lnTo>
                  <a:pt x="9664" y="8039"/>
                </a:lnTo>
                <a:lnTo>
                  <a:pt x="14477" y="9842"/>
                </a:lnTo>
                <a:lnTo>
                  <a:pt x="17119" y="8623"/>
                </a:lnTo>
                <a:lnTo>
                  <a:pt x="18681" y="7950"/>
                </a:lnTo>
                <a:lnTo>
                  <a:pt x="17322" y="6959"/>
                </a:lnTo>
                <a:close/>
              </a:path>
              <a:path w="22859" h="10160">
                <a:moveTo>
                  <a:pt x="1841" y="2298"/>
                </a:moveTo>
                <a:lnTo>
                  <a:pt x="596" y="3797"/>
                </a:lnTo>
                <a:lnTo>
                  <a:pt x="0" y="4432"/>
                </a:lnTo>
                <a:lnTo>
                  <a:pt x="4102" y="4927"/>
                </a:lnTo>
                <a:lnTo>
                  <a:pt x="5397" y="5156"/>
                </a:lnTo>
                <a:lnTo>
                  <a:pt x="4317" y="5511"/>
                </a:lnTo>
                <a:lnTo>
                  <a:pt x="228" y="5829"/>
                </a:lnTo>
                <a:lnTo>
                  <a:pt x="596" y="6464"/>
                </a:lnTo>
                <a:lnTo>
                  <a:pt x="1841" y="8267"/>
                </a:lnTo>
                <a:lnTo>
                  <a:pt x="6857" y="7543"/>
                </a:lnTo>
                <a:lnTo>
                  <a:pt x="9397" y="6959"/>
                </a:lnTo>
                <a:lnTo>
                  <a:pt x="17322" y="6959"/>
                </a:lnTo>
                <a:lnTo>
                  <a:pt x="15659" y="6324"/>
                </a:lnTo>
                <a:lnTo>
                  <a:pt x="18580" y="6324"/>
                </a:lnTo>
                <a:lnTo>
                  <a:pt x="22504" y="6146"/>
                </a:lnTo>
                <a:lnTo>
                  <a:pt x="22002" y="3200"/>
                </a:lnTo>
                <a:lnTo>
                  <a:pt x="9664" y="3200"/>
                </a:lnTo>
                <a:lnTo>
                  <a:pt x="7340" y="3022"/>
                </a:lnTo>
                <a:lnTo>
                  <a:pt x="1841" y="2298"/>
                </a:lnTo>
                <a:close/>
              </a:path>
              <a:path w="22859" h="10160">
                <a:moveTo>
                  <a:pt x="13119" y="0"/>
                </a:moveTo>
                <a:lnTo>
                  <a:pt x="11074" y="2031"/>
                </a:lnTo>
                <a:lnTo>
                  <a:pt x="9664" y="3200"/>
                </a:lnTo>
                <a:lnTo>
                  <a:pt x="16243" y="3200"/>
                </a:lnTo>
                <a:lnTo>
                  <a:pt x="17119" y="2476"/>
                </a:lnTo>
                <a:lnTo>
                  <a:pt x="18033" y="1485"/>
                </a:lnTo>
                <a:lnTo>
                  <a:pt x="16471" y="1079"/>
                </a:lnTo>
                <a:lnTo>
                  <a:pt x="13119" y="0"/>
                </a:lnTo>
                <a:close/>
              </a:path>
              <a:path w="22859" h="10160">
                <a:moveTo>
                  <a:pt x="21932" y="2806"/>
                </a:moveTo>
                <a:lnTo>
                  <a:pt x="18795" y="2933"/>
                </a:lnTo>
                <a:lnTo>
                  <a:pt x="16243" y="3200"/>
                </a:lnTo>
                <a:lnTo>
                  <a:pt x="22002" y="3200"/>
                </a:lnTo>
                <a:lnTo>
                  <a:pt x="21932" y="28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445728" y="3779713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435" y="10985"/>
                </a:moveTo>
                <a:lnTo>
                  <a:pt x="14960" y="10985"/>
                </a:lnTo>
                <a:lnTo>
                  <a:pt x="15443" y="12788"/>
                </a:lnTo>
                <a:lnTo>
                  <a:pt x="22885" y="15595"/>
                </a:lnTo>
                <a:lnTo>
                  <a:pt x="27101" y="13601"/>
                </a:lnTo>
                <a:lnTo>
                  <a:pt x="29527" y="12560"/>
                </a:lnTo>
                <a:lnTo>
                  <a:pt x="27435" y="10985"/>
                </a:lnTo>
                <a:close/>
              </a:path>
              <a:path w="36195" h="15875">
                <a:moveTo>
                  <a:pt x="2921" y="3619"/>
                </a:moveTo>
                <a:lnTo>
                  <a:pt x="698" y="6007"/>
                </a:lnTo>
                <a:lnTo>
                  <a:pt x="0" y="7048"/>
                </a:lnTo>
                <a:lnTo>
                  <a:pt x="6527" y="7632"/>
                </a:lnTo>
                <a:lnTo>
                  <a:pt x="8318" y="8216"/>
                </a:lnTo>
                <a:lnTo>
                  <a:pt x="6642" y="8636"/>
                </a:lnTo>
                <a:lnTo>
                  <a:pt x="215" y="9258"/>
                </a:lnTo>
                <a:lnTo>
                  <a:pt x="914" y="10261"/>
                </a:lnTo>
                <a:lnTo>
                  <a:pt x="2806" y="13144"/>
                </a:lnTo>
                <a:lnTo>
                  <a:pt x="10528" y="11887"/>
                </a:lnTo>
                <a:lnTo>
                  <a:pt x="14960" y="10985"/>
                </a:lnTo>
                <a:lnTo>
                  <a:pt x="27435" y="10985"/>
                </a:lnTo>
                <a:lnTo>
                  <a:pt x="24828" y="9944"/>
                </a:lnTo>
                <a:lnTo>
                  <a:pt x="31563" y="9944"/>
                </a:lnTo>
                <a:lnTo>
                  <a:pt x="35636" y="9766"/>
                </a:lnTo>
                <a:lnTo>
                  <a:pt x="35025" y="7048"/>
                </a:lnTo>
                <a:lnTo>
                  <a:pt x="34726" y="5105"/>
                </a:lnTo>
                <a:lnTo>
                  <a:pt x="15443" y="5105"/>
                </a:lnTo>
                <a:lnTo>
                  <a:pt x="11341" y="4826"/>
                </a:lnTo>
                <a:lnTo>
                  <a:pt x="2921" y="3619"/>
                </a:lnTo>
                <a:close/>
              </a:path>
              <a:path w="36195" h="15875">
                <a:moveTo>
                  <a:pt x="31563" y="9944"/>
                </a:moveTo>
                <a:lnTo>
                  <a:pt x="24828" y="9944"/>
                </a:lnTo>
                <a:lnTo>
                  <a:pt x="29527" y="10033"/>
                </a:lnTo>
                <a:lnTo>
                  <a:pt x="31563" y="9944"/>
                </a:lnTo>
                <a:close/>
              </a:path>
              <a:path w="36195" h="15875">
                <a:moveTo>
                  <a:pt x="20726" y="0"/>
                </a:moveTo>
                <a:lnTo>
                  <a:pt x="17284" y="3302"/>
                </a:lnTo>
                <a:lnTo>
                  <a:pt x="15443" y="5105"/>
                </a:lnTo>
                <a:lnTo>
                  <a:pt x="25425" y="5105"/>
                </a:lnTo>
                <a:lnTo>
                  <a:pt x="27216" y="3886"/>
                </a:lnTo>
                <a:lnTo>
                  <a:pt x="28346" y="2387"/>
                </a:lnTo>
                <a:lnTo>
                  <a:pt x="25806" y="1676"/>
                </a:lnTo>
                <a:lnTo>
                  <a:pt x="20726" y="0"/>
                </a:lnTo>
                <a:close/>
              </a:path>
              <a:path w="36195" h="15875">
                <a:moveTo>
                  <a:pt x="34607" y="4330"/>
                </a:moveTo>
                <a:lnTo>
                  <a:pt x="29806" y="4699"/>
                </a:lnTo>
                <a:lnTo>
                  <a:pt x="25425" y="5105"/>
                </a:lnTo>
                <a:lnTo>
                  <a:pt x="34726" y="5105"/>
                </a:lnTo>
                <a:lnTo>
                  <a:pt x="34607" y="433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417445" y="3750297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71" y="6959"/>
                </a:moveTo>
                <a:lnTo>
                  <a:pt x="9385" y="6959"/>
                </a:lnTo>
                <a:lnTo>
                  <a:pt x="9702" y="8001"/>
                </a:lnTo>
                <a:lnTo>
                  <a:pt x="14503" y="9804"/>
                </a:lnTo>
                <a:lnTo>
                  <a:pt x="17271" y="8496"/>
                </a:lnTo>
                <a:lnTo>
                  <a:pt x="18516" y="7861"/>
                </a:lnTo>
                <a:lnTo>
                  <a:pt x="17271" y="6959"/>
                </a:lnTo>
                <a:close/>
              </a:path>
              <a:path w="22859" h="10160">
                <a:moveTo>
                  <a:pt x="1765" y="2260"/>
                </a:moveTo>
                <a:lnTo>
                  <a:pt x="469" y="3759"/>
                </a:lnTo>
                <a:lnTo>
                  <a:pt x="0" y="4381"/>
                </a:lnTo>
                <a:lnTo>
                  <a:pt x="4140" y="4889"/>
                </a:lnTo>
                <a:lnTo>
                  <a:pt x="5397" y="5156"/>
                </a:lnTo>
                <a:lnTo>
                  <a:pt x="4203" y="5384"/>
                </a:lnTo>
                <a:lnTo>
                  <a:pt x="0" y="5778"/>
                </a:lnTo>
                <a:lnTo>
                  <a:pt x="1765" y="8267"/>
                </a:lnTo>
                <a:lnTo>
                  <a:pt x="6680" y="7505"/>
                </a:lnTo>
                <a:lnTo>
                  <a:pt x="9385" y="6959"/>
                </a:lnTo>
                <a:lnTo>
                  <a:pt x="17271" y="6959"/>
                </a:lnTo>
                <a:lnTo>
                  <a:pt x="15493" y="6273"/>
                </a:lnTo>
                <a:lnTo>
                  <a:pt x="18516" y="6273"/>
                </a:lnTo>
                <a:lnTo>
                  <a:pt x="22440" y="6146"/>
                </a:lnTo>
                <a:lnTo>
                  <a:pt x="21937" y="3251"/>
                </a:lnTo>
                <a:lnTo>
                  <a:pt x="9702" y="3251"/>
                </a:lnTo>
                <a:lnTo>
                  <a:pt x="7061" y="3035"/>
                </a:lnTo>
                <a:lnTo>
                  <a:pt x="1765" y="2260"/>
                </a:lnTo>
                <a:close/>
              </a:path>
              <a:path w="22859" h="10160">
                <a:moveTo>
                  <a:pt x="13119" y="0"/>
                </a:moveTo>
                <a:lnTo>
                  <a:pt x="10782" y="2032"/>
                </a:lnTo>
                <a:lnTo>
                  <a:pt x="9702" y="3251"/>
                </a:lnTo>
                <a:lnTo>
                  <a:pt x="16078" y="3251"/>
                </a:lnTo>
                <a:lnTo>
                  <a:pt x="17271" y="2349"/>
                </a:lnTo>
                <a:lnTo>
                  <a:pt x="17805" y="1447"/>
                </a:lnTo>
                <a:lnTo>
                  <a:pt x="13119" y="0"/>
                </a:lnTo>
                <a:close/>
              </a:path>
              <a:path w="22859" h="10160">
                <a:moveTo>
                  <a:pt x="21856" y="2755"/>
                </a:moveTo>
                <a:lnTo>
                  <a:pt x="18770" y="2844"/>
                </a:lnTo>
                <a:lnTo>
                  <a:pt x="16078" y="3251"/>
                </a:lnTo>
                <a:lnTo>
                  <a:pt x="21937" y="3251"/>
                </a:lnTo>
                <a:lnTo>
                  <a:pt x="21856" y="275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378082" y="3809000"/>
            <a:ext cx="26670" cy="12065"/>
          </a:xfrm>
          <a:custGeom>
            <a:avLst/>
            <a:gdLst/>
            <a:ahLst/>
            <a:cxnLst/>
            <a:rect l="l" t="t" r="r" b="b"/>
            <a:pathLst>
              <a:path w="26670" h="12064">
                <a:moveTo>
                  <a:pt x="20541" y="8305"/>
                </a:moveTo>
                <a:lnTo>
                  <a:pt x="11010" y="8305"/>
                </a:lnTo>
                <a:lnTo>
                  <a:pt x="11544" y="9525"/>
                </a:lnTo>
                <a:lnTo>
                  <a:pt x="16992" y="11468"/>
                </a:lnTo>
                <a:lnTo>
                  <a:pt x="20142" y="10033"/>
                </a:lnTo>
                <a:lnTo>
                  <a:pt x="21704" y="9118"/>
                </a:lnTo>
                <a:lnTo>
                  <a:pt x="20541" y="8305"/>
                </a:lnTo>
                <a:close/>
              </a:path>
              <a:path w="26670" h="12064">
                <a:moveTo>
                  <a:pt x="2095" y="2921"/>
                </a:moveTo>
                <a:lnTo>
                  <a:pt x="749" y="4787"/>
                </a:lnTo>
                <a:lnTo>
                  <a:pt x="0" y="5499"/>
                </a:lnTo>
                <a:lnTo>
                  <a:pt x="4749" y="5994"/>
                </a:lnTo>
                <a:lnTo>
                  <a:pt x="6311" y="6324"/>
                </a:lnTo>
                <a:lnTo>
                  <a:pt x="4953" y="6680"/>
                </a:lnTo>
                <a:lnTo>
                  <a:pt x="152" y="7124"/>
                </a:lnTo>
                <a:lnTo>
                  <a:pt x="835" y="8026"/>
                </a:lnTo>
                <a:lnTo>
                  <a:pt x="2197" y="10033"/>
                </a:lnTo>
                <a:lnTo>
                  <a:pt x="7874" y="8940"/>
                </a:lnTo>
                <a:lnTo>
                  <a:pt x="11010" y="8305"/>
                </a:lnTo>
                <a:lnTo>
                  <a:pt x="20541" y="8305"/>
                </a:lnTo>
                <a:lnTo>
                  <a:pt x="20142" y="8026"/>
                </a:lnTo>
                <a:lnTo>
                  <a:pt x="18300" y="7315"/>
                </a:lnTo>
                <a:lnTo>
                  <a:pt x="21704" y="7315"/>
                </a:lnTo>
                <a:lnTo>
                  <a:pt x="26289" y="6908"/>
                </a:lnTo>
                <a:lnTo>
                  <a:pt x="25692" y="5092"/>
                </a:lnTo>
                <a:lnTo>
                  <a:pt x="25541" y="3924"/>
                </a:lnTo>
                <a:lnTo>
                  <a:pt x="11328" y="3924"/>
                </a:lnTo>
                <a:lnTo>
                  <a:pt x="8305" y="3822"/>
                </a:lnTo>
                <a:lnTo>
                  <a:pt x="2095" y="2921"/>
                </a:lnTo>
                <a:close/>
              </a:path>
              <a:path w="26670" h="12064">
                <a:moveTo>
                  <a:pt x="15049" y="0"/>
                </a:moveTo>
                <a:lnTo>
                  <a:pt x="12573" y="2527"/>
                </a:lnTo>
                <a:lnTo>
                  <a:pt x="11328" y="3924"/>
                </a:lnTo>
                <a:lnTo>
                  <a:pt x="25541" y="3924"/>
                </a:lnTo>
                <a:lnTo>
                  <a:pt x="25518" y="3746"/>
                </a:lnTo>
                <a:lnTo>
                  <a:pt x="18567" y="3746"/>
                </a:lnTo>
                <a:lnTo>
                  <a:pt x="19913" y="2743"/>
                </a:lnTo>
                <a:lnTo>
                  <a:pt x="20510" y="1701"/>
                </a:lnTo>
                <a:lnTo>
                  <a:pt x="18783" y="1130"/>
                </a:lnTo>
                <a:lnTo>
                  <a:pt x="15049" y="0"/>
                </a:lnTo>
                <a:close/>
              </a:path>
              <a:path w="26670" h="12064">
                <a:moveTo>
                  <a:pt x="25425" y="3022"/>
                </a:moveTo>
                <a:lnTo>
                  <a:pt x="21704" y="3327"/>
                </a:lnTo>
                <a:lnTo>
                  <a:pt x="18567" y="3746"/>
                </a:lnTo>
                <a:lnTo>
                  <a:pt x="25518" y="3746"/>
                </a:lnTo>
                <a:lnTo>
                  <a:pt x="25425" y="302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333964" y="3774918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52" y="7099"/>
                </a:moveTo>
                <a:lnTo>
                  <a:pt x="9499" y="7099"/>
                </a:lnTo>
                <a:lnTo>
                  <a:pt x="9766" y="8191"/>
                </a:lnTo>
                <a:lnTo>
                  <a:pt x="14249" y="9893"/>
                </a:lnTo>
                <a:lnTo>
                  <a:pt x="17221" y="8674"/>
                </a:lnTo>
                <a:lnTo>
                  <a:pt x="18681" y="8000"/>
                </a:lnTo>
                <a:lnTo>
                  <a:pt x="17352" y="7099"/>
                </a:lnTo>
                <a:close/>
              </a:path>
              <a:path w="22859" h="10160">
                <a:moveTo>
                  <a:pt x="1930" y="2400"/>
                </a:moveTo>
                <a:lnTo>
                  <a:pt x="482" y="3886"/>
                </a:lnTo>
                <a:lnTo>
                  <a:pt x="0" y="4432"/>
                </a:lnTo>
                <a:lnTo>
                  <a:pt x="4318" y="5016"/>
                </a:lnTo>
                <a:lnTo>
                  <a:pt x="5346" y="5245"/>
                </a:lnTo>
                <a:lnTo>
                  <a:pt x="4318" y="5524"/>
                </a:lnTo>
                <a:lnTo>
                  <a:pt x="266" y="5968"/>
                </a:lnTo>
                <a:lnTo>
                  <a:pt x="647" y="6603"/>
                </a:lnTo>
                <a:lnTo>
                  <a:pt x="1930" y="8407"/>
                </a:lnTo>
                <a:lnTo>
                  <a:pt x="6629" y="7683"/>
                </a:lnTo>
                <a:lnTo>
                  <a:pt x="9499" y="7099"/>
                </a:lnTo>
                <a:lnTo>
                  <a:pt x="17352" y="7099"/>
                </a:lnTo>
                <a:lnTo>
                  <a:pt x="17221" y="7010"/>
                </a:lnTo>
                <a:lnTo>
                  <a:pt x="15659" y="6464"/>
                </a:lnTo>
                <a:lnTo>
                  <a:pt x="18681" y="6464"/>
                </a:lnTo>
                <a:lnTo>
                  <a:pt x="22504" y="6286"/>
                </a:lnTo>
                <a:lnTo>
                  <a:pt x="21926" y="3390"/>
                </a:lnTo>
                <a:lnTo>
                  <a:pt x="9766" y="3390"/>
                </a:lnTo>
                <a:lnTo>
                  <a:pt x="7124" y="3124"/>
                </a:lnTo>
                <a:lnTo>
                  <a:pt x="1930" y="2400"/>
                </a:lnTo>
                <a:close/>
              </a:path>
              <a:path w="22859" h="10160">
                <a:moveTo>
                  <a:pt x="13169" y="0"/>
                </a:moveTo>
                <a:lnTo>
                  <a:pt x="10960" y="2133"/>
                </a:lnTo>
                <a:lnTo>
                  <a:pt x="9766" y="3390"/>
                </a:lnTo>
                <a:lnTo>
                  <a:pt x="21926" y="3390"/>
                </a:lnTo>
                <a:lnTo>
                  <a:pt x="16040" y="3301"/>
                </a:lnTo>
                <a:lnTo>
                  <a:pt x="17221" y="2578"/>
                </a:lnTo>
                <a:lnTo>
                  <a:pt x="17818" y="1498"/>
                </a:lnTo>
                <a:lnTo>
                  <a:pt x="16421" y="1092"/>
                </a:lnTo>
                <a:lnTo>
                  <a:pt x="13169" y="0"/>
                </a:lnTo>
                <a:close/>
              </a:path>
              <a:path w="22859" h="10160">
                <a:moveTo>
                  <a:pt x="21818" y="2806"/>
                </a:moveTo>
                <a:lnTo>
                  <a:pt x="18897" y="2984"/>
                </a:lnTo>
                <a:lnTo>
                  <a:pt x="16040" y="3301"/>
                </a:lnTo>
                <a:lnTo>
                  <a:pt x="21910" y="3301"/>
                </a:lnTo>
                <a:lnTo>
                  <a:pt x="21818" y="28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806217" y="3692189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89" y="6959"/>
                </a:moveTo>
                <a:lnTo>
                  <a:pt x="9334" y="6959"/>
                </a:lnTo>
                <a:lnTo>
                  <a:pt x="9715" y="8051"/>
                </a:lnTo>
                <a:lnTo>
                  <a:pt x="14427" y="9855"/>
                </a:lnTo>
                <a:lnTo>
                  <a:pt x="17170" y="8585"/>
                </a:lnTo>
                <a:lnTo>
                  <a:pt x="18630" y="7962"/>
                </a:lnTo>
                <a:lnTo>
                  <a:pt x="17289" y="6959"/>
                </a:lnTo>
                <a:close/>
              </a:path>
              <a:path w="22859" h="10160">
                <a:moveTo>
                  <a:pt x="1879" y="2311"/>
                </a:moveTo>
                <a:lnTo>
                  <a:pt x="546" y="3848"/>
                </a:lnTo>
                <a:lnTo>
                  <a:pt x="0" y="4521"/>
                </a:lnTo>
                <a:lnTo>
                  <a:pt x="4216" y="4927"/>
                </a:lnTo>
                <a:lnTo>
                  <a:pt x="5397" y="5245"/>
                </a:lnTo>
                <a:lnTo>
                  <a:pt x="4216" y="5473"/>
                </a:lnTo>
                <a:lnTo>
                  <a:pt x="317" y="5918"/>
                </a:lnTo>
                <a:lnTo>
                  <a:pt x="546" y="6464"/>
                </a:lnTo>
                <a:lnTo>
                  <a:pt x="1879" y="8369"/>
                </a:lnTo>
                <a:lnTo>
                  <a:pt x="9334" y="6959"/>
                </a:lnTo>
                <a:lnTo>
                  <a:pt x="17289" y="6959"/>
                </a:lnTo>
                <a:lnTo>
                  <a:pt x="15709" y="6337"/>
                </a:lnTo>
                <a:lnTo>
                  <a:pt x="18516" y="6337"/>
                </a:lnTo>
                <a:lnTo>
                  <a:pt x="22352" y="6146"/>
                </a:lnTo>
                <a:lnTo>
                  <a:pt x="21955" y="3301"/>
                </a:lnTo>
                <a:lnTo>
                  <a:pt x="9715" y="3301"/>
                </a:lnTo>
                <a:lnTo>
                  <a:pt x="7175" y="3124"/>
                </a:lnTo>
                <a:lnTo>
                  <a:pt x="1879" y="2311"/>
                </a:lnTo>
                <a:close/>
              </a:path>
              <a:path w="22859" h="10160">
                <a:moveTo>
                  <a:pt x="13068" y="0"/>
                </a:moveTo>
                <a:lnTo>
                  <a:pt x="9715" y="3301"/>
                </a:lnTo>
                <a:lnTo>
                  <a:pt x="21955" y="3301"/>
                </a:lnTo>
                <a:lnTo>
                  <a:pt x="16090" y="3213"/>
                </a:lnTo>
                <a:lnTo>
                  <a:pt x="17170" y="2438"/>
                </a:lnTo>
                <a:lnTo>
                  <a:pt x="17818" y="1498"/>
                </a:lnTo>
                <a:lnTo>
                  <a:pt x="16192" y="1092"/>
                </a:lnTo>
                <a:lnTo>
                  <a:pt x="13068" y="0"/>
                </a:lnTo>
                <a:close/>
              </a:path>
              <a:path w="22859" h="10160">
                <a:moveTo>
                  <a:pt x="21869" y="2717"/>
                </a:moveTo>
                <a:lnTo>
                  <a:pt x="18732" y="3035"/>
                </a:lnTo>
                <a:lnTo>
                  <a:pt x="16090" y="3213"/>
                </a:lnTo>
                <a:lnTo>
                  <a:pt x="21942" y="3213"/>
                </a:lnTo>
                <a:lnTo>
                  <a:pt x="21869" y="271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730194" y="3731635"/>
            <a:ext cx="26670" cy="11430"/>
          </a:xfrm>
          <a:custGeom>
            <a:avLst/>
            <a:gdLst/>
            <a:ahLst/>
            <a:cxnLst/>
            <a:rect l="l" t="t" r="r" b="b"/>
            <a:pathLst>
              <a:path w="26670" h="11429">
                <a:moveTo>
                  <a:pt x="20436" y="8216"/>
                </a:moveTo>
                <a:lnTo>
                  <a:pt x="10845" y="8216"/>
                </a:lnTo>
                <a:lnTo>
                  <a:pt x="11442" y="9397"/>
                </a:lnTo>
                <a:lnTo>
                  <a:pt x="17056" y="11429"/>
                </a:lnTo>
                <a:lnTo>
                  <a:pt x="20091" y="9905"/>
                </a:lnTo>
                <a:lnTo>
                  <a:pt x="21755" y="9042"/>
                </a:lnTo>
                <a:lnTo>
                  <a:pt x="20436" y="8216"/>
                </a:lnTo>
                <a:close/>
              </a:path>
              <a:path w="26670" h="11429">
                <a:moveTo>
                  <a:pt x="1943" y="2895"/>
                </a:moveTo>
                <a:lnTo>
                  <a:pt x="546" y="4749"/>
                </a:lnTo>
                <a:lnTo>
                  <a:pt x="0" y="5422"/>
                </a:lnTo>
                <a:lnTo>
                  <a:pt x="4762" y="5918"/>
                </a:lnTo>
                <a:lnTo>
                  <a:pt x="6261" y="6235"/>
                </a:lnTo>
                <a:lnTo>
                  <a:pt x="4851" y="6553"/>
                </a:lnTo>
                <a:lnTo>
                  <a:pt x="165" y="7048"/>
                </a:lnTo>
                <a:lnTo>
                  <a:pt x="2311" y="9905"/>
                </a:lnTo>
                <a:lnTo>
                  <a:pt x="7886" y="8991"/>
                </a:lnTo>
                <a:lnTo>
                  <a:pt x="10845" y="8216"/>
                </a:lnTo>
                <a:lnTo>
                  <a:pt x="20436" y="8216"/>
                </a:lnTo>
                <a:lnTo>
                  <a:pt x="20091" y="8000"/>
                </a:lnTo>
                <a:lnTo>
                  <a:pt x="18249" y="7226"/>
                </a:lnTo>
                <a:lnTo>
                  <a:pt x="21755" y="7137"/>
                </a:lnTo>
                <a:lnTo>
                  <a:pt x="26187" y="6870"/>
                </a:lnTo>
                <a:lnTo>
                  <a:pt x="25704" y="5016"/>
                </a:lnTo>
                <a:lnTo>
                  <a:pt x="25500" y="3848"/>
                </a:lnTo>
                <a:lnTo>
                  <a:pt x="11226" y="3848"/>
                </a:lnTo>
                <a:lnTo>
                  <a:pt x="8089" y="3708"/>
                </a:lnTo>
                <a:lnTo>
                  <a:pt x="1943" y="2895"/>
                </a:lnTo>
                <a:close/>
              </a:path>
              <a:path w="26670" h="11429">
                <a:moveTo>
                  <a:pt x="15062" y="0"/>
                </a:moveTo>
                <a:lnTo>
                  <a:pt x="12522" y="2438"/>
                </a:lnTo>
                <a:lnTo>
                  <a:pt x="11226" y="3848"/>
                </a:lnTo>
                <a:lnTo>
                  <a:pt x="25500" y="3848"/>
                </a:lnTo>
                <a:lnTo>
                  <a:pt x="25476" y="3708"/>
                </a:lnTo>
                <a:lnTo>
                  <a:pt x="18630" y="3708"/>
                </a:lnTo>
                <a:lnTo>
                  <a:pt x="19812" y="2717"/>
                </a:lnTo>
                <a:lnTo>
                  <a:pt x="20574" y="1625"/>
                </a:lnTo>
                <a:lnTo>
                  <a:pt x="18846" y="1130"/>
                </a:lnTo>
                <a:lnTo>
                  <a:pt x="15062" y="0"/>
                </a:lnTo>
                <a:close/>
              </a:path>
              <a:path w="26670" h="11429">
                <a:moveTo>
                  <a:pt x="25374" y="3124"/>
                </a:moveTo>
                <a:lnTo>
                  <a:pt x="21755" y="3301"/>
                </a:lnTo>
                <a:lnTo>
                  <a:pt x="18630" y="3708"/>
                </a:lnTo>
                <a:lnTo>
                  <a:pt x="25476" y="3708"/>
                </a:lnTo>
                <a:lnTo>
                  <a:pt x="25374" y="31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742394" y="3743478"/>
            <a:ext cx="5080" cy="6350"/>
          </a:xfrm>
          <a:custGeom>
            <a:avLst/>
            <a:gdLst/>
            <a:ahLst/>
            <a:cxnLst/>
            <a:rect l="l" t="t" r="r" b="b"/>
            <a:pathLst>
              <a:path w="5079" h="6350">
                <a:moveTo>
                  <a:pt x="3619" y="0"/>
                </a:moveTo>
                <a:lnTo>
                  <a:pt x="0" y="1079"/>
                </a:lnTo>
                <a:lnTo>
                  <a:pt x="431" y="2527"/>
                </a:lnTo>
                <a:lnTo>
                  <a:pt x="914" y="3708"/>
                </a:lnTo>
                <a:lnTo>
                  <a:pt x="977" y="4102"/>
                </a:lnTo>
                <a:lnTo>
                  <a:pt x="1556" y="5333"/>
                </a:lnTo>
                <a:lnTo>
                  <a:pt x="2057" y="6324"/>
                </a:lnTo>
                <a:lnTo>
                  <a:pt x="3987" y="5333"/>
                </a:lnTo>
                <a:lnTo>
                  <a:pt x="4267" y="4521"/>
                </a:lnTo>
                <a:lnTo>
                  <a:pt x="4588" y="3022"/>
                </a:lnTo>
                <a:lnTo>
                  <a:pt x="3619" y="0"/>
                </a:lnTo>
                <a:close/>
              </a:path>
              <a:path w="5079" h="6350">
                <a:moveTo>
                  <a:pt x="4588" y="3022"/>
                </a:moveTo>
                <a:lnTo>
                  <a:pt x="4648" y="3213"/>
                </a:lnTo>
                <a:lnTo>
                  <a:pt x="4588" y="3022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595215" y="3694094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157" y="6959"/>
                </a:moveTo>
                <a:lnTo>
                  <a:pt x="9499" y="6959"/>
                </a:lnTo>
                <a:lnTo>
                  <a:pt x="9766" y="8089"/>
                </a:lnTo>
                <a:lnTo>
                  <a:pt x="14414" y="9804"/>
                </a:lnTo>
                <a:lnTo>
                  <a:pt x="17157" y="8585"/>
                </a:lnTo>
                <a:lnTo>
                  <a:pt x="18732" y="7950"/>
                </a:lnTo>
                <a:lnTo>
                  <a:pt x="17157" y="6959"/>
                </a:lnTo>
                <a:close/>
              </a:path>
              <a:path w="22859" h="10160">
                <a:moveTo>
                  <a:pt x="1879" y="2209"/>
                </a:moveTo>
                <a:lnTo>
                  <a:pt x="482" y="3835"/>
                </a:lnTo>
                <a:lnTo>
                  <a:pt x="0" y="4432"/>
                </a:lnTo>
                <a:lnTo>
                  <a:pt x="4203" y="4927"/>
                </a:lnTo>
                <a:lnTo>
                  <a:pt x="5283" y="5245"/>
                </a:lnTo>
                <a:lnTo>
                  <a:pt x="4203" y="5460"/>
                </a:lnTo>
                <a:lnTo>
                  <a:pt x="215" y="5867"/>
                </a:lnTo>
                <a:lnTo>
                  <a:pt x="482" y="6464"/>
                </a:lnTo>
                <a:lnTo>
                  <a:pt x="1879" y="8267"/>
                </a:lnTo>
                <a:lnTo>
                  <a:pt x="6629" y="7543"/>
                </a:lnTo>
                <a:lnTo>
                  <a:pt x="9499" y="6959"/>
                </a:lnTo>
                <a:lnTo>
                  <a:pt x="17157" y="6959"/>
                </a:lnTo>
                <a:lnTo>
                  <a:pt x="15595" y="6362"/>
                </a:lnTo>
                <a:lnTo>
                  <a:pt x="18681" y="6362"/>
                </a:lnTo>
                <a:lnTo>
                  <a:pt x="22555" y="6146"/>
                </a:lnTo>
                <a:lnTo>
                  <a:pt x="22182" y="4432"/>
                </a:lnTo>
                <a:lnTo>
                  <a:pt x="22033" y="3251"/>
                </a:lnTo>
                <a:lnTo>
                  <a:pt x="9766" y="3251"/>
                </a:lnTo>
                <a:lnTo>
                  <a:pt x="7073" y="3111"/>
                </a:lnTo>
                <a:lnTo>
                  <a:pt x="1879" y="2209"/>
                </a:lnTo>
                <a:close/>
              </a:path>
              <a:path w="22859" h="10160">
                <a:moveTo>
                  <a:pt x="13106" y="0"/>
                </a:moveTo>
                <a:lnTo>
                  <a:pt x="10866" y="2209"/>
                </a:lnTo>
                <a:lnTo>
                  <a:pt x="9766" y="3251"/>
                </a:lnTo>
                <a:lnTo>
                  <a:pt x="22033" y="3251"/>
                </a:lnTo>
                <a:lnTo>
                  <a:pt x="16090" y="3162"/>
                </a:lnTo>
                <a:lnTo>
                  <a:pt x="17157" y="2438"/>
                </a:lnTo>
                <a:lnTo>
                  <a:pt x="17868" y="1536"/>
                </a:lnTo>
                <a:lnTo>
                  <a:pt x="13106" y="0"/>
                </a:lnTo>
                <a:close/>
              </a:path>
              <a:path w="22859" h="10160">
                <a:moveTo>
                  <a:pt x="21970" y="2755"/>
                </a:moveTo>
                <a:lnTo>
                  <a:pt x="18834" y="2933"/>
                </a:lnTo>
                <a:lnTo>
                  <a:pt x="16090" y="3162"/>
                </a:lnTo>
                <a:lnTo>
                  <a:pt x="22022" y="3162"/>
                </a:lnTo>
                <a:lnTo>
                  <a:pt x="21970" y="275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608131" y="3763538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368" y="11074"/>
                </a:moveTo>
                <a:lnTo>
                  <a:pt x="14998" y="11074"/>
                </a:lnTo>
                <a:lnTo>
                  <a:pt x="15481" y="12877"/>
                </a:lnTo>
                <a:lnTo>
                  <a:pt x="22885" y="15722"/>
                </a:lnTo>
                <a:lnTo>
                  <a:pt x="27368" y="13601"/>
                </a:lnTo>
                <a:lnTo>
                  <a:pt x="29641" y="12560"/>
                </a:lnTo>
                <a:lnTo>
                  <a:pt x="27368" y="11074"/>
                </a:lnTo>
                <a:close/>
              </a:path>
              <a:path w="36195" h="15875">
                <a:moveTo>
                  <a:pt x="3009" y="3619"/>
                </a:moveTo>
                <a:lnTo>
                  <a:pt x="0" y="7137"/>
                </a:lnTo>
                <a:lnTo>
                  <a:pt x="6629" y="7810"/>
                </a:lnTo>
                <a:lnTo>
                  <a:pt x="8623" y="8267"/>
                </a:lnTo>
                <a:lnTo>
                  <a:pt x="6743" y="8674"/>
                </a:lnTo>
                <a:lnTo>
                  <a:pt x="317" y="9347"/>
                </a:lnTo>
                <a:lnTo>
                  <a:pt x="965" y="10426"/>
                </a:lnTo>
                <a:lnTo>
                  <a:pt x="2844" y="13093"/>
                </a:lnTo>
                <a:lnTo>
                  <a:pt x="10680" y="11976"/>
                </a:lnTo>
                <a:lnTo>
                  <a:pt x="14998" y="11074"/>
                </a:lnTo>
                <a:lnTo>
                  <a:pt x="27368" y="11074"/>
                </a:lnTo>
                <a:lnTo>
                  <a:pt x="24930" y="10033"/>
                </a:lnTo>
                <a:lnTo>
                  <a:pt x="29641" y="10033"/>
                </a:lnTo>
                <a:lnTo>
                  <a:pt x="35686" y="9766"/>
                </a:lnTo>
                <a:lnTo>
                  <a:pt x="35175" y="7137"/>
                </a:lnTo>
                <a:lnTo>
                  <a:pt x="34838" y="5245"/>
                </a:lnTo>
                <a:lnTo>
                  <a:pt x="15481" y="5245"/>
                </a:lnTo>
                <a:lnTo>
                  <a:pt x="11328" y="4927"/>
                </a:lnTo>
                <a:lnTo>
                  <a:pt x="3009" y="3619"/>
                </a:lnTo>
                <a:close/>
              </a:path>
              <a:path w="36195" h="15875">
                <a:moveTo>
                  <a:pt x="20827" y="0"/>
                </a:moveTo>
                <a:lnTo>
                  <a:pt x="17437" y="3390"/>
                </a:lnTo>
                <a:lnTo>
                  <a:pt x="15481" y="5245"/>
                </a:lnTo>
                <a:lnTo>
                  <a:pt x="34838" y="5245"/>
                </a:lnTo>
                <a:lnTo>
                  <a:pt x="34813" y="5105"/>
                </a:lnTo>
                <a:lnTo>
                  <a:pt x="25412" y="5105"/>
                </a:lnTo>
                <a:lnTo>
                  <a:pt x="27368" y="3924"/>
                </a:lnTo>
                <a:lnTo>
                  <a:pt x="28333" y="2400"/>
                </a:lnTo>
                <a:lnTo>
                  <a:pt x="25907" y="1676"/>
                </a:lnTo>
                <a:lnTo>
                  <a:pt x="20827" y="0"/>
                </a:lnTo>
                <a:close/>
              </a:path>
              <a:path w="36195" h="15875">
                <a:moveTo>
                  <a:pt x="34709" y="4521"/>
                </a:moveTo>
                <a:lnTo>
                  <a:pt x="30010" y="4749"/>
                </a:lnTo>
                <a:lnTo>
                  <a:pt x="25412" y="5105"/>
                </a:lnTo>
                <a:lnTo>
                  <a:pt x="34813" y="5105"/>
                </a:lnTo>
                <a:lnTo>
                  <a:pt x="34709" y="452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579884" y="3734076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71" y="7099"/>
                </a:moveTo>
                <a:lnTo>
                  <a:pt x="9448" y="7099"/>
                </a:lnTo>
                <a:lnTo>
                  <a:pt x="9829" y="8089"/>
                </a:lnTo>
                <a:lnTo>
                  <a:pt x="14528" y="9982"/>
                </a:lnTo>
                <a:lnTo>
                  <a:pt x="17271" y="8674"/>
                </a:lnTo>
                <a:lnTo>
                  <a:pt x="18745" y="8000"/>
                </a:lnTo>
                <a:lnTo>
                  <a:pt x="17271" y="7099"/>
                </a:lnTo>
                <a:close/>
              </a:path>
              <a:path w="22859" h="10160">
                <a:moveTo>
                  <a:pt x="1892" y="2400"/>
                </a:moveTo>
                <a:lnTo>
                  <a:pt x="482" y="3886"/>
                </a:lnTo>
                <a:lnTo>
                  <a:pt x="0" y="4521"/>
                </a:lnTo>
                <a:lnTo>
                  <a:pt x="3949" y="5067"/>
                </a:lnTo>
                <a:lnTo>
                  <a:pt x="5397" y="5245"/>
                </a:lnTo>
                <a:lnTo>
                  <a:pt x="4216" y="5651"/>
                </a:lnTo>
                <a:lnTo>
                  <a:pt x="215" y="5968"/>
                </a:lnTo>
                <a:lnTo>
                  <a:pt x="698" y="6603"/>
                </a:lnTo>
                <a:lnTo>
                  <a:pt x="1892" y="8318"/>
                </a:lnTo>
                <a:lnTo>
                  <a:pt x="6692" y="7683"/>
                </a:lnTo>
                <a:lnTo>
                  <a:pt x="9448" y="7099"/>
                </a:lnTo>
                <a:lnTo>
                  <a:pt x="17271" y="7099"/>
                </a:lnTo>
                <a:lnTo>
                  <a:pt x="15709" y="6464"/>
                </a:lnTo>
                <a:lnTo>
                  <a:pt x="18630" y="6464"/>
                </a:lnTo>
                <a:lnTo>
                  <a:pt x="22466" y="6197"/>
                </a:lnTo>
                <a:lnTo>
                  <a:pt x="22273" y="4521"/>
                </a:lnTo>
                <a:lnTo>
                  <a:pt x="21921" y="3390"/>
                </a:lnTo>
                <a:lnTo>
                  <a:pt x="9829" y="3390"/>
                </a:lnTo>
                <a:lnTo>
                  <a:pt x="7188" y="3124"/>
                </a:lnTo>
                <a:lnTo>
                  <a:pt x="1892" y="2400"/>
                </a:lnTo>
                <a:close/>
              </a:path>
              <a:path w="22859" h="10160">
                <a:moveTo>
                  <a:pt x="13055" y="0"/>
                </a:moveTo>
                <a:lnTo>
                  <a:pt x="10909" y="2171"/>
                </a:lnTo>
                <a:lnTo>
                  <a:pt x="9829" y="3390"/>
                </a:lnTo>
                <a:lnTo>
                  <a:pt x="21921" y="3390"/>
                </a:lnTo>
                <a:lnTo>
                  <a:pt x="16090" y="3301"/>
                </a:lnTo>
                <a:lnTo>
                  <a:pt x="17271" y="2489"/>
                </a:lnTo>
                <a:lnTo>
                  <a:pt x="17868" y="1587"/>
                </a:lnTo>
                <a:lnTo>
                  <a:pt x="16205" y="1092"/>
                </a:lnTo>
                <a:lnTo>
                  <a:pt x="13055" y="0"/>
                </a:lnTo>
                <a:close/>
              </a:path>
              <a:path w="22859" h="10160">
                <a:moveTo>
                  <a:pt x="21767" y="2895"/>
                </a:moveTo>
                <a:lnTo>
                  <a:pt x="18948" y="3073"/>
                </a:lnTo>
                <a:lnTo>
                  <a:pt x="16090" y="3301"/>
                </a:lnTo>
                <a:lnTo>
                  <a:pt x="21894" y="3301"/>
                </a:lnTo>
                <a:lnTo>
                  <a:pt x="21767" y="289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540585" y="3792913"/>
            <a:ext cx="26670" cy="12065"/>
          </a:xfrm>
          <a:custGeom>
            <a:avLst/>
            <a:gdLst/>
            <a:ahLst/>
            <a:cxnLst/>
            <a:rect l="l" t="t" r="r" b="b"/>
            <a:pathLst>
              <a:path w="26670" h="12064">
                <a:moveTo>
                  <a:pt x="20580" y="8254"/>
                </a:moveTo>
                <a:lnTo>
                  <a:pt x="11010" y="8254"/>
                </a:lnTo>
                <a:lnTo>
                  <a:pt x="11493" y="9436"/>
                </a:lnTo>
                <a:lnTo>
                  <a:pt x="16891" y="11468"/>
                </a:lnTo>
                <a:lnTo>
                  <a:pt x="21856" y="9118"/>
                </a:lnTo>
                <a:lnTo>
                  <a:pt x="20580" y="8254"/>
                </a:lnTo>
                <a:close/>
              </a:path>
              <a:path w="26670" h="12064">
                <a:moveTo>
                  <a:pt x="2159" y="2984"/>
                </a:moveTo>
                <a:lnTo>
                  <a:pt x="685" y="4787"/>
                </a:lnTo>
                <a:lnTo>
                  <a:pt x="0" y="5499"/>
                </a:lnTo>
                <a:lnTo>
                  <a:pt x="4864" y="5994"/>
                </a:lnTo>
                <a:lnTo>
                  <a:pt x="6311" y="6235"/>
                </a:lnTo>
                <a:lnTo>
                  <a:pt x="4953" y="6540"/>
                </a:lnTo>
                <a:lnTo>
                  <a:pt x="254" y="7226"/>
                </a:lnTo>
                <a:lnTo>
                  <a:pt x="862" y="7950"/>
                </a:lnTo>
                <a:lnTo>
                  <a:pt x="2260" y="9931"/>
                </a:lnTo>
                <a:lnTo>
                  <a:pt x="7874" y="8940"/>
                </a:lnTo>
                <a:lnTo>
                  <a:pt x="11010" y="8254"/>
                </a:lnTo>
                <a:lnTo>
                  <a:pt x="20580" y="8254"/>
                </a:lnTo>
                <a:lnTo>
                  <a:pt x="20129" y="7950"/>
                </a:lnTo>
                <a:lnTo>
                  <a:pt x="18237" y="7315"/>
                </a:lnTo>
                <a:lnTo>
                  <a:pt x="21691" y="7315"/>
                </a:lnTo>
                <a:lnTo>
                  <a:pt x="26073" y="6908"/>
                </a:lnTo>
                <a:lnTo>
                  <a:pt x="25806" y="5105"/>
                </a:lnTo>
                <a:lnTo>
                  <a:pt x="25513" y="3924"/>
                </a:lnTo>
                <a:lnTo>
                  <a:pt x="11277" y="3924"/>
                </a:lnTo>
                <a:lnTo>
                  <a:pt x="8255" y="3784"/>
                </a:lnTo>
                <a:lnTo>
                  <a:pt x="2159" y="2984"/>
                </a:lnTo>
                <a:close/>
              </a:path>
              <a:path w="26670" h="12064">
                <a:moveTo>
                  <a:pt x="15113" y="0"/>
                </a:moveTo>
                <a:lnTo>
                  <a:pt x="12458" y="2476"/>
                </a:lnTo>
                <a:lnTo>
                  <a:pt x="11277" y="3924"/>
                </a:lnTo>
                <a:lnTo>
                  <a:pt x="25513" y="3924"/>
                </a:lnTo>
                <a:lnTo>
                  <a:pt x="25456" y="3695"/>
                </a:lnTo>
                <a:lnTo>
                  <a:pt x="18567" y="3695"/>
                </a:lnTo>
                <a:lnTo>
                  <a:pt x="19913" y="2793"/>
                </a:lnTo>
                <a:lnTo>
                  <a:pt x="20624" y="1701"/>
                </a:lnTo>
                <a:lnTo>
                  <a:pt x="18834" y="1168"/>
                </a:lnTo>
                <a:lnTo>
                  <a:pt x="15113" y="0"/>
                </a:lnTo>
                <a:close/>
              </a:path>
              <a:path w="26670" h="12064">
                <a:moveTo>
                  <a:pt x="25311" y="3111"/>
                </a:moveTo>
                <a:lnTo>
                  <a:pt x="21856" y="3428"/>
                </a:lnTo>
                <a:lnTo>
                  <a:pt x="18567" y="3695"/>
                </a:lnTo>
                <a:lnTo>
                  <a:pt x="25456" y="3695"/>
                </a:lnTo>
                <a:lnTo>
                  <a:pt x="25311" y="311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496354" y="3758883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74" y="7048"/>
                </a:moveTo>
                <a:lnTo>
                  <a:pt x="9563" y="7048"/>
                </a:lnTo>
                <a:lnTo>
                  <a:pt x="9880" y="8089"/>
                </a:lnTo>
                <a:lnTo>
                  <a:pt x="14681" y="9893"/>
                </a:lnTo>
                <a:lnTo>
                  <a:pt x="17233" y="8585"/>
                </a:lnTo>
                <a:lnTo>
                  <a:pt x="18795" y="7950"/>
                </a:lnTo>
                <a:lnTo>
                  <a:pt x="17374" y="7048"/>
                </a:lnTo>
                <a:close/>
              </a:path>
              <a:path w="22859" h="10160">
                <a:moveTo>
                  <a:pt x="2057" y="2311"/>
                </a:moveTo>
                <a:lnTo>
                  <a:pt x="0" y="4521"/>
                </a:lnTo>
                <a:lnTo>
                  <a:pt x="4267" y="4927"/>
                </a:lnTo>
                <a:lnTo>
                  <a:pt x="5460" y="5245"/>
                </a:lnTo>
                <a:lnTo>
                  <a:pt x="4267" y="5562"/>
                </a:lnTo>
                <a:lnTo>
                  <a:pt x="330" y="5918"/>
                </a:lnTo>
                <a:lnTo>
                  <a:pt x="1943" y="8356"/>
                </a:lnTo>
                <a:lnTo>
                  <a:pt x="6807" y="7543"/>
                </a:lnTo>
                <a:lnTo>
                  <a:pt x="9563" y="7048"/>
                </a:lnTo>
                <a:lnTo>
                  <a:pt x="17374" y="7048"/>
                </a:lnTo>
                <a:lnTo>
                  <a:pt x="17233" y="6959"/>
                </a:lnTo>
                <a:lnTo>
                  <a:pt x="15824" y="6375"/>
                </a:lnTo>
                <a:lnTo>
                  <a:pt x="18795" y="6375"/>
                </a:lnTo>
                <a:lnTo>
                  <a:pt x="22682" y="6146"/>
                </a:lnTo>
                <a:lnTo>
                  <a:pt x="22018" y="3251"/>
                </a:lnTo>
                <a:lnTo>
                  <a:pt x="9880" y="3251"/>
                </a:lnTo>
                <a:lnTo>
                  <a:pt x="7340" y="3124"/>
                </a:lnTo>
                <a:lnTo>
                  <a:pt x="2057" y="2311"/>
                </a:lnTo>
                <a:close/>
              </a:path>
              <a:path w="22859" h="10160">
                <a:moveTo>
                  <a:pt x="13398" y="0"/>
                </a:moveTo>
                <a:lnTo>
                  <a:pt x="11010" y="2120"/>
                </a:lnTo>
                <a:lnTo>
                  <a:pt x="9880" y="3251"/>
                </a:lnTo>
                <a:lnTo>
                  <a:pt x="16205" y="3251"/>
                </a:lnTo>
                <a:lnTo>
                  <a:pt x="17233" y="2527"/>
                </a:lnTo>
                <a:lnTo>
                  <a:pt x="17983" y="1536"/>
                </a:lnTo>
                <a:lnTo>
                  <a:pt x="16522" y="1130"/>
                </a:lnTo>
                <a:lnTo>
                  <a:pt x="13398" y="0"/>
                </a:lnTo>
                <a:close/>
              </a:path>
              <a:path w="22859" h="10160">
                <a:moveTo>
                  <a:pt x="21920" y="2806"/>
                </a:moveTo>
                <a:lnTo>
                  <a:pt x="18948" y="3022"/>
                </a:lnTo>
                <a:lnTo>
                  <a:pt x="16205" y="3251"/>
                </a:lnTo>
                <a:lnTo>
                  <a:pt x="22018" y="3251"/>
                </a:lnTo>
                <a:lnTo>
                  <a:pt x="21920" y="28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975807" y="3473146"/>
            <a:ext cx="3566673" cy="3587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54845" y="3733935"/>
            <a:ext cx="1793936" cy="4080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428514" y="4134091"/>
            <a:ext cx="3041210" cy="2349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080296" y="4143521"/>
            <a:ext cx="1075055" cy="215265"/>
          </a:xfrm>
          <a:custGeom>
            <a:avLst/>
            <a:gdLst/>
            <a:ahLst/>
            <a:cxnLst/>
            <a:rect l="l" t="t" r="r" b="b"/>
            <a:pathLst>
              <a:path w="1075054" h="215264">
                <a:moveTo>
                  <a:pt x="2540" y="0"/>
                </a:moveTo>
                <a:lnTo>
                  <a:pt x="0" y="3759"/>
                </a:lnTo>
                <a:lnTo>
                  <a:pt x="3416" y="4343"/>
                </a:lnTo>
                <a:lnTo>
                  <a:pt x="25412" y="7359"/>
                </a:lnTo>
                <a:lnTo>
                  <a:pt x="69329" y="12867"/>
                </a:lnTo>
                <a:lnTo>
                  <a:pt x="91147" y="16090"/>
                </a:lnTo>
                <a:lnTo>
                  <a:pt x="125455" y="27310"/>
                </a:lnTo>
                <a:lnTo>
                  <a:pt x="148108" y="45261"/>
                </a:lnTo>
                <a:lnTo>
                  <a:pt x="166144" y="66809"/>
                </a:lnTo>
                <a:lnTo>
                  <a:pt x="186601" y="88823"/>
                </a:lnTo>
                <a:lnTo>
                  <a:pt x="223354" y="109246"/>
                </a:lnTo>
                <a:lnTo>
                  <a:pt x="272132" y="121672"/>
                </a:lnTo>
                <a:lnTo>
                  <a:pt x="326252" y="128568"/>
                </a:lnTo>
                <a:lnTo>
                  <a:pt x="423798" y="135648"/>
                </a:lnTo>
                <a:lnTo>
                  <a:pt x="615088" y="153093"/>
                </a:lnTo>
                <a:lnTo>
                  <a:pt x="662674" y="158111"/>
                </a:lnTo>
                <a:lnTo>
                  <a:pt x="710279" y="163937"/>
                </a:lnTo>
                <a:lnTo>
                  <a:pt x="757961" y="170840"/>
                </a:lnTo>
                <a:lnTo>
                  <a:pt x="913912" y="196900"/>
                </a:lnTo>
                <a:lnTo>
                  <a:pt x="966378" y="204690"/>
                </a:lnTo>
                <a:lnTo>
                  <a:pt x="1019014" y="210951"/>
                </a:lnTo>
                <a:lnTo>
                  <a:pt x="1071778" y="215036"/>
                </a:lnTo>
                <a:lnTo>
                  <a:pt x="1073391" y="213715"/>
                </a:lnTo>
                <a:lnTo>
                  <a:pt x="1074737" y="213398"/>
                </a:lnTo>
                <a:lnTo>
                  <a:pt x="1075004" y="213398"/>
                </a:lnTo>
                <a:lnTo>
                  <a:pt x="1059216" y="209678"/>
                </a:lnTo>
                <a:lnTo>
                  <a:pt x="1009645" y="200409"/>
                </a:lnTo>
                <a:lnTo>
                  <a:pt x="941891" y="191747"/>
                </a:lnTo>
                <a:lnTo>
                  <a:pt x="840041" y="182092"/>
                </a:lnTo>
                <a:lnTo>
                  <a:pt x="802361" y="177356"/>
                </a:lnTo>
                <a:lnTo>
                  <a:pt x="765211" y="171210"/>
                </a:lnTo>
                <a:lnTo>
                  <a:pt x="691438" y="157098"/>
                </a:lnTo>
                <a:lnTo>
                  <a:pt x="653516" y="150678"/>
                </a:lnTo>
                <a:lnTo>
                  <a:pt x="615565" y="145680"/>
                </a:lnTo>
                <a:lnTo>
                  <a:pt x="577353" y="141670"/>
                </a:lnTo>
                <a:lnTo>
                  <a:pt x="391248" y="124028"/>
                </a:lnTo>
                <a:lnTo>
                  <a:pt x="331963" y="120110"/>
                </a:lnTo>
                <a:lnTo>
                  <a:pt x="302139" y="117602"/>
                </a:lnTo>
                <a:lnTo>
                  <a:pt x="252991" y="106922"/>
                </a:lnTo>
                <a:lnTo>
                  <a:pt x="215145" y="87630"/>
                </a:lnTo>
                <a:lnTo>
                  <a:pt x="188610" y="58366"/>
                </a:lnTo>
                <a:lnTo>
                  <a:pt x="179260" y="40805"/>
                </a:lnTo>
                <a:lnTo>
                  <a:pt x="176784" y="38633"/>
                </a:lnTo>
                <a:lnTo>
                  <a:pt x="174358" y="36652"/>
                </a:lnTo>
                <a:lnTo>
                  <a:pt x="172084" y="34340"/>
                </a:lnTo>
                <a:lnTo>
                  <a:pt x="138382" y="14455"/>
                </a:lnTo>
                <a:lnTo>
                  <a:pt x="94845" y="5645"/>
                </a:lnTo>
                <a:lnTo>
                  <a:pt x="5461" y="228"/>
                </a:lnTo>
                <a:lnTo>
                  <a:pt x="254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693121" y="4212159"/>
            <a:ext cx="932815" cy="159385"/>
          </a:xfrm>
          <a:custGeom>
            <a:avLst/>
            <a:gdLst/>
            <a:ahLst/>
            <a:cxnLst/>
            <a:rect l="l" t="t" r="r" b="b"/>
            <a:pathLst>
              <a:path w="932815" h="159385">
                <a:moveTo>
                  <a:pt x="889693" y="152773"/>
                </a:moveTo>
                <a:lnTo>
                  <a:pt x="825180" y="152773"/>
                </a:lnTo>
                <a:lnTo>
                  <a:pt x="874513" y="153623"/>
                </a:lnTo>
                <a:lnTo>
                  <a:pt x="922959" y="158546"/>
                </a:lnTo>
                <a:lnTo>
                  <a:pt x="925880" y="158953"/>
                </a:lnTo>
                <a:lnTo>
                  <a:pt x="929601" y="157784"/>
                </a:lnTo>
                <a:lnTo>
                  <a:pt x="932472" y="156019"/>
                </a:lnTo>
                <a:lnTo>
                  <a:pt x="916516" y="155513"/>
                </a:lnTo>
                <a:lnTo>
                  <a:pt x="900585" y="154143"/>
                </a:lnTo>
                <a:lnTo>
                  <a:pt x="889693" y="152773"/>
                </a:lnTo>
                <a:close/>
              </a:path>
              <a:path w="932815" h="159385">
                <a:moveTo>
                  <a:pt x="3835" y="0"/>
                </a:moveTo>
                <a:lnTo>
                  <a:pt x="0" y="4749"/>
                </a:lnTo>
                <a:lnTo>
                  <a:pt x="3835" y="5638"/>
                </a:lnTo>
                <a:lnTo>
                  <a:pt x="48965" y="14787"/>
                </a:lnTo>
                <a:lnTo>
                  <a:pt x="94649" y="20841"/>
                </a:lnTo>
                <a:lnTo>
                  <a:pt x="140743" y="24815"/>
                </a:lnTo>
                <a:lnTo>
                  <a:pt x="233578" y="30581"/>
                </a:lnTo>
                <a:lnTo>
                  <a:pt x="269395" y="33746"/>
                </a:lnTo>
                <a:lnTo>
                  <a:pt x="338829" y="46019"/>
                </a:lnTo>
                <a:lnTo>
                  <a:pt x="393668" y="65393"/>
                </a:lnTo>
                <a:lnTo>
                  <a:pt x="412692" y="75761"/>
                </a:lnTo>
                <a:lnTo>
                  <a:pt x="432288" y="85377"/>
                </a:lnTo>
                <a:lnTo>
                  <a:pt x="455333" y="92443"/>
                </a:lnTo>
                <a:lnTo>
                  <a:pt x="511445" y="104602"/>
                </a:lnTo>
                <a:lnTo>
                  <a:pt x="621950" y="131510"/>
                </a:lnTo>
                <a:lnTo>
                  <a:pt x="677519" y="144348"/>
                </a:lnTo>
                <a:lnTo>
                  <a:pt x="726118" y="151167"/>
                </a:lnTo>
                <a:lnTo>
                  <a:pt x="775527" y="152965"/>
                </a:lnTo>
                <a:lnTo>
                  <a:pt x="889693" y="152773"/>
                </a:lnTo>
                <a:lnTo>
                  <a:pt x="884573" y="152129"/>
                </a:lnTo>
                <a:lnTo>
                  <a:pt x="868375" y="149694"/>
                </a:lnTo>
                <a:lnTo>
                  <a:pt x="840938" y="146003"/>
                </a:lnTo>
                <a:lnTo>
                  <a:pt x="813341" y="143214"/>
                </a:lnTo>
                <a:lnTo>
                  <a:pt x="706754" y="133625"/>
                </a:lnTo>
                <a:lnTo>
                  <a:pt x="655154" y="127771"/>
                </a:lnTo>
                <a:lnTo>
                  <a:pt x="604364" y="119264"/>
                </a:lnTo>
                <a:lnTo>
                  <a:pt x="555536" y="106540"/>
                </a:lnTo>
                <a:lnTo>
                  <a:pt x="504203" y="89110"/>
                </a:lnTo>
                <a:lnTo>
                  <a:pt x="453443" y="71194"/>
                </a:lnTo>
                <a:lnTo>
                  <a:pt x="402127" y="54142"/>
                </a:lnTo>
                <a:lnTo>
                  <a:pt x="349122" y="39306"/>
                </a:lnTo>
                <a:lnTo>
                  <a:pt x="280390" y="24117"/>
                </a:lnTo>
                <a:lnTo>
                  <a:pt x="225401" y="20263"/>
                </a:lnTo>
                <a:lnTo>
                  <a:pt x="115527" y="15041"/>
                </a:lnTo>
                <a:lnTo>
                  <a:pt x="61026" y="9962"/>
                </a:lnTo>
                <a:lnTo>
                  <a:pt x="7073" y="761"/>
                </a:lnTo>
                <a:lnTo>
                  <a:pt x="3835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978341" y="3920911"/>
            <a:ext cx="579120" cy="29209"/>
          </a:xfrm>
          <a:custGeom>
            <a:avLst/>
            <a:gdLst/>
            <a:ahLst/>
            <a:cxnLst/>
            <a:rect l="l" t="t" r="r" b="b"/>
            <a:pathLst>
              <a:path w="579120" h="29210">
                <a:moveTo>
                  <a:pt x="435790" y="8587"/>
                </a:moveTo>
                <a:lnTo>
                  <a:pt x="312566" y="8587"/>
                </a:lnTo>
                <a:lnTo>
                  <a:pt x="364788" y="10459"/>
                </a:lnTo>
                <a:lnTo>
                  <a:pt x="417547" y="14538"/>
                </a:lnTo>
                <a:lnTo>
                  <a:pt x="522638" y="24730"/>
                </a:lnTo>
                <a:lnTo>
                  <a:pt x="573951" y="28549"/>
                </a:lnTo>
                <a:lnTo>
                  <a:pt x="575627" y="28638"/>
                </a:lnTo>
                <a:lnTo>
                  <a:pt x="577354" y="28054"/>
                </a:lnTo>
                <a:lnTo>
                  <a:pt x="578815" y="27101"/>
                </a:lnTo>
                <a:lnTo>
                  <a:pt x="539933" y="23472"/>
                </a:lnTo>
                <a:lnTo>
                  <a:pt x="501275" y="18016"/>
                </a:lnTo>
                <a:lnTo>
                  <a:pt x="462579" y="12076"/>
                </a:lnTo>
                <a:lnTo>
                  <a:pt x="435790" y="8587"/>
                </a:lnTo>
                <a:close/>
              </a:path>
              <a:path w="579120" h="29210">
                <a:moveTo>
                  <a:pt x="1955" y="2400"/>
                </a:moveTo>
                <a:lnTo>
                  <a:pt x="0" y="5194"/>
                </a:lnTo>
                <a:lnTo>
                  <a:pt x="2387" y="5727"/>
                </a:lnTo>
                <a:lnTo>
                  <a:pt x="54338" y="13984"/>
                </a:lnTo>
                <a:lnTo>
                  <a:pt x="105661" y="17166"/>
                </a:lnTo>
                <a:lnTo>
                  <a:pt x="156910" y="16654"/>
                </a:lnTo>
                <a:lnTo>
                  <a:pt x="208636" y="13829"/>
                </a:lnTo>
                <a:lnTo>
                  <a:pt x="261391" y="10071"/>
                </a:lnTo>
                <a:lnTo>
                  <a:pt x="262218" y="10047"/>
                </a:lnTo>
                <a:lnTo>
                  <a:pt x="109427" y="10047"/>
                </a:lnTo>
                <a:lnTo>
                  <a:pt x="57065" y="9185"/>
                </a:lnTo>
                <a:lnTo>
                  <a:pt x="3721" y="2895"/>
                </a:lnTo>
                <a:lnTo>
                  <a:pt x="1955" y="2400"/>
                </a:lnTo>
                <a:close/>
              </a:path>
              <a:path w="579120" h="29210">
                <a:moveTo>
                  <a:pt x="318515" y="0"/>
                </a:moveTo>
                <a:lnTo>
                  <a:pt x="265351" y="457"/>
                </a:lnTo>
                <a:lnTo>
                  <a:pt x="213097" y="3643"/>
                </a:lnTo>
                <a:lnTo>
                  <a:pt x="161280" y="7519"/>
                </a:lnTo>
                <a:lnTo>
                  <a:pt x="109427" y="10047"/>
                </a:lnTo>
                <a:lnTo>
                  <a:pt x="262218" y="10047"/>
                </a:lnTo>
                <a:lnTo>
                  <a:pt x="312566" y="8587"/>
                </a:lnTo>
                <a:lnTo>
                  <a:pt x="435790" y="8587"/>
                </a:lnTo>
                <a:lnTo>
                  <a:pt x="423583" y="6997"/>
                </a:lnTo>
                <a:lnTo>
                  <a:pt x="399948" y="4766"/>
                </a:lnTo>
                <a:lnTo>
                  <a:pt x="376224" y="2947"/>
                </a:lnTo>
                <a:lnTo>
                  <a:pt x="328714" y="88"/>
                </a:lnTo>
                <a:lnTo>
                  <a:pt x="321856" y="88"/>
                </a:lnTo>
                <a:lnTo>
                  <a:pt x="318515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417746" y="3958007"/>
            <a:ext cx="1042669" cy="115570"/>
          </a:xfrm>
          <a:custGeom>
            <a:avLst/>
            <a:gdLst/>
            <a:ahLst/>
            <a:cxnLst/>
            <a:rect l="l" t="t" r="r" b="b"/>
            <a:pathLst>
              <a:path w="1042670" h="115570">
                <a:moveTo>
                  <a:pt x="2908" y="0"/>
                </a:moveTo>
                <a:lnTo>
                  <a:pt x="0" y="2705"/>
                </a:lnTo>
                <a:lnTo>
                  <a:pt x="2590" y="3657"/>
                </a:lnTo>
                <a:lnTo>
                  <a:pt x="49322" y="16000"/>
                </a:lnTo>
                <a:lnTo>
                  <a:pt x="99744" y="23160"/>
                </a:lnTo>
                <a:lnTo>
                  <a:pt x="200736" y="32575"/>
                </a:lnTo>
                <a:lnTo>
                  <a:pt x="456895" y="65062"/>
                </a:lnTo>
                <a:lnTo>
                  <a:pt x="509338" y="71198"/>
                </a:lnTo>
                <a:lnTo>
                  <a:pt x="562147" y="75312"/>
                </a:lnTo>
                <a:lnTo>
                  <a:pt x="615172" y="78065"/>
                </a:lnTo>
                <a:lnTo>
                  <a:pt x="721283" y="82143"/>
                </a:lnTo>
                <a:lnTo>
                  <a:pt x="773233" y="85477"/>
                </a:lnTo>
                <a:lnTo>
                  <a:pt x="824800" y="90583"/>
                </a:lnTo>
                <a:lnTo>
                  <a:pt x="978729" y="109574"/>
                </a:lnTo>
                <a:lnTo>
                  <a:pt x="1036662" y="115392"/>
                </a:lnTo>
                <a:lnTo>
                  <a:pt x="983160" y="97105"/>
                </a:lnTo>
                <a:lnTo>
                  <a:pt x="931418" y="90032"/>
                </a:lnTo>
                <a:lnTo>
                  <a:pt x="879517" y="84435"/>
                </a:lnTo>
                <a:lnTo>
                  <a:pt x="827478" y="80010"/>
                </a:lnTo>
                <a:lnTo>
                  <a:pt x="775323" y="76454"/>
                </a:lnTo>
                <a:lnTo>
                  <a:pt x="565982" y="64849"/>
                </a:lnTo>
                <a:lnTo>
                  <a:pt x="513575" y="61087"/>
                </a:lnTo>
                <a:lnTo>
                  <a:pt x="462104" y="55794"/>
                </a:lnTo>
                <a:lnTo>
                  <a:pt x="410891" y="48861"/>
                </a:lnTo>
                <a:lnTo>
                  <a:pt x="308455" y="34261"/>
                </a:lnTo>
                <a:lnTo>
                  <a:pt x="256844" y="28689"/>
                </a:lnTo>
                <a:lnTo>
                  <a:pt x="155768" y="21067"/>
                </a:lnTo>
                <a:lnTo>
                  <a:pt x="103940" y="16346"/>
                </a:lnTo>
                <a:lnTo>
                  <a:pt x="53260" y="9795"/>
                </a:lnTo>
                <a:lnTo>
                  <a:pt x="5232" y="495"/>
                </a:lnTo>
                <a:lnTo>
                  <a:pt x="2908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775585" y="3348901"/>
            <a:ext cx="181990" cy="392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981995" y="3441239"/>
            <a:ext cx="7710170" cy="1060450"/>
          </a:xfrm>
          <a:custGeom>
            <a:avLst/>
            <a:gdLst/>
            <a:ahLst/>
            <a:cxnLst/>
            <a:rect l="l" t="t" r="r" b="b"/>
            <a:pathLst>
              <a:path w="7710170" h="1060450">
                <a:moveTo>
                  <a:pt x="168839" y="0"/>
                </a:moveTo>
                <a:lnTo>
                  <a:pt x="183870" y="16509"/>
                </a:lnTo>
                <a:lnTo>
                  <a:pt x="191547" y="36829"/>
                </a:lnTo>
                <a:lnTo>
                  <a:pt x="177299" y="73659"/>
                </a:lnTo>
                <a:lnTo>
                  <a:pt x="113447" y="102869"/>
                </a:lnTo>
                <a:lnTo>
                  <a:pt x="77615" y="111759"/>
                </a:lnTo>
                <a:lnTo>
                  <a:pt x="43403" y="123189"/>
                </a:lnTo>
                <a:lnTo>
                  <a:pt x="24728" y="133349"/>
                </a:lnTo>
                <a:lnTo>
                  <a:pt x="9153" y="144779"/>
                </a:lnTo>
                <a:lnTo>
                  <a:pt x="0" y="160019"/>
                </a:lnTo>
                <a:lnTo>
                  <a:pt x="591" y="177799"/>
                </a:lnTo>
                <a:lnTo>
                  <a:pt x="31043" y="207009"/>
                </a:lnTo>
                <a:lnTo>
                  <a:pt x="78392" y="223519"/>
                </a:lnTo>
                <a:lnTo>
                  <a:pt x="127450" y="231139"/>
                </a:lnTo>
                <a:lnTo>
                  <a:pt x="177926" y="237489"/>
                </a:lnTo>
                <a:lnTo>
                  <a:pt x="228848" y="241299"/>
                </a:lnTo>
                <a:lnTo>
                  <a:pt x="279242" y="243839"/>
                </a:lnTo>
                <a:lnTo>
                  <a:pt x="919255" y="257809"/>
                </a:lnTo>
                <a:lnTo>
                  <a:pt x="1019493" y="259079"/>
                </a:lnTo>
                <a:lnTo>
                  <a:pt x="1520564" y="271779"/>
                </a:lnTo>
                <a:lnTo>
                  <a:pt x="1570655" y="274319"/>
                </a:lnTo>
                <a:lnTo>
                  <a:pt x="1720903" y="278129"/>
                </a:lnTo>
                <a:lnTo>
                  <a:pt x="1770978" y="280669"/>
                </a:lnTo>
                <a:lnTo>
                  <a:pt x="1821048" y="281939"/>
                </a:lnTo>
                <a:lnTo>
                  <a:pt x="1921172" y="287019"/>
                </a:lnTo>
                <a:lnTo>
                  <a:pt x="1971227" y="288289"/>
                </a:lnTo>
                <a:lnTo>
                  <a:pt x="2278491" y="303529"/>
                </a:lnTo>
                <a:lnTo>
                  <a:pt x="2329926" y="307339"/>
                </a:lnTo>
                <a:lnTo>
                  <a:pt x="2381342" y="309879"/>
                </a:lnTo>
                <a:lnTo>
                  <a:pt x="2586657" y="325119"/>
                </a:lnTo>
                <a:lnTo>
                  <a:pt x="2791061" y="345439"/>
                </a:lnTo>
                <a:lnTo>
                  <a:pt x="2895759" y="358139"/>
                </a:lnTo>
                <a:lnTo>
                  <a:pt x="2947828" y="365759"/>
                </a:lnTo>
                <a:lnTo>
                  <a:pt x="3050662" y="386079"/>
                </a:lnTo>
                <a:lnTo>
                  <a:pt x="3124112" y="403859"/>
                </a:lnTo>
                <a:lnTo>
                  <a:pt x="3187809" y="436879"/>
                </a:lnTo>
                <a:lnTo>
                  <a:pt x="3205411" y="461009"/>
                </a:lnTo>
                <a:lnTo>
                  <a:pt x="3199950" y="461009"/>
                </a:lnTo>
                <a:lnTo>
                  <a:pt x="3262110" y="474979"/>
                </a:lnTo>
                <a:lnTo>
                  <a:pt x="3363841" y="495299"/>
                </a:lnTo>
                <a:lnTo>
                  <a:pt x="3466519" y="513079"/>
                </a:lnTo>
                <a:lnTo>
                  <a:pt x="3518141" y="520699"/>
                </a:lnTo>
                <a:lnTo>
                  <a:pt x="3673046" y="539749"/>
                </a:lnTo>
                <a:lnTo>
                  <a:pt x="3776501" y="549909"/>
                </a:lnTo>
                <a:lnTo>
                  <a:pt x="3828329" y="553719"/>
                </a:lnTo>
                <a:lnTo>
                  <a:pt x="3880215" y="558799"/>
                </a:lnTo>
                <a:lnTo>
                  <a:pt x="3984129" y="566419"/>
                </a:lnTo>
                <a:lnTo>
                  <a:pt x="4088181" y="571499"/>
                </a:lnTo>
                <a:lnTo>
                  <a:pt x="4140240" y="575309"/>
                </a:lnTo>
                <a:lnTo>
                  <a:pt x="4244385" y="580389"/>
                </a:lnTo>
                <a:lnTo>
                  <a:pt x="4296455" y="581659"/>
                </a:lnTo>
                <a:lnTo>
                  <a:pt x="4400784" y="586739"/>
                </a:lnTo>
                <a:lnTo>
                  <a:pt x="4505168" y="590549"/>
                </a:lnTo>
                <a:lnTo>
                  <a:pt x="4609565" y="595629"/>
                </a:lnTo>
                <a:lnTo>
                  <a:pt x="4661753" y="596899"/>
                </a:lnTo>
                <a:lnTo>
                  <a:pt x="4766084" y="601979"/>
                </a:lnTo>
                <a:lnTo>
                  <a:pt x="4818214" y="605789"/>
                </a:lnTo>
                <a:lnTo>
                  <a:pt x="4870314" y="608329"/>
                </a:lnTo>
                <a:lnTo>
                  <a:pt x="5026375" y="619759"/>
                </a:lnTo>
                <a:lnTo>
                  <a:pt x="5135693" y="629919"/>
                </a:lnTo>
                <a:lnTo>
                  <a:pt x="5190172" y="636269"/>
                </a:lnTo>
                <a:lnTo>
                  <a:pt x="5353845" y="651509"/>
                </a:lnTo>
                <a:lnTo>
                  <a:pt x="5403295" y="655319"/>
                </a:lnTo>
                <a:lnTo>
                  <a:pt x="5452783" y="657859"/>
                </a:lnTo>
                <a:lnTo>
                  <a:pt x="5551595" y="665479"/>
                </a:lnTo>
                <a:lnTo>
                  <a:pt x="5600781" y="670559"/>
                </a:lnTo>
                <a:lnTo>
                  <a:pt x="5649729" y="676909"/>
                </a:lnTo>
                <a:lnTo>
                  <a:pt x="5698137" y="684529"/>
                </a:lnTo>
                <a:lnTo>
                  <a:pt x="5747414" y="693419"/>
                </a:lnTo>
                <a:lnTo>
                  <a:pt x="5794959" y="707389"/>
                </a:lnTo>
                <a:lnTo>
                  <a:pt x="5838173" y="726439"/>
                </a:lnTo>
                <a:lnTo>
                  <a:pt x="5874456" y="751839"/>
                </a:lnTo>
                <a:lnTo>
                  <a:pt x="5904966" y="787399"/>
                </a:lnTo>
                <a:lnTo>
                  <a:pt x="5919863" y="805179"/>
                </a:lnTo>
                <a:lnTo>
                  <a:pt x="5959680" y="838199"/>
                </a:lnTo>
                <a:lnTo>
                  <a:pt x="6009442" y="867409"/>
                </a:lnTo>
                <a:lnTo>
                  <a:pt x="6081822" y="895349"/>
                </a:lnTo>
                <a:lnTo>
                  <a:pt x="6128069" y="908049"/>
                </a:lnTo>
                <a:lnTo>
                  <a:pt x="6175403" y="919479"/>
                </a:lnTo>
                <a:lnTo>
                  <a:pt x="6223622" y="929639"/>
                </a:lnTo>
                <a:lnTo>
                  <a:pt x="6272524" y="938529"/>
                </a:lnTo>
                <a:lnTo>
                  <a:pt x="6371575" y="951229"/>
                </a:lnTo>
                <a:lnTo>
                  <a:pt x="6569019" y="971549"/>
                </a:lnTo>
                <a:lnTo>
                  <a:pt x="6721744" y="990599"/>
                </a:lnTo>
                <a:lnTo>
                  <a:pt x="6924436" y="1021079"/>
                </a:lnTo>
                <a:lnTo>
                  <a:pt x="6975045" y="1029969"/>
                </a:lnTo>
                <a:lnTo>
                  <a:pt x="7076295" y="1045209"/>
                </a:lnTo>
                <a:lnTo>
                  <a:pt x="7126967" y="1054099"/>
                </a:lnTo>
                <a:lnTo>
                  <a:pt x="7177692" y="1060449"/>
                </a:lnTo>
                <a:lnTo>
                  <a:pt x="7710007" y="1060449"/>
                </a:lnTo>
                <a:lnTo>
                  <a:pt x="7710007" y="1023619"/>
                </a:lnTo>
                <a:lnTo>
                  <a:pt x="7630432" y="1017269"/>
                </a:lnTo>
                <a:lnTo>
                  <a:pt x="7536898" y="1012189"/>
                </a:lnTo>
                <a:lnTo>
                  <a:pt x="7390079" y="1008379"/>
                </a:lnTo>
                <a:lnTo>
                  <a:pt x="7292536" y="1003299"/>
                </a:lnTo>
                <a:lnTo>
                  <a:pt x="7243821" y="998219"/>
                </a:lnTo>
                <a:lnTo>
                  <a:pt x="7039260" y="972819"/>
                </a:lnTo>
                <a:lnTo>
                  <a:pt x="6988144" y="965199"/>
                </a:lnTo>
                <a:lnTo>
                  <a:pt x="6734918" y="933449"/>
                </a:lnTo>
                <a:lnTo>
                  <a:pt x="6684328" y="928369"/>
                </a:lnTo>
                <a:lnTo>
                  <a:pt x="6583085" y="915669"/>
                </a:lnTo>
                <a:lnTo>
                  <a:pt x="6333614" y="888999"/>
                </a:lnTo>
                <a:lnTo>
                  <a:pt x="6284034" y="881379"/>
                </a:lnTo>
                <a:lnTo>
                  <a:pt x="6236459" y="869949"/>
                </a:lnTo>
                <a:lnTo>
                  <a:pt x="6195715" y="852169"/>
                </a:lnTo>
                <a:lnTo>
                  <a:pt x="6159328" y="819149"/>
                </a:lnTo>
                <a:lnTo>
                  <a:pt x="6147010" y="807719"/>
                </a:lnTo>
                <a:lnTo>
                  <a:pt x="6120717" y="792479"/>
                </a:lnTo>
                <a:lnTo>
                  <a:pt x="6090235" y="782319"/>
                </a:lnTo>
                <a:lnTo>
                  <a:pt x="6057810" y="774699"/>
                </a:lnTo>
                <a:lnTo>
                  <a:pt x="5998291" y="763269"/>
                </a:lnTo>
                <a:lnTo>
                  <a:pt x="5969993" y="756919"/>
                </a:lnTo>
                <a:lnTo>
                  <a:pt x="5921090" y="734059"/>
                </a:lnTo>
                <a:lnTo>
                  <a:pt x="5896909" y="707389"/>
                </a:lnTo>
                <a:lnTo>
                  <a:pt x="5882841" y="697229"/>
                </a:lnTo>
                <a:lnTo>
                  <a:pt x="5828888" y="676909"/>
                </a:lnTo>
                <a:lnTo>
                  <a:pt x="5776266" y="664209"/>
                </a:lnTo>
                <a:lnTo>
                  <a:pt x="5722891" y="655319"/>
                </a:lnTo>
                <a:lnTo>
                  <a:pt x="5668949" y="647699"/>
                </a:lnTo>
                <a:lnTo>
                  <a:pt x="5614625" y="641349"/>
                </a:lnTo>
                <a:lnTo>
                  <a:pt x="5560104" y="637539"/>
                </a:lnTo>
                <a:lnTo>
                  <a:pt x="5454180" y="628649"/>
                </a:lnTo>
                <a:lnTo>
                  <a:pt x="5402838" y="623569"/>
                </a:lnTo>
                <a:lnTo>
                  <a:pt x="5351535" y="619759"/>
                </a:lnTo>
                <a:lnTo>
                  <a:pt x="5249009" y="609599"/>
                </a:lnTo>
                <a:lnTo>
                  <a:pt x="5146527" y="600709"/>
                </a:lnTo>
                <a:lnTo>
                  <a:pt x="5044011" y="590549"/>
                </a:lnTo>
                <a:lnTo>
                  <a:pt x="4992718" y="586739"/>
                </a:lnTo>
                <a:lnTo>
                  <a:pt x="4941387" y="581659"/>
                </a:lnTo>
                <a:lnTo>
                  <a:pt x="4838579" y="574039"/>
                </a:lnTo>
                <a:lnTo>
                  <a:pt x="4787082" y="571499"/>
                </a:lnTo>
                <a:lnTo>
                  <a:pt x="4734388" y="567689"/>
                </a:lnTo>
                <a:lnTo>
                  <a:pt x="4576362" y="560069"/>
                </a:lnTo>
                <a:lnTo>
                  <a:pt x="4523552" y="558799"/>
                </a:lnTo>
                <a:lnTo>
                  <a:pt x="4105206" y="558799"/>
                </a:lnTo>
                <a:lnTo>
                  <a:pt x="3905087" y="533399"/>
                </a:lnTo>
                <a:lnTo>
                  <a:pt x="3855069" y="525779"/>
                </a:lnTo>
                <a:lnTo>
                  <a:pt x="3755101" y="513079"/>
                </a:lnTo>
                <a:lnTo>
                  <a:pt x="3705169" y="505459"/>
                </a:lnTo>
                <a:lnTo>
                  <a:pt x="3556155" y="486409"/>
                </a:lnTo>
                <a:lnTo>
                  <a:pt x="3506286" y="478789"/>
                </a:lnTo>
                <a:lnTo>
                  <a:pt x="3456956" y="469899"/>
                </a:lnTo>
                <a:lnTo>
                  <a:pt x="3408547" y="458469"/>
                </a:lnTo>
                <a:lnTo>
                  <a:pt x="3361443" y="445769"/>
                </a:lnTo>
                <a:lnTo>
                  <a:pt x="3175377" y="389889"/>
                </a:lnTo>
                <a:lnTo>
                  <a:pt x="3128258" y="377189"/>
                </a:lnTo>
                <a:lnTo>
                  <a:pt x="3080195" y="367029"/>
                </a:lnTo>
                <a:lnTo>
                  <a:pt x="2980132" y="349249"/>
                </a:lnTo>
                <a:lnTo>
                  <a:pt x="2929159" y="342899"/>
                </a:lnTo>
                <a:lnTo>
                  <a:pt x="2877949" y="335279"/>
                </a:lnTo>
                <a:lnTo>
                  <a:pt x="2826538" y="330199"/>
                </a:lnTo>
                <a:lnTo>
                  <a:pt x="2774959" y="323849"/>
                </a:lnTo>
                <a:lnTo>
                  <a:pt x="2671432" y="313689"/>
                </a:lnTo>
                <a:lnTo>
                  <a:pt x="2463841" y="298449"/>
                </a:lnTo>
                <a:lnTo>
                  <a:pt x="2412028" y="295909"/>
                </a:lnTo>
                <a:lnTo>
                  <a:pt x="2360317" y="292099"/>
                </a:lnTo>
                <a:lnTo>
                  <a:pt x="2107922" y="279399"/>
                </a:lnTo>
                <a:lnTo>
                  <a:pt x="2057695" y="278129"/>
                </a:lnTo>
                <a:lnTo>
                  <a:pt x="2007462" y="275589"/>
                </a:lnTo>
                <a:lnTo>
                  <a:pt x="1906981" y="273049"/>
                </a:lnTo>
                <a:lnTo>
                  <a:pt x="1856736" y="270509"/>
                </a:lnTo>
                <a:lnTo>
                  <a:pt x="1605511" y="262889"/>
                </a:lnTo>
                <a:lnTo>
                  <a:pt x="1555275" y="260349"/>
                </a:lnTo>
                <a:lnTo>
                  <a:pt x="1056376" y="247649"/>
                </a:lnTo>
                <a:lnTo>
                  <a:pt x="857225" y="237489"/>
                </a:lnTo>
                <a:lnTo>
                  <a:pt x="755585" y="229869"/>
                </a:lnTo>
                <a:lnTo>
                  <a:pt x="703389" y="228599"/>
                </a:lnTo>
                <a:lnTo>
                  <a:pt x="598749" y="228599"/>
                </a:lnTo>
                <a:lnTo>
                  <a:pt x="546514" y="227329"/>
                </a:lnTo>
                <a:lnTo>
                  <a:pt x="494473" y="224789"/>
                </a:lnTo>
                <a:lnTo>
                  <a:pt x="442729" y="219709"/>
                </a:lnTo>
                <a:lnTo>
                  <a:pt x="287144" y="208279"/>
                </a:lnTo>
                <a:lnTo>
                  <a:pt x="235465" y="203199"/>
                </a:lnTo>
                <a:lnTo>
                  <a:pt x="185021" y="195579"/>
                </a:lnTo>
                <a:lnTo>
                  <a:pt x="134821" y="180339"/>
                </a:lnTo>
                <a:lnTo>
                  <a:pt x="107386" y="148589"/>
                </a:lnTo>
                <a:lnTo>
                  <a:pt x="117023" y="134619"/>
                </a:lnTo>
                <a:lnTo>
                  <a:pt x="134332" y="121919"/>
                </a:lnTo>
                <a:lnTo>
                  <a:pt x="154770" y="110489"/>
                </a:lnTo>
                <a:lnTo>
                  <a:pt x="173794" y="101599"/>
                </a:lnTo>
                <a:lnTo>
                  <a:pt x="198470" y="88899"/>
                </a:lnTo>
                <a:lnTo>
                  <a:pt x="222856" y="72389"/>
                </a:lnTo>
                <a:lnTo>
                  <a:pt x="236157" y="53339"/>
                </a:lnTo>
                <a:lnTo>
                  <a:pt x="227579" y="30479"/>
                </a:lnTo>
                <a:lnTo>
                  <a:pt x="215114" y="20319"/>
                </a:lnTo>
                <a:lnTo>
                  <a:pt x="200951" y="12699"/>
                </a:lnTo>
                <a:lnTo>
                  <a:pt x="185414" y="5079"/>
                </a:lnTo>
                <a:lnTo>
                  <a:pt x="168839" y="0"/>
                </a:lnTo>
                <a:close/>
              </a:path>
              <a:path w="7710170" h="1060450">
                <a:moveTo>
                  <a:pt x="4113994" y="554989"/>
                </a:moveTo>
                <a:lnTo>
                  <a:pt x="4113245" y="557529"/>
                </a:lnTo>
                <a:lnTo>
                  <a:pt x="4110007" y="558799"/>
                </a:lnTo>
                <a:lnTo>
                  <a:pt x="4164335" y="558799"/>
                </a:lnTo>
                <a:lnTo>
                  <a:pt x="4149359" y="557529"/>
                </a:lnTo>
                <a:lnTo>
                  <a:pt x="4113994" y="554989"/>
                </a:lnTo>
                <a:close/>
              </a:path>
              <a:path w="7710170" h="1060450">
                <a:moveTo>
                  <a:pt x="4417931" y="556259"/>
                </a:moveTo>
                <a:lnTo>
                  <a:pt x="4369697" y="557529"/>
                </a:lnTo>
                <a:lnTo>
                  <a:pt x="4321421" y="557529"/>
                </a:lnTo>
                <a:lnTo>
                  <a:pt x="4273126" y="558799"/>
                </a:lnTo>
                <a:lnTo>
                  <a:pt x="4523552" y="558799"/>
                </a:lnTo>
                <a:lnTo>
                  <a:pt x="4417931" y="556259"/>
                </a:lnTo>
                <a:close/>
              </a:path>
            </a:pathLst>
          </a:custGeom>
          <a:solidFill>
            <a:srgbClr val="E6DCC7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935173" y="3355326"/>
            <a:ext cx="7756830" cy="8890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991010" y="3357809"/>
            <a:ext cx="7701280" cy="707390"/>
          </a:xfrm>
          <a:custGeom>
            <a:avLst/>
            <a:gdLst/>
            <a:ahLst/>
            <a:cxnLst/>
            <a:rect l="l" t="t" r="r" b="b"/>
            <a:pathLst>
              <a:path w="7701280" h="707389">
                <a:moveTo>
                  <a:pt x="0" y="0"/>
                </a:moveTo>
                <a:lnTo>
                  <a:pt x="44748" y="22860"/>
                </a:lnTo>
                <a:lnTo>
                  <a:pt x="99825" y="33020"/>
                </a:lnTo>
                <a:lnTo>
                  <a:pt x="211480" y="45720"/>
                </a:lnTo>
                <a:lnTo>
                  <a:pt x="238919" y="52070"/>
                </a:lnTo>
                <a:lnTo>
                  <a:pt x="288793" y="72390"/>
                </a:lnTo>
                <a:lnTo>
                  <a:pt x="330536" y="105410"/>
                </a:lnTo>
                <a:lnTo>
                  <a:pt x="350672" y="124460"/>
                </a:lnTo>
                <a:lnTo>
                  <a:pt x="371865" y="142240"/>
                </a:lnTo>
                <a:lnTo>
                  <a:pt x="424496" y="171450"/>
                </a:lnTo>
                <a:lnTo>
                  <a:pt x="522274" y="190500"/>
                </a:lnTo>
                <a:lnTo>
                  <a:pt x="693813" y="210820"/>
                </a:lnTo>
                <a:lnTo>
                  <a:pt x="800817" y="220980"/>
                </a:lnTo>
                <a:lnTo>
                  <a:pt x="1015645" y="236220"/>
                </a:lnTo>
                <a:lnTo>
                  <a:pt x="1273362" y="248920"/>
                </a:lnTo>
                <a:lnTo>
                  <a:pt x="1375387" y="251460"/>
                </a:lnTo>
                <a:lnTo>
                  <a:pt x="1426413" y="254000"/>
                </a:lnTo>
                <a:lnTo>
                  <a:pt x="1630581" y="259080"/>
                </a:lnTo>
                <a:lnTo>
                  <a:pt x="1681635" y="259080"/>
                </a:lnTo>
                <a:lnTo>
                  <a:pt x="1936937" y="265430"/>
                </a:lnTo>
                <a:lnTo>
                  <a:pt x="1987997" y="265430"/>
                </a:lnTo>
                <a:lnTo>
                  <a:pt x="2294285" y="273050"/>
                </a:lnTo>
                <a:lnTo>
                  <a:pt x="2345313" y="275590"/>
                </a:lnTo>
                <a:lnTo>
                  <a:pt x="2447343" y="278130"/>
                </a:lnTo>
                <a:lnTo>
                  <a:pt x="2655122" y="288290"/>
                </a:lnTo>
                <a:lnTo>
                  <a:pt x="2760846" y="295910"/>
                </a:lnTo>
                <a:lnTo>
                  <a:pt x="2813706" y="298450"/>
                </a:lnTo>
                <a:lnTo>
                  <a:pt x="2866575" y="302260"/>
                </a:lnTo>
                <a:lnTo>
                  <a:pt x="2919463" y="304800"/>
                </a:lnTo>
                <a:lnTo>
                  <a:pt x="3068292" y="308610"/>
                </a:lnTo>
                <a:lnTo>
                  <a:pt x="3167392" y="313690"/>
                </a:lnTo>
                <a:lnTo>
                  <a:pt x="3216627" y="318770"/>
                </a:lnTo>
                <a:lnTo>
                  <a:pt x="3269549" y="328930"/>
                </a:lnTo>
                <a:lnTo>
                  <a:pt x="3318974" y="344170"/>
                </a:lnTo>
                <a:lnTo>
                  <a:pt x="3357714" y="368300"/>
                </a:lnTo>
                <a:lnTo>
                  <a:pt x="3380284" y="391160"/>
                </a:lnTo>
                <a:lnTo>
                  <a:pt x="3402166" y="411480"/>
                </a:lnTo>
                <a:lnTo>
                  <a:pt x="3460953" y="441960"/>
                </a:lnTo>
                <a:lnTo>
                  <a:pt x="3497943" y="452120"/>
                </a:lnTo>
                <a:lnTo>
                  <a:pt x="3535657" y="459740"/>
                </a:lnTo>
                <a:lnTo>
                  <a:pt x="3573910" y="466090"/>
                </a:lnTo>
                <a:lnTo>
                  <a:pt x="3612515" y="469900"/>
                </a:lnTo>
                <a:lnTo>
                  <a:pt x="3617925" y="471170"/>
                </a:lnTo>
                <a:lnTo>
                  <a:pt x="3619538" y="473710"/>
                </a:lnTo>
                <a:lnTo>
                  <a:pt x="3618610" y="476250"/>
                </a:lnTo>
                <a:lnTo>
                  <a:pt x="3793913" y="483870"/>
                </a:lnTo>
                <a:lnTo>
                  <a:pt x="3846653" y="485140"/>
                </a:lnTo>
                <a:lnTo>
                  <a:pt x="3951983" y="490220"/>
                </a:lnTo>
                <a:lnTo>
                  <a:pt x="4256808" y="513080"/>
                </a:lnTo>
                <a:lnTo>
                  <a:pt x="4307321" y="515620"/>
                </a:lnTo>
                <a:lnTo>
                  <a:pt x="4357844" y="519430"/>
                </a:lnTo>
                <a:lnTo>
                  <a:pt x="4408377" y="521970"/>
                </a:lnTo>
                <a:lnTo>
                  <a:pt x="4458918" y="525780"/>
                </a:lnTo>
                <a:lnTo>
                  <a:pt x="4914128" y="548640"/>
                </a:lnTo>
                <a:lnTo>
                  <a:pt x="5015352" y="552450"/>
                </a:lnTo>
                <a:lnTo>
                  <a:pt x="5620743" y="581660"/>
                </a:lnTo>
                <a:lnTo>
                  <a:pt x="5671050" y="585470"/>
                </a:lnTo>
                <a:lnTo>
                  <a:pt x="5721355" y="588010"/>
                </a:lnTo>
                <a:lnTo>
                  <a:pt x="5922570" y="600710"/>
                </a:lnTo>
                <a:lnTo>
                  <a:pt x="5972876" y="603250"/>
                </a:lnTo>
                <a:lnTo>
                  <a:pt x="6023184" y="607060"/>
                </a:lnTo>
                <a:lnTo>
                  <a:pt x="6123811" y="612140"/>
                </a:lnTo>
                <a:lnTo>
                  <a:pt x="6174130" y="615950"/>
                </a:lnTo>
                <a:lnTo>
                  <a:pt x="6375468" y="626110"/>
                </a:lnTo>
                <a:lnTo>
                  <a:pt x="6425821" y="627380"/>
                </a:lnTo>
                <a:lnTo>
                  <a:pt x="6526553" y="632460"/>
                </a:lnTo>
                <a:lnTo>
                  <a:pt x="6883857" y="641350"/>
                </a:lnTo>
                <a:lnTo>
                  <a:pt x="6936573" y="641350"/>
                </a:lnTo>
                <a:lnTo>
                  <a:pt x="6989284" y="643890"/>
                </a:lnTo>
                <a:lnTo>
                  <a:pt x="7041949" y="645160"/>
                </a:lnTo>
                <a:lnTo>
                  <a:pt x="7094526" y="647700"/>
                </a:lnTo>
                <a:lnTo>
                  <a:pt x="7196897" y="655320"/>
                </a:lnTo>
                <a:lnTo>
                  <a:pt x="7296383" y="665480"/>
                </a:lnTo>
                <a:lnTo>
                  <a:pt x="7346012" y="671830"/>
                </a:lnTo>
                <a:lnTo>
                  <a:pt x="7395610" y="676910"/>
                </a:lnTo>
                <a:lnTo>
                  <a:pt x="7494841" y="689610"/>
                </a:lnTo>
                <a:lnTo>
                  <a:pt x="7659746" y="704850"/>
                </a:lnTo>
                <a:lnTo>
                  <a:pt x="7700993" y="707390"/>
                </a:lnTo>
                <a:lnTo>
                  <a:pt x="7700993" y="661670"/>
                </a:lnTo>
                <a:lnTo>
                  <a:pt x="7664796" y="656590"/>
                </a:lnTo>
                <a:lnTo>
                  <a:pt x="7614655" y="648970"/>
                </a:lnTo>
                <a:lnTo>
                  <a:pt x="7564439" y="642620"/>
                </a:lnTo>
                <a:lnTo>
                  <a:pt x="7514152" y="637540"/>
                </a:lnTo>
                <a:lnTo>
                  <a:pt x="7463799" y="631190"/>
                </a:lnTo>
                <a:lnTo>
                  <a:pt x="7362914" y="621030"/>
                </a:lnTo>
                <a:lnTo>
                  <a:pt x="7312393" y="617220"/>
                </a:lnTo>
                <a:lnTo>
                  <a:pt x="7261825" y="612140"/>
                </a:lnTo>
                <a:lnTo>
                  <a:pt x="7059186" y="596900"/>
                </a:lnTo>
                <a:lnTo>
                  <a:pt x="7008459" y="594360"/>
                </a:lnTo>
                <a:lnTo>
                  <a:pt x="6957715" y="590550"/>
                </a:lnTo>
                <a:lnTo>
                  <a:pt x="6906958" y="588010"/>
                </a:lnTo>
                <a:lnTo>
                  <a:pt x="6855934" y="584200"/>
                </a:lnTo>
                <a:lnTo>
                  <a:pt x="6447676" y="563880"/>
                </a:lnTo>
                <a:lnTo>
                  <a:pt x="6396634" y="562610"/>
                </a:lnTo>
                <a:lnTo>
                  <a:pt x="6345589" y="560070"/>
                </a:lnTo>
                <a:lnTo>
                  <a:pt x="6294542" y="558800"/>
                </a:lnTo>
                <a:lnTo>
                  <a:pt x="6243492" y="556260"/>
                </a:lnTo>
                <a:lnTo>
                  <a:pt x="6192440" y="554990"/>
                </a:lnTo>
                <a:lnTo>
                  <a:pt x="6141384" y="552450"/>
                </a:lnTo>
                <a:lnTo>
                  <a:pt x="6090326" y="551180"/>
                </a:lnTo>
                <a:lnTo>
                  <a:pt x="6039264" y="548640"/>
                </a:lnTo>
                <a:lnTo>
                  <a:pt x="5886061" y="544830"/>
                </a:lnTo>
                <a:lnTo>
                  <a:pt x="5067853" y="519430"/>
                </a:lnTo>
                <a:lnTo>
                  <a:pt x="5016564" y="516890"/>
                </a:lnTo>
                <a:lnTo>
                  <a:pt x="4965273" y="515620"/>
                </a:lnTo>
                <a:lnTo>
                  <a:pt x="4913982" y="513080"/>
                </a:lnTo>
                <a:lnTo>
                  <a:pt x="4862695" y="511810"/>
                </a:lnTo>
                <a:lnTo>
                  <a:pt x="4811414" y="509270"/>
                </a:lnTo>
                <a:lnTo>
                  <a:pt x="4760144" y="508000"/>
                </a:lnTo>
                <a:lnTo>
                  <a:pt x="4606429" y="500380"/>
                </a:lnTo>
                <a:lnTo>
                  <a:pt x="4555233" y="499110"/>
                </a:lnTo>
                <a:lnTo>
                  <a:pt x="4504063" y="495300"/>
                </a:lnTo>
                <a:lnTo>
                  <a:pt x="4401969" y="490220"/>
                </a:lnTo>
                <a:lnTo>
                  <a:pt x="4351036" y="486410"/>
                </a:lnTo>
                <a:lnTo>
                  <a:pt x="4300131" y="483870"/>
                </a:lnTo>
                <a:lnTo>
                  <a:pt x="4198437" y="476250"/>
                </a:lnTo>
                <a:lnTo>
                  <a:pt x="4147663" y="471170"/>
                </a:lnTo>
                <a:lnTo>
                  <a:pt x="4096947" y="467360"/>
                </a:lnTo>
                <a:lnTo>
                  <a:pt x="3997845" y="457200"/>
                </a:lnTo>
                <a:lnTo>
                  <a:pt x="3949439" y="454660"/>
                </a:lnTo>
                <a:lnTo>
                  <a:pt x="3901028" y="450850"/>
                </a:lnTo>
                <a:lnTo>
                  <a:pt x="3852563" y="448310"/>
                </a:lnTo>
                <a:lnTo>
                  <a:pt x="3803995" y="447040"/>
                </a:lnTo>
                <a:lnTo>
                  <a:pt x="3755275" y="444500"/>
                </a:lnTo>
                <a:lnTo>
                  <a:pt x="3649501" y="436880"/>
                </a:lnTo>
                <a:lnTo>
                  <a:pt x="3596330" y="430530"/>
                </a:lnTo>
                <a:lnTo>
                  <a:pt x="3544203" y="422910"/>
                </a:lnTo>
                <a:lnTo>
                  <a:pt x="3494049" y="410210"/>
                </a:lnTo>
                <a:lnTo>
                  <a:pt x="3446978" y="389890"/>
                </a:lnTo>
                <a:lnTo>
                  <a:pt x="3409175" y="360680"/>
                </a:lnTo>
                <a:lnTo>
                  <a:pt x="3391930" y="341630"/>
                </a:lnTo>
                <a:lnTo>
                  <a:pt x="3383105" y="332740"/>
                </a:lnTo>
                <a:lnTo>
                  <a:pt x="3334815" y="303530"/>
                </a:lnTo>
                <a:lnTo>
                  <a:pt x="3289630" y="290830"/>
                </a:lnTo>
                <a:lnTo>
                  <a:pt x="3238981" y="280670"/>
                </a:lnTo>
                <a:lnTo>
                  <a:pt x="3187119" y="274320"/>
                </a:lnTo>
                <a:lnTo>
                  <a:pt x="3134435" y="270510"/>
                </a:lnTo>
                <a:lnTo>
                  <a:pt x="3081324" y="267970"/>
                </a:lnTo>
                <a:lnTo>
                  <a:pt x="2975388" y="265430"/>
                </a:lnTo>
                <a:lnTo>
                  <a:pt x="2770875" y="255270"/>
                </a:lnTo>
                <a:lnTo>
                  <a:pt x="2720051" y="251460"/>
                </a:lnTo>
                <a:lnTo>
                  <a:pt x="2669224" y="250190"/>
                </a:lnTo>
                <a:lnTo>
                  <a:pt x="2465424" y="240030"/>
                </a:lnTo>
                <a:lnTo>
                  <a:pt x="2414116" y="238760"/>
                </a:lnTo>
                <a:lnTo>
                  <a:pt x="2311498" y="233680"/>
                </a:lnTo>
                <a:lnTo>
                  <a:pt x="2260189" y="232410"/>
                </a:lnTo>
                <a:lnTo>
                  <a:pt x="2208879" y="229870"/>
                </a:lnTo>
                <a:lnTo>
                  <a:pt x="2157568" y="228600"/>
                </a:lnTo>
                <a:lnTo>
                  <a:pt x="2106256" y="226060"/>
                </a:lnTo>
                <a:lnTo>
                  <a:pt x="2003629" y="223520"/>
                </a:lnTo>
                <a:lnTo>
                  <a:pt x="1952313" y="220980"/>
                </a:lnTo>
                <a:lnTo>
                  <a:pt x="1900995" y="219710"/>
                </a:lnTo>
                <a:lnTo>
                  <a:pt x="1798354" y="215900"/>
                </a:lnTo>
                <a:lnTo>
                  <a:pt x="1496164" y="208280"/>
                </a:lnTo>
                <a:lnTo>
                  <a:pt x="1446284" y="208280"/>
                </a:lnTo>
                <a:lnTo>
                  <a:pt x="1396407" y="207010"/>
                </a:lnTo>
                <a:lnTo>
                  <a:pt x="1346532" y="207010"/>
                </a:lnTo>
                <a:lnTo>
                  <a:pt x="1196918" y="205740"/>
                </a:lnTo>
                <a:lnTo>
                  <a:pt x="1147050" y="204470"/>
                </a:lnTo>
                <a:lnTo>
                  <a:pt x="1097184" y="204470"/>
                </a:lnTo>
                <a:lnTo>
                  <a:pt x="789852" y="196850"/>
                </a:lnTo>
                <a:lnTo>
                  <a:pt x="735878" y="193040"/>
                </a:lnTo>
                <a:lnTo>
                  <a:pt x="681982" y="190500"/>
                </a:lnTo>
                <a:lnTo>
                  <a:pt x="574724" y="180340"/>
                </a:lnTo>
                <a:lnTo>
                  <a:pt x="484652" y="167640"/>
                </a:lnTo>
                <a:lnTo>
                  <a:pt x="421200" y="143510"/>
                </a:lnTo>
                <a:lnTo>
                  <a:pt x="381022" y="85090"/>
                </a:lnTo>
                <a:lnTo>
                  <a:pt x="351635" y="59690"/>
                </a:lnTo>
                <a:lnTo>
                  <a:pt x="315509" y="41910"/>
                </a:lnTo>
                <a:lnTo>
                  <a:pt x="274027" y="27940"/>
                </a:lnTo>
                <a:lnTo>
                  <a:pt x="228574" y="19050"/>
                </a:lnTo>
                <a:lnTo>
                  <a:pt x="82219" y="3810"/>
                </a:lnTo>
                <a:lnTo>
                  <a:pt x="41071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939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981999" y="3523262"/>
            <a:ext cx="164505" cy="114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139676" y="2178862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794" y="0"/>
                </a:lnTo>
              </a:path>
            </a:pathLst>
          </a:custGeom>
          <a:ln w="13144">
            <a:solidFill>
              <a:srgbClr val="E8E8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995111" y="2001539"/>
            <a:ext cx="661670" cy="867410"/>
          </a:xfrm>
          <a:custGeom>
            <a:avLst/>
            <a:gdLst/>
            <a:ahLst/>
            <a:cxnLst/>
            <a:rect l="l" t="t" r="r" b="b"/>
            <a:pathLst>
              <a:path w="661670" h="867410">
                <a:moveTo>
                  <a:pt x="548513" y="0"/>
                </a:moveTo>
                <a:lnTo>
                  <a:pt x="535491" y="578"/>
                </a:lnTo>
                <a:lnTo>
                  <a:pt x="523983" y="6619"/>
                </a:lnTo>
                <a:lnTo>
                  <a:pt x="516209" y="15666"/>
                </a:lnTo>
                <a:lnTo>
                  <a:pt x="514388" y="25260"/>
                </a:lnTo>
                <a:lnTo>
                  <a:pt x="518350" y="38271"/>
                </a:lnTo>
                <a:lnTo>
                  <a:pt x="523721" y="51007"/>
                </a:lnTo>
                <a:lnTo>
                  <a:pt x="529242" y="63770"/>
                </a:lnTo>
                <a:lnTo>
                  <a:pt x="533654" y="76860"/>
                </a:lnTo>
                <a:lnTo>
                  <a:pt x="534497" y="84510"/>
                </a:lnTo>
                <a:lnTo>
                  <a:pt x="533722" y="92429"/>
                </a:lnTo>
                <a:lnTo>
                  <a:pt x="531859" y="100525"/>
                </a:lnTo>
                <a:lnTo>
                  <a:pt x="529437" y="108712"/>
                </a:lnTo>
                <a:lnTo>
                  <a:pt x="524516" y="113560"/>
                </a:lnTo>
                <a:lnTo>
                  <a:pt x="520355" y="118822"/>
                </a:lnTo>
                <a:lnTo>
                  <a:pt x="503320" y="176452"/>
                </a:lnTo>
                <a:lnTo>
                  <a:pt x="502744" y="201914"/>
                </a:lnTo>
                <a:lnTo>
                  <a:pt x="504939" y="227457"/>
                </a:lnTo>
                <a:lnTo>
                  <a:pt x="489186" y="250394"/>
                </a:lnTo>
                <a:lnTo>
                  <a:pt x="476661" y="271895"/>
                </a:lnTo>
                <a:lnTo>
                  <a:pt x="470972" y="294999"/>
                </a:lnTo>
                <a:lnTo>
                  <a:pt x="477919" y="335461"/>
                </a:lnTo>
                <a:lnTo>
                  <a:pt x="477080" y="349178"/>
                </a:lnTo>
                <a:lnTo>
                  <a:pt x="475106" y="363055"/>
                </a:lnTo>
                <a:lnTo>
                  <a:pt x="473888" y="376250"/>
                </a:lnTo>
                <a:lnTo>
                  <a:pt x="472560" y="384056"/>
                </a:lnTo>
                <a:lnTo>
                  <a:pt x="470044" y="391717"/>
                </a:lnTo>
                <a:lnTo>
                  <a:pt x="468317" y="399651"/>
                </a:lnTo>
                <a:lnTo>
                  <a:pt x="469354" y="408279"/>
                </a:lnTo>
                <a:lnTo>
                  <a:pt x="470268" y="410857"/>
                </a:lnTo>
                <a:lnTo>
                  <a:pt x="471513" y="412788"/>
                </a:lnTo>
                <a:lnTo>
                  <a:pt x="473024" y="414604"/>
                </a:lnTo>
                <a:lnTo>
                  <a:pt x="467274" y="420823"/>
                </a:lnTo>
                <a:lnTo>
                  <a:pt x="461467" y="426961"/>
                </a:lnTo>
                <a:lnTo>
                  <a:pt x="455622" y="433042"/>
                </a:lnTo>
                <a:lnTo>
                  <a:pt x="428630" y="460813"/>
                </a:lnTo>
                <a:lnTo>
                  <a:pt x="408478" y="482981"/>
                </a:lnTo>
                <a:lnTo>
                  <a:pt x="391081" y="505748"/>
                </a:lnTo>
                <a:lnTo>
                  <a:pt x="378219" y="529272"/>
                </a:lnTo>
                <a:lnTo>
                  <a:pt x="376542" y="530313"/>
                </a:lnTo>
                <a:lnTo>
                  <a:pt x="375082" y="531495"/>
                </a:lnTo>
                <a:lnTo>
                  <a:pt x="373291" y="532345"/>
                </a:lnTo>
                <a:lnTo>
                  <a:pt x="369202" y="534339"/>
                </a:lnTo>
                <a:lnTo>
                  <a:pt x="365265" y="536867"/>
                </a:lnTo>
                <a:lnTo>
                  <a:pt x="361861" y="539496"/>
                </a:lnTo>
                <a:lnTo>
                  <a:pt x="342704" y="541280"/>
                </a:lnTo>
                <a:lnTo>
                  <a:pt x="302291" y="542976"/>
                </a:lnTo>
                <a:lnTo>
                  <a:pt x="263277" y="553152"/>
                </a:lnTo>
                <a:lnTo>
                  <a:pt x="230478" y="582722"/>
                </a:lnTo>
                <a:lnTo>
                  <a:pt x="225031" y="609697"/>
                </a:lnTo>
                <a:lnTo>
                  <a:pt x="225352" y="619171"/>
                </a:lnTo>
                <a:lnTo>
                  <a:pt x="226030" y="628656"/>
                </a:lnTo>
                <a:lnTo>
                  <a:pt x="227089" y="638352"/>
                </a:lnTo>
                <a:lnTo>
                  <a:pt x="227774" y="658285"/>
                </a:lnTo>
                <a:lnTo>
                  <a:pt x="224303" y="675297"/>
                </a:lnTo>
                <a:lnTo>
                  <a:pt x="217014" y="690155"/>
                </a:lnTo>
                <a:lnTo>
                  <a:pt x="206248" y="703630"/>
                </a:lnTo>
                <a:lnTo>
                  <a:pt x="198784" y="708421"/>
                </a:lnTo>
                <a:lnTo>
                  <a:pt x="191511" y="713351"/>
                </a:lnTo>
                <a:lnTo>
                  <a:pt x="184251" y="718516"/>
                </a:lnTo>
                <a:lnTo>
                  <a:pt x="176822" y="724014"/>
                </a:lnTo>
                <a:lnTo>
                  <a:pt x="136631" y="754490"/>
                </a:lnTo>
                <a:lnTo>
                  <a:pt x="95226" y="784026"/>
                </a:lnTo>
                <a:lnTo>
                  <a:pt x="52548" y="812598"/>
                </a:lnTo>
                <a:lnTo>
                  <a:pt x="8534" y="840181"/>
                </a:lnTo>
                <a:lnTo>
                  <a:pt x="0" y="850838"/>
                </a:lnTo>
                <a:lnTo>
                  <a:pt x="3140" y="861194"/>
                </a:lnTo>
                <a:lnTo>
                  <a:pt x="14524" y="867086"/>
                </a:lnTo>
                <a:lnTo>
                  <a:pt x="30721" y="864349"/>
                </a:lnTo>
                <a:lnTo>
                  <a:pt x="38718" y="860360"/>
                </a:lnTo>
                <a:lnTo>
                  <a:pt x="46453" y="856137"/>
                </a:lnTo>
                <a:lnTo>
                  <a:pt x="53946" y="851692"/>
                </a:lnTo>
                <a:lnTo>
                  <a:pt x="61214" y="847039"/>
                </a:lnTo>
                <a:lnTo>
                  <a:pt x="81229" y="837583"/>
                </a:lnTo>
                <a:lnTo>
                  <a:pt x="121898" y="819001"/>
                </a:lnTo>
                <a:lnTo>
                  <a:pt x="158091" y="797452"/>
                </a:lnTo>
                <a:lnTo>
                  <a:pt x="181813" y="780805"/>
                </a:lnTo>
                <a:lnTo>
                  <a:pt x="206211" y="766601"/>
                </a:lnTo>
                <a:lnTo>
                  <a:pt x="225311" y="762330"/>
                </a:lnTo>
                <a:lnTo>
                  <a:pt x="259830" y="761081"/>
                </a:lnTo>
                <a:lnTo>
                  <a:pt x="289457" y="745780"/>
                </a:lnTo>
                <a:lnTo>
                  <a:pt x="312738" y="723380"/>
                </a:lnTo>
                <a:lnTo>
                  <a:pt x="328219" y="700836"/>
                </a:lnTo>
                <a:lnTo>
                  <a:pt x="351273" y="678101"/>
                </a:lnTo>
                <a:lnTo>
                  <a:pt x="383700" y="663144"/>
                </a:lnTo>
                <a:lnTo>
                  <a:pt x="417664" y="648485"/>
                </a:lnTo>
                <a:lnTo>
                  <a:pt x="445325" y="626643"/>
                </a:lnTo>
                <a:lnTo>
                  <a:pt x="451057" y="617457"/>
                </a:lnTo>
                <a:lnTo>
                  <a:pt x="454447" y="607934"/>
                </a:lnTo>
                <a:lnTo>
                  <a:pt x="456166" y="598095"/>
                </a:lnTo>
                <a:lnTo>
                  <a:pt x="456882" y="587959"/>
                </a:lnTo>
                <a:lnTo>
                  <a:pt x="461014" y="568828"/>
                </a:lnTo>
                <a:lnTo>
                  <a:pt x="470028" y="550964"/>
                </a:lnTo>
                <a:lnTo>
                  <a:pt x="493052" y="516407"/>
                </a:lnTo>
                <a:lnTo>
                  <a:pt x="495109" y="513054"/>
                </a:lnTo>
                <a:lnTo>
                  <a:pt x="495440" y="510032"/>
                </a:lnTo>
                <a:lnTo>
                  <a:pt x="494728" y="507580"/>
                </a:lnTo>
                <a:lnTo>
                  <a:pt x="526427" y="486680"/>
                </a:lnTo>
                <a:lnTo>
                  <a:pt x="558705" y="466166"/>
                </a:lnTo>
                <a:lnTo>
                  <a:pt x="609155" y="416407"/>
                </a:lnTo>
                <a:lnTo>
                  <a:pt x="616115" y="390474"/>
                </a:lnTo>
                <a:lnTo>
                  <a:pt x="634862" y="378727"/>
                </a:lnTo>
                <a:lnTo>
                  <a:pt x="647854" y="362753"/>
                </a:lnTo>
                <a:lnTo>
                  <a:pt x="655086" y="343393"/>
                </a:lnTo>
                <a:lnTo>
                  <a:pt x="656552" y="321487"/>
                </a:lnTo>
                <a:lnTo>
                  <a:pt x="657040" y="309000"/>
                </a:lnTo>
                <a:lnTo>
                  <a:pt x="658939" y="297983"/>
                </a:lnTo>
                <a:lnTo>
                  <a:pt x="660334" y="287408"/>
                </a:lnTo>
                <a:lnTo>
                  <a:pt x="659308" y="276250"/>
                </a:lnTo>
                <a:lnTo>
                  <a:pt x="660531" y="267473"/>
                </a:lnTo>
                <a:lnTo>
                  <a:pt x="661240" y="258500"/>
                </a:lnTo>
                <a:lnTo>
                  <a:pt x="661331" y="249334"/>
                </a:lnTo>
                <a:lnTo>
                  <a:pt x="660705" y="239979"/>
                </a:lnTo>
                <a:lnTo>
                  <a:pt x="652385" y="213384"/>
                </a:lnTo>
                <a:lnTo>
                  <a:pt x="636037" y="186663"/>
                </a:lnTo>
                <a:lnTo>
                  <a:pt x="597433" y="135966"/>
                </a:lnTo>
                <a:lnTo>
                  <a:pt x="595858" y="128778"/>
                </a:lnTo>
                <a:lnTo>
                  <a:pt x="592937" y="122224"/>
                </a:lnTo>
                <a:lnTo>
                  <a:pt x="588416" y="116484"/>
                </a:lnTo>
                <a:lnTo>
                  <a:pt x="588084" y="84162"/>
                </a:lnTo>
                <a:lnTo>
                  <a:pt x="589720" y="49417"/>
                </a:lnTo>
                <a:lnTo>
                  <a:pt x="580728" y="19084"/>
                </a:lnTo>
                <a:lnTo>
                  <a:pt x="548513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791498" y="1821588"/>
            <a:ext cx="560705" cy="610235"/>
          </a:xfrm>
          <a:custGeom>
            <a:avLst/>
            <a:gdLst/>
            <a:ahLst/>
            <a:cxnLst/>
            <a:rect l="l" t="t" r="r" b="b"/>
            <a:pathLst>
              <a:path w="560704" h="610235">
                <a:moveTo>
                  <a:pt x="282725" y="486536"/>
                </a:moveTo>
                <a:lnTo>
                  <a:pt x="223802" y="498128"/>
                </a:lnTo>
                <a:lnTo>
                  <a:pt x="176697" y="513398"/>
                </a:lnTo>
                <a:lnTo>
                  <a:pt x="114843" y="536286"/>
                </a:lnTo>
                <a:lnTo>
                  <a:pt x="76993" y="552314"/>
                </a:lnTo>
                <a:lnTo>
                  <a:pt x="40479" y="569873"/>
                </a:lnTo>
                <a:lnTo>
                  <a:pt x="5878" y="589127"/>
                </a:lnTo>
                <a:lnTo>
                  <a:pt x="0" y="602690"/>
                </a:lnTo>
                <a:lnTo>
                  <a:pt x="4333" y="608465"/>
                </a:lnTo>
                <a:lnTo>
                  <a:pt x="13866" y="609777"/>
                </a:lnTo>
                <a:lnTo>
                  <a:pt x="71142" y="600423"/>
                </a:lnTo>
                <a:lnTo>
                  <a:pt x="99836" y="596050"/>
                </a:lnTo>
                <a:lnTo>
                  <a:pt x="128941" y="592517"/>
                </a:lnTo>
                <a:lnTo>
                  <a:pt x="158690" y="590980"/>
                </a:lnTo>
                <a:lnTo>
                  <a:pt x="225727" y="590980"/>
                </a:lnTo>
                <a:lnTo>
                  <a:pt x="247826" y="589901"/>
                </a:lnTo>
                <a:lnTo>
                  <a:pt x="297672" y="582286"/>
                </a:lnTo>
                <a:lnTo>
                  <a:pt x="337975" y="568807"/>
                </a:lnTo>
                <a:lnTo>
                  <a:pt x="370961" y="547135"/>
                </a:lnTo>
                <a:lnTo>
                  <a:pt x="398854" y="514946"/>
                </a:lnTo>
                <a:lnTo>
                  <a:pt x="411967" y="499307"/>
                </a:lnTo>
                <a:lnTo>
                  <a:pt x="424137" y="488238"/>
                </a:lnTo>
                <a:lnTo>
                  <a:pt x="286434" y="488238"/>
                </a:lnTo>
                <a:lnTo>
                  <a:pt x="282725" y="486536"/>
                </a:lnTo>
                <a:close/>
              </a:path>
              <a:path w="560704" h="610235">
                <a:moveTo>
                  <a:pt x="225727" y="590980"/>
                </a:moveTo>
                <a:lnTo>
                  <a:pt x="158690" y="590980"/>
                </a:lnTo>
                <a:lnTo>
                  <a:pt x="218377" y="591339"/>
                </a:lnTo>
                <a:lnTo>
                  <a:pt x="225727" y="590980"/>
                </a:lnTo>
                <a:close/>
              </a:path>
              <a:path w="560704" h="610235">
                <a:moveTo>
                  <a:pt x="550804" y="0"/>
                </a:moveTo>
                <a:lnTo>
                  <a:pt x="542491" y="582"/>
                </a:lnTo>
                <a:lnTo>
                  <a:pt x="534492" y="4314"/>
                </a:lnTo>
                <a:lnTo>
                  <a:pt x="529677" y="9295"/>
                </a:lnTo>
                <a:lnTo>
                  <a:pt x="513952" y="26940"/>
                </a:lnTo>
                <a:lnTo>
                  <a:pt x="492739" y="40728"/>
                </a:lnTo>
                <a:lnTo>
                  <a:pt x="475688" y="56287"/>
                </a:lnTo>
                <a:lnTo>
                  <a:pt x="472451" y="79247"/>
                </a:lnTo>
                <a:lnTo>
                  <a:pt x="474878" y="102629"/>
                </a:lnTo>
                <a:lnTo>
                  <a:pt x="471490" y="125027"/>
                </a:lnTo>
                <a:lnTo>
                  <a:pt x="463880" y="147002"/>
                </a:lnTo>
                <a:lnTo>
                  <a:pt x="453642" y="169112"/>
                </a:lnTo>
                <a:lnTo>
                  <a:pt x="446127" y="188014"/>
                </a:lnTo>
                <a:lnTo>
                  <a:pt x="441223" y="207139"/>
                </a:lnTo>
                <a:lnTo>
                  <a:pt x="437360" y="226441"/>
                </a:lnTo>
                <a:lnTo>
                  <a:pt x="432966" y="245871"/>
                </a:lnTo>
                <a:lnTo>
                  <a:pt x="429566" y="262107"/>
                </a:lnTo>
                <a:lnTo>
                  <a:pt x="429183" y="276327"/>
                </a:lnTo>
                <a:lnTo>
                  <a:pt x="432232" y="290378"/>
                </a:lnTo>
                <a:lnTo>
                  <a:pt x="439126" y="306107"/>
                </a:lnTo>
                <a:lnTo>
                  <a:pt x="447361" y="318149"/>
                </a:lnTo>
                <a:lnTo>
                  <a:pt x="454925" y="327178"/>
                </a:lnTo>
                <a:lnTo>
                  <a:pt x="458935" y="336266"/>
                </a:lnTo>
                <a:lnTo>
                  <a:pt x="456512" y="348487"/>
                </a:lnTo>
                <a:lnTo>
                  <a:pt x="452961" y="357224"/>
                </a:lnTo>
                <a:lnTo>
                  <a:pt x="450838" y="365430"/>
                </a:lnTo>
                <a:lnTo>
                  <a:pt x="450540" y="373763"/>
                </a:lnTo>
                <a:lnTo>
                  <a:pt x="453758" y="388976"/>
                </a:lnTo>
                <a:lnTo>
                  <a:pt x="453858" y="395599"/>
                </a:lnTo>
                <a:lnTo>
                  <a:pt x="421115" y="426464"/>
                </a:lnTo>
                <a:lnTo>
                  <a:pt x="372650" y="441128"/>
                </a:lnTo>
                <a:lnTo>
                  <a:pt x="340867" y="452922"/>
                </a:lnTo>
                <a:lnTo>
                  <a:pt x="312050" y="468064"/>
                </a:lnTo>
                <a:lnTo>
                  <a:pt x="286434" y="488238"/>
                </a:lnTo>
                <a:lnTo>
                  <a:pt x="424137" y="488238"/>
                </a:lnTo>
                <a:lnTo>
                  <a:pt x="428312" y="484440"/>
                </a:lnTo>
                <a:lnTo>
                  <a:pt x="446056" y="469812"/>
                </a:lnTo>
                <a:lnTo>
                  <a:pt x="463370" y="454888"/>
                </a:lnTo>
                <a:lnTo>
                  <a:pt x="485076" y="454888"/>
                </a:lnTo>
                <a:lnTo>
                  <a:pt x="486370" y="454443"/>
                </a:lnTo>
                <a:lnTo>
                  <a:pt x="519266" y="437509"/>
                </a:lnTo>
                <a:lnTo>
                  <a:pt x="537440" y="415475"/>
                </a:lnTo>
                <a:lnTo>
                  <a:pt x="543902" y="388976"/>
                </a:lnTo>
                <a:lnTo>
                  <a:pt x="541666" y="358647"/>
                </a:lnTo>
                <a:lnTo>
                  <a:pt x="541512" y="353681"/>
                </a:lnTo>
                <a:lnTo>
                  <a:pt x="543331" y="350592"/>
                </a:lnTo>
                <a:lnTo>
                  <a:pt x="546772" y="345545"/>
                </a:lnTo>
                <a:lnTo>
                  <a:pt x="551483" y="334707"/>
                </a:lnTo>
                <a:lnTo>
                  <a:pt x="553335" y="320940"/>
                </a:lnTo>
                <a:lnTo>
                  <a:pt x="549397" y="309052"/>
                </a:lnTo>
                <a:lnTo>
                  <a:pt x="540710" y="298333"/>
                </a:lnTo>
                <a:lnTo>
                  <a:pt x="528318" y="288073"/>
                </a:lnTo>
                <a:lnTo>
                  <a:pt x="505649" y="259622"/>
                </a:lnTo>
                <a:lnTo>
                  <a:pt x="504166" y="227883"/>
                </a:lnTo>
                <a:lnTo>
                  <a:pt x="515947" y="194125"/>
                </a:lnTo>
                <a:lnTo>
                  <a:pt x="533069" y="159618"/>
                </a:lnTo>
                <a:lnTo>
                  <a:pt x="547610" y="125631"/>
                </a:lnTo>
                <a:lnTo>
                  <a:pt x="551648" y="93433"/>
                </a:lnTo>
                <a:lnTo>
                  <a:pt x="547790" y="77352"/>
                </a:lnTo>
                <a:lnTo>
                  <a:pt x="543567" y="63285"/>
                </a:lnTo>
                <a:lnTo>
                  <a:pt x="543465" y="49943"/>
                </a:lnTo>
                <a:lnTo>
                  <a:pt x="551965" y="36042"/>
                </a:lnTo>
                <a:lnTo>
                  <a:pt x="558206" y="27913"/>
                </a:lnTo>
                <a:lnTo>
                  <a:pt x="560560" y="20441"/>
                </a:lnTo>
                <a:lnTo>
                  <a:pt x="559766" y="12876"/>
                </a:lnTo>
                <a:lnTo>
                  <a:pt x="556563" y="4469"/>
                </a:lnTo>
                <a:lnTo>
                  <a:pt x="550804" y="0"/>
                </a:lnTo>
                <a:close/>
              </a:path>
              <a:path w="560704" h="610235">
                <a:moveTo>
                  <a:pt x="485076" y="454888"/>
                </a:moveTo>
                <a:lnTo>
                  <a:pt x="463370" y="454888"/>
                </a:lnTo>
                <a:lnTo>
                  <a:pt x="470977" y="456742"/>
                </a:lnTo>
                <a:lnTo>
                  <a:pt x="479677" y="456742"/>
                </a:lnTo>
                <a:lnTo>
                  <a:pt x="485076" y="454888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319767" y="2483829"/>
            <a:ext cx="217028" cy="1031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43978" y="2281307"/>
            <a:ext cx="488315" cy="337820"/>
          </a:xfrm>
          <a:custGeom>
            <a:avLst/>
            <a:gdLst/>
            <a:ahLst/>
            <a:cxnLst/>
            <a:rect l="l" t="t" r="r" b="b"/>
            <a:pathLst>
              <a:path w="488314" h="337819">
                <a:moveTo>
                  <a:pt x="293970" y="94576"/>
                </a:moveTo>
                <a:lnTo>
                  <a:pt x="233922" y="108408"/>
                </a:lnTo>
                <a:lnTo>
                  <a:pt x="187185" y="126063"/>
                </a:lnTo>
                <a:lnTo>
                  <a:pt x="161859" y="134353"/>
                </a:lnTo>
                <a:lnTo>
                  <a:pt x="112979" y="150713"/>
                </a:lnTo>
                <a:lnTo>
                  <a:pt x="77716" y="186879"/>
                </a:lnTo>
                <a:lnTo>
                  <a:pt x="64218" y="230365"/>
                </a:lnTo>
                <a:lnTo>
                  <a:pt x="53124" y="252441"/>
                </a:lnTo>
                <a:lnTo>
                  <a:pt x="38488" y="270410"/>
                </a:lnTo>
                <a:lnTo>
                  <a:pt x="23156" y="287383"/>
                </a:lnTo>
                <a:lnTo>
                  <a:pt x="9527" y="304992"/>
                </a:lnTo>
                <a:lnTo>
                  <a:pt x="0" y="324869"/>
                </a:lnTo>
                <a:lnTo>
                  <a:pt x="1978" y="334333"/>
                </a:lnTo>
                <a:lnTo>
                  <a:pt x="12390" y="337212"/>
                </a:lnTo>
                <a:lnTo>
                  <a:pt x="25433" y="334983"/>
                </a:lnTo>
                <a:lnTo>
                  <a:pt x="35306" y="329123"/>
                </a:lnTo>
                <a:lnTo>
                  <a:pt x="49541" y="313432"/>
                </a:lnTo>
                <a:lnTo>
                  <a:pt x="63952" y="297997"/>
                </a:lnTo>
                <a:lnTo>
                  <a:pt x="78727" y="282784"/>
                </a:lnTo>
                <a:lnTo>
                  <a:pt x="94056" y="267757"/>
                </a:lnTo>
                <a:lnTo>
                  <a:pt x="108180" y="252419"/>
                </a:lnTo>
                <a:lnTo>
                  <a:pt x="122839" y="235618"/>
                </a:lnTo>
                <a:lnTo>
                  <a:pt x="139210" y="219910"/>
                </a:lnTo>
                <a:lnTo>
                  <a:pt x="158470" y="207851"/>
                </a:lnTo>
                <a:lnTo>
                  <a:pt x="235872" y="207851"/>
                </a:lnTo>
                <a:lnTo>
                  <a:pt x="245126" y="203408"/>
                </a:lnTo>
                <a:lnTo>
                  <a:pt x="280555" y="185169"/>
                </a:lnTo>
                <a:lnTo>
                  <a:pt x="297107" y="179543"/>
                </a:lnTo>
                <a:lnTo>
                  <a:pt x="316755" y="177025"/>
                </a:lnTo>
                <a:lnTo>
                  <a:pt x="336982" y="175978"/>
                </a:lnTo>
                <a:lnTo>
                  <a:pt x="355269" y="174768"/>
                </a:lnTo>
                <a:lnTo>
                  <a:pt x="394590" y="164997"/>
                </a:lnTo>
                <a:lnTo>
                  <a:pt x="428320" y="147120"/>
                </a:lnTo>
                <a:lnTo>
                  <a:pt x="445284" y="119383"/>
                </a:lnTo>
                <a:lnTo>
                  <a:pt x="301815" y="119383"/>
                </a:lnTo>
                <a:lnTo>
                  <a:pt x="303339" y="117160"/>
                </a:lnTo>
                <a:lnTo>
                  <a:pt x="304800" y="114862"/>
                </a:lnTo>
                <a:lnTo>
                  <a:pt x="306199" y="112726"/>
                </a:lnTo>
                <a:lnTo>
                  <a:pt x="307846" y="104140"/>
                </a:lnTo>
                <a:lnTo>
                  <a:pt x="303025" y="97871"/>
                </a:lnTo>
                <a:lnTo>
                  <a:pt x="293970" y="94576"/>
                </a:lnTo>
                <a:close/>
              </a:path>
              <a:path w="488314" h="337819">
                <a:moveTo>
                  <a:pt x="235872" y="207851"/>
                </a:moveTo>
                <a:lnTo>
                  <a:pt x="158470" y="207851"/>
                </a:lnTo>
                <a:lnTo>
                  <a:pt x="147553" y="215689"/>
                </a:lnTo>
                <a:lnTo>
                  <a:pt x="137355" y="224090"/>
                </a:lnTo>
                <a:lnTo>
                  <a:pt x="127925" y="233160"/>
                </a:lnTo>
                <a:lnTo>
                  <a:pt x="119316" y="243005"/>
                </a:lnTo>
                <a:lnTo>
                  <a:pt x="116924" y="250657"/>
                </a:lnTo>
                <a:lnTo>
                  <a:pt x="120472" y="257132"/>
                </a:lnTo>
                <a:lnTo>
                  <a:pt x="128181" y="260166"/>
                </a:lnTo>
                <a:lnTo>
                  <a:pt x="138277" y="257495"/>
                </a:lnTo>
                <a:lnTo>
                  <a:pt x="173278" y="238292"/>
                </a:lnTo>
                <a:lnTo>
                  <a:pt x="209130" y="220689"/>
                </a:lnTo>
                <a:lnTo>
                  <a:pt x="235872" y="207851"/>
                </a:lnTo>
                <a:close/>
              </a:path>
              <a:path w="488314" h="337819">
                <a:moveTo>
                  <a:pt x="458257" y="0"/>
                </a:moveTo>
                <a:lnTo>
                  <a:pt x="429372" y="22395"/>
                </a:lnTo>
                <a:lnTo>
                  <a:pt x="404772" y="53907"/>
                </a:lnTo>
                <a:lnTo>
                  <a:pt x="391236" y="74882"/>
                </a:lnTo>
                <a:lnTo>
                  <a:pt x="384137" y="87055"/>
                </a:lnTo>
                <a:lnTo>
                  <a:pt x="378148" y="95796"/>
                </a:lnTo>
                <a:lnTo>
                  <a:pt x="369740" y="102132"/>
                </a:lnTo>
                <a:lnTo>
                  <a:pt x="355384" y="107089"/>
                </a:lnTo>
                <a:lnTo>
                  <a:pt x="342249" y="110001"/>
                </a:lnTo>
                <a:lnTo>
                  <a:pt x="328591" y="112741"/>
                </a:lnTo>
                <a:lnTo>
                  <a:pt x="315036" y="115706"/>
                </a:lnTo>
                <a:lnTo>
                  <a:pt x="301815" y="119383"/>
                </a:lnTo>
                <a:lnTo>
                  <a:pt x="445284" y="119383"/>
                </a:lnTo>
                <a:lnTo>
                  <a:pt x="463175" y="77668"/>
                </a:lnTo>
                <a:lnTo>
                  <a:pt x="476297" y="35325"/>
                </a:lnTo>
                <a:lnTo>
                  <a:pt x="474827" y="15332"/>
                </a:lnTo>
                <a:lnTo>
                  <a:pt x="481270" y="15332"/>
                </a:lnTo>
                <a:lnTo>
                  <a:pt x="487997" y="10391"/>
                </a:lnTo>
                <a:lnTo>
                  <a:pt x="484644" y="6378"/>
                </a:lnTo>
                <a:lnTo>
                  <a:pt x="458257" y="0"/>
                </a:lnTo>
                <a:close/>
              </a:path>
              <a:path w="488314" h="337819">
                <a:moveTo>
                  <a:pt x="481270" y="15332"/>
                </a:moveTo>
                <a:lnTo>
                  <a:pt x="474827" y="15332"/>
                </a:lnTo>
                <a:lnTo>
                  <a:pt x="480060" y="16221"/>
                </a:lnTo>
                <a:lnTo>
                  <a:pt x="481270" y="15332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571342" y="2691123"/>
            <a:ext cx="144501" cy="1087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64395" y="2670649"/>
            <a:ext cx="822960" cy="496570"/>
          </a:xfrm>
          <a:custGeom>
            <a:avLst/>
            <a:gdLst/>
            <a:ahLst/>
            <a:cxnLst/>
            <a:rect l="l" t="t" r="r" b="b"/>
            <a:pathLst>
              <a:path w="822960" h="496569">
                <a:moveTo>
                  <a:pt x="568199" y="163921"/>
                </a:moveTo>
                <a:lnTo>
                  <a:pt x="499443" y="169751"/>
                </a:lnTo>
                <a:lnTo>
                  <a:pt x="444853" y="195742"/>
                </a:lnTo>
                <a:lnTo>
                  <a:pt x="415173" y="234592"/>
                </a:lnTo>
                <a:lnTo>
                  <a:pt x="403136" y="256146"/>
                </a:lnTo>
                <a:lnTo>
                  <a:pt x="394283" y="258958"/>
                </a:lnTo>
                <a:lnTo>
                  <a:pt x="353357" y="285172"/>
                </a:lnTo>
                <a:lnTo>
                  <a:pt x="330577" y="317231"/>
                </a:lnTo>
                <a:lnTo>
                  <a:pt x="318731" y="333959"/>
                </a:lnTo>
                <a:lnTo>
                  <a:pt x="314622" y="339690"/>
                </a:lnTo>
                <a:lnTo>
                  <a:pt x="311167" y="345649"/>
                </a:lnTo>
                <a:lnTo>
                  <a:pt x="308185" y="351761"/>
                </a:lnTo>
                <a:lnTo>
                  <a:pt x="305498" y="357949"/>
                </a:lnTo>
                <a:lnTo>
                  <a:pt x="303237" y="360159"/>
                </a:lnTo>
                <a:lnTo>
                  <a:pt x="289204" y="391020"/>
                </a:lnTo>
                <a:lnTo>
                  <a:pt x="275011" y="409415"/>
                </a:lnTo>
                <a:lnTo>
                  <a:pt x="234081" y="438804"/>
                </a:lnTo>
                <a:lnTo>
                  <a:pt x="173670" y="458524"/>
                </a:lnTo>
                <a:lnTo>
                  <a:pt x="102895" y="468308"/>
                </a:lnTo>
                <a:lnTo>
                  <a:pt x="69557" y="473519"/>
                </a:lnTo>
                <a:lnTo>
                  <a:pt x="51001" y="477719"/>
                </a:lnTo>
                <a:lnTo>
                  <a:pt x="33183" y="482965"/>
                </a:lnTo>
                <a:lnTo>
                  <a:pt x="16163" y="489225"/>
                </a:lnTo>
                <a:lnTo>
                  <a:pt x="0" y="496468"/>
                </a:lnTo>
                <a:lnTo>
                  <a:pt x="9540" y="493997"/>
                </a:lnTo>
                <a:lnTo>
                  <a:pt x="19315" y="491855"/>
                </a:lnTo>
                <a:lnTo>
                  <a:pt x="29287" y="490031"/>
                </a:lnTo>
                <a:lnTo>
                  <a:pt x="39420" y="488518"/>
                </a:lnTo>
                <a:lnTo>
                  <a:pt x="93288" y="484308"/>
                </a:lnTo>
                <a:lnTo>
                  <a:pt x="146499" y="481064"/>
                </a:lnTo>
                <a:lnTo>
                  <a:pt x="197574" y="472432"/>
                </a:lnTo>
                <a:lnTo>
                  <a:pt x="245033" y="452056"/>
                </a:lnTo>
                <a:lnTo>
                  <a:pt x="274578" y="432175"/>
                </a:lnTo>
                <a:lnTo>
                  <a:pt x="303247" y="411840"/>
                </a:lnTo>
                <a:lnTo>
                  <a:pt x="332816" y="392379"/>
                </a:lnTo>
                <a:lnTo>
                  <a:pt x="365061" y="375119"/>
                </a:lnTo>
                <a:lnTo>
                  <a:pt x="397546" y="360429"/>
                </a:lnTo>
                <a:lnTo>
                  <a:pt x="413451" y="352645"/>
                </a:lnTo>
                <a:lnTo>
                  <a:pt x="445840" y="331373"/>
                </a:lnTo>
                <a:lnTo>
                  <a:pt x="477799" y="285521"/>
                </a:lnTo>
                <a:lnTo>
                  <a:pt x="486057" y="270099"/>
                </a:lnTo>
                <a:lnTo>
                  <a:pt x="512621" y="238654"/>
                </a:lnTo>
                <a:lnTo>
                  <a:pt x="550122" y="225442"/>
                </a:lnTo>
                <a:lnTo>
                  <a:pt x="569912" y="223075"/>
                </a:lnTo>
                <a:lnTo>
                  <a:pt x="595146" y="217434"/>
                </a:lnTo>
                <a:lnTo>
                  <a:pt x="618358" y="208560"/>
                </a:lnTo>
                <a:lnTo>
                  <a:pt x="639162" y="196756"/>
                </a:lnTo>
                <a:lnTo>
                  <a:pt x="657174" y="182321"/>
                </a:lnTo>
                <a:lnTo>
                  <a:pt x="671468" y="165963"/>
                </a:lnTo>
                <a:lnTo>
                  <a:pt x="601065" y="165963"/>
                </a:lnTo>
                <a:lnTo>
                  <a:pt x="568199" y="163921"/>
                </a:lnTo>
                <a:close/>
              </a:path>
              <a:path w="822960" h="496569">
                <a:moveTo>
                  <a:pt x="822490" y="0"/>
                </a:moveTo>
                <a:lnTo>
                  <a:pt x="759131" y="26639"/>
                </a:lnTo>
                <a:lnTo>
                  <a:pt x="707440" y="63614"/>
                </a:lnTo>
                <a:lnTo>
                  <a:pt x="686606" y="89804"/>
                </a:lnTo>
                <a:lnTo>
                  <a:pt x="657353" y="124552"/>
                </a:lnTo>
                <a:lnTo>
                  <a:pt x="626550" y="154418"/>
                </a:lnTo>
                <a:lnTo>
                  <a:pt x="601065" y="165963"/>
                </a:lnTo>
                <a:lnTo>
                  <a:pt x="671468" y="165963"/>
                </a:lnTo>
                <a:lnTo>
                  <a:pt x="682649" y="153168"/>
                </a:lnTo>
                <a:lnTo>
                  <a:pt x="703270" y="122416"/>
                </a:lnTo>
                <a:lnTo>
                  <a:pt x="722912" y="91343"/>
                </a:lnTo>
                <a:lnTo>
                  <a:pt x="745451" y="61226"/>
                </a:lnTo>
                <a:lnTo>
                  <a:pt x="762123" y="44335"/>
                </a:lnTo>
                <a:lnTo>
                  <a:pt x="781032" y="28770"/>
                </a:lnTo>
                <a:lnTo>
                  <a:pt x="801410" y="14126"/>
                </a:lnTo>
                <a:lnTo>
                  <a:pt x="822490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284998" y="2329426"/>
            <a:ext cx="464820" cy="323850"/>
          </a:xfrm>
          <a:custGeom>
            <a:avLst/>
            <a:gdLst/>
            <a:ahLst/>
            <a:cxnLst/>
            <a:rect l="l" t="t" r="r" b="b"/>
            <a:pathLst>
              <a:path w="464820" h="323850">
                <a:moveTo>
                  <a:pt x="452518" y="294424"/>
                </a:moveTo>
                <a:lnTo>
                  <a:pt x="379793" y="294424"/>
                </a:lnTo>
                <a:lnTo>
                  <a:pt x="393743" y="307048"/>
                </a:lnTo>
                <a:lnTo>
                  <a:pt x="408879" y="317584"/>
                </a:lnTo>
                <a:lnTo>
                  <a:pt x="426820" y="323654"/>
                </a:lnTo>
                <a:lnTo>
                  <a:pt x="449186" y="322884"/>
                </a:lnTo>
                <a:lnTo>
                  <a:pt x="458274" y="318640"/>
                </a:lnTo>
                <a:lnTo>
                  <a:pt x="464124" y="311383"/>
                </a:lnTo>
                <a:lnTo>
                  <a:pt x="464702" y="303437"/>
                </a:lnTo>
                <a:lnTo>
                  <a:pt x="457974" y="297129"/>
                </a:lnTo>
                <a:lnTo>
                  <a:pt x="452518" y="294424"/>
                </a:lnTo>
                <a:close/>
              </a:path>
              <a:path w="464820" h="323850">
                <a:moveTo>
                  <a:pt x="9778" y="0"/>
                </a:moveTo>
                <a:lnTo>
                  <a:pt x="0" y="6604"/>
                </a:lnTo>
                <a:lnTo>
                  <a:pt x="2920" y="11036"/>
                </a:lnTo>
                <a:lnTo>
                  <a:pt x="23072" y="40520"/>
                </a:lnTo>
                <a:lnTo>
                  <a:pt x="68100" y="89869"/>
                </a:lnTo>
                <a:lnTo>
                  <a:pt x="98767" y="114274"/>
                </a:lnTo>
                <a:lnTo>
                  <a:pt x="133794" y="138331"/>
                </a:lnTo>
                <a:lnTo>
                  <a:pt x="169794" y="161102"/>
                </a:lnTo>
                <a:lnTo>
                  <a:pt x="206129" y="183526"/>
                </a:lnTo>
                <a:lnTo>
                  <a:pt x="242163" y="206540"/>
                </a:lnTo>
                <a:lnTo>
                  <a:pt x="258223" y="226119"/>
                </a:lnTo>
                <a:lnTo>
                  <a:pt x="274007" y="256203"/>
                </a:lnTo>
                <a:lnTo>
                  <a:pt x="291785" y="287434"/>
                </a:lnTo>
                <a:lnTo>
                  <a:pt x="313829" y="310453"/>
                </a:lnTo>
                <a:lnTo>
                  <a:pt x="342408" y="315902"/>
                </a:lnTo>
                <a:lnTo>
                  <a:pt x="379793" y="294424"/>
                </a:lnTo>
                <a:lnTo>
                  <a:pt x="452518" y="294424"/>
                </a:lnTo>
                <a:lnTo>
                  <a:pt x="438985" y="287714"/>
                </a:lnTo>
                <a:lnTo>
                  <a:pt x="422444" y="277060"/>
                </a:lnTo>
                <a:lnTo>
                  <a:pt x="406673" y="265743"/>
                </a:lnTo>
                <a:lnTo>
                  <a:pt x="389991" y="254342"/>
                </a:lnTo>
                <a:lnTo>
                  <a:pt x="380209" y="248250"/>
                </a:lnTo>
                <a:lnTo>
                  <a:pt x="361913" y="237222"/>
                </a:lnTo>
                <a:lnTo>
                  <a:pt x="353402" y="231787"/>
                </a:lnTo>
                <a:lnTo>
                  <a:pt x="353380" y="220398"/>
                </a:lnTo>
                <a:lnTo>
                  <a:pt x="353591" y="209740"/>
                </a:lnTo>
                <a:lnTo>
                  <a:pt x="353572" y="200530"/>
                </a:lnTo>
                <a:lnTo>
                  <a:pt x="321395" y="155744"/>
                </a:lnTo>
                <a:lnTo>
                  <a:pt x="273532" y="128778"/>
                </a:lnTo>
                <a:lnTo>
                  <a:pt x="239172" y="118896"/>
                </a:lnTo>
                <a:lnTo>
                  <a:pt x="206903" y="108615"/>
                </a:lnTo>
                <a:lnTo>
                  <a:pt x="176161" y="95979"/>
                </a:lnTo>
                <a:lnTo>
                  <a:pt x="146380" y="79032"/>
                </a:lnTo>
                <a:lnTo>
                  <a:pt x="113986" y="60142"/>
                </a:lnTo>
                <a:lnTo>
                  <a:pt x="78617" y="42435"/>
                </a:lnTo>
                <a:lnTo>
                  <a:pt x="44179" y="24287"/>
                </a:lnTo>
                <a:lnTo>
                  <a:pt x="14579" y="4076"/>
                </a:lnTo>
                <a:lnTo>
                  <a:pt x="9778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791402" y="2644974"/>
            <a:ext cx="589915" cy="306070"/>
          </a:xfrm>
          <a:custGeom>
            <a:avLst/>
            <a:gdLst/>
            <a:ahLst/>
            <a:cxnLst/>
            <a:rect l="l" t="t" r="r" b="b"/>
            <a:pathLst>
              <a:path w="589914" h="306069">
                <a:moveTo>
                  <a:pt x="488031" y="100594"/>
                </a:moveTo>
                <a:lnTo>
                  <a:pt x="216941" y="100594"/>
                </a:lnTo>
                <a:lnTo>
                  <a:pt x="236842" y="102084"/>
                </a:lnTo>
                <a:lnTo>
                  <a:pt x="257334" y="108405"/>
                </a:lnTo>
                <a:lnTo>
                  <a:pt x="276508" y="115556"/>
                </a:lnTo>
                <a:lnTo>
                  <a:pt x="296932" y="120572"/>
                </a:lnTo>
                <a:lnTo>
                  <a:pt x="317995" y="123910"/>
                </a:lnTo>
                <a:lnTo>
                  <a:pt x="339084" y="126033"/>
                </a:lnTo>
                <a:lnTo>
                  <a:pt x="369461" y="130020"/>
                </a:lnTo>
                <a:lnTo>
                  <a:pt x="389336" y="137651"/>
                </a:lnTo>
                <a:lnTo>
                  <a:pt x="401865" y="151491"/>
                </a:lnTo>
                <a:lnTo>
                  <a:pt x="410204" y="174102"/>
                </a:lnTo>
                <a:lnTo>
                  <a:pt x="414736" y="190363"/>
                </a:lnTo>
                <a:lnTo>
                  <a:pt x="419927" y="206479"/>
                </a:lnTo>
                <a:lnTo>
                  <a:pt x="449667" y="263938"/>
                </a:lnTo>
                <a:lnTo>
                  <a:pt x="504839" y="298556"/>
                </a:lnTo>
                <a:lnTo>
                  <a:pt x="540899" y="305636"/>
                </a:lnTo>
                <a:lnTo>
                  <a:pt x="564340" y="302379"/>
                </a:lnTo>
                <a:lnTo>
                  <a:pt x="581920" y="290852"/>
                </a:lnTo>
                <a:lnTo>
                  <a:pt x="589509" y="274730"/>
                </a:lnTo>
                <a:lnTo>
                  <a:pt x="582975" y="257693"/>
                </a:lnTo>
                <a:lnTo>
                  <a:pt x="558032" y="230960"/>
                </a:lnTo>
                <a:lnTo>
                  <a:pt x="536716" y="206168"/>
                </a:lnTo>
                <a:lnTo>
                  <a:pt x="519604" y="179621"/>
                </a:lnTo>
                <a:lnTo>
                  <a:pt x="507270" y="147623"/>
                </a:lnTo>
                <a:lnTo>
                  <a:pt x="498283" y="119479"/>
                </a:lnTo>
                <a:lnTo>
                  <a:pt x="488031" y="100594"/>
                </a:lnTo>
                <a:close/>
              </a:path>
              <a:path w="589914" h="306069">
                <a:moveTo>
                  <a:pt x="32088" y="0"/>
                </a:moveTo>
                <a:lnTo>
                  <a:pt x="9530" y="10797"/>
                </a:lnTo>
                <a:lnTo>
                  <a:pt x="0" y="28756"/>
                </a:lnTo>
                <a:lnTo>
                  <a:pt x="12745" y="46061"/>
                </a:lnTo>
                <a:lnTo>
                  <a:pt x="49619" y="64620"/>
                </a:lnTo>
                <a:lnTo>
                  <a:pt x="89665" y="81533"/>
                </a:lnTo>
                <a:lnTo>
                  <a:pt x="131745" y="94458"/>
                </a:lnTo>
                <a:lnTo>
                  <a:pt x="174720" y="101052"/>
                </a:lnTo>
                <a:lnTo>
                  <a:pt x="196583" y="101172"/>
                </a:lnTo>
                <a:lnTo>
                  <a:pt x="216941" y="100594"/>
                </a:lnTo>
                <a:lnTo>
                  <a:pt x="488031" y="100594"/>
                </a:lnTo>
                <a:lnTo>
                  <a:pt x="430321" y="59205"/>
                </a:lnTo>
                <a:lnTo>
                  <a:pt x="358731" y="52703"/>
                </a:lnTo>
                <a:lnTo>
                  <a:pt x="335425" y="49199"/>
                </a:lnTo>
                <a:lnTo>
                  <a:pt x="313277" y="42800"/>
                </a:lnTo>
                <a:lnTo>
                  <a:pt x="291301" y="35815"/>
                </a:lnTo>
                <a:lnTo>
                  <a:pt x="282546" y="33794"/>
                </a:lnTo>
                <a:lnTo>
                  <a:pt x="160659" y="33794"/>
                </a:lnTo>
                <a:lnTo>
                  <a:pt x="124192" y="28636"/>
                </a:lnTo>
                <a:lnTo>
                  <a:pt x="89627" y="18592"/>
                </a:lnTo>
                <a:lnTo>
                  <a:pt x="58426" y="4176"/>
                </a:lnTo>
                <a:lnTo>
                  <a:pt x="32088" y="0"/>
                </a:lnTo>
                <a:close/>
              </a:path>
              <a:path w="589914" h="306069">
                <a:moveTo>
                  <a:pt x="251233" y="29249"/>
                </a:moveTo>
                <a:lnTo>
                  <a:pt x="233044" y="30000"/>
                </a:lnTo>
                <a:lnTo>
                  <a:pt x="197568" y="33551"/>
                </a:lnTo>
                <a:lnTo>
                  <a:pt x="160659" y="33794"/>
                </a:lnTo>
                <a:lnTo>
                  <a:pt x="282546" y="33794"/>
                </a:lnTo>
                <a:lnTo>
                  <a:pt x="268510" y="30554"/>
                </a:lnTo>
                <a:lnTo>
                  <a:pt x="251233" y="29249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109586" y="3025886"/>
            <a:ext cx="661670" cy="238760"/>
          </a:xfrm>
          <a:custGeom>
            <a:avLst/>
            <a:gdLst/>
            <a:ahLst/>
            <a:cxnLst/>
            <a:rect l="l" t="t" r="r" b="b"/>
            <a:pathLst>
              <a:path w="661670" h="238760">
                <a:moveTo>
                  <a:pt x="8115" y="8128"/>
                </a:moveTo>
                <a:lnTo>
                  <a:pt x="0" y="16624"/>
                </a:lnTo>
                <a:lnTo>
                  <a:pt x="7454" y="18834"/>
                </a:lnTo>
                <a:lnTo>
                  <a:pt x="24266" y="23088"/>
                </a:lnTo>
                <a:lnTo>
                  <a:pt x="40303" y="26077"/>
                </a:lnTo>
                <a:lnTo>
                  <a:pt x="56721" y="27997"/>
                </a:lnTo>
                <a:lnTo>
                  <a:pt x="74676" y="29044"/>
                </a:lnTo>
                <a:lnTo>
                  <a:pt x="115620" y="34572"/>
                </a:lnTo>
                <a:lnTo>
                  <a:pt x="147027" y="47023"/>
                </a:lnTo>
                <a:lnTo>
                  <a:pt x="173806" y="64886"/>
                </a:lnTo>
                <a:lnTo>
                  <a:pt x="215238" y="98163"/>
                </a:lnTo>
                <a:lnTo>
                  <a:pt x="230403" y="109547"/>
                </a:lnTo>
                <a:lnTo>
                  <a:pt x="246711" y="119820"/>
                </a:lnTo>
                <a:lnTo>
                  <a:pt x="264515" y="128003"/>
                </a:lnTo>
                <a:lnTo>
                  <a:pt x="286006" y="133321"/>
                </a:lnTo>
                <a:lnTo>
                  <a:pt x="305998" y="135964"/>
                </a:lnTo>
                <a:lnTo>
                  <a:pt x="325349" y="140253"/>
                </a:lnTo>
                <a:lnTo>
                  <a:pt x="344919" y="150507"/>
                </a:lnTo>
                <a:lnTo>
                  <a:pt x="354239" y="156540"/>
                </a:lnTo>
                <a:lnTo>
                  <a:pt x="363339" y="160678"/>
                </a:lnTo>
                <a:lnTo>
                  <a:pt x="373217" y="163614"/>
                </a:lnTo>
                <a:lnTo>
                  <a:pt x="406905" y="170789"/>
                </a:lnTo>
                <a:lnTo>
                  <a:pt x="426156" y="176844"/>
                </a:lnTo>
                <a:lnTo>
                  <a:pt x="444257" y="184827"/>
                </a:lnTo>
                <a:lnTo>
                  <a:pt x="462838" y="195364"/>
                </a:lnTo>
                <a:lnTo>
                  <a:pt x="504469" y="214269"/>
                </a:lnTo>
                <a:lnTo>
                  <a:pt x="549511" y="224745"/>
                </a:lnTo>
                <a:lnTo>
                  <a:pt x="644042" y="238201"/>
                </a:lnTo>
                <a:lnTo>
                  <a:pt x="652584" y="236911"/>
                </a:lnTo>
                <a:lnTo>
                  <a:pt x="659255" y="231703"/>
                </a:lnTo>
                <a:lnTo>
                  <a:pt x="661371" y="225226"/>
                </a:lnTo>
                <a:lnTo>
                  <a:pt x="656247" y="220129"/>
                </a:lnTo>
                <a:lnTo>
                  <a:pt x="640749" y="215232"/>
                </a:lnTo>
                <a:lnTo>
                  <a:pt x="625944" y="212024"/>
                </a:lnTo>
                <a:lnTo>
                  <a:pt x="610644" y="210043"/>
                </a:lnTo>
                <a:lnTo>
                  <a:pt x="593661" y="208826"/>
                </a:lnTo>
                <a:lnTo>
                  <a:pt x="567023" y="201450"/>
                </a:lnTo>
                <a:lnTo>
                  <a:pt x="535932" y="185777"/>
                </a:lnTo>
                <a:lnTo>
                  <a:pt x="504980" y="168029"/>
                </a:lnTo>
                <a:lnTo>
                  <a:pt x="478764" y="154432"/>
                </a:lnTo>
                <a:lnTo>
                  <a:pt x="465299" y="147622"/>
                </a:lnTo>
                <a:lnTo>
                  <a:pt x="440459" y="132273"/>
                </a:lnTo>
                <a:lnTo>
                  <a:pt x="427151" y="125285"/>
                </a:lnTo>
                <a:lnTo>
                  <a:pt x="411725" y="115427"/>
                </a:lnTo>
                <a:lnTo>
                  <a:pt x="399988" y="103620"/>
                </a:lnTo>
                <a:lnTo>
                  <a:pt x="388605" y="91711"/>
                </a:lnTo>
                <a:lnTo>
                  <a:pt x="374243" y="81546"/>
                </a:lnTo>
                <a:lnTo>
                  <a:pt x="355183" y="76159"/>
                </a:lnTo>
                <a:lnTo>
                  <a:pt x="331235" y="73394"/>
                </a:lnTo>
                <a:lnTo>
                  <a:pt x="308867" y="71204"/>
                </a:lnTo>
                <a:lnTo>
                  <a:pt x="294551" y="67538"/>
                </a:lnTo>
                <a:lnTo>
                  <a:pt x="252512" y="44040"/>
                </a:lnTo>
                <a:lnTo>
                  <a:pt x="208368" y="22771"/>
                </a:lnTo>
                <a:lnTo>
                  <a:pt x="174701" y="9040"/>
                </a:lnTo>
                <a:lnTo>
                  <a:pt x="45329" y="9040"/>
                </a:lnTo>
                <a:lnTo>
                  <a:pt x="14211" y="8851"/>
                </a:lnTo>
                <a:lnTo>
                  <a:pt x="8115" y="8128"/>
                </a:lnTo>
                <a:close/>
              </a:path>
              <a:path w="661670" h="238760">
                <a:moveTo>
                  <a:pt x="134670" y="0"/>
                </a:moveTo>
                <a:lnTo>
                  <a:pt x="104802" y="40"/>
                </a:lnTo>
                <a:lnTo>
                  <a:pt x="45329" y="9040"/>
                </a:lnTo>
                <a:lnTo>
                  <a:pt x="174701" y="9040"/>
                </a:lnTo>
                <a:lnTo>
                  <a:pt x="172872" y="8366"/>
                </a:lnTo>
                <a:lnTo>
                  <a:pt x="154801" y="3465"/>
                </a:lnTo>
                <a:lnTo>
                  <a:pt x="134670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992111" y="3002979"/>
            <a:ext cx="443230" cy="137160"/>
          </a:xfrm>
          <a:custGeom>
            <a:avLst/>
            <a:gdLst/>
            <a:ahLst/>
            <a:cxnLst/>
            <a:rect l="l" t="t" r="r" b="b"/>
            <a:pathLst>
              <a:path w="443229" h="137160">
                <a:moveTo>
                  <a:pt x="18743" y="0"/>
                </a:moveTo>
                <a:lnTo>
                  <a:pt x="10752" y="124"/>
                </a:lnTo>
                <a:lnTo>
                  <a:pt x="3593" y="3665"/>
                </a:lnTo>
                <a:lnTo>
                  <a:pt x="0" y="9056"/>
                </a:lnTo>
                <a:lnTo>
                  <a:pt x="2703" y="14731"/>
                </a:lnTo>
                <a:lnTo>
                  <a:pt x="24084" y="29200"/>
                </a:lnTo>
                <a:lnTo>
                  <a:pt x="69022" y="55603"/>
                </a:lnTo>
                <a:lnTo>
                  <a:pt x="90003" y="70307"/>
                </a:lnTo>
                <a:lnTo>
                  <a:pt x="133568" y="95915"/>
                </a:lnTo>
                <a:lnTo>
                  <a:pt x="185583" y="109969"/>
                </a:lnTo>
                <a:lnTo>
                  <a:pt x="215480" y="115633"/>
                </a:lnTo>
                <a:lnTo>
                  <a:pt x="274664" y="128485"/>
                </a:lnTo>
                <a:lnTo>
                  <a:pt x="304468" y="134378"/>
                </a:lnTo>
                <a:lnTo>
                  <a:pt x="335483" y="136791"/>
                </a:lnTo>
                <a:lnTo>
                  <a:pt x="369090" y="134786"/>
                </a:lnTo>
                <a:lnTo>
                  <a:pt x="402485" y="130326"/>
                </a:lnTo>
                <a:lnTo>
                  <a:pt x="432865" y="125374"/>
                </a:lnTo>
                <a:lnTo>
                  <a:pt x="439327" y="122159"/>
                </a:lnTo>
                <a:lnTo>
                  <a:pt x="442756" y="116898"/>
                </a:lnTo>
                <a:lnTo>
                  <a:pt x="442131" y="113827"/>
                </a:lnTo>
                <a:lnTo>
                  <a:pt x="386784" y="113827"/>
                </a:lnTo>
                <a:lnTo>
                  <a:pt x="338768" y="109417"/>
                </a:lnTo>
                <a:lnTo>
                  <a:pt x="291201" y="99313"/>
                </a:lnTo>
                <a:lnTo>
                  <a:pt x="244147" y="84961"/>
                </a:lnTo>
                <a:lnTo>
                  <a:pt x="197668" y="67803"/>
                </a:lnTo>
                <a:lnTo>
                  <a:pt x="106682" y="30848"/>
                </a:lnTo>
                <a:lnTo>
                  <a:pt x="62301" y="13938"/>
                </a:lnTo>
                <a:lnTo>
                  <a:pt x="18743" y="0"/>
                </a:lnTo>
                <a:close/>
              </a:path>
              <a:path w="443229" h="137160">
                <a:moveTo>
                  <a:pt x="435189" y="111099"/>
                </a:moveTo>
                <a:lnTo>
                  <a:pt x="386784" y="113827"/>
                </a:lnTo>
                <a:lnTo>
                  <a:pt x="442131" y="113827"/>
                </a:lnTo>
                <a:lnTo>
                  <a:pt x="441821" y="112306"/>
                </a:lnTo>
                <a:lnTo>
                  <a:pt x="435189" y="111099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052936" y="2087741"/>
            <a:ext cx="977265" cy="270510"/>
          </a:xfrm>
          <a:custGeom>
            <a:avLst/>
            <a:gdLst/>
            <a:ahLst/>
            <a:cxnLst/>
            <a:rect l="l" t="t" r="r" b="b"/>
            <a:pathLst>
              <a:path w="977264" h="270510">
                <a:moveTo>
                  <a:pt x="976294" y="224884"/>
                </a:moveTo>
                <a:lnTo>
                  <a:pt x="641291" y="224884"/>
                </a:lnTo>
                <a:lnTo>
                  <a:pt x="685612" y="228136"/>
                </a:lnTo>
                <a:lnTo>
                  <a:pt x="734798" y="240532"/>
                </a:lnTo>
                <a:lnTo>
                  <a:pt x="784055" y="255665"/>
                </a:lnTo>
                <a:lnTo>
                  <a:pt x="828590" y="267125"/>
                </a:lnTo>
                <a:lnTo>
                  <a:pt x="862253" y="270459"/>
                </a:lnTo>
                <a:lnTo>
                  <a:pt x="895102" y="268549"/>
                </a:lnTo>
                <a:lnTo>
                  <a:pt x="926972" y="262154"/>
                </a:lnTo>
                <a:lnTo>
                  <a:pt x="957699" y="252037"/>
                </a:lnTo>
                <a:lnTo>
                  <a:pt x="972889" y="240609"/>
                </a:lnTo>
                <a:lnTo>
                  <a:pt x="976999" y="226048"/>
                </a:lnTo>
                <a:lnTo>
                  <a:pt x="976294" y="224884"/>
                </a:lnTo>
                <a:close/>
              </a:path>
              <a:path w="977264" h="270510">
                <a:moveTo>
                  <a:pt x="18572" y="0"/>
                </a:moveTo>
                <a:lnTo>
                  <a:pt x="7221" y="3514"/>
                </a:lnTo>
                <a:lnTo>
                  <a:pt x="0" y="10519"/>
                </a:lnTo>
                <a:lnTo>
                  <a:pt x="1312" y="18941"/>
                </a:lnTo>
                <a:lnTo>
                  <a:pt x="35204" y="47170"/>
                </a:lnTo>
                <a:lnTo>
                  <a:pt x="80992" y="64217"/>
                </a:lnTo>
                <a:lnTo>
                  <a:pt x="120608" y="73384"/>
                </a:lnTo>
                <a:lnTo>
                  <a:pt x="133811" y="76688"/>
                </a:lnTo>
                <a:lnTo>
                  <a:pt x="151734" y="84183"/>
                </a:lnTo>
                <a:lnTo>
                  <a:pt x="163331" y="94282"/>
                </a:lnTo>
                <a:lnTo>
                  <a:pt x="172640" y="105693"/>
                </a:lnTo>
                <a:lnTo>
                  <a:pt x="183697" y="117125"/>
                </a:lnTo>
                <a:lnTo>
                  <a:pt x="211896" y="135867"/>
                </a:lnTo>
                <a:lnTo>
                  <a:pt x="241114" y="151667"/>
                </a:lnTo>
                <a:lnTo>
                  <a:pt x="268093" y="169037"/>
                </a:lnTo>
                <a:lnTo>
                  <a:pt x="289577" y="192487"/>
                </a:lnTo>
                <a:lnTo>
                  <a:pt x="309118" y="209574"/>
                </a:lnTo>
                <a:lnTo>
                  <a:pt x="337034" y="220379"/>
                </a:lnTo>
                <a:lnTo>
                  <a:pt x="367583" y="228284"/>
                </a:lnTo>
                <a:lnTo>
                  <a:pt x="395025" y="236670"/>
                </a:lnTo>
                <a:lnTo>
                  <a:pt x="446689" y="250718"/>
                </a:lnTo>
                <a:lnTo>
                  <a:pt x="493700" y="251177"/>
                </a:lnTo>
                <a:lnTo>
                  <a:pt x="539507" y="243433"/>
                </a:lnTo>
                <a:lnTo>
                  <a:pt x="587555" y="232873"/>
                </a:lnTo>
                <a:lnTo>
                  <a:pt x="641291" y="224884"/>
                </a:lnTo>
                <a:lnTo>
                  <a:pt x="976294" y="224884"/>
                </a:lnTo>
                <a:lnTo>
                  <a:pt x="974576" y="222049"/>
                </a:lnTo>
                <a:lnTo>
                  <a:pt x="512478" y="222049"/>
                </a:lnTo>
                <a:lnTo>
                  <a:pt x="471747" y="219087"/>
                </a:lnTo>
                <a:lnTo>
                  <a:pt x="435429" y="204714"/>
                </a:lnTo>
                <a:lnTo>
                  <a:pt x="402848" y="178618"/>
                </a:lnTo>
                <a:lnTo>
                  <a:pt x="391667" y="169817"/>
                </a:lnTo>
                <a:lnTo>
                  <a:pt x="379760" y="162765"/>
                </a:lnTo>
                <a:lnTo>
                  <a:pt x="368976" y="154976"/>
                </a:lnTo>
                <a:lnTo>
                  <a:pt x="361167" y="143960"/>
                </a:lnTo>
                <a:lnTo>
                  <a:pt x="356777" y="134876"/>
                </a:lnTo>
                <a:lnTo>
                  <a:pt x="351604" y="127726"/>
                </a:lnTo>
                <a:lnTo>
                  <a:pt x="345126" y="121057"/>
                </a:lnTo>
                <a:lnTo>
                  <a:pt x="336821" y="113416"/>
                </a:lnTo>
                <a:lnTo>
                  <a:pt x="314461" y="98400"/>
                </a:lnTo>
                <a:lnTo>
                  <a:pt x="289167" y="86918"/>
                </a:lnTo>
                <a:lnTo>
                  <a:pt x="263983" y="74826"/>
                </a:lnTo>
                <a:lnTo>
                  <a:pt x="241952" y="57981"/>
                </a:lnTo>
                <a:lnTo>
                  <a:pt x="207828" y="36699"/>
                </a:lnTo>
                <a:lnTo>
                  <a:pt x="164325" y="27229"/>
                </a:lnTo>
                <a:lnTo>
                  <a:pt x="116654" y="22808"/>
                </a:lnTo>
                <a:lnTo>
                  <a:pt x="70025" y="16670"/>
                </a:lnTo>
                <a:lnTo>
                  <a:pt x="29646" y="2050"/>
                </a:lnTo>
                <a:lnTo>
                  <a:pt x="18572" y="0"/>
                </a:lnTo>
                <a:close/>
              </a:path>
              <a:path w="977264" h="270510">
                <a:moveTo>
                  <a:pt x="671910" y="192982"/>
                </a:moveTo>
                <a:lnTo>
                  <a:pt x="642573" y="196186"/>
                </a:lnTo>
                <a:lnTo>
                  <a:pt x="614270" y="200756"/>
                </a:lnTo>
                <a:lnTo>
                  <a:pt x="586384" y="206671"/>
                </a:lnTo>
                <a:lnTo>
                  <a:pt x="558296" y="213912"/>
                </a:lnTo>
                <a:lnTo>
                  <a:pt x="512478" y="222049"/>
                </a:lnTo>
                <a:lnTo>
                  <a:pt x="974576" y="222049"/>
                </a:lnTo>
                <a:lnTo>
                  <a:pt x="969418" y="213537"/>
                </a:lnTo>
                <a:lnTo>
                  <a:pt x="952206" y="208970"/>
                </a:lnTo>
                <a:lnTo>
                  <a:pt x="876920" y="208970"/>
                </a:lnTo>
                <a:lnTo>
                  <a:pt x="840712" y="208640"/>
                </a:lnTo>
                <a:lnTo>
                  <a:pt x="804194" y="206774"/>
                </a:lnTo>
                <a:lnTo>
                  <a:pt x="771973" y="202706"/>
                </a:lnTo>
                <a:lnTo>
                  <a:pt x="738109" y="197321"/>
                </a:lnTo>
                <a:lnTo>
                  <a:pt x="704217" y="193214"/>
                </a:lnTo>
                <a:lnTo>
                  <a:pt x="671910" y="192982"/>
                </a:lnTo>
                <a:close/>
              </a:path>
              <a:path w="977264" h="270510">
                <a:moveTo>
                  <a:pt x="949532" y="208260"/>
                </a:moveTo>
                <a:lnTo>
                  <a:pt x="876920" y="208970"/>
                </a:lnTo>
                <a:lnTo>
                  <a:pt x="952206" y="208970"/>
                </a:lnTo>
                <a:lnTo>
                  <a:pt x="949532" y="20826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540081" y="2107567"/>
            <a:ext cx="248920" cy="325755"/>
          </a:xfrm>
          <a:custGeom>
            <a:avLst/>
            <a:gdLst/>
            <a:ahLst/>
            <a:cxnLst/>
            <a:rect l="l" t="t" r="r" b="b"/>
            <a:pathLst>
              <a:path w="248919" h="325755">
                <a:moveTo>
                  <a:pt x="236687" y="0"/>
                </a:moveTo>
                <a:lnTo>
                  <a:pt x="228674" y="3497"/>
                </a:lnTo>
                <a:lnTo>
                  <a:pt x="195514" y="39494"/>
                </a:lnTo>
                <a:lnTo>
                  <a:pt x="169217" y="77019"/>
                </a:lnTo>
                <a:lnTo>
                  <a:pt x="143547" y="114584"/>
                </a:lnTo>
                <a:lnTo>
                  <a:pt x="112266" y="150702"/>
                </a:lnTo>
                <a:lnTo>
                  <a:pt x="88023" y="191634"/>
                </a:lnTo>
                <a:lnTo>
                  <a:pt x="86500" y="218880"/>
                </a:lnTo>
                <a:lnTo>
                  <a:pt x="85554" y="231540"/>
                </a:lnTo>
                <a:lnTo>
                  <a:pt x="81432" y="242706"/>
                </a:lnTo>
                <a:lnTo>
                  <a:pt x="71562" y="251464"/>
                </a:lnTo>
                <a:lnTo>
                  <a:pt x="61136" y="254665"/>
                </a:lnTo>
                <a:lnTo>
                  <a:pt x="56271" y="256303"/>
                </a:lnTo>
                <a:lnTo>
                  <a:pt x="54125" y="256697"/>
                </a:lnTo>
                <a:lnTo>
                  <a:pt x="52068" y="257014"/>
                </a:lnTo>
                <a:lnTo>
                  <a:pt x="49579" y="257294"/>
                </a:lnTo>
                <a:lnTo>
                  <a:pt x="35618" y="260345"/>
                </a:lnTo>
                <a:lnTo>
                  <a:pt x="23420" y="266028"/>
                </a:lnTo>
                <a:lnTo>
                  <a:pt x="13531" y="273906"/>
                </a:lnTo>
                <a:lnTo>
                  <a:pt x="6500" y="283544"/>
                </a:lnTo>
                <a:lnTo>
                  <a:pt x="4443" y="287151"/>
                </a:lnTo>
                <a:lnTo>
                  <a:pt x="3262" y="288878"/>
                </a:lnTo>
                <a:lnTo>
                  <a:pt x="0" y="308511"/>
                </a:lnTo>
                <a:lnTo>
                  <a:pt x="13636" y="321192"/>
                </a:lnTo>
                <a:lnTo>
                  <a:pt x="36528" y="325688"/>
                </a:lnTo>
                <a:lnTo>
                  <a:pt x="61034" y="320768"/>
                </a:lnTo>
                <a:lnTo>
                  <a:pt x="99128" y="303105"/>
                </a:lnTo>
                <a:lnTo>
                  <a:pt x="136632" y="279741"/>
                </a:lnTo>
                <a:lnTo>
                  <a:pt x="159823" y="250709"/>
                </a:lnTo>
                <a:lnTo>
                  <a:pt x="154976" y="216044"/>
                </a:lnTo>
                <a:lnTo>
                  <a:pt x="143622" y="185957"/>
                </a:lnTo>
                <a:lnTo>
                  <a:pt x="148338" y="161837"/>
                </a:lnTo>
                <a:lnTo>
                  <a:pt x="162053" y="138999"/>
                </a:lnTo>
                <a:lnTo>
                  <a:pt x="177696" y="112755"/>
                </a:lnTo>
                <a:lnTo>
                  <a:pt x="191799" y="85658"/>
                </a:lnTo>
                <a:lnTo>
                  <a:pt x="207165" y="60728"/>
                </a:lnTo>
                <a:lnTo>
                  <a:pt x="224929" y="36890"/>
                </a:lnTo>
                <a:lnTo>
                  <a:pt x="246225" y="13073"/>
                </a:lnTo>
                <a:lnTo>
                  <a:pt x="248721" y="6354"/>
                </a:lnTo>
                <a:lnTo>
                  <a:pt x="244455" y="1474"/>
                </a:lnTo>
                <a:lnTo>
                  <a:pt x="236687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36802" y="2374508"/>
            <a:ext cx="638810" cy="377190"/>
          </a:xfrm>
          <a:custGeom>
            <a:avLst/>
            <a:gdLst/>
            <a:ahLst/>
            <a:cxnLst/>
            <a:rect l="l" t="t" r="r" b="b"/>
            <a:pathLst>
              <a:path w="638810" h="377189">
                <a:moveTo>
                  <a:pt x="628545" y="0"/>
                </a:moveTo>
                <a:lnTo>
                  <a:pt x="619734" y="2616"/>
                </a:lnTo>
                <a:lnTo>
                  <a:pt x="613473" y="7926"/>
                </a:lnTo>
                <a:lnTo>
                  <a:pt x="599540" y="16362"/>
                </a:lnTo>
                <a:lnTo>
                  <a:pt x="575589" y="22248"/>
                </a:lnTo>
                <a:lnTo>
                  <a:pt x="531228" y="29389"/>
                </a:lnTo>
                <a:lnTo>
                  <a:pt x="511983" y="36201"/>
                </a:lnTo>
                <a:lnTo>
                  <a:pt x="493264" y="47156"/>
                </a:lnTo>
                <a:lnTo>
                  <a:pt x="477846" y="60636"/>
                </a:lnTo>
                <a:lnTo>
                  <a:pt x="468503" y="75020"/>
                </a:lnTo>
                <a:lnTo>
                  <a:pt x="458064" y="93051"/>
                </a:lnTo>
                <a:lnTo>
                  <a:pt x="443914" y="103200"/>
                </a:lnTo>
                <a:lnTo>
                  <a:pt x="425685" y="110612"/>
                </a:lnTo>
                <a:lnTo>
                  <a:pt x="403009" y="120435"/>
                </a:lnTo>
                <a:lnTo>
                  <a:pt x="385641" y="128845"/>
                </a:lnTo>
                <a:lnTo>
                  <a:pt x="368992" y="135221"/>
                </a:lnTo>
                <a:lnTo>
                  <a:pt x="351695" y="139116"/>
                </a:lnTo>
                <a:lnTo>
                  <a:pt x="332384" y="140082"/>
                </a:lnTo>
                <a:lnTo>
                  <a:pt x="325090" y="140122"/>
                </a:lnTo>
                <a:lnTo>
                  <a:pt x="317673" y="140773"/>
                </a:lnTo>
                <a:lnTo>
                  <a:pt x="276109" y="160289"/>
                </a:lnTo>
                <a:lnTo>
                  <a:pt x="257390" y="182868"/>
                </a:lnTo>
                <a:lnTo>
                  <a:pt x="238156" y="202342"/>
                </a:lnTo>
                <a:lnTo>
                  <a:pt x="215022" y="210613"/>
                </a:lnTo>
                <a:lnTo>
                  <a:pt x="189894" y="216639"/>
                </a:lnTo>
                <a:lnTo>
                  <a:pt x="164680" y="229376"/>
                </a:lnTo>
                <a:lnTo>
                  <a:pt x="147649" y="245400"/>
                </a:lnTo>
                <a:lnTo>
                  <a:pt x="136248" y="262535"/>
                </a:lnTo>
                <a:lnTo>
                  <a:pt x="128901" y="281129"/>
                </a:lnTo>
                <a:lnTo>
                  <a:pt x="124028" y="301524"/>
                </a:lnTo>
                <a:lnTo>
                  <a:pt x="107172" y="320198"/>
                </a:lnTo>
                <a:lnTo>
                  <a:pt x="73034" y="338013"/>
                </a:lnTo>
                <a:lnTo>
                  <a:pt x="8153" y="363920"/>
                </a:lnTo>
                <a:lnTo>
                  <a:pt x="1892" y="366764"/>
                </a:lnTo>
                <a:lnTo>
                  <a:pt x="0" y="377166"/>
                </a:lnTo>
                <a:lnTo>
                  <a:pt x="10426" y="375985"/>
                </a:lnTo>
                <a:lnTo>
                  <a:pt x="33323" y="371525"/>
                </a:lnTo>
                <a:lnTo>
                  <a:pt x="53833" y="364294"/>
                </a:lnTo>
                <a:lnTo>
                  <a:pt x="73293" y="355082"/>
                </a:lnTo>
                <a:lnTo>
                  <a:pt x="93040" y="344679"/>
                </a:lnTo>
                <a:lnTo>
                  <a:pt x="120420" y="331791"/>
                </a:lnTo>
                <a:lnTo>
                  <a:pt x="141041" y="323116"/>
                </a:lnTo>
                <a:lnTo>
                  <a:pt x="159807" y="311891"/>
                </a:lnTo>
                <a:lnTo>
                  <a:pt x="181622" y="291352"/>
                </a:lnTo>
                <a:lnTo>
                  <a:pt x="200988" y="273862"/>
                </a:lnTo>
                <a:lnTo>
                  <a:pt x="222907" y="258381"/>
                </a:lnTo>
                <a:lnTo>
                  <a:pt x="245230" y="243155"/>
                </a:lnTo>
                <a:lnTo>
                  <a:pt x="265811" y="226429"/>
                </a:lnTo>
                <a:lnTo>
                  <a:pt x="272170" y="219821"/>
                </a:lnTo>
                <a:lnTo>
                  <a:pt x="276998" y="213499"/>
                </a:lnTo>
                <a:lnTo>
                  <a:pt x="281118" y="206889"/>
                </a:lnTo>
                <a:lnTo>
                  <a:pt x="285356" y="199416"/>
                </a:lnTo>
                <a:lnTo>
                  <a:pt x="299651" y="182127"/>
                </a:lnTo>
                <a:lnTo>
                  <a:pt x="340886" y="161403"/>
                </a:lnTo>
                <a:lnTo>
                  <a:pt x="410452" y="148319"/>
                </a:lnTo>
                <a:lnTo>
                  <a:pt x="454005" y="146401"/>
                </a:lnTo>
                <a:lnTo>
                  <a:pt x="492264" y="141081"/>
                </a:lnTo>
                <a:lnTo>
                  <a:pt x="521084" y="124557"/>
                </a:lnTo>
                <a:lnTo>
                  <a:pt x="536321" y="89028"/>
                </a:lnTo>
                <a:lnTo>
                  <a:pt x="554058" y="66445"/>
                </a:lnTo>
                <a:lnTo>
                  <a:pt x="587663" y="51495"/>
                </a:lnTo>
                <a:lnTo>
                  <a:pt x="621188" y="35137"/>
                </a:lnTo>
                <a:lnTo>
                  <a:pt x="638683" y="8332"/>
                </a:lnTo>
                <a:lnTo>
                  <a:pt x="636122" y="1448"/>
                </a:lnTo>
                <a:lnTo>
                  <a:pt x="628545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108042" y="1660409"/>
            <a:ext cx="657860" cy="223520"/>
          </a:xfrm>
          <a:custGeom>
            <a:avLst/>
            <a:gdLst/>
            <a:ahLst/>
            <a:cxnLst/>
            <a:rect l="l" t="t" r="r" b="b"/>
            <a:pathLst>
              <a:path w="657860" h="223519">
                <a:moveTo>
                  <a:pt x="567048" y="0"/>
                </a:moveTo>
                <a:lnTo>
                  <a:pt x="525891" y="1259"/>
                </a:lnTo>
                <a:lnTo>
                  <a:pt x="485139" y="3843"/>
                </a:lnTo>
                <a:lnTo>
                  <a:pt x="439963" y="11011"/>
                </a:lnTo>
                <a:lnTo>
                  <a:pt x="397559" y="22871"/>
                </a:lnTo>
                <a:lnTo>
                  <a:pt x="355600" y="35440"/>
                </a:lnTo>
                <a:lnTo>
                  <a:pt x="311759" y="44737"/>
                </a:lnTo>
                <a:lnTo>
                  <a:pt x="266239" y="55608"/>
                </a:lnTo>
                <a:lnTo>
                  <a:pt x="225508" y="73514"/>
                </a:lnTo>
                <a:lnTo>
                  <a:pt x="188206" y="96427"/>
                </a:lnTo>
                <a:lnTo>
                  <a:pt x="152973" y="122316"/>
                </a:lnTo>
                <a:lnTo>
                  <a:pt x="118447" y="149155"/>
                </a:lnTo>
                <a:lnTo>
                  <a:pt x="83268" y="174912"/>
                </a:lnTo>
                <a:lnTo>
                  <a:pt x="46076" y="197560"/>
                </a:lnTo>
                <a:lnTo>
                  <a:pt x="5511" y="215069"/>
                </a:lnTo>
                <a:lnTo>
                  <a:pt x="495" y="216796"/>
                </a:lnTo>
                <a:lnTo>
                  <a:pt x="0" y="223439"/>
                </a:lnTo>
                <a:lnTo>
                  <a:pt x="61658" y="201941"/>
                </a:lnTo>
                <a:lnTo>
                  <a:pt x="111023" y="174810"/>
                </a:lnTo>
                <a:lnTo>
                  <a:pt x="150700" y="155970"/>
                </a:lnTo>
                <a:lnTo>
                  <a:pt x="194214" y="141776"/>
                </a:lnTo>
                <a:lnTo>
                  <a:pt x="238842" y="129056"/>
                </a:lnTo>
                <a:lnTo>
                  <a:pt x="281863" y="114638"/>
                </a:lnTo>
                <a:lnTo>
                  <a:pt x="325512" y="93535"/>
                </a:lnTo>
                <a:lnTo>
                  <a:pt x="365107" y="70765"/>
                </a:lnTo>
                <a:lnTo>
                  <a:pt x="406838" y="50301"/>
                </a:lnTo>
                <a:lnTo>
                  <a:pt x="456895" y="36114"/>
                </a:lnTo>
                <a:lnTo>
                  <a:pt x="502702" y="31095"/>
                </a:lnTo>
                <a:lnTo>
                  <a:pt x="548927" y="29752"/>
                </a:lnTo>
                <a:lnTo>
                  <a:pt x="595221" y="29250"/>
                </a:lnTo>
                <a:lnTo>
                  <a:pt x="641235" y="26754"/>
                </a:lnTo>
                <a:lnTo>
                  <a:pt x="650905" y="22933"/>
                </a:lnTo>
                <a:lnTo>
                  <a:pt x="657464" y="15636"/>
                </a:lnTo>
                <a:lnTo>
                  <a:pt x="657839" y="8171"/>
                </a:lnTo>
                <a:lnTo>
                  <a:pt x="648957" y="3843"/>
                </a:lnTo>
                <a:lnTo>
                  <a:pt x="608205" y="662"/>
                </a:lnTo>
                <a:lnTo>
                  <a:pt x="567048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807727" y="2546350"/>
            <a:ext cx="961390" cy="376555"/>
          </a:xfrm>
          <a:custGeom>
            <a:avLst/>
            <a:gdLst/>
            <a:ahLst/>
            <a:cxnLst/>
            <a:rect l="l" t="t" r="r" b="b"/>
            <a:pathLst>
              <a:path w="961390" h="376555">
                <a:moveTo>
                  <a:pt x="622641" y="181601"/>
                </a:moveTo>
                <a:lnTo>
                  <a:pt x="422922" y="181601"/>
                </a:lnTo>
                <a:lnTo>
                  <a:pt x="446161" y="182209"/>
                </a:lnTo>
                <a:lnTo>
                  <a:pt x="461646" y="190710"/>
                </a:lnTo>
                <a:lnTo>
                  <a:pt x="492455" y="215306"/>
                </a:lnTo>
                <a:lnTo>
                  <a:pt x="532520" y="233675"/>
                </a:lnTo>
                <a:lnTo>
                  <a:pt x="546252" y="239335"/>
                </a:lnTo>
                <a:lnTo>
                  <a:pt x="562620" y="253915"/>
                </a:lnTo>
                <a:lnTo>
                  <a:pt x="600796" y="278956"/>
                </a:lnTo>
                <a:lnTo>
                  <a:pt x="657594" y="296093"/>
                </a:lnTo>
                <a:lnTo>
                  <a:pt x="693843" y="303090"/>
                </a:lnTo>
                <a:lnTo>
                  <a:pt x="730195" y="310690"/>
                </a:lnTo>
                <a:lnTo>
                  <a:pt x="785423" y="328344"/>
                </a:lnTo>
                <a:lnTo>
                  <a:pt x="823368" y="343208"/>
                </a:lnTo>
                <a:lnTo>
                  <a:pt x="842175" y="350904"/>
                </a:lnTo>
                <a:lnTo>
                  <a:pt x="858960" y="355374"/>
                </a:lnTo>
                <a:lnTo>
                  <a:pt x="879703" y="359080"/>
                </a:lnTo>
                <a:lnTo>
                  <a:pt x="899475" y="363609"/>
                </a:lnTo>
                <a:lnTo>
                  <a:pt x="913345" y="370551"/>
                </a:lnTo>
                <a:lnTo>
                  <a:pt x="931364" y="376091"/>
                </a:lnTo>
                <a:lnTo>
                  <a:pt x="949869" y="368513"/>
                </a:lnTo>
                <a:lnTo>
                  <a:pt x="961085" y="353810"/>
                </a:lnTo>
                <a:lnTo>
                  <a:pt x="957237" y="337976"/>
                </a:lnTo>
                <a:lnTo>
                  <a:pt x="937670" y="324885"/>
                </a:lnTo>
                <a:lnTo>
                  <a:pt x="913034" y="315803"/>
                </a:lnTo>
                <a:lnTo>
                  <a:pt x="886931" y="307924"/>
                </a:lnTo>
                <a:lnTo>
                  <a:pt x="862964" y="298441"/>
                </a:lnTo>
                <a:lnTo>
                  <a:pt x="829825" y="282550"/>
                </a:lnTo>
                <a:lnTo>
                  <a:pt x="795399" y="267694"/>
                </a:lnTo>
                <a:lnTo>
                  <a:pt x="760332" y="253685"/>
                </a:lnTo>
                <a:lnTo>
                  <a:pt x="725271" y="240338"/>
                </a:lnTo>
                <a:lnTo>
                  <a:pt x="697247" y="228313"/>
                </a:lnTo>
                <a:lnTo>
                  <a:pt x="673560" y="215391"/>
                </a:lnTo>
                <a:lnTo>
                  <a:pt x="651258" y="201014"/>
                </a:lnTo>
                <a:lnTo>
                  <a:pt x="627392" y="184623"/>
                </a:lnTo>
                <a:lnTo>
                  <a:pt x="622641" y="181601"/>
                </a:lnTo>
                <a:close/>
              </a:path>
              <a:path w="961390" h="376555">
                <a:moveTo>
                  <a:pt x="19547" y="0"/>
                </a:moveTo>
                <a:lnTo>
                  <a:pt x="8897" y="2472"/>
                </a:lnTo>
                <a:lnTo>
                  <a:pt x="832" y="9561"/>
                </a:lnTo>
                <a:lnTo>
                  <a:pt x="0" y="18393"/>
                </a:lnTo>
                <a:lnTo>
                  <a:pt x="23971" y="50387"/>
                </a:lnTo>
                <a:lnTo>
                  <a:pt x="58939" y="77172"/>
                </a:lnTo>
                <a:lnTo>
                  <a:pt x="100985" y="99311"/>
                </a:lnTo>
                <a:lnTo>
                  <a:pt x="146191" y="117364"/>
                </a:lnTo>
                <a:lnTo>
                  <a:pt x="190639" y="131893"/>
                </a:lnTo>
                <a:lnTo>
                  <a:pt x="242082" y="142248"/>
                </a:lnTo>
                <a:lnTo>
                  <a:pt x="293115" y="144097"/>
                </a:lnTo>
                <a:lnTo>
                  <a:pt x="302133" y="153381"/>
                </a:lnTo>
                <a:lnTo>
                  <a:pt x="332257" y="177575"/>
                </a:lnTo>
                <a:lnTo>
                  <a:pt x="376785" y="186265"/>
                </a:lnTo>
                <a:lnTo>
                  <a:pt x="399464" y="184976"/>
                </a:lnTo>
                <a:lnTo>
                  <a:pt x="422922" y="181601"/>
                </a:lnTo>
                <a:lnTo>
                  <a:pt x="622641" y="181601"/>
                </a:lnTo>
                <a:lnTo>
                  <a:pt x="590096" y="155977"/>
                </a:lnTo>
                <a:lnTo>
                  <a:pt x="581419" y="130684"/>
                </a:lnTo>
                <a:lnTo>
                  <a:pt x="575765" y="121703"/>
                </a:lnTo>
                <a:lnTo>
                  <a:pt x="568147" y="113524"/>
                </a:lnTo>
                <a:lnTo>
                  <a:pt x="558825" y="105147"/>
                </a:lnTo>
                <a:lnTo>
                  <a:pt x="553911" y="103203"/>
                </a:lnTo>
                <a:lnTo>
                  <a:pt x="348030" y="103203"/>
                </a:lnTo>
                <a:lnTo>
                  <a:pt x="340474" y="103026"/>
                </a:lnTo>
                <a:lnTo>
                  <a:pt x="335673" y="100092"/>
                </a:lnTo>
                <a:lnTo>
                  <a:pt x="330479" y="97196"/>
                </a:lnTo>
                <a:lnTo>
                  <a:pt x="329157" y="96663"/>
                </a:lnTo>
                <a:lnTo>
                  <a:pt x="296202" y="96663"/>
                </a:lnTo>
                <a:lnTo>
                  <a:pt x="267348" y="88643"/>
                </a:lnTo>
                <a:lnTo>
                  <a:pt x="238431" y="79674"/>
                </a:lnTo>
                <a:lnTo>
                  <a:pt x="209650" y="71528"/>
                </a:lnTo>
                <a:lnTo>
                  <a:pt x="181203" y="65980"/>
                </a:lnTo>
                <a:lnTo>
                  <a:pt x="138078" y="59216"/>
                </a:lnTo>
                <a:lnTo>
                  <a:pt x="94070" y="48359"/>
                </a:lnTo>
                <a:lnTo>
                  <a:pt x="55361" y="31072"/>
                </a:lnTo>
                <a:lnTo>
                  <a:pt x="28130" y="5020"/>
                </a:lnTo>
                <a:lnTo>
                  <a:pt x="19547" y="0"/>
                </a:lnTo>
                <a:close/>
              </a:path>
              <a:path w="961390" h="376555">
                <a:moveTo>
                  <a:pt x="463848" y="87759"/>
                </a:moveTo>
                <a:lnTo>
                  <a:pt x="408120" y="94304"/>
                </a:lnTo>
                <a:lnTo>
                  <a:pt x="363042" y="101718"/>
                </a:lnTo>
                <a:lnTo>
                  <a:pt x="355536" y="102848"/>
                </a:lnTo>
                <a:lnTo>
                  <a:pt x="348030" y="103203"/>
                </a:lnTo>
                <a:lnTo>
                  <a:pt x="553911" y="103203"/>
                </a:lnTo>
                <a:lnTo>
                  <a:pt x="518118" y="89050"/>
                </a:lnTo>
                <a:lnTo>
                  <a:pt x="463848" y="87759"/>
                </a:lnTo>
                <a:close/>
              </a:path>
              <a:path w="961390" h="376555">
                <a:moveTo>
                  <a:pt x="310499" y="92877"/>
                </a:moveTo>
                <a:lnTo>
                  <a:pt x="303263" y="94170"/>
                </a:lnTo>
                <a:lnTo>
                  <a:pt x="296202" y="96663"/>
                </a:lnTo>
                <a:lnTo>
                  <a:pt x="329157" y="96663"/>
                </a:lnTo>
                <a:lnTo>
                  <a:pt x="324434" y="94758"/>
                </a:lnTo>
                <a:lnTo>
                  <a:pt x="317644" y="93000"/>
                </a:lnTo>
                <a:lnTo>
                  <a:pt x="310499" y="92877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488078" y="2186533"/>
            <a:ext cx="1326438" cy="89067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702253" y="2060780"/>
            <a:ext cx="548792" cy="9196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307070" y="1558406"/>
            <a:ext cx="1022350" cy="970280"/>
          </a:xfrm>
          <a:custGeom>
            <a:avLst/>
            <a:gdLst/>
            <a:ahLst/>
            <a:cxnLst/>
            <a:rect l="l" t="t" r="r" b="b"/>
            <a:pathLst>
              <a:path w="1022350" h="970280">
                <a:moveTo>
                  <a:pt x="615961" y="341424"/>
                </a:moveTo>
                <a:lnTo>
                  <a:pt x="570889" y="354456"/>
                </a:lnTo>
                <a:lnTo>
                  <a:pt x="537819" y="392125"/>
                </a:lnTo>
                <a:lnTo>
                  <a:pt x="536206" y="396062"/>
                </a:lnTo>
                <a:lnTo>
                  <a:pt x="517143" y="402191"/>
                </a:lnTo>
                <a:lnTo>
                  <a:pt x="507713" y="405486"/>
                </a:lnTo>
                <a:lnTo>
                  <a:pt x="498728" y="409207"/>
                </a:lnTo>
                <a:lnTo>
                  <a:pt x="466174" y="432633"/>
                </a:lnTo>
                <a:lnTo>
                  <a:pt x="453786" y="460315"/>
                </a:lnTo>
                <a:lnTo>
                  <a:pt x="455491" y="490963"/>
                </a:lnTo>
                <a:lnTo>
                  <a:pt x="465213" y="523291"/>
                </a:lnTo>
                <a:lnTo>
                  <a:pt x="449474" y="541213"/>
                </a:lnTo>
                <a:lnTo>
                  <a:pt x="423653" y="579900"/>
                </a:lnTo>
                <a:lnTo>
                  <a:pt x="404245" y="613785"/>
                </a:lnTo>
                <a:lnTo>
                  <a:pt x="401066" y="627126"/>
                </a:lnTo>
                <a:lnTo>
                  <a:pt x="363199" y="640080"/>
                </a:lnTo>
                <a:lnTo>
                  <a:pt x="320707" y="661291"/>
                </a:lnTo>
                <a:lnTo>
                  <a:pt x="298970" y="679856"/>
                </a:lnTo>
                <a:lnTo>
                  <a:pt x="256471" y="699316"/>
                </a:lnTo>
                <a:lnTo>
                  <a:pt x="226080" y="727813"/>
                </a:lnTo>
                <a:lnTo>
                  <a:pt x="214694" y="761190"/>
                </a:lnTo>
                <a:lnTo>
                  <a:pt x="229209" y="795287"/>
                </a:lnTo>
                <a:lnTo>
                  <a:pt x="218919" y="805476"/>
                </a:lnTo>
                <a:lnTo>
                  <a:pt x="207737" y="815192"/>
                </a:lnTo>
                <a:lnTo>
                  <a:pt x="195044" y="824163"/>
                </a:lnTo>
                <a:lnTo>
                  <a:pt x="180225" y="832117"/>
                </a:lnTo>
                <a:lnTo>
                  <a:pt x="135020" y="852537"/>
                </a:lnTo>
                <a:lnTo>
                  <a:pt x="112574" y="862958"/>
                </a:lnTo>
                <a:lnTo>
                  <a:pt x="61673" y="890868"/>
                </a:lnTo>
                <a:lnTo>
                  <a:pt x="14631" y="932311"/>
                </a:lnTo>
                <a:lnTo>
                  <a:pt x="0" y="957364"/>
                </a:lnTo>
                <a:lnTo>
                  <a:pt x="226" y="966027"/>
                </a:lnTo>
                <a:lnTo>
                  <a:pt x="7356" y="969702"/>
                </a:lnTo>
                <a:lnTo>
                  <a:pt x="17462" y="968776"/>
                </a:lnTo>
                <a:lnTo>
                  <a:pt x="26619" y="963638"/>
                </a:lnTo>
                <a:lnTo>
                  <a:pt x="64630" y="931535"/>
                </a:lnTo>
                <a:lnTo>
                  <a:pt x="105254" y="905329"/>
                </a:lnTo>
                <a:lnTo>
                  <a:pt x="149159" y="882128"/>
                </a:lnTo>
                <a:lnTo>
                  <a:pt x="197015" y="859041"/>
                </a:lnTo>
                <a:lnTo>
                  <a:pt x="236299" y="841110"/>
                </a:lnTo>
                <a:lnTo>
                  <a:pt x="276826" y="821677"/>
                </a:lnTo>
                <a:lnTo>
                  <a:pt x="313788" y="799330"/>
                </a:lnTo>
                <a:lnTo>
                  <a:pt x="342379" y="772655"/>
                </a:lnTo>
                <a:lnTo>
                  <a:pt x="357428" y="729907"/>
                </a:lnTo>
                <a:lnTo>
                  <a:pt x="357657" y="729462"/>
                </a:lnTo>
                <a:lnTo>
                  <a:pt x="357822" y="728789"/>
                </a:lnTo>
                <a:lnTo>
                  <a:pt x="391652" y="727994"/>
                </a:lnTo>
                <a:lnTo>
                  <a:pt x="408103" y="726602"/>
                </a:lnTo>
                <a:lnTo>
                  <a:pt x="423252" y="723455"/>
                </a:lnTo>
                <a:lnTo>
                  <a:pt x="458465" y="705637"/>
                </a:lnTo>
                <a:lnTo>
                  <a:pt x="475445" y="681920"/>
                </a:lnTo>
                <a:lnTo>
                  <a:pt x="483969" y="653993"/>
                </a:lnTo>
                <a:lnTo>
                  <a:pt x="493814" y="623544"/>
                </a:lnTo>
                <a:lnTo>
                  <a:pt x="516542" y="583171"/>
                </a:lnTo>
                <a:lnTo>
                  <a:pt x="549871" y="548818"/>
                </a:lnTo>
                <a:lnTo>
                  <a:pt x="595791" y="525677"/>
                </a:lnTo>
                <a:lnTo>
                  <a:pt x="617676" y="512744"/>
                </a:lnTo>
                <a:lnTo>
                  <a:pt x="635444" y="497078"/>
                </a:lnTo>
                <a:lnTo>
                  <a:pt x="646580" y="478311"/>
                </a:lnTo>
                <a:lnTo>
                  <a:pt x="654721" y="456617"/>
                </a:lnTo>
                <a:lnTo>
                  <a:pt x="663146" y="435726"/>
                </a:lnTo>
                <a:lnTo>
                  <a:pt x="694266" y="406474"/>
                </a:lnTo>
                <a:lnTo>
                  <a:pt x="739193" y="390527"/>
                </a:lnTo>
                <a:lnTo>
                  <a:pt x="763028" y="384492"/>
                </a:lnTo>
                <a:lnTo>
                  <a:pt x="770377" y="381582"/>
                </a:lnTo>
                <a:lnTo>
                  <a:pt x="784085" y="361582"/>
                </a:lnTo>
                <a:lnTo>
                  <a:pt x="784351" y="359638"/>
                </a:lnTo>
                <a:lnTo>
                  <a:pt x="784948" y="354711"/>
                </a:lnTo>
                <a:lnTo>
                  <a:pt x="781557" y="350558"/>
                </a:lnTo>
                <a:lnTo>
                  <a:pt x="776643" y="348577"/>
                </a:lnTo>
                <a:lnTo>
                  <a:pt x="778325" y="347167"/>
                </a:lnTo>
                <a:lnTo>
                  <a:pt x="640791" y="347167"/>
                </a:lnTo>
                <a:lnTo>
                  <a:pt x="629532" y="342840"/>
                </a:lnTo>
                <a:lnTo>
                  <a:pt x="615961" y="341424"/>
                </a:lnTo>
                <a:close/>
              </a:path>
              <a:path w="1022350" h="970280">
                <a:moveTo>
                  <a:pt x="1005961" y="0"/>
                </a:moveTo>
                <a:lnTo>
                  <a:pt x="958357" y="27068"/>
                </a:lnTo>
                <a:lnTo>
                  <a:pt x="921412" y="55849"/>
                </a:lnTo>
                <a:lnTo>
                  <a:pt x="890080" y="88458"/>
                </a:lnTo>
                <a:lnTo>
                  <a:pt x="871807" y="122833"/>
                </a:lnTo>
                <a:lnTo>
                  <a:pt x="874039" y="156908"/>
                </a:lnTo>
                <a:lnTo>
                  <a:pt x="839811" y="170964"/>
                </a:lnTo>
                <a:lnTo>
                  <a:pt x="810442" y="187885"/>
                </a:lnTo>
                <a:lnTo>
                  <a:pt x="789262" y="210553"/>
                </a:lnTo>
                <a:lnTo>
                  <a:pt x="779602" y="241846"/>
                </a:lnTo>
                <a:lnTo>
                  <a:pt x="779284" y="245643"/>
                </a:lnTo>
                <a:lnTo>
                  <a:pt x="779995" y="248666"/>
                </a:lnTo>
                <a:lnTo>
                  <a:pt x="781227" y="251473"/>
                </a:lnTo>
                <a:lnTo>
                  <a:pt x="779018" y="254051"/>
                </a:lnTo>
                <a:lnTo>
                  <a:pt x="778040" y="255270"/>
                </a:lnTo>
                <a:lnTo>
                  <a:pt x="770892" y="265556"/>
                </a:lnTo>
                <a:lnTo>
                  <a:pt x="764938" y="276415"/>
                </a:lnTo>
                <a:lnTo>
                  <a:pt x="759125" y="287342"/>
                </a:lnTo>
                <a:lnTo>
                  <a:pt x="752398" y="297828"/>
                </a:lnTo>
                <a:lnTo>
                  <a:pt x="737233" y="311106"/>
                </a:lnTo>
                <a:lnTo>
                  <a:pt x="716699" y="320953"/>
                </a:lnTo>
                <a:lnTo>
                  <a:pt x="694087" y="328444"/>
                </a:lnTo>
                <a:lnTo>
                  <a:pt x="672693" y="334658"/>
                </a:lnTo>
                <a:lnTo>
                  <a:pt x="664279" y="337293"/>
                </a:lnTo>
                <a:lnTo>
                  <a:pt x="656180" y="340288"/>
                </a:lnTo>
                <a:lnTo>
                  <a:pt x="648361" y="343596"/>
                </a:lnTo>
                <a:lnTo>
                  <a:pt x="640791" y="347167"/>
                </a:lnTo>
                <a:lnTo>
                  <a:pt x="778325" y="347167"/>
                </a:lnTo>
                <a:lnTo>
                  <a:pt x="804097" y="307530"/>
                </a:lnTo>
                <a:lnTo>
                  <a:pt x="809975" y="291305"/>
                </a:lnTo>
                <a:lnTo>
                  <a:pt x="816580" y="275315"/>
                </a:lnTo>
                <a:lnTo>
                  <a:pt x="825652" y="259601"/>
                </a:lnTo>
                <a:lnTo>
                  <a:pt x="831113" y="257073"/>
                </a:lnTo>
                <a:lnTo>
                  <a:pt x="836028" y="253682"/>
                </a:lnTo>
                <a:lnTo>
                  <a:pt x="882488" y="213917"/>
                </a:lnTo>
                <a:lnTo>
                  <a:pt x="940727" y="192684"/>
                </a:lnTo>
                <a:lnTo>
                  <a:pt x="958767" y="183472"/>
                </a:lnTo>
                <a:lnTo>
                  <a:pt x="972232" y="170228"/>
                </a:lnTo>
                <a:lnTo>
                  <a:pt x="976749" y="154940"/>
                </a:lnTo>
                <a:lnTo>
                  <a:pt x="967943" y="139598"/>
                </a:lnTo>
                <a:lnTo>
                  <a:pt x="956990" y="127616"/>
                </a:lnTo>
                <a:lnTo>
                  <a:pt x="955433" y="118777"/>
                </a:lnTo>
                <a:lnTo>
                  <a:pt x="959792" y="109537"/>
                </a:lnTo>
                <a:lnTo>
                  <a:pt x="966584" y="96355"/>
                </a:lnTo>
                <a:lnTo>
                  <a:pt x="977347" y="75318"/>
                </a:lnTo>
                <a:lnTo>
                  <a:pt x="990263" y="56237"/>
                </a:lnTo>
                <a:lnTo>
                  <a:pt x="1004446" y="37664"/>
                </a:lnTo>
                <a:lnTo>
                  <a:pt x="1019009" y="18148"/>
                </a:lnTo>
                <a:lnTo>
                  <a:pt x="1022048" y="7997"/>
                </a:lnTo>
                <a:lnTo>
                  <a:pt x="1016593" y="1610"/>
                </a:lnTo>
                <a:lnTo>
                  <a:pt x="1005961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958218" y="1897035"/>
            <a:ext cx="506730" cy="291465"/>
          </a:xfrm>
          <a:custGeom>
            <a:avLst/>
            <a:gdLst/>
            <a:ahLst/>
            <a:cxnLst/>
            <a:rect l="l" t="t" r="r" b="b"/>
            <a:pathLst>
              <a:path w="506729" h="291464">
                <a:moveTo>
                  <a:pt x="46720" y="0"/>
                </a:moveTo>
                <a:lnTo>
                  <a:pt x="36713" y="133"/>
                </a:lnTo>
                <a:lnTo>
                  <a:pt x="26637" y="4899"/>
                </a:lnTo>
                <a:lnTo>
                  <a:pt x="21297" y="12064"/>
                </a:lnTo>
                <a:lnTo>
                  <a:pt x="13394" y="44655"/>
                </a:lnTo>
                <a:lnTo>
                  <a:pt x="4379" y="77994"/>
                </a:lnTo>
                <a:lnTo>
                  <a:pt x="0" y="111406"/>
                </a:lnTo>
                <a:lnTo>
                  <a:pt x="6006" y="144220"/>
                </a:lnTo>
                <a:lnTo>
                  <a:pt x="15557" y="157905"/>
                </a:lnTo>
                <a:lnTo>
                  <a:pt x="41866" y="178504"/>
                </a:lnTo>
                <a:lnTo>
                  <a:pt x="51967" y="192340"/>
                </a:lnTo>
                <a:lnTo>
                  <a:pt x="76207" y="228406"/>
                </a:lnTo>
                <a:lnTo>
                  <a:pt x="111848" y="258939"/>
                </a:lnTo>
                <a:lnTo>
                  <a:pt x="145737" y="279535"/>
                </a:lnTo>
                <a:lnTo>
                  <a:pt x="183382" y="291238"/>
                </a:lnTo>
                <a:lnTo>
                  <a:pt x="222649" y="291096"/>
                </a:lnTo>
                <a:lnTo>
                  <a:pt x="261403" y="276160"/>
                </a:lnTo>
                <a:lnTo>
                  <a:pt x="292526" y="256794"/>
                </a:lnTo>
                <a:lnTo>
                  <a:pt x="321839" y="241386"/>
                </a:lnTo>
                <a:lnTo>
                  <a:pt x="354586" y="231538"/>
                </a:lnTo>
                <a:lnTo>
                  <a:pt x="396010" y="228853"/>
                </a:lnTo>
                <a:lnTo>
                  <a:pt x="426833" y="228853"/>
                </a:lnTo>
                <a:lnTo>
                  <a:pt x="442745" y="227976"/>
                </a:lnTo>
                <a:lnTo>
                  <a:pt x="459280" y="225072"/>
                </a:lnTo>
                <a:lnTo>
                  <a:pt x="213499" y="225072"/>
                </a:lnTo>
                <a:lnTo>
                  <a:pt x="205244" y="223430"/>
                </a:lnTo>
                <a:lnTo>
                  <a:pt x="200926" y="221804"/>
                </a:lnTo>
                <a:lnTo>
                  <a:pt x="196125" y="219404"/>
                </a:lnTo>
                <a:lnTo>
                  <a:pt x="191312" y="216788"/>
                </a:lnTo>
                <a:lnTo>
                  <a:pt x="192785" y="216559"/>
                </a:lnTo>
                <a:lnTo>
                  <a:pt x="194347" y="216381"/>
                </a:lnTo>
                <a:lnTo>
                  <a:pt x="195858" y="216254"/>
                </a:lnTo>
                <a:lnTo>
                  <a:pt x="206413" y="215623"/>
                </a:lnTo>
                <a:lnTo>
                  <a:pt x="488709" y="215623"/>
                </a:lnTo>
                <a:lnTo>
                  <a:pt x="499303" y="208309"/>
                </a:lnTo>
                <a:lnTo>
                  <a:pt x="506615" y="195817"/>
                </a:lnTo>
                <a:lnTo>
                  <a:pt x="505878" y="183043"/>
                </a:lnTo>
                <a:lnTo>
                  <a:pt x="494270" y="173544"/>
                </a:lnTo>
                <a:lnTo>
                  <a:pt x="462336" y="165582"/>
                </a:lnTo>
                <a:lnTo>
                  <a:pt x="459100" y="165276"/>
                </a:lnTo>
                <a:lnTo>
                  <a:pt x="353834" y="165276"/>
                </a:lnTo>
                <a:lnTo>
                  <a:pt x="342806" y="161763"/>
                </a:lnTo>
                <a:lnTo>
                  <a:pt x="331947" y="160287"/>
                </a:lnTo>
                <a:lnTo>
                  <a:pt x="320842" y="159927"/>
                </a:lnTo>
                <a:lnTo>
                  <a:pt x="309079" y="159765"/>
                </a:lnTo>
                <a:lnTo>
                  <a:pt x="308647" y="159142"/>
                </a:lnTo>
                <a:lnTo>
                  <a:pt x="267715" y="134819"/>
                </a:lnTo>
                <a:lnTo>
                  <a:pt x="240613" y="133704"/>
                </a:lnTo>
                <a:lnTo>
                  <a:pt x="220817" y="130618"/>
                </a:lnTo>
                <a:lnTo>
                  <a:pt x="208183" y="125525"/>
                </a:lnTo>
                <a:lnTo>
                  <a:pt x="105853" y="125525"/>
                </a:lnTo>
                <a:lnTo>
                  <a:pt x="103796" y="124344"/>
                </a:lnTo>
                <a:lnTo>
                  <a:pt x="101586" y="123303"/>
                </a:lnTo>
                <a:lnTo>
                  <a:pt x="99097" y="122541"/>
                </a:lnTo>
                <a:lnTo>
                  <a:pt x="69711" y="103143"/>
                </a:lnTo>
                <a:lnTo>
                  <a:pt x="56849" y="73203"/>
                </a:lnTo>
                <a:lnTo>
                  <a:pt x="53300" y="38979"/>
                </a:lnTo>
                <a:lnTo>
                  <a:pt x="51853" y="6730"/>
                </a:lnTo>
                <a:lnTo>
                  <a:pt x="46720" y="0"/>
                </a:lnTo>
                <a:close/>
              </a:path>
              <a:path w="506729" h="291464">
                <a:moveTo>
                  <a:pt x="426833" y="228853"/>
                </a:moveTo>
                <a:lnTo>
                  <a:pt x="396010" y="228853"/>
                </a:lnTo>
                <a:lnTo>
                  <a:pt x="420737" y="229188"/>
                </a:lnTo>
                <a:lnTo>
                  <a:pt x="426833" y="228853"/>
                </a:lnTo>
                <a:close/>
              </a:path>
              <a:path w="506729" h="291464">
                <a:moveTo>
                  <a:pt x="488709" y="215623"/>
                </a:moveTo>
                <a:lnTo>
                  <a:pt x="206413" y="215623"/>
                </a:lnTo>
                <a:lnTo>
                  <a:pt x="216809" y="215702"/>
                </a:lnTo>
                <a:lnTo>
                  <a:pt x="227093" y="216076"/>
                </a:lnTo>
                <a:lnTo>
                  <a:pt x="237311" y="216330"/>
                </a:lnTo>
                <a:lnTo>
                  <a:pt x="229520" y="220967"/>
                </a:lnTo>
                <a:lnTo>
                  <a:pt x="221587" y="224066"/>
                </a:lnTo>
                <a:lnTo>
                  <a:pt x="213499" y="225072"/>
                </a:lnTo>
                <a:lnTo>
                  <a:pt x="459280" y="225072"/>
                </a:lnTo>
                <a:lnTo>
                  <a:pt x="464074" y="224231"/>
                </a:lnTo>
                <a:lnTo>
                  <a:pt x="486765" y="216965"/>
                </a:lnTo>
                <a:lnTo>
                  <a:pt x="488709" y="215623"/>
                </a:lnTo>
                <a:close/>
              </a:path>
              <a:path w="506729" h="291464">
                <a:moveTo>
                  <a:pt x="426443" y="162195"/>
                </a:moveTo>
                <a:lnTo>
                  <a:pt x="389354" y="162416"/>
                </a:lnTo>
                <a:lnTo>
                  <a:pt x="353834" y="165276"/>
                </a:lnTo>
                <a:lnTo>
                  <a:pt x="459100" y="165276"/>
                </a:lnTo>
                <a:lnTo>
                  <a:pt x="426443" y="162195"/>
                </a:lnTo>
                <a:close/>
              </a:path>
              <a:path w="506729" h="291464">
                <a:moveTo>
                  <a:pt x="156322" y="101479"/>
                </a:moveTo>
                <a:lnTo>
                  <a:pt x="119074" y="113359"/>
                </a:lnTo>
                <a:lnTo>
                  <a:pt x="105853" y="125525"/>
                </a:lnTo>
                <a:lnTo>
                  <a:pt x="208183" y="125525"/>
                </a:lnTo>
                <a:lnTo>
                  <a:pt x="202370" y="123182"/>
                </a:lnTo>
                <a:lnTo>
                  <a:pt x="185081" y="113698"/>
                </a:lnTo>
                <a:lnTo>
                  <a:pt x="168757" y="104469"/>
                </a:lnTo>
                <a:lnTo>
                  <a:pt x="156322" y="101479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717536" y="2071388"/>
            <a:ext cx="231874" cy="767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385573" y="2157281"/>
            <a:ext cx="408305" cy="108585"/>
          </a:xfrm>
          <a:custGeom>
            <a:avLst/>
            <a:gdLst/>
            <a:ahLst/>
            <a:cxnLst/>
            <a:rect l="l" t="t" r="r" b="b"/>
            <a:pathLst>
              <a:path w="408304" h="108585">
                <a:moveTo>
                  <a:pt x="393121" y="60696"/>
                </a:moveTo>
                <a:lnTo>
                  <a:pt x="139011" y="60696"/>
                </a:lnTo>
                <a:lnTo>
                  <a:pt x="156559" y="62086"/>
                </a:lnTo>
                <a:lnTo>
                  <a:pt x="183393" y="69762"/>
                </a:lnTo>
                <a:lnTo>
                  <a:pt x="211429" y="78607"/>
                </a:lnTo>
                <a:lnTo>
                  <a:pt x="232585" y="83505"/>
                </a:lnTo>
                <a:lnTo>
                  <a:pt x="269229" y="89372"/>
                </a:lnTo>
                <a:lnTo>
                  <a:pt x="304186" y="98029"/>
                </a:lnTo>
                <a:lnTo>
                  <a:pt x="339436" y="105603"/>
                </a:lnTo>
                <a:lnTo>
                  <a:pt x="376959" y="108219"/>
                </a:lnTo>
                <a:lnTo>
                  <a:pt x="389138" y="105393"/>
                </a:lnTo>
                <a:lnTo>
                  <a:pt x="400098" y="98618"/>
                </a:lnTo>
                <a:lnTo>
                  <a:pt x="407305" y="89538"/>
                </a:lnTo>
                <a:lnTo>
                  <a:pt x="408226" y="79797"/>
                </a:lnTo>
                <a:lnTo>
                  <a:pt x="393121" y="60696"/>
                </a:lnTo>
                <a:close/>
              </a:path>
              <a:path w="408304" h="108585">
                <a:moveTo>
                  <a:pt x="167876" y="0"/>
                </a:moveTo>
                <a:lnTo>
                  <a:pt x="129087" y="7847"/>
                </a:lnTo>
                <a:lnTo>
                  <a:pt x="91945" y="35060"/>
                </a:lnTo>
                <a:lnTo>
                  <a:pt x="69077" y="57430"/>
                </a:lnTo>
                <a:lnTo>
                  <a:pt x="43731" y="76436"/>
                </a:lnTo>
                <a:lnTo>
                  <a:pt x="16609" y="84000"/>
                </a:lnTo>
                <a:lnTo>
                  <a:pt x="7469" y="86244"/>
                </a:lnTo>
                <a:lnTo>
                  <a:pt x="981" y="91879"/>
                </a:lnTo>
                <a:lnTo>
                  <a:pt x="0" y="98150"/>
                </a:lnTo>
                <a:lnTo>
                  <a:pt x="7376" y="102301"/>
                </a:lnTo>
                <a:lnTo>
                  <a:pt x="43801" y="101758"/>
                </a:lnTo>
                <a:lnTo>
                  <a:pt x="76084" y="90509"/>
                </a:lnTo>
                <a:lnTo>
                  <a:pt x="106922" y="74755"/>
                </a:lnTo>
                <a:lnTo>
                  <a:pt x="139011" y="60696"/>
                </a:lnTo>
                <a:lnTo>
                  <a:pt x="393121" y="60696"/>
                </a:lnTo>
                <a:lnTo>
                  <a:pt x="384354" y="49609"/>
                </a:lnTo>
                <a:lnTo>
                  <a:pt x="342309" y="28425"/>
                </a:lnTo>
                <a:lnTo>
                  <a:pt x="290284" y="14424"/>
                </a:lnTo>
                <a:lnTo>
                  <a:pt x="236471" y="5785"/>
                </a:lnTo>
                <a:lnTo>
                  <a:pt x="189062" y="688"/>
                </a:lnTo>
                <a:lnTo>
                  <a:pt x="167876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157491" y="1803058"/>
            <a:ext cx="469900" cy="233679"/>
          </a:xfrm>
          <a:custGeom>
            <a:avLst/>
            <a:gdLst/>
            <a:ahLst/>
            <a:cxnLst/>
            <a:rect l="l" t="t" r="r" b="b"/>
            <a:pathLst>
              <a:path w="469900" h="233680">
                <a:moveTo>
                  <a:pt x="450249" y="0"/>
                </a:moveTo>
                <a:lnTo>
                  <a:pt x="388149" y="10721"/>
                </a:lnTo>
                <a:lnTo>
                  <a:pt x="326983" y="24130"/>
                </a:lnTo>
                <a:lnTo>
                  <a:pt x="268914" y="53268"/>
                </a:lnTo>
                <a:lnTo>
                  <a:pt x="242006" y="70291"/>
                </a:lnTo>
                <a:lnTo>
                  <a:pt x="211540" y="83769"/>
                </a:lnTo>
                <a:lnTo>
                  <a:pt x="176873" y="95928"/>
                </a:lnTo>
                <a:lnTo>
                  <a:pt x="145152" y="110731"/>
                </a:lnTo>
                <a:lnTo>
                  <a:pt x="116701" y="128781"/>
                </a:lnTo>
                <a:lnTo>
                  <a:pt x="91842" y="150685"/>
                </a:lnTo>
                <a:lnTo>
                  <a:pt x="71557" y="167665"/>
                </a:lnTo>
                <a:lnTo>
                  <a:pt x="24700" y="198096"/>
                </a:lnTo>
                <a:lnTo>
                  <a:pt x="3450" y="215798"/>
                </a:lnTo>
                <a:lnTo>
                  <a:pt x="0" y="223035"/>
                </a:lnTo>
                <a:lnTo>
                  <a:pt x="2523" y="229357"/>
                </a:lnTo>
                <a:lnTo>
                  <a:pt x="9562" y="233223"/>
                </a:lnTo>
                <a:lnTo>
                  <a:pt x="19656" y="233095"/>
                </a:lnTo>
                <a:lnTo>
                  <a:pt x="31998" y="229917"/>
                </a:lnTo>
                <a:lnTo>
                  <a:pt x="41588" y="226879"/>
                </a:lnTo>
                <a:lnTo>
                  <a:pt x="50874" y="223155"/>
                </a:lnTo>
                <a:lnTo>
                  <a:pt x="62302" y="217919"/>
                </a:lnTo>
                <a:lnTo>
                  <a:pt x="83446" y="208571"/>
                </a:lnTo>
                <a:lnTo>
                  <a:pt x="92068" y="207232"/>
                </a:lnTo>
                <a:lnTo>
                  <a:pt x="190960" y="207232"/>
                </a:lnTo>
                <a:lnTo>
                  <a:pt x="218988" y="197556"/>
                </a:lnTo>
                <a:lnTo>
                  <a:pt x="247494" y="181495"/>
                </a:lnTo>
                <a:lnTo>
                  <a:pt x="275139" y="154324"/>
                </a:lnTo>
                <a:lnTo>
                  <a:pt x="297608" y="123015"/>
                </a:lnTo>
                <a:lnTo>
                  <a:pt x="322381" y="94434"/>
                </a:lnTo>
                <a:lnTo>
                  <a:pt x="356942" y="75450"/>
                </a:lnTo>
                <a:lnTo>
                  <a:pt x="386380" y="66969"/>
                </a:lnTo>
                <a:lnTo>
                  <a:pt x="413800" y="57561"/>
                </a:lnTo>
                <a:lnTo>
                  <a:pt x="438992" y="45473"/>
                </a:lnTo>
                <a:lnTo>
                  <a:pt x="461743" y="28956"/>
                </a:lnTo>
                <a:lnTo>
                  <a:pt x="467792" y="20073"/>
                </a:lnTo>
                <a:lnTo>
                  <a:pt x="469421" y="9496"/>
                </a:lnTo>
                <a:lnTo>
                  <a:pt x="464337" y="1409"/>
                </a:lnTo>
                <a:lnTo>
                  <a:pt x="450249" y="0"/>
                </a:lnTo>
                <a:close/>
              </a:path>
              <a:path w="469900" h="233680">
                <a:moveTo>
                  <a:pt x="190960" y="207232"/>
                </a:moveTo>
                <a:lnTo>
                  <a:pt x="92068" y="207232"/>
                </a:lnTo>
                <a:lnTo>
                  <a:pt x="99589" y="210207"/>
                </a:lnTo>
                <a:lnTo>
                  <a:pt x="117433" y="213804"/>
                </a:lnTo>
                <a:lnTo>
                  <a:pt x="152682" y="214189"/>
                </a:lnTo>
                <a:lnTo>
                  <a:pt x="186959" y="208613"/>
                </a:lnTo>
                <a:lnTo>
                  <a:pt x="190960" y="207232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465161" y="1759619"/>
            <a:ext cx="496570" cy="313055"/>
          </a:xfrm>
          <a:custGeom>
            <a:avLst/>
            <a:gdLst/>
            <a:ahLst/>
            <a:cxnLst/>
            <a:rect l="l" t="t" r="r" b="b"/>
            <a:pathLst>
              <a:path w="496570" h="313055">
                <a:moveTo>
                  <a:pt x="492531" y="0"/>
                </a:moveTo>
                <a:lnTo>
                  <a:pt x="483482" y="149"/>
                </a:lnTo>
                <a:lnTo>
                  <a:pt x="453643" y="6173"/>
                </a:lnTo>
                <a:lnTo>
                  <a:pt x="425991" y="9210"/>
                </a:lnTo>
                <a:lnTo>
                  <a:pt x="399198" y="14686"/>
                </a:lnTo>
                <a:lnTo>
                  <a:pt x="371938" y="28025"/>
                </a:lnTo>
                <a:lnTo>
                  <a:pt x="348603" y="42782"/>
                </a:lnTo>
                <a:lnTo>
                  <a:pt x="324427" y="55397"/>
                </a:lnTo>
                <a:lnTo>
                  <a:pt x="298547" y="66198"/>
                </a:lnTo>
                <a:lnTo>
                  <a:pt x="270097" y="75511"/>
                </a:lnTo>
                <a:lnTo>
                  <a:pt x="259747" y="80014"/>
                </a:lnTo>
                <a:lnTo>
                  <a:pt x="248894" y="86336"/>
                </a:lnTo>
                <a:lnTo>
                  <a:pt x="238089" y="92350"/>
                </a:lnTo>
                <a:lnTo>
                  <a:pt x="227882" y="95932"/>
                </a:lnTo>
                <a:lnTo>
                  <a:pt x="195465" y="106222"/>
                </a:lnTo>
                <a:lnTo>
                  <a:pt x="167266" y="123521"/>
                </a:lnTo>
                <a:lnTo>
                  <a:pt x="143623" y="144876"/>
                </a:lnTo>
                <a:lnTo>
                  <a:pt x="124872" y="167332"/>
                </a:lnTo>
                <a:lnTo>
                  <a:pt x="117008" y="181802"/>
                </a:lnTo>
                <a:lnTo>
                  <a:pt x="111164" y="197472"/>
                </a:lnTo>
                <a:lnTo>
                  <a:pt x="105047" y="212880"/>
                </a:lnTo>
                <a:lnTo>
                  <a:pt x="78244" y="243976"/>
                </a:lnTo>
                <a:lnTo>
                  <a:pt x="33230" y="274846"/>
                </a:lnTo>
                <a:lnTo>
                  <a:pt x="10077" y="288414"/>
                </a:lnTo>
                <a:lnTo>
                  <a:pt x="3106" y="295125"/>
                </a:lnTo>
                <a:lnTo>
                  <a:pt x="0" y="303641"/>
                </a:lnTo>
                <a:lnTo>
                  <a:pt x="3037" y="310566"/>
                </a:lnTo>
                <a:lnTo>
                  <a:pt x="14497" y="312505"/>
                </a:lnTo>
                <a:lnTo>
                  <a:pt x="49900" y="303741"/>
                </a:lnTo>
                <a:lnTo>
                  <a:pt x="80754" y="288414"/>
                </a:lnTo>
                <a:lnTo>
                  <a:pt x="110316" y="271125"/>
                </a:lnTo>
                <a:lnTo>
                  <a:pt x="142462" y="256117"/>
                </a:lnTo>
                <a:lnTo>
                  <a:pt x="202923" y="219710"/>
                </a:lnTo>
                <a:lnTo>
                  <a:pt x="246297" y="170900"/>
                </a:lnTo>
                <a:lnTo>
                  <a:pt x="264201" y="135830"/>
                </a:lnTo>
                <a:lnTo>
                  <a:pt x="265296" y="123326"/>
                </a:lnTo>
                <a:lnTo>
                  <a:pt x="272036" y="113310"/>
                </a:lnTo>
                <a:lnTo>
                  <a:pt x="288869" y="106757"/>
                </a:lnTo>
                <a:lnTo>
                  <a:pt x="309143" y="101993"/>
                </a:lnTo>
                <a:lnTo>
                  <a:pt x="326205" y="97342"/>
                </a:lnTo>
                <a:lnTo>
                  <a:pt x="343436" y="89942"/>
                </a:lnTo>
                <a:lnTo>
                  <a:pt x="358351" y="81927"/>
                </a:lnTo>
                <a:lnTo>
                  <a:pt x="372163" y="72718"/>
                </a:lnTo>
                <a:lnTo>
                  <a:pt x="386086" y="61731"/>
                </a:lnTo>
                <a:lnTo>
                  <a:pt x="409222" y="47230"/>
                </a:lnTo>
                <a:lnTo>
                  <a:pt x="435619" y="36717"/>
                </a:lnTo>
                <a:lnTo>
                  <a:pt x="463192" y="27439"/>
                </a:lnTo>
                <a:lnTo>
                  <a:pt x="489858" y="16646"/>
                </a:lnTo>
                <a:lnTo>
                  <a:pt x="495518" y="11174"/>
                </a:lnTo>
                <a:lnTo>
                  <a:pt x="496476" y="4649"/>
                </a:lnTo>
                <a:lnTo>
                  <a:pt x="492531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049558" y="1739230"/>
            <a:ext cx="1344930" cy="580390"/>
          </a:xfrm>
          <a:custGeom>
            <a:avLst/>
            <a:gdLst/>
            <a:ahLst/>
            <a:cxnLst/>
            <a:rect l="l" t="t" r="r" b="b"/>
            <a:pathLst>
              <a:path w="1344929" h="580389">
                <a:moveTo>
                  <a:pt x="11110" y="0"/>
                </a:moveTo>
                <a:lnTo>
                  <a:pt x="5611" y="881"/>
                </a:lnTo>
                <a:lnTo>
                  <a:pt x="1263" y="4032"/>
                </a:lnTo>
                <a:lnTo>
                  <a:pt x="0" y="8334"/>
                </a:lnTo>
                <a:lnTo>
                  <a:pt x="8487" y="30019"/>
                </a:lnTo>
                <a:lnTo>
                  <a:pt x="22628" y="48382"/>
                </a:lnTo>
                <a:lnTo>
                  <a:pt x="40412" y="65372"/>
                </a:lnTo>
                <a:lnTo>
                  <a:pt x="59829" y="82934"/>
                </a:lnTo>
                <a:lnTo>
                  <a:pt x="66829" y="93787"/>
                </a:lnTo>
                <a:lnTo>
                  <a:pt x="68491" y="105270"/>
                </a:lnTo>
                <a:lnTo>
                  <a:pt x="68237" y="117006"/>
                </a:lnTo>
                <a:lnTo>
                  <a:pt x="69494" y="128616"/>
                </a:lnTo>
                <a:lnTo>
                  <a:pt x="100965" y="154956"/>
                </a:lnTo>
                <a:lnTo>
                  <a:pt x="137727" y="171815"/>
                </a:lnTo>
                <a:lnTo>
                  <a:pt x="176898" y="184395"/>
                </a:lnTo>
                <a:lnTo>
                  <a:pt x="217868" y="193450"/>
                </a:lnTo>
                <a:lnTo>
                  <a:pt x="260032" y="199736"/>
                </a:lnTo>
                <a:lnTo>
                  <a:pt x="308882" y="205642"/>
                </a:lnTo>
                <a:lnTo>
                  <a:pt x="356950" y="212114"/>
                </a:lnTo>
                <a:lnTo>
                  <a:pt x="404351" y="220161"/>
                </a:lnTo>
                <a:lnTo>
                  <a:pt x="451200" y="230791"/>
                </a:lnTo>
                <a:lnTo>
                  <a:pt x="497611" y="245012"/>
                </a:lnTo>
                <a:lnTo>
                  <a:pt x="543202" y="260336"/>
                </a:lnTo>
                <a:lnTo>
                  <a:pt x="589456" y="274680"/>
                </a:lnTo>
                <a:lnTo>
                  <a:pt x="729112" y="316320"/>
                </a:lnTo>
                <a:lnTo>
                  <a:pt x="774935" y="331231"/>
                </a:lnTo>
                <a:lnTo>
                  <a:pt x="819880" y="347407"/>
                </a:lnTo>
                <a:lnTo>
                  <a:pt x="863639" y="365296"/>
                </a:lnTo>
                <a:lnTo>
                  <a:pt x="905903" y="385347"/>
                </a:lnTo>
                <a:lnTo>
                  <a:pt x="1079893" y="476751"/>
                </a:lnTo>
                <a:lnTo>
                  <a:pt x="1123491" y="498969"/>
                </a:lnTo>
                <a:lnTo>
                  <a:pt x="1167675" y="520565"/>
                </a:lnTo>
                <a:lnTo>
                  <a:pt x="1212718" y="541354"/>
                </a:lnTo>
                <a:lnTo>
                  <a:pt x="1258893" y="561151"/>
                </a:lnTo>
                <a:lnTo>
                  <a:pt x="1306474" y="579771"/>
                </a:lnTo>
                <a:lnTo>
                  <a:pt x="1324498" y="580025"/>
                </a:lnTo>
                <a:lnTo>
                  <a:pt x="1339159" y="571008"/>
                </a:lnTo>
                <a:lnTo>
                  <a:pt x="1344659" y="558172"/>
                </a:lnTo>
                <a:lnTo>
                  <a:pt x="1335201" y="546967"/>
                </a:lnTo>
                <a:lnTo>
                  <a:pt x="1289621" y="526136"/>
                </a:lnTo>
                <a:lnTo>
                  <a:pt x="1244445" y="504829"/>
                </a:lnTo>
                <a:lnTo>
                  <a:pt x="1199616" y="483117"/>
                </a:lnTo>
                <a:lnTo>
                  <a:pt x="1110772" y="438756"/>
                </a:lnTo>
                <a:lnTo>
                  <a:pt x="978687" y="370932"/>
                </a:lnTo>
                <a:lnTo>
                  <a:pt x="934310" y="349800"/>
                </a:lnTo>
                <a:lnTo>
                  <a:pt x="888296" y="330925"/>
                </a:lnTo>
                <a:lnTo>
                  <a:pt x="840970" y="313896"/>
                </a:lnTo>
                <a:lnTo>
                  <a:pt x="792662" y="298302"/>
                </a:lnTo>
                <a:lnTo>
                  <a:pt x="743698" y="283734"/>
                </a:lnTo>
                <a:lnTo>
                  <a:pt x="596150" y="242065"/>
                </a:lnTo>
                <a:lnTo>
                  <a:pt x="543759" y="224485"/>
                </a:lnTo>
                <a:lnTo>
                  <a:pt x="496154" y="204072"/>
                </a:lnTo>
                <a:lnTo>
                  <a:pt x="450868" y="180742"/>
                </a:lnTo>
                <a:lnTo>
                  <a:pt x="405434" y="154410"/>
                </a:lnTo>
                <a:lnTo>
                  <a:pt x="369023" y="132845"/>
                </a:lnTo>
                <a:lnTo>
                  <a:pt x="334718" y="115529"/>
                </a:lnTo>
                <a:lnTo>
                  <a:pt x="297464" y="102575"/>
                </a:lnTo>
                <a:lnTo>
                  <a:pt x="252209" y="94098"/>
                </a:lnTo>
                <a:lnTo>
                  <a:pt x="223547" y="92837"/>
                </a:lnTo>
                <a:lnTo>
                  <a:pt x="179363" y="91351"/>
                </a:lnTo>
                <a:lnTo>
                  <a:pt x="137639" y="87679"/>
                </a:lnTo>
                <a:lnTo>
                  <a:pt x="116357" y="79861"/>
                </a:lnTo>
                <a:lnTo>
                  <a:pt x="97105" y="57155"/>
                </a:lnTo>
                <a:lnTo>
                  <a:pt x="69110" y="39630"/>
                </a:lnTo>
                <a:lnTo>
                  <a:pt x="39604" y="22882"/>
                </a:lnTo>
                <a:lnTo>
                  <a:pt x="15824" y="2505"/>
                </a:lnTo>
                <a:lnTo>
                  <a:pt x="11110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913944" y="2650368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69">
                <a:moveTo>
                  <a:pt x="2590" y="0"/>
                </a:moveTo>
                <a:lnTo>
                  <a:pt x="596" y="0"/>
                </a:lnTo>
                <a:lnTo>
                  <a:pt x="0" y="1130"/>
                </a:lnTo>
                <a:lnTo>
                  <a:pt x="2336" y="1130"/>
                </a:lnTo>
                <a:lnTo>
                  <a:pt x="259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588105" y="2764379"/>
            <a:ext cx="1020165" cy="3503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994921" y="2445280"/>
            <a:ext cx="3403161" cy="96978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823299" y="2363300"/>
            <a:ext cx="3403161" cy="100495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9868484" y="1646199"/>
            <a:ext cx="330123" cy="144680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9584736" y="1276144"/>
            <a:ext cx="1107266" cy="181927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299103" y="1893290"/>
            <a:ext cx="305777" cy="115939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0017402" y="1597066"/>
            <a:ext cx="676432" cy="145755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01611" y="3009130"/>
            <a:ext cx="551548" cy="11061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10730" y="1651241"/>
            <a:ext cx="330123" cy="144680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0" y="1281186"/>
            <a:ext cx="1024606" cy="18192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470" y="1898344"/>
            <a:ext cx="305777" cy="115938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0" y="1602107"/>
            <a:ext cx="591955" cy="1457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0" y="2597570"/>
            <a:ext cx="10693076" cy="220586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142687" y="4597468"/>
            <a:ext cx="4549775" cy="196850"/>
          </a:xfrm>
          <a:custGeom>
            <a:avLst/>
            <a:gdLst/>
            <a:ahLst/>
            <a:cxnLst/>
            <a:rect l="l" t="t" r="r" b="b"/>
            <a:pathLst>
              <a:path w="4549775" h="196850">
                <a:moveTo>
                  <a:pt x="4549315" y="0"/>
                </a:moveTo>
                <a:lnTo>
                  <a:pt x="4353196" y="3656"/>
                </a:lnTo>
                <a:lnTo>
                  <a:pt x="3959773" y="17245"/>
                </a:lnTo>
                <a:lnTo>
                  <a:pt x="2299342" y="100523"/>
                </a:lnTo>
                <a:lnTo>
                  <a:pt x="575048" y="158135"/>
                </a:lnTo>
                <a:lnTo>
                  <a:pt x="365303" y="169933"/>
                </a:lnTo>
                <a:lnTo>
                  <a:pt x="0" y="196616"/>
                </a:lnTo>
                <a:lnTo>
                  <a:pt x="4549315" y="196616"/>
                </a:lnTo>
                <a:lnTo>
                  <a:pt x="4549315" y="0"/>
                </a:lnTo>
                <a:close/>
              </a:path>
            </a:pathLst>
          </a:custGeom>
          <a:solidFill>
            <a:srgbClr val="79A345">
              <a:alpha val="656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0" y="4343264"/>
            <a:ext cx="135255" cy="29209"/>
          </a:xfrm>
          <a:custGeom>
            <a:avLst/>
            <a:gdLst/>
            <a:ahLst/>
            <a:cxnLst/>
            <a:rect l="l" t="t" r="r" b="b"/>
            <a:pathLst>
              <a:path w="135255" h="29210">
                <a:moveTo>
                  <a:pt x="0" y="0"/>
                </a:moveTo>
                <a:lnTo>
                  <a:pt x="0" y="28860"/>
                </a:lnTo>
                <a:lnTo>
                  <a:pt x="57698" y="23241"/>
                </a:lnTo>
                <a:lnTo>
                  <a:pt x="96117" y="19950"/>
                </a:lnTo>
                <a:lnTo>
                  <a:pt x="134720" y="17077"/>
                </a:lnTo>
                <a:lnTo>
                  <a:pt x="98110" y="9748"/>
                </a:lnTo>
                <a:lnTo>
                  <a:pt x="60136" y="4510"/>
                </a:lnTo>
                <a:lnTo>
                  <a:pt x="21109" y="1053"/>
                </a:lnTo>
                <a:lnTo>
                  <a:pt x="0" y="0"/>
                </a:lnTo>
                <a:close/>
              </a:path>
            </a:pathLst>
          </a:custGeom>
          <a:solidFill>
            <a:srgbClr val="79A345">
              <a:alpha val="40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0" y="4242904"/>
            <a:ext cx="6339840" cy="551180"/>
          </a:xfrm>
          <a:custGeom>
            <a:avLst/>
            <a:gdLst/>
            <a:ahLst/>
            <a:cxnLst/>
            <a:rect l="l" t="t" r="r" b="b"/>
            <a:pathLst>
              <a:path w="6339840" h="551179">
                <a:moveTo>
                  <a:pt x="146222" y="48259"/>
                </a:moveTo>
                <a:lnTo>
                  <a:pt x="179829" y="67309"/>
                </a:lnTo>
                <a:lnTo>
                  <a:pt x="212757" y="91439"/>
                </a:lnTo>
                <a:lnTo>
                  <a:pt x="208401" y="93979"/>
                </a:lnTo>
                <a:lnTo>
                  <a:pt x="117474" y="93979"/>
                </a:lnTo>
                <a:lnTo>
                  <a:pt x="75048" y="95249"/>
                </a:lnTo>
                <a:lnTo>
                  <a:pt x="32659" y="95249"/>
                </a:lnTo>
                <a:lnTo>
                  <a:pt x="99989" y="102869"/>
                </a:lnTo>
                <a:lnTo>
                  <a:pt x="132187" y="109219"/>
                </a:lnTo>
                <a:lnTo>
                  <a:pt x="163100" y="116839"/>
                </a:lnTo>
                <a:lnTo>
                  <a:pt x="170581" y="119379"/>
                </a:lnTo>
                <a:lnTo>
                  <a:pt x="166733" y="123189"/>
                </a:lnTo>
                <a:lnTo>
                  <a:pt x="159087" y="123189"/>
                </a:lnTo>
                <a:lnTo>
                  <a:pt x="25415" y="134619"/>
                </a:lnTo>
                <a:lnTo>
                  <a:pt x="0" y="137159"/>
                </a:lnTo>
                <a:lnTo>
                  <a:pt x="0" y="551179"/>
                </a:lnTo>
                <a:lnTo>
                  <a:pt x="4249493" y="551179"/>
                </a:lnTo>
                <a:lnTo>
                  <a:pt x="4601826" y="537209"/>
                </a:lnTo>
                <a:lnTo>
                  <a:pt x="4702491" y="532129"/>
                </a:lnTo>
                <a:lnTo>
                  <a:pt x="4803139" y="528319"/>
                </a:lnTo>
                <a:lnTo>
                  <a:pt x="5104949" y="513079"/>
                </a:lnTo>
                <a:lnTo>
                  <a:pt x="5155227" y="511809"/>
                </a:lnTo>
                <a:lnTo>
                  <a:pt x="5306016" y="504189"/>
                </a:lnTo>
                <a:lnTo>
                  <a:pt x="5356262" y="500379"/>
                </a:lnTo>
                <a:lnTo>
                  <a:pt x="5510487" y="492759"/>
                </a:lnTo>
                <a:lnTo>
                  <a:pt x="5562452" y="488949"/>
                </a:lnTo>
                <a:lnTo>
                  <a:pt x="5614404" y="486409"/>
                </a:lnTo>
                <a:lnTo>
                  <a:pt x="5822172" y="473709"/>
                </a:lnTo>
                <a:lnTo>
                  <a:pt x="5874127" y="471169"/>
                </a:lnTo>
                <a:lnTo>
                  <a:pt x="5926097" y="467359"/>
                </a:lnTo>
                <a:lnTo>
                  <a:pt x="6235556" y="452119"/>
                </a:lnTo>
                <a:lnTo>
                  <a:pt x="6339326" y="449579"/>
                </a:lnTo>
                <a:lnTo>
                  <a:pt x="6238753" y="441959"/>
                </a:lnTo>
                <a:lnTo>
                  <a:pt x="6188423" y="439419"/>
                </a:lnTo>
                <a:lnTo>
                  <a:pt x="6087678" y="431799"/>
                </a:lnTo>
                <a:lnTo>
                  <a:pt x="6037264" y="429259"/>
                </a:lnTo>
                <a:lnTo>
                  <a:pt x="5986824" y="425449"/>
                </a:lnTo>
                <a:lnTo>
                  <a:pt x="5759489" y="414019"/>
                </a:lnTo>
                <a:lnTo>
                  <a:pt x="5268627" y="414019"/>
                </a:lnTo>
                <a:lnTo>
                  <a:pt x="5267472" y="407669"/>
                </a:lnTo>
                <a:lnTo>
                  <a:pt x="5380937" y="391159"/>
                </a:lnTo>
                <a:lnTo>
                  <a:pt x="5433712" y="384809"/>
                </a:lnTo>
                <a:lnTo>
                  <a:pt x="5540585" y="374649"/>
                </a:lnTo>
                <a:lnTo>
                  <a:pt x="5337418" y="364489"/>
                </a:lnTo>
                <a:lnTo>
                  <a:pt x="5235460" y="360679"/>
                </a:lnTo>
                <a:lnTo>
                  <a:pt x="5184515" y="359409"/>
                </a:lnTo>
                <a:lnTo>
                  <a:pt x="5082877" y="354329"/>
                </a:lnTo>
                <a:lnTo>
                  <a:pt x="5072755" y="353059"/>
                </a:lnTo>
                <a:lnTo>
                  <a:pt x="5072222" y="346709"/>
                </a:lnTo>
                <a:lnTo>
                  <a:pt x="5181915" y="346709"/>
                </a:lnTo>
                <a:lnTo>
                  <a:pt x="5231380" y="345439"/>
                </a:lnTo>
                <a:lnTo>
                  <a:pt x="5280697" y="342899"/>
                </a:lnTo>
                <a:lnTo>
                  <a:pt x="5378940" y="335279"/>
                </a:lnTo>
                <a:lnTo>
                  <a:pt x="5325884" y="332739"/>
                </a:lnTo>
                <a:lnTo>
                  <a:pt x="5272851" y="331469"/>
                </a:lnTo>
                <a:lnTo>
                  <a:pt x="5114014" y="323849"/>
                </a:lnTo>
                <a:lnTo>
                  <a:pt x="5061196" y="320039"/>
                </a:lnTo>
                <a:lnTo>
                  <a:pt x="5008462" y="317499"/>
                </a:lnTo>
                <a:lnTo>
                  <a:pt x="4903296" y="309879"/>
                </a:lnTo>
                <a:lnTo>
                  <a:pt x="4798613" y="299719"/>
                </a:lnTo>
                <a:lnTo>
                  <a:pt x="4789609" y="299719"/>
                </a:lnTo>
                <a:lnTo>
                  <a:pt x="4791844" y="293369"/>
                </a:lnTo>
                <a:lnTo>
                  <a:pt x="4800963" y="293369"/>
                </a:lnTo>
                <a:lnTo>
                  <a:pt x="4906360" y="290829"/>
                </a:lnTo>
                <a:lnTo>
                  <a:pt x="5011564" y="285749"/>
                </a:lnTo>
                <a:lnTo>
                  <a:pt x="5064221" y="284479"/>
                </a:lnTo>
                <a:lnTo>
                  <a:pt x="4964857" y="274319"/>
                </a:lnTo>
                <a:lnTo>
                  <a:pt x="4763771" y="259079"/>
                </a:lnTo>
                <a:lnTo>
                  <a:pt x="4713129" y="256539"/>
                </a:lnTo>
                <a:lnTo>
                  <a:pt x="4662380" y="252729"/>
                </a:lnTo>
                <a:lnTo>
                  <a:pt x="4636962" y="251459"/>
                </a:lnTo>
                <a:lnTo>
                  <a:pt x="4045274" y="251459"/>
                </a:lnTo>
                <a:lnTo>
                  <a:pt x="4042099" y="246379"/>
                </a:lnTo>
                <a:lnTo>
                  <a:pt x="4046798" y="245109"/>
                </a:lnTo>
                <a:lnTo>
                  <a:pt x="4075956" y="233679"/>
                </a:lnTo>
                <a:lnTo>
                  <a:pt x="4106569" y="222249"/>
                </a:lnTo>
                <a:lnTo>
                  <a:pt x="4122323" y="217169"/>
                </a:lnTo>
                <a:lnTo>
                  <a:pt x="3947738" y="217169"/>
                </a:lnTo>
                <a:lnTo>
                  <a:pt x="3944208" y="213359"/>
                </a:lnTo>
                <a:lnTo>
                  <a:pt x="3949148" y="210819"/>
                </a:lnTo>
                <a:lnTo>
                  <a:pt x="3975807" y="198119"/>
                </a:lnTo>
                <a:lnTo>
                  <a:pt x="3740855" y="198119"/>
                </a:lnTo>
                <a:lnTo>
                  <a:pt x="3737769" y="191769"/>
                </a:lnTo>
                <a:lnTo>
                  <a:pt x="3744856" y="190499"/>
                </a:lnTo>
                <a:lnTo>
                  <a:pt x="3887926" y="160019"/>
                </a:lnTo>
                <a:lnTo>
                  <a:pt x="3915479" y="154939"/>
                </a:lnTo>
                <a:lnTo>
                  <a:pt x="3682131" y="154939"/>
                </a:lnTo>
                <a:lnTo>
                  <a:pt x="3528656" y="151129"/>
                </a:lnTo>
                <a:lnTo>
                  <a:pt x="3477615" y="148589"/>
                </a:lnTo>
                <a:lnTo>
                  <a:pt x="3426626" y="147319"/>
                </a:lnTo>
                <a:lnTo>
                  <a:pt x="3324792" y="142239"/>
                </a:lnTo>
                <a:lnTo>
                  <a:pt x="3273941" y="138429"/>
                </a:lnTo>
                <a:lnTo>
                  <a:pt x="3172350" y="133349"/>
                </a:lnTo>
                <a:lnTo>
                  <a:pt x="3070886" y="125729"/>
                </a:lnTo>
                <a:lnTo>
                  <a:pt x="2969521" y="119379"/>
                </a:lnTo>
                <a:lnTo>
                  <a:pt x="2920096" y="116839"/>
                </a:lnTo>
                <a:lnTo>
                  <a:pt x="2903633" y="115569"/>
                </a:lnTo>
                <a:lnTo>
                  <a:pt x="650869" y="115569"/>
                </a:lnTo>
                <a:lnTo>
                  <a:pt x="647174" y="109219"/>
                </a:lnTo>
                <a:lnTo>
                  <a:pt x="653778" y="106679"/>
                </a:lnTo>
                <a:lnTo>
                  <a:pt x="718060" y="85089"/>
                </a:lnTo>
                <a:lnTo>
                  <a:pt x="332569" y="85089"/>
                </a:lnTo>
                <a:lnTo>
                  <a:pt x="328429" y="83819"/>
                </a:lnTo>
                <a:lnTo>
                  <a:pt x="285323" y="72389"/>
                </a:lnTo>
                <a:lnTo>
                  <a:pt x="240607" y="62229"/>
                </a:lnTo>
                <a:lnTo>
                  <a:pt x="194250" y="54609"/>
                </a:lnTo>
                <a:lnTo>
                  <a:pt x="146222" y="48259"/>
                </a:lnTo>
                <a:close/>
              </a:path>
              <a:path w="6339840" h="551179">
                <a:moveTo>
                  <a:pt x="5582375" y="408939"/>
                </a:moveTo>
                <a:lnTo>
                  <a:pt x="5430312" y="408939"/>
                </a:lnTo>
                <a:lnTo>
                  <a:pt x="5278051" y="412749"/>
                </a:lnTo>
                <a:lnTo>
                  <a:pt x="5268627" y="414019"/>
                </a:lnTo>
                <a:lnTo>
                  <a:pt x="5759489" y="414019"/>
                </a:lnTo>
                <a:lnTo>
                  <a:pt x="5734229" y="412749"/>
                </a:lnTo>
                <a:lnTo>
                  <a:pt x="5582375" y="408939"/>
                </a:lnTo>
                <a:close/>
              </a:path>
              <a:path w="6339840" h="551179">
                <a:moveTo>
                  <a:pt x="5181915" y="346709"/>
                </a:moveTo>
                <a:lnTo>
                  <a:pt x="5082877" y="346709"/>
                </a:lnTo>
                <a:lnTo>
                  <a:pt x="5132450" y="347979"/>
                </a:lnTo>
                <a:lnTo>
                  <a:pt x="5181915" y="346709"/>
                </a:lnTo>
                <a:close/>
              </a:path>
              <a:path w="6339840" h="551179">
                <a:moveTo>
                  <a:pt x="4407748" y="243839"/>
                </a:moveTo>
                <a:lnTo>
                  <a:pt x="4255003" y="243839"/>
                </a:lnTo>
                <a:lnTo>
                  <a:pt x="4153532" y="246379"/>
                </a:lnTo>
                <a:lnTo>
                  <a:pt x="4052539" y="251459"/>
                </a:lnTo>
                <a:lnTo>
                  <a:pt x="4636962" y="251459"/>
                </a:lnTo>
                <a:lnTo>
                  <a:pt x="4611544" y="250189"/>
                </a:lnTo>
                <a:lnTo>
                  <a:pt x="4560642" y="248919"/>
                </a:lnTo>
                <a:lnTo>
                  <a:pt x="4509695" y="246379"/>
                </a:lnTo>
                <a:lnTo>
                  <a:pt x="4407748" y="243839"/>
                </a:lnTo>
                <a:close/>
              </a:path>
              <a:path w="6339840" h="551179">
                <a:moveTo>
                  <a:pt x="4169912" y="201929"/>
                </a:moveTo>
                <a:lnTo>
                  <a:pt x="4115918" y="204469"/>
                </a:lnTo>
                <a:lnTo>
                  <a:pt x="4062521" y="208279"/>
                </a:lnTo>
                <a:lnTo>
                  <a:pt x="4009067" y="214629"/>
                </a:lnTo>
                <a:lnTo>
                  <a:pt x="3954901" y="217169"/>
                </a:lnTo>
                <a:lnTo>
                  <a:pt x="4122323" y="217169"/>
                </a:lnTo>
                <a:lnTo>
                  <a:pt x="4169912" y="201929"/>
                </a:lnTo>
                <a:close/>
              </a:path>
              <a:path w="6339840" h="551179">
                <a:moveTo>
                  <a:pt x="4066522" y="157479"/>
                </a:moveTo>
                <a:lnTo>
                  <a:pt x="4014291" y="165099"/>
                </a:lnTo>
                <a:lnTo>
                  <a:pt x="3962167" y="173989"/>
                </a:lnTo>
                <a:lnTo>
                  <a:pt x="3909854" y="181609"/>
                </a:lnTo>
                <a:lnTo>
                  <a:pt x="3857059" y="187959"/>
                </a:lnTo>
                <a:lnTo>
                  <a:pt x="3803487" y="193039"/>
                </a:lnTo>
                <a:lnTo>
                  <a:pt x="3748844" y="196849"/>
                </a:lnTo>
                <a:lnTo>
                  <a:pt x="3740855" y="198119"/>
                </a:lnTo>
                <a:lnTo>
                  <a:pt x="3975807" y="198119"/>
                </a:lnTo>
                <a:lnTo>
                  <a:pt x="3978473" y="196849"/>
                </a:lnTo>
                <a:lnTo>
                  <a:pt x="4037175" y="171449"/>
                </a:lnTo>
                <a:lnTo>
                  <a:pt x="4066522" y="157479"/>
                </a:lnTo>
                <a:close/>
              </a:path>
              <a:path w="6339840" h="551179">
                <a:moveTo>
                  <a:pt x="3936143" y="151129"/>
                </a:moveTo>
                <a:lnTo>
                  <a:pt x="3783856" y="154939"/>
                </a:lnTo>
                <a:lnTo>
                  <a:pt x="3915479" y="154939"/>
                </a:lnTo>
                <a:lnTo>
                  <a:pt x="3936143" y="151129"/>
                </a:lnTo>
                <a:close/>
              </a:path>
              <a:path w="6339840" h="551179">
                <a:moveTo>
                  <a:pt x="2076501" y="83819"/>
                </a:moveTo>
                <a:lnTo>
                  <a:pt x="1178863" y="83819"/>
                </a:lnTo>
                <a:lnTo>
                  <a:pt x="1080779" y="86359"/>
                </a:lnTo>
                <a:lnTo>
                  <a:pt x="1031730" y="86359"/>
                </a:lnTo>
                <a:lnTo>
                  <a:pt x="923440" y="88899"/>
                </a:lnTo>
                <a:lnTo>
                  <a:pt x="816270" y="93979"/>
                </a:lnTo>
                <a:lnTo>
                  <a:pt x="763455" y="99059"/>
                </a:lnTo>
                <a:lnTo>
                  <a:pt x="711340" y="105409"/>
                </a:lnTo>
                <a:lnTo>
                  <a:pt x="660064" y="114299"/>
                </a:lnTo>
                <a:lnTo>
                  <a:pt x="650869" y="115569"/>
                </a:lnTo>
                <a:lnTo>
                  <a:pt x="2903633" y="115569"/>
                </a:lnTo>
                <a:lnTo>
                  <a:pt x="2870706" y="113029"/>
                </a:lnTo>
                <a:lnTo>
                  <a:pt x="2771991" y="107949"/>
                </a:lnTo>
                <a:lnTo>
                  <a:pt x="2722643" y="104139"/>
                </a:lnTo>
                <a:lnTo>
                  <a:pt x="2623916" y="99059"/>
                </a:lnTo>
                <a:lnTo>
                  <a:pt x="2574514" y="97789"/>
                </a:lnTo>
                <a:lnTo>
                  <a:pt x="2475582" y="92709"/>
                </a:lnTo>
                <a:lnTo>
                  <a:pt x="2176839" y="85089"/>
                </a:lnTo>
                <a:lnTo>
                  <a:pt x="2126672" y="85089"/>
                </a:lnTo>
                <a:lnTo>
                  <a:pt x="2076501" y="83819"/>
                </a:lnTo>
                <a:close/>
              </a:path>
              <a:path w="6339840" h="551179">
                <a:moveTo>
                  <a:pt x="450946" y="0"/>
                </a:moveTo>
                <a:lnTo>
                  <a:pt x="409859" y="16509"/>
                </a:lnTo>
                <a:lnTo>
                  <a:pt x="354269" y="57149"/>
                </a:lnTo>
                <a:lnTo>
                  <a:pt x="339554" y="83819"/>
                </a:lnTo>
                <a:lnTo>
                  <a:pt x="332569" y="85089"/>
                </a:lnTo>
                <a:lnTo>
                  <a:pt x="718060" y="85089"/>
                </a:lnTo>
                <a:lnTo>
                  <a:pt x="759655" y="71119"/>
                </a:lnTo>
                <a:lnTo>
                  <a:pt x="554730" y="71119"/>
                </a:lnTo>
                <a:lnTo>
                  <a:pt x="548749" y="66039"/>
                </a:lnTo>
                <a:lnTo>
                  <a:pt x="438767" y="66039"/>
                </a:lnTo>
                <a:lnTo>
                  <a:pt x="431743" y="63499"/>
                </a:lnTo>
                <a:lnTo>
                  <a:pt x="433166" y="59689"/>
                </a:lnTo>
                <a:lnTo>
                  <a:pt x="439039" y="45719"/>
                </a:lnTo>
                <a:lnTo>
                  <a:pt x="442994" y="30479"/>
                </a:lnTo>
                <a:lnTo>
                  <a:pt x="446480" y="15239"/>
                </a:lnTo>
                <a:lnTo>
                  <a:pt x="450946" y="0"/>
                </a:lnTo>
                <a:close/>
              </a:path>
              <a:path w="6339840" h="551179">
                <a:moveTo>
                  <a:pt x="1976150" y="82549"/>
                </a:moveTo>
                <a:lnTo>
                  <a:pt x="1276957" y="82549"/>
                </a:lnTo>
                <a:lnTo>
                  <a:pt x="1227906" y="83819"/>
                </a:lnTo>
                <a:lnTo>
                  <a:pt x="2026326" y="83819"/>
                </a:lnTo>
                <a:lnTo>
                  <a:pt x="1976150" y="82549"/>
                </a:lnTo>
                <a:close/>
              </a:path>
              <a:path w="6339840" h="551179">
                <a:moveTo>
                  <a:pt x="1825610" y="81279"/>
                </a:moveTo>
                <a:lnTo>
                  <a:pt x="1424198" y="81279"/>
                </a:lnTo>
                <a:lnTo>
                  <a:pt x="1375099" y="82549"/>
                </a:lnTo>
                <a:lnTo>
                  <a:pt x="1875791" y="82549"/>
                </a:lnTo>
                <a:lnTo>
                  <a:pt x="1825610" y="81279"/>
                </a:lnTo>
                <a:close/>
              </a:path>
              <a:path w="6339840" h="551179">
                <a:moveTo>
                  <a:pt x="888220" y="27939"/>
                </a:moveTo>
                <a:lnTo>
                  <a:pt x="832778" y="31749"/>
                </a:lnTo>
                <a:lnTo>
                  <a:pt x="778168" y="39369"/>
                </a:lnTo>
                <a:lnTo>
                  <a:pt x="724112" y="45719"/>
                </a:lnTo>
                <a:lnTo>
                  <a:pt x="670332" y="54609"/>
                </a:lnTo>
                <a:lnTo>
                  <a:pt x="554730" y="71119"/>
                </a:lnTo>
                <a:lnTo>
                  <a:pt x="759655" y="71119"/>
                </a:lnTo>
                <a:lnTo>
                  <a:pt x="888220" y="27939"/>
                </a:lnTo>
                <a:close/>
              </a:path>
              <a:path w="6339840" h="551179">
                <a:moveTo>
                  <a:pt x="675837" y="22859"/>
                </a:moveTo>
                <a:lnTo>
                  <a:pt x="626781" y="26669"/>
                </a:lnTo>
                <a:lnTo>
                  <a:pt x="579517" y="33019"/>
                </a:lnTo>
                <a:lnTo>
                  <a:pt x="533712" y="41909"/>
                </a:lnTo>
                <a:lnTo>
                  <a:pt x="489036" y="52069"/>
                </a:lnTo>
                <a:lnTo>
                  <a:pt x="445155" y="64769"/>
                </a:lnTo>
                <a:lnTo>
                  <a:pt x="438767" y="66039"/>
                </a:lnTo>
                <a:lnTo>
                  <a:pt x="548749" y="66039"/>
                </a:lnTo>
                <a:lnTo>
                  <a:pt x="554502" y="63499"/>
                </a:lnTo>
                <a:lnTo>
                  <a:pt x="582631" y="52069"/>
                </a:lnTo>
                <a:lnTo>
                  <a:pt x="612050" y="40639"/>
                </a:lnTo>
                <a:lnTo>
                  <a:pt x="643029" y="30479"/>
                </a:lnTo>
                <a:lnTo>
                  <a:pt x="675837" y="22859"/>
                </a:lnTo>
                <a:close/>
              </a:path>
            </a:pathLst>
          </a:custGeom>
          <a:solidFill>
            <a:srgbClr val="556341">
              <a:alpha val="32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627642" y="2651621"/>
            <a:ext cx="763905" cy="566420"/>
          </a:xfrm>
          <a:custGeom>
            <a:avLst/>
            <a:gdLst/>
            <a:ahLst/>
            <a:cxnLst/>
            <a:rect l="l" t="t" r="r" b="b"/>
            <a:pathLst>
              <a:path w="763905" h="566419">
                <a:moveTo>
                  <a:pt x="763460" y="0"/>
                </a:moveTo>
                <a:lnTo>
                  <a:pt x="0" y="0"/>
                </a:lnTo>
                <a:lnTo>
                  <a:pt x="67843" y="566140"/>
                </a:lnTo>
                <a:lnTo>
                  <a:pt x="695617" y="566140"/>
                </a:lnTo>
                <a:lnTo>
                  <a:pt x="763460" y="0"/>
                </a:lnTo>
                <a:close/>
              </a:path>
            </a:pathLst>
          </a:custGeom>
          <a:solidFill>
            <a:srgbClr val="50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627642" y="2651647"/>
            <a:ext cx="763905" cy="115570"/>
          </a:xfrm>
          <a:custGeom>
            <a:avLst/>
            <a:gdLst/>
            <a:ahLst/>
            <a:cxnLst/>
            <a:rect l="l" t="t" r="r" b="b"/>
            <a:pathLst>
              <a:path w="763905" h="115569">
                <a:moveTo>
                  <a:pt x="506406" y="72262"/>
                </a:moveTo>
                <a:lnTo>
                  <a:pt x="378917" y="72262"/>
                </a:lnTo>
                <a:lnTo>
                  <a:pt x="379730" y="81025"/>
                </a:lnTo>
                <a:lnTo>
                  <a:pt x="380892" y="88264"/>
                </a:lnTo>
                <a:lnTo>
                  <a:pt x="381010" y="88899"/>
                </a:lnTo>
                <a:lnTo>
                  <a:pt x="388124" y="114045"/>
                </a:lnTo>
                <a:lnTo>
                  <a:pt x="403364" y="115188"/>
                </a:lnTo>
                <a:lnTo>
                  <a:pt x="408955" y="88772"/>
                </a:lnTo>
                <a:lnTo>
                  <a:pt x="409850" y="81533"/>
                </a:lnTo>
                <a:lnTo>
                  <a:pt x="410464" y="74167"/>
                </a:lnTo>
                <a:lnTo>
                  <a:pt x="411556" y="73151"/>
                </a:lnTo>
                <a:lnTo>
                  <a:pt x="506536" y="73151"/>
                </a:lnTo>
                <a:lnTo>
                  <a:pt x="506406" y="72262"/>
                </a:lnTo>
                <a:close/>
              </a:path>
              <a:path w="763905" h="115569">
                <a:moveTo>
                  <a:pt x="249340" y="77850"/>
                </a:moveTo>
                <a:lnTo>
                  <a:pt x="206603" y="77850"/>
                </a:lnTo>
                <a:lnTo>
                  <a:pt x="205361" y="85216"/>
                </a:lnTo>
                <a:lnTo>
                  <a:pt x="204764" y="90677"/>
                </a:lnTo>
                <a:lnTo>
                  <a:pt x="204642" y="94106"/>
                </a:lnTo>
                <a:lnTo>
                  <a:pt x="204886" y="99694"/>
                </a:lnTo>
                <a:lnTo>
                  <a:pt x="207187" y="105663"/>
                </a:lnTo>
                <a:lnTo>
                  <a:pt x="210629" y="110362"/>
                </a:lnTo>
                <a:lnTo>
                  <a:pt x="216700" y="107568"/>
                </a:lnTo>
                <a:lnTo>
                  <a:pt x="220649" y="105155"/>
                </a:lnTo>
                <a:lnTo>
                  <a:pt x="230124" y="98170"/>
                </a:lnTo>
                <a:lnTo>
                  <a:pt x="238844" y="89915"/>
                </a:lnTo>
                <a:lnTo>
                  <a:pt x="249340" y="77850"/>
                </a:lnTo>
                <a:close/>
              </a:path>
              <a:path w="763905" h="115569">
                <a:moveTo>
                  <a:pt x="251117" y="75691"/>
                </a:moveTo>
                <a:lnTo>
                  <a:pt x="150736" y="75691"/>
                </a:lnTo>
                <a:lnTo>
                  <a:pt x="149067" y="83692"/>
                </a:lnTo>
                <a:lnTo>
                  <a:pt x="148957" y="84454"/>
                </a:lnTo>
                <a:lnTo>
                  <a:pt x="148030" y="92709"/>
                </a:lnTo>
                <a:lnTo>
                  <a:pt x="147919" y="95503"/>
                </a:lnTo>
                <a:lnTo>
                  <a:pt x="149238" y="104139"/>
                </a:lnTo>
                <a:lnTo>
                  <a:pt x="155625" y="107187"/>
                </a:lnTo>
                <a:lnTo>
                  <a:pt x="160705" y="106298"/>
                </a:lnTo>
                <a:lnTo>
                  <a:pt x="165465" y="101980"/>
                </a:lnTo>
                <a:lnTo>
                  <a:pt x="174371" y="92963"/>
                </a:lnTo>
                <a:lnTo>
                  <a:pt x="179137" y="86359"/>
                </a:lnTo>
                <a:lnTo>
                  <a:pt x="183730" y="79120"/>
                </a:lnTo>
                <a:lnTo>
                  <a:pt x="204779" y="79120"/>
                </a:lnTo>
                <a:lnTo>
                  <a:pt x="205600" y="78231"/>
                </a:lnTo>
                <a:lnTo>
                  <a:pt x="206603" y="77850"/>
                </a:lnTo>
                <a:lnTo>
                  <a:pt x="249340" y="77850"/>
                </a:lnTo>
                <a:lnTo>
                  <a:pt x="251117" y="75691"/>
                </a:lnTo>
                <a:close/>
              </a:path>
              <a:path w="763905" h="115569">
                <a:moveTo>
                  <a:pt x="134676" y="73278"/>
                </a:moveTo>
                <a:lnTo>
                  <a:pt x="101777" y="73278"/>
                </a:lnTo>
                <a:lnTo>
                  <a:pt x="102768" y="73405"/>
                </a:lnTo>
                <a:lnTo>
                  <a:pt x="98361" y="80898"/>
                </a:lnTo>
                <a:lnTo>
                  <a:pt x="92633" y="87629"/>
                </a:lnTo>
                <a:lnTo>
                  <a:pt x="90092" y="98805"/>
                </a:lnTo>
                <a:lnTo>
                  <a:pt x="90008" y="100202"/>
                </a:lnTo>
                <a:lnTo>
                  <a:pt x="91160" y="105155"/>
                </a:lnTo>
                <a:lnTo>
                  <a:pt x="99174" y="105663"/>
                </a:lnTo>
                <a:lnTo>
                  <a:pt x="102222" y="104266"/>
                </a:lnTo>
                <a:lnTo>
                  <a:pt x="104889" y="102615"/>
                </a:lnTo>
                <a:lnTo>
                  <a:pt x="113599" y="96011"/>
                </a:lnTo>
                <a:lnTo>
                  <a:pt x="121571" y="88137"/>
                </a:lnTo>
                <a:lnTo>
                  <a:pt x="134676" y="73278"/>
                </a:lnTo>
                <a:close/>
              </a:path>
              <a:path w="763905" h="115569">
                <a:moveTo>
                  <a:pt x="308491" y="78993"/>
                </a:moveTo>
                <a:lnTo>
                  <a:pt x="274472" y="78993"/>
                </a:lnTo>
                <a:lnTo>
                  <a:pt x="274398" y="79628"/>
                </a:lnTo>
                <a:lnTo>
                  <a:pt x="274150" y="84454"/>
                </a:lnTo>
                <a:lnTo>
                  <a:pt x="274027" y="89407"/>
                </a:lnTo>
                <a:lnTo>
                  <a:pt x="275047" y="98551"/>
                </a:lnTo>
                <a:lnTo>
                  <a:pt x="279080" y="105155"/>
                </a:lnTo>
                <a:lnTo>
                  <a:pt x="287426" y="104139"/>
                </a:lnTo>
                <a:lnTo>
                  <a:pt x="295123" y="98297"/>
                </a:lnTo>
                <a:lnTo>
                  <a:pt x="301680" y="90550"/>
                </a:lnTo>
                <a:lnTo>
                  <a:pt x="307102" y="81914"/>
                </a:lnTo>
                <a:lnTo>
                  <a:pt x="308491" y="78993"/>
                </a:lnTo>
                <a:close/>
              </a:path>
              <a:path w="763905" h="115569">
                <a:moveTo>
                  <a:pt x="448384" y="77596"/>
                </a:moveTo>
                <a:lnTo>
                  <a:pt x="429679" y="77596"/>
                </a:lnTo>
                <a:lnTo>
                  <a:pt x="432282" y="86613"/>
                </a:lnTo>
                <a:lnTo>
                  <a:pt x="437346" y="99059"/>
                </a:lnTo>
                <a:lnTo>
                  <a:pt x="438404" y="101726"/>
                </a:lnTo>
                <a:lnTo>
                  <a:pt x="443077" y="102107"/>
                </a:lnTo>
                <a:lnTo>
                  <a:pt x="447344" y="98805"/>
                </a:lnTo>
                <a:lnTo>
                  <a:pt x="448718" y="90804"/>
                </a:lnTo>
                <a:lnTo>
                  <a:pt x="448594" y="81533"/>
                </a:lnTo>
                <a:lnTo>
                  <a:pt x="448384" y="77596"/>
                </a:lnTo>
                <a:close/>
              </a:path>
              <a:path w="763905" h="115569">
                <a:moveTo>
                  <a:pt x="506554" y="73278"/>
                </a:moveTo>
                <a:lnTo>
                  <a:pt x="449186" y="73278"/>
                </a:lnTo>
                <a:lnTo>
                  <a:pt x="450113" y="74675"/>
                </a:lnTo>
                <a:lnTo>
                  <a:pt x="479209" y="100202"/>
                </a:lnTo>
                <a:lnTo>
                  <a:pt x="485436" y="92074"/>
                </a:lnTo>
                <a:lnTo>
                  <a:pt x="485349" y="91058"/>
                </a:lnTo>
                <a:lnTo>
                  <a:pt x="483692" y="83057"/>
                </a:lnTo>
                <a:lnTo>
                  <a:pt x="482762" y="77596"/>
                </a:lnTo>
                <a:lnTo>
                  <a:pt x="482793" y="76961"/>
                </a:lnTo>
                <a:lnTo>
                  <a:pt x="483146" y="76580"/>
                </a:lnTo>
                <a:lnTo>
                  <a:pt x="483565" y="76453"/>
                </a:lnTo>
                <a:lnTo>
                  <a:pt x="483666" y="75818"/>
                </a:lnTo>
                <a:lnTo>
                  <a:pt x="484466" y="75183"/>
                </a:lnTo>
                <a:lnTo>
                  <a:pt x="506636" y="75183"/>
                </a:lnTo>
                <a:lnTo>
                  <a:pt x="506554" y="73278"/>
                </a:lnTo>
                <a:close/>
              </a:path>
              <a:path w="763905" h="115569">
                <a:moveTo>
                  <a:pt x="355455" y="83819"/>
                </a:moveTo>
                <a:lnTo>
                  <a:pt x="335661" y="83819"/>
                </a:lnTo>
                <a:lnTo>
                  <a:pt x="335884" y="86105"/>
                </a:lnTo>
                <a:lnTo>
                  <a:pt x="336217" y="88137"/>
                </a:lnTo>
                <a:lnTo>
                  <a:pt x="336462" y="89407"/>
                </a:lnTo>
                <a:lnTo>
                  <a:pt x="338023" y="94741"/>
                </a:lnTo>
                <a:lnTo>
                  <a:pt x="340931" y="99059"/>
                </a:lnTo>
                <a:lnTo>
                  <a:pt x="350647" y="90804"/>
                </a:lnTo>
                <a:lnTo>
                  <a:pt x="355455" y="83819"/>
                </a:lnTo>
                <a:close/>
              </a:path>
              <a:path w="763905" h="115569">
                <a:moveTo>
                  <a:pt x="542861" y="66039"/>
                </a:moveTo>
                <a:lnTo>
                  <a:pt x="506755" y="66039"/>
                </a:lnTo>
                <a:lnTo>
                  <a:pt x="510918" y="74675"/>
                </a:lnTo>
                <a:lnTo>
                  <a:pt x="513600" y="79374"/>
                </a:lnTo>
                <a:lnTo>
                  <a:pt x="522332" y="90804"/>
                </a:lnTo>
                <a:lnTo>
                  <a:pt x="527634" y="97027"/>
                </a:lnTo>
                <a:lnTo>
                  <a:pt x="534555" y="98297"/>
                </a:lnTo>
                <a:lnTo>
                  <a:pt x="542635" y="96011"/>
                </a:lnTo>
                <a:lnTo>
                  <a:pt x="544809" y="87756"/>
                </a:lnTo>
                <a:lnTo>
                  <a:pt x="544685" y="85597"/>
                </a:lnTo>
                <a:lnTo>
                  <a:pt x="543794" y="76707"/>
                </a:lnTo>
                <a:lnTo>
                  <a:pt x="541862" y="67563"/>
                </a:lnTo>
                <a:lnTo>
                  <a:pt x="541901" y="67055"/>
                </a:lnTo>
                <a:lnTo>
                  <a:pt x="542861" y="66039"/>
                </a:lnTo>
                <a:close/>
              </a:path>
              <a:path w="763905" h="115569">
                <a:moveTo>
                  <a:pt x="506617" y="66166"/>
                </a:moveTo>
                <a:lnTo>
                  <a:pt x="48310" y="66166"/>
                </a:lnTo>
                <a:lnTo>
                  <a:pt x="48971" y="66547"/>
                </a:lnTo>
                <a:lnTo>
                  <a:pt x="45008" y="73532"/>
                </a:lnTo>
                <a:lnTo>
                  <a:pt x="40652" y="79882"/>
                </a:lnTo>
                <a:lnTo>
                  <a:pt x="38030" y="90169"/>
                </a:lnTo>
                <a:lnTo>
                  <a:pt x="37160" y="95757"/>
                </a:lnTo>
                <a:lnTo>
                  <a:pt x="43294" y="98043"/>
                </a:lnTo>
                <a:lnTo>
                  <a:pt x="82207" y="69595"/>
                </a:lnTo>
                <a:lnTo>
                  <a:pt x="506019" y="69595"/>
                </a:lnTo>
                <a:lnTo>
                  <a:pt x="505650" y="67055"/>
                </a:lnTo>
                <a:lnTo>
                  <a:pt x="506617" y="66166"/>
                </a:lnTo>
                <a:close/>
              </a:path>
              <a:path w="763905" h="115569">
                <a:moveTo>
                  <a:pt x="204779" y="79120"/>
                </a:moveTo>
                <a:lnTo>
                  <a:pt x="183730" y="79120"/>
                </a:lnTo>
                <a:lnTo>
                  <a:pt x="184924" y="79247"/>
                </a:lnTo>
                <a:lnTo>
                  <a:pt x="182307" y="84454"/>
                </a:lnTo>
                <a:lnTo>
                  <a:pt x="182191" y="90169"/>
                </a:lnTo>
                <a:lnTo>
                  <a:pt x="182435" y="97916"/>
                </a:lnTo>
                <a:lnTo>
                  <a:pt x="188302" y="93979"/>
                </a:lnTo>
                <a:lnTo>
                  <a:pt x="190284" y="92709"/>
                </a:lnTo>
                <a:lnTo>
                  <a:pt x="196024" y="88899"/>
                </a:lnTo>
                <a:lnTo>
                  <a:pt x="200675" y="83565"/>
                </a:lnTo>
                <a:lnTo>
                  <a:pt x="204779" y="79120"/>
                </a:lnTo>
                <a:close/>
              </a:path>
              <a:path w="763905" h="115569">
                <a:moveTo>
                  <a:pt x="755649" y="65277"/>
                </a:moveTo>
                <a:lnTo>
                  <a:pt x="616762" y="65277"/>
                </a:lnTo>
                <a:lnTo>
                  <a:pt x="623951" y="74675"/>
                </a:lnTo>
                <a:lnTo>
                  <a:pt x="628313" y="79882"/>
                </a:lnTo>
                <a:lnTo>
                  <a:pt x="634109" y="86105"/>
                </a:lnTo>
                <a:lnTo>
                  <a:pt x="640664" y="91566"/>
                </a:lnTo>
                <a:lnTo>
                  <a:pt x="649109" y="97789"/>
                </a:lnTo>
                <a:lnTo>
                  <a:pt x="656755" y="90423"/>
                </a:lnTo>
                <a:lnTo>
                  <a:pt x="655709" y="81533"/>
                </a:lnTo>
                <a:lnTo>
                  <a:pt x="655589" y="80136"/>
                </a:lnTo>
                <a:lnTo>
                  <a:pt x="655243" y="75056"/>
                </a:lnTo>
                <a:lnTo>
                  <a:pt x="656297" y="74167"/>
                </a:lnTo>
                <a:lnTo>
                  <a:pt x="671738" y="74167"/>
                </a:lnTo>
                <a:lnTo>
                  <a:pt x="671690" y="72389"/>
                </a:lnTo>
                <a:lnTo>
                  <a:pt x="672604" y="71627"/>
                </a:lnTo>
                <a:lnTo>
                  <a:pt x="731748" y="71627"/>
                </a:lnTo>
                <a:lnTo>
                  <a:pt x="731659" y="67055"/>
                </a:lnTo>
                <a:lnTo>
                  <a:pt x="732599" y="66166"/>
                </a:lnTo>
                <a:lnTo>
                  <a:pt x="755543" y="66166"/>
                </a:lnTo>
                <a:lnTo>
                  <a:pt x="755649" y="65277"/>
                </a:lnTo>
                <a:close/>
              </a:path>
              <a:path w="763905" h="115569">
                <a:moveTo>
                  <a:pt x="506333" y="71754"/>
                </a:moveTo>
                <a:lnTo>
                  <a:pt x="312750" y="71754"/>
                </a:lnTo>
                <a:lnTo>
                  <a:pt x="312721" y="72643"/>
                </a:lnTo>
                <a:lnTo>
                  <a:pt x="312599" y="84073"/>
                </a:lnTo>
                <a:lnTo>
                  <a:pt x="315214" y="95249"/>
                </a:lnTo>
                <a:lnTo>
                  <a:pt x="317614" y="96900"/>
                </a:lnTo>
                <a:lnTo>
                  <a:pt x="322348" y="97535"/>
                </a:lnTo>
                <a:lnTo>
                  <a:pt x="326937" y="94487"/>
                </a:lnTo>
                <a:lnTo>
                  <a:pt x="330967" y="89788"/>
                </a:lnTo>
                <a:lnTo>
                  <a:pt x="334035" y="85216"/>
                </a:lnTo>
                <a:lnTo>
                  <a:pt x="334187" y="84835"/>
                </a:lnTo>
                <a:lnTo>
                  <a:pt x="334352" y="84708"/>
                </a:lnTo>
                <a:lnTo>
                  <a:pt x="334784" y="84073"/>
                </a:lnTo>
                <a:lnTo>
                  <a:pt x="335661" y="83819"/>
                </a:lnTo>
                <a:lnTo>
                  <a:pt x="355455" y="83819"/>
                </a:lnTo>
                <a:lnTo>
                  <a:pt x="357466" y="80898"/>
                </a:lnTo>
                <a:lnTo>
                  <a:pt x="358521" y="80517"/>
                </a:lnTo>
                <a:lnTo>
                  <a:pt x="375292" y="80517"/>
                </a:lnTo>
                <a:lnTo>
                  <a:pt x="375450" y="80263"/>
                </a:lnTo>
                <a:lnTo>
                  <a:pt x="377774" y="73024"/>
                </a:lnTo>
                <a:lnTo>
                  <a:pt x="378917" y="72262"/>
                </a:lnTo>
                <a:lnTo>
                  <a:pt x="506406" y="72262"/>
                </a:lnTo>
                <a:lnTo>
                  <a:pt x="506333" y="71754"/>
                </a:lnTo>
                <a:close/>
              </a:path>
              <a:path w="763905" h="115569">
                <a:moveTo>
                  <a:pt x="731748" y="71627"/>
                </a:moveTo>
                <a:lnTo>
                  <a:pt x="672604" y="71627"/>
                </a:lnTo>
                <a:lnTo>
                  <a:pt x="673300" y="72389"/>
                </a:lnTo>
                <a:lnTo>
                  <a:pt x="705929" y="94614"/>
                </a:lnTo>
                <a:lnTo>
                  <a:pt x="712635" y="97408"/>
                </a:lnTo>
                <a:lnTo>
                  <a:pt x="720445" y="89661"/>
                </a:lnTo>
                <a:lnTo>
                  <a:pt x="715073" y="74294"/>
                </a:lnTo>
                <a:lnTo>
                  <a:pt x="716241" y="73151"/>
                </a:lnTo>
                <a:lnTo>
                  <a:pt x="731772" y="73151"/>
                </a:lnTo>
                <a:lnTo>
                  <a:pt x="731748" y="71627"/>
                </a:lnTo>
                <a:close/>
              </a:path>
              <a:path w="763905" h="115569">
                <a:moveTo>
                  <a:pt x="755543" y="66166"/>
                </a:moveTo>
                <a:lnTo>
                  <a:pt x="732599" y="66166"/>
                </a:lnTo>
                <a:lnTo>
                  <a:pt x="733334" y="67182"/>
                </a:lnTo>
                <a:lnTo>
                  <a:pt x="738965" y="74675"/>
                </a:lnTo>
                <a:lnTo>
                  <a:pt x="743240" y="81025"/>
                </a:lnTo>
                <a:lnTo>
                  <a:pt x="747947" y="88899"/>
                </a:lnTo>
                <a:lnTo>
                  <a:pt x="751941" y="96265"/>
                </a:lnTo>
                <a:lnTo>
                  <a:pt x="755543" y="66166"/>
                </a:lnTo>
                <a:close/>
              </a:path>
              <a:path w="763905" h="115569">
                <a:moveTo>
                  <a:pt x="375292" y="80517"/>
                </a:moveTo>
                <a:lnTo>
                  <a:pt x="358521" y="80517"/>
                </a:lnTo>
                <a:lnTo>
                  <a:pt x="358198" y="84708"/>
                </a:lnTo>
                <a:lnTo>
                  <a:pt x="357289" y="91058"/>
                </a:lnTo>
                <a:lnTo>
                  <a:pt x="362102" y="95630"/>
                </a:lnTo>
                <a:lnTo>
                  <a:pt x="365074" y="92963"/>
                </a:lnTo>
                <a:lnTo>
                  <a:pt x="371500" y="86613"/>
                </a:lnTo>
                <a:lnTo>
                  <a:pt x="375292" y="80517"/>
                </a:lnTo>
                <a:close/>
              </a:path>
              <a:path w="763905" h="115569">
                <a:moveTo>
                  <a:pt x="755968" y="62610"/>
                </a:moveTo>
                <a:lnTo>
                  <a:pt x="564222" y="62610"/>
                </a:lnTo>
                <a:lnTo>
                  <a:pt x="573125" y="77596"/>
                </a:lnTo>
                <a:lnTo>
                  <a:pt x="577998" y="84454"/>
                </a:lnTo>
                <a:lnTo>
                  <a:pt x="583742" y="90169"/>
                </a:lnTo>
                <a:lnTo>
                  <a:pt x="588772" y="94106"/>
                </a:lnTo>
                <a:lnTo>
                  <a:pt x="596023" y="94741"/>
                </a:lnTo>
                <a:lnTo>
                  <a:pt x="596623" y="81787"/>
                </a:lnTo>
                <a:lnTo>
                  <a:pt x="596501" y="80136"/>
                </a:lnTo>
                <a:lnTo>
                  <a:pt x="595827" y="76326"/>
                </a:lnTo>
                <a:lnTo>
                  <a:pt x="595744" y="75691"/>
                </a:lnTo>
                <a:lnTo>
                  <a:pt x="595223" y="70484"/>
                </a:lnTo>
                <a:lnTo>
                  <a:pt x="596379" y="69722"/>
                </a:lnTo>
                <a:lnTo>
                  <a:pt x="616016" y="69722"/>
                </a:lnTo>
                <a:lnTo>
                  <a:pt x="615823" y="66166"/>
                </a:lnTo>
                <a:lnTo>
                  <a:pt x="616762" y="65277"/>
                </a:lnTo>
                <a:lnTo>
                  <a:pt x="755649" y="65277"/>
                </a:lnTo>
                <a:lnTo>
                  <a:pt x="755968" y="62610"/>
                </a:lnTo>
                <a:close/>
              </a:path>
              <a:path w="763905" h="115569">
                <a:moveTo>
                  <a:pt x="506167" y="70611"/>
                </a:moveTo>
                <a:lnTo>
                  <a:pt x="255841" y="70611"/>
                </a:lnTo>
                <a:lnTo>
                  <a:pt x="255308" y="76326"/>
                </a:lnTo>
                <a:lnTo>
                  <a:pt x="253885" y="85851"/>
                </a:lnTo>
                <a:lnTo>
                  <a:pt x="262763" y="94360"/>
                </a:lnTo>
                <a:lnTo>
                  <a:pt x="270637" y="83057"/>
                </a:lnTo>
                <a:lnTo>
                  <a:pt x="273380" y="79501"/>
                </a:lnTo>
                <a:lnTo>
                  <a:pt x="274472" y="78993"/>
                </a:lnTo>
                <a:lnTo>
                  <a:pt x="308491" y="78993"/>
                </a:lnTo>
                <a:lnTo>
                  <a:pt x="311391" y="72897"/>
                </a:lnTo>
                <a:lnTo>
                  <a:pt x="311569" y="72389"/>
                </a:lnTo>
                <a:lnTo>
                  <a:pt x="312750" y="71754"/>
                </a:lnTo>
                <a:lnTo>
                  <a:pt x="506333" y="71754"/>
                </a:lnTo>
                <a:lnTo>
                  <a:pt x="506167" y="70611"/>
                </a:lnTo>
                <a:close/>
              </a:path>
              <a:path w="763905" h="115569">
                <a:moveTo>
                  <a:pt x="506536" y="73151"/>
                </a:moveTo>
                <a:lnTo>
                  <a:pt x="411556" y="73151"/>
                </a:lnTo>
                <a:lnTo>
                  <a:pt x="413677" y="79374"/>
                </a:lnTo>
                <a:lnTo>
                  <a:pt x="415429" y="85470"/>
                </a:lnTo>
                <a:lnTo>
                  <a:pt x="420306" y="90804"/>
                </a:lnTo>
                <a:lnTo>
                  <a:pt x="421513" y="92074"/>
                </a:lnTo>
                <a:lnTo>
                  <a:pt x="425069" y="93471"/>
                </a:lnTo>
                <a:lnTo>
                  <a:pt x="425297" y="90423"/>
                </a:lnTo>
                <a:lnTo>
                  <a:pt x="426801" y="85470"/>
                </a:lnTo>
                <a:lnTo>
                  <a:pt x="427558" y="82295"/>
                </a:lnTo>
                <a:lnTo>
                  <a:pt x="428663" y="78485"/>
                </a:lnTo>
                <a:lnTo>
                  <a:pt x="429679" y="77596"/>
                </a:lnTo>
                <a:lnTo>
                  <a:pt x="448384" y="77596"/>
                </a:lnTo>
                <a:lnTo>
                  <a:pt x="448277" y="75691"/>
                </a:lnTo>
                <a:lnTo>
                  <a:pt x="448221" y="74167"/>
                </a:lnTo>
                <a:lnTo>
                  <a:pt x="449186" y="73278"/>
                </a:lnTo>
                <a:lnTo>
                  <a:pt x="506554" y="73278"/>
                </a:lnTo>
                <a:close/>
              </a:path>
              <a:path w="763905" h="115569">
                <a:moveTo>
                  <a:pt x="616016" y="69722"/>
                </a:moveTo>
                <a:lnTo>
                  <a:pt x="596379" y="69722"/>
                </a:lnTo>
                <a:lnTo>
                  <a:pt x="600202" y="78231"/>
                </a:lnTo>
                <a:lnTo>
                  <a:pt x="607009" y="90169"/>
                </a:lnTo>
                <a:lnTo>
                  <a:pt x="610679" y="90550"/>
                </a:lnTo>
                <a:lnTo>
                  <a:pt x="614905" y="87883"/>
                </a:lnTo>
                <a:lnTo>
                  <a:pt x="616209" y="81279"/>
                </a:lnTo>
                <a:lnTo>
                  <a:pt x="616083" y="70865"/>
                </a:lnTo>
                <a:lnTo>
                  <a:pt x="616016" y="69722"/>
                </a:lnTo>
                <a:close/>
              </a:path>
              <a:path w="763905" h="115569">
                <a:moveTo>
                  <a:pt x="671738" y="74167"/>
                </a:moveTo>
                <a:lnTo>
                  <a:pt x="656297" y="74167"/>
                </a:lnTo>
                <a:lnTo>
                  <a:pt x="661771" y="84835"/>
                </a:lnTo>
                <a:lnTo>
                  <a:pt x="672338" y="89534"/>
                </a:lnTo>
                <a:lnTo>
                  <a:pt x="671846" y="77596"/>
                </a:lnTo>
                <a:lnTo>
                  <a:pt x="671738" y="74167"/>
                </a:lnTo>
                <a:close/>
              </a:path>
              <a:path w="763905" h="115569">
                <a:moveTo>
                  <a:pt x="255414" y="70865"/>
                </a:moveTo>
                <a:lnTo>
                  <a:pt x="136804" y="70865"/>
                </a:lnTo>
                <a:lnTo>
                  <a:pt x="137909" y="71119"/>
                </a:lnTo>
                <a:lnTo>
                  <a:pt x="135389" y="74675"/>
                </a:lnTo>
                <a:lnTo>
                  <a:pt x="133972" y="76961"/>
                </a:lnTo>
                <a:lnTo>
                  <a:pt x="133195" y="81787"/>
                </a:lnTo>
                <a:lnTo>
                  <a:pt x="131864" y="88137"/>
                </a:lnTo>
                <a:lnTo>
                  <a:pt x="140538" y="84835"/>
                </a:lnTo>
                <a:lnTo>
                  <a:pt x="145237" y="80644"/>
                </a:lnTo>
                <a:lnTo>
                  <a:pt x="149504" y="76072"/>
                </a:lnTo>
                <a:lnTo>
                  <a:pt x="149898" y="75691"/>
                </a:lnTo>
                <a:lnTo>
                  <a:pt x="251117" y="75691"/>
                </a:lnTo>
                <a:lnTo>
                  <a:pt x="254774" y="71246"/>
                </a:lnTo>
                <a:lnTo>
                  <a:pt x="255414" y="70865"/>
                </a:lnTo>
                <a:close/>
              </a:path>
              <a:path w="763905" h="115569">
                <a:moveTo>
                  <a:pt x="506019" y="69595"/>
                </a:moveTo>
                <a:lnTo>
                  <a:pt x="82207" y="69595"/>
                </a:lnTo>
                <a:lnTo>
                  <a:pt x="83121" y="70103"/>
                </a:lnTo>
                <a:lnTo>
                  <a:pt x="79222" y="74548"/>
                </a:lnTo>
                <a:lnTo>
                  <a:pt x="76441" y="78612"/>
                </a:lnTo>
                <a:lnTo>
                  <a:pt x="73304" y="85597"/>
                </a:lnTo>
                <a:lnTo>
                  <a:pt x="72859" y="86994"/>
                </a:lnTo>
                <a:lnTo>
                  <a:pt x="77851" y="87248"/>
                </a:lnTo>
                <a:lnTo>
                  <a:pt x="79997" y="87121"/>
                </a:lnTo>
                <a:lnTo>
                  <a:pt x="89369" y="83946"/>
                </a:lnTo>
                <a:lnTo>
                  <a:pt x="95554" y="78993"/>
                </a:lnTo>
                <a:lnTo>
                  <a:pt x="101777" y="73278"/>
                </a:lnTo>
                <a:lnTo>
                  <a:pt x="134676" y="73278"/>
                </a:lnTo>
                <a:lnTo>
                  <a:pt x="136804" y="70865"/>
                </a:lnTo>
                <a:lnTo>
                  <a:pt x="255414" y="70865"/>
                </a:lnTo>
                <a:lnTo>
                  <a:pt x="255841" y="70611"/>
                </a:lnTo>
                <a:lnTo>
                  <a:pt x="506167" y="70611"/>
                </a:lnTo>
                <a:lnTo>
                  <a:pt x="506019" y="69595"/>
                </a:lnTo>
                <a:close/>
              </a:path>
              <a:path w="763905" h="115569">
                <a:moveTo>
                  <a:pt x="731772" y="73151"/>
                </a:moveTo>
                <a:lnTo>
                  <a:pt x="716241" y="73151"/>
                </a:lnTo>
                <a:lnTo>
                  <a:pt x="719848" y="79755"/>
                </a:lnTo>
                <a:lnTo>
                  <a:pt x="724484" y="86105"/>
                </a:lnTo>
                <a:lnTo>
                  <a:pt x="731139" y="86867"/>
                </a:lnTo>
                <a:lnTo>
                  <a:pt x="732929" y="80898"/>
                </a:lnTo>
                <a:lnTo>
                  <a:pt x="732818" y="79628"/>
                </a:lnTo>
                <a:lnTo>
                  <a:pt x="731857" y="74421"/>
                </a:lnTo>
                <a:lnTo>
                  <a:pt x="731772" y="73151"/>
                </a:lnTo>
                <a:close/>
              </a:path>
              <a:path w="763905" h="115569">
                <a:moveTo>
                  <a:pt x="563428" y="66039"/>
                </a:moveTo>
                <a:lnTo>
                  <a:pt x="542861" y="66039"/>
                </a:lnTo>
                <a:lnTo>
                  <a:pt x="546760" y="73151"/>
                </a:lnTo>
                <a:lnTo>
                  <a:pt x="550684" y="83311"/>
                </a:lnTo>
                <a:lnTo>
                  <a:pt x="557517" y="86359"/>
                </a:lnTo>
                <a:lnTo>
                  <a:pt x="562693" y="85470"/>
                </a:lnTo>
                <a:lnTo>
                  <a:pt x="564091" y="79247"/>
                </a:lnTo>
                <a:lnTo>
                  <a:pt x="563966" y="73659"/>
                </a:lnTo>
                <a:lnTo>
                  <a:pt x="563847" y="71119"/>
                </a:lnTo>
                <a:lnTo>
                  <a:pt x="563748" y="69595"/>
                </a:lnTo>
                <a:lnTo>
                  <a:pt x="563428" y="66039"/>
                </a:lnTo>
                <a:close/>
              </a:path>
              <a:path w="763905" h="115569">
                <a:moveTo>
                  <a:pt x="506636" y="75183"/>
                </a:moveTo>
                <a:lnTo>
                  <a:pt x="484466" y="75183"/>
                </a:lnTo>
                <a:lnTo>
                  <a:pt x="488353" y="79755"/>
                </a:lnTo>
                <a:lnTo>
                  <a:pt x="493852" y="84835"/>
                </a:lnTo>
                <a:lnTo>
                  <a:pt x="506679" y="82803"/>
                </a:lnTo>
                <a:lnTo>
                  <a:pt x="506636" y="75183"/>
                </a:lnTo>
                <a:close/>
              </a:path>
              <a:path w="763905" h="115569">
                <a:moveTo>
                  <a:pt x="756682" y="56641"/>
                </a:moveTo>
                <a:lnTo>
                  <a:pt x="34963" y="56641"/>
                </a:lnTo>
                <a:lnTo>
                  <a:pt x="35839" y="56895"/>
                </a:lnTo>
                <a:lnTo>
                  <a:pt x="33642" y="61467"/>
                </a:lnTo>
                <a:lnTo>
                  <a:pt x="31610" y="65277"/>
                </a:lnTo>
                <a:lnTo>
                  <a:pt x="27800" y="73405"/>
                </a:lnTo>
                <a:lnTo>
                  <a:pt x="26174" y="78104"/>
                </a:lnTo>
                <a:lnTo>
                  <a:pt x="25082" y="79755"/>
                </a:lnTo>
                <a:lnTo>
                  <a:pt x="35750" y="75945"/>
                </a:lnTo>
                <a:lnTo>
                  <a:pt x="41427" y="70484"/>
                </a:lnTo>
                <a:lnTo>
                  <a:pt x="48310" y="66166"/>
                </a:lnTo>
                <a:lnTo>
                  <a:pt x="506617" y="66166"/>
                </a:lnTo>
                <a:lnTo>
                  <a:pt x="506755" y="66039"/>
                </a:lnTo>
                <a:lnTo>
                  <a:pt x="563428" y="66039"/>
                </a:lnTo>
                <a:lnTo>
                  <a:pt x="563359" y="65277"/>
                </a:lnTo>
                <a:lnTo>
                  <a:pt x="563245" y="63499"/>
                </a:lnTo>
                <a:lnTo>
                  <a:pt x="564222" y="62610"/>
                </a:lnTo>
                <a:lnTo>
                  <a:pt x="755968" y="62610"/>
                </a:lnTo>
                <a:lnTo>
                  <a:pt x="756682" y="56641"/>
                </a:lnTo>
                <a:close/>
              </a:path>
              <a:path w="763905" h="115569">
                <a:moveTo>
                  <a:pt x="763460" y="0"/>
                </a:moveTo>
                <a:lnTo>
                  <a:pt x="0" y="0"/>
                </a:lnTo>
                <a:lnTo>
                  <a:pt x="9258" y="77215"/>
                </a:lnTo>
                <a:lnTo>
                  <a:pt x="34963" y="56641"/>
                </a:lnTo>
                <a:lnTo>
                  <a:pt x="756682" y="56641"/>
                </a:lnTo>
                <a:lnTo>
                  <a:pt x="763460" y="0"/>
                </a:lnTo>
                <a:close/>
              </a:path>
            </a:pathLst>
          </a:custGeom>
          <a:solidFill>
            <a:srgbClr val="50463B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2318138" y="2726916"/>
            <a:ext cx="58419" cy="487045"/>
          </a:xfrm>
          <a:custGeom>
            <a:avLst/>
            <a:gdLst/>
            <a:ahLst/>
            <a:cxnLst/>
            <a:rect l="l" t="t" r="r" b="b"/>
            <a:pathLst>
              <a:path w="58419" h="487044">
                <a:moveTo>
                  <a:pt x="58343" y="0"/>
                </a:moveTo>
                <a:lnTo>
                  <a:pt x="32479" y="150897"/>
                </a:lnTo>
                <a:lnTo>
                  <a:pt x="17779" y="251866"/>
                </a:lnTo>
                <a:lnTo>
                  <a:pt x="8776" y="348511"/>
                </a:lnTo>
                <a:lnTo>
                  <a:pt x="0" y="486435"/>
                </a:lnTo>
                <a:lnTo>
                  <a:pt x="58343" y="0"/>
                </a:lnTo>
                <a:close/>
              </a:path>
            </a:pathLst>
          </a:custGeom>
          <a:solidFill>
            <a:srgbClr val="50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654939" y="2651621"/>
            <a:ext cx="709295" cy="566420"/>
          </a:xfrm>
          <a:custGeom>
            <a:avLst/>
            <a:gdLst/>
            <a:ahLst/>
            <a:cxnLst/>
            <a:rect l="l" t="t" r="r" b="b"/>
            <a:pathLst>
              <a:path w="709294" h="566419">
                <a:moveTo>
                  <a:pt x="708863" y="0"/>
                </a:moveTo>
                <a:lnTo>
                  <a:pt x="0" y="0"/>
                </a:lnTo>
                <a:lnTo>
                  <a:pt x="74371" y="566140"/>
                </a:lnTo>
                <a:lnTo>
                  <a:pt x="636358" y="566140"/>
                </a:lnTo>
                <a:lnTo>
                  <a:pt x="708863" y="0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685583" y="2782168"/>
            <a:ext cx="10795" cy="60960"/>
          </a:xfrm>
          <a:custGeom>
            <a:avLst/>
            <a:gdLst/>
            <a:ahLst/>
            <a:cxnLst/>
            <a:rect l="l" t="t" r="r" b="b"/>
            <a:pathLst>
              <a:path w="10794" h="60960">
                <a:moveTo>
                  <a:pt x="3870" y="0"/>
                </a:moveTo>
                <a:lnTo>
                  <a:pt x="3273" y="431"/>
                </a:lnTo>
                <a:lnTo>
                  <a:pt x="1334" y="15170"/>
                </a:lnTo>
                <a:lnTo>
                  <a:pt x="0" y="29651"/>
                </a:lnTo>
                <a:lnTo>
                  <a:pt x="813" y="43927"/>
                </a:lnTo>
                <a:lnTo>
                  <a:pt x="5356" y="57746"/>
                </a:lnTo>
                <a:lnTo>
                  <a:pt x="6842" y="60642"/>
                </a:lnTo>
                <a:lnTo>
                  <a:pt x="10575" y="57378"/>
                </a:lnTo>
                <a:lnTo>
                  <a:pt x="10766" y="55079"/>
                </a:lnTo>
                <a:lnTo>
                  <a:pt x="10688" y="41243"/>
                </a:lnTo>
                <a:lnTo>
                  <a:pt x="8807" y="27644"/>
                </a:lnTo>
                <a:lnTo>
                  <a:pt x="6197" y="14117"/>
                </a:lnTo>
                <a:lnTo>
                  <a:pt x="3933" y="495"/>
                </a:lnTo>
                <a:lnTo>
                  <a:pt x="387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697191" y="2797021"/>
            <a:ext cx="11430" cy="38735"/>
          </a:xfrm>
          <a:custGeom>
            <a:avLst/>
            <a:gdLst/>
            <a:ahLst/>
            <a:cxnLst/>
            <a:rect l="l" t="t" r="r" b="b"/>
            <a:pathLst>
              <a:path w="11430" h="38735">
                <a:moveTo>
                  <a:pt x="4851" y="0"/>
                </a:moveTo>
                <a:lnTo>
                  <a:pt x="0" y="35687"/>
                </a:lnTo>
                <a:lnTo>
                  <a:pt x="6642" y="38671"/>
                </a:lnTo>
                <a:lnTo>
                  <a:pt x="8013" y="37465"/>
                </a:lnTo>
                <a:lnTo>
                  <a:pt x="8724" y="36360"/>
                </a:lnTo>
                <a:lnTo>
                  <a:pt x="11002" y="27922"/>
                </a:lnTo>
                <a:lnTo>
                  <a:pt x="9553" y="18640"/>
                </a:lnTo>
                <a:lnTo>
                  <a:pt x="6728" y="9238"/>
                </a:lnTo>
                <a:lnTo>
                  <a:pt x="4876" y="444"/>
                </a:lnTo>
                <a:lnTo>
                  <a:pt x="48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708974" y="2799615"/>
            <a:ext cx="8890" cy="25400"/>
          </a:xfrm>
          <a:custGeom>
            <a:avLst/>
            <a:gdLst/>
            <a:ahLst/>
            <a:cxnLst/>
            <a:rect l="l" t="t" r="r" b="b"/>
            <a:pathLst>
              <a:path w="8889" h="25400">
                <a:moveTo>
                  <a:pt x="3390" y="0"/>
                </a:moveTo>
                <a:lnTo>
                  <a:pt x="2540" y="698"/>
                </a:lnTo>
                <a:lnTo>
                  <a:pt x="3606" y="5359"/>
                </a:lnTo>
                <a:lnTo>
                  <a:pt x="2159" y="9270"/>
                </a:lnTo>
                <a:lnTo>
                  <a:pt x="876" y="16446"/>
                </a:lnTo>
                <a:lnTo>
                  <a:pt x="0" y="21526"/>
                </a:lnTo>
                <a:lnTo>
                  <a:pt x="3619" y="25082"/>
                </a:lnTo>
                <a:lnTo>
                  <a:pt x="5549" y="23748"/>
                </a:lnTo>
                <a:lnTo>
                  <a:pt x="8407" y="18453"/>
                </a:lnTo>
                <a:lnTo>
                  <a:pt x="6540" y="14985"/>
                </a:lnTo>
                <a:lnTo>
                  <a:pt x="5397" y="7137"/>
                </a:lnTo>
                <a:lnTo>
                  <a:pt x="5435" y="3708"/>
                </a:lnTo>
                <a:lnTo>
                  <a:pt x="339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726647" y="2812494"/>
            <a:ext cx="12065" cy="73660"/>
          </a:xfrm>
          <a:custGeom>
            <a:avLst/>
            <a:gdLst/>
            <a:ahLst/>
            <a:cxnLst/>
            <a:rect l="l" t="t" r="r" b="b"/>
            <a:pathLst>
              <a:path w="12064" h="73660">
                <a:moveTo>
                  <a:pt x="2171" y="0"/>
                </a:moveTo>
                <a:lnTo>
                  <a:pt x="1714" y="330"/>
                </a:lnTo>
                <a:lnTo>
                  <a:pt x="189" y="18218"/>
                </a:lnTo>
                <a:lnTo>
                  <a:pt x="0" y="35725"/>
                </a:lnTo>
                <a:lnTo>
                  <a:pt x="1867" y="53003"/>
                </a:lnTo>
                <a:lnTo>
                  <a:pt x="6540" y="69964"/>
                </a:lnTo>
                <a:lnTo>
                  <a:pt x="7823" y="73380"/>
                </a:lnTo>
                <a:lnTo>
                  <a:pt x="11899" y="68910"/>
                </a:lnTo>
                <a:lnTo>
                  <a:pt x="11798" y="66649"/>
                </a:lnTo>
                <a:lnTo>
                  <a:pt x="10302" y="49905"/>
                </a:lnTo>
                <a:lnTo>
                  <a:pt x="7734" y="33400"/>
                </a:lnTo>
                <a:lnTo>
                  <a:pt x="4804" y="16954"/>
                </a:lnTo>
                <a:lnTo>
                  <a:pt x="217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738933" y="2820483"/>
            <a:ext cx="9525" cy="48260"/>
          </a:xfrm>
          <a:custGeom>
            <a:avLst/>
            <a:gdLst/>
            <a:ahLst/>
            <a:cxnLst/>
            <a:rect l="l" t="t" r="r" b="b"/>
            <a:pathLst>
              <a:path w="9525" h="48260">
                <a:moveTo>
                  <a:pt x="1904" y="0"/>
                </a:moveTo>
                <a:lnTo>
                  <a:pt x="1257" y="634"/>
                </a:lnTo>
                <a:lnTo>
                  <a:pt x="2044" y="7378"/>
                </a:lnTo>
                <a:lnTo>
                  <a:pt x="0" y="14071"/>
                </a:lnTo>
                <a:lnTo>
                  <a:pt x="102" y="24097"/>
                </a:lnTo>
                <a:lnTo>
                  <a:pt x="215" y="30241"/>
                </a:lnTo>
                <a:lnTo>
                  <a:pt x="558" y="37490"/>
                </a:lnTo>
                <a:lnTo>
                  <a:pt x="4902" y="48259"/>
                </a:lnTo>
                <a:lnTo>
                  <a:pt x="8394" y="44665"/>
                </a:lnTo>
                <a:lnTo>
                  <a:pt x="8674" y="42849"/>
                </a:lnTo>
                <a:lnTo>
                  <a:pt x="8988" y="36429"/>
                </a:lnTo>
                <a:lnTo>
                  <a:pt x="8205" y="30241"/>
                </a:lnTo>
                <a:lnTo>
                  <a:pt x="6882" y="24097"/>
                </a:lnTo>
                <a:lnTo>
                  <a:pt x="5575" y="17805"/>
                </a:lnTo>
                <a:lnTo>
                  <a:pt x="4622" y="12331"/>
                </a:lnTo>
                <a:lnTo>
                  <a:pt x="4241" y="5587"/>
                </a:lnTo>
                <a:lnTo>
                  <a:pt x="190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750343" y="2829510"/>
            <a:ext cx="6985" cy="50165"/>
          </a:xfrm>
          <a:custGeom>
            <a:avLst/>
            <a:gdLst/>
            <a:ahLst/>
            <a:cxnLst/>
            <a:rect l="l" t="t" r="r" b="b"/>
            <a:pathLst>
              <a:path w="6985" h="50164">
                <a:moveTo>
                  <a:pt x="1117" y="0"/>
                </a:moveTo>
                <a:lnTo>
                  <a:pt x="0" y="850"/>
                </a:lnTo>
                <a:lnTo>
                  <a:pt x="63" y="1574"/>
                </a:lnTo>
                <a:lnTo>
                  <a:pt x="699" y="13145"/>
                </a:lnTo>
                <a:lnTo>
                  <a:pt x="892" y="24644"/>
                </a:lnTo>
                <a:lnTo>
                  <a:pt x="1527" y="36114"/>
                </a:lnTo>
                <a:lnTo>
                  <a:pt x="3492" y="47599"/>
                </a:lnTo>
                <a:lnTo>
                  <a:pt x="4013" y="49682"/>
                </a:lnTo>
                <a:lnTo>
                  <a:pt x="6705" y="48094"/>
                </a:lnTo>
                <a:lnTo>
                  <a:pt x="6718" y="46469"/>
                </a:lnTo>
                <a:lnTo>
                  <a:pt x="6474" y="35097"/>
                </a:lnTo>
                <a:lnTo>
                  <a:pt x="5526" y="23483"/>
                </a:lnTo>
                <a:lnTo>
                  <a:pt x="3837" y="11977"/>
                </a:lnTo>
                <a:lnTo>
                  <a:pt x="1350" y="850"/>
                </a:lnTo>
                <a:lnTo>
                  <a:pt x="111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771840" y="2846875"/>
            <a:ext cx="5715" cy="22225"/>
          </a:xfrm>
          <a:custGeom>
            <a:avLst/>
            <a:gdLst/>
            <a:ahLst/>
            <a:cxnLst/>
            <a:rect l="l" t="t" r="r" b="b"/>
            <a:pathLst>
              <a:path w="5714" h="22225">
                <a:moveTo>
                  <a:pt x="1257" y="0"/>
                </a:moveTo>
                <a:lnTo>
                  <a:pt x="0" y="1511"/>
                </a:lnTo>
                <a:lnTo>
                  <a:pt x="863" y="3644"/>
                </a:lnTo>
                <a:lnTo>
                  <a:pt x="469" y="5245"/>
                </a:lnTo>
                <a:lnTo>
                  <a:pt x="418" y="8534"/>
                </a:lnTo>
                <a:lnTo>
                  <a:pt x="609" y="9588"/>
                </a:lnTo>
                <a:lnTo>
                  <a:pt x="440" y="11849"/>
                </a:lnTo>
                <a:lnTo>
                  <a:pt x="330" y="15138"/>
                </a:lnTo>
                <a:lnTo>
                  <a:pt x="419" y="17132"/>
                </a:lnTo>
                <a:lnTo>
                  <a:pt x="1879" y="21971"/>
                </a:lnTo>
                <a:lnTo>
                  <a:pt x="4178" y="19418"/>
                </a:lnTo>
                <a:lnTo>
                  <a:pt x="5092" y="15138"/>
                </a:lnTo>
                <a:lnTo>
                  <a:pt x="4241" y="11849"/>
                </a:lnTo>
                <a:lnTo>
                  <a:pt x="3670" y="6959"/>
                </a:lnTo>
                <a:lnTo>
                  <a:pt x="3022" y="5397"/>
                </a:lnTo>
                <a:lnTo>
                  <a:pt x="2667" y="2400"/>
                </a:lnTo>
                <a:lnTo>
                  <a:pt x="2590" y="1905"/>
                </a:lnTo>
                <a:lnTo>
                  <a:pt x="125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787955" y="2787728"/>
            <a:ext cx="10160" cy="55880"/>
          </a:xfrm>
          <a:custGeom>
            <a:avLst/>
            <a:gdLst/>
            <a:ahLst/>
            <a:cxnLst/>
            <a:rect l="l" t="t" r="r" b="b"/>
            <a:pathLst>
              <a:path w="10160" h="55880">
                <a:moveTo>
                  <a:pt x="1168" y="0"/>
                </a:moveTo>
                <a:lnTo>
                  <a:pt x="279" y="787"/>
                </a:lnTo>
                <a:lnTo>
                  <a:pt x="1676" y="8826"/>
                </a:lnTo>
                <a:lnTo>
                  <a:pt x="0" y="17449"/>
                </a:lnTo>
                <a:lnTo>
                  <a:pt x="5994" y="55308"/>
                </a:lnTo>
                <a:lnTo>
                  <a:pt x="9855" y="52006"/>
                </a:lnTo>
                <a:lnTo>
                  <a:pt x="4686" y="15367"/>
                </a:lnTo>
                <a:lnTo>
                  <a:pt x="3898" y="7188"/>
                </a:lnTo>
                <a:lnTo>
                  <a:pt x="116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802851" y="2802870"/>
            <a:ext cx="5715" cy="46355"/>
          </a:xfrm>
          <a:custGeom>
            <a:avLst/>
            <a:gdLst/>
            <a:ahLst/>
            <a:cxnLst/>
            <a:rect l="l" t="t" r="r" b="b"/>
            <a:pathLst>
              <a:path w="5714" h="46355">
                <a:moveTo>
                  <a:pt x="1194" y="0"/>
                </a:moveTo>
                <a:lnTo>
                  <a:pt x="115" y="876"/>
                </a:lnTo>
                <a:lnTo>
                  <a:pt x="140" y="1574"/>
                </a:lnTo>
                <a:lnTo>
                  <a:pt x="253" y="12104"/>
                </a:lnTo>
                <a:lnTo>
                  <a:pt x="0" y="21472"/>
                </a:lnTo>
                <a:lnTo>
                  <a:pt x="70" y="32996"/>
                </a:lnTo>
                <a:lnTo>
                  <a:pt x="1334" y="43497"/>
                </a:lnTo>
                <a:lnTo>
                  <a:pt x="1804" y="45821"/>
                </a:lnTo>
                <a:lnTo>
                  <a:pt x="4395" y="43789"/>
                </a:lnTo>
                <a:lnTo>
                  <a:pt x="4636" y="42329"/>
                </a:lnTo>
                <a:lnTo>
                  <a:pt x="5504" y="32100"/>
                </a:lnTo>
                <a:lnTo>
                  <a:pt x="5114" y="21472"/>
                </a:lnTo>
                <a:lnTo>
                  <a:pt x="3687" y="10925"/>
                </a:lnTo>
                <a:lnTo>
                  <a:pt x="1431" y="876"/>
                </a:lnTo>
                <a:lnTo>
                  <a:pt x="119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811375" y="2782968"/>
            <a:ext cx="10160" cy="55880"/>
          </a:xfrm>
          <a:custGeom>
            <a:avLst/>
            <a:gdLst/>
            <a:ahLst/>
            <a:cxnLst/>
            <a:rect l="l" t="t" r="r" b="b"/>
            <a:pathLst>
              <a:path w="10160" h="55880">
                <a:moveTo>
                  <a:pt x="2527" y="0"/>
                </a:moveTo>
                <a:lnTo>
                  <a:pt x="1206" y="1308"/>
                </a:lnTo>
                <a:lnTo>
                  <a:pt x="1282" y="2044"/>
                </a:lnTo>
                <a:lnTo>
                  <a:pt x="1475" y="8895"/>
                </a:lnTo>
                <a:lnTo>
                  <a:pt x="1028" y="15890"/>
                </a:lnTo>
                <a:lnTo>
                  <a:pt x="400" y="22900"/>
                </a:lnTo>
                <a:lnTo>
                  <a:pt x="50" y="29794"/>
                </a:lnTo>
                <a:lnTo>
                  <a:pt x="0" y="37896"/>
                </a:lnTo>
                <a:lnTo>
                  <a:pt x="1219" y="45211"/>
                </a:lnTo>
                <a:lnTo>
                  <a:pt x="5118" y="55867"/>
                </a:lnTo>
                <a:lnTo>
                  <a:pt x="9016" y="52108"/>
                </a:lnTo>
                <a:lnTo>
                  <a:pt x="9232" y="50152"/>
                </a:lnTo>
                <a:lnTo>
                  <a:pt x="9795" y="37856"/>
                </a:lnTo>
                <a:lnTo>
                  <a:pt x="8882" y="25193"/>
                </a:lnTo>
                <a:lnTo>
                  <a:pt x="6566" y="12726"/>
                </a:lnTo>
                <a:lnTo>
                  <a:pt x="2920" y="1015"/>
                </a:lnTo>
                <a:lnTo>
                  <a:pt x="252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804263" y="2914008"/>
            <a:ext cx="9525" cy="56515"/>
          </a:xfrm>
          <a:custGeom>
            <a:avLst/>
            <a:gdLst/>
            <a:ahLst/>
            <a:cxnLst/>
            <a:rect l="l" t="t" r="r" b="b"/>
            <a:pathLst>
              <a:path w="9525" h="56514">
                <a:moveTo>
                  <a:pt x="634" y="0"/>
                </a:moveTo>
                <a:lnTo>
                  <a:pt x="0" y="596"/>
                </a:lnTo>
                <a:lnTo>
                  <a:pt x="1143" y="8496"/>
                </a:lnTo>
                <a:lnTo>
                  <a:pt x="507" y="16243"/>
                </a:lnTo>
                <a:lnTo>
                  <a:pt x="5205" y="54368"/>
                </a:lnTo>
                <a:lnTo>
                  <a:pt x="5626" y="56400"/>
                </a:lnTo>
                <a:lnTo>
                  <a:pt x="9004" y="54368"/>
                </a:lnTo>
                <a:lnTo>
                  <a:pt x="4876" y="16789"/>
                </a:lnTo>
                <a:lnTo>
                  <a:pt x="4508" y="7645"/>
                </a:lnTo>
                <a:lnTo>
                  <a:pt x="63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816220" y="2922482"/>
            <a:ext cx="5715" cy="35560"/>
          </a:xfrm>
          <a:custGeom>
            <a:avLst/>
            <a:gdLst/>
            <a:ahLst/>
            <a:cxnLst/>
            <a:rect l="l" t="t" r="r" b="b"/>
            <a:pathLst>
              <a:path w="5714" h="35560">
                <a:moveTo>
                  <a:pt x="1930" y="0"/>
                </a:moveTo>
                <a:lnTo>
                  <a:pt x="215" y="1079"/>
                </a:lnTo>
                <a:lnTo>
                  <a:pt x="165" y="1993"/>
                </a:lnTo>
                <a:lnTo>
                  <a:pt x="0" y="9815"/>
                </a:lnTo>
                <a:lnTo>
                  <a:pt x="330" y="17713"/>
                </a:lnTo>
                <a:lnTo>
                  <a:pt x="1136" y="25568"/>
                </a:lnTo>
                <a:lnTo>
                  <a:pt x="2479" y="33667"/>
                </a:lnTo>
                <a:lnTo>
                  <a:pt x="2781" y="35204"/>
                </a:lnTo>
                <a:lnTo>
                  <a:pt x="5295" y="33667"/>
                </a:lnTo>
                <a:lnTo>
                  <a:pt x="5321" y="32232"/>
                </a:lnTo>
                <a:lnTo>
                  <a:pt x="5054" y="24353"/>
                </a:lnTo>
                <a:lnTo>
                  <a:pt x="4197" y="16684"/>
                </a:lnTo>
                <a:lnTo>
                  <a:pt x="3092" y="9058"/>
                </a:lnTo>
                <a:lnTo>
                  <a:pt x="193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730298" y="2979506"/>
            <a:ext cx="10795" cy="55244"/>
          </a:xfrm>
          <a:custGeom>
            <a:avLst/>
            <a:gdLst/>
            <a:ahLst/>
            <a:cxnLst/>
            <a:rect l="l" t="t" r="r" b="b"/>
            <a:pathLst>
              <a:path w="10794" h="55244">
                <a:moveTo>
                  <a:pt x="761" y="0"/>
                </a:moveTo>
                <a:lnTo>
                  <a:pt x="122" y="609"/>
                </a:lnTo>
                <a:lnTo>
                  <a:pt x="0" y="1219"/>
                </a:lnTo>
                <a:lnTo>
                  <a:pt x="680" y="13983"/>
                </a:lnTo>
                <a:lnTo>
                  <a:pt x="973" y="26922"/>
                </a:lnTo>
                <a:lnTo>
                  <a:pt x="2087" y="39697"/>
                </a:lnTo>
                <a:lnTo>
                  <a:pt x="5232" y="51968"/>
                </a:lnTo>
                <a:lnTo>
                  <a:pt x="6311" y="54800"/>
                </a:lnTo>
                <a:lnTo>
                  <a:pt x="10109" y="51511"/>
                </a:lnTo>
                <a:lnTo>
                  <a:pt x="10198" y="49530"/>
                </a:lnTo>
                <a:lnTo>
                  <a:pt x="9753" y="37108"/>
                </a:lnTo>
                <a:lnTo>
                  <a:pt x="7748" y="24674"/>
                </a:lnTo>
                <a:lnTo>
                  <a:pt x="4659" y="12437"/>
                </a:lnTo>
                <a:lnTo>
                  <a:pt x="76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736398" y="2954302"/>
            <a:ext cx="10795" cy="49530"/>
          </a:xfrm>
          <a:custGeom>
            <a:avLst/>
            <a:gdLst/>
            <a:ahLst/>
            <a:cxnLst/>
            <a:rect l="l" t="t" r="r" b="b"/>
            <a:pathLst>
              <a:path w="10794" h="49530">
                <a:moveTo>
                  <a:pt x="622" y="0"/>
                </a:moveTo>
                <a:lnTo>
                  <a:pt x="0" y="571"/>
                </a:lnTo>
                <a:lnTo>
                  <a:pt x="50" y="927"/>
                </a:lnTo>
                <a:lnTo>
                  <a:pt x="1267" y="12487"/>
                </a:lnTo>
                <a:lnTo>
                  <a:pt x="2228" y="23907"/>
                </a:lnTo>
                <a:lnTo>
                  <a:pt x="3619" y="35270"/>
                </a:lnTo>
                <a:lnTo>
                  <a:pt x="6121" y="46659"/>
                </a:lnTo>
                <a:lnTo>
                  <a:pt x="6908" y="49390"/>
                </a:lnTo>
                <a:lnTo>
                  <a:pt x="10223" y="45758"/>
                </a:lnTo>
                <a:lnTo>
                  <a:pt x="10147" y="36956"/>
                </a:lnTo>
                <a:lnTo>
                  <a:pt x="8940" y="30530"/>
                </a:lnTo>
                <a:lnTo>
                  <a:pt x="4508" y="16090"/>
                </a:lnTo>
                <a:lnTo>
                  <a:pt x="3365" y="8051"/>
                </a:lnTo>
                <a:lnTo>
                  <a:pt x="62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751873" y="2978948"/>
            <a:ext cx="11430" cy="60325"/>
          </a:xfrm>
          <a:custGeom>
            <a:avLst/>
            <a:gdLst/>
            <a:ahLst/>
            <a:cxnLst/>
            <a:rect l="l" t="t" r="r" b="b"/>
            <a:pathLst>
              <a:path w="11430" h="60325">
                <a:moveTo>
                  <a:pt x="1473" y="0"/>
                </a:moveTo>
                <a:lnTo>
                  <a:pt x="0" y="889"/>
                </a:lnTo>
                <a:lnTo>
                  <a:pt x="98" y="15759"/>
                </a:lnTo>
                <a:lnTo>
                  <a:pt x="1012" y="30051"/>
                </a:lnTo>
                <a:lnTo>
                  <a:pt x="3198" y="44119"/>
                </a:lnTo>
                <a:lnTo>
                  <a:pt x="7124" y="57492"/>
                </a:lnTo>
                <a:lnTo>
                  <a:pt x="8115" y="60071"/>
                </a:lnTo>
                <a:lnTo>
                  <a:pt x="11201" y="56692"/>
                </a:lnTo>
                <a:lnTo>
                  <a:pt x="11112" y="54965"/>
                </a:lnTo>
                <a:lnTo>
                  <a:pt x="9736" y="41340"/>
                </a:lnTo>
                <a:lnTo>
                  <a:pt x="7285" y="27889"/>
                </a:lnTo>
                <a:lnTo>
                  <a:pt x="4388" y="14514"/>
                </a:lnTo>
                <a:lnTo>
                  <a:pt x="1634" y="889"/>
                </a:lnTo>
                <a:lnTo>
                  <a:pt x="147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774403" y="2933780"/>
            <a:ext cx="6985" cy="43815"/>
          </a:xfrm>
          <a:custGeom>
            <a:avLst/>
            <a:gdLst/>
            <a:ahLst/>
            <a:cxnLst/>
            <a:rect l="l" t="t" r="r" b="b"/>
            <a:pathLst>
              <a:path w="6985" h="43814">
                <a:moveTo>
                  <a:pt x="1295" y="0"/>
                </a:moveTo>
                <a:lnTo>
                  <a:pt x="164" y="685"/>
                </a:lnTo>
                <a:lnTo>
                  <a:pt x="139" y="1269"/>
                </a:lnTo>
                <a:lnTo>
                  <a:pt x="0" y="11268"/>
                </a:lnTo>
                <a:lnTo>
                  <a:pt x="539" y="21526"/>
                </a:lnTo>
                <a:lnTo>
                  <a:pt x="1793" y="31698"/>
                </a:lnTo>
                <a:lnTo>
                  <a:pt x="3819" y="41528"/>
                </a:lnTo>
                <a:lnTo>
                  <a:pt x="4304" y="43433"/>
                </a:lnTo>
                <a:lnTo>
                  <a:pt x="6489" y="41528"/>
                </a:lnTo>
                <a:lnTo>
                  <a:pt x="6476" y="40131"/>
                </a:lnTo>
                <a:lnTo>
                  <a:pt x="5789" y="30161"/>
                </a:lnTo>
                <a:lnTo>
                  <a:pt x="4314" y="20404"/>
                </a:lnTo>
                <a:lnTo>
                  <a:pt x="2643" y="10687"/>
                </a:lnTo>
                <a:lnTo>
                  <a:pt x="1357" y="685"/>
                </a:lnTo>
                <a:lnTo>
                  <a:pt x="129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796162" y="3012074"/>
            <a:ext cx="10795" cy="61594"/>
          </a:xfrm>
          <a:custGeom>
            <a:avLst/>
            <a:gdLst/>
            <a:ahLst/>
            <a:cxnLst/>
            <a:rect l="l" t="t" r="r" b="b"/>
            <a:pathLst>
              <a:path w="10794" h="61594">
                <a:moveTo>
                  <a:pt x="1435" y="0"/>
                </a:moveTo>
                <a:lnTo>
                  <a:pt x="0" y="1054"/>
                </a:lnTo>
                <a:lnTo>
                  <a:pt x="101" y="1943"/>
                </a:lnTo>
                <a:lnTo>
                  <a:pt x="1441" y="16140"/>
                </a:lnTo>
                <a:lnTo>
                  <a:pt x="2503" y="30448"/>
                </a:lnTo>
                <a:lnTo>
                  <a:pt x="4053" y="44669"/>
                </a:lnTo>
                <a:lnTo>
                  <a:pt x="6892" y="58737"/>
                </a:lnTo>
                <a:lnTo>
                  <a:pt x="7543" y="61163"/>
                </a:lnTo>
                <a:lnTo>
                  <a:pt x="10337" y="58737"/>
                </a:lnTo>
                <a:lnTo>
                  <a:pt x="10312" y="56921"/>
                </a:lnTo>
                <a:lnTo>
                  <a:pt x="9477" y="42894"/>
                </a:lnTo>
                <a:lnTo>
                  <a:pt x="7589" y="28776"/>
                </a:lnTo>
                <a:lnTo>
                  <a:pt x="4913" y="14789"/>
                </a:lnTo>
                <a:lnTo>
                  <a:pt x="14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805029" y="2995269"/>
            <a:ext cx="10160" cy="50800"/>
          </a:xfrm>
          <a:custGeom>
            <a:avLst/>
            <a:gdLst/>
            <a:ahLst/>
            <a:cxnLst/>
            <a:rect l="l" t="t" r="r" b="b"/>
            <a:pathLst>
              <a:path w="10160" h="50800">
                <a:moveTo>
                  <a:pt x="1079" y="0"/>
                </a:moveTo>
                <a:lnTo>
                  <a:pt x="0" y="889"/>
                </a:lnTo>
                <a:lnTo>
                  <a:pt x="165" y="1511"/>
                </a:lnTo>
                <a:lnTo>
                  <a:pt x="1752" y="8204"/>
                </a:lnTo>
                <a:lnTo>
                  <a:pt x="990" y="15798"/>
                </a:lnTo>
                <a:lnTo>
                  <a:pt x="2120" y="31216"/>
                </a:lnTo>
                <a:lnTo>
                  <a:pt x="3670" y="39458"/>
                </a:lnTo>
                <a:lnTo>
                  <a:pt x="5803" y="50609"/>
                </a:lnTo>
                <a:lnTo>
                  <a:pt x="9423" y="48348"/>
                </a:lnTo>
                <a:lnTo>
                  <a:pt x="9728" y="38404"/>
                </a:lnTo>
                <a:lnTo>
                  <a:pt x="8686" y="31051"/>
                </a:lnTo>
                <a:lnTo>
                  <a:pt x="5435" y="16014"/>
                </a:lnTo>
                <a:lnTo>
                  <a:pt x="4660" y="7480"/>
                </a:lnTo>
                <a:lnTo>
                  <a:pt x="107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820207" y="3038538"/>
            <a:ext cx="8255" cy="53975"/>
          </a:xfrm>
          <a:custGeom>
            <a:avLst/>
            <a:gdLst/>
            <a:ahLst/>
            <a:cxnLst/>
            <a:rect l="l" t="t" r="r" b="b"/>
            <a:pathLst>
              <a:path w="8255" h="53975">
                <a:moveTo>
                  <a:pt x="1562" y="0"/>
                </a:moveTo>
                <a:lnTo>
                  <a:pt x="0" y="1181"/>
                </a:lnTo>
                <a:lnTo>
                  <a:pt x="88" y="2146"/>
                </a:lnTo>
                <a:lnTo>
                  <a:pt x="957" y="14289"/>
                </a:lnTo>
                <a:lnTo>
                  <a:pt x="1646" y="26438"/>
                </a:lnTo>
                <a:lnTo>
                  <a:pt x="2480" y="38572"/>
                </a:lnTo>
                <a:lnTo>
                  <a:pt x="3784" y="50672"/>
                </a:lnTo>
                <a:lnTo>
                  <a:pt x="4178" y="53505"/>
                </a:lnTo>
                <a:lnTo>
                  <a:pt x="8000" y="51244"/>
                </a:lnTo>
                <a:lnTo>
                  <a:pt x="8013" y="49174"/>
                </a:lnTo>
                <a:lnTo>
                  <a:pt x="7565" y="37142"/>
                </a:lnTo>
                <a:lnTo>
                  <a:pt x="6267" y="25052"/>
                </a:lnTo>
                <a:lnTo>
                  <a:pt x="4302" y="13050"/>
                </a:lnTo>
                <a:lnTo>
                  <a:pt x="1831" y="1181"/>
                </a:lnTo>
                <a:lnTo>
                  <a:pt x="156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717137" y="3071813"/>
            <a:ext cx="10160" cy="54610"/>
          </a:xfrm>
          <a:custGeom>
            <a:avLst/>
            <a:gdLst/>
            <a:ahLst/>
            <a:cxnLst/>
            <a:rect l="l" t="t" r="r" b="b"/>
            <a:pathLst>
              <a:path w="10160" h="54610">
                <a:moveTo>
                  <a:pt x="876" y="0"/>
                </a:moveTo>
                <a:lnTo>
                  <a:pt x="0" y="711"/>
                </a:lnTo>
                <a:lnTo>
                  <a:pt x="603" y="13813"/>
                </a:lnTo>
                <a:lnTo>
                  <a:pt x="1755" y="26647"/>
                </a:lnTo>
                <a:lnTo>
                  <a:pt x="3598" y="39372"/>
                </a:lnTo>
                <a:lnTo>
                  <a:pt x="6261" y="51625"/>
                </a:lnTo>
                <a:lnTo>
                  <a:pt x="6908" y="54101"/>
                </a:lnTo>
                <a:lnTo>
                  <a:pt x="10071" y="52222"/>
                </a:lnTo>
                <a:lnTo>
                  <a:pt x="10096" y="50266"/>
                </a:lnTo>
                <a:lnTo>
                  <a:pt x="9206" y="37575"/>
                </a:lnTo>
                <a:lnTo>
                  <a:pt x="6784" y="25268"/>
                </a:lnTo>
                <a:lnTo>
                  <a:pt x="3749" y="13078"/>
                </a:lnTo>
                <a:lnTo>
                  <a:pt x="1011" y="711"/>
                </a:lnTo>
                <a:lnTo>
                  <a:pt x="87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725907" y="3067062"/>
            <a:ext cx="8255" cy="43815"/>
          </a:xfrm>
          <a:custGeom>
            <a:avLst/>
            <a:gdLst/>
            <a:ahLst/>
            <a:cxnLst/>
            <a:rect l="l" t="t" r="r" b="b"/>
            <a:pathLst>
              <a:path w="8255" h="43814">
                <a:moveTo>
                  <a:pt x="863" y="0"/>
                </a:moveTo>
                <a:lnTo>
                  <a:pt x="0" y="736"/>
                </a:lnTo>
                <a:lnTo>
                  <a:pt x="215" y="15811"/>
                </a:lnTo>
                <a:lnTo>
                  <a:pt x="965" y="29286"/>
                </a:lnTo>
                <a:lnTo>
                  <a:pt x="901" y="35610"/>
                </a:lnTo>
                <a:lnTo>
                  <a:pt x="5067" y="43611"/>
                </a:lnTo>
                <a:lnTo>
                  <a:pt x="8140" y="40868"/>
                </a:lnTo>
                <a:lnTo>
                  <a:pt x="8215" y="35610"/>
                </a:lnTo>
                <a:lnTo>
                  <a:pt x="8023" y="29401"/>
                </a:lnTo>
                <a:lnTo>
                  <a:pt x="5989" y="19732"/>
                </a:lnTo>
                <a:lnTo>
                  <a:pt x="3291" y="10125"/>
                </a:lnTo>
                <a:lnTo>
                  <a:pt x="998" y="736"/>
                </a:lnTo>
                <a:lnTo>
                  <a:pt x="86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738631" y="3084527"/>
            <a:ext cx="12700" cy="67310"/>
          </a:xfrm>
          <a:custGeom>
            <a:avLst/>
            <a:gdLst/>
            <a:ahLst/>
            <a:cxnLst/>
            <a:rect l="l" t="t" r="r" b="b"/>
            <a:pathLst>
              <a:path w="12700" h="67310">
                <a:moveTo>
                  <a:pt x="1471" y="0"/>
                </a:moveTo>
                <a:lnTo>
                  <a:pt x="303" y="800"/>
                </a:lnTo>
                <a:lnTo>
                  <a:pt x="252" y="1435"/>
                </a:lnTo>
                <a:lnTo>
                  <a:pt x="0" y="9098"/>
                </a:lnTo>
                <a:lnTo>
                  <a:pt x="349" y="16681"/>
                </a:lnTo>
                <a:lnTo>
                  <a:pt x="5464" y="56095"/>
                </a:lnTo>
                <a:lnTo>
                  <a:pt x="8240" y="66801"/>
                </a:lnTo>
                <a:lnTo>
                  <a:pt x="11987" y="63449"/>
                </a:lnTo>
                <a:lnTo>
                  <a:pt x="12114" y="61709"/>
                </a:lnTo>
                <a:lnTo>
                  <a:pt x="11521" y="46077"/>
                </a:lnTo>
                <a:lnTo>
                  <a:pt x="8564" y="31021"/>
                </a:lnTo>
                <a:lnTo>
                  <a:pt x="4759" y="16119"/>
                </a:lnTo>
                <a:lnTo>
                  <a:pt x="1599" y="800"/>
                </a:lnTo>
                <a:lnTo>
                  <a:pt x="147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761059" y="3125287"/>
            <a:ext cx="8255" cy="31750"/>
          </a:xfrm>
          <a:custGeom>
            <a:avLst/>
            <a:gdLst/>
            <a:ahLst/>
            <a:cxnLst/>
            <a:rect l="l" t="t" r="r" b="b"/>
            <a:pathLst>
              <a:path w="8255" h="31750">
                <a:moveTo>
                  <a:pt x="546" y="0"/>
                </a:moveTo>
                <a:lnTo>
                  <a:pt x="58" y="457"/>
                </a:lnTo>
                <a:lnTo>
                  <a:pt x="0" y="977"/>
                </a:lnTo>
                <a:lnTo>
                  <a:pt x="516" y="8007"/>
                </a:lnTo>
                <a:lnTo>
                  <a:pt x="674" y="15197"/>
                </a:lnTo>
                <a:lnTo>
                  <a:pt x="1330" y="22275"/>
                </a:lnTo>
                <a:lnTo>
                  <a:pt x="3340" y="28968"/>
                </a:lnTo>
                <a:lnTo>
                  <a:pt x="4457" y="31381"/>
                </a:lnTo>
                <a:lnTo>
                  <a:pt x="7226" y="28511"/>
                </a:lnTo>
                <a:lnTo>
                  <a:pt x="7480" y="26924"/>
                </a:lnTo>
                <a:lnTo>
                  <a:pt x="7634" y="20188"/>
                </a:lnTo>
                <a:lnTo>
                  <a:pt x="6230" y="13204"/>
                </a:lnTo>
                <a:lnTo>
                  <a:pt x="3781" y="6464"/>
                </a:lnTo>
                <a:lnTo>
                  <a:pt x="800" y="457"/>
                </a:lnTo>
                <a:lnTo>
                  <a:pt x="54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765374" y="3089469"/>
            <a:ext cx="9525" cy="45720"/>
          </a:xfrm>
          <a:custGeom>
            <a:avLst/>
            <a:gdLst/>
            <a:ahLst/>
            <a:cxnLst/>
            <a:rect l="l" t="t" r="r" b="b"/>
            <a:pathLst>
              <a:path w="9525" h="45719">
                <a:moveTo>
                  <a:pt x="1600" y="0"/>
                </a:moveTo>
                <a:lnTo>
                  <a:pt x="0" y="1130"/>
                </a:lnTo>
                <a:lnTo>
                  <a:pt x="1584" y="12399"/>
                </a:lnTo>
                <a:lnTo>
                  <a:pt x="2947" y="22677"/>
                </a:lnTo>
                <a:lnTo>
                  <a:pt x="4427" y="32938"/>
                </a:lnTo>
                <a:lnTo>
                  <a:pt x="6250" y="43319"/>
                </a:lnTo>
                <a:lnTo>
                  <a:pt x="6616" y="45199"/>
                </a:lnTo>
                <a:lnTo>
                  <a:pt x="9080" y="43319"/>
                </a:lnTo>
                <a:lnTo>
                  <a:pt x="8978" y="41833"/>
                </a:lnTo>
                <a:lnTo>
                  <a:pt x="7928" y="31553"/>
                </a:lnTo>
                <a:lnTo>
                  <a:pt x="6342" y="21362"/>
                </a:lnTo>
                <a:lnTo>
                  <a:pt x="4305" y="11260"/>
                </a:lnTo>
                <a:lnTo>
                  <a:pt x="160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783496" y="3130859"/>
            <a:ext cx="10160" cy="54610"/>
          </a:xfrm>
          <a:custGeom>
            <a:avLst/>
            <a:gdLst/>
            <a:ahLst/>
            <a:cxnLst/>
            <a:rect l="l" t="t" r="r" b="b"/>
            <a:pathLst>
              <a:path w="10160" h="54610">
                <a:moveTo>
                  <a:pt x="1422" y="0"/>
                </a:moveTo>
                <a:lnTo>
                  <a:pt x="0" y="1346"/>
                </a:lnTo>
                <a:lnTo>
                  <a:pt x="914" y="9067"/>
                </a:lnTo>
                <a:lnTo>
                  <a:pt x="482" y="16408"/>
                </a:lnTo>
                <a:lnTo>
                  <a:pt x="5803" y="54013"/>
                </a:lnTo>
                <a:lnTo>
                  <a:pt x="9791" y="51409"/>
                </a:lnTo>
                <a:lnTo>
                  <a:pt x="9863" y="36840"/>
                </a:lnTo>
                <a:lnTo>
                  <a:pt x="8310" y="24652"/>
                </a:lnTo>
                <a:lnTo>
                  <a:pt x="5536" y="12685"/>
                </a:lnTo>
                <a:lnTo>
                  <a:pt x="1803" y="1066"/>
                </a:lnTo>
                <a:lnTo>
                  <a:pt x="142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794394" y="3095505"/>
            <a:ext cx="10795" cy="50800"/>
          </a:xfrm>
          <a:custGeom>
            <a:avLst/>
            <a:gdLst/>
            <a:ahLst/>
            <a:cxnLst/>
            <a:rect l="l" t="t" r="r" b="b"/>
            <a:pathLst>
              <a:path w="10794" h="50800">
                <a:moveTo>
                  <a:pt x="723" y="0"/>
                </a:moveTo>
                <a:lnTo>
                  <a:pt x="117" y="596"/>
                </a:lnTo>
                <a:lnTo>
                  <a:pt x="0" y="1206"/>
                </a:lnTo>
                <a:lnTo>
                  <a:pt x="608" y="12808"/>
                </a:lnTo>
                <a:lnTo>
                  <a:pt x="800" y="24699"/>
                </a:lnTo>
                <a:lnTo>
                  <a:pt x="1868" y="36369"/>
                </a:lnTo>
                <a:lnTo>
                  <a:pt x="5105" y="47307"/>
                </a:lnTo>
                <a:lnTo>
                  <a:pt x="6464" y="50253"/>
                </a:lnTo>
                <a:lnTo>
                  <a:pt x="10058" y="46812"/>
                </a:lnTo>
                <a:lnTo>
                  <a:pt x="10286" y="44754"/>
                </a:lnTo>
                <a:lnTo>
                  <a:pt x="10387" y="33175"/>
                </a:lnTo>
                <a:lnTo>
                  <a:pt x="8339" y="22123"/>
                </a:lnTo>
                <a:lnTo>
                  <a:pt x="4930" y="11347"/>
                </a:lnTo>
                <a:lnTo>
                  <a:pt x="72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811206" y="3123990"/>
            <a:ext cx="7620" cy="41275"/>
          </a:xfrm>
          <a:custGeom>
            <a:avLst/>
            <a:gdLst/>
            <a:ahLst/>
            <a:cxnLst/>
            <a:rect l="l" t="t" r="r" b="b"/>
            <a:pathLst>
              <a:path w="7619" h="41275">
                <a:moveTo>
                  <a:pt x="1828" y="0"/>
                </a:moveTo>
                <a:lnTo>
                  <a:pt x="0" y="1612"/>
                </a:lnTo>
                <a:lnTo>
                  <a:pt x="139" y="2590"/>
                </a:lnTo>
                <a:lnTo>
                  <a:pt x="907" y="11590"/>
                </a:lnTo>
                <a:lnTo>
                  <a:pt x="1277" y="20632"/>
                </a:lnTo>
                <a:lnTo>
                  <a:pt x="1984" y="29610"/>
                </a:lnTo>
                <a:lnTo>
                  <a:pt x="3759" y="38417"/>
                </a:lnTo>
                <a:lnTo>
                  <a:pt x="4495" y="40906"/>
                </a:lnTo>
                <a:lnTo>
                  <a:pt x="7607" y="37630"/>
                </a:lnTo>
                <a:lnTo>
                  <a:pt x="2209" y="1282"/>
                </a:lnTo>
                <a:lnTo>
                  <a:pt x="182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326800" y="2808078"/>
            <a:ext cx="10795" cy="60960"/>
          </a:xfrm>
          <a:custGeom>
            <a:avLst/>
            <a:gdLst/>
            <a:ahLst/>
            <a:cxnLst/>
            <a:rect l="l" t="t" r="r" b="b"/>
            <a:pathLst>
              <a:path w="10794" h="60960">
                <a:moveTo>
                  <a:pt x="6896" y="0"/>
                </a:moveTo>
                <a:lnTo>
                  <a:pt x="6792" y="723"/>
                </a:lnTo>
                <a:lnTo>
                  <a:pt x="4566" y="14104"/>
                </a:lnTo>
                <a:lnTo>
                  <a:pt x="1954" y="27632"/>
                </a:lnTo>
                <a:lnTo>
                  <a:pt x="72" y="41230"/>
                </a:lnTo>
                <a:lnTo>
                  <a:pt x="0" y="55067"/>
                </a:lnTo>
                <a:lnTo>
                  <a:pt x="190" y="57365"/>
                </a:lnTo>
                <a:lnTo>
                  <a:pt x="3911" y="60642"/>
                </a:lnTo>
                <a:lnTo>
                  <a:pt x="5410" y="57734"/>
                </a:lnTo>
                <a:lnTo>
                  <a:pt x="9952" y="43915"/>
                </a:lnTo>
                <a:lnTo>
                  <a:pt x="10764" y="29638"/>
                </a:lnTo>
                <a:lnTo>
                  <a:pt x="9426" y="15157"/>
                </a:lnTo>
                <a:lnTo>
                  <a:pt x="7518" y="723"/>
                </a:lnTo>
                <a:lnTo>
                  <a:pt x="7493" y="419"/>
                </a:lnTo>
                <a:lnTo>
                  <a:pt x="689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314954" y="2822918"/>
            <a:ext cx="11430" cy="38735"/>
          </a:xfrm>
          <a:custGeom>
            <a:avLst/>
            <a:gdLst/>
            <a:ahLst/>
            <a:cxnLst/>
            <a:rect l="l" t="t" r="r" b="b"/>
            <a:pathLst>
              <a:path w="11430" h="38735">
                <a:moveTo>
                  <a:pt x="6140" y="0"/>
                </a:moveTo>
                <a:lnTo>
                  <a:pt x="6115" y="457"/>
                </a:lnTo>
                <a:lnTo>
                  <a:pt x="4265" y="9249"/>
                </a:lnTo>
                <a:lnTo>
                  <a:pt x="1444" y="18646"/>
                </a:lnTo>
                <a:lnTo>
                  <a:pt x="0" y="27924"/>
                </a:lnTo>
                <a:lnTo>
                  <a:pt x="2279" y="36360"/>
                </a:lnTo>
                <a:lnTo>
                  <a:pt x="2978" y="37465"/>
                </a:lnTo>
                <a:lnTo>
                  <a:pt x="4362" y="38671"/>
                </a:lnTo>
                <a:lnTo>
                  <a:pt x="5695" y="38087"/>
                </a:lnTo>
                <a:lnTo>
                  <a:pt x="10991" y="35687"/>
                </a:lnTo>
                <a:lnTo>
                  <a:pt x="10331" y="26441"/>
                </a:lnTo>
                <a:lnTo>
                  <a:pt x="9023" y="14185"/>
                </a:lnTo>
                <a:lnTo>
                  <a:pt x="8185" y="7543"/>
                </a:lnTo>
                <a:lnTo>
                  <a:pt x="6686" y="431"/>
                </a:lnTo>
                <a:lnTo>
                  <a:pt x="614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305756" y="2825518"/>
            <a:ext cx="8890" cy="25400"/>
          </a:xfrm>
          <a:custGeom>
            <a:avLst/>
            <a:gdLst/>
            <a:ahLst/>
            <a:cxnLst/>
            <a:rect l="l" t="t" r="r" b="b"/>
            <a:pathLst>
              <a:path w="8889" h="25400">
                <a:moveTo>
                  <a:pt x="5029" y="0"/>
                </a:moveTo>
                <a:lnTo>
                  <a:pt x="2971" y="3708"/>
                </a:lnTo>
                <a:lnTo>
                  <a:pt x="3009" y="7137"/>
                </a:lnTo>
                <a:lnTo>
                  <a:pt x="1879" y="14985"/>
                </a:lnTo>
                <a:lnTo>
                  <a:pt x="0" y="18453"/>
                </a:lnTo>
                <a:lnTo>
                  <a:pt x="2870" y="23748"/>
                </a:lnTo>
                <a:lnTo>
                  <a:pt x="4787" y="25082"/>
                </a:lnTo>
                <a:lnTo>
                  <a:pt x="8420" y="21539"/>
                </a:lnTo>
                <a:lnTo>
                  <a:pt x="6985" y="13296"/>
                </a:lnTo>
                <a:lnTo>
                  <a:pt x="6248" y="9258"/>
                </a:lnTo>
                <a:lnTo>
                  <a:pt x="4800" y="5359"/>
                </a:lnTo>
                <a:lnTo>
                  <a:pt x="5867" y="698"/>
                </a:lnTo>
                <a:lnTo>
                  <a:pt x="502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284590" y="2838404"/>
            <a:ext cx="12065" cy="73660"/>
          </a:xfrm>
          <a:custGeom>
            <a:avLst/>
            <a:gdLst/>
            <a:ahLst/>
            <a:cxnLst/>
            <a:rect l="l" t="t" r="r" b="b"/>
            <a:pathLst>
              <a:path w="12064" h="73660">
                <a:moveTo>
                  <a:pt x="9728" y="0"/>
                </a:moveTo>
                <a:lnTo>
                  <a:pt x="7097" y="16946"/>
                </a:lnTo>
                <a:lnTo>
                  <a:pt x="4170" y="33393"/>
                </a:lnTo>
                <a:lnTo>
                  <a:pt x="1603" y="49894"/>
                </a:lnTo>
                <a:lnTo>
                  <a:pt x="101" y="66636"/>
                </a:lnTo>
                <a:lnTo>
                  <a:pt x="0" y="68897"/>
                </a:lnTo>
                <a:lnTo>
                  <a:pt x="4089" y="73380"/>
                </a:lnTo>
                <a:lnTo>
                  <a:pt x="5359" y="69951"/>
                </a:lnTo>
                <a:lnTo>
                  <a:pt x="10032" y="52990"/>
                </a:lnTo>
                <a:lnTo>
                  <a:pt x="11899" y="35713"/>
                </a:lnTo>
                <a:lnTo>
                  <a:pt x="11710" y="18211"/>
                </a:lnTo>
                <a:lnTo>
                  <a:pt x="10185" y="317"/>
                </a:lnTo>
                <a:lnTo>
                  <a:pt x="972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2275221" y="2846386"/>
            <a:ext cx="9525" cy="48260"/>
          </a:xfrm>
          <a:custGeom>
            <a:avLst/>
            <a:gdLst/>
            <a:ahLst/>
            <a:cxnLst/>
            <a:rect l="l" t="t" r="r" b="b"/>
            <a:pathLst>
              <a:path w="9525" h="48260">
                <a:moveTo>
                  <a:pt x="7075" y="0"/>
                </a:moveTo>
                <a:lnTo>
                  <a:pt x="4739" y="5587"/>
                </a:lnTo>
                <a:lnTo>
                  <a:pt x="4358" y="12331"/>
                </a:lnTo>
                <a:lnTo>
                  <a:pt x="3418" y="17805"/>
                </a:lnTo>
                <a:lnTo>
                  <a:pt x="2110" y="24095"/>
                </a:lnTo>
                <a:lnTo>
                  <a:pt x="786" y="30237"/>
                </a:lnTo>
                <a:lnTo>
                  <a:pt x="0" y="36423"/>
                </a:lnTo>
                <a:lnTo>
                  <a:pt x="306" y="42849"/>
                </a:lnTo>
                <a:lnTo>
                  <a:pt x="598" y="44665"/>
                </a:lnTo>
                <a:lnTo>
                  <a:pt x="4078" y="48259"/>
                </a:lnTo>
                <a:lnTo>
                  <a:pt x="8434" y="37490"/>
                </a:lnTo>
                <a:lnTo>
                  <a:pt x="8767" y="30237"/>
                </a:lnTo>
                <a:lnTo>
                  <a:pt x="8882" y="24095"/>
                </a:lnTo>
                <a:lnTo>
                  <a:pt x="8993" y="14071"/>
                </a:lnTo>
                <a:lnTo>
                  <a:pt x="6948" y="7378"/>
                </a:lnTo>
                <a:lnTo>
                  <a:pt x="7736" y="634"/>
                </a:lnTo>
                <a:lnTo>
                  <a:pt x="707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2266089" y="2855413"/>
            <a:ext cx="6985" cy="50165"/>
          </a:xfrm>
          <a:custGeom>
            <a:avLst/>
            <a:gdLst/>
            <a:ahLst/>
            <a:cxnLst/>
            <a:rect l="l" t="t" r="r" b="b"/>
            <a:pathLst>
              <a:path w="6985" h="50164">
                <a:moveTo>
                  <a:pt x="5600" y="0"/>
                </a:moveTo>
                <a:lnTo>
                  <a:pt x="0" y="46456"/>
                </a:lnTo>
                <a:lnTo>
                  <a:pt x="12" y="48094"/>
                </a:lnTo>
                <a:lnTo>
                  <a:pt x="2692" y="49682"/>
                </a:lnTo>
                <a:lnTo>
                  <a:pt x="3213" y="47599"/>
                </a:lnTo>
                <a:lnTo>
                  <a:pt x="5177" y="36114"/>
                </a:lnTo>
                <a:lnTo>
                  <a:pt x="5815" y="24644"/>
                </a:lnTo>
                <a:lnTo>
                  <a:pt x="6011" y="13145"/>
                </a:lnTo>
                <a:lnTo>
                  <a:pt x="6705" y="850"/>
                </a:lnTo>
                <a:lnTo>
                  <a:pt x="560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2246204" y="2872778"/>
            <a:ext cx="5715" cy="22225"/>
          </a:xfrm>
          <a:custGeom>
            <a:avLst/>
            <a:gdLst/>
            <a:ahLst/>
            <a:cxnLst/>
            <a:rect l="l" t="t" r="r" b="b"/>
            <a:pathLst>
              <a:path w="5714" h="22225">
                <a:moveTo>
                  <a:pt x="3835" y="0"/>
                </a:moveTo>
                <a:lnTo>
                  <a:pt x="2514" y="1905"/>
                </a:lnTo>
                <a:lnTo>
                  <a:pt x="2438" y="2387"/>
                </a:lnTo>
                <a:lnTo>
                  <a:pt x="2070" y="5397"/>
                </a:lnTo>
                <a:lnTo>
                  <a:pt x="1435" y="6959"/>
                </a:lnTo>
                <a:lnTo>
                  <a:pt x="850" y="11849"/>
                </a:lnTo>
                <a:lnTo>
                  <a:pt x="0" y="15138"/>
                </a:lnTo>
                <a:lnTo>
                  <a:pt x="927" y="19418"/>
                </a:lnTo>
                <a:lnTo>
                  <a:pt x="3213" y="21971"/>
                </a:lnTo>
                <a:lnTo>
                  <a:pt x="4686" y="17132"/>
                </a:lnTo>
                <a:lnTo>
                  <a:pt x="4813" y="13995"/>
                </a:lnTo>
                <a:lnTo>
                  <a:pt x="4495" y="9575"/>
                </a:lnTo>
                <a:lnTo>
                  <a:pt x="4685" y="8534"/>
                </a:lnTo>
                <a:lnTo>
                  <a:pt x="4635" y="5245"/>
                </a:lnTo>
                <a:lnTo>
                  <a:pt x="4229" y="3644"/>
                </a:lnTo>
                <a:lnTo>
                  <a:pt x="5118" y="1511"/>
                </a:lnTo>
                <a:lnTo>
                  <a:pt x="38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2225339" y="2813617"/>
            <a:ext cx="10160" cy="55880"/>
          </a:xfrm>
          <a:custGeom>
            <a:avLst/>
            <a:gdLst/>
            <a:ahLst/>
            <a:cxnLst/>
            <a:rect l="l" t="t" r="r" b="b"/>
            <a:pathLst>
              <a:path w="10160" h="55880">
                <a:moveTo>
                  <a:pt x="8674" y="0"/>
                </a:moveTo>
                <a:lnTo>
                  <a:pt x="5956" y="7200"/>
                </a:lnTo>
                <a:lnTo>
                  <a:pt x="5168" y="15379"/>
                </a:lnTo>
                <a:lnTo>
                  <a:pt x="3556" y="22326"/>
                </a:lnTo>
                <a:lnTo>
                  <a:pt x="2004" y="29307"/>
                </a:lnTo>
                <a:lnTo>
                  <a:pt x="763" y="36131"/>
                </a:lnTo>
                <a:lnTo>
                  <a:pt x="10" y="43022"/>
                </a:lnTo>
                <a:lnTo>
                  <a:pt x="0" y="52019"/>
                </a:lnTo>
                <a:lnTo>
                  <a:pt x="3860" y="55321"/>
                </a:lnTo>
                <a:lnTo>
                  <a:pt x="9855" y="17462"/>
                </a:lnTo>
                <a:lnTo>
                  <a:pt x="8178" y="8839"/>
                </a:lnTo>
                <a:lnTo>
                  <a:pt x="9575" y="800"/>
                </a:lnTo>
                <a:lnTo>
                  <a:pt x="867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2214782" y="2828772"/>
            <a:ext cx="5715" cy="46355"/>
          </a:xfrm>
          <a:custGeom>
            <a:avLst/>
            <a:gdLst/>
            <a:ahLst/>
            <a:cxnLst/>
            <a:rect l="l" t="t" r="r" b="b"/>
            <a:pathLst>
              <a:path w="5714" h="46355">
                <a:moveTo>
                  <a:pt x="4320" y="0"/>
                </a:moveTo>
                <a:lnTo>
                  <a:pt x="4066" y="939"/>
                </a:lnTo>
                <a:lnTo>
                  <a:pt x="1825" y="10924"/>
                </a:lnTo>
                <a:lnTo>
                  <a:pt x="394" y="21470"/>
                </a:lnTo>
                <a:lnTo>
                  <a:pt x="0" y="32095"/>
                </a:lnTo>
                <a:lnTo>
                  <a:pt x="866" y="42316"/>
                </a:lnTo>
                <a:lnTo>
                  <a:pt x="1107" y="43789"/>
                </a:lnTo>
                <a:lnTo>
                  <a:pt x="3710" y="45808"/>
                </a:lnTo>
                <a:lnTo>
                  <a:pt x="4168" y="43497"/>
                </a:lnTo>
                <a:lnTo>
                  <a:pt x="5433" y="32996"/>
                </a:lnTo>
                <a:lnTo>
                  <a:pt x="5509" y="21470"/>
                </a:lnTo>
                <a:lnTo>
                  <a:pt x="5259" y="12104"/>
                </a:lnTo>
                <a:lnTo>
                  <a:pt x="5374" y="1574"/>
                </a:lnTo>
                <a:lnTo>
                  <a:pt x="5400" y="876"/>
                </a:lnTo>
                <a:lnTo>
                  <a:pt x="432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2201975" y="2808858"/>
            <a:ext cx="10160" cy="55880"/>
          </a:xfrm>
          <a:custGeom>
            <a:avLst/>
            <a:gdLst/>
            <a:ahLst/>
            <a:cxnLst/>
            <a:rect l="l" t="t" r="r" b="b"/>
            <a:pathLst>
              <a:path w="10160" h="55880">
                <a:moveTo>
                  <a:pt x="7271" y="0"/>
                </a:moveTo>
                <a:lnTo>
                  <a:pt x="6877" y="1028"/>
                </a:lnTo>
                <a:lnTo>
                  <a:pt x="3231" y="12733"/>
                </a:lnTo>
                <a:lnTo>
                  <a:pt x="914" y="25201"/>
                </a:lnTo>
                <a:lnTo>
                  <a:pt x="0" y="37909"/>
                </a:lnTo>
                <a:lnTo>
                  <a:pt x="552" y="50165"/>
                </a:lnTo>
                <a:lnTo>
                  <a:pt x="781" y="52120"/>
                </a:lnTo>
                <a:lnTo>
                  <a:pt x="4667" y="55880"/>
                </a:lnTo>
                <a:lnTo>
                  <a:pt x="8566" y="45224"/>
                </a:lnTo>
                <a:lnTo>
                  <a:pt x="9785" y="37909"/>
                </a:lnTo>
                <a:lnTo>
                  <a:pt x="9735" y="29806"/>
                </a:lnTo>
                <a:lnTo>
                  <a:pt x="9392" y="22913"/>
                </a:lnTo>
                <a:lnTo>
                  <a:pt x="8766" y="15903"/>
                </a:lnTo>
                <a:lnTo>
                  <a:pt x="8316" y="8907"/>
                </a:lnTo>
                <a:lnTo>
                  <a:pt x="8503" y="2057"/>
                </a:lnTo>
                <a:lnTo>
                  <a:pt x="8579" y="1308"/>
                </a:lnTo>
                <a:lnTo>
                  <a:pt x="727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209882" y="2939917"/>
            <a:ext cx="9525" cy="56515"/>
          </a:xfrm>
          <a:custGeom>
            <a:avLst/>
            <a:gdLst/>
            <a:ahLst/>
            <a:cxnLst/>
            <a:rect l="l" t="t" r="r" b="b"/>
            <a:pathLst>
              <a:path w="9525" h="56514">
                <a:moveTo>
                  <a:pt x="8369" y="0"/>
                </a:moveTo>
                <a:lnTo>
                  <a:pt x="4483" y="7632"/>
                </a:lnTo>
                <a:lnTo>
                  <a:pt x="4127" y="16776"/>
                </a:lnTo>
                <a:lnTo>
                  <a:pt x="2654" y="24701"/>
                </a:lnTo>
                <a:lnTo>
                  <a:pt x="1503" y="31597"/>
                </a:lnTo>
                <a:lnTo>
                  <a:pt x="658" y="38496"/>
                </a:lnTo>
                <a:lnTo>
                  <a:pt x="145" y="45429"/>
                </a:lnTo>
                <a:lnTo>
                  <a:pt x="0" y="54355"/>
                </a:lnTo>
                <a:lnTo>
                  <a:pt x="3365" y="56387"/>
                </a:lnTo>
                <a:lnTo>
                  <a:pt x="8483" y="16243"/>
                </a:lnTo>
                <a:lnTo>
                  <a:pt x="7861" y="8483"/>
                </a:lnTo>
                <a:lnTo>
                  <a:pt x="8991" y="584"/>
                </a:lnTo>
                <a:lnTo>
                  <a:pt x="836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2201595" y="2948378"/>
            <a:ext cx="5715" cy="35560"/>
          </a:xfrm>
          <a:custGeom>
            <a:avLst/>
            <a:gdLst/>
            <a:ahLst/>
            <a:cxnLst/>
            <a:rect l="l" t="t" r="r" b="b"/>
            <a:pathLst>
              <a:path w="5714" h="35560">
                <a:moveTo>
                  <a:pt x="3390" y="0"/>
                </a:moveTo>
                <a:lnTo>
                  <a:pt x="3163" y="1993"/>
                </a:lnTo>
                <a:lnTo>
                  <a:pt x="2132" y="9821"/>
                </a:lnTo>
                <a:lnTo>
                  <a:pt x="1135" y="16690"/>
                </a:lnTo>
                <a:lnTo>
                  <a:pt x="274" y="24355"/>
                </a:lnTo>
                <a:lnTo>
                  <a:pt x="0" y="32232"/>
                </a:lnTo>
                <a:lnTo>
                  <a:pt x="38" y="33667"/>
                </a:lnTo>
                <a:lnTo>
                  <a:pt x="2540" y="35204"/>
                </a:lnTo>
                <a:lnTo>
                  <a:pt x="2921" y="33273"/>
                </a:lnTo>
                <a:lnTo>
                  <a:pt x="4184" y="25575"/>
                </a:lnTo>
                <a:lnTo>
                  <a:pt x="4992" y="17719"/>
                </a:lnTo>
                <a:lnTo>
                  <a:pt x="5326" y="9821"/>
                </a:lnTo>
                <a:lnTo>
                  <a:pt x="5168" y="1993"/>
                </a:lnTo>
                <a:lnTo>
                  <a:pt x="5105" y="1092"/>
                </a:lnTo>
                <a:lnTo>
                  <a:pt x="339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282640" y="3005408"/>
            <a:ext cx="10795" cy="55244"/>
          </a:xfrm>
          <a:custGeom>
            <a:avLst/>
            <a:gdLst/>
            <a:ahLst/>
            <a:cxnLst/>
            <a:rect l="l" t="t" r="r" b="b"/>
            <a:pathLst>
              <a:path w="10794" h="55244">
                <a:moveTo>
                  <a:pt x="9448" y="0"/>
                </a:moveTo>
                <a:lnTo>
                  <a:pt x="5548" y="12437"/>
                </a:lnTo>
                <a:lnTo>
                  <a:pt x="2455" y="24674"/>
                </a:lnTo>
                <a:lnTo>
                  <a:pt x="446" y="37108"/>
                </a:lnTo>
                <a:lnTo>
                  <a:pt x="0" y="49530"/>
                </a:lnTo>
                <a:lnTo>
                  <a:pt x="88" y="51511"/>
                </a:lnTo>
                <a:lnTo>
                  <a:pt x="3898" y="54800"/>
                </a:lnTo>
                <a:lnTo>
                  <a:pt x="4978" y="51968"/>
                </a:lnTo>
                <a:lnTo>
                  <a:pt x="8115" y="39697"/>
                </a:lnTo>
                <a:lnTo>
                  <a:pt x="9226" y="26922"/>
                </a:lnTo>
                <a:lnTo>
                  <a:pt x="9518" y="13983"/>
                </a:lnTo>
                <a:lnTo>
                  <a:pt x="10198" y="1219"/>
                </a:lnTo>
                <a:lnTo>
                  <a:pt x="10248" y="787"/>
                </a:lnTo>
                <a:lnTo>
                  <a:pt x="944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2276528" y="2980190"/>
            <a:ext cx="10795" cy="49530"/>
          </a:xfrm>
          <a:custGeom>
            <a:avLst/>
            <a:gdLst/>
            <a:ahLst/>
            <a:cxnLst/>
            <a:rect l="l" t="t" r="r" b="b"/>
            <a:pathLst>
              <a:path w="10794" h="49530">
                <a:moveTo>
                  <a:pt x="9588" y="0"/>
                </a:moveTo>
                <a:lnTo>
                  <a:pt x="6858" y="8064"/>
                </a:lnTo>
                <a:lnTo>
                  <a:pt x="5702" y="16090"/>
                </a:lnTo>
                <a:lnTo>
                  <a:pt x="1282" y="30543"/>
                </a:lnTo>
                <a:lnTo>
                  <a:pt x="76" y="36969"/>
                </a:lnTo>
                <a:lnTo>
                  <a:pt x="0" y="45758"/>
                </a:lnTo>
                <a:lnTo>
                  <a:pt x="3302" y="49403"/>
                </a:lnTo>
                <a:lnTo>
                  <a:pt x="4102" y="46672"/>
                </a:lnTo>
                <a:lnTo>
                  <a:pt x="6597" y="35283"/>
                </a:lnTo>
                <a:lnTo>
                  <a:pt x="7997" y="23774"/>
                </a:lnTo>
                <a:lnTo>
                  <a:pt x="8949" y="12500"/>
                </a:lnTo>
                <a:lnTo>
                  <a:pt x="10172" y="939"/>
                </a:lnTo>
                <a:lnTo>
                  <a:pt x="10236" y="584"/>
                </a:lnTo>
                <a:lnTo>
                  <a:pt x="958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2260074" y="3004850"/>
            <a:ext cx="11430" cy="60325"/>
          </a:xfrm>
          <a:custGeom>
            <a:avLst/>
            <a:gdLst/>
            <a:ahLst/>
            <a:cxnLst/>
            <a:rect l="l" t="t" r="r" b="b"/>
            <a:pathLst>
              <a:path w="11430" h="60325">
                <a:moveTo>
                  <a:pt x="9728" y="0"/>
                </a:moveTo>
                <a:lnTo>
                  <a:pt x="9403" y="1714"/>
                </a:lnTo>
                <a:lnTo>
                  <a:pt x="6805" y="14512"/>
                </a:lnTo>
                <a:lnTo>
                  <a:pt x="3905" y="27884"/>
                </a:lnTo>
                <a:lnTo>
                  <a:pt x="1452" y="41335"/>
                </a:lnTo>
                <a:lnTo>
                  <a:pt x="76" y="54965"/>
                </a:lnTo>
                <a:lnTo>
                  <a:pt x="0" y="56692"/>
                </a:lnTo>
                <a:lnTo>
                  <a:pt x="3073" y="60071"/>
                </a:lnTo>
                <a:lnTo>
                  <a:pt x="11095" y="15758"/>
                </a:lnTo>
                <a:lnTo>
                  <a:pt x="11201" y="889"/>
                </a:lnTo>
                <a:lnTo>
                  <a:pt x="972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2242244" y="2959681"/>
            <a:ext cx="6985" cy="43815"/>
          </a:xfrm>
          <a:custGeom>
            <a:avLst/>
            <a:gdLst/>
            <a:ahLst/>
            <a:cxnLst/>
            <a:rect l="l" t="t" r="r" b="b"/>
            <a:pathLst>
              <a:path w="6985" h="43814">
                <a:moveTo>
                  <a:pt x="5194" y="0"/>
                </a:moveTo>
                <a:lnTo>
                  <a:pt x="5062" y="1269"/>
                </a:lnTo>
                <a:lnTo>
                  <a:pt x="3852" y="10680"/>
                </a:lnTo>
                <a:lnTo>
                  <a:pt x="2184" y="20394"/>
                </a:lnTo>
                <a:lnTo>
                  <a:pt x="706" y="30154"/>
                </a:lnTo>
                <a:lnTo>
                  <a:pt x="12" y="40131"/>
                </a:lnTo>
                <a:lnTo>
                  <a:pt x="0" y="41528"/>
                </a:lnTo>
                <a:lnTo>
                  <a:pt x="2197" y="43433"/>
                </a:lnTo>
                <a:lnTo>
                  <a:pt x="2705" y="41440"/>
                </a:lnTo>
                <a:lnTo>
                  <a:pt x="4708" y="31698"/>
                </a:lnTo>
                <a:lnTo>
                  <a:pt x="5961" y="21526"/>
                </a:lnTo>
                <a:lnTo>
                  <a:pt x="6496" y="11268"/>
                </a:lnTo>
                <a:lnTo>
                  <a:pt x="6349" y="1269"/>
                </a:lnTo>
                <a:lnTo>
                  <a:pt x="6324" y="685"/>
                </a:lnTo>
                <a:lnTo>
                  <a:pt x="519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2216650" y="3037983"/>
            <a:ext cx="10795" cy="61594"/>
          </a:xfrm>
          <a:custGeom>
            <a:avLst/>
            <a:gdLst/>
            <a:ahLst/>
            <a:cxnLst/>
            <a:rect l="l" t="t" r="r" b="b"/>
            <a:pathLst>
              <a:path w="10794" h="61594">
                <a:moveTo>
                  <a:pt x="8889" y="0"/>
                </a:moveTo>
                <a:lnTo>
                  <a:pt x="847" y="42887"/>
                </a:lnTo>
                <a:lnTo>
                  <a:pt x="0" y="58724"/>
                </a:lnTo>
                <a:lnTo>
                  <a:pt x="2793" y="61150"/>
                </a:lnTo>
                <a:lnTo>
                  <a:pt x="3479" y="58597"/>
                </a:lnTo>
                <a:lnTo>
                  <a:pt x="6278" y="44657"/>
                </a:lnTo>
                <a:lnTo>
                  <a:pt x="7827" y="30435"/>
                </a:lnTo>
                <a:lnTo>
                  <a:pt x="8889" y="16128"/>
                </a:lnTo>
                <a:lnTo>
                  <a:pt x="10223" y="1930"/>
                </a:lnTo>
                <a:lnTo>
                  <a:pt x="10337" y="1041"/>
                </a:lnTo>
                <a:lnTo>
                  <a:pt x="888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2208380" y="3021171"/>
            <a:ext cx="10160" cy="50800"/>
          </a:xfrm>
          <a:custGeom>
            <a:avLst/>
            <a:gdLst/>
            <a:ahLst/>
            <a:cxnLst/>
            <a:rect l="l" t="t" r="r" b="b"/>
            <a:pathLst>
              <a:path w="10160" h="50800">
                <a:moveTo>
                  <a:pt x="8674" y="0"/>
                </a:moveTo>
                <a:lnTo>
                  <a:pt x="5079" y="7480"/>
                </a:lnTo>
                <a:lnTo>
                  <a:pt x="4305" y="16002"/>
                </a:lnTo>
                <a:lnTo>
                  <a:pt x="1030" y="31216"/>
                </a:lnTo>
                <a:lnTo>
                  <a:pt x="0" y="38404"/>
                </a:lnTo>
                <a:lnTo>
                  <a:pt x="304" y="48348"/>
                </a:lnTo>
                <a:lnTo>
                  <a:pt x="3924" y="50609"/>
                </a:lnTo>
                <a:lnTo>
                  <a:pt x="7619" y="31216"/>
                </a:lnTo>
                <a:lnTo>
                  <a:pt x="8737" y="15798"/>
                </a:lnTo>
                <a:lnTo>
                  <a:pt x="7975" y="8216"/>
                </a:lnTo>
                <a:lnTo>
                  <a:pt x="9728" y="889"/>
                </a:lnTo>
                <a:lnTo>
                  <a:pt x="867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2194929" y="3064433"/>
            <a:ext cx="8255" cy="53975"/>
          </a:xfrm>
          <a:custGeom>
            <a:avLst/>
            <a:gdLst/>
            <a:ahLst/>
            <a:cxnLst/>
            <a:rect l="l" t="t" r="r" b="b"/>
            <a:pathLst>
              <a:path w="8255" h="53975">
                <a:moveTo>
                  <a:pt x="6438" y="0"/>
                </a:moveTo>
                <a:lnTo>
                  <a:pt x="3704" y="13052"/>
                </a:lnTo>
                <a:lnTo>
                  <a:pt x="1736" y="25058"/>
                </a:lnTo>
                <a:lnTo>
                  <a:pt x="440" y="37153"/>
                </a:lnTo>
                <a:lnTo>
                  <a:pt x="0" y="49187"/>
                </a:lnTo>
                <a:lnTo>
                  <a:pt x="12" y="51244"/>
                </a:lnTo>
                <a:lnTo>
                  <a:pt x="3822" y="53505"/>
                </a:lnTo>
                <a:lnTo>
                  <a:pt x="4216" y="50685"/>
                </a:lnTo>
                <a:lnTo>
                  <a:pt x="5522" y="38577"/>
                </a:lnTo>
                <a:lnTo>
                  <a:pt x="6361" y="26439"/>
                </a:lnTo>
                <a:lnTo>
                  <a:pt x="7054" y="14290"/>
                </a:lnTo>
                <a:lnTo>
                  <a:pt x="7924" y="2146"/>
                </a:lnTo>
                <a:lnTo>
                  <a:pt x="8013" y="1193"/>
                </a:lnTo>
                <a:lnTo>
                  <a:pt x="643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2295902" y="3097709"/>
            <a:ext cx="10160" cy="54610"/>
          </a:xfrm>
          <a:custGeom>
            <a:avLst/>
            <a:gdLst/>
            <a:ahLst/>
            <a:cxnLst/>
            <a:rect l="l" t="t" r="r" b="b"/>
            <a:pathLst>
              <a:path w="10160" h="54610">
                <a:moveTo>
                  <a:pt x="9232" y="0"/>
                </a:moveTo>
                <a:lnTo>
                  <a:pt x="9093" y="749"/>
                </a:lnTo>
                <a:lnTo>
                  <a:pt x="6354" y="13088"/>
                </a:lnTo>
                <a:lnTo>
                  <a:pt x="3317" y="25274"/>
                </a:lnTo>
                <a:lnTo>
                  <a:pt x="895" y="37577"/>
                </a:lnTo>
                <a:lnTo>
                  <a:pt x="0" y="50266"/>
                </a:lnTo>
                <a:lnTo>
                  <a:pt x="25" y="52235"/>
                </a:lnTo>
                <a:lnTo>
                  <a:pt x="3187" y="54102"/>
                </a:lnTo>
                <a:lnTo>
                  <a:pt x="9500" y="13820"/>
                </a:lnTo>
                <a:lnTo>
                  <a:pt x="10096" y="711"/>
                </a:lnTo>
                <a:lnTo>
                  <a:pt x="923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2288912" y="3092959"/>
            <a:ext cx="8890" cy="43815"/>
          </a:xfrm>
          <a:custGeom>
            <a:avLst/>
            <a:gdLst/>
            <a:ahLst/>
            <a:cxnLst/>
            <a:rect l="l" t="t" r="r" b="b"/>
            <a:pathLst>
              <a:path w="8889" h="43814">
                <a:moveTo>
                  <a:pt x="7454" y="0"/>
                </a:moveTo>
                <a:lnTo>
                  <a:pt x="7315" y="762"/>
                </a:lnTo>
                <a:lnTo>
                  <a:pt x="5038" y="10131"/>
                </a:lnTo>
                <a:lnTo>
                  <a:pt x="2338" y="19738"/>
                </a:lnTo>
                <a:lnTo>
                  <a:pt x="298" y="29408"/>
                </a:lnTo>
                <a:lnTo>
                  <a:pt x="0" y="38963"/>
                </a:lnTo>
                <a:lnTo>
                  <a:pt x="177" y="40868"/>
                </a:lnTo>
                <a:lnTo>
                  <a:pt x="3251" y="43611"/>
                </a:lnTo>
                <a:lnTo>
                  <a:pt x="7429" y="35610"/>
                </a:lnTo>
                <a:lnTo>
                  <a:pt x="7365" y="29286"/>
                </a:lnTo>
                <a:lnTo>
                  <a:pt x="8102" y="15824"/>
                </a:lnTo>
                <a:lnTo>
                  <a:pt x="8318" y="736"/>
                </a:lnTo>
                <a:lnTo>
                  <a:pt x="745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272519" y="3110435"/>
            <a:ext cx="12065" cy="67310"/>
          </a:xfrm>
          <a:custGeom>
            <a:avLst/>
            <a:gdLst/>
            <a:ahLst/>
            <a:cxnLst/>
            <a:rect l="l" t="t" r="r" b="b"/>
            <a:pathLst>
              <a:path w="12064" h="67310">
                <a:moveTo>
                  <a:pt x="10515" y="0"/>
                </a:moveTo>
                <a:lnTo>
                  <a:pt x="10396" y="800"/>
                </a:lnTo>
                <a:lnTo>
                  <a:pt x="7234" y="16112"/>
                </a:lnTo>
                <a:lnTo>
                  <a:pt x="3430" y="31014"/>
                </a:lnTo>
                <a:lnTo>
                  <a:pt x="476" y="46072"/>
                </a:lnTo>
                <a:lnTo>
                  <a:pt x="98" y="56083"/>
                </a:lnTo>
                <a:lnTo>
                  <a:pt x="0" y="63436"/>
                </a:lnTo>
                <a:lnTo>
                  <a:pt x="3759" y="66789"/>
                </a:lnTo>
                <a:lnTo>
                  <a:pt x="10949" y="24237"/>
                </a:lnTo>
                <a:lnTo>
                  <a:pt x="11994" y="9091"/>
                </a:lnTo>
                <a:lnTo>
                  <a:pt x="11747" y="1435"/>
                </a:lnTo>
                <a:lnTo>
                  <a:pt x="11696" y="800"/>
                </a:lnTo>
                <a:lnTo>
                  <a:pt x="1051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2254443" y="3151195"/>
            <a:ext cx="8255" cy="31750"/>
          </a:xfrm>
          <a:custGeom>
            <a:avLst/>
            <a:gdLst/>
            <a:ahLst/>
            <a:cxnLst/>
            <a:rect l="l" t="t" r="r" b="b"/>
            <a:pathLst>
              <a:path w="8255" h="31750">
                <a:moveTo>
                  <a:pt x="7101" y="0"/>
                </a:moveTo>
                <a:lnTo>
                  <a:pt x="6784" y="558"/>
                </a:lnTo>
                <a:lnTo>
                  <a:pt x="3853" y="6457"/>
                </a:lnTo>
                <a:lnTo>
                  <a:pt x="1403" y="13195"/>
                </a:lnTo>
                <a:lnTo>
                  <a:pt x="0" y="20181"/>
                </a:lnTo>
                <a:lnTo>
                  <a:pt x="154" y="26924"/>
                </a:lnTo>
                <a:lnTo>
                  <a:pt x="408" y="28498"/>
                </a:lnTo>
                <a:lnTo>
                  <a:pt x="3177" y="31381"/>
                </a:lnTo>
                <a:lnTo>
                  <a:pt x="4307" y="28968"/>
                </a:lnTo>
                <a:lnTo>
                  <a:pt x="6315" y="22268"/>
                </a:lnTo>
                <a:lnTo>
                  <a:pt x="6968" y="15187"/>
                </a:lnTo>
                <a:lnTo>
                  <a:pt x="7125" y="8000"/>
                </a:lnTo>
                <a:lnTo>
                  <a:pt x="7647" y="977"/>
                </a:lnTo>
                <a:lnTo>
                  <a:pt x="7600" y="457"/>
                </a:lnTo>
                <a:lnTo>
                  <a:pt x="710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248682" y="3115364"/>
            <a:ext cx="9525" cy="45720"/>
          </a:xfrm>
          <a:custGeom>
            <a:avLst/>
            <a:gdLst/>
            <a:ahLst/>
            <a:cxnLst/>
            <a:rect l="l" t="t" r="r" b="b"/>
            <a:pathLst>
              <a:path w="9525" h="45719">
                <a:moveTo>
                  <a:pt x="7492" y="0"/>
                </a:moveTo>
                <a:lnTo>
                  <a:pt x="101" y="41833"/>
                </a:lnTo>
                <a:lnTo>
                  <a:pt x="0" y="43319"/>
                </a:lnTo>
                <a:lnTo>
                  <a:pt x="2476" y="45199"/>
                </a:lnTo>
                <a:lnTo>
                  <a:pt x="2870" y="43180"/>
                </a:lnTo>
                <a:lnTo>
                  <a:pt x="4665" y="32945"/>
                </a:lnTo>
                <a:lnTo>
                  <a:pt x="6143" y="22686"/>
                </a:lnTo>
                <a:lnTo>
                  <a:pt x="7502" y="12406"/>
                </a:lnTo>
                <a:lnTo>
                  <a:pt x="8940" y="2108"/>
                </a:lnTo>
                <a:lnTo>
                  <a:pt x="9093" y="1130"/>
                </a:lnTo>
                <a:lnTo>
                  <a:pt x="749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2229779" y="3156769"/>
            <a:ext cx="10160" cy="54610"/>
          </a:xfrm>
          <a:custGeom>
            <a:avLst/>
            <a:gdLst/>
            <a:ahLst/>
            <a:cxnLst/>
            <a:rect l="l" t="t" r="r" b="b"/>
            <a:pathLst>
              <a:path w="10160" h="54610">
                <a:moveTo>
                  <a:pt x="8451" y="0"/>
                </a:moveTo>
                <a:lnTo>
                  <a:pt x="7964" y="1346"/>
                </a:lnTo>
                <a:lnTo>
                  <a:pt x="4330" y="12677"/>
                </a:lnTo>
                <a:lnTo>
                  <a:pt x="1555" y="24644"/>
                </a:lnTo>
                <a:lnTo>
                  <a:pt x="0" y="36830"/>
                </a:lnTo>
                <a:lnTo>
                  <a:pt x="33" y="50800"/>
                </a:lnTo>
                <a:lnTo>
                  <a:pt x="69" y="51396"/>
                </a:lnTo>
                <a:lnTo>
                  <a:pt x="4057" y="54000"/>
                </a:lnTo>
                <a:lnTo>
                  <a:pt x="4692" y="50800"/>
                </a:lnTo>
                <a:lnTo>
                  <a:pt x="9378" y="16395"/>
                </a:lnTo>
                <a:lnTo>
                  <a:pt x="8959" y="9055"/>
                </a:lnTo>
                <a:lnTo>
                  <a:pt x="9861" y="1346"/>
                </a:lnTo>
                <a:lnTo>
                  <a:pt x="84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2218355" y="3121407"/>
            <a:ext cx="10795" cy="50800"/>
          </a:xfrm>
          <a:custGeom>
            <a:avLst/>
            <a:gdLst/>
            <a:ahLst/>
            <a:cxnLst/>
            <a:rect l="l" t="t" r="r" b="b"/>
            <a:pathLst>
              <a:path w="10794" h="50800">
                <a:moveTo>
                  <a:pt x="9663" y="0"/>
                </a:moveTo>
                <a:lnTo>
                  <a:pt x="5456" y="11345"/>
                </a:lnTo>
                <a:lnTo>
                  <a:pt x="2048" y="22120"/>
                </a:lnTo>
                <a:lnTo>
                  <a:pt x="0" y="33175"/>
                </a:lnTo>
                <a:lnTo>
                  <a:pt x="100" y="44767"/>
                </a:lnTo>
                <a:lnTo>
                  <a:pt x="341" y="46812"/>
                </a:lnTo>
                <a:lnTo>
                  <a:pt x="3923" y="50253"/>
                </a:lnTo>
                <a:lnTo>
                  <a:pt x="5294" y="47307"/>
                </a:lnTo>
                <a:lnTo>
                  <a:pt x="8532" y="36369"/>
                </a:lnTo>
                <a:lnTo>
                  <a:pt x="9600" y="24699"/>
                </a:lnTo>
                <a:lnTo>
                  <a:pt x="9791" y="12808"/>
                </a:lnTo>
                <a:lnTo>
                  <a:pt x="10400" y="1206"/>
                </a:lnTo>
                <a:lnTo>
                  <a:pt x="10451" y="762"/>
                </a:lnTo>
                <a:lnTo>
                  <a:pt x="966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2204336" y="3149892"/>
            <a:ext cx="7620" cy="41275"/>
          </a:xfrm>
          <a:custGeom>
            <a:avLst/>
            <a:gdLst/>
            <a:ahLst/>
            <a:cxnLst/>
            <a:rect l="l" t="t" r="r" b="b"/>
            <a:pathLst>
              <a:path w="7619" h="41275">
                <a:moveTo>
                  <a:pt x="5765" y="0"/>
                </a:moveTo>
                <a:lnTo>
                  <a:pt x="0" y="37630"/>
                </a:lnTo>
                <a:lnTo>
                  <a:pt x="3098" y="40906"/>
                </a:lnTo>
                <a:lnTo>
                  <a:pt x="3835" y="38417"/>
                </a:lnTo>
                <a:lnTo>
                  <a:pt x="5612" y="29608"/>
                </a:lnTo>
                <a:lnTo>
                  <a:pt x="6323" y="20627"/>
                </a:lnTo>
                <a:lnTo>
                  <a:pt x="6698" y="11585"/>
                </a:lnTo>
                <a:lnTo>
                  <a:pt x="7467" y="2590"/>
                </a:lnTo>
                <a:lnTo>
                  <a:pt x="7607" y="1612"/>
                </a:lnTo>
                <a:lnTo>
                  <a:pt x="576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850868" y="2724950"/>
            <a:ext cx="11430" cy="62230"/>
          </a:xfrm>
          <a:custGeom>
            <a:avLst/>
            <a:gdLst/>
            <a:ahLst/>
            <a:cxnLst/>
            <a:rect l="l" t="t" r="r" b="b"/>
            <a:pathLst>
              <a:path w="11430" h="62230">
                <a:moveTo>
                  <a:pt x="977" y="0"/>
                </a:moveTo>
                <a:lnTo>
                  <a:pt x="0" y="812"/>
                </a:lnTo>
                <a:lnTo>
                  <a:pt x="139" y="1346"/>
                </a:lnTo>
                <a:lnTo>
                  <a:pt x="1077" y="8217"/>
                </a:lnTo>
                <a:lnTo>
                  <a:pt x="1149" y="17297"/>
                </a:lnTo>
                <a:lnTo>
                  <a:pt x="1046" y="22997"/>
                </a:lnTo>
                <a:lnTo>
                  <a:pt x="1269" y="30060"/>
                </a:lnTo>
                <a:lnTo>
                  <a:pt x="6527" y="62014"/>
                </a:lnTo>
                <a:lnTo>
                  <a:pt x="10579" y="58267"/>
                </a:lnTo>
                <a:lnTo>
                  <a:pt x="10756" y="56413"/>
                </a:lnTo>
                <a:lnTo>
                  <a:pt x="10873" y="48946"/>
                </a:lnTo>
                <a:lnTo>
                  <a:pt x="10058" y="41702"/>
                </a:lnTo>
                <a:lnTo>
                  <a:pt x="8653" y="34526"/>
                </a:lnTo>
                <a:lnTo>
                  <a:pt x="5854" y="22237"/>
                </a:lnTo>
                <a:lnTo>
                  <a:pt x="4444" y="17297"/>
                </a:lnTo>
                <a:lnTo>
                  <a:pt x="2412" y="8369"/>
                </a:lnTo>
                <a:lnTo>
                  <a:pt x="2755" y="4368"/>
                </a:lnTo>
                <a:lnTo>
                  <a:pt x="97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870505" y="2732335"/>
            <a:ext cx="8255" cy="52069"/>
          </a:xfrm>
          <a:custGeom>
            <a:avLst/>
            <a:gdLst/>
            <a:ahLst/>
            <a:cxnLst/>
            <a:rect l="l" t="t" r="r" b="b"/>
            <a:pathLst>
              <a:path w="8255" h="52069">
                <a:moveTo>
                  <a:pt x="1163" y="0"/>
                </a:moveTo>
                <a:lnTo>
                  <a:pt x="388" y="482"/>
                </a:lnTo>
                <a:lnTo>
                  <a:pt x="0" y="12853"/>
                </a:lnTo>
                <a:lnTo>
                  <a:pt x="255" y="25050"/>
                </a:lnTo>
                <a:lnTo>
                  <a:pt x="1386" y="37152"/>
                </a:lnTo>
                <a:lnTo>
                  <a:pt x="3639" y="48844"/>
                </a:lnTo>
                <a:lnTo>
                  <a:pt x="4338" y="51536"/>
                </a:lnTo>
                <a:lnTo>
                  <a:pt x="7729" y="49466"/>
                </a:lnTo>
                <a:lnTo>
                  <a:pt x="7792" y="47383"/>
                </a:lnTo>
                <a:lnTo>
                  <a:pt x="7177" y="35584"/>
                </a:lnTo>
                <a:lnTo>
                  <a:pt x="5222" y="23925"/>
                </a:lnTo>
                <a:lnTo>
                  <a:pt x="2908" y="12291"/>
                </a:lnTo>
                <a:lnTo>
                  <a:pt x="1214" y="571"/>
                </a:lnTo>
                <a:lnTo>
                  <a:pt x="116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893594" y="2721834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4">
                <a:moveTo>
                  <a:pt x="0" y="0"/>
                </a:moveTo>
                <a:lnTo>
                  <a:pt x="0" y="86652"/>
                </a:lnTo>
              </a:path>
            </a:pathLst>
          </a:custGeom>
          <a:ln w="12382">
            <a:solidFill>
              <a:srgbClr val="875F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986682" y="2715691"/>
            <a:ext cx="8890" cy="71120"/>
          </a:xfrm>
          <a:custGeom>
            <a:avLst/>
            <a:gdLst/>
            <a:ahLst/>
            <a:cxnLst/>
            <a:rect l="l" t="t" r="r" b="b"/>
            <a:pathLst>
              <a:path w="8889" h="71119">
                <a:moveTo>
                  <a:pt x="596" y="0"/>
                </a:moveTo>
                <a:lnTo>
                  <a:pt x="196" y="330"/>
                </a:lnTo>
                <a:lnTo>
                  <a:pt x="152" y="711"/>
                </a:lnTo>
                <a:lnTo>
                  <a:pt x="1012" y="7860"/>
                </a:lnTo>
                <a:lnTo>
                  <a:pt x="852" y="15500"/>
                </a:lnTo>
                <a:lnTo>
                  <a:pt x="304" y="23206"/>
                </a:lnTo>
                <a:lnTo>
                  <a:pt x="0" y="30556"/>
                </a:lnTo>
                <a:lnTo>
                  <a:pt x="190" y="39667"/>
                </a:lnTo>
                <a:lnTo>
                  <a:pt x="779" y="48734"/>
                </a:lnTo>
                <a:lnTo>
                  <a:pt x="1880" y="57732"/>
                </a:lnTo>
                <a:lnTo>
                  <a:pt x="3639" y="66776"/>
                </a:lnTo>
                <a:lnTo>
                  <a:pt x="4521" y="70548"/>
                </a:lnTo>
                <a:lnTo>
                  <a:pt x="8851" y="66776"/>
                </a:lnTo>
                <a:lnTo>
                  <a:pt x="5092" y="28054"/>
                </a:lnTo>
                <a:lnTo>
                  <a:pt x="4333" y="21200"/>
                </a:lnTo>
                <a:lnTo>
                  <a:pt x="3678" y="13954"/>
                </a:lnTo>
                <a:lnTo>
                  <a:pt x="2644" y="6826"/>
                </a:lnTo>
                <a:lnTo>
                  <a:pt x="749" y="330"/>
                </a:lnTo>
                <a:lnTo>
                  <a:pt x="59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960427" y="2724336"/>
            <a:ext cx="9525" cy="63500"/>
          </a:xfrm>
          <a:custGeom>
            <a:avLst/>
            <a:gdLst/>
            <a:ahLst/>
            <a:cxnLst/>
            <a:rect l="l" t="t" r="r" b="b"/>
            <a:pathLst>
              <a:path w="9525" h="63500">
                <a:moveTo>
                  <a:pt x="635" y="0"/>
                </a:moveTo>
                <a:lnTo>
                  <a:pt x="59" y="482"/>
                </a:lnTo>
                <a:lnTo>
                  <a:pt x="0" y="1003"/>
                </a:lnTo>
                <a:lnTo>
                  <a:pt x="860" y="7410"/>
                </a:lnTo>
                <a:lnTo>
                  <a:pt x="1076" y="14095"/>
                </a:lnTo>
                <a:lnTo>
                  <a:pt x="3464" y="52239"/>
                </a:lnTo>
                <a:lnTo>
                  <a:pt x="5321" y="63449"/>
                </a:lnTo>
                <a:lnTo>
                  <a:pt x="9156" y="61048"/>
                </a:lnTo>
                <a:lnTo>
                  <a:pt x="9154" y="51197"/>
                </a:lnTo>
                <a:lnTo>
                  <a:pt x="8535" y="43630"/>
                </a:lnTo>
                <a:lnTo>
                  <a:pt x="7471" y="36112"/>
                </a:lnTo>
                <a:lnTo>
                  <a:pt x="6070" y="28562"/>
                </a:lnTo>
                <a:lnTo>
                  <a:pt x="4927" y="21570"/>
                </a:lnTo>
                <a:lnTo>
                  <a:pt x="3905" y="14095"/>
                </a:lnTo>
                <a:lnTo>
                  <a:pt x="2718" y="7202"/>
                </a:lnTo>
                <a:lnTo>
                  <a:pt x="825" y="482"/>
                </a:lnTo>
                <a:lnTo>
                  <a:pt x="6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2033334" y="2724811"/>
            <a:ext cx="6350" cy="66040"/>
          </a:xfrm>
          <a:custGeom>
            <a:avLst/>
            <a:gdLst/>
            <a:ahLst/>
            <a:cxnLst/>
            <a:rect l="l" t="t" r="r" b="b"/>
            <a:pathLst>
              <a:path w="6350" h="66039">
                <a:moveTo>
                  <a:pt x="2057" y="0"/>
                </a:moveTo>
                <a:lnTo>
                  <a:pt x="838" y="723"/>
                </a:lnTo>
                <a:lnTo>
                  <a:pt x="192" y="16833"/>
                </a:lnTo>
                <a:lnTo>
                  <a:pt x="0" y="32423"/>
                </a:lnTo>
                <a:lnTo>
                  <a:pt x="512" y="47984"/>
                </a:lnTo>
                <a:lnTo>
                  <a:pt x="2006" y="63385"/>
                </a:lnTo>
                <a:lnTo>
                  <a:pt x="2374" y="66001"/>
                </a:lnTo>
                <a:lnTo>
                  <a:pt x="5765" y="63855"/>
                </a:lnTo>
                <a:lnTo>
                  <a:pt x="5819" y="46730"/>
                </a:lnTo>
                <a:lnTo>
                  <a:pt x="4772" y="31435"/>
                </a:lnTo>
                <a:lnTo>
                  <a:pt x="3329" y="16155"/>
                </a:lnTo>
                <a:lnTo>
                  <a:pt x="2108" y="888"/>
                </a:lnTo>
                <a:lnTo>
                  <a:pt x="205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2050746" y="2719685"/>
            <a:ext cx="8255" cy="43180"/>
          </a:xfrm>
          <a:custGeom>
            <a:avLst/>
            <a:gdLst/>
            <a:ahLst/>
            <a:cxnLst/>
            <a:rect l="l" t="t" r="r" b="b"/>
            <a:pathLst>
              <a:path w="8255" h="43180">
                <a:moveTo>
                  <a:pt x="4241" y="0"/>
                </a:moveTo>
                <a:lnTo>
                  <a:pt x="3276" y="622"/>
                </a:lnTo>
                <a:lnTo>
                  <a:pt x="2641" y="8661"/>
                </a:lnTo>
                <a:lnTo>
                  <a:pt x="1917" y="16179"/>
                </a:lnTo>
                <a:lnTo>
                  <a:pt x="774" y="29387"/>
                </a:lnTo>
                <a:lnTo>
                  <a:pt x="0" y="35648"/>
                </a:lnTo>
                <a:lnTo>
                  <a:pt x="3390" y="43141"/>
                </a:lnTo>
                <a:lnTo>
                  <a:pt x="6438" y="40995"/>
                </a:lnTo>
                <a:lnTo>
                  <a:pt x="6819" y="39331"/>
                </a:lnTo>
                <a:lnTo>
                  <a:pt x="7743" y="29943"/>
                </a:lnTo>
                <a:lnTo>
                  <a:pt x="6986" y="20100"/>
                </a:lnTo>
                <a:lnTo>
                  <a:pt x="5517" y="10224"/>
                </a:lnTo>
                <a:lnTo>
                  <a:pt x="4305" y="736"/>
                </a:lnTo>
                <a:lnTo>
                  <a:pt x="42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2088695" y="2713595"/>
            <a:ext cx="10795" cy="80010"/>
          </a:xfrm>
          <a:custGeom>
            <a:avLst/>
            <a:gdLst/>
            <a:ahLst/>
            <a:cxnLst/>
            <a:rect l="l" t="t" r="r" b="b"/>
            <a:pathLst>
              <a:path w="10794" h="80010">
                <a:moveTo>
                  <a:pt x="8118" y="0"/>
                </a:moveTo>
                <a:lnTo>
                  <a:pt x="7318" y="584"/>
                </a:lnTo>
                <a:lnTo>
                  <a:pt x="5785" y="10451"/>
                </a:lnTo>
                <a:lnTo>
                  <a:pt x="4081" y="19821"/>
                </a:lnTo>
                <a:lnTo>
                  <a:pt x="2510" y="29322"/>
                </a:lnTo>
                <a:lnTo>
                  <a:pt x="1463" y="38900"/>
                </a:lnTo>
                <a:lnTo>
                  <a:pt x="677" y="48059"/>
                </a:lnTo>
                <a:lnTo>
                  <a:pt x="0" y="57030"/>
                </a:lnTo>
                <a:lnTo>
                  <a:pt x="26" y="66801"/>
                </a:lnTo>
                <a:lnTo>
                  <a:pt x="1527" y="75984"/>
                </a:lnTo>
                <a:lnTo>
                  <a:pt x="2466" y="79489"/>
                </a:lnTo>
                <a:lnTo>
                  <a:pt x="6365" y="77203"/>
                </a:lnTo>
                <a:lnTo>
                  <a:pt x="7165" y="74752"/>
                </a:lnTo>
                <a:lnTo>
                  <a:pt x="9356" y="65937"/>
                </a:lnTo>
                <a:lnTo>
                  <a:pt x="10415" y="57030"/>
                </a:lnTo>
                <a:lnTo>
                  <a:pt x="10700" y="48022"/>
                </a:lnTo>
                <a:lnTo>
                  <a:pt x="10564" y="38747"/>
                </a:lnTo>
                <a:lnTo>
                  <a:pt x="10270" y="29215"/>
                </a:lnTo>
                <a:lnTo>
                  <a:pt x="9825" y="19746"/>
                </a:lnTo>
                <a:lnTo>
                  <a:pt x="9153" y="10187"/>
                </a:lnTo>
                <a:lnTo>
                  <a:pt x="811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077361" y="2750157"/>
            <a:ext cx="5715" cy="36195"/>
          </a:xfrm>
          <a:custGeom>
            <a:avLst/>
            <a:gdLst/>
            <a:ahLst/>
            <a:cxnLst/>
            <a:rect l="l" t="t" r="r" b="b"/>
            <a:pathLst>
              <a:path w="5714" h="36194">
                <a:moveTo>
                  <a:pt x="1549" y="0"/>
                </a:moveTo>
                <a:lnTo>
                  <a:pt x="0" y="1079"/>
                </a:lnTo>
                <a:lnTo>
                  <a:pt x="876" y="6921"/>
                </a:lnTo>
                <a:lnTo>
                  <a:pt x="279" y="11836"/>
                </a:lnTo>
                <a:lnTo>
                  <a:pt x="1322" y="22618"/>
                </a:lnTo>
                <a:lnTo>
                  <a:pt x="1955" y="28409"/>
                </a:lnTo>
                <a:lnTo>
                  <a:pt x="3251" y="36169"/>
                </a:lnTo>
                <a:lnTo>
                  <a:pt x="5714" y="34353"/>
                </a:lnTo>
                <a:lnTo>
                  <a:pt x="5245" y="27724"/>
                </a:lnTo>
                <a:lnTo>
                  <a:pt x="4595" y="22605"/>
                </a:lnTo>
                <a:lnTo>
                  <a:pt x="2844" y="12077"/>
                </a:lnTo>
                <a:lnTo>
                  <a:pt x="3035" y="6565"/>
                </a:lnTo>
                <a:lnTo>
                  <a:pt x="15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715642" y="2704688"/>
            <a:ext cx="6350" cy="66040"/>
          </a:xfrm>
          <a:custGeom>
            <a:avLst/>
            <a:gdLst/>
            <a:ahLst/>
            <a:cxnLst/>
            <a:rect l="l" t="t" r="r" b="b"/>
            <a:pathLst>
              <a:path w="6350" h="66039">
                <a:moveTo>
                  <a:pt x="2063" y="0"/>
                </a:moveTo>
                <a:lnTo>
                  <a:pt x="831" y="723"/>
                </a:lnTo>
                <a:lnTo>
                  <a:pt x="191" y="16833"/>
                </a:lnTo>
                <a:lnTo>
                  <a:pt x="0" y="32423"/>
                </a:lnTo>
                <a:lnTo>
                  <a:pt x="513" y="47984"/>
                </a:lnTo>
                <a:lnTo>
                  <a:pt x="2012" y="63385"/>
                </a:lnTo>
                <a:lnTo>
                  <a:pt x="2368" y="66001"/>
                </a:lnTo>
                <a:lnTo>
                  <a:pt x="5759" y="63855"/>
                </a:lnTo>
                <a:lnTo>
                  <a:pt x="5813" y="46730"/>
                </a:lnTo>
                <a:lnTo>
                  <a:pt x="4767" y="31435"/>
                </a:lnTo>
                <a:lnTo>
                  <a:pt x="3328" y="16155"/>
                </a:lnTo>
                <a:lnTo>
                  <a:pt x="2114" y="888"/>
                </a:lnTo>
                <a:lnTo>
                  <a:pt x="206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733048" y="2699557"/>
            <a:ext cx="8255" cy="43180"/>
          </a:xfrm>
          <a:custGeom>
            <a:avLst/>
            <a:gdLst/>
            <a:ahLst/>
            <a:cxnLst/>
            <a:rect l="l" t="t" r="r" b="b"/>
            <a:pathLst>
              <a:path w="8255" h="43180">
                <a:moveTo>
                  <a:pt x="4254" y="0"/>
                </a:moveTo>
                <a:lnTo>
                  <a:pt x="3276" y="635"/>
                </a:lnTo>
                <a:lnTo>
                  <a:pt x="2641" y="8674"/>
                </a:lnTo>
                <a:lnTo>
                  <a:pt x="1930" y="16179"/>
                </a:lnTo>
                <a:lnTo>
                  <a:pt x="774" y="29400"/>
                </a:lnTo>
                <a:lnTo>
                  <a:pt x="0" y="35648"/>
                </a:lnTo>
                <a:lnTo>
                  <a:pt x="3390" y="43154"/>
                </a:lnTo>
                <a:lnTo>
                  <a:pt x="6438" y="41008"/>
                </a:lnTo>
                <a:lnTo>
                  <a:pt x="6819" y="39344"/>
                </a:lnTo>
                <a:lnTo>
                  <a:pt x="7748" y="29956"/>
                </a:lnTo>
                <a:lnTo>
                  <a:pt x="6991" y="20113"/>
                </a:lnTo>
                <a:lnTo>
                  <a:pt x="5519" y="10237"/>
                </a:lnTo>
                <a:lnTo>
                  <a:pt x="4305" y="749"/>
                </a:lnTo>
                <a:lnTo>
                  <a:pt x="425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770999" y="2693473"/>
            <a:ext cx="10795" cy="80010"/>
          </a:xfrm>
          <a:custGeom>
            <a:avLst/>
            <a:gdLst/>
            <a:ahLst/>
            <a:cxnLst/>
            <a:rect l="l" t="t" r="r" b="b"/>
            <a:pathLst>
              <a:path w="10794" h="80010">
                <a:moveTo>
                  <a:pt x="8116" y="0"/>
                </a:moveTo>
                <a:lnTo>
                  <a:pt x="7316" y="584"/>
                </a:lnTo>
                <a:lnTo>
                  <a:pt x="5784" y="10451"/>
                </a:lnTo>
                <a:lnTo>
                  <a:pt x="4081" y="19823"/>
                </a:lnTo>
                <a:lnTo>
                  <a:pt x="2515" y="29322"/>
                </a:lnTo>
                <a:lnTo>
                  <a:pt x="1475" y="38900"/>
                </a:lnTo>
                <a:lnTo>
                  <a:pt x="680" y="48066"/>
                </a:lnTo>
                <a:lnTo>
                  <a:pt x="0" y="57040"/>
                </a:lnTo>
                <a:lnTo>
                  <a:pt x="24" y="66806"/>
                </a:lnTo>
                <a:lnTo>
                  <a:pt x="1525" y="75984"/>
                </a:lnTo>
                <a:lnTo>
                  <a:pt x="2465" y="79489"/>
                </a:lnTo>
                <a:lnTo>
                  <a:pt x="6364" y="77203"/>
                </a:lnTo>
                <a:lnTo>
                  <a:pt x="7164" y="74752"/>
                </a:lnTo>
                <a:lnTo>
                  <a:pt x="9357" y="65944"/>
                </a:lnTo>
                <a:lnTo>
                  <a:pt x="10418" y="57040"/>
                </a:lnTo>
                <a:lnTo>
                  <a:pt x="10704" y="48029"/>
                </a:lnTo>
                <a:lnTo>
                  <a:pt x="10563" y="38760"/>
                </a:lnTo>
                <a:lnTo>
                  <a:pt x="10276" y="29220"/>
                </a:lnTo>
                <a:lnTo>
                  <a:pt x="9833" y="19746"/>
                </a:lnTo>
                <a:lnTo>
                  <a:pt x="9158" y="10187"/>
                </a:lnTo>
                <a:lnTo>
                  <a:pt x="811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759663" y="2730027"/>
            <a:ext cx="5715" cy="36195"/>
          </a:xfrm>
          <a:custGeom>
            <a:avLst/>
            <a:gdLst/>
            <a:ahLst/>
            <a:cxnLst/>
            <a:rect l="l" t="t" r="r" b="b"/>
            <a:pathLst>
              <a:path w="5714" h="36194">
                <a:moveTo>
                  <a:pt x="1562" y="0"/>
                </a:moveTo>
                <a:lnTo>
                  <a:pt x="0" y="1092"/>
                </a:lnTo>
                <a:lnTo>
                  <a:pt x="876" y="6934"/>
                </a:lnTo>
                <a:lnTo>
                  <a:pt x="279" y="11849"/>
                </a:lnTo>
                <a:lnTo>
                  <a:pt x="1322" y="22618"/>
                </a:lnTo>
                <a:lnTo>
                  <a:pt x="1968" y="28422"/>
                </a:lnTo>
                <a:lnTo>
                  <a:pt x="3251" y="36182"/>
                </a:lnTo>
                <a:lnTo>
                  <a:pt x="5714" y="34366"/>
                </a:lnTo>
                <a:lnTo>
                  <a:pt x="5245" y="27724"/>
                </a:lnTo>
                <a:lnTo>
                  <a:pt x="4595" y="22605"/>
                </a:lnTo>
                <a:lnTo>
                  <a:pt x="2857" y="12077"/>
                </a:lnTo>
                <a:lnTo>
                  <a:pt x="3035" y="6565"/>
                </a:lnTo>
                <a:lnTo>
                  <a:pt x="156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2146279" y="2717738"/>
            <a:ext cx="7620" cy="72390"/>
          </a:xfrm>
          <a:custGeom>
            <a:avLst/>
            <a:gdLst/>
            <a:ahLst/>
            <a:cxnLst/>
            <a:rect l="l" t="t" r="r" b="b"/>
            <a:pathLst>
              <a:path w="7619" h="72389">
                <a:moveTo>
                  <a:pt x="4723" y="0"/>
                </a:moveTo>
                <a:lnTo>
                  <a:pt x="3669" y="914"/>
                </a:lnTo>
                <a:lnTo>
                  <a:pt x="3758" y="1485"/>
                </a:lnTo>
                <a:lnTo>
                  <a:pt x="4295" y="10131"/>
                </a:lnTo>
                <a:lnTo>
                  <a:pt x="3653" y="18722"/>
                </a:lnTo>
                <a:lnTo>
                  <a:pt x="2483" y="27299"/>
                </a:lnTo>
                <a:lnTo>
                  <a:pt x="1434" y="35902"/>
                </a:lnTo>
                <a:lnTo>
                  <a:pt x="648" y="44320"/>
                </a:lnTo>
                <a:lnTo>
                  <a:pt x="51" y="52744"/>
                </a:lnTo>
                <a:lnTo>
                  <a:pt x="0" y="61161"/>
                </a:lnTo>
                <a:lnTo>
                  <a:pt x="849" y="69557"/>
                </a:lnTo>
                <a:lnTo>
                  <a:pt x="1307" y="72237"/>
                </a:lnTo>
                <a:lnTo>
                  <a:pt x="4342" y="69850"/>
                </a:lnTo>
                <a:lnTo>
                  <a:pt x="4609" y="68224"/>
                </a:lnTo>
                <a:lnTo>
                  <a:pt x="5688" y="59092"/>
                </a:lnTo>
                <a:lnTo>
                  <a:pt x="6196" y="49906"/>
                </a:lnTo>
                <a:lnTo>
                  <a:pt x="6603" y="31483"/>
                </a:lnTo>
                <a:lnTo>
                  <a:pt x="6907" y="23696"/>
                </a:lnTo>
                <a:lnTo>
                  <a:pt x="7037" y="15975"/>
                </a:lnTo>
                <a:lnTo>
                  <a:pt x="6535" y="8317"/>
                </a:lnTo>
                <a:lnTo>
                  <a:pt x="4939" y="723"/>
                </a:lnTo>
                <a:lnTo>
                  <a:pt x="472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137632" y="2757677"/>
            <a:ext cx="5715" cy="34925"/>
          </a:xfrm>
          <a:custGeom>
            <a:avLst/>
            <a:gdLst/>
            <a:ahLst/>
            <a:cxnLst/>
            <a:rect l="l" t="t" r="r" b="b"/>
            <a:pathLst>
              <a:path w="5714" h="34925">
                <a:moveTo>
                  <a:pt x="1104" y="0"/>
                </a:moveTo>
                <a:lnTo>
                  <a:pt x="0" y="812"/>
                </a:lnTo>
                <a:lnTo>
                  <a:pt x="76" y="1485"/>
                </a:lnTo>
                <a:lnTo>
                  <a:pt x="649" y="9346"/>
                </a:lnTo>
                <a:lnTo>
                  <a:pt x="1001" y="17267"/>
                </a:lnTo>
                <a:lnTo>
                  <a:pt x="1513" y="25162"/>
                </a:lnTo>
                <a:lnTo>
                  <a:pt x="2565" y="32943"/>
                </a:lnTo>
                <a:lnTo>
                  <a:pt x="2908" y="34836"/>
                </a:lnTo>
                <a:lnTo>
                  <a:pt x="5359" y="33324"/>
                </a:lnTo>
                <a:lnTo>
                  <a:pt x="5397" y="31940"/>
                </a:lnTo>
                <a:lnTo>
                  <a:pt x="5174" y="24114"/>
                </a:lnTo>
                <a:lnTo>
                  <a:pt x="4281" y="16284"/>
                </a:lnTo>
                <a:lnTo>
                  <a:pt x="2923" y="8516"/>
                </a:lnTo>
                <a:lnTo>
                  <a:pt x="1293" y="812"/>
                </a:lnTo>
                <a:lnTo>
                  <a:pt x="110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211281" y="2719421"/>
            <a:ext cx="0" cy="87630"/>
          </a:xfrm>
          <a:custGeom>
            <a:avLst/>
            <a:gdLst/>
            <a:ahLst/>
            <a:cxnLst/>
            <a:rect l="l" t="t" r="r" b="b"/>
            <a:pathLst>
              <a:path w="0" h="87630">
                <a:moveTo>
                  <a:pt x="0" y="0"/>
                </a:moveTo>
                <a:lnTo>
                  <a:pt x="0" y="87198"/>
                </a:lnTo>
              </a:path>
            </a:pathLst>
          </a:custGeom>
          <a:ln w="9658">
            <a:solidFill>
              <a:srgbClr val="875F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2188712" y="2734773"/>
            <a:ext cx="7620" cy="40640"/>
          </a:xfrm>
          <a:custGeom>
            <a:avLst/>
            <a:gdLst/>
            <a:ahLst/>
            <a:cxnLst/>
            <a:rect l="l" t="t" r="r" b="b"/>
            <a:pathLst>
              <a:path w="7619" h="40639">
                <a:moveTo>
                  <a:pt x="4325" y="0"/>
                </a:moveTo>
                <a:lnTo>
                  <a:pt x="3334" y="622"/>
                </a:lnTo>
                <a:lnTo>
                  <a:pt x="3296" y="1117"/>
                </a:lnTo>
                <a:lnTo>
                  <a:pt x="2137" y="10087"/>
                </a:lnTo>
                <a:lnTo>
                  <a:pt x="671" y="19502"/>
                </a:lnTo>
                <a:lnTo>
                  <a:pt x="0" y="28862"/>
                </a:lnTo>
                <a:lnTo>
                  <a:pt x="1226" y="37668"/>
                </a:lnTo>
                <a:lnTo>
                  <a:pt x="2103" y="40563"/>
                </a:lnTo>
                <a:lnTo>
                  <a:pt x="6040" y="37503"/>
                </a:lnTo>
                <a:lnTo>
                  <a:pt x="6459" y="35814"/>
                </a:lnTo>
                <a:lnTo>
                  <a:pt x="7460" y="27168"/>
                </a:lnTo>
                <a:lnTo>
                  <a:pt x="6822" y="18324"/>
                </a:lnTo>
                <a:lnTo>
                  <a:pt x="5482" y="9458"/>
                </a:lnTo>
                <a:lnTo>
                  <a:pt x="4423" y="1117"/>
                </a:lnTo>
                <a:lnTo>
                  <a:pt x="432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239699" y="2709843"/>
            <a:ext cx="8255" cy="47625"/>
          </a:xfrm>
          <a:custGeom>
            <a:avLst/>
            <a:gdLst/>
            <a:ahLst/>
            <a:cxnLst/>
            <a:rect l="l" t="t" r="r" b="b"/>
            <a:pathLst>
              <a:path w="8255" h="47625">
                <a:moveTo>
                  <a:pt x="5950" y="0"/>
                </a:moveTo>
                <a:lnTo>
                  <a:pt x="4934" y="698"/>
                </a:lnTo>
                <a:lnTo>
                  <a:pt x="3155" y="11769"/>
                </a:lnTo>
                <a:lnTo>
                  <a:pt x="1256" y="22153"/>
                </a:lnTo>
                <a:lnTo>
                  <a:pt x="0" y="32164"/>
                </a:lnTo>
                <a:lnTo>
                  <a:pt x="67" y="43980"/>
                </a:lnTo>
                <a:lnTo>
                  <a:pt x="400" y="47396"/>
                </a:lnTo>
                <a:lnTo>
                  <a:pt x="4959" y="43980"/>
                </a:lnTo>
                <a:lnTo>
                  <a:pt x="5747" y="42100"/>
                </a:lnTo>
                <a:lnTo>
                  <a:pt x="8164" y="32164"/>
                </a:lnTo>
                <a:lnTo>
                  <a:pt x="8252" y="21697"/>
                </a:lnTo>
                <a:lnTo>
                  <a:pt x="7154" y="11107"/>
                </a:lnTo>
                <a:lnTo>
                  <a:pt x="6014" y="800"/>
                </a:lnTo>
                <a:lnTo>
                  <a:pt x="595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2281359" y="2745339"/>
            <a:ext cx="8890" cy="57150"/>
          </a:xfrm>
          <a:custGeom>
            <a:avLst/>
            <a:gdLst/>
            <a:ahLst/>
            <a:cxnLst/>
            <a:rect l="l" t="t" r="r" b="b"/>
            <a:pathLst>
              <a:path w="8889" h="57150">
                <a:moveTo>
                  <a:pt x="6169" y="0"/>
                </a:moveTo>
                <a:lnTo>
                  <a:pt x="5605" y="482"/>
                </a:lnTo>
                <a:lnTo>
                  <a:pt x="5534" y="1003"/>
                </a:lnTo>
                <a:lnTo>
                  <a:pt x="5659" y="7161"/>
                </a:lnTo>
                <a:lnTo>
                  <a:pt x="4460" y="13941"/>
                </a:lnTo>
                <a:lnTo>
                  <a:pt x="2776" y="20745"/>
                </a:lnTo>
                <a:lnTo>
                  <a:pt x="1444" y="26974"/>
                </a:lnTo>
                <a:lnTo>
                  <a:pt x="541" y="33772"/>
                </a:lnTo>
                <a:lnTo>
                  <a:pt x="0" y="40657"/>
                </a:lnTo>
                <a:lnTo>
                  <a:pt x="44" y="47539"/>
                </a:lnTo>
                <a:lnTo>
                  <a:pt x="898" y="54330"/>
                </a:lnTo>
                <a:lnTo>
                  <a:pt x="1406" y="56845"/>
                </a:lnTo>
                <a:lnTo>
                  <a:pt x="4149" y="54597"/>
                </a:lnTo>
                <a:lnTo>
                  <a:pt x="6105" y="15697"/>
                </a:lnTo>
                <a:lnTo>
                  <a:pt x="8721" y="7124"/>
                </a:lnTo>
                <a:lnTo>
                  <a:pt x="616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293589" y="2732176"/>
            <a:ext cx="6985" cy="45085"/>
          </a:xfrm>
          <a:custGeom>
            <a:avLst/>
            <a:gdLst/>
            <a:ahLst/>
            <a:cxnLst/>
            <a:rect l="l" t="t" r="r" b="b"/>
            <a:pathLst>
              <a:path w="6985" h="45085">
                <a:moveTo>
                  <a:pt x="6233" y="0"/>
                </a:moveTo>
                <a:lnTo>
                  <a:pt x="5331" y="609"/>
                </a:lnTo>
                <a:lnTo>
                  <a:pt x="5281" y="1041"/>
                </a:lnTo>
                <a:lnTo>
                  <a:pt x="3528" y="11172"/>
                </a:lnTo>
                <a:lnTo>
                  <a:pt x="1434" y="21255"/>
                </a:lnTo>
                <a:lnTo>
                  <a:pt x="0" y="31396"/>
                </a:lnTo>
                <a:lnTo>
                  <a:pt x="191" y="40106"/>
                </a:lnTo>
                <a:lnTo>
                  <a:pt x="272" y="42049"/>
                </a:lnTo>
                <a:lnTo>
                  <a:pt x="658" y="44932"/>
                </a:lnTo>
                <a:lnTo>
                  <a:pt x="4442" y="42049"/>
                </a:lnTo>
                <a:lnTo>
                  <a:pt x="4760" y="40106"/>
                </a:lnTo>
                <a:lnTo>
                  <a:pt x="5916" y="30403"/>
                </a:lnTo>
                <a:lnTo>
                  <a:pt x="6539" y="20454"/>
                </a:lnTo>
                <a:lnTo>
                  <a:pt x="6651" y="10479"/>
                </a:lnTo>
                <a:lnTo>
                  <a:pt x="623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2305985" y="2728720"/>
            <a:ext cx="16510" cy="75565"/>
          </a:xfrm>
          <a:custGeom>
            <a:avLst/>
            <a:gdLst/>
            <a:ahLst/>
            <a:cxnLst/>
            <a:rect l="l" t="t" r="r" b="b"/>
            <a:pathLst>
              <a:path w="16510" h="75564">
                <a:moveTo>
                  <a:pt x="14956" y="0"/>
                </a:moveTo>
                <a:lnTo>
                  <a:pt x="14321" y="711"/>
                </a:lnTo>
                <a:lnTo>
                  <a:pt x="14346" y="5905"/>
                </a:lnTo>
                <a:lnTo>
                  <a:pt x="11044" y="12306"/>
                </a:lnTo>
                <a:lnTo>
                  <a:pt x="584" y="51812"/>
                </a:lnTo>
                <a:lnTo>
                  <a:pt x="0" y="60986"/>
                </a:lnTo>
                <a:lnTo>
                  <a:pt x="1049" y="70180"/>
                </a:lnTo>
                <a:lnTo>
                  <a:pt x="2116" y="74942"/>
                </a:lnTo>
                <a:lnTo>
                  <a:pt x="7463" y="71640"/>
                </a:lnTo>
                <a:lnTo>
                  <a:pt x="13864" y="29984"/>
                </a:lnTo>
                <a:lnTo>
                  <a:pt x="14845" y="22110"/>
                </a:lnTo>
                <a:lnTo>
                  <a:pt x="15751" y="15168"/>
                </a:lnTo>
                <a:lnTo>
                  <a:pt x="16141" y="7433"/>
                </a:lnTo>
                <a:lnTo>
                  <a:pt x="15134" y="533"/>
                </a:lnTo>
                <a:lnTo>
                  <a:pt x="1495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833336" y="3116510"/>
            <a:ext cx="15240" cy="86995"/>
          </a:xfrm>
          <a:custGeom>
            <a:avLst/>
            <a:gdLst/>
            <a:ahLst/>
            <a:cxnLst/>
            <a:rect l="l" t="t" r="r" b="b"/>
            <a:pathLst>
              <a:path w="15239" h="86994">
                <a:moveTo>
                  <a:pt x="2670" y="0"/>
                </a:moveTo>
                <a:lnTo>
                  <a:pt x="0" y="31711"/>
                </a:lnTo>
                <a:lnTo>
                  <a:pt x="130" y="39331"/>
                </a:lnTo>
                <a:lnTo>
                  <a:pt x="7420" y="82664"/>
                </a:lnTo>
                <a:lnTo>
                  <a:pt x="9185" y="86664"/>
                </a:lnTo>
                <a:lnTo>
                  <a:pt x="14291" y="82029"/>
                </a:lnTo>
                <a:lnTo>
                  <a:pt x="14532" y="79159"/>
                </a:lnTo>
                <a:lnTo>
                  <a:pt x="14747" y="68653"/>
                </a:lnTo>
                <a:lnTo>
                  <a:pt x="13845" y="58367"/>
                </a:lnTo>
                <a:lnTo>
                  <a:pt x="12244" y="48146"/>
                </a:lnTo>
                <a:lnTo>
                  <a:pt x="9262" y="31711"/>
                </a:lnTo>
                <a:lnTo>
                  <a:pt x="8335" y="25590"/>
                </a:lnTo>
                <a:lnTo>
                  <a:pt x="6277" y="13334"/>
                </a:lnTo>
                <a:lnTo>
                  <a:pt x="3407" y="7531"/>
                </a:lnTo>
                <a:lnTo>
                  <a:pt x="267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704601" y="2890679"/>
            <a:ext cx="10795" cy="45085"/>
          </a:xfrm>
          <a:custGeom>
            <a:avLst/>
            <a:gdLst/>
            <a:ahLst/>
            <a:cxnLst/>
            <a:rect l="l" t="t" r="r" b="b"/>
            <a:pathLst>
              <a:path w="10794" h="45085">
                <a:moveTo>
                  <a:pt x="1308" y="0"/>
                </a:moveTo>
                <a:lnTo>
                  <a:pt x="0" y="787"/>
                </a:lnTo>
                <a:lnTo>
                  <a:pt x="0" y="1485"/>
                </a:lnTo>
                <a:lnTo>
                  <a:pt x="5856" y="41833"/>
                </a:lnTo>
                <a:lnTo>
                  <a:pt x="6667" y="44869"/>
                </a:lnTo>
                <a:lnTo>
                  <a:pt x="10731" y="41833"/>
                </a:lnTo>
                <a:lnTo>
                  <a:pt x="2336" y="7010"/>
                </a:lnTo>
                <a:lnTo>
                  <a:pt x="130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314600" y="2906407"/>
            <a:ext cx="10160" cy="76835"/>
          </a:xfrm>
          <a:custGeom>
            <a:avLst/>
            <a:gdLst/>
            <a:ahLst/>
            <a:cxnLst/>
            <a:rect l="l" t="t" r="r" b="b"/>
            <a:pathLst>
              <a:path w="10160" h="76835">
                <a:moveTo>
                  <a:pt x="6696" y="0"/>
                </a:moveTo>
                <a:lnTo>
                  <a:pt x="0" y="55998"/>
                </a:lnTo>
                <a:lnTo>
                  <a:pt x="1294" y="74152"/>
                </a:lnTo>
                <a:lnTo>
                  <a:pt x="1614" y="76212"/>
                </a:lnTo>
                <a:lnTo>
                  <a:pt x="5094" y="76212"/>
                </a:lnTo>
                <a:lnTo>
                  <a:pt x="7136" y="74495"/>
                </a:lnTo>
                <a:lnTo>
                  <a:pt x="7656" y="71892"/>
                </a:lnTo>
                <a:lnTo>
                  <a:pt x="9923" y="54131"/>
                </a:lnTo>
                <a:lnTo>
                  <a:pt x="10052" y="36175"/>
                </a:lnTo>
                <a:lnTo>
                  <a:pt x="8755" y="18201"/>
                </a:lnTo>
                <a:lnTo>
                  <a:pt x="669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654943" y="2651625"/>
            <a:ext cx="709295" cy="566420"/>
          </a:xfrm>
          <a:custGeom>
            <a:avLst/>
            <a:gdLst/>
            <a:ahLst/>
            <a:cxnLst/>
            <a:rect l="l" t="t" r="r" b="b"/>
            <a:pathLst>
              <a:path w="709294" h="566419">
                <a:moveTo>
                  <a:pt x="708863" y="0"/>
                </a:moveTo>
                <a:lnTo>
                  <a:pt x="0" y="0"/>
                </a:lnTo>
                <a:lnTo>
                  <a:pt x="62992" y="566127"/>
                </a:lnTo>
                <a:lnTo>
                  <a:pt x="645871" y="566127"/>
                </a:lnTo>
                <a:lnTo>
                  <a:pt x="650530" y="524249"/>
                </a:lnTo>
                <a:lnTo>
                  <a:pt x="181593" y="524249"/>
                </a:lnTo>
                <a:lnTo>
                  <a:pt x="179539" y="523862"/>
                </a:lnTo>
                <a:lnTo>
                  <a:pt x="101752" y="521487"/>
                </a:lnTo>
                <a:lnTo>
                  <a:pt x="83134" y="489534"/>
                </a:lnTo>
                <a:lnTo>
                  <a:pt x="52696" y="283201"/>
                </a:lnTo>
                <a:lnTo>
                  <a:pt x="36844" y="174848"/>
                </a:lnTo>
                <a:lnTo>
                  <a:pt x="30410" y="128549"/>
                </a:lnTo>
                <a:lnTo>
                  <a:pt x="28359" y="109613"/>
                </a:lnTo>
                <a:lnTo>
                  <a:pt x="30361" y="95491"/>
                </a:lnTo>
                <a:lnTo>
                  <a:pt x="36907" y="87503"/>
                </a:lnTo>
                <a:lnTo>
                  <a:pt x="43904" y="83943"/>
                </a:lnTo>
                <a:lnTo>
                  <a:pt x="47104" y="83146"/>
                </a:lnTo>
                <a:lnTo>
                  <a:pt x="51784" y="82255"/>
                </a:lnTo>
                <a:lnTo>
                  <a:pt x="57153" y="76952"/>
                </a:lnTo>
                <a:lnTo>
                  <a:pt x="61573" y="71006"/>
                </a:lnTo>
                <a:lnTo>
                  <a:pt x="63411" y="68186"/>
                </a:lnTo>
                <a:lnTo>
                  <a:pt x="123102" y="68186"/>
                </a:lnTo>
                <a:lnTo>
                  <a:pt x="124918" y="62650"/>
                </a:lnTo>
                <a:lnTo>
                  <a:pt x="125857" y="58420"/>
                </a:lnTo>
                <a:lnTo>
                  <a:pt x="702362" y="58420"/>
                </a:lnTo>
                <a:lnTo>
                  <a:pt x="708863" y="0"/>
                </a:lnTo>
                <a:close/>
              </a:path>
              <a:path w="709294" h="566419">
                <a:moveTo>
                  <a:pt x="162001" y="128549"/>
                </a:moveTo>
                <a:lnTo>
                  <a:pt x="179739" y="334173"/>
                </a:lnTo>
                <a:lnTo>
                  <a:pt x="188849" y="442044"/>
                </a:lnTo>
                <a:lnTo>
                  <a:pt x="192176" y="487172"/>
                </a:lnTo>
                <a:lnTo>
                  <a:pt x="192684" y="506107"/>
                </a:lnTo>
                <a:lnTo>
                  <a:pt x="190630" y="518365"/>
                </a:lnTo>
                <a:lnTo>
                  <a:pt x="186112" y="523414"/>
                </a:lnTo>
                <a:lnTo>
                  <a:pt x="181593" y="524249"/>
                </a:lnTo>
                <a:lnTo>
                  <a:pt x="650530" y="524249"/>
                </a:lnTo>
                <a:lnTo>
                  <a:pt x="651045" y="519624"/>
                </a:lnTo>
                <a:lnTo>
                  <a:pt x="608499" y="519624"/>
                </a:lnTo>
                <a:lnTo>
                  <a:pt x="604596" y="519125"/>
                </a:lnTo>
                <a:lnTo>
                  <a:pt x="530098" y="514388"/>
                </a:lnTo>
                <a:lnTo>
                  <a:pt x="518287" y="508214"/>
                </a:lnTo>
                <a:lnTo>
                  <a:pt x="513665" y="496935"/>
                </a:lnTo>
                <a:lnTo>
                  <a:pt x="513151" y="486098"/>
                </a:lnTo>
                <a:lnTo>
                  <a:pt x="513664" y="481253"/>
                </a:lnTo>
                <a:lnTo>
                  <a:pt x="538861" y="134467"/>
                </a:lnTo>
                <a:lnTo>
                  <a:pt x="162001" y="128549"/>
                </a:lnTo>
                <a:close/>
              </a:path>
              <a:path w="709294" h="566419">
                <a:moveTo>
                  <a:pt x="699201" y="86829"/>
                </a:moveTo>
                <a:lnTo>
                  <a:pt x="682929" y="86829"/>
                </a:lnTo>
                <a:lnTo>
                  <a:pt x="637463" y="487172"/>
                </a:lnTo>
                <a:lnTo>
                  <a:pt x="628631" y="508639"/>
                </a:lnTo>
                <a:lnTo>
                  <a:pt x="617743" y="517793"/>
                </a:lnTo>
                <a:lnTo>
                  <a:pt x="608499" y="519624"/>
                </a:lnTo>
                <a:lnTo>
                  <a:pt x="651045" y="519624"/>
                </a:lnTo>
                <a:lnTo>
                  <a:pt x="699201" y="86829"/>
                </a:lnTo>
                <a:close/>
              </a:path>
              <a:path w="709294" h="566419">
                <a:moveTo>
                  <a:pt x="700092" y="78828"/>
                </a:moveTo>
                <a:lnTo>
                  <a:pt x="655802" y="78828"/>
                </a:lnTo>
                <a:lnTo>
                  <a:pt x="658756" y="87528"/>
                </a:lnTo>
                <a:lnTo>
                  <a:pt x="661254" y="92817"/>
                </a:lnTo>
                <a:lnTo>
                  <a:pt x="664475" y="96313"/>
                </a:lnTo>
                <a:lnTo>
                  <a:pt x="669772" y="100139"/>
                </a:lnTo>
                <a:lnTo>
                  <a:pt x="675643" y="100685"/>
                </a:lnTo>
                <a:lnTo>
                  <a:pt x="679742" y="95818"/>
                </a:lnTo>
                <a:lnTo>
                  <a:pt x="682145" y="89784"/>
                </a:lnTo>
                <a:lnTo>
                  <a:pt x="682929" y="86829"/>
                </a:lnTo>
                <a:lnTo>
                  <a:pt x="699201" y="86829"/>
                </a:lnTo>
                <a:lnTo>
                  <a:pt x="700092" y="78828"/>
                </a:lnTo>
                <a:close/>
              </a:path>
              <a:path w="709294" h="566419">
                <a:moveTo>
                  <a:pt x="280019" y="72618"/>
                </a:moveTo>
                <a:lnTo>
                  <a:pt x="238417" y="72618"/>
                </a:lnTo>
                <a:lnTo>
                  <a:pt x="233493" y="87503"/>
                </a:lnTo>
                <a:lnTo>
                  <a:pt x="232867" y="95365"/>
                </a:lnTo>
                <a:lnTo>
                  <a:pt x="237488" y="98709"/>
                </a:lnTo>
                <a:lnTo>
                  <a:pt x="248272" y="100139"/>
                </a:lnTo>
                <a:lnTo>
                  <a:pt x="262155" y="94926"/>
                </a:lnTo>
                <a:lnTo>
                  <a:pt x="274261" y="81724"/>
                </a:lnTo>
                <a:lnTo>
                  <a:pt x="280019" y="72618"/>
                </a:lnTo>
                <a:close/>
              </a:path>
              <a:path w="709294" h="566419">
                <a:moveTo>
                  <a:pt x="701967" y="61976"/>
                </a:moveTo>
                <a:lnTo>
                  <a:pt x="286067" y="61976"/>
                </a:lnTo>
                <a:lnTo>
                  <a:pt x="288066" y="80985"/>
                </a:lnTo>
                <a:lnTo>
                  <a:pt x="288167" y="81724"/>
                </a:lnTo>
                <a:lnTo>
                  <a:pt x="290085" y="91479"/>
                </a:lnTo>
                <a:lnTo>
                  <a:pt x="293127" y="95167"/>
                </a:lnTo>
                <a:lnTo>
                  <a:pt x="298399" y="95694"/>
                </a:lnTo>
                <a:lnTo>
                  <a:pt x="304910" y="91951"/>
                </a:lnTo>
                <a:lnTo>
                  <a:pt x="310419" y="83718"/>
                </a:lnTo>
                <a:lnTo>
                  <a:pt x="314213" y="75528"/>
                </a:lnTo>
                <a:lnTo>
                  <a:pt x="315658" y="71742"/>
                </a:lnTo>
                <a:lnTo>
                  <a:pt x="346254" y="71742"/>
                </a:lnTo>
                <a:lnTo>
                  <a:pt x="347458" y="67675"/>
                </a:lnTo>
                <a:lnTo>
                  <a:pt x="348513" y="62865"/>
                </a:lnTo>
                <a:lnTo>
                  <a:pt x="701868" y="62865"/>
                </a:lnTo>
                <a:lnTo>
                  <a:pt x="701967" y="61976"/>
                </a:lnTo>
                <a:close/>
              </a:path>
              <a:path w="709294" h="566419">
                <a:moveTo>
                  <a:pt x="346254" y="71742"/>
                </a:moveTo>
                <a:lnTo>
                  <a:pt x="315658" y="71742"/>
                </a:lnTo>
                <a:lnTo>
                  <a:pt x="318681" y="85572"/>
                </a:lnTo>
                <a:lnTo>
                  <a:pt x="321363" y="92565"/>
                </a:lnTo>
                <a:lnTo>
                  <a:pt x="325213" y="94864"/>
                </a:lnTo>
                <a:lnTo>
                  <a:pt x="331736" y="94615"/>
                </a:lnTo>
                <a:lnTo>
                  <a:pt x="339056" y="89204"/>
                </a:lnTo>
                <a:lnTo>
                  <a:pt x="344301" y="78339"/>
                </a:lnTo>
                <a:lnTo>
                  <a:pt x="346254" y="71742"/>
                </a:lnTo>
                <a:close/>
              </a:path>
              <a:path w="709294" h="566419">
                <a:moveTo>
                  <a:pt x="541484" y="67729"/>
                </a:moveTo>
                <a:lnTo>
                  <a:pt x="478459" y="67729"/>
                </a:lnTo>
                <a:lnTo>
                  <a:pt x="490497" y="83389"/>
                </a:lnTo>
                <a:lnTo>
                  <a:pt x="498176" y="91432"/>
                </a:lnTo>
                <a:lnTo>
                  <a:pt x="504798" y="94394"/>
                </a:lnTo>
                <a:lnTo>
                  <a:pt x="513664" y="94818"/>
                </a:lnTo>
                <a:lnTo>
                  <a:pt x="521060" y="91349"/>
                </a:lnTo>
                <a:lnTo>
                  <a:pt x="522853" y="83943"/>
                </a:lnTo>
                <a:lnTo>
                  <a:pt x="522730" y="82255"/>
                </a:lnTo>
                <a:lnTo>
                  <a:pt x="521978" y="76075"/>
                </a:lnTo>
                <a:lnTo>
                  <a:pt x="521055" y="72618"/>
                </a:lnTo>
                <a:lnTo>
                  <a:pt x="543429" y="72618"/>
                </a:lnTo>
                <a:lnTo>
                  <a:pt x="541598" y="67960"/>
                </a:lnTo>
                <a:lnTo>
                  <a:pt x="541484" y="67729"/>
                </a:lnTo>
                <a:close/>
              </a:path>
              <a:path w="709294" h="566419">
                <a:moveTo>
                  <a:pt x="700486" y="75285"/>
                </a:moveTo>
                <a:lnTo>
                  <a:pt x="619658" y="75285"/>
                </a:lnTo>
                <a:lnTo>
                  <a:pt x="626502" y="84035"/>
                </a:lnTo>
                <a:lnTo>
                  <a:pt x="631266" y="88709"/>
                </a:lnTo>
                <a:lnTo>
                  <a:pt x="636181" y="90887"/>
                </a:lnTo>
                <a:lnTo>
                  <a:pt x="643483" y="92151"/>
                </a:lnTo>
                <a:lnTo>
                  <a:pt x="655802" y="93929"/>
                </a:lnTo>
                <a:lnTo>
                  <a:pt x="655802" y="78828"/>
                </a:lnTo>
                <a:lnTo>
                  <a:pt x="700092" y="78828"/>
                </a:lnTo>
                <a:lnTo>
                  <a:pt x="700486" y="75285"/>
                </a:lnTo>
                <a:close/>
              </a:path>
              <a:path w="709294" h="566419">
                <a:moveTo>
                  <a:pt x="92163" y="68186"/>
                </a:moveTo>
                <a:lnTo>
                  <a:pt x="63411" y="68186"/>
                </a:lnTo>
                <a:lnTo>
                  <a:pt x="59369" y="79061"/>
                </a:lnTo>
                <a:lnTo>
                  <a:pt x="58990" y="83146"/>
                </a:lnTo>
                <a:lnTo>
                  <a:pt x="58863" y="85352"/>
                </a:lnTo>
                <a:lnTo>
                  <a:pt x="62377" y="89158"/>
                </a:lnTo>
                <a:lnTo>
                  <a:pt x="70815" y="93040"/>
                </a:lnTo>
                <a:lnTo>
                  <a:pt x="80387" y="91776"/>
                </a:lnTo>
                <a:lnTo>
                  <a:pt x="87038" y="82928"/>
                </a:lnTo>
                <a:lnTo>
                  <a:pt x="90906" y="72943"/>
                </a:lnTo>
                <a:lnTo>
                  <a:pt x="92163" y="68186"/>
                </a:lnTo>
                <a:close/>
              </a:path>
              <a:path w="709294" h="566419">
                <a:moveTo>
                  <a:pt x="702362" y="58420"/>
                </a:moveTo>
                <a:lnTo>
                  <a:pt x="125857" y="58420"/>
                </a:lnTo>
                <a:lnTo>
                  <a:pt x="128433" y="74927"/>
                </a:lnTo>
                <a:lnTo>
                  <a:pt x="131089" y="83943"/>
                </a:lnTo>
                <a:lnTo>
                  <a:pt x="135440" y="88630"/>
                </a:lnTo>
                <a:lnTo>
                  <a:pt x="143103" y="92151"/>
                </a:lnTo>
                <a:lnTo>
                  <a:pt x="153528" y="89542"/>
                </a:lnTo>
                <a:lnTo>
                  <a:pt x="163647" y="78614"/>
                </a:lnTo>
                <a:lnTo>
                  <a:pt x="171301" y="66689"/>
                </a:lnTo>
                <a:lnTo>
                  <a:pt x="174332" y="61087"/>
                </a:lnTo>
                <a:lnTo>
                  <a:pt x="702066" y="61087"/>
                </a:lnTo>
                <a:lnTo>
                  <a:pt x="702362" y="58420"/>
                </a:lnTo>
                <a:close/>
              </a:path>
              <a:path w="709294" h="566419">
                <a:moveTo>
                  <a:pt x="479881" y="71742"/>
                </a:moveTo>
                <a:lnTo>
                  <a:pt x="445477" y="71742"/>
                </a:lnTo>
                <a:lnTo>
                  <a:pt x="456242" y="81126"/>
                </a:lnTo>
                <a:lnTo>
                  <a:pt x="462934" y="86266"/>
                </a:lnTo>
                <a:lnTo>
                  <a:pt x="468812" y="89331"/>
                </a:lnTo>
                <a:lnTo>
                  <a:pt x="476694" y="92151"/>
                </a:lnTo>
                <a:lnTo>
                  <a:pt x="482515" y="90205"/>
                </a:lnTo>
                <a:lnTo>
                  <a:pt x="482471" y="81469"/>
                </a:lnTo>
                <a:lnTo>
                  <a:pt x="480001" y="72080"/>
                </a:lnTo>
                <a:lnTo>
                  <a:pt x="479881" y="71742"/>
                </a:lnTo>
                <a:close/>
              </a:path>
              <a:path w="709294" h="566419">
                <a:moveTo>
                  <a:pt x="701671" y="64630"/>
                </a:moveTo>
                <a:lnTo>
                  <a:pt x="539953" y="64630"/>
                </a:lnTo>
                <a:lnTo>
                  <a:pt x="552946" y="74533"/>
                </a:lnTo>
                <a:lnTo>
                  <a:pt x="560701" y="80608"/>
                </a:lnTo>
                <a:lnTo>
                  <a:pt x="566948" y="85940"/>
                </a:lnTo>
                <a:lnTo>
                  <a:pt x="572820" y="91262"/>
                </a:lnTo>
                <a:lnTo>
                  <a:pt x="578481" y="92052"/>
                </a:lnTo>
                <a:lnTo>
                  <a:pt x="580405" y="84711"/>
                </a:lnTo>
                <a:lnTo>
                  <a:pt x="580532" y="81469"/>
                </a:lnTo>
                <a:lnTo>
                  <a:pt x="580409" y="72618"/>
                </a:lnTo>
                <a:lnTo>
                  <a:pt x="580212" y="69951"/>
                </a:lnTo>
                <a:lnTo>
                  <a:pt x="701079" y="69951"/>
                </a:lnTo>
                <a:lnTo>
                  <a:pt x="701671" y="64630"/>
                </a:lnTo>
                <a:close/>
              </a:path>
              <a:path w="709294" h="566419">
                <a:moveTo>
                  <a:pt x="702066" y="61087"/>
                </a:moveTo>
                <a:lnTo>
                  <a:pt x="174332" y="61087"/>
                </a:lnTo>
                <a:lnTo>
                  <a:pt x="174487" y="71006"/>
                </a:lnTo>
                <a:lnTo>
                  <a:pt x="175566" y="77277"/>
                </a:lnTo>
                <a:lnTo>
                  <a:pt x="178495" y="82552"/>
                </a:lnTo>
                <a:lnTo>
                  <a:pt x="184200" y="89496"/>
                </a:lnTo>
                <a:lnTo>
                  <a:pt x="192292" y="91432"/>
                </a:lnTo>
                <a:lnTo>
                  <a:pt x="201756" y="85228"/>
                </a:lnTo>
                <a:lnTo>
                  <a:pt x="210280" y="76075"/>
                </a:lnTo>
                <a:lnTo>
                  <a:pt x="215531" y="69176"/>
                </a:lnTo>
                <a:lnTo>
                  <a:pt x="215900" y="68465"/>
                </a:lnTo>
                <a:lnTo>
                  <a:pt x="216242" y="68186"/>
                </a:lnTo>
                <a:lnTo>
                  <a:pt x="282822" y="68186"/>
                </a:lnTo>
                <a:lnTo>
                  <a:pt x="286067" y="61976"/>
                </a:lnTo>
                <a:lnTo>
                  <a:pt x="701967" y="61976"/>
                </a:lnTo>
                <a:lnTo>
                  <a:pt x="702066" y="61087"/>
                </a:lnTo>
                <a:close/>
              </a:path>
              <a:path w="709294" h="566419">
                <a:moveTo>
                  <a:pt x="701079" y="69951"/>
                </a:moveTo>
                <a:lnTo>
                  <a:pt x="580212" y="69951"/>
                </a:lnTo>
                <a:lnTo>
                  <a:pt x="588984" y="80229"/>
                </a:lnTo>
                <a:lnTo>
                  <a:pt x="594904" y="85598"/>
                </a:lnTo>
                <a:lnTo>
                  <a:pt x="600670" y="87803"/>
                </a:lnTo>
                <a:lnTo>
                  <a:pt x="608977" y="88595"/>
                </a:lnTo>
                <a:lnTo>
                  <a:pt x="622935" y="89496"/>
                </a:lnTo>
                <a:lnTo>
                  <a:pt x="619658" y="75285"/>
                </a:lnTo>
                <a:lnTo>
                  <a:pt x="700486" y="75285"/>
                </a:lnTo>
                <a:lnTo>
                  <a:pt x="701079" y="69951"/>
                </a:lnTo>
                <a:close/>
              </a:path>
              <a:path w="709294" h="566419">
                <a:moveTo>
                  <a:pt x="445477" y="71742"/>
                </a:moveTo>
                <a:lnTo>
                  <a:pt x="417537" y="71742"/>
                </a:lnTo>
                <a:lnTo>
                  <a:pt x="424923" y="81040"/>
                </a:lnTo>
                <a:lnTo>
                  <a:pt x="429960" y="85821"/>
                </a:lnTo>
                <a:lnTo>
                  <a:pt x="435209" y="87831"/>
                </a:lnTo>
                <a:lnTo>
                  <a:pt x="443001" y="88595"/>
                </a:lnTo>
                <a:lnTo>
                  <a:pt x="448939" y="86342"/>
                </a:lnTo>
                <a:lnTo>
                  <a:pt x="449057" y="83389"/>
                </a:lnTo>
                <a:lnTo>
                  <a:pt x="448970" y="79959"/>
                </a:lnTo>
                <a:lnTo>
                  <a:pt x="446941" y="74502"/>
                </a:lnTo>
                <a:lnTo>
                  <a:pt x="445477" y="71742"/>
                </a:lnTo>
                <a:close/>
              </a:path>
              <a:path w="709294" h="566419">
                <a:moveTo>
                  <a:pt x="123102" y="68186"/>
                </a:moveTo>
                <a:lnTo>
                  <a:pt x="92163" y="68186"/>
                </a:lnTo>
                <a:lnTo>
                  <a:pt x="93319" y="79827"/>
                </a:lnTo>
                <a:lnTo>
                  <a:pt x="95319" y="85840"/>
                </a:lnTo>
                <a:lnTo>
                  <a:pt x="99564" y="87590"/>
                </a:lnTo>
                <a:lnTo>
                  <a:pt x="107505" y="86969"/>
                </a:lnTo>
                <a:lnTo>
                  <a:pt x="116159" y="81817"/>
                </a:lnTo>
                <a:lnTo>
                  <a:pt x="121824" y="72080"/>
                </a:lnTo>
                <a:lnTo>
                  <a:pt x="123102" y="68186"/>
                </a:lnTo>
                <a:close/>
              </a:path>
              <a:path w="709294" h="566419">
                <a:moveTo>
                  <a:pt x="478932" y="69062"/>
                </a:moveTo>
                <a:lnTo>
                  <a:pt x="379742" y="69062"/>
                </a:lnTo>
                <a:lnTo>
                  <a:pt x="390370" y="79827"/>
                </a:lnTo>
                <a:lnTo>
                  <a:pt x="397022" y="85275"/>
                </a:lnTo>
                <a:lnTo>
                  <a:pt x="402386" y="87045"/>
                </a:lnTo>
                <a:lnTo>
                  <a:pt x="409321" y="86829"/>
                </a:lnTo>
                <a:lnTo>
                  <a:pt x="420814" y="85940"/>
                </a:lnTo>
                <a:lnTo>
                  <a:pt x="417537" y="71742"/>
                </a:lnTo>
                <a:lnTo>
                  <a:pt x="479881" y="71742"/>
                </a:lnTo>
                <a:lnTo>
                  <a:pt x="478932" y="69062"/>
                </a:lnTo>
                <a:close/>
              </a:path>
              <a:path w="709294" h="566419">
                <a:moveTo>
                  <a:pt x="543429" y="72618"/>
                </a:moveTo>
                <a:lnTo>
                  <a:pt x="521055" y="72618"/>
                </a:lnTo>
                <a:lnTo>
                  <a:pt x="531749" y="85940"/>
                </a:lnTo>
                <a:lnTo>
                  <a:pt x="541591" y="85940"/>
                </a:lnTo>
                <a:lnTo>
                  <a:pt x="545503" y="82611"/>
                </a:lnTo>
                <a:lnTo>
                  <a:pt x="544477" y="75285"/>
                </a:lnTo>
                <a:lnTo>
                  <a:pt x="543429" y="72618"/>
                </a:lnTo>
                <a:close/>
              </a:path>
              <a:path w="709294" h="566419">
                <a:moveTo>
                  <a:pt x="282822" y="68186"/>
                </a:moveTo>
                <a:lnTo>
                  <a:pt x="216240" y="68189"/>
                </a:lnTo>
                <a:lnTo>
                  <a:pt x="213955" y="74502"/>
                </a:lnTo>
                <a:lnTo>
                  <a:pt x="215905" y="81469"/>
                </a:lnTo>
                <a:lnTo>
                  <a:pt x="215964" y="81602"/>
                </a:lnTo>
                <a:lnTo>
                  <a:pt x="220704" y="84711"/>
                </a:lnTo>
                <a:lnTo>
                  <a:pt x="228292" y="81126"/>
                </a:lnTo>
                <a:lnTo>
                  <a:pt x="235369" y="75484"/>
                </a:lnTo>
                <a:lnTo>
                  <a:pt x="238417" y="72618"/>
                </a:lnTo>
                <a:lnTo>
                  <a:pt x="280019" y="72618"/>
                </a:lnTo>
                <a:lnTo>
                  <a:pt x="282822" y="68186"/>
                </a:lnTo>
                <a:close/>
              </a:path>
              <a:path w="709294" h="566419">
                <a:moveTo>
                  <a:pt x="701868" y="62865"/>
                </a:moveTo>
                <a:lnTo>
                  <a:pt x="348513" y="62865"/>
                </a:lnTo>
                <a:lnTo>
                  <a:pt x="349673" y="73677"/>
                </a:lnTo>
                <a:lnTo>
                  <a:pt x="351601" y="79500"/>
                </a:lnTo>
                <a:lnTo>
                  <a:pt x="355683" y="82329"/>
                </a:lnTo>
                <a:lnTo>
                  <a:pt x="363308" y="84162"/>
                </a:lnTo>
                <a:lnTo>
                  <a:pt x="371422" y="82928"/>
                </a:lnTo>
                <a:lnTo>
                  <a:pt x="376454" y="77612"/>
                </a:lnTo>
                <a:lnTo>
                  <a:pt x="379037" y="71742"/>
                </a:lnTo>
                <a:lnTo>
                  <a:pt x="379742" y="69062"/>
                </a:lnTo>
                <a:lnTo>
                  <a:pt x="478932" y="69062"/>
                </a:lnTo>
                <a:lnTo>
                  <a:pt x="478459" y="67729"/>
                </a:lnTo>
                <a:lnTo>
                  <a:pt x="541484" y="67729"/>
                </a:lnTo>
                <a:lnTo>
                  <a:pt x="539953" y="64630"/>
                </a:lnTo>
                <a:lnTo>
                  <a:pt x="701671" y="64630"/>
                </a:lnTo>
                <a:lnTo>
                  <a:pt x="701868" y="62865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828956" y="2793707"/>
            <a:ext cx="356235" cy="424180"/>
          </a:xfrm>
          <a:custGeom>
            <a:avLst/>
            <a:gdLst/>
            <a:ahLst/>
            <a:cxnLst/>
            <a:rect l="l" t="t" r="r" b="b"/>
            <a:pathLst>
              <a:path w="356235" h="424180">
                <a:moveTo>
                  <a:pt x="355866" y="0"/>
                </a:moveTo>
                <a:lnTo>
                  <a:pt x="0" y="0"/>
                </a:lnTo>
                <a:lnTo>
                  <a:pt x="31623" y="424053"/>
                </a:lnTo>
                <a:lnTo>
                  <a:pt x="324256" y="424053"/>
                </a:lnTo>
                <a:lnTo>
                  <a:pt x="355866" y="0"/>
                </a:lnTo>
                <a:close/>
              </a:path>
            </a:pathLst>
          </a:custGeom>
          <a:solidFill>
            <a:srgbClr val="4F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839536" y="2809838"/>
            <a:ext cx="335280" cy="408305"/>
          </a:xfrm>
          <a:custGeom>
            <a:avLst/>
            <a:gdLst/>
            <a:ahLst/>
            <a:cxnLst/>
            <a:rect l="l" t="t" r="r" b="b"/>
            <a:pathLst>
              <a:path w="335280" h="408305">
                <a:moveTo>
                  <a:pt x="334695" y="0"/>
                </a:moveTo>
                <a:lnTo>
                  <a:pt x="0" y="0"/>
                </a:lnTo>
                <a:lnTo>
                  <a:pt x="29743" y="407923"/>
                </a:lnTo>
                <a:lnTo>
                  <a:pt x="304965" y="407923"/>
                </a:lnTo>
                <a:lnTo>
                  <a:pt x="334695" y="0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842449" y="2816943"/>
            <a:ext cx="328930" cy="401320"/>
          </a:xfrm>
          <a:custGeom>
            <a:avLst/>
            <a:gdLst/>
            <a:ahLst/>
            <a:cxnLst/>
            <a:rect l="l" t="t" r="r" b="b"/>
            <a:pathLst>
              <a:path w="328930" h="401319">
                <a:moveTo>
                  <a:pt x="328879" y="0"/>
                </a:moveTo>
                <a:lnTo>
                  <a:pt x="0" y="0"/>
                </a:lnTo>
                <a:lnTo>
                  <a:pt x="29235" y="400812"/>
                </a:lnTo>
                <a:lnTo>
                  <a:pt x="299669" y="400812"/>
                </a:lnTo>
                <a:lnTo>
                  <a:pt x="328879" y="0"/>
                </a:ln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851459" y="2828105"/>
            <a:ext cx="302895" cy="353060"/>
          </a:xfrm>
          <a:custGeom>
            <a:avLst/>
            <a:gdLst/>
            <a:ahLst/>
            <a:cxnLst/>
            <a:rect l="l" t="t" r="r" b="b"/>
            <a:pathLst>
              <a:path w="302894" h="353060">
                <a:moveTo>
                  <a:pt x="9867" y="0"/>
                </a:moveTo>
                <a:lnTo>
                  <a:pt x="0" y="889"/>
                </a:lnTo>
                <a:lnTo>
                  <a:pt x="0" y="14211"/>
                </a:lnTo>
                <a:lnTo>
                  <a:pt x="4365" y="69057"/>
                </a:lnTo>
                <a:lnTo>
                  <a:pt x="13969" y="176753"/>
                </a:lnTo>
                <a:lnTo>
                  <a:pt x="23574" y="281957"/>
                </a:lnTo>
                <a:lnTo>
                  <a:pt x="27939" y="329323"/>
                </a:lnTo>
                <a:lnTo>
                  <a:pt x="27681" y="343664"/>
                </a:lnTo>
                <a:lnTo>
                  <a:pt x="28963" y="350850"/>
                </a:lnTo>
                <a:lnTo>
                  <a:pt x="33020" y="353044"/>
                </a:lnTo>
                <a:lnTo>
                  <a:pt x="41084" y="352412"/>
                </a:lnTo>
                <a:lnTo>
                  <a:pt x="81127" y="351240"/>
                </a:lnTo>
                <a:lnTo>
                  <a:pt x="268230" y="349745"/>
                </a:lnTo>
                <a:lnTo>
                  <a:pt x="281812" y="254761"/>
                </a:lnTo>
                <a:lnTo>
                  <a:pt x="285794" y="209419"/>
                </a:lnTo>
                <a:lnTo>
                  <a:pt x="292176" y="134319"/>
                </a:lnTo>
                <a:lnTo>
                  <a:pt x="300710" y="32842"/>
                </a:lnTo>
                <a:lnTo>
                  <a:pt x="302394" y="17403"/>
                </a:lnTo>
                <a:lnTo>
                  <a:pt x="301844" y="9205"/>
                </a:lnTo>
                <a:lnTo>
                  <a:pt x="298060" y="5501"/>
                </a:lnTo>
                <a:lnTo>
                  <a:pt x="290042" y="3543"/>
                </a:lnTo>
                <a:lnTo>
                  <a:pt x="9867" y="0"/>
                </a:lnTo>
                <a:close/>
              </a:path>
              <a:path w="302894" h="353060">
                <a:moveTo>
                  <a:pt x="268230" y="349745"/>
                </a:moveTo>
                <a:lnTo>
                  <a:pt x="259638" y="349745"/>
                </a:lnTo>
                <a:lnTo>
                  <a:pt x="266921" y="352247"/>
                </a:lnTo>
                <a:lnTo>
                  <a:pt x="268230" y="349745"/>
                </a:lnTo>
                <a:close/>
              </a:path>
            </a:pathLst>
          </a:custGeom>
          <a:solidFill>
            <a:srgbClr val="A76A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875017" y="2986408"/>
            <a:ext cx="33020" cy="35560"/>
          </a:xfrm>
          <a:custGeom>
            <a:avLst/>
            <a:gdLst/>
            <a:ahLst/>
            <a:cxnLst/>
            <a:rect l="l" t="t" r="r" b="b"/>
            <a:pathLst>
              <a:path w="33019" h="35560">
                <a:moveTo>
                  <a:pt x="25501" y="0"/>
                </a:moveTo>
                <a:lnTo>
                  <a:pt x="7353" y="0"/>
                </a:lnTo>
                <a:lnTo>
                  <a:pt x="0" y="7950"/>
                </a:lnTo>
                <a:lnTo>
                  <a:pt x="0" y="27546"/>
                </a:lnTo>
                <a:lnTo>
                  <a:pt x="7353" y="35509"/>
                </a:lnTo>
                <a:lnTo>
                  <a:pt x="25501" y="35509"/>
                </a:lnTo>
                <a:lnTo>
                  <a:pt x="32854" y="27546"/>
                </a:lnTo>
                <a:lnTo>
                  <a:pt x="32854" y="7950"/>
                </a:lnTo>
                <a:lnTo>
                  <a:pt x="25501" y="0"/>
                </a:lnTo>
                <a:close/>
              </a:path>
            </a:pathLst>
          </a:custGeom>
          <a:solidFill>
            <a:srgbClr val="5D4E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875017" y="2990856"/>
            <a:ext cx="33020" cy="35560"/>
          </a:xfrm>
          <a:custGeom>
            <a:avLst/>
            <a:gdLst/>
            <a:ahLst/>
            <a:cxnLst/>
            <a:rect l="l" t="t" r="r" b="b"/>
            <a:pathLst>
              <a:path w="33019" h="35560">
                <a:moveTo>
                  <a:pt x="25501" y="0"/>
                </a:moveTo>
                <a:lnTo>
                  <a:pt x="7353" y="0"/>
                </a:lnTo>
                <a:lnTo>
                  <a:pt x="0" y="7937"/>
                </a:lnTo>
                <a:lnTo>
                  <a:pt x="0" y="27546"/>
                </a:lnTo>
                <a:lnTo>
                  <a:pt x="7353" y="35496"/>
                </a:lnTo>
                <a:lnTo>
                  <a:pt x="25501" y="35496"/>
                </a:lnTo>
                <a:lnTo>
                  <a:pt x="32854" y="27546"/>
                </a:lnTo>
                <a:lnTo>
                  <a:pt x="32854" y="7937"/>
                </a:lnTo>
                <a:lnTo>
                  <a:pt x="25501" y="0"/>
                </a:ln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544567" y="2093761"/>
            <a:ext cx="934085" cy="633730"/>
          </a:xfrm>
          <a:custGeom>
            <a:avLst/>
            <a:gdLst/>
            <a:ahLst/>
            <a:cxnLst/>
            <a:rect l="l" t="t" r="r" b="b"/>
            <a:pathLst>
              <a:path w="934085" h="633730">
                <a:moveTo>
                  <a:pt x="879678" y="590550"/>
                </a:moveTo>
                <a:lnTo>
                  <a:pt x="805357" y="590550"/>
                </a:lnTo>
                <a:lnTo>
                  <a:pt x="809370" y="594360"/>
                </a:lnTo>
                <a:lnTo>
                  <a:pt x="812825" y="596900"/>
                </a:lnTo>
                <a:lnTo>
                  <a:pt x="813600" y="598170"/>
                </a:lnTo>
                <a:lnTo>
                  <a:pt x="833285" y="633730"/>
                </a:lnTo>
                <a:lnTo>
                  <a:pt x="841971" y="624840"/>
                </a:lnTo>
                <a:lnTo>
                  <a:pt x="841222" y="613410"/>
                </a:lnTo>
                <a:lnTo>
                  <a:pt x="840473" y="605790"/>
                </a:lnTo>
                <a:lnTo>
                  <a:pt x="839088" y="596900"/>
                </a:lnTo>
                <a:lnTo>
                  <a:pt x="881308" y="596900"/>
                </a:lnTo>
                <a:lnTo>
                  <a:pt x="879678" y="590550"/>
                </a:lnTo>
                <a:close/>
              </a:path>
              <a:path w="934085" h="633730">
                <a:moveTo>
                  <a:pt x="267461" y="590550"/>
                </a:moveTo>
                <a:lnTo>
                  <a:pt x="172275" y="590550"/>
                </a:lnTo>
                <a:lnTo>
                  <a:pt x="167156" y="598170"/>
                </a:lnTo>
                <a:lnTo>
                  <a:pt x="161907" y="605790"/>
                </a:lnTo>
                <a:lnTo>
                  <a:pt x="156518" y="613410"/>
                </a:lnTo>
                <a:lnTo>
                  <a:pt x="150977" y="621030"/>
                </a:lnTo>
                <a:lnTo>
                  <a:pt x="148539" y="623570"/>
                </a:lnTo>
                <a:lnTo>
                  <a:pt x="149390" y="631190"/>
                </a:lnTo>
                <a:lnTo>
                  <a:pt x="154292" y="627380"/>
                </a:lnTo>
                <a:lnTo>
                  <a:pt x="165004" y="621030"/>
                </a:lnTo>
                <a:lnTo>
                  <a:pt x="175467" y="613410"/>
                </a:lnTo>
                <a:lnTo>
                  <a:pt x="185605" y="605790"/>
                </a:lnTo>
                <a:lnTo>
                  <a:pt x="195338" y="598170"/>
                </a:lnTo>
                <a:lnTo>
                  <a:pt x="217989" y="598170"/>
                </a:lnTo>
                <a:lnTo>
                  <a:pt x="218897" y="596900"/>
                </a:lnTo>
                <a:lnTo>
                  <a:pt x="241861" y="596900"/>
                </a:lnTo>
                <a:lnTo>
                  <a:pt x="244081" y="593090"/>
                </a:lnTo>
                <a:lnTo>
                  <a:pt x="266199" y="593090"/>
                </a:lnTo>
                <a:lnTo>
                  <a:pt x="267461" y="590550"/>
                </a:lnTo>
                <a:close/>
              </a:path>
              <a:path w="934085" h="633730">
                <a:moveTo>
                  <a:pt x="425454" y="595630"/>
                </a:moveTo>
                <a:lnTo>
                  <a:pt x="402704" y="595630"/>
                </a:lnTo>
                <a:lnTo>
                  <a:pt x="403219" y="604520"/>
                </a:lnTo>
                <a:lnTo>
                  <a:pt x="404233" y="613410"/>
                </a:lnTo>
                <a:lnTo>
                  <a:pt x="406235" y="621030"/>
                </a:lnTo>
                <a:lnTo>
                  <a:pt x="409714" y="628650"/>
                </a:lnTo>
                <a:lnTo>
                  <a:pt x="410933" y="629920"/>
                </a:lnTo>
                <a:lnTo>
                  <a:pt x="413283" y="629920"/>
                </a:lnTo>
                <a:lnTo>
                  <a:pt x="419379" y="621030"/>
                </a:lnTo>
                <a:lnTo>
                  <a:pt x="420192" y="612140"/>
                </a:lnTo>
                <a:lnTo>
                  <a:pt x="423354" y="600710"/>
                </a:lnTo>
                <a:lnTo>
                  <a:pt x="424599" y="598170"/>
                </a:lnTo>
                <a:lnTo>
                  <a:pt x="425454" y="595630"/>
                </a:lnTo>
                <a:close/>
              </a:path>
              <a:path w="934085" h="633730">
                <a:moveTo>
                  <a:pt x="881308" y="596900"/>
                </a:moveTo>
                <a:lnTo>
                  <a:pt x="839088" y="596900"/>
                </a:lnTo>
                <a:lnTo>
                  <a:pt x="844699" y="612140"/>
                </a:lnTo>
                <a:lnTo>
                  <a:pt x="847600" y="619760"/>
                </a:lnTo>
                <a:lnTo>
                  <a:pt x="850709" y="627380"/>
                </a:lnTo>
                <a:lnTo>
                  <a:pt x="852208" y="629920"/>
                </a:lnTo>
                <a:lnTo>
                  <a:pt x="856145" y="627380"/>
                </a:lnTo>
                <a:lnTo>
                  <a:pt x="859980" y="621030"/>
                </a:lnTo>
                <a:lnTo>
                  <a:pt x="860397" y="615950"/>
                </a:lnTo>
                <a:lnTo>
                  <a:pt x="860425" y="609600"/>
                </a:lnTo>
                <a:lnTo>
                  <a:pt x="882932" y="609600"/>
                </a:lnTo>
                <a:lnTo>
                  <a:pt x="883273" y="605790"/>
                </a:lnTo>
                <a:lnTo>
                  <a:pt x="881960" y="599440"/>
                </a:lnTo>
                <a:lnTo>
                  <a:pt x="881308" y="596900"/>
                </a:lnTo>
                <a:close/>
              </a:path>
              <a:path w="934085" h="633730">
                <a:moveTo>
                  <a:pt x="313212" y="593090"/>
                </a:moveTo>
                <a:lnTo>
                  <a:pt x="292557" y="593090"/>
                </a:lnTo>
                <a:lnTo>
                  <a:pt x="292590" y="604520"/>
                </a:lnTo>
                <a:lnTo>
                  <a:pt x="293022" y="610870"/>
                </a:lnTo>
                <a:lnTo>
                  <a:pt x="294286" y="618490"/>
                </a:lnTo>
                <a:lnTo>
                  <a:pt x="296456" y="626110"/>
                </a:lnTo>
                <a:lnTo>
                  <a:pt x="297472" y="628650"/>
                </a:lnTo>
                <a:lnTo>
                  <a:pt x="300875" y="626110"/>
                </a:lnTo>
                <a:lnTo>
                  <a:pt x="304685" y="619760"/>
                </a:lnTo>
                <a:lnTo>
                  <a:pt x="305396" y="613410"/>
                </a:lnTo>
                <a:lnTo>
                  <a:pt x="309448" y="601980"/>
                </a:lnTo>
                <a:lnTo>
                  <a:pt x="311696" y="596900"/>
                </a:lnTo>
                <a:lnTo>
                  <a:pt x="313212" y="593090"/>
                </a:lnTo>
                <a:close/>
              </a:path>
              <a:path w="934085" h="633730">
                <a:moveTo>
                  <a:pt x="485665" y="594360"/>
                </a:moveTo>
                <a:lnTo>
                  <a:pt x="460146" y="594360"/>
                </a:lnTo>
                <a:lnTo>
                  <a:pt x="460628" y="596900"/>
                </a:lnTo>
                <a:lnTo>
                  <a:pt x="477519" y="628650"/>
                </a:lnTo>
                <a:lnTo>
                  <a:pt x="481939" y="624840"/>
                </a:lnTo>
                <a:lnTo>
                  <a:pt x="482168" y="621030"/>
                </a:lnTo>
                <a:lnTo>
                  <a:pt x="482811" y="614680"/>
                </a:lnTo>
                <a:lnTo>
                  <a:pt x="483695" y="607060"/>
                </a:lnTo>
                <a:lnTo>
                  <a:pt x="484736" y="600710"/>
                </a:lnTo>
                <a:lnTo>
                  <a:pt x="485665" y="594360"/>
                </a:lnTo>
                <a:close/>
              </a:path>
              <a:path w="934085" h="633730">
                <a:moveTo>
                  <a:pt x="613343" y="593090"/>
                </a:moveTo>
                <a:lnTo>
                  <a:pt x="485851" y="593090"/>
                </a:lnTo>
                <a:lnTo>
                  <a:pt x="488592" y="603250"/>
                </a:lnTo>
                <a:lnTo>
                  <a:pt x="492083" y="612140"/>
                </a:lnTo>
                <a:lnTo>
                  <a:pt x="496541" y="619760"/>
                </a:lnTo>
                <a:lnTo>
                  <a:pt x="502183" y="626110"/>
                </a:lnTo>
                <a:lnTo>
                  <a:pt x="505523" y="628650"/>
                </a:lnTo>
                <a:lnTo>
                  <a:pt x="510679" y="624840"/>
                </a:lnTo>
                <a:lnTo>
                  <a:pt x="511351" y="613410"/>
                </a:lnTo>
                <a:lnTo>
                  <a:pt x="512390" y="600710"/>
                </a:lnTo>
                <a:lnTo>
                  <a:pt x="512991" y="594360"/>
                </a:lnTo>
                <a:lnTo>
                  <a:pt x="613658" y="594360"/>
                </a:lnTo>
                <a:lnTo>
                  <a:pt x="613343" y="593090"/>
                </a:lnTo>
                <a:close/>
              </a:path>
              <a:path w="934085" h="633730">
                <a:moveTo>
                  <a:pt x="577552" y="603250"/>
                </a:moveTo>
                <a:lnTo>
                  <a:pt x="548233" y="603250"/>
                </a:lnTo>
                <a:lnTo>
                  <a:pt x="553490" y="610870"/>
                </a:lnTo>
                <a:lnTo>
                  <a:pt x="559292" y="617220"/>
                </a:lnTo>
                <a:lnTo>
                  <a:pt x="565575" y="622300"/>
                </a:lnTo>
                <a:lnTo>
                  <a:pt x="572274" y="626110"/>
                </a:lnTo>
                <a:lnTo>
                  <a:pt x="577265" y="628650"/>
                </a:lnTo>
                <a:lnTo>
                  <a:pt x="581888" y="621030"/>
                </a:lnTo>
                <a:lnTo>
                  <a:pt x="578764" y="610870"/>
                </a:lnTo>
                <a:lnTo>
                  <a:pt x="577552" y="603250"/>
                </a:lnTo>
                <a:close/>
              </a:path>
              <a:path w="934085" h="633730">
                <a:moveTo>
                  <a:pt x="266199" y="593090"/>
                </a:moveTo>
                <a:lnTo>
                  <a:pt x="244081" y="593090"/>
                </a:lnTo>
                <a:lnTo>
                  <a:pt x="243883" y="598170"/>
                </a:lnTo>
                <a:lnTo>
                  <a:pt x="243786" y="604520"/>
                </a:lnTo>
                <a:lnTo>
                  <a:pt x="243889" y="609600"/>
                </a:lnTo>
                <a:lnTo>
                  <a:pt x="244640" y="615950"/>
                </a:lnTo>
                <a:lnTo>
                  <a:pt x="246087" y="623570"/>
                </a:lnTo>
                <a:lnTo>
                  <a:pt x="247307" y="627380"/>
                </a:lnTo>
                <a:lnTo>
                  <a:pt x="251879" y="624840"/>
                </a:lnTo>
                <a:lnTo>
                  <a:pt x="252983" y="622300"/>
                </a:lnTo>
                <a:lnTo>
                  <a:pt x="255895" y="614680"/>
                </a:lnTo>
                <a:lnTo>
                  <a:pt x="259010" y="607060"/>
                </a:lnTo>
                <a:lnTo>
                  <a:pt x="262410" y="600710"/>
                </a:lnTo>
                <a:lnTo>
                  <a:pt x="266199" y="593090"/>
                </a:lnTo>
                <a:close/>
              </a:path>
              <a:path w="934085" h="633730">
                <a:moveTo>
                  <a:pt x="314223" y="590550"/>
                </a:moveTo>
                <a:lnTo>
                  <a:pt x="270255" y="590550"/>
                </a:lnTo>
                <a:lnTo>
                  <a:pt x="264934" y="607060"/>
                </a:lnTo>
                <a:lnTo>
                  <a:pt x="258051" y="614680"/>
                </a:lnTo>
                <a:lnTo>
                  <a:pt x="257708" y="626110"/>
                </a:lnTo>
                <a:lnTo>
                  <a:pt x="259968" y="627380"/>
                </a:lnTo>
                <a:lnTo>
                  <a:pt x="262623" y="626110"/>
                </a:lnTo>
                <a:lnTo>
                  <a:pt x="271547" y="619760"/>
                </a:lnTo>
                <a:lnTo>
                  <a:pt x="279390" y="612140"/>
                </a:lnTo>
                <a:lnTo>
                  <a:pt x="286333" y="601980"/>
                </a:lnTo>
                <a:lnTo>
                  <a:pt x="292557" y="593090"/>
                </a:lnTo>
                <a:lnTo>
                  <a:pt x="313212" y="593090"/>
                </a:lnTo>
                <a:lnTo>
                  <a:pt x="314223" y="590550"/>
                </a:lnTo>
                <a:close/>
              </a:path>
              <a:path w="934085" h="633730">
                <a:moveTo>
                  <a:pt x="371525" y="590550"/>
                </a:moveTo>
                <a:lnTo>
                  <a:pt x="314248" y="590550"/>
                </a:lnTo>
                <a:lnTo>
                  <a:pt x="313279" y="599440"/>
                </a:lnTo>
                <a:lnTo>
                  <a:pt x="311602" y="607060"/>
                </a:lnTo>
                <a:lnTo>
                  <a:pt x="309374" y="614680"/>
                </a:lnTo>
                <a:lnTo>
                  <a:pt x="306755" y="622300"/>
                </a:lnTo>
                <a:lnTo>
                  <a:pt x="305384" y="626110"/>
                </a:lnTo>
                <a:lnTo>
                  <a:pt x="308343" y="627380"/>
                </a:lnTo>
                <a:lnTo>
                  <a:pt x="311442" y="627380"/>
                </a:lnTo>
                <a:lnTo>
                  <a:pt x="318477" y="622300"/>
                </a:lnTo>
                <a:lnTo>
                  <a:pt x="325088" y="617220"/>
                </a:lnTo>
                <a:lnTo>
                  <a:pt x="331194" y="609600"/>
                </a:lnTo>
                <a:lnTo>
                  <a:pt x="336715" y="603250"/>
                </a:lnTo>
                <a:lnTo>
                  <a:pt x="341782" y="598170"/>
                </a:lnTo>
                <a:lnTo>
                  <a:pt x="344220" y="594360"/>
                </a:lnTo>
                <a:lnTo>
                  <a:pt x="369747" y="594360"/>
                </a:lnTo>
                <a:lnTo>
                  <a:pt x="371525" y="590550"/>
                </a:lnTo>
                <a:close/>
              </a:path>
              <a:path w="934085" h="633730">
                <a:moveTo>
                  <a:pt x="766025" y="590550"/>
                </a:moveTo>
                <a:lnTo>
                  <a:pt x="372262" y="590550"/>
                </a:lnTo>
                <a:lnTo>
                  <a:pt x="371055" y="595630"/>
                </a:lnTo>
                <a:lnTo>
                  <a:pt x="369760" y="598170"/>
                </a:lnTo>
                <a:lnTo>
                  <a:pt x="366496" y="609600"/>
                </a:lnTo>
                <a:lnTo>
                  <a:pt x="361784" y="614680"/>
                </a:lnTo>
                <a:lnTo>
                  <a:pt x="360641" y="624840"/>
                </a:lnTo>
                <a:lnTo>
                  <a:pt x="362813" y="627380"/>
                </a:lnTo>
                <a:lnTo>
                  <a:pt x="365607" y="626110"/>
                </a:lnTo>
                <a:lnTo>
                  <a:pt x="373196" y="623570"/>
                </a:lnTo>
                <a:lnTo>
                  <a:pt x="380796" y="618490"/>
                </a:lnTo>
                <a:lnTo>
                  <a:pt x="387835" y="612140"/>
                </a:lnTo>
                <a:lnTo>
                  <a:pt x="393738" y="605790"/>
                </a:lnTo>
                <a:lnTo>
                  <a:pt x="396582" y="603250"/>
                </a:lnTo>
                <a:lnTo>
                  <a:pt x="402704" y="595630"/>
                </a:lnTo>
                <a:lnTo>
                  <a:pt x="425454" y="595630"/>
                </a:lnTo>
                <a:lnTo>
                  <a:pt x="425881" y="594360"/>
                </a:lnTo>
                <a:lnTo>
                  <a:pt x="485665" y="594360"/>
                </a:lnTo>
                <a:lnTo>
                  <a:pt x="485851" y="593090"/>
                </a:lnTo>
                <a:lnTo>
                  <a:pt x="613343" y="593090"/>
                </a:lnTo>
                <a:lnTo>
                  <a:pt x="613029" y="591820"/>
                </a:lnTo>
                <a:lnTo>
                  <a:pt x="766703" y="591820"/>
                </a:lnTo>
                <a:lnTo>
                  <a:pt x="766025" y="590550"/>
                </a:lnTo>
                <a:close/>
              </a:path>
              <a:path w="934085" h="633730">
                <a:moveTo>
                  <a:pt x="684936" y="594360"/>
                </a:moveTo>
                <a:lnTo>
                  <a:pt x="654761" y="594360"/>
                </a:lnTo>
                <a:lnTo>
                  <a:pt x="655739" y="595630"/>
                </a:lnTo>
                <a:lnTo>
                  <a:pt x="656221" y="595630"/>
                </a:lnTo>
                <a:lnTo>
                  <a:pt x="661661" y="600710"/>
                </a:lnTo>
                <a:lnTo>
                  <a:pt x="666700" y="608330"/>
                </a:lnTo>
                <a:lnTo>
                  <a:pt x="670646" y="614680"/>
                </a:lnTo>
                <a:lnTo>
                  <a:pt x="672807" y="622300"/>
                </a:lnTo>
                <a:lnTo>
                  <a:pt x="673442" y="627380"/>
                </a:lnTo>
                <a:lnTo>
                  <a:pt x="679488" y="624840"/>
                </a:lnTo>
                <a:lnTo>
                  <a:pt x="680897" y="622300"/>
                </a:lnTo>
                <a:lnTo>
                  <a:pt x="682984" y="615950"/>
                </a:lnTo>
                <a:lnTo>
                  <a:pt x="684341" y="609600"/>
                </a:lnTo>
                <a:lnTo>
                  <a:pt x="684878" y="603250"/>
                </a:lnTo>
                <a:lnTo>
                  <a:pt x="684936" y="594360"/>
                </a:lnTo>
                <a:close/>
              </a:path>
              <a:path w="934085" h="633730">
                <a:moveTo>
                  <a:pt x="142697" y="590550"/>
                </a:moveTo>
                <a:lnTo>
                  <a:pt x="109562" y="590550"/>
                </a:lnTo>
                <a:lnTo>
                  <a:pt x="104498" y="596900"/>
                </a:lnTo>
                <a:lnTo>
                  <a:pt x="99407" y="601980"/>
                </a:lnTo>
                <a:lnTo>
                  <a:pt x="94380" y="607060"/>
                </a:lnTo>
                <a:lnTo>
                  <a:pt x="89509" y="610870"/>
                </a:lnTo>
                <a:lnTo>
                  <a:pt x="85521" y="614680"/>
                </a:lnTo>
                <a:lnTo>
                  <a:pt x="85026" y="626110"/>
                </a:lnTo>
                <a:lnTo>
                  <a:pt x="105408" y="614680"/>
                </a:lnTo>
                <a:lnTo>
                  <a:pt x="118267" y="607060"/>
                </a:lnTo>
                <a:lnTo>
                  <a:pt x="130770" y="599440"/>
                </a:lnTo>
                <a:lnTo>
                  <a:pt x="142697" y="590550"/>
                </a:lnTo>
                <a:close/>
              </a:path>
              <a:path w="934085" h="633730">
                <a:moveTo>
                  <a:pt x="217989" y="598170"/>
                </a:moveTo>
                <a:lnTo>
                  <a:pt x="195338" y="598170"/>
                </a:lnTo>
                <a:lnTo>
                  <a:pt x="192798" y="605790"/>
                </a:lnTo>
                <a:lnTo>
                  <a:pt x="189979" y="612140"/>
                </a:lnTo>
                <a:lnTo>
                  <a:pt x="184061" y="621030"/>
                </a:lnTo>
                <a:lnTo>
                  <a:pt x="186283" y="626110"/>
                </a:lnTo>
                <a:lnTo>
                  <a:pt x="189801" y="623570"/>
                </a:lnTo>
                <a:lnTo>
                  <a:pt x="197015" y="618490"/>
                </a:lnTo>
                <a:lnTo>
                  <a:pt x="203771" y="613410"/>
                </a:lnTo>
                <a:lnTo>
                  <a:pt x="210146" y="605790"/>
                </a:lnTo>
                <a:lnTo>
                  <a:pt x="217081" y="599440"/>
                </a:lnTo>
                <a:lnTo>
                  <a:pt x="217989" y="598170"/>
                </a:lnTo>
                <a:close/>
              </a:path>
              <a:path w="934085" h="633730">
                <a:moveTo>
                  <a:pt x="454741" y="604520"/>
                </a:moveTo>
                <a:lnTo>
                  <a:pt x="435940" y="604520"/>
                </a:lnTo>
                <a:lnTo>
                  <a:pt x="435648" y="610870"/>
                </a:lnTo>
                <a:lnTo>
                  <a:pt x="434962" y="615950"/>
                </a:lnTo>
                <a:lnTo>
                  <a:pt x="433273" y="623570"/>
                </a:lnTo>
                <a:lnTo>
                  <a:pt x="434136" y="626110"/>
                </a:lnTo>
                <a:lnTo>
                  <a:pt x="436930" y="626110"/>
                </a:lnTo>
                <a:lnTo>
                  <a:pt x="443550" y="622300"/>
                </a:lnTo>
                <a:lnTo>
                  <a:pt x="448956" y="615950"/>
                </a:lnTo>
                <a:lnTo>
                  <a:pt x="453331" y="607060"/>
                </a:lnTo>
                <a:lnTo>
                  <a:pt x="454741" y="604520"/>
                </a:lnTo>
                <a:close/>
              </a:path>
              <a:path w="934085" h="633730">
                <a:moveTo>
                  <a:pt x="613658" y="594360"/>
                </a:moveTo>
                <a:lnTo>
                  <a:pt x="512991" y="594360"/>
                </a:lnTo>
                <a:lnTo>
                  <a:pt x="516915" y="600710"/>
                </a:lnTo>
                <a:lnTo>
                  <a:pt x="521017" y="607060"/>
                </a:lnTo>
                <a:lnTo>
                  <a:pt x="536422" y="626110"/>
                </a:lnTo>
                <a:lnTo>
                  <a:pt x="551573" y="619760"/>
                </a:lnTo>
                <a:lnTo>
                  <a:pt x="549109" y="609600"/>
                </a:lnTo>
                <a:lnTo>
                  <a:pt x="548233" y="603250"/>
                </a:lnTo>
                <a:lnTo>
                  <a:pt x="577552" y="603250"/>
                </a:lnTo>
                <a:lnTo>
                  <a:pt x="576541" y="596900"/>
                </a:lnTo>
                <a:lnTo>
                  <a:pt x="614288" y="596900"/>
                </a:lnTo>
                <a:lnTo>
                  <a:pt x="613658" y="594360"/>
                </a:lnTo>
                <a:close/>
              </a:path>
              <a:path w="934085" h="633730">
                <a:moveTo>
                  <a:pt x="98811" y="595630"/>
                </a:moveTo>
                <a:lnTo>
                  <a:pt x="68656" y="595630"/>
                </a:lnTo>
                <a:lnTo>
                  <a:pt x="65176" y="603250"/>
                </a:lnTo>
                <a:lnTo>
                  <a:pt x="62268" y="610870"/>
                </a:lnTo>
                <a:lnTo>
                  <a:pt x="59562" y="622300"/>
                </a:lnTo>
                <a:lnTo>
                  <a:pt x="62737" y="624840"/>
                </a:lnTo>
                <a:lnTo>
                  <a:pt x="65963" y="622300"/>
                </a:lnTo>
                <a:lnTo>
                  <a:pt x="75771" y="614680"/>
                </a:lnTo>
                <a:lnTo>
                  <a:pt x="85331" y="607060"/>
                </a:lnTo>
                <a:lnTo>
                  <a:pt x="94767" y="599440"/>
                </a:lnTo>
                <a:lnTo>
                  <a:pt x="98811" y="595630"/>
                </a:lnTo>
                <a:close/>
              </a:path>
              <a:path w="934085" h="633730">
                <a:moveTo>
                  <a:pt x="768057" y="594360"/>
                </a:moveTo>
                <a:lnTo>
                  <a:pt x="684936" y="594360"/>
                </a:lnTo>
                <a:lnTo>
                  <a:pt x="692161" y="601980"/>
                </a:lnTo>
                <a:lnTo>
                  <a:pt x="699582" y="608330"/>
                </a:lnTo>
                <a:lnTo>
                  <a:pt x="714971" y="622300"/>
                </a:lnTo>
                <a:lnTo>
                  <a:pt x="718477" y="624840"/>
                </a:lnTo>
                <a:lnTo>
                  <a:pt x="723519" y="621030"/>
                </a:lnTo>
                <a:lnTo>
                  <a:pt x="725893" y="613410"/>
                </a:lnTo>
                <a:lnTo>
                  <a:pt x="725944" y="609600"/>
                </a:lnTo>
                <a:lnTo>
                  <a:pt x="725296" y="605790"/>
                </a:lnTo>
                <a:lnTo>
                  <a:pt x="774433" y="605790"/>
                </a:lnTo>
                <a:lnTo>
                  <a:pt x="772413" y="600710"/>
                </a:lnTo>
                <a:lnTo>
                  <a:pt x="768057" y="594360"/>
                </a:lnTo>
                <a:close/>
              </a:path>
              <a:path w="934085" h="633730">
                <a:moveTo>
                  <a:pt x="50739" y="609600"/>
                </a:moveTo>
                <a:lnTo>
                  <a:pt x="33654" y="609600"/>
                </a:lnTo>
                <a:lnTo>
                  <a:pt x="32740" y="610870"/>
                </a:lnTo>
                <a:lnTo>
                  <a:pt x="30594" y="613410"/>
                </a:lnTo>
                <a:lnTo>
                  <a:pt x="27292" y="618490"/>
                </a:lnTo>
                <a:lnTo>
                  <a:pt x="27863" y="623570"/>
                </a:lnTo>
                <a:lnTo>
                  <a:pt x="31737" y="621030"/>
                </a:lnTo>
                <a:lnTo>
                  <a:pt x="41359" y="615950"/>
                </a:lnTo>
                <a:lnTo>
                  <a:pt x="50739" y="609600"/>
                </a:lnTo>
                <a:close/>
              </a:path>
              <a:path w="934085" h="633730">
                <a:moveTo>
                  <a:pt x="614288" y="596900"/>
                </a:moveTo>
                <a:lnTo>
                  <a:pt x="576541" y="596900"/>
                </a:lnTo>
                <a:lnTo>
                  <a:pt x="583812" y="605790"/>
                </a:lnTo>
                <a:lnTo>
                  <a:pt x="591737" y="614680"/>
                </a:lnTo>
                <a:lnTo>
                  <a:pt x="600662" y="621030"/>
                </a:lnTo>
                <a:lnTo>
                  <a:pt x="610933" y="623570"/>
                </a:lnTo>
                <a:lnTo>
                  <a:pt x="613600" y="623570"/>
                </a:lnTo>
                <a:lnTo>
                  <a:pt x="616610" y="621030"/>
                </a:lnTo>
                <a:lnTo>
                  <a:pt x="619061" y="612140"/>
                </a:lnTo>
                <a:lnTo>
                  <a:pt x="616877" y="608330"/>
                </a:lnTo>
                <a:lnTo>
                  <a:pt x="614603" y="598170"/>
                </a:lnTo>
                <a:lnTo>
                  <a:pt x="614288" y="596900"/>
                </a:lnTo>
                <a:close/>
              </a:path>
              <a:path w="934085" h="633730">
                <a:moveTo>
                  <a:pt x="921033" y="590550"/>
                </a:moveTo>
                <a:lnTo>
                  <a:pt x="882167" y="590550"/>
                </a:lnTo>
                <a:lnTo>
                  <a:pt x="885380" y="594360"/>
                </a:lnTo>
                <a:lnTo>
                  <a:pt x="914020" y="619760"/>
                </a:lnTo>
                <a:lnTo>
                  <a:pt x="927557" y="623570"/>
                </a:lnTo>
                <a:lnTo>
                  <a:pt x="931468" y="615950"/>
                </a:lnTo>
                <a:lnTo>
                  <a:pt x="930147" y="612140"/>
                </a:lnTo>
                <a:lnTo>
                  <a:pt x="927201" y="603250"/>
                </a:lnTo>
                <a:lnTo>
                  <a:pt x="923409" y="595630"/>
                </a:lnTo>
                <a:lnTo>
                  <a:pt x="921033" y="590550"/>
                </a:lnTo>
                <a:close/>
              </a:path>
              <a:path w="934085" h="633730">
                <a:moveTo>
                  <a:pt x="241861" y="596900"/>
                </a:moveTo>
                <a:lnTo>
                  <a:pt x="218897" y="596900"/>
                </a:lnTo>
                <a:lnTo>
                  <a:pt x="216090" y="604520"/>
                </a:lnTo>
                <a:lnTo>
                  <a:pt x="213017" y="610870"/>
                </a:lnTo>
                <a:lnTo>
                  <a:pt x="210527" y="621030"/>
                </a:lnTo>
                <a:lnTo>
                  <a:pt x="212445" y="622300"/>
                </a:lnTo>
                <a:lnTo>
                  <a:pt x="215417" y="622300"/>
                </a:lnTo>
                <a:lnTo>
                  <a:pt x="222230" y="618490"/>
                </a:lnTo>
                <a:lnTo>
                  <a:pt x="228587" y="612140"/>
                </a:lnTo>
                <a:lnTo>
                  <a:pt x="234391" y="605790"/>
                </a:lnTo>
                <a:lnTo>
                  <a:pt x="239547" y="599440"/>
                </a:lnTo>
                <a:lnTo>
                  <a:pt x="241122" y="598170"/>
                </a:lnTo>
                <a:lnTo>
                  <a:pt x="241861" y="596900"/>
                </a:lnTo>
                <a:close/>
              </a:path>
              <a:path w="934085" h="633730">
                <a:moveTo>
                  <a:pt x="369747" y="594360"/>
                </a:moveTo>
                <a:lnTo>
                  <a:pt x="344220" y="594360"/>
                </a:lnTo>
                <a:lnTo>
                  <a:pt x="344296" y="603250"/>
                </a:lnTo>
                <a:lnTo>
                  <a:pt x="345414" y="612140"/>
                </a:lnTo>
                <a:lnTo>
                  <a:pt x="348018" y="622300"/>
                </a:lnTo>
                <a:lnTo>
                  <a:pt x="351116" y="622300"/>
                </a:lnTo>
                <a:lnTo>
                  <a:pt x="356356" y="614680"/>
                </a:lnTo>
                <a:lnTo>
                  <a:pt x="360075" y="609600"/>
                </a:lnTo>
                <a:lnTo>
                  <a:pt x="363677" y="604520"/>
                </a:lnTo>
                <a:lnTo>
                  <a:pt x="367106" y="598170"/>
                </a:lnTo>
                <a:lnTo>
                  <a:pt x="369747" y="594360"/>
                </a:lnTo>
                <a:close/>
              </a:path>
              <a:path w="934085" h="633730">
                <a:moveTo>
                  <a:pt x="164858" y="590550"/>
                </a:moveTo>
                <a:lnTo>
                  <a:pt x="142976" y="590550"/>
                </a:lnTo>
                <a:lnTo>
                  <a:pt x="140434" y="596900"/>
                </a:lnTo>
                <a:lnTo>
                  <a:pt x="138002" y="603250"/>
                </a:lnTo>
                <a:lnTo>
                  <a:pt x="136102" y="609600"/>
                </a:lnTo>
                <a:lnTo>
                  <a:pt x="135153" y="617220"/>
                </a:lnTo>
                <a:lnTo>
                  <a:pt x="135039" y="619760"/>
                </a:lnTo>
                <a:lnTo>
                  <a:pt x="137096" y="621030"/>
                </a:lnTo>
                <a:lnTo>
                  <a:pt x="159410" y="596900"/>
                </a:lnTo>
                <a:lnTo>
                  <a:pt x="162090" y="594360"/>
                </a:lnTo>
                <a:lnTo>
                  <a:pt x="164858" y="590550"/>
                </a:lnTo>
                <a:close/>
              </a:path>
              <a:path w="934085" h="633730">
                <a:moveTo>
                  <a:pt x="774433" y="605790"/>
                </a:moveTo>
                <a:lnTo>
                  <a:pt x="725296" y="605790"/>
                </a:lnTo>
                <a:lnTo>
                  <a:pt x="733665" y="612140"/>
                </a:lnTo>
                <a:lnTo>
                  <a:pt x="742656" y="615950"/>
                </a:lnTo>
                <a:lnTo>
                  <a:pt x="752502" y="619760"/>
                </a:lnTo>
                <a:lnTo>
                  <a:pt x="763435" y="621030"/>
                </a:lnTo>
                <a:lnTo>
                  <a:pt x="768489" y="621030"/>
                </a:lnTo>
                <a:lnTo>
                  <a:pt x="772731" y="615950"/>
                </a:lnTo>
                <a:lnTo>
                  <a:pt x="774433" y="605790"/>
                </a:lnTo>
                <a:close/>
              </a:path>
              <a:path w="934085" h="633730">
                <a:moveTo>
                  <a:pt x="803998" y="590550"/>
                </a:moveTo>
                <a:lnTo>
                  <a:pt x="768870" y="590550"/>
                </a:lnTo>
                <a:lnTo>
                  <a:pt x="770559" y="593090"/>
                </a:lnTo>
                <a:lnTo>
                  <a:pt x="773849" y="595630"/>
                </a:lnTo>
                <a:lnTo>
                  <a:pt x="779438" y="600710"/>
                </a:lnTo>
                <a:lnTo>
                  <a:pt x="785177" y="605790"/>
                </a:lnTo>
                <a:lnTo>
                  <a:pt x="790554" y="610870"/>
                </a:lnTo>
                <a:lnTo>
                  <a:pt x="795058" y="617220"/>
                </a:lnTo>
                <a:lnTo>
                  <a:pt x="797293" y="621030"/>
                </a:lnTo>
                <a:lnTo>
                  <a:pt x="801674" y="617220"/>
                </a:lnTo>
                <a:lnTo>
                  <a:pt x="804608" y="608330"/>
                </a:lnTo>
                <a:lnTo>
                  <a:pt x="805065" y="599440"/>
                </a:lnTo>
                <a:lnTo>
                  <a:pt x="803998" y="590550"/>
                </a:lnTo>
                <a:close/>
              </a:path>
              <a:path w="934085" h="633730">
                <a:moveTo>
                  <a:pt x="882932" y="609600"/>
                </a:moveTo>
                <a:lnTo>
                  <a:pt x="860425" y="609600"/>
                </a:lnTo>
                <a:lnTo>
                  <a:pt x="864209" y="612140"/>
                </a:lnTo>
                <a:lnTo>
                  <a:pt x="868057" y="614680"/>
                </a:lnTo>
                <a:lnTo>
                  <a:pt x="873925" y="619760"/>
                </a:lnTo>
                <a:lnTo>
                  <a:pt x="876871" y="619760"/>
                </a:lnTo>
                <a:lnTo>
                  <a:pt x="878954" y="617220"/>
                </a:lnTo>
                <a:lnTo>
                  <a:pt x="882704" y="612140"/>
                </a:lnTo>
                <a:lnTo>
                  <a:pt x="882932" y="609600"/>
                </a:lnTo>
                <a:close/>
              </a:path>
              <a:path w="934085" h="633730">
                <a:moveTo>
                  <a:pt x="912825" y="574040"/>
                </a:moveTo>
                <a:lnTo>
                  <a:pt x="23660" y="574040"/>
                </a:lnTo>
                <a:lnTo>
                  <a:pt x="23266" y="577850"/>
                </a:lnTo>
                <a:lnTo>
                  <a:pt x="22834" y="584200"/>
                </a:lnTo>
                <a:lnTo>
                  <a:pt x="19690" y="590550"/>
                </a:lnTo>
                <a:lnTo>
                  <a:pt x="16759" y="598170"/>
                </a:lnTo>
                <a:lnTo>
                  <a:pt x="14078" y="604520"/>
                </a:lnTo>
                <a:lnTo>
                  <a:pt x="11683" y="612140"/>
                </a:lnTo>
                <a:lnTo>
                  <a:pt x="10452" y="615950"/>
                </a:lnTo>
                <a:lnTo>
                  <a:pt x="14630" y="617220"/>
                </a:lnTo>
                <a:lnTo>
                  <a:pt x="16776" y="614680"/>
                </a:lnTo>
                <a:lnTo>
                  <a:pt x="21513" y="609600"/>
                </a:lnTo>
                <a:lnTo>
                  <a:pt x="26174" y="604520"/>
                </a:lnTo>
                <a:lnTo>
                  <a:pt x="30911" y="599440"/>
                </a:lnTo>
                <a:lnTo>
                  <a:pt x="64252" y="599440"/>
                </a:lnTo>
                <a:lnTo>
                  <a:pt x="68656" y="595630"/>
                </a:lnTo>
                <a:lnTo>
                  <a:pt x="98811" y="595630"/>
                </a:lnTo>
                <a:lnTo>
                  <a:pt x="104203" y="590550"/>
                </a:lnTo>
                <a:lnTo>
                  <a:pt x="921033" y="590550"/>
                </a:lnTo>
                <a:lnTo>
                  <a:pt x="919251" y="586740"/>
                </a:lnTo>
                <a:lnTo>
                  <a:pt x="915212" y="579120"/>
                </a:lnTo>
                <a:lnTo>
                  <a:pt x="912825" y="574040"/>
                </a:lnTo>
                <a:close/>
              </a:path>
              <a:path w="934085" h="633730">
                <a:moveTo>
                  <a:pt x="64252" y="599440"/>
                </a:moveTo>
                <a:lnTo>
                  <a:pt x="30911" y="599440"/>
                </a:lnTo>
                <a:lnTo>
                  <a:pt x="29552" y="601980"/>
                </a:lnTo>
                <a:lnTo>
                  <a:pt x="28257" y="604520"/>
                </a:lnTo>
                <a:lnTo>
                  <a:pt x="25984" y="610870"/>
                </a:lnTo>
                <a:lnTo>
                  <a:pt x="28422" y="613410"/>
                </a:lnTo>
                <a:lnTo>
                  <a:pt x="31876" y="610870"/>
                </a:lnTo>
                <a:lnTo>
                  <a:pt x="32634" y="610870"/>
                </a:lnTo>
                <a:lnTo>
                  <a:pt x="33654" y="609600"/>
                </a:lnTo>
                <a:lnTo>
                  <a:pt x="50739" y="609600"/>
                </a:lnTo>
                <a:lnTo>
                  <a:pt x="59847" y="603250"/>
                </a:lnTo>
                <a:lnTo>
                  <a:pt x="64252" y="599440"/>
                </a:lnTo>
                <a:close/>
              </a:path>
              <a:path w="934085" h="633730">
                <a:moveTo>
                  <a:pt x="460146" y="594360"/>
                </a:moveTo>
                <a:lnTo>
                  <a:pt x="425881" y="594360"/>
                </a:lnTo>
                <a:lnTo>
                  <a:pt x="425145" y="599440"/>
                </a:lnTo>
                <a:lnTo>
                  <a:pt x="424014" y="604520"/>
                </a:lnTo>
                <a:lnTo>
                  <a:pt x="422617" y="612140"/>
                </a:lnTo>
                <a:lnTo>
                  <a:pt x="424027" y="613410"/>
                </a:lnTo>
                <a:lnTo>
                  <a:pt x="429793" y="612140"/>
                </a:lnTo>
                <a:lnTo>
                  <a:pt x="433120" y="608330"/>
                </a:lnTo>
                <a:lnTo>
                  <a:pt x="435940" y="604520"/>
                </a:lnTo>
                <a:lnTo>
                  <a:pt x="454741" y="604520"/>
                </a:lnTo>
                <a:lnTo>
                  <a:pt x="456857" y="600710"/>
                </a:lnTo>
                <a:lnTo>
                  <a:pt x="457860" y="598170"/>
                </a:lnTo>
                <a:lnTo>
                  <a:pt x="460146" y="594360"/>
                </a:lnTo>
                <a:close/>
              </a:path>
              <a:path w="934085" h="633730">
                <a:moveTo>
                  <a:pt x="766703" y="591820"/>
                </a:moveTo>
                <a:lnTo>
                  <a:pt x="613029" y="591820"/>
                </a:lnTo>
                <a:lnTo>
                  <a:pt x="618210" y="595630"/>
                </a:lnTo>
                <a:lnTo>
                  <a:pt x="623633" y="600710"/>
                </a:lnTo>
                <a:lnTo>
                  <a:pt x="633715" y="608330"/>
                </a:lnTo>
                <a:lnTo>
                  <a:pt x="639605" y="612140"/>
                </a:lnTo>
                <a:lnTo>
                  <a:pt x="645830" y="613410"/>
                </a:lnTo>
                <a:lnTo>
                  <a:pt x="654672" y="613410"/>
                </a:lnTo>
                <a:lnTo>
                  <a:pt x="657390" y="609600"/>
                </a:lnTo>
                <a:lnTo>
                  <a:pt x="656348" y="603250"/>
                </a:lnTo>
                <a:lnTo>
                  <a:pt x="655637" y="598170"/>
                </a:lnTo>
                <a:lnTo>
                  <a:pt x="654761" y="594360"/>
                </a:lnTo>
                <a:lnTo>
                  <a:pt x="768057" y="594360"/>
                </a:lnTo>
                <a:lnTo>
                  <a:pt x="766703" y="591820"/>
                </a:lnTo>
                <a:close/>
              </a:path>
              <a:path w="934085" h="633730">
                <a:moveTo>
                  <a:pt x="33654" y="609600"/>
                </a:moveTo>
                <a:lnTo>
                  <a:pt x="32634" y="610870"/>
                </a:lnTo>
                <a:lnTo>
                  <a:pt x="33654" y="609600"/>
                </a:lnTo>
                <a:close/>
              </a:path>
              <a:path w="934085" h="633730">
                <a:moveTo>
                  <a:pt x="922540" y="537210"/>
                </a:moveTo>
                <a:lnTo>
                  <a:pt x="27901" y="537210"/>
                </a:lnTo>
                <a:lnTo>
                  <a:pt x="27444" y="539750"/>
                </a:lnTo>
                <a:lnTo>
                  <a:pt x="19433" y="552450"/>
                </a:lnTo>
                <a:lnTo>
                  <a:pt x="12611" y="565150"/>
                </a:lnTo>
                <a:lnTo>
                  <a:pt x="7760" y="577850"/>
                </a:lnTo>
                <a:lnTo>
                  <a:pt x="5664" y="590550"/>
                </a:lnTo>
                <a:lnTo>
                  <a:pt x="5511" y="595630"/>
                </a:lnTo>
                <a:lnTo>
                  <a:pt x="10058" y="594360"/>
                </a:lnTo>
                <a:lnTo>
                  <a:pt x="15468" y="585470"/>
                </a:lnTo>
                <a:lnTo>
                  <a:pt x="19431" y="579120"/>
                </a:lnTo>
                <a:lnTo>
                  <a:pt x="23660" y="574040"/>
                </a:lnTo>
                <a:lnTo>
                  <a:pt x="912825" y="574040"/>
                </a:lnTo>
                <a:lnTo>
                  <a:pt x="911631" y="571500"/>
                </a:lnTo>
                <a:lnTo>
                  <a:pt x="908405" y="563880"/>
                </a:lnTo>
                <a:lnTo>
                  <a:pt x="905268" y="556260"/>
                </a:lnTo>
                <a:lnTo>
                  <a:pt x="928525" y="556260"/>
                </a:lnTo>
                <a:lnTo>
                  <a:pt x="928189" y="552450"/>
                </a:lnTo>
                <a:lnTo>
                  <a:pt x="923721" y="539750"/>
                </a:lnTo>
                <a:lnTo>
                  <a:pt x="922540" y="537210"/>
                </a:lnTo>
                <a:close/>
              </a:path>
              <a:path w="934085" h="633730">
                <a:moveTo>
                  <a:pt x="928525" y="556260"/>
                </a:moveTo>
                <a:lnTo>
                  <a:pt x="905268" y="556260"/>
                </a:lnTo>
                <a:lnTo>
                  <a:pt x="911606" y="560070"/>
                </a:lnTo>
                <a:lnTo>
                  <a:pt x="926464" y="570230"/>
                </a:lnTo>
                <a:lnTo>
                  <a:pt x="929106" y="566420"/>
                </a:lnTo>
                <a:lnTo>
                  <a:pt x="929197" y="563880"/>
                </a:lnTo>
                <a:lnTo>
                  <a:pt x="928525" y="556260"/>
                </a:lnTo>
                <a:close/>
              </a:path>
              <a:path w="934085" h="633730">
                <a:moveTo>
                  <a:pt x="907611" y="506730"/>
                </a:moveTo>
                <a:lnTo>
                  <a:pt x="32727" y="506730"/>
                </a:lnTo>
                <a:lnTo>
                  <a:pt x="32613" y="508000"/>
                </a:lnTo>
                <a:lnTo>
                  <a:pt x="25929" y="516890"/>
                </a:lnTo>
                <a:lnTo>
                  <a:pt x="18927" y="527050"/>
                </a:lnTo>
                <a:lnTo>
                  <a:pt x="11437" y="534670"/>
                </a:lnTo>
                <a:lnTo>
                  <a:pt x="3289" y="543560"/>
                </a:lnTo>
                <a:lnTo>
                  <a:pt x="76" y="546100"/>
                </a:lnTo>
                <a:lnTo>
                  <a:pt x="0" y="552450"/>
                </a:lnTo>
                <a:lnTo>
                  <a:pt x="5346" y="549910"/>
                </a:lnTo>
                <a:lnTo>
                  <a:pt x="11267" y="547370"/>
                </a:lnTo>
                <a:lnTo>
                  <a:pt x="16995" y="544830"/>
                </a:lnTo>
                <a:lnTo>
                  <a:pt x="22538" y="541020"/>
                </a:lnTo>
                <a:lnTo>
                  <a:pt x="27901" y="537210"/>
                </a:lnTo>
                <a:lnTo>
                  <a:pt x="922540" y="537210"/>
                </a:lnTo>
                <a:lnTo>
                  <a:pt x="917815" y="527050"/>
                </a:lnTo>
                <a:lnTo>
                  <a:pt x="912380" y="515620"/>
                </a:lnTo>
                <a:lnTo>
                  <a:pt x="909840" y="510540"/>
                </a:lnTo>
                <a:lnTo>
                  <a:pt x="907611" y="506730"/>
                </a:lnTo>
                <a:close/>
              </a:path>
              <a:path w="934085" h="633730">
                <a:moveTo>
                  <a:pt x="464807" y="0"/>
                </a:moveTo>
                <a:lnTo>
                  <a:pt x="406669" y="19050"/>
                </a:lnTo>
                <a:lnTo>
                  <a:pt x="353856" y="41910"/>
                </a:lnTo>
                <a:lnTo>
                  <a:pt x="306115" y="67310"/>
                </a:lnTo>
                <a:lnTo>
                  <a:pt x="263188" y="97790"/>
                </a:lnTo>
                <a:lnTo>
                  <a:pt x="224821" y="130810"/>
                </a:lnTo>
                <a:lnTo>
                  <a:pt x="190758" y="165100"/>
                </a:lnTo>
                <a:lnTo>
                  <a:pt x="160743" y="201930"/>
                </a:lnTo>
                <a:lnTo>
                  <a:pt x="134522" y="240030"/>
                </a:lnTo>
                <a:lnTo>
                  <a:pt x="111837" y="278130"/>
                </a:lnTo>
                <a:lnTo>
                  <a:pt x="92435" y="316230"/>
                </a:lnTo>
                <a:lnTo>
                  <a:pt x="76058" y="354330"/>
                </a:lnTo>
                <a:lnTo>
                  <a:pt x="62453" y="392430"/>
                </a:lnTo>
                <a:lnTo>
                  <a:pt x="42532" y="461010"/>
                </a:lnTo>
                <a:lnTo>
                  <a:pt x="35750" y="472440"/>
                </a:lnTo>
                <a:lnTo>
                  <a:pt x="28560" y="485140"/>
                </a:lnTo>
                <a:lnTo>
                  <a:pt x="20720" y="496570"/>
                </a:lnTo>
                <a:lnTo>
                  <a:pt x="11988" y="508000"/>
                </a:lnTo>
                <a:lnTo>
                  <a:pt x="10731" y="509270"/>
                </a:lnTo>
                <a:lnTo>
                  <a:pt x="9893" y="513080"/>
                </a:lnTo>
                <a:lnTo>
                  <a:pt x="18567" y="514350"/>
                </a:lnTo>
                <a:lnTo>
                  <a:pt x="25768" y="511810"/>
                </a:lnTo>
                <a:lnTo>
                  <a:pt x="32727" y="506730"/>
                </a:lnTo>
                <a:lnTo>
                  <a:pt x="907611" y="506730"/>
                </a:lnTo>
                <a:lnTo>
                  <a:pt x="906868" y="505460"/>
                </a:lnTo>
                <a:lnTo>
                  <a:pt x="903643" y="500380"/>
                </a:lnTo>
                <a:lnTo>
                  <a:pt x="930161" y="500380"/>
                </a:lnTo>
                <a:lnTo>
                  <a:pt x="902654" y="468630"/>
                </a:lnTo>
                <a:lnTo>
                  <a:pt x="879563" y="431800"/>
                </a:lnTo>
                <a:lnTo>
                  <a:pt x="868662" y="396240"/>
                </a:lnTo>
                <a:lnTo>
                  <a:pt x="855226" y="359410"/>
                </a:lnTo>
                <a:lnTo>
                  <a:pt x="838992" y="321310"/>
                </a:lnTo>
                <a:lnTo>
                  <a:pt x="819696" y="281940"/>
                </a:lnTo>
                <a:lnTo>
                  <a:pt x="797075" y="242570"/>
                </a:lnTo>
                <a:lnTo>
                  <a:pt x="770866" y="204470"/>
                </a:lnTo>
                <a:lnTo>
                  <a:pt x="740805" y="167640"/>
                </a:lnTo>
                <a:lnTo>
                  <a:pt x="706629" y="132080"/>
                </a:lnTo>
                <a:lnTo>
                  <a:pt x="668075" y="99060"/>
                </a:lnTo>
                <a:lnTo>
                  <a:pt x="624879" y="68580"/>
                </a:lnTo>
                <a:lnTo>
                  <a:pt x="576778" y="41910"/>
                </a:lnTo>
                <a:lnTo>
                  <a:pt x="523508" y="19050"/>
                </a:lnTo>
                <a:lnTo>
                  <a:pt x="464807" y="0"/>
                </a:lnTo>
                <a:close/>
              </a:path>
              <a:path w="934085" h="633730">
                <a:moveTo>
                  <a:pt x="930161" y="500380"/>
                </a:moveTo>
                <a:lnTo>
                  <a:pt x="903643" y="500380"/>
                </a:lnTo>
                <a:lnTo>
                  <a:pt x="909670" y="504190"/>
                </a:lnTo>
                <a:lnTo>
                  <a:pt x="915835" y="506730"/>
                </a:lnTo>
                <a:lnTo>
                  <a:pt x="922066" y="508000"/>
                </a:lnTo>
                <a:lnTo>
                  <a:pt x="930592" y="508000"/>
                </a:lnTo>
                <a:lnTo>
                  <a:pt x="933805" y="502920"/>
                </a:lnTo>
                <a:lnTo>
                  <a:pt x="931430" y="501650"/>
                </a:lnTo>
                <a:lnTo>
                  <a:pt x="930161" y="500380"/>
                </a:lnTo>
                <a:close/>
              </a:path>
            </a:pathLst>
          </a:custGeom>
          <a:solidFill>
            <a:srgbClr val="6B54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545640" y="2094420"/>
            <a:ext cx="931544" cy="628650"/>
          </a:xfrm>
          <a:custGeom>
            <a:avLst/>
            <a:gdLst/>
            <a:ahLst/>
            <a:cxnLst/>
            <a:rect l="l" t="t" r="r" b="b"/>
            <a:pathLst>
              <a:path w="931544" h="628650">
                <a:moveTo>
                  <a:pt x="266386" y="590550"/>
                </a:moveTo>
                <a:lnTo>
                  <a:pt x="171199" y="590550"/>
                </a:lnTo>
                <a:lnTo>
                  <a:pt x="166086" y="598170"/>
                </a:lnTo>
                <a:lnTo>
                  <a:pt x="160836" y="605790"/>
                </a:lnTo>
                <a:lnTo>
                  <a:pt x="155444" y="612140"/>
                </a:lnTo>
                <a:lnTo>
                  <a:pt x="149901" y="619760"/>
                </a:lnTo>
                <a:lnTo>
                  <a:pt x="147463" y="623570"/>
                </a:lnTo>
                <a:lnTo>
                  <a:pt x="148209" y="628650"/>
                </a:lnTo>
                <a:lnTo>
                  <a:pt x="149716" y="628650"/>
                </a:lnTo>
                <a:lnTo>
                  <a:pt x="153216" y="627380"/>
                </a:lnTo>
                <a:lnTo>
                  <a:pt x="163934" y="619760"/>
                </a:lnTo>
                <a:lnTo>
                  <a:pt x="174397" y="613410"/>
                </a:lnTo>
                <a:lnTo>
                  <a:pt x="184531" y="605790"/>
                </a:lnTo>
                <a:lnTo>
                  <a:pt x="194262" y="598170"/>
                </a:lnTo>
                <a:lnTo>
                  <a:pt x="216005" y="598170"/>
                </a:lnTo>
                <a:lnTo>
                  <a:pt x="216919" y="596900"/>
                </a:lnTo>
                <a:lnTo>
                  <a:pt x="240046" y="596900"/>
                </a:lnTo>
                <a:lnTo>
                  <a:pt x="243005" y="593090"/>
                </a:lnTo>
                <a:lnTo>
                  <a:pt x="265103" y="593090"/>
                </a:lnTo>
                <a:lnTo>
                  <a:pt x="266386" y="590550"/>
                </a:lnTo>
                <a:close/>
              </a:path>
              <a:path w="931544" h="628650">
                <a:moveTo>
                  <a:pt x="424171" y="595630"/>
                </a:moveTo>
                <a:lnTo>
                  <a:pt x="401628" y="595630"/>
                </a:lnTo>
                <a:lnTo>
                  <a:pt x="402143" y="603250"/>
                </a:lnTo>
                <a:lnTo>
                  <a:pt x="403157" y="612140"/>
                </a:lnTo>
                <a:lnTo>
                  <a:pt x="405159" y="621030"/>
                </a:lnTo>
                <a:lnTo>
                  <a:pt x="408638" y="627380"/>
                </a:lnTo>
                <a:lnTo>
                  <a:pt x="409795" y="628650"/>
                </a:lnTo>
                <a:lnTo>
                  <a:pt x="412207" y="628650"/>
                </a:lnTo>
                <a:lnTo>
                  <a:pt x="418303" y="621030"/>
                </a:lnTo>
                <a:lnTo>
                  <a:pt x="419116" y="612140"/>
                </a:lnTo>
                <a:lnTo>
                  <a:pt x="422278" y="600710"/>
                </a:lnTo>
                <a:lnTo>
                  <a:pt x="423523" y="596900"/>
                </a:lnTo>
                <a:lnTo>
                  <a:pt x="424171" y="595630"/>
                </a:lnTo>
                <a:close/>
              </a:path>
              <a:path w="931544" h="628650">
                <a:moveTo>
                  <a:pt x="484552" y="594360"/>
                </a:moveTo>
                <a:lnTo>
                  <a:pt x="459070" y="594360"/>
                </a:lnTo>
                <a:lnTo>
                  <a:pt x="459553" y="595630"/>
                </a:lnTo>
                <a:lnTo>
                  <a:pt x="461471" y="603250"/>
                </a:lnTo>
                <a:lnTo>
                  <a:pt x="464592" y="612140"/>
                </a:lnTo>
                <a:lnTo>
                  <a:pt x="468679" y="619760"/>
                </a:lnTo>
                <a:lnTo>
                  <a:pt x="473497" y="626110"/>
                </a:lnTo>
                <a:lnTo>
                  <a:pt x="476444" y="628650"/>
                </a:lnTo>
                <a:lnTo>
                  <a:pt x="480863" y="624840"/>
                </a:lnTo>
                <a:lnTo>
                  <a:pt x="481092" y="621030"/>
                </a:lnTo>
                <a:lnTo>
                  <a:pt x="481735" y="613410"/>
                </a:lnTo>
                <a:lnTo>
                  <a:pt x="483660" y="599440"/>
                </a:lnTo>
                <a:lnTo>
                  <a:pt x="484552" y="594360"/>
                </a:lnTo>
                <a:close/>
              </a:path>
              <a:path w="931544" h="628650">
                <a:moveTo>
                  <a:pt x="511915" y="593090"/>
                </a:moveTo>
                <a:lnTo>
                  <a:pt x="484775" y="593090"/>
                </a:lnTo>
                <a:lnTo>
                  <a:pt x="487516" y="601980"/>
                </a:lnTo>
                <a:lnTo>
                  <a:pt x="491008" y="610870"/>
                </a:lnTo>
                <a:lnTo>
                  <a:pt x="495466" y="618490"/>
                </a:lnTo>
                <a:lnTo>
                  <a:pt x="501107" y="624840"/>
                </a:lnTo>
                <a:lnTo>
                  <a:pt x="504447" y="628650"/>
                </a:lnTo>
                <a:lnTo>
                  <a:pt x="509603" y="623570"/>
                </a:lnTo>
                <a:lnTo>
                  <a:pt x="510773" y="605790"/>
                </a:lnTo>
                <a:lnTo>
                  <a:pt x="511915" y="593090"/>
                </a:lnTo>
                <a:close/>
              </a:path>
              <a:path w="931544" h="628650">
                <a:moveTo>
                  <a:pt x="838013" y="596900"/>
                </a:moveTo>
                <a:lnTo>
                  <a:pt x="812524" y="596900"/>
                </a:lnTo>
                <a:lnTo>
                  <a:pt x="822782" y="610870"/>
                </a:lnTo>
                <a:lnTo>
                  <a:pt x="826619" y="618490"/>
                </a:lnTo>
                <a:lnTo>
                  <a:pt x="829783" y="627380"/>
                </a:lnTo>
                <a:lnTo>
                  <a:pt x="830668" y="628650"/>
                </a:lnTo>
                <a:lnTo>
                  <a:pt x="836463" y="628650"/>
                </a:lnTo>
                <a:lnTo>
                  <a:pt x="840896" y="624840"/>
                </a:lnTo>
                <a:lnTo>
                  <a:pt x="840146" y="613410"/>
                </a:lnTo>
                <a:lnTo>
                  <a:pt x="839397" y="604520"/>
                </a:lnTo>
                <a:lnTo>
                  <a:pt x="838013" y="596900"/>
                </a:lnTo>
                <a:close/>
              </a:path>
              <a:path w="931544" h="628650">
                <a:moveTo>
                  <a:pt x="878602" y="590550"/>
                </a:moveTo>
                <a:lnTo>
                  <a:pt x="804294" y="590550"/>
                </a:lnTo>
                <a:lnTo>
                  <a:pt x="808295" y="594360"/>
                </a:lnTo>
                <a:lnTo>
                  <a:pt x="811749" y="596900"/>
                </a:lnTo>
                <a:lnTo>
                  <a:pt x="838013" y="596900"/>
                </a:lnTo>
                <a:lnTo>
                  <a:pt x="843628" y="612140"/>
                </a:lnTo>
                <a:lnTo>
                  <a:pt x="846526" y="618490"/>
                </a:lnTo>
                <a:lnTo>
                  <a:pt x="849633" y="626110"/>
                </a:lnTo>
                <a:lnTo>
                  <a:pt x="850969" y="628650"/>
                </a:lnTo>
                <a:lnTo>
                  <a:pt x="851645" y="628650"/>
                </a:lnTo>
                <a:lnTo>
                  <a:pt x="855082" y="627380"/>
                </a:lnTo>
                <a:lnTo>
                  <a:pt x="858904" y="621030"/>
                </a:lnTo>
                <a:lnTo>
                  <a:pt x="859321" y="615950"/>
                </a:lnTo>
                <a:lnTo>
                  <a:pt x="859349" y="608330"/>
                </a:lnTo>
                <a:lnTo>
                  <a:pt x="881913" y="608330"/>
                </a:lnTo>
                <a:lnTo>
                  <a:pt x="882198" y="604520"/>
                </a:lnTo>
                <a:lnTo>
                  <a:pt x="880884" y="598170"/>
                </a:lnTo>
                <a:lnTo>
                  <a:pt x="878869" y="591820"/>
                </a:lnTo>
                <a:lnTo>
                  <a:pt x="878602" y="590550"/>
                </a:lnTo>
                <a:close/>
              </a:path>
              <a:path w="931544" h="628650">
                <a:moveTo>
                  <a:pt x="265103" y="593090"/>
                </a:moveTo>
                <a:lnTo>
                  <a:pt x="243005" y="593090"/>
                </a:lnTo>
                <a:lnTo>
                  <a:pt x="242835" y="596900"/>
                </a:lnTo>
                <a:lnTo>
                  <a:pt x="242716" y="603250"/>
                </a:lnTo>
                <a:lnTo>
                  <a:pt x="242818" y="608330"/>
                </a:lnTo>
                <a:lnTo>
                  <a:pt x="243566" y="615950"/>
                </a:lnTo>
                <a:lnTo>
                  <a:pt x="245012" y="622300"/>
                </a:lnTo>
                <a:lnTo>
                  <a:pt x="246231" y="627380"/>
                </a:lnTo>
                <a:lnTo>
                  <a:pt x="250803" y="623570"/>
                </a:lnTo>
                <a:lnTo>
                  <a:pt x="251908" y="621030"/>
                </a:lnTo>
                <a:lnTo>
                  <a:pt x="254820" y="613410"/>
                </a:lnTo>
                <a:lnTo>
                  <a:pt x="257934" y="607060"/>
                </a:lnTo>
                <a:lnTo>
                  <a:pt x="261334" y="599440"/>
                </a:lnTo>
                <a:lnTo>
                  <a:pt x="265103" y="593090"/>
                </a:lnTo>
                <a:close/>
              </a:path>
              <a:path w="931544" h="628650">
                <a:moveTo>
                  <a:pt x="311890" y="593090"/>
                </a:moveTo>
                <a:lnTo>
                  <a:pt x="291494" y="593090"/>
                </a:lnTo>
                <a:lnTo>
                  <a:pt x="291519" y="603250"/>
                </a:lnTo>
                <a:lnTo>
                  <a:pt x="291948" y="609600"/>
                </a:lnTo>
                <a:lnTo>
                  <a:pt x="293210" y="617220"/>
                </a:lnTo>
                <a:lnTo>
                  <a:pt x="295380" y="624840"/>
                </a:lnTo>
                <a:lnTo>
                  <a:pt x="296396" y="627380"/>
                </a:lnTo>
                <a:lnTo>
                  <a:pt x="299799" y="624840"/>
                </a:lnTo>
                <a:lnTo>
                  <a:pt x="303622" y="618490"/>
                </a:lnTo>
                <a:lnTo>
                  <a:pt x="304321" y="612140"/>
                </a:lnTo>
                <a:lnTo>
                  <a:pt x="308385" y="600710"/>
                </a:lnTo>
                <a:lnTo>
                  <a:pt x="310620" y="595630"/>
                </a:lnTo>
                <a:lnTo>
                  <a:pt x="311890" y="593090"/>
                </a:lnTo>
                <a:close/>
              </a:path>
              <a:path w="931544" h="628650">
                <a:moveTo>
                  <a:pt x="370450" y="590550"/>
                </a:moveTo>
                <a:lnTo>
                  <a:pt x="313185" y="590550"/>
                </a:lnTo>
                <a:lnTo>
                  <a:pt x="312209" y="598170"/>
                </a:lnTo>
                <a:lnTo>
                  <a:pt x="310528" y="605790"/>
                </a:lnTo>
                <a:lnTo>
                  <a:pt x="308299" y="613410"/>
                </a:lnTo>
                <a:lnTo>
                  <a:pt x="305680" y="621030"/>
                </a:lnTo>
                <a:lnTo>
                  <a:pt x="304308" y="624840"/>
                </a:lnTo>
                <a:lnTo>
                  <a:pt x="307267" y="627380"/>
                </a:lnTo>
                <a:lnTo>
                  <a:pt x="335639" y="603250"/>
                </a:lnTo>
                <a:lnTo>
                  <a:pt x="338179" y="600710"/>
                </a:lnTo>
                <a:lnTo>
                  <a:pt x="340719" y="596900"/>
                </a:lnTo>
                <a:lnTo>
                  <a:pt x="343145" y="594360"/>
                </a:lnTo>
                <a:lnTo>
                  <a:pt x="368011" y="594360"/>
                </a:lnTo>
                <a:lnTo>
                  <a:pt x="368672" y="593090"/>
                </a:lnTo>
                <a:lnTo>
                  <a:pt x="370450" y="590550"/>
                </a:lnTo>
                <a:close/>
              </a:path>
              <a:path w="931544" h="628650">
                <a:moveTo>
                  <a:pt x="576355" y="601980"/>
                </a:moveTo>
                <a:lnTo>
                  <a:pt x="547157" y="601980"/>
                </a:lnTo>
                <a:lnTo>
                  <a:pt x="552414" y="609600"/>
                </a:lnTo>
                <a:lnTo>
                  <a:pt x="558216" y="615950"/>
                </a:lnTo>
                <a:lnTo>
                  <a:pt x="564499" y="621030"/>
                </a:lnTo>
                <a:lnTo>
                  <a:pt x="571198" y="626110"/>
                </a:lnTo>
                <a:lnTo>
                  <a:pt x="576202" y="627380"/>
                </a:lnTo>
                <a:lnTo>
                  <a:pt x="580812" y="621030"/>
                </a:lnTo>
                <a:lnTo>
                  <a:pt x="577688" y="609600"/>
                </a:lnTo>
                <a:lnTo>
                  <a:pt x="576355" y="601980"/>
                </a:lnTo>
                <a:close/>
              </a:path>
              <a:path w="931544" h="628650">
                <a:moveTo>
                  <a:pt x="683860" y="594360"/>
                </a:moveTo>
                <a:lnTo>
                  <a:pt x="655145" y="594360"/>
                </a:lnTo>
                <a:lnTo>
                  <a:pt x="660587" y="600710"/>
                </a:lnTo>
                <a:lnTo>
                  <a:pt x="665629" y="607060"/>
                </a:lnTo>
                <a:lnTo>
                  <a:pt x="669576" y="614680"/>
                </a:lnTo>
                <a:lnTo>
                  <a:pt x="671732" y="622300"/>
                </a:lnTo>
                <a:lnTo>
                  <a:pt x="672367" y="627380"/>
                </a:lnTo>
                <a:lnTo>
                  <a:pt x="678412" y="624840"/>
                </a:lnTo>
                <a:lnTo>
                  <a:pt x="679822" y="621030"/>
                </a:lnTo>
                <a:lnTo>
                  <a:pt x="681914" y="615950"/>
                </a:lnTo>
                <a:lnTo>
                  <a:pt x="683270" y="609600"/>
                </a:lnTo>
                <a:lnTo>
                  <a:pt x="683804" y="603250"/>
                </a:lnTo>
                <a:lnTo>
                  <a:pt x="683860" y="594360"/>
                </a:lnTo>
                <a:close/>
              </a:path>
              <a:path w="931544" h="628650">
                <a:moveTo>
                  <a:pt x="313160" y="590550"/>
                </a:moveTo>
                <a:lnTo>
                  <a:pt x="269180" y="590550"/>
                </a:lnTo>
                <a:lnTo>
                  <a:pt x="268215" y="593090"/>
                </a:lnTo>
                <a:lnTo>
                  <a:pt x="267211" y="596900"/>
                </a:lnTo>
                <a:lnTo>
                  <a:pt x="263858" y="607060"/>
                </a:lnTo>
                <a:lnTo>
                  <a:pt x="256975" y="613410"/>
                </a:lnTo>
                <a:lnTo>
                  <a:pt x="256632" y="624840"/>
                </a:lnTo>
                <a:lnTo>
                  <a:pt x="258893" y="626110"/>
                </a:lnTo>
                <a:lnTo>
                  <a:pt x="291494" y="593090"/>
                </a:lnTo>
                <a:lnTo>
                  <a:pt x="311890" y="593090"/>
                </a:lnTo>
                <a:lnTo>
                  <a:pt x="313160" y="590550"/>
                </a:lnTo>
                <a:close/>
              </a:path>
              <a:path w="931544" h="628650">
                <a:moveTo>
                  <a:pt x="764950" y="590550"/>
                </a:moveTo>
                <a:lnTo>
                  <a:pt x="371186" y="590550"/>
                </a:lnTo>
                <a:lnTo>
                  <a:pt x="369980" y="594360"/>
                </a:lnTo>
                <a:lnTo>
                  <a:pt x="368684" y="598170"/>
                </a:lnTo>
                <a:lnTo>
                  <a:pt x="365420" y="608330"/>
                </a:lnTo>
                <a:lnTo>
                  <a:pt x="360709" y="613410"/>
                </a:lnTo>
                <a:lnTo>
                  <a:pt x="359566" y="624840"/>
                </a:lnTo>
                <a:lnTo>
                  <a:pt x="361737" y="626110"/>
                </a:lnTo>
                <a:lnTo>
                  <a:pt x="364544" y="626110"/>
                </a:lnTo>
                <a:lnTo>
                  <a:pt x="372125" y="623570"/>
                </a:lnTo>
                <a:lnTo>
                  <a:pt x="379722" y="617220"/>
                </a:lnTo>
                <a:lnTo>
                  <a:pt x="386759" y="610870"/>
                </a:lnTo>
                <a:lnTo>
                  <a:pt x="392662" y="605790"/>
                </a:lnTo>
                <a:lnTo>
                  <a:pt x="395507" y="601980"/>
                </a:lnTo>
                <a:lnTo>
                  <a:pt x="398580" y="599440"/>
                </a:lnTo>
                <a:lnTo>
                  <a:pt x="401628" y="595630"/>
                </a:lnTo>
                <a:lnTo>
                  <a:pt x="424171" y="595630"/>
                </a:lnTo>
                <a:lnTo>
                  <a:pt x="424818" y="594360"/>
                </a:lnTo>
                <a:lnTo>
                  <a:pt x="484552" y="594360"/>
                </a:lnTo>
                <a:lnTo>
                  <a:pt x="484775" y="593090"/>
                </a:lnTo>
                <a:lnTo>
                  <a:pt x="612346" y="593090"/>
                </a:lnTo>
                <a:lnTo>
                  <a:pt x="611953" y="591820"/>
                </a:lnTo>
                <a:lnTo>
                  <a:pt x="765627" y="591820"/>
                </a:lnTo>
                <a:lnTo>
                  <a:pt x="764950" y="590550"/>
                </a:lnTo>
                <a:close/>
              </a:path>
              <a:path w="931544" h="628650">
                <a:moveTo>
                  <a:pt x="454018" y="603250"/>
                </a:moveTo>
                <a:lnTo>
                  <a:pt x="434877" y="603250"/>
                </a:lnTo>
                <a:lnTo>
                  <a:pt x="434572" y="609600"/>
                </a:lnTo>
                <a:lnTo>
                  <a:pt x="433886" y="615950"/>
                </a:lnTo>
                <a:lnTo>
                  <a:pt x="432210" y="623570"/>
                </a:lnTo>
                <a:lnTo>
                  <a:pt x="433061" y="626110"/>
                </a:lnTo>
                <a:lnTo>
                  <a:pt x="435855" y="624840"/>
                </a:lnTo>
                <a:lnTo>
                  <a:pt x="442474" y="621030"/>
                </a:lnTo>
                <a:lnTo>
                  <a:pt x="447880" y="614680"/>
                </a:lnTo>
                <a:lnTo>
                  <a:pt x="452255" y="607060"/>
                </a:lnTo>
                <a:lnTo>
                  <a:pt x="454018" y="603250"/>
                </a:lnTo>
                <a:close/>
              </a:path>
              <a:path w="931544" h="628650">
                <a:moveTo>
                  <a:pt x="612346" y="593090"/>
                </a:moveTo>
                <a:lnTo>
                  <a:pt x="511915" y="593090"/>
                </a:lnTo>
                <a:lnTo>
                  <a:pt x="515852" y="599440"/>
                </a:lnTo>
                <a:lnTo>
                  <a:pt x="519941" y="605790"/>
                </a:lnTo>
                <a:lnTo>
                  <a:pt x="529187" y="617220"/>
                </a:lnTo>
                <a:lnTo>
                  <a:pt x="535346" y="626110"/>
                </a:lnTo>
                <a:lnTo>
                  <a:pt x="550497" y="619760"/>
                </a:lnTo>
                <a:lnTo>
                  <a:pt x="548034" y="609600"/>
                </a:lnTo>
                <a:lnTo>
                  <a:pt x="547157" y="601980"/>
                </a:lnTo>
                <a:lnTo>
                  <a:pt x="576355" y="601980"/>
                </a:lnTo>
                <a:lnTo>
                  <a:pt x="575466" y="596900"/>
                </a:lnTo>
                <a:lnTo>
                  <a:pt x="613528" y="596900"/>
                </a:lnTo>
                <a:lnTo>
                  <a:pt x="612346" y="593090"/>
                </a:lnTo>
                <a:close/>
              </a:path>
              <a:path w="931544" h="628650">
                <a:moveTo>
                  <a:pt x="141621" y="590550"/>
                </a:moveTo>
                <a:lnTo>
                  <a:pt x="108487" y="590550"/>
                </a:lnTo>
                <a:lnTo>
                  <a:pt x="98331" y="600710"/>
                </a:lnTo>
                <a:lnTo>
                  <a:pt x="93304" y="605790"/>
                </a:lnTo>
                <a:lnTo>
                  <a:pt x="88433" y="610870"/>
                </a:lnTo>
                <a:lnTo>
                  <a:pt x="84446" y="614680"/>
                </a:lnTo>
                <a:lnTo>
                  <a:pt x="83950" y="624840"/>
                </a:lnTo>
                <a:lnTo>
                  <a:pt x="104332" y="613410"/>
                </a:lnTo>
                <a:lnTo>
                  <a:pt x="117191" y="607060"/>
                </a:lnTo>
                <a:lnTo>
                  <a:pt x="129695" y="599440"/>
                </a:lnTo>
                <a:lnTo>
                  <a:pt x="141621" y="590550"/>
                </a:lnTo>
                <a:close/>
              </a:path>
              <a:path w="931544" h="628650">
                <a:moveTo>
                  <a:pt x="216005" y="598170"/>
                </a:moveTo>
                <a:lnTo>
                  <a:pt x="194262" y="598170"/>
                </a:lnTo>
                <a:lnTo>
                  <a:pt x="191722" y="604520"/>
                </a:lnTo>
                <a:lnTo>
                  <a:pt x="188903" y="610870"/>
                </a:lnTo>
                <a:lnTo>
                  <a:pt x="182998" y="621030"/>
                </a:lnTo>
                <a:lnTo>
                  <a:pt x="185207" y="624840"/>
                </a:lnTo>
                <a:lnTo>
                  <a:pt x="188725" y="623570"/>
                </a:lnTo>
                <a:lnTo>
                  <a:pt x="195939" y="618490"/>
                </a:lnTo>
                <a:lnTo>
                  <a:pt x="202695" y="612140"/>
                </a:lnTo>
                <a:lnTo>
                  <a:pt x="209071" y="605790"/>
                </a:lnTo>
                <a:lnTo>
                  <a:pt x="216005" y="598170"/>
                </a:lnTo>
                <a:close/>
              </a:path>
              <a:path w="931544" h="628650">
                <a:moveTo>
                  <a:pt x="766304" y="593090"/>
                </a:moveTo>
                <a:lnTo>
                  <a:pt x="653685" y="593090"/>
                </a:lnTo>
                <a:lnTo>
                  <a:pt x="654663" y="594360"/>
                </a:lnTo>
                <a:lnTo>
                  <a:pt x="683860" y="594360"/>
                </a:lnTo>
                <a:lnTo>
                  <a:pt x="691086" y="600710"/>
                </a:lnTo>
                <a:lnTo>
                  <a:pt x="698506" y="608330"/>
                </a:lnTo>
                <a:lnTo>
                  <a:pt x="713896" y="621030"/>
                </a:lnTo>
                <a:lnTo>
                  <a:pt x="717414" y="624840"/>
                </a:lnTo>
                <a:lnTo>
                  <a:pt x="722443" y="621030"/>
                </a:lnTo>
                <a:lnTo>
                  <a:pt x="724830" y="613410"/>
                </a:lnTo>
                <a:lnTo>
                  <a:pt x="724881" y="609600"/>
                </a:lnTo>
                <a:lnTo>
                  <a:pt x="724221" y="604520"/>
                </a:lnTo>
                <a:lnTo>
                  <a:pt x="773357" y="604520"/>
                </a:lnTo>
                <a:lnTo>
                  <a:pt x="771338" y="599440"/>
                </a:lnTo>
                <a:lnTo>
                  <a:pt x="766982" y="594360"/>
                </a:lnTo>
                <a:lnTo>
                  <a:pt x="766304" y="593090"/>
                </a:lnTo>
                <a:close/>
              </a:path>
              <a:path w="931544" h="628650">
                <a:moveTo>
                  <a:pt x="47789" y="609600"/>
                </a:moveTo>
                <a:lnTo>
                  <a:pt x="32579" y="609600"/>
                </a:lnTo>
                <a:lnTo>
                  <a:pt x="29531" y="613410"/>
                </a:lnTo>
                <a:lnTo>
                  <a:pt x="28083" y="614680"/>
                </a:lnTo>
                <a:lnTo>
                  <a:pt x="26216" y="617220"/>
                </a:lnTo>
                <a:lnTo>
                  <a:pt x="26788" y="623570"/>
                </a:lnTo>
                <a:lnTo>
                  <a:pt x="40284" y="614680"/>
                </a:lnTo>
                <a:lnTo>
                  <a:pt x="47789" y="609600"/>
                </a:lnTo>
                <a:close/>
              </a:path>
              <a:path w="931544" h="628650">
                <a:moveTo>
                  <a:pt x="96846" y="595630"/>
                </a:moveTo>
                <a:lnTo>
                  <a:pt x="67593" y="595630"/>
                </a:lnTo>
                <a:lnTo>
                  <a:pt x="64100" y="601980"/>
                </a:lnTo>
                <a:lnTo>
                  <a:pt x="61192" y="610870"/>
                </a:lnTo>
                <a:lnTo>
                  <a:pt x="58487" y="622300"/>
                </a:lnTo>
                <a:lnTo>
                  <a:pt x="61662" y="623570"/>
                </a:lnTo>
                <a:lnTo>
                  <a:pt x="64888" y="621030"/>
                </a:lnTo>
                <a:lnTo>
                  <a:pt x="74701" y="614680"/>
                </a:lnTo>
                <a:lnTo>
                  <a:pt x="84261" y="607060"/>
                </a:lnTo>
                <a:lnTo>
                  <a:pt x="93698" y="598170"/>
                </a:lnTo>
                <a:lnTo>
                  <a:pt x="96846" y="595630"/>
                </a:lnTo>
                <a:close/>
              </a:path>
              <a:path w="931544" h="628650">
                <a:moveTo>
                  <a:pt x="613528" y="596900"/>
                </a:moveTo>
                <a:lnTo>
                  <a:pt x="575466" y="596900"/>
                </a:lnTo>
                <a:lnTo>
                  <a:pt x="582736" y="605790"/>
                </a:lnTo>
                <a:lnTo>
                  <a:pt x="590661" y="613410"/>
                </a:lnTo>
                <a:lnTo>
                  <a:pt x="599587" y="619760"/>
                </a:lnTo>
                <a:lnTo>
                  <a:pt x="609857" y="622300"/>
                </a:lnTo>
                <a:lnTo>
                  <a:pt x="612524" y="623570"/>
                </a:lnTo>
                <a:lnTo>
                  <a:pt x="615534" y="619760"/>
                </a:lnTo>
                <a:lnTo>
                  <a:pt x="617998" y="610870"/>
                </a:lnTo>
                <a:lnTo>
                  <a:pt x="615801" y="607060"/>
                </a:lnTo>
                <a:lnTo>
                  <a:pt x="613528" y="596900"/>
                </a:lnTo>
                <a:close/>
              </a:path>
              <a:path w="931544" h="628650">
                <a:moveTo>
                  <a:pt x="920258" y="590550"/>
                </a:moveTo>
                <a:lnTo>
                  <a:pt x="881091" y="590550"/>
                </a:lnTo>
                <a:lnTo>
                  <a:pt x="884304" y="594360"/>
                </a:lnTo>
                <a:lnTo>
                  <a:pt x="912946" y="619760"/>
                </a:lnTo>
                <a:lnTo>
                  <a:pt x="926494" y="623570"/>
                </a:lnTo>
                <a:lnTo>
                  <a:pt x="930393" y="615950"/>
                </a:lnTo>
                <a:lnTo>
                  <a:pt x="929084" y="610870"/>
                </a:lnTo>
                <a:lnTo>
                  <a:pt x="926136" y="603250"/>
                </a:lnTo>
                <a:lnTo>
                  <a:pt x="922339" y="594360"/>
                </a:lnTo>
                <a:lnTo>
                  <a:pt x="920258" y="590550"/>
                </a:lnTo>
                <a:close/>
              </a:path>
              <a:path w="931544" h="628650">
                <a:moveTo>
                  <a:pt x="240046" y="596900"/>
                </a:moveTo>
                <a:lnTo>
                  <a:pt x="217821" y="596900"/>
                </a:lnTo>
                <a:lnTo>
                  <a:pt x="215014" y="603250"/>
                </a:lnTo>
                <a:lnTo>
                  <a:pt x="211941" y="609600"/>
                </a:lnTo>
                <a:lnTo>
                  <a:pt x="209464" y="619760"/>
                </a:lnTo>
                <a:lnTo>
                  <a:pt x="211369" y="622300"/>
                </a:lnTo>
                <a:lnTo>
                  <a:pt x="214341" y="621030"/>
                </a:lnTo>
                <a:lnTo>
                  <a:pt x="221155" y="617220"/>
                </a:lnTo>
                <a:lnTo>
                  <a:pt x="227511" y="612140"/>
                </a:lnTo>
                <a:lnTo>
                  <a:pt x="233315" y="604520"/>
                </a:lnTo>
                <a:lnTo>
                  <a:pt x="238471" y="598170"/>
                </a:lnTo>
                <a:lnTo>
                  <a:pt x="240046" y="596900"/>
                </a:lnTo>
                <a:close/>
              </a:path>
              <a:path w="931544" h="628650">
                <a:moveTo>
                  <a:pt x="368011" y="594360"/>
                </a:moveTo>
                <a:lnTo>
                  <a:pt x="343145" y="594360"/>
                </a:lnTo>
                <a:lnTo>
                  <a:pt x="343221" y="603250"/>
                </a:lnTo>
                <a:lnTo>
                  <a:pt x="344351" y="610870"/>
                </a:lnTo>
                <a:lnTo>
                  <a:pt x="346942" y="622300"/>
                </a:lnTo>
                <a:lnTo>
                  <a:pt x="350041" y="621030"/>
                </a:lnTo>
                <a:lnTo>
                  <a:pt x="351501" y="619760"/>
                </a:lnTo>
                <a:lnTo>
                  <a:pt x="355286" y="614680"/>
                </a:lnTo>
                <a:lnTo>
                  <a:pt x="359004" y="608330"/>
                </a:lnTo>
                <a:lnTo>
                  <a:pt x="362603" y="603250"/>
                </a:lnTo>
                <a:lnTo>
                  <a:pt x="366030" y="598170"/>
                </a:lnTo>
                <a:lnTo>
                  <a:pt x="368011" y="594360"/>
                </a:lnTo>
                <a:close/>
              </a:path>
              <a:path w="931544" h="628650">
                <a:moveTo>
                  <a:pt x="163782" y="590550"/>
                </a:moveTo>
                <a:lnTo>
                  <a:pt x="141900" y="590550"/>
                </a:lnTo>
                <a:lnTo>
                  <a:pt x="139358" y="596900"/>
                </a:lnTo>
                <a:lnTo>
                  <a:pt x="136927" y="603250"/>
                </a:lnTo>
                <a:lnTo>
                  <a:pt x="135026" y="609600"/>
                </a:lnTo>
                <a:lnTo>
                  <a:pt x="134077" y="615950"/>
                </a:lnTo>
                <a:lnTo>
                  <a:pt x="133963" y="618490"/>
                </a:lnTo>
                <a:lnTo>
                  <a:pt x="136020" y="621030"/>
                </a:lnTo>
                <a:lnTo>
                  <a:pt x="138230" y="619760"/>
                </a:lnTo>
                <a:lnTo>
                  <a:pt x="143279" y="614680"/>
                </a:lnTo>
                <a:lnTo>
                  <a:pt x="147719" y="610870"/>
                </a:lnTo>
                <a:lnTo>
                  <a:pt x="151809" y="604520"/>
                </a:lnTo>
                <a:lnTo>
                  <a:pt x="155807" y="599440"/>
                </a:lnTo>
                <a:lnTo>
                  <a:pt x="158334" y="596900"/>
                </a:lnTo>
                <a:lnTo>
                  <a:pt x="161014" y="593090"/>
                </a:lnTo>
                <a:lnTo>
                  <a:pt x="163782" y="590550"/>
                </a:lnTo>
                <a:close/>
              </a:path>
              <a:path w="931544" h="628650">
                <a:moveTo>
                  <a:pt x="773357" y="604520"/>
                </a:moveTo>
                <a:lnTo>
                  <a:pt x="724221" y="604520"/>
                </a:lnTo>
                <a:lnTo>
                  <a:pt x="732589" y="610870"/>
                </a:lnTo>
                <a:lnTo>
                  <a:pt x="741580" y="615950"/>
                </a:lnTo>
                <a:lnTo>
                  <a:pt x="751426" y="618490"/>
                </a:lnTo>
                <a:lnTo>
                  <a:pt x="762359" y="619760"/>
                </a:lnTo>
                <a:lnTo>
                  <a:pt x="767413" y="619760"/>
                </a:lnTo>
                <a:lnTo>
                  <a:pt x="771655" y="615950"/>
                </a:lnTo>
                <a:lnTo>
                  <a:pt x="773357" y="604520"/>
                </a:lnTo>
                <a:close/>
              </a:path>
              <a:path w="931544" h="628650">
                <a:moveTo>
                  <a:pt x="802923" y="590550"/>
                </a:moveTo>
                <a:lnTo>
                  <a:pt x="767794" y="590550"/>
                </a:lnTo>
                <a:lnTo>
                  <a:pt x="771147" y="593090"/>
                </a:lnTo>
                <a:lnTo>
                  <a:pt x="772773" y="594360"/>
                </a:lnTo>
                <a:lnTo>
                  <a:pt x="778367" y="599440"/>
                </a:lnTo>
                <a:lnTo>
                  <a:pt x="784106" y="604520"/>
                </a:lnTo>
                <a:lnTo>
                  <a:pt x="789480" y="610870"/>
                </a:lnTo>
                <a:lnTo>
                  <a:pt x="793982" y="617220"/>
                </a:lnTo>
                <a:lnTo>
                  <a:pt x="796217" y="619760"/>
                </a:lnTo>
                <a:lnTo>
                  <a:pt x="800599" y="617220"/>
                </a:lnTo>
                <a:lnTo>
                  <a:pt x="803532" y="608330"/>
                </a:lnTo>
                <a:lnTo>
                  <a:pt x="803989" y="599440"/>
                </a:lnTo>
                <a:lnTo>
                  <a:pt x="802923" y="590550"/>
                </a:lnTo>
                <a:close/>
              </a:path>
              <a:path w="931544" h="628650">
                <a:moveTo>
                  <a:pt x="881913" y="608330"/>
                </a:moveTo>
                <a:lnTo>
                  <a:pt x="859349" y="608330"/>
                </a:lnTo>
                <a:lnTo>
                  <a:pt x="863133" y="612140"/>
                </a:lnTo>
                <a:lnTo>
                  <a:pt x="866981" y="614680"/>
                </a:lnTo>
                <a:lnTo>
                  <a:pt x="872849" y="619760"/>
                </a:lnTo>
                <a:lnTo>
                  <a:pt x="875795" y="618490"/>
                </a:lnTo>
                <a:lnTo>
                  <a:pt x="877878" y="617220"/>
                </a:lnTo>
                <a:lnTo>
                  <a:pt x="881628" y="612140"/>
                </a:lnTo>
                <a:lnTo>
                  <a:pt x="881913" y="608330"/>
                </a:lnTo>
                <a:close/>
              </a:path>
              <a:path w="931544" h="628650">
                <a:moveTo>
                  <a:pt x="34506" y="572770"/>
                </a:moveTo>
                <a:lnTo>
                  <a:pt x="22584" y="572770"/>
                </a:lnTo>
                <a:lnTo>
                  <a:pt x="21758" y="584200"/>
                </a:lnTo>
                <a:lnTo>
                  <a:pt x="18614" y="590550"/>
                </a:lnTo>
                <a:lnTo>
                  <a:pt x="15683" y="596900"/>
                </a:lnTo>
                <a:lnTo>
                  <a:pt x="13002" y="604520"/>
                </a:lnTo>
                <a:lnTo>
                  <a:pt x="10608" y="612140"/>
                </a:lnTo>
                <a:lnTo>
                  <a:pt x="9376" y="615950"/>
                </a:lnTo>
                <a:lnTo>
                  <a:pt x="13554" y="615950"/>
                </a:lnTo>
                <a:lnTo>
                  <a:pt x="15700" y="613410"/>
                </a:lnTo>
                <a:lnTo>
                  <a:pt x="20438" y="608330"/>
                </a:lnTo>
                <a:lnTo>
                  <a:pt x="25098" y="603250"/>
                </a:lnTo>
                <a:lnTo>
                  <a:pt x="29836" y="598170"/>
                </a:lnTo>
                <a:lnTo>
                  <a:pt x="64066" y="598170"/>
                </a:lnTo>
                <a:lnTo>
                  <a:pt x="67593" y="595630"/>
                </a:lnTo>
                <a:lnTo>
                  <a:pt x="96846" y="595630"/>
                </a:lnTo>
                <a:lnTo>
                  <a:pt x="103140" y="590550"/>
                </a:lnTo>
                <a:lnTo>
                  <a:pt x="920258" y="590550"/>
                </a:lnTo>
                <a:lnTo>
                  <a:pt x="919565" y="589280"/>
                </a:lnTo>
                <a:lnTo>
                  <a:pt x="504739" y="589280"/>
                </a:lnTo>
                <a:lnTo>
                  <a:pt x="492141" y="588010"/>
                </a:lnTo>
                <a:lnTo>
                  <a:pt x="492238" y="586740"/>
                </a:lnTo>
                <a:lnTo>
                  <a:pt x="403660" y="586740"/>
                </a:lnTo>
                <a:lnTo>
                  <a:pt x="404200" y="585470"/>
                </a:lnTo>
                <a:lnTo>
                  <a:pt x="125467" y="585470"/>
                </a:lnTo>
                <a:lnTo>
                  <a:pt x="126052" y="584200"/>
                </a:lnTo>
                <a:lnTo>
                  <a:pt x="77981" y="584200"/>
                </a:lnTo>
                <a:lnTo>
                  <a:pt x="76699" y="580390"/>
                </a:lnTo>
                <a:lnTo>
                  <a:pt x="75530" y="576580"/>
                </a:lnTo>
                <a:lnTo>
                  <a:pt x="36630" y="576580"/>
                </a:lnTo>
                <a:lnTo>
                  <a:pt x="34506" y="572770"/>
                </a:lnTo>
                <a:close/>
              </a:path>
              <a:path w="931544" h="628650">
                <a:moveTo>
                  <a:pt x="459070" y="594360"/>
                </a:moveTo>
                <a:lnTo>
                  <a:pt x="424818" y="594360"/>
                </a:lnTo>
                <a:lnTo>
                  <a:pt x="424069" y="599440"/>
                </a:lnTo>
                <a:lnTo>
                  <a:pt x="422939" y="604520"/>
                </a:lnTo>
                <a:lnTo>
                  <a:pt x="421542" y="612140"/>
                </a:lnTo>
                <a:lnTo>
                  <a:pt x="422951" y="613410"/>
                </a:lnTo>
                <a:lnTo>
                  <a:pt x="428717" y="610870"/>
                </a:lnTo>
                <a:lnTo>
                  <a:pt x="432045" y="607060"/>
                </a:lnTo>
                <a:lnTo>
                  <a:pt x="434877" y="603250"/>
                </a:lnTo>
                <a:lnTo>
                  <a:pt x="454018" y="603250"/>
                </a:lnTo>
                <a:lnTo>
                  <a:pt x="455781" y="599440"/>
                </a:lnTo>
                <a:lnTo>
                  <a:pt x="456784" y="598170"/>
                </a:lnTo>
                <a:lnTo>
                  <a:pt x="459070" y="594360"/>
                </a:lnTo>
                <a:close/>
              </a:path>
              <a:path w="931544" h="628650">
                <a:moveTo>
                  <a:pt x="765627" y="591820"/>
                </a:moveTo>
                <a:lnTo>
                  <a:pt x="611953" y="591820"/>
                </a:lnTo>
                <a:lnTo>
                  <a:pt x="617134" y="595630"/>
                </a:lnTo>
                <a:lnTo>
                  <a:pt x="622557" y="599440"/>
                </a:lnTo>
                <a:lnTo>
                  <a:pt x="632639" y="607060"/>
                </a:lnTo>
                <a:lnTo>
                  <a:pt x="638531" y="610870"/>
                </a:lnTo>
                <a:lnTo>
                  <a:pt x="644760" y="613410"/>
                </a:lnTo>
                <a:lnTo>
                  <a:pt x="650827" y="613410"/>
                </a:lnTo>
                <a:lnTo>
                  <a:pt x="653596" y="612140"/>
                </a:lnTo>
                <a:lnTo>
                  <a:pt x="656314" y="609600"/>
                </a:lnTo>
                <a:lnTo>
                  <a:pt x="655272" y="601980"/>
                </a:lnTo>
                <a:lnTo>
                  <a:pt x="654561" y="598170"/>
                </a:lnTo>
                <a:lnTo>
                  <a:pt x="653685" y="593090"/>
                </a:lnTo>
                <a:lnTo>
                  <a:pt x="766304" y="593090"/>
                </a:lnTo>
                <a:lnTo>
                  <a:pt x="765627" y="591820"/>
                </a:lnTo>
                <a:close/>
              </a:path>
              <a:path w="931544" h="628650">
                <a:moveTo>
                  <a:pt x="64066" y="598170"/>
                </a:moveTo>
                <a:lnTo>
                  <a:pt x="29836" y="598170"/>
                </a:lnTo>
                <a:lnTo>
                  <a:pt x="28489" y="600710"/>
                </a:lnTo>
                <a:lnTo>
                  <a:pt x="27181" y="604520"/>
                </a:lnTo>
                <a:lnTo>
                  <a:pt x="24908" y="609600"/>
                </a:lnTo>
                <a:lnTo>
                  <a:pt x="27346" y="612140"/>
                </a:lnTo>
                <a:lnTo>
                  <a:pt x="30801" y="610870"/>
                </a:lnTo>
                <a:lnTo>
                  <a:pt x="31677" y="609600"/>
                </a:lnTo>
                <a:lnTo>
                  <a:pt x="47789" y="609600"/>
                </a:lnTo>
                <a:lnTo>
                  <a:pt x="49665" y="608330"/>
                </a:lnTo>
                <a:lnTo>
                  <a:pt x="58777" y="601980"/>
                </a:lnTo>
                <a:lnTo>
                  <a:pt x="64066" y="598170"/>
                </a:lnTo>
                <a:close/>
              </a:path>
              <a:path w="931544" h="628650">
                <a:moveTo>
                  <a:pt x="34431" y="535940"/>
                </a:moveTo>
                <a:lnTo>
                  <a:pt x="26826" y="535940"/>
                </a:lnTo>
                <a:lnTo>
                  <a:pt x="26381" y="539750"/>
                </a:lnTo>
                <a:lnTo>
                  <a:pt x="18370" y="551180"/>
                </a:lnTo>
                <a:lnTo>
                  <a:pt x="11546" y="563880"/>
                </a:lnTo>
                <a:lnTo>
                  <a:pt x="6691" y="576580"/>
                </a:lnTo>
                <a:lnTo>
                  <a:pt x="4588" y="590550"/>
                </a:lnTo>
                <a:lnTo>
                  <a:pt x="4436" y="594360"/>
                </a:lnTo>
                <a:lnTo>
                  <a:pt x="8982" y="593090"/>
                </a:lnTo>
                <a:lnTo>
                  <a:pt x="14392" y="584200"/>
                </a:lnTo>
                <a:lnTo>
                  <a:pt x="18355" y="579120"/>
                </a:lnTo>
                <a:lnTo>
                  <a:pt x="22584" y="572770"/>
                </a:lnTo>
                <a:lnTo>
                  <a:pt x="34506" y="572770"/>
                </a:lnTo>
                <a:lnTo>
                  <a:pt x="33798" y="571500"/>
                </a:lnTo>
                <a:lnTo>
                  <a:pt x="33558" y="566420"/>
                </a:lnTo>
                <a:lnTo>
                  <a:pt x="36505" y="560070"/>
                </a:lnTo>
                <a:lnTo>
                  <a:pt x="38579" y="557530"/>
                </a:lnTo>
                <a:lnTo>
                  <a:pt x="33011" y="557530"/>
                </a:lnTo>
                <a:lnTo>
                  <a:pt x="26927" y="556260"/>
                </a:lnTo>
                <a:lnTo>
                  <a:pt x="26826" y="554990"/>
                </a:lnTo>
                <a:lnTo>
                  <a:pt x="30634" y="542290"/>
                </a:lnTo>
                <a:lnTo>
                  <a:pt x="34431" y="535940"/>
                </a:lnTo>
                <a:close/>
              </a:path>
              <a:path w="931544" h="628650">
                <a:moveTo>
                  <a:pt x="517185" y="557530"/>
                </a:moveTo>
                <a:lnTo>
                  <a:pt x="515039" y="563880"/>
                </a:lnTo>
                <a:lnTo>
                  <a:pt x="513007" y="568960"/>
                </a:lnTo>
                <a:lnTo>
                  <a:pt x="508676" y="579120"/>
                </a:lnTo>
                <a:lnTo>
                  <a:pt x="504739" y="589280"/>
                </a:lnTo>
                <a:lnTo>
                  <a:pt x="919565" y="589280"/>
                </a:lnTo>
                <a:lnTo>
                  <a:pt x="917504" y="585470"/>
                </a:lnTo>
                <a:lnTo>
                  <a:pt x="559391" y="585470"/>
                </a:lnTo>
                <a:lnTo>
                  <a:pt x="553642" y="582930"/>
                </a:lnTo>
                <a:lnTo>
                  <a:pt x="551943" y="581660"/>
                </a:lnTo>
                <a:lnTo>
                  <a:pt x="523637" y="581660"/>
                </a:lnTo>
                <a:lnTo>
                  <a:pt x="518471" y="580390"/>
                </a:lnTo>
                <a:lnTo>
                  <a:pt x="516277" y="574040"/>
                </a:lnTo>
                <a:lnTo>
                  <a:pt x="516150" y="566420"/>
                </a:lnTo>
                <a:lnTo>
                  <a:pt x="517185" y="557530"/>
                </a:lnTo>
                <a:close/>
              </a:path>
              <a:path w="931544" h="628650">
                <a:moveTo>
                  <a:pt x="452009" y="554990"/>
                </a:moveTo>
                <a:lnTo>
                  <a:pt x="446738" y="560070"/>
                </a:lnTo>
                <a:lnTo>
                  <a:pt x="441379" y="565150"/>
                </a:lnTo>
                <a:lnTo>
                  <a:pt x="431498" y="575310"/>
                </a:lnTo>
                <a:lnTo>
                  <a:pt x="427104" y="579120"/>
                </a:lnTo>
                <a:lnTo>
                  <a:pt x="415763" y="586740"/>
                </a:lnTo>
                <a:lnTo>
                  <a:pt x="492238" y="586740"/>
                </a:lnTo>
                <a:lnTo>
                  <a:pt x="492920" y="577850"/>
                </a:lnTo>
                <a:lnTo>
                  <a:pt x="439284" y="577850"/>
                </a:lnTo>
                <a:lnTo>
                  <a:pt x="447158" y="561340"/>
                </a:lnTo>
                <a:lnTo>
                  <a:pt x="449571" y="558800"/>
                </a:lnTo>
                <a:lnTo>
                  <a:pt x="452009" y="554990"/>
                </a:lnTo>
                <a:close/>
              </a:path>
              <a:path w="931544" h="628650">
                <a:moveTo>
                  <a:pt x="177257" y="556260"/>
                </a:moveTo>
                <a:lnTo>
                  <a:pt x="168388" y="562610"/>
                </a:lnTo>
                <a:lnTo>
                  <a:pt x="159260" y="567690"/>
                </a:lnTo>
                <a:lnTo>
                  <a:pt x="149863" y="574040"/>
                </a:lnTo>
                <a:lnTo>
                  <a:pt x="137722" y="580390"/>
                </a:lnTo>
                <a:lnTo>
                  <a:pt x="125467" y="585470"/>
                </a:lnTo>
                <a:lnTo>
                  <a:pt x="282591" y="585470"/>
                </a:lnTo>
                <a:lnTo>
                  <a:pt x="279784" y="582930"/>
                </a:lnTo>
                <a:lnTo>
                  <a:pt x="276292" y="580390"/>
                </a:lnTo>
                <a:lnTo>
                  <a:pt x="277521" y="576580"/>
                </a:lnTo>
                <a:lnTo>
                  <a:pt x="185423" y="576580"/>
                </a:lnTo>
                <a:lnTo>
                  <a:pt x="189703" y="566420"/>
                </a:lnTo>
                <a:lnTo>
                  <a:pt x="190624" y="565150"/>
                </a:lnTo>
                <a:lnTo>
                  <a:pt x="177074" y="565150"/>
                </a:lnTo>
                <a:lnTo>
                  <a:pt x="174920" y="562610"/>
                </a:lnTo>
                <a:lnTo>
                  <a:pt x="175162" y="560070"/>
                </a:lnTo>
                <a:lnTo>
                  <a:pt x="176089" y="557530"/>
                </a:lnTo>
                <a:lnTo>
                  <a:pt x="177257" y="556260"/>
                </a:lnTo>
                <a:close/>
              </a:path>
              <a:path w="931544" h="628650">
                <a:moveTo>
                  <a:pt x="304841" y="574040"/>
                </a:moveTo>
                <a:lnTo>
                  <a:pt x="300028" y="577850"/>
                </a:lnTo>
                <a:lnTo>
                  <a:pt x="295050" y="580390"/>
                </a:lnTo>
                <a:lnTo>
                  <a:pt x="287011" y="582930"/>
                </a:lnTo>
                <a:lnTo>
                  <a:pt x="282591" y="585470"/>
                </a:lnTo>
                <a:lnTo>
                  <a:pt x="404200" y="585470"/>
                </a:lnTo>
                <a:lnTo>
                  <a:pt x="405279" y="582930"/>
                </a:lnTo>
                <a:lnTo>
                  <a:pt x="306073" y="582930"/>
                </a:lnTo>
                <a:lnTo>
                  <a:pt x="303838" y="579120"/>
                </a:lnTo>
                <a:lnTo>
                  <a:pt x="304841" y="574040"/>
                </a:lnTo>
                <a:close/>
              </a:path>
              <a:path w="931544" h="628650">
                <a:moveTo>
                  <a:pt x="570462" y="567690"/>
                </a:moveTo>
                <a:lnTo>
                  <a:pt x="570424" y="572770"/>
                </a:lnTo>
                <a:lnTo>
                  <a:pt x="569573" y="580390"/>
                </a:lnTo>
                <a:lnTo>
                  <a:pt x="565115" y="582930"/>
                </a:lnTo>
                <a:lnTo>
                  <a:pt x="559391" y="585470"/>
                </a:lnTo>
                <a:lnTo>
                  <a:pt x="917504" y="585470"/>
                </a:lnTo>
                <a:lnTo>
                  <a:pt x="916831" y="584200"/>
                </a:lnTo>
                <a:lnTo>
                  <a:pt x="588343" y="584200"/>
                </a:lnTo>
                <a:lnTo>
                  <a:pt x="582750" y="582930"/>
                </a:lnTo>
                <a:lnTo>
                  <a:pt x="577904" y="579120"/>
                </a:lnTo>
                <a:lnTo>
                  <a:pt x="573906" y="572770"/>
                </a:lnTo>
                <a:lnTo>
                  <a:pt x="570462" y="567690"/>
                </a:lnTo>
                <a:close/>
              </a:path>
              <a:path w="931544" h="628650">
                <a:moveTo>
                  <a:pt x="120552" y="562610"/>
                </a:moveTo>
                <a:lnTo>
                  <a:pt x="113325" y="567690"/>
                </a:lnTo>
                <a:lnTo>
                  <a:pt x="109642" y="568960"/>
                </a:lnTo>
                <a:lnTo>
                  <a:pt x="104152" y="572770"/>
                </a:lnTo>
                <a:lnTo>
                  <a:pt x="98504" y="576580"/>
                </a:lnTo>
                <a:lnTo>
                  <a:pt x="92676" y="580390"/>
                </a:lnTo>
                <a:lnTo>
                  <a:pt x="86643" y="582930"/>
                </a:lnTo>
                <a:lnTo>
                  <a:pt x="83874" y="582930"/>
                </a:lnTo>
                <a:lnTo>
                  <a:pt x="77981" y="584200"/>
                </a:lnTo>
                <a:lnTo>
                  <a:pt x="126052" y="584200"/>
                </a:lnTo>
                <a:lnTo>
                  <a:pt x="131905" y="571500"/>
                </a:lnTo>
                <a:lnTo>
                  <a:pt x="123501" y="571500"/>
                </a:lnTo>
                <a:lnTo>
                  <a:pt x="117567" y="570230"/>
                </a:lnTo>
                <a:lnTo>
                  <a:pt x="117135" y="570230"/>
                </a:lnTo>
                <a:lnTo>
                  <a:pt x="118113" y="567690"/>
                </a:lnTo>
                <a:lnTo>
                  <a:pt x="119244" y="565150"/>
                </a:lnTo>
                <a:lnTo>
                  <a:pt x="120552" y="562610"/>
                </a:lnTo>
                <a:close/>
              </a:path>
              <a:path w="931544" h="628650">
                <a:moveTo>
                  <a:pt x="593449" y="562610"/>
                </a:moveTo>
                <a:lnTo>
                  <a:pt x="596090" y="574040"/>
                </a:lnTo>
                <a:lnTo>
                  <a:pt x="596319" y="584200"/>
                </a:lnTo>
                <a:lnTo>
                  <a:pt x="620823" y="584200"/>
                </a:lnTo>
                <a:lnTo>
                  <a:pt x="613797" y="581660"/>
                </a:lnTo>
                <a:lnTo>
                  <a:pt x="607349" y="577850"/>
                </a:lnTo>
                <a:lnTo>
                  <a:pt x="601945" y="572770"/>
                </a:lnTo>
                <a:lnTo>
                  <a:pt x="598999" y="568960"/>
                </a:lnTo>
                <a:lnTo>
                  <a:pt x="596154" y="566420"/>
                </a:lnTo>
                <a:lnTo>
                  <a:pt x="593449" y="562610"/>
                </a:lnTo>
                <a:close/>
              </a:path>
              <a:path w="931544" h="628650">
                <a:moveTo>
                  <a:pt x="627793" y="564126"/>
                </a:moveTo>
                <a:lnTo>
                  <a:pt x="627967" y="565150"/>
                </a:lnTo>
                <a:lnTo>
                  <a:pt x="628133" y="565150"/>
                </a:lnTo>
                <a:lnTo>
                  <a:pt x="630419" y="570230"/>
                </a:lnTo>
                <a:lnTo>
                  <a:pt x="635181" y="580390"/>
                </a:lnTo>
                <a:lnTo>
                  <a:pt x="627955" y="584200"/>
                </a:lnTo>
                <a:lnTo>
                  <a:pt x="916831" y="584200"/>
                </a:lnTo>
                <a:lnTo>
                  <a:pt x="916157" y="582930"/>
                </a:lnTo>
                <a:lnTo>
                  <a:pt x="718804" y="582930"/>
                </a:lnTo>
                <a:lnTo>
                  <a:pt x="712203" y="580390"/>
                </a:lnTo>
                <a:lnTo>
                  <a:pt x="706026" y="576580"/>
                </a:lnTo>
                <a:lnTo>
                  <a:pt x="700916" y="572770"/>
                </a:lnTo>
                <a:lnTo>
                  <a:pt x="699794" y="571500"/>
                </a:lnTo>
                <a:lnTo>
                  <a:pt x="635943" y="571500"/>
                </a:lnTo>
                <a:lnTo>
                  <a:pt x="631155" y="567690"/>
                </a:lnTo>
                <a:lnTo>
                  <a:pt x="627793" y="564126"/>
                </a:lnTo>
                <a:close/>
              </a:path>
              <a:path w="931544" h="628650">
                <a:moveTo>
                  <a:pt x="338331" y="562610"/>
                </a:moveTo>
                <a:lnTo>
                  <a:pt x="335448" y="565150"/>
                </a:lnTo>
                <a:lnTo>
                  <a:pt x="332489" y="567690"/>
                </a:lnTo>
                <a:lnTo>
                  <a:pt x="324044" y="574040"/>
                </a:lnTo>
                <a:lnTo>
                  <a:pt x="317694" y="580390"/>
                </a:lnTo>
                <a:lnTo>
                  <a:pt x="306073" y="582930"/>
                </a:lnTo>
                <a:lnTo>
                  <a:pt x="405279" y="582930"/>
                </a:lnTo>
                <a:lnTo>
                  <a:pt x="405819" y="581660"/>
                </a:lnTo>
                <a:lnTo>
                  <a:pt x="373891" y="581660"/>
                </a:lnTo>
                <a:lnTo>
                  <a:pt x="372797" y="577850"/>
                </a:lnTo>
                <a:lnTo>
                  <a:pt x="333607" y="577850"/>
                </a:lnTo>
                <a:lnTo>
                  <a:pt x="334420" y="568960"/>
                </a:lnTo>
                <a:lnTo>
                  <a:pt x="336172" y="565150"/>
                </a:lnTo>
                <a:lnTo>
                  <a:pt x="338331" y="562610"/>
                </a:lnTo>
                <a:close/>
              </a:path>
              <a:path w="931544" h="628650">
                <a:moveTo>
                  <a:pt x="723598" y="565150"/>
                </a:moveTo>
                <a:lnTo>
                  <a:pt x="727789" y="572770"/>
                </a:lnTo>
                <a:lnTo>
                  <a:pt x="730012" y="579120"/>
                </a:lnTo>
                <a:lnTo>
                  <a:pt x="725186" y="581660"/>
                </a:lnTo>
                <a:lnTo>
                  <a:pt x="718804" y="582930"/>
                </a:lnTo>
                <a:lnTo>
                  <a:pt x="916157" y="582930"/>
                </a:lnTo>
                <a:lnTo>
                  <a:pt x="914137" y="579120"/>
                </a:lnTo>
                <a:lnTo>
                  <a:pt x="913540" y="577850"/>
                </a:lnTo>
                <a:lnTo>
                  <a:pt x="737340" y="577850"/>
                </a:lnTo>
                <a:lnTo>
                  <a:pt x="729948" y="571500"/>
                </a:lnTo>
                <a:lnTo>
                  <a:pt x="724513" y="566420"/>
                </a:lnTo>
                <a:lnTo>
                  <a:pt x="723598" y="565150"/>
                </a:lnTo>
                <a:close/>
              </a:path>
              <a:path w="931544" h="628650">
                <a:moveTo>
                  <a:pt x="417465" y="556260"/>
                </a:moveTo>
                <a:lnTo>
                  <a:pt x="414722" y="558800"/>
                </a:lnTo>
                <a:lnTo>
                  <a:pt x="413312" y="560070"/>
                </a:lnTo>
                <a:lnTo>
                  <a:pt x="408097" y="565150"/>
                </a:lnTo>
                <a:lnTo>
                  <a:pt x="402501" y="570230"/>
                </a:lnTo>
                <a:lnTo>
                  <a:pt x="396510" y="574040"/>
                </a:lnTo>
                <a:lnTo>
                  <a:pt x="390109" y="577850"/>
                </a:lnTo>
                <a:lnTo>
                  <a:pt x="384547" y="579120"/>
                </a:lnTo>
                <a:lnTo>
                  <a:pt x="373891" y="581660"/>
                </a:lnTo>
                <a:lnTo>
                  <a:pt x="405819" y="581660"/>
                </a:lnTo>
                <a:lnTo>
                  <a:pt x="410137" y="571500"/>
                </a:lnTo>
                <a:lnTo>
                  <a:pt x="413541" y="563880"/>
                </a:lnTo>
                <a:lnTo>
                  <a:pt x="415446" y="560070"/>
                </a:lnTo>
                <a:lnTo>
                  <a:pt x="417465" y="556260"/>
                </a:lnTo>
                <a:close/>
              </a:path>
              <a:path w="931544" h="628650">
                <a:moveTo>
                  <a:pt x="536388" y="547370"/>
                </a:moveTo>
                <a:lnTo>
                  <a:pt x="535169" y="553720"/>
                </a:lnTo>
                <a:lnTo>
                  <a:pt x="534470" y="560070"/>
                </a:lnTo>
                <a:lnTo>
                  <a:pt x="531536" y="571500"/>
                </a:lnTo>
                <a:lnTo>
                  <a:pt x="529365" y="580390"/>
                </a:lnTo>
                <a:lnTo>
                  <a:pt x="523637" y="581660"/>
                </a:lnTo>
                <a:lnTo>
                  <a:pt x="551943" y="581660"/>
                </a:lnTo>
                <a:lnTo>
                  <a:pt x="537324" y="554990"/>
                </a:lnTo>
                <a:lnTo>
                  <a:pt x="536388" y="547370"/>
                </a:lnTo>
                <a:close/>
              </a:path>
              <a:path w="931544" h="628650">
                <a:moveTo>
                  <a:pt x="374780" y="556260"/>
                </a:moveTo>
                <a:lnTo>
                  <a:pt x="371770" y="558800"/>
                </a:lnTo>
                <a:lnTo>
                  <a:pt x="368506" y="562610"/>
                </a:lnTo>
                <a:lnTo>
                  <a:pt x="359401" y="570230"/>
                </a:lnTo>
                <a:lnTo>
                  <a:pt x="352847" y="575310"/>
                </a:lnTo>
                <a:lnTo>
                  <a:pt x="342027" y="577850"/>
                </a:lnTo>
                <a:lnTo>
                  <a:pt x="372797" y="577850"/>
                </a:lnTo>
                <a:lnTo>
                  <a:pt x="369878" y="567690"/>
                </a:lnTo>
                <a:lnTo>
                  <a:pt x="371897" y="561340"/>
                </a:lnTo>
                <a:lnTo>
                  <a:pt x="374780" y="556260"/>
                </a:lnTo>
                <a:close/>
              </a:path>
              <a:path w="931544" h="628650">
                <a:moveTo>
                  <a:pt x="472824" y="554990"/>
                </a:moveTo>
                <a:lnTo>
                  <a:pt x="467795" y="558800"/>
                </a:lnTo>
                <a:lnTo>
                  <a:pt x="463464" y="563880"/>
                </a:lnTo>
                <a:lnTo>
                  <a:pt x="458842" y="567690"/>
                </a:lnTo>
                <a:lnTo>
                  <a:pt x="455197" y="571500"/>
                </a:lnTo>
                <a:lnTo>
                  <a:pt x="449761" y="576580"/>
                </a:lnTo>
                <a:lnTo>
                  <a:pt x="439284" y="577850"/>
                </a:lnTo>
                <a:lnTo>
                  <a:pt x="492920" y="577850"/>
                </a:lnTo>
                <a:lnTo>
                  <a:pt x="493309" y="572770"/>
                </a:lnTo>
                <a:lnTo>
                  <a:pt x="469573" y="572770"/>
                </a:lnTo>
                <a:lnTo>
                  <a:pt x="468087" y="562610"/>
                </a:lnTo>
                <a:lnTo>
                  <a:pt x="472824" y="554990"/>
                </a:lnTo>
                <a:close/>
              </a:path>
              <a:path w="931544" h="628650">
                <a:moveTo>
                  <a:pt x="744236" y="562610"/>
                </a:moveTo>
                <a:lnTo>
                  <a:pt x="748198" y="567690"/>
                </a:lnTo>
                <a:lnTo>
                  <a:pt x="750332" y="574040"/>
                </a:lnTo>
                <a:lnTo>
                  <a:pt x="737340" y="577850"/>
                </a:lnTo>
                <a:lnTo>
                  <a:pt x="769131" y="577850"/>
                </a:lnTo>
                <a:lnTo>
                  <a:pt x="763227" y="576580"/>
                </a:lnTo>
                <a:lnTo>
                  <a:pt x="757503" y="572770"/>
                </a:lnTo>
                <a:lnTo>
                  <a:pt x="753291" y="570230"/>
                </a:lnTo>
                <a:lnTo>
                  <a:pt x="750129" y="567690"/>
                </a:lnTo>
                <a:lnTo>
                  <a:pt x="747144" y="565150"/>
                </a:lnTo>
                <a:lnTo>
                  <a:pt x="744236" y="562610"/>
                </a:lnTo>
                <a:close/>
              </a:path>
              <a:path w="931544" h="628650">
                <a:moveTo>
                  <a:pt x="759438" y="552450"/>
                </a:moveTo>
                <a:lnTo>
                  <a:pt x="761800" y="554990"/>
                </a:lnTo>
                <a:lnTo>
                  <a:pt x="768722" y="562610"/>
                </a:lnTo>
                <a:lnTo>
                  <a:pt x="777535" y="571500"/>
                </a:lnTo>
                <a:lnTo>
                  <a:pt x="773878" y="576580"/>
                </a:lnTo>
                <a:lnTo>
                  <a:pt x="769131" y="577850"/>
                </a:lnTo>
                <a:lnTo>
                  <a:pt x="913540" y="577850"/>
                </a:lnTo>
                <a:lnTo>
                  <a:pt x="910555" y="571500"/>
                </a:lnTo>
                <a:lnTo>
                  <a:pt x="909480" y="568960"/>
                </a:lnTo>
                <a:lnTo>
                  <a:pt x="791264" y="568960"/>
                </a:lnTo>
                <a:lnTo>
                  <a:pt x="786565" y="567690"/>
                </a:lnTo>
                <a:lnTo>
                  <a:pt x="776507" y="563880"/>
                </a:lnTo>
                <a:lnTo>
                  <a:pt x="770588" y="560070"/>
                </a:lnTo>
                <a:lnTo>
                  <a:pt x="763083" y="554990"/>
                </a:lnTo>
                <a:lnTo>
                  <a:pt x="759438" y="552450"/>
                </a:lnTo>
                <a:close/>
              </a:path>
              <a:path w="931544" h="628650">
                <a:moveTo>
                  <a:pt x="69333" y="552450"/>
                </a:moveTo>
                <a:lnTo>
                  <a:pt x="63554" y="556260"/>
                </a:lnTo>
                <a:lnTo>
                  <a:pt x="57903" y="561340"/>
                </a:lnTo>
                <a:lnTo>
                  <a:pt x="49394" y="566420"/>
                </a:lnTo>
                <a:lnTo>
                  <a:pt x="36630" y="576580"/>
                </a:lnTo>
                <a:lnTo>
                  <a:pt x="75530" y="576580"/>
                </a:lnTo>
                <a:lnTo>
                  <a:pt x="76124" y="575310"/>
                </a:lnTo>
                <a:lnTo>
                  <a:pt x="60100" y="575310"/>
                </a:lnTo>
                <a:lnTo>
                  <a:pt x="53191" y="574040"/>
                </a:lnTo>
                <a:lnTo>
                  <a:pt x="55817" y="567690"/>
                </a:lnTo>
                <a:lnTo>
                  <a:pt x="59823" y="562610"/>
                </a:lnTo>
                <a:lnTo>
                  <a:pt x="64540" y="557530"/>
                </a:lnTo>
                <a:lnTo>
                  <a:pt x="69333" y="552450"/>
                </a:lnTo>
                <a:close/>
              </a:path>
              <a:path w="931544" h="628650">
                <a:moveTo>
                  <a:pt x="226787" y="556260"/>
                </a:moveTo>
                <a:lnTo>
                  <a:pt x="219171" y="562610"/>
                </a:lnTo>
                <a:lnTo>
                  <a:pt x="211122" y="568960"/>
                </a:lnTo>
                <a:lnTo>
                  <a:pt x="202520" y="574040"/>
                </a:lnTo>
                <a:lnTo>
                  <a:pt x="193246" y="576580"/>
                </a:lnTo>
                <a:lnTo>
                  <a:pt x="227994" y="576580"/>
                </a:lnTo>
                <a:lnTo>
                  <a:pt x="216005" y="571500"/>
                </a:lnTo>
                <a:lnTo>
                  <a:pt x="220856" y="562610"/>
                </a:lnTo>
                <a:lnTo>
                  <a:pt x="226787" y="556260"/>
                </a:lnTo>
                <a:close/>
              </a:path>
              <a:path w="931544" h="628650">
                <a:moveTo>
                  <a:pt x="248695" y="561340"/>
                </a:moveTo>
                <a:lnTo>
                  <a:pt x="245913" y="563880"/>
                </a:lnTo>
                <a:lnTo>
                  <a:pt x="243043" y="565150"/>
                </a:lnTo>
                <a:lnTo>
                  <a:pt x="235842" y="570230"/>
                </a:lnTo>
                <a:lnTo>
                  <a:pt x="227994" y="576580"/>
                </a:lnTo>
                <a:lnTo>
                  <a:pt x="242002" y="576580"/>
                </a:lnTo>
                <a:lnTo>
                  <a:pt x="245240" y="565150"/>
                </a:lnTo>
                <a:lnTo>
                  <a:pt x="246828" y="563880"/>
                </a:lnTo>
                <a:lnTo>
                  <a:pt x="248695" y="561340"/>
                </a:lnTo>
                <a:close/>
              </a:path>
              <a:path w="931544" h="628650">
                <a:moveTo>
                  <a:pt x="285410" y="558800"/>
                </a:moveTo>
                <a:lnTo>
                  <a:pt x="281588" y="561340"/>
                </a:lnTo>
                <a:lnTo>
                  <a:pt x="279619" y="562610"/>
                </a:lnTo>
                <a:lnTo>
                  <a:pt x="274407" y="566420"/>
                </a:lnTo>
                <a:lnTo>
                  <a:pt x="268875" y="570230"/>
                </a:lnTo>
                <a:lnTo>
                  <a:pt x="263067" y="572770"/>
                </a:lnTo>
                <a:lnTo>
                  <a:pt x="257026" y="575310"/>
                </a:lnTo>
                <a:lnTo>
                  <a:pt x="253025" y="576580"/>
                </a:lnTo>
                <a:lnTo>
                  <a:pt x="277521" y="576580"/>
                </a:lnTo>
                <a:lnTo>
                  <a:pt x="280800" y="566420"/>
                </a:lnTo>
                <a:lnTo>
                  <a:pt x="282985" y="562610"/>
                </a:lnTo>
                <a:lnTo>
                  <a:pt x="285410" y="558800"/>
                </a:lnTo>
                <a:close/>
              </a:path>
              <a:path w="931544" h="628650">
                <a:moveTo>
                  <a:pt x="85208" y="560070"/>
                </a:moveTo>
                <a:lnTo>
                  <a:pt x="66513" y="571500"/>
                </a:lnTo>
                <a:lnTo>
                  <a:pt x="60100" y="575310"/>
                </a:lnTo>
                <a:lnTo>
                  <a:pt x="76124" y="575310"/>
                </a:lnTo>
                <a:lnTo>
                  <a:pt x="77905" y="571500"/>
                </a:lnTo>
                <a:lnTo>
                  <a:pt x="81283" y="566420"/>
                </a:lnTo>
                <a:lnTo>
                  <a:pt x="83214" y="562610"/>
                </a:lnTo>
                <a:lnTo>
                  <a:pt x="85208" y="560070"/>
                </a:lnTo>
                <a:close/>
              </a:path>
              <a:path w="931544" h="628650">
                <a:moveTo>
                  <a:pt x="495938" y="556260"/>
                </a:moveTo>
                <a:lnTo>
                  <a:pt x="494605" y="557530"/>
                </a:lnTo>
                <a:lnTo>
                  <a:pt x="493233" y="558800"/>
                </a:lnTo>
                <a:lnTo>
                  <a:pt x="487861" y="565150"/>
                </a:lnTo>
                <a:lnTo>
                  <a:pt x="483314" y="568960"/>
                </a:lnTo>
                <a:lnTo>
                  <a:pt x="474297" y="572770"/>
                </a:lnTo>
                <a:lnTo>
                  <a:pt x="493309" y="572770"/>
                </a:lnTo>
                <a:lnTo>
                  <a:pt x="494338" y="563880"/>
                </a:lnTo>
                <a:lnTo>
                  <a:pt x="495037" y="560070"/>
                </a:lnTo>
                <a:lnTo>
                  <a:pt x="495938" y="556260"/>
                </a:lnTo>
                <a:close/>
              </a:path>
              <a:path w="931544" h="628650">
                <a:moveTo>
                  <a:pt x="141062" y="561340"/>
                </a:moveTo>
                <a:lnTo>
                  <a:pt x="135435" y="565150"/>
                </a:lnTo>
                <a:lnTo>
                  <a:pt x="129519" y="568960"/>
                </a:lnTo>
                <a:lnTo>
                  <a:pt x="123501" y="571500"/>
                </a:lnTo>
                <a:lnTo>
                  <a:pt x="131905" y="571500"/>
                </a:lnTo>
                <a:lnTo>
                  <a:pt x="141062" y="561340"/>
                </a:lnTo>
                <a:close/>
              </a:path>
              <a:path w="931544" h="628650">
                <a:moveTo>
                  <a:pt x="638889" y="544830"/>
                </a:moveTo>
                <a:lnTo>
                  <a:pt x="642136" y="552450"/>
                </a:lnTo>
                <a:lnTo>
                  <a:pt x="644347" y="561340"/>
                </a:lnTo>
                <a:lnTo>
                  <a:pt x="644229" y="567690"/>
                </a:lnTo>
                <a:lnTo>
                  <a:pt x="640490" y="570230"/>
                </a:lnTo>
                <a:lnTo>
                  <a:pt x="635943" y="571500"/>
                </a:lnTo>
                <a:lnTo>
                  <a:pt x="674043" y="571500"/>
                </a:lnTo>
                <a:lnTo>
                  <a:pt x="663591" y="567690"/>
                </a:lnTo>
                <a:lnTo>
                  <a:pt x="654290" y="561340"/>
                </a:lnTo>
                <a:lnTo>
                  <a:pt x="646077" y="553720"/>
                </a:lnTo>
                <a:lnTo>
                  <a:pt x="638889" y="544830"/>
                </a:lnTo>
                <a:close/>
              </a:path>
              <a:path w="931544" h="628650">
                <a:moveTo>
                  <a:pt x="691175" y="562610"/>
                </a:moveTo>
                <a:lnTo>
                  <a:pt x="690655" y="563880"/>
                </a:lnTo>
                <a:lnTo>
                  <a:pt x="689842" y="566420"/>
                </a:lnTo>
                <a:lnTo>
                  <a:pt x="684762" y="571500"/>
                </a:lnTo>
                <a:lnTo>
                  <a:pt x="699794" y="571500"/>
                </a:lnTo>
                <a:lnTo>
                  <a:pt x="697551" y="568960"/>
                </a:lnTo>
                <a:lnTo>
                  <a:pt x="694287" y="566420"/>
                </a:lnTo>
                <a:lnTo>
                  <a:pt x="691175" y="562610"/>
                </a:lnTo>
                <a:close/>
              </a:path>
              <a:path w="931544" h="628650">
                <a:moveTo>
                  <a:pt x="915123" y="485140"/>
                </a:moveTo>
                <a:lnTo>
                  <a:pt x="735448" y="485140"/>
                </a:lnTo>
                <a:lnTo>
                  <a:pt x="735879" y="486409"/>
                </a:lnTo>
                <a:lnTo>
                  <a:pt x="747344" y="497840"/>
                </a:lnTo>
                <a:lnTo>
                  <a:pt x="759547" y="510540"/>
                </a:lnTo>
                <a:lnTo>
                  <a:pt x="789430" y="539750"/>
                </a:lnTo>
                <a:lnTo>
                  <a:pt x="799568" y="560070"/>
                </a:lnTo>
                <a:lnTo>
                  <a:pt x="795036" y="566420"/>
                </a:lnTo>
                <a:lnTo>
                  <a:pt x="791264" y="568960"/>
                </a:lnTo>
                <a:lnTo>
                  <a:pt x="909480" y="568960"/>
                </a:lnTo>
                <a:lnTo>
                  <a:pt x="907329" y="563880"/>
                </a:lnTo>
                <a:lnTo>
                  <a:pt x="904192" y="556260"/>
                </a:lnTo>
                <a:lnTo>
                  <a:pt x="927562" y="556260"/>
                </a:lnTo>
                <a:lnTo>
                  <a:pt x="927114" y="551180"/>
                </a:lnTo>
                <a:lnTo>
                  <a:pt x="922646" y="538480"/>
                </a:lnTo>
                <a:lnTo>
                  <a:pt x="916739" y="527050"/>
                </a:lnTo>
                <a:lnTo>
                  <a:pt x="911304" y="515620"/>
                </a:lnTo>
                <a:lnTo>
                  <a:pt x="908764" y="510540"/>
                </a:lnTo>
                <a:lnTo>
                  <a:pt x="905793" y="505459"/>
                </a:lnTo>
                <a:lnTo>
                  <a:pt x="902567" y="500380"/>
                </a:lnTo>
                <a:lnTo>
                  <a:pt x="930354" y="500380"/>
                </a:lnTo>
                <a:lnTo>
                  <a:pt x="915123" y="485140"/>
                </a:lnTo>
                <a:close/>
              </a:path>
              <a:path w="931544" h="628650">
                <a:moveTo>
                  <a:pt x="927562" y="556260"/>
                </a:moveTo>
                <a:lnTo>
                  <a:pt x="904192" y="556260"/>
                </a:lnTo>
                <a:lnTo>
                  <a:pt x="925401" y="568960"/>
                </a:lnTo>
                <a:lnTo>
                  <a:pt x="928043" y="566420"/>
                </a:lnTo>
                <a:lnTo>
                  <a:pt x="928138" y="565150"/>
                </a:lnTo>
                <a:lnTo>
                  <a:pt x="928122" y="562610"/>
                </a:lnTo>
                <a:lnTo>
                  <a:pt x="927562" y="556260"/>
                </a:lnTo>
                <a:close/>
              </a:path>
              <a:path w="931544" h="628650">
                <a:moveTo>
                  <a:pt x="195926" y="557530"/>
                </a:moveTo>
                <a:lnTo>
                  <a:pt x="190215" y="560070"/>
                </a:lnTo>
                <a:lnTo>
                  <a:pt x="183052" y="563880"/>
                </a:lnTo>
                <a:lnTo>
                  <a:pt x="177074" y="565150"/>
                </a:lnTo>
                <a:lnTo>
                  <a:pt x="190624" y="565150"/>
                </a:lnTo>
                <a:lnTo>
                  <a:pt x="193386" y="561340"/>
                </a:lnTo>
                <a:lnTo>
                  <a:pt x="195926" y="557530"/>
                </a:lnTo>
                <a:close/>
              </a:path>
              <a:path w="931544" h="628650">
                <a:moveTo>
                  <a:pt x="627752" y="563880"/>
                </a:moveTo>
                <a:lnTo>
                  <a:pt x="627561" y="563880"/>
                </a:lnTo>
                <a:lnTo>
                  <a:pt x="627793" y="564126"/>
                </a:lnTo>
                <a:lnTo>
                  <a:pt x="627752" y="563880"/>
                </a:lnTo>
                <a:close/>
              </a:path>
              <a:path w="931544" h="628650">
                <a:moveTo>
                  <a:pt x="49112" y="545289"/>
                </a:moveTo>
                <a:lnTo>
                  <a:pt x="46917" y="547370"/>
                </a:lnTo>
                <a:lnTo>
                  <a:pt x="39513" y="552450"/>
                </a:lnTo>
                <a:lnTo>
                  <a:pt x="33011" y="557530"/>
                </a:lnTo>
                <a:lnTo>
                  <a:pt x="38579" y="557530"/>
                </a:lnTo>
                <a:lnTo>
                  <a:pt x="40654" y="554990"/>
                </a:lnTo>
                <a:lnTo>
                  <a:pt x="44021" y="551180"/>
                </a:lnTo>
                <a:lnTo>
                  <a:pt x="46688" y="548640"/>
                </a:lnTo>
                <a:lnTo>
                  <a:pt x="49112" y="545289"/>
                </a:lnTo>
                <a:close/>
              </a:path>
              <a:path w="931544" h="628650">
                <a:moveTo>
                  <a:pt x="41979" y="506730"/>
                </a:moveTo>
                <a:lnTo>
                  <a:pt x="31664" y="506730"/>
                </a:lnTo>
                <a:lnTo>
                  <a:pt x="31466" y="506838"/>
                </a:lnTo>
                <a:lnTo>
                  <a:pt x="24853" y="516890"/>
                </a:lnTo>
                <a:lnTo>
                  <a:pt x="17852" y="525780"/>
                </a:lnTo>
                <a:lnTo>
                  <a:pt x="10362" y="534670"/>
                </a:lnTo>
                <a:lnTo>
                  <a:pt x="2213" y="542290"/>
                </a:lnTo>
                <a:lnTo>
                  <a:pt x="0" y="544830"/>
                </a:lnTo>
                <a:lnTo>
                  <a:pt x="0" y="551180"/>
                </a:lnTo>
                <a:lnTo>
                  <a:pt x="4270" y="549910"/>
                </a:lnTo>
                <a:lnTo>
                  <a:pt x="10191" y="547370"/>
                </a:lnTo>
                <a:lnTo>
                  <a:pt x="15920" y="543560"/>
                </a:lnTo>
                <a:lnTo>
                  <a:pt x="21462" y="539750"/>
                </a:lnTo>
                <a:lnTo>
                  <a:pt x="26826" y="535940"/>
                </a:lnTo>
                <a:lnTo>
                  <a:pt x="34431" y="535940"/>
                </a:lnTo>
                <a:lnTo>
                  <a:pt x="37468" y="530860"/>
                </a:lnTo>
                <a:lnTo>
                  <a:pt x="45082" y="521970"/>
                </a:lnTo>
                <a:lnTo>
                  <a:pt x="34662" y="521970"/>
                </a:lnTo>
                <a:lnTo>
                  <a:pt x="34446" y="520700"/>
                </a:lnTo>
                <a:lnTo>
                  <a:pt x="36084" y="514350"/>
                </a:lnTo>
                <a:lnTo>
                  <a:pt x="40783" y="508000"/>
                </a:lnTo>
                <a:lnTo>
                  <a:pt x="41979" y="506730"/>
                </a:lnTo>
                <a:close/>
              </a:path>
              <a:path w="931544" h="628650">
                <a:moveTo>
                  <a:pt x="52276" y="542290"/>
                </a:moveTo>
                <a:lnTo>
                  <a:pt x="49444" y="544830"/>
                </a:lnTo>
                <a:lnTo>
                  <a:pt x="49112" y="545289"/>
                </a:lnTo>
                <a:lnTo>
                  <a:pt x="52276" y="542290"/>
                </a:lnTo>
                <a:close/>
              </a:path>
              <a:path w="931544" h="628650">
                <a:moveTo>
                  <a:pt x="55566" y="511809"/>
                </a:moveTo>
                <a:lnTo>
                  <a:pt x="48809" y="515620"/>
                </a:lnTo>
                <a:lnTo>
                  <a:pt x="42828" y="520700"/>
                </a:lnTo>
                <a:lnTo>
                  <a:pt x="34662" y="521970"/>
                </a:lnTo>
                <a:lnTo>
                  <a:pt x="45082" y="521970"/>
                </a:lnTo>
                <a:lnTo>
                  <a:pt x="46169" y="520700"/>
                </a:lnTo>
                <a:lnTo>
                  <a:pt x="55566" y="511809"/>
                </a:lnTo>
                <a:close/>
              </a:path>
              <a:path w="931544" h="628650">
                <a:moveTo>
                  <a:pt x="551874" y="494030"/>
                </a:moveTo>
                <a:lnTo>
                  <a:pt x="520970" y="494030"/>
                </a:lnTo>
                <a:lnTo>
                  <a:pt x="523269" y="501650"/>
                </a:lnTo>
                <a:lnTo>
                  <a:pt x="527002" y="508000"/>
                </a:lnTo>
                <a:lnTo>
                  <a:pt x="531498" y="513080"/>
                </a:lnTo>
                <a:lnTo>
                  <a:pt x="535338" y="515620"/>
                </a:lnTo>
                <a:lnTo>
                  <a:pt x="540137" y="519430"/>
                </a:lnTo>
                <a:lnTo>
                  <a:pt x="545275" y="520700"/>
                </a:lnTo>
                <a:lnTo>
                  <a:pt x="550129" y="518159"/>
                </a:lnTo>
                <a:lnTo>
                  <a:pt x="553536" y="511809"/>
                </a:lnTo>
                <a:lnTo>
                  <a:pt x="553682" y="504190"/>
                </a:lnTo>
                <a:lnTo>
                  <a:pt x="552147" y="495300"/>
                </a:lnTo>
                <a:lnTo>
                  <a:pt x="551874" y="494030"/>
                </a:lnTo>
                <a:close/>
              </a:path>
              <a:path w="931544" h="628650">
                <a:moveTo>
                  <a:pt x="351977" y="494030"/>
                </a:moveTo>
                <a:lnTo>
                  <a:pt x="322444" y="494030"/>
                </a:lnTo>
                <a:lnTo>
                  <a:pt x="322342" y="497840"/>
                </a:lnTo>
                <a:lnTo>
                  <a:pt x="319967" y="505459"/>
                </a:lnTo>
                <a:lnTo>
                  <a:pt x="322901" y="509270"/>
                </a:lnTo>
                <a:lnTo>
                  <a:pt x="327574" y="514350"/>
                </a:lnTo>
                <a:lnTo>
                  <a:pt x="335537" y="510540"/>
                </a:lnTo>
                <a:lnTo>
                  <a:pt x="339881" y="506730"/>
                </a:lnTo>
                <a:lnTo>
                  <a:pt x="345739" y="501650"/>
                </a:lnTo>
                <a:lnTo>
                  <a:pt x="350974" y="495300"/>
                </a:lnTo>
                <a:lnTo>
                  <a:pt x="351977" y="494030"/>
                </a:lnTo>
                <a:close/>
              </a:path>
              <a:path w="931544" h="628650">
                <a:moveTo>
                  <a:pt x="472075" y="490220"/>
                </a:moveTo>
                <a:lnTo>
                  <a:pt x="442293" y="490220"/>
                </a:lnTo>
                <a:lnTo>
                  <a:pt x="442903" y="495300"/>
                </a:lnTo>
                <a:lnTo>
                  <a:pt x="442319" y="499109"/>
                </a:lnTo>
                <a:lnTo>
                  <a:pt x="442725" y="502920"/>
                </a:lnTo>
                <a:lnTo>
                  <a:pt x="443309" y="509270"/>
                </a:lnTo>
                <a:lnTo>
                  <a:pt x="447272" y="514350"/>
                </a:lnTo>
                <a:lnTo>
                  <a:pt x="453317" y="513080"/>
                </a:lnTo>
                <a:lnTo>
                  <a:pt x="459223" y="509270"/>
                </a:lnTo>
                <a:lnTo>
                  <a:pt x="464028" y="502920"/>
                </a:lnTo>
                <a:lnTo>
                  <a:pt x="468106" y="496570"/>
                </a:lnTo>
                <a:lnTo>
                  <a:pt x="472075" y="490220"/>
                </a:lnTo>
                <a:close/>
              </a:path>
              <a:path w="931544" h="628650">
                <a:moveTo>
                  <a:pt x="463763" y="0"/>
                </a:moveTo>
                <a:lnTo>
                  <a:pt x="405593" y="17779"/>
                </a:lnTo>
                <a:lnTo>
                  <a:pt x="352781" y="40640"/>
                </a:lnTo>
                <a:lnTo>
                  <a:pt x="305039" y="67309"/>
                </a:lnTo>
                <a:lnTo>
                  <a:pt x="262112" y="96520"/>
                </a:lnTo>
                <a:lnTo>
                  <a:pt x="223745" y="129540"/>
                </a:lnTo>
                <a:lnTo>
                  <a:pt x="189682" y="165100"/>
                </a:lnTo>
                <a:lnTo>
                  <a:pt x="159668" y="201929"/>
                </a:lnTo>
                <a:lnTo>
                  <a:pt x="133446" y="238760"/>
                </a:lnTo>
                <a:lnTo>
                  <a:pt x="110762" y="278130"/>
                </a:lnTo>
                <a:lnTo>
                  <a:pt x="91359" y="316230"/>
                </a:lnTo>
                <a:lnTo>
                  <a:pt x="74983" y="354330"/>
                </a:lnTo>
                <a:lnTo>
                  <a:pt x="61377" y="391160"/>
                </a:lnTo>
                <a:lnTo>
                  <a:pt x="41456" y="459740"/>
                </a:lnTo>
                <a:lnTo>
                  <a:pt x="34674" y="472440"/>
                </a:lnTo>
                <a:lnTo>
                  <a:pt x="27484" y="483870"/>
                </a:lnTo>
                <a:lnTo>
                  <a:pt x="19644" y="495300"/>
                </a:lnTo>
                <a:lnTo>
                  <a:pt x="10913" y="506730"/>
                </a:lnTo>
                <a:lnTo>
                  <a:pt x="9655" y="509270"/>
                </a:lnTo>
                <a:lnTo>
                  <a:pt x="8817" y="513080"/>
                </a:lnTo>
                <a:lnTo>
                  <a:pt x="17491" y="513080"/>
                </a:lnTo>
                <a:lnTo>
                  <a:pt x="24692" y="510540"/>
                </a:lnTo>
                <a:lnTo>
                  <a:pt x="31466" y="506838"/>
                </a:lnTo>
                <a:lnTo>
                  <a:pt x="41979" y="506730"/>
                </a:lnTo>
                <a:lnTo>
                  <a:pt x="47957" y="500380"/>
                </a:lnTo>
                <a:lnTo>
                  <a:pt x="39386" y="500380"/>
                </a:lnTo>
                <a:lnTo>
                  <a:pt x="39411" y="499109"/>
                </a:lnTo>
                <a:lnTo>
                  <a:pt x="40935" y="496570"/>
                </a:lnTo>
                <a:lnTo>
                  <a:pt x="41761" y="495300"/>
                </a:lnTo>
                <a:lnTo>
                  <a:pt x="41608" y="495300"/>
                </a:lnTo>
                <a:lnTo>
                  <a:pt x="41634" y="494030"/>
                </a:lnTo>
                <a:lnTo>
                  <a:pt x="42967" y="492759"/>
                </a:lnTo>
                <a:lnTo>
                  <a:pt x="46460" y="487680"/>
                </a:lnTo>
                <a:lnTo>
                  <a:pt x="51070" y="483870"/>
                </a:lnTo>
                <a:lnTo>
                  <a:pt x="55934" y="481330"/>
                </a:lnTo>
                <a:lnTo>
                  <a:pt x="58499" y="478790"/>
                </a:lnTo>
                <a:lnTo>
                  <a:pt x="61179" y="476250"/>
                </a:lnTo>
                <a:lnTo>
                  <a:pt x="64570" y="473709"/>
                </a:lnTo>
                <a:lnTo>
                  <a:pt x="905745" y="473709"/>
                </a:lnTo>
                <a:lnTo>
                  <a:pt x="901578" y="468630"/>
                </a:lnTo>
                <a:lnTo>
                  <a:pt x="889455" y="450850"/>
                </a:lnTo>
                <a:lnTo>
                  <a:pt x="878488" y="431800"/>
                </a:lnTo>
                <a:lnTo>
                  <a:pt x="867587" y="396240"/>
                </a:lnTo>
                <a:lnTo>
                  <a:pt x="854151" y="358140"/>
                </a:lnTo>
                <a:lnTo>
                  <a:pt x="837916" y="320040"/>
                </a:lnTo>
                <a:lnTo>
                  <a:pt x="818621" y="280670"/>
                </a:lnTo>
                <a:lnTo>
                  <a:pt x="796000" y="242570"/>
                </a:lnTo>
                <a:lnTo>
                  <a:pt x="769791" y="204470"/>
                </a:lnTo>
                <a:lnTo>
                  <a:pt x="739730" y="166370"/>
                </a:lnTo>
                <a:lnTo>
                  <a:pt x="705554" y="132079"/>
                </a:lnTo>
                <a:lnTo>
                  <a:pt x="666999" y="97790"/>
                </a:lnTo>
                <a:lnTo>
                  <a:pt x="623803" y="68579"/>
                </a:lnTo>
                <a:lnTo>
                  <a:pt x="575702" y="40640"/>
                </a:lnTo>
                <a:lnTo>
                  <a:pt x="522433" y="17779"/>
                </a:lnTo>
                <a:lnTo>
                  <a:pt x="463763" y="0"/>
                </a:lnTo>
                <a:close/>
              </a:path>
              <a:path w="931544" h="628650">
                <a:moveTo>
                  <a:pt x="734508" y="486409"/>
                </a:moveTo>
                <a:lnTo>
                  <a:pt x="676824" y="486409"/>
                </a:lnTo>
                <a:lnTo>
                  <a:pt x="677294" y="487680"/>
                </a:lnTo>
                <a:lnTo>
                  <a:pt x="708549" y="510540"/>
                </a:lnTo>
                <a:lnTo>
                  <a:pt x="713845" y="511809"/>
                </a:lnTo>
                <a:lnTo>
                  <a:pt x="718633" y="510540"/>
                </a:lnTo>
                <a:lnTo>
                  <a:pt x="718861" y="500380"/>
                </a:lnTo>
                <a:lnTo>
                  <a:pt x="718125" y="495300"/>
                </a:lnTo>
                <a:lnTo>
                  <a:pt x="717502" y="491490"/>
                </a:lnTo>
                <a:lnTo>
                  <a:pt x="718239" y="490220"/>
                </a:lnTo>
                <a:lnTo>
                  <a:pt x="735003" y="490220"/>
                </a:lnTo>
                <a:lnTo>
                  <a:pt x="734622" y="488950"/>
                </a:lnTo>
                <a:lnTo>
                  <a:pt x="734508" y="486409"/>
                </a:lnTo>
                <a:close/>
              </a:path>
              <a:path w="931544" h="628650">
                <a:moveTo>
                  <a:pt x="551412" y="485140"/>
                </a:moveTo>
                <a:lnTo>
                  <a:pt x="374082" y="485140"/>
                </a:lnTo>
                <a:lnTo>
                  <a:pt x="373028" y="490220"/>
                </a:lnTo>
                <a:lnTo>
                  <a:pt x="371504" y="495300"/>
                </a:lnTo>
                <a:lnTo>
                  <a:pt x="371034" y="504190"/>
                </a:lnTo>
                <a:lnTo>
                  <a:pt x="373459" y="510540"/>
                </a:lnTo>
                <a:lnTo>
                  <a:pt x="386833" y="505459"/>
                </a:lnTo>
                <a:lnTo>
                  <a:pt x="391913" y="497840"/>
                </a:lnTo>
                <a:lnTo>
                  <a:pt x="397628" y="491490"/>
                </a:lnTo>
                <a:lnTo>
                  <a:pt x="398898" y="490220"/>
                </a:lnTo>
                <a:lnTo>
                  <a:pt x="472075" y="490220"/>
                </a:lnTo>
                <a:lnTo>
                  <a:pt x="473040" y="488950"/>
                </a:lnTo>
                <a:lnTo>
                  <a:pt x="550783" y="488950"/>
                </a:lnTo>
                <a:lnTo>
                  <a:pt x="550510" y="487680"/>
                </a:lnTo>
                <a:lnTo>
                  <a:pt x="550409" y="486409"/>
                </a:lnTo>
                <a:lnTo>
                  <a:pt x="551412" y="485140"/>
                </a:lnTo>
                <a:close/>
              </a:path>
              <a:path w="931544" h="628650">
                <a:moveTo>
                  <a:pt x="914081" y="483870"/>
                </a:moveTo>
                <a:lnTo>
                  <a:pt x="622506" y="483870"/>
                </a:lnTo>
                <a:lnTo>
                  <a:pt x="627246" y="490220"/>
                </a:lnTo>
                <a:lnTo>
                  <a:pt x="632830" y="495300"/>
                </a:lnTo>
                <a:lnTo>
                  <a:pt x="638964" y="500380"/>
                </a:lnTo>
                <a:lnTo>
                  <a:pt x="645354" y="505459"/>
                </a:lnTo>
                <a:lnTo>
                  <a:pt x="648541" y="506730"/>
                </a:lnTo>
                <a:lnTo>
                  <a:pt x="653533" y="509270"/>
                </a:lnTo>
                <a:lnTo>
                  <a:pt x="662346" y="505459"/>
                </a:lnTo>
                <a:lnTo>
                  <a:pt x="659895" y="496570"/>
                </a:lnTo>
                <a:lnTo>
                  <a:pt x="658816" y="491490"/>
                </a:lnTo>
                <a:lnTo>
                  <a:pt x="676652" y="491490"/>
                </a:lnTo>
                <a:lnTo>
                  <a:pt x="675783" y="487680"/>
                </a:lnTo>
                <a:lnTo>
                  <a:pt x="676824" y="486409"/>
                </a:lnTo>
                <a:lnTo>
                  <a:pt x="734508" y="486409"/>
                </a:lnTo>
                <a:lnTo>
                  <a:pt x="735448" y="485140"/>
                </a:lnTo>
                <a:lnTo>
                  <a:pt x="915123" y="485140"/>
                </a:lnTo>
                <a:lnTo>
                  <a:pt x="914081" y="483870"/>
                </a:lnTo>
                <a:close/>
              </a:path>
              <a:path w="931544" h="628650">
                <a:moveTo>
                  <a:pt x="907829" y="476250"/>
                </a:moveTo>
                <a:lnTo>
                  <a:pt x="92726" y="476250"/>
                </a:lnTo>
                <a:lnTo>
                  <a:pt x="88103" y="482600"/>
                </a:lnTo>
                <a:lnTo>
                  <a:pt x="83391" y="487680"/>
                </a:lnTo>
                <a:lnTo>
                  <a:pt x="78172" y="496570"/>
                </a:lnTo>
                <a:lnTo>
                  <a:pt x="75111" y="501650"/>
                </a:lnTo>
                <a:lnTo>
                  <a:pt x="76927" y="508000"/>
                </a:lnTo>
                <a:lnTo>
                  <a:pt x="79924" y="508000"/>
                </a:lnTo>
                <a:lnTo>
                  <a:pt x="88992" y="504190"/>
                </a:lnTo>
                <a:lnTo>
                  <a:pt x="94720" y="499109"/>
                </a:lnTo>
                <a:lnTo>
                  <a:pt x="103648" y="490220"/>
                </a:lnTo>
                <a:lnTo>
                  <a:pt x="107687" y="485140"/>
                </a:lnTo>
                <a:lnTo>
                  <a:pt x="111382" y="480059"/>
                </a:lnTo>
                <a:lnTo>
                  <a:pt x="177030" y="480059"/>
                </a:lnTo>
                <a:lnTo>
                  <a:pt x="179099" y="478790"/>
                </a:lnTo>
                <a:lnTo>
                  <a:pt x="909913" y="478790"/>
                </a:lnTo>
                <a:lnTo>
                  <a:pt x="907829" y="476250"/>
                </a:lnTo>
                <a:close/>
              </a:path>
              <a:path w="931544" h="628650">
                <a:moveTo>
                  <a:pt x="359332" y="485140"/>
                </a:moveTo>
                <a:lnTo>
                  <a:pt x="300650" y="485140"/>
                </a:lnTo>
                <a:lnTo>
                  <a:pt x="299495" y="491490"/>
                </a:lnTo>
                <a:lnTo>
                  <a:pt x="298047" y="504190"/>
                </a:lnTo>
                <a:lnTo>
                  <a:pt x="304346" y="506730"/>
                </a:lnTo>
                <a:lnTo>
                  <a:pt x="309560" y="508000"/>
                </a:lnTo>
                <a:lnTo>
                  <a:pt x="314273" y="504190"/>
                </a:lnTo>
                <a:lnTo>
                  <a:pt x="318207" y="499109"/>
                </a:lnTo>
                <a:lnTo>
                  <a:pt x="321085" y="494030"/>
                </a:lnTo>
                <a:lnTo>
                  <a:pt x="351977" y="494030"/>
                </a:lnTo>
                <a:lnTo>
                  <a:pt x="355990" y="488950"/>
                </a:lnTo>
                <a:lnTo>
                  <a:pt x="359332" y="485140"/>
                </a:lnTo>
                <a:close/>
              </a:path>
              <a:path w="931544" h="628650">
                <a:moveTo>
                  <a:pt x="441519" y="490220"/>
                </a:moveTo>
                <a:lnTo>
                  <a:pt x="398898" y="490220"/>
                </a:lnTo>
                <a:lnTo>
                  <a:pt x="396192" y="497840"/>
                </a:lnTo>
                <a:lnTo>
                  <a:pt x="393881" y="508000"/>
                </a:lnTo>
                <a:lnTo>
                  <a:pt x="409172" y="505459"/>
                </a:lnTo>
                <a:lnTo>
                  <a:pt x="414709" y="501650"/>
                </a:lnTo>
                <a:lnTo>
                  <a:pt x="419383" y="497840"/>
                </a:lnTo>
                <a:lnTo>
                  <a:pt x="420462" y="496570"/>
                </a:lnTo>
                <a:lnTo>
                  <a:pt x="421478" y="494030"/>
                </a:lnTo>
                <a:lnTo>
                  <a:pt x="422697" y="492759"/>
                </a:lnTo>
                <a:lnTo>
                  <a:pt x="424069" y="491490"/>
                </a:lnTo>
                <a:lnTo>
                  <a:pt x="440393" y="491490"/>
                </a:lnTo>
                <a:lnTo>
                  <a:pt x="441519" y="490220"/>
                </a:lnTo>
                <a:close/>
              </a:path>
              <a:path w="931544" h="628650">
                <a:moveTo>
                  <a:pt x="501971" y="491490"/>
                </a:moveTo>
                <a:lnTo>
                  <a:pt x="484877" y="491490"/>
                </a:lnTo>
                <a:lnTo>
                  <a:pt x="486248" y="495300"/>
                </a:lnTo>
                <a:lnTo>
                  <a:pt x="487099" y="500380"/>
                </a:lnTo>
                <a:lnTo>
                  <a:pt x="489195" y="504190"/>
                </a:lnTo>
                <a:lnTo>
                  <a:pt x="489360" y="504190"/>
                </a:lnTo>
                <a:lnTo>
                  <a:pt x="489804" y="505459"/>
                </a:lnTo>
                <a:lnTo>
                  <a:pt x="490579" y="505459"/>
                </a:lnTo>
                <a:lnTo>
                  <a:pt x="491678" y="506838"/>
                </a:lnTo>
                <a:lnTo>
                  <a:pt x="492433" y="508000"/>
                </a:lnTo>
                <a:lnTo>
                  <a:pt x="494567" y="508000"/>
                </a:lnTo>
                <a:lnTo>
                  <a:pt x="496738" y="505459"/>
                </a:lnTo>
                <a:lnTo>
                  <a:pt x="497792" y="504190"/>
                </a:lnTo>
                <a:lnTo>
                  <a:pt x="500256" y="497840"/>
                </a:lnTo>
                <a:lnTo>
                  <a:pt x="501526" y="494030"/>
                </a:lnTo>
                <a:lnTo>
                  <a:pt x="501971" y="491490"/>
                </a:lnTo>
                <a:close/>
              </a:path>
              <a:path w="931544" h="628650">
                <a:moveTo>
                  <a:pt x="930354" y="500380"/>
                </a:moveTo>
                <a:lnTo>
                  <a:pt x="902567" y="500380"/>
                </a:lnTo>
                <a:lnTo>
                  <a:pt x="908594" y="502920"/>
                </a:lnTo>
                <a:lnTo>
                  <a:pt x="920991" y="508000"/>
                </a:lnTo>
                <a:lnTo>
                  <a:pt x="927218" y="508000"/>
                </a:lnTo>
                <a:lnTo>
                  <a:pt x="929516" y="506730"/>
                </a:lnTo>
                <a:lnTo>
                  <a:pt x="931189" y="505459"/>
                </a:lnTo>
                <a:lnTo>
                  <a:pt x="931189" y="501650"/>
                </a:lnTo>
                <a:lnTo>
                  <a:pt x="930354" y="500380"/>
                </a:lnTo>
                <a:close/>
              </a:path>
              <a:path w="931544" h="628650">
                <a:moveTo>
                  <a:pt x="31664" y="506730"/>
                </a:moveTo>
                <a:lnTo>
                  <a:pt x="31537" y="506730"/>
                </a:lnTo>
                <a:lnTo>
                  <a:pt x="31664" y="506730"/>
                </a:lnTo>
                <a:close/>
              </a:path>
              <a:path w="931544" h="628650">
                <a:moveTo>
                  <a:pt x="362525" y="481330"/>
                </a:moveTo>
                <a:lnTo>
                  <a:pt x="278006" y="481330"/>
                </a:lnTo>
                <a:lnTo>
                  <a:pt x="277940" y="485140"/>
                </a:lnTo>
                <a:lnTo>
                  <a:pt x="277823" y="487680"/>
                </a:lnTo>
                <a:lnTo>
                  <a:pt x="277632" y="495300"/>
                </a:lnTo>
                <a:lnTo>
                  <a:pt x="279021" y="501650"/>
                </a:lnTo>
                <a:lnTo>
                  <a:pt x="283531" y="504190"/>
                </a:lnTo>
                <a:lnTo>
                  <a:pt x="290782" y="502920"/>
                </a:lnTo>
                <a:lnTo>
                  <a:pt x="294948" y="491490"/>
                </a:lnTo>
                <a:lnTo>
                  <a:pt x="299634" y="485140"/>
                </a:lnTo>
                <a:lnTo>
                  <a:pt x="359332" y="485140"/>
                </a:lnTo>
                <a:lnTo>
                  <a:pt x="361560" y="482600"/>
                </a:lnTo>
                <a:lnTo>
                  <a:pt x="362525" y="481330"/>
                </a:lnTo>
                <a:close/>
              </a:path>
              <a:path w="931544" h="628650">
                <a:moveTo>
                  <a:pt x="550783" y="488950"/>
                </a:moveTo>
                <a:lnTo>
                  <a:pt x="503723" y="488950"/>
                </a:lnTo>
                <a:lnTo>
                  <a:pt x="505438" y="494030"/>
                </a:lnTo>
                <a:lnTo>
                  <a:pt x="507965" y="497840"/>
                </a:lnTo>
                <a:lnTo>
                  <a:pt x="514658" y="504190"/>
                </a:lnTo>
                <a:lnTo>
                  <a:pt x="519522" y="504190"/>
                </a:lnTo>
                <a:lnTo>
                  <a:pt x="519649" y="497840"/>
                </a:lnTo>
                <a:lnTo>
                  <a:pt x="519852" y="495300"/>
                </a:lnTo>
                <a:lnTo>
                  <a:pt x="520970" y="494030"/>
                </a:lnTo>
                <a:lnTo>
                  <a:pt x="551874" y="494030"/>
                </a:lnTo>
                <a:lnTo>
                  <a:pt x="550783" y="488950"/>
                </a:lnTo>
                <a:close/>
              </a:path>
              <a:path w="931544" h="628650">
                <a:moveTo>
                  <a:pt x="910955" y="480059"/>
                </a:moveTo>
                <a:lnTo>
                  <a:pt x="564417" y="480059"/>
                </a:lnTo>
                <a:lnTo>
                  <a:pt x="564874" y="481330"/>
                </a:lnTo>
                <a:lnTo>
                  <a:pt x="570922" y="486409"/>
                </a:lnTo>
                <a:lnTo>
                  <a:pt x="576788" y="492759"/>
                </a:lnTo>
                <a:lnTo>
                  <a:pt x="582971" y="497840"/>
                </a:lnTo>
                <a:lnTo>
                  <a:pt x="589969" y="501650"/>
                </a:lnTo>
                <a:lnTo>
                  <a:pt x="594363" y="502920"/>
                </a:lnTo>
                <a:lnTo>
                  <a:pt x="601958" y="504190"/>
                </a:lnTo>
                <a:lnTo>
                  <a:pt x="606098" y="494030"/>
                </a:lnTo>
                <a:lnTo>
                  <a:pt x="605031" y="488950"/>
                </a:lnTo>
                <a:lnTo>
                  <a:pt x="603431" y="483870"/>
                </a:lnTo>
                <a:lnTo>
                  <a:pt x="914081" y="483870"/>
                </a:lnTo>
                <a:lnTo>
                  <a:pt x="910955" y="480059"/>
                </a:lnTo>
                <a:close/>
              </a:path>
              <a:path w="931544" h="628650">
                <a:moveTo>
                  <a:pt x="502415" y="488950"/>
                </a:moveTo>
                <a:lnTo>
                  <a:pt x="473040" y="488950"/>
                </a:lnTo>
                <a:lnTo>
                  <a:pt x="472977" y="502920"/>
                </a:lnTo>
                <a:lnTo>
                  <a:pt x="480266" y="501650"/>
                </a:lnTo>
                <a:lnTo>
                  <a:pt x="482438" y="495300"/>
                </a:lnTo>
                <a:lnTo>
                  <a:pt x="483937" y="491490"/>
                </a:lnTo>
                <a:lnTo>
                  <a:pt x="501971" y="491490"/>
                </a:lnTo>
                <a:lnTo>
                  <a:pt x="502415" y="488950"/>
                </a:lnTo>
                <a:close/>
              </a:path>
              <a:path w="931544" h="628650">
                <a:moveTo>
                  <a:pt x="277130" y="482600"/>
                </a:moveTo>
                <a:lnTo>
                  <a:pt x="225162" y="482600"/>
                </a:lnTo>
                <a:lnTo>
                  <a:pt x="223333" y="487680"/>
                </a:lnTo>
                <a:lnTo>
                  <a:pt x="219904" y="495300"/>
                </a:lnTo>
                <a:lnTo>
                  <a:pt x="224336" y="501650"/>
                </a:lnTo>
                <a:lnTo>
                  <a:pt x="227981" y="501650"/>
                </a:lnTo>
                <a:lnTo>
                  <a:pt x="237938" y="499109"/>
                </a:lnTo>
                <a:lnTo>
                  <a:pt x="244783" y="495300"/>
                </a:lnTo>
                <a:lnTo>
                  <a:pt x="251133" y="490220"/>
                </a:lnTo>
                <a:lnTo>
                  <a:pt x="254092" y="487680"/>
                </a:lnTo>
                <a:lnTo>
                  <a:pt x="255959" y="486409"/>
                </a:lnTo>
                <a:lnTo>
                  <a:pt x="273790" y="486409"/>
                </a:lnTo>
                <a:lnTo>
                  <a:pt x="277130" y="482600"/>
                </a:lnTo>
                <a:close/>
              </a:path>
              <a:path w="931544" h="628650">
                <a:moveTo>
                  <a:pt x="676652" y="491490"/>
                </a:moveTo>
                <a:lnTo>
                  <a:pt x="659921" y="491490"/>
                </a:lnTo>
                <a:lnTo>
                  <a:pt x="662550" y="495300"/>
                </a:lnTo>
                <a:lnTo>
                  <a:pt x="666182" y="500380"/>
                </a:lnTo>
                <a:lnTo>
                  <a:pt x="677993" y="501650"/>
                </a:lnTo>
                <a:lnTo>
                  <a:pt x="677231" y="494030"/>
                </a:lnTo>
                <a:lnTo>
                  <a:pt x="676652" y="491490"/>
                </a:lnTo>
                <a:close/>
              </a:path>
              <a:path w="931544" h="628650">
                <a:moveTo>
                  <a:pt x="57318" y="492759"/>
                </a:moveTo>
                <a:lnTo>
                  <a:pt x="51680" y="496570"/>
                </a:lnTo>
                <a:lnTo>
                  <a:pt x="46180" y="500380"/>
                </a:lnTo>
                <a:lnTo>
                  <a:pt x="47957" y="500380"/>
                </a:lnTo>
                <a:lnTo>
                  <a:pt x="49152" y="499109"/>
                </a:lnTo>
                <a:lnTo>
                  <a:pt x="53165" y="496570"/>
                </a:lnTo>
                <a:lnTo>
                  <a:pt x="57318" y="492759"/>
                </a:lnTo>
                <a:close/>
              </a:path>
              <a:path w="931544" h="628650">
                <a:moveTo>
                  <a:pt x="440393" y="491490"/>
                </a:moveTo>
                <a:lnTo>
                  <a:pt x="424069" y="491490"/>
                </a:lnTo>
                <a:lnTo>
                  <a:pt x="423193" y="494030"/>
                </a:lnTo>
                <a:lnTo>
                  <a:pt x="421364" y="499109"/>
                </a:lnTo>
                <a:lnTo>
                  <a:pt x="426507" y="500380"/>
                </a:lnTo>
                <a:lnTo>
                  <a:pt x="428933" y="499109"/>
                </a:lnTo>
                <a:lnTo>
                  <a:pt x="434521" y="495300"/>
                </a:lnTo>
                <a:lnTo>
                  <a:pt x="438141" y="494030"/>
                </a:lnTo>
                <a:lnTo>
                  <a:pt x="440393" y="491490"/>
                </a:lnTo>
                <a:close/>
              </a:path>
              <a:path w="931544" h="628650">
                <a:moveTo>
                  <a:pt x="735003" y="490220"/>
                </a:moveTo>
                <a:lnTo>
                  <a:pt x="718239" y="490220"/>
                </a:lnTo>
                <a:lnTo>
                  <a:pt x="722036" y="492759"/>
                </a:lnTo>
                <a:lnTo>
                  <a:pt x="724729" y="496570"/>
                </a:lnTo>
                <a:lnTo>
                  <a:pt x="732704" y="500380"/>
                </a:lnTo>
                <a:lnTo>
                  <a:pt x="735892" y="497840"/>
                </a:lnTo>
                <a:lnTo>
                  <a:pt x="735003" y="490220"/>
                </a:lnTo>
                <a:close/>
              </a:path>
              <a:path w="931544" h="628650">
                <a:moveTo>
                  <a:pt x="218724" y="487680"/>
                </a:moveTo>
                <a:lnTo>
                  <a:pt x="198060" y="487680"/>
                </a:lnTo>
                <a:lnTo>
                  <a:pt x="198199" y="488950"/>
                </a:lnTo>
                <a:lnTo>
                  <a:pt x="195266" y="492759"/>
                </a:lnTo>
                <a:lnTo>
                  <a:pt x="191900" y="499109"/>
                </a:lnTo>
                <a:lnTo>
                  <a:pt x="202683" y="499109"/>
                </a:lnTo>
                <a:lnTo>
                  <a:pt x="206150" y="497840"/>
                </a:lnTo>
                <a:lnTo>
                  <a:pt x="214506" y="491490"/>
                </a:lnTo>
                <a:lnTo>
                  <a:pt x="218724" y="487680"/>
                </a:lnTo>
                <a:close/>
              </a:path>
              <a:path w="931544" h="628650">
                <a:moveTo>
                  <a:pt x="273790" y="486409"/>
                </a:moveTo>
                <a:lnTo>
                  <a:pt x="256950" y="486409"/>
                </a:lnTo>
                <a:lnTo>
                  <a:pt x="255565" y="490220"/>
                </a:lnTo>
                <a:lnTo>
                  <a:pt x="255007" y="495300"/>
                </a:lnTo>
                <a:lnTo>
                  <a:pt x="261915" y="497840"/>
                </a:lnTo>
                <a:lnTo>
                  <a:pt x="264887" y="496570"/>
                </a:lnTo>
                <a:lnTo>
                  <a:pt x="271021" y="490220"/>
                </a:lnTo>
                <a:lnTo>
                  <a:pt x="273790" y="486409"/>
                </a:lnTo>
                <a:close/>
              </a:path>
              <a:path w="931544" h="628650">
                <a:moveTo>
                  <a:pt x="177030" y="480059"/>
                </a:moveTo>
                <a:lnTo>
                  <a:pt x="149228" y="480059"/>
                </a:lnTo>
                <a:lnTo>
                  <a:pt x="147946" y="482600"/>
                </a:lnTo>
                <a:lnTo>
                  <a:pt x="142154" y="491490"/>
                </a:lnTo>
                <a:lnTo>
                  <a:pt x="147488" y="496570"/>
                </a:lnTo>
                <a:lnTo>
                  <a:pt x="152568" y="494030"/>
                </a:lnTo>
                <a:lnTo>
                  <a:pt x="154956" y="492759"/>
                </a:lnTo>
                <a:lnTo>
                  <a:pt x="161092" y="488950"/>
                </a:lnTo>
                <a:lnTo>
                  <a:pt x="167067" y="486409"/>
                </a:lnTo>
                <a:lnTo>
                  <a:pt x="172892" y="482600"/>
                </a:lnTo>
                <a:lnTo>
                  <a:pt x="177030" y="480059"/>
                </a:lnTo>
                <a:close/>
              </a:path>
              <a:path w="931544" h="628650">
                <a:moveTo>
                  <a:pt x="563832" y="485140"/>
                </a:moveTo>
                <a:lnTo>
                  <a:pt x="551412" y="485140"/>
                </a:lnTo>
                <a:lnTo>
                  <a:pt x="553482" y="488950"/>
                </a:lnTo>
                <a:lnTo>
                  <a:pt x="556149" y="492759"/>
                </a:lnTo>
                <a:lnTo>
                  <a:pt x="564290" y="494030"/>
                </a:lnTo>
                <a:lnTo>
                  <a:pt x="563832" y="485140"/>
                </a:lnTo>
                <a:close/>
              </a:path>
              <a:path w="931544" h="628650">
                <a:moveTo>
                  <a:pt x="621059" y="483870"/>
                </a:moveTo>
                <a:lnTo>
                  <a:pt x="604968" y="483870"/>
                </a:lnTo>
                <a:lnTo>
                  <a:pt x="607901" y="486409"/>
                </a:lnTo>
                <a:lnTo>
                  <a:pt x="611115" y="488950"/>
                </a:lnTo>
                <a:lnTo>
                  <a:pt x="616156" y="492759"/>
                </a:lnTo>
                <a:lnTo>
                  <a:pt x="618214" y="494030"/>
                </a:lnTo>
                <a:lnTo>
                  <a:pt x="622887" y="492759"/>
                </a:lnTo>
                <a:lnTo>
                  <a:pt x="621541" y="486409"/>
                </a:lnTo>
                <a:lnTo>
                  <a:pt x="621059" y="483870"/>
                </a:lnTo>
                <a:close/>
              </a:path>
              <a:path w="931544" h="628650">
                <a:moveTo>
                  <a:pt x="909913" y="478790"/>
                </a:moveTo>
                <a:lnTo>
                  <a:pt x="179657" y="478790"/>
                </a:lnTo>
                <a:lnTo>
                  <a:pt x="177270" y="483870"/>
                </a:lnTo>
                <a:lnTo>
                  <a:pt x="174501" y="492759"/>
                </a:lnTo>
                <a:lnTo>
                  <a:pt x="187239" y="492759"/>
                </a:lnTo>
                <a:lnTo>
                  <a:pt x="192573" y="490220"/>
                </a:lnTo>
                <a:lnTo>
                  <a:pt x="198060" y="487680"/>
                </a:lnTo>
                <a:lnTo>
                  <a:pt x="218724" y="487680"/>
                </a:lnTo>
                <a:lnTo>
                  <a:pt x="224349" y="482600"/>
                </a:lnTo>
                <a:lnTo>
                  <a:pt x="277130" y="482600"/>
                </a:lnTo>
                <a:lnTo>
                  <a:pt x="278006" y="481330"/>
                </a:lnTo>
                <a:lnTo>
                  <a:pt x="563604" y="481330"/>
                </a:lnTo>
                <a:lnTo>
                  <a:pt x="564417" y="480059"/>
                </a:lnTo>
                <a:lnTo>
                  <a:pt x="910955" y="480059"/>
                </a:lnTo>
                <a:lnTo>
                  <a:pt x="909913" y="478790"/>
                </a:lnTo>
                <a:close/>
              </a:path>
              <a:path w="931544" h="628650">
                <a:moveTo>
                  <a:pt x="563604" y="481330"/>
                </a:moveTo>
                <a:lnTo>
                  <a:pt x="362525" y="481330"/>
                </a:lnTo>
                <a:lnTo>
                  <a:pt x="362144" y="483870"/>
                </a:lnTo>
                <a:lnTo>
                  <a:pt x="360544" y="492759"/>
                </a:lnTo>
                <a:lnTo>
                  <a:pt x="367046" y="492759"/>
                </a:lnTo>
                <a:lnTo>
                  <a:pt x="370640" y="488950"/>
                </a:lnTo>
                <a:lnTo>
                  <a:pt x="373028" y="485140"/>
                </a:lnTo>
                <a:lnTo>
                  <a:pt x="563832" y="485140"/>
                </a:lnTo>
                <a:lnTo>
                  <a:pt x="563604" y="481330"/>
                </a:lnTo>
                <a:close/>
              </a:path>
              <a:path w="931544" h="628650">
                <a:moveTo>
                  <a:pt x="149127" y="480059"/>
                </a:moveTo>
                <a:lnTo>
                  <a:pt x="112487" y="480059"/>
                </a:lnTo>
                <a:lnTo>
                  <a:pt x="109922" y="483870"/>
                </a:lnTo>
                <a:lnTo>
                  <a:pt x="107306" y="490220"/>
                </a:lnTo>
                <a:lnTo>
                  <a:pt x="116996" y="491490"/>
                </a:lnTo>
                <a:lnTo>
                  <a:pt x="121568" y="490220"/>
                </a:lnTo>
                <a:lnTo>
                  <a:pt x="133506" y="486409"/>
                </a:lnTo>
                <a:lnTo>
                  <a:pt x="141164" y="482600"/>
                </a:lnTo>
                <a:lnTo>
                  <a:pt x="149127" y="480059"/>
                </a:lnTo>
                <a:close/>
              </a:path>
              <a:path w="931544" h="628650">
                <a:moveTo>
                  <a:pt x="905745" y="473709"/>
                </a:moveTo>
                <a:lnTo>
                  <a:pt x="64570" y="473709"/>
                </a:lnTo>
                <a:lnTo>
                  <a:pt x="65256" y="474980"/>
                </a:lnTo>
                <a:lnTo>
                  <a:pt x="63643" y="477520"/>
                </a:lnTo>
                <a:lnTo>
                  <a:pt x="60112" y="483870"/>
                </a:lnTo>
                <a:lnTo>
                  <a:pt x="65980" y="486409"/>
                </a:lnTo>
                <a:lnTo>
                  <a:pt x="69396" y="486409"/>
                </a:lnTo>
                <a:lnTo>
                  <a:pt x="78616" y="483870"/>
                </a:lnTo>
                <a:lnTo>
                  <a:pt x="86033" y="481330"/>
                </a:lnTo>
                <a:lnTo>
                  <a:pt x="91939" y="476250"/>
                </a:lnTo>
                <a:lnTo>
                  <a:pt x="907829" y="476250"/>
                </a:lnTo>
                <a:lnTo>
                  <a:pt x="905745" y="473709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2269972" y="2388571"/>
            <a:ext cx="207010" cy="334645"/>
          </a:xfrm>
          <a:custGeom>
            <a:avLst/>
            <a:gdLst/>
            <a:ahLst/>
            <a:cxnLst/>
            <a:rect l="l" t="t" r="r" b="b"/>
            <a:pathLst>
              <a:path w="207010" h="334644">
                <a:moveTo>
                  <a:pt x="94914" y="310730"/>
                </a:moveTo>
                <a:lnTo>
                  <a:pt x="99423" y="317119"/>
                </a:lnTo>
                <a:lnTo>
                  <a:pt x="102788" y="324269"/>
                </a:lnTo>
                <a:lnTo>
                  <a:pt x="106337" y="334499"/>
                </a:lnTo>
                <a:lnTo>
                  <a:pt x="112126" y="334499"/>
                </a:lnTo>
                <a:lnTo>
                  <a:pt x="116568" y="329882"/>
                </a:lnTo>
                <a:lnTo>
                  <a:pt x="115806" y="318122"/>
                </a:lnTo>
                <a:lnTo>
                  <a:pt x="115380" y="313397"/>
                </a:lnTo>
                <a:lnTo>
                  <a:pt x="102547" y="313397"/>
                </a:lnTo>
                <a:lnTo>
                  <a:pt x="99448" y="312902"/>
                </a:lnTo>
                <a:lnTo>
                  <a:pt x="97124" y="311962"/>
                </a:lnTo>
                <a:lnTo>
                  <a:pt x="94914" y="310730"/>
                </a:lnTo>
                <a:close/>
              </a:path>
              <a:path w="207010" h="334644">
                <a:moveTo>
                  <a:pt x="156035" y="301701"/>
                </a:moveTo>
                <a:lnTo>
                  <a:pt x="113672" y="301701"/>
                </a:lnTo>
                <a:lnTo>
                  <a:pt x="119410" y="317119"/>
                </a:lnTo>
                <a:lnTo>
                  <a:pt x="122353" y="324650"/>
                </a:lnTo>
                <a:lnTo>
                  <a:pt x="125305" y="331558"/>
                </a:lnTo>
                <a:lnTo>
                  <a:pt x="126640" y="334499"/>
                </a:lnTo>
                <a:lnTo>
                  <a:pt x="127321" y="334499"/>
                </a:lnTo>
                <a:lnTo>
                  <a:pt x="130741" y="332105"/>
                </a:lnTo>
                <a:lnTo>
                  <a:pt x="134576" y="325793"/>
                </a:lnTo>
                <a:lnTo>
                  <a:pt x="134993" y="321043"/>
                </a:lnTo>
                <a:lnTo>
                  <a:pt x="135021" y="313880"/>
                </a:lnTo>
                <a:lnTo>
                  <a:pt x="157556" y="313880"/>
                </a:lnTo>
                <a:lnTo>
                  <a:pt x="157832" y="310730"/>
                </a:lnTo>
                <a:lnTo>
                  <a:pt x="157803" y="309956"/>
                </a:lnTo>
                <a:lnTo>
                  <a:pt x="156556" y="303474"/>
                </a:lnTo>
                <a:lnTo>
                  <a:pt x="156035" y="301701"/>
                </a:lnTo>
                <a:close/>
              </a:path>
              <a:path w="207010" h="334644">
                <a:moveTo>
                  <a:pt x="195955" y="295706"/>
                </a:moveTo>
                <a:lnTo>
                  <a:pt x="156763" y="295706"/>
                </a:lnTo>
                <a:lnTo>
                  <a:pt x="159976" y="299478"/>
                </a:lnTo>
                <a:lnTo>
                  <a:pt x="196921" y="327393"/>
                </a:lnTo>
                <a:lnTo>
                  <a:pt x="202153" y="328333"/>
                </a:lnTo>
                <a:lnTo>
                  <a:pt x="206065" y="321043"/>
                </a:lnTo>
                <a:lnTo>
                  <a:pt x="204744" y="316344"/>
                </a:lnTo>
                <a:lnTo>
                  <a:pt x="201798" y="307958"/>
                </a:lnTo>
                <a:lnTo>
                  <a:pt x="197776" y="299262"/>
                </a:lnTo>
                <a:lnTo>
                  <a:pt x="195955" y="295706"/>
                </a:lnTo>
                <a:close/>
              </a:path>
              <a:path w="207010" h="334644">
                <a:moveTo>
                  <a:pt x="157556" y="313880"/>
                </a:moveTo>
                <a:lnTo>
                  <a:pt x="135021" y="313880"/>
                </a:lnTo>
                <a:lnTo>
                  <a:pt x="138848" y="316820"/>
                </a:lnTo>
                <a:lnTo>
                  <a:pt x="142654" y="319633"/>
                </a:lnTo>
                <a:lnTo>
                  <a:pt x="148521" y="324650"/>
                </a:lnTo>
                <a:lnTo>
                  <a:pt x="151467" y="324002"/>
                </a:lnTo>
                <a:lnTo>
                  <a:pt x="153550" y="322287"/>
                </a:lnTo>
                <a:lnTo>
                  <a:pt x="157281" y="316820"/>
                </a:lnTo>
                <a:lnTo>
                  <a:pt x="157339" y="316344"/>
                </a:lnTo>
                <a:lnTo>
                  <a:pt x="157556" y="313880"/>
                </a:lnTo>
                <a:close/>
              </a:path>
              <a:path w="207010" h="334644">
                <a:moveTo>
                  <a:pt x="98026" y="293331"/>
                </a:moveTo>
                <a:lnTo>
                  <a:pt x="101175" y="299262"/>
                </a:lnTo>
                <a:lnTo>
                  <a:pt x="103461" y="305689"/>
                </a:lnTo>
                <a:lnTo>
                  <a:pt x="103139" y="311962"/>
                </a:lnTo>
                <a:lnTo>
                  <a:pt x="103054" y="312902"/>
                </a:lnTo>
                <a:lnTo>
                  <a:pt x="102547" y="313397"/>
                </a:lnTo>
                <a:lnTo>
                  <a:pt x="115380" y="313397"/>
                </a:lnTo>
                <a:lnTo>
                  <a:pt x="115069" y="309956"/>
                </a:lnTo>
                <a:lnTo>
                  <a:pt x="113672" y="301701"/>
                </a:lnTo>
                <a:lnTo>
                  <a:pt x="156035" y="301701"/>
                </a:lnTo>
                <a:lnTo>
                  <a:pt x="155005" y="298196"/>
                </a:lnTo>
                <a:lnTo>
                  <a:pt x="108859" y="298196"/>
                </a:lnTo>
                <a:lnTo>
                  <a:pt x="101429" y="296151"/>
                </a:lnTo>
                <a:lnTo>
                  <a:pt x="99664" y="294906"/>
                </a:lnTo>
                <a:lnTo>
                  <a:pt x="98026" y="293331"/>
                </a:lnTo>
                <a:close/>
              </a:path>
              <a:path w="207010" h="334644">
                <a:moveTo>
                  <a:pt x="101239" y="264261"/>
                </a:moveTo>
                <a:lnTo>
                  <a:pt x="105602" y="270751"/>
                </a:lnTo>
                <a:lnTo>
                  <a:pt x="110510" y="278142"/>
                </a:lnTo>
                <a:lnTo>
                  <a:pt x="110827" y="290601"/>
                </a:lnTo>
                <a:lnTo>
                  <a:pt x="108859" y="298196"/>
                </a:lnTo>
                <a:lnTo>
                  <a:pt x="155005" y="298196"/>
                </a:lnTo>
                <a:lnTo>
                  <a:pt x="154274" y="295706"/>
                </a:lnTo>
                <a:lnTo>
                  <a:pt x="195955" y="295706"/>
                </a:lnTo>
                <a:lnTo>
                  <a:pt x="189809" y="283705"/>
                </a:lnTo>
                <a:lnTo>
                  <a:pt x="186215" y="276326"/>
                </a:lnTo>
                <a:lnTo>
                  <a:pt x="184768" y="272948"/>
                </a:lnTo>
                <a:lnTo>
                  <a:pt x="112212" y="272948"/>
                </a:lnTo>
                <a:lnTo>
                  <a:pt x="108732" y="270751"/>
                </a:lnTo>
                <a:lnTo>
                  <a:pt x="104388" y="267296"/>
                </a:lnTo>
                <a:lnTo>
                  <a:pt x="102788" y="265811"/>
                </a:lnTo>
                <a:lnTo>
                  <a:pt x="101239" y="264261"/>
                </a:lnTo>
                <a:close/>
              </a:path>
              <a:path w="207010" h="334644">
                <a:moveTo>
                  <a:pt x="203184" y="261239"/>
                </a:moveTo>
                <a:lnTo>
                  <a:pt x="179852" y="261239"/>
                </a:lnTo>
                <a:lnTo>
                  <a:pt x="186189" y="265214"/>
                </a:lnTo>
                <a:lnTo>
                  <a:pt x="192565" y="269138"/>
                </a:lnTo>
                <a:lnTo>
                  <a:pt x="201061" y="274332"/>
                </a:lnTo>
                <a:lnTo>
                  <a:pt x="203702" y="271094"/>
                </a:lnTo>
                <a:lnTo>
                  <a:pt x="203903" y="269138"/>
                </a:lnTo>
                <a:lnTo>
                  <a:pt x="203184" y="261239"/>
                </a:lnTo>
                <a:close/>
              </a:path>
              <a:path w="207010" h="334644">
                <a:moveTo>
                  <a:pt x="90622" y="215061"/>
                </a:moveTo>
                <a:lnTo>
                  <a:pt x="115714" y="245587"/>
                </a:lnTo>
                <a:lnTo>
                  <a:pt x="119997" y="264261"/>
                </a:lnTo>
                <a:lnTo>
                  <a:pt x="119755" y="266293"/>
                </a:lnTo>
                <a:lnTo>
                  <a:pt x="118689" y="270586"/>
                </a:lnTo>
                <a:lnTo>
                  <a:pt x="112212" y="272948"/>
                </a:lnTo>
                <a:lnTo>
                  <a:pt x="184768" y="272948"/>
                </a:lnTo>
                <a:lnTo>
                  <a:pt x="183001" y="268820"/>
                </a:lnTo>
                <a:lnTo>
                  <a:pt x="179852" y="261239"/>
                </a:lnTo>
                <a:lnTo>
                  <a:pt x="203184" y="261239"/>
                </a:lnTo>
                <a:lnTo>
                  <a:pt x="202786" y="256898"/>
                </a:lnTo>
                <a:lnTo>
                  <a:pt x="198318" y="244109"/>
                </a:lnTo>
                <a:lnTo>
                  <a:pt x="192411" y="231726"/>
                </a:lnTo>
                <a:lnTo>
                  <a:pt x="186977" y="220726"/>
                </a:lnTo>
                <a:lnTo>
                  <a:pt x="186324" y="219290"/>
                </a:lnTo>
                <a:lnTo>
                  <a:pt x="101633" y="219290"/>
                </a:lnTo>
                <a:lnTo>
                  <a:pt x="97353" y="218668"/>
                </a:lnTo>
                <a:lnTo>
                  <a:pt x="93898" y="217081"/>
                </a:lnTo>
                <a:lnTo>
                  <a:pt x="90622" y="215061"/>
                </a:lnTo>
                <a:close/>
              </a:path>
              <a:path w="207010" h="334644">
                <a:moveTo>
                  <a:pt x="77236" y="179158"/>
                </a:moveTo>
                <a:lnTo>
                  <a:pt x="102134" y="217081"/>
                </a:lnTo>
                <a:lnTo>
                  <a:pt x="102204" y="218884"/>
                </a:lnTo>
                <a:lnTo>
                  <a:pt x="101633" y="219290"/>
                </a:lnTo>
                <a:lnTo>
                  <a:pt x="186324" y="219290"/>
                </a:lnTo>
                <a:lnTo>
                  <a:pt x="184392" y="215061"/>
                </a:lnTo>
                <a:lnTo>
                  <a:pt x="181452" y="210058"/>
                </a:lnTo>
                <a:lnTo>
                  <a:pt x="178239" y="205270"/>
                </a:lnTo>
                <a:lnTo>
                  <a:pt x="205446" y="205270"/>
                </a:lnTo>
                <a:lnTo>
                  <a:pt x="190795" y="190520"/>
                </a:lnTo>
                <a:lnTo>
                  <a:pt x="186120" y="184708"/>
                </a:lnTo>
                <a:lnTo>
                  <a:pt x="87523" y="184708"/>
                </a:lnTo>
                <a:lnTo>
                  <a:pt x="84361" y="183235"/>
                </a:lnTo>
                <a:lnTo>
                  <a:pt x="80665" y="181292"/>
                </a:lnTo>
                <a:lnTo>
                  <a:pt x="77236" y="179158"/>
                </a:lnTo>
                <a:close/>
              </a:path>
              <a:path w="207010" h="334644">
                <a:moveTo>
                  <a:pt x="205446" y="205270"/>
                </a:moveTo>
                <a:lnTo>
                  <a:pt x="178239" y="205270"/>
                </a:lnTo>
                <a:lnTo>
                  <a:pt x="184266" y="208532"/>
                </a:lnTo>
                <a:lnTo>
                  <a:pt x="190431" y="211116"/>
                </a:lnTo>
                <a:lnTo>
                  <a:pt x="196663" y="212651"/>
                </a:lnTo>
                <a:lnTo>
                  <a:pt x="202890" y="212763"/>
                </a:lnTo>
                <a:lnTo>
                  <a:pt x="205188" y="212483"/>
                </a:lnTo>
                <a:lnTo>
                  <a:pt x="206857" y="210142"/>
                </a:lnTo>
                <a:lnTo>
                  <a:pt x="206827" y="206569"/>
                </a:lnTo>
                <a:lnTo>
                  <a:pt x="206027" y="205854"/>
                </a:lnTo>
                <a:lnTo>
                  <a:pt x="205446" y="205270"/>
                </a:lnTo>
                <a:close/>
              </a:path>
              <a:path w="207010" h="334644">
                <a:moveTo>
                  <a:pt x="101391" y="0"/>
                </a:moveTo>
                <a:lnTo>
                  <a:pt x="59820" y="28180"/>
                </a:lnTo>
                <a:lnTo>
                  <a:pt x="24445" y="54757"/>
                </a:lnTo>
                <a:lnTo>
                  <a:pt x="12504" y="64084"/>
                </a:lnTo>
                <a:lnTo>
                  <a:pt x="7741" y="67627"/>
                </a:lnTo>
                <a:lnTo>
                  <a:pt x="0" y="74564"/>
                </a:lnTo>
                <a:lnTo>
                  <a:pt x="0" y="78105"/>
                </a:lnTo>
                <a:lnTo>
                  <a:pt x="5062" y="84391"/>
                </a:lnTo>
                <a:lnTo>
                  <a:pt x="8173" y="88734"/>
                </a:lnTo>
                <a:lnTo>
                  <a:pt x="16060" y="96393"/>
                </a:lnTo>
                <a:lnTo>
                  <a:pt x="20543" y="99936"/>
                </a:lnTo>
                <a:lnTo>
                  <a:pt x="31786" y="108180"/>
                </a:lnTo>
                <a:lnTo>
                  <a:pt x="38287" y="113141"/>
                </a:lnTo>
                <a:lnTo>
                  <a:pt x="69408" y="145273"/>
                </a:lnTo>
                <a:lnTo>
                  <a:pt x="80055" y="158445"/>
                </a:lnTo>
                <a:lnTo>
                  <a:pt x="85631" y="163487"/>
                </a:lnTo>
                <a:lnTo>
                  <a:pt x="92082" y="173786"/>
                </a:lnTo>
                <a:lnTo>
                  <a:pt x="94432" y="180213"/>
                </a:lnTo>
                <a:lnTo>
                  <a:pt x="87523" y="184708"/>
                </a:lnTo>
                <a:lnTo>
                  <a:pt x="186120" y="184708"/>
                </a:lnTo>
                <a:lnTo>
                  <a:pt x="177250" y="173682"/>
                </a:lnTo>
                <a:lnTo>
                  <a:pt x="165127" y="155619"/>
                </a:lnTo>
                <a:lnTo>
                  <a:pt x="154160" y="136613"/>
                </a:lnTo>
                <a:lnTo>
                  <a:pt x="144304" y="104145"/>
                </a:lnTo>
                <a:lnTo>
                  <a:pt x="132357" y="70269"/>
                </a:lnTo>
                <a:lnTo>
                  <a:pt x="118120" y="35411"/>
                </a:lnTo>
                <a:lnTo>
                  <a:pt x="101391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586729" y="2094019"/>
            <a:ext cx="847090" cy="490220"/>
          </a:xfrm>
          <a:custGeom>
            <a:avLst/>
            <a:gdLst/>
            <a:ahLst/>
            <a:cxnLst/>
            <a:rect l="l" t="t" r="r" b="b"/>
            <a:pathLst>
              <a:path w="847089" h="490219">
                <a:moveTo>
                  <a:pt x="845429" y="477520"/>
                </a:moveTo>
                <a:lnTo>
                  <a:pt x="821601" y="477520"/>
                </a:lnTo>
                <a:lnTo>
                  <a:pt x="826480" y="485140"/>
                </a:lnTo>
                <a:lnTo>
                  <a:pt x="832973" y="490220"/>
                </a:lnTo>
                <a:lnTo>
                  <a:pt x="839410" y="490220"/>
                </a:lnTo>
                <a:lnTo>
                  <a:pt x="844118" y="483870"/>
                </a:lnTo>
                <a:lnTo>
                  <a:pt x="845429" y="477520"/>
                </a:lnTo>
                <a:close/>
              </a:path>
              <a:path w="847089" h="490219">
                <a:moveTo>
                  <a:pt x="329882" y="463550"/>
                </a:moveTo>
                <a:lnTo>
                  <a:pt x="281127" y="463550"/>
                </a:lnTo>
                <a:lnTo>
                  <a:pt x="280720" y="469900"/>
                </a:lnTo>
                <a:lnTo>
                  <a:pt x="279996" y="474980"/>
                </a:lnTo>
                <a:lnTo>
                  <a:pt x="281800" y="483870"/>
                </a:lnTo>
                <a:lnTo>
                  <a:pt x="285305" y="488950"/>
                </a:lnTo>
                <a:lnTo>
                  <a:pt x="290664" y="487680"/>
                </a:lnTo>
                <a:lnTo>
                  <a:pt x="296348" y="482600"/>
                </a:lnTo>
                <a:lnTo>
                  <a:pt x="301043" y="477520"/>
                </a:lnTo>
                <a:lnTo>
                  <a:pt x="309232" y="464820"/>
                </a:lnTo>
                <a:lnTo>
                  <a:pt x="328926" y="464820"/>
                </a:lnTo>
                <a:lnTo>
                  <a:pt x="329882" y="463550"/>
                </a:lnTo>
                <a:close/>
              </a:path>
              <a:path w="847089" h="490219">
                <a:moveTo>
                  <a:pt x="846918" y="462280"/>
                </a:moveTo>
                <a:lnTo>
                  <a:pt x="794918" y="462280"/>
                </a:lnTo>
                <a:lnTo>
                  <a:pt x="799312" y="468630"/>
                </a:lnTo>
                <a:lnTo>
                  <a:pt x="802398" y="474980"/>
                </a:lnTo>
                <a:lnTo>
                  <a:pt x="811758" y="482600"/>
                </a:lnTo>
                <a:lnTo>
                  <a:pt x="819912" y="487680"/>
                </a:lnTo>
                <a:lnTo>
                  <a:pt x="820280" y="478790"/>
                </a:lnTo>
                <a:lnTo>
                  <a:pt x="821245" y="477520"/>
                </a:lnTo>
                <a:lnTo>
                  <a:pt x="845429" y="477520"/>
                </a:lnTo>
                <a:lnTo>
                  <a:pt x="845953" y="474980"/>
                </a:lnTo>
                <a:lnTo>
                  <a:pt x="846886" y="466090"/>
                </a:lnTo>
                <a:lnTo>
                  <a:pt x="846918" y="462280"/>
                </a:lnTo>
                <a:close/>
              </a:path>
              <a:path w="847089" h="490219">
                <a:moveTo>
                  <a:pt x="496355" y="462280"/>
                </a:moveTo>
                <a:lnTo>
                  <a:pt x="457657" y="462280"/>
                </a:lnTo>
                <a:lnTo>
                  <a:pt x="463768" y="471170"/>
                </a:lnTo>
                <a:lnTo>
                  <a:pt x="470269" y="478790"/>
                </a:lnTo>
                <a:lnTo>
                  <a:pt x="478011" y="485140"/>
                </a:lnTo>
                <a:lnTo>
                  <a:pt x="487476" y="486410"/>
                </a:lnTo>
                <a:lnTo>
                  <a:pt x="494999" y="483870"/>
                </a:lnTo>
                <a:lnTo>
                  <a:pt x="497690" y="476250"/>
                </a:lnTo>
                <a:lnTo>
                  <a:pt x="497338" y="467360"/>
                </a:lnTo>
                <a:lnTo>
                  <a:pt x="496355" y="462280"/>
                </a:lnTo>
                <a:close/>
              </a:path>
              <a:path w="847089" h="490219">
                <a:moveTo>
                  <a:pt x="233339" y="467360"/>
                </a:moveTo>
                <a:lnTo>
                  <a:pt x="211581" y="467360"/>
                </a:lnTo>
                <a:lnTo>
                  <a:pt x="211988" y="471170"/>
                </a:lnTo>
                <a:lnTo>
                  <a:pt x="212788" y="477520"/>
                </a:lnTo>
                <a:lnTo>
                  <a:pt x="219862" y="485140"/>
                </a:lnTo>
                <a:lnTo>
                  <a:pt x="224790" y="481330"/>
                </a:lnTo>
                <a:lnTo>
                  <a:pt x="227736" y="476250"/>
                </a:lnTo>
                <a:lnTo>
                  <a:pt x="231160" y="471170"/>
                </a:lnTo>
                <a:lnTo>
                  <a:pt x="233339" y="467360"/>
                </a:lnTo>
                <a:close/>
              </a:path>
              <a:path w="847089" h="490219">
                <a:moveTo>
                  <a:pt x="364171" y="463550"/>
                </a:moveTo>
                <a:lnTo>
                  <a:pt x="330936" y="463550"/>
                </a:lnTo>
                <a:lnTo>
                  <a:pt x="329844" y="468630"/>
                </a:lnTo>
                <a:lnTo>
                  <a:pt x="328066" y="472440"/>
                </a:lnTo>
                <a:lnTo>
                  <a:pt x="328561" y="483870"/>
                </a:lnTo>
                <a:lnTo>
                  <a:pt x="335686" y="483870"/>
                </a:lnTo>
                <a:lnTo>
                  <a:pt x="340296" y="481330"/>
                </a:lnTo>
                <a:lnTo>
                  <a:pt x="348679" y="477520"/>
                </a:lnTo>
                <a:lnTo>
                  <a:pt x="356173" y="471170"/>
                </a:lnTo>
                <a:lnTo>
                  <a:pt x="363040" y="464820"/>
                </a:lnTo>
                <a:lnTo>
                  <a:pt x="364171" y="463550"/>
                </a:lnTo>
                <a:close/>
              </a:path>
              <a:path w="847089" h="490219">
                <a:moveTo>
                  <a:pt x="400812" y="457200"/>
                </a:moveTo>
                <a:lnTo>
                  <a:pt x="370662" y="457200"/>
                </a:lnTo>
                <a:lnTo>
                  <a:pt x="370357" y="462280"/>
                </a:lnTo>
                <a:lnTo>
                  <a:pt x="369938" y="467360"/>
                </a:lnTo>
                <a:lnTo>
                  <a:pt x="372617" y="474980"/>
                </a:lnTo>
                <a:lnTo>
                  <a:pt x="376085" y="481330"/>
                </a:lnTo>
                <a:lnTo>
                  <a:pt x="387565" y="482600"/>
                </a:lnTo>
                <a:lnTo>
                  <a:pt x="392785" y="476250"/>
                </a:lnTo>
                <a:lnTo>
                  <a:pt x="396659" y="469900"/>
                </a:lnTo>
                <a:lnTo>
                  <a:pt x="398297" y="466090"/>
                </a:lnTo>
                <a:lnTo>
                  <a:pt x="399554" y="462280"/>
                </a:lnTo>
                <a:lnTo>
                  <a:pt x="400049" y="458470"/>
                </a:lnTo>
                <a:lnTo>
                  <a:pt x="400812" y="457200"/>
                </a:lnTo>
                <a:close/>
              </a:path>
              <a:path w="847089" h="490219">
                <a:moveTo>
                  <a:pt x="621563" y="458470"/>
                </a:moveTo>
                <a:lnTo>
                  <a:pt x="594486" y="458470"/>
                </a:lnTo>
                <a:lnTo>
                  <a:pt x="596687" y="463550"/>
                </a:lnTo>
                <a:lnTo>
                  <a:pt x="599887" y="468630"/>
                </a:lnTo>
                <a:lnTo>
                  <a:pt x="603845" y="474980"/>
                </a:lnTo>
                <a:lnTo>
                  <a:pt x="608317" y="480060"/>
                </a:lnTo>
                <a:lnTo>
                  <a:pt x="611962" y="482600"/>
                </a:lnTo>
                <a:lnTo>
                  <a:pt x="615746" y="481330"/>
                </a:lnTo>
                <a:lnTo>
                  <a:pt x="620534" y="471170"/>
                </a:lnTo>
                <a:lnTo>
                  <a:pt x="621652" y="464820"/>
                </a:lnTo>
                <a:lnTo>
                  <a:pt x="620496" y="459740"/>
                </a:lnTo>
                <a:lnTo>
                  <a:pt x="621563" y="458470"/>
                </a:lnTo>
                <a:close/>
              </a:path>
              <a:path w="847089" h="490219">
                <a:moveTo>
                  <a:pt x="663384" y="458470"/>
                </a:moveTo>
                <a:lnTo>
                  <a:pt x="621944" y="458470"/>
                </a:lnTo>
                <a:lnTo>
                  <a:pt x="627265" y="466090"/>
                </a:lnTo>
                <a:lnTo>
                  <a:pt x="634299" y="472440"/>
                </a:lnTo>
                <a:lnTo>
                  <a:pt x="650227" y="480060"/>
                </a:lnTo>
                <a:lnTo>
                  <a:pt x="655281" y="481330"/>
                </a:lnTo>
                <a:lnTo>
                  <a:pt x="662584" y="481330"/>
                </a:lnTo>
                <a:lnTo>
                  <a:pt x="665403" y="469900"/>
                </a:lnTo>
                <a:lnTo>
                  <a:pt x="664260" y="464820"/>
                </a:lnTo>
                <a:lnTo>
                  <a:pt x="662279" y="459740"/>
                </a:lnTo>
                <a:lnTo>
                  <a:pt x="663384" y="458470"/>
                </a:lnTo>
                <a:close/>
              </a:path>
              <a:path w="847089" h="490219">
                <a:moveTo>
                  <a:pt x="556348" y="452120"/>
                </a:moveTo>
                <a:lnTo>
                  <a:pt x="241033" y="452120"/>
                </a:lnTo>
                <a:lnTo>
                  <a:pt x="242315" y="457200"/>
                </a:lnTo>
                <a:lnTo>
                  <a:pt x="243636" y="462280"/>
                </a:lnTo>
                <a:lnTo>
                  <a:pt x="247726" y="471170"/>
                </a:lnTo>
                <a:lnTo>
                  <a:pt x="251142" y="478790"/>
                </a:lnTo>
                <a:lnTo>
                  <a:pt x="256425" y="478790"/>
                </a:lnTo>
                <a:lnTo>
                  <a:pt x="261844" y="477520"/>
                </a:lnTo>
                <a:lnTo>
                  <a:pt x="265691" y="472440"/>
                </a:lnTo>
                <a:lnTo>
                  <a:pt x="268246" y="464820"/>
                </a:lnTo>
                <a:lnTo>
                  <a:pt x="269887" y="458470"/>
                </a:lnTo>
                <a:lnTo>
                  <a:pt x="368693" y="458470"/>
                </a:lnTo>
                <a:lnTo>
                  <a:pt x="369823" y="457200"/>
                </a:lnTo>
                <a:lnTo>
                  <a:pt x="427228" y="457200"/>
                </a:lnTo>
                <a:lnTo>
                  <a:pt x="427634" y="454660"/>
                </a:lnTo>
                <a:lnTo>
                  <a:pt x="521164" y="454660"/>
                </a:lnTo>
                <a:lnTo>
                  <a:pt x="520484" y="453390"/>
                </a:lnTo>
                <a:lnTo>
                  <a:pt x="556682" y="453390"/>
                </a:lnTo>
                <a:lnTo>
                  <a:pt x="556348" y="452120"/>
                </a:lnTo>
                <a:close/>
              </a:path>
              <a:path w="847089" h="490219">
                <a:moveTo>
                  <a:pt x="328926" y="464820"/>
                </a:moveTo>
                <a:lnTo>
                  <a:pt x="310286" y="464820"/>
                </a:lnTo>
                <a:lnTo>
                  <a:pt x="309867" y="471170"/>
                </a:lnTo>
                <a:lnTo>
                  <a:pt x="310730" y="478790"/>
                </a:lnTo>
                <a:lnTo>
                  <a:pt x="322262" y="472440"/>
                </a:lnTo>
                <a:lnTo>
                  <a:pt x="326059" y="468630"/>
                </a:lnTo>
                <a:lnTo>
                  <a:pt x="328926" y="464820"/>
                </a:lnTo>
                <a:close/>
              </a:path>
              <a:path w="847089" h="490219">
                <a:moveTo>
                  <a:pt x="557491" y="450850"/>
                </a:moveTo>
                <a:lnTo>
                  <a:pt x="193192" y="450850"/>
                </a:lnTo>
                <a:lnTo>
                  <a:pt x="193009" y="454660"/>
                </a:lnTo>
                <a:lnTo>
                  <a:pt x="192940" y="458470"/>
                </a:lnTo>
                <a:lnTo>
                  <a:pt x="193154" y="463550"/>
                </a:lnTo>
                <a:lnTo>
                  <a:pt x="199453" y="476250"/>
                </a:lnTo>
                <a:lnTo>
                  <a:pt x="205714" y="472440"/>
                </a:lnTo>
                <a:lnTo>
                  <a:pt x="210883" y="467360"/>
                </a:lnTo>
                <a:lnTo>
                  <a:pt x="233339" y="467360"/>
                </a:lnTo>
                <a:lnTo>
                  <a:pt x="234065" y="466090"/>
                </a:lnTo>
                <a:lnTo>
                  <a:pt x="239179" y="453390"/>
                </a:lnTo>
                <a:lnTo>
                  <a:pt x="239864" y="453390"/>
                </a:lnTo>
                <a:lnTo>
                  <a:pt x="240042" y="452120"/>
                </a:lnTo>
                <a:lnTo>
                  <a:pt x="556348" y="452120"/>
                </a:lnTo>
                <a:lnTo>
                  <a:pt x="557491" y="450850"/>
                </a:lnTo>
                <a:close/>
              </a:path>
              <a:path w="847089" h="490219">
                <a:moveTo>
                  <a:pt x="521164" y="454660"/>
                </a:moveTo>
                <a:lnTo>
                  <a:pt x="428688" y="454660"/>
                </a:lnTo>
                <a:lnTo>
                  <a:pt x="431266" y="462280"/>
                </a:lnTo>
                <a:lnTo>
                  <a:pt x="436143" y="468630"/>
                </a:lnTo>
                <a:lnTo>
                  <a:pt x="444500" y="474980"/>
                </a:lnTo>
                <a:lnTo>
                  <a:pt x="447840" y="476250"/>
                </a:lnTo>
                <a:lnTo>
                  <a:pt x="454926" y="472440"/>
                </a:lnTo>
                <a:lnTo>
                  <a:pt x="456031" y="467360"/>
                </a:lnTo>
                <a:lnTo>
                  <a:pt x="456793" y="462280"/>
                </a:lnTo>
                <a:lnTo>
                  <a:pt x="496355" y="462280"/>
                </a:lnTo>
                <a:lnTo>
                  <a:pt x="495617" y="458470"/>
                </a:lnTo>
                <a:lnTo>
                  <a:pt x="496442" y="457200"/>
                </a:lnTo>
                <a:lnTo>
                  <a:pt x="522526" y="457200"/>
                </a:lnTo>
                <a:lnTo>
                  <a:pt x="521164" y="454660"/>
                </a:lnTo>
                <a:close/>
              </a:path>
              <a:path w="847089" h="490219">
                <a:moveTo>
                  <a:pt x="846567" y="450850"/>
                </a:moveTo>
                <a:lnTo>
                  <a:pt x="729894" y="450850"/>
                </a:lnTo>
                <a:lnTo>
                  <a:pt x="736373" y="459740"/>
                </a:lnTo>
                <a:lnTo>
                  <a:pt x="742997" y="466090"/>
                </a:lnTo>
                <a:lnTo>
                  <a:pt x="750340" y="472440"/>
                </a:lnTo>
                <a:lnTo>
                  <a:pt x="758469" y="476250"/>
                </a:lnTo>
                <a:lnTo>
                  <a:pt x="765346" y="476250"/>
                </a:lnTo>
                <a:lnTo>
                  <a:pt x="768743" y="471170"/>
                </a:lnTo>
                <a:lnTo>
                  <a:pt x="769617" y="463550"/>
                </a:lnTo>
                <a:lnTo>
                  <a:pt x="768921" y="457200"/>
                </a:lnTo>
                <a:lnTo>
                  <a:pt x="768819" y="455930"/>
                </a:lnTo>
                <a:lnTo>
                  <a:pt x="769835" y="454660"/>
                </a:lnTo>
                <a:lnTo>
                  <a:pt x="846871" y="454660"/>
                </a:lnTo>
                <a:lnTo>
                  <a:pt x="846567" y="450850"/>
                </a:lnTo>
                <a:close/>
              </a:path>
              <a:path w="847089" h="490219">
                <a:moveTo>
                  <a:pt x="427228" y="457200"/>
                </a:moveTo>
                <a:lnTo>
                  <a:pt x="400812" y="457200"/>
                </a:lnTo>
                <a:lnTo>
                  <a:pt x="406298" y="462280"/>
                </a:lnTo>
                <a:lnTo>
                  <a:pt x="408711" y="473710"/>
                </a:lnTo>
                <a:lnTo>
                  <a:pt x="425246" y="474980"/>
                </a:lnTo>
                <a:lnTo>
                  <a:pt x="426415" y="462280"/>
                </a:lnTo>
                <a:lnTo>
                  <a:pt x="427228" y="457200"/>
                </a:lnTo>
                <a:close/>
              </a:path>
              <a:path w="847089" h="490219">
                <a:moveTo>
                  <a:pt x="128727" y="457200"/>
                </a:moveTo>
                <a:lnTo>
                  <a:pt x="109715" y="457200"/>
                </a:lnTo>
                <a:lnTo>
                  <a:pt x="107581" y="461010"/>
                </a:lnTo>
                <a:lnTo>
                  <a:pt x="101790" y="469900"/>
                </a:lnTo>
                <a:lnTo>
                  <a:pt x="111163" y="473710"/>
                </a:lnTo>
                <a:lnTo>
                  <a:pt x="115176" y="471170"/>
                </a:lnTo>
                <a:lnTo>
                  <a:pt x="123964" y="462280"/>
                </a:lnTo>
                <a:lnTo>
                  <a:pt x="128727" y="457200"/>
                </a:lnTo>
                <a:close/>
              </a:path>
              <a:path w="847089" h="490219">
                <a:moveTo>
                  <a:pt x="177045" y="453390"/>
                </a:moveTo>
                <a:lnTo>
                  <a:pt x="148031" y="453390"/>
                </a:lnTo>
                <a:lnTo>
                  <a:pt x="148539" y="454660"/>
                </a:lnTo>
                <a:lnTo>
                  <a:pt x="146926" y="458470"/>
                </a:lnTo>
                <a:lnTo>
                  <a:pt x="144233" y="463550"/>
                </a:lnTo>
                <a:lnTo>
                  <a:pt x="147573" y="473710"/>
                </a:lnTo>
                <a:lnTo>
                  <a:pt x="157035" y="469900"/>
                </a:lnTo>
                <a:lnTo>
                  <a:pt x="160654" y="467360"/>
                </a:lnTo>
                <a:lnTo>
                  <a:pt x="167377" y="462280"/>
                </a:lnTo>
                <a:lnTo>
                  <a:pt x="173499" y="457200"/>
                </a:lnTo>
                <a:lnTo>
                  <a:pt x="177045" y="453390"/>
                </a:lnTo>
                <a:close/>
              </a:path>
              <a:path w="847089" h="490219">
                <a:moveTo>
                  <a:pt x="698389" y="458470"/>
                </a:moveTo>
                <a:lnTo>
                  <a:pt x="663384" y="458470"/>
                </a:lnTo>
                <a:lnTo>
                  <a:pt x="669455" y="464820"/>
                </a:lnTo>
                <a:lnTo>
                  <a:pt x="675970" y="471170"/>
                </a:lnTo>
                <a:lnTo>
                  <a:pt x="688365" y="472440"/>
                </a:lnTo>
                <a:lnTo>
                  <a:pt x="693953" y="472440"/>
                </a:lnTo>
                <a:lnTo>
                  <a:pt x="698881" y="464820"/>
                </a:lnTo>
                <a:lnTo>
                  <a:pt x="698804" y="461010"/>
                </a:lnTo>
                <a:lnTo>
                  <a:pt x="698389" y="458470"/>
                </a:lnTo>
                <a:close/>
              </a:path>
              <a:path w="847089" h="490219">
                <a:moveTo>
                  <a:pt x="522526" y="457200"/>
                </a:moveTo>
                <a:lnTo>
                  <a:pt x="496442" y="457200"/>
                </a:lnTo>
                <a:lnTo>
                  <a:pt x="500799" y="461010"/>
                </a:lnTo>
                <a:lnTo>
                  <a:pt x="508342" y="466090"/>
                </a:lnTo>
                <a:lnTo>
                  <a:pt x="515289" y="468630"/>
                </a:lnTo>
                <a:lnTo>
                  <a:pt x="515556" y="468630"/>
                </a:lnTo>
                <a:lnTo>
                  <a:pt x="524065" y="471170"/>
                </a:lnTo>
                <a:lnTo>
                  <a:pt x="523887" y="459740"/>
                </a:lnTo>
                <a:lnTo>
                  <a:pt x="522526" y="457200"/>
                </a:lnTo>
                <a:close/>
              </a:path>
              <a:path w="847089" h="490219">
                <a:moveTo>
                  <a:pt x="556682" y="453390"/>
                </a:moveTo>
                <a:lnTo>
                  <a:pt x="521995" y="453390"/>
                </a:lnTo>
                <a:lnTo>
                  <a:pt x="527460" y="457200"/>
                </a:lnTo>
                <a:lnTo>
                  <a:pt x="532636" y="461010"/>
                </a:lnTo>
                <a:lnTo>
                  <a:pt x="538009" y="466090"/>
                </a:lnTo>
                <a:lnTo>
                  <a:pt x="544068" y="468630"/>
                </a:lnTo>
                <a:lnTo>
                  <a:pt x="547992" y="468630"/>
                </a:lnTo>
                <a:lnTo>
                  <a:pt x="554799" y="471170"/>
                </a:lnTo>
                <a:lnTo>
                  <a:pt x="558685" y="461010"/>
                </a:lnTo>
                <a:lnTo>
                  <a:pt x="556682" y="453390"/>
                </a:lnTo>
                <a:close/>
              </a:path>
              <a:path w="847089" h="490219">
                <a:moveTo>
                  <a:pt x="846871" y="454660"/>
                </a:moveTo>
                <a:lnTo>
                  <a:pt x="769835" y="454660"/>
                </a:lnTo>
                <a:lnTo>
                  <a:pt x="773163" y="461010"/>
                </a:lnTo>
                <a:lnTo>
                  <a:pt x="777824" y="464820"/>
                </a:lnTo>
                <a:lnTo>
                  <a:pt x="784529" y="468630"/>
                </a:lnTo>
                <a:lnTo>
                  <a:pt x="787158" y="471170"/>
                </a:lnTo>
                <a:lnTo>
                  <a:pt x="793877" y="471170"/>
                </a:lnTo>
                <a:lnTo>
                  <a:pt x="793991" y="468630"/>
                </a:lnTo>
                <a:lnTo>
                  <a:pt x="793927" y="462280"/>
                </a:lnTo>
                <a:lnTo>
                  <a:pt x="846918" y="462280"/>
                </a:lnTo>
                <a:lnTo>
                  <a:pt x="846871" y="454660"/>
                </a:lnTo>
                <a:close/>
              </a:path>
              <a:path w="847089" h="490219">
                <a:moveTo>
                  <a:pt x="93660" y="453390"/>
                </a:moveTo>
                <a:lnTo>
                  <a:pt x="65290" y="453390"/>
                </a:lnTo>
                <a:lnTo>
                  <a:pt x="62623" y="458470"/>
                </a:lnTo>
                <a:lnTo>
                  <a:pt x="58064" y="466090"/>
                </a:lnTo>
                <a:lnTo>
                  <a:pt x="68452" y="469900"/>
                </a:lnTo>
                <a:lnTo>
                  <a:pt x="73215" y="468630"/>
                </a:lnTo>
                <a:lnTo>
                  <a:pt x="77139" y="466090"/>
                </a:lnTo>
                <a:lnTo>
                  <a:pt x="82471" y="462280"/>
                </a:lnTo>
                <a:lnTo>
                  <a:pt x="87512" y="458470"/>
                </a:lnTo>
                <a:lnTo>
                  <a:pt x="92377" y="454660"/>
                </a:lnTo>
                <a:lnTo>
                  <a:pt x="93660" y="453390"/>
                </a:lnTo>
                <a:close/>
              </a:path>
              <a:path w="847089" h="490219">
                <a:moveTo>
                  <a:pt x="729894" y="450850"/>
                </a:moveTo>
                <a:lnTo>
                  <a:pt x="557491" y="450850"/>
                </a:lnTo>
                <a:lnTo>
                  <a:pt x="557860" y="452120"/>
                </a:lnTo>
                <a:lnTo>
                  <a:pt x="565750" y="461010"/>
                </a:lnTo>
                <a:lnTo>
                  <a:pt x="577386" y="468630"/>
                </a:lnTo>
                <a:lnTo>
                  <a:pt x="588060" y="469900"/>
                </a:lnTo>
                <a:lnTo>
                  <a:pt x="593064" y="459740"/>
                </a:lnTo>
                <a:lnTo>
                  <a:pt x="593090" y="458470"/>
                </a:lnTo>
                <a:lnTo>
                  <a:pt x="698389" y="458470"/>
                </a:lnTo>
                <a:lnTo>
                  <a:pt x="698182" y="457200"/>
                </a:lnTo>
                <a:lnTo>
                  <a:pt x="699135" y="455930"/>
                </a:lnTo>
                <a:lnTo>
                  <a:pt x="729519" y="455930"/>
                </a:lnTo>
                <a:lnTo>
                  <a:pt x="728980" y="452120"/>
                </a:lnTo>
                <a:lnTo>
                  <a:pt x="729894" y="450850"/>
                </a:lnTo>
                <a:close/>
              </a:path>
              <a:path w="847089" h="490219">
                <a:moveTo>
                  <a:pt x="729519" y="455930"/>
                </a:moveTo>
                <a:lnTo>
                  <a:pt x="699604" y="455930"/>
                </a:lnTo>
                <a:lnTo>
                  <a:pt x="703199" y="459740"/>
                </a:lnTo>
                <a:lnTo>
                  <a:pt x="709344" y="463550"/>
                </a:lnTo>
                <a:lnTo>
                  <a:pt x="716562" y="467360"/>
                </a:lnTo>
                <a:lnTo>
                  <a:pt x="723379" y="469900"/>
                </a:lnTo>
                <a:lnTo>
                  <a:pt x="729310" y="466090"/>
                </a:lnTo>
                <a:lnTo>
                  <a:pt x="730059" y="459740"/>
                </a:lnTo>
                <a:lnTo>
                  <a:pt x="729519" y="455930"/>
                </a:lnTo>
                <a:close/>
              </a:path>
              <a:path w="847089" h="490219">
                <a:moveTo>
                  <a:pt x="368693" y="458470"/>
                </a:moveTo>
                <a:lnTo>
                  <a:pt x="271183" y="458470"/>
                </a:lnTo>
                <a:lnTo>
                  <a:pt x="272191" y="462280"/>
                </a:lnTo>
                <a:lnTo>
                  <a:pt x="274031" y="467360"/>
                </a:lnTo>
                <a:lnTo>
                  <a:pt x="276580" y="468630"/>
                </a:lnTo>
                <a:lnTo>
                  <a:pt x="279717" y="464820"/>
                </a:lnTo>
                <a:lnTo>
                  <a:pt x="279920" y="464820"/>
                </a:lnTo>
                <a:lnTo>
                  <a:pt x="281127" y="463550"/>
                </a:lnTo>
                <a:lnTo>
                  <a:pt x="364171" y="463550"/>
                </a:lnTo>
                <a:lnTo>
                  <a:pt x="368693" y="458470"/>
                </a:lnTo>
                <a:close/>
              </a:path>
              <a:path w="847089" h="490219">
                <a:moveTo>
                  <a:pt x="133476" y="449580"/>
                </a:moveTo>
                <a:lnTo>
                  <a:pt x="98526" y="449580"/>
                </a:lnTo>
                <a:lnTo>
                  <a:pt x="98221" y="450850"/>
                </a:lnTo>
                <a:lnTo>
                  <a:pt x="97358" y="453390"/>
                </a:lnTo>
                <a:lnTo>
                  <a:pt x="90893" y="462280"/>
                </a:lnTo>
                <a:lnTo>
                  <a:pt x="98463" y="466090"/>
                </a:lnTo>
                <a:lnTo>
                  <a:pt x="105143" y="459740"/>
                </a:lnTo>
                <a:lnTo>
                  <a:pt x="108724" y="457200"/>
                </a:lnTo>
                <a:lnTo>
                  <a:pt x="128727" y="457200"/>
                </a:lnTo>
                <a:lnTo>
                  <a:pt x="133476" y="449580"/>
                </a:lnTo>
                <a:close/>
              </a:path>
              <a:path w="847089" h="490219">
                <a:moveTo>
                  <a:pt x="422643" y="0"/>
                </a:moveTo>
                <a:lnTo>
                  <a:pt x="364505" y="19050"/>
                </a:lnTo>
                <a:lnTo>
                  <a:pt x="311692" y="40640"/>
                </a:lnTo>
                <a:lnTo>
                  <a:pt x="263951" y="67310"/>
                </a:lnTo>
                <a:lnTo>
                  <a:pt x="221024" y="97790"/>
                </a:lnTo>
                <a:lnTo>
                  <a:pt x="182657" y="130810"/>
                </a:lnTo>
                <a:lnTo>
                  <a:pt x="148594" y="165100"/>
                </a:lnTo>
                <a:lnTo>
                  <a:pt x="118579" y="201930"/>
                </a:lnTo>
                <a:lnTo>
                  <a:pt x="92358" y="240030"/>
                </a:lnTo>
                <a:lnTo>
                  <a:pt x="69673" y="278130"/>
                </a:lnTo>
                <a:lnTo>
                  <a:pt x="50271" y="316230"/>
                </a:lnTo>
                <a:lnTo>
                  <a:pt x="33894" y="354330"/>
                </a:lnTo>
                <a:lnTo>
                  <a:pt x="20289" y="391160"/>
                </a:lnTo>
                <a:lnTo>
                  <a:pt x="368" y="461010"/>
                </a:lnTo>
                <a:lnTo>
                  <a:pt x="0" y="461010"/>
                </a:lnTo>
                <a:lnTo>
                  <a:pt x="2578" y="464820"/>
                </a:lnTo>
                <a:lnTo>
                  <a:pt x="10045" y="464820"/>
                </a:lnTo>
                <a:lnTo>
                  <a:pt x="15227" y="462280"/>
                </a:lnTo>
                <a:lnTo>
                  <a:pt x="22212" y="461010"/>
                </a:lnTo>
                <a:lnTo>
                  <a:pt x="31394" y="457200"/>
                </a:lnTo>
                <a:lnTo>
                  <a:pt x="37071" y="450850"/>
                </a:lnTo>
                <a:lnTo>
                  <a:pt x="96227" y="450850"/>
                </a:lnTo>
                <a:lnTo>
                  <a:pt x="97510" y="449580"/>
                </a:lnTo>
                <a:lnTo>
                  <a:pt x="180930" y="449580"/>
                </a:lnTo>
                <a:lnTo>
                  <a:pt x="185496" y="445770"/>
                </a:lnTo>
                <a:lnTo>
                  <a:pt x="185851" y="444500"/>
                </a:lnTo>
                <a:lnTo>
                  <a:pt x="844734" y="444500"/>
                </a:lnTo>
                <a:lnTo>
                  <a:pt x="843203" y="441960"/>
                </a:lnTo>
                <a:lnTo>
                  <a:pt x="840244" y="436880"/>
                </a:lnTo>
                <a:lnTo>
                  <a:pt x="837399" y="431800"/>
                </a:lnTo>
                <a:lnTo>
                  <a:pt x="826498" y="396240"/>
                </a:lnTo>
                <a:lnTo>
                  <a:pt x="813062" y="359410"/>
                </a:lnTo>
                <a:lnTo>
                  <a:pt x="796828" y="320040"/>
                </a:lnTo>
                <a:lnTo>
                  <a:pt x="777532" y="281940"/>
                </a:lnTo>
                <a:lnTo>
                  <a:pt x="754911" y="242570"/>
                </a:lnTo>
                <a:lnTo>
                  <a:pt x="728702" y="204470"/>
                </a:lnTo>
                <a:lnTo>
                  <a:pt x="698641" y="167640"/>
                </a:lnTo>
                <a:lnTo>
                  <a:pt x="664465" y="132080"/>
                </a:lnTo>
                <a:lnTo>
                  <a:pt x="625911" y="99060"/>
                </a:lnTo>
                <a:lnTo>
                  <a:pt x="582715" y="68580"/>
                </a:lnTo>
                <a:lnTo>
                  <a:pt x="534614" y="41910"/>
                </a:lnTo>
                <a:lnTo>
                  <a:pt x="481344" y="19050"/>
                </a:lnTo>
                <a:lnTo>
                  <a:pt x="422643" y="0"/>
                </a:lnTo>
                <a:close/>
              </a:path>
              <a:path w="847089" h="490219">
                <a:moveTo>
                  <a:pt x="96227" y="450850"/>
                </a:moveTo>
                <a:lnTo>
                  <a:pt x="38341" y="450850"/>
                </a:lnTo>
                <a:lnTo>
                  <a:pt x="36309" y="454660"/>
                </a:lnTo>
                <a:lnTo>
                  <a:pt x="32359" y="461010"/>
                </a:lnTo>
                <a:lnTo>
                  <a:pt x="39065" y="463550"/>
                </a:lnTo>
                <a:lnTo>
                  <a:pt x="42875" y="462280"/>
                </a:lnTo>
                <a:lnTo>
                  <a:pt x="52031" y="459740"/>
                </a:lnTo>
                <a:lnTo>
                  <a:pt x="58178" y="457200"/>
                </a:lnTo>
                <a:lnTo>
                  <a:pt x="64554" y="453390"/>
                </a:lnTo>
                <a:lnTo>
                  <a:pt x="93660" y="453390"/>
                </a:lnTo>
                <a:lnTo>
                  <a:pt x="96227" y="450850"/>
                </a:lnTo>
                <a:close/>
              </a:path>
              <a:path w="847089" h="490219">
                <a:moveTo>
                  <a:pt x="180930" y="449580"/>
                </a:moveTo>
                <a:lnTo>
                  <a:pt x="134708" y="449580"/>
                </a:lnTo>
                <a:lnTo>
                  <a:pt x="132816" y="454660"/>
                </a:lnTo>
                <a:lnTo>
                  <a:pt x="132638" y="459740"/>
                </a:lnTo>
                <a:lnTo>
                  <a:pt x="141325" y="457200"/>
                </a:lnTo>
                <a:lnTo>
                  <a:pt x="144500" y="455930"/>
                </a:lnTo>
                <a:lnTo>
                  <a:pt x="148031" y="453390"/>
                </a:lnTo>
                <a:lnTo>
                  <a:pt x="177045" y="453390"/>
                </a:lnTo>
                <a:lnTo>
                  <a:pt x="179409" y="450850"/>
                </a:lnTo>
                <a:lnTo>
                  <a:pt x="180930" y="449580"/>
                </a:lnTo>
                <a:close/>
              </a:path>
              <a:path w="847089" h="490219">
                <a:moveTo>
                  <a:pt x="844734" y="444500"/>
                </a:moveTo>
                <a:lnTo>
                  <a:pt x="186816" y="444500"/>
                </a:lnTo>
                <a:lnTo>
                  <a:pt x="185851" y="448310"/>
                </a:lnTo>
                <a:lnTo>
                  <a:pt x="184137" y="452120"/>
                </a:lnTo>
                <a:lnTo>
                  <a:pt x="184873" y="453390"/>
                </a:lnTo>
                <a:lnTo>
                  <a:pt x="185788" y="457200"/>
                </a:lnTo>
                <a:lnTo>
                  <a:pt x="191198" y="452120"/>
                </a:lnTo>
                <a:lnTo>
                  <a:pt x="192354" y="450850"/>
                </a:lnTo>
                <a:lnTo>
                  <a:pt x="846567" y="450850"/>
                </a:lnTo>
                <a:lnTo>
                  <a:pt x="846264" y="447040"/>
                </a:lnTo>
                <a:lnTo>
                  <a:pt x="844734" y="444500"/>
                </a:lnTo>
                <a:close/>
              </a:path>
            </a:pathLst>
          </a:custGeom>
          <a:solidFill>
            <a:srgbClr val="5D4E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606453" y="2589005"/>
            <a:ext cx="218173" cy="7698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868324" y="2613324"/>
            <a:ext cx="16510" cy="28575"/>
          </a:xfrm>
          <a:custGeom>
            <a:avLst/>
            <a:gdLst/>
            <a:ahLst/>
            <a:cxnLst/>
            <a:rect l="l" t="t" r="r" b="b"/>
            <a:pathLst>
              <a:path w="16510" h="28575">
                <a:moveTo>
                  <a:pt x="12014" y="0"/>
                </a:moveTo>
                <a:lnTo>
                  <a:pt x="10960" y="977"/>
                </a:lnTo>
                <a:lnTo>
                  <a:pt x="9283" y="4724"/>
                </a:lnTo>
                <a:lnTo>
                  <a:pt x="6007" y="6781"/>
                </a:lnTo>
                <a:lnTo>
                  <a:pt x="2362" y="13627"/>
                </a:lnTo>
                <a:lnTo>
                  <a:pt x="0" y="17678"/>
                </a:lnTo>
                <a:lnTo>
                  <a:pt x="1574" y="28384"/>
                </a:lnTo>
                <a:lnTo>
                  <a:pt x="8343" y="26314"/>
                </a:lnTo>
                <a:lnTo>
                  <a:pt x="15798" y="17551"/>
                </a:lnTo>
                <a:lnTo>
                  <a:pt x="16370" y="7492"/>
                </a:lnTo>
                <a:lnTo>
                  <a:pt x="12014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848824" y="2639179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4" h="22225">
                <a:moveTo>
                  <a:pt x="11277" y="0"/>
                </a:moveTo>
                <a:lnTo>
                  <a:pt x="9982" y="457"/>
                </a:lnTo>
                <a:lnTo>
                  <a:pt x="7886" y="3911"/>
                </a:lnTo>
                <a:lnTo>
                  <a:pt x="6197" y="6845"/>
                </a:lnTo>
                <a:lnTo>
                  <a:pt x="2374" y="12128"/>
                </a:lnTo>
                <a:lnTo>
                  <a:pt x="0" y="15036"/>
                </a:lnTo>
                <a:lnTo>
                  <a:pt x="1409" y="20739"/>
                </a:lnTo>
                <a:lnTo>
                  <a:pt x="3327" y="21653"/>
                </a:lnTo>
                <a:lnTo>
                  <a:pt x="6832" y="19621"/>
                </a:lnTo>
                <a:lnTo>
                  <a:pt x="7937" y="18554"/>
                </a:lnTo>
                <a:lnTo>
                  <a:pt x="8889" y="16789"/>
                </a:lnTo>
                <a:lnTo>
                  <a:pt x="9575" y="15570"/>
                </a:lnTo>
                <a:lnTo>
                  <a:pt x="9700" y="14922"/>
                </a:lnTo>
                <a:lnTo>
                  <a:pt x="9753" y="13042"/>
                </a:lnTo>
                <a:lnTo>
                  <a:pt x="10157" y="13042"/>
                </a:lnTo>
                <a:lnTo>
                  <a:pt x="10236" y="12623"/>
                </a:lnTo>
                <a:lnTo>
                  <a:pt x="11468" y="8826"/>
                </a:lnTo>
                <a:lnTo>
                  <a:pt x="10718" y="4724"/>
                </a:lnTo>
                <a:lnTo>
                  <a:pt x="11277" y="0"/>
                </a:lnTo>
                <a:close/>
              </a:path>
              <a:path w="12064" h="22225">
                <a:moveTo>
                  <a:pt x="10157" y="13042"/>
                </a:moveTo>
                <a:lnTo>
                  <a:pt x="9753" y="13042"/>
                </a:lnTo>
                <a:lnTo>
                  <a:pt x="9804" y="14922"/>
                </a:lnTo>
                <a:lnTo>
                  <a:pt x="10157" y="13042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910769" y="2612621"/>
            <a:ext cx="13970" cy="26034"/>
          </a:xfrm>
          <a:custGeom>
            <a:avLst/>
            <a:gdLst/>
            <a:ahLst/>
            <a:cxnLst/>
            <a:rect l="l" t="t" r="r" b="b"/>
            <a:pathLst>
              <a:path w="13969" h="26035">
                <a:moveTo>
                  <a:pt x="12293" y="0"/>
                </a:moveTo>
                <a:lnTo>
                  <a:pt x="10591" y="1041"/>
                </a:lnTo>
                <a:lnTo>
                  <a:pt x="9766" y="3924"/>
                </a:lnTo>
                <a:lnTo>
                  <a:pt x="8699" y="4571"/>
                </a:lnTo>
                <a:lnTo>
                  <a:pt x="7353" y="6083"/>
                </a:lnTo>
                <a:lnTo>
                  <a:pt x="5981" y="7581"/>
                </a:lnTo>
                <a:lnTo>
                  <a:pt x="2222" y="14922"/>
                </a:lnTo>
                <a:lnTo>
                  <a:pt x="0" y="19596"/>
                </a:lnTo>
                <a:lnTo>
                  <a:pt x="3289" y="25412"/>
                </a:lnTo>
                <a:lnTo>
                  <a:pt x="5245" y="25158"/>
                </a:lnTo>
                <a:lnTo>
                  <a:pt x="13423" y="18541"/>
                </a:lnTo>
                <a:lnTo>
                  <a:pt x="12928" y="9537"/>
                </a:lnTo>
                <a:lnTo>
                  <a:pt x="1229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897762" y="2642401"/>
            <a:ext cx="8255" cy="15875"/>
          </a:xfrm>
          <a:custGeom>
            <a:avLst/>
            <a:gdLst/>
            <a:ahLst/>
            <a:cxnLst/>
            <a:rect l="l" t="t" r="r" b="b"/>
            <a:pathLst>
              <a:path w="8255" h="15875">
                <a:moveTo>
                  <a:pt x="7670" y="0"/>
                </a:moveTo>
                <a:lnTo>
                  <a:pt x="5803" y="469"/>
                </a:lnTo>
                <a:lnTo>
                  <a:pt x="4343" y="3454"/>
                </a:lnTo>
                <a:lnTo>
                  <a:pt x="2895" y="5346"/>
                </a:lnTo>
                <a:lnTo>
                  <a:pt x="1308" y="9639"/>
                </a:lnTo>
                <a:lnTo>
                  <a:pt x="0" y="12026"/>
                </a:lnTo>
                <a:lnTo>
                  <a:pt x="520" y="15163"/>
                </a:lnTo>
                <a:lnTo>
                  <a:pt x="1396" y="15379"/>
                </a:lnTo>
                <a:lnTo>
                  <a:pt x="4241" y="13982"/>
                </a:lnTo>
                <a:lnTo>
                  <a:pt x="5067" y="11810"/>
                </a:lnTo>
                <a:lnTo>
                  <a:pt x="5880" y="8191"/>
                </a:lnTo>
                <a:lnTo>
                  <a:pt x="5867" y="6857"/>
                </a:lnTo>
                <a:lnTo>
                  <a:pt x="6603" y="4178"/>
                </a:lnTo>
                <a:lnTo>
                  <a:pt x="7073" y="2844"/>
                </a:lnTo>
                <a:lnTo>
                  <a:pt x="7670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960187" y="2608408"/>
            <a:ext cx="15240" cy="26670"/>
          </a:xfrm>
          <a:custGeom>
            <a:avLst/>
            <a:gdLst/>
            <a:ahLst/>
            <a:cxnLst/>
            <a:rect l="l" t="t" r="r" b="b"/>
            <a:pathLst>
              <a:path w="15239" h="26669">
                <a:moveTo>
                  <a:pt x="11899" y="0"/>
                </a:moveTo>
                <a:lnTo>
                  <a:pt x="10579" y="1612"/>
                </a:lnTo>
                <a:lnTo>
                  <a:pt x="10731" y="2717"/>
                </a:lnTo>
                <a:lnTo>
                  <a:pt x="7734" y="5372"/>
                </a:lnTo>
                <a:lnTo>
                  <a:pt x="6019" y="7327"/>
                </a:lnTo>
                <a:lnTo>
                  <a:pt x="5029" y="9283"/>
                </a:lnTo>
                <a:lnTo>
                  <a:pt x="1689" y="14719"/>
                </a:lnTo>
                <a:lnTo>
                  <a:pt x="0" y="18897"/>
                </a:lnTo>
                <a:lnTo>
                  <a:pt x="1282" y="25488"/>
                </a:lnTo>
                <a:lnTo>
                  <a:pt x="3365" y="26276"/>
                </a:lnTo>
                <a:lnTo>
                  <a:pt x="10604" y="22212"/>
                </a:lnTo>
                <a:lnTo>
                  <a:pt x="13462" y="17145"/>
                </a:lnTo>
                <a:lnTo>
                  <a:pt x="14998" y="7632"/>
                </a:lnTo>
                <a:lnTo>
                  <a:pt x="14643" y="3429"/>
                </a:lnTo>
                <a:lnTo>
                  <a:pt x="11899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931573" y="2637362"/>
            <a:ext cx="12065" cy="23495"/>
          </a:xfrm>
          <a:custGeom>
            <a:avLst/>
            <a:gdLst/>
            <a:ahLst/>
            <a:cxnLst/>
            <a:rect l="l" t="t" r="r" b="b"/>
            <a:pathLst>
              <a:path w="12064" h="23494">
                <a:moveTo>
                  <a:pt x="11823" y="0"/>
                </a:moveTo>
                <a:lnTo>
                  <a:pt x="10490" y="571"/>
                </a:lnTo>
                <a:lnTo>
                  <a:pt x="8026" y="4089"/>
                </a:lnTo>
                <a:lnTo>
                  <a:pt x="5207" y="6159"/>
                </a:lnTo>
                <a:lnTo>
                  <a:pt x="1638" y="12928"/>
                </a:lnTo>
                <a:lnTo>
                  <a:pt x="0" y="16205"/>
                </a:lnTo>
                <a:lnTo>
                  <a:pt x="2374" y="23482"/>
                </a:lnTo>
                <a:lnTo>
                  <a:pt x="7061" y="21501"/>
                </a:lnTo>
                <a:lnTo>
                  <a:pt x="10668" y="16535"/>
                </a:lnTo>
                <a:lnTo>
                  <a:pt x="11163" y="13881"/>
                </a:lnTo>
                <a:lnTo>
                  <a:pt x="12014" y="7111"/>
                </a:lnTo>
                <a:lnTo>
                  <a:pt x="11226" y="4127"/>
                </a:lnTo>
                <a:lnTo>
                  <a:pt x="1182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003383" y="2607209"/>
            <a:ext cx="10160" cy="19685"/>
          </a:xfrm>
          <a:custGeom>
            <a:avLst/>
            <a:gdLst/>
            <a:ahLst/>
            <a:cxnLst/>
            <a:rect l="l" t="t" r="r" b="b"/>
            <a:pathLst>
              <a:path w="10160" h="19685">
                <a:moveTo>
                  <a:pt x="8483" y="0"/>
                </a:moveTo>
                <a:lnTo>
                  <a:pt x="4686" y="5321"/>
                </a:lnTo>
                <a:lnTo>
                  <a:pt x="0" y="9918"/>
                </a:lnTo>
                <a:lnTo>
                  <a:pt x="2095" y="19303"/>
                </a:lnTo>
                <a:lnTo>
                  <a:pt x="5372" y="17792"/>
                </a:lnTo>
                <a:lnTo>
                  <a:pt x="8902" y="11544"/>
                </a:lnTo>
                <a:lnTo>
                  <a:pt x="9461" y="6222"/>
                </a:lnTo>
                <a:lnTo>
                  <a:pt x="9575" y="101"/>
                </a:lnTo>
                <a:lnTo>
                  <a:pt x="848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986729" y="2639720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4" h="12064">
                <a:moveTo>
                  <a:pt x="4038" y="0"/>
                </a:moveTo>
                <a:lnTo>
                  <a:pt x="1485" y="1600"/>
                </a:lnTo>
                <a:lnTo>
                  <a:pt x="1181" y="5308"/>
                </a:lnTo>
                <a:lnTo>
                  <a:pt x="0" y="7835"/>
                </a:lnTo>
                <a:lnTo>
                  <a:pt x="698" y="11684"/>
                </a:lnTo>
                <a:lnTo>
                  <a:pt x="2209" y="10858"/>
                </a:lnTo>
                <a:lnTo>
                  <a:pt x="4152" y="7696"/>
                </a:lnTo>
                <a:lnTo>
                  <a:pt x="4292" y="4699"/>
                </a:lnTo>
                <a:lnTo>
                  <a:pt x="4038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035991" y="2611757"/>
            <a:ext cx="6985" cy="21590"/>
          </a:xfrm>
          <a:custGeom>
            <a:avLst/>
            <a:gdLst/>
            <a:ahLst/>
            <a:cxnLst/>
            <a:rect l="l" t="t" r="r" b="b"/>
            <a:pathLst>
              <a:path w="6985" h="21589">
                <a:moveTo>
                  <a:pt x="2908" y="0"/>
                </a:moveTo>
                <a:lnTo>
                  <a:pt x="1752" y="1257"/>
                </a:lnTo>
                <a:lnTo>
                  <a:pt x="2514" y="4724"/>
                </a:lnTo>
                <a:lnTo>
                  <a:pt x="1257" y="7759"/>
                </a:lnTo>
                <a:lnTo>
                  <a:pt x="241" y="13373"/>
                </a:lnTo>
                <a:lnTo>
                  <a:pt x="0" y="16459"/>
                </a:lnTo>
                <a:lnTo>
                  <a:pt x="2260" y="21399"/>
                </a:lnTo>
                <a:lnTo>
                  <a:pt x="4965" y="19126"/>
                </a:lnTo>
                <a:lnTo>
                  <a:pt x="6642" y="14274"/>
                </a:lnTo>
                <a:lnTo>
                  <a:pt x="6413" y="10972"/>
                </a:lnTo>
                <a:lnTo>
                  <a:pt x="5194" y="5079"/>
                </a:lnTo>
                <a:lnTo>
                  <a:pt x="5105" y="2628"/>
                </a:lnTo>
                <a:lnTo>
                  <a:pt x="2908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560309" y="2068445"/>
            <a:ext cx="894080" cy="500380"/>
          </a:xfrm>
          <a:custGeom>
            <a:avLst/>
            <a:gdLst/>
            <a:ahLst/>
            <a:cxnLst/>
            <a:rect l="l" t="t" r="r" b="b"/>
            <a:pathLst>
              <a:path w="894080" h="500380">
                <a:moveTo>
                  <a:pt x="860246" y="488950"/>
                </a:moveTo>
                <a:lnTo>
                  <a:pt x="846429" y="488950"/>
                </a:lnTo>
                <a:lnTo>
                  <a:pt x="847966" y="491490"/>
                </a:lnTo>
                <a:lnTo>
                  <a:pt x="849642" y="495300"/>
                </a:lnTo>
                <a:lnTo>
                  <a:pt x="854036" y="500380"/>
                </a:lnTo>
                <a:lnTo>
                  <a:pt x="858138" y="496570"/>
                </a:lnTo>
                <a:lnTo>
                  <a:pt x="859028" y="494030"/>
                </a:lnTo>
                <a:lnTo>
                  <a:pt x="860246" y="488950"/>
                </a:lnTo>
                <a:close/>
              </a:path>
              <a:path w="894080" h="500380">
                <a:moveTo>
                  <a:pt x="336578" y="473710"/>
                </a:moveTo>
                <a:lnTo>
                  <a:pt x="315874" y="473710"/>
                </a:lnTo>
                <a:lnTo>
                  <a:pt x="316585" y="477520"/>
                </a:lnTo>
                <a:lnTo>
                  <a:pt x="317119" y="482600"/>
                </a:lnTo>
                <a:lnTo>
                  <a:pt x="315461" y="484852"/>
                </a:lnTo>
                <a:lnTo>
                  <a:pt x="315429" y="486410"/>
                </a:lnTo>
                <a:lnTo>
                  <a:pt x="313939" y="486919"/>
                </a:lnTo>
                <a:lnTo>
                  <a:pt x="312445" y="488950"/>
                </a:lnTo>
                <a:lnTo>
                  <a:pt x="315823" y="496570"/>
                </a:lnTo>
                <a:lnTo>
                  <a:pt x="322135" y="491490"/>
                </a:lnTo>
                <a:lnTo>
                  <a:pt x="328984" y="485140"/>
                </a:lnTo>
                <a:lnTo>
                  <a:pt x="335006" y="476250"/>
                </a:lnTo>
                <a:lnTo>
                  <a:pt x="336578" y="473710"/>
                </a:lnTo>
                <a:close/>
              </a:path>
              <a:path w="894080" h="500380">
                <a:moveTo>
                  <a:pt x="510155" y="468630"/>
                </a:moveTo>
                <a:lnTo>
                  <a:pt x="480606" y="468630"/>
                </a:lnTo>
                <a:lnTo>
                  <a:pt x="486408" y="476250"/>
                </a:lnTo>
                <a:lnTo>
                  <a:pt x="493085" y="483870"/>
                </a:lnTo>
                <a:lnTo>
                  <a:pt x="500431" y="490220"/>
                </a:lnTo>
                <a:lnTo>
                  <a:pt x="508241" y="494030"/>
                </a:lnTo>
                <a:lnTo>
                  <a:pt x="511975" y="495300"/>
                </a:lnTo>
                <a:lnTo>
                  <a:pt x="515937" y="491490"/>
                </a:lnTo>
                <a:lnTo>
                  <a:pt x="515556" y="487680"/>
                </a:lnTo>
                <a:lnTo>
                  <a:pt x="514359" y="481330"/>
                </a:lnTo>
                <a:lnTo>
                  <a:pt x="512381" y="474980"/>
                </a:lnTo>
                <a:lnTo>
                  <a:pt x="510155" y="468630"/>
                </a:lnTo>
                <a:close/>
              </a:path>
              <a:path w="894080" h="500380">
                <a:moveTo>
                  <a:pt x="860167" y="471170"/>
                </a:moveTo>
                <a:lnTo>
                  <a:pt x="819467" y="471170"/>
                </a:lnTo>
                <a:lnTo>
                  <a:pt x="824044" y="477520"/>
                </a:lnTo>
                <a:lnTo>
                  <a:pt x="828819" y="483870"/>
                </a:lnTo>
                <a:lnTo>
                  <a:pt x="833963" y="488950"/>
                </a:lnTo>
                <a:lnTo>
                  <a:pt x="839647" y="492760"/>
                </a:lnTo>
                <a:lnTo>
                  <a:pt x="842543" y="495300"/>
                </a:lnTo>
                <a:lnTo>
                  <a:pt x="846416" y="491490"/>
                </a:lnTo>
                <a:lnTo>
                  <a:pt x="846429" y="488950"/>
                </a:lnTo>
                <a:lnTo>
                  <a:pt x="860246" y="488950"/>
                </a:lnTo>
                <a:lnTo>
                  <a:pt x="860551" y="487680"/>
                </a:lnTo>
                <a:lnTo>
                  <a:pt x="860647" y="484852"/>
                </a:lnTo>
                <a:lnTo>
                  <a:pt x="860541" y="477520"/>
                </a:lnTo>
                <a:lnTo>
                  <a:pt x="860167" y="471170"/>
                </a:lnTo>
                <a:close/>
              </a:path>
              <a:path w="894080" h="500380">
                <a:moveTo>
                  <a:pt x="295948" y="461010"/>
                </a:moveTo>
                <a:lnTo>
                  <a:pt x="270929" y="461010"/>
                </a:lnTo>
                <a:lnTo>
                  <a:pt x="272788" y="467360"/>
                </a:lnTo>
                <a:lnTo>
                  <a:pt x="275367" y="474980"/>
                </a:lnTo>
                <a:lnTo>
                  <a:pt x="278508" y="481330"/>
                </a:lnTo>
                <a:lnTo>
                  <a:pt x="282054" y="487680"/>
                </a:lnTo>
                <a:lnTo>
                  <a:pt x="284975" y="492760"/>
                </a:lnTo>
                <a:lnTo>
                  <a:pt x="291515" y="487680"/>
                </a:lnTo>
                <a:lnTo>
                  <a:pt x="292773" y="476250"/>
                </a:lnTo>
                <a:lnTo>
                  <a:pt x="294335" y="468630"/>
                </a:lnTo>
                <a:lnTo>
                  <a:pt x="295948" y="461010"/>
                </a:lnTo>
                <a:close/>
              </a:path>
              <a:path w="894080" h="500380">
                <a:moveTo>
                  <a:pt x="423877" y="461010"/>
                </a:moveTo>
                <a:lnTo>
                  <a:pt x="402780" y="461010"/>
                </a:lnTo>
                <a:lnTo>
                  <a:pt x="404446" y="467360"/>
                </a:lnTo>
                <a:lnTo>
                  <a:pt x="406546" y="474980"/>
                </a:lnTo>
                <a:lnTo>
                  <a:pt x="409074" y="481330"/>
                </a:lnTo>
                <a:lnTo>
                  <a:pt x="412026" y="486410"/>
                </a:lnTo>
                <a:lnTo>
                  <a:pt x="414972" y="492760"/>
                </a:lnTo>
                <a:lnTo>
                  <a:pt x="421030" y="486410"/>
                </a:lnTo>
                <a:lnTo>
                  <a:pt x="423049" y="474980"/>
                </a:lnTo>
                <a:lnTo>
                  <a:pt x="423877" y="461010"/>
                </a:lnTo>
                <a:close/>
              </a:path>
              <a:path w="894080" h="500380">
                <a:moveTo>
                  <a:pt x="783302" y="461010"/>
                </a:moveTo>
                <a:lnTo>
                  <a:pt x="747166" y="461010"/>
                </a:lnTo>
                <a:lnTo>
                  <a:pt x="755610" y="467360"/>
                </a:lnTo>
                <a:lnTo>
                  <a:pt x="763905" y="474980"/>
                </a:lnTo>
                <a:lnTo>
                  <a:pt x="771951" y="481330"/>
                </a:lnTo>
                <a:lnTo>
                  <a:pt x="779653" y="488950"/>
                </a:lnTo>
                <a:lnTo>
                  <a:pt x="781837" y="491490"/>
                </a:lnTo>
                <a:lnTo>
                  <a:pt x="785393" y="487680"/>
                </a:lnTo>
                <a:lnTo>
                  <a:pt x="785619" y="484852"/>
                </a:lnTo>
                <a:lnTo>
                  <a:pt x="785744" y="481330"/>
                </a:lnTo>
                <a:lnTo>
                  <a:pt x="785658" y="476250"/>
                </a:lnTo>
                <a:lnTo>
                  <a:pt x="785393" y="472440"/>
                </a:lnTo>
                <a:lnTo>
                  <a:pt x="784352" y="466090"/>
                </a:lnTo>
                <a:lnTo>
                  <a:pt x="783302" y="461010"/>
                </a:lnTo>
                <a:close/>
              </a:path>
              <a:path w="894080" h="500380">
                <a:moveTo>
                  <a:pt x="344275" y="461010"/>
                </a:moveTo>
                <a:lnTo>
                  <a:pt x="295948" y="461010"/>
                </a:lnTo>
                <a:lnTo>
                  <a:pt x="296062" y="462280"/>
                </a:lnTo>
                <a:lnTo>
                  <a:pt x="296166" y="462527"/>
                </a:lnTo>
                <a:lnTo>
                  <a:pt x="297294" y="466090"/>
                </a:lnTo>
                <a:lnTo>
                  <a:pt x="300253" y="473710"/>
                </a:lnTo>
                <a:lnTo>
                  <a:pt x="304482" y="480060"/>
                </a:lnTo>
                <a:lnTo>
                  <a:pt x="304291" y="490220"/>
                </a:lnTo>
                <a:lnTo>
                  <a:pt x="313939" y="486919"/>
                </a:lnTo>
                <a:lnTo>
                  <a:pt x="315461" y="484852"/>
                </a:lnTo>
                <a:lnTo>
                  <a:pt x="315582" y="478790"/>
                </a:lnTo>
                <a:lnTo>
                  <a:pt x="315696" y="476250"/>
                </a:lnTo>
                <a:lnTo>
                  <a:pt x="315874" y="473710"/>
                </a:lnTo>
                <a:lnTo>
                  <a:pt x="336578" y="473710"/>
                </a:lnTo>
                <a:lnTo>
                  <a:pt x="340505" y="467360"/>
                </a:lnTo>
                <a:lnTo>
                  <a:pt x="344275" y="461010"/>
                </a:lnTo>
                <a:close/>
              </a:path>
              <a:path w="894080" h="500380">
                <a:moveTo>
                  <a:pt x="345782" y="458470"/>
                </a:moveTo>
                <a:lnTo>
                  <a:pt x="223913" y="458470"/>
                </a:lnTo>
                <a:lnTo>
                  <a:pt x="225463" y="467360"/>
                </a:lnTo>
                <a:lnTo>
                  <a:pt x="226009" y="476250"/>
                </a:lnTo>
                <a:lnTo>
                  <a:pt x="231914" y="488950"/>
                </a:lnTo>
                <a:lnTo>
                  <a:pt x="238798" y="482600"/>
                </a:lnTo>
                <a:lnTo>
                  <a:pt x="242292" y="474445"/>
                </a:lnTo>
                <a:lnTo>
                  <a:pt x="242605" y="471170"/>
                </a:lnTo>
                <a:lnTo>
                  <a:pt x="242722" y="467360"/>
                </a:lnTo>
                <a:lnTo>
                  <a:pt x="244347" y="461010"/>
                </a:lnTo>
                <a:lnTo>
                  <a:pt x="344275" y="461010"/>
                </a:lnTo>
                <a:lnTo>
                  <a:pt x="345782" y="458470"/>
                </a:lnTo>
                <a:close/>
              </a:path>
              <a:path w="894080" h="500380">
                <a:moveTo>
                  <a:pt x="392237" y="473710"/>
                </a:moveTo>
                <a:lnTo>
                  <a:pt x="372325" y="473710"/>
                </a:lnTo>
                <a:lnTo>
                  <a:pt x="369976" y="477520"/>
                </a:lnTo>
                <a:lnTo>
                  <a:pt x="366661" y="481330"/>
                </a:lnTo>
                <a:lnTo>
                  <a:pt x="365937" y="487680"/>
                </a:lnTo>
                <a:lnTo>
                  <a:pt x="367322" y="488950"/>
                </a:lnTo>
                <a:lnTo>
                  <a:pt x="369125" y="488950"/>
                </a:lnTo>
                <a:lnTo>
                  <a:pt x="377313" y="486410"/>
                </a:lnTo>
                <a:lnTo>
                  <a:pt x="385157" y="480060"/>
                </a:lnTo>
                <a:lnTo>
                  <a:pt x="392237" y="473710"/>
                </a:lnTo>
                <a:close/>
              </a:path>
              <a:path w="894080" h="500380">
                <a:moveTo>
                  <a:pt x="783039" y="459740"/>
                </a:moveTo>
                <a:lnTo>
                  <a:pt x="606399" y="459740"/>
                </a:lnTo>
                <a:lnTo>
                  <a:pt x="610247" y="462280"/>
                </a:lnTo>
                <a:lnTo>
                  <a:pt x="611974" y="463550"/>
                </a:lnTo>
                <a:lnTo>
                  <a:pt x="617658" y="468630"/>
                </a:lnTo>
                <a:lnTo>
                  <a:pt x="622619" y="474980"/>
                </a:lnTo>
                <a:lnTo>
                  <a:pt x="631901" y="486410"/>
                </a:lnTo>
                <a:lnTo>
                  <a:pt x="633310" y="488950"/>
                </a:lnTo>
                <a:lnTo>
                  <a:pt x="636473" y="487680"/>
                </a:lnTo>
                <a:lnTo>
                  <a:pt x="641997" y="480060"/>
                </a:lnTo>
                <a:lnTo>
                  <a:pt x="640105" y="469900"/>
                </a:lnTo>
                <a:lnTo>
                  <a:pt x="639660" y="462280"/>
                </a:lnTo>
                <a:lnTo>
                  <a:pt x="747550" y="462280"/>
                </a:lnTo>
                <a:lnTo>
                  <a:pt x="747166" y="461010"/>
                </a:lnTo>
                <a:lnTo>
                  <a:pt x="783302" y="461010"/>
                </a:lnTo>
                <a:lnTo>
                  <a:pt x="783039" y="459740"/>
                </a:lnTo>
                <a:close/>
              </a:path>
              <a:path w="894080" h="500380">
                <a:moveTo>
                  <a:pt x="673252" y="462280"/>
                </a:moveTo>
                <a:lnTo>
                  <a:pt x="639660" y="462280"/>
                </a:lnTo>
                <a:lnTo>
                  <a:pt x="643851" y="467360"/>
                </a:lnTo>
                <a:lnTo>
                  <a:pt x="648296" y="471170"/>
                </a:lnTo>
                <a:lnTo>
                  <a:pt x="657631" y="478790"/>
                </a:lnTo>
                <a:lnTo>
                  <a:pt x="661924" y="481330"/>
                </a:lnTo>
                <a:lnTo>
                  <a:pt x="672045" y="486410"/>
                </a:lnTo>
                <a:lnTo>
                  <a:pt x="672617" y="488950"/>
                </a:lnTo>
                <a:lnTo>
                  <a:pt x="681456" y="488950"/>
                </a:lnTo>
                <a:lnTo>
                  <a:pt x="685406" y="485140"/>
                </a:lnTo>
                <a:lnTo>
                  <a:pt x="681291" y="474980"/>
                </a:lnTo>
                <a:lnTo>
                  <a:pt x="676948" y="469900"/>
                </a:lnTo>
                <a:lnTo>
                  <a:pt x="673593" y="462527"/>
                </a:lnTo>
                <a:lnTo>
                  <a:pt x="673252" y="462280"/>
                </a:lnTo>
                <a:close/>
              </a:path>
              <a:path w="894080" h="500380">
                <a:moveTo>
                  <a:pt x="883410" y="458470"/>
                </a:moveTo>
                <a:lnTo>
                  <a:pt x="863879" y="458470"/>
                </a:lnTo>
                <a:lnTo>
                  <a:pt x="868240" y="464820"/>
                </a:lnTo>
                <a:lnTo>
                  <a:pt x="872415" y="471170"/>
                </a:lnTo>
                <a:lnTo>
                  <a:pt x="876268" y="477520"/>
                </a:lnTo>
                <a:lnTo>
                  <a:pt x="879665" y="483870"/>
                </a:lnTo>
                <a:lnTo>
                  <a:pt x="881697" y="488950"/>
                </a:lnTo>
                <a:lnTo>
                  <a:pt x="887222" y="482600"/>
                </a:lnTo>
                <a:lnTo>
                  <a:pt x="886434" y="472440"/>
                </a:lnTo>
                <a:lnTo>
                  <a:pt x="885164" y="464820"/>
                </a:lnTo>
                <a:lnTo>
                  <a:pt x="883410" y="458470"/>
                </a:lnTo>
                <a:close/>
              </a:path>
              <a:path w="894080" h="500380">
                <a:moveTo>
                  <a:pt x="424027" y="458470"/>
                </a:moveTo>
                <a:lnTo>
                  <a:pt x="348500" y="458470"/>
                </a:lnTo>
                <a:lnTo>
                  <a:pt x="347230" y="467360"/>
                </a:lnTo>
                <a:lnTo>
                  <a:pt x="345198" y="474980"/>
                </a:lnTo>
                <a:lnTo>
                  <a:pt x="342506" y="482600"/>
                </a:lnTo>
                <a:lnTo>
                  <a:pt x="342417" y="483870"/>
                </a:lnTo>
                <a:lnTo>
                  <a:pt x="347903" y="487680"/>
                </a:lnTo>
                <a:lnTo>
                  <a:pt x="356069" y="478790"/>
                </a:lnTo>
                <a:lnTo>
                  <a:pt x="360514" y="472440"/>
                </a:lnTo>
                <a:lnTo>
                  <a:pt x="366725" y="466090"/>
                </a:lnTo>
                <a:lnTo>
                  <a:pt x="398926" y="466090"/>
                </a:lnTo>
                <a:lnTo>
                  <a:pt x="399719" y="464820"/>
                </a:lnTo>
                <a:lnTo>
                  <a:pt x="402780" y="461010"/>
                </a:lnTo>
                <a:lnTo>
                  <a:pt x="423877" y="461010"/>
                </a:lnTo>
                <a:lnTo>
                  <a:pt x="424027" y="458470"/>
                </a:lnTo>
                <a:close/>
              </a:path>
              <a:path w="894080" h="500380">
                <a:moveTo>
                  <a:pt x="537924" y="461010"/>
                </a:moveTo>
                <a:lnTo>
                  <a:pt x="452691" y="461010"/>
                </a:lnTo>
                <a:lnTo>
                  <a:pt x="456935" y="467360"/>
                </a:lnTo>
                <a:lnTo>
                  <a:pt x="461592" y="473710"/>
                </a:lnTo>
                <a:lnTo>
                  <a:pt x="466780" y="480060"/>
                </a:lnTo>
                <a:lnTo>
                  <a:pt x="472617" y="485140"/>
                </a:lnTo>
                <a:lnTo>
                  <a:pt x="475869" y="487680"/>
                </a:lnTo>
                <a:lnTo>
                  <a:pt x="479145" y="483870"/>
                </a:lnTo>
                <a:lnTo>
                  <a:pt x="482307" y="476250"/>
                </a:lnTo>
                <a:lnTo>
                  <a:pt x="481647" y="472440"/>
                </a:lnTo>
                <a:lnTo>
                  <a:pt x="480606" y="468630"/>
                </a:lnTo>
                <a:lnTo>
                  <a:pt x="510155" y="468630"/>
                </a:lnTo>
                <a:lnTo>
                  <a:pt x="508215" y="462280"/>
                </a:lnTo>
                <a:lnTo>
                  <a:pt x="538397" y="462280"/>
                </a:lnTo>
                <a:lnTo>
                  <a:pt x="537924" y="461010"/>
                </a:lnTo>
                <a:close/>
              </a:path>
              <a:path w="894080" h="500380">
                <a:moveTo>
                  <a:pt x="315461" y="484852"/>
                </a:moveTo>
                <a:lnTo>
                  <a:pt x="313939" y="486919"/>
                </a:lnTo>
                <a:lnTo>
                  <a:pt x="315429" y="486410"/>
                </a:lnTo>
                <a:lnTo>
                  <a:pt x="315461" y="484852"/>
                </a:lnTo>
                <a:close/>
              </a:path>
              <a:path w="894080" h="500380">
                <a:moveTo>
                  <a:pt x="270332" y="461010"/>
                </a:moveTo>
                <a:lnTo>
                  <a:pt x="244347" y="461010"/>
                </a:lnTo>
                <a:lnTo>
                  <a:pt x="242659" y="470856"/>
                </a:lnTo>
                <a:lnTo>
                  <a:pt x="242608" y="473710"/>
                </a:lnTo>
                <a:lnTo>
                  <a:pt x="242292" y="474445"/>
                </a:lnTo>
                <a:lnTo>
                  <a:pt x="241877" y="478790"/>
                </a:lnTo>
                <a:lnTo>
                  <a:pt x="243169" y="485140"/>
                </a:lnTo>
                <a:lnTo>
                  <a:pt x="247484" y="486410"/>
                </a:lnTo>
                <a:lnTo>
                  <a:pt x="254478" y="482600"/>
                </a:lnTo>
                <a:lnTo>
                  <a:pt x="260513" y="476250"/>
                </a:lnTo>
                <a:lnTo>
                  <a:pt x="270332" y="461010"/>
                </a:lnTo>
                <a:close/>
              </a:path>
              <a:path w="894080" h="500380">
                <a:moveTo>
                  <a:pt x="571284" y="459740"/>
                </a:moveTo>
                <a:lnTo>
                  <a:pt x="537451" y="459740"/>
                </a:lnTo>
                <a:lnTo>
                  <a:pt x="540981" y="462280"/>
                </a:lnTo>
                <a:lnTo>
                  <a:pt x="544576" y="464820"/>
                </a:lnTo>
                <a:lnTo>
                  <a:pt x="551484" y="471170"/>
                </a:lnTo>
                <a:lnTo>
                  <a:pt x="555383" y="473710"/>
                </a:lnTo>
                <a:lnTo>
                  <a:pt x="558863" y="476250"/>
                </a:lnTo>
                <a:lnTo>
                  <a:pt x="562254" y="480060"/>
                </a:lnTo>
                <a:lnTo>
                  <a:pt x="565340" y="482600"/>
                </a:lnTo>
                <a:lnTo>
                  <a:pt x="573112" y="486410"/>
                </a:lnTo>
                <a:lnTo>
                  <a:pt x="576757" y="481330"/>
                </a:lnTo>
                <a:lnTo>
                  <a:pt x="576033" y="472440"/>
                </a:lnTo>
                <a:lnTo>
                  <a:pt x="572731" y="466090"/>
                </a:lnTo>
                <a:lnTo>
                  <a:pt x="571284" y="459740"/>
                </a:lnTo>
                <a:close/>
              </a:path>
              <a:path w="894080" h="500380">
                <a:moveTo>
                  <a:pt x="711047" y="462280"/>
                </a:moveTo>
                <a:lnTo>
                  <a:pt x="673481" y="462280"/>
                </a:lnTo>
                <a:lnTo>
                  <a:pt x="673593" y="462527"/>
                </a:lnTo>
                <a:lnTo>
                  <a:pt x="676757" y="464820"/>
                </a:lnTo>
                <a:lnTo>
                  <a:pt x="680427" y="467360"/>
                </a:lnTo>
                <a:lnTo>
                  <a:pt x="683679" y="469900"/>
                </a:lnTo>
                <a:lnTo>
                  <a:pt x="690784" y="474980"/>
                </a:lnTo>
                <a:lnTo>
                  <a:pt x="698266" y="478790"/>
                </a:lnTo>
                <a:lnTo>
                  <a:pt x="713892" y="483870"/>
                </a:lnTo>
                <a:lnTo>
                  <a:pt x="715911" y="485140"/>
                </a:lnTo>
                <a:lnTo>
                  <a:pt x="717638" y="482600"/>
                </a:lnTo>
                <a:lnTo>
                  <a:pt x="717499" y="473710"/>
                </a:lnTo>
                <a:lnTo>
                  <a:pt x="713828" y="467360"/>
                </a:lnTo>
                <a:lnTo>
                  <a:pt x="711047" y="462280"/>
                </a:lnTo>
                <a:close/>
              </a:path>
              <a:path w="894080" h="500380">
                <a:moveTo>
                  <a:pt x="859688" y="458470"/>
                </a:moveTo>
                <a:lnTo>
                  <a:pt x="782777" y="458470"/>
                </a:lnTo>
                <a:lnTo>
                  <a:pt x="786028" y="462280"/>
                </a:lnTo>
                <a:lnTo>
                  <a:pt x="814209" y="483870"/>
                </a:lnTo>
                <a:lnTo>
                  <a:pt x="815949" y="485140"/>
                </a:lnTo>
                <a:lnTo>
                  <a:pt x="818045" y="483870"/>
                </a:lnTo>
                <a:lnTo>
                  <a:pt x="820369" y="478790"/>
                </a:lnTo>
                <a:lnTo>
                  <a:pt x="820254" y="474980"/>
                </a:lnTo>
                <a:lnTo>
                  <a:pt x="819467" y="471170"/>
                </a:lnTo>
                <a:lnTo>
                  <a:pt x="860167" y="471170"/>
                </a:lnTo>
                <a:lnTo>
                  <a:pt x="860017" y="468630"/>
                </a:lnTo>
                <a:lnTo>
                  <a:pt x="859911" y="466090"/>
                </a:lnTo>
                <a:lnTo>
                  <a:pt x="859790" y="461010"/>
                </a:lnTo>
                <a:lnTo>
                  <a:pt x="859688" y="458470"/>
                </a:lnTo>
                <a:close/>
              </a:path>
              <a:path w="894080" h="500380">
                <a:moveTo>
                  <a:pt x="571017" y="458470"/>
                </a:moveTo>
                <a:lnTo>
                  <a:pt x="425119" y="458470"/>
                </a:lnTo>
                <a:lnTo>
                  <a:pt x="426504" y="462527"/>
                </a:lnTo>
                <a:lnTo>
                  <a:pt x="427786" y="466090"/>
                </a:lnTo>
                <a:lnTo>
                  <a:pt x="432257" y="476250"/>
                </a:lnTo>
                <a:lnTo>
                  <a:pt x="434873" y="483870"/>
                </a:lnTo>
                <a:lnTo>
                  <a:pt x="446011" y="483870"/>
                </a:lnTo>
                <a:lnTo>
                  <a:pt x="449935" y="481330"/>
                </a:lnTo>
                <a:lnTo>
                  <a:pt x="450164" y="476250"/>
                </a:lnTo>
                <a:lnTo>
                  <a:pt x="450507" y="471170"/>
                </a:lnTo>
                <a:lnTo>
                  <a:pt x="451523" y="466090"/>
                </a:lnTo>
                <a:lnTo>
                  <a:pt x="452691" y="461010"/>
                </a:lnTo>
                <a:lnTo>
                  <a:pt x="537924" y="461010"/>
                </a:lnTo>
                <a:lnTo>
                  <a:pt x="537451" y="459740"/>
                </a:lnTo>
                <a:lnTo>
                  <a:pt x="571284" y="459740"/>
                </a:lnTo>
                <a:lnTo>
                  <a:pt x="571017" y="458470"/>
                </a:lnTo>
                <a:close/>
              </a:path>
              <a:path w="894080" h="500380">
                <a:moveTo>
                  <a:pt x="70167" y="463550"/>
                </a:moveTo>
                <a:lnTo>
                  <a:pt x="37071" y="463550"/>
                </a:lnTo>
                <a:lnTo>
                  <a:pt x="34226" y="467360"/>
                </a:lnTo>
                <a:lnTo>
                  <a:pt x="31508" y="472440"/>
                </a:lnTo>
                <a:lnTo>
                  <a:pt x="28778" y="478790"/>
                </a:lnTo>
                <a:lnTo>
                  <a:pt x="29603" y="481330"/>
                </a:lnTo>
                <a:lnTo>
                  <a:pt x="32080" y="482600"/>
                </a:lnTo>
                <a:lnTo>
                  <a:pt x="43396" y="480060"/>
                </a:lnTo>
                <a:lnTo>
                  <a:pt x="54925" y="474980"/>
                </a:lnTo>
                <a:lnTo>
                  <a:pt x="65957" y="467360"/>
                </a:lnTo>
                <a:lnTo>
                  <a:pt x="70167" y="463550"/>
                </a:lnTo>
                <a:close/>
              </a:path>
              <a:path w="894080" h="500380">
                <a:moveTo>
                  <a:pt x="538397" y="462280"/>
                </a:moveTo>
                <a:lnTo>
                  <a:pt x="508215" y="462280"/>
                </a:lnTo>
                <a:lnTo>
                  <a:pt x="509943" y="463550"/>
                </a:lnTo>
                <a:lnTo>
                  <a:pt x="511733" y="466090"/>
                </a:lnTo>
                <a:lnTo>
                  <a:pt x="513626" y="467360"/>
                </a:lnTo>
                <a:lnTo>
                  <a:pt x="518837" y="472440"/>
                </a:lnTo>
                <a:lnTo>
                  <a:pt x="524448" y="476250"/>
                </a:lnTo>
                <a:lnTo>
                  <a:pt x="530422" y="480060"/>
                </a:lnTo>
                <a:lnTo>
                  <a:pt x="536727" y="482600"/>
                </a:lnTo>
                <a:lnTo>
                  <a:pt x="540245" y="482600"/>
                </a:lnTo>
                <a:lnTo>
                  <a:pt x="544156" y="478790"/>
                </a:lnTo>
                <a:lnTo>
                  <a:pt x="539343" y="464820"/>
                </a:lnTo>
                <a:lnTo>
                  <a:pt x="538397" y="462280"/>
                </a:lnTo>
                <a:close/>
              </a:path>
              <a:path w="894080" h="500380">
                <a:moveTo>
                  <a:pt x="126196" y="464820"/>
                </a:moveTo>
                <a:lnTo>
                  <a:pt x="96558" y="464820"/>
                </a:lnTo>
                <a:lnTo>
                  <a:pt x="95491" y="468630"/>
                </a:lnTo>
                <a:lnTo>
                  <a:pt x="94538" y="472440"/>
                </a:lnTo>
                <a:lnTo>
                  <a:pt x="93192" y="478790"/>
                </a:lnTo>
                <a:lnTo>
                  <a:pt x="95783" y="481330"/>
                </a:lnTo>
                <a:lnTo>
                  <a:pt x="98425" y="481330"/>
                </a:lnTo>
                <a:lnTo>
                  <a:pt x="107708" y="477520"/>
                </a:lnTo>
                <a:lnTo>
                  <a:pt x="116498" y="472440"/>
                </a:lnTo>
                <a:lnTo>
                  <a:pt x="124862" y="466090"/>
                </a:lnTo>
                <a:lnTo>
                  <a:pt x="126196" y="464820"/>
                </a:lnTo>
                <a:close/>
              </a:path>
              <a:path w="894080" h="500380">
                <a:moveTo>
                  <a:pt x="747550" y="462280"/>
                </a:moveTo>
                <a:lnTo>
                  <a:pt x="711047" y="462280"/>
                </a:lnTo>
                <a:lnTo>
                  <a:pt x="713917" y="463550"/>
                </a:lnTo>
                <a:lnTo>
                  <a:pt x="716280" y="466090"/>
                </a:lnTo>
                <a:lnTo>
                  <a:pt x="721575" y="468630"/>
                </a:lnTo>
                <a:lnTo>
                  <a:pt x="726135" y="471170"/>
                </a:lnTo>
                <a:lnTo>
                  <a:pt x="735482" y="474980"/>
                </a:lnTo>
                <a:lnTo>
                  <a:pt x="739711" y="478790"/>
                </a:lnTo>
                <a:lnTo>
                  <a:pt x="747483" y="481330"/>
                </a:lnTo>
                <a:lnTo>
                  <a:pt x="750252" y="478790"/>
                </a:lnTo>
                <a:lnTo>
                  <a:pt x="749731" y="471170"/>
                </a:lnTo>
                <a:lnTo>
                  <a:pt x="748703" y="466090"/>
                </a:lnTo>
                <a:lnTo>
                  <a:pt x="747550" y="462280"/>
                </a:lnTo>
                <a:close/>
              </a:path>
              <a:path w="894080" h="500380">
                <a:moveTo>
                  <a:pt x="782777" y="458470"/>
                </a:moveTo>
                <a:lnTo>
                  <a:pt x="574294" y="458470"/>
                </a:lnTo>
                <a:lnTo>
                  <a:pt x="578726" y="463550"/>
                </a:lnTo>
                <a:lnTo>
                  <a:pt x="585419" y="468630"/>
                </a:lnTo>
                <a:lnTo>
                  <a:pt x="590524" y="471170"/>
                </a:lnTo>
                <a:lnTo>
                  <a:pt x="599427" y="477520"/>
                </a:lnTo>
                <a:lnTo>
                  <a:pt x="602195" y="480060"/>
                </a:lnTo>
                <a:lnTo>
                  <a:pt x="609841" y="480060"/>
                </a:lnTo>
                <a:lnTo>
                  <a:pt x="613130" y="477520"/>
                </a:lnTo>
                <a:lnTo>
                  <a:pt x="611517" y="468630"/>
                </a:lnTo>
                <a:lnTo>
                  <a:pt x="608888" y="463550"/>
                </a:lnTo>
                <a:lnTo>
                  <a:pt x="606399" y="459740"/>
                </a:lnTo>
                <a:lnTo>
                  <a:pt x="783039" y="459740"/>
                </a:lnTo>
                <a:lnTo>
                  <a:pt x="782777" y="458470"/>
                </a:lnTo>
                <a:close/>
              </a:path>
              <a:path w="894080" h="500380">
                <a:moveTo>
                  <a:pt x="165836" y="458470"/>
                </a:moveTo>
                <a:lnTo>
                  <a:pt x="134391" y="458470"/>
                </a:lnTo>
                <a:lnTo>
                  <a:pt x="130555" y="463550"/>
                </a:lnTo>
                <a:lnTo>
                  <a:pt x="126199" y="469900"/>
                </a:lnTo>
                <a:lnTo>
                  <a:pt x="125971" y="472440"/>
                </a:lnTo>
                <a:lnTo>
                  <a:pt x="127927" y="477520"/>
                </a:lnTo>
                <a:lnTo>
                  <a:pt x="129628" y="478790"/>
                </a:lnTo>
                <a:lnTo>
                  <a:pt x="130822" y="477520"/>
                </a:lnTo>
                <a:lnTo>
                  <a:pt x="140024" y="474980"/>
                </a:lnTo>
                <a:lnTo>
                  <a:pt x="148924" y="469900"/>
                </a:lnTo>
                <a:lnTo>
                  <a:pt x="157527" y="464820"/>
                </a:lnTo>
                <a:lnTo>
                  <a:pt x="165836" y="458470"/>
                </a:lnTo>
                <a:close/>
              </a:path>
              <a:path w="894080" h="500380">
                <a:moveTo>
                  <a:pt x="398926" y="466090"/>
                </a:moveTo>
                <a:lnTo>
                  <a:pt x="366725" y="466090"/>
                </a:lnTo>
                <a:lnTo>
                  <a:pt x="365810" y="469900"/>
                </a:lnTo>
                <a:lnTo>
                  <a:pt x="364985" y="472440"/>
                </a:lnTo>
                <a:lnTo>
                  <a:pt x="363994" y="478790"/>
                </a:lnTo>
                <a:lnTo>
                  <a:pt x="366712" y="478790"/>
                </a:lnTo>
                <a:lnTo>
                  <a:pt x="369582" y="476250"/>
                </a:lnTo>
                <a:lnTo>
                  <a:pt x="372325" y="473710"/>
                </a:lnTo>
                <a:lnTo>
                  <a:pt x="392237" y="473710"/>
                </a:lnTo>
                <a:lnTo>
                  <a:pt x="398132" y="467360"/>
                </a:lnTo>
                <a:lnTo>
                  <a:pt x="398926" y="466090"/>
                </a:lnTo>
                <a:close/>
              </a:path>
              <a:path w="894080" h="500380">
                <a:moveTo>
                  <a:pt x="218071" y="458470"/>
                </a:moveTo>
                <a:lnTo>
                  <a:pt x="190487" y="458470"/>
                </a:lnTo>
                <a:lnTo>
                  <a:pt x="187947" y="462280"/>
                </a:lnTo>
                <a:lnTo>
                  <a:pt x="185356" y="466090"/>
                </a:lnTo>
                <a:lnTo>
                  <a:pt x="181063" y="473710"/>
                </a:lnTo>
                <a:lnTo>
                  <a:pt x="182384" y="477520"/>
                </a:lnTo>
                <a:lnTo>
                  <a:pt x="186181" y="476250"/>
                </a:lnTo>
                <a:lnTo>
                  <a:pt x="194074" y="474980"/>
                </a:lnTo>
                <a:lnTo>
                  <a:pt x="202360" y="471170"/>
                </a:lnTo>
                <a:lnTo>
                  <a:pt x="210529" y="464820"/>
                </a:lnTo>
                <a:lnTo>
                  <a:pt x="218071" y="458470"/>
                </a:lnTo>
                <a:close/>
              </a:path>
              <a:path w="894080" h="500380">
                <a:moveTo>
                  <a:pt x="132867" y="458470"/>
                </a:moveTo>
                <a:lnTo>
                  <a:pt x="75933" y="458470"/>
                </a:lnTo>
                <a:lnTo>
                  <a:pt x="73571" y="463550"/>
                </a:lnTo>
                <a:lnTo>
                  <a:pt x="71386" y="467360"/>
                </a:lnTo>
                <a:lnTo>
                  <a:pt x="69507" y="473710"/>
                </a:lnTo>
                <a:lnTo>
                  <a:pt x="69570" y="476250"/>
                </a:lnTo>
                <a:lnTo>
                  <a:pt x="77727" y="476250"/>
                </a:lnTo>
                <a:lnTo>
                  <a:pt x="84254" y="473710"/>
                </a:lnTo>
                <a:lnTo>
                  <a:pt x="90682" y="469900"/>
                </a:lnTo>
                <a:lnTo>
                  <a:pt x="96558" y="464820"/>
                </a:lnTo>
                <a:lnTo>
                  <a:pt x="126196" y="464820"/>
                </a:lnTo>
                <a:lnTo>
                  <a:pt x="132867" y="458470"/>
                </a:lnTo>
                <a:close/>
              </a:path>
              <a:path w="894080" h="500380">
                <a:moveTo>
                  <a:pt x="242659" y="470856"/>
                </a:moveTo>
                <a:lnTo>
                  <a:pt x="242605" y="471170"/>
                </a:lnTo>
                <a:lnTo>
                  <a:pt x="242292" y="474445"/>
                </a:lnTo>
                <a:lnTo>
                  <a:pt x="242608" y="473710"/>
                </a:lnTo>
                <a:lnTo>
                  <a:pt x="242659" y="470856"/>
                </a:lnTo>
                <a:close/>
              </a:path>
              <a:path w="894080" h="500380">
                <a:moveTo>
                  <a:pt x="37071" y="463550"/>
                </a:moveTo>
                <a:lnTo>
                  <a:pt x="13652" y="463550"/>
                </a:lnTo>
                <a:lnTo>
                  <a:pt x="12293" y="466090"/>
                </a:lnTo>
                <a:lnTo>
                  <a:pt x="10591" y="468630"/>
                </a:lnTo>
                <a:lnTo>
                  <a:pt x="9004" y="472440"/>
                </a:lnTo>
                <a:lnTo>
                  <a:pt x="11696" y="472440"/>
                </a:lnTo>
                <a:lnTo>
                  <a:pt x="17933" y="473710"/>
                </a:lnTo>
                <a:lnTo>
                  <a:pt x="24460" y="471170"/>
                </a:lnTo>
                <a:lnTo>
                  <a:pt x="30949" y="467360"/>
                </a:lnTo>
                <a:lnTo>
                  <a:pt x="37071" y="463550"/>
                </a:lnTo>
                <a:close/>
              </a:path>
              <a:path w="894080" h="500380">
                <a:moveTo>
                  <a:pt x="188264" y="458470"/>
                </a:moveTo>
                <a:lnTo>
                  <a:pt x="166928" y="458470"/>
                </a:lnTo>
                <a:lnTo>
                  <a:pt x="166357" y="463550"/>
                </a:lnTo>
                <a:lnTo>
                  <a:pt x="165887" y="467360"/>
                </a:lnTo>
                <a:lnTo>
                  <a:pt x="164858" y="472440"/>
                </a:lnTo>
                <a:lnTo>
                  <a:pt x="167728" y="473710"/>
                </a:lnTo>
                <a:lnTo>
                  <a:pt x="176796" y="469900"/>
                </a:lnTo>
                <a:lnTo>
                  <a:pt x="182664" y="464820"/>
                </a:lnTo>
                <a:lnTo>
                  <a:pt x="188264" y="458470"/>
                </a:lnTo>
                <a:close/>
              </a:path>
              <a:path w="894080" h="500380">
                <a:moveTo>
                  <a:pt x="880998" y="422910"/>
                </a:moveTo>
                <a:lnTo>
                  <a:pt x="24688" y="422910"/>
                </a:lnTo>
                <a:lnTo>
                  <a:pt x="19032" y="430530"/>
                </a:lnTo>
                <a:lnTo>
                  <a:pt x="7447" y="448310"/>
                </a:lnTo>
                <a:lnTo>
                  <a:pt x="660" y="458470"/>
                </a:lnTo>
                <a:lnTo>
                  <a:pt x="0" y="461010"/>
                </a:lnTo>
                <a:lnTo>
                  <a:pt x="5181" y="466090"/>
                </a:lnTo>
                <a:lnTo>
                  <a:pt x="9296" y="466090"/>
                </a:lnTo>
                <a:lnTo>
                  <a:pt x="13652" y="463550"/>
                </a:lnTo>
                <a:lnTo>
                  <a:pt x="70167" y="463550"/>
                </a:lnTo>
                <a:lnTo>
                  <a:pt x="75780" y="458470"/>
                </a:lnTo>
                <a:lnTo>
                  <a:pt x="883410" y="458470"/>
                </a:lnTo>
                <a:lnTo>
                  <a:pt x="882357" y="454660"/>
                </a:lnTo>
                <a:lnTo>
                  <a:pt x="878624" y="448310"/>
                </a:lnTo>
                <a:lnTo>
                  <a:pt x="878128" y="445770"/>
                </a:lnTo>
                <a:lnTo>
                  <a:pt x="891817" y="445770"/>
                </a:lnTo>
                <a:lnTo>
                  <a:pt x="888302" y="435610"/>
                </a:lnTo>
                <a:lnTo>
                  <a:pt x="880998" y="422910"/>
                </a:lnTo>
                <a:close/>
              </a:path>
              <a:path w="894080" h="500380">
                <a:moveTo>
                  <a:pt x="673481" y="462280"/>
                </a:moveTo>
                <a:lnTo>
                  <a:pt x="673252" y="462280"/>
                </a:lnTo>
                <a:lnTo>
                  <a:pt x="673593" y="462527"/>
                </a:lnTo>
                <a:lnTo>
                  <a:pt x="673481" y="462280"/>
                </a:lnTo>
                <a:close/>
              </a:path>
              <a:path w="894080" h="500380">
                <a:moveTo>
                  <a:pt x="891817" y="445770"/>
                </a:moveTo>
                <a:lnTo>
                  <a:pt x="878128" y="445770"/>
                </a:lnTo>
                <a:lnTo>
                  <a:pt x="881291" y="449580"/>
                </a:lnTo>
                <a:lnTo>
                  <a:pt x="884542" y="452120"/>
                </a:lnTo>
                <a:lnTo>
                  <a:pt x="890816" y="454660"/>
                </a:lnTo>
                <a:lnTo>
                  <a:pt x="893457" y="450850"/>
                </a:lnTo>
                <a:lnTo>
                  <a:pt x="892695" y="448310"/>
                </a:lnTo>
                <a:lnTo>
                  <a:pt x="891817" y="445770"/>
                </a:lnTo>
                <a:close/>
              </a:path>
              <a:path w="894080" h="500380">
                <a:moveTo>
                  <a:pt x="873213" y="387350"/>
                </a:moveTo>
                <a:lnTo>
                  <a:pt x="38950" y="387350"/>
                </a:lnTo>
                <a:lnTo>
                  <a:pt x="38353" y="388620"/>
                </a:lnTo>
                <a:lnTo>
                  <a:pt x="37807" y="391160"/>
                </a:lnTo>
                <a:lnTo>
                  <a:pt x="37223" y="392430"/>
                </a:lnTo>
                <a:lnTo>
                  <a:pt x="34620" y="394970"/>
                </a:lnTo>
                <a:lnTo>
                  <a:pt x="33223" y="396240"/>
                </a:lnTo>
                <a:lnTo>
                  <a:pt x="27975" y="402590"/>
                </a:lnTo>
                <a:lnTo>
                  <a:pt x="22350" y="407670"/>
                </a:lnTo>
                <a:lnTo>
                  <a:pt x="16408" y="411480"/>
                </a:lnTo>
                <a:lnTo>
                  <a:pt x="10210" y="416560"/>
                </a:lnTo>
                <a:lnTo>
                  <a:pt x="8102" y="417830"/>
                </a:lnTo>
                <a:lnTo>
                  <a:pt x="6832" y="417830"/>
                </a:lnTo>
                <a:lnTo>
                  <a:pt x="5054" y="421640"/>
                </a:lnTo>
                <a:lnTo>
                  <a:pt x="4737" y="424180"/>
                </a:lnTo>
                <a:lnTo>
                  <a:pt x="11531" y="427990"/>
                </a:lnTo>
                <a:lnTo>
                  <a:pt x="18313" y="425450"/>
                </a:lnTo>
                <a:lnTo>
                  <a:pt x="24688" y="422910"/>
                </a:lnTo>
                <a:lnTo>
                  <a:pt x="880998" y="422910"/>
                </a:lnTo>
                <a:lnTo>
                  <a:pt x="875886" y="414020"/>
                </a:lnTo>
                <a:lnTo>
                  <a:pt x="869264" y="403860"/>
                </a:lnTo>
                <a:lnTo>
                  <a:pt x="868095" y="401320"/>
                </a:lnTo>
                <a:lnTo>
                  <a:pt x="865403" y="397510"/>
                </a:lnTo>
                <a:lnTo>
                  <a:pt x="879030" y="397510"/>
                </a:lnTo>
                <a:lnTo>
                  <a:pt x="873213" y="387350"/>
                </a:lnTo>
                <a:close/>
              </a:path>
              <a:path w="894080" h="500380">
                <a:moveTo>
                  <a:pt x="879030" y="397510"/>
                </a:moveTo>
                <a:lnTo>
                  <a:pt x="865403" y="397510"/>
                </a:lnTo>
                <a:lnTo>
                  <a:pt x="872832" y="403860"/>
                </a:lnTo>
                <a:lnTo>
                  <a:pt x="878992" y="410210"/>
                </a:lnTo>
                <a:lnTo>
                  <a:pt x="883538" y="405130"/>
                </a:lnTo>
                <a:lnTo>
                  <a:pt x="881938" y="402590"/>
                </a:lnTo>
                <a:lnTo>
                  <a:pt x="879030" y="397510"/>
                </a:lnTo>
                <a:close/>
              </a:path>
              <a:path w="894080" h="500380">
                <a:moveTo>
                  <a:pt x="449059" y="0"/>
                </a:moveTo>
                <a:lnTo>
                  <a:pt x="390996" y="17780"/>
                </a:lnTo>
                <a:lnTo>
                  <a:pt x="338060" y="40640"/>
                </a:lnTo>
                <a:lnTo>
                  <a:pt x="290013" y="66040"/>
                </a:lnTo>
                <a:lnTo>
                  <a:pt x="246619" y="95250"/>
                </a:lnTo>
                <a:lnTo>
                  <a:pt x="207641" y="128270"/>
                </a:lnTo>
                <a:lnTo>
                  <a:pt x="172843" y="162560"/>
                </a:lnTo>
                <a:lnTo>
                  <a:pt x="141988" y="198120"/>
                </a:lnTo>
                <a:lnTo>
                  <a:pt x="114839" y="236220"/>
                </a:lnTo>
                <a:lnTo>
                  <a:pt x="91160" y="274320"/>
                </a:lnTo>
                <a:lnTo>
                  <a:pt x="70713" y="312420"/>
                </a:lnTo>
                <a:lnTo>
                  <a:pt x="57277" y="332740"/>
                </a:lnTo>
                <a:lnTo>
                  <a:pt x="42960" y="351790"/>
                </a:lnTo>
                <a:lnTo>
                  <a:pt x="28029" y="369570"/>
                </a:lnTo>
                <a:lnTo>
                  <a:pt x="10109" y="391160"/>
                </a:lnTo>
                <a:lnTo>
                  <a:pt x="9385" y="400050"/>
                </a:lnTo>
                <a:lnTo>
                  <a:pt x="15633" y="397510"/>
                </a:lnTo>
                <a:lnTo>
                  <a:pt x="21330" y="396240"/>
                </a:lnTo>
                <a:lnTo>
                  <a:pt x="27158" y="393700"/>
                </a:lnTo>
                <a:lnTo>
                  <a:pt x="33053" y="389890"/>
                </a:lnTo>
                <a:lnTo>
                  <a:pt x="38950" y="387350"/>
                </a:lnTo>
                <a:lnTo>
                  <a:pt x="873213" y="387350"/>
                </a:lnTo>
                <a:lnTo>
                  <a:pt x="871032" y="383540"/>
                </a:lnTo>
                <a:lnTo>
                  <a:pt x="865311" y="373380"/>
                </a:lnTo>
                <a:lnTo>
                  <a:pt x="842962" y="346710"/>
                </a:lnTo>
                <a:lnTo>
                  <a:pt x="874648" y="346710"/>
                </a:lnTo>
                <a:lnTo>
                  <a:pt x="873480" y="341630"/>
                </a:lnTo>
                <a:lnTo>
                  <a:pt x="866520" y="337820"/>
                </a:lnTo>
                <a:lnTo>
                  <a:pt x="860247" y="331470"/>
                </a:lnTo>
                <a:lnTo>
                  <a:pt x="850361" y="322580"/>
                </a:lnTo>
                <a:lnTo>
                  <a:pt x="840946" y="312420"/>
                </a:lnTo>
                <a:lnTo>
                  <a:pt x="831936" y="302260"/>
                </a:lnTo>
                <a:lnTo>
                  <a:pt x="823264" y="290830"/>
                </a:lnTo>
                <a:lnTo>
                  <a:pt x="815106" y="280670"/>
                </a:lnTo>
                <a:lnTo>
                  <a:pt x="807197" y="269240"/>
                </a:lnTo>
                <a:lnTo>
                  <a:pt x="799324" y="259080"/>
                </a:lnTo>
                <a:lnTo>
                  <a:pt x="791273" y="247650"/>
                </a:lnTo>
                <a:lnTo>
                  <a:pt x="767346" y="213360"/>
                </a:lnTo>
                <a:lnTo>
                  <a:pt x="740331" y="179070"/>
                </a:lnTo>
                <a:lnTo>
                  <a:pt x="710041" y="146050"/>
                </a:lnTo>
                <a:lnTo>
                  <a:pt x="676289" y="115570"/>
                </a:lnTo>
                <a:lnTo>
                  <a:pt x="638888" y="86360"/>
                </a:lnTo>
                <a:lnTo>
                  <a:pt x="597652" y="59690"/>
                </a:lnTo>
                <a:lnTo>
                  <a:pt x="552392" y="36830"/>
                </a:lnTo>
                <a:lnTo>
                  <a:pt x="502924" y="16510"/>
                </a:lnTo>
                <a:lnTo>
                  <a:pt x="449059" y="0"/>
                </a:lnTo>
                <a:close/>
              </a:path>
              <a:path w="894080" h="500380">
                <a:moveTo>
                  <a:pt x="874648" y="346710"/>
                </a:moveTo>
                <a:lnTo>
                  <a:pt x="843076" y="346710"/>
                </a:lnTo>
                <a:lnTo>
                  <a:pt x="855460" y="351790"/>
                </a:lnTo>
                <a:lnTo>
                  <a:pt x="867930" y="358140"/>
                </a:lnTo>
                <a:lnTo>
                  <a:pt x="871397" y="359410"/>
                </a:lnTo>
                <a:lnTo>
                  <a:pt x="876465" y="354330"/>
                </a:lnTo>
                <a:lnTo>
                  <a:pt x="875525" y="350520"/>
                </a:lnTo>
                <a:lnTo>
                  <a:pt x="874648" y="346710"/>
                </a:lnTo>
                <a:close/>
              </a:path>
              <a:path w="894080" h="500380">
                <a:moveTo>
                  <a:pt x="843076" y="346710"/>
                </a:move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560309" y="2068443"/>
            <a:ext cx="894080" cy="500380"/>
          </a:xfrm>
          <a:custGeom>
            <a:avLst/>
            <a:gdLst/>
            <a:ahLst/>
            <a:cxnLst/>
            <a:rect l="l" t="t" r="r" b="b"/>
            <a:pathLst>
              <a:path w="894080" h="500380">
                <a:moveTo>
                  <a:pt x="860248" y="488949"/>
                </a:moveTo>
                <a:lnTo>
                  <a:pt x="846429" y="488949"/>
                </a:lnTo>
                <a:lnTo>
                  <a:pt x="847966" y="491489"/>
                </a:lnTo>
                <a:lnTo>
                  <a:pt x="849642" y="495299"/>
                </a:lnTo>
                <a:lnTo>
                  <a:pt x="851725" y="497839"/>
                </a:lnTo>
                <a:lnTo>
                  <a:pt x="854036" y="500379"/>
                </a:lnTo>
                <a:lnTo>
                  <a:pt x="858138" y="496569"/>
                </a:lnTo>
                <a:lnTo>
                  <a:pt x="859028" y="494029"/>
                </a:lnTo>
                <a:lnTo>
                  <a:pt x="860248" y="488949"/>
                </a:lnTo>
                <a:close/>
              </a:path>
              <a:path w="894080" h="500380">
                <a:moveTo>
                  <a:pt x="336578" y="473709"/>
                </a:moveTo>
                <a:lnTo>
                  <a:pt x="315874" y="473709"/>
                </a:lnTo>
                <a:lnTo>
                  <a:pt x="316585" y="477519"/>
                </a:lnTo>
                <a:lnTo>
                  <a:pt x="317119" y="482599"/>
                </a:lnTo>
                <a:lnTo>
                  <a:pt x="316382" y="483869"/>
                </a:lnTo>
                <a:lnTo>
                  <a:pt x="315456" y="485064"/>
                </a:lnTo>
                <a:lnTo>
                  <a:pt x="315429" y="486409"/>
                </a:lnTo>
                <a:lnTo>
                  <a:pt x="314047" y="486882"/>
                </a:lnTo>
                <a:lnTo>
                  <a:pt x="312445" y="488949"/>
                </a:lnTo>
                <a:lnTo>
                  <a:pt x="315823" y="496569"/>
                </a:lnTo>
                <a:lnTo>
                  <a:pt x="322135" y="491489"/>
                </a:lnTo>
                <a:lnTo>
                  <a:pt x="328984" y="485139"/>
                </a:lnTo>
                <a:lnTo>
                  <a:pt x="335006" y="476249"/>
                </a:lnTo>
                <a:lnTo>
                  <a:pt x="336578" y="473709"/>
                </a:lnTo>
                <a:close/>
              </a:path>
              <a:path w="894080" h="500380">
                <a:moveTo>
                  <a:pt x="510161" y="468629"/>
                </a:moveTo>
                <a:lnTo>
                  <a:pt x="480606" y="468629"/>
                </a:lnTo>
                <a:lnTo>
                  <a:pt x="486408" y="476249"/>
                </a:lnTo>
                <a:lnTo>
                  <a:pt x="493085" y="483869"/>
                </a:lnTo>
                <a:lnTo>
                  <a:pt x="500431" y="490219"/>
                </a:lnTo>
                <a:lnTo>
                  <a:pt x="508241" y="494029"/>
                </a:lnTo>
                <a:lnTo>
                  <a:pt x="511987" y="495299"/>
                </a:lnTo>
                <a:lnTo>
                  <a:pt x="515937" y="491489"/>
                </a:lnTo>
                <a:lnTo>
                  <a:pt x="515556" y="487679"/>
                </a:lnTo>
                <a:lnTo>
                  <a:pt x="514361" y="481329"/>
                </a:lnTo>
                <a:lnTo>
                  <a:pt x="512386" y="474979"/>
                </a:lnTo>
                <a:lnTo>
                  <a:pt x="510161" y="468629"/>
                </a:lnTo>
                <a:close/>
              </a:path>
              <a:path w="894080" h="500380">
                <a:moveTo>
                  <a:pt x="860168" y="471169"/>
                </a:moveTo>
                <a:lnTo>
                  <a:pt x="819467" y="471169"/>
                </a:lnTo>
                <a:lnTo>
                  <a:pt x="824044" y="477519"/>
                </a:lnTo>
                <a:lnTo>
                  <a:pt x="828819" y="483869"/>
                </a:lnTo>
                <a:lnTo>
                  <a:pt x="833963" y="488949"/>
                </a:lnTo>
                <a:lnTo>
                  <a:pt x="839647" y="492759"/>
                </a:lnTo>
                <a:lnTo>
                  <a:pt x="842543" y="495299"/>
                </a:lnTo>
                <a:lnTo>
                  <a:pt x="846429" y="491489"/>
                </a:lnTo>
                <a:lnTo>
                  <a:pt x="846429" y="488949"/>
                </a:lnTo>
                <a:lnTo>
                  <a:pt x="860248" y="488949"/>
                </a:lnTo>
                <a:lnTo>
                  <a:pt x="860553" y="487679"/>
                </a:lnTo>
                <a:lnTo>
                  <a:pt x="860727" y="482599"/>
                </a:lnTo>
                <a:lnTo>
                  <a:pt x="860620" y="478789"/>
                </a:lnTo>
                <a:lnTo>
                  <a:pt x="860168" y="471169"/>
                </a:lnTo>
                <a:close/>
              </a:path>
              <a:path w="894080" h="500380">
                <a:moveTo>
                  <a:pt x="295948" y="461009"/>
                </a:moveTo>
                <a:lnTo>
                  <a:pt x="270929" y="461009"/>
                </a:lnTo>
                <a:lnTo>
                  <a:pt x="272788" y="467359"/>
                </a:lnTo>
                <a:lnTo>
                  <a:pt x="275367" y="474979"/>
                </a:lnTo>
                <a:lnTo>
                  <a:pt x="278508" y="481329"/>
                </a:lnTo>
                <a:lnTo>
                  <a:pt x="282054" y="487679"/>
                </a:lnTo>
                <a:lnTo>
                  <a:pt x="284988" y="492759"/>
                </a:lnTo>
                <a:lnTo>
                  <a:pt x="291515" y="487679"/>
                </a:lnTo>
                <a:lnTo>
                  <a:pt x="292773" y="476249"/>
                </a:lnTo>
                <a:lnTo>
                  <a:pt x="294335" y="468629"/>
                </a:lnTo>
                <a:lnTo>
                  <a:pt x="295948" y="461009"/>
                </a:lnTo>
                <a:close/>
              </a:path>
              <a:path w="894080" h="500380">
                <a:moveTo>
                  <a:pt x="423883" y="461009"/>
                </a:moveTo>
                <a:lnTo>
                  <a:pt x="402780" y="461009"/>
                </a:lnTo>
                <a:lnTo>
                  <a:pt x="404446" y="467359"/>
                </a:lnTo>
                <a:lnTo>
                  <a:pt x="406546" y="474979"/>
                </a:lnTo>
                <a:lnTo>
                  <a:pt x="409074" y="481329"/>
                </a:lnTo>
                <a:lnTo>
                  <a:pt x="412026" y="486409"/>
                </a:lnTo>
                <a:lnTo>
                  <a:pt x="414972" y="492759"/>
                </a:lnTo>
                <a:lnTo>
                  <a:pt x="421030" y="486409"/>
                </a:lnTo>
                <a:lnTo>
                  <a:pt x="423049" y="474979"/>
                </a:lnTo>
                <a:lnTo>
                  <a:pt x="423883" y="461009"/>
                </a:lnTo>
                <a:close/>
              </a:path>
              <a:path w="894080" h="500380">
                <a:moveTo>
                  <a:pt x="783302" y="461009"/>
                </a:moveTo>
                <a:lnTo>
                  <a:pt x="747166" y="461009"/>
                </a:lnTo>
                <a:lnTo>
                  <a:pt x="755610" y="467359"/>
                </a:lnTo>
                <a:lnTo>
                  <a:pt x="763905" y="474979"/>
                </a:lnTo>
                <a:lnTo>
                  <a:pt x="771951" y="481329"/>
                </a:lnTo>
                <a:lnTo>
                  <a:pt x="779653" y="488949"/>
                </a:lnTo>
                <a:lnTo>
                  <a:pt x="781850" y="491489"/>
                </a:lnTo>
                <a:lnTo>
                  <a:pt x="785393" y="487679"/>
                </a:lnTo>
                <a:lnTo>
                  <a:pt x="785611" y="485064"/>
                </a:lnTo>
                <a:lnTo>
                  <a:pt x="785789" y="480059"/>
                </a:lnTo>
                <a:lnTo>
                  <a:pt x="785746" y="477519"/>
                </a:lnTo>
                <a:lnTo>
                  <a:pt x="785393" y="472439"/>
                </a:lnTo>
                <a:lnTo>
                  <a:pt x="784352" y="466089"/>
                </a:lnTo>
                <a:lnTo>
                  <a:pt x="783302" y="461009"/>
                </a:lnTo>
                <a:close/>
              </a:path>
              <a:path w="894080" h="500380">
                <a:moveTo>
                  <a:pt x="344275" y="461009"/>
                </a:moveTo>
                <a:lnTo>
                  <a:pt x="295948" y="461009"/>
                </a:lnTo>
                <a:lnTo>
                  <a:pt x="296100" y="462279"/>
                </a:lnTo>
                <a:lnTo>
                  <a:pt x="297294" y="466089"/>
                </a:lnTo>
                <a:lnTo>
                  <a:pt x="300253" y="473709"/>
                </a:lnTo>
                <a:lnTo>
                  <a:pt x="304482" y="480059"/>
                </a:lnTo>
                <a:lnTo>
                  <a:pt x="304291" y="490219"/>
                </a:lnTo>
                <a:lnTo>
                  <a:pt x="314047" y="486882"/>
                </a:lnTo>
                <a:lnTo>
                  <a:pt x="315398" y="485139"/>
                </a:lnTo>
                <a:lnTo>
                  <a:pt x="315506" y="482599"/>
                </a:lnTo>
                <a:lnTo>
                  <a:pt x="315607" y="477519"/>
                </a:lnTo>
                <a:lnTo>
                  <a:pt x="315874" y="473709"/>
                </a:lnTo>
                <a:lnTo>
                  <a:pt x="336578" y="473709"/>
                </a:lnTo>
                <a:lnTo>
                  <a:pt x="340505" y="467359"/>
                </a:lnTo>
                <a:lnTo>
                  <a:pt x="344275" y="461009"/>
                </a:lnTo>
                <a:close/>
              </a:path>
              <a:path w="894080" h="500380">
                <a:moveTo>
                  <a:pt x="345782" y="458469"/>
                </a:moveTo>
                <a:lnTo>
                  <a:pt x="223913" y="458469"/>
                </a:lnTo>
                <a:lnTo>
                  <a:pt x="225463" y="467359"/>
                </a:lnTo>
                <a:lnTo>
                  <a:pt x="226009" y="476249"/>
                </a:lnTo>
                <a:lnTo>
                  <a:pt x="231914" y="488949"/>
                </a:lnTo>
                <a:lnTo>
                  <a:pt x="238798" y="482599"/>
                </a:lnTo>
                <a:lnTo>
                  <a:pt x="242292" y="474445"/>
                </a:lnTo>
                <a:lnTo>
                  <a:pt x="242605" y="471169"/>
                </a:lnTo>
                <a:lnTo>
                  <a:pt x="242722" y="467359"/>
                </a:lnTo>
                <a:lnTo>
                  <a:pt x="244347" y="461009"/>
                </a:lnTo>
                <a:lnTo>
                  <a:pt x="344275" y="461009"/>
                </a:lnTo>
                <a:lnTo>
                  <a:pt x="345782" y="458469"/>
                </a:lnTo>
                <a:close/>
              </a:path>
              <a:path w="894080" h="500380">
                <a:moveTo>
                  <a:pt x="392237" y="473709"/>
                </a:moveTo>
                <a:lnTo>
                  <a:pt x="372325" y="473709"/>
                </a:lnTo>
                <a:lnTo>
                  <a:pt x="369976" y="477519"/>
                </a:lnTo>
                <a:lnTo>
                  <a:pt x="366661" y="481329"/>
                </a:lnTo>
                <a:lnTo>
                  <a:pt x="365950" y="487679"/>
                </a:lnTo>
                <a:lnTo>
                  <a:pt x="367322" y="488949"/>
                </a:lnTo>
                <a:lnTo>
                  <a:pt x="369125" y="488949"/>
                </a:lnTo>
                <a:lnTo>
                  <a:pt x="377313" y="486409"/>
                </a:lnTo>
                <a:lnTo>
                  <a:pt x="385157" y="480059"/>
                </a:lnTo>
                <a:lnTo>
                  <a:pt x="392237" y="473709"/>
                </a:lnTo>
                <a:close/>
              </a:path>
              <a:path w="894080" h="500380">
                <a:moveTo>
                  <a:pt x="665187" y="443229"/>
                </a:moveTo>
                <a:lnTo>
                  <a:pt x="664591" y="443229"/>
                </a:lnTo>
                <a:lnTo>
                  <a:pt x="665403" y="447039"/>
                </a:lnTo>
                <a:lnTo>
                  <a:pt x="665556" y="450849"/>
                </a:lnTo>
                <a:lnTo>
                  <a:pt x="664336" y="454659"/>
                </a:lnTo>
                <a:lnTo>
                  <a:pt x="660733" y="459739"/>
                </a:lnTo>
                <a:lnTo>
                  <a:pt x="606399" y="459739"/>
                </a:lnTo>
                <a:lnTo>
                  <a:pt x="610247" y="462279"/>
                </a:lnTo>
                <a:lnTo>
                  <a:pt x="611987" y="463549"/>
                </a:lnTo>
                <a:lnTo>
                  <a:pt x="617663" y="468629"/>
                </a:lnTo>
                <a:lnTo>
                  <a:pt x="622620" y="474979"/>
                </a:lnTo>
                <a:lnTo>
                  <a:pt x="631901" y="486409"/>
                </a:lnTo>
                <a:lnTo>
                  <a:pt x="633310" y="488949"/>
                </a:lnTo>
                <a:lnTo>
                  <a:pt x="636473" y="487679"/>
                </a:lnTo>
                <a:lnTo>
                  <a:pt x="641997" y="480059"/>
                </a:lnTo>
                <a:lnTo>
                  <a:pt x="640105" y="469899"/>
                </a:lnTo>
                <a:lnTo>
                  <a:pt x="639660" y="462279"/>
                </a:lnTo>
                <a:lnTo>
                  <a:pt x="747550" y="462279"/>
                </a:lnTo>
                <a:lnTo>
                  <a:pt x="747166" y="461009"/>
                </a:lnTo>
                <a:lnTo>
                  <a:pt x="783302" y="461009"/>
                </a:lnTo>
                <a:lnTo>
                  <a:pt x="782777" y="458469"/>
                </a:lnTo>
                <a:lnTo>
                  <a:pt x="883410" y="458469"/>
                </a:lnTo>
                <a:lnTo>
                  <a:pt x="883059" y="457199"/>
                </a:lnTo>
                <a:lnTo>
                  <a:pt x="689813" y="457199"/>
                </a:lnTo>
                <a:lnTo>
                  <a:pt x="675513" y="455929"/>
                </a:lnTo>
                <a:lnTo>
                  <a:pt x="670356" y="449579"/>
                </a:lnTo>
                <a:lnTo>
                  <a:pt x="666419" y="444499"/>
                </a:lnTo>
                <a:lnTo>
                  <a:pt x="665187" y="443229"/>
                </a:lnTo>
                <a:close/>
              </a:path>
              <a:path w="894080" h="500380">
                <a:moveTo>
                  <a:pt x="673252" y="462279"/>
                </a:moveTo>
                <a:lnTo>
                  <a:pt x="639660" y="462279"/>
                </a:lnTo>
                <a:lnTo>
                  <a:pt x="643851" y="467359"/>
                </a:lnTo>
                <a:lnTo>
                  <a:pt x="648296" y="471169"/>
                </a:lnTo>
                <a:lnTo>
                  <a:pt x="657631" y="478789"/>
                </a:lnTo>
                <a:lnTo>
                  <a:pt x="661924" y="481329"/>
                </a:lnTo>
                <a:lnTo>
                  <a:pt x="672045" y="486409"/>
                </a:lnTo>
                <a:lnTo>
                  <a:pt x="672617" y="488949"/>
                </a:lnTo>
                <a:lnTo>
                  <a:pt x="681456" y="488949"/>
                </a:lnTo>
                <a:lnTo>
                  <a:pt x="685406" y="485139"/>
                </a:lnTo>
                <a:lnTo>
                  <a:pt x="681291" y="474979"/>
                </a:lnTo>
                <a:lnTo>
                  <a:pt x="676948" y="469899"/>
                </a:lnTo>
                <a:lnTo>
                  <a:pt x="673593" y="462527"/>
                </a:lnTo>
                <a:lnTo>
                  <a:pt x="673252" y="462279"/>
                </a:lnTo>
                <a:close/>
              </a:path>
              <a:path w="894080" h="500380">
                <a:moveTo>
                  <a:pt x="883410" y="458469"/>
                </a:moveTo>
                <a:lnTo>
                  <a:pt x="863892" y="458469"/>
                </a:lnTo>
                <a:lnTo>
                  <a:pt x="868248" y="464819"/>
                </a:lnTo>
                <a:lnTo>
                  <a:pt x="872421" y="471169"/>
                </a:lnTo>
                <a:lnTo>
                  <a:pt x="876274" y="477519"/>
                </a:lnTo>
                <a:lnTo>
                  <a:pt x="879665" y="483869"/>
                </a:lnTo>
                <a:lnTo>
                  <a:pt x="881697" y="488949"/>
                </a:lnTo>
                <a:lnTo>
                  <a:pt x="887222" y="482599"/>
                </a:lnTo>
                <a:lnTo>
                  <a:pt x="886434" y="472439"/>
                </a:lnTo>
                <a:lnTo>
                  <a:pt x="885164" y="464819"/>
                </a:lnTo>
                <a:lnTo>
                  <a:pt x="883410" y="458469"/>
                </a:lnTo>
                <a:close/>
              </a:path>
              <a:path w="894080" h="500380">
                <a:moveTo>
                  <a:pt x="424027" y="458469"/>
                </a:moveTo>
                <a:lnTo>
                  <a:pt x="348500" y="458469"/>
                </a:lnTo>
                <a:lnTo>
                  <a:pt x="347230" y="466089"/>
                </a:lnTo>
                <a:lnTo>
                  <a:pt x="345198" y="474979"/>
                </a:lnTo>
                <a:lnTo>
                  <a:pt x="342506" y="482599"/>
                </a:lnTo>
                <a:lnTo>
                  <a:pt x="342417" y="483869"/>
                </a:lnTo>
                <a:lnTo>
                  <a:pt x="347903" y="487679"/>
                </a:lnTo>
                <a:lnTo>
                  <a:pt x="356069" y="478789"/>
                </a:lnTo>
                <a:lnTo>
                  <a:pt x="360514" y="472439"/>
                </a:lnTo>
                <a:lnTo>
                  <a:pt x="366725" y="466089"/>
                </a:lnTo>
                <a:lnTo>
                  <a:pt x="398926" y="466089"/>
                </a:lnTo>
                <a:lnTo>
                  <a:pt x="399719" y="464819"/>
                </a:lnTo>
                <a:lnTo>
                  <a:pt x="402780" y="461009"/>
                </a:lnTo>
                <a:lnTo>
                  <a:pt x="423883" y="461009"/>
                </a:lnTo>
                <a:lnTo>
                  <a:pt x="424027" y="458469"/>
                </a:lnTo>
                <a:close/>
              </a:path>
              <a:path w="894080" h="500380">
                <a:moveTo>
                  <a:pt x="537924" y="461009"/>
                </a:moveTo>
                <a:lnTo>
                  <a:pt x="452691" y="461009"/>
                </a:lnTo>
                <a:lnTo>
                  <a:pt x="456937" y="467359"/>
                </a:lnTo>
                <a:lnTo>
                  <a:pt x="461597" y="473709"/>
                </a:lnTo>
                <a:lnTo>
                  <a:pt x="466786" y="480059"/>
                </a:lnTo>
                <a:lnTo>
                  <a:pt x="472617" y="485139"/>
                </a:lnTo>
                <a:lnTo>
                  <a:pt x="475869" y="487679"/>
                </a:lnTo>
                <a:lnTo>
                  <a:pt x="479145" y="483869"/>
                </a:lnTo>
                <a:lnTo>
                  <a:pt x="482307" y="476249"/>
                </a:lnTo>
                <a:lnTo>
                  <a:pt x="481647" y="472439"/>
                </a:lnTo>
                <a:lnTo>
                  <a:pt x="480606" y="468629"/>
                </a:lnTo>
                <a:lnTo>
                  <a:pt x="510161" y="468629"/>
                </a:lnTo>
                <a:lnTo>
                  <a:pt x="508215" y="462279"/>
                </a:lnTo>
                <a:lnTo>
                  <a:pt x="538397" y="462279"/>
                </a:lnTo>
                <a:lnTo>
                  <a:pt x="537924" y="461009"/>
                </a:lnTo>
                <a:close/>
              </a:path>
              <a:path w="894080" h="500380">
                <a:moveTo>
                  <a:pt x="315456" y="485064"/>
                </a:moveTo>
                <a:lnTo>
                  <a:pt x="314047" y="486882"/>
                </a:lnTo>
                <a:lnTo>
                  <a:pt x="315429" y="486409"/>
                </a:lnTo>
                <a:lnTo>
                  <a:pt x="315456" y="485064"/>
                </a:lnTo>
                <a:close/>
              </a:path>
              <a:path w="894080" h="500380">
                <a:moveTo>
                  <a:pt x="270332" y="461009"/>
                </a:moveTo>
                <a:lnTo>
                  <a:pt x="244347" y="461009"/>
                </a:lnTo>
                <a:lnTo>
                  <a:pt x="242659" y="470856"/>
                </a:lnTo>
                <a:lnTo>
                  <a:pt x="242608" y="473709"/>
                </a:lnTo>
                <a:lnTo>
                  <a:pt x="242292" y="474445"/>
                </a:lnTo>
                <a:lnTo>
                  <a:pt x="241877" y="478789"/>
                </a:lnTo>
                <a:lnTo>
                  <a:pt x="243169" y="485139"/>
                </a:lnTo>
                <a:lnTo>
                  <a:pt x="247484" y="486409"/>
                </a:lnTo>
                <a:lnTo>
                  <a:pt x="254478" y="482599"/>
                </a:lnTo>
                <a:lnTo>
                  <a:pt x="260513" y="476249"/>
                </a:lnTo>
                <a:lnTo>
                  <a:pt x="270332" y="461009"/>
                </a:lnTo>
                <a:close/>
              </a:path>
              <a:path w="894080" h="500380">
                <a:moveTo>
                  <a:pt x="452831" y="420369"/>
                </a:moveTo>
                <a:lnTo>
                  <a:pt x="445071" y="459739"/>
                </a:lnTo>
                <a:lnTo>
                  <a:pt x="537451" y="459739"/>
                </a:lnTo>
                <a:lnTo>
                  <a:pt x="540981" y="462279"/>
                </a:lnTo>
                <a:lnTo>
                  <a:pt x="544576" y="464819"/>
                </a:lnTo>
                <a:lnTo>
                  <a:pt x="551484" y="471169"/>
                </a:lnTo>
                <a:lnTo>
                  <a:pt x="555383" y="473709"/>
                </a:lnTo>
                <a:lnTo>
                  <a:pt x="562267" y="480059"/>
                </a:lnTo>
                <a:lnTo>
                  <a:pt x="565340" y="482599"/>
                </a:lnTo>
                <a:lnTo>
                  <a:pt x="573112" y="486409"/>
                </a:lnTo>
                <a:lnTo>
                  <a:pt x="576757" y="481329"/>
                </a:lnTo>
                <a:lnTo>
                  <a:pt x="576033" y="472439"/>
                </a:lnTo>
                <a:lnTo>
                  <a:pt x="572731" y="466089"/>
                </a:lnTo>
                <a:lnTo>
                  <a:pt x="571284" y="459739"/>
                </a:lnTo>
                <a:lnTo>
                  <a:pt x="571017" y="458469"/>
                </a:lnTo>
                <a:lnTo>
                  <a:pt x="652694" y="458469"/>
                </a:lnTo>
                <a:lnTo>
                  <a:pt x="649903" y="457199"/>
                </a:lnTo>
                <a:lnTo>
                  <a:pt x="584301" y="457199"/>
                </a:lnTo>
                <a:lnTo>
                  <a:pt x="577411" y="455929"/>
                </a:lnTo>
                <a:lnTo>
                  <a:pt x="550323" y="455929"/>
                </a:lnTo>
                <a:lnTo>
                  <a:pt x="544604" y="454659"/>
                </a:lnTo>
                <a:lnTo>
                  <a:pt x="540953" y="452119"/>
                </a:lnTo>
                <a:lnTo>
                  <a:pt x="517906" y="452119"/>
                </a:lnTo>
                <a:lnTo>
                  <a:pt x="510711" y="450849"/>
                </a:lnTo>
                <a:lnTo>
                  <a:pt x="466051" y="450849"/>
                </a:lnTo>
                <a:lnTo>
                  <a:pt x="456095" y="438149"/>
                </a:lnTo>
                <a:lnTo>
                  <a:pt x="454380" y="429259"/>
                </a:lnTo>
                <a:lnTo>
                  <a:pt x="452831" y="420369"/>
                </a:lnTo>
                <a:close/>
              </a:path>
              <a:path w="894080" h="500380">
                <a:moveTo>
                  <a:pt x="711047" y="462279"/>
                </a:moveTo>
                <a:lnTo>
                  <a:pt x="673480" y="462279"/>
                </a:lnTo>
                <a:lnTo>
                  <a:pt x="673593" y="462527"/>
                </a:lnTo>
                <a:lnTo>
                  <a:pt x="676757" y="464819"/>
                </a:lnTo>
                <a:lnTo>
                  <a:pt x="680427" y="467359"/>
                </a:lnTo>
                <a:lnTo>
                  <a:pt x="683679" y="469899"/>
                </a:lnTo>
                <a:lnTo>
                  <a:pt x="690784" y="474979"/>
                </a:lnTo>
                <a:lnTo>
                  <a:pt x="698266" y="478789"/>
                </a:lnTo>
                <a:lnTo>
                  <a:pt x="713892" y="483869"/>
                </a:lnTo>
                <a:lnTo>
                  <a:pt x="715911" y="485139"/>
                </a:lnTo>
                <a:lnTo>
                  <a:pt x="717638" y="482599"/>
                </a:lnTo>
                <a:lnTo>
                  <a:pt x="717499" y="473709"/>
                </a:lnTo>
                <a:lnTo>
                  <a:pt x="713828" y="467359"/>
                </a:lnTo>
                <a:lnTo>
                  <a:pt x="711047" y="462279"/>
                </a:lnTo>
                <a:close/>
              </a:path>
              <a:path w="894080" h="500380">
                <a:moveTo>
                  <a:pt x="859688" y="458469"/>
                </a:moveTo>
                <a:lnTo>
                  <a:pt x="782777" y="458469"/>
                </a:lnTo>
                <a:lnTo>
                  <a:pt x="786028" y="462279"/>
                </a:lnTo>
                <a:lnTo>
                  <a:pt x="814209" y="483869"/>
                </a:lnTo>
                <a:lnTo>
                  <a:pt x="815949" y="485139"/>
                </a:lnTo>
                <a:lnTo>
                  <a:pt x="818045" y="483869"/>
                </a:lnTo>
                <a:lnTo>
                  <a:pt x="820369" y="478789"/>
                </a:lnTo>
                <a:lnTo>
                  <a:pt x="820254" y="474979"/>
                </a:lnTo>
                <a:lnTo>
                  <a:pt x="819467" y="471169"/>
                </a:lnTo>
                <a:lnTo>
                  <a:pt x="860168" y="471169"/>
                </a:lnTo>
                <a:lnTo>
                  <a:pt x="860017" y="468629"/>
                </a:lnTo>
                <a:lnTo>
                  <a:pt x="859911" y="466089"/>
                </a:lnTo>
                <a:lnTo>
                  <a:pt x="859790" y="461009"/>
                </a:lnTo>
                <a:lnTo>
                  <a:pt x="859688" y="458469"/>
                </a:lnTo>
                <a:close/>
              </a:path>
              <a:path w="894080" h="500380">
                <a:moveTo>
                  <a:pt x="442556" y="458469"/>
                </a:moveTo>
                <a:lnTo>
                  <a:pt x="425119" y="458469"/>
                </a:lnTo>
                <a:lnTo>
                  <a:pt x="426504" y="462527"/>
                </a:lnTo>
                <a:lnTo>
                  <a:pt x="427786" y="466089"/>
                </a:lnTo>
                <a:lnTo>
                  <a:pt x="432257" y="476249"/>
                </a:lnTo>
                <a:lnTo>
                  <a:pt x="434873" y="483869"/>
                </a:lnTo>
                <a:lnTo>
                  <a:pt x="446011" y="483869"/>
                </a:lnTo>
                <a:lnTo>
                  <a:pt x="449935" y="481329"/>
                </a:lnTo>
                <a:lnTo>
                  <a:pt x="450164" y="476249"/>
                </a:lnTo>
                <a:lnTo>
                  <a:pt x="450507" y="471169"/>
                </a:lnTo>
                <a:lnTo>
                  <a:pt x="451523" y="466089"/>
                </a:lnTo>
                <a:lnTo>
                  <a:pt x="452691" y="461009"/>
                </a:lnTo>
                <a:lnTo>
                  <a:pt x="537924" y="461009"/>
                </a:lnTo>
                <a:lnTo>
                  <a:pt x="537451" y="459739"/>
                </a:lnTo>
                <a:lnTo>
                  <a:pt x="445071" y="459739"/>
                </a:lnTo>
                <a:lnTo>
                  <a:pt x="442556" y="458469"/>
                </a:lnTo>
                <a:close/>
              </a:path>
              <a:path w="894080" h="500380">
                <a:moveTo>
                  <a:pt x="70167" y="463549"/>
                </a:moveTo>
                <a:lnTo>
                  <a:pt x="37071" y="463549"/>
                </a:lnTo>
                <a:lnTo>
                  <a:pt x="34226" y="467359"/>
                </a:lnTo>
                <a:lnTo>
                  <a:pt x="31508" y="472439"/>
                </a:lnTo>
                <a:lnTo>
                  <a:pt x="28778" y="478789"/>
                </a:lnTo>
                <a:lnTo>
                  <a:pt x="29603" y="481329"/>
                </a:lnTo>
                <a:lnTo>
                  <a:pt x="32080" y="482599"/>
                </a:lnTo>
                <a:lnTo>
                  <a:pt x="43396" y="480059"/>
                </a:lnTo>
                <a:lnTo>
                  <a:pt x="54925" y="474979"/>
                </a:lnTo>
                <a:lnTo>
                  <a:pt x="65957" y="467359"/>
                </a:lnTo>
                <a:lnTo>
                  <a:pt x="70167" y="463549"/>
                </a:lnTo>
                <a:close/>
              </a:path>
              <a:path w="894080" h="500380">
                <a:moveTo>
                  <a:pt x="538397" y="462279"/>
                </a:moveTo>
                <a:lnTo>
                  <a:pt x="508215" y="462279"/>
                </a:lnTo>
                <a:lnTo>
                  <a:pt x="509943" y="463549"/>
                </a:lnTo>
                <a:lnTo>
                  <a:pt x="511733" y="466089"/>
                </a:lnTo>
                <a:lnTo>
                  <a:pt x="513626" y="467359"/>
                </a:lnTo>
                <a:lnTo>
                  <a:pt x="518837" y="472439"/>
                </a:lnTo>
                <a:lnTo>
                  <a:pt x="524448" y="476249"/>
                </a:lnTo>
                <a:lnTo>
                  <a:pt x="530422" y="480059"/>
                </a:lnTo>
                <a:lnTo>
                  <a:pt x="536727" y="482599"/>
                </a:lnTo>
                <a:lnTo>
                  <a:pt x="540245" y="482599"/>
                </a:lnTo>
                <a:lnTo>
                  <a:pt x="544156" y="478789"/>
                </a:lnTo>
                <a:lnTo>
                  <a:pt x="539343" y="464819"/>
                </a:lnTo>
                <a:lnTo>
                  <a:pt x="538397" y="462279"/>
                </a:lnTo>
                <a:close/>
              </a:path>
              <a:path w="894080" h="500380">
                <a:moveTo>
                  <a:pt x="126196" y="464819"/>
                </a:moveTo>
                <a:lnTo>
                  <a:pt x="96558" y="464819"/>
                </a:lnTo>
                <a:lnTo>
                  <a:pt x="95491" y="468629"/>
                </a:lnTo>
                <a:lnTo>
                  <a:pt x="94538" y="472439"/>
                </a:lnTo>
                <a:lnTo>
                  <a:pt x="93192" y="478789"/>
                </a:lnTo>
                <a:lnTo>
                  <a:pt x="95783" y="481329"/>
                </a:lnTo>
                <a:lnTo>
                  <a:pt x="98425" y="481329"/>
                </a:lnTo>
                <a:lnTo>
                  <a:pt x="107708" y="477519"/>
                </a:lnTo>
                <a:lnTo>
                  <a:pt x="116498" y="472439"/>
                </a:lnTo>
                <a:lnTo>
                  <a:pt x="124862" y="466089"/>
                </a:lnTo>
                <a:lnTo>
                  <a:pt x="126196" y="464819"/>
                </a:lnTo>
                <a:close/>
              </a:path>
              <a:path w="894080" h="500380">
                <a:moveTo>
                  <a:pt x="747550" y="462279"/>
                </a:moveTo>
                <a:lnTo>
                  <a:pt x="711047" y="462279"/>
                </a:lnTo>
                <a:lnTo>
                  <a:pt x="713917" y="463549"/>
                </a:lnTo>
                <a:lnTo>
                  <a:pt x="716280" y="466089"/>
                </a:lnTo>
                <a:lnTo>
                  <a:pt x="721575" y="468629"/>
                </a:lnTo>
                <a:lnTo>
                  <a:pt x="726135" y="471169"/>
                </a:lnTo>
                <a:lnTo>
                  <a:pt x="735482" y="474979"/>
                </a:lnTo>
                <a:lnTo>
                  <a:pt x="739711" y="478789"/>
                </a:lnTo>
                <a:lnTo>
                  <a:pt x="747483" y="481329"/>
                </a:lnTo>
                <a:lnTo>
                  <a:pt x="750252" y="478789"/>
                </a:lnTo>
                <a:lnTo>
                  <a:pt x="749731" y="471169"/>
                </a:lnTo>
                <a:lnTo>
                  <a:pt x="748703" y="466089"/>
                </a:lnTo>
                <a:lnTo>
                  <a:pt x="747550" y="462279"/>
                </a:lnTo>
                <a:close/>
              </a:path>
              <a:path w="894080" h="500380">
                <a:moveTo>
                  <a:pt x="652694" y="458469"/>
                </a:moveTo>
                <a:lnTo>
                  <a:pt x="574294" y="458469"/>
                </a:lnTo>
                <a:lnTo>
                  <a:pt x="578726" y="463549"/>
                </a:lnTo>
                <a:lnTo>
                  <a:pt x="585419" y="468629"/>
                </a:lnTo>
                <a:lnTo>
                  <a:pt x="590524" y="471169"/>
                </a:lnTo>
                <a:lnTo>
                  <a:pt x="599427" y="477519"/>
                </a:lnTo>
                <a:lnTo>
                  <a:pt x="602195" y="480059"/>
                </a:lnTo>
                <a:lnTo>
                  <a:pt x="609841" y="480059"/>
                </a:lnTo>
                <a:lnTo>
                  <a:pt x="613130" y="477519"/>
                </a:lnTo>
                <a:lnTo>
                  <a:pt x="611517" y="468629"/>
                </a:lnTo>
                <a:lnTo>
                  <a:pt x="608888" y="463549"/>
                </a:lnTo>
                <a:lnTo>
                  <a:pt x="606399" y="459739"/>
                </a:lnTo>
                <a:lnTo>
                  <a:pt x="655485" y="459739"/>
                </a:lnTo>
                <a:lnTo>
                  <a:pt x="652694" y="458469"/>
                </a:lnTo>
                <a:close/>
              </a:path>
              <a:path w="894080" h="500380">
                <a:moveTo>
                  <a:pt x="165836" y="458469"/>
                </a:moveTo>
                <a:lnTo>
                  <a:pt x="134391" y="458469"/>
                </a:lnTo>
                <a:lnTo>
                  <a:pt x="130555" y="463549"/>
                </a:lnTo>
                <a:lnTo>
                  <a:pt x="126212" y="469899"/>
                </a:lnTo>
                <a:lnTo>
                  <a:pt x="125971" y="472439"/>
                </a:lnTo>
                <a:lnTo>
                  <a:pt x="127927" y="477519"/>
                </a:lnTo>
                <a:lnTo>
                  <a:pt x="129628" y="478789"/>
                </a:lnTo>
                <a:lnTo>
                  <a:pt x="130822" y="477519"/>
                </a:lnTo>
                <a:lnTo>
                  <a:pt x="140024" y="474979"/>
                </a:lnTo>
                <a:lnTo>
                  <a:pt x="148924" y="469899"/>
                </a:lnTo>
                <a:lnTo>
                  <a:pt x="157527" y="464819"/>
                </a:lnTo>
                <a:lnTo>
                  <a:pt x="165836" y="458469"/>
                </a:lnTo>
                <a:close/>
              </a:path>
              <a:path w="894080" h="500380">
                <a:moveTo>
                  <a:pt x="398926" y="466089"/>
                </a:moveTo>
                <a:lnTo>
                  <a:pt x="366725" y="466089"/>
                </a:lnTo>
                <a:lnTo>
                  <a:pt x="365810" y="469899"/>
                </a:lnTo>
                <a:lnTo>
                  <a:pt x="364985" y="472439"/>
                </a:lnTo>
                <a:lnTo>
                  <a:pt x="363994" y="478789"/>
                </a:lnTo>
                <a:lnTo>
                  <a:pt x="366712" y="478789"/>
                </a:lnTo>
                <a:lnTo>
                  <a:pt x="369582" y="476249"/>
                </a:lnTo>
                <a:lnTo>
                  <a:pt x="372325" y="473709"/>
                </a:lnTo>
                <a:lnTo>
                  <a:pt x="392237" y="473709"/>
                </a:lnTo>
                <a:lnTo>
                  <a:pt x="398132" y="467359"/>
                </a:lnTo>
                <a:lnTo>
                  <a:pt x="398926" y="466089"/>
                </a:lnTo>
                <a:close/>
              </a:path>
              <a:path w="894080" h="500380">
                <a:moveTo>
                  <a:pt x="218071" y="458469"/>
                </a:moveTo>
                <a:lnTo>
                  <a:pt x="190487" y="458469"/>
                </a:lnTo>
                <a:lnTo>
                  <a:pt x="187947" y="462279"/>
                </a:lnTo>
                <a:lnTo>
                  <a:pt x="185356" y="466089"/>
                </a:lnTo>
                <a:lnTo>
                  <a:pt x="181063" y="473709"/>
                </a:lnTo>
                <a:lnTo>
                  <a:pt x="182384" y="477519"/>
                </a:lnTo>
                <a:lnTo>
                  <a:pt x="186181" y="476249"/>
                </a:lnTo>
                <a:lnTo>
                  <a:pt x="194074" y="474979"/>
                </a:lnTo>
                <a:lnTo>
                  <a:pt x="202360" y="471169"/>
                </a:lnTo>
                <a:lnTo>
                  <a:pt x="210529" y="464819"/>
                </a:lnTo>
                <a:lnTo>
                  <a:pt x="218071" y="458469"/>
                </a:lnTo>
                <a:close/>
              </a:path>
              <a:path w="894080" h="500380">
                <a:moveTo>
                  <a:pt x="132867" y="458469"/>
                </a:moveTo>
                <a:lnTo>
                  <a:pt x="75945" y="458469"/>
                </a:lnTo>
                <a:lnTo>
                  <a:pt x="73571" y="463549"/>
                </a:lnTo>
                <a:lnTo>
                  <a:pt x="71386" y="467359"/>
                </a:lnTo>
                <a:lnTo>
                  <a:pt x="69507" y="473709"/>
                </a:lnTo>
                <a:lnTo>
                  <a:pt x="69583" y="476249"/>
                </a:lnTo>
                <a:lnTo>
                  <a:pt x="77727" y="476249"/>
                </a:lnTo>
                <a:lnTo>
                  <a:pt x="84254" y="473709"/>
                </a:lnTo>
                <a:lnTo>
                  <a:pt x="90682" y="469899"/>
                </a:lnTo>
                <a:lnTo>
                  <a:pt x="96558" y="464819"/>
                </a:lnTo>
                <a:lnTo>
                  <a:pt x="126196" y="464819"/>
                </a:lnTo>
                <a:lnTo>
                  <a:pt x="132867" y="458469"/>
                </a:lnTo>
                <a:close/>
              </a:path>
              <a:path w="894080" h="500380">
                <a:moveTo>
                  <a:pt x="242659" y="470856"/>
                </a:moveTo>
                <a:lnTo>
                  <a:pt x="242605" y="471169"/>
                </a:lnTo>
                <a:lnTo>
                  <a:pt x="242292" y="474445"/>
                </a:lnTo>
                <a:lnTo>
                  <a:pt x="242608" y="473709"/>
                </a:lnTo>
                <a:lnTo>
                  <a:pt x="242659" y="470856"/>
                </a:lnTo>
                <a:close/>
              </a:path>
              <a:path w="894080" h="500380">
                <a:moveTo>
                  <a:pt x="37071" y="463549"/>
                </a:moveTo>
                <a:lnTo>
                  <a:pt x="13652" y="463549"/>
                </a:lnTo>
                <a:lnTo>
                  <a:pt x="12293" y="466089"/>
                </a:lnTo>
                <a:lnTo>
                  <a:pt x="10591" y="468629"/>
                </a:lnTo>
                <a:lnTo>
                  <a:pt x="9004" y="472439"/>
                </a:lnTo>
                <a:lnTo>
                  <a:pt x="11696" y="472439"/>
                </a:lnTo>
                <a:lnTo>
                  <a:pt x="17933" y="473709"/>
                </a:lnTo>
                <a:lnTo>
                  <a:pt x="24460" y="471169"/>
                </a:lnTo>
                <a:lnTo>
                  <a:pt x="30949" y="467359"/>
                </a:lnTo>
                <a:lnTo>
                  <a:pt x="37071" y="463549"/>
                </a:lnTo>
                <a:close/>
              </a:path>
              <a:path w="894080" h="500380">
                <a:moveTo>
                  <a:pt x="188264" y="458469"/>
                </a:moveTo>
                <a:lnTo>
                  <a:pt x="166928" y="458469"/>
                </a:lnTo>
                <a:lnTo>
                  <a:pt x="166357" y="463549"/>
                </a:lnTo>
                <a:lnTo>
                  <a:pt x="165887" y="467359"/>
                </a:lnTo>
                <a:lnTo>
                  <a:pt x="164858" y="472439"/>
                </a:lnTo>
                <a:lnTo>
                  <a:pt x="167728" y="473709"/>
                </a:lnTo>
                <a:lnTo>
                  <a:pt x="176796" y="469899"/>
                </a:lnTo>
                <a:lnTo>
                  <a:pt x="182664" y="464819"/>
                </a:lnTo>
                <a:lnTo>
                  <a:pt x="188264" y="458469"/>
                </a:lnTo>
                <a:close/>
              </a:path>
              <a:path w="894080" h="500380">
                <a:moveTo>
                  <a:pt x="41407" y="422909"/>
                </a:moveTo>
                <a:lnTo>
                  <a:pt x="24688" y="422909"/>
                </a:lnTo>
                <a:lnTo>
                  <a:pt x="19032" y="430529"/>
                </a:lnTo>
                <a:lnTo>
                  <a:pt x="7447" y="448309"/>
                </a:lnTo>
                <a:lnTo>
                  <a:pt x="660" y="458469"/>
                </a:lnTo>
                <a:lnTo>
                  <a:pt x="0" y="461009"/>
                </a:lnTo>
                <a:lnTo>
                  <a:pt x="5181" y="466089"/>
                </a:lnTo>
                <a:lnTo>
                  <a:pt x="9296" y="466089"/>
                </a:lnTo>
                <a:lnTo>
                  <a:pt x="13652" y="463549"/>
                </a:lnTo>
                <a:lnTo>
                  <a:pt x="70167" y="463549"/>
                </a:lnTo>
                <a:lnTo>
                  <a:pt x="75780" y="458469"/>
                </a:lnTo>
                <a:lnTo>
                  <a:pt x="442556" y="458469"/>
                </a:lnTo>
                <a:lnTo>
                  <a:pt x="440042" y="457199"/>
                </a:lnTo>
                <a:lnTo>
                  <a:pt x="86766" y="457199"/>
                </a:lnTo>
                <a:lnTo>
                  <a:pt x="86897" y="453389"/>
                </a:lnTo>
                <a:lnTo>
                  <a:pt x="66547" y="453389"/>
                </a:lnTo>
                <a:lnTo>
                  <a:pt x="55371" y="450849"/>
                </a:lnTo>
                <a:lnTo>
                  <a:pt x="31673" y="450849"/>
                </a:lnTo>
                <a:lnTo>
                  <a:pt x="27139" y="447039"/>
                </a:lnTo>
                <a:lnTo>
                  <a:pt x="27660" y="441959"/>
                </a:lnTo>
                <a:lnTo>
                  <a:pt x="28816" y="439419"/>
                </a:lnTo>
                <a:lnTo>
                  <a:pt x="33533" y="431799"/>
                </a:lnTo>
                <a:lnTo>
                  <a:pt x="39960" y="424179"/>
                </a:lnTo>
                <a:lnTo>
                  <a:pt x="41407" y="422909"/>
                </a:lnTo>
                <a:close/>
              </a:path>
              <a:path w="894080" h="500380">
                <a:moveTo>
                  <a:pt x="673480" y="462279"/>
                </a:moveTo>
                <a:lnTo>
                  <a:pt x="673252" y="462279"/>
                </a:lnTo>
                <a:lnTo>
                  <a:pt x="673593" y="462527"/>
                </a:lnTo>
                <a:lnTo>
                  <a:pt x="673480" y="462279"/>
                </a:lnTo>
                <a:close/>
              </a:path>
              <a:path w="894080" h="500380">
                <a:moveTo>
                  <a:pt x="111137" y="449579"/>
                </a:moveTo>
                <a:lnTo>
                  <a:pt x="105600" y="452119"/>
                </a:lnTo>
                <a:lnTo>
                  <a:pt x="99199" y="454659"/>
                </a:lnTo>
                <a:lnTo>
                  <a:pt x="86766" y="457199"/>
                </a:lnTo>
                <a:lnTo>
                  <a:pt x="112974" y="457199"/>
                </a:lnTo>
                <a:lnTo>
                  <a:pt x="110350" y="452119"/>
                </a:lnTo>
                <a:lnTo>
                  <a:pt x="110743" y="450849"/>
                </a:lnTo>
                <a:lnTo>
                  <a:pt x="111137" y="449579"/>
                </a:lnTo>
                <a:close/>
              </a:path>
              <a:path w="894080" h="500380">
                <a:moveTo>
                  <a:pt x="155828" y="435609"/>
                </a:moveTo>
                <a:lnTo>
                  <a:pt x="150245" y="439419"/>
                </a:lnTo>
                <a:lnTo>
                  <a:pt x="144575" y="444499"/>
                </a:lnTo>
                <a:lnTo>
                  <a:pt x="138750" y="448309"/>
                </a:lnTo>
                <a:lnTo>
                  <a:pt x="132702" y="450849"/>
                </a:lnTo>
                <a:lnTo>
                  <a:pt x="127863" y="453389"/>
                </a:lnTo>
                <a:lnTo>
                  <a:pt x="120049" y="455929"/>
                </a:lnTo>
                <a:lnTo>
                  <a:pt x="112974" y="457199"/>
                </a:lnTo>
                <a:lnTo>
                  <a:pt x="440042" y="457199"/>
                </a:lnTo>
                <a:lnTo>
                  <a:pt x="437527" y="455929"/>
                </a:lnTo>
                <a:lnTo>
                  <a:pt x="253111" y="455929"/>
                </a:lnTo>
                <a:lnTo>
                  <a:pt x="251140" y="453389"/>
                </a:lnTo>
                <a:lnTo>
                  <a:pt x="213486" y="453389"/>
                </a:lnTo>
                <a:lnTo>
                  <a:pt x="210305" y="450849"/>
                </a:lnTo>
                <a:lnTo>
                  <a:pt x="186042" y="450849"/>
                </a:lnTo>
                <a:lnTo>
                  <a:pt x="183384" y="447039"/>
                </a:lnTo>
                <a:lnTo>
                  <a:pt x="161137" y="447039"/>
                </a:lnTo>
                <a:lnTo>
                  <a:pt x="154343" y="445769"/>
                </a:lnTo>
                <a:lnTo>
                  <a:pt x="155194" y="438149"/>
                </a:lnTo>
                <a:lnTo>
                  <a:pt x="155460" y="436879"/>
                </a:lnTo>
                <a:lnTo>
                  <a:pt x="155828" y="435609"/>
                </a:lnTo>
                <a:close/>
              </a:path>
              <a:path w="894080" h="500380">
                <a:moveTo>
                  <a:pt x="591604" y="436879"/>
                </a:moveTo>
                <a:lnTo>
                  <a:pt x="593445" y="443229"/>
                </a:lnTo>
                <a:lnTo>
                  <a:pt x="594156" y="449579"/>
                </a:lnTo>
                <a:lnTo>
                  <a:pt x="590257" y="454659"/>
                </a:lnTo>
                <a:lnTo>
                  <a:pt x="584301" y="457199"/>
                </a:lnTo>
                <a:lnTo>
                  <a:pt x="649903" y="457199"/>
                </a:lnTo>
                <a:lnTo>
                  <a:pt x="647601" y="455929"/>
                </a:lnTo>
                <a:lnTo>
                  <a:pt x="616691" y="455929"/>
                </a:lnTo>
                <a:lnTo>
                  <a:pt x="609913" y="452119"/>
                </a:lnTo>
                <a:lnTo>
                  <a:pt x="604456" y="448309"/>
                </a:lnTo>
                <a:lnTo>
                  <a:pt x="599859" y="444499"/>
                </a:lnTo>
                <a:lnTo>
                  <a:pt x="595630" y="440689"/>
                </a:lnTo>
                <a:lnTo>
                  <a:pt x="591604" y="436879"/>
                </a:lnTo>
                <a:close/>
              </a:path>
              <a:path w="894080" h="500380">
                <a:moveTo>
                  <a:pt x="683196" y="439419"/>
                </a:moveTo>
                <a:lnTo>
                  <a:pt x="686803" y="447039"/>
                </a:lnTo>
                <a:lnTo>
                  <a:pt x="689813" y="457199"/>
                </a:lnTo>
                <a:lnTo>
                  <a:pt x="703707" y="457199"/>
                </a:lnTo>
                <a:lnTo>
                  <a:pt x="692492" y="449579"/>
                </a:lnTo>
                <a:lnTo>
                  <a:pt x="687476" y="444499"/>
                </a:lnTo>
                <a:lnTo>
                  <a:pt x="683196" y="439419"/>
                </a:lnTo>
                <a:close/>
              </a:path>
              <a:path w="894080" h="500380">
                <a:moveTo>
                  <a:pt x="711669" y="440689"/>
                </a:moveTo>
                <a:lnTo>
                  <a:pt x="712089" y="443229"/>
                </a:lnTo>
                <a:lnTo>
                  <a:pt x="712216" y="445769"/>
                </a:lnTo>
                <a:lnTo>
                  <a:pt x="710819" y="455929"/>
                </a:lnTo>
                <a:lnTo>
                  <a:pt x="703707" y="457199"/>
                </a:lnTo>
                <a:lnTo>
                  <a:pt x="883059" y="457199"/>
                </a:lnTo>
                <a:lnTo>
                  <a:pt x="882708" y="455929"/>
                </a:lnTo>
                <a:lnTo>
                  <a:pt x="727532" y="455929"/>
                </a:lnTo>
                <a:lnTo>
                  <a:pt x="719010" y="447039"/>
                </a:lnTo>
                <a:lnTo>
                  <a:pt x="713790" y="441959"/>
                </a:lnTo>
                <a:lnTo>
                  <a:pt x="712724" y="441959"/>
                </a:lnTo>
                <a:lnTo>
                  <a:pt x="711669" y="440689"/>
                </a:lnTo>
                <a:close/>
              </a:path>
              <a:path w="894080" h="500380">
                <a:moveTo>
                  <a:pt x="274573" y="429259"/>
                </a:moveTo>
                <a:lnTo>
                  <a:pt x="271068" y="434339"/>
                </a:lnTo>
                <a:lnTo>
                  <a:pt x="267220" y="440689"/>
                </a:lnTo>
                <a:lnTo>
                  <a:pt x="260095" y="448309"/>
                </a:lnTo>
                <a:lnTo>
                  <a:pt x="253111" y="455929"/>
                </a:lnTo>
                <a:lnTo>
                  <a:pt x="437527" y="455929"/>
                </a:lnTo>
                <a:lnTo>
                  <a:pt x="436016" y="454659"/>
                </a:lnTo>
                <a:lnTo>
                  <a:pt x="379336" y="454659"/>
                </a:lnTo>
                <a:lnTo>
                  <a:pt x="379377" y="453389"/>
                </a:lnTo>
                <a:lnTo>
                  <a:pt x="312826" y="453389"/>
                </a:lnTo>
                <a:lnTo>
                  <a:pt x="308559" y="452119"/>
                </a:lnTo>
                <a:lnTo>
                  <a:pt x="280981" y="452119"/>
                </a:lnTo>
                <a:lnTo>
                  <a:pt x="276745" y="447039"/>
                </a:lnTo>
                <a:lnTo>
                  <a:pt x="274890" y="438149"/>
                </a:lnTo>
                <a:lnTo>
                  <a:pt x="274573" y="429259"/>
                </a:lnTo>
                <a:close/>
              </a:path>
              <a:path w="894080" h="500380">
                <a:moveTo>
                  <a:pt x="557072" y="440689"/>
                </a:moveTo>
                <a:lnTo>
                  <a:pt x="558165" y="444499"/>
                </a:lnTo>
                <a:lnTo>
                  <a:pt x="558203" y="449579"/>
                </a:lnTo>
                <a:lnTo>
                  <a:pt x="555523" y="453389"/>
                </a:lnTo>
                <a:lnTo>
                  <a:pt x="550323" y="455929"/>
                </a:lnTo>
                <a:lnTo>
                  <a:pt x="577411" y="455929"/>
                </a:lnTo>
                <a:lnTo>
                  <a:pt x="570741" y="452119"/>
                </a:lnTo>
                <a:lnTo>
                  <a:pt x="565442" y="448309"/>
                </a:lnTo>
                <a:lnTo>
                  <a:pt x="562597" y="445769"/>
                </a:lnTo>
                <a:lnTo>
                  <a:pt x="559790" y="443229"/>
                </a:lnTo>
                <a:lnTo>
                  <a:pt x="557072" y="440689"/>
                </a:lnTo>
                <a:close/>
              </a:path>
              <a:path w="894080" h="500380">
                <a:moveTo>
                  <a:pt x="630758" y="440689"/>
                </a:moveTo>
                <a:lnTo>
                  <a:pt x="631583" y="444499"/>
                </a:lnTo>
                <a:lnTo>
                  <a:pt x="631520" y="449579"/>
                </a:lnTo>
                <a:lnTo>
                  <a:pt x="629107" y="453389"/>
                </a:lnTo>
                <a:lnTo>
                  <a:pt x="623514" y="455929"/>
                </a:lnTo>
                <a:lnTo>
                  <a:pt x="647601" y="455929"/>
                </a:lnTo>
                <a:lnTo>
                  <a:pt x="645299" y="454659"/>
                </a:lnTo>
                <a:lnTo>
                  <a:pt x="640003" y="450849"/>
                </a:lnTo>
                <a:lnTo>
                  <a:pt x="635215" y="445769"/>
                </a:lnTo>
                <a:lnTo>
                  <a:pt x="630758" y="440689"/>
                </a:lnTo>
                <a:close/>
              </a:path>
              <a:path w="894080" h="500380">
                <a:moveTo>
                  <a:pt x="732370" y="434339"/>
                </a:moveTo>
                <a:lnTo>
                  <a:pt x="735152" y="439419"/>
                </a:lnTo>
                <a:lnTo>
                  <a:pt x="740130" y="449579"/>
                </a:lnTo>
                <a:lnTo>
                  <a:pt x="727532" y="455929"/>
                </a:lnTo>
                <a:lnTo>
                  <a:pt x="882708" y="455929"/>
                </a:lnTo>
                <a:lnTo>
                  <a:pt x="882357" y="454659"/>
                </a:lnTo>
                <a:lnTo>
                  <a:pt x="878624" y="448309"/>
                </a:lnTo>
                <a:lnTo>
                  <a:pt x="878128" y="445769"/>
                </a:lnTo>
                <a:lnTo>
                  <a:pt x="891817" y="445769"/>
                </a:lnTo>
                <a:lnTo>
                  <a:pt x="888302" y="435609"/>
                </a:lnTo>
                <a:lnTo>
                  <a:pt x="735164" y="435609"/>
                </a:lnTo>
                <a:lnTo>
                  <a:pt x="732370" y="434339"/>
                </a:lnTo>
                <a:close/>
              </a:path>
              <a:path w="894080" h="500380">
                <a:moveTo>
                  <a:pt x="406730" y="436879"/>
                </a:moveTo>
                <a:lnTo>
                  <a:pt x="403009" y="443229"/>
                </a:lnTo>
                <a:lnTo>
                  <a:pt x="398602" y="448309"/>
                </a:lnTo>
                <a:lnTo>
                  <a:pt x="387781" y="454659"/>
                </a:lnTo>
                <a:lnTo>
                  <a:pt x="436016" y="454659"/>
                </a:lnTo>
                <a:lnTo>
                  <a:pt x="434506" y="453389"/>
                </a:lnTo>
                <a:lnTo>
                  <a:pt x="409054" y="453389"/>
                </a:lnTo>
                <a:lnTo>
                  <a:pt x="406971" y="445769"/>
                </a:lnTo>
                <a:lnTo>
                  <a:pt x="406730" y="436879"/>
                </a:lnTo>
                <a:close/>
              </a:path>
              <a:path w="894080" h="500380">
                <a:moveTo>
                  <a:pt x="891817" y="445769"/>
                </a:moveTo>
                <a:lnTo>
                  <a:pt x="878128" y="445769"/>
                </a:lnTo>
                <a:lnTo>
                  <a:pt x="881291" y="449579"/>
                </a:lnTo>
                <a:lnTo>
                  <a:pt x="884542" y="452119"/>
                </a:lnTo>
                <a:lnTo>
                  <a:pt x="890816" y="454659"/>
                </a:lnTo>
                <a:lnTo>
                  <a:pt x="893457" y="450849"/>
                </a:lnTo>
                <a:lnTo>
                  <a:pt x="892695" y="448309"/>
                </a:lnTo>
                <a:lnTo>
                  <a:pt x="891817" y="445769"/>
                </a:lnTo>
                <a:close/>
              </a:path>
              <a:path w="894080" h="500380">
                <a:moveTo>
                  <a:pt x="87998" y="445769"/>
                </a:moveTo>
                <a:lnTo>
                  <a:pt x="83578" y="447039"/>
                </a:lnTo>
                <a:lnTo>
                  <a:pt x="79082" y="449579"/>
                </a:lnTo>
                <a:lnTo>
                  <a:pt x="70853" y="452119"/>
                </a:lnTo>
                <a:lnTo>
                  <a:pt x="66547" y="453389"/>
                </a:lnTo>
                <a:lnTo>
                  <a:pt x="86897" y="453389"/>
                </a:lnTo>
                <a:lnTo>
                  <a:pt x="87071" y="448309"/>
                </a:lnTo>
                <a:lnTo>
                  <a:pt x="87426" y="447039"/>
                </a:lnTo>
                <a:lnTo>
                  <a:pt x="87998" y="445769"/>
                </a:lnTo>
                <a:close/>
              </a:path>
              <a:path w="894080" h="500380">
                <a:moveTo>
                  <a:pt x="248462" y="430529"/>
                </a:moveTo>
                <a:lnTo>
                  <a:pt x="241916" y="435609"/>
                </a:lnTo>
                <a:lnTo>
                  <a:pt x="235472" y="440689"/>
                </a:lnTo>
                <a:lnTo>
                  <a:pt x="228829" y="445769"/>
                </a:lnTo>
                <a:lnTo>
                  <a:pt x="221691" y="449579"/>
                </a:lnTo>
                <a:lnTo>
                  <a:pt x="218325" y="450849"/>
                </a:lnTo>
                <a:lnTo>
                  <a:pt x="213486" y="453389"/>
                </a:lnTo>
                <a:lnTo>
                  <a:pt x="251140" y="453389"/>
                </a:lnTo>
                <a:lnTo>
                  <a:pt x="246214" y="447039"/>
                </a:lnTo>
                <a:lnTo>
                  <a:pt x="246633" y="441959"/>
                </a:lnTo>
                <a:lnTo>
                  <a:pt x="247319" y="435609"/>
                </a:lnTo>
                <a:lnTo>
                  <a:pt x="248069" y="433069"/>
                </a:lnTo>
                <a:lnTo>
                  <a:pt x="248462" y="430529"/>
                </a:lnTo>
                <a:close/>
              </a:path>
              <a:path w="894080" h="500380">
                <a:moveTo>
                  <a:pt x="325462" y="427989"/>
                </a:moveTo>
                <a:lnTo>
                  <a:pt x="323913" y="431799"/>
                </a:lnTo>
                <a:lnTo>
                  <a:pt x="321932" y="436879"/>
                </a:lnTo>
                <a:lnTo>
                  <a:pt x="317588" y="444499"/>
                </a:lnTo>
                <a:lnTo>
                  <a:pt x="312826" y="453389"/>
                </a:lnTo>
                <a:lnTo>
                  <a:pt x="334505" y="453389"/>
                </a:lnTo>
                <a:lnTo>
                  <a:pt x="324497" y="443229"/>
                </a:lnTo>
                <a:lnTo>
                  <a:pt x="324662" y="435609"/>
                </a:lnTo>
                <a:lnTo>
                  <a:pt x="325462" y="427989"/>
                </a:lnTo>
                <a:close/>
              </a:path>
              <a:path w="894080" h="500380">
                <a:moveTo>
                  <a:pt x="355447" y="433069"/>
                </a:moveTo>
                <a:lnTo>
                  <a:pt x="352742" y="436879"/>
                </a:lnTo>
                <a:lnTo>
                  <a:pt x="349872" y="439419"/>
                </a:lnTo>
                <a:lnTo>
                  <a:pt x="342696" y="447039"/>
                </a:lnTo>
                <a:lnTo>
                  <a:pt x="334505" y="453389"/>
                </a:lnTo>
                <a:lnTo>
                  <a:pt x="379377" y="453389"/>
                </a:lnTo>
                <a:lnTo>
                  <a:pt x="379541" y="448309"/>
                </a:lnTo>
                <a:lnTo>
                  <a:pt x="356247" y="448309"/>
                </a:lnTo>
                <a:lnTo>
                  <a:pt x="354930" y="441057"/>
                </a:lnTo>
                <a:lnTo>
                  <a:pt x="354960" y="439419"/>
                </a:lnTo>
                <a:lnTo>
                  <a:pt x="355447" y="433069"/>
                </a:lnTo>
                <a:close/>
              </a:path>
              <a:path w="894080" h="500380">
                <a:moveTo>
                  <a:pt x="429818" y="429259"/>
                </a:moveTo>
                <a:lnTo>
                  <a:pt x="428828" y="433069"/>
                </a:lnTo>
                <a:lnTo>
                  <a:pt x="426478" y="439419"/>
                </a:lnTo>
                <a:lnTo>
                  <a:pt x="422782" y="449579"/>
                </a:lnTo>
                <a:lnTo>
                  <a:pt x="409054" y="453389"/>
                </a:lnTo>
                <a:lnTo>
                  <a:pt x="434506" y="453389"/>
                </a:lnTo>
                <a:lnTo>
                  <a:pt x="432995" y="452119"/>
                </a:lnTo>
                <a:lnTo>
                  <a:pt x="430671" y="445769"/>
                </a:lnTo>
                <a:lnTo>
                  <a:pt x="429835" y="438149"/>
                </a:lnTo>
                <a:lnTo>
                  <a:pt x="429818" y="429259"/>
                </a:lnTo>
                <a:close/>
              </a:path>
              <a:path w="894080" h="500380">
                <a:moveTo>
                  <a:pt x="302361" y="431799"/>
                </a:moveTo>
                <a:lnTo>
                  <a:pt x="299288" y="438149"/>
                </a:lnTo>
                <a:lnTo>
                  <a:pt x="295147" y="447039"/>
                </a:lnTo>
                <a:lnTo>
                  <a:pt x="288442" y="450849"/>
                </a:lnTo>
                <a:lnTo>
                  <a:pt x="280981" y="452119"/>
                </a:lnTo>
                <a:lnTo>
                  <a:pt x="308559" y="452119"/>
                </a:lnTo>
                <a:lnTo>
                  <a:pt x="300024" y="449579"/>
                </a:lnTo>
                <a:lnTo>
                  <a:pt x="301193" y="438149"/>
                </a:lnTo>
                <a:lnTo>
                  <a:pt x="302361" y="431799"/>
                </a:lnTo>
                <a:close/>
              </a:path>
              <a:path w="894080" h="500380">
                <a:moveTo>
                  <a:pt x="525132" y="435609"/>
                </a:moveTo>
                <a:lnTo>
                  <a:pt x="525915" y="441959"/>
                </a:lnTo>
                <a:lnTo>
                  <a:pt x="526026" y="444499"/>
                </a:lnTo>
                <a:lnTo>
                  <a:pt x="525754" y="452119"/>
                </a:lnTo>
                <a:lnTo>
                  <a:pt x="540953" y="452119"/>
                </a:lnTo>
                <a:lnTo>
                  <a:pt x="539128" y="450849"/>
                </a:lnTo>
                <a:lnTo>
                  <a:pt x="534657" y="447039"/>
                </a:lnTo>
                <a:lnTo>
                  <a:pt x="531253" y="443229"/>
                </a:lnTo>
                <a:lnTo>
                  <a:pt x="528078" y="439419"/>
                </a:lnTo>
                <a:lnTo>
                  <a:pt x="525132" y="435609"/>
                </a:lnTo>
                <a:close/>
              </a:path>
              <a:path w="894080" h="500380">
                <a:moveTo>
                  <a:pt x="62623" y="436879"/>
                </a:moveTo>
                <a:lnTo>
                  <a:pt x="56619" y="440689"/>
                </a:lnTo>
                <a:lnTo>
                  <a:pt x="50463" y="443229"/>
                </a:lnTo>
                <a:lnTo>
                  <a:pt x="44164" y="447039"/>
                </a:lnTo>
                <a:lnTo>
                  <a:pt x="37731" y="448309"/>
                </a:lnTo>
                <a:lnTo>
                  <a:pt x="35432" y="449579"/>
                </a:lnTo>
                <a:lnTo>
                  <a:pt x="31673" y="450849"/>
                </a:lnTo>
                <a:lnTo>
                  <a:pt x="55371" y="450849"/>
                </a:lnTo>
                <a:lnTo>
                  <a:pt x="58902" y="441959"/>
                </a:lnTo>
                <a:lnTo>
                  <a:pt x="62623" y="436879"/>
                </a:lnTo>
                <a:close/>
              </a:path>
              <a:path w="894080" h="500380">
                <a:moveTo>
                  <a:pt x="208048" y="441057"/>
                </a:moveTo>
                <a:lnTo>
                  <a:pt x="203733" y="444499"/>
                </a:lnTo>
                <a:lnTo>
                  <a:pt x="198780" y="447039"/>
                </a:lnTo>
                <a:lnTo>
                  <a:pt x="190423" y="449579"/>
                </a:lnTo>
                <a:lnTo>
                  <a:pt x="186042" y="450849"/>
                </a:lnTo>
                <a:lnTo>
                  <a:pt x="210305" y="450849"/>
                </a:lnTo>
                <a:lnTo>
                  <a:pt x="207124" y="448309"/>
                </a:lnTo>
                <a:lnTo>
                  <a:pt x="206946" y="444499"/>
                </a:lnTo>
                <a:lnTo>
                  <a:pt x="208048" y="441057"/>
                </a:lnTo>
                <a:close/>
              </a:path>
              <a:path w="894080" h="500380">
                <a:moveTo>
                  <a:pt x="486397" y="421639"/>
                </a:moveTo>
                <a:lnTo>
                  <a:pt x="485609" y="429259"/>
                </a:lnTo>
                <a:lnTo>
                  <a:pt x="484073" y="438149"/>
                </a:lnTo>
                <a:lnTo>
                  <a:pt x="474662" y="450849"/>
                </a:lnTo>
                <a:lnTo>
                  <a:pt x="510711" y="450849"/>
                </a:lnTo>
                <a:lnTo>
                  <a:pt x="488619" y="425449"/>
                </a:lnTo>
                <a:lnTo>
                  <a:pt x="486397" y="421639"/>
                </a:lnTo>
                <a:close/>
              </a:path>
              <a:path w="894080" h="500380">
                <a:moveTo>
                  <a:pt x="386600" y="424179"/>
                </a:moveTo>
                <a:lnTo>
                  <a:pt x="383336" y="427989"/>
                </a:lnTo>
                <a:lnTo>
                  <a:pt x="380479" y="433069"/>
                </a:lnTo>
                <a:lnTo>
                  <a:pt x="373849" y="440689"/>
                </a:lnTo>
                <a:lnTo>
                  <a:pt x="369125" y="447039"/>
                </a:lnTo>
                <a:lnTo>
                  <a:pt x="356247" y="448309"/>
                </a:lnTo>
                <a:lnTo>
                  <a:pt x="379541" y="448309"/>
                </a:lnTo>
                <a:lnTo>
                  <a:pt x="379869" y="438149"/>
                </a:lnTo>
                <a:lnTo>
                  <a:pt x="384200" y="431799"/>
                </a:lnTo>
                <a:lnTo>
                  <a:pt x="386600" y="424179"/>
                </a:lnTo>
                <a:close/>
              </a:path>
              <a:path w="894080" h="500380">
                <a:moveTo>
                  <a:pt x="190665" y="430529"/>
                </a:moveTo>
                <a:lnTo>
                  <a:pt x="189204" y="431799"/>
                </a:lnTo>
                <a:lnTo>
                  <a:pt x="180124" y="439419"/>
                </a:lnTo>
                <a:lnTo>
                  <a:pt x="173329" y="444499"/>
                </a:lnTo>
                <a:lnTo>
                  <a:pt x="161137" y="447039"/>
                </a:lnTo>
                <a:lnTo>
                  <a:pt x="183384" y="447039"/>
                </a:lnTo>
                <a:lnTo>
                  <a:pt x="182498" y="445769"/>
                </a:lnTo>
                <a:lnTo>
                  <a:pt x="183413" y="441959"/>
                </a:lnTo>
                <a:lnTo>
                  <a:pt x="186283" y="436879"/>
                </a:lnTo>
                <a:lnTo>
                  <a:pt x="188353" y="434339"/>
                </a:lnTo>
                <a:lnTo>
                  <a:pt x="190665" y="430529"/>
                </a:lnTo>
                <a:close/>
              </a:path>
              <a:path w="894080" h="500380">
                <a:moveTo>
                  <a:pt x="208508" y="440689"/>
                </a:moveTo>
                <a:lnTo>
                  <a:pt x="208165" y="440689"/>
                </a:lnTo>
                <a:lnTo>
                  <a:pt x="208048" y="441057"/>
                </a:lnTo>
                <a:lnTo>
                  <a:pt x="208508" y="440689"/>
                </a:lnTo>
                <a:close/>
              </a:path>
              <a:path w="894080" h="500380">
                <a:moveTo>
                  <a:pt x="735571" y="414019"/>
                </a:moveTo>
                <a:lnTo>
                  <a:pt x="738962" y="419099"/>
                </a:lnTo>
                <a:lnTo>
                  <a:pt x="742175" y="426719"/>
                </a:lnTo>
                <a:lnTo>
                  <a:pt x="737819" y="435609"/>
                </a:lnTo>
                <a:lnTo>
                  <a:pt x="888302" y="435609"/>
                </a:lnTo>
                <a:lnTo>
                  <a:pt x="876616" y="415289"/>
                </a:lnTo>
                <a:lnTo>
                  <a:pt x="739673" y="415289"/>
                </a:lnTo>
                <a:lnTo>
                  <a:pt x="735571" y="414019"/>
                </a:lnTo>
                <a:close/>
              </a:path>
              <a:path w="894080" h="500380">
                <a:moveTo>
                  <a:pt x="52970" y="387349"/>
                </a:moveTo>
                <a:lnTo>
                  <a:pt x="38950" y="387349"/>
                </a:lnTo>
                <a:lnTo>
                  <a:pt x="37223" y="392429"/>
                </a:lnTo>
                <a:lnTo>
                  <a:pt x="34620" y="394969"/>
                </a:lnTo>
                <a:lnTo>
                  <a:pt x="33223" y="396239"/>
                </a:lnTo>
                <a:lnTo>
                  <a:pt x="27975" y="402589"/>
                </a:lnTo>
                <a:lnTo>
                  <a:pt x="22350" y="407669"/>
                </a:lnTo>
                <a:lnTo>
                  <a:pt x="16408" y="411479"/>
                </a:lnTo>
                <a:lnTo>
                  <a:pt x="10210" y="416559"/>
                </a:lnTo>
                <a:lnTo>
                  <a:pt x="8102" y="417829"/>
                </a:lnTo>
                <a:lnTo>
                  <a:pt x="6832" y="417829"/>
                </a:lnTo>
                <a:lnTo>
                  <a:pt x="5054" y="421639"/>
                </a:lnTo>
                <a:lnTo>
                  <a:pt x="4737" y="424179"/>
                </a:lnTo>
                <a:lnTo>
                  <a:pt x="11531" y="427989"/>
                </a:lnTo>
                <a:lnTo>
                  <a:pt x="18313" y="425449"/>
                </a:lnTo>
                <a:lnTo>
                  <a:pt x="24688" y="422909"/>
                </a:lnTo>
                <a:lnTo>
                  <a:pt x="41407" y="422909"/>
                </a:lnTo>
                <a:lnTo>
                  <a:pt x="47197" y="417829"/>
                </a:lnTo>
                <a:lnTo>
                  <a:pt x="51707" y="414019"/>
                </a:lnTo>
                <a:lnTo>
                  <a:pt x="35420" y="414019"/>
                </a:lnTo>
                <a:lnTo>
                  <a:pt x="38925" y="403859"/>
                </a:lnTo>
                <a:lnTo>
                  <a:pt x="41122" y="400049"/>
                </a:lnTo>
                <a:lnTo>
                  <a:pt x="45787" y="393699"/>
                </a:lnTo>
                <a:lnTo>
                  <a:pt x="51431" y="388619"/>
                </a:lnTo>
                <a:lnTo>
                  <a:pt x="52970" y="387349"/>
                </a:lnTo>
                <a:close/>
              </a:path>
              <a:path w="894080" h="500380">
                <a:moveTo>
                  <a:pt x="862761" y="334009"/>
                </a:moveTo>
                <a:lnTo>
                  <a:pt x="688213" y="334009"/>
                </a:lnTo>
                <a:lnTo>
                  <a:pt x="696435" y="344169"/>
                </a:lnTo>
                <a:lnTo>
                  <a:pt x="713512" y="361949"/>
                </a:lnTo>
                <a:lnTo>
                  <a:pt x="721791" y="370839"/>
                </a:lnTo>
                <a:lnTo>
                  <a:pt x="727163" y="377189"/>
                </a:lnTo>
                <a:lnTo>
                  <a:pt x="732066" y="383539"/>
                </a:lnTo>
                <a:lnTo>
                  <a:pt x="736549" y="391159"/>
                </a:lnTo>
                <a:lnTo>
                  <a:pt x="739876" y="396239"/>
                </a:lnTo>
                <a:lnTo>
                  <a:pt x="743483" y="402589"/>
                </a:lnTo>
                <a:lnTo>
                  <a:pt x="745096" y="415289"/>
                </a:lnTo>
                <a:lnTo>
                  <a:pt x="876616" y="415289"/>
                </a:lnTo>
                <a:lnTo>
                  <a:pt x="875886" y="414019"/>
                </a:lnTo>
                <a:lnTo>
                  <a:pt x="869264" y="403859"/>
                </a:lnTo>
                <a:lnTo>
                  <a:pt x="868095" y="401319"/>
                </a:lnTo>
                <a:lnTo>
                  <a:pt x="865403" y="397509"/>
                </a:lnTo>
                <a:lnTo>
                  <a:pt x="879030" y="397509"/>
                </a:lnTo>
                <a:lnTo>
                  <a:pt x="871032" y="383539"/>
                </a:lnTo>
                <a:lnTo>
                  <a:pt x="848677" y="351789"/>
                </a:lnTo>
                <a:lnTo>
                  <a:pt x="842962" y="346709"/>
                </a:lnTo>
                <a:lnTo>
                  <a:pt x="874674" y="346709"/>
                </a:lnTo>
                <a:lnTo>
                  <a:pt x="873480" y="341629"/>
                </a:lnTo>
                <a:lnTo>
                  <a:pt x="866533" y="337819"/>
                </a:lnTo>
                <a:lnTo>
                  <a:pt x="862761" y="334009"/>
                </a:lnTo>
                <a:close/>
              </a:path>
              <a:path w="894080" h="500380">
                <a:moveTo>
                  <a:pt x="61600" y="406092"/>
                </a:moveTo>
                <a:lnTo>
                  <a:pt x="57073" y="408939"/>
                </a:lnTo>
                <a:lnTo>
                  <a:pt x="49771" y="412749"/>
                </a:lnTo>
                <a:lnTo>
                  <a:pt x="35420" y="414019"/>
                </a:lnTo>
                <a:lnTo>
                  <a:pt x="51707" y="414019"/>
                </a:lnTo>
                <a:lnTo>
                  <a:pt x="57721" y="408939"/>
                </a:lnTo>
                <a:lnTo>
                  <a:pt x="61600" y="406092"/>
                </a:lnTo>
                <a:close/>
              </a:path>
              <a:path w="894080" h="500380">
                <a:moveTo>
                  <a:pt x="879030" y="397509"/>
                </a:moveTo>
                <a:lnTo>
                  <a:pt x="865403" y="397509"/>
                </a:lnTo>
                <a:lnTo>
                  <a:pt x="872832" y="403859"/>
                </a:lnTo>
                <a:lnTo>
                  <a:pt x="878992" y="410209"/>
                </a:lnTo>
                <a:lnTo>
                  <a:pt x="883538" y="405129"/>
                </a:lnTo>
                <a:lnTo>
                  <a:pt x="881938" y="402589"/>
                </a:lnTo>
                <a:lnTo>
                  <a:pt x="879030" y="397509"/>
                </a:lnTo>
                <a:close/>
              </a:path>
              <a:path w="894080" h="500380">
                <a:moveTo>
                  <a:pt x="64642" y="403859"/>
                </a:moveTo>
                <a:lnTo>
                  <a:pt x="61600" y="406092"/>
                </a:lnTo>
                <a:lnTo>
                  <a:pt x="63131" y="405129"/>
                </a:lnTo>
                <a:lnTo>
                  <a:pt x="64642" y="403859"/>
                </a:lnTo>
                <a:close/>
              </a:path>
              <a:path w="894080" h="500380">
                <a:moveTo>
                  <a:pt x="449059" y="0"/>
                </a:moveTo>
                <a:lnTo>
                  <a:pt x="390996" y="17779"/>
                </a:lnTo>
                <a:lnTo>
                  <a:pt x="338060" y="40639"/>
                </a:lnTo>
                <a:lnTo>
                  <a:pt x="290013" y="66039"/>
                </a:lnTo>
                <a:lnTo>
                  <a:pt x="246619" y="95249"/>
                </a:lnTo>
                <a:lnTo>
                  <a:pt x="207641" y="128269"/>
                </a:lnTo>
                <a:lnTo>
                  <a:pt x="172843" y="162559"/>
                </a:lnTo>
                <a:lnTo>
                  <a:pt x="141988" y="198119"/>
                </a:lnTo>
                <a:lnTo>
                  <a:pt x="114839" y="236219"/>
                </a:lnTo>
                <a:lnTo>
                  <a:pt x="91160" y="274319"/>
                </a:lnTo>
                <a:lnTo>
                  <a:pt x="70713" y="312419"/>
                </a:lnTo>
                <a:lnTo>
                  <a:pt x="57277" y="332739"/>
                </a:lnTo>
                <a:lnTo>
                  <a:pt x="42960" y="351789"/>
                </a:lnTo>
                <a:lnTo>
                  <a:pt x="28029" y="369569"/>
                </a:lnTo>
                <a:lnTo>
                  <a:pt x="10109" y="391159"/>
                </a:lnTo>
                <a:lnTo>
                  <a:pt x="9385" y="400049"/>
                </a:lnTo>
                <a:lnTo>
                  <a:pt x="15633" y="397509"/>
                </a:lnTo>
                <a:lnTo>
                  <a:pt x="21330" y="396239"/>
                </a:lnTo>
                <a:lnTo>
                  <a:pt x="27158" y="393699"/>
                </a:lnTo>
                <a:lnTo>
                  <a:pt x="33053" y="389889"/>
                </a:lnTo>
                <a:lnTo>
                  <a:pt x="38950" y="387349"/>
                </a:lnTo>
                <a:lnTo>
                  <a:pt x="52970" y="387349"/>
                </a:lnTo>
                <a:lnTo>
                  <a:pt x="59133" y="382269"/>
                </a:lnTo>
                <a:lnTo>
                  <a:pt x="55829" y="382269"/>
                </a:lnTo>
                <a:lnTo>
                  <a:pt x="51130" y="380999"/>
                </a:lnTo>
                <a:lnTo>
                  <a:pt x="52844" y="375919"/>
                </a:lnTo>
                <a:lnTo>
                  <a:pt x="53641" y="374649"/>
                </a:lnTo>
                <a:lnTo>
                  <a:pt x="40106" y="374649"/>
                </a:lnTo>
                <a:lnTo>
                  <a:pt x="40043" y="367029"/>
                </a:lnTo>
                <a:lnTo>
                  <a:pt x="46367" y="360679"/>
                </a:lnTo>
                <a:lnTo>
                  <a:pt x="54013" y="354329"/>
                </a:lnTo>
                <a:lnTo>
                  <a:pt x="57505" y="350519"/>
                </a:lnTo>
                <a:lnTo>
                  <a:pt x="61048" y="347979"/>
                </a:lnTo>
                <a:lnTo>
                  <a:pt x="66347" y="342899"/>
                </a:lnTo>
                <a:lnTo>
                  <a:pt x="77234" y="335279"/>
                </a:lnTo>
                <a:lnTo>
                  <a:pt x="82511" y="330199"/>
                </a:lnTo>
                <a:lnTo>
                  <a:pt x="245038" y="330199"/>
                </a:lnTo>
                <a:lnTo>
                  <a:pt x="248475" y="327659"/>
                </a:lnTo>
                <a:lnTo>
                  <a:pt x="856010" y="327659"/>
                </a:lnTo>
                <a:lnTo>
                  <a:pt x="850361" y="322579"/>
                </a:lnTo>
                <a:lnTo>
                  <a:pt x="840946" y="312419"/>
                </a:lnTo>
                <a:lnTo>
                  <a:pt x="831936" y="302259"/>
                </a:lnTo>
                <a:lnTo>
                  <a:pt x="823264" y="290829"/>
                </a:lnTo>
                <a:lnTo>
                  <a:pt x="815106" y="280669"/>
                </a:lnTo>
                <a:lnTo>
                  <a:pt x="807197" y="269239"/>
                </a:lnTo>
                <a:lnTo>
                  <a:pt x="799324" y="259079"/>
                </a:lnTo>
                <a:lnTo>
                  <a:pt x="791273" y="247649"/>
                </a:lnTo>
                <a:lnTo>
                  <a:pt x="767346" y="213359"/>
                </a:lnTo>
                <a:lnTo>
                  <a:pt x="740331" y="179069"/>
                </a:lnTo>
                <a:lnTo>
                  <a:pt x="710041" y="146049"/>
                </a:lnTo>
                <a:lnTo>
                  <a:pt x="676289" y="115569"/>
                </a:lnTo>
                <a:lnTo>
                  <a:pt x="638888" y="86359"/>
                </a:lnTo>
                <a:lnTo>
                  <a:pt x="597652" y="59689"/>
                </a:lnTo>
                <a:lnTo>
                  <a:pt x="552392" y="36829"/>
                </a:lnTo>
                <a:lnTo>
                  <a:pt x="502924" y="16509"/>
                </a:lnTo>
                <a:lnTo>
                  <a:pt x="449059" y="0"/>
                </a:lnTo>
                <a:close/>
              </a:path>
              <a:path w="894080" h="500380">
                <a:moveTo>
                  <a:pt x="63779" y="378459"/>
                </a:moveTo>
                <a:lnTo>
                  <a:pt x="59766" y="380999"/>
                </a:lnTo>
                <a:lnTo>
                  <a:pt x="55829" y="382269"/>
                </a:lnTo>
                <a:lnTo>
                  <a:pt x="59133" y="382269"/>
                </a:lnTo>
                <a:lnTo>
                  <a:pt x="63779" y="378459"/>
                </a:lnTo>
                <a:close/>
              </a:path>
              <a:path w="894080" h="500380">
                <a:moveTo>
                  <a:pt x="583069" y="330199"/>
                </a:moveTo>
                <a:lnTo>
                  <a:pt x="501002" y="330199"/>
                </a:lnTo>
                <a:lnTo>
                  <a:pt x="500976" y="331469"/>
                </a:lnTo>
                <a:lnTo>
                  <a:pt x="500148" y="339089"/>
                </a:lnTo>
                <a:lnTo>
                  <a:pt x="499146" y="347979"/>
                </a:lnTo>
                <a:lnTo>
                  <a:pt x="499028" y="355599"/>
                </a:lnTo>
                <a:lnTo>
                  <a:pt x="500849" y="364489"/>
                </a:lnTo>
                <a:lnTo>
                  <a:pt x="503821" y="370839"/>
                </a:lnTo>
                <a:lnTo>
                  <a:pt x="509612" y="375919"/>
                </a:lnTo>
                <a:lnTo>
                  <a:pt x="515937" y="369569"/>
                </a:lnTo>
                <a:lnTo>
                  <a:pt x="521905" y="363219"/>
                </a:lnTo>
                <a:lnTo>
                  <a:pt x="526648" y="355599"/>
                </a:lnTo>
                <a:lnTo>
                  <a:pt x="531026" y="346709"/>
                </a:lnTo>
                <a:lnTo>
                  <a:pt x="535901" y="339089"/>
                </a:lnTo>
                <a:lnTo>
                  <a:pt x="577595" y="339089"/>
                </a:lnTo>
                <a:lnTo>
                  <a:pt x="581799" y="331469"/>
                </a:lnTo>
                <a:lnTo>
                  <a:pt x="582053" y="331469"/>
                </a:lnTo>
                <a:lnTo>
                  <a:pt x="583069" y="330199"/>
                </a:lnTo>
                <a:close/>
              </a:path>
              <a:path w="894080" h="500380">
                <a:moveTo>
                  <a:pt x="59867" y="367029"/>
                </a:moveTo>
                <a:lnTo>
                  <a:pt x="53759" y="370839"/>
                </a:lnTo>
                <a:lnTo>
                  <a:pt x="47294" y="374649"/>
                </a:lnTo>
                <a:lnTo>
                  <a:pt x="53641" y="374649"/>
                </a:lnTo>
                <a:lnTo>
                  <a:pt x="56032" y="370839"/>
                </a:lnTo>
                <a:lnTo>
                  <a:pt x="59867" y="367029"/>
                </a:lnTo>
                <a:close/>
              </a:path>
              <a:path w="894080" h="500380">
                <a:moveTo>
                  <a:pt x="500176" y="330199"/>
                </a:moveTo>
                <a:lnTo>
                  <a:pt x="421754" y="330199"/>
                </a:lnTo>
                <a:lnTo>
                  <a:pt x="421690" y="331469"/>
                </a:lnTo>
                <a:lnTo>
                  <a:pt x="420575" y="340359"/>
                </a:lnTo>
                <a:lnTo>
                  <a:pt x="420015" y="350519"/>
                </a:lnTo>
                <a:lnTo>
                  <a:pt x="422221" y="359409"/>
                </a:lnTo>
                <a:lnTo>
                  <a:pt x="429399" y="364489"/>
                </a:lnTo>
                <a:lnTo>
                  <a:pt x="441123" y="365759"/>
                </a:lnTo>
                <a:lnTo>
                  <a:pt x="452191" y="360679"/>
                </a:lnTo>
                <a:lnTo>
                  <a:pt x="470954" y="344169"/>
                </a:lnTo>
                <a:lnTo>
                  <a:pt x="471195" y="342899"/>
                </a:lnTo>
                <a:lnTo>
                  <a:pt x="471474" y="342899"/>
                </a:lnTo>
                <a:lnTo>
                  <a:pt x="472732" y="341629"/>
                </a:lnTo>
                <a:lnTo>
                  <a:pt x="486943" y="341629"/>
                </a:lnTo>
                <a:lnTo>
                  <a:pt x="490969" y="339089"/>
                </a:lnTo>
                <a:lnTo>
                  <a:pt x="495846" y="335279"/>
                </a:lnTo>
                <a:lnTo>
                  <a:pt x="500176" y="330199"/>
                </a:lnTo>
                <a:close/>
              </a:path>
              <a:path w="894080" h="500380">
                <a:moveTo>
                  <a:pt x="239881" y="334009"/>
                </a:moveTo>
                <a:lnTo>
                  <a:pt x="163956" y="334009"/>
                </a:lnTo>
                <a:lnTo>
                  <a:pt x="160629" y="340359"/>
                </a:lnTo>
                <a:lnTo>
                  <a:pt x="154254" y="349249"/>
                </a:lnTo>
                <a:lnTo>
                  <a:pt x="158483" y="364489"/>
                </a:lnTo>
                <a:lnTo>
                  <a:pt x="168973" y="364489"/>
                </a:lnTo>
                <a:lnTo>
                  <a:pt x="175310" y="361949"/>
                </a:lnTo>
                <a:lnTo>
                  <a:pt x="185384" y="358139"/>
                </a:lnTo>
                <a:lnTo>
                  <a:pt x="194881" y="351789"/>
                </a:lnTo>
                <a:lnTo>
                  <a:pt x="203607" y="345439"/>
                </a:lnTo>
                <a:lnTo>
                  <a:pt x="211366" y="336549"/>
                </a:lnTo>
                <a:lnTo>
                  <a:pt x="236409" y="336549"/>
                </a:lnTo>
                <a:lnTo>
                  <a:pt x="239881" y="334009"/>
                </a:lnTo>
                <a:close/>
              </a:path>
              <a:path w="894080" h="500380">
                <a:moveTo>
                  <a:pt x="389425" y="334009"/>
                </a:moveTo>
                <a:lnTo>
                  <a:pt x="347548" y="334009"/>
                </a:lnTo>
                <a:lnTo>
                  <a:pt x="345490" y="340359"/>
                </a:lnTo>
                <a:lnTo>
                  <a:pt x="343611" y="346709"/>
                </a:lnTo>
                <a:lnTo>
                  <a:pt x="345224" y="360679"/>
                </a:lnTo>
                <a:lnTo>
                  <a:pt x="351993" y="364489"/>
                </a:lnTo>
                <a:lnTo>
                  <a:pt x="359321" y="363219"/>
                </a:lnTo>
                <a:lnTo>
                  <a:pt x="369417" y="358139"/>
                </a:lnTo>
                <a:lnTo>
                  <a:pt x="377837" y="350519"/>
                </a:lnTo>
                <a:lnTo>
                  <a:pt x="385095" y="340359"/>
                </a:lnTo>
                <a:lnTo>
                  <a:pt x="389425" y="334009"/>
                </a:lnTo>
                <a:close/>
              </a:path>
              <a:path w="894080" h="500380">
                <a:moveTo>
                  <a:pt x="152156" y="332739"/>
                </a:moveTo>
                <a:lnTo>
                  <a:pt x="106476" y="332739"/>
                </a:lnTo>
                <a:lnTo>
                  <a:pt x="105981" y="334009"/>
                </a:lnTo>
                <a:lnTo>
                  <a:pt x="101160" y="341629"/>
                </a:lnTo>
                <a:lnTo>
                  <a:pt x="96721" y="351789"/>
                </a:lnTo>
                <a:lnTo>
                  <a:pt x="96528" y="360679"/>
                </a:lnTo>
                <a:lnTo>
                  <a:pt x="104444" y="363219"/>
                </a:lnTo>
                <a:lnTo>
                  <a:pt x="141201" y="341629"/>
                </a:lnTo>
                <a:lnTo>
                  <a:pt x="147233" y="336549"/>
                </a:lnTo>
                <a:lnTo>
                  <a:pt x="152156" y="332739"/>
                </a:lnTo>
                <a:close/>
              </a:path>
              <a:path w="894080" h="500380">
                <a:moveTo>
                  <a:pt x="576895" y="340359"/>
                </a:moveTo>
                <a:lnTo>
                  <a:pt x="546988" y="340359"/>
                </a:lnTo>
                <a:lnTo>
                  <a:pt x="546822" y="349249"/>
                </a:lnTo>
                <a:lnTo>
                  <a:pt x="547265" y="356869"/>
                </a:lnTo>
                <a:lnTo>
                  <a:pt x="550253" y="363219"/>
                </a:lnTo>
                <a:lnTo>
                  <a:pt x="557428" y="363219"/>
                </a:lnTo>
                <a:lnTo>
                  <a:pt x="565376" y="358139"/>
                </a:lnTo>
                <a:lnTo>
                  <a:pt x="571642" y="349249"/>
                </a:lnTo>
                <a:lnTo>
                  <a:pt x="576895" y="340359"/>
                </a:lnTo>
                <a:close/>
              </a:path>
              <a:path w="894080" h="500380">
                <a:moveTo>
                  <a:pt x="874674" y="346709"/>
                </a:moveTo>
                <a:lnTo>
                  <a:pt x="843076" y="346709"/>
                </a:lnTo>
                <a:lnTo>
                  <a:pt x="855460" y="351789"/>
                </a:lnTo>
                <a:lnTo>
                  <a:pt x="867930" y="358139"/>
                </a:lnTo>
                <a:lnTo>
                  <a:pt x="871397" y="359409"/>
                </a:lnTo>
                <a:lnTo>
                  <a:pt x="876465" y="354329"/>
                </a:lnTo>
                <a:lnTo>
                  <a:pt x="874674" y="346709"/>
                </a:lnTo>
                <a:close/>
              </a:path>
              <a:path w="894080" h="500380">
                <a:moveTo>
                  <a:pt x="856010" y="327659"/>
                </a:moveTo>
                <a:lnTo>
                  <a:pt x="249618" y="327659"/>
                </a:lnTo>
                <a:lnTo>
                  <a:pt x="249161" y="332739"/>
                </a:lnTo>
                <a:lnTo>
                  <a:pt x="247319" y="337819"/>
                </a:lnTo>
                <a:lnTo>
                  <a:pt x="245706" y="347979"/>
                </a:lnTo>
                <a:lnTo>
                  <a:pt x="247345" y="355599"/>
                </a:lnTo>
                <a:lnTo>
                  <a:pt x="253174" y="356869"/>
                </a:lnTo>
                <a:lnTo>
                  <a:pt x="259775" y="358139"/>
                </a:lnTo>
                <a:lnTo>
                  <a:pt x="266263" y="355599"/>
                </a:lnTo>
                <a:lnTo>
                  <a:pt x="272325" y="351789"/>
                </a:lnTo>
                <a:lnTo>
                  <a:pt x="277939" y="346709"/>
                </a:lnTo>
                <a:lnTo>
                  <a:pt x="309500" y="346709"/>
                </a:lnTo>
                <a:lnTo>
                  <a:pt x="311288" y="345439"/>
                </a:lnTo>
                <a:lnTo>
                  <a:pt x="317816" y="339089"/>
                </a:lnTo>
                <a:lnTo>
                  <a:pt x="323507" y="332739"/>
                </a:lnTo>
                <a:lnTo>
                  <a:pt x="323735" y="331469"/>
                </a:lnTo>
                <a:lnTo>
                  <a:pt x="391157" y="331469"/>
                </a:lnTo>
                <a:lnTo>
                  <a:pt x="392023" y="330199"/>
                </a:lnTo>
                <a:lnTo>
                  <a:pt x="627227" y="330199"/>
                </a:lnTo>
                <a:lnTo>
                  <a:pt x="628269" y="328929"/>
                </a:lnTo>
                <a:lnTo>
                  <a:pt x="857422" y="328929"/>
                </a:lnTo>
                <a:lnTo>
                  <a:pt x="856010" y="327659"/>
                </a:lnTo>
                <a:close/>
              </a:path>
              <a:path w="894080" h="500380">
                <a:moveTo>
                  <a:pt x="309500" y="346709"/>
                </a:moveTo>
                <a:lnTo>
                  <a:pt x="278764" y="346709"/>
                </a:lnTo>
                <a:lnTo>
                  <a:pt x="278688" y="347979"/>
                </a:lnTo>
                <a:lnTo>
                  <a:pt x="279222" y="347979"/>
                </a:lnTo>
                <a:lnTo>
                  <a:pt x="279245" y="350519"/>
                </a:lnTo>
                <a:lnTo>
                  <a:pt x="279745" y="355599"/>
                </a:lnTo>
                <a:lnTo>
                  <a:pt x="284546" y="356869"/>
                </a:lnTo>
                <a:lnTo>
                  <a:pt x="291000" y="356869"/>
                </a:lnTo>
                <a:lnTo>
                  <a:pt x="296583" y="354329"/>
                </a:lnTo>
                <a:lnTo>
                  <a:pt x="304138" y="350519"/>
                </a:lnTo>
                <a:lnTo>
                  <a:pt x="309500" y="346709"/>
                </a:lnTo>
                <a:close/>
              </a:path>
              <a:path w="894080" h="500380">
                <a:moveTo>
                  <a:pt x="625838" y="332739"/>
                </a:moveTo>
                <a:lnTo>
                  <a:pt x="594639" y="332739"/>
                </a:lnTo>
                <a:lnTo>
                  <a:pt x="594639" y="335279"/>
                </a:lnTo>
                <a:lnTo>
                  <a:pt x="595020" y="335279"/>
                </a:lnTo>
                <a:lnTo>
                  <a:pt x="595528" y="339089"/>
                </a:lnTo>
                <a:lnTo>
                  <a:pt x="595807" y="344169"/>
                </a:lnTo>
                <a:lnTo>
                  <a:pt x="600252" y="353059"/>
                </a:lnTo>
                <a:lnTo>
                  <a:pt x="605891" y="354329"/>
                </a:lnTo>
                <a:lnTo>
                  <a:pt x="610844" y="351789"/>
                </a:lnTo>
                <a:lnTo>
                  <a:pt x="615968" y="346709"/>
                </a:lnTo>
                <a:lnTo>
                  <a:pt x="620177" y="341629"/>
                </a:lnTo>
                <a:lnTo>
                  <a:pt x="623755" y="336549"/>
                </a:lnTo>
                <a:lnTo>
                  <a:pt x="625838" y="332739"/>
                </a:lnTo>
                <a:close/>
              </a:path>
              <a:path w="894080" h="500380">
                <a:moveTo>
                  <a:pt x="670115" y="332739"/>
                </a:moveTo>
                <a:lnTo>
                  <a:pt x="641705" y="332739"/>
                </a:lnTo>
                <a:lnTo>
                  <a:pt x="642175" y="334009"/>
                </a:lnTo>
                <a:lnTo>
                  <a:pt x="642302" y="335279"/>
                </a:lnTo>
                <a:lnTo>
                  <a:pt x="643839" y="339089"/>
                </a:lnTo>
                <a:lnTo>
                  <a:pt x="644690" y="342899"/>
                </a:lnTo>
                <a:lnTo>
                  <a:pt x="649122" y="349249"/>
                </a:lnTo>
                <a:lnTo>
                  <a:pt x="654227" y="353059"/>
                </a:lnTo>
                <a:lnTo>
                  <a:pt x="666026" y="347979"/>
                </a:lnTo>
                <a:lnTo>
                  <a:pt x="667727" y="337819"/>
                </a:lnTo>
                <a:lnTo>
                  <a:pt x="670115" y="332739"/>
                </a:lnTo>
                <a:close/>
              </a:path>
              <a:path w="894080" h="500380">
                <a:moveTo>
                  <a:pt x="486943" y="341629"/>
                </a:moveTo>
                <a:lnTo>
                  <a:pt x="472732" y="341629"/>
                </a:lnTo>
                <a:lnTo>
                  <a:pt x="471639" y="351789"/>
                </a:lnTo>
                <a:lnTo>
                  <a:pt x="482917" y="344169"/>
                </a:lnTo>
                <a:lnTo>
                  <a:pt x="486943" y="341629"/>
                </a:lnTo>
                <a:close/>
              </a:path>
              <a:path w="894080" h="500380">
                <a:moveTo>
                  <a:pt x="577595" y="339089"/>
                </a:moveTo>
                <a:lnTo>
                  <a:pt x="537286" y="339089"/>
                </a:lnTo>
                <a:lnTo>
                  <a:pt x="535127" y="349249"/>
                </a:lnTo>
                <a:lnTo>
                  <a:pt x="541934" y="346709"/>
                </a:lnTo>
                <a:lnTo>
                  <a:pt x="543966" y="344169"/>
                </a:lnTo>
                <a:lnTo>
                  <a:pt x="545769" y="341629"/>
                </a:lnTo>
                <a:lnTo>
                  <a:pt x="546011" y="340359"/>
                </a:lnTo>
                <a:lnTo>
                  <a:pt x="576895" y="340359"/>
                </a:lnTo>
                <a:lnTo>
                  <a:pt x="577595" y="339089"/>
                </a:lnTo>
                <a:close/>
              </a:path>
              <a:path w="894080" h="500380">
                <a:moveTo>
                  <a:pt x="236409" y="336549"/>
                </a:moveTo>
                <a:lnTo>
                  <a:pt x="212813" y="336549"/>
                </a:lnTo>
                <a:lnTo>
                  <a:pt x="211645" y="340359"/>
                </a:lnTo>
                <a:lnTo>
                  <a:pt x="210083" y="347979"/>
                </a:lnTo>
                <a:lnTo>
                  <a:pt x="219697" y="347979"/>
                </a:lnTo>
                <a:lnTo>
                  <a:pt x="223850" y="345439"/>
                </a:lnTo>
                <a:lnTo>
                  <a:pt x="232902" y="339089"/>
                </a:lnTo>
                <a:lnTo>
                  <a:pt x="236409" y="336549"/>
                </a:lnTo>
                <a:close/>
              </a:path>
              <a:path w="894080" h="500380">
                <a:moveTo>
                  <a:pt x="843076" y="346709"/>
                </a:moveTo>
                <a:close/>
              </a:path>
              <a:path w="894080" h="500380">
                <a:moveTo>
                  <a:pt x="391157" y="331469"/>
                </a:moveTo>
                <a:lnTo>
                  <a:pt x="324827" y="331469"/>
                </a:lnTo>
                <a:lnTo>
                  <a:pt x="324726" y="332739"/>
                </a:lnTo>
                <a:lnTo>
                  <a:pt x="324326" y="336549"/>
                </a:lnTo>
                <a:lnTo>
                  <a:pt x="324212" y="339089"/>
                </a:lnTo>
                <a:lnTo>
                  <a:pt x="324332" y="346709"/>
                </a:lnTo>
                <a:lnTo>
                  <a:pt x="337172" y="342899"/>
                </a:lnTo>
                <a:lnTo>
                  <a:pt x="342150" y="339089"/>
                </a:lnTo>
                <a:lnTo>
                  <a:pt x="346595" y="334009"/>
                </a:lnTo>
                <a:lnTo>
                  <a:pt x="389425" y="334009"/>
                </a:lnTo>
                <a:lnTo>
                  <a:pt x="391157" y="331469"/>
                </a:lnTo>
                <a:close/>
              </a:path>
              <a:path w="894080" h="500380">
                <a:moveTo>
                  <a:pt x="421754" y="330199"/>
                </a:moveTo>
                <a:lnTo>
                  <a:pt x="393128" y="330199"/>
                </a:lnTo>
                <a:lnTo>
                  <a:pt x="391109" y="340359"/>
                </a:lnTo>
                <a:lnTo>
                  <a:pt x="397408" y="344169"/>
                </a:lnTo>
                <a:lnTo>
                  <a:pt x="400748" y="342899"/>
                </a:lnTo>
                <a:lnTo>
                  <a:pt x="403517" y="341629"/>
                </a:lnTo>
                <a:lnTo>
                  <a:pt x="409638" y="340359"/>
                </a:lnTo>
                <a:lnTo>
                  <a:pt x="416191" y="336549"/>
                </a:lnTo>
                <a:lnTo>
                  <a:pt x="420700" y="331469"/>
                </a:lnTo>
                <a:lnTo>
                  <a:pt x="421754" y="330199"/>
                </a:lnTo>
                <a:close/>
              </a:path>
              <a:path w="894080" h="500380">
                <a:moveTo>
                  <a:pt x="627227" y="330199"/>
                </a:moveTo>
                <a:lnTo>
                  <a:pt x="583069" y="330199"/>
                </a:lnTo>
                <a:lnTo>
                  <a:pt x="583361" y="334009"/>
                </a:lnTo>
                <a:lnTo>
                  <a:pt x="582383" y="340359"/>
                </a:lnTo>
                <a:lnTo>
                  <a:pt x="589965" y="344169"/>
                </a:lnTo>
                <a:lnTo>
                  <a:pt x="592023" y="337819"/>
                </a:lnTo>
                <a:lnTo>
                  <a:pt x="593483" y="334009"/>
                </a:lnTo>
                <a:lnTo>
                  <a:pt x="594639" y="332739"/>
                </a:lnTo>
                <a:lnTo>
                  <a:pt x="625838" y="332739"/>
                </a:lnTo>
                <a:lnTo>
                  <a:pt x="627227" y="330199"/>
                </a:lnTo>
                <a:close/>
              </a:path>
              <a:path w="894080" h="500380">
                <a:moveTo>
                  <a:pt x="857422" y="328929"/>
                </a:moveTo>
                <a:lnTo>
                  <a:pt x="628269" y="328929"/>
                </a:lnTo>
                <a:lnTo>
                  <a:pt x="628548" y="332739"/>
                </a:lnTo>
                <a:lnTo>
                  <a:pt x="628891" y="340359"/>
                </a:lnTo>
                <a:lnTo>
                  <a:pt x="636320" y="342899"/>
                </a:lnTo>
                <a:lnTo>
                  <a:pt x="639254" y="336549"/>
                </a:lnTo>
                <a:lnTo>
                  <a:pt x="640549" y="332739"/>
                </a:lnTo>
                <a:lnTo>
                  <a:pt x="670115" y="332739"/>
                </a:lnTo>
                <a:lnTo>
                  <a:pt x="670712" y="331469"/>
                </a:lnTo>
                <a:lnTo>
                  <a:pt x="671626" y="330199"/>
                </a:lnTo>
                <a:lnTo>
                  <a:pt x="858834" y="330199"/>
                </a:lnTo>
                <a:lnTo>
                  <a:pt x="857422" y="328929"/>
                </a:lnTo>
                <a:close/>
              </a:path>
              <a:path w="894080" h="500380">
                <a:moveTo>
                  <a:pt x="858834" y="330199"/>
                </a:moveTo>
                <a:lnTo>
                  <a:pt x="671626" y="330199"/>
                </a:lnTo>
                <a:lnTo>
                  <a:pt x="673188" y="335279"/>
                </a:lnTo>
                <a:lnTo>
                  <a:pt x="675894" y="339089"/>
                </a:lnTo>
                <a:lnTo>
                  <a:pt x="680529" y="341629"/>
                </a:lnTo>
                <a:lnTo>
                  <a:pt x="682345" y="342899"/>
                </a:lnTo>
                <a:lnTo>
                  <a:pt x="687120" y="342899"/>
                </a:lnTo>
                <a:lnTo>
                  <a:pt x="686841" y="335279"/>
                </a:lnTo>
                <a:lnTo>
                  <a:pt x="687768" y="334009"/>
                </a:lnTo>
                <a:lnTo>
                  <a:pt x="862761" y="334009"/>
                </a:lnTo>
                <a:lnTo>
                  <a:pt x="860247" y="331469"/>
                </a:lnTo>
                <a:lnTo>
                  <a:pt x="858834" y="330199"/>
                </a:lnTo>
                <a:close/>
              </a:path>
              <a:path w="894080" h="500380">
                <a:moveTo>
                  <a:pt x="245038" y="330199"/>
                </a:moveTo>
                <a:lnTo>
                  <a:pt x="83947" y="330199"/>
                </a:lnTo>
                <a:lnTo>
                  <a:pt x="82410" y="332739"/>
                </a:lnTo>
                <a:lnTo>
                  <a:pt x="78663" y="337819"/>
                </a:lnTo>
                <a:lnTo>
                  <a:pt x="83070" y="341629"/>
                </a:lnTo>
                <a:lnTo>
                  <a:pt x="94576" y="339089"/>
                </a:lnTo>
                <a:lnTo>
                  <a:pt x="100126" y="336549"/>
                </a:lnTo>
                <a:lnTo>
                  <a:pt x="105956" y="332739"/>
                </a:lnTo>
                <a:lnTo>
                  <a:pt x="152156" y="332739"/>
                </a:lnTo>
                <a:lnTo>
                  <a:pt x="153797" y="331469"/>
                </a:lnTo>
                <a:lnTo>
                  <a:pt x="243319" y="331469"/>
                </a:lnTo>
                <a:lnTo>
                  <a:pt x="245038" y="330199"/>
                </a:lnTo>
                <a:close/>
              </a:path>
              <a:path w="894080" h="500380">
                <a:moveTo>
                  <a:pt x="243319" y="331469"/>
                </a:moveTo>
                <a:lnTo>
                  <a:pt x="154622" y="331469"/>
                </a:lnTo>
                <a:lnTo>
                  <a:pt x="153530" y="332739"/>
                </a:lnTo>
                <a:lnTo>
                  <a:pt x="150622" y="336549"/>
                </a:lnTo>
                <a:lnTo>
                  <a:pt x="154177" y="337819"/>
                </a:lnTo>
                <a:lnTo>
                  <a:pt x="155409" y="336549"/>
                </a:lnTo>
                <a:lnTo>
                  <a:pt x="158724" y="336549"/>
                </a:lnTo>
                <a:lnTo>
                  <a:pt x="160832" y="335279"/>
                </a:lnTo>
                <a:lnTo>
                  <a:pt x="163309" y="334009"/>
                </a:lnTo>
                <a:lnTo>
                  <a:pt x="239881" y="334009"/>
                </a:lnTo>
                <a:lnTo>
                  <a:pt x="243319" y="331469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2260854" y="2244708"/>
            <a:ext cx="193040" cy="324485"/>
          </a:xfrm>
          <a:custGeom>
            <a:avLst/>
            <a:gdLst/>
            <a:ahLst/>
            <a:cxnLst/>
            <a:rect l="l" t="t" r="r" b="b"/>
            <a:pathLst>
              <a:path w="193039" h="324485">
                <a:moveTo>
                  <a:pt x="159893" y="311442"/>
                </a:moveTo>
                <a:lnTo>
                  <a:pt x="145884" y="311442"/>
                </a:lnTo>
                <a:lnTo>
                  <a:pt x="147421" y="314972"/>
                </a:lnTo>
                <a:lnTo>
                  <a:pt x="149097" y="318363"/>
                </a:lnTo>
                <a:lnTo>
                  <a:pt x="153492" y="324116"/>
                </a:lnTo>
                <a:lnTo>
                  <a:pt x="157594" y="319595"/>
                </a:lnTo>
                <a:lnTo>
                  <a:pt x="158483" y="317423"/>
                </a:lnTo>
                <a:lnTo>
                  <a:pt x="159893" y="311442"/>
                </a:lnTo>
                <a:close/>
              </a:path>
              <a:path w="193039" h="324485">
                <a:moveTo>
                  <a:pt x="159686" y="294779"/>
                </a:moveTo>
                <a:lnTo>
                  <a:pt x="118922" y="294779"/>
                </a:lnTo>
                <a:lnTo>
                  <a:pt x="123533" y="300723"/>
                </a:lnTo>
                <a:lnTo>
                  <a:pt x="128274" y="306373"/>
                </a:lnTo>
                <a:lnTo>
                  <a:pt x="133419" y="311622"/>
                </a:lnTo>
                <a:lnTo>
                  <a:pt x="139103" y="316204"/>
                </a:lnTo>
                <a:lnTo>
                  <a:pt x="141998" y="318211"/>
                </a:lnTo>
                <a:lnTo>
                  <a:pt x="145812" y="314972"/>
                </a:lnTo>
                <a:lnTo>
                  <a:pt x="145884" y="311442"/>
                </a:lnTo>
                <a:lnTo>
                  <a:pt x="159893" y="311442"/>
                </a:lnTo>
                <a:lnTo>
                  <a:pt x="160011" y="310794"/>
                </a:lnTo>
                <a:lnTo>
                  <a:pt x="160137" y="306628"/>
                </a:lnTo>
                <a:lnTo>
                  <a:pt x="160030" y="300609"/>
                </a:lnTo>
                <a:lnTo>
                  <a:pt x="159686" y="294779"/>
                </a:lnTo>
                <a:close/>
              </a:path>
              <a:path w="193039" h="324485">
                <a:moveTo>
                  <a:pt x="62699" y="262178"/>
                </a:moveTo>
                <a:lnTo>
                  <a:pt x="67106" y="268478"/>
                </a:lnTo>
                <a:lnTo>
                  <a:pt x="71920" y="274929"/>
                </a:lnTo>
                <a:lnTo>
                  <a:pt x="75642" y="288720"/>
                </a:lnTo>
                <a:lnTo>
                  <a:pt x="75736" y="296372"/>
                </a:lnTo>
                <a:lnTo>
                  <a:pt x="73913" y="303911"/>
                </a:lnTo>
                <a:lnTo>
                  <a:pt x="73596" y="305117"/>
                </a:lnTo>
                <a:lnTo>
                  <a:pt x="73214" y="306373"/>
                </a:lnTo>
                <a:lnTo>
                  <a:pt x="75196" y="308254"/>
                </a:lnTo>
                <a:lnTo>
                  <a:pt x="77177" y="310172"/>
                </a:lnTo>
                <a:lnTo>
                  <a:pt x="81292" y="314528"/>
                </a:lnTo>
                <a:lnTo>
                  <a:pt x="84848" y="310794"/>
                </a:lnTo>
                <a:lnTo>
                  <a:pt x="85064" y="308381"/>
                </a:lnTo>
                <a:lnTo>
                  <a:pt x="85181" y="305117"/>
                </a:lnTo>
                <a:lnTo>
                  <a:pt x="85192" y="300609"/>
                </a:lnTo>
                <a:lnTo>
                  <a:pt x="84844" y="295440"/>
                </a:lnTo>
                <a:lnTo>
                  <a:pt x="83864" y="289090"/>
                </a:lnTo>
                <a:lnTo>
                  <a:pt x="83748" y="288467"/>
                </a:lnTo>
                <a:lnTo>
                  <a:pt x="82232" y="281952"/>
                </a:lnTo>
                <a:lnTo>
                  <a:pt x="85361" y="281952"/>
                </a:lnTo>
                <a:lnTo>
                  <a:pt x="84416" y="281063"/>
                </a:lnTo>
                <a:lnTo>
                  <a:pt x="77838" y="274358"/>
                </a:lnTo>
                <a:lnTo>
                  <a:pt x="75704" y="271818"/>
                </a:lnTo>
                <a:lnTo>
                  <a:pt x="73520" y="269328"/>
                </a:lnTo>
                <a:lnTo>
                  <a:pt x="69494" y="266915"/>
                </a:lnTo>
                <a:lnTo>
                  <a:pt x="65608" y="264134"/>
                </a:lnTo>
                <a:lnTo>
                  <a:pt x="62699" y="262178"/>
                </a:lnTo>
                <a:close/>
              </a:path>
              <a:path w="193039" h="324485">
                <a:moveTo>
                  <a:pt x="182950" y="281889"/>
                </a:moveTo>
                <a:lnTo>
                  <a:pt x="163334" y="281889"/>
                </a:lnTo>
                <a:lnTo>
                  <a:pt x="167696" y="287954"/>
                </a:lnTo>
                <a:lnTo>
                  <a:pt x="171870" y="294160"/>
                </a:lnTo>
                <a:lnTo>
                  <a:pt x="175780" y="300723"/>
                </a:lnTo>
                <a:lnTo>
                  <a:pt x="179120" y="307403"/>
                </a:lnTo>
                <a:lnTo>
                  <a:pt x="181152" y="311962"/>
                </a:lnTo>
                <a:lnTo>
                  <a:pt x="186677" y="306108"/>
                </a:lnTo>
                <a:lnTo>
                  <a:pt x="185889" y="295440"/>
                </a:lnTo>
                <a:lnTo>
                  <a:pt x="184619" y="288467"/>
                </a:lnTo>
                <a:lnTo>
                  <a:pt x="182950" y="281889"/>
                </a:lnTo>
                <a:close/>
              </a:path>
              <a:path w="193039" h="324485">
                <a:moveTo>
                  <a:pt x="85361" y="281952"/>
                </a:moveTo>
                <a:lnTo>
                  <a:pt x="82232" y="281952"/>
                </a:lnTo>
                <a:lnTo>
                  <a:pt x="85483" y="285572"/>
                </a:lnTo>
                <a:lnTo>
                  <a:pt x="115404" y="307822"/>
                </a:lnTo>
                <a:lnTo>
                  <a:pt x="117500" y="306628"/>
                </a:lnTo>
                <a:lnTo>
                  <a:pt x="119824" y="301713"/>
                </a:lnTo>
                <a:lnTo>
                  <a:pt x="119710" y="298259"/>
                </a:lnTo>
                <a:lnTo>
                  <a:pt x="118922" y="294779"/>
                </a:lnTo>
                <a:lnTo>
                  <a:pt x="159686" y="294779"/>
                </a:lnTo>
                <a:lnTo>
                  <a:pt x="159397" y="289890"/>
                </a:lnTo>
                <a:lnTo>
                  <a:pt x="159283" y="285915"/>
                </a:lnTo>
                <a:lnTo>
                  <a:pt x="89573" y="285915"/>
                </a:lnTo>
                <a:lnTo>
                  <a:pt x="85361" y="281952"/>
                </a:lnTo>
                <a:close/>
              </a:path>
              <a:path w="193039" h="324485">
                <a:moveTo>
                  <a:pt x="96278" y="260477"/>
                </a:moveTo>
                <a:lnTo>
                  <a:pt x="99395" y="267465"/>
                </a:lnTo>
                <a:lnTo>
                  <a:pt x="101475" y="274929"/>
                </a:lnTo>
                <a:lnTo>
                  <a:pt x="100863" y="281256"/>
                </a:lnTo>
                <a:lnTo>
                  <a:pt x="95872" y="284708"/>
                </a:lnTo>
                <a:lnTo>
                  <a:pt x="89573" y="285915"/>
                </a:lnTo>
                <a:lnTo>
                  <a:pt x="159283" y="285915"/>
                </a:lnTo>
                <a:lnTo>
                  <a:pt x="159143" y="281889"/>
                </a:lnTo>
                <a:lnTo>
                  <a:pt x="182950" y="281889"/>
                </a:lnTo>
                <a:lnTo>
                  <a:pt x="181813" y="277406"/>
                </a:lnTo>
                <a:lnTo>
                  <a:pt x="181427" y="276745"/>
                </a:lnTo>
                <a:lnTo>
                  <a:pt x="122631" y="276745"/>
                </a:lnTo>
                <a:lnTo>
                  <a:pt x="107556" y="271475"/>
                </a:lnTo>
                <a:lnTo>
                  <a:pt x="101815" y="265671"/>
                </a:lnTo>
                <a:lnTo>
                  <a:pt x="96278" y="260477"/>
                </a:lnTo>
                <a:close/>
              </a:path>
              <a:path w="193039" h="324485">
                <a:moveTo>
                  <a:pt x="191452" y="269214"/>
                </a:moveTo>
                <a:lnTo>
                  <a:pt x="177584" y="269214"/>
                </a:lnTo>
                <a:lnTo>
                  <a:pt x="180746" y="272300"/>
                </a:lnTo>
                <a:lnTo>
                  <a:pt x="183997" y="275031"/>
                </a:lnTo>
                <a:lnTo>
                  <a:pt x="190271" y="278015"/>
                </a:lnTo>
                <a:lnTo>
                  <a:pt x="192912" y="273735"/>
                </a:lnTo>
                <a:lnTo>
                  <a:pt x="192117" y="271005"/>
                </a:lnTo>
                <a:lnTo>
                  <a:pt x="191452" y="269214"/>
                </a:lnTo>
                <a:close/>
              </a:path>
              <a:path w="193039" h="324485">
                <a:moveTo>
                  <a:pt x="88938" y="212534"/>
                </a:moveTo>
                <a:lnTo>
                  <a:pt x="113164" y="242098"/>
                </a:lnTo>
                <a:lnTo>
                  <a:pt x="122631" y="276745"/>
                </a:lnTo>
                <a:lnTo>
                  <a:pt x="181427" y="276745"/>
                </a:lnTo>
                <a:lnTo>
                  <a:pt x="178079" y="271005"/>
                </a:lnTo>
                <a:lnTo>
                  <a:pt x="177584" y="269214"/>
                </a:lnTo>
                <a:lnTo>
                  <a:pt x="191452" y="269214"/>
                </a:lnTo>
                <a:lnTo>
                  <a:pt x="187757" y="259279"/>
                </a:lnTo>
                <a:lnTo>
                  <a:pt x="181921" y="247973"/>
                </a:lnTo>
                <a:lnTo>
                  <a:pt x="175341" y="237039"/>
                </a:lnTo>
                <a:lnTo>
                  <a:pt x="168719" y="226339"/>
                </a:lnTo>
                <a:lnTo>
                  <a:pt x="167551" y="224358"/>
                </a:lnTo>
                <a:lnTo>
                  <a:pt x="164858" y="220040"/>
                </a:lnTo>
                <a:lnTo>
                  <a:pt x="178304" y="220040"/>
                </a:lnTo>
                <a:lnTo>
                  <a:pt x="176523" y="216877"/>
                </a:lnTo>
                <a:lnTo>
                  <a:pt x="99656" y="216877"/>
                </a:lnTo>
                <a:lnTo>
                  <a:pt x="94576" y="216141"/>
                </a:lnTo>
                <a:lnTo>
                  <a:pt x="88938" y="212534"/>
                </a:lnTo>
                <a:close/>
              </a:path>
              <a:path w="193039" h="324485">
                <a:moveTo>
                  <a:pt x="178304" y="220040"/>
                </a:moveTo>
                <a:lnTo>
                  <a:pt x="164858" y="220040"/>
                </a:lnTo>
                <a:lnTo>
                  <a:pt x="172288" y="227164"/>
                </a:lnTo>
                <a:lnTo>
                  <a:pt x="178447" y="232892"/>
                </a:lnTo>
                <a:lnTo>
                  <a:pt x="182994" y="228320"/>
                </a:lnTo>
                <a:lnTo>
                  <a:pt x="181394" y="225526"/>
                </a:lnTo>
                <a:lnTo>
                  <a:pt x="178304" y="220040"/>
                </a:lnTo>
                <a:close/>
              </a:path>
              <a:path w="193039" h="324485">
                <a:moveTo>
                  <a:pt x="70827" y="166090"/>
                </a:moveTo>
                <a:lnTo>
                  <a:pt x="75102" y="171162"/>
                </a:lnTo>
                <a:lnTo>
                  <a:pt x="79687" y="175969"/>
                </a:lnTo>
                <a:lnTo>
                  <a:pt x="84716" y="181102"/>
                </a:lnTo>
                <a:lnTo>
                  <a:pt x="88823" y="185534"/>
                </a:lnTo>
                <a:lnTo>
                  <a:pt x="92872" y="190255"/>
                </a:lnTo>
                <a:lnTo>
                  <a:pt x="97004" y="195907"/>
                </a:lnTo>
                <a:lnTo>
                  <a:pt x="100023" y="202125"/>
                </a:lnTo>
                <a:lnTo>
                  <a:pt x="100736" y="208546"/>
                </a:lnTo>
                <a:lnTo>
                  <a:pt x="99656" y="216877"/>
                </a:lnTo>
                <a:lnTo>
                  <a:pt x="176523" y="216877"/>
                </a:lnTo>
                <a:lnTo>
                  <a:pt x="153581" y="181102"/>
                </a:lnTo>
                <a:lnTo>
                  <a:pt x="145907" y="173151"/>
                </a:lnTo>
                <a:lnTo>
                  <a:pt x="90284" y="173151"/>
                </a:lnTo>
                <a:lnTo>
                  <a:pt x="82956" y="172872"/>
                </a:lnTo>
                <a:lnTo>
                  <a:pt x="70827" y="166090"/>
                </a:lnTo>
                <a:close/>
              </a:path>
              <a:path w="193039" h="324485">
                <a:moveTo>
                  <a:pt x="174013" y="169519"/>
                </a:moveTo>
                <a:lnTo>
                  <a:pt x="142417" y="169519"/>
                </a:lnTo>
                <a:lnTo>
                  <a:pt x="148653" y="172495"/>
                </a:lnTo>
                <a:lnTo>
                  <a:pt x="154916" y="175374"/>
                </a:lnTo>
                <a:lnTo>
                  <a:pt x="170853" y="182587"/>
                </a:lnTo>
                <a:lnTo>
                  <a:pt x="175920" y="177520"/>
                </a:lnTo>
                <a:lnTo>
                  <a:pt x="174013" y="169519"/>
                </a:lnTo>
                <a:close/>
              </a:path>
              <a:path w="193039" h="324485">
                <a:moveTo>
                  <a:pt x="37642" y="0"/>
                </a:moveTo>
                <a:lnTo>
                  <a:pt x="20907" y="34299"/>
                </a:lnTo>
                <a:lnTo>
                  <a:pt x="0" y="69862"/>
                </a:lnTo>
                <a:lnTo>
                  <a:pt x="11803" y="79073"/>
                </a:lnTo>
                <a:lnTo>
                  <a:pt x="23163" y="88971"/>
                </a:lnTo>
                <a:lnTo>
                  <a:pt x="34148" y="99386"/>
                </a:lnTo>
                <a:lnTo>
                  <a:pt x="44830" y="110147"/>
                </a:lnTo>
                <a:lnTo>
                  <a:pt x="52306" y="117587"/>
                </a:lnTo>
                <a:lnTo>
                  <a:pt x="80647" y="146768"/>
                </a:lnTo>
                <a:lnTo>
                  <a:pt x="90855" y="172732"/>
                </a:lnTo>
                <a:lnTo>
                  <a:pt x="90284" y="173151"/>
                </a:lnTo>
                <a:lnTo>
                  <a:pt x="145907" y="173151"/>
                </a:lnTo>
                <a:lnTo>
                  <a:pt x="142532" y="169799"/>
                </a:lnTo>
                <a:lnTo>
                  <a:pt x="142417" y="169519"/>
                </a:lnTo>
                <a:lnTo>
                  <a:pt x="174013" y="169519"/>
                </a:lnTo>
                <a:lnTo>
                  <a:pt x="172935" y="164934"/>
                </a:lnTo>
                <a:lnTo>
                  <a:pt x="140401" y="135491"/>
                </a:lnTo>
                <a:lnTo>
                  <a:pt x="114562" y="103786"/>
                </a:lnTo>
                <a:lnTo>
                  <a:pt x="98779" y="82062"/>
                </a:lnTo>
                <a:lnTo>
                  <a:pt x="90728" y="71374"/>
                </a:lnTo>
                <a:lnTo>
                  <a:pt x="78690" y="53185"/>
                </a:lnTo>
                <a:lnTo>
                  <a:pt x="65843" y="35191"/>
                </a:lnTo>
                <a:lnTo>
                  <a:pt x="52166" y="17445"/>
                </a:lnTo>
                <a:lnTo>
                  <a:pt x="37642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626096" y="2068418"/>
            <a:ext cx="768350" cy="344170"/>
          </a:xfrm>
          <a:custGeom>
            <a:avLst/>
            <a:gdLst/>
            <a:ahLst/>
            <a:cxnLst/>
            <a:rect l="l" t="t" r="r" b="b"/>
            <a:pathLst>
              <a:path w="768350" h="344169">
                <a:moveTo>
                  <a:pt x="673038" y="320039"/>
                </a:moveTo>
                <a:lnTo>
                  <a:pt x="639356" y="320039"/>
                </a:lnTo>
                <a:lnTo>
                  <a:pt x="640067" y="327659"/>
                </a:lnTo>
                <a:lnTo>
                  <a:pt x="642493" y="336549"/>
                </a:lnTo>
                <a:lnTo>
                  <a:pt x="654532" y="344169"/>
                </a:lnTo>
                <a:lnTo>
                  <a:pt x="661517" y="342899"/>
                </a:lnTo>
                <a:lnTo>
                  <a:pt x="665835" y="336549"/>
                </a:lnTo>
                <a:lnTo>
                  <a:pt x="670006" y="328929"/>
                </a:lnTo>
                <a:lnTo>
                  <a:pt x="673038" y="320039"/>
                </a:lnTo>
                <a:close/>
              </a:path>
              <a:path w="768350" h="344169">
                <a:moveTo>
                  <a:pt x="503580" y="300989"/>
                </a:moveTo>
                <a:lnTo>
                  <a:pt x="374091" y="300989"/>
                </a:lnTo>
                <a:lnTo>
                  <a:pt x="372351" y="308609"/>
                </a:lnTo>
                <a:lnTo>
                  <a:pt x="370116" y="316229"/>
                </a:lnTo>
                <a:lnTo>
                  <a:pt x="368813" y="327659"/>
                </a:lnTo>
                <a:lnTo>
                  <a:pt x="368757" y="340359"/>
                </a:lnTo>
                <a:lnTo>
                  <a:pt x="384479" y="342899"/>
                </a:lnTo>
                <a:lnTo>
                  <a:pt x="399897" y="322579"/>
                </a:lnTo>
                <a:lnTo>
                  <a:pt x="403745" y="316229"/>
                </a:lnTo>
                <a:lnTo>
                  <a:pt x="407771" y="309879"/>
                </a:lnTo>
                <a:lnTo>
                  <a:pt x="408927" y="308609"/>
                </a:lnTo>
                <a:lnTo>
                  <a:pt x="438512" y="308609"/>
                </a:lnTo>
                <a:lnTo>
                  <a:pt x="440842" y="304799"/>
                </a:lnTo>
                <a:lnTo>
                  <a:pt x="441071" y="303529"/>
                </a:lnTo>
                <a:lnTo>
                  <a:pt x="501929" y="303529"/>
                </a:lnTo>
                <a:lnTo>
                  <a:pt x="503580" y="300989"/>
                </a:lnTo>
                <a:close/>
              </a:path>
              <a:path w="768350" h="344169">
                <a:moveTo>
                  <a:pt x="501929" y="303529"/>
                </a:moveTo>
                <a:lnTo>
                  <a:pt x="442112" y="303529"/>
                </a:lnTo>
                <a:lnTo>
                  <a:pt x="442582" y="311149"/>
                </a:lnTo>
                <a:lnTo>
                  <a:pt x="441953" y="314959"/>
                </a:lnTo>
                <a:lnTo>
                  <a:pt x="441835" y="317499"/>
                </a:lnTo>
                <a:lnTo>
                  <a:pt x="442658" y="328929"/>
                </a:lnTo>
                <a:lnTo>
                  <a:pt x="444665" y="337819"/>
                </a:lnTo>
                <a:lnTo>
                  <a:pt x="450875" y="340359"/>
                </a:lnTo>
                <a:lnTo>
                  <a:pt x="456694" y="339089"/>
                </a:lnTo>
                <a:lnTo>
                  <a:pt x="461541" y="334009"/>
                </a:lnTo>
                <a:lnTo>
                  <a:pt x="468884" y="321309"/>
                </a:lnTo>
                <a:lnTo>
                  <a:pt x="489761" y="321309"/>
                </a:lnTo>
                <a:lnTo>
                  <a:pt x="494626" y="314959"/>
                </a:lnTo>
                <a:lnTo>
                  <a:pt x="498627" y="308609"/>
                </a:lnTo>
                <a:lnTo>
                  <a:pt x="501929" y="303529"/>
                </a:lnTo>
                <a:close/>
              </a:path>
              <a:path w="768350" h="344169">
                <a:moveTo>
                  <a:pt x="767260" y="303529"/>
                </a:moveTo>
                <a:lnTo>
                  <a:pt x="730135" y="303529"/>
                </a:lnTo>
                <a:lnTo>
                  <a:pt x="733877" y="313689"/>
                </a:lnTo>
                <a:lnTo>
                  <a:pt x="738133" y="323849"/>
                </a:lnTo>
                <a:lnTo>
                  <a:pt x="743651" y="332739"/>
                </a:lnTo>
                <a:lnTo>
                  <a:pt x="751179" y="337819"/>
                </a:lnTo>
                <a:lnTo>
                  <a:pt x="759619" y="339089"/>
                </a:lnTo>
                <a:lnTo>
                  <a:pt x="762292" y="331469"/>
                </a:lnTo>
                <a:lnTo>
                  <a:pt x="761802" y="321309"/>
                </a:lnTo>
                <a:lnTo>
                  <a:pt x="760755" y="313689"/>
                </a:lnTo>
                <a:lnTo>
                  <a:pt x="760717" y="312419"/>
                </a:lnTo>
                <a:lnTo>
                  <a:pt x="761720" y="311149"/>
                </a:lnTo>
                <a:lnTo>
                  <a:pt x="768240" y="311149"/>
                </a:lnTo>
                <a:lnTo>
                  <a:pt x="768172" y="304799"/>
                </a:lnTo>
                <a:lnTo>
                  <a:pt x="767260" y="303529"/>
                </a:lnTo>
                <a:close/>
              </a:path>
              <a:path w="768350" h="344169">
                <a:moveTo>
                  <a:pt x="323443" y="297179"/>
                </a:moveTo>
                <a:lnTo>
                  <a:pt x="223583" y="297179"/>
                </a:lnTo>
                <a:lnTo>
                  <a:pt x="223329" y="298449"/>
                </a:lnTo>
                <a:lnTo>
                  <a:pt x="221018" y="306069"/>
                </a:lnTo>
                <a:lnTo>
                  <a:pt x="217474" y="313689"/>
                </a:lnTo>
                <a:lnTo>
                  <a:pt x="216268" y="325119"/>
                </a:lnTo>
                <a:lnTo>
                  <a:pt x="216268" y="330199"/>
                </a:lnTo>
                <a:lnTo>
                  <a:pt x="222021" y="336549"/>
                </a:lnTo>
                <a:lnTo>
                  <a:pt x="225958" y="337819"/>
                </a:lnTo>
                <a:lnTo>
                  <a:pt x="237350" y="332739"/>
                </a:lnTo>
                <a:lnTo>
                  <a:pt x="243154" y="325119"/>
                </a:lnTo>
                <a:lnTo>
                  <a:pt x="251815" y="312419"/>
                </a:lnTo>
                <a:lnTo>
                  <a:pt x="255384" y="306069"/>
                </a:lnTo>
                <a:lnTo>
                  <a:pt x="258914" y="299719"/>
                </a:lnTo>
                <a:lnTo>
                  <a:pt x="260045" y="298449"/>
                </a:lnTo>
                <a:lnTo>
                  <a:pt x="322402" y="298449"/>
                </a:lnTo>
                <a:lnTo>
                  <a:pt x="323443" y="297179"/>
                </a:lnTo>
                <a:close/>
              </a:path>
              <a:path w="768350" h="344169">
                <a:moveTo>
                  <a:pt x="609343" y="309879"/>
                </a:moveTo>
                <a:lnTo>
                  <a:pt x="579666" y="309879"/>
                </a:lnTo>
                <a:lnTo>
                  <a:pt x="579780" y="311149"/>
                </a:lnTo>
                <a:lnTo>
                  <a:pt x="580285" y="314959"/>
                </a:lnTo>
                <a:lnTo>
                  <a:pt x="580397" y="317499"/>
                </a:lnTo>
                <a:lnTo>
                  <a:pt x="580174" y="322579"/>
                </a:lnTo>
                <a:lnTo>
                  <a:pt x="583044" y="332739"/>
                </a:lnTo>
                <a:lnTo>
                  <a:pt x="587629" y="337819"/>
                </a:lnTo>
                <a:lnTo>
                  <a:pt x="593775" y="336549"/>
                </a:lnTo>
                <a:lnTo>
                  <a:pt x="599923" y="331469"/>
                </a:lnTo>
                <a:lnTo>
                  <a:pt x="604251" y="323849"/>
                </a:lnTo>
                <a:lnTo>
                  <a:pt x="607300" y="316229"/>
                </a:lnTo>
                <a:lnTo>
                  <a:pt x="609343" y="309879"/>
                </a:lnTo>
                <a:close/>
              </a:path>
              <a:path w="768350" h="344169">
                <a:moveTo>
                  <a:pt x="150585" y="309879"/>
                </a:moveTo>
                <a:lnTo>
                  <a:pt x="117817" y="309879"/>
                </a:lnTo>
                <a:lnTo>
                  <a:pt x="116166" y="316229"/>
                </a:lnTo>
                <a:lnTo>
                  <a:pt x="112572" y="323849"/>
                </a:lnTo>
                <a:lnTo>
                  <a:pt x="116624" y="336549"/>
                </a:lnTo>
                <a:lnTo>
                  <a:pt x="126631" y="334009"/>
                </a:lnTo>
                <a:lnTo>
                  <a:pt x="139193" y="323849"/>
                </a:lnTo>
                <a:lnTo>
                  <a:pt x="146159" y="316229"/>
                </a:lnTo>
                <a:lnTo>
                  <a:pt x="150585" y="309879"/>
                </a:lnTo>
                <a:close/>
              </a:path>
              <a:path w="768350" h="344169">
                <a:moveTo>
                  <a:pt x="677399" y="307339"/>
                </a:moveTo>
                <a:lnTo>
                  <a:pt x="610704" y="307339"/>
                </a:lnTo>
                <a:lnTo>
                  <a:pt x="613410" y="314959"/>
                </a:lnTo>
                <a:lnTo>
                  <a:pt x="614895" y="322579"/>
                </a:lnTo>
                <a:lnTo>
                  <a:pt x="622808" y="330199"/>
                </a:lnTo>
                <a:lnTo>
                  <a:pt x="628230" y="334009"/>
                </a:lnTo>
                <a:lnTo>
                  <a:pt x="635457" y="328929"/>
                </a:lnTo>
                <a:lnTo>
                  <a:pt x="636854" y="325119"/>
                </a:lnTo>
                <a:lnTo>
                  <a:pt x="638124" y="320039"/>
                </a:lnTo>
                <a:lnTo>
                  <a:pt x="673038" y="320039"/>
                </a:lnTo>
                <a:lnTo>
                  <a:pt x="675681" y="312419"/>
                </a:lnTo>
                <a:lnTo>
                  <a:pt x="677399" y="307339"/>
                </a:lnTo>
                <a:close/>
              </a:path>
              <a:path w="768350" h="344169">
                <a:moveTo>
                  <a:pt x="678258" y="304799"/>
                </a:moveTo>
                <a:lnTo>
                  <a:pt x="528015" y="304799"/>
                </a:lnTo>
                <a:lnTo>
                  <a:pt x="529847" y="311149"/>
                </a:lnTo>
                <a:lnTo>
                  <a:pt x="531460" y="318769"/>
                </a:lnTo>
                <a:lnTo>
                  <a:pt x="534001" y="325119"/>
                </a:lnTo>
                <a:lnTo>
                  <a:pt x="538619" y="330199"/>
                </a:lnTo>
                <a:lnTo>
                  <a:pt x="541972" y="332739"/>
                </a:lnTo>
                <a:lnTo>
                  <a:pt x="545122" y="332739"/>
                </a:lnTo>
                <a:lnTo>
                  <a:pt x="547903" y="331469"/>
                </a:lnTo>
                <a:lnTo>
                  <a:pt x="548157" y="331469"/>
                </a:lnTo>
                <a:lnTo>
                  <a:pt x="548513" y="330199"/>
                </a:lnTo>
                <a:lnTo>
                  <a:pt x="554431" y="326389"/>
                </a:lnTo>
                <a:lnTo>
                  <a:pt x="556463" y="320039"/>
                </a:lnTo>
                <a:lnTo>
                  <a:pt x="559384" y="313689"/>
                </a:lnTo>
                <a:lnTo>
                  <a:pt x="560400" y="312419"/>
                </a:lnTo>
                <a:lnTo>
                  <a:pt x="577980" y="312419"/>
                </a:lnTo>
                <a:lnTo>
                  <a:pt x="578599" y="311149"/>
                </a:lnTo>
                <a:lnTo>
                  <a:pt x="579666" y="309879"/>
                </a:lnTo>
                <a:lnTo>
                  <a:pt x="609343" y="309879"/>
                </a:lnTo>
                <a:lnTo>
                  <a:pt x="609752" y="308609"/>
                </a:lnTo>
                <a:lnTo>
                  <a:pt x="610704" y="307339"/>
                </a:lnTo>
                <a:lnTo>
                  <a:pt x="677399" y="307339"/>
                </a:lnTo>
                <a:lnTo>
                  <a:pt x="678258" y="304799"/>
                </a:lnTo>
                <a:close/>
              </a:path>
              <a:path w="768350" h="344169">
                <a:moveTo>
                  <a:pt x="102249" y="299719"/>
                </a:moveTo>
                <a:lnTo>
                  <a:pt x="64846" y="299719"/>
                </a:lnTo>
                <a:lnTo>
                  <a:pt x="60185" y="307339"/>
                </a:lnTo>
                <a:lnTo>
                  <a:pt x="53848" y="312419"/>
                </a:lnTo>
                <a:lnTo>
                  <a:pt x="50787" y="330199"/>
                </a:lnTo>
                <a:lnTo>
                  <a:pt x="62725" y="331469"/>
                </a:lnTo>
                <a:lnTo>
                  <a:pt x="69024" y="328929"/>
                </a:lnTo>
                <a:lnTo>
                  <a:pt x="79035" y="323849"/>
                </a:lnTo>
                <a:lnTo>
                  <a:pt x="88044" y="316229"/>
                </a:lnTo>
                <a:lnTo>
                  <a:pt x="96236" y="307339"/>
                </a:lnTo>
                <a:lnTo>
                  <a:pt x="102249" y="299719"/>
                </a:lnTo>
                <a:close/>
              </a:path>
              <a:path w="768350" h="344169">
                <a:moveTo>
                  <a:pt x="315103" y="311149"/>
                </a:moveTo>
                <a:lnTo>
                  <a:pt x="286245" y="311149"/>
                </a:lnTo>
                <a:lnTo>
                  <a:pt x="286721" y="314959"/>
                </a:lnTo>
                <a:lnTo>
                  <a:pt x="286769" y="317499"/>
                </a:lnTo>
                <a:lnTo>
                  <a:pt x="286435" y="321309"/>
                </a:lnTo>
                <a:lnTo>
                  <a:pt x="290804" y="331469"/>
                </a:lnTo>
                <a:lnTo>
                  <a:pt x="297688" y="330199"/>
                </a:lnTo>
                <a:lnTo>
                  <a:pt x="302069" y="327659"/>
                </a:lnTo>
                <a:lnTo>
                  <a:pt x="308330" y="321309"/>
                </a:lnTo>
                <a:lnTo>
                  <a:pt x="313588" y="313689"/>
                </a:lnTo>
                <a:lnTo>
                  <a:pt x="315103" y="311149"/>
                </a:lnTo>
                <a:close/>
              </a:path>
              <a:path w="768350" h="344169">
                <a:moveTo>
                  <a:pt x="489761" y="321309"/>
                </a:moveTo>
                <a:lnTo>
                  <a:pt x="469874" y="321309"/>
                </a:lnTo>
                <a:lnTo>
                  <a:pt x="474459" y="331469"/>
                </a:lnTo>
                <a:lnTo>
                  <a:pt x="483514" y="328929"/>
                </a:lnTo>
                <a:lnTo>
                  <a:pt x="486841" y="325119"/>
                </a:lnTo>
                <a:lnTo>
                  <a:pt x="489761" y="321309"/>
                </a:lnTo>
                <a:close/>
              </a:path>
              <a:path w="768350" h="344169">
                <a:moveTo>
                  <a:pt x="438512" y="308609"/>
                </a:moveTo>
                <a:lnTo>
                  <a:pt x="408927" y="308609"/>
                </a:lnTo>
                <a:lnTo>
                  <a:pt x="408787" y="313689"/>
                </a:lnTo>
                <a:lnTo>
                  <a:pt x="406755" y="320039"/>
                </a:lnTo>
                <a:lnTo>
                  <a:pt x="410603" y="330199"/>
                </a:lnTo>
                <a:lnTo>
                  <a:pt x="417614" y="330199"/>
                </a:lnTo>
                <a:lnTo>
                  <a:pt x="421868" y="326389"/>
                </a:lnTo>
                <a:lnTo>
                  <a:pt x="427537" y="322579"/>
                </a:lnTo>
                <a:lnTo>
                  <a:pt x="432546" y="317499"/>
                </a:lnTo>
                <a:lnTo>
                  <a:pt x="436959" y="311149"/>
                </a:lnTo>
                <a:lnTo>
                  <a:pt x="438512" y="308609"/>
                </a:lnTo>
                <a:close/>
              </a:path>
              <a:path w="768350" h="344169">
                <a:moveTo>
                  <a:pt x="729005" y="303529"/>
                </a:moveTo>
                <a:lnTo>
                  <a:pt x="679945" y="303529"/>
                </a:lnTo>
                <a:lnTo>
                  <a:pt x="683255" y="309879"/>
                </a:lnTo>
                <a:lnTo>
                  <a:pt x="686423" y="316229"/>
                </a:lnTo>
                <a:lnTo>
                  <a:pt x="690251" y="321309"/>
                </a:lnTo>
                <a:lnTo>
                  <a:pt x="695540" y="326389"/>
                </a:lnTo>
                <a:lnTo>
                  <a:pt x="698563" y="327659"/>
                </a:lnTo>
                <a:lnTo>
                  <a:pt x="701497" y="328929"/>
                </a:lnTo>
                <a:lnTo>
                  <a:pt x="704189" y="328929"/>
                </a:lnTo>
                <a:lnTo>
                  <a:pt x="710806" y="326389"/>
                </a:lnTo>
                <a:lnTo>
                  <a:pt x="711962" y="316229"/>
                </a:lnTo>
                <a:lnTo>
                  <a:pt x="712736" y="308609"/>
                </a:lnTo>
                <a:lnTo>
                  <a:pt x="726973" y="308609"/>
                </a:lnTo>
                <a:lnTo>
                  <a:pt x="729005" y="303529"/>
                </a:lnTo>
                <a:close/>
              </a:path>
              <a:path w="768350" h="344169">
                <a:moveTo>
                  <a:pt x="322402" y="298449"/>
                </a:moveTo>
                <a:lnTo>
                  <a:pt x="260045" y="298449"/>
                </a:lnTo>
                <a:lnTo>
                  <a:pt x="260097" y="308609"/>
                </a:lnTo>
                <a:lnTo>
                  <a:pt x="260580" y="314959"/>
                </a:lnTo>
                <a:lnTo>
                  <a:pt x="262790" y="321309"/>
                </a:lnTo>
                <a:lnTo>
                  <a:pt x="267639" y="326389"/>
                </a:lnTo>
                <a:lnTo>
                  <a:pt x="273232" y="326389"/>
                </a:lnTo>
                <a:lnTo>
                  <a:pt x="278018" y="322579"/>
                </a:lnTo>
                <a:lnTo>
                  <a:pt x="281980" y="317499"/>
                </a:lnTo>
                <a:lnTo>
                  <a:pt x="285280" y="311149"/>
                </a:lnTo>
                <a:lnTo>
                  <a:pt x="315103" y="311149"/>
                </a:lnTo>
                <a:lnTo>
                  <a:pt x="318132" y="306069"/>
                </a:lnTo>
                <a:lnTo>
                  <a:pt x="322402" y="298449"/>
                </a:lnTo>
                <a:close/>
              </a:path>
              <a:path w="768350" h="344169">
                <a:moveTo>
                  <a:pt x="577980" y="312419"/>
                </a:moveTo>
                <a:lnTo>
                  <a:pt x="560400" y="312419"/>
                </a:lnTo>
                <a:lnTo>
                  <a:pt x="561022" y="318769"/>
                </a:lnTo>
                <a:lnTo>
                  <a:pt x="563168" y="326389"/>
                </a:lnTo>
                <a:lnTo>
                  <a:pt x="573163" y="320039"/>
                </a:lnTo>
                <a:lnTo>
                  <a:pt x="576122" y="316229"/>
                </a:lnTo>
                <a:lnTo>
                  <a:pt x="577980" y="312419"/>
                </a:lnTo>
                <a:close/>
              </a:path>
              <a:path w="768350" h="344169">
                <a:moveTo>
                  <a:pt x="764527" y="299719"/>
                </a:moveTo>
                <a:lnTo>
                  <a:pt x="504482" y="299719"/>
                </a:lnTo>
                <a:lnTo>
                  <a:pt x="504596" y="300989"/>
                </a:lnTo>
                <a:lnTo>
                  <a:pt x="504700" y="304799"/>
                </a:lnTo>
                <a:lnTo>
                  <a:pt x="504812" y="313689"/>
                </a:lnTo>
                <a:lnTo>
                  <a:pt x="506264" y="321309"/>
                </a:lnTo>
                <a:lnTo>
                  <a:pt x="510667" y="323849"/>
                </a:lnTo>
                <a:lnTo>
                  <a:pt x="518604" y="323849"/>
                </a:lnTo>
                <a:lnTo>
                  <a:pt x="522732" y="311149"/>
                </a:lnTo>
                <a:lnTo>
                  <a:pt x="527050" y="304799"/>
                </a:lnTo>
                <a:lnTo>
                  <a:pt x="678258" y="304799"/>
                </a:lnTo>
                <a:lnTo>
                  <a:pt x="678688" y="303529"/>
                </a:lnTo>
                <a:lnTo>
                  <a:pt x="767260" y="303529"/>
                </a:lnTo>
                <a:lnTo>
                  <a:pt x="764527" y="299719"/>
                </a:lnTo>
                <a:close/>
              </a:path>
              <a:path w="768350" h="344169">
                <a:moveTo>
                  <a:pt x="187140" y="297179"/>
                </a:moveTo>
                <a:lnTo>
                  <a:pt x="159321" y="297179"/>
                </a:lnTo>
                <a:lnTo>
                  <a:pt x="159025" y="302259"/>
                </a:lnTo>
                <a:lnTo>
                  <a:pt x="158915" y="312419"/>
                </a:lnTo>
                <a:lnTo>
                  <a:pt x="161251" y="318769"/>
                </a:lnTo>
                <a:lnTo>
                  <a:pt x="162394" y="321309"/>
                </a:lnTo>
                <a:lnTo>
                  <a:pt x="163918" y="322579"/>
                </a:lnTo>
                <a:lnTo>
                  <a:pt x="169608" y="321309"/>
                </a:lnTo>
                <a:lnTo>
                  <a:pt x="172669" y="317499"/>
                </a:lnTo>
                <a:lnTo>
                  <a:pt x="179908" y="309879"/>
                </a:lnTo>
                <a:lnTo>
                  <a:pt x="183934" y="303529"/>
                </a:lnTo>
                <a:lnTo>
                  <a:pt x="187140" y="297179"/>
                </a:lnTo>
                <a:close/>
              </a:path>
              <a:path w="768350" h="344169">
                <a:moveTo>
                  <a:pt x="762156" y="297179"/>
                </a:moveTo>
                <a:lnTo>
                  <a:pt x="323443" y="297179"/>
                </a:lnTo>
                <a:lnTo>
                  <a:pt x="324612" y="304799"/>
                </a:lnTo>
                <a:lnTo>
                  <a:pt x="326021" y="314959"/>
                </a:lnTo>
                <a:lnTo>
                  <a:pt x="337007" y="322579"/>
                </a:lnTo>
                <a:lnTo>
                  <a:pt x="342861" y="318769"/>
                </a:lnTo>
                <a:lnTo>
                  <a:pt x="347370" y="314959"/>
                </a:lnTo>
                <a:lnTo>
                  <a:pt x="350443" y="309879"/>
                </a:lnTo>
                <a:lnTo>
                  <a:pt x="354838" y="304799"/>
                </a:lnTo>
                <a:lnTo>
                  <a:pt x="358025" y="299719"/>
                </a:lnTo>
                <a:lnTo>
                  <a:pt x="358990" y="298449"/>
                </a:lnTo>
                <a:lnTo>
                  <a:pt x="763341" y="298449"/>
                </a:lnTo>
                <a:lnTo>
                  <a:pt x="762156" y="297179"/>
                </a:lnTo>
                <a:close/>
              </a:path>
              <a:path w="768350" h="344169">
                <a:moveTo>
                  <a:pt x="383273" y="0"/>
                </a:moveTo>
                <a:lnTo>
                  <a:pt x="325210" y="17779"/>
                </a:lnTo>
                <a:lnTo>
                  <a:pt x="272274" y="40639"/>
                </a:lnTo>
                <a:lnTo>
                  <a:pt x="224227" y="66039"/>
                </a:lnTo>
                <a:lnTo>
                  <a:pt x="180833" y="96519"/>
                </a:lnTo>
                <a:lnTo>
                  <a:pt x="141855" y="128269"/>
                </a:lnTo>
                <a:lnTo>
                  <a:pt x="107057" y="162559"/>
                </a:lnTo>
                <a:lnTo>
                  <a:pt x="76202" y="198119"/>
                </a:lnTo>
                <a:lnTo>
                  <a:pt x="49053" y="236219"/>
                </a:lnTo>
                <a:lnTo>
                  <a:pt x="25374" y="274319"/>
                </a:lnTo>
                <a:lnTo>
                  <a:pt x="4927" y="312419"/>
                </a:lnTo>
                <a:lnTo>
                  <a:pt x="3314" y="314959"/>
                </a:lnTo>
                <a:lnTo>
                  <a:pt x="0" y="320039"/>
                </a:lnTo>
                <a:lnTo>
                  <a:pt x="3213" y="320039"/>
                </a:lnTo>
                <a:lnTo>
                  <a:pt x="7086" y="318769"/>
                </a:lnTo>
                <a:lnTo>
                  <a:pt x="9321" y="318769"/>
                </a:lnTo>
                <a:lnTo>
                  <a:pt x="37414" y="295909"/>
                </a:lnTo>
                <a:lnTo>
                  <a:pt x="760971" y="295909"/>
                </a:lnTo>
                <a:lnTo>
                  <a:pt x="757478" y="290829"/>
                </a:lnTo>
                <a:lnTo>
                  <a:pt x="749320" y="280669"/>
                </a:lnTo>
                <a:lnTo>
                  <a:pt x="741411" y="269239"/>
                </a:lnTo>
                <a:lnTo>
                  <a:pt x="733538" y="259079"/>
                </a:lnTo>
                <a:lnTo>
                  <a:pt x="725487" y="248919"/>
                </a:lnTo>
                <a:lnTo>
                  <a:pt x="701560" y="213359"/>
                </a:lnTo>
                <a:lnTo>
                  <a:pt x="674545" y="179069"/>
                </a:lnTo>
                <a:lnTo>
                  <a:pt x="644255" y="146049"/>
                </a:lnTo>
                <a:lnTo>
                  <a:pt x="610503" y="115569"/>
                </a:lnTo>
                <a:lnTo>
                  <a:pt x="573102" y="86359"/>
                </a:lnTo>
                <a:lnTo>
                  <a:pt x="531866" y="59689"/>
                </a:lnTo>
                <a:lnTo>
                  <a:pt x="486606" y="36829"/>
                </a:lnTo>
                <a:lnTo>
                  <a:pt x="437138" y="16509"/>
                </a:lnTo>
                <a:lnTo>
                  <a:pt x="383273" y="0"/>
                </a:lnTo>
                <a:close/>
              </a:path>
              <a:path w="768350" h="344169">
                <a:moveTo>
                  <a:pt x="760971" y="295909"/>
                </a:moveTo>
                <a:lnTo>
                  <a:pt x="189141" y="295909"/>
                </a:lnTo>
                <a:lnTo>
                  <a:pt x="187363" y="300989"/>
                </a:lnTo>
                <a:lnTo>
                  <a:pt x="186207" y="307339"/>
                </a:lnTo>
                <a:lnTo>
                  <a:pt x="188988" y="317499"/>
                </a:lnTo>
                <a:lnTo>
                  <a:pt x="193941" y="320039"/>
                </a:lnTo>
                <a:lnTo>
                  <a:pt x="199275" y="317499"/>
                </a:lnTo>
                <a:lnTo>
                  <a:pt x="205879" y="314959"/>
                </a:lnTo>
                <a:lnTo>
                  <a:pt x="211931" y="309879"/>
                </a:lnTo>
                <a:lnTo>
                  <a:pt x="217363" y="303529"/>
                </a:lnTo>
                <a:lnTo>
                  <a:pt x="222110" y="298449"/>
                </a:lnTo>
                <a:lnTo>
                  <a:pt x="222427" y="297179"/>
                </a:lnTo>
                <a:lnTo>
                  <a:pt x="762156" y="297179"/>
                </a:lnTo>
                <a:lnTo>
                  <a:pt x="760971" y="295909"/>
                </a:lnTo>
                <a:close/>
              </a:path>
              <a:path w="768350" h="344169">
                <a:moveTo>
                  <a:pt x="158127" y="297179"/>
                </a:moveTo>
                <a:lnTo>
                  <a:pt x="105371" y="297179"/>
                </a:lnTo>
                <a:lnTo>
                  <a:pt x="103149" y="302259"/>
                </a:lnTo>
                <a:lnTo>
                  <a:pt x="98856" y="309879"/>
                </a:lnTo>
                <a:lnTo>
                  <a:pt x="100431" y="314959"/>
                </a:lnTo>
                <a:lnTo>
                  <a:pt x="103712" y="318769"/>
                </a:lnTo>
                <a:lnTo>
                  <a:pt x="108313" y="317499"/>
                </a:lnTo>
                <a:lnTo>
                  <a:pt x="113002" y="313689"/>
                </a:lnTo>
                <a:lnTo>
                  <a:pt x="116928" y="309879"/>
                </a:lnTo>
                <a:lnTo>
                  <a:pt x="150585" y="309879"/>
                </a:lnTo>
                <a:lnTo>
                  <a:pt x="152356" y="307339"/>
                </a:lnTo>
                <a:lnTo>
                  <a:pt x="158127" y="297179"/>
                </a:lnTo>
                <a:close/>
              </a:path>
              <a:path w="768350" h="344169">
                <a:moveTo>
                  <a:pt x="768240" y="311149"/>
                </a:moveTo>
                <a:lnTo>
                  <a:pt x="761720" y="311149"/>
                </a:lnTo>
                <a:lnTo>
                  <a:pt x="762546" y="312419"/>
                </a:lnTo>
                <a:lnTo>
                  <a:pt x="765949" y="318769"/>
                </a:lnTo>
                <a:lnTo>
                  <a:pt x="768096" y="314959"/>
                </a:lnTo>
                <a:lnTo>
                  <a:pt x="768240" y="311149"/>
                </a:lnTo>
                <a:close/>
              </a:path>
              <a:path w="768350" h="344169">
                <a:moveTo>
                  <a:pt x="726973" y="308609"/>
                </a:moveTo>
                <a:lnTo>
                  <a:pt x="713638" y="308609"/>
                </a:lnTo>
                <a:lnTo>
                  <a:pt x="715873" y="312419"/>
                </a:lnTo>
                <a:lnTo>
                  <a:pt x="719709" y="317499"/>
                </a:lnTo>
                <a:lnTo>
                  <a:pt x="725957" y="311149"/>
                </a:lnTo>
                <a:lnTo>
                  <a:pt x="726973" y="308609"/>
                </a:lnTo>
                <a:close/>
              </a:path>
              <a:path w="768350" h="344169">
                <a:moveTo>
                  <a:pt x="187782" y="295909"/>
                </a:moveTo>
                <a:lnTo>
                  <a:pt x="38671" y="295909"/>
                </a:lnTo>
                <a:lnTo>
                  <a:pt x="36258" y="299719"/>
                </a:lnTo>
                <a:lnTo>
                  <a:pt x="31546" y="307339"/>
                </a:lnTo>
                <a:lnTo>
                  <a:pt x="34785" y="313689"/>
                </a:lnTo>
                <a:lnTo>
                  <a:pt x="39471" y="312419"/>
                </a:lnTo>
                <a:lnTo>
                  <a:pt x="49542" y="309879"/>
                </a:lnTo>
                <a:lnTo>
                  <a:pt x="57188" y="304799"/>
                </a:lnTo>
                <a:lnTo>
                  <a:pt x="64071" y="299719"/>
                </a:lnTo>
                <a:lnTo>
                  <a:pt x="102249" y="299719"/>
                </a:lnTo>
                <a:lnTo>
                  <a:pt x="104254" y="297179"/>
                </a:lnTo>
                <a:lnTo>
                  <a:pt x="187140" y="297179"/>
                </a:lnTo>
                <a:lnTo>
                  <a:pt x="187782" y="295909"/>
                </a:lnTo>
                <a:close/>
              </a:path>
              <a:path w="768350" h="344169">
                <a:moveTo>
                  <a:pt x="763341" y="298449"/>
                </a:moveTo>
                <a:lnTo>
                  <a:pt x="358990" y="298449"/>
                </a:lnTo>
                <a:lnTo>
                  <a:pt x="361022" y="307339"/>
                </a:lnTo>
                <a:lnTo>
                  <a:pt x="368376" y="304799"/>
                </a:lnTo>
                <a:lnTo>
                  <a:pt x="373494" y="300989"/>
                </a:lnTo>
                <a:lnTo>
                  <a:pt x="503580" y="300989"/>
                </a:lnTo>
                <a:lnTo>
                  <a:pt x="504482" y="299719"/>
                </a:lnTo>
                <a:lnTo>
                  <a:pt x="764527" y="299719"/>
                </a:lnTo>
                <a:lnTo>
                  <a:pt x="763341" y="298449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660761" y="2443788"/>
            <a:ext cx="20320" cy="26670"/>
          </a:xfrm>
          <a:custGeom>
            <a:avLst/>
            <a:gdLst/>
            <a:ahLst/>
            <a:cxnLst/>
            <a:rect l="l" t="t" r="r" b="b"/>
            <a:pathLst>
              <a:path w="20319" h="26669">
                <a:moveTo>
                  <a:pt x="17106" y="0"/>
                </a:moveTo>
                <a:lnTo>
                  <a:pt x="15951" y="787"/>
                </a:lnTo>
                <a:lnTo>
                  <a:pt x="14719" y="2628"/>
                </a:lnTo>
                <a:lnTo>
                  <a:pt x="12966" y="3403"/>
                </a:lnTo>
                <a:lnTo>
                  <a:pt x="10134" y="5588"/>
                </a:lnTo>
                <a:lnTo>
                  <a:pt x="8470" y="7607"/>
                </a:lnTo>
                <a:lnTo>
                  <a:pt x="3492" y="12814"/>
                </a:lnTo>
                <a:lnTo>
                  <a:pt x="342" y="17132"/>
                </a:lnTo>
                <a:lnTo>
                  <a:pt x="0" y="25133"/>
                </a:lnTo>
                <a:lnTo>
                  <a:pt x="2108" y="26530"/>
                </a:lnTo>
                <a:lnTo>
                  <a:pt x="9880" y="22631"/>
                </a:lnTo>
                <a:lnTo>
                  <a:pt x="12816" y="17132"/>
                </a:lnTo>
                <a:lnTo>
                  <a:pt x="15659" y="11925"/>
                </a:lnTo>
                <a:lnTo>
                  <a:pt x="17322" y="8928"/>
                </a:lnTo>
                <a:lnTo>
                  <a:pt x="19888" y="4495"/>
                </a:lnTo>
                <a:lnTo>
                  <a:pt x="17106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622631" y="2470199"/>
            <a:ext cx="21590" cy="24130"/>
          </a:xfrm>
          <a:custGeom>
            <a:avLst/>
            <a:gdLst/>
            <a:ahLst/>
            <a:cxnLst/>
            <a:rect l="l" t="t" r="r" b="b"/>
            <a:pathLst>
              <a:path w="21589" h="24130">
                <a:moveTo>
                  <a:pt x="15328" y="0"/>
                </a:moveTo>
                <a:lnTo>
                  <a:pt x="10783" y="4749"/>
                </a:lnTo>
                <a:lnTo>
                  <a:pt x="5292" y="10604"/>
                </a:lnTo>
                <a:lnTo>
                  <a:pt x="0" y="16522"/>
                </a:lnTo>
                <a:lnTo>
                  <a:pt x="3162" y="23850"/>
                </a:lnTo>
                <a:lnTo>
                  <a:pt x="4889" y="24117"/>
                </a:lnTo>
                <a:lnTo>
                  <a:pt x="11709" y="23266"/>
                </a:lnTo>
                <a:lnTo>
                  <a:pt x="14516" y="17246"/>
                </a:lnTo>
                <a:lnTo>
                  <a:pt x="17284" y="10604"/>
                </a:lnTo>
                <a:lnTo>
                  <a:pt x="21018" y="4749"/>
                </a:lnTo>
                <a:lnTo>
                  <a:pt x="15328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640051" y="2425170"/>
            <a:ext cx="8890" cy="12700"/>
          </a:xfrm>
          <a:custGeom>
            <a:avLst/>
            <a:gdLst/>
            <a:ahLst/>
            <a:cxnLst/>
            <a:rect l="l" t="t" r="r" b="b"/>
            <a:pathLst>
              <a:path w="8889" h="12700">
                <a:moveTo>
                  <a:pt x="8381" y="0"/>
                </a:moveTo>
                <a:lnTo>
                  <a:pt x="7416" y="393"/>
                </a:lnTo>
                <a:lnTo>
                  <a:pt x="5905" y="2565"/>
                </a:lnTo>
                <a:lnTo>
                  <a:pt x="3860" y="2984"/>
                </a:lnTo>
                <a:lnTo>
                  <a:pt x="2501" y="5803"/>
                </a:lnTo>
                <a:lnTo>
                  <a:pt x="1727" y="6337"/>
                </a:lnTo>
                <a:lnTo>
                  <a:pt x="393" y="9232"/>
                </a:lnTo>
                <a:lnTo>
                  <a:pt x="0" y="12293"/>
                </a:lnTo>
                <a:lnTo>
                  <a:pt x="1828" y="12331"/>
                </a:lnTo>
                <a:lnTo>
                  <a:pt x="4889" y="10287"/>
                </a:lnTo>
                <a:lnTo>
                  <a:pt x="6134" y="8293"/>
                </a:lnTo>
                <a:lnTo>
                  <a:pt x="6868" y="5803"/>
                </a:lnTo>
                <a:lnTo>
                  <a:pt x="7340" y="4279"/>
                </a:lnTo>
                <a:lnTo>
                  <a:pt x="8267" y="2730"/>
                </a:lnTo>
                <a:lnTo>
                  <a:pt x="838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719818" y="2440010"/>
            <a:ext cx="18415" cy="22860"/>
          </a:xfrm>
          <a:custGeom>
            <a:avLst/>
            <a:gdLst/>
            <a:ahLst/>
            <a:cxnLst/>
            <a:rect l="l" t="t" r="r" b="b"/>
            <a:pathLst>
              <a:path w="18414" h="22860">
                <a:moveTo>
                  <a:pt x="17386" y="0"/>
                </a:moveTo>
                <a:lnTo>
                  <a:pt x="10083" y="4902"/>
                </a:lnTo>
                <a:lnTo>
                  <a:pt x="3263" y="10007"/>
                </a:lnTo>
                <a:lnTo>
                  <a:pt x="0" y="21183"/>
                </a:lnTo>
                <a:lnTo>
                  <a:pt x="1689" y="22529"/>
                </a:lnTo>
                <a:lnTo>
                  <a:pt x="12458" y="18630"/>
                </a:lnTo>
                <a:lnTo>
                  <a:pt x="14604" y="9004"/>
                </a:lnTo>
                <a:lnTo>
                  <a:pt x="18326" y="241"/>
                </a:lnTo>
                <a:lnTo>
                  <a:pt x="17386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683642" y="2465771"/>
            <a:ext cx="17145" cy="23495"/>
          </a:xfrm>
          <a:custGeom>
            <a:avLst/>
            <a:gdLst/>
            <a:ahLst/>
            <a:cxnLst/>
            <a:rect l="l" t="t" r="r" b="b"/>
            <a:pathLst>
              <a:path w="17144" h="23494">
                <a:moveTo>
                  <a:pt x="15824" y="0"/>
                </a:moveTo>
                <a:lnTo>
                  <a:pt x="12268" y="3086"/>
                </a:lnTo>
                <a:lnTo>
                  <a:pt x="8978" y="4800"/>
                </a:lnTo>
                <a:lnTo>
                  <a:pt x="6413" y="7810"/>
                </a:lnTo>
                <a:lnTo>
                  <a:pt x="3352" y="11341"/>
                </a:lnTo>
                <a:lnTo>
                  <a:pt x="0" y="16230"/>
                </a:lnTo>
                <a:lnTo>
                  <a:pt x="2400" y="23380"/>
                </a:lnTo>
                <a:lnTo>
                  <a:pt x="4838" y="22986"/>
                </a:lnTo>
                <a:lnTo>
                  <a:pt x="14427" y="19519"/>
                </a:lnTo>
                <a:lnTo>
                  <a:pt x="13906" y="8483"/>
                </a:lnTo>
                <a:lnTo>
                  <a:pt x="16751" y="482"/>
                </a:lnTo>
                <a:lnTo>
                  <a:pt x="15824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786705" y="2428571"/>
            <a:ext cx="22225" cy="30480"/>
          </a:xfrm>
          <a:custGeom>
            <a:avLst/>
            <a:gdLst/>
            <a:ahLst/>
            <a:cxnLst/>
            <a:rect l="l" t="t" r="r" b="b"/>
            <a:pathLst>
              <a:path w="22225" h="30480">
                <a:moveTo>
                  <a:pt x="20116" y="0"/>
                </a:moveTo>
                <a:lnTo>
                  <a:pt x="19227" y="901"/>
                </a:lnTo>
                <a:lnTo>
                  <a:pt x="18859" y="3136"/>
                </a:lnTo>
                <a:lnTo>
                  <a:pt x="16217" y="4025"/>
                </a:lnTo>
                <a:lnTo>
                  <a:pt x="12814" y="7607"/>
                </a:lnTo>
                <a:lnTo>
                  <a:pt x="4483" y="16675"/>
                </a:lnTo>
                <a:lnTo>
                  <a:pt x="0" y="21691"/>
                </a:lnTo>
                <a:lnTo>
                  <a:pt x="634" y="30149"/>
                </a:lnTo>
                <a:lnTo>
                  <a:pt x="2895" y="30187"/>
                </a:lnTo>
                <a:lnTo>
                  <a:pt x="10337" y="27470"/>
                </a:lnTo>
                <a:lnTo>
                  <a:pt x="13500" y="19291"/>
                </a:lnTo>
                <a:lnTo>
                  <a:pt x="16649" y="13982"/>
                </a:lnTo>
                <a:lnTo>
                  <a:pt x="18351" y="11074"/>
                </a:lnTo>
                <a:lnTo>
                  <a:pt x="22224" y="4267"/>
                </a:lnTo>
                <a:lnTo>
                  <a:pt x="20116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757153" y="2449684"/>
            <a:ext cx="19685" cy="26034"/>
          </a:xfrm>
          <a:custGeom>
            <a:avLst/>
            <a:gdLst/>
            <a:ahLst/>
            <a:cxnLst/>
            <a:rect l="l" t="t" r="r" b="b"/>
            <a:pathLst>
              <a:path w="19685" h="26035">
                <a:moveTo>
                  <a:pt x="19151" y="0"/>
                </a:moveTo>
                <a:lnTo>
                  <a:pt x="14592" y="1371"/>
                </a:lnTo>
                <a:lnTo>
                  <a:pt x="11683" y="3771"/>
                </a:lnTo>
                <a:lnTo>
                  <a:pt x="5664" y="11061"/>
                </a:lnTo>
                <a:lnTo>
                  <a:pt x="0" y="18605"/>
                </a:lnTo>
                <a:lnTo>
                  <a:pt x="3619" y="25260"/>
                </a:lnTo>
                <a:lnTo>
                  <a:pt x="4787" y="25654"/>
                </a:lnTo>
                <a:lnTo>
                  <a:pt x="6159" y="25412"/>
                </a:lnTo>
                <a:lnTo>
                  <a:pt x="12058" y="22008"/>
                </a:lnTo>
                <a:lnTo>
                  <a:pt x="15868" y="15562"/>
                </a:lnTo>
                <a:lnTo>
                  <a:pt x="18135" y="7865"/>
                </a:lnTo>
                <a:lnTo>
                  <a:pt x="19469" y="330"/>
                </a:lnTo>
                <a:lnTo>
                  <a:pt x="1915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737763" y="2478439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69">
                <a:moveTo>
                  <a:pt x="8978" y="0"/>
                </a:moveTo>
                <a:lnTo>
                  <a:pt x="6705" y="1295"/>
                </a:lnTo>
                <a:lnTo>
                  <a:pt x="5194" y="2971"/>
                </a:lnTo>
                <a:lnTo>
                  <a:pt x="3810" y="4406"/>
                </a:lnTo>
                <a:lnTo>
                  <a:pt x="0" y="10388"/>
                </a:lnTo>
                <a:lnTo>
                  <a:pt x="1473" y="13487"/>
                </a:lnTo>
                <a:lnTo>
                  <a:pt x="8674" y="2730"/>
                </a:lnTo>
                <a:lnTo>
                  <a:pt x="9499" y="546"/>
                </a:lnTo>
                <a:lnTo>
                  <a:pt x="8978" y="0"/>
                </a:lnTo>
                <a:close/>
              </a:path>
              <a:path w="9525" h="13969">
                <a:moveTo>
                  <a:pt x="4394" y="3797"/>
                </a:moveTo>
                <a:lnTo>
                  <a:pt x="3789" y="4406"/>
                </a:lnTo>
                <a:lnTo>
                  <a:pt x="4394" y="3797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851588" y="2428812"/>
            <a:ext cx="21590" cy="30480"/>
          </a:xfrm>
          <a:custGeom>
            <a:avLst/>
            <a:gdLst/>
            <a:ahLst/>
            <a:cxnLst/>
            <a:rect l="l" t="t" r="r" b="b"/>
            <a:pathLst>
              <a:path w="21589" h="30480">
                <a:moveTo>
                  <a:pt x="19481" y="0"/>
                </a:moveTo>
                <a:lnTo>
                  <a:pt x="18859" y="342"/>
                </a:lnTo>
                <a:lnTo>
                  <a:pt x="17119" y="2222"/>
                </a:lnTo>
                <a:lnTo>
                  <a:pt x="14973" y="3149"/>
                </a:lnTo>
                <a:lnTo>
                  <a:pt x="10756" y="6921"/>
                </a:lnTo>
                <a:lnTo>
                  <a:pt x="8591" y="9931"/>
                </a:lnTo>
                <a:lnTo>
                  <a:pt x="0" y="23190"/>
                </a:lnTo>
                <a:lnTo>
                  <a:pt x="3683" y="30441"/>
                </a:lnTo>
                <a:lnTo>
                  <a:pt x="5461" y="30454"/>
                </a:lnTo>
                <a:lnTo>
                  <a:pt x="13449" y="26936"/>
                </a:lnTo>
                <a:lnTo>
                  <a:pt x="15684" y="20243"/>
                </a:lnTo>
                <a:lnTo>
                  <a:pt x="19977" y="9931"/>
                </a:lnTo>
                <a:lnTo>
                  <a:pt x="21259" y="4660"/>
                </a:lnTo>
                <a:lnTo>
                  <a:pt x="1948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817982" y="2458760"/>
            <a:ext cx="19685" cy="29209"/>
          </a:xfrm>
          <a:custGeom>
            <a:avLst/>
            <a:gdLst/>
            <a:ahLst/>
            <a:cxnLst/>
            <a:rect l="l" t="t" r="r" b="b"/>
            <a:pathLst>
              <a:path w="19685" h="29210">
                <a:moveTo>
                  <a:pt x="19456" y="0"/>
                </a:moveTo>
                <a:lnTo>
                  <a:pt x="17919" y="215"/>
                </a:lnTo>
                <a:lnTo>
                  <a:pt x="15913" y="3187"/>
                </a:lnTo>
                <a:lnTo>
                  <a:pt x="13322" y="4483"/>
                </a:lnTo>
                <a:lnTo>
                  <a:pt x="9334" y="7226"/>
                </a:lnTo>
                <a:lnTo>
                  <a:pt x="7975" y="8839"/>
                </a:lnTo>
                <a:lnTo>
                  <a:pt x="3238" y="14681"/>
                </a:lnTo>
                <a:lnTo>
                  <a:pt x="0" y="18808"/>
                </a:lnTo>
                <a:lnTo>
                  <a:pt x="915" y="25171"/>
                </a:lnTo>
                <a:lnTo>
                  <a:pt x="1485" y="28943"/>
                </a:lnTo>
                <a:lnTo>
                  <a:pt x="6235" y="27355"/>
                </a:lnTo>
                <a:lnTo>
                  <a:pt x="18973" y="1320"/>
                </a:lnTo>
                <a:lnTo>
                  <a:pt x="19456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793883" y="2482542"/>
            <a:ext cx="12065" cy="16510"/>
          </a:xfrm>
          <a:custGeom>
            <a:avLst/>
            <a:gdLst/>
            <a:ahLst/>
            <a:cxnLst/>
            <a:rect l="l" t="t" r="r" b="b"/>
            <a:pathLst>
              <a:path w="12064" h="16510">
                <a:moveTo>
                  <a:pt x="11049" y="0"/>
                </a:moveTo>
                <a:lnTo>
                  <a:pt x="8661" y="3035"/>
                </a:lnTo>
                <a:lnTo>
                  <a:pt x="6096" y="4508"/>
                </a:lnTo>
                <a:lnTo>
                  <a:pt x="2324" y="8826"/>
                </a:lnTo>
                <a:lnTo>
                  <a:pt x="698" y="10909"/>
                </a:lnTo>
                <a:lnTo>
                  <a:pt x="0" y="15240"/>
                </a:lnTo>
                <a:lnTo>
                  <a:pt x="1130" y="16205"/>
                </a:lnTo>
                <a:lnTo>
                  <a:pt x="5321" y="15354"/>
                </a:lnTo>
                <a:lnTo>
                  <a:pt x="6337" y="12484"/>
                </a:lnTo>
                <a:lnTo>
                  <a:pt x="9232" y="7264"/>
                </a:lnTo>
                <a:lnTo>
                  <a:pt x="10947" y="4356"/>
                </a:lnTo>
                <a:lnTo>
                  <a:pt x="11988" y="254"/>
                </a:lnTo>
                <a:lnTo>
                  <a:pt x="11049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897430" y="2434395"/>
            <a:ext cx="16510" cy="25400"/>
          </a:xfrm>
          <a:custGeom>
            <a:avLst/>
            <a:gdLst/>
            <a:ahLst/>
            <a:cxnLst/>
            <a:rect l="l" t="t" r="r" b="b"/>
            <a:pathLst>
              <a:path w="16510" h="25400">
                <a:moveTo>
                  <a:pt x="16421" y="0"/>
                </a:moveTo>
                <a:lnTo>
                  <a:pt x="15316" y="190"/>
                </a:lnTo>
                <a:lnTo>
                  <a:pt x="11391" y="4191"/>
                </a:lnTo>
                <a:lnTo>
                  <a:pt x="8128" y="6896"/>
                </a:lnTo>
                <a:lnTo>
                  <a:pt x="3200" y="14262"/>
                </a:lnTo>
                <a:lnTo>
                  <a:pt x="0" y="17995"/>
                </a:lnTo>
                <a:lnTo>
                  <a:pt x="1028" y="23533"/>
                </a:lnTo>
                <a:lnTo>
                  <a:pt x="1689" y="24117"/>
                </a:lnTo>
                <a:lnTo>
                  <a:pt x="7581" y="25107"/>
                </a:lnTo>
                <a:lnTo>
                  <a:pt x="11264" y="19253"/>
                </a:lnTo>
                <a:lnTo>
                  <a:pt x="12966" y="15240"/>
                </a:lnTo>
                <a:lnTo>
                  <a:pt x="14986" y="10579"/>
                </a:lnTo>
                <a:lnTo>
                  <a:pt x="16103" y="6273"/>
                </a:lnTo>
                <a:lnTo>
                  <a:pt x="1642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872462" y="2464869"/>
            <a:ext cx="13335" cy="22225"/>
          </a:xfrm>
          <a:custGeom>
            <a:avLst/>
            <a:gdLst/>
            <a:ahLst/>
            <a:cxnLst/>
            <a:rect l="l" t="t" r="r" b="b"/>
            <a:pathLst>
              <a:path w="13335" h="22225">
                <a:moveTo>
                  <a:pt x="12065" y="0"/>
                </a:moveTo>
                <a:lnTo>
                  <a:pt x="10655" y="889"/>
                </a:lnTo>
                <a:lnTo>
                  <a:pt x="9702" y="3975"/>
                </a:lnTo>
                <a:lnTo>
                  <a:pt x="8102" y="4597"/>
                </a:lnTo>
                <a:lnTo>
                  <a:pt x="5499" y="7620"/>
                </a:lnTo>
                <a:lnTo>
                  <a:pt x="4775" y="9575"/>
                </a:lnTo>
                <a:lnTo>
                  <a:pt x="1917" y="13677"/>
                </a:lnTo>
                <a:lnTo>
                  <a:pt x="0" y="18008"/>
                </a:lnTo>
                <a:lnTo>
                  <a:pt x="3136" y="21958"/>
                </a:lnTo>
                <a:lnTo>
                  <a:pt x="4572" y="21551"/>
                </a:lnTo>
                <a:lnTo>
                  <a:pt x="7315" y="20548"/>
                </a:lnTo>
                <a:lnTo>
                  <a:pt x="9017" y="18503"/>
                </a:lnTo>
                <a:lnTo>
                  <a:pt x="9931" y="15443"/>
                </a:lnTo>
                <a:lnTo>
                  <a:pt x="10169" y="14503"/>
                </a:lnTo>
                <a:lnTo>
                  <a:pt x="10134" y="13322"/>
                </a:lnTo>
                <a:lnTo>
                  <a:pt x="10554" y="13322"/>
                </a:lnTo>
                <a:lnTo>
                  <a:pt x="10909" y="11671"/>
                </a:lnTo>
                <a:lnTo>
                  <a:pt x="11785" y="8534"/>
                </a:lnTo>
                <a:lnTo>
                  <a:pt x="12726" y="4597"/>
                </a:lnTo>
                <a:lnTo>
                  <a:pt x="12672" y="3975"/>
                </a:lnTo>
                <a:lnTo>
                  <a:pt x="12065" y="0"/>
                </a:lnTo>
                <a:close/>
              </a:path>
              <a:path w="13335" h="22225">
                <a:moveTo>
                  <a:pt x="10554" y="13322"/>
                </a:moveTo>
                <a:lnTo>
                  <a:pt x="10134" y="13322"/>
                </a:lnTo>
                <a:lnTo>
                  <a:pt x="10185" y="15036"/>
                </a:lnTo>
                <a:lnTo>
                  <a:pt x="10554" y="13322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944155" y="2430551"/>
            <a:ext cx="14604" cy="26670"/>
          </a:xfrm>
          <a:custGeom>
            <a:avLst/>
            <a:gdLst/>
            <a:ahLst/>
            <a:cxnLst/>
            <a:rect l="l" t="t" r="r" b="b"/>
            <a:pathLst>
              <a:path w="14605" h="26669">
                <a:moveTo>
                  <a:pt x="13117" y="0"/>
                </a:moveTo>
                <a:lnTo>
                  <a:pt x="12330" y="660"/>
                </a:lnTo>
                <a:lnTo>
                  <a:pt x="12317" y="1790"/>
                </a:lnTo>
                <a:lnTo>
                  <a:pt x="11136" y="2705"/>
                </a:lnTo>
                <a:lnTo>
                  <a:pt x="0" y="21551"/>
                </a:lnTo>
                <a:lnTo>
                  <a:pt x="61" y="23050"/>
                </a:lnTo>
                <a:lnTo>
                  <a:pt x="3668" y="26492"/>
                </a:lnTo>
                <a:lnTo>
                  <a:pt x="5535" y="25895"/>
                </a:lnTo>
                <a:lnTo>
                  <a:pt x="14026" y="1790"/>
                </a:lnTo>
                <a:lnTo>
                  <a:pt x="14019" y="977"/>
                </a:lnTo>
                <a:lnTo>
                  <a:pt x="13879" y="711"/>
                </a:lnTo>
                <a:lnTo>
                  <a:pt x="13117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919145" y="2473332"/>
            <a:ext cx="15240" cy="22860"/>
          </a:xfrm>
          <a:custGeom>
            <a:avLst/>
            <a:gdLst/>
            <a:ahLst/>
            <a:cxnLst/>
            <a:rect l="l" t="t" r="r" b="b"/>
            <a:pathLst>
              <a:path w="15239" h="22860">
                <a:moveTo>
                  <a:pt x="12763" y="0"/>
                </a:moveTo>
                <a:lnTo>
                  <a:pt x="11948" y="471"/>
                </a:lnTo>
                <a:lnTo>
                  <a:pt x="11315" y="1092"/>
                </a:lnTo>
                <a:lnTo>
                  <a:pt x="11028" y="1092"/>
                </a:lnTo>
                <a:lnTo>
                  <a:pt x="9956" y="1536"/>
                </a:lnTo>
                <a:lnTo>
                  <a:pt x="9359" y="2298"/>
                </a:lnTo>
                <a:lnTo>
                  <a:pt x="7315" y="4279"/>
                </a:lnTo>
                <a:lnTo>
                  <a:pt x="5626" y="6324"/>
                </a:lnTo>
                <a:lnTo>
                  <a:pt x="2959" y="12153"/>
                </a:lnTo>
                <a:lnTo>
                  <a:pt x="0" y="16802"/>
                </a:lnTo>
                <a:lnTo>
                  <a:pt x="3911" y="22275"/>
                </a:lnTo>
                <a:lnTo>
                  <a:pt x="6045" y="21818"/>
                </a:lnTo>
                <a:lnTo>
                  <a:pt x="10032" y="20002"/>
                </a:lnTo>
                <a:lnTo>
                  <a:pt x="11607" y="17487"/>
                </a:lnTo>
                <a:lnTo>
                  <a:pt x="13652" y="12712"/>
                </a:lnTo>
                <a:lnTo>
                  <a:pt x="13207" y="10439"/>
                </a:lnTo>
                <a:lnTo>
                  <a:pt x="14109" y="7645"/>
                </a:lnTo>
                <a:lnTo>
                  <a:pt x="14354" y="6324"/>
                </a:lnTo>
                <a:lnTo>
                  <a:pt x="14566" y="5321"/>
                </a:lnTo>
                <a:lnTo>
                  <a:pt x="14712" y="4178"/>
                </a:lnTo>
                <a:lnTo>
                  <a:pt x="14350" y="4178"/>
                </a:lnTo>
                <a:lnTo>
                  <a:pt x="14769" y="2844"/>
                </a:lnTo>
                <a:lnTo>
                  <a:pt x="14643" y="1460"/>
                </a:lnTo>
                <a:lnTo>
                  <a:pt x="14169" y="1092"/>
                </a:lnTo>
                <a:lnTo>
                  <a:pt x="11315" y="1092"/>
                </a:lnTo>
                <a:lnTo>
                  <a:pt x="11935" y="471"/>
                </a:lnTo>
                <a:lnTo>
                  <a:pt x="13370" y="471"/>
                </a:lnTo>
                <a:lnTo>
                  <a:pt x="12763" y="0"/>
                </a:lnTo>
                <a:close/>
              </a:path>
              <a:path w="15239" h="22860">
                <a:moveTo>
                  <a:pt x="14960" y="2235"/>
                </a:moveTo>
                <a:lnTo>
                  <a:pt x="14350" y="4178"/>
                </a:lnTo>
                <a:lnTo>
                  <a:pt x="14712" y="4178"/>
                </a:lnTo>
                <a:lnTo>
                  <a:pt x="14960" y="2235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2024785" y="2443370"/>
            <a:ext cx="6985" cy="22860"/>
          </a:xfrm>
          <a:custGeom>
            <a:avLst/>
            <a:gdLst/>
            <a:ahLst/>
            <a:cxnLst/>
            <a:rect l="l" t="t" r="r" b="b"/>
            <a:pathLst>
              <a:path w="6985" h="22860">
                <a:moveTo>
                  <a:pt x="2413" y="0"/>
                </a:moveTo>
                <a:lnTo>
                  <a:pt x="977" y="1523"/>
                </a:lnTo>
                <a:lnTo>
                  <a:pt x="1397" y="8445"/>
                </a:lnTo>
                <a:lnTo>
                  <a:pt x="0" y="14947"/>
                </a:lnTo>
                <a:lnTo>
                  <a:pt x="2044" y="20827"/>
                </a:lnTo>
                <a:lnTo>
                  <a:pt x="2616" y="22529"/>
                </a:lnTo>
                <a:lnTo>
                  <a:pt x="4902" y="20777"/>
                </a:lnTo>
                <a:lnTo>
                  <a:pt x="5181" y="19723"/>
                </a:lnTo>
                <a:lnTo>
                  <a:pt x="6654" y="13639"/>
                </a:lnTo>
                <a:lnTo>
                  <a:pt x="4838" y="6921"/>
                </a:lnTo>
                <a:lnTo>
                  <a:pt x="2413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983289" y="2455122"/>
            <a:ext cx="8890" cy="21590"/>
          </a:xfrm>
          <a:custGeom>
            <a:avLst/>
            <a:gdLst/>
            <a:ahLst/>
            <a:cxnLst/>
            <a:rect l="l" t="t" r="r" b="b"/>
            <a:pathLst>
              <a:path w="8889" h="21589">
                <a:moveTo>
                  <a:pt x="5727" y="0"/>
                </a:moveTo>
                <a:lnTo>
                  <a:pt x="4940" y="647"/>
                </a:lnTo>
                <a:lnTo>
                  <a:pt x="3276" y="6273"/>
                </a:lnTo>
                <a:lnTo>
                  <a:pt x="0" y="13398"/>
                </a:lnTo>
                <a:lnTo>
                  <a:pt x="3251" y="21424"/>
                </a:lnTo>
                <a:lnTo>
                  <a:pt x="6400" y="18732"/>
                </a:lnTo>
                <a:lnTo>
                  <a:pt x="8699" y="11912"/>
                </a:lnTo>
                <a:lnTo>
                  <a:pt x="7696" y="5765"/>
                </a:lnTo>
                <a:lnTo>
                  <a:pt x="5727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968155" y="2484316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6515" y="0"/>
                </a:moveTo>
                <a:lnTo>
                  <a:pt x="4673" y="901"/>
                </a:lnTo>
                <a:lnTo>
                  <a:pt x="2082" y="6032"/>
                </a:lnTo>
                <a:lnTo>
                  <a:pt x="0" y="12839"/>
                </a:lnTo>
                <a:lnTo>
                  <a:pt x="3047" y="19405"/>
                </a:lnTo>
                <a:lnTo>
                  <a:pt x="5016" y="17919"/>
                </a:lnTo>
                <a:lnTo>
                  <a:pt x="9004" y="11976"/>
                </a:lnTo>
                <a:lnTo>
                  <a:pt x="6654" y="6883"/>
                </a:lnTo>
                <a:lnTo>
                  <a:pt x="6515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617304" y="2064064"/>
            <a:ext cx="802005" cy="322580"/>
          </a:xfrm>
          <a:custGeom>
            <a:avLst/>
            <a:gdLst/>
            <a:ahLst/>
            <a:cxnLst/>
            <a:rect l="l" t="t" r="r" b="b"/>
            <a:pathLst>
              <a:path w="802005" h="322580">
                <a:moveTo>
                  <a:pt x="421754" y="290829"/>
                </a:moveTo>
                <a:lnTo>
                  <a:pt x="392201" y="290829"/>
                </a:lnTo>
                <a:lnTo>
                  <a:pt x="390906" y="297179"/>
                </a:lnTo>
                <a:lnTo>
                  <a:pt x="389407" y="303529"/>
                </a:lnTo>
                <a:lnTo>
                  <a:pt x="387879" y="309879"/>
                </a:lnTo>
                <a:lnTo>
                  <a:pt x="386499" y="316229"/>
                </a:lnTo>
                <a:lnTo>
                  <a:pt x="385927" y="320039"/>
                </a:lnTo>
                <a:lnTo>
                  <a:pt x="387832" y="322579"/>
                </a:lnTo>
                <a:lnTo>
                  <a:pt x="395909" y="322579"/>
                </a:lnTo>
                <a:lnTo>
                  <a:pt x="400608" y="320039"/>
                </a:lnTo>
                <a:lnTo>
                  <a:pt x="403631" y="313689"/>
                </a:lnTo>
                <a:lnTo>
                  <a:pt x="405024" y="313689"/>
                </a:lnTo>
                <a:lnTo>
                  <a:pt x="409486" y="308609"/>
                </a:lnTo>
                <a:lnTo>
                  <a:pt x="413003" y="303529"/>
                </a:lnTo>
                <a:lnTo>
                  <a:pt x="415950" y="299719"/>
                </a:lnTo>
                <a:lnTo>
                  <a:pt x="420827" y="292099"/>
                </a:lnTo>
                <a:lnTo>
                  <a:pt x="421754" y="290829"/>
                </a:lnTo>
                <a:close/>
              </a:path>
              <a:path w="802005" h="322580">
                <a:moveTo>
                  <a:pt x="679308" y="295909"/>
                </a:moveTo>
                <a:lnTo>
                  <a:pt x="660946" y="295909"/>
                </a:lnTo>
                <a:lnTo>
                  <a:pt x="661001" y="297179"/>
                </a:lnTo>
                <a:lnTo>
                  <a:pt x="661123" y="302259"/>
                </a:lnTo>
                <a:lnTo>
                  <a:pt x="659358" y="307339"/>
                </a:lnTo>
                <a:lnTo>
                  <a:pt x="658545" y="313689"/>
                </a:lnTo>
                <a:lnTo>
                  <a:pt x="660285" y="317499"/>
                </a:lnTo>
                <a:lnTo>
                  <a:pt x="660742" y="322579"/>
                </a:lnTo>
                <a:lnTo>
                  <a:pt x="666546" y="320039"/>
                </a:lnTo>
                <a:lnTo>
                  <a:pt x="668870" y="317499"/>
                </a:lnTo>
                <a:lnTo>
                  <a:pt x="674230" y="309879"/>
                </a:lnTo>
                <a:lnTo>
                  <a:pt x="678159" y="299719"/>
                </a:lnTo>
                <a:lnTo>
                  <a:pt x="679308" y="295909"/>
                </a:lnTo>
                <a:close/>
              </a:path>
              <a:path w="802005" h="322580">
                <a:moveTo>
                  <a:pt x="397611" y="0"/>
                </a:moveTo>
                <a:lnTo>
                  <a:pt x="345891" y="16509"/>
                </a:lnTo>
                <a:lnTo>
                  <a:pt x="297447" y="36829"/>
                </a:lnTo>
                <a:lnTo>
                  <a:pt x="252171" y="58419"/>
                </a:lnTo>
                <a:lnTo>
                  <a:pt x="209957" y="83819"/>
                </a:lnTo>
                <a:lnTo>
                  <a:pt x="170697" y="111759"/>
                </a:lnTo>
                <a:lnTo>
                  <a:pt x="134285" y="140969"/>
                </a:lnTo>
                <a:lnTo>
                  <a:pt x="100613" y="171449"/>
                </a:lnTo>
                <a:lnTo>
                  <a:pt x="69576" y="204469"/>
                </a:lnTo>
                <a:lnTo>
                  <a:pt x="41064" y="238759"/>
                </a:lnTo>
                <a:lnTo>
                  <a:pt x="14973" y="274319"/>
                </a:lnTo>
                <a:lnTo>
                  <a:pt x="540004" y="274319"/>
                </a:lnTo>
                <a:lnTo>
                  <a:pt x="540410" y="275589"/>
                </a:lnTo>
                <a:lnTo>
                  <a:pt x="540778" y="276859"/>
                </a:lnTo>
                <a:lnTo>
                  <a:pt x="543737" y="284479"/>
                </a:lnTo>
                <a:lnTo>
                  <a:pt x="545884" y="292099"/>
                </a:lnTo>
                <a:lnTo>
                  <a:pt x="548830" y="303529"/>
                </a:lnTo>
                <a:lnTo>
                  <a:pt x="547306" y="308609"/>
                </a:lnTo>
                <a:lnTo>
                  <a:pt x="549376" y="320039"/>
                </a:lnTo>
                <a:lnTo>
                  <a:pt x="575818" y="290829"/>
                </a:lnTo>
                <a:lnTo>
                  <a:pt x="597334" y="290829"/>
                </a:lnTo>
                <a:lnTo>
                  <a:pt x="598093" y="289559"/>
                </a:lnTo>
                <a:lnTo>
                  <a:pt x="620503" y="289559"/>
                </a:lnTo>
                <a:lnTo>
                  <a:pt x="621588" y="287019"/>
                </a:lnTo>
                <a:lnTo>
                  <a:pt x="651116" y="287019"/>
                </a:lnTo>
                <a:lnTo>
                  <a:pt x="651344" y="285749"/>
                </a:lnTo>
                <a:lnTo>
                  <a:pt x="682371" y="285749"/>
                </a:lnTo>
                <a:lnTo>
                  <a:pt x="684669" y="278129"/>
                </a:lnTo>
                <a:lnTo>
                  <a:pt x="685406" y="275589"/>
                </a:lnTo>
                <a:lnTo>
                  <a:pt x="789742" y="275589"/>
                </a:lnTo>
                <a:lnTo>
                  <a:pt x="782481" y="267969"/>
                </a:lnTo>
                <a:lnTo>
                  <a:pt x="775406" y="261619"/>
                </a:lnTo>
                <a:lnTo>
                  <a:pt x="768515" y="253999"/>
                </a:lnTo>
                <a:lnTo>
                  <a:pt x="764286" y="248919"/>
                </a:lnTo>
                <a:lnTo>
                  <a:pt x="759764" y="243839"/>
                </a:lnTo>
                <a:lnTo>
                  <a:pt x="755142" y="240029"/>
                </a:lnTo>
                <a:lnTo>
                  <a:pt x="726598" y="205739"/>
                </a:lnTo>
                <a:lnTo>
                  <a:pt x="695514" y="172719"/>
                </a:lnTo>
                <a:lnTo>
                  <a:pt x="661780" y="140969"/>
                </a:lnTo>
                <a:lnTo>
                  <a:pt x="625286" y="111759"/>
                </a:lnTo>
                <a:lnTo>
                  <a:pt x="585924" y="83819"/>
                </a:lnTo>
                <a:lnTo>
                  <a:pt x="543585" y="59689"/>
                </a:lnTo>
                <a:lnTo>
                  <a:pt x="498159" y="36829"/>
                </a:lnTo>
                <a:lnTo>
                  <a:pt x="449537" y="16509"/>
                </a:lnTo>
                <a:lnTo>
                  <a:pt x="397611" y="0"/>
                </a:lnTo>
                <a:close/>
              </a:path>
              <a:path w="802005" h="322580">
                <a:moveTo>
                  <a:pt x="513198" y="278129"/>
                </a:moveTo>
                <a:lnTo>
                  <a:pt x="459587" y="278129"/>
                </a:lnTo>
                <a:lnTo>
                  <a:pt x="459603" y="285749"/>
                </a:lnTo>
                <a:lnTo>
                  <a:pt x="459728" y="297179"/>
                </a:lnTo>
                <a:lnTo>
                  <a:pt x="461053" y="307339"/>
                </a:lnTo>
                <a:lnTo>
                  <a:pt x="464680" y="314959"/>
                </a:lnTo>
                <a:lnTo>
                  <a:pt x="467626" y="320039"/>
                </a:lnTo>
                <a:lnTo>
                  <a:pt x="473405" y="313689"/>
                </a:lnTo>
                <a:lnTo>
                  <a:pt x="476529" y="302259"/>
                </a:lnTo>
                <a:lnTo>
                  <a:pt x="478802" y="294639"/>
                </a:lnTo>
                <a:lnTo>
                  <a:pt x="481037" y="285749"/>
                </a:lnTo>
                <a:lnTo>
                  <a:pt x="509590" y="285749"/>
                </a:lnTo>
                <a:lnTo>
                  <a:pt x="511002" y="283209"/>
                </a:lnTo>
                <a:lnTo>
                  <a:pt x="513198" y="278129"/>
                </a:lnTo>
                <a:close/>
              </a:path>
              <a:path w="802005" h="322580">
                <a:moveTo>
                  <a:pt x="455707" y="283209"/>
                </a:moveTo>
                <a:lnTo>
                  <a:pt x="426466" y="283209"/>
                </a:lnTo>
                <a:lnTo>
                  <a:pt x="425446" y="297179"/>
                </a:lnTo>
                <a:lnTo>
                  <a:pt x="424612" y="303529"/>
                </a:lnTo>
                <a:lnTo>
                  <a:pt x="422211" y="316229"/>
                </a:lnTo>
                <a:lnTo>
                  <a:pt x="426364" y="318769"/>
                </a:lnTo>
                <a:lnTo>
                  <a:pt x="430530" y="316229"/>
                </a:lnTo>
                <a:lnTo>
                  <a:pt x="438383" y="307339"/>
                </a:lnTo>
                <a:lnTo>
                  <a:pt x="445506" y="298449"/>
                </a:lnTo>
                <a:lnTo>
                  <a:pt x="452157" y="288289"/>
                </a:lnTo>
                <a:lnTo>
                  <a:pt x="455707" y="283209"/>
                </a:lnTo>
                <a:close/>
              </a:path>
              <a:path w="802005" h="322580">
                <a:moveTo>
                  <a:pt x="405024" y="313689"/>
                </a:moveTo>
                <a:lnTo>
                  <a:pt x="403631" y="313689"/>
                </a:lnTo>
                <a:lnTo>
                  <a:pt x="402793" y="316229"/>
                </a:lnTo>
                <a:lnTo>
                  <a:pt x="405024" y="313689"/>
                </a:lnTo>
                <a:close/>
              </a:path>
              <a:path w="802005" h="322580">
                <a:moveTo>
                  <a:pt x="597334" y="290829"/>
                </a:moveTo>
                <a:lnTo>
                  <a:pt x="575818" y="290829"/>
                </a:lnTo>
                <a:lnTo>
                  <a:pt x="575386" y="295909"/>
                </a:lnTo>
                <a:lnTo>
                  <a:pt x="574687" y="300989"/>
                </a:lnTo>
                <a:lnTo>
                  <a:pt x="572008" y="311149"/>
                </a:lnTo>
                <a:lnTo>
                  <a:pt x="575475" y="316229"/>
                </a:lnTo>
                <a:lnTo>
                  <a:pt x="580313" y="313689"/>
                </a:lnTo>
                <a:lnTo>
                  <a:pt x="585572" y="308609"/>
                </a:lnTo>
                <a:lnTo>
                  <a:pt x="590180" y="303529"/>
                </a:lnTo>
                <a:lnTo>
                  <a:pt x="594299" y="295909"/>
                </a:lnTo>
                <a:lnTo>
                  <a:pt x="597334" y="290829"/>
                </a:lnTo>
                <a:close/>
              </a:path>
              <a:path w="802005" h="322580">
                <a:moveTo>
                  <a:pt x="801395" y="288289"/>
                </a:moveTo>
                <a:lnTo>
                  <a:pt x="735584" y="288289"/>
                </a:lnTo>
                <a:lnTo>
                  <a:pt x="740587" y="294639"/>
                </a:lnTo>
                <a:lnTo>
                  <a:pt x="745831" y="302259"/>
                </a:lnTo>
                <a:lnTo>
                  <a:pt x="751519" y="308609"/>
                </a:lnTo>
                <a:lnTo>
                  <a:pt x="757859" y="313689"/>
                </a:lnTo>
                <a:lnTo>
                  <a:pt x="761123" y="316229"/>
                </a:lnTo>
                <a:lnTo>
                  <a:pt x="765594" y="311149"/>
                </a:lnTo>
                <a:lnTo>
                  <a:pt x="766178" y="302259"/>
                </a:lnTo>
                <a:lnTo>
                  <a:pt x="764120" y="297179"/>
                </a:lnTo>
                <a:lnTo>
                  <a:pt x="761492" y="293369"/>
                </a:lnTo>
                <a:lnTo>
                  <a:pt x="798612" y="293369"/>
                </a:lnTo>
                <a:lnTo>
                  <a:pt x="801039" y="290829"/>
                </a:lnTo>
                <a:lnTo>
                  <a:pt x="801395" y="288289"/>
                </a:lnTo>
                <a:close/>
              </a:path>
              <a:path w="802005" h="322580">
                <a:moveTo>
                  <a:pt x="509590" y="285749"/>
                </a:moveTo>
                <a:lnTo>
                  <a:pt x="481037" y="285749"/>
                </a:lnTo>
                <a:lnTo>
                  <a:pt x="481545" y="299719"/>
                </a:lnTo>
                <a:lnTo>
                  <a:pt x="483209" y="314959"/>
                </a:lnTo>
                <a:lnTo>
                  <a:pt x="493356" y="311149"/>
                </a:lnTo>
                <a:lnTo>
                  <a:pt x="497065" y="307339"/>
                </a:lnTo>
                <a:lnTo>
                  <a:pt x="502122" y="299719"/>
                </a:lnTo>
                <a:lnTo>
                  <a:pt x="506764" y="290829"/>
                </a:lnTo>
                <a:lnTo>
                  <a:pt x="509590" y="285749"/>
                </a:lnTo>
                <a:close/>
              </a:path>
              <a:path w="802005" h="322580">
                <a:moveTo>
                  <a:pt x="620503" y="289559"/>
                </a:moveTo>
                <a:lnTo>
                  <a:pt x="598093" y="289559"/>
                </a:lnTo>
                <a:lnTo>
                  <a:pt x="597242" y="294639"/>
                </a:lnTo>
                <a:lnTo>
                  <a:pt x="596252" y="300989"/>
                </a:lnTo>
                <a:lnTo>
                  <a:pt x="594017" y="313689"/>
                </a:lnTo>
                <a:lnTo>
                  <a:pt x="617790" y="295909"/>
                </a:lnTo>
                <a:lnTo>
                  <a:pt x="620503" y="289559"/>
                </a:lnTo>
                <a:close/>
              </a:path>
              <a:path w="802005" h="322580">
                <a:moveTo>
                  <a:pt x="651116" y="287019"/>
                </a:moveTo>
                <a:lnTo>
                  <a:pt x="621588" y="287019"/>
                </a:lnTo>
                <a:lnTo>
                  <a:pt x="622630" y="289559"/>
                </a:lnTo>
                <a:lnTo>
                  <a:pt x="623773" y="293369"/>
                </a:lnTo>
                <a:lnTo>
                  <a:pt x="628129" y="302259"/>
                </a:lnTo>
                <a:lnTo>
                  <a:pt x="630809" y="311149"/>
                </a:lnTo>
                <a:lnTo>
                  <a:pt x="636473" y="314959"/>
                </a:lnTo>
                <a:lnTo>
                  <a:pt x="641706" y="314959"/>
                </a:lnTo>
                <a:lnTo>
                  <a:pt x="645875" y="308609"/>
                </a:lnTo>
                <a:lnTo>
                  <a:pt x="649062" y="298449"/>
                </a:lnTo>
                <a:lnTo>
                  <a:pt x="651116" y="287019"/>
                </a:lnTo>
                <a:close/>
              </a:path>
              <a:path w="802005" h="322580">
                <a:moveTo>
                  <a:pt x="337019" y="280669"/>
                </a:moveTo>
                <a:lnTo>
                  <a:pt x="243725" y="280669"/>
                </a:lnTo>
                <a:lnTo>
                  <a:pt x="243093" y="288289"/>
                </a:lnTo>
                <a:lnTo>
                  <a:pt x="242900" y="292099"/>
                </a:lnTo>
                <a:lnTo>
                  <a:pt x="242807" y="303529"/>
                </a:lnTo>
                <a:lnTo>
                  <a:pt x="243027" y="308609"/>
                </a:lnTo>
                <a:lnTo>
                  <a:pt x="243255" y="312419"/>
                </a:lnTo>
                <a:lnTo>
                  <a:pt x="246875" y="313689"/>
                </a:lnTo>
                <a:lnTo>
                  <a:pt x="252679" y="309879"/>
                </a:lnTo>
                <a:lnTo>
                  <a:pt x="254927" y="306069"/>
                </a:lnTo>
                <a:lnTo>
                  <a:pt x="261569" y="295909"/>
                </a:lnTo>
                <a:lnTo>
                  <a:pt x="272491" y="283209"/>
                </a:lnTo>
                <a:lnTo>
                  <a:pt x="334702" y="283209"/>
                </a:lnTo>
                <a:lnTo>
                  <a:pt x="337019" y="280669"/>
                </a:lnTo>
                <a:close/>
              </a:path>
              <a:path w="802005" h="322580">
                <a:moveTo>
                  <a:pt x="334702" y="283209"/>
                </a:moveTo>
                <a:lnTo>
                  <a:pt x="272491" y="283209"/>
                </a:lnTo>
                <a:lnTo>
                  <a:pt x="272482" y="292099"/>
                </a:lnTo>
                <a:lnTo>
                  <a:pt x="272732" y="299719"/>
                </a:lnTo>
                <a:lnTo>
                  <a:pt x="274358" y="312419"/>
                </a:lnTo>
                <a:lnTo>
                  <a:pt x="280022" y="313689"/>
                </a:lnTo>
                <a:lnTo>
                  <a:pt x="287426" y="306069"/>
                </a:lnTo>
                <a:lnTo>
                  <a:pt x="291617" y="299719"/>
                </a:lnTo>
                <a:lnTo>
                  <a:pt x="295656" y="294639"/>
                </a:lnTo>
                <a:lnTo>
                  <a:pt x="324167" y="294639"/>
                </a:lnTo>
                <a:lnTo>
                  <a:pt x="328909" y="289559"/>
                </a:lnTo>
                <a:lnTo>
                  <a:pt x="334702" y="283209"/>
                </a:lnTo>
                <a:close/>
              </a:path>
              <a:path w="802005" h="322580">
                <a:moveTo>
                  <a:pt x="113769" y="283209"/>
                </a:moveTo>
                <a:lnTo>
                  <a:pt x="91325" y="283209"/>
                </a:lnTo>
                <a:lnTo>
                  <a:pt x="88353" y="289559"/>
                </a:lnTo>
                <a:lnTo>
                  <a:pt x="85432" y="295909"/>
                </a:lnTo>
                <a:lnTo>
                  <a:pt x="80911" y="307339"/>
                </a:lnTo>
                <a:lnTo>
                  <a:pt x="86385" y="311149"/>
                </a:lnTo>
                <a:lnTo>
                  <a:pt x="89738" y="307339"/>
                </a:lnTo>
                <a:lnTo>
                  <a:pt x="104347" y="292099"/>
                </a:lnTo>
                <a:lnTo>
                  <a:pt x="111621" y="285749"/>
                </a:lnTo>
                <a:lnTo>
                  <a:pt x="113769" y="283209"/>
                </a:lnTo>
                <a:close/>
              </a:path>
              <a:path w="802005" h="322580">
                <a:moveTo>
                  <a:pt x="208052" y="275589"/>
                </a:moveTo>
                <a:lnTo>
                  <a:pt x="119976" y="275589"/>
                </a:lnTo>
                <a:lnTo>
                  <a:pt x="120175" y="283209"/>
                </a:lnTo>
                <a:lnTo>
                  <a:pt x="120683" y="289559"/>
                </a:lnTo>
                <a:lnTo>
                  <a:pt x="121478" y="297179"/>
                </a:lnTo>
                <a:lnTo>
                  <a:pt x="122542" y="303529"/>
                </a:lnTo>
                <a:lnTo>
                  <a:pt x="123736" y="311149"/>
                </a:lnTo>
                <a:lnTo>
                  <a:pt x="131190" y="307339"/>
                </a:lnTo>
                <a:lnTo>
                  <a:pt x="135768" y="297179"/>
                </a:lnTo>
                <a:lnTo>
                  <a:pt x="138449" y="290829"/>
                </a:lnTo>
                <a:lnTo>
                  <a:pt x="141224" y="285749"/>
                </a:lnTo>
                <a:lnTo>
                  <a:pt x="144119" y="279399"/>
                </a:lnTo>
                <a:lnTo>
                  <a:pt x="205581" y="279399"/>
                </a:lnTo>
                <a:lnTo>
                  <a:pt x="208052" y="275589"/>
                </a:lnTo>
                <a:close/>
              </a:path>
              <a:path w="802005" h="322580">
                <a:moveTo>
                  <a:pt x="367797" y="279399"/>
                </a:moveTo>
                <a:lnTo>
                  <a:pt x="338124" y="279399"/>
                </a:lnTo>
                <a:lnTo>
                  <a:pt x="338340" y="281939"/>
                </a:lnTo>
                <a:lnTo>
                  <a:pt x="351294" y="311149"/>
                </a:lnTo>
                <a:lnTo>
                  <a:pt x="355981" y="307339"/>
                </a:lnTo>
                <a:lnTo>
                  <a:pt x="367797" y="279399"/>
                </a:lnTo>
                <a:close/>
              </a:path>
              <a:path w="802005" h="322580">
                <a:moveTo>
                  <a:pt x="789742" y="275589"/>
                </a:moveTo>
                <a:lnTo>
                  <a:pt x="685406" y="275589"/>
                </a:lnTo>
                <a:lnTo>
                  <a:pt x="689659" y="283209"/>
                </a:lnTo>
                <a:lnTo>
                  <a:pt x="693942" y="290829"/>
                </a:lnTo>
                <a:lnTo>
                  <a:pt x="698170" y="298449"/>
                </a:lnTo>
                <a:lnTo>
                  <a:pt x="702259" y="306069"/>
                </a:lnTo>
                <a:lnTo>
                  <a:pt x="704786" y="311149"/>
                </a:lnTo>
                <a:lnTo>
                  <a:pt x="710171" y="308609"/>
                </a:lnTo>
                <a:lnTo>
                  <a:pt x="715810" y="302259"/>
                </a:lnTo>
                <a:lnTo>
                  <a:pt x="717321" y="297179"/>
                </a:lnTo>
                <a:lnTo>
                  <a:pt x="718273" y="292099"/>
                </a:lnTo>
                <a:lnTo>
                  <a:pt x="734555" y="292099"/>
                </a:lnTo>
                <a:lnTo>
                  <a:pt x="735584" y="288289"/>
                </a:lnTo>
                <a:lnTo>
                  <a:pt x="801395" y="288289"/>
                </a:lnTo>
                <a:lnTo>
                  <a:pt x="801751" y="285749"/>
                </a:lnTo>
                <a:lnTo>
                  <a:pt x="800176" y="284479"/>
                </a:lnTo>
                <a:lnTo>
                  <a:pt x="789742" y="275589"/>
                </a:lnTo>
                <a:close/>
              </a:path>
              <a:path w="802005" h="322580">
                <a:moveTo>
                  <a:pt x="204757" y="280669"/>
                </a:moveTo>
                <a:lnTo>
                  <a:pt x="174625" y="280669"/>
                </a:lnTo>
                <a:lnTo>
                  <a:pt x="174561" y="289559"/>
                </a:lnTo>
                <a:lnTo>
                  <a:pt x="175514" y="298449"/>
                </a:lnTo>
                <a:lnTo>
                  <a:pt x="180365" y="309879"/>
                </a:lnTo>
                <a:lnTo>
                  <a:pt x="186270" y="307339"/>
                </a:lnTo>
                <a:lnTo>
                  <a:pt x="188760" y="303529"/>
                </a:lnTo>
                <a:lnTo>
                  <a:pt x="194046" y="297179"/>
                </a:lnTo>
                <a:lnTo>
                  <a:pt x="199047" y="289559"/>
                </a:lnTo>
                <a:lnTo>
                  <a:pt x="204757" y="280669"/>
                </a:lnTo>
                <a:close/>
              </a:path>
              <a:path w="802005" h="322580">
                <a:moveTo>
                  <a:pt x="514845" y="274319"/>
                </a:moveTo>
                <a:lnTo>
                  <a:pt x="210565" y="274319"/>
                </a:lnTo>
                <a:lnTo>
                  <a:pt x="207911" y="281939"/>
                </a:lnTo>
                <a:lnTo>
                  <a:pt x="205473" y="289559"/>
                </a:lnTo>
                <a:lnTo>
                  <a:pt x="201917" y="304799"/>
                </a:lnTo>
                <a:lnTo>
                  <a:pt x="205790" y="308609"/>
                </a:lnTo>
                <a:lnTo>
                  <a:pt x="220444" y="302259"/>
                </a:lnTo>
                <a:lnTo>
                  <a:pt x="228590" y="295909"/>
                </a:lnTo>
                <a:lnTo>
                  <a:pt x="236293" y="288289"/>
                </a:lnTo>
                <a:lnTo>
                  <a:pt x="243725" y="280669"/>
                </a:lnTo>
                <a:lnTo>
                  <a:pt x="337019" y="280669"/>
                </a:lnTo>
                <a:lnTo>
                  <a:pt x="338124" y="279399"/>
                </a:lnTo>
                <a:lnTo>
                  <a:pt x="367797" y="279399"/>
                </a:lnTo>
                <a:lnTo>
                  <a:pt x="368096" y="278129"/>
                </a:lnTo>
                <a:lnTo>
                  <a:pt x="513198" y="278129"/>
                </a:lnTo>
                <a:lnTo>
                  <a:pt x="514845" y="274319"/>
                </a:lnTo>
                <a:close/>
              </a:path>
              <a:path w="802005" h="322580">
                <a:moveTo>
                  <a:pt x="324167" y="294639"/>
                </a:moveTo>
                <a:lnTo>
                  <a:pt x="295656" y="294639"/>
                </a:lnTo>
                <a:lnTo>
                  <a:pt x="295122" y="297179"/>
                </a:lnTo>
                <a:lnTo>
                  <a:pt x="294678" y="298449"/>
                </a:lnTo>
                <a:lnTo>
                  <a:pt x="293979" y="304799"/>
                </a:lnTo>
                <a:lnTo>
                  <a:pt x="295846" y="307339"/>
                </a:lnTo>
                <a:lnTo>
                  <a:pt x="298958" y="308609"/>
                </a:lnTo>
                <a:lnTo>
                  <a:pt x="309095" y="306069"/>
                </a:lnTo>
                <a:lnTo>
                  <a:pt x="319425" y="299719"/>
                </a:lnTo>
                <a:lnTo>
                  <a:pt x="324167" y="294639"/>
                </a:lnTo>
                <a:close/>
              </a:path>
              <a:path w="802005" h="322580">
                <a:moveTo>
                  <a:pt x="734555" y="292099"/>
                </a:moveTo>
                <a:lnTo>
                  <a:pt x="718273" y="292099"/>
                </a:lnTo>
                <a:lnTo>
                  <a:pt x="719277" y="295909"/>
                </a:lnTo>
                <a:lnTo>
                  <a:pt x="720191" y="298449"/>
                </a:lnTo>
                <a:lnTo>
                  <a:pt x="722007" y="308609"/>
                </a:lnTo>
                <a:lnTo>
                  <a:pt x="729246" y="306069"/>
                </a:lnTo>
                <a:lnTo>
                  <a:pt x="731240" y="300989"/>
                </a:lnTo>
                <a:lnTo>
                  <a:pt x="732586" y="298449"/>
                </a:lnTo>
                <a:lnTo>
                  <a:pt x="734212" y="293369"/>
                </a:lnTo>
                <a:lnTo>
                  <a:pt x="734555" y="292099"/>
                </a:lnTo>
                <a:close/>
              </a:path>
              <a:path w="802005" h="322580">
                <a:moveTo>
                  <a:pt x="118064" y="278129"/>
                </a:moveTo>
                <a:lnTo>
                  <a:pt x="66167" y="278129"/>
                </a:lnTo>
                <a:lnTo>
                  <a:pt x="63436" y="284479"/>
                </a:lnTo>
                <a:lnTo>
                  <a:pt x="60566" y="290829"/>
                </a:lnTo>
                <a:lnTo>
                  <a:pt x="54292" y="300989"/>
                </a:lnTo>
                <a:lnTo>
                  <a:pt x="57657" y="306069"/>
                </a:lnTo>
                <a:lnTo>
                  <a:pt x="62344" y="304799"/>
                </a:lnTo>
                <a:lnTo>
                  <a:pt x="70183" y="299719"/>
                </a:lnTo>
                <a:lnTo>
                  <a:pt x="77492" y="294639"/>
                </a:lnTo>
                <a:lnTo>
                  <a:pt x="84472" y="289559"/>
                </a:lnTo>
                <a:lnTo>
                  <a:pt x="91325" y="283209"/>
                </a:lnTo>
                <a:lnTo>
                  <a:pt x="113769" y="283209"/>
                </a:lnTo>
                <a:lnTo>
                  <a:pt x="118064" y="278129"/>
                </a:lnTo>
                <a:close/>
              </a:path>
              <a:path w="802005" h="322580">
                <a:moveTo>
                  <a:pt x="205581" y="279399"/>
                </a:moveTo>
                <a:lnTo>
                  <a:pt x="144119" y="279399"/>
                </a:lnTo>
                <a:lnTo>
                  <a:pt x="142722" y="285749"/>
                </a:lnTo>
                <a:lnTo>
                  <a:pt x="138861" y="302259"/>
                </a:lnTo>
                <a:lnTo>
                  <a:pt x="140487" y="306069"/>
                </a:lnTo>
                <a:lnTo>
                  <a:pt x="145034" y="306069"/>
                </a:lnTo>
                <a:lnTo>
                  <a:pt x="151855" y="303529"/>
                </a:lnTo>
                <a:lnTo>
                  <a:pt x="158499" y="297179"/>
                </a:lnTo>
                <a:lnTo>
                  <a:pt x="164632" y="290829"/>
                </a:lnTo>
                <a:lnTo>
                  <a:pt x="169926" y="285749"/>
                </a:lnTo>
                <a:lnTo>
                  <a:pt x="171475" y="283209"/>
                </a:lnTo>
                <a:lnTo>
                  <a:pt x="174625" y="280669"/>
                </a:lnTo>
                <a:lnTo>
                  <a:pt x="204757" y="280669"/>
                </a:lnTo>
                <a:lnTo>
                  <a:pt x="205581" y="279399"/>
                </a:lnTo>
                <a:close/>
              </a:path>
              <a:path w="802005" h="322580">
                <a:moveTo>
                  <a:pt x="540004" y="274319"/>
                </a:moveTo>
                <a:lnTo>
                  <a:pt x="516978" y="274319"/>
                </a:lnTo>
                <a:lnTo>
                  <a:pt x="518009" y="280669"/>
                </a:lnTo>
                <a:lnTo>
                  <a:pt x="519188" y="287019"/>
                </a:lnTo>
                <a:lnTo>
                  <a:pt x="521703" y="300989"/>
                </a:lnTo>
                <a:lnTo>
                  <a:pt x="522465" y="306069"/>
                </a:lnTo>
                <a:lnTo>
                  <a:pt x="526732" y="306069"/>
                </a:lnTo>
                <a:lnTo>
                  <a:pt x="534479" y="298449"/>
                </a:lnTo>
                <a:lnTo>
                  <a:pt x="536384" y="293369"/>
                </a:lnTo>
                <a:lnTo>
                  <a:pt x="537629" y="285749"/>
                </a:lnTo>
                <a:lnTo>
                  <a:pt x="538213" y="281939"/>
                </a:lnTo>
                <a:lnTo>
                  <a:pt x="539051" y="278129"/>
                </a:lnTo>
                <a:lnTo>
                  <a:pt x="540004" y="274319"/>
                </a:lnTo>
                <a:close/>
              </a:path>
              <a:path w="802005" h="322580">
                <a:moveTo>
                  <a:pt x="459257" y="278129"/>
                </a:moveTo>
                <a:lnTo>
                  <a:pt x="368096" y="278129"/>
                </a:lnTo>
                <a:lnTo>
                  <a:pt x="370154" y="285749"/>
                </a:lnTo>
                <a:lnTo>
                  <a:pt x="372795" y="293369"/>
                </a:lnTo>
                <a:lnTo>
                  <a:pt x="377240" y="298449"/>
                </a:lnTo>
                <a:lnTo>
                  <a:pt x="380580" y="303529"/>
                </a:lnTo>
                <a:lnTo>
                  <a:pt x="386549" y="299719"/>
                </a:lnTo>
                <a:lnTo>
                  <a:pt x="390347" y="294639"/>
                </a:lnTo>
                <a:lnTo>
                  <a:pt x="391350" y="293369"/>
                </a:lnTo>
                <a:lnTo>
                  <a:pt x="392201" y="290829"/>
                </a:lnTo>
                <a:lnTo>
                  <a:pt x="421754" y="290829"/>
                </a:lnTo>
                <a:lnTo>
                  <a:pt x="423608" y="288289"/>
                </a:lnTo>
                <a:lnTo>
                  <a:pt x="426466" y="283209"/>
                </a:lnTo>
                <a:lnTo>
                  <a:pt x="455707" y="283209"/>
                </a:lnTo>
                <a:lnTo>
                  <a:pt x="459257" y="278129"/>
                </a:lnTo>
                <a:close/>
              </a:path>
              <a:path w="802005" h="322580">
                <a:moveTo>
                  <a:pt x="208876" y="274319"/>
                </a:moveTo>
                <a:lnTo>
                  <a:pt x="16027" y="274319"/>
                </a:lnTo>
                <a:lnTo>
                  <a:pt x="11607" y="279399"/>
                </a:lnTo>
                <a:lnTo>
                  <a:pt x="7315" y="285749"/>
                </a:lnTo>
                <a:lnTo>
                  <a:pt x="927" y="295909"/>
                </a:lnTo>
                <a:lnTo>
                  <a:pt x="0" y="302259"/>
                </a:lnTo>
                <a:lnTo>
                  <a:pt x="11645" y="299719"/>
                </a:lnTo>
                <a:lnTo>
                  <a:pt x="14757" y="295909"/>
                </a:lnTo>
                <a:lnTo>
                  <a:pt x="24168" y="287019"/>
                </a:lnTo>
                <a:lnTo>
                  <a:pt x="28321" y="283209"/>
                </a:lnTo>
                <a:lnTo>
                  <a:pt x="32550" y="279399"/>
                </a:lnTo>
                <a:lnTo>
                  <a:pt x="64998" y="279399"/>
                </a:lnTo>
                <a:lnTo>
                  <a:pt x="65620" y="278129"/>
                </a:lnTo>
                <a:lnTo>
                  <a:pt x="118064" y="278129"/>
                </a:lnTo>
                <a:lnTo>
                  <a:pt x="119138" y="276859"/>
                </a:lnTo>
                <a:lnTo>
                  <a:pt x="119583" y="276859"/>
                </a:lnTo>
                <a:lnTo>
                  <a:pt x="119976" y="275589"/>
                </a:lnTo>
                <a:lnTo>
                  <a:pt x="208052" y="275589"/>
                </a:lnTo>
                <a:lnTo>
                  <a:pt x="208876" y="274319"/>
                </a:lnTo>
                <a:close/>
              </a:path>
              <a:path w="802005" h="322580">
                <a:moveTo>
                  <a:pt x="64452" y="279399"/>
                </a:moveTo>
                <a:lnTo>
                  <a:pt x="32550" y="279399"/>
                </a:lnTo>
                <a:lnTo>
                  <a:pt x="28854" y="283209"/>
                </a:lnTo>
                <a:lnTo>
                  <a:pt x="25260" y="288289"/>
                </a:lnTo>
                <a:lnTo>
                  <a:pt x="21069" y="295909"/>
                </a:lnTo>
                <a:lnTo>
                  <a:pt x="20878" y="300989"/>
                </a:lnTo>
                <a:lnTo>
                  <a:pt x="24155" y="300989"/>
                </a:lnTo>
                <a:lnTo>
                  <a:pt x="34473" y="298449"/>
                </a:lnTo>
                <a:lnTo>
                  <a:pt x="44875" y="292099"/>
                </a:lnTo>
                <a:lnTo>
                  <a:pt x="54991" y="285749"/>
                </a:lnTo>
                <a:lnTo>
                  <a:pt x="64452" y="279399"/>
                </a:lnTo>
                <a:close/>
              </a:path>
              <a:path w="802005" h="322580">
                <a:moveTo>
                  <a:pt x="682371" y="285749"/>
                </a:moveTo>
                <a:lnTo>
                  <a:pt x="651344" y="285749"/>
                </a:lnTo>
                <a:lnTo>
                  <a:pt x="651789" y="288289"/>
                </a:lnTo>
                <a:lnTo>
                  <a:pt x="652106" y="290829"/>
                </a:lnTo>
                <a:lnTo>
                  <a:pt x="650875" y="297179"/>
                </a:lnTo>
                <a:lnTo>
                  <a:pt x="655447" y="299719"/>
                </a:lnTo>
                <a:lnTo>
                  <a:pt x="659511" y="297179"/>
                </a:lnTo>
                <a:lnTo>
                  <a:pt x="660260" y="297179"/>
                </a:lnTo>
                <a:lnTo>
                  <a:pt x="660946" y="295909"/>
                </a:lnTo>
                <a:lnTo>
                  <a:pt x="679308" y="295909"/>
                </a:lnTo>
                <a:lnTo>
                  <a:pt x="682371" y="285749"/>
                </a:lnTo>
                <a:close/>
              </a:path>
              <a:path w="802005" h="322580">
                <a:moveTo>
                  <a:pt x="798612" y="293369"/>
                </a:moveTo>
                <a:lnTo>
                  <a:pt x="764298" y="293369"/>
                </a:lnTo>
                <a:lnTo>
                  <a:pt x="767143" y="294639"/>
                </a:lnTo>
                <a:lnTo>
                  <a:pt x="770051" y="294639"/>
                </a:lnTo>
                <a:lnTo>
                  <a:pt x="777142" y="297179"/>
                </a:lnTo>
                <a:lnTo>
                  <a:pt x="787036" y="297179"/>
                </a:lnTo>
                <a:lnTo>
                  <a:pt x="796185" y="295909"/>
                </a:lnTo>
                <a:lnTo>
                  <a:pt x="798612" y="293369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617295" y="2064059"/>
            <a:ext cx="802005" cy="322580"/>
          </a:xfrm>
          <a:custGeom>
            <a:avLst/>
            <a:gdLst/>
            <a:ahLst/>
            <a:cxnLst/>
            <a:rect l="l" t="t" r="r" b="b"/>
            <a:pathLst>
              <a:path w="802005" h="322580">
                <a:moveTo>
                  <a:pt x="421766" y="290830"/>
                </a:moveTo>
                <a:lnTo>
                  <a:pt x="392214" y="290830"/>
                </a:lnTo>
                <a:lnTo>
                  <a:pt x="390919" y="297180"/>
                </a:lnTo>
                <a:lnTo>
                  <a:pt x="389420" y="303530"/>
                </a:lnTo>
                <a:lnTo>
                  <a:pt x="387892" y="309880"/>
                </a:lnTo>
                <a:lnTo>
                  <a:pt x="386511" y="316230"/>
                </a:lnTo>
                <a:lnTo>
                  <a:pt x="385940" y="320039"/>
                </a:lnTo>
                <a:lnTo>
                  <a:pt x="387832" y="322580"/>
                </a:lnTo>
                <a:lnTo>
                  <a:pt x="395922" y="322580"/>
                </a:lnTo>
                <a:lnTo>
                  <a:pt x="400621" y="320039"/>
                </a:lnTo>
                <a:lnTo>
                  <a:pt x="403631" y="313689"/>
                </a:lnTo>
                <a:lnTo>
                  <a:pt x="405032" y="313689"/>
                </a:lnTo>
                <a:lnTo>
                  <a:pt x="409486" y="308609"/>
                </a:lnTo>
                <a:lnTo>
                  <a:pt x="413016" y="303530"/>
                </a:lnTo>
                <a:lnTo>
                  <a:pt x="415963" y="299720"/>
                </a:lnTo>
                <a:lnTo>
                  <a:pt x="420839" y="292100"/>
                </a:lnTo>
                <a:lnTo>
                  <a:pt x="421766" y="290830"/>
                </a:lnTo>
                <a:close/>
              </a:path>
              <a:path w="802005" h="322580">
                <a:moveTo>
                  <a:pt x="679314" y="295909"/>
                </a:moveTo>
                <a:lnTo>
                  <a:pt x="660958" y="295909"/>
                </a:lnTo>
                <a:lnTo>
                  <a:pt x="661013" y="297180"/>
                </a:lnTo>
                <a:lnTo>
                  <a:pt x="661136" y="302259"/>
                </a:lnTo>
                <a:lnTo>
                  <a:pt x="659371" y="307339"/>
                </a:lnTo>
                <a:lnTo>
                  <a:pt x="658558" y="313689"/>
                </a:lnTo>
                <a:lnTo>
                  <a:pt x="660285" y="317499"/>
                </a:lnTo>
                <a:lnTo>
                  <a:pt x="660755" y="322580"/>
                </a:lnTo>
                <a:lnTo>
                  <a:pt x="666559" y="320039"/>
                </a:lnTo>
                <a:lnTo>
                  <a:pt x="668883" y="317499"/>
                </a:lnTo>
                <a:lnTo>
                  <a:pt x="674237" y="309880"/>
                </a:lnTo>
                <a:lnTo>
                  <a:pt x="678167" y="299720"/>
                </a:lnTo>
                <a:lnTo>
                  <a:pt x="679314" y="295909"/>
                </a:lnTo>
                <a:close/>
              </a:path>
              <a:path w="802005" h="322580">
                <a:moveTo>
                  <a:pt x="788545" y="274320"/>
                </a:moveTo>
                <a:lnTo>
                  <a:pt x="540016" y="274320"/>
                </a:lnTo>
                <a:lnTo>
                  <a:pt x="540423" y="275589"/>
                </a:lnTo>
                <a:lnTo>
                  <a:pt x="540778" y="276859"/>
                </a:lnTo>
                <a:lnTo>
                  <a:pt x="543750" y="284480"/>
                </a:lnTo>
                <a:lnTo>
                  <a:pt x="545896" y="292100"/>
                </a:lnTo>
                <a:lnTo>
                  <a:pt x="548843" y="303530"/>
                </a:lnTo>
                <a:lnTo>
                  <a:pt x="547319" y="308609"/>
                </a:lnTo>
                <a:lnTo>
                  <a:pt x="549389" y="320039"/>
                </a:lnTo>
                <a:lnTo>
                  <a:pt x="575830" y="290830"/>
                </a:lnTo>
                <a:lnTo>
                  <a:pt x="597346" y="290830"/>
                </a:lnTo>
                <a:lnTo>
                  <a:pt x="598106" y="289559"/>
                </a:lnTo>
                <a:lnTo>
                  <a:pt x="620514" y="289559"/>
                </a:lnTo>
                <a:lnTo>
                  <a:pt x="621601" y="287020"/>
                </a:lnTo>
                <a:lnTo>
                  <a:pt x="651117" y="287020"/>
                </a:lnTo>
                <a:lnTo>
                  <a:pt x="651344" y="285750"/>
                </a:lnTo>
                <a:lnTo>
                  <a:pt x="682373" y="285750"/>
                </a:lnTo>
                <a:lnTo>
                  <a:pt x="685418" y="275589"/>
                </a:lnTo>
                <a:lnTo>
                  <a:pt x="789755" y="275589"/>
                </a:lnTo>
                <a:lnTo>
                  <a:pt x="788545" y="274320"/>
                </a:lnTo>
                <a:close/>
              </a:path>
              <a:path w="802005" h="322580">
                <a:moveTo>
                  <a:pt x="513199" y="278130"/>
                </a:moveTo>
                <a:lnTo>
                  <a:pt x="459600" y="278130"/>
                </a:lnTo>
                <a:lnTo>
                  <a:pt x="459616" y="285750"/>
                </a:lnTo>
                <a:lnTo>
                  <a:pt x="459741" y="297180"/>
                </a:lnTo>
                <a:lnTo>
                  <a:pt x="461066" y="307339"/>
                </a:lnTo>
                <a:lnTo>
                  <a:pt x="464692" y="314959"/>
                </a:lnTo>
                <a:lnTo>
                  <a:pt x="467639" y="320039"/>
                </a:lnTo>
                <a:lnTo>
                  <a:pt x="473417" y="313689"/>
                </a:lnTo>
                <a:lnTo>
                  <a:pt x="481050" y="285750"/>
                </a:lnTo>
                <a:lnTo>
                  <a:pt x="509593" y="285750"/>
                </a:lnTo>
                <a:lnTo>
                  <a:pt x="511004" y="283209"/>
                </a:lnTo>
                <a:lnTo>
                  <a:pt x="513199" y="278130"/>
                </a:lnTo>
                <a:close/>
              </a:path>
              <a:path w="802005" h="322580">
                <a:moveTo>
                  <a:pt x="455713" y="283209"/>
                </a:moveTo>
                <a:lnTo>
                  <a:pt x="426465" y="283209"/>
                </a:lnTo>
                <a:lnTo>
                  <a:pt x="425453" y="297180"/>
                </a:lnTo>
                <a:lnTo>
                  <a:pt x="424622" y="303530"/>
                </a:lnTo>
                <a:lnTo>
                  <a:pt x="423430" y="309880"/>
                </a:lnTo>
                <a:lnTo>
                  <a:pt x="422211" y="316230"/>
                </a:lnTo>
                <a:lnTo>
                  <a:pt x="426377" y="318770"/>
                </a:lnTo>
                <a:lnTo>
                  <a:pt x="430542" y="316230"/>
                </a:lnTo>
                <a:lnTo>
                  <a:pt x="438396" y="307339"/>
                </a:lnTo>
                <a:lnTo>
                  <a:pt x="445519" y="298450"/>
                </a:lnTo>
                <a:lnTo>
                  <a:pt x="452170" y="288289"/>
                </a:lnTo>
                <a:lnTo>
                  <a:pt x="455713" y="283209"/>
                </a:lnTo>
                <a:close/>
              </a:path>
              <a:path w="802005" h="322580">
                <a:moveTo>
                  <a:pt x="405032" y="313689"/>
                </a:moveTo>
                <a:lnTo>
                  <a:pt x="403631" y="313689"/>
                </a:lnTo>
                <a:lnTo>
                  <a:pt x="402805" y="316230"/>
                </a:lnTo>
                <a:lnTo>
                  <a:pt x="405032" y="313689"/>
                </a:lnTo>
                <a:close/>
              </a:path>
              <a:path w="802005" h="322580">
                <a:moveTo>
                  <a:pt x="597346" y="290830"/>
                </a:moveTo>
                <a:lnTo>
                  <a:pt x="575830" y="290830"/>
                </a:lnTo>
                <a:lnTo>
                  <a:pt x="575398" y="295909"/>
                </a:lnTo>
                <a:lnTo>
                  <a:pt x="574700" y="300989"/>
                </a:lnTo>
                <a:lnTo>
                  <a:pt x="572007" y="311149"/>
                </a:lnTo>
                <a:lnTo>
                  <a:pt x="575487" y="316230"/>
                </a:lnTo>
                <a:lnTo>
                  <a:pt x="580326" y="313689"/>
                </a:lnTo>
                <a:lnTo>
                  <a:pt x="585578" y="308609"/>
                </a:lnTo>
                <a:lnTo>
                  <a:pt x="590183" y="303530"/>
                </a:lnTo>
                <a:lnTo>
                  <a:pt x="594305" y="295909"/>
                </a:lnTo>
                <a:lnTo>
                  <a:pt x="597346" y="290830"/>
                </a:lnTo>
                <a:close/>
              </a:path>
              <a:path w="802005" h="322580">
                <a:moveTo>
                  <a:pt x="620514" y="289559"/>
                </a:moveTo>
                <a:lnTo>
                  <a:pt x="598106" y="289559"/>
                </a:lnTo>
                <a:lnTo>
                  <a:pt x="597255" y="294639"/>
                </a:lnTo>
                <a:lnTo>
                  <a:pt x="596252" y="300989"/>
                </a:lnTo>
                <a:lnTo>
                  <a:pt x="594029" y="313689"/>
                </a:lnTo>
                <a:lnTo>
                  <a:pt x="600011" y="316230"/>
                </a:lnTo>
                <a:lnTo>
                  <a:pt x="610420" y="308609"/>
                </a:lnTo>
                <a:lnTo>
                  <a:pt x="614500" y="302259"/>
                </a:lnTo>
                <a:lnTo>
                  <a:pt x="617797" y="295909"/>
                </a:lnTo>
                <a:lnTo>
                  <a:pt x="620514" y="289559"/>
                </a:lnTo>
                <a:close/>
              </a:path>
              <a:path w="802005" h="322580">
                <a:moveTo>
                  <a:pt x="801401" y="288289"/>
                </a:moveTo>
                <a:lnTo>
                  <a:pt x="735596" y="288289"/>
                </a:lnTo>
                <a:lnTo>
                  <a:pt x="740600" y="294639"/>
                </a:lnTo>
                <a:lnTo>
                  <a:pt x="745844" y="302259"/>
                </a:lnTo>
                <a:lnTo>
                  <a:pt x="751532" y="308609"/>
                </a:lnTo>
                <a:lnTo>
                  <a:pt x="757872" y="313689"/>
                </a:lnTo>
                <a:lnTo>
                  <a:pt x="761136" y="316230"/>
                </a:lnTo>
                <a:lnTo>
                  <a:pt x="765594" y="311149"/>
                </a:lnTo>
                <a:lnTo>
                  <a:pt x="766178" y="302259"/>
                </a:lnTo>
                <a:lnTo>
                  <a:pt x="764133" y="297180"/>
                </a:lnTo>
                <a:lnTo>
                  <a:pt x="761504" y="293370"/>
                </a:lnTo>
                <a:lnTo>
                  <a:pt x="798613" y="293370"/>
                </a:lnTo>
                <a:lnTo>
                  <a:pt x="801039" y="290830"/>
                </a:lnTo>
                <a:lnTo>
                  <a:pt x="801401" y="288289"/>
                </a:lnTo>
                <a:close/>
              </a:path>
              <a:path w="802005" h="322580">
                <a:moveTo>
                  <a:pt x="509593" y="285750"/>
                </a:moveTo>
                <a:lnTo>
                  <a:pt x="481050" y="285750"/>
                </a:lnTo>
                <a:lnTo>
                  <a:pt x="481545" y="299720"/>
                </a:lnTo>
                <a:lnTo>
                  <a:pt x="483222" y="314959"/>
                </a:lnTo>
                <a:lnTo>
                  <a:pt x="493369" y="311149"/>
                </a:lnTo>
                <a:lnTo>
                  <a:pt x="497077" y="307339"/>
                </a:lnTo>
                <a:lnTo>
                  <a:pt x="502132" y="299720"/>
                </a:lnTo>
                <a:lnTo>
                  <a:pt x="506771" y="290830"/>
                </a:lnTo>
                <a:lnTo>
                  <a:pt x="509593" y="285750"/>
                </a:lnTo>
                <a:close/>
              </a:path>
              <a:path w="802005" h="322580">
                <a:moveTo>
                  <a:pt x="651117" y="287020"/>
                </a:moveTo>
                <a:lnTo>
                  <a:pt x="621601" y="287020"/>
                </a:lnTo>
                <a:lnTo>
                  <a:pt x="622642" y="289559"/>
                </a:lnTo>
                <a:lnTo>
                  <a:pt x="623773" y="293370"/>
                </a:lnTo>
                <a:lnTo>
                  <a:pt x="628141" y="302259"/>
                </a:lnTo>
                <a:lnTo>
                  <a:pt x="630821" y="311149"/>
                </a:lnTo>
                <a:lnTo>
                  <a:pt x="636473" y="314959"/>
                </a:lnTo>
                <a:lnTo>
                  <a:pt x="641713" y="314959"/>
                </a:lnTo>
                <a:lnTo>
                  <a:pt x="645885" y="308609"/>
                </a:lnTo>
                <a:lnTo>
                  <a:pt x="649069" y="298450"/>
                </a:lnTo>
                <a:lnTo>
                  <a:pt x="651117" y="287020"/>
                </a:lnTo>
                <a:close/>
              </a:path>
              <a:path w="802005" h="322580">
                <a:moveTo>
                  <a:pt x="337019" y="280670"/>
                </a:moveTo>
                <a:lnTo>
                  <a:pt x="243738" y="280670"/>
                </a:lnTo>
                <a:lnTo>
                  <a:pt x="243105" y="288289"/>
                </a:lnTo>
                <a:lnTo>
                  <a:pt x="242912" y="292100"/>
                </a:lnTo>
                <a:lnTo>
                  <a:pt x="242820" y="303530"/>
                </a:lnTo>
                <a:lnTo>
                  <a:pt x="243039" y="308609"/>
                </a:lnTo>
                <a:lnTo>
                  <a:pt x="243268" y="312420"/>
                </a:lnTo>
                <a:lnTo>
                  <a:pt x="246887" y="313689"/>
                </a:lnTo>
                <a:lnTo>
                  <a:pt x="252691" y="309880"/>
                </a:lnTo>
                <a:lnTo>
                  <a:pt x="254927" y="306070"/>
                </a:lnTo>
                <a:lnTo>
                  <a:pt x="261581" y="295909"/>
                </a:lnTo>
                <a:lnTo>
                  <a:pt x="272491" y="283209"/>
                </a:lnTo>
                <a:lnTo>
                  <a:pt x="334704" y="283209"/>
                </a:lnTo>
                <a:lnTo>
                  <a:pt x="337019" y="280670"/>
                </a:lnTo>
                <a:close/>
              </a:path>
              <a:path w="802005" h="322580">
                <a:moveTo>
                  <a:pt x="334704" y="283209"/>
                </a:moveTo>
                <a:lnTo>
                  <a:pt x="272491" y="283209"/>
                </a:lnTo>
                <a:lnTo>
                  <a:pt x="272483" y="292100"/>
                </a:lnTo>
                <a:lnTo>
                  <a:pt x="272745" y="299720"/>
                </a:lnTo>
                <a:lnTo>
                  <a:pt x="274370" y="312420"/>
                </a:lnTo>
                <a:lnTo>
                  <a:pt x="280034" y="313689"/>
                </a:lnTo>
                <a:lnTo>
                  <a:pt x="287439" y="306070"/>
                </a:lnTo>
                <a:lnTo>
                  <a:pt x="291630" y="299720"/>
                </a:lnTo>
                <a:lnTo>
                  <a:pt x="295668" y="294639"/>
                </a:lnTo>
                <a:lnTo>
                  <a:pt x="324176" y="294639"/>
                </a:lnTo>
                <a:lnTo>
                  <a:pt x="328917" y="289559"/>
                </a:lnTo>
                <a:lnTo>
                  <a:pt x="334704" y="283209"/>
                </a:lnTo>
                <a:close/>
              </a:path>
              <a:path w="802005" h="322580">
                <a:moveTo>
                  <a:pt x="114011" y="283209"/>
                </a:moveTo>
                <a:lnTo>
                  <a:pt x="91338" y="283209"/>
                </a:lnTo>
                <a:lnTo>
                  <a:pt x="88353" y="289559"/>
                </a:lnTo>
                <a:lnTo>
                  <a:pt x="85445" y="295909"/>
                </a:lnTo>
                <a:lnTo>
                  <a:pt x="80911" y="307339"/>
                </a:lnTo>
                <a:lnTo>
                  <a:pt x="86398" y="311149"/>
                </a:lnTo>
                <a:lnTo>
                  <a:pt x="89750" y="307339"/>
                </a:lnTo>
                <a:lnTo>
                  <a:pt x="104355" y="292100"/>
                </a:lnTo>
                <a:lnTo>
                  <a:pt x="111632" y="285750"/>
                </a:lnTo>
                <a:lnTo>
                  <a:pt x="114011" y="283209"/>
                </a:lnTo>
                <a:close/>
              </a:path>
              <a:path w="802005" h="322580">
                <a:moveTo>
                  <a:pt x="150687" y="276859"/>
                </a:moveTo>
                <a:lnTo>
                  <a:pt x="119989" y="276859"/>
                </a:lnTo>
                <a:lnTo>
                  <a:pt x="120183" y="283209"/>
                </a:lnTo>
                <a:lnTo>
                  <a:pt x="120691" y="289559"/>
                </a:lnTo>
                <a:lnTo>
                  <a:pt x="121489" y="297180"/>
                </a:lnTo>
                <a:lnTo>
                  <a:pt x="122554" y="303530"/>
                </a:lnTo>
                <a:lnTo>
                  <a:pt x="123736" y="311149"/>
                </a:lnTo>
                <a:lnTo>
                  <a:pt x="131190" y="307339"/>
                </a:lnTo>
                <a:lnTo>
                  <a:pt x="135779" y="297180"/>
                </a:lnTo>
                <a:lnTo>
                  <a:pt x="138456" y="290830"/>
                </a:lnTo>
                <a:lnTo>
                  <a:pt x="141232" y="285750"/>
                </a:lnTo>
                <a:lnTo>
                  <a:pt x="144132" y="279400"/>
                </a:lnTo>
                <a:lnTo>
                  <a:pt x="205593" y="279400"/>
                </a:lnTo>
                <a:lnTo>
                  <a:pt x="206417" y="278130"/>
                </a:lnTo>
                <a:lnTo>
                  <a:pt x="150901" y="278130"/>
                </a:lnTo>
                <a:lnTo>
                  <a:pt x="150687" y="276859"/>
                </a:lnTo>
                <a:close/>
              </a:path>
              <a:path w="802005" h="322580">
                <a:moveTo>
                  <a:pt x="367810" y="279400"/>
                </a:moveTo>
                <a:lnTo>
                  <a:pt x="338124" y="279400"/>
                </a:lnTo>
                <a:lnTo>
                  <a:pt x="338353" y="281939"/>
                </a:lnTo>
                <a:lnTo>
                  <a:pt x="351294" y="311149"/>
                </a:lnTo>
                <a:lnTo>
                  <a:pt x="355993" y="307339"/>
                </a:lnTo>
                <a:lnTo>
                  <a:pt x="367810" y="279400"/>
                </a:lnTo>
                <a:close/>
              </a:path>
              <a:path w="802005" h="322580">
                <a:moveTo>
                  <a:pt x="789755" y="275589"/>
                </a:moveTo>
                <a:lnTo>
                  <a:pt x="685418" y="275589"/>
                </a:lnTo>
                <a:lnTo>
                  <a:pt x="689666" y="283209"/>
                </a:lnTo>
                <a:lnTo>
                  <a:pt x="693950" y="290830"/>
                </a:lnTo>
                <a:lnTo>
                  <a:pt x="698181" y="298450"/>
                </a:lnTo>
                <a:lnTo>
                  <a:pt x="702271" y="306070"/>
                </a:lnTo>
                <a:lnTo>
                  <a:pt x="704786" y="311149"/>
                </a:lnTo>
                <a:lnTo>
                  <a:pt x="710183" y="308609"/>
                </a:lnTo>
                <a:lnTo>
                  <a:pt x="715822" y="302259"/>
                </a:lnTo>
                <a:lnTo>
                  <a:pt x="717334" y="297180"/>
                </a:lnTo>
                <a:lnTo>
                  <a:pt x="718286" y="292100"/>
                </a:lnTo>
                <a:lnTo>
                  <a:pt x="734567" y="292100"/>
                </a:lnTo>
                <a:lnTo>
                  <a:pt x="735596" y="288289"/>
                </a:lnTo>
                <a:lnTo>
                  <a:pt x="801401" y="288289"/>
                </a:lnTo>
                <a:lnTo>
                  <a:pt x="801763" y="285750"/>
                </a:lnTo>
                <a:lnTo>
                  <a:pt x="800188" y="284480"/>
                </a:lnTo>
                <a:lnTo>
                  <a:pt x="789755" y="275589"/>
                </a:lnTo>
                <a:close/>
              </a:path>
              <a:path w="802005" h="322580">
                <a:moveTo>
                  <a:pt x="204770" y="280670"/>
                </a:moveTo>
                <a:lnTo>
                  <a:pt x="174624" y="280670"/>
                </a:lnTo>
                <a:lnTo>
                  <a:pt x="174561" y="289559"/>
                </a:lnTo>
                <a:lnTo>
                  <a:pt x="175526" y="298450"/>
                </a:lnTo>
                <a:lnTo>
                  <a:pt x="180365" y="309880"/>
                </a:lnTo>
                <a:lnTo>
                  <a:pt x="186283" y="307339"/>
                </a:lnTo>
                <a:lnTo>
                  <a:pt x="188772" y="303530"/>
                </a:lnTo>
                <a:lnTo>
                  <a:pt x="194059" y="297180"/>
                </a:lnTo>
                <a:lnTo>
                  <a:pt x="199059" y="289559"/>
                </a:lnTo>
                <a:lnTo>
                  <a:pt x="204770" y="280670"/>
                </a:lnTo>
                <a:close/>
              </a:path>
              <a:path w="802005" h="322580">
                <a:moveTo>
                  <a:pt x="734567" y="292100"/>
                </a:moveTo>
                <a:lnTo>
                  <a:pt x="718286" y="292100"/>
                </a:lnTo>
                <a:lnTo>
                  <a:pt x="719289" y="295909"/>
                </a:lnTo>
                <a:lnTo>
                  <a:pt x="720191" y="298450"/>
                </a:lnTo>
                <a:lnTo>
                  <a:pt x="722020" y="309880"/>
                </a:lnTo>
                <a:lnTo>
                  <a:pt x="729259" y="306070"/>
                </a:lnTo>
                <a:lnTo>
                  <a:pt x="732599" y="298450"/>
                </a:lnTo>
                <a:lnTo>
                  <a:pt x="734225" y="293370"/>
                </a:lnTo>
                <a:lnTo>
                  <a:pt x="734567" y="292100"/>
                </a:lnTo>
                <a:close/>
              </a:path>
              <a:path w="802005" h="322580">
                <a:moveTo>
                  <a:pt x="514845" y="274320"/>
                </a:moveTo>
                <a:lnTo>
                  <a:pt x="210565" y="274320"/>
                </a:lnTo>
                <a:lnTo>
                  <a:pt x="207911" y="281939"/>
                </a:lnTo>
                <a:lnTo>
                  <a:pt x="205485" y="289559"/>
                </a:lnTo>
                <a:lnTo>
                  <a:pt x="201929" y="304800"/>
                </a:lnTo>
                <a:lnTo>
                  <a:pt x="205790" y="308609"/>
                </a:lnTo>
                <a:lnTo>
                  <a:pt x="220456" y="302259"/>
                </a:lnTo>
                <a:lnTo>
                  <a:pt x="228603" y="295909"/>
                </a:lnTo>
                <a:lnTo>
                  <a:pt x="236306" y="288289"/>
                </a:lnTo>
                <a:lnTo>
                  <a:pt x="243738" y="280670"/>
                </a:lnTo>
                <a:lnTo>
                  <a:pt x="337019" y="280670"/>
                </a:lnTo>
                <a:lnTo>
                  <a:pt x="338124" y="279400"/>
                </a:lnTo>
                <a:lnTo>
                  <a:pt x="367810" y="279400"/>
                </a:lnTo>
                <a:lnTo>
                  <a:pt x="368109" y="278130"/>
                </a:lnTo>
                <a:lnTo>
                  <a:pt x="513199" y="278130"/>
                </a:lnTo>
                <a:lnTo>
                  <a:pt x="514845" y="274320"/>
                </a:lnTo>
                <a:close/>
              </a:path>
              <a:path w="802005" h="322580">
                <a:moveTo>
                  <a:pt x="324176" y="294639"/>
                </a:moveTo>
                <a:lnTo>
                  <a:pt x="295668" y="294639"/>
                </a:lnTo>
                <a:lnTo>
                  <a:pt x="295135" y="297180"/>
                </a:lnTo>
                <a:lnTo>
                  <a:pt x="294678" y="298450"/>
                </a:lnTo>
                <a:lnTo>
                  <a:pt x="293992" y="304800"/>
                </a:lnTo>
                <a:lnTo>
                  <a:pt x="295859" y="307339"/>
                </a:lnTo>
                <a:lnTo>
                  <a:pt x="298957" y="308609"/>
                </a:lnTo>
                <a:lnTo>
                  <a:pt x="309103" y="306070"/>
                </a:lnTo>
                <a:lnTo>
                  <a:pt x="319435" y="299720"/>
                </a:lnTo>
                <a:lnTo>
                  <a:pt x="324176" y="294639"/>
                </a:lnTo>
                <a:close/>
              </a:path>
              <a:path w="802005" h="322580">
                <a:moveTo>
                  <a:pt x="118770" y="278130"/>
                </a:moveTo>
                <a:lnTo>
                  <a:pt x="66179" y="278130"/>
                </a:lnTo>
                <a:lnTo>
                  <a:pt x="63436" y="284480"/>
                </a:lnTo>
                <a:lnTo>
                  <a:pt x="60578" y="290830"/>
                </a:lnTo>
                <a:lnTo>
                  <a:pt x="54305" y="300989"/>
                </a:lnTo>
                <a:lnTo>
                  <a:pt x="57657" y="306070"/>
                </a:lnTo>
                <a:lnTo>
                  <a:pt x="62344" y="304800"/>
                </a:lnTo>
                <a:lnTo>
                  <a:pt x="70191" y="299720"/>
                </a:lnTo>
                <a:lnTo>
                  <a:pt x="77503" y="294639"/>
                </a:lnTo>
                <a:lnTo>
                  <a:pt x="84484" y="289559"/>
                </a:lnTo>
                <a:lnTo>
                  <a:pt x="91338" y="283209"/>
                </a:lnTo>
                <a:lnTo>
                  <a:pt x="114011" y="283209"/>
                </a:lnTo>
                <a:lnTo>
                  <a:pt x="118770" y="278130"/>
                </a:lnTo>
                <a:close/>
              </a:path>
              <a:path w="802005" h="322580">
                <a:moveTo>
                  <a:pt x="205593" y="279400"/>
                </a:moveTo>
                <a:lnTo>
                  <a:pt x="144132" y="279400"/>
                </a:lnTo>
                <a:lnTo>
                  <a:pt x="142735" y="285750"/>
                </a:lnTo>
                <a:lnTo>
                  <a:pt x="141236" y="292100"/>
                </a:lnTo>
                <a:lnTo>
                  <a:pt x="138874" y="302259"/>
                </a:lnTo>
                <a:lnTo>
                  <a:pt x="140500" y="306070"/>
                </a:lnTo>
                <a:lnTo>
                  <a:pt x="145046" y="306070"/>
                </a:lnTo>
                <a:lnTo>
                  <a:pt x="151868" y="303530"/>
                </a:lnTo>
                <a:lnTo>
                  <a:pt x="158511" y="297180"/>
                </a:lnTo>
                <a:lnTo>
                  <a:pt x="164645" y="290830"/>
                </a:lnTo>
                <a:lnTo>
                  <a:pt x="169938" y="285750"/>
                </a:lnTo>
                <a:lnTo>
                  <a:pt x="171488" y="283209"/>
                </a:lnTo>
                <a:lnTo>
                  <a:pt x="174624" y="280670"/>
                </a:lnTo>
                <a:lnTo>
                  <a:pt x="204770" y="280670"/>
                </a:lnTo>
                <a:lnTo>
                  <a:pt x="205593" y="279400"/>
                </a:lnTo>
                <a:close/>
              </a:path>
              <a:path w="802005" h="322580">
                <a:moveTo>
                  <a:pt x="540016" y="274320"/>
                </a:moveTo>
                <a:lnTo>
                  <a:pt x="516978" y="274320"/>
                </a:lnTo>
                <a:lnTo>
                  <a:pt x="518015" y="280670"/>
                </a:lnTo>
                <a:lnTo>
                  <a:pt x="519193" y="287020"/>
                </a:lnTo>
                <a:lnTo>
                  <a:pt x="522477" y="306070"/>
                </a:lnTo>
                <a:lnTo>
                  <a:pt x="526745" y="306070"/>
                </a:lnTo>
                <a:lnTo>
                  <a:pt x="534492" y="298450"/>
                </a:lnTo>
                <a:lnTo>
                  <a:pt x="536397" y="293370"/>
                </a:lnTo>
                <a:lnTo>
                  <a:pt x="538226" y="281939"/>
                </a:lnTo>
                <a:lnTo>
                  <a:pt x="539064" y="278130"/>
                </a:lnTo>
                <a:lnTo>
                  <a:pt x="540016" y="274320"/>
                </a:lnTo>
                <a:close/>
              </a:path>
              <a:path w="802005" h="322580">
                <a:moveTo>
                  <a:pt x="459257" y="278130"/>
                </a:moveTo>
                <a:lnTo>
                  <a:pt x="368109" y="278130"/>
                </a:lnTo>
                <a:lnTo>
                  <a:pt x="370166" y="285750"/>
                </a:lnTo>
                <a:lnTo>
                  <a:pt x="372808" y="293370"/>
                </a:lnTo>
                <a:lnTo>
                  <a:pt x="380593" y="303530"/>
                </a:lnTo>
                <a:lnTo>
                  <a:pt x="386562" y="299720"/>
                </a:lnTo>
                <a:lnTo>
                  <a:pt x="390359" y="294639"/>
                </a:lnTo>
                <a:lnTo>
                  <a:pt x="391363" y="293370"/>
                </a:lnTo>
                <a:lnTo>
                  <a:pt x="392214" y="290830"/>
                </a:lnTo>
                <a:lnTo>
                  <a:pt x="421766" y="290830"/>
                </a:lnTo>
                <a:lnTo>
                  <a:pt x="423621" y="288289"/>
                </a:lnTo>
                <a:lnTo>
                  <a:pt x="426465" y="283209"/>
                </a:lnTo>
                <a:lnTo>
                  <a:pt x="455713" y="283209"/>
                </a:lnTo>
                <a:lnTo>
                  <a:pt x="459257" y="278130"/>
                </a:lnTo>
                <a:close/>
              </a:path>
              <a:path w="802005" h="322580">
                <a:moveTo>
                  <a:pt x="397624" y="0"/>
                </a:moveTo>
                <a:lnTo>
                  <a:pt x="345904" y="16509"/>
                </a:lnTo>
                <a:lnTo>
                  <a:pt x="297460" y="36829"/>
                </a:lnTo>
                <a:lnTo>
                  <a:pt x="252184" y="58419"/>
                </a:lnTo>
                <a:lnTo>
                  <a:pt x="209969" y="83819"/>
                </a:lnTo>
                <a:lnTo>
                  <a:pt x="170710" y="111759"/>
                </a:lnTo>
                <a:lnTo>
                  <a:pt x="134298" y="140969"/>
                </a:lnTo>
                <a:lnTo>
                  <a:pt x="100626" y="171449"/>
                </a:lnTo>
                <a:lnTo>
                  <a:pt x="69588" y="204469"/>
                </a:lnTo>
                <a:lnTo>
                  <a:pt x="41077" y="238759"/>
                </a:lnTo>
                <a:lnTo>
                  <a:pt x="14985" y="274320"/>
                </a:lnTo>
                <a:lnTo>
                  <a:pt x="16040" y="274320"/>
                </a:lnTo>
                <a:lnTo>
                  <a:pt x="11607" y="279400"/>
                </a:lnTo>
                <a:lnTo>
                  <a:pt x="7315" y="285750"/>
                </a:lnTo>
                <a:lnTo>
                  <a:pt x="927" y="295909"/>
                </a:lnTo>
                <a:lnTo>
                  <a:pt x="0" y="302259"/>
                </a:lnTo>
                <a:lnTo>
                  <a:pt x="4940" y="300989"/>
                </a:lnTo>
                <a:lnTo>
                  <a:pt x="11658" y="299720"/>
                </a:lnTo>
                <a:lnTo>
                  <a:pt x="14757" y="295909"/>
                </a:lnTo>
                <a:lnTo>
                  <a:pt x="24180" y="287020"/>
                </a:lnTo>
                <a:lnTo>
                  <a:pt x="28333" y="283209"/>
                </a:lnTo>
                <a:lnTo>
                  <a:pt x="32562" y="279400"/>
                </a:lnTo>
                <a:lnTo>
                  <a:pt x="64998" y="279400"/>
                </a:lnTo>
                <a:lnTo>
                  <a:pt x="65620" y="278130"/>
                </a:lnTo>
                <a:lnTo>
                  <a:pt x="118770" y="278130"/>
                </a:lnTo>
                <a:lnTo>
                  <a:pt x="119151" y="276859"/>
                </a:lnTo>
                <a:lnTo>
                  <a:pt x="150687" y="276859"/>
                </a:lnTo>
                <a:lnTo>
                  <a:pt x="149618" y="270509"/>
                </a:lnTo>
                <a:lnTo>
                  <a:pt x="150977" y="269239"/>
                </a:lnTo>
                <a:lnTo>
                  <a:pt x="45872" y="269239"/>
                </a:lnTo>
                <a:lnTo>
                  <a:pt x="51404" y="257809"/>
                </a:lnTo>
                <a:lnTo>
                  <a:pt x="38404" y="257809"/>
                </a:lnTo>
                <a:lnTo>
                  <a:pt x="38468" y="256539"/>
                </a:lnTo>
                <a:lnTo>
                  <a:pt x="41101" y="250189"/>
                </a:lnTo>
                <a:lnTo>
                  <a:pt x="45026" y="243839"/>
                </a:lnTo>
                <a:lnTo>
                  <a:pt x="49739" y="237489"/>
                </a:lnTo>
                <a:lnTo>
                  <a:pt x="54736" y="232409"/>
                </a:lnTo>
                <a:lnTo>
                  <a:pt x="73230" y="213359"/>
                </a:lnTo>
                <a:lnTo>
                  <a:pt x="89607" y="196849"/>
                </a:lnTo>
                <a:lnTo>
                  <a:pt x="100064" y="186690"/>
                </a:lnTo>
                <a:lnTo>
                  <a:pt x="110715" y="176529"/>
                </a:lnTo>
                <a:lnTo>
                  <a:pt x="121577" y="166369"/>
                </a:lnTo>
                <a:lnTo>
                  <a:pt x="130360" y="157479"/>
                </a:lnTo>
                <a:lnTo>
                  <a:pt x="189063" y="111759"/>
                </a:lnTo>
                <a:lnTo>
                  <a:pt x="236851" y="81279"/>
                </a:lnTo>
                <a:lnTo>
                  <a:pt x="287578" y="54609"/>
                </a:lnTo>
                <a:lnTo>
                  <a:pt x="324478" y="38100"/>
                </a:lnTo>
                <a:lnTo>
                  <a:pt x="343075" y="29209"/>
                </a:lnTo>
                <a:lnTo>
                  <a:pt x="361721" y="21589"/>
                </a:lnTo>
                <a:lnTo>
                  <a:pt x="377189" y="13969"/>
                </a:lnTo>
                <a:lnTo>
                  <a:pt x="385305" y="11429"/>
                </a:lnTo>
                <a:lnTo>
                  <a:pt x="385533" y="11429"/>
                </a:lnTo>
                <a:lnTo>
                  <a:pt x="389343" y="10159"/>
                </a:lnTo>
                <a:lnTo>
                  <a:pt x="429578" y="10159"/>
                </a:lnTo>
                <a:lnTo>
                  <a:pt x="397624" y="0"/>
                </a:lnTo>
                <a:close/>
              </a:path>
              <a:path w="802005" h="322580">
                <a:moveTo>
                  <a:pt x="64452" y="279400"/>
                </a:moveTo>
                <a:lnTo>
                  <a:pt x="32562" y="279400"/>
                </a:lnTo>
                <a:lnTo>
                  <a:pt x="28867" y="283209"/>
                </a:lnTo>
                <a:lnTo>
                  <a:pt x="25260" y="288289"/>
                </a:lnTo>
                <a:lnTo>
                  <a:pt x="21069" y="295909"/>
                </a:lnTo>
                <a:lnTo>
                  <a:pt x="20891" y="300989"/>
                </a:lnTo>
                <a:lnTo>
                  <a:pt x="24168" y="300989"/>
                </a:lnTo>
                <a:lnTo>
                  <a:pt x="34486" y="298450"/>
                </a:lnTo>
                <a:lnTo>
                  <a:pt x="44886" y="292100"/>
                </a:lnTo>
                <a:lnTo>
                  <a:pt x="54998" y="285750"/>
                </a:lnTo>
                <a:lnTo>
                  <a:pt x="64452" y="279400"/>
                </a:lnTo>
                <a:close/>
              </a:path>
              <a:path w="802005" h="322580">
                <a:moveTo>
                  <a:pt x="682373" y="285750"/>
                </a:moveTo>
                <a:lnTo>
                  <a:pt x="651344" y="285750"/>
                </a:lnTo>
                <a:lnTo>
                  <a:pt x="651802" y="288289"/>
                </a:lnTo>
                <a:lnTo>
                  <a:pt x="652119" y="290830"/>
                </a:lnTo>
                <a:lnTo>
                  <a:pt x="650874" y="297180"/>
                </a:lnTo>
                <a:lnTo>
                  <a:pt x="655459" y="299720"/>
                </a:lnTo>
                <a:lnTo>
                  <a:pt x="659523" y="297180"/>
                </a:lnTo>
                <a:lnTo>
                  <a:pt x="660272" y="297180"/>
                </a:lnTo>
                <a:lnTo>
                  <a:pt x="660958" y="295909"/>
                </a:lnTo>
                <a:lnTo>
                  <a:pt x="679314" y="295909"/>
                </a:lnTo>
                <a:lnTo>
                  <a:pt x="682373" y="285750"/>
                </a:lnTo>
                <a:close/>
              </a:path>
              <a:path w="802005" h="322580">
                <a:moveTo>
                  <a:pt x="798613" y="293370"/>
                </a:moveTo>
                <a:lnTo>
                  <a:pt x="764311" y="293370"/>
                </a:lnTo>
                <a:lnTo>
                  <a:pt x="767156" y="294639"/>
                </a:lnTo>
                <a:lnTo>
                  <a:pt x="770064" y="294639"/>
                </a:lnTo>
                <a:lnTo>
                  <a:pt x="777152" y="297180"/>
                </a:lnTo>
                <a:lnTo>
                  <a:pt x="787042" y="297180"/>
                </a:lnTo>
                <a:lnTo>
                  <a:pt x="796187" y="295909"/>
                </a:lnTo>
                <a:lnTo>
                  <a:pt x="798613" y="293370"/>
                </a:lnTo>
                <a:close/>
              </a:path>
              <a:path w="802005" h="322580">
                <a:moveTo>
                  <a:pt x="194221" y="245109"/>
                </a:moveTo>
                <a:lnTo>
                  <a:pt x="189776" y="248919"/>
                </a:lnTo>
                <a:lnTo>
                  <a:pt x="174853" y="262889"/>
                </a:lnTo>
                <a:lnTo>
                  <a:pt x="168706" y="269239"/>
                </a:lnTo>
                <a:lnTo>
                  <a:pt x="159105" y="274320"/>
                </a:lnTo>
                <a:lnTo>
                  <a:pt x="150901" y="278130"/>
                </a:lnTo>
                <a:lnTo>
                  <a:pt x="206417" y="278130"/>
                </a:lnTo>
                <a:lnTo>
                  <a:pt x="208889" y="274320"/>
                </a:lnTo>
                <a:lnTo>
                  <a:pt x="788545" y="274320"/>
                </a:lnTo>
                <a:lnTo>
                  <a:pt x="782494" y="267970"/>
                </a:lnTo>
                <a:lnTo>
                  <a:pt x="776834" y="262889"/>
                </a:lnTo>
                <a:lnTo>
                  <a:pt x="195287" y="262889"/>
                </a:lnTo>
                <a:lnTo>
                  <a:pt x="187845" y="259079"/>
                </a:lnTo>
                <a:lnTo>
                  <a:pt x="190995" y="250189"/>
                </a:lnTo>
                <a:lnTo>
                  <a:pt x="194221" y="245109"/>
                </a:lnTo>
                <a:close/>
              </a:path>
              <a:path w="802005" h="322580">
                <a:moveTo>
                  <a:pt x="97993" y="247649"/>
                </a:moveTo>
                <a:lnTo>
                  <a:pt x="92303" y="251459"/>
                </a:lnTo>
                <a:lnTo>
                  <a:pt x="86563" y="253999"/>
                </a:lnTo>
                <a:lnTo>
                  <a:pt x="80733" y="257809"/>
                </a:lnTo>
                <a:lnTo>
                  <a:pt x="75200" y="260349"/>
                </a:lnTo>
                <a:lnTo>
                  <a:pt x="69588" y="264159"/>
                </a:lnTo>
                <a:lnTo>
                  <a:pt x="63830" y="266699"/>
                </a:lnTo>
                <a:lnTo>
                  <a:pt x="57861" y="269239"/>
                </a:lnTo>
                <a:lnTo>
                  <a:pt x="92049" y="269239"/>
                </a:lnTo>
                <a:lnTo>
                  <a:pt x="86486" y="264159"/>
                </a:lnTo>
                <a:lnTo>
                  <a:pt x="88607" y="259079"/>
                </a:lnTo>
                <a:lnTo>
                  <a:pt x="92621" y="252729"/>
                </a:lnTo>
                <a:lnTo>
                  <a:pt x="97993" y="247649"/>
                </a:lnTo>
                <a:close/>
              </a:path>
              <a:path w="802005" h="322580">
                <a:moveTo>
                  <a:pt x="159092" y="227329"/>
                </a:moveTo>
                <a:lnTo>
                  <a:pt x="135954" y="242569"/>
                </a:lnTo>
                <a:lnTo>
                  <a:pt x="128371" y="247649"/>
                </a:lnTo>
                <a:lnTo>
                  <a:pt x="121503" y="252729"/>
                </a:lnTo>
                <a:lnTo>
                  <a:pt x="114468" y="257809"/>
                </a:lnTo>
                <a:lnTo>
                  <a:pt x="107190" y="261619"/>
                </a:lnTo>
                <a:lnTo>
                  <a:pt x="92049" y="269239"/>
                </a:lnTo>
                <a:lnTo>
                  <a:pt x="150977" y="269239"/>
                </a:lnTo>
                <a:lnTo>
                  <a:pt x="153898" y="262889"/>
                </a:lnTo>
                <a:lnTo>
                  <a:pt x="154720" y="261619"/>
                </a:lnTo>
                <a:lnTo>
                  <a:pt x="141998" y="261619"/>
                </a:lnTo>
                <a:lnTo>
                  <a:pt x="138150" y="260349"/>
                </a:lnTo>
                <a:lnTo>
                  <a:pt x="135895" y="255269"/>
                </a:lnTo>
                <a:lnTo>
                  <a:pt x="140501" y="246379"/>
                </a:lnTo>
                <a:lnTo>
                  <a:pt x="149168" y="236219"/>
                </a:lnTo>
                <a:lnTo>
                  <a:pt x="159092" y="227329"/>
                </a:lnTo>
                <a:close/>
              </a:path>
              <a:path w="802005" h="322580">
                <a:moveTo>
                  <a:pt x="235826" y="229869"/>
                </a:moveTo>
                <a:lnTo>
                  <a:pt x="205295" y="255269"/>
                </a:lnTo>
                <a:lnTo>
                  <a:pt x="202488" y="257809"/>
                </a:lnTo>
                <a:lnTo>
                  <a:pt x="195287" y="262889"/>
                </a:lnTo>
                <a:lnTo>
                  <a:pt x="776834" y="262889"/>
                </a:lnTo>
                <a:lnTo>
                  <a:pt x="775419" y="261619"/>
                </a:lnTo>
                <a:lnTo>
                  <a:pt x="770825" y="256539"/>
                </a:lnTo>
                <a:lnTo>
                  <a:pt x="260807" y="256539"/>
                </a:lnTo>
                <a:lnTo>
                  <a:pt x="255405" y="253999"/>
                </a:lnTo>
                <a:lnTo>
                  <a:pt x="254528" y="248919"/>
                </a:lnTo>
                <a:lnTo>
                  <a:pt x="255887" y="245109"/>
                </a:lnTo>
                <a:lnTo>
                  <a:pt x="237705" y="245109"/>
                </a:lnTo>
                <a:lnTo>
                  <a:pt x="231063" y="242569"/>
                </a:lnTo>
                <a:lnTo>
                  <a:pt x="232295" y="237489"/>
                </a:lnTo>
                <a:lnTo>
                  <a:pt x="235826" y="229869"/>
                </a:lnTo>
                <a:close/>
              </a:path>
              <a:path w="802005" h="322580">
                <a:moveTo>
                  <a:pt x="162458" y="248919"/>
                </a:moveTo>
                <a:lnTo>
                  <a:pt x="158622" y="252729"/>
                </a:lnTo>
                <a:lnTo>
                  <a:pt x="154698" y="255269"/>
                </a:lnTo>
                <a:lnTo>
                  <a:pt x="147231" y="259079"/>
                </a:lnTo>
                <a:lnTo>
                  <a:pt x="141998" y="261619"/>
                </a:lnTo>
                <a:lnTo>
                  <a:pt x="154720" y="261619"/>
                </a:lnTo>
                <a:lnTo>
                  <a:pt x="159651" y="253999"/>
                </a:lnTo>
                <a:lnTo>
                  <a:pt x="161035" y="251459"/>
                </a:lnTo>
                <a:lnTo>
                  <a:pt x="162458" y="248919"/>
                </a:lnTo>
                <a:close/>
              </a:path>
              <a:path w="802005" h="322580">
                <a:moveTo>
                  <a:pt x="63525" y="246379"/>
                </a:moveTo>
                <a:lnTo>
                  <a:pt x="59842" y="248919"/>
                </a:lnTo>
                <a:lnTo>
                  <a:pt x="52196" y="253999"/>
                </a:lnTo>
                <a:lnTo>
                  <a:pt x="45783" y="257809"/>
                </a:lnTo>
                <a:lnTo>
                  <a:pt x="51404" y="257809"/>
                </a:lnTo>
                <a:lnTo>
                  <a:pt x="52019" y="256539"/>
                </a:lnTo>
                <a:lnTo>
                  <a:pt x="58585" y="252729"/>
                </a:lnTo>
                <a:lnTo>
                  <a:pt x="63525" y="246379"/>
                </a:lnTo>
                <a:close/>
              </a:path>
              <a:path w="802005" h="322580">
                <a:moveTo>
                  <a:pt x="323824" y="203199"/>
                </a:moveTo>
                <a:lnTo>
                  <a:pt x="318042" y="209549"/>
                </a:lnTo>
                <a:lnTo>
                  <a:pt x="312094" y="215899"/>
                </a:lnTo>
                <a:lnTo>
                  <a:pt x="306163" y="220979"/>
                </a:lnTo>
                <a:lnTo>
                  <a:pt x="300431" y="227329"/>
                </a:lnTo>
                <a:lnTo>
                  <a:pt x="295542" y="232409"/>
                </a:lnTo>
                <a:lnTo>
                  <a:pt x="290560" y="237489"/>
                </a:lnTo>
                <a:lnTo>
                  <a:pt x="285411" y="242569"/>
                </a:lnTo>
                <a:lnTo>
                  <a:pt x="280022" y="246379"/>
                </a:lnTo>
                <a:lnTo>
                  <a:pt x="274675" y="251459"/>
                </a:lnTo>
                <a:lnTo>
                  <a:pt x="267728" y="256539"/>
                </a:lnTo>
                <a:lnTo>
                  <a:pt x="770825" y="256539"/>
                </a:lnTo>
                <a:lnTo>
                  <a:pt x="768527" y="253999"/>
                </a:lnTo>
                <a:lnTo>
                  <a:pt x="764298" y="248919"/>
                </a:lnTo>
                <a:lnTo>
                  <a:pt x="760898" y="245109"/>
                </a:lnTo>
                <a:lnTo>
                  <a:pt x="503593" y="245109"/>
                </a:lnTo>
                <a:lnTo>
                  <a:pt x="498855" y="242569"/>
                </a:lnTo>
                <a:lnTo>
                  <a:pt x="496510" y="240029"/>
                </a:lnTo>
                <a:lnTo>
                  <a:pt x="353428" y="240029"/>
                </a:lnTo>
                <a:lnTo>
                  <a:pt x="347370" y="238759"/>
                </a:lnTo>
                <a:lnTo>
                  <a:pt x="346430" y="233679"/>
                </a:lnTo>
                <a:lnTo>
                  <a:pt x="346138" y="231139"/>
                </a:lnTo>
                <a:lnTo>
                  <a:pt x="346203" y="227329"/>
                </a:lnTo>
                <a:lnTo>
                  <a:pt x="316572" y="227329"/>
                </a:lnTo>
                <a:lnTo>
                  <a:pt x="319531" y="212090"/>
                </a:lnTo>
                <a:lnTo>
                  <a:pt x="321551" y="208279"/>
                </a:lnTo>
                <a:lnTo>
                  <a:pt x="323824" y="203199"/>
                </a:lnTo>
                <a:close/>
              </a:path>
              <a:path w="802005" h="322580">
                <a:moveTo>
                  <a:pt x="272808" y="217169"/>
                </a:moveTo>
                <a:lnTo>
                  <a:pt x="267715" y="222249"/>
                </a:lnTo>
                <a:lnTo>
                  <a:pt x="262458" y="227329"/>
                </a:lnTo>
                <a:lnTo>
                  <a:pt x="252704" y="236219"/>
                </a:lnTo>
                <a:lnTo>
                  <a:pt x="248221" y="238759"/>
                </a:lnTo>
                <a:lnTo>
                  <a:pt x="241071" y="243839"/>
                </a:lnTo>
                <a:lnTo>
                  <a:pt x="237705" y="245109"/>
                </a:lnTo>
                <a:lnTo>
                  <a:pt x="255887" y="245109"/>
                </a:lnTo>
                <a:lnTo>
                  <a:pt x="256340" y="243839"/>
                </a:lnTo>
                <a:lnTo>
                  <a:pt x="259003" y="237489"/>
                </a:lnTo>
                <a:lnTo>
                  <a:pt x="263067" y="231139"/>
                </a:lnTo>
                <a:lnTo>
                  <a:pt x="267842" y="223519"/>
                </a:lnTo>
                <a:lnTo>
                  <a:pt x="272808" y="217169"/>
                </a:lnTo>
                <a:close/>
              </a:path>
              <a:path w="802005" h="322580">
                <a:moveTo>
                  <a:pt x="508304" y="200659"/>
                </a:moveTo>
                <a:lnTo>
                  <a:pt x="511035" y="210819"/>
                </a:lnTo>
                <a:lnTo>
                  <a:pt x="512914" y="218440"/>
                </a:lnTo>
                <a:lnTo>
                  <a:pt x="513981" y="226059"/>
                </a:lnTo>
                <a:lnTo>
                  <a:pt x="514374" y="232409"/>
                </a:lnTo>
                <a:lnTo>
                  <a:pt x="513411" y="240029"/>
                </a:lnTo>
                <a:lnTo>
                  <a:pt x="510136" y="245109"/>
                </a:lnTo>
                <a:lnTo>
                  <a:pt x="760898" y="245109"/>
                </a:lnTo>
                <a:lnTo>
                  <a:pt x="759764" y="243839"/>
                </a:lnTo>
                <a:lnTo>
                  <a:pt x="755154" y="240029"/>
                </a:lnTo>
                <a:lnTo>
                  <a:pt x="743525" y="226059"/>
                </a:lnTo>
                <a:lnTo>
                  <a:pt x="549153" y="226059"/>
                </a:lnTo>
                <a:lnTo>
                  <a:pt x="543926" y="223519"/>
                </a:lnTo>
                <a:lnTo>
                  <a:pt x="539354" y="218440"/>
                </a:lnTo>
                <a:lnTo>
                  <a:pt x="538459" y="217169"/>
                </a:lnTo>
                <a:lnTo>
                  <a:pt x="530059" y="217169"/>
                </a:lnTo>
                <a:lnTo>
                  <a:pt x="517601" y="213359"/>
                </a:lnTo>
                <a:lnTo>
                  <a:pt x="512317" y="207009"/>
                </a:lnTo>
                <a:lnTo>
                  <a:pt x="508304" y="200659"/>
                </a:lnTo>
                <a:close/>
              </a:path>
              <a:path w="802005" h="322580">
                <a:moveTo>
                  <a:pt x="376935" y="210819"/>
                </a:moveTo>
                <a:lnTo>
                  <a:pt x="372646" y="217169"/>
                </a:lnTo>
                <a:lnTo>
                  <a:pt x="368163" y="223519"/>
                </a:lnTo>
                <a:lnTo>
                  <a:pt x="363466" y="228599"/>
                </a:lnTo>
                <a:lnTo>
                  <a:pt x="358533" y="233679"/>
                </a:lnTo>
                <a:lnTo>
                  <a:pt x="356819" y="236219"/>
                </a:lnTo>
                <a:lnTo>
                  <a:pt x="353428" y="240029"/>
                </a:lnTo>
                <a:lnTo>
                  <a:pt x="496510" y="240029"/>
                </a:lnTo>
                <a:lnTo>
                  <a:pt x="495338" y="238759"/>
                </a:lnTo>
                <a:lnTo>
                  <a:pt x="493890" y="236219"/>
                </a:lnTo>
                <a:lnTo>
                  <a:pt x="374357" y="236219"/>
                </a:lnTo>
                <a:lnTo>
                  <a:pt x="372109" y="229869"/>
                </a:lnTo>
                <a:lnTo>
                  <a:pt x="373595" y="223519"/>
                </a:lnTo>
                <a:lnTo>
                  <a:pt x="375602" y="215899"/>
                </a:lnTo>
                <a:lnTo>
                  <a:pt x="376212" y="213359"/>
                </a:lnTo>
                <a:lnTo>
                  <a:pt x="376935" y="210819"/>
                </a:lnTo>
                <a:close/>
              </a:path>
              <a:path w="802005" h="322580">
                <a:moveTo>
                  <a:pt x="409536" y="182879"/>
                </a:moveTo>
                <a:lnTo>
                  <a:pt x="406538" y="190499"/>
                </a:lnTo>
                <a:lnTo>
                  <a:pt x="403515" y="196849"/>
                </a:lnTo>
                <a:lnTo>
                  <a:pt x="400337" y="204469"/>
                </a:lnTo>
                <a:lnTo>
                  <a:pt x="374929" y="236219"/>
                </a:lnTo>
                <a:lnTo>
                  <a:pt x="413666" y="236219"/>
                </a:lnTo>
                <a:lnTo>
                  <a:pt x="409116" y="232409"/>
                </a:lnTo>
                <a:lnTo>
                  <a:pt x="406068" y="227329"/>
                </a:lnTo>
                <a:lnTo>
                  <a:pt x="404685" y="220979"/>
                </a:lnTo>
                <a:lnTo>
                  <a:pt x="404534" y="210819"/>
                </a:lnTo>
                <a:lnTo>
                  <a:pt x="405477" y="201929"/>
                </a:lnTo>
                <a:lnTo>
                  <a:pt x="407237" y="191769"/>
                </a:lnTo>
                <a:lnTo>
                  <a:pt x="409536" y="182879"/>
                </a:lnTo>
                <a:close/>
              </a:path>
              <a:path w="802005" h="322580">
                <a:moveTo>
                  <a:pt x="436346" y="204469"/>
                </a:moveTo>
                <a:lnTo>
                  <a:pt x="435762" y="205740"/>
                </a:lnTo>
                <a:lnTo>
                  <a:pt x="432867" y="213359"/>
                </a:lnTo>
                <a:lnTo>
                  <a:pt x="429407" y="220979"/>
                </a:lnTo>
                <a:lnTo>
                  <a:pt x="425073" y="228599"/>
                </a:lnTo>
                <a:lnTo>
                  <a:pt x="419557" y="234949"/>
                </a:lnTo>
                <a:lnTo>
                  <a:pt x="413666" y="236219"/>
                </a:lnTo>
                <a:lnTo>
                  <a:pt x="493890" y="236219"/>
                </a:lnTo>
                <a:lnTo>
                  <a:pt x="493166" y="234949"/>
                </a:lnTo>
                <a:lnTo>
                  <a:pt x="443306" y="234949"/>
                </a:lnTo>
                <a:lnTo>
                  <a:pt x="438251" y="231139"/>
                </a:lnTo>
                <a:lnTo>
                  <a:pt x="436625" y="217169"/>
                </a:lnTo>
                <a:lnTo>
                  <a:pt x="436422" y="212090"/>
                </a:lnTo>
                <a:lnTo>
                  <a:pt x="436346" y="204469"/>
                </a:lnTo>
                <a:close/>
              </a:path>
              <a:path w="802005" h="322580">
                <a:moveTo>
                  <a:pt x="454596" y="198119"/>
                </a:moveTo>
                <a:lnTo>
                  <a:pt x="452907" y="208279"/>
                </a:lnTo>
                <a:lnTo>
                  <a:pt x="452221" y="213359"/>
                </a:lnTo>
                <a:lnTo>
                  <a:pt x="450672" y="223519"/>
                </a:lnTo>
                <a:lnTo>
                  <a:pt x="443306" y="234949"/>
                </a:lnTo>
                <a:lnTo>
                  <a:pt x="493166" y="234949"/>
                </a:lnTo>
                <a:lnTo>
                  <a:pt x="489546" y="228599"/>
                </a:lnTo>
                <a:lnTo>
                  <a:pt x="466457" y="228599"/>
                </a:lnTo>
                <a:lnTo>
                  <a:pt x="462259" y="223519"/>
                </a:lnTo>
                <a:lnTo>
                  <a:pt x="459154" y="215899"/>
                </a:lnTo>
                <a:lnTo>
                  <a:pt x="457479" y="210819"/>
                </a:lnTo>
                <a:lnTo>
                  <a:pt x="456336" y="205740"/>
                </a:lnTo>
                <a:lnTo>
                  <a:pt x="455421" y="201929"/>
                </a:lnTo>
                <a:lnTo>
                  <a:pt x="454596" y="198119"/>
                </a:lnTo>
                <a:close/>
              </a:path>
              <a:path w="802005" h="322580">
                <a:moveTo>
                  <a:pt x="476834" y="196849"/>
                </a:moveTo>
                <a:lnTo>
                  <a:pt x="476627" y="204469"/>
                </a:lnTo>
                <a:lnTo>
                  <a:pt x="476531" y="207009"/>
                </a:lnTo>
                <a:lnTo>
                  <a:pt x="476288" y="212090"/>
                </a:lnTo>
                <a:lnTo>
                  <a:pt x="474598" y="220979"/>
                </a:lnTo>
                <a:lnTo>
                  <a:pt x="473900" y="224789"/>
                </a:lnTo>
                <a:lnTo>
                  <a:pt x="471411" y="227329"/>
                </a:lnTo>
                <a:lnTo>
                  <a:pt x="466457" y="228599"/>
                </a:lnTo>
                <a:lnTo>
                  <a:pt x="489546" y="228599"/>
                </a:lnTo>
                <a:lnTo>
                  <a:pt x="488822" y="227329"/>
                </a:lnTo>
                <a:lnTo>
                  <a:pt x="485774" y="220979"/>
                </a:lnTo>
                <a:lnTo>
                  <a:pt x="480821" y="208279"/>
                </a:lnTo>
                <a:lnTo>
                  <a:pt x="478739" y="203199"/>
                </a:lnTo>
                <a:lnTo>
                  <a:pt x="476834" y="196849"/>
                </a:lnTo>
                <a:close/>
              </a:path>
              <a:path w="802005" h="322580">
                <a:moveTo>
                  <a:pt x="358914" y="184149"/>
                </a:moveTo>
                <a:lnTo>
                  <a:pt x="354812" y="189229"/>
                </a:lnTo>
                <a:lnTo>
                  <a:pt x="348879" y="196849"/>
                </a:lnTo>
                <a:lnTo>
                  <a:pt x="342731" y="204469"/>
                </a:lnTo>
                <a:lnTo>
                  <a:pt x="336245" y="212090"/>
                </a:lnTo>
                <a:lnTo>
                  <a:pt x="329298" y="218440"/>
                </a:lnTo>
                <a:lnTo>
                  <a:pt x="325742" y="222249"/>
                </a:lnTo>
                <a:lnTo>
                  <a:pt x="316572" y="227329"/>
                </a:lnTo>
                <a:lnTo>
                  <a:pt x="346203" y="227329"/>
                </a:lnTo>
                <a:lnTo>
                  <a:pt x="346290" y="222249"/>
                </a:lnTo>
                <a:lnTo>
                  <a:pt x="348089" y="214629"/>
                </a:lnTo>
                <a:lnTo>
                  <a:pt x="350862" y="205740"/>
                </a:lnTo>
                <a:lnTo>
                  <a:pt x="355638" y="193040"/>
                </a:lnTo>
                <a:lnTo>
                  <a:pt x="358914" y="184149"/>
                </a:lnTo>
                <a:close/>
              </a:path>
              <a:path w="802005" h="322580">
                <a:moveTo>
                  <a:pt x="551065" y="195579"/>
                </a:moveTo>
                <a:lnTo>
                  <a:pt x="550608" y="195579"/>
                </a:lnTo>
                <a:lnTo>
                  <a:pt x="552272" y="198119"/>
                </a:lnTo>
                <a:lnTo>
                  <a:pt x="553758" y="201929"/>
                </a:lnTo>
                <a:lnTo>
                  <a:pt x="556882" y="210819"/>
                </a:lnTo>
                <a:lnTo>
                  <a:pt x="561111" y="222249"/>
                </a:lnTo>
                <a:lnTo>
                  <a:pt x="554697" y="224789"/>
                </a:lnTo>
                <a:lnTo>
                  <a:pt x="549153" y="226059"/>
                </a:lnTo>
                <a:lnTo>
                  <a:pt x="743525" y="226059"/>
                </a:lnTo>
                <a:lnTo>
                  <a:pt x="726611" y="205740"/>
                </a:lnTo>
                <a:lnTo>
                  <a:pt x="718242" y="196849"/>
                </a:lnTo>
                <a:lnTo>
                  <a:pt x="554113" y="196849"/>
                </a:lnTo>
                <a:lnTo>
                  <a:pt x="551065" y="195579"/>
                </a:lnTo>
                <a:close/>
              </a:path>
              <a:path w="802005" h="322580">
                <a:moveTo>
                  <a:pt x="526122" y="198119"/>
                </a:moveTo>
                <a:lnTo>
                  <a:pt x="528408" y="207009"/>
                </a:lnTo>
                <a:lnTo>
                  <a:pt x="530059" y="217169"/>
                </a:lnTo>
                <a:lnTo>
                  <a:pt x="538459" y="217169"/>
                </a:lnTo>
                <a:lnTo>
                  <a:pt x="535774" y="213359"/>
                </a:lnTo>
                <a:lnTo>
                  <a:pt x="532231" y="208279"/>
                </a:lnTo>
                <a:lnTo>
                  <a:pt x="529132" y="203199"/>
                </a:lnTo>
                <a:lnTo>
                  <a:pt x="526122" y="198119"/>
                </a:lnTo>
                <a:close/>
              </a:path>
              <a:path w="802005" h="322580">
                <a:moveTo>
                  <a:pt x="543293" y="160019"/>
                </a:moveTo>
                <a:lnTo>
                  <a:pt x="545744" y="163829"/>
                </a:lnTo>
                <a:lnTo>
                  <a:pt x="548157" y="167640"/>
                </a:lnTo>
                <a:lnTo>
                  <a:pt x="554037" y="176529"/>
                </a:lnTo>
                <a:lnTo>
                  <a:pt x="557504" y="184149"/>
                </a:lnTo>
                <a:lnTo>
                  <a:pt x="556552" y="194309"/>
                </a:lnTo>
                <a:lnTo>
                  <a:pt x="554113" y="196849"/>
                </a:lnTo>
                <a:lnTo>
                  <a:pt x="718242" y="196849"/>
                </a:lnTo>
                <a:lnTo>
                  <a:pt x="695527" y="172719"/>
                </a:lnTo>
                <a:lnTo>
                  <a:pt x="686081" y="163829"/>
                </a:lnTo>
                <a:lnTo>
                  <a:pt x="548284" y="163829"/>
                </a:lnTo>
                <a:lnTo>
                  <a:pt x="545757" y="162559"/>
                </a:lnTo>
                <a:lnTo>
                  <a:pt x="543293" y="160019"/>
                </a:lnTo>
                <a:close/>
              </a:path>
              <a:path w="802005" h="322580">
                <a:moveTo>
                  <a:pt x="429578" y="10159"/>
                </a:moveTo>
                <a:lnTo>
                  <a:pt x="393979" y="10159"/>
                </a:lnTo>
                <a:lnTo>
                  <a:pt x="398767" y="11429"/>
                </a:lnTo>
                <a:lnTo>
                  <a:pt x="414246" y="16509"/>
                </a:lnTo>
                <a:lnTo>
                  <a:pt x="428809" y="25400"/>
                </a:lnTo>
                <a:lnTo>
                  <a:pt x="442704" y="34289"/>
                </a:lnTo>
                <a:lnTo>
                  <a:pt x="456183" y="44450"/>
                </a:lnTo>
                <a:lnTo>
                  <a:pt x="470494" y="54609"/>
                </a:lnTo>
                <a:lnTo>
                  <a:pt x="484922" y="63500"/>
                </a:lnTo>
                <a:lnTo>
                  <a:pt x="498976" y="74929"/>
                </a:lnTo>
                <a:lnTo>
                  <a:pt x="512165" y="86359"/>
                </a:lnTo>
                <a:lnTo>
                  <a:pt x="517194" y="91439"/>
                </a:lnTo>
                <a:lnTo>
                  <a:pt x="522592" y="96519"/>
                </a:lnTo>
                <a:lnTo>
                  <a:pt x="529450" y="105409"/>
                </a:lnTo>
                <a:lnTo>
                  <a:pt x="534263" y="111759"/>
                </a:lnTo>
                <a:lnTo>
                  <a:pt x="529310" y="116839"/>
                </a:lnTo>
                <a:lnTo>
                  <a:pt x="525310" y="116839"/>
                </a:lnTo>
                <a:lnTo>
                  <a:pt x="530504" y="121919"/>
                </a:lnTo>
                <a:lnTo>
                  <a:pt x="535495" y="128269"/>
                </a:lnTo>
                <a:lnTo>
                  <a:pt x="542328" y="138429"/>
                </a:lnTo>
                <a:lnTo>
                  <a:pt x="545020" y="140969"/>
                </a:lnTo>
                <a:lnTo>
                  <a:pt x="550049" y="148590"/>
                </a:lnTo>
                <a:lnTo>
                  <a:pt x="557060" y="158749"/>
                </a:lnTo>
                <a:lnTo>
                  <a:pt x="548284" y="163829"/>
                </a:lnTo>
                <a:lnTo>
                  <a:pt x="686081" y="163829"/>
                </a:lnTo>
                <a:lnTo>
                  <a:pt x="661792" y="140969"/>
                </a:lnTo>
                <a:lnTo>
                  <a:pt x="625299" y="111759"/>
                </a:lnTo>
                <a:lnTo>
                  <a:pt x="585937" y="83819"/>
                </a:lnTo>
                <a:lnTo>
                  <a:pt x="543598" y="59689"/>
                </a:lnTo>
                <a:lnTo>
                  <a:pt x="498172" y="36829"/>
                </a:lnTo>
                <a:lnTo>
                  <a:pt x="449550" y="16509"/>
                </a:lnTo>
                <a:lnTo>
                  <a:pt x="429578" y="10159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2012883" y="2063239"/>
            <a:ext cx="406400" cy="322580"/>
          </a:xfrm>
          <a:custGeom>
            <a:avLst/>
            <a:gdLst/>
            <a:ahLst/>
            <a:cxnLst/>
            <a:rect l="l" t="t" r="r" b="b"/>
            <a:pathLst>
              <a:path w="406400" h="322580">
                <a:moveTo>
                  <a:pt x="283585" y="296570"/>
                </a:moveTo>
                <a:lnTo>
                  <a:pt x="265366" y="296570"/>
                </a:lnTo>
                <a:lnTo>
                  <a:pt x="265429" y="302545"/>
                </a:lnTo>
                <a:lnTo>
                  <a:pt x="263778" y="307733"/>
                </a:lnTo>
                <a:lnTo>
                  <a:pt x="262966" y="313308"/>
                </a:lnTo>
                <a:lnTo>
                  <a:pt x="264706" y="317525"/>
                </a:lnTo>
                <a:lnTo>
                  <a:pt x="265163" y="322186"/>
                </a:lnTo>
                <a:lnTo>
                  <a:pt x="270967" y="320586"/>
                </a:lnTo>
                <a:lnTo>
                  <a:pt x="273291" y="317995"/>
                </a:lnTo>
                <a:lnTo>
                  <a:pt x="278650" y="309780"/>
                </a:lnTo>
                <a:lnTo>
                  <a:pt x="282579" y="299902"/>
                </a:lnTo>
                <a:lnTo>
                  <a:pt x="283585" y="296570"/>
                </a:lnTo>
                <a:close/>
              </a:path>
              <a:path w="406400" h="322580">
                <a:moveTo>
                  <a:pt x="405842" y="288264"/>
                </a:moveTo>
                <a:lnTo>
                  <a:pt x="340004" y="288264"/>
                </a:lnTo>
                <a:lnTo>
                  <a:pt x="345008" y="295359"/>
                </a:lnTo>
                <a:lnTo>
                  <a:pt x="350251" y="302545"/>
                </a:lnTo>
                <a:lnTo>
                  <a:pt x="355984" y="309168"/>
                </a:lnTo>
                <a:lnTo>
                  <a:pt x="362280" y="314426"/>
                </a:lnTo>
                <a:lnTo>
                  <a:pt x="365544" y="316547"/>
                </a:lnTo>
                <a:lnTo>
                  <a:pt x="370014" y="311226"/>
                </a:lnTo>
                <a:lnTo>
                  <a:pt x="370598" y="302907"/>
                </a:lnTo>
                <a:lnTo>
                  <a:pt x="368513" y="297789"/>
                </a:lnTo>
                <a:lnTo>
                  <a:pt x="365912" y="293090"/>
                </a:lnTo>
                <a:lnTo>
                  <a:pt x="403344" y="293090"/>
                </a:lnTo>
                <a:lnTo>
                  <a:pt x="405460" y="290499"/>
                </a:lnTo>
                <a:lnTo>
                  <a:pt x="405842" y="288264"/>
                </a:lnTo>
                <a:close/>
              </a:path>
              <a:path w="406400" h="322580">
                <a:moveTo>
                  <a:pt x="237261" y="311530"/>
                </a:moveTo>
                <a:lnTo>
                  <a:pt x="238328" y="312902"/>
                </a:lnTo>
                <a:lnTo>
                  <a:pt x="239521" y="314083"/>
                </a:lnTo>
                <a:lnTo>
                  <a:pt x="240893" y="314985"/>
                </a:lnTo>
                <a:lnTo>
                  <a:pt x="246126" y="315113"/>
                </a:lnTo>
                <a:lnTo>
                  <a:pt x="248536" y="311657"/>
                </a:lnTo>
                <a:lnTo>
                  <a:pt x="239648" y="311657"/>
                </a:lnTo>
                <a:lnTo>
                  <a:pt x="237261" y="311530"/>
                </a:lnTo>
                <a:close/>
              </a:path>
              <a:path w="406400" h="322580">
                <a:moveTo>
                  <a:pt x="235877" y="265925"/>
                </a:moveTo>
                <a:lnTo>
                  <a:pt x="239750" y="271970"/>
                </a:lnTo>
                <a:lnTo>
                  <a:pt x="242366" y="278866"/>
                </a:lnTo>
                <a:lnTo>
                  <a:pt x="244857" y="292328"/>
                </a:lnTo>
                <a:lnTo>
                  <a:pt x="246926" y="301294"/>
                </a:lnTo>
                <a:lnTo>
                  <a:pt x="241960" y="310451"/>
                </a:lnTo>
                <a:lnTo>
                  <a:pt x="239648" y="311657"/>
                </a:lnTo>
                <a:lnTo>
                  <a:pt x="248536" y="311657"/>
                </a:lnTo>
                <a:lnTo>
                  <a:pt x="250297" y="309131"/>
                </a:lnTo>
                <a:lnTo>
                  <a:pt x="253492" y="298818"/>
                </a:lnTo>
                <a:lnTo>
                  <a:pt x="255765" y="286156"/>
                </a:lnTo>
                <a:lnTo>
                  <a:pt x="286726" y="286156"/>
                </a:lnTo>
                <a:lnTo>
                  <a:pt x="288696" y="279628"/>
                </a:lnTo>
                <a:lnTo>
                  <a:pt x="289090" y="278510"/>
                </a:lnTo>
                <a:lnTo>
                  <a:pt x="289826" y="276085"/>
                </a:lnTo>
                <a:lnTo>
                  <a:pt x="394942" y="276085"/>
                </a:lnTo>
                <a:lnTo>
                  <a:pt x="394163" y="275375"/>
                </a:lnTo>
                <a:lnTo>
                  <a:pt x="388659" y="270141"/>
                </a:lnTo>
                <a:lnTo>
                  <a:pt x="244246" y="270141"/>
                </a:lnTo>
                <a:lnTo>
                  <a:pt x="239699" y="268312"/>
                </a:lnTo>
                <a:lnTo>
                  <a:pt x="235877" y="265925"/>
                </a:lnTo>
                <a:close/>
              </a:path>
              <a:path w="406400" h="322580">
                <a:moveTo>
                  <a:pt x="394942" y="276085"/>
                </a:moveTo>
                <a:lnTo>
                  <a:pt x="289826" y="276085"/>
                </a:lnTo>
                <a:lnTo>
                  <a:pt x="298985" y="292328"/>
                </a:lnTo>
                <a:lnTo>
                  <a:pt x="302684" y="299008"/>
                </a:lnTo>
                <a:lnTo>
                  <a:pt x="306679" y="306628"/>
                </a:lnTo>
                <a:lnTo>
                  <a:pt x="309206" y="311619"/>
                </a:lnTo>
                <a:lnTo>
                  <a:pt x="314591" y="309168"/>
                </a:lnTo>
                <a:lnTo>
                  <a:pt x="320220" y="302183"/>
                </a:lnTo>
                <a:lnTo>
                  <a:pt x="321741" y="297395"/>
                </a:lnTo>
                <a:lnTo>
                  <a:pt x="322694" y="292328"/>
                </a:lnTo>
                <a:lnTo>
                  <a:pt x="339020" y="292328"/>
                </a:lnTo>
                <a:lnTo>
                  <a:pt x="340004" y="288264"/>
                </a:lnTo>
                <a:lnTo>
                  <a:pt x="405842" y="288264"/>
                </a:lnTo>
                <a:lnTo>
                  <a:pt x="406171" y="286346"/>
                </a:lnTo>
                <a:lnTo>
                  <a:pt x="404596" y="284822"/>
                </a:lnTo>
                <a:lnTo>
                  <a:pt x="401612" y="282155"/>
                </a:lnTo>
                <a:lnTo>
                  <a:pt x="394942" y="276085"/>
                </a:lnTo>
                <a:close/>
              </a:path>
              <a:path w="406400" h="322580">
                <a:moveTo>
                  <a:pt x="339020" y="292328"/>
                </a:moveTo>
                <a:lnTo>
                  <a:pt x="322694" y="292328"/>
                </a:lnTo>
                <a:lnTo>
                  <a:pt x="323697" y="295630"/>
                </a:lnTo>
                <a:lnTo>
                  <a:pt x="324611" y="299008"/>
                </a:lnTo>
                <a:lnTo>
                  <a:pt x="326428" y="309422"/>
                </a:lnTo>
                <a:lnTo>
                  <a:pt x="333667" y="306133"/>
                </a:lnTo>
                <a:lnTo>
                  <a:pt x="337007" y="298818"/>
                </a:lnTo>
                <a:lnTo>
                  <a:pt x="338632" y="293928"/>
                </a:lnTo>
                <a:lnTo>
                  <a:pt x="339020" y="292328"/>
                </a:lnTo>
                <a:close/>
              </a:path>
              <a:path w="406400" h="322580">
                <a:moveTo>
                  <a:pt x="286726" y="286156"/>
                </a:moveTo>
                <a:lnTo>
                  <a:pt x="255765" y="286156"/>
                </a:lnTo>
                <a:lnTo>
                  <a:pt x="256209" y="288594"/>
                </a:lnTo>
                <a:lnTo>
                  <a:pt x="256463" y="290499"/>
                </a:lnTo>
                <a:lnTo>
                  <a:pt x="256487" y="291204"/>
                </a:lnTo>
                <a:lnTo>
                  <a:pt x="255298" y="297867"/>
                </a:lnTo>
                <a:lnTo>
                  <a:pt x="259867" y="300418"/>
                </a:lnTo>
                <a:lnTo>
                  <a:pt x="263931" y="297789"/>
                </a:lnTo>
                <a:lnTo>
                  <a:pt x="264680" y="297192"/>
                </a:lnTo>
                <a:lnTo>
                  <a:pt x="265366" y="296570"/>
                </a:lnTo>
                <a:lnTo>
                  <a:pt x="283585" y="296570"/>
                </a:lnTo>
                <a:lnTo>
                  <a:pt x="286726" y="286156"/>
                </a:lnTo>
                <a:close/>
              </a:path>
              <a:path w="406400" h="322580">
                <a:moveTo>
                  <a:pt x="403344" y="293090"/>
                </a:moveTo>
                <a:lnTo>
                  <a:pt x="365912" y="293090"/>
                </a:lnTo>
                <a:lnTo>
                  <a:pt x="368719" y="293928"/>
                </a:lnTo>
                <a:lnTo>
                  <a:pt x="371563" y="294690"/>
                </a:lnTo>
                <a:lnTo>
                  <a:pt x="374575" y="295359"/>
                </a:lnTo>
                <a:lnTo>
                  <a:pt x="381562" y="296816"/>
                </a:lnTo>
                <a:lnTo>
                  <a:pt x="391467" y="297865"/>
                </a:lnTo>
                <a:lnTo>
                  <a:pt x="400605" y="296443"/>
                </a:lnTo>
                <a:lnTo>
                  <a:pt x="403344" y="293090"/>
                </a:lnTo>
                <a:close/>
              </a:path>
              <a:path w="406400" h="322580">
                <a:moveTo>
                  <a:pt x="217144" y="209524"/>
                </a:moveTo>
                <a:lnTo>
                  <a:pt x="219163" y="211150"/>
                </a:lnTo>
                <a:lnTo>
                  <a:pt x="221094" y="212966"/>
                </a:lnTo>
                <a:lnTo>
                  <a:pt x="222961" y="214922"/>
                </a:lnTo>
                <a:lnTo>
                  <a:pt x="228142" y="218122"/>
                </a:lnTo>
                <a:lnTo>
                  <a:pt x="248411" y="250939"/>
                </a:lnTo>
                <a:lnTo>
                  <a:pt x="253352" y="264718"/>
                </a:lnTo>
                <a:lnTo>
                  <a:pt x="244246" y="270141"/>
                </a:lnTo>
                <a:lnTo>
                  <a:pt x="388659" y="270141"/>
                </a:lnTo>
                <a:lnTo>
                  <a:pt x="386902" y="268470"/>
                </a:lnTo>
                <a:lnTo>
                  <a:pt x="379827" y="261333"/>
                </a:lnTo>
                <a:lnTo>
                  <a:pt x="372935" y="253860"/>
                </a:lnTo>
                <a:lnTo>
                  <a:pt x="368706" y="249097"/>
                </a:lnTo>
                <a:lnTo>
                  <a:pt x="364185" y="244614"/>
                </a:lnTo>
                <a:lnTo>
                  <a:pt x="359562" y="240233"/>
                </a:lnTo>
                <a:lnTo>
                  <a:pt x="337094" y="213283"/>
                </a:lnTo>
                <a:lnTo>
                  <a:pt x="227469" y="213283"/>
                </a:lnTo>
                <a:lnTo>
                  <a:pt x="222237" y="211645"/>
                </a:lnTo>
                <a:lnTo>
                  <a:pt x="217144" y="209524"/>
                </a:lnTo>
                <a:close/>
              </a:path>
              <a:path w="406400" h="322580">
                <a:moveTo>
                  <a:pt x="212001" y="183718"/>
                </a:moveTo>
                <a:lnTo>
                  <a:pt x="233806" y="210985"/>
                </a:lnTo>
                <a:lnTo>
                  <a:pt x="233324" y="211531"/>
                </a:lnTo>
                <a:lnTo>
                  <a:pt x="227469" y="213283"/>
                </a:lnTo>
                <a:lnTo>
                  <a:pt x="337094" y="213283"/>
                </a:lnTo>
                <a:lnTo>
                  <a:pt x="331019" y="205996"/>
                </a:lnTo>
                <a:lnTo>
                  <a:pt x="312294" y="186156"/>
                </a:lnTo>
                <a:lnTo>
                  <a:pt x="219557" y="186156"/>
                </a:lnTo>
                <a:lnTo>
                  <a:pt x="215658" y="185064"/>
                </a:lnTo>
                <a:lnTo>
                  <a:pt x="212001" y="183718"/>
                </a:lnTo>
                <a:close/>
              </a:path>
              <a:path w="406400" h="322580">
                <a:moveTo>
                  <a:pt x="184162" y="133349"/>
                </a:moveTo>
                <a:lnTo>
                  <a:pt x="193853" y="143723"/>
                </a:lnTo>
                <a:lnTo>
                  <a:pt x="204355" y="153177"/>
                </a:lnTo>
                <a:lnTo>
                  <a:pt x="214420" y="163075"/>
                </a:lnTo>
                <a:lnTo>
                  <a:pt x="222796" y="174777"/>
                </a:lnTo>
                <a:lnTo>
                  <a:pt x="224129" y="177215"/>
                </a:lnTo>
                <a:lnTo>
                  <a:pt x="227787" y="184099"/>
                </a:lnTo>
                <a:lnTo>
                  <a:pt x="219557" y="186156"/>
                </a:lnTo>
                <a:lnTo>
                  <a:pt x="312294" y="186156"/>
                </a:lnTo>
                <a:lnTo>
                  <a:pt x="299934" y="173059"/>
                </a:lnTo>
                <a:lnTo>
                  <a:pt x="266200" y="141673"/>
                </a:lnTo>
                <a:lnTo>
                  <a:pt x="256622" y="133908"/>
                </a:lnTo>
                <a:lnTo>
                  <a:pt x="187172" y="133908"/>
                </a:lnTo>
                <a:lnTo>
                  <a:pt x="184162" y="133349"/>
                </a:lnTo>
                <a:close/>
              </a:path>
              <a:path w="406400" h="322580">
                <a:moveTo>
                  <a:pt x="29101" y="8759"/>
                </a:moveTo>
                <a:lnTo>
                  <a:pt x="77590" y="31954"/>
                </a:lnTo>
                <a:lnTo>
                  <a:pt x="115325" y="55008"/>
                </a:lnTo>
                <a:lnTo>
                  <a:pt x="146767" y="77676"/>
                </a:lnTo>
                <a:lnTo>
                  <a:pt x="152857" y="82130"/>
                </a:lnTo>
                <a:lnTo>
                  <a:pt x="184365" y="112890"/>
                </a:lnTo>
                <a:lnTo>
                  <a:pt x="184518" y="113360"/>
                </a:lnTo>
                <a:lnTo>
                  <a:pt x="184010" y="113868"/>
                </a:lnTo>
                <a:lnTo>
                  <a:pt x="181343" y="114871"/>
                </a:lnTo>
                <a:lnTo>
                  <a:pt x="179069" y="115303"/>
                </a:lnTo>
                <a:lnTo>
                  <a:pt x="176783" y="115303"/>
                </a:lnTo>
                <a:lnTo>
                  <a:pt x="183895" y="119151"/>
                </a:lnTo>
                <a:lnTo>
                  <a:pt x="190563" y="125031"/>
                </a:lnTo>
                <a:lnTo>
                  <a:pt x="194462" y="132905"/>
                </a:lnTo>
                <a:lnTo>
                  <a:pt x="193713" y="133565"/>
                </a:lnTo>
                <a:lnTo>
                  <a:pt x="190144" y="133642"/>
                </a:lnTo>
                <a:lnTo>
                  <a:pt x="187172" y="133908"/>
                </a:lnTo>
                <a:lnTo>
                  <a:pt x="256622" y="133908"/>
                </a:lnTo>
                <a:lnTo>
                  <a:pt x="229706" y="112089"/>
                </a:lnTo>
                <a:lnTo>
                  <a:pt x="190345" y="84559"/>
                </a:lnTo>
                <a:lnTo>
                  <a:pt x="148005" y="59333"/>
                </a:lnTo>
                <a:lnTo>
                  <a:pt x="102579" y="36664"/>
                </a:lnTo>
                <a:lnTo>
                  <a:pt x="53958" y="16802"/>
                </a:lnTo>
                <a:lnTo>
                  <a:pt x="29101" y="8759"/>
                </a:lnTo>
                <a:close/>
              </a:path>
              <a:path w="406400" h="322580">
                <a:moveTo>
                  <a:pt x="22730" y="6697"/>
                </a:moveTo>
                <a:lnTo>
                  <a:pt x="29101" y="8759"/>
                </a:lnTo>
                <a:lnTo>
                  <a:pt x="26795" y="7788"/>
                </a:lnTo>
                <a:lnTo>
                  <a:pt x="22730" y="6697"/>
                </a:lnTo>
                <a:close/>
              </a:path>
              <a:path w="406400" h="322580">
                <a:moveTo>
                  <a:pt x="2031" y="0"/>
                </a:moveTo>
                <a:lnTo>
                  <a:pt x="1346" y="177"/>
                </a:lnTo>
                <a:lnTo>
                  <a:pt x="0" y="596"/>
                </a:lnTo>
                <a:lnTo>
                  <a:pt x="22730" y="6697"/>
                </a:lnTo>
                <a:lnTo>
                  <a:pt x="203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938500" y="2103447"/>
            <a:ext cx="30480" cy="24765"/>
          </a:xfrm>
          <a:custGeom>
            <a:avLst/>
            <a:gdLst/>
            <a:ahLst/>
            <a:cxnLst/>
            <a:rect l="l" t="t" r="r" b="b"/>
            <a:pathLst>
              <a:path w="30480" h="24764">
                <a:moveTo>
                  <a:pt x="25425" y="1625"/>
                </a:moveTo>
                <a:lnTo>
                  <a:pt x="0" y="23520"/>
                </a:lnTo>
                <a:lnTo>
                  <a:pt x="10134" y="24180"/>
                </a:lnTo>
                <a:lnTo>
                  <a:pt x="15379" y="17983"/>
                </a:lnTo>
                <a:lnTo>
                  <a:pt x="23596" y="9664"/>
                </a:lnTo>
                <a:lnTo>
                  <a:pt x="28714" y="5829"/>
                </a:lnTo>
                <a:lnTo>
                  <a:pt x="29990" y="1727"/>
                </a:lnTo>
                <a:lnTo>
                  <a:pt x="27698" y="1727"/>
                </a:lnTo>
                <a:lnTo>
                  <a:pt x="25425" y="1625"/>
                </a:lnTo>
                <a:close/>
              </a:path>
              <a:path w="30480" h="24764">
                <a:moveTo>
                  <a:pt x="29844" y="0"/>
                </a:moveTo>
                <a:lnTo>
                  <a:pt x="27698" y="1727"/>
                </a:lnTo>
                <a:lnTo>
                  <a:pt x="29990" y="1727"/>
                </a:lnTo>
                <a:lnTo>
                  <a:pt x="30429" y="317"/>
                </a:lnTo>
                <a:lnTo>
                  <a:pt x="2984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906075" y="2120574"/>
            <a:ext cx="28575" cy="24130"/>
          </a:xfrm>
          <a:custGeom>
            <a:avLst/>
            <a:gdLst/>
            <a:ahLst/>
            <a:cxnLst/>
            <a:rect l="l" t="t" r="r" b="b"/>
            <a:pathLst>
              <a:path w="28575" h="24130">
                <a:moveTo>
                  <a:pt x="28117" y="0"/>
                </a:moveTo>
                <a:lnTo>
                  <a:pt x="0" y="20815"/>
                </a:lnTo>
                <a:lnTo>
                  <a:pt x="825" y="23596"/>
                </a:lnTo>
                <a:lnTo>
                  <a:pt x="8293" y="20599"/>
                </a:lnTo>
                <a:lnTo>
                  <a:pt x="12179" y="16560"/>
                </a:lnTo>
                <a:lnTo>
                  <a:pt x="20408" y="9156"/>
                </a:lnTo>
                <a:lnTo>
                  <a:pt x="24231" y="5511"/>
                </a:lnTo>
                <a:lnTo>
                  <a:pt x="28282" y="889"/>
                </a:lnTo>
                <a:lnTo>
                  <a:pt x="2811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927550" y="2140653"/>
            <a:ext cx="30480" cy="34290"/>
          </a:xfrm>
          <a:custGeom>
            <a:avLst/>
            <a:gdLst/>
            <a:ahLst/>
            <a:cxnLst/>
            <a:rect l="l" t="t" r="r" b="b"/>
            <a:pathLst>
              <a:path w="30480" h="34289">
                <a:moveTo>
                  <a:pt x="29438" y="0"/>
                </a:moveTo>
                <a:lnTo>
                  <a:pt x="22288" y="4635"/>
                </a:lnTo>
                <a:lnTo>
                  <a:pt x="16052" y="8470"/>
                </a:lnTo>
                <a:lnTo>
                  <a:pt x="6146" y="18249"/>
                </a:lnTo>
                <a:lnTo>
                  <a:pt x="0" y="22542"/>
                </a:lnTo>
                <a:lnTo>
                  <a:pt x="622" y="32384"/>
                </a:lnTo>
                <a:lnTo>
                  <a:pt x="1955" y="33858"/>
                </a:lnTo>
                <a:lnTo>
                  <a:pt x="5905" y="33553"/>
                </a:lnTo>
                <a:lnTo>
                  <a:pt x="8013" y="32867"/>
                </a:lnTo>
                <a:lnTo>
                  <a:pt x="13919" y="28574"/>
                </a:lnTo>
                <a:lnTo>
                  <a:pt x="15113" y="25044"/>
                </a:lnTo>
                <a:lnTo>
                  <a:pt x="22059" y="14884"/>
                </a:lnTo>
                <a:lnTo>
                  <a:pt x="29629" y="1231"/>
                </a:lnTo>
                <a:lnTo>
                  <a:pt x="30060" y="482"/>
                </a:lnTo>
                <a:lnTo>
                  <a:pt x="29438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752453" y="2223052"/>
            <a:ext cx="29845" cy="31115"/>
          </a:xfrm>
          <a:custGeom>
            <a:avLst/>
            <a:gdLst/>
            <a:ahLst/>
            <a:cxnLst/>
            <a:rect l="l" t="t" r="r" b="b"/>
            <a:pathLst>
              <a:path w="29844" h="31114">
                <a:moveTo>
                  <a:pt x="29222" y="0"/>
                </a:moveTo>
                <a:lnTo>
                  <a:pt x="26733" y="1523"/>
                </a:lnTo>
                <a:lnTo>
                  <a:pt x="24155" y="2209"/>
                </a:lnTo>
                <a:lnTo>
                  <a:pt x="19240" y="4483"/>
                </a:lnTo>
                <a:lnTo>
                  <a:pt x="16916" y="6540"/>
                </a:lnTo>
                <a:lnTo>
                  <a:pt x="8775" y="12750"/>
                </a:lnTo>
                <a:lnTo>
                  <a:pt x="2641" y="18503"/>
                </a:lnTo>
                <a:lnTo>
                  <a:pt x="0" y="28765"/>
                </a:lnTo>
                <a:lnTo>
                  <a:pt x="1651" y="30556"/>
                </a:lnTo>
                <a:lnTo>
                  <a:pt x="10502" y="26835"/>
                </a:lnTo>
                <a:lnTo>
                  <a:pt x="14998" y="20827"/>
                </a:lnTo>
                <a:lnTo>
                  <a:pt x="22606" y="11099"/>
                </a:lnTo>
                <a:lnTo>
                  <a:pt x="27482" y="6032"/>
                </a:lnTo>
                <a:lnTo>
                  <a:pt x="29616" y="431"/>
                </a:lnTo>
                <a:lnTo>
                  <a:pt x="29222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817797" y="2189203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7863" y="0"/>
                </a:moveTo>
                <a:lnTo>
                  <a:pt x="25730" y="1650"/>
                </a:lnTo>
                <a:lnTo>
                  <a:pt x="23012" y="2197"/>
                </a:lnTo>
                <a:lnTo>
                  <a:pt x="18516" y="4597"/>
                </a:lnTo>
                <a:lnTo>
                  <a:pt x="8128" y="12153"/>
                </a:lnTo>
                <a:lnTo>
                  <a:pt x="3771" y="16675"/>
                </a:lnTo>
                <a:lnTo>
                  <a:pt x="0" y="25895"/>
                </a:lnTo>
                <a:lnTo>
                  <a:pt x="2298" y="27647"/>
                </a:lnTo>
                <a:lnTo>
                  <a:pt x="10706" y="23901"/>
                </a:lnTo>
                <a:lnTo>
                  <a:pt x="14960" y="18922"/>
                </a:lnTo>
                <a:lnTo>
                  <a:pt x="19558" y="13868"/>
                </a:lnTo>
                <a:lnTo>
                  <a:pt x="22631" y="10452"/>
                </a:lnTo>
                <a:lnTo>
                  <a:pt x="26809" y="5549"/>
                </a:lnTo>
                <a:lnTo>
                  <a:pt x="28511" y="304"/>
                </a:lnTo>
                <a:lnTo>
                  <a:pt x="27863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812113" y="2166441"/>
            <a:ext cx="26034" cy="24765"/>
          </a:xfrm>
          <a:custGeom>
            <a:avLst/>
            <a:gdLst/>
            <a:ahLst/>
            <a:cxnLst/>
            <a:rect l="l" t="t" r="r" b="b"/>
            <a:pathLst>
              <a:path w="26035" h="24764">
                <a:moveTo>
                  <a:pt x="25247" y="0"/>
                </a:moveTo>
                <a:lnTo>
                  <a:pt x="23202" y="1727"/>
                </a:lnTo>
                <a:lnTo>
                  <a:pt x="21297" y="2247"/>
                </a:lnTo>
                <a:lnTo>
                  <a:pt x="16725" y="3822"/>
                </a:lnTo>
                <a:lnTo>
                  <a:pt x="14465" y="5156"/>
                </a:lnTo>
                <a:lnTo>
                  <a:pt x="7213" y="9677"/>
                </a:lnTo>
                <a:lnTo>
                  <a:pt x="1625" y="12687"/>
                </a:lnTo>
                <a:lnTo>
                  <a:pt x="0" y="20319"/>
                </a:lnTo>
                <a:lnTo>
                  <a:pt x="609" y="21691"/>
                </a:lnTo>
                <a:lnTo>
                  <a:pt x="7391" y="24561"/>
                </a:lnTo>
                <a:lnTo>
                  <a:pt x="13144" y="16598"/>
                </a:lnTo>
                <a:lnTo>
                  <a:pt x="20116" y="9436"/>
                </a:lnTo>
                <a:lnTo>
                  <a:pt x="24129" y="5613"/>
                </a:lnTo>
                <a:lnTo>
                  <a:pt x="25653" y="241"/>
                </a:lnTo>
                <a:lnTo>
                  <a:pt x="2524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885607" y="2152680"/>
            <a:ext cx="26034" cy="24130"/>
          </a:xfrm>
          <a:custGeom>
            <a:avLst/>
            <a:gdLst/>
            <a:ahLst/>
            <a:cxnLst/>
            <a:rect l="l" t="t" r="r" b="b"/>
            <a:pathLst>
              <a:path w="26035" h="24130">
                <a:moveTo>
                  <a:pt x="25488" y="0"/>
                </a:moveTo>
                <a:lnTo>
                  <a:pt x="24904" y="228"/>
                </a:lnTo>
                <a:lnTo>
                  <a:pt x="23482" y="1701"/>
                </a:lnTo>
                <a:lnTo>
                  <a:pt x="20523" y="2171"/>
                </a:lnTo>
                <a:lnTo>
                  <a:pt x="16510" y="4051"/>
                </a:lnTo>
                <a:lnTo>
                  <a:pt x="7010" y="10439"/>
                </a:lnTo>
                <a:lnTo>
                  <a:pt x="3517" y="13957"/>
                </a:lnTo>
                <a:lnTo>
                  <a:pt x="0" y="22212"/>
                </a:lnTo>
                <a:lnTo>
                  <a:pt x="2425" y="23990"/>
                </a:lnTo>
                <a:lnTo>
                  <a:pt x="10236" y="20472"/>
                </a:lnTo>
                <a:lnTo>
                  <a:pt x="14249" y="15874"/>
                </a:lnTo>
                <a:lnTo>
                  <a:pt x="21247" y="9283"/>
                </a:lnTo>
                <a:lnTo>
                  <a:pt x="26035" y="4571"/>
                </a:lnTo>
                <a:lnTo>
                  <a:pt x="25488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876030" y="2133005"/>
            <a:ext cx="20955" cy="19050"/>
          </a:xfrm>
          <a:custGeom>
            <a:avLst/>
            <a:gdLst/>
            <a:ahLst/>
            <a:cxnLst/>
            <a:rect l="l" t="t" r="r" b="b"/>
            <a:pathLst>
              <a:path w="20955" h="19050">
                <a:moveTo>
                  <a:pt x="16967" y="2235"/>
                </a:moveTo>
                <a:lnTo>
                  <a:pt x="13868" y="3517"/>
                </a:lnTo>
                <a:lnTo>
                  <a:pt x="12268" y="4610"/>
                </a:lnTo>
                <a:lnTo>
                  <a:pt x="6883" y="8000"/>
                </a:lnTo>
                <a:lnTo>
                  <a:pt x="3962" y="11112"/>
                </a:lnTo>
                <a:lnTo>
                  <a:pt x="0" y="16967"/>
                </a:lnTo>
                <a:lnTo>
                  <a:pt x="1625" y="18910"/>
                </a:lnTo>
                <a:lnTo>
                  <a:pt x="8737" y="16319"/>
                </a:lnTo>
                <a:lnTo>
                  <a:pt x="12179" y="12572"/>
                </a:lnTo>
                <a:lnTo>
                  <a:pt x="17500" y="6603"/>
                </a:lnTo>
                <a:lnTo>
                  <a:pt x="20764" y="3670"/>
                </a:lnTo>
                <a:lnTo>
                  <a:pt x="20604" y="2387"/>
                </a:lnTo>
                <a:lnTo>
                  <a:pt x="18567" y="2387"/>
                </a:lnTo>
                <a:lnTo>
                  <a:pt x="16967" y="2235"/>
                </a:lnTo>
                <a:close/>
              </a:path>
              <a:path w="20955" h="19050">
                <a:moveTo>
                  <a:pt x="20307" y="0"/>
                </a:moveTo>
                <a:lnTo>
                  <a:pt x="19507" y="342"/>
                </a:lnTo>
                <a:lnTo>
                  <a:pt x="18567" y="2387"/>
                </a:lnTo>
                <a:lnTo>
                  <a:pt x="20604" y="2387"/>
                </a:lnTo>
                <a:lnTo>
                  <a:pt x="2030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867522" y="2208790"/>
            <a:ext cx="27305" cy="27940"/>
          </a:xfrm>
          <a:custGeom>
            <a:avLst/>
            <a:gdLst/>
            <a:ahLst/>
            <a:cxnLst/>
            <a:rect l="l" t="t" r="r" b="b"/>
            <a:pathLst>
              <a:path w="27305" h="27939">
                <a:moveTo>
                  <a:pt x="27000" y="0"/>
                </a:moveTo>
                <a:lnTo>
                  <a:pt x="21856" y="1270"/>
                </a:lnTo>
                <a:lnTo>
                  <a:pt x="18160" y="4787"/>
                </a:lnTo>
                <a:lnTo>
                  <a:pt x="9093" y="11188"/>
                </a:lnTo>
                <a:lnTo>
                  <a:pt x="5372" y="16078"/>
                </a:lnTo>
                <a:lnTo>
                  <a:pt x="0" y="24180"/>
                </a:lnTo>
                <a:lnTo>
                  <a:pt x="1879" y="27381"/>
                </a:lnTo>
                <a:lnTo>
                  <a:pt x="9448" y="23495"/>
                </a:lnTo>
                <a:lnTo>
                  <a:pt x="13195" y="19888"/>
                </a:lnTo>
                <a:lnTo>
                  <a:pt x="18059" y="13550"/>
                </a:lnTo>
                <a:lnTo>
                  <a:pt x="19786" y="11887"/>
                </a:lnTo>
                <a:lnTo>
                  <a:pt x="23152" y="7023"/>
                </a:lnTo>
                <a:lnTo>
                  <a:pt x="23660" y="3746"/>
                </a:lnTo>
                <a:lnTo>
                  <a:pt x="26746" y="1130"/>
                </a:lnTo>
                <a:lnTo>
                  <a:pt x="2700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825967" y="2218622"/>
            <a:ext cx="25400" cy="29209"/>
          </a:xfrm>
          <a:custGeom>
            <a:avLst/>
            <a:gdLst/>
            <a:ahLst/>
            <a:cxnLst/>
            <a:rect l="l" t="t" r="r" b="b"/>
            <a:pathLst>
              <a:path w="25400" h="29210">
                <a:moveTo>
                  <a:pt x="25184" y="0"/>
                </a:moveTo>
                <a:lnTo>
                  <a:pt x="24117" y="304"/>
                </a:lnTo>
                <a:lnTo>
                  <a:pt x="23012" y="2336"/>
                </a:lnTo>
                <a:lnTo>
                  <a:pt x="20154" y="3454"/>
                </a:lnTo>
                <a:lnTo>
                  <a:pt x="16459" y="6108"/>
                </a:lnTo>
                <a:lnTo>
                  <a:pt x="7518" y="14185"/>
                </a:lnTo>
                <a:lnTo>
                  <a:pt x="2108" y="18719"/>
                </a:lnTo>
                <a:lnTo>
                  <a:pt x="0" y="27457"/>
                </a:lnTo>
                <a:lnTo>
                  <a:pt x="1308" y="28930"/>
                </a:lnTo>
                <a:lnTo>
                  <a:pt x="9817" y="25412"/>
                </a:lnTo>
                <a:lnTo>
                  <a:pt x="14033" y="18465"/>
                </a:lnTo>
                <a:lnTo>
                  <a:pt x="19913" y="10833"/>
                </a:lnTo>
                <a:lnTo>
                  <a:pt x="21107" y="8547"/>
                </a:lnTo>
                <a:lnTo>
                  <a:pt x="23494" y="4330"/>
                </a:lnTo>
                <a:lnTo>
                  <a:pt x="25006" y="3200"/>
                </a:lnTo>
                <a:lnTo>
                  <a:pt x="2518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931435" y="2187788"/>
            <a:ext cx="20320" cy="25400"/>
          </a:xfrm>
          <a:custGeom>
            <a:avLst/>
            <a:gdLst/>
            <a:ahLst/>
            <a:cxnLst/>
            <a:rect l="l" t="t" r="r" b="b"/>
            <a:pathLst>
              <a:path w="20319" h="25400">
                <a:moveTo>
                  <a:pt x="18910" y="0"/>
                </a:moveTo>
                <a:lnTo>
                  <a:pt x="16586" y="1930"/>
                </a:lnTo>
                <a:lnTo>
                  <a:pt x="14770" y="2755"/>
                </a:lnTo>
                <a:lnTo>
                  <a:pt x="11112" y="4914"/>
                </a:lnTo>
                <a:lnTo>
                  <a:pt x="9397" y="6756"/>
                </a:lnTo>
                <a:lnTo>
                  <a:pt x="3708" y="11722"/>
                </a:lnTo>
                <a:lnTo>
                  <a:pt x="0" y="16586"/>
                </a:lnTo>
                <a:lnTo>
                  <a:pt x="660" y="24460"/>
                </a:lnTo>
                <a:lnTo>
                  <a:pt x="2832" y="24790"/>
                </a:lnTo>
                <a:lnTo>
                  <a:pt x="8813" y="21907"/>
                </a:lnTo>
                <a:lnTo>
                  <a:pt x="11976" y="18122"/>
                </a:lnTo>
                <a:lnTo>
                  <a:pt x="17322" y="10134"/>
                </a:lnTo>
                <a:lnTo>
                  <a:pt x="19761" y="6223"/>
                </a:lnTo>
                <a:lnTo>
                  <a:pt x="20002" y="304"/>
                </a:lnTo>
                <a:lnTo>
                  <a:pt x="1891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896974" y="2227677"/>
            <a:ext cx="15240" cy="19050"/>
          </a:xfrm>
          <a:custGeom>
            <a:avLst/>
            <a:gdLst/>
            <a:ahLst/>
            <a:cxnLst/>
            <a:rect l="l" t="t" r="r" b="b"/>
            <a:pathLst>
              <a:path w="15239" h="19050">
                <a:moveTo>
                  <a:pt x="14554" y="0"/>
                </a:moveTo>
                <a:lnTo>
                  <a:pt x="13436" y="469"/>
                </a:lnTo>
                <a:lnTo>
                  <a:pt x="12382" y="1523"/>
                </a:lnTo>
                <a:lnTo>
                  <a:pt x="11557" y="1625"/>
                </a:lnTo>
                <a:lnTo>
                  <a:pt x="9042" y="2463"/>
                </a:lnTo>
                <a:lnTo>
                  <a:pt x="7734" y="3784"/>
                </a:lnTo>
                <a:lnTo>
                  <a:pt x="3556" y="7645"/>
                </a:lnTo>
                <a:lnTo>
                  <a:pt x="0" y="11417"/>
                </a:lnTo>
                <a:lnTo>
                  <a:pt x="1054" y="17779"/>
                </a:lnTo>
                <a:lnTo>
                  <a:pt x="2628" y="18719"/>
                </a:lnTo>
                <a:lnTo>
                  <a:pt x="8928" y="17386"/>
                </a:lnTo>
                <a:lnTo>
                  <a:pt x="11226" y="12661"/>
                </a:lnTo>
                <a:lnTo>
                  <a:pt x="13512" y="6108"/>
                </a:lnTo>
                <a:lnTo>
                  <a:pt x="14837" y="3784"/>
                </a:lnTo>
                <a:lnTo>
                  <a:pt x="14734" y="1523"/>
                </a:lnTo>
                <a:lnTo>
                  <a:pt x="1455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864132" y="2262089"/>
            <a:ext cx="11430" cy="13335"/>
          </a:xfrm>
          <a:custGeom>
            <a:avLst/>
            <a:gdLst/>
            <a:ahLst/>
            <a:cxnLst/>
            <a:rect l="l" t="t" r="r" b="b"/>
            <a:pathLst>
              <a:path w="11430" h="13335">
                <a:moveTo>
                  <a:pt x="10286" y="0"/>
                </a:moveTo>
                <a:lnTo>
                  <a:pt x="8902" y="1854"/>
                </a:lnTo>
                <a:lnTo>
                  <a:pt x="7035" y="2273"/>
                </a:lnTo>
                <a:lnTo>
                  <a:pt x="4013" y="4521"/>
                </a:lnTo>
                <a:lnTo>
                  <a:pt x="2628" y="6616"/>
                </a:lnTo>
                <a:lnTo>
                  <a:pt x="38" y="9905"/>
                </a:lnTo>
                <a:lnTo>
                  <a:pt x="0" y="13030"/>
                </a:lnTo>
                <a:lnTo>
                  <a:pt x="6134" y="12471"/>
                </a:lnTo>
                <a:lnTo>
                  <a:pt x="7835" y="9448"/>
                </a:lnTo>
                <a:lnTo>
                  <a:pt x="9423" y="5549"/>
                </a:lnTo>
                <a:lnTo>
                  <a:pt x="9651" y="4660"/>
                </a:lnTo>
                <a:lnTo>
                  <a:pt x="10667" y="2781"/>
                </a:lnTo>
                <a:lnTo>
                  <a:pt x="10960" y="1854"/>
                </a:lnTo>
                <a:lnTo>
                  <a:pt x="10985" y="50"/>
                </a:lnTo>
                <a:lnTo>
                  <a:pt x="1028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823697" y="2270079"/>
            <a:ext cx="22860" cy="25400"/>
          </a:xfrm>
          <a:custGeom>
            <a:avLst/>
            <a:gdLst/>
            <a:ahLst/>
            <a:cxnLst/>
            <a:rect l="l" t="t" r="r" b="b"/>
            <a:pathLst>
              <a:path w="22860" h="25400">
                <a:moveTo>
                  <a:pt x="21208" y="0"/>
                </a:moveTo>
                <a:lnTo>
                  <a:pt x="19367" y="2197"/>
                </a:lnTo>
                <a:lnTo>
                  <a:pt x="17729" y="3022"/>
                </a:lnTo>
                <a:lnTo>
                  <a:pt x="14008" y="5232"/>
                </a:lnTo>
                <a:lnTo>
                  <a:pt x="12230" y="6857"/>
                </a:lnTo>
                <a:lnTo>
                  <a:pt x="6527" y="11937"/>
                </a:lnTo>
                <a:lnTo>
                  <a:pt x="3454" y="15557"/>
                </a:lnTo>
                <a:lnTo>
                  <a:pt x="0" y="22326"/>
                </a:lnTo>
                <a:lnTo>
                  <a:pt x="1028" y="25374"/>
                </a:lnTo>
                <a:lnTo>
                  <a:pt x="8216" y="21031"/>
                </a:lnTo>
                <a:lnTo>
                  <a:pt x="11429" y="17398"/>
                </a:lnTo>
                <a:lnTo>
                  <a:pt x="17068" y="9156"/>
                </a:lnTo>
                <a:lnTo>
                  <a:pt x="20599" y="5410"/>
                </a:lnTo>
                <a:lnTo>
                  <a:pt x="22313" y="177"/>
                </a:lnTo>
                <a:lnTo>
                  <a:pt x="21208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785258" y="2281342"/>
            <a:ext cx="19685" cy="22225"/>
          </a:xfrm>
          <a:custGeom>
            <a:avLst/>
            <a:gdLst/>
            <a:ahLst/>
            <a:cxnLst/>
            <a:rect l="l" t="t" r="r" b="b"/>
            <a:pathLst>
              <a:path w="19685" h="22225">
                <a:moveTo>
                  <a:pt x="18567" y="0"/>
                </a:moveTo>
                <a:lnTo>
                  <a:pt x="17652" y="355"/>
                </a:lnTo>
                <a:lnTo>
                  <a:pt x="16827" y="2108"/>
                </a:lnTo>
                <a:lnTo>
                  <a:pt x="15151" y="2514"/>
                </a:lnTo>
                <a:lnTo>
                  <a:pt x="12128" y="3771"/>
                </a:lnTo>
                <a:lnTo>
                  <a:pt x="4889" y="9601"/>
                </a:lnTo>
                <a:lnTo>
                  <a:pt x="0" y="13182"/>
                </a:lnTo>
                <a:lnTo>
                  <a:pt x="139" y="20192"/>
                </a:lnTo>
                <a:lnTo>
                  <a:pt x="1295" y="21107"/>
                </a:lnTo>
                <a:lnTo>
                  <a:pt x="7899" y="21602"/>
                </a:lnTo>
                <a:lnTo>
                  <a:pt x="12331" y="13868"/>
                </a:lnTo>
                <a:lnTo>
                  <a:pt x="16294" y="7340"/>
                </a:lnTo>
                <a:lnTo>
                  <a:pt x="19329" y="3619"/>
                </a:lnTo>
                <a:lnTo>
                  <a:pt x="1856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739902" y="2279624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4" h="21589">
                <a:moveTo>
                  <a:pt x="17906" y="0"/>
                </a:moveTo>
                <a:lnTo>
                  <a:pt x="12484" y="7073"/>
                </a:lnTo>
                <a:lnTo>
                  <a:pt x="2997" y="8915"/>
                </a:lnTo>
                <a:lnTo>
                  <a:pt x="0" y="19265"/>
                </a:lnTo>
                <a:lnTo>
                  <a:pt x="266" y="20840"/>
                </a:lnTo>
                <a:lnTo>
                  <a:pt x="6019" y="21043"/>
                </a:lnTo>
                <a:lnTo>
                  <a:pt x="8343" y="15786"/>
                </a:lnTo>
                <a:lnTo>
                  <a:pt x="13804" y="9232"/>
                </a:lnTo>
                <a:lnTo>
                  <a:pt x="16840" y="5105"/>
                </a:lnTo>
                <a:lnTo>
                  <a:pt x="18351" y="101"/>
                </a:lnTo>
                <a:lnTo>
                  <a:pt x="1790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703509" y="2282391"/>
            <a:ext cx="15240" cy="21590"/>
          </a:xfrm>
          <a:custGeom>
            <a:avLst/>
            <a:gdLst/>
            <a:ahLst/>
            <a:cxnLst/>
            <a:rect l="l" t="t" r="r" b="b"/>
            <a:pathLst>
              <a:path w="15239" h="21589">
                <a:moveTo>
                  <a:pt x="15227" y="0"/>
                </a:moveTo>
                <a:lnTo>
                  <a:pt x="13995" y="482"/>
                </a:lnTo>
                <a:lnTo>
                  <a:pt x="12103" y="3340"/>
                </a:lnTo>
                <a:lnTo>
                  <a:pt x="9232" y="4902"/>
                </a:lnTo>
                <a:lnTo>
                  <a:pt x="4800" y="9588"/>
                </a:lnTo>
                <a:lnTo>
                  <a:pt x="2857" y="12395"/>
                </a:lnTo>
                <a:lnTo>
                  <a:pt x="0" y="18300"/>
                </a:lnTo>
                <a:lnTo>
                  <a:pt x="1968" y="20967"/>
                </a:lnTo>
                <a:lnTo>
                  <a:pt x="7353" y="16230"/>
                </a:lnTo>
                <a:lnTo>
                  <a:pt x="9423" y="13271"/>
                </a:lnTo>
                <a:lnTo>
                  <a:pt x="12738" y="6946"/>
                </a:lnTo>
                <a:lnTo>
                  <a:pt x="14668" y="4254"/>
                </a:lnTo>
                <a:lnTo>
                  <a:pt x="1522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954515" y="2215469"/>
            <a:ext cx="15875" cy="29209"/>
          </a:xfrm>
          <a:custGeom>
            <a:avLst/>
            <a:gdLst/>
            <a:ahLst/>
            <a:cxnLst/>
            <a:rect l="l" t="t" r="r" b="b"/>
            <a:pathLst>
              <a:path w="15875" h="29210">
                <a:moveTo>
                  <a:pt x="15671" y="0"/>
                </a:moveTo>
                <a:lnTo>
                  <a:pt x="12077" y="3911"/>
                </a:lnTo>
                <a:lnTo>
                  <a:pt x="8369" y="7670"/>
                </a:lnTo>
                <a:lnTo>
                  <a:pt x="4825" y="11607"/>
                </a:lnTo>
                <a:lnTo>
                  <a:pt x="2298" y="15481"/>
                </a:lnTo>
                <a:lnTo>
                  <a:pt x="647" y="19837"/>
                </a:lnTo>
                <a:lnTo>
                  <a:pt x="0" y="27635"/>
                </a:lnTo>
                <a:lnTo>
                  <a:pt x="3136" y="28638"/>
                </a:lnTo>
                <a:lnTo>
                  <a:pt x="9232" y="22834"/>
                </a:lnTo>
                <a:lnTo>
                  <a:pt x="11709" y="18541"/>
                </a:lnTo>
                <a:lnTo>
                  <a:pt x="14960" y="8547"/>
                </a:lnTo>
                <a:lnTo>
                  <a:pt x="15189" y="4483"/>
                </a:lnTo>
                <a:lnTo>
                  <a:pt x="15671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914571" y="2251762"/>
            <a:ext cx="15875" cy="24130"/>
          </a:xfrm>
          <a:custGeom>
            <a:avLst/>
            <a:gdLst/>
            <a:ahLst/>
            <a:cxnLst/>
            <a:rect l="l" t="t" r="r" b="b"/>
            <a:pathLst>
              <a:path w="15875" h="24130">
                <a:moveTo>
                  <a:pt x="14566" y="0"/>
                </a:moveTo>
                <a:lnTo>
                  <a:pt x="13728" y="609"/>
                </a:lnTo>
                <a:lnTo>
                  <a:pt x="12623" y="3136"/>
                </a:lnTo>
                <a:lnTo>
                  <a:pt x="10795" y="3136"/>
                </a:lnTo>
                <a:lnTo>
                  <a:pt x="7759" y="5727"/>
                </a:lnTo>
                <a:lnTo>
                  <a:pt x="6210" y="7162"/>
                </a:lnTo>
                <a:lnTo>
                  <a:pt x="2184" y="12115"/>
                </a:lnTo>
                <a:lnTo>
                  <a:pt x="0" y="16040"/>
                </a:lnTo>
                <a:lnTo>
                  <a:pt x="850" y="23164"/>
                </a:lnTo>
                <a:lnTo>
                  <a:pt x="3505" y="23850"/>
                </a:lnTo>
                <a:lnTo>
                  <a:pt x="9880" y="20358"/>
                </a:lnTo>
                <a:lnTo>
                  <a:pt x="12039" y="16357"/>
                </a:lnTo>
                <a:lnTo>
                  <a:pt x="14566" y="8191"/>
                </a:lnTo>
                <a:lnTo>
                  <a:pt x="15570" y="4165"/>
                </a:lnTo>
                <a:lnTo>
                  <a:pt x="1456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974937" y="2142910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2509" y="0"/>
                </a:moveTo>
                <a:lnTo>
                  <a:pt x="0" y="28041"/>
                </a:lnTo>
                <a:lnTo>
                  <a:pt x="165" y="30975"/>
                </a:lnTo>
                <a:lnTo>
                  <a:pt x="11580" y="8361"/>
                </a:lnTo>
                <a:lnTo>
                  <a:pt x="13335" y="1308"/>
                </a:lnTo>
                <a:lnTo>
                  <a:pt x="13690" y="228"/>
                </a:lnTo>
                <a:lnTo>
                  <a:pt x="12509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985172" y="2096894"/>
            <a:ext cx="10795" cy="19685"/>
          </a:xfrm>
          <a:custGeom>
            <a:avLst/>
            <a:gdLst/>
            <a:ahLst/>
            <a:cxnLst/>
            <a:rect l="l" t="t" r="r" b="b"/>
            <a:pathLst>
              <a:path w="10794" h="19685">
                <a:moveTo>
                  <a:pt x="9474" y="0"/>
                </a:moveTo>
                <a:lnTo>
                  <a:pt x="8267" y="800"/>
                </a:lnTo>
                <a:lnTo>
                  <a:pt x="7073" y="4025"/>
                </a:lnTo>
                <a:lnTo>
                  <a:pt x="4533" y="5956"/>
                </a:lnTo>
                <a:lnTo>
                  <a:pt x="3111" y="8255"/>
                </a:lnTo>
                <a:lnTo>
                  <a:pt x="1600" y="10756"/>
                </a:lnTo>
                <a:lnTo>
                  <a:pt x="634" y="12915"/>
                </a:lnTo>
                <a:lnTo>
                  <a:pt x="0" y="19100"/>
                </a:lnTo>
                <a:lnTo>
                  <a:pt x="3378" y="18643"/>
                </a:lnTo>
                <a:lnTo>
                  <a:pt x="7023" y="14478"/>
                </a:lnTo>
                <a:lnTo>
                  <a:pt x="7962" y="12014"/>
                </a:lnTo>
                <a:lnTo>
                  <a:pt x="9486" y="6464"/>
                </a:lnTo>
                <a:lnTo>
                  <a:pt x="10248" y="3441"/>
                </a:lnTo>
                <a:lnTo>
                  <a:pt x="947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007930" y="2155555"/>
            <a:ext cx="11430" cy="24130"/>
          </a:xfrm>
          <a:custGeom>
            <a:avLst/>
            <a:gdLst/>
            <a:ahLst/>
            <a:cxnLst/>
            <a:rect l="l" t="t" r="r" b="b"/>
            <a:pathLst>
              <a:path w="11430" h="24130">
                <a:moveTo>
                  <a:pt x="7340" y="0"/>
                </a:moveTo>
                <a:lnTo>
                  <a:pt x="5803" y="1320"/>
                </a:lnTo>
                <a:lnTo>
                  <a:pt x="4292" y="8356"/>
                </a:lnTo>
                <a:lnTo>
                  <a:pt x="0" y="15646"/>
                </a:lnTo>
                <a:lnTo>
                  <a:pt x="5384" y="23977"/>
                </a:lnTo>
                <a:lnTo>
                  <a:pt x="7683" y="21945"/>
                </a:lnTo>
                <a:lnTo>
                  <a:pt x="11379" y="13627"/>
                </a:lnTo>
                <a:lnTo>
                  <a:pt x="8864" y="8051"/>
                </a:lnTo>
                <a:lnTo>
                  <a:pt x="734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996973" y="2193197"/>
            <a:ext cx="12065" cy="31750"/>
          </a:xfrm>
          <a:custGeom>
            <a:avLst/>
            <a:gdLst/>
            <a:ahLst/>
            <a:cxnLst/>
            <a:rect l="l" t="t" r="r" b="b"/>
            <a:pathLst>
              <a:path w="12064" h="31750">
                <a:moveTo>
                  <a:pt x="7023" y="0"/>
                </a:moveTo>
                <a:lnTo>
                  <a:pt x="5803" y="952"/>
                </a:lnTo>
                <a:lnTo>
                  <a:pt x="4406" y="6159"/>
                </a:lnTo>
                <a:lnTo>
                  <a:pt x="2819" y="10515"/>
                </a:lnTo>
                <a:lnTo>
                  <a:pt x="1841" y="15265"/>
                </a:lnTo>
                <a:lnTo>
                  <a:pt x="1003" y="19456"/>
                </a:lnTo>
                <a:lnTo>
                  <a:pt x="0" y="25196"/>
                </a:lnTo>
                <a:lnTo>
                  <a:pt x="3860" y="31242"/>
                </a:lnTo>
                <a:lnTo>
                  <a:pt x="6299" y="30200"/>
                </a:lnTo>
                <a:lnTo>
                  <a:pt x="7835" y="28587"/>
                </a:lnTo>
                <a:lnTo>
                  <a:pt x="11449" y="22057"/>
                </a:lnTo>
                <a:lnTo>
                  <a:pt x="11599" y="15039"/>
                </a:lnTo>
                <a:lnTo>
                  <a:pt x="9737" y="7874"/>
                </a:lnTo>
                <a:lnTo>
                  <a:pt x="7315" y="901"/>
                </a:lnTo>
                <a:lnTo>
                  <a:pt x="7023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988414" y="2242704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4" h="22225">
                <a:moveTo>
                  <a:pt x="6057" y="0"/>
                </a:moveTo>
                <a:lnTo>
                  <a:pt x="5003" y="825"/>
                </a:lnTo>
                <a:lnTo>
                  <a:pt x="4914" y="1269"/>
                </a:lnTo>
                <a:lnTo>
                  <a:pt x="4114" y="4610"/>
                </a:lnTo>
                <a:lnTo>
                  <a:pt x="3200" y="8026"/>
                </a:lnTo>
                <a:lnTo>
                  <a:pt x="1320" y="14223"/>
                </a:lnTo>
                <a:lnTo>
                  <a:pt x="0" y="17970"/>
                </a:lnTo>
                <a:lnTo>
                  <a:pt x="3594" y="22174"/>
                </a:lnTo>
                <a:lnTo>
                  <a:pt x="6121" y="20675"/>
                </a:lnTo>
                <a:lnTo>
                  <a:pt x="11811" y="14185"/>
                </a:lnTo>
                <a:lnTo>
                  <a:pt x="7912" y="6502"/>
                </a:lnTo>
                <a:lnTo>
                  <a:pt x="605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856678" y="2834354"/>
            <a:ext cx="133632" cy="12512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642760" y="2726916"/>
            <a:ext cx="58419" cy="487045"/>
          </a:xfrm>
          <a:custGeom>
            <a:avLst/>
            <a:gdLst/>
            <a:ahLst/>
            <a:cxnLst/>
            <a:rect l="l" t="t" r="r" b="b"/>
            <a:pathLst>
              <a:path w="58419" h="487044">
                <a:moveTo>
                  <a:pt x="0" y="0"/>
                </a:moveTo>
                <a:lnTo>
                  <a:pt x="58343" y="486435"/>
                </a:lnTo>
                <a:lnTo>
                  <a:pt x="49574" y="348511"/>
                </a:lnTo>
                <a:lnTo>
                  <a:pt x="40573" y="251866"/>
                </a:lnTo>
                <a:lnTo>
                  <a:pt x="25871" y="150897"/>
                </a:lnTo>
                <a:lnTo>
                  <a:pt x="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698844" y="2742742"/>
            <a:ext cx="7620" cy="35560"/>
          </a:xfrm>
          <a:custGeom>
            <a:avLst/>
            <a:gdLst/>
            <a:ahLst/>
            <a:cxnLst/>
            <a:rect l="l" t="t" r="r" b="b"/>
            <a:pathLst>
              <a:path w="7619" h="35560">
                <a:moveTo>
                  <a:pt x="2235" y="0"/>
                </a:moveTo>
                <a:lnTo>
                  <a:pt x="469" y="1181"/>
                </a:lnTo>
                <a:lnTo>
                  <a:pt x="0" y="7835"/>
                </a:lnTo>
                <a:lnTo>
                  <a:pt x="622" y="13500"/>
                </a:lnTo>
                <a:lnTo>
                  <a:pt x="152" y="23748"/>
                </a:lnTo>
                <a:lnTo>
                  <a:pt x="762" y="28066"/>
                </a:lnTo>
                <a:lnTo>
                  <a:pt x="3149" y="35432"/>
                </a:lnTo>
                <a:lnTo>
                  <a:pt x="7429" y="31813"/>
                </a:lnTo>
                <a:lnTo>
                  <a:pt x="7607" y="25387"/>
                </a:lnTo>
                <a:lnTo>
                  <a:pt x="7099" y="21348"/>
                </a:lnTo>
                <a:lnTo>
                  <a:pt x="5270" y="11785"/>
                </a:lnTo>
                <a:lnTo>
                  <a:pt x="3365" y="6743"/>
                </a:lnTo>
                <a:lnTo>
                  <a:pt x="223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730902" y="2761729"/>
            <a:ext cx="6985" cy="33020"/>
          </a:xfrm>
          <a:custGeom>
            <a:avLst/>
            <a:gdLst/>
            <a:ahLst/>
            <a:cxnLst/>
            <a:rect l="l" t="t" r="r" b="b"/>
            <a:pathLst>
              <a:path w="6985" h="33019">
                <a:moveTo>
                  <a:pt x="2222" y="0"/>
                </a:moveTo>
                <a:lnTo>
                  <a:pt x="0" y="1676"/>
                </a:lnTo>
                <a:lnTo>
                  <a:pt x="139" y="3086"/>
                </a:lnTo>
                <a:lnTo>
                  <a:pt x="693" y="9843"/>
                </a:lnTo>
                <a:lnTo>
                  <a:pt x="1179" y="16598"/>
                </a:lnTo>
                <a:lnTo>
                  <a:pt x="1805" y="23335"/>
                </a:lnTo>
                <a:lnTo>
                  <a:pt x="2797" y="30124"/>
                </a:lnTo>
                <a:lnTo>
                  <a:pt x="3314" y="32931"/>
                </a:lnTo>
                <a:lnTo>
                  <a:pt x="6654" y="30124"/>
                </a:lnTo>
                <a:lnTo>
                  <a:pt x="2661" y="1676"/>
                </a:lnTo>
                <a:lnTo>
                  <a:pt x="222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751396" y="2759337"/>
            <a:ext cx="10160" cy="49530"/>
          </a:xfrm>
          <a:custGeom>
            <a:avLst/>
            <a:gdLst/>
            <a:ahLst/>
            <a:cxnLst/>
            <a:rect l="l" t="t" r="r" b="b"/>
            <a:pathLst>
              <a:path w="10160" h="49530">
                <a:moveTo>
                  <a:pt x="2000" y="0"/>
                </a:moveTo>
                <a:lnTo>
                  <a:pt x="845" y="825"/>
                </a:lnTo>
                <a:lnTo>
                  <a:pt x="781" y="1460"/>
                </a:lnTo>
                <a:lnTo>
                  <a:pt x="0" y="11803"/>
                </a:lnTo>
                <a:lnTo>
                  <a:pt x="40" y="22472"/>
                </a:lnTo>
                <a:lnTo>
                  <a:pt x="65" y="24404"/>
                </a:lnTo>
                <a:lnTo>
                  <a:pt x="1601" y="35684"/>
                </a:lnTo>
                <a:lnTo>
                  <a:pt x="4883" y="46634"/>
                </a:lnTo>
                <a:lnTo>
                  <a:pt x="5950" y="49339"/>
                </a:lnTo>
                <a:lnTo>
                  <a:pt x="9735" y="46253"/>
                </a:lnTo>
                <a:lnTo>
                  <a:pt x="9735" y="44246"/>
                </a:lnTo>
                <a:lnTo>
                  <a:pt x="8893" y="33208"/>
                </a:lnTo>
                <a:lnTo>
                  <a:pt x="6811" y="22472"/>
                </a:lnTo>
                <a:lnTo>
                  <a:pt x="4295" y="11803"/>
                </a:lnTo>
                <a:lnTo>
                  <a:pt x="2131" y="825"/>
                </a:lnTo>
                <a:lnTo>
                  <a:pt x="200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778283" y="2877874"/>
            <a:ext cx="8890" cy="50165"/>
          </a:xfrm>
          <a:custGeom>
            <a:avLst/>
            <a:gdLst/>
            <a:ahLst/>
            <a:cxnLst/>
            <a:rect l="l" t="t" r="r" b="b"/>
            <a:pathLst>
              <a:path w="8889" h="50164">
                <a:moveTo>
                  <a:pt x="2066" y="0"/>
                </a:moveTo>
                <a:lnTo>
                  <a:pt x="1292" y="520"/>
                </a:lnTo>
                <a:lnTo>
                  <a:pt x="355" y="12420"/>
                </a:lnTo>
                <a:lnTo>
                  <a:pt x="0" y="24250"/>
                </a:lnTo>
                <a:lnTo>
                  <a:pt x="811" y="35956"/>
                </a:lnTo>
                <a:lnTo>
                  <a:pt x="3413" y="47078"/>
                </a:lnTo>
                <a:lnTo>
                  <a:pt x="4467" y="50126"/>
                </a:lnTo>
                <a:lnTo>
                  <a:pt x="8099" y="46380"/>
                </a:lnTo>
                <a:lnTo>
                  <a:pt x="8366" y="44653"/>
                </a:lnTo>
                <a:lnTo>
                  <a:pt x="8652" y="33479"/>
                </a:lnTo>
                <a:lnTo>
                  <a:pt x="6831" y="22512"/>
                </a:lnTo>
                <a:lnTo>
                  <a:pt x="4220" y="11604"/>
                </a:lnTo>
                <a:lnTo>
                  <a:pt x="2143" y="609"/>
                </a:lnTo>
                <a:lnTo>
                  <a:pt x="206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747155" y="2906364"/>
            <a:ext cx="6985" cy="37465"/>
          </a:xfrm>
          <a:custGeom>
            <a:avLst/>
            <a:gdLst/>
            <a:ahLst/>
            <a:cxnLst/>
            <a:rect l="l" t="t" r="r" b="b"/>
            <a:pathLst>
              <a:path w="6985" h="37464">
                <a:moveTo>
                  <a:pt x="2184" y="0"/>
                </a:moveTo>
                <a:lnTo>
                  <a:pt x="0" y="2108"/>
                </a:lnTo>
                <a:lnTo>
                  <a:pt x="1892" y="8369"/>
                </a:lnTo>
                <a:lnTo>
                  <a:pt x="1523" y="14439"/>
                </a:lnTo>
                <a:lnTo>
                  <a:pt x="2349" y="24803"/>
                </a:lnTo>
                <a:lnTo>
                  <a:pt x="2793" y="30010"/>
                </a:lnTo>
                <a:lnTo>
                  <a:pt x="3657" y="37249"/>
                </a:lnTo>
                <a:lnTo>
                  <a:pt x="6261" y="35509"/>
                </a:lnTo>
                <a:lnTo>
                  <a:pt x="6845" y="28613"/>
                </a:lnTo>
                <a:lnTo>
                  <a:pt x="6426" y="23266"/>
                </a:lnTo>
                <a:lnTo>
                  <a:pt x="4864" y="12484"/>
                </a:lnTo>
                <a:lnTo>
                  <a:pt x="4737" y="6527"/>
                </a:lnTo>
                <a:lnTo>
                  <a:pt x="218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716303" y="2869518"/>
            <a:ext cx="10795" cy="48895"/>
          </a:xfrm>
          <a:custGeom>
            <a:avLst/>
            <a:gdLst/>
            <a:ahLst/>
            <a:cxnLst/>
            <a:rect l="l" t="t" r="r" b="b"/>
            <a:pathLst>
              <a:path w="10794" h="48894">
                <a:moveTo>
                  <a:pt x="1777" y="0"/>
                </a:moveTo>
                <a:lnTo>
                  <a:pt x="0" y="1625"/>
                </a:lnTo>
                <a:lnTo>
                  <a:pt x="152" y="2616"/>
                </a:lnTo>
                <a:lnTo>
                  <a:pt x="1323" y="13435"/>
                </a:lnTo>
                <a:lnTo>
                  <a:pt x="2122" y="24230"/>
                </a:lnTo>
                <a:lnTo>
                  <a:pt x="3276" y="34964"/>
                </a:lnTo>
                <a:lnTo>
                  <a:pt x="5511" y="45605"/>
                </a:lnTo>
                <a:lnTo>
                  <a:pt x="6299" y="48386"/>
                </a:lnTo>
                <a:lnTo>
                  <a:pt x="10210" y="45097"/>
                </a:lnTo>
                <a:lnTo>
                  <a:pt x="10274" y="43256"/>
                </a:lnTo>
                <a:lnTo>
                  <a:pt x="9882" y="32579"/>
                </a:lnTo>
                <a:lnTo>
                  <a:pt x="8208" y="21890"/>
                </a:lnTo>
                <a:lnTo>
                  <a:pt x="5561" y="11393"/>
                </a:lnTo>
                <a:lnTo>
                  <a:pt x="2247" y="1295"/>
                </a:lnTo>
                <a:lnTo>
                  <a:pt x="177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763698" y="2975130"/>
            <a:ext cx="8255" cy="32384"/>
          </a:xfrm>
          <a:custGeom>
            <a:avLst/>
            <a:gdLst/>
            <a:ahLst/>
            <a:cxnLst/>
            <a:rect l="l" t="t" r="r" b="b"/>
            <a:pathLst>
              <a:path w="8255" h="32385">
                <a:moveTo>
                  <a:pt x="1739" y="0"/>
                </a:moveTo>
                <a:lnTo>
                  <a:pt x="0" y="1727"/>
                </a:lnTo>
                <a:lnTo>
                  <a:pt x="1866" y="6845"/>
                </a:lnTo>
                <a:lnTo>
                  <a:pt x="977" y="10896"/>
                </a:lnTo>
                <a:lnTo>
                  <a:pt x="1523" y="19913"/>
                </a:lnTo>
                <a:lnTo>
                  <a:pt x="2273" y="24650"/>
                </a:lnTo>
                <a:lnTo>
                  <a:pt x="4394" y="32080"/>
                </a:lnTo>
                <a:lnTo>
                  <a:pt x="7785" y="28562"/>
                </a:lnTo>
                <a:lnTo>
                  <a:pt x="7518" y="21323"/>
                </a:lnTo>
                <a:lnTo>
                  <a:pt x="6527" y="16167"/>
                </a:lnTo>
                <a:lnTo>
                  <a:pt x="4292" y="7404"/>
                </a:lnTo>
                <a:lnTo>
                  <a:pt x="4521" y="4394"/>
                </a:lnTo>
                <a:lnTo>
                  <a:pt x="173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823808" y="2972026"/>
            <a:ext cx="8255" cy="48260"/>
          </a:xfrm>
          <a:custGeom>
            <a:avLst/>
            <a:gdLst/>
            <a:ahLst/>
            <a:cxnLst/>
            <a:rect l="l" t="t" r="r" b="b"/>
            <a:pathLst>
              <a:path w="8255" h="48260">
                <a:moveTo>
                  <a:pt x="2118" y="0"/>
                </a:moveTo>
                <a:lnTo>
                  <a:pt x="531" y="1028"/>
                </a:lnTo>
                <a:lnTo>
                  <a:pt x="467" y="1854"/>
                </a:lnTo>
                <a:lnTo>
                  <a:pt x="0" y="12626"/>
                </a:lnTo>
                <a:lnTo>
                  <a:pt x="175" y="23350"/>
                </a:lnTo>
                <a:lnTo>
                  <a:pt x="1131" y="34010"/>
                </a:lnTo>
                <a:lnTo>
                  <a:pt x="3050" y="44780"/>
                </a:lnTo>
                <a:lnTo>
                  <a:pt x="3833" y="48234"/>
                </a:lnTo>
                <a:lnTo>
                  <a:pt x="8024" y="44780"/>
                </a:lnTo>
                <a:lnTo>
                  <a:pt x="7935" y="42176"/>
                </a:lnTo>
                <a:lnTo>
                  <a:pt x="7024" y="31851"/>
                </a:lnTo>
                <a:lnTo>
                  <a:pt x="5414" y="21659"/>
                </a:lnTo>
                <a:lnTo>
                  <a:pt x="3641" y="11487"/>
                </a:lnTo>
                <a:lnTo>
                  <a:pt x="2225" y="1028"/>
                </a:lnTo>
                <a:lnTo>
                  <a:pt x="211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823199" y="2729369"/>
            <a:ext cx="8255" cy="37465"/>
          </a:xfrm>
          <a:custGeom>
            <a:avLst/>
            <a:gdLst/>
            <a:ahLst/>
            <a:cxnLst/>
            <a:rect l="l" t="t" r="r" b="b"/>
            <a:pathLst>
              <a:path w="8255" h="37464">
                <a:moveTo>
                  <a:pt x="1587" y="0"/>
                </a:moveTo>
                <a:lnTo>
                  <a:pt x="108" y="1181"/>
                </a:lnTo>
                <a:lnTo>
                  <a:pt x="0" y="2539"/>
                </a:lnTo>
                <a:lnTo>
                  <a:pt x="595" y="10825"/>
                </a:lnTo>
                <a:lnTo>
                  <a:pt x="1227" y="19075"/>
                </a:lnTo>
                <a:lnTo>
                  <a:pt x="2337" y="27239"/>
                </a:lnTo>
                <a:lnTo>
                  <a:pt x="4368" y="35267"/>
                </a:lnTo>
                <a:lnTo>
                  <a:pt x="5067" y="37325"/>
                </a:lnTo>
                <a:lnTo>
                  <a:pt x="7848" y="34912"/>
                </a:lnTo>
                <a:lnTo>
                  <a:pt x="7899" y="33540"/>
                </a:lnTo>
                <a:lnTo>
                  <a:pt x="7717" y="25354"/>
                </a:lnTo>
                <a:lnTo>
                  <a:pt x="6618" y="17051"/>
                </a:lnTo>
                <a:lnTo>
                  <a:pt x="4740" y="8892"/>
                </a:lnTo>
                <a:lnTo>
                  <a:pt x="2292" y="1358"/>
                </a:lnTo>
                <a:lnTo>
                  <a:pt x="2152" y="1142"/>
                </a:lnTo>
                <a:lnTo>
                  <a:pt x="1587" y="0"/>
                </a:lnTo>
                <a:close/>
              </a:path>
              <a:path w="8255" h="37464">
                <a:moveTo>
                  <a:pt x="2222" y="1142"/>
                </a:move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811872" y="2745120"/>
            <a:ext cx="6350" cy="23495"/>
          </a:xfrm>
          <a:custGeom>
            <a:avLst/>
            <a:gdLst/>
            <a:ahLst/>
            <a:cxnLst/>
            <a:rect l="l" t="t" r="r" b="b"/>
            <a:pathLst>
              <a:path w="6350" h="23494">
                <a:moveTo>
                  <a:pt x="1358" y="0"/>
                </a:moveTo>
                <a:lnTo>
                  <a:pt x="177" y="1015"/>
                </a:lnTo>
                <a:lnTo>
                  <a:pt x="1409" y="8331"/>
                </a:lnTo>
                <a:lnTo>
                  <a:pt x="0" y="15659"/>
                </a:lnTo>
                <a:lnTo>
                  <a:pt x="3733" y="23279"/>
                </a:lnTo>
                <a:lnTo>
                  <a:pt x="5892" y="21475"/>
                </a:lnTo>
                <a:lnTo>
                  <a:pt x="4025" y="13817"/>
                </a:lnTo>
                <a:lnTo>
                  <a:pt x="3568" y="7073"/>
                </a:lnTo>
                <a:lnTo>
                  <a:pt x="135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782725" y="3040884"/>
            <a:ext cx="9525" cy="43815"/>
          </a:xfrm>
          <a:custGeom>
            <a:avLst/>
            <a:gdLst/>
            <a:ahLst/>
            <a:cxnLst/>
            <a:rect l="l" t="t" r="r" b="b"/>
            <a:pathLst>
              <a:path w="9525" h="43814">
                <a:moveTo>
                  <a:pt x="1739" y="0"/>
                </a:moveTo>
                <a:lnTo>
                  <a:pt x="0" y="1485"/>
                </a:lnTo>
                <a:lnTo>
                  <a:pt x="228" y="2590"/>
                </a:lnTo>
                <a:lnTo>
                  <a:pt x="1308" y="11861"/>
                </a:lnTo>
                <a:lnTo>
                  <a:pt x="1474" y="21216"/>
                </a:lnTo>
                <a:lnTo>
                  <a:pt x="1805" y="30574"/>
                </a:lnTo>
                <a:lnTo>
                  <a:pt x="3378" y="39852"/>
                </a:lnTo>
                <a:lnTo>
                  <a:pt x="4419" y="43599"/>
                </a:lnTo>
                <a:lnTo>
                  <a:pt x="9055" y="40741"/>
                </a:lnTo>
                <a:lnTo>
                  <a:pt x="9097" y="39852"/>
                </a:lnTo>
                <a:lnTo>
                  <a:pt x="9190" y="28583"/>
                </a:lnTo>
                <a:lnTo>
                  <a:pt x="8181" y="18972"/>
                </a:lnTo>
                <a:lnTo>
                  <a:pt x="5987" y="9625"/>
                </a:lnTo>
                <a:lnTo>
                  <a:pt x="2425" y="1206"/>
                </a:lnTo>
                <a:lnTo>
                  <a:pt x="173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763788" y="3053154"/>
            <a:ext cx="7620" cy="21590"/>
          </a:xfrm>
          <a:custGeom>
            <a:avLst/>
            <a:gdLst/>
            <a:ahLst/>
            <a:cxnLst/>
            <a:rect l="l" t="t" r="r" b="b"/>
            <a:pathLst>
              <a:path w="7619" h="21589">
                <a:moveTo>
                  <a:pt x="2743" y="0"/>
                </a:moveTo>
                <a:lnTo>
                  <a:pt x="1600" y="838"/>
                </a:lnTo>
                <a:lnTo>
                  <a:pt x="850" y="7010"/>
                </a:lnTo>
                <a:lnTo>
                  <a:pt x="0" y="14998"/>
                </a:lnTo>
                <a:lnTo>
                  <a:pt x="4394" y="21069"/>
                </a:lnTo>
                <a:lnTo>
                  <a:pt x="6121" y="18757"/>
                </a:lnTo>
                <a:lnTo>
                  <a:pt x="6324" y="17818"/>
                </a:lnTo>
                <a:lnTo>
                  <a:pt x="7454" y="12077"/>
                </a:lnTo>
                <a:lnTo>
                  <a:pt x="3873" y="6515"/>
                </a:lnTo>
                <a:lnTo>
                  <a:pt x="274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746309" y="3067349"/>
            <a:ext cx="6985" cy="34925"/>
          </a:xfrm>
          <a:custGeom>
            <a:avLst/>
            <a:gdLst/>
            <a:ahLst/>
            <a:cxnLst/>
            <a:rect l="l" t="t" r="r" b="b"/>
            <a:pathLst>
              <a:path w="6985" h="34925">
                <a:moveTo>
                  <a:pt x="1257" y="0"/>
                </a:moveTo>
                <a:lnTo>
                  <a:pt x="0" y="888"/>
                </a:lnTo>
                <a:lnTo>
                  <a:pt x="114" y="1650"/>
                </a:lnTo>
                <a:lnTo>
                  <a:pt x="1000" y="9549"/>
                </a:lnTo>
                <a:lnTo>
                  <a:pt x="1700" y="17597"/>
                </a:lnTo>
                <a:lnTo>
                  <a:pt x="2759" y="25552"/>
                </a:lnTo>
                <a:lnTo>
                  <a:pt x="4724" y="33172"/>
                </a:lnTo>
                <a:lnTo>
                  <a:pt x="5181" y="34480"/>
                </a:lnTo>
                <a:lnTo>
                  <a:pt x="6946" y="32816"/>
                </a:lnTo>
                <a:lnTo>
                  <a:pt x="5759" y="24075"/>
                </a:lnTo>
                <a:lnTo>
                  <a:pt x="4549" y="16333"/>
                </a:lnTo>
                <a:lnTo>
                  <a:pt x="3144" y="8632"/>
                </a:lnTo>
                <a:lnTo>
                  <a:pt x="1476" y="888"/>
                </a:lnTo>
                <a:lnTo>
                  <a:pt x="125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734800" y="3166135"/>
            <a:ext cx="8890" cy="37465"/>
          </a:xfrm>
          <a:custGeom>
            <a:avLst/>
            <a:gdLst/>
            <a:ahLst/>
            <a:cxnLst/>
            <a:rect l="l" t="t" r="r" b="b"/>
            <a:pathLst>
              <a:path w="8889" h="37464">
                <a:moveTo>
                  <a:pt x="2397" y="0"/>
                </a:moveTo>
                <a:lnTo>
                  <a:pt x="708" y="1219"/>
                </a:lnTo>
                <a:lnTo>
                  <a:pt x="593" y="2171"/>
                </a:lnTo>
                <a:lnTo>
                  <a:pt x="10" y="9230"/>
                </a:lnTo>
                <a:lnTo>
                  <a:pt x="0" y="19296"/>
                </a:lnTo>
                <a:lnTo>
                  <a:pt x="1429" y="27808"/>
                </a:lnTo>
                <a:lnTo>
                  <a:pt x="4759" y="35115"/>
                </a:lnTo>
                <a:lnTo>
                  <a:pt x="6042" y="36956"/>
                </a:lnTo>
                <a:lnTo>
                  <a:pt x="8747" y="33972"/>
                </a:lnTo>
                <a:lnTo>
                  <a:pt x="8823" y="32524"/>
                </a:lnTo>
                <a:lnTo>
                  <a:pt x="8423" y="24393"/>
                </a:lnTo>
                <a:lnTo>
                  <a:pt x="6757" y="16756"/>
                </a:lnTo>
                <a:lnTo>
                  <a:pt x="4585" y="9230"/>
                </a:lnTo>
                <a:lnTo>
                  <a:pt x="2623" y="1219"/>
                </a:lnTo>
                <a:lnTo>
                  <a:pt x="239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756271" y="3170986"/>
            <a:ext cx="6985" cy="22225"/>
          </a:xfrm>
          <a:custGeom>
            <a:avLst/>
            <a:gdLst/>
            <a:ahLst/>
            <a:cxnLst/>
            <a:rect l="l" t="t" r="r" b="b"/>
            <a:pathLst>
              <a:path w="6985" h="22225">
                <a:moveTo>
                  <a:pt x="2197" y="0"/>
                </a:moveTo>
                <a:lnTo>
                  <a:pt x="0" y="1841"/>
                </a:lnTo>
                <a:lnTo>
                  <a:pt x="774" y="5600"/>
                </a:lnTo>
                <a:lnTo>
                  <a:pt x="457" y="8115"/>
                </a:lnTo>
                <a:lnTo>
                  <a:pt x="1409" y="13728"/>
                </a:lnTo>
                <a:lnTo>
                  <a:pt x="2057" y="16764"/>
                </a:lnTo>
                <a:lnTo>
                  <a:pt x="4089" y="21653"/>
                </a:lnTo>
                <a:lnTo>
                  <a:pt x="6616" y="19050"/>
                </a:lnTo>
                <a:lnTo>
                  <a:pt x="6248" y="14782"/>
                </a:lnTo>
                <a:lnTo>
                  <a:pt x="4572" y="9575"/>
                </a:lnTo>
                <a:lnTo>
                  <a:pt x="3695" y="6934"/>
                </a:lnTo>
                <a:lnTo>
                  <a:pt x="3657" y="4140"/>
                </a:lnTo>
                <a:lnTo>
                  <a:pt x="219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909003" y="2723785"/>
            <a:ext cx="6350" cy="36195"/>
          </a:xfrm>
          <a:custGeom>
            <a:avLst/>
            <a:gdLst/>
            <a:ahLst/>
            <a:cxnLst/>
            <a:rect l="l" t="t" r="r" b="b"/>
            <a:pathLst>
              <a:path w="6350" h="36194">
                <a:moveTo>
                  <a:pt x="1447" y="0"/>
                </a:moveTo>
                <a:lnTo>
                  <a:pt x="63" y="787"/>
                </a:lnTo>
                <a:lnTo>
                  <a:pt x="0" y="6591"/>
                </a:lnTo>
                <a:lnTo>
                  <a:pt x="889" y="11531"/>
                </a:lnTo>
                <a:lnTo>
                  <a:pt x="1803" y="22542"/>
                </a:lnTo>
                <a:lnTo>
                  <a:pt x="2082" y="28447"/>
                </a:lnTo>
                <a:lnTo>
                  <a:pt x="4152" y="35585"/>
                </a:lnTo>
                <a:lnTo>
                  <a:pt x="6121" y="33972"/>
                </a:lnTo>
                <a:lnTo>
                  <a:pt x="6134" y="33032"/>
                </a:lnTo>
                <a:lnTo>
                  <a:pt x="5583" y="24904"/>
                </a:lnTo>
                <a:lnTo>
                  <a:pt x="4206" y="16944"/>
                </a:lnTo>
                <a:lnTo>
                  <a:pt x="2644" y="9018"/>
                </a:lnTo>
                <a:lnTo>
                  <a:pt x="1536" y="990"/>
                </a:lnTo>
                <a:lnTo>
                  <a:pt x="144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940453" y="2741606"/>
            <a:ext cx="8890" cy="42545"/>
          </a:xfrm>
          <a:custGeom>
            <a:avLst/>
            <a:gdLst/>
            <a:ahLst/>
            <a:cxnLst/>
            <a:rect l="l" t="t" r="r" b="b"/>
            <a:pathLst>
              <a:path w="8889" h="42544">
                <a:moveTo>
                  <a:pt x="1955" y="0"/>
                </a:moveTo>
                <a:lnTo>
                  <a:pt x="749" y="800"/>
                </a:lnTo>
                <a:lnTo>
                  <a:pt x="101" y="8686"/>
                </a:lnTo>
                <a:lnTo>
                  <a:pt x="812" y="15874"/>
                </a:lnTo>
                <a:lnTo>
                  <a:pt x="0" y="29235"/>
                </a:lnTo>
                <a:lnTo>
                  <a:pt x="990" y="35686"/>
                </a:lnTo>
                <a:lnTo>
                  <a:pt x="5892" y="42087"/>
                </a:lnTo>
                <a:lnTo>
                  <a:pt x="8305" y="39496"/>
                </a:lnTo>
                <a:lnTo>
                  <a:pt x="8737" y="32245"/>
                </a:lnTo>
                <a:lnTo>
                  <a:pt x="6883" y="26873"/>
                </a:lnTo>
                <a:lnTo>
                  <a:pt x="4597" y="14427"/>
                </a:lnTo>
                <a:lnTo>
                  <a:pt x="2908" y="7785"/>
                </a:lnTo>
                <a:lnTo>
                  <a:pt x="195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2002202" y="2738699"/>
            <a:ext cx="6985" cy="20955"/>
          </a:xfrm>
          <a:custGeom>
            <a:avLst/>
            <a:gdLst/>
            <a:ahLst/>
            <a:cxnLst/>
            <a:rect l="l" t="t" r="r" b="b"/>
            <a:pathLst>
              <a:path w="6985" h="20955">
                <a:moveTo>
                  <a:pt x="4000" y="0"/>
                </a:moveTo>
                <a:lnTo>
                  <a:pt x="1727" y="1524"/>
                </a:lnTo>
                <a:lnTo>
                  <a:pt x="1079" y="8318"/>
                </a:lnTo>
                <a:lnTo>
                  <a:pt x="0" y="14478"/>
                </a:lnTo>
                <a:lnTo>
                  <a:pt x="3987" y="20764"/>
                </a:lnTo>
                <a:lnTo>
                  <a:pt x="5549" y="19608"/>
                </a:lnTo>
                <a:lnTo>
                  <a:pt x="6870" y="15748"/>
                </a:lnTo>
                <a:lnTo>
                  <a:pt x="6159" y="13703"/>
                </a:lnTo>
                <a:lnTo>
                  <a:pt x="4597" y="8077"/>
                </a:lnTo>
                <a:lnTo>
                  <a:pt x="4508" y="4864"/>
                </a:lnTo>
                <a:lnTo>
                  <a:pt x="400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2019418" y="2749877"/>
            <a:ext cx="5715" cy="31750"/>
          </a:xfrm>
          <a:custGeom>
            <a:avLst/>
            <a:gdLst/>
            <a:ahLst/>
            <a:cxnLst/>
            <a:rect l="l" t="t" r="r" b="b"/>
            <a:pathLst>
              <a:path w="5714" h="31750">
                <a:moveTo>
                  <a:pt x="4208" y="0"/>
                </a:moveTo>
                <a:lnTo>
                  <a:pt x="2151" y="673"/>
                </a:lnTo>
                <a:lnTo>
                  <a:pt x="1884" y="1816"/>
                </a:lnTo>
                <a:lnTo>
                  <a:pt x="628" y="8590"/>
                </a:lnTo>
                <a:lnTo>
                  <a:pt x="0" y="15733"/>
                </a:lnTo>
                <a:lnTo>
                  <a:pt x="221" y="22874"/>
                </a:lnTo>
                <a:lnTo>
                  <a:pt x="1516" y="29641"/>
                </a:lnTo>
                <a:lnTo>
                  <a:pt x="2087" y="31546"/>
                </a:lnTo>
                <a:lnTo>
                  <a:pt x="4271" y="29095"/>
                </a:lnTo>
                <a:lnTo>
                  <a:pt x="4462" y="28181"/>
                </a:lnTo>
                <a:lnTo>
                  <a:pt x="5113" y="21614"/>
                </a:lnTo>
                <a:lnTo>
                  <a:pt x="4719" y="14962"/>
                </a:lnTo>
                <a:lnTo>
                  <a:pt x="4130" y="8590"/>
                </a:lnTo>
                <a:lnTo>
                  <a:pt x="420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2045394" y="2762478"/>
            <a:ext cx="5080" cy="15875"/>
          </a:xfrm>
          <a:custGeom>
            <a:avLst/>
            <a:gdLst/>
            <a:ahLst/>
            <a:cxnLst/>
            <a:rect l="l" t="t" r="r" b="b"/>
            <a:pathLst>
              <a:path w="5080" h="15875">
                <a:moveTo>
                  <a:pt x="1854" y="0"/>
                </a:moveTo>
                <a:lnTo>
                  <a:pt x="520" y="1447"/>
                </a:lnTo>
                <a:lnTo>
                  <a:pt x="1943" y="6324"/>
                </a:lnTo>
                <a:lnTo>
                  <a:pt x="0" y="10172"/>
                </a:lnTo>
                <a:lnTo>
                  <a:pt x="1333" y="15798"/>
                </a:lnTo>
                <a:lnTo>
                  <a:pt x="3556" y="14706"/>
                </a:lnTo>
                <a:lnTo>
                  <a:pt x="4762" y="9448"/>
                </a:lnTo>
                <a:lnTo>
                  <a:pt x="4394" y="4584"/>
                </a:lnTo>
                <a:lnTo>
                  <a:pt x="18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2117421" y="2722697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30">
                <a:moveTo>
                  <a:pt x="2654" y="0"/>
                </a:moveTo>
                <a:lnTo>
                  <a:pt x="1104" y="952"/>
                </a:lnTo>
                <a:lnTo>
                  <a:pt x="441" y="9697"/>
                </a:lnTo>
                <a:lnTo>
                  <a:pt x="0" y="17737"/>
                </a:lnTo>
                <a:lnTo>
                  <a:pt x="225" y="25731"/>
                </a:lnTo>
                <a:lnTo>
                  <a:pt x="1648" y="33693"/>
                </a:lnTo>
                <a:lnTo>
                  <a:pt x="2400" y="36410"/>
                </a:lnTo>
                <a:lnTo>
                  <a:pt x="5473" y="33693"/>
                </a:lnTo>
                <a:lnTo>
                  <a:pt x="5461" y="31673"/>
                </a:lnTo>
                <a:lnTo>
                  <a:pt x="5121" y="24058"/>
                </a:lnTo>
                <a:lnTo>
                  <a:pt x="4357" y="16413"/>
                </a:lnTo>
                <a:lnTo>
                  <a:pt x="3462" y="8765"/>
                </a:lnTo>
                <a:lnTo>
                  <a:pt x="2730" y="1142"/>
                </a:lnTo>
                <a:lnTo>
                  <a:pt x="26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2170708" y="2738583"/>
            <a:ext cx="5080" cy="34290"/>
          </a:xfrm>
          <a:custGeom>
            <a:avLst/>
            <a:gdLst/>
            <a:ahLst/>
            <a:cxnLst/>
            <a:rect l="l" t="t" r="r" b="b"/>
            <a:pathLst>
              <a:path w="5080" h="34289">
                <a:moveTo>
                  <a:pt x="3929" y="0"/>
                </a:moveTo>
                <a:lnTo>
                  <a:pt x="2138" y="596"/>
                </a:lnTo>
                <a:lnTo>
                  <a:pt x="1909" y="1574"/>
                </a:lnTo>
                <a:lnTo>
                  <a:pt x="572" y="8983"/>
                </a:lnTo>
                <a:lnTo>
                  <a:pt x="0" y="16617"/>
                </a:lnTo>
                <a:lnTo>
                  <a:pt x="182" y="24281"/>
                </a:lnTo>
                <a:lnTo>
                  <a:pt x="1109" y="31775"/>
                </a:lnTo>
                <a:lnTo>
                  <a:pt x="1528" y="34226"/>
                </a:lnTo>
                <a:lnTo>
                  <a:pt x="4322" y="32067"/>
                </a:lnTo>
                <a:lnTo>
                  <a:pt x="4564" y="30556"/>
                </a:lnTo>
                <a:lnTo>
                  <a:pt x="4979" y="23235"/>
                </a:lnTo>
                <a:lnTo>
                  <a:pt x="4465" y="15998"/>
                </a:lnTo>
                <a:lnTo>
                  <a:pt x="3834" y="8983"/>
                </a:lnTo>
                <a:lnTo>
                  <a:pt x="392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2161451" y="2746543"/>
            <a:ext cx="5715" cy="37465"/>
          </a:xfrm>
          <a:custGeom>
            <a:avLst/>
            <a:gdLst/>
            <a:ahLst/>
            <a:cxnLst/>
            <a:rect l="l" t="t" r="r" b="b"/>
            <a:pathLst>
              <a:path w="5714" h="37464">
                <a:moveTo>
                  <a:pt x="2997" y="0"/>
                </a:moveTo>
                <a:lnTo>
                  <a:pt x="1410" y="1054"/>
                </a:lnTo>
                <a:lnTo>
                  <a:pt x="578" y="10047"/>
                </a:lnTo>
                <a:lnTo>
                  <a:pt x="61" y="17192"/>
                </a:lnTo>
                <a:lnTo>
                  <a:pt x="0" y="26478"/>
                </a:lnTo>
                <a:lnTo>
                  <a:pt x="1080" y="34594"/>
                </a:lnTo>
                <a:lnTo>
                  <a:pt x="1664" y="37223"/>
                </a:lnTo>
                <a:lnTo>
                  <a:pt x="4915" y="35102"/>
                </a:lnTo>
                <a:lnTo>
                  <a:pt x="5017" y="33197"/>
                </a:lnTo>
                <a:lnTo>
                  <a:pt x="5130" y="25176"/>
                </a:lnTo>
                <a:lnTo>
                  <a:pt x="4674" y="17192"/>
                </a:lnTo>
                <a:lnTo>
                  <a:pt x="3913" y="9223"/>
                </a:lnTo>
                <a:lnTo>
                  <a:pt x="299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2250558" y="2749765"/>
            <a:ext cx="10160" cy="46990"/>
          </a:xfrm>
          <a:custGeom>
            <a:avLst/>
            <a:gdLst/>
            <a:ahLst/>
            <a:cxnLst/>
            <a:rect l="l" t="t" r="r" b="b"/>
            <a:pathLst>
              <a:path w="10160" h="46989">
                <a:moveTo>
                  <a:pt x="6057" y="0"/>
                </a:moveTo>
                <a:lnTo>
                  <a:pt x="4901" y="0"/>
                </a:lnTo>
                <a:lnTo>
                  <a:pt x="4253" y="450"/>
                </a:lnTo>
                <a:lnTo>
                  <a:pt x="4152" y="1327"/>
                </a:lnTo>
                <a:lnTo>
                  <a:pt x="2498" y="12185"/>
                </a:lnTo>
                <a:lnTo>
                  <a:pt x="721" y="22945"/>
                </a:lnTo>
                <a:lnTo>
                  <a:pt x="0" y="33720"/>
                </a:lnTo>
                <a:lnTo>
                  <a:pt x="1510" y="44621"/>
                </a:lnTo>
                <a:lnTo>
                  <a:pt x="2142" y="46939"/>
                </a:lnTo>
                <a:lnTo>
                  <a:pt x="6176" y="46939"/>
                </a:lnTo>
                <a:lnTo>
                  <a:pt x="8114" y="45307"/>
                </a:lnTo>
                <a:lnTo>
                  <a:pt x="9672" y="37813"/>
                </a:lnTo>
                <a:lnTo>
                  <a:pt x="9672" y="29325"/>
                </a:lnTo>
                <a:lnTo>
                  <a:pt x="7505" y="15462"/>
                </a:lnTo>
                <a:lnTo>
                  <a:pt x="6997" y="8020"/>
                </a:lnTo>
                <a:lnTo>
                  <a:pt x="605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2263848" y="2798117"/>
            <a:ext cx="6350" cy="23495"/>
          </a:xfrm>
          <a:custGeom>
            <a:avLst/>
            <a:gdLst/>
            <a:ahLst/>
            <a:cxnLst/>
            <a:rect l="l" t="t" r="r" b="b"/>
            <a:pathLst>
              <a:path w="6350" h="23494">
                <a:moveTo>
                  <a:pt x="5270" y="0"/>
                </a:moveTo>
                <a:lnTo>
                  <a:pt x="2413" y="1016"/>
                </a:lnTo>
                <a:lnTo>
                  <a:pt x="0" y="8432"/>
                </a:lnTo>
                <a:lnTo>
                  <a:pt x="342" y="15100"/>
                </a:lnTo>
                <a:lnTo>
                  <a:pt x="254" y="23253"/>
                </a:lnTo>
                <a:lnTo>
                  <a:pt x="2247" y="22834"/>
                </a:lnTo>
                <a:lnTo>
                  <a:pt x="6045" y="15379"/>
                </a:lnTo>
                <a:lnTo>
                  <a:pt x="3530" y="8763"/>
                </a:lnTo>
                <a:lnTo>
                  <a:pt x="527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2226973" y="2885353"/>
            <a:ext cx="5715" cy="40640"/>
          </a:xfrm>
          <a:custGeom>
            <a:avLst/>
            <a:gdLst/>
            <a:ahLst/>
            <a:cxnLst/>
            <a:rect l="l" t="t" r="r" b="b"/>
            <a:pathLst>
              <a:path w="5714" h="40639">
                <a:moveTo>
                  <a:pt x="5169" y="0"/>
                </a:moveTo>
                <a:lnTo>
                  <a:pt x="3010" y="1422"/>
                </a:lnTo>
                <a:lnTo>
                  <a:pt x="2895" y="2476"/>
                </a:lnTo>
                <a:lnTo>
                  <a:pt x="1777" y="11131"/>
                </a:lnTo>
                <a:lnTo>
                  <a:pt x="627" y="19748"/>
                </a:lnTo>
                <a:lnTo>
                  <a:pt x="11" y="27000"/>
                </a:lnTo>
                <a:lnTo>
                  <a:pt x="0" y="35432"/>
                </a:lnTo>
                <a:lnTo>
                  <a:pt x="62" y="37604"/>
                </a:lnTo>
                <a:lnTo>
                  <a:pt x="292" y="40512"/>
                </a:lnTo>
                <a:lnTo>
                  <a:pt x="4635" y="37604"/>
                </a:lnTo>
                <a:lnTo>
                  <a:pt x="4851" y="35432"/>
                </a:lnTo>
                <a:lnTo>
                  <a:pt x="5499" y="27000"/>
                </a:lnTo>
                <a:lnTo>
                  <a:pt x="5710" y="19748"/>
                </a:lnTo>
                <a:lnTo>
                  <a:pt x="5646" y="10097"/>
                </a:lnTo>
                <a:lnTo>
                  <a:pt x="516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2192812" y="2884076"/>
            <a:ext cx="8255" cy="41910"/>
          </a:xfrm>
          <a:custGeom>
            <a:avLst/>
            <a:gdLst/>
            <a:ahLst/>
            <a:cxnLst/>
            <a:rect l="l" t="t" r="r" b="b"/>
            <a:pathLst>
              <a:path w="8255" h="41910">
                <a:moveTo>
                  <a:pt x="6845" y="0"/>
                </a:moveTo>
                <a:lnTo>
                  <a:pt x="4127" y="5664"/>
                </a:lnTo>
                <a:lnTo>
                  <a:pt x="3860" y="10985"/>
                </a:lnTo>
                <a:lnTo>
                  <a:pt x="1244" y="23571"/>
                </a:lnTo>
                <a:lnTo>
                  <a:pt x="0" y="31330"/>
                </a:lnTo>
                <a:lnTo>
                  <a:pt x="1384" y="41605"/>
                </a:lnTo>
                <a:lnTo>
                  <a:pt x="5130" y="40055"/>
                </a:lnTo>
                <a:lnTo>
                  <a:pt x="5969" y="38201"/>
                </a:lnTo>
                <a:lnTo>
                  <a:pt x="8146" y="28926"/>
                </a:lnTo>
                <a:lnTo>
                  <a:pt x="7716" y="19643"/>
                </a:lnTo>
                <a:lnTo>
                  <a:pt x="6813" y="10308"/>
                </a:lnTo>
                <a:lnTo>
                  <a:pt x="7569" y="876"/>
                </a:lnTo>
                <a:lnTo>
                  <a:pt x="7772" y="50"/>
                </a:lnTo>
                <a:lnTo>
                  <a:pt x="684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2231889" y="2987785"/>
            <a:ext cx="6985" cy="31115"/>
          </a:xfrm>
          <a:custGeom>
            <a:avLst/>
            <a:gdLst/>
            <a:ahLst/>
            <a:cxnLst/>
            <a:rect l="l" t="t" r="r" b="b"/>
            <a:pathLst>
              <a:path w="6985" h="31114">
                <a:moveTo>
                  <a:pt x="4876" y="0"/>
                </a:moveTo>
                <a:lnTo>
                  <a:pt x="3225" y="1219"/>
                </a:lnTo>
                <a:lnTo>
                  <a:pt x="2057" y="10477"/>
                </a:lnTo>
                <a:lnTo>
                  <a:pt x="469" y="18770"/>
                </a:lnTo>
                <a:lnTo>
                  <a:pt x="0" y="30695"/>
                </a:lnTo>
                <a:lnTo>
                  <a:pt x="3886" y="29070"/>
                </a:lnTo>
                <a:lnTo>
                  <a:pt x="4622" y="26885"/>
                </a:lnTo>
                <a:lnTo>
                  <a:pt x="6064" y="20538"/>
                </a:lnTo>
                <a:lnTo>
                  <a:pt x="6370" y="14227"/>
                </a:lnTo>
                <a:lnTo>
                  <a:pt x="5917" y="7872"/>
                </a:lnTo>
                <a:lnTo>
                  <a:pt x="5054" y="1219"/>
                </a:lnTo>
                <a:lnTo>
                  <a:pt x="487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2187112" y="3016646"/>
            <a:ext cx="3810" cy="24130"/>
          </a:xfrm>
          <a:custGeom>
            <a:avLst/>
            <a:gdLst/>
            <a:ahLst/>
            <a:cxnLst/>
            <a:rect l="l" t="t" r="r" b="b"/>
            <a:pathLst>
              <a:path w="3810" h="24130">
                <a:moveTo>
                  <a:pt x="3644" y="0"/>
                </a:moveTo>
                <a:lnTo>
                  <a:pt x="2159" y="685"/>
                </a:lnTo>
                <a:lnTo>
                  <a:pt x="1422" y="8572"/>
                </a:lnTo>
                <a:lnTo>
                  <a:pt x="70" y="14795"/>
                </a:lnTo>
                <a:lnTo>
                  <a:pt x="0" y="24066"/>
                </a:lnTo>
                <a:lnTo>
                  <a:pt x="2374" y="22758"/>
                </a:lnTo>
                <a:lnTo>
                  <a:pt x="2451" y="21564"/>
                </a:lnTo>
                <a:lnTo>
                  <a:pt x="2794" y="14795"/>
                </a:lnTo>
                <a:lnTo>
                  <a:pt x="3589" y="8572"/>
                </a:lnTo>
                <a:lnTo>
                  <a:pt x="364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2267934" y="2934718"/>
            <a:ext cx="8255" cy="40640"/>
          </a:xfrm>
          <a:custGeom>
            <a:avLst/>
            <a:gdLst/>
            <a:ahLst/>
            <a:cxnLst/>
            <a:rect l="l" t="t" r="r" b="b"/>
            <a:pathLst>
              <a:path w="8255" h="40639">
                <a:moveTo>
                  <a:pt x="7454" y="0"/>
                </a:moveTo>
                <a:lnTo>
                  <a:pt x="5867" y="1092"/>
                </a:lnTo>
                <a:lnTo>
                  <a:pt x="5778" y="1879"/>
                </a:lnTo>
                <a:lnTo>
                  <a:pt x="4202" y="10761"/>
                </a:lnTo>
                <a:lnTo>
                  <a:pt x="2122" y="19611"/>
                </a:lnTo>
                <a:lnTo>
                  <a:pt x="426" y="28515"/>
                </a:lnTo>
                <a:lnTo>
                  <a:pt x="0" y="37553"/>
                </a:lnTo>
                <a:lnTo>
                  <a:pt x="165" y="40551"/>
                </a:lnTo>
                <a:lnTo>
                  <a:pt x="3848" y="38658"/>
                </a:lnTo>
                <a:lnTo>
                  <a:pt x="7505" y="31800"/>
                </a:lnTo>
                <a:lnTo>
                  <a:pt x="7594" y="26746"/>
                </a:lnTo>
                <a:lnTo>
                  <a:pt x="7937" y="14287"/>
                </a:lnTo>
                <a:lnTo>
                  <a:pt x="8026" y="7632"/>
                </a:lnTo>
                <a:lnTo>
                  <a:pt x="74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2303446" y="2889976"/>
            <a:ext cx="7620" cy="30480"/>
          </a:xfrm>
          <a:custGeom>
            <a:avLst/>
            <a:gdLst/>
            <a:ahLst/>
            <a:cxnLst/>
            <a:rect l="l" t="t" r="r" b="b"/>
            <a:pathLst>
              <a:path w="7619" h="30480">
                <a:moveTo>
                  <a:pt x="5346" y="0"/>
                </a:moveTo>
                <a:lnTo>
                  <a:pt x="3733" y="1650"/>
                </a:lnTo>
                <a:lnTo>
                  <a:pt x="4178" y="7277"/>
                </a:lnTo>
                <a:lnTo>
                  <a:pt x="1879" y="11722"/>
                </a:lnTo>
                <a:lnTo>
                  <a:pt x="787" y="20256"/>
                </a:lnTo>
                <a:lnTo>
                  <a:pt x="0" y="24002"/>
                </a:lnTo>
                <a:lnTo>
                  <a:pt x="317" y="30022"/>
                </a:lnTo>
                <a:lnTo>
                  <a:pt x="2933" y="29324"/>
                </a:lnTo>
                <a:lnTo>
                  <a:pt x="6489" y="24371"/>
                </a:lnTo>
                <a:lnTo>
                  <a:pt x="6997" y="20764"/>
                </a:lnTo>
                <a:lnTo>
                  <a:pt x="6705" y="11302"/>
                </a:lnTo>
                <a:lnTo>
                  <a:pt x="7365" y="5714"/>
                </a:lnTo>
                <a:lnTo>
                  <a:pt x="534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2297262" y="2798658"/>
            <a:ext cx="5080" cy="14604"/>
          </a:xfrm>
          <a:custGeom>
            <a:avLst/>
            <a:gdLst/>
            <a:ahLst/>
            <a:cxnLst/>
            <a:rect l="l" t="t" r="r" b="b"/>
            <a:pathLst>
              <a:path w="5080" h="14605">
                <a:moveTo>
                  <a:pt x="4190" y="0"/>
                </a:moveTo>
                <a:lnTo>
                  <a:pt x="1511" y="1854"/>
                </a:lnTo>
                <a:lnTo>
                  <a:pt x="1066" y="5092"/>
                </a:lnTo>
                <a:lnTo>
                  <a:pt x="25" y="6896"/>
                </a:lnTo>
                <a:lnTo>
                  <a:pt x="0" y="10579"/>
                </a:lnTo>
                <a:lnTo>
                  <a:pt x="736" y="11417"/>
                </a:lnTo>
                <a:lnTo>
                  <a:pt x="2260" y="14427"/>
                </a:lnTo>
                <a:lnTo>
                  <a:pt x="4051" y="12446"/>
                </a:lnTo>
                <a:lnTo>
                  <a:pt x="4597" y="9982"/>
                </a:lnTo>
                <a:lnTo>
                  <a:pt x="4406" y="8674"/>
                </a:lnTo>
                <a:lnTo>
                  <a:pt x="3759" y="6629"/>
                </a:lnTo>
                <a:lnTo>
                  <a:pt x="4063" y="5537"/>
                </a:lnTo>
                <a:lnTo>
                  <a:pt x="4292" y="3898"/>
                </a:lnTo>
                <a:lnTo>
                  <a:pt x="419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2247276" y="3072836"/>
            <a:ext cx="6985" cy="32384"/>
          </a:xfrm>
          <a:custGeom>
            <a:avLst/>
            <a:gdLst/>
            <a:ahLst/>
            <a:cxnLst/>
            <a:rect l="l" t="t" r="r" b="b"/>
            <a:pathLst>
              <a:path w="6985" h="32385">
                <a:moveTo>
                  <a:pt x="4952" y="0"/>
                </a:moveTo>
                <a:lnTo>
                  <a:pt x="3251" y="1447"/>
                </a:lnTo>
                <a:lnTo>
                  <a:pt x="3416" y="7696"/>
                </a:lnTo>
                <a:lnTo>
                  <a:pt x="1117" y="12903"/>
                </a:lnTo>
                <a:lnTo>
                  <a:pt x="0" y="22110"/>
                </a:lnTo>
                <a:lnTo>
                  <a:pt x="368" y="26225"/>
                </a:lnTo>
                <a:lnTo>
                  <a:pt x="2374" y="32016"/>
                </a:lnTo>
                <a:lnTo>
                  <a:pt x="5003" y="30010"/>
                </a:lnTo>
                <a:lnTo>
                  <a:pt x="6362" y="24472"/>
                </a:lnTo>
                <a:lnTo>
                  <a:pt x="6019" y="20574"/>
                </a:lnTo>
                <a:lnTo>
                  <a:pt x="5562" y="11328"/>
                </a:lnTo>
                <a:lnTo>
                  <a:pt x="6578" y="6223"/>
                </a:lnTo>
                <a:lnTo>
                  <a:pt x="495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2272008" y="3077816"/>
            <a:ext cx="7620" cy="20955"/>
          </a:xfrm>
          <a:custGeom>
            <a:avLst/>
            <a:gdLst/>
            <a:ahLst/>
            <a:cxnLst/>
            <a:rect l="l" t="t" r="r" b="b"/>
            <a:pathLst>
              <a:path w="7619" h="20955">
                <a:moveTo>
                  <a:pt x="7098" y="0"/>
                </a:moveTo>
                <a:lnTo>
                  <a:pt x="4253" y="495"/>
                </a:lnTo>
                <a:lnTo>
                  <a:pt x="1714" y="7785"/>
                </a:lnTo>
                <a:lnTo>
                  <a:pt x="0" y="13322"/>
                </a:lnTo>
                <a:lnTo>
                  <a:pt x="519" y="20891"/>
                </a:lnTo>
                <a:lnTo>
                  <a:pt x="2729" y="19367"/>
                </a:lnTo>
                <a:lnTo>
                  <a:pt x="4927" y="13309"/>
                </a:lnTo>
                <a:lnTo>
                  <a:pt x="5168" y="7785"/>
                </a:lnTo>
                <a:lnTo>
                  <a:pt x="709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2177204" y="3131400"/>
            <a:ext cx="10160" cy="48895"/>
          </a:xfrm>
          <a:custGeom>
            <a:avLst/>
            <a:gdLst/>
            <a:ahLst/>
            <a:cxnLst/>
            <a:rect l="l" t="t" r="r" b="b"/>
            <a:pathLst>
              <a:path w="10160" h="48894">
                <a:moveTo>
                  <a:pt x="7989" y="0"/>
                </a:moveTo>
                <a:lnTo>
                  <a:pt x="6831" y="0"/>
                </a:lnTo>
                <a:lnTo>
                  <a:pt x="6128" y="528"/>
                </a:lnTo>
                <a:lnTo>
                  <a:pt x="2021" y="23786"/>
                </a:lnTo>
                <a:lnTo>
                  <a:pt x="520" y="35017"/>
                </a:lnTo>
                <a:lnTo>
                  <a:pt x="56" y="44914"/>
                </a:lnTo>
                <a:lnTo>
                  <a:pt x="0" y="48856"/>
                </a:lnTo>
                <a:lnTo>
                  <a:pt x="4145" y="48856"/>
                </a:lnTo>
                <a:lnTo>
                  <a:pt x="6420" y="47416"/>
                </a:lnTo>
                <a:lnTo>
                  <a:pt x="7246" y="44914"/>
                </a:lnTo>
                <a:lnTo>
                  <a:pt x="9568" y="33950"/>
                </a:lnTo>
                <a:lnTo>
                  <a:pt x="9932" y="22924"/>
                </a:lnTo>
                <a:lnTo>
                  <a:pt x="9153" y="11832"/>
                </a:lnTo>
                <a:lnTo>
                  <a:pt x="798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2042595" y="2107686"/>
            <a:ext cx="15875" cy="24130"/>
          </a:xfrm>
          <a:custGeom>
            <a:avLst/>
            <a:gdLst/>
            <a:ahLst/>
            <a:cxnLst/>
            <a:rect l="l" t="t" r="r" b="b"/>
            <a:pathLst>
              <a:path w="15875" h="24130">
                <a:moveTo>
                  <a:pt x="1219" y="0"/>
                </a:moveTo>
                <a:lnTo>
                  <a:pt x="0" y="1295"/>
                </a:lnTo>
                <a:lnTo>
                  <a:pt x="4127" y="8750"/>
                </a:lnTo>
                <a:lnTo>
                  <a:pt x="7835" y="15608"/>
                </a:lnTo>
                <a:lnTo>
                  <a:pt x="13093" y="23964"/>
                </a:lnTo>
                <a:lnTo>
                  <a:pt x="15570" y="21463"/>
                </a:lnTo>
                <a:lnTo>
                  <a:pt x="12331" y="12204"/>
                </a:lnTo>
                <a:lnTo>
                  <a:pt x="6553" y="6642"/>
                </a:lnTo>
                <a:lnTo>
                  <a:pt x="121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2056728" y="2147792"/>
            <a:ext cx="6985" cy="12065"/>
          </a:xfrm>
          <a:custGeom>
            <a:avLst/>
            <a:gdLst/>
            <a:ahLst/>
            <a:cxnLst/>
            <a:rect l="l" t="t" r="r" b="b"/>
            <a:pathLst>
              <a:path w="6985" h="12064">
                <a:moveTo>
                  <a:pt x="1066" y="0"/>
                </a:moveTo>
                <a:lnTo>
                  <a:pt x="0" y="1143"/>
                </a:lnTo>
                <a:lnTo>
                  <a:pt x="1104" y="3225"/>
                </a:lnTo>
                <a:lnTo>
                  <a:pt x="1904" y="4673"/>
                </a:lnTo>
                <a:lnTo>
                  <a:pt x="3441" y="7683"/>
                </a:lnTo>
                <a:lnTo>
                  <a:pt x="4038" y="9436"/>
                </a:lnTo>
                <a:lnTo>
                  <a:pt x="5651" y="11874"/>
                </a:lnTo>
                <a:lnTo>
                  <a:pt x="6972" y="10629"/>
                </a:lnTo>
                <a:lnTo>
                  <a:pt x="6565" y="6286"/>
                </a:lnTo>
                <a:lnTo>
                  <a:pt x="3340" y="3124"/>
                </a:lnTo>
                <a:lnTo>
                  <a:pt x="106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2054037" y="2178185"/>
            <a:ext cx="10795" cy="23495"/>
          </a:xfrm>
          <a:custGeom>
            <a:avLst/>
            <a:gdLst/>
            <a:ahLst/>
            <a:cxnLst/>
            <a:rect l="l" t="t" r="r" b="b"/>
            <a:pathLst>
              <a:path w="10794" h="23494">
                <a:moveTo>
                  <a:pt x="1587" y="0"/>
                </a:moveTo>
                <a:lnTo>
                  <a:pt x="0" y="1460"/>
                </a:lnTo>
                <a:lnTo>
                  <a:pt x="698" y="5575"/>
                </a:lnTo>
                <a:lnTo>
                  <a:pt x="1117" y="7124"/>
                </a:lnTo>
                <a:lnTo>
                  <a:pt x="1549" y="8826"/>
                </a:lnTo>
                <a:lnTo>
                  <a:pt x="2565" y="10121"/>
                </a:lnTo>
                <a:lnTo>
                  <a:pt x="4216" y="15481"/>
                </a:lnTo>
                <a:lnTo>
                  <a:pt x="4660" y="19215"/>
                </a:lnTo>
                <a:lnTo>
                  <a:pt x="8470" y="23355"/>
                </a:lnTo>
                <a:lnTo>
                  <a:pt x="10388" y="21094"/>
                </a:lnTo>
                <a:lnTo>
                  <a:pt x="9740" y="16281"/>
                </a:lnTo>
                <a:lnTo>
                  <a:pt x="8534" y="13322"/>
                </a:lnTo>
                <a:lnTo>
                  <a:pt x="6019" y="6794"/>
                </a:lnTo>
                <a:lnTo>
                  <a:pt x="3695" y="4343"/>
                </a:lnTo>
                <a:lnTo>
                  <a:pt x="158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2097185" y="2167277"/>
            <a:ext cx="16510" cy="28575"/>
          </a:xfrm>
          <a:custGeom>
            <a:avLst/>
            <a:gdLst/>
            <a:ahLst/>
            <a:cxnLst/>
            <a:rect l="l" t="t" r="r" b="b"/>
            <a:pathLst>
              <a:path w="16510" h="28575">
                <a:moveTo>
                  <a:pt x="1765" y="0"/>
                </a:moveTo>
                <a:lnTo>
                  <a:pt x="0" y="1993"/>
                </a:lnTo>
                <a:lnTo>
                  <a:pt x="482" y="3047"/>
                </a:lnTo>
                <a:lnTo>
                  <a:pt x="2817" y="9366"/>
                </a:lnTo>
                <a:lnTo>
                  <a:pt x="5016" y="16154"/>
                </a:lnTo>
                <a:lnTo>
                  <a:pt x="7872" y="22446"/>
                </a:lnTo>
                <a:lnTo>
                  <a:pt x="12179" y="27279"/>
                </a:lnTo>
                <a:lnTo>
                  <a:pt x="13995" y="28562"/>
                </a:lnTo>
                <a:lnTo>
                  <a:pt x="16230" y="26250"/>
                </a:lnTo>
                <a:lnTo>
                  <a:pt x="16078" y="24193"/>
                </a:lnTo>
                <a:lnTo>
                  <a:pt x="14362" y="17577"/>
                </a:lnTo>
                <a:lnTo>
                  <a:pt x="10907" y="11750"/>
                </a:lnTo>
                <a:lnTo>
                  <a:pt x="6650" y="6366"/>
                </a:lnTo>
                <a:lnTo>
                  <a:pt x="2527" y="1079"/>
                </a:lnTo>
                <a:lnTo>
                  <a:pt x="176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2099114" y="2209262"/>
            <a:ext cx="10795" cy="22225"/>
          </a:xfrm>
          <a:custGeom>
            <a:avLst/>
            <a:gdLst/>
            <a:ahLst/>
            <a:cxnLst/>
            <a:rect l="l" t="t" r="r" b="b"/>
            <a:pathLst>
              <a:path w="10794" h="22225">
                <a:moveTo>
                  <a:pt x="1778" y="0"/>
                </a:moveTo>
                <a:lnTo>
                  <a:pt x="0" y="1447"/>
                </a:lnTo>
                <a:lnTo>
                  <a:pt x="1130" y="5626"/>
                </a:lnTo>
                <a:lnTo>
                  <a:pt x="3302" y="8458"/>
                </a:lnTo>
                <a:lnTo>
                  <a:pt x="4775" y="14947"/>
                </a:lnTo>
                <a:lnTo>
                  <a:pt x="5346" y="17729"/>
                </a:lnTo>
                <a:lnTo>
                  <a:pt x="8623" y="21666"/>
                </a:lnTo>
                <a:lnTo>
                  <a:pt x="10668" y="18999"/>
                </a:lnTo>
                <a:lnTo>
                  <a:pt x="9160" y="14820"/>
                </a:lnTo>
                <a:lnTo>
                  <a:pt x="6108" y="6553"/>
                </a:lnTo>
                <a:lnTo>
                  <a:pt x="3556" y="4203"/>
                </a:lnTo>
                <a:lnTo>
                  <a:pt x="177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2096286" y="2236111"/>
            <a:ext cx="20320" cy="45720"/>
          </a:xfrm>
          <a:custGeom>
            <a:avLst/>
            <a:gdLst/>
            <a:ahLst/>
            <a:cxnLst/>
            <a:rect l="l" t="t" r="r" b="b"/>
            <a:pathLst>
              <a:path w="20319" h="45719">
                <a:moveTo>
                  <a:pt x="1714" y="0"/>
                </a:moveTo>
                <a:lnTo>
                  <a:pt x="0" y="2400"/>
                </a:lnTo>
                <a:lnTo>
                  <a:pt x="380" y="3594"/>
                </a:lnTo>
                <a:lnTo>
                  <a:pt x="2932" y="13683"/>
                </a:lnTo>
                <a:lnTo>
                  <a:pt x="5294" y="24272"/>
                </a:lnTo>
                <a:lnTo>
                  <a:pt x="8530" y="34390"/>
                </a:lnTo>
                <a:lnTo>
                  <a:pt x="13703" y="43065"/>
                </a:lnTo>
                <a:lnTo>
                  <a:pt x="15824" y="45554"/>
                </a:lnTo>
                <a:lnTo>
                  <a:pt x="19837" y="41567"/>
                </a:lnTo>
                <a:lnTo>
                  <a:pt x="19913" y="39115"/>
                </a:lnTo>
                <a:lnTo>
                  <a:pt x="18695" y="28227"/>
                </a:lnTo>
                <a:lnTo>
                  <a:pt x="14874" y="18538"/>
                </a:lnTo>
                <a:lnTo>
                  <a:pt x="9287" y="9683"/>
                </a:lnTo>
                <a:lnTo>
                  <a:pt x="2768" y="1295"/>
                </a:lnTo>
                <a:lnTo>
                  <a:pt x="171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2130106" y="2225369"/>
            <a:ext cx="11430" cy="21590"/>
          </a:xfrm>
          <a:custGeom>
            <a:avLst/>
            <a:gdLst/>
            <a:ahLst/>
            <a:cxnLst/>
            <a:rect l="l" t="t" r="r" b="b"/>
            <a:pathLst>
              <a:path w="11430" h="21589">
                <a:moveTo>
                  <a:pt x="2336" y="0"/>
                </a:moveTo>
                <a:lnTo>
                  <a:pt x="0" y="2108"/>
                </a:lnTo>
                <a:lnTo>
                  <a:pt x="800" y="9067"/>
                </a:lnTo>
                <a:lnTo>
                  <a:pt x="4292" y="14960"/>
                </a:lnTo>
                <a:lnTo>
                  <a:pt x="8674" y="21145"/>
                </a:lnTo>
                <a:lnTo>
                  <a:pt x="10858" y="18186"/>
                </a:lnTo>
                <a:lnTo>
                  <a:pt x="10236" y="10680"/>
                </a:lnTo>
                <a:lnTo>
                  <a:pt x="4457" y="7416"/>
                </a:lnTo>
                <a:lnTo>
                  <a:pt x="233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2135906" y="2194615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69" h="18414">
                <a:moveTo>
                  <a:pt x="2311" y="0"/>
                </a:moveTo>
                <a:lnTo>
                  <a:pt x="0" y="2057"/>
                </a:lnTo>
                <a:lnTo>
                  <a:pt x="2400" y="5905"/>
                </a:lnTo>
                <a:lnTo>
                  <a:pt x="3416" y="8420"/>
                </a:lnTo>
                <a:lnTo>
                  <a:pt x="4305" y="11176"/>
                </a:lnTo>
                <a:lnTo>
                  <a:pt x="6184" y="16840"/>
                </a:lnTo>
                <a:lnTo>
                  <a:pt x="10909" y="18059"/>
                </a:lnTo>
                <a:lnTo>
                  <a:pt x="12852" y="16344"/>
                </a:lnTo>
                <a:lnTo>
                  <a:pt x="13906" y="8191"/>
                </a:lnTo>
                <a:lnTo>
                  <a:pt x="7454" y="3987"/>
                </a:lnTo>
                <a:lnTo>
                  <a:pt x="231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2061476" y="2111333"/>
            <a:ext cx="27305" cy="31115"/>
          </a:xfrm>
          <a:custGeom>
            <a:avLst/>
            <a:gdLst/>
            <a:ahLst/>
            <a:cxnLst/>
            <a:rect l="l" t="t" r="r" b="b"/>
            <a:pathLst>
              <a:path w="27305" h="31114">
                <a:moveTo>
                  <a:pt x="1003" y="0"/>
                </a:moveTo>
                <a:lnTo>
                  <a:pt x="0" y="1270"/>
                </a:lnTo>
                <a:lnTo>
                  <a:pt x="355" y="1930"/>
                </a:lnTo>
                <a:lnTo>
                  <a:pt x="4005" y="9644"/>
                </a:lnTo>
                <a:lnTo>
                  <a:pt x="7769" y="17843"/>
                </a:lnTo>
                <a:lnTo>
                  <a:pt x="12528" y="25033"/>
                </a:lnTo>
                <a:lnTo>
                  <a:pt x="19164" y="29718"/>
                </a:lnTo>
                <a:lnTo>
                  <a:pt x="22275" y="30886"/>
                </a:lnTo>
                <a:lnTo>
                  <a:pt x="26682" y="26822"/>
                </a:lnTo>
                <a:lnTo>
                  <a:pt x="1651" y="419"/>
                </a:lnTo>
                <a:lnTo>
                  <a:pt x="100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2042758" y="2200939"/>
            <a:ext cx="13970" cy="41275"/>
          </a:xfrm>
          <a:custGeom>
            <a:avLst/>
            <a:gdLst/>
            <a:ahLst/>
            <a:cxnLst/>
            <a:rect l="l" t="t" r="r" b="b"/>
            <a:pathLst>
              <a:path w="13969" h="41275">
                <a:moveTo>
                  <a:pt x="1193" y="0"/>
                </a:moveTo>
                <a:lnTo>
                  <a:pt x="0" y="952"/>
                </a:lnTo>
                <a:lnTo>
                  <a:pt x="177" y="1752"/>
                </a:lnTo>
                <a:lnTo>
                  <a:pt x="1190" y="11008"/>
                </a:lnTo>
                <a:lnTo>
                  <a:pt x="1576" y="20935"/>
                </a:lnTo>
                <a:lnTo>
                  <a:pt x="2983" y="30463"/>
                </a:lnTo>
                <a:lnTo>
                  <a:pt x="7061" y="38519"/>
                </a:lnTo>
                <a:lnTo>
                  <a:pt x="9093" y="40894"/>
                </a:lnTo>
                <a:lnTo>
                  <a:pt x="12865" y="37566"/>
                </a:lnTo>
                <a:lnTo>
                  <a:pt x="13461" y="35331"/>
                </a:lnTo>
                <a:lnTo>
                  <a:pt x="13901" y="26095"/>
                </a:lnTo>
                <a:lnTo>
                  <a:pt x="11168" y="17083"/>
                </a:lnTo>
                <a:lnTo>
                  <a:pt x="6641" y="8558"/>
                </a:lnTo>
                <a:lnTo>
                  <a:pt x="119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2184204" y="2221932"/>
            <a:ext cx="19050" cy="31115"/>
          </a:xfrm>
          <a:custGeom>
            <a:avLst/>
            <a:gdLst/>
            <a:ahLst/>
            <a:cxnLst/>
            <a:rect l="l" t="t" r="r" b="b"/>
            <a:pathLst>
              <a:path w="19050" h="31114">
                <a:moveTo>
                  <a:pt x="1904" y="0"/>
                </a:moveTo>
                <a:lnTo>
                  <a:pt x="0" y="2146"/>
                </a:lnTo>
                <a:lnTo>
                  <a:pt x="228" y="3263"/>
                </a:lnTo>
                <a:lnTo>
                  <a:pt x="1841" y="10255"/>
                </a:lnTo>
                <a:lnTo>
                  <a:pt x="4205" y="17255"/>
                </a:lnTo>
                <a:lnTo>
                  <a:pt x="7592" y="23518"/>
                </a:lnTo>
                <a:lnTo>
                  <a:pt x="12369" y="28473"/>
                </a:lnTo>
                <a:lnTo>
                  <a:pt x="15163" y="30518"/>
                </a:lnTo>
                <a:lnTo>
                  <a:pt x="18592" y="26454"/>
                </a:lnTo>
                <a:lnTo>
                  <a:pt x="17652" y="23406"/>
                </a:lnTo>
                <a:lnTo>
                  <a:pt x="14904" y="17225"/>
                </a:lnTo>
                <a:lnTo>
                  <a:pt x="11147" y="11699"/>
                </a:lnTo>
                <a:lnTo>
                  <a:pt x="6908" y="6453"/>
                </a:lnTo>
                <a:lnTo>
                  <a:pt x="2793" y="1231"/>
                </a:lnTo>
                <a:lnTo>
                  <a:pt x="190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2256438" y="2224999"/>
            <a:ext cx="19685" cy="28575"/>
          </a:xfrm>
          <a:custGeom>
            <a:avLst/>
            <a:gdLst/>
            <a:ahLst/>
            <a:cxnLst/>
            <a:rect l="l" t="t" r="r" b="b"/>
            <a:pathLst>
              <a:path w="19685" h="28575">
                <a:moveTo>
                  <a:pt x="1816" y="0"/>
                </a:moveTo>
                <a:lnTo>
                  <a:pt x="0" y="1968"/>
                </a:lnTo>
                <a:lnTo>
                  <a:pt x="584" y="3047"/>
                </a:lnTo>
                <a:lnTo>
                  <a:pt x="3850" y="9341"/>
                </a:lnTo>
                <a:lnTo>
                  <a:pt x="7331" y="15744"/>
                </a:lnTo>
                <a:lnTo>
                  <a:pt x="11264" y="21771"/>
                </a:lnTo>
                <a:lnTo>
                  <a:pt x="15887" y="26936"/>
                </a:lnTo>
                <a:lnTo>
                  <a:pt x="17233" y="28130"/>
                </a:lnTo>
                <a:lnTo>
                  <a:pt x="19519" y="25971"/>
                </a:lnTo>
                <a:lnTo>
                  <a:pt x="2705" y="1015"/>
                </a:lnTo>
                <a:lnTo>
                  <a:pt x="181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2262821" y="2271901"/>
            <a:ext cx="12700" cy="20955"/>
          </a:xfrm>
          <a:custGeom>
            <a:avLst/>
            <a:gdLst/>
            <a:ahLst/>
            <a:cxnLst/>
            <a:rect l="l" t="t" r="r" b="b"/>
            <a:pathLst>
              <a:path w="12700" h="20955">
                <a:moveTo>
                  <a:pt x="1879" y="0"/>
                </a:moveTo>
                <a:lnTo>
                  <a:pt x="0" y="2286"/>
                </a:lnTo>
                <a:lnTo>
                  <a:pt x="4483" y="8267"/>
                </a:lnTo>
                <a:lnTo>
                  <a:pt x="6616" y="14147"/>
                </a:lnTo>
                <a:lnTo>
                  <a:pt x="10617" y="20751"/>
                </a:lnTo>
                <a:lnTo>
                  <a:pt x="12293" y="18834"/>
                </a:lnTo>
                <a:lnTo>
                  <a:pt x="12255" y="14008"/>
                </a:lnTo>
                <a:lnTo>
                  <a:pt x="10680" y="11379"/>
                </a:lnTo>
                <a:lnTo>
                  <a:pt x="8737" y="8572"/>
                </a:lnTo>
                <a:lnTo>
                  <a:pt x="5041" y="3302"/>
                </a:lnTo>
                <a:lnTo>
                  <a:pt x="187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2204725" y="2293672"/>
            <a:ext cx="21590" cy="31750"/>
          </a:xfrm>
          <a:custGeom>
            <a:avLst/>
            <a:gdLst/>
            <a:ahLst/>
            <a:cxnLst/>
            <a:rect l="l" t="t" r="r" b="b"/>
            <a:pathLst>
              <a:path w="21589" h="31750">
                <a:moveTo>
                  <a:pt x="1765" y="0"/>
                </a:moveTo>
                <a:lnTo>
                  <a:pt x="0" y="2565"/>
                </a:lnTo>
                <a:lnTo>
                  <a:pt x="342" y="3759"/>
                </a:lnTo>
                <a:lnTo>
                  <a:pt x="2715" y="10810"/>
                </a:lnTo>
                <a:lnTo>
                  <a:pt x="5865" y="17913"/>
                </a:lnTo>
                <a:lnTo>
                  <a:pt x="9842" y="24426"/>
                </a:lnTo>
                <a:lnTo>
                  <a:pt x="14693" y="29705"/>
                </a:lnTo>
                <a:lnTo>
                  <a:pt x="17119" y="31737"/>
                </a:lnTo>
                <a:lnTo>
                  <a:pt x="21196" y="28079"/>
                </a:lnTo>
                <a:lnTo>
                  <a:pt x="20548" y="25095"/>
                </a:lnTo>
                <a:lnTo>
                  <a:pt x="17660" y="18079"/>
                </a:lnTo>
                <a:lnTo>
                  <a:pt x="13084" y="12288"/>
                </a:lnTo>
                <a:lnTo>
                  <a:pt x="7807" y="6976"/>
                </a:lnTo>
                <a:lnTo>
                  <a:pt x="2819" y="1396"/>
                </a:lnTo>
                <a:lnTo>
                  <a:pt x="176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2179961" y="2316445"/>
            <a:ext cx="12700" cy="17780"/>
          </a:xfrm>
          <a:custGeom>
            <a:avLst/>
            <a:gdLst/>
            <a:ahLst/>
            <a:cxnLst/>
            <a:rect l="l" t="t" r="r" b="b"/>
            <a:pathLst>
              <a:path w="12700" h="17780">
                <a:moveTo>
                  <a:pt x="1650" y="0"/>
                </a:moveTo>
                <a:lnTo>
                  <a:pt x="0" y="2108"/>
                </a:lnTo>
                <a:lnTo>
                  <a:pt x="2654" y="5918"/>
                </a:lnTo>
                <a:lnTo>
                  <a:pt x="4089" y="8966"/>
                </a:lnTo>
                <a:lnTo>
                  <a:pt x="6327" y="14655"/>
                </a:lnTo>
                <a:lnTo>
                  <a:pt x="7531" y="16662"/>
                </a:lnTo>
                <a:lnTo>
                  <a:pt x="11379" y="17525"/>
                </a:lnTo>
                <a:lnTo>
                  <a:pt x="12649" y="15798"/>
                </a:lnTo>
                <a:lnTo>
                  <a:pt x="11988" y="11734"/>
                </a:lnTo>
                <a:lnTo>
                  <a:pt x="10121" y="10083"/>
                </a:lnTo>
                <a:lnTo>
                  <a:pt x="7086" y="5270"/>
                </a:lnTo>
                <a:lnTo>
                  <a:pt x="4902" y="2895"/>
                </a:lnTo>
                <a:lnTo>
                  <a:pt x="165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2141244" y="2138964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80" h="16510">
                <a:moveTo>
                  <a:pt x="1778" y="0"/>
                </a:moveTo>
                <a:lnTo>
                  <a:pt x="0" y="2095"/>
                </a:lnTo>
                <a:lnTo>
                  <a:pt x="4699" y="7924"/>
                </a:lnTo>
                <a:lnTo>
                  <a:pt x="9093" y="12166"/>
                </a:lnTo>
                <a:lnTo>
                  <a:pt x="15290" y="16141"/>
                </a:lnTo>
                <a:lnTo>
                  <a:pt x="17310" y="13703"/>
                </a:lnTo>
                <a:lnTo>
                  <a:pt x="13398" y="7086"/>
                </a:lnTo>
                <a:lnTo>
                  <a:pt x="7391" y="4787"/>
                </a:lnTo>
                <a:lnTo>
                  <a:pt x="177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2306598" y="2274042"/>
            <a:ext cx="33020" cy="40005"/>
          </a:xfrm>
          <a:custGeom>
            <a:avLst/>
            <a:gdLst/>
            <a:ahLst/>
            <a:cxnLst/>
            <a:rect l="l" t="t" r="r" b="b"/>
            <a:pathLst>
              <a:path w="33019" h="40005">
                <a:moveTo>
                  <a:pt x="1549" y="0"/>
                </a:moveTo>
                <a:lnTo>
                  <a:pt x="0" y="1905"/>
                </a:lnTo>
                <a:lnTo>
                  <a:pt x="787" y="2984"/>
                </a:lnTo>
                <a:lnTo>
                  <a:pt x="6288" y="12816"/>
                </a:lnTo>
                <a:lnTo>
                  <a:pt x="11726" y="24022"/>
                </a:lnTo>
                <a:lnTo>
                  <a:pt x="18334" y="33741"/>
                </a:lnTo>
                <a:lnTo>
                  <a:pt x="27343" y="39116"/>
                </a:lnTo>
                <a:lnTo>
                  <a:pt x="30314" y="39751"/>
                </a:lnTo>
                <a:lnTo>
                  <a:pt x="32880" y="35623"/>
                </a:lnTo>
                <a:lnTo>
                  <a:pt x="32207" y="25349"/>
                </a:lnTo>
                <a:lnTo>
                  <a:pt x="27292" y="21399"/>
                </a:lnTo>
                <a:lnTo>
                  <a:pt x="16421" y="10223"/>
                </a:lnTo>
                <a:lnTo>
                  <a:pt x="9169" y="6438"/>
                </a:lnTo>
                <a:lnTo>
                  <a:pt x="154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2300618" y="2305184"/>
            <a:ext cx="16510" cy="22860"/>
          </a:xfrm>
          <a:custGeom>
            <a:avLst/>
            <a:gdLst/>
            <a:ahLst/>
            <a:cxnLst/>
            <a:rect l="l" t="t" r="r" b="b"/>
            <a:pathLst>
              <a:path w="16510" h="22860">
                <a:moveTo>
                  <a:pt x="2108" y="0"/>
                </a:moveTo>
                <a:lnTo>
                  <a:pt x="0" y="2527"/>
                </a:lnTo>
                <a:lnTo>
                  <a:pt x="3048" y="9956"/>
                </a:lnTo>
                <a:lnTo>
                  <a:pt x="6426" y="16967"/>
                </a:lnTo>
                <a:lnTo>
                  <a:pt x="13246" y="22351"/>
                </a:lnTo>
                <a:lnTo>
                  <a:pt x="16459" y="19824"/>
                </a:lnTo>
                <a:lnTo>
                  <a:pt x="13855" y="10312"/>
                </a:lnTo>
                <a:lnTo>
                  <a:pt x="7200" y="7124"/>
                </a:lnTo>
                <a:lnTo>
                  <a:pt x="210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2099447" y="2424261"/>
            <a:ext cx="6350" cy="30480"/>
          </a:xfrm>
          <a:custGeom>
            <a:avLst/>
            <a:gdLst/>
            <a:ahLst/>
            <a:cxnLst/>
            <a:rect l="l" t="t" r="r" b="b"/>
            <a:pathLst>
              <a:path w="6350" h="30480">
                <a:moveTo>
                  <a:pt x="1460" y="0"/>
                </a:moveTo>
                <a:lnTo>
                  <a:pt x="0" y="1384"/>
                </a:lnTo>
                <a:lnTo>
                  <a:pt x="525" y="7114"/>
                </a:lnTo>
                <a:lnTo>
                  <a:pt x="482" y="21031"/>
                </a:lnTo>
                <a:lnTo>
                  <a:pt x="825" y="24676"/>
                </a:lnTo>
                <a:lnTo>
                  <a:pt x="3454" y="29984"/>
                </a:lnTo>
                <a:lnTo>
                  <a:pt x="6083" y="27736"/>
                </a:lnTo>
                <a:lnTo>
                  <a:pt x="6050" y="19847"/>
                </a:lnTo>
                <a:lnTo>
                  <a:pt x="5089" y="13435"/>
                </a:lnTo>
                <a:lnTo>
                  <a:pt x="3581" y="7114"/>
                </a:lnTo>
                <a:lnTo>
                  <a:pt x="1803" y="1079"/>
                </a:lnTo>
                <a:lnTo>
                  <a:pt x="146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2075830" y="2449192"/>
            <a:ext cx="6350" cy="25400"/>
          </a:xfrm>
          <a:custGeom>
            <a:avLst/>
            <a:gdLst/>
            <a:ahLst/>
            <a:cxnLst/>
            <a:rect l="l" t="t" r="r" b="b"/>
            <a:pathLst>
              <a:path w="6350" h="25400">
                <a:moveTo>
                  <a:pt x="2247" y="0"/>
                </a:moveTo>
                <a:lnTo>
                  <a:pt x="749" y="1016"/>
                </a:lnTo>
                <a:lnTo>
                  <a:pt x="215" y="8597"/>
                </a:lnTo>
                <a:lnTo>
                  <a:pt x="0" y="16294"/>
                </a:lnTo>
                <a:lnTo>
                  <a:pt x="2095" y="25222"/>
                </a:lnTo>
                <a:lnTo>
                  <a:pt x="4660" y="23228"/>
                </a:lnTo>
                <a:lnTo>
                  <a:pt x="6007" y="14782"/>
                </a:lnTo>
                <a:lnTo>
                  <a:pt x="3619" y="7899"/>
                </a:lnTo>
                <a:lnTo>
                  <a:pt x="224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2059556" y="2470608"/>
            <a:ext cx="5080" cy="14604"/>
          </a:xfrm>
          <a:custGeom>
            <a:avLst/>
            <a:gdLst/>
            <a:ahLst/>
            <a:cxnLst/>
            <a:rect l="l" t="t" r="r" b="b"/>
            <a:pathLst>
              <a:path w="5080" h="14605">
                <a:moveTo>
                  <a:pt x="622" y="0"/>
                </a:moveTo>
                <a:lnTo>
                  <a:pt x="0" y="609"/>
                </a:lnTo>
                <a:lnTo>
                  <a:pt x="2654" y="4483"/>
                </a:lnTo>
                <a:lnTo>
                  <a:pt x="1358" y="8699"/>
                </a:lnTo>
                <a:lnTo>
                  <a:pt x="2161" y="12801"/>
                </a:lnTo>
                <a:lnTo>
                  <a:pt x="2374" y="13982"/>
                </a:lnTo>
                <a:lnTo>
                  <a:pt x="3860" y="12801"/>
                </a:lnTo>
                <a:lnTo>
                  <a:pt x="4635" y="8153"/>
                </a:lnTo>
                <a:lnTo>
                  <a:pt x="3708" y="3009"/>
                </a:lnTo>
                <a:lnTo>
                  <a:pt x="62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2046899" y="2410042"/>
            <a:ext cx="10160" cy="33020"/>
          </a:xfrm>
          <a:custGeom>
            <a:avLst/>
            <a:gdLst/>
            <a:ahLst/>
            <a:cxnLst/>
            <a:rect l="l" t="t" r="r" b="b"/>
            <a:pathLst>
              <a:path w="10160" h="33019">
                <a:moveTo>
                  <a:pt x="2702" y="0"/>
                </a:moveTo>
                <a:lnTo>
                  <a:pt x="1331" y="1397"/>
                </a:lnTo>
                <a:lnTo>
                  <a:pt x="2664" y="6934"/>
                </a:lnTo>
                <a:lnTo>
                  <a:pt x="797" y="11290"/>
                </a:lnTo>
                <a:lnTo>
                  <a:pt x="0" y="20599"/>
                </a:lnTo>
                <a:lnTo>
                  <a:pt x="23" y="25146"/>
                </a:lnTo>
                <a:lnTo>
                  <a:pt x="4836" y="32461"/>
                </a:lnTo>
                <a:lnTo>
                  <a:pt x="8875" y="28867"/>
                </a:lnTo>
                <a:lnTo>
                  <a:pt x="10081" y="20599"/>
                </a:lnTo>
                <a:lnTo>
                  <a:pt x="9116" y="15633"/>
                </a:lnTo>
                <a:lnTo>
                  <a:pt x="6659" y="6934"/>
                </a:lnTo>
                <a:lnTo>
                  <a:pt x="5827" y="3517"/>
                </a:lnTo>
                <a:lnTo>
                  <a:pt x="270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2128053" y="2467598"/>
            <a:ext cx="6350" cy="27305"/>
          </a:xfrm>
          <a:custGeom>
            <a:avLst/>
            <a:gdLst/>
            <a:ahLst/>
            <a:cxnLst/>
            <a:rect l="l" t="t" r="r" b="b"/>
            <a:pathLst>
              <a:path w="6350" h="27305">
                <a:moveTo>
                  <a:pt x="1612" y="0"/>
                </a:moveTo>
                <a:lnTo>
                  <a:pt x="0" y="1473"/>
                </a:lnTo>
                <a:lnTo>
                  <a:pt x="1219" y="9601"/>
                </a:lnTo>
                <a:lnTo>
                  <a:pt x="457" y="16903"/>
                </a:lnTo>
                <a:lnTo>
                  <a:pt x="2171" y="26720"/>
                </a:lnTo>
                <a:lnTo>
                  <a:pt x="5270" y="24485"/>
                </a:lnTo>
                <a:lnTo>
                  <a:pt x="6299" y="15493"/>
                </a:lnTo>
                <a:lnTo>
                  <a:pt x="4546" y="7899"/>
                </a:lnTo>
                <a:lnTo>
                  <a:pt x="2031" y="1168"/>
                </a:lnTo>
                <a:lnTo>
                  <a:pt x="161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2091585" y="2486770"/>
            <a:ext cx="8890" cy="22225"/>
          </a:xfrm>
          <a:custGeom>
            <a:avLst/>
            <a:gdLst/>
            <a:ahLst/>
            <a:cxnLst/>
            <a:rect l="l" t="t" r="r" b="b"/>
            <a:pathLst>
              <a:path w="8889" h="22225">
                <a:moveTo>
                  <a:pt x="4114" y="0"/>
                </a:moveTo>
                <a:lnTo>
                  <a:pt x="2235" y="1308"/>
                </a:lnTo>
                <a:lnTo>
                  <a:pt x="0" y="7391"/>
                </a:lnTo>
                <a:lnTo>
                  <a:pt x="76" y="14617"/>
                </a:lnTo>
                <a:lnTo>
                  <a:pt x="4686" y="21996"/>
                </a:lnTo>
                <a:lnTo>
                  <a:pt x="7924" y="19062"/>
                </a:lnTo>
                <a:lnTo>
                  <a:pt x="8699" y="13639"/>
                </a:lnTo>
                <a:lnTo>
                  <a:pt x="8280" y="11518"/>
                </a:lnTo>
                <a:lnTo>
                  <a:pt x="5994" y="6388"/>
                </a:lnTo>
                <a:lnTo>
                  <a:pt x="4622" y="4216"/>
                </a:lnTo>
                <a:lnTo>
                  <a:pt x="411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2174962" y="2430645"/>
            <a:ext cx="12700" cy="36195"/>
          </a:xfrm>
          <a:custGeom>
            <a:avLst/>
            <a:gdLst/>
            <a:ahLst/>
            <a:cxnLst/>
            <a:rect l="l" t="t" r="r" b="b"/>
            <a:pathLst>
              <a:path w="12700" h="36194">
                <a:moveTo>
                  <a:pt x="1308" y="0"/>
                </a:moveTo>
                <a:lnTo>
                  <a:pt x="0" y="1117"/>
                </a:lnTo>
                <a:lnTo>
                  <a:pt x="152" y="1993"/>
                </a:lnTo>
                <a:lnTo>
                  <a:pt x="1125" y="9903"/>
                </a:lnTo>
                <a:lnTo>
                  <a:pt x="1876" y="18010"/>
                </a:lnTo>
                <a:lnTo>
                  <a:pt x="3327" y="25880"/>
                </a:lnTo>
                <a:lnTo>
                  <a:pt x="6400" y="33083"/>
                </a:lnTo>
                <a:lnTo>
                  <a:pt x="8293" y="36106"/>
                </a:lnTo>
                <a:lnTo>
                  <a:pt x="11937" y="32804"/>
                </a:lnTo>
                <a:lnTo>
                  <a:pt x="12318" y="30187"/>
                </a:lnTo>
                <a:lnTo>
                  <a:pt x="12084" y="22209"/>
                </a:lnTo>
                <a:lnTo>
                  <a:pt x="9659" y="14703"/>
                </a:lnTo>
                <a:lnTo>
                  <a:pt x="5952" y="7620"/>
                </a:lnTo>
                <a:lnTo>
                  <a:pt x="130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2161480" y="2459448"/>
            <a:ext cx="9525" cy="19685"/>
          </a:xfrm>
          <a:custGeom>
            <a:avLst/>
            <a:gdLst/>
            <a:ahLst/>
            <a:cxnLst/>
            <a:rect l="l" t="t" r="r" b="b"/>
            <a:pathLst>
              <a:path w="9525" h="19685">
                <a:moveTo>
                  <a:pt x="1790" y="0"/>
                </a:moveTo>
                <a:lnTo>
                  <a:pt x="0" y="1511"/>
                </a:lnTo>
                <a:lnTo>
                  <a:pt x="914" y="5524"/>
                </a:lnTo>
                <a:lnTo>
                  <a:pt x="1460" y="8445"/>
                </a:lnTo>
                <a:lnTo>
                  <a:pt x="1970" y="12166"/>
                </a:lnTo>
                <a:lnTo>
                  <a:pt x="2082" y="17246"/>
                </a:lnTo>
                <a:lnTo>
                  <a:pt x="5334" y="19519"/>
                </a:lnTo>
                <a:lnTo>
                  <a:pt x="6565" y="18440"/>
                </a:lnTo>
                <a:lnTo>
                  <a:pt x="9131" y="12166"/>
                </a:lnTo>
                <a:lnTo>
                  <a:pt x="4699" y="5524"/>
                </a:lnTo>
                <a:lnTo>
                  <a:pt x="179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2139869" y="2410971"/>
            <a:ext cx="17145" cy="40005"/>
          </a:xfrm>
          <a:custGeom>
            <a:avLst/>
            <a:gdLst/>
            <a:ahLst/>
            <a:cxnLst/>
            <a:rect l="l" t="t" r="r" b="b"/>
            <a:pathLst>
              <a:path w="17144" h="40005">
                <a:moveTo>
                  <a:pt x="2463" y="0"/>
                </a:moveTo>
                <a:lnTo>
                  <a:pt x="1409" y="1384"/>
                </a:lnTo>
                <a:lnTo>
                  <a:pt x="1892" y="9093"/>
                </a:lnTo>
                <a:lnTo>
                  <a:pt x="0" y="15659"/>
                </a:lnTo>
                <a:lnTo>
                  <a:pt x="1130" y="28524"/>
                </a:lnTo>
                <a:lnTo>
                  <a:pt x="1231" y="36512"/>
                </a:lnTo>
                <a:lnTo>
                  <a:pt x="11150" y="39738"/>
                </a:lnTo>
                <a:lnTo>
                  <a:pt x="14262" y="36550"/>
                </a:lnTo>
                <a:lnTo>
                  <a:pt x="15735" y="33134"/>
                </a:lnTo>
                <a:lnTo>
                  <a:pt x="16741" y="24561"/>
                </a:lnTo>
                <a:lnTo>
                  <a:pt x="13882" y="15655"/>
                </a:lnTo>
                <a:lnTo>
                  <a:pt x="8825" y="7402"/>
                </a:lnTo>
                <a:lnTo>
                  <a:pt x="3238" y="787"/>
                </a:lnTo>
                <a:lnTo>
                  <a:pt x="246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2208251" y="2474834"/>
            <a:ext cx="12065" cy="31750"/>
          </a:xfrm>
          <a:custGeom>
            <a:avLst/>
            <a:gdLst/>
            <a:ahLst/>
            <a:cxnLst/>
            <a:rect l="l" t="t" r="r" b="b"/>
            <a:pathLst>
              <a:path w="12064" h="31750">
                <a:moveTo>
                  <a:pt x="2539" y="0"/>
                </a:moveTo>
                <a:lnTo>
                  <a:pt x="76" y="1587"/>
                </a:lnTo>
                <a:lnTo>
                  <a:pt x="0" y="2959"/>
                </a:lnTo>
                <a:lnTo>
                  <a:pt x="215" y="9822"/>
                </a:lnTo>
                <a:lnTo>
                  <a:pt x="1501" y="16938"/>
                </a:lnTo>
                <a:lnTo>
                  <a:pt x="3793" y="23725"/>
                </a:lnTo>
                <a:lnTo>
                  <a:pt x="7023" y="29603"/>
                </a:lnTo>
                <a:lnTo>
                  <a:pt x="8369" y="31496"/>
                </a:lnTo>
                <a:lnTo>
                  <a:pt x="10934" y="28384"/>
                </a:lnTo>
                <a:lnTo>
                  <a:pt x="11087" y="27000"/>
                </a:lnTo>
                <a:lnTo>
                  <a:pt x="11658" y="22580"/>
                </a:lnTo>
                <a:lnTo>
                  <a:pt x="11074" y="18935"/>
                </a:lnTo>
                <a:lnTo>
                  <a:pt x="7137" y="10464"/>
                </a:lnTo>
                <a:lnTo>
                  <a:pt x="3733" y="7035"/>
                </a:lnTo>
                <a:lnTo>
                  <a:pt x="253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2218136" y="2423866"/>
            <a:ext cx="15240" cy="33655"/>
          </a:xfrm>
          <a:custGeom>
            <a:avLst/>
            <a:gdLst/>
            <a:ahLst/>
            <a:cxnLst/>
            <a:rect l="l" t="t" r="r" b="b"/>
            <a:pathLst>
              <a:path w="15239" h="33655">
                <a:moveTo>
                  <a:pt x="1562" y="0"/>
                </a:moveTo>
                <a:lnTo>
                  <a:pt x="0" y="1727"/>
                </a:lnTo>
                <a:lnTo>
                  <a:pt x="1155" y="7975"/>
                </a:lnTo>
                <a:lnTo>
                  <a:pt x="2324" y="13144"/>
                </a:lnTo>
                <a:lnTo>
                  <a:pt x="4470" y="23279"/>
                </a:lnTo>
                <a:lnTo>
                  <a:pt x="4508" y="27749"/>
                </a:lnTo>
                <a:lnTo>
                  <a:pt x="11099" y="33197"/>
                </a:lnTo>
                <a:lnTo>
                  <a:pt x="14287" y="29832"/>
                </a:lnTo>
                <a:lnTo>
                  <a:pt x="14731" y="27114"/>
                </a:lnTo>
                <a:lnTo>
                  <a:pt x="14444" y="19421"/>
                </a:lnTo>
                <a:lnTo>
                  <a:pt x="11622" y="12688"/>
                </a:lnTo>
                <a:lnTo>
                  <a:pt x="7268" y="6635"/>
                </a:lnTo>
                <a:lnTo>
                  <a:pt x="156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2243038" y="2475353"/>
            <a:ext cx="13335" cy="28575"/>
          </a:xfrm>
          <a:custGeom>
            <a:avLst/>
            <a:gdLst/>
            <a:ahLst/>
            <a:cxnLst/>
            <a:rect l="l" t="t" r="r" b="b"/>
            <a:pathLst>
              <a:path w="13335" h="28575">
                <a:moveTo>
                  <a:pt x="2692" y="0"/>
                </a:moveTo>
                <a:lnTo>
                  <a:pt x="0" y="2273"/>
                </a:lnTo>
                <a:lnTo>
                  <a:pt x="1168" y="7289"/>
                </a:lnTo>
                <a:lnTo>
                  <a:pt x="2235" y="10744"/>
                </a:lnTo>
                <a:lnTo>
                  <a:pt x="3619" y="14008"/>
                </a:lnTo>
                <a:lnTo>
                  <a:pt x="5384" y="18249"/>
                </a:lnTo>
                <a:lnTo>
                  <a:pt x="6819" y="22720"/>
                </a:lnTo>
                <a:lnTo>
                  <a:pt x="10629" y="28371"/>
                </a:lnTo>
                <a:lnTo>
                  <a:pt x="12877" y="26073"/>
                </a:lnTo>
                <a:lnTo>
                  <a:pt x="12319" y="15493"/>
                </a:lnTo>
                <a:lnTo>
                  <a:pt x="6908" y="9448"/>
                </a:lnTo>
                <a:lnTo>
                  <a:pt x="269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2266950" y="2418017"/>
            <a:ext cx="17780" cy="34290"/>
          </a:xfrm>
          <a:custGeom>
            <a:avLst/>
            <a:gdLst/>
            <a:ahLst/>
            <a:cxnLst/>
            <a:rect l="l" t="t" r="r" b="b"/>
            <a:pathLst>
              <a:path w="17780" h="34289">
                <a:moveTo>
                  <a:pt x="1473" y="0"/>
                </a:moveTo>
                <a:lnTo>
                  <a:pt x="0" y="1346"/>
                </a:lnTo>
                <a:lnTo>
                  <a:pt x="127" y="2222"/>
                </a:lnTo>
                <a:lnTo>
                  <a:pt x="1003" y="7251"/>
                </a:lnTo>
                <a:lnTo>
                  <a:pt x="3403" y="11671"/>
                </a:lnTo>
                <a:lnTo>
                  <a:pt x="6718" y="22085"/>
                </a:lnTo>
                <a:lnTo>
                  <a:pt x="9740" y="27051"/>
                </a:lnTo>
                <a:lnTo>
                  <a:pt x="14490" y="33997"/>
                </a:lnTo>
                <a:lnTo>
                  <a:pt x="17576" y="31343"/>
                </a:lnTo>
                <a:lnTo>
                  <a:pt x="4279" y="6210"/>
                </a:lnTo>
                <a:lnTo>
                  <a:pt x="147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2284031" y="2479786"/>
            <a:ext cx="14604" cy="31115"/>
          </a:xfrm>
          <a:custGeom>
            <a:avLst/>
            <a:gdLst/>
            <a:ahLst/>
            <a:cxnLst/>
            <a:rect l="l" t="t" r="r" b="b"/>
            <a:pathLst>
              <a:path w="14605" h="31114">
                <a:moveTo>
                  <a:pt x="1638" y="0"/>
                </a:moveTo>
                <a:lnTo>
                  <a:pt x="0" y="1638"/>
                </a:lnTo>
                <a:lnTo>
                  <a:pt x="101" y="2679"/>
                </a:lnTo>
                <a:lnTo>
                  <a:pt x="660" y="7492"/>
                </a:lnTo>
                <a:lnTo>
                  <a:pt x="2374" y="12191"/>
                </a:lnTo>
                <a:lnTo>
                  <a:pt x="5156" y="21361"/>
                </a:lnTo>
                <a:lnTo>
                  <a:pt x="5956" y="26530"/>
                </a:lnTo>
                <a:lnTo>
                  <a:pt x="11849" y="30987"/>
                </a:lnTo>
                <a:lnTo>
                  <a:pt x="14224" y="28587"/>
                </a:lnTo>
                <a:lnTo>
                  <a:pt x="14605" y="26403"/>
                </a:lnTo>
                <a:lnTo>
                  <a:pt x="14080" y="18958"/>
                </a:lnTo>
                <a:lnTo>
                  <a:pt x="10799" y="12858"/>
                </a:lnTo>
                <a:lnTo>
                  <a:pt x="6345" y="7254"/>
                </a:lnTo>
                <a:lnTo>
                  <a:pt x="2298" y="1295"/>
                </a:lnTo>
                <a:lnTo>
                  <a:pt x="163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2259063" y="2459187"/>
            <a:ext cx="5715" cy="10160"/>
          </a:xfrm>
          <a:custGeom>
            <a:avLst/>
            <a:gdLst/>
            <a:ahLst/>
            <a:cxnLst/>
            <a:rect l="l" t="t" r="r" b="b"/>
            <a:pathLst>
              <a:path w="5714" h="10160">
                <a:moveTo>
                  <a:pt x="1816" y="0"/>
                </a:moveTo>
                <a:lnTo>
                  <a:pt x="0" y="1904"/>
                </a:lnTo>
                <a:lnTo>
                  <a:pt x="431" y="3213"/>
                </a:lnTo>
                <a:lnTo>
                  <a:pt x="1346" y="6121"/>
                </a:lnTo>
                <a:lnTo>
                  <a:pt x="1498" y="6667"/>
                </a:lnTo>
                <a:lnTo>
                  <a:pt x="1600" y="7264"/>
                </a:lnTo>
                <a:lnTo>
                  <a:pt x="1968" y="7708"/>
                </a:lnTo>
                <a:lnTo>
                  <a:pt x="2273" y="8127"/>
                </a:lnTo>
                <a:lnTo>
                  <a:pt x="2946" y="8915"/>
                </a:lnTo>
                <a:lnTo>
                  <a:pt x="3848" y="10020"/>
                </a:lnTo>
                <a:lnTo>
                  <a:pt x="5591" y="8127"/>
                </a:lnTo>
                <a:lnTo>
                  <a:pt x="5475" y="7264"/>
                </a:lnTo>
                <a:lnTo>
                  <a:pt x="5207" y="5930"/>
                </a:lnTo>
                <a:lnTo>
                  <a:pt x="5054" y="5041"/>
                </a:lnTo>
                <a:lnTo>
                  <a:pt x="181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2301135" y="2426638"/>
            <a:ext cx="20955" cy="34290"/>
          </a:xfrm>
          <a:custGeom>
            <a:avLst/>
            <a:gdLst/>
            <a:ahLst/>
            <a:cxnLst/>
            <a:rect l="l" t="t" r="r" b="b"/>
            <a:pathLst>
              <a:path w="20955" h="34289">
                <a:moveTo>
                  <a:pt x="1524" y="0"/>
                </a:moveTo>
                <a:lnTo>
                  <a:pt x="0" y="1866"/>
                </a:lnTo>
                <a:lnTo>
                  <a:pt x="381" y="2806"/>
                </a:lnTo>
                <a:lnTo>
                  <a:pt x="2968" y="10880"/>
                </a:lnTo>
                <a:lnTo>
                  <a:pt x="5553" y="19597"/>
                </a:lnTo>
                <a:lnTo>
                  <a:pt x="9228" y="27450"/>
                </a:lnTo>
                <a:lnTo>
                  <a:pt x="15087" y="32931"/>
                </a:lnTo>
                <a:lnTo>
                  <a:pt x="17589" y="34239"/>
                </a:lnTo>
                <a:lnTo>
                  <a:pt x="20523" y="30454"/>
                </a:lnTo>
                <a:lnTo>
                  <a:pt x="20218" y="27965"/>
                </a:lnTo>
                <a:lnTo>
                  <a:pt x="17689" y="20220"/>
                </a:lnTo>
                <a:lnTo>
                  <a:pt x="13006" y="13438"/>
                </a:lnTo>
                <a:lnTo>
                  <a:pt x="7440" y="7182"/>
                </a:lnTo>
                <a:lnTo>
                  <a:pt x="2260" y="1015"/>
                </a:lnTo>
                <a:lnTo>
                  <a:pt x="152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2320255" y="2484711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30" h="17780">
                <a:moveTo>
                  <a:pt x="2133" y="0"/>
                </a:moveTo>
                <a:lnTo>
                  <a:pt x="0" y="2324"/>
                </a:lnTo>
                <a:lnTo>
                  <a:pt x="1790" y="5702"/>
                </a:lnTo>
                <a:lnTo>
                  <a:pt x="2667" y="7912"/>
                </a:lnTo>
                <a:lnTo>
                  <a:pt x="4356" y="12331"/>
                </a:lnTo>
                <a:lnTo>
                  <a:pt x="5207" y="14478"/>
                </a:lnTo>
                <a:lnTo>
                  <a:pt x="8801" y="17170"/>
                </a:lnTo>
                <a:lnTo>
                  <a:pt x="10934" y="14566"/>
                </a:lnTo>
                <a:lnTo>
                  <a:pt x="9664" y="10312"/>
                </a:lnTo>
                <a:lnTo>
                  <a:pt x="8280" y="8458"/>
                </a:lnTo>
                <a:lnTo>
                  <a:pt x="5765" y="4660"/>
                </a:lnTo>
                <a:lnTo>
                  <a:pt x="4533" y="2870"/>
                </a:lnTo>
                <a:lnTo>
                  <a:pt x="213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2384545" y="2469083"/>
            <a:ext cx="19685" cy="30480"/>
          </a:xfrm>
          <a:custGeom>
            <a:avLst/>
            <a:gdLst/>
            <a:ahLst/>
            <a:cxnLst/>
            <a:rect l="l" t="t" r="r" b="b"/>
            <a:pathLst>
              <a:path w="19685" h="30480">
                <a:moveTo>
                  <a:pt x="1930" y="0"/>
                </a:moveTo>
                <a:lnTo>
                  <a:pt x="0" y="2019"/>
                </a:lnTo>
                <a:lnTo>
                  <a:pt x="3111" y="7099"/>
                </a:lnTo>
                <a:lnTo>
                  <a:pt x="4597" y="12026"/>
                </a:lnTo>
                <a:lnTo>
                  <a:pt x="8293" y="20662"/>
                </a:lnTo>
                <a:lnTo>
                  <a:pt x="8966" y="25031"/>
                </a:lnTo>
                <a:lnTo>
                  <a:pt x="14312" y="29908"/>
                </a:lnTo>
                <a:lnTo>
                  <a:pt x="17360" y="27635"/>
                </a:lnTo>
                <a:lnTo>
                  <a:pt x="19240" y="20066"/>
                </a:lnTo>
                <a:lnTo>
                  <a:pt x="18135" y="16357"/>
                </a:lnTo>
                <a:lnTo>
                  <a:pt x="11277" y="7797"/>
                </a:lnTo>
                <a:lnTo>
                  <a:pt x="6235" y="5334"/>
                </a:lnTo>
                <a:lnTo>
                  <a:pt x="2781" y="1028"/>
                </a:lnTo>
                <a:lnTo>
                  <a:pt x="193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2388953" y="2512364"/>
            <a:ext cx="13970" cy="20320"/>
          </a:xfrm>
          <a:custGeom>
            <a:avLst/>
            <a:gdLst/>
            <a:ahLst/>
            <a:cxnLst/>
            <a:rect l="l" t="t" r="r" b="b"/>
            <a:pathLst>
              <a:path w="13969" h="20319">
                <a:moveTo>
                  <a:pt x="2679" y="0"/>
                </a:moveTo>
                <a:lnTo>
                  <a:pt x="0" y="2692"/>
                </a:lnTo>
                <a:lnTo>
                  <a:pt x="1600" y="7188"/>
                </a:lnTo>
                <a:lnTo>
                  <a:pt x="2920" y="9499"/>
                </a:lnTo>
                <a:lnTo>
                  <a:pt x="5575" y="13957"/>
                </a:lnTo>
                <a:lnTo>
                  <a:pt x="6832" y="17221"/>
                </a:lnTo>
                <a:lnTo>
                  <a:pt x="10477" y="19773"/>
                </a:lnTo>
                <a:lnTo>
                  <a:pt x="12420" y="17970"/>
                </a:lnTo>
                <a:lnTo>
                  <a:pt x="13652" y="10083"/>
                </a:lnTo>
                <a:lnTo>
                  <a:pt x="6769" y="6273"/>
                </a:lnTo>
                <a:lnTo>
                  <a:pt x="267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2366391" y="2415236"/>
            <a:ext cx="13335" cy="26670"/>
          </a:xfrm>
          <a:custGeom>
            <a:avLst/>
            <a:gdLst/>
            <a:ahLst/>
            <a:cxnLst/>
            <a:rect l="l" t="t" r="r" b="b"/>
            <a:pathLst>
              <a:path w="13335" h="26669">
                <a:moveTo>
                  <a:pt x="2070" y="0"/>
                </a:moveTo>
                <a:lnTo>
                  <a:pt x="0" y="2552"/>
                </a:lnTo>
                <a:lnTo>
                  <a:pt x="2946" y="10236"/>
                </a:lnTo>
                <a:lnTo>
                  <a:pt x="3911" y="17691"/>
                </a:lnTo>
                <a:lnTo>
                  <a:pt x="9436" y="26479"/>
                </a:lnTo>
                <a:lnTo>
                  <a:pt x="12915" y="22644"/>
                </a:lnTo>
                <a:lnTo>
                  <a:pt x="12636" y="12471"/>
                </a:lnTo>
                <a:lnTo>
                  <a:pt x="7073" y="7124"/>
                </a:lnTo>
                <a:lnTo>
                  <a:pt x="207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2324647" y="2411020"/>
            <a:ext cx="16510" cy="29845"/>
          </a:xfrm>
          <a:custGeom>
            <a:avLst/>
            <a:gdLst/>
            <a:ahLst/>
            <a:cxnLst/>
            <a:rect l="l" t="t" r="r" b="b"/>
            <a:pathLst>
              <a:path w="16510" h="29844">
                <a:moveTo>
                  <a:pt x="1790" y="0"/>
                </a:moveTo>
                <a:lnTo>
                  <a:pt x="0" y="1993"/>
                </a:lnTo>
                <a:lnTo>
                  <a:pt x="177" y="3289"/>
                </a:lnTo>
                <a:lnTo>
                  <a:pt x="1361" y="10170"/>
                </a:lnTo>
                <a:lnTo>
                  <a:pt x="3151" y="16830"/>
                </a:lnTo>
                <a:lnTo>
                  <a:pt x="6019" y="22895"/>
                </a:lnTo>
                <a:lnTo>
                  <a:pt x="10439" y="27990"/>
                </a:lnTo>
                <a:lnTo>
                  <a:pt x="12534" y="29756"/>
                </a:lnTo>
                <a:lnTo>
                  <a:pt x="15900" y="27482"/>
                </a:lnTo>
                <a:lnTo>
                  <a:pt x="16484" y="24968"/>
                </a:lnTo>
                <a:lnTo>
                  <a:pt x="16369" y="17555"/>
                </a:lnTo>
                <a:lnTo>
                  <a:pt x="13133" y="11395"/>
                </a:lnTo>
                <a:lnTo>
                  <a:pt x="8185" y="6058"/>
                </a:lnTo>
                <a:lnTo>
                  <a:pt x="2933" y="1117"/>
                </a:lnTo>
                <a:lnTo>
                  <a:pt x="179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2090212" y="2597273"/>
            <a:ext cx="10160" cy="28575"/>
          </a:xfrm>
          <a:custGeom>
            <a:avLst/>
            <a:gdLst/>
            <a:ahLst/>
            <a:cxnLst/>
            <a:rect l="l" t="t" r="r" b="b"/>
            <a:pathLst>
              <a:path w="10160" h="28575">
                <a:moveTo>
                  <a:pt x="1523" y="0"/>
                </a:moveTo>
                <a:lnTo>
                  <a:pt x="0" y="1358"/>
                </a:lnTo>
                <a:lnTo>
                  <a:pt x="190" y="2298"/>
                </a:lnTo>
                <a:lnTo>
                  <a:pt x="977" y="6540"/>
                </a:lnTo>
                <a:lnTo>
                  <a:pt x="2209" y="10604"/>
                </a:lnTo>
                <a:lnTo>
                  <a:pt x="3340" y="18897"/>
                </a:lnTo>
                <a:lnTo>
                  <a:pt x="4292" y="22644"/>
                </a:lnTo>
                <a:lnTo>
                  <a:pt x="6896" y="28194"/>
                </a:lnTo>
                <a:lnTo>
                  <a:pt x="9601" y="26035"/>
                </a:lnTo>
                <a:lnTo>
                  <a:pt x="9664" y="15836"/>
                </a:lnTo>
                <a:lnTo>
                  <a:pt x="5803" y="8420"/>
                </a:lnTo>
                <a:lnTo>
                  <a:pt x="1523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2075390" y="2621215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5" h="18414">
                <a:moveTo>
                  <a:pt x="1651" y="0"/>
                </a:moveTo>
                <a:lnTo>
                  <a:pt x="0" y="1384"/>
                </a:lnTo>
                <a:lnTo>
                  <a:pt x="800" y="4889"/>
                </a:lnTo>
                <a:lnTo>
                  <a:pt x="1346" y="7620"/>
                </a:lnTo>
                <a:lnTo>
                  <a:pt x="2946" y="12433"/>
                </a:lnTo>
                <a:lnTo>
                  <a:pt x="3340" y="14706"/>
                </a:lnTo>
                <a:lnTo>
                  <a:pt x="5918" y="17919"/>
                </a:lnTo>
                <a:lnTo>
                  <a:pt x="7924" y="15633"/>
                </a:lnTo>
                <a:lnTo>
                  <a:pt x="6858" y="9664"/>
                </a:lnTo>
                <a:lnTo>
                  <a:pt x="3962" y="5448"/>
                </a:lnTo>
                <a:lnTo>
                  <a:pt x="1651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2058581" y="2628836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69">
                <a:moveTo>
                  <a:pt x="1943" y="0"/>
                </a:moveTo>
                <a:lnTo>
                  <a:pt x="774" y="1015"/>
                </a:lnTo>
                <a:lnTo>
                  <a:pt x="1549" y="5524"/>
                </a:lnTo>
                <a:lnTo>
                  <a:pt x="596" y="9220"/>
                </a:lnTo>
                <a:lnTo>
                  <a:pt x="238" y="13830"/>
                </a:lnTo>
                <a:lnTo>
                  <a:pt x="0" y="16636"/>
                </a:lnTo>
                <a:lnTo>
                  <a:pt x="495" y="20180"/>
                </a:lnTo>
                <a:lnTo>
                  <a:pt x="3047" y="26466"/>
                </a:lnTo>
                <a:lnTo>
                  <a:pt x="6426" y="22504"/>
                </a:lnTo>
                <a:lnTo>
                  <a:pt x="6362" y="16992"/>
                </a:lnTo>
                <a:lnTo>
                  <a:pt x="5270" y="13830"/>
                </a:lnTo>
                <a:lnTo>
                  <a:pt x="4457" y="10388"/>
                </a:lnTo>
                <a:lnTo>
                  <a:pt x="3670" y="7188"/>
                </a:lnTo>
                <a:lnTo>
                  <a:pt x="3301" y="3936"/>
                </a:lnTo>
                <a:lnTo>
                  <a:pt x="2209" y="812"/>
                </a:lnTo>
                <a:lnTo>
                  <a:pt x="1943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2077091" y="2668244"/>
            <a:ext cx="8890" cy="25400"/>
          </a:xfrm>
          <a:custGeom>
            <a:avLst/>
            <a:gdLst/>
            <a:ahLst/>
            <a:cxnLst/>
            <a:rect l="l" t="t" r="r" b="b"/>
            <a:pathLst>
              <a:path w="8889" h="25400">
                <a:moveTo>
                  <a:pt x="1562" y="0"/>
                </a:moveTo>
                <a:lnTo>
                  <a:pt x="0" y="1422"/>
                </a:lnTo>
                <a:lnTo>
                  <a:pt x="1346" y="9436"/>
                </a:lnTo>
                <a:lnTo>
                  <a:pt x="2120" y="16624"/>
                </a:lnTo>
                <a:lnTo>
                  <a:pt x="2489" y="20485"/>
                </a:lnTo>
                <a:lnTo>
                  <a:pt x="5461" y="25234"/>
                </a:lnTo>
                <a:lnTo>
                  <a:pt x="7747" y="23482"/>
                </a:lnTo>
                <a:lnTo>
                  <a:pt x="8267" y="14604"/>
                </a:lnTo>
                <a:lnTo>
                  <a:pt x="4889" y="7556"/>
                </a:lnTo>
                <a:lnTo>
                  <a:pt x="1562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2118371" y="2618778"/>
            <a:ext cx="13335" cy="24765"/>
          </a:xfrm>
          <a:custGeom>
            <a:avLst/>
            <a:gdLst/>
            <a:ahLst/>
            <a:cxnLst/>
            <a:rect l="l" t="t" r="r" b="b"/>
            <a:pathLst>
              <a:path w="13335" h="24764">
                <a:moveTo>
                  <a:pt x="1943" y="0"/>
                </a:moveTo>
                <a:lnTo>
                  <a:pt x="0" y="1993"/>
                </a:lnTo>
                <a:lnTo>
                  <a:pt x="279" y="3225"/>
                </a:lnTo>
                <a:lnTo>
                  <a:pt x="1638" y="8851"/>
                </a:lnTo>
                <a:lnTo>
                  <a:pt x="863" y="22250"/>
                </a:lnTo>
                <a:lnTo>
                  <a:pt x="9639" y="24574"/>
                </a:lnTo>
                <a:lnTo>
                  <a:pt x="11480" y="22720"/>
                </a:lnTo>
                <a:lnTo>
                  <a:pt x="13119" y="13639"/>
                </a:lnTo>
                <a:lnTo>
                  <a:pt x="7073" y="5803"/>
                </a:lnTo>
                <a:lnTo>
                  <a:pt x="1943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2111227" y="2650243"/>
            <a:ext cx="6985" cy="17145"/>
          </a:xfrm>
          <a:custGeom>
            <a:avLst/>
            <a:gdLst/>
            <a:ahLst/>
            <a:cxnLst/>
            <a:rect l="l" t="t" r="r" b="b"/>
            <a:pathLst>
              <a:path w="6985" h="17144">
                <a:moveTo>
                  <a:pt x="2374" y="0"/>
                </a:moveTo>
                <a:lnTo>
                  <a:pt x="469" y="1295"/>
                </a:lnTo>
                <a:lnTo>
                  <a:pt x="0" y="6743"/>
                </a:lnTo>
                <a:lnTo>
                  <a:pt x="3924" y="17145"/>
                </a:lnTo>
                <a:lnTo>
                  <a:pt x="6857" y="14401"/>
                </a:lnTo>
                <a:lnTo>
                  <a:pt x="6045" y="8699"/>
                </a:lnTo>
                <a:lnTo>
                  <a:pt x="3340" y="5524"/>
                </a:lnTo>
                <a:lnTo>
                  <a:pt x="237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2153359" y="2586310"/>
            <a:ext cx="13970" cy="34925"/>
          </a:xfrm>
          <a:custGeom>
            <a:avLst/>
            <a:gdLst/>
            <a:ahLst/>
            <a:cxnLst/>
            <a:rect l="l" t="t" r="r" b="b"/>
            <a:pathLst>
              <a:path w="13969" h="34925">
                <a:moveTo>
                  <a:pt x="1701" y="0"/>
                </a:moveTo>
                <a:lnTo>
                  <a:pt x="0" y="1625"/>
                </a:lnTo>
                <a:lnTo>
                  <a:pt x="152" y="2679"/>
                </a:lnTo>
                <a:lnTo>
                  <a:pt x="1058" y="10074"/>
                </a:lnTo>
                <a:lnTo>
                  <a:pt x="2255" y="17918"/>
                </a:lnTo>
                <a:lnTo>
                  <a:pt x="4293" y="25416"/>
                </a:lnTo>
                <a:lnTo>
                  <a:pt x="7721" y="31775"/>
                </a:lnTo>
                <a:lnTo>
                  <a:pt x="9778" y="34391"/>
                </a:lnTo>
                <a:lnTo>
                  <a:pt x="13258" y="30098"/>
                </a:lnTo>
                <a:lnTo>
                  <a:pt x="13576" y="28041"/>
                </a:lnTo>
                <a:lnTo>
                  <a:pt x="13116" y="20567"/>
                </a:lnTo>
                <a:lnTo>
                  <a:pt x="10166" y="13911"/>
                </a:lnTo>
                <a:lnTo>
                  <a:pt x="6111" y="7633"/>
                </a:lnTo>
                <a:lnTo>
                  <a:pt x="2336" y="1295"/>
                </a:lnTo>
                <a:lnTo>
                  <a:pt x="1701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2147309" y="2625094"/>
            <a:ext cx="8255" cy="22225"/>
          </a:xfrm>
          <a:custGeom>
            <a:avLst/>
            <a:gdLst/>
            <a:ahLst/>
            <a:cxnLst/>
            <a:rect l="l" t="t" r="r" b="b"/>
            <a:pathLst>
              <a:path w="8255" h="22225">
                <a:moveTo>
                  <a:pt x="2222" y="0"/>
                </a:moveTo>
                <a:lnTo>
                  <a:pt x="0" y="1816"/>
                </a:lnTo>
                <a:lnTo>
                  <a:pt x="1650" y="8610"/>
                </a:lnTo>
                <a:lnTo>
                  <a:pt x="2146" y="15506"/>
                </a:lnTo>
                <a:lnTo>
                  <a:pt x="6134" y="22098"/>
                </a:lnTo>
                <a:lnTo>
                  <a:pt x="8064" y="19926"/>
                </a:lnTo>
                <a:lnTo>
                  <a:pt x="7924" y="12585"/>
                </a:lnTo>
                <a:lnTo>
                  <a:pt x="4825" y="6870"/>
                </a:lnTo>
                <a:lnTo>
                  <a:pt x="2222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2200032" y="2591177"/>
            <a:ext cx="65170" cy="8748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2293753" y="2580915"/>
            <a:ext cx="14604" cy="25400"/>
          </a:xfrm>
          <a:custGeom>
            <a:avLst/>
            <a:gdLst/>
            <a:ahLst/>
            <a:cxnLst/>
            <a:rect l="l" t="t" r="r" b="b"/>
            <a:pathLst>
              <a:path w="14605" h="25400">
                <a:moveTo>
                  <a:pt x="1562" y="0"/>
                </a:moveTo>
                <a:lnTo>
                  <a:pt x="0" y="1841"/>
                </a:lnTo>
                <a:lnTo>
                  <a:pt x="1181" y="9563"/>
                </a:lnTo>
                <a:lnTo>
                  <a:pt x="2387" y="20497"/>
                </a:lnTo>
                <a:lnTo>
                  <a:pt x="10744" y="24866"/>
                </a:lnTo>
                <a:lnTo>
                  <a:pt x="12979" y="22110"/>
                </a:lnTo>
                <a:lnTo>
                  <a:pt x="14427" y="11747"/>
                </a:lnTo>
                <a:lnTo>
                  <a:pt x="6858" y="6794"/>
                </a:lnTo>
                <a:lnTo>
                  <a:pt x="2362" y="1054"/>
                </a:lnTo>
                <a:lnTo>
                  <a:pt x="1562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2285494" y="2628442"/>
            <a:ext cx="8255" cy="13970"/>
          </a:xfrm>
          <a:custGeom>
            <a:avLst/>
            <a:gdLst/>
            <a:ahLst/>
            <a:cxnLst/>
            <a:rect l="l" t="t" r="r" b="b"/>
            <a:pathLst>
              <a:path w="8255" h="13969">
                <a:moveTo>
                  <a:pt x="2019" y="0"/>
                </a:moveTo>
                <a:lnTo>
                  <a:pt x="0" y="2082"/>
                </a:lnTo>
                <a:lnTo>
                  <a:pt x="431" y="7112"/>
                </a:lnTo>
                <a:lnTo>
                  <a:pt x="622" y="12471"/>
                </a:lnTo>
                <a:lnTo>
                  <a:pt x="6210" y="13614"/>
                </a:lnTo>
                <a:lnTo>
                  <a:pt x="7708" y="11531"/>
                </a:lnTo>
                <a:lnTo>
                  <a:pt x="6451" y="8915"/>
                </a:lnTo>
                <a:lnTo>
                  <a:pt x="3975" y="4965"/>
                </a:lnTo>
                <a:lnTo>
                  <a:pt x="3327" y="3251"/>
                </a:lnTo>
                <a:lnTo>
                  <a:pt x="2019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2326130" y="2575211"/>
            <a:ext cx="18415" cy="32384"/>
          </a:xfrm>
          <a:custGeom>
            <a:avLst/>
            <a:gdLst/>
            <a:ahLst/>
            <a:cxnLst/>
            <a:rect l="l" t="t" r="r" b="b"/>
            <a:pathLst>
              <a:path w="18414" h="32385">
                <a:moveTo>
                  <a:pt x="1511" y="0"/>
                </a:moveTo>
                <a:lnTo>
                  <a:pt x="0" y="1282"/>
                </a:lnTo>
                <a:lnTo>
                  <a:pt x="165" y="2120"/>
                </a:lnTo>
                <a:lnTo>
                  <a:pt x="2167" y="9828"/>
                </a:lnTo>
                <a:lnTo>
                  <a:pt x="4967" y="17248"/>
                </a:lnTo>
                <a:lnTo>
                  <a:pt x="8607" y="24204"/>
                </a:lnTo>
                <a:lnTo>
                  <a:pt x="13131" y="30518"/>
                </a:lnTo>
                <a:lnTo>
                  <a:pt x="14706" y="32359"/>
                </a:lnTo>
                <a:lnTo>
                  <a:pt x="17830" y="29082"/>
                </a:lnTo>
                <a:lnTo>
                  <a:pt x="17386" y="27152"/>
                </a:lnTo>
                <a:lnTo>
                  <a:pt x="14424" y="19972"/>
                </a:lnTo>
                <a:lnTo>
                  <a:pt x="10061" y="13838"/>
                </a:lnTo>
                <a:lnTo>
                  <a:pt x="5484" y="7830"/>
                </a:lnTo>
                <a:lnTo>
                  <a:pt x="1879" y="1028"/>
                </a:lnTo>
                <a:lnTo>
                  <a:pt x="1511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2338522" y="2634942"/>
            <a:ext cx="14604" cy="23495"/>
          </a:xfrm>
          <a:custGeom>
            <a:avLst/>
            <a:gdLst/>
            <a:ahLst/>
            <a:cxnLst/>
            <a:rect l="l" t="t" r="r" b="b"/>
            <a:pathLst>
              <a:path w="14605" h="23494">
                <a:moveTo>
                  <a:pt x="2705" y="0"/>
                </a:moveTo>
                <a:lnTo>
                  <a:pt x="0" y="2882"/>
                </a:lnTo>
                <a:lnTo>
                  <a:pt x="3708" y="9918"/>
                </a:lnTo>
                <a:lnTo>
                  <a:pt x="4051" y="17792"/>
                </a:lnTo>
                <a:lnTo>
                  <a:pt x="10655" y="23355"/>
                </a:lnTo>
                <a:lnTo>
                  <a:pt x="13309" y="20764"/>
                </a:lnTo>
                <a:lnTo>
                  <a:pt x="14452" y="11061"/>
                </a:lnTo>
                <a:lnTo>
                  <a:pt x="8712" y="6159"/>
                </a:lnTo>
                <a:lnTo>
                  <a:pt x="2705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2315428" y="2647115"/>
            <a:ext cx="14604" cy="27940"/>
          </a:xfrm>
          <a:custGeom>
            <a:avLst/>
            <a:gdLst/>
            <a:ahLst/>
            <a:cxnLst/>
            <a:rect l="l" t="t" r="r" b="b"/>
            <a:pathLst>
              <a:path w="14605" h="27939">
                <a:moveTo>
                  <a:pt x="1714" y="0"/>
                </a:moveTo>
                <a:lnTo>
                  <a:pt x="165" y="952"/>
                </a:lnTo>
                <a:lnTo>
                  <a:pt x="0" y="5842"/>
                </a:lnTo>
                <a:lnTo>
                  <a:pt x="1587" y="10566"/>
                </a:lnTo>
                <a:lnTo>
                  <a:pt x="4394" y="19151"/>
                </a:lnTo>
                <a:lnTo>
                  <a:pt x="5219" y="26543"/>
                </a:lnTo>
                <a:lnTo>
                  <a:pt x="12407" y="27927"/>
                </a:lnTo>
                <a:lnTo>
                  <a:pt x="14211" y="25806"/>
                </a:lnTo>
                <a:lnTo>
                  <a:pt x="14325" y="24206"/>
                </a:lnTo>
                <a:lnTo>
                  <a:pt x="12974" y="17789"/>
                </a:lnTo>
                <a:lnTo>
                  <a:pt x="9191" y="12312"/>
                </a:lnTo>
                <a:lnTo>
                  <a:pt x="4899" y="7036"/>
                </a:lnTo>
                <a:lnTo>
                  <a:pt x="2019" y="1219"/>
                </a:lnTo>
                <a:lnTo>
                  <a:pt x="171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2370094" y="2592386"/>
            <a:ext cx="12065" cy="22225"/>
          </a:xfrm>
          <a:custGeom>
            <a:avLst/>
            <a:gdLst/>
            <a:ahLst/>
            <a:cxnLst/>
            <a:rect l="l" t="t" r="r" b="b"/>
            <a:pathLst>
              <a:path w="12064" h="22225">
                <a:moveTo>
                  <a:pt x="2984" y="0"/>
                </a:moveTo>
                <a:lnTo>
                  <a:pt x="1257" y="1282"/>
                </a:lnTo>
                <a:lnTo>
                  <a:pt x="215" y="5397"/>
                </a:lnTo>
                <a:lnTo>
                  <a:pt x="0" y="8636"/>
                </a:lnTo>
                <a:lnTo>
                  <a:pt x="1295" y="16065"/>
                </a:lnTo>
                <a:lnTo>
                  <a:pt x="2133" y="19342"/>
                </a:lnTo>
                <a:lnTo>
                  <a:pt x="8267" y="22034"/>
                </a:lnTo>
                <a:lnTo>
                  <a:pt x="11468" y="19151"/>
                </a:lnTo>
                <a:lnTo>
                  <a:pt x="11569" y="13868"/>
                </a:lnTo>
                <a:lnTo>
                  <a:pt x="10731" y="10718"/>
                </a:lnTo>
                <a:lnTo>
                  <a:pt x="9588" y="9525"/>
                </a:lnTo>
                <a:lnTo>
                  <a:pt x="6553" y="6184"/>
                </a:lnTo>
                <a:lnTo>
                  <a:pt x="4610" y="3898"/>
                </a:lnTo>
                <a:lnTo>
                  <a:pt x="298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2406164" y="2582339"/>
            <a:ext cx="18415" cy="33020"/>
          </a:xfrm>
          <a:custGeom>
            <a:avLst/>
            <a:gdLst/>
            <a:ahLst/>
            <a:cxnLst/>
            <a:rect l="l" t="t" r="r" b="b"/>
            <a:pathLst>
              <a:path w="18414" h="33019">
                <a:moveTo>
                  <a:pt x="1562" y="0"/>
                </a:moveTo>
                <a:lnTo>
                  <a:pt x="0" y="1473"/>
                </a:lnTo>
                <a:lnTo>
                  <a:pt x="584" y="2413"/>
                </a:lnTo>
                <a:lnTo>
                  <a:pt x="3277" y="9335"/>
                </a:lnTo>
                <a:lnTo>
                  <a:pt x="4722" y="16768"/>
                </a:lnTo>
                <a:lnTo>
                  <a:pt x="6651" y="23942"/>
                </a:lnTo>
                <a:lnTo>
                  <a:pt x="10794" y="30086"/>
                </a:lnTo>
                <a:lnTo>
                  <a:pt x="13423" y="32499"/>
                </a:lnTo>
                <a:lnTo>
                  <a:pt x="17525" y="28702"/>
                </a:lnTo>
                <a:lnTo>
                  <a:pt x="18097" y="19697"/>
                </a:lnTo>
                <a:lnTo>
                  <a:pt x="15849" y="16497"/>
                </a:lnTo>
                <a:lnTo>
                  <a:pt x="9448" y="7810"/>
                </a:lnTo>
                <a:lnTo>
                  <a:pt x="6299" y="4064"/>
                </a:lnTo>
                <a:lnTo>
                  <a:pt x="1562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2411501" y="2635561"/>
            <a:ext cx="9525" cy="18415"/>
          </a:xfrm>
          <a:custGeom>
            <a:avLst/>
            <a:gdLst/>
            <a:ahLst/>
            <a:cxnLst/>
            <a:rect l="l" t="t" r="r" b="b"/>
            <a:pathLst>
              <a:path w="9525" h="18414">
                <a:moveTo>
                  <a:pt x="1092" y="0"/>
                </a:moveTo>
                <a:lnTo>
                  <a:pt x="0" y="1219"/>
                </a:lnTo>
                <a:lnTo>
                  <a:pt x="68" y="7531"/>
                </a:lnTo>
                <a:lnTo>
                  <a:pt x="584" y="12966"/>
                </a:lnTo>
                <a:lnTo>
                  <a:pt x="2044" y="15112"/>
                </a:lnTo>
                <a:lnTo>
                  <a:pt x="6261" y="17932"/>
                </a:lnTo>
                <a:lnTo>
                  <a:pt x="8382" y="15100"/>
                </a:lnTo>
                <a:lnTo>
                  <a:pt x="9359" y="7531"/>
                </a:lnTo>
                <a:lnTo>
                  <a:pt x="6337" y="3555"/>
                </a:lnTo>
                <a:lnTo>
                  <a:pt x="1092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2390950" y="2652068"/>
            <a:ext cx="11430" cy="22860"/>
          </a:xfrm>
          <a:custGeom>
            <a:avLst/>
            <a:gdLst/>
            <a:ahLst/>
            <a:cxnLst/>
            <a:rect l="l" t="t" r="r" b="b"/>
            <a:pathLst>
              <a:path w="11430" h="22860">
                <a:moveTo>
                  <a:pt x="2793" y="0"/>
                </a:moveTo>
                <a:lnTo>
                  <a:pt x="0" y="2222"/>
                </a:lnTo>
                <a:lnTo>
                  <a:pt x="1943" y="9588"/>
                </a:lnTo>
                <a:lnTo>
                  <a:pt x="2603" y="16510"/>
                </a:lnTo>
                <a:lnTo>
                  <a:pt x="8166" y="22479"/>
                </a:lnTo>
                <a:lnTo>
                  <a:pt x="10744" y="20104"/>
                </a:lnTo>
                <a:lnTo>
                  <a:pt x="10833" y="11531"/>
                </a:lnTo>
                <a:lnTo>
                  <a:pt x="5587" y="7797"/>
                </a:lnTo>
                <a:lnTo>
                  <a:pt x="2793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2436901" y="2656631"/>
            <a:ext cx="13970" cy="24765"/>
          </a:xfrm>
          <a:custGeom>
            <a:avLst/>
            <a:gdLst/>
            <a:ahLst/>
            <a:cxnLst/>
            <a:rect l="l" t="t" r="r" b="b"/>
            <a:pathLst>
              <a:path w="13969" h="24764">
                <a:moveTo>
                  <a:pt x="3860" y="0"/>
                </a:moveTo>
                <a:lnTo>
                  <a:pt x="0" y="3886"/>
                </a:lnTo>
                <a:lnTo>
                  <a:pt x="2184" y="11607"/>
                </a:lnTo>
                <a:lnTo>
                  <a:pt x="2654" y="18961"/>
                </a:lnTo>
                <a:lnTo>
                  <a:pt x="8978" y="24168"/>
                </a:lnTo>
                <a:lnTo>
                  <a:pt x="11544" y="21958"/>
                </a:lnTo>
                <a:lnTo>
                  <a:pt x="12280" y="19875"/>
                </a:lnTo>
                <a:lnTo>
                  <a:pt x="13690" y="16027"/>
                </a:lnTo>
                <a:lnTo>
                  <a:pt x="13246" y="12941"/>
                </a:lnTo>
                <a:lnTo>
                  <a:pt x="8966" y="7353"/>
                </a:lnTo>
                <a:lnTo>
                  <a:pt x="6159" y="5803"/>
                </a:lnTo>
                <a:lnTo>
                  <a:pt x="3860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9822889" y="2636080"/>
            <a:ext cx="871627" cy="53431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9933189" y="3147847"/>
            <a:ext cx="25006" cy="1739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9934092" y="3147056"/>
            <a:ext cx="19685" cy="15240"/>
          </a:xfrm>
          <a:custGeom>
            <a:avLst/>
            <a:gdLst/>
            <a:ahLst/>
            <a:cxnLst/>
            <a:rect l="l" t="t" r="r" b="b"/>
            <a:pathLst>
              <a:path w="19684" h="15239">
                <a:moveTo>
                  <a:pt x="16941" y="0"/>
                </a:moveTo>
                <a:lnTo>
                  <a:pt x="9550" y="2667"/>
                </a:lnTo>
                <a:lnTo>
                  <a:pt x="0" y="6235"/>
                </a:lnTo>
                <a:lnTo>
                  <a:pt x="1392" y="11569"/>
                </a:lnTo>
                <a:lnTo>
                  <a:pt x="2184" y="15113"/>
                </a:lnTo>
                <a:lnTo>
                  <a:pt x="6921" y="10325"/>
                </a:lnTo>
                <a:lnTo>
                  <a:pt x="18793" y="10325"/>
                </a:lnTo>
                <a:lnTo>
                  <a:pt x="19088" y="10236"/>
                </a:lnTo>
                <a:lnTo>
                  <a:pt x="18122" y="5511"/>
                </a:lnTo>
                <a:lnTo>
                  <a:pt x="16941" y="0"/>
                </a:lnTo>
                <a:close/>
              </a:path>
              <a:path w="19684" h="15239">
                <a:moveTo>
                  <a:pt x="18793" y="10325"/>
                </a:moveTo>
                <a:lnTo>
                  <a:pt x="6921" y="10325"/>
                </a:lnTo>
                <a:lnTo>
                  <a:pt x="14668" y="11569"/>
                </a:lnTo>
                <a:lnTo>
                  <a:pt x="18793" y="10325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9935641" y="3151809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216" y="0"/>
                </a:moveTo>
                <a:lnTo>
                  <a:pt x="3332" y="0"/>
                </a:lnTo>
                <a:lnTo>
                  <a:pt x="0" y="1328"/>
                </a:lnTo>
                <a:lnTo>
                  <a:pt x="57" y="5150"/>
                </a:lnTo>
                <a:lnTo>
                  <a:pt x="261" y="6070"/>
                </a:lnTo>
                <a:lnTo>
                  <a:pt x="2632" y="6070"/>
                </a:lnTo>
                <a:lnTo>
                  <a:pt x="4216" y="3176"/>
                </a:lnTo>
                <a:lnTo>
                  <a:pt x="421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9941605" y="3149382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19">
                <a:moveTo>
                  <a:pt x="7010" y="0"/>
                </a:moveTo>
                <a:lnTo>
                  <a:pt x="901" y="939"/>
                </a:lnTo>
                <a:lnTo>
                  <a:pt x="901" y="3454"/>
                </a:lnTo>
                <a:lnTo>
                  <a:pt x="0" y="7340"/>
                </a:lnTo>
                <a:lnTo>
                  <a:pt x="10223" y="5359"/>
                </a:lnTo>
                <a:lnTo>
                  <a:pt x="9398" y="1257"/>
                </a:lnTo>
                <a:lnTo>
                  <a:pt x="701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9955108" y="31606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571"/>
                </a:lnTo>
                <a:lnTo>
                  <a:pt x="12" y="203"/>
                </a:lnTo>
                <a:lnTo>
                  <a:pt x="177" y="190"/>
                </a:lnTo>
                <a:lnTo>
                  <a:pt x="139" y="0"/>
                </a:lnTo>
                <a:close/>
              </a:path>
              <a:path w="634" h="635">
                <a:moveTo>
                  <a:pt x="264" y="19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9955093" y="31608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0" y="12"/>
                </a:moveTo>
                <a:lnTo>
                  <a:pt x="24" y="12"/>
                </a:lnTo>
                <a:lnTo>
                  <a:pt x="0" y="304"/>
                </a:lnTo>
                <a:lnTo>
                  <a:pt x="126" y="482"/>
                </a:lnTo>
                <a:lnTo>
                  <a:pt x="291" y="457"/>
                </a:lnTo>
                <a:lnTo>
                  <a:pt x="291" y="101"/>
                </a:lnTo>
                <a:close/>
              </a:path>
              <a:path w="634" h="635">
                <a:moveTo>
                  <a:pt x="18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9955765" y="31617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5" y="12"/>
                </a:moveTo>
                <a:lnTo>
                  <a:pt x="25" y="203"/>
                </a:lnTo>
                <a:lnTo>
                  <a:pt x="95" y="12"/>
                </a:lnTo>
                <a:close/>
              </a:path>
              <a:path w="634" h="635">
                <a:moveTo>
                  <a:pt x="127" y="76"/>
                </a:moveTo>
                <a:close/>
              </a:path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9955788" y="31618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0" y="0"/>
                </a:moveTo>
                <a:lnTo>
                  <a:pt x="38" y="163"/>
                </a:lnTo>
                <a:lnTo>
                  <a:pt x="9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9954424" y="31632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2" y="12"/>
                </a:moveTo>
                <a:lnTo>
                  <a:pt x="12" y="215"/>
                </a:lnTo>
                <a:lnTo>
                  <a:pt x="107" y="63"/>
                </a:lnTo>
                <a:close/>
              </a:path>
              <a:path w="634" h="635">
                <a:moveTo>
                  <a:pt x="107" y="63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9954450" y="3163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4" y="164"/>
                </a:lnTo>
                <a:lnTo>
                  <a:pt x="7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9955306" y="31629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203"/>
                </a:lnTo>
                <a:lnTo>
                  <a:pt x="97" y="50"/>
                </a:lnTo>
                <a:close/>
              </a:path>
              <a:path w="634" h="635">
                <a:moveTo>
                  <a:pt x="97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9952998" y="31624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25" y="203"/>
                </a:lnTo>
                <a:lnTo>
                  <a:pt x="120" y="63"/>
                </a:lnTo>
                <a:close/>
              </a:path>
              <a:path w="634" h="635">
                <a:moveTo>
                  <a:pt x="120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9953036" y="31625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8" y="163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9952118" y="31617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4" y="25"/>
                </a:moveTo>
                <a:lnTo>
                  <a:pt x="0" y="25"/>
                </a:lnTo>
                <a:lnTo>
                  <a:pt x="50" y="419"/>
                </a:lnTo>
                <a:lnTo>
                  <a:pt x="139" y="139"/>
                </a:lnTo>
                <a:close/>
              </a:path>
              <a:path w="634" h="635">
                <a:moveTo>
                  <a:pt x="238" y="139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9952242" y="31619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4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9953022" y="31634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12"/>
                </a:moveTo>
                <a:lnTo>
                  <a:pt x="0" y="12"/>
                </a:lnTo>
                <a:lnTo>
                  <a:pt x="63" y="406"/>
                </a:lnTo>
                <a:lnTo>
                  <a:pt x="139" y="126"/>
                </a:lnTo>
                <a:close/>
              </a:path>
              <a:path w="634" h="635">
                <a:moveTo>
                  <a:pt x="245" y="126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9953161" y="31635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4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9955673" y="31568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9" y="355"/>
                </a:lnTo>
                <a:lnTo>
                  <a:pt x="152" y="533"/>
                </a:lnTo>
                <a:lnTo>
                  <a:pt x="368" y="495"/>
                </a:lnTo>
                <a:lnTo>
                  <a:pt x="417" y="330"/>
                </a:lnTo>
                <a:lnTo>
                  <a:pt x="165" y="330"/>
                </a:lnTo>
                <a:lnTo>
                  <a:pt x="44" y="177"/>
                </a:lnTo>
                <a:lnTo>
                  <a:pt x="0" y="0"/>
                </a:lnTo>
                <a:close/>
              </a:path>
              <a:path w="634" h="635">
                <a:moveTo>
                  <a:pt x="406" y="177"/>
                </a:moveTo>
                <a:lnTo>
                  <a:pt x="165" y="330"/>
                </a:lnTo>
                <a:lnTo>
                  <a:pt x="417" y="330"/>
                </a:lnTo>
                <a:lnTo>
                  <a:pt x="406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9955714" y="31567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8" y="0"/>
                </a:moveTo>
                <a:lnTo>
                  <a:pt x="33" y="25"/>
                </a:lnTo>
                <a:lnTo>
                  <a:pt x="0" y="304"/>
                </a:lnTo>
                <a:lnTo>
                  <a:pt x="122" y="469"/>
                </a:lnTo>
                <a:lnTo>
                  <a:pt x="19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9950253" y="31633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" y="342"/>
                </a:lnTo>
                <a:lnTo>
                  <a:pt x="139" y="533"/>
                </a:lnTo>
                <a:lnTo>
                  <a:pt x="355" y="507"/>
                </a:lnTo>
                <a:lnTo>
                  <a:pt x="417" y="342"/>
                </a:lnTo>
                <a:lnTo>
                  <a:pt x="152" y="342"/>
                </a:lnTo>
                <a:lnTo>
                  <a:pt x="26" y="152"/>
                </a:lnTo>
                <a:lnTo>
                  <a:pt x="0" y="0"/>
                </a:lnTo>
                <a:close/>
              </a:path>
              <a:path w="634" h="635">
                <a:moveTo>
                  <a:pt x="393" y="190"/>
                </a:moveTo>
                <a:lnTo>
                  <a:pt x="152" y="342"/>
                </a:lnTo>
                <a:lnTo>
                  <a:pt x="417" y="342"/>
                </a:lnTo>
                <a:lnTo>
                  <a:pt x="393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9950288" y="31631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3" y="0"/>
                </a:moveTo>
                <a:lnTo>
                  <a:pt x="28" y="38"/>
                </a:lnTo>
                <a:lnTo>
                  <a:pt x="0" y="342"/>
                </a:lnTo>
                <a:lnTo>
                  <a:pt x="117" y="482"/>
                </a:lnTo>
                <a:lnTo>
                  <a:pt x="19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9932327" y="3147351"/>
            <a:ext cx="26123" cy="1811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10136289" y="3154085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304" y="4063"/>
                </a:lnTo>
                <a:lnTo>
                  <a:pt x="0" y="9245"/>
                </a:lnTo>
                <a:lnTo>
                  <a:pt x="1485" y="11506"/>
                </a:lnTo>
                <a:lnTo>
                  <a:pt x="17437" y="11290"/>
                </a:lnTo>
                <a:lnTo>
                  <a:pt x="22885" y="6121"/>
                </a:lnTo>
                <a:lnTo>
                  <a:pt x="18224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10136428" y="3154133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799" y="5037"/>
                </a:moveTo>
                <a:lnTo>
                  <a:pt x="8685" y="7038"/>
                </a:lnTo>
                <a:lnTo>
                  <a:pt x="0" y="7423"/>
                </a:lnTo>
                <a:lnTo>
                  <a:pt x="0" y="9393"/>
                </a:lnTo>
                <a:lnTo>
                  <a:pt x="1268" y="11341"/>
                </a:lnTo>
                <a:lnTo>
                  <a:pt x="17296" y="11242"/>
                </a:lnTo>
                <a:lnTo>
                  <a:pt x="19799" y="8867"/>
                </a:lnTo>
                <a:lnTo>
                  <a:pt x="19799" y="5037"/>
                </a:lnTo>
                <a:close/>
              </a:path>
              <a:path w="20320" h="11430">
                <a:moveTo>
                  <a:pt x="9164" y="0"/>
                </a:moveTo>
                <a:lnTo>
                  <a:pt x="2799" y="0"/>
                </a:lnTo>
                <a:lnTo>
                  <a:pt x="164" y="4015"/>
                </a:lnTo>
                <a:lnTo>
                  <a:pt x="108" y="4974"/>
                </a:lnTo>
                <a:lnTo>
                  <a:pt x="5333" y="1298"/>
                </a:lnTo>
                <a:lnTo>
                  <a:pt x="15010" y="510"/>
                </a:lnTo>
                <a:lnTo>
                  <a:pt x="16621" y="510"/>
                </a:lnTo>
                <a:lnTo>
                  <a:pt x="16242" y="66"/>
                </a:lnTo>
                <a:lnTo>
                  <a:pt x="9164" y="0"/>
                </a:lnTo>
                <a:close/>
              </a:path>
              <a:path w="20320" h="11430">
                <a:moveTo>
                  <a:pt x="16621" y="510"/>
                </a:moveTo>
                <a:lnTo>
                  <a:pt x="15010" y="510"/>
                </a:lnTo>
                <a:lnTo>
                  <a:pt x="17461" y="2949"/>
                </a:lnTo>
                <a:lnTo>
                  <a:pt x="19799" y="4933"/>
                </a:lnTo>
                <a:lnTo>
                  <a:pt x="19799" y="3641"/>
                </a:lnTo>
                <a:lnTo>
                  <a:pt x="18083" y="2225"/>
                </a:lnTo>
                <a:lnTo>
                  <a:pt x="16621" y="51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10137468" y="3154810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51" y="0"/>
                </a:moveTo>
                <a:lnTo>
                  <a:pt x="4178" y="520"/>
                </a:lnTo>
                <a:lnTo>
                  <a:pt x="723" y="2743"/>
                </a:lnTo>
                <a:lnTo>
                  <a:pt x="0" y="4508"/>
                </a:lnTo>
                <a:lnTo>
                  <a:pt x="3047" y="1790"/>
                </a:lnTo>
                <a:lnTo>
                  <a:pt x="5448" y="698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10135682" y="3159572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57" y="7073"/>
                </a:lnTo>
                <a:lnTo>
                  <a:pt x="13309" y="5194"/>
                </a:lnTo>
                <a:lnTo>
                  <a:pt x="14155" y="4953"/>
                </a:lnTo>
                <a:lnTo>
                  <a:pt x="2793" y="2997"/>
                </a:lnTo>
                <a:lnTo>
                  <a:pt x="0" y="2362"/>
                </a:lnTo>
                <a:close/>
              </a:path>
              <a:path w="20954" h="7619">
                <a:moveTo>
                  <a:pt x="16588" y="4260"/>
                </a:moveTo>
                <a:lnTo>
                  <a:pt x="14155" y="4953"/>
                </a:lnTo>
                <a:lnTo>
                  <a:pt x="15849" y="5245"/>
                </a:lnTo>
                <a:lnTo>
                  <a:pt x="16588" y="4260"/>
                </a:lnTo>
                <a:close/>
              </a:path>
              <a:path w="20954" h="7619">
                <a:moveTo>
                  <a:pt x="19786" y="0"/>
                </a:moveTo>
                <a:lnTo>
                  <a:pt x="16588" y="4260"/>
                </a:lnTo>
                <a:lnTo>
                  <a:pt x="17322" y="4051"/>
                </a:lnTo>
                <a:lnTo>
                  <a:pt x="20739" y="1384"/>
                </a:lnTo>
                <a:lnTo>
                  <a:pt x="1978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10138588" y="3155007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92" y="0"/>
                </a:moveTo>
                <a:lnTo>
                  <a:pt x="4851" y="1409"/>
                </a:lnTo>
                <a:lnTo>
                  <a:pt x="0" y="3886"/>
                </a:lnTo>
                <a:lnTo>
                  <a:pt x="13207" y="1231"/>
                </a:lnTo>
                <a:lnTo>
                  <a:pt x="10579" y="1028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9760803" y="3159243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96" y="7620"/>
                </a:lnTo>
                <a:lnTo>
                  <a:pt x="14325" y="6248"/>
                </a:lnTo>
                <a:lnTo>
                  <a:pt x="14338" y="2971"/>
                </a:lnTo>
                <a:lnTo>
                  <a:pt x="12814" y="330"/>
                </a:lnTo>
                <a:lnTo>
                  <a:pt x="4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9760799" y="3159246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5" h="7619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96" y="7607"/>
                </a:lnTo>
                <a:lnTo>
                  <a:pt x="14325" y="6248"/>
                </a:lnTo>
                <a:lnTo>
                  <a:pt x="14334" y="5122"/>
                </a:lnTo>
                <a:lnTo>
                  <a:pt x="8771" y="4610"/>
                </a:lnTo>
                <a:lnTo>
                  <a:pt x="1854" y="3022"/>
                </a:lnTo>
                <a:lnTo>
                  <a:pt x="3467" y="1790"/>
                </a:lnTo>
                <a:lnTo>
                  <a:pt x="5105" y="330"/>
                </a:lnTo>
                <a:lnTo>
                  <a:pt x="12814" y="330"/>
                </a:lnTo>
                <a:lnTo>
                  <a:pt x="4356" y="0"/>
                </a:lnTo>
                <a:close/>
              </a:path>
              <a:path w="17145" h="7619">
                <a:moveTo>
                  <a:pt x="14338" y="3579"/>
                </a:moveTo>
                <a:lnTo>
                  <a:pt x="14334" y="5122"/>
                </a:lnTo>
                <a:lnTo>
                  <a:pt x="16560" y="5321"/>
                </a:lnTo>
                <a:lnTo>
                  <a:pt x="14338" y="3579"/>
                </a:lnTo>
                <a:close/>
              </a:path>
              <a:path w="17145" h="7619">
                <a:moveTo>
                  <a:pt x="12814" y="330"/>
                </a:moveTo>
                <a:lnTo>
                  <a:pt x="5105" y="330"/>
                </a:lnTo>
                <a:lnTo>
                  <a:pt x="11163" y="1092"/>
                </a:lnTo>
                <a:lnTo>
                  <a:pt x="14338" y="3579"/>
                </a:lnTo>
                <a:lnTo>
                  <a:pt x="14338" y="2971"/>
                </a:lnTo>
                <a:lnTo>
                  <a:pt x="12814" y="33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9770634" y="315988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22" y="469"/>
                </a:lnTo>
                <a:lnTo>
                  <a:pt x="2070" y="1244"/>
                </a:lnTo>
                <a:lnTo>
                  <a:pt x="3898" y="3035"/>
                </a:lnTo>
                <a:lnTo>
                  <a:pt x="3517" y="1904"/>
                </a:lnTo>
                <a:lnTo>
                  <a:pt x="1409" y="406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9762508" y="3162566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3042" y="2044"/>
                </a:moveTo>
                <a:lnTo>
                  <a:pt x="11264" y="2374"/>
                </a:lnTo>
                <a:lnTo>
                  <a:pt x="4026" y="3270"/>
                </a:lnTo>
                <a:lnTo>
                  <a:pt x="4546" y="3441"/>
                </a:lnTo>
                <a:lnTo>
                  <a:pt x="10541" y="4914"/>
                </a:lnTo>
                <a:lnTo>
                  <a:pt x="13042" y="2044"/>
                </a:lnTo>
                <a:close/>
              </a:path>
              <a:path w="13334" h="5080">
                <a:moveTo>
                  <a:pt x="2523" y="2774"/>
                </a:moveTo>
                <a:lnTo>
                  <a:pt x="2946" y="3403"/>
                </a:lnTo>
                <a:lnTo>
                  <a:pt x="4026" y="3270"/>
                </a:lnTo>
                <a:lnTo>
                  <a:pt x="2523" y="2774"/>
                </a:lnTo>
                <a:close/>
              </a:path>
              <a:path w="13334" h="5080">
                <a:moveTo>
                  <a:pt x="660" y="0"/>
                </a:moveTo>
                <a:lnTo>
                  <a:pt x="0" y="825"/>
                </a:lnTo>
                <a:lnTo>
                  <a:pt x="2044" y="2616"/>
                </a:lnTo>
                <a:lnTo>
                  <a:pt x="2523" y="2774"/>
                </a:lnTo>
                <a:lnTo>
                  <a:pt x="66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9765611" y="3159955"/>
            <a:ext cx="8255" cy="3175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3657" y="0"/>
                </a:moveTo>
                <a:lnTo>
                  <a:pt x="1663" y="546"/>
                </a:lnTo>
                <a:lnTo>
                  <a:pt x="0" y="596"/>
                </a:lnTo>
                <a:lnTo>
                  <a:pt x="8229" y="2667"/>
                </a:lnTo>
                <a:lnTo>
                  <a:pt x="365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9920306" y="3158205"/>
            <a:ext cx="17780" cy="9525"/>
          </a:xfrm>
          <a:custGeom>
            <a:avLst/>
            <a:gdLst/>
            <a:ahLst/>
            <a:cxnLst/>
            <a:rect l="l" t="t" r="r" b="b"/>
            <a:pathLst>
              <a:path w="17779" h="9525">
                <a:moveTo>
                  <a:pt x="5219" y="0"/>
                </a:moveTo>
                <a:lnTo>
                  <a:pt x="3733" y="1638"/>
                </a:lnTo>
                <a:lnTo>
                  <a:pt x="0" y="4559"/>
                </a:lnTo>
                <a:lnTo>
                  <a:pt x="4102" y="8661"/>
                </a:lnTo>
                <a:lnTo>
                  <a:pt x="16535" y="9105"/>
                </a:lnTo>
                <a:lnTo>
                  <a:pt x="17754" y="7404"/>
                </a:lnTo>
                <a:lnTo>
                  <a:pt x="17640" y="3352"/>
                </a:lnTo>
                <a:lnTo>
                  <a:pt x="15633" y="139"/>
                </a:lnTo>
                <a:lnTo>
                  <a:pt x="521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9922624" y="3158274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0" y="3734"/>
                </a:moveTo>
                <a:lnTo>
                  <a:pt x="0" y="6812"/>
                </a:lnTo>
                <a:lnTo>
                  <a:pt x="1784" y="8596"/>
                </a:lnTo>
                <a:lnTo>
                  <a:pt x="8438" y="8851"/>
                </a:lnTo>
                <a:lnTo>
                  <a:pt x="14350" y="8851"/>
                </a:lnTo>
                <a:lnTo>
                  <a:pt x="15379" y="7389"/>
                </a:lnTo>
                <a:lnTo>
                  <a:pt x="15375" y="5941"/>
                </a:lnTo>
                <a:lnTo>
                  <a:pt x="8604" y="5497"/>
                </a:lnTo>
                <a:lnTo>
                  <a:pt x="0" y="3734"/>
                </a:lnTo>
                <a:close/>
              </a:path>
              <a:path w="15875" h="8889">
                <a:moveTo>
                  <a:pt x="13458" y="303"/>
                </a:moveTo>
                <a:lnTo>
                  <a:pt x="3841" y="303"/>
                </a:lnTo>
                <a:lnTo>
                  <a:pt x="11347" y="1078"/>
                </a:lnTo>
                <a:lnTo>
                  <a:pt x="15341" y="4047"/>
                </a:lnTo>
                <a:lnTo>
                  <a:pt x="15322" y="3287"/>
                </a:lnTo>
                <a:lnTo>
                  <a:pt x="13458" y="303"/>
                </a:lnTo>
                <a:close/>
              </a:path>
              <a:path w="15875" h="8889">
                <a:moveTo>
                  <a:pt x="8205" y="0"/>
                </a:moveTo>
                <a:lnTo>
                  <a:pt x="2842" y="0"/>
                </a:lnTo>
                <a:lnTo>
                  <a:pt x="1415" y="1573"/>
                </a:lnTo>
                <a:lnTo>
                  <a:pt x="0" y="2681"/>
                </a:lnTo>
                <a:lnTo>
                  <a:pt x="0" y="3662"/>
                </a:lnTo>
                <a:lnTo>
                  <a:pt x="1873" y="2132"/>
                </a:lnTo>
                <a:lnTo>
                  <a:pt x="3841" y="303"/>
                </a:lnTo>
                <a:lnTo>
                  <a:pt x="13458" y="303"/>
                </a:lnTo>
                <a:lnTo>
                  <a:pt x="13315" y="74"/>
                </a:lnTo>
                <a:lnTo>
                  <a:pt x="820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9932306" y="3158826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0"/>
                </a:moveTo>
                <a:lnTo>
                  <a:pt x="774" y="571"/>
                </a:lnTo>
                <a:lnTo>
                  <a:pt x="2616" y="1460"/>
                </a:lnTo>
                <a:lnTo>
                  <a:pt x="3746" y="2552"/>
                </a:lnTo>
                <a:lnTo>
                  <a:pt x="4914" y="3632"/>
                </a:lnTo>
                <a:lnTo>
                  <a:pt x="4394" y="2247"/>
                </a:lnTo>
                <a:lnTo>
                  <a:pt x="1765" y="444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9922435" y="3162325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6116" y="2197"/>
                </a:moveTo>
                <a:lnTo>
                  <a:pt x="13919" y="2641"/>
                </a:lnTo>
                <a:lnTo>
                  <a:pt x="5038" y="3965"/>
                </a:lnTo>
                <a:lnTo>
                  <a:pt x="5689" y="4165"/>
                </a:lnTo>
                <a:lnTo>
                  <a:pt x="13144" y="5791"/>
                </a:lnTo>
                <a:lnTo>
                  <a:pt x="16116" y="2197"/>
                </a:lnTo>
                <a:close/>
              </a:path>
              <a:path w="16509" h="6350">
                <a:moveTo>
                  <a:pt x="3150" y="3385"/>
                </a:moveTo>
                <a:lnTo>
                  <a:pt x="3695" y="4165"/>
                </a:lnTo>
                <a:lnTo>
                  <a:pt x="5038" y="3965"/>
                </a:lnTo>
                <a:lnTo>
                  <a:pt x="3150" y="3385"/>
                </a:lnTo>
                <a:close/>
              </a:path>
              <a:path w="16509" h="6350">
                <a:moveTo>
                  <a:pt x="787" y="0"/>
                </a:moveTo>
                <a:lnTo>
                  <a:pt x="0" y="1066"/>
                </a:lnTo>
                <a:lnTo>
                  <a:pt x="2590" y="3213"/>
                </a:lnTo>
                <a:lnTo>
                  <a:pt x="3150" y="3385"/>
                </a:lnTo>
                <a:lnTo>
                  <a:pt x="78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9926138" y="3158958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4483" y="0"/>
                </a:moveTo>
                <a:lnTo>
                  <a:pt x="2057" y="736"/>
                </a:lnTo>
                <a:lnTo>
                  <a:pt x="0" y="838"/>
                </a:lnTo>
                <a:lnTo>
                  <a:pt x="10223" y="3149"/>
                </a:lnTo>
                <a:lnTo>
                  <a:pt x="8547" y="2247"/>
                </a:lnTo>
                <a:lnTo>
                  <a:pt x="448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10078181" y="3159701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63" y="6921"/>
                </a:lnTo>
                <a:lnTo>
                  <a:pt x="13195" y="7277"/>
                </a:lnTo>
                <a:lnTo>
                  <a:pt x="14160" y="5905"/>
                </a:lnTo>
                <a:lnTo>
                  <a:pt x="14071" y="2679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10078180" y="3159698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5"/>
                </a:lnTo>
                <a:lnTo>
                  <a:pt x="8699" y="4445"/>
                </a:lnTo>
                <a:lnTo>
                  <a:pt x="1777" y="3022"/>
                </a:lnTo>
                <a:lnTo>
                  <a:pt x="3327" y="1765"/>
                </a:lnTo>
                <a:lnTo>
                  <a:pt x="4914" y="304"/>
                </a:lnTo>
                <a:lnTo>
                  <a:pt x="12601" y="304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  <a:path w="16509" h="7619">
                <a:moveTo>
                  <a:pt x="14085" y="3283"/>
                </a:moveTo>
                <a:lnTo>
                  <a:pt x="14125" y="4805"/>
                </a:lnTo>
                <a:lnTo>
                  <a:pt x="16332" y="4953"/>
                </a:lnTo>
                <a:lnTo>
                  <a:pt x="14085" y="3283"/>
                </a:lnTo>
                <a:close/>
              </a:path>
              <a:path w="16509" h="7619">
                <a:moveTo>
                  <a:pt x="12601" y="304"/>
                </a:moveTo>
                <a:lnTo>
                  <a:pt x="4914" y="304"/>
                </a:lnTo>
                <a:lnTo>
                  <a:pt x="10896" y="914"/>
                </a:lnTo>
                <a:lnTo>
                  <a:pt x="14085" y="3283"/>
                </a:lnTo>
                <a:lnTo>
                  <a:pt x="14071" y="2692"/>
                </a:lnTo>
                <a:lnTo>
                  <a:pt x="12601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10087749" y="3160199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37" y="2882"/>
                </a:lnTo>
                <a:lnTo>
                  <a:pt x="3517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10079874" y="3163001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52" y="1739"/>
                </a:moveTo>
                <a:lnTo>
                  <a:pt x="11112" y="2108"/>
                </a:lnTo>
                <a:lnTo>
                  <a:pt x="4032" y="3157"/>
                </a:lnTo>
                <a:lnTo>
                  <a:pt x="4546" y="3314"/>
                </a:lnTo>
                <a:lnTo>
                  <a:pt x="10490" y="4610"/>
                </a:lnTo>
                <a:lnTo>
                  <a:pt x="12852" y="1739"/>
                </a:lnTo>
                <a:close/>
              </a:path>
              <a:path w="13334" h="5080">
                <a:moveTo>
                  <a:pt x="2535" y="2699"/>
                </a:moveTo>
                <a:lnTo>
                  <a:pt x="2971" y="3314"/>
                </a:lnTo>
                <a:lnTo>
                  <a:pt x="4032" y="3157"/>
                </a:lnTo>
                <a:lnTo>
                  <a:pt x="2535" y="2699"/>
                </a:lnTo>
                <a:close/>
              </a:path>
              <a:path w="13334" h="5080">
                <a:moveTo>
                  <a:pt x="622" y="0"/>
                </a:moveTo>
                <a:lnTo>
                  <a:pt x="0" y="838"/>
                </a:lnTo>
                <a:lnTo>
                  <a:pt x="2057" y="2552"/>
                </a:lnTo>
                <a:lnTo>
                  <a:pt x="2535" y="2699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0082839" y="3160308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68" y="0"/>
                </a:moveTo>
                <a:lnTo>
                  <a:pt x="1625" y="584"/>
                </a:lnTo>
                <a:lnTo>
                  <a:pt x="0" y="660"/>
                </a:lnTo>
                <a:lnTo>
                  <a:pt x="8153" y="2514"/>
                </a:lnTo>
                <a:lnTo>
                  <a:pt x="3568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9837086" y="315970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0"/>
                </a:moveTo>
                <a:lnTo>
                  <a:pt x="41" y="406"/>
                </a:lnTo>
                <a:lnTo>
                  <a:pt x="139" y="647"/>
                </a:lnTo>
                <a:lnTo>
                  <a:pt x="406" y="838"/>
                </a:lnTo>
                <a:lnTo>
                  <a:pt x="825" y="723"/>
                </a:lnTo>
                <a:lnTo>
                  <a:pt x="887" y="507"/>
                </a:lnTo>
                <a:lnTo>
                  <a:pt x="381" y="507"/>
                </a:lnTo>
                <a:lnTo>
                  <a:pt x="122" y="317"/>
                </a:lnTo>
                <a:lnTo>
                  <a:pt x="0" y="0"/>
                </a:lnTo>
                <a:close/>
              </a:path>
              <a:path w="1270" h="1269">
                <a:moveTo>
                  <a:pt x="838" y="190"/>
                </a:moveTo>
                <a:lnTo>
                  <a:pt x="723" y="406"/>
                </a:lnTo>
                <a:lnTo>
                  <a:pt x="381" y="507"/>
                </a:lnTo>
                <a:lnTo>
                  <a:pt x="887" y="507"/>
                </a:lnTo>
                <a:lnTo>
                  <a:pt x="838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9837200" y="3159405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317" y="0"/>
                </a:moveTo>
                <a:lnTo>
                  <a:pt x="0" y="88"/>
                </a:lnTo>
                <a:lnTo>
                  <a:pt x="7" y="622"/>
                </a:lnTo>
                <a:lnTo>
                  <a:pt x="266" y="812"/>
                </a:lnTo>
                <a:lnTo>
                  <a:pt x="609" y="711"/>
                </a:lnTo>
                <a:lnTo>
                  <a:pt x="596" y="177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9798543" y="3135274"/>
            <a:ext cx="43359" cy="324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9836685" y="315708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431" y="0"/>
                </a:moveTo>
                <a:lnTo>
                  <a:pt x="0" y="127"/>
                </a:lnTo>
                <a:lnTo>
                  <a:pt x="12" y="660"/>
                </a:lnTo>
                <a:lnTo>
                  <a:pt x="63" y="812"/>
                </a:lnTo>
                <a:lnTo>
                  <a:pt x="254" y="990"/>
                </a:lnTo>
                <a:lnTo>
                  <a:pt x="215" y="381"/>
                </a:lnTo>
                <a:lnTo>
                  <a:pt x="444" y="330"/>
                </a:lnTo>
                <a:lnTo>
                  <a:pt x="735" y="292"/>
                </a:lnTo>
                <a:lnTo>
                  <a:pt x="632" y="127"/>
                </a:lnTo>
                <a:lnTo>
                  <a:pt x="431" y="0"/>
                </a:lnTo>
                <a:close/>
              </a:path>
              <a:path w="1270" h="1269">
                <a:moveTo>
                  <a:pt x="735" y="292"/>
                </a:moveTo>
                <a:lnTo>
                  <a:pt x="533" y="292"/>
                </a:lnTo>
                <a:lnTo>
                  <a:pt x="673" y="33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9836896" y="3157381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330" y="0"/>
                </a:moveTo>
                <a:lnTo>
                  <a:pt x="0" y="88"/>
                </a:lnTo>
                <a:lnTo>
                  <a:pt x="38" y="685"/>
                </a:lnTo>
                <a:lnTo>
                  <a:pt x="292" y="812"/>
                </a:lnTo>
                <a:lnTo>
                  <a:pt x="609" y="723"/>
                </a:lnTo>
                <a:lnTo>
                  <a:pt x="537" y="88"/>
                </a:lnTo>
                <a:lnTo>
                  <a:pt x="33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9838477" y="31586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355"/>
                </a:lnTo>
                <a:lnTo>
                  <a:pt x="76" y="101"/>
                </a:lnTo>
                <a:close/>
              </a:path>
              <a:path w="634" h="635">
                <a:moveTo>
                  <a:pt x="177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9838525" y="31587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79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9835996" y="31615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01" y="88"/>
                </a:lnTo>
                <a:close/>
              </a:path>
              <a:path w="634" h="635">
                <a:moveTo>
                  <a:pt x="168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9835944" y="316164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12"/>
                </a:moveTo>
                <a:lnTo>
                  <a:pt x="38" y="241"/>
                </a:lnTo>
                <a:lnTo>
                  <a:pt x="190" y="279"/>
                </a:lnTo>
                <a:lnTo>
                  <a:pt x="254" y="50"/>
                </a:lnTo>
                <a:lnTo>
                  <a:pt x="11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9837746" y="31607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01" y="88"/>
                </a:lnTo>
                <a:close/>
              </a:path>
              <a:path w="634" h="635">
                <a:moveTo>
                  <a:pt x="156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9837807" y="31608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12" y="292"/>
                </a:lnTo>
                <a:lnTo>
                  <a:pt x="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9832958" y="31607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01" y="88"/>
                </a:lnTo>
                <a:close/>
              </a:path>
              <a:path w="634" h="635">
                <a:moveTo>
                  <a:pt x="171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9832994" y="31608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79"/>
                </a:lnTo>
                <a:lnTo>
                  <a:pt x="177" y="254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9830920" y="3159930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317" y="0"/>
                </a:moveTo>
                <a:lnTo>
                  <a:pt x="0" y="76"/>
                </a:lnTo>
                <a:lnTo>
                  <a:pt x="25" y="469"/>
                </a:lnTo>
                <a:lnTo>
                  <a:pt x="114" y="660"/>
                </a:lnTo>
                <a:lnTo>
                  <a:pt x="165" y="279"/>
                </a:lnTo>
                <a:lnTo>
                  <a:pt x="406" y="203"/>
                </a:lnTo>
                <a:lnTo>
                  <a:pt x="317" y="0"/>
                </a:lnTo>
                <a:close/>
              </a:path>
              <a:path w="634" h="1269">
                <a:moveTo>
                  <a:pt x="514" y="20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9831081" y="31601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0" y="63"/>
                </a:lnTo>
                <a:lnTo>
                  <a:pt x="12" y="482"/>
                </a:lnTo>
                <a:lnTo>
                  <a:pt x="279" y="558"/>
                </a:lnTo>
                <a:lnTo>
                  <a:pt x="419" y="520"/>
                </a:lnTo>
                <a:lnTo>
                  <a:pt x="406" y="101"/>
                </a:lnTo>
                <a:lnTo>
                  <a:pt x="24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9833141" y="3162286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266" y="0"/>
                </a:moveTo>
                <a:lnTo>
                  <a:pt x="114" y="50"/>
                </a:lnTo>
                <a:lnTo>
                  <a:pt x="0" y="584"/>
                </a:lnTo>
                <a:lnTo>
                  <a:pt x="139" y="711"/>
                </a:lnTo>
                <a:lnTo>
                  <a:pt x="114" y="279"/>
                </a:lnTo>
                <a:lnTo>
                  <a:pt x="342" y="215"/>
                </a:lnTo>
                <a:lnTo>
                  <a:pt x="266" y="0"/>
                </a:lnTo>
                <a:close/>
              </a:path>
              <a:path w="634" h="1269">
                <a:moveTo>
                  <a:pt x="469" y="21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9833277" y="31625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495"/>
                </a:lnTo>
                <a:lnTo>
                  <a:pt x="177" y="571"/>
                </a:lnTo>
                <a:lnTo>
                  <a:pt x="393" y="507"/>
                </a:lnTo>
                <a:lnTo>
                  <a:pt x="304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9837015" y="31525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6" y="317"/>
                </a:lnTo>
                <a:lnTo>
                  <a:pt x="165" y="495"/>
                </a:lnTo>
                <a:lnTo>
                  <a:pt x="596" y="495"/>
                </a:lnTo>
                <a:lnTo>
                  <a:pt x="636" y="355"/>
                </a:lnTo>
                <a:lnTo>
                  <a:pt x="279" y="355"/>
                </a:lnTo>
                <a:lnTo>
                  <a:pt x="61" y="139"/>
                </a:lnTo>
                <a:lnTo>
                  <a:pt x="0" y="0"/>
                </a:lnTo>
                <a:close/>
              </a:path>
              <a:path w="634" h="635">
                <a:moveTo>
                  <a:pt x="596" y="139"/>
                </a:moveTo>
                <a:lnTo>
                  <a:pt x="520" y="279"/>
                </a:lnTo>
                <a:lnTo>
                  <a:pt x="279" y="355"/>
                </a:lnTo>
                <a:lnTo>
                  <a:pt x="636" y="355"/>
                </a:lnTo>
                <a:lnTo>
                  <a:pt x="59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9837101" y="31523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9" y="0"/>
                </a:moveTo>
                <a:lnTo>
                  <a:pt x="3" y="63"/>
                </a:lnTo>
                <a:lnTo>
                  <a:pt x="0" y="431"/>
                </a:lnTo>
                <a:lnTo>
                  <a:pt x="194" y="571"/>
                </a:lnTo>
                <a:lnTo>
                  <a:pt x="435" y="507"/>
                </a:lnTo>
                <a:lnTo>
                  <a:pt x="332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9819392" y="31580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8" y="304"/>
                </a:lnTo>
                <a:lnTo>
                  <a:pt x="154" y="495"/>
                </a:lnTo>
                <a:lnTo>
                  <a:pt x="584" y="495"/>
                </a:lnTo>
                <a:lnTo>
                  <a:pt x="624" y="342"/>
                </a:lnTo>
                <a:lnTo>
                  <a:pt x="266" y="342"/>
                </a:lnTo>
                <a:lnTo>
                  <a:pt x="44" y="114"/>
                </a:lnTo>
                <a:close/>
              </a:path>
              <a:path w="634" h="635">
                <a:moveTo>
                  <a:pt x="584" y="114"/>
                </a:moveTo>
                <a:lnTo>
                  <a:pt x="507" y="279"/>
                </a:lnTo>
                <a:lnTo>
                  <a:pt x="266" y="342"/>
                </a:lnTo>
                <a:lnTo>
                  <a:pt x="624" y="342"/>
                </a:lnTo>
                <a:lnTo>
                  <a:pt x="584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9819471" y="31578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5" y="0"/>
                </a:moveTo>
                <a:lnTo>
                  <a:pt x="9" y="63"/>
                </a:lnTo>
                <a:lnTo>
                  <a:pt x="0" y="444"/>
                </a:lnTo>
                <a:lnTo>
                  <a:pt x="187" y="584"/>
                </a:lnTo>
                <a:lnTo>
                  <a:pt x="428" y="520"/>
                </a:lnTo>
                <a:lnTo>
                  <a:pt x="327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9826274" y="31527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7" y="279"/>
                </a:lnTo>
                <a:lnTo>
                  <a:pt x="173" y="495"/>
                </a:lnTo>
                <a:lnTo>
                  <a:pt x="596" y="495"/>
                </a:lnTo>
                <a:lnTo>
                  <a:pt x="640" y="342"/>
                </a:lnTo>
                <a:lnTo>
                  <a:pt x="266" y="342"/>
                </a:lnTo>
                <a:lnTo>
                  <a:pt x="49" y="126"/>
                </a:lnTo>
                <a:lnTo>
                  <a:pt x="0" y="0"/>
                </a:lnTo>
                <a:close/>
              </a:path>
              <a:path w="634" h="635">
                <a:moveTo>
                  <a:pt x="596" y="126"/>
                </a:moveTo>
                <a:lnTo>
                  <a:pt x="520" y="279"/>
                </a:lnTo>
                <a:lnTo>
                  <a:pt x="266" y="342"/>
                </a:lnTo>
                <a:lnTo>
                  <a:pt x="640" y="342"/>
                </a:lnTo>
                <a:lnTo>
                  <a:pt x="596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9826358" y="31525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3" y="0"/>
                </a:moveTo>
                <a:lnTo>
                  <a:pt x="4" y="63"/>
                </a:lnTo>
                <a:lnTo>
                  <a:pt x="0" y="444"/>
                </a:lnTo>
                <a:lnTo>
                  <a:pt x="182" y="571"/>
                </a:lnTo>
                <a:lnTo>
                  <a:pt x="360" y="533"/>
                </a:lnTo>
                <a:lnTo>
                  <a:pt x="487" y="444"/>
                </a:lnTo>
                <a:lnTo>
                  <a:pt x="424" y="126"/>
                </a:lnTo>
                <a:lnTo>
                  <a:pt x="23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9822268" y="31543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4" y="279"/>
                </a:lnTo>
                <a:lnTo>
                  <a:pt x="151" y="495"/>
                </a:lnTo>
                <a:lnTo>
                  <a:pt x="584" y="495"/>
                </a:lnTo>
                <a:lnTo>
                  <a:pt x="624" y="355"/>
                </a:lnTo>
                <a:lnTo>
                  <a:pt x="266" y="355"/>
                </a:lnTo>
                <a:lnTo>
                  <a:pt x="52" y="127"/>
                </a:lnTo>
                <a:close/>
              </a:path>
              <a:path w="634" h="635">
                <a:moveTo>
                  <a:pt x="584" y="127"/>
                </a:moveTo>
                <a:lnTo>
                  <a:pt x="507" y="279"/>
                </a:lnTo>
                <a:lnTo>
                  <a:pt x="266" y="355"/>
                </a:lnTo>
                <a:lnTo>
                  <a:pt x="624" y="355"/>
                </a:lnTo>
                <a:lnTo>
                  <a:pt x="584" y="12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9822346" y="31541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12" y="444"/>
                </a:lnTo>
                <a:lnTo>
                  <a:pt x="190" y="571"/>
                </a:lnTo>
                <a:lnTo>
                  <a:pt x="431" y="507"/>
                </a:lnTo>
                <a:lnTo>
                  <a:pt x="341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9801733" y="3136430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8551" y="6597"/>
                </a:moveTo>
                <a:lnTo>
                  <a:pt x="0" y="14721"/>
                </a:lnTo>
                <a:lnTo>
                  <a:pt x="0" y="21050"/>
                </a:lnTo>
                <a:lnTo>
                  <a:pt x="2265" y="23475"/>
                </a:lnTo>
                <a:lnTo>
                  <a:pt x="3344" y="24142"/>
                </a:lnTo>
                <a:lnTo>
                  <a:pt x="7277" y="24142"/>
                </a:lnTo>
                <a:lnTo>
                  <a:pt x="8209" y="19424"/>
                </a:lnTo>
                <a:lnTo>
                  <a:pt x="28956" y="11782"/>
                </a:lnTo>
                <a:lnTo>
                  <a:pt x="28956" y="9950"/>
                </a:lnTo>
                <a:lnTo>
                  <a:pt x="9834" y="9950"/>
                </a:lnTo>
                <a:lnTo>
                  <a:pt x="8551" y="6597"/>
                </a:lnTo>
                <a:close/>
              </a:path>
              <a:path w="29209" h="24764">
                <a:moveTo>
                  <a:pt x="26400" y="0"/>
                </a:moveTo>
                <a:lnTo>
                  <a:pt x="21090" y="0"/>
                </a:lnTo>
                <a:lnTo>
                  <a:pt x="16260" y="3409"/>
                </a:lnTo>
                <a:lnTo>
                  <a:pt x="9834" y="9950"/>
                </a:lnTo>
                <a:lnTo>
                  <a:pt x="28956" y="9950"/>
                </a:lnTo>
                <a:lnTo>
                  <a:pt x="28956" y="2041"/>
                </a:lnTo>
                <a:lnTo>
                  <a:pt x="2640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9822099" y="31567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76"/>
                </a:moveTo>
                <a:lnTo>
                  <a:pt x="139" y="190"/>
                </a:lnTo>
                <a:lnTo>
                  <a:pt x="304" y="76"/>
                </a:lnTo>
                <a:close/>
              </a:path>
              <a:path w="634" h="635">
                <a:moveTo>
                  <a:pt x="0" y="0"/>
                </a:moveTo>
                <a:lnTo>
                  <a:pt x="38" y="190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9822114" y="315663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0" y="0"/>
                </a:moveTo>
                <a:lnTo>
                  <a:pt x="0" y="165"/>
                </a:lnTo>
                <a:lnTo>
                  <a:pt x="125" y="292"/>
                </a:lnTo>
                <a:lnTo>
                  <a:pt x="1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9802710" y="3145840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30">
                <a:moveTo>
                  <a:pt x="9969" y="0"/>
                </a:moveTo>
                <a:lnTo>
                  <a:pt x="7160" y="0"/>
                </a:lnTo>
                <a:lnTo>
                  <a:pt x="0" y="4939"/>
                </a:lnTo>
                <a:lnTo>
                  <a:pt x="0" y="9187"/>
                </a:lnTo>
                <a:lnTo>
                  <a:pt x="246" y="9668"/>
                </a:lnTo>
                <a:lnTo>
                  <a:pt x="551" y="10909"/>
                </a:lnTo>
                <a:lnTo>
                  <a:pt x="4434" y="10909"/>
                </a:lnTo>
                <a:lnTo>
                  <a:pt x="9969" y="4546"/>
                </a:lnTo>
                <a:lnTo>
                  <a:pt x="996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9815296" y="3134972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30">
                <a:moveTo>
                  <a:pt x="9423" y="0"/>
                </a:moveTo>
                <a:lnTo>
                  <a:pt x="0" y="9512"/>
                </a:lnTo>
                <a:lnTo>
                  <a:pt x="1144" y="11179"/>
                </a:lnTo>
                <a:lnTo>
                  <a:pt x="6403" y="9442"/>
                </a:lnTo>
                <a:lnTo>
                  <a:pt x="11630" y="6133"/>
                </a:lnTo>
                <a:lnTo>
                  <a:pt x="12674" y="3086"/>
                </a:lnTo>
                <a:lnTo>
                  <a:pt x="9423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9806342" y="3140684"/>
            <a:ext cx="34467" cy="2663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10035477" y="3150603"/>
            <a:ext cx="25908" cy="1497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10044720" y="3157692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47" y="2247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75"/>
                </a:lnTo>
                <a:lnTo>
                  <a:pt x="13652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10039736" y="3161884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41"/>
                </a:moveTo>
                <a:lnTo>
                  <a:pt x="1320" y="1054"/>
                </a:lnTo>
                <a:lnTo>
                  <a:pt x="2781" y="2032"/>
                </a:lnTo>
                <a:lnTo>
                  <a:pt x="6591" y="2082"/>
                </a:lnTo>
                <a:lnTo>
                  <a:pt x="7301" y="419"/>
                </a:lnTo>
                <a:lnTo>
                  <a:pt x="2133" y="419"/>
                </a:lnTo>
                <a:lnTo>
                  <a:pt x="0" y="241"/>
                </a:lnTo>
                <a:close/>
              </a:path>
              <a:path w="7620" h="2539">
                <a:moveTo>
                  <a:pt x="7480" y="0"/>
                </a:moveTo>
                <a:lnTo>
                  <a:pt x="2133" y="419"/>
                </a:lnTo>
                <a:lnTo>
                  <a:pt x="7301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10054475" y="3150908"/>
            <a:ext cx="5575" cy="1357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10038058" y="3151193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73"/>
                </a:moveTo>
                <a:lnTo>
                  <a:pt x="1727" y="5435"/>
                </a:lnTo>
                <a:lnTo>
                  <a:pt x="0" y="6070"/>
                </a:lnTo>
                <a:lnTo>
                  <a:pt x="939" y="7124"/>
                </a:lnTo>
                <a:lnTo>
                  <a:pt x="2425" y="8610"/>
                </a:lnTo>
                <a:lnTo>
                  <a:pt x="12852" y="6438"/>
                </a:lnTo>
                <a:lnTo>
                  <a:pt x="13537" y="4825"/>
                </a:lnTo>
                <a:lnTo>
                  <a:pt x="6451" y="4825"/>
                </a:lnTo>
                <a:lnTo>
                  <a:pt x="6515" y="4673"/>
                </a:lnTo>
                <a:close/>
              </a:path>
              <a:path w="14604" h="8889">
                <a:moveTo>
                  <a:pt x="12598" y="0"/>
                </a:moveTo>
                <a:lnTo>
                  <a:pt x="11277" y="812"/>
                </a:lnTo>
                <a:lnTo>
                  <a:pt x="6451" y="4825"/>
                </a:lnTo>
                <a:lnTo>
                  <a:pt x="13537" y="4825"/>
                </a:lnTo>
                <a:lnTo>
                  <a:pt x="13995" y="3746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10040715" y="3152316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82" y="0"/>
                </a:moveTo>
                <a:lnTo>
                  <a:pt x="3594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57"/>
                </a:lnTo>
                <a:lnTo>
                  <a:pt x="83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10056357" y="315482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0"/>
                </a:lnTo>
                <a:lnTo>
                  <a:pt x="0" y="533"/>
                </a:lnTo>
                <a:lnTo>
                  <a:pt x="101" y="190"/>
                </a:lnTo>
                <a:lnTo>
                  <a:pt x="411" y="190"/>
                </a:lnTo>
                <a:lnTo>
                  <a:pt x="292" y="0"/>
                </a:lnTo>
                <a:close/>
              </a:path>
              <a:path w="634" h="635">
                <a:moveTo>
                  <a:pt x="411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10056458" y="31550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0"/>
                </a:lnTo>
                <a:lnTo>
                  <a:pt x="12" y="444"/>
                </a:lnTo>
                <a:lnTo>
                  <a:pt x="228" y="444"/>
                </a:lnTo>
                <a:lnTo>
                  <a:pt x="215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10057055" y="31559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44" y="63"/>
                </a:lnTo>
                <a:close/>
              </a:path>
              <a:path w="634" h="635">
                <a:moveTo>
                  <a:pt x="144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10057091" y="31559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2" y="165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10055107" y="31571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25" y="50"/>
                </a:lnTo>
                <a:close/>
              </a:path>
              <a:path w="634" h="635">
                <a:moveTo>
                  <a:pt x="139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10055131" y="31572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77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10056235" y="31569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03"/>
                </a:lnTo>
                <a:lnTo>
                  <a:pt x="88" y="63"/>
                </a:lnTo>
                <a:close/>
              </a:path>
              <a:path w="634" h="635">
                <a:moveTo>
                  <a:pt x="14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10056247" y="31570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52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10053506" y="31627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01" y="50"/>
                </a:lnTo>
                <a:close/>
              </a:path>
              <a:path w="634" h="635">
                <a:moveTo>
                  <a:pt x="15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10053544" y="31627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10051188" y="31614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10051226" y="31614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10053532" y="315629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6" y="12"/>
                </a:moveTo>
                <a:lnTo>
                  <a:pt x="0" y="203"/>
                </a:lnTo>
                <a:lnTo>
                  <a:pt x="125" y="63"/>
                </a:lnTo>
                <a:close/>
              </a:path>
              <a:path w="634" h="635">
                <a:moveTo>
                  <a:pt x="125" y="63"/>
                </a:moveTo>
                <a:close/>
              </a:path>
              <a:path w="634" h="635">
                <a:moveTo>
                  <a:pt x="101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10053544" y="31563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10052563" y="31555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27"/>
                </a:lnTo>
                <a:lnTo>
                  <a:pt x="292" y="127"/>
                </a:lnTo>
                <a:lnTo>
                  <a:pt x="215" y="0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10052638" y="31557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30"/>
                </a:lnTo>
                <a:lnTo>
                  <a:pt x="165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10046784" y="31600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381"/>
                </a:lnTo>
                <a:lnTo>
                  <a:pt x="50" y="127"/>
                </a:lnTo>
                <a:lnTo>
                  <a:pt x="283" y="126"/>
                </a:lnTo>
                <a:close/>
              </a:path>
              <a:path w="634" h="635">
                <a:moveTo>
                  <a:pt x="283" y="12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10046834" y="31601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77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10053345" y="31572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68"/>
                </a:lnTo>
                <a:lnTo>
                  <a:pt x="76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10053420" y="31573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17"/>
                </a:lnTo>
                <a:lnTo>
                  <a:pt x="165" y="304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0653306" y="3153285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292" y="4076"/>
                </a:lnTo>
                <a:lnTo>
                  <a:pt x="0" y="9245"/>
                </a:lnTo>
                <a:lnTo>
                  <a:pt x="1485" y="11506"/>
                </a:lnTo>
                <a:lnTo>
                  <a:pt x="17437" y="11290"/>
                </a:lnTo>
                <a:lnTo>
                  <a:pt x="22885" y="6121"/>
                </a:lnTo>
                <a:lnTo>
                  <a:pt x="18211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10653445" y="3153346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799" y="5043"/>
                </a:moveTo>
                <a:lnTo>
                  <a:pt x="8685" y="7044"/>
                </a:lnTo>
                <a:lnTo>
                  <a:pt x="0" y="7424"/>
                </a:lnTo>
                <a:lnTo>
                  <a:pt x="0" y="9404"/>
                </a:lnTo>
                <a:lnTo>
                  <a:pt x="1280" y="11341"/>
                </a:lnTo>
                <a:lnTo>
                  <a:pt x="9333" y="11337"/>
                </a:lnTo>
                <a:lnTo>
                  <a:pt x="17308" y="11235"/>
                </a:lnTo>
                <a:lnTo>
                  <a:pt x="19799" y="8861"/>
                </a:lnTo>
                <a:lnTo>
                  <a:pt x="19799" y="5043"/>
                </a:lnTo>
                <a:close/>
              </a:path>
              <a:path w="20320" h="11430">
                <a:moveTo>
                  <a:pt x="9938" y="0"/>
                </a:moveTo>
                <a:lnTo>
                  <a:pt x="2794" y="0"/>
                </a:lnTo>
                <a:lnTo>
                  <a:pt x="151" y="4009"/>
                </a:lnTo>
                <a:lnTo>
                  <a:pt x="98" y="4986"/>
                </a:lnTo>
                <a:lnTo>
                  <a:pt x="5345" y="1291"/>
                </a:lnTo>
                <a:lnTo>
                  <a:pt x="15010" y="504"/>
                </a:lnTo>
                <a:lnTo>
                  <a:pt x="16618" y="504"/>
                </a:lnTo>
                <a:lnTo>
                  <a:pt x="16242" y="59"/>
                </a:lnTo>
                <a:lnTo>
                  <a:pt x="9938" y="0"/>
                </a:lnTo>
                <a:close/>
              </a:path>
              <a:path w="20320" h="11430">
                <a:moveTo>
                  <a:pt x="16618" y="504"/>
                </a:moveTo>
                <a:lnTo>
                  <a:pt x="15010" y="504"/>
                </a:lnTo>
                <a:lnTo>
                  <a:pt x="17461" y="2942"/>
                </a:lnTo>
                <a:lnTo>
                  <a:pt x="19799" y="4939"/>
                </a:lnTo>
                <a:lnTo>
                  <a:pt x="19799" y="3636"/>
                </a:lnTo>
                <a:lnTo>
                  <a:pt x="18070" y="2218"/>
                </a:lnTo>
                <a:lnTo>
                  <a:pt x="16618" y="5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10654486" y="3154023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51" y="0"/>
                </a:moveTo>
                <a:lnTo>
                  <a:pt x="4178" y="520"/>
                </a:lnTo>
                <a:lnTo>
                  <a:pt x="723" y="2743"/>
                </a:lnTo>
                <a:lnTo>
                  <a:pt x="0" y="4495"/>
                </a:lnTo>
                <a:lnTo>
                  <a:pt x="1511" y="3136"/>
                </a:lnTo>
                <a:lnTo>
                  <a:pt x="3047" y="1790"/>
                </a:lnTo>
                <a:lnTo>
                  <a:pt x="5448" y="685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10652710" y="3158783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44" y="7061"/>
                </a:lnTo>
                <a:lnTo>
                  <a:pt x="13296" y="5181"/>
                </a:lnTo>
                <a:lnTo>
                  <a:pt x="14094" y="4954"/>
                </a:lnTo>
                <a:lnTo>
                  <a:pt x="2781" y="2984"/>
                </a:lnTo>
                <a:lnTo>
                  <a:pt x="0" y="2362"/>
                </a:lnTo>
                <a:close/>
              </a:path>
              <a:path w="20954" h="7619">
                <a:moveTo>
                  <a:pt x="16597" y="4241"/>
                </a:moveTo>
                <a:lnTo>
                  <a:pt x="14094" y="4954"/>
                </a:lnTo>
                <a:lnTo>
                  <a:pt x="15836" y="5257"/>
                </a:lnTo>
                <a:lnTo>
                  <a:pt x="16597" y="4241"/>
                </a:lnTo>
                <a:close/>
              </a:path>
              <a:path w="20954" h="7619">
                <a:moveTo>
                  <a:pt x="19773" y="0"/>
                </a:moveTo>
                <a:lnTo>
                  <a:pt x="16597" y="4241"/>
                </a:lnTo>
                <a:lnTo>
                  <a:pt x="17310" y="4038"/>
                </a:lnTo>
                <a:lnTo>
                  <a:pt x="20726" y="1371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10655606" y="3154220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80" y="0"/>
                </a:moveTo>
                <a:lnTo>
                  <a:pt x="4851" y="1397"/>
                </a:lnTo>
                <a:lnTo>
                  <a:pt x="2209" y="2768"/>
                </a:lnTo>
                <a:lnTo>
                  <a:pt x="0" y="3886"/>
                </a:lnTo>
                <a:lnTo>
                  <a:pt x="13220" y="1219"/>
                </a:lnTo>
                <a:lnTo>
                  <a:pt x="10579" y="1028"/>
                </a:lnTo>
                <a:lnTo>
                  <a:pt x="748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10595198" y="3158901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63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058" y="2692"/>
                </a:lnTo>
                <a:lnTo>
                  <a:pt x="12484" y="127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10595195" y="3158905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6"/>
                </a:lnTo>
                <a:lnTo>
                  <a:pt x="8699" y="4445"/>
                </a:lnTo>
                <a:lnTo>
                  <a:pt x="1777" y="3022"/>
                </a:lnTo>
                <a:lnTo>
                  <a:pt x="3327" y="1765"/>
                </a:lnTo>
                <a:lnTo>
                  <a:pt x="4914" y="304"/>
                </a:lnTo>
                <a:lnTo>
                  <a:pt x="12593" y="304"/>
                </a:lnTo>
                <a:lnTo>
                  <a:pt x="12484" y="127"/>
                </a:lnTo>
                <a:lnTo>
                  <a:pt x="4152" y="0"/>
                </a:lnTo>
                <a:close/>
              </a:path>
              <a:path w="16509" h="7619">
                <a:moveTo>
                  <a:pt x="14077" y="3288"/>
                </a:moveTo>
                <a:lnTo>
                  <a:pt x="14125" y="4806"/>
                </a:lnTo>
                <a:lnTo>
                  <a:pt x="16319" y="4953"/>
                </a:lnTo>
                <a:lnTo>
                  <a:pt x="14077" y="3288"/>
                </a:lnTo>
                <a:close/>
              </a:path>
              <a:path w="16509" h="7619">
                <a:moveTo>
                  <a:pt x="12593" y="304"/>
                </a:moveTo>
                <a:lnTo>
                  <a:pt x="4914" y="304"/>
                </a:lnTo>
                <a:lnTo>
                  <a:pt x="10896" y="927"/>
                </a:lnTo>
                <a:lnTo>
                  <a:pt x="14077" y="3288"/>
                </a:lnTo>
                <a:lnTo>
                  <a:pt x="14058" y="2692"/>
                </a:lnTo>
                <a:lnTo>
                  <a:pt x="12593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10604766" y="3159405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82" y="1168"/>
                </a:lnTo>
                <a:lnTo>
                  <a:pt x="2997" y="2044"/>
                </a:lnTo>
                <a:lnTo>
                  <a:pt x="3924" y="2895"/>
                </a:lnTo>
                <a:lnTo>
                  <a:pt x="3517" y="1803"/>
                </a:lnTo>
                <a:lnTo>
                  <a:pt x="1409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10596890" y="3162207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52" y="1752"/>
                </a:moveTo>
                <a:lnTo>
                  <a:pt x="11112" y="2108"/>
                </a:lnTo>
                <a:lnTo>
                  <a:pt x="4031" y="3167"/>
                </a:lnTo>
                <a:lnTo>
                  <a:pt x="4546" y="3327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4" h="5080">
                <a:moveTo>
                  <a:pt x="2515" y="2695"/>
                </a:moveTo>
                <a:lnTo>
                  <a:pt x="2959" y="3327"/>
                </a:lnTo>
                <a:lnTo>
                  <a:pt x="4031" y="3167"/>
                </a:lnTo>
                <a:lnTo>
                  <a:pt x="2515" y="2695"/>
                </a:lnTo>
                <a:close/>
              </a:path>
              <a:path w="13334" h="5080">
                <a:moveTo>
                  <a:pt x="622" y="0"/>
                </a:moveTo>
                <a:lnTo>
                  <a:pt x="0" y="850"/>
                </a:lnTo>
                <a:lnTo>
                  <a:pt x="2057" y="2552"/>
                </a:lnTo>
                <a:lnTo>
                  <a:pt x="2515" y="2695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10599842" y="3159521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47"/>
                </a:lnTo>
                <a:lnTo>
                  <a:pt x="8166" y="2514"/>
                </a:lnTo>
                <a:lnTo>
                  <a:pt x="6807" y="1790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10552493" y="3149803"/>
            <a:ext cx="25907" cy="1499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10561749" y="3156904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25" y="0"/>
                </a:moveTo>
                <a:lnTo>
                  <a:pt x="10121" y="2235"/>
                </a:lnTo>
                <a:lnTo>
                  <a:pt x="5727" y="2374"/>
                </a:lnTo>
                <a:lnTo>
                  <a:pt x="0" y="6032"/>
                </a:lnTo>
                <a:lnTo>
                  <a:pt x="4546" y="6362"/>
                </a:lnTo>
                <a:lnTo>
                  <a:pt x="13652" y="6667"/>
                </a:lnTo>
                <a:lnTo>
                  <a:pt x="1512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10556753" y="3161103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20" y="1054"/>
                </a:lnTo>
                <a:lnTo>
                  <a:pt x="2781" y="2019"/>
                </a:lnTo>
                <a:lnTo>
                  <a:pt x="6591" y="2070"/>
                </a:lnTo>
                <a:lnTo>
                  <a:pt x="7305" y="406"/>
                </a:lnTo>
                <a:lnTo>
                  <a:pt x="2133" y="406"/>
                </a:lnTo>
                <a:lnTo>
                  <a:pt x="0" y="228"/>
                </a:lnTo>
                <a:close/>
              </a:path>
              <a:path w="7620" h="2539">
                <a:moveTo>
                  <a:pt x="7480" y="0"/>
                </a:moveTo>
                <a:lnTo>
                  <a:pt x="2133" y="406"/>
                </a:lnTo>
                <a:lnTo>
                  <a:pt x="7305" y="406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10571505" y="3150120"/>
            <a:ext cx="5562" cy="1356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10555088" y="3150400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02" y="4673"/>
                </a:moveTo>
                <a:lnTo>
                  <a:pt x="1714" y="5448"/>
                </a:lnTo>
                <a:lnTo>
                  <a:pt x="0" y="6070"/>
                </a:lnTo>
                <a:lnTo>
                  <a:pt x="927" y="7124"/>
                </a:lnTo>
                <a:lnTo>
                  <a:pt x="2412" y="8623"/>
                </a:lnTo>
                <a:lnTo>
                  <a:pt x="12839" y="6426"/>
                </a:lnTo>
                <a:lnTo>
                  <a:pt x="13516" y="4838"/>
                </a:lnTo>
                <a:lnTo>
                  <a:pt x="6438" y="4838"/>
                </a:lnTo>
                <a:lnTo>
                  <a:pt x="6502" y="4673"/>
                </a:lnTo>
                <a:close/>
              </a:path>
              <a:path w="14604" h="8889">
                <a:moveTo>
                  <a:pt x="12585" y="0"/>
                </a:moveTo>
                <a:lnTo>
                  <a:pt x="11252" y="812"/>
                </a:lnTo>
                <a:lnTo>
                  <a:pt x="6438" y="4838"/>
                </a:lnTo>
                <a:lnTo>
                  <a:pt x="13516" y="4838"/>
                </a:lnTo>
                <a:lnTo>
                  <a:pt x="13982" y="3746"/>
                </a:lnTo>
                <a:lnTo>
                  <a:pt x="13284" y="1765"/>
                </a:lnTo>
                <a:lnTo>
                  <a:pt x="1258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10557719" y="3151529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5994" y="1917"/>
                </a:ln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912" y="2870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10573373" y="31540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12"/>
                </a:lnTo>
                <a:lnTo>
                  <a:pt x="0" y="533"/>
                </a:lnTo>
                <a:lnTo>
                  <a:pt x="101" y="190"/>
                </a:lnTo>
                <a:lnTo>
                  <a:pt x="405" y="190"/>
                </a:lnTo>
                <a:lnTo>
                  <a:pt x="292" y="0"/>
                </a:lnTo>
                <a:close/>
              </a:path>
              <a:path w="634" h="635">
                <a:moveTo>
                  <a:pt x="405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10573473" y="315421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10574058" y="31551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6" y="0"/>
                </a:moveTo>
                <a:lnTo>
                  <a:pt x="0" y="177"/>
                </a:lnTo>
                <a:lnTo>
                  <a:pt x="148" y="50"/>
                </a:lnTo>
                <a:close/>
              </a:path>
              <a:path w="634" h="635">
                <a:moveTo>
                  <a:pt x="148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10574108" y="31551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77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10572123" y="31563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10572149" y="31564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52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10573253" y="31562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10573264" y="31562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10570523" y="31619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77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10570557" y="316199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3" y="0"/>
                </a:moveTo>
                <a:lnTo>
                  <a:pt x="0" y="152"/>
                </a:lnTo>
                <a:lnTo>
                  <a:pt x="9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10568204" y="316063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10568242" y="31607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52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10570536" y="31555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10570573" y="31555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10569580" y="31547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68"/>
                </a:lnTo>
                <a:lnTo>
                  <a:pt x="76" y="127"/>
                </a:lnTo>
                <a:lnTo>
                  <a:pt x="228" y="114"/>
                </a:lnTo>
                <a:close/>
              </a:path>
              <a:path w="634" h="635">
                <a:moveTo>
                  <a:pt x="294" y="114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10569654" y="31549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30"/>
                </a:lnTo>
                <a:lnTo>
                  <a:pt x="152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10563787" y="315923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68"/>
                </a:lnTo>
                <a:lnTo>
                  <a:pt x="88" y="127"/>
                </a:lnTo>
                <a:lnTo>
                  <a:pt x="297" y="127"/>
                </a:lnTo>
                <a:close/>
              </a:path>
              <a:path w="634" h="635">
                <a:moveTo>
                  <a:pt x="297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10563876" y="315936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0" y="330"/>
                </a:lnTo>
                <a:lnTo>
                  <a:pt x="152" y="330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10570360" y="315643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10570436" y="31565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65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9780099" y="3152161"/>
            <a:ext cx="28575" cy="14604"/>
          </a:xfrm>
          <a:custGeom>
            <a:avLst/>
            <a:gdLst/>
            <a:ahLst/>
            <a:cxnLst/>
            <a:rect l="l" t="t" r="r" b="b"/>
            <a:pathLst>
              <a:path w="28575" h="14605">
                <a:moveTo>
                  <a:pt x="19824" y="0"/>
                </a:moveTo>
                <a:lnTo>
                  <a:pt x="3301" y="241"/>
                </a:lnTo>
                <a:lnTo>
                  <a:pt x="165" y="5334"/>
                </a:lnTo>
                <a:lnTo>
                  <a:pt x="0" y="11722"/>
                </a:lnTo>
                <a:lnTo>
                  <a:pt x="1904" y="14452"/>
                </a:lnTo>
                <a:lnTo>
                  <a:pt x="21564" y="13741"/>
                </a:lnTo>
                <a:lnTo>
                  <a:pt x="28092" y="7226"/>
                </a:lnTo>
                <a:lnTo>
                  <a:pt x="22174" y="2616"/>
                </a:lnTo>
                <a:lnTo>
                  <a:pt x="1982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9780181" y="3152279"/>
            <a:ext cx="24765" cy="14604"/>
          </a:xfrm>
          <a:custGeom>
            <a:avLst/>
            <a:gdLst/>
            <a:ahLst/>
            <a:cxnLst/>
            <a:rect l="l" t="t" r="r" b="b"/>
            <a:pathLst>
              <a:path w="24765" h="14605">
                <a:moveTo>
                  <a:pt x="19853" y="0"/>
                </a:moveTo>
                <a:lnTo>
                  <a:pt x="11402" y="0"/>
                </a:lnTo>
                <a:lnTo>
                  <a:pt x="3214" y="125"/>
                </a:lnTo>
                <a:lnTo>
                  <a:pt x="77" y="5218"/>
                </a:lnTo>
                <a:lnTo>
                  <a:pt x="0" y="11731"/>
                </a:lnTo>
                <a:lnTo>
                  <a:pt x="1598" y="14008"/>
                </a:lnTo>
                <a:lnTo>
                  <a:pt x="10912" y="14008"/>
                </a:lnTo>
                <a:lnTo>
                  <a:pt x="21489" y="13625"/>
                </a:lnTo>
                <a:lnTo>
                  <a:pt x="24345" y="10769"/>
                </a:lnTo>
                <a:lnTo>
                  <a:pt x="24345" y="9003"/>
                </a:lnTo>
                <a:lnTo>
                  <a:pt x="6185" y="9003"/>
                </a:lnTo>
                <a:lnTo>
                  <a:pt x="1845" y="8156"/>
                </a:lnTo>
                <a:lnTo>
                  <a:pt x="3055" y="5551"/>
                </a:lnTo>
                <a:lnTo>
                  <a:pt x="7360" y="2695"/>
                </a:lnTo>
                <a:lnTo>
                  <a:pt x="12307" y="1090"/>
                </a:lnTo>
                <a:lnTo>
                  <a:pt x="18238" y="468"/>
                </a:lnTo>
                <a:lnTo>
                  <a:pt x="20274" y="468"/>
                </a:lnTo>
                <a:lnTo>
                  <a:pt x="19853" y="0"/>
                </a:lnTo>
                <a:close/>
              </a:path>
              <a:path w="24765" h="14605">
                <a:moveTo>
                  <a:pt x="24345" y="5912"/>
                </a:moveTo>
                <a:lnTo>
                  <a:pt x="10707" y="8710"/>
                </a:lnTo>
                <a:lnTo>
                  <a:pt x="6185" y="9003"/>
                </a:lnTo>
                <a:lnTo>
                  <a:pt x="24345" y="9003"/>
                </a:lnTo>
                <a:lnTo>
                  <a:pt x="24345" y="5912"/>
                </a:lnTo>
                <a:close/>
              </a:path>
              <a:path w="24765" h="14605">
                <a:moveTo>
                  <a:pt x="20274" y="468"/>
                </a:moveTo>
                <a:lnTo>
                  <a:pt x="18238" y="468"/>
                </a:lnTo>
                <a:lnTo>
                  <a:pt x="21375" y="3415"/>
                </a:lnTo>
                <a:lnTo>
                  <a:pt x="24345" y="5808"/>
                </a:lnTo>
                <a:lnTo>
                  <a:pt x="24345" y="4254"/>
                </a:lnTo>
                <a:lnTo>
                  <a:pt x="22098" y="2500"/>
                </a:lnTo>
                <a:lnTo>
                  <a:pt x="20274" y="46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9781396" y="3153176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7785" y="0"/>
                </a:moveTo>
                <a:lnTo>
                  <a:pt x="5003" y="698"/>
                </a:lnTo>
                <a:lnTo>
                  <a:pt x="838" y="3543"/>
                </a:lnTo>
                <a:lnTo>
                  <a:pt x="0" y="5740"/>
                </a:lnTo>
                <a:lnTo>
                  <a:pt x="3657" y="2311"/>
                </a:lnTo>
                <a:lnTo>
                  <a:pt x="6565" y="876"/>
                </a:lnTo>
                <a:lnTo>
                  <a:pt x="778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9779306" y="3158709"/>
            <a:ext cx="26034" cy="9525"/>
          </a:xfrm>
          <a:custGeom>
            <a:avLst/>
            <a:gdLst/>
            <a:ahLst/>
            <a:cxnLst/>
            <a:rect l="l" t="t" r="r" b="b"/>
            <a:pathLst>
              <a:path w="26034" h="9525">
                <a:moveTo>
                  <a:pt x="0" y="3467"/>
                </a:moveTo>
                <a:lnTo>
                  <a:pt x="4686" y="9169"/>
                </a:lnTo>
                <a:lnTo>
                  <a:pt x="16509" y="6591"/>
                </a:lnTo>
                <a:lnTo>
                  <a:pt x="17513" y="6275"/>
                </a:lnTo>
                <a:lnTo>
                  <a:pt x="3454" y="4178"/>
                </a:lnTo>
                <a:lnTo>
                  <a:pt x="0" y="3467"/>
                </a:lnTo>
                <a:close/>
              </a:path>
              <a:path w="26034" h="9525">
                <a:moveTo>
                  <a:pt x="20523" y="5326"/>
                </a:moveTo>
                <a:lnTo>
                  <a:pt x="17513" y="6275"/>
                </a:lnTo>
                <a:lnTo>
                  <a:pt x="19634" y="6591"/>
                </a:lnTo>
                <a:lnTo>
                  <a:pt x="20523" y="5326"/>
                </a:lnTo>
                <a:close/>
              </a:path>
              <a:path w="26034" h="9525">
                <a:moveTo>
                  <a:pt x="24269" y="0"/>
                </a:moveTo>
                <a:lnTo>
                  <a:pt x="20523" y="5326"/>
                </a:lnTo>
                <a:lnTo>
                  <a:pt x="21386" y="5054"/>
                </a:lnTo>
                <a:lnTo>
                  <a:pt x="25514" y="1689"/>
                </a:lnTo>
                <a:lnTo>
                  <a:pt x="242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9782760" y="3153374"/>
            <a:ext cx="16510" cy="5080"/>
          </a:xfrm>
          <a:custGeom>
            <a:avLst/>
            <a:gdLst/>
            <a:ahLst/>
            <a:cxnLst/>
            <a:rect l="l" t="t" r="r" b="b"/>
            <a:pathLst>
              <a:path w="16509" h="5080">
                <a:moveTo>
                  <a:pt x="9067" y="0"/>
                </a:moveTo>
                <a:lnTo>
                  <a:pt x="2679" y="3543"/>
                </a:lnTo>
                <a:lnTo>
                  <a:pt x="0" y="4978"/>
                </a:lnTo>
                <a:lnTo>
                  <a:pt x="16179" y="1333"/>
                </a:lnTo>
                <a:lnTo>
                  <a:pt x="12928" y="1155"/>
                </a:lnTo>
                <a:lnTo>
                  <a:pt x="906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10275050" y="3161083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41" y="165"/>
                </a:lnTo>
                <a:lnTo>
                  <a:pt x="355" y="342"/>
                </a:lnTo>
                <a:lnTo>
                  <a:pt x="749" y="304"/>
                </a:lnTo>
                <a:lnTo>
                  <a:pt x="342" y="203"/>
                </a:lnTo>
                <a:lnTo>
                  <a:pt x="114" y="126"/>
                </a:lnTo>
                <a:lnTo>
                  <a:pt x="0" y="0"/>
                </a:lnTo>
                <a:close/>
              </a:path>
              <a:path w="1270" h="635">
                <a:moveTo>
                  <a:pt x="761" y="76"/>
                </a:moveTo>
                <a:lnTo>
                  <a:pt x="342" y="203"/>
                </a:lnTo>
                <a:lnTo>
                  <a:pt x="817" y="20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10275153" y="31609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0" y="38"/>
                </a:lnTo>
                <a:lnTo>
                  <a:pt x="12" y="254"/>
                </a:lnTo>
                <a:lnTo>
                  <a:pt x="241" y="317"/>
                </a:lnTo>
                <a:lnTo>
                  <a:pt x="558" y="292"/>
                </a:lnTo>
                <a:lnTo>
                  <a:pt x="482" y="38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10274687" y="3159961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80" y="0"/>
                </a:moveTo>
                <a:lnTo>
                  <a:pt x="0" y="50"/>
                </a:lnTo>
                <a:lnTo>
                  <a:pt x="10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27"/>
                </a:lnTo>
                <a:lnTo>
                  <a:pt x="660" y="127"/>
                </a:lnTo>
                <a:lnTo>
                  <a:pt x="380" y="0"/>
                </a:lnTo>
                <a:close/>
              </a:path>
              <a:path w="1270" h="635">
                <a:moveTo>
                  <a:pt x="660" y="127"/>
                </a:moveTo>
                <a:lnTo>
                  <a:pt x="495" y="127"/>
                </a:lnTo>
                <a:lnTo>
                  <a:pt x="711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10274874" y="31600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53" y="342"/>
                </a:lnTo>
                <a:lnTo>
                  <a:pt x="546" y="304"/>
                </a:lnTo>
                <a:lnTo>
                  <a:pt x="431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0276253" y="31606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1" y="12"/>
                </a:moveTo>
                <a:lnTo>
                  <a:pt x="0" y="12"/>
                </a:lnTo>
                <a:lnTo>
                  <a:pt x="38" y="152"/>
                </a:lnTo>
                <a:lnTo>
                  <a:pt x="225" y="38"/>
                </a:lnTo>
                <a:close/>
              </a:path>
              <a:path w="634" h="635">
                <a:moveTo>
                  <a:pt x="225" y="38"/>
                </a:moveTo>
                <a:close/>
              </a:path>
              <a:path w="634" h="635">
                <a:moveTo>
                  <a:pt x="12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10276315" y="31606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203" y="101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10273958" y="31618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88" y="152"/>
                </a:lnTo>
                <a:lnTo>
                  <a:pt x="237" y="25"/>
                </a:lnTo>
                <a:close/>
              </a:path>
              <a:path w="634" h="635">
                <a:moveTo>
                  <a:pt x="237" y="2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0274033" y="31618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0275558" y="31615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12"/>
                </a:moveTo>
                <a:lnTo>
                  <a:pt x="0" y="12"/>
                </a:lnTo>
                <a:lnTo>
                  <a:pt x="88" y="152"/>
                </a:lnTo>
                <a:lnTo>
                  <a:pt x="228" y="38"/>
                </a:lnTo>
                <a:close/>
              </a:path>
              <a:path w="634" h="635">
                <a:moveTo>
                  <a:pt x="228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10275620" y="316157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0"/>
                </a:lnTo>
                <a:lnTo>
                  <a:pt x="21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0271218" y="31615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5" y="152"/>
                </a:lnTo>
                <a:lnTo>
                  <a:pt x="171" y="38"/>
                </a:lnTo>
                <a:close/>
              </a:path>
              <a:path w="634" h="635">
                <a:moveTo>
                  <a:pt x="171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0271264" y="31615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10269419" y="31611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101" y="25"/>
                </a:lnTo>
                <a:lnTo>
                  <a:pt x="0" y="254"/>
                </a:lnTo>
                <a:lnTo>
                  <a:pt x="101" y="114"/>
                </a:lnTo>
                <a:lnTo>
                  <a:pt x="317" y="76"/>
                </a:lnTo>
                <a:close/>
              </a:path>
              <a:path w="634" h="635">
                <a:moveTo>
                  <a:pt x="419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0269466" y="31612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50" y="25"/>
                </a:lnTo>
                <a:lnTo>
                  <a:pt x="114" y="228"/>
                </a:lnTo>
                <a:lnTo>
                  <a:pt x="459" y="203"/>
                </a:lnTo>
                <a:lnTo>
                  <a:pt x="342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10271396" y="31621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3" y="0"/>
                </a:moveTo>
                <a:lnTo>
                  <a:pt x="121" y="12"/>
                </a:lnTo>
                <a:lnTo>
                  <a:pt x="0" y="203"/>
                </a:lnTo>
                <a:lnTo>
                  <a:pt x="146" y="292"/>
                </a:lnTo>
                <a:lnTo>
                  <a:pt x="121" y="101"/>
                </a:lnTo>
                <a:lnTo>
                  <a:pt x="273" y="88"/>
                </a:lnTo>
                <a:lnTo>
                  <a:pt x="456" y="88"/>
                </a:lnTo>
                <a:lnTo>
                  <a:pt x="273" y="0"/>
                </a:lnTo>
                <a:close/>
              </a:path>
              <a:path w="634" h="635">
                <a:moveTo>
                  <a:pt x="456" y="88"/>
                </a:moveTo>
                <a:lnTo>
                  <a:pt x="273" y="88"/>
                </a:lnTo>
                <a:lnTo>
                  <a:pt x="489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10271513" y="31622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0" y="12"/>
                </a:lnTo>
                <a:lnTo>
                  <a:pt x="12" y="203"/>
                </a:lnTo>
                <a:lnTo>
                  <a:pt x="190" y="241"/>
                </a:lnTo>
                <a:lnTo>
                  <a:pt x="406" y="203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0274980" y="31580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9" y="215"/>
                </a:lnTo>
                <a:lnTo>
                  <a:pt x="546" y="215"/>
                </a:lnTo>
                <a:lnTo>
                  <a:pt x="254" y="165"/>
                </a:lnTo>
                <a:lnTo>
                  <a:pt x="88" y="101"/>
                </a:lnTo>
                <a:close/>
              </a:path>
              <a:path w="634" h="635">
                <a:moveTo>
                  <a:pt x="596" y="139"/>
                </a:moveTo>
                <a:lnTo>
                  <a:pt x="393" y="139"/>
                </a:lnTo>
                <a:lnTo>
                  <a:pt x="254" y="165"/>
                </a:lnTo>
                <a:lnTo>
                  <a:pt x="579" y="165"/>
                </a:lnTo>
                <a:close/>
              </a:path>
              <a:path w="634" h="635">
                <a:moveTo>
                  <a:pt x="546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10275056" y="31579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12"/>
                </a:lnTo>
                <a:lnTo>
                  <a:pt x="12" y="177"/>
                </a:lnTo>
                <a:lnTo>
                  <a:pt x="177" y="228"/>
                </a:lnTo>
                <a:lnTo>
                  <a:pt x="317" y="215"/>
                </a:lnTo>
                <a:lnTo>
                  <a:pt x="457" y="126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10258759" y="31603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2" y="152"/>
                </a:lnTo>
                <a:lnTo>
                  <a:pt x="241" y="241"/>
                </a:lnTo>
                <a:lnTo>
                  <a:pt x="533" y="215"/>
                </a:lnTo>
                <a:lnTo>
                  <a:pt x="241" y="152"/>
                </a:lnTo>
                <a:lnTo>
                  <a:pt x="38" y="50"/>
                </a:lnTo>
                <a:close/>
              </a:path>
              <a:path w="634" h="635">
                <a:moveTo>
                  <a:pt x="584" y="126"/>
                </a:moveTo>
                <a:lnTo>
                  <a:pt x="380" y="126"/>
                </a:lnTo>
                <a:lnTo>
                  <a:pt x="241" y="152"/>
                </a:lnTo>
                <a:lnTo>
                  <a:pt x="569" y="152"/>
                </a:lnTo>
                <a:close/>
              </a:path>
              <a:path w="634" h="635">
                <a:moveTo>
                  <a:pt x="533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0258822" y="31602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12" y="203"/>
                </a:lnTo>
                <a:lnTo>
                  <a:pt x="177" y="253"/>
                </a:lnTo>
                <a:lnTo>
                  <a:pt x="317" y="228"/>
                </a:lnTo>
                <a:lnTo>
                  <a:pt x="457" y="139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10265096" y="31581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43" y="215"/>
                </a:lnTo>
                <a:lnTo>
                  <a:pt x="546" y="215"/>
                </a:lnTo>
                <a:lnTo>
                  <a:pt x="254" y="152"/>
                </a:lnTo>
                <a:lnTo>
                  <a:pt x="47" y="63"/>
                </a:lnTo>
                <a:close/>
              </a:path>
              <a:path w="634" h="635">
                <a:moveTo>
                  <a:pt x="546" y="63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10265143" y="315804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4" y="0"/>
                </a:moveTo>
                <a:lnTo>
                  <a:pt x="92" y="12"/>
                </a:lnTo>
                <a:lnTo>
                  <a:pt x="0" y="152"/>
                </a:lnTo>
                <a:lnTo>
                  <a:pt x="206" y="241"/>
                </a:lnTo>
                <a:lnTo>
                  <a:pt x="346" y="228"/>
                </a:lnTo>
                <a:lnTo>
                  <a:pt x="409" y="50"/>
                </a:lnTo>
                <a:lnTo>
                  <a:pt x="24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0261387" y="31587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558" y="215"/>
                </a:lnTo>
                <a:lnTo>
                  <a:pt x="254" y="152"/>
                </a:lnTo>
                <a:lnTo>
                  <a:pt x="57" y="76"/>
                </a:lnTo>
                <a:close/>
              </a:path>
              <a:path w="634" h="635">
                <a:moveTo>
                  <a:pt x="558" y="50"/>
                </a:moveTo>
                <a:lnTo>
                  <a:pt x="254" y="152"/>
                </a:lnTo>
                <a:lnTo>
                  <a:pt x="590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10261464" y="31587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25"/>
                </a:lnTo>
                <a:lnTo>
                  <a:pt x="0" y="190"/>
                </a:lnTo>
                <a:lnTo>
                  <a:pt x="177" y="241"/>
                </a:lnTo>
                <a:lnTo>
                  <a:pt x="330" y="228"/>
                </a:lnTo>
                <a:lnTo>
                  <a:pt x="304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10242486" y="3151200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4">
                <a:moveTo>
                  <a:pt x="7871" y="2783"/>
                </a:moveTo>
                <a:lnTo>
                  <a:pt x="0" y="6249"/>
                </a:lnTo>
                <a:lnTo>
                  <a:pt x="0" y="8932"/>
                </a:lnTo>
                <a:lnTo>
                  <a:pt x="2080" y="9959"/>
                </a:lnTo>
                <a:lnTo>
                  <a:pt x="3051" y="10236"/>
                </a:lnTo>
                <a:lnTo>
                  <a:pt x="6703" y="10236"/>
                </a:lnTo>
                <a:lnTo>
                  <a:pt x="7554" y="8231"/>
                </a:lnTo>
                <a:lnTo>
                  <a:pt x="26670" y="4995"/>
                </a:lnTo>
                <a:lnTo>
                  <a:pt x="26670" y="4206"/>
                </a:lnTo>
                <a:lnTo>
                  <a:pt x="9052" y="4206"/>
                </a:lnTo>
                <a:lnTo>
                  <a:pt x="7871" y="2783"/>
                </a:lnTo>
                <a:close/>
              </a:path>
              <a:path w="26670" h="10794">
                <a:moveTo>
                  <a:pt x="24312" y="0"/>
                </a:moveTo>
                <a:lnTo>
                  <a:pt x="19395" y="0"/>
                </a:lnTo>
                <a:lnTo>
                  <a:pt x="14970" y="1437"/>
                </a:lnTo>
                <a:lnTo>
                  <a:pt x="9052" y="4206"/>
                </a:lnTo>
                <a:lnTo>
                  <a:pt x="26670" y="4206"/>
                </a:lnTo>
                <a:lnTo>
                  <a:pt x="26670" y="865"/>
                </a:lnTo>
                <a:lnTo>
                  <a:pt x="2431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0261243" y="31598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63"/>
                </a:moveTo>
                <a:lnTo>
                  <a:pt x="50" y="101"/>
                </a:lnTo>
                <a:lnTo>
                  <a:pt x="203" y="114"/>
                </a:lnTo>
                <a:close/>
              </a:path>
              <a:path w="634" h="635">
                <a:moveTo>
                  <a:pt x="0" y="0"/>
                </a:moveTo>
                <a:lnTo>
                  <a:pt x="139" y="76"/>
                </a:lnTo>
                <a:lnTo>
                  <a:pt x="0" y="0"/>
                </a:lnTo>
                <a:close/>
              </a:path>
              <a:path w="634" h="635">
                <a:moveTo>
                  <a:pt x="266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10261276" y="31597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" y="0"/>
                </a:moveTo>
                <a:lnTo>
                  <a:pt x="220" y="100"/>
                </a:lnTo>
                <a:lnTo>
                  <a:pt x="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10241897" y="3153926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2065" y="0"/>
                </a:moveTo>
                <a:lnTo>
                  <a:pt x="0" y="3822"/>
                </a:lnTo>
                <a:lnTo>
                  <a:pt x="1701" y="5359"/>
                </a:lnTo>
                <a:lnTo>
                  <a:pt x="2235" y="6362"/>
                </a:lnTo>
                <a:lnTo>
                  <a:pt x="5537" y="5918"/>
                </a:lnTo>
                <a:lnTo>
                  <a:pt x="11455" y="2781"/>
                </a:lnTo>
                <a:lnTo>
                  <a:pt x="1206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10254665" y="3151619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68" y="0"/>
                </a:moveTo>
                <a:lnTo>
                  <a:pt x="6749" y="0"/>
                </a:lnTo>
                <a:lnTo>
                  <a:pt x="319" y="2984"/>
                </a:lnTo>
                <a:lnTo>
                  <a:pt x="0" y="3239"/>
                </a:lnTo>
                <a:lnTo>
                  <a:pt x="0" y="3708"/>
                </a:lnTo>
                <a:lnTo>
                  <a:pt x="4784" y="3708"/>
                </a:lnTo>
                <a:lnTo>
                  <a:pt x="12331" y="2118"/>
                </a:lnTo>
                <a:lnTo>
                  <a:pt x="12331" y="419"/>
                </a:lnTo>
                <a:lnTo>
                  <a:pt x="1136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10246728" y="3152990"/>
            <a:ext cx="31749" cy="1131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10222557" y="3157871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49" y="0"/>
                </a:moveTo>
                <a:lnTo>
                  <a:pt x="3047" y="101"/>
                </a:lnTo>
                <a:lnTo>
                  <a:pt x="139" y="2260"/>
                </a:lnTo>
                <a:lnTo>
                  <a:pt x="0" y="4978"/>
                </a:lnTo>
                <a:lnTo>
                  <a:pt x="1752" y="6134"/>
                </a:lnTo>
                <a:lnTo>
                  <a:pt x="19862" y="5841"/>
                </a:lnTo>
                <a:lnTo>
                  <a:pt x="25869" y="3060"/>
                </a:lnTo>
                <a:lnTo>
                  <a:pt x="20421" y="1104"/>
                </a:lnTo>
                <a:lnTo>
                  <a:pt x="1824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10222636" y="3157918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75" y="0"/>
                </a:moveTo>
                <a:lnTo>
                  <a:pt x="10363" y="0"/>
                </a:lnTo>
                <a:lnTo>
                  <a:pt x="2970" y="49"/>
                </a:lnTo>
                <a:lnTo>
                  <a:pt x="62" y="2221"/>
                </a:lnTo>
                <a:lnTo>
                  <a:pt x="0" y="4989"/>
                </a:lnTo>
                <a:lnTo>
                  <a:pt x="1482" y="5956"/>
                </a:lnTo>
                <a:lnTo>
                  <a:pt x="10730" y="5942"/>
                </a:lnTo>
                <a:lnTo>
                  <a:pt x="19785" y="5789"/>
                </a:lnTo>
                <a:lnTo>
                  <a:pt x="22415" y="4572"/>
                </a:lnTo>
                <a:lnTo>
                  <a:pt x="22415" y="3834"/>
                </a:lnTo>
                <a:lnTo>
                  <a:pt x="5688" y="3834"/>
                </a:lnTo>
                <a:lnTo>
                  <a:pt x="1692" y="3474"/>
                </a:lnTo>
                <a:lnTo>
                  <a:pt x="18671" y="201"/>
                </a:lnTo>
                <a:lnTo>
                  <a:pt x="18275" y="0"/>
                </a:lnTo>
                <a:close/>
              </a:path>
              <a:path w="22859" h="6350">
                <a:moveTo>
                  <a:pt x="22415" y="2522"/>
                </a:moveTo>
                <a:lnTo>
                  <a:pt x="9866" y="3694"/>
                </a:lnTo>
                <a:lnTo>
                  <a:pt x="5688" y="3834"/>
                </a:lnTo>
                <a:lnTo>
                  <a:pt x="22415" y="3834"/>
                </a:lnTo>
                <a:lnTo>
                  <a:pt x="22415" y="2522"/>
                </a:lnTo>
                <a:close/>
              </a:path>
              <a:path w="22859" h="6350">
                <a:moveTo>
                  <a:pt x="18671" y="201"/>
                </a:moveTo>
                <a:lnTo>
                  <a:pt x="16801" y="201"/>
                </a:lnTo>
                <a:lnTo>
                  <a:pt x="19683" y="1446"/>
                </a:lnTo>
                <a:lnTo>
                  <a:pt x="22415" y="2475"/>
                </a:lnTo>
                <a:lnTo>
                  <a:pt x="22415" y="1796"/>
                </a:lnTo>
                <a:lnTo>
                  <a:pt x="20344" y="1052"/>
                </a:lnTo>
                <a:lnTo>
                  <a:pt x="18671" y="2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10223750" y="3158296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62" y="0"/>
                </a:moveTo>
                <a:lnTo>
                  <a:pt x="4610" y="304"/>
                </a:lnTo>
                <a:lnTo>
                  <a:pt x="761" y="1511"/>
                </a:lnTo>
                <a:lnTo>
                  <a:pt x="0" y="2451"/>
                </a:lnTo>
                <a:lnTo>
                  <a:pt x="1676" y="1701"/>
                </a:lnTo>
                <a:lnTo>
                  <a:pt x="3365" y="977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10221830" y="3160656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4">
                <a:moveTo>
                  <a:pt x="0" y="1473"/>
                </a:moveTo>
                <a:lnTo>
                  <a:pt x="4317" y="3886"/>
                </a:lnTo>
                <a:lnTo>
                  <a:pt x="15201" y="2781"/>
                </a:lnTo>
                <a:lnTo>
                  <a:pt x="16124" y="2648"/>
                </a:lnTo>
                <a:lnTo>
                  <a:pt x="3174" y="1765"/>
                </a:lnTo>
                <a:lnTo>
                  <a:pt x="0" y="1473"/>
                </a:lnTo>
                <a:close/>
              </a:path>
              <a:path w="23495" h="4444">
                <a:moveTo>
                  <a:pt x="18889" y="2250"/>
                </a:moveTo>
                <a:lnTo>
                  <a:pt x="16124" y="2648"/>
                </a:lnTo>
                <a:lnTo>
                  <a:pt x="18072" y="2781"/>
                </a:lnTo>
                <a:lnTo>
                  <a:pt x="18889" y="2250"/>
                </a:lnTo>
                <a:close/>
              </a:path>
              <a:path w="23495" h="4444">
                <a:moveTo>
                  <a:pt x="22351" y="0"/>
                </a:moveTo>
                <a:lnTo>
                  <a:pt x="18889" y="2250"/>
                </a:lnTo>
                <a:lnTo>
                  <a:pt x="19697" y="2133"/>
                </a:lnTo>
                <a:lnTo>
                  <a:pt x="23482" y="711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10225015" y="315838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56" y="0"/>
                </a:moveTo>
                <a:lnTo>
                  <a:pt x="0" y="2120"/>
                </a:lnTo>
                <a:lnTo>
                  <a:pt x="14884" y="558"/>
                </a:lnTo>
                <a:lnTo>
                  <a:pt x="11899" y="495"/>
                </a:lnTo>
                <a:lnTo>
                  <a:pt x="8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10240034" y="2690520"/>
            <a:ext cx="315736" cy="47412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10339489" y="2736796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9" y="0"/>
                </a:moveTo>
                <a:lnTo>
                  <a:pt x="0" y="6296"/>
                </a:lnTo>
                <a:lnTo>
                  <a:pt x="168" y="13750"/>
                </a:lnTo>
                <a:lnTo>
                  <a:pt x="146" y="37587"/>
                </a:lnTo>
                <a:lnTo>
                  <a:pt x="52" y="63466"/>
                </a:lnTo>
                <a:lnTo>
                  <a:pt x="2666" y="120464"/>
                </a:lnTo>
                <a:lnTo>
                  <a:pt x="10469" y="224279"/>
                </a:lnTo>
                <a:lnTo>
                  <a:pt x="25864" y="412022"/>
                </a:lnTo>
                <a:lnTo>
                  <a:pt x="34598" y="402000"/>
                </a:lnTo>
                <a:lnTo>
                  <a:pt x="40776" y="397181"/>
                </a:lnTo>
                <a:lnTo>
                  <a:pt x="47337" y="396237"/>
                </a:lnTo>
                <a:lnTo>
                  <a:pt x="56192" y="396237"/>
                </a:lnTo>
                <a:lnTo>
                  <a:pt x="46741" y="381534"/>
                </a:lnTo>
                <a:lnTo>
                  <a:pt x="38124" y="340206"/>
                </a:lnTo>
                <a:lnTo>
                  <a:pt x="31059" y="281835"/>
                </a:lnTo>
                <a:lnTo>
                  <a:pt x="25233" y="214404"/>
                </a:lnTo>
                <a:lnTo>
                  <a:pt x="20334" y="145897"/>
                </a:lnTo>
                <a:lnTo>
                  <a:pt x="16051" y="84297"/>
                </a:lnTo>
                <a:lnTo>
                  <a:pt x="12072" y="37587"/>
                </a:lnTo>
                <a:lnTo>
                  <a:pt x="8084" y="13750"/>
                </a:lnTo>
                <a:lnTo>
                  <a:pt x="2272" y="1185"/>
                </a:lnTo>
                <a:lnTo>
                  <a:pt x="129" y="0"/>
                </a:lnTo>
                <a:close/>
              </a:path>
              <a:path w="57784" h="412114">
                <a:moveTo>
                  <a:pt x="56192" y="396237"/>
                </a:moveTo>
                <a:lnTo>
                  <a:pt x="47337" y="396237"/>
                </a:lnTo>
                <a:lnTo>
                  <a:pt x="57221" y="397837"/>
                </a:lnTo>
                <a:lnTo>
                  <a:pt x="56192" y="396237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10422259" y="2739306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80">
                <a:moveTo>
                  <a:pt x="41992" y="393087"/>
                </a:moveTo>
                <a:lnTo>
                  <a:pt x="34465" y="393087"/>
                </a:lnTo>
                <a:lnTo>
                  <a:pt x="42441" y="398599"/>
                </a:lnTo>
                <a:lnTo>
                  <a:pt x="41992" y="393087"/>
                </a:lnTo>
                <a:close/>
              </a:path>
              <a:path w="42545" h="398780">
                <a:moveTo>
                  <a:pt x="6248" y="0"/>
                </a:moveTo>
                <a:lnTo>
                  <a:pt x="1776" y="759"/>
                </a:lnTo>
                <a:lnTo>
                  <a:pt x="0" y="22185"/>
                </a:lnTo>
                <a:lnTo>
                  <a:pt x="968" y="68898"/>
                </a:lnTo>
                <a:lnTo>
                  <a:pt x="3927" y="132222"/>
                </a:lnTo>
                <a:lnTo>
                  <a:pt x="8119" y="203479"/>
                </a:lnTo>
                <a:lnTo>
                  <a:pt x="12790" y="273995"/>
                </a:lnTo>
                <a:lnTo>
                  <a:pt x="17185" y="335094"/>
                </a:lnTo>
                <a:lnTo>
                  <a:pt x="20547" y="378098"/>
                </a:lnTo>
                <a:lnTo>
                  <a:pt x="22121" y="394332"/>
                </a:lnTo>
                <a:lnTo>
                  <a:pt x="34465" y="393087"/>
                </a:lnTo>
                <a:lnTo>
                  <a:pt x="41992" y="393087"/>
                </a:lnTo>
                <a:lnTo>
                  <a:pt x="38801" y="353937"/>
                </a:lnTo>
                <a:lnTo>
                  <a:pt x="30082" y="251697"/>
                </a:lnTo>
                <a:lnTo>
                  <a:pt x="19590" y="139501"/>
                </a:lnTo>
                <a:lnTo>
                  <a:pt x="10628" y="64970"/>
                </a:lnTo>
                <a:lnTo>
                  <a:pt x="8284" y="40191"/>
                </a:lnTo>
                <a:lnTo>
                  <a:pt x="7621" y="15839"/>
                </a:lnTo>
                <a:lnTo>
                  <a:pt x="6248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10463775" y="2734394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32" y="415397"/>
                </a:moveTo>
                <a:lnTo>
                  <a:pt x="33979" y="419345"/>
                </a:lnTo>
                <a:lnTo>
                  <a:pt x="34215" y="419345"/>
                </a:lnTo>
                <a:lnTo>
                  <a:pt x="36401" y="415775"/>
                </a:lnTo>
                <a:lnTo>
                  <a:pt x="36232" y="415397"/>
                </a:lnTo>
                <a:close/>
              </a:path>
              <a:path w="50165" h="419735">
                <a:moveTo>
                  <a:pt x="38947" y="407190"/>
                </a:moveTo>
                <a:lnTo>
                  <a:pt x="15573" y="407190"/>
                </a:lnTo>
                <a:lnTo>
                  <a:pt x="32833" y="407787"/>
                </a:lnTo>
                <a:lnTo>
                  <a:pt x="36232" y="415397"/>
                </a:lnTo>
                <a:lnTo>
                  <a:pt x="37176" y="413743"/>
                </a:lnTo>
                <a:lnTo>
                  <a:pt x="38947" y="407190"/>
                </a:lnTo>
                <a:close/>
              </a:path>
              <a:path w="50165" h="419735">
                <a:moveTo>
                  <a:pt x="7050" y="10150"/>
                </a:moveTo>
                <a:lnTo>
                  <a:pt x="3348" y="16508"/>
                </a:lnTo>
                <a:lnTo>
                  <a:pt x="311" y="36813"/>
                </a:lnTo>
                <a:lnTo>
                  <a:pt x="117" y="50949"/>
                </a:lnTo>
                <a:lnTo>
                  <a:pt x="0" y="64550"/>
                </a:lnTo>
                <a:lnTo>
                  <a:pt x="245" y="82314"/>
                </a:lnTo>
                <a:lnTo>
                  <a:pt x="1199" y="191861"/>
                </a:lnTo>
                <a:lnTo>
                  <a:pt x="1976" y="260261"/>
                </a:lnTo>
                <a:lnTo>
                  <a:pt x="3019" y="323818"/>
                </a:lnTo>
                <a:lnTo>
                  <a:pt x="4381" y="372089"/>
                </a:lnTo>
                <a:lnTo>
                  <a:pt x="10608" y="409057"/>
                </a:lnTo>
                <a:lnTo>
                  <a:pt x="15573" y="407190"/>
                </a:lnTo>
                <a:lnTo>
                  <a:pt x="38947" y="407190"/>
                </a:lnTo>
                <a:lnTo>
                  <a:pt x="44869" y="385273"/>
                </a:lnTo>
                <a:lnTo>
                  <a:pt x="48915" y="338413"/>
                </a:lnTo>
                <a:lnTo>
                  <a:pt x="50033" y="279229"/>
                </a:lnTo>
                <a:lnTo>
                  <a:pt x="49312" y="235944"/>
                </a:lnTo>
                <a:lnTo>
                  <a:pt x="19737" y="235944"/>
                </a:lnTo>
                <a:lnTo>
                  <a:pt x="18555" y="230702"/>
                </a:lnTo>
                <a:lnTo>
                  <a:pt x="15596" y="188866"/>
                </a:lnTo>
                <a:lnTo>
                  <a:pt x="13781" y="149474"/>
                </a:lnTo>
                <a:lnTo>
                  <a:pt x="11665" y="94323"/>
                </a:lnTo>
                <a:lnTo>
                  <a:pt x="9388" y="26749"/>
                </a:lnTo>
                <a:lnTo>
                  <a:pt x="7050" y="10150"/>
                </a:lnTo>
                <a:close/>
              </a:path>
              <a:path w="50165" h="419735">
                <a:moveTo>
                  <a:pt x="29934" y="0"/>
                </a:moveTo>
                <a:lnTo>
                  <a:pt x="25111" y="46862"/>
                </a:lnTo>
                <a:lnTo>
                  <a:pt x="23843" y="136025"/>
                </a:lnTo>
                <a:lnTo>
                  <a:pt x="23420" y="161324"/>
                </a:lnTo>
                <a:lnTo>
                  <a:pt x="22317" y="205743"/>
                </a:lnTo>
                <a:lnTo>
                  <a:pt x="19737" y="235944"/>
                </a:lnTo>
                <a:lnTo>
                  <a:pt x="49312" y="235944"/>
                </a:lnTo>
                <a:lnTo>
                  <a:pt x="46415" y="151119"/>
                </a:lnTo>
                <a:lnTo>
                  <a:pt x="43118" y="94323"/>
                </a:lnTo>
                <a:lnTo>
                  <a:pt x="39797" y="50949"/>
                </a:lnTo>
                <a:lnTo>
                  <a:pt x="33299" y="8172"/>
                </a:lnTo>
                <a:lnTo>
                  <a:pt x="29934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10271848" y="2679814"/>
            <a:ext cx="298272" cy="49422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10271284" y="2679237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69" y="0"/>
                </a:moveTo>
                <a:lnTo>
                  <a:pt x="11176" y="165"/>
                </a:lnTo>
                <a:lnTo>
                  <a:pt x="6489" y="4216"/>
                </a:lnTo>
                <a:lnTo>
                  <a:pt x="5791" y="10782"/>
                </a:lnTo>
                <a:lnTo>
                  <a:pt x="469" y="481876"/>
                </a:lnTo>
                <a:lnTo>
                  <a:pt x="0" y="490562"/>
                </a:lnTo>
                <a:lnTo>
                  <a:pt x="4000" y="494118"/>
                </a:lnTo>
                <a:lnTo>
                  <a:pt x="7010" y="494703"/>
                </a:lnTo>
                <a:lnTo>
                  <a:pt x="13538" y="494703"/>
                </a:lnTo>
                <a:lnTo>
                  <a:pt x="15011" y="494601"/>
                </a:lnTo>
                <a:lnTo>
                  <a:pt x="42418" y="493649"/>
                </a:lnTo>
                <a:lnTo>
                  <a:pt x="7454" y="493649"/>
                </a:lnTo>
                <a:lnTo>
                  <a:pt x="4572" y="493128"/>
                </a:lnTo>
                <a:lnTo>
                  <a:pt x="1587" y="490486"/>
                </a:lnTo>
                <a:lnTo>
                  <a:pt x="1697" y="476656"/>
                </a:lnTo>
                <a:lnTo>
                  <a:pt x="6970" y="10782"/>
                </a:lnTo>
                <a:lnTo>
                  <a:pt x="11861" y="1054"/>
                </a:lnTo>
                <a:lnTo>
                  <a:pt x="128742" y="1054"/>
                </a:lnTo>
                <a:lnTo>
                  <a:pt x="11569" y="0"/>
                </a:lnTo>
                <a:close/>
              </a:path>
              <a:path w="299720" h="495300">
                <a:moveTo>
                  <a:pt x="279996" y="484378"/>
                </a:moveTo>
                <a:lnTo>
                  <a:pt x="14935" y="493560"/>
                </a:lnTo>
                <a:lnTo>
                  <a:pt x="13474" y="493649"/>
                </a:lnTo>
                <a:lnTo>
                  <a:pt x="42418" y="493649"/>
                </a:lnTo>
                <a:lnTo>
                  <a:pt x="279946" y="485394"/>
                </a:lnTo>
                <a:lnTo>
                  <a:pt x="284150" y="485394"/>
                </a:lnTo>
                <a:lnTo>
                  <a:pt x="288493" y="485000"/>
                </a:lnTo>
                <a:lnTo>
                  <a:pt x="289093" y="484428"/>
                </a:lnTo>
                <a:lnTo>
                  <a:pt x="280504" y="484428"/>
                </a:lnTo>
                <a:lnTo>
                  <a:pt x="279996" y="484378"/>
                </a:lnTo>
                <a:close/>
              </a:path>
              <a:path w="299720" h="495300">
                <a:moveTo>
                  <a:pt x="284150" y="485394"/>
                </a:moveTo>
                <a:lnTo>
                  <a:pt x="279946" y="485394"/>
                </a:lnTo>
                <a:lnTo>
                  <a:pt x="280416" y="485432"/>
                </a:lnTo>
                <a:lnTo>
                  <a:pt x="283730" y="485432"/>
                </a:lnTo>
                <a:lnTo>
                  <a:pt x="284150" y="485394"/>
                </a:lnTo>
                <a:close/>
              </a:path>
              <a:path w="299720" h="495300">
                <a:moveTo>
                  <a:pt x="128742" y="1054"/>
                </a:moveTo>
                <a:lnTo>
                  <a:pt x="11861" y="1054"/>
                </a:lnTo>
                <a:lnTo>
                  <a:pt x="282333" y="4165"/>
                </a:lnTo>
                <a:lnTo>
                  <a:pt x="289420" y="4419"/>
                </a:lnTo>
                <a:lnTo>
                  <a:pt x="294500" y="5397"/>
                </a:lnTo>
                <a:lnTo>
                  <a:pt x="297802" y="8509"/>
                </a:lnTo>
                <a:lnTo>
                  <a:pt x="297141" y="14274"/>
                </a:lnTo>
                <a:lnTo>
                  <a:pt x="296754" y="16335"/>
                </a:lnTo>
                <a:lnTo>
                  <a:pt x="296649" y="28829"/>
                </a:lnTo>
                <a:lnTo>
                  <a:pt x="293636" y="461594"/>
                </a:lnTo>
                <a:lnTo>
                  <a:pt x="293618" y="472909"/>
                </a:lnTo>
                <a:lnTo>
                  <a:pt x="294335" y="477926"/>
                </a:lnTo>
                <a:lnTo>
                  <a:pt x="287820" y="484136"/>
                </a:lnTo>
                <a:lnTo>
                  <a:pt x="283083" y="484428"/>
                </a:lnTo>
                <a:lnTo>
                  <a:pt x="289093" y="484428"/>
                </a:lnTo>
                <a:lnTo>
                  <a:pt x="295567" y="478269"/>
                </a:lnTo>
                <a:lnTo>
                  <a:pt x="294822" y="472909"/>
                </a:lnTo>
                <a:lnTo>
                  <a:pt x="294816" y="461594"/>
                </a:lnTo>
                <a:lnTo>
                  <a:pt x="297818" y="28829"/>
                </a:lnTo>
                <a:lnTo>
                  <a:pt x="297933" y="16414"/>
                </a:lnTo>
                <a:lnTo>
                  <a:pt x="299274" y="9169"/>
                </a:lnTo>
                <a:lnTo>
                  <a:pt x="299349" y="8509"/>
                </a:lnTo>
                <a:lnTo>
                  <a:pt x="295097" y="4470"/>
                </a:lnTo>
                <a:lnTo>
                  <a:pt x="289953" y="3429"/>
                </a:lnTo>
                <a:lnTo>
                  <a:pt x="281228" y="3124"/>
                </a:lnTo>
                <a:lnTo>
                  <a:pt x="128742" y="1054"/>
                </a:lnTo>
                <a:close/>
              </a:path>
              <a:path w="299720" h="495300">
                <a:moveTo>
                  <a:pt x="28778" y="14973"/>
                </a:moveTo>
                <a:lnTo>
                  <a:pt x="19165" y="466661"/>
                </a:lnTo>
                <a:lnTo>
                  <a:pt x="19040" y="471271"/>
                </a:lnTo>
                <a:lnTo>
                  <a:pt x="18770" y="476808"/>
                </a:lnTo>
                <a:lnTo>
                  <a:pt x="22237" y="479856"/>
                </a:lnTo>
                <a:lnTo>
                  <a:pt x="24866" y="480402"/>
                </a:lnTo>
                <a:lnTo>
                  <a:pt x="30518" y="480415"/>
                </a:lnTo>
                <a:lnTo>
                  <a:pt x="31813" y="480314"/>
                </a:lnTo>
                <a:lnTo>
                  <a:pt x="61066" y="479361"/>
                </a:lnTo>
                <a:lnTo>
                  <a:pt x="25273" y="479348"/>
                </a:lnTo>
                <a:lnTo>
                  <a:pt x="22809" y="478891"/>
                </a:lnTo>
                <a:lnTo>
                  <a:pt x="20256" y="476656"/>
                </a:lnTo>
                <a:lnTo>
                  <a:pt x="20387" y="461594"/>
                </a:lnTo>
                <a:lnTo>
                  <a:pt x="24871" y="28829"/>
                </a:lnTo>
                <a:lnTo>
                  <a:pt x="29121" y="16040"/>
                </a:lnTo>
                <a:lnTo>
                  <a:pt x="173769" y="16040"/>
                </a:lnTo>
                <a:lnTo>
                  <a:pt x="28778" y="14973"/>
                </a:lnTo>
                <a:close/>
              </a:path>
              <a:path w="299720" h="495300">
                <a:moveTo>
                  <a:pt x="260794" y="471855"/>
                </a:moveTo>
                <a:lnTo>
                  <a:pt x="31724" y="479272"/>
                </a:lnTo>
                <a:lnTo>
                  <a:pt x="30467" y="479361"/>
                </a:lnTo>
                <a:lnTo>
                  <a:pt x="61066" y="479361"/>
                </a:lnTo>
                <a:lnTo>
                  <a:pt x="260769" y="472859"/>
                </a:lnTo>
                <a:lnTo>
                  <a:pt x="264629" y="472859"/>
                </a:lnTo>
                <a:lnTo>
                  <a:pt x="268198" y="472541"/>
                </a:lnTo>
                <a:lnTo>
                  <a:pt x="268878" y="471893"/>
                </a:lnTo>
                <a:lnTo>
                  <a:pt x="261251" y="471893"/>
                </a:lnTo>
                <a:lnTo>
                  <a:pt x="260794" y="471855"/>
                </a:lnTo>
                <a:close/>
              </a:path>
              <a:path w="299720" h="495300">
                <a:moveTo>
                  <a:pt x="264629" y="472859"/>
                </a:moveTo>
                <a:lnTo>
                  <a:pt x="260769" y="472859"/>
                </a:lnTo>
                <a:lnTo>
                  <a:pt x="261162" y="472897"/>
                </a:lnTo>
                <a:lnTo>
                  <a:pt x="264058" y="472909"/>
                </a:lnTo>
                <a:lnTo>
                  <a:pt x="264629" y="472859"/>
                </a:lnTo>
                <a:close/>
              </a:path>
              <a:path w="299720" h="495300">
                <a:moveTo>
                  <a:pt x="173769" y="16040"/>
                </a:moveTo>
                <a:lnTo>
                  <a:pt x="29121" y="16040"/>
                </a:lnTo>
                <a:lnTo>
                  <a:pt x="262851" y="18161"/>
                </a:lnTo>
                <a:lnTo>
                  <a:pt x="268935" y="18364"/>
                </a:lnTo>
                <a:lnTo>
                  <a:pt x="273316" y="19189"/>
                </a:lnTo>
                <a:lnTo>
                  <a:pt x="276110" y="21844"/>
                </a:lnTo>
                <a:lnTo>
                  <a:pt x="275564" y="26835"/>
                </a:lnTo>
                <a:lnTo>
                  <a:pt x="275209" y="28702"/>
                </a:lnTo>
                <a:lnTo>
                  <a:pt x="272483" y="461721"/>
                </a:lnTo>
                <a:lnTo>
                  <a:pt x="273138" y="466331"/>
                </a:lnTo>
                <a:lnTo>
                  <a:pt x="267538" y="471652"/>
                </a:lnTo>
                <a:lnTo>
                  <a:pt x="263461" y="471893"/>
                </a:lnTo>
                <a:lnTo>
                  <a:pt x="268878" y="471893"/>
                </a:lnTo>
                <a:lnTo>
                  <a:pt x="274370" y="466661"/>
                </a:lnTo>
                <a:lnTo>
                  <a:pt x="273672" y="461721"/>
                </a:lnTo>
                <a:lnTo>
                  <a:pt x="273634" y="461594"/>
                </a:lnTo>
                <a:lnTo>
                  <a:pt x="276364" y="28829"/>
                </a:lnTo>
                <a:lnTo>
                  <a:pt x="277672" y="21844"/>
                </a:lnTo>
                <a:lnTo>
                  <a:pt x="273913" y="18275"/>
                </a:lnTo>
                <a:lnTo>
                  <a:pt x="269455" y="17373"/>
                </a:lnTo>
                <a:lnTo>
                  <a:pt x="262851" y="17157"/>
                </a:lnTo>
                <a:lnTo>
                  <a:pt x="173769" y="16040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10290594" y="2694774"/>
            <a:ext cx="257749" cy="46485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10290318" y="2694473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5">
                <a:moveTo>
                  <a:pt x="9867" y="0"/>
                </a:moveTo>
                <a:lnTo>
                  <a:pt x="9537" y="139"/>
                </a:lnTo>
                <a:lnTo>
                  <a:pt x="5600" y="3556"/>
                </a:lnTo>
                <a:lnTo>
                  <a:pt x="5003" y="9131"/>
                </a:lnTo>
                <a:lnTo>
                  <a:pt x="389" y="454101"/>
                </a:lnTo>
                <a:lnTo>
                  <a:pt x="0" y="461429"/>
                </a:lnTo>
                <a:lnTo>
                  <a:pt x="3632" y="464642"/>
                </a:lnTo>
                <a:lnTo>
                  <a:pt x="7137" y="464908"/>
                </a:lnTo>
                <a:lnTo>
                  <a:pt x="9829" y="464921"/>
                </a:lnTo>
                <a:lnTo>
                  <a:pt x="11468" y="464921"/>
                </a:lnTo>
                <a:lnTo>
                  <a:pt x="12750" y="464807"/>
                </a:lnTo>
                <a:lnTo>
                  <a:pt x="25648" y="464388"/>
                </a:lnTo>
                <a:lnTo>
                  <a:pt x="6172" y="464375"/>
                </a:lnTo>
                <a:lnTo>
                  <a:pt x="3632" y="463892"/>
                </a:lnTo>
                <a:lnTo>
                  <a:pt x="596" y="461225"/>
                </a:lnTo>
                <a:lnTo>
                  <a:pt x="975" y="454101"/>
                </a:lnTo>
                <a:lnTo>
                  <a:pt x="5600" y="9131"/>
                </a:lnTo>
                <a:lnTo>
                  <a:pt x="6159" y="3797"/>
                </a:lnTo>
                <a:lnTo>
                  <a:pt x="9956" y="520"/>
                </a:lnTo>
                <a:lnTo>
                  <a:pt x="90336" y="520"/>
                </a:lnTo>
                <a:lnTo>
                  <a:pt x="9867" y="0"/>
                </a:lnTo>
                <a:close/>
              </a:path>
              <a:path w="258445" h="465455">
                <a:moveTo>
                  <a:pt x="241782" y="456869"/>
                </a:moveTo>
                <a:lnTo>
                  <a:pt x="12699" y="464299"/>
                </a:lnTo>
                <a:lnTo>
                  <a:pt x="11442" y="464388"/>
                </a:lnTo>
                <a:lnTo>
                  <a:pt x="25648" y="464388"/>
                </a:lnTo>
                <a:lnTo>
                  <a:pt x="241782" y="457365"/>
                </a:lnTo>
                <a:lnTo>
                  <a:pt x="245385" y="457365"/>
                </a:lnTo>
                <a:lnTo>
                  <a:pt x="248932" y="457149"/>
                </a:lnTo>
                <a:lnTo>
                  <a:pt x="249185" y="456907"/>
                </a:lnTo>
                <a:lnTo>
                  <a:pt x="242188" y="456895"/>
                </a:lnTo>
                <a:lnTo>
                  <a:pt x="241782" y="456869"/>
                </a:lnTo>
                <a:close/>
              </a:path>
              <a:path w="258445" h="465455">
                <a:moveTo>
                  <a:pt x="16814" y="4673"/>
                </a:moveTo>
                <a:lnTo>
                  <a:pt x="16509" y="4800"/>
                </a:lnTo>
                <a:lnTo>
                  <a:pt x="12776" y="8077"/>
                </a:lnTo>
                <a:lnTo>
                  <a:pt x="12217" y="13157"/>
                </a:lnTo>
                <a:lnTo>
                  <a:pt x="7908" y="443522"/>
                </a:lnTo>
                <a:lnTo>
                  <a:pt x="7811" y="451180"/>
                </a:lnTo>
                <a:lnTo>
                  <a:pt x="7454" y="457796"/>
                </a:lnTo>
                <a:lnTo>
                  <a:pt x="10896" y="460870"/>
                </a:lnTo>
                <a:lnTo>
                  <a:pt x="14223" y="461124"/>
                </a:lnTo>
                <a:lnTo>
                  <a:pt x="18351" y="461124"/>
                </a:lnTo>
                <a:lnTo>
                  <a:pt x="19570" y="461048"/>
                </a:lnTo>
                <a:lnTo>
                  <a:pt x="32996" y="460616"/>
                </a:lnTo>
                <a:lnTo>
                  <a:pt x="18313" y="460616"/>
                </a:lnTo>
                <a:lnTo>
                  <a:pt x="16789" y="460590"/>
                </a:lnTo>
                <a:lnTo>
                  <a:pt x="13334" y="460590"/>
                </a:lnTo>
                <a:lnTo>
                  <a:pt x="10909" y="460133"/>
                </a:lnTo>
                <a:lnTo>
                  <a:pt x="8051" y="457593"/>
                </a:lnTo>
                <a:lnTo>
                  <a:pt x="8389" y="451180"/>
                </a:lnTo>
                <a:lnTo>
                  <a:pt x="8480" y="443522"/>
                </a:lnTo>
                <a:lnTo>
                  <a:pt x="12736" y="17399"/>
                </a:lnTo>
                <a:lnTo>
                  <a:pt x="12806" y="13157"/>
                </a:lnTo>
                <a:lnTo>
                  <a:pt x="13334" y="8331"/>
                </a:lnTo>
                <a:lnTo>
                  <a:pt x="16916" y="5207"/>
                </a:lnTo>
                <a:lnTo>
                  <a:pt x="109471" y="5207"/>
                </a:lnTo>
                <a:lnTo>
                  <a:pt x="16814" y="4673"/>
                </a:lnTo>
                <a:close/>
              </a:path>
              <a:path w="258445" h="465455">
                <a:moveTo>
                  <a:pt x="236766" y="453555"/>
                </a:moveTo>
                <a:lnTo>
                  <a:pt x="19519" y="460514"/>
                </a:lnTo>
                <a:lnTo>
                  <a:pt x="18313" y="460616"/>
                </a:lnTo>
                <a:lnTo>
                  <a:pt x="32996" y="460616"/>
                </a:lnTo>
                <a:lnTo>
                  <a:pt x="236753" y="454063"/>
                </a:lnTo>
                <a:lnTo>
                  <a:pt x="240050" y="454063"/>
                </a:lnTo>
                <a:lnTo>
                  <a:pt x="243547" y="453859"/>
                </a:lnTo>
                <a:lnTo>
                  <a:pt x="243825" y="453593"/>
                </a:lnTo>
                <a:lnTo>
                  <a:pt x="237159" y="453593"/>
                </a:lnTo>
                <a:lnTo>
                  <a:pt x="236766" y="453555"/>
                </a:lnTo>
                <a:close/>
              </a:path>
              <a:path w="258445" h="465455">
                <a:moveTo>
                  <a:pt x="245385" y="457365"/>
                </a:moveTo>
                <a:lnTo>
                  <a:pt x="241782" y="457365"/>
                </a:lnTo>
                <a:lnTo>
                  <a:pt x="242163" y="457403"/>
                </a:lnTo>
                <a:lnTo>
                  <a:pt x="244551" y="457415"/>
                </a:lnTo>
                <a:lnTo>
                  <a:pt x="245385" y="457365"/>
                </a:lnTo>
                <a:close/>
              </a:path>
              <a:path w="258445" h="465455">
                <a:moveTo>
                  <a:pt x="90336" y="520"/>
                </a:moveTo>
                <a:lnTo>
                  <a:pt x="9956" y="520"/>
                </a:lnTo>
                <a:lnTo>
                  <a:pt x="242862" y="2641"/>
                </a:lnTo>
                <a:lnTo>
                  <a:pt x="249986" y="2870"/>
                </a:lnTo>
                <a:lnTo>
                  <a:pt x="254431" y="3733"/>
                </a:lnTo>
                <a:lnTo>
                  <a:pt x="257599" y="6731"/>
                </a:lnTo>
                <a:lnTo>
                  <a:pt x="257701" y="7023"/>
                </a:lnTo>
                <a:lnTo>
                  <a:pt x="256518" y="13157"/>
                </a:lnTo>
                <a:lnTo>
                  <a:pt x="256450" y="17399"/>
                </a:lnTo>
                <a:lnTo>
                  <a:pt x="253751" y="443522"/>
                </a:lnTo>
                <a:lnTo>
                  <a:pt x="253754" y="446519"/>
                </a:lnTo>
                <a:lnTo>
                  <a:pt x="254393" y="451180"/>
                </a:lnTo>
                <a:lnTo>
                  <a:pt x="248640" y="456666"/>
                </a:lnTo>
                <a:lnTo>
                  <a:pt x="244474" y="456907"/>
                </a:lnTo>
                <a:lnTo>
                  <a:pt x="249185" y="456907"/>
                </a:lnTo>
                <a:lnTo>
                  <a:pt x="255015" y="451345"/>
                </a:lnTo>
                <a:lnTo>
                  <a:pt x="254342" y="446519"/>
                </a:lnTo>
                <a:lnTo>
                  <a:pt x="254322" y="443522"/>
                </a:lnTo>
                <a:lnTo>
                  <a:pt x="257023" y="17399"/>
                </a:lnTo>
                <a:lnTo>
                  <a:pt x="257120" y="13157"/>
                </a:lnTo>
                <a:lnTo>
                  <a:pt x="258343" y="6705"/>
                </a:lnTo>
                <a:lnTo>
                  <a:pt x="254711" y="3251"/>
                </a:lnTo>
                <a:lnTo>
                  <a:pt x="250342" y="2374"/>
                </a:lnTo>
                <a:lnTo>
                  <a:pt x="243814" y="2171"/>
                </a:lnTo>
                <a:lnTo>
                  <a:pt x="90336" y="520"/>
                </a:lnTo>
                <a:close/>
              </a:path>
              <a:path w="258445" h="465455">
                <a:moveTo>
                  <a:pt x="240050" y="454063"/>
                </a:moveTo>
                <a:lnTo>
                  <a:pt x="236753" y="454063"/>
                </a:lnTo>
                <a:lnTo>
                  <a:pt x="237121" y="454088"/>
                </a:lnTo>
                <a:lnTo>
                  <a:pt x="239394" y="454101"/>
                </a:lnTo>
                <a:lnTo>
                  <a:pt x="240050" y="454063"/>
                </a:lnTo>
                <a:close/>
              </a:path>
              <a:path w="258445" h="465455">
                <a:moveTo>
                  <a:pt x="109471" y="5207"/>
                </a:moveTo>
                <a:lnTo>
                  <a:pt x="16916" y="5207"/>
                </a:lnTo>
                <a:lnTo>
                  <a:pt x="238099" y="7023"/>
                </a:lnTo>
                <a:lnTo>
                  <a:pt x="244551" y="7226"/>
                </a:lnTo>
                <a:lnTo>
                  <a:pt x="248767" y="8039"/>
                </a:lnTo>
                <a:lnTo>
                  <a:pt x="251879" y="11010"/>
                </a:lnTo>
                <a:lnTo>
                  <a:pt x="250672" y="17399"/>
                </a:lnTo>
                <a:lnTo>
                  <a:pt x="248081" y="443585"/>
                </a:lnTo>
                <a:lnTo>
                  <a:pt x="248716" y="448119"/>
                </a:lnTo>
                <a:lnTo>
                  <a:pt x="243268" y="453364"/>
                </a:lnTo>
                <a:lnTo>
                  <a:pt x="239318" y="453593"/>
                </a:lnTo>
                <a:lnTo>
                  <a:pt x="243825" y="453593"/>
                </a:lnTo>
                <a:lnTo>
                  <a:pt x="249339" y="448297"/>
                </a:lnTo>
                <a:lnTo>
                  <a:pt x="248665" y="443522"/>
                </a:lnTo>
                <a:lnTo>
                  <a:pt x="251268" y="17335"/>
                </a:lnTo>
                <a:lnTo>
                  <a:pt x="252501" y="10858"/>
                </a:lnTo>
                <a:lnTo>
                  <a:pt x="249034" y="7569"/>
                </a:lnTo>
                <a:lnTo>
                  <a:pt x="244881" y="6731"/>
                </a:lnTo>
                <a:lnTo>
                  <a:pt x="238696" y="6540"/>
                </a:lnTo>
                <a:lnTo>
                  <a:pt x="109471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10354951" y="268009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609" y="0"/>
                </a:moveTo>
                <a:lnTo>
                  <a:pt x="406" y="0"/>
                </a:lnTo>
                <a:lnTo>
                  <a:pt x="139" y="8115"/>
                </a:lnTo>
                <a:lnTo>
                  <a:pt x="24" y="13373"/>
                </a:lnTo>
                <a:lnTo>
                  <a:pt x="0" y="19278"/>
                </a:lnTo>
                <a:lnTo>
                  <a:pt x="380" y="19240"/>
                </a:lnTo>
                <a:lnTo>
                  <a:pt x="533" y="13373"/>
                </a:lnTo>
                <a:lnTo>
                  <a:pt x="901" y="1828"/>
                </a:lnTo>
                <a:lnTo>
                  <a:pt x="990" y="12"/>
                </a:lnTo>
                <a:lnTo>
                  <a:pt x="60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10370357" y="2680463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74" y="7683"/>
                </a:lnTo>
                <a:lnTo>
                  <a:pt x="1447" y="15570"/>
                </a:lnTo>
                <a:lnTo>
                  <a:pt x="1346" y="18491"/>
                </a:lnTo>
                <a:lnTo>
                  <a:pt x="2133" y="18529"/>
                </a:lnTo>
                <a:lnTo>
                  <a:pt x="2895" y="18618"/>
                </a:lnTo>
                <a:lnTo>
                  <a:pt x="3644" y="18757"/>
                </a:lnTo>
                <a:lnTo>
                  <a:pt x="3835" y="12560"/>
                </a:lnTo>
                <a:lnTo>
                  <a:pt x="3543" y="5880"/>
                </a:lnTo>
                <a:lnTo>
                  <a:pt x="2860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57" y="25"/>
                </a:moveTo>
                <a:lnTo>
                  <a:pt x="1968" y="50"/>
                </a:lnTo>
                <a:lnTo>
                  <a:pt x="2860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10360441" y="2680241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1828" y="0"/>
                </a:moveTo>
                <a:lnTo>
                  <a:pt x="749" y="6121"/>
                </a:lnTo>
                <a:lnTo>
                  <a:pt x="215" y="12420"/>
                </a:lnTo>
                <a:lnTo>
                  <a:pt x="0" y="18770"/>
                </a:lnTo>
                <a:lnTo>
                  <a:pt x="1054" y="18732"/>
                </a:lnTo>
                <a:lnTo>
                  <a:pt x="1320" y="13335"/>
                </a:lnTo>
                <a:lnTo>
                  <a:pt x="1676" y="8394"/>
                </a:lnTo>
                <a:lnTo>
                  <a:pt x="1714" y="4318"/>
                </a:lnTo>
                <a:lnTo>
                  <a:pt x="2070" y="12"/>
                </a:lnTo>
                <a:lnTo>
                  <a:pt x="182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10377493" y="2680342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58" y="0"/>
                </a:moveTo>
                <a:lnTo>
                  <a:pt x="0" y="25"/>
                </a:lnTo>
                <a:lnTo>
                  <a:pt x="266" y="6476"/>
                </a:lnTo>
                <a:lnTo>
                  <a:pt x="431" y="12928"/>
                </a:lnTo>
                <a:lnTo>
                  <a:pt x="457" y="19405"/>
                </a:lnTo>
                <a:lnTo>
                  <a:pt x="1092" y="19418"/>
                </a:lnTo>
                <a:lnTo>
                  <a:pt x="1041" y="12928"/>
                </a:lnTo>
                <a:lnTo>
                  <a:pt x="838" y="6451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10346340" y="3154197"/>
            <a:ext cx="2540" cy="16510"/>
          </a:xfrm>
          <a:custGeom>
            <a:avLst/>
            <a:gdLst/>
            <a:ahLst/>
            <a:cxnLst/>
            <a:rect l="l" t="t" r="r" b="b"/>
            <a:pathLst>
              <a:path w="2540" h="16510">
                <a:moveTo>
                  <a:pt x="139" y="0"/>
                </a:moveTo>
                <a:lnTo>
                  <a:pt x="203" y="12776"/>
                </a:lnTo>
                <a:lnTo>
                  <a:pt x="76" y="14541"/>
                </a:lnTo>
                <a:lnTo>
                  <a:pt x="0" y="16319"/>
                </a:lnTo>
                <a:lnTo>
                  <a:pt x="1549" y="16294"/>
                </a:lnTo>
                <a:lnTo>
                  <a:pt x="2349" y="16294"/>
                </a:lnTo>
                <a:lnTo>
                  <a:pt x="2488" y="12776"/>
                </a:lnTo>
                <a:lnTo>
                  <a:pt x="2463" y="5613"/>
                </a:lnTo>
                <a:lnTo>
                  <a:pt x="2120" y="368"/>
                </a:lnTo>
                <a:lnTo>
                  <a:pt x="1435" y="279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10339719" y="3159168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1714" y="0"/>
                </a:moveTo>
                <a:lnTo>
                  <a:pt x="1396" y="2781"/>
                </a:lnTo>
                <a:lnTo>
                  <a:pt x="584" y="7086"/>
                </a:lnTo>
                <a:lnTo>
                  <a:pt x="0" y="11696"/>
                </a:lnTo>
                <a:lnTo>
                  <a:pt x="342" y="11658"/>
                </a:lnTo>
                <a:lnTo>
                  <a:pt x="685" y="11658"/>
                </a:lnTo>
                <a:lnTo>
                  <a:pt x="1003" y="11633"/>
                </a:lnTo>
                <a:lnTo>
                  <a:pt x="1346" y="7797"/>
                </a:lnTo>
                <a:lnTo>
                  <a:pt x="1854" y="3987"/>
                </a:lnTo>
                <a:lnTo>
                  <a:pt x="2285" y="292"/>
                </a:lnTo>
                <a:lnTo>
                  <a:pt x="1714" y="11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10328378" y="3156507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92" y="0"/>
                </a:moveTo>
                <a:lnTo>
                  <a:pt x="101" y="5321"/>
                </a:lnTo>
                <a:lnTo>
                  <a:pt x="0" y="16027"/>
                </a:lnTo>
                <a:lnTo>
                  <a:pt x="723" y="15900"/>
                </a:lnTo>
                <a:lnTo>
                  <a:pt x="825" y="10591"/>
                </a:lnTo>
                <a:lnTo>
                  <a:pt x="1092" y="101"/>
                </a:lnTo>
                <a:lnTo>
                  <a:pt x="292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10352806" y="3154742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58" y="0"/>
                </a:moveTo>
                <a:lnTo>
                  <a:pt x="177" y="12"/>
                </a:lnTo>
                <a:lnTo>
                  <a:pt x="0" y="12"/>
                </a:lnTo>
                <a:lnTo>
                  <a:pt x="203" y="7861"/>
                </a:lnTo>
                <a:lnTo>
                  <a:pt x="330" y="15798"/>
                </a:lnTo>
                <a:lnTo>
                  <a:pt x="495" y="15811"/>
                </a:lnTo>
                <a:lnTo>
                  <a:pt x="800" y="15811"/>
                </a:lnTo>
                <a:lnTo>
                  <a:pt x="736" y="5270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10334535" y="3156513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03" y="0"/>
                </a:moveTo>
                <a:lnTo>
                  <a:pt x="1358" y="63"/>
                </a:lnTo>
                <a:lnTo>
                  <a:pt x="927" y="152"/>
                </a:lnTo>
                <a:lnTo>
                  <a:pt x="482" y="190"/>
                </a:lnTo>
                <a:lnTo>
                  <a:pt x="63" y="5080"/>
                </a:lnTo>
                <a:lnTo>
                  <a:pt x="0" y="14947"/>
                </a:lnTo>
                <a:lnTo>
                  <a:pt x="317" y="14897"/>
                </a:lnTo>
                <a:lnTo>
                  <a:pt x="977" y="14833"/>
                </a:lnTo>
                <a:lnTo>
                  <a:pt x="1182" y="10033"/>
                </a:lnTo>
                <a:lnTo>
                  <a:pt x="1358" y="6731"/>
                </a:lnTo>
                <a:lnTo>
                  <a:pt x="1714" y="1879"/>
                </a:lnTo>
                <a:lnTo>
                  <a:pt x="180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10412901" y="3151314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47" y="0"/>
                </a:moveTo>
                <a:lnTo>
                  <a:pt x="0" y="38"/>
                </a:lnTo>
                <a:lnTo>
                  <a:pt x="25" y="5994"/>
                </a:lnTo>
                <a:lnTo>
                  <a:pt x="203" y="11950"/>
                </a:lnTo>
                <a:lnTo>
                  <a:pt x="431" y="17906"/>
                </a:lnTo>
                <a:lnTo>
                  <a:pt x="584" y="17868"/>
                </a:lnTo>
                <a:lnTo>
                  <a:pt x="64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10423774" y="3150844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2934" y="14844"/>
                </a:moveTo>
                <a:lnTo>
                  <a:pt x="3131" y="15659"/>
                </a:lnTo>
                <a:lnTo>
                  <a:pt x="4585" y="15653"/>
                </a:lnTo>
                <a:lnTo>
                  <a:pt x="3974" y="15653"/>
                </a:lnTo>
                <a:lnTo>
                  <a:pt x="2934" y="14844"/>
                </a:lnTo>
                <a:close/>
              </a:path>
              <a:path w="9525" h="15875">
                <a:moveTo>
                  <a:pt x="4652" y="15341"/>
                </a:moveTo>
                <a:lnTo>
                  <a:pt x="3974" y="15653"/>
                </a:lnTo>
                <a:lnTo>
                  <a:pt x="4585" y="15653"/>
                </a:lnTo>
                <a:lnTo>
                  <a:pt x="4652" y="15341"/>
                </a:lnTo>
                <a:close/>
              </a:path>
              <a:path w="9525" h="15875">
                <a:moveTo>
                  <a:pt x="9104" y="0"/>
                </a:moveTo>
                <a:lnTo>
                  <a:pt x="7568" y="45"/>
                </a:lnTo>
                <a:lnTo>
                  <a:pt x="6806" y="45"/>
                </a:lnTo>
                <a:lnTo>
                  <a:pt x="6349" y="5214"/>
                </a:lnTo>
                <a:lnTo>
                  <a:pt x="5650" y="10713"/>
                </a:lnTo>
                <a:lnTo>
                  <a:pt x="4652" y="15341"/>
                </a:lnTo>
                <a:lnTo>
                  <a:pt x="6730" y="14383"/>
                </a:lnTo>
                <a:lnTo>
                  <a:pt x="8381" y="8059"/>
                </a:lnTo>
                <a:lnTo>
                  <a:pt x="9104" y="0"/>
                </a:lnTo>
                <a:close/>
              </a:path>
              <a:path w="9525" h="15875">
                <a:moveTo>
                  <a:pt x="418" y="7"/>
                </a:moveTo>
                <a:lnTo>
                  <a:pt x="24" y="7"/>
                </a:lnTo>
                <a:lnTo>
                  <a:pt x="0" y="10713"/>
                </a:lnTo>
                <a:lnTo>
                  <a:pt x="189" y="12707"/>
                </a:lnTo>
                <a:lnTo>
                  <a:pt x="2934" y="14844"/>
                </a:lnTo>
                <a:lnTo>
                  <a:pt x="1243" y="7830"/>
                </a:lnTo>
                <a:lnTo>
                  <a:pt x="1124" y="5214"/>
                </a:lnTo>
                <a:lnTo>
                  <a:pt x="1180" y="20"/>
                </a:lnTo>
                <a:lnTo>
                  <a:pt x="418" y="7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10437634" y="3156362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30">
                <a:moveTo>
                  <a:pt x="368" y="0"/>
                </a:moveTo>
                <a:lnTo>
                  <a:pt x="190" y="7518"/>
                </a:lnTo>
                <a:lnTo>
                  <a:pt x="0" y="11277"/>
                </a:lnTo>
                <a:lnTo>
                  <a:pt x="520" y="11239"/>
                </a:lnTo>
                <a:lnTo>
                  <a:pt x="482" y="3619"/>
                </a:lnTo>
                <a:lnTo>
                  <a:pt x="36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10419071" y="3150822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80">
                <a:moveTo>
                  <a:pt x="825" y="0"/>
                </a:moveTo>
                <a:lnTo>
                  <a:pt x="266" y="38"/>
                </a:lnTo>
                <a:lnTo>
                  <a:pt x="0" y="76"/>
                </a:lnTo>
                <a:lnTo>
                  <a:pt x="129" y="5880"/>
                </a:lnTo>
                <a:lnTo>
                  <a:pt x="292" y="10096"/>
                </a:lnTo>
                <a:lnTo>
                  <a:pt x="406" y="17678"/>
                </a:lnTo>
                <a:lnTo>
                  <a:pt x="965" y="17652"/>
                </a:lnTo>
                <a:lnTo>
                  <a:pt x="736" y="11760"/>
                </a:lnTo>
                <a:lnTo>
                  <a:pt x="692" y="5143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10515361" y="2681691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3741" y="7620"/>
                </a:moveTo>
                <a:lnTo>
                  <a:pt x="2095" y="7620"/>
                </a:lnTo>
                <a:lnTo>
                  <a:pt x="2641" y="10871"/>
                </a:lnTo>
                <a:lnTo>
                  <a:pt x="2920" y="14160"/>
                </a:lnTo>
                <a:lnTo>
                  <a:pt x="3124" y="17449"/>
                </a:lnTo>
                <a:lnTo>
                  <a:pt x="4927" y="17373"/>
                </a:lnTo>
                <a:lnTo>
                  <a:pt x="4063" y="9042"/>
                </a:lnTo>
                <a:lnTo>
                  <a:pt x="3741" y="7620"/>
                </a:lnTo>
                <a:close/>
              </a:path>
              <a:path w="5079" h="17780">
                <a:moveTo>
                  <a:pt x="419" y="0"/>
                </a:moveTo>
                <a:lnTo>
                  <a:pt x="0" y="0"/>
                </a:lnTo>
                <a:lnTo>
                  <a:pt x="1142" y="1765"/>
                </a:lnTo>
                <a:lnTo>
                  <a:pt x="2120" y="7785"/>
                </a:lnTo>
                <a:lnTo>
                  <a:pt x="2095" y="7620"/>
                </a:lnTo>
                <a:lnTo>
                  <a:pt x="3741" y="7620"/>
                </a:lnTo>
                <a:lnTo>
                  <a:pt x="2501" y="2146"/>
                </a:lnTo>
                <a:lnTo>
                  <a:pt x="41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10507833" y="2681627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24" y="7554"/>
                </a:moveTo>
                <a:lnTo>
                  <a:pt x="762" y="12953"/>
                </a:lnTo>
                <a:lnTo>
                  <a:pt x="0" y="18402"/>
                </a:lnTo>
                <a:lnTo>
                  <a:pt x="1016" y="18300"/>
                </a:lnTo>
                <a:lnTo>
                  <a:pt x="1460" y="11696"/>
                </a:lnTo>
                <a:lnTo>
                  <a:pt x="2024" y="7554"/>
                </a:lnTo>
                <a:close/>
              </a:path>
              <a:path w="6984" h="18414">
                <a:moveTo>
                  <a:pt x="4165" y="2402"/>
                </a:moveTo>
                <a:lnTo>
                  <a:pt x="2476" y="4229"/>
                </a:lnTo>
                <a:lnTo>
                  <a:pt x="2024" y="7554"/>
                </a:lnTo>
                <a:lnTo>
                  <a:pt x="4165" y="2402"/>
                </a:lnTo>
                <a:close/>
              </a:path>
              <a:path w="6984" h="18414">
                <a:moveTo>
                  <a:pt x="5702" y="0"/>
                </a:moveTo>
                <a:lnTo>
                  <a:pt x="5372" y="0"/>
                </a:lnTo>
                <a:lnTo>
                  <a:pt x="4724" y="787"/>
                </a:lnTo>
                <a:lnTo>
                  <a:pt x="4305" y="2082"/>
                </a:lnTo>
                <a:lnTo>
                  <a:pt x="4165" y="2402"/>
                </a:lnTo>
                <a:lnTo>
                  <a:pt x="6362" y="25"/>
                </a:lnTo>
                <a:lnTo>
                  <a:pt x="5702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10523919" y="2681713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152" y="0"/>
                </a:moveTo>
                <a:lnTo>
                  <a:pt x="0" y="0"/>
                </a:lnTo>
                <a:lnTo>
                  <a:pt x="407" y="5778"/>
                </a:lnTo>
                <a:lnTo>
                  <a:pt x="698" y="11531"/>
                </a:lnTo>
                <a:lnTo>
                  <a:pt x="914" y="17297"/>
                </a:lnTo>
                <a:lnTo>
                  <a:pt x="1485" y="17297"/>
                </a:lnTo>
                <a:lnTo>
                  <a:pt x="1219" y="11531"/>
                </a:lnTo>
                <a:lnTo>
                  <a:pt x="875" y="5765"/>
                </a:lnTo>
                <a:lnTo>
                  <a:pt x="419" y="25"/>
                </a:lnTo>
                <a:lnTo>
                  <a:pt x="279" y="25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10501029" y="2681160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93" y="0"/>
                </a:moveTo>
                <a:lnTo>
                  <a:pt x="646" y="6489"/>
                </a:lnTo>
                <a:lnTo>
                  <a:pt x="279" y="12992"/>
                </a:lnTo>
                <a:lnTo>
                  <a:pt x="0" y="19519"/>
                </a:lnTo>
                <a:lnTo>
                  <a:pt x="787" y="19443"/>
                </a:lnTo>
                <a:lnTo>
                  <a:pt x="1003" y="12966"/>
                </a:lnTo>
                <a:lnTo>
                  <a:pt x="1359" y="6477"/>
                </a:lnTo>
                <a:lnTo>
                  <a:pt x="1854" y="38"/>
                </a:lnTo>
                <a:lnTo>
                  <a:pt x="119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10280590" y="2702537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4">
                <a:moveTo>
                  <a:pt x="1422" y="327838"/>
                </a:moveTo>
                <a:lnTo>
                  <a:pt x="2319" y="400178"/>
                </a:lnTo>
                <a:lnTo>
                  <a:pt x="4348" y="442266"/>
                </a:lnTo>
                <a:lnTo>
                  <a:pt x="8466" y="454774"/>
                </a:lnTo>
                <a:lnTo>
                  <a:pt x="9866" y="453810"/>
                </a:lnTo>
                <a:lnTo>
                  <a:pt x="6307" y="448246"/>
                </a:lnTo>
                <a:lnTo>
                  <a:pt x="3744" y="419601"/>
                </a:lnTo>
                <a:lnTo>
                  <a:pt x="2010" y="365926"/>
                </a:lnTo>
                <a:lnTo>
                  <a:pt x="1422" y="327838"/>
                </a:lnTo>
                <a:close/>
              </a:path>
              <a:path w="17145" h="455294">
                <a:moveTo>
                  <a:pt x="16480" y="424903"/>
                </a:moveTo>
                <a:lnTo>
                  <a:pt x="15341" y="433355"/>
                </a:lnTo>
                <a:lnTo>
                  <a:pt x="13013" y="445928"/>
                </a:lnTo>
                <a:lnTo>
                  <a:pt x="9881" y="453810"/>
                </a:lnTo>
                <a:lnTo>
                  <a:pt x="11623" y="452624"/>
                </a:lnTo>
                <a:lnTo>
                  <a:pt x="14242" y="442777"/>
                </a:lnTo>
                <a:lnTo>
                  <a:pt x="16074" y="431566"/>
                </a:lnTo>
                <a:lnTo>
                  <a:pt x="16886" y="425208"/>
                </a:lnTo>
                <a:lnTo>
                  <a:pt x="16467" y="425005"/>
                </a:lnTo>
                <a:close/>
              </a:path>
              <a:path w="17145" h="455294">
                <a:moveTo>
                  <a:pt x="7923" y="420059"/>
                </a:moveTo>
                <a:lnTo>
                  <a:pt x="9177" y="428764"/>
                </a:lnTo>
                <a:lnTo>
                  <a:pt x="11070" y="424414"/>
                </a:lnTo>
                <a:lnTo>
                  <a:pt x="8558" y="422809"/>
                </a:lnTo>
                <a:lnTo>
                  <a:pt x="7923" y="420059"/>
                </a:lnTo>
                <a:close/>
              </a:path>
              <a:path w="17145" h="455294">
                <a:moveTo>
                  <a:pt x="16626" y="244408"/>
                </a:moveTo>
                <a:lnTo>
                  <a:pt x="16428" y="289924"/>
                </a:lnTo>
                <a:lnTo>
                  <a:pt x="15636" y="351297"/>
                </a:lnTo>
                <a:lnTo>
                  <a:pt x="14040" y="400178"/>
                </a:lnTo>
                <a:lnTo>
                  <a:pt x="11070" y="424414"/>
                </a:lnTo>
                <a:lnTo>
                  <a:pt x="11438" y="424649"/>
                </a:lnTo>
                <a:lnTo>
                  <a:pt x="16270" y="376473"/>
                </a:lnTo>
                <a:lnTo>
                  <a:pt x="16574" y="327838"/>
                </a:lnTo>
                <a:lnTo>
                  <a:pt x="16626" y="244408"/>
                </a:lnTo>
                <a:close/>
              </a:path>
              <a:path w="17145" h="455294">
                <a:moveTo>
                  <a:pt x="4615" y="95313"/>
                </a:moveTo>
                <a:lnTo>
                  <a:pt x="4144" y="126582"/>
                </a:lnTo>
                <a:lnTo>
                  <a:pt x="4021" y="146355"/>
                </a:lnTo>
                <a:lnTo>
                  <a:pt x="3914" y="276964"/>
                </a:lnTo>
                <a:lnTo>
                  <a:pt x="4173" y="327838"/>
                </a:lnTo>
                <a:lnTo>
                  <a:pt x="4679" y="376473"/>
                </a:lnTo>
                <a:lnTo>
                  <a:pt x="6676" y="414651"/>
                </a:lnTo>
                <a:lnTo>
                  <a:pt x="7923" y="420059"/>
                </a:lnTo>
                <a:lnTo>
                  <a:pt x="6650" y="411124"/>
                </a:lnTo>
                <a:lnTo>
                  <a:pt x="5781" y="387800"/>
                </a:lnTo>
                <a:lnTo>
                  <a:pt x="5151" y="339789"/>
                </a:lnTo>
                <a:lnTo>
                  <a:pt x="4805" y="287033"/>
                </a:lnTo>
                <a:lnTo>
                  <a:pt x="4684" y="259884"/>
                </a:lnTo>
                <a:lnTo>
                  <a:pt x="4558" y="220692"/>
                </a:lnTo>
                <a:lnTo>
                  <a:pt x="4615" y="95313"/>
                </a:lnTo>
                <a:close/>
              </a:path>
              <a:path w="17145" h="455294">
                <a:moveTo>
                  <a:pt x="231" y="152019"/>
                </a:moveTo>
                <a:lnTo>
                  <a:pt x="405" y="223257"/>
                </a:lnTo>
                <a:lnTo>
                  <a:pt x="947" y="297124"/>
                </a:lnTo>
                <a:lnTo>
                  <a:pt x="1422" y="327838"/>
                </a:lnTo>
                <a:lnTo>
                  <a:pt x="1053" y="287033"/>
                </a:lnTo>
                <a:lnTo>
                  <a:pt x="617" y="223257"/>
                </a:lnTo>
                <a:lnTo>
                  <a:pt x="231" y="152019"/>
                </a:lnTo>
                <a:close/>
              </a:path>
              <a:path w="17145" h="455294">
                <a:moveTo>
                  <a:pt x="15644" y="64563"/>
                </a:moveTo>
                <a:lnTo>
                  <a:pt x="15871" y="76480"/>
                </a:lnTo>
                <a:lnTo>
                  <a:pt x="16268" y="126582"/>
                </a:lnTo>
                <a:lnTo>
                  <a:pt x="16534" y="190768"/>
                </a:lnTo>
                <a:lnTo>
                  <a:pt x="16626" y="244408"/>
                </a:lnTo>
                <a:lnTo>
                  <a:pt x="16582" y="146355"/>
                </a:lnTo>
                <a:lnTo>
                  <a:pt x="16344" y="103927"/>
                </a:lnTo>
                <a:lnTo>
                  <a:pt x="16106" y="80843"/>
                </a:lnTo>
                <a:lnTo>
                  <a:pt x="15688" y="65522"/>
                </a:lnTo>
                <a:lnTo>
                  <a:pt x="15644" y="64563"/>
                </a:lnTo>
                <a:close/>
              </a:path>
              <a:path w="17145" h="455294">
                <a:moveTo>
                  <a:pt x="3181" y="14064"/>
                </a:moveTo>
                <a:lnTo>
                  <a:pt x="111" y="61090"/>
                </a:lnTo>
                <a:lnTo>
                  <a:pt x="0" y="97975"/>
                </a:lnTo>
                <a:lnTo>
                  <a:pt x="231" y="152019"/>
                </a:lnTo>
                <a:lnTo>
                  <a:pt x="356" y="73901"/>
                </a:lnTo>
                <a:lnTo>
                  <a:pt x="469" y="64563"/>
                </a:lnTo>
                <a:lnTo>
                  <a:pt x="2523" y="23888"/>
                </a:lnTo>
                <a:lnTo>
                  <a:pt x="3084" y="17539"/>
                </a:lnTo>
                <a:lnTo>
                  <a:pt x="3181" y="14064"/>
                </a:lnTo>
                <a:close/>
              </a:path>
              <a:path w="17145" h="455294">
                <a:moveTo>
                  <a:pt x="8851" y="101364"/>
                </a:moveTo>
                <a:lnTo>
                  <a:pt x="9520" y="105270"/>
                </a:lnTo>
                <a:lnTo>
                  <a:pt x="9931" y="103927"/>
                </a:lnTo>
                <a:lnTo>
                  <a:pt x="8851" y="101364"/>
                </a:lnTo>
                <a:close/>
              </a:path>
              <a:path w="17145" h="455294">
                <a:moveTo>
                  <a:pt x="10619" y="101452"/>
                </a:moveTo>
                <a:lnTo>
                  <a:pt x="9901" y="103873"/>
                </a:lnTo>
                <a:lnTo>
                  <a:pt x="10587" y="101777"/>
                </a:lnTo>
                <a:lnTo>
                  <a:pt x="10619" y="101452"/>
                </a:lnTo>
                <a:close/>
              </a:path>
              <a:path w="17145" h="455294">
                <a:moveTo>
                  <a:pt x="9134" y="48628"/>
                </a:moveTo>
                <a:lnTo>
                  <a:pt x="8873" y="48628"/>
                </a:lnTo>
                <a:lnTo>
                  <a:pt x="9525" y="53426"/>
                </a:lnTo>
                <a:lnTo>
                  <a:pt x="10688" y="66373"/>
                </a:lnTo>
                <a:lnTo>
                  <a:pt x="11364" y="74786"/>
                </a:lnTo>
                <a:lnTo>
                  <a:pt x="11695" y="80108"/>
                </a:lnTo>
                <a:lnTo>
                  <a:pt x="11768" y="86817"/>
                </a:lnTo>
                <a:lnTo>
                  <a:pt x="11489" y="92519"/>
                </a:lnTo>
                <a:lnTo>
                  <a:pt x="10619" y="101452"/>
                </a:lnTo>
                <a:lnTo>
                  <a:pt x="12813" y="94049"/>
                </a:lnTo>
                <a:lnTo>
                  <a:pt x="13256" y="80108"/>
                </a:lnTo>
                <a:lnTo>
                  <a:pt x="13172" y="73901"/>
                </a:lnTo>
                <a:lnTo>
                  <a:pt x="12002" y="58790"/>
                </a:lnTo>
                <a:lnTo>
                  <a:pt x="9134" y="48628"/>
                </a:lnTo>
                <a:close/>
              </a:path>
              <a:path w="17145" h="455294">
                <a:moveTo>
                  <a:pt x="8314" y="73901"/>
                </a:moveTo>
                <a:lnTo>
                  <a:pt x="7633" y="80843"/>
                </a:lnTo>
                <a:lnTo>
                  <a:pt x="7202" y="86817"/>
                </a:lnTo>
                <a:lnTo>
                  <a:pt x="7102" y="91567"/>
                </a:lnTo>
                <a:lnTo>
                  <a:pt x="7424" y="97975"/>
                </a:lnTo>
                <a:lnTo>
                  <a:pt x="8851" y="101364"/>
                </a:lnTo>
                <a:lnTo>
                  <a:pt x="7171" y="91567"/>
                </a:lnTo>
                <a:lnTo>
                  <a:pt x="8149" y="82410"/>
                </a:lnTo>
                <a:lnTo>
                  <a:pt x="8720" y="74206"/>
                </a:lnTo>
                <a:lnTo>
                  <a:pt x="8301" y="74041"/>
                </a:lnTo>
                <a:lnTo>
                  <a:pt x="8314" y="73901"/>
                </a:lnTo>
                <a:close/>
              </a:path>
              <a:path w="17145" h="455294">
                <a:moveTo>
                  <a:pt x="6440" y="53426"/>
                </a:moveTo>
                <a:lnTo>
                  <a:pt x="4615" y="95313"/>
                </a:lnTo>
                <a:lnTo>
                  <a:pt x="4844" y="80108"/>
                </a:lnTo>
                <a:lnTo>
                  <a:pt x="6104" y="55626"/>
                </a:lnTo>
                <a:lnTo>
                  <a:pt x="6269" y="54775"/>
                </a:lnTo>
                <a:lnTo>
                  <a:pt x="6440" y="53426"/>
                </a:lnTo>
                <a:close/>
              </a:path>
              <a:path w="17145" h="455294">
                <a:moveTo>
                  <a:pt x="8225" y="0"/>
                </a:moveTo>
                <a:lnTo>
                  <a:pt x="7278" y="581"/>
                </a:lnTo>
                <a:lnTo>
                  <a:pt x="8696" y="2255"/>
                </a:lnTo>
                <a:lnTo>
                  <a:pt x="10473" y="9509"/>
                </a:lnTo>
                <a:lnTo>
                  <a:pt x="15003" y="50752"/>
                </a:lnTo>
                <a:lnTo>
                  <a:pt x="15644" y="64563"/>
                </a:lnTo>
                <a:lnTo>
                  <a:pt x="15413" y="52451"/>
                </a:lnTo>
                <a:lnTo>
                  <a:pt x="12445" y="13413"/>
                </a:lnTo>
                <a:lnTo>
                  <a:pt x="8591" y="304"/>
                </a:lnTo>
                <a:lnTo>
                  <a:pt x="8225" y="0"/>
                </a:lnTo>
                <a:close/>
              </a:path>
              <a:path w="17145" h="455294">
                <a:moveTo>
                  <a:pt x="7311" y="46545"/>
                </a:moveTo>
                <a:lnTo>
                  <a:pt x="6440" y="53426"/>
                </a:lnTo>
                <a:lnTo>
                  <a:pt x="8873" y="48628"/>
                </a:lnTo>
                <a:lnTo>
                  <a:pt x="9134" y="48628"/>
                </a:lnTo>
                <a:lnTo>
                  <a:pt x="7311" y="46545"/>
                </a:lnTo>
                <a:close/>
              </a:path>
              <a:path w="17145" h="455294">
                <a:moveTo>
                  <a:pt x="5546" y="2611"/>
                </a:moveTo>
                <a:lnTo>
                  <a:pt x="3285" y="6096"/>
                </a:lnTo>
                <a:lnTo>
                  <a:pt x="3181" y="14064"/>
                </a:lnTo>
                <a:lnTo>
                  <a:pt x="4109" y="7931"/>
                </a:lnTo>
                <a:lnTo>
                  <a:pt x="5546" y="2611"/>
                </a:lnTo>
                <a:close/>
              </a:path>
              <a:path w="17145" h="455294">
                <a:moveTo>
                  <a:pt x="6591" y="1002"/>
                </a:moveTo>
                <a:lnTo>
                  <a:pt x="5860" y="1450"/>
                </a:lnTo>
                <a:lnTo>
                  <a:pt x="5546" y="2611"/>
                </a:lnTo>
                <a:lnTo>
                  <a:pt x="6591" y="1002"/>
                </a:lnTo>
                <a:close/>
              </a:path>
              <a:path w="17145" h="455294">
                <a:moveTo>
                  <a:pt x="7044" y="304"/>
                </a:moveTo>
                <a:lnTo>
                  <a:pt x="6591" y="1002"/>
                </a:lnTo>
                <a:lnTo>
                  <a:pt x="7278" y="581"/>
                </a:lnTo>
                <a:lnTo>
                  <a:pt x="7044" y="30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10546691" y="2735040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44" y="85967"/>
                </a:moveTo>
                <a:lnTo>
                  <a:pt x="635" y="94778"/>
                </a:lnTo>
                <a:lnTo>
                  <a:pt x="44" y="162279"/>
                </a:lnTo>
                <a:lnTo>
                  <a:pt x="0" y="234755"/>
                </a:lnTo>
                <a:lnTo>
                  <a:pt x="392" y="302295"/>
                </a:lnTo>
                <a:lnTo>
                  <a:pt x="1112" y="354986"/>
                </a:lnTo>
                <a:lnTo>
                  <a:pt x="3076" y="403124"/>
                </a:lnTo>
                <a:lnTo>
                  <a:pt x="10353" y="421741"/>
                </a:lnTo>
                <a:lnTo>
                  <a:pt x="12488" y="420459"/>
                </a:lnTo>
                <a:lnTo>
                  <a:pt x="10673" y="420459"/>
                </a:lnTo>
                <a:lnTo>
                  <a:pt x="6569" y="412356"/>
                </a:lnTo>
                <a:lnTo>
                  <a:pt x="2610" y="334234"/>
                </a:lnTo>
                <a:lnTo>
                  <a:pt x="1565" y="267878"/>
                </a:lnTo>
                <a:lnTo>
                  <a:pt x="999" y="197230"/>
                </a:lnTo>
                <a:lnTo>
                  <a:pt x="892" y="162279"/>
                </a:lnTo>
                <a:lnTo>
                  <a:pt x="844" y="85967"/>
                </a:lnTo>
                <a:close/>
              </a:path>
              <a:path w="19684" h="422275">
                <a:moveTo>
                  <a:pt x="19027" y="397852"/>
                </a:moveTo>
                <a:lnTo>
                  <a:pt x="17309" y="406423"/>
                </a:lnTo>
                <a:lnTo>
                  <a:pt x="14389" y="416220"/>
                </a:lnTo>
                <a:lnTo>
                  <a:pt x="10673" y="420459"/>
                </a:lnTo>
                <a:lnTo>
                  <a:pt x="12488" y="420459"/>
                </a:lnTo>
                <a:lnTo>
                  <a:pt x="13643" y="419765"/>
                </a:lnTo>
                <a:lnTo>
                  <a:pt x="16541" y="411887"/>
                </a:lnTo>
                <a:lnTo>
                  <a:pt x="18654" y="403069"/>
                </a:lnTo>
                <a:lnTo>
                  <a:pt x="19586" y="398271"/>
                </a:lnTo>
                <a:lnTo>
                  <a:pt x="19015" y="397967"/>
                </a:lnTo>
                <a:close/>
              </a:path>
              <a:path w="19684" h="422275">
                <a:moveTo>
                  <a:pt x="9791" y="396759"/>
                </a:moveTo>
                <a:lnTo>
                  <a:pt x="10176" y="398932"/>
                </a:lnTo>
                <a:lnTo>
                  <a:pt x="11762" y="397967"/>
                </a:lnTo>
                <a:lnTo>
                  <a:pt x="9791" y="396759"/>
                </a:lnTo>
                <a:close/>
              </a:path>
              <a:path w="19684" h="422275">
                <a:moveTo>
                  <a:pt x="12258" y="397665"/>
                </a:moveTo>
                <a:lnTo>
                  <a:pt x="11950" y="397852"/>
                </a:lnTo>
                <a:lnTo>
                  <a:pt x="12220" y="398094"/>
                </a:lnTo>
                <a:lnTo>
                  <a:pt x="12258" y="397665"/>
                </a:lnTo>
                <a:close/>
              </a:path>
              <a:path w="19684" h="422275">
                <a:moveTo>
                  <a:pt x="17889" y="179221"/>
                </a:moveTo>
                <a:lnTo>
                  <a:pt x="16497" y="270336"/>
                </a:lnTo>
                <a:lnTo>
                  <a:pt x="15181" y="334603"/>
                </a:lnTo>
                <a:lnTo>
                  <a:pt x="13748" y="380644"/>
                </a:lnTo>
                <a:lnTo>
                  <a:pt x="12258" y="397665"/>
                </a:lnTo>
                <a:lnTo>
                  <a:pt x="17351" y="389723"/>
                </a:lnTo>
                <a:lnTo>
                  <a:pt x="19120" y="377409"/>
                </a:lnTo>
                <a:lnTo>
                  <a:pt x="19074" y="364642"/>
                </a:lnTo>
                <a:lnTo>
                  <a:pt x="18738" y="356365"/>
                </a:lnTo>
                <a:lnTo>
                  <a:pt x="18567" y="322608"/>
                </a:lnTo>
                <a:lnTo>
                  <a:pt x="18348" y="267878"/>
                </a:lnTo>
                <a:lnTo>
                  <a:pt x="17981" y="192843"/>
                </a:lnTo>
                <a:lnTo>
                  <a:pt x="17889" y="179221"/>
                </a:lnTo>
                <a:close/>
              </a:path>
              <a:path w="19684" h="422275">
                <a:moveTo>
                  <a:pt x="7933" y="386263"/>
                </a:moveTo>
                <a:lnTo>
                  <a:pt x="8093" y="389826"/>
                </a:lnTo>
                <a:lnTo>
                  <a:pt x="8639" y="392620"/>
                </a:lnTo>
                <a:lnTo>
                  <a:pt x="9147" y="396405"/>
                </a:lnTo>
                <a:lnTo>
                  <a:pt x="9791" y="396759"/>
                </a:lnTo>
                <a:lnTo>
                  <a:pt x="7933" y="386263"/>
                </a:lnTo>
                <a:close/>
              </a:path>
              <a:path w="19684" h="422275">
                <a:moveTo>
                  <a:pt x="6422" y="335885"/>
                </a:moveTo>
                <a:lnTo>
                  <a:pt x="6642" y="356365"/>
                </a:lnTo>
                <a:lnTo>
                  <a:pt x="7597" y="384365"/>
                </a:lnTo>
                <a:lnTo>
                  <a:pt x="7933" y="386263"/>
                </a:lnTo>
                <a:lnTo>
                  <a:pt x="6872" y="362521"/>
                </a:lnTo>
                <a:lnTo>
                  <a:pt x="6726" y="354986"/>
                </a:lnTo>
                <a:lnTo>
                  <a:pt x="6422" y="335885"/>
                </a:lnTo>
                <a:close/>
              </a:path>
              <a:path w="19684" h="422275">
                <a:moveTo>
                  <a:pt x="13614" y="71198"/>
                </a:moveTo>
                <a:lnTo>
                  <a:pt x="12600" y="212134"/>
                </a:lnTo>
                <a:lnTo>
                  <a:pt x="12395" y="234755"/>
                </a:lnTo>
                <a:lnTo>
                  <a:pt x="11840" y="289845"/>
                </a:lnTo>
                <a:lnTo>
                  <a:pt x="11327" y="322608"/>
                </a:lnTo>
                <a:lnTo>
                  <a:pt x="11673" y="345022"/>
                </a:lnTo>
                <a:lnTo>
                  <a:pt x="15267" y="283177"/>
                </a:lnTo>
                <a:lnTo>
                  <a:pt x="15712" y="212134"/>
                </a:lnTo>
                <a:lnTo>
                  <a:pt x="15608" y="179221"/>
                </a:lnTo>
                <a:lnTo>
                  <a:pt x="15239" y="125895"/>
                </a:lnTo>
                <a:lnTo>
                  <a:pt x="13614" y="71198"/>
                </a:lnTo>
                <a:close/>
              </a:path>
              <a:path w="19684" h="422275">
                <a:moveTo>
                  <a:pt x="9844" y="119787"/>
                </a:moveTo>
                <a:lnTo>
                  <a:pt x="9782" y="130985"/>
                </a:lnTo>
                <a:lnTo>
                  <a:pt x="9563" y="192843"/>
                </a:lnTo>
                <a:lnTo>
                  <a:pt x="9450" y="289845"/>
                </a:lnTo>
                <a:lnTo>
                  <a:pt x="9575" y="335885"/>
                </a:lnTo>
                <a:lnTo>
                  <a:pt x="9701" y="345022"/>
                </a:lnTo>
                <a:lnTo>
                  <a:pt x="10023" y="362521"/>
                </a:lnTo>
                <a:lnTo>
                  <a:pt x="10950" y="345022"/>
                </a:lnTo>
                <a:lnTo>
                  <a:pt x="11327" y="322608"/>
                </a:lnTo>
                <a:lnTo>
                  <a:pt x="10821" y="289845"/>
                </a:lnTo>
                <a:lnTo>
                  <a:pt x="10281" y="221686"/>
                </a:lnTo>
                <a:lnTo>
                  <a:pt x="9989" y="162279"/>
                </a:lnTo>
                <a:lnTo>
                  <a:pt x="9844" y="119787"/>
                </a:lnTo>
                <a:close/>
              </a:path>
              <a:path w="19684" h="422275">
                <a:moveTo>
                  <a:pt x="9627" y="41143"/>
                </a:moveTo>
                <a:lnTo>
                  <a:pt x="4664" y="42938"/>
                </a:lnTo>
                <a:lnTo>
                  <a:pt x="5401" y="56905"/>
                </a:lnTo>
                <a:lnTo>
                  <a:pt x="5434" y="61620"/>
                </a:lnTo>
                <a:lnTo>
                  <a:pt x="5299" y="63728"/>
                </a:lnTo>
                <a:lnTo>
                  <a:pt x="5106" y="79597"/>
                </a:lnTo>
                <a:lnTo>
                  <a:pt x="4986" y="162279"/>
                </a:lnTo>
                <a:lnTo>
                  <a:pt x="5211" y="216625"/>
                </a:lnTo>
                <a:lnTo>
                  <a:pt x="5319" y="234755"/>
                </a:lnTo>
                <a:lnTo>
                  <a:pt x="5887" y="302295"/>
                </a:lnTo>
                <a:lnTo>
                  <a:pt x="6422" y="335885"/>
                </a:lnTo>
                <a:lnTo>
                  <a:pt x="6062" y="302295"/>
                </a:lnTo>
                <a:lnTo>
                  <a:pt x="5942" y="283177"/>
                </a:lnTo>
                <a:lnTo>
                  <a:pt x="5720" y="234755"/>
                </a:lnTo>
                <a:lnTo>
                  <a:pt x="5602" y="162279"/>
                </a:lnTo>
                <a:lnTo>
                  <a:pt x="5669" y="117812"/>
                </a:lnTo>
                <a:lnTo>
                  <a:pt x="5790" y="85100"/>
                </a:lnTo>
                <a:lnTo>
                  <a:pt x="6137" y="59715"/>
                </a:lnTo>
                <a:lnTo>
                  <a:pt x="6264" y="57797"/>
                </a:lnTo>
                <a:lnTo>
                  <a:pt x="9627" y="41143"/>
                </a:lnTo>
                <a:close/>
              </a:path>
              <a:path w="19684" h="422275">
                <a:moveTo>
                  <a:pt x="9702" y="2819"/>
                </a:moveTo>
                <a:lnTo>
                  <a:pt x="9071" y="2819"/>
                </a:lnTo>
                <a:lnTo>
                  <a:pt x="11025" y="6502"/>
                </a:lnTo>
                <a:lnTo>
                  <a:pt x="13273" y="15787"/>
                </a:lnTo>
                <a:lnTo>
                  <a:pt x="16808" y="58436"/>
                </a:lnTo>
                <a:lnTo>
                  <a:pt x="17471" y="117812"/>
                </a:lnTo>
                <a:lnTo>
                  <a:pt x="17889" y="179221"/>
                </a:lnTo>
                <a:lnTo>
                  <a:pt x="18465" y="135967"/>
                </a:lnTo>
                <a:lnTo>
                  <a:pt x="19104" y="79597"/>
                </a:lnTo>
                <a:lnTo>
                  <a:pt x="19037" y="63728"/>
                </a:lnTo>
                <a:lnTo>
                  <a:pt x="18831" y="56905"/>
                </a:lnTo>
                <a:lnTo>
                  <a:pt x="17935" y="44208"/>
                </a:lnTo>
                <a:lnTo>
                  <a:pt x="16673" y="32079"/>
                </a:lnTo>
                <a:lnTo>
                  <a:pt x="15027" y="19697"/>
                </a:lnTo>
                <a:lnTo>
                  <a:pt x="14459" y="15787"/>
                </a:lnTo>
                <a:lnTo>
                  <a:pt x="14335" y="14147"/>
                </a:lnTo>
                <a:lnTo>
                  <a:pt x="14169" y="6496"/>
                </a:lnTo>
                <a:lnTo>
                  <a:pt x="9702" y="2819"/>
                </a:lnTo>
                <a:close/>
              </a:path>
              <a:path w="19684" h="422275">
                <a:moveTo>
                  <a:pt x="9795" y="61315"/>
                </a:moveTo>
                <a:lnTo>
                  <a:pt x="9844" y="119787"/>
                </a:lnTo>
                <a:lnTo>
                  <a:pt x="10041" y="85100"/>
                </a:lnTo>
                <a:lnTo>
                  <a:pt x="10366" y="61620"/>
                </a:lnTo>
                <a:lnTo>
                  <a:pt x="9795" y="61429"/>
                </a:lnTo>
                <a:close/>
              </a:path>
              <a:path w="19684" h="422275">
                <a:moveTo>
                  <a:pt x="3293" y="22744"/>
                </a:moveTo>
                <a:lnTo>
                  <a:pt x="967" y="64652"/>
                </a:lnTo>
                <a:lnTo>
                  <a:pt x="844" y="85967"/>
                </a:lnTo>
                <a:lnTo>
                  <a:pt x="1836" y="44208"/>
                </a:lnTo>
                <a:lnTo>
                  <a:pt x="1958" y="41143"/>
                </a:lnTo>
                <a:lnTo>
                  <a:pt x="3293" y="22744"/>
                </a:lnTo>
                <a:close/>
              </a:path>
              <a:path w="19684" h="422275">
                <a:moveTo>
                  <a:pt x="10572" y="40944"/>
                </a:moveTo>
                <a:lnTo>
                  <a:pt x="10176" y="40944"/>
                </a:lnTo>
                <a:lnTo>
                  <a:pt x="13476" y="66544"/>
                </a:lnTo>
                <a:lnTo>
                  <a:pt x="13614" y="71198"/>
                </a:lnTo>
                <a:lnTo>
                  <a:pt x="13832" y="66544"/>
                </a:lnTo>
                <a:lnTo>
                  <a:pt x="13941" y="63728"/>
                </a:lnTo>
                <a:lnTo>
                  <a:pt x="14085" y="56905"/>
                </a:lnTo>
                <a:lnTo>
                  <a:pt x="13467" y="49443"/>
                </a:lnTo>
                <a:lnTo>
                  <a:pt x="11395" y="42646"/>
                </a:lnTo>
                <a:lnTo>
                  <a:pt x="10572" y="40944"/>
                </a:lnTo>
                <a:close/>
              </a:path>
              <a:path w="19684" h="422275">
                <a:moveTo>
                  <a:pt x="9934" y="39623"/>
                </a:moveTo>
                <a:lnTo>
                  <a:pt x="9627" y="41143"/>
                </a:lnTo>
                <a:lnTo>
                  <a:pt x="10176" y="40944"/>
                </a:lnTo>
                <a:lnTo>
                  <a:pt x="10572" y="40944"/>
                </a:lnTo>
                <a:lnTo>
                  <a:pt x="9934" y="39623"/>
                </a:lnTo>
                <a:close/>
              </a:path>
              <a:path w="19684" h="422275">
                <a:moveTo>
                  <a:pt x="4583" y="10472"/>
                </a:moveTo>
                <a:lnTo>
                  <a:pt x="4130" y="13271"/>
                </a:lnTo>
                <a:lnTo>
                  <a:pt x="3902" y="14350"/>
                </a:lnTo>
                <a:lnTo>
                  <a:pt x="3293" y="22744"/>
                </a:lnTo>
                <a:lnTo>
                  <a:pt x="3902" y="18033"/>
                </a:lnTo>
                <a:lnTo>
                  <a:pt x="4443" y="14350"/>
                </a:lnTo>
                <a:lnTo>
                  <a:pt x="4499" y="13271"/>
                </a:lnTo>
                <a:lnTo>
                  <a:pt x="4583" y="10472"/>
                </a:lnTo>
                <a:close/>
              </a:path>
              <a:path w="19684" h="422275">
                <a:moveTo>
                  <a:pt x="5501" y="4798"/>
                </a:moveTo>
                <a:lnTo>
                  <a:pt x="4740" y="5219"/>
                </a:lnTo>
                <a:lnTo>
                  <a:pt x="4583" y="10472"/>
                </a:lnTo>
                <a:lnTo>
                  <a:pt x="5501" y="4798"/>
                </a:lnTo>
                <a:close/>
              </a:path>
              <a:path w="19684" h="422275">
                <a:moveTo>
                  <a:pt x="6277" y="0"/>
                </a:moveTo>
                <a:lnTo>
                  <a:pt x="5501" y="4798"/>
                </a:lnTo>
                <a:lnTo>
                  <a:pt x="9071" y="2819"/>
                </a:lnTo>
                <a:lnTo>
                  <a:pt x="9702" y="2819"/>
                </a:lnTo>
                <a:lnTo>
                  <a:pt x="627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10276627" y="2696292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4" h="476885">
                <a:moveTo>
                  <a:pt x="5832" y="0"/>
                </a:moveTo>
                <a:lnTo>
                  <a:pt x="5001" y="2367"/>
                </a:lnTo>
                <a:lnTo>
                  <a:pt x="4724" y="7932"/>
                </a:lnTo>
                <a:lnTo>
                  <a:pt x="4013" y="77927"/>
                </a:lnTo>
                <a:lnTo>
                  <a:pt x="1082" y="342391"/>
                </a:lnTo>
                <a:lnTo>
                  <a:pt x="475" y="400451"/>
                </a:lnTo>
                <a:lnTo>
                  <a:pt x="120" y="438315"/>
                </a:lnTo>
                <a:lnTo>
                  <a:pt x="0" y="476867"/>
                </a:lnTo>
                <a:lnTo>
                  <a:pt x="5562" y="474670"/>
                </a:lnTo>
                <a:lnTo>
                  <a:pt x="9550" y="474632"/>
                </a:lnTo>
                <a:lnTo>
                  <a:pt x="218684" y="467228"/>
                </a:lnTo>
                <a:lnTo>
                  <a:pt x="12839" y="467228"/>
                </a:lnTo>
                <a:lnTo>
                  <a:pt x="12471" y="466009"/>
                </a:lnTo>
                <a:lnTo>
                  <a:pt x="11430" y="458236"/>
                </a:lnTo>
                <a:lnTo>
                  <a:pt x="11316" y="447505"/>
                </a:lnTo>
                <a:lnTo>
                  <a:pt x="11434" y="374947"/>
                </a:lnTo>
                <a:lnTo>
                  <a:pt x="11695" y="327278"/>
                </a:lnTo>
                <a:lnTo>
                  <a:pt x="12214" y="252393"/>
                </a:lnTo>
                <a:lnTo>
                  <a:pt x="12817" y="176324"/>
                </a:lnTo>
                <a:lnTo>
                  <a:pt x="13426" y="107730"/>
                </a:lnTo>
                <a:lnTo>
                  <a:pt x="13963" y="55270"/>
                </a:lnTo>
                <a:lnTo>
                  <a:pt x="14267" y="33559"/>
                </a:lnTo>
                <a:lnTo>
                  <a:pt x="14229" y="23009"/>
                </a:lnTo>
                <a:lnTo>
                  <a:pt x="14107" y="18398"/>
                </a:lnTo>
                <a:lnTo>
                  <a:pt x="10171" y="18398"/>
                </a:lnTo>
                <a:lnTo>
                  <a:pt x="8369" y="12746"/>
                </a:lnTo>
                <a:lnTo>
                  <a:pt x="7021" y="2801"/>
                </a:lnTo>
                <a:lnTo>
                  <a:pt x="5832" y="0"/>
                </a:lnTo>
                <a:close/>
              </a:path>
              <a:path w="287654" h="476885">
                <a:moveTo>
                  <a:pt x="274028" y="19509"/>
                </a:moveTo>
                <a:lnTo>
                  <a:pt x="273002" y="93387"/>
                </a:lnTo>
                <a:lnTo>
                  <a:pt x="272922" y="137315"/>
                </a:lnTo>
                <a:lnTo>
                  <a:pt x="272814" y="327278"/>
                </a:lnTo>
                <a:lnTo>
                  <a:pt x="272933" y="421907"/>
                </a:lnTo>
                <a:lnTo>
                  <a:pt x="273075" y="441180"/>
                </a:lnTo>
                <a:lnTo>
                  <a:pt x="273545" y="447505"/>
                </a:lnTo>
                <a:lnTo>
                  <a:pt x="275475" y="458198"/>
                </a:lnTo>
                <a:lnTo>
                  <a:pt x="260781" y="459709"/>
                </a:lnTo>
                <a:lnTo>
                  <a:pt x="232397" y="460915"/>
                </a:lnTo>
                <a:lnTo>
                  <a:pt x="28079" y="466440"/>
                </a:lnTo>
                <a:lnTo>
                  <a:pt x="12839" y="467228"/>
                </a:lnTo>
                <a:lnTo>
                  <a:pt x="218684" y="467228"/>
                </a:lnTo>
                <a:lnTo>
                  <a:pt x="270852" y="465412"/>
                </a:lnTo>
                <a:lnTo>
                  <a:pt x="281406" y="465158"/>
                </a:lnTo>
                <a:lnTo>
                  <a:pt x="285826" y="464637"/>
                </a:lnTo>
                <a:lnTo>
                  <a:pt x="285629" y="458198"/>
                </a:lnTo>
                <a:lnTo>
                  <a:pt x="285508" y="445379"/>
                </a:lnTo>
                <a:lnTo>
                  <a:pt x="285607" y="374947"/>
                </a:lnTo>
                <a:lnTo>
                  <a:pt x="285907" y="275869"/>
                </a:lnTo>
                <a:lnTo>
                  <a:pt x="286178" y="205403"/>
                </a:lnTo>
                <a:lnTo>
                  <a:pt x="286489" y="137315"/>
                </a:lnTo>
                <a:lnTo>
                  <a:pt x="286824" y="77927"/>
                </a:lnTo>
                <a:lnTo>
                  <a:pt x="287167" y="33559"/>
                </a:lnTo>
                <a:lnTo>
                  <a:pt x="287245" y="28201"/>
                </a:lnTo>
                <a:lnTo>
                  <a:pt x="276796" y="28201"/>
                </a:lnTo>
                <a:lnTo>
                  <a:pt x="275759" y="23009"/>
                </a:lnTo>
                <a:lnTo>
                  <a:pt x="274824" y="19548"/>
                </a:lnTo>
                <a:lnTo>
                  <a:pt x="274028" y="19509"/>
                </a:lnTo>
                <a:close/>
              </a:path>
              <a:path w="287654" h="476885">
                <a:moveTo>
                  <a:pt x="286429" y="1353"/>
                </a:moveTo>
                <a:lnTo>
                  <a:pt x="283044" y="10582"/>
                </a:lnTo>
                <a:lnTo>
                  <a:pt x="279212" y="24204"/>
                </a:lnTo>
                <a:lnTo>
                  <a:pt x="276796" y="28201"/>
                </a:lnTo>
                <a:lnTo>
                  <a:pt x="287245" y="28201"/>
                </a:lnTo>
                <a:lnTo>
                  <a:pt x="287502" y="10536"/>
                </a:lnTo>
                <a:lnTo>
                  <a:pt x="286429" y="1353"/>
                </a:lnTo>
                <a:close/>
              </a:path>
              <a:path w="287654" h="476885">
                <a:moveTo>
                  <a:pt x="13991" y="14030"/>
                </a:moveTo>
                <a:lnTo>
                  <a:pt x="12322" y="14893"/>
                </a:lnTo>
                <a:lnTo>
                  <a:pt x="10171" y="18398"/>
                </a:lnTo>
                <a:lnTo>
                  <a:pt x="14107" y="18398"/>
                </a:lnTo>
                <a:lnTo>
                  <a:pt x="13991" y="1403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10279579" y="2727836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1" y="404880"/>
                </a:moveTo>
                <a:lnTo>
                  <a:pt x="4364" y="404880"/>
                </a:lnTo>
                <a:lnTo>
                  <a:pt x="5539" y="409390"/>
                </a:lnTo>
                <a:lnTo>
                  <a:pt x="6170" y="421652"/>
                </a:lnTo>
                <a:lnTo>
                  <a:pt x="6592" y="427736"/>
                </a:lnTo>
                <a:lnTo>
                  <a:pt x="6913" y="419950"/>
                </a:lnTo>
                <a:lnTo>
                  <a:pt x="7030" y="412841"/>
                </a:lnTo>
                <a:lnTo>
                  <a:pt x="7071" y="404880"/>
                </a:lnTo>
                <a:close/>
              </a:path>
              <a:path w="7620" h="427989">
                <a:moveTo>
                  <a:pt x="5196" y="0"/>
                </a:moveTo>
                <a:lnTo>
                  <a:pt x="1910" y="49855"/>
                </a:lnTo>
                <a:lnTo>
                  <a:pt x="1522" y="90503"/>
                </a:lnTo>
                <a:lnTo>
                  <a:pt x="1022" y="151483"/>
                </a:lnTo>
                <a:lnTo>
                  <a:pt x="612" y="208587"/>
                </a:lnTo>
                <a:lnTo>
                  <a:pt x="235" y="273232"/>
                </a:lnTo>
                <a:lnTo>
                  <a:pt x="7" y="333087"/>
                </a:lnTo>
                <a:lnTo>
                  <a:pt x="0" y="381754"/>
                </a:lnTo>
                <a:lnTo>
                  <a:pt x="286" y="412841"/>
                </a:lnTo>
                <a:lnTo>
                  <a:pt x="938" y="419950"/>
                </a:lnTo>
                <a:lnTo>
                  <a:pt x="2784" y="408331"/>
                </a:lnTo>
                <a:lnTo>
                  <a:pt x="4364" y="404880"/>
                </a:lnTo>
                <a:lnTo>
                  <a:pt x="7071" y="404880"/>
                </a:lnTo>
                <a:lnTo>
                  <a:pt x="7110" y="397390"/>
                </a:lnTo>
                <a:lnTo>
                  <a:pt x="6602" y="372592"/>
                </a:lnTo>
                <a:lnTo>
                  <a:pt x="6220" y="343017"/>
                </a:lnTo>
                <a:lnTo>
                  <a:pt x="6194" y="333087"/>
                </a:lnTo>
                <a:lnTo>
                  <a:pt x="6170" y="208587"/>
                </a:lnTo>
                <a:lnTo>
                  <a:pt x="6345" y="145546"/>
                </a:lnTo>
                <a:lnTo>
                  <a:pt x="6588" y="86591"/>
                </a:lnTo>
                <a:lnTo>
                  <a:pt x="6882" y="37786"/>
                </a:lnTo>
                <a:lnTo>
                  <a:pt x="7148" y="15036"/>
                </a:lnTo>
                <a:lnTo>
                  <a:pt x="6722" y="4729"/>
                </a:lnTo>
                <a:lnTo>
                  <a:pt x="5196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10552876" y="2729120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79" y="399503"/>
                </a:moveTo>
                <a:lnTo>
                  <a:pt x="4370" y="399503"/>
                </a:lnTo>
                <a:lnTo>
                  <a:pt x="5546" y="403815"/>
                </a:lnTo>
                <a:lnTo>
                  <a:pt x="6183" y="415543"/>
                </a:lnTo>
                <a:lnTo>
                  <a:pt x="6603" y="421356"/>
                </a:lnTo>
                <a:lnTo>
                  <a:pt x="7014" y="411767"/>
                </a:lnTo>
                <a:lnTo>
                  <a:pt x="7079" y="399503"/>
                </a:lnTo>
                <a:close/>
              </a:path>
              <a:path w="7620" h="421639">
                <a:moveTo>
                  <a:pt x="5196" y="0"/>
                </a:moveTo>
                <a:lnTo>
                  <a:pt x="1868" y="52095"/>
                </a:lnTo>
                <a:lnTo>
                  <a:pt x="1412" y="100573"/>
                </a:lnTo>
                <a:lnTo>
                  <a:pt x="891" y="165114"/>
                </a:lnTo>
                <a:lnTo>
                  <a:pt x="410" y="236721"/>
                </a:lnTo>
                <a:lnTo>
                  <a:pt x="71" y="306400"/>
                </a:lnTo>
                <a:lnTo>
                  <a:pt x="0" y="368604"/>
                </a:lnTo>
                <a:lnTo>
                  <a:pt x="232" y="403988"/>
                </a:lnTo>
                <a:lnTo>
                  <a:pt x="938" y="413905"/>
                </a:lnTo>
                <a:lnTo>
                  <a:pt x="2790" y="402803"/>
                </a:lnTo>
                <a:lnTo>
                  <a:pt x="4370" y="399503"/>
                </a:lnTo>
                <a:lnTo>
                  <a:pt x="7079" y="399503"/>
                </a:lnTo>
                <a:lnTo>
                  <a:pt x="7117" y="392332"/>
                </a:lnTo>
                <a:lnTo>
                  <a:pt x="6615" y="368604"/>
                </a:lnTo>
                <a:lnTo>
                  <a:pt x="6228" y="339650"/>
                </a:lnTo>
                <a:lnTo>
                  <a:pt x="6139" y="306400"/>
                </a:lnTo>
                <a:lnTo>
                  <a:pt x="6136" y="220238"/>
                </a:lnTo>
                <a:lnTo>
                  <a:pt x="6321" y="149707"/>
                </a:lnTo>
                <a:lnTo>
                  <a:pt x="6589" y="85244"/>
                </a:lnTo>
                <a:lnTo>
                  <a:pt x="6882" y="36812"/>
                </a:lnTo>
                <a:lnTo>
                  <a:pt x="7149" y="14376"/>
                </a:lnTo>
                <a:lnTo>
                  <a:pt x="6722" y="4523"/>
                </a:lnTo>
                <a:lnTo>
                  <a:pt x="5196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10277268" y="2679750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62" y="0"/>
                </a:moveTo>
                <a:lnTo>
                  <a:pt x="5435" y="177"/>
                </a:lnTo>
                <a:lnTo>
                  <a:pt x="1041" y="3975"/>
                </a:lnTo>
                <a:lnTo>
                  <a:pt x="406" y="10287"/>
                </a:lnTo>
                <a:lnTo>
                  <a:pt x="0" y="24396"/>
                </a:lnTo>
                <a:lnTo>
                  <a:pt x="927" y="19964"/>
                </a:lnTo>
                <a:lnTo>
                  <a:pt x="1971" y="8957"/>
                </a:lnTo>
                <a:lnTo>
                  <a:pt x="2900" y="4445"/>
                </a:lnTo>
                <a:lnTo>
                  <a:pt x="288837" y="4445"/>
                </a:lnTo>
                <a:lnTo>
                  <a:pt x="283527" y="3327"/>
                </a:lnTo>
                <a:lnTo>
                  <a:pt x="5562" y="0"/>
                </a:lnTo>
                <a:close/>
              </a:path>
              <a:path w="293370" h="24764">
                <a:moveTo>
                  <a:pt x="288837" y="4445"/>
                </a:moveTo>
                <a:lnTo>
                  <a:pt x="2900" y="4445"/>
                </a:lnTo>
                <a:lnTo>
                  <a:pt x="4236" y="5666"/>
                </a:lnTo>
                <a:lnTo>
                  <a:pt x="6513" y="11893"/>
                </a:lnTo>
                <a:lnTo>
                  <a:pt x="10375" y="23088"/>
                </a:lnTo>
                <a:lnTo>
                  <a:pt x="12357" y="24320"/>
                </a:lnTo>
                <a:lnTo>
                  <a:pt x="13703" y="15087"/>
                </a:lnTo>
                <a:lnTo>
                  <a:pt x="15570" y="9937"/>
                </a:lnTo>
                <a:lnTo>
                  <a:pt x="20127" y="7608"/>
                </a:lnTo>
                <a:lnTo>
                  <a:pt x="28835" y="6977"/>
                </a:lnTo>
                <a:lnTo>
                  <a:pt x="291445" y="6921"/>
                </a:lnTo>
                <a:lnTo>
                  <a:pt x="288837" y="4445"/>
                </a:lnTo>
                <a:close/>
              </a:path>
              <a:path w="293370" h="24764">
                <a:moveTo>
                  <a:pt x="291445" y="6921"/>
                </a:moveTo>
                <a:lnTo>
                  <a:pt x="43154" y="6921"/>
                </a:lnTo>
                <a:lnTo>
                  <a:pt x="266077" y="10922"/>
                </a:lnTo>
                <a:lnTo>
                  <a:pt x="272043" y="13447"/>
                </a:lnTo>
                <a:lnTo>
                  <a:pt x="275126" y="18659"/>
                </a:lnTo>
                <a:lnTo>
                  <a:pt x="276961" y="22151"/>
                </a:lnTo>
                <a:lnTo>
                  <a:pt x="279184" y="19519"/>
                </a:lnTo>
                <a:lnTo>
                  <a:pt x="282269" y="14383"/>
                </a:lnTo>
                <a:lnTo>
                  <a:pt x="285896" y="11893"/>
                </a:lnTo>
                <a:lnTo>
                  <a:pt x="292128" y="11893"/>
                </a:lnTo>
                <a:lnTo>
                  <a:pt x="292849" y="8255"/>
                </a:lnTo>
                <a:lnTo>
                  <a:pt x="291445" y="6921"/>
                </a:lnTo>
                <a:close/>
              </a:path>
              <a:path w="293370" h="24764">
                <a:moveTo>
                  <a:pt x="292128" y="11893"/>
                </a:moveTo>
                <a:lnTo>
                  <a:pt x="285896" y="11893"/>
                </a:lnTo>
                <a:lnTo>
                  <a:pt x="289188" y="13165"/>
                </a:lnTo>
                <a:lnTo>
                  <a:pt x="291274" y="19316"/>
                </a:lnTo>
                <a:lnTo>
                  <a:pt x="291325" y="15951"/>
                </a:lnTo>
                <a:lnTo>
                  <a:pt x="292128" y="11893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10271847" y="3132399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74" y="18224"/>
                </a:moveTo>
                <a:lnTo>
                  <a:pt x="483" y="28734"/>
                </a:lnTo>
                <a:lnTo>
                  <a:pt x="0" y="37172"/>
                </a:lnTo>
                <a:lnTo>
                  <a:pt x="5067" y="41643"/>
                </a:lnTo>
                <a:lnTo>
                  <a:pt x="14427" y="40906"/>
                </a:lnTo>
                <a:lnTo>
                  <a:pt x="96532" y="38061"/>
                </a:lnTo>
                <a:lnTo>
                  <a:pt x="10960" y="38061"/>
                </a:lnTo>
                <a:lnTo>
                  <a:pt x="13563" y="32778"/>
                </a:lnTo>
                <a:lnTo>
                  <a:pt x="13171" y="31223"/>
                </a:lnTo>
                <a:lnTo>
                  <a:pt x="7397" y="31223"/>
                </a:lnTo>
                <a:lnTo>
                  <a:pt x="4711" y="31191"/>
                </a:lnTo>
                <a:lnTo>
                  <a:pt x="2260" y="28841"/>
                </a:lnTo>
                <a:lnTo>
                  <a:pt x="1231" y="22885"/>
                </a:lnTo>
                <a:lnTo>
                  <a:pt x="774" y="18224"/>
                </a:lnTo>
                <a:close/>
              </a:path>
              <a:path w="294640" h="41910">
                <a:moveTo>
                  <a:pt x="285673" y="12509"/>
                </a:moveTo>
                <a:lnTo>
                  <a:pt x="285191" y="24383"/>
                </a:lnTo>
                <a:lnTo>
                  <a:pt x="275056" y="26923"/>
                </a:lnTo>
                <a:lnTo>
                  <a:pt x="246631" y="28734"/>
                </a:lnTo>
                <a:lnTo>
                  <a:pt x="56217" y="35109"/>
                </a:lnTo>
                <a:lnTo>
                  <a:pt x="25615" y="36474"/>
                </a:lnTo>
                <a:lnTo>
                  <a:pt x="10960" y="38061"/>
                </a:lnTo>
                <a:lnTo>
                  <a:pt x="96532" y="38061"/>
                </a:lnTo>
                <a:lnTo>
                  <a:pt x="279438" y="31724"/>
                </a:lnTo>
                <a:lnTo>
                  <a:pt x="287255" y="31724"/>
                </a:lnTo>
                <a:lnTo>
                  <a:pt x="294436" y="24879"/>
                </a:lnTo>
                <a:lnTo>
                  <a:pt x="294234" y="23526"/>
                </a:lnTo>
                <a:lnTo>
                  <a:pt x="286885" y="23526"/>
                </a:lnTo>
                <a:lnTo>
                  <a:pt x="285800" y="20332"/>
                </a:lnTo>
                <a:lnTo>
                  <a:pt x="285673" y="12509"/>
                </a:lnTo>
                <a:close/>
              </a:path>
              <a:path w="294640" h="41910">
                <a:moveTo>
                  <a:pt x="287255" y="31724"/>
                </a:moveTo>
                <a:lnTo>
                  <a:pt x="279438" y="31724"/>
                </a:lnTo>
                <a:lnTo>
                  <a:pt x="286575" y="32372"/>
                </a:lnTo>
                <a:lnTo>
                  <a:pt x="287255" y="31724"/>
                </a:lnTo>
                <a:close/>
              </a:path>
              <a:path w="294640" h="41910">
                <a:moveTo>
                  <a:pt x="10703" y="24872"/>
                </a:moveTo>
                <a:lnTo>
                  <a:pt x="9294" y="27819"/>
                </a:lnTo>
                <a:lnTo>
                  <a:pt x="7397" y="31223"/>
                </a:lnTo>
                <a:lnTo>
                  <a:pt x="13171" y="31223"/>
                </a:lnTo>
                <a:lnTo>
                  <a:pt x="11925" y="26276"/>
                </a:lnTo>
                <a:lnTo>
                  <a:pt x="10703" y="24872"/>
                </a:lnTo>
                <a:close/>
              </a:path>
              <a:path w="294640" h="41910">
                <a:moveTo>
                  <a:pt x="293941" y="0"/>
                </a:moveTo>
                <a:lnTo>
                  <a:pt x="291951" y="13689"/>
                </a:lnTo>
                <a:lnTo>
                  <a:pt x="289280" y="21339"/>
                </a:lnTo>
                <a:lnTo>
                  <a:pt x="286885" y="23526"/>
                </a:lnTo>
                <a:lnTo>
                  <a:pt x="294234" y="23526"/>
                </a:lnTo>
                <a:lnTo>
                  <a:pt x="293598" y="19278"/>
                </a:lnTo>
                <a:lnTo>
                  <a:pt x="293941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9947909" y="2678874"/>
            <a:ext cx="180759" cy="14973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9980083" y="2712072"/>
            <a:ext cx="113444" cy="11166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10689888" y="2721762"/>
            <a:ext cx="2114" cy="6233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9816553" y="2589022"/>
            <a:ext cx="875449" cy="50467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9702228" y="2417927"/>
            <a:ext cx="989774" cy="25145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10484167" y="2455075"/>
            <a:ext cx="13335" cy="38735"/>
          </a:xfrm>
          <a:custGeom>
            <a:avLst/>
            <a:gdLst/>
            <a:ahLst/>
            <a:cxnLst/>
            <a:rect l="l" t="t" r="r" b="b"/>
            <a:pathLst>
              <a:path w="13334" h="38735">
                <a:moveTo>
                  <a:pt x="0" y="0"/>
                </a:moveTo>
                <a:lnTo>
                  <a:pt x="152" y="3073"/>
                </a:lnTo>
                <a:lnTo>
                  <a:pt x="457" y="7696"/>
                </a:lnTo>
                <a:lnTo>
                  <a:pt x="647" y="10020"/>
                </a:lnTo>
                <a:lnTo>
                  <a:pt x="788" y="12725"/>
                </a:lnTo>
                <a:lnTo>
                  <a:pt x="4495" y="35267"/>
                </a:lnTo>
                <a:lnTo>
                  <a:pt x="4851" y="36677"/>
                </a:lnTo>
                <a:lnTo>
                  <a:pt x="6299" y="37985"/>
                </a:lnTo>
                <a:lnTo>
                  <a:pt x="6781" y="38341"/>
                </a:lnTo>
                <a:lnTo>
                  <a:pt x="7416" y="38417"/>
                </a:lnTo>
                <a:lnTo>
                  <a:pt x="8039" y="38455"/>
                </a:lnTo>
                <a:lnTo>
                  <a:pt x="8458" y="38290"/>
                </a:lnTo>
                <a:lnTo>
                  <a:pt x="8813" y="38074"/>
                </a:lnTo>
                <a:lnTo>
                  <a:pt x="7569" y="38074"/>
                </a:lnTo>
                <a:lnTo>
                  <a:pt x="7099" y="37769"/>
                </a:lnTo>
                <a:lnTo>
                  <a:pt x="5957" y="36677"/>
                </a:lnTo>
                <a:lnTo>
                  <a:pt x="5575" y="35179"/>
                </a:lnTo>
                <a:lnTo>
                  <a:pt x="5092" y="33756"/>
                </a:lnTo>
                <a:lnTo>
                  <a:pt x="4241" y="30886"/>
                </a:lnTo>
                <a:lnTo>
                  <a:pt x="3327" y="24701"/>
                </a:lnTo>
                <a:lnTo>
                  <a:pt x="2844" y="21615"/>
                </a:lnTo>
                <a:lnTo>
                  <a:pt x="2451" y="18516"/>
                </a:lnTo>
                <a:lnTo>
                  <a:pt x="1776" y="12712"/>
                </a:lnTo>
                <a:lnTo>
                  <a:pt x="495" y="3073"/>
                </a:lnTo>
                <a:lnTo>
                  <a:pt x="0" y="0"/>
                </a:lnTo>
                <a:close/>
              </a:path>
              <a:path w="13334" h="38735">
                <a:moveTo>
                  <a:pt x="12966" y="27965"/>
                </a:moveTo>
                <a:lnTo>
                  <a:pt x="7569" y="38074"/>
                </a:lnTo>
                <a:lnTo>
                  <a:pt x="8813" y="38074"/>
                </a:lnTo>
                <a:lnTo>
                  <a:pt x="12153" y="31381"/>
                </a:lnTo>
                <a:lnTo>
                  <a:pt x="12502" y="30035"/>
                </a:lnTo>
                <a:lnTo>
                  <a:pt x="12966" y="27965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10434584" y="2494992"/>
            <a:ext cx="16510" cy="57150"/>
          </a:xfrm>
          <a:custGeom>
            <a:avLst/>
            <a:gdLst/>
            <a:ahLst/>
            <a:cxnLst/>
            <a:rect l="l" t="t" r="r" b="b"/>
            <a:pathLst>
              <a:path w="16509" h="57150">
                <a:moveTo>
                  <a:pt x="507" y="0"/>
                </a:moveTo>
                <a:lnTo>
                  <a:pt x="215" y="4178"/>
                </a:lnTo>
                <a:lnTo>
                  <a:pt x="76" y="10464"/>
                </a:lnTo>
                <a:lnTo>
                  <a:pt x="0" y="17246"/>
                </a:lnTo>
                <a:lnTo>
                  <a:pt x="355" y="25069"/>
                </a:lnTo>
                <a:lnTo>
                  <a:pt x="10109" y="56718"/>
                </a:lnTo>
                <a:lnTo>
                  <a:pt x="10426" y="56921"/>
                </a:lnTo>
                <a:lnTo>
                  <a:pt x="11201" y="56997"/>
                </a:lnTo>
                <a:lnTo>
                  <a:pt x="12064" y="57010"/>
                </a:lnTo>
                <a:lnTo>
                  <a:pt x="12603" y="56705"/>
                </a:lnTo>
                <a:lnTo>
                  <a:pt x="11760" y="56705"/>
                </a:lnTo>
                <a:lnTo>
                  <a:pt x="10820" y="56616"/>
                </a:lnTo>
                <a:lnTo>
                  <a:pt x="2705" y="33337"/>
                </a:lnTo>
                <a:lnTo>
                  <a:pt x="2095" y="29184"/>
                </a:lnTo>
                <a:lnTo>
                  <a:pt x="1689" y="25031"/>
                </a:lnTo>
                <a:lnTo>
                  <a:pt x="1168" y="17208"/>
                </a:lnTo>
                <a:lnTo>
                  <a:pt x="977" y="13563"/>
                </a:lnTo>
                <a:lnTo>
                  <a:pt x="609" y="4178"/>
                </a:lnTo>
                <a:lnTo>
                  <a:pt x="507" y="0"/>
                </a:lnTo>
                <a:close/>
              </a:path>
              <a:path w="16509" h="57150">
                <a:moveTo>
                  <a:pt x="16319" y="48082"/>
                </a:moveTo>
                <a:lnTo>
                  <a:pt x="11760" y="56705"/>
                </a:lnTo>
                <a:lnTo>
                  <a:pt x="12603" y="56705"/>
                </a:lnTo>
                <a:lnTo>
                  <a:pt x="16128" y="49123"/>
                </a:lnTo>
                <a:lnTo>
                  <a:pt x="16319" y="48082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10519180" y="2485250"/>
            <a:ext cx="31750" cy="57150"/>
          </a:xfrm>
          <a:custGeom>
            <a:avLst/>
            <a:gdLst/>
            <a:ahLst/>
            <a:cxnLst/>
            <a:rect l="l" t="t" r="r" b="b"/>
            <a:pathLst>
              <a:path w="31750" h="57150">
                <a:moveTo>
                  <a:pt x="0" y="0"/>
                </a:moveTo>
                <a:lnTo>
                  <a:pt x="13601" y="37185"/>
                </a:lnTo>
                <a:lnTo>
                  <a:pt x="29565" y="56527"/>
                </a:lnTo>
                <a:lnTo>
                  <a:pt x="30008" y="56210"/>
                </a:lnTo>
                <a:lnTo>
                  <a:pt x="28752" y="56197"/>
                </a:lnTo>
                <a:lnTo>
                  <a:pt x="28232" y="56134"/>
                </a:lnTo>
                <a:lnTo>
                  <a:pt x="6311" y="17056"/>
                </a:lnTo>
                <a:lnTo>
                  <a:pt x="1460" y="4140"/>
                </a:lnTo>
                <a:lnTo>
                  <a:pt x="0" y="0"/>
                </a:lnTo>
                <a:close/>
              </a:path>
              <a:path w="31750" h="57150">
                <a:moveTo>
                  <a:pt x="30899" y="47663"/>
                </a:moveTo>
                <a:lnTo>
                  <a:pt x="29184" y="56210"/>
                </a:lnTo>
                <a:lnTo>
                  <a:pt x="30008" y="56210"/>
                </a:lnTo>
                <a:lnTo>
                  <a:pt x="30314" y="55968"/>
                </a:lnTo>
                <a:lnTo>
                  <a:pt x="30487" y="55740"/>
                </a:lnTo>
                <a:lnTo>
                  <a:pt x="30949" y="54965"/>
                </a:lnTo>
                <a:lnTo>
                  <a:pt x="31267" y="52451"/>
                </a:lnTo>
                <a:lnTo>
                  <a:pt x="31051" y="48679"/>
                </a:lnTo>
                <a:lnTo>
                  <a:pt x="30899" y="47663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9804548" y="2426252"/>
            <a:ext cx="540367" cy="16040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10467620" y="2540483"/>
            <a:ext cx="10160" cy="40005"/>
          </a:xfrm>
          <a:custGeom>
            <a:avLst/>
            <a:gdLst/>
            <a:ahLst/>
            <a:cxnLst/>
            <a:rect l="l" t="t" r="r" b="b"/>
            <a:pathLst>
              <a:path w="10159" h="40005">
                <a:moveTo>
                  <a:pt x="411" y="0"/>
                </a:moveTo>
                <a:lnTo>
                  <a:pt x="322" y="622"/>
                </a:lnTo>
                <a:lnTo>
                  <a:pt x="206" y="1701"/>
                </a:lnTo>
                <a:lnTo>
                  <a:pt x="43" y="2781"/>
                </a:lnTo>
                <a:lnTo>
                  <a:pt x="0" y="10274"/>
                </a:lnTo>
                <a:lnTo>
                  <a:pt x="462" y="12560"/>
                </a:lnTo>
                <a:lnTo>
                  <a:pt x="855" y="14897"/>
                </a:lnTo>
                <a:lnTo>
                  <a:pt x="1821" y="19837"/>
                </a:lnTo>
                <a:lnTo>
                  <a:pt x="2163" y="21069"/>
                </a:lnTo>
                <a:lnTo>
                  <a:pt x="2316" y="22313"/>
                </a:lnTo>
                <a:lnTo>
                  <a:pt x="2824" y="23520"/>
                </a:lnTo>
                <a:lnTo>
                  <a:pt x="4183" y="27076"/>
                </a:lnTo>
                <a:lnTo>
                  <a:pt x="5148" y="29375"/>
                </a:lnTo>
                <a:lnTo>
                  <a:pt x="6088" y="31521"/>
                </a:lnTo>
                <a:lnTo>
                  <a:pt x="6939" y="33375"/>
                </a:lnTo>
                <a:lnTo>
                  <a:pt x="8717" y="37045"/>
                </a:lnTo>
                <a:lnTo>
                  <a:pt x="10139" y="39471"/>
                </a:lnTo>
                <a:lnTo>
                  <a:pt x="9237" y="37033"/>
                </a:lnTo>
                <a:lnTo>
                  <a:pt x="7917" y="33337"/>
                </a:lnTo>
                <a:lnTo>
                  <a:pt x="7218" y="31508"/>
                </a:lnTo>
                <a:lnTo>
                  <a:pt x="6443" y="29349"/>
                </a:lnTo>
                <a:lnTo>
                  <a:pt x="5656" y="27051"/>
                </a:lnTo>
                <a:lnTo>
                  <a:pt x="4399" y="23495"/>
                </a:lnTo>
                <a:lnTo>
                  <a:pt x="3941" y="22288"/>
                </a:lnTo>
                <a:lnTo>
                  <a:pt x="3802" y="21056"/>
                </a:lnTo>
                <a:lnTo>
                  <a:pt x="2887" y="17360"/>
                </a:lnTo>
                <a:lnTo>
                  <a:pt x="2341" y="14871"/>
                </a:lnTo>
                <a:lnTo>
                  <a:pt x="1884" y="12560"/>
                </a:lnTo>
                <a:lnTo>
                  <a:pt x="1681" y="11404"/>
                </a:lnTo>
                <a:lnTo>
                  <a:pt x="1351" y="10274"/>
                </a:lnTo>
                <a:lnTo>
                  <a:pt x="1274" y="9207"/>
                </a:lnTo>
                <a:lnTo>
                  <a:pt x="943" y="6197"/>
                </a:lnTo>
                <a:lnTo>
                  <a:pt x="792" y="4343"/>
                </a:lnTo>
                <a:lnTo>
                  <a:pt x="436" y="2794"/>
                </a:lnTo>
                <a:lnTo>
                  <a:pt x="411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10569793" y="2450256"/>
            <a:ext cx="21590" cy="35560"/>
          </a:xfrm>
          <a:custGeom>
            <a:avLst/>
            <a:gdLst/>
            <a:ahLst/>
            <a:cxnLst/>
            <a:rect l="l" t="t" r="r" b="b"/>
            <a:pathLst>
              <a:path w="21590" h="35560">
                <a:moveTo>
                  <a:pt x="0" y="0"/>
                </a:moveTo>
                <a:lnTo>
                  <a:pt x="3200" y="5499"/>
                </a:lnTo>
                <a:lnTo>
                  <a:pt x="6604" y="11112"/>
                </a:lnTo>
                <a:lnTo>
                  <a:pt x="10325" y="17564"/>
                </a:lnTo>
                <a:lnTo>
                  <a:pt x="14249" y="24015"/>
                </a:lnTo>
                <a:lnTo>
                  <a:pt x="16789" y="28003"/>
                </a:lnTo>
                <a:lnTo>
                  <a:pt x="20015" y="32931"/>
                </a:lnTo>
                <a:lnTo>
                  <a:pt x="21564" y="35128"/>
                </a:lnTo>
                <a:lnTo>
                  <a:pt x="20383" y="32918"/>
                </a:lnTo>
                <a:lnTo>
                  <a:pt x="16484" y="26047"/>
                </a:lnTo>
                <a:lnTo>
                  <a:pt x="11480" y="17526"/>
                </a:lnTo>
                <a:lnTo>
                  <a:pt x="8826" y="13144"/>
                </a:lnTo>
                <a:lnTo>
                  <a:pt x="6985" y="10045"/>
                </a:lnTo>
                <a:lnTo>
                  <a:pt x="6235" y="9055"/>
                </a:lnTo>
                <a:lnTo>
                  <a:pt x="4991" y="7175"/>
                </a:lnTo>
                <a:lnTo>
                  <a:pt x="1574" y="2171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10588632" y="2454027"/>
            <a:ext cx="57785" cy="61594"/>
          </a:xfrm>
          <a:custGeom>
            <a:avLst/>
            <a:gdLst/>
            <a:ahLst/>
            <a:cxnLst/>
            <a:rect l="l" t="t" r="r" b="b"/>
            <a:pathLst>
              <a:path w="57784" h="61594">
                <a:moveTo>
                  <a:pt x="0" y="0"/>
                </a:moveTo>
                <a:lnTo>
                  <a:pt x="2908" y="4508"/>
                </a:lnTo>
                <a:lnTo>
                  <a:pt x="5892" y="9029"/>
                </a:lnTo>
                <a:lnTo>
                  <a:pt x="10617" y="15798"/>
                </a:lnTo>
                <a:lnTo>
                  <a:pt x="12115" y="18059"/>
                </a:lnTo>
                <a:lnTo>
                  <a:pt x="13779" y="20320"/>
                </a:lnTo>
                <a:lnTo>
                  <a:pt x="18859" y="27076"/>
                </a:lnTo>
                <a:lnTo>
                  <a:pt x="24091" y="33820"/>
                </a:lnTo>
                <a:lnTo>
                  <a:pt x="25806" y="36068"/>
                </a:lnTo>
                <a:lnTo>
                  <a:pt x="54762" y="60972"/>
                </a:lnTo>
                <a:lnTo>
                  <a:pt x="56172" y="60883"/>
                </a:lnTo>
                <a:lnTo>
                  <a:pt x="57416" y="60693"/>
                </a:lnTo>
                <a:lnTo>
                  <a:pt x="55054" y="60591"/>
                </a:lnTo>
                <a:lnTo>
                  <a:pt x="54025" y="60261"/>
                </a:lnTo>
                <a:lnTo>
                  <a:pt x="43155" y="53898"/>
                </a:lnTo>
                <a:lnTo>
                  <a:pt x="25285" y="33769"/>
                </a:lnTo>
                <a:lnTo>
                  <a:pt x="22059" y="29730"/>
                </a:lnTo>
                <a:lnTo>
                  <a:pt x="17843" y="24333"/>
                </a:lnTo>
                <a:lnTo>
                  <a:pt x="12979" y="18021"/>
                </a:lnTo>
                <a:lnTo>
                  <a:pt x="11391" y="15773"/>
                </a:lnTo>
                <a:lnTo>
                  <a:pt x="4813" y="6769"/>
                </a:lnTo>
                <a:lnTo>
                  <a:pt x="0" y="0"/>
                </a:lnTo>
                <a:close/>
              </a:path>
              <a:path w="57784" h="61594">
                <a:moveTo>
                  <a:pt x="50901" y="47650"/>
                </a:moveTo>
                <a:lnTo>
                  <a:pt x="53251" y="51244"/>
                </a:lnTo>
                <a:lnTo>
                  <a:pt x="54241" y="53047"/>
                </a:lnTo>
                <a:lnTo>
                  <a:pt x="55276" y="54838"/>
                </a:lnTo>
                <a:lnTo>
                  <a:pt x="56188" y="56629"/>
                </a:lnTo>
                <a:lnTo>
                  <a:pt x="56640" y="58419"/>
                </a:lnTo>
                <a:lnTo>
                  <a:pt x="56761" y="59309"/>
                </a:lnTo>
                <a:lnTo>
                  <a:pt x="56519" y="60159"/>
                </a:lnTo>
                <a:lnTo>
                  <a:pt x="56400" y="60464"/>
                </a:lnTo>
                <a:lnTo>
                  <a:pt x="55054" y="60591"/>
                </a:lnTo>
                <a:lnTo>
                  <a:pt x="57411" y="60591"/>
                </a:lnTo>
                <a:lnTo>
                  <a:pt x="57518" y="59766"/>
                </a:lnTo>
                <a:lnTo>
                  <a:pt x="57534" y="59029"/>
                </a:lnTo>
                <a:lnTo>
                  <a:pt x="57385" y="58356"/>
                </a:lnTo>
                <a:lnTo>
                  <a:pt x="57150" y="57543"/>
                </a:lnTo>
                <a:lnTo>
                  <a:pt x="56749" y="56616"/>
                </a:lnTo>
                <a:lnTo>
                  <a:pt x="56155" y="55562"/>
                </a:lnTo>
                <a:lnTo>
                  <a:pt x="55770" y="54825"/>
                </a:lnTo>
                <a:lnTo>
                  <a:pt x="55183" y="53860"/>
                </a:lnTo>
                <a:lnTo>
                  <a:pt x="53517" y="51244"/>
                </a:lnTo>
                <a:lnTo>
                  <a:pt x="50901" y="47650"/>
                </a:lnTo>
                <a:close/>
              </a:path>
              <a:path w="57784" h="61594">
                <a:moveTo>
                  <a:pt x="43103" y="53860"/>
                </a:move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10612023" y="2432446"/>
            <a:ext cx="12700" cy="22225"/>
          </a:xfrm>
          <a:custGeom>
            <a:avLst/>
            <a:gdLst/>
            <a:ahLst/>
            <a:cxnLst/>
            <a:rect l="l" t="t" r="r" b="b"/>
            <a:pathLst>
              <a:path w="12700" h="22225">
                <a:moveTo>
                  <a:pt x="0" y="0"/>
                </a:moveTo>
                <a:lnTo>
                  <a:pt x="685" y="1371"/>
                </a:lnTo>
                <a:lnTo>
                  <a:pt x="5908" y="11061"/>
                </a:lnTo>
                <a:lnTo>
                  <a:pt x="8871" y="16408"/>
                </a:lnTo>
                <a:lnTo>
                  <a:pt x="9635" y="17602"/>
                </a:lnTo>
                <a:lnTo>
                  <a:pt x="10226" y="18630"/>
                </a:lnTo>
                <a:lnTo>
                  <a:pt x="11472" y="20701"/>
                </a:lnTo>
                <a:lnTo>
                  <a:pt x="12382" y="22059"/>
                </a:lnTo>
                <a:lnTo>
                  <a:pt x="11811" y="20675"/>
                </a:lnTo>
                <a:lnTo>
                  <a:pt x="10320" y="17564"/>
                </a:lnTo>
                <a:lnTo>
                  <a:pt x="9765" y="16357"/>
                </a:lnTo>
                <a:lnTo>
                  <a:pt x="6955" y="11010"/>
                </a:lnTo>
                <a:lnTo>
                  <a:pt x="6184" y="9677"/>
                </a:lnTo>
                <a:lnTo>
                  <a:pt x="5422" y="8293"/>
                </a:lnTo>
                <a:lnTo>
                  <a:pt x="4673" y="6997"/>
                </a:lnTo>
                <a:lnTo>
                  <a:pt x="3962" y="5702"/>
                </a:lnTo>
                <a:lnTo>
                  <a:pt x="3060" y="4495"/>
                </a:lnTo>
                <a:lnTo>
                  <a:pt x="2400" y="3454"/>
                </a:lnTo>
                <a:lnTo>
                  <a:pt x="1016" y="1371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10660826" y="2430642"/>
            <a:ext cx="31750" cy="32384"/>
          </a:xfrm>
          <a:custGeom>
            <a:avLst/>
            <a:gdLst/>
            <a:ahLst/>
            <a:cxnLst/>
            <a:rect l="l" t="t" r="r" b="b"/>
            <a:pathLst>
              <a:path w="31750" h="32385">
                <a:moveTo>
                  <a:pt x="0" y="0"/>
                </a:moveTo>
                <a:lnTo>
                  <a:pt x="1409" y="1765"/>
                </a:lnTo>
                <a:lnTo>
                  <a:pt x="2336" y="2882"/>
                </a:lnTo>
                <a:lnTo>
                  <a:pt x="3619" y="4483"/>
                </a:lnTo>
                <a:lnTo>
                  <a:pt x="5321" y="6400"/>
                </a:lnTo>
                <a:lnTo>
                  <a:pt x="6959" y="8331"/>
                </a:lnTo>
                <a:lnTo>
                  <a:pt x="8991" y="10579"/>
                </a:lnTo>
                <a:lnTo>
                  <a:pt x="11201" y="12966"/>
                </a:lnTo>
                <a:lnTo>
                  <a:pt x="13512" y="15367"/>
                </a:lnTo>
                <a:lnTo>
                  <a:pt x="15913" y="17945"/>
                </a:lnTo>
                <a:lnTo>
                  <a:pt x="18491" y="20485"/>
                </a:lnTo>
                <a:lnTo>
                  <a:pt x="21183" y="23050"/>
                </a:lnTo>
                <a:lnTo>
                  <a:pt x="23749" y="25615"/>
                </a:lnTo>
                <a:lnTo>
                  <a:pt x="26466" y="27990"/>
                </a:lnTo>
                <a:lnTo>
                  <a:pt x="31176" y="32170"/>
                </a:lnTo>
                <a:lnTo>
                  <a:pt x="31176" y="31381"/>
                </a:lnTo>
                <a:lnTo>
                  <a:pt x="30073" y="30314"/>
                </a:lnTo>
                <a:lnTo>
                  <a:pt x="24714" y="25552"/>
                </a:lnTo>
                <a:lnTo>
                  <a:pt x="22237" y="22999"/>
                </a:lnTo>
                <a:lnTo>
                  <a:pt x="16941" y="17907"/>
                </a:lnTo>
                <a:lnTo>
                  <a:pt x="14490" y="15341"/>
                </a:lnTo>
                <a:lnTo>
                  <a:pt x="12115" y="12954"/>
                </a:lnTo>
                <a:lnTo>
                  <a:pt x="9880" y="10553"/>
                </a:lnTo>
                <a:lnTo>
                  <a:pt x="7658" y="8318"/>
                </a:lnTo>
                <a:lnTo>
                  <a:pt x="5905" y="6388"/>
                </a:lnTo>
                <a:lnTo>
                  <a:pt x="1600" y="176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10636072" y="2462317"/>
            <a:ext cx="34925" cy="48260"/>
          </a:xfrm>
          <a:custGeom>
            <a:avLst/>
            <a:gdLst/>
            <a:ahLst/>
            <a:cxnLst/>
            <a:rect l="l" t="t" r="r" b="b"/>
            <a:pathLst>
              <a:path w="34925" h="48260">
                <a:moveTo>
                  <a:pt x="0" y="0"/>
                </a:moveTo>
                <a:lnTo>
                  <a:pt x="20596" y="34772"/>
                </a:lnTo>
                <a:lnTo>
                  <a:pt x="23037" y="38011"/>
                </a:lnTo>
                <a:lnTo>
                  <a:pt x="24231" y="39649"/>
                </a:lnTo>
                <a:lnTo>
                  <a:pt x="25526" y="41236"/>
                </a:lnTo>
                <a:lnTo>
                  <a:pt x="26821" y="42735"/>
                </a:lnTo>
                <a:lnTo>
                  <a:pt x="28314" y="44373"/>
                </a:lnTo>
                <a:lnTo>
                  <a:pt x="29413" y="45631"/>
                </a:lnTo>
                <a:lnTo>
                  <a:pt x="31283" y="46977"/>
                </a:lnTo>
                <a:lnTo>
                  <a:pt x="31711" y="47256"/>
                </a:lnTo>
                <a:lnTo>
                  <a:pt x="32321" y="47561"/>
                </a:lnTo>
                <a:lnTo>
                  <a:pt x="32969" y="47790"/>
                </a:lnTo>
                <a:lnTo>
                  <a:pt x="33528" y="47726"/>
                </a:lnTo>
                <a:lnTo>
                  <a:pt x="34353" y="47561"/>
                </a:lnTo>
                <a:lnTo>
                  <a:pt x="32943" y="47472"/>
                </a:lnTo>
                <a:lnTo>
                  <a:pt x="32220" y="47091"/>
                </a:lnTo>
                <a:lnTo>
                  <a:pt x="17217" y="27800"/>
                </a:lnTo>
                <a:lnTo>
                  <a:pt x="14919" y="24320"/>
                </a:lnTo>
                <a:lnTo>
                  <a:pt x="12735" y="20840"/>
                </a:lnTo>
                <a:lnTo>
                  <a:pt x="8722" y="14325"/>
                </a:lnTo>
                <a:lnTo>
                  <a:pt x="2087" y="3467"/>
                </a:lnTo>
                <a:lnTo>
                  <a:pt x="0" y="0"/>
                </a:lnTo>
                <a:close/>
              </a:path>
              <a:path w="34925" h="48260">
                <a:moveTo>
                  <a:pt x="33477" y="40424"/>
                </a:moveTo>
                <a:lnTo>
                  <a:pt x="33883" y="42710"/>
                </a:lnTo>
                <a:lnTo>
                  <a:pt x="33972" y="46431"/>
                </a:lnTo>
                <a:lnTo>
                  <a:pt x="33769" y="46837"/>
                </a:lnTo>
                <a:lnTo>
                  <a:pt x="33647" y="47129"/>
                </a:lnTo>
                <a:lnTo>
                  <a:pt x="33451" y="47358"/>
                </a:lnTo>
                <a:lnTo>
                  <a:pt x="32943" y="47472"/>
                </a:lnTo>
                <a:lnTo>
                  <a:pt x="34349" y="47472"/>
                </a:lnTo>
                <a:lnTo>
                  <a:pt x="34420" y="47091"/>
                </a:lnTo>
                <a:lnTo>
                  <a:pt x="34525" y="46837"/>
                </a:lnTo>
                <a:lnTo>
                  <a:pt x="34479" y="44221"/>
                </a:lnTo>
                <a:lnTo>
                  <a:pt x="34290" y="43472"/>
                </a:lnTo>
                <a:lnTo>
                  <a:pt x="34130" y="42710"/>
                </a:lnTo>
                <a:lnTo>
                  <a:pt x="33477" y="40424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10664436" y="2463787"/>
            <a:ext cx="27940" cy="33655"/>
          </a:xfrm>
          <a:custGeom>
            <a:avLst/>
            <a:gdLst/>
            <a:ahLst/>
            <a:cxnLst/>
            <a:rect l="l" t="t" r="r" b="b"/>
            <a:pathLst>
              <a:path w="27940" h="33655">
                <a:moveTo>
                  <a:pt x="0" y="0"/>
                </a:moveTo>
                <a:lnTo>
                  <a:pt x="1015" y="1346"/>
                </a:lnTo>
                <a:lnTo>
                  <a:pt x="2844" y="3695"/>
                </a:lnTo>
                <a:lnTo>
                  <a:pt x="7226" y="9436"/>
                </a:lnTo>
                <a:lnTo>
                  <a:pt x="27566" y="33318"/>
                </a:lnTo>
                <a:lnTo>
                  <a:pt x="27566" y="32006"/>
                </a:lnTo>
                <a:lnTo>
                  <a:pt x="23317" y="27241"/>
                </a:lnTo>
                <a:lnTo>
                  <a:pt x="18796" y="22212"/>
                </a:lnTo>
                <a:lnTo>
                  <a:pt x="14693" y="17513"/>
                </a:lnTo>
                <a:lnTo>
                  <a:pt x="4368" y="539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10676094" y="2526927"/>
            <a:ext cx="16510" cy="22225"/>
          </a:xfrm>
          <a:custGeom>
            <a:avLst/>
            <a:gdLst/>
            <a:ahLst/>
            <a:cxnLst/>
            <a:rect l="l" t="t" r="r" b="b"/>
            <a:pathLst>
              <a:path w="16509" h="22225">
                <a:moveTo>
                  <a:pt x="0" y="0"/>
                </a:moveTo>
                <a:lnTo>
                  <a:pt x="793" y="1498"/>
                </a:lnTo>
                <a:lnTo>
                  <a:pt x="1271" y="2451"/>
                </a:lnTo>
                <a:lnTo>
                  <a:pt x="2048" y="3810"/>
                </a:lnTo>
                <a:lnTo>
                  <a:pt x="4783" y="8064"/>
                </a:lnTo>
                <a:lnTo>
                  <a:pt x="5404" y="8991"/>
                </a:lnTo>
                <a:lnTo>
                  <a:pt x="5929" y="9982"/>
                </a:lnTo>
                <a:lnTo>
                  <a:pt x="6804" y="10998"/>
                </a:lnTo>
                <a:lnTo>
                  <a:pt x="11861" y="17373"/>
                </a:lnTo>
                <a:lnTo>
                  <a:pt x="15417" y="21678"/>
                </a:lnTo>
                <a:lnTo>
                  <a:pt x="15908" y="22127"/>
                </a:lnTo>
                <a:lnTo>
                  <a:pt x="15908" y="20455"/>
                </a:lnTo>
                <a:lnTo>
                  <a:pt x="13411" y="17360"/>
                </a:lnTo>
                <a:lnTo>
                  <a:pt x="9791" y="13030"/>
                </a:lnTo>
                <a:lnTo>
                  <a:pt x="8129" y="10985"/>
                </a:lnTo>
                <a:lnTo>
                  <a:pt x="7243" y="9969"/>
                </a:lnTo>
                <a:lnTo>
                  <a:pt x="6606" y="8978"/>
                </a:lnTo>
                <a:lnTo>
                  <a:pt x="5883" y="8051"/>
                </a:lnTo>
                <a:lnTo>
                  <a:pt x="2735" y="3784"/>
                </a:lnTo>
                <a:lnTo>
                  <a:pt x="1622" y="2425"/>
                </a:lnTo>
                <a:lnTo>
                  <a:pt x="1032" y="148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10655357" y="2534196"/>
            <a:ext cx="32384" cy="39370"/>
          </a:xfrm>
          <a:custGeom>
            <a:avLst/>
            <a:gdLst/>
            <a:ahLst/>
            <a:cxnLst/>
            <a:rect l="l" t="t" r="r" b="b"/>
            <a:pathLst>
              <a:path w="32384" h="39369">
                <a:moveTo>
                  <a:pt x="0" y="0"/>
                </a:moveTo>
                <a:lnTo>
                  <a:pt x="863" y="1676"/>
                </a:lnTo>
                <a:lnTo>
                  <a:pt x="1371" y="2755"/>
                </a:lnTo>
                <a:lnTo>
                  <a:pt x="2377" y="4292"/>
                </a:lnTo>
                <a:lnTo>
                  <a:pt x="3492" y="6108"/>
                </a:lnTo>
                <a:lnTo>
                  <a:pt x="4754" y="8026"/>
                </a:lnTo>
                <a:lnTo>
                  <a:pt x="5949" y="10121"/>
                </a:lnTo>
                <a:lnTo>
                  <a:pt x="7785" y="12369"/>
                </a:lnTo>
                <a:lnTo>
                  <a:pt x="11480" y="17119"/>
                </a:lnTo>
                <a:lnTo>
                  <a:pt x="13423" y="19558"/>
                </a:lnTo>
                <a:lnTo>
                  <a:pt x="14452" y="20777"/>
                </a:lnTo>
                <a:lnTo>
                  <a:pt x="15316" y="21996"/>
                </a:lnTo>
                <a:lnTo>
                  <a:pt x="16510" y="23202"/>
                </a:lnTo>
                <a:lnTo>
                  <a:pt x="18732" y="25577"/>
                </a:lnTo>
                <a:lnTo>
                  <a:pt x="25882" y="32956"/>
                </a:lnTo>
                <a:lnTo>
                  <a:pt x="29540" y="36588"/>
                </a:lnTo>
                <a:lnTo>
                  <a:pt x="32092" y="39014"/>
                </a:lnTo>
                <a:lnTo>
                  <a:pt x="30022" y="36576"/>
                </a:lnTo>
                <a:lnTo>
                  <a:pt x="26797" y="32931"/>
                </a:lnTo>
                <a:lnTo>
                  <a:pt x="21221" y="26695"/>
                </a:lnTo>
                <a:lnTo>
                  <a:pt x="18008" y="23164"/>
                </a:lnTo>
                <a:lnTo>
                  <a:pt x="16865" y="21971"/>
                </a:lnTo>
                <a:lnTo>
                  <a:pt x="16040" y="20751"/>
                </a:lnTo>
                <a:lnTo>
                  <a:pt x="15011" y="19532"/>
                </a:lnTo>
                <a:lnTo>
                  <a:pt x="11010" y="14668"/>
                </a:lnTo>
                <a:lnTo>
                  <a:pt x="8255" y="11226"/>
                </a:lnTo>
                <a:lnTo>
                  <a:pt x="7238" y="10083"/>
                </a:lnTo>
                <a:lnTo>
                  <a:pt x="6553" y="9067"/>
                </a:lnTo>
                <a:lnTo>
                  <a:pt x="3052" y="4267"/>
                </a:lnTo>
                <a:lnTo>
                  <a:pt x="1790" y="2755"/>
                </a:lnTo>
                <a:lnTo>
                  <a:pt x="1130" y="1676"/>
                </a:lnTo>
                <a:lnTo>
                  <a:pt x="393" y="60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10593642" y="2500355"/>
            <a:ext cx="22860" cy="36830"/>
          </a:xfrm>
          <a:custGeom>
            <a:avLst/>
            <a:gdLst/>
            <a:ahLst/>
            <a:cxnLst/>
            <a:rect l="l" t="t" r="r" b="b"/>
            <a:pathLst>
              <a:path w="22859" h="36830">
                <a:moveTo>
                  <a:pt x="0" y="0"/>
                </a:moveTo>
                <a:lnTo>
                  <a:pt x="1308" y="2311"/>
                </a:lnTo>
                <a:lnTo>
                  <a:pt x="3314" y="5778"/>
                </a:lnTo>
                <a:lnTo>
                  <a:pt x="6845" y="11671"/>
                </a:lnTo>
                <a:lnTo>
                  <a:pt x="10845" y="18440"/>
                </a:lnTo>
                <a:lnTo>
                  <a:pt x="12268" y="20751"/>
                </a:lnTo>
                <a:lnTo>
                  <a:pt x="13855" y="23037"/>
                </a:lnTo>
                <a:lnTo>
                  <a:pt x="15024" y="25196"/>
                </a:lnTo>
                <a:lnTo>
                  <a:pt x="16306" y="27355"/>
                </a:lnTo>
                <a:lnTo>
                  <a:pt x="18580" y="31089"/>
                </a:lnTo>
                <a:lnTo>
                  <a:pt x="20764" y="34531"/>
                </a:lnTo>
                <a:lnTo>
                  <a:pt x="22352" y="36830"/>
                </a:lnTo>
                <a:lnTo>
                  <a:pt x="21221" y="34531"/>
                </a:lnTo>
                <a:lnTo>
                  <a:pt x="17424" y="27355"/>
                </a:lnTo>
                <a:lnTo>
                  <a:pt x="15189" y="23037"/>
                </a:lnTo>
                <a:lnTo>
                  <a:pt x="13639" y="20726"/>
                </a:lnTo>
                <a:lnTo>
                  <a:pt x="12280" y="18427"/>
                </a:lnTo>
                <a:lnTo>
                  <a:pt x="10820" y="16129"/>
                </a:lnTo>
                <a:lnTo>
                  <a:pt x="8064" y="11658"/>
                </a:lnTo>
                <a:lnTo>
                  <a:pt x="6654" y="9499"/>
                </a:lnTo>
                <a:lnTo>
                  <a:pt x="5219" y="7480"/>
                </a:lnTo>
                <a:lnTo>
                  <a:pt x="2921" y="402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10352699" y="2463341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47" y="0"/>
                </a:moveTo>
                <a:lnTo>
                  <a:pt x="12452" y="1765"/>
                </a:lnTo>
                <a:lnTo>
                  <a:pt x="11163" y="4394"/>
                </a:lnTo>
                <a:lnTo>
                  <a:pt x="9804" y="7238"/>
                </a:lnTo>
                <a:lnTo>
                  <a:pt x="8961" y="8928"/>
                </a:lnTo>
                <a:lnTo>
                  <a:pt x="8191" y="10566"/>
                </a:lnTo>
                <a:lnTo>
                  <a:pt x="6447" y="14109"/>
                </a:lnTo>
                <a:lnTo>
                  <a:pt x="5664" y="15836"/>
                </a:lnTo>
                <a:lnTo>
                  <a:pt x="4782" y="17627"/>
                </a:lnTo>
                <a:lnTo>
                  <a:pt x="4025" y="19265"/>
                </a:lnTo>
                <a:lnTo>
                  <a:pt x="3207" y="20929"/>
                </a:lnTo>
                <a:lnTo>
                  <a:pt x="2540" y="22466"/>
                </a:lnTo>
                <a:lnTo>
                  <a:pt x="723" y="26454"/>
                </a:lnTo>
                <a:lnTo>
                  <a:pt x="0" y="28219"/>
                </a:lnTo>
                <a:lnTo>
                  <a:pt x="12843" y="1752"/>
                </a:lnTo>
                <a:lnTo>
                  <a:pt x="133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10405091" y="2532583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9817" y="27698"/>
                </a:lnTo>
                <a:lnTo>
                  <a:pt x="9258" y="25958"/>
                </a:lnTo>
                <a:lnTo>
                  <a:pt x="8343" y="23355"/>
                </a:lnTo>
                <a:lnTo>
                  <a:pt x="7848" y="22072"/>
                </a:lnTo>
                <a:lnTo>
                  <a:pt x="7391" y="20548"/>
                </a:lnTo>
                <a:lnTo>
                  <a:pt x="6159" y="17310"/>
                </a:lnTo>
                <a:lnTo>
                  <a:pt x="5549" y="15582"/>
                </a:lnTo>
                <a:lnTo>
                  <a:pt x="4978" y="13830"/>
                </a:lnTo>
                <a:lnTo>
                  <a:pt x="4330" y="12115"/>
                </a:lnTo>
                <a:lnTo>
                  <a:pt x="3708" y="10388"/>
                </a:lnTo>
                <a:lnTo>
                  <a:pt x="3162" y="8750"/>
                </a:lnTo>
                <a:lnTo>
                  <a:pt x="2552" y="7137"/>
                </a:lnTo>
                <a:lnTo>
                  <a:pt x="685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10493408" y="2514053"/>
            <a:ext cx="6985" cy="27940"/>
          </a:xfrm>
          <a:custGeom>
            <a:avLst/>
            <a:gdLst/>
            <a:ahLst/>
            <a:cxnLst/>
            <a:rect l="l" t="t" r="r" b="b"/>
            <a:pathLst>
              <a:path w="6984" h="27939">
                <a:moveTo>
                  <a:pt x="0" y="0"/>
                </a:moveTo>
                <a:lnTo>
                  <a:pt x="4533" y="22161"/>
                </a:lnTo>
                <a:lnTo>
                  <a:pt x="5842" y="26060"/>
                </a:lnTo>
                <a:lnTo>
                  <a:pt x="6604" y="27787"/>
                </a:lnTo>
                <a:lnTo>
                  <a:pt x="6350" y="26047"/>
                </a:lnTo>
                <a:lnTo>
                  <a:pt x="5829" y="23456"/>
                </a:lnTo>
                <a:lnTo>
                  <a:pt x="5537" y="22148"/>
                </a:lnTo>
                <a:lnTo>
                  <a:pt x="5283" y="20637"/>
                </a:lnTo>
                <a:lnTo>
                  <a:pt x="4876" y="19011"/>
                </a:lnTo>
                <a:lnTo>
                  <a:pt x="3721" y="13906"/>
                </a:lnTo>
                <a:lnTo>
                  <a:pt x="2451" y="8801"/>
                </a:lnTo>
                <a:lnTo>
                  <a:pt x="1282" y="4343"/>
                </a:lnTo>
                <a:lnTo>
                  <a:pt x="558" y="173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10430419" y="2450181"/>
            <a:ext cx="3175" cy="31115"/>
          </a:xfrm>
          <a:custGeom>
            <a:avLst/>
            <a:gdLst/>
            <a:ahLst/>
            <a:cxnLst/>
            <a:rect l="l" t="t" r="r" b="b"/>
            <a:pathLst>
              <a:path w="3175" h="31114">
                <a:moveTo>
                  <a:pt x="3022" y="0"/>
                </a:moveTo>
                <a:lnTo>
                  <a:pt x="2781" y="1905"/>
                </a:lnTo>
                <a:lnTo>
                  <a:pt x="2184" y="7861"/>
                </a:lnTo>
                <a:lnTo>
                  <a:pt x="1967" y="9664"/>
                </a:lnTo>
                <a:lnTo>
                  <a:pt x="1790" y="11442"/>
                </a:lnTo>
                <a:lnTo>
                  <a:pt x="1357" y="15290"/>
                </a:lnTo>
                <a:lnTo>
                  <a:pt x="989" y="19113"/>
                </a:lnTo>
                <a:lnTo>
                  <a:pt x="786" y="20916"/>
                </a:lnTo>
                <a:lnTo>
                  <a:pt x="635" y="22707"/>
                </a:lnTo>
                <a:lnTo>
                  <a:pt x="330" y="25819"/>
                </a:lnTo>
                <a:lnTo>
                  <a:pt x="88" y="28701"/>
                </a:lnTo>
                <a:lnTo>
                  <a:pt x="0" y="30632"/>
                </a:lnTo>
                <a:lnTo>
                  <a:pt x="495" y="28701"/>
                </a:lnTo>
                <a:lnTo>
                  <a:pt x="3031" y="7861"/>
                </a:lnTo>
                <a:lnTo>
                  <a:pt x="3022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10529423" y="2438096"/>
            <a:ext cx="10795" cy="3048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0" y="0"/>
                </a:moveTo>
                <a:lnTo>
                  <a:pt x="558" y="1879"/>
                </a:lnTo>
                <a:lnTo>
                  <a:pt x="2451" y="7785"/>
                </a:lnTo>
                <a:lnTo>
                  <a:pt x="3001" y="9575"/>
                </a:lnTo>
                <a:lnTo>
                  <a:pt x="3594" y="11341"/>
                </a:lnTo>
                <a:lnTo>
                  <a:pt x="4817" y="15138"/>
                </a:lnTo>
                <a:lnTo>
                  <a:pt x="5473" y="17018"/>
                </a:lnTo>
                <a:lnTo>
                  <a:pt x="6710" y="20701"/>
                </a:lnTo>
                <a:lnTo>
                  <a:pt x="8420" y="25552"/>
                </a:lnTo>
                <a:lnTo>
                  <a:pt x="9448" y="28409"/>
                </a:lnTo>
                <a:lnTo>
                  <a:pt x="10236" y="30302"/>
                </a:lnTo>
                <a:lnTo>
                  <a:pt x="9829" y="28409"/>
                </a:lnTo>
                <a:lnTo>
                  <a:pt x="901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10544219" y="2451663"/>
            <a:ext cx="10795" cy="3048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0" y="0"/>
                </a:moveTo>
                <a:lnTo>
                  <a:pt x="507" y="1892"/>
                </a:lnTo>
                <a:lnTo>
                  <a:pt x="1358" y="4737"/>
                </a:lnTo>
                <a:lnTo>
                  <a:pt x="1832" y="6159"/>
                </a:lnTo>
                <a:lnTo>
                  <a:pt x="2882" y="9588"/>
                </a:lnTo>
                <a:lnTo>
                  <a:pt x="10299" y="30340"/>
                </a:lnTo>
                <a:lnTo>
                  <a:pt x="9876" y="28422"/>
                </a:lnTo>
                <a:lnTo>
                  <a:pt x="863" y="189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10579294" y="2521124"/>
            <a:ext cx="32384" cy="38735"/>
          </a:xfrm>
          <a:custGeom>
            <a:avLst/>
            <a:gdLst/>
            <a:ahLst/>
            <a:cxnLst/>
            <a:rect l="l" t="t" r="r" b="b"/>
            <a:pathLst>
              <a:path w="32384" h="38735">
                <a:moveTo>
                  <a:pt x="0" y="0"/>
                </a:moveTo>
                <a:lnTo>
                  <a:pt x="25946" y="32283"/>
                </a:lnTo>
                <a:lnTo>
                  <a:pt x="31902" y="38188"/>
                </a:lnTo>
                <a:lnTo>
                  <a:pt x="29883" y="35801"/>
                </a:lnTo>
                <a:lnTo>
                  <a:pt x="19621" y="23876"/>
                </a:lnTo>
                <a:lnTo>
                  <a:pt x="15595" y="19113"/>
                </a:lnTo>
                <a:lnTo>
                  <a:pt x="11480" y="14338"/>
                </a:lnTo>
                <a:lnTo>
                  <a:pt x="7861" y="9855"/>
                </a:lnTo>
                <a:lnTo>
                  <a:pt x="4787" y="5981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10572150" y="2541357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20" h="38100">
                <a:moveTo>
                  <a:pt x="0" y="0"/>
                </a:moveTo>
                <a:lnTo>
                  <a:pt x="12433" y="16751"/>
                </a:lnTo>
                <a:lnTo>
                  <a:pt x="14452" y="19126"/>
                </a:lnTo>
                <a:lnTo>
                  <a:pt x="32854" y="38074"/>
                </a:lnTo>
                <a:lnTo>
                  <a:pt x="27635" y="32131"/>
                </a:lnTo>
                <a:lnTo>
                  <a:pt x="24155" y="28257"/>
                </a:lnTo>
                <a:lnTo>
                  <a:pt x="22212" y="26034"/>
                </a:lnTo>
                <a:lnTo>
                  <a:pt x="18122" y="21437"/>
                </a:lnTo>
                <a:lnTo>
                  <a:pt x="16065" y="19050"/>
                </a:lnTo>
                <a:lnTo>
                  <a:pt x="13957" y="16675"/>
                </a:lnTo>
                <a:lnTo>
                  <a:pt x="11823" y="14312"/>
                </a:lnTo>
                <a:lnTo>
                  <a:pt x="8089" y="9842"/>
                </a:lnTo>
                <a:lnTo>
                  <a:pt x="4940" y="596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10442197" y="2440589"/>
            <a:ext cx="3175" cy="31115"/>
          </a:xfrm>
          <a:custGeom>
            <a:avLst/>
            <a:gdLst/>
            <a:ahLst/>
            <a:cxnLst/>
            <a:rect l="l" t="t" r="r" b="b"/>
            <a:pathLst>
              <a:path w="3175" h="31114">
                <a:moveTo>
                  <a:pt x="0" y="0"/>
                </a:moveTo>
                <a:lnTo>
                  <a:pt x="381" y="4762"/>
                </a:lnTo>
                <a:lnTo>
                  <a:pt x="685" y="7848"/>
                </a:lnTo>
                <a:lnTo>
                  <a:pt x="787" y="9626"/>
                </a:lnTo>
                <a:lnTo>
                  <a:pt x="977" y="11404"/>
                </a:lnTo>
                <a:lnTo>
                  <a:pt x="1270" y="15227"/>
                </a:lnTo>
                <a:lnTo>
                  <a:pt x="1739" y="20828"/>
                </a:lnTo>
                <a:lnTo>
                  <a:pt x="2489" y="28587"/>
                </a:lnTo>
                <a:lnTo>
                  <a:pt x="2755" y="30505"/>
                </a:lnTo>
                <a:lnTo>
                  <a:pt x="2755" y="20815"/>
                </a:lnTo>
                <a:lnTo>
                  <a:pt x="482" y="189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10686872" y="2455292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0" y="0"/>
                </a:moveTo>
                <a:lnTo>
                  <a:pt x="1473" y="1879"/>
                </a:lnTo>
                <a:lnTo>
                  <a:pt x="3835" y="4699"/>
                </a:lnTo>
                <a:lnTo>
                  <a:pt x="5130" y="6187"/>
                </a:lnTo>
                <a:lnTo>
                  <a:pt x="5130" y="5377"/>
                </a:lnTo>
                <a:lnTo>
                  <a:pt x="1841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10687515" y="2445735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80">
                <a:moveTo>
                  <a:pt x="0" y="0"/>
                </a:moveTo>
                <a:lnTo>
                  <a:pt x="1689" y="1892"/>
                </a:lnTo>
                <a:lnTo>
                  <a:pt x="4487" y="4807"/>
                </a:lnTo>
                <a:lnTo>
                  <a:pt x="4487" y="4196"/>
                </a:lnTo>
                <a:lnTo>
                  <a:pt x="2044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10377113" y="2424198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86" y="4267"/>
                </a:lnTo>
                <a:lnTo>
                  <a:pt x="1267" y="8686"/>
                </a:lnTo>
                <a:lnTo>
                  <a:pt x="1130" y="12039"/>
                </a:lnTo>
                <a:lnTo>
                  <a:pt x="992" y="13754"/>
                </a:lnTo>
                <a:lnTo>
                  <a:pt x="914" y="15506"/>
                </a:lnTo>
                <a:lnTo>
                  <a:pt x="800" y="17233"/>
                </a:lnTo>
                <a:lnTo>
                  <a:pt x="522" y="20472"/>
                </a:lnTo>
                <a:lnTo>
                  <a:pt x="431" y="22009"/>
                </a:lnTo>
                <a:lnTo>
                  <a:pt x="114" y="25920"/>
                </a:lnTo>
                <a:lnTo>
                  <a:pt x="0" y="27673"/>
                </a:lnTo>
                <a:lnTo>
                  <a:pt x="469" y="25920"/>
                </a:lnTo>
                <a:lnTo>
                  <a:pt x="1447" y="20472"/>
                </a:lnTo>
                <a:lnTo>
                  <a:pt x="1790" y="17221"/>
                </a:lnTo>
                <a:lnTo>
                  <a:pt x="2080" y="13779"/>
                </a:lnTo>
                <a:lnTo>
                  <a:pt x="2133" y="7073"/>
                </a:lnTo>
                <a:lnTo>
                  <a:pt x="1981" y="4267"/>
                </a:lnTo>
                <a:lnTo>
                  <a:pt x="1765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9851038" y="2497750"/>
            <a:ext cx="124599" cy="6582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10146055" y="2447478"/>
            <a:ext cx="48462" cy="4841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9789183" y="2432617"/>
            <a:ext cx="381446" cy="15275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10233012" y="2430536"/>
            <a:ext cx="117182" cy="15213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10353916" y="2501241"/>
            <a:ext cx="26571" cy="6898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10167480" y="2484975"/>
            <a:ext cx="56737" cy="10093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10466705" y="2425024"/>
            <a:ext cx="225297" cy="16638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10434269" y="2540422"/>
            <a:ext cx="8345" cy="3233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10383405" y="2435898"/>
            <a:ext cx="82681" cy="8907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4289945" y="4794014"/>
            <a:ext cx="6402057" cy="276599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8643416" y="2416733"/>
            <a:ext cx="2048586" cy="69850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0" y="4794097"/>
            <a:ext cx="4556125" cy="2766060"/>
          </a:xfrm>
          <a:custGeom>
            <a:avLst/>
            <a:gdLst/>
            <a:ahLst/>
            <a:cxnLst/>
            <a:rect l="l" t="t" r="r" b="b"/>
            <a:pathLst>
              <a:path w="4556125" h="2766059">
                <a:moveTo>
                  <a:pt x="0" y="2765907"/>
                </a:moveTo>
                <a:lnTo>
                  <a:pt x="4556061" y="2765907"/>
                </a:lnTo>
                <a:lnTo>
                  <a:pt x="4556061" y="0"/>
                </a:lnTo>
                <a:lnTo>
                  <a:pt x="0" y="0"/>
                </a:lnTo>
                <a:lnTo>
                  <a:pt x="0" y="2765907"/>
                </a:lnTo>
                <a:close/>
              </a:path>
            </a:pathLst>
          </a:custGeom>
          <a:solidFill>
            <a:srgbClr val="6F54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0" y="3276922"/>
            <a:ext cx="6982580" cy="4283812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4556052" y="3272575"/>
            <a:ext cx="5277485" cy="1522095"/>
          </a:xfrm>
          <a:custGeom>
            <a:avLst/>
            <a:gdLst/>
            <a:ahLst/>
            <a:cxnLst/>
            <a:rect l="l" t="t" r="r" b="b"/>
            <a:pathLst>
              <a:path w="5277484" h="1522095">
                <a:moveTo>
                  <a:pt x="3849928" y="0"/>
                </a:moveTo>
                <a:lnTo>
                  <a:pt x="1237526" y="0"/>
                </a:lnTo>
                <a:lnTo>
                  <a:pt x="0" y="1508315"/>
                </a:lnTo>
                <a:lnTo>
                  <a:pt x="5276862" y="1521510"/>
                </a:lnTo>
                <a:lnTo>
                  <a:pt x="3849928" y="0"/>
                </a:lnTo>
                <a:close/>
              </a:path>
            </a:pathLst>
          </a:custGeom>
          <a:solidFill>
            <a:srgbClr val="5499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7266108" y="3272580"/>
            <a:ext cx="476250" cy="1518285"/>
          </a:xfrm>
          <a:custGeom>
            <a:avLst/>
            <a:gdLst/>
            <a:ahLst/>
            <a:cxnLst/>
            <a:rect l="l" t="t" r="r" b="b"/>
            <a:pathLst>
              <a:path w="476250" h="1518285">
                <a:moveTo>
                  <a:pt x="92290" y="0"/>
                </a:moveTo>
                <a:lnTo>
                  <a:pt x="0" y="0"/>
                </a:lnTo>
                <a:lnTo>
                  <a:pt x="3563" y="31695"/>
                </a:lnTo>
                <a:lnTo>
                  <a:pt x="5744" y="51444"/>
                </a:lnTo>
                <a:lnTo>
                  <a:pt x="10856" y="98680"/>
                </a:lnTo>
                <a:lnTo>
                  <a:pt x="16911" y="156145"/>
                </a:lnTo>
                <a:lnTo>
                  <a:pt x="23837" y="223734"/>
                </a:lnTo>
                <a:lnTo>
                  <a:pt x="31562" y="301342"/>
                </a:lnTo>
                <a:lnTo>
                  <a:pt x="35703" y="343871"/>
                </a:lnTo>
                <a:lnTo>
                  <a:pt x="40016" y="388864"/>
                </a:lnTo>
                <a:lnTo>
                  <a:pt x="44494" y="436310"/>
                </a:lnTo>
                <a:lnTo>
                  <a:pt x="49126" y="486195"/>
                </a:lnTo>
                <a:lnTo>
                  <a:pt x="53905" y="538506"/>
                </a:lnTo>
                <a:lnTo>
                  <a:pt x="58821" y="593230"/>
                </a:lnTo>
                <a:lnTo>
                  <a:pt x="63866" y="650353"/>
                </a:lnTo>
                <a:lnTo>
                  <a:pt x="69030" y="709862"/>
                </a:lnTo>
                <a:lnTo>
                  <a:pt x="74304" y="771746"/>
                </a:lnTo>
                <a:lnTo>
                  <a:pt x="79680" y="835989"/>
                </a:lnTo>
                <a:lnTo>
                  <a:pt x="85148" y="902579"/>
                </a:lnTo>
                <a:lnTo>
                  <a:pt x="90700" y="971504"/>
                </a:lnTo>
                <a:lnTo>
                  <a:pt x="96326" y="1042749"/>
                </a:lnTo>
                <a:lnTo>
                  <a:pt x="102019" y="1116302"/>
                </a:lnTo>
                <a:lnTo>
                  <a:pt x="107768" y="1192149"/>
                </a:lnTo>
                <a:lnTo>
                  <a:pt x="113565" y="1270278"/>
                </a:lnTo>
                <a:lnTo>
                  <a:pt x="119400" y="1350675"/>
                </a:lnTo>
                <a:lnTo>
                  <a:pt x="125266" y="1433327"/>
                </a:lnTo>
                <a:lnTo>
                  <a:pt x="131152" y="1518221"/>
                </a:lnTo>
                <a:lnTo>
                  <a:pt x="476173" y="1518221"/>
                </a:lnTo>
                <a:lnTo>
                  <a:pt x="467098" y="1474432"/>
                </a:lnTo>
                <a:lnTo>
                  <a:pt x="455559" y="1419739"/>
                </a:lnTo>
                <a:lnTo>
                  <a:pt x="441623" y="1354906"/>
                </a:lnTo>
                <a:lnTo>
                  <a:pt x="425356" y="1280694"/>
                </a:lnTo>
                <a:lnTo>
                  <a:pt x="416369" y="1240310"/>
                </a:lnTo>
                <a:lnTo>
                  <a:pt x="406825" y="1197868"/>
                </a:lnTo>
                <a:lnTo>
                  <a:pt x="396732" y="1153462"/>
                </a:lnTo>
                <a:lnTo>
                  <a:pt x="386097" y="1107189"/>
                </a:lnTo>
                <a:lnTo>
                  <a:pt x="374930" y="1059144"/>
                </a:lnTo>
                <a:lnTo>
                  <a:pt x="363238" y="1009422"/>
                </a:lnTo>
                <a:lnTo>
                  <a:pt x="351030" y="958118"/>
                </a:lnTo>
                <a:lnTo>
                  <a:pt x="338314" y="905329"/>
                </a:lnTo>
                <a:lnTo>
                  <a:pt x="325098" y="851148"/>
                </a:lnTo>
                <a:lnTo>
                  <a:pt x="311392" y="795672"/>
                </a:lnTo>
                <a:lnTo>
                  <a:pt x="297202" y="738996"/>
                </a:lnTo>
                <a:lnTo>
                  <a:pt x="282538" y="681216"/>
                </a:lnTo>
                <a:lnTo>
                  <a:pt x="267408" y="622426"/>
                </a:lnTo>
                <a:lnTo>
                  <a:pt x="251820" y="562722"/>
                </a:lnTo>
                <a:lnTo>
                  <a:pt x="235782" y="502200"/>
                </a:lnTo>
                <a:lnTo>
                  <a:pt x="219303" y="440955"/>
                </a:lnTo>
                <a:lnTo>
                  <a:pt x="202391" y="379082"/>
                </a:lnTo>
                <a:lnTo>
                  <a:pt x="185054" y="316676"/>
                </a:lnTo>
                <a:lnTo>
                  <a:pt x="167301" y="253833"/>
                </a:lnTo>
                <a:lnTo>
                  <a:pt x="149140" y="190649"/>
                </a:lnTo>
                <a:lnTo>
                  <a:pt x="130578" y="127218"/>
                </a:lnTo>
                <a:lnTo>
                  <a:pt x="111626" y="63637"/>
                </a:lnTo>
                <a:lnTo>
                  <a:pt x="92290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5399295" y="3272575"/>
            <a:ext cx="1309370" cy="1519555"/>
          </a:xfrm>
          <a:custGeom>
            <a:avLst/>
            <a:gdLst/>
            <a:ahLst/>
            <a:cxnLst/>
            <a:rect l="l" t="t" r="r" b="b"/>
            <a:pathLst>
              <a:path w="1309370" h="1519554">
                <a:moveTo>
                  <a:pt x="1309052" y="0"/>
                </a:moveTo>
                <a:lnTo>
                  <a:pt x="1113510" y="0"/>
                </a:lnTo>
                <a:lnTo>
                  <a:pt x="1080308" y="37999"/>
                </a:lnTo>
                <a:lnTo>
                  <a:pt x="1047026" y="76485"/>
                </a:lnTo>
                <a:lnTo>
                  <a:pt x="1013668" y="115461"/>
                </a:lnTo>
                <a:lnTo>
                  <a:pt x="980238" y="154930"/>
                </a:lnTo>
                <a:lnTo>
                  <a:pt x="946739" y="194896"/>
                </a:lnTo>
                <a:lnTo>
                  <a:pt x="913176" y="235361"/>
                </a:lnTo>
                <a:lnTo>
                  <a:pt x="879552" y="276330"/>
                </a:lnTo>
                <a:lnTo>
                  <a:pt x="845870" y="317804"/>
                </a:lnTo>
                <a:lnTo>
                  <a:pt x="812902" y="358822"/>
                </a:lnTo>
                <a:lnTo>
                  <a:pt x="780213" y="399911"/>
                </a:lnTo>
                <a:lnTo>
                  <a:pt x="747804" y="441067"/>
                </a:lnTo>
                <a:lnTo>
                  <a:pt x="715673" y="482286"/>
                </a:lnTo>
                <a:lnTo>
                  <a:pt x="683819" y="523562"/>
                </a:lnTo>
                <a:lnTo>
                  <a:pt x="652241" y="564891"/>
                </a:lnTo>
                <a:lnTo>
                  <a:pt x="620939" y="606268"/>
                </a:lnTo>
                <a:lnTo>
                  <a:pt x="589911" y="647688"/>
                </a:lnTo>
                <a:lnTo>
                  <a:pt x="559157" y="689147"/>
                </a:lnTo>
                <a:lnTo>
                  <a:pt x="528674" y="730639"/>
                </a:lnTo>
                <a:lnTo>
                  <a:pt x="498464" y="772160"/>
                </a:lnTo>
                <a:lnTo>
                  <a:pt x="468524" y="813706"/>
                </a:lnTo>
                <a:lnTo>
                  <a:pt x="438853" y="855270"/>
                </a:lnTo>
                <a:lnTo>
                  <a:pt x="409451" y="896849"/>
                </a:lnTo>
                <a:lnTo>
                  <a:pt x="380317" y="938438"/>
                </a:lnTo>
                <a:lnTo>
                  <a:pt x="351449" y="980032"/>
                </a:lnTo>
                <a:lnTo>
                  <a:pt x="322847" y="1021626"/>
                </a:lnTo>
                <a:lnTo>
                  <a:pt x="294510" y="1063216"/>
                </a:lnTo>
                <a:lnTo>
                  <a:pt x="266436" y="1104796"/>
                </a:lnTo>
                <a:lnTo>
                  <a:pt x="238626" y="1146362"/>
                </a:lnTo>
                <a:lnTo>
                  <a:pt x="211077" y="1187909"/>
                </a:lnTo>
                <a:lnTo>
                  <a:pt x="183789" y="1229433"/>
                </a:lnTo>
                <a:lnTo>
                  <a:pt x="156761" y="1270928"/>
                </a:lnTo>
                <a:lnTo>
                  <a:pt x="129992" y="1312390"/>
                </a:lnTo>
                <a:lnTo>
                  <a:pt x="103482" y="1353814"/>
                </a:lnTo>
                <a:lnTo>
                  <a:pt x="77228" y="1395195"/>
                </a:lnTo>
                <a:lnTo>
                  <a:pt x="51230" y="1436528"/>
                </a:lnTo>
                <a:lnTo>
                  <a:pt x="25488" y="1477810"/>
                </a:lnTo>
                <a:lnTo>
                  <a:pt x="0" y="1519034"/>
                </a:lnTo>
                <a:lnTo>
                  <a:pt x="574598" y="1518221"/>
                </a:lnTo>
                <a:lnTo>
                  <a:pt x="748130" y="1091248"/>
                </a:lnTo>
                <a:lnTo>
                  <a:pt x="882480" y="790776"/>
                </a:lnTo>
                <a:lnTo>
                  <a:pt x="1046502" y="474471"/>
                </a:lnTo>
                <a:lnTo>
                  <a:pt x="1309052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6210181" y="3272575"/>
            <a:ext cx="767080" cy="1518285"/>
          </a:xfrm>
          <a:custGeom>
            <a:avLst/>
            <a:gdLst/>
            <a:ahLst/>
            <a:cxnLst/>
            <a:rect l="l" t="t" r="r" b="b"/>
            <a:pathLst>
              <a:path w="767079" h="1518285">
                <a:moveTo>
                  <a:pt x="766838" y="0"/>
                </a:moveTo>
                <a:lnTo>
                  <a:pt x="644524" y="0"/>
                </a:lnTo>
                <a:lnTo>
                  <a:pt x="635592" y="13360"/>
                </a:lnTo>
                <a:lnTo>
                  <a:pt x="613851" y="49591"/>
                </a:lnTo>
                <a:lnTo>
                  <a:pt x="587361" y="97751"/>
                </a:lnTo>
                <a:lnTo>
                  <a:pt x="556627" y="156934"/>
                </a:lnTo>
                <a:lnTo>
                  <a:pt x="522151" y="226238"/>
                </a:lnTo>
                <a:lnTo>
                  <a:pt x="503668" y="264402"/>
                </a:lnTo>
                <a:lnTo>
                  <a:pt x="484439" y="304758"/>
                </a:lnTo>
                <a:lnTo>
                  <a:pt x="464526" y="347191"/>
                </a:lnTo>
                <a:lnTo>
                  <a:pt x="443992" y="391590"/>
                </a:lnTo>
                <a:lnTo>
                  <a:pt x="422902" y="437840"/>
                </a:lnTo>
                <a:lnTo>
                  <a:pt x="401316" y="485830"/>
                </a:lnTo>
                <a:lnTo>
                  <a:pt x="379299" y="535446"/>
                </a:lnTo>
                <a:lnTo>
                  <a:pt x="356914" y="586575"/>
                </a:lnTo>
                <a:lnTo>
                  <a:pt x="334223" y="639104"/>
                </a:lnTo>
                <a:lnTo>
                  <a:pt x="311289" y="692920"/>
                </a:lnTo>
                <a:lnTo>
                  <a:pt x="288176" y="747911"/>
                </a:lnTo>
                <a:lnTo>
                  <a:pt x="264946" y="803962"/>
                </a:lnTo>
                <a:lnTo>
                  <a:pt x="241662" y="860962"/>
                </a:lnTo>
                <a:lnTo>
                  <a:pt x="218387" y="918796"/>
                </a:lnTo>
                <a:lnTo>
                  <a:pt x="195185" y="977353"/>
                </a:lnTo>
                <a:lnTo>
                  <a:pt x="172117" y="1036520"/>
                </a:lnTo>
                <a:lnTo>
                  <a:pt x="149248" y="1096182"/>
                </a:lnTo>
                <a:lnTo>
                  <a:pt x="126640" y="1156228"/>
                </a:lnTo>
                <a:lnTo>
                  <a:pt x="104356" y="1216543"/>
                </a:lnTo>
                <a:lnTo>
                  <a:pt x="82459" y="1277016"/>
                </a:lnTo>
                <a:lnTo>
                  <a:pt x="61012" y="1337534"/>
                </a:lnTo>
                <a:lnTo>
                  <a:pt x="40077" y="1397982"/>
                </a:lnTo>
                <a:lnTo>
                  <a:pt x="19719" y="1458249"/>
                </a:lnTo>
                <a:lnTo>
                  <a:pt x="0" y="1518221"/>
                </a:lnTo>
                <a:lnTo>
                  <a:pt x="375259" y="1518221"/>
                </a:lnTo>
                <a:lnTo>
                  <a:pt x="378914" y="1499218"/>
                </a:lnTo>
                <a:lnTo>
                  <a:pt x="383392" y="1477121"/>
                </a:lnTo>
                <a:lnTo>
                  <a:pt x="394724" y="1424099"/>
                </a:lnTo>
                <a:lnTo>
                  <a:pt x="409069" y="1360060"/>
                </a:lnTo>
                <a:lnTo>
                  <a:pt x="426240" y="1285912"/>
                </a:lnTo>
                <a:lnTo>
                  <a:pt x="435828" y="1245331"/>
                </a:lnTo>
                <a:lnTo>
                  <a:pt x="446053" y="1202562"/>
                </a:lnTo>
                <a:lnTo>
                  <a:pt x="456892" y="1157720"/>
                </a:lnTo>
                <a:lnTo>
                  <a:pt x="468321" y="1110918"/>
                </a:lnTo>
                <a:lnTo>
                  <a:pt x="480318" y="1062268"/>
                </a:lnTo>
                <a:lnTo>
                  <a:pt x="492860" y="1011885"/>
                </a:lnTo>
                <a:lnTo>
                  <a:pt x="505922" y="959882"/>
                </a:lnTo>
                <a:lnTo>
                  <a:pt x="519482" y="906372"/>
                </a:lnTo>
                <a:lnTo>
                  <a:pt x="533517" y="851468"/>
                </a:lnTo>
                <a:lnTo>
                  <a:pt x="548003" y="795285"/>
                </a:lnTo>
                <a:lnTo>
                  <a:pt x="562918" y="737934"/>
                </a:lnTo>
                <a:lnTo>
                  <a:pt x="578237" y="679531"/>
                </a:lnTo>
                <a:lnTo>
                  <a:pt x="593938" y="620187"/>
                </a:lnTo>
                <a:lnTo>
                  <a:pt x="609998" y="560017"/>
                </a:lnTo>
                <a:lnTo>
                  <a:pt x="626393" y="499134"/>
                </a:lnTo>
                <a:lnTo>
                  <a:pt x="643100" y="437651"/>
                </a:lnTo>
                <a:lnTo>
                  <a:pt x="660096" y="375681"/>
                </a:lnTo>
                <a:lnTo>
                  <a:pt x="677357" y="313339"/>
                </a:lnTo>
                <a:lnTo>
                  <a:pt x="694861" y="250737"/>
                </a:lnTo>
                <a:lnTo>
                  <a:pt x="712585" y="187988"/>
                </a:lnTo>
                <a:lnTo>
                  <a:pt x="730504" y="125207"/>
                </a:lnTo>
                <a:lnTo>
                  <a:pt x="748596" y="62506"/>
                </a:lnTo>
                <a:lnTo>
                  <a:pt x="766838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6854995" y="3272580"/>
            <a:ext cx="332105" cy="1518285"/>
          </a:xfrm>
          <a:custGeom>
            <a:avLst/>
            <a:gdLst/>
            <a:ahLst/>
            <a:cxnLst/>
            <a:rect l="l" t="t" r="r" b="b"/>
            <a:pathLst>
              <a:path w="332104" h="1518285">
                <a:moveTo>
                  <a:pt x="330568" y="0"/>
                </a:moveTo>
                <a:lnTo>
                  <a:pt x="251142" y="0"/>
                </a:lnTo>
                <a:lnTo>
                  <a:pt x="247369" y="18356"/>
                </a:lnTo>
                <a:lnTo>
                  <a:pt x="237673" y="66051"/>
                </a:lnTo>
                <a:lnTo>
                  <a:pt x="225405" y="127325"/>
                </a:lnTo>
                <a:lnTo>
                  <a:pt x="210921" y="200900"/>
                </a:lnTo>
                <a:lnTo>
                  <a:pt x="202959" y="241901"/>
                </a:lnTo>
                <a:lnTo>
                  <a:pt x="194576" y="285500"/>
                </a:lnTo>
                <a:lnTo>
                  <a:pt x="185816" y="331535"/>
                </a:lnTo>
                <a:lnTo>
                  <a:pt x="176725" y="379848"/>
                </a:lnTo>
                <a:lnTo>
                  <a:pt x="167347" y="430278"/>
                </a:lnTo>
                <a:lnTo>
                  <a:pt x="157725" y="482667"/>
                </a:lnTo>
                <a:lnTo>
                  <a:pt x="147904" y="536854"/>
                </a:lnTo>
                <a:lnTo>
                  <a:pt x="137929" y="592680"/>
                </a:lnTo>
                <a:lnTo>
                  <a:pt x="127845" y="649985"/>
                </a:lnTo>
                <a:lnTo>
                  <a:pt x="117695" y="708611"/>
                </a:lnTo>
                <a:lnTo>
                  <a:pt x="107524" y="768396"/>
                </a:lnTo>
                <a:lnTo>
                  <a:pt x="97376" y="829182"/>
                </a:lnTo>
                <a:lnTo>
                  <a:pt x="87296" y="890809"/>
                </a:lnTo>
                <a:lnTo>
                  <a:pt x="77328" y="953118"/>
                </a:lnTo>
                <a:lnTo>
                  <a:pt x="67517" y="1015948"/>
                </a:lnTo>
                <a:lnTo>
                  <a:pt x="57907" y="1079140"/>
                </a:lnTo>
                <a:lnTo>
                  <a:pt x="48543" y="1142535"/>
                </a:lnTo>
                <a:lnTo>
                  <a:pt x="39469" y="1205973"/>
                </a:lnTo>
                <a:lnTo>
                  <a:pt x="30728" y="1269295"/>
                </a:lnTo>
                <a:lnTo>
                  <a:pt x="22367" y="1332340"/>
                </a:lnTo>
                <a:lnTo>
                  <a:pt x="14429" y="1394949"/>
                </a:lnTo>
                <a:lnTo>
                  <a:pt x="6958" y="1456962"/>
                </a:lnTo>
                <a:lnTo>
                  <a:pt x="0" y="1518221"/>
                </a:lnTo>
                <a:lnTo>
                  <a:pt x="330669" y="1518221"/>
                </a:lnTo>
                <a:lnTo>
                  <a:pt x="331066" y="1388789"/>
                </a:lnTo>
                <a:lnTo>
                  <a:pt x="331474" y="1205973"/>
                </a:lnTo>
                <a:lnTo>
                  <a:pt x="331671" y="1079140"/>
                </a:lnTo>
                <a:lnTo>
                  <a:pt x="331796" y="953118"/>
                </a:lnTo>
                <a:lnTo>
                  <a:pt x="331700" y="482667"/>
                </a:lnTo>
                <a:lnTo>
                  <a:pt x="331552" y="379848"/>
                </a:lnTo>
                <a:lnTo>
                  <a:pt x="331359" y="276109"/>
                </a:lnTo>
                <a:lnTo>
                  <a:pt x="330977" y="127325"/>
                </a:lnTo>
                <a:lnTo>
                  <a:pt x="330568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7467394" y="3272580"/>
            <a:ext cx="852805" cy="1518285"/>
          </a:xfrm>
          <a:custGeom>
            <a:avLst/>
            <a:gdLst/>
            <a:ahLst/>
            <a:cxnLst/>
            <a:rect l="l" t="t" r="r" b="b"/>
            <a:pathLst>
              <a:path w="852804" h="1518285">
                <a:moveTo>
                  <a:pt x="102425" y="0"/>
                </a:moveTo>
                <a:lnTo>
                  <a:pt x="0" y="0"/>
                </a:lnTo>
                <a:lnTo>
                  <a:pt x="5989" y="13799"/>
                </a:lnTo>
                <a:lnTo>
                  <a:pt x="12991" y="30434"/>
                </a:lnTo>
                <a:lnTo>
                  <a:pt x="29876" y="71949"/>
                </a:lnTo>
                <a:lnTo>
                  <a:pt x="50336" y="124011"/>
                </a:lnTo>
                <a:lnTo>
                  <a:pt x="74052" y="186087"/>
                </a:lnTo>
                <a:lnTo>
                  <a:pt x="100706" y="257644"/>
                </a:lnTo>
                <a:lnTo>
                  <a:pt x="115036" y="296812"/>
                </a:lnTo>
                <a:lnTo>
                  <a:pt x="129982" y="338151"/>
                </a:lnTo>
                <a:lnTo>
                  <a:pt x="145502" y="381594"/>
                </a:lnTo>
                <a:lnTo>
                  <a:pt x="161559" y="427074"/>
                </a:lnTo>
                <a:lnTo>
                  <a:pt x="178112" y="474525"/>
                </a:lnTo>
                <a:lnTo>
                  <a:pt x="195121" y="523881"/>
                </a:lnTo>
                <a:lnTo>
                  <a:pt x="212546" y="575074"/>
                </a:lnTo>
                <a:lnTo>
                  <a:pt x="230349" y="628038"/>
                </a:lnTo>
                <a:lnTo>
                  <a:pt x="248488" y="682707"/>
                </a:lnTo>
                <a:lnTo>
                  <a:pt x="266924" y="739014"/>
                </a:lnTo>
                <a:lnTo>
                  <a:pt x="285618" y="796893"/>
                </a:lnTo>
                <a:lnTo>
                  <a:pt x="304530" y="856276"/>
                </a:lnTo>
                <a:lnTo>
                  <a:pt x="323620" y="917097"/>
                </a:lnTo>
                <a:lnTo>
                  <a:pt x="342848" y="979290"/>
                </a:lnTo>
                <a:lnTo>
                  <a:pt x="362174" y="1042788"/>
                </a:lnTo>
                <a:lnTo>
                  <a:pt x="381559" y="1107524"/>
                </a:lnTo>
                <a:lnTo>
                  <a:pt x="400963" y="1173432"/>
                </a:lnTo>
                <a:lnTo>
                  <a:pt x="420346" y="1240446"/>
                </a:lnTo>
                <a:lnTo>
                  <a:pt x="439668" y="1308498"/>
                </a:lnTo>
                <a:lnTo>
                  <a:pt x="458890" y="1377522"/>
                </a:lnTo>
                <a:lnTo>
                  <a:pt x="477972" y="1447452"/>
                </a:lnTo>
                <a:lnTo>
                  <a:pt x="496874" y="1518221"/>
                </a:lnTo>
                <a:lnTo>
                  <a:pt x="852576" y="1518221"/>
                </a:lnTo>
                <a:lnTo>
                  <a:pt x="780910" y="1355421"/>
                </a:lnTo>
                <a:lnTo>
                  <a:pt x="598954" y="957568"/>
                </a:lnTo>
                <a:lnTo>
                  <a:pt x="356271" y="460487"/>
                </a:lnTo>
                <a:lnTo>
                  <a:pt x="102425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7723027" y="3272580"/>
            <a:ext cx="1104900" cy="1518285"/>
          </a:xfrm>
          <a:custGeom>
            <a:avLst/>
            <a:gdLst/>
            <a:ahLst/>
            <a:cxnLst/>
            <a:rect l="l" t="t" r="r" b="b"/>
            <a:pathLst>
              <a:path w="1104900" h="1518285">
                <a:moveTo>
                  <a:pt x="133413" y="0"/>
                </a:moveTo>
                <a:lnTo>
                  <a:pt x="0" y="0"/>
                </a:lnTo>
                <a:lnTo>
                  <a:pt x="9534" y="13019"/>
                </a:lnTo>
                <a:lnTo>
                  <a:pt x="20475" y="28146"/>
                </a:lnTo>
                <a:lnTo>
                  <a:pt x="46360" y="64654"/>
                </a:lnTo>
                <a:lnTo>
                  <a:pt x="77234" y="109381"/>
                </a:lnTo>
                <a:lnTo>
                  <a:pt x="112673" y="162183"/>
                </a:lnTo>
                <a:lnTo>
                  <a:pt x="152256" y="222917"/>
                </a:lnTo>
                <a:lnTo>
                  <a:pt x="173469" y="256213"/>
                </a:lnTo>
                <a:lnTo>
                  <a:pt x="195559" y="291439"/>
                </a:lnTo>
                <a:lnTo>
                  <a:pt x="218474" y="328575"/>
                </a:lnTo>
                <a:lnTo>
                  <a:pt x="242161" y="367606"/>
                </a:lnTo>
                <a:lnTo>
                  <a:pt x="266567" y="408511"/>
                </a:lnTo>
                <a:lnTo>
                  <a:pt x="291639" y="451275"/>
                </a:lnTo>
                <a:lnTo>
                  <a:pt x="317325" y="495877"/>
                </a:lnTo>
                <a:lnTo>
                  <a:pt x="343571" y="542302"/>
                </a:lnTo>
                <a:lnTo>
                  <a:pt x="370325" y="590530"/>
                </a:lnTo>
                <a:lnTo>
                  <a:pt x="397534" y="640544"/>
                </a:lnTo>
                <a:lnTo>
                  <a:pt x="425145" y="692326"/>
                </a:lnTo>
                <a:lnTo>
                  <a:pt x="453106" y="745858"/>
                </a:lnTo>
                <a:lnTo>
                  <a:pt x="481363" y="801122"/>
                </a:lnTo>
                <a:lnTo>
                  <a:pt x="509865" y="858101"/>
                </a:lnTo>
                <a:lnTo>
                  <a:pt x="538557" y="916775"/>
                </a:lnTo>
                <a:lnTo>
                  <a:pt x="567387" y="977128"/>
                </a:lnTo>
                <a:lnTo>
                  <a:pt x="596303" y="1039141"/>
                </a:lnTo>
                <a:lnTo>
                  <a:pt x="625251" y="1102797"/>
                </a:lnTo>
                <a:lnTo>
                  <a:pt x="654180" y="1168077"/>
                </a:lnTo>
                <a:lnTo>
                  <a:pt x="683035" y="1234964"/>
                </a:lnTo>
                <a:lnTo>
                  <a:pt x="711764" y="1303440"/>
                </a:lnTo>
                <a:lnTo>
                  <a:pt x="740315" y="1373487"/>
                </a:lnTo>
                <a:lnTo>
                  <a:pt x="768635" y="1445086"/>
                </a:lnTo>
                <a:lnTo>
                  <a:pt x="796671" y="1518221"/>
                </a:lnTo>
                <a:lnTo>
                  <a:pt x="1104633" y="1512925"/>
                </a:lnTo>
                <a:lnTo>
                  <a:pt x="996978" y="1325756"/>
                </a:lnTo>
                <a:lnTo>
                  <a:pt x="736619" y="887731"/>
                </a:lnTo>
                <a:lnTo>
                  <a:pt x="417461" y="384072"/>
                </a:lnTo>
                <a:lnTo>
                  <a:pt x="133413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4903144" y="3285467"/>
            <a:ext cx="1406525" cy="1495425"/>
          </a:xfrm>
          <a:custGeom>
            <a:avLst/>
            <a:gdLst/>
            <a:ahLst/>
            <a:cxnLst/>
            <a:rect l="l" t="t" r="r" b="b"/>
            <a:pathLst>
              <a:path w="1406525" h="1495425">
                <a:moveTo>
                  <a:pt x="1406220" y="0"/>
                </a:moveTo>
                <a:lnTo>
                  <a:pt x="1185418" y="0"/>
                </a:lnTo>
                <a:lnTo>
                  <a:pt x="1142970" y="30677"/>
                </a:lnTo>
                <a:lnTo>
                  <a:pt x="1105570" y="62604"/>
                </a:lnTo>
                <a:lnTo>
                  <a:pt x="1071573" y="96189"/>
                </a:lnTo>
                <a:lnTo>
                  <a:pt x="1039331" y="131843"/>
                </a:lnTo>
                <a:lnTo>
                  <a:pt x="1007199" y="169975"/>
                </a:lnTo>
                <a:lnTo>
                  <a:pt x="973532" y="210996"/>
                </a:lnTo>
                <a:lnTo>
                  <a:pt x="936683" y="255314"/>
                </a:lnTo>
                <a:lnTo>
                  <a:pt x="895007" y="303339"/>
                </a:lnTo>
                <a:lnTo>
                  <a:pt x="857276" y="345759"/>
                </a:lnTo>
                <a:lnTo>
                  <a:pt x="783087" y="430094"/>
                </a:lnTo>
                <a:lnTo>
                  <a:pt x="710645" y="513783"/>
                </a:lnTo>
                <a:lnTo>
                  <a:pt x="675098" y="555397"/>
                </a:lnTo>
                <a:lnTo>
                  <a:pt x="640011" y="596862"/>
                </a:lnTo>
                <a:lnTo>
                  <a:pt x="605392" y="638184"/>
                </a:lnTo>
                <a:lnTo>
                  <a:pt x="571247" y="679366"/>
                </a:lnTo>
                <a:lnTo>
                  <a:pt x="537586" y="720413"/>
                </a:lnTo>
                <a:lnTo>
                  <a:pt x="504415" y="761329"/>
                </a:lnTo>
                <a:lnTo>
                  <a:pt x="471743" y="802119"/>
                </a:lnTo>
                <a:lnTo>
                  <a:pt x="439576" y="842787"/>
                </a:lnTo>
                <a:lnTo>
                  <a:pt x="407923" y="883337"/>
                </a:lnTo>
                <a:lnTo>
                  <a:pt x="376791" y="923774"/>
                </a:lnTo>
                <a:lnTo>
                  <a:pt x="346189" y="964102"/>
                </a:lnTo>
                <a:lnTo>
                  <a:pt x="316123" y="1004325"/>
                </a:lnTo>
                <a:lnTo>
                  <a:pt x="286601" y="1044448"/>
                </a:lnTo>
                <a:lnTo>
                  <a:pt x="257632" y="1084475"/>
                </a:lnTo>
                <a:lnTo>
                  <a:pt x="229223" y="1124410"/>
                </a:lnTo>
                <a:lnTo>
                  <a:pt x="201381" y="1164258"/>
                </a:lnTo>
                <a:lnTo>
                  <a:pt x="174114" y="1204023"/>
                </a:lnTo>
                <a:lnTo>
                  <a:pt x="147430" y="1243710"/>
                </a:lnTo>
                <a:lnTo>
                  <a:pt x="121337" y="1283323"/>
                </a:lnTo>
                <a:lnTo>
                  <a:pt x="95842" y="1322866"/>
                </a:lnTo>
                <a:lnTo>
                  <a:pt x="70953" y="1362343"/>
                </a:lnTo>
                <a:lnTo>
                  <a:pt x="46678" y="1401759"/>
                </a:lnTo>
                <a:lnTo>
                  <a:pt x="23024" y="1441119"/>
                </a:lnTo>
                <a:lnTo>
                  <a:pt x="0" y="1480426"/>
                </a:lnTo>
                <a:lnTo>
                  <a:pt x="265175" y="1495336"/>
                </a:lnTo>
                <a:lnTo>
                  <a:pt x="299842" y="1436395"/>
                </a:lnTo>
                <a:lnTo>
                  <a:pt x="334068" y="1379285"/>
                </a:lnTo>
                <a:lnTo>
                  <a:pt x="367829" y="1323989"/>
                </a:lnTo>
                <a:lnTo>
                  <a:pt x="401099" y="1270487"/>
                </a:lnTo>
                <a:lnTo>
                  <a:pt x="433853" y="1218762"/>
                </a:lnTo>
                <a:lnTo>
                  <a:pt x="466068" y="1168795"/>
                </a:lnTo>
                <a:lnTo>
                  <a:pt x="497717" y="1120568"/>
                </a:lnTo>
                <a:lnTo>
                  <a:pt x="528775" y="1074063"/>
                </a:lnTo>
                <a:lnTo>
                  <a:pt x="559219" y="1029261"/>
                </a:lnTo>
                <a:lnTo>
                  <a:pt x="589022" y="986143"/>
                </a:lnTo>
                <a:lnTo>
                  <a:pt x="618161" y="944693"/>
                </a:lnTo>
                <a:lnTo>
                  <a:pt x="646609" y="904890"/>
                </a:lnTo>
                <a:lnTo>
                  <a:pt x="674343" y="866718"/>
                </a:lnTo>
                <a:lnTo>
                  <a:pt x="701337" y="830157"/>
                </a:lnTo>
                <a:lnTo>
                  <a:pt x="727565" y="795189"/>
                </a:lnTo>
                <a:lnTo>
                  <a:pt x="753005" y="761797"/>
                </a:lnTo>
                <a:lnTo>
                  <a:pt x="777629" y="729961"/>
                </a:lnTo>
                <a:lnTo>
                  <a:pt x="801414" y="699663"/>
                </a:lnTo>
                <a:lnTo>
                  <a:pt x="846366" y="643610"/>
                </a:lnTo>
                <a:lnTo>
                  <a:pt x="891131" y="589558"/>
                </a:lnTo>
                <a:lnTo>
                  <a:pt x="933632" y="539856"/>
                </a:lnTo>
                <a:lnTo>
                  <a:pt x="972945" y="495016"/>
                </a:lnTo>
                <a:lnTo>
                  <a:pt x="1062519" y="394813"/>
                </a:lnTo>
                <a:lnTo>
                  <a:pt x="1079842" y="374561"/>
                </a:lnTo>
                <a:lnTo>
                  <a:pt x="1118044" y="327421"/>
                </a:lnTo>
                <a:lnTo>
                  <a:pt x="1219987" y="200340"/>
                </a:lnTo>
                <a:lnTo>
                  <a:pt x="1251204" y="162363"/>
                </a:lnTo>
                <a:lnTo>
                  <a:pt x="1281767" y="126379"/>
                </a:lnTo>
                <a:lnTo>
                  <a:pt x="1312113" y="92269"/>
                </a:lnTo>
                <a:lnTo>
                  <a:pt x="1342679" y="59916"/>
                </a:lnTo>
                <a:lnTo>
                  <a:pt x="1373902" y="29199"/>
                </a:lnTo>
                <a:lnTo>
                  <a:pt x="1406220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8039935" y="3272580"/>
            <a:ext cx="1346835" cy="1518285"/>
          </a:xfrm>
          <a:custGeom>
            <a:avLst/>
            <a:gdLst/>
            <a:ahLst/>
            <a:cxnLst/>
            <a:rect l="l" t="t" r="r" b="b"/>
            <a:pathLst>
              <a:path w="1346834" h="1518285">
                <a:moveTo>
                  <a:pt x="136766" y="0"/>
                </a:moveTo>
                <a:lnTo>
                  <a:pt x="0" y="0"/>
                </a:lnTo>
                <a:lnTo>
                  <a:pt x="9602" y="10461"/>
                </a:lnTo>
                <a:lnTo>
                  <a:pt x="22094" y="25716"/>
                </a:lnTo>
                <a:lnTo>
                  <a:pt x="55104" y="69552"/>
                </a:lnTo>
                <a:lnTo>
                  <a:pt x="97756" y="129403"/>
                </a:lnTo>
                <a:lnTo>
                  <a:pt x="122300" y="164676"/>
                </a:lnTo>
                <a:lnTo>
                  <a:pt x="148777" y="203165"/>
                </a:lnTo>
                <a:lnTo>
                  <a:pt x="177028" y="244605"/>
                </a:lnTo>
                <a:lnTo>
                  <a:pt x="238214" y="335288"/>
                </a:lnTo>
                <a:lnTo>
                  <a:pt x="339315" y="486877"/>
                </a:lnTo>
                <a:lnTo>
                  <a:pt x="740354" y="1094472"/>
                </a:lnTo>
                <a:lnTo>
                  <a:pt x="869346" y="1288244"/>
                </a:lnTo>
                <a:lnTo>
                  <a:pt x="925061" y="1370754"/>
                </a:lnTo>
                <a:lnTo>
                  <a:pt x="950166" y="1407495"/>
                </a:lnTo>
                <a:lnTo>
                  <a:pt x="973224" y="1440874"/>
                </a:lnTo>
                <a:lnTo>
                  <a:pt x="1012561" y="1496501"/>
                </a:lnTo>
                <a:lnTo>
                  <a:pt x="1028522" y="1518221"/>
                </a:lnTo>
                <a:lnTo>
                  <a:pt x="1346314" y="1518221"/>
                </a:lnTo>
                <a:lnTo>
                  <a:pt x="1339683" y="1513019"/>
                </a:lnTo>
                <a:lnTo>
                  <a:pt x="1329397" y="1502550"/>
                </a:lnTo>
                <a:lnTo>
                  <a:pt x="1298628" y="1466942"/>
                </a:lnTo>
                <a:lnTo>
                  <a:pt x="1255547" y="1413663"/>
                </a:lnTo>
                <a:lnTo>
                  <a:pt x="1229869" y="1381104"/>
                </a:lnTo>
                <a:lnTo>
                  <a:pt x="1201690" y="1344977"/>
                </a:lnTo>
                <a:lnTo>
                  <a:pt x="1138598" y="1263150"/>
                </a:lnTo>
                <a:lnTo>
                  <a:pt x="609622" y="567403"/>
                </a:lnTo>
                <a:lnTo>
                  <a:pt x="526300" y="459222"/>
                </a:lnTo>
                <a:lnTo>
                  <a:pt x="446819" y="357156"/>
                </a:lnTo>
                <a:lnTo>
                  <a:pt x="409000" y="309123"/>
                </a:lnTo>
                <a:lnTo>
                  <a:pt x="372718" y="263468"/>
                </a:lnTo>
                <a:lnTo>
                  <a:pt x="338166" y="220474"/>
                </a:lnTo>
                <a:lnTo>
                  <a:pt x="305536" y="180425"/>
                </a:lnTo>
                <a:lnTo>
                  <a:pt x="275021" y="143603"/>
                </a:lnTo>
                <a:lnTo>
                  <a:pt x="246812" y="110291"/>
                </a:lnTo>
                <a:lnTo>
                  <a:pt x="221101" y="80773"/>
                </a:lnTo>
                <a:lnTo>
                  <a:pt x="177947" y="34251"/>
                </a:lnTo>
                <a:lnTo>
                  <a:pt x="147097" y="6302"/>
                </a:lnTo>
                <a:lnTo>
                  <a:pt x="136766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4884797" y="3206861"/>
            <a:ext cx="5807206" cy="194780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5399989" y="4285412"/>
            <a:ext cx="5292013" cy="327459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2334155" y="4341786"/>
            <a:ext cx="1534160" cy="478155"/>
          </a:xfrm>
          <a:custGeom>
            <a:avLst/>
            <a:gdLst/>
            <a:ahLst/>
            <a:cxnLst/>
            <a:rect l="l" t="t" r="r" b="b"/>
            <a:pathLst>
              <a:path w="1534160" h="478154">
                <a:moveTo>
                  <a:pt x="868123" y="274655"/>
                </a:moveTo>
                <a:lnTo>
                  <a:pt x="172080" y="274655"/>
                </a:lnTo>
                <a:lnTo>
                  <a:pt x="219960" y="275683"/>
                </a:lnTo>
                <a:lnTo>
                  <a:pt x="268212" y="277284"/>
                </a:lnTo>
                <a:lnTo>
                  <a:pt x="316655" y="279766"/>
                </a:lnTo>
                <a:lnTo>
                  <a:pt x="365112" y="283436"/>
                </a:lnTo>
                <a:lnTo>
                  <a:pt x="413405" y="288603"/>
                </a:lnTo>
                <a:lnTo>
                  <a:pt x="461354" y="295572"/>
                </a:lnTo>
                <a:lnTo>
                  <a:pt x="508782" y="304652"/>
                </a:lnTo>
                <a:lnTo>
                  <a:pt x="533796" y="321342"/>
                </a:lnTo>
                <a:lnTo>
                  <a:pt x="524529" y="346815"/>
                </a:lnTo>
                <a:lnTo>
                  <a:pt x="499876" y="375724"/>
                </a:lnTo>
                <a:lnTo>
                  <a:pt x="478734" y="402722"/>
                </a:lnTo>
                <a:lnTo>
                  <a:pt x="491970" y="446841"/>
                </a:lnTo>
                <a:lnTo>
                  <a:pt x="558259" y="464902"/>
                </a:lnTo>
                <a:lnTo>
                  <a:pt x="610913" y="472721"/>
                </a:lnTo>
                <a:lnTo>
                  <a:pt x="663591" y="476743"/>
                </a:lnTo>
                <a:lnTo>
                  <a:pt x="716367" y="477977"/>
                </a:lnTo>
                <a:lnTo>
                  <a:pt x="769313" y="477433"/>
                </a:lnTo>
                <a:lnTo>
                  <a:pt x="927944" y="473534"/>
                </a:lnTo>
                <a:lnTo>
                  <a:pt x="979984" y="470440"/>
                </a:lnTo>
                <a:lnTo>
                  <a:pt x="1032079" y="466078"/>
                </a:lnTo>
                <a:lnTo>
                  <a:pt x="1084173" y="460758"/>
                </a:lnTo>
                <a:lnTo>
                  <a:pt x="1239883" y="442168"/>
                </a:lnTo>
                <a:lnTo>
                  <a:pt x="1286675" y="440203"/>
                </a:lnTo>
                <a:lnTo>
                  <a:pt x="1462917" y="440203"/>
                </a:lnTo>
                <a:lnTo>
                  <a:pt x="1481761" y="435537"/>
                </a:lnTo>
                <a:lnTo>
                  <a:pt x="1509240" y="422079"/>
                </a:lnTo>
                <a:lnTo>
                  <a:pt x="1529430" y="400398"/>
                </a:lnTo>
                <a:lnTo>
                  <a:pt x="1530726" y="398086"/>
                </a:lnTo>
                <a:lnTo>
                  <a:pt x="1533761" y="391927"/>
                </a:lnTo>
                <a:lnTo>
                  <a:pt x="1532326" y="388599"/>
                </a:lnTo>
                <a:lnTo>
                  <a:pt x="1504849" y="361603"/>
                </a:lnTo>
                <a:lnTo>
                  <a:pt x="1462765" y="350633"/>
                </a:lnTo>
                <a:lnTo>
                  <a:pt x="1420993" y="348823"/>
                </a:lnTo>
                <a:lnTo>
                  <a:pt x="1383241" y="348823"/>
                </a:lnTo>
                <a:lnTo>
                  <a:pt x="1328075" y="344950"/>
                </a:lnTo>
                <a:lnTo>
                  <a:pt x="1273044" y="339055"/>
                </a:lnTo>
                <a:lnTo>
                  <a:pt x="1163010" y="325468"/>
                </a:lnTo>
                <a:lnTo>
                  <a:pt x="1110476" y="320471"/>
                </a:lnTo>
                <a:lnTo>
                  <a:pt x="1005305" y="312848"/>
                </a:lnTo>
                <a:lnTo>
                  <a:pt x="975751" y="309915"/>
                </a:lnTo>
                <a:lnTo>
                  <a:pt x="910710" y="309915"/>
                </a:lnTo>
                <a:lnTo>
                  <a:pt x="884571" y="301906"/>
                </a:lnTo>
                <a:lnTo>
                  <a:pt x="868649" y="276979"/>
                </a:lnTo>
                <a:lnTo>
                  <a:pt x="868123" y="274655"/>
                </a:lnTo>
                <a:close/>
              </a:path>
              <a:path w="1534160" h="478154">
                <a:moveTo>
                  <a:pt x="1462917" y="440203"/>
                </a:moveTo>
                <a:lnTo>
                  <a:pt x="1286675" y="440203"/>
                </a:lnTo>
                <a:lnTo>
                  <a:pt x="1333439" y="442877"/>
                </a:lnTo>
                <a:lnTo>
                  <a:pt x="1380235" y="446102"/>
                </a:lnTo>
                <a:lnTo>
                  <a:pt x="1427119" y="445787"/>
                </a:lnTo>
                <a:lnTo>
                  <a:pt x="1452539" y="442772"/>
                </a:lnTo>
                <a:lnTo>
                  <a:pt x="1462917" y="440203"/>
                </a:lnTo>
                <a:close/>
              </a:path>
              <a:path w="1534160" h="478154">
                <a:moveTo>
                  <a:pt x="1418190" y="348701"/>
                </a:moveTo>
                <a:lnTo>
                  <a:pt x="1383241" y="348823"/>
                </a:lnTo>
                <a:lnTo>
                  <a:pt x="1420993" y="348823"/>
                </a:lnTo>
                <a:lnTo>
                  <a:pt x="1418190" y="348701"/>
                </a:lnTo>
                <a:close/>
              </a:path>
              <a:path w="1534160" h="478154">
                <a:moveTo>
                  <a:pt x="952800" y="307637"/>
                </a:moveTo>
                <a:lnTo>
                  <a:pt x="936856" y="309120"/>
                </a:lnTo>
                <a:lnTo>
                  <a:pt x="910710" y="309915"/>
                </a:lnTo>
                <a:lnTo>
                  <a:pt x="975751" y="309915"/>
                </a:lnTo>
                <a:lnTo>
                  <a:pt x="952800" y="307637"/>
                </a:lnTo>
                <a:close/>
              </a:path>
              <a:path w="1534160" h="478154">
                <a:moveTo>
                  <a:pt x="304587" y="1364"/>
                </a:moveTo>
                <a:lnTo>
                  <a:pt x="261613" y="3035"/>
                </a:lnTo>
                <a:lnTo>
                  <a:pt x="225445" y="22496"/>
                </a:lnTo>
                <a:lnTo>
                  <a:pt x="214523" y="49243"/>
                </a:lnTo>
                <a:lnTo>
                  <a:pt x="203184" y="55203"/>
                </a:lnTo>
                <a:lnTo>
                  <a:pt x="177376" y="87330"/>
                </a:lnTo>
                <a:lnTo>
                  <a:pt x="175172" y="103484"/>
                </a:lnTo>
                <a:lnTo>
                  <a:pt x="176158" y="111608"/>
                </a:lnTo>
                <a:lnTo>
                  <a:pt x="177846" y="119677"/>
                </a:lnTo>
                <a:lnTo>
                  <a:pt x="182241" y="130005"/>
                </a:lnTo>
                <a:lnTo>
                  <a:pt x="186783" y="139374"/>
                </a:lnTo>
                <a:lnTo>
                  <a:pt x="185882" y="147162"/>
                </a:lnTo>
                <a:lnTo>
                  <a:pt x="173947" y="152748"/>
                </a:lnTo>
                <a:lnTo>
                  <a:pt x="165479" y="154888"/>
                </a:lnTo>
                <a:lnTo>
                  <a:pt x="157029" y="157399"/>
                </a:lnTo>
                <a:lnTo>
                  <a:pt x="148595" y="160048"/>
                </a:lnTo>
                <a:lnTo>
                  <a:pt x="140177" y="162603"/>
                </a:lnTo>
                <a:lnTo>
                  <a:pt x="108397" y="170273"/>
                </a:lnTo>
                <a:lnTo>
                  <a:pt x="72840" y="179616"/>
                </a:lnTo>
                <a:lnTo>
                  <a:pt x="38720" y="194562"/>
                </a:lnTo>
                <a:lnTo>
                  <a:pt x="11247" y="219042"/>
                </a:lnTo>
                <a:lnTo>
                  <a:pt x="3439" y="231097"/>
                </a:lnTo>
                <a:lnTo>
                  <a:pt x="0" y="241778"/>
                </a:lnTo>
                <a:lnTo>
                  <a:pt x="2473" y="251635"/>
                </a:lnTo>
                <a:lnTo>
                  <a:pt x="12403" y="261218"/>
                </a:lnTo>
                <a:lnTo>
                  <a:pt x="49164" y="275748"/>
                </a:lnTo>
                <a:lnTo>
                  <a:pt x="90965" y="278776"/>
                </a:lnTo>
                <a:lnTo>
                  <a:pt x="133403" y="276384"/>
                </a:lnTo>
                <a:lnTo>
                  <a:pt x="172080" y="274655"/>
                </a:lnTo>
                <a:lnTo>
                  <a:pt x="868123" y="274655"/>
                </a:lnTo>
                <a:lnTo>
                  <a:pt x="866220" y="266261"/>
                </a:lnTo>
                <a:lnTo>
                  <a:pt x="864511" y="261218"/>
                </a:lnTo>
                <a:lnTo>
                  <a:pt x="862543" y="256046"/>
                </a:lnTo>
                <a:lnTo>
                  <a:pt x="858693" y="243235"/>
                </a:lnTo>
                <a:lnTo>
                  <a:pt x="858096" y="241076"/>
                </a:lnTo>
                <a:lnTo>
                  <a:pt x="850247" y="225138"/>
                </a:lnTo>
                <a:lnTo>
                  <a:pt x="849002" y="222559"/>
                </a:lnTo>
                <a:lnTo>
                  <a:pt x="825221" y="191268"/>
                </a:lnTo>
                <a:lnTo>
                  <a:pt x="794127" y="177349"/>
                </a:lnTo>
                <a:lnTo>
                  <a:pt x="783053" y="167686"/>
                </a:lnTo>
                <a:lnTo>
                  <a:pt x="771857" y="159371"/>
                </a:lnTo>
                <a:lnTo>
                  <a:pt x="750438" y="154132"/>
                </a:lnTo>
                <a:lnTo>
                  <a:pt x="701218" y="150203"/>
                </a:lnTo>
                <a:lnTo>
                  <a:pt x="602722" y="145606"/>
                </a:lnTo>
                <a:lnTo>
                  <a:pt x="553509" y="142434"/>
                </a:lnTo>
                <a:lnTo>
                  <a:pt x="504363" y="137012"/>
                </a:lnTo>
                <a:lnTo>
                  <a:pt x="443390" y="125608"/>
                </a:lnTo>
                <a:lnTo>
                  <a:pt x="423005" y="116549"/>
                </a:lnTo>
                <a:lnTo>
                  <a:pt x="430499" y="110774"/>
                </a:lnTo>
                <a:lnTo>
                  <a:pt x="477402" y="95304"/>
                </a:lnTo>
                <a:lnTo>
                  <a:pt x="524886" y="83634"/>
                </a:lnTo>
                <a:lnTo>
                  <a:pt x="585684" y="70418"/>
                </a:lnTo>
                <a:lnTo>
                  <a:pt x="646806" y="60736"/>
                </a:lnTo>
                <a:lnTo>
                  <a:pt x="662879" y="59130"/>
                </a:lnTo>
                <a:lnTo>
                  <a:pt x="680399" y="56185"/>
                </a:lnTo>
                <a:lnTo>
                  <a:pt x="696864" y="49136"/>
                </a:lnTo>
                <a:lnTo>
                  <a:pt x="709772" y="35222"/>
                </a:lnTo>
                <a:lnTo>
                  <a:pt x="708030" y="12286"/>
                </a:lnTo>
                <a:lnTo>
                  <a:pt x="495574" y="12286"/>
                </a:lnTo>
                <a:lnTo>
                  <a:pt x="468492" y="11764"/>
                </a:lnTo>
                <a:lnTo>
                  <a:pt x="441518" y="10108"/>
                </a:lnTo>
                <a:lnTo>
                  <a:pt x="427688" y="9453"/>
                </a:lnTo>
                <a:lnTo>
                  <a:pt x="387434" y="9453"/>
                </a:lnTo>
                <a:lnTo>
                  <a:pt x="348487" y="6998"/>
                </a:lnTo>
                <a:lnTo>
                  <a:pt x="304587" y="1364"/>
                </a:lnTo>
                <a:close/>
              </a:path>
              <a:path w="1534160" h="478154">
                <a:moveTo>
                  <a:pt x="642096" y="0"/>
                </a:moveTo>
                <a:lnTo>
                  <a:pt x="620961" y="1262"/>
                </a:lnTo>
                <a:lnTo>
                  <a:pt x="589604" y="3836"/>
                </a:lnTo>
                <a:lnTo>
                  <a:pt x="526989" y="10533"/>
                </a:lnTo>
                <a:lnTo>
                  <a:pt x="495574" y="12286"/>
                </a:lnTo>
                <a:lnTo>
                  <a:pt x="708030" y="12286"/>
                </a:lnTo>
                <a:lnTo>
                  <a:pt x="707911" y="10724"/>
                </a:lnTo>
                <a:lnTo>
                  <a:pt x="678216" y="1068"/>
                </a:lnTo>
                <a:lnTo>
                  <a:pt x="642096" y="0"/>
                </a:lnTo>
                <a:close/>
              </a:path>
              <a:path w="1534160" h="478154">
                <a:moveTo>
                  <a:pt x="414537" y="8832"/>
                </a:moveTo>
                <a:lnTo>
                  <a:pt x="387434" y="9453"/>
                </a:lnTo>
                <a:lnTo>
                  <a:pt x="427688" y="9453"/>
                </a:lnTo>
                <a:lnTo>
                  <a:pt x="414537" y="8832"/>
                </a:lnTo>
                <a:close/>
              </a:path>
            </a:pathLst>
          </a:custGeom>
          <a:solidFill>
            <a:srgbClr val="84B1B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3151125" y="3929428"/>
            <a:ext cx="598170" cy="359410"/>
          </a:xfrm>
          <a:custGeom>
            <a:avLst/>
            <a:gdLst/>
            <a:ahLst/>
            <a:cxnLst/>
            <a:rect l="l" t="t" r="r" b="b"/>
            <a:pathLst>
              <a:path w="598170" h="359410">
                <a:moveTo>
                  <a:pt x="330526" y="190025"/>
                </a:moveTo>
                <a:lnTo>
                  <a:pt x="50863" y="190025"/>
                </a:lnTo>
                <a:lnTo>
                  <a:pt x="66220" y="190193"/>
                </a:lnTo>
                <a:lnTo>
                  <a:pt x="99286" y="194777"/>
                </a:lnTo>
                <a:lnTo>
                  <a:pt x="132508" y="201139"/>
                </a:lnTo>
                <a:lnTo>
                  <a:pt x="165426" y="210422"/>
                </a:lnTo>
                <a:lnTo>
                  <a:pt x="197577" y="223772"/>
                </a:lnTo>
                <a:lnTo>
                  <a:pt x="206588" y="236558"/>
                </a:lnTo>
                <a:lnTo>
                  <a:pt x="201614" y="254358"/>
                </a:lnTo>
                <a:lnTo>
                  <a:pt x="190388" y="274051"/>
                </a:lnTo>
                <a:lnTo>
                  <a:pt x="180647" y="292517"/>
                </a:lnTo>
                <a:lnTo>
                  <a:pt x="177555" y="306657"/>
                </a:lnTo>
                <a:lnTo>
                  <a:pt x="179212" y="317166"/>
                </a:lnTo>
                <a:lnTo>
                  <a:pt x="183594" y="324416"/>
                </a:lnTo>
                <a:lnTo>
                  <a:pt x="224089" y="345569"/>
                </a:lnTo>
                <a:lnTo>
                  <a:pt x="296739" y="356531"/>
                </a:lnTo>
                <a:lnTo>
                  <a:pt x="369823" y="359088"/>
                </a:lnTo>
                <a:lnTo>
                  <a:pt x="406211" y="356820"/>
                </a:lnTo>
                <a:lnTo>
                  <a:pt x="442692" y="352804"/>
                </a:lnTo>
                <a:lnTo>
                  <a:pt x="479059" y="348219"/>
                </a:lnTo>
                <a:lnTo>
                  <a:pt x="580307" y="348219"/>
                </a:lnTo>
                <a:lnTo>
                  <a:pt x="586425" y="343667"/>
                </a:lnTo>
                <a:lnTo>
                  <a:pt x="595518" y="328953"/>
                </a:lnTo>
                <a:lnTo>
                  <a:pt x="596153" y="327366"/>
                </a:lnTo>
                <a:lnTo>
                  <a:pt x="597665" y="323086"/>
                </a:lnTo>
                <a:lnTo>
                  <a:pt x="597271" y="320673"/>
                </a:lnTo>
                <a:lnTo>
                  <a:pt x="587820" y="300445"/>
                </a:lnTo>
                <a:lnTo>
                  <a:pt x="571774" y="291104"/>
                </a:lnTo>
                <a:lnTo>
                  <a:pt x="554278" y="288112"/>
                </a:lnTo>
                <a:lnTo>
                  <a:pt x="540477" y="286929"/>
                </a:lnTo>
                <a:lnTo>
                  <a:pt x="518904" y="282169"/>
                </a:lnTo>
                <a:lnTo>
                  <a:pt x="497485" y="275974"/>
                </a:lnTo>
                <a:lnTo>
                  <a:pt x="454752" y="262304"/>
                </a:lnTo>
                <a:lnTo>
                  <a:pt x="434269" y="256848"/>
                </a:lnTo>
                <a:lnTo>
                  <a:pt x="393151" y="247604"/>
                </a:lnTo>
                <a:lnTo>
                  <a:pt x="350753" y="229309"/>
                </a:lnTo>
                <a:lnTo>
                  <a:pt x="341309" y="217516"/>
                </a:lnTo>
                <a:lnTo>
                  <a:pt x="345011" y="204519"/>
                </a:lnTo>
                <a:lnTo>
                  <a:pt x="344842" y="201228"/>
                </a:lnTo>
                <a:lnTo>
                  <a:pt x="338381" y="199126"/>
                </a:lnTo>
                <a:lnTo>
                  <a:pt x="331502" y="195469"/>
                </a:lnTo>
                <a:lnTo>
                  <a:pt x="330526" y="190025"/>
                </a:lnTo>
                <a:close/>
              </a:path>
              <a:path w="598170" h="359410">
                <a:moveTo>
                  <a:pt x="580307" y="348219"/>
                </a:moveTo>
                <a:lnTo>
                  <a:pt x="479059" y="348219"/>
                </a:lnTo>
                <a:lnTo>
                  <a:pt x="497637" y="348508"/>
                </a:lnTo>
                <a:lnTo>
                  <a:pt x="515959" y="352104"/>
                </a:lnTo>
                <a:lnTo>
                  <a:pt x="534263" y="356097"/>
                </a:lnTo>
                <a:lnTo>
                  <a:pt x="552783" y="357579"/>
                </a:lnTo>
                <a:lnTo>
                  <a:pt x="562970" y="356353"/>
                </a:lnTo>
                <a:lnTo>
                  <a:pt x="574879" y="352258"/>
                </a:lnTo>
                <a:lnTo>
                  <a:pt x="580307" y="348219"/>
                </a:lnTo>
                <a:close/>
              </a:path>
              <a:path w="598170" h="359410">
                <a:moveTo>
                  <a:pt x="115612" y="0"/>
                </a:moveTo>
                <a:lnTo>
                  <a:pt x="100333" y="12546"/>
                </a:lnTo>
                <a:lnTo>
                  <a:pt x="97234" y="17397"/>
                </a:lnTo>
                <a:lnTo>
                  <a:pt x="95202" y="22998"/>
                </a:lnTo>
                <a:lnTo>
                  <a:pt x="94643" y="31202"/>
                </a:lnTo>
                <a:lnTo>
                  <a:pt x="89854" y="35037"/>
                </a:lnTo>
                <a:lnTo>
                  <a:pt x="85391" y="40386"/>
                </a:lnTo>
                <a:lnTo>
                  <a:pt x="81395" y="47584"/>
                </a:lnTo>
                <a:lnTo>
                  <a:pt x="77974" y="57081"/>
                </a:lnTo>
                <a:lnTo>
                  <a:pt x="75860" y="64412"/>
                </a:lnTo>
                <a:lnTo>
                  <a:pt x="76088" y="72324"/>
                </a:lnTo>
                <a:lnTo>
                  <a:pt x="76520" y="80021"/>
                </a:lnTo>
                <a:lnTo>
                  <a:pt x="77718" y="87543"/>
                </a:lnTo>
                <a:lnTo>
                  <a:pt x="79022" y="94383"/>
                </a:lnTo>
                <a:lnTo>
                  <a:pt x="78260" y="99896"/>
                </a:lnTo>
                <a:lnTo>
                  <a:pt x="73256" y="103439"/>
                </a:lnTo>
                <a:lnTo>
                  <a:pt x="68672" y="104824"/>
                </a:lnTo>
                <a:lnTo>
                  <a:pt x="64011" y="107338"/>
                </a:lnTo>
                <a:lnTo>
                  <a:pt x="59426" y="109243"/>
                </a:lnTo>
                <a:lnTo>
                  <a:pt x="46485" y="113549"/>
                </a:lnTo>
                <a:lnTo>
                  <a:pt x="31969" y="118911"/>
                </a:lnTo>
                <a:lnTo>
                  <a:pt x="17728" y="128317"/>
                </a:lnTo>
                <a:lnTo>
                  <a:pt x="5616" y="144753"/>
                </a:lnTo>
                <a:lnTo>
                  <a:pt x="1910" y="153059"/>
                </a:lnTo>
                <a:lnTo>
                  <a:pt x="0" y="160543"/>
                </a:lnTo>
                <a:lnTo>
                  <a:pt x="465" y="167654"/>
                </a:lnTo>
                <a:lnTo>
                  <a:pt x="3889" y="174839"/>
                </a:lnTo>
                <a:lnTo>
                  <a:pt x="17647" y="186516"/>
                </a:lnTo>
                <a:lnTo>
                  <a:pt x="33988" y="190188"/>
                </a:lnTo>
                <a:lnTo>
                  <a:pt x="330526" y="190025"/>
                </a:lnTo>
                <a:lnTo>
                  <a:pt x="330076" y="187513"/>
                </a:lnTo>
                <a:lnTo>
                  <a:pt x="330495" y="186053"/>
                </a:lnTo>
                <a:lnTo>
                  <a:pt x="320297" y="169200"/>
                </a:lnTo>
                <a:lnTo>
                  <a:pt x="318442" y="168717"/>
                </a:lnTo>
                <a:lnTo>
                  <a:pt x="307022" y="162790"/>
                </a:lnTo>
                <a:lnTo>
                  <a:pt x="307030" y="156040"/>
                </a:lnTo>
                <a:lnTo>
                  <a:pt x="310922" y="149894"/>
                </a:lnTo>
                <a:lnTo>
                  <a:pt x="311153" y="145781"/>
                </a:lnTo>
                <a:lnTo>
                  <a:pt x="305431" y="139199"/>
                </a:lnTo>
                <a:lnTo>
                  <a:pt x="306831" y="129058"/>
                </a:lnTo>
                <a:lnTo>
                  <a:pt x="300751" y="125347"/>
                </a:lnTo>
                <a:lnTo>
                  <a:pt x="276702" y="119814"/>
                </a:lnTo>
                <a:lnTo>
                  <a:pt x="252545" y="115604"/>
                </a:lnTo>
                <a:lnTo>
                  <a:pt x="228432" y="110983"/>
                </a:lnTo>
                <a:lnTo>
                  <a:pt x="186875" y="96679"/>
                </a:lnTo>
                <a:lnTo>
                  <a:pt x="178768" y="92797"/>
                </a:lnTo>
                <a:lnTo>
                  <a:pt x="168138" y="88238"/>
                </a:lnTo>
                <a:lnTo>
                  <a:pt x="205703" y="70157"/>
                </a:lnTo>
                <a:lnTo>
                  <a:pt x="252368" y="57081"/>
                </a:lnTo>
                <a:lnTo>
                  <a:pt x="280190" y="54830"/>
                </a:lnTo>
                <a:lnTo>
                  <a:pt x="307243" y="54090"/>
                </a:lnTo>
                <a:lnTo>
                  <a:pt x="334088" y="50393"/>
                </a:lnTo>
                <a:lnTo>
                  <a:pt x="348986" y="41286"/>
                </a:lnTo>
                <a:lnTo>
                  <a:pt x="340430" y="23437"/>
                </a:lnTo>
                <a:lnTo>
                  <a:pt x="310365" y="15073"/>
                </a:lnTo>
                <a:lnTo>
                  <a:pt x="207483" y="15073"/>
                </a:lnTo>
                <a:lnTo>
                  <a:pt x="196820" y="13721"/>
                </a:lnTo>
                <a:lnTo>
                  <a:pt x="186259" y="11563"/>
                </a:lnTo>
                <a:lnTo>
                  <a:pt x="175677" y="9674"/>
                </a:lnTo>
                <a:lnTo>
                  <a:pt x="164950" y="9129"/>
                </a:lnTo>
                <a:lnTo>
                  <a:pt x="149700" y="5973"/>
                </a:lnTo>
                <a:lnTo>
                  <a:pt x="132661" y="369"/>
                </a:lnTo>
                <a:lnTo>
                  <a:pt x="115612" y="0"/>
                </a:lnTo>
                <a:close/>
              </a:path>
              <a:path w="598170" h="359410">
                <a:moveTo>
                  <a:pt x="257546" y="11771"/>
                </a:moveTo>
                <a:lnTo>
                  <a:pt x="245037" y="12465"/>
                </a:lnTo>
                <a:lnTo>
                  <a:pt x="232505" y="13812"/>
                </a:lnTo>
                <a:lnTo>
                  <a:pt x="219977" y="14964"/>
                </a:lnTo>
                <a:lnTo>
                  <a:pt x="207483" y="15073"/>
                </a:lnTo>
                <a:lnTo>
                  <a:pt x="310365" y="15073"/>
                </a:lnTo>
                <a:lnTo>
                  <a:pt x="309224" y="14755"/>
                </a:lnTo>
                <a:lnTo>
                  <a:pt x="275039" y="11961"/>
                </a:lnTo>
                <a:lnTo>
                  <a:pt x="257546" y="11771"/>
                </a:lnTo>
                <a:close/>
              </a:path>
            </a:pathLst>
          </a:custGeom>
          <a:solidFill>
            <a:srgbClr val="84B1B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8643411" y="2611434"/>
            <a:ext cx="1116330" cy="504190"/>
          </a:xfrm>
          <a:custGeom>
            <a:avLst/>
            <a:gdLst/>
            <a:ahLst/>
            <a:cxnLst/>
            <a:rect l="l" t="t" r="r" b="b"/>
            <a:pathLst>
              <a:path w="1116329" h="504189">
                <a:moveTo>
                  <a:pt x="0" y="46939"/>
                </a:moveTo>
                <a:lnTo>
                  <a:pt x="61722" y="503796"/>
                </a:lnTo>
                <a:lnTo>
                  <a:pt x="1101369" y="503796"/>
                </a:lnTo>
                <a:lnTo>
                  <a:pt x="1115974" y="0"/>
                </a:lnTo>
                <a:lnTo>
                  <a:pt x="0" y="46939"/>
                </a:lnTo>
                <a:close/>
              </a:path>
            </a:pathLst>
          </a:custGeom>
          <a:ln w="6121">
            <a:solidFill>
              <a:srgbClr val="4D46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8643416" y="2572067"/>
            <a:ext cx="1115974" cy="54284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8636857" y="2567485"/>
            <a:ext cx="1129030" cy="551815"/>
          </a:xfrm>
          <a:custGeom>
            <a:avLst/>
            <a:gdLst/>
            <a:ahLst/>
            <a:cxnLst/>
            <a:rect l="l" t="t" r="r" b="b"/>
            <a:pathLst>
              <a:path w="1129029" h="551814">
                <a:moveTo>
                  <a:pt x="1128674" y="0"/>
                </a:moveTo>
                <a:lnTo>
                  <a:pt x="0" y="51142"/>
                </a:lnTo>
                <a:lnTo>
                  <a:pt x="62776" y="551738"/>
                </a:lnTo>
                <a:lnTo>
                  <a:pt x="1113840" y="551738"/>
                </a:lnTo>
                <a:lnTo>
                  <a:pt x="1114071" y="543140"/>
                </a:lnTo>
                <a:lnTo>
                  <a:pt x="73812" y="543140"/>
                </a:lnTo>
                <a:lnTo>
                  <a:pt x="13093" y="59181"/>
                </a:lnTo>
                <a:lnTo>
                  <a:pt x="1116380" y="9169"/>
                </a:lnTo>
                <a:lnTo>
                  <a:pt x="1128427" y="9169"/>
                </a:lnTo>
                <a:lnTo>
                  <a:pt x="1128674" y="0"/>
                </a:lnTo>
                <a:close/>
              </a:path>
              <a:path w="1129029" h="551814">
                <a:moveTo>
                  <a:pt x="1128427" y="9169"/>
                </a:moveTo>
                <a:lnTo>
                  <a:pt x="1116380" y="9169"/>
                </a:lnTo>
                <a:lnTo>
                  <a:pt x="1102017" y="543140"/>
                </a:lnTo>
                <a:lnTo>
                  <a:pt x="1114071" y="543140"/>
                </a:lnTo>
                <a:lnTo>
                  <a:pt x="1128427" y="9169"/>
                </a:lnTo>
                <a:close/>
              </a:path>
            </a:pathLst>
          </a:custGeom>
          <a:solidFill>
            <a:srgbClr val="4D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9647232" y="3065566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57" y="0"/>
                </a:moveTo>
                <a:lnTo>
                  <a:pt x="2628" y="92"/>
                </a:lnTo>
                <a:lnTo>
                  <a:pt x="3671" y="302"/>
                </a:lnTo>
                <a:lnTo>
                  <a:pt x="0" y="491"/>
                </a:lnTo>
                <a:lnTo>
                  <a:pt x="3302" y="770"/>
                </a:lnTo>
                <a:lnTo>
                  <a:pt x="5422" y="491"/>
                </a:lnTo>
                <a:lnTo>
                  <a:pt x="6743" y="160"/>
                </a:lnTo>
                <a:lnTo>
                  <a:pt x="195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8749633" y="3058462"/>
            <a:ext cx="934719" cy="45720"/>
          </a:xfrm>
          <a:custGeom>
            <a:avLst/>
            <a:gdLst/>
            <a:ahLst/>
            <a:cxnLst/>
            <a:rect l="l" t="t" r="r" b="b"/>
            <a:pathLst>
              <a:path w="934720" h="45719">
                <a:moveTo>
                  <a:pt x="372314" y="44703"/>
                </a:moveTo>
                <a:lnTo>
                  <a:pt x="363308" y="44703"/>
                </a:lnTo>
                <a:lnTo>
                  <a:pt x="362165" y="45719"/>
                </a:lnTo>
                <a:lnTo>
                  <a:pt x="372314" y="44703"/>
                </a:lnTo>
                <a:close/>
              </a:path>
              <a:path w="934720" h="45719">
                <a:moveTo>
                  <a:pt x="513040" y="44322"/>
                </a:moveTo>
                <a:lnTo>
                  <a:pt x="454926" y="44322"/>
                </a:lnTo>
                <a:lnTo>
                  <a:pt x="460375" y="44703"/>
                </a:lnTo>
                <a:lnTo>
                  <a:pt x="459930" y="44957"/>
                </a:lnTo>
                <a:lnTo>
                  <a:pt x="457504" y="44957"/>
                </a:lnTo>
                <a:lnTo>
                  <a:pt x="455815" y="45084"/>
                </a:lnTo>
                <a:lnTo>
                  <a:pt x="464489" y="45465"/>
                </a:lnTo>
                <a:lnTo>
                  <a:pt x="471385" y="44830"/>
                </a:lnTo>
                <a:lnTo>
                  <a:pt x="478967" y="44449"/>
                </a:lnTo>
                <a:lnTo>
                  <a:pt x="512423" y="44449"/>
                </a:lnTo>
                <a:lnTo>
                  <a:pt x="513040" y="44322"/>
                </a:lnTo>
                <a:close/>
              </a:path>
              <a:path w="934720" h="45719">
                <a:moveTo>
                  <a:pt x="525500" y="44068"/>
                </a:moveTo>
                <a:lnTo>
                  <a:pt x="514273" y="44068"/>
                </a:lnTo>
                <a:lnTo>
                  <a:pt x="524865" y="45465"/>
                </a:lnTo>
                <a:lnTo>
                  <a:pt x="525500" y="44068"/>
                </a:lnTo>
                <a:close/>
              </a:path>
              <a:path w="934720" h="45719">
                <a:moveTo>
                  <a:pt x="391634" y="43306"/>
                </a:moveTo>
                <a:lnTo>
                  <a:pt x="295871" y="43306"/>
                </a:lnTo>
                <a:lnTo>
                  <a:pt x="306686" y="44322"/>
                </a:lnTo>
                <a:lnTo>
                  <a:pt x="320997" y="44703"/>
                </a:lnTo>
                <a:lnTo>
                  <a:pt x="336639" y="44830"/>
                </a:lnTo>
                <a:lnTo>
                  <a:pt x="351447" y="45211"/>
                </a:lnTo>
                <a:lnTo>
                  <a:pt x="350253" y="44195"/>
                </a:lnTo>
                <a:lnTo>
                  <a:pt x="388912" y="44195"/>
                </a:lnTo>
                <a:lnTo>
                  <a:pt x="391634" y="43306"/>
                </a:lnTo>
                <a:close/>
              </a:path>
              <a:path w="934720" h="45719">
                <a:moveTo>
                  <a:pt x="376845" y="44576"/>
                </a:moveTo>
                <a:lnTo>
                  <a:pt x="373583" y="44576"/>
                </a:lnTo>
                <a:lnTo>
                  <a:pt x="378536" y="45211"/>
                </a:lnTo>
                <a:lnTo>
                  <a:pt x="376845" y="44576"/>
                </a:lnTo>
                <a:close/>
              </a:path>
              <a:path w="934720" h="45719">
                <a:moveTo>
                  <a:pt x="606366" y="42544"/>
                </a:moveTo>
                <a:lnTo>
                  <a:pt x="393966" y="42544"/>
                </a:lnTo>
                <a:lnTo>
                  <a:pt x="400812" y="43941"/>
                </a:lnTo>
                <a:lnTo>
                  <a:pt x="407098" y="44195"/>
                </a:lnTo>
                <a:lnTo>
                  <a:pt x="398767" y="44703"/>
                </a:lnTo>
                <a:lnTo>
                  <a:pt x="396125" y="44830"/>
                </a:lnTo>
                <a:lnTo>
                  <a:pt x="403462" y="45211"/>
                </a:lnTo>
                <a:lnTo>
                  <a:pt x="419632" y="44830"/>
                </a:lnTo>
                <a:lnTo>
                  <a:pt x="426583" y="44830"/>
                </a:lnTo>
                <a:lnTo>
                  <a:pt x="426783" y="44703"/>
                </a:lnTo>
                <a:lnTo>
                  <a:pt x="424167" y="44068"/>
                </a:lnTo>
                <a:lnTo>
                  <a:pt x="431736" y="43687"/>
                </a:lnTo>
                <a:lnTo>
                  <a:pt x="532135" y="43687"/>
                </a:lnTo>
                <a:lnTo>
                  <a:pt x="533819" y="43179"/>
                </a:lnTo>
                <a:lnTo>
                  <a:pt x="538505" y="43052"/>
                </a:lnTo>
                <a:lnTo>
                  <a:pt x="569642" y="43052"/>
                </a:lnTo>
                <a:lnTo>
                  <a:pt x="574814" y="42798"/>
                </a:lnTo>
                <a:lnTo>
                  <a:pt x="581050" y="42671"/>
                </a:lnTo>
                <a:lnTo>
                  <a:pt x="605483" y="42671"/>
                </a:lnTo>
                <a:lnTo>
                  <a:pt x="606366" y="42544"/>
                </a:lnTo>
                <a:close/>
              </a:path>
              <a:path w="934720" h="45719">
                <a:moveTo>
                  <a:pt x="426583" y="44830"/>
                </a:moveTo>
                <a:lnTo>
                  <a:pt x="419632" y="44830"/>
                </a:lnTo>
                <a:lnTo>
                  <a:pt x="425983" y="45211"/>
                </a:lnTo>
                <a:lnTo>
                  <a:pt x="426583" y="44830"/>
                </a:lnTo>
                <a:close/>
              </a:path>
              <a:path w="934720" h="45719">
                <a:moveTo>
                  <a:pt x="512423" y="44449"/>
                </a:moveTo>
                <a:lnTo>
                  <a:pt x="478967" y="44449"/>
                </a:lnTo>
                <a:lnTo>
                  <a:pt x="484197" y="44830"/>
                </a:lnTo>
                <a:lnTo>
                  <a:pt x="491878" y="44957"/>
                </a:lnTo>
                <a:lnTo>
                  <a:pt x="500543" y="44957"/>
                </a:lnTo>
                <a:lnTo>
                  <a:pt x="508723" y="45211"/>
                </a:lnTo>
                <a:lnTo>
                  <a:pt x="512423" y="44449"/>
                </a:lnTo>
                <a:close/>
              </a:path>
              <a:path w="934720" h="45719">
                <a:moveTo>
                  <a:pt x="375831" y="44195"/>
                </a:moveTo>
                <a:lnTo>
                  <a:pt x="350253" y="44195"/>
                </a:lnTo>
                <a:lnTo>
                  <a:pt x="359600" y="45084"/>
                </a:lnTo>
                <a:lnTo>
                  <a:pt x="363308" y="44703"/>
                </a:lnTo>
                <a:lnTo>
                  <a:pt x="372314" y="44703"/>
                </a:lnTo>
                <a:lnTo>
                  <a:pt x="373583" y="44576"/>
                </a:lnTo>
                <a:lnTo>
                  <a:pt x="376845" y="44576"/>
                </a:lnTo>
                <a:lnTo>
                  <a:pt x="375831" y="44195"/>
                </a:lnTo>
                <a:close/>
              </a:path>
              <a:path w="934720" h="45719">
                <a:moveTo>
                  <a:pt x="569642" y="43052"/>
                </a:moveTo>
                <a:lnTo>
                  <a:pt x="538505" y="43052"/>
                </a:lnTo>
                <a:lnTo>
                  <a:pt x="537044" y="43941"/>
                </a:lnTo>
                <a:lnTo>
                  <a:pt x="535927" y="45084"/>
                </a:lnTo>
                <a:lnTo>
                  <a:pt x="549072" y="44160"/>
                </a:lnTo>
                <a:lnTo>
                  <a:pt x="547662" y="43941"/>
                </a:lnTo>
                <a:lnTo>
                  <a:pt x="557441" y="43941"/>
                </a:lnTo>
                <a:lnTo>
                  <a:pt x="566999" y="43306"/>
                </a:lnTo>
                <a:lnTo>
                  <a:pt x="568137" y="43179"/>
                </a:lnTo>
                <a:lnTo>
                  <a:pt x="569642" y="43052"/>
                </a:lnTo>
                <a:close/>
              </a:path>
              <a:path w="934720" h="45719">
                <a:moveTo>
                  <a:pt x="388912" y="44195"/>
                </a:moveTo>
                <a:lnTo>
                  <a:pt x="375831" y="44195"/>
                </a:lnTo>
                <a:lnTo>
                  <a:pt x="386969" y="44830"/>
                </a:lnTo>
                <a:lnTo>
                  <a:pt x="388912" y="44195"/>
                </a:lnTo>
                <a:close/>
              </a:path>
              <a:path w="934720" h="45719">
                <a:moveTo>
                  <a:pt x="532135" y="43687"/>
                </a:moveTo>
                <a:lnTo>
                  <a:pt x="431736" y="43687"/>
                </a:lnTo>
                <a:lnTo>
                  <a:pt x="437769" y="44195"/>
                </a:lnTo>
                <a:lnTo>
                  <a:pt x="449732" y="44703"/>
                </a:lnTo>
                <a:lnTo>
                  <a:pt x="448640" y="44830"/>
                </a:lnTo>
                <a:lnTo>
                  <a:pt x="453605" y="44703"/>
                </a:lnTo>
                <a:lnTo>
                  <a:pt x="454926" y="44322"/>
                </a:lnTo>
                <a:lnTo>
                  <a:pt x="513040" y="44322"/>
                </a:lnTo>
                <a:lnTo>
                  <a:pt x="514273" y="44068"/>
                </a:lnTo>
                <a:lnTo>
                  <a:pt x="530872" y="44068"/>
                </a:lnTo>
                <a:lnTo>
                  <a:pt x="532135" y="43687"/>
                </a:lnTo>
                <a:close/>
              </a:path>
              <a:path w="934720" h="45719">
                <a:moveTo>
                  <a:pt x="549964" y="44098"/>
                </a:moveTo>
                <a:lnTo>
                  <a:pt x="549072" y="44160"/>
                </a:lnTo>
                <a:lnTo>
                  <a:pt x="551751" y="44576"/>
                </a:lnTo>
                <a:lnTo>
                  <a:pt x="550569" y="44139"/>
                </a:lnTo>
                <a:lnTo>
                  <a:pt x="549964" y="44098"/>
                </a:lnTo>
                <a:close/>
              </a:path>
              <a:path w="934720" h="45719">
                <a:moveTo>
                  <a:pt x="557357" y="44068"/>
                </a:moveTo>
                <a:lnTo>
                  <a:pt x="550379" y="44068"/>
                </a:lnTo>
                <a:lnTo>
                  <a:pt x="550569" y="44139"/>
                </a:lnTo>
                <a:lnTo>
                  <a:pt x="557022" y="44576"/>
                </a:lnTo>
                <a:lnTo>
                  <a:pt x="557357" y="44068"/>
                </a:lnTo>
                <a:close/>
              </a:path>
              <a:path w="934720" h="45719">
                <a:moveTo>
                  <a:pt x="290577" y="44186"/>
                </a:moveTo>
                <a:lnTo>
                  <a:pt x="292404" y="44449"/>
                </a:lnTo>
                <a:lnTo>
                  <a:pt x="292623" y="44322"/>
                </a:lnTo>
                <a:lnTo>
                  <a:pt x="290577" y="44186"/>
                </a:lnTo>
                <a:close/>
              </a:path>
              <a:path w="934720" h="45719">
                <a:moveTo>
                  <a:pt x="530872" y="44068"/>
                </a:moveTo>
                <a:lnTo>
                  <a:pt x="525500" y="44068"/>
                </a:lnTo>
                <a:lnTo>
                  <a:pt x="525434" y="44214"/>
                </a:lnTo>
                <a:lnTo>
                  <a:pt x="527151" y="44449"/>
                </a:lnTo>
                <a:lnTo>
                  <a:pt x="530872" y="44068"/>
                </a:lnTo>
                <a:close/>
              </a:path>
              <a:path w="934720" h="45719">
                <a:moveTo>
                  <a:pt x="293500" y="43814"/>
                </a:moveTo>
                <a:lnTo>
                  <a:pt x="293344" y="43814"/>
                </a:lnTo>
                <a:lnTo>
                  <a:pt x="292595" y="44322"/>
                </a:lnTo>
                <a:lnTo>
                  <a:pt x="293500" y="43814"/>
                </a:lnTo>
                <a:close/>
              </a:path>
              <a:path w="934720" h="45719">
                <a:moveTo>
                  <a:pt x="609617" y="42833"/>
                </a:moveTo>
                <a:lnTo>
                  <a:pt x="602373" y="43119"/>
                </a:lnTo>
                <a:lnTo>
                  <a:pt x="600512" y="43386"/>
                </a:lnTo>
                <a:lnTo>
                  <a:pt x="603275" y="43687"/>
                </a:lnTo>
                <a:lnTo>
                  <a:pt x="601802" y="44322"/>
                </a:lnTo>
                <a:lnTo>
                  <a:pt x="605624" y="44322"/>
                </a:lnTo>
                <a:lnTo>
                  <a:pt x="616077" y="43306"/>
                </a:lnTo>
                <a:lnTo>
                  <a:pt x="615759" y="43052"/>
                </a:lnTo>
                <a:lnTo>
                  <a:pt x="629934" y="43052"/>
                </a:lnTo>
                <a:lnTo>
                  <a:pt x="637717" y="42925"/>
                </a:lnTo>
                <a:lnTo>
                  <a:pt x="610146" y="42925"/>
                </a:lnTo>
                <a:lnTo>
                  <a:pt x="609617" y="42833"/>
                </a:lnTo>
                <a:close/>
              </a:path>
              <a:path w="934720" h="45719">
                <a:moveTo>
                  <a:pt x="525500" y="44068"/>
                </a:moveTo>
                <a:lnTo>
                  <a:pt x="525297" y="44195"/>
                </a:lnTo>
                <a:lnTo>
                  <a:pt x="525434" y="44214"/>
                </a:lnTo>
                <a:lnTo>
                  <a:pt x="525500" y="44068"/>
                </a:lnTo>
                <a:close/>
              </a:path>
              <a:path w="934720" h="45719">
                <a:moveTo>
                  <a:pt x="574814" y="43687"/>
                </a:moveTo>
                <a:lnTo>
                  <a:pt x="582168" y="44195"/>
                </a:lnTo>
                <a:lnTo>
                  <a:pt x="585870" y="43814"/>
                </a:lnTo>
                <a:lnTo>
                  <a:pt x="576973" y="43814"/>
                </a:lnTo>
                <a:lnTo>
                  <a:pt x="574814" y="43687"/>
                </a:lnTo>
                <a:close/>
              </a:path>
              <a:path w="934720" h="45719">
                <a:moveTo>
                  <a:pt x="599782" y="43306"/>
                </a:moveTo>
                <a:lnTo>
                  <a:pt x="596787" y="43470"/>
                </a:lnTo>
                <a:lnTo>
                  <a:pt x="594880" y="44195"/>
                </a:lnTo>
                <a:lnTo>
                  <a:pt x="600512" y="43386"/>
                </a:lnTo>
                <a:lnTo>
                  <a:pt x="599782" y="43306"/>
                </a:lnTo>
                <a:close/>
              </a:path>
              <a:path w="934720" h="45719">
                <a:moveTo>
                  <a:pt x="286741" y="43205"/>
                </a:moveTo>
                <a:lnTo>
                  <a:pt x="282422" y="43814"/>
                </a:lnTo>
                <a:lnTo>
                  <a:pt x="286956" y="43941"/>
                </a:lnTo>
                <a:lnTo>
                  <a:pt x="290577" y="44186"/>
                </a:lnTo>
                <a:lnTo>
                  <a:pt x="287997" y="43814"/>
                </a:lnTo>
                <a:lnTo>
                  <a:pt x="286741" y="43205"/>
                </a:lnTo>
                <a:close/>
              </a:path>
              <a:path w="934720" h="45719">
                <a:moveTo>
                  <a:pt x="557441" y="43941"/>
                </a:moveTo>
                <a:lnTo>
                  <a:pt x="547662" y="43941"/>
                </a:lnTo>
                <a:lnTo>
                  <a:pt x="549964" y="44098"/>
                </a:lnTo>
                <a:lnTo>
                  <a:pt x="550379" y="44068"/>
                </a:lnTo>
                <a:lnTo>
                  <a:pt x="557357" y="44068"/>
                </a:lnTo>
                <a:lnTo>
                  <a:pt x="557441" y="43941"/>
                </a:lnTo>
                <a:close/>
              </a:path>
              <a:path w="934720" h="45719">
                <a:moveTo>
                  <a:pt x="275997" y="43306"/>
                </a:moveTo>
                <a:lnTo>
                  <a:pt x="258267" y="43306"/>
                </a:lnTo>
                <a:lnTo>
                  <a:pt x="259310" y="43419"/>
                </a:lnTo>
                <a:lnTo>
                  <a:pt x="258762" y="43941"/>
                </a:lnTo>
                <a:lnTo>
                  <a:pt x="268296" y="43941"/>
                </a:lnTo>
                <a:lnTo>
                  <a:pt x="275997" y="43306"/>
                </a:lnTo>
                <a:close/>
              </a:path>
              <a:path w="934720" h="45719">
                <a:moveTo>
                  <a:pt x="665943" y="41782"/>
                </a:moveTo>
                <a:lnTo>
                  <a:pt x="226187" y="41782"/>
                </a:lnTo>
                <a:lnTo>
                  <a:pt x="232930" y="42036"/>
                </a:lnTo>
                <a:lnTo>
                  <a:pt x="238544" y="42036"/>
                </a:lnTo>
                <a:lnTo>
                  <a:pt x="238734" y="42671"/>
                </a:lnTo>
                <a:lnTo>
                  <a:pt x="234188" y="43433"/>
                </a:lnTo>
                <a:lnTo>
                  <a:pt x="244589" y="43814"/>
                </a:lnTo>
                <a:lnTo>
                  <a:pt x="253555" y="43306"/>
                </a:lnTo>
                <a:lnTo>
                  <a:pt x="275997" y="43306"/>
                </a:lnTo>
                <a:lnTo>
                  <a:pt x="280229" y="42925"/>
                </a:lnTo>
                <a:lnTo>
                  <a:pt x="392800" y="42925"/>
                </a:lnTo>
                <a:lnTo>
                  <a:pt x="393966" y="42544"/>
                </a:lnTo>
                <a:lnTo>
                  <a:pt x="606366" y="42544"/>
                </a:lnTo>
                <a:lnTo>
                  <a:pt x="607250" y="42417"/>
                </a:lnTo>
                <a:lnTo>
                  <a:pt x="653784" y="42417"/>
                </a:lnTo>
                <a:lnTo>
                  <a:pt x="659307" y="42163"/>
                </a:lnTo>
                <a:lnTo>
                  <a:pt x="665943" y="41782"/>
                </a:lnTo>
                <a:close/>
              </a:path>
              <a:path w="934720" h="45719">
                <a:moveTo>
                  <a:pt x="294157" y="43433"/>
                </a:moveTo>
                <a:lnTo>
                  <a:pt x="293500" y="43814"/>
                </a:lnTo>
                <a:lnTo>
                  <a:pt x="295744" y="43814"/>
                </a:lnTo>
                <a:lnTo>
                  <a:pt x="294157" y="43433"/>
                </a:lnTo>
                <a:close/>
              </a:path>
              <a:path w="934720" h="45719">
                <a:moveTo>
                  <a:pt x="605483" y="42671"/>
                </a:moveTo>
                <a:lnTo>
                  <a:pt x="581050" y="42671"/>
                </a:lnTo>
                <a:lnTo>
                  <a:pt x="576973" y="43814"/>
                </a:lnTo>
                <a:lnTo>
                  <a:pt x="585870" y="43814"/>
                </a:lnTo>
                <a:lnTo>
                  <a:pt x="589572" y="43433"/>
                </a:lnTo>
                <a:lnTo>
                  <a:pt x="590039" y="43426"/>
                </a:lnTo>
                <a:lnTo>
                  <a:pt x="589902" y="43306"/>
                </a:lnTo>
                <a:lnTo>
                  <a:pt x="597608" y="43306"/>
                </a:lnTo>
                <a:lnTo>
                  <a:pt x="602373" y="43119"/>
                </a:lnTo>
                <a:lnTo>
                  <a:pt x="605483" y="42671"/>
                </a:lnTo>
                <a:close/>
              </a:path>
              <a:path w="934720" h="45719">
                <a:moveTo>
                  <a:pt x="590462" y="43419"/>
                </a:moveTo>
                <a:lnTo>
                  <a:pt x="590039" y="43426"/>
                </a:lnTo>
                <a:lnTo>
                  <a:pt x="590486" y="43814"/>
                </a:lnTo>
                <a:lnTo>
                  <a:pt x="595134" y="43560"/>
                </a:lnTo>
                <a:lnTo>
                  <a:pt x="591170" y="43560"/>
                </a:lnTo>
                <a:lnTo>
                  <a:pt x="590462" y="43419"/>
                </a:lnTo>
                <a:close/>
              </a:path>
              <a:path w="934720" h="45719">
                <a:moveTo>
                  <a:pt x="597172" y="43324"/>
                </a:moveTo>
                <a:lnTo>
                  <a:pt x="591170" y="43560"/>
                </a:lnTo>
                <a:lnTo>
                  <a:pt x="595134" y="43560"/>
                </a:lnTo>
                <a:lnTo>
                  <a:pt x="596787" y="43470"/>
                </a:lnTo>
                <a:lnTo>
                  <a:pt x="597172" y="43324"/>
                </a:lnTo>
                <a:close/>
              </a:path>
              <a:path w="934720" h="45719">
                <a:moveTo>
                  <a:pt x="602373" y="43119"/>
                </a:moveTo>
                <a:lnTo>
                  <a:pt x="597172" y="43324"/>
                </a:lnTo>
                <a:lnTo>
                  <a:pt x="596787" y="43470"/>
                </a:lnTo>
                <a:lnTo>
                  <a:pt x="599782" y="43306"/>
                </a:lnTo>
                <a:lnTo>
                  <a:pt x="601065" y="43306"/>
                </a:lnTo>
                <a:lnTo>
                  <a:pt x="602373" y="43119"/>
                </a:lnTo>
                <a:close/>
              </a:path>
              <a:path w="934720" h="45719">
                <a:moveTo>
                  <a:pt x="392800" y="42925"/>
                </a:moveTo>
                <a:lnTo>
                  <a:pt x="280229" y="42925"/>
                </a:lnTo>
                <a:lnTo>
                  <a:pt x="287820" y="43052"/>
                </a:lnTo>
                <a:lnTo>
                  <a:pt x="286870" y="43187"/>
                </a:lnTo>
                <a:lnTo>
                  <a:pt x="293192" y="43433"/>
                </a:lnTo>
                <a:lnTo>
                  <a:pt x="295871" y="43306"/>
                </a:lnTo>
                <a:lnTo>
                  <a:pt x="391634" y="43306"/>
                </a:lnTo>
                <a:lnTo>
                  <a:pt x="392800" y="42925"/>
                </a:lnTo>
                <a:close/>
              </a:path>
              <a:path w="934720" h="45719">
                <a:moveTo>
                  <a:pt x="589902" y="43306"/>
                </a:moveTo>
                <a:lnTo>
                  <a:pt x="590039" y="43426"/>
                </a:lnTo>
                <a:lnTo>
                  <a:pt x="590462" y="43419"/>
                </a:lnTo>
                <a:lnTo>
                  <a:pt x="589902" y="43306"/>
                </a:lnTo>
                <a:close/>
              </a:path>
              <a:path w="934720" h="45719">
                <a:moveTo>
                  <a:pt x="597217" y="43306"/>
                </a:moveTo>
                <a:lnTo>
                  <a:pt x="589902" y="43306"/>
                </a:lnTo>
                <a:lnTo>
                  <a:pt x="590462" y="43419"/>
                </a:lnTo>
                <a:lnTo>
                  <a:pt x="597217" y="43306"/>
                </a:lnTo>
                <a:close/>
              </a:path>
              <a:path w="934720" h="45719">
                <a:moveTo>
                  <a:pt x="601065" y="43306"/>
                </a:moveTo>
                <a:lnTo>
                  <a:pt x="599782" y="43306"/>
                </a:lnTo>
                <a:lnTo>
                  <a:pt x="600512" y="43386"/>
                </a:lnTo>
                <a:lnTo>
                  <a:pt x="601065" y="43306"/>
                </a:lnTo>
                <a:close/>
              </a:path>
              <a:path w="934720" h="45719">
                <a:moveTo>
                  <a:pt x="597608" y="43306"/>
                </a:moveTo>
                <a:lnTo>
                  <a:pt x="597217" y="43306"/>
                </a:lnTo>
                <a:lnTo>
                  <a:pt x="597608" y="43306"/>
                </a:lnTo>
                <a:close/>
              </a:path>
              <a:path w="934720" h="45719">
                <a:moveTo>
                  <a:pt x="286689" y="43179"/>
                </a:moveTo>
                <a:lnTo>
                  <a:pt x="286870" y="43187"/>
                </a:lnTo>
                <a:lnTo>
                  <a:pt x="286689" y="43179"/>
                </a:lnTo>
                <a:close/>
              </a:path>
              <a:path w="934720" h="45719">
                <a:moveTo>
                  <a:pt x="610485" y="42798"/>
                </a:moveTo>
                <a:lnTo>
                  <a:pt x="609617" y="42833"/>
                </a:lnTo>
                <a:lnTo>
                  <a:pt x="610146" y="42925"/>
                </a:lnTo>
                <a:lnTo>
                  <a:pt x="610485" y="42798"/>
                </a:lnTo>
                <a:close/>
              </a:path>
              <a:path w="934720" h="45719">
                <a:moveTo>
                  <a:pt x="645499" y="42798"/>
                </a:moveTo>
                <a:lnTo>
                  <a:pt x="610485" y="42798"/>
                </a:lnTo>
                <a:lnTo>
                  <a:pt x="610146" y="42925"/>
                </a:lnTo>
                <a:lnTo>
                  <a:pt x="637717" y="42925"/>
                </a:lnTo>
                <a:lnTo>
                  <a:pt x="645499" y="42798"/>
                </a:lnTo>
                <a:close/>
              </a:path>
              <a:path w="934720" h="45719">
                <a:moveTo>
                  <a:pt x="653784" y="42417"/>
                </a:moveTo>
                <a:lnTo>
                  <a:pt x="607250" y="42417"/>
                </a:lnTo>
                <a:lnTo>
                  <a:pt x="609617" y="42833"/>
                </a:lnTo>
                <a:lnTo>
                  <a:pt x="610485" y="42798"/>
                </a:lnTo>
                <a:lnTo>
                  <a:pt x="645499" y="42798"/>
                </a:lnTo>
                <a:lnTo>
                  <a:pt x="653784" y="42417"/>
                </a:lnTo>
                <a:close/>
              </a:path>
              <a:path w="934720" h="45719">
                <a:moveTo>
                  <a:pt x="201863" y="41274"/>
                </a:moveTo>
                <a:lnTo>
                  <a:pt x="183007" y="41274"/>
                </a:lnTo>
                <a:lnTo>
                  <a:pt x="192468" y="41782"/>
                </a:lnTo>
                <a:lnTo>
                  <a:pt x="202742" y="41782"/>
                </a:lnTo>
                <a:lnTo>
                  <a:pt x="201460" y="42544"/>
                </a:lnTo>
                <a:lnTo>
                  <a:pt x="205257" y="42290"/>
                </a:lnTo>
                <a:lnTo>
                  <a:pt x="211118" y="42290"/>
                </a:lnTo>
                <a:lnTo>
                  <a:pt x="212572" y="42163"/>
                </a:lnTo>
                <a:lnTo>
                  <a:pt x="208953" y="42036"/>
                </a:lnTo>
                <a:lnTo>
                  <a:pt x="202369" y="41643"/>
                </a:lnTo>
                <a:lnTo>
                  <a:pt x="201863" y="41274"/>
                </a:lnTo>
                <a:close/>
              </a:path>
              <a:path w="934720" h="45719">
                <a:moveTo>
                  <a:pt x="211118" y="42290"/>
                </a:moveTo>
                <a:lnTo>
                  <a:pt x="205257" y="42290"/>
                </a:lnTo>
                <a:lnTo>
                  <a:pt x="209664" y="42417"/>
                </a:lnTo>
                <a:lnTo>
                  <a:pt x="211118" y="42290"/>
                </a:lnTo>
                <a:close/>
              </a:path>
              <a:path w="934720" h="45719">
                <a:moveTo>
                  <a:pt x="671370" y="41655"/>
                </a:moveTo>
                <a:lnTo>
                  <a:pt x="668210" y="41655"/>
                </a:lnTo>
                <a:lnTo>
                  <a:pt x="663662" y="41915"/>
                </a:lnTo>
                <a:lnTo>
                  <a:pt x="662368" y="42417"/>
                </a:lnTo>
                <a:lnTo>
                  <a:pt x="665060" y="42036"/>
                </a:lnTo>
                <a:lnTo>
                  <a:pt x="670217" y="41782"/>
                </a:lnTo>
                <a:lnTo>
                  <a:pt x="671370" y="41655"/>
                </a:lnTo>
                <a:close/>
              </a:path>
              <a:path w="934720" h="45719">
                <a:moveTo>
                  <a:pt x="675982" y="41147"/>
                </a:moveTo>
                <a:lnTo>
                  <a:pt x="216941" y="41147"/>
                </a:lnTo>
                <a:lnTo>
                  <a:pt x="221767" y="41909"/>
                </a:lnTo>
                <a:lnTo>
                  <a:pt x="221428" y="41909"/>
                </a:lnTo>
                <a:lnTo>
                  <a:pt x="223672" y="42290"/>
                </a:lnTo>
                <a:lnTo>
                  <a:pt x="225558" y="41909"/>
                </a:lnTo>
                <a:lnTo>
                  <a:pt x="221767" y="41909"/>
                </a:lnTo>
                <a:lnTo>
                  <a:pt x="221322" y="41891"/>
                </a:lnTo>
                <a:lnTo>
                  <a:pt x="225647" y="41891"/>
                </a:lnTo>
                <a:lnTo>
                  <a:pt x="226187" y="41782"/>
                </a:lnTo>
                <a:lnTo>
                  <a:pt x="665943" y="41782"/>
                </a:lnTo>
                <a:lnTo>
                  <a:pt x="668210" y="41655"/>
                </a:lnTo>
                <a:lnTo>
                  <a:pt x="671487" y="41643"/>
                </a:lnTo>
                <a:lnTo>
                  <a:pt x="675982" y="41147"/>
                </a:lnTo>
                <a:close/>
              </a:path>
              <a:path w="934720" h="45719">
                <a:moveTo>
                  <a:pt x="168909" y="40903"/>
                </a:moveTo>
                <a:lnTo>
                  <a:pt x="167995" y="41020"/>
                </a:lnTo>
                <a:lnTo>
                  <a:pt x="167500" y="41274"/>
                </a:lnTo>
                <a:lnTo>
                  <a:pt x="164896" y="41274"/>
                </a:lnTo>
                <a:lnTo>
                  <a:pt x="174752" y="42163"/>
                </a:lnTo>
                <a:lnTo>
                  <a:pt x="168909" y="40903"/>
                </a:lnTo>
                <a:close/>
              </a:path>
              <a:path w="934720" h="45719">
                <a:moveTo>
                  <a:pt x="182746" y="41554"/>
                </a:moveTo>
                <a:lnTo>
                  <a:pt x="180722" y="41643"/>
                </a:lnTo>
                <a:lnTo>
                  <a:pt x="180850" y="41915"/>
                </a:lnTo>
                <a:lnTo>
                  <a:pt x="182295" y="42036"/>
                </a:lnTo>
                <a:lnTo>
                  <a:pt x="182746" y="41554"/>
                </a:lnTo>
                <a:close/>
              </a:path>
              <a:path w="934720" h="45719">
                <a:moveTo>
                  <a:pt x="216941" y="41147"/>
                </a:moveTo>
                <a:lnTo>
                  <a:pt x="221322" y="41891"/>
                </a:lnTo>
                <a:lnTo>
                  <a:pt x="221767" y="41909"/>
                </a:lnTo>
                <a:lnTo>
                  <a:pt x="216941" y="41147"/>
                </a:lnTo>
                <a:close/>
              </a:path>
              <a:path w="934720" h="45719">
                <a:moveTo>
                  <a:pt x="689940" y="41147"/>
                </a:moveTo>
                <a:lnTo>
                  <a:pt x="681431" y="41147"/>
                </a:lnTo>
                <a:lnTo>
                  <a:pt x="681101" y="41909"/>
                </a:lnTo>
                <a:lnTo>
                  <a:pt x="688784" y="41782"/>
                </a:lnTo>
                <a:lnTo>
                  <a:pt x="689135" y="41782"/>
                </a:lnTo>
                <a:lnTo>
                  <a:pt x="689749" y="41298"/>
                </a:lnTo>
                <a:lnTo>
                  <a:pt x="687768" y="41274"/>
                </a:lnTo>
                <a:lnTo>
                  <a:pt x="689940" y="41147"/>
                </a:lnTo>
                <a:close/>
              </a:path>
              <a:path w="934720" h="45719">
                <a:moveTo>
                  <a:pt x="689135" y="41782"/>
                </a:moveTo>
                <a:lnTo>
                  <a:pt x="688784" y="41782"/>
                </a:lnTo>
                <a:lnTo>
                  <a:pt x="688975" y="41909"/>
                </a:lnTo>
                <a:lnTo>
                  <a:pt x="689135" y="41782"/>
                </a:lnTo>
                <a:close/>
              </a:path>
              <a:path w="934720" h="45719">
                <a:moveTo>
                  <a:pt x="216941" y="41147"/>
                </a:moveTo>
                <a:lnTo>
                  <a:pt x="211353" y="41147"/>
                </a:lnTo>
                <a:lnTo>
                  <a:pt x="212382" y="41528"/>
                </a:lnTo>
                <a:lnTo>
                  <a:pt x="221322" y="41891"/>
                </a:lnTo>
                <a:lnTo>
                  <a:pt x="216941" y="41147"/>
                </a:lnTo>
                <a:close/>
              </a:path>
              <a:path w="934720" h="45719">
                <a:moveTo>
                  <a:pt x="180695" y="41528"/>
                </a:moveTo>
                <a:lnTo>
                  <a:pt x="179892" y="41528"/>
                </a:lnTo>
                <a:lnTo>
                  <a:pt x="180428" y="41655"/>
                </a:lnTo>
                <a:lnTo>
                  <a:pt x="180722" y="41643"/>
                </a:lnTo>
                <a:close/>
              </a:path>
              <a:path w="934720" h="45719">
                <a:moveTo>
                  <a:pt x="182839" y="41454"/>
                </a:moveTo>
                <a:lnTo>
                  <a:pt x="183324" y="41528"/>
                </a:lnTo>
                <a:lnTo>
                  <a:pt x="182839" y="41454"/>
                </a:lnTo>
                <a:close/>
              </a:path>
              <a:path w="934720" h="45719">
                <a:moveTo>
                  <a:pt x="178282" y="41147"/>
                </a:moveTo>
                <a:lnTo>
                  <a:pt x="176542" y="41147"/>
                </a:lnTo>
                <a:lnTo>
                  <a:pt x="172516" y="41528"/>
                </a:lnTo>
                <a:lnTo>
                  <a:pt x="179892" y="41528"/>
                </a:lnTo>
                <a:lnTo>
                  <a:pt x="178282" y="41147"/>
                </a:lnTo>
                <a:close/>
              </a:path>
              <a:path w="934720" h="45719">
                <a:moveTo>
                  <a:pt x="681431" y="41147"/>
                </a:moveTo>
                <a:lnTo>
                  <a:pt x="675982" y="41147"/>
                </a:lnTo>
                <a:lnTo>
                  <a:pt x="676452" y="41528"/>
                </a:lnTo>
                <a:lnTo>
                  <a:pt x="681431" y="41147"/>
                </a:lnTo>
                <a:close/>
              </a:path>
              <a:path w="934720" h="45719">
                <a:moveTo>
                  <a:pt x="729170" y="40928"/>
                </a:moveTo>
                <a:lnTo>
                  <a:pt x="727519" y="41020"/>
                </a:lnTo>
                <a:lnTo>
                  <a:pt x="727303" y="41528"/>
                </a:lnTo>
                <a:lnTo>
                  <a:pt x="729170" y="40928"/>
                </a:lnTo>
                <a:close/>
              </a:path>
              <a:path w="934720" h="45719">
                <a:moveTo>
                  <a:pt x="718916" y="40512"/>
                </a:moveTo>
                <a:lnTo>
                  <a:pt x="180428" y="40512"/>
                </a:lnTo>
                <a:lnTo>
                  <a:pt x="180035" y="41020"/>
                </a:lnTo>
                <a:lnTo>
                  <a:pt x="182839" y="41454"/>
                </a:lnTo>
                <a:lnTo>
                  <a:pt x="183007" y="41274"/>
                </a:lnTo>
                <a:lnTo>
                  <a:pt x="201863" y="41274"/>
                </a:lnTo>
                <a:lnTo>
                  <a:pt x="201688" y="41147"/>
                </a:lnTo>
                <a:lnTo>
                  <a:pt x="704224" y="41147"/>
                </a:lnTo>
                <a:lnTo>
                  <a:pt x="718916" y="40512"/>
                </a:lnTo>
                <a:close/>
              </a:path>
              <a:path w="934720" h="45719">
                <a:moveTo>
                  <a:pt x="704224" y="41147"/>
                </a:moveTo>
                <a:lnTo>
                  <a:pt x="689940" y="41147"/>
                </a:lnTo>
                <a:lnTo>
                  <a:pt x="689749" y="41298"/>
                </a:lnTo>
                <a:lnTo>
                  <a:pt x="698347" y="41401"/>
                </a:lnTo>
                <a:lnTo>
                  <a:pt x="704224" y="41147"/>
                </a:lnTo>
                <a:close/>
              </a:path>
              <a:path w="934720" h="45719">
                <a:moveTo>
                  <a:pt x="689940" y="41147"/>
                </a:moveTo>
                <a:lnTo>
                  <a:pt x="687768" y="41274"/>
                </a:lnTo>
                <a:lnTo>
                  <a:pt x="689749" y="41298"/>
                </a:lnTo>
                <a:lnTo>
                  <a:pt x="689940" y="41147"/>
                </a:lnTo>
                <a:close/>
              </a:path>
              <a:path w="934720" h="45719">
                <a:moveTo>
                  <a:pt x="745632" y="40004"/>
                </a:moveTo>
                <a:lnTo>
                  <a:pt x="732040" y="40004"/>
                </a:lnTo>
                <a:lnTo>
                  <a:pt x="733920" y="40131"/>
                </a:lnTo>
                <a:lnTo>
                  <a:pt x="731486" y="40183"/>
                </a:lnTo>
                <a:lnTo>
                  <a:pt x="729170" y="40928"/>
                </a:lnTo>
                <a:lnTo>
                  <a:pt x="745632" y="40004"/>
                </a:lnTo>
                <a:close/>
              </a:path>
              <a:path w="934720" h="45719">
                <a:moveTo>
                  <a:pt x="169635" y="40738"/>
                </a:moveTo>
                <a:lnTo>
                  <a:pt x="168275" y="40766"/>
                </a:lnTo>
                <a:lnTo>
                  <a:pt x="168909" y="40903"/>
                </a:lnTo>
                <a:lnTo>
                  <a:pt x="169976" y="40766"/>
                </a:lnTo>
                <a:lnTo>
                  <a:pt x="169635" y="40738"/>
                </a:lnTo>
                <a:close/>
              </a:path>
              <a:path w="934720" h="45719">
                <a:moveTo>
                  <a:pt x="160820" y="40004"/>
                </a:moveTo>
                <a:lnTo>
                  <a:pt x="145262" y="40004"/>
                </a:lnTo>
                <a:lnTo>
                  <a:pt x="156565" y="40893"/>
                </a:lnTo>
                <a:lnTo>
                  <a:pt x="159372" y="40385"/>
                </a:lnTo>
                <a:lnTo>
                  <a:pt x="160530" y="40385"/>
                </a:lnTo>
                <a:lnTo>
                  <a:pt x="160820" y="40004"/>
                </a:lnTo>
                <a:close/>
              </a:path>
              <a:path w="934720" h="45719">
                <a:moveTo>
                  <a:pt x="732040" y="40004"/>
                </a:moveTo>
                <a:lnTo>
                  <a:pt x="160820" y="40004"/>
                </a:lnTo>
                <a:lnTo>
                  <a:pt x="169635" y="40738"/>
                </a:lnTo>
                <a:lnTo>
                  <a:pt x="180428" y="40512"/>
                </a:lnTo>
                <a:lnTo>
                  <a:pt x="718916" y="40512"/>
                </a:lnTo>
                <a:lnTo>
                  <a:pt x="721854" y="40385"/>
                </a:lnTo>
                <a:lnTo>
                  <a:pt x="731486" y="40183"/>
                </a:lnTo>
                <a:lnTo>
                  <a:pt x="732040" y="40004"/>
                </a:lnTo>
                <a:close/>
              </a:path>
              <a:path w="934720" h="45719">
                <a:moveTo>
                  <a:pt x="762698" y="38607"/>
                </a:moveTo>
                <a:lnTo>
                  <a:pt x="116992" y="38607"/>
                </a:lnTo>
                <a:lnTo>
                  <a:pt x="124294" y="38734"/>
                </a:lnTo>
                <a:lnTo>
                  <a:pt x="129679" y="39369"/>
                </a:lnTo>
                <a:lnTo>
                  <a:pt x="128841" y="39496"/>
                </a:lnTo>
                <a:lnTo>
                  <a:pt x="143014" y="40639"/>
                </a:lnTo>
                <a:lnTo>
                  <a:pt x="145262" y="40004"/>
                </a:lnTo>
                <a:lnTo>
                  <a:pt x="745632" y="40004"/>
                </a:lnTo>
                <a:lnTo>
                  <a:pt x="754308" y="39369"/>
                </a:lnTo>
                <a:lnTo>
                  <a:pt x="762698" y="38607"/>
                </a:lnTo>
                <a:close/>
              </a:path>
              <a:path w="934720" h="45719">
                <a:moveTo>
                  <a:pt x="160530" y="40385"/>
                </a:moveTo>
                <a:lnTo>
                  <a:pt x="159372" y="40385"/>
                </a:lnTo>
                <a:lnTo>
                  <a:pt x="159969" y="40512"/>
                </a:lnTo>
                <a:lnTo>
                  <a:pt x="159118" y="40512"/>
                </a:lnTo>
                <a:lnTo>
                  <a:pt x="160337" y="40639"/>
                </a:lnTo>
                <a:lnTo>
                  <a:pt x="160530" y="40385"/>
                </a:lnTo>
                <a:close/>
              </a:path>
              <a:path w="934720" h="45719">
                <a:moveTo>
                  <a:pt x="732040" y="40004"/>
                </a:moveTo>
                <a:lnTo>
                  <a:pt x="731486" y="40183"/>
                </a:lnTo>
                <a:lnTo>
                  <a:pt x="733920" y="40131"/>
                </a:lnTo>
                <a:lnTo>
                  <a:pt x="732040" y="40004"/>
                </a:lnTo>
                <a:close/>
              </a:path>
              <a:path w="934720" h="45719">
                <a:moveTo>
                  <a:pt x="777764" y="38607"/>
                </a:moveTo>
                <a:lnTo>
                  <a:pt x="762698" y="38607"/>
                </a:lnTo>
                <a:lnTo>
                  <a:pt x="761631" y="38861"/>
                </a:lnTo>
                <a:lnTo>
                  <a:pt x="762012" y="39242"/>
                </a:lnTo>
                <a:lnTo>
                  <a:pt x="759167" y="39369"/>
                </a:lnTo>
                <a:lnTo>
                  <a:pt x="767499" y="39242"/>
                </a:lnTo>
                <a:lnTo>
                  <a:pt x="777138" y="38734"/>
                </a:lnTo>
                <a:lnTo>
                  <a:pt x="777764" y="38607"/>
                </a:lnTo>
                <a:close/>
              </a:path>
              <a:path w="934720" h="45719">
                <a:moveTo>
                  <a:pt x="455650" y="38226"/>
                </a:moveTo>
                <a:lnTo>
                  <a:pt x="102641" y="38226"/>
                </a:lnTo>
                <a:lnTo>
                  <a:pt x="112649" y="38734"/>
                </a:lnTo>
                <a:lnTo>
                  <a:pt x="112382" y="38861"/>
                </a:lnTo>
                <a:lnTo>
                  <a:pt x="116992" y="38607"/>
                </a:lnTo>
                <a:lnTo>
                  <a:pt x="777764" y="38607"/>
                </a:lnTo>
                <a:lnTo>
                  <a:pt x="778391" y="38480"/>
                </a:lnTo>
                <a:lnTo>
                  <a:pt x="458978" y="38480"/>
                </a:lnTo>
                <a:lnTo>
                  <a:pt x="455650" y="38226"/>
                </a:lnTo>
                <a:close/>
              </a:path>
              <a:path w="934720" h="45719">
                <a:moveTo>
                  <a:pt x="468083" y="36702"/>
                </a:moveTo>
                <a:lnTo>
                  <a:pt x="458978" y="38480"/>
                </a:lnTo>
                <a:lnTo>
                  <a:pt x="776744" y="38480"/>
                </a:lnTo>
                <a:lnTo>
                  <a:pt x="770763" y="38099"/>
                </a:lnTo>
                <a:lnTo>
                  <a:pt x="471805" y="38099"/>
                </a:lnTo>
                <a:lnTo>
                  <a:pt x="468083" y="36702"/>
                </a:lnTo>
                <a:close/>
              </a:path>
              <a:path w="934720" h="45719">
                <a:moveTo>
                  <a:pt x="778723" y="38413"/>
                </a:moveTo>
                <a:lnTo>
                  <a:pt x="776744" y="38480"/>
                </a:lnTo>
                <a:lnTo>
                  <a:pt x="778391" y="38480"/>
                </a:lnTo>
                <a:lnTo>
                  <a:pt x="778723" y="38413"/>
                </a:lnTo>
                <a:close/>
              </a:path>
              <a:path w="934720" h="45719">
                <a:moveTo>
                  <a:pt x="779488" y="38258"/>
                </a:moveTo>
                <a:lnTo>
                  <a:pt x="778723" y="38413"/>
                </a:lnTo>
                <a:lnTo>
                  <a:pt x="780478" y="38353"/>
                </a:lnTo>
                <a:lnTo>
                  <a:pt x="779488" y="38258"/>
                </a:lnTo>
                <a:close/>
              </a:path>
              <a:path w="934720" h="45719">
                <a:moveTo>
                  <a:pt x="279876" y="35686"/>
                </a:moveTo>
                <a:lnTo>
                  <a:pt x="96685" y="35686"/>
                </a:lnTo>
                <a:lnTo>
                  <a:pt x="91427" y="37337"/>
                </a:lnTo>
                <a:lnTo>
                  <a:pt x="98831" y="38353"/>
                </a:lnTo>
                <a:lnTo>
                  <a:pt x="102641" y="38226"/>
                </a:lnTo>
                <a:lnTo>
                  <a:pt x="455650" y="38226"/>
                </a:lnTo>
                <a:lnTo>
                  <a:pt x="452323" y="37972"/>
                </a:lnTo>
                <a:lnTo>
                  <a:pt x="452818" y="37591"/>
                </a:lnTo>
                <a:lnTo>
                  <a:pt x="456044" y="37591"/>
                </a:lnTo>
                <a:lnTo>
                  <a:pt x="457822" y="37464"/>
                </a:lnTo>
                <a:lnTo>
                  <a:pt x="451545" y="37337"/>
                </a:lnTo>
                <a:lnTo>
                  <a:pt x="400966" y="37337"/>
                </a:lnTo>
                <a:lnTo>
                  <a:pt x="388447" y="37083"/>
                </a:lnTo>
                <a:lnTo>
                  <a:pt x="366039" y="37083"/>
                </a:lnTo>
                <a:lnTo>
                  <a:pt x="367284" y="36829"/>
                </a:lnTo>
                <a:lnTo>
                  <a:pt x="346135" y="36829"/>
                </a:lnTo>
                <a:lnTo>
                  <a:pt x="328665" y="36448"/>
                </a:lnTo>
                <a:lnTo>
                  <a:pt x="311569" y="36448"/>
                </a:lnTo>
                <a:lnTo>
                  <a:pt x="312051" y="36194"/>
                </a:lnTo>
                <a:lnTo>
                  <a:pt x="279876" y="35686"/>
                </a:lnTo>
                <a:close/>
              </a:path>
              <a:path w="934720" h="45719">
                <a:moveTo>
                  <a:pt x="775208" y="37845"/>
                </a:moveTo>
                <a:lnTo>
                  <a:pt x="779488" y="38258"/>
                </a:lnTo>
                <a:lnTo>
                  <a:pt x="780897" y="37972"/>
                </a:lnTo>
                <a:lnTo>
                  <a:pt x="775208" y="37845"/>
                </a:lnTo>
                <a:close/>
              </a:path>
              <a:path w="934720" h="45719">
                <a:moveTo>
                  <a:pt x="589902" y="35686"/>
                </a:moveTo>
                <a:lnTo>
                  <a:pt x="501025" y="37337"/>
                </a:lnTo>
                <a:lnTo>
                  <a:pt x="474522" y="37337"/>
                </a:lnTo>
                <a:lnTo>
                  <a:pt x="475653" y="37972"/>
                </a:lnTo>
                <a:lnTo>
                  <a:pt x="471805" y="38099"/>
                </a:lnTo>
                <a:lnTo>
                  <a:pt x="770763" y="38099"/>
                </a:lnTo>
                <a:lnTo>
                  <a:pt x="774739" y="37718"/>
                </a:lnTo>
                <a:lnTo>
                  <a:pt x="628992" y="37718"/>
                </a:lnTo>
                <a:lnTo>
                  <a:pt x="627363" y="37083"/>
                </a:lnTo>
                <a:lnTo>
                  <a:pt x="604732" y="37083"/>
                </a:lnTo>
                <a:lnTo>
                  <a:pt x="604135" y="36829"/>
                </a:lnTo>
                <a:lnTo>
                  <a:pt x="602419" y="36194"/>
                </a:lnTo>
                <a:lnTo>
                  <a:pt x="589902" y="35686"/>
                </a:lnTo>
                <a:close/>
              </a:path>
              <a:path w="934720" h="45719">
                <a:moveTo>
                  <a:pt x="826808" y="36194"/>
                </a:moveTo>
                <a:lnTo>
                  <a:pt x="803821" y="36194"/>
                </a:lnTo>
                <a:lnTo>
                  <a:pt x="808837" y="36448"/>
                </a:lnTo>
                <a:lnTo>
                  <a:pt x="799515" y="36575"/>
                </a:lnTo>
                <a:lnTo>
                  <a:pt x="801535" y="36956"/>
                </a:lnTo>
                <a:lnTo>
                  <a:pt x="803617" y="37972"/>
                </a:lnTo>
                <a:lnTo>
                  <a:pt x="820521" y="36829"/>
                </a:lnTo>
                <a:lnTo>
                  <a:pt x="822875" y="36829"/>
                </a:lnTo>
                <a:lnTo>
                  <a:pt x="824153" y="36575"/>
                </a:lnTo>
                <a:lnTo>
                  <a:pt x="826973" y="36321"/>
                </a:lnTo>
                <a:lnTo>
                  <a:pt x="826808" y="36194"/>
                </a:lnTo>
                <a:close/>
              </a:path>
              <a:path w="934720" h="45719">
                <a:moveTo>
                  <a:pt x="632409" y="36067"/>
                </a:moveTo>
                <a:lnTo>
                  <a:pt x="634923" y="36829"/>
                </a:lnTo>
                <a:lnTo>
                  <a:pt x="628992" y="37718"/>
                </a:lnTo>
                <a:lnTo>
                  <a:pt x="774739" y="37718"/>
                </a:lnTo>
                <a:lnTo>
                  <a:pt x="781367" y="37083"/>
                </a:lnTo>
                <a:lnTo>
                  <a:pt x="789724" y="37083"/>
                </a:lnTo>
                <a:lnTo>
                  <a:pt x="795261" y="36829"/>
                </a:lnTo>
                <a:lnTo>
                  <a:pt x="795578" y="36448"/>
                </a:lnTo>
                <a:lnTo>
                  <a:pt x="799699" y="36321"/>
                </a:lnTo>
                <a:lnTo>
                  <a:pt x="638937" y="36321"/>
                </a:lnTo>
                <a:lnTo>
                  <a:pt x="632409" y="36067"/>
                </a:lnTo>
                <a:close/>
              </a:path>
              <a:path w="934720" h="45719">
                <a:moveTo>
                  <a:pt x="413677" y="36956"/>
                </a:moveTo>
                <a:lnTo>
                  <a:pt x="400966" y="37337"/>
                </a:lnTo>
                <a:lnTo>
                  <a:pt x="421626" y="37337"/>
                </a:lnTo>
                <a:lnTo>
                  <a:pt x="409651" y="37083"/>
                </a:lnTo>
                <a:lnTo>
                  <a:pt x="413677" y="36956"/>
                </a:lnTo>
                <a:close/>
              </a:path>
              <a:path w="934720" h="45719">
                <a:moveTo>
                  <a:pt x="445268" y="37210"/>
                </a:moveTo>
                <a:lnTo>
                  <a:pt x="421626" y="37337"/>
                </a:lnTo>
                <a:lnTo>
                  <a:pt x="451545" y="37337"/>
                </a:lnTo>
                <a:lnTo>
                  <a:pt x="445268" y="37210"/>
                </a:lnTo>
                <a:close/>
              </a:path>
              <a:path w="934720" h="45719">
                <a:moveTo>
                  <a:pt x="789724" y="37083"/>
                </a:moveTo>
                <a:lnTo>
                  <a:pt x="786790" y="37083"/>
                </a:lnTo>
                <a:lnTo>
                  <a:pt x="786955" y="37210"/>
                </a:lnTo>
                <a:lnTo>
                  <a:pt x="789724" y="37083"/>
                </a:lnTo>
                <a:close/>
              </a:path>
              <a:path w="934720" h="45719">
                <a:moveTo>
                  <a:pt x="159394" y="32892"/>
                </a:moveTo>
                <a:lnTo>
                  <a:pt x="37172" y="32892"/>
                </a:lnTo>
                <a:lnTo>
                  <a:pt x="47080" y="34416"/>
                </a:lnTo>
                <a:lnTo>
                  <a:pt x="57702" y="35305"/>
                </a:lnTo>
                <a:lnTo>
                  <a:pt x="68533" y="36067"/>
                </a:lnTo>
                <a:lnTo>
                  <a:pt x="79070" y="37083"/>
                </a:lnTo>
                <a:lnTo>
                  <a:pt x="76098" y="36448"/>
                </a:lnTo>
                <a:lnTo>
                  <a:pt x="80594" y="35559"/>
                </a:lnTo>
                <a:lnTo>
                  <a:pt x="273243" y="35559"/>
                </a:lnTo>
                <a:lnTo>
                  <a:pt x="180378" y="33781"/>
                </a:lnTo>
                <a:lnTo>
                  <a:pt x="161371" y="33019"/>
                </a:lnTo>
                <a:lnTo>
                  <a:pt x="159394" y="32892"/>
                </a:lnTo>
                <a:close/>
              </a:path>
              <a:path w="934720" h="45719">
                <a:moveTo>
                  <a:pt x="375927" y="36829"/>
                </a:moveTo>
                <a:lnTo>
                  <a:pt x="366039" y="37083"/>
                </a:lnTo>
                <a:lnTo>
                  <a:pt x="388447" y="37083"/>
                </a:lnTo>
                <a:lnTo>
                  <a:pt x="375927" y="36829"/>
                </a:lnTo>
                <a:close/>
              </a:path>
              <a:path w="934720" h="45719">
                <a:moveTo>
                  <a:pt x="613892" y="36575"/>
                </a:moveTo>
                <a:lnTo>
                  <a:pt x="604732" y="37083"/>
                </a:lnTo>
                <a:lnTo>
                  <a:pt x="627363" y="37083"/>
                </a:lnTo>
                <a:lnTo>
                  <a:pt x="626711" y="36829"/>
                </a:lnTo>
                <a:lnTo>
                  <a:pt x="615759" y="36829"/>
                </a:lnTo>
                <a:lnTo>
                  <a:pt x="613892" y="36575"/>
                </a:lnTo>
                <a:close/>
              </a:path>
              <a:path w="934720" h="45719">
                <a:moveTo>
                  <a:pt x="822875" y="36829"/>
                </a:moveTo>
                <a:lnTo>
                  <a:pt x="820521" y="36829"/>
                </a:lnTo>
                <a:lnTo>
                  <a:pt x="822236" y="36956"/>
                </a:lnTo>
                <a:lnTo>
                  <a:pt x="822875" y="36829"/>
                </a:lnTo>
                <a:close/>
              </a:path>
              <a:path w="934720" h="45719">
                <a:moveTo>
                  <a:pt x="355815" y="36321"/>
                </a:moveTo>
                <a:lnTo>
                  <a:pt x="346135" y="36829"/>
                </a:lnTo>
                <a:lnTo>
                  <a:pt x="367284" y="36829"/>
                </a:lnTo>
                <a:lnTo>
                  <a:pt x="368528" y="36575"/>
                </a:lnTo>
                <a:lnTo>
                  <a:pt x="359181" y="36575"/>
                </a:lnTo>
                <a:lnTo>
                  <a:pt x="355815" y="36321"/>
                </a:lnTo>
                <a:close/>
              </a:path>
              <a:path w="934720" h="45719">
                <a:moveTo>
                  <a:pt x="615200" y="36067"/>
                </a:moveTo>
                <a:lnTo>
                  <a:pt x="615759" y="36829"/>
                </a:lnTo>
                <a:lnTo>
                  <a:pt x="626711" y="36829"/>
                </a:lnTo>
                <a:lnTo>
                  <a:pt x="625407" y="36321"/>
                </a:lnTo>
                <a:lnTo>
                  <a:pt x="615518" y="36321"/>
                </a:lnTo>
                <a:lnTo>
                  <a:pt x="615200" y="36067"/>
                </a:lnTo>
                <a:close/>
              </a:path>
              <a:path w="934720" h="45719">
                <a:moveTo>
                  <a:pt x="838919" y="35559"/>
                </a:moveTo>
                <a:lnTo>
                  <a:pt x="833043" y="35559"/>
                </a:lnTo>
                <a:lnTo>
                  <a:pt x="829665" y="36575"/>
                </a:lnTo>
                <a:lnTo>
                  <a:pt x="834072" y="36321"/>
                </a:lnTo>
                <a:lnTo>
                  <a:pt x="838919" y="35559"/>
                </a:lnTo>
                <a:close/>
              </a:path>
              <a:path w="934720" h="45719">
                <a:moveTo>
                  <a:pt x="322842" y="36321"/>
                </a:moveTo>
                <a:lnTo>
                  <a:pt x="311569" y="36448"/>
                </a:lnTo>
                <a:lnTo>
                  <a:pt x="328665" y="36448"/>
                </a:lnTo>
                <a:lnTo>
                  <a:pt x="322842" y="36321"/>
                </a:lnTo>
                <a:close/>
              </a:path>
              <a:path w="934720" h="45719">
                <a:moveTo>
                  <a:pt x="624103" y="35813"/>
                </a:moveTo>
                <a:lnTo>
                  <a:pt x="615518" y="36321"/>
                </a:lnTo>
                <a:lnTo>
                  <a:pt x="625407" y="36321"/>
                </a:lnTo>
                <a:lnTo>
                  <a:pt x="624103" y="35813"/>
                </a:lnTo>
                <a:close/>
              </a:path>
              <a:path w="934720" h="45719">
                <a:moveTo>
                  <a:pt x="639114" y="35813"/>
                </a:moveTo>
                <a:lnTo>
                  <a:pt x="638937" y="36321"/>
                </a:lnTo>
                <a:lnTo>
                  <a:pt x="672439" y="36321"/>
                </a:lnTo>
                <a:lnTo>
                  <a:pt x="672699" y="36194"/>
                </a:lnTo>
                <a:lnTo>
                  <a:pt x="657655" y="36194"/>
                </a:lnTo>
                <a:lnTo>
                  <a:pt x="639114" y="35813"/>
                </a:lnTo>
                <a:close/>
              </a:path>
              <a:path w="934720" h="45719">
                <a:moveTo>
                  <a:pt x="860385" y="27567"/>
                </a:moveTo>
                <a:lnTo>
                  <a:pt x="817886" y="29717"/>
                </a:lnTo>
                <a:lnTo>
                  <a:pt x="811349" y="29975"/>
                </a:lnTo>
                <a:lnTo>
                  <a:pt x="720255" y="33146"/>
                </a:lnTo>
                <a:lnTo>
                  <a:pt x="709385" y="34162"/>
                </a:lnTo>
                <a:lnTo>
                  <a:pt x="684745" y="35432"/>
                </a:lnTo>
                <a:lnTo>
                  <a:pt x="672439" y="36321"/>
                </a:lnTo>
                <a:lnTo>
                  <a:pt x="799699" y="36321"/>
                </a:lnTo>
                <a:lnTo>
                  <a:pt x="803821" y="36194"/>
                </a:lnTo>
                <a:lnTo>
                  <a:pt x="826808" y="36194"/>
                </a:lnTo>
                <a:lnTo>
                  <a:pt x="826643" y="36067"/>
                </a:lnTo>
                <a:lnTo>
                  <a:pt x="833043" y="35559"/>
                </a:lnTo>
                <a:lnTo>
                  <a:pt x="838919" y="35559"/>
                </a:lnTo>
                <a:lnTo>
                  <a:pt x="849877" y="33837"/>
                </a:lnTo>
                <a:lnTo>
                  <a:pt x="848423" y="33781"/>
                </a:lnTo>
                <a:lnTo>
                  <a:pt x="852652" y="33400"/>
                </a:lnTo>
                <a:lnTo>
                  <a:pt x="867582" y="33400"/>
                </a:lnTo>
                <a:lnTo>
                  <a:pt x="868648" y="33273"/>
                </a:lnTo>
                <a:lnTo>
                  <a:pt x="881214" y="31241"/>
                </a:lnTo>
                <a:lnTo>
                  <a:pt x="885266" y="31241"/>
                </a:lnTo>
                <a:lnTo>
                  <a:pt x="898610" y="29971"/>
                </a:lnTo>
                <a:lnTo>
                  <a:pt x="898829" y="29844"/>
                </a:lnTo>
                <a:lnTo>
                  <a:pt x="899977" y="29844"/>
                </a:lnTo>
                <a:lnTo>
                  <a:pt x="902652" y="29590"/>
                </a:lnTo>
                <a:lnTo>
                  <a:pt x="911166" y="29590"/>
                </a:lnTo>
                <a:lnTo>
                  <a:pt x="905432" y="29209"/>
                </a:lnTo>
                <a:lnTo>
                  <a:pt x="889558" y="28447"/>
                </a:lnTo>
                <a:lnTo>
                  <a:pt x="860385" y="27567"/>
                </a:lnTo>
                <a:close/>
              </a:path>
              <a:path w="934720" h="45719">
                <a:moveTo>
                  <a:pt x="673481" y="35813"/>
                </a:moveTo>
                <a:lnTo>
                  <a:pt x="664787" y="36194"/>
                </a:lnTo>
                <a:lnTo>
                  <a:pt x="672699" y="36194"/>
                </a:lnTo>
                <a:lnTo>
                  <a:pt x="673481" y="35813"/>
                </a:lnTo>
                <a:close/>
              </a:path>
              <a:path w="934720" h="45719">
                <a:moveTo>
                  <a:pt x="273243" y="35559"/>
                </a:moveTo>
                <a:lnTo>
                  <a:pt x="80594" y="35559"/>
                </a:lnTo>
                <a:lnTo>
                  <a:pt x="88226" y="35940"/>
                </a:lnTo>
                <a:lnTo>
                  <a:pt x="96685" y="35686"/>
                </a:lnTo>
                <a:lnTo>
                  <a:pt x="279876" y="35686"/>
                </a:lnTo>
                <a:lnTo>
                  <a:pt x="273243" y="35559"/>
                </a:lnTo>
                <a:close/>
              </a:path>
              <a:path w="934720" h="45719">
                <a:moveTo>
                  <a:pt x="867582" y="33400"/>
                </a:moveTo>
                <a:lnTo>
                  <a:pt x="852652" y="33400"/>
                </a:lnTo>
                <a:lnTo>
                  <a:pt x="849877" y="33837"/>
                </a:lnTo>
                <a:lnTo>
                  <a:pt x="858456" y="34162"/>
                </a:lnTo>
                <a:lnTo>
                  <a:pt x="852119" y="34797"/>
                </a:lnTo>
                <a:lnTo>
                  <a:pt x="861187" y="34162"/>
                </a:lnTo>
                <a:lnTo>
                  <a:pt x="867582" y="33400"/>
                </a:lnTo>
                <a:close/>
              </a:path>
              <a:path w="934720" h="45719">
                <a:moveTo>
                  <a:pt x="852652" y="33400"/>
                </a:moveTo>
                <a:lnTo>
                  <a:pt x="848423" y="33781"/>
                </a:lnTo>
                <a:lnTo>
                  <a:pt x="849877" y="33837"/>
                </a:lnTo>
                <a:lnTo>
                  <a:pt x="852652" y="33400"/>
                </a:lnTo>
                <a:close/>
              </a:path>
              <a:path w="934720" h="45719">
                <a:moveTo>
                  <a:pt x="9250" y="14604"/>
                </a:moveTo>
                <a:lnTo>
                  <a:pt x="2024" y="17525"/>
                </a:lnTo>
                <a:lnTo>
                  <a:pt x="0" y="27177"/>
                </a:lnTo>
                <a:lnTo>
                  <a:pt x="8860" y="29590"/>
                </a:lnTo>
                <a:lnTo>
                  <a:pt x="16930" y="30987"/>
                </a:lnTo>
                <a:lnTo>
                  <a:pt x="24594" y="32003"/>
                </a:lnTo>
                <a:lnTo>
                  <a:pt x="32232" y="32892"/>
                </a:lnTo>
                <a:lnTo>
                  <a:pt x="36385" y="33273"/>
                </a:lnTo>
                <a:lnTo>
                  <a:pt x="35179" y="32892"/>
                </a:lnTo>
                <a:lnTo>
                  <a:pt x="159394" y="32892"/>
                </a:lnTo>
                <a:lnTo>
                  <a:pt x="121410" y="30479"/>
                </a:lnTo>
                <a:lnTo>
                  <a:pt x="112713" y="30098"/>
                </a:lnTo>
                <a:lnTo>
                  <a:pt x="100037" y="30098"/>
                </a:lnTo>
                <a:lnTo>
                  <a:pt x="95999" y="29971"/>
                </a:lnTo>
                <a:lnTo>
                  <a:pt x="89255" y="29463"/>
                </a:lnTo>
                <a:lnTo>
                  <a:pt x="96177" y="29463"/>
                </a:lnTo>
                <a:lnTo>
                  <a:pt x="93510" y="29082"/>
                </a:lnTo>
                <a:lnTo>
                  <a:pt x="82840" y="28701"/>
                </a:lnTo>
                <a:lnTo>
                  <a:pt x="69856" y="27558"/>
                </a:lnTo>
                <a:lnTo>
                  <a:pt x="47816" y="25399"/>
                </a:lnTo>
                <a:lnTo>
                  <a:pt x="41363" y="25399"/>
                </a:lnTo>
                <a:lnTo>
                  <a:pt x="30791" y="23875"/>
                </a:lnTo>
                <a:lnTo>
                  <a:pt x="16170" y="23875"/>
                </a:lnTo>
                <a:lnTo>
                  <a:pt x="9659" y="23113"/>
                </a:lnTo>
                <a:lnTo>
                  <a:pt x="7105" y="21716"/>
                </a:lnTo>
                <a:lnTo>
                  <a:pt x="11899" y="21081"/>
                </a:lnTo>
                <a:lnTo>
                  <a:pt x="28086" y="21081"/>
                </a:lnTo>
                <a:lnTo>
                  <a:pt x="34215" y="20437"/>
                </a:lnTo>
                <a:lnTo>
                  <a:pt x="40500" y="19938"/>
                </a:lnTo>
                <a:lnTo>
                  <a:pt x="44945" y="19684"/>
                </a:lnTo>
                <a:lnTo>
                  <a:pt x="53969" y="19684"/>
                </a:lnTo>
                <a:lnTo>
                  <a:pt x="59788" y="19303"/>
                </a:lnTo>
                <a:lnTo>
                  <a:pt x="69730" y="18795"/>
                </a:lnTo>
                <a:lnTo>
                  <a:pt x="82029" y="18541"/>
                </a:lnTo>
                <a:lnTo>
                  <a:pt x="89890" y="17906"/>
                </a:lnTo>
                <a:lnTo>
                  <a:pt x="91935" y="17144"/>
                </a:lnTo>
                <a:lnTo>
                  <a:pt x="101371" y="17017"/>
                </a:lnTo>
                <a:lnTo>
                  <a:pt x="112145" y="17017"/>
                </a:lnTo>
                <a:lnTo>
                  <a:pt x="122813" y="16509"/>
                </a:lnTo>
                <a:lnTo>
                  <a:pt x="130454" y="16382"/>
                </a:lnTo>
                <a:lnTo>
                  <a:pt x="127965" y="15620"/>
                </a:lnTo>
                <a:lnTo>
                  <a:pt x="133870" y="15112"/>
                </a:lnTo>
                <a:lnTo>
                  <a:pt x="29552" y="15112"/>
                </a:lnTo>
                <a:lnTo>
                  <a:pt x="29417" y="14985"/>
                </a:lnTo>
                <a:lnTo>
                  <a:pt x="23609" y="14985"/>
                </a:lnTo>
                <a:lnTo>
                  <a:pt x="23355" y="14731"/>
                </a:lnTo>
                <a:lnTo>
                  <a:pt x="17779" y="14731"/>
                </a:lnTo>
                <a:lnTo>
                  <a:pt x="9250" y="14604"/>
                </a:lnTo>
                <a:close/>
              </a:path>
              <a:path w="934720" h="45719">
                <a:moveTo>
                  <a:pt x="911166" y="29590"/>
                </a:moveTo>
                <a:lnTo>
                  <a:pt x="902652" y="29590"/>
                </a:lnTo>
                <a:lnTo>
                  <a:pt x="904836" y="29971"/>
                </a:lnTo>
                <a:lnTo>
                  <a:pt x="898604" y="29975"/>
                </a:lnTo>
                <a:lnTo>
                  <a:pt x="897953" y="30352"/>
                </a:lnTo>
                <a:lnTo>
                  <a:pt x="904773" y="30479"/>
                </a:lnTo>
                <a:lnTo>
                  <a:pt x="895858" y="31241"/>
                </a:lnTo>
                <a:lnTo>
                  <a:pt x="906094" y="31495"/>
                </a:lnTo>
                <a:lnTo>
                  <a:pt x="901293" y="32257"/>
                </a:lnTo>
                <a:lnTo>
                  <a:pt x="908078" y="31368"/>
                </a:lnTo>
                <a:lnTo>
                  <a:pt x="917641" y="31114"/>
                </a:lnTo>
                <a:lnTo>
                  <a:pt x="921508" y="30445"/>
                </a:lnTo>
                <a:lnTo>
                  <a:pt x="920724" y="30225"/>
                </a:lnTo>
                <a:lnTo>
                  <a:pt x="916901" y="29971"/>
                </a:lnTo>
                <a:lnTo>
                  <a:pt x="904836" y="29971"/>
                </a:lnTo>
                <a:lnTo>
                  <a:pt x="899768" y="29864"/>
                </a:lnTo>
                <a:lnTo>
                  <a:pt x="915288" y="29864"/>
                </a:lnTo>
                <a:lnTo>
                  <a:pt x="911166" y="29590"/>
                </a:lnTo>
                <a:close/>
              </a:path>
              <a:path w="934720" h="45719">
                <a:moveTo>
                  <a:pt x="376444" y="30098"/>
                </a:moveTo>
                <a:lnTo>
                  <a:pt x="275399" y="30098"/>
                </a:lnTo>
                <a:lnTo>
                  <a:pt x="270052" y="31368"/>
                </a:lnTo>
                <a:lnTo>
                  <a:pt x="302573" y="30987"/>
                </a:lnTo>
                <a:lnTo>
                  <a:pt x="346230" y="30987"/>
                </a:lnTo>
                <a:lnTo>
                  <a:pt x="360580" y="30860"/>
                </a:lnTo>
                <a:lnTo>
                  <a:pt x="376444" y="30098"/>
                </a:lnTo>
                <a:close/>
              </a:path>
              <a:path w="934720" h="45719">
                <a:moveTo>
                  <a:pt x="346230" y="30987"/>
                </a:moveTo>
                <a:lnTo>
                  <a:pt x="302573" y="30987"/>
                </a:lnTo>
                <a:lnTo>
                  <a:pt x="331879" y="31114"/>
                </a:lnTo>
                <a:lnTo>
                  <a:pt x="346230" y="30987"/>
                </a:lnTo>
                <a:close/>
              </a:path>
              <a:path w="934720" h="45719">
                <a:moveTo>
                  <a:pt x="929710" y="27631"/>
                </a:moveTo>
                <a:lnTo>
                  <a:pt x="927171" y="29463"/>
                </a:lnTo>
                <a:lnTo>
                  <a:pt x="921508" y="30445"/>
                </a:lnTo>
                <a:lnTo>
                  <a:pt x="923451" y="30987"/>
                </a:lnTo>
                <a:lnTo>
                  <a:pt x="927527" y="30352"/>
                </a:lnTo>
                <a:lnTo>
                  <a:pt x="929632" y="27812"/>
                </a:lnTo>
                <a:lnTo>
                  <a:pt x="929710" y="27631"/>
                </a:lnTo>
                <a:close/>
              </a:path>
              <a:path w="934720" h="45719">
                <a:moveTo>
                  <a:pt x="206769" y="28306"/>
                </a:moveTo>
                <a:lnTo>
                  <a:pt x="206178" y="30225"/>
                </a:lnTo>
                <a:lnTo>
                  <a:pt x="211675" y="30733"/>
                </a:lnTo>
                <a:lnTo>
                  <a:pt x="217092" y="29444"/>
                </a:lnTo>
                <a:lnTo>
                  <a:pt x="206769" y="28306"/>
                </a:lnTo>
                <a:close/>
              </a:path>
              <a:path w="934720" h="45719">
                <a:moveTo>
                  <a:pt x="220209" y="28701"/>
                </a:moveTo>
                <a:lnTo>
                  <a:pt x="217092" y="29444"/>
                </a:lnTo>
                <a:lnTo>
                  <a:pt x="219575" y="29717"/>
                </a:lnTo>
                <a:lnTo>
                  <a:pt x="236223" y="30479"/>
                </a:lnTo>
                <a:lnTo>
                  <a:pt x="251790" y="30479"/>
                </a:lnTo>
                <a:lnTo>
                  <a:pt x="275399" y="30098"/>
                </a:lnTo>
                <a:lnTo>
                  <a:pt x="376444" y="30098"/>
                </a:lnTo>
                <a:lnTo>
                  <a:pt x="387019" y="29590"/>
                </a:lnTo>
                <a:lnTo>
                  <a:pt x="402096" y="29082"/>
                </a:lnTo>
                <a:lnTo>
                  <a:pt x="403809" y="28955"/>
                </a:lnTo>
                <a:lnTo>
                  <a:pt x="227164" y="28955"/>
                </a:lnTo>
                <a:lnTo>
                  <a:pt x="220209" y="28701"/>
                </a:lnTo>
                <a:close/>
              </a:path>
              <a:path w="934720" h="45719">
                <a:moveTo>
                  <a:pt x="914484" y="23742"/>
                </a:moveTo>
                <a:lnTo>
                  <a:pt x="913180" y="23875"/>
                </a:lnTo>
                <a:lnTo>
                  <a:pt x="897565" y="25272"/>
                </a:lnTo>
                <a:lnTo>
                  <a:pt x="865864" y="27304"/>
                </a:lnTo>
                <a:lnTo>
                  <a:pt x="860385" y="27567"/>
                </a:lnTo>
                <a:lnTo>
                  <a:pt x="889558" y="28447"/>
                </a:lnTo>
                <a:lnTo>
                  <a:pt x="905432" y="29209"/>
                </a:lnTo>
                <a:lnTo>
                  <a:pt x="920724" y="30225"/>
                </a:lnTo>
                <a:lnTo>
                  <a:pt x="921508" y="30445"/>
                </a:lnTo>
                <a:lnTo>
                  <a:pt x="927171" y="29463"/>
                </a:lnTo>
                <a:lnTo>
                  <a:pt x="929634" y="27685"/>
                </a:lnTo>
                <a:lnTo>
                  <a:pt x="928082" y="24458"/>
                </a:lnTo>
                <a:lnTo>
                  <a:pt x="924690" y="24002"/>
                </a:lnTo>
                <a:lnTo>
                  <a:pt x="918781" y="24002"/>
                </a:lnTo>
                <a:lnTo>
                  <a:pt x="914484" y="23742"/>
                </a:lnTo>
                <a:close/>
              </a:path>
              <a:path w="934720" h="45719">
                <a:moveTo>
                  <a:pt x="96177" y="29463"/>
                </a:moveTo>
                <a:lnTo>
                  <a:pt x="100037" y="30098"/>
                </a:lnTo>
                <a:lnTo>
                  <a:pt x="112713" y="30098"/>
                </a:lnTo>
                <a:lnTo>
                  <a:pt x="101117" y="29590"/>
                </a:lnTo>
                <a:lnTo>
                  <a:pt x="96177" y="29463"/>
                </a:lnTo>
                <a:close/>
              </a:path>
              <a:path w="934720" h="45719">
                <a:moveTo>
                  <a:pt x="898829" y="29844"/>
                </a:moveTo>
                <a:lnTo>
                  <a:pt x="898604" y="29975"/>
                </a:lnTo>
                <a:lnTo>
                  <a:pt x="899768" y="29864"/>
                </a:lnTo>
                <a:lnTo>
                  <a:pt x="898829" y="29844"/>
                </a:lnTo>
                <a:close/>
              </a:path>
              <a:path w="934720" h="45719">
                <a:moveTo>
                  <a:pt x="899977" y="29844"/>
                </a:moveTo>
                <a:lnTo>
                  <a:pt x="898829" y="29844"/>
                </a:lnTo>
                <a:lnTo>
                  <a:pt x="899768" y="29864"/>
                </a:lnTo>
                <a:lnTo>
                  <a:pt x="899977" y="29844"/>
                </a:lnTo>
                <a:close/>
              </a:path>
              <a:path w="934720" h="45719">
                <a:moveTo>
                  <a:pt x="220812" y="24066"/>
                </a:moveTo>
                <a:lnTo>
                  <a:pt x="216062" y="24383"/>
                </a:lnTo>
                <a:lnTo>
                  <a:pt x="207306" y="26565"/>
                </a:lnTo>
                <a:lnTo>
                  <a:pt x="206769" y="28306"/>
                </a:lnTo>
                <a:lnTo>
                  <a:pt x="217092" y="29444"/>
                </a:lnTo>
                <a:lnTo>
                  <a:pt x="220209" y="28701"/>
                </a:lnTo>
                <a:lnTo>
                  <a:pt x="232815" y="28701"/>
                </a:lnTo>
                <a:lnTo>
                  <a:pt x="275199" y="26796"/>
                </a:lnTo>
                <a:lnTo>
                  <a:pt x="290256" y="26480"/>
                </a:lnTo>
                <a:lnTo>
                  <a:pt x="286485" y="26415"/>
                </a:lnTo>
                <a:lnTo>
                  <a:pt x="220812" y="24066"/>
                </a:lnTo>
                <a:close/>
              </a:path>
              <a:path w="934720" h="45719">
                <a:moveTo>
                  <a:pt x="232815" y="28701"/>
                </a:moveTo>
                <a:lnTo>
                  <a:pt x="220209" y="28701"/>
                </a:lnTo>
                <a:lnTo>
                  <a:pt x="227164" y="28955"/>
                </a:lnTo>
                <a:lnTo>
                  <a:pt x="232815" y="28701"/>
                </a:lnTo>
                <a:close/>
              </a:path>
              <a:path w="934720" h="45719">
                <a:moveTo>
                  <a:pt x="290256" y="26480"/>
                </a:moveTo>
                <a:lnTo>
                  <a:pt x="275199" y="26796"/>
                </a:lnTo>
                <a:lnTo>
                  <a:pt x="227164" y="28955"/>
                </a:lnTo>
                <a:lnTo>
                  <a:pt x="403809" y="28955"/>
                </a:lnTo>
                <a:lnTo>
                  <a:pt x="410665" y="28447"/>
                </a:lnTo>
                <a:lnTo>
                  <a:pt x="415918" y="27558"/>
                </a:lnTo>
                <a:lnTo>
                  <a:pt x="417199" y="27177"/>
                </a:lnTo>
                <a:lnTo>
                  <a:pt x="330709" y="27177"/>
                </a:lnTo>
                <a:lnTo>
                  <a:pt x="290256" y="26480"/>
                </a:lnTo>
                <a:close/>
              </a:path>
              <a:path w="934720" h="45719">
                <a:moveTo>
                  <a:pt x="207306" y="26565"/>
                </a:moveTo>
                <a:lnTo>
                  <a:pt x="202298" y="27812"/>
                </a:lnTo>
                <a:lnTo>
                  <a:pt x="206769" y="28306"/>
                </a:lnTo>
                <a:lnTo>
                  <a:pt x="207306" y="26565"/>
                </a:lnTo>
                <a:close/>
              </a:path>
              <a:path w="934720" h="45719">
                <a:moveTo>
                  <a:pt x="928082" y="24458"/>
                </a:moveTo>
                <a:lnTo>
                  <a:pt x="929710" y="27631"/>
                </a:lnTo>
                <a:lnTo>
                  <a:pt x="933159" y="25141"/>
                </a:lnTo>
                <a:lnTo>
                  <a:pt x="928082" y="24458"/>
                </a:lnTo>
                <a:close/>
              </a:path>
              <a:path w="934720" h="45719">
                <a:moveTo>
                  <a:pt x="911021" y="22859"/>
                </a:moveTo>
                <a:lnTo>
                  <a:pt x="592696" y="22859"/>
                </a:lnTo>
                <a:lnTo>
                  <a:pt x="594182" y="23113"/>
                </a:lnTo>
                <a:lnTo>
                  <a:pt x="614548" y="23113"/>
                </a:lnTo>
                <a:lnTo>
                  <a:pt x="620516" y="23367"/>
                </a:lnTo>
                <a:lnTo>
                  <a:pt x="635774" y="24129"/>
                </a:lnTo>
                <a:lnTo>
                  <a:pt x="788646" y="25907"/>
                </a:lnTo>
                <a:lnTo>
                  <a:pt x="839090" y="26923"/>
                </a:lnTo>
                <a:lnTo>
                  <a:pt x="860385" y="27567"/>
                </a:lnTo>
                <a:lnTo>
                  <a:pt x="865864" y="27304"/>
                </a:lnTo>
                <a:lnTo>
                  <a:pt x="897565" y="25272"/>
                </a:lnTo>
                <a:lnTo>
                  <a:pt x="913180" y="23875"/>
                </a:lnTo>
                <a:lnTo>
                  <a:pt x="914484" y="23742"/>
                </a:lnTo>
                <a:lnTo>
                  <a:pt x="906221" y="23240"/>
                </a:lnTo>
                <a:lnTo>
                  <a:pt x="911021" y="22859"/>
                </a:lnTo>
                <a:close/>
              </a:path>
              <a:path w="934720" h="45719">
                <a:moveTo>
                  <a:pt x="421043" y="26034"/>
                </a:moveTo>
                <a:lnTo>
                  <a:pt x="375183" y="27050"/>
                </a:lnTo>
                <a:lnTo>
                  <a:pt x="330709" y="27177"/>
                </a:lnTo>
                <a:lnTo>
                  <a:pt x="417199" y="27177"/>
                </a:lnTo>
                <a:lnTo>
                  <a:pt x="421043" y="26034"/>
                </a:lnTo>
                <a:close/>
              </a:path>
              <a:path w="934720" h="45719">
                <a:moveTo>
                  <a:pt x="208330" y="23240"/>
                </a:moveTo>
                <a:lnTo>
                  <a:pt x="207306" y="26565"/>
                </a:lnTo>
                <a:lnTo>
                  <a:pt x="216062" y="24383"/>
                </a:lnTo>
                <a:lnTo>
                  <a:pt x="220812" y="24066"/>
                </a:lnTo>
                <a:lnTo>
                  <a:pt x="216576" y="23875"/>
                </a:lnTo>
                <a:lnTo>
                  <a:pt x="208330" y="23240"/>
                </a:lnTo>
                <a:close/>
              </a:path>
              <a:path w="934720" h="45719">
                <a:moveTo>
                  <a:pt x="267335" y="22732"/>
                </a:moveTo>
                <a:lnTo>
                  <a:pt x="251063" y="23113"/>
                </a:lnTo>
                <a:lnTo>
                  <a:pt x="233145" y="23240"/>
                </a:lnTo>
                <a:lnTo>
                  <a:pt x="220812" y="24066"/>
                </a:lnTo>
                <a:lnTo>
                  <a:pt x="286485" y="26415"/>
                </a:lnTo>
                <a:lnTo>
                  <a:pt x="290256" y="26480"/>
                </a:lnTo>
                <a:lnTo>
                  <a:pt x="323606" y="25780"/>
                </a:lnTo>
                <a:lnTo>
                  <a:pt x="470560" y="24510"/>
                </a:lnTo>
                <a:lnTo>
                  <a:pt x="466191" y="24256"/>
                </a:lnTo>
                <a:lnTo>
                  <a:pt x="470900" y="23742"/>
                </a:lnTo>
                <a:lnTo>
                  <a:pt x="475018" y="23494"/>
                </a:lnTo>
                <a:lnTo>
                  <a:pt x="479298" y="23494"/>
                </a:lnTo>
                <a:lnTo>
                  <a:pt x="481431" y="23240"/>
                </a:lnTo>
                <a:lnTo>
                  <a:pt x="264858" y="23240"/>
                </a:lnTo>
                <a:lnTo>
                  <a:pt x="267335" y="22732"/>
                </a:lnTo>
                <a:close/>
              </a:path>
              <a:path w="934720" h="45719">
                <a:moveTo>
                  <a:pt x="39966" y="24891"/>
                </a:moveTo>
                <a:lnTo>
                  <a:pt x="41363" y="25399"/>
                </a:lnTo>
                <a:lnTo>
                  <a:pt x="47816" y="25399"/>
                </a:lnTo>
                <a:lnTo>
                  <a:pt x="46520" y="25272"/>
                </a:lnTo>
                <a:lnTo>
                  <a:pt x="44526" y="25272"/>
                </a:lnTo>
                <a:lnTo>
                  <a:pt x="39966" y="24891"/>
                </a:lnTo>
                <a:close/>
              </a:path>
              <a:path w="934720" h="45719">
                <a:moveTo>
                  <a:pt x="933856" y="24637"/>
                </a:moveTo>
                <a:lnTo>
                  <a:pt x="933159" y="25141"/>
                </a:lnTo>
                <a:lnTo>
                  <a:pt x="934140" y="25272"/>
                </a:lnTo>
                <a:lnTo>
                  <a:pt x="933856" y="24637"/>
                </a:lnTo>
                <a:close/>
              </a:path>
              <a:path w="934720" h="45719">
                <a:moveTo>
                  <a:pt x="927653" y="23621"/>
                </a:moveTo>
                <a:lnTo>
                  <a:pt x="921854" y="23621"/>
                </a:lnTo>
                <a:lnTo>
                  <a:pt x="928082" y="24458"/>
                </a:lnTo>
                <a:lnTo>
                  <a:pt x="927653" y="23621"/>
                </a:lnTo>
                <a:close/>
              </a:path>
              <a:path w="934720" h="45719">
                <a:moveTo>
                  <a:pt x="576774" y="23113"/>
                </a:moveTo>
                <a:lnTo>
                  <a:pt x="488632" y="23113"/>
                </a:lnTo>
                <a:lnTo>
                  <a:pt x="486067" y="23875"/>
                </a:lnTo>
                <a:lnTo>
                  <a:pt x="480910" y="24002"/>
                </a:lnTo>
                <a:lnTo>
                  <a:pt x="575221" y="23742"/>
                </a:lnTo>
                <a:lnTo>
                  <a:pt x="576774" y="23113"/>
                </a:lnTo>
                <a:close/>
              </a:path>
              <a:path w="934720" h="45719">
                <a:moveTo>
                  <a:pt x="926871" y="22097"/>
                </a:moveTo>
                <a:lnTo>
                  <a:pt x="923709" y="22859"/>
                </a:lnTo>
                <a:lnTo>
                  <a:pt x="918133" y="23367"/>
                </a:lnTo>
                <a:lnTo>
                  <a:pt x="914484" y="23742"/>
                </a:lnTo>
                <a:lnTo>
                  <a:pt x="918781" y="24002"/>
                </a:lnTo>
                <a:lnTo>
                  <a:pt x="921854" y="23621"/>
                </a:lnTo>
                <a:lnTo>
                  <a:pt x="927653" y="23621"/>
                </a:lnTo>
                <a:lnTo>
                  <a:pt x="926871" y="22097"/>
                </a:lnTo>
                <a:close/>
              </a:path>
              <a:path w="934720" h="45719">
                <a:moveTo>
                  <a:pt x="921854" y="23621"/>
                </a:moveTo>
                <a:lnTo>
                  <a:pt x="918781" y="24002"/>
                </a:lnTo>
                <a:lnTo>
                  <a:pt x="924690" y="24002"/>
                </a:lnTo>
                <a:lnTo>
                  <a:pt x="921854" y="23621"/>
                </a:lnTo>
                <a:close/>
              </a:path>
              <a:path w="934720" h="45719">
                <a:moveTo>
                  <a:pt x="11899" y="21081"/>
                </a:moveTo>
                <a:lnTo>
                  <a:pt x="7105" y="21716"/>
                </a:lnTo>
                <a:lnTo>
                  <a:pt x="9659" y="23113"/>
                </a:lnTo>
                <a:lnTo>
                  <a:pt x="16170" y="23875"/>
                </a:lnTo>
                <a:lnTo>
                  <a:pt x="22337" y="22657"/>
                </a:lnTo>
                <a:lnTo>
                  <a:pt x="11899" y="21081"/>
                </a:lnTo>
                <a:close/>
              </a:path>
              <a:path w="934720" h="45719">
                <a:moveTo>
                  <a:pt x="22337" y="22657"/>
                </a:moveTo>
                <a:lnTo>
                  <a:pt x="16170" y="23875"/>
                </a:lnTo>
                <a:lnTo>
                  <a:pt x="30791" y="23875"/>
                </a:lnTo>
                <a:lnTo>
                  <a:pt x="22337" y="22657"/>
                </a:lnTo>
                <a:close/>
              </a:path>
              <a:path w="934720" h="45719">
                <a:moveTo>
                  <a:pt x="479298" y="23494"/>
                </a:moveTo>
                <a:lnTo>
                  <a:pt x="475018" y="23494"/>
                </a:lnTo>
                <a:lnTo>
                  <a:pt x="476097" y="23875"/>
                </a:lnTo>
                <a:lnTo>
                  <a:pt x="479298" y="23494"/>
                </a:lnTo>
                <a:close/>
              </a:path>
              <a:path w="934720" h="45719">
                <a:moveTo>
                  <a:pt x="575204" y="23748"/>
                </a:moveTo>
                <a:lnTo>
                  <a:pt x="551383" y="23748"/>
                </a:lnTo>
                <a:lnTo>
                  <a:pt x="574890" y="23875"/>
                </a:lnTo>
                <a:lnTo>
                  <a:pt x="575204" y="23748"/>
                </a:lnTo>
                <a:close/>
              </a:path>
              <a:path w="934720" h="45719">
                <a:moveTo>
                  <a:pt x="592551" y="22986"/>
                </a:moveTo>
                <a:lnTo>
                  <a:pt x="577088" y="22986"/>
                </a:lnTo>
                <a:lnTo>
                  <a:pt x="591540" y="23875"/>
                </a:lnTo>
                <a:lnTo>
                  <a:pt x="592118" y="23367"/>
                </a:lnTo>
                <a:lnTo>
                  <a:pt x="591845" y="23367"/>
                </a:lnTo>
                <a:lnTo>
                  <a:pt x="592239" y="23261"/>
                </a:lnTo>
                <a:lnTo>
                  <a:pt x="592551" y="22986"/>
                </a:lnTo>
                <a:close/>
              </a:path>
              <a:path w="934720" h="45719">
                <a:moveTo>
                  <a:pt x="592239" y="23261"/>
                </a:moveTo>
                <a:lnTo>
                  <a:pt x="591845" y="23367"/>
                </a:lnTo>
                <a:lnTo>
                  <a:pt x="592124" y="23362"/>
                </a:lnTo>
                <a:close/>
              </a:path>
              <a:path w="934720" h="45719">
                <a:moveTo>
                  <a:pt x="605226" y="23113"/>
                </a:moveTo>
                <a:lnTo>
                  <a:pt x="592785" y="23113"/>
                </a:lnTo>
                <a:lnTo>
                  <a:pt x="592239" y="23261"/>
                </a:lnTo>
                <a:lnTo>
                  <a:pt x="605226" y="23113"/>
                </a:lnTo>
                <a:close/>
              </a:path>
              <a:path w="934720" h="45719">
                <a:moveTo>
                  <a:pt x="291426" y="21589"/>
                </a:moveTo>
                <a:lnTo>
                  <a:pt x="284766" y="21843"/>
                </a:lnTo>
                <a:lnTo>
                  <a:pt x="271211" y="22986"/>
                </a:lnTo>
                <a:lnTo>
                  <a:pt x="264858" y="23240"/>
                </a:lnTo>
                <a:lnTo>
                  <a:pt x="481431" y="23240"/>
                </a:lnTo>
                <a:lnTo>
                  <a:pt x="482498" y="23113"/>
                </a:lnTo>
                <a:lnTo>
                  <a:pt x="576774" y="23113"/>
                </a:lnTo>
                <a:lnTo>
                  <a:pt x="577088" y="22986"/>
                </a:lnTo>
                <a:lnTo>
                  <a:pt x="592551" y="22986"/>
                </a:lnTo>
                <a:lnTo>
                  <a:pt x="592696" y="22859"/>
                </a:lnTo>
                <a:lnTo>
                  <a:pt x="911021" y="22859"/>
                </a:lnTo>
                <a:lnTo>
                  <a:pt x="912622" y="22732"/>
                </a:lnTo>
                <a:lnTo>
                  <a:pt x="907973" y="22224"/>
                </a:lnTo>
                <a:lnTo>
                  <a:pt x="290690" y="22224"/>
                </a:lnTo>
                <a:lnTo>
                  <a:pt x="288696" y="21970"/>
                </a:lnTo>
                <a:lnTo>
                  <a:pt x="291515" y="21843"/>
                </a:lnTo>
                <a:lnTo>
                  <a:pt x="291426" y="21589"/>
                </a:lnTo>
                <a:close/>
              </a:path>
              <a:path w="934720" h="45719">
                <a:moveTo>
                  <a:pt x="28086" y="21081"/>
                </a:moveTo>
                <a:lnTo>
                  <a:pt x="11899" y="21081"/>
                </a:lnTo>
                <a:lnTo>
                  <a:pt x="22337" y="22657"/>
                </a:lnTo>
                <a:lnTo>
                  <a:pt x="23241" y="22478"/>
                </a:lnTo>
                <a:lnTo>
                  <a:pt x="22164" y="21843"/>
                </a:lnTo>
                <a:lnTo>
                  <a:pt x="26884" y="21208"/>
                </a:lnTo>
                <a:lnTo>
                  <a:pt x="28086" y="21081"/>
                </a:lnTo>
                <a:close/>
              </a:path>
              <a:path w="934720" h="45719">
                <a:moveTo>
                  <a:pt x="309892" y="20954"/>
                </a:moveTo>
                <a:lnTo>
                  <a:pt x="306247" y="21462"/>
                </a:lnTo>
                <a:lnTo>
                  <a:pt x="292811" y="21462"/>
                </a:lnTo>
                <a:lnTo>
                  <a:pt x="290690" y="22224"/>
                </a:lnTo>
                <a:lnTo>
                  <a:pt x="907973" y="22224"/>
                </a:lnTo>
                <a:lnTo>
                  <a:pt x="898469" y="21843"/>
                </a:lnTo>
                <a:lnTo>
                  <a:pt x="317411" y="21843"/>
                </a:lnTo>
                <a:lnTo>
                  <a:pt x="312991" y="21716"/>
                </a:lnTo>
                <a:lnTo>
                  <a:pt x="313296" y="21081"/>
                </a:lnTo>
                <a:lnTo>
                  <a:pt x="309892" y="20954"/>
                </a:lnTo>
                <a:close/>
              </a:path>
              <a:path w="934720" h="45719">
                <a:moveTo>
                  <a:pt x="374307" y="19176"/>
                </a:moveTo>
                <a:lnTo>
                  <a:pt x="360201" y="19684"/>
                </a:lnTo>
                <a:lnTo>
                  <a:pt x="346387" y="19684"/>
                </a:lnTo>
                <a:lnTo>
                  <a:pt x="333528" y="19938"/>
                </a:lnTo>
                <a:lnTo>
                  <a:pt x="322287" y="20954"/>
                </a:lnTo>
                <a:lnTo>
                  <a:pt x="317411" y="21843"/>
                </a:lnTo>
                <a:lnTo>
                  <a:pt x="898469" y="21843"/>
                </a:lnTo>
                <a:lnTo>
                  <a:pt x="879461" y="21081"/>
                </a:lnTo>
                <a:lnTo>
                  <a:pt x="870419" y="20827"/>
                </a:lnTo>
                <a:lnTo>
                  <a:pt x="870673" y="20700"/>
                </a:lnTo>
                <a:lnTo>
                  <a:pt x="824239" y="20700"/>
                </a:lnTo>
                <a:lnTo>
                  <a:pt x="817714" y="20446"/>
                </a:lnTo>
                <a:lnTo>
                  <a:pt x="820096" y="20065"/>
                </a:lnTo>
                <a:lnTo>
                  <a:pt x="814610" y="20065"/>
                </a:lnTo>
                <a:lnTo>
                  <a:pt x="808320" y="19811"/>
                </a:lnTo>
                <a:lnTo>
                  <a:pt x="373075" y="19811"/>
                </a:lnTo>
                <a:lnTo>
                  <a:pt x="371602" y="19557"/>
                </a:lnTo>
                <a:lnTo>
                  <a:pt x="373443" y="19430"/>
                </a:lnTo>
                <a:lnTo>
                  <a:pt x="374307" y="19176"/>
                </a:lnTo>
                <a:close/>
              </a:path>
              <a:path w="934720" h="45719">
                <a:moveTo>
                  <a:pt x="43599" y="20437"/>
                </a:moveTo>
                <a:lnTo>
                  <a:pt x="38519" y="20827"/>
                </a:lnTo>
                <a:lnTo>
                  <a:pt x="42913" y="20573"/>
                </a:lnTo>
                <a:lnTo>
                  <a:pt x="43599" y="20437"/>
                </a:lnTo>
                <a:close/>
              </a:path>
              <a:path w="934720" h="45719">
                <a:moveTo>
                  <a:pt x="827998" y="19938"/>
                </a:moveTo>
                <a:lnTo>
                  <a:pt x="826281" y="20319"/>
                </a:lnTo>
                <a:lnTo>
                  <a:pt x="824239" y="20700"/>
                </a:lnTo>
                <a:lnTo>
                  <a:pt x="870673" y="20700"/>
                </a:lnTo>
                <a:lnTo>
                  <a:pt x="870927" y="20573"/>
                </a:lnTo>
                <a:lnTo>
                  <a:pt x="831176" y="20573"/>
                </a:lnTo>
                <a:lnTo>
                  <a:pt x="831697" y="20319"/>
                </a:lnTo>
                <a:lnTo>
                  <a:pt x="830694" y="20065"/>
                </a:lnTo>
                <a:lnTo>
                  <a:pt x="833551" y="20065"/>
                </a:lnTo>
                <a:lnTo>
                  <a:pt x="827998" y="19938"/>
                </a:lnTo>
                <a:close/>
              </a:path>
              <a:path w="934720" h="45719">
                <a:moveTo>
                  <a:pt x="851057" y="20319"/>
                </a:moveTo>
                <a:lnTo>
                  <a:pt x="840490" y="20319"/>
                </a:lnTo>
                <a:lnTo>
                  <a:pt x="831176" y="20573"/>
                </a:lnTo>
                <a:lnTo>
                  <a:pt x="870927" y="20573"/>
                </a:lnTo>
                <a:lnTo>
                  <a:pt x="851057" y="20319"/>
                </a:lnTo>
                <a:close/>
              </a:path>
              <a:path w="934720" h="45719">
                <a:moveTo>
                  <a:pt x="53969" y="19684"/>
                </a:moveTo>
                <a:lnTo>
                  <a:pt x="44945" y="19684"/>
                </a:lnTo>
                <a:lnTo>
                  <a:pt x="44831" y="20192"/>
                </a:lnTo>
                <a:lnTo>
                  <a:pt x="43599" y="20437"/>
                </a:lnTo>
                <a:lnTo>
                  <a:pt x="50089" y="19938"/>
                </a:lnTo>
                <a:lnTo>
                  <a:pt x="53969" y="19684"/>
                </a:lnTo>
                <a:close/>
              </a:path>
              <a:path w="934720" h="45719">
                <a:moveTo>
                  <a:pt x="820889" y="19938"/>
                </a:moveTo>
                <a:lnTo>
                  <a:pt x="814610" y="20065"/>
                </a:lnTo>
                <a:lnTo>
                  <a:pt x="820096" y="20065"/>
                </a:lnTo>
                <a:lnTo>
                  <a:pt x="820889" y="19938"/>
                </a:lnTo>
                <a:close/>
              </a:path>
              <a:path w="934720" h="45719">
                <a:moveTo>
                  <a:pt x="474345" y="17525"/>
                </a:moveTo>
                <a:lnTo>
                  <a:pt x="396844" y="18795"/>
                </a:lnTo>
                <a:lnTo>
                  <a:pt x="373075" y="19811"/>
                </a:lnTo>
                <a:lnTo>
                  <a:pt x="765746" y="19811"/>
                </a:lnTo>
                <a:lnTo>
                  <a:pt x="755484" y="19303"/>
                </a:lnTo>
                <a:lnTo>
                  <a:pt x="754424" y="19176"/>
                </a:lnTo>
                <a:lnTo>
                  <a:pt x="732218" y="19176"/>
                </a:lnTo>
                <a:lnTo>
                  <a:pt x="731202" y="18795"/>
                </a:lnTo>
                <a:lnTo>
                  <a:pt x="727964" y="18668"/>
                </a:lnTo>
                <a:lnTo>
                  <a:pt x="726317" y="18541"/>
                </a:lnTo>
                <a:lnTo>
                  <a:pt x="473760" y="18541"/>
                </a:lnTo>
                <a:lnTo>
                  <a:pt x="471766" y="18287"/>
                </a:lnTo>
                <a:lnTo>
                  <a:pt x="473011" y="17779"/>
                </a:lnTo>
                <a:lnTo>
                  <a:pt x="474345" y="17525"/>
                </a:lnTo>
                <a:close/>
              </a:path>
              <a:path w="934720" h="45719">
                <a:moveTo>
                  <a:pt x="766559" y="18414"/>
                </a:moveTo>
                <a:lnTo>
                  <a:pt x="765746" y="19811"/>
                </a:lnTo>
                <a:lnTo>
                  <a:pt x="771766" y="19811"/>
                </a:lnTo>
                <a:lnTo>
                  <a:pt x="770585" y="19430"/>
                </a:lnTo>
                <a:lnTo>
                  <a:pt x="771779" y="19176"/>
                </a:lnTo>
                <a:lnTo>
                  <a:pt x="775271" y="18922"/>
                </a:lnTo>
                <a:lnTo>
                  <a:pt x="766559" y="18414"/>
                </a:lnTo>
                <a:close/>
              </a:path>
              <a:path w="934720" h="45719">
                <a:moveTo>
                  <a:pt x="798017" y="19303"/>
                </a:moveTo>
                <a:lnTo>
                  <a:pt x="777802" y="19557"/>
                </a:lnTo>
                <a:lnTo>
                  <a:pt x="771766" y="19811"/>
                </a:lnTo>
                <a:lnTo>
                  <a:pt x="794854" y="19811"/>
                </a:lnTo>
                <a:lnTo>
                  <a:pt x="794512" y="19557"/>
                </a:lnTo>
                <a:lnTo>
                  <a:pt x="796620" y="19430"/>
                </a:lnTo>
                <a:lnTo>
                  <a:pt x="798017" y="19303"/>
                </a:lnTo>
                <a:close/>
              </a:path>
              <a:path w="934720" h="45719">
                <a:moveTo>
                  <a:pt x="801805" y="19684"/>
                </a:moveTo>
                <a:lnTo>
                  <a:pt x="794854" y="19811"/>
                </a:lnTo>
                <a:lnTo>
                  <a:pt x="808320" y="19811"/>
                </a:lnTo>
                <a:lnTo>
                  <a:pt x="801805" y="19684"/>
                </a:lnTo>
                <a:close/>
              </a:path>
              <a:path w="934720" h="45719">
                <a:moveTo>
                  <a:pt x="736600" y="19049"/>
                </a:moveTo>
                <a:lnTo>
                  <a:pt x="732218" y="19176"/>
                </a:lnTo>
                <a:lnTo>
                  <a:pt x="748665" y="19176"/>
                </a:lnTo>
                <a:lnTo>
                  <a:pt x="736600" y="19049"/>
                </a:lnTo>
                <a:close/>
              </a:path>
              <a:path w="934720" h="45719">
                <a:moveTo>
                  <a:pt x="751877" y="18871"/>
                </a:moveTo>
                <a:lnTo>
                  <a:pt x="748665" y="19176"/>
                </a:lnTo>
                <a:lnTo>
                  <a:pt x="754424" y="19176"/>
                </a:lnTo>
                <a:lnTo>
                  <a:pt x="751877" y="18871"/>
                </a:lnTo>
                <a:close/>
              </a:path>
              <a:path w="934720" h="45719">
                <a:moveTo>
                  <a:pt x="752678" y="18795"/>
                </a:moveTo>
                <a:lnTo>
                  <a:pt x="751243" y="18795"/>
                </a:lnTo>
                <a:lnTo>
                  <a:pt x="751877" y="18871"/>
                </a:lnTo>
                <a:lnTo>
                  <a:pt x="752678" y="18795"/>
                </a:lnTo>
                <a:close/>
              </a:path>
              <a:path w="934720" h="45719">
                <a:moveTo>
                  <a:pt x="520801" y="17017"/>
                </a:moveTo>
                <a:lnTo>
                  <a:pt x="512850" y="17017"/>
                </a:lnTo>
                <a:lnTo>
                  <a:pt x="499057" y="17525"/>
                </a:lnTo>
                <a:lnTo>
                  <a:pt x="485813" y="17525"/>
                </a:lnTo>
                <a:lnTo>
                  <a:pt x="475348" y="17779"/>
                </a:lnTo>
                <a:lnTo>
                  <a:pt x="473760" y="18541"/>
                </a:lnTo>
                <a:lnTo>
                  <a:pt x="726317" y="18541"/>
                </a:lnTo>
                <a:lnTo>
                  <a:pt x="723023" y="18287"/>
                </a:lnTo>
                <a:lnTo>
                  <a:pt x="590842" y="18287"/>
                </a:lnTo>
                <a:lnTo>
                  <a:pt x="589912" y="17906"/>
                </a:lnTo>
                <a:lnTo>
                  <a:pt x="554151" y="17906"/>
                </a:lnTo>
                <a:lnTo>
                  <a:pt x="553019" y="17652"/>
                </a:lnTo>
                <a:lnTo>
                  <a:pt x="531545" y="17652"/>
                </a:lnTo>
                <a:lnTo>
                  <a:pt x="531204" y="17525"/>
                </a:lnTo>
                <a:lnTo>
                  <a:pt x="499057" y="17525"/>
                </a:lnTo>
                <a:lnTo>
                  <a:pt x="494728" y="17398"/>
                </a:lnTo>
                <a:lnTo>
                  <a:pt x="530862" y="17398"/>
                </a:lnTo>
                <a:lnTo>
                  <a:pt x="530178" y="17144"/>
                </a:lnTo>
                <a:lnTo>
                  <a:pt x="519912" y="17144"/>
                </a:lnTo>
                <a:lnTo>
                  <a:pt x="520801" y="17017"/>
                </a:lnTo>
                <a:close/>
              </a:path>
              <a:path w="934720" h="45719">
                <a:moveTo>
                  <a:pt x="656823" y="17779"/>
                </a:moveTo>
                <a:lnTo>
                  <a:pt x="590842" y="18287"/>
                </a:lnTo>
                <a:lnTo>
                  <a:pt x="723023" y="18287"/>
                </a:lnTo>
                <a:lnTo>
                  <a:pt x="656823" y="17779"/>
                </a:lnTo>
                <a:close/>
              </a:path>
              <a:path w="934720" h="45719">
                <a:moveTo>
                  <a:pt x="566470" y="16763"/>
                </a:moveTo>
                <a:lnTo>
                  <a:pt x="560400" y="17017"/>
                </a:lnTo>
                <a:lnTo>
                  <a:pt x="560539" y="17271"/>
                </a:lnTo>
                <a:lnTo>
                  <a:pt x="554151" y="17906"/>
                </a:lnTo>
                <a:lnTo>
                  <a:pt x="589912" y="17906"/>
                </a:lnTo>
                <a:lnTo>
                  <a:pt x="589292" y="17652"/>
                </a:lnTo>
                <a:lnTo>
                  <a:pt x="592629" y="17398"/>
                </a:lnTo>
                <a:lnTo>
                  <a:pt x="569579" y="17393"/>
                </a:lnTo>
                <a:lnTo>
                  <a:pt x="566470" y="16763"/>
                </a:lnTo>
                <a:close/>
              </a:path>
              <a:path w="934720" h="45719">
                <a:moveTo>
                  <a:pt x="596379" y="16890"/>
                </a:moveTo>
                <a:lnTo>
                  <a:pt x="596457" y="17271"/>
                </a:lnTo>
                <a:lnTo>
                  <a:pt x="592803" y="17393"/>
                </a:lnTo>
                <a:lnTo>
                  <a:pt x="596722" y="17779"/>
                </a:lnTo>
                <a:lnTo>
                  <a:pt x="596379" y="16890"/>
                </a:lnTo>
                <a:close/>
              </a:path>
              <a:path w="934720" h="45719">
                <a:moveTo>
                  <a:pt x="537794" y="16636"/>
                </a:moveTo>
                <a:lnTo>
                  <a:pt x="531545" y="17652"/>
                </a:lnTo>
                <a:lnTo>
                  <a:pt x="553019" y="17652"/>
                </a:lnTo>
                <a:lnTo>
                  <a:pt x="551321" y="17271"/>
                </a:lnTo>
                <a:lnTo>
                  <a:pt x="542798" y="17271"/>
                </a:lnTo>
                <a:lnTo>
                  <a:pt x="537794" y="16636"/>
                </a:lnTo>
                <a:close/>
              </a:path>
              <a:path w="934720" h="45719">
                <a:moveTo>
                  <a:pt x="575246" y="17144"/>
                </a:moveTo>
                <a:lnTo>
                  <a:pt x="569607" y="17398"/>
                </a:lnTo>
                <a:lnTo>
                  <a:pt x="575805" y="17398"/>
                </a:lnTo>
                <a:lnTo>
                  <a:pt x="575246" y="17144"/>
                </a:lnTo>
                <a:close/>
              </a:path>
              <a:path w="934720" h="45719">
                <a:moveTo>
                  <a:pt x="589000" y="17017"/>
                </a:moveTo>
                <a:lnTo>
                  <a:pt x="575805" y="17398"/>
                </a:lnTo>
                <a:lnTo>
                  <a:pt x="592803" y="17393"/>
                </a:lnTo>
                <a:lnTo>
                  <a:pt x="589000" y="17017"/>
                </a:lnTo>
                <a:close/>
              </a:path>
              <a:path w="934720" h="45719">
                <a:moveTo>
                  <a:pt x="112145" y="17017"/>
                </a:moveTo>
                <a:lnTo>
                  <a:pt x="101371" y="17017"/>
                </a:lnTo>
                <a:lnTo>
                  <a:pt x="107126" y="17271"/>
                </a:lnTo>
                <a:lnTo>
                  <a:pt x="112145" y="17017"/>
                </a:lnTo>
                <a:close/>
              </a:path>
              <a:path w="934720" h="45719">
                <a:moveTo>
                  <a:pt x="546227" y="16128"/>
                </a:moveTo>
                <a:lnTo>
                  <a:pt x="542798" y="17271"/>
                </a:lnTo>
                <a:lnTo>
                  <a:pt x="551321" y="17271"/>
                </a:lnTo>
                <a:lnTo>
                  <a:pt x="546227" y="16128"/>
                </a:lnTo>
                <a:close/>
              </a:path>
              <a:path w="934720" h="45719">
                <a:moveTo>
                  <a:pt x="527786" y="16255"/>
                </a:moveTo>
                <a:lnTo>
                  <a:pt x="519912" y="17144"/>
                </a:lnTo>
                <a:lnTo>
                  <a:pt x="530178" y="17144"/>
                </a:lnTo>
                <a:lnTo>
                  <a:pt x="527786" y="16255"/>
                </a:lnTo>
                <a:close/>
              </a:path>
              <a:path w="934720" h="45719">
                <a:moveTo>
                  <a:pt x="192590" y="14604"/>
                </a:moveTo>
                <a:lnTo>
                  <a:pt x="139776" y="14604"/>
                </a:lnTo>
                <a:lnTo>
                  <a:pt x="149034" y="14731"/>
                </a:lnTo>
                <a:lnTo>
                  <a:pt x="146316" y="16001"/>
                </a:lnTo>
                <a:lnTo>
                  <a:pt x="170489" y="15112"/>
                </a:lnTo>
                <a:lnTo>
                  <a:pt x="192590" y="14604"/>
                </a:lnTo>
                <a:close/>
              </a:path>
              <a:path w="934720" h="45719">
                <a:moveTo>
                  <a:pt x="246077" y="13080"/>
                </a:moveTo>
                <a:lnTo>
                  <a:pt x="30899" y="13080"/>
                </a:lnTo>
                <a:lnTo>
                  <a:pt x="30480" y="13461"/>
                </a:lnTo>
                <a:lnTo>
                  <a:pt x="31076" y="13969"/>
                </a:lnTo>
                <a:lnTo>
                  <a:pt x="29552" y="15112"/>
                </a:lnTo>
                <a:lnTo>
                  <a:pt x="133870" y="15112"/>
                </a:lnTo>
                <a:lnTo>
                  <a:pt x="139776" y="14604"/>
                </a:lnTo>
                <a:lnTo>
                  <a:pt x="192590" y="14604"/>
                </a:lnTo>
                <a:lnTo>
                  <a:pt x="225740" y="13842"/>
                </a:lnTo>
                <a:lnTo>
                  <a:pt x="246077" y="13080"/>
                </a:lnTo>
                <a:close/>
              </a:path>
              <a:path w="934720" h="45719">
                <a:moveTo>
                  <a:pt x="28333" y="13969"/>
                </a:moveTo>
                <a:lnTo>
                  <a:pt x="23609" y="14985"/>
                </a:lnTo>
                <a:lnTo>
                  <a:pt x="29417" y="14985"/>
                </a:lnTo>
                <a:lnTo>
                  <a:pt x="28333" y="13969"/>
                </a:lnTo>
                <a:close/>
              </a:path>
              <a:path w="934720" h="45719">
                <a:moveTo>
                  <a:pt x="277648" y="12826"/>
                </a:moveTo>
                <a:lnTo>
                  <a:pt x="252857" y="12826"/>
                </a:lnTo>
                <a:lnTo>
                  <a:pt x="255485" y="13461"/>
                </a:lnTo>
                <a:lnTo>
                  <a:pt x="277648" y="12826"/>
                </a:lnTo>
                <a:close/>
              </a:path>
              <a:path w="934720" h="45719">
                <a:moveTo>
                  <a:pt x="64160" y="10286"/>
                </a:moveTo>
                <a:lnTo>
                  <a:pt x="58978" y="10921"/>
                </a:lnTo>
                <a:lnTo>
                  <a:pt x="62331" y="11048"/>
                </a:lnTo>
                <a:lnTo>
                  <a:pt x="55376" y="11048"/>
                </a:lnTo>
                <a:lnTo>
                  <a:pt x="45751" y="11556"/>
                </a:lnTo>
                <a:lnTo>
                  <a:pt x="35117" y="12318"/>
                </a:lnTo>
                <a:lnTo>
                  <a:pt x="25133" y="13334"/>
                </a:lnTo>
                <a:lnTo>
                  <a:pt x="30899" y="13080"/>
                </a:lnTo>
                <a:lnTo>
                  <a:pt x="246077" y="13080"/>
                </a:lnTo>
                <a:lnTo>
                  <a:pt x="252857" y="12826"/>
                </a:lnTo>
                <a:lnTo>
                  <a:pt x="277648" y="12826"/>
                </a:lnTo>
                <a:lnTo>
                  <a:pt x="334601" y="11683"/>
                </a:lnTo>
                <a:lnTo>
                  <a:pt x="344309" y="11302"/>
                </a:lnTo>
                <a:lnTo>
                  <a:pt x="63373" y="11302"/>
                </a:lnTo>
                <a:lnTo>
                  <a:pt x="64160" y="10286"/>
                </a:lnTo>
                <a:close/>
              </a:path>
              <a:path w="934720" h="45719">
                <a:moveTo>
                  <a:pt x="79832" y="9778"/>
                </a:moveTo>
                <a:lnTo>
                  <a:pt x="78930" y="10286"/>
                </a:lnTo>
                <a:lnTo>
                  <a:pt x="72301" y="11048"/>
                </a:lnTo>
                <a:lnTo>
                  <a:pt x="63373" y="11302"/>
                </a:lnTo>
                <a:lnTo>
                  <a:pt x="344309" y="11302"/>
                </a:lnTo>
                <a:lnTo>
                  <a:pt x="360489" y="10667"/>
                </a:lnTo>
                <a:lnTo>
                  <a:pt x="400797" y="10667"/>
                </a:lnTo>
                <a:lnTo>
                  <a:pt x="407920" y="10286"/>
                </a:lnTo>
                <a:lnTo>
                  <a:pt x="409725" y="10159"/>
                </a:lnTo>
                <a:lnTo>
                  <a:pt x="84251" y="10159"/>
                </a:lnTo>
                <a:lnTo>
                  <a:pt x="79832" y="9778"/>
                </a:lnTo>
                <a:close/>
              </a:path>
              <a:path w="934720" h="45719">
                <a:moveTo>
                  <a:pt x="400797" y="10667"/>
                </a:moveTo>
                <a:lnTo>
                  <a:pt x="360489" y="10667"/>
                </a:lnTo>
                <a:lnTo>
                  <a:pt x="368323" y="10921"/>
                </a:lnTo>
                <a:lnTo>
                  <a:pt x="377172" y="11048"/>
                </a:lnTo>
                <a:lnTo>
                  <a:pt x="393674" y="11048"/>
                </a:lnTo>
                <a:lnTo>
                  <a:pt x="400797" y="10667"/>
                </a:lnTo>
                <a:close/>
              </a:path>
              <a:path w="934720" h="45719">
                <a:moveTo>
                  <a:pt x="505837" y="9143"/>
                </a:moveTo>
                <a:lnTo>
                  <a:pt x="423875" y="9143"/>
                </a:lnTo>
                <a:lnTo>
                  <a:pt x="426656" y="9651"/>
                </a:lnTo>
                <a:lnTo>
                  <a:pt x="428472" y="9905"/>
                </a:lnTo>
                <a:lnTo>
                  <a:pt x="440099" y="10032"/>
                </a:lnTo>
                <a:lnTo>
                  <a:pt x="451327" y="10286"/>
                </a:lnTo>
                <a:lnTo>
                  <a:pt x="461996" y="10159"/>
                </a:lnTo>
                <a:lnTo>
                  <a:pt x="471944" y="9651"/>
                </a:lnTo>
                <a:lnTo>
                  <a:pt x="485491" y="9651"/>
                </a:lnTo>
                <a:lnTo>
                  <a:pt x="494080" y="9270"/>
                </a:lnTo>
                <a:lnTo>
                  <a:pt x="505837" y="9143"/>
                </a:lnTo>
                <a:close/>
              </a:path>
              <a:path w="934720" h="45719">
                <a:moveTo>
                  <a:pt x="485491" y="9651"/>
                </a:moveTo>
                <a:lnTo>
                  <a:pt x="471944" y="9651"/>
                </a:lnTo>
                <a:lnTo>
                  <a:pt x="472376" y="10286"/>
                </a:lnTo>
                <a:lnTo>
                  <a:pt x="485491" y="9651"/>
                </a:lnTo>
                <a:close/>
              </a:path>
              <a:path w="934720" h="45719">
                <a:moveTo>
                  <a:pt x="86982" y="8762"/>
                </a:moveTo>
                <a:lnTo>
                  <a:pt x="86842" y="9778"/>
                </a:lnTo>
                <a:lnTo>
                  <a:pt x="84251" y="10159"/>
                </a:lnTo>
                <a:lnTo>
                  <a:pt x="409725" y="10159"/>
                </a:lnTo>
                <a:lnTo>
                  <a:pt x="413334" y="9905"/>
                </a:lnTo>
                <a:lnTo>
                  <a:pt x="415655" y="9651"/>
                </a:lnTo>
                <a:lnTo>
                  <a:pt x="95694" y="9651"/>
                </a:lnTo>
                <a:lnTo>
                  <a:pt x="94437" y="9524"/>
                </a:lnTo>
                <a:lnTo>
                  <a:pt x="93675" y="9016"/>
                </a:lnTo>
                <a:lnTo>
                  <a:pt x="86982" y="8762"/>
                </a:lnTo>
                <a:close/>
              </a:path>
              <a:path w="934720" h="45719">
                <a:moveTo>
                  <a:pt x="112331" y="7746"/>
                </a:moveTo>
                <a:lnTo>
                  <a:pt x="105775" y="8520"/>
                </a:lnTo>
                <a:lnTo>
                  <a:pt x="95694" y="9651"/>
                </a:lnTo>
                <a:lnTo>
                  <a:pt x="415655" y="9651"/>
                </a:lnTo>
                <a:lnTo>
                  <a:pt x="419138" y="9270"/>
                </a:lnTo>
                <a:lnTo>
                  <a:pt x="423875" y="9143"/>
                </a:lnTo>
                <a:lnTo>
                  <a:pt x="517985" y="9143"/>
                </a:lnTo>
                <a:lnTo>
                  <a:pt x="519947" y="8889"/>
                </a:lnTo>
                <a:lnTo>
                  <a:pt x="273443" y="8889"/>
                </a:lnTo>
                <a:lnTo>
                  <a:pt x="268384" y="8762"/>
                </a:lnTo>
                <a:lnTo>
                  <a:pt x="269454" y="8635"/>
                </a:lnTo>
                <a:lnTo>
                  <a:pt x="126161" y="8635"/>
                </a:lnTo>
                <a:lnTo>
                  <a:pt x="119938" y="7873"/>
                </a:lnTo>
                <a:lnTo>
                  <a:pt x="112331" y="7746"/>
                </a:lnTo>
                <a:close/>
              </a:path>
              <a:path w="934720" h="45719">
                <a:moveTo>
                  <a:pt x="517985" y="9143"/>
                </a:moveTo>
                <a:lnTo>
                  <a:pt x="505837" y="9143"/>
                </a:lnTo>
                <a:lnTo>
                  <a:pt x="517004" y="9270"/>
                </a:lnTo>
                <a:lnTo>
                  <a:pt x="517985" y="9143"/>
                </a:lnTo>
                <a:close/>
              </a:path>
              <a:path w="934720" h="45719">
                <a:moveTo>
                  <a:pt x="614062" y="8127"/>
                </a:moveTo>
                <a:lnTo>
                  <a:pt x="537794" y="8127"/>
                </a:lnTo>
                <a:lnTo>
                  <a:pt x="532523" y="9016"/>
                </a:lnTo>
                <a:lnTo>
                  <a:pt x="555481" y="9016"/>
                </a:lnTo>
                <a:lnTo>
                  <a:pt x="614062" y="8127"/>
                </a:lnTo>
                <a:close/>
              </a:path>
              <a:path w="934720" h="45719">
                <a:moveTo>
                  <a:pt x="289444" y="5260"/>
                </a:moveTo>
                <a:lnTo>
                  <a:pt x="288472" y="5460"/>
                </a:lnTo>
                <a:lnTo>
                  <a:pt x="285585" y="6222"/>
                </a:lnTo>
                <a:lnTo>
                  <a:pt x="279158" y="6730"/>
                </a:lnTo>
                <a:lnTo>
                  <a:pt x="284645" y="6984"/>
                </a:lnTo>
                <a:lnTo>
                  <a:pt x="279450" y="8381"/>
                </a:lnTo>
                <a:lnTo>
                  <a:pt x="273443" y="8889"/>
                </a:lnTo>
                <a:lnTo>
                  <a:pt x="519947" y="8889"/>
                </a:lnTo>
                <a:lnTo>
                  <a:pt x="520928" y="8762"/>
                </a:lnTo>
                <a:lnTo>
                  <a:pt x="532579" y="8552"/>
                </a:lnTo>
                <a:lnTo>
                  <a:pt x="532992" y="8311"/>
                </a:lnTo>
                <a:lnTo>
                  <a:pt x="528612" y="7873"/>
                </a:lnTo>
                <a:lnTo>
                  <a:pt x="534174" y="7619"/>
                </a:lnTo>
                <a:lnTo>
                  <a:pt x="698769" y="7619"/>
                </a:lnTo>
                <a:lnTo>
                  <a:pt x="703122" y="7238"/>
                </a:lnTo>
                <a:lnTo>
                  <a:pt x="767829" y="7238"/>
                </a:lnTo>
                <a:lnTo>
                  <a:pt x="771906" y="7111"/>
                </a:lnTo>
                <a:lnTo>
                  <a:pt x="781958" y="7111"/>
                </a:lnTo>
                <a:lnTo>
                  <a:pt x="783729" y="6349"/>
                </a:lnTo>
                <a:lnTo>
                  <a:pt x="785070" y="6095"/>
                </a:lnTo>
                <a:lnTo>
                  <a:pt x="296748" y="6095"/>
                </a:lnTo>
                <a:lnTo>
                  <a:pt x="290271" y="5460"/>
                </a:lnTo>
                <a:lnTo>
                  <a:pt x="289444" y="5260"/>
                </a:lnTo>
                <a:close/>
              </a:path>
              <a:path w="934720" h="45719">
                <a:moveTo>
                  <a:pt x="534349" y="8520"/>
                </a:moveTo>
                <a:lnTo>
                  <a:pt x="532579" y="8552"/>
                </a:lnTo>
                <a:lnTo>
                  <a:pt x="532218" y="8762"/>
                </a:lnTo>
                <a:lnTo>
                  <a:pt x="534349" y="8520"/>
                </a:lnTo>
                <a:close/>
              </a:path>
              <a:path w="934720" h="45719">
                <a:moveTo>
                  <a:pt x="150241" y="7619"/>
                </a:moveTo>
                <a:lnTo>
                  <a:pt x="141922" y="7746"/>
                </a:lnTo>
                <a:lnTo>
                  <a:pt x="134747" y="7746"/>
                </a:lnTo>
                <a:lnTo>
                  <a:pt x="129349" y="8381"/>
                </a:lnTo>
                <a:lnTo>
                  <a:pt x="126161" y="8635"/>
                </a:lnTo>
                <a:lnTo>
                  <a:pt x="269454" y="8635"/>
                </a:lnTo>
                <a:lnTo>
                  <a:pt x="270524" y="8508"/>
                </a:lnTo>
                <a:lnTo>
                  <a:pt x="273038" y="8254"/>
                </a:lnTo>
                <a:lnTo>
                  <a:pt x="154393" y="8254"/>
                </a:lnTo>
                <a:lnTo>
                  <a:pt x="151071" y="7746"/>
                </a:lnTo>
                <a:lnTo>
                  <a:pt x="141922" y="7746"/>
                </a:lnTo>
                <a:lnTo>
                  <a:pt x="150241" y="7619"/>
                </a:lnTo>
                <a:close/>
              </a:path>
              <a:path w="934720" h="45719">
                <a:moveTo>
                  <a:pt x="532992" y="8311"/>
                </a:moveTo>
                <a:lnTo>
                  <a:pt x="532579" y="8552"/>
                </a:lnTo>
                <a:lnTo>
                  <a:pt x="534449" y="8508"/>
                </a:lnTo>
                <a:lnTo>
                  <a:pt x="534694" y="8481"/>
                </a:lnTo>
                <a:lnTo>
                  <a:pt x="532992" y="8311"/>
                </a:lnTo>
                <a:close/>
              </a:path>
              <a:path w="934720" h="45719">
                <a:moveTo>
                  <a:pt x="534694" y="8481"/>
                </a:moveTo>
                <a:lnTo>
                  <a:pt x="534349" y="8520"/>
                </a:lnTo>
                <a:lnTo>
                  <a:pt x="534974" y="8508"/>
                </a:lnTo>
                <a:lnTo>
                  <a:pt x="534694" y="8481"/>
                </a:lnTo>
                <a:close/>
              </a:path>
              <a:path w="934720" h="45719">
                <a:moveTo>
                  <a:pt x="698769" y="7619"/>
                </a:moveTo>
                <a:lnTo>
                  <a:pt x="534174" y="7619"/>
                </a:lnTo>
                <a:lnTo>
                  <a:pt x="532992" y="8311"/>
                </a:lnTo>
                <a:lnTo>
                  <a:pt x="534694" y="8481"/>
                </a:lnTo>
                <a:lnTo>
                  <a:pt x="537794" y="8127"/>
                </a:lnTo>
                <a:lnTo>
                  <a:pt x="614062" y="8127"/>
                </a:lnTo>
                <a:lnTo>
                  <a:pt x="621398" y="8000"/>
                </a:lnTo>
                <a:lnTo>
                  <a:pt x="686509" y="8000"/>
                </a:lnTo>
                <a:lnTo>
                  <a:pt x="695868" y="7873"/>
                </a:lnTo>
                <a:lnTo>
                  <a:pt x="698769" y="7619"/>
                </a:lnTo>
                <a:close/>
              </a:path>
              <a:path w="934720" h="45719">
                <a:moveTo>
                  <a:pt x="686509" y="8000"/>
                </a:moveTo>
                <a:lnTo>
                  <a:pt x="621398" y="8000"/>
                </a:lnTo>
                <a:lnTo>
                  <a:pt x="629931" y="8381"/>
                </a:lnTo>
                <a:lnTo>
                  <a:pt x="654493" y="8127"/>
                </a:lnTo>
                <a:lnTo>
                  <a:pt x="677150" y="8127"/>
                </a:lnTo>
                <a:lnTo>
                  <a:pt x="686509" y="8000"/>
                </a:lnTo>
                <a:close/>
              </a:path>
              <a:path w="934720" h="45719">
                <a:moveTo>
                  <a:pt x="234276" y="4698"/>
                </a:moveTo>
                <a:lnTo>
                  <a:pt x="214010" y="5079"/>
                </a:lnTo>
                <a:lnTo>
                  <a:pt x="192901" y="5714"/>
                </a:lnTo>
                <a:lnTo>
                  <a:pt x="172510" y="6730"/>
                </a:lnTo>
                <a:lnTo>
                  <a:pt x="154393" y="8254"/>
                </a:lnTo>
                <a:lnTo>
                  <a:pt x="273038" y="8254"/>
                </a:lnTo>
                <a:lnTo>
                  <a:pt x="274295" y="8127"/>
                </a:lnTo>
                <a:lnTo>
                  <a:pt x="274195" y="7746"/>
                </a:lnTo>
                <a:lnTo>
                  <a:pt x="268528" y="7746"/>
                </a:lnTo>
                <a:lnTo>
                  <a:pt x="267683" y="6984"/>
                </a:lnTo>
                <a:lnTo>
                  <a:pt x="271395" y="6349"/>
                </a:lnTo>
                <a:lnTo>
                  <a:pt x="251752" y="6349"/>
                </a:lnTo>
                <a:lnTo>
                  <a:pt x="241833" y="5968"/>
                </a:lnTo>
                <a:lnTo>
                  <a:pt x="247243" y="5460"/>
                </a:lnTo>
                <a:lnTo>
                  <a:pt x="240436" y="5460"/>
                </a:lnTo>
                <a:lnTo>
                  <a:pt x="233527" y="5206"/>
                </a:lnTo>
                <a:lnTo>
                  <a:pt x="234276" y="4698"/>
                </a:lnTo>
                <a:close/>
              </a:path>
              <a:path w="934720" h="45719">
                <a:moveTo>
                  <a:pt x="677150" y="8127"/>
                </a:moveTo>
                <a:lnTo>
                  <a:pt x="654493" y="8127"/>
                </a:lnTo>
                <a:lnTo>
                  <a:pt x="667791" y="8254"/>
                </a:lnTo>
                <a:lnTo>
                  <a:pt x="677150" y="8127"/>
                </a:lnTo>
                <a:close/>
              </a:path>
              <a:path w="934720" h="45719">
                <a:moveTo>
                  <a:pt x="767829" y="7238"/>
                </a:moveTo>
                <a:lnTo>
                  <a:pt x="703122" y="7238"/>
                </a:lnTo>
                <a:lnTo>
                  <a:pt x="703694" y="7873"/>
                </a:lnTo>
                <a:lnTo>
                  <a:pt x="726903" y="7873"/>
                </a:lnTo>
                <a:lnTo>
                  <a:pt x="763752" y="8254"/>
                </a:lnTo>
                <a:lnTo>
                  <a:pt x="763752" y="7365"/>
                </a:lnTo>
                <a:lnTo>
                  <a:pt x="767829" y="7238"/>
                </a:lnTo>
                <a:close/>
              </a:path>
              <a:path w="934720" h="45719">
                <a:moveTo>
                  <a:pt x="808570" y="5714"/>
                </a:moveTo>
                <a:lnTo>
                  <a:pt x="794753" y="5714"/>
                </a:lnTo>
                <a:lnTo>
                  <a:pt x="801636" y="6222"/>
                </a:lnTo>
                <a:lnTo>
                  <a:pt x="794956" y="6476"/>
                </a:lnTo>
                <a:lnTo>
                  <a:pt x="789317" y="7111"/>
                </a:lnTo>
                <a:lnTo>
                  <a:pt x="784860" y="8000"/>
                </a:lnTo>
                <a:lnTo>
                  <a:pt x="793018" y="7873"/>
                </a:lnTo>
                <a:lnTo>
                  <a:pt x="800792" y="7492"/>
                </a:lnTo>
                <a:lnTo>
                  <a:pt x="807784" y="7365"/>
                </a:lnTo>
                <a:lnTo>
                  <a:pt x="830622" y="7365"/>
                </a:lnTo>
                <a:lnTo>
                  <a:pt x="830806" y="7139"/>
                </a:lnTo>
                <a:lnTo>
                  <a:pt x="829030" y="7111"/>
                </a:lnTo>
                <a:lnTo>
                  <a:pt x="831037" y="6857"/>
                </a:lnTo>
                <a:lnTo>
                  <a:pt x="844359" y="6857"/>
                </a:lnTo>
                <a:lnTo>
                  <a:pt x="846023" y="6603"/>
                </a:lnTo>
                <a:lnTo>
                  <a:pt x="852855" y="6603"/>
                </a:lnTo>
                <a:lnTo>
                  <a:pt x="852638" y="6476"/>
                </a:lnTo>
                <a:lnTo>
                  <a:pt x="815581" y="6476"/>
                </a:lnTo>
                <a:lnTo>
                  <a:pt x="808570" y="5714"/>
                </a:lnTo>
                <a:close/>
              </a:path>
              <a:path w="934720" h="45719">
                <a:moveTo>
                  <a:pt x="830622" y="7365"/>
                </a:moveTo>
                <a:lnTo>
                  <a:pt x="807784" y="7365"/>
                </a:lnTo>
                <a:lnTo>
                  <a:pt x="813600" y="7619"/>
                </a:lnTo>
                <a:lnTo>
                  <a:pt x="823099" y="7873"/>
                </a:lnTo>
                <a:lnTo>
                  <a:pt x="830414" y="7619"/>
                </a:lnTo>
                <a:lnTo>
                  <a:pt x="830622" y="7365"/>
                </a:lnTo>
                <a:close/>
              </a:path>
              <a:path w="934720" h="45719">
                <a:moveTo>
                  <a:pt x="274129" y="7492"/>
                </a:moveTo>
                <a:lnTo>
                  <a:pt x="268528" y="7746"/>
                </a:lnTo>
                <a:lnTo>
                  <a:pt x="274195" y="7746"/>
                </a:lnTo>
                <a:lnTo>
                  <a:pt x="274129" y="7492"/>
                </a:lnTo>
                <a:close/>
              </a:path>
              <a:path w="934720" h="45719">
                <a:moveTo>
                  <a:pt x="781958" y="7111"/>
                </a:moveTo>
                <a:lnTo>
                  <a:pt x="771906" y="7111"/>
                </a:lnTo>
                <a:lnTo>
                  <a:pt x="772312" y="7746"/>
                </a:lnTo>
                <a:lnTo>
                  <a:pt x="781367" y="7365"/>
                </a:lnTo>
                <a:lnTo>
                  <a:pt x="781958" y="7111"/>
                </a:lnTo>
                <a:close/>
              </a:path>
              <a:path w="934720" h="45719">
                <a:moveTo>
                  <a:pt x="844359" y="6857"/>
                </a:moveTo>
                <a:lnTo>
                  <a:pt x="831037" y="6857"/>
                </a:lnTo>
                <a:lnTo>
                  <a:pt x="830806" y="7139"/>
                </a:lnTo>
                <a:lnTo>
                  <a:pt x="837095" y="7238"/>
                </a:lnTo>
                <a:lnTo>
                  <a:pt x="831875" y="7619"/>
                </a:lnTo>
                <a:lnTo>
                  <a:pt x="844207" y="7619"/>
                </a:lnTo>
                <a:lnTo>
                  <a:pt x="847261" y="7283"/>
                </a:lnTo>
                <a:lnTo>
                  <a:pt x="845007" y="7111"/>
                </a:lnTo>
                <a:lnTo>
                  <a:pt x="842695" y="7111"/>
                </a:lnTo>
                <a:lnTo>
                  <a:pt x="844359" y="6857"/>
                </a:lnTo>
                <a:close/>
              </a:path>
              <a:path w="934720" h="45719">
                <a:moveTo>
                  <a:pt x="848817" y="7111"/>
                </a:moveTo>
                <a:lnTo>
                  <a:pt x="847261" y="7283"/>
                </a:lnTo>
                <a:lnTo>
                  <a:pt x="848347" y="7365"/>
                </a:lnTo>
                <a:lnTo>
                  <a:pt x="848817" y="7111"/>
                </a:lnTo>
                <a:close/>
              </a:path>
              <a:path w="934720" h="45719">
                <a:moveTo>
                  <a:pt x="860244" y="5206"/>
                </a:moveTo>
                <a:lnTo>
                  <a:pt x="856742" y="5206"/>
                </a:lnTo>
                <a:lnTo>
                  <a:pt x="863028" y="6476"/>
                </a:lnTo>
                <a:lnTo>
                  <a:pt x="851725" y="6857"/>
                </a:lnTo>
                <a:lnTo>
                  <a:pt x="857059" y="7238"/>
                </a:lnTo>
                <a:lnTo>
                  <a:pt x="870793" y="6081"/>
                </a:lnTo>
                <a:lnTo>
                  <a:pt x="865822" y="5714"/>
                </a:lnTo>
                <a:lnTo>
                  <a:pt x="866559" y="5460"/>
                </a:lnTo>
                <a:lnTo>
                  <a:pt x="860107" y="5460"/>
                </a:lnTo>
                <a:lnTo>
                  <a:pt x="860244" y="5206"/>
                </a:lnTo>
                <a:close/>
              </a:path>
              <a:path w="934720" h="45719">
                <a:moveTo>
                  <a:pt x="831037" y="6857"/>
                </a:moveTo>
                <a:lnTo>
                  <a:pt x="829030" y="7111"/>
                </a:lnTo>
                <a:lnTo>
                  <a:pt x="830806" y="7139"/>
                </a:lnTo>
                <a:lnTo>
                  <a:pt x="831037" y="6857"/>
                </a:lnTo>
                <a:close/>
              </a:path>
              <a:path w="934720" h="45719">
                <a:moveTo>
                  <a:pt x="843422" y="4698"/>
                </a:moveTo>
                <a:lnTo>
                  <a:pt x="835154" y="4698"/>
                </a:lnTo>
                <a:lnTo>
                  <a:pt x="826033" y="4825"/>
                </a:lnTo>
                <a:lnTo>
                  <a:pt x="830973" y="5587"/>
                </a:lnTo>
                <a:lnTo>
                  <a:pt x="823379" y="5587"/>
                </a:lnTo>
                <a:lnTo>
                  <a:pt x="815581" y="6476"/>
                </a:lnTo>
                <a:lnTo>
                  <a:pt x="852638" y="6476"/>
                </a:lnTo>
                <a:lnTo>
                  <a:pt x="851984" y="6095"/>
                </a:lnTo>
                <a:lnTo>
                  <a:pt x="847636" y="6095"/>
                </a:lnTo>
                <a:lnTo>
                  <a:pt x="843178" y="5968"/>
                </a:lnTo>
                <a:lnTo>
                  <a:pt x="845045" y="5333"/>
                </a:lnTo>
                <a:lnTo>
                  <a:pt x="856742" y="5206"/>
                </a:lnTo>
                <a:lnTo>
                  <a:pt x="860244" y="5206"/>
                </a:lnTo>
                <a:lnTo>
                  <a:pt x="860450" y="4825"/>
                </a:lnTo>
                <a:lnTo>
                  <a:pt x="851600" y="4825"/>
                </a:lnTo>
                <a:lnTo>
                  <a:pt x="843422" y="4698"/>
                </a:lnTo>
                <a:close/>
              </a:path>
              <a:path w="934720" h="45719">
                <a:moveTo>
                  <a:pt x="256171" y="4981"/>
                </a:moveTo>
                <a:lnTo>
                  <a:pt x="254495" y="5079"/>
                </a:lnTo>
                <a:lnTo>
                  <a:pt x="251752" y="6349"/>
                </a:lnTo>
                <a:lnTo>
                  <a:pt x="271395" y="6349"/>
                </a:lnTo>
                <a:lnTo>
                  <a:pt x="272977" y="6081"/>
                </a:lnTo>
                <a:lnTo>
                  <a:pt x="278146" y="5333"/>
                </a:lnTo>
                <a:lnTo>
                  <a:pt x="255803" y="5206"/>
                </a:lnTo>
                <a:lnTo>
                  <a:pt x="256171" y="4981"/>
                </a:lnTo>
                <a:close/>
              </a:path>
              <a:path w="934720" h="45719">
                <a:moveTo>
                  <a:pt x="794753" y="5714"/>
                </a:moveTo>
                <a:lnTo>
                  <a:pt x="787082" y="5714"/>
                </a:lnTo>
                <a:lnTo>
                  <a:pt x="794004" y="6222"/>
                </a:lnTo>
                <a:lnTo>
                  <a:pt x="794753" y="5714"/>
                </a:lnTo>
                <a:close/>
              </a:path>
              <a:path w="934720" h="45719">
                <a:moveTo>
                  <a:pt x="876655" y="5587"/>
                </a:moveTo>
                <a:lnTo>
                  <a:pt x="870793" y="6081"/>
                </a:lnTo>
                <a:lnTo>
                  <a:pt x="872705" y="6222"/>
                </a:lnTo>
                <a:lnTo>
                  <a:pt x="876655" y="5587"/>
                </a:lnTo>
                <a:close/>
              </a:path>
              <a:path w="934720" h="45719">
                <a:moveTo>
                  <a:pt x="303040" y="4847"/>
                </a:moveTo>
                <a:lnTo>
                  <a:pt x="296748" y="6095"/>
                </a:lnTo>
                <a:lnTo>
                  <a:pt x="785070" y="6095"/>
                </a:lnTo>
                <a:lnTo>
                  <a:pt x="787082" y="5714"/>
                </a:lnTo>
                <a:lnTo>
                  <a:pt x="808570" y="5714"/>
                </a:lnTo>
                <a:lnTo>
                  <a:pt x="810298" y="5587"/>
                </a:lnTo>
                <a:lnTo>
                  <a:pt x="602869" y="5587"/>
                </a:lnTo>
                <a:lnTo>
                  <a:pt x="599935" y="5460"/>
                </a:lnTo>
                <a:lnTo>
                  <a:pt x="599368" y="5206"/>
                </a:lnTo>
                <a:lnTo>
                  <a:pt x="483184" y="5206"/>
                </a:lnTo>
                <a:lnTo>
                  <a:pt x="483726" y="5079"/>
                </a:lnTo>
                <a:lnTo>
                  <a:pt x="308851" y="5079"/>
                </a:lnTo>
                <a:lnTo>
                  <a:pt x="303040" y="4847"/>
                </a:lnTo>
                <a:close/>
              </a:path>
              <a:path w="934720" h="45719">
                <a:moveTo>
                  <a:pt x="851331" y="5714"/>
                </a:moveTo>
                <a:lnTo>
                  <a:pt x="847864" y="5968"/>
                </a:lnTo>
                <a:lnTo>
                  <a:pt x="847636" y="6095"/>
                </a:lnTo>
                <a:lnTo>
                  <a:pt x="851984" y="6095"/>
                </a:lnTo>
                <a:lnTo>
                  <a:pt x="851331" y="5714"/>
                </a:lnTo>
                <a:close/>
              </a:path>
              <a:path w="934720" h="45719">
                <a:moveTo>
                  <a:pt x="604634" y="3555"/>
                </a:moveTo>
                <a:lnTo>
                  <a:pt x="604862" y="4317"/>
                </a:lnTo>
                <a:lnTo>
                  <a:pt x="608723" y="4317"/>
                </a:lnTo>
                <a:lnTo>
                  <a:pt x="607491" y="5079"/>
                </a:lnTo>
                <a:lnTo>
                  <a:pt x="605663" y="5206"/>
                </a:lnTo>
                <a:lnTo>
                  <a:pt x="602869" y="5587"/>
                </a:lnTo>
                <a:lnTo>
                  <a:pt x="810298" y="5587"/>
                </a:lnTo>
                <a:lnTo>
                  <a:pt x="812025" y="5460"/>
                </a:lnTo>
                <a:lnTo>
                  <a:pt x="803783" y="5460"/>
                </a:lnTo>
                <a:lnTo>
                  <a:pt x="797267" y="5079"/>
                </a:lnTo>
                <a:lnTo>
                  <a:pt x="778344" y="5079"/>
                </a:lnTo>
                <a:lnTo>
                  <a:pt x="771779" y="4952"/>
                </a:lnTo>
                <a:lnTo>
                  <a:pt x="773307" y="4571"/>
                </a:lnTo>
                <a:lnTo>
                  <a:pt x="694715" y="4571"/>
                </a:lnTo>
                <a:lnTo>
                  <a:pt x="690775" y="4444"/>
                </a:lnTo>
                <a:lnTo>
                  <a:pt x="689895" y="3936"/>
                </a:lnTo>
                <a:lnTo>
                  <a:pt x="685876" y="3936"/>
                </a:lnTo>
                <a:lnTo>
                  <a:pt x="632409" y="3809"/>
                </a:lnTo>
                <a:lnTo>
                  <a:pt x="637108" y="3682"/>
                </a:lnTo>
                <a:lnTo>
                  <a:pt x="606132" y="3682"/>
                </a:lnTo>
                <a:lnTo>
                  <a:pt x="604634" y="3555"/>
                </a:lnTo>
                <a:close/>
              </a:path>
              <a:path w="934720" h="45719">
                <a:moveTo>
                  <a:pt x="237083" y="4317"/>
                </a:moveTo>
                <a:lnTo>
                  <a:pt x="240436" y="5460"/>
                </a:lnTo>
                <a:lnTo>
                  <a:pt x="247243" y="5460"/>
                </a:lnTo>
                <a:lnTo>
                  <a:pt x="239687" y="5079"/>
                </a:lnTo>
                <a:lnTo>
                  <a:pt x="241947" y="4571"/>
                </a:lnTo>
                <a:lnTo>
                  <a:pt x="237083" y="4317"/>
                </a:lnTo>
                <a:close/>
              </a:path>
              <a:path w="934720" h="45719">
                <a:moveTo>
                  <a:pt x="809472" y="4698"/>
                </a:moveTo>
                <a:lnTo>
                  <a:pt x="804797" y="5003"/>
                </a:lnTo>
                <a:lnTo>
                  <a:pt x="803783" y="5460"/>
                </a:lnTo>
                <a:lnTo>
                  <a:pt x="812025" y="5460"/>
                </a:lnTo>
                <a:lnTo>
                  <a:pt x="809561" y="5079"/>
                </a:lnTo>
                <a:lnTo>
                  <a:pt x="809472" y="4698"/>
                </a:lnTo>
                <a:close/>
              </a:path>
              <a:path w="934720" h="45719">
                <a:moveTo>
                  <a:pt x="867664" y="5079"/>
                </a:moveTo>
                <a:lnTo>
                  <a:pt x="860107" y="5460"/>
                </a:lnTo>
                <a:lnTo>
                  <a:pt x="866559" y="5460"/>
                </a:lnTo>
                <a:lnTo>
                  <a:pt x="867664" y="5079"/>
                </a:lnTo>
                <a:close/>
              </a:path>
              <a:path w="934720" h="45719">
                <a:moveTo>
                  <a:pt x="287655" y="4825"/>
                </a:moveTo>
                <a:lnTo>
                  <a:pt x="289444" y="5260"/>
                </a:lnTo>
                <a:lnTo>
                  <a:pt x="291390" y="4858"/>
                </a:lnTo>
                <a:lnTo>
                  <a:pt x="287655" y="4825"/>
                </a:lnTo>
                <a:close/>
              </a:path>
              <a:path w="934720" h="45719">
                <a:moveTo>
                  <a:pt x="257694" y="4891"/>
                </a:moveTo>
                <a:lnTo>
                  <a:pt x="256171" y="4981"/>
                </a:lnTo>
                <a:lnTo>
                  <a:pt x="255803" y="5206"/>
                </a:lnTo>
                <a:lnTo>
                  <a:pt x="257694" y="4891"/>
                </a:lnTo>
                <a:close/>
              </a:path>
              <a:path w="934720" h="45719">
                <a:moveTo>
                  <a:pt x="261639" y="4333"/>
                </a:moveTo>
                <a:lnTo>
                  <a:pt x="260972" y="4698"/>
                </a:lnTo>
                <a:lnTo>
                  <a:pt x="257694" y="4891"/>
                </a:lnTo>
                <a:lnTo>
                  <a:pt x="255803" y="5206"/>
                </a:lnTo>
                <a:lnTo>
                  <a:pt x="278039" y="5206"/>
                </a:lnTo>
                <a:lnTo>
                  <a:pt x="277933" y="5079"/>
                </a:lnTo>
                <a:lnTo>
                  <a:pt x="271487" y="5079"/>
                </a:lnTo>
                <a:lnTo>
                  <a:pt x="272783" y="4698"/>
                </a:lnTo>
                <a:lnTo>
                  <a:pt x="270700" y="4698"/>
                </a:lnTo>
                <a:lnTo>
                  <a:pt x="261639" y="4333"/>
                </a:lnTo>
                <a:close/>
              </a:path>
              <a:path w="934720" h="45719">
                <a:moveTo>
                  <a:pt x="503186" y="1523"/>
                </a:moveTo>
                <a:lnTo>
                  <a:pt x="501622" y="2412"/>
                </a:lnTo>
                <a:lnTo>
                  <a:pt x="496031" y="3047"/>
                </a:lnTo>
                <a:lnTo>
                  <a:pt x="491844" y="3936"/>
                </a:lnTo>
                <a:lnTo>
                  <a:pt x="494487" y="4825"/>
                </a:lnTo>
                <a:lnTo>
                  <a:pt x="483184" y="5206"/>
                </a:lnTo>
                <a:lnTo>
                  <a:pt x="599368" y="5206"/>
                </a:lnTo>
                <a:lnTo>
                  <a:pt x="598233" y="4698"/>
                </a:lnTo>
                <a:lnTo>
                  <a:pt x="598555" y="3936"/>
                </a:lnTo>
                <a:lnTo>
                  <a:pt x="527646" y="3936"/>
                </a:lnTo>
                <a:lnTo>
                  <a:pt x="532079" y="3174"/>
                </a:lnTo>
                <a:lnTo>
                  <a:pt x="519102" y="3174"/>
                </a:lnTo>
                <a:lnTo>
                  <a:pt x="514917" y="2666"/>
                </a:lnTo>
                <a:lnTo>
                  <a:pt x="510863" y="1777"/>
                </a:lnTo>
                <a:lnTo>
                  <a:pt x="503186" y="1523"/>
                </a:lnTo>
                <a:close/>
              </a:path>
              <a:path w="934720" h="45719">
                <a:moveTo>
                  <a:pt x="277507" y="4571"/>
                </a:moveTo>
                <a:lnTo>
                  <a:pt x="271487" y="5079"/>
                </a:lnTo>
                <a:lnTo>
                  <a:pt x="277933" y="5079"/>
                </a:lnTo>
                <a:lnTo>
                  <a:pt x="277507" y="4571"/>
                </a:lnTo>
                <a:close/>
              </a:path>
              <a:path w="934720" h="45719">
                <a:moveTo>
                  <a:pt x="303149" y="4825"/>
                </a:moveTo>
                <a:lnTo>
                  <a:pt x="308851" y="5079"/>
                </a:lnTo>
                <a:lnTo>
                  <a:pt x="303149" y="4825"/>
                </a:lnTo>
                <a:close/>
              </a:path>
              <a:path w="934720" h="45719">
                <a:moveTo>
                  <a:pt x="484811" y="4825"/>
                </a:moveTo>
                <a:lnTo>
                  <a:pt x="303149" y="4825"/>
                </a:lnTo>
                <a:lnTo>
                  <a:pt x="308851" y="5079"/>
                </a:lnTo>
                <a:lnTo>
                  <a:pt x="483726" y="5079"/>
                </a:lnTo>
                <a:lnTo>
                  <a:pt x="484811" y="4825"/>
                </a:lnTo>
                <a:close/>
              </a:path>
              <a:path w="934720" h="45719">
                <a:moveTo>
                  <a:pt x="784021" y="4444"/>
                </a:moveTo>
                <a:lnTo>
                  <a:pt x="779402" y="4444"/>
                </a:lnTo>
                <a:lnTo>
                  <a:pt x="780864" y="4952"/>
                </a:lnTo>
                <a:lnTo>
                  <a:pt x="778344" y="5079"/>
                </a:lnTo>
                <a:lnTo>
                  <a:pt x="797267" y="5079"/>
                </a:lnTo>
                <a:lnTo>
                  <a:pt x="790752" y="4698"/>
                </a:lnTo>
                <a:lnTo>
                  <a:pt x="782955" y="4698"/>
                </a:lnTo>
                <a:lnTo>
                  <a:pt x="784021" y="4444"/>
                </a:lnTo>
                <a:close/>
              </a:path>
              <a:path w="934720" h="45719">
                <a:moveTo>
                  <a:pt x="807161" y="3936"/>
                </a:moveTo>
                <a:lnTo>
                  <a:pt x="803617" y="5079"/>
                </a:lnTo>
                <a:lnTo>
                  <a:pt x="804797" y="5003"/>
                </a:lnTo>
                <a:lnTo>
                  <a:pt x="807161" y="3936"/>
                </a:lnTo>
                <a:close/>
              </a:path>
              <a:path w="934720" h="45719">
                <a:moveTo>
                  <a:pt x="258114" y="4190"/>
                </a:moveTo>
                <a:lnTo>
                  <a:pt x="257048" y="4444"/>
                </a:lnTo>
                <a:lnTo>
                  <a:pt x="256171" y="4981"/>
                </a:lnTo>
                <a:lnTo>
                  <a:pt x="257694" y="4891"/>
                </a:lnTo>
                <a:lnTo>
                  <a:pt x="261161" y="4313"/>
                </a:lnTo>
                <a:lnTo>
                  <a:pt x="258114" y="4190"/>
                </a:lnTo>
                <a:close/>
              </a:path>
              <a:path w="934720" h="45719">
                <a:moveTo>
                  <a:pt x="298538" y="4444"/>
                </a:moveTo>
                <a:lnTo>
                  <a:pt x="291547" y="4825"/>
                </a:lnTo>
                <a:lnTo>
                  <a:pt x="291390" y="4858"/>
                </a:lnTo>
                <a:lnTo>
                  <a:pt x="302260" y="4952"/>
                </a:lnTo>
                <a:lnTo>
                  <a:pt x="298538" y="4444"/>
                </a:lnTo>
                <a:close/>
              </a:path>
              <a:path w="934720" h="45719">
                <a:moveTo>
                  <a:pt x="311924" y="3682"/>
                </a:moveTo>
                <a:lnTo>
                  <a:pt x="307848" y="3809"/>
                </a:lnTo>
                <a:lnTo>
                  <a:pt x="302501" y="4825"/>
                </a:lnTo>
                <a:lnTo>
                  <a:pt x="303040" y="4847"/>
                </a:lnTo>
                <a:lnTo>
                  <a:pt x="484811" y="4825"/>
                </a:lnTo>
                <a:lnTo>
                  <a:pt x="485354" y="4698"/>
                </a:lnTo>
                <a:lnTo>
                  <a:pt x="336219" y="4698"/>
                </a:lnTo>
                <a:lnTo>
                  <a:pt x="333427" y="4444"/>
                </a:lnTo>
                <a:lnTo>
                  <a:pt x="313232" y="4444"/>
                </a:lnTo>
                <a:lnTo>
                  <a:pt x="313489" y="4190"/>
                </a:lnTo>
                <a:lnTo>
                  <a:pt x="314286" y="3936"/>
                </a:lnTo>
                <a:lnTo>
                  <a:pt x="311924" y="3682"/>
                </a:lnTo>
                <a:close/>
              </a:path>
              <a:path w="934720" h="45719">
                <a:moveTo>
                  <a:pt x="272249" y="3809"/>
                </a:moveTo>
                <a:lnTo>
                  <a:pt x="270700" y="4698"/>
                </a:lnTo>
                <a:lnTo>
                  <a:pt x="272783" y="4698"/>
                </a:lnTo>
                <a:lnTo>
                  <a:pt x="274675" y="4063"/>
                </a:lnTo>
                <a:lnTo>
                  <a:pt x="272249" y="3809"/>
                </a:lnTo>
                <a:close/>
              </a:path>
              <a:path w="934720" h="45719">
                <a:moveTo>
                  <a:pt x="345528" y="3655"/>
                </a:moveTo>
                <a:lnTo>
                  <a:pt x="334492" y="3936"/>
                </a:lnTo>
                <a:lnTo>
                  <a:pt x="336219" y="4698"/>
                </a:lnTo>
                <a:lnTo>
                  <a:pt x="485354" y="4698"/>
                </a:lnTo>
                <a:lnTo>
                  <a:pt x="485896" y="4571"/>
                </a:lnTo>
                <a:lnTo>
                  <a:pt x="476745" y="4571"/>
                </a:lnTo>
                <a:lnTo>
                  <a:pt x="480606" y="4063"/>
                </a:lnTo>
                <a:lnTo>
                  <a:pt x="351447" y="4063"/>
                </a:lnTo>
                <a:lnTo>
                  <a:pt x="345363" y="3682"/>
                </a:lnTo>
                <a:lnTo>
                  <a:pt x="345528" y="3655"/>
                </a:lnTo>
                <a:close/>
              </a:path>
              <a:path w="934720" h="45719">
                <a:moveTo>
                  <a:pt x="786409" y="4444"/>
                </a:moveTo>
                <a:lnTo>
                  <a:pt x="782955" y="4698"/>
                </a:lnTo>
                <a:lnTo>
                  <a:pt x="790752" y="4698"/>
                </a:lnTo>
                <a:lnTo>
                  <a:pt x="786409" y="4444"/>
                </a:lnTo>
                <a:close/>
              </a:path>
              <a:path w="934720" h="45719">
                <a:moveTo>
                  <a:pt x="486981" y="4317"/>
                </a:moveTo>
                <a:lnTo>
                  <a:pt x="476745" y="4571"/>
                </a:lnTo>
                <a:lnTo>
                  <a:pt x="485896" y="4571"/>
                </a:lnTo>
                <a:lnTo>
                  <a:pt x="486981" y="4317"/>
                </a:lnTo>
                <a:close/>
              </a:path>
              <a:path w="934720" h="45719">
                <a:moveTo>
                  <a:pt x="725627" y="3428"/>
                </a:moveTo>
                <a:lnTo>
                  <a:pt x="709790" y="3936"/>
                </a:lnTo>
                <a:lnTo>
                  <a:pt x="702009" y="4317"/>
                </a:lnTo>
                <a:lnTo>
                  <a:pt x="694715" y="4571"/>
                </a:lnTo>
                <a:lnTo>
                  <a:pt x="773307" y="4571"/>
                </a:lnTo>
                <a:lnTo>
                  <a:pt x="775855" y="3936"/>
                </a:lnTo>
                <a:lnTo>
                  <a:pt x="774357" y="3809"/>
                </a:lnTo>
                <a:lnTo>
                  <a:pt x="736351" y="3809"/>
                </a:lnTo>
                <a:lnTo>
                  <a:pt x="725627" y="3428"/>
                </a:lnTo>
                <a:close/>
              </a:path>
              <a:path w="934720" h="45719">
                <a:moveTo>
                  <a:pt x="323519" y="2031"/>
                </a:moveTo>
                <a:lnTo>
                  <a:pt x="320065" y="3174"/>
                </a:lnTo>
                <a:lnTo>
                  <a:pt x="327812" y="3428"/>
                </a:lnTo>
                <a:lnTo>
                  <a:pt x="318820" y="3936"/>
                </a:lnTo>
                <a:lnTo>
                  <a:pt x="317207" y="4444"/>
                </a:lnTo>
                <a:lnTo>
                  <a:pt x="333427" y="4444"/>
                </a:lnTo>
                <a:lnTo>
                  <a:pt x="332031" y="4317"/>
                </a:lnTo>
                <a:lnTo>
                  <a:pt x="333040" y="3809"/>
                </a:lnTo>
                <a:lnTo>
                  <a:pt x="334492" y="3428"/>
                </a:lnTo>
                <a:lnTo>
                  <a:pt x="330238" y="3428"/>
                </a:lnTo>
                <a:lnTo>
                  <a:pt x="323519" y="2031"/>
                </a:lnTo>
                <a:close/>
              </a:path>
              <a:path w="934720" h="45719">
                <a:moveTo>
                  <a:pt x="261899" y="4190"/>
                </a:moveTo>
                <a:lnTo>
                  <a:pt x="261161" y="4313"/>
                </a:lnTo>
                <a:lnTo>
                  <a:pt x="261639" y="4333"/>
                </a:lnTo>
                <a:lnTo>
                  <a:pt x="261899" y="4190"/>
                </a:lnTo>
                <a:close/>
              </a:path>
              <a:path w="934720" h="45719">
                <a:moveTo>
                  <a:pt x="359968" y="2158"/>
                </a:moveTo>
                <a:lnTo>
                  <a:pt x="351447" y="4063"/>
                </a:lnTo>
                <a:lnTo>
                  <a:pt x="480606" y="4063"/>
                </a:lnTo>
                <a:lnTo>
                  <a:pt x="482536" y="3809"/>
                </a:lnTo>
                <a:lnTo>
                  <a:pt x="478294" y="3809"/>
                </a:lnTo>
                <a:lnTo>
                  <a:pt x="479166" y="3682"/>
                </a:lnTo>
                <a:lnTo>
                  <a:pt x="361962" y="3682"/>
                </a:lnTo>
                <a:lnTo>
                  <a:pt x="359968" y="2158"/>
                </a:lnTo>
                <a:close/>
              </a:path>
              <a:path w="934720" h="45719">
                <a:moveTo>
                  <a:pt x="555474" y="2285"/>
                </a:moveTo>
                <a:lnTo>
                  <a:pt x="548690" y="2285"/>
                </a:lnTo>
                <a:lnTo>
                  <a:pt x="548932" y="3047"/>
                </a:lnTo>
                <a:lnTo>
                  <a:pt x="550011" y="3682"/>
                </a:lnTo>
                <a:lnTo>
                  <a:pt x="536816" y="3936"/>
                </a:lnTo>
                <a:lnTo>
                  <a:pt x="598555" y="3936"/>
                </a:lnTo>
                <a:lnTo>
                  <a:pt x="584644" y="3809"/>
                </a:lnTo>
                <a:lnTo>
                  <a:pt x="583560" y="3174"/>
                </a:lnTo>
                <a:lnTo>
                  <a:pt x="556945" y="3174"/>
                </a:lnTo>
                <a:lnTo>
                  <a:pt x="555474" y="2285"/>
                </a:lnTo>
                <a:close/>
              </a:path>
              <a:path w="934720" h="45719">
                <a:moveTo>
                  <a:pt x="483501" y="3682"/>
                </a:moveTo>
                <a:lnTo>
                  <a:pt x="478294" y="3809"/>
                </a:lnTo>
                <a:lnTo>
                  <a:pt x="482536" y="3809"/>
                </a:lnTo>
                <a:lnTo>
                  <a:pt x="483501" y="3682"/>
                </a:lnTo>
                <a:close/>
              </a:path>
              <a:path w="934720" h="45719">
                <a:moveTo>
                  <a:pt x="588350" y="3449"/>
                </a:moveTo>
                <a:lnTo>
                  <a:pt x="584644" y="3809"/>
                </a:lnTo>
                <a:lnTo>
                  <a:pt x="598608" y="3809"/>
                </a:lnTo>
                <a:lnTo>
                  <a:pt x="598716" y="3555"/>
                </a:lnTo>
                <a:lnTo>
                  <a:pt x="588111" y="3555"/>
                </a:lnTo>
                <a:lnTo>
                  <a:pt x="588350" y="3449"/>
                </a:lnTo>
                <a:close/>
              </a:path>
              <a:path w="934720" h="45719">
                <a:moveTo>
                  <a:pt x="653967" y="3555"/>
                </a:moveTo>
                <a:lnTo>
                  <a:pt x="632409" y="3809"/>
                </a:lnTo>
                <a:lnTo>
                  <a:pt x="674992" y="3809"/>
                </a:lnTo>
                <a:lnTo>
                  <a:pt x="653967" y="3555"/>
                </a:lnTo>
                <a:close/>
              </a:path>
              <a:path w="934720" h="45719">
                <a:moveTo>
                  <a:pt x="674598" y="888"/>
                </a:moveTo>
                <a:lnTo>
                  <a:pt x="670610" y="1396"/>
                </a:lnTo>
                <a:lnTo>
                  <a:pt x="676795" y="2285"/>
                </a:lnTo>
                <a:lnTo>
                  <a:pt x="683996" y="2539"/>
                </a:lnTo>
                <a:lnTo>
                  <a:pt x="683855" y="2920"/>
                </a:lnTo>
                <a:lnTo>
                  <a:pt x="673554" y="3174"/>
                </a:lnTo>
                <a:lnTo>
                  <a:pt x="674992" y="3809"/>
                </a:lnTo>
                <a:lnTo>
                  <a:pt x="685873" y="3809"/>
                </a:lnTo>
                <a:lnTo>
                  <a:pt x="685758" y="3255"/>
                </a:lnTo>
                <a:lnTo>
                  <a:pt x="684422" y="2666"/>
                </a:lnTo>
                <a:lnTo>
                  <a:pt x="684661" y="2369"/>
                </a:lnTo>
                <a:lnTo>
                  <a:pt x="683263" y="1650"/>
                </a:lnTo>
                <a:lnTo>
                  <a:pt x="676213" y="1639"/>
                </a:lnTo>
                <a:lnTo>
                  <a:pt x="674433" y="1396"/>
                </a:lnTo>
                <a:lnTo>
                  <a:pt x="679094" y="1015"/>
                </a:lnTo>
                <a:lnTo>
                  <a:pt x="674598" y="888"/>
                </a:lnTo>
                <a:close/>
              </a:path>
              <a:path w="934720" h="45719">
                <a:moveTo>
                  <a:pt x="769861" y="3428"/>
                </a:moveTo>
                <a:lnTo>
                  <a:pt x="759793" y="3558"/>
                </a:lnTo>
                <a:lnTo>
                  <a:pt x="748244" y="3809"/>
                </a:lnTo>
                <a:lnTo>
                  <a:pt x="774357" y="3809"/>
                </a:lnTo>
                <a:lnTo>
                  <a:pt x="769861" y="3428"/>
                </a:lnTo>
                <a:close/>
              </a:path>
              <a:path w="934720" h="45719">
                <a:moveTo>
                  <a:pt x="364007" y="2793"/>
                </a:moveTo>
                <a:lnTo>
                  <a:pt x="361962" y="3682"/>
                </a:lnTo>
                <a:lnTo>
                  <a:pt x="371652" y="3682"/>
                </a:lnTo>
                <a:lnTo>
                  <a:pt x="368642" y="3174"/>
                </a:lnTo>
                <a:lnTo>
                  <a:pt x="365899" y="3047"/>
                </a:lnTo>
                <a:lnTo>
                  <a:pt x="364007" y="2793"/>
                </a:lnTo>
                <a:close/>
              </a:path>
              <a:path w="934720" h="45719">
                <a:moveTo>
                  <a:pt x="386146" y="2666"/>
                </a:moveTo>
                <a:lnTo>
                  <a:pt x="376963" y="3558"/>
                </a:lnTo>
                <a:lnTo>
                  <a:pt x="371652" y="3682"/>
                </a:lnTo>
                <a:lnTo>
                  <a:pt x="479166" y="3682"/>
                </a:lnTo>
                <a:lnTo>
                  <a:pt x="480038" y="3555"/>
                </a:lnTo>
                <a:lnTo>
                  <a:pt x="388277" y="3555"/>
                </a:lnTo>
                <a:lnTo>
                  <a:pt x="388414" y="3212"/>
                </a:lnTo>
                <a:lnTo>
                  <a:pt x="386146" y="2666"/>
                </a:lnTo>
                <a:close/>
              </a:path>
              <a:path w="934720" h="45719">
                <a:moveTo>
                  <a:pt x="604774" y="3558"/>
                </a:moveTo>
                <a:lnTo>
                  <a:pt x="606132" y="3682"/>
                </a:lnTo>
                <a:lnTo>
                  <a:pt x="605712" y="3571"/>
                </a:lnTo>
                <a:lnTo>
                  <a:pt x="604774" y="3558"/>
                </a:lnTo>
                <a:close/>
              </a:path>
              <a:path w="934720" h="45719">
                <a:moveTo>
                  <a:pt x="605712" y="3571"/>
                </a:moveTo>
                <a:lnTo>
                  <a:pt x="606132" y="3682"/>
                </a:lnTo>
                <a:lnTo>
                  <a:pt x="613361" y="3682"/>
                </a:lnTo>
                <a:lnTo>
                  <a:pt x="605712" y="3571"/>
                </a:lnTo>
                <a:close/>
              </a:path>
              <a:path w="934720" h="45719">
                <a:moveTo>
                  <a:pt x="634403" y="2666"/>
                </a:moveTo>
                <a:lnTo>
                  <a:pt x="628662" y="3174"/>
                </a:lnTo>
                <a:lnTo>
                  <a:pt x="613361" y="3682"/>
                </a:lnTo>
                <a:lnTo>
                  <a:pt x="637108" y="3682"/>
                </a:lnTo>
                <a:lnTo>
                  <a:pt x="638378" y="2920"/>
                </a:lnTo>
                <a:lnTo>
                  <a:pt x="634403" y="2666"/>
                </a:lnTo>
                <a:close/>
              </a:path>
              <a:path w="934720" h="45719">
                <a:moveTo>
                  <a:pt x="347948" y="3255"/>
                </a:moveTo>
                <a:lnTo>
                  <a:pt x="345528" y="3655"/>
                </a:lnTo>
                <a:lnTo>
                  <a:pt x="349440" y="3555"/>
                </a:lnTo>
                <a:lnTo>
                  <a:pt x="347948" y="3255"/>
                </a:lnTo>
                <a:close/>
              </a:path>
              <a:path w="934720" h="45719">
                <a:moveTo>
                  <a:pt x="623824" y="888"/>
                </a:moveTo>
                <a:lnTo>
                  <a:pt x="618057" y="1015"/>
                </a:lnTo>
                <a:lnTo>
                  <a:pt x="606509" y="1523"/>
                </a:lnTo>
                <a:lnTo>
                  <a:pt x="598106" y="1650"/>
                </a:lnTo>
                <a:lnTo>
                  <a:pt x="597992" y="2158"/>
                </a:lnTo>
                <a:lnTo>
                  <a:pt x="602386" y="2285"/>
                </a:lnTo>
                <a:lnTo>
                  <a:pt x="596379" y="2666"/>
                </a:lnTo>
                <a:lnTo>
                  <a:pt x="595751" y="2728"/>
                </a:lnTo>
                <a:lnTo>
                  <a:pt x="604774" y="3558"/>
                </a:lnTo>
                <a:lnTo>
                  <a:pt x="605712" y="3571"/>
                </a:lnTo>
                <a:lnTo>
                  <a:pt x="601332" y="2412"/>
                </a:lnTo>
                <a:lnTo>
                  <a:pt x="607097" y="1904"/>
                </a:lnTo>
                <a:lnTo>
                  <a:pt x="615537" y="1650"/>
                </a:lnTo>
                <a:lnTo>
                  <a:pt x="631445" y="1639"/>
                </a:lnTo>
                <a:lnTo>
                  <a:pt x="632300" y="1523"/>
                </a:lnTo>
                <a:lnTo>
                  <a:pt x="629497" y="1396"/>
                </a:lnTo>
                <a:lnTo>
                  <a:pt x="625270" y="1269"/>
                </a:lnTo>
                <a:lnTo>
                  <a:pt x="623824" y="888"/>
                </a:lnTo>
                <a:close/>
              </a:path>
              <a:path w="934720" h="45719">
                <a:moveTo>
                  <a:pt x="442328" y="888"/>
                </a:moveTo>
                <a:lnTo>
                  <a:pt x="436587" y="1269"/>
                </a:lnTo>
                <a:lnTo>
                  <a:pt x="434975" y="1777"/>
                </a:lnTo>
                <a:lnTo>
                  <a:pt x="431431" y="2539"/>
                </a:lnTo>
                <a:lnTo>
                  <a:pt x="429564" y="3174"/>
                </a:lnTo>
                <a:lnTo>
                  <a:pt x="424624" y="3428"/>
                </a:lnTo>
                <a:lnTo>
                  <a:pt x="389953" y="3428"/>
                </a:lnTo>
                <a:lnTo>
                  <a:pt x="388277" y="3555"/>
                </a:lnTo>
                <a:lnTo>
                  <a:pt x="480038" y="3555"/>
                </a:lnTo>
                <a:lnTo>
                  <a:pt x="483527" y="3047"/>
                </a:lnTo>
                <a:lnTo>
                  <a:pt x="442518" y="3047"/>
                </a:lnTo>
                <a:lnTo>
                  <a:pt x="436321" y="2285"/>
                </a:lnTo>
                <a:lnTo>
                  <a:pt x="437451" y="2031"/>
                </a:lnTo>
                <a:lnTo>
                  <a:pt x="439459" y="1825"/>
                </a:lnTo>
                <a:lnTo>
                  <a:pt x="442328" y="888"/>
                </a:lnTo>
                <a:close/>
              </a:path>
              <a:path w="934720" h="45719">
                <a:moveTo>
                  <a:pt x="590943" y="2285"/>
                </a:moveTo>
                <a:lnTo>
                  <a:pt x="588350" y="3449"/>
                </a:lnTo>
                <a:lnTo>
                  <a:pt x="595751" y="2728"/>
                </a:lnTo>
                <a:lnTo>
                  <a:pt x="590943" y="2285"/>
                </a:lnTo>
                <a:close/>
              </a:path>
              <a:path w="934720" h="45719">
                <a:moveTo>
                  <a:pt x="335508" y="2539"/>
                </a:moveTo>
                <a:lnTo>
                  <a:pt x="330238" y="3428"/>
                </a:lnTo>
                <a:lnTo>
                  <a:pt x="334492" y="3428"/>
                </a:lnTo>
                <a:lnTo>
                  <a:pt x="335460" y="3174"/>
                </a:lnTo>
                <a:lnTo>
                  <a:pt x="335508" y="2539"/>
                </a:lnTo>
                <a:close/>
              </a:path>
              <a:path w="934720" h="45719">
                <a:moveTo>
                  <a:pt x="399732" y="1650"/>
                </a:moveTo>
                <a:lnTo>
                  <a:pt x="395389" y="2031"/>
                </a:lnTo>
                <a:lnTo>
                  <a:pt x="393416" y="2398"/>
                </a:lnTo>
                <a:lnTo>
                  <a:pt x="397395" y="2666"/>
                </a:lnTo>
                <a:lnTo>
                  <a:pt x="402094" y="3428"/>
                </a:lnTo>
                <a:lnTo>
                  <a:pt x="424624" y="3428"/>
                </a:lnTo>
                <a:lnTo>
                  <a:pt x="421830" y="2920"/>
                </a:lnTo>
                <a:lnTo>
                  <a:pt x="419404" y="2920"/>
                </a:lnTo>
                <a:lnTo>
                  <a:pt x="427215" y="2285"/>
                </a:lnTo>
                <a:lnTo>
                  <a:pt x="422354" y="2285"/>
                </a:lnTo>
                <a:lnTo>
                  <a:pt x="421994" y="2158"/>
                </a:lnTo>
                <a:lnTo>
                  <a:pt x="400443" y="2158"/>
                </a:lnTo>
                <a:lnTo>
                  <a:pt x="399732" y="1650"/>
                </a:lnTo>
                <a:close/>
              </a:path>
              <a:path w="934720" h="45719">
                <a:moveTo>
                  <a:pt x="388557" y="2854"/>
                </a:moveTo>
                <a:lnTo>
                  <a:pt x="388414" y="3212"/>
                </a:lnTo>
                <a:lnTo>
                  <a:pt x="388785" y="3301"/>
                </a:lnTo>
                <a:lnTo>
                  <a:pt x="389027" y="3047"/>
                </a:lnTo>
                <a:lnTo>
                  <a:pt x="389024" y="2920"/>
                </a:lnTo>
                <a:lnTo>
                  <a:pt x="388557" y="2854"/>
                </a:lnTo>
                <a:close/>
              </a:path>
              <a:path w="934720" h="45719">
                <a:moveTo>
                  <a:pt x="343763" y="2412"/>
                </a:moveTo>
                <a:lnTo>
                  <a:pt x="347948" y="3255"/>
                </a:lnTo>
                <a:lnTo>
                  <a:pt x="348437" y="3174"/>
                </a:lnTo>
                <a:lnTo>
                  <a:pt x="347966" y="2666"/>
                </a:lnTo>
                <a:lnTo>
                  <a:pt x="343763" y="2412"/>
                </a:lnTo>
                <a:close/>
              </a:path>
              <a:path w="934720" h="45719">
                <a:moveTo>
                  <a:pt x="386792" y="2602"/>
                </a:moveTo>
                <a:lnTo>
                  <a:pt x="386146" y="2666"/>
                </a:lnTo>
                <a:lnTo>
                  <a:pt x="388414" y="3212"/>
                </a:lnTo>
                <a:lnTo>
                  <a:pt x="388557" y="2854"/>
                </a:lnTo>
                <a:lnTo>
                  <a:pt x="386792" y="2602"/>
                </a:lnTo>
                <a:close/>
              </a:path>
              <a:path w="934720" h="45719">
                <a:moveTo>
                  <a:pt x="528523" y="1606"/>
                </a:moveTo>
                <a:lnTo>
                  <a:pt x="524675" y="2158"/>
                </a:lnTo>
                <a:lnTo>
                  <a:pt x="527151" y="2539"/>
                </a:lnTo>
                <a:lnTo>
                  <a:pt x="519102" y="3174"/>
                </a:lnTo>
                <a:lnTo>
                  <a:pt x="532079" y="3174"/>
                </a:lnTo>
                <a:lnTo>
                  <a:pt x="528383" y="2666"/>
                </a:lnTo>
                <a:lnTo>
                  <a:pt x="530136" y="2539"/>
                </a:lnTo>
                <a:lnTo>
                  <a:pt x="537210" y="2412"/>
                </a:lnTo>
                <a:lnTo>
                  <a:pt x="538883" y="2412"/>
                </a:lnTo>
                <a:lnTo>
                  <a:pt x="540523" y="2158"/>
                </a:lnTo>
                <a:lnTo>
                  <a:pt x="539167" y="1650"/>
                </a:lnTo>
                <a:lnTo>
                  <a:pt x="531660" y="1650"/>
                </a:lnTo>
                <a:lnTo>
                  <a:pt x="528523" y="1606"/>
                </a:lnTo>
                <a:close/>
              </a:path>
              <a:path w="934720" h="45719">
                <a:moveTo>
                  <a:pt x="555053" y="2031"/>
                </a:moveTo>
                <a:lnTo>
                  <a:pt x="543953" y="2412"/>
                </a:lnTo>
                <a:lnTo>
                  <a:pt x="540423" y="3174"/>
                </a:lnTo>
                <a:lnTo>
                  <a:pt x="548690" y="2285"/>
                </a:lnTo>
                <a:lnTo>
                  <a:pt x="555474" y="2285"/>
                </a:lnTo>
                <a:lnTo>
                  <a:pt x="555053" y="2031"/>
                </a:lnTo>
                <a:close/>
              </a:path>
              <a:path w="934720" h="45719">
                <a:moveTo>
                  <a:pt x="561022" y="380"/>
                </a:moveTo>
                <a:lnTo>
                  <a:pt x="552907" y="761"/>
                </a:lnTo>
                <a:lnTo>
                  <a:pt x="552754" y="1269"/>
                </a:lnTo>
                <a:lnTo>
                  <a:pt x="554507" y="1904"/>
                </a:lnTo>
                <a:lnTo>
                  <a:pt x="561530" y="1904"/>
                </a:lnTo>
                <a:lnTo>
                  <a:pt x="556945" y="3174"/>
                </a:lnTo>
                <a:lnTo>
                  <a:pt x="583560" y="3174"/>
                </a:lnTo>
                <a:lnTo>
                  <a:pt x="581609" y="2031"/>
                </a:lnTo>
                <a:lnTo>
                  <a:pt x="565721" y="2031"/>
                </a:lnTo>
                <a:lnTo>
                  <a:pt x="563903" y="888"/>
                </a:lnTo>
                <a:lnTo>
                  <a:pt x="559409" y="888"/>
                </a:lnTo>
                <a:lnTo>
                  <a:pt x="561022" y="380"/>
                </a:lnTo>
                <a:close/>
              </a:path>
              <a:path w="934720" h="45719">
                <a:moveTo>
                  <a:pt x="389877" y="2158"/>
                </a:moveTo>
                <a:lnTo>
                  <a:pt x="389134" y="2936"/>
                </a:lnTo>
                <a:lnTo>
                  <a:pt x="389915" y="3047"/>
                </a:lnTo>
                <a:lnTo>
                  <a:pt x="393416" y="2398"/>
                </a:lnTo>
                <a:lnTo>
                  <a:pt x="389877" y="2158"/>
                </a:lnTo>
                <a:close/>
              </a:path>
              <a:path w="934720" h="45719">
                <a:moveTo>
                  <a:pt x="458851" y="1396"/>
                </a:moveTo>
                <a:lnTo>
                  <a:pt x="454964" y="1523"/>
                </a:lnTo>
                <a:lnTo>
                  <a:pt x="462737" y="1777"/>
                </a:lnTo>
                <a:lnTo>
                  <a:pt x="455079" y="2666"/>
                </a:lnTo>
                <a:lnTo>
                  <a:pt x="450202" y="2920"/>
                </a:lnTo>
                <a:lnTo>
                  <a:pt x="442518" y="3047"/>
                </a:lnTo>
                <a:lnTo>
                  <a:pt x="483527" y="3047"/>
                </a:lnTo>
                <a:lnTo>
                  <a:pt x="486143" y="2666"/>
                </a:lnTo>
                <a:lnTo>
                  <a:pt x="482660" y="2285"/>
                </a:lnTo>
                <a:lnTo>
                  <a:pt x="461213" y="2285"/>
                </a:lnTo>
                <a:lnTo>
                  <a:pt x="464299" y="1777"/>
                </a:lnTo>
                <a:lnTo>
                  <a:pt x="458851" y="1396"/>
                </a:lnTo>
                <a:close/>
              </a:path>
              <a:path w="934720" h="45719">
                <a:moveTo>
                  <a:pt x="421132" y="2793"/>
                </a:moveTo>
                <a:lnTo>
                  <a:pt x="419404" y="2920"/>
                </a:lnTo>
                <a:lnTo>
                  <a:pt x="421830" y="2920"/>
                </a:lnTo>
                <a:lnTo>
                  <a:pt x="421132" y="2793"/>
                </a:lnTo>
                <a:close/>
              </a:path>
              <a:path w="934720" h="45719">
                <a:moveTo>
                  <a:pt x="388734" y="2412"/>
                </a:moveTo>
                <a:lnTo>
                  <a:pt x="386792" y="2602"/>
                </a:lnTo>
                <a:lnTo>
                  <a:pt x="388557" y="2854"/>
                </a:lnTo>
                <a:lnTo>
                  <a:pt x="388734" y="2412"/>
                </a:lnTo>
                <a:close/>
              </a:path>
              <a:path w="934720" h="45719">
                <a:moveTo>
                  <a:pt x="538883" y="2412"/>
                </a:moveTo>
                <a:lnTo>
                  <a:pt x="537210" y="2412"/>
                </a:lnTo>
                <a:lnTo>
                  <a:pt x="536422" y="2793"/>
                </a:lnTo>
                <a:lnTo>
                  <a:pt x="538883" y="2412"/>
                </a:lnTo>
                <a:close/>
              </a:path>
              <a:path w="934720" h="45719">
                <a:moveTo>
                  <a:pt x="690778" y="1650"/>
                </a:moveTo>
                <a:lnTo>
                  <a:pt x="684933" y="2031"/>
                </a:lnTo>
                <a:lnTo>
                  <a:pt x="684746" y="2412"/>
                </a:lnTo>
                <a:lnTo>
                  <a:pt x="685245" y="2666"/>
                </a:lnTo>
                <a:lnTo>
                  <a:pt x="690778" y="1650"/>
                </a:lnTo>
                <a:close/>
              </a:path>
              <a:path w="934720" h="45719">
                <a:moveTo>
                  <a:pt x="384568" y="2285"/>
                </a:moveTo>
                <a:lnTo>
                  <a:pt x="386146" y="2666"/>
                </a:lnTo>
                <a:lnTo>
                  <a:pt x="386792" y="2602"/>
                </a:lnTo>
                <a:lnTo>
                  <a:pt x="384568" y="2285"/>
                </a:lnTo>
                <a:close/>
              </a:path>
              <a:path w="934720" h="45719">
                <a:moveTo>
                  <a:pt x="467626" y="1142"/>
                </a:moveTo>
                <a:lnTo>
                  <a:pt x="464751" y="1512"/>
                </a:lnTo>
                <a:lnTo>
                  <a:pt x="464828" y="2031"/>
                </a:lnTo>
                <a:lnTo>
                  <a:pt x="461213" y="2285"/>
                </a:lnTo>
                <a:lnTo>
                  <a:pt x="482660" y="2285"/>
                </a:lnTo>
                <a:lnTo>
                  <a:pt x="480339" y="2031"/>
                </a:lnTo>
                <a:lnTo>
                  <a:pt x="470557" y="1512"/>
                </a:lnTo>
                <a:lnTo>
                  <a:pt x="467626" y="1142"/>
                </a:lnTo>
                <a:close/>
              </a:path>
              <a:path w="934720" h="45719">
                <a:moveTo>
                  <a:pt x="409155" y="1904"/>
                </a:moveTo>
                <a:lnTo>
                  <a:pt x="403034" y="1904"/>
                </a:lnTo>
                <a:lnTo>
                  <a:pt x="400443" y="2158"/>
                </a:lnTo>
                <a:lnTo>
                  <a:pt x="411734" y="2158"/>
                </a:lnTo>
                <a:lnTo>
                  <a:pt x="409689" y="2031"/>
                </a:lnTo>
                <a:lnTo>
                  <a:pt x="409155" y="1904"/>
                </a:lnTo>
                <a:close/>
              </a:path>
              <a:path w="934720" h="45719">
                <a:moveTo>
                  <a:pt x="419433" y="1396"/>
                </a:moveTo>
                <a:lnTo>
                  <a:pt x="414451" y="1396"/>
                </a:lnTo>
                <a:lnTo>
                  <a:pt x="411734" y="2158"/>
                </a:lnTo>
                <a:lnTo>
                  <a:pt x="421994" y="2158"/>
                </a:lnTo>
                <a:lnTo>
                  <a:pt x="420914" y="1777"/>
                </a:lnTo>
                <a:lnTo>
                  <a:pt x="419433" y="1396"/>
                </a:lnTo>
                <a:close/>
              </a:path>
              <a:path w="934720" h="45719">
                <a:moveTo>
                  <a:pt x="575700" y="1639"/>
                </a:moveTo>
                <a:lnTo>
                  <a:pt x="574027" y="2031"/>
                </a:lnTo>
                <a:lnTo>
                  <a:pt x="581609" y="2031"/>
                </a:lnTo>
                <a:lnTo>
                  <a:pt x="578675" y="1904"/>
                </a:lnTo>
                <a:lnTo>
                  <a:pt x="575700" y="1639"/>
                </a:lnTo>
                <a:close/>
              </a:path>
              <a:path w="934720" h="45719">
                <a:moveTo>
                  <a:pt x="409092" y="1889"/>
                </a:moveTo>
                <a:close/>
              </a:path>
              <a:path w="934720" h="45719">
                <a:moveTo>
                  <a:pt x="444868" y="1269"/>
                </a:moveTo>
                <a:lnTo>
                  <a:pt x="439459" y="1825"/>
                </a:lnTo>
                <a:lnTo>
                  <a:pt x="439216" y="1904"/>
                </a:lnTo>
                <a:lnTo>
                  <a:pt x="444868" y="1269"/>
                </a:lnTo>
                <a:close/>
              </a:path>
              <a:path w="934720" h="45719">
                <a:moveTo>
                  <a:pt x="631358" y="1650"/>
                </a:moveTo>
                <a:lnTo>
                  <a:pt x="623910" y="1650"/>
                </a:lnTo>
                <a:lnTo>
                  <a:pt x="629475" y="1904"/>
                </a:lnTo>
                <a:lnTo>
                  <a:pt x="631358" y="1650"/>
                </a:lnTo>
                <a:close/>
              </a:path>
              <a:path w="934720" h="45719">
                <a:moveTo>
                  <a:pt x="576732" y="1396"/>
                </a:moveTo>
                <a:lnTo>
                  <a:pt x="575700" y="1639"/>
                </a:lnTo>
                <a:lnTo>
                  <a:pt x="578841" y="1897"/>
                </a:lnTo>
                <a:lnTo>
                  <a:pt x="578980" y="1889"/>
                </a:lnTo>
                <a:lnTo>
                  <a:pt x="580258" y="1512"/>
                </a:lnTo>
                <a:lnTo>
                  <a:pt x="576732" y="1396"/>
                </a:lnTo>
                <a:close/>
              </a:path>
              <a:path w="934720" h="45719">
                <a:moveTo>
                  <a:pt x="580258" y="1512"/>
                </a:moveTo>
                <a:lnTo>
                  <a:pt x="578973" y="1891"/>
                </a:lnTo>
                <a:lnTo>
                  <a:pt x="584492" y="1650"/>
                </a:lnTo>
                <a:lnTo>
                  <a:pt x="580258" y="1512"/>
                </a:lnTo>
                <a:close/>
              </a:path>
              <a:path w="934720" h="45719">
                <a:moveTo>
                  <a:pt x="410629" y="1523"/>
                </a:moveTo>
                <a:lnTo>
                  <a:pt x="408622" y="1777"/>
                </a:lnTo>
                <a:lnTo>
                  <a:pt x="409092" y="1889"/>
                </a:lnTo>
                <a:lnTo>
                  <a:pt x="410629" y="1523"/>
                </a:lnTo>
                <a:close/>
              </a:path>
              <a:path w="934720" h="45719">
                <a:moveTo>
                  <a:pt x="537156" y="1142"/>
                </a:moveTo>
                <a:lnTo>
                  <a:pt x="531749" y="1142"/>
                </a:lnTo>
                <a:lnTo>
                  <a:pt x="530866" y="1269"/>
                </a:lnTo>
                <a:lnTo>
                  <a:pt x="531660" y="1650"/>
                </a:lnTo>
                <a:lnTo>
                  <a:pt x="539167" y="1650"/>
                </a:lnTo>
                <a:lnTo>
                  <a:pt x="537156" y="1142"/>
                </a:lnTo>
                <a:close/>
              </a:path>
              <a:path w="934720" h="45719">
                <a:moveTo>
                  <a:pt x="682028" y="1015"/>
                </a:moveTo>
                <a:lnTo>
                  <a:pt x="676300" y="1650"/>
                </a:lnTo>
                <a:lnTo>
                  <a:pt x="683263" y="1650"/>
                </a:lnTo>
                <a:lnTo>
                  <a:pt x="682028" y="1015"/>
                </a:lnTo>
                <a:close/>
              </a:path>
              <a:path w="934720" h="45719">
                <a:moveTo>
                  <a:pt x="576008" y="0"/>
                </a:moveTo>
                <a:lnTo>
                  <a:pt x="569882" y="126"/>
                </a:lnTo>
                <a:lnTo>
                  <a:pt x="565998" y="840"/>
                </a:lnTo>
                <a:lnTo>
                  <a:pt x="575700" y="1639"/>
                </a:lnTo>
                <a:lnTo>
                  <a:pt x="576732" y="1396"/>
                </a:lnTo>
                <a:lnTo>
                  <a:pt x="580649" y="1396"/>
                </a:lnTo>
                <a:lnTo>
                  <a:pt x="581939" y="1015"/>
                </a:lnTo>
                <a:lnTo>
                  <a:pt x="576008" y="0"/>
                </a:lnTo>
                <a:close/>
              </a:path>
              <a:path w="934720" h="45719">
                <a:moveTo>
                  <a:pt x="530695" y="1187"/>
                </a:moveTo>
                <a:lnTo>
                  <a:pt x="522744" y="1523"/>
                </a:lnTo>
                <a:lnTo>
                  <a:pt x="528523" y="1606"/>
                </a:lnTo>
                <a:lnTo>
                  <a:pt x="530866" y="1269"/>
                </a:lnTo>
                <a:lnTo>
                  <a:pt x="530695" y="1187"/>
                </a:lnTo>
                <a:close/>
              </a:path>
              <a:path w="934720" h="45719">
                <a:moveTo>
                  <a:pt x="580649" y="1396"/>
                </a:moveTo>
                <a:lnTo>
                  <a:pt x="576732" y="1396"/>
                </a:lnTo>
                <a:lnTo>
                  <a:pt x="580258" y="1512"/>
                </a:lnTo>
                <a:lnTo>
                  <a:pt x="580649" y="1396"/>
                </a:lnTo>
                <a:close/>
              </a:path>
              <a:path w="934720" h="45719">
                <a:moveTo>
                  <a:pt x="528751" y="253"/>
                </a:moveTo>
                <a:lnTo>
                  <a:pt x="530695" y="1187"/>
                </a:lnTo>
                <a:lnTo>
                  <a:pt x="531749" y="1142"/>
                </a:lnTo>
                <a:lnTo>
                  <a:pt x="537156" y="1142"/>
                </a:lnTo>
                <a:lnTo>
                  <a:pt x="539292" y="761"/>
                </a:lnTo>
                <a:lnTo>
                  <a:pt x="528751" y="253"/>
                </a:lnTo>
                <a:close/>
              </a:path>
              <a:path w="934720" h="45719">
                <a:moveTo>
                  <a:pt x="563499" y="634"/>
                </a:moveTo>
                <a:lnTo>
                  <a:pt x="563903" y="888"/>
                </a:lnTo>
                <a:lnTo>
                  <a:pt x="565735" y="888"/>
                </a:lnTo>
                <a:lnTo>
                  <a:pt x="565998" y="840"/>
                </a:lnTo>
                <a:lnTo>
                  <a:pt x="563499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9625493" y="3064723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765" y="0"/>
                </a:moveTo>
                <a:lnTo>
                  <a:pt x="0" y="634"/>
                </a:lnTo>
                <a:lnTo>
                  <a:pt x="7188" y="901"/>
                </a:lnTo>
                <a:lnTo>
                  <a:pt x="9410" y="1384"/>
                </a:lnTo>
                <a:lnTo>
                  <a:pt x="10134" y="977"/>
                </a:lnTo>
                <a:lnTo>
                  <a:pt x="6489" y="457"/>
                </a:lnTo>
                <a:lnTo>
                  <a:pt x="576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9439788" y="3060651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128" y="72"/>
                </a:moveTo>
                <a:lnTo>
                  <a:pt x="0" y="203"/>
                </a:lnTo>
                <a:lnTo>
                  <a:pt x="622" y="266"/>
                </a:lnTo>
                <a:lnTo>
                  <a:pt x="3111" y="596"/>
                </a:lnTo>
                <a:lnTo>
                  <a:pt x="3314" y="469"/>
                </a:lnTo>
                <a:lnTo>
                  <a:pt x="4394" y="266"/>
                </a:lnTo>
                <a:lnTo>
                  <a:pt x="4128" y="72"/>
                </a:lnTo>
                <a:close/>
              </a:path>
              <a:path w="6984" h="635">
                <a:moveTo>
                  <a:pt x="6413" y="0"/>
                </a:moveTo>
                <a:lnTo>
                  <a:pt x="4063" y="25"/>
                </a:lnTo>
                <a:lnTo>
                  <a:pt x="641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9394075" y="3060059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449" y="0"/>
                </a:moveTo>
                <a:lnTo>
                  <a:pt x="11264" y="88"/>
                </a:lnTo>
                <a:lnTo>
                  <a:pt x="736" y="431"/>
                </a:lnTo>
                <a:lnTo>
                  <a:pt x="0" y="876"/>
                </a:lnTo>
                <a:lnTo>
                  <a:pt x="174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9344373" y="3058732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464" y="0"/>
                </a:moveTo>
                <a:lnTo>
                  <a:pt x="1117" y="25"/>
                </a:lnTo>
                <a:lnTo>
                  <a:pt x="0" y="228"/>
                </a:lnTo>
                <a:lnTo>
                  <a:pt x="4000" y="584"/>
                </a:lnTo>
                <a:lnTo>
                  <a:pt x="5092" y="355"/>
                </a:lnTo>
                <a:lnTo>
                  <a:pt x="6832" y="241"/>
                </a:lnTo>
                <a:lnTo>
                  <a:pt x="646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9337606" y="3059586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826" y="0"/>
                </a:moveTo>
                <a:lnTo>
                  <a:pt x="1998" y="489"/>
                </a:lnTo>
                <a:lnTo>
                  <a:pt x="3695" y="736"/>
                </a:lnTo>
                <a:lnTo>
                  <a:pt x="7493" y="698"/>
                </a:lnTo>
                <a:lnTo>
                  <a:pt x="8826" y="0"/>
                </a:lnTo>
                <a:close/>
              </a:path>
              <a:path w="8890" h="1269">
                <a:moveTo>
                  <a:pt x="0" y="241"/>
                </a:moveTo>
                <a:lnTo>
                  <a:pt x="139" y="622"/>
                </a:lnTo>
                <a:lnTo>
                  <a:pt x="1998" y="489"/>
                </a:lnTo>
                <a:lnTo>
                  <a:pt x="0" y="241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9236088" y="3058886"/>
            <a:ext cx="12065" cy="1270"/>
          </a:xfrm>
          <a:custGeom>
            <a:avLst/>
            <a:gdLst/>
            <a:ahLst/>
            <a:cxnLst/>
            <a:rect l="l" t="t" r="r" b="b"/>
            <a:pathLst>
              <a:path w="12065" h="1269">
                <a:moveTo>
                  <a:pt x="0" y="622"/>
                </a:moveTo>
                <a:lnTo>
                  <a:pt x="2311" y="1092"/>
                </a:lnTo>
                <a:lnTo>
                  <a:pt x="4287" y="939"/>
                </a:lnTo>
                <a:lnTo>
                  <a:pt x="2539" y="939"/>
                </a:lnTo>
                <a:lnTo>
                  <a:pt x="0" y="622"/>
                </a:lnTo>
                <a:close/>
              </a:path>
              <a:path w="12065" h="1269">
                <a:moveTo>
                  <a:pt x="11645" y="0"/>
                </a:moveTo>
                <a:lnTo>
                  <a:pt x="2539" y="939"/>
                </a:lnTo>
                <a:lnTo>
                  <a:pt x="4287" y="939"/>
                </a:lnTo>
                <a:lnTo>
                  <a:pt x="7416" y="698"/>
                </a:lnTo>
                <a:lnTo>
                  <a:pt x="9828" y="622"/>
                </a:lnTo>
                <a:lnTo>
                  <a:pt x="1164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9193264" y="3059968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94" y="0"/>
                </a:moveTo>
                <a:lnTo>
                  <a:pt x="2882" y="63"/>
                </a:lnTo>
                <a:lnTo>
                  <a:pt x="0" y="380"/>
                </a:lnTo>
                <a:lnTo>
                  <a:pt x="2667" y="584"/>
                </a:lnTo>
                <a:lnTo>
                  <a:pt x="6565" y="520"/>
                </a:lnTo>
                <a:lnTo>
                  <a:pt x="519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9131365" y="3103086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2" y="0"/>
                </a:moveTo>
                <a:lnTo>
                  <a:pt x="0" y="457"/>
                </a:lnTo>
                <a:lnTo>
                  <a:pt x="4991" y="228"/>
                </a:lnTo>
                <a:lnTo>
                  <a:pt x="7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9503956" y="3098400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340" y="408"/>
                </a:moveTo>
                <a:lnTo>
                  <a:pt x="0" y="939"/>
                </a:lnTo>
                <a:lnTo>
                  <a:pt x="4508" y="749"/>
                </a:lnTo>
                <a:lnTo>
                  <a:pt x="3721" y="723"/>
                </a:lnTo>
                <a:lnTo>
                  <a:pt x="4340" y="408"/>
                </a:lnTo>
                <a:close/>
              </a:path>
              <a:path w="6350" h="1269">
                <a:moveTo>
                  <a:pt x="5143" y="0"/>
                </a:moveTo>
                <a:lnTo>
                  <a:pt x="203" y="419"/>
                </a:lnTo>
                <a:lnTo>
                  <a:pt x="4658" y="247"/>
                </a:lnTo>
                <a:lnTo>
                  <a:pt x="5143" y="0"/>
                </a:lnTo>
                <a:close/>
              </a:path>
              <a:path w="6350" h="1269">
                <a:moveTo>
                  <a:pt x="6121" y="190"/>
                </a:moveTo>
                <a:lnTo>
                  <a:pt x="4658" y="247"/>
                </a:lnTo>
                <a:lnTo>
                  <a:pt x="4340" y="408"/>
                </a:lnTo>
                <a:lnTo>
                  <a:pt x="6121" y="19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9666506" y="3081051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25" y="952"/>
                </a:lnTo>
                <a:lnTo>
                  <a:pt x="1511" y="139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9647146" y="3007057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30" y="0"/>
                </a:moveTo>
                <a:lnTo>
                  <a:pt x="2592" y="85"/>
                </a:lnTo>
                <a:lnTo>
                  <a:pt x="3618" y="291"/>
                </a:lnTo>
                <a:lnTo>
                  <a:pt x="0" y="480"/>
                </a:lnTo>
                <a:lnTo>
                  <a:pt x="3352" y="772"/>
                </a:lnTo>
                <a:lnTo>
                  <a:pt x="5352" y="480"/>
                </a:lnTo>
                <a:lnTo>
                  <a:pt x="6642" y="175"/>
                </a:lnTo>
                <a:lnTo>
                  <a:pt x="193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8771427" y="2999799"/>
            <a:ext cx="915035" cy="40640"/>
          </a:xfrm>
          <a:custGeom>
            <a:avLst/>
            <a:gdLst/>
            <a:ahLst/>
            <a:cxnLst/>
            <a:rect l="l" t="t" r="r" b="b"/>
            <a:pathLst>
              <a:path w="915034" h="40639">
                <a:moveTo>
                  <a:pt x="380187" y="39115"/>
                </a:moveTo>
                <a:lnTo>
                  <a:pt x="371386" y="39115"/>
                </a:lnTo>
                <a:lnTo>
                  <a:pt x="370230" y="40131"/>
                </a:lnTo>
                <a:lnTo>
                  <a:pt x="380187" y="39115"/>
                </a:lnTo>
                <a:close/>
              </a:path>
              <a:path w="915034" h="40639">
                <a:moveTo>
                  <a:pt x="519161" y="38734"/>
                </a:moveTo>
                <a:lnTo>
                  <a:pt x="461467" y="38734"/>
                </a:lnTo>
                <a:lnTo>
                  <a:pt x="466801" y="39115"/>
                </a:lnTo>
                <a:lnTo>
                  <a:pt x="466318" y="39369"/>
                </a:lnTo>
                <a:lnTo>
                  <a:pt x="464019" y="39369"/>
                </a:lnTo>
                <a:lnTo>
                  <a:pt x="462292" y="39623"/>
                </a:lnTo>
                <a:lnTo>
                  <a:pt x="470852" y="39877"/>
                </a:lnTo>
                <a:lnTo>
                  <a:pt x="485101" y="38861"/>
                </a:lnTo>
                <a:lnTo>
                  <a:pt x="518474" y="38861"/>
                </a:lnTo>
                <a:lnTo>
                  <a:pt x="519161" y="38734"/>
                </a:lnTo>
                <a:close/>
              </a:path>
              <a:path w="915034" h="40639">
                <a:moveTo>
                  <a:pt x="530948" y="38607"/>
                </a:moveTo>
                <a:lnTo>
                  <a:pt x="519849" y="38607"/>
                </a:lnTo>
                <a:lnTo>
                  <a:pt x="530199" y="39877"/>
                </a:lnTo>
                <a:lnTo>
                  <a:pt x="530948" y="38607"/>
                </a:lnTo>
                <a:close/>
              </a:path>
              <a:path w="915034" h="40639">
                <a:moveTo>
                  <a:pt x="398800" y="37845"/>
                </a:moveTo>
                <a:lnTo>
                  <a:pt x="304990" y="37845"/>
                </a:lnTo>
                <a:lnTo>
                  <a:pt x="315660" y="38861"/>
                </a:lnTo>
                <a:lnTo>
                  <a:pt x="329731" y="39242"/>
                </a:lnTo>
                <a:lnTo>
                  <a:pt x="345100" y="39242"/>
                </a:lnTo>
                <a:lnTo>
                  <a:pt x="359664" y="39750"/>
                </a:lnTo>
                <a:lnTo>
                  <a:pt x="358495" y="38607"/>
                </a:lnTo>
                <a:lnTo>
                  <a:pt x="383950" y="38607"/>
                </a:lnTo>
                <a:lnTo>
                  <a:pt x="383654" y="38480"/>
                </a:lnTo>
                <a:lnTo>
                  <a:pt x="396891" y="38480"/>
                </a:lnTo>
                <a:lnTo>
                  <a:pt x="398800" y="37845"/>
                </a:lnTo>
                <a:close/>
              </a:path>
              <a:path w="915034" h="40639">
                <a:moveTo>
                  <a:pt x="384839" y="38988"/>
                </a:moveTo>
                <a:lnTo>
                  <a:pt x="381431" y="38988"/>
                </a:lnTo>
                <a:lnTo>
                  <a:pt x="386321" y="39623"/>
                </a:lnTo>
                <a:lnTo>
                  <a:pt x="384839" y="38988"/>
                </a:lnTo>
                <a:close/>
              </a:path>
              <a:path w="915034" h="40639">
                <a:moveTo>
                  <a:pt x="662528" y="36956"/>
                </a:moveTo>
                <a:lnTo>
                  <a:pt x="401472" y="36956"/>
                </a:lnTo>
                <a:lnTo>
                  <a:pt x="408266" y="38353"/>
                </a:lnTo>
                <a:lnTo>
                  <a:pt x="414401" y="38607"/>
                </a:lnTo>
                <a:lnTo>
                  <a:pt x="403606" y="39242"/>
                </a:lnTo>
                <a:lnTo>
                  <a:pt x="410836" y="39623"/>
                </a:lnTo>
                <a:lnTo>
                  <a:pt x="426778" y="39242"/>
                </a:lnTo>
                <a:lnTo>
                  <a:pt x="433578" y="39242"/>
                </a:lnTo>
                <a:lnTo>
                  <a:pt x="433755" y="39115"/>
                </a:lnTo>
                <a:lnTo>
                  <a:pt x="431241" y="38480"/>
                </a:lnTo>
                <a:lnTo>
                  <a:pt x="438645" y="38099"/>
                </a:lnTo>
                <a:lnTo>
                  <a:pt x="537826" y="38099"/>
                </a:lnTo>
                <a:lnTo>
                  <a:pt x="539089" y="37718"/>
                </a:lnTo>
                <a:lnTo>
                  <a:pt x="543687" y="37591"/>
                </a:lnTo>
                <a:lnTo>
                  <a:pt x="574287" y="37591"/>
                </a:lnTo>
                <a:lnTo>
                  <a:pt x="585457" y="37337"/>
                </a:lnTo>
                <a:lnTo>
                  <a:pt x="609659" y="37337"/>
                </a:lnTo>
                <a:lnTo>
                  <a:pt x="611416" y="37083"/>
                </a:lnTo>
                <a:lnTo>
                  <a:pt x="659128" y="37083"/>
                </a:lnTo>
                <a:lnTo>
                  <a:pt x="662528" y="36956"/>
                </a:lnTo>
                <a:close/>
              </a:path>
              <a:path w="915034" h="40639">
                <a:moveTo>
                  <a:pt x="433578" y="39242"/>
                </a:moveTo>
                <a:lnTo>
                  <a:pt x="426778" y="39242"/>
                </a:lnTo>
                <a:lnTo>
                  <a:pt x="433044" y="39623"/>
                </a:lnTo>
                <a:lnTo>
                  <a:pt x="433578" y="39242"/>
                </a:lnTo>
                <a:close/>
              </a:path>
              <a:path w="915034" h="40639">
                <a:moveTo>
                  <a:pt x="518474" y="38861"/>
                </a:moveTo>
                <a:lnTo>
                  <a:pt x="485101" y="38861"/>
                </a:lnTo>
                <a:lnTo>
                  <a:pt x="490266" y="39242"/>
                </a:lnTo>
                <a:lnTo>
                  <a:pt x="514350" y="39623"/>
                </a:lnTo>
                <a:lnTo>
                  <a:pt x="518474" y="38861"/>
                </a:lnTo>
                <a:close/>
              </a:path>
              <a:path w="915034" h="40639">
                <a:moveTo>
                  <a:pt x="574287" y="37591"/>
                </a:moveTo>
                <a:lnTo>
                  <a:pt x="543687" y="37591"/>
                </a:lnTo>
                <a:lnTo>
                  <a:pt x="542201" y="38480"/>
                </a:lnTo>
                <a:lnTo>
                  <a:pt x="541134" y="39623"/>
                </a:lnTo>
                <a:lnTo>
                  <a:pt x="554079" y="38698"/>
                </a:lnTo>
                <a:lnTo>
                  <a:pt x="552704" y="38480"/>
                </a:lnTo>
                <a:lnTo>
                  <a:pt x="562292" y="38480"/>
                </a:lnTo>
                <a:lnTo>
                  <a:pt x="567812" y="38092"/>
                </a:lnTo>
                <a:lnTo>
                  <a:pt x="571691" y="37845"/>
                </a:lnTo>
                <a:lnTo>
                  <a:pt x="572800" y="37718"/>
                </a:lnTo>
                <a:lnTo>
                  <a:pt x="574287" y="37591"/>
                </a:lnTo>
                <a:close/>
              </a:path>
              <a:path w="915034" h="40639">
                <a:moveTo>
                  <a:pt x="383950" y="38607"/>
                </a:moveTo>
                <a:lnTo>
                  <a:pt x="358495" y="38607"/>
                </a:lnTo>
                <a:lnTo>
                  <a:pt x="367690" y="39496"/>
                </a:lnTo>
                <a:lnTo>
                  <a:pt x="371386" y="39115"/>
                </a:lnTo>
                <a:lnTo>
                  <a:pt x="380187" y="39115"/>
                </a:lnTo>
                <a:lnTo>
                  <a:pt x="381431" y="38988"/>
                </a:lnTo>
                <a:lnTo>
                  <a:pt x="384839" y="38988"/>
                </a:lnTo>
                <a:lnTo>
                  <a:pt x="383950" y="38607"/>
                </a:lnTo>
                <a:close/>
              </a:path>
              <a:path w="915034" h="40639">
                <a:moveTo>
                  <a:pt x="537826" y="38099"/>
                </a:moveTo>
                <a:lnTo>
                  <a:pt x="438645" y="38099"/>
                </a:lnTo>
                <a:lnTo>
                  <a:pt x="446989" y="38607"/>
                </a:lnTo>
                <a:lnTo>
                  <a:pt x="456387" y="39115"/>
                </a:lnTo>
                <a:lnTo>
                  <a:pt x="455256" y="39369"/>
                </a:lnTo>
                <a:lnTo>
                  <a:pt x="460146" y="39115"/>
                </a:lnTo>
                <a:lnTo>
                  <a:pt x="461467" y="38734"/>
                </a:lnTo>
                <a:lnTo>
                  <a:pt x="519161" y="38734"/>
                </a:lnTo>
                <a:lnTo>
                  <a:pt x="519849" y="38607"/>
                </a:lnTo>
                <a:lnTo>
                  <a:pt x="536144" y="38607"/>
                </a:lnTo>
                <a:lnTo>
                  <a:pt x="537826" y="38099"/>
                </a:lnTo>
                <a:close/>
              </a:path>
              <a:path w="915034" h="40639">
                <a:moveTo>
                  <a:pt x="396891" y="38480"/>
                </a:moveTo>
                <a:lnTo>
                  <a:pt x="383654" y="38480"/>
                </a:lnTo>
                <a:lnTo>
                  <a:pt x="394601" y="39242"/>
                </a:lnTo>
                <a:lnTo>
                  <a:pt x="396891" y="38480"/>
                </a:lnTo>
                <a:close/>
              </a:path>
              <a:path w="915034" h="40639">
                <a:moveTo>
                  <a:pt x="554954" y="38635"/>
                </a:moveTo>
                <a:lnTo>
                  <a:pt x="554079" y="38698"/>
                </a:lnTo>
                <a:lnTo>
                  <a:pt x="556717" y="39115"/>
                </a:lnTo>
                <a:lnTo>
                  <a:pt x="555527" y="38675"/>
                </a:lnTo>
                <a:lnTo>
                  <a:pt x="554954" y="38635"/>
                </a:lnTo>
                <a:close/>
              </a:path>
              <a:path w="915034" h="40639">
                <a:moveTo>
                  <a:pt x="562218" y="38607"/>
                </a:moveTo>
                <a:lnTo>
                  <a:pt x="555345" y="38607"/>
                </a:lnTo>
                <a:lnTo>
                  <a:pt x="555527" y="38675"/>
                </a:lnTo>
                <a:lnTo>
                  <a:pt x="561924" y="39115"/>
                </a:lnTo>
                <a:lnTo>
                  <a:pt x="562218" y="38607"/>
                </a:lnTo>
                <a:close/>
              </a:path>
              <a:path w="915034" h="40639">
                <a:moveTo>
                  <a:pt x="299022" y="38607"/>
                </a:moveTo>
                <a:lnTo>
                  <a:pt x="301561" y="38988"/>
                </a:lnTo>
                <a:lnTo>
                  <a:pt x="301996" y="38734"/>
                </a:lnTo>
                <a:lnTo>
                  <a:pt x="299022" y="38607"/>
                </a:lnTo>
                <a:close/>
              </a:path>
              <a:path w="915034" h="40639">
                <a:moveTo>
                  <a:pt x="536143" y="38607"/>
                </a:moveTo>
                <a:lnTo>
                  <a:pt x="530948" y="38607"/>
                </a:lnTo>
                <a:lnTo>
                  <a:pt x="530859" y="38759"/>
                </a:lnTo>
                <a:lnTo>
                  <a:pt x="532498" y="38988"/>
                </a:lnTo>
                <a:lnTo>
                  <a:pt x="536143" y="38607"/>
                </a:lnTo>
                <a:close/>
              </a:path>
              <a:path w="915034" h="40639">
                <a:moveTo>
                  <a:pt x="613669" y="37499"/>
                </a:moveTo>
                <a:lnTo>
                  <a:pt x="606504" y="37794"/>
                </a:lnTo>
                <a:lnTo>
                  <a:pt x="604825" y="38037"/>
                </a:lnTo>
                <a:lnTo>
                  <a:pt x="607377" y="38226"/>
                </a:lnTo>
                <a:lnTo>
                  <a:pt x="605929" y="38988"/>
                </a:lnTo>
                <a:lnTo>
                  <a:pt x="609701" y="38988"/>
                </a:lnTo>
                <a:lnTo>
                  <a:pt x="619975" y="37972"/>
                </a:lnTo>
                <a:lnTo>
                  <a:pt x="619658" y="37718"/>
                </a:lnTo>
                <a:lnTo>
                  <a:pt x="638710" y="37718"/>
                </a:lnTo>
                <a:lnTo>
                  <a:pt x="643819" y="37591"/>
                </a:lnTo>
                <a:lnTo>
                  <a:pt x="614172" y="37591"/>
                </a:lnTo>
                <a:lnTo>
                  <a:pt x="613669" y="37499"/>
                </a:lnTo>
                <a:close/>
              </a:path>
              <a:path w="915034" h="40639">
                <a:moveTo>
                  <a:pt x="609659" y="37337"/>
                </a:moveTo>
                <a:lnTo>
                  <a:pt x="585457" y="37337"/>
                </a:lnTo>
                <a:lnTo>
                  <a:pt x="581482" y="38353"/>
                </a:lnTo>
                <a:lnTo>
                  <a:pt x="579412" y="38353"/>
                </a:lnTo>
                <a:lnTo>
                  <a:pt x="586638" y="38861"/>
                </a:lnTo>
                <a:lnTo>
                  <a:pt x="593890" y="38099"/>
                </a:lnTo>
                <a:lnTo>
                  <a:pt x="594306" y="38092"/>
                </a:lnTo>
                <a:lnTo>
                  <a:pt x="594156" y="37972"/>
                </a:lnTo>
                <a:lnTo>
                  <a:pt x="600352" y="37972"/>
                </a:lnTo>
                <a:lnTo>
                  <a:pt x="605250" y="37845"/>
                </a:lnTo>
                <a:lnTo>
                  <a:pt x="606504" y="37794"/>
                </a:lnTo>
                <a:lnTo>
                  <a:pt x="609659" y="37337"/>
                </a:lnTo>
                <a:close/>
              </a:path>
              <a:path w="915034" h="40639">
                <a:moveTo>
                  <a:pt x="603961" y="37972"/>
                </a:moveTo>
                <a:lnTo>
                  <a:pt x="601020" y="38135"/>
                </a:lnTo>
                <a:lnTo>
                  <a:pt x="599122" y="38861"/>
                </a:lnTo>
                <a:lnTo>
                  <a:pt x="604825" y="38037"/>
                </a:lnTo>
                <a:lnTo>
                  <a:pt x="603961" y="37972"/>
                </a:lnTo>
                <a:close/>
              </a:path>
              <a:path w="915034" h="40639">
                <a:moveTo>
                  <a:pt x="530948" y="38607"/>
                </a:moveTo>
                <a:lnTo>
                  <a:pt x="530682" y="38734"/>
                </a:lnTo>
                <a:lnTo>
                  <a:pt x="530859" y="38759"/>
                </a:lnTo>
                <a:lnTo>
                  <a:pt x="530948" y="38607"/>
                </a:lnTo>
                <a:close/>
              </a:path>
              <a:path w="915034" h="40639">
                <a:moveTo>
                  <a:pt x="302649" y="38353"/>
                </a:moveTo>
                <a:lnTo>
                  <a:pt x="301828" y="38734"/>
                </a:lnTo>
                <a:lnTo>
                  <a:pt x="301996" y="38734"/>
                </a:lnTo>
                <a:lnTo>
                  <a:pt x="302649" y="38353"/>
                </a:lnTo>
                <a:close/>
              </a:path>
              <a:path w="915034" h="40639">
                <a:moveTo>
                  <a:pt x="562292" y="38480"/>
                </a:moveTo>
                <a:lnTo>
                  <a:pt x="552704" y="38480"/>
                </a:lnTo>
                <a:lnTo>
                  <a:pt x="554954" y="38635"/>
                </a:lnTo>
                <a:lnTo>
                  <a:pt x="555345" y="38607"/>
                </a:lnTo>
                <a:lnTo>
                  <a:pt x="562218" y="38607"/>
                </a:lnTo>
                <a:lnTo>
                  <a:pt x="562292" y="38480"/>
                </a:lnTo>
                <a:close/>
              </a:path>
              <a:path w="915034" h="40639">
                <a:moveTo>
                  <a:pt x="284086" y="37972"/>
                </a:moveTo>
                <a:lnTo>
                  <a:pt x="268020" y="37972"/>
                </a:lnTo>
                <a:lnTo>
                  <a:pt x="269112" y="38092"/>
                </a:lnTo>
                <a:lnTo>
                  <a:pt x="268478" y="38480"/>
                </a:lnTo>
                <a:lnTo>
                  <a:pt x="277888" y="38607"/>
                </a:lnTo>
                <a:lnTo>
                  <a:pt x="284086" y="37972"/>
                </a:lnTo>
                <a:close/>
              </a:path>
              <a:path w="915034" h="40639">
                <a:moveTo>
                  <a:pt x="296069" y="37746"/>
                </a:moveTo>
                <a:lnTo>
                  <a:pt x="291858" y="38353"/>
                </a:lnTo>
                <a:lnTo>
                  <a:pt x="296227" y="38480"/>
                </a:lnTo>
                <a:lnTo>
                  <a:pt x="299022" y="38607"/>
                </a:lnTo>
                <a:lnTo>
                  <a:pt x="297332" y="38353"/>
                </a:lnTo>
                <a:lnTo>
                  <a:pt x="296069" y="37746"/>
                </a:lnTo>
                <a:close/>
              </a:path>
              <a:path w="915034" h="40639">
                <a:moveTo>
                  <a:pt x="675127" y="36448"/>
                </a:moveTo>
                <a:lnTo>
                  <a:pt x="236448" y="36448"/>
                </a:lnTo>
                <a:lnTo>
                  <a:pt x="243154" y="36702"/>
                </a:lnTo>
                <a:lnTo>
                  <a:pt x="248615" y="36702"/>
                </a:lnTo>
                <a:lnTo>
                  <a:pt x="248818" y="37337"/>
                </a:lnTo>
                <a:lnTo>
                  <a:pt x="244360" y="38099"/>
                </a:lnTo>
                <a:lnTo>
                  <a:pt x="254609" y="38480"/>
                </a:lnTo>
                <a:lnTo>
                  <a:pt x="263372" y="37972"/>
                </a:lnTo>
                <a:lnTo>
                  <a:pt x="284086" y="37972"/>
                </a:lnTo>
                <a:lnTo>
                  <a:pt x="289648" y="37464"/>
                </a:lnTo>
                <a:lnTo>
                  <a:pt x="399945" y="37464"/>
                </a:lnTo>
                <a:lnTo>
                  <a:pt x="401472" y="36956"/>
                </a:lnTo>
                <a:lnTo>
                  <a:pt x="662528" y="36956"/>
                </a:lnTo>
                <a:lnTo>
                  <a:pt x="666674" y="36776"/>
                </a:lnTo>
                <a:lnTo>
                  <a:pt x="666864" y="36702"/>
                </a:lnTo>
                <a:lnTo>
                  <a:pt x="671283" y="36575"/>
                </a:lnTo>
                <a:lnTo>
                  <a:pt x="674177" y="36575"/>
                </a:lnTo>
                <a:lnTo>
                  <a:pt x="675127" y="36448"/>
                </a:lnTo>
                <a:close/>
              </a:path>
              <a:path w="915034" h="40639">
                <a:moveTo>
                  <a:pt x="595225" y="38077"/>
                </a:moveTo>
                <a:lnTo>
                  <a:pt x="594306" y="38092"/>
                </a:lnTo>
                <a:lnTo>
                  <a:pt x="594791" y="38480"/>
                </a:lnTo>
                <a:lnTo>
                  <a:pt x="601020" y="38135"/>
                </a:lnTo>
                <a:lnTo>
                  <a:pt x="595383" y="38092"/>
                </a:lnTo>
                <a:lnTo>
                  <a:pt x="595225" y="38077"/>
                </a:lnTo>
                <a:close/>
              </a:path>
              <a:path w="915034" h="40639">
                <a:moveTo>
                  <a:pt x="303301" y="37972"/>
                </a:moveTo>
                <a:lnTo>
                  <a:pt x="302649" y="38353"/>
                </a:lnTo>
                <a:lnTo>
                  <a:pt x="304863" y="38353"/>
                </a:lnTo>
                <a:lnTo>
                  <a:pt x="303301" y="37972"/>
                </a:lnTo>
                <a:close/>
              </a:path>
              <a:path w="915034" h="40639">
                <a:moveTo>
                  <a:pt x="603961" y="37972"/>
                </a:moveTo>
                <a:lnTo>
                  <a:pt x="601446" y="37972"/>
                </a:lnTo>
                <a:lnTo>
                  <a:pt x="601020" y="38135"/>
                </a:lnTo>
                <a:lnTo>
                  <a:pt x="603961" y="37972"/>
                </a:lnTo>
                <a:close/>
              </a:path>
              <a:path w="915034" h="40639">
                <a:moveTo>
                  <a:pt x="601446" y="37972"/>
                </a:moveTo>
                <a:lnTo>
                  <a:pt x="595455" y="38099"/>
                </a:lnTo>
                <a:lnTo>
                  <a:pt x="601114" y="38099"/>
                </a:lnTo>
                <a:lnTo>
                  <a:pt x="601446" y="37972"/>
                </a:lnTo>
                <a:close/>
              </a:path>
              <a:path w="915034" h="40639">
                <a:moveTo>
                  <a:pt x="594156" y="37972"/>
                </a:moveTo>
                <a:lnTo>
                  <a:pt x="594306" y="38092"/>
                </a:lnTo>
                <a:lnTo>
                  <a:pt x="595225" y="38077"/>
                </a:lnTo>
                <a:lnTo>
                  <a:pt x="594156" y="37972"/>
                </a:lnTo>
                <a:close/>
              </a:path>
              <a:path w="915034" h="40639">
                <a:moveTo>
                  <a:pt x="600352" y="37972"/>
                </a:moveTo>
                <a:lnTo>
                  <a:pt x="594156" y="37972"/>
                </a:lnTo>
                <a:lnTo>
                  <a:pt x="595225" y="38077"/>
                </a:lnTo>
                <a:lnTo>
                  <a:pt x="600352" y="37972"/>
                </a:lnTo>
                <a:close/>
              </a:path>
              <a:path w="915034" h="40639">
                <a:moveTo>
                  <a:pt x="605269" y="37972"/>
                </a:moveTo>
                <a:lnTo>
                  <a:pt x="603961" y="37972"/>
                </a:lnTo>
                <a:lnTo>
                  <a:pt x="604825" y="38037"/>
                </a:lnTo>
                <a:lnTo>
                  <a:pt x="605269" y="37972"/>
                </a:lnTo>
                <a:close/>
              </a:path>
              <a:path w="915034" h="40639">
                <a:moveTo>
                  <a:pt x="606504" y="37794"/>
                </a:moveTo>
                <a:lnTo>
                  <a:pt x="605250" y="37845"/>
                </a:lnTo>
                <a:lnTo>
                  <a:pt x="598338" y="38025"/>
                </a:lnTo>
                <a:lnTo>
                  <a:pt x="601446" y="37972"/>
                </a:lnTo>
                <a:lnTo>
                  <a:pt x="605269" y="37972"/>
                </a:lnTo>
                <a:lnTo>
                  <a:pt x="606504" y="37794"/>
                </a:lnTo>
                <a:close/>
              </a:path>
              <a:path w="915034" h="40639">
                <a:moveTo>
                  <a:pt x="399945" y="37464"/>
                </a:moveTo>
                <a:lnTo>
                  <a:pt x="289648" y="37464"/>
                </a:lnTo>
                <a:lnTo>
                  <a:pt x="297141" y="37591"/>
                </a:lnTo>
                <a:lnTo>
                  <a:pt x="296207" y="37726"/>
                </a:lnTo>
                <a:lnTo>
                  <a:pt x="302399" y="37972"/>
                </a:lnTo>
                <a:lnTo>
                  <a:pt x="304990" y="37845"/>
                </a:lnTo>
                <a:lnTo>
                  <a:pt x="398800" y="37845"/>
                </a:lnTo>
                <a:lnTo>
                  <a:pt x="399945" y="37464"/>
                </a:lnTo>
                <a:close/>
              </a:path>
              <a:path w="915034" h="40639">
                <a:moveTo>
                  <a:pt x="638710" y="37718"/>
                </a:moveTo>
                <a:lnTo>
                  <a:pt x="619658" y="37718"/>
                </a:lnTo>
                <a:lnTo>
                  <a:pt x="633600" y="37845"/>
                </a:lnTo>
                <a:lnTo>
                  <a:pt x="638710" y="37718"/>
                </a:lnTo>
                <a:close/>
              </a:path>
              <a:path w="915034" h="40639">
                <a:moveTo>
                  <a:pt x="296011" y="37718"/>
                </a:moveTo>
                <a:lnTo>
                  <a:pt x="296207" y="37726"/>
                </a:lnTo>
                <a:lnTo>
                  <a:pt x="296011" y="37718"/>
                </a:lnTo>
                <a:close/>
              </a:path>
              <a:path w="915034" h="40639">
                <a:moveTo>
                  <a:pt x="614502" y="37464"/>
                </a:moveTo>
                <a:lnTo>
                  <a:pt x="613669" y="37499"/>
                </a:lnTo>
                <a:lnTo>
                  <a:pt x="614172" y="37591"/>
                </a:lnTo>
                <a:lnTo>
                  <a:pt x="614502" y="37464"/>
                </a:lnTo>
                <a:close/>
              </a:path>
              <a:path w="915034" h="40639">
                <a:moveTo>
                  <a:pt x="648928" y="37464"/>
                </a:moveTo>
                <a:lnTo>
                  <a:pt x="614502" y="37464"/>
                </a:lnTo>
                <a:lnTo>
                  <a:pt x="614172" y="37591"/>
                </a:lnTo>
                <a:lnTo>
                  <a:pt x="643819" y="37591"/>
                </a:lnTo>
                <a:lnTo>
                  <a:pt x="648928" y="37464"/>
                </a:lnTo>
                <a:close/>
              </a:path>
              <a:path w="915034" h="40639">
                <a:moveTo>
                  <a:pt x="659128" y="37083"/>
                </a:moveTo>
                <a:lnTo>
                  <a:pt x="611416" y="37083"/>
                </a:lnTo>
                <a:lnTo>
                  <a:pt x="613669" y="37499"/>
                </a:lnTo>
                <a:lnTo>
                  <a:pt x="614502" y="37464"/>
                </a:lnTo>
                <a:lnTo>
                  <a:pt x="648928" y="37464"/>
                </a:lnTo>
                <a:lnTo>
                  <a:pt x="659128" y="37083"/>
                </a:lnTo>
                <a:close/>
              </a:path>
              <a:path w="915034" h="40639">
                <a:moveTo>
                  <a:pt x="212699" y="36194"/>
                </a:moveTo>
                <a:lnTo>
                  <a:pt x="193967" y="36194"/>
                </a:lnTo>
                <a:lnTo>
                  <a:pt x="203314" y="36702"/>
                </a:lnTo>
                <a:lnTo>
                  <a:pt x="213385" y="36702"/>
                </a:lnTo>
                <a:lnTo>
                  <a:pt x="212153" y="37337"/>
                </a:lnTo>
                <a:lnTo>
                  <a:pt x="215874" y="37083"/>
                </a:lnTo>
                <a:lnTo>
                  <a:pt x="223024" y="37083"/>
                </a:lnTo>
                <a:lnTo>
                  <a:pt x="219494" y="36829"/>
                </a:lnTo>
                <a:lnTo>
                  <a:pt x="213055" y="36448"/>
                </a:lnTo>
                <a:lnTo>
                  <a:pt x="212699" y="36194"/>
                </a:lnTo>
                <a:close/>
              </a:path>
              <a:path w="915034" h="40639">
                <a:moveTo>
                  <a:pt x="223024" y="37083"/>
                </a:moveTo>
                <a:lnTo>
                  <a:pt x="215874" y="37083"/>
                </a:lnTo>
                <a:lnTo>
                  <a:pt x="220243" y="37337"/>
                </a:lnTo>
                <a:lnTo>
                  <a:pt x="223024" y="37083"/>
                </a:lnTo>
                <a:close/>
              </a:path>
              <a:path w="915034" h="40639">
                <a:moveTo>
                  <a:pt x="179777" y="36000"/>
                </a:moveTo>
                <a:lnTo>
                  <a:pt x="179260" y="36067"/>
                </a:lnTo>
                <a:lnTo>
                  <a:pt x="178714" y="36321"/>
                </a:lnTo>
                <a:lnTo>
                  <a:pt x="176149" y="36321"/>
                </a:lnTo>
                <a:lnTo>
                  <a:pt x="185877" y="37210"/>
                </a:lnTo>
                <a:lnTo>
                  <a:pt x="179777" y="36000"/>
                </a:lnTo>
                <a:close/>
              </a:path>
              <a:path w="915034" h="40639">
                <a:moveTo>
                  <a:pt x="674177" y="36575"/>
                </a:moveTo>
                <a:lnTo>
                  <a:pt x="671283" y="36575"/>
                </a:lnTo>
                <a:lnTo>
                  <a:pt x="666674" y="36776"/>
                </a:lnTo>
                <a:lnTo>
                  <a:pt x="665556" y="37210"/>
                </a:lnTo>
                <a:lnTo>
                  <a:pt x="668172" y="36829"/>
                </a:lnTo>
                <a:lnTo>
                  <a:pt x="673227" y="36702"/>
                </a:lnTo>
                <a:lnTo>
                  <a:pt x="674177" y="36575"/>
                </a:lnTo>
                <a:close/>
              </a:path>
              <a:path w="915034" h="40639">
                <a:moveTo>
                  <a:pt x="678929" y="35940"/>
                </a:moveTo>
                <a:lnTo>
                  <a:pt x="227342" y="35940"/>
                </a:lnTo>
                <a:lnTo>
                  <a:pt x="232143" y="36702"/>
                </a:lnTo>
                <a:lnTo>
                  <a:pt x="231779" y="36702"/>
                </a:lnTo>
                <a:lnTo>
                  <a:pt x="233997" y="37083"/>
                </a:lnTo>
                <a:lnTo>
                  <a:pt x="235468" y="36702"/>
                </a:lnTo>
                <a:lnTo>
                  <a:pt x="232143" y="36702"/>
                </a:lnTo>
                <a:lnTo>
                  <a:pt x="231664" y="36683"/>
                </a:lnTo>
                <a:lnTo>
                  <a:pt x="235587" y="36672"/>
                </a:lnTo>
                <a:lnTo>
                  <a:pt x="236448" y="36448"/>
                </a:lnTo>
                <a:lnTo>
                  <a:pt x="675127" y="36448"/>
                </a:lnTo>
                <a:lnTo>
                  <a:pt x="678929" y="35940"/>
                </a:lnTo>
                <a:close/>
              </a:path>
              <a:path w="915034" h="40639">
                <a:moveTo>
                  <a:pt x="193705" y="36503"/>
                </a:moveTo>
                <a:lnTo>
                  <a:pt x="191789" y="36672"/>
                </a:lnTo>
                <a:lnTo>
                  <a:pt x="191846" y="36956"/>
                </a:lnTo>
                <a:lnTo>
                  <a:pt x="193319" y="36956"/>
                </a:lnTo>
                <a:lnTo>
                  <a:pt x="193705" y="36503"/>
                </a:lnTo>
                <a:close/>
              </a:path>
              <a:path w="915034" h="40639">
                <a:moveTo>
                  <a:pt x="691610" y="36067"/>
                </a:moveTo>
                <a:lnTo>
                  <a:pt x="684352" y="36067"/>
                </a:lnTo>
                <a:lnTo>
                  <a:pt x="684009" y="36829"/>
                </a:lnTo>
                <a:lnTo>
                  <a:pt x="691578" y="36702"/>
                </a:lnTo>
                <a:lnTo>
                  <a:pt x="691856" y="36702"/>
                </a:lnTo>
                <a:lnTo>
                  <a:pt x="692383" y="36217"/>
                </a:lnTo>
                <a:lnTo>
                  <a:pt x="690537" y="36194"/>
                </a:lnTo>
                <a:lnTo>
                  <a:pt x="691610" y="36067"/>
                </a:lnTo>
                <a:close/>
              </a:path>
              <a:path w="915034" h="40639">
                <a:moveTo>
                  <a:pt x="691856" y="36702"/>
                </a:moveTo>
                <a:lnTo>
                  <a:pt x="691578" y="36702"/>
                </a:lnTo>
                <a:lnTo>
                  <a:pt x="691718" y="36829"/>
                </a:lnTo>
                <a:lnTo>
                  <a:pt x="691856" y="36702"/>
                </a:lnTo>
                <a:close/>
              </a:path>
              <a:path w="915034" h="40639">
                <a:moveTo>
                  <a:pt x="671283" y="36575"/>
                </a:moveTo>
                <a:lnTo>
                  <a:pt x="666864" y="36702"/>
                </a:lnTo>
                <a:lnTo>
                  <a:pt x="666674" y="36776"/>
                </a:lnTo>
                <a:lnTo>
                  <a:pt x="671283" y="36575"/>
                </a:lnTo>
                <a:close/>
              </a:path>
              <a:path w="915034" h="40639">
                <a:moveTo>
                  <a:pt x="191770" y="36575"/>
                </a:moveTo>
                <a:lnTo>
                  <a:pt x="190915" y="36575"/>
                </a:lnTo>
                <a:lnTo>
                  <a:pt x="191439" y="36702"/>
                </a:lnTo>
                <a:lnTo>
                  <a:pt x="191662" y="36683"/>
                </a:lnTo>
                <a:close/>
              </a:path>
              <a:path w="915034" h="40639">
                <a:moveTo>
                  <a:pt x="227342" y="35940"/>
                </a:moveTo>
                <a:lnTo>
                  <a:pt x="231664" y="36683"/>
                </a:lnTo>
                <a:lnTo>
                  <a:pt x="232143" y="36702"/>
                </a:lnTo>
                <a:lnTo>
                  <a:pt x="227342" y="35940"/>
                </a:lnTo>
                <a:close/>
              </a:path>
              <a:path w="915034" h="40639">
                <a:moveTo>
                  <a:pt x="227342" y="35940"/>
                </a:moveTo>
                <a:lnTo>
                  <a:pt x="221894" y="35940"/>
                </a:lnTo>
                <a:lnTo>
                  <a:pt x="222859" y="36321"/>
                </a:lnTo>
                <a:lnTo>
                  <a:pt x="231664" y="36683"/>
                </a:lnTo>
                <a:lnTo>
                  <a:pt x="227342" y="35940"/>
                </a:lnTo>
                <a:close/>
              </a:path>
              <a:path w="915034" h="40639">
                <a:moveTo>
                  <a:pt x="189344" y="36194"/>
                </a:moveTo>
                <a:lnTo>
                  <a:pt x="187655" y="36194"/>
                </a:lnTo>
                <a:lnTo>
                  <a:pt x="183705" y="36575"/>
                </a:lnTo>
                <a:lnTo>
                  <a:pt x="190915" y="36575"/>
                </a:lnTo>
                <a:lnTo>
                  <a:pt x="189344" y="36194"/>
                </a:lnTo>
                <a:close/>
              </a:path>
              <a:path w="915034" h="40639">
                <a:moveTo>
                  <a:pt x="193802" y="36388"/>
                </a:moveTo>
                <a:lnTo>
                  <a:pt x="194322" y="36448"/>
                </a:lnTo>
                <a:lnTo>
                  <a:pt x="193802" y="36388"/>
                </a:lnTo>
                <a:close/>
              </a:path>
              <a:path w="915034" h="40639">
                <a:moveTo>
                  <a:pt x="731223" y="35872"/>
                </a:moveTo>
                <a:lnTo>
                  <a:pt x="729589" y="35940"/>
                </a:lnTo>
                <a:lnTo>
                  <a:pt x="729449" y="36448"/>
                </a:lnTo>
                <a:lnTo>
                  <a:pt x="731223" y="35872"/>
                </a:lnTo>
                <a:close/>
              </a:path>
              <a:path w="915034" h="40639">
                <a:moveTo>
                  <a:pt x="721182" y="35432"/>
                </a:moveTo>
                <a:lnTo>
                  <a:pt x="191439" y="35432"/>
                </a:lnTo>
                <a:lnTo>
                  <a:pt x="191020" y="36067"/>
                </a:lnTo>
                <a:lnTo>
                  <a:pt x="193802" y="36388"/>
                </a:lnTo>
                <a:lnTo>
                  <a:pt x="193967" y="36194"/>
                </a:lnTo>
                <a:lnTo>
                  <a:pt x="212699" y="36194"/>
                </a:lnTo>
                <a:lnTo>
                  <a:pt x="212344" y="35940"/>
                </a:lnTo>
                <a:lnTo>
                  <a:pt x="709611" y="35940"/>
                </a:lnTo>
                <a:lnTo>
                  <a:pt x="721182" y="35432"/>
                </a:lnTo>
                <a:close/>
              </a:path>
              <a:path w="915034" h="40639">
                <a:moveTo>
                  <a:pt x="692683" y="35940"/>
                </a:moveTo>
                <a:lnTo>
                  <a:pt x="678929" y="35940"/>
                </a:lnTo>
                <a:lnTo>
                  <a:pt x="679424" y="36321"/>
                </a:lnTo>
                <a:lnTo>
                  <a:pt x="684352" y="36067"/>
                </a:lnTo>
                <a:lnTo>
                  <a:pt x="691610" y="36067"/>
                </a:lnTo>
                <a:lnTo>
                  <a:pt x="692683" y="35940"/>
                </a:lnTo>
                <a:close/>
              </a:path>
              <a:path w="915034" h="40639">
                <a:moveTo>
                  <a:pt x="709611" y="35940"/>
                </a:moveTo>
                <a:lnTo>
                  <a:pt x="692683" y="35940"/>
                </a:lnTo>
                <a:lnTo>
                  <a:pt x="692383" y="36217"/>
                </a:lnTo>
                <a:lnTo>
                  <a:pt x="700933" y="36321"/>
                </a:lnTo>
                <a:lnTo>
                  <a:pt x="709611" y="35940"/>
                </a:lnTo>
                <a:close/>
              </a:path>
              <a:path w="915034" h="40639">
                <a:moveTo>
                  <a:pt x="692683" y="35940"/>
                </a:moveTo>
                <a:lnTo>
                  <a:pt x="690537" y="36194"/>
                </a:lnTo>
                <a:lnTo>
                  <a:pt x="692383" y="36217"/>
                </a:lnTo>
                <a:lnTo>
                  <a:pt x="692683" y="35940"/>
                </a:lnTo>
                <a:close/>
              </a:path>
              <a:path w="915034" h="40639">
                <a:moveTo>
                  <a:pt x="172110" y="35178"/>
                </a:moveTo>
                <a:lnTo>
                  <a:pt x="156883" y="35178"/>
                </a:lnTo>
                <a:lnTo>
                  <a:pt x="168059" y="36067"/>
                </a:lnTo>
                <a:lnTo>
                  <a:pt x="170738" y="35432"/>
                </a:lnTo>
                <a:lnTo>
                  <a:pt x="171952" y="35432"/>
                </a:lnTo>
                <a:lnTo>
                  <a:pt x="172110" y="35178"/>
                </a:lnTo>
                <a:close/>
              </a:path>
              <a:path w="915034" h="40639">
                <a:moveTo>
                  <a:pt x="180608" y="35892"/>
                </a:moveTo>
                <a:lnTo>
                  <a:pt x="179476" y="35940"/>
                </a:lnTo>
                <a:lnTo>
                  <a:pt x="179777" y="36000"/>
                </a:lnTo>
                <a:lnTo>
                  <a:pt x="180608" y="35892"/>
                </a:lnTo>
                <a:close/>
              </a:path>
              <a:path w="915034" h="40639">
                <a:moveTo>
                  <a:pt x="758769" y="34162"/>
                </a:moveTo>
                <a:lnTo>
                  <a:pt x="136220" y="34162"/>
                </a:lnTo>
                <a:lnTo>
                  <a:pt x="141516" y="34797"/>
                </a:lnTo>
                <a:lnTo>
                  <a:pt x="140716" y="34797"/>
                </a:lnTo>
                <a:lnTo>
                  <a:pt x="154711" y="35940"/>
                </a:lnTo>
                <a:lnTo>
                  <a:pt x="156883" y="35178"/>
                </a:lnTo>
                <a:lnTo>
                  <a:pt x="733355" y="35178"/>
                </a:lnTo>
                <a:lnTo>
                  <a:pt x="734136" y="34924"/>
                </a:lnTo>
                <a:lnTo>
                  <a:pt x="749164" y="34924"/>
                </a:lnTo>
                <a:lnTo>
                  <a:pt x="756005" y="34416"/>
                </a:lnTo>
                <a:lnTo>
                  <a:pt x="758769" y="34162"/>
                </a:lnTo>
                <a:close/>
              </a:path>
              <a:path w="915034" h="40639">
                <a:moveTo>
                  <a:pt x="733355" y="35178"/>
                </a:moveTo>
                <a:lnTo>
                  <a:pt x="172110" y="35178"/>
                </a:lnTo>
                <a:lnTo>
                  <a:pt x="181216" y="35813"/>
                </a:lnTo>
                <a:lnTo>
                  <a:pt x="180608" y="35892"/>
                </a:lnTo>
                <a:lnTo>
                  <a:pt x="191439" y="35432"/>
                </a:lnTo>
                <a:lnTo>
                  <a:pt x="721182" y="35432"/>
                </a:lnTo>
                <a:lnTo>
                  <a:pt x="724075" y="35305"/>
                </a:lnTo>
                <a:lnTo>
                  <a:pt x="733266" y="35207"/>
                </a:lnTo>
                <a:close/>
              </a:path>
              <a:path w="915034" h="40639">
                <a:moveTo>
                  <a:pt x="749164" y="34924"/>
                </a:moveTo>
                <a:lnTo>
                  <a:pt x="734136" y="34924"/>
                </a:lnTo>
                <a:lnTo>
                  <a:pt x="735965" y="35178"/>
                </a:lnTo>
                <a:lnTo>
                  <a:pt x="733266" y="35207"/>
                </a:lnTo>
                <a:lnTo>
                  <a:pt x="731223" y="35872"/>
                </a:lnTo>
                <a:lnTo>
                  <a:pt x="738647" y="35559"/>
                </a:lnTo>
                <a:lnTo>
                  <a:pt x="747453" y="35051"/>
                </a:lnTo>
                <a:lnTo>
                  <a:pt x="749164" y="34924"/>
                </a:lnTo>
                <a:close/>
              </a:path>
              <a:path w="915034" h="40639">
                <a:moveTo>
                  <a:pt x="171952" y="35432"/>
                </a:moveTo>
                <a:lnTo>
                  <a:pt x="170738" y="35432"/>
                </a:lnTo>
                <a:lnTo>
                  <a:pt x="171323" y="35559"/>
                </a:lnTo>
                <a:lnTo>
                  <a:pt x="170459" y="35559"/>
                </a:lnTo>
                <a:lnTo>
                  <a:pt x="171716" y="35813"/>
                </a:lnTo>
                <a:lnTo>
                  <a:pt x="171952" y="35432"/>
                </a:lnTo>
                <a:close/>
              </a:path>
              <a:path w="915034" h="40639">
                <a:moveTo>
                  <a:pt x="734136" y="34924"/>
                </a:moveTo>
                <a:lnTo>
                  <a:pt x="733266" y="35207"/>
                </a:lnTo>
                <a:lnTo>
                  <a:pt x="735965" y="35178"/>
                </a:lnTo>
                <a:lnTo>
                  <a:pt x="734136" y="34924"/>
                </a:lnTo>
                <a:close/>
              </a:path>
              <a:path w="915034" h="40639">
                <a:moveTo>
                  <a:pt x="779631" y="33654"/>
                </a:moveTo>
                <a:lnTo>
                  <a:pt x="764298" y="33654"/>
                </a:lnTo>
                <a:lnTo>
                  <a:pt x="763231" y="34035"/>
                </a:lnTo>
                <a:lnTo>
                  <a:pt x="763536" y="34289"/>
                </a:lnTo>
                <a:lnTo>
                  <a:pt x="760793" y="34543"/>
                </a:lnTo>
                <a:lnTo>
                  <a:pt x="778383" y="33908"/>
                </a:lnTo>
                <a:lnTo>
                  <a:pt x="779631" y="33654"/>
                </a:lnTo>
                <a:close/>
              </a:path>
              <a:path w="915034" h="40639">
                <a:moveTo>
                  <a:pt x="761534" y="33908"/>
                </a:moveTo>
                <a:lnTo>
                  <a:pt x="114871" y="33908"/>
                </a:lnTo>
                <a:lnTo>
                  <a:pt x="121818" y="34035"/>
                </a:lnTo>
                <a:lnTo>
                  <a:pt x="124777" y="34289"/>
                </a:lnTo>
                <a:lnTo>
                  <a:pt x="124523" y="34416"/>
                </a:lnTo>
                <a:lnTo>
                  <a:pt x="129032" y="34162"/>
                </a:lnTo>
                <a:lnTo>
                  <a:pt x="758769" y="34162"/>
                </a:lnTo>
                <a:lnTo>
                  <a:pt x="761534" y="33908"/>
                </a:lnTo>
                <a:close/>
              </a:path>
              <a:path w="915034" h="40639">
                <a:moveTo>
                  <a:pt x="383793" y="31368"/>
                </a:moveTo>
                <a:lnTo>
                  <a:pt x="374015" y="31495"/>
                </a:lnTo>
                <a:lnTo>
                  <a:pt x="108991" y="31495"/>
                </a:lnTo>
                <a:lnTo>
                  <a:pt x="103835" y="33146"/>
                </a:lnTo>
                <a:lnTo>
                  <a:pt x="111175" y="34035"/>
                </a:lnTo>
                <a:lnTo>
                  <a:pt x="114871" y="33908"/>
                </a:lnTo>
                <a:lnTo>
                  <a:pt x="761534" y="33908"/>
                </a:lnTo>
                <a:lnTo>
                  <a:pt x="764298" y="33654"/>
                </a:lnTo>
                <a:lnTo>
                  <a:pt x="779631" y="33654"/>
                </a:lnTo>
                <a:lnTo>
                  <a:pt x="780256" y="33527"/>
                </a:lnTo>
                <a:lnTo>
                  <a:pt x="778052" y="33527"/>
                </a:lnTo>
                <a:lnTo>
                  <a:pt x="772172" y="33146"/>
                </a:lnTo>
                <a:lnTo>
                  <a:pt x="775140" y="32892"/>
                </a:lnTo>
                <a:lnTo>
                  <a:pt x="465505" y="32892"/>
                </a:lnTo>
                <a:lnTo>
                  <a:pt x="458901" y="32384"/>
                </a:lnTo>
                <a:lnTo>
                  <a:pt x="459397" y="32130"/>
                </a:lnTo>
                <a:lnTo>
                  <a:pt x="462521" y="32003"/>
                </a:lnTo>
                <a:lnTo>
                  <a:pt x="464273" y="31876"/>
                </a:lnTo>
                <a:lnTo>
                  <a:pt x="458118" y="31749"/>
                </a:lnTo>
                <a:lnTo>
                  <a:pt x="408417" y="31749"/>
                </a:lnTo>
                <a:lnTo>
                  <a:pt x="383793" y="31368"/>
                </a:lnTo>
                <a:close/>
              </a:path>
              <a:path w="915034" h="40639">
                <a:moveTo>
                  <a:pt x="780842" y="33408"/>
                </a:moveTo>
                <a:lnTo>
                  <a:pt x="780256" y="33527"/>
                </a:lnTo>
                <a:lnTo>
                  <a:pt x="781824" y="33527"/>
                </a:lnTo>
                <a:lnTo>
                  <a:pt x="780842" y="33408"/>
                </a:lnTo>
                <a:close/>
              </a:path>
              <a:path w="915034" h="40639">
                <a:moveTo>
                  <a:pt x="776592" y="32892"/>
                </a:moveTo>
                <a:lnTo>
                  <a:pt x="780842" y="33408"/>
                </a:lnTo>
                <a:lnTo>
                  <a:pt x="782129" y="33146"/>
                </a:lnTo>
                <a:lnTo>
                  <a:pt x="776592" y="32892"/>
                </a:lnTo>
                <a:close/>
              </a:path>
              <a:path w="915034" h="40639">
                <a:moveTo>
                  <a:pt x="827328" y="31495"/>
                </a:moveTo>
                <a:lnTo>
                  <a:pt x="804760" y="31495"/>
                </a:lnTo>
                <a:lnTo>
                  <a:pt x="809675" y="31622"/>
                </a:lnTo>
                <a:lnTo>
                  <a:pt x="800468" y="31749"/>
                </a:lnTo>
                <a:lnTo>
                  <a:pt x="802500" y="32130"/>
                </a:lnTo>
                <a:lnTo>
                  <a:pt x="804570" y="33146"/>
                </a:lnTo>
                <a:lnTo>
                  <a:pt x="821182" y="32130"/>
                </a:lnTo>
                <a:lnTo>
                  <a:pt x="823451" y="32130"/>
                </a:lnTo>
                <a:lnTo>
                  <a:pt x="824763" y="31876"/>
                </a:lnTo>
                <a:lnTo>
                  <a:pt x="827493" y="31622"/>
                </a:lnTo>
                <a:lnTo>
                  <a:pt x="827328" y="31495"/>
                </a:lnTo>
                <a:close/>
              </a:path>
              <a:path w="915034" h="40639">
                <a:moveTo>
                  <a:pt x="252969" y="29717"/>
                </a:moveTo>
                <a:lnTo>
                  <a:pt x="50507" y="29717"/>
                </a:lnTo>
                <a:lnTo>
                  <a:pt x="60247" y="30987"/>
                </a:lnTo>
                <a:lnTo>
                  <a:pt x="70691" y="31749"/>
                </a:lnTo>
                <a:lnTo>
                  <a:pt x="81340" y="32257"/>
                </a:lnTo>
                <a:lnTo>
                  <a:pt x="91694" y="33019"/>
                </a:lnTo>
                <a:lnTo>
                  <a:pt x="88785" y="32384"/>
                </a:lnTo>
                <a:lnTo>
                  <a:pt x="93218" y="31495"/>
                </a:lnTo>
                <a:lnTo>
                  <a:pt x="374015" y="31495"/>
                </a:lnTo>
                <a:lnTo>
                  <a:pt x="374631" y="31368"/>
                </a:lnTo>
                <a:lnTo>
                  <a:pt x="354435" y="31368"/>
                </a:lnTo>
                <a:lnTo>
                  <a:pt x="339323" y="30987"/>
                </a:lnTo>
                <a:lnTo>
                  <a:pt x="320395" y="30987"/>
                </a:lnTo>
                <a:lnTo>
                  <a:pt x="320852" y="30733"/>
                </a:lnTo>
                <a:lnTo>
                  <a:pt x="252969" y="29717"/>
                </a:lnTo>
                <a:close/>
              </a:path>
              <a:path w="915034" h="40639">
                <a:moveTo>
                  <a:pt x="474459" y="31114"/>
                </a:moveTo>
                <a:lnTo>
                  <a:pt x="465505" y="32892"/>
                </a:lnTo>
                <a:lnTo>
                  <a:pt x="775140" y="32892"/>
                </a:lnTo>
                <a:lnTo>
                  <a:pt x="779593" y="32511"/>
                </a:lnTo>
                <a:lnTo>
                  <a:pt x="478104" y="32511"/>
                </a:lnTo>
                <a:lnTo>
                  <a:pt x="474459" y="31114"/>
                </a:lnTo>
                <a:close/>
              </a:path>
              <a:path w="915034" h="40639">
                <a:moveTo>
                  <a:pt x="594220" y="30352"/>
                </a:moveTo>
                <a:lnTo>
                  <a:pt x="506820" y="31876"/>
                </a:lnTo>
                <a:lnTo>
                  <a:pt x="480982" y="31876"/>
                </a:lnTo>
                <a:lnTo>
                  <a:pt x="481850" y="32511"/>
                </a:lnTo>
                <a:lnTo>
                  <a:pt x="779593" y="32511"/>
                </a:lnTo>
                <a:lnTo>
                  <a:pt x="781077" y="32384"/>
                </a:lnTo>
                <a:lnTo>
                  <a:pt x="632688" y="32384"/>
                </a:lnTo>
                <a:lnTo>
                  <a:pt x="631096" y="31749"/>
                </a:lnTo>
                <a:lnTo>
                  <a:pt x="608861" y="31749"/>
                </a:lnTo>
                <a:lnTo>
                  <a:pt x="608272" y="31495"/>
                </a:lnTo>
                <a:lnTo>
                  <a:pt x="606569" y="30860"/>
                </a:lnTo>
                <a:lnTo>
                  <a:pt x="594220" y="30352"/>
                </a:lnTo>
                <a:close/>
              </a:path>
              <a:path w="915034" h="40639">
                <a:moveTo>
                  <a:pt x="636143" y="30733"/>
                </a:moveTo>
                <a:lnTo>
                  <a:pt x="638581" y="31622"/>
                </a:lnTo>
                <a:lnTo>
                  <a:pt x="632688" y="32384"/>
                </a:lnTo>
                <a:lnTo>
                  <a:pt x="781077" y="32384"/>
                </a:lnTo>
                <a:lnTo>
                  <a:pt x="782561" y="32257"/>
                </a:lnTo>
                <a:lnTo>
                  <a:pt x="792232" y="32257"/>
                </a:lnTo>
                <a:lnTo>
                  <a:pt x="796315" y="32130"/>
                </a:lnTo>
                <a:lnTo>
                  <a:pt x="796658" y="31749"/>
                </a:lnTo>
                <a:lnTo>
                  <a:pt x="804760" y="31495"/>
                </a:lnTo>
                <a:lnTo>
                  <a:pt x="827328" y="31495"/>
                </a:lnTo>
                <a:lnTo>
                  <a:pt x="827163" y="31368"/>
                </a:lnTo>
                <a:lnTo>
                  <a:pt x="830313" y="31114"/>
                </a:lnTo>
                <a:lnTo>
                  <a:pt x="642480" y="31114"/>
                </a:lnTo>
                <a:lnTo>
                  <a:pt x="636143" y="30733"/>
                </a:lnTo>
                <a:close/>
              </a:path>
              <a:path w="915034" h="40639">
                <a:moveTo>
                  <a:pt x="792232" y="32257"/>
                </a:moveTo>
                <a:lnTo>
                  <a:pt x="787984" y="32257"/>
                </a:lnTo>
                <a:lnTo>
                  <a:pt x="788149" y="32384"/>
                </a:lnTo>
                <a:lnTo>
                  <a:pt x="792232" y="32257"/>
                </a:lnTo>
                <a:close/>
              </a:path>
              <a:path w="915034" h="40639">
                <a:moveTo>
                  <a:pt x="823451" y="32130"/>
                </a:moveTo>
                <a:lnTo>
                  <a:pt x="821182" y="32130"/>
                </a:lnTo>
                <a:lnTo>
                  <a:pt x="822794" y="32257"/>
                </a:lnTo>
                <a:lnTo>
                  <a:pt x="823451" y="32130"/>
                </a:lnTo>
                <a:close/>
              </a:path>
              <a:path w="915034" h="40639">
                <a:moveTo>
                  <a:pt x="108991" y="31495"/>
                </a:moveTo>
                <a:lnTo>
                  <a:pt x="93218" y="31495"/>
                </a:lnTo>
                <a:lnTo>
                  <a:pt x="100711" y="31876"/>
                </a:lnTo>
                <a:lnTo>
                  <a:pt x="108991" y="31495"/>
                </a:lnTo>
                <a:close/>
              </a:path>
              <a:path w="915034" h="40639">
                <a:moveTo>
                  <a:pt x="480809" y="31749"/>
                </a:moveTo>
                <a:lnTo>
                  <a:pt x="478447" y="31876"/>
                </a:lnTo>
                <a:lnTo>
                  <a:pt x="480982" y="31876"/>
                </a:lnTo>
                <a:lnTo>
                  <a:pt x="480809" y="31749"/>
                </a:lnTo>
                <a:close/>
              </a:path>
              <a:path w="915034" h="40639">
                <a:moveTo>
                  <a:pt x="839501" y="30860"/>
                </a:moveTo>
                <a:lnTo>
                  <a:pt x="833462" y="30860"/>
                </a:lnTo>
                <a:lnTo>
                  <a:pt x="830084" y="31876"/>
                </a:lnTo>
                <a:lnTo>
                  <a:pt x="834517" y="31622"/>
                </a:lnTo>
                <a:lnTo>
                  <a:pt x="839501" y="30860"/>
                </a:lnTo>
                <a:close/>
              </a:path>
              <a:path w="915034" h="40639">
                <a:moveTo>
                  <a:pt x="420903" y="31368"/>
                </a:moveTo>
                <a:lnTo>
                  <a:pt x="408417" y="31749"/>
                </a:lnTo>
                <a:lnTo>
                  <a:pt x="428737" y="31749"/>
                </a:lnTo>
                <a:lnTo>
                  <a:pt x="416941" y="31495"/>
                </a:lnTo>
                <a:lnTo>
                  <a:pt x="420903" y="31368"/>
                </a:lnTo>
                <a:close/>
              </a:path>
              <a:path w="915034" h="40639">
                <a:moveTo>
                  <a:pt x="451963" y="31622"/>
                </a:moveTo>
                <a:lnTo>
                  <a:pt x="428737" y="31749"/>
                </a:lnTo>
                <a:lnTo>
                  <a:pt x="458118" y="31749"/>
                </a:lnTo>
                <a:lnTo>
                  <a:pt x="451963" y="31622"/>
                </a:lnTo>
                <a:close/>
              </a:path>
              <a:path w="915034" h="40639">
                <a:moveTo>
                  <a:pt x="617867" y="31241"/>
                </a:moveTo>
                <a:lnTo>
                  <a:pt x="608861" y="31749"/>
                </a:lnTo>
                <a:lnTo>
                  <a:pt x="631096" y="31749"/>
                </a:lnTo>
                <a:lnTo>
                  <a:pt x="630460" y="31495"/>
                </a:lnTo>
                <a:lnTo>
                  <a:pt x="619658" y="31495"/>
                </a:lnTo>
                <a:lnTo>
                  <a:pt x="617867" y="31241"/>
                </a:lnTo>
                <a:close/>
              </a:path>
              <a:path w="915034" h="40639">
                <a:moveTo>
                  <a:pt x="627913" y="30479"/>
                </a:moveTo>
                <a:lnTo>
                  <a:pt x="619480" y="30987"/>
                </a:lnTo>
                <a:lnTo>
                  <a:pt x="619658" y="31495"/>
                </a:lnTo>
                <a:lnTo>
                  <a:pt x="630460" y="31495"/>
                </a:lnTo>
                <a:lnTo>
                  <a:pt x="627913" y="30479"/>
                </a:lnTo>
                <a:close/>
              </a:path>
              <a:path w="915034" h="40639">
                <a:moveTo>
                  <a:pt x="363956" y="30733"/>
                </a:moveTo>
                <a:lnTo>
                  <a:pt x="354435" y="31368"/>
                </a:lnTo>
                <a:lnTo>
                  <a:pt x="374631" y="31368"/>
                </a:lnTo>
                <a:lnTo>
                  <a:pt x="375862" y="31114"/>
                </a:lnTo>
                <a:lnTo>
                  <a:pt x="367233" y="31114"/>
                </a:lnTo>
                <a:lnTo>
                  <a:pt x="363956" y="30733"/>
                </a:lnTo>
                <a:close/>
              </a:path>
              <a:path w="915034" h="40639">
                <a:moveTo>
                  <a:pt x="376478" y="30987"/>
                </a:moveTo>
                <a:lnTo>
                  <a:pt x="367233" y="31114"/>
                </a:lnTo>
                <a:lnTo>
                  <a:pt x="375862" y="31114"/>
                </a:lnTo>
                <a:lnTo>
                  <a:pt x="376478" y="30987"/>
                </a:lnTo>
                <a:close/>
              </a:path>
              <a:path w="915034" h="40639">
                <a:moveTo>
                  <a:pt x="642645" y="30479"/>
                </a:moveTo>
                <a:lnTo>
                  <a:pt x="642480" y="31114"/>
                </a:lnTo>
                <a:lnTo>
                  <a:pt x="675462" y="31114"/>
                </a:lnTo>
                <a:lnTo>
                  <a:pt x="675709" y="30987"/>
                </a:lnTo>
                <a:lnTo>
                  <a:pt x="660925" y="30987"/>
                </a:lnTo>
                <a:lnTo>
                  <a:pt x="653223" y="30860"/>
                </a:lnTo>
                <a:lnTo>
                  <a:pt x="642645" y="30479"/>
                </a:lnTo>
                <a:close/>
              </a:path>
              <a:path w="915034" h="40639">
                <a:moveTo>
                  <a:pt x="828541" y="24450"/>
                </a:moveTo>
                <a:lnTo>
                  <a:pt x="778750" y="26418"/>
                </a:lnTo>
                <a:lnTo>
                  <a:pt x="722528" y="28066"/>
                </a:lnTo>
                <a:lnTo>
                  <a:pt x="711834" y="29082"/>
                </a:lnTo>
                <a:lnTo>
                  <a:pt x="699928" y="29717"/>
                </a:lnTo>
                <a:lnTo>
                  <a:pt x="687556" y="30225"/>
                </a:lnTo>
                <a:lnTo>
                  <a:pt x="675462" y="31114"/>
                </a:lnTo>
                <a:lnTo>
                  <a:pt x="830313" y="31114"/>
                </a:lnTo>
                <a:lnTo>
                  <a:pt x="833462" y="30860"/>
                </a:lnTo>
                <a:lnTo>
                  <a:pt x="839501" y="30860"/>
                </a:lnTo>
                <a:lnTo>
                  <a:pt x="850051" y="29247"/>
                </a:lnTo>
                <a:lnTo>
                  <a:pt x="848575" y="29209"/>
                </a:lnTo>
                <a:lnTo>
                  <a:pt x="852792" y="28828"/>
                </a:lnTo>
                <a:lnTo>
                  <a:pt x="866400" y="28828"/>
                </a:lnTo>
                <a:lnTo>
                  <a:pt x="868499" y="28574"/>
                </a:lnTo>
                <a:lnTo>
                  <a:pt x="880859" y="26669"/>
                </a:lnTo>
                <a:lnTo>
                  <a:pt x="881131" y="26661"/>
                </a:lnTo>
                <a:lnTo>
                  <a:pt x="869686" y="25145"/>
                </a:lnTo>
                <a:lnTo>
                  <a:pt x="853351" y="25145"/>
                </a:lnTo>
                <a:lnTo>
                  <a:pt x="828541" y="24450"/>
                </a:lnTo>
                <a:close/>
              </a:path>
              <a:path w="915034" h="40639">
                <a:moveTo>
                  <a:pt x="331502" y="30733"/>
                </a:moveTo>
                <a:lnTo>
                  <a:pt x="320395" y="30987"/>
                </a:lnTo>
                <a:lnTo>
                  <a:pt x="339323" y="30987"/>
                </a:lnTo>
                <a:lnTo>
                  <a:pt x="331502" y="30733"/>
                </a:lnTo>
                <a:close/>
              </a:path>
              <a:path w="915034" h="40639">
                <a:moveTo>
                  <a:pt x="619213" y="30733"/>
                </a:moveTo>
                <a:lnTo>
                  <a:pt x="619362" y="30987"/>
                </a:lnTo>
                <a:lnTo>
                  <a:pt x="619213" y="30733"/>
                </a:lnTo>
                <a:close/>
              </a:path>
              <a:path w="915034" h="40639">
                <a:moveTo>
                  <a:pt x="676452" y="30606"/>
                </a:moveTo>
                <a:lnTo>
                  <a:pt x="667939" y="30987"/>
                </a:lnTo>
                <a:lnTo>
                  <a:pt x="675709" y="30987"/>
                </a:lnTo>
                <a:lnTo>
                  <a:pt x="676452" y="30606"/>
                </a:lnTo>
                <a:close/>
              </a:path>
              <a:path w="915034" h="40639">
                <a:moveTo>
                  <a:pt x="866400" y="28828"/>
                </a:moveTo>
                <a:lnTo>
                  <a:pt x="852792" y="28828"/>
                </a:lnTo>
                <a:lnTo>
                  <a:pt x="850051" y="29247"/>
                </a:lnTo>
                <a:lnTo>
                  <a:pt x="858443" y="29463"/>
                </a:lnTo>
                <a:lnTo>
                  <a:pt x="852195" y="30225"/>
                </a:lnTo>
                <a:lnTo>
                  <a:pt x="861153" y="29463"/>
                </a:lnTo>
                <a:lnTo>
                  <a:pt x="866400" y="28828"/>
                </a:lnTo>
                <a:close/>
              </a:path>
              <a:path w="915034" h="40639">
                <a:moveTo>
                  <a:pt x="106499" y="25653"/>
                </a:moveTo>
                <a:lnTo>
                  <a:pt x="11300" y="25653"/>
                </a:lnTo>
                <a:lnTo>
                  <a:pt x="15138" y="26669"/>
                </a:lnTo>
                <a:lnTo>
                  <a:pt x="45694" y="29971"/>
                </a:lnTo>
                <a:lnTo>
                  <a:pt x="49644" y="30098"/>
                </a:lnTo>
                <a:lnTo>
                  <a:pt x="48488" y="29844"/>
                </a:lnTo>
                <a:lnTo>
                  <a:pt x="50507" y="29717"/>
                </a:lnTo>
                <a:lnTo>
                  <a:pt x="252969" y="29717"/>
                </a:lnTo>
                <a:lnTo>
                  <a:pt x="191350" y="28828"/>
                </a:lnTo>
                <a:lnTo>
                  <a:pt x="172631" y="28066"/>
                </a:lnTo>
                <a:lnTo>
                  <a:pt x="142102" y="26415"/>
                </a:lnTo>
                <a:lnTo>
                  <a:pt x="133254" y="25907"/>
                </a:lnTo>
                <a:lnTo>
                  <a:pt x="129247" y="25780"/>
                </a:lnTo>
                <a:lnTo>
                  <a:pt x="108165" y="25780"/>
                </a:lnTo>
                <a:lnTo>
                  <a:pt x="106499" y="25653"/>
                </a:lnTo>
                <a:close/>
              </a:path>
              <a:path w="915034" h="40639">
                <a:moveTo>
                  <a:pt x="852792" y="28828"/>
                </a:moveTo>
                <a:lnTo>
                  <a:pt x="848575" y="29209"/>
                </a:lnTo>
                <a:lnTo>
                  <a:pt x="850051" y="29247"/>
                </a:lnTo>
                <a:lnTo>
                  <a:pt x="852792" y="28828"/>
                </a:lnTo>
                <a:close/>
              </a:path>
              <a:path w="915034" h="40639">
                <a:moveTo>
                  <a:pt x="913155" y="26415"/>
                </a:moveTo>
                <a:lnTo>
                  <a:pt x="905332" y="26415"/>
                </a:lnTo>
                <a:lnTo>
                  <a:pt x="912101" y="29209"/>
                </a:lnTo>
                <a:lnTo>
                  <a:pt x="913155" y="26415"/>
                </a:lnTo>
                <a:close/>
              </a:path>
              <a:path w="915034" h="40639">
                <a:moveTo>
                  <a:pt x="181584" y="15366"/>
                </a:moveTo>
                <a:lnTo>
                  <a:pt x="184137" y="17144"/>
                </a:lnTo>
                <a:lnTo>
                  <a:pt x="179387" y="28066"/>
                </a:lnTo>
                <a:lnTo>
                  <a:pt x="185331" y="23875"/>
                </a:lnTo>
                <a:lnTo>
                  <a:pt x="195023" y="23875"/>
                </a:lnTo>
                <a:lnTo>
                  <a:pt x="201320" y="23494"/>
                </a:lnTo>
                <a:lnTo>
                  <a:pt x="206686" y="23307"/>
                </a:lnTo>
                <a:lnTo>
                  <a:pt x="200434" y="23113"/>
                </a:lnTo>
                <a:lnTo>
                  <a:pt x="183375" y="21843"/>
                </a:lnTo>
                <a:lnTo>
                  <a:pt x="190908" y="18795"/>
                </a:lnTo>
                <a:lnTo>
                  <a:pt x="206795" y="17906"/>
                </a:lnTo>
                <a:lnTo>
                  <a:pt x="221894" y="17906"/>
                </a:lnTo>
                <a:lnTo>
                  <a:pt x="205721" y="17652"/>
                </a:lnTo>
                <a:lnTo>
                  <a:pt x="194506" y="17144"/>
                </a:lnTo>
                <a:lnTo>
                  <a:pt x="187007" y="17144"/>
                </a:lnTo>
                <a:lnTo>
                  <a:pt x="181584" y="15366"/>
                </a:lnTo>
                <a:close/>
              </a:path>
              <a:path w="915034" h="40639">
                <a:moveTo>
                  <a:pt x="905103" y="26418"/>
                </a:moveTo>
                <a:lnTo>
                  <a:pt x="901967" y="26458"/>
                </a:lnTo>
                <a:lnTo>
                  <a:pt x="900684" y="27304"/>
                </a:lnTo>
                <a:lnTo>
                  <a:pt x="905110" y="26458"/>
                </a:lnTo>
                <a:close/>
              </a:path>
              <a:path w="915034" h="40639">
                <a:moveTo>
                  <a:pt x="897723" y="25251"/>
                </a:moveTo>
                <a:lnTo>
                  <a:pt x="884809" y="26542"/>
                </a:lnTo>
                <a:lnTo>
                  <a:pt x="881131" y="26661"/>
                </a:lnTo>
                <a:lnTo>
                  <a:pt x="885034" y="27177"/>
                </a:lnTo>
                <a:lnTo>
                  <a:pt x="899528" y="26661"/>
                </a:lnTo>
                <a:lnTo>
                  <a:pt x="899680" y="26542"/>
                </a:lnTo>
                <a:lnTo>
                  <a:pt x="895235" y="26542"/>
                </a:lnTo>
                <a:lnTo>
                  <a:pt x="900454" y="25937"/>
                </a:lnTo>
                <a:lnTo>
                  <a:pt x="900978" y="25526"/>
                </a:lnTo>
                <a:lnTo>
                  <a:pt x="897242" y="25526"/>
                </a:lnTo>
                <a:lnTo>
                  <a:pt x="897723" y="25251"/>
                </a:lnTo>
                <a:close/>
              </a:path>
              <a:path w="915034" h="40639">
                <a:moveTo>
                  <a:pt x="898131" y="25018"/>
                </a:moveTo>
                <a:lnTo>
                  <a:pt x="868727" y="25018"/>
                </a:lnTo>
                <a:lnTo>
                  <a:pt x="881131" y="26661"/>
                </a:lnTo>
                <a:lnTo>
                  <a:pt x="884809" y="26542"/>
                </a:lnTo>
                <a:lnTo>
                  <a:pt x="897723" y="25251"/>
                </a:lnTo>
                <a:lnTo>
                  <a:pt x="898131" y="25018"/>
                </a:lnTo>
                <a:close/>
              </a:path>
              <a:path w="915034" h="40639">
                <a:moveTo>
                  <a:pt x="900454" y="25937"/>
                </a:moveTo>
                <a:lnTo>
                  <a:pt x="895235" y="26542"/>
                </a:lnTo>
                <a:lnTo>
                  <a:pt x="899752" y="26486"/>
                </a:lnTo>
                <a:lnTo>
                  <a:pt x="900454" y="25937"/>
                </a:lnTo>
                <a:close/>
              </a:path>
              <a:path w="915034" h="40639">
                <a:moveTo>
                  <a:pt x="899752" y="26486"/>
                </a:moveTo>
                <a:lnTo>
                  <a:pt x="895235" y="26542"/>
                </a:lnTo>
                <a:lnTo>
                  <a:pt x="899680" y="26542"/>
                </a:lnTo>
                <a:close/>
              </a:path>
              <a:path w="915034" h="40639">
                <a:moveTo>
                  <a:pt x="907944" y="20078"/>
                </a:moveTo>
                <a:lnTo>
                  <a:pt x="901935" y="24779"/>
                </a:lnTo>
                <a:lnTo>
                  <a:pt x="903986" y="25018"/>
                </a:lnTo>
                <a:lnTo>
                  <a:pt x="901628" y="25018"/>
                </a:lnTo>
                <a:lnTo>
                  <a:pt x="900978" y="25526"/>
                </a:lnTo>
                <a:lnTo>
                  <a:pt x="903986" y="25526"/>
                </a:lnTo>
                <a:lnTo>
                  <a:pt x="900454" y="25937"/>
                </a:lnTo>
                <a:lnTo>
                  <a:pt x="899752" y="26486"/>
                </a:lnTo>
                <a:lnTo>
                  <a:pt x="901967" y="26458"/>
                </a:lnTo>
                <a:lnTo>
                  <a:pt x="903185" y="25653"/>
                </a:lnTo>
                <a:lnTo>
                  <a:pt x="913442" y="25653"/>
                </a:lnTo>
                <a:lnTo>
                  <a:pt x="914831" y="21970"/>
                </a:lnTo>
                <a:lnTo>
                  <a:pt x="907944" y="20078"/>
                </a:lnTo>
                <a:close/>
              </a:path>
              <a:path w="915034" h="40639">
                <a:moveTo>
                  <a:pt x="913442" y="25653"/>
                </a:moveTo>
                <a:lnTo>
                  <a:pt x="903185" y="25653"/>
                </a:lnTo>
                <a:lnTo>
                  <a:pt x="905103" y="26418"/>
                </a:lnTo>
                <a:lnTo>
                  <a:pt x="905332" y="26415"/>
                </a:lnTo>
                <a:lnTo>
                  <a:pt x="913155" y="26415"/>
                </a:lnTo>
                <a:lnTo>
                  <a:pt x="913442" y="25653"/>
                </a:lnTo>
                <a:close/>
              </a:path>
              <a:path w="915034" h="40639">
                <a:moveTo>
                  <a:pt x="7035" y="12826"/>
                </a:moveTo>
                <a:lnTo>
                  <a:pt x="61" y="15826"/>
                </a:lnTo>
                <a:lnTo>
                  <a:pt x="0" y="16001"/>
                </a:lnTo>
                <a:lnTo>
                  <a:pt x="3044" y="23621"/>
                </a:lnTo>
                <a:lnTo>
                  <a:pt x="7048" y="25780"/>
                </a:lnTo>
                <a:lnTo>
                  <a:pt x="11300" y="25653"/>
                </a:lnTo>
                <a:lnTo>
                  <a:pt x="106499" y="25653"/>
                </a:lnTo>
                <a:lnTo>
                  <a:pt x="101498" y="25272"/>
                </a:lnTo>
                <a:lnTo>
                  <a:pt x="108292" y="25272"/>
                </a:lnTo>
                <a:lnTo>
                  <a:pt x="105727" y="24891"/>
                </a:lnTo>
                <a:lnTo>
                  <a:pt x="95201" y="24510"/>
                </a:lnTo>
                <a:lnTo>
                  <a:pt x="83639" y="23875"/>
                </a:lnTo>
                <a:lnTo>
                  <a:pt x="63788" y="22224"/>
                </a:lnTo>
                <a:lnTo>
                  <a:pt x="54178" y="22224"/>
                </a:lnTo>
                <a:lnTo>
                  <a:pt x="43387" y="21208"/>
                </a:lnTo>
                <a:lnTo>
                  <a:pt x="16078" y="21208"/>
                </a:lnTo>
                <a:lnTo>
                  <a:pt x="14950" y="20573"/>
                </a:lnTo>
                <a:lnTo>
                  <a:pt x="15247" y="20522"/>
                </a:lnTo>
                <a:lnTo>
                  <a:pt x="11313" y="17271"/>
                </a:lnTo>
                <a:lnTo>
                  <a:pt x="73418" y="17271"/>
                </a:lnTo>
                <a:lnTo>
                  <a:pt x="81127" y="16763"/>
                </a:lnTo>
                <a:lnTo>
                  <a:pt x="83121" y="15874"/>
                </a:lnTo>
                <a:lnTo>
                  <a:pt x="92430" y="15747"/>
                </a:lnTo>
                <a:lnTo>
                  <a:pt x="108160" y="15747"/>
                </a:lnTo>
                <a:lnTo>
                  <a:pt x="113508" y="15493"/>
                </a:lnTo>
                <a:lnTo>
                  <a:pt x="120980" y="15366"/>
                </a:lnTo>
                <a:lnTo>
                  <a:pt x="118592" y="14604"/>
                </a:lnTo>
                <a:lnTo>
                  <a:pt x="127327" y="13842"/>
                </a:lnTo>
                <a:lnTo>
                  <a:pt x="9931" y="13842"/>
                </a:lnTo>
                <a:lnTo>
                  <a:pt x="14455" y="12953"/>
                </a:lnTo>
                <a:lnTo>
                  <a:pt x="11963" y="12953"/>
                </a:lnTo>
                <a:lnTo>
                  <a:pt x="7035" y="12826"/>
                </a:lnTo>
                <a:close/>
              </a:path>
              <a:path w="915034" h="40639">
                <a:moveTo>
                  <a:pt x="113220" y="25272"/>
                </a:moveTo>
                <a:lnTo>
                  <a:pt x="108292" y="25272"/>
                </a:lnTo>
                <a:lnTo>
                  <a:pt x="112141" y="25780"/>
                </a:lnTo>
                <a:lnTo>
                  <a:pt x="129247" y="25780"/>
                </a:lnTo>
                <a:lnTo>
                  <a:pt x="113220" y="25272"/>
                </a:lnTo>
                <a:close/>
              </a:path>
              <a:path w="915034" h="40639">
                <a:moveTo>
                  <a:pt x="901814" y="24764"/>
                </a:moveTo>
                <a:lnTo>
                  <a:pt x="897723" y="25251"/>
                </a:lnTo>
                <a:lnTo>
                  <a:pt x="897242" y="25526"/>
                </a:lnTo>
                <a:lnTo>
                  <a:pt x="900978" y="25526"/>
                </a:lnTo>
                <a:lnTo>
                  <a:pt x="901935" y="24779"/>
                </a:lnTo>
                <a:close/>
              </a:path>
              <a:path w="915034" h="40639">
                <a:moveTo>
                  <a:pt x="899680" y="25018"/>
                </a:moveTo>
                <a:lnTo>
                  <a:pt x="898131" y="25018"/>
                </a:lnTo>
                <a:lnTo>
                  <a:pt x="897723" y="25251"/>
                </a:lnTo>
                <a:lnTo>
                  <a:pt x="899680" y="25018"/>
                </a:lnTo>
                <a:close/>
              </a:path>
              <a:path w="915034" h="40639">
                <a:moveTo>
                  <a:pt x="901046" y="19911"/>
                </a:moveTo>
                <a:lnTo>
                  <a:pt x="896510" y="20446"/>
                </a:lnTo>
                <a:lnTo>
                  <a:pt x="881497" y="21716"/>
                </a:lnTo>
                <a:lnTo>
                  <a:pt x="850087" y="23494"/>
                </a:lnTo>
                <a:lnTo>
                  <a:pt x="828541" y="24450"/>
                </a:lnTo>
                <a:lnTo>
                  <a:pt x="853351" y="25145"/>
                </a:lnTo>
                <a:lnTo>
                  <a:pt x="899680" y="25018"/>
                </a:lnTo>
                <a:lnTo>
                  <a:pt x="901814" y="24764"/>
                </a:lnTo>
                <a:lnTo>
                  <a:pt x="901953" y="24764"/>
                </a:lnTo>
                <a:lnTo>
                  <a:pt x="907944" y="20078"/>
                </a:lnTo>
                <a:lnTo>
                  <a:pt x="901246" y="19934"/>
                </a:lnTo>
                <a:lnTo>
                  <a:pt x="901046" y="19911"/>
                </a:lnTo>
                <a:close/>
              </a:path>
              <a:path w="915034" h="40639">
                <a:moveTo>
                  <a:pt x="868727" y="25018"/>
                </a:moveTo>
                <a:lnTo>
                  <a:pt x="853351" y="25145"/>
                </a:lnTo>
                <a:lnTo>
                  <a:pt x="869686" y="25145"/>
                </a:lnTo>
                <a:lnTo>
                  <a:pt x="868727" y="25018"/>
                </a:lnTo>
                <a:close/>
              </a:path>
              <a:path w="915034" h="40639">
                <a:moveTo>
                  <a:pt x="901953" y="24764"/>
                </a:moveTo>
                <a:lnTo>
                  <a:pt x="901814" y="24764"/>
                </a:lnTo>
                <a:lnTo>
                  <a:pt x="901953" y="24764"/>
                </a:lnTo>
                <a:close/>
              </a:path>
              <a:path w="915034" h="40639">
                <a:moveTo>
                  <a:pt x="365188" y="23240"/>
                </a:moveTo>
                <a:lnTo>
                  <a:pt x="255397" y="23240"/>
                </a:lnTo>
                <a:lnTo>
                  <a:pt x="250088" y="24510"/>
                </a:lnTo>
                <a:lnTo>
                  <a:pt x="342054" y="24256"/>
                </a:lnTo>
                <a:lnTo>
                  <a:pt x="365188" y="23240"/>
                </a:lnTo>
                <a:close/>
              </a:path>
              <a:path w="915034" h="40639">
                <a:moveTo>
                  <a:pt x="342054" y="24256"/>
                </a:moveTo>
                <a:lnTo>
                  <a:pt x="282062" y="24256"/>
                </a:lnTo>
                <a:lnTo>
                  <a:pt x="310913" y="24510"/>
                </a:lnTo>
                <a:lnTo>
                  <a:pt x="339162" y="24383"/>
                </a:lnTo>
                <a:lnTo>
                  <a:pt x="342054" y="24256"/>
                </a:lnTo>
                <a:close/>
              </a:path>
              <a:path w="915034" h="40639">
                <a:moveTo>
                  <a:pt x="870795" y="19557"/>
                </a:moveTo>
                <a:lnTo>
                  <a:pt x="561047" y="19557"/>
                </a:lnTo>
                <a:lnTo>
                  <a:pt x="562483" y="19811"/>
                </a:lnTo>
                <a:lnTo>
                  <a:pt x="582553" y="19811"/>
                </a:lnTo>
                <a:lnTo>
                  <a:pt x="591356" y="20192"/>
                </a:lnTo>
                <a:lnTo>
                  <a:pt x="603427" y="20954"/>
                </a:lnTo>
                <a:lnTo>
                  <a:pt x="803538" y="23748"/>
                </a:lnTo>
                <a:lnTo>
                  <a:pt x="828541" y="24450"/>
                </a:lnTo>
                <a:lnTo>
                  <a:pt x="850087" y="23494"/>
                </a:lnTo>
                <a:lnTo>
                  <a:pt x="881497" y="21716"/>
                </a:lnTo>
                <a:lnTo>
                  <a:pt x="896510" y="20446"/>
                </a:lnTo>
                <a:lnTo>
                  <a:pt x="898662" y="20192"/>
                </a:lnTo>
                <a:lnTo>
                  <a:pt x="881926" y="20192"/>
                </a:lnTo>
                <a:lnTo>
                  <a:pt x="869543" y="19684"/>
                </a:lnTo>
                <a:lnTo>
                  <a:pt x="870795" y="19557"/>
                </a:lnTo>
                <a:close/>
              </a:path>
              <a:path w="915034" h="40639">
                <a:moveTo>
                  <a:pt x="195023" y="23875"/>
                </a:moveTo>
                <a:lnTo>
                  <a:pt x="185331" y="23875"/>
                </a:lnTo>
                <a:lnTo>
                  <a:pt x="186626" y="24383"/>
                </a:lnTo>
                <a:lnTo>
                  <a:pt x="195023" y="23875"/>
                </a:lnTo>
                <a:close/>
              </a:path>
              <a:path w="915034" h="40639">
                <a:moveTo>
                  <a:pt x="394920" y="21069"/>
                </a:moveTo>
                <a:lnTo>
                  <a:pt x="344261" y="21208"/>
                </a:lnTo>
                <a:lnTo>
                  <a:pt x="296313" y="21208"/>
                </a:lnTo>
                <a:lnTo>
                  <a:pt x="248657" y="21843"/>
                </a:lnTo>
                <a:lnTo>
                  <a:pt x="206686" y="23307"/>
                </a:lnTo>
                <a:lnTo>
                  <a:pt x="216819" y="23621"/>
                </a:lnTo>
                <a:lnTo>
                  <a:pt x="232115" y="23748"/>
                </a:lnTo>
                <a:lnTo>
                  <a:pt x="255397" y="23240"/>
                </a:lnTo>
                <a:lnTo>
                  <a:pt x="365188" y="23240"/>
                </a:lnTo>
                <a:lnTo>
                  <a:pt x="380034" y="22732"/>
                </a:lnTo>
                <a:lnTo>
                  <a:pt x="388467" y="22224"/>
                </a:lnTo>
                <a:lnTo>
                  <a:pt x="393624" y="21462"/>
                </a:lnTo>
                <a:lnTo>
                  <a:pt x="394920" y="21069"/>
                </a:lnTo>
                <a:close/>
              </a:path>
              <a:path w="915034" h="40639">
                <a:moveTo>
                  <a:pt x="221894" y="17906"/>
                </a:moveTo>
                <a:lnTo>
                  <a:pt x="206795" y="17906"/>
                </a:lnTo>
                <a:lnTo>
                  <a:pt x="190908" y="18795"/>
                </a:lnTo>
                <a:lnTo>
                  <a:pt x="183375" y="21843"/>
                </a:lnTo>
                <a:lnTo>
                  <a:pt x="200434" y="23113"/>
                </a:lnTo>
                <a:lnTo>
                  <a:pt x="206686" y="23307"/>
                </a:lnTo>
                <a:lnTo>
                  <a:pt x="248657" y="21843"/>
                </a:lnTo>
                <a:lnTo>
                  <a:pt x="296313" y="21208"/>
                </a:lnTo>
                <a:lnTo>
                  <a:pt x="344261" y="21208"/>
                </a:lnTo>
                <a:lnTo>
                  <a:pt x="394920" y="21069"/>
                </a:lnTo>
                <a:lnTo>
                  <a:pt x="396550" y="20573"/>
                </a:lnTo>
                <a:lnTo>
                  <a:pt x="353516" y="20573"/>
                </a:lnTo>
                <a:lnTo>
                  <a:pt x="309776" y="20446"/>
                </a:lnTo>
                <a:lnTo>
                  <a:pt x="266282" y="19557"/>
                </a:lnTo>
                <a:lnTo>
                  <a:pt x="221894" y="17906"/>
                </a:lnTo>
                <a:close/>
              </a:path>
              <a:path w="915034" h="40639">
                <a:moveTo>
                  <a:pt x="52717" y="21716"/>
                </a:moveTo>
                <a:lnTo>
                  <a:pt x="54178" y="22224"/>
                </a:lnTo>
                <a:lnTo>
                  <a:pt x="63788" y="22224"/>
                </a:lnTo>
                <a:lnTo>
                  <a:pt x="60734" y="21970"/>
                </a:lnTo>
                <a:lnTo>
                  <a:pt x="57277" y="21970"/>
                </a:lnTo>
                <a:lnTo>
                  <a:pt x="52717" y="21716"/>
                </a:lnTo>
                <a:close/>
              </a:path>
              <a:path w="915034" h="40639">
                <a:moveTo>
                  <a:pt x="59207" y="21843"/>
                </a:moveTo>
                <a:lnTo>
                  <a:pt x="57277" y="21970"/>
                </a:lnTo>
                <a:lnTo>
                  <a:pt x="60734" y="21970"/>
                </a:lnTo>
                <a:lnTo>
                  <a:pt x="59207" y="21843"/>
                </a:lnTo>
                <a:close/>
              </a:path>
              <a:path w="915034" h="40639">
                <a:moveTo>
                  <a:pt x="27816" y="18926"/>
                </a:moveTo>
                <a:lnTo>
                  <a:pt x="26277" y="19049"/>
                </a:lnTo>
                <a:lnTo>
                  <a:pt x="19372" y="19811"/>
                </a:lnTo>
                <a:lnTo>
                  <a:pt x="15247" y="20522"/>
                </a:lnTo>
                <a:lnTo>
                  <a:pt x="16078" y="21208"/>
                </a:lnTo>
                <a:lnTo>
                  <a:pt x="43387" y="21208"/>
                </a:lnTo>
                <a:lnTo>
                  <a:pt x="40690" y="20954"/>
                </a:lnTo>
                <a:lnTo>
                  <a:pt x="31019" y="19430"/>
                </a:lnTo>
                <a:lnTo>
                  <a:pt x="30670" y="19430"/>
                </a:lnTo>
                <a:lnTo>
                  <a:pt x="30903" y="19412"/>
                </a:lnTo>
                <a:lnTo>
                  <a:pt x="27816" y="18926"/>
                </a:lnTo>
                <a:close/>
              </a:path>
              <a:path w="915034" h="40639">
                <a:moveTo>
                  <a:pt x="441159" y="19938"/>
                </a:moveTo>
                <a:lnTo>
                  <a:pt x="398640" y="19938"/>
                </a:lnTo>
                <a:lnTo>
                  <a:pt x="394920" y="21069"/>
                </a:lnTo>
                <a:lnTo>
                  <a:pt x="440918" y="20827"/>
                </a:lnTo>
                <a:lnTo>
                  <a:pt x="436626" y="20446"/>
                </a:lnTo>
                <a:lnTo>
                  <a:pt x="441159" y="19938"/>
                </a:lnTo>
                <a:close/>
              </a:path>
              <a:path w="915034" h="40639">
                <a:moveTo>
                  <a:pt x="240969" y="17779"/>
                </a:moveTo>
                <a:lnTo>
                  <a:pt x="225371" y="17906"/>
                </a:lnTo>
                <a:lnTo>
                  <a:pt x="221894" y="17906"/>
                </a:lnTo>
                <a:lnTo>
                  <a:pt x="266282" y="19557"/>
                </a:lnTo>
                <a:lnTo>
                  <a:pt x="309776" y="20446"/>
                </a:lnTo>
                <a:lnTo>
                  <a:pt x="353516" y="20573"/>
                </a:lnTo>
                <a:lnTo>
                  <a:pt x="398640" y="19938"/>
                </a:lnTo>
                <a:lnTo>
                  <a:pt x="441159" y="19938"/>
                </a:lnTo>
                <a:lnTo>
                  <a:pt x="445325" y="19811"/>
                </a:lnTo>
                <a:lnTo>
                  <a:pt x="449497" y="19811"/>
                </a:lnTo>
                <a:lnTo>
                  <a:pt x="452704" y="19557"/>
                </a:lnTo>
                <a:lnTo>
                  <a:pt x="458724" y="19430"/>
                </a:lnTo>
                <a:lnTo>
                  <a:pt x="872048" y="19430"/>
                </a:lnTo>
                <a:lnTo>
                  <a:pt x="875804" y="19049"/>
                </a:lnTo>
                <a:lnTo>
                  <a:pt x="871194" y="18541"/>
                </a:lnTo>
                <a:lnTo>
                  <a:pt x="861601" y="18414"/>
                </a:lnTo>
                <a:lnTo>
                  <a:pt x="857912" y="18287"/>
                </a:lnTo>
                <a:lnTo>
                  <a:pt x="238455" y="18287"/>
                </a:lnTo>
                <a:lnTo>
                  <a:pt x="240969" y="17779"/>
                </a:lnTo>
                <a:close/>
              </a:path>
              <a:path w="915034" h="40639">
                <a:moveTo>
                  <a:pt x="398640" y="19938"/>
                </a:moveTo>
                <a:lnTo>
                  <a:pt x="353516" y="20573"/>
                </a:lnTo>
                <a:lnTo>
                  <a:pt x="396550" y="20573"/>
                </a:lnTo>
                <a:lnTo>
                  <a:pt x="398640" y="19938"/>
                </a:lnTo>
                <a:close/>
              </a:path>
              <a:path w="915034" h="40639">
                <a:moveTo>
                  <a:pt x="561047" y="19557"/>
                </a:moveTo>
                <a:lnTo>
                  <a:pt x="545630" y="19557"/>
                </a:lnTo>
                <a:lnTo>
                  <a:pt x="559943" y="20573"/>
                </a:lnTo>
                <a:lnTo>
                  <a:pt x="560633" y="19938"/>
                </a:lnTo>
                <a:lnTo>
                  <a:pt x="560222" y="19938"/>
                </a:lnTo>
                <a:lnTo>
                  <a:pt x="560706" y="19871"/>
                </a:lnTo>
                <a:lnTo>
                  <a:pt x="561047" y="19557"/>
                </a:lnTo>
                <a:close/>
              </a:path>
              <a:path w="915034" h="40639">
                <a:moveTo>
                  <a:pt x="11313" y="17271"/>
                </a:moveTo>
                <a:lnTo>
                  <a:pt x="15247" y="20522"/>
                </a:lnTo>
                <a:lnTo>
                  <a:pt x="19372" y="19811"/>
                </a:lnTo>
                <a:lnTo>
                  <a:pt x="26344" y="19044"/>
                </a:lnTo>
                <a:lnTo>
                  <a:pt x="27816" y="18926"/>
                </a:lnTo>
                <a:lnTo>
                  <a:pt x="22960" y="18160"/>
                </a:lnTo>
                <a:lnTo>
                  <a:pt x="11313" y="17271"/>
                </a:lnTo>
                <a:close/>
              </a:path>
              <a:path w="915034" h="40639">
                <a:moveTo>
                  <a:pt x="872048" y="19430"/>
                </a:moveTo>
                <a:lnTo>
                  <a:pt x="458724" y="19430"/>
                </a:lnTo>
                <a:lnTo>
                  <a:pt x="456171" y="20192"/>
                </a:lnTo>
                <a:lnTo>
                  <a:pt x="451078" y="20319"/>
                </a:lnTo>
                <a:lnTo>
                  <a:pt x="543560" y="20446"/>
                </a:lnTo>
                <a:lnTo>
                  <a:pt x="545630" y="19557"/>
                </a:lnTo>
                <a:lnTo>
                  <a:pt x="870795" y="19557"/>
                </a:lnTo>
                <a:lnTo>
                  <a:pt x="872048" y="19430"/>
                </a:lnTo>
                <a:close/>
              </a:path>
              <a:path w="915034" h="40639">
                <a:moveTo>
                  <a:pt x="884962" y="19811"/>
                </a:moveTo>
                <a:lnTo>
                  <a:pt x="881926" y="20192"/>
                </a:lnTo>
                <a:lnTo>
                  <a:pt x="898662" y="20192"/>
                </a:lnTo>
                <a:lnTo>
                  <a:pt x="900814" y="19938"/>
                </a:lnTo>
                <a:lnTo>
                  <a:pt x="891449" y="19938"/>
                </a:lnTo>
                <a:lnTo>
                  <a:pt x="884962" y="19811"/>
                </a:lnTo>
                <a:close/>
              </a:path>
              <a:path w="915034" h="40639">
                <a:moveTo>
                  <a:pt x="909421" y="18922"/>
                </a:moveTo>
                <a:lnTo>
                  <a:pt x="901046" y="19911"/>
                </a:lnTo>
                <a:lnTo>
                  <a:pt x="901280" y="19938"/>
                </a:lnTo>
                <a:lnTo>
                  <a:pt x="907944" y="20078"/>
                </a:lnTo>
                <a:lnTo>
                  <a:pt x="909421" y="18922"/>
                </a:lnTo>
                <a:close/>
              </a:path>
              <a:path w="915034" h="40639">
                <a:moveTo>
                  <a:pt x="449497" y="19811"/>
                </a:moveTo>
                <a:lnTo>
                  <a:pt x="445325" y="19811"/>
                </a:lnTo>
                <a:lnTo>
                  <a:pt x="446290" y="20065"/>
                </a:lnTo>
                <a:lnTo>
                  <a:pt x="449497" y="19811"/>
                </a:lnTo>
                <a:close/>
              </a:path>
              <a:path w="915034" h="40639">
                <a:moveTo>
                  <a:pt x="560706" y="19871"/>
                </a:moveTo>
                <a:lnTo>
                  <a:pt x="560222" y="19938"/>
                </a:lnTo>
                <a:lnTo>
                  <a:pt x="560637" y="19934"/>
                </a:lnTo>
                <a:close/>
              </a:path>
              <a:path w="915034" h="40639">
                <a:moveTo>
                  <a:pt x="895858" y="19303"/>
                </a:moveTo>
                <a:lnTo>
                  <a:pt x="896658" y="19938"/>
                </a:lnTo>
                <a:lnTo>
                  <a:pt x="900848" y="19934"/>
                </a:lnTo>
                <a:lnTo>
                  <a:pt x="901046" y="19911"/>
                </a:lnTo>
                <a:lnTo>
                  <a:pt x="895858" y="19303"/>
                </a:lnTo>
                <a:close/>
              </a:path>
              <a:path w="915034" h="40639">
                <a:moveTo>
                  <a:pt x="573386" y="19811"/>
                </a:moveTo>
                <a:lnTo>
                  <a:pt x="561136" y="19811"/>
                </a:lnTo>
                <a:lnTo>
                  <a:pt x="560706" y="19871"/>
                </a:lnTo>
                <a:lnTo>
                  <a:pt x="573386" y="19811"/>
                </a:lnTo>
                <a:close/>
              </a:path>
              <a:path w="915034" h="40639">
                <a:moveTo>
                  <a:pt x="30923" y="19415"/>
                </a:moveTo>
                <a:lnTo>
                  <a:pt x="30670" y="19430"/>
                </a:lnTo>
                <a:lnTo>
                  <a:pt x="31019" y="19430"/>
                </a:lnTo>
                <a:close/>
              </a:path>
              <a:path w="915034" h="40639">
                <a:moveTo>
                  <a:pt x="35590" y="19044"/>
                </a:moveTo>
                <a:lnTo>
                  <a:pt x="30903" y="19412"/>
                </a:lnTo>
                <a:lnTo>
                  <a:pt x="34950" y="19176"/>
                </a:lnTo>
                <a:lnTo>
                  <a:pt x="35590" y="19044"/>
                </a:lnTo>
                <a:close/>
              </a:path>
              <a:path w="915034" h="40639">
                <a:moveTo>
                  <a:pt x="45802" y="18287"/>
                </a:moveTo>
                <a:lnTo>
                  <a:pt x="36868" y="18287"/>
                </a:lnTo>
                <a:lnTo>
                  <a:pt x="36791" y="18795"/>
                </a:lnTo>
                <a:lnTo>
                  <a:pt x="35590" y="19044"/>
                </a:lnTo>
                <a:lnTo>
                  <a:pt x="41989" y="18541"/>
                </a:lnTo>
                <a:lnTo>
                  <a:pt x="45802" y="18287"/>
                </a:lnTo>
                <a:close/>
              </a:path>
              <a:path w="915034" h="40639">
                <a:moveTo>
                  <a:pt x="73418" y="17271"/>
                </a:moveTo>
                <a:lnTo>
                  <a:pt x="11313" y="17271"/>
                </a:lnTo>
                <a:lnTo>
                  <a:pt x="22960" y="18160"/>
                </a:lnTo>
                <a:lnTo>
                  <a:pt x="27858" y="18922"/>
                </a:lnTo>
                <a:lnTo>
                  <a:pt x="32600" y="18541"/>
                </a:lnTo>
                <a:lnTo>
                  <a:pt x="36868" y="18287"/>
                </a:lnTo>
                <a:lnTo>
                  <a:pt x="45802" y="18287"/>
                </a:lnTo>
                <a:lnTo>
                  <a:pt x="51520" y="17906"/>
                </a:lnTo>
                <a:lnTo>
                  <a:pt x="61313" y="17525"/>
                </a:lnTo>
                <a:lnTo>
                  <a:pt x="73418" y="17271"/>
                </a:lnTo>
                <a:close/>
              </a:path>
              <a:path w="915034" h="40639">
                <a:moveTo>
                  <a:pt x="264706" y="16890"/>
                </a:moveTo>
                <a:lnTo>
                  <a:pt x="258136" y="17017"/>
                </a:lnTo>
                <a:lnTo>
                  <a:pt x="244739" y="18033"/>
                </a:lnTo>
                <a:lnTo>
                  <a:pt x="238455" y="18287"/>
                </a:lnTo>
                <a:lnTo>
                  <a:pt x="857912" y="18287"/>
                </a:lnTo>
                <a:lnTo>
                  <a:pt x="843153" y="17779"/>
                </a:lnTo>
                <a:lnTo>
                  <a:pt x="834224" y="17652"/>
                </a:lnTo>
                <a:lnTo>
                  <a:pt x="788876" y="17652"/>
                </a:lnTo>
                <a:lnTo>
                  <a:pt x="785655" y="17525"/>
                </a:lnTo>
                <a:lnTo>
                  <a:pt x="263944" y="17525"/>
                </a:lnTo>
                <a:lnTo>
                  <a:pt x="261975" y="17271"/>
                </a:lnTo>
                <a:lnTo>
                  <a:pt x="264782" y="17017"/>
                </a:lnTo>
                <a:lnTo>
                  <a:pt x="264706" y="16890"/>
                </a:lnTo>
                <a:close/>
              </a:path>
              <a:path w="915034" h="40639">
                <a:moveTo>
                  <a:pt x="797966" y="16890"/>
                </a:moveTo>
                <a:lnTo>
                  <a:pt x="792567" y="16890"/>
                </a:lnTo>
                <a:lnTo>
                  <a:pt x="790895" y="17271"/>
                </a:lnTo>
                <a:lnTo>
                  <a:pt x="788876" y="17652"/>
                </a:lnTo>
                <a:lnTo>
                  <a:pt x="834224" y="17652"/>
                </a:lnTo>
                <a:lnTo>
                  <a:pt x="834504" y="17525"/>
                </a:lnTo>
                <a:lnTo>
                  <a:pt x="795667" y="17525"/>
                </a:lnTo>
                <a:lnTo>
                  <a:pt x="796188" y="17271"/>
                </a:lnTo>
                <a:lnTo>
                  <a:pt x="795197" y="17017"/>
                </a:lnTo>
                <a:lnTo>
                  <a:pt x="797966" y="16890"/>
                </a:lnTo>
                <a:close/>
              </a:path>
              <a:path w="915034" h="40639">
                <a:moveTo>
                  <a:pt x="266026" y="16763"/>
                </a:moveTo>
                <a:lnTo>
                  <a:pt x="263944" y="17525"/>
                </a:lnTo>
                <a:lnTo>
                  <a:pt x="785655" y="17525"/>
                </a:lnTo>
                <a:lnTo>
                  <a:pt x="782434" y="17398"/>
                </a:lnTo>
                <a:lnTo>
                  <a:pt x="783228" y="17271"/>
                </a:lnTo>
                <a:lnTo>
                  <a:pt x="290258" y="17271"/>
                </a:lnTo>
                <a:lnTo>
                  <a:pt x="285889" y="17144"/>
                </a:lnTo>
                <a:lnTo>
                  <a:pt x="286026" y="16890"/>
                </a:lnTo>
                <a:lnTo>
                  <a:pt x="279285" y="16890"/>
                </a:lnTo>
                <a:lnTo>
                  <a:pt x="266026" y="16763"/>
                </a:lnTo>
                <a:close/>
              </a:path>
              <a:path w="915034" h="40639">
                <a:moveTo>
                  <a:pt x="815230" y="17144"/>
                </a:moveTo>
                <a:lnTo>
                  <a:pt x="804828" y="17144"/>
                </a:lnTo>
                <a:lnTo>
                  <a:pt x="795667" y="17525"/>
                </a:lnTo>
                <a:lnTo>
                  <a:pt x="834504" y="17525"/>
                </a:lnTo>
                <a:lnTo>
                  <a:pt x="834783" y="17398"/>
                </a:lnTo>
                <a:lnTo>
                  <a:pt x="815230" y="17144"/>
                </a:lnTo>
                <a:close/>
              </a:path>
              <a:path w="915034" h="40639">
                <a:moveTo>
                  <a:pt x="444652" y="13842"/>
                </a:moveTo>
                <a:lnTo>
                  <a:pt x="368414" y="14731"/>
                </a:lnTo>
                <a:lnTo>
                  <a:pt x="345046" y="15493"/>
                </a:lnTo>
                <a:lnTo>
                  <a:pt x="306157" y="15493"/>
                </a:lnTo>
                <a:lnTo>
                  <a:pt x="295071" y="16509"/>
                </a:lnTo>
                <a:lnTo>
                  <a:pt x="290258" y="17271"/>
                </a:lnTo>
                <a:lnTo>
                  <a:pt x="783228" y="17271"/>
                </a:lnTo>
                <a:lnTo>
                  <a:pt x="784815" y="17017"/>
                </a:lnTo>
                <a:lnTo>
                  <a:pt x="779416" y="17017"/>
                </a:lnTo>
                <a:lnTo>
                  <a:pt x="776320" y="16890"/>
                </a:lnTo>
                <a:lnTo>
                  <a:pt x="737184" y="16890"/>
                </a:lnTo>
                <a:lnTo>
                  <a:pt x="736824" y="16763"/>
                </a:lnTo>
                <a:lnTo>
                  <a:pt x="731342" y="16763"/>
                </a:lnTo>
                <a:lnTo>
                  <a:pt x="721245" y="16255"/>
                </a:lnTo>
                <a:lnTo>
                  <a:pt x="720194" y="16128"/>
                </a:lnTo>
                <a:lnTo>
                  <a:pt x="698322" y="16128"/>
                </a:lnTo>
                <a:lnTo>
                  <a:pt x="697268" y="15747"/>
                </a:lnTo>
                <a:lnTo>
                  <a:pt x="694169" y="15620"/>
                </a:lnTo>
                <a:lnTo>
                  <a:pt x="692531" y="15493"/>
                </a:lnTo>
                <a:lnTo>
                  <a:pt x="332399" y="15493"/>
                </a:lnTo>
                <a:lnTo>
                  <a:pt x="690892" y="15366"/>
                </a:lnTo>
                <a:lnTo>
                  <a:pt x="689254" y="15239"/>
                </a:lnTo>
                <a:lnTo>
                  <a:pt x="656799" y="14858"/>
                </a:lnTo>
                <a:lnTo>
                  <a:pt x="444068" y="14858"/>
                </a:lnTo>
                <a:lnTo>
                  <a:pt x="442099" y="14604"/>
                </a:lnTo>
                <a:lnTo>
                  <a:pt x="443429" y="14087"/>
                </a:lnTo>
                <a:lnTo>
                  <a:pt x="444652" y="13842"/>
                </a:lnTo>
                <a:close/>
              </a:path>
              <a:path w="915034" h="40639">
                <a:moveTo>
                  <a:pt x="188899" y="16890"/>
                </a:moveTo>
                <a:lnTo>
                  <a:pt x="187007" y="17144"/>
                </a:lnTo>
                <a:lnTo>
                  <a:pt x="194506" y="17144"/>
                </a:lnTo>
                <a:lnTo>
                  <a:pt x="188899" y="16890"/>
                </a:lnTo>
                <a:close/>
              </a:path>
              <a:path w="915034" h="40639">
                <a:moveTo>
                  <a:pt x="785609" y="16890"/>
                </a:moveTo>
                <a:lnTo>
                  <a:pt x="779416" y="17017"/>
                </a:lnTo>
                <a:lnTo>
                  <a:pt x="784815" y="17017"/>
                </a:lnTo>
                <a:lnTo>
                  <a:pt x="785609" y="16890"/>
                </a:lnTo>
                <a:close/>
              </a:path>
              <a:path w="915034" h="40639">
                <a:moveTo>
                  <a:pt x="282829" y="16255"/>
                </a:moveTo>
                <a:lnTo>
                  <a:pt x="279285" y="16890"/>
                </a:lnTo>
                <a:lnTo>
                  <a:pt x="286026" y="16890"/>
                </a:lnTo>
                <a:lnTo>
                  <a:pt x="286232" y="16509"/>
                </a:lnTo>
                <a:lnTo>
                  <a:pt x="282829" y="16255"/>
                </a:lnTo>
                <a:close/>
              </a:path>
              <a:path w="915034" h="40639">
                <a:moveTo>
                  <a:pt x="763079" y="16255"/>
                </a:moveTo>
                <a:lnTo>
                  <a:pt x="743137" y="16509"/>
                </a:lnTo>
                <a:lnTo>
                  <a:pt x="737184" y="16890"/>
                </a:lnTo>
                <a:lnTo>
                  <a:pt x="759942" y="16890"/>
                </a:lnTo>
                <a:lnTo>
                  <a:pt x="759612" y="16509"/>
                </a:lnTo>
                <a:lnTo>
                  <a:pt x="761733" y="16509"/>
                </a:lnTo>
                <a:lnTo>
                  <a:pt x="763079" y="16255"/>
                </a:lnTo>
                <a:close/>
              </a:path>
              <a:path w="915034" h="40639">
                <a:moveTo>
                  <a:pt x="766807" y="16636"/>
                </a:moveTo>
                <a:lnTo>
                  <a:pt x="759942" y="16890"/>
                </a:lnTo>
                <a:lnTo>
                  <a:pt x="776320" y="16890"/>
                </a:lnTo>
                <a:lnTo>
                  <a:pt x="773223" y="16763"/>
                </a:lnTo>
                <a:lnTo>
                  <a:pt x="766807" y="16636"/>
                </a:lnTo>
                <a:close/>
              </a:path>
              <a:path w="915034" h="40639">
                <a:moveTo>
                  <a:pt x="732104" y="15366"/>
                </a:moveTo>
                <a:lnTo>
                  <a:pt x="731342" y="16763"/>
                </a:lnTo>
                <a:lnTo>
                  <a:pt x="736824" y="16763"/>
                </a:lnTo>
                <a:lnTo>
                  <a:pt x="736104" y="16509"/>
                </a:lnTo>
                <a:lnTo>
                  <a:pt x="737285" y="16128"/>
                </a:lnTo>
                <a:lnTo>
                  <a:pt x="740651" y="16001"/>
                </a:lnTo>
                <a:lnTo>
                  <a:pt x="732104" y="15366"/>
                </a:lnTo>
                <a:close/>
              </a:path>
              <a:path w="915034" h="40639">
                <a:moveTo>
                  <a:pt x="108160" y="15747"/>
                </a:moveTo>
                <a:lnTo>
                  <a:pt x="92430" y="15747"/>
                </a:lnTo>
                <a:lnTo>
                  <a:pt x="98073" y="16128"/>
                </a:lnTo>
                <a:lnTo>
                  <a:pt x="105486" y="15874"/>
                </a:lnTo>
                <a:lnTo>
                  <a:pt x="108160" y="15747"/>
                </a:lnTo>
                <a:close/>
              </a:path>
              <a:path w="915034" h="40639">
                <a:moveTo>
                  <a:pt x="702652" y="16001"/>
                </a:moveTo>
                <a:lnTo>
                  <a:pt x="698322" y="16128"/>
                </a:lnTo>
                <a:lnTo>
                  <a:pt x="714578" y="16128"/>
                </a:lnTo>
                <a:lnTo>
                  <a:pt x="702652" y="16001"/>
                </a:lnTo>
                <a:close/>
              </a:path>
              <a:path w="915034" h="40639">
                <a:moveTo>
                  <a:pt x="717692" y="15826"/>
                </a:moveTo>
                <a:lnTo>
                  <a:pt x="714578" y="16128"/>
                </a:lnTo>
                <a:lnTo>
                  <a:pt x="720194" y="16128"/>
                </a:lnTo>
                <a:lnTo>
                  <a:pt x="717692" y="15826"/>
                </a:lnTo>
                <a:close/>
              </a:path>
              <a:path w="915034" h="40639">
                <a:moveTo>
                  <a:pt x="718502" y="15747"/>
                </a:moveTo>
                <a:lnTo>
                  <a:pt x="717042" y="15747"/>
                </a:lnTo>
                <a:lnTo>
                  <a:pt x="717692" y="15826"/>
                </a:lnTo>
                <a:lnTo>
                  <a:pt x="718502" y="15747"/>
                </a:lnTo>
                <a:close/>
              </a:path>
              <a:path w="915034" h="40639">
                <a:moveTo>
                  <a:pt x="346278" y="14985"/>
                </a:moveTo>
                <a:lnTo>
                  <a:pt x="332399" y="15493"/>
                </a:lnTo>
                <a:lnTo>
                  <a:pt x="345046" y="15493"/>
                </a:lnTo>
                <a:lnTo>
                  <a:pt x="343522" y="15366"/>
                </a:lnTo>
                <a:lnTo>
                  <a:pt x="345376" y="15239"/>
                </a:lnTo>
                <a:lnTo>
                  <a:pt x="346278" y="14985"/>
                </a:lnTo>
                <a:close/>
              </a:path>
              <a:path w="915034" h="40639">
                <a:moveTo>
                  <a:pt x="194022" y="13588"/>
                </a:moveTo>
                <a:lnTo>
                  <a:pt x="130238" y="13588"/>
                </a:lnTo>
                <a:lnTo>
                  <a:pt x="139306" y="13715"/>
                </a:lnTo>
                <a:lnTo>
                  <a:pt x="136575" y="14985"/>
                </a:lnTo>
                <a:lnTo>
                  <a:pt x="160388" y="14096"/>
                </a:lnTo>
                <a:lnTo>
                  <a:pt x="194022" y="13588"/>
                </a:lnTo>
                <a:close/>
              </a:path>
              <a:path w="915034" h="40639">
                <a:moveTo>
                  <a:pt x="464807" y="13715"/>
                </a:moveTo>
                <a:lnTo>
                  <a:pt x="455891" y="13842"/>
                </a:lnTo>
                <a:lnTo>
                  <a:pt x="445719" y="14096"/>
                </a:lnTo>
                <a:lnTo>
                  <a:pt x="444068" y="14858"/>
                </a:lnTo>
                <a:lnTo>
                  <a:pt x="559257" y="14858"/>
                </a:lnTo>
                <a:lnTo>
                  <a:pt x="558132" y="14477"/>
                </a:lnTo>
                <a:lnTo>
                  <a:pt x="523151" y="14477"/>
                </a:lnTo>
                <a:lnTo>
                  <a:pt x="522119" y="14223"/>
                </a:lnTo>
                <a:lnTo>
                  <a:pt x="500938" y="14223"/>
                </a:lnTo>
                <a:lnTo>
                  <a:pt x="500316" y="13969"/>
                </a:lnTo>
                <a:lnTo>
                  <a:pt x="469030" y="13969"/>
                </a:lnTo>
                <a:lnTo>
                  <a:pt x="464807" y="13715"/>
                </a:lnTo>
                <a:close/>
              </a:path>
              <a:path w="915034" h="40639">
                <a:moveTo>
                  <a:pt x="624165" y="14604"/>
                </a:moveTo>
                <a:lnTo>
                  <a:pt x="591576" y="14604"/>
                </a:lnTo>
                <a:lnTo>
                  <a:pt x="559257" y="14858"/>
                </a:lnTo>
                <a:lnTo>
                  <a:pt x="656799" y="14858"/>
                </a:lnTo>
                <a:lnTo>
                  <a:pt x="624165" y="14604"/>
                </a:lnTo>
                <a:close/>
              </a:path>
              <a:path w="915034" h="40639">
                <a:moveTo>
                  <a:pt x="535330" y="13334"/>
                </a:moveTo>
                <a:lnTo>
                  <a:pt x="529285" y="13715"/>
                </a:lnTo>
                <a:lnTo>
                  <a:pt x="529475" y="13842"/>
                </a:lnTo>
                <a:lnTo>
                  <a:pt x="523151" y="14477"/>
                </a:lnTo>
                <a:lnTo>
                  <a:pt x="558132" y="14477"/>
                </a:lnTo>
                <a:lnTo>
                  <a:pt x="557757" y="14350"/>
                </a:lnTo>
                <a:lnTo>
                  <a:pt x="561177" y="14087"/>
                </a:lnTo>
                <a:lnTo>
                  <a:pt x="560019" y="13969"/>
                </a:lnTo>
                <a:lnTo>
                  <a:pt x="538416" y="13969"/>
                </a:lnTo>
                <a:lnTo>
                  <a:pt x="535330" y="13334"/>
                </a:lnTo>
                <a:close/>
              </a:path>
              <a:path w="915034" h="40639">
                <a:moveTo>
                  <a:pt x="564743" y="13461"/>
                </a:moveTo>
                <a:lnTo>
                  <a:pt x="564800" y="13842"/>
                </a:lnTo>
                <a:lnTo>
                  <a:pt x="561177" y="14087"/>
                </a:lnTo>
                <a:lnTo>
                  <a:pt x="565023" y="14477"/>
                </a:lnTo>
                <a:lnTo>
                  <a:pt x="564743" y="13461"/>
                </a:lnTo>
                <a:close/>
              </a:path>
              <a:path w="915034" h="40639">
                <a:moveTo>
                  <a:pt x="507161" y="13080"/>
                </a:moveTo>
                <a:lnTo>
                  <a:pt x="500938" y="14223"/>
                </a:lnTo>
                <a:lnTo>
                  <a:pt x="522119" y="14223"/>
                </a:lnTo>
                <a:lnTo>
                  <a:pt x="520573" y="13842"/>
                </a:lnTo>
                <a:lnTo>
                  <a:pt x="512025" y="13842"/>
                </a:lnTo>
                <a:lnTo>
                  <a:pt x="507161" y="13080"/>
                </a:lnTo>
                <a:close/>
              </a:path>
              <a:path w="915034" h="40639">
                <a:moveTo>
                  <a:pt x="490385" y="13461"/>
                </a:moveTo>
                <a:lnTo>
                  <a:pt x="482554" y="13461"/>
                </a:lnTo>
                <a:lnTo>
                  <a:pt x="469030" y="13969"/>
                </a:lnTo>
                <a:lnTo>
                  <a:pt x="500316" y="13969"/>
                </a:lnTo>
                <a:lnTo>
                  <a:pt x="499383" y="13588"/>
                </a:lnTo>
                <a:lnTo>
                  <a:pt x="489521" y="13588"/>
                </a:lnTo>
                <a:lnTo>
                  <a:pt x="490385" y="13461"/>
                </a:lnTo>
                <a:close/>
              </a:path>
              <a:path w="915034" h="40639">
                <a:moveTo>
                  <a:pt x="543928" y="13842"/>
                </a:moveTo>
                <a:lnTo>
                  <a:pt x="538416" y="13969"/>
                </a:lnTo>
                <a:lnTo>
                  <a:pt x="544512" y="13969"/>
                </a:lnTo>
                <a:lnTo>
                  <a:pt x="543928" y="13842"/>
                </a:lnTo>
                <a:close/>
              </a:path>
              <a:path w="915034" h="40639">
                <a:moveTo>
                  <a:pt x="557517" y="13715"/>
                </a:moveTo>
                <a:lnTo>
                  <a:pt x="544512" y="13969"/>
                </a:lnTo>
                <a:lnTo>
                  <a:pt x="560019" y="13969"/>
                </a:lnTo>
                <a:lnTo>
                  <a:pt x="557517" y="13715"/>
                </a:lnTo>
                <a:close/>
              </a:path>
              <a:path w="915034" h="40639">
                <a:moveTo>
                  <a:pt x="15608" y="13461"/>
                </a:moveTo>
                <a:lnTo>
                  <a:pt x="9931" y="13842"/>
                </a:lnTo>
                <a:lnTo>
                  <a:pt x="15811" y="13842"/>
                </a:lnTo>
                <a:lnTo>
                  <a:pt x="15608" y="13461"/>
                </a:lnTo>
                <a:close/>
              </a:path>
              <a:path w="915034" h="40639">
                <a:moveTo>
                  <a:pt x="20510" y="12572"/>
                </a:moveTo>
                <a:lnTo>
                  <a:pt x="15811" y="13842"/>
                </a:lnTo>
                <a:lnTo>
                  <a:pt x="127327" y="13842"/>
                </a:lnTo>
                <a:lnTo>
                  <a:pt x="128782" y="13715"/>
                </a:lnTo>
                <a:lnTo>
                  <a:pt x="21742" y="13715"/>
                </a:lnTo>
                <a:lnTo>
                  <a:pt x="20510" y="12572"/>
                </a:lnTo>
                <a:close/>
              </a:path>
              <a:path w="915034" h="40639">
                <a:moveTo>
                  <a:pt x="515416" y="12572"/>
                </a:moveTo>
                <a:lnTo>
                  <a:pt x="512025" y="13842"/>
                </a:lnTo>
                <a:lnTo>
                  <a:pt x="520573" y="13842"/>
                </a:lnTo>
                <a:lnTo>
                  <a:pt x="515416" y="12572"/>
                </a:lnTo>
                <a:close/>
              </a:path>
              <a:path w="915034" h="40639">
                <a:moveTo>
                  <a:pt x="302578" y="11556"/>
                </a:moveTo>
                <a:lnTo>
                  <a:pt x="23152" y="11556"/>
                </a:lnTo>
                <a:lnTo>
                  <a:pt x="22542" y="12064"/>
                </a:lnTo>
                <a:lnTo>
                  <a:pt x="23190" y="12572"/>
                </a:lnTo>
                <a:lnTo>
                  <a:pt x="21742" y="13715"/>
                </a:lnTo>
                <a:lnTo>
                  <a:pt x="128782" y="13715"/>
                </a:lnTo>
                <a:lnTo>
                  <a:pt x="130238" y="13588"/>
                </a:lnTo>
                <a:lnTo>
                  <a:pt x="194022" y="13588"/>
                </a:lnTo>
                <a:lnTo>
                  <a:pt x="214771" y="13207"/>
                </a:lnTo>
                <a:lnTo>
                  <a:pt x="241427" y="12064"/>
                </a:lnTo>
                <a:lnTo>
                  <a:pt x="270174" y="12064"/>
                </a:lnTo>
                <a:lnTo>
                  <a:pt x="302578" y="11556"/>
                </a:lnTo>
                <a:close/>
              </a:path>
              <a:path w="915034" h="40639">
                <a:moveTo>
                  <a:pt x="497205" y="12699"/>
                </a:moveTo>
                <a:lnTo>
                  <a:pt x="489521" y="13588"/>
                </a:lnTo>
                <a:lnTo>
                  <a:pt x="499383" y="13588"/>
                </a:lnTo>
                <a:lnTo>
                  <a:pt x="497205" y="12699"/>
                </a:lnTo>
                <a:close/>
              </a:path>
              <a:path w="915034" h="40639">
                <a:moveTo>
                  <a:pt x="15748" y="12699"/>
                </a:moveTo>
                <a:lnTo>
                  <a:pt x="11963" y="12953"/>
                </a:lnTo>
                <a:lnTo>
                  <a:pt x="14455" y="12953"/>
                </a:lnTo>
                <a:lnTo>
                  <a:pt x="15748" y="12699"/>
                </a:lnTo>
                <a:close/>
              </a:path>
              <a:path w="915034" h="40639">
                <a:moveTo>
                  <a:pt x="270174" y="12064"/>
                </a:moveTo>
                <a:lnTo>
                  <a:pt x="241427" y="12064"/>
                </a:lnTo>
                <a:lnTo>
                  <a:pt x="243992" y="12699"/>
                </a:lnTo>
                <a:lnTo>
                  <a:pt x="270174" y="12064"/>
                </a:lnTo>
                <a:close/>
              </a:path>
              <a:path w="915034" h="40639">
                <a:moveTo>
                  <a:pt x="55803" y="8889"/>
                </a:moveTo>
                <a:lnTo>
                  <a:pt x="50736" y="9651"/>
                </a:lnTo>
                <a:lnTo>
                  <a:pt x="54000" y="9651"/>
                </a:lnTo>
                <a:lnTo>
                  <a:pt x="47155" y="9778"/>
                </a:lnTo>
                <a:lnTo>
                  <a:pt x="37677" y="10159"/>
                </a:lnTo>
                <a:lnTo>
                  <a:pt x="27175" y="10921"/>
                </a:lnTo>
                <a:lnTo>
                  <a:pt x="17259" y="12064"/>
                </a:lnTo>
                <a:lnTo>
                  <a:pt x="23152" y="11556"/>
                </a:lnTo>
                <a:lnTo>
                  <a:pt x="302578" y="11556"/>
                </a:lnTo>
                <a:lnTo>
                  <a:pt x="321877" y="11175"/>
                </a:lnTo>
                <a:lnTo>
                  <a:pt x="347345" y="10286"/>
                </a:lnTo>
                <a:lnTo>
                  <a:pt x="386175" y="10286"/>
                </a:lnTo>
                <a:lnTo>
                  <a:pt x="392328" y="9905"/>
                </a:lnTo>
                <a:lnTo>
                  <a:pt x="55016" y="9905"/>
                </a:lnTo>
                <a:lnTo>
                  <a:pt x="55803" y="8889"/>
                </a:lnTo>
                <a:close/>
              </a:path>
              <a:path w="915034" h="40639">
                <a:moveTo>
                  <a:pt x="386175" y="10286"/>
                </a:moveTo>
                <a:lnTo>
                  <a:pt x="347345" y="10286"/>
                </a:lnTo>
                <a:lnTo>
                  <a:pt x="372414" y="10667"/>
                </a:lnTo>
                <a:lnTo>
                  <a:pt x="380022" y="10667"/>
                </a:lnTo>
                <a:lnTo>
                  <a:pt x="386175" y="10286"/>
                </a:lnTo>
                <a:close/>
              </a:path>
              <a:path w="915034" h="40639">
                <a:moveTo>
                  <a:pt x="71234" y="8508"/>
                </a:moveTo>
                <a:lnTo>
                  <a:pt x="70370" y="9016"/>
                </a:lnTo>
                <a:lnTo>
                  <a:pt x="63830" y="9651"/>
                </a:lnTo>
                <a:lnTo>
                  <a:pt x="55016" y="9905"/>
                </a:lnTo>
                <a:lnTo>
                  <a:pt x="392328" y="9905"/>
                </a:lnTo>
                <a:lnTo>
                  <a:pt x="396671" y="10032"/>
                </a:lnTo>
                <a:lnTo>
                  <a:pt x="405091" y="8889"/>
                </a:lnTo>
                <a:lnTo>
                  <a:pt x="75628" y="8889"/>
                </a:lnTo>
                <a:lnTo>
                  <a:pt x="71234" y="8508"/>
                </a:lnTo>
                <a:close/>
              </a:path>
              <a:path w="915034" h="40639">
                <a:moveTo>
                  <a:pt x="490368" y="8889"/>
                </a:moveTo>
                <a:lnTo>
                  <a:pt x="409651" y="8889"/>
                </a:lnTo>
                <a:lnTo>
                  <a:pt x="412470" y="9397"/>
                </a:lnTo>
                <a:lnTo>
                  <a:pt x="414286" y="9651"/>
                </a:lnTo>
                <a:lnTo>
                  <a:pt x="425706" y="9778"/>
                </a:lnTo>
                <a:lnTo>
                  <a:pt x="436727" y="10032"/>
                </a:lnTo>
                <a:lnTo>
                  <a:pt x="447187" y="10032"/>
                </a:lnTo>
                <a:lnTo>
                  <a:pt x="456920" y="9397"/>
                </a:lnTo>
                <a:lnTo>
                  <a:pt x="471280" y="9397"/>
                </a:lnTo>
                <a:lnTo>
                  <a:pt x="478794" y="9143"/>
                </a:lnTo>
                <a:lnTo>
                  <a:pt x="490368" y="8889"/>
                </a:lnTo>
                <a:close/>
              </a:path>
              <a:path w="915034" h="40639">
                <a:moveTo>
                  <a:pt x="471280" y="9397"/>
                </a:moveTo>
                <a:lnTo>
                  <a:pt x="456920" y="9397"/>
                </a:lnTo>
                <a:lnTo>
                  <a:pt x="457441" y="10032"/>
                </a:lnTo>
                <a:lnTo>
                  <a:pt x="467523" y="9524"/>
                </a:lnTo>
                <a:lnTo>
                  <a:pt x="471280" y="9397"/>
                </a:lnTo>
                <a:close/>
              </a:path>
              <a:path w="915034" h="40639">
                <a:moveTo>
                  <a:pt x="78308" y="7619"/>
                </a:moveTo>
                <a:lnTo>
                  <a:pt x="78143" y="8508"/>
                </a:lnTo>
                <a:lnTo>
                  <a:pt x="75628" y="8889"/>
                </a:lnTo>
                <a:lnTo>
                  <a:pt x="490368" y="8889"/>
                </a:lnTo>
                <a:lnTo>
                  <a:pt x="501357" y="9143"/>
                </a:lnTo>
                <a:lnTo>
                  <a:pt x="505167" y="8635"/>
                </a:lnTo>
                <a:lnTo>
                  <a:pt x="516629" y="8426"/>
                </a:lnTo>
                <a:lnTo>
                  <a:pt x="86817" y="8381"/>
                </a:lnTo>
                <a:lnTo>
                  <a:pt x="84924" y="7873"/>
                </a:lnTo>
                <a:lnTo>
                  <a:pt x="78308" y="7619"/>
                </a:lnTo>
                <a:close/>
              </a:path>
              <a:path w="915034" h="40639">
                <a:moveTo>
                  <a:pt x="598533" y="8000"/>
                </a:moveTo>
                <a:lnTo>
                  <a:pt x="521830" y="8000"/>
                </a:lnTo>
                <a:lnTo>
                  <a:pt x="516623" y="8889"/>
                </a:lnTo>
                <a:lnTo>
                  <a:pt x="539173" y="8889"/>
                </a:lnTo>
                <a:lnTo>
                  <a:pt x="582060" y="8381"/>
                </a:lnTo>
                <a:lnTo>
                  <a:pt x="598533" y="8000"/>
                </a:lnTo>
                <a:close/>
              </a:path>
              <a:path w="915034" h="40639">
                <a:moveTo>
                  <a:pt x="518388" y="8393"/>
                </a:moveTo>
                <a:lnTo>
                  <a:pt x="516629" y="8426"/>
                </a:lnTo>
                <a:lnTo>
                  <a:pt x="516267" y="8635"/>
                </a:lnTo>
                <a:lnTo>
                  <a:pt x="518388" y="8393"/>
                </a:lnTo>
                <a:close/>
              </a:path>
              <a:path w="915034" h="40639">
                <a:moveTo>
                  <a:pt x="517107" y="8148"/>
                </a:moveTo>
                <a:lnTo>
                  <a:pt x="516629" y="8426"/>
                </a:lnTo>
                <a:lnTo>
                  <a:pt x="518492" y="8381"/>
                </a:lnTo>
                <a:lnTo>
                  <a:pt x="518772" y="8350"/>
                </a:lnTo>
                <a:lnTo>
                  <a:pt x="517107" y="8148"/>
                </a:lnTo>
                <a:close/>
              </a:path>
              <a:path w="915034" h="40639">
                <a:moveTo>
                  <a:pt x="518772" y="8350"/>
                </a:moveTo>
                <a:lnTo>
                  <a:pt x="518388" y="8393"/>
                </a:lnTo>
                <a:lnTo>
                  <a:pt x="519036" y="8381"/>
                </a:lnTo>
                <a:lnTo>
                  <a:pt x="518772" y="8350"/>
                </a:lnTo>
                <a:close/>
              </a:path>
              <a:path w="915034" h="40639">
                <a:moveTo>
                  <a:pt x="103263" y="6603"/>
                </a:moveTo>
                <a:lnTo>
                  <a:pt x="93649" y="7746"/>
                </a:lnTo>
                <a:lnTo>
                  <a:pt x="86817" y="8381"/>
                </a:lnTo>
                <a:lnTo>
                  <a:pt x="516705" y="8381"/>
                </a:lnTo>
                <a:lnTo>
                  <a:pt x="516923" y="8254"/>
                </a:lnTo>
                <a:lnTo>
                  <a:pt x="261683" y="8254"/>
                </a:lnTo>
                <a:lnTo>
                  <a:pt x="256724" y="8127"/>
                </a:lnTo>
                <a:lnTo>
                  <a:pt x="258834" y="7873"/>
                </a:lnTo>
                <a:lnTo>
                  <a:pt x="262546" y="7492"/>
                </a:lnTo>
                <a:lnTo>
                  <a:pt x="116827" y="7492"/>
                </a:lnTo>
                <a:lnTo>
                  <a:pt x="110705" y="6857"/>
                </a:lnTo>
                <a:lnTo>
                  <a:pt x="103263" y="6603"/>
                </a:lnTo>
                <a:close/>
              </a:path>
              <a:path w="915034" h="40639">
                <a:moveTo>
                  <a:pt x="677292" y="7873"/>
                </a:moveTo>
                <a:lnTo>
                  <a:pt x="604024" y="7873"/>
                </a:lnTo>
                <a:lnTo>
                  <a:pt x="612439" y="8381"/>
                </a:lnTo>
                <a:lnTo>
                  <a:pt x="636607" y="8127"/>
                </a:lnTo>
                <a:lnTo>
                  <a:pt x="658272" y="8127"/>
                </a:lnTo>
                <a:lnTo>
                  <a:pt x="677292" y="7873"/>
                </a:lnTo>
                <a:close/>
              </a:path>
              <a:path w="915034" h="40639">
                <a:moveTo>
                  <a:pt x="658272" y="8127"/>
                </a:moveTo>
                <a:lnTo>
                  <a:pt x="636607" y="8127"/>
                </a:lnTo>
                <a:lnTo>
                  <a:pt x="649693" y="8381"/>
                </a:lnTo>
                <a:lnTo>
                  <a:pt x="658272" y="8127"/>
                </a:lnTo>
                <a:close/>
              </a:path>
              <a:path w="915034" h="40639">
                <a:moveTo>
                  <a:pt x="752055" y="7238"/>
                </a:moveTo>
                <a:lnTo>
                  <a:pt x="684491" y="7238"/>
                </a:lnTo>
                <a:lnTo>
                  <a:pt x="684923" y="7873"/>
                </a:lnTo>
                <a:lnTo>
                  <a:pt x="707825" y="7873"/>
                </a:lnTo>
                <a:lnTo>
                  <a:pt x="743978" y="8381"/>
                </a:lnTo>
                <a:lnTo>
                  <a:pt x="743978" y="7492"/>
                </a:lnTo>
                <a:lnTo>
                  <a:pt x="752055" y="7238"/>
                </a:lnTo>
                <a:close/>
              </a:path>
              <a:path w="915034" h="40639">
                <a:moveTo>
                  <a:pt x="681612" y="7492"/>
                </a:moveTo>
                <a:lnTo>
                  <a:pt x="518236" y="7492"/>
                </a:lnTo>
                <a:lnTo>
                  <a:pt x="517107" y="8148"/>
                </a:lnTo>
                <a:lnTo>
                  <a:pt x="518772" y="8350"/>
                </a:lnTo>
                <a:lnTo>
                  <a:pt x="521830" y="8000"/>
                </a:lnTo>
                <a:lnTo>
                  <a:pt x="598533" y="8000"/>
                </a:lnTo>
                <a:lnTo>
                  <a:pt x="604024" y="7873"/>
                </a:lnTo>
                <a:lnTo>
                  <a:pt x="677292" y="7873"/>
                </a:lnTo>
                <a:lnTo>
                  <a:pt x="681612" y="7492"/>
                </a:lnTo>
                <a:close/>
              </a:path>
              <a:path w="915034" h="40639">
                <a:moveTo>
                  <a:pt x="277772" y="4693"/>
                </a:moveTo>
                <a:lnTo>
                  <a:pt x="273714" y="5587"/>
                </a:lnTo>
                <a:lnTo>
                  <a:pt x="267423" y="6095"/>
                </a:lnTo>
                <a:lnTo>
                  <a:pt x="272694" y="6476"/>
                </a:lnTo>
                <a:lnTo>
                  <a:pt x="267601" y="7746"/>
                </a:lnTo>
                <a:lnTo>
                  <a:pt x="261683" y="8254"/>
                </a:lnTo>
                <a:lnTo>
                  <a:pt x="516923" y="8254"/>
                </a:lnTo>
                <a:lnTo>
                  <a:pt x="517107" y="8148"/>
                </a:lnTo>
                <a:lnTo>
                  <a:pt x="512737" y="7619"/>
                </a:lnTo>
                <a:lnTo>
                  <a:pt x="518236" y="7492"/>
                </a:lnTo>
                <a:lnTo>
                  <a:pt x="681612" y="7492"/>
                </a:lnTo>
                <a:lnTo>
                  <a:pt x="684491" y="7238"/>
                </a:lnTo>
                <a:lnTo>
                  <a:pt x="761671" y="7238"/>
                </a:lnTo>
                <a:lnTo>
                  <a:pt x="763739" y="6476"/>
                </a:lnTo>
                <a:lnTo>
                  <a:pt x="766991" y="5841"/>
                </a:lnTo>
                <a:lnTo>
                  <a:pt x="788149" y="5841"/>
                </a:lnTo>
                <a:lnTo>
                  <a:pt x="791565" y="5587"/>
                </a:lnTo>
                <a:lnTo>
                  <a:pt x="790761" y="5460"/>
                </a:lnTo>
                <a:lnTo>
                  <a:pt x="284632" y="5460"/>
                </a:lnTo>
                <a:lnTo>
                  <a:pt x="278320" y="4825"/>
                </a:lnTo>
                <a:lnTo>
                  <a:pt x="277772" y="4693"/>
                </a:lnTo>
                <a:close/>
              </a:path>
              <a:path w="915034" h="40639">
                <a:moveTo>
                  <a:pt x="788149" y="5841"/>
                </a:moveTo>
                <a:lnTo>
                  <a:pt x="774547" y="5841"/>
                </a:lnTo>
                <a:lnTo>
                  <a:pt x="781380" y="6222"/>
                </a:lnTo>
                <a:lnTo>
                  <a:pt x="774814" y="6603"/>
                </a:lnTo>
                <a:lnTo>
                  <a:pt x="769150" y="7238"/>
                </a:lnTo>
                <a:lnTo>
                  <a:pt x="764819" y="8000"/>
                </a:lnTo>
                <a:lnTo>
                  <a:pt x="772860" y="8000"/>
                </a:lnTo>
                <a:lnTo>
                  <a:pt x="780521" y="7619"/>
                </a:lnTo>
                <a:lnTo>
                  <a:pt x="787399" y="7492"/>
                </a:lnTo>
                <a:lnTo>
                  <a:pt x="809845" y="7492"/>
                </a:lnTo>
                <a:lnTo>
                  <a:pt x="810030" y="7266"/>
                </a:lnTo>
                <a:lnTo>
                  <a:pt x="808304" y="7238"/>
                </a:lnTo>
                <a:lnTo>
                  <a:pt x="810260" y="6984"/>
                </a:lnTo>
                <a:lnTo>
                  <a:pt x="823302" y="6984"/>
                </a:lnTo>
                <a:lnTo>
                  <a:pt x="824953" y="6730"/>
                </a:lnTo>
                <a:lnTo>
                  <a:pt x="831646" y="6730"/>
                </a:lnTo>
                <a:lnTo>
                  <a:pt x="831441" y="6603"/>
                </a:lnTo>
                <a:lnTo>
                  <a:pt x="795070" y="6603"/>
                </a:lnTo>
                <a:lnTo>
                  <a:pt x="788149" y="5841"/>
                </a:lnTo>
                <a:close/>
              </a:path>
              <a:path w="915034" h="40639">
                <a:moveTo>
                  <a:pt x="809845" y="7492"/>
                </a:moveTo>
                <a:lnTo>
                  <a:pt x="787399" y="7492"/>
                </a:lnTo>
                <a:lnTo>
                  <a:pt x="793089" y="7746"/>
                </a:lnTo>
                <a:lnTo>
                  <a:pt x="802424" y="8000"/>
                </a:lnTo>
                <a:lnTo>
                  <a:pt x="809637" y="7746"/>
                </a:lnTo>
                <a:lnTo>
                  <a:pt x="809845" y="7492"/>
                </a:lnTo>
                <a:close/>
              </a:path>
              <a:path w="915034" h="40639">
                <a:moveTo>
                  <a:pt x="761671" y="7238"/>
                </a:moveTo>
                <a:lnTo>
                  <a:pt x="752055" y="7238"/>
                </a:lnTo>
                <a:lnTo>
                  <a:pt x="752487" y="7746"/>
                </a:lnTo>
                <a:lnTo>
                  <a:pt x="761326" y="7365"/>
                </a:lnTo>
                <a:lnTo>
                  <a:pt x="761671" y="7238"/>
                </a:lnTo>
                <a:close/>
              </a:path>
              <a:path w="915034" h="40639">
                <a:moveTo>
                  <a:pt x="823302" y="6984"/>
                </a:moveTo>
                <a:lnTo>
                  <a:pt x="810260" y="6984"/>
                </a:lnTo>
                <a:lnTo>
                  <a:pt x="810030" y="7266"/>
                </a:lnTo>
                <a:lnTo>
                  <a:pt x="816216" y="7365"/>
                </a:lnTo>
                <a:lnTo>
                  <a:pt x="811123" y="7746"/>
                </a:lnTo>
                <a:lnTo>
                  <a:pt x="823201" y="7746"/>
                </a:lnTo>
                <a:lnTo>
                  <a:pt x="826200" y="7411"/>
                </a:lnTo>
                <a:lnTo>
                  <a:pt x="824014" y="7238"/>
                </a:lnTo>
                <a:lnTo>
                  <a:pt x="821651" y="7238"/>
                </a:lnTo>
                <a:lnTo>
                  <a:pt x="823302" y="6984"/>
                </a:lnTo>
                <a:close/>
              </a:path>
              <a:path w="915034" h="40639">
                <a:moveTo>
                  <a:pt x="140550" y="6603"/>
                </a:moveTo>
                <a:lnTo>
                  <a:pt x="132372" y="6730"/>
                </a:lnTo>
                <a:lnTo>
                  <a:pt x="125272" y="6730"/>
                </a:lnTo>
                <a:lnTo>
                  <a:pt x="119951" y="7365"/>
                </a:lnTo>
                <a:lnTo>
                  <a:pt x="116827" y="7492"/>
                </a:lnTo>
                <a:lnTo>
                  <a:pt x="262546" y="7492"/>
                </a:lnTo>
                <a:lnTo>
                  <a:pt x="262485" y="7238"/>
                </a:lnTo>
                <a:lnTo>
                  <a:pt x="144551" y="7238"/>
                </a:lnTo>
                <a:lnTo>
                  <a:pt x="141351" y="6730"/>
                </a:lnTo>
                <a:lnTo>
                  <a:pt x="132372" y="6730"/>
                </a:lnTo>
                <a:lnTo>
                  <a:pt x="119710" y="6603"/>
                </a:lnTo>
                <a:lnTo>
                  <a:pt x="140550" y="6603"/>
                </a:lnTo>
                <a:close/>
              </a:path>
              <a:path w="915034" h="40639">
                <a:moveTo>
                  <a:pt x="827747" y="7238"/>
                </a:moveTo>
                <a:lnTo>
                  <a:pt x="826200" y="7411"/>
                </a:lnTo>
                <a:lnTo>
                  <a:pt x="827227" y="7492"/>
                </a:lnTo>
                <a:lnTo>
                  <a:pt x="827747" y="7238"/>
                </a:lnTo>
                <a:close/>
              </a:path>
              <a:path w="915034" h="40639">
                <a:moveTo>
                  <a:pt x="839000" y="5333"/>
                </a:moveTo>
                <a:lnTo>
                  <a:pt x="835533" y="5333"/>
                </a:lnTo>
                <a:lnTo>
                  <a:pt x="838415" y="5841"/>
                </a:lnTo>
                <a:lnTo>
                  <a:pt x="841730" y="6603"/>
                </a:lnTo>
                <a:lnTo>
                  <a:pt x="830541" y="6984"/>
                </a:lnTo>
                <a:lnTo>
                  <a:pt x="835926" y="7365"/>
                </a:lnTo>
                <a:lnTo>
                  <a:pt x="849382" y="6209"/>
                </a:lnTo>
                <a:lnTo>
                  <a:pt x="844435" y="5841"/>
                </a:lnTo>
                <a:lnTo>
                  <a:pt x="845167" y="5587"/>
                </a:lnTo>
                <a:lnTo>
                  <a:pt x="838847" y="5587"/>
                </a:lnTo>
                <a:lnTo>
                  <a:pt x="839000" y="5333"/>
                </a:lnTo>
                <a:close/>
              </a:path>
              <a:path w="915034" h="40639">
                <a:moveTo>
                  <a:pt x="810260" y="6984"/>
                </a:moveTo>
                <a:lnTo>
                  <a:pt x="808304" y="7238"/>
                </a:lnTo>
                <a:lnTo>
                  <a:pt x="810030" y="7266"/>
                </a:lnTo>
                <a:lnTo>
                  <a:pt x="810260" y="6984"/>
                </a:lnTo>
                <a:close/>
              </a:path>
              <a:path w="915034" h="40639">
                <a:moveTo>
                  <a:pt x="223215" y="4063"/>
                </a:moveTo>
                <a:lnTo>
                  <a:pt x="203305" y="4317"/>
                </a:lnTo>
                <a:lnTo>
                  <a:pt x="182540" y="4952"/>
                </a:lnTo>
                <a:lnTo>
                  <a:pt x="162446" y="5841"/>
                </a:lnTo>
                <a:lnTo>
                  <a:pt x="144551" y="7238"/>
                </a:lnTo>
                <a:lnTo>
                  <a:pt x="262485" y="7238"/>
                </a:lnTo>
                <a:lnTo>
                  <a:pt x="262455" y="7111"/>
                </a:lnTo>
                <a:lnTo>
                  <a:pt x="256933" y="7111"/>
                </a:lnTo>
                <a:lnTo>
                  <a:pt x="256102" y="6349"/>
                </a:lnTo>
                <a:lnTo>
                  <a:pt x="260476" y="5587"/>
                </a:lnTo>
                <a:lnTo>
                  <a:pt x="240334" y="5587"/>
                </a:lnTo>
                <a:lnTo>
                  <a:pt x="230606" y="5333"/>
                </a:lnTo>
                <a:lnTo>
                  <a:pt x="235978" y="4698"/>
                </a:lnTo>
                <a:lnTo>
                  <a:pt x="229260" y="4698"/>
                </a:lnTo>
                <a:lnTo>
                  <a:pt x="222478" y="4444"/>
                </a:lnTo>
                <a:lnTo>
                  <a:pt x="223215" y="4063"/>
                </a:lnTo>
                <a:close/>
              </a:path>
              <a:path w="915034" h="40639">
                <a:moveTo>
                  <a:pt x="262394" y="6857"/>
                </a:moveTo>
                <a:lnTo>
                  <a:pt x="256933" y="7111"/>
                </a:lnTo>
                <a:lnTo>
                  <a:pt x="262455" y="7111"/>
                </a:lnTo>
                <a:lnTo>
                  <a:pt x="262394" y="6857"/>
                </a:lnTo>
                <a:close/>
              </a:path>
              <a:path w="915034" h="40639">
                <a:moveTo>
                  <a:pt x="822450" y="4825"/>
                </a:moveTo>
                <a:lnTo>
                  <a:pt x="814309" y="4825"/>
                </a:lnTo>
                <a:lnTo>
                  <a:pt x="805319" y="4952"/>
                </a:lnTo>
                <a:lnTo>
                  <a:pt x="810133" y="5714"/>
                </a:lnTo>
                <a:lnTo>
                  <a:pt x="802665" y="5714"/>
                </a:lnTo>
                <a:lnTo>
                  <a:pt x="795070" y="6603"/>
                </a:lnTo>
                <a:lnTo>
                  <a:pt x="831441" y="6603"/>
                </a:lnTo>
                <a:lnTo>
                  <a:pt x="830826" y="6222"/>
                </a:lnTo>
                <a:lnTo>
                  <a:pt x="826630" y="6222"/>
                </a:lnTo>
                <a:lnTo>
                  <a:pt x="822172" y="6095"/>
                </a:lnTo>
                <a:lnTo>
                  <a:pt x="824052" y="5460"/>
                </a:lnTo>
                <a:lnTo>
                  <a:pt x="835533" y="5333"/>
                </a:lnTo>
                <a:lnTo>
                  <a:pt x="839000" y="5333"/>
                </a:lnTo>
                <a:lnTo>
                  <a:pt x="839228" y="4952"/>
                </a:lnTo>
                <a:lnTo>
                  <a:pt x="830503" y="4952"/>
                </a:lnTo>
                <a:lnTo>
                  <a:pt x="822450" y="4825"/>
                </a:lnTo>
                <a:close/>
              </a:path>
              <a:path w="915034" h="40639">
                <a:moveTo>
                  <a:pt x="774547" y="5841"/>
                </a:moveTo>
                <a:lnTo>
                  <a:pt x="766991" y="5841"/>
                </a:lnTo>
                <a:lnTo>
                  <a:pt x="773798" y="6349"/>
                </a:lnTo>
                <a:lnTo>
                  <a:pt x="774547" y="5841"/>
                </a:lnTo>
                <a:close/>
              </a:path>
              <a:path w="915034" h="40639">
                <a:moveTo>
                  <a:pt x="855141" y="5714"/>
                </a:moveTo>
                <a:lnTo>
                  <a:pt x="849382" y="6209"/>
                </a:lnTo>
                <a:lnTo>
                  <a:pt x="851268" y="6349"/>
                </a:lnTo>
                <a:lnTo>
                  <a:pt x="855141" y="5714"/>
                </a:lnTo>
                <a:close/>
              </a:path>
              <a:path w="915034" h="40639">
                <a:moveTo>
                  <a:pt x="830211" y="5841"/>
                </a:moveTo>
                <a:lnTo>
                  <a:pt x="826808" y="6095"/>
                </a:lnTo>
                <a:lnTo>
                  <a:pt x="826630" y="6222"/>
                </a:lnTo>
                <a:lnTo>
                  <a:pt x="830826" y="6222"/>
                </a:lnTo>
                <a:lnTo>
                  <a:pt x="830211" y="5841"/>
                </a:lnTo>
                <a:close/>
              </a:path>
              <a:path w="915034" h="40639">
                <a:moveTo>
                  <a:pt x="244913" y="4246"/>
                </a:moveTo>
                <a:lnTo>
                  <a:pt x="243154" y="4317"/>
                </a:lnTo>
                <a:lnTo>
                  <a:pt x="240334" y="5587"/>
                </a:lnTo>
                <a:lnTo>
                  <a:pt x="260476" y="5587"/>
                </a:lnTo>
                <a:lnTo>
                  <a:pt x="261205" y="5460"/>
                </a:lnTo>
                <a:lnTo>
                  <a:pt x="266383" y="4698"/>
                </a:lnTo>
                <a:lnTo>
                  <a:pt x="244398" y="4571"/>
                </a:lnTo>
                <a:lnTo>
                  <a:pt x="244913" y="4246"/>
                </a:lnTo>
                <a:close/>
              </a:path>
              <a:path w="915034" h="40639">
                <a:moveTo>
                  <a:pt x="846264" y="5206"/>
                </a:moveTo>
                <a:lnTo>
                  <a:pt x="838847" y="5587"/>
                </a:lnTo>
                <a:lnTo>
                  <a:pt x="845167" y="5587"/>
                </a:lnTo>
                <a:lnTo>
                  <a:pt x="846264" y="5206"/>
                </a:lnTo>
                <a:close/>
              </a:path>
              <a:path w="915034" h="40639">
                <a:moveTo>
                  <a:pt x="290931" y="4317"/>
                </a:moveTo>
                <a:lnTo>
                  <a:pt x="284632" y="5460"/>
                </a:lnTo>
                <a:lnTo>
                  <a:pt x="582879" y="5460"/>
                </a:lnTo>
                <a:lnTo>
                  <a:pt x="582053" y="5079"/>
                </a:lnTo>
                <a:lnTo>
                  <a:pt x="468058" y="5079"/>
                </a:lnTo>
                <a:lnTo>
                  <a:pt x="470707" y="4444"/>
                </a:lnTo>
                <a:lnTo>
                  <a:pt x="296570" y="4444"/>
                </a:lnTo>
                <a:lnTo>
                  <a:pt x="290931" y="4317"/>
                </a:lnTo>
                <a:close/>
              </a:path>
              <a:path w="915034" h="40639">
                <a:moveTo>
                  <a:pt x="616800" y="2666"/>
                </a:moveTo>
                <a:lnTo>
                  <a:pt x="611185" y="3047"/>
                </a:lnTo>
                <a:lnTo>
                  <a:pt x="604148" y="3428"/>
                </a:lnTo>
                <a:lnTo>
                  <a:pt x="596116" y="3555"/>
                </a:lnTo>
                <a:lnTo>
                  <a:pt x="587514" y="3555"/>
                </a:lnTo>
                <a:lnTo>
                  <a:pt x="587768" y="4317"/>
                </a:lnTo>
                <a:lnTo>
                  <a:pt x="591566" y="4317"/>
                </a:lnTo>
                <a:lnTo>
                  <a:pt x="590346" y="4952"/>
                </a:lnTo>
                <a:lnTo>
                  <a:pt x="588619" y="5079"/>
                </a:lnTo>
                <a:lnTo>
                  <a:pt x="585812" y="5460"/>
                </a:lnTo>
                <a:lnTo>
                  <a:pt x="783463" y="5460"/>
                </a:lnTo>
                <a:lnTo>
                  <a:pt x="778560" y="5206"/>
                </a:lnTo>
                <a:lnTo>
                  <a:pt x="758418" y="5206"/>
                </a:lnTo>
                <a:lnTo>
                  <a:pt x="751967" y="5079"/>
                </a:lnTo>
                <a:lnTo>
                  <a:pt x="753481" y="4698"/>
                </a:lnTo>
                <a:lnTo>
                  <a:pt x="676122" y="4698"/>
                </a:lnTo>
                <a:lnTo>
                  <a:pt x="672271" y="4571"/>
                </a:lnTo>
                <a:lnTo>
                  <a:pt x="671833" y="4171"/>
                </a:lnTo>
                <a:lnTo>
                  <a:pt x="671648" y="4063"/>
                </a:lnTo>
                <a:lnTo>
                  <a:pt x="667486" y="4063"/>
                </a:lnTo>
                <a:lnTo>
                  <a:pt x="668077" y="3809"/>
                </a:lnTo>
                <a:lnTo>
                  <a:pt x="656729" y="3809"/>
                </a:lnTo>
                <a:lnTo>
                  <a:pt x="646403" y="3682"/>
                </a:lnTo>
                <a:lnTo>
                  <a:pt x="619480" y="3682"/>
                </a:lnTo>
                <a:lnTo>
                  <a:pt x="620699" y="2920"/>
                </a:lnTo>
                <a:lnTo>
                  <a:pt x="616800" y="2666"/>
                </a:lnTo>
                <a:close/>
              </a:path>
              <a:path w="915034" h="40639">
                <a:moveTo>
                  <a:pt x="789051" y="4825"/>
                </a:moveTo>
                <a:lnTo>
                  <a:pt x="784484" y="5027"/>
                </a:lnTo>
                <a:lnTo>
                  <a:pt x="783463" y="5460"/>
                </a:lnTo>
                <a:lnTo>
                  <a:pt x="790761" y="5460"/>
                </a:lnTo>
                <a:lnTo>
                  <a:pt x="789152" y="5206"/>
                </a:lnTo>
                <a:lnTo>
                  <a:pt x="789051" y="4825"/>
                </a:lnTo>
                <a:close/>
              </a:path>
              <a:path w="915034" h="40639">
                <a:moveTo>
                  <a:pt x="759440" y="4444"/>
                </a:moveTo>
                <a:lnTo>
                  <a:pt x="759822" y="4698"/>
                </a:lnTo>
                <a:lnTo>
                  <a:pt x="760889" y="5079"/>
                </a:lnTo>
                <a:lnTo>
                  <a:pt x="758418" y="5206"/>
                </a:lnTo>
                <a:lnTo>
                  <a:pt x="778560" y="5206"/>
                </a:lnTo>
                <a:lnTo>
                  <a:pt x="771207" y="4825"/>
                </a:lnTo>
                <a:lnTo>
                  <a:pt x="762901" y="4825"/>
                </a:lnTo>
                <a:lnTo>
                  <a:pt x="763968" y="4571"/>
                </a:lnTo>
                <a:lnTo>
                  <a:pt x="759440" y="4444"/>
                </a:lnTo>
                <a:close/>
              </a:path>
              <a:path w="915034" h="40639">
                <a:moveTo>
                  <a:pt x="487718" y="1269"/>
                </a:moveTo>
                <a:lnTo>
                  <a:pt x="486229" y="2158"/>
                </a:lnTo>
                <a:lnTo>
                  <a:pt x="480741" y="2920"/>
                </a:lnTo>
                <a:lnTo>
                  <a:pt x="476622" y="3680"/>
                </a:lnTo>
                <a:lnTo>
                  <a:pt x="479183" y="4571"/>
                </a:lnTo>
                <a:lnTo>
                  <a:pt x="468058" y="5079"/>
                </a:lnTo>
                <a:lnTo>
                  <a:pt x="582053" y="5079"/>
                </a:lnTo>
                <a:lnTo>
                  <a:pt x="581228" y="4698"/>
                </a:lnTo>
                <a:lnTo>
                  <a:pt x="581613" y="3809"/>
                </a:lnTo>
                <a:lnTo>
                  <a:pt x="511771" y="3809"/>
                </a:lnTo>
                <a:lnTo>
                  <a:pt x="516178" y="3047"/>
                </a:lnTo>
                <a:lnTo>
                  <a:pt x="503434" y="3047"/>
                </a:lnTo>
                <a:lnTo>
                  <a:pt x="499319" y="2412"/>
                </a:lnTo>
                <a:lnTo>
                  <a:pt x="495319" y="1523"/>
                </a:lnTo>
                <a:lnTo>
                  <a:pt x="487718" y="1269"/>
                </a:lnTo>
                <a:close/>
              </a:path>
              <a:path w="915034" h="40639">
                <a:moveTo>
                  <a:pt x="786752" y="4063"/>
                </a:moveTo>
                <a:lnTo>
                  <a:pt x="783285" y="5079"/>
                </a:lnTo>
                <a:lnTo>
                  <a:pt x="784484" y="5027"/>
                </a:lnTo>
                <a:lnTo>
                  <a:pt x="786752" y="4063"/>
                </a:lnTo>
                <a:close/>
              </a:path>
              <a:path w="915034" h="40639">
                <a:moveTo>
                  <a:pt x="766305" y="4571"/>
                </a:moveTo>
                <a:lnTo>
                  <a:pt x="762901" y="4825"/>
                </a:lnTo>
                <a:lnTo>
                  <a:pt x="771207" y="4825"/>
                </a:lnTo>
                <a:lnTo>
                  <a:pt x="766305" y="4571"/>
                </a:lnTo>
                <a:close/>
              </a:path>
              <a:path w="915034" h="40639">
                <a:moveTo>
                  <a:pt x="225983" y="3682"/>
                </a:moveTo>
                <a:lnTo>
                  <a:pt x="229260" y="4698"/>
                </a:lnTo>
                <a:lnTo>
                  <a:pt x="235978" y="4698"/>
                </a:lnTo>
                <a:lnTo>
                  <a:pt x="228549" y="4317"/>
                </a:lnTo>
                <a:lnTo>
                  <a:pt x="230746" y="3936"/>
                </a:lnTo>
                <a:lnTo>
                  <a:pt x="225983" y="3682"/>
                </a:lnTo>
                <a:close/>
              </a:path>
              <a:path w="915034" h="40639">
                <a:moveTo>
                  <a:pt x="706513" y="3555"/>
                </a:moveTo>
                <a:lnTo>
                  <a:pt x="698804" y="3682"/>
                </a:lnTo>
                <a:lnTo>
                  <a:pt x="690975" y="3936"/>
                </a:lnTo>
                <a:lnTo>
                  <a:pt x="676122" y="4698"/>
                </a:lnTo>
                <a:lnTo>
                  <a:pt x="753502" y="4693"/>
                </a:lnTo>
                <a:lnTo>
                  <a:pt x="756005" y="4063"/>
                </a:lnTo>
                <a:lnTo>
                  <a:pt x="754532" y="3936"/>
                </a:lnTo>
                <a:lnTo>
                  <a:pt x="717105" y="3936"/>
                </a:lnTo>
                <a:lnTo>
                  <a:pt x="706513" y="3555"/>
                </a:lnTo>
                <a:close/>
              </a:path>
              <a:path w="915034" h="40639">
                <a:moveTo>
                  <a:pt x="275691" y="4190"/>
                </a:moveTo>
                <a:lnTo>
                  <a:pt x="277772" y="4693"/>
                </a:lnTo>
                <a:lnTo>
                  <a:pt x="279555" y="4317"/>
                </a:lnTo>
                <a:lnTo>
                  <a:pt x="280362" y="4273"/>
                </a:lnTo>
                <a:lnTo>
                  <a:pt x="275691" y="4190"/>
                </a:lnTo>
                <a:close/>
              </a:path>
              <a:path w="915034" h="40639">
                <a:moveTo>
                  <a:pt x="246769" y="4171"/>
                </a:moveTo>
                <a:lnTo>
                  <a:pt x="244913" y="4246"/>
                </a:lnTo>
                <a:lnTo>
                  <a:pt x="244398" y="4571"/>
                </a:lnTo>
                <a:lnTo>
                  <a:pt x="246769" y="4171"/>
                </a:lnTo>
                <a:close/>
              </a:path>
              <a:path w="915034" h="40639">
                <a:moveTo>
                  <a:pt x="250143" y="3699"/>
                </a:moveTo>
                <a:lnTo>
                  <a:pt x="249440" y="4063"/>
                </a:lnTo>
                <a:lnTo>
                  <a:pt x="246769" y="4171"/>
                </a:lnTo>
                <a:lnTo>
                  <a:pt x="244398" y="4571"/>
                </a:lnTo>
                <a:lnTo>
                  <a:pt x="266281" y="4571"/>
                </a:lnTo>
                <a:lnTo>
                  <a:pt x="266179" y="4444"/>
                </a:lnTo>
                <a:lnTo>
                  <a:pt x="259829" y="4444"/>
                </a:lnTo>
                <a:lnTo>
                  <a:pt x="261175" y="4063"/>
                </a:lnTo>
                <a:lnTo>
                  <a:pt x="259092" y="4063"/>
                </a:lnTo>
                <a:lnTo>
                  <a:pt x="250143" y="3699"/>
                </a:lnTo>
                <a:close/>
              </a:path>
              <a:path w="915034" h="40639">
                <a:moveTo>
                  <a:pt x="265772" y="3936"/>
                </a:moveTo>
                <a:lnTo>
                  <a:pt x="259829" y="4444"/>
                </a:lnTo>
                <a:lnTo>
                  <a:pt x="266179" y="4444"/>
                </a:lnTo>
                <a:lnTo>
                  <a:pt x="265772" y="3936"/>
                </a:lnTo>
                <a:close/>
              </a:path>
              <a:path w="915034" h="40639">
                <a:moveTo>
                  <a:pt x="286410" y="3936"/>
                </a:moveTo>
                <a:lnTo>
                  <a:pt x="280362" y="4273"/>
                </a:lnTo>
                <a:lnTo>
                  <a:pt x="290131" y="4444"/>
                </a:lnTo>
                <a:lnTo>
                  <a:pt x="286410" y="3936"/>
                </a:lnTo>
                <a:close/>
              </a:path>
              <a:path w="915034" h="40639">
                <a:moveTo>
                  <a:pt x="299580" y="3174"/>
                </a:moveTo>
                <a:lnTo>
                  <a:pt x="295529" y="3301"/>
                </a:lnTo>
                <a:lnTo>
                  <a:pt x="290334" y="4190"/>
                </a:lnTo>
                <a:lnTo>
                  <a:pt x="296570" y="4444"/>
                </a:lnTo>
                <a:lnTo>
                  <a:pt x="461708" y="4444"/>
                </a:lnTo>
                <a:lnTo>
                  <a:pt x="463628" y="4190"/>
                </a:lnTo>
                <a:lnTo>
                  <a:pt x="323494" y="4190"/>
                </a:lnTo>
                <a:lnTo>
                  <a:pt x="320753" y="3936"/>
                </a:lnTo>
                <a:lnTo>
                  <a:pt x="300894" y="3936"/>
                </a:lnTo>
                <a:lnTo>
                  <a:pt x="301137" y="3680"/>
                </a:lnTo>
                <a:lnTo>
                  <a:pt x="301898" y="3428"/>
                </a:lnTo>
                <a:lnTo>
                  <a:pt x="299580" y="3174"/>
                </a:lnTo>
                <a:close/>
              </a:path>
              <a:path w="915034" h="40639">
                <a:moveTo>
                  <a:pt x="471766" y="4190"/>
                </a:moveTo>
                <a:lnTo>
                  <a:pt x="461708" y="4444"/>
                </a:lnTo>
                <a:lnTo>
                  <a:pt x="470707" y="4444"/>
                </a:lnTo>
                <a:lnTo>
                  <a:pt x="471766" y="4190"/>
                </a:lnTo>
                <a:close/>
              </a:path>
              <a:path w="915034" h="40639">
                <a:moveTo>
                  <a:pt x="246634" y="3555"/>
                </a:moveTo>
                <a:lnTo>
                  <a:pt x="245605" y="3809"/>
                </a:lnTo>
                <a:lnTo>
                  <a:pt x="244913" y="4246"/>
                </a:lnTo>
                <a:lnTo>
                  <a:pt x="246769" y="4171"/>
                </a:lnTo>
                <a:lnTo>
                  <a:pt x="249682" y="3680"/>
                </a:lnTo>
                <a:lnTo>
                  <a:pt x="246634" y="3555"/>
                </a:lnTo>
                <a:close/>
              </a:path>
              <a:path w="915034" h="40639">
                <a:moveTo>
                  <a:pt x="333367" y="3157"/>
                </a:moveTo>
                <a:lnTo>
                  <a:pt x="321843" y="3555"/>
                </a:lnTo>
                <a:lnTo>
                  <a:pt x="323494" y="4190"/>
                </a:lnTo>
                <a:lnTo>
                  <a:pt x="463628" y="4190"/>
                </a:lnTo>
                <a:lnTo>
                  <a:pt x="467467" y="3682"/>
                </a:lnTo>
                <a:lnTo>
                  <a:pt x="338425" y="3680"/>
                </a:lnTo>
                <a:lnTo>
                  <a:pt x="332524" y="3301"/>
                </a:lnTo>
                <a:lnTo>
                  <a:pt x="333367" y="3157"/>
                </a:lnTo>
                <a:close/>
              </a:path>
              <a:path w="915034" h="40639">
                <a:moveTo>
                  <a:pt x="260515" y="3174"/>
                </a:moveTo>
                <a:lnTo>
                  <a:pt x="259092" y="4063"/>
                </a:lnTo>
                <a:lnTo>
                  <a:pt x="261175" y="4063"/>
                </a:lnTo>
                <a:lnTo>
                  <a:pt x="262991" y="3428"/>
                </a:lnTo>
                <a:lnTo>
                  <a:pt x="260515" y="3174"/>
                </a:lnTo>
                <a:close/>
              </a:path>
              <a:path w="915034" h="40639">
                <a:moveTo>
                  <a:pt x="671431" y="3936"/>
                </a:moveTo>
                <a:lnTo>
                  <a:pt x="667486" y="4063"/>
                </a:lnTo>
                <a:lnTo>
                  <a:pt x="671648" y="4063"/>
                </a:lnTo>
                <a:lnTo>
                  <a:pt x="671431" y="3936"/>
                </a:lnTo>
                <a:close/>
              </a:path>
              <a:path w="915034" h="40639">
                <a:moveTo>
                  <a:pt x="311010" y="1523"/>
                </a:moveTo>
                <a:lnTo>
                  <a:pt x="307530" y="2666"/>
                </a:lnTo>
                <a:lnTo>
                  <a:pt x="315239" y="2920"/>
                </a:lnTo>
                <a:lnTo>
                  <a:pt x="306336" y="3428"/>
                </a:lnTo>
                <a:lnTo>
                  <a:pt x="304812" y="3936"/>
                </a:lnTo>
                <a:lnTo>
                  <a:pt x="320753" y="3936"/>
                </a:lnTo>
                <a:lnTo>
                  <a:pt x="319382" y="3809"/>
                </a:lnTo>
                <a:lnTo>
                  <a:pt x="320384" y="3301"/>
                </a:lnTo>
                <a:lnTo>
                  <a:pt x="321810" y="2920"/>
                </a:lnTo>
                <a:lnTo>
                  <a:pt x="317614" y="2920"/>
                </a:lnTo>
                <a:lnTo>
                  <a:pt x="311010" y="1523"/>
                </a:lnTo>
                <a:close/>
              </a:path>
              <a:path w="915034" h="40639">
                <a:moveTo>
                  <a:pt x="750112" y="3555"/>
                </a:moveTo>
                <a:lnTo>
                  <a:pt x="728827" y="3936"/>
                </a:lnTo>
                <a:lnTo>
                  <a:pt x="754532" y="3936"/>
                </a:lnTo>
                <a:lnTo>
                  <a:pt x="750112" y="3555"/>
                </a:lnTo>
                <a:close/>
              </a:path>
              <a:path w="915034" h="40639">
                <a:moveTo>
                  <a:pt x="539158" y="2158"/>
                </a:moveTo>
                <a:lnTo>
                  <a:pt x="532498" y="2158"/>
                </a:lnTo>
                <a:lnTo>
                  <a:pt x="532701" y="2920"/>
                </a:lnTo>
                <a:lnTo>
                  <a:pt x="533819" y="3555"/>
                </a:lnTo>
                <a:lnTo>
                  <a:pt x="520801" y="3809"/>
                </a:lnTo>
                <a:lnTo>
                  <a:pt x="581613" y="3809"/>
                </a:lnTo>
                <a:lnTo>
                  <a:pt x="581668" y="3682"/>
                </a:lnTo>
                <a:lnTo>
                  <a:pt x="567850" y="3680"/>
                </a:lnTo>
                <a:lnTo>
                  <a:pt x="566816" y="3047"/>
                </a:lnTo>
                <a:lnTo>
                  <a:pt x="540600" y="3047"/>
                </a:lnTo>
                <a:lnTo>
                  <a:pt x="539158" y="2158"/>
                </a:lnTo>
                <a:close/>
              </a:path>
              <a:path w="915034" h="40639">
                <a:moveTo>
                  <a:pt x="665562" y="2621"/>
                </a:moveTo>
                <a:lnTo>
                  <a:pt x="665446" y="2920"/>
                </a:lnTo>
                <a:lnTo>
                  <a:pt x="655341" y="3174"/>
                </a:lnTo>
                <a:lnTo>
                  <a:pt x="656729" y="3809"/>
                </a:lnTo>
                <a:lnTo>
                  <a:pt x="668077" y="3809"/>
                </a:lnTo>
                <a:lnTo>
                  <a:pt x="669848" y="3047"/>
                </a:lnTo>
                <a:lnTo>
                  <a:pt x="665562" y="2621"/>
                </a:lnTo>
                <a:close/>
              </a:path>
              <a:path w="915034" h="40639">
                <a:moveTo>
                  <a:pt x="250418" y="3555"/>
                </a:moveTo>
                <a:lnTo>
                  <a:pt x="249682" y="3680"/>
                </a:lnTo>
                <a:lnTo>
                  <a:pt x="250143" y="3699"/>
                </a:lnTo>
                <a:lnTo>
                  <a:pt x="250418" y="3555"/>
                </a:lnTo>
                <a:close/>
              </a:path>
              <a:path w="915034" h="40639">
                <a:moveTo>
                  <a:pt x="346849" y="1777"/>
                </a:moveTo>
                <a:lnTo>
                  <a:pt x="338467" y="3682"/>
                </a:lnTo>
                <a:lnTo>
                  <a:pt x="467487" y="3680"/>
                </a:lnTo>
                <a:lnTo>
                  <a:pt x="468426" y="3555"/>
                </a:lnTo>
                <a:lnTo>
                  <a:pt x="463194" y="3555"/>
                </a:lnTo>
                <a:lnTo>
                  <a:pt x="465806" y="3174"/>
                </a:lnTo>
                <a:lnTo>
                  <a:pt x="348843" y="3174"/>
                </a:lnTo>
                <a:lnTo>
                  <a:pt x="346849" y="1777"/>
                </a:lnTo>
                <a:close/>
              </a:path>
              <a:path w="915034" h="40639">
                <a:moveTo>
                  <a:pt x="571721" y="3346"/>
                </a:moveTo>
                <a:lnTo>
                  <a:pt x="567855" y="3682"/>
                </a:lnTo>
                <a:lnTo>
                  <a:pt x="581668" y="3682"/>
                </a:lnTo>
                <a:lnTo>
                  <a:pt x="571271" y="3555"/>
                </a:lnTo>
                <a:lnTo>
                  <a:pt x="571721" y="3346"/>
                </a:lnTo>
                <a:close/>
              </a:path>
              <a:path w="915034" h="40639">
                <a:moveTo>
                  <a:pt x="636077" y="3555"/>
                </a:moveTo>
                <a:lnTo>
                  <a:pt x="625427" y="3682"/>
                </a:lnTo>
                <a:lnTo>
                  <a:pt x="646403" y="3682"/>
                </a:lnTo>
                <a:lnTo>
                  <a:pt x="636077" y="3555"/>
                </a:lnTo>
                <a:close/>
              </a:path>
              <a:path w="915034" h="40639">
                <a:moveTo>
                  <a:pt x="606399" y="761"/>
                </a:moveTo>
                <a:lnTo>
                  <a:pt x="598055" y="888"/>
                </a:lnTo>
                <a:lnTo>
                  <a:pt x="594144" y="1396"/>
                </a:lnTo>
                <a:lnTo>
                  <a:pt x="581177" y="1650"/>
                </a:lnTo>
                <a:lnTo>
                  <a:pt x="580986" y="2158"/>
                </a:lnTo>
                <a:lnTo>
                  <a:pt x="585381" y="2158"/>
                </a:lnTo>
                <a:lnTo>
                  <a:pt x="579031" y="2711"/>
                </a:lnTo>
                <a:lnTo>
                  <a:pt x="589026" y="3555"/>
                </a:lnTo>
                <a:lnTo>
                  <a:pt x="584301" y="2412"/>
                </a:lnTo>
                <a:lnTo>
                  <a:pt x="589988" y="1904"/>
                </a:lnTo>
                <a:lnTo>
                  <a:pt x="598289" y="1650"/>
                </a:lnTo>
                <a:lnTo>
                  <a:pt x="613854" y="1650"/>
                </a:lnTo>
                <a:lnTo>
                  <a:pt x="614781" y="1523"/>
                </a:lnTo>
                <a:lnTo>
                  <a:pt x="612024" y="1396"/>
                </a:lnTo>
                <a:lnTo>
                  <a:pt x="607855" y="1269"/>
                </a:lnTo>
                <a:lnTo>
                  <a:pt x="606399" y="761"/>
                </a:lnTo>
                <a:close/>
              </a:path>
              <a:path w="915034" h="40639">
                <a:moveTo>
                  <a:pt x="574001" y="2285"/>
                </a:moveTo>
                <a:lnTo>
                  <a:pt x="571721" y="3346"/>
                </a:lnTo>
                <a:lnTo>
                  <a:pt x="579031" y="2711"/>
                </a:lnTo>
                <a:lnTo>
                  <a:pt x="574001" y="2285"/>
                </a:lnTo>
                <a:close/>
              </a:path>
              <a:path w="915034" h="40639">
                <a:moveTo>
                  <a:pt x="350862" y="2412"/>
                </a:moveTo>
                <a:lnTo>
                  <a:pt x="348843" y="3174"/>
                </a:lnTo>
                <a:lnTo>
                  <a:pt x="358419" y="3174"/>
                </a:lnTo>
                <a:lnTo>
                  <a:pt x="355371" y="2793"/>
                </a:lnTo>
                <a:lnTo>
                  <a:pt x="352691" y="2666"/>
                </a:lnTo>
                <a:lnTo>
                  <a:pt x="350862" y="2412"/>
                </a:lnTo>
                <a:close/>
              </a:path>
              <a:path w="915034" h="40639">
                <a:moveTo>
                  <a:pt x="372586" y="2285"/>
                </a:moveTo>
                <a:lnTo>
                  <a:pt x="363601" y="3174"/>
                </a:lnTo>
                <a:lnTo>
                  <a:pt x="374713" y="3174"/>
                </a:lnTo>
                <a:lnTo>
                  <a:pt x="374634" y="2793"/>
                </a:lnTo>
                <a:lnTo>
                  <a:pt x="372586" y="2285"/>
                </a:lnTo>
                <a:close/>
              </a:path>
              <a:path w="915034" h="40639">
                <a:moveTo>
                  <a:pt x="385991" y="1269"/>
                </a:moveTo>
                <a:lnTo>
                  <a:pt x="381736" y="1650"/>
                </a:lnTo>
                <a:lnTo>
                  <a:pt x="379494" y="2070"/>
                </a:lnTo>
                <a:lnTo>
                  <a:pt x="383667" y="2285"/>
                </a:lnTo>
                <a:lnTo>
                  <a:pt x="388264" y="3047"/>
                </a:lnTo>
                <a:lnTo>
                  <a:pt x="376402" y="3047"/>
                </a:lnTo>
                <a:lnTo>
                  <a:pt x="374713" y="3174"/>
                </a:lnTo>
                <a:lnTo>
                  <a:pt x="410464" y="3174"/>
                </a:lnTo>
                <a:lnTo>
                  <a:pt x="407700" y="2666"/>
                </a:lnTo>
                <a:lnTo>
                  <a:pt x="405384" y="2666"/>
                </a:lnTo>
                <a:lnTo>
                  <a:pt x="413042" y="2031"/>
                </a:lnTo>
                <a:lnTo>
                  <a:pt x="408262" y="1904"/>
                </a:lnTo>
                <a:lnTo>
                  <a:pt x="407779" y="1777"/>
                </a:lnTo>
                <a:lnTo>
                  <a:pt x="386715" y="1777"/>
                </a:lnTo>
                <a:lnTo>
                  <a:pt x="385991" y="1269"/>
                </a:lnTo>
                <a:close/>
              </a:path>
              <a:path w="915034" h="40639">
                <a:moveTo>
                  <a:pt x="427939" y="634"/>
                </a:moveTo>
                <a:lnTo>
                  <a:pt x="422275" y="1015"/>
                </a:lnTo>
                <a:lnTo>
                  <a:pt x="417131" y="2158"/>
                </a:lnTo>
                <a:lnTo>
                  <a:pt x="415251" y="2920"/>
                </a:lnTo>
                <a:lnTo>
                  <a:pt x="410464" y="3174"/>
                </a:lnTo>
                <a:lnTo>
                  <a:pt x="465806" y="3174"/>
                </a:lnTo>
                <a:lnTo>
                  <a:pt x="468418" y="2793"/>
                </a:lnTo>
                <a:lnTo>
                  <a:pt x="428040" y="2793"/>
                </a:lnTo>
                <a:lnTo>
                  <a:pt x="422021" y="2031"/>
                </a:lnTo>
                <a:lnTo>
                  <a:pt x="423075" y="1777"/>
                </a:lnTo>
                <a:lnTo>
                  <a:pt x="425057" y="1572"/>
                </a:lnTo>
                <a:lnTo>
                  <a:pt x="427939" y="634"/>
                </a:lnTo>
                <a:close/>
              </a:path>
              <a:path w="915034" h="40639">
                <a:moveTo>
                  <a:pt x="335300" y="2825"/>
                </a:moveTo>
                <a:lnTo>
                  <a:pt x="333367" y="3157"/>
                </a:lnTo>
                <a:lnTo>
                  <a:pt x="336524" y="3047"/>
                </a:lnTo>
                <a:lnTo>
                  <a:pt x="335300" y="2825"/>
                </a:lnTo>
                <a:close/>
              </a:path>
              <a:path w="915034" h="40639">
                <a:moveTo>
                  <a:pt x="512653" y="1479"/>
                </a:moveTo>
                <a:lnTo>
                  <a:pt x="508889" y="2031"/>
                </a:lnTo>
                <a:lnTo>
                  <a:pt x="511378" y="2285"/>
                </a:lnTo>
                <a:lnTo>
                  <a:pt x="503434" y="3047"/>
                </a:lnTo>
                <a:lnTo>
                  <a:pt x="516178" y="3047"/>
                </a:lnTo>
                <a:lnTo>
                  <a:pt x="512559" y="2539"/>
                </a:lnTo>
                <a:lnTo>
                  <a:pt x="514235" y="2412"/>
                </a:lnTo>
                <a:lnTo>
                  <a:pt x="521169" y="2285"/>
                </a:lnTo>
                <a:lnTo>
                  <a:pt x="522907" y="2285"/>
                </a:lnTo>
                <a:lnTo>
                  <a:pt x="524524" y="2031"/>
                </a:lnTo>
                <a:lnTo>
                  <a:pt x="523160" y="1523"/>
                </a:lnTo>
                <a:lnTo>
                  <a:pt x="515734" y="1523"/>
                </a:lnTo>
                <a:lnTo>
                  <a:pt x="512653" y="1479"/>
                </a:lnTo>
                <a:close/>
              </a:path>
              <a:path w="915034" h="40639">
                <a:moveTo>
                  <a:pt x="538746" y="1904"/>
                </a:moveTo>
                <a:lnTo>
                  <a:pt x="527862" y="2285"/>
                </a:lnTo>
                <a:lnTo>
                  <a:pt x="524357" y="3047"/>
                </a:lnTo>
                <a:lnTo>
                  <a:pt x="532498" y="2158"/>
                </a:lnTo>
                <a:lnTo>
                  <a:pt x="539158" y="2158"/>
                </a:lnTo>
                <a:lnTo>
                  <a:pt x="538746" y="1904"/>
                </a:lnTo>
                <a:close/>
              </a:path>
              <a:path w="915034" h="40639">
                <a:moveTo>
                  <a:pt x="549101" y="1777"/>
                </a:moveTo>
                <a:lnTo>
                  <a:pt x="545185" y="1777"/>
                </a:lnTo>
                <a:lnTo>
                  <a:pt x="540600" y="3047"/>
                </a:lnTo>
                <a:lnTo>
                  <a:pt x="566816" y="3047"/>
                </a:lnTo>
                <a:lnTo>
                  <a:pt x="565154" y="2031"/>
                </a:lnTo>
                <a:lnTo>
                  <a:pt x="557403" y="2031"/>
                </a:lnTo>
                <a:lnTo>
                  <a:pt x="549325" y="1904"/>
                </a:lnTo>
                <a:lnTo>
                  <a:pt x="549101" y="1777"/>
                </a:lnTo>
                <a:close/>
              </a:path>
              <a:path w="915034" h="40639">
                <a:moveTo>
                  <a:pt x="322770" y="2031"/>
                </a:moveTo>
                <a:lnTo>
                  <a:pt x="317614" y="2920"/>
                </a:lnTo>
                <a:lnTo>
                  <a:pt x="321810" y="2920"/>
                </a:lnTo>
                <a:lnTo>
                  <a:pt x="322760" y="2666"/>
                </a:lnTo>
                <a:lnTo>
                  <a:pt x="322770" y="2031"/>
                </a:lnTo>
                <a:close/>
              </a:path>
              <a:path w="915034" h="40639">
                <a:moveTo>
                  <a:pt x="374978" y="2474"/>
                </a:moveTo>
                <a:lnTo>
                  <a:pt x="374838" y="2844"/>
                </a:lnTo>
                <a:lnTo>
                  <a:pt x="375145" y="2920"/>
                </a:lnTo>
                <a:lnTo>
                  <a:pt x="375557" y="2558"/>
                </a:lnTo>
                <a:lnTo>
                  <a:pt x="374978" y="2474"/>
                </a:lnTo>
                <a:close/>
              </a:path>
              <a:path w="915034" h="40639">
                <a:moveTo>
                  <a:pt x="373233" y="2221"/>
                </a:moveTo>
                <a:lnTo>
                  <a:pt x="372586" y="2285"/>
                </a:lnTo>
                <a:lnTo>
                  <a:pt x="374838" y="2844"/>
                </a:lnTo>
                <a:lnTo>
                  <a:pt x="374978" y="2474"/>
                </a:lnTo>
                <a:lnTo>
                  <a:pt x="373233" y="2221"/>
                </a:lnTo>
                <a:close/>
              </a:path>
              <a:path w="915034" h="40639">
                <a:moveTo>
                  <a:pt x="330936" y="2031"/>
                </a:moveTo>
                <a:lnTo>
                  <a:pt x="335300" y="2825"/>
                </a:lnTo>
                <a:lnTo>
                  <a:pt x="335483" y="2793"/>
                </a:lnTo>
                <a:lnTo>
                  <a:pt x="335089" y="2158"/>
                </a:lnTo>
                <a:lnTo>
                  <a:pt x="330936" y="2031"/>
                </a:lnTo>
                <a:close/>
              </a:path>
              <a:path w="915034" h="40639">
                <a:moveTo>
                  <a:pt x="444119" y="1142"/>
                </a:moveTo>
                <a:lnTo>
                  <a:pt x="440347" y="1269"/>
                </a:lnTo>
                <a:lnTo>
                  <a:pt x="447979" y="1523"/>
                </a:lnTo>
                <a:lnTo>
                  <a:pt x="440499" y="2412"/>
                </a:lnTo>
                <a:lnTo>
                  <a:pt x="435635" y="2666"/>
                </a:lnTo>
                <a:lnTo>
                  <a:pt x="428040" y="2793"/>
                </a:lnTo>
                <a:lnTo>
                  <a:pt x="468418" y="2793"/>
                </a:lnTo>
                <a:lnTo>
                  <a:pt x="471030" y="2412"/>
                </a:lnTo>
                <a:lnTo>
                  <a:pt x="466715" y="2031"/>
                </a:lnTo>
                <a:lnTo>
                  <a:pt x="446430" y="2031"/>
                </a:lnTo>
                <a:lnTo>
                  <a:pt x="449465" y="1523"/>
                </a:lnTo>
                <a:lnTo>
                  <a:pt x="444119" y="1142"/>
                </a:lnTo>
                <a:close/>
              </a:path>
              <a:path w="915034" h="40639">
                <a:moveTo>
                  <a:pt x="376301" y="1904"/>
                </a:moveTo>
                <a:lnTo>
                  <a:pt x="375557" y="2558"/>
                </a:lnTo>
                <a:lnTo>
                  <a:pt x="376301" y="2666"/>
                </a:lnTo>
                <a:lnTo>
                  <a:pt x="379494" y="2070"/>
                </a:lnTo>
                <a:lnTo>
                  <a:pt x="376301" y="1904"/>
                </a:lnTo>
                <a:close/>
              </a:path>
              <a:path w="915034" h="40639">
                <a:moveTo>
                  <a:pt x="407009" y="2539"/>
                </a:moveTo>
                <a:lnTo>
                  <a:pt x="405384" y="2666"/>
                </a:lnTo>
                <a:lnTo>
                  <a:pt x="407700" y="2666"/>
                </a:lnTo>
                <a:lnTo>
                  <a:pt x="407009" y="2539"/>
                </a:lnTo>
                <a:close/>
              </a:path>
              <a:path w="915034" h="40639">
                <a:moveTo>
                  <a:pt x="522903" y="2285"/>
                </a:moveTo>
                <a:lnTo>
                  <a:pt x="521169" y="2285"/>
                </a:lnTo>
                <a:lnTo>
                  <a:pt x="520471" y="2666"/>
                </a:lnTo>
                <a:lnTo>
                  <a:pt x="522903" y="2285"/>
                </a:lnTo>
                <a:close/>
              </a:path>
              <a:path w="915034" h="40639">
                <a:moveTo>
                  <a:pt x="672274" y="1650"/>
                </a:moveTo>
                <a:lnTo>
                  <a:pt x="665277" y="1861"/>
                </a:lnTo>
                <a:lnTo>
                  <a:pt x="666800" y="2666"/>
                </a:lnTo>
                <a:lnTo>
                  <a:pt x="672274" y="1650"/>
                </a:lnTo>
                <a:close/>
              </a:path>
              <a:path w="915034" h="40639">
                <a:moveTo>
                  <a:pt x="664257" y="2491"/>
                </a:moveTo>
                <a:lnTo>
                  <a:pt x="665562" y="2621"/>
                </a:lnTo>
                <a:lnTo>
                  <a:pt x="664257" y="2491"/>
                </a:lnTo>
                <a:close/>
              </a:path>
              <a:path w="915034" h="40639">
                <a:moveTo>
                  <a:pt x="656336" y="888"/>
                </a:moveTo>
                <a:lnTo>
                  <a:pt x="652475" y="1396"/>
                </a:lnTo>
                <a:lnTo>
                  <a:pt x="658571" y="2285"/>
                </a:lnTo>
                <a:lnTo>
                  <a:pt x="664257" y="2491"/>
                </a:lnTo>
                <a:lnTo>
                  <a:pt x="659638" y="2031"/>
                </a:lnTo>
                <a:lnTo>
                  <a:pt x="665277" y="1861"/>
                </a:lnTo>
                <a:lnTo>
                  <a:pt x="664878" y="1650"/>
                </a:lnTo>
                <a:lnTo>
                  <a:pt x="658075" y="1650"/>
                </a:lnTo>
                <a:lnTo>
                  <a:pt x="656259" y="1396"/>
                </a:lnTo>
                <a:lnTo>
                  <a:pt x="660781" y="1015"/>
                </a:lnTo>
                <a:lnTo>
                  <a:pt x="656336" y="888"/>
                </a:lnTo>
                <a:close/>
              </a:path>
              <a:path w="915034" h="40639">
                <a:moveTo>
                  <a:pt x="375145" y="2031"/>
                </a:moveTo>
                <a:lnTo>
                  <a:pt x="373233" y="2221"/>
                </a:lnTo>
                <a:lnTo>
                  <a:pt x="374978" y="2474"/>
                </a:lnTo>
                <a:lnTo>
                  <a:pt x="375145" y="2031"/>
                </a:lnTo>
                <a:close/>
              </a:path>
              <a:path w="915034" h="40639">
                <a:moveTo>
                  <a:pt x="371055" y="1904"/>
                </a:moveTo>
                <a:lnTo>
                  <a:pt x="372586" y="2285"/>
                </a:lnTo>
                <a:lnTo>
                  <a:pt x="373233" y="2221"/>
                </a:lnTo>
                <a:lnTo>
                  <a:pt x="371055" y="1904"/>
                </a:lnTo>
                <a:close/>
              </a:path>
              <a:path w="915034" h="40639">
                <a:moveTo>
                  <a:pt x="452729" y="888"/>
                </a:moveTo>
                <a:lnTo>
                  <a:pt x="449839" y="1269"/>
                </a:lnTo>
                <a:lnTo>
                  <a:pt x="449945" y="1396"/>
                </a:lnTo>
                <a:lnTo>
                  <a:pt x="450027" y="1777"/>
                </a:lnTo>
                <a:lnTo>
                  <a:pt x="446430" y="2031"/>
                </a:lnTo>
                <a:lnTo>
                  <a:pt x="466715" y="2031"/>
                </a:lnTo>
                <a:lnTo>
                  <a:pt x="465277" y="1904"/>
                </a:lnTo>
                <a:lnTo>
                  <a:pt x="455764" y="1269"/>
                </a:lnTo>
                <a:lnTo>
                  <a:pt x="452729" y="888"/>
                </a:lnTo>
                <a:close/>
              </a:path>
              <a:path w="915034" h="40639">
                <a:moveTo>
                  <a:pt x="559163" y="1542"/>
                </a:moveTo>
                <a:lnTo>
                  <a:pt x="557403" y="2031"/>
                </a:lnTo>
                <a:lnTo>
                  <a:pt x="565154" y="2031"/>
                </a:lnTo>
                <a:lnTo>
                  <a:pt x="564946" y="1904"/>
                </a:lnTo>
                <a:lnTo>
                  <a:pt x="562013" y="1904"/>
                </a:lnTo>
                <a:lnTo>
                  <a:pt x="564877" y="1777"/>
                </a:lnTo>
                <a:lnTo>
                  <a:pt x="562292" y="1777"/>
                </a:lnTo>
                <a:lnTo>
                  <a:pt x="559163" y="1542"/>
                </a:lnTo>
                <a:close/>
              </a:path>
              <a:path w="915034" h="40639">
                <a:moveTo>
                  <a:pt x="544639" y="253"/>
                </a:moveTo>
                <a:lnTo>
                  <a:pt x="536600" y="634"/>
                </a:lnTo>
                <a:lnTo>
                  <a:pt x="536511" y="1142"/>
                </a:lnTo>
                <a:lnTo>
                  <a:pt x="538213" y="1904"/>
                </a:lnTo>
                <a:lnTo>
                  <a:pt x="545185" y="1777"/>
                </a:lnTo>
                <a:lnTo>
                  <a:pt x="549101" y="1777"/>
                </a:lnTo>
                <a:lnTo>
                  <a:pt x="547302" y="761"/>
                </a:lnTo>
                <a:lnTo>
                  <a:pt x="543128" y="761"/>
                </a:lnTo>
                <a:lnTo>
                  <a:pt x="544639" y="253"/>
                </a:lnTo>
                <a:close/>
              </a:path>
              <a:path w="915034" h="40639">
                <a:moveTo>
                  <a:pt x="613854" y="1650"/>
                </a:moveTo>
                <a:lnTo>
                  <a:pt x="606520" y="1650"/>
                </a:lnTo>
                <a:lnTo>
                  <a:pt x="612000" y="1904"/>
                </a:lnTo>
                <a:lnTo>
                  <a:pt x="613854" y="1650"/>
                </a:lnTo>
                <a:close/>
              </a:path>
              <a:path w="915034" h="40639">
                <a:moveTo>
                  <a:pt x="389267" y="1523"/>
                </a:moveTo>
                <a:lnTo>
                  <a:pt x="386715" y="1777"/>
                </a:lnTo>
                <a:lnTo>
                  <a:pt x="395808" y="1777"/>
                </a:lnTo>
                <a:lnTo>
                  <a:pt x="395465" y="1650"/>
                </a:lnTo>
                <a:lnTo>
                  <a:pt x="389267" y="1523"/>
                </a:lnTo>
                <a:close/>
              </a:path>
              <a:path w="915034" h="40639">
                <a:moveTo>
                  <a:pt x="405366" y="1142"/>
                </a:moveTo>
                <a:lnTo>
                  <a:pt x="400443" y="1142"/>
                </a:lnTo>
                <a:lnTo>
                  <a:pt x="397764" y="1777"/>
                </a:lnTo>
                <a:lnTo>
                  <a:pt x="407779" y="1777"/>
                </a:lnTo>
                <a:lnTo>
                  <a:pt x="405366" y="1142"/>
                </a:lnTo>
                <a:close/>
              </a:path>
              <a:path w="915034" h="40639">
                <a:moveTo>
                  <a:pt x="560146" y="1269"/>
                </a:moveTo>
                <a:lnTo>
                  <a:pt x="559163" y="1542"/>
                </a:lnTo>
                <a:lnTo>
                  <a:pt x="562292" y="1777"/>
                </a:lnTo>
                <a:lnTo>
                  <a:pt x="563417" y="1434"/>
                </a:lnTo>
                <a:lnTo>
                  <a:pt x="560146" y="1269"/>
                </a:lnTo>
                <a:close/>
              </a:path>
              <a:path w="915034" h="40639">
                <a:moveTo>
                  <a:pt x="563417" y="1434"/>
                </a:moveTo>
                <a:lnTo>
                  <a:pt x="562292" y="1777"/>
                </a:lnTo>
                <a:lnTo>
                  <a:pt x="564877" y="1777"/>
                </a:lnTo>
                <a:lnTo>
                  <a:pt x="567740" y="1650"/>
                </a:lnTo>
                <a:lnTo>
                  <a:pt x="563417" y="1434"/>
                </a:lnTo>
                <a:close/>
              </a:path>
              <a:path w="915034" h="40639">
                <a:moveTo>
                  <a:pt x="395304" y="1591"/>
                </a:moveTo>
                <a:lnTo>
                  <a:pt x="395122" y="1650"/>
                </a:lnTo>
                <a:lnTo>
                  <a:pt x="395465" y="1650"/>
                </a:lnTo>
                <a:lnTo>
                  <a:pt x="395304" y="1591"/>
                </a:lnTo>
                <a:close/>
              </a:path>
              <a:path w="915034" h="40639">
                <a:moveTo>
                  <a:pt x="430415" y="1015"/>
                </a:moveTo>
                <a:lnTo>
                  <a:pt x="425057" y="1572"/>
                </a:lnTo>
                <a:lnTo>
                  <a:pt x="424815" y="1650"/>
                </a:lnTo>
                <a:lnTo>
                  <a:pt x="430415" y="1015"/>
                </a:lnTo>
                <a:close/>
              </a:path>
              <a:path w="915034" h="40639">
                <a:moveTo>
                  <a:pt x="663676" y="1015"/>
                </a:moveTo>
                <a:lnTo>
                  <a:pt x="658075" y="1650"/>
                </a:lnTo>
                <a:lnTo>
                  <a:pt x="664878" y="1650"/>
                </a:lnTo>
                <a:lnTo>
                  <a:pt x="663676" y="1015"/>
                </a:lnTo>
                <a:close/>
              </a:path>
              <a:path w="915034" h="40639">
                <a:moveTo>
                  <a:pt x="396671" y="1142"/>
                </a:moveTo>
                <a:lnTo>
                  <a:pt x="394779" y="1396"/>
                </a:lnTo>
                <a:lnTo>
                  <a:pt x="395304" y="1591"/>
                </a:lnTo>
                <a:lnTo>
                  <a:pt x="396671" y="1142"/>
                </a:lnTo>
                <a:close/>
              </a:path>
              <a:path w="915034" h="40639">
                <a:moveTo>
                  <a:pt x="559384" y="0"/>
                </a:moveTo>
                <a:lnTo>
                  <a:pt x="553379" y="126"/>
                </a:lnTo>
                <a:lnTo>
                  <a:pt x="551389" y="380"/>
                </a:lnTo>
                <a:lnTo>
                  <a:pt x="549333" y="761"/>
                </a:lnTo>
                <a:lnTo>
                  <a:pt x="548768" y="761"/>
                </a:lnTo>
                <a:lnTo>
                  <a:pt x="559163" y="1542"/>
                </a:lnTo>
                <a:lnTo>
                  <a:pt x="560146" y="1269"/>
                </a:lnTo>
                <a:lnTo>
                  <a:pt x="563954" y="1269"/>
                </a:lnTo>
                <a:lnTo>
                  <a:pt x="565200" y="888"/>
                </a:lnTo>
                <a:lnTo>
                  <a:pt x="559384" y="0"/>
                </a:lnTo>
                <a:close/>
              </a:path>
              <a:path w="915034" h="40639">
                <a:moveTo>
                  <a:pt x="521153" y="1015"/>
                </a:moveTo>
                <a:lnTo>
                  <a:pt x="515810" y="1015"/>
                </a:lnTo>
                <a:lnTo>
                  <a:pt x="514963" y="1140"/>
                </a:lnTo>
                <a:lnTo>
                  <a:pt x="515734" y="1523"/>
                </a:lnTo>
                <a:lnTo>
                  <a:pt x="523160" y="1523"/>
                </a:lnTo>
                <a:lnTo>
                  <a:pt x="521153" y="1015"/>
                </a:lnTo>
                <a:close/>
              </a:path>
              <a:path w="915034" h="40639">
                <a:moveTo>
                  <a:pt x="514801" y="1059"/>
                </a:moveTo>
                <a:lnTo>
                  <a:pt x="506958" y="1396"/>
                </a:lnTo>
                <a:lnTo>
                  <a:pt x="512653" y="1479"/>
                </a:lnTo>
                <a:lnTo>
                  <a:pt x="514963" y="1140"/>
                </a:lnTo>
                <a:lnTo>
                  <a:pt x="514801" y="1059"/>
                </a:lnTo>
                <a:close/>
              </a:path>
              <a:path w="915034" h="40639">
                <a:moveTo>
                  <a:pt x="563954" y="1269"/>
                </a:moveTo>
                <a:lnTo>
                  <a:pt x="560146" y="1269"/>
                </a:lnTo>
                <a:lnTo>
                  <a:pt x="563417" y="1434"/>
                </a:lnTo>
                <a:lnTo>
                  <a:pt x="563954" y="1269"/>
                </a:lnTo>
                <a:close/>
              </a:path>
              <a:path w="915034" h="40639">
                <a:moveTo>
                  <a:pt x="512927" y="126"/>
                </a:moveTo>
                <a:lnTo>
                  <a:pt x="514801" y="1059"/>
                </a:lnTo>
                <a:lnTo>
                  <a:pt x="515810" y="1015"/>
                </a:lnTo>
                <a:lnTo>
                  <a:pt x="521153" y="1015"/>
                </a:lnTo>
                <a:lnTo>
                  <a:pt x="523278" y="507"/>
                </a:lnTo>
                <a:lnTo>
                  <a:pt x="512927" y="126"/>
                </a:lnTo>
                <a:close/>
              </a:path>
              <a:path w="915034" h="40639">
                <a:moveTo>
                  <a:pt x="547077" y="634"/>
                </a:moveTo>
                <a:lnTo>
                  <a:pt x="547302" y="761"/>
                </a:lnTo>
                <a:lnTo>
                  <a:pt x="548768" y="761"/>
                </a:lnTo>
                <a:lnTo>
                  <a:pt x="547077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9625770" y="3006196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676" y="0"/>
                </a:moveTo>
                <a:lnTo>
                  <a:pt x="0" y="622"/>
                </a:lnTo>
                <a:lnTo>
                  <a:pt x="7086" y="927"/>
                </a:lnTo>
                <a:lnTo>
                  <a:pt x="9258" y="1397"/>
                </a:lnTo>
                <a:lnTo>
                  <a:pt x="10007" y="965"/>
                </a:lnTo>
                <a:lnTo>
                  <a:pt x="6375" y="457"/>
                </a:lnTo>
                <a:lnTo>
                  <a:pt x="567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9443062" y="3002006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052" y="74"/>
                </a:moveTo>
                <a:lnTo>
                  <a:pt x="0" y="203"/>
                </a:lnTo>
                <a:lnTo>
                  <a:pt x="609" y="304"/>
                </a:lnTo>
                <a:lnTo>
                  <a:pt x="3009" y="609"/>
                </a:lnTo>
                <a:lnTo>
                  <a:pt x="3340" y="482"/>
                </a:lnTo>
                <a:lnTo>
                  <a:pt x="4368" y="266"/>
                </a:lnTo>
                <a:lnTo>
                  <a:pt x="4052" y="74"/>
                </a:lnTo>
                <a:close/>
              </a:path>
              <a:path w="6984" h="635">
                <a:moveTo>
                  <a:pt x="6400" y="0"/>
                </a:moveTo>
                <a:lnTo>
                  <a:pt x="4013" y="50"/>
                </a:lnTo>
                <a:lnTo>
                  <a:pt x="640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9398106" y="3001402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183" y="0"/>
                </a:moveTo>
                <a:lnTo>
                  <a:pt x="11087" y="76"/>
                </a:lnTo>
                <a:lnTo>
                  <a:pt x="762" y="406"/>
                </a:lnTo>
                <a:lnTo>
                  <a:pt x="0" y="863"/>
                </a:lnTo>
                <a:lnTo>
                  <a:pt x="1718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9349312" y="3000039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273" y="0"/>
                </a:moveTo>
                <a:lnTo>
                  <a:pt x="1054" y="0"/>
                </a:lnTo>
                <a:lnTo>
                  <a:pt x="0" y="190"/>
                </a:lnTo>
                <a:lnTo>
                  <a:pt x="3873" y="533"/>
                </a:lnTo>
                <a:lnTo>
                  <a:pt x="4914" y="330"/>
                </a:lnTo>
                <a:lnTo>
                  <a:pt x="6667" y="203"/>
                </a:lnTo>
                <a:lnTo>
                  <a:pt x="627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9342544" y="3000847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712" y="0"/>
                </a:moveTo>
                <a:lnTo>
                  <a:pt x="1922" y="495"/>
                </a:lnTo>
                <a:lnTo>
                  <a:pt x="3721" y="749"/>
                </a:lnTo>
                <a:lnTo>
                  <a:pt x="7416" y="723"/>
                </a:lnTo>
                <a:lnTo>
                  <a:pt x="8712" y="0"/>
                </a:lnTo>
                <a:close/>
              </a:path>
              <a:path w="8890" h="1269">
                <a:moveTo>
                  <a:pt x="0" y="254"/>
                </a:moveTo>
                <a:lnTo>
                  <a:pt x="190" y="622"/>
                </a:lnTo>
                <a:lnTo>
                  <a:pt x="1922" y="495"/>
                </a:lnTo>
                <a:lnTo>
                  <a:pt x="0" y="25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9242789" y="3000030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96"/>
                </a:moveTo>
                <a:lnTo>
                  <a:pt x="2184" y="1079"/>
                </a:lnTo>
                <a:lnTo>
                  <a:pt x="4374" y="914"/>
                </a:lnTo>
                <a:lnTo>
                  <a:pt x="2451" y="914"/>
                </a:lnTo>
                <a:lnTo>
                  <a:pt x="0" y="596"/>
                </a:lnTo>
                <a:close/>
              </a:path>
              <a:path w="11429" h="1269">
                <a:moveTo>
                  <a:pt x="11379" y="0"/>
                </a:moveTo>
                <a:lnTo>
                  <a:pt x="2451" y="914"/>
                </a:lnTo>
                <a:lnTo>
                  <a:pt x="4374" y="914"/>
                </a:lnTo>
                <a:lnTo>
                  <a:pt x="7239" y="698"/>
                </a:lnTo>
                <a:lnTo>
                  <a:pt x="9626" y="647"/>
                </a:lnTo>
                <a:lnTo>
                  <a:pt x="1137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9200546" y="3001037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81" y="0"/>
                </a:moveTo>
                <a:lnTo>
                  <a:pt x="2895" y="50"/>
                </a:lnTo>
                <a:lnTo>
                  <a:pt x="0" y="393"/>
                </a:lnTo>
                <a:lnTo>
                  <a:pt x="2755" y="571"/>
                </a:lnTo>
                <a:lnTo>
                  <a:pt x="6515" y="533"/>
                </a:lnTo>
                <a:lnTo>
                  <a:pt x="518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9160885" y="3038859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1" y="0"/>
                </a:moveTo>
                <a:lnTo>
                  <a:pt x="0" y="419"/>
                </a:lnTo>
                <a:lnTo>
                  <a:pt x="4889" y="228"/>
                </a:lnTo>
                <a:lnTo>
                  <a:pt x="76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9527446" y="3034856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268" y="389"/>
                </a:moveTo>
                <a:lnTo>
                  <a:pt x="0" y="901"/>
                </a:lnTo>
                <a:lnTo>
                  <a:pt x="4508" y="723"/>
                </a:lnTo>
                <a:lnTo>
                  <a:pt x="3619" y="711"/>
                </a:lnTo>
                <a:lnTo>
                  <a:pt x="4268" y="389"/>
                </a:lnTo>
                <a:close/>
              </a:path>
              <a:path w="6350" h="1269">
                <a:moveTo>
                  <a:pt x="5054" y="0"/>
                </a:moveTo>
                <a:lnTo>
                  <a:pt x="215" y="406"/>
                </a:lnTo>
                <a:lnTo>
                  <a:pt x="4580" y="234"/>
                </a:lnTo>
                <a:lnTo>
                  <a:pt x="5054" y="0"/>
                </a:lnTo>
                <a:close/>
              </a:path>
              <a:path w="6350" h="1269">
                <a:moveTo>
                  <a:pt x="6032" y="177"/>
                </a:moveTo>
                <a:lnTo>
                  <a:pt x="4580" y="234"/>
                </a:lnTo>
                <a:lnTo>
                  <a:pt x="4268" y="389"/>
                </a:lnTo>
                <a:lnTo>
                  <a:pt x="6032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9651437" y="3018618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89" y="914"/>
                </a:lnTo>
                <a:lnTo>
                  <a:pt x="1435" y="50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9618881" y="2943719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39" y="0"/>
                </a:moveTo>
                <a:lnTo>
                  <a:pt x="2574" y="93"/>
                </a:lnTo>
                <a:lnTo>
                  <a:pt x="3577" y="304"/>
                </a:lnTo>
                <a:lnTo>
                  <a:pt x="0" y="473"/>
                </a:lnTo>
                <a:lnTo>
                  <a:pt x="3263" y="778"/>
                </a:lnTo>
                <a:lnTo>
                  <a:pt x="5130" y="511"/>
                </a:lnTo>
                <a:lnTo>
                  <a:pt x="6616" y="181"/>
                </a:lnTo>
                <a:lnTo>
                  <a:pt x="193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8750774" y="2934511"/>
            <a:ext cx="906144" cy="38100"/>
          </a:xfrm>
          <a:custGeom>
            <a:avLst/>
            <a:gdLst/>
            <a:ahLst/>
            <a:cxnLst/>
            <a:rect l="l" t="t" r="r" b="b"/>
            <a:pathLst>
              <a:path w="906145" h="38100">
                <a:moveTo>
                  <a:pt x="535706" y="36321"/>
                </a:moveTo>
                <a:lnTo>
                  <a:pt x="518965" y="36321"/>
                </a:lnTo>
                <a:lnTo>
                  <a:pt x="529239" y="37718"/>
                </a:lnTo>
                <a:lnTo>
                  <a:pt x="529864" y="36604"/>
                </a:lnTo>
                <a:lnTo>
                  <a:pt x="529951" y="36448"/>
                </a:lnTo>
                <a:lnTo>
                  <a:pt x="535221" y="36448"/>
                </a:lnTo>
                <a:lnTo>
                  <a:pt x="535706" y="36321"/>
                </a:lnTo>
                <a:close/>
              </a:path>
              <a:path w="906145" h="38100">
                <a:moveTo>
                  <a:pt x="578810" y="35559"/>
                </a:moveTo>
                <a:lnTo>
                  <a:pt x="542727" y="35559"/>
                </a:lnTo>
                <a:lnTo>
                  <a:pt x="541190" y="36448"/>
                </a:lnTo>
                <a:lnTo>
                  <a:pt x="540149" y="37464"/>
                </a:lnTo>
                <a:lnTo>
                  <a:pt x="552813" y="36672"/>
                </a:lnTo>
                <a:lnTo>
                  <a:pt x="551642" y="36448"/>
                </a:lnTo>
                <a:lnTo>
                  <a:pt x="561243" y="36448"/>
                </a:lnTo>
                <a:lnTo>
                  <a:pt x="566628" y="36194"/>
                </a:lnTo>
                <a:lnTo>
                  <a:pt x="570616" y="35940"/>
                </a:lnTo>
                <a:lnTo>
                  <a:pt x="571730" y="35813"/>
                </a:lnTo>
                <a:lnTo>
                  <a:pt x="573306" y="35684"/>
                </a:lnTo>
                <a:lnTo>
                  <a:pt x="578810" y="35559"/>
                </a:lnTo>
                <a:close/>
              </a:path>
              <a:path w="906145" h="38100">
                <a:moveTo>
                  <a:pt x="380069" y="36194"/>
                </a:moveTo>
                <a:lnTo>
                  <a:pt x="371163" y="36194"/>
                </a:lnTo>
                <a:lnTo>
                  <a:pt x="369931" y="37337"/>
                </a:lnTo>
                <a:lnTo>
                  <a:pt x="380069" y="36194"/>
                </a:lnTo>
                <a:close/>
              </a:path>
              <a:path w="906145" h="38100">
                <a:moveTo>
                  <a:pt x="536191" y="36194"/>
                </a:moveTo>
                <a:lnTo>
                  <a:pt x="460837" y="36194"/>
                </a:lnTo>
                <a:lnTo>
                  <a:pt x="466184" y="36702"/>
                </a:lnTo>
                <a:lnTo>
                  <a:pt x="465689" y="36956"/>
                </a:lnTo>
                <a:lnTo>
                  <a:pt x="463352" y="36956"/>
                </a:lnTo>
                <a:lnTo>
                  <a:pt x="461688" y="37083"/>
                </a:lnTo>
                <a:lnTo>
                  <a:pt x="470159" y="37337"/>
                </a:lnTo>
                <a:lnTo>
                  <a:pt x="484358" y="36575"/>
                </a:lnTo>
                <a:lnTo>
                  <a:pt x="517609" y="36575"/>
                </a:lnTo>
                <a:lnTo>
                  <a:pt x="518965" y="36321"/>
                </a:lnTo>
                <a:lnTo>
                  <a:pt x="535706" y="36321"/>
                </a:lnTo>
                <a:lnTo>
                  <a:pt x="536191" y="36194"/>
                </a:lnTo>
                <a:close/>
              </a:path>
              <a:path w="906145" h="38100">
                <a:moveTo>
                  <a:pt x="517609" y="36575"/>
                </a:moveTo>
                <a:lnTo>
                  <a:pt x="484358" y="36575"/>
                </a:lnTo>
                <a:lnTo>
                  <a:pt x="489496" y="36956"/>
                </a:lnTo>
                <a:lnTo>
                  <a:pt x="513542" y="37337"/>
                </a:lnTo>
                <a:lnTo>
                  <a:pt x="517609" y="36575"/>
                </a:lnTo>
                <a:close/>
              </a:path>
              <a:path w="906145" h="38100">
                <a:moveTo>
                  <a:pt x="553904" y="36604"/>
                </a:moveTo>
                <a:lnTo>
                  <a:pt x="552813" y="36672"/>
                </a:lnTo>
                <a:lnTo>
                  <a:pt x="555630" y="37210"/>
                </a:lnTo>
                <a:lnTo>
                  <a:pt x="554499" y="36645"/>
                </a:lnTo>
                <a:lnTo>
                  <a:pt x="553904" y="36604"/>
                </a:lnTo>
                <a:close/>
              </a:path>
              <a:path w="906145" h="38100">
                <a:moveTo>
                  <a:pt x="612330" y="35837"/>
                </a:moveTo>
                <a:lnTo>
                  <a:pt x="605839" y="36011"/>
                </a:lnTo>
                <a:lnTo>
                  <a:pt x="603726" y="36297"/>
                </a:lnTo>
                <a:lnTo>
                  <a:pt x="606113" y="36575"/>
                </a:lnTo>
                <a:lnTo>
                  <a:pt x="604716" y="37210"/>
                </a:lnTo>
                <a:lnTo>
                  <a:pt x="608373" y="37210"/>
                </a:lnTo>
                <a:lnTo>
                  <a:pt x="618711" y="36448"/>
                </a:lnTo>
                <a:lnTo>
                  <a:pt x="618343" y="36067"/>
                </a:lnTo>
                <a:lnTo>
                  <a:pt x="647534" y="36067"/>
                </a:lnTo>
                <a:lnTo>
                  <a:pt x="650918" y="35940"/>
                </a:lnTo>
                <a:lnTo>
                  <a:pt x="612894" y="35940"/>
                </a:lnTo>
                <a:lnTo>
                  <a:pt x="612330" y="35837"/>
                </a:lnTo>
                <a:close/>
              </a:path>
              <a:path w="906145" h="38100">
                <a:moveTo>
                  <a:pt x="561170" y="36575"/>
                </a:moveTo>
                <a:lnTo>
                  <a:pt x="554360" y="36575"/>
                </a:lnTo>
                <a:lnTo>
                  <a:pt x="554499" y="36645"/>
                </a:lnTo>
                <a:lnTo>
                  <a:pt x="560875" y="37083"/>
                </a:lnTo>
                <a:lnTo>
                  <a:pt x="561170" y="36575"/>
                </a:lnTo>
                <a:close/>
              </a:path>
              <a:path w="906145" h="38100">
                <a:moveTo>
                  <a:pt x="602709" y="36194"/>
                </a:moveTo>
                <a:lnTo>
                  <a:pt x="599777" y="36358"/>
                </a:lnTo>
                <a:lnTo>
                  <a:pt x="597921" y="37083"/>
                </a:lnTo>
                <a:lnTo>
                  <a:pt x="603610" y="36313"/>
                </a:lnTo>
                <a:lnTo>
                  <a:pt x="602709" y="36194"/>
                </a:lnTo>
                <a:close/>
              </a:path>
              <a:path w="906145" h="38100">
                <a:moveTo>
                  <a:pt x="731976" y="34162"/>
                </a:moveTo>
                <a:lnTo>
                  <a:pt x="401135" y="34162"/>
                </a:lnTo>
                <a:lnTo>
                  <a:pt x="407891" y="35559"/>
                </a:lnTo>
                <a:lnTo>
                  <a:pt x="414000" y="35940"/>
                </a:lnTo>
                <a:lnTo>
                  <a:pt x="403217" y="36448"/>
                </a:lnTo>
                <a:lnTo>
                  <a:pt x="410399" y="36956"/>
                </a:lnTo>
                <a:lnTo>
                  <a:pt x="426276" y="36575"/>
                </a:lnTo>
                <a:lnTo>
                  <a:pt x="433240" y="36575"/>
                </a:lnTo>
                <a:lnTo>
                  <a:pt x="430726" y="35813"/>
                </a:lnTo>
                <a:lnTo>
                  <a:pt x="438117" y="35559"/>
                </a:lnTo>
                <a:lnTo>
                  <a:pt x="578810" y="35559"/>
                </a:lnTo>
                <a:lnTo>
                  <a:pt x="584408" y="35432"/>
                </a:lnTo>
                <a:lnTo>
                  <a:pt x="663976" y="35432"/>
                </a:lnTo>
                <a:lnTo>
                  <a:pt x="665200" y="35379"/>
                </a:lnTo>
                <a:lnTo>
                  <a:pt x="665383" y="35305"/>
                </a:lnTo>
                <a:lnTo>
                  <a:pt x="669790" y="35178"/>
                </a:lnTo>
                <a:lnTo>
                  <a:pt x="672823" y="35178"/>
                </a:lnTo>
                <a:lnTo>
                  <a:pt x="677385" y="34670"/>
                </a:lnTo>
                <a:lnTo>
                  <a:pt x="713495" y="34670"/>
                </a:lnTo>
                <a:lnTo>
                  <a:pt x="722314" y="34289"/>
                </a:lnTo>
                <a:lnTo>
                  <a:pt x="731589" y="34289"/>
                </a:lnTo>
                <a:lnTo>
                  <a:pt x="731976" y="34162"/>
                </a:lnTo>
                <a:close/>
              </a:path>
              <a:path w="906145" h="38100">
                <a:moveTo>
                  <a:pt x="433240" y="36575"/>
                </a:moveTo>
                <a:lnTo>
                  <a:pt x="426276" y="36575"/>
                </a:lnTo>
                <a:lnTo>
                  <a:pt x="432478" y="36956"/>
                </a:lnTo>
                <a:lnTo>
                  <a:pt x="433240" y="36575"/>
                </a:lnTo>
                <a:close/>
              </a:path>
              <a:path w="906145" h="38100">
                <a:moveTo>
                  <a:pt x="578300" y="36448"/>
                </a:moveTo>
                <a:lnTo>
                  <a:pt x="585488" y="36956"/>
                </a:lnTo>
                <a:lnTo>
                  <a:pt x="589824" y="36575"/>
                </a:lnTo>
                <a:lnTo>
                  <a:pt x="580382" y="36575"/>
                </a:lnTo>
                <a:lnTo>
                  <a:pt x="578300" y="36448"/>
                </a:lnTo>
                <a:close/>
              </a:path>
              <a:path w="906145" h="38100">
                <a:moveTo>
                  <a:pt x="399605" y="34670"/>
                </a:moveTo>
                <a:lnTo>
                  <a:pt x="305021" y="34670"/>
                </a:lnTo>
                <a:lnTo>
                  <a:pt x="315645" y="35813"/>
                </a:lnTo>
                <a:lnTo>
                  <a:pt x="344969" y="36321"/>
                </a:lnTo>
                <a:lnTo>
                  <a:pt x="359479" y="36829"/>
                </a:lnTo>
                <a:lnTo>
                  <a:pt x="358285" y="35686"/>
                </a:lnTo>
                <a:lnTo>
                  <a:pt x="396552" y="35684"/>
                </a:lnTo>
                <a:lnTo>
                  <a:pt x="399605" y="34670"/>
                </a:lnTo>
                <a:close/>
              </a:path>
              <a:path w="906145" h="38100">
                <a:moveTo>
                  <a:pt x="384218" y="36067"/>
                </a:moveTo>
                <a:lnTo>
                  <a:pt x="381196" y="36067"/>
                </a:lnTo>
                <a:lnTo>
                  <a:pt x="385971" y="36829"/>
                </a:lnTo>
                <a:lnTo>
                  <a:pt x="384218" y="36067"/>
                </a:lnTo>
                <a:close/>
              </a:path>
              <a:path w="906145" h="38100">
                <a:moveTo>
                  <a:pt x="542727" y="35559"/>
                </a:moveTo>
                <a:lnTo>
                  <a:pt x="438117" y="35559"/>
                </a:lnTo>
                <a:lnTo>
                  <a:pt x="443984" y="35940"/>
                </a:lnTo>
                <a:lnTo>
                  <a:pt x="455732" y="36575"/>
                </a:lnTo>
                <a:lnTo>
                  <a:pt x="454678" y="36829"/>
                </a:lnTo>
                <a:lnTo>
                  <a:pt x="459555" y="36575"/>
                </a:lnTo>
                <a:lnTo>
                  <a:pt x="460837" y="36194"/>
                </a:lnTo>
                <a:lnTo>
                  <a:pt x="536191" y="36194"/>
                </a:lnTo>
                <a:lnTo>
                  <a:pt x="538129" y="35686"/>
                </a:lnTo>
                <a:lnTo>
                  <a:pt x="542727" y="35559"/>
                </a:lnTo>
                <a:close/>
              </a:path>
              <a:path w="906145" h="38100">
                <a:moveTo>
                  <a:pt x="535221" y="36448"/>
                </a:moveTo>
                <a:lnTo>
                  <a:pt x="529951" y="36448"/>
                </a:lnTo>
                <a:lnTo>
                  <a:pt x="529971" y="36604"/>
                </a:lnTo>
                <a:lnTo>
                  <a:pt x="531538" y="36829"/>
                </a:lnTo>
                <a:lnTo>
                  <a:pt x="535221" y="36448"/>
                </a:lnTo>
                <a:close/>
              </a:path>
              <a:path w="906145" h="38100">
                <a:moveTo>
                  <a:pt x="594131" y="36297"/>
                </a:moveTo>
                <a:lnTo>
                  <a:pt x="593209" y="36313"/>
                </a:lnTo>
                <a:lnTo>
                  <a:pt x="593590" y="36702"/>
                </a:lnTo>
                <a:lnTo>
                  <a:pt x="599777" y="36358"/>
                </a:lnTo>
                <a:lnTo>
                  <a:pt x="594253" y="36321"/>
                </a:lnTo>
                <a:close/>
              </a:path>
              <a:path w="906145" h="38100">
                <a:moveTo>
                  <a:pt x="561243" y="36448"/>
                </a:moveTo>
                <a:lnTo>
                  <a:pt x="551642" y="36448"/>
                </a:lnTo>
                <a:lnTo>
                  <a:pt x="553904" y="36604"/>
                </a:lnTo>
                <a:lnTo>
                  <a:pt x="554360" y="36575"/>
                </a:lnTo>
                <a:lnTo>
                  <a:pt x="561170" y="36575"/>
                </a:lnTo>
                <a:close/>
              </a:path>
              <a:path w="906145" h="38100">
                <a:moveTo>
                  <a:pt x="383342" y="35686"/>
                </a:moveTo>
                <a:lnTo>
                  <a:pt x="358285" y="35686"/>
                </a:lnTo>
                <a:lnTo>
                  <a:pt x="367492" y="36575"/>
                </a:lnTo>
                <a:lnTo>
                  <a:pt x="371163" y="36194"/>
                </a:lnTo>
                <a:lnTo>
                  <a:pt x="380069" y="36194"/>
                </a:lnTo>
                <a:lnTo>
                  <a:pt x="381196" y="36067"/>
                </a:lnTo>
                <a:lnTo>
                  <a:pt x="384218" y="36067"/>
                </a:lnTo>
                <a:lnTo>
                  <a:pt x="383342" y="35686"/>
                </a:lnTo>
                <a:close/>
              </a:path>
              <a:path w="906145" h="38100">
                <a:moveTo>
                  <a:pt x="610113" y="35432"/>
                </a:moveTo>
                <a:lnTo>
                  <a:pt x="584408" y="35432"/>
                </a:lnTo>
                <a:lnTo>
                  <a:pt x="580382" y="36575"/>
                </a:lnTo>
                <a:lnTo>
                  <a:pt x="589824" y="36575"/>
                </a:lnTo>
                <a:lnTo>
                  <a:pt x="592714" y="36321"/>
                </a:lnTo>
                <a:lnTo>
                  <a:pt x="593209" y="36313"/>
                </a:lnTo>
                <a:lnTo>
                  <a:pt x="592968" y="36067"/>
                </a:lnTo>
                <a:lnTo>
                  <a:pt x="603738" y="36067"/>
                </a:lnTo>
                <a:lnTo>
                  <a:pt x="605839" y="36011"/>
                </a:lnTo>
                <a:lnTo>
                  <a:pt x="610113" y="35432"/>
                </a:lnTo>
                <a:close/>
              </a:path>
              <a:path w="906145" h="38100">
                <a:moveTo>
                  <a:pt x="396546" y="35686"/>
                </a:moveTo>
                <a:lnTo>
                  <a:pt x="383342" y="35686"/>
                </a:lnTo>
                <a:lnTo>
                  <a:pt x="394251" y="36448"/>
                </a:lnTo>
                <a:lnTo>
                  <a:pt x="396546" y="35686"/>
                </a:lnTo>
                <a:close/>
              </a:path>
              <a:path w="906145" h="38100">
                <a:moveTo>
                  <a:pt x="602709" y="36194"/>
                </a:moveTo>
                <a:lnTo>
                  <a:pt x="600194" y="36194"/>
                </a:lnTo>
                <a:lnTo>
                  <a:pt x="599777" y="36358"/>
                </a:lnTo>
                <a:lnTo>
                  <a:pt x="602709" y="36194"/>
                </a:lnTo>
                <a:close/>
              </a:path>
              <a:path w="906145" h="38100">
                <a:moveTo>
                  <a:pt x="600194" y="36194"/>
                </a:moveTo>
                <a:lnTo>
                  <a:pt x="594253" y="36321"/>
                </a:lnTo>
                <a:lnTo>
                  <a:pt x="599870" y="36321"/>
                </a:lnTo>
                <a:lnTo>
                  <a:pt x="600194" y="36194"/>
                </a:lnTo>
                <a:close/>
              </a:path>
              <a:path w="906145" h="38100">
                <a:moveTo>
                  <a:pt x="592968" y="36067"/>
                </a:moveTo>
                <a:lnTo>
                  <a:pt x="593209" y="36313"/>
                </a:lnTo>
                <a:lnTo>
                  <a:pt x="594131" y="36297"/>
                </a:lnTo>
                <a:lnTo>
                  <a:pt x="592968" y="36067"/>
                </a:lnTo>
                <a:close/>
              </a:path>
              <a:path w="906145" h="38100">
                <a:moveTo>
                  <a:pt x="604486" y="36194"/>
                </a:moveTo>
                <a:lnTo>
                  <a:pt x="602709" y="36194"/>
                </a:lnTo>
                <a:lnTo>
                  <a:pt x="603726" y="36297"/>
                </a:lnTo>
                <a:lnTo>
                  <a:pt x="604486" y="36194"/>
                </a:lnTo>
                <a:close/>
              </a:path>
              <a:path w="906145" h="38100">
                <a:moveTo>
                  <a:pt x="603738" y="36067"/>
                </a:moveTo>
                <a:lnTo>
                  <a:pt x="592968" y="36067"/>
                </a:lnTo>
                <a:lnTo>
                  <a:pt x="594131" y="36297"/>
                </a:lnTo>
                <a:lnTo>
                  <a:pt x="603738" y="36067"/>
                </a:lnTo>
                <a:close/>
              </a:path>
              <a:path w="906145" h="38100">
                <a:moveTo>
                  <a:pt x="605839" y="36011"/>
                </a:moveTo>
                <a:lnTo>
                  <a:pt x="596919" y="36250"/>
                </a:lnTo>
                <a:lnTo>
                  <a:pt x="600194" y="36194"/>
                </a:lnTo>
                <a:lnTo>
                  <a:pt x="604486" y="36194"/>
                </a:lnTo>
                <a:lnTo>
                  <a:pt x="605839" y="36011"/>
                </a:lnTo>
                <a:close/>
              </a:path>
              <a:path w="906145" h="38100">
                <a:moveTo>
                  <a:pt x="647534" y="36067"/>
                </a:moveTo>
                <a:lnTo>
                  <a:pt x="618343" y="36067"/>
                </a:lnTo>
                <a:lnTo>
                  <a:pt x="632264" y="36194"/>
                </a:lnTo>
                <a:lnTo>
                  <a:pt x="647534" y="36067"/>
                </a:lnTo>
                <a:close/>
              </a:path>
              <a:path w="906145" h="38100">
                <a:moveTo>
                  <a:pt x="613224" y="35813"/>
                </a:moveTo>
                <a:lnTo>
                  <a:pt x="612330" y="35837"/>
                </a:lnTo>
                <a:lnTo>
                  <a:pt x="612894" y="35940"/>
                </a:lnTo>
                <a:lnTo>
                  <a:pt x="613224" y="35813"/>
                </a:lnTo>
                <a:close/>
              </a:path>
              <a:path w="906145" h="38100">
                <a:moveTo>
                  <a:pt x="654302" y="35813"/>
                </a:moveTo>
                <a:lnTo>
                  <a:pt x="613224" y="35813"/>
                </a:lnTo>
                <a:lnTo>
                  <a:pt x="612894" y="35940"/>
                </a:lnTo>
                <a:lnTo>
                  <a:pt x="650918" y="35940"/>
                </a:lnTo>
                <a:lnTo>
                  <a:pt x="654302" y="35813"/>
                </a:lnTo>
                <a:close/>
              </a:path>
              <a:path w="906145" h="38100">
                <a:moveTo>
                  <a:pt x="663976" y="35432"/>
                </a:moveTo>
                <a:lnTo>
                  <a:pt x="610113" y="35432"/>
                </a:lnTo>
                <a:lnTo>
                  <a:pt x="612330" y="35837"/>
                </a:lnTo>
                <a:lnTo>
                  <a:pt x="613224" y="35813"/>
                </a:lnTo>
                <a:lnTo>
                  <a:pt x="654302" y="35813"/>
                </a:lnTo>
                <a:lnTo>
                  <a:pt x="663976" y="35432"/>
                </a:lnTo>
                <a:close/>
              </a:path>
              <a:path w="906145" h="38100">
                <a:moveTo>
                  <a:pt x="300329" y="35581"/>
                </a:moveTo>
                <a:lnTo>
                  <a:pt x="301617" y="35813"/>
                </a:lnTo>
                <a:lnTo>
                  <a:pt x="301840" y="35684"/>
                </a:lnTo>
                <a:lnTo>
                  <a:pt x="300329" y="35581"/>
                </a:lnTo>
                <a:close/>
              </a:path>
              <a:path w="906145" h="38100">
                <a:moveTo>
                  <a:pt x="672823" y="35178"/>
                </a:moveTo>
                <a:lnTo>
                  <a:pt x="669790" y="35178"/>
                </a:lnTo>
                <a:lnTo>
                  <a:pt x="665200" y="35379"/>
                </a:lnTo>
                <a:lnTo>
                  <a:pt x="664113" y="35813"/>
                </a:lnTo>
                <a:lnTo>
                  <a:pt x="666653" y="35559"/>
                </a:lnTo>
                <a:lnTo>
                  <a:pt x="671683" y="35305"/>
                </a:lnTo>
                <a:lnTo>
                  <a:pt x="672823" y="35178"/>
                </a:lnTo>
                <a:close/>
              </a:path>
              <a:path w="906145" h="38100">
                <a:moveTo>
                  <a:pt x="302022" y="35579"/>
                </a:moveTo>
                <a:lnTo>
                  <a:pt x="301840" y="35684"/>
                </a:lnTo>
                <a:lnTo>
                  <a:pt x="302022" y="35579"/>
                </a:lnTo>
                <a:close/>
              </a:path>
              <a:path w="906145" h="38100">
                <a:moveTo>
                  <a:pt x="691076" y="34797"/>
                </a:moveTo>
                <a:lnTo>
                  <a:pt x="682757" y="34797"/>
                </a:lnTo>
                <a:lnTo>
                  <a:pt x="682465" y="35559"/>
                </a:lnTo>
                <a:lnTo>
                  <a:pt x="689983" y="35559"/>
                </a:lnTo>
                <a:lnTo>
                  <a:pt x="690098" y="35686"/>
                </a:lnTo>
                <a:lnTo>
                  <a:pt x="690909" y="34949"/>
                </a:lnTo>
                <a:lnTo>
                  <a:pt x="688955" y="34924"/>
                </a:lnTo>
                <a:lnTo>
                  <a:pt x="691076" y="34797"/>
                </a:lnTo>
                <a:close/>
              </a:path>
              <a:path w="906145" h="38100">
                <a:moveTo>
                  <a:pt x="296127" y="34571"/>
                </a:moveTo>
                <a:lnTo>
                  <a:pt x="291915" y="35178"/>
                </a:lnTo>
                <a:lnTo>
                  <a:pt x="296321" y="35305"/>
                </a:lnTo>
                <a:lnTo>
                  <a:pt x="300329" y="35581"/>
                </a:lnTo>
                <a:lnTo>
                  <a:pt x="297401" y="35051"/>
                </a:lnTo>
                <a:lnTo>
                  <a:pt x="296127" y="34571"/>
                </a:lnTo>
                <a:close/>
              </a:path>
              <a:path w="906145" h="38100">
                <a:moveTo>
                  <a:pt x="302713" y="35178"/>
                </a:moveTo>
                <a:lnTo>
                  <a:pt x="302583" y="35178"/>
                </a:lnTo>
                <a:lnTo>
                  <a:pt x="302022" y="35579"/>
                </a:lnTo>
                <a:lnTo>
                  <a:pt x="302713" y="35178"/>
                </a:lnTo>
                <a:close/>
              </a:path>
              <a:path w="906145" h="38100">
                <a:moveTo>
                  <a:pt x="729473" y="34983"/>
                </a:moveTo>
                <a:lnTo>
                  <a:pt x="727855" y="35051"/>
                </a:lnTo>
                <a:lnTo>
                  <a:pt x="727715" y="35559"/>
                </a:lnTo>
                <a:lnTo>
                  <a:pt x="729473" y="34983"/>
                </a:lnTo>
                <a:close/>
              </a:path>
              <a:path w="906145" h="38100">
                <a:moveTo>
                  <a:pt x="669790" y="35178"/>
                </a:moveTo>
                <a:lnTo>
                  <a:pt x="665383" y="35305"/>
                </a:lnTo>
                <a:lnTo>
                  <a:pt x="665200" y="35379"/>
                </a:lnTo>
                <a:lnTo>
                  <a:pt x="669790" y="35178"/>
                </a:lnTo>
                <a:close/>
              </a:path>
              <a:path w="906145" h="38100">
                <a:moveTo>
                  <a:pt x="286990" y="34543"/>
                </a:moveTo>
                <a:lnTo>
                  <a:pt x="263632" y="34543"/>
                </a:lnTo>
                <a:lnTo>
                  <a:pt x="268204" y="34670"/>
                </a:lnTo>
                <a:lnTo>
                  <a:pt x="269423" y="34797"/>
                </a:lnTo>
                <a:lnTo>
                  <a:pt x="268674" y="35178"/>
                </a:lnTo>
                <a:lnTo>
                  <a:pt x="278042" y="35305"/>
                </a:lnTo>
                <a:lnTo>
                  <a:pt x="286990" y="34543"/>
                </a:lnTo>
                <a:close/>
              </a:path>
              <a:path w="906145" h="38100">
                <a:moveTo>
                  <a:pt x="760725" y="33146"/>
                </a:moveTo>
                <a:lnTo>
                  <a:pt x="236822" y="33146"/>
                </a:lnTo>
                <a:lnTo>
                  <a:pt x="243477" y="33273"/>
                </a:lnTo>
                <a:lnTo>
                  <a:pt x="248938" y="33273"/>
                </a:lnTo>
                <a:lnTo>
                  <a:pt x="249116" y="34035"/>
                </a:lnTo>
                <a:lnTo>
                  <a:pt x="244696" y="34797"/>
                </a:lnTo>
                <a:lnTo>
                  <a:pt x="254881" y="35178"/>
                </a:lnTo>
                <a:lnTo>
                  <a:pt x="263632" y="34543"/>
                </a:lnTo>
                <a:lnTo>
                  <a:pt x="286990" y="34543"/>
                </a:lnTo>
                <a:lnTo>
                  <a:pt x="289758" y="34289"/>
                </a:lnTo>
                <a:lnTo>
                  <a:pt x="400752" y="34289"/>
                </a:lnTo>
                <a:lnTo>
                  <a:pt x="401135" y="34162"/>
                </a:lnTo>
                <a:lnTo>
                  <a:pt x="731976" y="34162"/>
                </a:lnTo>
                <a:lnTo>
                  <a:pt x="732363" y="34035"/>
                </a:lnTo>
                <a:lnTo>
                  <a:pt x="747655" y="34035"/>
                </a:lnTo>
                <a:lnTo>
                  <a:pt x="754131" y="33654"/>
                </a:lnTo>
                <a:lnTo>
                  <a:pt x="760725" y="33146"/>
                </a:lnTo>
                <a:close/>
              </a:path>
              <a:path w="906145" h="38100">
                <a:moveTo>
                  <a:pt x="303370" y="34797"/>
                </a:moveTo>
                <a:lnTo>
                  <a:pt x="302713" y="35178"/>
                </a:lnTo>
                <a:lnTo>
                  <a:pt x="304881" y="35178"/>
                </a:lnTo>
                <a:lnTo>
                  <a:pt x="303370" y="34797"/>
                </a:lnTo>
                <a:close/>
              </a:path>
              <a:path w="906145" h="38100">
                <a:moveTo>
                  <a:pt x="713495" y="34670"/>
                </a:moveTo>
                <a:lnTo>
                  <a:pt x="677385" y="34670"/>
                </a:lnTo>
                <a:lnTo>
                  <a:pt x="677868" y="35051"/>
                </a:lnTo>
                <a:lnTo>
                  <a:pt x="682757" y="34797"/>
                </a:lnTo>
                <a:lnTo>
                  <a:pt x="710556" y="34797"/>
                </a:lnTo>
                <a:lnTo>
                  <a:pt x="713495" y="34670"/>
                </a:lnTo>
                <a:close/>
              </a:path>
              <a:path w="906145" h="38100">
                <a:moveTo>
                  <a:pt x="710556" y="34797"/>
                </a:moveTo>
                <a:lnTo>
                  <a:pt x="691076" y="34797"/>
                </a:lnTo>
                <a:lnTo>
                  <a:pt x="690909" y="34949"/>
                </a:lnTo>
                <a:lnTo>
                  <a:pt x="699290" y="35051"/>
                </a:lnTo>
                <a:lnTo>
                  <a:pt x="710556" y="34797"/>
                </a:lnTo>
                <a:close/>
              </a:path>
              <a:path w="906145" h="38100">
                <a:moveTo>
                  <a:pt x="732363" y="34035"/>
                </a:moveTo>
                <a:lnTo>
                  <a:pt x="729473" y="34983"/>
                </a:lnTo>
                <a:lnTo>
                  <a:pt x="736861" y="34670"/>
                </a:lnTo>
                <a:lnTo>
                  <a:pt x="743337" y="34289"/>
                </a:lnTo>
                <a:lnTo>
                  <a:pt x="734129" y="34289"/>
                </a:lnTo>
                <a:lnTo>
                  <a:pt x="732363" y="34035"/>
                </a:lnTo>
                <a:close/>
              </a:path>
              <a:path w="906145" h="38100">
                <a:moveTo>
                  <a:pt x="691076" y="34797"/>
                </a:moveTo>
                <a:lnTo>
                  <a:pt x="688955" y="34924"/>
                </a:lnTo>
                <a:lnTo>
                  <a:pt x="690909" y="34949"/>
                </a:lnTo>
                <a:lnTo>
                  <a:pt x="691076" y="34797"/>
                </a:lnTo>
                <a:close/>
              </a:path>
              <a:path w="906145" h="38100">
                <a:moveTo>
                  <a:pt x="400752" y="34289"/>
                </a:moveTo>
                <a:lnTo>
                  <a:pt x="289758" y="34289"/>
                </a:lnTo>
                <a:lnTo>
                  <a:pt x="297198" y="34416"/>
                </a:lnTo>
                <a:lnTo>
                  <a:pt x="296261" y="34552"/>
                </a:lnTo>
                <a:lnTo>
                  <a:pt x="302481" y="34797"/>
                </a:lnTo>
                <a:lnTo>
                  <a:pt x="305021" y="34670"/>
                </a:lnTo>
                <a:lnTo>
                  <a:pt x="399605" y="34670"/>
                </a:lnTo>
                <a:lnTo>
                  <a:pt x="400752" y="34289"/>
                </a:lnTo>
                <a:close/>
              </a:path>
              <a:path w="906145" h="38100">
                <a:moveTo>
                  <a:pt x="296055" y="34543"/>
                </a:moveTo>
                <a:lnTo>
                  <a:pt x="296261" y="34552"/>
                </a:lnTo>
                <a:lnTo>
                  <a:pt x="296055" y="34543"/>
                </a:lnTo>
                <a:close/>
              </a:path>
              <a:path w="906145" h="38100">
                <a:moveTo>
                  <a:pt x="747655" y="34035"/>
                </a:moveTo>
                <a:lnTo>
                  <a:pt x="732363" y="34035"/>
                </a:lnTo>
                <a:lnTo>
                  <a:pt x="734129" y="34289"/>
                </a:lnTo>
                <a:lnTo>
                  <a:pt x="743337" y="34289"/>
                </a:lnTo>
                <a:lnTo>
                  <a:pt x="747655" y="34035"/>
                </a:lnTo>
                <a:close/>
              </a:path>
              <a:path w="906145" h="38100">
                <a:moveTo>
                  <a:pt x="212978" y="32638"/>
                </a:moveTo>
                <a:lnTo>
                  <a:pt x="194506" y="32638"/>
                </a:lnTo>
                <a:lnTo>
                  <a:pt x="199471" y="33019"/>
                </a:lnTo>
                <a:lnTo>
                  <a:pt x="203764" y="33146"/>
                </a:lnTo>
                <a:lnTo>
                  <a:pt x="213860" y="33273"/>
                </a:lnTo>
                <a:lnTo>
                  <a:pt x="212590" y="33908"/>
                </a:lnTo>
                <a:lnTo>
                  <a:pt x="216299" y="33654"/>
                </a:lnTo>
                <a:lnTo>
                  <a:pt x="223462" y="33654"/>
                </a:lnTo>
                <a:lnTo>
                  <a:pt x="219918" y="33400"/>
                </a:lnTo>
                <a:lnTo>
                  <a:pt x="213530" y="33019"/>
                </a:lnTo>
                <a:lnTo>
                  <a:pt x="212978" y="32638"/>
                </a:lnTo>
                <a:close/>
              </a:path>
              <a:path w="906145" h="38100">
                <a:moveTo>
                  <a:pt x="223462" y="33654"/>
                </a:moveTo>
                <a:lnTo>
                  <a:pt x="216299" y="33654"/>
                </a:lnTo>
                <a:lnTo>
                  <a:pt x="220604" y="33781"/>
                </a:lnTo>
                <a:lnTo>
                  <a:pt x="223462" y="33654"/>
                </a:lnTo>
                <a:close/>
              </a:path>
              <a:path w="906145" h="38100">
                <a:moveTo>
                  <a:pt x="777698" y="33019"/>
                </a:moveTo>
                <a:lnTo>
                  <a:pt x="762325" y="33031"/>
                </a:lnTo>
                <a:lnTo>
                  <a:pt x="761294" y="33273"/>
                </a:lnTo>
                <a:lnTo>
                  <a:pt x="761675" y="33527"/>
                </a:lnTo>
                <a:lnTo>
                  <a:pt x="758957" y="33781"/>
                </a:lnTo>
                <a:lnTo>
                  <a:pt x="767060" y="33654"/>
                </a:lnTo>
                <a:lnTo>
                  <a:pt x="776432" y="33273"/>
                </a:lnTo>
                <a:lnTo>
                  <a:pt x="777698" y="33019"/>
                </a:lnTo>
                <a:close/>
              </a:path>
              <a:path w="906145" h="38100">
                <a:moveTo>
                  <a:pt x="180352" y="32439"/>
                </a:moveTo>
                <a:lnTo>
                  <a:pt x="179774" y="32511"/>
                </a:lnTo>
                <a:lnTo>
                  <a:pt x="179291" y="32765"/>
                </a:lnTo>
                <a:lnTo>
                  <a:pt x="176827" y="32765"/>
                </a:lnTo>
                <a:lnTo>
                  <a:pt x="186441" y="33654"/>
                </a:lnTo>
                <a:lnTo>
                  <a:pt x="180352" y="32439"/>
                </a:lnTo>
                <a:close/>
              </a:path>
              <a:path w="906145" h="38100">
                <a:moveTo>
                  <a:pt x="770222" y="32511"/>
                </a:moveTo>
                <a:lnTo>
                  <a:pt x="227780" y="32511"/>
                </a:lnTo>
                <a:lnTo>
                  <a:pt x="234307" y="33654"/>
                </a:lnTo>
                <a:lnTo>
                  <a:pt x="236822" y="33146"/>
                </a:lnTo>
                <a:lnTo>
                  <a:pt x="760725" y="33146"/>
                </a:lnTo>
                <a:lnTo>
                  <a:pt x="762373" y="33019"/>
                </a:lnTo>
                <a:lnTo>
                  <a:pt x="777698" y="33019"/>
                </a:lnTo>
                <a:lnTo>
                  <a:pt x="778331" y="32892"/>
                </a:lnTo>
                <a:lnTo>
                  <a:pt x="776127" y="32892"/>
                </a:lnTo>
                <a:lnTo>
                  <a:pt x="770222" y="32511"/>
                </a:lnTo>
                <a:close/>
              </a:path>
              <a:path w="906145" h="38100">
                <a:moveTo>
                  <a:pt x="194230" y="32950"/>
                </a:moveTo>
                <a:lnTo>
                  <a:pt x="192286" y="33125"/>
                </a:lnTo>
                <a:lnTo>
                  <a:pt x="192359" y="33400"/>
                </a:lnTo>
                <a:lnTo>
                  <a:pt x="193832" y="33400"/>
                </a:lnTo>
                <a:lnTo>
                  <a:pt x="194230" y="32950"/>
                </a:lnTo>
                <a:close/>
              </a:path>
              <a:path w="906145" h="38100">
                <a:moveTo>
                  <a:pt x="227780" y="32511"/>
                </a:moveTo>
                <a:lnTo>
                  <a:pt x="222242" y="32511"/>
                </a:lnTo>
                <a:lnTo>
                  <a:pt x="223246" y="32892"/>
                </a:lnTo>
                <a:lnTo>
                  <a:pt x="232529" y="33400"/>
                </a:lnTo>
                <a:lnTo>
                  <a:pt x="227780" y="32511"/>
                </a:lnTo>
                <a:close/>
              </a:path>
              <a:path w="906145" h="38100">
                <a:moveTo>
                  <a:pt x="189870" y="32638"/>
                </a:moveTo>
                <a:lnTo>
                  <a:pt x="188181" y="32638"/>
                </a:lnTo>
                <a:lnTo>
                  <a:pt x="184269" y="33146"/>
                </a:lnTo>
                <a:lnTo>
                  <a:pt x="191547" y="33031"/>
                </a:lnTo>
                <a:lnTo>
                  <a:pt x="189870" y="32638"/>
                </a:lnTo>
                <a:close/>
              </a:path>
              <a:path w="906145" h="38100">
                <a:moveTo>
                  <a:pt x="192258" y="33019"/>
                </a:moveTo>
                <a:lnTo>
                  <a:pt x="191547" y="33031"/>
                </a:lnTo>
                <a:lnTo>
                  <a:pt x="192042" y="33146"/>
                </a:lnTo>
                <a:lnTo>
                  <a:pt x="192286" y="33125"/>
                </a:lnTo>
                <a:close/>
              </a:path>
              <a:path w="906145" h="38100">
                <a:moveTo>
                  <a:pt x="194336" y="32830"/>
                </a:moveTo>
                <a:lnTo>
                  <a:pt x="194874" y="32892"/>
                </a:lnTo>
                <a:lnTo>
                  <a:pt x="194336" y="32830"/>
                </a:lnTo>
                <a:close/>
              </a:path>
              <a:path w="906145" h="38100">
                <a:moveTo>
                  <a:pt x="778826" y="32793"/>
                </a:moveTo>
                <a:lnTo>
                  <a:pt x="778331" y="32892"/>
                </a:lnTo>
                <a:lnTo>
                  <a:pt x="779823" y="32892"/>
                </a:lnTo>
                <a:lnTo>
                  <a:pt x="778826" y="32793"/>
                </a:lnTo>
                <a:close/>
              </a:path>
              <a:path w="906145" h="38100">
                <a:moveTo>
                  <a:pt x="777697" y="31876"/>
                </a:moveTo>
                <a:lnTo>
                  <a:pt x="192042" y="31876"/>
                </a:lnTo>
                <a:lnTo>
                  <a:pt x="191585" y="32511"/>
                </a:lnTo>
                <a:lnTo>
                  <a:pt x="194336" y="32830"/>
                </a:lnTo>
                <a:lnTo>
                  <a:pt x="194506" y="32638"/>
                </a:lnTo>
                <a:lnTo>
                  <a:pt x="212978" y="32638"/>
                </a:lnTo>
                <a:lnTo>
                  <a:pt x="212794" y="32511"/>
                </a:lnTo>
                <a:lnTo>
                  <a:pt x="770222" y="32511"/>
                </a:lnTo>
                <a:lnTo>
                  <a:pt x="777697" y="31876"/>
                </a:lnTo>
                <a:close/>
              </a:path>
              <a:path w="906145" h="38100">
                <a:moveTo>
                  <a:pt x="774718" y="32384"/>
                </a:moveTo>
                <a:lnTo>
                  <a:pt x="778826" y="32793"/>
                </a:lnTo>
                <a:lnTo>
                  <a:pt x="780230" y="32511"/>
                </a:lnTo>
                <a:lnTo>
                  <a:pt x="774718" y="32384"/>
                </a:lnTo>
                <a:close/>
              </a:path>
              <a:path w="906145" h="38100">
                <a:moveTo>
                  <a:pt x="826604" y="30987"/>
                </a:moveTo>
                <a:lnTo>
                  <a:pt x="802683" y="30987"/>
                </a:lnTo>
                <a:lnTo>
                  <a:pt x="807611" y="31241"/>
                </a:lnTo>
                <a:lnTo>
                  <a:pt x="798530" y="31368"/>
                </a:lnTo>
                <a:lnTo>
                  <a:pt x="800499" y="31749"/>
                </a:lnTo>
                <a:lnTo>
                  <a:pt x="802467" y="32765"/>
                </a:lnTo>
                <a:lnTo>
                  <a:pt x="819041" y="31876"/>
                </a:lnTo>
                <a:lnTo>
                  <a:pt x="821629" y="31876"/>
                </a:lnTo>
                <a:lnTo>
                  <a:pt x="825378" y="31368"/>
                </a:lnTo>
                <a:lnTo>
                  <a:pt x="825022" y="31114"/>
                </a:lnTo>
                <a:lnTo>
                  <a:pt x="826604" y="30987"/>
                </a:lnTo>
                <a:close/>
              </a:path>
              <a:path w="906145" h="38100">
                <a:moveTo>
                  <a:pt x="172672" y="31622"/>
                </a:moveTo>
                <a:lnTo>
                  <a:pt x="157549" y="31622"/>
                </a:lnTo>
                <a:lnTo>
                  <a:pt x="168661" y="32511"/>
                </a:lnTo>
                <a:lnTo>
                  <a:pt x="171379" y="31876"/>
                </a:lnTo>
                <a:lnTo>
                  <a:pt x="172541" y="31876"/>
                </a:lnTo>
                <a:lnTo>
                  <a:pt x="172672" y="31622"/>
                </a:lnTo>
                <a:close/>
              </a:path>
              <a:path w="906145" h="38100">
                <a:moveTo>
                  <a:pt x="181155" y="32339"/>
                </a:moveTo>
                <a:lnTo>
                  <a:pt x="180078" y="32384"/>
                </a:lnTo>
                <a:lnTo>
                  <a:pt x="180352" y="32439"/>
                </a:lnTo>
                <a:lnTo>
                  <a:pt x="181155" y="32339"/>
                </a:lnTo>
                <a:close/>
              </a:path>
              <a:path w="906145" h="38100">
                <a:moveTo>
                  <a:pt x="794420" y="31495"/>
                </a:moveTo>
                <a:lnTo>
                  <a:pt x="172738" y="31495"/>
                </a:lnTo>
                <a:lnTo>
                  <a:pt x="181806" y="32257"/>
                </a:lnTo>
                <a:lnTo>
                  <a:pt x="181155" y="32339"/>
                </a:lnTo>
                <a:lnTo>
                  <a:pt x="192042" y="31876"/>
                </a:lnTo>
                <a:lnTo>
                  <a:pt x="777697" y="31876"/>
                </a:lnTo>
                <a:lnTo>
                  <a:pt x="780687" y="31622"/>
                </a:lnTo>
                <a:lnTo>
                  <a:pt x="794314" y="31622"/>
                </a:lnTo>
                <a:lnTo>
                  <a:pt x="794420" y="31495"/>
                </a:lnTo>
                <a:close/>
              </a:path>
              <a:path w="906145" h="38100">
                <a:moveTo>
                  <a:pt x="473867" y="28701"/>
                </a:moveTo>
                <a:lnTo>
                  <a:pt x="464889" y="30479"/>
                </a:lnTo>
                <a:lnTo>
                  <a:pt x="129901" y="30479"/>
                </a:lnTo>
                <a:lnTo>
                  <a:pt x="136987" y="30606"/>
                </a:lnTo>
                <a:lnTo>
                  <a:pt x="142270" y="31114"/>
                </a:lnTo>
                <a:lnTo>
                  <a:pt x="141470" y="31241"/>
                </a:lnTo>
                <a:lnTo>
                  <a:pt x="155428" y="32257"/>
                </a:lnTo>
                <a:lnTo>
                  <a:pt x="157549" y="31622"/>
                </a:lnTo>
                <a:lnTo>
                  <a:pt x="172672" y="31622"/>
                </a:lnTo>
                <a:lnTo>
                  <a:pt x="172738" y="31495"/>
                </a:lnTo>
                <a:lnTo>
                  <a:pt x="794420" y="31495"/>
                </a:lnTo>
                <a:lnTo>
                  <a:pt x="794631" y="31241"/>
                </a:lnTo>
                <a:lnTo>
                  <a:pt x="802683" y="30987"/>
                </a:lnTo>
                <a:lnTo>
                  <a:pt x="826604" y="30987"/>
                </a:lnTo>
                <a:lnTo>
                  <a:pt x="828185" y="30860"/>
                </a:lnTo>
                <a:lnTo>
                  <a:pt x="631347" y="30860"/>
                </a:lnTo>
                <a:lnTo>
                  <a:pt x="629473" y="30098"/>
                </a:lnTo>
                <a:lnTo>
                  <a:pt x="477462" y="30098"/>
                </a:lnTo>
                <a:lnTo>
                  <a:pt x="473867" y="28701"/>
                </a:lnTo>
                <a:close/>
              </a:path>
              <a:path w="906145" h="38100">
                <a:moveTo>
                  <a:pt x="172541" y="31876"/>
                </a:moveTo>
                <a:lnTo>
                  <a:pt x="171379" y="31876"/>
                </a:lnTo>
                <a:lnTo>
                  <a:pt x="171988" y="32003"/>
                </a:lnTo>
                <a:lnTo>
                  <a:pt x="171138" y="32003"/>
                </a:lnTo>
                <a:lnTo>
                  <a:pt x="172344" y="32257"/>
                </a:lnTo>
                <a:lnTo>
                  <a:pt x="172541" y="31876"/>
                </a:lnTo>
                <a:close/>
              </a:path>
              <a:path w="906145" h="38100">
                <a:moveTo>
                  <a:pt x="821629" y="31876"/>
                </a:moveTo>
                <a:lnTo>
                  <a:pt x="819041" y="31876"/>
                </a:lnTo>
                <a:lnTo>
                  <a:pt x="820692" y="32003"/>
                </a:lnTo>
                <a:lnTo>
                  <a:pt x="821629" y="31876"/>
                </a:lnTo>
                <a:close/>
              </a:path>
              <a:path w="906145" h="38100">
                <a:moveTo>
                  <a:pt x="794314" y="31622"/>
                </a:moveTo>
                <a:lnTo>
                  <a:pt x="780687" y="31622"/>
                </a:lnTo>
                <a:lnTo>
                  <a:pt x="786033" y="31749"/>
                </a:lnTo>
                <a:lnTo>
                  <a:pt x="786173" y="31876"/>
                </a:lnTo>
                <a:lnTo>
                  <a:pt x="794314" y="31622"/>
                </a:lnTo>
                <a:close/>
              </a:path>
              <a:path w="906145" h="38100">
                <a:moveTo>
                  <a:pt x="838472" y="30606"/>
                </a:moveTo>
                <a:lnTo>
                  <a:pt x="831347" y="30606"/>
                </a:lnTo>
                <a:lnTo>
                  <a:pt x="827943" y="31622"/>
                </a:lnTo>
                <a:lnTo>
                  <a:pt x="832414" y="31495"/>
                </a:lnTo>
                <a:lnTo>
                  <a:pt x="838472" y="30606"/>
                </a:lnTo>
                <a:close/>
              </a:path>
              <a:path w="906145" h="38100">
                <a:moveTo>
                  <a:pt x="634827" y="29209"/>
                </a:moveTo>
                <a:lnTo>
                  <a:pt x="637304" y="30098"/>
                </a:lnTo>
                <a:lnTo>
                  <a:pt x="631347" y="30860"/>
                </a:lnTo>
                <a:lnTo>
                  <a:pt x="828185" y="30860"/>
                </a:lnTo>
                <a:lnTo>
                  <a:pt x="831347" y="30606"/>
                </a:lnTo>
                <a:lnTo>
                  <a:pt x="838472" y="30606"/>
                </a:lnTo>
                <a:lnTo>
                  <a:pt x="843664" y="29844"/>
                </a:lnTo>
                <a:lnTo>
                  <a:pt x="674007" y="29844"/>
                </a:lnTo>
                <a:lnTo>
                  <a:pt x="674254" y="29717"/>
                </a:lnTo>
                <a:lnTo>
                  <a:pt x="666485" y="29717"/>
                </a:lnTo>
                <a:lnTo>
                  <a:pt x="659505" y="29590"/>
                </a:lnTo>
                <a:lnTo>
                  <a:pt x="641165" y="29590"/>
                </a:lnTo>
                <a:lnTo>
                  <a:pt x="634827" y="29209"/>
                </a:lnTo>
                <a:close/>
              </a:path>
              <a:path w="906145" h="38100">
                <a:moveTo>
                  <a:pt x="462272" y="30225"/>
                </a:moveTo>
                <a:lnTo>
                  <a:pt x="115753" y="30225"/>
                </a:lnTo>
                <a:lnTo>
                  <a:pt x="122662" y="30352"/>
                </a:lnTo>
                <a:lnTo>
                  <a:pt x="125621" y="30606"/>
                </a:lnTo>
                <a:lnTo>
                  <a:pt x="125354" y="30733"/>
                </a:lnTo>
                <a:lnTo>
                  <a:pt x="129901" y="30479"/>
                </a:lnTo>
                <a:lnTo>
                  <a:pt x="464889" y="30479"/>
                </a:lnTo>
                <a:lnTo>
                  <a:pt x="462272" y="30225"/>
                </a:lnTo>
                <a:close/>
              </a:path>
              <a:path w="906145" h="38100">
                <a:moveTo>
                  <a:pt x="175813" y="27812"/>
                </a:moveTo>
                <a:lnTo>
                  <a:pt x="109898" y="27812"/>
                </a:lnTo>
                <a:lnTo>
                  <a:pt x="104780" y="29463"/>
                </a:lnTo>
                <a:lnTo>
                  <a:pt x="112057" y="30479"/>
                </a:lnTo>
                <a:lnTo>
                  <a:pt x="115753" y="30225"/>
                </a:lnTo>
                <a:lnTo>
                  <a:pt x="462272" y="30225"/>
                </a:lnTo>
                <a:lnTo>
                  <a:pt x="458348" y="29844"/>
                </a:lnTo>
                <a:lnTo>
                  <a:pt x="458869" y="29590"/>
                </a:lnTo>
                <a:lnTo>
                  <a:pt x="461968" y="29463"/>
                </a:lnTo>
                <a:lnTo>
                  <a:pt x="463707" y="29463"/>
                </a:lnTo>
                <a:lnTo>
                  <a:pt x="451445" y="29209"/>
                </a:lnTo>
                <a:lnTo>
                  <a:pt x="428283" y="29082"/>
                </a:lnTo>
                <a:lnTo>
                  <a:pt x="422399" y="28955"/>
                </a:lnTo>
                <a:lnTo>
                  <a:pt x="408097" y="28955"/>
                </a:lnTo>
                <a:lnTo>
                  <a:pt x="401969" y="28828"/>
                </a:lnTo>
                <a:lnTo>
                  <a:pt x="179621" y="28828"/>
                </a:lnTo>
                <a:lnTo>
                  <a:pt x="175813" y="27812"/>
                </a:lnTo>
                <a:close/>
              </a:path>
              <a:path w="906145" h="38100">
                <a:moveTo>
                  <a:pt x="865190" y="28828"/>
                </a:moveTo>
                <a:lnTo>
                  <a:pt x="850588" y="28828"/>
                </a:lnTo>
                <a:lnTo>
                  <a:pt x="847659" y="29258"/>
                </a:lnTo>
                <a:lnTo>
                  <a:pt x="856188" y="29590"/>
                </a:lnTo>
                <a:lnTo>
                  <a:pt x="850003" y="30225"/>
                </a:lnTo>
                <a:lnTo>
                  <a:pt x="858905" y="29590"/>
                </a:lnTo>
                <a:lnTo>
                  <a:pt x="865190" y="28828"/>
                </a:lnTo>
                <a:close/>
              </a:path>
              <a:path w="906145" h="38100">
                <a:moveTo>
                  <a:pt x="480159" y="29474"/>
                </a:moveTo>
                <a:lnTo>
                  <a:pt x="481195" y="30098"/>
                </a:lnTo>
                <a:lnTo>
                  <a:pt x="607683" y="30098"/>
                </a:lnTo>
                <a:lnTo>
                  <a:pt x="607102" y="29717"/>
                </a:lnTo>
                <a:lnTo>
                  <a:pt x="606764" y="29590"/>
                </a:lnTo>
                <a:lnTo>
                  <a:pt x="506086" y="29590"/>
                </a:lnTo>
                <a:lnTo>
                  <a:pt x="480159" y="29474"/>
                </a:lnTo>
                <a:close/>
              </a:path>
              <a:path w="906145" h="38100">
                <a:moveTo>
                  <a:pt x="616666" y="29590"/>
                </a:moveTo>
                <a:lnTo>
                  <a:pt x="607683" y="30098"/>
                </a:lnTo>
                <a:lnTo>
                  <a:pt x="629473" y="30098"/>
                </a:lnTo>
                <a:lnTo>
                  <a:pt x="628848" y="29844"/>
                </a:lnTo>
                <a:lnTo>
                  <a:pt x="618470" y="29844"/>
                </a:lnTo>
                <a:lnTo>
                  <a:pt x="616666" y="29590"/>
                </a:lnTo>
                <a:close/>
              </a:path>
              <a:path w="906145" h="38100">
                <a:moveTo>
                  <a:pt x="626661" y="28955"/>
                </a:moveTo>
                <a:lnTo>
                  <a:pt x="618279" y="29463"/>
                </a:lnTo>
                <a:lnTo>
                  <a:pt x="618305" y="29590"/>
                </a:lnTo>
                <a:lnTo>
                  <a:pt x="618470" y="29844"/>
                </a:lnTo>
                <a:lnTo>
                  <a:pt x="628848" y="29844"/>
                </a:lnTo>
                <a:lnTo>
                  <a:pt x="626661" y="28955"/>
                </a:lnTo>
                <a:close/>
              </a:path>
              <a:path w="906145" h="38100">
                <a:moveTo>
                  <a:pt x="787341" y="25577"/>
                </a:moveTo>
                <a:lnTo>
                  <a:pt x="720895" y="27177"/>
                </a:lnTo>
                <a:lnTo>
                  <a:pt x="710227" y="28066"/>
                </a:lnTo>
                <a:lnTo>
                  <a:pt x="686082" y="29082"/>
                </a:lnTo>
                <a:lnTo>
                  <a:pt x="674007" y="29844"/>
                </a:lnTo>
                <a:lnTo>
                  <a:pt x="843664" y="29844"/>
                </a:lnTo>
                <a:lnTo>
                  <a:pt x="847659" y="29258"/>
                </a:lnTo>
                <a:lnTo>
                  <a:pt x="846409" y="29209"/>
                </a:lnTo>
                <a:lnTo>
                  <a:pt x="850588" y="28828"/>
                </a:lnTo>
                <a:lnTo>
                  <a:pt x="865190" y="28828"/>
                </a:lnTo>
                <a:lnTo>
                  <a:pt x="866237" y="28701"/>
                </a:lnTo>
                <a:lnTo>
                  <a:pt x="872736" y="27793"/>
                </a:lnTo>
                <a:lnTo>
                  <a:pt x="792288" y="25653"/>
                </a:lnTo>
                <a:lnTo>
                  <a:pt x="787341" y="25577"/>
                </a:lnTo>
                <a:close/>
              </a:path>
              <a:path w="906145" h="38100">
                <a:moveTo>
                  <a:pt x="674997" y="29336"/>
                </a:moveTo>
                <a:lnTo>
                  <a:pt x="666485" y="29717"/>
                </a:lnTo>
                <a:lnTo>
                  <a:pt x="674254" y="29717"/>
                </a:lnTo>
                <a:lnTo>
                  <a:pt x="674997" y="29336"/>
                </a:lnTo>
                <a:close/>
              </a:path>
              <a:path w="906145" h="38100">
                <a:moveTo>
                  <a:pt x="593108" y="28447"/>
                </a:moveTo>
                <a:lnTo>
                  <a:pt x="506086" y="29590"/>
                </a:lnTo>
                <a:lnTo>
                  <a:pt x="606764" y="29590"/>
                </a:lnTo>
                <a:lnTo>
                  <a:pt x="605413" y="29082"/>
                </a:lnTo>
                <a:lnTo>
                  <a:pt x="593108" y="28447"/>
                </a:lnTo>
                <a:close/>
              </a:path>
              <a:path w="906145" h="38100">
                <a:moveTo>
                  <a:pt x="641355" y="28955"/>
                </a:moveTo>
                <a:lnTo>
                  <a:pt x="641165" y="29590"/>
                </a:lnTo>
                <a:lnTo>
                  <a:pt x="659505" y="29590"/>
                </a:lnTo>
                <a:lnTo>
                  <a:pt x="641355" y="28955"/>
                </a:lnTo>
                <a:close/>
              </a:path>
              <a:path w="906145" h="38100">
                <a:moveTo>
                  <a:pt x="898730" y="26331"/>
                </a:moveTo>
                <a:lnTo>
                  <a:pt x="892955" y="26923"/>
                </a:lnTo>
                <a:lnTo>
                  <a:pt x="878604" y="26923"/>
                </a:lnTo>
                <a:lnTo>
                  <a:pt x="872736" y="27793"/>
                </a:lnTo>
                <a:lnTo>
                  <a:pt x="888512" y="28447"/>
                </a:lnTo>
                <a:lnTo>
                  <a:pt x="901946" y="29590"/>
                </a:lnTo>
                <a:lnTo>
                  <a:pt x="900192" y="27812"/>
                </a:lnTo>
                <a:lnTo>
                  <a:pt x="898314" y="27812"/>
                </a:lnTo>
                <a:lnTo>
                  <a:pt x="899853" y="27469"/>
                </a:lnTo>
                <a:lnTo>
                  <a:pt x="898730" y="26331"/>
                </a:lnTo>
                <a:close/>
              </a:path>
              <a:path w="906145" h="38100">
                <a:moveTo>
                  <a:pt x="480141" y="29463"/>
                </a:moveTo>
                <a:lnTo>
                  <a:pt x="477830" y="29463"/>
                </a:lnTo>
                <a:lnTo>
                  <a:pt x="480159" y="29474"/>
                </a:lnTo>
                <a:close/>
              </a:path>
              <a:path w="906145" h="38100">
                <a:moveTo>
                  <a:pt x="617974" y="29082"/>
                </a:moveTo>
                <a:lnTo>
                  <a:pt x="618222" y="29463"/>
                </a:lnTo>
                <a:lnTo>
                  <a:pt x="617974" y="29082"/>
                </a:lnTo>
                <a:close/>
              </a:path>
              <a:path w="906145" h="38100">
                <a:moveTo>
                  <a:pt x="169625" y="26161"/>
                </a:moveTo>
                <a:lnTo>
                  <a:pt x="51656" y="26161"/>
                </a:lnTo>
                <a:lnTo>
                  <a:pt x="61363" y="27304"/>
                </a:lnTo>
                <a:lnTo>
                  <a:pt x="82392" y="28574"/>
                </a:lnTo>
                <a:lnTo>
                  <a:pt x="92728" y="29336"/>
                </a:lnTo>
                <a:lnTo>
                  <a:pt x="89794" y="28701"/>
                </a:lnTo>
                <a:lnTo>
                  <a:pt x="94176" y="27812"/>
                </a:lnTo>
                <a:lnTo>
                  <a:pt x="175813" y="27812"/>
                </a:lnTo>
                <a:lnTo>
                  <a:pt x="169625" y="26161"/>
                </a:lnTo>
                <a:close/>
              </a:path>
              <a:path w="906145" h="38100">
                <a:moveTo>
                  <a:pt x="850588" y="28828"/>
                </a:moveTo>
                <a:lnTo>
                  <a:pt x="846409" y="29209"/>
                </a:lnTo>
                <a:lnTo>
                  <a:pt x="847659" y="29258"/>
                </a:lnTo>
                <a:lnTo>
                  <a:pt x="850588" y="28828"/>
                </a:lnTo>
                <a:close/>
              </a:path>
              <a:path w="906145" h="38100">
                <a:moveTo>
                  <a:pt x="420553" y="28701"/>
                </a:moveTo>
                <a:lnTo>
                  <a:pt x="408097" y="28955"/>
                </a:lnTo>
                <a:lnTo>
                  <a:pt x="422399" y="28955"/>
                </a:lnTo>
                <a:lnTo>
                  <a:pt x="416514" y="28828"/>
                </a:lnTo>
                <a:lnTo>
                  <a:pt x="420553" y="28701"/>
                </a:lnTo>
                <a:close/>
              </a:path>
              <a:path w="906145" h="38100">
                <a:moveTo>
                  <a:pt x="169052" y="24262"/>
                </a:moveTo>
                <a:lnTo>
                  <a:pt x="167721" y="25653"/>
                </a:lnTo>
                <a:lnTo>
                  <a:pt x="179621" y="28828"/>
                </a:lnTo>
                <a:lnTo>
                  <a:pt x="178072" y="26415"/>
                </a:lnTo>
                <a:lnTo>
                  <a:pt x="192664" y="25526"/>
                </a:lnTo>
                <a:lnTo>
                  <a:pt x="197433" y="25359"/>
                </a:lnTo>
                <a:lnTo>
                  <a:pt x="191877" y="25272"/>
                </a:lnTo>
                <a:lnTo>
                  <a:pt x="173267" y="24510"/>
                </a:lnTo>
                <a:lnTo>
                  <a:pt x="169052" y="24262"/>
                </a:lnTo>
                <a:close/>
              </a:path>
              <a:path w="906145" h="38100">
                <a:moveTo>
                  <a:pt x="197433" y="25359"/>
                </a:moveTo>
                <a:lnTo>
                  <a:pt x="192664" y="25526"/>
                </a:lnTo>
                <a:lnTo>
                  <a:pt x="178072" y="26415"/>
                </a:lnTo>
                <a:lnTo>
                  <a:pt x="179621" y="28828"/>
                </a:lnTo>
                <a:lnTo>
                  <a:pt x="401969" y="28828"/>
                </a:lnTo>
                <a:lnTo>
                  <a:pt x="389714" y="28574"/>
                </a:lnTo>
                <a:lnTo>
                  <a:pt x="373880" y="28574"/>
                </a:lnTo>
                <a:lnTo>
                  <a:pt x="375100" y="28320"/>
                </a:lnTo>
                <a:lnTo>
                  <a:pt x="354352" y="28320"/>
                </a:lnTo>
                <a:lnTo>
                  <a:pt x="335384" y="27812"/>
                </a:lnTo>
                <a:lnTo>
                  <a:pt x="320426" y="27812"/>
                </a:lnTo>
                <a:lnTo>
                  <a:pt x="320896" y="27558"/>
                </a:lnTo>
                <a:lnTo>
                  <a:pt x="263410" y="26542"/>
                </a:lnTo>
                <a:lnTo>
                  <a:pt x="243108" y="26542"/>
                </a:lnTo>
                <a:lnTo>
                  <a:pt x="244614" y="26175"/>
                </a:lnTo>
                <a:lnTo>
                  <a:pt x="216265" y="25653"/>
                </a:lnTo>
                <a:lnTo>
                  <a:pt x="209933" y="25653"/>
                </a:lnTo>
                <a:lnTo>
                  <a:pt x="203548" y="25455"/>
                </a:lnTo>
                <a:lnTo>
                  <a:pt x="197433" y="25359"/>
                </a:lnTo>
                <a:close/>
              </a:path>
              <a:path w="906145" h="38100">
                <a:moveTo>
                  <a:pt x="383586" y="28447"/>
                </a:moveTo>
                <a:lnTo>
                  <a:pt x="373880" y="28574"/>
                </a:lnTo>
                <a:lnTo>
                  <a:pt x="389714" y="28574"/>
                </a:lnTo>
                <a:lnTo>
                  <a:pt x="383586" y="28447"/>
                </a:lnTo>
                <a:close/>
              </a:path>
              <a:path w="906145" h="38100">
                <a:moveTo>
                  <a:pt x="363885" y="27812"/>
                </a:moveTo>
                <a:lnTo>
                  <a:pt x="354352" y="28320"/>
                </a:lnTo>
                <a:lnTo>
                  <a:pt x="375100" y="28320"/>
                </a:lnTo>
                <a:lnTo>
                  <a:pt x="375709" y="28193"/>
                </a:lnTo>
                <a:lnTo>
                  <a:pt x="367099" y="28193"/>
                </a:lnTo>
                <a:lnTo>
                  <a:pt x="363885" y="27812"/>
                </a:lnTo>
                <a:close/>
              </a:path>
              <a:path w="906145" h="38100">
                <a:moveTo>
                  <a:pt x="109898" y="27812"/>
                </a:moveTo>
                <a:lnTo>
                  <a:pt x="94176" y="27812"/>
                </a:lnTo>
                <a:lnTo>
                  <a:pt x="101643" y="28193"/>
                </a:lnTo>
                <a:lnTo>
                  <a:pt x="109898" y="27812"/>
                </a:lnTo>
                <a:close/>
              </a:path>
              <a:path w="906145" h="38100">
                <a:moveTo>
                  <a:pt x="376319" y="28066"/>
                </a:moveTo>
                <a:lnTo>
                  <a:pt x="367099" y="28193"/>
                </a:lnTo>
                <a:lnTo>
                  <a:pt x="375709" y="28193"/>
                </a:lnTo>
                <a:lnTo>
                  <a:pt x="376319" y="28066"/>
                </a:lnTo>
                <a:close/>
              </a:path>
              <a:path w="906145" h="38100">
                <a:moveTo>
                  <a:pt x="331489" y="27685"/>
                </a:moveTo>
                <a:lnTo>
                  <a:pt x="320426" y="27812"/>
                </a:lnTo>
                <a:lnTo>
                  <a:pt x="335384" y="27812"/>
                </a:lnTo>
                <a:lnTo>
                  <a:pt x="331489" y="27685"/>
                </a:lnTo>
                <a:close/>
              </a:path>
              <a:path w="906145" h="38100">
                <a:moveTo>
                  <a:pt x="899897" y="27513"/>
                </a:moveTo>
                <a:lnTo>
                  <a:pt x="898314" y="27812"/>
                </a:lnTo>
                <a:lnTo>
                  <a:pt x="900192" y="27812"/>
                </a:lnTo>
                <a:lnTo>
                  <a:pt x="899897" y="27513"/>
                </a:lnTo>
                <a:close/>
              </a:path>
              <a:path w="906145" h="38100">
                <a:moveTo>
                  <a:pt x="879744" y="21081"/>
                </a:moveTo>
                <a:lnTo>
                  <a:pt x="863174" y="23367"/>
                </a:lnTo>
                <a:lnTo>
                  <a:pt x="847997" y="23494"/>
                </a:lnTo>
                <a:lnTo>
                  <a:pt x="787341" y="25577"/>
                </a:lnTo>
                <a:lnTo>
                  <a:pt x="792288" y="25653"/>
                </a:lnTo>
                <a:lnTo>
                  <a:pt x="872736" y="27793"/>
                </a:lnTo>
                <a:lnTo>
                  <a:pt x="878604" y="26923"/>
                </a:lnTo>
                <a:lnTo>
                  <a:pt x="882528" y="26923"/>
                </a:lnTo>
                <a:lnTo>
                  <a:pt x="895405" y="25627"/>
                </a:lnTo>
                <a:lnTo>
                  <a:pt x="895774" y="25399"/>
                </a:lnTo>
                <a:lnTo>
                  <a:pt x="897324" y="25399"/>
                </a:lnTo>
                <a:lnTo>
                  <a:pt x="897663" y="25359"/>
                </a:lnTo>
                <a:lnTo>
                  <a:pt x="897561" y="25145"/>
                </a:lnTo>
                <a:lnTo>
                  <a:pt x="893927" y="21462"/>
                </a:lnTo>
                <a:lnTo>
                  <a:pt x="889200" y="21335"/>
                </a:lnTo>
                <a:lnTo>
                  <a:pt x="885036" y="21335"/>
                </a:lnTo>
                <a:lnTo>
                  <a:pt x="879744" y="21081"/>
                </a:lnTo>
                <a:close/>
              </a:path>
              <a:path w="906145" h="38100">
                <a:moveTo>
                  <a:pt x="903013" y="26923"/>
                </a:moveTo>
                <a:lnTo>
                  <a:pt x="902293" y="26923"/>
                </a:lnTo>
                <a:lnTo>
                  <a:pt x="899853" y="27469"/>
                </a:lnTo>
                <a:lnTo>
                  <a:pt x="903013" y="26923"/>
                </a:lnTo>
                <a:close/>
              </a:path>
              <a:path w="906145" h="38100">
                <a:moveTo>
                  <a:pt x="895405" y="25627"/>
                </a:moveTo>
                <a:lnTo>
                  <a:pt x="882528" y="26923"/>
                </a:lnTo>
                <a:lnTo>
                  <a:pt x="892955" y="26923"/>
                </a:lnTo>
                <a:lnTo>
                  <a:pt x="898730" y="26331"/>
                </a:lnTo>
                <a:lnTo>
                  <a:pt x="898377" y="25973"/>
                </a:lnTo>
                <a:lnTo>
                  <a:pt x="894949" y="25907"/>
                </a:lnTo>
                <a:lnTo>
                  <a:pt x="895405" y="25627"/>
                </a:lnTo>
                <a:close/>
              </a:path>
              <a:path w="906145" h="38100">
                <a:moveTo>
                  <a:pt x="897856" y="25444"/>
                </a:moveTo>
                <a:lnTo>
                  <a:pt x="898377" y="25973"/>
                </a:lnTo>
                <a:lnTo>
                  <a:pt x="901616" y="26034"/>
                </a:lnTo>
                <a:lnTo>
                  <a:pt x="898730" y="26331"/>
                </a:lnTo>
                <a:lnTo>
                  <a:pt x="899315" y="26923"/>
                </a:lnTo>
                <a:lnTo>
                  <a:pt x="902293" y="26923"/>
                </a:lnTo>
                <a:lnTo>
                  <a:pt x="905703" y="26161"/>
                </a:lnTo>
                <a:lnTo>
                  <a:pt x="905004" y="25526"/>
                </a:lnTo>
                <a:lnTo>
                  <a:pt x="901692" y="25526"/>
                </a:lnTo>
                <a:lnTo>
                  <a:pt x="897856" y="25444"/>
                </a:lnTo>
                <a:close/>
              </a:path>
              <a:path w="906145" h="38100">
                <a:moveTo>
                  <a:pt x="3866" y="10032"/>
                </a:moveTo>
                <a:lnTo>
                  <a:pt x="0" y="12318"/>
                </a:lnTo>
                <a:lnTo>
                  <a:pt x="729" y="20065"/>
                </a:lnTo>
                <a:lnTo>
                  <a:pt x="6304" y="21843"/>
                </a:lnTo>
                <a:lnTo>
                  <a:pt x="11651" y="22732"/>
                </a:lnTo>
                <a:lnTo>
                  <a:pt x="46855" y="26288"/>
                </a:lnTo>
                <a:lnTo>
                  <a:pt x="50907" y="26542"/>
                </a:lnTo>
                <a:lnTo>
                  <a:pt x="49687" y="26288"/>
                </a:lnTo>
                <a:lnTo>
                  <a:pt x="51656" y="26161"/>
                </a:lnTo>
                <a:lnTo>
                  <a:pt x="169625" y="26161"/>
                </a:lnTo>
                <a:lnTo>
                  <a:pt x="167721" y="25653"/>
                </a:lnTo>
                <a:lnTo>
                  <a:pt x="169052" y="24262"/>
                </a:lnTo>
                <a:lnTo>
                  <a:pt x="134071" y="22351"/>
                </a:lnTo>
                <a:lnTo>
                  <a:pt x="127427" y="22097"/>
                </a:lnTo>
                <a:lnTo>
                  <a:pt x="113048" y="22097"/>
                </a:lnTo>
                <a:lnTo>
                  <a:pt x="109010" y="21964"/>
                </a:lnTo>
                <a:lnTo>
                  <a:pt x="102519" y="21589"/>
                </a:lnTo>
                <a:lnTo>
                  <a:pt x="109263" y="21589"/>
                </a:lnTo>
                <a:lnTo>
                  <a:pt x="106685" y="21208"/>
                </a:lnTo>
                <a:lnTo>
                  <a:pt x="96183" y="20827"/>
                </a:lnTo>
                <a:lnTo>
                  <a:pt x="84670" y="20192"/>
                </a:lnTo>
                <a:lnTo>
                  <a:pt x="64925" y="18541"/>
                </a:lnTo>
                <a:lnTo>
                  <a:pt x="55250" y="18541"/>
                </a:lnTo>
                <a:lnTo>
                  <a:pt x="51175" y="18160"/>
                </a:lnTo>
                <a:lnTo>
                  <a:pt x="12070" y="18160"/>
                </a:lnTo>
                <a:lnTo>
                  <a:pt x="10948" y="17525"/>
                </a:lnTo>
                <a:lnTo>
                  <a:pt x="11986" y="17344"/>
                </a:lnTo>
                <a:lnTo>
                  <a:pt x="11623" y="13842"/>
                </a:lnTo>
                <a:lnTo>
                  <a:pt x="77308" y="13842"/>
                </a:lnTo>
                <a:lnTo>
                  <a:pt x="78732" y="13207"/>
                </a:lnTo>
                <a:lnTo>
                  <a:pt x="103656" y="13207"/>
                </a:lnTo>
                <a:lnTo>
                  <a:pt x="108980" y="12953"/>
                </a:lnTo>
                <a:lnTo>
                  <a:pt x="116464" y="12826"/>
                </a:lnTo>
                <a:lnTo>
                  <a:pt x="114064" y="12064"/>
                </a:lnTo>
                <a:lnTo>
                  <a:pt x="125672" y="11175"/>
                </a:lnTo>
                <a:lnTo>
                  <a:pt x="213688" y="11175"/>
                </a:lnTo>
                <a:lnTo>
                  <a:pt x="228882" y="10667"/>
                </a:lnTo>
                <a:lnTo>
                  <a:pt x="5771" y="10667"/>
                </a:lnTo>
                <a:lnTo>
                  <a:pt x="8734" y="10155"/>
                </a:lnTo>
                <a:lnTo>
                  <a:pt x="3866" y="10032"/>
                </a:lnTo>
                <a:close/>
              </a:path>
              <a:path w="906145" h="38100">
                <a:moveTo>
                  <a:pt x="244614" y="26175"/>
                </a:moveTo>
                <a:lnTo>
                  <a:pt x="243108" y="26542"/>
                </a:lnTo>
                <a:lnTo>
                  <a:pt x="247198" y="26542"/>
                </a:lnTo>
                <a:lnTo>
                  <a:pt x="258232" y="26441"/>
                </a:lnTo>
                <a:lnTo>
                  <a:pt x="244614" y="26175"/>
                </a:lnTo>
                <a:close/>
              </a:path>
              <a:path w="906145" h="38100">
                <a:moveTo>
                  <a:pt x="258232" y="26441"/>
                </a:moveTo>
                <a:lnTo>
                  <a:pt x="247198" y="26542"/>
                </a:lnTo>
                <a:lnTo>
                  <a:pt x="263410" y="26542"/>
                </a:lnTo>
                <a:lnTo>
                  <a:pt x="258232" y="26441"/>
                </a:lnTo>
                <a:close/>
              </a:path>
              <a:path w="906145" h="38100">
                <a:moveTo>
                  <a:pt x="357701" y="25272"/>
                </a:moveTo>
                <a:lnTo>
                  <a:pt x="248315" y="25272"/>
                </a:lnTo>
                <a:lnTo>
                  <a:pt x="244614" y="26175"/>
                </a:lnTo>
                <a:lnTo>
                  <a:pt x="258232" y="26441"/>
                </a:lnTo>
                <a:lnTo>
                  <a:pt x="334662" y="26288"/>
                </a:lnTo>
                <a:lnTo>
                  <a:pt x="357701" y="25272"/>
                </a:lnTo>
                <a:close/>
              </a:path>
              <a:path w="906145" h="38100">
                <a:moveTo>
                  <a:pt x="334662" y="26288"/>
                </a:moveTo>
                <a:lnTo>
                  <a:pt x="274910" y="26288"/>
                </a:lnTo>
                <a:lnTo>
                  <a:pt x="303645" y="26415"/>
                </a:lnTo>
                <a:lnTo>
                  <a:pt x="331782" y="26415"/>
                </a:lnTo>
                <a:lnTo>
                  <a:pt x="334662" y="26288"/>
                </a:lnTo>
                <a:close/>
              </a:path>
              <a:path w="906145" h="38100">
                <a:moveTo>
                  <a:pt x="897086" y="25428"/>
                </a:moveTo>
                <a:lnTo>
                  <a:pt x="895405" y="25627"/>
                </a:lnTo>
                <a:lnTo>
                  <a:pt x="894949" y="25907"/>
                </a:lnTo>
                <a:lnTo>
                  <a:pt x="898377" y="25973"/>
                </a:lnTo>
                <a:lnTo>
                  <a:pt x="897856" y="25444"/>
                </a:lnTo>
                <a:lnTo>
                  <a:pt x="897086" y="25428"/>
                </a:lnTo>
                <a:close/>
              </a:path>
              <a:path w="906145" h="38100">
                <a:moveTo>
                  <a:pt x="203548" y="25455"/>
                </a:moveTo>
                <a:lnTo>
                  <a:pt x="209933" y="25653"/>
                </a:lnTo>
                <a:lnTo>
                  <a:pt x="216265" y="25653"/>
                </a:lnTo>
                <a:lnTo>
                  <a:pt x="203548" y="25455"/>
                </a:lnTo>
                <a:close/>
              </a:path>
              <a:path w="906145" h="38100">
                <a:moveTo>
                  <a:pt x="386970" y="23082"/>
                </a:moveTo>
                <a:lnTo>
                  <a:pt x="382950" y="23113"/>
                </a:lnTo>
                <a:lnTo>
                  <a:pt x="287194" y="23240"/>
                </a:lnTo>
                <a:lnTo>
                  <a:pt x="239757" y="23875"/>
                </a:lnTo>
                <a:lnTo>
                  <a:pt x="198865" y="25309"/>
                </a:lnTo>
                <a:lnTo>
                  <a:pt x="203548" y="25455"/>
                </a:lnTo>
                <a:lnTo>
                  <a:pt x="216265" y="25653"/>
                </a:lnTo>
                <a:lnTo>
                  <a:pt x="225178" y="25653"/>
                </a:lnTo>
                <a:lnTo>
                  <a:pt x="248315" y="25272"/>
                </a:lnTo>
                <a:lnTo>
                  <a:pt x="357701" y="25272"/>
                </a:lnTo>
                <a:lnTo>
                  <a:pt x="372488" y="24764"/>
                </a:lnTo>
                <a:lnTo>
                  <a:pt x="380889" y="24256"/>
                </a:lnTo>
                <a:lnTo>
                  <a:pt x="386031" y="23367"/>
                </a:lnTo>
                <a:lnTo>
                  <a:pt x="386970" y="23082"/>
                </a:lnTo>
                <a:close/>
              </a:path>
              <a:path w="906145" h="38100">
                <a:moveTo>
                  <a:pt x="895774" y="25399"/>
                </a:moveTo>
                <a:lnTo>
                  <a:pt x="895405" y="25627"/>
                </a:lnTo>
                <a:lnTo>
                  <a:pt x="897086" y="25428"/>
                </a:lnTo>
                <a:lnTo>
                  <a:pt x="895774" y="25399"/>
                </a:lnTo>
                <a:close/>
              </a:path>
              <a:path w="906145" h="38100">
                <a:moveTo>
                  <a:pt x="877902" y="21335"/>
                </a:moveTo>
                <a:lnTo>
                  <a:pt x="873382" y="21335"/>
                </a:lnTo>
                <a:lnTo>
                  <a:pt x="870349" y="21716"/>
                </a:lnTo>
                <a:lnTo>
                  <a:pt x="563139" y="21716"/>
                </a:lnTo>
                <a:lnTo>
                  <a:pt x="572273" y="21843"/>
                </a:lnTo>
                <a:lnTo>
                  <a:pt x="581037" y="22097"/>
                </a:lnTo>
                <a:lnTo>
                  <a:pt x="593032" y="22859"/>
                </a:lnTo>
                <a:lnTo>
                  <a:pt x="787341" y="25577"/>
                </a:lnTo>
                <a:lnTo>
                  <a:pt x="847997" y="23494"/>
                </a:lnTo>
                <a:lnTo>
                  <a:pt x="863174" y="23367"/>
                </a:lnTo>
                <a:lnTo>
                  <a:pt x="877902" y="21335"/>
                </a:lnTo>
                <a:close/>
              </a:path>
              <a:path w="906145" h="38100">
                <a:moveTo>
                  <a:pt x="904584" y="25145"/>
                </a:moveTo>
                <a:lnTo>
                  <a:pt x="899470" y="25145"/>
                </a:lnTo>
                <a:lnTo>
                  <a:pt x="901692" y="25526"/>
                </a:lnTo>
                <a:lnTo>
                  <a:pt x="905004" y="25526"/>
                </a:lnTo>
                <a:lnTo>
                  <a:pt x="904584" y="25145"/>
                </a:lnTo>
                <a:close/>
              </a:path>
              <a:path w="906145" h="38100">
                <a:moveTo>
                  <a:pt x="897761" y="25348"/>
                </a:moveTo>
                <a:lnTo>
                  <a:pt x="897086" y="25428"/>
                </a:lnTo>
                <a:lnTo>
                  <a:pt x="897856" y="25444"/>
                </a:lnTo>
                <a:close/>
              </a:path>
              <a:path w="906145" h="38100">
                <a:moveTo>
                  <a:pt x="897324" y="25399"/>
                </a:moveTo>
                <a:lnTo>
                  <a:pt x="895774" y="25399"/>
                </a:lnTo>
                <a:lnTo>
                  <a:pt x="897086" y="25428"/>
                </a:lnTo>
                <a:lnTo>
                  <a:pt x="897324" y="25399"/>
                </a:lnTo>
                <a:close/>
              </a:path>
              <a:path w="906145" h="38100">
                <a:moveTo>
                  <a:pt x="174884" y="18160"/>
                </a:moveTo>
                <a:lnTo>
                  <a:pt x="169052" y="24262"/>
                </a:lnTo>
                <a:lnTo>
                  <a:pt x="173267" y="24510"/>
                </a:lnTo>
                <a:lnTo>
                  <a:pt x="191877" y="25272"/>
                </a:lnTo>
                <a:lnTo>
                  <a:pt x="197433" y="25359"/>
                </a:lnTo>
                <a:lnTo>
                  <a:pt x="198865" y="25309"/>
                </a:lnTo>
                <a:lnTo>
                  <a:pt x="193607" y="25145"/>
                </a:lnTo>
                <a:lnTo>
                  <a:pt x="176611" y="24002"/>
                </a:lnTo>
                <a:lnTo>
                  <a:pt x="182364" y="20954"/>
                </a:lnTo>
                <a:lnTo>
                  <a:pt x="197922" y="19938"/>
                </a:lnTo>
                <a:lnTo>
                  <a:pt x="214978" y="19938"/>
                </a:lnTo>
                <a:lnTo>
                  <a:pt x="207112" y="19811"/>
                </a:lnTo>
                <a:lnTo>
                  <a:pt x="190471" y="19303"/>
                </a:lnTo>
                <a:lnTo>
                  <a:pt x="182148" y="18922"/>
                </a:lnTo>
                <a:lnTo>
                  <a:pt x="174884" y="18160"/>
                </a:lnTo>
                <a:close/>
              </a:path>
              <a:path w="906145" h="38100">
                <a:moveTo>
                  <a:pt x="884255" y="20573"/>
                </a:moveTo>
                <a:lnTo>
                  <a:pt x="884918" y="21221"/>
                </a:lnTo>
                <a:lnTo>
                  <a:pt x="893927" y="21462"/>
                </a:lnTo>
                <a:lnTo>
                  <a:pt x="897761" y="25348"/>
                </a:lnTo>
                <a:lnTo>
                  <a:pt x="899470" y="25145"/>
                </a:lnTo>
                <a:lnTo>
                  <a:pt x="904584" y="25145"/>
                </a:lnTo>
                <a:lnTo>
                  <a:pt x="902348" y="23113"/>
                </a:lnTo>
                <a:lnTo>
                  <a:pt x="893462" y="20700"/>
                </a:lnTo>
                <a:lnTo>
                  <a:pt x="884255" y="20573"/>
                </a:lnTo>
                <a:close/>
              </a:path>
              <a:path w="906145" h="38100">
                <a:moveTo>
                  <a:pt x="214978" y="19938"/>
                </a:moveTo>
                <a:lnTo>
                  <a:pt x="197922" y="19938"/>
                </a:lnTo>
                <a:lnTo>
                  <a:pt x="182364" y="20954"/>
                </a:lnTo>
                <a:lnTo>
                  <a:pt x="176611" y="24002"/>
                </a:lnTo>
                <a:lnTo>
                  <a:pt x="193607" y="25145"/>
                </a:lnTo>
                <a:lnTo>
                  <a:pt x="198865" y="25309"/>
                </a:lnTo>
                <a:lnTo>
                  <a:pt x="239757" y="23875"/>
                </a:lnTo>
                <a:lnTo>
                  <a:pt x="287194" y="23240"/>
                </a:lnTo>
                <a:lnTo>
                  <a:pt x="382950" y="23113"/>
                </a:lnTo>
                <a:lnTo>
                  <a:pt x="386970" y="23082"/>
                </a:lnTo>
                <a:lnTo>
                  <a:pt x="388534" y="22605"/>
                </a:lnTo>
                <a:lnTo>
                  <a:pt x="346096" y="22605"/>
                </a:lnTo>
                <a:lnTo>
                  <a:pt x="302517" y="22478"/>
                </a:lnTo>
                <a:lnTo>
                  <a:pt x="259184" y="21589"/>
                </a:lnTo>
                <a:lnTo>
                  <a:pt x="214978" y="19938"/>
                </a:lnTo>
                <a:close/>
              </a:path>
              <a:path w="906145" h="38100">
                <a:moveTo>
                  <a:pt x="435577" y="21843"/>
                </a:moveTo>
                <a:lnTo>
                  <a:pt x="391038" y="21843"/>
                </a:lnTo>
                <a:lnTo>
                  <a:pt x="386970" y="23082"/>
                </a:lnTo>
                <a:lnTo>
                  <a:pt x="431195" y="22732"/>
                </a:lnTo>
                <a:lnTo>
                  <a:pt x="426928" y="22478"/>
                </a:lnTo>
                <a:lnTo>
                  <a:pt x="431424" y="21970"/>
                </a:lnTo>
                <a:lnTo>
                  <a:pt x="435577" y="21843"/>
                </a:lnTo>
                <a:close/>
              </a:path>
              <a:path w="906145" h="38100">
                <a:moveTo>
                  <a:pt x="232148" y="19811"/>
                </a:moveTo>
                <a:lnTo>
                  <a:pt x="216709" y="19938"/>
                </a:lnTo>
                <a:lnTo>
                  <a:pt x="214978" y="19938"/>
                </a:lnTo>
                <a:lnTo>
                  <a:pt x="259184" y="21589"/>
                </a:lnTo>
                <a:lnTo>
                  <a:pt x="302517" y="22478"/>
                </a:lnTo>
                <a:lnTo>
                  <a:pt x="346096" y="22605"/>
                </a:lnTo>
                <a:lnTo>
                  <a:pt x="391038" y="21843"/>
                </a:lnTo>
                <a:lnTo>
                  <a:pt x="439080" y="21843"/>
                </a:lnTo>
                <a:lnTo>
                  <a:pt x="442867" y="21462"/>
                </a:lnTo>
                <a:lnTo>
                  <a:pt x="858055" y="21462"/>
                </a:lnTo>
                <a:lnTo>
                  <a:pt x="864304" y="20573"/>
                </a:lnTo>
                <a:lnTo>
                  <a:pt x="859643" y="20192"/>
                </a:lnTo>
                <a:lnTo>
                  <a:pt x="229646" y="20192"/>
                </a:lnTo>
                <a:lnTo>
                  <a:pt x="232148" y="19811"/>
                </a:lnTo>
                <a:close/>
              </a:path>
              <a:path w="906145" h="38100">
                <a:moveTo>
                  <a:pt x="391038" y="21843"/>
                </a:moveTo>
                <a:lnTo>
                  <a:pt x="346096" y="22605"/>
                </a:lnTo>
                <a:lnTo>
                  <a:pt x="388534" y="22605"/>
                </a:lnTo>
                <a:lnTo>
                  <a:pt x="391038" y="21843"/>
                </a:lnTo>
                <a:close/>
              </a:path>
              <a:path w="906145" h="38100">
                <a:moveTo>
                  <a:pt x="534024" y="22224"/>
                </a:moveTo>
                <a:lnTo>
                  <a:pt x="487688" y="22224"/>
                </a:lnTo>
                <a:lnTo>
                  <a:pt x="533418" y="22478"/>
                </a:lnTo>
                <a:lnTo>
                  <a:pt x="534024" y="22224"/>
                </a:lnTo>
                <a:close/>
              </a:path>
              <a:path w="906145" h="38100">
                <a:moveTo>
                  <a:pt x="550855" y="21589"/>
                </a:moveTo>
                <a:lnTo>
                  <a:pt x="535539" y="21589"/>
                </a:lnTo>
                <a:lnTo>
                  <a:pt x="549699" y="22478"/>
                </a:lnTo>
                <a:lnTo>
                  <a:pt x="550360" y="21970"/>
                </a:lnTo>
                <a:lnTo>
                  <a:pt x="550029" y="21970"/>
                </a:lnTo>
                <a:lnTo>
                  <a:pt x="550564" y="21813"/>
                </a:lnTo>
                <a:lnTo>
                  <a:pt x="550855" y="21589"/>
                </a:lnTo>
                <a:close/>
              </a:path>
              <a:path w="906145" h="38100">
                <a:moveTo>
                  <a:pt x="858055" y="21462"/>
                </a:moveTo>
                <a:lnTo>
                  <a:pt x="448937" y="21462"/>
                </a:lnTo>
                <a:lnTo>
                  <a:pt x="446372" y="22224"/>
                </a:lnTo>
                <a:lnTo>
                  <a:pt x="441292" y="22351"/>
                </a:lnTo>
                <a:lnTo>
                  <a:pt x="534024" y="22224"/>
                </a:lnTo>
                <a:lnTo>
                  <a:pt x="535539" y="21589"/>
                </a:lnTo>
                <a:lnTo>
                  <a:pt x="864202" y="21589"/>
                </a:lnTo>
                <a:lnTo>
                  <a:pt x="858055" y="21462"/>
                </a:lnTo>
                <a:close/>
              </a:path>
              <a:path w="906145" h="38100">
                <a:moveTo>
                  <a:pt x="114140" y="21589"/>
                </a:moveTo>
                <a:lnTo>
                  <a:pt x="109263" y="21589"/>
                </a:lnTo>
                <a:lnTo>
                  <a:pt x="113048" y="22097"/>
                </a:lnTo>
                <a:lnTo>
                  <a:pt x="127427" y="22097"/>
                </a:lnTo>
                <a:lnTo>
                  <a:pt x="114140" y="21589"/>
                </a:lnTo>
                <a:close/>
              </a:path>
              <a:path w="906145" h="38100">
                <a:moveTo>
                  <a:pt x="439080" y="21843"/>
                </a:moveTo>
                <a:lnTo>
                  <a:pt x="435577" y="21843"/>
                </a:lnTo>
                <a:lnTo>
                  <a:pt x="436555" y="22097"/>
                </a:lnTo>
                <a:lnTo>
                  <a:pt x="439080" y="21843"/>
                </a:lnTo>
                <a:close/>
              </a:path>
              <a:path w="906145" h="38100">
                <a:moveTo>
                  <a:pt x="550564" y="21813"/>
                </a:moveTo>
                <a:lnTo>
                  <a:pt x="550029" y="21970"/>
                </a:lnTo>
                <a:lnTo>
                  <a:pt x="550368" y="21964"/>
                </a:lnTo>
                <a:lnTo>
                  <a:pt x="550564" y="21813"/>
                </a:lnTo>
                <a:close/>
              </a:path>
              <a:path w="906145" h="38100">
                <a:moveTo>
                  <a:pt x="563139" y="21716"/>
                </a:moveTo>
                <a:lnTo>
                  <a:pt x="550893" y="21716"/>
                </a:lnTo>
                <a:lnTo>
                  <a:pt x="550564" y="21813"/>
                </a:lnTo>
                <a:lnTo>
                  <a:pt x="550368" y="21964"/>
                </a:lnTo>
                <a:lnTo>
                  <a:pt x="563139" y="21716"/>
                </a:lnTo>
                <a:close/>
              </a:path>
              <a:path w="906145" h="38100">
                <a:moveTo>
                  <a:pt x="864202" y="21589"/>
                </a:moveTo>
                <a:lnTo>
                  <a:pt x="550855" y="21589"/>
                </a:lnTo>
                <a:lnTo>
                  <a:pt x="552290" y="21716"/>
                </a:lnTo>
                <a:lnTo>
                  <a:pt x="870349" y="21716"/>
                </a:lnTo>
                <a:lnTo>
                  <a:pt x="864202" y="21589"/>
                </a:lnTo>
                <a:close/>
              </a:path>
              <a:path w="906145" h="38100">
                <a:moveTo>
                  <a:pt x="884918" y="21221"/>
                </a:moveTo>
                <a:lnTo>
                  <a:pt x="889200" y="21335"/>
                </a:lnTo>
                <a:lnTo>
                  <a:pt x="884918" y="21221"/>
                </a:lnTo>
                <a:close/>
              </a:path>
              <a:path w="906145" h="38100">
                <a:moveTo>
                  <a:pt x="255707" y="18795"/>
                </a:moveTo>
                <a:lnTo>
                  <a:pt x="249201" y="19049"/>
                </a:lnTo>
                <a:lnTo>
                  <a:pt x="235888" y="20065"/>
                </a:lnTo>
                <a:lnTo>
                  <a:pt x="229646" y="20192"/>
                </a:lnTo>
                <a:lnTo>
                  <a:pt x="859643" y="20192"/>
                </a:lnTo>
                <a:lnTo>
                  <a:pt x="850128" y="20065"/>
                </a:lnTo>
                <a:lnTo>
                  <a:pt x="831770" y="19557"/>
                </a:lnTo>
                <a:lnTo>
                  <a:pt x="255008" y="19557"/>
                </a:lnTo>
                <a:lnTo>
                  <a:pt x="253053" y="19303"/>
                </a:lnTo>
                <a:lnTo>
                  <a:pt x="255770" y="19049"/>
                </a:lnTo>
                <a:lnTo>
                  <a:pt x="255707" y="18795"/>
                </a:lnTo>
                <a:close/>
              </a:path>
              <a:path w="906145" h="38100">
                <a:moveTo>
                  <a:pt x="257104" y="18795"/>
                </a:moveTo>
                <a:lnTo>
                  <a:pt x="255008" y="19557"/>
                </a:lnTo>
                <a:lnTo>
                  <a:pt x="777671" y="19557"/>
                </a:lnTo>
                <a:lnTo>
                  <a:pt x="771263" y="19303"/>
                </a:lnTo>
                <a:lnTo>
                  <a:pt x="281170" y="19303"/>
                </a:lnTo>
                <a:lnTo>
                  <a:pt x="276840" y="19049"/>
                </a:lnTo>
                <a:lnTo>
                  <a:pt x="276916" y="18922"/>
                </a:lnTo>
                <a:lnTo>
                  <a:pt x="270223" y="18922"/>
                </a:lnTo>
                <a:lnTo>
                  <a:pt x="257104" y="18795"/>
                </a:lnTo>
                <a:close/>
              </a:path>
              <a:path w="906145" h="38100">
                <a:moveTo>
                  <a:pt x="786783" y="18795"/>
                </a:moveTo>
                <a:lnTo>
                  <a:pt x="781361" y="18795"/>
                </a:lnTo>
                <a:lnTo>
                  <a:pt x="779680" y="19176"/>
                </a:lnTo>
                <a:lnTo>
                  <a:pt x="777671" y="19557"/>
                </a:lnTo>
                <a:lnTo>
                  <a:pt x="831770" y="19557"/>
                </a:lnTo>
                <a:lnTo>
                  <a:pt x="822876" y="19430"/>
                </a:lnTo>
                <a:lnTo>
                  <a:pt x="784459" y="19430"/>
                </a:lnTo>
                <a:lnTo>
                  <a:pt x="784954" y="19176"/>
                </a:lnTo>
                <a:lnTo>
                  <a:pt x="783951" y="18922"/>
                </a:lnTo>
                <a:lnTo>
                  <a:pt x="786783" y="18795"/>
                </a:lnTo>
                <a:close/>
              </a:path>
              <a:path w="906145" h="38100">
                <a:moveTo>
                  <a:pt x="803931" y="19049"/>
                </a:moveTo>
                <a:lnTo>
                  <a:pt x="793578" y="19049"/>
                </a:lnTo>
                <a:lnTo>
                  <a:pt x="784459" y="19430"/>
                </a:lnTo>
                <a:lnTo>
                  <a:pt x="822876" y="19430"/>
                </a:lnTo>
                <a:lnTo>
                  <a:pt x="823346" y="19176"/>
                </a:lnTo>
                <a:lnTo>
                  <a:pt x="814270" y="19176"/>
                </a:lnTo>
                <a:lnTo>
                  <a:pt x="803931" y="19049"/>
                </a:lnTo>
                <a:close/>
              </a:path>
              <a:path w="906145" h="38100">
                <a:moveTo>
                  <a:pt x="336911" y="17017"/>
                </a:moveTo>
                <a:lnTo>
                  <a:pt x="323138" y="17398"/>
                </a:lnTo>
                <a:lnTo>
                  <a:pt x="309617" y="17398"/>
                </a:lnTo>
                <a:lnTo>
                  <a:pt x="297007" y="17525"/>
                </a:lnTo>
                <a:lnTo>
                  <a:pt x="285971" y="18414"/>
                </a:lnTo>
                <a:lnTo>
                  <a:pt x="281170" y="19303"/>
                </a:lnTo>
                <a:lnTo>
                  <a:pt x="771263" y="19303"/>
                </a:lnTo>
                <a:lnTo>
                  <a:pt x="773635" y="18922"/>
                </a:lnTo>
                <a:lnTo>
                  <a:pt x="768248" y="18922"/>
                </a:lnTo>
                <a:lnTo>
                  <a:pt x="765164" y="18795"/>
                </a:lnTo>
                <a:lnTo>
                  <a:pt x="726293" y="18795"/>
                </a:lnTo>
                <a:lnTo>
                  <a:pt x="725916" y="18668"/>
                </a:lnTo>
                <a:lnTo>
                  <a:pt x="720438" y="18668"/>
                </a:lnTo>
                <a:lnTo>
                  <a:pt x="710341" y="18160"/>
                </a:lnTo>
                <a:lnTo>
                  <a:pt x="687520" y="18160"/>
                </a:lnTo>
                <a:lnTo>
                  <a:pt x="686478" y="17779"/>
                </a:lnTo>
                <a:lnTo>
                  <a:pt x="683392" y="17652"/>
                </a:lnTo>
                <a:lnTo>
                  <a:pt x="682179" y="17525"/>
                </a:lnTo>
                <a:lnTo>
                  <a:pt x="335742" y="17525"/>
                </a:lnTo>
                <a:lnTo>
                  <a:pt x="334218" y="17398"/>
                </a:lnTo>
                <a:lnTo>
                  <a:pt x="336060" y="17271"/>
                </a:lnTo>
                <a:lnTo>
                  <a:pt x="336911" y="17017"/>
                </a:lnTo>
                <a:close/>
              </a:path>
              <a:path w="906145" h="38100">
                <a:moveTo>
                  <a:pt x="273804" y="18287"/>
                </a:moveTo>
                <a:lnTo>
                  <a:pt x="270223" y="18922"/>
                </a:lnTo>
                <a:lnTo>
                  <a:pt x="276916" y="18922"/>
                </a:lnTo>
                <a:lnTo>
                  <a:pt x="277144" y="18541"/>
                </a:lnTo>
                <a:lnTo>
                  <a:pt x="273804" y="18287"/>
                </a:lnTo>
                <a:close/>
              </a:path>
              <a:path w="906145" h="38100">
                <a:moveTo>
                  <a:pt x="774426" y="18795"/>
                </a:moveTo>
                <a:lnTo>
                  <a:pt x="768248" y="18922"/>
                </a:lnTo>
                <a:lnTo>
                  <a:pt x="773635" y="18922"/>
                </a:lnTo>
                <a:lnTo>
                  <a:pt x="774426" y="18795"/>
                </a:lnTo>
                <a:close/>
              </a:path>
              <a:path w="906145" h="38100">
                <a:moveTo>
                  <a:pt x="751997" y="18160"/>
                </a:moveTo>
                <a:lnTo>
                  <a:pt x="745349" y="18287"/>
                </a:lnTo>
                <a:lnTo>
                  <a:pt x="738631" y="18287"/>
                </a:lnTo>
                <a:lnTo>
                  <a:pt x="732170" y="18414"/>
                </a:lnTo>
                <a:lnTo>
                  <a:pt x="726293" y="18795"/>
                </a:lnTo>
                <a:lnTo>
                  <a:pt x="748899" y="18795"/>
                </a:lnTo>
                <a:lnTo>
                  <a:pt x="748556" y="18414"/>
                </a:lnTo>
                <a:lnTo>
                  <a:pt x="750639" y="18414"/>
                </a:lnTo>
                <a:lnTo>
                  <a:pt x="751997" y="18160"/>
                </a:lnTo>
                <a:close/>
              </a:path>
              <a:path w="906145" h="38100">
                <a:moveTo>
                  <a:pt x="755705" y="18541"/>
                </a:moveTo>
                <a:lnTo>
                  <a:pt x="748899" y="18795"/>
                </a:lnTo>
                <a:lnTo>
                  <a:pt x="765164" y="18795"/>
                </a:lnTo>
                <a:lnTo>
                  <a:pt x="762081" y="18668"/>
                </a:lnTo>
                <a:lnTo>
                  <a:pt x="755705" y="18541"/>
                </a:lnTo>
                <a:close/>
              </a:path>
              <a:path w="906145" h="38100">
                <a:moveTo>
                  <a:pt x="721175" y="17398"/>
                </a:moveTo>
                <a:lnTo>
                  <a:pt x="720438" y="18668"/>
                </a:lnTo>
                <a:lnTo>
                  <a:pt x="725916" y="18668"/>
                </a:lnTo>
                <a:lnTo>
                  <a:pt x="725162" y="18414"/>
                </a:lnTo>
                <a:lnTo>
                  <a:pt x="726293" y="18160"/>
                </a:lnTo>
                <a:lnTo>
                  <a:pt x="729747" y="17906"/>
                </a:lnTo>
                <a:lnTo>
                  <a:pt x="721175" y="17398"/>
                </a:lnTo>
                <a:close/>
              </a:path>
              <a:path w="906145" h="38100">
                <a:moveTo>
                  <a:pt x="53840" y="18033"/>
                </a:moveTo>
                <a:lnTo>
                  <a:pt x="55250" y="18541"/>
                </a:lnTo>
                <a:lnTo>
                  <a:pt x="64925" y="18541"/>
                </a:lnTo>
                <a:lnTo>
                  <a:pt x="61887" y="18287"/>
                </a:lnTo>
                <a:lnTo>
                  <a:pt x="58374" y="18287"/>
                </a:lnTo>
                <a:lnTo>
                  <a:pt x="53840" y="18033"/>
                </a:lnTo>
                <a:close/>
              </a:path>
              <a:path w="906145" h="38100">
                <a:moveTo>
                  <a:pt x="60368" y="18160"/>
                </a:moveTo>
                <a:lnTo>
                  <a:pt x="58374" y="18287"/>
                </a:lnTo>
                <a:lnTo>
                  <a:pt x="61887" y="18287"/>
                </a:lnTo>
                <a:lnTo>
                  <a:pt x="60368" y="18160"/>
                </a:lnTo>
                <a:close/>
              </a:path>
              <a:path w="906145" h="38100">
                <a:moveTo>
                  <a:pt x="29195" y="15447"/>
                </a:moveTo>
                <a:lnTo>
                  <a:pt x="28402" y="15493"/>
                </a:lnTo>
                <a:lnTo>
                  <a:pt x="22130" y="16001"/>
                </a:lnTo>
                <a:lnTo>
                  <a:pt x="15307" y="16763"/>
                </a:lnTo>
                <a:lnTo>
                  <a:pt x="11986" y="17344"/>
                </a:lnTo>
                <a:lnTo>
                  <a:pt x="12070" y="18160"/>
                </a:lnTo>
                <a:lnTo>
                  <a:pt x="51175" y="18160"/>
                </a:lnTo>
                <a:lnTo>
                  <a:pt x="41667" y="17271"/>
                </a:lnTo>
                <a:lnTo>
                  <a:pt x="35591" y="16382"/>
                </a:lnTo>
                <a:lnTo>
                  <a:pt x="26472" y="16382"/>
                </a:lnTo>
                <a:lnTo>
                  <a:pt x="31381" y="15995"/>
                </a:lnTo>
                <a:lnTo>
                  <a:pt x="32024" y="15861"/>
                </a:lnTo>
                <a:lnTo>
                  <a:pt x="29195" y="15447"/>
                </a:lnTo>
                <a:close/>
              </a:path>
              <a:path w="906145" h="38100">
                <a:moveTo>
                  <a:pt x="691774" y="17906"/>
                </a:moveTo>
                <a:lnTo>
                  <a:pt x="687520" y="18160"/>
                </a:lnTo>
                <a:lnTo>
                  <a:pt x="703674" y="18160"/>
                </a:lnTo>
                <a:lnTo>
                  <a:pt x="691774" y="17906"/>
                </a:lnTo>
                <a:close/>
              </a:path>
              <a:path w="906145" h="38100">
                <a:moveTo>
                  <a:pt x="706899" y="17746"/>
                </a:moveTo>
                <a:lnTo>
                  <a:pt x="703674" y="18160"/>
                </a:lnTo>
                <a:lnTo>
                  <a:pt x="710341" y="18160"/>
                </a:lnTo>
                <a:lnTo>
                  <a:pt x="706899" y="17746"/>
                </a:lnTo>
                <a:close/>
              </a:path>
              <a:path w="906145" h="38100">
                <a:moveTo>
                  <a:pt x="707624" y="17652"/>
                </a:moveTo>
                <a:lnTo>
                  <a:pt x="706125" y="17652"/>
                </a:lnTo>
                <a:lnTo>
                  <a:pt x="706899" y="17746"/>
                </a:lnTo>
                <a:lnTo>
                  <a:pt x="707624" y="17652"/>
                </a:lnTo>
                <a:close/>
              </a:path>
              <a:path w="906145" h="38100">
                <a:moveTo>
                  <a:pt x="434942" y="15747"/>
                </a:moveTo>
                <a:lnTo>
                  <a:pt x="384018" y="16255"/>
                </a:lnTo>
                <a:lnTo>
                  <a:pt x="359018" y="16763"/>
                </a:lnTo>
                <a:lnTo>
                  <a:pt x="335742" y="17525"/>
                </a:lnTo>
                <a:lnTo>
                  <a:pt x="682179" y="17525"/>
                </a:lnTo>
                <a:lnTo>
                  <a:pt x="678541" y="17144"/>
                </a:lnTo>
                <a:lnTo>
                  <a:pt x="434345" y="16890"/>
                </a:lnTo>
                <a:lnTo>
                  <a:pt x="432440" y="16636"/>
                </a:lnTo>
                <a:lnTo>
                  <a:pt x="433718" y="15995"/>
                </a:lnTo>
                <a:lnTo>
                  <a:pt x="434942" y="15747"/>
                </a:lnTo>
                <a:close/>
              </a:path>
              <a:path w="906145" h="38100">
                <a:moveTo>
                  <a:pt x="11623" y="13842"/>
                </a:moveTo>
                <a:lnTo>
                  <a:pt x="11986" y="17344"/>
                </a:lnTo>
                <a:lnTo>
                  <a:pt x="15307" y="16763"/>
                </a:lnTo>
                <a:lnTo>
                  <a:pt x="22213" y="15995"/>
                </a:lnTo>
                <a:lnTo>
                  <a:pt x="28402" y="15493"/>
                </a:lnTo>
                <a:lnTo>
                  <a:pt x="29195" y="15447"/>
                </a:lnTo>
                <a:lnTo>
                  <a:pt x="24307" y="14731"/>
                </a:lnTo>
                <a:lnTo>
                  <a:pt x="11623" y="13842"/>
                </a:lnTo>
                <a:close/>
              </a:path>
              <a:path w="906145" h="38100">
                <a:moveTo>
                  <a:pt x="455008" y="15747"/>
                </a:moveTo>
                <a:lnTo>
                  <a:pt x="435971" y="16001"/>
                </a:lnTo>
                <a:lnTo>
                  <a:pt x="434345" y="16890"/>
                </a:lnTo>
                <a:lnTo>
                  <a:pt x="549090" y="16890"/>
                </a:lnTo>
                <a:lnTo>
                  <a:pt x="548164" y="16509"/>
                </a:lnTo>
                <a:lnTo>
                  <a:pt x="513072" y="16509"/>
                </a:lnTo>
                <a:lnTo>
                  <a:pt x="511541" y="16128"/>
                </a:lnTo>
                <a:lnTo>
                  <a:pt x="490924" y="16128"/>
                </a:lnTo>
                <a:lnTo>
                  <a:pt x="490589" y="16001"/>
                </a:lnTo>
                <a:lnTo>
                  <a:pt x="459087" y="15995"/>
                </a:lnTo>
                <a:lnTo>
                  <a:pt x="455008" y="15747"/>
                </a:lnTo>
                <a:close/>
              </a:path>
              <a:path w="906145" h="38100">
                <a:moveTo>
                  <a:pt x="581252" y="16509"/>
                </a:moveTo>
                <a:lnTo>
                  <a:pt x="549090" y="16890"/>
                </a:lnTo>
                <a:lnTo>
                  <a:pt x="646118" y="16890"/>
                </a:lnTo>
                <a:lnTo>
                  <a:pt x="581252" y="16509"/>
                </a:lnTo>
                <a:close/>
              </a:path>
              <a:path w="906145" h="38100">
                <a:moveTo>
                  <a:pt x="525188" y="15366"/>
                </a:moveTo>
                <a:lnTo>
                  <a:pt x="519206" y="15620"/>
                </a:lnTo>
                <a:lnTo>
                  <a:pt x="519422" y="15874"/>
                </a:lnTo>
                <a:lnTo>
                  <a:pt x="513072" y="16509"/>
                </a:lnTo>
                <a:lnTo>
                  <a:pt x="548164" y="16509"/>
                </a:lnTo>
                <a:lnTo>
                  <a:pt x="547547" y="16255"/>
                </a:lnTo>
                <a:lnTo>
                  <a:pt x="550801" y="16001"/>
                </a:lnTo>
                <a:lnTo>
                  <a:pt x="528267" y="15995"/>
                </a:lnTo>
                <a:lnTo>
                  <a:pt x="525188" y="15366"/>
                </a:lnTo>
                <a:close/>
              </a:path>
              <a:path w="906145" h="38100">
                <a:moveTo>
                  <a:pt x="32394" y="15915"/>
                </a:moveTo>
                <a:lnTo>
                  <a:pt x="31349" y="16001"/>
                </a:lnTo>
                <a:lnTo>
                  <a:pt x="30739" y="16128"/>
                </a:lnTo>
                <a:lnTo>
                  <a:pt x="26472" y="16382"/>
                </a:lnTo>
                <a:lnTo>
                  <a:pt x="35591" y="16382"/>
                </a:lnTo>
                <a:lnTo>
                  <a:pt x="32394" y="15915"/>
                </a:lnTo>
                <a:close/>
              </a:path>
              <a:path w="906145" h="38100">
                <a:moveTo>
                  <a:pt x="554512" y="15493"/>
                </a:moveTo>
                <a:lnTo>
                  <a:pt x="554555" y="15874"/>
                </a:lnTo>
                <a:lnTo>
                  <a:pt x="550999" y="15995"/>
                </a:lnTo>
                <a:lnTo>
                  <a:pt x="554805" y="16382"/>
                </a:lnTo>
                <a:lnTo>
                  <a:pt x="554512" y="15493"/>
                </a:lnTo>
                <a:close/>
              </a:path>
              <a:path w="906145" h="38100">
                <a:moveTo>
                  <a:pt x="497134" y="15112"/>
                </a:moveTo>
                <a:lnTo>
                  <a:pt x="490924" y="16128"/>
                </a:lnTo>
                <a:lnTo>
                  <a:pt x="511541" y="16128"/>
                </a:lnTo>
                <a:lnTo>
                  <a:pt x="510009" y="15747"/>
                </a:lnTo>
                <a:lnTo>
                  <a:pt x="501973" y="15747"/>
                </a:lnTo>
                <a:lnTo>
                  <a:pt x="497134" y="15112"/>
                </a:lnTo>
                <a:close/>
              </a:path>
              <a:path w="906145" h="38100">
                <a:moveTo>
                  <a:pt x="480484" y="15366"/>
                </a:moveTo>
                <a:lnTo>
                  <a:pt x="472687" y="15366"/>
                </a:lnTo>
                <a:lnTo>
                  <a:pt x="459198" y="16001"/>
                </a:lnTo>
                <a:lnTo>
                  <a:pt x="490589" y="16001"/>
                </a:lnTo>
                <a:lnTo>
                  <a:pt x="489584" y="15620"/>
                </a:lnTo>
                <a:lnTo>
                  <a:pt x="479557" y="15620"/>
                </a:lnTo>
                <a:lnTo>
                  <a:pt x="480484" y="15366"/>
                </a:lnTo>
                <a:close/>
              </a:path>
              <a:path w="906145" h="38100">
                <a:moveTo>
                  <a:pt x="533748" y="15747"/>
                </a:moveTo>
                <a:lnTo>
                  <a:pt x="528300" y="16001"/>
                </a:lnTo>
                <a:lnTo>
                  <a:pt x="534332" y="16001"/>
                </a:lnTo>
                <a:lnTo>
                  <a:pt x="533748" y="15747"/>
                </a:lnTo>
                <a:close/>
              </a:path>
              <a:path w="906145" h="38100">
                <a:moveTo>
                  <a:pt x="547324" y="15620"/>
                </a:moveTo>
                <a:lnTo>
                  <a:pt x="534332" y="16001"/>
                </a:lnTo>
                <a:lnTo>
                  <a:pt x="550999" y="15995"/>
                </a:lnTo>
                <a:lnTo>
                  <a:pt x="547324" y="15620"/>
                </a:lnTo>
                <a:close/>
              </a:path>
              <a:path w="906145" h="38100">
                <a:moveTo>
                  <a:pt x="32024" y="15861"/>
                </a:moveTo>
                <a:lnTo>
                  <a:pt x="31380" y="15995"/>
                </a:lnTo>
                <a:lnTo>
                  <a:pt x="32394" y="15915"/>
                </a:lnTo>
                <a:lnTo>
                  <a:pt x="32024" y="15861"/>
                </a:lnTo>
                <a:close/>
              </a:path>
              <a:path w="906145" h="38100">
                <a:moveTo>
                  <a:pt x="42479" y="15239"/>
                </a:moveTo>
                <a:lnTo>
                  <a:pt x="32708" y="15239"/>
                </a:lnTo>
                <a:lnTo>
                  <a:pt x="32568" y="15747"/>
                </a:lnTo>
                <a:lnTo>
                  <a:pt x="32024" y="15861"/>
                </a:lnTo>
                <a:lnTo>
                  <a:pt x="32394" y="15915"/>
                </a:lnTo>
                <a:lnTo>
                  <a:pt x="37729" y="15493"/>
                </a:lnTo>
                <a:lnTo>
                  <a:pt x="42479" y="15239"/>
                </a:lnTo>
                <a:close/>
              </a:path>
              <a:path w="906145" h="38100">
                <a:moveTo>
                  <a:pt x="505414" y="14604"/>
                </a:moveTo>
                <a:lnTo>
                  <a:pt x="501973" y="15747"/>
                </a:lnTo>
                <a:lnTo>
                  <a:pt x="510009" y="15747"/>
                </a:lnTo>
                <a:lnTo>
                  <a:pt x="505414" y="14604"/>
                </a:lnTo>
                <a:close/>
              </a:path>
              <a:path w="906145" h="38100">
                <a:moveTo>
                  <a:pt x="487241" y="14731"/>
                </a:moveTo>
                <a:lnTo>
                  <a:pt x="479557" y="15620"/>
                </a:lnTo>
                <a:lnTo>
                  <a:pt x="489584" y="15620"/>
                </a:lnTo>
                <a:lnTo>
                  <a:pt x="487241" y="14731"/>
                </a:lnTo>
                <a:close/>
              </a:path>
              <a:path w="906145" h="38100">
                <a:moveTo>
                  <a:pt x="77308" y="13842"/>
                </a:moveTo>
                <a:lnTo>
                  <a:pt x="11623" y="13842"/>
                </a:lnTo>
                <a:lnTo>
                  <a:pt x="24307" y="14731"/>
                </a:lnTo>
                <a:lnTo>
                  <a:pt x="29195" y="15447"/>
                </a:lnTo>
                <a:lnTo>
                  <a:pt x="32708" y="15239"/>
                </a:lnTo>
                <a:lnTo>
                  <a:pt x="42479" y="15239"/>
                </a:lnTo>
                <a:lnTo>
                  <a:pt x="47228" y="14985"/>
                </a:lnTo>
                <a:lnTo>
                  <a:pt x="56992" y="14604"/>
                </a:lnTo>
                <a:lnTo>
                  <a:pt x="69042" y="14477"/>
                </a:lnTo>
                <a:lnTo>
                  <a:pt x="76738" y="14096"/>
                </a:lnTo>
                <a:lnTo>
                  <a:pt x="77308" y="13842"/>
                </a:lnTo>
                <a:close/>
              </a:path>
              <a:path w="906145" h="38100">
                <a:moveTo>
                  <a:pt x="103656" y="13207"/>
                </a:moveTo>
                <a:lnTo>
                  <a:pt x="88029" y="13207"/>
                </a:lnTo>
                <a:lnTo>
                  <a:pt x="93634" y="13461"/>
                </a:lnTo>
                <a:lnTo>
                  <a:pt x="100994" y="13334"/>
                </a:lnTo>
                <a:lnTo>
                  <a:pt x="103656" y="13207"/>
                </a:lnTo>
                <a:close/>
              </a:path>
              <a:path w="906145" h="38100">
                <a:moveTo>
                  <a:pt x="213688" y="11175"/>
                </a:moveTo>
                <a:lnTo>
                  <a:pt x="125672" y="11175"/>
                </a:lnTo>
                <a:lnTo>
                  <a:pt x="134714" y="11429"/>
                </a:lnTo>
                <a:lnTo>
                  <a:pt x="132009" y="12699"/>
                </a:lnTo>
                <a:lnTo>
                  <a:pt x="155726" y="11937"/>
                </a:lnTo>
                <a:lnTo>
                  <a:pt x="209890" y="11302"/>
                </a:lnTo>
                <a:lnTo>
                  <a:pt x="213688" y="11175"/>
                </a:lnTo>
                <a:close/>
              </a:path>
              <a:path w="906145" h="38100">
                <a:moveTo>
                  <a:pt x="277947" y="10413"/>
                </a:moveTo>
                <a:lnTo>
                  <a:pt x="236479" y="10413"/>
                </a:lnTo>
                <a:lnTo>
                  <a:pt x="238956" y="11175"/>
                </a:lnTo>
                <a:lnTo>
                  <a:pt x="265075" y="10540"/>
                </a:lnTo>
                <a:lnTo>
                  <a:pt x="277947" y="10413"/>
                </a:lnTo>
                <a:close/>
              </a:path>
              <a:path w="906145" h="38100">
                <a:moveTo>
                  <a:pt x="11486" y="10286"/>
                </a:moveTo>
                <a:lnTo>
                  <a:pt x="5771" y="10667"/>
                </a:lnTo>
                <a:lnTo>
                  <a:pt x="11753" y="10667"/>
                </a:lnTo>
                <a:lnTo>
                  <a:pt x="11486" y="10286"/>
                </a:lnTo>
                <a:close/>
              </a:path>
              <a:path w="906145" h="38100">
                <a:moveTo>
                  <a:pt x="16413" y="9524"/>
                </a:moveTo>
                <a:lnTo>
                  <a:pt x="11753" y="10667"/>
                </a:lnTo>
                <a:lnTo>
                  <a:pt x="17633" y="10667"/>
                </a:lnTo>
                <a:lnTo>
                  <a:pt x="16413" y="9524"/>
                </a:lnTo>
                <a:close/>
              </a:path>
              <a:path w="906145" h="38100">
                <a:moveTo>
                  <a:pt x="396301" y="8635"/>
                </a:moveTo>
                <a:lnTo>
                  <a:pt x="19042" y="8635"/>
                </a:lnTo>
                <a:lnTo>
                  <a:pt x="18560" y="8889"/>
                </a:lnTo>
                <a:lnTo>
                  <a:pt x="19131" y="9397"/>
                </a:lnTo>
                <a:lnTo>
                  <a:pt x="17633" y="10667"/>
                </a:lnTo>
                <a:lnTo>
                  <a:pt x="228882" y="10667"/>
                </a:lnTo>
                <a:lnTo>
                  <a:pt x="236479" y="10413"/>
                </a:lnTo>
                <a:lnTo>
                  <a:pt x="277947" y="10413"/>
                </a:lnTo>
                <a:lnTo>
                  <a:pt x="316565" y="10032"/>
                </a:lnTo>
                <a:lnTo>
                  <a:pt x="341927" y="9270"/>
                </a:lnTo>
                <a:lnTo>
                  <a:pt x="384246" y="9270"/>
                </a:lnTo>
                <a:lnTo>
                  <a:pt x="386695" y="9143"/>
                </a:lnTo>
                <a:lnTo>
                  <a:pt x="392141" y="9143"/>
                </a:lnTo>
                <a:lnTo>
                  <a:pt x="396301" y="8635"/>
                </a:lnTo>
                <a:close/>
              </a:path>
              <a:path w="906145" h="38100">
                <a:moveTo>
                  <a:pt x="11651" y="9651"/>
                </a:moveTo>
                <a:lnTo>
                  <a:pt x="8734" y="10155"/>
                </a:lnTo>
                <a:lnTo>
                  <a:pt x="8916" y="10155"/>
                </a:lnTo>
                <a:lnTo>
                  <a:pt x="11651" y="9651"/>
                </a:lnTo>
                <a:close/>
              </a:path>
              <a:path w="906145" h="38100">
                <a:moveTo>
                  <a:pt x="384246" y="9270"/>
                </a:moveTo>
                <a:lnTo>
                  <a:pt x="341927" y="9270"/>
                </a:lnTo>
                <a:lnTo>
                  <a:pt x="349601" y="9524"/>
                </a:lnTo>
                <a:lnTo>
                  <a:pt x="366900" y="9778"/>
                </a:lnTo>
                <a:lnTo>
                  <a:pt x="374452" y="9778"/>
                </a:lnTo>
                <a:lnTo>
                  <a:pt x="384246" y="9270"/>
                </a:lnTo>
                <a:close/>
              </a:path>
              <a:path w="906145" h="38100">
                <a:moveTo>
                  <a:pt x="469090" y="9016"/>
                </a:moveTo>
                <a:lnTo>
                  <a:pt x="451071" y="9016"/>
                </a:lnTo>
                <a:lnTo>
                  <a:pt x="451579" y="9651"/>
                </a:lnTo>
                <a:lnTo>
                  <a:pt x="469090" y="9016"/>
                </a:lnTo>
                <a:close/>
              </a:path>
              <a:path w="906145" h="38100">
                <a:moveTo>
                  <a:pt x="755904" y="8127"/>
                </a:moveTo>
                <a:lnTo>
                  <a:pt x="677626" y="8127"/>
                </a:lnTo>
                <a:lnTo>
                  <a:pt x="678071" y="8762"/>
                </a:lnTo>
                <a:lnTo>
                  <a:pt x="713794" y="9146"/>
                </a:lnTo>
                <a:lnTo>
                  <a:pt x="736948" y="9651"/>
                </a:lnTo>
                <a:lnTo>
                  <a:pt x="736948" y="8762"/>
                </a:lnTo>
                <a:lnTo>
                  <a:pt x="744962" y="8508"/>
                </a:lnTo>
                <a:lnTo>
                  <a:pt x="754886" y="8508"/>
                </a:lnTo>
                <a:lnTo>
                  <a:pt x="755904" y="8127"/>
                </a:lnTo>
                <a:close/>
              </a:path>
              <a:path w="906145" h="38100">
                <a:moveTo>
                  <a:pt x="510808" y="8254"/>
                </a:moveTo>
                <a:lnTo>
                  <a:pt x="404005" y="8254"/>
                </a:lnTo>
                <a:lnTo>
                  <a:pt x="406786" y="8762"/>
                </a:lnTo>
                <a:lnTo>
                  <a:pt x="408551" y="9016"/>
                </a:lnTo>
                <a:lnTo>
                  <a:pt x="430983" y="9524"/>
                </a:lnTo>
                <a:lnTo>
                  <a:pt x="441398" y="9524"/>
                </a:lnTo>
                <a:lnTo>
                  <a:pt x="451071" y="9016"/>
                </a:lnTo>
                <a:lnTo>
                  <a:pt x="469090" y="9016"/>
                </a:lnTo>
                <a:lnTo>
                  <a:pt x="472832" y="8889"/>
                </a:lnTo>
                <a:lnTo>
                  <a:pt x="484354" y="8762"/>
                </a:lnTo>
                <a:lnTo>
                  <a:pt x="497185" y="8762"/>
                </a:lnTo>
                <a:lnTo>
                  <a:pt x="499102" y="8508"/>
                </a:lnTo>
                <a:lnTo>
                  <a:pt x="510562" y="8403"/>
                </a:lnTo>
                <a:lnTo>
                  <a:pt x="510808" y="8254"/>
                </a:lnTo>
                <a:close/>
              </a:path>
              <a:path w="906145" h="38100">
                <a:moveTo>
                  <a:pt x="802594" y="8889"/>
                </a:moveTo>
                <a:lnTo>
                  <a:pt x="780161" y="8889"/>
                </a:lnTo>
                <a:lnTo>
                  <a:pt x="785818" y="9270"/>
                </a:lnTo>
                <a:lnTo>
                  <a:pt x="795101" y="9524"/>
                </a:lnTo>
                <a:lnTo>
                  <a:pt x="802289" y="9270"/>
                </a:lnTo>
                <a:lnTo>
                  <a:pt x="802594" y="8889"/>
                </a:lnTo>
                <a:close/>
              </a:path>
              <a:path w="906145" h="38100">
                <a:moveTo>
                  <a:pt x="780903" y="7238"/>
                </a:moveTo>
                <a:lnTo>
                  <a:pt x="767428" y="7238"/>
                </a:lnTo>
                <a:lnTo>
                  <a:pt x="774095" y="7746"/>
                </a:lnTo>
                <a:lnTo>
                  <a:pt x="767464" y="8014"/>
                </a:lnTo>
                <a:lnTo>
                  <a:pt x="761954" y="8635"/>
                </a:lnTo>
                <a:lnTo>
                  <a:pt x="757649" y="9397"/>
                </a:lnTo>
                <a:lnTo>
                  <a:pt x="765656" y="9397"/>
                </a:lnTo>
                <a:lnTo>
                  <a:pt x="773300" y="9143"/>
                </a:lnTo>
                <a:lnTo>
                  <a:pt x="780161" y="8889"/>
                </a:lnTo>
                <a:lnTo>
                  <a:pt x="802594" y="8889"/>
                </a:lnTo>
                <a:lnTo>
                  <a:pt x="800969" y="8762"/>
                </a:lnTo>
                <a:lnTo>
                  <a:pt x="802899" y="8508"/>
                </a:lnTo>
                <a:lnTo>
                  <a:pt x="816892" y="8508"/>
                </a:lnTo>
                <a:lnTo>
                  <a:pt x="817542" y="8381"/>
                </a:lnTo>
                <a:lnTo>
                  <a:pt x="824222" y="8381"/>
                </a:lnTo>
                <a:lnTo>
                  <a:pt x="823827" y="8127"/>
                </a:lnTo>
                <a:lnTo>
                  <a:pt x="787850" y="8127"/>
                </a:lnTo>
                <a:lnTo>
                  <a:pt x="780903" y="7238"/>
                </a:lnTo>
                <a:close/>
              </a:path>
              <a:path w="906145" h="38100">
                <a:moveTo>
                  <a:pt x="816892" y="8508"/>
                </a:moveTo>
                <a:lnTo>
                  <a:pt x="802899" y="8508"/>
                </a:lnTo>
                <a:lnTo>
                  <a:pt x="802652" y="8817"/>
                </a:lnTo>
                <a:lnTo>
                  <a:pt x="808805" y="9016"/>
                </a:lnTo>
                <a:lnTo>
                  <a:pt x="803712" y="9397"/>
                </a:lnTo>
                <a:lnTo>
                  <a:pt x="815790" y="9397"/>
                </a:lnTo>
                <a:lnTo>
                  <a:pt x="818779" y="9146"/>
                </a:lnTo>
                <a:lnTo>
                  <a:pt x="817669" y="9016"/>
                </a:lnTo>
                <a:lnTo>
                  <a:pt x="814291" y="9016"/>
                </a:lnTo>
                <a:lnTo>
                  <a:pt x="816892" y="8508"/>
                </a:lnTo>
                <a:close/>
              </a:path>
              <a:path w="906145" h="38100">
                <a:moveTo>
                  <a:pt x="392141" y="9143"/>
                </a:moveTo>
                <a:lnTo>
                  <a:pt x="386695" y="9143"/>
                </a:lnTo>
                <a:lnTo>
                  <a:pt x="391102" y="9270"/>
                </a:lnTo>
                <a:lnTo>
                  <a:pt x="392141" y="9143"/>
                </a:lnTo>
                <a:close/>
              </a:path>
              <a:path w="906145" h="38100">
                <a:moveTo>
                  <a:pt x="820311" y="9016"/>
                </a:moveTo>
                <a:lnTo>
                  <a:pt x="818779" y="9146"/>
                </a:lnTo>
                <a:lnTo>
                  <a:pt x="819854" y="9270"/>
                </a:lnTo>
                <a:lnTo>
                  <a:pt x="820311" y="9016"/>
                </a:lnTo>
                <a:close/>
              </a:path>
              <a:path w="906145" h="38100">
                <a:moveTo>
                  <a:pt x="51656" y="6095"/>
                </a:moveTo>
                <a:lnTo>
                  <a:pt x="46512" y="6603"/>
                </a:lnTo>
                <a:lnTo>
                  <a:pt x="49814" y="6730"/>
                </a:lnTo>
                <a:lnTo>
                  <a:pt x="43007" y="6730"/>
                </a:lnTo>
                <a:lnTo>
                  <a:pt x="33576" y="7111"/>
                </a:lnTo>
                <a:lnTo>
                  <a:pt x="23095" y="7873"/>
                </a:lnTo>
                <a:lnTo>
                  <a:pt x="13137" y="9016"/>
                </a:lnTo>
                <a:lnTo>
                  <a:pt x="19042" y="8635"/>
                </a:lnTo>
                <a:lnTo>
                  <a:pt x="396301" y="8635"/>
                </a:lnTo>
                <a:lnTo>
                  <a:pt x="399420" y="8254"/>
                </a:lnTo>
                <a:lnTo>
                  <a:pt x="510808" y="8254"/>
                </a:lnTo>
                <a:lnTo>
                  <a:pt x="510984" y="8148"/>
                </a:lnTo>
                <a:lnTo>
                  <a:pt x="506659" y="7619"/>
                </a:lnTo>
                <a:lnTo>
                  <a:pt x="512069" y="7492"/>
                </a:lnTo>
                <a:lnTo>
                  <a:pt x="758556" y="7492"/>
                </a:lnTo>
                <a:lnTo>
                  <a:pt x="759871" y="7238"/>
                </a:lnTo>
                <a:lnTo>
                  <a:pt x="780903" y="7238"/>
                </a:lnTo>
                <a:lnTo>
                  <a:pt x="784306" y="7111"/>
                </a:lnTo>
                <a:lnTo>
                  <a:pt x="783515" y="6984"/>
                </a:lnTo>
                <a:lnTo>
                  <a:pt x="50907" y="6984"/>
                </a:lnTo>
                <a:lnTo>
                  <a:pt x="51656" y="6095"/>
                </a:lnTo>
                <a:close/>
              </a:path>
              <a:path w="906145" h="38100">
                <a:moveTo>
                  <a:pt x="497185" y="8762"/>
                </a:moveTo>
                <a:lnTo>
                  <a:pt x="484354" y="8762"/>
                </a:lnTo>
                <a:lnTo>
                  <a:pt x="495267" y="9016"/>
                </a:lnTo>
                <a:lnTo>
                  <a:pt x="497185" y="8762"/>
                </a:lnTo>
                <a:close/>
              </a:path>
              <a:path w="906145" h="38100">
                <a:moveTo>
                  <a:pt x="756243" y="8000"/>
                </a:moveTo>
                <a:lnTo>
                  <a:pt x="515689" y="8000"/>
                </a:lnTo>
                <a:lnTo>
                  <a:pt x="510494" y="8889"/>
                </a:lnTo>
                <a:lnTo>
                  <a:pt x="532944" y="9016"/>
                </a:lnTo>
                <a:lnTo>
                  <a:pt x="674765" y="8381"/>
                </a:lnTo>
                <a:lnTo>
                  <a:pt x="677626" y="8127"/>
                </a:lnTo>
                <a:lnTo>
                  <a:pt x="755904" y="8127"/>
                </a:lnTo>
                <a:lnTo>
                  <a:pt x="756243" y="8000"/>
                </a:lnTo>
                <a:close/>
              </a:path>
              <a:path w="906145" h="38100">
                <a:moveTo>
                  <a:pt x="651537" y="8889"/>
                </a:moveTo>
                <a:lnTo>
                  <a:pt x="629967" y="8889"/>
                </a:lnTo>
                <a:lnTo>
                  <a:pt x="642955" y="9016"/>
                </a:lnTo>
                <a:lnTo>
                  <a:pt x="651537" y="8889"/>
                </a:lnTo>
                <a:close/>
              </a:path>
              <a:path w="906145" h="38100">
                <a:moveTo>
                  <a:pt x="754886" y="8508"/>
                </a:moveTo>
                <a:lnTo>
                  <a:pt x="744962" y="8508"/>
                </a:lnTo>
                <a:lnTo>
                  <a:pt x="745368" y="9016"/>
                </a:lnTo>
                <a:lnTo>
                  <a:pt x="754207" y="8762"/>
                </a:lnTo>
                <a:lnTo>
                  <a:pt x="754886" y="8508"/>
                </a:lnTo>
                <a:close/>
              </a:path>
              <a:path w="906145" h="38100">
                <a:moveTo>
                  <a:pt x="816577" y="8889"/>
                </a:moveTo>
                <a:lnTo>
                  <a:pt x="814291" y="9016"/>
                </a:lnTo>
                <a:lnTo>
                  <a:pt x="817669" y="9016"/>
                </a:lnTo>
                <a:lnTo>
                  <a:pt x="816577" y="8889"/>
                </a:lnTo>
                <a:close/>
              </a:path>
              <a:path w="906145" h="38100">
                <a:moveTo>
                  <a:pt x="831565" y="7111"/>
                </a:moveTo>
                <a:lnTo>
                  <a:pt x="828121" y="7111"/>
                </a:lnTo>
                <a:lnTo>
                  <a:pt x="830915" y="7619"/>
                </a:lnTo>
                <a:lnTo>
                  <a:pt x="834217" y="8381"/>
                </a:lnTo>
                <a:lnTo>
                  <a:pt x="823143" y="8635"/>
                </a:lnTo>
                <a:lnTo>
                  <a:pt x="828477" y="9016"/>
                </a:lnTo>
                <a:lnTo>
                  <a:pt x="842198" y="8014"/>
                </a:lnTo>
                <a:lnTo>
                  <a:pt x="836986" y="7619"/>
                </a:lnTo>
                <a:lnTo>
                  <a:pt x="837702" y="7365"/>
                </a:lnTo>
                <a:lnTo>
                  <a:pt x="831423" y="7365"/>
                </a:lnTo>
                <a:lnTo>
                  <a:pt x="831565" y="7111"/>
                </a:lnTo>
                <a:close/>
              </a:path>
              <a:path w="906145" h="38100">
                <a:moveTo>
                  <a:pt x="674765" y="8381"/>
                </a:moveTo>
                <a:lnTo>
                  <a:pt x="597527" y="8381"/>
                </a:lnTo>
                <a:lnTo>
                  <a:pt x="605901" y="8889"/>
                </a:lnTo>
                <a:lnTo>
                  <a:pt x="661243" y="8889"/>
                </a:lnTo>
                <a:lnTo>
                  <a:pt x="670473" y="8762"/>
                </a:lnTo>
                <a:lnTo>
                  <a:pt x="674765" y="8381"/>
                </a:lnTo>
                <a:close/>
              </a:path>
              <a:path w="906145" h="38100">
                <a:moveTo>
                  <a:pt x="802899" y="8508"/>
                </a:moveTo>
                <a:lnTo>
                  <a:pt x="800969" y="8762"/>
                </a:lnTo>
                <a:lnTo>
                  <a:pt x="802652" y="8817"/>
                </a:lnTo>
                <a:lnTo>
                  <a:pt x="802899" y="8508"/>
                </a:lnTo>
                <a:close/>
              </a:path>
              <a:path w="906145" h="38100">
                <a:moveTo>
                  <a:pt x="512337" y="8387"/>
                </a:moveTo>
                <a:lnTo>
                  <a:pt x="510562" y="8403"/>
                </a:lnTo>
                <a:lnTo>
                  <a:pt x="510177" y="8635"/>
                </a:lnTo>
                <a:lnTo>
                  <a:pt x="512337" y="8387"/>
                </a:lnTo>
                <a:close/>
              </a:path>
              <a:path w="906145" h="38100">
                <a:moveTo>
                  <a:pt x="510984" y="8148"/>
                </a:moveTo>
                <a:lnTo>
                  <a:pt x="510562" y="8403"/>
                </a:lnTo>
                <a:lnTo>
                  <a:pt x="512381" y="8381"/>
                </a:lnTo>
                <a:lnTo>
                  <a:pt x="512646" y="8351"/>
                </a:lnTo>
                <a:lnTo>
                  <a:pt x="510984" y="8148"/>
                </a:lnTo>
                <a:close/>
              </a:path>
              <a:path w="906145" h="38100">
                <a:moveTo>
                  <a:pt x="512646" y="8351"/>
                </a:moveTo>
                <a:lnTo>
                  <a:pt x="512337" y="8387"/>
                </a:lnTo>
                <a:lnTo>
                  <a:pt x="512895" y="8381"/>
                </a:lnTo>
                <a:lnTo>
                  <a:pt x="512646" y="8351"/>
                </a:lnTo>
                <a:close/>
              </a:path>
              <a:path w="906145" h="38100">
                <a:moveTo>
                  <a:pt x="758556" y="7492"/>
                </a:moveTo>
                <a:lnTo>
                  <a:pt x="512069" y="7492"/>
                </a:lnTo>
                <a:lnTo>
                  <a:pt x="510984" y="8148"/>
                </a:lnTo>
                <a:lnTo>
                  <a:pt x="512646" y="8351"/>
                </a:lnTo>
                <a:lnTo>
                  <a:pt x="515689" y="8000"/>
                </a:lnTo>
                <a:lnTo>
                  <a:pt x="756243" y="8000"/>
                </a:lnTo>
                <a:lnTo>
                  <a:pt x="756582" y="7873"/>
                </a:lnTo>
                <a:lnTo>
                  <a:pt x="758556" y="7492"/>
                </a:lnTo>
                <a:close/>
              </a:path>
              <a:path w="906145" h="38100">
                <a:moveTo>
                  <a:pt x="806947" y="6476"/>
                </a:moveTo>
                <a:lnTo>
                  <a:pt x="798035" y="6603"/>
                </a:lnTo>
                <a:lnTo>
                  <a:pt x="802886" y="7238"/>
                </a:lnTo>
                <a:lnTo>
                  <a:pt x="795381" y="7238"/>
                </a:lnTo>
                <a:lnTo>
                  <a:pt x="787850" y="8127"/>
                </a:lnTo>
                <a:lnTo>
                  <a:pt x="823827" y="8127"/>
                </a:lnTo>
                <a:lnTo>
                  <a:pt x="823431" y="7873"/>
                </a:lnTo>
                <a:lnTo>
                  <a:pt x="819155" y="7873"/>
                </a:lnTo>
                <a:lnTo>
                  <a:pt x="814786" y="7746"/>
                </a:lnTo>
                <a:lnTo>
                  <a:pt x="816679" y="7111"/>
                </a:lnTo>
                <a:lnTo>
                  <a:pt x="831565" y="7111"/>
                </a:lnTo>
                <a:lnTo>
                  <a:pt x="831779" y="6730"/>
                </a:lnTo>
                <a:lnTo>
                  <a:pt x="823081" y="6730"/>
                </a:lnTo>
                <a:lnTo>
                  <a:pt x="806947" y="6476"/>
                </a:lnTo>
                <a:close/>
              </a:path>
              <a:path w="906145" h="38100">
                <a:moveTo>
                  <a:pt x="847590" y="7619"/>
                </a:moveTo>
                <a:lnTo>
                  <a:pt x="842198" y="8014"/>
                </a:lnTo>
                <a:lnTo>
                  <a:pt x="843704" y="8127"/>
                </a:lnTo>
                <a:lnTo>
                  <a:pt x="847590" y="7619"/>
                </a:lnTo>
                <a:close/>
              </a:path>
              <a:path w="906145" h="38100">
                <a:moveTo>
                  <a:pt x="822838" y="7492"/>
                </a:moveTo>
                <a:lnTo>
                  <a:pt x="819384" y="7746"/>
                </a:lnTo>
                <a:lnTo>
                  <a:pt x="819155" y="7873"/>
                </a:lnTo>
                <a:lnTo>
                  <a:pt x="823431" y="7873"/>
                </a:lnTo>
                <a:lnTo>
                  <a:pt x="822838" y="7492"/>
                </a:lnTo>
                <a:close/>
              </a:path>
              <a:path w="906145" h="38100">
                <a:moveTo>
                  <a:pt x="767428" y="7238"/>
                </a:moveTo>
                <a:lnTo>
                  <a:pt x="759871" y="7238"/>
                </a:lnTo>
                <a:lnTo>
                  <a:pt x="766577" y="7746"/>
                </a:lnTo>
                <a:lnTo>
                  <a:pt x="767428" y="7238"/>
                </a:lnTo>
                <a:close/>
              </a:path>
              <a:path w="906145" h="38100">
                <a:moveTo>
                  <a:pt x="838777" y="6984"/>
                </a:moveTo>
                <a:lnTo>
                  <a:pt x="831423" y="7365"/>
                </a:lnTo>
                <a:lnTo>
                  <a:pt x="837702" y="7365"/>
                </a:lnTo>
                <a:lnTo>
                  <a:pt x="838777" y="6984"/>
                </a:lnTo>
                <a:close/>
              </a:path>
              <a:path w="906145" h="38100">
                <a:moveTo>
                  <a:pt x="67036" y="5714"/>
                </a:moveTo>
                <a:lnTo>
                  <a:pt x="66147" y="6222"/>
                </a:lnTo>
                <a:lnTo>
                  <a:pt x="59606" y="6730"/>
                </a:lnTo>
                <a:lnTo>
                  <a:pt x="50907" y="6984"/>
                </a:lnTo>
                <a:lnTo>
                  <a:pt x="776242" y="6984"/>
                </a:lnTo>
                <a:lnTo>
                  <a:pt x="771968" y="6730"/>
                </a:lnTo>
                <a:lnTo>
                  <a:pt x="256659" y="6730"/>
                </a:lnTo>
                <a:lnTo>
                  <a:pt x="251706" y="6603"/>
                </a:lnTo>
                <a:lnTo>
                  <a:pt x="253818" y="6349"/>
                </a:lnTo>
                <a:lnTo>
                  <a:pt x="256296" y="6095"/>
                </a:lnTo>
                <a:lnTo>
                  <a:pt x="71392" y="6095"/>
                </a:lnTo>
                <a:lnTo>
                  <a:pt x="67036" y="5714"/>
                </a:lnTo>
                <a:close/>
              </a:path>
              <a:path w="906145" h="38100">
                <a:moveTo>
                  <a:pt x="781817" y="6349"/>
                </a:moveTo>
                <a:lnTo>
                  <a:pt x="777176" y="6554"/>
                </a:lnTo>
                <a:lnTo>
                  <a:pt x="776242" y="6984"/>
                </a:lnTo>
                <a:lnTo>
                  <a:pt x="783515" y="6984"/>
                </a:lnTo>
                <a:lnTo>
                  <a:pt x="781931" y="6730"/>
                </a:lnTo>
                <a:lnTo>
                  <a:pt x="781817" y="6349"/>
                </a:lnTo>
                <a:close/>
              </a:path>
              <a:path w="906145" h="38100">
                <a:moveTo>
                  <a:pt x="272473" y="3222"/>
                </a:moveTo>
                <a:lnTo>
                  <a:pt x="271393" y="3456"/>
                </a:lnTo>
                <a:lnTo>
                  <a:pt x="268664" y="4190"/>
                </a:lnTo>
                <a:lnTo>
                  <a:pt x="262362" y="4571"/>
                </a:lnTo>
                <a:lnTo>
                  <a:pt x="267645" y="4952"/>
                </a:lnTo>
                <a:lnTo>
                  <a:pt x="262578" y="6222"/>
                </a:lnTo>
                <a:lnTo>
                  <a:pt x="256659" y="6730"/>
                </a:lnTo>
                <a:lnTo>
                  <a:pt x="771968" y="6730"/>
                </a:lnTo>
                <a:lnTo>
                  <a:pt x="767695" y="6476"/>
                </a:lnTo>
                <a:lnTo>
                  <a:pt x="751312" y="6476"/>
                </a:lnTo>
                <a:lnTo>
                  <a:pt x="744860" y="6349"/>
                </a:lnTo>
                <a:lnTo>
                  <a:pt x="746879" y="5841"/>
                </a:lnTo>
                <a:lnTo>
                  <a:pt x="579404" y="5841"/>
                </a:lnTo>
                <a:lnTo>
                  <a:pt x="576572" y="5714"/>
                </a:lnTo>
                <a:lnTo>
                  <a:pt x="574871" y="5079"/>
                </a:lnTo>
                <a:lnTo>
                  <a:pt x="574975" y="4825"/>
                </a:lnTo>
                <a:lnTo>
                  <a:pt x="462171" y="4825"/>
                </a:lnTo>
                <a:lnTo>
                  <a:pt x="464990" y="4063"/>
                </a:lnTo>
                <a:lnTo>
                  <a:pt x="279570" y="4063"/>
                </a:lnTo>
                <a:lnTo>
                  <a:pt x="273309" y="3428"/>
                </a:lnTo>
                <a:lnTo>
                  <a:pt x="272473" y="3222"/>
                </a:lnTo>
                <a:close/>
              </a:path>
              <a:path w="906145" h="38100">
                <a:moveTo>
                  <a:pt x="779544" y="5460"/>
                </a:moveTo>
                <a:lnTo>
                  <a:pt x="776039" y="6603"/>
                </a:lnTo>
                <a:lnTo>
                  <a:pt x="777176" y="6554"/>
                </a:lnTo>
                <a:lnTo>
                  <a:pt x="779544" y="5460"/>
                </a:lnTo>
                <a:close/>
              </a:path>
              <a:path w="906145" h="38100">
                <a:moveTo>
                  <a:pt x="752376" y="5841"/>
                </a:moveTo>
                <a:lnTo>
                  <a:pt x="752740" y="6095"/>
                </a:lnTo>
                <a:lnTo>
                  <a:pt x="753791" y="6349"/>
                </a:lnTo>
                <a:lnTo>
                  <a:pt x="751312" y="6476"/>
                </a:lnTo>
                <a:lnTo>
                  <a:pt x="767695" y="6476"/>
                </a:lnTo>
                <a:lnTo>
                  <a:pt x="761284" y="6095"/>
                </a:lnTo>
                <a:lnTo>
                  <a:pt x="755769" y="6095"/>
                </a:lnTo>
                <a:lnTo>
                  <a:pt x="756912" y="5968"/>
                </a:lnTo>
                <a:lnTo>
                  <a:pt x="752376" y="5841"/>
                </a:lnTo>
                <a:close/>
              </a:path>
              <a:path w="906145" h="38100">
                <a:moveTo>
                  <a:pt x="74097" y="4825"/>
                </a:moveTo>
                <a:lnTo>
                  <a:pt x="73894" y="5841"/>
                </a:lnTo>
                <a:lnTo>
                  <a:pt x="71392" y="6095"/>
                </a:lnTo>
                <a:lnTo>
                  <a:pt x="256296" y="6095"/>
                </a:lnTo>
                <a:lnTo>
                  <a:pt x="257534" y="5968"/>
                </a:lnTo>
                <a:lnTo>
                  <a:pt x="257465" y="5714"/>
                </a:lnTo>
                <a:lnTo>
                  <a:pt x="82580" y="5714"/>
                </a:lnTo>
                <a:lnTo>
                  <a:pt x="80688" y="5206"/>
                </a:lnTo>
                <a:lnTo>
                  <a:pt x="74097" y="4825"/>
                </a:lnTo>
                <a:close/>
              </a:path>
              <a:path w="906145" h="38100">
                <a:moveTo>
                  <a:pt x="759148" y="5968"/>
                </a:moveTo>
                <a:lnTo>
                  <a:pt x="755769" y="6095"/>
                </a:lnTo>
                <a:lnTo>
                  <a:pt x="761284" y="6095"/>
                </a:lnTo>
                <a:lnTo>
                  <a:pt x="759148" y="5968"/>
                </a:lnTo>
                <a:close/>
              </a:path>
              <a:path w="906145" h="38100">
                <a:moveTo>
                  <a:pt x="581195" y="3936"/>
                </a:moveTo>
                <a:lnTo>
                  <a:pt x="581411" y="4698"/>
                </a:lnTo>
                <a:lnTo>
                  <a:pt x="585119" y="4698"/>
                </a:lnTo>
                <a:lnTo>
                  <a:pt x="583926" y="5460"/>
                </a:lnTo>
                <a:lnTo>
                  <a:pt x="582198" y="5587"/>
                </a:lnTo>
                <a:lnTo>
                  <a:pt x="579404" y="5841"/>
                </a:lnTo>
                <a:lnTo>
                  <a:pt x="746879" y="5841"/>
                </a:lnTo>
                <a:lnTo>
                  <a:pt x="747889" y="5587"/>
                </a:lnTo>
                <a:lnTo>
                  <a:pt x="669397" y="5587"/>
                </a:lnTo>
                <a:lnTo>
                  <a:pt x="665537" y="5333"/>
                </a:lnTo>
                <a:lnTo>
                  <a:pt x="665139" y="4952"/>
                </a:lnTo>
                <a:lnTo>
                  <a:pt x="664718" y="4825"/>
                </a:lnTo>
                <a:lnTo>
                  <a:pt x="660786" y="4825"/>
                </a:lnTo>
                <a:lnTo>
                  <a:pt x="661457" y="4571"/>
                </a:lnTo>
                <a:lnTo>
                  <a:pt x="650042" y="4571"/>
                </a:lnTo>
                <a:lnTo>
                  <a:pt x="639959" y="4317"/>
                </a:lnTo>
                <a:lnTo>
                  <a:pt x="608373" y="4317"/>
                </a:lnTo>
                <a:lnTo>
                  <a:pt x="612945" y="4190"/>
                </a:lnTo>
                <a:lnTo>
                  <a:pt x="613207" y="4063"/>
                </a:lnTo>
                <a:lnTo>
                  <a:pt x="589713" y="4063"/>
                </a:lnTo>
                <a:lnTo>
                  <a:pt x="581195" y="3936"/>
                </a:lnTo>
                <a:close/>
              </a:path>
              <a:path w="906145" h="38100">
                <a:moveTo>
                  <a:pt x="98900" y="4063"/>
                </a:moveTo>
                <a:lnTo>
                  <a:pt x="89362" y="5079"/>
                </a:lnTo>
                <a:lnTo>
                  <a:pt x="82580" y="5714"/>
                </a:lnTo>
                <a:lnTo>
                  <a:pt x="257465" y="5714"/>
                </a:lnTo>
                <a:lnTo>
                  <a:pt x="251910" y="5587"/>
                </a:lnTo>
                <a:lnTo>
                  <a:pt x="251451" y="5079"/>
                </a:lnTo>
                <a:lnTo>
                  <a:pt x="112451" y="5079"/>
                </a:lnTo>
                <a:lnTo>
                  <a:pt x="106329" y="4317"/>
                </a:lnTo>
                <a:lnTo>
                  <a:pt x="98900" y="4063"/>
                </a:lnTo>
                <a:close/>
              </a:path>
              <a:path w="906145" h="38100">
                <a:moveTo>
                  <a:pt x="257396" y="5460"/>
                </a:moveTo>
                <a:lnTo>
                  <a:pt x="251910" y="5587"/>
                </a:lnTo>
                <a:lnTo>
                  <a:pt x="257431" y="5587"/>
                </a:lnTo>
                <a:lnTo>
                  <a:pt x="257396" y="5460"/>
                </a:lnTo>
                <a:close/>
              </a:path>
              <a:path w="906145" h="38100">
                <a:moveTo>
                  <a:pt x="699686" y="4571"/>
                </a:moveTo>
                <a:lnTo>
                  <a:pt x="691967" y="4698"/>
                </a:lnTo>
                <a:lnTo>
                  <a:pt x="676530" y="5206"/>
                </a:lnTo>
                <a:lnTo>
                  <a:pt x="669397" y="5587"/>
                </a:lnTo>
                <a:lnTo>
                  <a:pt x="747889" y="5587"/>
                </a:lnTo>
                <a:lnTo>
                  <a:pt x="748899" y="5333"/>
                </a:lnTo>
                <a:lnTo>
                  <a:pt x="745952" y="5079"/>
                </a:lnTo>
                <a:lnTo>
                  <a:pt x="721856" y="5079"/>
                </a:lnTo>
                <a:lnTo>
                  <a:pt x="710204" y="4952"/>
                </a:lnTo>
                <a:lnTo>
                  <a:pt x="699686" y="4571"/>
                </a:lnTo>
                <a:close/>
              </a:path>
              <a:path w="906145" h="38100">
                <a:moveTo>
                  <a:pt x="115283" y="4190"/>
                </a:moveTo>
                <a:lnTo>
                  <a:pt x="120896" y="4317"/>
                </a:lnTo>
                <a:lnTo>
                  <a:pt x="115575" y="4825"/>
                </a:lnTo>
                <a:lnTo>
                  <a:pt x="112451" y="5079"/>
                </a:lnTo>
                <a:lnTo>
                  <a:pt x="251451" y="5079"/>
                </a:lnTo>
                <a:lnTo>
                  <a:pt x="251336" y="4952"/>
                </a:lnTo>
                <a:lnTo>
                  <a:pt x="140073" y="4952"/>
                </a:lnTo>
                <a:lnTo>
                  <a:pt x="136853" y="4444"/>
                </a:lnTo>
                <a:lnTo>
                  <a:pt x="127919" y="4444"/>
                </a:lnTo>
                <a:lnTo>
                  <a:pt x="115283" y="4190"/>
                </a:lnTo>
                <a:close/>
              </a:path>
              <a:path w="906145" h="38100">
                <a:moveTo>
                  <a:pt x="743006" y="4825"/>
                </a:moveTo>
                <a:lnTo>
                  <a:pt x="733253" y="4825"/>
                </a:lnTo>
                <a:lnTo>
                  <a:pt x="721856" y="5079"/>
                </a:lnTo>
                <a:lnTo>
                  <a:pt x="745952" y="5079"/>
                </a:lnTo>
                <a:lnTo>
                  <a:pt x="743006" y="4825"/>
                </a:lnTo>
                <a:close/>
              </a:path>
              <a:path w="906145" h="38100">
                <a:moveTo>
                  <a:pt x="218445" y="2285"/>
                </a:moveTo>
                <a:lnTo>
                  <a:pt x="198590" y="2412"/>
                </a:lnTo>
                <a:lnTo>
                  <a:pt x="177902" y="2920"/>
                </a:lnTo>
                <a:lnTo>
                  <a:pt x="157893" y="3682"/>
                </a:lnTo>
                <a:lnTo>
                  <a:pt x="140073" y="4952"/>
                </a:lnTo>
                <a:lnTo>
                  <a:pt x="251336" y="4952"/>
                </a:lnTo>
                <a:lnTo>
                  <a:pt x="251107" y="4698"/>
                </a:lnTo>
                <a:lnTo>
                  <a:pt x="256243" y="3936"/>
                </a:lnTo>
                <a:lnTo>
                  <a:pt x="235488" y="3936"/>
                </a:lnTo>
                <a:lnTo>
                  <a:pt x="225798" y="3555"/>
                </a:lnTo>
                <a:lnTo>
                  <a:pt x="231069" y="3047"/>
                </a:lnTo>
                <a:lnTo>
                  <a:pt x="224478" y="3047"/>
                </a:lnTo>
                <a:lnTo>
                  <a:pt x="217683" y="2666"/>
                </a:lnTo>
                <a:lnTo>
                  <a:pt x="218445" y="2285"/>
                </a:lnTo>
                <a:close/>
              </a:path>
              <a:path w="906145" h="38100">
                <a:moveTo>
                  <a:pt x="481868" y="1142"/>
                </a:moveTo>
                <a:lnTo>
                  <a:pt x="480340" y="2031"/>
                </a:lnTo>
                <a:lnTo>
                  <a:pt x="474785" y="2681"/>
                </a:lnTo>
                <a:lnTo>
                  <a:pt x="470760" y="3428"/>
                </a:lnTo>
                <a:lnTo>
                  <a:pt x="473347" y="4317"/>
                </a:lnTo>
                <a:lnTo>
                  <a:pt x="462171" y="4825"/>
                </a:lnTo>
                <a:lnTo>
                  <a:pt x="574975" y="4825"/>
                </a:lnTo>
                <a:lnTo>
                  <a:pt x="575287" y="4063"/>
                </a:lnTo>
                <a:lnTo>
                  <a:pt x="561548" y="4063"/>
                </a:lnTo>
                <a:lnTo>
                  <a:pt x="561167" y="3809"/>
                </a:lnTo>
                <a:lnTo>
                  <a:pt x="505795" y="3809"/>
                </a:lnTo>
                <a:lnTo>
                  <a:pt x="510126" y="2920"/>
                </a:lnTo>
                <a:lnTo>
                  <a:pt x="497433" y="2920"/>
                </a:lnTo>
                <a:lnTo>
                  <a:pt x="493370" y="2285"/>
                </a:lnTo>
                <a:lnTo>
                  <a:pt x="489414" y="1396"/>
                </a:lnTo>
                <a:lnTo>
                  <a:pt x="481868" y="1142"/>
                </a:lnTo>
                <a:close/>
              </a:path>
              <a:path w="906145" h="38100">
                <a:moveTo>
                  <a:pt x="658866" y="3456"/>
                </a:moveTo>
                <a:lnTo>
                  <a:pt x="658772" y="3809"/>
                </a:lnTo>
                <a:lnTo>
                  <a:pt x="648677" y="4063"/>
                </a:lnTo>
                <a:lnTo>
                  <a:pt x="650042" y="4571"/>
                </a:lnTo>
                <a:lnTo>
                  <a:pt x="661457" y="4571"/>
                </a:lnTo>
                <a:lnTo>
                  <a:pt x="663136" y="3936"/>
                </a:lnTo>
                <a:lnTo>
                  <a:pt x="658866" y="3456"/>
                </a:lnTo>
                <a:close/>
              </a:path>
              <a:path w="906145" h="38100">
                <a:moveTo>
                  <a:pt x="136047" y="4317"/>
                </a:moveTo>
                <a:lnTo>
                  <a:pt x="127919" y="4444"/>
                </a:lnTo>
                <a:lnTo>
                  <a:pt x="136853" y="4444"/>
                </a:lnTo>
                <a:lnTo>
                  <a:pt x="136047" y="4317"/>
                </a:lnTo>
                <a:close/>
              </a:path>
              <a:path w="906145" h="38100">
                <a:moveTo>
                  <a:pt x="618884" y="4190"/>
                </a:moveTo>
                <a:lnTo>
                  <a:pt x="608373" y="4317"/>
                </a:lnTo>
                <a:lnTo>
                  <a:pt x="629493" y="4317"/>
                </a:lnTo>
                <a:lnTo>
                  <a:pt x="618884" y="4190"/>
                </a:lnTo>
                <a:close/>
              </a:path>
              <a:path w="906145" h="38100">
                <a:moveTo>
                  <a:pt x="285746" y="2941"/>
                </a:moveTo>
                <a:lnTo>
                  <a:pt x="279570" y="4063"/>
                </a:lnTo>
                <a:lnTo>
                  <a:pt x="455897" y="4063"/>
                </a:lnTo>
                <a:lnTo>
                  <a:pt x="462564" y="3174"/>
                </a:lnTo>
                <a:lnTo>
                  <a:pt x="291432" y="3174"/>
                </a:lnTo>
                <a:lnTo>
                  <a:pt x="285746" y="2941"/>
                </a:lnTo>
                <a:close/>
              </a:path>
              <a:path w="906145" h="38100">
                <a:moveTo>
                  <a:pt x="465930" y="3809"/>
                </a:moveTo>
                <a:lnTo>
                  <a:pt x="455897" y="4063"/>
                </a:lnTo>
                <a:lnTo>
                  <a:pt x="464990" y="4063"/>
                </a:lnTo>
                <a:lnTo>
                  <a:pt x="465930" y="3809"/>
                </a:lnTo>
                <a:close/>
              </a:path>
              <a:path w="906145" h="38100">
                <a:moveTo>
                  <a:pt x="565205" y="3702"/>
                </a:moveTo>
                <a:lnTo>
                  <a:pt x="561548" y="4063"/>
                </a:lnTo>
                <a:lnTo>
                  <a:pt x="575287" y="4063"/>
                </a:lnTo>
                <a:lnTo>
                  <a:pt x="575391" y="3809"/>
                </a:lnTo>
                <a:lnTo>
                  <a:pt x="564965" y="3809"/>
                </a:lnTo>
                <a:lnTo>
                  <a:pt x="565205" y="3702"/>
                </a:lnTo>
                <a:close/>
              </a:path>
              <a:path w="906145" h="38100">
                <a:moveTo>
                  <a:pt x="610367" y="3174"/>
                </a:moveTo>
                <a:lnTo>
                  <a:pt x="604728" y="3555"/>
                </a:lnTo>
                <a:lnTo>
                  <a:pt x="597700" y="3936"/>
                </a:lnTo>
                <a:lnTo>
                  <a:pt x="589713" y="4063"/>
                </a:lnTo>
                <a:lnTo>
                  <a:pt x="613207" y="4063"/>
                </a:lnTo>
                <a:lnTo>
                  <a:pt x="614253" y="3555"/>
                </a:lnTo>
                <a:lnTo>
                  <a:pt x="610367" y="3174"/>
                </a:lnTo>
                <a:close/>
              </a:path>
              <a:path w="906145" h="38100">
                <a:moveTo>
                  <a:pt x="239936" y="2633"/>
                </a:moveTo>
                <a:lnTo>
                  <a:pt x="238295" y="2666"/>
                </a:lnTo>
                <a:lnTo>
                  <a:pt x="235488" y="3936"/>
                </a:lnTo>
                <a:lnTo>
                  <a:pt x="256243" y="3936"/>
                </a:lnTo>
                <a:lnTo>
                  <a:pt x="261379" y="3174"/>
                </a:lnTo>
                <a:lnTo>
                  <a:pt x="261132" y="2920"/>
                </a:lnTo>
                <a:lnTo>
                  <a:pt x="239476" y="2920"/>
                </a:lnTo>
                <a:lnTo>
                  <a:pt x="239936" y="2633"/>
                </a:lnTo>
                <a:close/>
              </a:path>
              <a:path w="906145" h="38100">
                <a:moveTo>
                  <a:pt x="599991" y="1269"/>
                </a:moveTo>
                <a:lnTo>
                  <a:pt x="591555" y="1409"/>
                </a:lnTo>
                <a:lnTo>
                  <a:pt x="587786" y="1904"/>
                </a:lnTo>
                <a:lnTo>
                  <a:pt x="574832" y="2031"/>
                </a:lnTo>
                <a:lnTo>
                  <a:pt x="574680" y="2539"/>
                </a:lnTo>
                <a:lnTo>
                  <a:pt x="579087" y="2539"/>
                </a:lnTo>
                <a:lnTo>
                  <a:pt x="573105" y="2920"/>
                </a:lnTo>
                <a:lnTo>
                  <a:pt x="572495" y="2981"/>
                </a:lnTo>
                <a:lnTo>
                  <a:pt x="582668" y="3936"/>
                </a:lnTo>
                <a:lnTo>
                  <a:pt x="577893" y="2793"/>
                </a:lnTo>
                <a:lnTo>
                  <a:pt x="583567" y="2285"/>
                </a:lnTo>
                <a:lnTo>
                  <a:pt x="591863" y="2031"/>
                </a:lnTo>
                <a:lnTo>
                  <a:pt x="608335" y="2031"/>
                </a:lnTo>
                <a:lnTo>
                  <a:pt x="605589" y="1904"/>
                </a:lnTo>
                <a:lnTo>
                  <a:pt x="601403" y="1766"/>
                </a:lnTo>
                <a:lnTo>
                  <a:pt x="599991" y="1269"/>
                </a:lnTo>
                <a:close/>
              </a:path>
              <a:path w="906145" h="38100">
                <a:moveTo>
                  <a:pt x="533040" y="2285"/>
                </a:moveTo>
                <a:lnTo>
                  <a:pt x="526369" y="2285"/>
                </a:lnTo>
                <a:lnTo>
                  <a:pt x="526620" y="2855"/>
                </a:lnTo>
                <a:lnTo>
                  <a:pt x="527652" y="3682"/>
                </a:lnTo>
                <a:lnTo>
                  <a:pt x="520197" y="3682"/>
                </a:lnTo>
                <a:lnTo>
                  <a:pt x="514698" y="3809"/>
                </a:lnTo>
                <a:lnTo>
                  <a:pt x="561167" y="3809"/>
                </a:lnTo>
                <a:lnTo>
                  <a:pt x="560215" y="3174"/>
                </a:lnTo>
                <a:lnTo>
                  <a:pt x="534472" y="3174"/>
                </a:lnTo>
                <a:lnTo>
                  <a:pt x="533040" y="2285"/>
                </a:lnTo>
                <a:close/>
              </a:path>
              <a:path w="906145" h="38100">
                <a:moveTo>
                  <a:pt x="567797" y="2539"/>
                </a:moveTo>
                <a:lnTo>
                  <a:pt x="565205" y="3702"/>
                </a:lnTo>
                <a:lnTo>
                  <a:pt x="572495" y="2981"/>
                </a:lnTo>
                <a:lnTo>
                  <a:pt x="567797" y="2539"/>
                </a:lnTo>
                <a:close/>
              </a:path>
              <a:path w="906145" h="38100">
                <a:moveTo>
                  <a:pt x="665625" y="2539"/>
                </a:moveTo>
                <a:lnTo>
                  <a:pt x="658577" y="2681"/>
                </a:lnTo>
                <a:lnTo>
                  <a:pt x="660113" y="3555"/>
                </a:lnTo>
                <a:lnTo>
                  <a:pt x="665625" y="2539"/>
                </a:lnTo>
                <a:close/>
              </a:path>
              <a:path w="906145" h="38100">
                <a:moveTo>
                  <a:pt x="656832" y="3226"/>
                </a:moveTo>
                <a:lnTo>
                  <a:pt x="658866" y="3456"/>
                </a:lnTo>
                <a:lnTo>
                  <a:pt x="658906" y="3301"/>
                </a:lnTo>
                <a:lnTo>
                  <a:pt x="656832" y="3226"/>
                </a:lnTo>
                <a:close/>
              </a:path>
              <a:path w="906145" h="38100">
                <a:moveTo>
                  <a:pt x="649724" y="1650"/>
                </a:moveTo>
                <a:lnTo>
                  <a:pt x="645889" y="2158"/>
                </a:lnTo>
                <a:lnTo>
                  <a:pt x="651883" y="3047"/>
                </a:lnTo>
                <a:lnTo>
                  <a:pt x="656832" y="3226"/>
                </a:lnTo>
                <a:lnTo>
                  <a:pt x="652988" y="2793"/>
                </a:lnTo>
                <a:lnTo>
                  <a:pt x="658577" y="2681"/>
                </a:lnTo>
                <a:lnTo>
                  <a:pt x="658105" y="2412"/>
                </a:lnTo>
                <a:lnTo>
                  <a:pt x="651426" y="2412"/>
                </a:lnTo>
                <a:lnTo>
                  <a:pt x="649572" y="2158"/>
                </a:lnTo>
                <a:lnTo>
                  <a:pt x="654131" y="1777"/>
                </a:lnTo>
                <a:lnTo>
                  <a:pt x="649724" y="1650"/>
                </a:lnTo>
                <a:close/>
              </a:path>
              <a:path w="906145" h="38100">
                <a:moveTo>
                  <a:pt x="270744" y="2793"/>
                </a:moveTo>
                <a:lnTo>
                  <a:pt x="272473" y="3222"/>
                </a:lnTo>
                <a:lnTo>
                  <a:pt x="274210" y="2855"/>
                </a:lnTo>
                <a:lnTo>
                  <a:pt x="270744" y="2793"/>
                </a:lnTo>
                <a:close/>
              </a:path>
              <a:path w="906145" h="38100">
                <a:moveTo>
                  <a:pt x="285857" y="2920"/>
                </a:moveTo>
                <a:lnTo>
                  <a:pt x="291432" y="3174"/>
                </a:lnTo>
                <a:lnTo>
                  <a:pt x="285857" y="2920"/>
                </a:lnTo>
                <a:close/>
              </a:path>
              <a:path w="906145" h="38100">
                <a:moveTo>
                  <a:pt x="316914" y="2920"/>
                </a:moveTo>
                <a:lnTo>
                  <a:pt x="285857" y="2920"/>
                </a:lnTo>
                <a:lnTo>
                  <a:pt x="291432" y="3174"/>
                </a:lnTo>
                <a:lnTo>
                  <a:pt x="457383" y="3174"/>
                </a:lnTo>
                <a:lnTo>
                  <a:pt x="458354" y="3047"/>
                </a:lnTo>
                <a:lnTo>
                  <a:pt x="318280" y="3047"/>
                </a:lnTo>
                <a:lnTo>
                  <a:pt x="316914" y="2920"/>
                </a:lnTo>
                <a:close/>
              </a:path>
              <a:path w="906145" h="38100">
                <a:moveTo>
                  <a:pt x="538485" y="380"/>
                </a:moveTo>
                <a:lnTo>
                  <a:pt x="530509" y="634"/>
                </a:lnTo>
                <a:lnTo>
                  <a:pt x="530408" y="1142"/>
                </a:lnTo>
                <a:lnTo>
                  <a:pt x="532097" y="1904"/>
                </a:lnTo>
                <a:lnTo>
                  <a:pt x="538968" y="1904"/>
                </a:lnTo>
                <a:lnTo>
                  <a:pt x="534472" y="3174"/>
                </a:lnTo>
                <a:lnTo>
                  <a:pt x="560215" y="3174"/>
                </a:lnTo>
                <a:lnTo>
                  <a:pt x="558691" y="2158"/>
                </a:lnTo>
                <a:lnTo>
                  <a:pt x="543108" y="2158"/>
                </a:lnTo>
                <a:lnTo>
                  <a:pt x="541122" y="888"/>
                </a:lnTo>
                <a:lnTo>
                  <a:pt x="536974" y="888"/>
                </a:lnTo>
                <a:lnTo>
                  <a:pt x="538485" y="380"/>
                </a:lnTo>
                <a:close/>
              </a:path>
              <a:path w="906145" h="38100">
                <a:moveTo>
                  <a:pt x="221214" y="1904"/>
                </a:moveTo>
                <a:lnTo>
                  <a:pt x="224478" y="3047"/>
                </a:lnTo>
                <a:lnTo>
                  <a:pt x="231069" y="3047"/>
                </a:lnTo>
                <a:lnTo>
                  <a:pt x="223716" y="2666"/>
                </a:lnTo>
                <a:lnTo>
                  <a:pt x="225862" y="2158"/>
                </a:lnTo>
                <a:lnTo>
                  <a:pt x="221214" y="1904"/>
                </a:lnTo>
                <a:close/>
              </a:path>
              <a:path w="906145" h="38100">
                <a:moveTo>
                  <a:pt x="281348" y="2539"/>
                </a:moveTo>
                <a:lnTo>
                  <a:pt x="274502" y="2793"/>
                </a:lnTo>
                <a:lnTo>
                  <a:pt x="274210" y="2855"/>
                </a:lnTo>
                <a:lnTo>
                  <a:pt x="285006" y="3047"/>
                </a:lnTo>
                <a:lnTo>
                  <a:pt x="281348" y="2539"/>
                </a:lnTo>
                <a:close/>
              </a:path>
              <a:path w="906145" h="38100">
                <a:moveTo>
                  <a:pt x="327636" y="2094"/>
                </a:moveTo>
                <a:lnTo>
                  <a:pt x="316629" y="2285"/>
                </a:lnTo>
                <a:lnTo>
                  <a:pt x="318280" y="3047"/>
                </a:lnTo>
                <a:lnTo>
                  <a:pt x="458354" y="3047"/>
                </a:lnTo>
                <a:lnTo>
                  <a:pt x="461269" y="2666"/>
                </a:lnTo>
                <a:lnTo>
                  <a:pt x="333139" y="2666"/>
                </a:lnTo>
                <a:lnTo>
                  <a:pt x="327259" y="2158"/>
                </a:lnTo>
                <a:lnTo>
                  <a:pt x="327636" y="2094"/>
                </a:lnTo>
                <a:close/>
              </a:path>
              <a:path w="906145" h="38100">
                <a:moveTo>
                  <a:pt x="532630" y="2031"/>
                </a:moveTo>
                <a:lnTo>
                  <a:pt x="521785" y="2285"/>
                </a:lnTo>
                <a:lnTo>
                  <a:pt x="518267" y="3047"/>
                </a:lnTo>
                <a:lnTo>
                  <a:pt x="526369" y="2285"/>
                </a:lnTo>
                <a:lnTo>
                  <a:pt x="533040" y="2285"/>
                </a:lnTo>
                <a:lnTo>
                  <a:pt x="532630" y="2031"/>
                </a:lnTo>
                <a:close/>
              </a:path>
              <a:path w="906145" h="38100">
                <a:moveTo>
                  <a:pt x="294429" y="1904"/>
                </a:moveTo>
                <a:lnTo>
                  <a:pt x="290441" y="2031"/>
                </a:lnTo>
                <a:lnTo>
                  <a:pt x="285260" y="2920"/>
                </a:lnTo>
                <a:lnTo>
                  <a:pt x="285746" y="2941"/>
                </a:lnTo>
                <a:lnTo>
                  <a:pt x="316914" y="2920"/>
                </a:lnTo>
                <a:lnTo>
                  <a:pt x="314181" y="2666"/>
                </a:lnTo>
                <a:lnTo>
                  <a:pt x="295760" y="2666"/>
                </a:lnTo>
                <a:lnTo>
                  <a:pt x="296006" y="2412"/>
                </a:lnTo>
                <a:lnTo>
                  <a:pt x="296778" y="2158"/>
                </a:lnTo>
                <a:lnTo>
                  <a:pt x="294429" y="1904"/>
                </a:lnTo>
                <a:close/>
              </a:path>
              <a:path w="906145" h="38100">
                <a:moveTo>
                  <a:pt x="241351" y="2604"/>
                </a:moveTo>
                <a:lnTo>
                  <a:pt x="239936" y="2633"/>
                </a:lnTo>
                <a:lnTo>
                  <a:pt x="239476" y="2920"/>
                </a:lnTo>
                <a:lnTo>
                  <a:pt x="241351" y="2604"/>
                </a:lnTo>
                <a:close/>
              </a:path>
              <a:path w="906145" h="38100">
                <a:moveTo>
                  <a:pt x="245222" y="2082"/>
                </a:moveTo>
                <a:lnTo>
                  <a:pt x="244518" y="2539"/>
                </a:lnTo>
                <a:lnTo>
                  <a:pt x="241351" y="2604"/>
                </a:lnTo>
                <a:lnTo>
                  <a:pt x="239476" y="2920"/>
                </a:lnTo>
                <a:lnTo>
                  <a:pt x="254881" y="2920"/>
                </a:lnTo>
                <a:lnTo>
                  <a:pt x="256139" y="2539"/>
                </a:lnTo>
                <a:lnTo>
                  <a:pt x="254119" y="2539"/>
                </a:lnTo>
                <a:lnTo>
                  <a:pt x="245222" y="2082"/>
                </a:lnTo>
                <a:close/>
              </a:path>
              <a:path w="906145" h="38100">
                <a:moveTo>
                  <a:pt x="260761" y="2539"/>
                </a:moveTo>
                <a:lnTo>
                  <a:pt x="254881" y="2920"/>
                </a:lnTo>
                <a:lnTo>
                  <a:pt x="261132" y="2920"/>
                </a:lnTo>
                <a:lnTo>
                  <a:pt x="260761" y="2539"/>
                </a:lnTo>
                <a:close/>
              </a:path>
              <a:path w="906145" h="38100">
                <a:moveTo>
                  <a:pt x="506236" y="1473"/>
                </a:moveTo>
                <a:lnTo>
                  <a:pt x="502874" y="1904"/>
                </a:lnTo>
                <a:lnTo>
                  <a:pt x="505300" y="2285"/>
                </a:lnTo>
                <a:lnTo>
                  <a:pt x="497433" y="2920"/>
                </a:lnTo>
                <a:lnTo>
                  <a:pt x="510126" y="2920"/>
                </a:lnTo>
                <a:lnTo>
                  <a:pt x="506519" y="2412"/>
                </a:lnTo>
                <a:lnTo>
                  <a:pt x="508208" y="2285"/>
                </a:lnTo>
                <a:lnTo>
                  <a:pt x="517406" y="2285"/>
                </a:lnTo>
                <a:lnTo>
                  <a:pt x="518402" y="2158"/>
                </a:lnTo>
                <a:lnTo>
                  <a:pt x="517067" y="1523"/>
                </a:lnTo>
                <a:lnTo>
                  <a:pt x="509732" y="1523"/>
                </a:lnTo>
                <a:lnTo>
                  <a:pt x="506236" y="1473"/>
                </a:lnTo>
                <a:close/>
              </a:path>
              <a:path w="906145" h="38100">
                <a:moveTo>
                  <a:pt x="305859" y="380"/>
                </a:moveTo>
                <a:lnTo>
                  <a:pt x="302405" y="1523"/>
                </a:lnTo>
                <a:lnTo>
                  <a:pt x="310012" y="1777"/>
                </a:lnTo>
                <a:lnTo>
                  <a:pt x="301262" y="2158"/>
                </a:lnTo>
                <a:lnTo>
                  <a:pt x="299687" y="2666"/>
                </a:lnTo>
                <a:lnTo>
                  <a:pt x="314181" y="2666"/>
                </a:lnTo>
                <a:lnTo>
                  <a:pt x="315170" y="2158"/>
                </a:lnTo>
                <a:lnTo>
                  <a:pt x="316593" y="1777"/>
                </a:lnTo>
                <a:lnTo>
                  <a:pt x="312331" y="1766"/>
                </a:lnTo>
                <a:lnTo>
                  <a:pt x="305859" y="380"/>
                </a:lnTo>
                <a:close/>
              </a:path>
              <a:path w="906145" h="38100">
                <a:moveTo>
                  <a:pt x="341559" y="761"/>
                </a:moveTo>
                <a:lnTo>
                  <a:pt x="333139" y="2666"/>
                </a:lnTo>
                <a:lnTo>
                  <a:pt x="461269" y="2666"/>
                </a:lnTo>
                <a:lnTo>
                  <a:pt x="463212" y="2412"/>
                </a:lnTo>
                <a:lnTo>
                  <a:pt x="369245" y="2412"/>
                </a:lnTo>
                <a:lnTo>
                  <a:pt x="369296" y="2285"/>
                </a:lnTo>
                <a:lnTo>
                  <a:pt x="343527" y="2285"/>
                </a:lnTo>
                <a:lnTo>
                  <a:pt x="341559" y="761"/>
                </a:lnTo>
                <a:close/>
              </a:path>
              <a:path w="906145" h="38100">
                <a:moveTo>
                  <a:pt x="517406" y="2285"/>
                </a:moveTo>
                <a:lnTo>
                  <a:pt x="515130" y="2285"/>
                </a:lnTo>
                <a:lnTo>
                  <a:pt x="514419" y="2666"/>
                </a:lnTo>
                <a:lnTo>
                  <a:pt x="517406" y="2285"/>
                </a:lnTo>
                <a:close/>
              </a:path>
              <a:path w="906145" h="38100">
                <a:moveTo>
                  <a:pt x="241762" y="1904"/>
                </a:moveTo>
                <a:lnTo>
                  <a:pt x="240695" y="2158"/>
                </a:lnTo>
                <a:lnTo>
                  <a:pt x="239936" y="2633"/>
                </a:lnTo>
                <a:lnTo>
                  <a:pt x="241351" y="2604"/>
                </a:lnTo>
                <a:lnTo>
                  <a:pt x="244625" y="2052"/>
                </a:lnTo>
                <a:lnTo>
                  <a:pt x="241762" y="1904"/>
                </a:lnTo>
                <a:close/>
              </a:path>
              <a:path w="906145" h="38100">
                <a:moveTo>
                  <a:pt x="255631" y="1650"/>
                </a:moveTo>
                <a:lnTo>
                  <a:pt x="254119" y="2539"/>
                </a:lnTo>
                <a:lnTo>
                  <a:pt x="256139" y="2539"/>
                </a:lnTo>
                <a:lnTo>
                  <a:pt x="258018" y="1904"/>
                </a:lnTo>
                <a:lnTo>
                  <a:pt x="255631" y="1650"/>
                </a:lnTo>
                <a:close/>
              </a:path>
              <a:path w="906145" h="38100">
                <a:moveTo>
                  <a:pt x="380573" y="507"/>
                </a:moveTo>
                <a:lnTo>
                  <a:pt x="376268" y="888"/>
                </a:lnTo>
                <a:lnTo>
                  <a:pt x="374308" y="1255"/>
                </a:lnTo>
                <a:lnTo>
                  <a:pt x="378211" y="1523"/>
                </a:lnTo>
                <a:lnTo>
                  <a:pt x="382808" y="2285"/>
                </a:lnTo>
                <a:lnTo>
                  <a:pt x="370959" y="2285"/>
                </a:lnTo>
                <a:lnTo>
                  <a:pt x="369245" y="2412"/>
                </a:lnTo>
                <a:lnTo>
                  <a:pt x="404856" y="2412"/>
                </a:lnTo>
                <a:lnTo>
                  <a:pt x="401465" y="1904"/>
                </a:lnTo>
                <a:lnTo>
                  <a:pt x="399763" y="1904"/>
                </a:lnTo>
                <a:lnTo>
                  <a:pt x="407408" y="1396"/>
                </a:lnTo>
                <a:lnTo>
                  <a:pt x="402678" y="1269"/>
                </a:lnTo>
                <a:lnTo>
                  <a:pt x="402206" y="1142"/>
                </a:lnTo>
                <a:lnTo>
                  <a:pt x="392308" y="1142"/>
                </a:lnTo>
                <a:lnTo>
                  <a:pt x="390251" y="1015"/>
                </a:lnTo>
                <a:lnTo>
                  <a:pt x="381221" y="1015"/>
                </a:lnTo>
                <a:lnTo>
                  <a:pt x="380573" y="507"/>
                </a:lnTo>
                <a:close/>
              </a:path>
              <a:path w="906145" h="38100">
                <a:moveTo>
                  <a:pt x="422305" y="126"/>
                </a:moveTo>
                <a:lnTo>
                  <a:pt x="416654" y="380"/>
                </a:lnTo>
                <a:lnTo>
                  <a:pt x="415105" y="888"/>
                </a:lnTo>
                <a:lnTo>
                  <a:pt x="411523" y="1650"/>
                </a:lnTo>
                <a:lnTo>
                  <a:pt x="409682" y="2285"/>
                </a:lnTo>
                <a:lnTo>
                  <a:pt x="404856" y="2412"/>
                </a:lnTo>
                <a:lnTo>
                  <a:pt x="463212" y="2412"/>
                </a:lnTo>
                <a:lnTo>
                  <a:pt x="464184" y="2285"/>
                </a:lnTo>
                <a:lnTo>
                  <a:pt x="422394" y="2285"/>
                </a:lnTo>
                <a:lnTo>
                  <a:pt x="416324" y="1396"/>
                </a:lnTo>
                <a:lnTo>
                  <a:pt x="417403" y="1142"/>
                </a:lnTo>
                <a:lnTo>
                  <a:pt x="420026" y="871"/>
                </a:lnTo>
                <a:lnTo>
                  <a:pt x="422305" y="126"/>
                </a:lnTo>
                <a:close/>
              </a:path>
              <a:path w="906145" h="38100">
                <a:moveTo>
                  <a:pt x="608335" y="2031"/>
                </a:moveTo>
                <a:lnTo>
                  <a:pt x="591863" y="2031"/>
                </a:lnTo>
                <a:lnTo>
                  <a:pt x="600092" y="2158"/>
                </a:lnTo>
                <a:lnTo>
                  <a:pt x="605566" y="2412"/>
                </a:lnTo>
                <a:lnTo>
                  <a:pt x="608335" y="2031"/>
                </a:lnTo>
                <a:close/>
              </a:path>
              <a:path w="906145" h="38100">
                <a:moveTo>
                  <a:pt x="656989" y="1777"/>
                </a:moveTo>
                <a:lnTo>
                  <a:pt x="651426" y="2412"/>
                </a:lnTo>
                <a:lnTo>
                  <a:pt x="658105" y="2412"/>
                </a:lnTo>
                <a:lnTo>
                  <a:pt x="656989" y="1777"/>
                </a:lnTo>
                <a:close/>
              </a:path>
              <a:path w="906145" h="38100">
                <a:moveTo>
                  <a:pt x="345496" y="1396"/>
                </a:moveTo>
                <a:lnTo>
                  <a:pt x="343527" y="2285"/>
                </a:lnTo>
                <a:lnTo>
                  <a:pt x="353014" y="2285"/>
                </a:lnTo>
                <a:lnTo>
                  <a:pt x="350017" y="1904"/>
                </a:lnTo>
                <a:lnTo>
                  <a:pt x="347388" y="1650"/>
                </a:lnTo>
                <a:lnTo>
                  <a:pt x="345496" y="1396"/>
                </a:lnTo>
                <a:close/>
              </a:path>
              <a:path w="906145" h="38100">
                <a:moveTo>
                  <a:pt x="367062" y="1409"/>
                </a:moveTo>
                <a:lnTo>
                  <a:pt x="358196" y="2285"/>
                </a:lnTo>
                <a:lnTo>
                  <a:pt x="369296" y="2285"/>
                </a:lnTo>
                <a:lnTo>
                  <a:pt x="369297" y="2031"/>
                </a:lnTo>
                <a:lnTo>
                  <a:pt x="367062" y="1409"/>
                </a:lnTo>
                <a:close/>
              </a:path>
              <a:path w="906145" h="38100">
                <a:moveTo>
                  <a:pt x="438422" y="761"/>
                </a:moveTo>
                <a:lnTo>
                  <a:pt x="434624" y="761"/>
                </a:lnTo>
                <a:lnTo>
                  <a:pt x="442257" y="1142"/>
                </a:lnTo>
                <a:lnTo>
                  <a:pt x="434713" y="2031"/>
                </a:lnTo>
                <a:lnTo>
                  <a:pt x="429913" y="2285"/>
                </a:lnTo>
                <a:lnTo>
                  <a:pt x="464184" y="2285"/>
                </a:lnTo>
                <a:lnTo>
                  <a:pt x="465155" y="2158"/>
                </a:lnTo>
                <a:lnTo>
                  <a:pt x="460604" y="1650"/>
                </a:lnTo>
                <a:lnTo>
                  <a:pt x="440720" y="1650"/>
                </a:lnTo>
                <a:lnTo>
                  <a:pt x="443718" y="1142"/>
                </a:lnTo>
                <a:lnTo>
                  <a:pt x="438422" y="761"/>
                </a:lnTo>
                <a:close/>
              </a:path>
              <a:path w="906145" h="38100">
                <a:moveTo>
                  <a:pt x="369537" y="1682"/>
                </a:moveTo>
                <a:lnTo>
                  <a:pt x="369479" y="2082"/>
                </a:lnTo>
                <a:lnTo>
                  <a:pt x="369753" y="2158"/>
                </a:lnTo>
                <a:lnTo>
                  <a:pt x="369993" y="1904"/>
                </a:lnTo>
                <a:lnTo>
                  <a:pt x="370022" y="1766"/>
                </a:lnTo>
                <a:lnTo>
                  <a:pt x="369537" y="1682"/>
                </a:lnTo>
                <a:close/>
              </a:path>
              <a:path w="906145" h="38100">
                <a:moveTo>
                  <a:pt x="552861" y="1766"/>
                </a:moveTo>
                <a:lnTo>
                  <a:pt x="551210" y="2158"/>
                </a:lnTo>
                <a:lnTo>
                  <a:pt x="555808" y="2158"/>
                </a:lnTo>
                <a:lnTo>
                  <a:pt x="558659" y="2031"/>
                </a:lnTo>
                <a:lnTo>
                  <a:pt x="556024" y="2031"/>
                </a:lnTo>
                <a:lnTo>
                  <a:pt x="552861" y="1766"/>
                </a:lnTo>
                <a:close/>
              </a:path>
              <a:path w="906145" h="38100">
                <a:moveTo>
                  <a:pt x="329772" y="1731"/>
                </a:moveTo>
                <a:lnTo>
                  <a:pt x="327636" y="2094"/>
                </a:lnTo>
                <a:lnTo>
                  <a:pt x="331246" y="2031"/>
                </a:lnTo>
                <a:lnTo>
                  <a:pt x="329772" y="1731"/>
                </a:lnTo>
                <a:close/>
              </a:path>
              <a:path w="906145" h="38100">
                <a:moveTo>
                  <a:pt x="245496" y="1904"/>
                </a:moveTo>
                <a:lnTo>
                  <a:pt x="244744" y="2031"/>
                </a:lnTo>
                <a:lnTo>
                  <a:pt x="245222" y="2082"/>
                </a:lnTo>
                <a:lnTo>
                  <a:pt x="245496" y="1904"/>
                </a:lnTo>
                <a:close/>
              </a:path>
              <a:path w="906145" h="38100">
                <a:moveTo>
                  <a:pt x="367620" y="1353"/>
                </a:moveTo>
                <a:lnTo>
                  <a:pt x="367062" y="1409"/>
                </a:lnTo>
                <a:lnTo>
                  <a:pt x="369387" y="2057"/>
                </a:lnTo>
                <a:lnTo>
                  <a:pt x="369537" y="1682"/>
                </a:lnTo>
                <a:lnTo>
                  <a:pt x="367620" y="1353"/>
                </a:lnTo>
                <a:close/>
              </a:path>
              <a:path w="906145" h="38100">
                <a:moveTo>
                  <a:pt x="553877" y="1523"/>
                </a:moveTo>
                <a:lnTo>
                  <a:pt x="552861" y="1766"/>
                </a:lnTo>
                <a:lnTo>
                  <a:pt x="556024" y="2031"/>
                </a:lnTo>
                <a:lnTo>
                  <a:pt x="557021" y="1731"/>
                </a:lnTo>
                <a:lnTo>
                  <a:pt x="553877" y="1523"/>
                </a:lnTo>
                <a:close/>
              </a:path>
              <a:path w="906145" h="38100">
                <a:moveTo>
                  <a:pt x="557164" y="1688"/>
                </a:moveTo>
                <a:lnTo>
                  <a:pt x="556024" y="2031"/>
                </a:lnTo>
                <a:lnTo>
                  <a:pt x="558659" y="2031"/>
                </a:lnTo>
                <a:lnTo>
                  <a:pt x="561510" y="1904"/>
                </a:lnTo>
                <a:lnTo>
                  <a:pt x="557164" y="1688"/>
                </a:lnTo>
                <a:close/>
              </a:path>
              <a:path w="906145" h="38100">
                <a:moveTo>
                  <a:pt x="370832" y="1015"/>
                </a:moveTo>
                <a:lnTo>
                  <a:pt x="370110" y="1781"/>
                </a:lnTo>
                <a:lnTo>
                  <a:pt x="370832" y="1904"/>
                </a:lnTo>
                <a:lnTo>
                  <a:pt x="374308" y="1255"/>
                </a:lnTo>
                <a:lnTo>
                  <a:pt x="370832" y="1015"/>
                </a:lnTo>
                <a:close/>
              </a:path>
              <a:path w="906145" h="38100">
                <a:moveTo>
                  <a:pt x="317594" y="888"/>
                </a:moveTo>
                <a:lnTo>
                  <a:pt x="312387" y="1777"/>
                </a:lnTo>
                <a:lnTo>
                  <a:pt x="316638" y="1766"/>
                </a:lnTo>
                <a:lnTo>
                  <a:pt x="317542" y="1523"/>
                </a:lnTo>
                <a:lnTo>
                  <a:pt x="317594" y="888"/>
                </a:lnTo>
                <a:close/>
              </a:path>
              <a:path w="906145" h="38100">
                <a:moveTo>
                  <a:pt x="553166" y="126"/>
                </a:moveTo>
                <a:lnTo>
                  <a:pt x="547188" y="253"/>
                </a:lnTo>
                <a:lnTo>
                  <a:pt x="545199" y="634"/>
                </a:lnTo>
                <a:lnTo>
                  <a:pt x="543145" y="888"/>
                </a:lnTo>
                <a:lnTo>
                  <a:pt x="542433" y="888"/>
                </a:lnTo>
                <a:lnTo>
                  <a:pt x="552861" y="1766"/>
                </a:lnTo>
                <a:lnTo>
                  <a:pt x="553877" y="1523"/>
                </a:lnTo>
                <a:lnTo>
                  <a:pt x="557707" y="1523"/>
                </a:lnTo>
                <a:lnTo>
                  <a:pt x="558970" y="1142"/>
                </a:lnTo>
                <a:lnTo>
                  <a:pt x="553166" y="126"/>
                </a:lnTo>
                <a:close/>
              </a:path>
              <a:path w="906145" h="38100">
                <a:moveTo>
                  <a:pt x="325646" y="888"/>
                </a:moveTo>
                <a:lnTo>
                  <a:pt x="329772" y="1731"/>
                </a:lnTo>
                <a:lnTo>
                  <a:pt x="330057" y="1682"/>
                </a:lnTo>
                <a:lnTo>
                  <a:pt x="329983" y="1353"/>
                </a:lnTo>
                <a:lnTo>
                  <a:pt x="329799" y="1142"/>
                </a:lnTo>
                <a:lnTo>
                  <a:pt x="325646" y="888"/>
                </a:lnTo>
                <a:close/>
              </a:path>
              <a:path w="906145" h="38100">
                <a:moveTo>
                  <a:pt x="557707" y="1523"/>
                </a:moveTo>
                <a:lnTo>
                  <a:pt x="553877" y="1523"/>
                </a:lnTo>
                <a:lnTo>
                  <a:pt x="557164" y="1688"/>
                </a:lnTo>
                <a:lnTo>
                  <a:pt x="557707" y="1523"/>
                </a:lnTo>
                <a:close/>
              </a:path>
              <a:path w="906145" h="38100">
                <a:moveTo>
                  <a:pt x="369753" y="1142"/>
                </a:moveTo>
                <a:lnTo>
                  <a:pt x="367620" y="1353"/>
                </a:lnTo>
                <a:lnTo>
                  <a:pt x="369537" y="1682"/>
                </a:lnTo>
                <a:lnTo>
                  <a:pt x="369753" y="1142"/>
                </a:lnTo>
                <a:close/>
              </a:path>
              <a:path w="906145" h="38100">
                <a:moveTo>
                  <a:pt x="446982" y="507"/>
                </a:moveTo>
                <a:lnTo>
                  <a:pt x="444092" y="761"/>
                </a:lnTo>
                <a:lnTo>
                  <a:pt x="444267" y="1396"/>
                </a:lnTo>
                <a:lnTo>
                  <a:pt x="440720" y="1650"/>
                </a:lnTo>
                <a:lnTo>
                  <a:pt x="460604" y="1650"/>
                </a:lnTo>
                <a:lnTo>
                  <a:pt x="459466" y="1523"/>
                </a:lnTo>
                <a:lnTo>
                  <a:pt x="450093" y="888"/>
                </a:lnTo>
                <a:lnTo>
                  <a:pt x="446982" y="507"/>
                </a:lnTo>
                <a:close/>
              </a:path>
              <a:path w="906145" h="38100">
                <a:moveTo>
                  <a:pt x="515112" y="1015"/>
                </a:moveTo>
                <a:lnTo>
                  <a:pt x="509796" y="1015"/>
                </a:lnTo>
                <a:lnTo>
                  <a:pt x="508993" y="1119"/>
                </a:lnTo>
                <a:lnTo>
                  <a:pt x="509732" y="1523"/>
                </a:lnTo>
                <a:lnTo>
                  <a:pt x="517067" y="1523"/>
                </a:lnTo>
                <a:lnTo>
                  <a:pt x="515112" y="1015"/>
                </a:lnTo>
                <a:close/>
              </a:path>
              <a:path w="906145" h="38100">
                <a:moveTo>
                  <a:pt x="508878" y="1055"/>
                </a:moveTo>
                <a:lnTo>
                  <a:pt x="500982" y="1396"/>
                </a:lnTo>
                <a:lnTo>
                  <a:pt x="506236" y="1473"/>
                </a:lnTo>
                <a:lnTo>
                  <a:pt x="508993" y="1119"/>
                </a:lnTo>
                <a:close/>
              </a:path>
              <a:path w="906145" h="38100">
                <a:moveTo>
                  <a:pt x="365651" y="1015"/>
                </a:moveTo>
                <a:lnTo>
                  <a:pt x="367062" y="1409"/>
                </a:lnTo>
                <a:lnTo>
                  <a:pt x="367620" y="1353"/>
                </a:lnTo>
                <a:lnTo>
                  <a:pt x="365651" y="1015"/>
                </a:lnTo>
                <a:close/>
              </a:path>
              <a:path w="906145" h="38100">
                <a:moveTo>
                  <a:pt x="394988" y="380"/>
                </a:moveTo>
                <a:lnTo>
                  <a:pt x="392308" y="1142"/>
                </a:lnTo>
                <a:lnTo>
                  <a:pt x="402206" y="1142"/>
                </a:lnTo>
                <a:lnTo>
                  <a:pt x="399847" y="507"/>
                </a:lnTo>
                <a:lnTo>
                  <a:pt x="394988" y="380"/>
                </a:lnTo>
                <a:close/>
              </a:path>
              <a:path w="906145" h="38100">
                <a:moveTo>
                  <a:pt x="424757" y="380"/>
                </a:moveTo>
                <a:lnTo>
                  <a:pt x="419972" y="888"/>
                </a:lnTo>
                <a:lnTo>
                  <a:pt x="419194" y="1142"/>
                </a:lnTo>
                <a:lnTo>
                  <a:pt x="424757" y="380"/>
                </a:lnTo>
                <a:close/>
              </a:path>
              <a:path w="906145" h="38100">
                <a:moveTo>
                  <a:pt x="506951" y="0"/>
                </a:moveTo>
                <a:lnTo>
                  <a:pt x="508878" y="1055"/>
                </a:lnTo>
                <a:lnTo>
                  <a:pt x="509796" y="1015"/>
                </a:lnTo>
                <a:lnTo>
                  <a:pt x="515112" y="1015"/>
                </a:lnTo>
                <a:lnTo>
                  <a:pt x="517238" y="634"/>
                </a:lnTo>
                <a:lnTo>
                  <a:pt x="506951" y="0"/>
                </a:lnTo>
                <a:close/>
              </a:path>
              <a:path w="906145" h="38100">
                <a:moveTo>
                  <a:pt x="389769" y="835"/>
                </a:moveTo>
                <a:lnTo>
                  <a:pt x="389603" y="888"/>
                </a:lnTo>
                <a:lnTo>
                  <a:pt x="383723" y="888"/>
                </a:lnTo>
                <a:lnTo>
                  <a:pt x="381221" y="1015"/>
                </a:lnTo>
                <a:lnTo>
                  <a:pt x="390251" y="1015"/>
                </a:lnTo>
                <a:lnTo>
                  <a:pt x="389769" y="835"/>
                </a:lnTo>
                <a:close/>
              </a:path>
              <a:path w="906145" h="38100">
                <a:moveTo>
                  <a:pt x="540923" y="761"/>
                </a:moveTo>
                <a:lnTo>
                  <a:pt x="541122" y="888"/>
                </a:lnTo>
                <a:lnTo>
                  <a:pt x="542433" y="888"/>
                </a:lnTo>
                <a:lnTo>
                  <a:pt x="540923" y="761"/>
                </a:lnTo>
                <a:close/>
              </a:path>
              <a:path w="906145" h="38100">
                <a:moveTo>
                  <a:pt x="391178" y="380"/>
                </a:moveTo>
                <a:lnTo>
                  <a:pt x="389235" y="634"/>
                </a:lnTo>
                <a:lnTo>
                  <a:pt x="389769" y="835"/>
                </a:lnTo>
                <a:lnTo>
                  <a:pt x="391178" y="38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9597594" y="2942757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613" y="0"/>
                </a:moveTo>
                <a:lnTo>
                  <a:pt x="0" y="609"/>
                </a:lnTo>
                <a:lnTo>
                  <a:pt x="7048" y="927"/>
                </a:lnTo>
                <a:lnTo>
                  <a:pt x="9169" y="1435"/>
                </a:lnTo>
                <a:lnTo>
                  <a:pt x="9931" y="1003"/>
                </a:lnTo>
                <a:lnTo>
                  <a:pt x="6299" y="482"/>
                </a:lnTo>
                <a:lnTo>
                  <a:pt x="561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9415780" y="2937621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88" y="60"/>
                </a:moveTo>
                <a:lnTo>
                  <a:pt x="0" y="165"/>
                </a:lnTo>
                <a:lnTo>
                  <a:pt x="2997" y="571"/>
                </a:lnTo>
                <a:lnTo>
                  <a:pt x="3200" y="431"/>
                </a:lnTo>
                <a:lnTo>
                  <a:pt x="4317" y="241"/>
                </a:lnTo>
                <a:lnTo>
                  <a:pt x="3988" y="60"/>
                </a:lnTo>
                <a:close/>
              </a:path>
              <a:path w="6350" h="635">
                <a:moveTo>
                  <a:pt x="6286" y="0"/>
                </a:moveTo>
                <a:lnTo>
                  <a:pt x="3924" y="25"/>
                </a:lnTo>
                <a:lnTo>
                  <a:pt x="628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9370958" y="2936826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7094" y="0"/>
                </a:moveTo>
                <a:lnTo>
                  <a:pt x="11010" y="25"/>
                </a:lnTo>
                <a:lnTo>
                  <a:pt x="711" y="317"/>
                </a:lnTo>
                <a:lnTo>
                  <a:pt x="0" y="749"/>
                </a:lnTo>
                <a:lnTo>
                  <a:pt x="1709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9322335" y="2935081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1117" y="0"/>
                </a:moveTo>
                <a:lnTo>
                  <a:pt x="0" y="177"/>
                </a:lnTo>
                <a:lnTo>
                  <a:pt x="3898" y="571"/>
                </a:lnTo>
                <a:lnTo>
                  <a:pt x="5016" y="355"/>
                </a:lnTo>
                <a:lnTo>
                  <a:pt x="6642" y="241"/>
                </a:lnTo>
                <a:lnTo>
                  <a:pt x="6273" y="25"/>
                </a:lnTo>
                <a:lnTo>
                  <a:pt x="111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9315669" y="2935897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10" y="0"/>
                </a:moveTo>
                <a:lnTo>
                  <a:pt x="1746" y="463"/>
                </a:lnTo>
                <a:lnTo>
                  <a:pt x="3657" y="723"/>
                </a:lnTo>
                <a:lnTo>
                  <a:pt x="7353" y="723"/>
                </a:lnTo>
                <a:lnTo>
                  <a:pt x="8610" y="0"/>
                </a:lnTo>
                <a:close/>
              </a:path>
              <a:path w="8890" h="1269">
                <a:moveTo>
                  <a:pt x="0" y="190"/>
                </a:moveTo>
                <a:lnTo>
                  <a:pt x="139" y="571"/>
                </a:lnTo>
                <a:lnTo>
                  <a:pt x="1746" y="463"/>
                </a:lnTo>
                <a:lnTo>
                  <a:pt x="0" y="19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9216260" y="2934534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46"/>
                </a:moveTo>
                <a:lnTo>
                  <a:pt x="2209" y="1003"/>
                </a:lnTo>
                <a:lnTo>
                  <a:pt x="3968" y="889"/>
                </a:lnTo>
                <a:lnTo>
                  <a:pt x="2451" y="889"/>
                </a:lnTo>
                <a:lnTo>
                  <a:pt x="0" y="546"/>
                </a:lnTo>
                <a:close/>
              </a:path>
              <a:path w="11429" h="1269">
                <a:moveTo>
                  <a:pt x="11429" y="0"/>
                </a:moveTo>
                <a:lnTo>
                  <a:pt x="2451" y="889"/>
                </a:lnTo>
                <a:lnTo>
                  <a:pt x="3968" y="889"/>
                </a:lnTo>
                <a:lnTo>
                  <a:pt x="7289" y="673"/>
                </a:lnTo>
                <a:lnTo>
                  <a:pt x="9664" y="635"/>
                </a:lnTo>
                <a:lnTo>
                  <a:pt x="114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9174255" y="2935255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30" y="0"/>
                </a:moveTo>
                <a:lnTo>
                  <a:pt x="2844" y="38"/>
                </a:lnTo>
                <a:lnTo>
                  <a:pt x="0" y="368"/>
                </a:lnTo>
                <a:lnTo>
                  <a:pt x="2666" y="558"/>
                </a:lnTo>
                <a:lnTo>
                  <a:pt x="6426" y="533"/>
                </a:lnTo>
                <a:lnTo>
                  <a:pt x="513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9139899" y="2970752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2" y="0"/>
                </a:moveTo>
                <a:lnTo>
                  <a:pt x="0" y="406"/>
                </a:lnTo>
                <a:lnTo>
                  <a:pt x="4927" y="228"/>
                </a:lnTo>
                <a:lnTo>
                  <a:pt x="7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9504911" y="2968833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313" y="372"/>
                </a:moveTo>
                <a:lnTo>
                  <a:pt x="0" y="850"/>
                </a:lnTo>
                <a:lnTo>
                  <a:pt x="4419" y="736"/>
                </a:lnTo>
                <a:lnTo>
                  <a:pt x="3632" y="698"/>
                </a:lnTo>
                <a:lnTo>
                  <a:pt x="4313" y="372"/>
                </a:lnTo>
                <a:close/>
              </a:path>
              <a:path w="6350" h="1269">
                <a:moveTo>
                  <a:pt x="6070" y="177"/>
                </a:moveTo>
                <a:lnTo>
                  <a:pt x="4629" y="221"/>
                </a:lnTo>
                <a:lnTo>
                  <a:pt x="4313" y="372"/>
                </a:lnTo>
                <a:lnTo>
                  <a:pt x="6070" y="177"/>
                </a:lnTo>
                <a:close/>
              </a:path>
              <a:path w="6350" h="1269">
                <a:moveTo>
                  <a:pt x="5092" y="0"/>
                </a:moveTo>
                <a:lnTo>
                  <a:pt x="203" y="355"/>
                </a:lnTo>
                <a:lnTo>
                  <a:pt x="4629" y="221"/>
                </a:lnTo>
                <a:lnTo>
                  <a:pt x="509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9619239" y="2954827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38" y="914"/>
                </a:lnTo>
                <a:lnTo>
                  <a:pt x="1422" y="63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9616177" y="2881024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891" y="0"/>
                </a:moveTo>
                <a:lnTo>
                  <a:pt x="2547" y="93"/>
                </a:lnTo>
                <a:lnTo>
                  <a:pt x="3568" y="304"/>
                </a:lnTo>
                <a:lnTo>
                  <a:pt x="0" y="473"/>
                </a:lnTo>
                <a:lnTo>
                  <a:pt x="3225" y="765"/>
                </a:lnTo>
                <a:lnTo>
                  <a:pt x="5168" y="524"/>
                </a:lnTo>
                <a:lnTo>
                  <a:pt x="6553" y="181"/>
                </a:lnTo>
                <a:lnTo>
                  <a:pt x="189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8749149" y="2872394"/>
            <a:ext cx="906780" cy="38100"/>
          </a:xfrm>
          <a:custGeom>
            <a:avLst/>
            <a:gdLst/>
            <a:ahLst/>
            <a:cxnLst/>
            <a:rect l="l" t="t" r="r" b="b"/>
            <a:pathLst>
              <a:path w="906779" h="38100">
                <a:moveTo>
                  <a:pt x="532033" y="36830"/>
                </a:moveTo>
                <a:lnTo>
                  <a:pt x="521048" y="36830"/>
                </a:lnTo>
                <a:lnTo>
                  <a:pt x="531284" y="38100"/>
                </a:lnTo>
                <a:lnTo>
                  <a:pt x="531947" y="36975"/>
                </a:lnTo>
                <a:lnTo>
                  <a:pt x="531766" y="36957"/>
                </a:lnTo>
                <a:lnTo>
                  <a:pt x="532033" y="36830"/>
                </a:lnTo>
                <a:close/>
              </a:path>
              <a:path w="906779" h="38100">
                <a:moveTo>
                  <a:pt x="382191" y="36830"/>
                </a:moveTo>
                <a:lnTo>
                  <a:pt x="373435" y="36830"/>
                </a:lnTo>
                <a:lnTo>
                  <a:pt x="372280" y="37846"/>
                </a:lnTo>
                <a:lnTo>
                  <a:pt x="382191" y="36830"/>
                </a:lnTo>
                <a:close/>
              </a:path>
              <a:path w="906779" h="38100">
                <a:moveTo>
                  <a:pt x="537687" y="36703"/>
                </a:moveTo>
                <a:lnTo>
                  <a:pt x="462958" y="36703"/>
                </a:lnTo>
                <a:lnTo>
                  <a:pt x="468279" y="37084"/>
                </a:lnTo>
                <a:lnTo>
                  <a:pt x="467847" y="37338"/>
                </a:lnTo>
                <a:lnTo>
                  <a:pt x="465498" y="37465"/>
                </a:lnTo>
                <a:lnTo>
                  <a:pt x="463821" y="37592"/>
                </a:lnTo>
                <a:lnTo>
                  <a:pt x="472280" y="37846"/>
                </a:lnTo>
                <a:lnTo>
                  <a:pt x="479087" y="37338"/>
                </a:lnTo>
                <a:lnTo>
                  <a:pt x="486453" y="36957"/>
                </a:lnTo>
                <a:lnTo>
                  <a:pt x="520362" y="36957"/>
                </a:lnTo>
                <a:lnTo>
                  <a:pt x="521048" y="36830"/>
                </a:lnTo>
                <a:lnTo>
                  <a:pt x="537202" y="36830"/>
                </a:lnTo>
                <a:lnTo>
                  <a:pt x="537687" y="36703"/>
                </a:lnTo>
                <a:close/>
              </a:path>
              <a:path w="906779" h="38100">
                <a:moveTo>
                  <a:pt x="520362" y="36957"/>
                </a:moveTo>
                <a:lnTo>
                  <a:pt x="486453" y="36957"/>
                </a:lnTo>
                <a:lnTo>
                  <a:pt x="491589" y="37338"/>
                </a:lnTo>
                <a:lnTo>
                  <a:pt x="499116" y="37592"/>
                </a:lnTo>
                <a:lnTo>
                  <a:pt x="507589" y="37592"/>
                </a:lnTo>
                <a:lnTo>
                  <a:pt x="515561" y="37846"/>
                </a:lnTo>
                <a:lnTo>
                  <a:pt x="520362" y="36957"/>
                </a:lnTo>
                <a:close/>
              </a:path>
              <a:path w="906779" h="38100">
                <a:moveTo>
                  <a:pt x="577687" y="35941"/>
                </a:moveTo>
                <a:lnTo>
                  <a:pt x="544733" y="35941"/>
                </a:lnTo>
                <a:lnTo>
                  <a:pt x="543273" y="36830"/>
                </a:lnTo>
                <a:lnTo>
                  <a:pt x="542218" y="37846"/>
                </a:lnTo>
                <a:lnTo>
                  <a:pt x="554998" y="37041"/>
                </a:lnTo>
                <a:lnTo>
                  <a:pt x="553674" y="36830"/>
                </a:lnTo>
                <a:lnTo>
                  <a:pt x="563173" y="36830"/>
                </a:lnTo>
                <a:lnTo>
                  <a:pt x="568596" y="36449"/>
                </a:lnTo>
                <a:lnTo>
                  <a:pt x="572566" y="36320"/>
                </a:lnTo>
                <a:lnTo>
                  <a:pt x="573660" y="36195"/>
                </a:lnTo>
                <a:lnTo>
                  <a:pt x="575144" y="36068"/>
                </a:lnTo>
                <a:lnTo>
                  <a:pt x="577687" y="35941"/>
                </a:lnTo>
                <a:close/>
              </a:path>
              <a:path w="906779" h="38100">
                <a:moveTo>
                  <a:pt x="679175" y="34798"/>
                </a:moveTo>
                <a:lnTo>
                  <a:pt x="403395" y="34798"/>
                </a:lnTo>
                <a:lnTo>
                  <a:pt x="410113" y="36068"/>
                </a:lnTo>
                <a:lnTo>
                  <a:pt x="416247" y="36449"/>
                </a:lnTo>
                <a:lnTo>
                  <a:pt x="408068" y="36830"/>
                </a:lnTo>
                <a:lnTo>
                  <a:pt x="405465" y="37084"/>
                </a:lnTo>
                <a:lnTo>
                  <a:pt x="412637" y="37465"/>
                </a:lnTo>
                <a:lnTo>
                  <a:pt x="428491" y="37084"/>
                </a:lnTo>
                <a:lnTo>
                  <a:pt x="435462" y="37084"/>
                </a:lnTo>
                <a:lnTo>
                  <a:pt x="432973" y="36322"/>
                </a:lnTo>
                <a:lnTo>
                  <a:pt x="440326" y="35941"/>
                </a:lnTo>
                <a:lnTo>
                  <a:pt x="577687" y="35941"/>
                </a:lnTo>
                <a:lnTo>
                  <a:pt x="580230" y="35814"/>
                </a:lnTo>
                <a:lnTo>
                  <a:pt x="611045" y="35814"/>
                </a:lnTo>
                <a:lnTo>
                  <a:pt x="611980" y="35687"/>
                </a:lnTo>
                <a:lnTo>
                  <a:pt x="665764" y="35687"/>
                </a:lnTo>
                <a:lnTo>
                  <a:pt x="666739" y="35644"/>
                </a:lnTo>
                <a:lnTo>
                  <a:pt x="667161" y="35433"/>
                </a:lnTo>
                <a:lnTo>
                  <a:pt x="673549" y="35433"/>
                </a:lnTo>
                <a:lnTo>
                  <a:pt x="679175" y="34798"/>
                </a:lnTo>
                <a:close/>
              </a:path>
              <a:path w="906779" h="38100">
                <a:moveTo>
                  <a:pt x="435462" y="37084"/>
                </a:moveTo>
                <a:lnTo>
                  <a:pt x="428491" y="37084"/>
                </a:lnTo>
                <a:lnTo>
                  <a:pt x="434713" y="37465"/>
                </a:lnTo>
                <a:lnTo>
                  <a:pt x="435462" y="37084"/>
                </a:lnTo>
                <a:close/>
              </a:path>
              <a:path w="906779" h="38100">
                <a:moveTo>
                  <a:pt x="555908" y="36984"/>
                </a:moveTo>
                <a:lnTo>
                  <a:pt x="554998" y="37041"/>
                </a:lnTo>
                <a:lnTo>
                  <a:pt x="557649" y="37465"/>
                </a:lnTo>
                <a:lnTo>
                  <a:pt x="556520" y="37026"/>
                </a:lnTo>
                <a:lnTo>
                  <a:pt x="555908" y="36984"/>
                </a:lnTo>
                <a:close/>
              </a:path>
              <a:path w="906779" h="38100">
                <a:moveTo>
                  <a:pt x="563112" y="36957"/>
                </a:moveTo>
                <a:lnTo>
                  <a:pt x="556341" y="36957"/>
                </a:lnTo>
                <a:lnTo>
                  <a:pt x="556520" y="37026"/>
                </a:lnTo>
                <a:lnTo>
                  <a:pt x="562869" y="37465"/>
                </a:lnTo>
                <a:lnTo>
                  <a:pt x="563112" y="36957"/>
                </a:lnTo>
                <a:close/>
              </a:path>
              <a:path w="906779" h="38100">
                <a:moveTo>
                  <a:pt x="614239" y="36092"/>
                </a:moveTo>
                <a:lnTo>
                  <a:pt x="607659" y="36273"/>
                </a:lnTo>
                <a:lnTo>
                  <a:pt x="605593" y="36554"/>
                </a:lnTo>
                <a:lnTo>
                  <a:pt x="608017" y="36830"/>
                </a:lnTo>
                <a:lnTo>
                  <a:pt x="606620" y="37465"/>
                </a:lnTo>
                <a:lnTo>
                  <a:pt x="610367" y="37465"/>
                </a:lnTo>
                <a:lnTo>
                  <a:pt x="620577" y="36576"/>
                </a:lnTo>
                <a:lnTo>
                  <a:pt x="620285" y="36322"/>
                </a:lnTo>
                <a:lnTo>
                  <a:pt x="641856" y="36320"/>
                </a:lnTo>
                <a:lnTo>
                  <a:pt x="649386" y="36195"/>
                </a:lnTo>
                <a:lnTo>
                  <a:pt x="614812" y="36195"/>
                </a:lnTo>
                <a:lnTo>
                  <a:pt x="614239" y="36092"/>
                </a:lnTo>
                <a:close/>
              </a:path>
              <a:path w="906779" h="38100">
                <a:moveTo>
                  <a:pt x="401778" y="35306"/>
                </a:moveTo>
                <a:lnTo>
                  <a:pt x="307484" y="35306"/>
                </a:lnTo>
                <a:lnTo>
                  <a:pt x="318043" y="36449"/>
                </a:lnTo>
                <a:lnTo>
                  <a:pt x="347289" y="36830"/>
                </a:lnTo>
                <a:lnTo>
                  <a:pt x="361777" y="37338"/>
                </a:lnTo>
                <a:lnTo>
                  <a:pt x="360608" y="36322"/>
                </a:lnTo>
                <a:lnTo>
                  <a:pt x="398549" y="36320"/>
                </a:lnTo>
                <a:lnTo>
                  <a:pt x="401778" y="35306"/>
                </a:lnTo>
                <a:close/>
              </a:path>
              <a:path w="906779" h="38100">
                <a:moveTo>
                  <a:pt x="386597" y="36703"/>
                </a:moveTo>
                <a:lnTo>
                  <a:pt x="383430" y="36703"/>
                </a:lnTo>
                <a:lnTo>
                  <a:pt x="388256" y="37338"/>
                </a:lnTo>
                <a:lnTo>
                  <a:pt x="386597" y="36703"/>
                </a:lnTo>
                <a:close/>
              </a:path>
              <a:path w="906779" h="38100">
                <a:moveTo>
                  <a:pt x="544733" y="35941"/>
                </a:moveTo>
                <a:lnTo>
                  <a:pt x="440326" y="35941"/>
                </a:lnTo>
                <a:lnTo>
                  <a:pt x="446219" y="36449"/>
                </a:lnTo>
                <a:lnTo>
                  <a:pt x="457916" y="37084"/>
                </a:lnTo>
                <a:lnTo>
                  <a:pt x="456786" y="37338"/>
                </a:lnTo>
                <a:lnTo>
                  <a:pt x="461700" y="37084"/>
                </a:lnTo>
                <a:lnTo>
                  <a:pt x="462958" y="36703"/>
                </a:lnTo>
                <a:lnTo>
                  <a:pt x="537687" y="36703"/>
                </a:lnTo>
                <a:lnTo>
                  <a:pt x="540110" y="36068"/>
                </a:lnTo>
                <a:lnTo>
                  <a:pt x="544733" y="35941"/>
                </a:lnTo>
                <a:close/>
              </a:path>
              <a:path w="906779" h="38100">
                <a:moveTo>
                  <a:pt x="580230" y="36703"/>
                </a:moveTo>
                <a:lnTo>
                  <a:pt x="587380" y="37338"/>
                </a:lnTo>
                <a:lnTo>
                  <a:pt x="592231" y="36830"/>
                </a:lnTo>
                <a:lnTo>
                  <a:pt x="582338" y="36830"/>
                </a:lnTo>
                <a:lnTo>
                  <a:pt x="580230" y="36703"/>
                </a:lnTo>
                <a:close/>
              </a:path>
              <a:path w="906779" h="38100">
                <a:moveTo>
                  <a:pt x="604664" y="36449"/>
                </a:moveTo>
                <a:lnTo>
                  <a:pt x="601719" y="36613"/>
                </a:lnTo>
                <a:lnTo>
                  <a:pt x="599826" y="37338"/>
                </a:lnTo>
                <a:lnTo>
                  <a:pt x="605593" y="36554"/>
                </a:lnTo>
                <a:lnTo>
                  <a:pt x="604664" y="36449"/>
                </a:lnTo>
                <a:close/>
              </a:path>
              <a:path w="906779" h="38100">
                <a:moveTo>
                  <a:pt x="537202" y="36830"/>
                </a:moveTo>
                <a:lnTo>
                  <a:pt x="532033" y="36830"/>
                </a:lnTo>
                <a:lnTo>
                  <a:pt x="532034" y="36984"/>
                </a:lnTo>
                <a:lnTo>
                  <a:pt x="533011" y="37084"/>
                </a:lnTo>
                <a:lnTo>
                  <a:pt x="533544" y="37211"/>
                </a:lnTo>
                <a:lnTo>
                  <a:pt x="537202" y="36830"/>
                </a:lnTo>
                <a:close/>
              </a:path>
              <a:path w="906779" h="38100">
                <a:moveTo>
                  <a:pt x="385602" y="36322"/>
                </a:moveTo>
                <a:lnTo>
                  <a:pt x="360608" y="36322"/>
                </a:lnTo>
                <a:lnTo>
                  <a:pt x="369765" y="37084"/>
                </a:lnTo>
                <a:lnTo>
                  <a:pt x="373435" y="36830"/>
                </a:lnTo>
                <a:lnTo>
                  <a:pt x="382191" y="36830"/>
                </a:lnTo>
                <a:lnTo>
                  <a:pt x="383430" y="36703"/>
                </a:lnTo>
                <a:lnTo>
                  <a:pt x="386597" y="36703"/>
                </a:lnTo>
                <a:lnTo>
                  <a:pt x="385602" y="36322"/>
                </a:lnTo>
                <a:close/>
              </a:path>
              <a:path w="906779" h="38100">
                <a:moveTo>
                  <a:pt x="563173" y="36830"/>
                </a:moveTo>
                <a:lnTo>
                  <a:pt x="553674" y="36830"/>
                </a:lnTo>
                <a:lnTo>
                  <a:pt x="555908" y="36984"/>
                </a:lnTo>
                <a:lnTo>
                  <a:pt x="556341" y="36957"/>
                </a:lnTo>
                <a:lnTo>
                  <a:pt x="563112" y="36957"/>
                </a:lnTo>
                <a:lnTo>
                  <a:pt x="563173" y="36830"/>
                </a:lnTo>
                <a:close/>
              </a:path>
              <a:path w="906779" h="38100">
                <a:moveTo>
                  <a:pt x="532033" y="36830"/>
                </a:moveTo>
                <a:lnTo>
                  <a:pt x="531766" y="36957"/>
                </a:lnTo>
                <a:lnTo>
                  <a:pt x="531947" y="36975"/>
                </a:lnTo>
                <a:lnTo>
                  <a:pt x="532033" y="36830"/>
                </a:lnTo>
                <a:close/>
              </a:path>
              <a:path w="906779" h="38100">
                <a:moveTo>
                  <a:pt x="398545" y="36322"/>
                </a:moveTo>
                <a:lnTo>
                  <a:pt x="385602" y="36322"/>
                </a:lnTo>
                <a:lnTo>
                  <a:pt x="396524" y="36957"/>
                </a:lnTo>
                <a:lnTo>
                  <a:pt x="398545" y="36322"/>
                </a:lnTo>
                <a:close/>
              </a:path>
              <a:path w="906779" h="38100">
                <a:moveTo>
                  <a:pt x="595496" y="36561"/>
                </a:moveTo>
                <a:lnTo>
                  <a:pt x="595089" y="36568"/>
                </a:lnTo>
                <a:lnTo>
                  <a:pt x="595584" y="36957"/>
                </a:lnTo>
                <a:lnTo>
                  <a:pt x="600124" y="36703"/>
                </a:lnTo>
                <a:lnTo>
                  <a:pt x="596197" y="36703"/>
                </a:lnTo>
                <a:lnTo>
                  <a:pt x="595496" y="36561"/>
                </a:lnTo>
                <a:close/>
              </a:path>
              <a:path w="906779" h="38100">
                <a:moveTo>
                  <a:pt x="611045" y="35814"/>
                </a:moveTo>
                <a:lnTo>
                  <a:pt x="586287" y="35814"/>
                </a:lnTo>
                <a:lnTo>
                  <a:pt x="582338" y="36830"/>
                </a:lnTo>
                <a:lnTo>
                  <a:pt x="592231" y="36830"/>
                </a:lnTo>
                <a:lnTo>
                  <a:pt x="594657" y="36576"/>
                </a:lnTo>
                <a:lnTo>
                  <a:pt x="595089" y="36568"/>
                </a:lnTo>
                <a:lnTo>
                  <a:pt x="594936" y="36449"/>
                </a:lnTo>
                <a:lnTo>
                  <a:pt x="602677" y="36449"/>
                </a:lnTo>
                <a:lnTo>
                  <a:pt x="605967" y="36320"/>
                </a:lnTo>
                <a:lnTo>
                  <a:pt x="607659" y="36273"/>
                </a:lnTo>
                <a:lnTo>
                  <a:pt x="611045" y="35814"/>
                </a:lnTo>
                <a:close/>
              </a:path>
              <a:path w="906779" h="38100">
                <a:moveTo>
                  <a:pt x="602090" y="36472"/>
                </a:moveTo>
                <a:lnTo>
                  <a:pt x="596197" y="36703"/>
                </a:lnTo>
                <a:lnTo>
                  <a:pt x="600124" y="36703"/>
                </a:lnTo>
                <a:lnTo>
                  <a:pt x="601719" y="36613"/>
                </a:lnTo>
                <a:lnTo>
                  <a:pt x="602090" y="36472"/>
                </a:lnTo>
                <a:close/>
              </a:path>
              <a:path w="906779" h="38100">
                <a:moveTo>
                  <a:pt x="607659" y="36273"/>
                </a:moveTo>
                <a:lnTo>
                  <a:pt x="605917" y="36322"/>
                </a:lnTo>
                <a:lnTo>
                  <a:pt x="602090" y="36472"/>
                </a:lnTo>
                <a:lnTo>
                  <a:pt x="601719" y="36613"/>
                </a:lnTo>
                <a:lnTo>
                  <a:pt x="604664" y="36449"/>
                </a:lnTo>
                <a:lnTo>
                  <a:pt x="606370" y="36449"/>
                </a:lnTo>
                <a:lnTo>
                  <a:pt x="607659" y="36273"/>
                </a:lnTo>
                <a:close/>
              </a:path>
              <a:path w="906779" h="38100">
                <a:moveTo>
                  <a:pt x="594936" y="36449"/>
                </a:moveTo>
                <a:lnTo>
                  <a:pt x="595089" y="36568"/>
                </a:lnTo>
                <a:lnTo>
                  <a:pt x="595496" y="36561"/>
                </a:lnTo>
                <a:lnTo>
                  <a:pt x="594936" y="36449"/>
                </a:lnTo>
                <a:close/>
              </a:path>
              <a:path w="906779" h="38100">
                <a:moveTo>
                  <a:pt x="602150" y="36449"/>
                </a:moveTo>
                <a:lnTo>
                  <a:pt x="594936" y="36449"/>
                </a:lnTo>
                <a:lnTo>
                  <a:pt x="595496" y="36561"/>
                </a:lnTo>
                <a:lnTo>
                  <a:pt x="602150" y="36449"/>
                </a:lnTo>
                <a:close/>
              </a:path>
              <a:path w="906779" h="38100">
                <a:moveTo>
                  <a:pt x="606370" y="36449"/>
                </a:moveTo>
                <a:lnTo>
                  <a:pt x="604664" y="36449"/>
                </a:lnTo>
                <a:lnTo>
                  <a:pt x="605593" y="36554"/>
                </a:lnTo>
                <a:lnTo>
                  <a:pt x="606370" y="36449"/>
                </a:lnTo>
                <a:close/>
              </a:path>
              <a:path w="906779" h="38100">
                <a:moveTo>
                  <a:pt x="602677" y="36449"/>
                </a:moveTo>
                <a:lnTo>
                  <a:pt x="602150" y="36449"/>
                </a:lnTo>
                <a:lnTo>
                  <a:pt x="602677" y="36449"/>
                </a:lnTo>
                <a:close/>
              </a:path>
              <a:path w="906779" h="38100">
                <a:moveTo>
                  <a:pt x="302237" y="36181"/>
                </a:moveTo>
                <a:lnTo>
                  <a:pt x="304030" y="36449"/>
                </a:lnTo>
                <a:lnTo>
                  <a:pt x="304251" y="36320"/>
                </a:lnTo>
                <a:lnTo>
                  <a:pt x="302237" y="36181"/>
                </a:lnTo>
                <a:close/>
              </a:path>
              <a:path w="906779" h="38100">
                <a:moveTo>
                  <a:pt x="641773" y="36322"/>
                </a:moveTo>
                <a:lnTo>
                  <a:pt x="620285" y="36322"/>
                </a:lnTo>
                <a:lnTo>
                  <a:pt x="634161" y="36449"/>
                </a:lnTo>
                <a:lnTo>
                  <a:pt x="641773" y="36322"/>
                </a:lnTo>
                <a:close/>
              </a:path>
              <a:path w="906779" h="38100">
                <a:moveTo>
                  <a:pt x="615115" y="36068"/>
                </a:moveTo>
                <a:lnTo>
                  <a:pt x="614239" y="36092"/>
                </a:lnTo>
                <a:lnTo>
                  <a:pt x="614812" y="36195"/>
                </a:lnTo>
                <a:lnTo>
                  <a:pt x="615115" y="36068"/>
                </a:lnTo>
                <a:close/>
              </a:path>
              <a:path w="906779" h="38100">
                <a:moveTo>
                  <a:pt x="653882" y="36068"/>
                </a:moveTo>
                <a:lnTo>
                  <a:pt x="615115" y="36068"/>
                </a:lnTo>
                <a:lnTo>
                  <a:pt x="614812" y="36195"/>
                </a:lnTo>
                <a:lnTo>
                  <a:pt x="649386" y="36195"/>
                </a:lnTo>
                <a:lnTo>
                  <a:pt x="653882" y="36068"/>
                </a:lnTo>
                <a:close/>
              </a:path>
              <a:path w="906779" h="38100">
                <a:moveTo>
                  <a:pt x="298568" y="35204"/>
                </a:moveTo>
                <a:lnTo>
                  <a:pt x="294340" y="35814"/>
                </a:lnTo>
                <a:lnTo>
                  <a:pt x="298759" y="35941"/>
                </a:lnTo>
                <a:lnTo>
                  <a:pt x="302237" y="36181"/>
                </a:lnTo>
                <a:lnTo>
                  <a:pt x="299775" y="35814"/>
                </a:lnTo>
                <a:lnTo>
                  <a:pt x="298568" y="35204"/>
                </a:lnTo>
                <a:close/>
              </a:path>
              <a:path w="906779" h="38100">
                <a:moveTo>
                  <a:pt x="665764" y="35687"/>
                </a:moveTo>
                <a:lnTo>
                  <a:pt x="611980" y="35687"/>
                </a:lnTo>
                <a:lnTo>
                  <a:pt x="614239" y="36092"/>
                </a:lnTo>
                <a:lnTo>
                  <a:pt x="615115" y="36068"/>
                </a:lnTo>
                <a:lnTo>
                  <a:pt x="653882" y="36068"/>
                </a:lnTo>
                <a:lnTo>
                  <a:pt x="662875" y="35814"/>
                </a:lnTo>
                <a:lnTo>
                  <a:pt x="665764" y="35687"/>
                </a:lnTo>
                <a:close/>
              </a:path>
              <a:path w="906779" h="38100">
                <a:moveTo>
                  <a:pt x="305125" y="35814"/>
                </a:moveTo>
                <a:lnTo>
                  <a:pt x="304656" y="36086"/>
                </a:lnTo>
                <a:lnTo>
                  <a:pt x="305125" y="35814"/>
                </a:lnTo>
                <a:close/>
              </a:path>
              <a:path w="906779" h="38100">
                <a:moveTo>
                  <a:pt x="673549" y="35433"/>
                </a:moveTo>
                <a:lnTo>
                  <a:pt x="671543" y="35433"/>
                </a:lnTo>
                <a:lnTo>
                  <a:pt x="666739" y="35644"/>
                </a:lnTo>
                <a:lnTo>
                  <a:pt x="665891" y="36068"/>
                </a:lnTo>
                <a:lnTo>
                  <a:pt x="668482" y="35687"/>
                </a:lnTo>
                <a:lnTo>
                  <a:pt x="673549" y="35433"/>
                </a:lnTo>
                <a:close/>
              </a:path>
              <a:path w="906779" h="38100">
                <a:moveTo>
                  <a:pt x="288055" y="35306"/>
                </a:moveTo>
                <a:lnTo>
                  <a:pt x="270692" y="35306"/>
                </a:lnTo>
                <a:lnTo>
                  <a:pt x="271848" y="35560"/>
                </a:lnTo>
                <a:lnTo>
                  <a:pt x="271162" y="35941"/>
                </a:lnTo>
                <a:lnTo>
                  <a:pt x="280489" y="35941"/>
                </a:lnTo>
                <a:lnTo>
                  <a:pt x="288055" y="35306"/>
                </a:lnTo>
                <a:close/>
              </a:path>
              <a:path w="906779" h="38100">
                <a:moveTo>
                  <a:pt x="734065" y="34036"/>
                </a:moveTo>
                <a:lnTo>
                  <a:pt x="251388" y="34036"/>
                </a:lnTo>
                <a:lnTo>
                  <a:pt x="251604" y="34798"/>
                </a:lnTo>
                <a:lnTo>
                  <a:pt x="247210" y="35433"/>
                </a:lnTo>
                <a:lnTo>
                  <a:pt x="257307" y="35814"/>
                </a:lnTo>
                <a:lnTo>
                  <a:pt x="266108" y="35306"/>
                </a:lnTo>
                <a:lnTo>
                  <a:pt x="288055" y="35306"/>
                </a:lnTo>
                <a:lnTo>
                  <a:pt x="292211" y="34925"/>
                </a:lnTo>
                <a:lnTo>
                  <a:pt x="402991" y="34925"/>
                </a:lnTo>
                <a:lnTo>
                  <a:pt x="403395" y="34798"/>
                </a:lnTo>
                <a:lnTo>
                  <a:pt x="715231" y="34798"/>
                </a:lnTo>
                <a:lnTo>
                  <a:pt x="724047" y="34417"/>
                </a:lnTo>
                <a:lnTo>
                  <a:pt x="733271" y="34318"/>
                </a:lnTo>
                <a:lnTo>
                  <a:pt x="734065" y="34036"/>
                </a:lnTo>
                <a:close/>
              </a:path>
              <a:path w="906779" h="38100">
                <a:moveTo>
                  <a:pt x="305783" y="35433"/>
                </a:moveTo>
                <a:lnTo>
                  <a:pt x="305125" y="35814"/>
                </a:lnTo>
                <a:lnTo>
                  <a:pt x="307268" y="35814"/>
                </a:lnTo>
                <a:lnTo>
                  <a:pt x="305783" y="35433"/>
                </a:lnTo>
                <a:close/>
              </a:path>
              <a:path w="906779" h="38100">
                <a:moveTo>
                  <a:pt x="692840" y="34925"/>
                </a:moveTo>
                <a:lnTo>
                  <a:pt x="684484" y="34925"/>
                </a:lnTo>
                <a:lnTo>
                  <a:pt x="684217" y="35687"/>
                </a:lnTo>
                <a:lnTo>
                  <a:pt x="691723" y="35687"/>
                </a:lnTo>
                <a:lnTo>
                  <a:pt x="691888" y="35814"/>
                </a:lnTo>
                <a:lnTo>
                  <a:pt x="692678" y="35076"/>
                </a:lnTo>
                <a:lnTo>
                  <a:pt x="690694" y="35052"/>
                </a:lnTo>
                <a:lnTo>
                  <a:pt x="692840" y="34925"/>
                </a:lnTo>
                <a:close/>
              </a:path>
              <a:path w="906779" h="38100">
                <a:moveTo>
                  <a:pt x="731431" y="34971"/>
                </a:moveTo>
                <a:lnTo>
                  <a:pt x="729531" y="35052"/>
                </a:lnTo>
                <a:lnTo>
                  <a:pt x="729416" y="35687"/>
                </a:lnTo>
                <a:lnTo>
                  <a:pt x="731431" y="34971"/>
                </a:lnTo>
                <a:close/>
              </a:path>
              <a:path w="906779" h="38100">
                <a:moveTo>
                  <a:pt x="671543" y="35433"/>
                </a:moveTo>
                <a:lnTo>
                  <a:pt x="667161" y="35433"/>
                </a:lnTo>
                <a:lnTo>
                  <a:pt x="666739" y="35644"/>
                </a:lnTo>
                <a:lnTo>
                  <a:pt x="671543" y="35433"/>
                </a:lnTo>
                <a:close/>
              </a:path>
              <a:path w="906779" h="38100">
                <a:moveTo>
                  <a:pt x="402991" y="34925"/>
                </a:moveTo>
                <a:lnTo>
                  <a:pt x="292211" y="34925"/>
                </a:lnTo>
                <a:lnTo>
                  <a:pt x="299623" y="35052"/>
                </a:lnTo>
                <a:lnTo>
                  <a:pt x="298694" y="35186"/>
                </a:lnTo>
                <a:lnTo>
                  <a:pt x="304894" y="35433"/>
                </a:lnTo>
                <a:lnTo>
                  <a:pt x="307484" y="35306"/>
                </a:lnTo>
                <a:lnTo>
                  <a:pt x="401778" y="35306"/>
                </a:lnTo>
                <a:lnTo>
                  <a:pt x="402991" y="34925"/>
                </a:lnTo>
                <a:close/>
              </a:path>
              <a:path w="906779" h="38100">
                <a:moveTo>
                  <a:pt x="715231" y="34798"/>
                </a:moveTo>
                <a:lnTo>
                  <a:pt x="679175" y="34798"/>
                </a:lnTo>
                <a:lnTo>
                  <a:pt x="679620" y="35306"/>
                </a:lnTo>
                <a:lnTo>
                  <a:pt x="684484" y="34925"/>
                </a:lnTo>
                <a:lnTo>
                  <a:pt x="712292" y="34925"/>
                </a:lnTo>
                <a:lnTo>
                  <a:pt x="715231" y="34798"/>
                </a:lnTo>
                <a:close/>
              </a:path>
              <a:path w="906779" h="38100">
                <a:moveTo>
                  <a:pt x="298518" y="35179"/>
                </a:moveTo>
                <a:lnTo>
                  <a:pt x="298694" y="35186"/>
                </a:lnTo>
                <a:lnTo>
                  <a:pt x="298518" y="35179"/>
                </a:lnTo>
                <a:close/>
              </a:path>
              <a:path w="906779" h="38100">
                <a:moveTo>
                  <a:pt x="712292" y="34925"/>
                </a:moveTo>
                <a:lnTo>
                  <a:pt x="692840" y="34925"/>
                </a:lnTo>
                <a:lnTo>
                  <a:pt x="692678" y="35076"/>
                </a:lnTo>
                <a:lnTo>
                  <a:pt x="701035" y="35179"/>
                </a:lnTo>
                <a:lnTo>
                  <a:pt x="712292" y="34925"/>
                </a:lnTo>
                <a:close/>
              </a:path>
              <a:path w="906779" h="38100">
                <a:moveTo>
                  <a:pt x="692840" y="34925"/>
                </a:moveTo>
                <a:lnTo>
                  <a:pt x="690694" y="35052"/>
                </a:lnTo>
                <a:lnTo>
                  <a:pt x="692678" y="35076"/>
                </a:lnTo>
                <a:lnTo>
                  <a:pt x="692840" y="34925"/>
                </a:lnTo>
                <a:close/>
              </a:path>
              <a:path w="906779" h="38100">
                <a:moveTo>
                  <a:pt x="753636" y="33782"/>
                </a:moveTo>
                <a:lnTo>
                  <a:pt x="239273" y="33782"/>
                </a:lnTo>
                <a:lnTo>
                  <a:pt x="245927" y="34036"/>
                </a:lnTo>
                <a:lnTo>
                  <a:pt x="734065" y="34036"/>
                </a:lnTo>
                <a:lnTo>
                  <a:pt x="735881" y="34290"/>
                </a:lnTo>
                <a:lnTo>
                  <a:pt x="733271" y="34318"/>
                </a:lnTo>
                <a:lnTo>
                  <a:pt x="731431" y="34971"/>
                </a:lnTo>
                <a:lnTo>
                  <a:pt x="738525" y="34671"/>
                </a:lnTo>
                <a:lnTo>
                  <a:pt x="753636" y="33782"/>
                </a:lnTo>
                <a:close/>
              </a:path>
              <a:path w="906779" h="38100">
                <a:moveTo>
                  <a:pt x="215498" y="33401"/>
                </a:moveTo>
                <a:lnTo>
                  <a:pt x="197109" y="33401"/>
                </a:lnTo>
                <a:lnTo>
                  <a:pt x="206316" y="33909"/>
                </a:lnTo>
                <a:lnTo>
                  <a:pt x="216336" y="34036"/>
                </a:lnTo>
                <a:lnTo>
                  <a:pt x="215155" y="34671"/>
                </a:lnTo>
                <a:lnTo>
                  <a:pt x="218813" y="34417"/>
                </a:lnTo>
                <a:lnTo>
                  <a:pt x="224566" y="34417"/>
                </a:lnTo>
                <a:lnTo>
                  <a:pt x="225988" y="34290"/>
                </a:lnTo>
                <a:lnTo>
                  <a:pt x="222483" y="34036"/>
                </a:lnTo>
                <a:lnTo>
                  <a:pt x="216070" y="33782"/>
                </a:lnTo>
                <a:lnTo>
                  <a:pt x="215498" y="33401"/>
                </a:lnTo>
                <a:close/>
              </a:path>
              <a:path w="906779" h="38100">
                <a:moveTo>
                  <a:pt x="224566" y="34417"/>
                </a:moveTo>
                <a:lnTo>
                  <a:pt x="218813" y="34417"/>
                </a:lnTo>
                <a:lnTo>
                  <a:pt x="223144" y="34544"/>
                </a:lnTo>
                <a:lnTo>
                  <a:pt x="224566" y="34417"/>
                </a:lnTo>
                <a:close/>
              </a:path>
              <a:path w="906779" h="38100">
                <a:moveTo>
                  <a:pt x="182978" y="33203"/>
                </a:moveTo>
                <a:lnTo>
                  <a:pt x="182427" y="33274"/>
                </a:lnTo>
                <a:lnTo>
                  <a:pt x="181919" y="33528"/>
                </a:lnTo>
                <a:lnTo>
                  <a:pt x="179379" y="33655"/>
                </a:lnTo>
                <a:lnTo>
                  <a:pt x="189019" y="34417"/>
                </a:lnTo>
                <a:lnTo>
                  <a:pt x="182978" y="33203"/>
                </a:lnTo>
                <a:close/>
              </a:path>
              <a:path w="906779" h="38100">
                <a:moveTo>
                  <a:pt x="734065" y="34036"/>
                </a:moveTo>
                <a:lnTo>
                  <a:pt x="733271" y="34318"/>
                </a:lnTo>
                <a:lnTo>
                  <a:pt x="735881" y="34290"/>
                </a:lnTo>
                <a:lnTo>
                  <a:pt x="734065" y="34036"/>
                </a:lnTo>
                <a:close/>
              </a:path>
              <a:path w="906779" h="38100">
                <a:moveTo>
                  <a:pt x="760763" y="33274"/>
                </a:moveTo>
                <a:lnTo>
                  <a:pt x="230281" y="33274"/>
                </a:lnTo>
                <a:lnTo>
                  <a:pt x="236872" y="34290"/>
                </a:lnTo>
                <a:lnTo>
                  <a:pt x="239273" y="33782"/>
                </a:lnTo>
                <a:lnTo>
                  <a:pt x="753636" y="33782"/>
                </a:lnTo>
                <a:lnTo>
                  <a:pt x="755795" y="33655"/>
                </a:lnTo>
                <a:lnTo>
                  <a:pt x="760763" y="33274"/>
                </a:lnTo>
                <a:close/>
              </a:path>
              <a:path w="906779" h="38100">
                <a:moveTo>
                  <a:pt x="196822" y="33707"/>
                </a:moveTo>
                <a:lnTo>
                  <a:pt x="194888" y="33884"/>
                </a:lnTo>
                <a:lnTo>
                  <a:pt x="194962" y="34163"/>
                </a:lnTo>
                <a:lnTo>
                  <a:pt x="196397" y="34163"/>
                </a:lnTo>
                <a:lnTo>
                  <a:pt x="196822" y="33707"/>
                </a:lnTo>
                <a:close/>
              </a:path>
              <a:path w="906779" h="38100">
                <a:moveTo>
                  <a:pt x="230281" y="33274"/>
                </a:moveTo>
                <a:lnTo>
                  <a:pt x="224807" y="33274"/>
                </a:lnTo>
                <a:lnTo>
                  <a:pt x="225836" y="33655"/>
                </a:lnTo>
                <a:lnTo>
                  <a:pt x="235005" y="34036"/>
                </a:lnTo>
                <a:lnTo>
                  <a:pt x="230281" y="33274"/>
                </a:lnTo>
                <a:close/>
              </a:path>
              <a:path w="906779" h="38100">
                <a:moveTo>
                  <a:pt x="194861" y="33782"/>
                </a:moveTo>
                <a:lnTo>
                  <a:pt x="194083" y="33782"/>
                </a:lnTo>
                <a:lnTo>
                  <a:pt x="194619" y="33909"/>
                </a:lnTo>
                <a:lnTo>
                  <a:pt x="194888" y="33884"/>
                </a:lnTo>
                <a:close/>
              </a:path>
              <a:path w="906779" h="38100">
                <a:moveTo>
                  <a:pt x="192473" y="33401"/>
                </a:moveTo>
                <a:lnTo>
                  <a:pt x="190771" y="33401"/>
                </a:lnTo>
                <a:lnTo>
                  <a:pt x="186834" y="33782"/>
                </a:lnTo>
                <a:lnTo>
                  <a:pt x="194083" y="33782"/>
                </a:lnTo>
                <a:lnTo>
                  <a:pt x="192473" y="33401"/>
                </a:lnTo>
                <a:close/>
              </a:path>
              <a:path w="906779" h="38100">
                <a:moveTo>
                  <a:pt x="779319" y="33020"/>
                </a:moveTo>
                <a:lnTo>
                  <a:pt x="764075" y="33020"/>
                </a:lnTo>
                <a:lnTo>
                  <a:pt x="762932" y="33274"/>
                </a:lnTo>
                <a:lnTo>
                  <a:pt x="763325" y="33528"/>
                </a:lnTo>
                <a:lnTo>
                  <a:pt x="760582" y="33782"/>
                </a:lnTo>
                <a:lnTo>
                  <a:pt x="768685" y="33655"/>
                </a:lnTo>
                <a:lnTo>
                  <a:pt x="778057" y="33274"/>
                </a:lnTo>
                <a:lnTo>
                  <a:pt x="779319" y="33020"/>
                </a:lnTo>
                <a:close/>
              </a:path>
              <a:path w="906779" h="38100">
                <a:moveTo>
                  <a:pt x="196925" y="33598"/>
                </a:moveTo>
                <a:lnTo>
                  <a:pt x="197401" y="33655"/>
                </a:lnTo>
                <a:lnTo>
                  <a:pt x="196925" y="33598"/>
                </a:lnTo>
                <a:close/>
              </a:path>
              <a:path w="906779" h="38100">
                <a:moveTo>
                  <a:pt x="773816" y="32639"/>
                </a:moveTo>
                <a:lnTo>
                  <a:pt x="194619" y="32639"/>
                </a:lnTo>
                <a:lnTo>
                  <a:pt x="194200" y="33274"/>
                </a:lnTo>
                <a:lnTo>
                  <a:pt x="196925" y="33598"/>
                </a:lnTo>
                <a:lnTo>
                  <a:pt x="197109" y="33401"/>
                </a:lnTo>
                <a:lnTo>
                  <a:pt x="215498" y="33401"/>
                </a:lnTo>
                <a:lnTo>
                  <a:pt x="215308" y="33274"/>
                </a:lnTo>
                <a:lnTo>
                  <a:pt x="760763" y="33274"/>
                </a:lnTo>
                <a:lnTo>
                  <a:pt x="764075" y="33020"/>
                </a:lnTo>
                <a:lnTo>
                  <a:pt x="779319" y="33020"/>
                </a:lnTo>
                <a:lnTo>
                  <a:pt x="779950" y="32893"/>
                </a:lnTo>
                <a:lnTo>
                  <a:pt x="777753" y="32893"/>
                </a:lnTo>
                <a:lnTo>
                  <a:pt x="773816" y="32639"/>
                </a:lnTo>
                <a:close/>
              </a:path>
              <a:path w="906779" h="38100">
                <a:moveTo>
                  <a:pt x="175341" y="32385"/>
                </a:moveTo>
                <a:lnTo>
                  <a:pt x="160139" y="32385"/>
                </a:lnTo>
                <a:lnTo>
                  <a:pt x="171277" y="33274"/>
                </a:lnTo>
                <a:lnTo>
                  <a:pt x="174007" y="32639"/>
                </a:lnTo>
                <a:lnTo>
                  <a:pt x="175178" y="32639"/>
                </a:lnTo>
                <a:lnTo>
                  <a:pt x="175341" y="32385"/>
                </a:lnTo>
                <a:close/>
              </a:path>
              <a:path w="906779" h="38100">
                <a:moveTo>
                  <a:pt x="183898" y="33086"/>
                </a:moveTo>
                <a:lnTo>
                  <a:pt x="182694" y="33147"/>
                </a:lnTo>
                <a:lnTo>
                  <a:pt x="182978" y="33203"/>
                </a:lnTo>
                <a:lnTo>
                  <a:pt x="183898" y="33086"/>
                </a:lnTo>
                <a:close/>
              </a:path>
              <a:path w="906779" h="38100">
                <a:moveTo>
                  <a:pt x="796193" y="31242"/>
                </a:moveTo>
                <a:lnTo>
                  <a:pt x="132555" y="31242"/>
                </a:lnTo>
                <a:lnTo>
                  <a:pt x="139641" y="31369"/>
                </a:lnTo>
                <a:lnTo>
                  <a:pt x="144962" y="32004"/>
                </a:lnTo>
                <a:lnTo>
                  <a:pt x="144099" y="32004"/>
                </a:lnTo>
                <a:lnTo>
                  <a:pt x="158082" y="33147"/>
                </a:lnTo>
                <a:lnTo>
                  <a:pt x="160139" y="32385"/>
                </a:lnTo>
                <a:lnTo>
                  <a:pt x="773333" y="32385"/>
                </a:lnTo>
                <a:lnTo>
                  <a:pt x="782248" y="31623"/>
                </a:lnTo>
                <a:lnTo>
                  <a:pt x="795876" y="31623"/>
                </a:lnTo>
                <a:lnTo>
                  <a:pt x="796193" y="31242"/>
                </a:lnTo>
                <a:close/>
              </a:path>
              <a:path w="906779" h="38100">
                <a:moveTo>
                  <a:pt x="773333" y="32385"/>
                </a:moveTo>
                <a:lnTo>
                  <a:pt x="175341" y="32385"/>
                </a:lnTo>
                <a:lnTo>
                  <a:pt x="184421" y="33020"/>
                </a:lnTo>
                <a:lnTo>
                  <a:pt x="183898" y="33086"/>
                </a:lnTo>
                <a:lnTo>
                  <a:pt x="187761" y="32893"/>
                </a:lnTo>
                <a:lnTo>
                  <a:pt x="194619" y="32639"/>
                </a:lnTo>
                <a:lnTo>
                  <a:pt x="773816" y="32639"/>
                </a:lnTo>
                <a:lnTo>
                  <a:pt x="771847" y="32512"/>
                </a:lnTo>
                <a:lnTo>
                  <a:pt x="773333" y="32385"/>
                </a:lnTo>
                <a:close/>
              </a:path>
              <a:path w="906779" h="38100">
                <a:moveTo>
                  <a:pt x="175178" y="32639"/>
                </a:moveTo>
                <a:lnTo>
                  <a:pt x="174007" y="32639"/>
                </a:lnTo>
                <a:lnTo>
                  <a:pt x="174604" y="32766"/>
                </a:lnTo>
                <a:lnTo>
                  <a:pt x="173753" y="32766"/>
                </a:lnTo>
                <a:lnTo>
                  <a:pt x="174934" y="33020"/>
                </a:lnTo>
                <a:lnTo>
                  <a:pt x="175178" y="32639"/>
                </a:lnTo>
                <a:close/>
              </a:path>
              <a:path w="906779" h="38100">
                <a:moveTo>
                  <a:pt x="780510" y="32780"/>
                </a:moveTo>
                <a:lnTo>
                  <a:pt x="779950" y="32893"/>
                </a:lnTo>
                <a:lnTo>
                  <a:pt x="781410" y="32893"/>
                </a:lnTo>
                <a:lnTo>
                  <a:pt x="780510" y="32780"/>
                </a:lnTo>
                <a:close/>
              </a:path>
              <a:path w="906779" h="38100">
                <a:moveTo>
                  <a:pt x="776343" y="32258"/>
                </a:moveTo>
                <a:lnTo>
                  <a:pt x="780510" y="32780"/>
                </a:lnTo>
                <a:lnTo>
                  <a:pt x="781842" y="32512"/>
                </a:lnTo>
                <a:lnTo>
                  <a:pt x="776343" y="32258"/>
                </a:lnTo>
                <a:close/>
              </a:path>
              <a:path w="906779" h="38100">
                <a:moveTo>
                  <a:pt x="826546" y="30988"/>
                </a:moveTo>
                <a:lnTo>
                  <a:pt x="804270" y="30988"/>
                </a:lnTo>
                <a:lnTo>
                  <a:pt x="809160" y="31242"/>
                </a:lnTo>
                <a:lnTo>
                  <a:pt x="800130" y="31242"/>
                </a:lnTo>
                <a:lnTo>
                  <a:pt x="802010" y="31623"/>
                </a:lnTo>
                <a:lnTo>
                  <a:pt x="804029" y="32639"/>
                </a:lnTo>
                <a:lnTo>
                  <a:pt x="820602" y="31750"/>
                </a:lnTo>
                <a:lnTo>
                  <a:pt x="823158" y="31750"/>
                </a:lnTo>
                <a:lnTo>
                  <a:pt x="826876" y="31242"/>
                </a:lnTo>
                <a:lnTo>
                  <a:pt x="826546" y="30988"/>
                </a:lnTo>
                <a:close/>
              </a:path>
              <a:path w="906779" h="38100">
                <a:moveTo>
                  <a:pt x="823158" y="31750"/>
                </a:moveTo>
                <a:lnTo>
                  <a:pt x="820602" y="31750"/>
                </a:lnTo>
                <a:lnTo>
                  <a:pt x="822228" y="31877"/>
                </a:lnTo>
                <a:lnTo>
                  <a:pt x="823158" y="31750"/>
                </a:lnTo>
                <a:close/>
              </a:path>
              <a:path w="906779" h="38100">
                <a:moveTo>
                  <a:pt x="795876" y="31623"/>
                </a:moveTo>
                <a:lnTo>
                  <a:pt x="787621" y="31623"/>
                </a:lnTo>
                <a:lnTo>
                  <a:pt x="787798" y="31750"/>
                </a:lnTo>
                <a:lnTo>
                  <a:pt x="795876" y="31623"/>
                </a:lnTo>
                <a:close/>
              </a:path>
              <a:path w="906779" h="38100">
                <a:moveTo>
                  <a:pt x="632935" y="30988"/>
                </a:moveTo>
                <a:lnTo>
                  <a:pt x="118470" y="30988"/>
                </a:lnTo>
                <a:lnTo>
                  <a:pt x="128313" y="31369"/>
                </a:lnTo>
                <a:lnTo>
                  <a:pt x="128008" y="31496"/>
                </a:lnTo>
                <a:lnTo>
                  <a:pt x="132555" y="31242"/>
                </a:lnTo>
                <a:lnTo>
                  <a:pt x="796193" y="31242"/>
                </a:lnTo>
                <a:lnTo>
                  <a:pt x="800232" y="31115"/>
                </a:lnTo>
                <a:lnTo>
                  <a:pt x="633252" y="31115"/>
                </a:lnTo>
                <a:lnTo>
                  <a:pt x="632935" y="30988"/>
                </a:lnTo>
                <a:close/>
              </a:path>
              <a:path w="906779" h="38100">
                <a:moveTo>
                  <a:pt x="839681" y="30480"/>
                </a:moveTo>
                <a:lnTo>
                  <a:pt x="832896" y="30480"/>
                </a:lnTo>
                <a:lnTo>
                  <a:pt x="829505" y="31496"/>
                </a:lnTo>
                <a:lnTo>
                  <a:pt x="833887" y="31369"/>
                </a:lnTo>
                <a:lnTo>
                  <a:pt x="839681" y="30480"/>
                </a:lnTo>
                <a:close/>
              </a:path>
              <a:path w="906779" h="38100">
                <a:moveTo>
                  <a:pt x="176879" y="28702"/>
                </a:moveTo>
                <a:lnTo>
                  <a:pt x="112628" y="28702"/>
                </a:lnTo>
                <a:lnTo>
                  <a:pt x="107485" y="30353"/>
                </a:lnTo>
                <a:lnTo>
                  <a:pt x="114800" y="31242"/>
                </a:lnTo>
                <a:lnTo>
                  <a:pt x="118470" y="30988"/>
                </a:lnTo>
                <a:lnTo>
                  <a:pt x="632935" y="30988"/>
                </a:lnTo>
                <a:lnTo>
                  <a:pt x="632619" y="30861"/>
                </a:lnTo>
                <a:lnTo>
                  <a:pt x="467009" y="30861"/>
                </a:lnTo>
                <a:lnTo>
                  <a:pt x="460494" y="30353"/>
                </a:lnTo>
                <a:lnTo>
                  <a:pt x="461015" y="30099"/>
                </a:lnTo>
                <a:lnTo>
                  <a:pt x="464088" y="29972"/>
                </a:lnTo>
                <a:lnTo>
                  <a:pt x="465841" y="29845"/>
                </a:lnTo>
                <a:lnTo>
                  <a:pt x="453596" y="29591"/>
                </a:lnTo>
                <a:lnTo>
                  <a:pt x="430488" y="29591"/>
                </a:lnTo>
                <a:lnTo>
                  <a:pt x="424612" y="29464"/>
                </a:lnTo>
                <a:lnTo>
                  <a:pt x="410282" y="29464"/>
                </a:lnTo>
                <a:lnTo>
                  <a:pt x="397597" y="29337"/>
                </a:lnTo>
                <a:lnTo>
                  <a:pt x="391703" y="29210"/>
                </a:lnTo>
                <a:lnTo>
                  <a:pt x="376102" y="29210"/>
                </a:lnTo>
                <a:lnTo>
                  <a:pt x="377341" y="28956"/>
                </a:lnTo>
                <a:lnTo>
                  <a:pt x="356631" y="28956"/>
                </a:lnTo>
                <a:lnTo>
                  <a:pt x="351058" y="28829"/>
                </a:lnTo>
                <a:lnTo>
                  <a:pt x="177119" y="28829"/>
                </a:lnTo>
                <a:lnTo>
                  <a:pt x="176879" y="28702"/>
                </a:lnTo>
                <a:close/>
              </a:path>
              <a:path w="906779" h="38100">
                <a:moveTo>
                  <a:pt x="636719" y="29464"/>
                </a:moveTo>
                <a:lnTo>
                  <a:pt x="639119" y="30353"/>
                </a:lnTo>
                <a:lnTo>
                  <a:pt x="633252" y="31115"/>
                </a:lnTo>
                <a:lnTo>
                  <a:pt x="800232" y="31115"/>
                </a:lnTo>
                <a:lnTo>
                  <a:pt x="804270" y="30988"/>
                </a:lnTo>
                <a:lnTo>
                  <a:pt x="826546" y="30988"/>
                </a:lnTo>
                <a:lnTo>
                  <a:pt x="832896" y="30480"/>
                </a:lnTo>
                <a:lnTo>
                  <a:pt x="839681" y="30480"/>
                </a:lnTo>
                <a:lnTo>
                  <a:pt x="842993" y="29972"/>
                </a:lnTo>
                <a:lnTo>
                  <a:pt x="675822" y="29972"/>
                </a:lnTo>
                <a:lnTo>
                  <a:pt x="676064" y="29845"/>
                </a:lnTo>
                <a:lnTo>
                  <a:pt x="661335" y="29845"/>
                </a:lnTo>
                <a:lnTo>
                  <a:pt x="657519" y="29718"/>
                </a:lnTo>
                <a:lnTo>
                  <a:pt x="642980" y="29718"/>
                </a:lnTo>
                <a:lnTo>
                  <a:pt x="636719" y="29464"/>
                </a:lnTo>
                <a:close/>
              </a:path>
              <a:path w="906779" h="38100">
                <a:moveTo>
                  <a:pt x="475988" y="29083"/>
                </a:moveTo>
                <a:lnTo>
                  <a:pt x="467009" y="30861"/>
                </a:lnTo>
                <a:lnTo>
                  <a:pt x="632619" y="30861"/>
                </a:lnTo>
                <a:lnTo>
                  <a:pt x="631669" y="30480"/>
                </a:lnTo>
                <a:lnTo>
                  <a:pt x="479557" y="30480"/>
                </a:lnTo>
                <a:lnTo>
                  <a:pt x="475988" y="29083"/>
                </a:lnTo>
                <a:close/>
              </a:path>
              <a:path w="906779" h="38100">
                <a:moveTo>
                  <a:pt x="482217" y="29855"/>
                </a:moveTo>
                <a:lnTo>
                  <a:pt x="483316" y="30480"/>
                </a:lnTo>
                <a:lnTo>
                  <a:pt x="631669" y="30480"/>
                </a:lnTo>
                <a:lnTo>
                  <a:pt x="631352" y="30353"/>
                </a:lnTo>
                <a:lnTo>
                  <a:pt x="609584" y="30353"/>
                </a:lnTo>
                <a:lnTo>
                  <a:pt x="609006" y="29972"/>
                </a:lnTo>
                <a:lnTo>
                  <a:pt x="508109" y="29972"/>
                </a:lnTo>
                <a:lnTo>
                  <a:pt x="482217" y="29855"/>
                </a:lnTo>
                <a:close/>
              </a:path>
              <a:path w="906779" h="38100">
                <a:moveTo>
                  <a:pt x="618545" y="29845"/>
                </a:moveTo>
                <a:lnTo>
                  <a:pt x="609584" y="30353"/>
                </a:lnTo>
                <a:lnTo>
                  <a:pt x="631352" y="30353"/>
                </a:lnTo>
                <a:lnTo>
                  <a:pt x="630719" y="30099"/>
                </a:lnTo>
                <a:lnTo>
                  <a:pt x="620336" y="30099"/>
                </a:lnTo>
                <a:lnTo>
                  <a:pt x="618545" y="29845"/>
                </a:lnTo>
                <a:close/>
              </a:path>
              <a:path w="906779" h="38100">
                <a:moveTo>
                  <a:pt x="173760" y="27051"/>
                </a:moveTo>
                <a:lnTo>
                  <a:pt x="54475" y="27051"/>
                </a:lnTo>
                <a:lnTo>
                  <a:pt x="64181" y="28067"/>
                </a:lnTo>
                <a:lnTo>
                  <a:pt x="74566" y="28829"/>
                </a:lnTo>
                <a:lnTo>
                  <a:pt x="95496" y="30099"/>
                </a:lnTo>
                <a:lnTo>
                  <a:pt x="92537" y="29591"/>
                </a:lnTo>
                <a:lnTo>
                  <a:pt x="96956" y="28575"/>
                </a:lnTo>
                <a:lnTo>
                  <a:pt x="176639" y="28575"/>
                </a:lnTo>
                <a:lnTo>
                  <a:pt x="173760" y="27051"/>
                </a:lnTo>
                <a:close/>
              </a:path>
              <a:path w="906779" h="38100">
                <a:moveTo>
                  <a:pt x="628502" y="29210"/>
                </a:moveTo>
                <a:lnTo>
                  <a:pt x="620095" y="29591"/>
                </a:lnTo>
                <a:lnTo>
                  <a:pt x="620336" y="30099"/>
                </a:lnTo>
                <a:lnTo>
                  <a:pt x="630719" y="30099"/>
                </a:lnTo>
                <a:lnTo>
                  <a:pt x="628502" y="29210"/>
                </a:lnTo>
                <a:close/>
              </a:path>
              <a:path w="906779" h="38100">
                <a:moveTo>
                  <a:pt x="595038" y="28829"/>
                </a:moveTo>
                <a:lnTo>
                  <a:pt x="508109" y="29972"/>
                </a:lnTo>
                <a:lnTo>
                  <a:pt x="609006" y="29972"/>
                </a:lnTo>
                <a:lnTo>
                  <a:pt x="607321" y="29337"/>
                </a:lnTo>
                <a:lnTo>
                  <a:pt x="595038" y="28829"/>
                </a:lnTo>
                <a:close/>
              </a:path>
              <a:path w="906779" h="38100">
                <a:moveTo>
                  <a:pt x="797098" y="25187"/>
                </a:moveTo>
                <a:lnTo>
                  <a:pt x="786546" y="25527"/>
                </a:lnTo>
                <a:lnTo>
                  <a:pt x="722609" y="27178"/>
                </a:lnTo>
                <a:lnTo>
                  <a:pt x="711945" y="28194"/>
                </a:lnTo>
                <a:lnTo>
                  <a:pt x="700121" y="28702"/>
                </a:lnTo>
                <a:lnTo>
                  <a:pt x="687844" y="29083"/>
                </a:lnTo>
                <a:lnTo>
                  <a:pt x="675822" y="29972"/>
                </a:lnTo>
                <a:lnTo>
                  <a:pt x="842993" y="29972"/>
                </a:lnTo>
                <a:lnTo>
                  <a:pt x="849255" y="29011"/>
                </a:lnTo>
                <a:lnTo>
                  <a:pt x="847831" y="28956"/>
                </a:lnTo>
                <a:lnTo>
                  <a:pt x="852098" y="28575"/>
                </a:lnTo>
                <a:lnTo>
                  <a:pt x="866636" y="28575"/>
                </a:lnTo>
                <a:lnTo>
                  <a:pt x="867677" y="28448"/>
                </a:lnTo>
                <a:lnTo>
                  <a:pt x="874455" y="27365"/>
                </a:lnTo>
                <a:lnTo>
                  <a:pt x="870686" y="27178"/>
                </a:lnTo>
                <a:lnTo>
                  <a:pt x="811768" y="25526"/>
                </a:lnTo>
                <a:lnTo>
                  <a:pt x="797098" y="25187"/>
                </a:lnTo>
                <a:close/>
              </a:path>
              <a:path w="906779" h="38100">
                <a:moveTo>
                  <a:pt x="866636" y="28575"/>
                </a:moveTo>
                <a:lnTo>
                  <a:pt x="852098" y="28575"/>
                </a:lnTo>
                <a:lnTo>
                  <a:pt x="849255" y="29011"/>
                </a:lnTo>
                <a:lnTo>
                  <a:pt x="857648" y="29337"/>
                </a:lnTo>
                <a:lnTo>
                  <a:pt x="851552" y="29972"/>
                </a:lnTo>
                <a:lnTo>
                  <a:pt x="860393" y="29337"/>
                </a:lnTo>
                <a:lnTo>
                  <a:pt x="866636" y="28575"/>
                </a:lnTo>
                <a:close/>
              </a:path>
              <a:path w="906779" h="38100">
                <a:moveTo>
                  <a:pt x="482198" y="29845"/>
                </a:moveTo>
                <a:lnTo>
                  <a:pt x="479912" y="29845"/>
                </a:lnTo>
                <a:lnTo>
                  <a:pt x="482217" y="29855"/>
                </a:lnTo>
                <a:close/>
              </a:path>
              <a:path w="906779" h="38100">
                <a:moveTo>
                  <a:pt x="676788" y="29464"/>
                </a:moveTo>
                <a:lnTo>
                  <a:pt x="668296" y="29845"/>
                </a:lnTo>
                <a:lnTo>
                  <a:pt x="676064" y="29845"/>
                </a:lnTo>
                <a:lnTo>
                  <a:pt x="676788" y="29464"/>
                </a:lnTo>
                <a:close/>
              </a:path>
              <a:path w="906779" h="38100">
                <a:moveTo>
                  <a:pt x="643196" y="29210"/>
                </a:moveTo>
                <a:lnTo>
                  <a:pt x="642980" y="29718"/>
                </a:lnTo>
                <a:lnTo>
                  <a:pt x="657519" y="29718"/>
                </a:lnTo>
                <a:lnTo>
                  <a:pt x="643196" y="29210"/>
                </a:lnTo>
                <a:close/>
              </a:path>
              <a:path w="906779" h="38100">
                <a:moveTo>
                  <a:pt x="619790" y="29337"/>
                </a:moveTo>
                <a:lnTo>
                  <a:pt x="619972" y="29591"/>
                </a:lnTo>
                <a:lnTo>
                  <a:pt x="619790" y="29337"/>
                </a:lnTo>
                <a:close/>
              </a:path>
              <a:path w="906779" h="38100">
                <a:moveTo>
                  <a:pt x="422673" y="29210"/>
                </a:moveTo>
                <a:lnTo>
                  <a:pt x="410282" y="29464"/>
                </a:lnTo>
                <a:lnTo>
                  <a:pt x="424612" y="29464"/>
                </a:lnTo>
                <a:lnTo>
                  <a:pt x="418736" y="29337"/>
                </a:lnTo>
                <a:lnTo>
                  <a:pt x="422673" y="29210"/>
                </a:lnTo>
                <a:close/>
              </a:path>
              <a:path w="906779" h="38100">
                <a:moveTo>
                  <a:pt x="385808" y="29083"/>
                </a:moveTo>
                <a:lnTo>
                  <a:pt x="376102" y="29210"/>
                </a:lnTo>
                <a:lnTo>
                  <a:pt x="391703" y="29210"/>
                </a:lnTo>
                <a:lnTo>
                  <a:pt x="385808" y="29083"/>
                </a:lnTo>
                <a:close/>
              </a:path>
              <a:path w="906779" h="38100">
                <a:moveTo>
                  <a:pt x="852098" y="28575"/>
                </a:moveTo>
                <a:lnTo>
                  <a:pt x="847831" y="28956"/>
                </a:lnTo>
                <a:lnTo>
                  <a:pt x="849255" y="29011"/>
                </a:lnTo>
                <a:lnTo>
                  <a:pt x="852098" y="28575"/>
                </a:lnTo>
                <a:close/>
              </a:path>
              <a:path w="906779" h="38100">
                <a:moveTo>
                  <a:pt x="176639" y="28575"/>
                </a:moveTo>
                <a:lnTo>
                  <a:pt x="96956" y="28575"/>
                </a:lnTo>
                <a:lnTo>
                  <a:pt x="104373" y="28956"/>
                </a:lnTo>
                <a:lnTo>
                  <a:pt x="112628" y="28702"/>
                </a:lnTo>
                <a:lnTo>
                  <a:pt x="176879" y="28702"/>
                </a:lnTo>
                <a:lnTo>
                  <a:pt x="176639" y="28575"/>
                </a:lnTo>
                <a:close/>
              </a:path>
              <a:path w="906779" h="38100">
                <a:moveTo>
                  <a:pt x="366146" y="28448"/>
                </a:moveTo>
                <a:lnTo>
                  <a:pt x="356631" y="28956"/>
                </a:lnTo>
                <a:lnTo>
                  <a:pt x="377341" y="28956"/>
                </a:lnTo>
                <a:lnTo>
                  <a:pt x="378579" y="28702"/>
                </a:lnTo>
                <a:lnTo>
                  <a:pt x="369371" y="28702"/>
                </a:lnTo>
                <a:lnTo>
                  <a:pt x="366146" y="28448"/>
                </a:lnTo>
                <a:close/>
              </a:path>
              <a:path w="906779" h="38100">
                <a:moveTo>
                  <a:pt x="897079" y="25095"/>
                </a:moveTo>
                <a:lnTo>
                  <a:pt x="883975" y="26543"/>
                </a:lnTo>
                <a:lnTo>
                  <a:pt x="880000" y="26543"/>
                </a:lnTo>
                <a:lnTo>
                  <a:pt x="874455" y="27365"/>
                </a:lnTo>
                <a:lnTo>
                  <a:pt x="885964" y="27940"/>
                </a:lnTo>
                <a:lnTo>
                  <a:pt x="900054" y="28956"/>
                </a:lnTo>
                <a:lnTo>
                  <a:pt x="898574" y="26670"/>
                </a:lnTo>
                <a:lnTo>
                  <a:pt x="894339" y="26670"/>
                </a:lnTo>
                <a:lnTo>
                  <a:pt x="898204" y="26098"/>
                </a:lnTo>
                <a:lnTo>
                  <a:pt x="897834" y="25527"/>
                </a:lnTo>
                <a:lnTo>
                  <a:pt x="896269" y="25527"/>
                </a:lnTo>
                <a:lnTo>
                  <a:pt x="897079" y="25095"/>
                </a:lnTo>
                <a:close/>
              </a:path>
              <a:path w="906779" h="38100">
                <a:moveTo>
                  <a:pt x="169797" y="24952"/>
                </a:moveTo>
                <a:lnTo>
                  <a:pt x="177119" y="28829"/>
                </a:lnTo>
                <a:lnTo>
                  <a:pt x="176585" y="25908"/>
                </a:lnTo>
                <a:lnTo>
                  <a:pt x="182069" y="25526"/>
                </a:lnTo>
                <a:lnTo>
                  <a:pt x="175894" y="25273"/>
                </a:lnTo>
                <a:lnTo>
                  <a:pt x="169797" y="24952"/>
                </a:lnTo>
                <a:close/>
              </a:path>
              <a:path w="906779" h="38100">
                <a:moveTo>
                  <a:pt x="182069" y="25526"/>
                </a:moveTo>
                <a:lnTo>
                  <a:pt x="176585" y="25908"/>
                </a:lnTo>
                <a:lnTo>
                  <a:pt x="177119" y="28829"/>
                </a:lnTo>
                <a:lnTo>
                  <a:pt x="351058" y="28829"/>
                </a:lnTo>
                <a:lnTo>
                  <a:pt x="337712" y="28448"/>
                </a:lnTo>
                <a:lnTo>
                  <a:pt x="322775" y="28448"/>
                </a:lnTo>
                <a:lnTo>
                  <a:pt x="323270" y="28194"/>
                </a:lnTo>
                <a:lnTo>
                  <a:pt x="194480" y="26035"/>
                </a:lnTo>
                <a:lnTo>
                  <a:pt x="182069" y="25526"/>
                </a:lnTo>
                <a:close/>
              </a:path>
              <a:path w="906779" h="38100">
                <a:moveTo>
                  <a:pt x="333826" y="28321"/>
                </a:moveTo>
                <a:lnTo>
                  <a:pt x="322775" y="28448"/>
                </a:lnTo>
                <a:lnTo>
                  <a:pt x="337712" y="28448"/>
                </a:lnTo>
                <a:lnTo>
                  <a:pt x="333826" y="28321"/>
                </a:lnTo>
                <a:close/>
              </a:path>
              <a:path w="906779" h="38100">
                <a:moveTo>
                  <a:pt x="11905" y="10541"/>
                </a:moveTo>
                <a:lnTo>
                  <a:pt x="9182" y="10922"/>
                </a:lnTo>
                <a:lnTo>
                  <a:pt x="3472" y="11430"/>
                </a:lnTo>
                <a:lnTo>
                  <a:pt x="0" y="14351"/>
                </a:lnTo>
                <a:lnTo>
                  <a:pt x="3992" y="21336"/>
                </a:lnTo>
                <a:lnTo>
                  <a:pt x="9225" y="22733"/>
                </a:lnTo>
                <a:lnTo>
                  <a:pt x="14622" y="23749"/>
                </a:lnTo>
                <a:lnTo>
                  <a:pt x="19398" y="24130"/>
                </a:lnTo>
                <a:lnTo>
                  <a:pt x="27004" y="25146"/>
                </a:lnTo>
                <a:lnTo>
                  <a:pt x="42211" y="26416"/>
                </a:lnTo>
                <a:lnTo>
                  <a:pt x="49674" y="27178"/>
                </a:lnTo>
                <a:lnTo>
                  <a:pt x="53662" y="27432"/>
                </a:lnTo>
                <a:lnTo>
                  <a:pt x="52494" y="27178"/>
                </a:lnTo>
                <a:lnTo>
                  <a:pt x="54475" y="27051"/>
                </a:lnTo>
                <a:lnTo>
                  <a:pt x="173760" y="27051"/>
                </a:lnTo>
                <a:lnTo>
                  <a:pt x="169797" y="24952"/>
                </a:lnTo>
                <a:lnTo>
                  <a:pt x="136731" y="23114"/>
                </a:lnTo>
                <a:lnTo>
                  <a:pt x="132741" y="22987"/>
                </a:lnTo>
                <a:lnTo>
                  <a:pt x="115765" y="22987"/>
                </a:lnTo>
                <a:lnTo>
                  <a:pt x="111777" y="22860"/>
                </a:lnTo>
                <a:lnTo>
                  <a:pt x="105199" y="22479"/>
                </a:lnTo>
                <a:lnTo>
                  <a:pt x="111968" y="22352"/>
                </a:lnTo>
                <a:lnTo>
                  <a:pt x="109415" y="21971"/>
                </a:lnTo>
                <a:lnTo>
                  <a:pt x="98919" y="21717"/>
                </a:lnTo>
                <a:lnTo>
                  <a:pt x="87408" y="20955"/>
                </a:lnTo>
                <a:lnTo>
                  <a:pt x="66362" y="19304"/>
                </a:lnTo>
                <a:lnTo>
                  <a:pt x="58094" y="19304"/>
                </a:lnTo>
                <a:lnTo>
                  <a:pt x="53526" y="18923"/>
                </a:lnTo>
                <a:lnTo>
                  <a:pt x="12552" y="18923"/>
                </a:lnTo>
                <a:lnTo>
                  <a:pt x="11439" y="18288"/>
                </a:lnTo>
                <a:lnTo>
                  <a:pt x="12874" y="18034"/>
                </a:lnTo>
                <a:lnTo>
                  <a:pt x="14100" y="14732"/>
                </a:lnTo>
                <a:lnTo>
                  <a:pt x="75033" y="14732"/>
                </a:lnTo>
                <a:lnTo>
                  <a:pt x="76941" y="14605"/>
                </a:lnTo>
                <a:lnTo>
                  <a:pt x="78973" y="13716"/>
                </a:lnTo>
                <a:lnTo>
                  <a:pt x="103810" y="13716"/>
                </a:lnTo>
                <a:lnTo>
                  <a:pt x="109127" y="13462"/>
                </a:lnTo>
                <a:lnTo>
                  <a:pt x="116591" y="13335"/>
                </a:lnTo>
                <a:lnTo>
                  <a:pt x="114241" y="12573"/>
                </a:lnTo>
                <a:lnTo>
                  <a:pt x="125760" y="11684"/>
                </a:lnTo>
                <a:lnTo>
                  <a:pt x="209871" y="11684"/>
                </a:lnTo>
                <a:lnTo>
                  <a:pt x="213183" y="11557"/>
                </a:lnTo>
                <a:lnTo>
                  <a:pt x="6063" y="11557"/>
                </a:lnTo>
                <a:lnTo>
                  <a:pt x="11905" y="10541"/>
                </a:lnTo>
                <a:close/>
              </a:path>
              <a:path w="906779" h="38100">
                <a:moveTo>
                  <a:pt x="881345" y="20701"/>
                </a:moveTo>
                <a:lnTo>
                  <a:pt x="864444" y="23114"/>
                </a:lnTo>
                <a:lnTo>
                  <a:pt x="849482" y="23241"/>
                </a:lnTo>
                <a:lnTo>
                  <a:pt x="797098" y="25187"/>
                </a:lnTo>
                <a:lnTo>
                  <a:pt x="811804" y="25527"/>
                </a:lnTo>
                <a:lnTo>
                  <a:pt x="870686" y="27178"/>
                </a:lnTo>
                <a:lnTo>
                  <a:pt x="874455" y="27365"/>
                </a:lnTo>
                <a:lnTo>
                  <a:pt x="880000" y="26543"/>
                </a:lnTo>
                <a:lnTo>
                  <a:pt x="883975" y="26543"/>
                </a:lnTo>
                <a:lnTo>
                  <a:pt x="897079" y="25095"/>
                </a:lnTo>
                <a:lnTo>
                  <a:pt x="897222" y="25019"/>
                </a:lnTo>
                <a:lnTo>
                  <a:pt x="897502" y="25012"/>
                </a:lnTo>
                <a:lnTo>
                  <a:pt x="895088" y="21282"/>
                </a:lnTo>
                <a:lnTo>
                  <a:pt x="894374" y="21065"/>
                </a:lnTo>
                <a:lnTo>
                  <a:pt x="881345" y="20701"/>
                </a:lnTo>
                <a:close/>
              </a:path>
              <a:path w="906779" h="38100">
                <a:moveTo>
                  <a:pt x="904359" y="26289"/>
                </a:moveTo>
                <a:lnTo>
                  <a:pt x="903085" y="26337"/>
                </a:lnTo>
                <a:lnTo>
                  <a:pt x="899736" y="27305"/>
                </a:lnTo>
                <a:lnTo>
                  <a:pt x="904359" y="26289"/>
                </a:lnTo>
                <a:close/>
              </a:path>
              <a:path w="906779" h="38100">
                <a:moveTo>
                  <a:pt x="898204" y="26098"/>
                </a:moveTo>
                <a:lnTo>
                  <a:pt x="894339" y="26670"/>
                </a:lnTo>
                <a:lnTo>
                  <a:pt x="898472" y="26512"/>
                </a:lnTo>
                <a:lnTo>
                  <a:pt x="898204" y="26098"/>
                </a:lnTo>
                <a:close/>
              </a:path>
              <a:path w="906779" h="38100">
                <a:moveTo>
                  <a:pt x="898472" y="26512"/>
                </a:moveTo>
                <a:lnTo>
                  <a:pt x="894339" y="26670"/>
                </a:lnTo>
                <a:lnTo>
                  <a:pt x="898574" y="26670"/>
                </a:lnTo>
                <a:lnTo>
                  <a:pt x="898472" y="26512"/>
                </a:lnTo>
                <a:close/>
              </a:path>
              <a:path w="906779" h="38100">
                <a:moveTo>
                  <a:pt x="906330" y="25400"/>
                </a:moveTo>
                <a:lnTo>
                  <a:pt x="902924" y="25400"/>
                </a:lnTo>
                <a:lnTo>
                  <a:pt x="898204" y="26098"/>
                </a:lnTo>
                <a:lnTo>
                  <a:pt x="898472" y="26512"/>
                </a:lnTo>
                <a:lnTo>
                  <a:pt x="903085" y="26337"/>
                </a:lnTo>
                <a:lnTo>
                  <a:pt x="906330" y="25400"/>
                </a:lnTo>
                <a:close/>
              </a:path>
              <a:path w="906779" h="38100">
                <a:moveTo>
                  <a:pt x="356659" y="24638"/>
                </a:moveTo>
                <a:lnTo>
                  <a:pt x="247464" y="24638"/>
                </a:lnTo>
                <a:lnTo>
                  <a:pt x="242206" y="25908"/>
                </a:lnTo>
                <a:lnTo>
                  <a:pt x="333647" y="25654"/>
                </a:lnTo>
                <a:lnTo>
                  <a:pt x="356659" y="24638"/>
                </a:lnTo>
                <a:close/>
              </a:path>
              <a:path w="906779" h="38100">
                <a:moveTo>
                  <a:pt x="333647" y="25654"/>
                </a:moveTo>
                <a:lnTo>
                  <a:pt x="273966" y="25654"/>
                </a:lnTo>
                <a:lnTo>
                  <a:pt x="302662" y="25908"/>
                </a:lnTo>
                <a:lnTo>
                  <a:pt x="330771" y="25781"/>
                </a:lnTo>
                <a:lnTo>
                  <a:pt x="333647" y="25654"/>
                </a:lnTo>
                <a:close/>
              </a:path>
              <a:path w="906779" h="38100">
                <a:moveTo>
                  <a:pt x="897519" y="25039"/>
                </a:moveTo>
                <a:lnTo>
                  <a:pt x="897079" y="25095"/>
                </a:lnTo>
                <a:lnTo>
                  <a:pt x="896269" y="25527"/>
                </a:lnTo>
                <a:lnTo>
                  <a:pt x="897815" y="25497"/>
                </a:lnTo>
                <a:lnTo>
                  <a:pt x="897519" y="25039"/>
                </a:lnTo>
                <a:close/>
              </a:path>
              <a:path w="906779" h="38100">
                <a:moveTo>
                  <a:pt x="897815" y="25497"/>
                </a:moveTo>
                <a:lnTo>
                  <a:pt x="896269" y="25527"/>
                </a:lnTo>
                <a:lnTo>
                  <a:pt x="897834" y="25527"/>
                </a:lnTo>
                <a:close/>
              </a:path>
              <a:path w="906779" h="38100">
                <a:moveTo>
                  <a:pt x="174007" y="17653"/>
                </a:moveTo>
                <a:lnTo>
                  <a:pt x="168483" y="24257"/>
                </a:lnTo>
                <a:lnTo>
                  <a:pt x="169797" y="24952"/>
                </a:lnTo>
                <a:lnTo>
                  <a:pt x="175894" y="25273"/>
                </a:lnTo>
                <a:lnTo>
                  <a:pt x="182069" y="25526"/>
                </a:lnTo>
                <a:lnTo>
                  <a:pt x="191178" y="24892"/>
                </a:lnTo>
                <a:lnTo>
                  <a:pt x="197980" y="24671"/>
                </a:lnTo>
                <a:lnTo>
                  <a:pt x="192836" y="24511"/>
                </a:lnTo>
                <a:lnTo>
                  <a:pt x="175874" y="23495"/>
                </a:lnTo>
                <a:lnTo>
                  <a:pt x="180944" y="20320"/>
                </a:lnTo>
                <a:lnTo>
                  <a:pt x="196363" y="19431"/>
                </a:lnTo>
                <a:lnTo>
                  <a:pt x="214152" y="19431"/>
                </a:lnTo>
                <a:lnTo>
                  <a:pt x="206312" y="19304"/>
                </a:lnTo>
                <a:lnTo>
                  <a:pt x="189656" y="18796"/>
                </a:lnTo>
                <a:lnTo>
                  <a:pt x="181259" y="18288"/>
                </a:lnTo>
                <a:lnTo>
                  <a:pt x="174007" y="17653"/>
                </a:lnTo>
                <a:close/>
              </a:path>
              <a:path w="906779" h="38100">
                <a:moveTo>
                  <a:pt x="904844" y="24638"/>
                </a:moveTo>
                <a:lnTo>
                  <a:pt x="900701" y="24638"/>
                </a:lnTo>
                <a:lnTo>
                  <a:pt x="902924" y="24892"/>
                </a:lnTo>
                <a:lnTo>
                  <a:pt x="897682" y="25019"/>
                </a:lnTo>
                <a:lnTo>
                  <a:pt x="897519" y="25039"/>
                </a:lnTo>
                <a:lnTo>
                  <a:pt x="897815" y="25497"/>
                </a:lnTo>
                <a:lnTo>
                  <a:pt x="902924" y="25400"/>
                </a:lnTo>
                <a:lnTo>
                  <a:pt x="906330" y="25400"/>
                </a:lnTo>
                <a:lnTo>
                  <a:pt x="904844" y="24638"/>
                </a:lnTo>
                <a:close/>
              </a:path>
              <a:path w="906779" h="38100">
                <a:moveTo>
                  <a:pt x="861592" y="20955"/>
                </a:moveTo>
                <a:lnTo>
                  <a:pt x="548708" y="20955"/>
                </a:lnTo>
                <a:lnTo>
                  <a:pt x="550219" y="21209"/>
                </a:lnTo>
                <a:lnTo>
                  <a:pt x="570166" y="21209"/>
                </a:lnTo>
                <a:lnTo>
                  <a:pt x="578918" y="21590"/>
                </a:lnTo>
                <a:lnTo>
                  <a:pt x="590912" y="22352"/>
                </a:lnTo>
                <a:lnTo>
                  <a:pt x="797098" y="25187"/>
                </a:lnTo>
                <a:lnTo>
                  <a:pt x="849482" y="23241"/>
                </a:lnTo>
                <a:lnTo>
                  <a:pt x="864444" y="23114"/>
                </a:lnTo>
                <a:lnTo>
                  <a:pt x="878676" y="21082"/>
                </a:lnTo>
                <a:lnTo>
                  <a:pt x="867783" y="21082"/>
                </a:lnTo>
                <a:lnTo>
                  <a:pt x="861592" y="20955"/>
                </a:lnTo>
                <a:close/>
              </a:path>
              <a:path w="906779" h="38100">
                <a:moveTo>
                  <a:pt x="386218" y="22452"/>
                </a:moveTo>
                <a:lnTo>
                  <a:pt x="285513" y="22733"/>
                </a:lnTo>
                <a:lnTo>
                  <a:pt x="238166" y="23368"/>
                </a:lnTo>
                <a:lnTo>
                  <a:pt x="197980" y="24671"/>
                </a:lnTo>
                <a:lnTo>
                  <a:pt x="209128" y="25019"/>
                </a:lnTo>
                <a:lnTo>
                  <a:pt x="224350" y="25146"/>
                </a:lnTo>
                <a:lnTo>
                  <a:pt x="247464" y="24638"/>
                </a:lnTo>
                <a:lnTo>
                  <a:pt x="356659" y="24638"/>
                </a:lnTo>
                <a:lnTo>
                  <a:pt x="371401" y="24130"/>
                </a:lnTo>
                <a:lnTo>
                  <a:pt x="379773" y="23622"/>
                </a:lnTo>
                <a:lnTo>
                  <a:pt x="384887" y="22860"/>
                </a:lnTo>
                <a:lnTo>
                  <a:pt x="386218" y="22452"/>
                </a:lnTo>
                <a:close/>
              </a:path>
              <a:path w="906779" h="38100">
                <a:moveTo>
                  <a:pt x="897502" y="25012"/>
                </a:moveTo>
                <a:lnTo>
                  <a:pt x="897222" y="25019"/>
                </a:lnTo>
                <a:lnTo>
                  <a:pt x="897079" y="25095"/>
                </a:lnTo>
                <a:lnTo>
                  <a:pt x="897519" y="25039"/>
                </a:lnTo>
                <a:close/>
              </a:path>
              <a:path w="906779" h="38100">
                <a:moveTo>
                  <a:pt x="897781" y="25006"/>
                </a:moveTo>
                <a:lnTo>
                  <a:pt x="897502" y="25012"/>
                </a:lnTo>
                <a:lnTo>
                  <a:pt x="897781" y="25006"/>
                </a:lnTo>
                <a:close/>
              </a:path>
              <a:path w="906779" h="38100">
                <a:moveTo>
                  <a:pt x="895045" y="21217"/>
                </a:moveTo>
                <a:lnTo>
                  <a:pt x="897502" y="25012"/>
                </a:lnTo>
                <a:lnTo>
                  <a:pt x="897781" y="25006"/>
                </a:lnTo>
                <a:lnTo>
                  <a:pt x="900701" y="24638"/>
                </a:lnTo>
                <a:lnTo>
                  <a:pt x="904844" y="24638"/>
                </a:lnTo>
                <a:lnTo>
                  <a:pt x="900633" y="22479"/>
                </a:lnTo>
                <a:lnTo>
                  <a:pt x="895045" y="21217"/>
                </a:lnTo>
                <a:close/>
              </a:path>
              <a:path w="906779" h="38100">
                <a:moveTo>
                  <a:pt x="214152" y="19431"/>
                </a:moveTo>
                <a:lnTo>
                  <a:pt x="196363" y="19431"/>
                </a:lnTo>
                <a:lnTo>
                  <a:pt x="180944" y="20320"/>
                </a:lnTo>
                <a:lnTo>
                  <a:pt x="175874" y="23495"/>
                </a:lnTo>
                <a:lnTo>
                  <a:pt x="192836" y="24511"/>
                </a:lnTo>
                <a:lnTo>
                  <a:pt x="197980" y="24671"/>
                </a:lnTo>
                <a:lnTo>
                  <a:pt x="238166" y="23368"/>
                </a:lnTo>
                <a:lnTo>
                  <a:pt x="285513" y="22733"/>
                </a:lnTo>
                <a:lnTo>
                  <a:pt x="386218" y="22452"/>
                </a:lnTo>
                <a:lnTo>
                  <a:pt x="387786" y="21971"/>
                </a:lnTo>
                <a:lnTo>
                  <a:pt x="345027" y="21971"/>
                </a:lnTo>
                <a:lnTo>
                  <a:pt x="301542" y="21844"/>
                </a:lnTo>
                <a:lnTo>
                  <a:pt x="258288" y="21082"/>
                </a:lnTo>
                <a:lnTo>
                  <a:pt x="214152" y="19431"/>
                </a:lnTo>
                <a:close/>
              </a:path>
              <a:path w="906779" h="38100">
                <a:moveTo>
                  <a:pt x="111960" y="22352"/>
                </a:moveTo>
                <a:lnTo>
                  <a:pt x="115765" y="22987"/>
                </a:lnTo>
                <a:lnTo>
                  <a:pt x="132741" y="22987"/>
                </a:lnTo>
                <a:lnTo>
                  <a:pt x="111960" y="22352"/>
                </a:lnTo>
                <a:close/>
              </a:path>
              <a:path w="906779" h="38100">
                <a:moveTo>
                  <a:pt x="431595" y="21336"/>
                </a:moveTo>
                <a:lnTo>
                  <a:pt x="389857" y="21336"/>
                </a:lnTo>
                <a:lnTo>
                  <a:pt x="386218" y="22452"/>
                </a:lnTo>
                <a:lnTo>
                  <a:pt x="429265" y="22225"/>
                </a:lnTo>
                <a:lnTo>
                  <a:pt x="425010" y="21844"/>
                </a:lnTo>
                <a:lnTo>
                  <a:pt x="429519" y="21463"/>
                </a:lnTo>
                <a:lnTo>
                  <a:pt x="431595" y="21336"/>
                </a:lnTo>
                <a:close/>
              </a:path>
              <a:path w="906779" h="38100">
                <a:moveTo>
                  <a:pt x="230586" y="19177"/>
                </a:moveTo>
                <a:lnTo>
                  <a:pt x="215215" y="19431"/>
                </a:lnTo>
                <a:lnTo>
                  <a:pt x="214152" y="19431"/>
                </a:lnTo>
                <a:lnTo>
                  <a:pt x="258288" y="21082"/>
                </a:lnTo>
                <a:lnTo>
                  <a:pt x="301542" y="21844"/>
                </a:lnTo>
                <a:lnTo>
                  <a:pt x="345027" y="21971"/>
                </a:lnTo>
                <a:lnTo>
                  <a:pt x="389857" y="21336"/>
                </a:lnTo>
                <a:lnTo>
                  <a:pt x="431641" y="21333"/>
                </a:lnTo>
                <a:lnTo>
                  <a:pt x="433672" y="21209"/>
                </a:lnTo>
                <a:lnTo>
                  <a:pt x="437831" y="21209"/>
                </a:lnTo>
                <a:lnTo>
                  <a:pt x="440999" y="20955"/>
                </a:lnTo>
                <a:lnTo>
                  <a:pt x="446994" y="20828"/>
                </a:lnTo>
                <a:lnTo>
                  <a:pt x="855400" y="20828"/>
                </a:lnTo>
                <a:lnTo>
                  <a:pt x="861662" y="19939"/>
                </a:lnTo>
                <a:lnTo>
                  <a:pt x="858588" y="19685"/>
                </a:lnTo>
                <a:lnTo>
                  <a:pt x="228097" y="19685"/>
                </a:lnTo>
                <a:lnTo>
                  <a:pt x="230586" y="19177"/>
                </a:lnTo>
                <a:close/>
              </a:path>
              <a:path w="906779" h="38100">
                <a:moveTo>
                  <a:pt x="389857" y="21336"/>
                </a:moveTo>
                <a:lnTo>
                  <a:pt x="345027" y="21971"/>
                </a:lnTo>
                <a:lnTo>
                  <a:pt x="387786" y="21971"/>
                </a:lnTo>
                <a:lnTo>
                  <a:pt x="389857" y="21336"/>
                </a:lnTo>
                <a:close/>
              </a:path>
              <a:path w="906779" h="38100">
                <a:moveTo>
                  <a:pt x="855400" y="20828"/>
                </a:moveTo>
                <a:lnTo>
                  <a:pt x="446994" y="20828"/>
                </a:lnTo>
                <a:lnTo>
                  <a:pt x="444454" y="21590"/>
                </a:lnTo>
                <a:lnTo>
                  <a:pt x="439412" y="21717"/>
                </a:lnTo>
                <a:lnTo>
                  <a:pt x="531398" y="21844"/>
                </a:lnTo>
                <a:lnTo>
                  <a:pt x="533417" y="20955"/>
                </a:lnTo>
                <a:lnTo>
                  <a:pt x="861592" y="20955"/>
                </a:lnTo>
                <a:lnTo>
                  <a:pt x="855400" y="20828"/>
                </a:lnTo>
                <a:close/>
              </a:path>
              <a:path w="906779" h="38100">
                <a:moveTo>
                  <a:pt x="548708" y="20955"/>
                </a:moveTo>
                <a:lnTo>
                  <a:pt x="533417" y="20955"/>
                </a:lnTo>
                <a:lnTo>
                  <a:pt x="547629" y="21844"/>
                </a:lnTo>
                <a:lnTo>
                  <a:pt x="548246" y="21336"/>
                </a:lnTo>
                <a:lnTo>
                  <a:pt x="547959" y="21336"/>
                </a:lnTo>
                <a:lnTo>
                  <a:pt x="548310" y="21282"/>
                </a:lnTo>
                <a:lnTo>
                  <a:pt x="548708" y="20955"/>
                </a:lnTo>
                <a:close/>
              </a:path>
              <a:path w="906779" h="38100">
                <a:moveTo>
                  <a:pt x="437831" y="21209"/>
                </a:moveTo>
                <a:lnTo>
                  <a:pt x="433672" y="21209"/>
                </a:lnTo>
                <a:lnTo>
                  <a:pt x="434662" y="21463"/>
                </a:lnTo>
                <a:lnTo>
                  <a:pt x="437831" y="21209"/>
                </a:lnTo>
                <a:close/>
              </a:path>
              <a:path w="906779" h="38100">
                <a:moveTo>
                  <a:pt x="548310" y="21282"/>
                </a:moveTo>
                <a:lnTo>
                  <a:pt x="547959" y="21336"/>
                </a:lnTo>
                <a:lnTo>
                  <a:pt x="548249" y="21333"/>
                </a:lnTo>
                <a:close/>
              </a:path>
              <a:path w="906779" h="38100">
                <a:moveTo>
                  <a:pt x="561046" y="21209"/>
                </a:moveTo>
                <a:lnTo>
                  <a:pt x="548743" y="21217"/>
                </a:lnTo>
                <a:lnTo>
                  <a:pt x="548310" y="21282"/>
                </a:lnTo>
                <a:lnTo>
                  <a:pt x="561046" y="21209"/>
                </a:lnTo>
                <a:close/>
              </a:path>
              <a:path w="906779" h="38100">
                <a:moveTo>
                  <a:pt x="894374" y="21065"/>
                </a:moveTo>
                <a:lnTo>
                  <a:pt x="895045" y="21217"/>
                </a:lnTo>
                <a:lnTo>
                  <a:pt x="894958" y="21082"/>
                </a:lnTo>
                <a:lnTo>
                  <a:pt x="894374" y="21065"/>
                </a:lnTo>
                <a:close/>
              </a:path>
              <a:path w="906779" h="38100">
                <a:moveTo>
                  <a:pt x="881345" y="20701"/>
                </a:moveTo>
                <a:lnTo>
                  <a:pt x="870797" y="20701"/>
                </a:lnTo>
                <a:lnTo>
                  <a:pt x="867783" y="21082"/>
                </a:lnTo>
                <a:lnTo>
                  <a:pt x="878676" y="21082"/>
                </a:lnTo>
                <a:lnTo>
                  <a:pt x="881345" y="20701"/>
                </a:lnTo>
                <a:close/>
              </a:path>
              <a:path w="906779" h="38100">
                <a:moveTo>
                  <a:pt x="889947" y="20066"/>
                </a:moveTo>
                <a:lnTo>
                  <a:pt x="881575" y="20066"/>
                </a:lnTo>
                <a:lnTo>
                  <a:pt x="882397" y="20701"/>
                </a:lnTo>
                <a:lnTo>
                  <a:pt x="881345" y="20701"/>
                </a:lnTo>
                <a:lnTo>
                  <a:pt x="894374" y="21065"/>
                </a:lnTo>
                <a:lnTo>
                  <a:pt x="889947" y="20066"/>
                </a:lnTo>
                <a:close/>
              </a:path>
              <a:path w="906779" h="38100">
                <a:moveTo>
                  <a:pt x="254094" y="18288"/>
                </a:moveTo>
                <a:lnTo>
                  <a:pt x="247590" y="18542"/>
                </a:lnTo>
                <a:lnTo>
                  <a:pt x="234293" y="19431"/>
                </a:lnTo>
                <a:lnTo>
                  <a:pt x="228097" y="19685"/>
                </a:lnTo>
                <a:lnTo>
                  <a:pt x="858588" y="19685"/>
                </a:lnTo>
                <a:lnTo>
                  <a:pt x="857051" y="19558"/>
                </a:lnTo>
                <a:lnTo>
                  <a:pt x="847529" y="19431"/>
                </a:lnTo>
                <a:lnTo>
                  <a:pt x="829193" y="18923"/>
                </a:lnTo>
                <a:lnTo>
                  <a:pt x="253370" y="18923"/>
                </a:lnTo>
                <a:lnTo>
                  <a:pt x="251465" y="18669"/>
                </a:lnTo>
                <a:lnTo>
                  <a:pt x="254170" y="18542"/>
                </a:lnTo>
                <a:lnTo>
                  <a:pt x="254094" y="18288"/>
                </a:lnTo>
                <a:close/>
              </a:path>
              <a:path w="906779" h="38100">
                <a:moveTo>
                  <a:pt x="56621" y="18923"/>
                </a:moveTo>
                <a:lnTo>
                  <a:pt x="58094" y="19304"/>
                </a:lnTo>
                <a:lnTo>
                  <a:pt x="66362" y="19304"/>
                </a:lnTo>
                <a:lnTo>
                  <a:pt x="64743" y="19177"/>
                </a:lnTo>
                <a:lnTo>
                  <a:pt x="61231" y="19177"/>
                </a:lnTo>
                <a:lnTo>
                  <a:pt x="56621" y="18923"/>
                </a:lnTo>
                <a:close/>
              </a:path>
              <a:path w="906779" h="38100">
                <a:moveTo>
                  <a:pt x="63124" y="19050"/>
                </a:moveTo>
                <a:lnTo>
                  <a:pt x="61231" y="19177"/>
                </a:lnTo>
                <a:lnTo>
                  <a:pt x="64743" y="19177"/>
                </a:lnTo>
                <a:lnTo>
                  <a:pt x="63124" y="19050"/>
                </a:lnTo>
                <a:close/>
              </a:path>
              <a:path w="906779" h="38100">
                <a:moveTo>
                  <a:pt x="30715" y="16138"/>
                </a:moveTo>
                <a:lnTo>
                  <a:pt x="12552" y="18923"/>
                </a:lnTo>
                <a:lnTo>
                  <a:pt x="53526" y="18923"/>
                </a:lnTo>
                <a:lnTo>
                  <a:pt x="44388" y="18161"/>
                </a:lnTo>
                <a:lnTo>
                  <a:pt x="37520" y="17145"/>
                </a:lnTo>
                <a:lnTo>
                  <a:pt x="26840" y="17145"/>
                </a:lnTo>
                <a:lnTo>
                  <a:pt x="31740" y="16756"/>
                </a:lnTo>
                <a:lnTo>
                  <a:pt x="32898" y="16510"/>
                </a:lnTo>
                <a:lnTo>
                  <a:pt x="30715" y="16138"/>
                </a:lnTo>
                <a:close/>
              </a:path>
              <a:path w="906779" h="38100">
                <a:moveTo>
                  <a:pt x="255465" y="18161"/>
                </a:moveTo>
                <a:lnTo>
                  <a:pt x="253370" y="18923"/>
                </a:lnTo>
                <a:lnTo>
                  <a:pt x="775251" y="18923"/>
                </a:lnTo>
                <a:lnTo>
                  <a:pt x="772051" y="18796"/>
                </a:lnTo>
                <a:lnTo>
                  <a:pt x="279532" y="18796"/>
                </a:lnTo>
                <a:lnTo>
                  <a:pt x="275163" y="18542"/>
                </a:lnTo>
                <a:lnTo>
                  <a:pt x="275334" y="18288"/>
                </a:lnTo>
                <a:lnTo>
                  <a:pt x="268673" y="18288"/>
                </a:lnTo>
                <a:lnTo>
                  <a:pt x="255465" y="18161"/>
                </a:lnTo>
                <a:close/>
              </a:path>
              <a:path w="906779" h="38100">
                <a:moveTo>
                  <a:pt x="778910" y="18161"/>
                </a:moveTo>
                <a:lnTo>
                  <a:pt x="777246" y="18542"/>
                </a:lnTo>
                <a:lnTo>
                  <a:pt x="775251" y="18923"/>
                </a:lnTo>
                <a:lnTo>
                  <a:pt x="829193" y="18923"/>
                </a:lnTo>
                <a:lnTo>
                  <a:pt x="820348" y="18796"/>
                </a:lnTo>
                <a:lnTo>
                  <a:pt x="781994" y="18796"/>
                </a:lnTo>
                <a:lnTo>
                  <a:pt x="782477" y="18542"/>
                </a:lnTo>
                <a:lnTo>
                  <a:pt x="781525" y="18288"/>
                </a:lnTo>
                <a:lnTo>
                  <a:pt x="784319" y="18288"/>
                </a:lnTo>
                <a:lnTo>
                  <a:pt x="778910" y="18161"/>
                </a:lnTo>
                <a:close/>
              </a:path>
              <a:path w="906779" h="38100">
                <a:moveTo>
                  <a:pt x="433049" y="15240"/>
                </a:moveTo>
                <a:lnTo>
                  <a:pt x="357225" y="16129"/>
                </a:lnTo>
                <a:lnTo>
                  <a:pt x="333989" y="16891"/>
                </a:lnTo>
                <a:lnTo>
                  <a:pt x="295354" y="16891"/>
                </a:lnTo>
                <a:lnTo>
                  <a:pt x="284370" y="17907"/>
                </a:lnTo>
                <a:lnTo>
                  <a:pt x="279532" y="18796"/>
                </a:lnTo>
                <a:lnTo>
                  <a:pt x="772051" y="18796"/>
                </a:lnTo>
                <a:lnTo>
                  <a:pt x="768850" y="18669"/>
                </a:lnTo>
                <a:lnTo>
                  <a:pt x="771174" y="18288"/>
                </a:lnTo>
                <a:lnTo>
                  <a:pt x="765793" y="18288"/>
                </a:lnTo>
                <a:lnTo>
                  <a:pt x="762715" y="18161"/>
                </a:lnTo>
                <a:lnTo>
                  <a:pt x="718050" y="18161"/>
                </a:lnTo>
                <a:lnTo>
                  <a:pt x="710252" y="17653"/>
                </a:lnTo>
                <a:lnTo>
                  <a:pt x="708030" y="17653"/>
                </a:lnTo>
                <a:lnTo>
                  <a:pt x="706966" y="17526"/>
                </a:lnTo>
                <a:lnTo>
                  <a:pt x="685208" y="17526"/>
                </a:lnTo>
                <a:lnTo>
                  <a:pt x="684154" y="17145"/>
                </a:lnTo>
                <a:lnTo>
                  <a:pt x="681093" y="17018"/>
                </a:lnTo>
                <a:lnTo>
                  <a:pt x="679871" y="16891"/>
                </a:lnTo>
                <a:lnTo>
                  <a:pt x="321430" y="16891"/>
                </a:lnTo>
                <a:lnTo>
                  <a:pt x="678648" y="16764"/>
                </a:lnTo>
                <a:lnTo>
                  <a:pt x="676203" y="16510"/>
                </a:lnTo>
                <a:lnTo>
                  <a:pt x="432452" y="16383"/>
                </a:lnTo>
                <a:lnTo>
                  <a:pt x="430535" y="16002"/>
                </a:lnTo>
                <a:lnTo>
                  <a:pt x="431810" y="15485"/>
                </a:lnTo>
                <a:lnTo>
                  <a:pt x="433049" y="15240"/>
                </a:lnTo>
                <a:close/>
              </a:path>
              <a:path w="906779" h="38100">
                <a:moveTo>
                  <a:pt x="801424" y="18415"/>
                </a:moveTo>
                <a:lnTo>
                  <a:pt x="791088" y="18415"/>
                </a:lnTo>
                <a:lnTo>
                  <a:pt x="781994" y="18796"/>
                </a:lnTo>
                <a:lnTo>
                  <a:pt x="820348" y="18796"/>
                </a:lnTo>
                <a:lnTo>
                  <a:pt x="820844" y="18542"/>
                </a:lnTo>
                <a:lnTo>
                  <a:pt x="811757" y="18542"/>
                </a:lnTo>
                <a:lnTo>
                  <a:pt x="801424" y="18415"/>
                </a:lnTo>
                <a:close/>
              </a:path>
              <a:path w="906779" h="38100">
                <a:moveTo>
                  <a:pt x="272216" y="17780"/>
                </a:moveTo>
                <a:lnTo>
                  <a:pt x="268673" y="18288"/>
                </a:lnTo>
                <a:lnTo>
                  <a:pt x="275334" y="18288"/>
                </a:lnTo>
                <a:lnTo>
                  <a:pt x="275491" y="18032"/>
                </a:lnTo>
                <a:lnTo>
                  <a:pt x="272216" y="17780"/>
                </a:lnTo>
                <a:close/>
              </a:path>
              <a:path w="906779" h="38100">
                <a:moveTo>
                  <a:pt x="771949" y="18161"/>
                </a:moveTo>
                <a:lnTo>
                  <a:pt x="765793" y="18288"/>
                </a:lnTo>
                <a:lnTo>
                  <a:pt x="771174" y="18288"/>
                </a:lnTo>
                <a:lnTo>
                  <a:pt x="771949" y="18161"/>
                </a:lnTo>
                <a:close/>
              </a:path>
              <a:path w="906779" h="38100">
                <a:moveTo>
                  <a:pt x="718787" y="16764"/>
                </a:moveTo>
                <a:lnTo>
                  <a:pt x="718050" y="18161"/>
                </a:lnTo>
                <a:lnTo>
                  <a:pt x="723892" y="18161"/>
                </a:lnTo>
                <a:lnTo>
                  <a:pt x="722800" y="17780"/>
                </a:lnTo>
                <a:lnTo>
                  <a:pt x="723892" y="17526"/>
                </a:lnTo>
                <a:lnTo>
                  <a:pt x="727384" y="17272"/>
                </a:lnTo>
                <a:lnTo>
                  <a:pt x="718787" y="16764"/>
                </a:lnTo>
                <a:close/>
              </a:path>
              <a:path w="906779" h="38100">
                <a:moveTo>
                  <a:pt x="749609" y="17653"/>
                </a:moveTo>
                <a:lnTo>
                  <a:pt x="736227" y="17653"/>
                </a:lnTo>
                <a:lnTo>
                  <a:pt x="729757" y="17780"/>
                </a:lnTo>
                <a:lnTo>
                  <a:pt x="723892" y="18161"/>
                </a:lnTo>
                <a:lnTo>
                  <a:pt x="746460" y="18161"/>
                </a:lnTo>
                <a:lnTo>
                  <a:pt x="746142" y="17780"/>
                </a:lnTo>
                <a:lnTo>
                  <a:pt x="748251" y="17780"/>
                </a:lnTo>
                <a:lnTo>
                  <a:pt x="749609" y="17653"/>
                </a:lnTo>
                <a:close/>
              </a:path>
              <a:path w="906779" h="38100">
                <a:moveTo>
                  <a:pt x="753266" y="17907"/>
                </a:moveTo>
                <a:lnTo>
                  <a:pt x="746460" y="18161"/>
                </a:lnTo>
                <a:lnTo>
                  <a:pt x="762715" y="18161"/>
                </a:lnTo>
                <a:lnTo>
                  <a:pt x="759580" y="18032"/>
                </a:lnTo>
                <a:lnTo>
                  <a:pt x="753266" y="17907"/>
                </a:lnTo>
                <a:close/>
              </a:path>
              <a:path w="906779" h="38100">
                <a:moveTo>
                  <a:pt x="14100" y="14732"/>
                </a:moveTo>
                <a:lnTo>
                  <a:pt x="12881" y="18032"/>
                </a:lnTo>
                <a:lnTo>
                  <a:pt x="15745" y="17526"/>
                </a:lnTo>
                <a:lnTo>
                  <a:pt x="22600" y="16756"/>
                </a:lnTo>
                <a:lnTo>
                  <a:pt x="28757" y="16256"/>
                </a:lnTo>
                <a:lnTo>
                  <a:pt x="30715" y="16138"/>
                </a:lnTo>
                <a:lnTo>
                  <a:pt x="27218" y="15621"/>
                </a:lnTo>
                <a:lnTo>
                  <a:pt x="14100" y="14732"/>
                </a:lnTo>
                <a:close/>
              </a:path>
              <a:path w="906779" h="38100">
                <a:moveTo>
                  <a:pt x="689500" y="17399"/>
                </a:moveTo>
                <a:lnTo>
                  <a:pt x="685208" y="17526"/>
                </a:lnTo>
                <a:lnTo>
                  <a:pt x="701362" y="17526"/>
                </a:lnTo>
                <a:lnTo>
                  <a:pt x="689500" y="17399"/>
                </a:lnTo>
                <a:close/>
              </a:path>
              <a:path w="906779" h="38100">
                <a:moveTo>
                  <a:pt x="704421" y="17222"/>
                </a:moveTo>
                <a:lnTo>
                  <a:pt x="701362" y="17526"/>
                </a:lnTo>
                <a:lnTo>
                  <a:pt x="706966" y="17526"/>
                </a:lnTo>
                <a:lnTo>
                  <a:pt x="704421" y="17222"/>
                </a:lnTo>
                <a:close/>
              </a:path>
              <a:path w="906779" h="38100">
                <a:moveTo>
                  <a:pt x="705198" y="17145"/>
                </a:moveTo>
                <a:lnTo>
                  <a:pt x="703775" y="17145"/>
                </a:lnTo>
                <a:lnTo>
                  <a:pt x="704421" y="17222"/>
                </a:lnTo>
                <a:lnTo>
                  <a:pt x="705198" y="17145"/>
                </a:lnTo>
                <a:close/>
              </a:path>
              <a:path w="906779" h="38100">
                <a:moveTo>
                  <a:pt x="33792" y="16593"/>
                </a:moveTo>
                <a:lnTo>
                  <a:pt x="31704" y="16764"/>
                </a:lnTo>
                <a:lnTo>
                  <a:pt x="31107" y="16891"/>
                </a:lnTo>
                <a:lnTo>
                  <a:pt x="26840" y="17145"/>
                </a:lnTo>
                <a:lnTo>
                  <a:pt x="37520" y="17145"/>
                </a:lnTo>
                <a:lnTo>
                  <a:pt x="33792" y="16593"/>
                </a:lnTo>
                <a:close/>
              </a:path>
              <a:path w="906779" h="38100">
                <a:moveTo>
                  <a:pt x="335221" y="16510"/>
                </a:moveTo>
                <a:lnTo>
                  <a:pt x="321430" y="16891"/>
                </a:lnTo>
                <a:lnTo>
                  <a:pt x="333989" y="16891"/>
                </a:lnTo>
                <a:lnTo>
                  <a:pt x="332478" y="16764"/>
                </a:lnTo>
                <a:lnTo>
                  <a:pt x="334319" y="16637"/>
                </a:lnTo>
                <a:lnTo>
                  <a:pt x="335221" y="16510"/>
                </a:lnTo>
                <a:close/>
              </a:path>
              <a:path w="906779" h="38100">
                <a:moveTo>
                  <a:pt x="32906" y="16462"/>
                </a:moveTo>
                <a:lnTo>
                  <a:pt x="31740" y="16756"/>
                </a:lnTo>
                <a:lnTo>
                  <a:pt x="33792" y="16593"/>
                </a:lnTo>
                <a:lnTo>
                  <a:pt x="32906" y="16462"/>
                </a:lnTo>
                <a:close/>
              </a:path>
              <a:path w="906779" h="38100">
                <a:moveTo>
                  <a:pt x="41841" y="16002"/>
                </a:moveTo>
                <a:lnTo>
                  <a:pt x="32987" y="16002"/>
                </a:lnTo>
                <a:lnTo>
                  <a:pt x="32906" y="16462"/>
                </a:lnTo>
                <a:lnTo>
                  <a:pt x="33792" y="16593"/>
                </a:lnTo>
                <a:lnTo>
                  <a:pt x="38048" y="16256"/>
                </a:lnTo>
                <a:lnTo>
                  <a:pt x="41841" y="16002"/>
                </a:lnTo>
                <a:close/>
              </a:path>
              <a:path w="906779" h="38100">
                <a:moveTo>
                  <a:pt x="453026" y="15113"/>
                </a:moveTo>
                <a:lnTo>
                  <a:pt x="434065" y="15494"/>
                </a:lnTo>
                <a:lnTo>
                  <a:pt x="432452" y="16383"/>
                </a:lnTo>
                <a:lnTo>
                  <a:pt x="660020" y="16383"/>
                </a:lnTo>
                <a:lnTo>
                  <a:pt x="546981" y="16256"/>
                </a:lnTo>
                <a:lnTo>
                  <a:pt x="545851" y="15875"/>
                </a:lnTo>
                <a:lnTo>
                  <a:pt x="511053" y="15875"/>
                </a:lnTo>
                <a:lnTo>
                  <a:pt x="510032" y="15621"/>
                </a:lnTo>
                <a:lnTo>
                  <a:pt x="488980" y="15621"/>
                </a:lnTo>
                <a:lnTo>
                  <a:pt x="488364" y="15367"/>
                </a:lnTo>
                <a:lnTo>
                  <a:pt x="457229" y="15367"/>
                </a:lnTo>
                <a:lnTo>
                  <a:pt x="453026" y="15113"/>
                </a:lnTo>
                <a:close/>
              </a:path>
              <a:path w="906779" h="38100">
                <a:moveTo>
                  <a:pt x="611468" y="16002"/>
                </a:moveTo>
                <a:lnTo>
                  <a:pt x="579091" y="16002"/>
                </a:lnTo>
                <a:lnTo>
                  <a:pt x="546981" y="16256"/>
                </a:lnTo>
                <a:lnTo>
                  <a:pt x="643836" y="16256"/>
                </a:lnTo>
                <a:lnTo>
                  <a:pt x="611468" y="16002"/>
                </a:lnTo>
                <a:close/>
              </a:path>
              <a:path w="906779" h="38100">
                <a:moveTo>
                  <a:pt x="75033" y="14732"/>
                </a:moveTo>
                <a:lnTo>
                  <a:pt x="14100" y="14732"/>
                </a:lnTo>
                <a:lnTo>
                  <a:pt x="27218" y="15621"/>
                </a:lnTo>
                <a:lnTo>
                  <a:pt x="30715" y="16138"/>
                </a:lnTo>
                <a:lnTo>
                  <a:pt x="32987" y="16002"/>
                </a:lnTo>
                <a:lnTo>
                  <a:pt x="41841" y="16002"/>
                </a:lnTo>
                <a:lnTo>
                  <a:pt x="47531" y="15621"/>
                </a:lnTo>
                <a:lnTo>
                  <a:pt x="57286" y="15240"/>
                </a:lnTo>
                <a:lnTo>
                  <a:pt x="69309" y="15113"/>
                </a:lnTo>
                <a:lnTo>
                  <a:pt x="75033" y="14732"/>
                </a:lnTo>
                <a:close/>
              </a:path>
              <a:path w="906779" h="38100">
                <a:moveTo>
                  <a:pt x="523092" y="14732"/>
                </a:moveTo>
                <a:lnTo>
                  <a:pt x="517161" y="15113"/>
                </a:lnTo>
                <a:lnTo>
                  <a:pt x="517339" y="15240"/>
                </a:lnTo>
                <a:lnTo>
                  <a:pt x="511053" y="15875"/>
                </a:lnTo>
                <a:lnTo>
                  <a:pt x="545851" y="15875"/>
                </a:lnTo>
                <a:lnTo>
                  <a:pt x="545474" y="15748"/>
                </a:lnTo>
                <a:lnTo>
                  <a:pt x="548852" y="15485"/>
                </a:lnTo>
                <a:lnTo>
                  <a:pt x="547679" y="15367"/>
                </a:lnTo>
                <a:lnTo>
                  <a:pt x="526140" y="15367"/>
                </a:lnTo>
                <a:lnTo>
                  <a:pt x="523092" y="14732"/>
                </a:lnTo>
                <a:close/>
              </a:path>
              <a:path w="906779" h="38100">
                <a:moveTo>
                  <a:pt x="552378" y="14859"/>
                </a:moveTo>
                <a:lnTo>
                  <a:pt x="552457" y="15240"/>
                </a:lnTo>
                <a:lnTo>
                  <a:pt x="548852" y="15485"/>
                </a:lnTo>
                <a:lnTo>
                  <a:pt x="552709" y="15875"/>
                </a:lnTo>
                <a:lnTo>
                  <a:pt x="552378" y="14859"/>
                </a:lnTo>
                <a:close/>
              </a:path>
              <a:path w="906779" h="38100">
                <a:moveTo>
                  <a:pt x="495178" y="14478"/>
                </a:moveTo>
                <a:lnTo>
                  <a:pt x="488980" y="15621"/>
                </a:lnTo>
                <a:lnTo>
                  <a:pt x="510032" y="15621"/>
                </a:lnTo>
                <a:lnTo>
                  <a:pt x="508500" y="15240"/>
                </a:lnTo>
                <a:lnTo>
                  <a:pt x="500004" y="15240"/>
                </a:lnTo>
                <a:lnTo>
                  <a:pt x="495178" y="14478"/>
                </a:lnTo>
                <a:close/>
              </a:path>
              <a:path w="906779" h="38100">
                <a:moveTo>
                  <a:pt x="478452" y="14859"/>
                </a:moveTo>
                <a:lnTo>
                  <a:pt x="470684" y="14859"/>
                </a:lnTo>
                <a:lnTo>
                  <a:pt x="457229" y="15367"/>
                </a:lnTo>
                <a:lnTo>
                  <a:pt x="488364" y="15367"/>
                </a:lnTo>
                <a:lnTo>
                  <a:pt x="487440" y="14986"/>
                </a:lnTo>
                <a:lnTo>
                  <a:pt x="477601" y="14986"/>
                </a:lnTo>
                <a:lnTo>
                  <a:pt x="478452" y="14859"/>
                </a:lnTo>
                <a:close/>
              </a:path>
              <a:path w="906779" h="38100">
                <a:moveTo>
                  <a:pt x="531716" y="15240"/>
                </a:moveTo>
                <a:lnTo>
                  <a:pt x="526140" y="15367"/>
                </a:lnTo>
                <a:lnTo>
                  <a:pt x="532224" y="15367"/>
                </a:lnTo>
                <a:lnTo>
                  <a:pt x="531716" y="15240"/>
                </a:lnTo>
                <a:close/>
              </a:path>
              <a:path w="906779" h="38100">
                <a:moveTo>
                  <a:pt x="545165" y="15113"/>
                </a:moveTo>
                <a:lnTo>
                  <a:pt x="532224" y="15367"/>
                </a:lnTo>
                <a:lnTo>
                  <a:pt x="547679" y="15367"/>
                </a:lnTo>
                <a:lnTo>
                  <a:pt x="545165" y="15113"/>
                </a:lnTo>
                <a:close/>
              </a:path>
              <a:path w="906779" h="38100">
                <a:moveTo>
                  <a:pt x="503395" y="13970"/>
                </a:moveTo>
                <a:lnTo>
                  <a:pt x="500004" y="15240"/>
                </a:lnTo>
                <a:lnTo>
                  <a:pt x="508500" y="15240"/>
                </a:lnTo>
                <a:lnTo>
                  <a:pt x="503395" y="13970"/>
                </a:lnTo>
                <a:close/>
              </a:path>
              <a:path w="906779" h="38100">
                <a:moveTo>
                  <a:pt x="485284" y="14097"/>
                </a:moveTo>
                <a:lnTo>
                  <a:pt x="477601" y="14986"/>
                </a:lnTo>
                <a:lnTo>
                  <a:pt x="487440" y="14986"/>
                </a:lnTo>
                <a:lnTo>
                  <a:pt x="485284" y="14097"/>
                </a:lnTo>
                <a:close/>
              </a:path>
              <a:path w="906779" h="38100">
                <a:moveTo>
                  <a:pt x="103810" y="13716"/>
                </a:moveTo>
                <a:lnTo>
                  <a:pt x="88219" y="13716"/>
                </a:lnTo>
                <a:lnTo>
                  <a:pt x="93804" y="13970"/>
                </a:lnTo>
                <a:lnTo>
                  <a:pt x="101152" y="13843"/>
                </a:lnTo>
                <a:lnTo>
                  <a:pt x="103810" y="13716"/>
                </a:lnTo>
                <a:close/>
              </a:path>
              <a:path w="906779" h="38100">
                <a:moveTo>
                  <a:pt x="209871" y="11684"/>
                </a:moveTo>
                <a:lnTo>
                  <a:pt x="125760" y="11684"/>
                </a:lnTo>
                <a:lnTo>
                  <a:pt x="134853" y="11811"/>
                </a:lnTo>
                <a:lnTo>
                  <a:pt x="132097" y="13081"/>
                </a:lnTo>
                <a:lnTo>
                  <a:pt x="155790" y="12446"/>
                </a:lnTo>
                <a:lnTo>
                  <a:pt x="209871" y="11684"/>
                </a:lnTo>
                <a:close/>
              </a:path>
              <a:path w="906779" h="38100">
                <a:moveTo>
                  <a:pt x="11727" y="11176"/>
                </a:moveTo>
                <a:lnTo>
                  <a:pt x="6063" y="11557"/>
                </a:lnTo>
                <a:lnTo>
                  <a:pt x="11981" y="11557"/>
                </a:lnTo>
                <a:lnTo>
                  <a:pt x="11727" y="11176"/>
                </a:lnTo>
                <a:close/>
              </a:path>
              <a:path w="906779" h="38100">
                <a:moveTo>
                  <a:pt x="16642" y="10414"/>
                </a:moveTo>
                <a:lnTo>
                  <a:pt x="11981" y="11557"/>
                </a:lnTo>
                <a:lnTo>
                  <a:pt x="213183" y="11557"/>
                </a:lnTo>
                <a:lnTo>
                  <a:pt x="216495" y="11430"/>
                </a:lnTo>
                <a:lnTo>
                  <a:pt x="17924" y="11430"/>
                </a:lnTo>
                <a:lnTo>
                  <a:pt x="16642" y="10414"/>
                </a:lnTo>
                <a:close/>
              </a:path>
              <a:path w="906779" h="38100">
                <a:moveTo>
                  <a:pt x="341673" y="9398"/>
                </a:moveTo>
                <a:lnTo>
                  <a:pt x="19258" y="9398"/>
                </a:lnTo>
                <a:lnTo>
                  <a:pt x="18763" y="9779"/>
                </a:lnTo>
                <a:lnTo>
                  <a:pt x="19436" y="10287"/>
                </a:lnTo>
                <a:lnTo>
                  <a:pt x="17924" y="11430"/>
                </a:lnTo>
                <a:lnTo>
                  <a:pt x="216495" y="11430"/>
                </a:lnTo>
                <a:lnTo>
                  <a:pt x="236364" y="10668"/>
                </a:lnTo>
                <a:lnTo>
                  <a:pt x="277890" y="10668"/>
                </a:lnTo>
                <a:lnTo>
                  <a:pt x="316366" y="10160"/>
                </a:lnTo>
                <a:lnTo>
                  <a:pt x="341673" y="9398"/>
                </a:lnTo>
                <a:close/>
              </a:path>
              <a:path w="906779" h="38100">
                <a:moveTo>
                  <a:pt x="277890" y="10668"/>
                </a:moveTo>
                <a:lnTo>
                  <a:pt x="236364" y="10668"/>
                </a:lnTo>
                <a:lnTo>
                  <a:pt x="238917" y="11430"/>
                </a:lnTo>
                <a:lnTo>
                  <a:pt x="264981" y="10795"/>
                </a:lnTo>
                <a:lnTo>
                  <a:pt x="277890" y="10668"/>
                </a:lnTo>
                <a:close/>
              </a:path>
              <a:path w="906779" h="38100">
                <a:moveTo>
                  <a:pt x="383982" y="9398"/>
                </a:moveTo>
                <a:lnTo>
                  <a:pt x="341673" y="9398"/>
                </a:lnTo>
                <a:lnTo>
                  <a:pt x="349322" y="9652"/>
                </a:lnTo>
                <a:lnTo>
                  <a:pt x="366597" y="9906"/>
                </a:lnTo>
                <a:lnTo>
                  <a:pt x="374147" y="9906"/>
                </a:lnTo>
                <a:lnTo>
                  <a:pt x="383982" y="9398"/>
                </a:lnTo>
                <a:close/>
              </a:path>
              <a:path w="906779" h="38100">
                <a:moveTo>
                  <a:pt x="51871" y="6731"/>
                </a:moveTo>
                <a:lnTo>
                  <a:pt x="46791" y="7366"/>
                </a:lnTo>
                <a:lnTo>
                  <a:pt x="50081" y="7493"/>
                </a:lnTo>
                <a:lnTo>
                  <a:pt x="43299" y="7493"/>
                </a:lnTo>
                <a:lnTo>
                  <a:pt x="33872" y="7874"/>
                </a:lnTo>
                <a:lnTo>
                  <a:pt x="23374" y="8636"/>
                </a:lnTo>
                <a:lnTo>
                  <a:pt x="13378" y="9779"/>
                </a:lnTo>
                <a:lnTo>
                  <a:pt x="19258" y="9398"/>
                </a:lnTo>
                <a:lnTo>
                  <a:pt x="383982" y="9398"/>
                </a:lnTo>
                <a:lnTo>
                  <a:pt x="386440" y="9271"/>
                </a:lnTo>
                <a:lnTo>
                  <a:pt x="391801" y="9271"/>
                </a:lnTo>
                <a:lnTo>
                  <a:pt x="399102" y="8382"/>
                </a:lnTo>
                <a:lnTo>
                  <a:pt x="403661" y="8255"/>
                </a:lnTo>
                <a:lnTo>
                  <a:pt x="510047" y="8255"/>
                </a:lnTo>
                <a:lnTo>
                  <a:pt x="510447" y="8018"/>
                </a:lnTo>
                <a:lnTo>
                  <a:pt x="508229" y="7747"/>
                </a:lnTo>
                <a:lnTo>
                  <a:pt x="51109" y="7747"/>
                </a:lnTo>
                <a:lnTo>
                  <a:pt x="51871" y="6731"/>
                </a:lnTo>
                <a:close/>
              </a:path>
              <a:path w="906779" h="38100">
                <a:moveTo>
                  <a:pt x="464889" y="9017"/>
                </a:moveTo>
                <a:lnTo>
                  <a:pt x="450651" y="9017"/>
                </a:lnTo>
                <a:lnTo>
                  <a:pt x="451121" y="9652"/>
                </a:lnTo>
                <a:lnTo>
                  <a:pt x="461154" y="9144"/>
                </a:lnTo>
                <a:lnTo>
                  <a:pt x="464889" y="9017"/>
                </a:lnTo>
                <a:close/>
              </a:path>
              <a:path w="906779" h="38100">
                <a:moveTo>
                  <a:pt x="510047" y="8255"/>
                </a:moveTo>
                <a:lnTo>
                  <a:pt x="403661" y="8255"/>
                </a:lnTo>
                <a:lnTo>
                  <a:pt x="406455" y="8763"/>
                </a:lnTo>
                <a:lnTo>
                  <a:pt x="408208" y="9017"/>
                </a:lnTo>
                <a:lnTo>
                  <a:pt x="430563" y="9525"/>
                </a:lnTo>
                <a:lnTo>
                  <a:pt x="440969" y="9525"/>
                </a:lnTo>
                <a:lnTo>
                  <a:pt x="450651" y="9017"/>
                </a:lnTo>
                <a:lnTo>
                  <a:pt x="464889" y="9017"/>
                </a:lnTo>
                <a:lnTo>
                  <a:pt x="472359" y="8763"/>
                </a:lnTo>
                <a:lnTo>
                  <a:pt x="483854" y="8636"/>
                </a:lnTo>
                <a:lnTo>
                  <a:pt x="496695" y="8636"/>
                </a:lnTo>
                <a:lnTo>
                  <a:pt x="498632" y="8382"/>
                </a:lnTo>
                <a:lnTo>
                  <a:pt x="510009" y="8276"/>
                </a:lnTo>
                <a:close/>
              </a:path>
              <a:path w="906779" h="38100">
                <a:moveTo>
                  <a:pt x="391801" y="9271"/>
                </a:moveTo>
                <a:lnTo>
                  <a:pt x="386440" y="9271"/>
                </a:lnTo>
                <a:lnTo>
                  <a:pt x="390758" y="9398"/>
                </a:lnTo>
                <a:lnTo>
                  <a:pt x="391801" y="9271"/>
                </a:lnTo>
                <a:close/>
              </a:path>
              <a:path w="906779" h="38100">
                <a:moveTo>
                  <a:pt x="754461" y="7874"/>
                </a:moveTo>
                <a:lnTo>
                  <a:pt x="676826" y="7874"/>
                </a:lnTo>
                <a:lnTo>
                  <a:pt x="677283" y="8382"/>
                </a:lnTo>
                <a:lnTo>
                  <a:pt x="736059" y="9144"/>
                </a:lnTo>
                <a:lnTo>
                  <a:pt x="736059" y="8255"/>
                </a:lnTo>
                <a:lnTo>
                  <a:pt x="743983" y="8001"/>
                </a:lnTo>
                <a:lnTo>
                  <a:pt x="754162" y="8001"/>
                </a:lnTo>
                <a:lnTo>
                  <a:pt x="754461" y="7874"/>
                </a:lnTo>
                <a:close/>
              </a:path>
              <a:path w="906779" h="38100">
                <a:moveTo>
                  <a:pt x="779988" y="6858"/>
                </a:moveTo>
                <a:lnTo>
                  <a:pt x="766462" y="6858"/>
                </a:lnTo>
                <a:lnTo>
                  <a:pt x="773181" y="7239"/>
                </a:lnTo>
                <a:lnTo>
                  <a:pt x="766666" y="7493"/>
                </a:lnTo>
                <a:lnTo>
                  <a:pt x="761065" y="8128"/>
                </a:lnTo>
                <a:lnTo>
                  <a:pt x="756658" y="9017"/>
                </a:lnTo>
                <a:lnTo>
                  <a:pt x="764694" y="8890"/>
                </a:lnTo>
                <a:lnTo>
                  <a:pt x="772342" y="8636"/>
                </a:lnTo>
                <a:lnTo>
                  <a:pt x="779200" y="8509"/>
                </a:lnTo>
                <a:lnTo>
                  <a:pt x="801560" y="8509"/>
                </a:lnTo>
                <a:lnTo>
                  <a:pt x="801695" y="8311"/>
                </a:lnTo>
                <a:lnTo>
                  <a:pt x="799940" y="8255"/>
                </a:lnTo>
                <a:lnTo>
                  <a:pt x="801908" y="8001"/>
                </a:lnTo>
                <a:lnTo>
                  <a:pt x="815719" y="8001"/>
                </a:lnTo>
                <a:lnTo>
                  <a:pt x="816551" y="7874"/>
                </a:lnTo>
                <a:lnTo>
                  <a:pt x="823206" y="7874"/>
                </a:lnTo>
                <a:lnTo>
                  <a:pt x="822778" y="7620"/>
                </a:lnTo>
                <a:lnTo>
                  <a:pt x="786820" y="7620"/>
                </a:lnTo>
                <a:lnTo>
                  <a:pt x="779988" y="6858"/>
                </a:lnTo>
                <a:close/>
              </a:path>
              <a:path w="906779" h="38100">
                <a:moveTo>
                  <a:pt x="801560" y="8509"/>
                </a:moveTo>
                <a:lnTo>
                  <a:pt x="779200" y="8509"/>
                </a:lnTo>
                <a:lnTo>
                  <a:pt x="784865" y="8763"/>
                </a:lnTo>
                <a:lnTo>
                  <a:pt x="794123" y="9017"/>
                </a:lnTo>
                <a:lnTo>
                  <a:pt x="801298" y="8890"/>
                </a:lnTo>
                <a:lnTo>
                  <a:pt x="801560" y="8509"/>
                </a:lnTo>
                <a:close/>
              </a:path>
              <a:path w="906779" h="38100">
                <a:moveTo>
                  <a:pt x="496695" y="8636"/>
                </a:moveTo>
                <a:lnTo>
                  <a:pt x="483854" y="8636"/>
                </a:lnTo>
                <a:lnTo>
                  <a:pt x="494759" y="8890"/>
                </a:lnTo>
                <a:lnTo>
                  <a:pt x="496695" y="8636"/>
                </a:lnTo>
                <a:close/>
              </a:path>
              <a:path w="906779" h="38100">
                <a:moveTo>
                  <a:pt x="676826" y="7874"/>
                </a:moveTo>
                <a:lnTo>
                  <a:pt x="515167" y="7874"/>
                </a:lnTo>
                <a:lnTo>
                  <a:pt x="509935" y="8763"/>
                </a:lnTo>
                <a:lnTo>
                  <a:pt x="532385" y="8890"/>
                </a:lnTo>
                <a:lnTo>
                  <a:pt x="596867" y="8128"/>
                </a:lnTo>
                <a:lnTo>
                  <a:pt x="673266" y="8128"/>
                </a:lnTo>
                <a:lnTo>
                  <a:pt x="676826" y="7874"/>
                </a:lnTo>
                <a:close/>
              </a:path>
              <a:path w="906779" h="38100">
                <a:moveTo>
                  <a:pt x="815719" y="8001"/>
                </a:moveTo>
                <a:lnTo>
                  <a:pt x="801908" y="8001"/>
                </a:lnTo>
                <a:lnTo>
                  <a:pt x="801695" y="8311"/>
                </a:lnTo>
                <a:lnTo>
                  <a:pt x="807839" y="8509"/>
                </a:lnTo>
                <a:lnTo>
                  <a:pt x="802759" y="8890"/>
                </a:lnTo>
                <a:lnTo>
                  <a:pt x="814799" y="8890"/>
                </a:lnTo>
                <a:lnTo>
                  <a:pt x="817392" y="8596"/>
                </a:lnTo>
                <a:lnTo>
                  <a:pt x="815586" y="8382"/>
                </a:lnTo>
                <a:lnTo>
                  <a:pt x="813224" y="8382"/>
                </a:lnTo>
                <a:lnTo>
                  <a:pt x="815719" y="8001"/>
                </a:lnTo>
                <a:close/>
              </a:path>
              <a:path w="906779" h="38100">
                <a:moveTo>
                  <a:pt x="660552" y="8509"/>
                </a:moveTo>
                <a:lnTo>
                  <a:pt x="629260" y="8509"/>
                </a:lnTo>
                <a:lnTo>
                  <a:pt x="642244" y="8763"/>
                </a:lnTo>
                <a:lnTo>
                  <a:pt x="660552" y="8509"/>
                </a:lnTo>
                <a:close/>
              </a:path>
              <a:path w="906779" h="38100">
                <a:moveTo>
                  <a:pt x="819294" y="8382"/>
                </a:moveTo>
                <a:lnTo>
                  <a:pt x="817392" y="8596"/>
                </a:lnTo>
                <a:lnTo>
                  <a:pt x="818786" y="8763"/>
                </a:lnTo>
                <a:lnTo>
                  <a:pt x="819294" y="8382"/>
                </a:lnTo>
                <a:close/>
              </a:path>
              <a:path w="906779" h="38100">
                <a:moveTo>
                  <a:pt x="673266" y="8128"/>
                </a:moveTo>
                <a:lnTo>
                  <a:pt x="596867" y="8128"/>
                </a:lnTo>
                <a:lnTo>
                  <a:pt x="605235" y="8636"/>
                </a:lnTo>
                <a:lnTo>
                  <a:pt x="616479" y="8636"/>
                </a:lnTo>
                <a:lnTo>
                  <a:pt x="660552" y="8509"/>
                </a:lnTo>
                <a:lnTo>
                  <a:pt x="669706" y="8382"/>
                </a:lnTo>
                <a:lnTo>
                  <a:pt x="673266" y="8128"/>
                </a:lnTo>
                <a:close/>
              </a:path>
              <a:path w="906779" h="38100">
                <a:moveTo>
                  <a:pt x="754162" y="8001"/>
                </a:moveTo>
                <a:lnTo>
                  <a:pt x="743983" y="8001"/>
                </a:lnTo>
                <a:lnTo>
                  <a:pt x="744491" y="8636"/>
                </a:lnTo>
                <a:lnTo>
                  <a:pt x="753267" y="8382"/>
                </a:lnTo>
                <a:lnTo>
                  <a:pt x="754162" y="8001"/>
                </a:lnTo>
                <a:close/>
              </a:path>
              <a:path w="906779" h="38100">
                <a:moveTo>
                  <a:pt x="511789" y="8260"/>
                </a:moveTo>
                <a:lnTo>
                  <a:pt x="510009" y="8276"/>
                </a:lnTo>
                <a:lnTo>
                  <a:pt x="509618" y="8509"/>
                </a:lnTo>
                <a:lnTo>
                  <a:pt x="511789" y="8260"/>
                </a:lnTo>
                <a:close/>
              </a:path>
              <a:path w="906779" h="38100">
                <a:moveTo>
                  <a:pt x="830524" y="6604"/>
                </a:moveTo>
                <a:lnTo>
                  <a:pt x="827130" y="6604"/>
                </a:lnTo>
                <a:lnTo>
                  <a:pt x="833175" y="7747"/>
                </a:lnTo>
                <a:lnTo>
                  <a:pt x="822063" y="8128"/>
                </a:lnTo>
                <a:lnTo>
                  <a:pt x="827397" y="8509"/>
                </a:lnTo>
                <a:lnTo>
                  <a:pt x="841915" y="7449"/>
                </a:lnTo>
                <a:lnTo>
                  <a:pt x="835944" y="7112"/>
                </a:lnTo>
                <a:lnTo>
                  <a:pt x="836640" y="6858"/>
                </a:lnTo>
                <a:lnTo>
                  <a:pt x="830381" y="6858"/>
                </a:lnTo>
                <a:lnTo>
                  <a:pt x="830524" y="6604"/>
                </a:lnTo>
                <a:close/>
              </a:path>
              <a:path w="906779" h="38100">
                <a:moveTo>
                  <a:pt x="801908" y="8001"/>
                </a:moveTo>
                <a:lnTo>
                  <a:pt x="799940" y="8255"/>
                </a:lnTo>
                <a:lnTo>
                  <a:pt x="801695" y="8311"/>
                </a:lnTo>
                <a:lnTo>
                  <a:pt x="801908" y="8001"/>
                </a:lnTo>
                <a:close/>
              </a:path>
              <a:path w="906779" h="38100">
                <a:moveTo>
                  <a:pt x="510447" y="8018"/>
                </a:moveTo>
                <a:lnTo>
                  <a:pt x="510009" y="8276"/>
                </a:lnTo>
                <a:lnTo>
                  <a:pt x="511838" y="8255"/>
                </a:lnTo>
                <a:lnTo>
                  <a:pt x="512121" y="8222"/>
                </a:lnTo>
                <a:lnTo>
                  <a:pt x="510447" y="8018"/>
                </a:lnTo>
                <a:close/>
              </a:path>
              <a:path w="906779" h="38100">
                <a:moveTo>
                  <a:pt x="512121" y="8222"/>
                </a:moveTo>
                <a:lnTo>
                  <a:pt x="511789" y="8260"/>
                </a:lnTo>
                <a:lnTo>
                  <a:pt x="512386" y="8255"/>
                </a:lnTo>
                <a:lnTo>
                  <a:pt x="512121" y="8222"/>
                </a:lnTo>
                <a:close/>
              </a:path>
              <a:path w="906779" h="38100">
                <a:moveTo>
                  <a:pt x="755655" y="7366"/>
                </a:moveTo>
                <a:lnTo>
                  <a:pt x="511548" y="7366"/>
                </a:lnTo>
                <a:lnTo>
                  <a:pt x="510447" y="8018"/>
                </a:lnTo>
                <a:lnTo>
                  <a:pt x="512121" y="8222"/>
                </a:lnTo>
                <a:lnTo>
                  <a:pt x="515167" y="7874"/>
                </a:lnTo>
                <a:lnTo>
                  <a:pt x="754461" y="7874"/>
                </a:lnTo>
                <a:lnTo>
                  <a:pt x="755655" y="7366"/>
                </a:lnTo>
                <a:close/>
              </a:path>
              <a:path w="906779" h="38100">
                <a:moveTo>
                  <a:pt x="67251" y="6223"/>
                </a:moveTo>
                <a:lnTo>
                  <a:pt x="66388" y="6858"/>
                </a:lnTo>
                <a:lnTo>
                  <a:pt x="59872" y="7366"/>
                </a:lnTo>
                <a:lnTo>
                  <a:pt x="51109" y="7747"/>
                </a:lnTo>
                <a:lnTo>
                  <a:pt x="508229" y="7747"/>
                </a:lnTo>
                <a:lnTo>
                  <a:pt x="506150" y="7493"/>
                </a:lnTo>
                <a:lnTo>
                  <a:pt x="511548" y="7366"/>
                </a:lnTo>
                <a:lnTo>
                  <a:pt x="755655" y="7366"/>
                </a:lnTo>
                <a:lnTo>
                  <a:pt x="758131" y="6985"/>
                </a:lnTo>
                <a:lnTo>
                  <a:pt x="256608" y="6985"/>
                </a:lnTo>
                <a:lnTo>
                  <a:pt x="251652" y="6858"/>
                </a:lnTo>
                <a:lnTo>
                  <a:pt x="252692" y="6731"/>
                </a:lnTo>
                <a:lnTo>
                  <a:pt x="71569" y="6731"/>
                </a:lnTo>
                <a:lnTo>
                  <a:pt x="67251" y="6223"/>
                </a:lnTo>
                <a:close/>
              </a:path>
              <a:path w="906779" h="38100">
                <a:moveTo>
                  <a:pt x="794377" y="6731"/>
                </a:moveTo>
                <a:lnTo>
                  <a:pt x="786820" y="7620"/>
                </a:lnTo>
                <a:lnTo>
                  <a:pt x="822778" y="7620"/>
                </a:lnTo>
                <a:lnTo>
                  <a:pt x="822350" y="7366"/>
                </a:lnTo>
                <a:lnTo>
                  <a:pt x="818101" y="7366"/>
                </a:lnTo>
                <a:lnTo>
                  <a:pt x="813719" y="7239"/>
                </a:lnTo>
                <a:lnTo>
                  <a:pt x="814893" y="6858"/>
                </a:lnTo>
                <a:lnTo>
                  <a:pt x="801870" y="6858"/>
                </a:lnTo>
                <a:lnTo>
                  <a:pt x="794377" y="6731"/>
                </a:lnTo>
                <a:close/>
              </a:path>
              <a:path w="906779" h="38100">
                <a:moveTo>
                  <a:pt x="846536" y="7112"/>
                </a:moveTo>
                <a:lnTo>
                  <a:pt x="841915" y="7449"/>
                </a:lnTo>
                <a:lnTo>
                  <a:pt x="842688" y="7493"/>
                </a:lnTo>
                <a:lnTo>
                  <a:pt x="846536" y="7112"/>
                </a:lnTo>
                <a:close/>
              </a:path>
              <a:path w="906779" h="38100">
                <a:moveTo>
                  <a:pt x="821707" y="6985"/>
                </a:moveTo>
                <a:lnTo>
                  <a:pt x="818355" y="7239"/>
                </a:lnTo>
                <a:lnTo>
                  <a:pt x="818101" y="7366"/>
                </a:lnTo>
                <a:lnTo>
                  <a:pt x="822350" y="7366"/>
                </a:lnTo>
                <a:lnTo>
                  <a:pt x="821707" y="6985"/>
                </a:lnTo>
                <a:close/>
              </a:path>
              <a:path w="906779" h="38100">
                <a:moveTo>
                  <a:pt x="766462" y="6858"/>
                </a:moveTo>
                <a:lnTo>
                  <a:pt x="758957" y="6858"/>
                </a:lnTo>
                <a:lnTo>
                  <a:pt x="765662" y="7239"/>
                </a:lnTo>
                <a:lnTo>
                  <a:pt x="766462" y="6858"/>
                </a:lnTo>
                <a:close/>
              </a:path>
              <a:path w="906779" h="38100">
                <a:moveTo>
                  <a:pt x="272405" y="3465"/>
                </a:moveTo>
                <a:lnTo>
                  <a:pt x="271378" y="3683"/>
                </a:lnTo>
                <a:lnTo>
                  <a:pt x="268544" y="4445"/>
                </a:lnTo>
                <a:lnTo>
                  <a:pt x="262209" y="4953"/>
                </a:lnTo>
                <a:lnTo>
                  <a:pt x="267517" y="5207"/>
                </a:lnTo>
                <a:lnTo>
                  <a:pt x="262437" y="6477"/>
                </a:lnTo>
                <a:lnTo>
                  <a:pt x="256608" y="6985"/>
                </a:lnTo>
                <a:lnTo>
                  <a:pt x="758131" y="6985"/>
                </a:lnTo>
                <a:lnTo>
                  <a:pt x="758957" y="6858"/>
                </a:lnTo>
                <a:lnTo>
                  <a:pt x="779988" y="6858"/>
                </a:lnTo>
                <a:lnTo>
                  <a:pt x="783353" y="6604"/>
                </a:lnTo>
                <a:lnTo>
                  <a:pt x="782545" y="6477"/>
                </a:lnTo>
                <a:lnTo>
                  <a:pt x="775289" y="6477"/>
                </a:lnTo>
                <a:lnTo>
                  <a:pt x="768898" y="6096"/>
                </a:lnTo>
                <a:lnTo>
                  <a:pt x="750397" y="6096"/>
                </a:lnTo>
                <a:lnTo>
                  <a:pt x="743983" y="5842"/>
                </a:lnTo>
                <a:lnTo>
                  <a:pt x="744996" y="5588"/>
                </a:lnTo>
                <a:lnTo>
                  <a:pt x="575962" y="5588"/>
                </a:lnTo>
                <a:lnTo>
                  <a:pt x="574222" y="4826"/>
                </a:lnTo>
                <a:lnTo>
                  <a:pt x="461700" y="4699"/>
                </a:lnTo>
                <a:lnTo>
                  <a:pt x="463328" y="4318"/>
                </a:lnTo>
                <a:lnTo>
                  <a:pt x="279405" y="4318"/>
                </a:lnTo>
                <a:lnTo>
                  <a:pt x="273131" y="3683"/>
                </a:lnTo>
                <a:lnTo>
                  <a:pt x="272405" y="3465"/>
                </a:lnTo>
                <a:close/>
              </a:path>
              <a:path w="906779" h="38100">
                <a:moveTo>
                  <a:pt x="805984" y="5969"/>
                </a:moveTo>
                <a:lnTo>
                  <a:pt x="797095" y="6096"/>
                </a:lnTo>
                <a:lnTo>
                  <a:pt x="801870" y="6858"/>
                </a:lnTo>
                <a:lnTo>
                  <a:pt x="814893" y="6858"/>
                </a:lnTo>
                <a:lnTo>
                  <a:pt x="815675" y="6604"/>
                </a:lnTo>
                <a:lnTo>
                  <a:pt x="830524" y="6604"/>
                </a:lnTo>
                <a:lnTo>
                  <a:pt x="830737" y="6223"/>
                </a:lnTo>
                <a:lnTo>
                  <a:pt x="822048" y="6223"/>
                </a:lnTo>
                <a:lnTo>
                  <a:pt x="805984" y="5969"/>
                </a:lnTo>
                <a:close/>
              </a:path>
              <a:path w="906779" h="38100">
                <a:moveTo>
                  <a:pt x="837684" y="6477"/>
                </a:moveTo>
                <a:lnTo>
                  <a:pt x="830381" y="6858"/>
                </a:lnTo>
                <a:lnTo>
                  <a:pt x="836640" y="6858"/>
                </a:lnTo>
                <a:lnTo>
                  <a:pt x="837684" y="6477"/>
                </a:lnTo>
                <a:close/>
              </a:path>
              <a:path w="906779" h="38100">
                <a:moveTo>
                  <a:pt x="74274" y="5334"/>
                </a:moveTo>
                <a:lnTo>
                  <a:pt x="74096" y="6477"/>
                </a:lnTo>
                <a:lnTo>
                  <a:pt x="71569" y="6731"/>
                </a:lnTo>
                <a:lnTo>
                  <a:pt x="252692" y="6731"/>
                </a:lnTo>
                <a:lnTo>
                  <a:pt x="253733" y="6604"/>
                </a:lnTo>
                <a:lnTo>
                  <a:pt x="257417" y="6223"/>
                </a:lnTo>
                <a:lnTo>
                  <a:pt x="82771" y="6223"/>
                </a:lnTo>
                <a:lnTo>
                  <a:pt x="80840" y="5715"/>
                </a:lnTo>
                <a:lnTo>
                  <a:pt x="74274" y="5334"/>
                </a:lnTo>
                <a:close/>
              </a:path>
              <a:path w="906779" h="38100">
                <a:moveTo>
                  <a:pt x="780890" y="5842"/>
                </a:moveTo>
                <a:lnTo>
                  <a:pt x="776326" y="6043"/>
                </a:lnTo>
                <a:lnTo>
                  <a:pt x="775289" y="6477"/>
                </a:lnTo>
                <a:lnTo>
                  <a:pt x="782545" y="6477"/>
                </a:lnTo>
                <a:lnTo>
                  <a:pt x="780928" y="6223"/>
                </a:lnTo>
                <a:lnTo>
                  <a:pt x="780890" y="5842"/>
                </a:lnTo>
                <a:close/>
              </a:path>
              <a:path w="906779" h="38100">
                <a:moveTo>
                  <a:pt x="99115" y="4572"/>
                </a:moveTo>
                <a:lnTo>
                  <a:pt x="89565" y="5588"/>
                </a:lnTo>
                <a:lnTo>
                  <a:pt x="82771" y="6223"/>
                </a:lnTo>
                <a:lnTo>
                  <a:pt x="257417" y="6223"/>
                </a:lnTo>
                <a:lnTo>
                  <a:pt x="257306" y="5842"/>
                </a:lnTo>
                <a:lnTo>
                  <a:pt x="251795" y="5842"/>
                </a:lnTo>
                <a:lnTo>
                  <a:pt x="251569" y="5588"/>
                </a:lnTo>
                <a:lnTo>
                  <a:pt x="112539" y="5588"/>
                </a:lnTo>
                <a:lnTo>
                  <a:pt x="106481" y="4826"/>
                </a:lnTo>
                <a:lnTo>
                  <a:pt x="99115" y="4572"/>
                </a:lnTo>
                <a:close/>
              </a:path>
              <a:path w="906779" h="38100">
                <a:moveTo>
                  <a:pt x="751456" y="5334"/>
                </a:moveTo>
                <a:lnTo>
                  <a:pt x="751830" y="5588"/>
                </a:lnTo>
                <a:lnTo>
                  <a:pt x="752879" y="5969"/>
                </a:lnTo>
                <a:lnTo>
                  <a:pt x="750397" y="6096"/>
                </a:lnTo>
                <a:lnTo>
                  <a:pt x="768898" y="6096"/>
                </a:lnTo>
                <a:lnTo>
                  <a:pt x="762506" y="5715"/>
                </a:lnTo>
                <a:lnTo>
                  <a:pt x="754893" y="5715"/>
                </a:lnTo>
                <a:lnTo>
                  <a:pt x="755959" y="5461"/>
                </a:lnTo>
                <a:lnTo>
                  <a:pt x="751456" y="5334"/>
                </a:lnTo>
                <a:close/>
              </a:path>
              <a:path w="906779" h="38100">
                <a:moveTo>
                  <a:pt x="778629" y="5080"/>
                </a:moveTo>
                <a:lnTo>
                  <a:pt x="775124" y="6096"/>
                </a:lnTo>
                <a:lnTo>
                  <a:pt x="776326" y="6043"/>
                </a:lnTo>
                <a:lnTo>
                  <a:pt x="778629" y="5080"/>
                </a:lnTo>
                <a:close/>
              </a:path>
              <a:path w="906779" h="38100">
                <a:moveTo>
                  <a:pt x="257269" y="5715"/>
                </a:moveTo>
                <a:lnTo>
                  <a:pt x="251795" y="5842"/>
                </a:lnTo>
                <a:lnTo>
                  <a:pt x="257306" y="5842"/>
                </a:lnTo>
                <a:close/>
              </a:path>
              <a:path w="906779" h="38100">
                <a:moveTo>
                  <a:pt x="758245" y="5461"/>
                </a:moveTo>
                <a:lnTo>
                  <a:pt x="754893" y="5715"/>
                </a:lnTo>
                <a:lnTo>
                  <a:pt x="762506" y="5715"/>
                </a:lnTo>
                <a:lnTo>
                  <a:pt x="758245" y="5461"/>
                </a:lnTo>
                <a:close/>
              </a:path>
              <a:path w="906779" h="38100">
                <a:moveTo>
                  <a:pt x="120565" y="4750"/>
                </a:moveTo>
                <a:lnTo>
                  <a:pt x="115689" y="5334"/>
                </a:lnTo>
                <a:lnTo>
                  <a:pt x="112539" y="5588"/>
                </a:lnTo>
                <a:lnTo>
                  <a:pt x="251569" y="5588"/>
                </a:lnTo>
                <a:lnTo>
                  <a:pt x="140187" y="5461"/>
                </a:lnTo>
                <a:lnTo>
                  <a:pt x="136149" y="4826"/>
                </a:lnTo>
                <a:lnTo>
                  <a:pt x="128008" y="4826"/>
                </a:lnTo>
                <a:lnTo>
                  <a:pt x="120565" y="4750"/>
                </a:lnTo>
                <a:close/>
              </a:path>
              <a:path w="906779" h="38100">
                <a:moveTo>
                  <a:pt x="609655" y="2921"/>
                </a:moveTo>
                <a:lnTo>
                  <a:pt x="604033" y="3302"/>
                </a:lnTo>
                <a:lnTo>
                  <a:pt x="597028" y="3683"/>
                </a:lnTo>
                <a:lnTo>
                  <a:pt x="589067" y="3810"/>
                </a:lnTo>
                <a:lnTo>
                  <a:pt x="580572" y="3810"/>
                </a:lnTo>
                <a:lnTo>
                  <a:pt x="580750" y="4445"/>
                </a:lnTo>
                <a:lnTo>
                  <a:pt x="584497" y="4445"/>
                </a:lnTo>
                <a:lnTo>
                  <a:pt x="583290" y="5207"/>
                </a:lnTo>
                <a:lnTo>
                  <a:pt x="581576" y="5334"/>
                </a:lnTo>
                <a:lnTo>
                  <a:pt x="578769" y="5588"/>
                </a:lnTo>
                <a:lnTo>
                  <a:pt x="744996" y="5588"/>
                </a:lnTo>
                <a:lnTo>
                  <a:pt x="746515" y="5207"/>
                </a:lnTo>
                <a:lnTo>
                  <a:pt x="668609" y="5207"/>
                </a:lnTo>
                <a:lnTo>
                  <a:pt x="664769" y="5080"/>
                </a:lnTo>
                <a:lnTo>
                  <a:pt x="664372" y="4699"/>
                </a:lnTo>
                <a:lnTo>
                  <a:pt x="664162" y="4572"/>
                </a:lnTo>
                <a:lnTo>
                  <a:pt x="660049" y="4572"/>
                </a:lnTo>
                <a:lnTo>
                  <a:pt x="661045" y="4191"/>
                </a:lnTo>
                <a:lnTo>
                  <a:pt x="649356" y="4191"/>
                </a:lnTo>
                <a:lnTo>
                  <a:pt x="639075" y="4064"/>
                </a:lnTo>
                <a:lnTo>
                  <a:pt x="607738" y="4064"/>
                </a:lnTo>
                <a:lnTo>
                  <a:pt x="612348" y="3937"/>
                </a:lnTo>
                <a:lnTo>
                  <a:pt x="613542" y="3302"/>
                </a:lnTo>
                <a:lnTo>
                  <a:pt x="609655" y="2921"/>
                </a:lnTo>
                <a:close/>
              </a:path>
              <a:path w="906779" h="38100">
                <a:moveTo>
                  <a:pt x="218343" y="2540"/>
                </a:moveTo>
                <a:lnTo>
                  <a:pt x="198555" y="2794"/>
                </a:lnTo>
                <a:lnTo>
                  <a:pt x="177913" y="3302"/>
                </a:lnTo>
                <a:lnTo>
                  <a:pt x="157946" y="4064"/>
                </a:lnTo>
                <a:lnTo>
                  <a:pt x="140187" y="5461"/>
                </a:lnTo>
                <a:lnTo>
                  <a:pt x="251455" y="5461"/>
                </a:lnTo>
                <a:lnTo>
                  <a:pt x="251003" y="4953"/>
                </a:lnTo>
                <a:lnTo>
                  <a:pt x="256135" y="4191"/>
                </a:lnTo>
                <a:lnTo>
                  <a:pt x="235425" y="4191"/>
                </a:lnTo>
                <a:lnTo>
                  <a:pt x="225760" y="3810"/>
                </a:lnTo>
                <a:lnTo>
                  <a:pt x="231005" y="3302"/>
                </a:lnTo>
                <a:lnTo>
                  <a:pt x="224439" y="3302"/>
                </a:lnTo>
                <a:lnTo>
                  <a:pt x="217632" y="3048"/>
                </a:lnTo>
                <a:lnTo>
                  <a:pt x="218343" y="2540"/>
                </a:lnTo>
                <a:close/>
              </a:path>
              <a:path w="906779" h="38100">
                <a:moveTo>
                  <a:pt x="698886" y="4191"/>
                </a:moveTo>
                <a:lnTo>
                  <a:pt x="691162" y="4445"/>
                </a:lnTo>
                <a:lnTo>
                  <a:pt x="683338" y="4572"/>
                </a:lnTo>
                <a:lnTo>
                  <a:pt x="675718" y="4953"/>
                </a:lnTo>
                <a:lnTo>
                  <a:pt x="668609" y="5207"/>
                </a:lnTo>
                <a:lnTo>
                  <a:pt x="746515" y="5207"/>
                </a:lnTo>
                <a:lnTo>
                  <a:pt x="748035" y="4826"/>
                </a:lnTo>
                <a:lnTo>
                  <a:pt x="746053" y="4699"/>
                </a:lnTo>
                <a:lnTo>
                  <a:pt x="709353" y="4699"/>
                </a:lnTo>
                <a:lnTo>
                  <a:pt x="698886" y="4191"/>
                </a:lnTo>
                <a:close/>
              </a:path>
              <a:path w="906779" h="38100">
                <a:moveTo>
                  <a:pt x="120998" y="4699"/>
                </a:moveTo>
                <a:lnTo>
                  <a:pt x="115448" y="4699"/>
                </a:lnTo>
                <a:lnTo>
                  <a:pt x="120565" y="4750"/>
                </a:lnTo>
                <a:lnTo>
                  <a:pt x="120998" y="4699"/>
                </a:lnTo>
                <a:close/>
              </a:path>
              <a:path w="906779" h="38100">
                <a:moveTo>
                  <a:pt x="481385" y="1016"/>
                </a:moveTo>
                <a:lnTo>
                  <a:pt x="479857" y="1905"/>
                </a:lnTo>
                <a:lnTo>
                  <a:pt x="474389" y="2667"/>
                </a:lnTo>
                <a:lnTo>
                  <a:pt x="470286" y="3429"/>
                </a:lnTo>
                <a:lnTo>
                  <a:pt x="472851" y="4318"/>
                </a:lnTo>
                <a:lnTo>
                  <a:pt x="461700" y="4699"/>
                </a:lnTo>
                <a:lnTo>
                  <a:pt x="574283" y="4699"/>
                </a:lnTo>
                <a:lnTo>
                  <a:pt x="574708" y="3810"/>
                </a:lnTo>
                <a:lnTo>
                  <a:pt x="560951" y="3810"/>
                </a:lnTo>
                <a:lnTo>
                  <a:pt x="560746" y="3683"/>
                </a:lnTo>
                <a:lnTo>
                  <a:pt x="505274" y="3683"/>
                </a:lnTo>
                <a:lnTo>
                  <a:pt x="509579" y="2794"/>
                </a:lnTo>
                <a:lnTo>
                  <a:pt x="496937" y="2794"/>
                </a:lnTo>
                <a:lnTo>
                  <a:pt x="492759" y="2260"/>
                </a:lnTo>
                <a:lnTo>
                  <a:pt x="488913" y="1397"/>
                </a:lnTo>
                <a:lnTo>
                  <a:pt x="481385" y="1016"/>
                </a:lnTo>
                <a:close/>
              </a:path>
              <a:path w="906779" h="38100">
                <a:moveTo>
                  <a:pt x="742091" y="4445"/>
                </a:moveTo>
                <a:lnTo>
                  <a:pt x="732345" y="4445"/>
                </a:lnTo>
                <a:lnTo>
                  <a:pt x="720969" y="4699"/>
                </a:lnTo>
                <a:lnTo>
                  <a:pt x="746053" y="4699"/>
                </a:lnTo>
                <a:lnTo>
                  <a:pt x="742091" y="4445"/>
                </a:lnTo>
                <a:close/>
              </a:path>
              <a:path w="906779" h="38100">
                <a:moveTo>
                  <a:pt x="663953" y="4445"/>
                </a:moveTo>
                <a:lnTo>
                  <a:pt x="660049" y="4572"/>
                </a:lnTo>
                <a:lnTo>
                  <a:pt x="664162" y="4572"/>
                </a:lnTo>
                <a:lnTo>
                  <a:pt x="663953" y="4445"/>
                </a:lnTo>
                <a:close/>
              </a:path>
              <a:path w="906779" h="38100">
                <a:moveTo>
                  <a:pt x="285572" y="3196"/>
                </a:moveTo>
                <a:lnTo>
                  <a:pt x="279405" y="4318"/>
                </a:lnTo>
                <a:lnTo>
                  <a:pt x="463328" y="4318"/>
                </a:lnTo>
                <a:lnTo>
                  <a:pt x="464413" y="4064"/>
                </a:lnTo>
                <a:lnTo>
                  <a:pt x="455439" y="4064"/>
                </a:lnTo>
                <a:lnTo>
                  <a:pt x="460202" y="3429"/>
                </a:lnTo>
                <a:lnTo>
                  <a:pt x="291254" y="3429"/>
                </a:lnTo>
                <a:lnTo>
                  <a:pt x="285572" y="3196"/>
                </a:lnTo>
                <a:close/>
              </a:path>
              <a:path w="906779" h="38100">
                <a:moveTo>
                  <a:pt x="239715" y="2985"/>
                </a:moveTo>
                <a:lnTo>
                  <a:pt x="238155" y="3048"/>
                </a:lnTo>
                <a:lnTo>
                  <a:pt x="235425" y="4191"/>
                </a:lnTo>
                <a:lnTo>
                  <a:pt x="256135" y="4191"/>
                </a:lnTo>
                <a:lnTo>
                  <a:pt x="261267" y="3429"/>
                </a:lnTo>
                <a:lnTo>
                  <a:pt x="261019" y="3175"/>
                </a:lnTo>
                <a:lnTo>
                  <a:pt x="239400" y="3175"/>
                </a:lnTo>
                <a:lnTo>
                  <a:pt x="239715" y="2985"/>
                </a:lnTo>
                <a:close/>
              </a:path>
              <a:path w="906779" h="38100">
                <a:moveTo>
                  <a:pt x="658084" y="3200"/>
                </a:moveTo>
                <a:lnTo>
                  <a:pt x="657975" y="3429"/>
                </a:lnTo>
                <a:lnTo>
                  <a:pt x="647938" y="3683"/>
                </a:lnTo>
                <a:lnTo>
                  <a:pt x="649356" y="4191"/>
                </a:lnTo>
                <a:lnTo>
                  <a:pt x="661045" y="4191"/>
                </a:lnTo>
                <a:lnTo>
                  <a:pt x="662373" y="3683"/>
                </a:lnTo>
                <a:lnTo>
                  <a:pt x="658084" y="3200"/>
                </a:lnTo>
                <a:close/>
              </a:path>
              <a:path w="906779" h="38100">
                <a:moveTo>
                  <a:pt x="465498" y="3810"/>
                </a:moveTo>
                <a:lnTo>
                  <a:pt x="455439" y="4064"/>
                </a:lnTo>
                <a:lnTo>
                  <a:pt x="464413" y="4064"/>
                </a:lnTo>
                <a:lnTo>
                  <a:pt x="465498" y="3810"/>
                </a:lnTo>
                <a:close/>
              </a:path>
              <a:path w="906779" h="38100">
                <a:moveTo>
                  <a:pt x="628794" y="3937"/>
                </a:moveTo>
                <a:lnTo>
                  <a:pt x="618202" y="3937"/>
                </a:lnTo>
                <a:lnTo>
                  <a:pt x="607738" y="4064"/>
                </a:lnTo>
                <a:lnTo>
                  <a:pt x="639075" y="4064"/>
                </a:lnTo>
                <a:lnTo>
                  <a:pt x="628794" y="3937"/>
                </a:lnTo>
                <a:close/>
              </a:path>
              <a:path w="906779" h="38100">
                <a:moveTo>
                  <a:pt x="564480" y="3498"/>
                </a:moveTo>
                <a:lnTo>
                  <a:pt x="560951" y="3810"/>
                </a:lnTo>
                <a:lnTo>
                  <a:pt x="574708" y="3810"/>
                </a:lnTo>
                <a:lnTo>
                  <a:pt x="564342" y="3556"/>
                </a:lnTo>
                <a:lnTo>
                  <a:pt x="564480" y="3498"/>
                </a:lnTo>
                <a:close/>
              </a:path>
              <a:path w="906779" h="38100">
                <a:moveTo>
                  <a:pt x="599368" y="1143"/>
                </a:moveTo>
                <a:lnTo>
                  <a:pt x="590986" y="1143"/>
                </a:lnTo>
                <a:lnTo>
                  <a:pt x="587138" y="1651"/>
                </a:lnTo>
                <a:lnTo>
                  <a:pt x="574222" y="1778"/>
                </a:lnTo>
                <a:lnTo>
                  <a:pt x="574045" y="2286"/>
                </a:lnTo>
                <a:lnTo>
                  <a:pt x="578401" y="2413"/>
                </a:lnTo>
                <a:lnTo>
                  <a:pt x="572470" y="2794"/>
                </a:lnTo>
                <a:lnTo>
                  <a:pt x="571805" y="2852"/>
                </a:lnTo>
                <a:lnTo>
                  <a:pt x="582058" y="3810"/>
                </a:lnTo>
                <a:lnTo>
                  <a:pt x="577283" y="2540"/>
                </a:lnTo>
                <a:lnTo>
                  <a:pt x="582920" y="2032"/>
                </a:lnTo>
                <a:lnTo>
                  <a:pt x="591183" y="1778"/>
                </a:lnTo>
                <a:lnTo>
                  <a:pt x="607650" y="1778"/>
                </a:lnTo>
                <a:lnTo>
                  <a:pt x="604917" y="1651"/>
                </a:lnTo>
                <a:lnTo>
                  <a:pt x="600781" y="1524"/>
                </a:lnTo>
                <a:lnTo>
                  <a:pt x="599368" y="1143"/>
                </a:lnTo>
                <a:close/>
              </a:path>
              <a:path w="906779" h="38100">
                <a:moveTo>
                  <a:pt x="532135" y="1905"/>
                </a:moveTo>
                <a:lnTo>
                  <a:pt x="525781" y="2052"/>
                </a:lnTo>
                <a:lnTo>
                  <a:pt x="526102" y="2794"/>
                </a:lnTo>
                <a:lnTo>
                  <a:pt x="527131" y="3556"/>
                </a:lnTo>
                <a:lnTo>
                  <a:pt x="519612" y="3556"/>
                </a:lnTo>
                <a:lnTo>
                  <a:pt x="514190" y="3683"/>
                </a:lnTo>
                <a:lnTo>
                  <a:pt x="560746" y="3683"/>
                </a:lnTo>
                <a:lnTo>
                  <a:pt x="559721" y="3048"/>
                </a:lnTo>
                <a:lnTo>
                  <a:pt x="533913" y="3048"/>
                </a:lnTo>
                <a:lnTo>
                  <a:pt x="532135" y="1905"/>
                </a:lnTo>
                <a:close/>
              </a:path>
              <a:path w="906779" h="38100">
                <a:moveTo>
                  <a:pt x="567098" y="2413"/>
                </a:moveTo>
                <a:lnTo>
                  <a:pt x="564480" y="3498"/>
                </a:lnTo>
                <a:lnTo>
                  <a:pt x="571805" y="2852"/>
                </a:lnTo>
                <a:lnTo>
                  <a:pt x="567098" y="2413"/>
                </a:lnTo>
                <a:close/>
              </a:path>
              <a:path w="906779" h="38100">
                <a:moveTo>
                  <a:pt x="270591" y="2921"/>
                </a:moveTo>
                <a:lnTo>
                  <a:pt x="272405" y="3465"/>
                </a:lnTo>
                <a:lnTo>
                  <a:pt x="274375" y="3048"/>
                </a:lnTo>
                <a:lnTo>
                  <a:pt x="274775" y="3033"/>
                </a:lnTo>
                <a:lnTo>
                  <a:pt x="270591" y="2921"/>
                </a:lnTo>
                <a:close/>
              </a:path>
              <a:path w="906779" h="38100">
                <a:moveTo>
                  <a:pt x="285691" y="3175"/>
                </a:moveTo>
                <a:lnTo>
                  <a:pt x="291254" y="3429"/>
                </a:lnTo>
                <a:lnTo>
                  <a:pt x="285691" y="3175"/>
                </a:lnTo>
                <a:close/>
              </a:path>
              <a:path w="906779" h="38100">
                <a:moveTo>
                  <a:pt x="316685" y="3175"/>
                </a:moveTo>
                <a:lnTo>
                  <a:pt x="285691" y="3175"/>
                </a:lnTo>
                <a:lnTo>
                  <a:pt x="291254" y="3429"/>
                </a:lnTo>
                <a:lnTo>
                  <a:pt x="460202" y="3429"/>
                </a:lnTo>
                <a:lnTo>
                  <a:pt x="461154" y="3302"/>
                </a:lnTo>
                <a:lnTo>
                  <a:pt x="318051" y="3302"/>
                </a:lnTo>
                <a:lnTo>
                  <a:pt x="316685" y="3175"/>
                </a:lnTo>
                <a:close/>
              </a:path>
              <a:path w="906779" h="38100">
                <a:moveTo>
                  <a:pt x="221086" y="2286"/>
                </a:moveTo>
                <a:lnTo>
                  <a:pt x="224439" y="3302"/>
                </a:lnTo>
                <a:lnTo>
                  <a:pt x="231005" y="3302"/>
                </a:lnTo>
                <a:lnTo>
                  <a:pt x="223652" y="2921"/>
                </a:lnTo>
                <a:lnTo>
                  <a:pt x="225836" y="2413"/>
                </a:lnTo>
                <a:lnTo>
                  <a:pt x="221086" y="2286"/>
                </a:lnTo>
                <a:close/>
              </a:path>
              <a:path w="906779" h="38100">
                <a:moveTo>
                  <a:pt x="281195" y="2794"/>
                </a:moveTo>
                <a:lnTo>
                  <a:pt x="274775" y="3033"/>
                </a:lnTo>
                <a:lnTo>
                  <a:pt x="284815" y="3302"/>
                </a:lnTo>
                <a:lnTo>
                  <a:pt x="281195" y="2794"/>
                </a:lnTo>
                <a:close/>
              </a:path>
              <a:path w="906779" h="38100">
                <a:moveTo>
                  <a:pt x="327156" y="2260"/>
                </a:moveTo>
                <a:lnTo>
                  <a:pt x="316349" y="2540"/>
                </a:lnTo>
                <a:lnTo>
                  <a:pt x="318051" y="3302"/>
                </a:lnTo>
                <a:lnTo>
                  <a:pt x="461154" y="3302"/>
                </a:lnTo>
                <a:lnTo>
                  <a:pt x="462107" y="3175"/>
                </a:lnTo>
                <a:lnTo>
                  <a:pt x="456951" y="3175"/>
                </a:lnTo>
                <a:lnTo>
                  <a:pt x="459856" y="2794"/>
                </a:lnTo>
                <a:lnTo>
                  <a:pt x="332872" y="2794"/>
                </a:lnTo>
                <a:lnTo>
                  <a:pt x="327004" y="2286"/>
                </a:lnTo>
                <a:lnTo>
                  <a:pt x="327156" y="2260"/>
                </a:lnTo>
                <a:close/>
              </a:path>
              <a:path w="906779" h="38100">
                <a:moveTo>
                  <a:pt x="656052" y="2971"/>
                </a:moveTo>
                <a:lnTo>
                  <a:pt x="658084" y="3200"/>
                </a:lnTo>
                <a:lnTo>
                  <a:pt x="658157" y="3048"/>
                </a:lnTo>
                <a:lnTo>
                  <a:pt x="656052" y="2971"/>
                </a:lnTo>
                <a:close/>
              </a:path>
              <a:path w="906779" h="38100">
                <a:moveTo>
                  <a:pt x="294276" y="2032"/>
                </a:moveTo>
                <a:lnTo>
                  <a:pt x="290250" y="2159"/>
                </a:lnTo>
                <a:lnTo>
                  <a:pt x="285043" y="3175"/>
                </a:lnTo>
                <a:lnTo>
                  <a:pt x="285572" y="3196"/>
                </a:lnTo>
                <a:lnTo>
                  <a:pt x="316685" y="3175"/>
                </a:lnTo>
                <a:lnTo>
                  <a:pt x="313954" y="2921"/>
                </a:lnTo>
                <a:lnTo>
                  <a:pt x="299483" y="2921"/>
                </a:lnTo>
                <a:lnTo>
                  <a:pt x="295575" y="2794"/>
                </a:lnTo>
                <a:lnTo>
                  <a:pt x="295827" y="2540"/>
                </a:lnTo>
                <a:lnTo>
                  <a:pt x="296606" y="2286"/>
                </a:lnTo>
                <a:lnTo>
                  <a:pt x="294276" y="2032"/>
                </a:lnTo>
                <a:close/>
              </a:path>
              <a:path w="906779" h="38100">
                <a:moveTo>
                  <a:pt x="240776" y="2943"/>
                </a:moveTo>
                <a:lnTo>
                  <a:pt x="239715" y="2985"/>
                </a:lnTo>
                <a:lnTo>
                  <a:pt x="239400" y="3175"/>
                </a:lnTo>
                <a:lnTo>
                  <a:pt x="240776" y="2943"/>
                </a:lnTo>
                <a:close/>
              </a:path>
              <a:path w="906779" h="38100">
                <a:moveTo>
                  <a:pt x="245044" y="2424"/>
                </a:moveTo>
                <a:lnTo>
                  <a:pt x="244505" y="2794"/>
                </a:lnTo>
                <a:lnTo>
                  <a:pt x="240776" y="2943"/>
                </a:lnTo>
                <a:lnTo>
                  <a:pt x="239400" y="3175"/>
                </a:lnTo>
                <a:lnTo>
                  <a:pt x="254754" y="3175"/>
                </a:lnTo>
                <a:lnTo>
                  <a:pt x="256037" y="2794"/>
                </a:lnTo>
                <a:lnTo>
                  <a:pt x="254005" y="2794"/>
                </a:lnTo>
                <a:lnTo>
                  <a:pt x="245044" y="2424"/>
                </a:lnTo>
                <a:close/>
              </a:path>
              <a:path w="906779" h="38100">
                <a:moveTo>
                  <a:pt x="260647" y="2794"/>
                </a:moveTo>
                <a:lnTo>
                  <a:pt x="254754" y="3175"/>
                </a:lnTo>
                <a:lnTo>
                  <a:pt x="261019" y="3175"/>
                </a:lnTo>
                <a:lnTo>
                  <a:pt x="260647" y="2794"/>
                </a:lnTo>
                <a:close/>
              </a:path>
              <a:path w="906779" h="38100">
                <a:moveTo>
                  <a:pt x="664824" y="2159"/>
                </a:moveTo>
                <a:lnTo>
                  <a:pt x="657809" y="2370"/>
                </a:lnTo>
                <a:lnTo>
                  <a:pt x="659312" y="3175"/>
                </a:lnTo>
                <a:lnTo>
                  <a:pt x="664824" y="2159"/>
                </a:lnTo>
                <a:close/>
              </a:path>
              <a:path w="906779" h="38100">
                <a:moveTo>
                  <a:pt x="537913" y="254"/>
                </a:moveTo>
                <a:lnTo>
                  <a:pt x="529938" y="508"/>
                </a:lnTo>
                <a:lnTo>
                  <a:pt x="529798" y="1143"/>
                </a:lnTo>
                <a:lnTo>
                  <a:pt x="531550" y="1778"/>
                </a:lnTo>
                <a:lnTo>
                  <a:pt x="538421" y="1778"/>
                </a:lnTo>
                <a:lnTo>
                  <a:pt x="533913" y="3048"/>
                </a:lnTo>
                <a:lnTo>
                  <a:pt x="559721" y="3048"/>
                </a:lnTo>
                <a:lnTo>
                  <a:pt x="558081" y="2032"/>
                </a:lnTo>
                <a:lnTo>
                  <a:pt x="550626" y="2032"/>
                </a:lnTo>
                <a:lnTo>
                  <a:pt x="542549" y="1905"/>
                </a:lnTo>
                <a:lnTo>
                  <a:pt x="540537" y="762"/>
                </a:lnTo>
                <a:lnTo>
                  <a:pt x="536402" y="762"/>
                </a:lnTo>
                <a:lnTo>
                  <a:pt x="537913" y="254"/>
                </a:lnTo>
                <a:close/>
              </a:path>
              <a:path w="906779" h="38100">
                <a:moveTo>
                  <a:pt x="241673" y="2286"/>
                </a:moveTo>
                <a:lnTo>
                  <a:pt x="240650" y="2424"/>
                </a:lnTo>
                <a:lnTo>
                  <a:pt x="239715" y="2985"/>
                </a:lnTo>
                <a:lnTo>
                  <a:pt x="240776" y="2943"/>
                </a:lnTo>
                <a:lnTo>
                  <a:pt x="244088" y="2385"/>
                </a:lnTo>
                <a:lnTo>
                  <a:pt x="241673" y="2286"/>
                </a:lnTo>
                <a:close/>
              </a:path>
              <a:path w="906779" h="38100">
                <a:moveTo>
                  <a:pt x="648962" y="1397"/>
                </a:moveTo>
                <a:lnTo>
                  <a:pt x="645152" y="1905"/>
                </a:lnTo>
                <a:lnTo>
                  <a:pt x="651134" y="2794"/>
                </a:lnTo>
                <a:lnTo>
                  <a:pt x="656052" y="2971"/>
                </a:lnTo>
                <a:lnTo>
                  <a:pt x="652213" y="2540"/>
                </a:lnTo>
                <a:lnTo>
                  <a:pt x="657809" y="2370"/>
                </a:lnTo>
                <a:lnTo>
                  <a:pt x="657413" y="2159"/>
                </a:lnTo>
                <a:lnTo>
                  <a:pt x="650664" y="2159"/>
                </a:lnTo>
                <a:lnTo>
                  <a:pt x="648848" y="1905"/>
                </a:lnTo>
                <a:lnTo>
                  <a:pt x="653356" y="1524"/>
                </a:lnTo>
                <a:lnTo>
                  <a:pt x="648962" y="1397"/>
                </a:lnTo>
                <a:close/>
              </a:path>
              <a:path w="906779" h="38100">
                <a:moveTo>
                  <a:pt x="305643" y="508"/>
                </a:moveTo>
                <a:lnTo>
                  <a:pt x="302214" y="1651"/>
                </a:lnTo>
                <a:lnTo>
                  <a:pt x="309834" y="1905"/>
                </a:lnTo>
                <a:lnTo>
                  <a:pt x="301034" y="2424"/>
                </a:lnTo>
                <a:lnTo>
                  <a:pt x="299483" y="2921"/>
                </a:lnTo>
                <a:lnTo>
                  <a:pt x="313954" y="2921"/>
                </a:lnTo>
                <a:lnTo>
                  <a:pt x="314954" y="2286"/>
                </a:lnTo>
                <a:lnTo>
                  <a:pt x="316378" y="1905"/>
                </a:lnTo>
                <a:lnTo>
                  <a:pt x="312168" y="1893"/>
                </a:lnTo>
                <a:lnTo>
                  <a:pt x="305643" y="508"/>
                </a:lnTo>
                <a:close/>
              </a:path>
              <a:path w="906779" h="38100">
                <a:moveTo>
                  <a:pt x="525532" y="2058"/>
                </a:moveTo>
                <a:lnTo>
                  <a:pt x="521213" y="2159"/>
                </a:lnTo>
                <a:lnTo>
                  <a:pt x="517746" y="2921"/>
                </a:lnTo>
                <a:lnTo>
                  <a:pt x="525532" y="2058"/>
                </a:lnTo>
                <a:close/>
              </a:path>
              <a:path w="906779" h="38100">
                <a:moveTo>
                  <a:pt x="255465" y="1905"/>
                </a:moveTo>
                <a:lnTo>
                  <a:pt x="254005" y="2794"/>
                </a:lnTo>
                <a:lnTo>
                  <a:pt x="256037" y="2794"/>
                </a:lnTo>
                <a:lnTo>
                  <a:pt x="257942" y="2159"/>
                </a:lnTo>
                <a:lnTo>
                  <a:pt x="255465" y="1905"/>
                </a:lnTo>
                <a:close/>
              </a:path>
              <a:path w="906779" h="38100">
                <a:moveTo>
                  <a:pt x="341279" y="889"/>
                </a:moveTo>
                <a:lnTo>
                  <a:pt x="332872" y="2794"/>
                </a:lnTo>
                <a:lnTo>
                  <a:pt x="459856" y="2794"/>
                </a:lnTo>
                <a:lnTo>
                  <a:pt x="461793" y="2540"/>
                </a:lnTo>
                <a:lnTo>
                  <a:pt x="404550" y="2540"/>
                </a:lnTo>
                <a:lnTo>
                  <a:pt x="403854" y="2413"/>
                </a:lnTo>
                <a:lnTo>
                  <a:pt x="343222" y="2413"/>
                </a:lnTo>
                <a:lnTo>
                  <a:pt x="341279" y="889"/>
                </a:lnTo>
                <a:close/>
              </a:path>
              <a:path w="906779" h="38100">
                <a:moveTo>
                  <a:pt x="505738" y="1346"/>
                </a:moveTo>
                <a:lnTo>
                  <a:pt x="502391" y="1778"/>
                </a:lnTo>
                <a:lnTo>
                  <a:pt x="504779" y="2159"/>
                </a:lnTo>
                <a:lnTo>
                  <a:pt x="496937" y="2794"/>
                </a:lnTo>
                <a:lnTo>
                  <a:pt x="509579" y="2794"/>
                </a:lnTo>
                <a:lnTo>
                  <a:pt x="505973" y="2413"/>
                </a:lnTo>
                <a:lnTo>
                  <a:pt x="507700" y="2286"/>
                </a:lnTo>
                <a:lnTo>
                  <a:pt x="514621" y="2159"/>
                </a:lnTo>
                <a:lnTo>
                  <a:pt x="516869" y="2159"/>
                </a:lnTo>
                <a:lnTo>
                  <a:pt x="517881" y="2032"/>
                </a:lnTo>
                <a:lnTo>
                  <a:pt x="516557" y="1397"/>
                </a:lnTo>
                <a:lnTo>
                  <a:pt x="509211" y="1397"/>
                </a:lnTo>
                <a:lnTo>
                  <a:pt x="505738" y="1346"/>
                </a:lnTo>
                <a:close/>
              </a:path>
              <a:path w="906779" h="38100">
                <a:moveTo>
                  <a:pt x="421924" y="127"/>
                </a:moveTo>
                <a:lnTo>
                  <a:pt x="416260" y="381"/>
                </a:lnTo>
                <a:lnTo>
                  <a:pt x="414685" y="889"/>
                </a:lnTo>
                <a:lnTo>
                  <a:pt x="411205" y="1651"/>
                </a:lnTo>
                <a:lnTo>
                  <a:pt x="409326" y="2286"/>
                </a:lnTo>
                <a:lnTo>
                  <a:pt x="404550" y="2540"/>
                </a:lnTo>
                <a:lnTo>
                  <a:pt x="461793" y="2540"/>
                </a:lnTo>
                <a:lnTo>
                  <a:pt x="463729" y="2286"/>
                </a:lnTo>
                <a:lnTo>
                  <a:pt x="422000" y="2286"/>
                </a:lnTo>
                <a:lnTo>
                  <a:pt x="415993" y="1397"/>
                </a:lnTo>
                <a:lnTo>
                  <a:pt x="419012" y="1066"/>
                </a:lnTo>
                <a:lnTo>
                  <a:pt x="421924" y="127"/>
                </a:lnTo>
                <a:close/>
              </a:path>
              <a:path w="906779" h="38100">
                <a:moveTo>
                  <a:pt x="516869" y="2159"/>
                </a:moveTo>
                <a:lnTo>
                  <a:pt x="514621" y="2159"/>
                </a:lnTo>
                <a:lnTo>
                  <a:pt x="513834" y="2540"/>
                </a:lnTo>
                <a:lnTo>
                  <a:pt x="516869" y="2159"/>
                </a:lnTo>
                <a:close/>
              </a:path>
              <a:path w="906779" h="38100">
                <a:moveTo>
                  <a:pt x="245432" y="2159"/>
                </a:moveTo>
                <a:lnTo>
                  <a:pt x="244088" y="2385"/>
                </a:lnTo>
                <a:lnTo>
                  <a:pt x="245044" y="2424"/>
                </a:lnTo>
                <a:lnTo>
                  <a:pt x="245432" y="2159"/>
                </a:lnTo>
                <a:close/>
              </a:path>
              <a:path w="906779" h="38100">
                <a:moveTo>
                  <a:pt x="345280" y="1524"/>
                </a:moveTo>
                <a:lnTo>
                  <a:pt x="343222" y="2413"/>
                </a:lnTo>
                <a:lnTo>
                  <a:pt x="352709" y="2413"/>
                </a:lnTo>
                <a:lnTo>
                  <a:pt x="349775" y="2032"/>
                </a:lnTo>
                <a:lnTo>
                  <a:pt x="347121" y="1778"/>
                </a:lnTo>
                <a:lnTo>
                  <a:pt x="345280" y="1524"/>
                </a:lnTo>
                <a:close/>
              </a:path>
              <a:path w="906779" h="38100">
                <a:moveTo>
                  <a:pt x="366892" y="1524"/>
                </a:moveTo>
                <a:lnTo>
                  <a:pt x="357954" y="2413"/>
                </a:lnTo>
                <a:lnTo>
                  <a:pt x="368990" y="2413"/>
                </a:lnTo>
                <a:lnTo>
                  <a:pt x="369092" y="2159"/>
                </a:lnTo>
                <a:lnTo>
                  <a:pt x="366892" y="1524"/>
                </a:lnTo>
                <a:close/>
              </a:path>
              <a:path w="906779" h="38100">
                <a:moveTo>
                  <a:pt x="370641" y="2286"/>
                </a:moveTo>
                <a:lnTo>
                  <a:pt x="368990" y="2413"/>
                </a:lnTo>
                <a:lnTo>
                  <a:pt x="382452" y="2413"/>
                </a:lnTo>
                <a:lnTo>
                  <a:pt x="370641" y="2286"/>
                </a:lnTo>
                <a:close/>
              </a:path>
              <a:path w="906779" h="38100">
                <a:moveTo>
                  <a:pt x="380205" y="635"/>
                </a:moveTo>
                <a:lnTo>
                  <a:pt x="375975" y="889"/>
                </a:lnTo>
                <a:lnTo>
                  <a:pt x="373932" y="1318"/>
                </a:lnTo>
                <a:lnTo>
                  <a:pt x="377893" y="1524"/>
                </a:lnTo>
                <a:lnTo>
                  <a:pt x="382452" y="2413"/>
                </a:lnTo>
                <a:lnTo>
                  <a:pt x="403854" y="2413"/>
                </a:lnTo>
                <a:lnTo>
                  <a:pt x="401767" y="2032"/>
                </a:lnTo>
                <a:lnTo>
                  <a:pt x="399394" y="2032"/>
                </a:lnTo>
                <a:lnTo>
                  <a:pt x="407065" y="1397"/>
                </a:lnTo>
                <a:lnTo>
                  <a:pt x="402339" y="1397"/>
                </a:lnTo>
                <a:lnTo>
                  <a:pt x="401644" y="1143"/>
                </a:lnTo>
                <a:lnTo>
                  <a:pt x="380941" y="1143"/>
                </a:lnTo>
                <a:lnTo>
                  <a:pt x="380205" y="635"/>
                </a:lnTo>
                <a:close/>
              </a:path>
              <a:path w="906779" h="38100">
                <a:moveTo>
                  <a:pt x="438015" y="762"/>
                </a:moveTo>
                <a:lnTo>
                  <a:pt x="434205" y="762"/>
                </a:lnTo>
                <a:lnTo>
                  <a:pt x="441838" y="1143"/>
                </a:lnTo>
                <a:lnTo>
                  <a:pt x="434307" y="2032"/>
                </a:lnTo>
                <a:lnTo>
                  <a:pt x="429519" y="2286"/>
                </a:lnTo>
                <a:lnTo>
                  <a:pt x="463729" y="2286"/>
                </a:lnTo>
                <a:lnTo>
                  <a:pt x="464698" y="2159"/>
                </a:lnTo>
                <a:lnTo>
                  <a:pt x="458970" y="1524"/>
                </a:lnTo>
                <a:lnTo>
                  <a:pt x="440326" y="1524"/>
                </a:lnTo>
                <a:lnTo>
                  <a:pt x="443298" y="1143"/>
                </a:lnTo>
                <a:lnTo>
                  <a:pt x="438015" y="762"/>
                </a:lnTo>
                <a:close/>
              </a:path>
              <a:path w="906779" h="38100">
                <a:moveTo>
                  <a:pt x="329577" y="1853"/>
                </a:moveTo>
                <a:lnTo>
                  <a:pt x="327156" y="2260"/>
                </a:lnTo>
                <a:lnTo>
                  <a:pt x="331081" y="2159"/>
                </a:lnTo>
                <a:lnTo>
                  <a:pt x="329577" y="1853"/>
                </a:lnTo>
                <a:close/>
              </a:path>
              <a:path w="906779" h="38100">
                <a:moveTo>
                  <a:pt x="369233" y="1807"/>
                </a:moveTo>
                <a:lnTo>
                  <a:pt x="369124" y="2078"/>
                </a:lnTo>
                <a:lnTo>
                  <a:pt x="369448" y="2159"/>
                </a:lnTo>
                <a:lnTo>
                  <a:pt x="369733" y="1893"/>
                </a:lnTo>
                <a:lnTo>
                  <a:pt x="369233" y="1807"/>
                </a:lnTo>
                <a:close/>
              </a:path>
              <a:path w="906779" h="38100">
                <a:moveTo>
                  <a:pt x="607650" y="1778"/>
                </a:moveTo>
                <a:lnTo>
                  <a:pt x="591183" y="1778"/>
                </a:lnTo>
                <a:lnTo>
                  <a:pt x="599389" y="1905"/>
                </a:lnTo>
                <a:lnTo>
                  <a:pt x="604855" y="2159"/>
                </a:lnTo>
                <a:lnTo>
                  <a:pt x="607650" y="1778"/>
                </a:lnTo>
                <a:close/>
              </a:path>
              <a:path w="906779" h="38100">
                <a:moveTo>
                  <a:pt x="656226" y="1524"/>
                </a:moveTo>
                <a:lnTo>
                  <a:pt x="650664" y="2159"/>
                </a:lnTo>
                <a:lnTo>
                  <a:pt x="657413" y="2159"/>
                </a:lnTo>
                <a:lnTo>
                  <a:pt x="656226" y="1524"/>
                </a:lnTo>
                <a:close/>
              </a:path>
              <a:path w="906779" h="38100">
                <a:moveTo>
                  <a:pt x="367327" y="1480"/>
                </a:moveTo>
                <a:lnTo>
                  <a:pt x="366894" y="1524"/>
                </a:lnTo>
                <a:lnTo>
                  <a:pt x="369124" y="2078"/>
                </a:lnTo>
                <a:lnTo>
                  <a:pt x="369233" y="1807"/>
                </a:lnTo>
                <a:lnTo>
                  <a:pt x="367327" y="1480"/>
                </a:lnTo>
                <a:close/>
              </a:path>
              <a:path w="906779" h="38100">
                <a:moveTo>
                  <a:pt x="525772" y="2032"/>
                </a:moveTo>
                <a:lnTo>
                  <a:pt x="525532" y="2058"/>
                </a:lnTo>
                <a:lnTo>
                  <a:pt x="525781" y="2052"/>
                </a:lnTo>
                <a:close/>
              </a:path>
              <a:path w="906779" h="38100">
                <a:moveTo>
                  <a:pt x="370540" y="1143"/>
                </a:moveTo>
                <a:lnTo>
                  <a:pt x="369857" y="1778"/>
                </a:lnTo>
                <a:lnTo>
                  <a:pt x="370540" y="2032"/>
                </a:lnTo>
                <a:lnTo>
                  <a:pt x="373932" y="1318"/>
                </a:lnTo>
                <a:lnTo>
                  <a:pt x="370540" y="1143"/>
                </a:lnTo>
                <a:close/>
              </a:path>
              <a:path w="906779" h="38100">
                <a:moveTo>
                  <a:pt x="401071" y="1905"/>
                </a:moveTo>
                <a:lnTo>
                  <a:pt x="399394" y="2032"/>
                </a:lnTo>
                <a:lnTo>
                  <a:pt x="401767" y="2032"/>
                </a:lnTo>
                <a:lnTo>
                  <a:pt x="401071" y="1905"/>
                </a:lnTo>
                <a:close/>
              </a:path>
              <a:path w="906779" h="38100">
                <a:moveTo>
                  <a:pt x="552325" y="1541"/>
                </a:moveTo>
                <a:lnTo>
                  <a:pt x="550626" y="2032"/>
                </a:lnTo>
                <a:lnTo>
                  <a:pt x="558081" y="2032"/>
                </a:lnTo>
                <a:lnTo>
                  <a:pt x="555185" y="1905"/>
                </a:lnTo>
                <a:lnTo>
                  <a:pt x="558036" y="1778"/>
                </a:lnTo>
                <a:lnTo>
                  <a:pt x="555452" y="1778"/>
                </a:lnTo>
                <a:lnTo>
                  <a:pt x="552325" y="1541"/>
                </a:lnTo>
                <a:close/>
              </a:path>
              <a:path w="906779" h="38100">
                <a:moveTo>
                  <a:pt x="317352" y="1016"/>
                </a:moveTo>
                <a:lnTo>
                  <a:pt x="312221" y="1905"/>
                </a:lnTo>
                <a:lnTo>
                  <a:pt x="316421" y="1893"/>
                </a:lnTo>
                <a:lnTo>
                  <a:pt x="317327" y="1651"/>
                </a:lnTo>
                <a:lnTo>
                  <a:pt x="317352" y="1016"/>
                </a:lnTo>
                <a:close/>
              </a:path>
              <a:path w="906779" h="38100">
                <a:moveTo>
                  <a:pt x="325455" y="1016"/>
                </a:moveTo>
                <a:lnTo>
                  <a:pt x="329577" y="1853"/>
                </a:lnTo>
                <a:lnTo>
                  <a:pt x="330027" y="1778"/>
                </a:lnTo>
                <a:lnTo>
                  <a:pt x="329544" y="1270"/>
                </a:lnTo>
                <a:lnTo>
                  <a:pt x="325455" y="1016"/>
                </a:lnTo>
                <a:close/>
              </a:path>
              <a:path w="906779" h="38100">
                <a:moveTo>
                  <a:pt x="369448" y="1270"/>
                </a:moveTo>
                <a:lnTo>
                  <a:pt x="367327" y="1480"/>
                </a:lnTo>
                <a:lnTo>
                  <a:pt x="369233" y="1807"/>
                </a:lnTo>
                <a:lnTo>
                  <a:pt x="369448" y="1270"/>
                </a:lnTo>
                <a:close/>
              </a:path>
              <a:path w="906779" h="38100">
                <a:moveTo>
                  <a:pt x="553267" y="1270"/>
                </a:moveTo>
                <a:lnTo>
                  <a:pt x="552325" y="1541"/>
                </a:lnTo>
                <a:lnTo>
                  <a:pt x="555452" y="1778"/>
                </a:lnTo>
                <a:lnTo>
                  <a:pt x="556753" y="1444"/>
                </a:lnTo>
                <a:lnTo>
                  <a:pt x="553267" y="1270"/>
                </a:lnTo>
                <a:close/>
              </a:path>
              <a:path w="906779" h="38100">
                <a:moveTo>
                  <a:pt x="556753" y="1444"/>
                </a:moveTo>
                <a:lnTo>
                  <a:pt x="555452" y="1778"/>
                </a:lnTo>
                <a:lnTo>
                  <a:pt x="558036" y="1778"/>
                </a:lnTo>
                <a:lnTo>
                  <a:pt x="560887" y="1651"/>
                </a:lnTo>
                <a:lnTo>
                  <a:pt x="556753" y="1444"/>
                </a:lnTo>
                <a:close/>
              </a:path>
              <a:path w="906779" h="38100">
                <a:moveTo>
                  <a:pt x="552556" y="0"/>
                </a:moveTo>
                <a:lnTo>
                  <a:pt x="546578" y="127"/>
                </a:lnTo>
                <a:lnTo>
                  <a:pt x="544603" y="508"/>
                </a:lnTo>
                <a:lnTo>
                  <a:pt x="542566" y="762"/>
                </a:lnTo>
                <a:lnTo>
                  <a:pt x="541996" y="762"/>
                </a:lnTo>
                <a:lnTo>
                  <a:pt x="552325" y="1541"/>
                </a:lnTo>
                <a:lnTo>
                  <a:pt x="553267" y="1270"/>
                </a:lnTo>
                <a:lnTo>
                  <a:pt x="557433" y="1270"/>
                </a:lnTo>
                <a:lnTo>
                  <a:pt x="558424" y="1016"/>
                </a:lnTo>
                <a:lnTo>
                  <a:pt x="552556" y="0"/>
                </a:lnTo>
                <a:close/>
              </a:path>
              <a:path w="906779" h="38100">
                <a:moveTo>
                  <a:pt x="365358" y="1143"/>
                </a:moveTo>
                <a:lnTo>
                  <a:pt x="366894" y="1524"/>
                </a:lnTo>
                <a:lnTo>
                  <a:pt x="367327" y="1480"/>
                </a:lnTo>
                <a:lnTo>
                  <a:pt x="365358" y="1143"/>
                </a:lnTo>
                <a:close/>
              </a:path>
              <a:path w="906779" h="38100">
                <a:moveTo>
                  <a:pt x="446600" y="508"/>
                </a:moveTo>
                <a:lnTo>
                  <a:pt x="443698" y="762"/>
                </a:lnTo>
                <a:lnTo>
                  <a:pt x="443857" y="1397"/>
                </a:lnTo>
                <a:lnTo>
                  <a:pt x="440326" y="1524"/>
                </a:lnTo>
                <a:lnTo>
                  <a:pt x="458970" y="1524"/>
                </a:lnTo>
                <a:lnTo>
                  <a:pt x="449572" y="889"/>
                </a:lnTo>
                <a:lnTo>
                  <a:pt x="446600" y="508"/>
                </a:lnTo>
                <a:close/>
              </a:path>
              <a:path w="906779" h="38100">
                <a:moveTo>
                  <a:pt x="557433" y="1270"/>
                </a:moveTo>
                <a:lnTo>
                  <a:pt x="553267" y="1270"/>
                </a:lnTo>
                <a:lnTo>
                  <a:pt x="556753" y="1444"/>
                </a:lnTo>
                <a:lnTo>
                  <a:pt x="557433" y="1270"/>
                </a:lnTo>
                <a:close/>
              </a:path>
              <a:path w="906779" h="38100">
                <a:moveTo>
                  <a:pt x="514582" y="889"/>
                </a:moveTo>
                <a:lnTo>
                  <a:pt x="509287" y="889"/>
                </a:lnTo>
                <a:lnTo>
                  <a:pt x="508408" y="1002"/>
                </a:lnTo>
                <a:lnTo>
                  <a:pt x="509211" y="1397"/>
                </a:lnTo>
                <a:lnTo>
                  <a:pt x="516557" y="1397"/>
                </a:lnTo>
                <a:lnTo>
                  <a:pt x="514582" y="889"/>
                </a:lnTo>
                <a:close/>
              </a:path>
              <a:path w="906779" h="38100">
                <a:moveTo>
                  <a:pt x="508266" y="933"/>
                </a:moveTo>
                <a:lnTo>
                  <a:pt x="500461" y="1270"/>
                </a:lnTo>
                <a:lnTo>
                  <a:pt x="505738" y="1346"/>
                </a:lnTo>
                <a:lnTo>
                  <a:pt x="508408" y="1002"/>
                </a:lnTo>
                <a:lnTo>
                  <a:pt x="508266" y="933"/>
                </a:lnTo>
                <a:close/>
              </a:path>
              <a:path w="906779" h="38100">
                <a:moveTo>
                  <a:pt x="383430" y="889"/>
                </a:moveTo>
                <a:lnTo>
                  <a:pt x="380941" y="1143"/>
                </a:lnTo>
                <a:lnTo>
                  <a:pt x="391901" y="1143"/>
                </a:lnTo>
                <a:lnTo>
                  <a:pt x="389933" y="1016"/>
                </a:lnTo>
                <a:lnTo>
                  <a:pt x="383430" y="889"/>
                </a:lnTo>
                <a:close/>
              </a:path>
              <a:path w="906779" h="38100">
                <a:moveTo>
                  <a:pt x="399498" y="508"/>
                </a:moveTo>
                <a:lnTo>
                  <a:pt x="394594" y="508"/>
                </a:lnTo>
                <a:lnTo>
                  <a:pt x="391901" y="1143"/>
                </a:lnTo>
                <a:lnTo>
                  <a:pt x="401644" y="1143"/>
                </a:lnTo>
                <a:lnTo>
                  <a:pt x="400948" y="889"/>
                </a:lnTo>
                <a:lnTo>
                  <a:pt x="399498" y="508"/>
                </a:lnTo>
                <a:close/>
              </a:path>
              <a:path w="906779" h="38100">
                <a:moveTo>
                  <a:pt x="424362" y="508"/>
                </a:moveTo>
                <a:lnTo>
                  <a:pt x="419012" y="1066"/>
                </a:lnTo>
                <a:lnTo>
                  <a:pt x="418774" y="1143"/>
                </a:lnTo>
                <a:lnTo>
                  <a:pt x="424362" y="508"/>
                </a:lnTo>
                <a:close/>
              </a:path>
              <a:path w="906779" h="38100">
                <a:moveTo>
                  <a:pt x="389566" y="923"/>
                </a:moveTo>
                <a:lnTo>
                  <a:pt x="389285" y="1016"/>
                </a:lnTo>
                <a:lnTo>
                  <a:pt x="389933" y="1016"/>
                </a:lnTo>
                <a:lnTo>
                  <a:pt x="389566" y="923"/>
                </a:lnTo>
                <a:close/>
              </a:path>
              <a:path w="906779" h="38100">
                <a:moveTo>
                  <a:pt x="506366" y="0"/>
                </a:moveTo>
                <a:lnTo>
                  <a:pt x="508266" y="933"/>
                </a:lnTo>
                <a:lnTo>
                  <a:pt x="509287" y="889"/>
                </a:lnTo>
                <a:lnTo>
                  <a:pt x="514582" y="889"/>
                </a:lnTo>
                <a:lnTo>
                  <a:pt x="516679" y="508"/>
                </a:lnTo>
                <a:lnTo>
                  <a:pt x="506366" y="0"/>
                </a:lnTo>
                <a:close/>
              </a:path>
              <a:path w="906779" h="38100">
                <a:moveTo>
                  <a:pt x="390822" y="508"/>
                </a:moveTo>
                <a:lnTo>
                  <a:pt x="388929" y="762"/>
                </a:lnTo>
                <a:lnTo>
                  <a:pt x="389566" y="923"/>
                </a:lnTo>
                <a:lnTo>
                  <a:pt x="390822" y="508"/>
                </a:lnTo>
                <a:close/>
              </a:path>
              <a:path w="906779" h="38100">
                <a:moveTo>
                  <a:pt x="540313" y="635"/>
                </a:moveTo>
                <a:lnTo>
                  <a:pt x="540537" y="762"/>
                </a:lnTo>
                <a:lnTo>
                  <a:pt x="541996" y="762"/>
                </a:lnTo>
                <a:lnTo>
                  <a:pt x="540313" y="635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9594955" y="2880107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575" y="0"/>
                </a:moveTo>
                <a:lnTo>
                  <a:pt x="0" y="596"/>
                </a:lnTo>
                <a:lnTo>
                  <a:pt x="6934" y="914"/>
                </a:lnTo>
                <a:lnTo>
                  <a:pt x="9080" y="1422"/>
                </a:lnTo>
                <a:lnTo>
                  <a:pt x="9867" y="990"/>
                </a:lnTo>
                <a:lnTo>
                  <a:pt x="6286" y="457"/>
                </a:lnTo>
                <a:lnTo>
                  <a:pt x="557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9413309" y="2875155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98" y="61"/>
                </a:moveTo>
                <a:lnTo>
                  <a:pt x="0" y="165"/>
                </a:lnTo>
                <a:lnTo>
                  <a:pt x="596" y="266"/>
                </a:lnTo>
                <a:lnTo>
                  <a:pt x="3009" y="609"/>
                </a:lnTo>
                <a:lnTo>
                  <a:pt x="3301" y="482"/>
                </a:lnTo>
                <a:lnTo>
                  <a:pt x="4356" y="292"/>
                </a:lnTo>
                <a:lnTo>
                  <a:pt x="3998" y="61"/>
                </a:lnTo>
                <a:close/>
              </a:path>
              <a:path w="6350" h="635">
                <a:moveTo>
                  <a:pt x="6349" y="0"/>
                </a:moveTo>
                <a:lnTo>
                  <a:pt x="3962" y="38"/>
                </a:lnTo>
                <a:lnTo>
                  <a:pt x="63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9368614" y="2874417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7068" y="0"/>
                </a:moveTo>
                <a:lnTo>
                  <a:pt x="10960" y="25"/>
                </a:lnTo>
                <a:lnTo>
                  <a:pt x="723" y="342"/>
                </a:lnTo>
                <a:lnTo>
                  <a:pt x="0" y="774"/>
                </a:lnTo>
                <a:lnTo>
                  <a:pt x="1706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9320079" y="2872773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273" y="0"/>
                </a:moveTo>
                <a:lnTo>
                  <a:pt x="1104" y="0"/>
                </a:lnTo>
                <a:lnTo>
                  <a:pt x="0" y="177"/>
                </a:lnTo>
                <a:lnTo>
                  <a:pt x="3898" y="558"/>
                </a:lnTo>
                <a:lnTo>
                  <a:pt x="4940" y="342"/>
                </a:lnTo>
                <a:lnTo>
                  <a:pt x="6680" y="228"/>
                </a:lnTo>
                <a:lnTo>
                  <a:pt x="627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9313374" y="2873568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74" y="0"/>
                </a:moveTo>
                <a:lnTo>
                  <a:pt x="1851" y="490"/>
                </a:lnTo>
                <a:lnTo>
                  <a:pt x="3683" y="736"/>
                </a:lnTo>
                <a:lnTo>
                  <a:pt x="7378" y="736"/>
                </a:lnTo>
                <a:lnTo>
                  <a:pt x="8674" y="0"/>
                </a:lnTo>
                <a:close/>
              </a:path>
              <a:path w="8890" h="1269">
                <a:moveTo>
                  <a:pt x="0" y="241"/>
                </a:moveTo>
                <a:lnTo>
                  <a:pt x="190" y="609"/>
                </a:lnTo>
                <a:lnTo>
                  <a:pt x="1851" y="490"/>
                </a:lnTo>
                <a:lnTo>
                  <a:pt x="0" y="241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9214190" y="2872348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46"/>
                </a:moveTo>
                <a:lnTo>
                  <a:pt x="2209" y="1028"/>
                </a:lnTo>
                <a:lnTo>
                  <a:pt x="4175" y="888"/>
                </a:lnTo>
                <a:lnTo>
                  <a:pt x="2463" y="888"/>
                </a:lnTo>
                <a:lnTo>
                  <a:pt x="0" y="546"/>
                </a:lnTo>
                <a:close/>
              </a:path>
              <a:path w="11429" h="1269">
                <a:moveTo>
                  <a:pt x="11341" y="0"/>
                </a:moveTo>
                <a:lnTo>
                  <a:pt x="2463" y="888"/>
                </a:lnTo>
                <a:lnTo>
                  <a:pt x="4175" y="888"/>
                </a:lnTo>
                <a:lnTo>
                  <a:pt x="7213" y="673"/>
                </a:lnTo>
                <a:lnTo>
                  <a:pt x="9601" y="647"/>
                </a:lnTo>
                <a:lnTo>
                  <a:pt x="1134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9172258" y="2873138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067" y="0"/>
                </a:moveTo>
                <a:lnTo>
                  <a:pt x="2793" y="50"/>
                </a:lnTo>
                <a:lnTo>
                  <a:pt x="0" y="381"/>
                </a:lnTo>
                <a:lnTo>
                  <a:pt x="2705" y="558"/>
                </a:lnTo>
                <a:lnTo>
                  <a:pt x="6413" y="546"/>
                </a:lnTo>
                <a:lnTo>
                  <a:pt x="506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9140569" y="2909200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698" y="0"/>
                </a:moveTo>
                <a:lnTo>
                  <a:pt x="0" y="406"/>
                </a:lnTo>
                <a:lnTo>
                  <a:pt x="4851" y="215"/>
                </a:lnTo>
                <a:lnTo>
                  <a:pt x="69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9504974" y="2906722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160" y="411"/>
                </a:moveTo>
                <a:lnTo>
                  <a:pt x="0" y="901"/>
                </a:lnTo>
                <a:lnTo>
                  <a:pt x="4394" y="749"/>
                </a:lnTo>
                <a:lnTo>
                  <a:pt x="3606" y="673"/>
                </a:lnTo>
                <a:lnTo>
                  <a:pt x="4160" y="411"/>
                </a:lnTo>
                <a:close/>
              </a:path>
              <a:path w="6350" h="1269">
                <a:moveTo>
                  <a:pt x="6032" y="190"/>
                </a:moveTo>
                <a:lnTo>
                  <a:pt x="4530" y="236"/>
                </a:lnTo>
                <a:lnTo>
                  <a:pt x="4160" y="411"/>
                </a:lnTo>
                <a:lnTo>
                  <a:pt x="6032" y="190"/>
                </a:lnTo>
                <a:close/>
              </a:path>
              <a:path w="6350" h="1269">
                <a:moveTo>
                  <a:pt x="5029" y="0"/>
                </a:moveTo>
                <a:lnTo>
                  <a:pt x="165" y="368"/>
                </a:lnTo>
                <a:lnTo>
                  <a:pt x="4530" y="236"/>
                </a:lnTo>
                <a:lnTo>
                  <a:pt x="50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9614961" y="2892102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901" y="927"/>
                </a:lnTo>
                <a:lnTo>
                  <a:pt x="1435" y="50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9618930" y="2821309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10" y="0"/>
                </a:moveTo>
                <a:lnTo>
                  <a:pt x="2549" y="85"/>
                </a:lnTo>
                <a:lnTo>
                  <a:pt x="3554" y="287"/>
                </a:lnTo>
                <a:lnTo>
                  <a:pt x="0" y="483"/>
                </a:lnTo>
                <a:lnTo>
                  <a:pt x="3302" y="776"/>
                </a:lnTo>
                <a:lnTo>
                  <a:pt x="5245" y="483"/>
                </a:lnTo>
                <a:lnTo>
                  <a:pt x="6565" y="153"/>
                </a:lnTo>
                <a:lnTo>
                  <a:pt x="191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8765425" y="2815005"/>
            <a:ext cx="895985" cy="41910"/>
          </a:xfrm>
          <a:custGeom>
            <a:avLst/>
            <a:gdLst/>
            <a:ahLst/>
            <a:cxnLst/>
            <a:rect l="l" t="t" r="r" b="b"/>
            <a:pathLst>
              <a:path w="895984" h="41910">
                <a:moveTo>
                  <a:pt x="401097" y="39877"/>
                </a:moveTo>
                <a:lnTo>
                  <a:pt x="309439" y="39877"/>
                </a:lnTo>
                <a:lnTo>
                  <a:pt x="319960" y="40893"/>
                </a:lnTo>
                <a:lnTo>
                  <a:pt x="333849" y="41147"/>
                </a:lnTo>
                <a:lnTo>
                  <a:pt x="349023" y="41147"/>
                </a:lnTo>
                <a:lnTo>
                  <a:pt x="363399" y="41528"/>
                </a:lnTo>
                <a:lnTo>
                  <a:pt x="362195" y="40512"/>
                </a:lnTo>
                <a:lnTo>
                  <a:pt x="387697" y="40512"/>
                </a:lnTo>
                <a:lnTo>
                  <a:pt x="387112" y="40258"/>
                </a:lnTo>
                <a:lnTo>
                  <a:pt x="399892" y="40258"/>
                </a:lnTo>
                <a:lnTo>
                  <a:pt x="401097" y="39877"/>
                </a:lnTo>
                <a:close/>
              </a:path>
              <a:path w="895984" h="41910">
                <a:moveTo>
                  <a:pt x="383681" y="40893"/>
                </a:moveTo>
                <a:lnTo>
                  <a:pt x="374946" y="40893"/>
                </a:lnTo>
                <a:lnTo>
                  <a:pt x="374254" y="41528"/>
                </a:lnTo>
                <a:lnTo>
                  <a:pt x="377446" y="41528"/>
                </a:lnTo>
                <a:lnTo>
                  <a:pt x="383681" y="40893"/>
                </a:lnTo>
                <a:close/>
              </a:path>
              <a:path w="895984" h="41910">
                <a:moveTo>
                  <a:pt x="388281" y="40766"/>
                </a:moveTo>
                <a:lnTo>
                  <a:pt x="384928" y="40766"/>
                </a:lnTo>
                <a:lnTo>
                  <a:pt x="389741" y="41401"/>
                </a:lnTo>
                <a:lnTo>
                  <a:pt x="388281" y="40766"/>
                </a:lnTo>
                <a:close/>
              </a:path>
              <a:path w="895984" h="41910">
                <a:moveTo>
                  <a:pt x="387697" y="40512"/>
                </a:moveTo>
                <a:lnTo>
                  <a:pt x="362195" y="40512"/>
                </a:lnTo>
                <a:lnTo>
                  <a:pt x="371314" y="41274"/>
                </a:lnTo>
                <a:lnTo>
                  <a:pt x="374946" y="40893"/>
                </a:lnTo>
                <a:lnTo>
                  <a:pt x="383697" y="40892"/>
                </a:lnTo>
                <a:lnTo>
                  <a:pt x="384928" y="40766"/>
                </a:lnTo>
                <a:lnTo>
                  <a:pt x="388281" y="40766"/>
                </a:lnTo>
                <a:lnTo>
                  <a:pt x="387697" y="40512"/>
                </a:lnTo>
                <a:close/>
              </a:path>
              <a:path w="895984" h="41910">
                <a:moveTo>
                  <a:pt x="575288" y="38734"/>
                </a:moveTo>
                <a:lnTo>
                  <a:pt x="404715" y="38734"/>
                </a:lnTo>
                <a:lnTo>
                  <a:pt x="411382" y="40004"/>
                </a:lnTo>
                <a:lnTo>
                  <a:pt x="417440" y="40258"/>
                </a:lnTo>
                <a:lnTo>
                  <a:pt x="406721" y="41020"/>
                </a:lnTo>
                <a:lnTo>
                  <a:pt x="413882" y="41274"/>
                </a:lnTo>
                <a:lnTo>
                  <a:pt x="429638" y="40766"/>
                </a:lnTo>
                <a:lnTo>
                  <a:pt x="436592" y="40766"/>
                </a:lnTo>
                <a:lnTo>
                  <a:pt x="434064" y="40131"/>
                </a:lnTo>
                <a:lnTo>
                  <a:pt x="441405" y="39750"/>
                </a:lnTo>
                <a:lnTo>
                  <a:pt x="538026" y="39750"/>
                </a:lnTo>
                <a:lnTo>
                  <a:pt x="540541" y="38988"/>
                </a:lnTo>
                <a:lnTo>
                  <a:pt x="545024" y="38861"/>
                </a:lnTo>
                <a:lnTo>
                  <a:pt x="573798" y="38861"/>
                </a:lnTo>
                <a:lnTo>
                  <a:pt x="575288" y="38734"/>
                </a:lnTo>
                <a:close/>
              </a:path>
              <a:path w="895984" h="41910">
                <a:moveTo>
                  <a:pt x="436592" y="40766"/>
                </a:moveTo>
                <a:lnTo>
                  <a:pt x="429638" y="40766"/>
                </a:lnTo>
                <a:lnTo>
                  <a:pt x="435842" y="41274"/>
                </a:lnTo>
                <a:lnTo>
                  <a:pt x="436592" y="40766"/>
                </a:lnTo>
                <a:close/>
              </a:path>
              <a:path w="895984" h="41910">
                <a:moveTo>
                  <a:pt x="519500" y="40258"/>
                </a:moveTo>
                <a:lnTo>
                  <a:pt x="463960" y="40258"/>
                </a:lnTo>
                <a:lnTo>
                  <a:pt x="469192" y="40639"/>
                </a:lnTo>
                <a:lnTo>
                  <a:pt x="468697" y="40893"/>
                </a:lnTo>
                <a:lnTo>
                  <a:pt x="466437" y="40893"/>
                </a:lnTo>
                <a:lnTo>
                  <a:pt x="464786" y="41147"/>
                </a:lnTo>
                <a:lnTo>
                  <a:pt x="473142" y="41274"/>
                </a:lnTo>
                <a:lnTo>
                  <a:pt x="479899" y="40766"/>
                </a:lnTo>
                <a:lnTo>
                  <a:pt x="487226" y="40385"/>
                </a:lnTo>
                <a:lnTo>
                  <a:pt x="518824" y="40385"/>
                </a:lnTo>
                <a:lnTo>
                  <a:pt x="519500" y="40258"/>
                </a:lnTo>
                <a:close/>
              </a:path>
              <a:path w="895984" h="41910">
                <a:moveTo>
                  <a:pt x="532438" y="39877"/>
                </a:moveTo>
                <a:lnTo>
                  <a:pt x="521529" y="39877"/>
                </a:lnTo>
                <a:lnTo>
                  <a:pt x="531727" y="41147"/>
                </a:lnTo>
                <a:lnTo>
                  <a:pt x="532353" y="40030"/>
                </a:lnTo>
                <a:lnTo>
                  <a:pt x="532159" y="40004"/>
                </a:lnTo>
                <a:lnTo>
                  <a:pt x="532438" y="39877"/>
                </a:lnTo>
                <a:close/>
              </a:path>
              <a:path w="895984" h="41910">
                <a:moveTo>
                  <a:pt x="304275" y="40757"/>
                </a:moveTo>
                <a:lnTo>
                  <a:pt x="305997" y="41020"/>
                </a:lnTo>
                <a:lnTo>
                  <a:pt x="306216" y="40892"/>
                </a:lnTo>
                <a:lnTo>
                  <a:pt x="304275" y="40757"/>
                </a:lnTo>
                <a:close/>
              </a:path>
              <a:path w="895984" h="41910">
                <a:moveTo>
                  <a:pt x="306753" y="40576"/>
                </a:moveTo>
                <a:lnTo>
                  <a:pt x="306216" y="40892"/>
                </a:lnTo>
                <a:lnTo>
                  <a:pt x="306518" y="40757"/>
                </a:lnTo>
                <a:lnTo>
                  <a:pt x="306753" y="40576"/>
                </a:lnTo>
                <a:close/>
              </a:path>
              <a:path w="895984" h="41910">
                <a:moveTo>
                  <a:pt x="399892" y="40258"/>
                </a:moveTo>
                <a:lnTo>
                  <a:pt x="387112" y="40258"/>
                </a:lnTo>
                <a:lnTo>
                  <a:pt x="397887" y="40892"/>
                </a:lnTo>
                <a:lnTo>
                  <a:pt x="399892" y="40258"/>
                </a:lnTo>
                <a:close/>
              </a:path>
              <a:path w="895984" h="41910">
                <a:moveTo>
                  <a:pt x="538026" y="39750"/>
                </a:moveTo>
                <a:lnTo>
                  <a:pt x="441405" y="39750"/>
                </a:lnTo>
                <a:lnTo>
                  <a:pt x="447221" y="40131"/>
                </a:lnTo>
                <a:lnTo>
                  <a:pt x="458893" y="40639"/>
                </a:lnTo>
                <a:lnTo>
                  <a:pt x="457801" y="40893"/>
                </a:lnTo>
                <a:lnTo>
                  <a:pt x="462627" y="40639"/>
                </a:lnTo>
                <a:lnTo>
                  <a:pt x="463960" y="40258"/>
                </a:lnTo>
                <a:lnTo>
                  <a:pt x="519500" y="40258"/>
                </a:lnTo>
                <a:lnTo>
                  <a:pt x="521529" y="39877"/>
                </a:lnTo>
                <a:lnTo>
                  <a:pt x="537607" y="39877"/>
                </a:lnTo>
                <a:lnTo>
                  <a:pt x="538026" y="39750"/>
                </a:lnTo>
                <a:close/>
              </a:path>
              <a:path w="895984" h="41910">
                <a:moveTo>
                  <a:pt x="518824" y="40385"/>
                </a:moveTo>
                <a:lnTo>
                  <a:pt x="487226" y="40385"/>
                </a:lnTo>
                <a:lnTo>
                  <a:pt x="492314" y="40766"/>
                </a:lnTo>
                <a:lnTo>
                  <a:pt x="499792" y="40766"/>
                </a:lnTo>
                <a:lnTo>
                  <a:pt x="508209" y="40893"/>
                </a:lnTo>
                <a:lnTo>
                  <a:pt x="516127" y="40892"/>
                </a:lnTo>
                <a:lnTo>
                  <a:pt x="518824" y="40385"/>
                </a:lnTo>
                <a:close/>
              </a:path>
              <a:path w="895984" h="41910">
                <a:moveTo>
                  <a:pt x="573798" y="38861"/>
                </a:moveTo>
                <a:lnTo>
                  <a:pt x="545024" y="38861"/>
                </a:lnTo>
                <a:lnTo>
                  <a:pt x="543614" y="39750"/>
                </a:lnTo>
                <a:lnTo>
                  <a:pt x="542522" y="40893"/>
                </a:lnTo>
                <a:lnTo>
                  <a:pt x="555375" y="39851"/>
                </a:lnTo>
                <a:lnTo>
                  <a:pt x="553940" y="39623"/>
                </a:lnTo>
                <a:lnTo>
                  <a:pt x="563348" y="39623"/>
                </a:lnTo>
                <a:lnTo>
                  <a:pt x="563401" y="39496"/>
                </a:lnTo>
                <a:lnTo>
                  <a:pt x="568760" y="39242"/>
                </a:lnTo>
                <a:lnTo>
                  <a:pt x="572691" y="38988"/>
                </a:lnTo>
                <a:lnTo>
                  <a:pt x="573798" y="38861"/>
                </a:lnTo>
                <a:close/>
              </a:path>
              <a:path w="895984" h="41910">
                <a:moveTo>
                  <a:pt x="300614" y="39776"/>
                </a:moveTo>
                <a:lnTo>
                  <a:pt x="296472" y="40385"/>
                </a:lnTo>
                <a:lnTo>
                  <a:pt x="300752" y="40512"/>
                </a:lnTo>
                <a:lnTo>
                  <a:pt x="304275" y="40757"/>
                </a:lnTo>
                <a:lnTo>
                  <a:pt x="301845" y="40385"/>
                </a:lnTo>
                <a:lnTo>
                  <a:pt x="300614" y="39776"/>
                </a:lnTo>
                <a:close/>
              </a:path>
              <a:path w="895984" h="41910">
                <a:moveTo>
                  <a:pt x="404715" y="38734"/>
                </a:moveTo>
                <a:lnTo>
                  <a:pt x="241748" y="38734"/>
                </a:lnTo>
                <a:lnTo>
                  <a:pt x="248352" y="38861"/>
                </a:lnTo>
                <a:lnTo>
                  <a:pt x="253762" y="38861"/>
                </a:lnTo>
                <a:lnTo>
                  <a:pt x="253953" y="39623"/>
                </a:lnTo>
                <a:lnTo>
                  <a:pt x="249533" y="40385"/>
                </a:lnTo>
                <a:lnTo>
                  <a:pt x="259642" y="40639"/>
                </a:lnTo>
                <a:lnTo>
                  <a:pt x="268355" y="40131"/>
                </a:lnTo>
                <a:lnTo>
                  <a:pt x="288795" y="40131"/>
                </a:lnTo>
                <a:lnTo>
                  <a:pt x="294282" y="39496"/>
                </a:lnTo>
                <a:lnTo>
                  <a:pt x="402303" y="39496"/>
                </a:lnTo>
                <a:lnTo>
                  <a:pt x="404715" y="38734"/>
                </a:lnTo>
                <a:close/>
              </a:path>
              <a:path w="895984" h="41910">
                <a:moveTo>
                  <a:pt x="288795" y="40131"/>
                </a:moveTo>
                <a:lnTo>
                  <a:pt x="272927" y="40131"/>
                </a:lnTo>
                <a:lnTo>
                  <a:pt x="274146" y="40258"/>
                </a:lnTo>
                <a:lnTo>
                  <a:pt x="273422" y="40639"/>
                </a:lnTo>
                <a:lnTo>
                  <a:pt x="282680" y="40639"/>
                </a:lnTo>
                <a:lnTo>
                  <a:pt x="288795" y="40131"/>
                </a:lnTo>
                <a:close/>
              </a:path>
              <a:path w="895984" h="41910">
                <a:moveTo>
                  <a:pt x="307077" y="40385"/>
                </a:moveTo>
                <a:lnTo>
                  <a:pt x="306753" y="40576"/>
                </a:lnTo>
                <a:lnTo>
                  <a:pt x="307077" y="40385"/>
                </a:lnTo>
                <a:close/>
              </a:path>
              <a:path w="895984" h="41910">
                <a:moveTo>
                  <a:pt x="307725" y="40004"/>
                </a:moveTo>
                <a:lnTo>
                  <a:pt x="307077" y="40385"/>
                </a:lnTo>
                <a:lnTo>
                  <a:pt x="309299" y="40385"/>
                </a:lnTo>
                <a:lnTo>
                  <a:pt x="307725" y="40004"/>
                </a:lnTo>
                <a:close/>
              </a:path>
              <a:path w="895984" h="41910">
                <a:moveTo>
                  <a:pt x="537607" y="39877"/>
                </a:moveTo>
                <a:lnTo>
                  <a:pt x="532438" y="39877"/>
                </a:lnTo>
                <a:lnTo>
                  <a:pt x="532353" y="40030"/>
                </a:lnTo>
                <a:lnTo>
                  <a:pt x="534064" y="40258"/>
                </a:lnTo>
                <a:lnTo>
                  <a:pt x="537607" y="39877"/>
                </a:lnTo>
                <a:close/>
              </a:path>
              <a:path w="895984" h="41910">
                <a:moveTo>
                  <a:pt x="556227" y="39782"/>
                </a:moveTo>
                <a:lnTo>
                  <a:pt x="555375" y="39851"/>
                </a:lnTo>
                <a:lnTo>
                  <a:pt x="557940" y="40258"/>
                </a:lnTo>
                <a:lnTo>
                  <a:pt x="556807" y="39823"/>
                </a:lnTo>
                <a:lnTo>
                  <a:pt x="556227" y="39782"/>
                </a:lnTo>
                <a:close/>
              </a:path>
              <a:path w="895984" h="41910">
                <a:moveTo>
                  <a:pt x="563295" y="39750"/>
                </a:moveTo>
                <a:lnTo>
                  <a:pt x="556619" y="39750"/>
                </a:lnTo>
                <a:lnTo>
                  <a:pt x="556807" y="39823"/>
                </a:lnTo>
                <a:lnTo>
                  <a:pt x="563084" y="40258"/>
                </a:lnTo>
                <a:lnTo>
                  <a:pt x="563295" y="39750"/>
                </a:lnTo>
                <a:close/>
              </a:path>
              <a:path w="895984" h="41910">
                <a:moveTo>
                  <a:pt x="532438" y="39877"/>
                </a:moveTo>
                <a:lnTo>
                  <a:pt x="532159" y="40004"/>
                </a:lnTo>
                <a:lnTo>
                  <a:pt x="532353" y="40030"/>
                </a:lnTo>
                <a:lnTo>
                  <a:pt x="532438" y="39877"/>
                </a:lnTo>
                <a:close/>
              </a:path>
              <a:path w="895984" h="41910">
                <a:moveTo>
                  <a:pt x="402303" y="39496"/>
                </a:moveTo>
                <a:lnTo>
                  <a:pt x="294282" y="39496"/>
                </a:lnTo>
                <a:lnTo>
                  <a:pt x="301654" y="39623"/>
                </a:lnTo>
                <a:lnTo>
                  <a:pt x="300742" y="39758"/>
                </a:lnTo>
                <a:lnTo>
                  <a:pt x="306925" y="40004"/>
                </a:lnTo>
                <a:lnTo>
                  <a:pt x="309439" y="39877"/>
                </a:lnTo>
                <a:lnTo>
                  <a:pt x="401097" y="39877"/>
                </a:lnTo>
                <a:lnTo>
                  <a:pt x="402303" y="39496"/>
                </a:lnTo>
                <a:close/>
              </a:path>
              <a:path w="895984" h="41910">
                <a:moveTo>
                  <a:pt x="580368" y="39369"/>
                </a:moveTo>
                <a:lnTo>
                  <a:pt x="587468" y="39877"/>
                </a:lnTo>
                <a:lnTo>
                  <a:pt x="591043" y="39496"/>
                </a:lnTo>
                <a:lnTo>
                  <a:pt x="582388" y="39496"/>
                </a:lnTo>
                <a:lnTo>
                  <a:pt x="580368" y="39369"/>
                </a:lnTo>
                <a:close/>
              </a:path>
              <a:path w="895984" h="41910">
                <a:moveTo>
                  <a:pt x="604562" y="38861"/>
                </a:moveTo>
                <a:lnTo>
                  <a:pt x="601570" y="39072"/>
                </a:lnTo>
                <a:lnTo>
                  <a:pt x="599799" y="39877"/>
                </a:lnTo>
                <a:lnTo>
                  <a:pt x="605529" y="38971"/>
                </a:lnTo>
                <a:lnTo>
                  <a:pt x="604562" y="38861"/>
                </a:lnTo>
                <a:close/>
              </a:path>
              <a:path w="895984" h="41910">
                <a:moveTo>
                  <a:pt x="614136" y="38386"/>
                </a:moveTo>
                <a:lnTo>
                  <a:pt x="607527" y="38655"/>
                </a:lnTo>
                <a:lnTo>
                  <a:pt x="605529" y="38971"/>
                </a:lnTo>
                <a:lnTo>
                  <a:pt x="607927" y="39242"/>
                </a:lnTo>
                <a:lnTo>
                  <a:pt x="606530" y="39877"/>
                </a:lnTo>
                <a:lnTo>
                  <a:pt x="610188" y="39877"/>
                </a:lnTo>
                <a:lnTo>
                  <a:pt x="620348" y="38988"/>
                </a:lnTo>
                <a:lnTo>
                  <a:pt x="620030" y="38607"/>
                </a:lnTo>
                <a:lnTo>
                  <a:pt x="637615" y="38607"/>
                </a:lnTo>
                <a:lnTo>
                  <a:pt x="641398" y="38480"/>
                </a:lnTo>
                <a:lnTo>
                  <a:pt x="614658" y="38480"/>
                </a:lnTo>
                <a:lnTo>
                  <a:pt x="614136" y="38386"/>
                </a:lnTo>
                <a:close/>
              </a:path>
              <a:path w="895984" h="41910">
                <a:moveTo>
                  <a:pt x="563348" y="39623"/>
                </a:moveTo>
                <a:lnTo>
                  <a:pt x="553940" y="39623"/>
                </a:lnTo>
                <a:lnTo>
                  <a:pt x="556300" y="39776"/>
                </a:lnTo>
                <a:lnTo>
                  <a:pt x="556619" y="39750"/>
                </a:lnTo>
                <a:lnTo>
                  <a:pt x="563295" y="39750"/>
                </a:lnTo>
                <a:close/>
              </a:path>
              <a:path w="895984" h="41910">
                <a:moveTo>
                  <a:pt x="300562" y="39750"/>
                </a:moveTo>
                <a:lnTo>
                  <a:pt x="300742" y="39758"/>
                </a:lnTo>
                <a:lnTo>
                  <a:pt x="300562" y="39750"/>
                </a:lnTo>
                <a:close/>
              </a:path>
              <a:path w="895984" h="41910">
                <a:moveTo>
                  <a:pt x="218431" y="38607"/>
                </a:moveTo>
                <a:lnTo>
                  <a:pt x="199787" y="38607"/>
                </a:lnTo>
                <a:lnTo>
                  <a:pt x="205329" y="38879"/>
                </a:lnTo>
                <a:lnTo>
                  <a:pt x="208995" y="38988"/>
                </a:lnTo>
                <a:lnTo>
                  <a:pt x="219028" y="38988"/>
                </a:lnTo>
                <a:lnTo>
                  <a:pt x="217796" y="39750"/>
                </a:lnTo>
                <a:lnTo>
                  <a:pt x="221492" y="39496"/>
                </a:lnTo>
                <a:lnTo>
                  <a:pt x="227118" y="39496"/>
                </a:lnTo>
                <a:lnTo>
                  <a:pt x="228527" y="39369"/>
                </a:lnTo>
                <a:lnTo>
                  <a:pt x="224316" y="39072"/>
                </a:lnTo>
                <a:lnTo>
                  <a:pt x="218672" y="38734"/>
                </a:lnTo>
                <a:lnTo>
                  <a:pt x="218431" y="38607"/>
                </a:lnTo>
                <a:close/>
              </a:path>
              <a:path w="895984" h="41910">
                <a:moveTo>
                  <a:pt x="185778" y="38414"/>
                </a:moveTo>
                <a:lnTo>
                  <a:pt x="185271" y="38480"/>
                </a:lnTo>
                <a:lnTo>
                  <a:pt x="184789" y="38734"/>
                </a:lnTo>
                <a:lnTo>
                  <a:pt x="182236" y="38861"/>
                </a:lnTo>
                <a:lnTo>
                  <a:pt x="191812" y="39623"/>
                </a:lnTo>
                <a:lnTo>
                  <a:pt x="185778" y="38414"/>
                </a:lnTo>
                <a:close/>
              </a:path>
              <a:path w="895984" h="41910">
                <a:moveTo>
                  <a:pt x="227118" y="39496"/>
                </a:moveTo>
                <a:lnTo>
                  <a:pt x="221492" y="39496"/>
                </a:lnTo>
                <a:lnTo>
                  <a:pt x="225708" y="39623"/>
                </a:lnTo>
                <a:lnTo>
                  <a:pt x="227118" y="39496"/>
                </a:lnTo>
                <a:close/>
              </a:path>
              <a:path w="895984" h="41910">
                <a:moveTo>
                  <a:pt x="609431" y="38353"/>
                </a:moveTo>
                <a:lnTo>
                  <a:pt x="586286" y="38353"/>
                </a:lnTo>
                <a:lnTo>
                  <a:pt x="582388" y="39496"/>
                </a:lnTo>
                <a:lnTo>
                  <a:pt x="591043" y="39496"/>
                </a:lnTo>
                <a:lnTo>
                  <a:pt x="594618" y="39115"/>
                </a:lnTo>
                <a:lnTo>
                  <a:pt x="595081" y="39100"/>
                </a:lnTo>
                <a:lnTo>
                  <a:pt x="594948" y="38988"/>
                </a:lnTo>
                <a:lnTo>
                  <a:pt x="598326" y="38988"/>
                </a:lnTo>
                <a:lnTo>
                  <a:pt x="602034" y="38861"/>
                </a:lnTo>
                <a:lnTo>
                  <a:pt x="602436" y="38861"/>
                </a:lnTo>
                <a:lnTo>
                  <a:pt x="607527" y="38655"/>
                </a:lnTo>
                <a:lnTo>
                  <a:pt x="609431" y="38353"/>
                </a:lnTo>
                <a:close/>
              </a:path>
              <a:path w="895984" h="41910">
                <a:moveTo>
                  <a:pt x="595790" y="39075"/>
                </a:moveTo>
                <a:lnTo>
                  <a:pt x="595081" y="39100"/>
                </a:lnTo>
                <a:lnTo>
                  <a:pt x="595557" y="39496"/>
                </a:lnTo>
                <a:lnTo>
                  <a:pt x="600960" y="39115"/>
                </a:lnTo>
                <a:lnTo>
                  <a:pt x="596179" y="39115"/>
                </a:lnTo>
                <a:lnTo>
                  <a:pt x="595790" y="39075"/>
                </a:lnTo>
                <a:close/>
              </a:path>
              <a:path w="895984" h="41910">
                <a:moveTo>
                  <a:pt x="199616" y="38810"/>
                </a:moveTo>
                <a:lnTo>
                  <a:pt x="197679" y="39072"/>
                </a:lnTo>
                <a:lnTo>
                  <a:pt x="197705" y="39242"/>
                </a:lnTo>
                <a:lnTo>
                  <a:pt x="199140" y="39369"/>
                </a:lnTo>
                <a:lnTo>
                  <a:pt x="199616" y="38810"/>
                </a:lnTo>
                <a:close/>
              </a:path>
              <a:path w="895984" h="41910">
                <a:moveTo>
                  <a:pt x="610234" y="38226"/>
                </a:moveTo>
                <a:lnTo>
                  <a:pt x="232820" y="38226"/>
                </a:lnTo>
                <a:lnTo>
                  <a:pt x="239322" y="39242"/>
                </a:lnTo>
                <a:lnTo>
                  <a:pt x="241748" y="38734"/>
                </a:lnTo>
                <a:lnTo>
                  <a:pt x="575288" y="38734"/>
                </a:lnTo>
                <a:lnTo>
                  <a:pt x="580368" y="38480"/>
                </a:lnTo>
                <a:lnTo>
                  <a:pt x="586286" y="38353"/>
                </a:lnTo>
                <a:lnTo>
                  <a:pt x="609431" y="38353"/>
                </a:lnTo>
                <a:lnTo>
                  <a:pt x="610234" y="38226"/>
                </a:lnTo>
                <a:close/>
              </a:path>
              <a:path w="895984" h="41910">
                <a:moveTo>
                  <a:pt x="197578" y="38861"/>
                </a:moveTo>
                <a:lnTo>
                  <a:pt x="196554" y="38878"/>
                </a:lnTo>
                <a:lnTo>
                  <a:pt x="197362" y="39115"/>
                </a:lnTo>
                <a:lnTo>
                  <a:pt x="197649" y="39076"/>
                </a:lnTo>
                <a:lnTo>
                  <a:pt x="197578" y="38861"/>
                </a:lnTo>
                <a:close/>
              </a:path>
              <a:path w="895984" h="41910">
                <a:moveTo>
                  <a:pt x="601995" y="38879"/>
                </a:moveTo>
                <a:lnTo>
                  <a:pt x="596179" y="39115"/>
                </a:lnTo>
                <a:lnTo>
                  <a:pt x="600960" y="39115"/>
                </a:lnTo>
                <a:lnTo>
                  <a:pt x="601570" y="39072"/>
                </a:lnTo>
                <a:lnTo>
                  <a:pt x="601995" y="38879"/>
                </a:lnTo>
                <a:close/>
              </a:path>
              <a:path w="895984" h="41910">
                <a:moveTo>
                  <a:pt x="594948" y="38988"/>
                </a:moveTo>
                <a:lnTo>
                  <a:pt x="595081" y="39100"/>
                </a:lnTo>
                <a:lnTo>
                  <a:pt x="595762" y="39072"/>
                </a:lnTo>
                <a:lnTo>
                  <a:pt x="594948" y="38988"/>
                </a:lnTo>
                <a:close/>
              </a:path>
              <a:path w="895984" h="41910">
                <a:moveTo>
                  <a:pt x="598326" y="38988"/>
                </a:moveTo>
                <a:lnTo>
                  <a:pt x="594948" y="38988"/>
                </a:lnTo>
                <a:lnTo>
                  <a:pt x="595874" y="39072"/>
                </a:lnTo>
                <a:lnTo>
                  <a:pt x="598326" y="38988"/>
                </a:lnTo>
                <a:close/>
              </a:path>
              <a:path w="895984" h="41910">
                <a:moveTo>
                  <a:pt x="607527" y="38655"/>
                </a:moveTo>
                <a:lnTo>
                  <a:pt x="601995" y="38879"/>
                </a:lnTo>
                <a:lnTo>
                  <a:pt x="601570" y="39072"/>
                </a:lnTo>
                <a:lnTo>
                  <a:pt x="604562" y="38861"/>
                </a:lnTo>
                <a:lnTo>
                  <a:pt x="606220" y="38861"/>
                </a:lnTo>
                <a:lnTo>
                  <a:pt x="607527" y="38655"/>
                </a:lnTo>
                <a:close/>
              </a:path>
              <a:path w="895984" h="41910">
                <a:moveTo>
                  <a:pt x="195203" y="38480"/>
                </a:moveTo>
                <a:lnTo>
                  <a:pt x="193552" y="38607"/>
                </a:lnTo>
                <a:lnTo>
                  <a:pt x="189704" y="38988"/>
                </a:lnTo>
                <a:lnTo>
                  <a:pt x="196469" y="38879"/>
                </a:lnTo>
                <a:lnTo>
                  <a:pt x="195203" y="38480"/>
                </a:lnTo>
                <a:close/>
              </a:path>
              <a:path w="895984" h="41910">
                <a:moveTo>
                  <a:pt x="232820" y="38226"/>
                </a:moveTo>
                <a:lnTo>
                  <a:pt x="227321" y="38226"/>
                </a:lnTo>
                <a:lnTo>
                  <a:pt x="228337" y="38607"/>
                </a:lnTo>
                <a:lnTo>
                  <a:pt x="237506" y="38988"/>
                </a:lnTo>
                <a:lnTo>
                  <a:pt x="232820" y="38226"/>
                </a:lnTo>
                <a:close/>
              </a:path>
              <a:path w="895984" h="41910">
                <a:moveTo>
                  <a:pt x="606220" y="38861"/>
                </a:moveTo>
                <a:lnTo>
                  <a:pt x="604562" y="38861"/>
                </a:lnTo>
                <a:lnTo>
                  <a:pt x="605529" y="38971"/>
                </a:lnTo>
                <a:lnTo>
                  <a:pt x="606220" y="38861"/>
                </a:lnTo>
                <a:close/>
              </a:path>
              <a:path w="895984" h="41910">
                <a:moveTo>
                  <a:pt x="602436" y="38861"/>
                </a:moveTo>
                <a:lnTo>
                  <a:pt x="602034" y="38861"/>
                </a:lnTo>
                <a:lnTo>
                  <a:pt x="602436" y="38861"/>
                </a:lnTo>
                <a:close/>
              </a:path>
              <a:path w="895984" h="41910">
                <a:moveTo>
                  <a:pt x="199710" y="38699"/>
                </a:moveTo>
                <a:lnTo>
                  <a:pt x="200168" y="38734"/>
                </a:lnTo>
                <a:lnTo>
                  <a:pt x="199710" y="38699"/>
                </a:lnTo>
                <a:close/>
              </a:path>
              <a:path w="895984" h="41910">
                <a:moveTo>
                  <a:pt x="637615" y="38607"/>
                </a:moveTo>
                <a:lnTo>
                  <a:pt x="620030" y="38607"/>
                </a:lnTo>
                <a:lnTo>
                  <a:pt x="633832" y="38734"/>
                </a:lnTo>
                <a:lnTo>
                  <a:pt x="637615" y="38607"/>
                </a:lnTo>
                <a:close/>
              </a:path>
              <a:path w="895984" h="41910">
                <a:moveTo>
                  <a:pt x="659017" y="37845"/>
                </a:moveTo>
                <a:lnTo>
                  <a:pt x="197362" y="37845"/>
                </a:lnTo>
                <a:lnTo>
                  <a:pt x="196930" y="38480"/>
                </a:lnTo>
                <a:lnTo>
                  <a:pt x="199710" y="38699"/>
                </a:lnTo>
                <a:lnTo>
                  <a:pt x="218431" y="38607"/>
                </a:lnTo>
                <a:lnTo>
                  <a:pt x="217948" y="38353"/>
                </a:lnTo>
                <a:lnTo>
                  <a:pt x="227321" y="38226"/>
                </a:lnTo>
                <a:lnTo>
                  <a:pt x="610234" y="38226"/>
                </a:lnTo>
                <a:lnTo>
                  <a:pt x="611839" y="37972"/>
                </a:lnTo>
                <a:lnTo>
                  <a:pt x="655666" y="37972"/>
                </a:lnTo>
                <a:lnTo>
                  <a:pt x="659017" y="37845"/>
                </a:lnTo>
                <a:close/>
              </a:path>
              <a:path w="895984" h="41910">
                <a:moveTo>
                  <a:pt x="178169" y="37718"/>
                </a:moveTo>
                <a:lnTo>
                  <a:pt x="163135" y="37718"/>
                </a:lnTo>
                <a:lnTo>
                  <a:pt x="174171" y="38480"/>
                </a:lnTo>
                <a:lnTo>
                  <a:pt x="176927" y="37972"/>
                </a:lnTo>
                <a:lnTo>
                  <a:pt x="177987" y="37972"/>
                </a:lnTo>
                <a:lnTo>
                  <a:pt x="178169" y="37718"/>
                </a:lnTo>
                <a:close/>
              </a:path>
              <a:path w="895984" h="41910">
                <a:moveTo>
                  <a:pt x="614949" y="38353"/>
                </a:moveTo>
                <a:lnTo>
                  <a:pt x="614136" y="38386"/>
                </a:lnTo>
                <a:lnTo>
                  <a:pt x="614658" y="38480"/>
                </a:lnTo>
                <a:lnTo>
                  <a:pt x="614949" y="38353"/>
                </a:lnTo>
                <a:close/>
              </a:path>
              <a:path w="895984" h="41910">
                <a:moveTo>
                  <a:pt x="645181" y="38353"/>
                </a:moveTo>
                <a:lnTo>
                  <a:pt x="614949" y="38353"/>
                </a:lnTo>
                <a:lnTo>
                  <a:pt x="614658" y="38480"/>
                </a:lnTo>
                <a:lnTo>
                  <a:pt x="641398" y="38480"/>
                </a:lnTo>
                <a:lnTo>
                  <a:pt x="645181" y="38353"/>
                </a:lnTo>
                <a:close/>
              </a:path>
              <a:path w="895984" h="41910">
                <a:moveTo>
                  <a:pt x="186707" y="38293"/>
                </a:moveTo>
                <a:lnTo>
                  <a:pt x="185474" y="38353"/>
                </a:lnTo>
                <a:lnTo>
                  <a:pt x="185778" y="38414"/>
                </a:lnTo>
                <a:lnTo>
                  <a:pt x="186707" y="38293"/>
                </a:lnTo>
                <a:close/>
              </a:path>
              <a:path w="895984" h="41910">
                <a:moveTo>
                  <a:pt x="655666" y="37972"/>
                </a:moveTo>
                <a:lnTo>
                  <a:pt x="611839" y="37972"/>
                </a:lnTo>
                <a:lnTo>
                  <a:pt x="614136" y="38386"/>
                </a:lnTo>
                <a:lnTo>
                  <a:pt x="614949" y="38353"/>
                </a:lnTo>
                <a:lnTo>
                  <a:pt x="645181" y="38353"/>
                </a:lnTo>
                <a:lnTo>
                  <a:pt x="655666" y="37972"/>
                </a:lnTo>
                <a:close/>
              </a:path>
              <a:path w="895984" h="41910">
                <a:moveTo>
                  <a:pt x="677619" y="36702"/>
                </a:moveTo>
                <a:lnTo>
                  <a:pt x="135703" y="36702"/>
                </a:lnTo>
                <a:lnTo>
                  <a:pt x="142790" y="36829"/>
                </a:lnTo>
                <a:lnTo>
                  <a:pt x="148060" y="37337"/>
                </a:lnTo>
                <a:lnTo>
                  <a:pt x="147184" y="37464"/>
                </a:lnTo>
                <a:lnTo>
                  <a:pt x="161052" y="38353"/>
                </a:lnTo>
                <a:lnTo>
                  <a:pt x="163135" y="37718"/>
                </a:lnTo>
                <a:lnTo>
                  <a:pt x="178169" y="37718"/>
                </a:lnTo>
                <a:lnTo>
                  <a:pt x="178261" y="37591"/>
                </a:lnTo>
                <a:lnTo>
                  <a:pt x="664522" y="37591"/>
                </a:lnTo>
                <a:lnTo>
                  <a:pt x="666320" y="37485"/>
                </a:lnTo>
                <a:lnTo>
                  <a:pt x="666601" y="37337"/>
                </a:lnTo>
                <a:lnTo>
                  <a:pt x="670983" y="37210"/>
                </a:lnTo>
                <a:lnTo>
                  <a:pt x="673885" y="37210"/>
                </a:lnTo>
                <a:lnTo>
                  <a:pt x="677619" y="36702"/>
                </a:lnTo>
                <a:close/>
              </a:path>
              <a:path w="895984" h="41910">
                <a:moveTo>
                  <a:pt x="664522" y="37591"/>
                </a:moveTo>
                <a:lnTo>
                  <a:pt x="178261" y="37591"/>
                </a:lnTo>
                <a:lnTo>
                  <a:pt x="187214" y="38226"/>
                </a:lnTo>
                <a:lnTo>
                  <a:pt x="186707" y="38293"/>
                </a:lnTo>
                <a:lnTo>
                  <a:pt x="190631" y="38099"/>
                </a:lnTo>
                <a:lnTo>
                  <a:pt x="197362" y="37845"/>
                </a:lnTo>
                <a:lnTo>
                  <a:pt x="659017" y="37845"/>
                </a:lnTo>
                <a:lnTo>
                  <a:pt x="662368" y="37718"/>
                </a:lnTo>
                <a:lnTo>
                  <a:pt x="664522" y="37591"/>
                </a:lnTo>
                <a:close/>
              </a:path>
              <a:path w="895984" h="41910">
                <a:moveTo>
                  <a:pt x="177987" y="37972"/>
                </a:moveTo>
                <a:lnTo>
                  <a:pt x="177461" y="37972"/>
                </a:lnTo>
                <a:lnTo>
                  <a:pt x="176635" y="38099"/>
                </a:lnTo>
                <a:lnTo>
                  <a:pt x="177804" y="38226"/>
                </a:lnTo>
                <a:lnTo>
                  <a:pt x="177987" y="37972"/>
                </a:lnTo>
                <a:close/>
              </a:path>
              <a:path w="895984" h="41910">
                <a:moveTo>
                  <a:pt x="673885" y="37210"/>
                </a:moveTo>
                <a:lnTo>
                  <a:pt x="670983" y="37210"/>
                </a:lnTo>
                <a:lnTo>
                  <a:pt x="666320" y="37485"/>
                </a:lnTo>
                <a:lnTo>
                  <a:pt x="665395" y="37972"/>
                </a:lnTo>
                <a:lnTo>
                  <a:pt x="667947" y="37591"/>
                </a:lnTo>
                <a:lnTo>
                  <a:pt x="672951" y="37337"/>
                </a:lnTo>
                <a:lnTo>
                  <a:pt x="673885" y="37210"/>
                </a:lnTo>
                <a:close/>
              </a:path>
              <a:path w="895984" h="41910">
                <a:moveTo>
                  <a:pt x="670983" y="37210"/>
                </a:moveTo>
                <a:lnTo>
                  <a:pt x="666601" y="37337"/>
                </a:lnTo>
                <a:lnTo>
                  <a:pt x="666320" y="37485"/>
                </a:lnTo>
                <a:lnTo>
                  <a:pt x="670983" y="37210"/>
                </a:lnTo>
                <a:close/>
              </a:path>
              <a:path w="895984" h="41910">
                <a:moveTo>
                  <a:pt x="691437" y="37210"/>
                </a:moveTo>
                <a:lnTo>
                  <a:pt x="691036" y="37210"/>
                </a:lnTo>
                <a:lnTo>
                  <a:pt x="691176" y="37464"/>
                </a:lnTo>
                <a:lnTo>
                  <a:pt x="691437" y="37210"/>
                </a:lnTo>
                <a:close/>
              </a:path>
              <a:path w="895984" h="41910">
                <a:moveTo>
                  <a:pt x="690020" y="36702"/>
                </a:moveTo>
                <a:lnTo>
                  <a:pt x="683835" y="36702"/>
                </a:lnTo>
                <a:lnTo>
                  <a:pt x="683568" y="37337"/>
                </a:lnTo>
                <a:lnTo>
                  <a:pt x="691036" y="37210"/>
                </a:lnTo>
                <a:lnTo>
                  <a:pt x="691437" y="37210"/>
                </a:lnTo>
                <a:lnTo>
                  <a:pt x="691935" y="36726"/>
                </a:lnTo>
                <a:lnTo>
                  <a:pt x="690020" y="36702"/>
                </a:lnTo>
                <a:close/>
              </a:path>
              <a:path w="895984" h="41910">
                <a:moveTo>
                  <a:pt x="692090" y="36575"/>
                </a:moveTo>
                <a:lnTo>
                  <a:pt x="678552" y="36575"/>
                </a:lnTo>
                <a:lnTo>
                  <a:pt x="678996" y="37083"/>
                </a:lnTo>
                <a:lnTo>
                  <a:pt x="683835" y="36702"/>
                </a:lnTo>
                <a:lnTo>
                  <a:pt x="690020" y="36702"/>
                </a:lnTo>
                <a:lnTo>
                  <a:pt x="692090" y="36575"/>
                </a:lnTo>
                <a:close/>
              </a:path>
              <a:path w="895984" h="41910">
                <a:moveTo>
                  <a:pt x="708659" y="36448"/>
                </a:moveTo>
                <a:lnTo>
                  <a:pt x="121720" y="36448"/>
                </a:lnTo>
                <a:lnTo>
                  <a:pt x="131499" y="36829"/>
                </a:lnTo>
                <a:lnTo>
                  <a:pt x="131233" y="36956"/>
                </a:lnTo>
                <a:lnTo>
                  <a:pt x="135703" y="36702"/>
                </a:lnTo>
                <a:lnTo>
                  <a:pt x="677619" y="36702"/>
                </a:lnTo>
                <a:lnTo>
                  <a:pt x="678552" y="36575"/>
                </a:lnTo>
                <a:lnTo>
                  <a:pt x="705869" y="36575"/>
                </a:lnTo>
                <a:lnTo>
                  <a:pt x="708659" y="36448"/>
                </a:lnTo>
                <a:close/>
              </a:path>
              <a:path w="895984" h="41910">
                <a:moveTo>
                  <a:pt x="705869" y="36575"/>
                </a:moveTo>
                <a:lnTo>
                  <a:pt x="692090" y="36575"/>
                </a:lnTo>
                <a:lnTo>
                  <a:pt x="691935" y="36726"/>
                </a:lnTo>
                <a:lnTo>
                  <a:pt x="700290" y="36829"/>
                </a:lnTo>
                <a:lnTo>
                  <a:pt x="705869" y="36575"/>
                </a:lnTo>
                <a:close/>
              </a:path>
              <a:path w="895984" h="41910">
                <a:moveTo>
                  <a:pt x="730260" y="36224"/>
                </a:moveTo>
                <a:lnTo>
                  <a:pt x="728565" y="36321"/>
                </a:lnTo>
                <a:lnTo>
                  <a:pt x="728438" y="36829"/>
                </a:lnTo>
                <a:lnTo>
                  <a:pt x="730260" y="36224"/>
                </a:lnTo>
                <a:close/>
              </a:path>
              <a:path w="895984" h="41910">
                <a:moveTo>
                  <a:pt x="692090" y="36575"/>
                </a:moveTo>
                <a:lnTo>
                  <a:pt x="690020" y="36702"/>
                </a:lnTo>
                <a:lnTo>
                  <a:pt x="691935" y="36726"/>
                </a:lnTo>
                <a:lnTo>
                  <a:pt x="692090" y="36575"/>
                </a:lnTo>
                <a:close/>
              </a:path>
              <a:path w="895984" h="41910">
                <a:moveTo>
                  <a:pt x="464563" y="34162"/>
                </a:moveTo>
                <a:lnTo>
                  <a:pt x="115891" y="34162"/>
                </a:lnTo>
                <a:lnTo>
                  <a:pt x="110798" y="35940"/>
                </a:lnTo>
                <a:lnTo>
                  <a:pt x="118076" y="36702"/>
                </a:lnTo>
                <a:lnTo>
                  <a:pt x="121720" y="36448"/>
                </a:lnTo>
                <a:lnTo>
                  <a:pt x="708659" y="36448"/>
                </a:lnTo>
                <a:lnTo>
                  <a:pt x="723078" y="35686"/>
                </a:lnTo>
                <a:lnTo>
                  <a:pt x="732173" y="35588"/>
                </a:lnTo>
                <a:lnTo>
                  <a:pt x="733022" y="35305"/>
                </a:lnTo>
                <a:lnTo>
                  <a:pt x="746191" y="35305"/>
                </a:lnTo>
                <a:lnTo>
                  <a:pt x="754623" y="34670"/>
                </a:lnTo>
                <a:lnTo>
                  <a:pt x="756953" y="34416"/>
                </a:lnTo>
                <a:lnTo>
                  <a:pt x="467795" y="34416"/>
                </a:lnTo>
                <a:lnTo>
                  <a:pt x="464563" y="34162"/>
                </a:lnTo>
                <a:close/>
              </a:path>
              <a:path w="895984" h="41910">
                <a:moveTo>
                  <a:pt x="746191" y="35305"/>
                </a:moveTo>
                <a:lnTo>
                  <a:pt x="733022" y="35305"/>
                </a:lnTo>
                <a:lnTo>
                  <a:pt x="734762" y="35559"/>
                </a:lnTo>
                <a:lnTo>
                  <a:pt x="732173" y="35588"/>
                </a:lnTo>
                <a:lnTo>
                  <a:pt x="730260" y="36224"/>
                </a:lnTo>
                <a:lnTo>
                  <a:pt x="746191" y="35305"/>
                </a:lnTo>
                <a:close/>
              </a:path>
              <a:path w="895984" h="41910">
                <a:moveTo>
                  <a:pt x="325022" y="32638"/>
                </a:moveTo>
                <a:lnTo>
                  <a:pt x="58119" y="32638"/>
                </a:lnTo>
                <a:lnTo>
                  <a:pt x="67782" y="33781"/>
                </a:lnTo>
                <a:lnTo>
                  <a:pt x="78099" y="34543"/>
                </a:lnTo>
                <a:lnTo>
                  <a:pt x="88612" y="35051"/>
                </a:lnTo>
                <a:lnTo>
                  <a:pt x="98860" y="35686"/>
                </a:lnTo>
                <a:lnTo>
                  <a:pt x="95965" y="35178"/>
                </a:lnTo>
                <a:lnTo>
                  <a:pt x="100308" y="34162"/>
                </a:lnTo>
                <a:lnTo>
                  <a:pt x="464563" y="34162"/>
                </a:lnTo>
                <a:lnTo>
                  <a:pt x="461331" y="33908"/>
                </a:lnTo>
                <a:lnTo>
                  <a:pt x="461826" y="33654"/>
                </a:lnTo>
                <a:lnTo>
                  <a:pt x="464887" y="33527"/>
                </a:lnTo>
                <a:lnTo>
                  <a:pt x="466614" y="33400"/>
                </a:lnTo>
                <a:lnTo>
                  <a:pt x="411498" y="33400"/>
                </a:lnTo>
                <a:lnTo>
                  <a:pt x="398895" y="33273"/>
                </a:lnTo>
                <a:lnTo>
                  <a:pt x="377562" y="33273"/>
                </a:lnTo>
                <a:lnTo>
                  <a:pt x="378172" y="33146"/>
                </a:lnTo>
                <a:lnTo>
                  <a:pt x="358218" y="33146"/>
                </a:lnTo>
                <a:lnTo>
                  <a:pt x="347152" y="33019"/>
                </a:lnTo>
                <a:lnTo>
                  <a:pt x="343292" y="32892"/>
                </a:lnTo>
                <a:lnTo>
                  <a:pt x="324628" y="32892"/>
                </a:lnTo>
                <a:lnTo>
                  <a:pt x="325022" y="32638"/>
                </a:lnTo>
                <a:close/>
              </a:path>
              <a:path w="895984" h="41910">
                <a:moveTo>
                  <a:pt x="733022" y="35305"/>
                </a:moveTo>
                <a:lnTo>
                  <a:pt x="732173" y="35588"/>
                </a:lnTo>
                <a:lnTo>
                  <a:pt x="734762" y="35559"/>
                </a:lnTo>
                <a:lnTo>
                  <a:pt x="733022" y="35305"/>
                </a:lnTo>
                <a:close/>
              </a:path>
              <a:path w="895984" h="41910">
                <a:moveTo>
                  <a:pt x="777388" y="33781"/>
                </a:moveTo>
                <a:lnTo>
                  <a:pt x="762778" y="33781"/>
                </a:lnTo>
                <a:lnTo>
                  <a:pt x="761712" y="34162"/>
                </a:lnTo>
                <a:lnTo>
                  <a:pt x="762029" y="34416"/>
                </a:lnTo>
                <a:lnTo>
                  <a:pt x="759375" y="34670"/>
                </a:lnTo>
                <a:lnTo>
                  <a:pt x="767376" y="34416"/>
                </a:lnTo>
                <a:lnTo>
                  <a:pt x="776786" y="33908"/>
                </a:lnTo>
                <a:lnTo>
                  <a:pt x="777388" y="33781"/>
                </a:lnTo>
                <a:close/>
              </a:path>
              <a:path w="895984" h="41910">
                <a:moveTo>
                  <a:pt x="115891" y="34162"/>
                </a:moveTo>
                <a:lnTo>
                  <a:pt x="100308" y="34162"/>
                </a:lnTo>
                <a:lnTo>
                  <a:pt x="107750" y="34543"/>
                </a:lnTo>
                <a:lnTo>
                  <a:pt x="115891" y="34162"/>
                </a:lnTo>
                <a:close/>
              </a:path>
              <a:path w="895984" h="41910">
                <a:moveTo>
                  <a:pt x="476685" y="32638"/>
                </a:moveTo>
                <a:lnTo>
                  <a:pt x="467795" y="34416"/>
                </a:lnTo>
                <a:lnTo>
                  <a:pt x="756953" y="34416"/>
                </a:lnTo>
                <a:lnTo>
                  <a:pt x="761613" y="33908"/>
                </a:lnTo>
                <a:lnTo>
                  <a:pt x="480267" y="33908"/>
                </a:lnTo>
                <a:lnTo>
                  <a:pt x="476685" y="32638"/>
                </a:lnTo>
                <a:close/>
              </a:path>
              <a:path w="895984" h="41910">
                <a:moveTo>
                  <a:pt x="636248" y="31622"/>
                </a:moveTo>
                <a:lnTo>
                  <a:pt x="638699" y="32384"/>
                </a:lnTo>
                <a:lnTo>
                  <a:pt x="632883" y="33273"/>
                </a:lnTo>
                <a:lnTo>
                  <a:pt x="482896" y="33273"/>
                </a:lnTo>
                <a:lnTo>
                  <a:pt x="483963" y="33908"/>
                </a:lnTo>
                <a:lnTo>
                  <a:pt x="761613" y="33908"/>
                </a:lnTo>
                <a:lnTo>
                  <a:pt x="762778" y="33781"/>
                </a:lnTo>
                <a:lnTo>
                  <a:pt x="777388" y="33781"/>
                </a:lnTo>
                <a:lnTo>
                  <a:pt x="777989" y="33654"/>
                </a:lnTo>
                <a:lnTo>
                  <a:pt x="776405" y="33654"/>
                </a:lnTo>
                <a:lnTo>
                  <a:pt x="770551" y="33273"/>
                </a:lnTo>
                <a:lnTo>
                  <a:pt x="780825" y="32257"/>
                </a:lnTo>
                <a:lnTo>
                  <a:pt x="788953" y="32257"/>
                </a:lnTo>
                <a:lnTo>
                  <a:pt x="794338" y="32003"/>
                </a:lnTo>
                <a:lnTo>
                  <a:pt x="642547" y="31876"/>
                </a:lnTo>
                <a:lnTo>
                  <a:pt x="636248" y="31622"/>
                </a:lnTo>
                <a:close/>
              </a:path>
              <a:path w="895984" h="41910">
                <a:moveTo>
                  <a:pt x="778303" y="33588"/>
                </a:moveTo>
                <a:lnTo>
                  <a:pt x="776405" y="33654"/>
                </a:lnTo>
                <a:lnTo>
                  <a:pt x="777989" y="33654"/>
                </a:lnTo>
                <a:lnTo>
                  <a:pt x="778303" y="33588"/>
                </a:lnTo>
                <a:close/>
              </a:path>
              <a:path w="895984" h="41910">
                <a:moveTo>
                  <a:pt x="779052" y="33430"/>
                </a:moveTo>
                <a:lnTo>
                  <a:pt x="778303" y="33588"/>
                </a:lnTo>
                <a:lnTo>
                  <a:pt x="780038" y="33527"/>
                </a:lnTo>
                <a:lnTo>
                  <a:pt x="779052" y="33430"/>
                </a:lnTo>
                <a:close/>
              </a:path>
              <a:path w="895984" h="41910">
                <a:moveTo>
                  <a:pt x="774907" y="33019"/>
                </a:moveTo>
                <a:lnTo>
                  <a:pt x="779052" y="33430"/>
                </a:lnTo>
                <a:lnTo>
                  <a:pt x="780393" y="33146"/>
                </a:lnTo>
                <a:lnTo>
                  <a:pt x="774907" y="33019"/>
                </a:lnTo>
                <a:close/>
              </a:path>
              <a:path w="895984" h="41910">
                <a:moveTo>
                  <a:pt x="423828" y="33019"/>
                </a:moveTo>
                <a:lnTo>
                  <a:pt x="411498" y="33400"/>
                </a:lnTo>
                <a:lnTo>
                  <a:pt x="431510" y="33400"/>
                </a:lnTo>
                <a:lnTo>
                  <a:pt x="419840" y="33146"/>
                </a:lnTo>
                <a:lnTo>
                  <a:pt x="423828" y="33019"/>
                </a:lnTo>
                <a:close/>
              </a:path>
              <a:path w="895984" h="41910">
                <a:moveTo>
                  <a:pt x="454473" y="33273"/>
                </a:moveTo>
                <a:lnTo>
                  <a:pt x="442913" y="33400"/>
                </a:lnTo>
                <a:lnTo>
                  <a:pt x="466614" y="33400"/>
                </a:lnTo>
                <a:lnTo>
                  <a:pt x="454473" y="33273"/>
                </a:lnTo>
                <a:close/>
              </a:path>
              <a:path w="895984" h="41910">
                <a:moveTo>
                  <a:pt x="387191" y="33019"/>
                </a:moveTo>
                <a:lnTo>
                  <a:pt x="377562" y="33273"/>
                </a:lnTo>
                <a:lnTo>
                  <a:pt x="398895" y="33273"/>
                </a:lnTo>
                <a:lnTo>
                  <a:pt x="387191" y="33019"/>
                </a:lnTo>
                <a:close/>
              </a:path>
              <a:path w="895984" h="41910">
                <a:moveTo>
                  <a:pt x="594884" y="31368"/>
                </a:moveTo>
                <a:lnTo>
                  <a:pt x="508611" y="33273"/>
                </a:lnTo>
                <a:lnTo>
                  <a:pt x="632883" y="33273"/>
                </a:lnTo>
                <a:lnTo>
                  <a:pt x="631623" y="32765"/>
                </a:lnTo>
                <a:lnTo>
                  <a:pt x="609318" y="32765"/>
                </a:lnTo>
                <a:lnTo>
                  <a:pt x="608740" y="32384"/>
                </a:lnTo>
                <a:lnTo>
                  <a:pt x="607066" y="31876"/>
                </a:lnTo>
                <a:lnTo>
                  <a:pt x="594884" y="31368"/>
                </a:lnTo>
                <a:close/>
              </a:path>
              <a:path w="895984" h="41910">
                <a:moveTo>
                  <a:pt x="6465" y="22557"/>
                </a:moveTo>
                <a:lnTo>
                  <a:pt x="9172" y="27431"/>
                </a:lnTo>
                <a:lnTo>
                  <a:pt x="22630" y="30733"/>
                </a:lnTo>
                <a:lnTo>
                  <a:pt x="38939" y="31114"/>
                </a:lnTo>
                <a:lnTo>
                  <a:pt x="53344" y="33019"/>
                </a:lnTo>
                <a:lnTo>
                  <a:pt x="57357" y="33146"/>
                </a:lnTo>
                <a:lnTo>
                  <a:pt x="56176" y="32892"/>
                </a:lnTo>
                <a:lnTo>
                  <a:pt x="58119" y="32638"/>
                </a:lnTo>
                <a:lnTo>
                  <a:pt x="325022" y="32638"/>
                </a:lnTo>
                <a:lnTo>
                  <a:pt x="197095" y="31114"/>
                </a:lnTo>
                <a:lnTo>
                  <a:pt x="178657" y="30479"/>
                </a:lnTo>
                <a:lnTo>
                  <a:pt x="139784" y="28574"/>
                </a:lnTo>
                <a:lnTo>
                  <a:pt x="135834" y="28447"/>
                </a:lnTo>
                <a:lnTo>
                  <a:pt x="115015" y="28447"/>
                </a:lnTo>
                <a:lnTo>
                  <a:pt x="108512" y="28066"/>
                </a:lnTo>
                <a:lnTo>
                  <a:pt x="115205" y="27939"/>
                </a:lnTo>
                <a:lnTo>
                  <a:pt x="112653" y="27558"/>
                </a:lnTo>
                <a:lnTo>
                  <a:pt x="102235" y="27304"/>
                </a:lnTo>
                <a:lnTo>
                  <a:pt x="71846" y="25145"/>
                </a:lnTo>
                <a:lnTo>
                  <a:pt x="61649" y="25145"/>
                </a:lnTo>
                <a:lnTo>
                  <a:pt x="47771" y="23875"/>
                </a:lnTo>
                <a:lnTo>
                  <a:pt x="46856" y="23748"/>
                </a:lnTo>
                <a:lnTo>
                  <a:pt x="9656" y="23748"/>
                </a:lnTo>
                <a:lnTo>
                  <a:pt x="6465" y="22557"/>
                </a:lnTo>
                <a:close/>
              </a:path>
              <a:path w="895984" h="41910">
                <a:moveTo>
                  <a:pt x="367618" y="32638"/>
                </a:moveTo>
                <a:lnTo>
                  <a:pt x="358218" y="33146"/>
                </a:lnTo>
                <a:lnTo>
                  <a:pt x="378172" y="33146"/>
                </a:lnTo>
                <a:lnTo>
                  <a:pt x="379391" y="32892"/>
                </a:lnTo>
                <a:lnTo>
                  <a:pt x="370856" y="32892"/>
                </a:lnTo>
                <a:lnTo>
                  <a:pt x="367618" y="32638"/>
                </a:lnTo>
                <a:close/>
              </a:path>
              <a:path w="895984" h="41910">
                <a:moveTo>
                  <a:pt x="825123" y="31368"/>
                </a:moveTo>
                <a:lnTo>
                  <a:pt x="802694" y="31368"/>
                </a:lnTo>
                <a:lnTo>
                  <a:pt x="807597" y="31495"/>
                </a:lnTo>
                <a:lnTo>
                  <a:pt x="798529" y="31622"/>
                </a:lnTo>
                <a:lnTo>
                  <a:pt x="800472" y="32003"/>
                </a:lnTo>
                <a:lnTo>
                  <a:pt x="802453" y="33019"/>
                </a:lnTo>
                <a:lnTo>
                  <a:pt x="818900" y="32003"/>
                </a:lnTo>
                <a:lnTo>
                  <a:pt x="820500" y="32003"/>
                </a:lnTo>
                <a:lnTo>
                  <a:pt x="822418" y="31622"/>
                </a:lnTo>
                <a:lnTo>
                  <a:pt x="825123" y="31368"/>
                </a:lnTo>
                <a:close/>
              </a:path>
              <a:path w="895984" h="41910">
                <a:moveTo>
                  <a:pt x="335571" y="32638"/>
                </a:moveTo>
                <a:lnTo>
                  <a:pt x="324628" y="32892"/>
                </a:lnTo>
                <a:lnTo>
                  <a:pt x="343292" y="32892"/>
                </a:lnTo>
                <a:lnTo>
                  <a:pt x="335571" y="32638"/>
                </a:lnTo>
                <a:close/>
              </a:path>
              <a:path w="895984" h="41910">
                <a:moveTo>
                  <a:pt x="380000" y="32765"/>
                </a:moveTo>
                <a:lnTo>
                  <a:pt x="370856" y="32892"/>
                </a:lnTo>
                <a:lnTo>
                  <a:pt x="379391" y="32892"/>
                </a:lnTo>
                <a:lnTo>
                  <a:pt x="380000" y="32765"/>
                </a:lnTo>
                <a:close/>
              </a:path>
              <a:path w="895984" h="41910">
                <a:moveTo>
                  <a:pt x="618214" y="32257"/>
                </a:moveTo>
                <a:lnTo>
                  <a:pt x="609318" y="32765"/>
                </a:lnTo>
                <a:lnTo>
                  <a:pt x="631623" y="32765"/>
                </a:lnTo>
                <a:lnTo>
                  <a:pt x="630993" y="32511"/>
                </a:lnTo>
                <a:lnTo>
                  <a:pt x="619980" y="32511"/>
                </a:lnTo>
                <a:lnTo>
                  <a:pt x="618214" y="32257"/>
                </a:lnTo>
                <a:close/>
              </a:path>
              <a:path w="895984" h="41910">
                <a:moveTo>
                  <a:pt x="628158" y="31368"/>
                </a:moveTo>
                <a:lnTo>
                  <a:pt x="619776" y="32003"/>
                </a:lnTo>
                <a:lnTo>
                  <a:pt x="619980" y="32511"/>
                </a:lnTo>
                <a:lnTo>
                  <a:pt x="630993" y="32511"/>
                </a:lnTo>
                <a:lnTo>
                  <a:pt x="628158" y="31368"/>
                </a:lnTo>
                <a:close/>
              </a:path>
              <a:path w="895984" h="41910">
                <a:moveTo>
                  <a:pt x="788953" y="32257"/>
                </a:moveTo>
                <a:lnTo>
                  <a:pt x="786134" y="32257"/>
                </a:lnTo>
                <a:lnTo>
                  <a:pt x="786261" y="32384"/>
                </a:lnTo>
                <a:lnTo>
                  <a:pt x="788953" y="32257"/>
                </a:lnTo>
                <a:close/>
              </a:path>
              <a:path w="895984" h="41910">
                <a:moveTo>
                  <a:pt x="619446" y="31622"/>
                </a:moveTo>
                <a:lnTo>
                  <a:pt x="619675" y="32003"/>
                </a:lnTo>
                <a:lnTo>
                  <a:pt x="619446" y="31622"/>
                </a:lnTo>
                <a:close/>
              </a:path>
              <a:path w="895984" h="41910">
                <a:moveTo>
                  <a:pt x="642700" y="31368"/>
                </a:moveTo>
                <a:lnTo>
                  <a:pt x="642547" y="31876"/>
                </a:lnTo>
                <a:lnTo>
                  <a:pt x="794435" y="31876"/>
                </a:lnTo>
                <a:lnTo>
                  <a:pt x="794533" y="31749"/>
                </a:lnTo>
                <a:lnTo>
                  <a:pt x="660704" y="31749"/>
                </a:lnTo>
                <a:lnTo>
                  <a:pt x="653124" y="31495"/>
                </a:lnTo>
                <a:lnTo>
                  <a:pt x="642700" y="31368"/>
                </a:lnTo>
                <a:close/>
              </a:path>
              <a:path w="895984" h="41910">
                <a:moveTo>
                  <a:pt x="676050" y="31368"/>
                </a:moveTo>
                <a:lnTo>
                  <a:pt x="667619" y="31749"/>
                </a:lnTo>
                <a:lnTo>
                  <a:pt x="675098" y="31749"/>
                </a:lnTo>
                <a:lnTo>
                  <a:pt x="676050" y="31368"/>
                </a:lnTo>
                <a:close/>
              </a:path>
              <a:path w="895984" h="41910">
                <a:moveTo>
                  <a:pt x="825832" y="24083"/>
                </a:moveTo>
                <a:lnTo>
                  <a:pt x="784927" y="26161"/>
                </a:lnTo>
                <a:lnTo>
                  <a:pt x="721465" y="28574"/>
                </a:lnTo>
                <a:lnTo>
                  <a:pt x="710931" y="29590"/>
                </a:lnTo>
                <a:lnTo>
                  <a:pt x="687032" y="30860"/>
                </a:lnTo>
                <a:lnTo>
                  <a:pt x="675098" y="31749"/>
                </a:lnTo>
                <a:lnTo>
                  <a:pt x="794533" y="31749"/>
                </a:lnTo>
                <a:lnTo>
                  <a:pt x="794630" y="31622"/>
                </a:lnTo>
                <a:lnTo>
                  <a:pt x="802694" y="31368"/>
                </a:lnTo>
                <a:lnTo>
                  <a:pt x="825123" y="31368"/>
                </a:lnTo>
                <a:lnTo>
                  <a:pt x="824792" y="30987"/>
                </a:lnTo>
                <a:lnTo>
                  <a:pt x="831041" y="30479"/>
                </a:lnTo>
                <a:lnTo>
                  <a:pt x="836559" y="30479"/>
                </a:lnTo>
                <a:lnTo>
                  <a:pt x="847532" y="28617"/>
                </a:lnTo>
                <a:lnTo>
                  <a:pt x="845913" y="28574"/>
                </a:lnTo>
                <a:lnTo>
                  <a:pt x="850027" y="28193"/>
                </a:lnTo>
                <a:lnTo>
                  <a:pt x="862313" y="28193"/>
                </a:lnTo>
                <a:lnTo>
                  <a:pt x="865510" y="27685"/>
                </a:lnTo>
                <a:lnTo>
                  <a:pt x="873833" y="26196"/>
                </a:lnTo>
                <a:lnTo>
                  <a:pt x="865836" y="25653"/>
                </a:lnTo>
                <a:lnTo>
                  <a:pt x="850521" y="24891"/>
                </a:lnTo>
                <a:lnTo>
                  <a:pt x="825832" y="24083"/>
                </a:lnTo>
                <a:close/>
              </a:path>
              <a:path w="895984" h="41910">
                <a:moveTo>
                  <a:pt x="836559" y="30479"/>
                </a:moveTo>
                <a:lnTo>
                  <a:pt x="831041" y="30479"/>
                </a:lnTo>
                <a:lnTo>
                  <a:pt x="827701" y="31495"/>
                </a:lnTo>
                <a:lnTo>
                  <a:pt x="832070" y="31241"/>
                </a:lnTo>
                <a:lnTo>
                  <a:pt x="836559" y="30479"/>
                </a:lnTo>
                <a:close/>
              </a:path>
              <a:path w="895984" h="41910">
                <a:moveTo>
                  <a:pt x="862313" y="28193"/>
                </a:moveTo>
                <a:lnTo>
                  <a:pt x="850027" y="28193"/>
                </a:lnTo>
                <a:lnTo>
                  <a:pt x="847532" y="28617"/>
                </a:lnTo>
                <a:lnTo>
                  <a:pt x="855565" y="28828"/>
                </a:lnTo>
                <a:lnTo>
                  <a:pt x="849532" y="29590"/>
                </a:lnTo>
                <a:lnTo>
                  <a:pt x="858316" y="28828"/>
                </a:lnTo>
                <a:lnTo>
                  <a:pt x="862313" y="28193"/>
                </a:lnTo>
                <a:close/>
              </a:path>
              <a:path w="895984" h="41910">
                <a:moveTo>
                  <a:pt x="850027" y="28193"/>
                </a:moveTo>
                <a:lnTo>
                  <a:pt x="845913" y="28574"/>
                </a:lnTo>
                <a:lnTo>
                  <a:pt x="847532" y="28617"/>
                </a:lnTo>
                <a:lnTo>
                  <a:pt x="850027" y="28193"/>
                </a:lnTo>
                <a:close/>
              </a:path>
              <a:path w="895984" h="41910">
                <a:moveTo>
                  <a:pt x="120031" y="27939"/>
                </a:moveTo>
                <a:lnTo>
                  <a:pt x="115205" y="27939"/>
                </a:lnTo>
                <a:lnTo>
                  <a:pt x="118952" y="28447"/>
                </a:lnTo>
                <a:lnTo>
                  <a:pt x="135834" y="28447"/>
                </a:lnTo>
                <a:lnTo>
                  <a:pt x="120031" y="27939"/>
                </a:lnTo>
                <a:close/>
              </a:path>
              <a:path w="895984" h="41910">
                <a:moveTo>
                  <a:pt x="882636" y="24976"/>
                </a:moveTo>
                <a:lnTo>
                  <a:pt x="881591" y="25145"/>
                </a:lnTo>
                <a:lnTo>
                  <a:pt x="877574" y="25526"/>
                </a:lnTo>
                <a:lnTo>
                  <a:pt x="873833" y="26196"/>
                </a:lnTo>
                <a:lnTo>
                  <a:pt x="880812" y="26669"/>
                </a:lnTo>
                <a:lnTo>
                  <a:pt x="882636" y="24976"/>
                </a:lnTo>
                <a:close/>
              </a:path>
              <a:path w="895984" h="41910">
                <a:moveTo>
                  <a:pt x="883707" y="19620"/>
                </a:moveTo>
                <a:lnTo>
                  <a:pt x="878760" y="19684"/>
                </a:lnTo>
                <a:lnTo>
                  <a:pt x="861654" y="22478"/>
                </a:lnTo>
                <a:lnTo>
                  <a:pt x="847112" y="22861"/>
                </a:lnTo>
                <a:lnTo>
                  <a:pt x="825832" y="24083"/>
                </a:lnTo>
                <a:lnTo>
                  <a:pt x="850521" y="24891"/>
                </a:lnTo>
                <a:lnTo>
                  <a:pt x="865836" y="25653"/>
                </a:lnTo>
                <a:lnTo>
                  <a:pt x="873833" y="26196"/>
                </a:lnTo>
                <a:lnTo>
                  <a:pt x="877574" y="25526"/>
                </a:lnTo>
                <a:lnTo>
                  <a:pt x="881591" y="25145"/>
                </a:lnTo>
                <a:lnTo>
                  <a:pt x="882636" y="24976"/>
                </a:lnTo>
                <a:lnTo>
                  <a:pt x="887893" y="20094"/>
                </a:lnTo>
                <a:lnTo>
                  <a:pt x="883707" y="19620"/>
                </a:lnTo>
                <a:close/>
              </a:path>
              <a:path w="895984" h="41910">
                <a:moveTo>
                  <a:pt x="60227" y="24637"/>
                </a:moveTo>
                <a:lnTo>
                  <a:pt x="61649" y="25145"/>
                </a:lnTo>
                <a:lnTo>
                  <a:pt x="71846" y="25145"/>
                </a:lnTo>
                <a:lnTo>
                  <a:pt x="68401" y="24891"/>
                </a:lnTo>
                <a:lnTo>
                  <a:pt x="64774" y="24891"/>
                </a:lnTo>
                <a:lnTo>
                  <a:pt x="60227" y="24637"/>
                </a:lnTo>
                <a:close/>
              </a:path>
              <a:path w="895984" h="41910">
                <a:moveTo>
                  <a:pt x="887893" y="20094"/>
                </a:moveTo>
                <a:lnTo>
                  <a:pt x="882636" y="24976"/>
                </a:lnTo>
                <a:lnTo>
                  <a:pt x="887853" y="24129"/>
                </a:lnTo>
                <a:lnTo>
                  <a:pt x="892702" y="23240"/>
                </a:lnTo>
                <a:lnTo>
                  <a:pt x="891379" y="23240"/>
                </a:lnTo>
                <a:lnTo>
                  <a:pt x="894747" y="22861"/>
                </a:lnTo>
                <a:lnTo>
                  <a:pt x="893601" y="22605"/>
                </a:lnTo>
                <a:lnTo>
                  <a:pt x="891379" y="21970"/>
                </a:lnTo>
                <a:lnTo>
                  <a:pt x="894700" y="21970"/>
                </a:lnTo>
                <a:lnTo>
                  <a:pt x="892321" y="20954"/>
                </a:lnTo>
                <a:lnTo>
                  <a:pt x="888760" y="20192"/>
                </a:lnTo>
                <a:lnTo>
                  <a:pt x="887893" y="20094"/>
                </a:lnTo>
                <a:close/>
              </a:path>
              <a:path w="895984" h="41910">
                <a:moveTo>
                  <a:pt x="66679" y="24764"/>
                </a:moveTo>
                <a:lnTo>
                  <a:pt x="64774" y="24891"/>
                </a:lnTo>
                <a:lnTo>
                  <a:pt x="68401" y="24891"/>
                </a:lnTo>
                <a:lnTo>
                  <a:pt x="66679" y="24764"/>
                </a:lnTo>
                <a:close/>
              </a:path>
              <a:path w="895984" h="41910">
                <a:moveTo>
                  <a:pt x="850758" y="18287"/>
                </a:moveTo>
                <a:lnTo>
                  <a:pt x="847741" y="18795"/>
                </a:lnTo>
                <a:lnTo>
                  <a:pt x="552228" y="18795"/>
                </a:lnTo>
                <a:lnTo>
                  <a:pt x="560914" y="19176"/>
                </a:lnTo>
                <a:lnTo>
                  <a:pt x="572812" y="19938"/>
                </a:lnTo>
                <a:lnTo>
                  <a:pt x="770345" y="22605"/>
                </a:lnTo>
                <a:lnTo>
                  <a:pt x="825832" y="24083"/>
                </a:lnTo>
                <a:lnTo>
                  <a:pt x="847132" y="22859"/>
                </a:lnTo>
                <a:lnTo>
                  <a:pt x="861654" y="22478"/>
                </a:lnTo>
                <a:lnTo>
                  <a:pt x="878760" y="19684"/>
                </a:lnTo>
                <a:lnTo>
                  <a:pt x="883707" y="19620"/>
                </a:lnTo>
                <a:lnTo>
                  <a:pt x="879796" y="19176"/>
                </a:lnTo>
                <a:lnTo>
                  <a:pt x="869814" y="18414"/>
                </a:lnTo>
                <a:lnTo>
                  <a:pt x="857162" y="18414"/>
                </a:lnTo>
                <a:lnTo>
                  <a:pt x="850758" y="18287"/>
                </a:lnTo>
                <a:close/>
              </a:path>
              <a:path w="895984" h="41910">
                <a:moveTo>
                  <a:pt x="12698" y="22484"/>
                </a:moveTo>
                <a:lnTo>
                  <a:pt x="9656" y="23748"/>
                </a:lnTo>
                <a:lnTo>
                  <a:pt x="46856" y="23748"/>
                </a:lnTo>
                <a:lnTo>
                  <a:pt x="38615" y="22605"/>
                </a:lnTo>
                <a:lnTo>
                  <a:pt x="16023" y="22605"/>
                </a:lnTo>
                <a:lnTo>
                  <a:pt x="12698" y="22484"/>
                </a:lnTo>
                <a:close/>
              </a:path>
              <a:path w="895984" h="41910">
                <a:moveTo>
                  <a:pt x="165929" y="15311"/>
                </a:moveTo>
                <a:lnTo>
                  <a:pt x="165129" y="15330"/>
                </a:lnTo>
                <a:lnTo>
                  <a:pt x="160959" y="16128"/>
                </a:lnTo>
                <a:lnTo>
                  <a:pt x="158719" y="18668"/>
                </a:lnTo>
                <a:lnTo>
                  <a:pt x="158694" y="18922"/>
                </a:lnTo>
                <a:lnTo>
                  <a:pt x="161929" y="23621"/>
                </a:lnTo>
                <a:lnTo>
                  <a:pt x="175975" y="22732"/>
                </a:lnTo>
                <a:lnTo>
                  <a:pt x="185786" y="22385"/>
                </a:lnTo>
                <a:lnTo>
                  <a:pt x="180663" y="22224"/>
                </a:lnTo>
                <a:lnTo>
                  <a:pt x="163770" y="21208"/>
                </a:lnTo>
                <a:lnTo>
                  <a:pt x="165950" y="18160"/>
                </a:lnTo>
                <a:lnTo>
                  <a:pt x="180831" y="17144"/>
                </a:lnTo>
                <a:lnTo>
                  <a:pt x="201199" y="17007"/>
                </a:lnTo>
                <a:lnTo>
                  <a:pt x="185863" y="16763"/>
                </a:lnTo>
                <a:lnTo>
                  <a:pt x="177492" y="16509"/>
                </a:lnTo>
                <a:lnTo>
                  <a:pt x="169142" y="16001"/>
                </a:lnTo>
                <a:lnTo>
                  <a:pt x="165929" y="15311"/>
                </a:lnTo>
                <a:close/>
              </a:path>
              <a:path w="895984" h="41910">
                <a:moveTo>
                  <a:pt x="343310" y="22351"/>
                </a:moveTo>
                <a:lnTo>
                  <a:pt x="234928" y="22351"/>
                </a:lnTo>
                <a:lnTo>
                  <a:pt x="229658" y="23621"/>
                </a:lnTo>
                <a:lnTo>
                  <a:pt x="317625" y="23367"/>
                </a:lnTo>
                <a:lnTo>
                  <a:pt x="343310" y="22351"/>
                </a:lnTo>
                <a:close/>
              </a:path>
              <a:path w="895984" h="41910">
                <a:moveTo>
                  <a:pt x="317625" y="23367"/>
                </a:moveTo>
                <a:lnTo>
                  <a:pt x="261253" y="23367"/>
                </a:lnTo>
                <a:lnTo>
                  <a:pt x="289732" y="23494"/>
                </a:lnTo>
                <a:lnTo>
                  <a:pt x="317625" y="23367"/>
                </a:lnTo>
                <a:close/>
              </a:path>
              <a:path w="895984" h="41910">
                <a:moveTo>
                  <a:pt x="895251" y="22973"/>
                </a:moveTo>
                <a:lnTo>
                  <a:pt x="893055" y="23367"/>
                </a:lnTo>
                <a:lnTo>
                  <a:pt x="895883" y="23113"/>
                </a:lnTo>
                <a:lnTo>
                  <a:pt x="895251" y="22973"/>
                </a:lnTo>
                <a:close/>
              </a:path>
              <a:path w="895984" h="41910">
                <a:moveTo>
                  <a:pt x="895883" y="22859"/>
                </a:moveTo>
                <a:lnTo>
                  <a:pt x="895297" y="22965"/>
                </a:lnTo>
                <a:lnTo>
                  <a:pt x="895883" y="23113"/>
                </a:lnTo>
                <a:lnTo>
                  <a:pt x="895883" y="22859"/>
                </a:lnTo>
                <a:close/>
              </a:path>
              <a:path w="895984" h="41910">
                <a:moveTo>
                  <a:pt x="894843" y="22850"/>
                </a:moveTo>
                <a:lnTo>
                  <a:pt x="895251" y="22973"/>
                </a:lnTo>
                <a:lnTo>
                  <a:pt x="894843" y="22850"/>
                </a:lnTo>
                <a:close/>
              </a:path>
              <a:path w="895984" h="41910">
                <a:moveTo>
                  <a:pt x="894700" y="21970"/>
                </a:moveTo>
                <a:lnTo>
                  <a:pt x="891379" y="21970"/>
                </a:lnTo>
                <a:lnTo>
                  <a:pt x="894843" y="22850"/>
                </a:lnTo>
                <a:lnTo>
                  <a:pt x="895883" y="22732"/>
                </a:lnTo>
                <a:lnTo>
                  <a:pt x="895883" y="22478"/>
                </a:lnTo>
                <a:lnTo>
                  <a:pt x="894700" y="21970"/>
                </a:lnTo>
                <a:close/>
              </a:path>
              <a:path w="895984" h="41910">
                <a:moveTo>
                  <a:pt x="372475" y="20129"/>
                </a:moveTo>
                <a:lnTo>
                  <a:pt x="364562" y="20192"/>
                </a:lnTo>
                <a:lnTo>
                  <a:pt x="269643" y="20319"/>
                </a:lnTo>
                <a:lnTo>
                  <a:pt x="222626" y="21081"/>
                </a:lnTo>
                <a:lnTo>
                  <a:pt x="185786" y="22385"/>
                </a:lnTo>
                <a:lnTo>
                  <a:pt x="196852" y="22732"/>
                </a:lnTo>
                <a:lnTo>
                  <a:pt x="211953" y="22732"/>
                </a:lnTo>
                <a:lnTo>
                  <a:pt x="234928" y="22351"/>
                </a:lnTo>
                <a:lnTo>
                  <a:pt x="343310" y="22351"/>
                </a:lnTo>
                <a:lnTo>
                  <a:pt x="358014" y="21843"/>
                </a:lnTo>
                <a:lnTo>
                  <a:pt x="366361" y="21335"/>
                </a:lnTo>
                <a:lnTo>
                  <a:pt x="371449" y="20446"/>
                </a:lnTo>
                <a:lnTo>
                  <a:pt x="372475" y="20129"/>
                </a:lnTo>
                <a:close/>
              </a:path>
              <a:path w="895984" h="41910">
                <a:moveTo>
                  <a:pt x="16990" y="20700"/>
                </a:moveTo>
                <a:lnTo>
                  <a:pt x="12698" y="22484"/>
                </a:lnTo>
                <a:lnTo>
                  <a:pt x="16023" y="22605"/>
                </a:lnTo>
                <a:lnTo>
                  <a:pt x="21606" y="21208"/>
                </a:lnTo>
                <a:lnTo>
                  <a:pt x="23415" y="21100"/>
                </a:lnTo>
                <a:lnTo>
                  <a:pt x="16990" y="20700"/>
                </a:lnTo>
                <a:close/>
              </a:path>
              <a:path w="895984" h="41910">
                <a:moveTo>
                  <a:pt x="23415" y="21100"/>
                </a:moveTo>
                <a:lnTo>
                  <a:pt x="21606" y="21208"/>
                </a:lnTo>
                <a:lnTo>
                  <a:pt x="16023" y="22605"/>
                </a:lnTo>
                <a:lnTo>
                  <a:pt x="38615" y="22605"/>
                </a:lnTo>
                <a:lnTo>
                  <a:pt x="34953" y="22097"/>
                </a:lnTo>
                <a:lnTo>
                  <a:pt x="19828" y="22097"/>
                </a:lnTo>
                <a:lnTo>
                  <a:pt x="25069" y="21615"/>
                </a:lnTo>
                <a:lnTo>
                  <a:pt x="25759" y="21462"/>
                </a:lnTo>
                <a:lnTo>
                  <a:pt x="25791" y="21248"/>
                </a:lnTo>
                <a:lnTo>
                  <a:pt x="23415" y="21100"/>
                </a:lnTo>
                <a:close/>
              </a:path>
              <a:path w="895984" h="41910">
                <a:moveTo>
                  <a:pt x="5574" y="22224"/>
                </a:moveTo>
                <a:lnTo>
                  <a:pt x="6465" y="22557"/>
                </a:lnTo>
                <a:lnTo>
                  <a:pt x="6295" y="22251"/>
                </a:lnTo>
                <a:lnTo>
                  <a:pt x="5574" y="22224"/>
                </a:lnTo>
                <a:close/>
              </a:path>
              <a:path w="895984" h="41910">
                <a:moveTo>
                  <a:pt x="9694" y="15239"/>
                </a:moveTo>
                <a:lnTo>
                  <a:pt x="3869" y="17882"/>
                </a:lnTo>
                <a:lnTo>
                  <a:pt x="6295" y="22251"/>
                </a:lnTo>
                <a:lnTo>
                  <a:pt x="12712" y="22478"/>
                </a:lnTo>
                <a:lnTo>
                  <a:pt x="16990" y="20700"/>
                </a:lnTo>
                <a:lnTo>
                  <a:pt x="35510" y="20700"/>
                </a:lnTo>
                <a:lnTo>
                  <a:pt x="40163" y="20319"/>
                </a:lnTo>
                <a:lnTo>
                  <a:pt x="49755" y="19811"/>
                </a:lnTo>
                <a:lnTo>
                  <a:pt x="61649" y="19303"/>
                </a:lnTo>
                <a:lnTo>
                  <a:pt x="69308" y="18795"/>
                </a:lnTo>
                <a:lnTo>
                  <a:pt x="71251" y="18033"/>
                </a:lnTo>
                <a:lnTo>
                  <a:pt x="80420" y="17779"/>
                </a:lnTo>
                <a:lnTo>
                  <a:pt x="89657" y="17779"/>
                </a:lnTo>
                <a:lnTo>
                  <a:pt x="93309" y="17652"/>
                </a:lnTo>
                <a:lnTo>
                  <a:pt x="101210" y="17271"/>
                </a:lnTo>
                <a:lnTo>
                  <a:pt x="10176" y="17271"/>
                </a:lnTo>
                <a:lnTo>
                  <a:pt x="9694" y="15239"/>
                </a:lnTo>
                <a:close/>
              </a:path>
              <a:path w="895984" h="41910">
                <a:moveTo>
                  <a:pt x="201199" y="17007"/>
                </a:moveTo>
                <a:lnTo>
                  <a:pt x="180831" y="17144"/>
                </a:lnTo>
                <a:lnTo>
                  <a:pt x="165950" y="18160"/>
                </a:lnTo>
                <a:lnTo>
                  <a:pt x="163770" y="21208"/>
                </a:lnTo>
                <a:lnTo>
                  <a:pt x="180663" y="22224"/>
                </a:lnTo>
                <a:lnTo>
                  <a:pt x="185786" y="22385"/>
                </a:lnTo>
                <a:lnTo>
                  <a:pt x="222626" y="21081"/>
                </a:lnTo>
                <a:lnTo>
                  <a:pt x="269643" y="20319"/>
                </a:lnTo>
                <a:lnTo>
                  <a:pt x="364562" y="20192"/>
                </a:lnTo>
                <a:lnTo>
                  <a:pt x="372475" y="20129"/>
                </a:lnTo>
                <a:lnTo>
                  <a:pt x="373915" y="19684"/>
                </a:lnTo>
                <a:lnTo>
                  <a:pt x="331811" y="19684"/>
                </a:lnTo>
                <a:lnTo>
                  <a:pt x="288625" y="19557"/>
                </a:lnTo>
                <a:lnTo>
                  <a:pt x="245681" y="18668"/>
                </a:lnTo>
                <a:lnTo>
                  <a:pt x="201832" y="17017"/>
                </a:lnTo>
                <a:lnTo>
                  <a:pt x="201199" y="17007"/>
                </a:lnTo>
                <a:close/>
              </a:path>
              <a:path w="895984" h="41910">
                <a:moveTo>
                  <a:pt x="27740" y="21369"/>
                </a:moveTo>
                <a:lnTo>
                  <a:pt x="25069" y="21615"/>
                </a:lnTo>
                <a:lnTo>
                  <a:pt x="24032" y="21843"/>
                </a:lnTo>
                <a:lnTo>
                  <a:pt x="19828" y="22097"/>
                </a:lnTo>
                <a:lnTo>
                  <a:pt x="34953" y="22097"/>
                </a:lnTo>
                <a:lnTo>
                  <a:pt x="31290" y="21589"/>
                </a:lnTo>
                <a:lnTo>
                  <a:pt x="27740" y="21369"/>
                </a:lnTo>
                <a:close/>
              </a:path>
              <a:path w="895984" h="41910">
                <a:moveTo>
                  <a:pt x="891150" y="20446"/>
                </a:moveTo>
                <a:lnTo>
                  <a:pt x="892345" y="20960"/>
                </a:lnTo>
                <a:lnTo>
                  <a:pt x="895883" y="21716"/>
                </a:lnTo>
                <a:lnTo>
                  <a:pt x="891150" y="20446"/>
                </a:lnTo>
                <a:close/>
              </a:path>
              <a:path w="895984" h="41910">
                <a:moveTo>
                  <a:pt x="25791" y="21248"/>
                </a:moveTo>
                <a:lnTo>
                  <a:pt x="25759" y="21462"/>
                </a:lnTo>
                <a:lnTo>
                  <a:pt x="25069" y="21615"/>
                </a:lnTo>
                <a:lnTo>
                  <a:pt x="27740" y="21369"/>
                </a:lnTo>
                <a:lnTo>
                  <a:pt x="25791" y="21248"/>
                </a:lnTo>
                <a:close/>
              </a:path>
              <a:path w="895984" h="41910">
                <a:moveTo>
                  <a:pt x="32409" y="20954"/>
                </a:moveTo>
                <a:lnTo>
                  <a:pt x="25835" y="20954"/>
                </a:lnTo>
                <a:lnTo>
                  <a:pt x="25791" y="21248"/>
                </a:lnTo>
                <a:lnTo>
                  <a:pt x="27740" y="21369"/>
                </a:lnTo>
                <a:lnTo>
                  <a:pt x="32409" y="20954"/>
                </a:lnTo>
                <a:close/>
              </a:path>
              <a:path w="895984" h="41910">
                <a:moveTo>
                  <a:pt x="35510" y="20700"/>
                </a:moveTo>
                <a:lnTo>
                  <a:pt x="16990" y="20700"/>
                </a:lnTo>
                <a:lnTo>
                  <a:pt x="23415" y="21100"/>
                </a:lnTo>
                <a:lnTo>
                  <a:pt x="25835" y="20954"/>
                </a:lnTo>
                <a:lnTo>
                  <a:pt x="32409" y="20954"/>
                </a:lnTo>
                <a:lnTo>
                  <a:pt x="35510" y="20700"/>
                </a:lnTo>
                <a:close/>
              </a:path>
              <a:path w="895984" h="41910">
                <a:moveTo>
                  <a:pt x="416716" y="18922"/>
                </a:moveTo>
                <a:lnTo>
                  <a:pt x="376381" y="18922"/>
                </a:lnTo>
                <a:lnTo>
                  <a:pt x="372475" y="20129"/>
                </a:lnTo>
                <a:lnTo>
                  <a:pt x="412360" y="19811"/>
                </a:lnTo>
                <a:lnTo>
                  <a:pt x="408144" y="19557"/>
                </a:lnTo>
                <a:lnTo>
                  <a:pt x="412576" y="19049"/>
                </a:lnTo>
                <a:lnTo>
                  <a:pt x="416716" y="18922"/>
                </a:lnTo>
                <a:close/>
              </a:path>
              <a:path w="895984" h="41910">
                <a:moveTo>
                  <a:pt x="888471" y="19557"/>
                </a:moveTo>
                <a:lnTo>
                  <a:pt x="883707" y="19620"/>
                </a:lnTo>
                <a:lnTo>
                  <a:pt x="887893" y="20094"/>
                </a:lnTo>
                <a:lnTo>
                  <a:pt x="888471" y="19557"/>
                </a:lnTo>
                <a:close/>
              </a:path>
              <a:path w="895984" h="41910">
                <a:moveTo>
                  <a:pt x="215065" y="16890"/>
                </a:moveTo>
                <a:lnTo>
                  <a:pt x="201199" y="17007"/>
                </a:lnTo>
                <a:lnTo>
                  <a:pt x="201832" y="17017"/>
                </a:lnTo>
                <a:lnTo>
                  <a:pt x="245681" y="18668"/>
                </a:lnTo>
                <a:lnTo>
                  <a:pt x="288625" y="19557"/>
                </a:lnTo>
                <a:lnTo>
                  <a:pt x="331811" y="19684"/>
                </a:lnTo>
                <a:lnTo>
                  <a:pt x="376381" y="18922"/>
                </a:lnTo>
                <a:lnTo>
                  <a:pt x="420244" y="18922"/>
                </a:lnTo>
                <a:lnTo>
                  <a:pt x="423993" y="18541"/>
                </a:lnTo>
                <a:lnTo>
                  <a:pt x="429962" y="18414"/>
                </a:lnTo>
                <a:lnTo>
                  <a:pt x="836418" y="18414"/>
                </a:lnTo>
                <a:lnTo>
                  <a:pt x="841709" y="17652"/>
                </a:lnTo>
                <a:lnTo>
                  <a:pt x="838652" y="17398"/>
                </a:lnTo>
                <a:lnTo>
                  <a:pt x="212564" y="17398"/>
                </a:lnTo>
                <a:lnTo>
                  <a:pt x="215065" y="16890"/>
                </a:lnTo>
                <a:close/>
              </a:path>
              <a:path w="895984" h="41910">
                <a:moveTo>
                  <a:pt x="376381" y="18922"/>
                </a:moveTo>
                <a:lnTo>
                  <a:pt x="331811" y="19684"/>
                </a:lnTo>
                <a:lnTo>
                  <a:pt x="373915" y="19684"/>
                </a:lnTo>
                <a:lnTo>
                  <a:pt x="376381" y="18922"/>
                </a:lnTo>
                <a:close/>
              </a:path>
              <a:path w="895984" h="41910">
                <a:moveTo>
                  <a:pt x="514255" y="19303"/>
                </a:moveTo>
                <a:lnTo>
                  <a:pt x="490884" y="19303"/>
                </a:lnTo>
                <a:lnTo>
                  <a:pt x="513719" y="19557"/>
                </a:lnTo>
                <a:lnTo>
                  <a:pt x="514255" y="19303"/>
                </a:lnTo>
                <a:close/>
              </a:path>
              <a:path w="895984" h="41910">
                <a:moveTo>
                  <a:pt x="530978" y="18541"/>
                </a:moveTo>
                <a:lnTo>
                  <a:pt x="515865" y="18541"/>
                </a:lnTo>
                <a:lnTo>
                  <a:pt x="529873" y="19557"/>
                </a:lnTo>
                <a:lnTo>
                  <a:pt x="530426" y="19049"/>
                </a:lnTo>
                <a:lnTo>
                  <a:pt x="530178" y="19049"/>
                </a:lnTo>
                <a:lnTo>
                  <a:pt x="530540" y="18945"/>
                </a:lnTo>
                <a:lnTo>
                  <a:pt x="530978" y="18541"/>
                </a:lnTo>
                <a:close/>
              </a:path>
              <a:path w="895984" h="41910">
                <a:moveTo>
                  <a:pt x="836418" y="18414"/>
                </a:moveTo>
                <a:lnTo>
                  <a:pt x="429962" y="18414"/>
                </a:lnTo>
                <a:lnTo>
                  <a:pt x="427435" y="19303"/>
                </a:lnTo>
                <a:lnTo>
                  <a:pt x="422418" y="19430"/>
                </a:lnTo>
                <a:lnTo>
                  <a:pt x="514255" y="19303"/>
                </a:lnTo>
                <a:lnTo>
                  <a:pt x="515865" y="18541"/>
                </a:lnTo>
                <a:lnTo>
                  <a:pt x="835537" y="18541"/>
                </a:lnTo>
                <a:lnTo>
                  <a:pt x="836418" y="18414"/>
                </a:lnTo>
                <a:close/>
              </a:path>
              <a:path w="895984" h="41910">
                <a:moveTo>
                  <a:pt x="420244" y="18922"/>
                </a:moveTo>
                <a:lnTo>
                  <a:pt x="416716" y="18922"/>
                </a:lnTo>
                <a:lnTo>
                  <a:pt x="417745" y="19176"/>
                </a:lnTo>
                <a:lnTo>
                  <a:pt x="420244" y="18922"/>
                </a:lnTo>
                <a:close/>
              </a:path>
              <a:path w="895984" h="41910">
                <a:moveTo>
                  <a:pt x="530540" y="18945"/>
                </a:moveTo>
                <a:lnTo>
                  <a:pt x="530178" y="19049"/>
                </a:lnTo>
                <a:lnTo>
                  <a:pt x="530431" y="19045"/>
                </a:lnTo>
                <a:close/>
              </a:path>
              <a:path w="895984" h="41910">
                <a:moveTo>
                  <a:pt x="543176" y="18795"/>
                </a:moveTo>
                <a:lnTo>
                  <a:pt x="531054" y="18795"/>
                </a:lnTo>
                <a:lnTo>
                  <a:pt x="530540" y="18945"/>
                </a:lnTo>
                <a:lnTo>
                  <a:pt x="543176" y="18795"/>
                </a:lnTo>
                <a:close/>
              </a:path>
              <a:path w="895984" h="41910">
                <a:moveTo>
                  <a:pt x="3318" y="16890"/>
                </a:moveTo>
                <a:lnTo>
                  <a:pt x="0" y="18414"/>
                </a:lnTo>
                <a:lnTo>
                  <a:pt x="0" y="18795"/>
                </a:lnTo>
                <a:lnTo>
                  <a:pt x="3458" y="17525"/>
                </a:lnTo>
                <a:lnTo>
                  <a:pt x="3671" y="17525"/>
                </a:lnTo>
                <a:lnTo>
                  <a:pt x="3318" y="16890"/>
                </a:lnTo>
                <a:close/>
              </a:path>
              <a:path w="895984" h="41910">
                <a:moveTo>
                  <a:pt x="835537" y="18541"/>
                </a:moveTo>
                <a:lnTo>
                  <a:pt x="530978" y="18541"/>
                </a:lnTo>
                <a:lnTo>
                  <a:pt x="532438" y="18795"/>
                </a:lnTo>
                <a:lnTo>
                  <a:pt x="847741" y="18795"/>
                </a:lnTo>
                <a:lnTo>
                  <a:pt x="835537" y="18541"/>
                </a:lnTo>
                <a:close/>
              </a:path>
              <a:path w="895984" h="41910">
                <a:moveTo>
                  <a:pt x="861495" y="17779"/>
                </a:moveTo>
                <a:lnTo>
                  <a:pt x="862293" y="18414"/>
                </a:lnTo>
                <a:lnTo>
                  <a:pt x="869814" y="18414"/>
                </a:lnTo>
                <a:lnTo>
                  <a:pt x="861495" y="17779"/>
                </a:lnTo>
                <a:close/>
              </a:path>
              <a:path w="895984" h="41910">
                <a:moveTo>
                  <a:pt x="3671" y="17525"/>
                </a:moveTo>
                <a:lnTo>
                  <a:pt x="3458" y="17525"/>
                </a:lnTo>
                <a:lnTo>
                  <a:pt x="3814" y="17906"/>
                </a:lnTo>
                <a:lnTo>
                  <a:pt x="3742" y="17652"/>
                </a:lnTo>
                <a:lnTo>
                  <a:pt x="3671" y="17525"/>
                </a:lnTo>
                <a:close/>
              </a:path>
              <a:path w="895984" h="41910">
                <a:moveTo>
                  <a:pt x="89657" y="17779"/>
                </a:moveTo>
                <a:lnTo>
                  <a:pt x="80420" y="17779"/>
                </a:lnTo>
                <a:lnTo>
                  <a:pt x="86005" y="17906"/>
                </a:lnTo>
                <a:lnTo>
                  <a:pt x="89657" y="17779"/>
                </a:lnTo>
                <a:close/>
              </a:path>
              <a:path w="895984" h="41910">
                <a:moveTo>
                  <a:pt x="238395" y="16001"/>
                </a:moveTo>
                <a:lnTo>
                  <a:pt x="231941" y="16255"/>
                </a:lnTo>
                <a:lnTo>
                  <a:pt x="218746" y="17144"/>
                </a:lnTo>
                <a:lnTo>
                  <a:pt x="212564" y="17398"/>
                </a:lnTo>
                <a:lnTo>
                  <a:pt x="838652" y="17398"/>
                </a:lnTo>
                <a:lnTo>
                  <a:pt x="837124" y="17271"/>
                </a:lnTo>
                <a:lnTo>
                  <a:pt x="827657" y="17144"/>
                </a:lnTo>
                <a:lnTo>
                  <a:pt x="809678" y="16636"/>
                </a:lnTo>
                <a:lnTo>
                  <a:pt x="237735" y="16636"/>
                </a:lnTo>
                <a:lnTo>
                  <a:pt x="235779" y="16382"/>
                </a:lnTo>
                <a:lnTo>
                  <a:pt x="238484" y="16255"/>
                </a:lnTo>
                <a:lnTo>
                  <a:pt x="238395" y="16001"/>
                </a:lnTo>
                <a:close/>
              </a:path>
              <a:path w="895984" h="41910">
                <a:moveTo>
                  <a:pt x="190388" y="14731"/>
                </a:moveTo>
                <a:lnTo>
                  <a:pt x="11751" y="14731"/>
                </a:lnTo>
                <a:lnTo>
                  <a:pt x="11027" y="15366"/>
                </a:lnTo>
                <a:lnTo>
                  <a:pt x="11815" y="15747"/>
                </a:lnTo>
                <a:lnTo>
                  <a:pt x="10176" y="17271"/>
                </a:lnTo>
                <a:lnTo>
                  <a:pt x="101210" y="17271"/>
                </a:lnTo>
                <a:lnTo>
                  <a:pt x="108589" y="17144"/>
                </a:lnTo>
                <a:lnTo>
                  <a:pt x="106252" y="16382"/>
                </a:lnTo>
                <a:lnTo>
                  <a:pt x="117707" y="15239"/>
                </a:lnTo>
                <a:lnTo>
                  <a:pt x="168932" y="15239"/>
                </a:lnTo>
                <a:lnTo>
                  <a:pt x="190388" y="14731"/>
                </a:lnTo>
                <a:close/>
              </a:path>
              <a:path w="895984" h="41910">
                <a:moveTo>
                  <a:pt x="165599" y="15239"/>
                </a:moveTo>
                <a:lnTo>
                  <a:pt x="117707" y="15239"/>
                </a:lnTo>
                <a:lnTo>
                  <a:pt x="126635" y="15366"/>
                </a:lnTo>
                <a:lnTo>
                  <a:pt x="123981" y="16636"/>
                </a:lnTo>
                <a:lnTo>
                  <a:pt x="147476" y="15747"/>
                </a:lnTo>
                <a:lnTo>
                  <a:pt x="165129" y="15330"/>
                </a:lnTo>
                <a:lnTo>
                  <a:pt x="165599" y="15239"/>
                </a:lnTo>
                <a:close/>
              </a:path>
              <a:path w="895984" h="41910">
                <a:moveTo>
                  <a:pt x="239830" y="15874"/>
                </a:moveTo>
                <a:lnTo>
                  <a:pt x="237735" y="16636"/>
                </a:lnTo>
                <a:lnTo>
                  <a:pt x="809678" y="16636"/>
                </a:lnTo>
                <a:lnTo>
                  <a:pt x="805183" y="16509"/>
                </a:lnTo>
                <a:lnTo>
                  <a:pt x="755880" y="16509"/>
                </a:lnTo>
                <a:lnTo>
                  <a:pt x="752700" y="16382"/>
                </a:lnTo>
                <a:lnTo>
                  <a:pt x="263668" y="16382"/>
                </a:lnTo>
                <a:lnTo>
                  <a:pt x="259388" y="16255"/>
                </a:lnTo>
                <a:lnTo>
                  <a:pt x="259521" y="16001"/>
                </a:lnTo>
                <a:lnTo>
                  <a:pt x="252810" y="16001"/>
                </a:lnTo>
                <a:lnTo>
                  <a:pt x="239830" y="15874"/>
                </a:lnTo>
                <a:close/>
              </a:path>
              <a:path w="895984" h="41910">
                <a:moveTo>
                  <a:pt x="759544" y="15747"/>
                </a:moveTo>
                <a:lnTo>
                  <a:pt x="757878" y="16128"/>
                </a:lnTo>
                <a:lnTo>
                  <a:pt x="755880" y="16509"/>
                </a:lnTo>
                <a:lnTo>
                  <a:pt x="805183" y="16509"/>
                </a:lnTo>
                <a:lnTo>
                  <a:pt x="800688" y="16382"/>
                </a:lnTo>
                <a:lnTo>
                  <a:pt x="762601" y="16382"/>
                </a:lnTo>
                <a:lnTo>
                  <a:pt x="763096" y="16128"/>
                </a:lnTo>
                <a:lnTo>
                  <a:pt x="762143" y="16001"/>
                </a:lnTo>
                <a:lnTo>
                  <a:pt x="764912" y="15874"/>
                </a:lnTo>
                <a:lnTo>
                  <a:pt x="759544" y="15747"/>
                </a:lnTo>
                <a:close/>
              </a:path>
              <a:path w="895984" h="41910">
                <a:moveTo>
                  <a:pt x="318939" y="14096"/>
                </a:moveTo>
                <a:lnTo>
                  <a:pt x="305257" y="14477"/>
                </a:lnTo>
                <a:lnTo>
                  <a:pt x="291848" y="14477"/>
                </a:lnTo>
                <a:lnTo>
                  <a:pt x="279361" y="14604"/>
                </a:lnTo>
                <a:lnTo>
                  <a:pt x="268444" y="15620"/>
                </a:lnTo>
                <a:lnTo>
                  <a:pt x="263668" y="16382"/>
                </a:lnTo>
                <a:lnTo>
                  <a:pt x="752700" y="16382"/>
                </a:lnTo>
                <a:lnTo>
                  <a:pt x="749520" y="16255"/>
                </a:lnTo>
                <a:lnTo>
                  <a:pt x="750294" y="16128"/>
                </a:lnTo>
                <a:lnTo>
                  <a:pt x="744401" y="16128"/>
                </a:lnTo>
                <a:lnTo>
                  <a:pt x="741849" y="15747"/>
                </a:lnTo>
                <a:lnTo>
                  <a:pt x="699113" y="15747"/>
                </a:lnTo>
                <a:lnTo>
                  <a:pt x="691392" y="15239"/>
                </a:lnTo>
                <a:lnTo>
                  <a:pt x="689118" y="15239"/>
                </a:lnTo>
                <a:lnTo>
                  <a:pt x="688071" y="15112"/>
                </a:lnTo>
                <a:lnTo>
                  <a:pt x="666550" y="15112"/>
                </a:lnTo>
                <a:lnTo>
                  <a:pt x="665433" y="14731"/>
                </a:lnTo>
                <a:lnTo>
                  <a:pt x="662372" y="14604"/>
                </a:lnTo>
                <a:lnTo>
                  <a:pt x="317732" y="14604"/>
                </a:lnTo>
                <a:lnTo>
                  <a:pt x="316234" y="14477"/>
                </a:lnTo>
                <a:lnTo>
                  <a:pt x="318050" y="14350"/>
                </a:lnTo>
                <a:lnTo>
                  <a:pt x="318939" y="14096"/>
                </a:lnTo>
                <a:close/>
              </a:path>
              <a:path w="895984" h="41910">
                <a:moveTo>
                  <a:pt x="781887" y="16001"/>
                </a:moveTo>
                <a:lnTo>
                  <a:pt x="771629" y="16001"/>
                </a:lnTo>
                <a:lnTo>
                  <a:pt x="762601" y="16382"/>
                </a:lnTo>
                <a:lnTo>
                  <a:pt x="800688" y="16382"/>
                </a:lnTo>
                <a:lnTo>
                  <a:pt x="801145" y="16255"/>
                </a:lnTo>
                <a:lnTo>
                  <a:pt x="781887" y="16001"/>
                </a:lnTo>
                <a:close/>
              </a:path>
              <a:path w="895984" h="41910">
                <a:moveTo>
                  <a:pt x="752618" y="15747"/>
                </a:moveTo>
                <a:lnTo>
                  <a:pt x="744401" y="16128"/>
                </a:lnTo>
                <a:lnTo>
                  <a:pt x="750294" y="16128"/>
                </a:lnTo>
                <a:lnTo>
                  <a:pt x="752618" y="15747"/>
                </a:lnTo>
                <a:close/>
              </a:path>
              <a:path w="895984" h="41910">
                <a:moveTo>
                  <a:pt x="256340" y="15493"/>
                </a:moveTo>
                <a:lnTo>
                  <a:pt x="252810" y="16001"/>
                </a:lnTo>
                <a:lnTo>
                  <a:pt x="259521" y="16001"/>
                </a:lnTo>
                <a:lnTo>
                  <a:pt x="259719" y="15620"/>
                </a:lnTo>
                <a:lnTo>
                  <a:pt x="256340" y="15493"/>
                </a:lnTo>
                <a:close/>
              </a:path>
              <a:path w="895984" h="41910">
                <a:moveTo>
                  <a:pt x="699863" y="14350"/>
                </a:moveTo>
                <a:lnTo>
                  <a:pt x="699113" y="15747"/>
                </a:lnTo>
                <a:lnTo>
                  <a:pt x="704892" y="15747"/>
                </a:lnTo>
                <a:lnTo>
                  <a:pt x="703800" y="15366"/>
                </a:lnTo>
                <a:lnTo>
                  <a:pt x="704917" y="15112"/>
                </a:lnTo>
                <a:lnTo>
                  <a:pt x="708346" y="14858"/>
                </a:lnTo>
                <a:lnTo>
                  <a:pt x="699863" y="14350"/>
                </a:lnTo>
                <a:close/>
              </a:path>
              <a:path w="895984" h="41910">
                <a:moveTo>
                  <a:pt x="730444" y="15239"/>
                </a:moveTo>
                <a:lnTo>
                  <a:pt x="717192" y="15239"/>
                </a:lnTo>
                <a:lnTo>
                  <a:pt x="710760" y="15366"/>
                </a:lnTo>
                <a:lnTo>
                  <a:pt x="704892" y="15747"/>
                </a:lnTo>
                <a:lnTo>
                  <a:pt x="727320" y="15747"/>
                </a:lnTo>
                <a:lnTo>
                  <a:pt x="727015" y="15493"/>
                </a:lnTo>
                <a:lnTo>
                  <a:pt x="729073" y="15366"/>
                </a:lnTo>
                <a:lnTo>
                  <a:pt x="730444" y="15239"/>
                </a:lnTo>
                <a:close/>
              </a:path>
              <a:path w="895984" h="41910">
                <a:moveTo>
                  <a:pt x="736743" y="14985"/>
                </a:moveTo>
                <a:lnTo>
                  <a:pt x="727320" y="15747"/>
                </a:lnTo>
                <a:lnTo>
                  <a:pt x="741849" y="15747"/>
                </a:lnTo>
                <a:lnTo>
                  <a:pt x="736743" y="14985"/>
                </a:lnTo>
                <a:close/>
              </a:path>
              <a:path w="895984" h="41910">
                <a:moveTo>
                  <a:pt x="44073" y="11302"/>
                </a:moveTo>
                <a:lnTo>
                  <a:pt x="39031" y="11937"/>
                </a:lnTo>
                <a:lnTo>
                  <a:pt x="42345" y="12064"/>
                </a:lnTo>
                <a:lnTo>
                  <a:pt x="35547" y="12191"/>
                </a:lnTo>
                <a:lnTo>
                  <a:pt x="26194" y="12699"/>
                </a:lnTo>
                <a:lnTo>
                  <a:pt x="15674" y="13842"/>
                </a:lnTo>
                <a:lnTo>
                  <a:pt x="5376" y="15620"/>
                </a:lnTo>
                <a:lnTo>
                  <a:pt x="11751" y="14731"/>
                </a:lnTo>
                <a:lnTo>
                  <a:pt x="190388" y="14731"/>
                </a:lnTo>
                <a:lnTo>
                  <a:pt x="201116" y="14477"/>
                </a:lnTo>
                <a:lnTo>
                  <a:pt x="227397" y="13334"/>
                </a:lnTo>
                <a:lnTo>
                  <a:pt x="248419" y="13334"/>
                </a:lnTo>
                <a:lnTo>
                  <a:pt x="255812" y="13080"/>
                </a:lnTo>
                <a:lnTo>
                  <a:pt x="294079" y="12318"/>
                </a:lnTo>
                <a:lnTo>
                  <a:pt x="43323" y="12318"/>
                </a:lnTo>
                <a:lnTo>
                  <a:pt x="44073" y="11302"/>
                </a:lnTo>
                <a:close/>
              </a:path>
              <a:path w="895984" h="41910">
                <a:moveTo>
                  <a:pt x="165599" y="15239"/>
                </a:moveTo>
                <a:lnTo>
                  <a:pt x="165129" y="15330"/>
                </a:lnTo>
                <a:lnTo>
                  <a:pt x="165929" y="15311"/>
                </a:lnTo>
                <a:lnTo>
                  <a:pt x="165599" y="15239"/>
                </a:lnTo>
                <a:close/>
              </a:path>
              <a:path w="895984" h="41910">
                <a:moveTo>
                  <a:pt x="168932" y="15239"/>
                </a:moveTo>
                <a:lnTo>
                  <a:pt x="165599" y="15239"/>
                </a:lnTo>
                <a:lnTo>
                  <a:pt x="165929" y="15311"/>
                </a:lnTo>
                <a:lnTo>
                  <a:pt x="168932" y="15239"/>
                </a:lnTo>
                <a:close/>
              </a:path>
              <a:path w="895984" h="41910">
                <a:moveTo>
                  <a:pt x="670792" y="14985"/>
                </a:moveTo>
                <a:lnTo>
                  <a:pt x="666550" y="15112"/>
                </a:lnTo>
                <a:lnTo>
                  <a:pt x="682540" y="15112"/>
                </a:lnTo>
                <a:lnTo>
                  <a:pt x="670792" y="14985"/>
                </a:lnTo>
                <a:close/>
              </a:path>
              <a:path w="895984" h="41910">
                <a:moveTo>
                  <a:pt x="685584" y="14811"/>
                </a:moveTo>
                <a:lnTo>
                  <a:pt x="682540" y="15112"/>
                </a:lnTo>
                <a:lnTo>
                  <a:pt x="688071" y="15112"/>
                </a:lnTo>
                <a:lnTo>
                  <a:pt x="685584" y="14811"/>
                </a:lnTo>
                <a:close/>
              </a:path>
              <a:path w="895984" h="41910">
                <a:moveTo>
                  <a:pt x="686388" y="14731"/>
                </a:moveTo>
                <a:lnTo>
                  <a:pt x="684927" y="14731"/>
                </a:lnTo>
                <a:lnTo>
                  <a:pt x="685584" y="14811"/>
                </a:lnTo>
                <a:lnTo>
                  <a:pt x="686388" y="14731"/>
                </a:lnTo>
                <a:close/>
              </a:path>
              <a:path w="895984" h="41910">
                <a:moveTo>
                  <a:pt x="416068" y="12826"/>
                </a:moveTo>
                <a:lnTo>
                  <a:pt x="365614" y="13334"/>
                </a:lnTo>
                <a:lnTo>
                  <a:pt x="340816" y="13842"/>
                </a:lnTo>
                <a:lnTo>
                  <a:pt x="317732" y="14604"/>
                </a:lnTo>
                <a:lnTo>
                  <a:pt x="662372" y="14604"/>
                </a:lnTo>
                <a:lnTo>
                  <a:pt x="657546" y="14223"/>
                </a:lnTo>
                <a:lnTo>
                  <a:pt x="636188" y="13969"/>
                </a:lnTo>
                <a:lnTo>
                  <a:pt x="415497" y="13969"/>
                </a:lnTo>
                <a:lnTo>
                  <a:pt x="413592" y="13588"/>
                </a:lnTo>
                <a:lnTo>
                  <a:pt x="416068" y="12826"/>
                </a:lnTo>
                <a:close/>
              </a:path>
              <a:path w="895984" h="41910">
                <a:moveTo>
                  <a:pt x="248419" y="13334"/>
                </a:moveTo>
                <a:lnTo>
                  <a:pt x="227397" y="13334"/>
                </a:lnTo>
                <a:lnTo>
                  <a:pt x="229937" y="13969"/>
                </a:lnTo>
                <a:lnTo>
                  <a:pt x="248419" y="13334"/>
                </a:lnTo>
                <a:close/>
              </a:path>
              <a:path w="895984" h="41910">
                <a:moveTo>
                  <a:pt x="435969" y="12699"/>
                </a:moveTo>
                <a:lnTo>
                  <a:pt x="417110" y="13080"/>
                </a:lnTo>
                <a:lnTo>
                  <a:pt x="415497" y="13969"/>
                </a:lnTo>
                <a:lnTo>
                  <a:pt x="529187" y="13969"/>
                </a:lnTo>
                <a:lnTo>
                  <a:pt x="528009" y="13461"/>
                </a:lnTo>
                <a:lnTo>
                  <a:pt x="493551" y="13461"/>
                </a:lnTo>
                <a:lnTo>
                  <a:pt x="492461" y="13207"/>
                </a:lnTo>
                <a:lnTo>
                  <a:pt x="471593" y="13207"/>
                </a:lnTo>
                <a:lnTo>
                  <a:pt x="470937" y="12953"/>
                </a:lnTo>
                <a:lnTo>
                  <a:pt x="440128" y="12953"/>
                </a:lnTo>
                <a:lnTo>
                  <a:pt x="435969" y="12699"/>
                </a:lnTo>
                <a:close/>
              </a:path>
              <a:path w="895984" h="41910">
                <a:moveTo>
                  <a:pt x="593295" y="13588"/>
                </a:moveTo>
                <a:lnTo>
                  <a:pt x="561118" y="13588"/>
                </a:lnTo>
                <a:lnTo>
                  <a:pt x="529187" y="13969"/>
                </a:lnTo>
                <a:lnTo>
                  <a:pt x="636188" y="13969"/>
                </a:lnTo>
                <a:lnTo>
                  <a:pt x="593295" y="13588"/>
                </a:lnTo>
                <a:close/>
              </a:path>
              <a:path w="895984" h="41910">
                <a:moveTo>
                  <a:pt x="505540" y="12445"/>
                </a:moveTo>
                <a:lnTo>
                  <a:pt x="499647" y="12699"/>
                </a:lnTo>
                <a:lnTo>
                  <a:pt x="499850" y="12953"/>
                </a:lnTo>
                <a:lnTo>
                  <a:pt x="493551" y="13461"/>
                </a:lnTo>
                <a:lnTo>
                  <a:pt x="528009" y="13461"/>
                </a:lnTo>
                <a:lnTo>
                  <a:pt x="527715" y="13334"/>
                </a:lnTo>
                <a:lnTo>
                  <a:pt x="530972" y="13080"/>
                </a:lnTo>
                <a:lnTo>
                  <a:pt x="508612" y="13075"/>
                </a:lnTo>
                <a:lnTo>
                  <a:pt x="505540" y="12445"/>
                </a:lnTo>
                <a:close/>
              </a:path>
              <a:path w="895984" h="41910">
                <a:moveTo>
                  <a:pt x="534623" y="12572"/>
                </a:moveTo>
                <a:lnTo>
                  <a:pt x="534695" y="12953"/>
                </a:lnTo>
                <a:lnTo>
                  <a:pt x="531133" y="13075"/>
                </a:lnTo>
                <a:lnTo>
                  <a:pt x="534928" y="13461"/>
                </a:lnTo>
                <a:lnTo>
                  <a:pt x="534623" y="12572"/>
                </a:lnTo>
                <a:close/>
              </a:path>
              <a:path w="895984" h="41910">
                <a:moveTo>
                  <a:pt x="477765" y="12191"/>
                </a:moveTo>
                <a:lnTo>
                  <a:pt x="471593" y="13207"/>
                </a:lnTo>
                <a:lnTo>
                  <a:pt x="492461" y="13207"/>
                </a:lnTo>
                <a:lnTo>
                  <a:pt x="490825" y="12826"/>
                </a:lnTo>
                <a:lnTo>
                  <a:pt x="482566" y="12826"/>
                </a:lnTo>
                <a:lnTo>
                  <a:pt x="477765" y="12191"/>
                </a:lnTo>
                <a:close/>
              </a:path>
              <a:path w="895984" h="41910">
                <a:moveTo>
                  <a:pt x="514100" y="12826"/>
                </a:moveTo>
                <a:lnTo>
                  <a:pt x="508639" y="13080"/>
                </a:lnTo>
                <a:lnTo>
                  <a:pt x="531133" y="13075"/>
                </a:lnTo>
                <a:lnTo>
                  <a:pt x="529941" y="12953"/>
                </a:lnTo>
                <a:lnTo>
                  <a:pt x="514582" y="12953"/>
                </a:lnTo>
                <a:lnTo>
                  <a:pt x="514100" y="12826"/>
                </a:lnTo>
                <a:close/>
              </a:path>
              <a:path w="895984" h="41910">
                <a:moveTo>
                  <a:pt x="461204" y="12445"/>
                </a:moveTo>
                <a:lnTo>
                  <a:pt x="453509" y="12445"/>
                </a:lnTo>
                <a:lnTo>
                  <a:pt x="440128" y="12953"/>
                </a:lnTo>
                <a:lnTo>
                  <a:pt x="470937" y="12953"/>
                </a:lnTo>
                <a:lnTo>
                  <a:pt x="470281" y="12699"/>
                </a:lnTo>
                <a:lnTo>
                  <a:pt x="460341" y="12699"/>
                </a:lnTo>
                <a:lnTo>
                  <a:pt x="461204" y="12445"/>
                </a:lnTo>
                <a:close/>
              </a:path>
              <a:path w="895984" h="41910">
                <a:moveTo>
                  <a:pt x="527447" y="12699"/>
                </a:moveTo>
                <a:lnTo>
                  <a:pt x="514582" y="12953"/>
                </a:lnTo>
                <a:lnTo>
                  <a:pt x="529941" y="12953"/>
                </a:lnTo>
                <a:lnTo>
                  <a:pt x="527447" y="12699"/>
                </a:lnTo>
                <a:close/>
              </a:path>
              <a:path w="895984" h="41910">
                <a:moveTo>
                  <a:pt x="485918" y="11683"/>
                </a:moveTo>
                <a:lnTo>
                  <a:pt x="482566" y="12826"/>
                </a:lnTo>
                <a:lnTo>
                  <a:pt x="490825" y="12826"/>
                </a:lnTo>
                <a:lnTo>
                  <a:pt x="485918" y="11683"/>
                </a:lnTo>
                <a:close/>
              </a:path>
              <a:path w="895984" h="41910">
                <a:moveTo>
                  <a:pt x="467986" y="11810"/>
                </a:moveTo>
                <a:lnTo>
                  <a:pt x="460341" y="12699"/>
                </a:lnTo>
                <a:lnTo>
                  <a:pt x="470281" y="12699"/>
                </a:lnTo>
                <a:lnTo>
                  <a:pt x="467986" y="11810"/>
                </a:lnTo>
                <a:close/>
              </a:path>
              <a:path w="895984" h="41910">
                <a:moveTo>
                  <a:pt x="59389" y="10540"/>
                </a:moveTo>
                <a:lnTo>
                  <a:pt x="58474" y="11175"/>
                </a:lnTo>
                <a:lnTo>
                  <a:pt x="52074" y="11810"/>
                </a:lnTo>
                <a:lnTo>
                  <a:pt x="43323" y="12318"/>
                </a:lnTo>
                <a:lnTo>
                  <a:pt x="294079" y="12318"/>
                </a:lnTo>
                <a:lnTo>
                  <a:pt x="306834" y="12064"/>
                </a:lnTo>
                <a:lnTo>
                  <a:pt x="331931" y="11048"/>
                </a:lnTo>
                <a:lnTo>
                  <a:pt x="368232" y="11048"/>
                </a:lnTo>
                <a:lnTo>
                  <a:pt x="370259" y="10921"/>
                </a:lnTo>
                <a:lnTo>
                  <a:pt x="63643" y="10921"/>
                </a:lnTo>
                <a:lnTo>
                  <a:pt x="59389" y="10540"/>
                </a:lnTo>
                <a:close/>
              </a:path>
              <a:path w="895984" h="41910">
                <a:moveTo>
                  <a:pt x="368232" y="11048"/>
                </a:moveTo>
                <a:lnTo>
                  <a:pt x="331931" y="11048"/>
                </a:lnTo>
                <a:lnTo>
                  <a:pt x="348134" y="11302"/>
                </a:lnTo>
                <a:lnTo>
                  <a:pt x="364176" y="11302"/>
                </a:lnTo>
                <a:lnTo>
                  <a:pt x="368232" y="11048"/>
                </a:lnTo>
                <a:close/>
              </a:path>
              <a:path w="895984" h="41910">
                <a:moveTo>
                  <a:pt x="66310" y="9651"/>
                </a:moveTo>
                <a:lnTo>
                  <a:pt x="66171" y="10667"/>
                </a:lnTo>
                <a:lnTo>
                  <a:pt x="63643" y="10921"/>
                </a:lnTo>
                <a:lnTo>
                  <a:pt x="370259" y="10921"/>
                </a:lnTo>
                <a:lnTo>
                  <a:pt x="376343" y="10540"/>
                </a:lnTo>
                <a:lnTo>
                  <a:pt x="380648" y="10540"/>
                </a:lnTo>
                <a:lnTo>
                  <a:pt x="381686" y="10413"/>
                </a:lnTo>
                <a:lnTo>
                  <a:pt x="74756" y="10413"/>
                </a:lnTo>
                <a:lnTo>
                  <a:pt x="72864" y="9905"/>
                </a:lnTo>
                <a:lnTo>
                  <a:pt x="66310" y="9651"/>
                </a:lnTo>
                <a:close/>
              </a:path>
              <a:path w="895984" h="41910">
                <a:moveTo>
                  <a:pt x="90923" y="8508"/>
                </a:moveTo>
                <a:lnTo>
                  <a:pt x="81474" y="9524"/>
                </a:lnTo>
                <a:lnTo>
                  <a:pt x="74756" y="10413"/>
                </a:lnTo>
                <a:lnTo>
                  <a:pt x="381686" y="10413"/>
                </a:lnTo>
                <a:lnTo>
                  <a:pt x="388954" y="9524"/>
                </a:lnTo>
                <a:lnTo>
                  <a:pt x="393475" y="9397"/>
                </a:lnTo>
                <a:lnTo>
                  <a:pt x="104321" y="9397"/>
                </a:lnTo>
                <a:lnTo>
                  <a:pt x="98302" y="8762"/>
                </a:lnTo>
                <a:lnTo>
                  <a:pt x="90923" y="8508"/>
                </a:lnTo>
                <a:close/>
              </a:path>
              <a:path w="895984" h="41910">
                <a:moveTo>
                  <a:pt x="263029" y="5751"/>
                </a:moveTo>
                <a:lnTo>
                  <a:pt x="262013" y="5968"/>
                </a:lnTo>
                <a:lnTo>
                  <a:pt x="259214" y="6730"/>
                </a:lnTo>
                <a:lnTo>
                  <a:pt x="252950" y="7238"/>
                </a:lnTo>
                <a:lnTo>
                  <a:pt x="258220" y="7492"/>
                </a:lnTo>
                <a:lnTo>
                  <a:pt x="253254" y="8889"/>
                </a:lnTo>
                <a:lnTo>
                  <a:pt x="247362" y="9397"/>
                </a:lnTo>
                <a:lnTo>
                  <a:pt x="393475" y="9397"/>
                </a:lnTo>
                <a:lnTo>
                  <a:pt x="396256" y="9905"/>
                </a:lnTo>
                <a:lnTo>
                  <a:pt x="398009" y="10159"/>
                </a:lnTo>
                <a:lnTo>
                  <a:pt x="420202" y="10413"/>
                </a:lnTo>
                <a:lnTo>
                  <a:pt x="430534" y="10413"/>
                </a:lnTo>
                <a:lnTo>
                  <a:pt x="440148" y="9778"/>
                </a:lnTo>
                <a:lnTo>
                  <a:pt x="453359" y="9778"/>
                </a:lnTo>
                <a:lnTo>
                  <a:pt x="461693" y="9397"/>
                </a:lnTo>
                <a:lnTo>
                  <a:pt x="473110" y="9143"/>
                </a:lnTo>
                <a:lnTo>
                  <a:pt x="485469" y="9143"/>
                </a:lnTo>
                <a:lnTo>
                  <a:pt x="487747" y="8762"/>
                </a:lnTo>
                <a:lnTo>
                  <a:pt x="499251" y="8549"/>
                </a:lnTo>
                <a:lnTo>
                  <a:pt x="499616" y="8326"/>
                </a:lnTo>
                <a:lnTo>
                  <a:pt x="495177" y="7873"/>
                </a:lnTo>
                <a:lnTo>
                  <a:pt x="500561" y="7746"/>
                </a:lnTo>
                <a:lnTo>
                  <a:pt x="648507" y="7746"/>
                </a:lnTo>
                <a:lnTo>
                  <a:pt x="657627" y="7492"/>
                </a:lnTo>
                <a:lnTo>
                  <a:pt x="664671" y="6857"/>
                </a:lnTo>
                <a:lnTo>
                  <a:pt x="726135" y="6857"/>
                </a:lnTo>
                <a:lnTo>
                  <a:pt x="731435" y="6603"/>
                </a:lnTo>
                <a:lnTo>
                  <a:pt x="741211" y="6603"/>
                </a:lnTo>
                <a:lnTo>
                  <a:pt x="741501" y="6476"/>
                </a:lnTo>
                <a:lnTo>
                  <a:pt x="269955" y="6476"/>
                </a:lnTo>
                <a:lnTo>
                  <a:pt x="263757" y="5968"/>
                </a:lnTo>
                <a:lnTo>
                  <a:pt x="263029" y="5751"/>
                </a:lnTo>
                <a:close/>
              </a:path>
              <a:path w="895984" h="41910">
                <a:moveTo>
                  <a:pt x="453359" y="9778"/>
                </a:moveTo>
                <a:lnTo>
                  <a:pt x="440148" y="9778"/>
                </a:lnTo>
                <a:lnTo>
                  <a:pt x="440656" y="10413"/>
                </a:lnTo>
                <a:lnTo>
                  <a:pt x="453359" y="9778"/>
                </a:lnTo>
                <a:close/>
              </a:path>
              <a:path w="895984" h="41910">
                <a:moveTo>
                  <a:pt x="112348" y="8434"/>
                </a:moveTo>
                <a:lnTo>
                  <a:pt x="107509" y="9143"/>
                </a:lnTo>
                <a:lnTo>
                  <a:pt x="104321" y="9397"/>
                </a:lnTo>
                <a:lnTo>
                  <a:pt x="247362" y="9397"/>
                </a:lnTo>
                <a:lnTo>
                  <a:pt x="242485" y="9270"/>
                </a:lnTo>
                <a:lnTo>
                  <a:pt x="244579" y="9016"/>
                </a:lnTo>
                <a:lnTo>
                  <a:pt x="245800" y="8889"/>
                </a:lnTo>
                <a:lnTo>
                  <a:pt x="131779" y="8889"/>
                </a:lnTo>
                <a:lnTo>
                  <a:pt x="129356" y="8508"/>
                </a:lnTo>
                <a:lnTo>
                  <a:pt x="119701" y="8508"/>
                </a:lnTo>
                <a:lnTo>
                  <a:pt x="112348" y="8434"/>
                </a:lnTo>
                <a:close/>
              </a:path>
              <a:path w="895984" h="41910">
                <a:moveTo>
                  <a:pt x="485469" y="9143"/>
                </a:moveTo>
                <a:lnTo>
                  <a:pt x="473110" y="9143"/>
                </a:lnTo>
                <a:lnTo>
                  <a:pt x="483950" y="9397"/>
                </a:lnTo>
                <a:lnTo>
                  <a:pt x="485469" y="9143"/>
                </a:lnTo>
                <a:close/>
              </a:path>
              <a:path w="895984" h="41910">
                <a:moveTo>
                  <a:pt x="571064" y="8127"/>
                </a:moveTo>
                <a:lnTo>
                  <a:pt x="504181" y="8127"/>
                </a:lnTo>
                <a:lnTo>
                  <a:pt x="499012" y="9143"/>
                </a:lnTo>
                <a:lnTo>
                  <a:pt x="521297" y="9016"/>
                </a:lnTo>
                <a:lnTo>
                  <a:pt x="571064" y="8127"/>
                </a:lnTo>
                <a:close/>
              </a:path>
              <a:path w="895984" h="41910">
                <a:moveTo>
                  <a:pt x="209389" y="5333"/>
                </a:moveTo>
                <a:lnTo>
                  <a:pt x="189693" y="5714"/>
                </a:lnTo>
                <a:lnTo>
                  <a:pt x="169184" y="6349"/>
                </a:lnTo>
                <a:lnTo>
                  <a:pt x="149374" y="7365"/>
                </a:lnTo>
                <a:lnTo>
                  <a:pt x="131779" y="8889"/>
                </a:lnTo>
                <a:lnTo>
                  <a:pt x="245800" y="8889"/>
                </a:lnTo>
                <a:lnTo>
                  <a:pt x="248242" y="8635"/>
                </a:lnTo>
                <a:lnTo>
                  <a:pt x="248140" y="8254"/>
                </a:lnTo>
                <a:lnTo>
                  <a:pt x="242663" y="8254"/>
                </a:lnTo>
                <a:lnTo>
                  <a:pt x="241847" y="7492"/>
                </a:lnTo>
                <a:lnTo>
                  <a:pt x="245441" y="6857"/>
                </a:lnTo>
                <a:lnTo>
                  <a:pt x="226280" y="6857"/>
                </a:lnTo>
                <a:lnTo>
                  <a:pt x="216678" y="6603"/>
                </a:lnTo>
                <a:lnTo>
                  <a:pt x="221949" y="5968"/>
                </a:lnTo>
                <a:lnTo>
                  <a:pt x="215396" y="5968"/>
                </a:lnTo>
                <a:lnTo>
                  <a:pt x="208601" y="5714"/>
                </a:lnTo>
                <a:lnTo>
                  <a:pt x="209389" y="5333"/>
                </a:lnTo>
                <a:close/>
              </a:path>
              <a:path w="895984" h="41910">
                <a:moveTo>
                  <a:pt x="648507" y="7746"/>
                </a:moveTo>
                <a:lnTo>
                  <a:pt x="500561" y="7746"/>
                </a:lnTo>
                <a:lnTo>
                  <a:pt x="499616" y="8326"/>
                </a:lnTo>
                <a:lnTo>
                  <a:pt x="501412" y="8508"/>
                </a:lnTo>
                <a:lnTo>
                  <a:pt x="499251" y="8549"/>
                </a:lnTo>
                <a:lnTo>
                  <a:pt x="498695" y="8889"/>
                </a:lnTo>
                <a:lnTo>
                  <a:pt x="504181" y="8127"/>
                </a:lnTo>
                <a:lnTo>
                  <a:pt x="571064" y="8127"/>
                </a:lnTo>
                <a:lnTo>
                  <a:pt x="585283" y="7873"/>
                </a:lnTo>
                <a:lnTo>
                  <a:pt x="638896" y="7873"/>
                </a:lnTo>
                <a:lnTo>
                  <a:pt x="648507" y="7746"/>
                </a:lnTo>
                <a:close/>
              </a:path>
              <a:path w="895984" h="41910">
                <a:moveTo>
                  <a:pt x="499616" y="8326"/>
                </a:moveTo>
                <a:lnTo>
                  <a:pt x="499251" y="8549"/>
                </a:lnTo>
                <a:lnTo>
                  <a:pt x="501412" y="8508"/>
                </a:lnTo>
                <a:lnTo>
                  <a:pt x="499616" y="8326"/>
                </a:lnTo>
                <a:close/>
              </a:path>
              <a:path w="895984" h="41910">
                <a:moveTo>
                  <a:pt x="127740" y="8254"/>
                </a:moveTo>
                <a:lnTo>
                  <a:pt x="119701" y="8508"/>
                </a:lnTo>
                <a:lnTo>
                  <a:pt x="129356" y="8508"/>
                </a:lnTo>
                <a:lnTo>
                  <a:pt x="127740" y="8254"/>
                </a:lnTo>
                <a:close/>
              </a:path>
              <a:path w="895984" h="41910">
                <a:moveTo>
                  <a:pt x="112703" y="8381"/>
                </a:moveTo>
                <a:lnTo>
                  <a:pt x="107230" y="8381"/>
                </a:lnTo>
                <a:lnTo>
                  <a:pt x="112348" y="8434"/>
                </a:lnTo>
                <a:lnTo>
                  <a:pt x="112703" y="8381"/>
                </a:lnTo>
                <a:close/>
              </a:path>
              <a:path w="895984" h="41910">
                <a:moveTo>
                  <a:pt x="248073" y="8000"/>
                </a:moveTo>
                <a:lnTo>
                  <a:pt x="242663" y="8254"/>
                </a:lnTo>
                <a:lnTo>
                  <a:pt x="248140" y="8254"/>
                </a:lnTo>
                <a:lnTo>
                  <a:pt x="248073" y="8000"/>
                </a:lnTo>
                <a:close/>
              </a:path>
              <a:path w="895984" h="41910">
                <a:moveTo>
                  <a:pt x="638896" y="7873"/>
                </a:moveTo>
                <a:lnTo>
                  <a:pt x="585283" y="7873"/>
                </a:lnTo>
                <a:lnTo>
                  <a:pt x="593598" y="8254"/>
                </a:lnTo>
                <a:lnTo>
                  <a:pt x="617466" y="8000"/>
                </a:lnTo>
                <a:lnTo>
                  <a:pt x="634639" y="8000"/>
                </a:lnTo>
                <a:lnTo>
                  <a:pt x="638896" y="7873"/>
                </a:lnTo>
                <a:close/>
              </a:path>
              <a:path w="895984" h="41910">
                <a:moveTo>
                  <a:pt x="634639" y="8000"/>
                </a:moveTo>
                <a:lnTo>
                  <a:pt x="617466" y="8000"/>
                </a:lnTo>
                <a:lnTo>
                  <a:pt x="630381" y="8127"/>
                </a:lnTo>
                <a:lnTo>
                  <a:pt x="634639" y="8000"/>
                </a:lnTo>
                <a:close/>
              </a:path>
              <a:path w="895984" h="41910">
                <a:moveTo>
                  <a:pt x="726135" y="6857"/>
                </a:moveTo>
                <a:lnTo>
                  <a:pt x="664671" y="6857"/>
                </a:lnTo>
                <a:lnTo>
                  <a:pt x="665179" y="7492"/>
                </a:lnTo>
                <a:lnTo>
                  <a:pt x="687764" y="7492"/>
                </a:lnTo>
                <a:lnTo>
                  <a:pt x="723485" y="7873"/>
                </a:lnTo>
                <a:lnTo>
                  <a:pt x="723485" y="6984"/>
                </a:lnTo>
                <a:lnTo>
                  <a:pt x="726135" y="6857"/>
                </a:lnTo>
                <a:close/>
              </a:path>
              <a:path w="895984" h="41910">
                <a:moveTo>
                  <a:pt x="768043" y="5206"/>
                </a:moveTo>
                <a:lnTo>
                  <a:pt x="753647" y="5206"/>
                </a:lnTo>
                <a:lnTo>
                  <a:pt x="760340" y="5587"/>
                </a:lnTo>
                <a:lnTo>
                  <a:pt x="753850" y="5968"/>
                </a:lnTo>
                <a:lnTo>
                  <a:pt x="748237" y="6629"/>
                </a:lnTo>
                <a:lnTo>
                  <a:pt x="744008" y="7492"/>
                </a:lnTo>
                <a:lnTo>
                  <a:pt x="751952" y="7365"/>
                </a:lnTo>
                <a:lnTo>
                  <a:pt x="759511" y="6984"/>
                </a:lnTo>
                <a:lnTo>
                  <a:pt x="766303" y="6730"/>
                </a:lnTo>
                <a:lnTo>
                  <a:pt x="788458" y="6730"/>
                </a:lnTo>
                <a:lnTo>
                  <a:pt x="788628" y="6530"/>
                </a:lnTo>
                <a:lnTo>
                  <a:pt x="786959" y="6476"/>
                </a:lnTo>
                <a:lnTo>
                  <a:pt x="788890" y="6222"/>
                </a:lnTo>
                <a:lnTo>
                  <a:pt x="801812" y="6222"/>
                </a:lnTo>
                <a:lnTo>
                  <a:pt x="803444" y="5968"/>
                </a:lnTo>
                <a:lnTo>
                  <a:pt x="773878" y="5968"/>
                </a:lnTo>
                <a:lnTo>
                  <a:pt x="768043" y="5206"/>
                </a:lnTo>
                <a:close/>
              </a:path>
              <a:path w="895984" h="41910">
                <a:moveTo>
                  <a:pt x="741211" y="6603"/>
                </a:moveTo>
                <a:lnTo>
                  <a:pt x="731435" y="6603"/>
                </a:lnTo>
                <a:lnTo>
                  <a:pt x="731867" y="7238"/>
                </a:lnTo>
                <a:lnTo>
                  <a:pt x="740630" y="6857"/>
                </a:lnTo>
                <a:lnTo>
                  <a:pt x="741211" y="6603"/>
                </a:lnTo>
                <a:close/>
              </a:path>
              <a:path w="895984" h="41910">
                <a:moveTo>
                  <a:pt x="788458" y="6730"/>
                </a:moveTo>
                <a:lnTo>
                  <a:pt x="766303" y="6730"/>
                </a:lnTo>
                <a:lnTo>
                  <a:pt x="771948" y="7111"/>
                </a:lnTo>
                <a:lnTo>
                  <a:pt x="781155" y="7238"/>
                </a:lnTo>
                <a:lnTo>
                  <a:pt x="788242" y="6984"/>
                </a:lnTo>
                <a:lnTo>
                  <a:pt x="788458" y="6730"/>
                </a:lnTo>
                <a:close/>
              </a:path>
              <a:path w="895984" h="41910">
                <a:moveTo>
                  <a:pt x="801812" y="6222"/>
                </a:moveTo>
                <a:lnTo>
                  <a:pt x="788890" y="6222"/>
                </a:lnTo>
                <a:lnTo>
                  <a:pt x="788628" y="6530"/>
                </a:lnTo>
                <a:lnTo>
                  <a:pt x="794808" y="6730"/>
                </a:lnTo>
                <a:lnTo>
                  <a:pt x="789753" y="6984"/>
                </a:lnTo>
                <a:lnTo>
                  <a:pt x="797170" y="6984"/>
                </a:lnTo>
                <a:lnTo>
                  <a:pt x="801666" y="6857"/>
                </a:lnTo>
                <a:lnTo>
                  <a:pt x="804365" y="6629"/>
                </a:lnTo>
                <a:lnTo>
                  <a:pt x="802415" y="6476"/>
                </a:lnTo>
                <a:lnTo>
                  <a:pt x="800180" y="6476"/>
                </a:lnTo>
                <a:lnTo>
                  <a:pt x="801812" y="6222"/>
                </a:lnTo>
                <a:close/>
              </a:path>
              <a:path w="895984" h="41910">
                <a:moveTo>
                  <a:pt x="230665" y="5487"/>
                </a:moveTo>
                <a:lnTo>
                  <a:pt x="229023" y="5587"/>
                </a:lnTo>
                <a:lnTo>
                  <a:pt x="226280" y="6857"/>
                </a:lnTo>
                <a:lnTo>
                  <a:pt x="245441" y="6857"/>
                </a:lnTo>
                <a:lnTo>
                  <a:pt x="246879" y="6603"/>
                </a:lnTo>
                <a:lnTo>
                  <a:pt x="251978" y="5841"/>
                </a:lnTo>
                <a:lnTo>
                  <a:pt x="230305" y="5714"/>
                </a:lnTo>
                <a:lnTo>
                  <a:pt x="230665" y="5487"/>
                </a:lnTo>
                <a:close/>
              </a:path>
              <a:path w="895984" h="41910">
                <a:moveTo>
                  <a:pt x="806174" y="6476"/>
                </a:moveTo>
                <a:lnTo>
                  <a:pt x="804365" y="6629"/>
                </a:lnTo>
                <a:lnTo>
                  <a:pt x="805654" y="6730"/>
                </a:lnTo>
                <a:lnTo>
                  <a:pt x="806174" y="6476"/>
                </a:lnTo>
                <a:close/>
              </a:path>
              <a:path w="895984" h="41910">
                <a:moveTo>
                  <a:pt x="788890" y="6222"/>
                </a:moveTo>
                <a:lnTo>
                  <a:pt x="786959" y="6476"/>
                </a:lnTo>
                <a:lnTo>
                  <a:pt x="788628" y="6530"/>
                </a:lnTo>
                <a:lnTo>
                  <a:pt x="788890" y="6222"/>
                </a:lnTo>
                <a:close/>
              </a:path>
              <a:path w="895984" h="41910">
                <a:moveTo>
                  <a:pt x="276191" y="5333"/>
                </a:moveTo>
                <a:lnTo>
                  <a:pt x="269955" y="6476"/>
                </a:lnTo>
                <a:lnTo>
                  <a:pt x="741501" y="6476"/>
                </a:lnTo>
                <a:lnTo>
                  <a:pt x="742954" y="5841"/>
                </a:lnTo>
                <a:lnTo>
                  <a:pt x="745373" y="5460"/>
                </a:lnTo>
                <a:lnTo>
                  <a:pt x="281690" y="5460"/>
                </a:lnTo>
                <a:lnTo>
                  <a:pt x="276191" y="5333"/>
                </a:lnTo>
                <a:close/>
              </a:path>
              <a:path w="895984" h="41910">
                <a:moveTo>
                  <a:pt x="817256" y="4571"/>
                </a:moveTo>
                <a:lnTo>
                  <a:pt x="813870" y="4571"/>
                </a:lnTo>
                <a:lnTo>
                  <a:pt x="816690" y="5079"/>
                </a:lnTo>
                <a:lnTo>
                  <a:pt x="819966" y="5714"/>
                </a:lnTo>
                <a:lnTo>
                  <a:pt x="808943" y="6095"/>
                </a:lnTo>
                <a:lnTo>
                  <a:pt x="814201" y="6476"/>
                </a:lnTo>
                <a:lnTo>
                  <a:pt x="827890" y="5378"/>
                </a:lnTo>
                <a:lnTo>
                  <a:pt x="822608" y="5079"/>
                </a:lnTo>
                <a:lnTo>
                  <a:pt x="823324" y="4825"/>
                </a:lnTo>
                <a:lnTo>
                  <a:pt x="817134" y="4825"/>
                </a:lnTo>
                <a:lnTo>
                  <a:pt x="817256" y="4571"/>
                </a:lnTo>
                <a:close/>
              </a:path>
              <a:path w="895984" h="41910">
                <a:moveTo>
                  <a:pt x="212106" y="4952"/>
                </a:moveTo>
                <a:lnTo>
                  <a:pt x="215396" y="5968"/>
                </a:lnTo>
                <a:lnTo>
                  <a:pt x="221949" y="5968"/>
                </a:lnTo>
                <a:lnTo>
                  <a:pt x="214646" y="5587"/>
                </a:lnTo>
                <a:lnTo>
                  <a:pt x="216755" y="5079"/>
                </a:lnTo>
                <a:lnTo>
                  <a:pt x="212106" y="4952"/>
                </a:lnTo>
                <a:close/>
              </a:path>
              <a:path w="895984" h="41910">
                <a:moveTo>
                  <a:pt x="800921" y="4063"/>
                </a:moveTo>
                <a:lnTo>
                  <a:pt x="792891" y="4063"/>
                </a:lnTo>
                <a:lnTo>
                  <a:pt x="784013" y="4317"/>
                </a:lnTo>
                <a:lnTo>
                  <a:pt x="788788" y="4952"/>
                </a:lnTo>
                <a:lnTo>
                  <a:pt x="781397" y="4952"/>
                </a:lnTo>
                <a:lnTo>
                  <a:pt x="773878" y="5968"/>
                </a:lnTo>
                <a:lnTo>
                  <a:pt x="810022" y="5968"/>
                </a:lnTo>
                <a:lnTo>
                  <a:pt x="809224" y="5460"/>
                </a:lnTo>
                <a:lnTo>
                  <a:pt x="804980" y="5460"/>
                </a:lnTo>
                <a:lnTo>
                  <a:pt x="800675" y="5333"/>
                </a:lnTo>
                <a:lnTo>
                  <a:pt x="802453" y="4698"/>
                </a:lnTo>
                <a:lnTo>
                  <a:pt x="813870" y="4571"/>
                </a:lnTo>
                <a:lnTo>
                  <a:pt x="817256" y="4571"/>
                </a:lnTo>
                <a:lnTo>
                  <a:pt x="817439" y="4190"/>
                </a:lnTo>
                <a:lnTo>
                  <a:pt x="808853" y="4190"/>
                </a:lnTo>
                <a:lnTo>
                  <a:pt x="800921" y="4063"/>
                </a:lnTo>
                <a:close/>
              </a:path>
              <a:path w="895984" h="41910">
                <a:moveTo>
                  <a:pt x="261205" y="5206"/>
                </a:moveTo>
                <a:lnTo>
                  <a:pt x="263029" y="5751"/>
                </a:lnTo>
                <a:lnTo>
                  <a:pt x="264985" y="5333"/>
                </a:lnTo>
                <a:lnTo>
                  <a:pt x="265786" y="5289"/>
                </a:lnTo>
                <a:lnTo>
                  <a:pt x="261205" y="5206"/>
                </a:lnTo>
                <a:close/>
              </a:path>
              <a:path w="895984" h="41910">
                <a:moveTo>
                  <a:pt x="232157" y="5396"/>
                </a:moveTo>
                <a:lnTo>
                  <a:pt x="230665" y="5487"/>
                </a:lnTo>
                <a:lnTo>
                  <a:pt x="230305" y="5714"/>
                </a:lnTo>
                <a:lnTo>
                  <a:pt x="232157" y="5396"/>
                </a:lnTo>
                <a:close/>
              </a:path>
              <a:path w="895984" h="41910">
                <a:moveTo>
                  <a:pt x="235940" y="4843"/>
                </a:moveTo>
                <a:lnTo>
                  <a:pt x="235258" y="5206"/>
                </a:lnTo>
                <a:lnTo>
                  <a:pt x="232157" y="5396"/>
                </a:lnTo>
                <a:lnTo>
                  <a:pt x="230305" y="5714"/>
                </a:lnTo>
                <a:lnTo>
                  <a:pt x="251875" y="5714"/>
                </a:lnTo>
                <a:lnTo>
                  <a:pt x="251773" y="5587"/>
                </a:lnTo>
                <a:lnTo>
                  <a:pt x="245520" y="5587"/>
                </a:lnTo>
                <a:lnTo>
                  <a:pt x="246790" y="5206"/>
                </a:lnTo>
                <a:lnTo>
                  <a:pt x="244720" y="5206"/>
                </a:lnTo>
                <a:lnTo>
                  <a:pt x="235940" y="4843"/>
                </a:lnTo>
                <a:close/>
              </a:path>
              <a:path w="895984" h="41910">
                <a:moveTo>
                  <a:pt x="753447" y="5333"/>
                </a:moveTo>
                <a:lnTo>
                  <a:pt x="746179" y="5333"/>
                </a:lnTo>
                <a:lnTo>
                  <a:pt x="752847" y="5714"/>
                </a:lnTo>
                <a:lnTo>
                  <a:pt x="753447" y="5333"/>
                </a:lnTo>
                <a:close/>
              </a:path>
              <a:path w="895984" h="41910">
                <a:moveTo>
                  <a:pt x="251362" y="5079"/>
                </a:moveTo>
                <a:lnTo>
                  <a:pt x="245520" y="5587"/>
                </a:lnTo>
                <a:lnTo>
                  <a:pt x="251773" y="5587"/>
                </a:lnTo>
                <a:lnTo>
                  <a:pt x="251362" y="5079"/>
                </a:lnTo>
                <a:close/>
              </a:path>
              <a:path w="895984" h="41910">
                <a:moveTo>
                  <a:pt x="232452" y="4698"/>
                </a:moveTo>
                <a:lnTo>
                  <a:pt x="231512" y="4952"/>
                </a:lnTo>
                <a:lnTo>
                  <a:pt x="230665" y="5487"/>
                </a:lnTo>
                <a:lnTo>
                  <a:pt x="232259" y="5378"/>
                </a:lnTo>
                <a:lnTo>
                  <a:pt x="235482" y="4824"/>
                </a:lnTo>
                <a:lnTo>
                  <a:pt x="232452" y="4698"/>
                </a:lnTo>
                <a:close/>
              </a:path>
              <a:path w="895984" h="41910">
                <a:moveTo>
                  <a:pt x="271771" y="4952"/>
                </a:moveTo>
                <a:lnTo>
                  <a:pt x="265786" y="5289"/>
                </a:lnTo>
                <a:lnTo>
                  <a:pt x="275390" y="5460"/>
                </a:lnTo>
                <a:lnTo>
                  <a:pt x="271771" y="4952"/>
                </a:lnTo>
                <a:close/>
              </a:path>
              <a:path w="895984" h="41910">
                <a:moveTo>
                  <a:pt x="284738" y="4063"/>
                </a:moveTo>
                <a:lnTo>
                  <a:pt x="280775" y="4317"/>
                </a:lnTo>
                <a:lnTo>
                  <a:pt x="275632" y="5206"/>
                </a:lnTo>
                <a:lnTo>
                  <a:pt x="281690" y="5460"/>
                </a:lnTo>
                <a:lnTo>
                  <a:pt x="451031" y="5460"/>
                </a:lnTo>
                <a:lnTo>
                  <a:pt x="452432" y="5079"/>
                </a:lnTo>
                <a:lnTo>
                  <a:pt x="308360" y="5079"/>
                </a:lnTo>
                <a:lnTo>
                  <a:pt x="307005" y="4952"/>
                </a:lnTo>
                <a:lnTo>
                  <a:pt x="289907" y="4952"/>
                </a:lnTo>
                <a:lnTo>
                  <a:pt x="286036" y="4825"/>
                </a:lnTo>
                <a:lnTo>
                  <a:pt x="286279" y="4571"/>
                </a:lnTo>
                <a:lnTo>
                  <a:pt x="287044" y="4317"/>
                </a:lnTo>
                <a:lnTo>
                  <a:pt x="284738" y="4063"/>
                </a:lnTo>
                <a:close/>
              </a:path>
              <a:path w="895984" h="41910">
                <a:moveTo>
                  <a:pt x="470488" y="1650"/>
                </a:moveTo>
                <a:lnTo>
                  <a:pt x="468996" y="2412"/>
                </a:lnTo>
                <a:lnTo>
                  <a:pt x="463581" y="3174"/>
                </a:lnTo>
                <a:lnTo>
                  <a:pt x="459520" y="4063"/>
                </a:lnTo>
                <a:lnTo>
                  <a:pt x="462093" y="4952"/>
                </a:lnTo>
                <a:lnTo>
                  <a:pt x="451031" y="5460"/>
                </a:lnTo>
                <a:lnTo>
                  <a:pt x="564468" y="5460"/>
                </a:lnTo>
                <a:lnTo>
                  <a:pt x="562753" y="4571"/>
                </a:lnTo>
                <a:lnTo>
                  <a:pt x="562968" y="4063"/>
                </a:lnTo>
                <a:lnTo>
                  <a:pt x="494288" y="4063"/>
                </a:lnTo>
                <a:lnTo>
                  <a:pt x="498580" y="3174"/>
                </a:lnTo>
                <a:lnTo>
                  <a:pt x="485947" y="3174"/>
                </a:lnTo>
                <a:lnTo>
                  <a:pt x="481908" y="2666"/>
                </a:lnTo>
                <a:lnTo>
                  <a:pt x="477970" y="1904"/>
                </a:lnTo>
                <a:lnTo>
                  <a:pt x="470488" y="1650"/>
                </a:lnTo>
                <a:close/>
              </a:path>
              <a:path w="895984" h="41910">
                <a:moveTo>
                  <a:pt x="652634" y="4190"/>
                </a:moveTo>
                <a:lnTo>
                  <a:pt x="573002" y="4190"/>
                </a:lnTo>
                <a:lnTo>
                  <a:pt x="571745" y="4952"/>
                </a:lnTo>
                <a:lnTo>
                  <a:pt x="570107" y="5079"/>
                </a:lnTo>
                <a:lnTo>
                  <a:pt x="567262" y="5460"/>
                </a:lnTo>
                <a:lnTo>
                  <a:pt x="745373" y="5460"/>
                </a:lnTo>
                <a:lnTo>
                  <a:pt x="746179" y="5333"/>
                </a:lnTo>
                <a:lnTo>
                  <a:pt x="753447" y="5333"/>
                </a:lnTo>
                <a:lnTo>
                  <a:pt x="753647" y="5206"/>
                </a:lnTo>
                <a:lnTo>
                  <a:pt x="768043" y="5206"/>
                </a:lnTo>
                <a:lnTo>
                  <a:pt x="767071" y="5079"/>
                </a:lnTo>
                <a:lnTo>
                  <a:pt x="770411" y="4825"/>
                </a:lnTo>
                <a:lnTo>
                  <a:pt x="762355" y="4824"/>
                </a:lnTo>
                <a:lnTo>
                  <a:pt x="757559" y="4571"/>
                </a:lnTo>
                <a:lnTo>
                  <a:pt x="737747" y="4571"/>
                </a:lnTo>
                <a:lnTo>
                  <a:pt x="731333" y="4444"/>
                </a:lnTo>
                <a:lnTo>
                  <a:pt x="731828" y="4317"/>
                </a:lnTo>
                <a:lnTo>
                  <a:pt x="656467" y="4317"/>
                </a:lnTo>
                <a:lnTo>
                  <a:pt x="652634" y="4190"/>
                </a:lnTo>
                <a:close/>
              </a:path>
              <a:path w="895984" h="41910">
                <a:moveTo>
                  <a:pt x="808625" y="5079"/>
                </a:moveTo>
                <a:lnTo>
                  <a:pt x="805222" y="5333"/>
                </a:lnTo>
                <a:lnTo>
                  <a:pt x="804980" y="5460"/>
                </a:lnTo>
                <a:lnTo>
                  <a:pt x="809224" y="5460"/>
                </a:lnTo>
                <a:lnTo>
                  <a:pt x="808625" y="5079"/>
                </a:lnTo>
                <a:close/>
              </a:path>
              <a:path w="895984" h="41910">
                <a:moveTo>
                  <a:pt x="833200" y="4952"/>
                </a:moveTo>
                <a:lnTo>
                  <a:pt x="827890" y="5378"/>
                </a:lnTo>
                <a:lnTo>
                  <a:pt x="829339" y="5460"/>
                </a:lnTo>
                <a:lnTo>
                  <a:pt x="833200" y="4952"/>
                </a:lnTo>
                <a:close/>
              </a:path>
              <a:path w="895984" h="41910">
                <a:moveTo>
                  <a:pt x="246206" y="4317"/>
                </a:moveTo>
                <a:lnTo>
                  <a:pt x="244720" y="5206"/>
                </a:lnTo>
                <a:lnTo>
                  <a:pt x="246790" y="5206"/>
                </a:lnTo>
                <a:lnTo>
                  <a:pt x="248644" y="4571"/>
                </a:lnTo>
                <a:lnTo>
                  <a:pt x="246206" y="4317"/>
                </a:lnTo>
                <a:close/>
              </a:path>
              <a:path w="895984" h="41910">
                <a:moveTo>
                  <a:pt x="317375" y="4038"/>
                </a:moveTo>
                <a:lnTo>
                  <a:pt x="306671" y="4317"/>
                </a:lnTo>
                <a:lnTo>
                  <a:pt x="308360" y="5079"/>
                </a:lnTo>
                <a:lnTo>
                  <a:pt x="452432" y="5079"/>
                </a:lnTo>
                <a:lnTo>
                  <a:pt x="453365" y="4825"/>
                </a:lnTo>
                <a:lnTo>
                  <a:pt x="444808" y="4825"/>
                </a:lnTo>
                <a:lnTo>
                  <a:pt x="447294" y="4444"/>
                </a:lnTo>
                <a:lnTo>
                  <a:pt x="323117" y="4444"/>
                </a:lnTo>
                <a:lnTo>
                  <a:pt x="317224" y="4063"/>
                </a:lnTo>
                <a:lnTo>
                  <a:pt x="317375" y="4038"/>
                </a:lnTo>
                <a:close/>
              </a:path>
              <a:path w="895984" h="41910">
                <a:moveTo>
                  <a:pt x="296003" y="2539"/>
                </a:moveTo>
                <a:lnTo>
                  <a:pt x="292599" y="3682"/>
                </a:lnTo>
                <a:lnTo>
                  <a:pt x="300155" y="3936"/>
                </a:lnTo>
                <a:lnTo>
                  <a:pt x="291456" y="4444"/>
                </a:lnTo>
                <a:lnTo>
                  <a:pt x="289907" y="4952"/>
                </a:lnTo>
                <a:lnTo>
                  <a:pt x="307005" y="4952"/>
                </a:lnTo>
                <a:lnTo>
                  <a:pt x="304294" y="4698"/>
                </a:lnTo>
                <a:lnTo>
                  <a:pt x="305280" y="4190"/>
                </a:lnTo>
                <a:lnTo>
                  <a:pt x="306688" y="3809"/>
                </a:lnTo>
                <a:lnTo>
                  <a:pt x="302480" y="3809"/>
                </a:lnTo>
                <a:lnTo>
                  <a:pt x="296003" y="2539"/>
                </a:lnTo>
                <a:close/>
              </a:path>
              <a:path w="895984" h="41910">
                <a:moveTo>
                  <a:pt x="236211" y="4698"/>
                </a:moveTo>
                <a:lnTo>
                  <a:pt x="235482" y="4824"/>
                </a:lnTo>
                <a:lnTo>
                  <a:pt x="235940" y="4843"/>
                </a:lnTo>
                <a:lnTo>
                  <a:pt x="236211" y="4698"/>
                </a:lnTo>
                <a:close/>
              </a:path>
              <a:path w="895984" h="41910">
                <a:moveTo>
                  <a:pt x="454765" y="4444"/>
                </a:moveTo>
                <a:lnTo>
                  <a:pt x="444808" y="4825"/>
                </a:lnTo>
                <a:lnTo>
                  <a:pt x="453371" y="4824"/>
                </a:lnTo>
                <a:lnTo>
                  <a:pt x="454765" y="4444"/>
                </a:lnTo>
                <a:close/>
              </a:path>
              <a:path w="895984" h="41910">
                <a:moveTo>
                  <a:pt x="767947" y="4190"/>
                </a:moveTo>
                <a:lnTo>
                  <a:pt x="763295" y="4399"/>
                </a:lnTo>
                <a:lnTo>
                  <a:pt x="762385" y="4825"/>
                </a:lnTo>
                <a:lnTo>
                  <a:pt x="770411" y="4825"/>
                </a:lnTo>
                <a:lnTo>
                  <a:pt x="768036" y="4571"/>
                </a:lnTo>
                <a:lnTo>
                  <a:pt x="767947" y="4190"/>
                </a:lnTo>
                <a:close/>
              </a:path>
              <a:path w="895984" h="41910">
                <a:moveTo>
                  <a:pt x="824399" y="4444"/>
                </a:moveTo>
                <a:lnTo>
                  <a:pt x="817134" y="4825"/>
                </a:lnTo>
                <a:lnTo>
                  <a:pt x="823329" y="4824"/>
                </a:lnTo>
                <a:lnTo>
                  <a:pt x="824399" y="4444"/>
                </a:lnTo>
                <a:close/>
              </a:path>
              <a:path w="895984" h="41910">
                <a:moveTo>
                  <a:pt x="743182" y="3936"/>
                </a:moveTo>
                <a:lnTo>
                  <a:pt x="738720" y="3936"/>
                </a:lnTo>
                <a:lnTo>
                  <a:pt x="739107" y="4190"/>
                </a:lnTo>
                <a:lnTo>
                  <a:pt x="740173" y="4444"/>
                </a:lnTo>
                <a:lnTo>
                  <a:pt x="737747" y="4571"/>
                </a:lnTo>
                <a:lnTo>
                  <a:pt x="757559" y="4571"/>
                </a:lnTo>
                <a:lnTo>
                  <a:pt x="750320" y="4190"/>
                </a:lnTo>
                <a:lnTo>
                  <a:pt x="742128" y="4190"/>
                </a:lnTo>
                <a:lnTo>
                  <a:pt x="743182" y="3936"/>
                </a:lnTo>
                <a:close/>
              </a:path>
              <a:path w="895984" h="41910">
                <a:moveTo>
                  <a:pt x="331397" y="2539"/>
                </a:moveTo>
                <a:lnTo>
                  <a:pt x="323117" y="4444"/>
                </a:lnTo>
                <a:lnTo>
                  <a:pt x="447294" y="4444"/>
                </a:lnTo>
                <a:lnTo>
                  <a:pt x="449781" y="4063"/>
                </a:lnTo>
                <a:lnTo>
                  <a:pt x="333366" y="4063"/>
                </a:lnTo>
                <a:lnTo>
                  <a:pt x="331397" y="2539"/>
                </a:lnTo>
                <a:close/>
              </a:path>
              <a:path w="895984" h="41910">
                <a:moveTo>
                  <a:pt x="765636" y="3301"/>
                </a:moveTo>
                <a:lnTo>
                  <a:pt x="762270" y="4444"/>
                </a:lnTo>
                <a:lnTo>
                  <a:pt x="763295" y="4399"/>
                </a:lnTo>
                <a:lnTo>
                  <a:pt x="765636" y="3301"/>
                </a:lnTo>
                <a:close/>
              </a:path>
              <a:path w="895984" h="41910">
                <a:moveTo>
                  <a:pt x="597894" y="2412"/>
                </a:moveTo>
                <a:lnTo>
                  <a:pt x="592337" y="2920"/>
                </a:lnTo>
                <a:lnTo>
                  <a:pt x="585401" y="3301"/>
                </a:lnTo>
                <a:lnTo>
                  <a:pt x="577488" y="3555"/>
                </a:lnTo>
                <a:lnTo>
                  <a:pt x="569002" y="3555"/>
                </a:lnTo>
                <a:lnTo>
                  <a:pt x="569192" y="4317"/>
                </a:lnTo>
                <a:lnTo>
                  <a:pt x="573002" y="4190"/>
                </a:lnTo>
                <a:lnTo>
                  <a:pt x="652634" y="4190"/>
                </a:lnTo>
                <a:lnTo>
                  <a:pt x="652226" y="3809"/>
                </a:lnTo>
                <a:lnTo>
                  <a:pt x="647881" y="3809"/>
                </a:lnTo>
                <a:lnTo>
                  <a:pt x="648178" y="3682"/>
                </a:lnTo>
                <a:lnTo>
                  <a:pt x="595989" y="3682"/>
                </a:lnTo>
                <a:lnTo>
                  <a:pt x="600523" y="3555"/>
                </a:lnTo>
                <a:lnTo>
                  <a:pt x="601768" y="2793"/>
                </a:lnTo>
                <a:lnTo>
                  <a:pt x="597894" y="2412"/>
                </a:lnTo>
                <a:close/>
              </a:path>
              <a:path w="895984" h="41910">
                <a:moveTo>
                  <a:pt x="686502" y="3174"/>
                </a:moveTo>
                <a:lnTo>
                  <a:pt x="678864" y="3301"/>
                </a:lnTo>
                <a:lnTo>
                  <a:pt x="671118" y="3682"/>
                </a:lnTo>
                <a:lnTo>
                  <a:pt x="663555" y="3936"/>
                </a:lnTo>
                <a:lnTo>
                  <a:pt x="656467" y="4317"/>
                </a:lnTo>
                <a:lnTo>
                  <a:pt x="731828" y="4317"/>
                </a:lnTo>
                <a:lnTo>
                  <a:pt x="735296" y="3428"/>
                </a:lnTo>
                <a:lnTo>
                  <a:pt x="696915" y="3428"/>
                </a:lnTo>
                <a:lnTo>
                  <a:pt x="686502" y="3174"/>
                </a:lnTo>
                <a:close/>
              </a:path>
              <a:path w="895984" h="41910">
                <a:moveTo>
                  <a:pt x="745494" y="3936"/>
                </a:moveTo>
                <a:lnTo>
                  <a:pt x="742128" y="4190"/>
                </a:lnTo>
                <a:lnTo>
                  <a:pt x="750320" y="4190"/>
                </a:lnTo>
                <a:lnTo>
                  <a:pt x="745494" y="3936"/>
                </a:lnTo>
                <a:close/>
              </a:path>
              <a:path w="895984" h="41910">
                <a:moveTo>
                  <a:pt x="335360" y="3174"/>
                </a:moveTo>
                <a:lnTo>
                  <a:pt x="333366" y="4063"/>
                </a:lnTo>
                <a:lnTo>
                  <a:pt x="449781" y="4063"/>
                </a:lnTo>
                <a:lnTo>
                  <a:pt x="450609" y="3936"/>
                </a:lnTo>
                <a:lnTo>
                  <a:pt x="342789" y="3936"/>
                </a:lnTo>
                <a:lnTo>
                  <a:pt x="339818" y="3555"/>
                </a:lnTo>
                <a:lnTo>
                  <a:pt x="337176" y="3428"/>
                </a:lnTo>
                <a:lnTo>
                  <a:pt x="335360" y="3174"/>
                </a:lnTo>
                <a:close/>
              </a:path>
              <a:path w="895984" h="41910">
                <a:moveTo>
                  <a:pt x="521274" y="2285"/>
                </a:moveTo>
                <a:lnTo>
                  <a:pt x="514620" y="2285"/>
                </a:lnTo>
                <a:lnTo>
                  <a:pt x="514900" y="3047"/>
                </a:lnTo>
                <a:lnTo>
                  <a:pt x="515954" y="3682"/>
                </a:lnTo>
                <a:lnTo>
                  <a:pt x="494288" y="4063"/>
                </a:lnTo>
                <a:lnTo>
                  <a:pt x="562968" y="4063"/>
                </a:lnTo>
                <a:lnTo>
                  <a:pt x="563075" y="3809"/>
                </a:lnTo>
                <a:lnTo>
                  <a:pt x="549558" y="3809"/>
                </a:lnTo>
                <a:lnTo>
                  <a:pt x="548524" y="3174"/>
                </a:lnTo>
                <a:lnTo>
                  <a:pt x="522647" y="3174"/>
                </a:lnTo>
                <a:lnTo>
                  <a:pt x="521274" y="2285"/>
                </a:lnTo>
                <a:close/>
              </a:path>
              <a:path w="895984" h="41910">
                <a:moveTo>
                  <a:pt x="319765" y="3629"/>
                </a:moveTo>
                <a:lnTo>
                  <a:pt x="317375" y="4038"/>
                </a:lnTo>
                <a:lnTo>
                  <a:pt x="321250" y="3936"/>
                </a:lnTo>
                <a:lnTo>
                  <a:pt x="319765" y="3629"/>
                </a:lnTo>
                <a:close/>
              </a:path>
              <a:path w="895984" h="41910">
                <a:moveTo>
                  <a:pt x="357040" y="3027"/>
                </a:moveTo>
                <a:lnTo>
                  <a:pt x="347958" y="3936"/>
                </a:lnTo>
                <a:lnTo>
                  <a:pt x="358906" y="3936"/>
                </a:lnTo>
                <a:lnTo>
                  <a:pt x="359032" y="3629"/>
                </a:lnTo>
                <a:lnTo>
                  <a:pt x="357040" y="3027"/>
                </a:lnTo>
                <a:close/>
              </a:path>
              <a:path w="895984" h="41910">
                <a:moveTo>
                  <a:pt x="370056" y="2031"/>
                </a:moveTo>
                <a:lnTo>
                  <a:pt x="365814" y="2285"/>
                </a:lnTo>
                <a:lnTo>
                  <a:pt x="363799" y="2714"/>
                </a:lnTo>
                <a:lnTo>
                  <a:pt x="367783" y="2920"/>
                </a:lnTo>
                <a:lnTo>
                  <a:pt x="372304" y="3682"/>
                </a:lnTo>
                <a:lnTo>
                  <a:pt x="360544" y="3809"/>
                </a:lnTo>
                <a:lnTo>
                  <a:pt x="358906" y="3936"/>
                </a:lnTo>
                <a:lnTo>
                  <a:pt x="446307" y="3936"/>
                </a:lnTo>
                <a:lnTo>
                  <a:pt x="448012" y="3682"/>
                </a:lnTo>
                <a:lnTo>
                  <a:pt x="394186" y="3682"/>
                </a:lnTo>
                <a:lnTo>
                  <a:pt x="391463" y="3174"/>
                </a:lnTo>
                <a:lnTo>
                  <a:pt x="389157" y="3174"/>
                </a:lnTo>
                <a:lnTo>
                  <a:pt x="396688" y="2539"/>
                </a:lnTo>
                <a:lnTo>
                  <a:pt x="391992" y="2539"/>
                </a:lnTo>
                <a:lnTo>
                  <a:pt x="391641" y="2412"/>
                </a:lnTo>
                <a:lnTo>
                  <a:pt x="370755" y="2412"/>
                </a:lnTo>
                <a:lnTo>
                  <a:pt x="370056" y="2031"/>
                </a:lnTo>
                <a:close/>
              </a:path>
              <a:path w="895984" h="41910">
                <a:moveTo>
                  <a:pt x="451438" y="3809"/>
                </a:moveTo>
                <a:lnTo>
                  <a:pt x="446307" y="3936"/>
                </a:lnTo>
                <a:lnTo>
                  <a:pt x="450609" y="3936"/>
                </a:lnTo>
                <a:lnTo>
                  <a:pt x="451438" y="3809"/>
                </a:lnTo>
                <a:close/>
              </a:path>
              <a:path w="895984" h="41910">
                <a:moveTo>
                  <a:pt x="307648" y="2920"/>
                </a:moveTo>
                <a:lnTo>
                  <a:pt x="302480" y="3809"/>
                </a:lnTo>
                <a:lnTo>
                  <a:pt x="306688" y="3809"/>
                </a:lnTo>
                <a:lnTo>
                  <a:pt x="307528" y="3582"/>
                </a:lnTo>
                <a:lnTo>
                  <a:pt x="307648" y="2920"/>
                </a:lnTo>
                <a:close/>
              </a:path>
              <a:path w="895984" h="41910">
                <a:moveTo>
                  <a:pt x="553171" y="3447"/>
                </a:moveTo>
                <a:lnTo>
                  <a:pt x="549558" y="3809"/>
                </a:lnTo>
                <a:lnTo>
                  <a:pt x="563075" y="3809"/>
                </a:lnTo>
                <a:lnTo>
                  <a:pt x="563182" y="3555"/>
                </a:lnTo>
                <a:lnTo>
                  <a:pt x="552936" y="3555"/>
                </a:lnTo>
                <a:lnTo>
                  <a:pt x="553171" y="3447"/>
                </a:lnTo>
                <a:close/>
              </a:path>
              <a:path w="895984" h="41910">
                <a:moveTo>
                  <a:pt x="651793" y="3555"/>
                </a:moveTo>
                <a:lnTo>
                  <a:pt x="647881" y="3809"/>
                </a:lnTo>
                <a:lnTo>
                  <a:pt x="652226" y="3809"/>
                </a:lnTo>
                <a:lnTo>
                  <a:pt x="651793" y="3555"/>
                </a:lnTo>
                <a:close/>
              </a:path>
              <a:path w="895984" h="41910">
                <a:moveTo>
                  <a:pt x="359202" y="3215"/>
                </a:moveTo>
                <a:lnTo>
                  <a:pt x="359051" y="3582"/>
                </a:lnTo>
                <a:lnTo>
                  <a:pt x="359414" y="3682"/>
                </a:lnTo>
                <a:lnTo>
                  <a:pt x="359637" y="3428"/>
                </a:lnTo>
                <a:lnTo>
                  <a:pt x="359202" y="3215"/>
                </a:lnTo>
                <a:close/>
              </a:path>
              <a:path w="895984" h="41910">
                <a:moveTo>
                  <a:pt x="411420" y="1142"/>
                </a:moveTo>
                <a:lnTo>
                  <a:pt x="405832" y="1523"/>
                </a:lnTo>
                <a:lnTo>
                  <a:pt x="404181" y="2031"/>
                </a:lnTo>
                <a:lnTo>
                  <a:pt x="400778" y="2793"/>
                </a:lnTo>
                <a:lnTo>
                  <a:pt x="398987" y="3428"/>
                </a:lnTo>
                <a:lnTo>
                  <a:pt x="394186" y="3682"/>
                </a:lnTo>
                <a:lnTo>
                  <a:pt x="448012" y="3682"/>
                </a:lnTo>
                <a:lnTo>
                  <a:pt x="450569" y="3301"/>
                </a:lnTo>
                <a:lnTo>
                  <a:pt x="411496" y="3301"/>
                </a:lnTo>
                <a:lnTo>
                  <a:pt x="405553" y="2539"/>
                </a:lnTo>
                <a:lnTo>
                  <a:pt x="406645" y="2285"/>
                </a:lnTo>
                <a:lnTo>
                  <a:pt x="408730" y="2028"/>
                </a:lnTo>
                <a:lnTo>
                  <a:pt x="411420" y="1142"/>
                </a:lnTo>
                <a:close/>
              </a:path>
              <a:path w="895984" h="41910">
                <a:moveTo>
                  <a:pt x="627272" y="3428"/>
                </a:moveTo>
                <a:lnTo>
                  <a:pt x="606393" y="3428"/>
                </a:lnTo>
                <a:lnTo>
                  <a:pt x="595989" y="3682"/>
                </a:lnTo>
                <a:lnTo>
                  <a:pt x="648178" y="3682"/>
                </a:lnTo>
                <a:lnTo>
                  <a:pt x="648475" y="3555"/>
                </a:lnTo>
                <a:lnTo>
                  <a:pt x="637290" y="3555"/>
                </a:lnTo>
                <a:lnTo>
                  <a:pt x="627272" y="3428"/>
                </a:lnTo>
                <a:close/>
              </a:path>
              <a:path w="895984" h="41910">
                <a:moveTo>
                  <a:pt x="315726" y="2793"/>
                </a:moveTo>
                <a:lnTo>
                  <a:pt x="319765" y="3629"/>
                </a:lnTo>
                <a:lnTo>
                  <a:pt x="320196" y="3555"/>
                </a:lnTo>
                <a:lnTo>
                  <a:pt x="319764" y="3047"/>
                </a:lnTo>
                <a:lnTo>
                  <a:pt x="315726" y="2793"/>
                </a:lnTo>
                <a:close/>
              </a:path>
              <a:path w="895984" h="41910">
                <a:moveTo>
                  <a:pt x="357716" y="2960"/>
                </a:moveTo>
                <a:lnTo>
                  <a:pt x="357040" y="3027"/>
                </a:lnTo>
                <a:lnTo>
                  <a:pt x="359051" y="3582"/>
                </a:lnTo>
                <a:lnTo>
                  <a:pt x="359202" y="3215"/>
                </a:lnTo>
                <a:lnTo>
                  <a:pt x="357716" y="2960"/>
                </a:lnTo>
                <a:close/>
              </a:path>
              <a:path w="895984" h="41910">
                <a:moveTo>
                  <a:pt x="563236" y="3428"/>
                </a:moveTo>
                <a:lnTo>
                  <a:pt x="552936" y="3555"/>
                </a:lnTo>
                <a:lnTo>
                  <a:pt x="563182" y="3555"/>
                </a:lnTo>
                <a:close/>
              </a:path>
              <a:path w="895984" h="41910">
                <a:moveTo>
                  <a:pt x="587582" y="761"/>
                </a:moveTo>
                <a:lnTo>
                  <a:pt x="579378" y="888"/>
                </a:lnTo>
                <a:lnTo>
                  <a:pt x="575479" y="1396"/>
                </a:lnTo>
                <a:lnTo>
                  <a:pt x="562652" y="1650"/>
                </a:lnTo>
                <a:lnTo>
                  <a:pt x="562499" y="2158"/>
                </a:lnTo>
                <a:lnTo>
                  <a:pt x="566881" y="2158"/>
                </a:lnTo>
                <a:lnTo>
                  <a:pt x="560577" y="2705"/>
                </a:lnTo>
                <a:lnTo>
                  <a:pt x="570475" y="3555"/>
                </a:lnTo>
                <a:lnTo>
                  <a:pt x="565789" y="2412"/>
                </a:lnTo>
                <a:lnTo>
                  <a:pt x="571370" y="1777"/>
                </a:lnTo>
                <a:lnTo>
                  <a:pt x="579560" y="1523"/>
                </a:lnTo>
                <a:lnTo>
                  <a:pt x="594503" y="1523"/>
                </a:lnTo>
                <a:lnTo>
                  <a:pt x="595874" y="1269"/>
                </a:lnTo>
                <a:lnTo>
                  <a:pt x="593152" y="1269"/>
                </a:lnTo>
                <a:lnTo>
                  <a:pt x="589033" y="1142"/>
                </a:lnTo>
                <a:lnTo>
                  <a:pt x="587582" y="761"/>
                </a:lnTo>
                <a:close/>
              </a:path>
              <a:path w="895984" h="41910">
                <a:moveTo>
                  <a:pt x="646070" y="2372"/>
                </a:moveTo>
                <a:lnTo>
                  <a:pt x="645959" y="2666"/>
                </a:lnTo>
                <a:lnTo>
                  <a:pt x="635920" y="2920"/>
                </a:lnTo>
                <a:lnTo>
                  <a:pt x="637290" y="3555"/>
                </a:lnTo>
                <a:lnTo>
                  <a:pt x="648475" y="3555"/>
                </a:lnTo>
                <a:lnTo>
                  <a:pt x="650256" y="2793"/>
                </a:lnTo>
                <a:lnTo>
                  <a:pt x="646070" y="2372"/>
                </a:lnTo>
                <a:close/>
              </a:path>
              <a:path w="895984" h="41910">
                <a:moveTo>
                  <a:pt x="555692" y="2285"/>
                </a:moveTo>
                <a:lnTo>
                  <a:pt x="553171" y="3447"/>
                </a:lnTo>
                <a:lnTo>
                  <a:pt x="560577" y="2705"/>
                </a:lnTo>
                <a:lnTo>
                  <a:pt x="555692" y="2285"/>
                </a:lnTo>
                <a:close/>
              </a:path>
              <a:path w="895984" h="41910">
                <a:moveTo>
                  <a:pt x="360417" y="2539"/>
                </a:moveTo>
                <a:lnTo>
                  <a:pt x="359742" y="3308"/>
                </a:lnTo>
                <a:lnTo>
                  <a:pt x="360442" y="3428"/>
                </a:lnTo>
                <a:lnTo>
                  <a:pt x="363799" y="2714"/>
                </a:lnTo>
                <a:lnTo>
                  <a:pt x="360417" y="2539"/>
                </a:lnTo>
                <a:close/>
              </a:path>
              <a:path w="895984" h="41910">
                <a:moveTo>
                  <a:pt x="729428" y="2920"/>
                </a:moveTo>
                <a:lnTo>
                  <a:pt x="708456" y="3428"/>
                </a:lnTo>
                <a:lnTo>
                  <a:pt x="735296" y="3428"/>
                </a:lnTo>
                <a:lnTo>
                  <a:pt x="729428" y="2920"/>
                </a:lnTo>
                <a:close/>
              </a:path>
              <a:path w="895984" h="41910">
                <a:moveTo>
                  <a:pt x="427422" y="1650"/>
                </a:moveTo>
                <a:lnTo>
                  <a:pt x="423701" y="1650"/>
                </a:lnTo>
                <a:lnTo>
                  <a:pt x="431181" y="1904"/>
                </a:lnTo>
                <a:lnTo>
                  <a:pt x="423828" y="2920"/>
                </a:lnTo>
                <a:lnTo>
                  <a:pt x="419040" y="3174"/>
                </a:lnTo>
                <a:lnTo>
                  <a:pt x="411496" y="3301"/>
                </a:lnTo>
                <a:lnTo>
                  <a:pt x="450569" y="3301"/>
                </a:lnTo>
                <a:lnTo>
                  <a:pt x="453978" y="2793"/>
                </a:lnTo>
                <a:lnTo>
                  <a:pt x="449730" y="2412"/>
                </a:lnTo>
                <a:lnTo>
                  <a:pt x="429708" y="2412"/>
                </a:lnTo>
                <a:lnTo>
                  <a:pt x="432731" y="1904"/>
                </a:lnTo>
                <a:lnTo>
                  <a:pt x="427422" y="1650"/>
                </a:lnTo>
                <a:close/>
              </a:path>
              <a:path w="895984" h="41910">
                <a:moveTo>
                  <a:pt x="359376" y="2793"/>
                </a:moveTo>
                <a:lnTo>
                  <a:pt x="357716" y="2960"/>
                </a:lnTo>
                <a:lnTo>
                  <a:pt x="359202" y="3215"/>
                </a:lnTo>
                <a:lnTo>
                  <a:pt x="359376" y="2793"/>
                </a:lnTo>
                <a:close/>
              </a:path>
              <a:path w="895984" h="41910">
                <a:moveTo>
                  <a:pt x="390783" y="3047"/>
                </a:moveTo>
                <a:lnTo>
                  <a:pt x="389157" y="3174"/>
                </a:lnTo>
                <a:lnTo>
                  <a:pt x="391463" y="3174"/>
                </a:lnTo>
                <a:lnTo>
                  <a:pt x="390783" y="3047"/>
                </a:lnTo>
                <a:close/>
              </a:path>
              <a:path w="895984" h="41910">
                <a:moveTo>
                  <a:pt x="503450" y="1142"/>
                </a:moveTo>
                <a:lnTo>
                  <a:pt x="498237" y="1142"/>
                </a:lnTo>
                <a:lnTo>
                  <a:pt x="497366" y="1288"/>
                </a:lnTo>
                <a:lnTo>
                  <a:pt x="498098" y="1650"/>
                </a:lnTo>
                <a:lnTo>
                  <a:pt x="495189" y="1650"/>
                </a:lnTo>
                <a:lnTo>
                  <a:pt x="491379" y="2285"/>
                </a:lnTo>
                <a:lnTo>
                  <a:pt x="493729" y="2539"/>
                </a:lnTo>
                <a:lnTo>
                  <a:pt x="485947" y="3174"/>
                </a:lnTo>
                <a:lnTo>
                  <a:pt x="498580" y="3174"/>
                </a:lnTo>
                <a:lnTo>
                  <a:pt x="494935" y="2793"/>
                </a:lnTo>
                <a:lnTo>
                  <a:pt x="496637" y="2539"/>
                </a:lnTo>
                <a:lnTo>
                  <a:pt x="503482" y="2412"/>
                </a:lnTo>
                <a:lnTo>
                  <a:pt x="505757" y="2412"/>
                </a:lnTo>
                <a:lnTo>
                  <a:pt x="506744" y="2285"/>
                </a:lnTo>
                <a:lnTo>
                  <a:pt x="505407" y="1650"/>
                </a:lnTo>
                <a:lnTo>
                  <a:pt x="503450" y="1142"/>
                </a:lnTo>
                <a:close/>
              </a:path>
              <a:path w="895984" h="41910">
                <a:moveTo>
                  <a:pt x="520881" y="2031"/>
                </a:moveTo>
                <a:lnTo>
                  <a:pt x="510036" y="2412"/>
                </a:lnTo>
                <a:lnTo>
                  <a:pt x="506632" y="3174"/>
                </a:lnTo>
                <a:lnTo>
                  <a:pt x="514620" y="2285"/>
                </a:lnTo>
                <a:lnTo>
                  <a:pt x="521274" y="2285"/>
                </a:lnTo>
                <a:lnTo>
                  <a:pt x="520881" y="2031"/>
                </a:lnTo>
                <a:close/>
              </a:path>
              <a:path w="895984" h="41910">
                <a:moveTo>
                  <a:pt x="530841" y="1777"/>
                </a:moveTo>
                <a:lnTo>
                  <a:pt x="527130" y="1777"/>
                </a:lnTo>
                <a:lnTo>
                  <a:pt x="522647" y="3174"/>
                </a:lnTo>
                <a:lnTo>
                  <a:pt x="548524" y="3174"/>
                </a:lnTo>
                <a:lnTo>
                  <a:pt x="546662" y="2031"/>
                </a:lnTo>
                <a:lnTo>
                  <a:pt x="531239" y="2028"/>
                </a:lnTo>
                <a:lnTo>
                  <a:pt x="530841" y="1777"/>
                </a:lnTo>
                <a:close/>
              </a:path>
              <a:path w="895984" h="41910">
                <a:moveTo>
                  <a:pt x="355273" y="2539"/>
                </a:moveTo>
                <a:lnTo>
                  <a:pt x="357040" y="3027"/>
                </a:lnTo>
                <a:lnTo>
                  <a:pt x="357716" y="2960"/>
                </a:lnTo>
                <a:lnTo>
                  <a:pt x="355273" y="2539"/>
                </a:lnTo>
                <a:close/>
              </a:path>
              <a:path w="895984" h="41910">
                <a:moveTo>
                  <a:pt x="505757" y="2412"/>
                </a:moveTo>
                <a:lnTo>
                  <a:pt x="503482" y="2412"/>
                </a:lnTo>
                <a:lnTo>
                  <a:pt x="502797" y="2793"/>
                </a:lnTo>
                <a:lnTo>
                  <a:pt x="505757" y="2412"/>
                </a:lnTo>
                <a:close/>
              </a:path>
              <a:path w="895984" h="41910">
                <a:moveTo>
                  <a:pt x="379316" y="2196"/>
                </a:moveTo>
                <a:lnTo>
                  <a:pt x="379035" y="2285"/>
                </a:lnTo>
                <a:lnTo>
                  <a:pt x="373231" y="2285"/>
                </a:lnTo>
                <a:lnTo>
                  <a:pt x="370755" y="2412"/>
                </a:lnTo>
                <a:lnTo>
                  <a:pt x="381677" y="2412"/>
                </a:lnTo>
                <a:lnTo>
                  <a:pt x="379670" y="2285"/>
                </a:lnTo>
                <a:lnTo>
                  <a:pt x="379316" y="2196"/>
                </a:lnTo>
                <a:close/>
              </a:path>
              <a:path w="895984" h="41910">
                <a:moveTo>
                  <a:pt x="389134" y="1650"/>
                </a:moveTo>
                <a:lnTo>
                  <a:pt x="384280" y="1650"/>
                </a:lnTo>
                <a:lnTo>
                  <a:pt x="381677" y="2412"/>
                </a:lnTo>
                <a:lnTo>
                  <a:pt x="391641" y="2412"/>
                </a:lnTo>
                <a:lnTo>
                  <a:pt x="390576" y="2028"/>
                </a:lnTo>
                <a:lnTo>
                  <a:pt x="389134" y="1650"/>
                </a:lnTo>
                <a:close/>
              </a:path>
              <a:path w="895984" h="41910">
                <a:moveTo>
                  <a:pt x="435931" y="1269"/>
                </a:moveTo>
                <a:lnTo>
                  <a:pt x="433051" y="1650"/>
                </a:lnTo>
                <a:lnTo>
                  <a:pt x="433150" y="1777"/>
                </a:lnTo>
                <a:lnTo>
                  <a:pt x="433231" y="2158"/>
                </a:lnTo>
                <a:lnTo>
                  <a:pt x="429708" y="2412"/>
                </a:lnTo>
                <a:lnTo>
                  <a:pt x="449730" y="2412"/>
                </a:lnTo>
                <a:lnTo>
                  <a:pt x="448314" y="2285"/>
                </a:lnTo>
                <a:lnTo>
                  <a:pt x="438916" y="1650"/>
                </a:lnTo>
                <a:lnTo>
                  <a:pt x="435931" y="1269"/>
                </a:lnTo>
                <a:close/>
              </a:path>
              <a:path w="895984" h="41910">
                <a:moveTo>
                  <a:pt x="652669" y="1396"/>
                </a:moveTo>
                <a:lnTo>
                  <a:pt x="645724" y="1608"/>
                </a:lnTo>
                <a:lnTo>
                  <a:pt x="647234" y="2412"/>
                </a:lnTo>
                <a:lnTo>
                  <a:pt x="652669" y="1396"/>
                </a:lnTo>
                <a:close/>
              </a:path>
              <a:path w="895984" h="41910">
                <a:moveTo>
                  <a:pt x="644706" y="2235"/>
                </a:moveTo>
                <a:lnTo>
                  <a:pt x="646070" y="2372"/>
                </a:lnTo>
                <a:lnTo>
                  <a:pt x="644706" y="2235"/>
                </a:lnTo>
                <a:close/>
              </a:path>
              <a:path w="895984" h="41910">
                <a:moveTo>
                  <a:pt x="636896" y="634"/>
                </a:moveTo>
                <a:lnTo>
                  <a:pt x="633073" y="1269"/>
                </a:lnTo>
                <a:lnTo>
                  <a:pt x="639080" y="2031"/>
                </a:lnTo>
                <a:lnTo>
                  <a:pt x="644706" y="2235"/>
                </a:lnTo>
                <a:lnTo>
                  <a:pt x="640160" y="1777"/>
                </a:lnTo>
                <a:lnTo>
                  <a:pt x="645724" y="1608"/>
                </a:lnTo>
                <a:lnTo>
                  <a:pt x="645327" y="1396"/>
                </a:lnTo>
                <a:lnTo>
                  <a:pt x="638649" y="1396"/>
                </a:lnTo>
                <a:lnTo>
                  <a:pt x="636769" y="1142"/>
                </a:lnTo>
                <a:lnTo>
                  <a:pt x="641277" y="761"/>
                </a:lnTo>
                <a:lnTo>
                  <a:pt x="636896" y="634"/>
                </a:lnTo>
                <a:close/>
              </a:path>
              <a:path w="895984" h="41910">
                <a:moveTo>
                  <a:pt x="380623" y="1777"/>
                </a:moveTo>
                <a:lnTo>
                  <a:pt x="378667" y="2031"/>
                </a:lnTo>
                <a:lnTo>
                  <a:pt x="379316" y="2196"/>
                </a:lnTo>
                <a:lnTo>
                  <a:pt x="380623" y="1777"/>
                </a:lnTo>
                <a:close/>
              </a:path>
              <a:path w="895984" h="41910">
                <a:moveTo>
                  <a:pt x="413846" y="1396"/>
                </a:moveTo>
                <a:lnTo>
                  <a:pt x="408720" y="2031"/>
                </a:lnTo>
                <a:lnTo>
                  <a:pt x="408334" y="2158"/>
                </a:lnTo>
                <a:lnTo>
                  <a:pt x="413846" y="1396"/>
                </a:lnTo>
                <a:close/>
              </a:path>
              <a:path w="895984" h="41910">
                <a:moveTo>
                  <a:pt x="526647" y="380"/>
                </a:moveTo>
                <a:lnTo>
                  <a:pt x="518735" y="761"/>
                </a:lnTo>
                <a:lnTo>
                  <a:pt x="518637" y="1288"/>
                </a:lnTo>
                <a:lnTo>
                  <a:pt x="520335" y="2031"/>
                </a:lnTo>
                <a:lnTo>
                  <a:pt x="527130" y="1777"/>
                </a:lnTo>
                <a:lnTo>
                  <a:pt x="530841" y="1777"/>
                </a:lnTo>
                <a:lnTo>
                  <a:pt x="529426" y="888"/>
                </a:lnTo>
                <a:lnTo>
                  <a:pt x="525072" y="888"/>
                </a:lnTo>
                <a:lnTo>
                  <a:pt x="526647" y="380"/>
                </a:lnTo>
                <a:close/>
              </a:path>
              <a:path w="895984" h="41910">
                <a:moveTo>
                  <a:pt x="540947" y="1542"/>
                </a:moveTo>
                <a:lnTo>
                  <a:pt x="539233" y="2031"/>
                </a:lnTo>
                <a:lnTo>
                  <a:pt x="546662" y="2031"/>
                </a:lnTo>
                <a:lnTo>
                  <a:pt x="543805" y="1904"/>
                </a:lnTo>
                <a:lnTo>
                  <a:pt x="546605" y="1777"/>
                </a:lnTo>
                <a:lnTo>
                  <a:pt x="544046" y="1777"/>
                </a:lnTo>
                <a:lnTo>
                  <a:pt x="540947" y="1542"/>
                </a:lnTo>
                <a:close/>
              </a:path>
              <a:path w="895984" h="41910">
                <a:moveTo>
                  <a:pt x="541900" y="1269"/>
                </a:moveTo>
                <a:lnTo>
                  <a:pt x="540947" y="1542"/>
                </a:lnTo>
                <a:lnTo>
                  <a:pt x="544046" y="1777"/>
                </a:lnTo>
                <a:lnTo>
                  <a:pt x="545317" y="1443"/>
                </a:lnTo>
                <a:lnTo>
                  <a:pt x="541900" y="1269"/>
                </a:lnTo>
                <a:close/>
              </a:path>
              <a:path w="895984" h="41910">
                <a:moveTo>
                  <a:pt x="545317" y="1443"/>
                </a:moveTo>
                <a:lnTo>
                  <a:pt x="544046" y="1777"/>
                </a:lnTo>
                <a:lnTo>
                  <a:pt x="546605" y="1777"/>
                </a:lnTo>
                <a:lnTo>
                  <a:pt x="549406" y="1650"/>
                </a:lnTo>
                <a:lnTo>
                  <a:pt x="545317" y="1443"/>
                </a:lnTo>
                <a:close/>
              </a:path>
              <a:path w="895984" h="41910">
                <a:moveTo>
                  <a:pt x="594503" y="1523"/>
                </a:moveTo>
                <a:lnTo>
                  <a:pt x="587700" y="1523"/>
                </a:lnTo>
                <a:lnTo>
                  <a:pt x="593132" y="1777"/>
                </a:lnTo>
                <a:lnTo>
                  <a:pt x="594503" y="1523"/>
                </a:lnTo>
                <a:close/>
              </a:path>
              <a:path w="895984" h="41910">
                <a:moveTo>
                  <a:pt x="497194" y="1203"/>
                </a:moveTo>
                <a:lnTo>
                  <a:pt x="489436" y="1650"/>
                </a:lnTo>
                <a:lnTo>
                  <a:pt x="495189" y="1650"/>
                </a:lnTo>
                <a:lnTo>
                  <a:pt x="497366" y="1288"/>
                </a:lnTo>
                <a:lnTo>
                  <a:pt x="497194" y="1203"/>
                </a:lnTo>
                <a:close/>
              </a:path>
              <a:path w="895984" h="41910">
                <a:moveTo>
                  <a:pt x="541151" y="0"/>
                </a:moveTo>
                <a:lnTo>
                  <a:pt x="535218" y="126"/>
                </a:lnTo>
                <a:lnTo>
                  <a:pt x="531540" y="826"/>
                </a:lnTo>
                <a:lnTo>
                  <a:pt x="540947" y="1542"/>
                </a:lnTo>
                <a:lnTo>
                  <a:pt x="541900" y="1269"/>
                </a:lnTo>
                <a:lnTo>
                  <a:pt x="545977" y="1269"/>
                </a:lnTo>
                <a:lnTo>
                  <a:pt x="546942" y="1015"/>
                </a:lnTo>
                <a:lnTo>
                  <a:pt x="541151" y="0"/>
                </a:lnTo>
                <a:close/>
              </a:path>
              <a:path w="895984" h="41910">
                <a:moveTo>
                  <a:pt x="545977" y="1269"/>
                </a:moveTo>
                <a:lnTo>
                  <a:pt x="541900" y="1269"/>
                </a:lnTo>
                <a:lnTo>
                  <a:pt x="545317" y="1443"/>
                </a:lnTo>
                <a:lnTo>
                  <a:pt x="545977" y="1269"/>
                </a:lnTo>
                <a:close/>
              </a:path>
              <a:path w="895984" h="41910">
                <a:moveTo>
                  <a:pt x="644135" y="761"/>
                </a:moveTo>
                <a:lnTo>
                  <a:pt x="638649" y="1396"/>
                </a:lnTo>
                <a:lnTo>
                  <a:pt x="645327" y="1396"/>
                </a:lnTo>
                <a:lnTo>
                  <a:pt x="644135" y="761"/>
                </a:lnTo>
                <a:close/>
              </a:path>
              <a:path w="895984" h="41910">
                <a:moveTo>
                  <a:pt x="495278" y="253"/>
                </a:moveTo>
                <a:lnTo>
                  <a:pt x="497194" y="1203"/>
                </a:lnTo>
                <a:lnTo>
                  <a:pt x="498237" y="1142"/>
                </a:lnTo>
                <a:lnTo>
                  <a:pt x="503450" y="1142"/>
                </a:lnTo>
                <a:lnTo>
                  <a:pt x="505540" y="761"/>
                </a:lnTo>
                <a:lnTo>
                  <a:pt x="495278" y="253"/>
                </a:lnTo>
                <a:close/>
              </a:path>
              <a:path w="895984" h="41910">
                <a:moveTo>
                  <a:pt x="529022" y="634"/>
                </a:moveTo>
                <a:lnTo>
                  <a:pt x="529426" y="888"/>
                </a:lnTo>
                <a:lnTo>
                  <a:pt x="531212" y="888"/>
                </a:lnTo>
                <a:lnTo>
                  <a:pt x="531540" y="826"/>
                </a:lnTo>
                <a:lnTo>
                  <a:pt x="529022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9597856" y="2820502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575" y="0"/>
                </a:moveTo>
                <a:lnTo>
                  <a:pt x="0" y="647"/>
                </a:lnTo>
                <a:lnTo>
                  <a:pt x="6959" y="914"/>
                </a:lnTo>
                <a:lnTo>
                  <a:pt x="9105" y="1397"/>
                </a:lnTo>
                <a:lnTo>
                  <a:pt x="9842" y="965"/>
                </a:lnTo>
                <a:lnTo>
                  <a:pt x="6273" y="457"/>
                </a:lnTo>
                <a:lnTo>
                  <a:pt x="557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9417465" y="2816890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82" y="83"/>
                </a:moveTo>
                <a:lnTo>
                  <a:pt x="0" y="228"/>
                </a:lnTo>
                <a:lnTo>
                  <a:pt x="584" y="279"/>
                </a:lnTo>
                <a:lnTo>
                  <a:pt x="2997" y="622"/>
                </a:lnTo>
                <a:lnTo>
                  <a:pt x="3225" y="469"/>
                </a:lnTo>
                <a:lnTo>
                  <a:pt x="4254" y="279"/>
                </a:lnTo>
                <a:lnTo>
                  <a:pt x="3982" y="83"/>
                </a:lnTo>
                <a:close/>
              </a:path>
              <a:path w="6350" h="635">
                <a:moveTo>
                  <a:pt x="6286" y="0"/>
                </a:moveTo>
                <a:lnTo>
                  <a:pt x="3937" y="50"/>
                </a:lnTo>
                <a:lnTo>
                  <a:pt x="628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9373065" y="2816396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6929" y="0"/>
                </a:moveTo>
                <a:lnTo>
                  <a:pt x="10922" y="63"/>
                </a:lnTo>
                <a:lnTo>
                  <a:pt x="736" y="444"/>
                </a:lnTo>
                <a:lnTo>
                  <a:pt x="0" y="901"/>
                </a:lnTo>
                <a:lnTo>
                  <a:pt x="169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9324843" y="2815188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197" y="0"/>
                </a:moveTo>
                <a:lnTo>
                  <a:pt x="1054" y="25"/>
                </a:lnTo>
                <a:lnTo>
                  <a:pt x="0" y="241"/>
                </a:lnTo>
                <a:lnTo>
                  <a:pt x="3822" y="584"/>
                </a:lnTo>
                <a:lnTo>
                  <a:pt x="4940" y="342"/>
                </a:lnTo>
                <a:lnTo>
                  <a:pt x="6642" y="241"/>
                </a:lnTo>
                <a:lnTo>
                  <a:pt x="619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9318212" y="2816053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559" y="0"/>
                </a:moveTo>
                <a:lnTo>
                  <a:pt x="1897" y="503"/>
                </a:lnTo>
                <a:lnTo>
                  <a:pt x="3632" y="749"/>
                </a:lnTo>
                <a:lnTo>
                  <a:pt x="7353" y="698"/>
                </a:lnTo>
                <a:lnTo>
                  <a:pt x="8559" y="0"/>
                </a:lnTo>
                <a:close/>
              </a:path>
              <a:path w="8890" h="1269">
                <a:moveTo>
                  <a:pt x="0" y="266"/>
                </a:moveTo>
                <a:lnTo>
                  <a:pt x="152" y="635"/>
                </a:lnTo>
                <a:lnTo>
                  <a:pt x="1897" y="503"/>
                </a:lnTo>
                <a:lnTo>
                  <a:pt x="0" y="266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9219686" y="2815534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660"/>
                </a:moveTo>
                <a:lnTo>
                  <a:pt x="2197" y="1104"/>
                </a:lnTo>
                <a:lnTo>
                  <a:pt x="4027" y="965"/>
                </a:lnTo>
                <a:lnTo>
                  <a:pt x="2413" y="965"/>
                </a:lnTo>
                <a:lnTo>
                  <a:pt x="0" y="660"/>
                </a:lnTo>
                <a:close/>
              </a:path>
              <a:path w="11429" h="1269">
                <a:moveTo>
                  <a:pt x="11315" y="0"/>
                </a:moveTo>
                <a:lnTo>
                  <a:pt x="2413" y="965"/>
                </a:lnTo>
                <a:lnTo>
                  <a:pt x="4027" y="965"/>
                </a:lnTo>
                <a:lnTo>
                  <a:pt x="7188" y="723"/>
                </a:lnTo>
                <a:lnTo>
                  <a:pt x="9512" y="660"/>
                </a:lnTo>
                <a:lnTo>
                  <a:pt x="1131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9178063" y="2816708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016" y="0"/>
                </a:moveTo>
                <a:lnTo>
                  <a:pt x="2755" y="63"/>
                </a:lnTo>
                <a:lnTo>
                  <a:pt x="0" y="406"/>
                </a:lnTo>
                <a:lnTo>
                  <a:pt x="2616" y="584"/>
                </a:lnTo>
                <a:lnTo>
                  <a:pt x="6400" y="533"/>
                </a:lnTo>
                <a:lnTo>
                  <a:pt x="501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9158216" y="2855832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49" y="0"/>
                </a:moveTo>
                <a:lnTo>
                  <a:pt x="0" y="406"/>
                </a:lnTo>
                <a:lnTo>
                  <a:pt x="4940" y="215"/>
                </a:lnTo>
                <a:lnTo>
                  <a:pt x="7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9520105" y="2850221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176" y="405"/>
                </a:moveTo>
                <a:lnTo>
                  <a:pt x="0" y="952"/>
                </a:lnTo>
                <a:lnTo>
                  <a:pt x="4368" y="774"/>
                </a:lnTo>
                <a:lnTo>
                  <a:pt x="3543" y="736"/>
                </a:lnTo>
                <a:lnTo>
                  <a:pt x="4176" y="405"/>
                </a:lnTo>
                <a:close/>
              </a:path>
              <a:path w="6350" h="1269">
                <a:moveTo>
                  <a:pt x="4952" y="0"/>
                </a:moveTo>
                <a:lnTo>
                  <a:pt x="152" y="457"/>
                </a:lnTo>
                <a:lnTo>
                  <a:pt x="4479" y="247"/>
                </a:lnTo>
                <a:lnTo>
                  <a:pt x="4952" y="0"/>
                </a:lnTo>
                <a:close/>
              </a:path>
              <a:path w="6350" h="1269">
                <a:moveTo>
                  <a:pt x="5918" y="177"/>
                </a:moveTo>
                <a:lnTo>
                  <a:pt x="4479" y="247"/>
                </a:lnTo>
                <a:lnTo>
                  <a:pt x="4176" y="405"/>
                </a:lnTo>
                <a:lnTo>
                  <a:pt x="5918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9611253" y="2832453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89" y="889"/>
                </a:lnTo>
                <a:lnTo>
                  <a:pt x="1447" y="25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9599284" y="2756689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898" y="0"/>
                </a:moveTo>
                <a:lnTo>
                  <a:pt x="2579" y="90"/>
                </a:lnTo>
                <a:lnTo>
                  <a:pt x="3634" y="300"/>
                </a:lnTo>
                <a:lnTo>
                  <a:pt x="0" y="475"/>
                </a:lnTo>
                <a:lnTo>
                  <a:pt x="3263" y="754"/>
                </a:lnTo>
                <a:lnTo>
                  <a:pt x="5270" y="513"/>
                </a:lnTo>
                <a:lnTo>
                  <a:pt x="6654" y="182"/>
                </a:lnTo>
                <a:lnTo>
                  <a:pt x="189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8701770" y="2748309"/>
            <a:ext cx="933450" cy="38735"/>
          </a:xfrm>
          <a:custGeom>
            <a:avLst/>
            <a:gdLst/>
            <a:ahLst/>
            <a:cxnLst/>
            <a:rect l="l" t="t" r="r" b="b"/>
            <a:pathLst>
              <a:path w="933450" h="38735">
                <a:moveTo>
                  <a:pt x="524916" y="37338"/>
                </a:moveTo>
                <a:lnTo>
                  <a:pt x="513676" y="37338"/>
                </a:lnTo>
                <a:lnTo>
                  <a:pt x="524154" y="38608"/>
                </a:lnTo>
                <a:lnTo>
                  <a:pt x="524687" y="37719"/>
                </a:lnTo>
                <a:lnTo>
                  <a:pt x="524789" y="37465"/>
                </a:lnTo>
                <a:lnTo>
                  <a:pt x="524916" y="37338"/>
                </a:lnTo>
                <a:close/>
              </a:path>
              <a:path w="933450" h="38735">
                <a:moveTo>
                  <a:pt x="371940" y="37338"/>
                </a:moveTo>
                <a:lnTo>
                  <a:pt x="362940" y="37338"/>
                </a:lnTo>
                <a:lnTo>
                  <a:pt x="361746" y="38354"/>
                </a:lnTo>
                <a:lnTo>
                  <a:pt x="371940" y="37338"/>
                </a:lnTo>
                <a:close/>
              </a:path>
              <a:path w="933450" h="38735">
                <a:moveTo>
                  <a:pt x="513676" y="37338"/>
                </a:moveTo>
                <a:lnTo>
                  <a:pt x="454444" y="37338"/>
                </a:lnTo>
                <a:lnTo>
                  <a:pt x="459866" y="37719"/>
                </a:lnTo>
                <a:lnTo>
                  <a:pt x="459371" y="37973"/>
                </a:lnTo>
                <a:lnTo>
                  <a:pt x="457060" y="37973"/>
                </a:lnTo>
                <a:lnTo>
                  <a:pt x="455282" y="38100"/>
                </a:lnTo>
                <a:lnTo>
                  <a:pt x="463930" y="38354"/>
                </a:lnTo>
                <a:lnTo>
                  <a:pt x="470827" y="37973"/>
                </a:lnTo>
                <a:lnTo>
                  <a:pt x="478447" y="37465"/>
                </a:lnTo>
                <a:lnTo>
                  <a:pt x="512979" y="37465"/>
                </a:lnTo>
                <a:lnTo>
                  <a:pt x="513676" y="37338"/>
                </a:lnTo>
                <a:close/>
              </a:path>
              <a:path w="933450" h="38735">
                <a:moveTo>
                  <a:pt x="512979" y="37465"/>
                </a:moveTo>
                <a:lnTo>
                  <a:pt x="478447" y="37465"/>
                </a:lnTo>
                <a:lnTo>
                  <a:pt x="483639" y="37973"/>
                </a:lnTo>
                <a:lnTo>
                  <a:pt x="491307" y="38100"/>
                </a:lnTo>
                <a:lnTo>
                  <a:pt x="499958" y="38100"/>
                </a:lnTo>
                <a:lnTo>
                  <a:pt x="508101" y="38354"/>
                </a:lnTo>
                <a:lnTo>
                  <a:pt x="512979" y="37465"/>
                </a:lnTo>
                <a:close/>
              </a:path>
              <a:path w="933450" h="38735">
                <a:moveTo>
                  <a:pt x="571590" y="36449"/>
                </a:moveTo>
                <a:lnTo>
                  <a:pt x="537946" y="36449"/>
                </a:lnTo>
                <a:lnTo>
                  <a:pt x="536460" y="37338"/>
                </a:lnTo>
                <a:lnTo>
                  <a:pt x="535343" y="38354"/>
                </a:lnTo>
                <a:lnTo>
                  <a:pt x="548394" y="37549"/>
                </a:lnTo>
                <a:lnTo>
                  <a:pt x="547039" y="37338"/>
                </a:lnTo>
                <a:lnTo>
                  <a:pt x="556780" y="37338"/>
                </a:lnTo>
                <a:lnTo>
                  <a:pt x="566471" y="36816"/>
                </a:lnTo>
                <a:lnTo>
                  <a:pt x="567575" y="36695"/>
                </a:lnTo>
                <a:lnTo>
                  <a:pt x="569002" y="36576"/>
                </a:lnTo>
                <a:lnTo>
                  <a:pt x="571590" y="36449"/>
                </a:lnTo>
                <a:close/>
              </a:path>
              <a:path w="933450" h="38735">
                <a:moveTo>
                  <a:pt x="426326" y="37592"/>
                </a:moveTo>
                <a:lnTo>
                  <a:pt x="419215" y="37592"/>
                </a:lnTo>
                <a:lnTo>
                  <a:pt x="425602" y="38100"/>
                </a:lnTo>
                <a:lnTo>
                  <a:pt x="426326" y="37592"/>
                </a:lnTo>
                <a:close/>
              </a:path>
              <a:path w="933450" h="38735">
                <a:moveTo>
                  <a:pt x="608870" y="36600"/>
                </a:moveTo>
                <a:lnTo>
                  <a:pt x="602617" y="36769"/>
                </a:lnTo>
                <a:lnTo>
                  <a:pt x="600349" y="37093"/>
                </a:lnTo>
                <a:lnTo>
                  <a:pt x="602564" y="37338"/>
                </a:lnTo>
                <a:lnTo>
                  <a:pt x="601141" y="38100"/>
                </a:lnTo>
                <a:lnTo>
                  <a:pt x="604875" y="38100"/>
                </a:lnTo>
                <a:lnTo>
                  <a:pt x="615391" y="37211"/>
                </a:lnTo>
                <a:lnTo>
                  <a:pt x="615086" y="36830"/>
                </a:lnTo>
                <a:lnTo>
                  <a:pt x="637051" y="36829"/>
                </a:lnTo>
                <a:lnTo>
                  <a:pt x="644783" y="36703"/>
                </a:lnTo>
                <a:lnTo>
                  <a:pt x="609394" y="36695"/>
                </a:lnTo>
                <a:lnTo>
                  <a:pt x="608870" y="36600"/>
                </a:lnTo>
                <a:close/>
              </a:path>
              <a:path w="933450" h="38735">
                <a:moveTo>
                  <a:pt x="376347" y="37211"/>
                </a:moveTo>
                <a:lnTo>
                  <a:pt x="373214" y="37211"/>
                </a:lnTo>
                <a:lnTo>
                  <a:pt x="378142" y="37973"/>
                </a:lnTo>
                <a:lnTo>
                  <a:pt x="376347" y="37211"/>
                </a:lnTo>
                <a:close/>
              </a:path>
              <a:path w="933450" h="38735">
                <a:moveTo>
                  <a:pt x="675233" y="35306"/>
                </a:moveTo>
                <a:lnTo>
                  <a:pt x="393534" y="35306"/>
                </a:lnTo>
                <a:lnTo>
                  <a:pt x="400418" y="36576"/>
                </a:lnTo>
                <a:lnTo>
                  <a:pt x="406641" y="36957"/>
                </a:lnTo>
                <a:lnTo>
                  <a:pt x="398271" y="37338"/>
                </a:lnTo>
                <a:lnTo>
                  <a:pt x="395655" y="37592"/>
                </a:lnTo>
                <a:lnTo>
                  <a:pt x="403013" y="37973"/>
                </a:lnTo>
                <a:lnTo>
                  <a:pt x="419215" y="37592"/>
                </a:lnTo>
                <a:lnTo>
                  <a:pt x="426326" y="37592"/>
                </a:lnTo>
                <a:lnTo>
                  <a:pt x="423722" y="36957"/>
                </a:lnTo>
                <a:lnTo>
                  <a:pt x="431279" y="36576"/>
                </a:lnTo>
                <a:lnTo>
                  <a:pt x="533247" y="36576"/>
                </a:lnTo>
                <a:lnTo>
                  <a:pt x="537946" y="36449"/>
                </a:lnTo>
                <a:lnTo>
                  <a:pt x="571590" y="36449"/>
                </a:lnTo>
                <a:lnTo>
                  <a:pt x="574179" y="36322"/>
                </a:lnTo>
                <a:lnTo>
                  <a:pt x="605751" y="36322"/>
                </a:lnTo>
                <a:lnTo>
                  <a:pt x="606640" y="36195"/>
                </a:lnTo>
                <a:lnTo>
                  <a:pt x="661537" y="36195"/>
                </a:lnTo>
                <a:lnTo>
                  <a:pt x="662799" y="36140"/>
                </a:lnTo>
                <a:lnTo>
                  <a:pt x="662990" y="36068"/>
                </a:lnTo>
                <a:lnTo>
                  <a:pt x="667461" y="35941"/>
                </a:lnTo>
                <a:lnTo>
                  <a:pt x="670418" y="35941"/>
                </a:lnTo>
                <a:lnTo>
                  <a:pt x="675233" y="35306"/>
                </a:lnTo>
                <a:close/>
              </a:path>
              <a:path w="933450" h="38735">
                <a:moveTo>
                  <a:pt x="549326" y="37492"/>
                </a:moveTo>
                <a:lnTo>
                  <a:pt x="548394" y="37549"/>
                </a:lnTo>
                <a:lnTo>
                  <a:pt x="551103" y="37973"/>
                </a:lnTo>
                <a:lnTo>
                  <a:pt x="549952" y="37534"/>
                </a:lnTo>
                <a:lnTo>
                  <a:pt x="549326" y="37492"/>
                </a:lnTo>
                <a:close/>
              </a:path>
              <a:path w="933450" h="38735">
                <a:moveTo>
                  <a:pt x="556714" y="37465"/>
                </a:moveTo>
                <a:lnTo>
                  <a:pt x="549770" y="37465"/>
                </a:lnTo>
                <a:lnTo>
                  <a:pt x="549952" y="37534"/>
                </a:lnTo>
                <a:lnTo>
                  <a:pt x="556450" y="37973"/>
                </a:lnTo>
                <a:lnTo>
                  <a:pt x="556714" y="37465"/>
                </a:lnTo>
                <a:close/>
              </a:path>
              <a:path w="933450" h="38735">
                <a:moveTo>
                  <a:pt x="599109" y="36957"/>
                </a:moveTo>
                <a:lnTo>
                  <a:pt x="596184" y="37117"/>
                </a:lnTo>
                <a:lnTo>
                  <a:pt x="594194" y="37973"/>
                </a:lnTo>
                <a:lnTo>
                  <a:pt x="600349" y="37093"/>
                </a:lnTo>
                <a:lnTo>
                  <a:pt x="599109" y="36957"/>
                </a:lnTo>
                <a:close/>
              </a:path>
              <a:path w="933450" h="38735">
                <a:moveTo>
                  <a:pt x="391882" y="35814"/>
                </a:moveTo>
                <a:lnTo>
                  <a:pt x="295567" y="35814"/>
                </a:lnTo>
                <a:lnTo>
                  <a:pt x="306367" y="36957"/>
                </a:lnTo>
                <a:lnTo>
                  <a:pt x="351066" y="37846"/>
                </a:lnTo>
                <a:lnTo>
                  <a:pt x="349872" y="36830"/>
                </a:lnTo>
                <a:lnTo>
                  <a:pt x="388577" y="36830"/>
                </a:lnTo>
                <a:lnTo>
                  <a:pt x="391882" y="35814"/>
                </a:lnTo>
                <a:close/>
              </a:path>
              <a:path w="933450" h="38735">
                <a:moveTo>
                  <a:pt x="533247" y="36576"/>
                </a:moveTo>
                <a:lnTo>
                  <a:pt x="431279" y="36576"/>
                </a:lnTo>
                <a:lnTo>
                  <a:pt x="437235" y="36957"/>
                </a:lnTo>
                <a:lnTo>
                  <a:pt x="449249" y="37592"/>
                </a:lnTo>
                <a:lnTo>
                  <a:pt x="448144" y="37846"/>
                </a:lnTo>
                <a:lnTo>
                  <a:pt x="453085" y="37592"/>
                </a:lnTo>
                <a:lnTo>
                  <a:pt x="454444" y="37338"/>
                </a:lnTo>
                <a:lnTo>
                  <a:pt x="530237" y="37338"/>
                </a:lnTo>
                <a:lnTo>
                  <a:pt x="533247" y="36576"/>
                </a:lnTo>
                <a:close/>
              </a:path>
              <a:path w="933450" h="38735">
                <a:moveTo>
                  <a:pt x="605751" y="36322"/>
                </a:moveTo>
                <a:lnTo>
                  <a:pt x="580389" y="36322"/>
                </a:lnTo>
                <a:lnTo>
                  <a:pt x="576300" y="37338"/>
                </a:lnTo>
                <a:lnTo>
                  <a:pt x="574179" y="37338"/>
                </a:lnTo>
                <a:lnTo>
                  <a:pt x="581494" y="37846"/>
                </a:lnTo>
                <a:lnTo>
                  <a:pt x="588924" y="37084"/>
                </a:lnTo>
                <a:lnTo>
                  <a:pt x="589353" y="37076"/>
                </a:lnTo>
                <a:lnTo>
                  <a:pt x="589203" y="36957"/>
                </a:lnTo>
                <a:lnTo>
                  <a:pt x="597085" y="36957"/>
                </a:lnTo>
                <a:lnTo>
                  <a:pt x="600415" y="36829"/>
                </a:lnTo>
                <a:lnTo>
                  <a:pt x="602617" y="36769"/>
                </a:lnTo>
                <a:lnTo>
                  <a:pt x="605751" y="36322"/>
                </a:lnTo>
                <a:close/>
              </a:path>
              <a:path w="933450" h="38735">
                <a:moveTo>
                  <a:pt x="375450" y="36830"/>
                </a:moveTo>
                <a:lnTo>
                  <a:pt x="349872" y="36830"/>
                </a:lnTo>
                <a:lnTo>
                  <a:pt x="359206" y="37719"/>
                </a:lnTo>
                <a:lnTo>
                  <a:pt x="362940" y="37338"/>
                </a:lnTo>
                <a:lnTo>
                  <a:pt x="371940" y="37338"/>
                </a:lnTo>
                <a:lnTo>
                  <a:pt x="373214" y="37211"/>
                </a:lnTo>
                <a:lnTo>
                  <a:pt x="376347" y="37211"/>
                </a:lnTo>
                <a:lnTo>
                  <a:pt x="375450" y="36830"/>
                </a:lnTo>
                <a:close/>
              </a:path>
              <a:path w="933450" h="38735">
                <a:moveTo>
                  <a:pt x="530237" y="37338"/>
                </a:moveTo>
                <a:lnTo>
                  <a:pt x="524916" y="37338"/>
                </a:lnTo>
                <a:lnTo>
                  <a:pt x="524758" y="37601"/>
                </a:lnTo>
                <a:lnTo>
                  <a:pt x="525945" y="37719"/>
                </a:lnTo>
                <a:lnTo>
                  <a:pt x="526503" y="37719"/>
                </a:lnTo>
                <a:lnTo>
                  <a:pt x="530237" y="37338"/>
                </a:lnTo>
                <a:close/>
              </a:path>
              <a:path w="933450" h="38735">
                <a:moveTo>
                  <a:pt x="524916" y="37338"/>
                </a:moveTo>
                <a:lnTo>
                  <a:pt x="524789" y="37465"/>
                </a:lnTo>
                <a:lnTo>
                  <a:pt x="524758" y="37601"/>
                </a:lnTo>
                <a:lnTo>
                  <a:pt x="524916" y="37338"/>
                </a:lnTo>
                <a:close/>
              </a:path>
              <a:path w="933450" h="38735">
                <a:moveTo>
                  <a:pt x="556780" y="37338"/>
                </a:moveTo>
                <a:lnTo>
                  <a:pt x="547039" y="37338"/>
                </a:lnTo>
                <a:lnTo>
                  <a:pt x="549326" y="37492"/>
                </a:lnTo>
                <a:lnTo>
                  <a:pt x="549770" y="37465"/>
                </a:lnTo>
                <a:lnTo>
                  <a:pt x="556714" y="37465"/>
                </a:lnTo>
                <a:lnTo>
                  <a:pt x="556780" y="37338"/>
                </a:lnTo>
                <a:close/>
              </a:path>
              <a:path w="933450" h="38735">
                <a:moveTo>
                  <a:pt x="388577" y="36830"/>
                </a:moveTo>
                <a:lnTo>
                  <a:pt x="375450" y="36830"/>
                </a:lnTo>
                <a:lnTo>
                  <a:pt x="386511" y="37465"/>
                </a:lnTo>
                <a:lnTo>
                  <a:pt x="388577" y="36830"/>
                </a:lnTo>
                <a:close/>
              </a:path>
              <a:path w="933450" h="38735">
                <a:moveTo>
                  <a:pt x="589768" y="37069"/>
                </a:moveTo>
                <a:lnTo>
                  <a:pt x="589353" y="37076"/>
                </a:lnTo>
                <a:lnTo>
                  <a:pt x="589838" y="37465"/>
                </a:lnTo>
                <a:lnTo>
                  <a:pt x="594474" y="37211"/>
                </a:lnTo>
                <a:lnTo>
                  <a:pt x="590473" y="37211"/>
                </a:lnTo>
                <a:lnTo>
                  <a:pt x="589768" y="37069"/>
                </a:lnTo>
                <a:close/>
              </a:path>
              <a:path w="933450" h="38735">
                <a:moveTo>
                  <a:pt x="596505" y="36979"/>
                </a:moveTo>
                <a:lnTo>
                  <a:pt x="590473" y="37211"/>
                </a:lnTo>
                <a:lnTo>
                  <a:pt x="594474" y="37211"/>
                </a:lnTo>
                <a:lnTo>
                  <a:pt x="596184" y="37117"/>
                </a:lnTo>
                <a:lnTo>
                  <a:pt x="596505" y="36979"/>
                </a:lnTo>
                <a:close/>
              </a:path>
              <a:path w="933450" h="38735">
                <a:moveTo>
                  <a:pt x="602617" y="36769"/>
                </a:moveTo>
                <a:lnTo>
                  <a:pt x="600390" y="36830"/>
                </a:lnTo>
                <a:lnTo>
                  <a:pt x="596505" y="36979"/>
                </a:lnTo>
                <a:lnTo>
                  <a:pt x="596184" y="37117"/>
                </a:lnTo>
                <a:lnTo>
                  <a:pt x="599109" y="36957"/>
                </a:lnTo>
                <a:lnTo>
                  <a:pt x="601306" y="36957"/>
                </a:lnTo>
                <a:lnTo>
                  <a:pt x="602617" y="36769"/>
                </a:lnTo>
                <a:close/>
              </a:path>
              <a:path w="933450" h="38735">
                <a:moveTo>
                  <a:pt x="601306" y="36957"/>
                </a:moveTo>
                <a:lnTo>
                  <a:pt x="599109" y="36957"/>
                </a:lnTo>
                <a:lnTo>
                  <a:pt x="600349" y="37093"/>
                </a:lnTo>
                <a:lnTo>
                  <a:pt x="601306" y="36957"/>
                </a:lnTo>
                <a:close/>
              </a:path>
              <a:path w="933450" h="38735">
                <a:moveTo>
                  <a:pt x="589203" y="36957"/>
                </a:moveTo>
                <a:lnTo>
                  <a:pt x="589353" y="37076"/>
                </a:lnTo>
                <a:lnTo>
                  <a:pt x="589768" y="37069"/>
                </a:lnTo>
                <a:lnTo>
                  <a:pt x="589203" y="36957"/>
                </a:lnTo>
                <a:close/>
              </a:path>
              <a:path w="933450" h="38735">
                <a:moveTo>
                  <a:pt x="596557" y="36957"/>
                </a:moveTo>
                <a:lnTo>
                  <a:pt x="589203" y="36957"/>
                </a:lnTo>
                <a:lnTo>
                  <a:pt x="589768" y="37069"/>
                </a:lnTo>
                <a:lnTo>
                  <a:pt x="596557" y="36957"/>
                </a:lnTo>
                <a:close/>
              </a:path>
              <a:path w="933450" h="38735">
                <a:moveTo>
                  <a:pt x="597085" y="36957"/>
                </a:moveTo>
                <a:lnTo>
                  <a:pt x="596557" y="36957"/>
                </a:lnTo>
                <a:lnTo>
                  <a:pt x="597085" y="36957"/>
                </a:lnTo>
                <a:close/>
              </a:path>
              <a:path w="933450" h="38735">
                <a:moveTo>
                  <a:pt x="290335" y="36695"/>
                </a:moveTo>
                <a:lnTo>
                  <a:pt x="292112" y="36957"/>
                </a:lnTo>
                <a:lnTo>
                  <a:pt x="292331" y="36829"/>
                </a:lnTo>
                <a:lnTo>
                  <a:pt x="290335" y="36695"/>
                </a:lnTo>
                <a:close/>
              </a:path>
              <a:path w="933450" h="38735">
                <a:moveTo>
                  <a:pt x="637010" y="36830"/>
                </a:moveTo>
                <a:lnTo>
                  <a:pt x="615086" y="36830"/>
                </a:lnTo>
                <a:lnTo>
                  <a:pt x="629236" y="36957"/>
                </a:lnTo>
                <a:lnTo>
                  <a:pt x="637010" y="36830"/>
                </a:lnTo>
                <a:close/>
              </a:path>
              <a:path w="933450" h="38735">
                <a:moveTo>
                  <a:pt x="293200" y="36322"/>
                </a:moveTo>
                <a:lnTo>
                  <a:pt x="292569" y="36576"/>
                </a:lnTo>
                <a:lnTo>
                  <a:pt x="292353" y="36816"/>
                </a:lnTo>
                <a:lnTo>
                  <a:pt x="293200" y="36322"/>
                </a:lnTo>
                <a:close/>
              </a:path>
              <a:path w="933450" h="38735">
                <a:moveTo>
                  <a:pt x="609772" y="36576"/>
                </a:moveTo>
                <a:lnTo>
                  <a:pt x="608870" y="36600"/>
                </a:lnTo>
                <a:lnTo>
                  <a:pt x="609454" y="36695"/>
                </a:lnTo>
                <a:lnTo>
                  <a:pt x="609772" y="36576"/>
                </a:lnTo>
                <a:close/>
              </a:path>
              <a:path w="933450" h="38735">
                <a:moveTo>
                  <a:pt x="649381" y="36576"/>
                </a:moveTo>
                <a:lnTo>
                  <a:pt x="609772" y="36576"/>
                </a:lnTo>
                <a:lnTo>
                  <a:pt x="609434" y="36703"/>
                </a:lnTo>
                <a:lnTo>
                  <a:pt x="644783" y="36703"/>
                </a:lnTo>
                <a:lnTo>
                  <a:pt x="649381" y="36576"/>
                </a:lnTo>
                <a:close/>
              </a:path>
              <a:path w="933450" h="38735">
                <a:moveTo>
                  <a:pt x="286495" y="35715"/>
                </a:moveTo>
                <a:lnTo>
                  <a:pt x="282206" y="36322"/>
                </a:lnTo>
                <a:lnTo>
                  <a:pt x="286651" y="36449"/>
                </a:lnTo>
                <a:lnTo>
                  <a:pt x="290335" y="36695"/>
                </a:lnTo>
                <a:lnTo>
                  <a:pt x="287794" y="36322"/>
                </a:lnTo>
                <a:lnTo>
                  <a:pt x="286495" y="35715"/>
                </a:lnTo>
                <a:close/>
              </a:path>
              <a:path w="933450" h="38735">
                <a:moveTo>
                  <a:pt x="661537" y="36195"/>
                </a:moveTo>
                <a:lnTo>
                  <a:pt x="606640" y="36195"/>
                </a:lnTo>
                <a:lnTo>
                  <a:pt x="608870" y="36600"/>
                </a:lnTo>
                <a:lnTo>
                  <a:pt x="609772" y="36576"/>
                </a:lnTo>
                <a:lnTo>
                  <a:pt x="649381" y="36576"/>
                </a:lnTo>
                <a:lnTo>
                  <a:pt x="658575" y="36322"/>
                </a:lnTo>
                <a:lnTo>
                  <a:pt x="661537" y="36195"/>
                </a:lnTo>
                <a:close/>
              </a:path>
              <a:path w="933450" h="38735">
                <a:moveTo>
                  <a:pt x="670418" y="35941"/>
                </a:moveTo>
                <a:lnTo>
                  <a:pt x="667461" y="35941"/>
                </a:lnTo>
                <a:lnTo>
                  <a:pt x="662799" y="36140"/>
                </a:lnTo>
                <a:lnTo>
                  <a:pt x="661657" y="36576"/>
                </a:lnTo>
                <a:lnTo>
                  <a:pt x="664273" y="36195"/>
                </a:lnTo>
                <a:lnTo>
                  <a:pt x="669455" y="36068"/>
                </a:lnTo>
                <a:lnTo>
                  <a:pt x="670418" y="35941"/>
                </a:lnTo>
                <a:close/>
              </a:path>
              <a:path w="933450" h="38735">
                <a:moveTo>
                  <a:pt x="275751" y="35814"/>
                </a:moveTo>
                <a:lnTo>
                  <a:pt x="258102" y="35814"/>
                </a:lnTo>
                <a:lnTo>
                  <a:pt x="259219" y="35941"/>
                </a:lnTo>
                <a:lnTo>
                  <a:pt x="258470" y="36322"/>
                </a:lnTo>
                <a:lnTo>
                  <a:pt x="268021" y="36449"/>
                </a:lnTo>
                <a:lnTo>
                  <a:pt x="275751" y="35814"/>
                </a:lnTo>
                <a:close/>
              </a:path>
              <a:path w="933450" h="38735">
                <a:moveTo>
                  <a:pt x="753529" y="34290"/>
                </a:moveTo>
                <a:lnTo>
                  <a:pt x="225971" y="34290"/>
                </a:lnTo>
                <a:lnTo>
                  <a:pt x="232803" y="34544"/>
                </a:lnTo>
                <a:lnTo>
                  <a:pt x="238340" y="34544"/>
                </a:lnTo>
                <a:lnTo>
                  <a:pt x="238556" y="35179"/>
                </a:lnTo>
                <a:lnTo>
                  <a:pt x="233997" y="35941"/>
                </a:lnTo>
                <a:lnTo>
                  <a:pt x="244360" y="36322"/>
                </a:lnTo>
                <a:lnTo>
                  <a:pt x="253301" y="35814"/>
                </a:lnTo>
                <a:lnTo>
                  <a:pt x="275751" y="35814"/>
                </a:lnTo>
                <a:lnTo>
                  <a:pt x="279998" y="35433"/>
                </a:lnTo>
                <a:lnTo>
                  <a:pt x="393121" y="35433"/>
                </a:lnTo>
                <a:lnTo>
                  <a:pt x="393534" y="35306"/>
                </a:lnTo>
                <a:lnTo>
                  <a:pt x="712080" y="35306"/>
                </a:lnTo>
                <a:lnTo>
                  <a:pt x="721071" y="34925"/>
                </a:lnTo>
                <a:lnTo>
                  <a:pt x="730501" y="34925"/>
                </a:lnTo>
                <a:lnTo>
                  <a:pt x="731291" y="34671"/>
                </a:lnTo>
                <a:lnTo>
                  <a:pt x="747010" y="34671"/>
                </a:lnTo>
                <a:lnTo>
                  <a:pt x="753529" y="34290"/>
                </a:lnTo>
                <a:close/>
              </a:path>
              <a:path w="933450" h="38735">
                <a:moveTo>
                  <a:pt x="293969" y="35969"/>
                </a:moveTo>
                <a:lnTo>
                  <a:pt x="293771" y="35988"/>
                </a:lnTo>
                <a:lnTo>
                  <a:pt x="293200" y="36322"/>
                </a:lnTo>
                <a:lnTo>
                  <a:pt x="295440" y="36322"/>
                </a:lnTo>
                <a:lnTo>
                  <a:pt x="293969" y="35969"/>
                </a:lnTo>
                <a:close/>
              </a:path>
              <a:path w="933450" h="38735">
                <a:moveTo>
                  <a:pt x="689203" y="35433"/>
                </a:moveTo>
                <a:lnTo>
                  <a:pt x="680707" y="35433"/>
                </a:lnTo>
                <a:lnTo>
                  <a:pt x="680351" y="36195"/>
                </a:lnTo>
                <a:lnTo>
                  <a:pt x="688111" y="36195"/>
                </a:lnTo>
                <a:lnTo>
                  <a:pt x="688225" y="36322"/>
                </a:lnTo>
                <a:lnTo>
                  <a:pt x="689010" y="35608"/>
                </a:lnTo>
                <a:lnTo>
                  <a:pt x="686993" y="35560"/>
                </a:lnTo>
                <a:lnTo>
                  <a:pt x="689203" y="35433"/>
                </a:lnTo>
                <a:close/>
              </a:path>
              <a:path w="933450" h="38735">
                <a:moveTo>
                  <a:pt x="728429" y="35591"/>
                </a:moveTo>
                <a:lnTo>
                  <a:pt x="726706" y="35687"/>
                </a:lnTo>
                <a:lnTo>
                  <a:pt x="726554" y="36195"/>
                </a:lnTo>
                <a:lnTo>
                  <a:pt x="728429" y="35591"/>
                </a:lnTo>
                <a:close/>
              </a:path>
              <a:path w="933450" h="38735">
                <a:moveTo>
                  <a:pt x="667461" y="35941"/>
                </a:moveTo>
                <a:lnTo>
                  <a:pt x="662990" y="36068"/>
                </a:lnTo>
                <a:lnTo>
                  <a:pt x="662799" y="36140"/>
                </a:lnTo>
                <a:lnTo>
                  <a:pt x="667461" y="35941"/>
                </a:lnTo>
                <a:close/>
              </a:path>
              <a:path w="933450" h="38735">
                <a:moveTo>
                  <a:pt x="393121" y="35433"/>
                </a:moveTo>
                <a:lnTo>
                  <a:pt x="279998" y="35433"/>
                </a:lnTo>
                <a:lnTo>
                  <a:pt x="287591" y="35560"/>
                </a:lnTo>
                <a:lnTo>
                  <a:pt x="286618" y="35697"/>
                </a:lnTo>
                <a:lnTo>
                  <a:pt x="292950" y="36068"/>
                </a:lnTo>
                <a:lnTo>
                  <a:pt x="293771" y="35988"/>
                </a:lnTo>
                <a:lnTo>
                  <a:pt x="294258" y="35941"/>
                </a:lnTo>
                <a:lnTo>
                  <a:pt x="295567" y="35814"/>
                </a:lnTo>
                <a:lnTo>
                  <a:pt x="391882" y="35814"/>
                </a:lnTo>
                <a:lnTo>
                  <a:pt x="393121" y="35433"/>
                </a:lnTo>
                <a:close/>
              </a:path>
              <a:path w="933450" h="38735">
                <a:moveTo>
                  <a:pt x="294258" y="35941"/>
                </a:moveTo>
                <a:lnTo>
                  <a:pt x="293852" y="35941"/>
                </a:lnTo>
                <a:lnTo>
                  <a:pt x="294258" y="35941"/>
                </a:lnTo>
                <a:close/>
              </a:path>
              <a:path w="933450" h="38735">
                <a:moveTo>
                  <a:pt x="712080" y="35306"/>
                </a:moveTo>
                <a:lnTo>
                  <a:pt x="675233" y="35306"/>
                </a:lnTo>
                <a:lnTo>
                  <a:pt x="675728" y="35814"/>
                </a:lnTo>
                <a:lnTo>
                  <a:pt x="680707" y="35433"/>
                </a:lnTo>
                <a:lnTo>
                  <a:pt x="709083" y="35433"/>
                </a:lnTo>
                <a:lnTo>
                  <a:pt x="712080" y="35306"/>
                </a:lnTo>
                <a:close/>
              </a:path>
              <a:path w="933450" h="38735">
                <a:moveTo>
                  <a:pt x="709083" y="35433"/>
                </a:moveTo>
                <a:lnTo>
                  <a:pt x="689203" y="35433"/>
                </a:lnTo>
                <a:lnTo>
                  <a:pt x="689010" y="35608"/>
                </a:lnTo>
                <a:lnTo>
                  <a:pt x="697589" y="35814"/>
                </a:lnTo>
                <a:lnTo>
                  <a:pt x="709083" y="35433"/>
                </a:lnTo>
                <a:close/>
              </a:path>
              <a:path w="933450" h="38735">
                <a:moveTo>
                  <a:pt x="286435" y="35687"/>
                </a:moveTo>
                <a:lnTo>
                  <a:pt x="286618" y="35697"/>
                </a:lnTo>
                <a:lnTo>
                  <a:pt x="286435" y="35687"/>
                </a:lnTo>
                <a:close/>
              </a:path>
              <a:path w="933450" h="38735">
                <a:moveTo>
                  <a:pt x="689203" y="35433"/>
                </a:moveTo>
                <a:lnTo>
                  <a:pt x="686993" y="35560"/>
                </a:lnTo>
                <a:lnTo>
                  <a:pt x="689010" y="35608"/>
                </a:lnTo>
                <a:lnTo>
                  <a:pt x="689203" y="35433"/>
                </a:lnTo>
                <a:close/>
              </a:path>
              <a:path w="933450" h="38735">
                <a:moveTo>
                  <a:pt x="731291" y="34671"/>
                </a:moveTo>
                <a:lnTo>
                  <a:pt x="728429" y="35591"/>
                </a:lnTo>
                <a:lnTo>
                  <a:pt x="735890" y="35179"/>
                </a:lnTo>
                <a:lnTo>
                  <a:pt x="741855" y="34925"/>
                </a:lnTo>
                <a:lnTo>
                  <a:pt x="733145" y="34925"/>
                </a:lnTo>
                <a:lnTo>
                  <a:pt x="731291" y="34671"/>
                </a:lnTo>
                <a:close/>
              </a:path>
              <a:path w="933450" h="38735">
                <a:moveTo>
                  <a:pt x="201717" y="33782"/>
                </a:moveTo>
                <a:lnTo>
                  <a:pt x="182879" y="33782"/>
                </a:lnTo>
                <a:lnTo>
                  <a:pt x="187909" y="34163"/>
                </a:lnTo>
                <a:lnTo>
                  <a:pt x="192290" y="34290"/>
                </a:lnTo>
                <a:lnTo>
                  <a:pt x="202615" y="34417"/>
                </a:lnTo>
                <a:lnTo>
                  <a:pt x="201320" y="35052"/>
                </a:lnTo>
                <a:lnTo>
                  <a:pt x="205054" y="34798"/>
                </a:lnTo>
                <a:lnTo>
                  <a:pt x="212343" y="34798"/>
                </a:lnTo>
                <a:lnTo>
                  <a:pt x="208762" y="34544"/>
                </a:lnTo>
                <a:lnTo>
                  <a:pt x="202260" y="34163"/>
                </a:lnTo>
                <a:lnTo>
                  <a:pt x="201717" y="33782"/>
                </a:lnTo>
                <a:close/>
              </a:path>
              <a:path w="933450" h="38735">
                <a:moveTo>
                  <a:pt x="212343" y="34798"/>
                </a:moveTo>
                <a:lnTo>
                  <a:pt x="205054" y="34798"/>
                </a:lnTo>
                <a:lnTo>
                  <a:pt x="209499" y="35052"/>
                </a:lnTo>
                <a:lnTo>
                  <a:pt x="212343" y="34798"/>
                </a:lnTo>
                <a:close/>
              </a:path>
              <a:path w="933450" h="38735">
                <a:moveTo>
                  <a:pt x="747010" y="34671"/>
                </a:moveTo>
                <a:lnTo>
                  <a:pt x="731291" y="34671"/>
                </a:lnTo>
                <a:lnTo>
                  <a:pt x="733145" y="34925"/>
                </a:lnTo>
                <a:lnTo>
                  <a:pt x="741855" y="34925"/>
                </a:lnTo>
                <a:lnTo>
                  <a:pt x="744837" y="34798"/>
                </a:lnTo>
                <a:lnTo>
                  <a:pt x="747010" y="34671"/>
                </a:lnTo>
                <a:close/>
              </a:path>
              <a:path w="933450" h="38735">
                <a:moveTo>
                  <a:pt x="168767" y="33544"/>
                </a:moveTo>
                <a:lnTo>
                  <a:pt x="167893" y="33655"/>
                </a:lnTo>
                <a:lnTo>
                  <a:pt x="167385" y="33909"/>
                </a:lnTo>
                <a:lnTo>
                  <a:pt x="164757" y="33909"/>
                </a:lnTo>
                <a:lnTo>
                  <a:pt x="174624" y="34798"/>
                </a:lnTo>
                <a:lnTo>
                  <a:pt x="168767" y="33544"/>
                </a:lnTo>
                <a:close/>
              </a:path>
              <a:path w="933450" h="38735">
                <a:moveTo>
                  <a:pt x="760545" y="33655"/>
                </a:moveTo>
                <a:lnTo>
                  <a:pt x="216750" y="33655"/>
                </a:lnTo>
                <a:lnTo>
                  <a:pt x="223431" y="34798"/>
                </a:lnTo>
                <a:lnTo>
                  <a:pt x="225971" y="34290"/>
                </a:lnTo>
                <a:lnTo>
                  <a:pt x="753529" y="34290"/>
                </a:lnTo>
                <a:lnTo>
                  <a:pt x="760545" y="33655"/>
                </a:lnTo>
                <a:close/>
              </a:path>
              <a:path w="933450" h="38735">
                <a:moveTo>
                  <a:pt x="182628" y="34085"/>
                </a:moveTo>
                <a:lnTo>
                  <a:pt x="180585" y="34268"/>
                </a:lnTo>
                <a:lnTo>
                  <a:pt x="180695" y="34544"/>
                </a:lnTo>
                <a:lnTo>
                  <a:pt x="182143" y="34671"/>
                </a:lnTo>
                <a:lnTo>
                  <a:pt x="182628" y="34085"/>
                </a:lnTo>
                <a:close/>
              </a:path>
              <a:path w="933450" h="38735">
                <a:moveTo>
                  <a:pt x="216750" y="33655"/>
                </a:moveTo>
                <a:lnTo>
                  <a:pt x="211162" y="33655"/>
                </a:lnTo>
                <a:lnTo>
                  <a:pt x="212191" y="34036"/>
                </a:lnTo>
                <a:lnTo>
                  <a:pt x="221665" y="34544"/>
                </a:lnTo>
                <a:lnTo>
                  <a:pt x="216750" y="33655"/>
                </a:lnTo>
                <a:close/>
              </a:path>
              <a:path w="933450" h="38735">
                <a:moveTo>
                  <a:pt x="777763" y="33528"/>
                </a:moveTo>
                <a:lnTo>
                  <a:pt x="761949" y="33528"/>
                </a:lnTo>
                <a:lnTo>
                  <a:pt x="760780" y="33909"/>
                </a:lnTo>
                <a:lnTo>
                  <a:pt x="761123" y="34163"/>
                </a:lnTo>
                <a:lnTo>
                  <a:pt x="758380" y="34417"/>
                </a:lnTo>
                <a:lnTo>
                  <a:pt x="776223" y="33782"/>
                </a:lnTo>
                <a:lnTo>
                  <a:pt x="777763" y="33528"/>
                </a:lnTo>
                <a:close/>
              </a:path>
              <a:path w="933450" h="38735">
                <a:moveTo>
                  <a:pt x="180543" y="34163"/>
                </a:moveTo>
                <a:lnTo>
                  <a:pt x="179790" y="34163"/>
                </a:lnTo>
                <a:lnTo>
                  <a:pt x="180339" y="34290"/>
                </a:lnTo>
                <a:lnTo>
                  <a:pt x="180585" y="34268"/>
                </a:lnTo>
                <a:close/>
              </a:path>
              <a:path w="933450" h="38735">
                <a:moveTo>
                  <a:pt x="178142" y="33782"/>
                </a:moveTo>
                <a:lnTo>
                  <a:pt x="176390" y="33782"/>
                </a:lnTo>
                <a:lnTo>
                  <a:pt x="172478" y="34163"/>
                </a:lnTo>
                <a:lnTo>
                  <a:pt x="179790" y="34163"/>
                </a:lnTo>
                <a:lnTo>
                  <a:pt x="178142" y="33782"/>
                </a:lnTo>
                <a:close/>
              </a:path>
              <a:path w="933450" h="38735">
                <a:moveTo>
                  <a:pt x="182714" y="33982"/>
                </a:moveTo>
                <a:lnTo>
                  <a:pt x="183184" y="34036"/>
                </a:lnTo>
                <a:lnTo>
                  <a:pt x="182714" y="33982"/>
                </a:lnTo>
                <a:close/>
              </a:path>
              <a:path w="933450" h="38735">
                <a:moveTo>
                  <a:pt x="771423" y="33020"/>
                </a:moveTo>
                <a:lnTo>
                  <a:pt x="180301" y="33020"/>
                </a:lnTo>
                <a:lnTo>
                  <a:pt x="179844" y="33655"/>
                </a:lnTo>
                <a:lnTo>
                  <a:pt x="182714" y="33982"/>
                </a:lnTo>
                <a:lnTo>
                  <a:pt x="182879" y="33782"/>
                </a:lnTo>
                <a:lnTo>
                  <a:pt x="201717" y="33782"/>
                </a:lnTo>
                <a:lnTo>
                  <a:pt x="201536" y="33655"/>
                </a:lnTo>
                <a:lnTo>
                  <a:pt x="760545" y="33655"/>
                </a:lnTo>
                <a:lnTo>
                  <a:pt x="761949" y="33528"/>
                </a:lnTo>
                <a:lnTo>
                  <a:pt x="775881" y="33528"/>
                </a:lnTo>
                <a:lnTo>
                  <a:pt x="769899" y="33147"/>
                </a:lnTo>
                <a:lnTo>
                  <a:pt x="771423" y="33020"/>
                </a:lnTo>
                <a:close/>
              </a:path>
              <a:path w="933450" h="38735">
                <a:moveTo>
                  <a:pt x="160693" y="32766"/>
                </a:moveTo>
                <a:lnTo>
                  <a:pt x="145122" y="32766"/>
                </a:lnTo>
                <a:lnTo>
                  <a:pt x="156476" y="33655"/>
                </a:lnTo>
                <a:lnTo>
                  <a:pt x="159308" y="33020"/>
                </a:lnTo>
                <a:lnTo>
                  <a:pt x="160515" y="33020"/>
                </a:lnTo>
                <a:lnTo>
                  <a:pt x="160693" y="32766"/>
                </a:lnTo>
                <a:close/>
              </a:path>
              <a:path w="933450" h="38735">
                <a:moveTo>
                  <a:pt x="169436" y="33368"/>
                </a:moveTo>
                <a:lnTo>
                  <a:pt x="168097" y="33401"/>
                </a:lnTo>
                <a:lnTo>
                  <a:pt x="168767" y="33544"/>
                </a:lnTo>
                <a:lnTo>
                  <a:pt x="169900" y="33401"/>
                </a:lnTo>
                <a:lnTo>
                  <a:pt x="169436" y="33368"/>
                </a:lnTo>
                <a:close/>
              </a:path>
              <a:path w="933450" h="38735">
                <a:moveTo>
                  <a:pt x="778575" y="33393"/>
                </a:moveTo>
                <a:lnTo>
                  <a:pt x="777763" y="33528"/>
                </a:lnTo>
                <a:lnTo>
                  <a:pt x="779691" y="33528"/>
                </a:lnTo>
                <a:lnTo>
                  <a:pt x="778575" y="33393"/>
                </a:lnTo>
                <a:close/>
              </a:path>
              <a:path w="933450" h="38735">
                <a:moveTo>
                  <a:pt x="780567" y="32258"/>
                </a:moveTo>
                <a:lnTo>
                  <a:pt x="128714" y="32258"/>
                </a:lnTo>
                <a:lnTo>
                  <a:pt x="142989" y="33401"/>
                </a:lnTo>
                <a:lnTo>
                  <a:pt x="145122" y="32766"/>
                </a:lnTo>
                <a:lnTo>
                  <a:pt x="774471" y="32766"/>
                </a:lnTo>
                <a:lnTo>
                  <a:pt x="780567" y="32258"/>
                </a:lnTo>
                <a:close/>
              </a:path>
              <a:path w="933450" h="38735">
                <a:moveTo>
                  <a:pt x="160515" y="33020"/>
                </a:moveTo>
                <a:lnTo>
                  <a:pt x="159308" y="33020"/>
                </a:lnTo>
                <a:lnTo>
                  <a:pt x="159867" y="33147"/>
                </a:lnTo>
                <a:lnTo>
                  <a:pt x="158991" y="33147"/>
                </a:lnTo>
                <a:lnTo>
                  <a:pt x="160248" y="33401"/>
                </a:lnTo>
                <a:lnTo>
                  <a:pt x="160515" y="33020"/>
                </a:lnTo>
                <a:close/>
              </a:path>
              <a:path w="933450" h="38735">
                <a:moveTo>
                  <a:pt x="774407" y="32893"/>
                </a:moveTo>
                <a:lnTo>
                  <a:pt x="778575" y="33393"/>
                </a:lnTo>
                <a:lnTo>
                  <a:pt x="780072" y="33147"/>
                </a:lnTo>
                <a:lnTo>
                  <a:pt x="774407" y="32893"/>
                </a:lnTo>
                <a:close/>
              </a:path>
              <a:path w="933450" h="38735">
                <a:moveTo>
                  <a:pt x="774471" y="32766"/>
                </a:moveTo>
                <a:lnTo>
                  <a:pt x="160693" y="32766"/>
                </a:lnTo>
                <a:lnTo>
                  <a:pt x="169436" y="33368"/>
                </a:lnTo>
                <a:lnTo>
                  <a:pt x="173405" y="33274"/>
                </a:lnTo>
                <a:lnTo>
                  <a:pt x="180301" y="33020"/>
                </a:lnTo>
                <a:lnTo>
                  <a:pt x="771423" y="33020"/>
                </a:lnTo>
                <a:lnTo>
                  <a:pt x="774471" y="32766"/>
                </a:lnTo>
                <a:close/>
              </a:path>
              <a:path w="933450" h="38735">
                <a:moveTo>
                  <a:pt x="631850" y="29972"/>
                </a:moveTo>
                <a:lnTo>
                  <a:pt x="634314" y="30734"/>
                </a:lnTo>
                <a:lnTo>
                  <a:pt x="628383" y="31623"/>
                </a:lnTo>
                <a:lnTo>
                  <a:pt x="803033" y="31623"/>
                </a:lnTo>
                <a:lnTo>
                  <a:pt x="807986" y="31877"/>
                </a:lnTo>
                <a:lnTo>
                  <a:pt x="798753" y="31877"/>
                </a:lnTo>
                <a:lnTo>
                  <a:pt x="800747" y="32258"/>
                </a:lnTo>
                <a:lnTo>
                  <a:pt x="802766" y="33274"/>
                </a:lnTo>
                <a:lnTo>
                  <a:pt x="819645" y="32385"/>
                </a:lnTo>
                <a:lnTo>
                  <a:pt x="822356" y="32385"/>
                </a:lnTo>
                <a:lnTo>
                  <a:pt x="823328" y="32258"/>
                </a:lnTo>
                <a:lnTo>
                  <a:pt x="826109" y="32004"/>
                </a:lnTo>
                <a:lnTo>
                  <a:pt x="825792" y="31750"/>
                </a:lnTo>
                <a:lnTo>
                  <a:pt x="832192" y="31242"/>
                </a:lnTo>
                <a:lnTo>
                  <a:pt x="838555" y="31242"/>
                </a:lnTo>
                <a:lnTo>
                  <a:pt x="843889" y="30480"/>
                </a:lnTo>
                <a:lnTo>
                  <a:pt x="671817" y="30480"/>
                </a:lnTo>
                <a:lnTo>
                  <a:pt x="672068" y="30353"/>
                </a:lnTo>
                <a:lnTo>
                  <a:pt x="638289" y="30353"/>
                </a:lnTo>
                <a:lnTo>
                  <a:pt x="631850" y="29972"/>
                </a:lnTo>
                <a:close/>
              </a:path>
              <a:path w="933450" h="38735">
                <a:moveTo>
                  <a:pt x="822356" y="32385"/>
                </a:moveTo>
                <a:lnTo>
                  <a:pt x="819645" y="32385"/>
                </a:lnTo>
                <a:lnTo>
                  <a:pt x="821385" y="32512"/>
                </a:lnTo>
                <a:lnTo>
                  <a:pt x="822356" y="32385"/>
                </a:lnTo>
                <a:close/>
              </a:path>
              <a:path w="933450" h="38735">
                <a:moveTo>
                  <a:pt x="803033" y="31623"/>
                </a:moveTo>
                <a:lnTo>
                  <a:pt x="124218" y="31623"/>
                </a:lnTo>
                <a:lnTo>
                  <a:pt x="129654" y="32258"/>
                </a:lnTo>
                <a:lnTo>
                  <a:pt x="785990" y="32258"/>
                </a:lnTo>
                <a:lnTo>
                  <a:pt x="786129" y="32385"/>
                </a:lnTo>
                <a:lnTo>
                  <a:pt x="794435" y="32131"/>
                </a:lnTo>
                <a:lnTo>
                  <a:pt x="794765" y="31750"/>
                </a:lnTo>
                <a:lnTo>
                  <a:pt x="803033" y="31623"/>
                </a:lnTo>
                <a:close/>
              </a:path>
              <a:path w="933450" h="38735">
                <a:moveTo>
                  <a:pt x="838555" y="31242"/>
                </a:moveTo>
                <a:lnTo>
                  <a:pt x="832192" y="31242"/>
                </a:lnTo>
                <a:lnTo>
                  <a:pt x="828751" y="32258"/>
                </a:lnTo>
                <a:lnTo>
                  <a:pt x="833221" y="32004"/>
                </a:lnTo>
                <a:lnTo>
                  <a:pt x="838555" y="31242"/>
                </a:lnTo>
                <a:close/>
              </a:path>
              <a:path w="933450" h="38735">
                <a:moveTo>
                  <a:pt x="455922" y="31242"/>
                </a:moveTo>
                <a:lnTo>
                  <a:pt x="102603" y="31242"/>
                </a:lnTo>
                <a:lnTo>
                  <a:pt x="112598" y="31623"/>
                </a:lnTo>
                <a:lnTo>
                  <a:pt x="112344" y="31877"/>
                </a:lnTo>
                <a:lnTo>
                  <a:pt x="116941" y="31623"/>
                </a:lnTo>
                <a:lnTo>
                  <a:pt x="628383" y="31623"/>
                </a:lnTo>
                <a:lnTo>
                  <a:pt x="628059" y="31496"/>
                </a:lnTo>
                <a:lnTo>
                  <a:pt x="458584" y="31496"/>
                </a:lnTo>
                <a:lnTo>
                  <a:pt x="455922" y="31242"/>
                </a:lnTo>
                <a:close/>
              </a:path>
              <a:path w="933450" h="38735">
                <a:moveTo>
                  <a:pt x="467690" y="29718"/>
                </a:moveTo>
                <a:lnTo>
                  <a:pt x="458584" y="31496"/>
                </a:lnTo>
                <a:lnTo>
                  <a:pt x="628059" y="31496"/>
                </a:lnTo>
                <a:lnTo>
                  <a:pt x="627089" y="31115"/>
                </a:lnTo>
                <a:lnTo>
                  <a:pt x="471360" y="31115"/>
                </a:lnTo>
                <a:lnTo>
                  <a:pt x="467690" y="29718"/>
                </a:lnTo>
                <a:close/>
              </a:path>
              <a:path w="933450" h="38735">
                <a:moveTo>
                  <a:pt x="311721" y="28702"/>
                </a:moveTo>
                <a:lnTo>
                  <a:pt x="96583" y="28702"/>
                </a:lnTo>
                <a:lnTo>
                  <a:pt x="91401" y="30480"/>
                </a:lnTo>
                <a:lnTo>
                  <a:pt x="98793" y="31369"/>
                </a:lnTo>
                <a:lnTo>
                  <a:pt x="102603" y="31242"/>
                </a:lnTo>
                <a:lnTo>
                  <a:pt x="455922" y="31242"/>
                </a:lnTo>
                <a:lnTo>
                  <a:pt x="451929" y="30861"/>
                </a:lnTo>
                <a:lnTo>
                  <a:pt x="452399" y="30607"/>
                </a:lnTo>
                <a:lnTo>
                  <a:pt x="455561" y="30480"/>
                </a:lnTo>
                <a:lnTo>
                  <a:pt x="457326" y="30353"/>
                </a:lnTo>
                <a:lnTo>
                  <a:pt x="451088" y="30226"/>
                </a:lnTo>
                <a:lnTo>
                  <a:pt x="421247" y="30226"/>
                </a:lnTo>
                <a:lnTo>
                  <a:pt x="417255" y="30099"/>
                </a:lnTo>
                <a:lnTo>
                  <a:pt x="400633" y="30099"/>
                </a:lnTo>
                <a:lnTo>
                  <a:pt x="381853" y="29718"/>
                </a:lnTo>
                <a:lnTo>
                  <a:pt x="365696" y="29718"/>
                </a:lnTo>
                <a:lnTo>
                  <a:pt x="366985" y="29464"/>
                </a:lnTo>
                <a:lnTo>
                  <a:pt x="345805" y="29464"/>
                </a:lnTo>
                <a:lnTo>
                  <a:pt x="326499" y="28956"/>
                </a:lnTo>
                <a:lnTo>
                  <a:pt x="311251" y="28956"/>
                </a:lnTo>
                <a:lnTo>
                  <a:pt x="311721" y="28702"/>
                </a:lnTo>
                <a:close/>
              </a:path>
              <a:path w="933450" h="38735">
                <a:moveTo>
                  <a:pt x="474126" y="30374"/>
                </a:moveTo>
                <a:lnTo>
                  <a:pt x="475157" y="30988"/>
                </a:lnTo>
                <a:lnTo>
                  <a:pt x="471360" y="31115"/>
                </a:lnTo>
                <a:lnTo>
                  <a:pt x="627089" y="31115"/>
                </a:lnTo>
                <a:lnTo>
                  <a:pt x="626442" y="30861"/>
                </a:lnTo>
                <a:lnTo>
                  <a:pt x="604151" y="30861"/>
                </a:lnTo>
                <a:lnTo>
                  <a:pt x="603550" y="30607"/>
                </a:lnTo>
                <a:lnTo>
                  <a:pt x="500524" y="30607"/>
                </a:lnTo>
                <a:lnTo>
                  <a:pt x="474126" y="30374"/>
                </a:lnTo>
                <a:close/>
              </a:path>
              <a:path w="933450" h="38735">
                <a:moveTo>
                  <a:pt x="613308" y="30353"/>
                </a:moveTo>
                <a:lnTo>
                  <a:pt x="604151" y="30861"/>
                </a:lnTo>
                <a:lnTo>
                  <a:pt x="626442" y="30861"/>
                </a:lnTo>
                <a:lnTo>
                  <a:pt x="626119" y="30734"/>
                </a:lnTo>
                <a:lnTo>
                  <a:pt x="615162" y="30734"/>
                </a:lnTo>
                <a:lnTo>
                  <a:pt x="613308" y="30353"/>
                </a:lnTo>
                <a:close/>
              </a:path>
              <a:path w="933450" h="38735">
                <a:moveTo>
                  <a:pt x="623531" y="29718"/>
                </a:moveTo>
                <a:lnTo>
                  <a:pt x="614921" y="30226"/>
                </a:lnTo>
                <a:lnTo>
                  <a:pt x="614912" y="30353"/>
                </a:lnTo>
                <a:lnTo>
                  <a:pt x="615162" y="30734"/>
                </a:lnTo>
                <a:lnTo>
                  <a:pt x="626119" y="30734"/>
                </a:lnTo>
                <a:lnTo>
                  <a:pt x="623531" y="29718"/>
                </a:lnTo>
                <a:close/>
              </a:path>
              <a:path w="933450" h="38735">
                <a:moveTo>
                  <a:pt x="867817" y="29337"/>
                </a:moveTo>
                <a:lnTo>
                  <a:pt x="851890" y="29337"/>
                </a:lnTo>
                <a:lnTo>
                  <a:pt x="848880" y="29767"/>
                </a:lnTo>
                <a:lnTo>
                  <a:pt x="857567" y="30099"/>
                </a:lnTo>
                <a:lnTo>
                  <a:pt x="851255" y="30734"/>
                </a:lnTo>
                <a:lnTo>
                  <a:pt x="860330" y="30226"/>
                </a:lnTo>
                <a:lnTo>
                  <a:pt x="867817" y="29337"/>
                </a:lnTo>
                <a:close/>
              </a:path>
              <a:path w="933450" h="38735">
                <a:moveTo>
                  <a:pt x="589305" y="29337"/>
                </a:moveTo>
                <a:lnTo>
                  <a:pt x="500524" y="30607"/>
                </a:lnTo>
                <a:lnTo>
                  <a:pt x="603550" y="30607"/>
                </a:lnTo>
                <a:lnTo>
                  <a:pt x="601826" y="29972"/>
                </a:lnTo>
                <a:lnTo>
                  <a:pt x="589305" y="29337"/>
                </a:lnTo>
                <a:close/>
              </a:path>
              <a:path w="933450" h="38735">
                <a:moveTo>
                  <a:pt x="824212" y="24896"/>
                </a:moveTo>
                <a:lnTo>
                  <a:pt x="719632" y="27686"/>
                </a:lnTo>
                <a:lnTo>
                  <a:pt x="708743" y="28702"/>
                </a:lnTo>
                <a:lnTo>
                  <a:pt x="684106" y="29718"/>
                </a:lnTo>
                <a:lnTo>
                  <a:pt x="671817" y="30480"/>
                </a:lnTo>
                <a:lnTo>
                  <a:pt x="843889" y="30480"/>
                </a:lnTo>
                <a:lnTo>
                  <a:pt x="848880" y="29767"/>
                </a:lnTo>
                <a:lnTo>
                  <a:pt x="847597" y="29718"/>
                </a:lnTo>
                <a:lnTo>
                  <a:pt x="851890" y="29337"/>
                </a:lnTo>
                <a:lnTo>
                  <a:pt x="867817" y="29337"/>
                </a:lnTo>
                <a:lnTo>
                  <a:pt x="880427" y="27559"/>
                </a:lnTo>
                <a:lnTo>
                  <a:pt x="885874" y="27559"/>
                </a:lnTo>
                <a:lnTo>
                  <a:pt x="893434" y="26895"/>
                </a:lnTo>
                <a:lnTo>
                  <a:pt x="888809" y="26670"/>
                </a:lnTo>
                <a:lnTo>
                  <a:pt x="838339" y="25146"/>
                </a:lnTo>
                <a:lnTo>
                  <a:pt x="824212" y="24896"/>
                </a:lnTo>
                <a:close/>
              </a:path>
              <a:path w="933450" h="38735">
                <a:moveTo>
                  <a:pt x="474090" y="30353"/>
                </a:moveTo>
                <a:lnTo>
                  <a:pt x="471741" y="30353"/>
                </a:lnTo>
                <a:lnTo>
                  <a:pt x="474126" y="30374"/>
                </a:lnTo>
                <a:close/>
              </a:path>
              <a:path w="933450" h="38735">
                <a:moveTo>
                  <a:pt x="638454" y="29718"/>
                </a:moveTo>
                <a:lnTo>
                  <a:pt x="638289" y="30353"/>
                </a:lnTo>
                <a:lnTo>
                  <a:pt x="657018" y="30353"/>
                </a:lnTo>
                <a:lnTo>
                  <a:pt x="638454" y="29718"/>
                </a:lnTo>
                <a:close/>
              </a:path>
              <a:path w="933450" h="38735">
                <a:moveTo>
                  <a:pt x="672820" y="29972"/>
                </a:moveTo>
                <a:lnTo>
                  <a:pt x="664154" y="30353"/>
                </a:lnTo>
                <a:lnTo>
                  <a:pt x="672068" y="30353"/>
                </a:lnTo>
                <a:lnTo>
                  <a:pt x="672820" y="29972"/>
                </a:lnTo>
                <a:close/>
              </a:path>
              <a:path w="933450" h="38735">
                <a:moveTo>
                  <a:pt x="196751" y="26670"/>
                </a:moveTo>
                <a:lnTo>
                  <a:pt x="37185" y="26670"/>
                </a:lnTo>
                <a:lnTo>
                  <a:pt x="47080" y="27940"/>
                </a:lnTo>
                <a:lnTo>
                  <a:pt x="57711" y="28702"/>
                </a:lnTo>
                <a:lnTo>
                  <a:pt x="68557" y="29337"/>
                </a:lnTo>
                <a:lnTo>
                  <a:pt x="79095" y="30226"/>
                </a:lnTo>
                <a:lnTo>
                  <a:pt x="76060" y="29591"/>
                </a:lnTo>
                <a:lnTo>
                  <a:pt x="80543" y="28702"/>
                </a:lnTo>
                <a:lnTo>
                  <a:pt x="311721" y="28702"/>
                </a:lnTo>
                <a:lnTo>
                  <a:pt x="196751" y="26670"/>
                </a:lnTo>
                <a:close/>
              </a:path>
              <a:path w="933450" h="38735">
                <a:moveTo>
                  <a:pt x="444849" y="30099"/>
                </a:moveTo>
                <a:lnTo>
                  <a:pt x="421247" y="30226"/>
                </a:lnTo>
                <a:lnTo>
                  <a:pt x="451088" y="30226"/>
                </a:lnTo>
                <a:lnTo>
                  <a:pt x="444849" y="30099"/>
                </a:lnTo>
                <a:close/>
              </a:path>
              <a:path w="933450" h="38735">
                <a:moveTo>
                  <a:pt x="614578" y="29845"/>
                </a:moveTo>
                <a:lnTo>
                  <a:pt x="614828" y="30226"/>
                </a:lnTo>
                <a:lnTo>
                  <a:pt x="614578" y="29845"/>
                </a:lnTo>
                <a:close/>
              </a:path>
              <a:path w="933450" h="38735">
                <a:moveTo>
                  <a:pt x="413359" y="29718"/>
                </a:moveTo>
                <a:lnTo>
                  <a:pt x="400633" y="30099"/>
                </a:lnTo>
                <a:lnTo>
                  <a:pt x="417255" y="30099"/>
                </a:lnTo>
                <a:lnTo>
                  <a:pt x="409270" y="29845"/>
                </a:lnTo>
                <a:lnTo>
                  <a:pt x="413359" y="29718"/>
                </a:lnTo>
                <a:close/>
              </a:path>
              <a:path w="933450" h="38735">
                <a:moveTo>
                  <a:pt x="851890" y="29337"/>
                </a:moveTo>
                <a:lnTo>
                  <a:pt x="847597" y="29718"/>
                </a:lnTo>
                <a:lnTo>
                  <a:pt x="848880" y="29767"/>
                </a:lnTo>
                <a:lnTo>
                  <a:pt x="851890" y="29337"/>
                </a:lnTo>
                <a:close/>
              </a:path>
              <a:path w="933450" h="38735">
                <a:moveTo>
                  <a:pt x="375594" y="29591"/>
                </a:moveTo>
                <a:lnTo>
                  <a:pt x="365696" y="29718"/>
                </a:lnTo>
                <a:lnTo>
                  <a:pt x="381853" y="29718"/>
                </a:lnTo>
                <a:lnTo>
                  <a:pt x="375594" y="29591"/>
                </a:lnTo>
                <a:close/>
              </a:path>
              <a:path w="933450" h="38735">
                <a:moveTo>
                  <a:pt x="355485" y="28956"/>
                </a:moveTo>
                <a:lnTo>
                  <a:pt x="345805" y="29464"/>
                </a:lnTo>
                <a:lnTo>
                  <a:pt x="366985" y="29464"/>
                </a:lnTo>
                <a:lnTo>
                  <a:pt x="368274" y="29210"/>
                </a:lnTo>
                <a:lnTo>
                  <a:pt x="358813" y="29210"/>
                </a:lnTo>
                <a:lnTo>
                  <a:pt x="355485" y="28956"/>
                </a:lnTo>
                <a:close/>
              </a:path>
              <a:path w="933450" h="38735">
                <a:moveTo>
                  <a:pt x="96583" y="28702"/>
                </a:moveTo>
                <a:lnTo>
                  <a:pt x="80543" y="28702"/>
                </a:lnTo>
                <a:lnTo>
                  <a:pt x="88137" y="29083"/>
                </a:lnTo>
                <a:lnTo>
                  <a:pt x="96583" y="28702"/>
                </a:lnTo>
                <a:close/>
              </a:path>
              <a:path w="933450" h="38735">
                <a:moveTo>
                  <a:pt x="322531" y="28829"/>
                </a:moveTo>
                <a:lnTo>
                  <a:pt x="311251" y="28956"/>
                </a:lnTo>
                <a:lnTo>
                  <a:pt x="326499" y="28956"/>
                </a:lnTo>
                <a:lnTo>
                  <a:pt x="322531" y="28829"/>
                </a:lnTo>
                <a:close/>
              </a:path>
              <a:path w="933450" h="38735">
                <a:moveTo>
                  <a:pt x="929594" y="24473"/>
                </a:moveTo>
                <a:lnTo>
                  <a:pt x="926360" y="26670"/>
                </a:lnTo>
                <a:lnTo>
                  <a:pt x="916838" y="27940"/>
                </a:lnTo>
                <a:lnTo>
                  <a:pt x="915303" y="27960"/>
                </a:lnTo>
                <a:lnTo>
                  <a:pt x="920102" y="28194"/>
                </a:lnTo>
                <a:lnTo>
                  <a:pt x="922897" y="28956"/>
                </a:lnTo>
                <a:lnTo>
                  <a:pt x="927498" y="28194"/>
                </a:lnTo>
                <a:lnTo>
                  <a:pt x="930087" y="25400"/>
                </a:lnTo>
                <a:lnTo>
                  <a:pt x="929594" y="24473"/>
                </a:lnTo>
                <a:close/>
              </a:path>
              <a:path w="933450" h="38735">
                <a:moveTo>
                  <a:pt x="902052" y="27314"/>
                </a:moveTo>
                <a:lnTo>
                  <a:pt x="895070" y="27813"/>
                </a:lnTo>
                <a:lnTo>
                  <a:pt x="905230" y="28194"/>
                </a:lnTo>
                <a:lnTo>
                  <a:pt x="900468" y="28829"/>
                </a:lnTo>
                <a:lnTo>
                  <a:pt x="907239" y="28067"/>
                </a:lnTo>
                <a:lnTo>
                  <a:pt x="915303" y="27960"/>
                </a:lnTo>
                <a:lnTo>
                  <a:pt x="902052" y="27314"/>
                </a:lnTo>
                <a:close/>
              </a:path>
              <a:path w="933450" h="38735">
                <a:moveTo>
                  <a:pt x="899002" y="26454"/>
                </a:moveTo>
                <a:lnTo>
                  <a:pt x="897918" y="26515"/>
                </a:lnTo>
                <a:lnTo>
                  <a:pt x="897153" y="26924"/>
                </a:lnTo>
                <a:lnTo>
                  <a:pt x="903973" y="27178"/>
                </a:lnTo>
                <a:lnTo>
                  <a:pt x="902052" y="27314"/>
                </a:lnTo>
                <a:lnTo>
                  <a:pt x="915303" y="27960"/>
                </a:lnTo>
                <a:lnTo>
                  <a:pt x="916838" y="27940"/>
                </a:lnTo>
                <a:lnTo>
                  <a:pt x="926360" y="26670"/>
                </a:lnTo>
                <a:lnTo>
                  <a:pt x="904100" y="26670"/>
                </a:lnTo>
                <a:lnTo>
                  <a:pt x="899002" y="26454"/>
                </a:lnTo>
                <a:close/>
              </a:path>
              <a:path w="933450" h="38735">
                <a:moveTo>
                  <a:pt x="885874" y="27559"/>
                </a:moveTo>
                <a:lnTo>
                  <a:pt x="880427" y="27559"/>
                </a:lnTo>
                <a:lnTo>
                  <a:pt x="884427" y="27686"/>
                </a:lnTo>
                <a:lnTo>
                  <a:pt x="885874" y="27559"/>
                </a:lnTo>
                <a:close/>
              </a:path>
              <a:path w="933450" h="38735">
                <a:moveTo>
                  <a:pt x="897918" y="26515"/>
                </a:moveTo>
                <a:lnTo>
                  <a:pt x="897445" y="26543"/>
                </a:lnTo>
                <a:lnTo>
                  <a:pt x="893434" y="26895"/>
                </a:lnTo>
                <a:lnTo>
                  <a:pt x="902052" y="27314"/>
                </a:lnTo>
                <a:lnTo>
                  <a:pt x="903973" y="27178"/>
                </a:lnTo>
                <a:lnTo>
                  <a:pt x="897153" y="26924"/>
                </a:lnTo>
                <a:lnTo>
                  <a:pt x="897918" y="26515"/>
                </a:lnTo>
                <a:close/>
              </a:path>
              <a:path w="933450" h="38735">
                <a:moveTo>
                  <a:pt x="10429" y="9906"/>
                </a:moveTo>
                <a:lnTo>
                  <a:pt x="3184" y="12319"/>
                </a:lnTo>
                <a:lnTo>
                  <a:pt x="0" y="21971"/>
                </a:lnTo>
                <a:lnTo>
                  <a:pt x="8855" y="24003"/>
                </a:lnTo>
                <a:lnTo>
                  <a:pt x="16924" y="25146"/>
                </a:lnTo>
                <a:lnTo>
                  <a:pt x="24604" y="25908"/>
                </a:lnTo>
                <a:lnTo>
                  <a:pt x="32296" y="26797"/>
                </a:lnTo>
                <a:lnTo>
                  <a:pt x="36372" y="26924"/>
                </a:lnTo>
                <a:lnTo>
                  <a:pt x="35153" y="26670"/>
                </a:lnTo>
                <a:lnTo>
                  <a:pt x="196751" y="26670"/>
                </a:lnTo>
                <a:lnTo>
                  <a:pt x="180200" y="26416"/>
                </a:lnTo>
                <a:lnTo>
                  <a:pt x="161238" y="25654"/>
                </a:lnTo>
                <a:lnTo>
                  <a:pt x="121291" y="23368"/>
                </a:lnTo>
                <a:lnTo>
                  <a:pt x="115483" y="23114"/>
                </a:lnTo>
                <a:lnTo>
                  <a:pt x="99872" y="23114"/>
                </a:lnTo>
                <a:lnTo>
                  <a:pt x="95821" y="22987"/>
                </a:lnTo>
                <a:lnTo>
                  <a:pt x="89052" y="22606"/>
                </a:lnTo>
                <a:lnTo>
                  <a:pt x="96011" y="22479"/>
                </a:lnTo>
                <a:lnTo>
                  <a:pt x="93357" y="22098"/>
                </a:lnTo>
                <a:lnTo>
                  <a:pt x="82650" y="21844"/>
                </a:lnTo>
                <a:lnTo>
                  <a:pt x="74197" y="21202"/>
                </a:lnTo>
                <a:lnTo>
                  <a:pt x="58639" y="19939"/>
                </a:lnTo>
                <a:lnTo>
                  <a:pt x="53111" y="19431"/>
                </a:lnTo>
                <a:lnTo>
                  <a:pt x="16419" y="19431"/>
                </a:lnTo>
                <a:lnTo>
                  <a:pt x="9509" y="18542"/>
                </a:lnTo>
                <a:lnTo>
                  <a:pt x="6575" y="16764"/>
                </a:lnTo>
                <a:lnTo>
                  <a:pt x="11201" y="15367"/>
                </a:lnTo>
                <a:lnTo>
                  <a:pt x="76547" y="15367"/>
                </a:lnTo>
                <a:lnTo>
                  <a:pt x="82837" y="15234"/>
                </a:lnTo>
                <a:lnTo>
                  <a:pt x="90538" y="14859"/>
                </a:lnTo>
                <a:lnTo>
                  <a:pt x="92557" y="14097"/>
                </a:lnTo>
                <a:lnTo>
                  <a:pt x="102069" y="13970"/>
                </a:lnTo>
                <a:lnTo>
                  <a:pt x="119354" y="13970"/>
                </a:lnTo>
                <a:lnTo>
                  <a:pt x="123422" y="13843"/>
                </a:lnTo>
                <a:lnTo>
                  <a:pt x="131038" y="13716"/>
                </a:lnTo>
                <a:lnTo>
                  <a:pt x="128663" y="12954"/>
                </a:lnTo>
                <a:lnTo>
                  <a:pt x="140461" y="11938"/>
                </a:lnTo>
                <a:lnTo>
                  <a:pt x="226336" y="11938"/>
                </a:lnTo>
                <a:lnTo>
                  <a:pt x="253415" y="11049"/>
                </a:lnTo>
                <a:lnTo>
                  <a:pt x="30378" y="11049"/>
                </a:lnTo>
                <a:lnTo>
                  <a:pt x="30115" y="10795"/>
                </a:lnTo>
                <a:lnTo>
                  <a:pt x="24472" y="10795"/>
                </a:lnTo>
                <a:lnTo>
                  <a:pt x="24295" y="10541"/>
                </a:lnTo>
                <a:lnTo>
                  <a:pt x="18732" y="10541"/>
                </a:lnTo>
                <a:lnTo>
                  <a:pt x="19693" y="10414"/>
                </a:lnTo>
                <a:lnTo>
                  <a:pt x="18584" y="10414"/>
                </a:lnTo>
                <a:lnTo>
                  <a:pt x="10429" y="9906"/>
                </a:lnTo>
                <a:close/>
              </a:path>
              <a:path w="933450" h="38735">
                <a:moveTo>
                  <a:pt x="911431" y="20780"/>
                </a:moveTo>
                <a:lnTo>
                  <a:pt x="896982" y="21717"/>
                </a:lnTo>
                <a:lnTo>
                  <a:pt x="865250" y="23368"/>
                </a:lnTo>
                <a:lnTo>
                  <a:pt x="824212" y="24896"/>
                </a:lnTo>
                <a:lnTo>
                  <a:pt x="838339" y="25146"/>
                </a:lnTo>
                <a:lnTo>
                  <a:pt x="888809" y="26670"/>
                </a:lnTo>
                <a:lnTo>
                  <a:pt x="893434" y="26895"/>
                </a:lnTo>
                <a:lnTo>
                  <a:pt x="897445" y="26543"/>
                </a:lnTo>
                <a:lnTo>
                  <a:pt x="897918" y="26515"/>
                </a:lnTo>
                <a:lnTo>
                  <a:pt x="898105" y="26416"/>
                </a:lnTo>
                <a:lnTo>
                  <a:pt x="899667" y="26416"/>
                </a:lnTo>
                <a:lnTo>
                  <a:pt x="901890" y="26289"/>
                </a:lnTo>
                <a:lnTo>
                  <a:pt x="926921" y="26289"/>
                </a:lnTo>
                <a:lnTo>
                  <a:pt x="929538" y="24511"/>
                </a:lnTo>
                <a:lnTo>
                  <a:pt x="929412" y="24130"/>
                </a:lnTo>
                <a:lnTo>
                  <a:pt x="928443" y="22309"/>
                </a:lnTo>
                <a:lnTo>
                  <a:pt x="925023" y="21971"/>
                </a:lnTo>
                <a:lnTo>
                  <a:pt x="917955" y="21971"/>
                </a:lnTo>
                <a:lnTo>
                  <a:pt x="905357" y="21463"/>
                </a:lnTo>
                <a:lnTo>
                  <a:pt x="911783" y="20828"/>
                </a:lnTo>
                <a:lnTo>
                  <a:pt x="911431" y="20780"/>
                </a:lnTo>
                <a:close/>
              </a:path>
              <a:path w="933450" h="38735">
                <a:moveTo>
                  <a:pt x="901890" y="26289"/>
                </a:moveTo>
                <a:lnTo>
                  <a:pt x="899002" y="26454"/>
                </a:lnTo>
                <a:lnTo>
                  <a:pt x="904100" y="26670"/>
                </a:lnTo>
                <a:lnTo>
                  <a:pt x="901890" y="26289"/>
                </a:lnTo>
                <a:close/>
              </a:path>
              <a:path w="933450" h="38735">
                <a:moveTo>
                  <a:pt x="926921" y="26289"/>
                </a:moveTo>
                <a:lnTo>
                  <a:pt x="901890" y="26289"/>
                </a:lnTo>
                <a:lnTo>
                  <a:pt x="904100" y="26670"/>
                </a:lnTo>
                <a:lnTo>
                  <a:pt x="926360" y="26670"/>
                </a:lnTo>
                <a:lnTo>
                  <a:pt x="926921" y="26289"/>
                </a:lnTo>
                <a:close/>
              </a:path>
              <a:path w="933450" h="38735">
                <a:moveTo>
                  <a:pt x="898105" y="26416"/>
                </a:moveTo>
                <a:lnTo>
                  <a:pt x="897918" y="26515"/>
                </a:lnTo>
                <a:lnTo>
                  <a:pt x="899002" y="26454"/>
                </a:lnTo>
                <a:lnTo>
                  <a:pt x="898105" y="26416"/>
                </a:lnTo>
                <a:close/>
              </a:path>
              <a:path w="933450" h="38735">
                <a:moveTo>
                  <a:pt x="899667" y="26416"/>
                </a:moveTo>
                <a:lnTo>
                  <a:pt x="898105" y="26416"/>
                </a:lnTo>
                <a:lnTo>
                  <a:pt x="899002" y="26454"/>
                </a:lnTo>
                <a:lnTo>
                  <a:pt x="899667" y="26416"/>
                </a:lnTo>
                <a:close/>
              </a:path>
              <a:path w="933450" h="38735">
                <a:moveTo>
                  <a:pt x="206120" y="22877"/>
                </a:moveTo>
                <a:lnTo>
                  <a:pt x="205340" y="25400"/>
                </a:lnTo>
                <a:lnTo>
                  <a:pt x="211078" y="25908"/>
                </a:lnTo>
                <a:lnTo>
                  <a:pt x="219812" y="24151"/>
                </a:lnTo>
                <a:lnTo>
                  <a:pt x="219247" y="24130"/>
                </a:lnTo>
                <a:lnTo>
                  <a:pt x="206120" y="22877"/>
                </a:lnTo>
                <a:close/>
              </a:path>
              <a:path w="933450" h="38735">
                <a:moveTo>
                  <a:pt x="416684" y="22225"/>
                </a:moveTo>
                <a:lnTo>
                  <a:pt x="371998" y="22225"/>
                </a:lnTo>
                <a:lnTo>
                  <a:pt x="274910" y="22860"/>
                </a:lnTo>
                <a:lnTo>
                  <a:pt x="226834" y="24384"/>
                </a:lnTo>
                <a:lnTo>
                  <a:pt x="275031" y="24384"/>
                </a:lnTo>
                <a:lnTo>
                  <a:pt x="269633" y="25654"/>
                </a:lnTo>
                <a:lnTo>
                  <a:pt x="363067" y="25400"/>
                </a:lnTo>
                <a:lnTo>
                  <a:pt x="401614" y="23876"/>
                </a:lnTo>
                <a:lnTo>
                  <a:pt x="410163" y="23368"/>
                </a:lnTo>
                <a:lnTo>
                  <a:pt x="415405" y="22606"/>
                </a:lnTo>
                <a:lnTo>
                  <a:pt x="416684" y="22225"/>
                </a:lnTo>
                <a:close/>
              </a:path>
              <a:path w="933450" h="38735">
                <a:moveTo>
                  <a:pt x="363067" y="25400"/>
                </a:moveTo>
                <a:lnTo>
                  <a:pt x="302121" y="25400"/>
                </a:lnTo>
                <a:lnTo>
                  <a:pt x="331425" y="25527"/>
                </a:lnTo>
                <a:lnTo>
                  <a:pt x="360129" y="25527"/>
                </a:lnTo>
                <a:lnTo>
                  <a:pt x="363067" y="25400"/>
                </a:lnTo>
                <a:close/>
              </a:path>
              <a:path w="933450" h="38735">
                <a:moveTo>
                  <a:pt x="910700" y="20828"/>
                </a:moveTo>
                <a:lnTo>
                  <a:pt x="592112" y="20828"/>
                </a:lnTo>
                <a:lnTo>
                  <a:pt x="593699" y="20955"/>
                </a:lnTo>
                <a:lnTo>
                  <a:pt x="604722" y="20955"/>
                </a:lnTo>
                <a:lnTo>
                  <a:pt x="614048" y="21082"/>
                </a:lnTo>
                <a:lnTo>
                  <a:pt x="622978" y="21336"/>
                </a:lnTo>
                <a:lnTo>
                  <a:pt x="635190" y="22225"/>
                </a:lnTo>
                <a:lnTo>
                  <a:pt x="824212" y="24896"/>
                </a:lnTo>
                <a:lnTo>
                  <a:pt x="865250" y="23368"/>
                </a:lnTo>
                <a:lnTo>
                  <a:pt x="896982" y="21717"/>
                </a:lnTo>
                <a:lnTo>
                  <a:pt x="910700" y="20828"/>
                </a:lnTo>
                <a:close/>
              </a:path>
              <a:path w="933450" h="38735">
                <a:moveTo>
                  <a:pt x="219919" y="24130"/>
                </a:moveTo>
                <a:lnTo>
                  <a:pt x="235872" y="24765"/>
                </a:lnTo>
                <a:lnTo>
                  <a:pt x="251404" y="24765"/>
                </a:lnTo>
                <a:lnTo>
                  <a:pt x="275031" y="24384"/>
                </a:lnTo>
                <a:lnTo>
                  <a:pt x="226834" y="24384"/>
                </a:lnTo>
                <a:lnTo>
                  <a:pt x="219919" y="24130"/>
                </a:lnTo>
                <a:close/>
              </a:path>
              <a:path w="933450" h="38735">
                <a:moveTo>
                  <a:pt x="928443" y="22309"/>
                </a:moveTo>
                <a:lnTo>
                  <a:pt x="929594" y="24473"/>
                </a:lnTo>
                <a:lnTo>
                  <a:pt x="932156" y="22732"/>
                </a:lnTo>
                <a:lnTo>
                  <a:pt x="928443" y="22309"/>
                </a:lnTo>
                <a:close/>
              </a:path>
              <a:path w="933450" h="38735">
                <a:moveTo>
                  <a:pt x="234847" y="24130"/>
                </a:moveTo>
                <a:lnTo>
                  <a:pt x="219919" y="24130"/>
                </a:lnTo>
                <a:lnTo>
                  <a:pt x="226834" y="24384"/>
                </a:lnTo>
                <a:lnTo>
                  <a:pt x="234847" y="24130"/>
                </a:lnTo>
                <a:close/>
              </a:path>
              <a:path w="933450" h="38735">
                <a:moveTo>
                  <a:pt x="231475" y="18875"/>
                </a:moveTo>
                <a:lnTo>
                  <a:pt x="215885" y="19685"/>
                </a:lnTo>
                <a:lnTo>
                  <a:pt x="206526" y="21560"/>
                </a:lnTo>
                <a:lnTo>
                  <a:pt x="206120" y="22877"/>
                </a:lnTo>
                <a:lnTo>
                  <a:pt x="219247" y="24130"/>
                </a:lnTo>
                <a:lnTo>
                  <a:pt x="219812" y="24151"/>
                </a:lnTo>
                <a:lnTo>
                  <a:pt x="234847" y="24130"/>
                </a:lnTo>
                <a:lnTo>
                  <a:pt x="274910" y="22860"/>
                </a:lnTo>
                <a:lnTo>
                  <a:pt x="416684" y="22225"/>
                </a:lnTo>
                <a:lnTo>
                  <a:pt x="418390" y="21717"/>
                </a:lnTo>
                <a:lnTo>
                  <a:pt x="374698" y="21717"/>
                </a:lnTo>
                <a:lnTo>
                  <a:pt x="330260" y="21590"/>
                </a:lnTo>
                <a:lnTo>
                  <a:pt x="286084" y="20701"/>
                </a:lnTo>
                <a:lnTo>
                  <a:pt x="241045" y="19050"/>
                </a:lnTo>
                <a:lnTo>
                  <a:pt x="233049" y="18923"/>
                </a:lnTo>
                <a:lnTo>
                  <a:pt x="231475" y="18875"/>
                </a:lnTo>
                <a:close/>
              </a:path>
              <a:path w="933450" h="38735">
                <a:moveTo>
                  <a:pt x="100964" y="22479"/>
                </a:moveTo>
                <a:lnTo>
                  <a:pt x="96011" y="22479"/>
                </a:lnTo>
                <a:lnTo>
                  <a:pt x="99872" y="23114"/>
                </a:lnTo>
                <a:lnTo>
                  <a:pt x="115483" y="23114"/>
                </a:lnTo>
                <a:lnTo>
                  <a:pt x="100964" y="22479"/>
                </a:lnTo>
                <a:close/>
              </a:path>
              <a:path w="933450" h="38735">
                <a:moveTo>
                  <a:pt x="206526" y="21560"/>
                </a:moveTo>
                <a:lnTo>
                  <a:pt x="201942" y="22479"/>
                </a:lnTo>
                <a:lnTo>
                  <a:pt x="206120" y="22877"/>
                </a:lnTo>
                <a:lnTo>
                  <a:pt x="206526" y="21560"/>
                </a:lnTo>
                <a:close/>
              </a:path>
              <a:path w="933450" h="38735">
                <a:moveTo>
                  <a:pt x="932903" y="22225"/>
                </a:moveTo>
                <a:lnTo>
                  <a:pt x="932156" y="22732"/>
                </a:lnTo>
                <a:lnTo>
                  <a:pt x="933275" y="22860"/>
                </a:lnTo>
                <a:lnTo>
                  <a:pt x="932903" y="22225"/>
                </a:lnTo>
                <a:close/>
              </a:path>
              <a:path w="933450" h="38735">
                <a:moveTo>
                  <a:pt x="928061" y="21590"/>
                </a:moveTo>
                <a:lnTo>
                  <a:pt x="920998" y="21590"/>
                </a:lnTo>
                <a:lnTo>
                  <a:pt x="927706" y="22225"/>
                </a:lnTo>
                <a:lnTo>
                  <a:pt x="928443" y="22309"/>
                </a:lnTo>
                <a:lnTo>
                  <a:pt x="928061" y="21590"/>
                </a:lnTo>
                <a:close/>
              </a:path>
              <a:path w="933450" h="38735">
                <a:moveTo>
                  <a:pt x="470382" y="21082"/>
                </a:moveTo>
                <a:lnTo>
                  <a:pt x="420522" y="21082"/>
                </a:lnTo>
                <a:lnTo>
                  <a:pt x="416684" y="22225"/>
                </a:lnTo>
                <a:lnTo>
                  <a:pt x="420956" y="22225"/>
                </a:lnTo>
                <a:lnTo>
                  <a:pt x="470153" y="21971"/>
                </a:lnTo>
                <a:lnTo>
                  <a:pt x="465823" y="21590"/>
                </a:lnTo>
                <a:lnTo>
                  <a:pt x="470382" y="21082"/>
                </a:lnTo>
                <a:close/>
              </a:path>
              <a:path w="933450" h="38735">
                <a:moveTo>
                  <a:pt x="926845" y="19304"/>
                </a:moveTo>
                <a:lnTo>
                  <a:pt x="923340" y="19939"/>
                </a:lnTo>
                <a:lnTo>
                  <a:pt x="911431" y="20780"/>
                </a:lnTo>
                <a:lnTo>
                  <a:pt x="911783" y="20828"/>
                </a:lnTo>
                <a:lnTo>
                  <a:pt x="905357" y="21463"/>
                </a:lnTo>
                <a:lnTo>
                  <a:pt x="917955" y="21971"/>
                </a:lnTo>
                <a:lnTo>
                  <a:pt x="920998" y="21590"/>
                </a:lnTo>
                <a:lnTo>
                  <a:pt x="928061" y="21590"/>
                </a:lnTo>
                <a:lnTo>
                  <a:pt x="926845" y="19304"/>
                </a:lnTo>
                <a:close/>
              </a:path>
              <a:path w="933450" h="38735">
                <a:moveTo>
                  <a:pt x="920998" y="21590"/>
                </a:moveTo>
                <a:lnTo>
                  <a:pt x="917955" y="21971"/>
                </a:lnTo>
                <a:lnTo>
                  <a:pt x="925023" y="21971"/>
                </a:lnTo>
                <a:lnTo>
                  <a:pt x="920998" y="21590"/>
                </a:lnTo>
                <a:close/>
              </a:path>
              <a:path w="933450" h="38735">
                <a:moveTo>
                  <a:pt x="233008" y="18796"/>
                </a:moveTo>
                <a:lnTo>
                  <a:pt x="231475" y="18875"/>
                </a:lnTo>
                <a:lnTo>
                  <a:pt x="233049" y="18923"/>
                </a:lnTo>
                <a:lnTo>
                  <a:pt x="241045" y="19050"/>
                </a:lnTo>
                <a:lnTo>
                  <a:pt x="286084" y="20701"/>
                </a:lnTo>
                <a:lnTo>
                  <a:pt x="330260" y="21590"/>
                </a:lnTo>
                <a:lnTo>
                  <a:pt x="374698" y="21717"/>
                </a:lnTo>
                <a:lnTo>
                  <a:pt x="420522" y="21082"/>
                </a:lnTo>
                <a:lnTo>
                  <a:pt x="470382" y="21082"/>
                </a:lnTo>
                <a:lnTo>
                  <a:pt x="474624" y="20955"/>
                </a:lnTo>
                <a:lnTo>
                  <a:pt x="478238" y="20955"/>
                </a:lnTo>
                <a:lnTo>
                  <a:pt x="482117" y="20574"/>
                </a:lnTo>
                <a:lnTo>
                  <a:pt x="909894" y="20574"/>
                </a:lnTo>
                <a:lnTo>
                  <a:pt x="907059" y="20193"/>
                </a:lnTo>
                <a:lnTo>
                  <a:pt x="874104" y="19177"/>
                </a:lnTo>
                <a:lnTo>
                  <a:pt x="264667" y="19177"/>
                </a:lnTo>
                <a:lnTo>
                  <a:pt x="266361" y="18923"/>
                </a:lnTo>
                <a:lnTo>
                  <a:pt x="250914" y="18923"/>
                </a:lnTo>
                <a:lnTo>
                  <a:pt x="233008" y="18796"/>
                </a:lnTo>
                <a:close/>
              </a:path>
              <a:path w="933450" h="38735">
                <a:moveTo>
                  <a:pt x="420522" y="21082"/>
                </a:moveTo>
                <a:lnTo>
                  <a:pt x="374698" y="21717"/>
                </a:lnTo>
                <a:lnTo>
                  <a:pt x="418390" y="21717"/>
                </a:lnTo>
                <a:lnTo>
                  <a:pt x="420522" y="21082"/>
                </a:lnTo>
                <a:close/>
              </a:path>
              <a:path w="933450" h="38735">
                <a:moveTo>
                  <a:pt x="909894" y="20574"/>
                </a:moveTo>
                <a:lnTo>
                  <a:pt x="488276" y="20574"/>
                </a:lnTo>
                <a:lnTo>
                  <a:pt x="485635" y="21336"/>
                </a:lnTo>
                <a:lnTo>
                  <a:pt x="480479" y="21463"/>
                </a:lnTo>
                <a:lnTo>
                  <a:pt x="550882" y="21463"/>
                </a:lnTo>
                <a:lnTo>
                  <a:pt x="574370" y="21717"/>
                </a:lnTo>
                <a:lnTo>
                  <a:pt x="576503" y="20701"/>
                </a:lnTo>
                <a:lnTo>
                  <a:pt x="910838" y="20701"/>
                </a:lnTo>
                <a:lnTo>
                  <a:pt x="909894" y="20574"/>
                </a:lnTo>
                <a:close/>
              </a:path>
              <a:path w="933450" h="38735">
                <a:moveTo>
                  <a:pt x="910838" y="20701"/>
                </a:moveTo>
                <a:lnTo>
                  <a:pt x="576503" y="20701"/>
                </a:lnTo>
                <a:lnTo>
                  <a:pt x="591032" y="21717"/>
                </a:lnTo>
                <a:lnTo>
                  <a:pt x="591649" y="21209"/>
                </a:lnTo>
                <a:lnTo>
                  <a:pt x="591324" y="21209"/>
                </a:lnTo>
                <a:lnTo>
                  <a:pt x="591821" y="21066"/>
                </a:lnTo>
                <a:lnTo>
                  <a:pt x="592112" y="20828"/>
                </a:lnTo>
                <a:lnTo>
                  <a:pt x="910700" y="20828"/>
                </a:lnTo>
                <a:lnTo>
                  <a:pt x="911431" y="20780"/>
                </a:lnTo>
                <a:lnTo>
                  <a:pt x="910838" y="20701"/>
                </a:lnTo>
                <a:close/>
              </a:path>
              <a:path w="933450" h="38735">
                <a:moveTo>
                  <a:pt x="207733" y="17653"/>
                </a:moveTo>
                <a:lnTo>
                  <a:pt x="206526" y="21560"/>
                </a:lnTo>
                <a:lnTo>
                  <a:pt x="215885" y="19685"/>
                </a:lnTo>
                <a:lnTo>
                  <a:pt x="231475" y="18875"/>
                </a:lnTo>
                <a:lnTo>
                  <a:pt x="224623" y="18669"/>
                </a:lnTo>
                <a:lnTo>
                  <a:pt x="216080" y="18288"/>
                </a:lnTo>
                <a:lnTo>
                  <a:pt x="207733" y="17653"/>
                </a:lnTo>
                <a:close/>
              </a:path>
              <a:path w="933450" h="38735">
                <a:moveTo>
                  <a:pt x="478238" y="20955"/>
                </a:moveTo>
                <a:lnTo>
                  <a:pt x="474624" y="20955"/>
                </a:lnTo>
                <a:lnTo>
                  <a:pt x="475653" y="21209"/>
                </a:lnTo>
                <a:lnTo>
                  <a:pt x="478238" y="20955"/>
                </a:lnTo>
                <a:close/>
              </a:path>
              <a:path w="933450" h="38735">
                <a:moveTo>
                  <a:pt x="591821" y="21066"/>
                </a:moveTo>
                <a:lnTo>
                  <a:pt x="591324" y="21209"/>
                </a:lnTo>
                <a:lnTo>
                  <a:pt x="591657" y="21202"/>
                </a:lnTo>
                <a:lnTo>
                  <a:pt x="591821" y="21066"/>
                </a:lnTo>
                <a:close/>
              </a:path>
              <a:path w="933450" h="38735">
                <a:moveTo>
                  <a:pt x="604722" y="20955"/>
                </a:moveTo>
                <a:lnTo>
                  <a:pt x="592213" y="20955"/>
                </a:lnTo>
                <a:lnTo>
                  <a:pt x="591803" y="21082"/>
                </a:lnTo>
                <a:lnTo>
                  <a:pt x="591657" y="21202"/>
                </a:lnTo>
                <a:lnTo>
                  <a:pt x="604722" y="20955"/>
                </a:lnTo>
                <a:close/>
              </a:path>
              <a:path w="933450" h="38735">
                <a:moveTo>
                  <a:pt x="11201" y="15367"/>
                </a:moveTo>
                <a:lnTo>
                  <a:pt x="6575" y="16764"/>
                </a:lnTo>
                <a:lnTo>
                  <a:pt x="9509" y="18542"/>
                </a:lnTo>
                <a:lnTo>
                  <a:pt x="16419" y="19431"/>
                </a:lnTo>
                <a:lnTo>
                  <a:pt x="23723" y="18288"/>
                </a:lnTo>
                <a:lnTo>
                  <a:pt x="22653" y="17653"/>
                </a:lnTo>
                <a:lnTo>
                  <a:pt x="26172" y="17181"/>
                </a:lnTo>
                <a:lnTo>
                  <a:pt x="11201" y="15367"/>
                </a:lnTo>
                <a:close/>
              </a:path>
              <a:path w="933450" h="38735">
                <a:moveTo>
                  <a:pt x="26172" y="17181"/>
                </a:moveTo>
                <a:lnTo>
                  <a:pt x="22653" y="17653"/>
                </a:lnTo>
                <a:lnTo>
                  <a:pt x="23723" y="18288"/>
                </a:lnTo>
                <a:lnTo>
                  <a:pt x="16419" y="19431"/>
                </a:lnTo>
                <a:lnTo>
                  <a:pt x="53111" y="19431"/>
                </a:lnTo>
                <a:lnTo>
                  <a:pt x="48966" y="19050"/>
                </a:lnTo>
                <a:lnTo>
                  <a:pt x="41059" y="19050"/>
                </a:lnTo>
                <a:lnTo>
                  <a:pt x="26172" y="17181"/>
                </a:lnTo>
                <a:close/>
              </a:path>
              <a:path w="933450" h="38735">
                <a:moveTo>
                  <a:pt x="291198" y="17907"/>
                </a:moveTo>
                <a:lnTo>
                  <a:pt x="284586" y="18034"/>
                </a:lnTo>
                <a:lnTo>
                  <a:pt x="271043" y="19050"/>
                </a:lnTo>
                <a:lnTo>
                  <a:pt x="264667" y="19177"/>
                </a:lnTo>
                <a:lnTo>
                  <a:pt x="874104" y="19177"/>
                </a:lnTo>
                <a:lnTo>
                  <a:pt x="869594" y="19050"/>
                </a:lnTo>
                <a:lnTo>
                  <a:pt x="869842" y="18923"/>
                </a:lnTo>
                <a:lnTo>
                  <a:pt x="823489" y="18923"/>
                </a:lnTo>
                <a:lnTo>
                  <a:pt x="816965" y="18796"/>
                </a:lnTo>
                <a:lnTo>
                  <a:pt x="818546" y="18542"/>
                </a:lnTo>
                <a:lnTo>
                  <a:pt x="290537" y="18542"/>
                </a:lnTo>
                <a:lnTo>
                  <a:pt x="288480" y="18288"/>
                </a:lnTo>
                <a:lnTo>
                  <a:pt x="291312" y="18161"/>
                </a:lnTo>
                <a:lnTo>
                  <a:pt x="291198" y="17907"/>
                </a:lnTo>
                <a:close/>
              </a:path>
              <a:path w="933450" h="38735">
                <a:moveTo>
                  <a:pt x="39585" y="18542"/>
                </a:moveTo>
                <a:lnTo>
                  <a:pt x="41059" y="19050"/>
                </a:lnTo>
                <a:lnTo>
                  <a:pt x="48966" y="19050"/>
                </a:lnTo>
                <a:lnTo>
                  <a:pt x="47584" y="18923"/>
                </a:lnTo>
                <a:lnTo>
                  <a:pt x="44208" y="18923"/>
                </a:lnTo>
                <a:lnTo>
                  <a:pt x="39585" y="18542"/>
                </a:lnTo>
                <a:close/>
              </a:path>
              <a:path w="933450" h="38735">
                <a:moveTo>
                  <a:pt x="46202" y="18796"/>
                </a:moveTo>
                <a:lnTo>
                  <a:pt x="44208" y="18923"/>
                </a:lnTo>
                <a:lnTo>
                  <a:pt x="47584" y="18923"/>
                </a:lnTo>
                <a:lnTo>
                  <a:pt x="46202" y="18796"/>
                </a:lnTo>
                <a:close/>
              </a:path>
              <a:path w="933450" h="38735">
                <a:moveTo>
                  <a:pt x="267207" y="18796"/>
                </a:moveTo>
                <a:lnTo>
                  <a:pt x="250914" y="18923"/>
                </a:lnTo>
                <a:lnTo>
                  <a:pt x="266361" y="18923"/>
                </a:lnTo>
                <a:lnTo>
                  <a:pt x="267207" y="18796"/>
                </a:lnTo>
                <a:close/>
              </a:path>
              <a:path w="933450" h="38735">
                <a:moveTo>
                  <a:pt x="832738" y="18288"/>
                </a:moveTo>
                <a:lnTo>
                  <a:pt x="827236" y="18288"/>
                </a:lnTo>
                <a:lnTo>
                  <a:pt x="825533" y="18669"/>
                </a:lnTo>
                <a:lnTo>
                  <a:pt x="823489" y="18923"/>
                </a:lnTo>
                <a:lnTo>
                  <a:pt x="830414" y="18923"/>
                </a:lnTo>
                <a:lnTo>
                  <a:pt x="830935" y="18669"/>
                </a:lnTo>
                <a:lnTo>
                  <a:pt x="829906" y="18415"/>
                </a:lnTo>
                <a:lnTo>
                  <a:pt x="832738" y="18288"/>
                </a:lnTo>
                <a:close/>
              </a:path>
              <a:path w="933450" h="38735">
                <a:moveTo>
                  <a:pt x="850238" y="18542"/>
                </a:moveTo>
                <a:lnTo>
                  <a:pt x="839694" y="18542"/>
                </a:lnTo>
                <a:lnTo>
                  <a:pt x="830414" y="18923"/>
                </a:lnTo>
                <a:lnTo>
                  <a:pt x="869842" y="18923"/>
                </a:lnTo>
                <a:lnTo>
                  <a:pt x="870089" y="18796"/>
                </a:lnTo>
                <a:lnTo>
                  <a:pt x="860788" y="18796"/>
                </a:lnTo>
                <a:lnTo>
                  <a:pt x="850238" y="18542"/>
                </a:lnTo>
                <a:close/>
              </a:path>
              <a:path w="933450" h="38735">
                <a:moveTo>
                  <a:pt x="292646" y="17780"/>
                </a:moveTo>
                <a:lnTo>
                  <a:pt x="290537" y="18542"/>
                </a:lnTo>
                <a:lnTo>
                  <a:pt x="818546" y="18542"/>
                </a:lnTo>
                <a:lnTo>
                  <a:pt x="819337" y="18415"/>
                </a:lnTo>
                <a:lnTo>
                  <a:pt x="317207" y="18415"/>
                </a:lnTo>
                <a:lnTo>
                  <a:pt x="312800" y="18161"/>
                </a:lnTo>
                <a:lnTo>
                  <a:pt x="312912" y="17907"/>
                </a:lnTo>
                <a:lnTo>
                  <a:pt x="306031" y="17907"/>
                </a:lnTo>
                <a:lnTo>
                  <a:pt x="292646" y="17780"/>
                </a:lnTo>
                <a:close/>
              </a:path>
              <a:path w="933450" h="38735">
                <a:moveTo>
                  <a:pt x="374116" y="16129"/>
                </a:moveTo>
                <a:lnTo>
                  <a:pt x="360005" y="16510"/>
                </a:lnTo>
                <a:lnTo>
                  <a:pt x="333345" y="16637"/>
                </a:lnTo>
                <a:lnTo>
                  <a:pt x="322084" y="17526"/>
                </a:lnTo>
                <a:lnTo>
                  <a:pt x="317207" y="18415"/>
                </a:lnTo>
                <a:lnTo>
                  <a:pt x="819337" y="18415"/>
                </a:lnTo>
                <a:lnTo>
                  <a:pt x="820127" y="18288"/>
                </a:lnTo>
                <a:lnTo>
                  <a:pt x="813858" y="18288"/>
                </a:lnTo>
                <a:lnTo>
                  <a:pt x="810716" y="18161"/>
                </a:lnTo>
                <a:lnTo>
                  <a:pt x="771016" y="18161"/>
                </a:lnTo>
                <a:lnTo>
                  <a:pt x="770644" y="18034"/>
                </a:lnTo>
                <a:lnTo>
                  <a:pt x="765111" y="18034"/>
                </a:lnTo>
                <a:lnTo>
                  <a:pt x="754824" y="17526"/>
                </a:lnTo>
                <a:lnTo>
                  <a:pt x="753757" y="17399"/>
                </a:lnTo>
                <a:lnTo>
                  <a:pt x="731532" y="17399"/>
                </a:lnTo>
                <a:lnTo>
                  <a:pt x="730440" y="17018"/>
                </a:lnTo>
                <a:lnTo>
                  <a:pt x="727303" y="16891"/>
                </a:lnTo>
                <a:lnTo>
                  <a:pt x="723984" y="16637"/>
                </a:lnTo>
                <a:lnTo>
                  <a:pt x="372833" y="16637"/>
                </a:lnTo>
                <a:lnTo>
                  <a:pt x="371347" y="16510"/>
                </a:lnTo>
                <a:lnTo>
                  <a:pt x="373189" y="16383"/>
                </a:lnTo>
                <a:lnTo>
                  <a:pt x="374116" y="16129"/>
                </a:lnTo>
                <a:close/>
              </a:path>
              <a:path w="933450" h="38735">
                <a:moveTo>
                  <a:pt x="797267" y="17653"/>
                </a:moveTo>
                <a:lnTo>
                  <a:pt x="783666" y="17653"/>
                </a:lnTo>
                <a:lnTo>
                  <a:pt x="777051" y="17780"/>
                </a:lnTo>
                <a:lnTo>
                  <a:pt x="771016" y="18161"/>
                </a:lnTo>
                <a:lnTo>
                  <a:pt x="794118" y="18161"/>
                </a:lnTo>
                <a:lnTo>
                  <a:pt x="793775" y="17907"/>
                </a:lnTo>
                <a:lnTo>
                  <a:pt x="795883" y="17780"/>
                </a:lnTo>
                <a:lnTo>
                  <a:pt x="797267" y="17653"/>
                </a:lnTo>
                <a:close/>
              </a:path>
              <a:path w="933450" h="38735">
                <a:moveTo>
                  <a:pt x="801066" y="17907"/>
                </a:moveTo>
                <a:lnTo>
                  <a:pt x="794118" y="18161"/>
                </a:lnTo>
                <a:lnTo>
                  <a:pt x="810716" y="18161"/>
                </a:lnTo>
                <a:lnTo>
                  <a:pt x="807575" y="18034"/>
                </a:lnTo>
                <a:lnTo>
                  <a:pt x="801066" y="17907"/>
                </a:lnTo>
                <a:close/>
              </a:path>
              <a:path w="933450" h="38735">
                <a:moveTo>
                  <a:pt x="765835" y="16764"/>
                </a:moveTo>
                <a:lnTo>
                  <a:pt x="765111" y="18034"/>
                </a:lnTo>
                <a:lnTo>
                  <a:pt x="770644" y="18034"/>
                </a:lnTo>
                <a:lnTo>
                  <a:pt x="769899" y="17780"/>
                </a:lnTo>
                <a:lnTo>
                  <a:pt x="771105" y="17399"/>
                </a:lnTo>
                <a:lnTo>
                  <a:pt x="774534" y="17272"/>
                </a:lnTo>
                <a:lnTo>
                  <a:pt x="765835" y="16764"/>
                </a:lnTo>
                <a:close/>
              </a:path>
              <a:path w="933450" h="38735">
                <a:moveTo>
                  <a:pt x="309676" y="17399"/>
                </a:moveTo>
                <a:lnTo>
                  <a:pt x="306031" y="17907"/>
                </a:lnTo>
                <a:lnTo>
                  <a:pt x="312912" y="17907"/>
                </a:lnTo>
                <a:lnTo>
                  <a:pt x="313080" y="17526"/>
                </a:lnTo>
                <a:lnTo>
                  <a:pt x="309676" y="17399"/>
                </a:lnTo>
                <a:close/>
              </a:path>
              <a:path w="933450" h="38735">
                <a:moveTo>
                  <a:pt x="735888" y="17272"/>
                </a:moveTo>
                <a:lnTo>
                  <a:pt x="731532" y="17399"/>
                </a:lnTo>
                <a:lnTo>
                  <a:pt x="748017" y="17399"/>
                </a:lnTo>
                <a:lnTo>
                  <a:pt x="735888" y="17272"/>
                </a:lnTo>
                <a:close/>
              </a:path>
              <a:path w="933450" h="38735">
                <a:moveTo>
                  <a:pt x="751210" y="17095"/>
                </a:moveTo>
                <a:lnTo>
                  <a:pt x="748017" y="17399"/>
                </a:lnTo>
                <a:lnTo>
                  <a:pt x="753757" y="17399"/>
                </a:lnTo>
                <a:lnTo>
                  <a:pt x="751210" y="17095"/>
                </a:lnTo>
                <a:close/>
              </a:path>
              <a:path w="933450" h="38735">
                <a:moveTo>
                  <a:pt x="76547" y="15367"/>
                </a:moveTo>
                <a:lnTo>
                  <a:pt x="11201" y="15367"/>
                </a:lnTo>
                <a:lnTo>
                  <a:pt x="26172" y="17181"/>
                </a:lnTo>
                <a:lnTo>
                  <a:pt x="27390" y="17018"/>
                </a:lnTo>
                <a:lnTo>
                  <a:pt x="45504" y="15875"/>
                </a:lnTo>
                <a:lnTo>
                  <a:pt x="57976" y="15875"/>
                </a:lnTo>
                <a:lnTo>
                  <a:pt x="60407" y="15748"/>
                </a:lnTo>
                <a:lnTo>
                  <a:pt x="76547" y="15367"/>
                </a:lnTo>
                <a:close/>
              </a:path>
              <a:path w="933450" h="38735">
                <a:moveTo>
                  <a:pt x="752030" y="17018"/>
                </a:moveTo>
                <a:lnTo>
                  <a:pt x="750557" y="17018"/>
                </a:lnTo>
                <a:lnTo>
                  <a:pt x="751210" y="17095"/>
                </a:lnTo>
                <a:lnTo>
                  <a:pt x="752030" y="17018"/>
                </a:lnTo>
                <a:close/>
              </a:path>
              <a:path w="933450" h="38735">
                <a:moveTo>
                  <a:pt x="44243" y="16608"/>
                </a:moveTo>
                <a:lnTo>
                  <a:pt x="39090" y="16891"/>
                </a:lnTo>
                <a:lnTo>
                  <a:pt x="43472" y="16764"/>
                </a:lnTo>
                <a:lnTo>
                  <a:pt x="44243" y="16608"/>
                </a:lnTo>
                <a:close/>
              </a:path>
              <a:path w="933450" h="38735">
                <a:moveTo>
                  <a:pt x="474002" y="14859"/>
                </a:moveTo>
                <a:lnTo>
                  <a:pt x="422079" y="15367"/>
                </a:lnTo>
                <a:lnTo>
                  <a:pt x="396579" y="15875"/>
                </a:lnTo>
                <a:lnTo>
                  <a:pt x="372833" y="16637"/>
                </a:lnTo>
                <a:lnTo>
                  <a:pt x="723984" y="16637"/>
                </a:lnTo>
                <a:lnTo>
                  <a:pt x="722325" y="16510"/>
                </a:lnTo>
                <a:lnTo>
                  <a:pt x="689376" y="16129"/>
                </a:lnTo>
                <a:lnTo>
                  <a:pt x="473367" y="16129"/>
                </a:lnTo>
                <a:lnTo>
                  <a:pt x="471449" y="15748"/>
                </a:lnTo>
                <a:lnTo>
                  <a:pt x="472689" y="15234"/>
                </a:lnTo>
                <a:lnTo>
                  <a:pt x="474002" y="14859"/>
                </a:lnTo>
                <a:close/>
              </a:path>
              <a:path w="933450" h="38735">
                <a:moveTo>
                  <a:pt x="57976" y="15875"/>
                </a:moveTo>
                <a:lnTo>
                  <a:pt x="45504" y="15875"/>
                </a:lnTo>
                <a:lnTo>
                  <a:pt x="45364" y="16383"/>
                </a:lnTo>
                <a:lnTo>
                  <a:pt x="44243" y="16608"/>
                </a:lnTo>
                <a:lnTo>
                  <a:pt x="57976" y="15875"/>
                </a:lnTo>
                <a:close/>
              </a:path>
              <a:path w="933450" h="38735">
                <a:moveTo>
                  <a:pt x="494474" y="14859"/>
                </a:moveTo>
                <a:lnTo>
                  <a:pt x="485470" y="14986"/>
                </a:lnTo>
                <a:lnTo>
                  <a:pt x="475081" y="15240"/>
                </a:lnTo>
                <a:lnTo>
                  <a:pt x="473367" y="16129"/>
                </a:lnTo>
                <a:lnTo>
                  <a:pt x="590397" y="16129"/>
                </a:lnTo>
                <a:lnTo>
                  <a:pt x="589138" y="15621"/>
                </a:lnTo>
                <a:lnTo>
                  <a:pt x="553694" y="15621"/>
                </a:lnTo>
                <a:lnTo>
                  <a:pt x="552564" y="15367"/>
                </a:lnTo>
                <a:lnTo>
                  <a:pt x="531126" y="15367"/>
                </a:lnTo>
                <a:lnTo>
                  <a:pt x="530436" y="15113"/>
                </a:lnTo>
                <a:lnTo>
                  <a:pt x="498739" y="15113"/>
                </a:lnTo>
                <a:lnTo>
                  <a:pt x="494474" y="14859"/>
                </a:lnTo>
                <a:close/>
              </a:path>
              <a:path w="933450" h="38735">
                <a:moveTo>
                  <a:pt x="623196" y="15748"/>
                </a:moveTo>
                <a:lnTo>
                  <a:pt x="590397" y="16129"/>
                </a:lnTo>
                <a:lnTo>
                  <a:pt x="689376" y="16129"/>
                </a:lnTo>
                <a:lnTo>
                  <a:pt x="623196" y="15748"/>
                </a:lnTo>
                <a:close/>
              </a:path>
              <a:path w="933450" h="38735">
                <a:moveTo>
                  <a:pt x="566013" y="14605"/>
                </a:moveTo>
                <a:lnTo>
                  <a:pt x="559892" y="14859"/>
                </a:lnTo>
                <a:lnTo>
                  <a:pt x="560082" y="15113"/>
                </a:lnTo>
                <a:lnTo>
                  <a:pt x="553694" y="15621"/>
                </a:lnTo>
                <a:lnTo>
                  <a:pt x="589138" y="15621"/>
                </a:lnTo>
                <a:lnTo>
                  <a:pt x="588824" y="15494"/>
                </a:lnTo>
                <a:lnTo>
                  <a:pt x="592325" y="15234"/>
                </a:lnTo>
                <a:lnTo>
                  <a:pt x="591108" y="15113"/>
                </a:lnTo>
                <a:lnTo>
                  <a:pt x="569099" y="15113"/>
                </a:lnTo>
                <a:lnTo>
                  <a:pt x="566013" y="14605"/>
                </a:lnTo>
                <a:close/>
              </a:path>
              <a:path w="933450" h="38735">
                <a:moveTo>
                  <a:pt x="595883" y="14732"/>
                </a:moveTo>
                <a:lnTo>
                  <a:pt x="595964" y="15113"/>
                </a:lnTo>
                <a:lnTo>
                  <a:pt x="592325" y="15234"/>
                </a:lnTo>
                <a:lnTo>
                  <a:pt x="596214" y="15621"/>
                </a:lnTo>
                <a:lnTo>
                  <a:pt x="595883" y="14732"/>
                </a:lnTo>
                <a:close/>
              </a:path>
              <a:path w="933450" h="38735">
                <a:moveTo>
                  <a:pt x="537451" y="14224"/>
                </a:moveTo>
                <a:lnTo>
                  <a:pt x="531126" y="15367"/>
                </a:lnTo>
                <a:lnTo>
                  <a:pt x="552564" y="15367"/>
                </a:lnTo>
                <a:lnTo>
                  <a:pt x="550868" y="14986"/>
                </a:lnTo>
                <a:lnTo>
                  <a:pt x="542353" y="14986"/>
                </a:lnTo>
                <a:lnTo>
                  <a:pt x="537451" y="14224"/>
                </a:lnTo>
                <a:close/>
              </a:path>
              <a:path w="933450" h="38735">
                <a:moveTo>
                  <a:pt x="520407" y="14605"/>
                </a:moveTo>
                <a:lnTo>
                  <a:pt x="512464" y="14605"/>
                </a:lnTo>
                <a:lnTo>
                  <a:pt x="498739" y="15113"/>
                </a:lnTo>
                <a:lnTo>
                  <a:pt x="530436" y="15113"/>
                </a:lnTo>
                <a:lnTo>
                  <a:pt x="529400" y="14732"/>
                </a:lnTo>
                <a:lnTo>
                  <a:pt x="519556" y="14732"/>
                </a:lnTo>
                <a:lnTo>
                  <a:pt x="520407" y="14605"/>
                </a:lnTo>
                <a:close/>
              </a:path>
              <a:path w="933450" h="38735">
                <a:moveTo>
                  <a:pt x="574827" y="14986"/>
                </a:moveTo>
                <a:lnTo>
                  <a:pt x="569099" y="15113"/>
                </a:lnTo>
                <a:lnTo>
                  <a:pt x="575335" y="15113"/>
                </a:lnTo>
                <a:lnTo>
                  <a:pt x="574827" y="14986"/>
                </a:lnTo>
                <a:close/>
              </a:path>
              <a:path w="933450" h="38735">
                <a:moveTo>
                  <a:pt x="588556" y="14859"/>
                </a:moveTo>
                <a:lnTo>
                  <a:pt x="575335" y="15113"/>
                </a:lnTo>
                <a:lnTo>
                  <a:pt x="591108" y="15113"/>
                </a:lnTo>
                <a:lnTo>
                  <a:pt x="588556" y="14859"/>
                </a:lnTo>
                <a:close/>
              </a:path>
              <a:path w="933450" h="38735">
                <a:moveTo>
                  <a:pt x="545782" y="13843"/>
                </a:moveTo>
                <a:lnTo>
                  <a:pt x="542353" y="14986"/>
                </a:lnTo>
                <a:lnTo>
                  <a:pt x="550868" y="14986"/>
                </a:lnTo>
                <a:lnTo>
                  <a:pt x="545782" y="13843"/>
                </a:lnTo>
                <a:close/>
              </a:path>
              <a:path w="933450" h="38735">
                <a:moveTo>
                  <a:pt x="527329" y="13970"/>
                </a:moveTo>
                <a:lnTo>
                  <a:pt x="519556" y="14732"/>
                </a:lnTo>
                <a:lnTo>
                  <a:pt x="529400" y="14732"/>
                </a:lnTo>
                <a:lnTo>
                  <a:pt x="527329" y="13970"/>
                </a:lnTo>
                <a:close/>
              </a:path>
              <a:path w="933450" h="38735">
                <a:moveTo>
                  <a:pt x="119354" y="13970"/>
                </a:moveTo>
                <a:lnTo>
                  <a:pt x="102069" y="13970"/>
                </a:lnTo>
                <a:lnTo>
                  <a:pt x="107785" y="14224"/>
                </a:lnTo>
                <a:lnTo>
                  <a:pt x="115287" y="14097"/>
                </a:lnTo>
                <a:lnTo>
                  <a:pt x="119354" y="13970"/>
                </a:lnTo>
                <a:close/>
              </a:path>
              <a:path w="933450" h="38735">
                <a:moveTo>
                  <a:pt x="226336" y="11938"/>
                </a:moveTo>
                <a:lnTo>
                  <a:pt x="140461" y="11938"/>
                </a:lnTo>
                <a:lnTo>
                  <a:pt x="149707" y="12192"/>
                </a:lnTo>
                <a:lnTo>
                  <a:pt x="146913" y="13462"/>
                </a:lnTo>
                <a:lnTo>
                  <a:pt x="171114" y="12700"/>
                </a:lnTo>
                <a:lnTo>
                  <a:pt x="226336" y="11938"/>
                </a:lnTo>
                <a:close/>
              </a:path>
              <a:path w="933450" h="38735">
                <a:moveTo>
                  <a:pt x="414945" y="9017"/>
                </a:moveTo>
                <a:lnTo>
                  <a:pt x="31788" y="9017"/>
                </a:lnTo>
                <a:lnTo>
                  <a:pt x="31356" y="9398"/>
                </a:lnTo>
                <a:lnTo>
                  <a:pt x="31965" y="9906"/>
                </a:lnTo>
                <a:lnTo>
                  <a:pt x="30378" y="11049"/>
                </a:lnTo>
                <a:lnTo>
                  <a:pt x="253415" y="11049"/>
                </a:lnTo>
                <a:lnTo>
                  <a:pt x="255993" y="11684"/>
                </a:lnTo>
                <a:lnTo>
                  <a:pt x="335071" y="10414"/>
                </a:lnTo>
                <a:lnTo>
                  <a:pt x="360933" y="9652"/>
                </a:lnTo>
                <a:lnTo>
                  <a:pt x="403632" y="9652"/>
                </a:lnTo>
                <a:lnTo>
                  <a:pt x="413786" y="9144"/>
                </a:lnTo>
                <a:lnTo>
                  <a:pt x="414945" y="9017"/>
                </a:lnTo>
                <a:close/>
              </a:path>
              <a:path w="933450" h="38735">
                <a:moveTo>
                  <a:pt x="29197" y="9906"/>
                </a:moveTo>
                <a:lnTo>
                  <a:pt x="24472" y="10795"/>
                </a:lnTo>
                <a:lnTo>
                  <a:pt x="30115" y="10795"/>
                </a:lnTo>
                <a:lnTo>
                  <a:pt x="29197" y="9906"/>
                </a:lnTo>
                <a:close/>
              </a:path>
              <a:path w="933450" h="38735">
                <a:moveTo>
                  <a:pt x="24498" y="9779"/>
                </a:moveTo>
                <a:lnTo>
                  <a:pt x="18584" y="10414"/>
                </a:lnTo>
                <a:lnTo>
                  <a:pt x="19693" y="10414"/>
                </a:lnTo>
                <a:lnTo>
                  <a:pt x="24498" y="9779"/>
                </a:lnTo>
                <a:close/>
              </a:path>
              <a:path w="933450" h="38735">
                <a:moveTo>
                  <a:pt x="403632" y="9652"/>
                </a:moveTo>
                <a:lnTo>
                  <a:pt x="360933" y="9652"/>
                </a:lnTo>
                <a:lnTo>
                  <a:pt x="368761" y="9906"/>
                </a:lnTo>
                <a:lnTo>
                  <a:pt x="386415" y="10160"/>
                </a:lnTo>
                <a:lnTo>
                  <a:pt x="394157" y="10160"/>
                </a:lnTo>
                <a:lnTo>
                  <a:pt x="403632" y="9652"/>
                </a:lnTo>
                <a:close/>
              </a:path>
              <a:path w="933450" h="38735">
                <a:moveTo>
                  <a:pt x="486793" y="9144"/>
                </a:moveTo>
                <a:lnTo>
                  <a:pt x="472236" y="9144"/>
                </a:lnTo>
                <a:lnTo>
                  <a:pt x="472744" y="9779"/>
                </a:lnTo>
                <a:lnTo>
                  <a:pt x="482979" y="9271"/>
                </a:lnTo>
                <a:lnTo>
                  <a:pt x="486793" y="9144"/>
                </a:lnTo>
                <a:close/>
              </a:path>
              <a:path w="933450" h="38735">
                <a:moveTo>
                  <a:pt x="521233" y="8509"/>
                </a:moveTo>
                <a:lnTo>
                  <a:pt x="424256" y="8509"/>
                </a:lnTo>
                <a:lnTo>
                  <a:pt x="427075" y="9017"/>
                </a:lnTo>
                <a:lnTo>
                  <a:pt x="428929" y="9271"/>
                </a:lnTo>
                <a:lnTo>
                  <a:pt x="440556" y="9398"/>
                </a:lnTo>
                <a:lnTo>
                  <a:pt x="451769" y="9652"/>
                </a:lnTo>
                <a:lnTo>
                  <a:pt x="462389" y="9652"/>
                </a:lnTo>
                <a:lnTo>
                  <a:pt x="472236" y="9144"/>
                </a:lnTo>
                <a:lnTo>
                  <a:pt x="486793" y="9144"/>
                </a:lnTo>
                <a:lnTo>
                  <a:pt x="494422" y="8890"/>
                </a:lnTo>
                <a:lnTo>
                  <a:pt x="506157" y="8763"/>
                </a:lnTo>
                <a:lnTo>
                  <a:pt x="519252" y="8763"/>
                </a:lnTo>
                <a:lnTo>
                  <a:pt x="521233" y="8509"/>
                </a:lnTo>
                <a:close/>
              </a:path>
              <a:path w="933450" h="38735">
                <a:moveTo>
                  <a:pt x="65023" y="6858"/>
                </a:moveTo>
                <a:lnTo>
                  <a:pt x="59804" y="7366"/>
                </a:lnTo>
                <a:lnTo>
                  <a:pt x="63195" y="7493"/>
                </a:lnTo>
                <a:lnTo>
                  <a:pt x="56254" y="7493"/>
                </a:lnTo>
                <a:lnTo>
                  <a:pt x="46637" y="7747"/>
                </a:lnTo>
                <a:lnTo>
                  <a:pt x="36006" y="8382"/>
                </a:lnTo>
                <a:lnTo>
                  <a:pt x="26022" y="9271"/>
                </a:lnTo>
                <a:lnTo>
                  <a:pt x="31788" y="9017"/>
                </a:lnTo>
                <a:lnTo>
                  <a:pt x="414945" y="9017"/>
                </a:lnTo>
                <a:lnTo>
                  <a:pt x="419582" y="8509"/>
                </a:lnTo>
                <a:lnTo>
                  <a:pt x="521233" y="8509"/>
                </a:lnTo>
                <a:lnTo>
                  <a:pt x="533110" y="8295"/>
                </a:lnTo>
                <a:lnTo>
                  <a:pt x="533494" y="8072"/>
                </a:lnTo>
                <a:lnTo>
                  <a:pt x="531487" y="7874"/>
                </a:lnTo>
                <a:lnTo>
                  <a:pt x="64249" y="7874"/>
                </a:lnTo>
                <a:lnTo>
                  <a:pt x="65023" y="6858"/>
                </a:lnTo>
                <a:close/>
              </a:path>
              <a:path w="933450" h="38735">
                <a:moveTo>
                  <a:pt x="519252" y="8763"/>
                </a:moveTo>
                <a:lnTo>
                  <a:pt x="506157" y="8763"/>
                </a:lnTo>
                <a:lnTo>
                  <a:pt x="517270" y="9017"/>
                </a:lnTo>
                <a:lnTo>
                  <a:pt x="519252" y="8763"/>
                </a:lnTo>
                <a:close/>
              </a:path>
              <a:path w="933450" h="38735">
                <a:moveTo>
                  <a:pt x="782368" y="7747"/>
                </a:moveTo>
                <a:lnTo>
                  <a:pt x="703275" y="7747"/>
                </a:lnTo>
                <a:lnTo>
                  <a:pt x="703783" y="8382"/>
                </a:lnTo>
                <a:lnTo>
                  <a:pt x="763714" y="9017"/>
                </a:lnTo>
                <a:lnTo>
                  <a:pt x="763714" y="8128"/>
                </a:lnTo>
                <a:lnTo>
                  <a:pt x="771905" y="7874"/>
                </a:lnTo>
                <a:lnTo>
                  <a:pt x="782035" y="7874"/>
                </a:lnTo>
                <a:lnTo>
                  <a:pt x="782368" y="7747"/>
                </a:lnTo>
                <a:close/>
              </a:path>
              <a:path w="933450" h="38735">
                <a:moveTo>
                  <a:pt x="700363" y="8001"/>
                </a:moveTo>
                <a:lnTo>
                  <a:pt x="538124" y="8001"/>
                </a:lnTo>
                <a:lnTo>
                  <a:pt x="532853" y="8890"/>
                </a:lnTo>
                <a:lnTo>
                  <a:pt x="555755" y="8890"/>
                </a:lnTo>
                <a:lnTo>
                  <a:pt x="621601" y="8128"/>
                </a:lnTo>
                <a:lnTo>
                  <a:pt x="698907" y="8128"/>
                </a:lnTo>
                <a:lnTo>
                  <a:pt x="700363" y="8001"/>
                </a:lnTo>
                <a:close/>
              </a:path>
              <a:path w="933450" h="38735">
                <a:moveTo>
                  <a:pt x="809583" y="6731"/>
                </a:moveTo>
                <a:lnTo>
                  <a:pt x="794765" y="6731"/>
                </a:lnTo>
                <a:lnTo>
                  <a:pt x="801649" y="7112"/>
                </a:lnTo>
                <a:lnTo>
                  <a:pt x="794981" y="7366"/>
                </a:lnTo>
                <a:lnTo>
                  <a:pt x="789254" y="8001"/>
                </a:lnTo>
                <a:lnTo>
                  <a:pt x="784771" y="8890"/>
                </a:lnTo>
                <a:lnTo>
                  <a:pt x="792980" y="8763"/>
                </a:lnTo>
                <a:lnTo>
                  <a:pt x="807781" y="8255"/>
                </a:lnTo>
                <a:lnTo>
                  <a:pt x="830675" y="8255"/>
                </a:lnTo>
                <a:lnTo>
                  <a:pt x="829005" y="8128"/>
                </a:lnTo>
                <a:lnTo>
                  <a:pt x="830935" y="7874"/>
                </a:lnTo>
                <a:lnTo>
                  <a:pt x="844631" y="7874"/>
                </a:lnTo>
                <a:lnTo>
                  <a:pt x="845997" y="7620"/>
                </a:lnTo>
                <a:lnTo>
                  <a:pt x="852512" y="7620"/>
                </a:lnTo>
                <a:lnTo>
                  <a:pt x="852309" y="7493"/>
                </a:lnTo>
                <a:lnTo>
                  <a:pt x="815581" y="7493"/>
                </a:lnTo>
                <a:lnTo>
                  <a:pt x="809583" y="6731"/>
                </a:lnTo>
                <a:close/>
              </a:path>
              <a:path w="933450" h="38735">
                <a:moveTo>
                  <a:pt x="830675" y="8255"/>
                </a:moveTo>
                <a:lnTo>
                  <a:pt x="807781" y="8255"/>
                </a:lnTo>
                <a:lnTo>
                  <a:pt x="813561" y="8636"/>
                </a:lnTo>
                <a:lnTo>
                  <a:pt x="823074" y="8890"/>
                </a:lnTo>
                <a:lnTo>
                  <a:pt x="830414" y="8636"/>
                </a:lnTo>
                <a:lnTo>
                  <a:pt x="830675" y="8255"/>
                </a:lnTo>
                <a:close/>
              </a:path>
              <a:path w="933450" h="38735">
                <a:moveTo>
                  <a:pt x="676679" y="8509"/>
                </a:moveTo>
                <a:lnTo>
                  <a:pt x="654673" y="8509"/>
                </a:lnTo>
                <a:lnTo>
                  <a:pt x="667956" y="8763"/>
                </a:lnTo>
                <a:lnTo>
                  <a:pt x="676679" y="8509"/>
                </a:lnTo>
                <a:close/>
              </a:path>
              <a:path w="933450" h="38735">
                <a:moveTo>
                  <a:pt x="783036" y="7493"/>
                </a:moveTo>
                <a:lnTo>
                  <a:pt x="534492" y="7493"/>
                </a:lnTo>
                <a:lnTo>
                  <a:pt x="533494" y="8072"/>
                </a:lnTo>
                <a:lnTo>
                  <a:pt x="535343" y="8255"/>
                </a:lnTo>
                <a:lnTo>
                  <a:pt x="533110" y="8295"/>
                </a:lnTo>
                <a:lnTo>
                  <a:pt x="532523" y="8636"/>
                </a:lnTo>
                <a:lnTo>
                  <a:pt x="538124" y="8001"/>
                </a:lnTo>
                <a:lnTo>
                  <a:pt x="700363" y="8001"/>
                </a:lnTo>
                <a:lnTo>
                  <a:pt x="703275" y="7747"/>
                </a:lnTo>
                <a:lnTo>
                  <a:pt x="782368" y="7747"/>
                </a:lnTo>
                <a:lnTo>
                  <a:pt x="783036" y="7493"/>
                </a:lnTo>
                <a:close/>
              </a:path>
              <a:path w="933450" h="38735">
                <a:moveTo>
                  <a:pt x="698907" y="8128"/>
                </a:moveTo>
                <a:lnTo>
                  <a:pt x="621601" y="8128"/>
                </a:lnTo>
                <a:lnTo>
                  <a:pt x="630155" y="8636"/>
                </a:lnTo>
                <a:lnTo>
                  <a:pt x="641626" y="8636"/>
                </a:lnTo>
                <a:lnTo>
                  <a:pt x="686577" y="8509"/>
                </a:lnTo>
                <a:lnTo>
                  <a:pt x="695995" y="8382"/>
                </a:lnTo>
                <a:lnTo>
                  <a:pt x="698907" y="8128"/>
                </a:lnTo>
                <a:close/>
              </a:path>
              <a:path w="933450" h="38735">
                <a:moveTo>
                  <a:pt x="844631" y="7874"/>
                </a:moveTo>
                <a:lnTo>
                  <a:pt x="830935" y="7874"/>
                </a:lnTo>
                <a:lnTo>
                  <a:pt x="830725" y="8182"/>
                </a:lnTo>
                <a:lnTo>
                  <a:pt x="837082" y="8382"/>
                </a:lnTo>
                <a:lnTo>
                  <a:pt x="831849" y="8636"/>
                </a:lnTo>
                <a:lnTo>
                  <a:pt x="844130" y="8636"/>
                </a:lnTo>
                <a:lnTo>
                  <a:pt x="846923" y="8407"/>
                </a:lnTo>
                <a:lnTo>
                  <a:pt x="844892" y="8255"/>
                </a:lnTo>
                <a:lnTo>
                  <a:pt x="842581" y="8255"/>
                </a:lnTo>
                <a:lnTo>
                  <a:pt x="844631" y="7874"/>
                </a:lnTo>
                <a:close/>
              </a:path>
              <a:path w="933450" h="38735">
                <a:moveTo>
                  <a:pt x="782035" y="7874"/>
                </a:moveTo>
                <a:lnTo>
                  <a:pt x="771905" y="7874"/>
                </a:lnTo>
                <a:lnTo>
                  <a:pt x="772375" y="8509"/>
                </a:lnTo>
                <a:lnTo>
                  <a:pt x="781367" y="8128"/>
                </a:lnTo>
                <a:lnTo>
                  <a:pt x="782035" y="7874"/>
                </a:lnTo>
                <a:close/>
              </a:path>
              <a:path w="933450" h="38735">
                <a:moveTo>
                  <a:pt x="848791" y="8255"/>
                </a:moveTo>
                <a:lnTo>
                  <a:pt x="846923" y="8407"/>
                </a:lnTo>
                <a:lnTo>
                  <a:pt x="848271" y="8509"/>
                </a:lnTo>
                <a:lnTo>
                  <a:pt x="848791" y="8255"/>
                </a:lnTo>
                <a:close/>
              </a:path>
              <a:path w="933450" h="38735">
                <a:moveTo>
                  <a:pt x="860206" y="6350"/>
                </a:moveTo>
                <a:lnTo>
                  <a:pt x="856703" y="6350"/>
                </a:lnTo>
                <a:lnTo>
                  <a:pt x="862964" y="7620"/>
                </a:lnTo>
                <a:lnTo>
                  <a:pt x="851649" y="7874"/>
                </a:lnTo>
                <a:lnTo>
                  <a:pt x="857059" y="8382"/>
                </a:lnTo>
                <a:lnTo>
                  <a:pt x="871304" y="7269"/>
                </a:lnTo>
                <a:lnTo>
                  <a:pt x="865733" y="6858"/>
                </a:lnTo>
                <a:lnTo>
                  <a:pt x="866641" y="6604"/>
                </a:lnTo>
                <a:lnTo>
                  <a:pt x="860069" y="6604"/>
                </a:lnTo>
                <a:lnTo>
                  <a:pt x="860206" y="6350"/>
                </a:lnTo>
                <a:close/>
              </a:path>
              <a:path w="933450" h="38735">
                <a:moveTo>
                  <a:pt x="533494" y="8072"/>
                </a:moveTo>
                <a:lnTo>
                  <a:pt x="533110" y="8295"/>
                </a:lnTo>
                <a:lnTo>
                  <a:pt x="535343" y="8255"/>
                </a:lnTo>
                <a:lnTo>
                  <a:pt x="533494" y="8072"/>
                </a:lnTo>
                <a:close/>
              </a:path>
              <a:path w="933450" h="38735">
                <a:moveTo>
                  <a:pt x="830935" y="7874"/>
                </a:moveTo>
                <a:lnTo>
                  <a:pt x="829005" y="8128"/>
                </a:lnTo>
                <a:lnTo>
                  <a:pt x="830725" y="8182"/>
                </a:lnTo>
                <a:lnTo>
                  <a:pt x="830935" y="7874"/>
                </a:lnTo>
                <a:close/>
              </a:path>
              <a:path w="933450" h="38735">
                <a:moveTo>
                  <a:pt x="80721" y="6477"/>
                </a:moveTo>
                <a:lnTo>
                  <a:pt x="79794" y="7112"/>
                </a:lnTo>
                <a:lnTo>
                  <a:pt x="73075" y="7620"/>
                </a:lnTo>
                <a:lnTo>
                  <a:pt x="64249" y="7874"/>
                </a:lnTo>
                <a:lnTo>
                  <a:pt x="531487" y="7874"/>
                </a:lnTo>
                <a:lnTo>
                  <a:pt x="528916" y="7620"/>
                </a:lnTo>
                <a:lnTo>
                  <a:pt x="534492" y="7493"/>
                </a:lnTo>
                <a:lnTo>
                  <a:pt x="783036" y="7493"/>
                </a:lnTo>
                <a:lnTo>
                  <a:pt x="783704" y="7239"/>
                </a:lnTo>
                <a:lnTo>
                  <a:pt x="274015" y="7239"/>
                </a:lnTo>
                <a:lnTo>
                  <a:pt x="268995" y="7112"/>
                </a:lnTo>
                <a:lnTo>
                  <a:pt x="271146" y="6858"/>
                </a:lnTo>
                <a:lnTo>
                  <a:pt x="85115" y="6858"/>
                </a:lnTo>
                <a:lnTo>
                  <a:pt x="80721" y="6477"/>
                </a:lnTo>
                <a:close/>
              </a:path>
              <a:path w="933450" h="38735">
                <a:moveTo>
                  <a:pt x="852512" y="7620"/>
                </a:moveTo>
                <a:lnTo>
                  <a:pt x="845997" y="7620"/>
                </a:lnTo>
                <a:lnTo>
                  <a:pt x="852716" y="7747"/>
                </a:lnTo>
                <a:lnTo>
                  <a:pt x="852512" y="7620"/>
                </a:lnTo>
                <a:close/>
              </a:path>
              <a:path w="933450" h="38735">
                <a:moveTo>
                  <a:pt x="835135" y="5715"/>
                </a:moveTo>
                <a:lnTo>
                  <a:pt x="826007" y="5969"/>
                </a:lnTo>
                <a:lnTo>
                  <a:pt x="830935" y="6604"/>
                </a:lnTo>
                <a:lnTo>
                  <a:pt x="823290" y="6604"/>
                </a:lnTo>
                <a:lnTo>
                  <a:pt x="815581" y="7493"/>
                </a:lnTo>
                <a:lnTo>
                  <a:pt x="852309" y="7493"/>
                </a:lnTo>
                <a:lnTo>
                  <a:pt x="851903" y="7239"/>
                </a:lnTo>
                <a:lnTo>
                  <a:pt x="847597" y="7239"/>
                </a:lnTo>
                <a:lnTo>
                  <a:pt x="843114" y="7112"/>
                </a:lnTo>
                <a:lnTo>
                  <a:pt x="845007" y="6477"/>
                </a:lnTo>
                <a:lnTo>
                  <a:pt x="856703" y="6350"/>
                </a:lnTo>
                <a:lnTo>
                  <a:pt x="860206" y="6350"/>
                </a:lnTo>
                <a:lnTo>
                  <a:pt x="860412" y="5969"/>
                </a:lnTo>
                <a:lnTo>
                  <a:pt x="851548" y="5969"/>
                </a:lnTo>
                <a:lnTo>
                  <a:pt x="835135" y="5715"/>
                </a:lnTo>
                <a:close/>
              </a:path>
              <a:path w="933450" h="38735">
                <a:moveTo>
                  <a:pt x="876579" y="6858"/>
                </a:moveTo>
                <a:lnTo>
                  <a:pt x="871304" y="7269"/>
                </a:lnTo>
                <a:lnTo>
                  <a:pt x="872604" y="7366"/>
                </a:lnTo>
                <a:lnTo>
                  <a:pt x="876579" y="6858"/>
                </a:lnTo>
                <a:close/>
              </a:path>
              <a:path w="933450" h="38735">
                <a:moveTo>
                  <a:pt x="290402" y="3799"/>
                </a:moveTo>
                <a:lnTo>
                  <a:pt x="286249" y="4699"/>
                </a:lnTo>
                <a:lnTo>
                  <a:pt x="279780" y="5207"/>
                </a:lnTo>
                <a:lnTo>
                  <a:pt x="285216" y="5588"/>
                </a:lnTo>
                <a:lnTo>
                  <a:pt x="280073" y="6858"/>
                </a:lnTo>
                <a:lnTo>
                  <a:pt x="274015" y="7239"/>
                </a:lnTo>
                <a:lnTo>
                  <a:pt x="783704" y="7239"/>
                </a:lnTo>
                <a:lnTo>
                  <a:pt x="787095" y="6604"/>
                </a:lnTo>
                <a:lnTo>
                  <a:pt x="808583" y="6604"/>
                </a:lnTo>
                <a:lnTo>
                  <a:pt x="812063" y="6477"/>
                </a:lnTo>
                <a:lnTo>
                  <a:pt x="811242" y="6350"/>
                </a:lnTo>
                <a:lnTo>
                  <a:pt x="803770" y="6350"/>
                </a:lnTo>
                <a:lnTo>
                  <a:pt x="797245" y="5969"/>
                </a:lnTo>
                <a:lnTo>
                  <a:pt x="778408" y="5969"/>
                </a:lnTo>
                <a:lnTo>
                  <a:pt x="771829" y="5715"/>
                </a:lnTo>
                <a:lnTo>
                  <a:pt x="603097" y="5715"/>
                </a:lnTo>
                <a:lnTo>
                  <a:pt x="600151" y="5588"/>
                </a:lnTo>
                <a:lnTo>
                  <a:pt x="598474" y="4826"/>
                </a:lnTo>
                <a:lnTo>
                  <a:pt x="483552" y="4826"/>
                </a:lnTo>
                <a:lnTo>
                  <a:pt x="484644" y="4572"/>
                </a:lnTo>
                <a:lnTo>
                  <a:pt x="297319" y="4572"/>
                </a:lnTo>
                <a:lnTo>
                  <a:pt x="290982" y="3937"/>
                </a:lnTo>
                <a:lnTo>
                  <a:pt x="290402" y="3799"/>
                </a:lnTo>
                <a:close/>
              </a:path>
              <a:path w="933450" h="38735">
                <a:moveTo>
                  <a:pt x="851293" y="6858"/>
                </a:moveTo>
                <a:lnTo>
                  <a:pt x="847775" y="6985"/>
                </a:lnTo>
                <a:lnTo>
                  <a:pt x="847597" y="7239"/>
                </a:lnTo>
                <a:lnTo>
                  <a:pt x="851903" y="7239"/>
                </a:lnTo>
                <a:lnTo>
                  <a:pt x="851293" y="6858"/>
                </a:lnTo>
                <a:close/>
              </a:path>
              <a:path w="933450" h="38735">
                <a:moveTo>
                  <a:pt x="808583" y="6604"/>
                </a:moveTo>
                <a:lnTo>
                  <a:pt x="787095" y="6604"/>
                </a:lnTo>
                <a:lnTo>
                  <a:pt x="793965" y="7112"/>
                </a:lnTo>
                <a:lnTo>
                  <a:pt x="794765" y="6731"/>
                </a:lnTo>
                <a:lnTo>
                  <a:pt x="809583" y="6731"/>
                </a:lnTo>
                <a:lnTo>
                  <a:pt x="808583" y="6604"/>
                </a:lnTo>
                <a:close/>
              </a:path>
              <a:path w="933450" h="38735">
                <a:moveTo>
                  <a:pt x="87896" y="5588"/>
                </a:moveTo>
                <a:lnTo>
                  <a:pt x="87693" y="6604"/>
                </a:lnTo>
                <a:lnTo>
                  <a:pt x="85115" y="6858"/>
                </a:lnTo>
                <a:lnTo>
                  <a:pt x="271146" y="6858"/>
                </a:lnTo>
                <a:lnTo>
                  <a:pt x="273655" y="6604"/>
                </a:lnTo>
                <a:lnTo>
                  <a:pt x="96570" y="6604"/>
                </a:lnTo>
                <a:lnTo>
                  <a:pt x="95351" y="6477"/>
                </a:lnTo>
                <a:lnTo>
                  <a:pt x="94538" y="5969"/>
                </a:lnTo>
                <a:lnTo>
                  <a:pt x="87896" y="5588"/>
                </a:lnTo>
                <a:close/>
              </a:path>
              <a:path w="933450" h="38735">
                <a:moveTo>
                  <a:pt x="113169" y="4826"/>
                </a:moveTo>
                <a:lnTo>
                  <a:pt x="96570" y="6604"/>
                </a:lnTo>
                <a:lnTo>
                  <a:pt x="273655" y="6604"/>
                </a:lnTo>
                <a:lnTo>
                  <a:pt x="274909" y="6477"/>
                </a:lnTo>
                <a:lnTo>
                  <a:pt x="274772" y="6096"/>
                </a:lnTo>
                <a:lnTo>
                  <a:pt x="269189" y="6096"/>
                </a:lnTo>
                <a:lnTo>
                  <a:pt x="268914" y="5842"/>
                </a:lnTo>
                <a:lnTo>
                  <a:pt x="126936" y="5842"/>
                </a:lnTo>
                <a:lnTo>
                  <a:pt x="120764" y="5080"/>
                </a:lnTo>
                <a:lnTo>
                  <a:pt x="113169" y="4826"/>
                </a:lnTo>
                <a:close/>
              </a:path>
              <a:path w="933450" h="38735">
                <a:moveTo>
                  <a:pt x="867549" y="6350"/>
                </a:moveTo>
                <a:lnTo>
                  <a:pt x="860069" y="6604"/>
                </a:lnTo>
                <a:lnTo>
                  <a:pt x="866641" y="6604"/>
                </a:lnTo>
                <a:lnTo>
                  <a:pt x="867549" y="6350"/>
                </a:lnTo>
                <a:close/>
              </a:path>
              <a:path w="933450" h="38735">
                <a:moveTo>
                  <a:pt x="809497" y="5715"/>
                </a:moveTo>
                <a:lnTo>
                  <a:pt x="804722" y="5922"/>
                </a:lnTo>
                <a:lnTo>
                  <a:pt x="803770" y="6350"/>
                </a:lnTo>
                <a:lnTo>
                  <a:pt x="811242" y="6350"/>
                </a:lnTo>
                <a:lnTo>
                  <a:pt x="809599" y="6096"/>
                </a:lnTo>
                <a:lnTo>
                  <a:pt x="809497" y="5715"/>
                </a:lnTo>
                <a:close/>
              </a:path>
              <a:path w="933450" h="38735">
                <a:moveTo>
                  <a:pt x="274726" y="5969"/>
                </a:moveTo>
                <a:lnTo>
                  <a:pt x="269189" y="6096"/>
                </a:lnTo>
                <a:lnTo>
                  <a:pt x="274772" y="6096"/>
                </a:lnTo>
                <a:close/>
              </a:path>
              <a:path w="933450" h="38735">
                <a:moveTo>
                  <a:pt x="779435" y="5207"/>
                </a:moveTo>
                <a:lnTo>
                  <a:pt x="779819" y="5461"/>
                </a:lnTo>
                <a:lnTo>
                  <a:pt x="780901" y="5842"/>
                </a:lnTo>
                <a:lnTo>
                  <a:pt x="778408" y="5969"/>
                </a:lnTo>
                <a:lnTo>
                  <a:pt x="797245" y="5969"/>
                </a:lnTo>
                <a:lnTo>
                  <a:pt x="790721" y="5588"/>
                </a:lnTo>
                <a:lnTo>
                  <a:pt x="782993" y="5588"/>
                </a:lnTo>
                <a:lnTo>
                  <a:pt x="784021" y="5334"/>
                </a:lnTo>
                <a:lnTo>
                  <a:pt x="779435" y="5207"/>
                </a:lnTo>
                <a:close/>
              </a:path>
              <a:path w="933450" h="38735">
                <a:moveTo>
                  <a:pt x="807161" y="4826"/>
                </a:moveTo>
                <a:lnTo>
                  <a:pt x="803643" y="5969"/>
                </a:lnTo>
                <a:lnTo>
                  <a:pt x="804722" y="5922"/>
                </a:lnTo>
                <a:lnTo>
                  <a:pt x="807161" y="4826"/>
                </a:lnTo>
                <a:close/>
              </a:path>
              <a:path w="933450" h="38735">
                <a:moveTo>
                  <a:pt x="129895" y="4953"/>
                </a:moveTo>
                <a:lnTo>
                  <a:pt x="135547" y="5080"/>
                </a:lnTo>
                <a:lnTo>
                  <a:pt x="130149" y="5715"/>
                </a:lnTo>
                <a:lnTo>
                  <a:pt x="126936" y="5842"/>
                </a:lnTo>
                <a:lnTo>
                  <a:pt x="268914" y="5842"/>
                </a:lnTo>
                <a:lnTo>
                  <a:pt x="268777" y="5715"/>
                </a:lnTo>
                <a:lnTo>
                  <a:pt x="155117" y="5715"/>
                </a:lnTo>
                <a:lnTo>
                  <a:pt x="151846" y="5207"/>
                </a:lnTo>
                <a:lnTo>
                  <a:pt x="142747" y="5207"/>
                </a:lnTo>
                <a:lnTo>
                  <a:pt x="129895" y="4953"/>
                </a:lnTo>
                <a:close/>
              </a:path>
              <a:path w="933450" h="38735">
                <a:moveTo>
                  <a:pt x="234975" y="2921"/>
                </a:moveTo>
                <a:lnTo>
                  <a:pt x="214782" y="3048"/>
                </a:lnTo>
                <a:lnTo>
                  <a:pt x="193713" y="3556"/>
                </a:lnTo>
                <a:lnTo>
                  <a:pt x="173310" y="4445"/>
                </a:lnTo>
                <a:lnTo>
                  <a:pt x="155117" y="5715"/>
                </a:lnTo>
                <a:lnTo>
                  <a:pt x="268777" y="5715"/>
                </a:lnTo>
                <a:lnTo>
                  <a:pt x="268364" y="5334"/>
                </a:lnTo>
                <a:lnTo>
                  <a:pt x="273586" y="4572"/>
                </a:lnTo>
                <a:lnTo>
                  <a:pt x="252425" y="4572"/>
                </a:lnTo>
                <a:lnTo>
                  <a:pt x="242506" y="4191"/>
                </a:lnTo>
                <a:lnTo>
                  <a:pt x="247916" y="3683"/>
                </a:lnTo>
                <a:lnTo>
                  <a:pt x="241185" y="3683"/>
                </a:lnTo>
                <a:lnTo>
                  <a:pt x="234213" y="3302"/>
                </a:lnTo>
                <a:lnTo>
                  <a:pt x="234975" y="2921"/>
                </a:lnTo>
                <a:close/>
              </a:path>
              <a:path w="933450" h="38735">
                <a:moveTo>
                  <a:pt x="634644" y="2921"/>
                </a:moveTo>
                <a:lnTo>
                  <a:pt x="628912" y="3302"/>
                </a:lnTo>
                <a:lnTo>
                  <a:pt x="621765" y="3683"/>
                </a:lnTo>
                <a:lnTo>
                  <a:pt x="613614" y="3810"/>
                </a:lnTo>
                <a:lnTo>
                  <a:pt x="604875" y="3810"/>
                </a:lnTo>
                <a:lnTo>
                  <a:pt x="605129" y="4572"/>
                </a:lnTo>
                <a:lnTo>
                  <a:pt x="608926" y="4572"/>
                </a:lnTo>
                <a:lnTo>
                  <a:pt x="607694" y="5207"/>
                </a:lnTo>
                <a:lnTo>
                  <a:pt x="605942" y="5334"/>
                </a:lnTo>
                <a:lnTo>
                  <a:pt x="603097" y="5715"/>
                </a:lnTo>
                <a:lnTo>
                  <a:pt x="771829" y="5715"/>
                </a:lnTo>
                <a:lnTo>
                  <a:pt x="773874" y="5207"/>
                </a:lnTo>
                <a:lnTo>
                  <a:pt x="694842" y="5207"/>
                </a:lnTo>
                <a:lnTo>
                  <a:pt x="690904" y="4953"/>
                </a:lnTo>
                <a:lnTo>
                  <a:pt x="690063" y="4445"/>
                </a:lnTo>
                <a:lnTo>
                  <a:pt x="686053" y="4445"/>
                </a:lnTo>
                <a:lnTo>
                  <a:pt x="686048" y="4191"/>
                </a:lnTo>
                <a:lnTo>
                  <a:pt x="675170" y="4191"/>
                </a:lnTo>
                <a:lnTo>
                  <a:pt x="664668" y="4064"/>
                </a:lnTo>
                <a:lnTo>
                  <a:pt x="632650" y="4064"/>
                </a:lnTo>
                <a:lnTo>
                  <a:pt x="637362" y="3937"/>
                </a:lnTo>
                <a:lnTo>
                  <a:pt x="638581" y="3302"/>
                </a:lnTo>
                <a:lnTo>
                  <a:pt x="634644" y="2921"/>
                </a:lnTo>
                <a:close/>
              </a:path>
              <a:path w="933450" h="38735">
                <a:moveTo>
                  <a:pt x="786371" y="5334"/>
                </a:moveTo>
                <a:lnTo>
                  <a:pt x="782993" y="5588"/>
                </a:lnTo>
                <a:lnTo>
                  <a:pt x="790721" y="5588"/>
                </a:lnTo>
                <a:lnTo>
                  <a:pt x="786371" y="5334"/>
                </a:lnTo>
                <a:close/>
              </a:path>
              <a:path w="933450" h="38735">
                <a:moveTo>
                  <a:pt x="151028" y="5080"/>
                </a:moveTo>
                <a:lnTo>
                  <a:pt x="142747" y="5207"/>
                </a:lnTo>
                <a:lnTo>
                  <a:pt x="151846" y="5207"/>
                </a:lnTo>
                <a:lnTo>
                  <a:pt x="151028" y="5080"/>
                </a:lnTo>
                <a:close/>
              </a:path>
              <a:path w="933450" h="38735">
                <a:moveTo>
                  <a:pt x="725703" y="4191"/>
                </a:moveTo>
                <a:lnTo>
                  <a:pt x="717868" y="4318"/>
                </a:lnTo>
                <a:lnTo>
                  <a:pt x="702127" y="4826"/>
                </a:lnTo>
                <a:lnTo>
                  <a:pt x="694842" y="5207"/>
                </a:lnTo>
                <a:lnTo>
                  <a:pt x="773874" y="5207"/>
                </a:lnTo>
                <a:lnTo>
                  <a:pt x="775919" y="4699"/>
                </a:lnTo>
                <a:lnTo>
                  <a:pt x="773912" y="4572"/>
                </a:lnTo>
                <a:lnTo>
                  <a:pt x="736434" y="4572"/>
                </a:lnTo>
                <a:lnTo>
                  <a:pt x="725703" y="4191"/>
                </a:lnTo>
                <a:close/>
              </a:path>
              <a:path w="933450" h="38735">
                <a:moveTo>
                  <a:pt x="503593" y="1143"/>
                </a:moveTo>
                <a:lnTo>
                  <a:pt x="502046" y="2032"/>
                </a:lnTo>
                <a:lnTo>
                  <a:pt x="496465" y="2794"/>
                </a:lnTo>
                <a:lnTo>
                  <a:pt x="492270" y="3556"/>
                </a:lnTo>
                <a:lnTo>
                  <a:pt x="494880" y="4445"/>
                </a:lnTo>
                <a:lnTo>
                  <a:pt x="483552" y="4826"/>
                </a:lnTo>
                <a:lnTo>
                  <a:pt x="598474" y="4826"/>
                </a:lnTo>
                <a:lnTo>
                  <a:pt x="598840" y="3937"/>
                </a:lnTo>
                <a:lnTo>
                  <a:pt x="584911" y="3937"/>
                </a:lnTo>
                <a:lnTo>
                  <a:pt x="584716" y="3810"/>
                </a:lnTo>
                <a:lnTo>
                  <a:pt x="527989" y="3810"/>
                </a:lnTo>
                <a:lnTo>
                  <a:pt x="532409" y="2921"/>
                </a:lnTo>
                <a:lnTo>
                  <a:pt x="519484" y="2921"/>
                </a:lnTo>
                <a:lnTo>
                  <a:pt x="515324" y="2413"/>
                </a:lnTo>
                <a:lnTo>
                  <a:pt x="511274" y="1524"/>
                </a:lnTo>
                <a:lnTo>
                  <a:pt x="503593" y="1143"/>
                </a:lnTo>
                <a:close/>
              </a:path>
              <a:path w="933450" h="38735">
                <a:moveTo>
                  <a:pt x="256890" y="3235"/>
                </a:moveTo>
                <a:lnTo>
                  <a:pt x="255206" y="3302"/>
                </a:lnTo>
                <a:lnTo>
                  <a:pt x="252425" y="4572"/>
                </a:lnTo>
                <a:lnTo>
                  <a:pt x="273586" y="4572"/>
                </a:lnTo>
                <a:lnTo>
                  <a:pt x="278808" y="3810"/>
                </a:lnTo>
                <a:lnTo>
                  <a:pt x="278590" y="3556"/>
                </a:lnTo>
                <a:lnTo>
                  <a:pt x="272148" y="3556"/>
                </a:lnTo>
                <a:lnTo>
                  <a:pt x="272592" y="3429"/>
                </a:lnTo>
                <a:lnTo>
                  <a:pt x="256527" y="3429"/>
                </a:lnTo>
                <a:lnTo>
                  <a:pt x="256890" y="3235"/>
                </a:lnTo>
                <a:close/>
              </a:path>
              <a:path w="933450" h="38735">
                <a:moveTo>
                  <a:pt x="303631" y="3449"/>
                </a:moveTo>
                <a:lnTo>
                  <a:pt x="297319" y="4572"/>
                </a:lnTo>
                <a:lnTo>
                  <a:pt x="484644" y="4572"/>
                </a:lnTo>
                <a:lnTo>
                  <a:pt x="486282" y="4191"/>
                </a:lnTo>
                <a:lnTo>
                  <a:pt x="477164" y="4191"/>
                </a:lnTo>
                <a:lnTo>
                  <a:pt x="481039" y="3683"/>
                </a:lnTo>
                <a:lnTo>
                  <a:pt x="309435" y="3683"/>
                </a:lnTo>
                <a:lnTo>
                  <a:pt x="303631" y="3449"/>
                </a:lnTo>
                <a:close/>
              </a:path>
              <a:path w="933450" h="38735">
                <a:moveTo>
                  <a:pt x="769899" y="4318"/>
                </a:moveTo>
                <a:lnTo>
                  <a:pt x="759968" y="4318"/>
                </a:lnTo>
                <a:lnTo>
                  <a:pt x="748334" y="4572"/>
                </a:lnTo>
                <a:lnTo>
                  <a:pt x="773912" y="4572"/>
                </a:lnTo>
                <a:lnTo>
                  <a:pt x="769899" y="4318"/>
                </a:lnTo>
                <a:close/>
              </a:path>
              <a:path w="933450" h="38735">
                <a:moveTo>
                  <a:pt x="487375" y="3937"/>
                </a:moveTo>
                <a:lnTo>
                  <a:pt x="477164" y="4191"/>
                </a:lnTo>
                <a:lnTo>
                  <a:pt x="486282" y="4191"/>
                </a:lnTo>
                <a:lnTo>
                  <a:pt x="487375" y="3937"/>
                </a:lnTo>
                <a:close/>
              </a:path>
              <a:path w="933450" h="38735">
                <a:moveTo>
                  <a:pt x="679284" y="1397"/>
                </a:moveTo>
                <a:lnTo>
                  <a:pt x="674789" y="1397"/>
                </a:lnTo>
                <a:lnTo>
                  <a:pt x="670864" y="1778"/>
                </a:lnTo>
                <a:lnTo>
                  <a:pt x="676986" y="2667"/>
                </a:lnTo>
                <a:lnTo>
                  <a:pt x="684187" y="3048"/>
                </a:lnTo>
                <a:lnTo>
                  <a:pt x="684026" y="3429"/>
                </a:lnTo>
                <a:lnTo>
                  <a:pt x="673751" y="3683"/>
                </a:lnTo>
                <a:lnTo>
                  <a:pt x="675170" y="4191"/>
                </a:lnTo>
                <a:lnTo>
                  <a:pt x="686048" y="4191"/>
                </a:lnTo>
                <a:lnTo>
                  <a:pt x="686017" y="3799"/>
                </a:lnTo>
                <a:lnTo>
                  <a:pt x="684608" y="3184"/>
                </a:lnTo>
                <a:lnTo>
                  <a:pt x="684686" y="3048"/>
                </a:lnTo>
                <a:lnTo>
                  <a:pt x="684602" y="2794"/>
                </a:lnTo>
                <a:lnTo>
                  <a:pt x="683172" y="2032"/>
                </a:lnTo>
                <a:lnTo>
                  <a:pt x="676503" y="2032"/>
                </a:lnTo>
                <a:lnTo>
                  <a:pt x="674598" y="1778"/>
                </a:lnTo>
                <a:lnTo>
                  <a:pt x="679284" y="1397"/>
                </a:lnTo>
                <a:close/>
              </a:path>
              <a:path w="933450" h="38735">
                <a:moveTo>
                  <a:pt x="654167" y="3937"/>
                </a:moveTo>
                <a:lnTo>
                  <a:pt x="643355" y="3937"/>
                </a:lnTo>
                <a:lnTo>
                  <a:pt x="632650" y="4064"/>
                </a:lnTo>
                <a:lnTo>
                  <a:pt x="664668" y="4064"/>
                </a:lnTo>
                <a:lnTo>
                  <a:pt x="654167" y="3937"/>
                </a:lnTo>
                <a:close/>
              </a:path>
              <a:path w="933450" h="38735">
                <a:moveTo>
                  <a:pt x="588673" y="3570"/>
                </a:moveTo>
                <a:lnTo>
                  <a:pt x="584911" y="3937"/>
                </a:lnTo>
                <a:lnTo>
                  <a:pt x="598840" y="3937"/>
                </a:lnTo>
                <a:lnTo>
                  <a:pt x="598944" y="3683"/>
                </a:lnTo>
                <a:lnTo>
                  <a:pt x="588429" y="3683"/>
                </a:lnTo>
                <a:lnTo>
                  <a:pt x="588673" y="3570"/>
                </a:lnTo>
                <a:close/>
              </a:path>
              <a:path w="933450" h="38735">
                <a:moveTo>
                  <a:pt x="555434" y="2032"/>
                </a:moveTo>
                <a:lnTo>
                  <a:pt x="549002" y="2179"/>
                </a:lnTo>
                <a:lnTo>
                  <a:pt x="549262" y="2921"/>
                </a:lnTo>
                <a:lnTo>
                  <a:pt x="550341" y="3556"/>
                </a:lnTo>
                <a:lnTo>
                  <a:pt x="537146" y="3810"/>
                </a:lnTo>
                <a:lnTo>
                  <a:pt x="584716" y="3810"/>
                </a:lnTo>
                <a:lnTo>
                  <a:pt x="583742" y="3175"/>
                </a:lnTo>
                <a:lnTo>
                  <a:pt x="557301" y="3175"/>
                </a:lnTo>
                <a:lnTo>
                  <a:pt x="555434" y="2032"/>
                </a:lnTo>
                <a:close/>
              </a:path>
              <a:path w="933450" h="38735">
                <a:moveTo>
                  <a:pt x="624103" y="1143"/>
                </a:moveTo>
                <a:lnTo>
                  <a:pt x="618333" y="1270"/>
                </a:lnTo>
                <a:lnTo>
                  <a:pt x="606799" y="1651"/>
                </a:lnTo>
                <a:lnTo>
                  <a:pt x="598436" y="1778"/>
                </a:lnTo>
                <a:lnTo>
                  <a:pt x="598246" y="2286"/>
                </a:lnTo>
                <a:lnTo>
                  <a:pt x="602729" y="2413"/>
                </a:lnTo>
                <a:lnTo>
                  <a:pt x="596645" y="2794"/>
                </a:lnTo>
                <a:lnTo>
                  <a:pt x="596015" y="2855"/>
                </a:lnTo>
                <a:lnTo>
                  <a:pt x="606437" y="3810"/>
                </a:lnTo>
                <a:lnTo>
                  <a:pt x="601654" y="2682"/>
                </a:lnTo>
                <a:lnTo>
                  <a:pt x="607369" y="2032"/>
                </a:lnTo>
                <a:lnTo>
                  <a:pt x="615808" y="1905"/>
                </a:lnTo>
                <a:lnTo>
                  <a:pt x="631597" y="1905"/>
                </a:lnTo>
                <a:lnTo>
                  <a:pt x="632538" y="1778"/>
                </a:lnTo>
                <a:lnTo>
                  <a:pt x="629743" y="1651"/>
                </a:lnTo>
                <a:lnTo>
                  <a:pt x="625532" y="1524"/>
                </a:lnTo>
                <a:lnTo>
                  <a:pt x="624103" y="1143"/>
                </a:lnTo>
                <a:close/>
              </a:path>
              <a:path w="933450" h="38735">
                <a:moveTo>
                  <a:pt x="288302" y="3302"/>
                </a:moveTo>
                <a:lnTo>
                  <a:pt x="290402" y="3799"/>
                </a:lnTo>
                <a:lnTo>
                  <a:pt x="292177" y="3429"/>
                </a:lnTo>
                <a:lnTo>
                  <a:pt x="293000" y="3383"/>
                </a:lnTo>
                <a:lnTo>
                  <a:pt x="288302" y="3302"/>
                </a:lnTo>
                <a:close/>
              </a:path>
              <a:path w="933450" h="38735">
                <a:moveTo>
                  <a:pt x="237820" y="2540"/>
                </a:moveTo>
                <a:lnTo>
                  <a:pt x="241185" y="3683"/>
                </a:lnTo>
                <a:lnTo>
                  <a:pt x="247916" y="3683"/>
                </a:lnTo>
                <a:lnTo>
                  <a:pt x="240398" y="3175"/>
                </a:lnTo>
                <a:lnTo>
                  <a:pt x="242671" y="2794"/>
                </a:lnTo>
                <a:lnTo>
                  <a:pt x="237820" y="2540"/>
                </a:lnTo>
                <a:close/>
              </a:path>
              <a:path w="933450" h="38735">
                <a:moveTo>
                  <a:pt x="303745" y="3429"/>
                </a:moveTo>
                <a:lnTo>
                  <a:pt x="309435" y="3683"/>
                </a:lnTo>
                <a:lnTo>
                  <a:pt x="303745" y="3429"/>
                </a:lnTo>
                <a:close/>
              </a:path>
              <a:path w="933450" h="38735">
                <a:moveTo>
                  <a:pt x="335429" y="3429"/>
                </a:moveTo>
                <a:lnTo>
                  <a:pt x="303745" y="3429"/>
                </a:lnTo>
                <a:lnTo>
                  <a:pt x="309435" y="3683"/>
                </a:lnTo>
                <a:lnTo>
                  <a:pt x="481039" y="3683"/>
                </a:lnTo>
                <a:lnTo>
                  <a:pt x="482008" y="3556"/>
                </a:lnTo>
                <a:lnTo>
                  <a:pt x="336829" y="3556"/>
                </a:lnTo>
                <a:lnTo>
                  <a:pt x="335429" y="3429"/>
                </a:lnTo>
                <a:close/>
              </a:path>
              <a:path w="933450" h="38735">
                <a:moveTo>
                  <a:pt x="591184" y="2413"/>
                </a:moveTo>
                <a:lnTo>
                  <a:pt x="588673" y="3570"/>
                </a:lnTo>
                <a:lnTo>
                  <a:pt x="596015" y="2855"/>
                </a:lnTo>
                <a:lnTo>
                  <a:pt x="591184" y="2413"/>
                </a:lnTo>
                <a:close/>
              </a:path>
              <a:path w="933450" h="38735">
                <a:moveTo>
                  <a:pt x="278155" y="3048"/>
                </a:moveTo>
                <a:lnTo>
                  <a:pt x="272148" y="3556"/>
                </a:lnTo>
                <a:lnTo>
                  <a:pt x="278590" y="3556"/>
                </a:lnTo>
                <a:lnTo>
                  <a:pt x="278155" y="3048"/>
                </a:lnTo>
                <a:close/>
              </a:path>
              <a:path w="933450" h="38735">
                <a:moveTo>
                  <a:pt x="299110" y="3048"/>
                </a:moveTo>
                <a:lnTo>
                  <a:pt x="293000" y="3383"/>
                </a:lnTo>
                <a:lnTo>
                  <a:pt x="302894" y="3556"/>
                </a:lnTo>
                <a:lnTo>
                  <a:pt x="299110" y="3048"/>
                </a:lnTo>
                <a:close/>
              </a:path>
              <a:path w="933450" h="38735">
                <a:moveTo>
                  <a:pt x="346144" y="2513"/>
                </a:moveTo>
                <a:lnTo>
                  <a:pt x="335114" y="2794"/>
                </a:lnTo>
                <a:lnTo>
                  <a:pt x="336829" y="3556"/>
                </a:lnTo>
                <a:lnTo>
                  <a:pt x="482008" y="3556"/>
                </a:lnTo>
                <a:lnTo>
                  <a:pt x="483946" y="3302"/>
                </a:lnTo>
                <a:lnTo>
                  <a:pt x="478675" y="3302"/>
                </a:lnTo>
                <a:lnTo>
                  <a:pt x="480653" y="3048"/>
                </a:lnTo>
                <a:lnTo>
                  <a:pt x="351980" y="3048"/>
                </a:lnTo>
                <a:lnTo>
                  <a:pt x="345986" y="2540"/>
                </a:lnTo>
                <a:lnTo>
                  <a:pt x="346144" y="2513"/>
                </a:lnTo>
                <a:close/>
              </a:path>
              <a:path w="933450" h="38735">
                <a:moveTo>
                  <a:pt x="312559" y="2286"/>
                </a:moveTo>
                <a:lnTo>
                  <a:pt x="308432" y="2540"/>
                </a:lnTo>
                <a:lnTo>
                  <a:pt x="303123" y="3429"/>
                </a:lnTo>
                <a:lnTo>
                  <a:pt x="303631" y="3449"/>
                </a:lnTo>
                <a:lnTo>
                  <a:pt x="335429" y="3429"/>
                </a:lnTo>
                <a:lnTo>
                  <a:pt x="332628" y="3175"/>
                </a:lnTo>
                <a:lnTo>
                  <a:pt x="317817" y="3175"/>
                </a:lnTo>
                <a:lnTo>
                  <a:pt x="313831" y="3048"/>
                </a:lnTo>
                <a:lnTo>
                  <a:pt x="314902" y="2540"/>
                </a:lnTo>
                <a:lnTo>
                  <a:pt x="312559" y="2286"/>
                </a:lnTo>
                <a:close/>
              </a:path>
              <a:path w="933450" h="38735">
                <a:moveTo>
                  <a:pt x="258206" y="3184"/>
                </a:moveTo>
                <a:lnTo>
                  <a:pt x="256890" y="3235"/>
                </a:lnTo>
                <a:lnTo>
                  <a:pt x="256527" y="3429"/>
                </a:lnTo>
                <a:lnTo>
                  <a:pt x="258206" y="3184"/>
                </a:lnTo>
                <a:close/>
              </a:path>
              <a:path w="933450" h="38735">
                <a:moveTo>
                  <a:pt x="262355" y="2682"/>
                </a:moveTo>
                <a:lnTo>
                  <a:pt x="261670" y="3048"/>
                </a:lnTo>
                <a:lnTo>
                  <a:pt x="258206" y="3184"/>
                </a:lnTo>
                <a:lnTo>
                  <a:pt x="256527" y="3429"/>
                </a:lnTo>
                <a:lnTo>
                  <a:pt x="272592" y="3429"/>
                </a:lnTo>
                <a:lnTo>
                  <a:pt x="273870" y="3048"/>
                </a:lnTo>
                <a:lnTo>
                  <a:pt x="271398" y="3048"/>
                </a:lnTo>
                <a:lnTo>
                  <a:pt x="262355" y="2682"/>
                </a:lnTo>
                <a:close/>
              </a:path>
              <a:path w="933450" h="38735">
                <a:moveTo>
                  <a:pt x="258813" y="2540"/>
                </a:moveTo>
                <a:lnTo>
                  <a:pt x="257721" y="2794"/>
                </a:lnTo>
                <a:lnTo>
                  <a:pt x="256890" y="3235"/>
                </a:lnTo>
                <a:lnTo>
                  <a:pt x="258269" y="3175"/>
                </a:lnTo>
                <a:lnTo>
                  <a:pt x="261797" y="2660"/>
                </a:lnTo>
                <a:lnTo>
                  <a:pt x="258813" y="2540"/>
                </a:lnTo>
                <a:close/>
              </a:path>
              <a:path w="933450" h="38735">
                <a:moveTo>
                  <a:pt x="324142" y="762"/>
                </a:moveTo>
                <a:lnTo>
                  <a:pt x="320649" y="1905"/>
                </a:lnTo>
                <a:lnTo>
                  <a:pt x="328396" y="2286"/>
                </a:lnTo>
                <a:lnTo>
                  <a:pt x="319430" y="2667"/>
                </a:lnTo>
                <a:lnTo>
                  <a:pt x="317817" y="3175"/>
                </a:lnTo>
                <a:lnTo>
                  <a:pt x="332628" y="3175"/>
                </a:lnTo>
                <a:lnTo>
                  <a:pt x="333638" y="2540"/>
                </a:lnTo>
                <a:lnTo>
                  <a:pt x="335098" y="2159"/>
                </a:lnTo>
                <a:lnTo>
                  <a:pt x="330822" y="2159"/>
                </a:lnTo>
                <a:lnTo>
                  <a:pt x="324142" y="762"/>
                </a:lnTo>
                <a:close/>
              </a:path>
              <a:path w="933450" h="38735">
                <a:moveTo>
                  <a:pt x="565681" y="1778"/>
                </a:moveTo>
                <a:lnTo>
                  <a:pt x="561898" y="1778"/>
                </a:lnTo>
                <a:lnTo>
                  <a:pt x="557301" y="3175"/>
                </a:lnTo>
                <a:lnTo>
                  <a:pt x="583742" y="3175"/>
                </a:lnTo>
                <a:lnTo>
                  <a:pt x="581990" y="2032"/>
                </a:lnTo>
                <a:lnTo>
                  <a:pt x="566089" y="2032"/>
                </a:lnTo>
                <a:lnTo>
                  <a:pt x="565681" y="1778"/>
                </a:lnTo>
                <a:close/>
              </a:path>
              <a:path w="933450" h="38735">
                <a:moveTo>
                  <a:pt x="690930" y="2159"/>
                </a:moveTo>
                <a:lnTo>
                  <a:pt x="685086" y="2540"/>
                </a:lnTo>
                <a:lnTo>
                  <a:pt x="684886" y="2794"/>
                </a:lnTo>
                <a:lnTo>
                  <a:pt x="685317" y="3175"/>
                </a:lnTo>
                <a:lnTo>
                  <a:pt x="690930" y="2159"/>
                </a:lnTo>
                <a:close/>
              </a:path>
              <a:path w="933450" h="38735">
                <a:moveTo>
                  <a:pt x="272884" y="2159"/>
                </a:moveTo>
                <a:lnTo>
                  <a:pt x="271398" y="3048"/>
                </a:lnTo>
                <a:lnTo>
                  <a:pt x="273870" y="3048"/>
                </a:lnTo>
                <a:lnTo>
                  <a:pt x="275424" y="2540"/>
                </a:lnTo>
                <a:lnTo>
                  <a:pt x="272884" y="2159"/>
                </a:lnTo>
                <a:close/>
              </a:path>
              <a:path w="933450" h="38735">
                <a:moveTo>
                  <a:pt x="360552" y="1143"/>
                </a:moveTo>
                <a:lnTo>
                  <a:pt x="351980" y="3048"/>
                </a:lnTo>
                <a:lnTo>
                  <a:pt x="480653" y="3048"/>
                </a:lnTo>
                <a:lnTo>
                  <a:pt x="483620" y="2667"/>
                </a:lnTo>
                <a:lnTo>
                  <a:pt x="362513" y="2660"/>
                </a:lnTo>
                <a:lnTo>
                  <a:pt x="360552" y="1143"/>
                </a:lnTo>
                <a:close/>
              </a:path>
              <a:path w="933450" h="38735">
                <a:moveTo>
                  <a:pt x="548758" y="2184"/>
                </a:moveTo>
                <a:lnTo>
                  <a:pt x="544321" y="2286"/>
                </a:lnTo>
                <a:lnTo>
                  <a:pt x="540765" y="3048"/>
                </a:lnTo>
                <a:lnTo>
                  <a:pt x="548758" y="2184"/>
                </a:lnTo>
                <a:close/>
              </a:path>
              <a:path w="933450" h="38735">
                <a:moveTo>
                  <a:pt x="528469" y="1473"/>
                </a:moveTo>
                <a:lnTo>
                  <a:pt x="525017" y="1905"/>
                </a:lnTo>
                <a:lnTo>
                  <a:pt x="527494" y="2286"/>
                </a:lnTo>
                <a:lnTo>
                  <a:pt x="519484" y="2921"/>
                </a:lnTo>
                <a:lnTo>
                  <a:pt x="532409" y="2921"/>
                </a:lnTo>
                <a:lnTo>
                  <a:pt x="528764" y="2413"/>
                </a:lnTo>
                <a:lnTo>
                  <a:pt x="530529" y="2286"/>
                </a:lnTo>
                <a:lnTo>
                  <a:pt x="539225" y="2286"/>
                </a:lnTo>
                <a:lnTo>
                  <a:pt x="540866" y="2032"/>
                </a:lnTo>
                <a:lnTo>
                  <a:pt x="539500" y="1524"/>
                </a:lnTo>
                <a:lnTo>
                  <a:pt x="532028" y="1524"/>
                </a:lnTo>
                <a:lnTo>
                  <a:pt x="528469" y="1473"/>
                </a:lnTo>
                <a:close/>
              </a:path>
              <a:path w="933450" h="38735">
                <a:moveTo>
                  <a:pt x="262623" y="2540"/>
                </a:moveTo>
                <a:lnTo>
                  <a:pt x="261797" y="2660"/>
                </a:lnTo>
                <a:lnTo>
                  <a:pt x="262355" y="2682"/>
                </a:lnTo>
                <a:lnTo>
                  <a:pt x="262623" y="2540"/>
                </a:lnTo>
                <a:close/>
              </a:path>
              <a:path w="933450" h="38735">
                <a:moveTo>
                  <a:pt x="364591" y="1778"/>
                </a:moveTo>
                <a:lnTo>
                  <a:pt x="362521" y="2667"/>
                </a:lnTo>
                <a:lnTo>
                  <a:pt x="372224" y="2667"/>
                </a:lnTo>
                <a:lnTo>
                  <a:pt x="369188" y="2286"/>
                </a:lnTo>
                <a:lnTo>
                  <a:pt x="366458" y="2032"/>
                </a:lnTo>
                <a:lnTo>
                  <a:pt x="364591" y="1778"/>
                </a:lnTo>
                <a:close/>
              </a:path>
              <a:path w="933450" h="38735">
                <a:moveTo>
                  <a:pt x="386884" y="1758"/>
                </a:moveTo>
                <a:lnTo>
                  <a:pt x="377532" y="2667"/>
                </a:lnTo>
                <a:lnTo>
                  <a:pt x="388823" y="2667"/>
                </a:lnTo>
                <a:lnTo>
                  <a:pt x="388964" y="2323"/>
                </a:lnTo>
                <a:lnTo>
                  <a:pt x="386884" y="1758"/>
                </a:lnTo>
                <a:close/>
              </a:path>
              <a:path w="933450" h="38735">
                <a:moveTo>
                  <a:pt x="400316" y="889"/>
                </a:moveTo>
                <a:lnTo>
                  <a:pt x="395947" y="1143"/>
                </a:lnTo>
                <a:lnTo>
                  <a:pt x="393960" y="1508"/>
                </a:lnTo>
                <a:lnTo>
                  <a:pt x="397954" y="1778"/>
                </a:lnTo>
                <a:lnTo>
                  <a:pt x="402615" y="2540"/>
                </a:lnTo>
                <a:lnTo>
                  <a:pt x="390512" y="2540"/>
                </a:lnTo>
                <a:lnTo>
                  <a:pt x="388823" y="2667"/>
                </a:lnTo>
                <a:lnTo>
                  <a:pt x="425094" y="2667"/>
                </a:lnTo>
                <a:lnTo>
                  <a:pt x="422320" y="2159"/>
                </a:lnTo>
                <a:lnTo>
                  <a:pt x="419925" y="2159"/>
                </a:lnTo>
                <a:lnTo>
                  <a:pt x="421627" y="2032"/>
                </a:lnTo>
                <a:lnTo>
                  <a:pt x="421862" y="2032"/>
                </a:lnTo>
                <a:lnTo>
                  <a:pt x="427672" y="1651"/>
                </a:lnTo>
                <a:lnTo>
                  <a:pt x="422860" y="1524"/>
                </a:lnTo>
                <a:lnTo>
                  <a:pt x="422383" y="1397"/>
                </a:lnTo>
                <a:lnTo>
                  <a:pt x="412280" y="1397"/>
                </a:lnTo>
                <a:lnTo>
                  <a:pt x="410159" y="1270"/>
                </a:lnTo>
                <a:lnTo>
                  <a:pt x="401002" y="1270"/>
                </a:lnTo>
                <a:lnTo>
                  <a:pt x="400316" y="889"/>
                </a:lnTo>
                <a:close/>
              </a:path>
              <a:path w="933450" h="38735">
                <a:moveTo>
                  <a:pt x="442874" y="254"/>
                </a:moveTo>
                <a:lnTo>
                  <a:pt x="437108" y="635"/>
                </a:lnTo>
                <a:lnTo>
                  <a:pt x="434903" y="1143"/>
                </a:lnTo>
                <a:lnTo>
                  <a:pt x="431876" y="1778"/>
                </a:lnTo>
                <a:lnTo>
                  <a:pt x="429958" y="2540"/>
                </a:lnTo>
                <a:lnTo>
                  <a:pt x="425094" y="2667"/>
                </a:lnTo>
                <a:lnTo>
                  <a:pt x="483671" y="2660"/>
                </a:lnTo>
                <a:lnTo>
                  <a:pt x="485598" y="2413"/>
                </a:lnTo>
                <a:lnTo>
                  <a:pt x="442937" y="2413"/>
                </a:lnTo>
                <a:lnTo>
                  <a:pt x="436816" y="1651"/>
                </a:lnTo>
                <a:lnTo>
                  <a:pt x="437972" y="1397"/>
                </a:lnTo>
                <a:lnTo>
                  <a:pt x="439922" y="1194"/>
                </a:lnTo>
                <a:lnTo>
                  <a:pt x="442874" y="254"/>
                </a:lnTo>
                <a:close/>
              </a:path>
              <a:path w="933450" h="38735">
                <a:moveTo>
                  <a:pt x="539225" y="2286"/>
                </a:moveTo>
                <a:lnTo>
                  <a:pt x="537552" y="2286"/>
                </a:lnTo>
                <a:lnTo>
                  <a:pt x="536765" y="2667"/>
                </a:lnTo>
                <a:lnTo>
                  <a:pt x="539225" y="2286"/>
                </a:lnTo>
                <a:close/>
              </a:path>
              <a:path w="933450" h="38735">
                <a:moveTo>
                  <a:pt x="348558" y="2107"/>
                </a:moveTo>
                <a:lnTo>
                  <a:pt x="346144" y="2513"/>
                </a:lnTo>
                <a:lnTo>
                  <a:pt x="350088" y="2413"/>
                </a:lnTo>
                <a:lnTo>
                  <a:pt x="348558" y="2107"/>
                </a:lnTo>
                <a:close/>
              </a:path>
              <a:path w="933450" h="38735">
                <a:moveTo>
                  <a:pt x="389121" y="1941"/>
                </a:moveTo>
                <a:lnTo>
                  <a:pt x="388964" y="2323"/>
                </a:lnTo>
                <a:lnTo>
                  <a:pt x="389293" y="2413"/>
                </a:lnTo>
                <a:lnTo>
                  <a:pt x="389661" y="2032"/>
                </a:lnTo>
                <a:lnTo>
                  <a:pt x="389121" y="1941"/>
                </a:lnTo>
                <a:close/>
              </a:path>
              <a:path w="933450" h="38735">
                <a:moveTo>
                  <a:pt x="459333" y="889"/>
                </a:moveTo>
                <a:lnTo>
                  <a:pt x="455447" y="889"/>
                </a:lnTo>
                <a:lnTo>
                  <a:pt x="463181" y="1270"/>
                </a:lnTo>
                <a:lnTo>
                  <a:pt x="455561" y="2159"/>
                </a:lnTo>
                <a:lnTo>
                  <a:pt x="450646" y="2413"/>
                </a:lnTo>
                <a:lnTo>
                  <a:pt x="485598" y="2413"/>
                </a:lnTo>
                <a:lnTo>
                  <a:pt x="486587" y="2286"/>
                </a:lnTo>
                <a:lnTo>
                  <a:pt x="481924" y="1778"/>
                </a:lnTo>
                <a:lnTo>
                  <a:pt x="461657" y="1778"/>
                </a:lnTo>
                <a:lnTo>
                  <a:pt x="464718" y="1270"/>
                </a:lnTo>
                <a:lnTo>
                  <a:pt x="459333" y="889"/>
                </a:lnTo>
                <a:close/>
              </a:path>
              <a:path w="933450" h="38735">
                <a:moveTo>
                  <a:pt x="387600" y="1688"/>
                </a:moveTo>
                <a:lnTo>
                  <a:pt x="386884" y="1758"/>
                </a:lnTo>
                <a:lnTo>
                  <a:pt x="388964" y="2323"/>
                </a:lnTo>
                <a:lnTo>
                  <a:pt x="389121" y="1941"/>
                </a:lnTo>
                <a:lnTo>
                  <a:pt x="387600" y="1688"/>
                </a:lnTo>
                <a:close/>
              </a:path>
              <a:path w="933450" h="38735">
                <a:moveTo>
                  <a:pt x="548995" y="2159"/>
                </a:moveTo>
                <a:lnTo>
                  <a:pt x="548758" y="2184"/>
                </a:lnTo>
                <a:lnTo>
                  <a:pt x="549002" y="2179"/>
                </a:lnTo>
                <a:close/>
              </a:path>
              <a:path w="933450" h="38735">
                <a:moveTo>
                  <a:pt x="336143" y="1270"/>
                </a:moveTo>
                <a:lnTo>
                  <a:pt x="330822" y="2159"/>
                </a:lnTo>
                <a:lnTo>
                  <a:pt x="335098" y="2159"/>
                </a:lnTo>
                <a:lnTo>
                  <a:pt x="336072" y="1905"/>
                </a:lnTo>
                <a:lnTo>
                  <a:pt x="336143" y="1270"/>
                </a:lnTo>
                <a:close/>
              </a:path>
              <a:path w="933450" h="38735">
                <a:moveTo>
                  <a:pt x="390423" y="1270"/>
                </a:moveTo>
                <a:lnTo>
                  <a:pt x="389795" y="1905"/>
                </a:lnTo>
                <a:lnTo>
                  <a:pt x="389729" y="2043"/>
                </a:lnTo>
                <a:lnTo>
                  <a:pt x="390423" y="2159"/>
                </a:lnTo>
                <a:lnTo>
                  <a:pt x="393960" y="1508"/>
                </a:lnTo>
                <a:lnTo>
                  <a:pt x="390423" y="1270"/>
                </a:lnTo>
                <a:close/>
              </a:path>
              <a:path w="933450" h="38735">
                <a:moveTo>
                  <a:pt x="421627" y="2032"/>
                </a:moveTo>
                <a:lnTo>
                  <a:pt x="419925" y="2159"/>
                </a:lnTo>
                <a:lnTo>
                  <a:pt x="421689" y="2043"/>
                </a:lnTo>
                <a:close/>
              </a:path>
              <a:path w="933450" h="38735">
                <a:moveTo>
                  <a:pt x="421689" y="2043"/>
                </a:moveTo>
                <a:lnTo>
                  <a:pt x="419925" y="2159"/>
                </a:lnTo>
                <a:lnTo>
                  <a:pt x="422320" y="2159"/>
                </a:lnTo>
                <a:lnTo>
                  <a:pt x="421689" y="2043"/>
                </a:lnTo>
                <a:close/>
              </a:path>
              <a:path w="933450" h="38735">
                <a:moveTo>
                  <a:pt x="631597" y="1905"/>
                </a:moveTo>
                <a:lnTo>
                  <a:pt x="624169" y="1905"/>
                </a:lnTo>
                <a:lnTo>
                  <a:pt x="629716" y="2159"/>
                </a:lnTo>
                <a:lnTo>
                  <a:pt x="631597" y="1905"/>
                </a:lnTo>
                <a:close/>
              </a:path>
              <a:path w="933450" h="38735">
                <a:moveTo>
                  <a:pt x="344360" y="1270"/>
                </a:moveTo>
                <a:lnTo>
                  <a:pt x="348558" y="2107"/>
                </a:lnTo>
                <a:lnTo>
                  <a:pt x="348941" y="2043"/>
                </a:lnTo>
                <a:lnTo>
                  <a:pt x="348910" y="1905"/>
                </a:lnTo>
                <a:lnTo>
                  <a:pt x="348614" y="1524"/>
                </a:lnTo>
                <a:lnTo>
                  <a:pt x="344360" y="1270"/>
                </a:lnTo>
                <a:close/>
              </a:path>
              <a:path w="933450" h="38735">
                <a:moveTo>
                  <a:pt x="575992" y="1636"/>
                </a:moveTo>
                <a:lnTo>
                  <a:pt x="574332" y="2032"/>
                </a:lnTo>
                <a:lnTo>
                  <a:pt x="579018" y="2032"/>
                </a:lnTo>
                <a:lnTo>
                  <a:pt x="581901" y="1905"/>
                </a:lnTo>
                <a:lnTo>
                  <a:pt x="579246" y="1905"/>
                </a:lnTo>
                <a:lnTo>
                  <a:pt x="575992" y="1636"/>
                </a:lnTo>
                <a:close/>
              </a:path>
              <a:path w="933450" h="38735">
                <a:moveTo>
                  <a:pt x="682218" y="1524"/>
                </a:moveTo>
                <a:lnTo>
                  <a:pt x="676503" y="2032"/>
                </a:lnTo>
                <a:lnTo>
                  <a:pt x="683172" y="2032"/>
                </a:lnTo>
                <a:lnTo>
                  <a:pt x="682218" y="1524"/>
                </a:lnTo>
                <a:close/>
              </a:path>
              <a:path w="933450" h="38735">
                <a:moveTo>
                  <a:pt x="389293" y="1524"/>
                </a:moveTo>
                <a:lnTo>
                  <a:pt x="387600" y="1688"/>
                </a:lnTo>
                <a:lnTo>
                  <a:pt x="389121" y="1941"/>
                </a:lnTo>
                <a:lnTo>
                  <a:pt x="389293" y="1524"/>
                </a:lnTo>
                <a:close/>
              </a:path>
              <a:path w="933450" h="38735">
                <a:moveTo>
                  <a:pt x="561378" y="381"/>
                </a:moveTo>
                <a:lnTo>
                  <a:pt x="553161" y="635"/>
                </a:lnTo>
                <a:lnTo>
                  <a:pt x="553201" y="1194"/>
                </a:lnTo>
                <a:lnTo>
                  <a:pt x="554799" y="1905"/>
                </a:lnTo>
                <a:lnTo>
                  <a:pt x="561898" y="1778"/>
                </a:lnTo>
                <a:lnTo>
                  <a:pt x="565681" y="1778"/>
                </a:lnTo>
                <a:lnTo>
                  <a:pt x="564188" y="850"/>
                </a:lnTo>
                <a:lnTo>
                  <a:pt x="559765" y="762"/>
                </a:lnTo>
                <a:lnTo>
                  <a:pt x="561378" y="381"/>
                </a:lnTo>
                <a:close/>
              </a:path>
              <a:path w="933450" h="38735">
                <a:moveTo>
                  <a:pt x="576999" y="1397"/>
                </a:moveTo>
                <a:lnTo>
                  <a:pt x="575992" y="1636"/>
                </a:lnTo>
                <a:lnTo>
                  <a:pt x="579246" y="1905"/>
                </a:lnTo>
                <a:lnTo>
                  <a:pt x="580398" y="1563"/>
                </a:lnTo>
                <a:lnTo>
                  <a:pt x="576999" y="1397"/>
                </a:lnTo>
                <a:close/>
              </a:path>
              <a:path w="933450" h="38735">
                <a:moveTo>
                  <a:pt x="580398" y="1563"/>
                </a:moveTo>
                <a:lnTo>
                  <a:pt x="579246" y="1905"/>
                </a:lnTo>
                <a:lnTo>
                  <a:pt x="581901" y="1905"/>
                </a:lnTo>
                <a:lnTo>
                  <a:pt x="584784" y="1778"/>
                </a:lnTo>
                <a:lnTo>
                  <a:pt x="580398" y="1563"/>
                </a:lnTo>
                <a:close/>
              </a:path>
              <a:path w="933450" h="38735">
                <a:moveTo>
                  <a:pt x="468020" y="635"/>
                </a:moveTo>
                <a:lnTo>
                  <a:pt x="465075" y="1016"/>
                </a:lnTo>
                <a:lnTo>
                  <a:pt x="465273" y="1524"/>
                </a:lnTo>
                <a:lnTo>
                  <a:pt x="461657" y="1778"/>
                </a:lnTo>
                <a:lnTo>
                  <a:pt x="481924" y="1778"/>
                </a:lnTo>
                <a:lnTo>
                  <a:pt x="480758" y="1651"/>
                </a:lnTo>
                <a:lnTo>
                  <a:pt x="471131" y="1016"/>
                </a:lnTo>
                <a:lnTo>
                  <a:pt x="468020" y="635"/>
                </a:lnTo>
                <a:close/>
              </a:path>
              <a:path w="933450" h="38735">
                <a:moveTo>
                  <a:pt x="385089" y="1270"/>
                </a:moveTo>
                <a:lnTo>
                  <a:pt x="386884" y="1758"/>
                </a:lnTo>
                <a:lnTo>
                  <a:pt x="387600" y="1688"/>
                </a:lnTo>
                <a:lnTo>
                  <a:pt x="385089" y="1270"/>
                </a:lnTo>
                <a:close/>
              </a:path>
              <a:path w="933450" h="38735">
                <a:moveTo>
                  <a:pt x="576338" y="0"/>
                </a:moveTo>
                <a:lnTo>
                  <a:pt x="570225" y="127"/>
                </a:lnTo>
                <a:lnTo>
                  <a:pt x="566353" y="842"/>
                </a:lnTo>
                <a:lnTo>
                  <a:pt x="575992" y="1636"/>
                </a:lnTo>
                <a:lnTo>
                  <a:pt x="576999" y="1397"/>
                </a:lnTo>
                <a:lnTo>
                  <a:pt x="580959" y="1397"/>
                </a:lnTo>
                <a:lnTo>
                  <a:pt x="582244" y="1016"/>
                </a:lnTo>
                <a:lnTo>
                  <a:pt x="576338" y="0"/>
                </a:lnTo>
                <a:close/>
              </a:path>
              <a:path w="933450" h="38735">
                <a:moveTo>
                  <a:pt x="580959" y="1397"/>
                </a:moveTo>
                <a:lnTo>
                  <a:pt x="576999" y="1397"/>
                </a:lnTo>
                <a:lnTo>
                  <a:pt x="580398" y="1563"/>
                </a:lnTo>
                <a:lnTo>
                  <a:pt x="580959" y="1397"/>
                </a:lnTo>
                <a:close/>
              </a:path>
              <a:path w="933450" h="38735">
                <a:moveTo>
                  <a:pt x="537485" y="1016"/>
                </a:moveTo>
                <a:lnTo>
                  <a:pt x="532129" y="1016"/>
                </a:lnTo>
                <a:lnTo>
                  <a:pt x="531278" y="1122"/>
                </a:lnTo>
                <a:lnTo>
                  <a:pt x="532028" y="1524"/>
                </a:lnTo>
                <a:lnTo>
                  <a:pt x="539500" y="1524"/>
                </a:lnTo>
                <a:lnTo>
                  <a:pt x="537485" y="1016"/>
                </a:lnTo>
                <a:close/>
              </a:path>
              <a:path w="933450" h="38735">
                <a:moveTo>
                  <a:pt x="531156" y="1056"/>
                </a:moveTo>
                <a:lnTo>
                  <a:pt x="523062" y="1397"/>
                </a:lnTo>
                <a:lnTo>
                  <a:pt x="528469" y="1473"/>
                </a:lnTo>
                <a:lnTo>
                  <a:pt x="531208" y="1131"/>
                </a:lnTo>
                <a:close/>
              </a:path>
              <a:path w="933450" h="38735">
                <a:moveTo>
                  <a:pt x="419937" y="635"/>
                </a:moveTo>
                <a:lnTo>
                  <a:pt x="414947" y="635"/>
                </a:lnTo>
                <a:lnTo>
                  <a:pt x="412280" y="1397"/>
                </a:lnTo>
                <a:lnTo>
                  <a:pt x="422383" y="1397"/>
                </a:lnTo>
                <a:lnTo>
                  <a:pt x="421056" y="1016"/>
                </a:lnTo>
                <a:lnTo>
                  <a:pt x="419937" y="635"/>
                </a:lnTo>
                <a:close/>
              </a:path>
              <a:path w="933450" h="38735">
                <a:moveTo>
                  <a:pt x="409670" y="1143"/>
                </a:moveTo>
                <a:lnTo>
                  <a:pt x="403580" y="1143"/>
                </a:lnTo>
                <a:lnTo>
                  <a:pt x="401002" y="1270"/>
                </a:lnTo>
                <a:lnTo>
                  <a:pt x="410159" y="1270"/>
                </a:lnTo>
                <a:lnTo>
                  <a:pt x="409670" y="1143"/>
                </a:lnTo>
                <a:close/>
              </a:path>
              <a:path w="933450" h="38735">
                <a:moveTo>
                  <a:pt x="445325" y="635"/>
                </a:moveTo>
                <a:lnTo>
                  <a:pt x="439922" y="1194"/>
                </a:lnTo>
                <a:lnTo>
                  <a:pt x="439686" y="1270"/>
                </a:lnTo>
                <a:lnTo>
                  <a:pt x="445325" y="635"/>
                </a:lnTo>
                <a:close/>
              </a:path>
              <a:path w="933450" h="38735">
                <a:moveTo>
                  <a:pt x="409624" y="1131"/>
                </a:moveTo>
                <a:close/>
              </a:path>
              <a:path w="933450" h="38735">
                <a:moveTo>
                  <a:pt x="411175" y="635"/>
                </a:moveTo>
                <a:lnTo>
                  <a:pt x="409181" y="1016"/>
                </a:lnTo>
                <a:lnTo>
                  <a:pt x="409624" y="1131"/>
                </a:lnTo>
                <a:lnTo>
                  <a:pt x="411175" y="635"/>
                </a:lnTo>
                <a:close/>
              </a:path>
              <a:path w="933450" h="38735">
                <a:moveTo>
                  <a:pt x="529183" y="0"/>
                </a:moveTo>
                <a:lnTo>
                  <a:pt x="531156" y="1056"/>
                </a:lnTo>
                <a:lnTo>
                  <a:pt x="532129" y="1016"/>
                </a:lnTo>
                <a:lnTo>
                  <a:pt x="537485" y="1016"/>
                </a:lnTo>
                <a:lnTo>
                  <a:pt x="539635" y="508"/>
                </a:lnTo>
                <a:lnTo>
                  <a:pt x="529183" y="0"/>
                </a:lnTo>
                <a:close/>
              </a:path>
              <a:path w="933450" h="38735">
                <a:moveTo>
                  <a:pt x="563841" y="635"/>
                </a:moveTo>
                <a:lnTo>
                  <a:pt x="564188" y="850"/>
                </a:lnTo>
                <a:lnTo>
                  <a:pt x="566099" y="889"/>
                </a:lnTo>
                <a:lnTo>
                  <a:pt x="566353" y="842"/>
                </a:lnTo>
                <a:lnTo>
                  <a:pt x="563841" y="635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9577585" y="2755779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715" y="0"/>
                </a:moveTo>
                <a:lnTo>
                  <a:pt x="0" y="609"/>
                </a:lnTo>
                <a:lnTo>
                  <a:pt x="7150" y="901"/>
                </a:lnTo>
                <a:lnTo>
                  <a:pt x="9334" y="1422"/>
                </a:lnTo>
                <a:lnTo>
                  <a:pt x="10121" y="977"/>
                </a:lnTo>
                <a:lnTo>
                  <a:pt x="6362" y="444"/>
                </a:lnTo>
                <a:lnTo>
                  <a:pt x="571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9392075" y="2751014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122" y="64"/>
                </a:moveTo>
                <a:lnTo>
                  <a:pt x="0" y="177"/>
                </a:lnTo>
                <a:lnTo>
                  <a:pt x="584" y="292"/>
                </a:lnTo>
                <a:lnTo>
                  <a:pt x="3098" y="622"/>
                </a:lnTo>
                <a:lnTo>
                  <a:pt x="3365" y="482"/>
                </a:lnTo>
                <a:lnTo>
                  <a:pt x="4406" y="292"/>
                </a:lnTo>
                <a:lnTo>
                  <a:pt x="4122" y="64"/>
                </a:lnTo>
                <a:close/>
              </a:path>
              <a:path w="6984" h="635">
                <a:moveTo>
                  <a:pt x="6464" y="0"/>
                </a:moveTo>
                <a:lnTo>
                  <a:pt x="4089" y="38"/>
                </a:lnTo>
                <a:lnTo>
                  <a:pt x="646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9346439" y="2750300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360" y="0"/>
                </a:moveTo>
                <a:lnTo>
                  <a:pt x="11201" y="38"/>
                </a:lnTo>
                <a:lnTo>
                  <a:pt x="711" y="368"/>
                </a:lnTo>
                <a:lnTo>
                  <a:pt x="0" y="787"/>
                </a:lnTo>
                <a:lnTo>
                  <a:pt x="1736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9296873" y="2748718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337" y="0"/>
                </a:moveTo>
                <a:lnTo>
                  <a:pt x="1066" y="0"/>
                </a:lnTo>
                <a:lnTo>
                  <a:pt x="0" y="190"/>
                </a:lnTo>
                <a:lnTo>
                  <a:pt x="3924" y="558"/>
                </a:lnTo>
                <a:lnTo>
                  <a:pt x="5003" y="342"/>
                </a:lnTo>
                <a:lnTo>
                  <a:pt x="6794" y="241"/>
                </a:lnTo>
                <a:lnTo>
                  <a:pt x="633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9290056" y="2749527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750" y="0"/>
                </a:moveTo>
                <a:lnTo>
                  <a:pt x="1908" y="484"/>
                </a:lnTo>
                <a:lnTo>
                  <a:pt x="3695" y="723"/>
                </a:lnTo>
                <a:lnTo>
                  <a:pt x="7493" y="711"/>
                </a:lnTo>
                <a:lnTo>
                  <a:pt x="8750" y="0"/>
                </a:lnTo>
                <a:close/>
              </a:path>
              <a:path w="8890" h="1269">
                <a:moveTo>
                  <a:pt x="0" y="228"/>
                </a:moveTo>
                <a:lnTo>
                  <a:pt x="139" y="609"/>
                </a:lnTo>
                <a:lnTo>
                  <a:pt x="1908" y="484"/>
                </a:lnTo>
                <a:lnTo>
                  <a:pt x="0" y="228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9188749" y="2748394"/>
            <a:ext cx="12065" cy="1270"/>
          </a:xfrm>
          <a:custGeom>
            <a:avLst/>
            <a:gdLst/>
            <a:ahLst/>
            <a:cxnLst/>
            <a:rect l="l" t="t" r="r" b="b"/>
            <a:pathLst>
              <a:path w="12065" h="1269">
                <a:moveTo>
                  <a:pt x="0" y="571"/>
                </a:moveTo>
                <a:lnTo>
                  <a:pt x="2146" y="1028"/>
                </a:lnTo>
                <a:lnTo>
                  <a:pt x="4196" y="889"/>
                </a:lnTo>
                <a:lnTo>
                  <a:pt x="2489" y="889"/>
                </a:lnTo>
                <a:lnTo>
                  <a:pt x="0" y="571"/>
                </a:lnTo>
                <a:close/>
              </a:path>
              <a:path w="12065" h="1269">
                <a:moveTo>
                  <a:pt x="11582" y="0"/>
                </a:moveTo>
                <a:lnTo>
                  <a:pt x="2489" y="889"/>
                </a:lnTo>
                <a:lnTo>
                  <a:pt x="4196" y="889"/>
                </a:lnTo>
                <a:lnTo>
                  <a:pt x="7366" y="673"/>
                </a:lnTo>
                <a:lnTo>
                  <a:pt x="9740" y="635"/>
                </a:lnTo>
                <a:lnTo>
                  <a:pt x="1158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9145875" y="2749227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81" y="0"/>
                </a:moveTo>
                <a:lnTo>
                  <a:pt x="2908" y="50"/>
                </a:lnTo>
                <a:lnTo>
                  <a:pt x="0" y="355"/>
                </a:lnTo>
                <a:lnTo>
                  <a:pt x="2705" y="546"/>
                </a:lnTo>
                <a:lnTo>
                  <a:pt x="6540" y="533"/>
                </a:lnTo>
                <a:lnTo>
                  <a:pt x="518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9083068" y="2785635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800" y="0"/>
                </a:moveTo>
                <a:lnTo>
                  <a:pt x="0" y="419"/>
                </a:lnTo>
                <a:lnTo>
                  <a:pt x="5016" y="241"/>
                </a:lnTo>
                <a:lnTo>
                  <a:pt x="80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9455289" y="2783169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262" y="414"/>
                </a:moveTo>
                <a:lnTo>
                  <a:pt x="0" y="901"/>
                </a:lnTo>
                <a:lnTo>
                  <a:pt x="4508" y="762"/>
                </a:lnTo>
                <a:lnTo>
                  <a:pt x="3657" y="698"/>
                </a:lnTo>
                <a:lnTo>
                  <a:pt x="4262" y="414"/>
                </a:lnTo>
                <a:close/>
              </a:path>
              <a:path w="6350" h="1269">
                <a:moveTo>
                  <a:pt x="6108" y="203"/>
                </a:moveTo>
                <a:lnTo>
                  <a:pt x="4608" y="251"/>
                </a:lnTo>
                <a:lnTo>
                  <a:pt x="4262" y="414"/>
                </a:lnTo>
                <a:lnTo>
                  <a:pt x="6108" y="203"/>
                </a:lnTo>
                <a:close/>
              </a:path>
              <a:path w="6350" h="1269">
                <a:moveTo>
                  <a:pt x="5143" y="0"/>
                </a:moveTo>
                <a:lnTo>
                  <a:pt x="177" y="393"/>
                </a:lnTo>
                <a:lnTo>
                  <a:pt x="4608" y="251"/>
                </a:lnTo>
                <a:lnTo>
                  <a:pt x="514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9617764" y="276886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38" y="965"/>
                </a:lnTo>
                <a:lnTo>
                  <a:pt x="1498" y="127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8747025" y="2736946"/>
            <a:ext cx="779780" cy="297815"/>
          </a:xfrm>
          <a:custGeom>
            <a:avLst/>
            <a:gdLst/>
            <a:ahLst/>
            <a:cxnLst/>
            <a:rect l="l" t="t" r="r" b="b"/>
            <a:pathLst>
              <a:path w="779779" h="297814">
                <a:moveTo>
                  <a:pt x="389661" y="0"/>
                </a:moveTo>
                <a:lnTo>
                  <a:pt x="326453" y="1948"/>
                </a:lnTo>
                <a:lnTo>
                  <a:pt x="266494" y="7587"/>
                </a:lnTo>
                <a:lnTo>
                  <a:pt x="210585" y="16612"/>
                </a:lnTo>
                <a:lnTo>
                  <a:pt x="159528" y="28715"/>
                </a:lnTo>
                <a:lnTo>
                  <a:pt x="114125" y="43591"/>
                </a:lnTo>
                <a:lnTo>
                  <a:pt x="75179" y="60931"/>
                </a:lnTo>
                <a:lnTo>
                  <a:pt x="19864" y="101783"/>
                </a:lnTo>
                <a:lnTo>
                  <a:pt x="0" y="148818"/>
                </a:lnTo>
                <a:lnTo>
                  <a:pt x="5099" y="172964"/>
                </a:lnTo>
                <a:lnTo>
                  <a:pt x="43491" y="217222"/>
                </a:lnTo>
                <a:lnTo>
                  <a:pt x="114125" y="254060"/>
                </a:lnTo>
                <a:lnTo>
                  <a:pt x="159528" y="268932"/>
                </a:lnTo>
                <a:lnTo>
                  <a:pt x="210585" y="281031"/>
                </a:lnTo>
                <a:lnTo>
                  <a:pt x="266494" y="290053"/>
                </a:lnTo>
                <a:lnTo>
                  <a:pt x="326453" y="295690"/>
                </a:lnTo>
                <a:lnTo>
                  <a:pt x="389661" y="297637"/>
                </a:lnTo>
                <a:lnTo>
                  <a:pt x="452875" y="295690"/>
                </a:lnTo>
                <a:lnTo>
                  <a:pt x="512838" y="290053"/>
                </a:lnTo>
                <a:lnTo>
                  <a:pt x="568748" y="281031"/>
                </a:lnTo>
                <a:lnTo>
                  <a:pt x="619805" y="268932"/>
                </a:lnTo>
                <a:lnTo>
                  <a:pt x="665206" y="254060"/>
                </a:lnTo>
                <a:lnTo>
                  <a:pt x="704150" y="236721"/>
                </a:lnTo>
                <a:lnTo>
                  <a:pt x="759461" y="195868"/>
                </a:lnTo>
                <a:lnTo>
                  <a:pt x="779322" y="148818"/>
                </a:lnTo>
                <a:lnTo>
                  <a:pt x="774223" y="124681"/>
                </a:lnTo>
                <a:lnTo>
                  <a:pt x="735836" y="80431"/>
                </a:lnTo>
                <a:lnTo>
                  <a:pt x="665206" y="43591"/>
                </a:lnTo>
                <a:lnTo>
                  <a:pt x="619805" y="28715"/>
                </a:lnTo>
                <a:lnTo>
                  <a:pt x="568748" y="16612"/>
                </a:lnTo>
                <a:lnTo>
                  <a:pt x="512838" y="7587"/>
                </a:lnTo>
                <a:lnTo>
                  <a:pt x="452875" y="1948"/>
                </a:lnTo>
                <a:lnTo>
                  <a:pt x="389661" y="0"/>
                </a:lnTo>
                <a:close/>
              </a:path>
            </a:pathLst>
          </a:custGeom>
          <a:solidFill>
            <a:srgbClr val="E6D687">
              <a:alpha val="8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8699225" y="2690784"/>
            <a:ext cx="1050290" cy="405130"/>
          </a:xfrm>
          <a:custGeom>
            <a:avLst/>
            <a:gdLst/>
            <a:ahLst/>
            <a:cxnLst/>
            <a:rect l="l" t="t" r="r" b="b"/>
            <a:pathLst>
              <a:path w="1050290" h="405130">
                <a:moveTo>
                  <a:pt x="524852" y="0"/>
                </a:moveTo>
                <a:lnTo>
                  <a:pt x="459012" y="1577"/>
                </a:lnTo>
                <a:lnTo>
                  <a:pt x="395613" y="6184"/>
                </a:lnTo>
                <a:lnTo>
                  <a:pt x="335147" y="13631"/>
                </a:lnTo>
                <a:lnTo>
                  <a:pt x="278107" y="23727"/>
                </a:lnTo>
                <a:lnTo>
                  <a:pt x="224983" y="36283"/>
                </a:lnTo>
                <a:lnTo>
                  <a:pt x="176268" y="51110"/>
                </a:lnTo>
                <a:lnTo>
                  <a:pt x="132453" y="68017"/>
                </a:lnTo>
                <a:lnTo>
                  <a:pt x="94030" y="86814"/>
                </a:lnTo>
                <a:lnTo>
                  <a:pt x="61490" y="107313"/>
                </a:lnTo>
                <a:lnTo>
                  <a:pt x="16028" y="152656"/>
                </a:lnTo>
                <a:lnTo>
                  <a:pt x="0" y="202526"/>
                </a:lnTo>
                <a:lnTo>
                  <a:pt x="4088" y="227928"/>
                </a:lnTo>
                <a:lnTo>
                  <a:pt x="35325" y="275717"/>
                </a:lnTo>
                <a:lnTo>
                  <a:pt x="94030" y="318223"/>
                </a:lnTo>
                <a:lnTo>
                  <a:pt x="132453" y="337020"/>
                </a:lnTo>
                <a:lnTo>
                  <a:pt x="176268" y="353927"/>
                </a:lnTo>
                <a:lnTo>
                  <a:pt x="224983" y="368754"/>
                </a:lnTo>
                <a:lnTo>
                  <a:pt x="278107" y="381311"/>
                </a:lnTo>
                <a:lnTo>
                  <a:pt x="335147" y="391408"/>
                </a:lnTo>
                <a:lnTo>
                  <a:pt x="395613" y="398855"/>
                </a:lnTo>
                <a:lnTo>
                  <a:pt x="459012" y="403463"/>
                </a:lnTo>
                <a:lnTo>
                  <a:pt x="524852" y="405041"/>
                </a:lnTo>
                <a:lnTo>
                  <a:pt x="590688" y="403463"/>
                </a:lnTo>
                <a:lnTo>
                  <a:pt x="654085" y="398855"/>
                </a:lnTo>
                <a:lnTo>
                  <a:pt x="714549" y="391408"/>
                </a:lnTo>
                <a:lnTo>
                  <a:pt x="771590" y="381311"/>
                </a:lnTo>
                <a:lnTo>
                  <a:pt x="824715" y="368754"/>
                </a:lnTo>
                <a:lnTo>
                  <a:pt x="873432" y="353927"/>
                </a:lnTo>
                <a:lnTo>
                  <a:pt x="917250" y="337020"/>
                </a:lnTo>
                <a:lnTo>
                  <a:pt x="955677" y="318223"/>
                </a:lnTo>
                <a:lnTo>
                  <a:pt x="988220" y="297725"/>
                </a:lnTo>
                <a:lnTo>
                  <a:pt x="1033687" y="252388"/>
                </a:lnTo>
                <a:lnTo>
                  <a:pt x="1049718" y="202526"/>
                </a:lnTo>
                <a:lnTo>
                  <a:pt x="1045628" y="177120"/>
                </a:lnTo>
                <a:lnTo>
                  <a:pt x="1014387" y="129324"/>
                </a:lnTo>
                <a:lnTo>
                  <a:pt x="955677" y="86814"/>
                </a:lnTo>
                <a:lnTo>
                  <a:pt x="917250" y="68017"/>
                </a:lnTo>
                <a:lnTo>
                  <a:pt x="873432" y="51110"/>
                </a:lnTo>
                <a:lnTo>
                  <a:pt x="824715" y="36283"/>
                </a:lnTo>
                <a:lnTo>
                  <a:pt x="771590" y="23727"/>
                </a:lnTo>
                <a:lnTo>
                  <a:pt x="714549" y="13631"/>
                </a:lnTo>
                <a:lnTo>
                  <a:pt x="654085" y="6184"/>
                </a:lnTo>
                <a:lnTo>
                  <a:pt x="590688" y="1577"/>
                </a:lnTo>
                <a:lnTo>
                  <a:pt x="524852" y="0"/>
                </a:lnTo>
                <a:close/>
              </a:path>
            </a:pathLst>
          </a:custGeom>
          <a:solidFill>
            <a:srgbClr val="E6D687">
              <a:alpha val="8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9502547" y="3058731"/>
            <a:ext cx="235153" cy="744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8684094" y="3057169"/>
            <a:ext cx="235178" cy="74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8677655" y="2811221"/>
            <a:ext cx="235127" cy="742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9514433" y="3099371"/>
            <a:ext cx="235153" cy="746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9626279" y="2767685"/>
            <a:ext cx="121110" cy="554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9587136" y="2882658"/>
            <a:ext cx="184090" cy="1649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8692819" y="2896095"/>
            <a:ext cx="840968" cy="1968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9514649" y="2817495"/>
            <a:ext cx="235153" cy="742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8655608" y="2840139"/>
            <a:ext cx="694486" cy="2081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8761805" y="2786392"/>
            <a:ext cx="824026" cy="681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8751354" y="3003943"/>
            <a:ext cx="997077" cy="2557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8766657" y="2756115"/>
            <a:ext cx="824039" cy="683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8739720" y="3079064"/>
            <a:ext cx="891134" cy="24320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8694255" y="2961144"/>
            <a:ext cx="1055332" cy="2063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8628836" y="2604250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37731" y="0"/>
                </a:moveTo>
                <a:lnTo>
                  <a:pt x="0" y="12141"/>
                </a:lnTo>
                <a:lnTo>
                  <a:pt x="50825" y="656869"/>
                </a:lnTo>
                <a:lnTo>
                  <a:pt x="83604" y="656869"/>
                </a:lnTo>
                <a:lnTo>
                  <a:pt x="37731" y="0"/>
                </a:lnTo>
                <a:close/>
              </a:path>
            </a:pathLst>
          </a:custGeom>
          <a:solidFill>
            <a:srgbClr val="BA7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8628836" y="2604250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37731" y="0"/>
                </a:moveTo>
                <a:lnTo>
                  <a:pt x="83604" y="656869"/>
                </a:lnTo>
                <a:lnTo>
                  <a:pt x="50825" y="656869"/>
                </a:lnTo>
                <a:lnTo>
                  <a:pt x="0" y="12141"/>
                </a:lnTo>
                <a:lnTo>
                  <a:pt x="37731" y="0"/>
                </a:lnTo>
                <a:close/>
              </a:path>
            </a:pathLst>
          </a:custGeom>
          <a:ln w="3175">
            <a:solidFill>
              <a:srgbClr val="9F63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8628839" y="2604246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58088" y="630305"/>
                </a:moveTo>
                <a:lnTo>
                  <a:pt x="57786" y="633083"/>
                </a:lnTo>
                <a:lnTo>
                  <a:pt x="56429" y="637998"/>
                </a:lnTo>
                <a:lnTo>
                  <a:pt x="49453" y="639622"/>
                </a:lnTo>
                <a:lnTo>
                  <a:pt x="50825" y="656869"/>
                </a:lnTo>
                <a:lnTo>
                  <a:pt x="83604" y="656869"/>
                </a:lnTo>
                <a:lnTo>
                  <a:pt x="82353" y="638958"/>
                </a:lnTo>
                <a:lnTo>
                  <a:pt x="67390" y="638958"/>
                </a:lnTo>
                <a:lnTo>
                  <a:pt x="61899" y="635088"/>
                </a:lnTo>
                <a:lnTo>
                  <a:pt x="58088" y="630305"/>
                </a:lnTo>
                <a:close/>
              </a:path>
              <a:path w="83820" h="657225">
                <a:moveTo>
                  <a:pt x="43396" y="81116"/>
                </a:moveTo>
                <a:lnTo>
                  <a:pt x="25396" y="81116"/>
                </a:lnTo>
                <a:lnTo>
                  <a:pt x="28180" y="86124"/>
                </a:lnTo>
                <a:lnTo>
                  <a:pt x="31102" y="98958"/>
                </a:lnTo>
                <a:lnTo>
                  <a:pt x="32713" y="112899"/>
                </a:lnTo>
                <a:lnTo>
                  <a:pt x="32653" y="121926"/>
                </a:lnTo>
                <a:lnTo>
                  <a:pt x="32872" y="129247"/>
                </a:lnTo>
                <a:lnTo>
                  <a:pt x="40673" y="167770"/>
                </a:lnTo>
                <a:lnTo>
                  <a:pt x="41808" y="198704"/>
                </a:lnTo>
                <a:lnTo>
                  <a:pt x="40841" y="207531"/>
                </a:lnTo>
                <a:lnTo>
                  <a:pt x="38988" y="218154"/>
                </a:lnTo>
                <a:lnTo>
                  <a:pt x="37822" y="229615"/>
                </a:lnTo>
                <a:lnTo>
                  <a:pt x="38912" y="240957"/>
                </a:lnTo>
                <a:lnTo>
                  <a:pt x="41299" y="252478"/>
                </a:lnTo>
                <a:lnTo>
                  <a:pt x="43108" y="264926"/>
                </a:lnTo>
                <a:lnTo>
                  <a:pt x="44543" y="278106"/>
                </a:lnTo>
                <a:lnTo>
                  <a:pt x="45808" y="291820"/>
                </a:lnTo>
                <a:lnTo>
                  <a:pt x="45759" y="305069"/>
                </a:lnTo>
                <a:lnTo>
                  <a:pt x="44564" y="317998"/>
                </a:lnTo>
                <a:lnTo>
                  <a:pt x="44512" y="332132"/>
                </a:lnTo>
                <a:lnTo>
                  <a:pt x="47891" y="348995"/>
                </a:lnTo>
                <a:lnTo>
                  <a:pt x="52067" y="370303"/>
                </a:lnTo>
                <a:lnTo>
                  <a:pt x="53786" y="394027"/>
                </a:lnTo>
                <a:lnTo>
                  <a:pt x="54497" y="416050"/>
                </a:lnTo>
                <a:lnTo>
                  <a:pt x="55651" y="432257"/>
                </a:lnTo>
                <a:lnTo>
                  <a:pt x="57290" y="448578"/>
                </a:lnTo>
                <a:lnTo>
                  <a:pt x="60096" y="492718"/>
                </a:lnTo>
                <a:lnTo>
                  <a:pt x="61899" y="510654"/>
                </a:lnTo>
                <a:lnTo>
                  <a:pt x="62585" y="523169"/>
                </a:lnTo>
                <a:lnTo>
                  <a:pt x="61614" y="533803"/>
                </a:lnTo>
                <a:lnTo>
                  <a:pt x="60785" y="544394"/>
                </a:lnTo>
                <a:lnTo>
                  <a:pt x="61899" y="556780"/>
                </a:lnTo>
                <a:lnTo>
                  <a:pt x="64920" y="568951"/>
                </a:lnTo>
                <a:lnTo>
                  <a:pt x="68005" y="579212"/>
                </a:lnTo>
                <a:lnTo>
                  <a:pt x="70390" y="589963"/>
                </a:lnTo>
                <a:lnTo>
                  <a:pt x="71310" y="603605"/>
                </a:lnTo>
                <a:lnTo>
                  <a:pt x="71170" y="619403"/>
                </a:lnTo>
                <a:lnTo>
                  <a:pt x="70172" y="632458"/>
                </a:lnTo>
                <a:lnTo>
                  <a:pt x="67390" y="638958"/>
                </a:lnTo>
                <a:lnTo>
                  <a:pt x="82353" y="638958"/>
                </a:lnTo>
                <a:lnTo>
                  <a:pt x="43396" y="81116"/>
                </a:lnTo>
                <a:close/>
              </a:path>
              <a:path w="83820" h="657225">
                <a:moveTo>
                  <a:pt x="42957" y="74828"/>
                </a:moveTo>
                <a:lnTo>
                  <a:pt x="10617" y="74828"/>
                </a:lnTo>
                <a:lnTo>
                  <a:pt x="13919" y="89547"/>
                </a:lnTo>
                <a:lnTo>
                  <a:pt x="15608" y="93116"/>
                </a:lnTo>
                <a:lnTo>
                  <a:pt x="19672" y="86029"/>
                </a:lnTo>
                <a:lnTo>
                  <a:pt x="22608" y="81797"/>
                </a:lnTo>
                <a:lnTo>
                  <a:pt x="25396" y="81116"/>
                </a:lnTo>
                <a:lnTo>
                  <a:pt x="43396" y="81116"/>
                </a:lnTo>
                <a:lnTo>
                  <a:pt x="42957" y="74828"/>
                </a:lnTo>
                <a:close/>
              </a:path>
              <a:path w="83820" h="657225">
                <a:moveTo>
                  <a:pt x="37731" y="0"/>
                </a:moveTo>
                <a:lnTo>
                  <a:pt x="0" y="12141"/>
                </a:lnTo>
                <a:lnTo>
                  <a:pt x="5537" y="82194"/>
                </a:lnTo>
                <a:lnTo>
                  <a:pt x="10617" y="74828"/>
                </a:lnTo>
                <a:lnTo>
                  <a:pt x="42957" y="74828"/>
                </a:lnTo>
                <a:lnTo>
                  <a:pt x="37731" y="0"/>
                </a:lnTo>
                <a:close/>
              </a:path>
            </a:pathLst>
          </a:custGeom>
          <a:solidFill>
            <a:srgbClr val="BA733D">
              <a:alpha val="4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8662835" y="2707982"/>
            <a:ext cx="0" cy="511175"/>
          </a:xfrm>
          <a:custGeom>
            <a:avLst/>
            <a:gdLst/>
            <a:ahLst/>
            <a:cxnLst/>
            <a:rect l="l" t="t" r="r" b="b"/>
            <a:pathLst>
              <a:path w="0" h="511175">
                <a:moveTo>
                  <a:pt x="0" y="0"/>
                </a:moveTo>
                <a:lnTo>
                  <a:pt x="0" y="510692"/>
                </a:lnTo>
              </a:path>
            </a:pathLst>
          </a:custGeom>
          <a:ln w="45415">
            <a:solidFill>
              <a:srgbClr val="DEAE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8765385" y="2715948"/>
            <a:ext cx="203066" cy="253624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8941032" y="2716652"/>
            <a:ext cx="27940" cy="253365"/>
          </a:xfrm>
          <a:custGeom>
            <a:avLst/>
            <a:gdLst/>
            <a:ahLst/>
            <a:cxnLst/>
            <a:rect l="l" t="t" r="r" b="b"/>
            <a:pathLst>
              <a:path w="27940" h="253364">
                <a:moveTo>
                  <a:pt x="17399" y="122554"/>
                </a:moveTo>
                <a:lnTo>
                  <a:pt x="18680" y="100059"/>
                </a:lnTo>
                <a:lnTo>
                  <a:pt x="22156" y="86255"/>
                </a:lnTo>
                <a:lnTo>
                  <a:pt x="25758" y="79313"/>
                </a:lnTo>
                <a:lnTo>
                  <a:pt x="27419" y="77406"/>
                </a:lnTo>
                <a:lnTo>
                  <a:pt x="23164" y="66281"/>
                </a:lnTo>
                <a:lnTo>
                  <a:pt x="16484" y="72237"/>
                </a:lnTo>
                <a:lnTo>
                  <a:pt x="15189" y="139"/>
                </a:lnTo>
                <a:lnTo>
                  <a:pt x="0" y="0"/>
                </a:lnTo>
                <a:lnTo>
                  <a:pt x="4953" y="252793"/>
                </a:lnTo>
                <a:lnTo>
                  <a:pt x="19748" y="252920"/>
                </a:lnTo>
                <a:lnTo>
                  <a:pt x="17399" y="122707"/>
                </a:lnTo>
                <a:lnTo>
                  <a:pt x="17399" y="122554"/>
                </a:lnTo>
                <a:close/>
              </a:path>
            </a:pathLst>
          </a:custGeom>
          <a:ln w="3175">
            <a:solidFill>
              <a:srgbClr val="9F63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9443911" y="2585162"/>
            <a:ext cx="389188" cy="67400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8746094" y="2716615"/>
            <a:ext cx="231267" cy="252954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9022345" y="2740653"/>
            <a:ext cx="322580" cy="379730"/>
          </a:xfrm>
          <a:custGeom>
            <a:avLst/>
            <a:gdLst/>
            <a:ahLst/>
            <a:cxnLst/>
            <a:rect l="l" t="t" r="r" b="b"/>
            <a:pathLst>
              <a:path w="322579" h="379730">
                <a:moveTo>
                  <a:pt x="0" y="0"/>
                </a:moveTo>
                <a:lnTo>
                  <a:pt x="21532" y="41641"/>
                </a:lnTo>
                <a:lnTo>
                  <a:pt x="35526" y="95337"/>
                </a:lnTo>
                <a:lnTo>
                  <a:pt x="48118" y="196922"/>
                </a:lnTo>
                <a:lnTo>
                  <a:pt x="65194" y="379571"/>
                </a:lnTo>
                <a:lnTo>
                  <a:pt x="293866" y="379571"/>
                </a:lnTo>
                <a:lnTo>
                  <a:pt x="322135" y="11671"/>
                </a:lnTo>
                <a:lnTo>
                  <a:pt x="64140" y="607"/>
                </a:lnTo>
                <a:lnTo>
                  <a:pt x="0" y="0"/>
                </a:lnTo>
                <a:close/>
              </a:path>
            </a:pathLst>
          </a:custGeom>
          <a:solidFill>
            <a:srgbClr val="D18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9022345" y="2740653"/>
            <a:ext cx="322580" cy="379730"/>
          </a:xfrm>
          <a:custGeom>
            <a:avLst/>
            <a:gdLst/>
            <a:ahLst/>
            <a:cxnLst/>
            <a:rect l="l" t="t" r="r" b="b"/>
            <a:pathLst>
              <a:path w="322579" h="379730">
                <a:moveTo>
                  <a:pt x="65194" y="379571"/>
                </a:moveTo>
                <a:lnTo>
                  <a:pt x="48118" y="196922"/>
                </a:lnTo>
                <a:lnTo>
                  <a:pt x="35526" y="95337"/>
                </a:lnTo>
                <a:lnTo>
                  <a:pt x="21532" y="41641"/>
                </a:lnTo>
                <a:lnTo>
                  <a:pt x="0" y="0"/>
                </a:lnTo>
                <a:lnTo>
                  <a:pt x="64140" y="607"/>
                </a:lnTo>
                <a:lnTo>
                  <a:pt x="173340" y="4754"/>
                </a:lnTo>
                <a:lnTo>
                  <a:pt x="276404" y="9442"/>
                </a:lnTo>
                <a:lnTo>
                  <a:pt x="322135" y="11671"/>
                </a:lnTo>
                <a:lnTo>
                  <a:pt x="293866" y="379571"/>
                </a:lnTo>
              </a:path>
            </a:pathLst>
          </a:custGeom>
          <a:ln w="3175">
            <a:solidFill>
              <a:srgbClr val="7550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9022346" y="2740279"/>
            <a:ext cx="322580" cy="380365"/>
          </a:xfrm>
          <a:custGeom>
            <a:avLst/>
            <a:gdLst/>
            <a:ahLst/>
            <a:cxnLst/>
            <a:rect l="l" t="t" r="r" b="b"/>
            <a:pathLst>
              <a:path w="322579" h="380364">
                <a:moveTo>
                  <a:pt x="72158" y="0"/>
                </a:moveTo>
                <a:lnTo>
                  <a:pt x="6099" y="0"/>
                </a:lnTo>
                <a:lnTo>
                  <a:pt x="0" y="374"/>
                </a:lnTo>
                <a:lnTo>
                  <a:pt x="25607" y="86849"/>
                </a:lnTo>
                <a:lnTo>
                  <a:pt x="46426" y="215537"/>
                </a:lnTo>
                <a:lnTo>
                  <a:pt x="60345" y="331799"/>
                </a:lnTo>
                <a:lnTo>
                  <a:pt x="65176" y="379945"/>
                </a:lnTo>
                <a:lnTo>
                  <a:pt x="293865" y="379945"/>
                </a:lnTo>
                <a:lnTo>
                  <a:pt x="296502" y="345638"/>
                </a:lnTo>
                <a:lnTo>
                  <a:pt x="176864" y="345638"/>
                </a:lnTo>
                <a:lnTo>
                  <a:pt x="126407" y="341507"/>
                </a:lnTo>
                <a:lnTo>
                  <a:pt x="97929" y="319576"/>
                </a:lnTo>
                <a:lnTo>
                  <a:pt x="92925" y="297984"/>
                </a:lnTo>
                <a:lnTo>
                  <a:pt x="90006" y="273273"/>
                </a:lnTo>
                <a:lnTo>
                  <a:pt x="91452" y="252166"/>
                </a:lnTo>
                <a:lnTo>
                  <a:pt x="99542" y="241382"/>
                </a:lnTo>
                <a:lnTo>
                  <a:pt x="111226" y="232416"/>
                </a:lnTo>
                <a:lnTo>
                  <a:pt x="112146" y="228037"/>
                </a:lnTo>
                <a:lnTo>
                  <a:pt x="93575" y="228037"/>
                </a:lnTo>
                <a:lnTo>
                  <a:pt x="86765" y="224349"/>
                </a:lnTo>
                <a:lnTo>
                  <a:pt x="70492" y="149909"/>
                </a:lnTo>
                <a:lnTo>
                  <a:pt x="64509" y="107211"/>
                </a:lnTo>
                <a:lnTo>
                  <a:pt x="63106" y="67671"/>
                </a:lnTo>
                <a:lnTo>
                  <a:pt x="84117" y="52263"/>
                </a:lnTo>
                <a:lnTo>
                  <a:pt x="132563" y="46710"/>
                </a:lnTo>
                <a:lnTo>
                  <a:pt x="319471" y="46710"/>
                </a:lnTo>
                <a:lnTo>
                  <a:pt x="322135" y="12045"/>
                </a:lnTo>
                <a:lnTo>
                  <a:pt x="72158" y="0"/>
                </a:lnTo>
                <a:close/>
              </a:path>
              <a:path w="322579" h="380364">
                <a:moveTo>
                  <a:pt x="319471" y="46710"/>
                </a:moveTo>
                <a:lnTo>
                  <a:pt x="132563" y="46710"/>
                </a:lnTo>
                <a:lnTo>
                  <a:pt x="190153" y="49590"/>
                </a:lnTo>
                <a:lnTo>
                  <a:pt x="238595" y="59481"/>
                </a:lnTo>
                <a:lnTo>
                  <a:pt x="259600" y="74961"/>
                </a:lnTo>
                <a:lnTo>
                  <a:pt x="259309" y="100678"/>
                </a:lnTo>
                <a:lnTo>
                  <a:pt x="257320" y="147244"/>
                </a:lnTo>
                <a:lnTo>
                  <a:pt x="254309" y="204809"/>
                </a:lnTo>
                <a:lnTo>
                  <a:pt x="250957" y="263521"/>
                </a:lnTo>
                <a:lnTo>
                  <a:pt x="247942" y="313531"/>
                </a:lnTo>
                <a:lnTo>
                  <a:pt x="176864" y="345638"/>
                </a:lnTo>
                <a:lnTo>
                  <a:pt x="296502" y="345638"/>
                </a:lnTo>
                <a:lnTo>
                  <a:pt x="319471" y="46710"/>
                </a:lnTo>
                <a:close/>
              </a:path>
              <a:path w="322579" h="380364">
                <a:moveTo>
                  <a:pt x="110983" y="211994"/>
                </a:moveTo>
                <a:lnTo>
                  <a:pt x="106451" y="215537"/>
                </a:lnTo>
                <a:lnTo>
                  <a:pt x="100806" y="224777"/>
                </a:lnTo>
                <a:lnTo>
                  <a:pt x="93575" y="228037"/>
                </a:lnTo>
                <a:lnTo>
                  <a:pt x="112146" y="228037"/>
                </a:lnTo>
                <a:lnTo>
                  <a:pt x="113807" y="220121"/>
                </a:lnTo>
                <a:lnTo>
                  <a:pt x="110983" y="211994"/>
                </a:lnTo>
                <a:close/>
              </a:path>
            </a:pathLst>
          </a:custGeom>
          <a:solidFill>
            <a:srgbClr val="D1853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9247810" y="2757810"/>
            <a:ext cx="0" cy="136525"/>
          </a:xfrm>
          <a:custGeom>
            <a:avLst/>
            <a:gdLst/>
            <a:ahLst/>
            <a:cxnLst/>
            <a:rect l="l" t="t" r="r" b="b"/>
            <a:pathLst>
              <a:path w="0" h="136525">
                <a:moveTo>
                  <a:pt x="0" y="0"/>
                </a:moveTo>
                <a:lnTo>
                  <a:pt x="0" y="136179"/>
                </a:lnTo>
              </a:path>
            </a:pathLst>
          </a:custGeom>
          <a:ln w="11823">
            <a:solidFill>
              <a:srgbClr val="D185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9219802" y="2940437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4">
                <a:moveTo>
                  <a:pt x="0" y="0"/>
                </a:moveTo>
                <a:lnTo>
                  <a:pt x="0" y="176962"/>
                </a:lnTo>
              </a:path>
            </a:pathLst>
          </a:custGeom>
          <a:ln w="11033">
            <a:solidFill>
              <a:srgbClr val="D185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9141191" y="2738014"/>
            <a:ext cx="29845" cy="210820"/>
          </a:xfrm>
          <a:custGeom>
            <a:avLst/>
            <a:gdLst/>
            <a:ahLst/>
            <a:cxnLst/>
            <a:rect l="l" t="t" r="r" b="b"/>
            <a:pathLst>
              <a:path w="29845" h="210819">
                <a:moveTo>
                  <a:pt x="7334" y="0"/>
                </a:moveTo>
                <a:lnTo>
                  <a:pt x="3903" y="2157"/>
                </a:lnTo>
                <a:lnTo>
                  <a:pt x="1136" y="9329"/>
                </a:lnTo>
                <a:lnTo>
                  <a:pt x="0" y="13501"/>
                </a:lnTo>
                <a:lnTo>
                  <a:pt x="12287" y="86790"/>
                </a:lnTo>
                <a:lnTo>
                  <a:pt x="19289" y="130751"/>
                </a:lnTo>
                <a:lnTo>
                  <a:pt x="23622" y="162963"/>
                </a:lnTo>
                <a:lnTo>
                  <a:pt x="27901" y="201004"/>
                </a:lnTo>
                <a:lnTo>
                  <a:pt x="29216" y="210447"/>
                </a:lnTo>
                <a:lnTo>
                  <a:pt x="23064" y="139371"/>
                </a:lnTo>
                <a:lnTo>
                  <a:pt x="18075" y="85921"/>
                </a:lnTo>
                <a:lnTo>
                  <a:pt x="13462" y="38577"/>
                </a:lnTo>
                <a:lnTo>
                  <a:pt x="10464" y="10872"/>
                </a:lnTo>
                <a:lnTo>
                  <a:pt x="7334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9137306" y="3006794"/>
            <a:ext cx="18415" cy="111760"/>
          </a:xfrm>
          <a:custGeom>
            <a:avLst/>
            <a:gdLst/>
            <a:ahLst/>
            <a:cxnLst/>
            <a:rect l="l" t="t" r="r" b="b"/>
            <a:pathLst>
              <a:path w="18415" h="111760">
                <a:moveTo>
                  <a:pt x="1580" y="0"/>
                </a:moveTo>
                <a:lnTo>
                  <a:pt x="0" y="4566"/>
                </a:lnTo>
                <a:lnTo>
                  <a:pt x="2528" y="41703"/>
                </a:lnTo>
                <a:lnTo>
                  <a:pt x="6182" y="84817"/>
                </a:lnTo>
                <a:lnTo>
                  <a:pt x="7938" y="106781"/>
                </a:lnTo>
                <a:lnTo>
                  <a:pt x="7971" y="107607"/>
                </a:lnTo>
                <a:lnTo>
                  <a:pt x="7828" y="111760"/>
                </a:lnTo>
                <a:lnTo>
                  <a:pt x="16884" y="107607"/>
                </a:lnTo>
                <a:lnTo>
                  <a:pt x="18103" y="106781"/>
                </a:lnTo>
                <a:lnTo>
                  <a:pt x="17087" y="101714"/>
                </a:lnTo>
                <a:lnTo>
                  <a:pt x="15634" y="90148"/>
                </a:lnTo>
                <a:lnTo>
                  <a:pt x="11919" y="62396"/>
                </a:lnTo>
                <a:lnTo>
                  <a:pt x="6912" y="28874"/>
                </a:lnTo>
                <a:lnTo>
                  <a:pt x="1580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9269082" y="3029606"/>
            <a:ext cx="6350" cy="83820"/>
          </a:xfrm>
          <a:custGeom>
            <a:avLst/>
            <a:gdLst/>
            <a:ahLst/>
            <a:cxnLst/>
            <a:rect l="l" t="t" r="r" b="b"/>
            <a:pathLst>
              <a:path w="6350" h="83819">
                <a:moveTo>
                  <a:pt x="1600" y="0"/>
                </a:moveTo>
                <a:lnTo>
                  <a:pt x="450" y="2377"/>
                </a:lnTo>
                <a:lnTo>
                  <a:pt x="43" y="29354"/>
                </a:lnTo>
                <a:lnTo>
                  <a:pt x="0" y="83451"/>
                </a:lnTo>
                <a:lnTo>
                  <a:pt x="5930" y="83654"/>
                </a:lnTo>
                <a:lnTo>
                  <a:pt x="4620" y="49465"/>
                </a:lnTo>
                <a:lnTo>
                  <a:pt x="3732" y="29354"/>
                </a:lnTo>
                <a:lnTo>
                  <a:pt x="2860" y="15480"/>
                </a:lnTo>
                <a:lnTo>
                  <a:pt x="1600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9059808" y="2892945"/>
            <a:ext cx="8255" cy="80645"/>
          </a:xfrm>
          <a:custGeom>
            <a:avLst/>
            <a:gdLst/>
            <a:ahLst/>
            <a:cxnLst/>
            <a:rect l="l" t="t" r="r" b="b"/>
            <a:pathLst>
              <a:path w="8254" h="80644">
                <a:moveTo>
                  <a:pt x="0" y="0"/>
                </a:moveTo>
                <a:lnTo>
                  <a:pt x="572" y="17778"/>
                </a:lnTo>
                <a:lnTo>
                  <a:pt x="1054" y="27311"/>
                </a:lnTo>
                <a:lnTo>
                  <a:pt x="1707" y="31843"/>
                </a:lnTo>
                <a:lnTo>
                  <a:pt x="2794" y="34620"/>
                </a:lnTo>
                <a:lnTo>
                  <a:pt x="4421" y="43437"/>
                </a:lnTo>
                <a:lnTo>
                  <a:pt x="6194" y="58921"/>
                </a:lnTo>
                <a:lnTo>
                  <a:pt x="7619" y="73653"/>
                </a:lnTo>
                <a:lnTo>
                  <a:pt x="8204" y="80213"/>
                </a:lnTo>
                <a:lnTo>
                  <a:pt x="7754" y="55635"/>
                </a:lnTo>
                <a:lnTo>
                  <a:pt x="6750" y="39087"/>
                </a:lnTo>
                <a:lnTo>
                  <a:pt x="4421" y="23048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9056088" y="2915505"/>
            <a:ext cx="13970" cy="89535"/>
          </a:xfrm>
          <a:custGeom>
            <a:avLst/>
            <a:gdLst/>
            <a:ahLst/>
            <a:cxnLst/>
            <a:rect l="l" t="t" r="r" b="b"/>
            <a:pathLst>
              <a:path w="13970" h="89535">
                <a:moveTo>
                  <a:pt x="0" y="0"/>
                </a:moveTo>
                <a:lnTo>
                  <a:pt x="2476" y="44500"/>
                </a:lnTo>
                <a:lnTo>
                  <a:pt x="12286" y="84534"/>
                </a:lnTo>
                <a:lnTo>
                  <a:pt x="13868" y="89293"/>
                </a:lnTo>
                <a:lnTo>
                  <a:pt x="13931" y="84534"/>
                </a:lnTo>
                <a:lnTo>
                  <a:pt x="13576" y="67589"/>
                </a:lnTo>
                <a:lnTo>
                  <a:pt x="5638" y="38696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9077804" y="3006073"/>
            <a:ext cx="9525" cy="82550"/>
          </a:xfrm>
          <a:custGeom>
            <a:avLst/>
            <a:gdLst/>
            <a:ahLst/>
            <a:cxnLst/>
            <a:rect l="l" t="t" r="r" b="b"/>
            <a:pathLst>
              <a:path w="9525" h="82550">
                <a:moveTo>
                  <a:pt x="0" y="0"/>
                </a:moveTo>
                <a:lnTo>
                  <a:pt x="742" y="5666"/>
                </a:lnTo>
                <a:lnTo>
                  <a:pt x="2359" y="18576"/>
                </a:lnTo>
                <a:lnTo>
                  <a:pt x="3932" y="32596"/>
                </a:lnTo>
                <a:lnTo>
                  <a:pt x="4546" y="41592"/>
                </a:lnTo>
                <a:lnTo>
                  <a:pt x="4525" y="45549"/>
                </a:lnTo>
                <a:lnTo>
                  <a:pt x="4995" y="51103"/>
                </a:lnTo>
                <a:lnTo>
                  <a:pt x="6387" y="62064"/>
                </a:lnTo>
                <a:lnTo>
                  <a:pt x="9131" y="82245"/>
                </a:lnTo>
                <a:lnTo>
                  <a:pt x="9184" y="56409"/>
                </a:lnTo>
                <a:lnTo>
                  <a:pt x="9244" y="44575"/>
                </a:lnTo>
                <a:lnTo>
                  <a:pt x="8258" y="38136"/>
                </a:lnTo>
                <a:lnTo>
                  <a:pt x="5467" y="24799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9068205" y="3026469"/>
            <a:ext cx="16510" cy="75565"/>
          </a:xfrm>
          <a:custGeom>
            <a:avLst/>
            <a:gdLst/>
            <a:ahLst/>
            <a:cxnLst/>
            <a:rect l="l" t="t" r="r" b="b"/>
            <a:pathLst>
              <a:path w="16509" h="75564">
                <a:moveTo>
                  <a:pt x="0" y="0"/>
                </a:moveTo>
                <a:lnTo>
                  <a:pt x="8153" y="52590"/>
                </a:lnTo>
                <a:lnTo>
                  <a:pt x="16319" y="75565"/>
                </a:lnTo>
                <a:lnTo>
                  <a:pt x="15369" y="71108"/>
                </a:lnTo>
                <a:lnTo>
                  <a:pt x="13222" y="60785"/>
                </a:lnTo>
                <a:lnTo>
                  <a:pt x="10934" y="49161"/>
                </a:lnTo>
                <a:lnTo>
                  <a:pt x="9563" y="40805"/>
                </a:lnTo>
                <a:lnTo>
                  <a:pt x="8985" y="36267"/>
                </a:lnTo>
                <a:lnTo>
                  <a:pt x="7796" y="30503"/>
                </a:lnTo>
                <a:lnTo>
                  <a:pt x="5100" y="19689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9325377" y="292756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185"/>
                </a:lnTo>
              </a:path>
            </a:pathLst>
          </a:custGeom>
          <a:ln w="10744">
            <a:solidFill>
              <a:srgbClr val="8A63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9335553" y="2972264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576"/>
                </a:lnTo>
              </a:path>
            </a:pathLst>
          </a:custGeom>
          <a:ln w="7210">
            <a:solidFill>
              <a:srgbClr val="8A63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9316304" y="3015369"/>
            <a:ext cx="12700" cy="78740"/>
          </a:xfrm>
          <a:custGeom>
            <a:avLst/>
            <a:gdLst/>
            <a:ahLst/>
            <a:cxnLst/>
            <a:rect l="l" t="t" r="r" b="b"/>
            <a:pathLst>
              <a:path w="12700" h="78739">
                <a:moveTo>
                  <a:pt x="10700" y="15488"/>
                </a:moveTo>
                <a:lnTo>
                  <a:pt x="9661" y="22871"/>
                </a:lnTo>
                <a:lnTo>
                  <a:pt x="8368" y="28758"/>
                </a:lnTo>
                <a:lnTo>
                  <a:pt x="6400" y="35369"/>
                </a:lnTo>
                <a:lnTo>
                  <a:pt x="3991" y="46645"/>
                </a:lnTo>
                <a:lnTo>
                  <a:pt x="1947" y="60990"/>
                </a:lnTo>
                <a:lnTo>
                  <a:pt x="530" y="73322"/>
                </a:lnTo>
                <a:lnTo>
                  <a:pt x="0" y="78562"/>
                </a:lnTo>
                <a:lnTo>
                  <a:pt x="5435" y="63931"/>
                </a:lnTo>
                <a:lnTo>
                  <a:pt x="5524" y="60972"/>
                </a:lnTo>
                <a:lnTo>
                  <a:pt x="6666" y="50202"/>
                </a:lnTo>
                <a:lnTo>
                  <a:pt x="9139" y="28758"/>
                </a:lnTo>
                <a:lnTo>
                  <a:pt x="10700" y="15488"/>
                </a:lnTo>
                <a:close/>
              </a:path>
              <a:path w="12700" h="78739">
                <a:moveTo>
                  <a:pt x="12522" y="0"/>
                </a:moveTo>
                <a:lnTo>
                  <a:pt x="10700" y="15488"/>
                </a:lnTo>
                <a:lnTo>
                  <a:pt x="10854" y="14390"/>
                </a:lnTo>
                <a:lnTo>
                  <a:pt x="12522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9091816" y="2933090"/>
            <a:ext cx="40309" cy="4020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9006654" y="2723287"/>
            <a:ext cx="355229" cy="39827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8525484" y="2268914"/>
            <a:ext cx="1376200" cy="41192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8525484" y="2268914"/>
            <a:ext cx="1376200" cy="411921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9455800" y="2852130"/>
            <a:ext cx="1174247" cy="53498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10645457" y="3373099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18878" y="0"/>
                </a:moveTo>
                <a:lnTo>
                  <a:pt x="14471" y="1498"/>
                </a:lnTo>
                <a:lnTo>
                  <a:pt x="6711" y="1689"/>
                </a:lnTo>
                <a:lnTo>
                  <a:pt x="0" y="4924"/>
                </a:lnTo>
                <a:lnTo>
                  <a:pt x="0" y="6748"/>
                </a:lnTo>
                <a:lnTo>
                  <a:pt x="4628" y="6997"/>
                </a:lnTo>
                <a:lnTo>
                  <a:pt x="14245" y="5872"/>
                </a:lnTo>
                <a:lnTo>
                  <a:pt x="19421" y="3098"/>
                </a:lnTo>
                <a:lnTo>
                  <a:pt x="20763" y="525"/>
                </a:lnTo>
                <a:lnTo>
                  <a:pt x="1887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10633313" y="3377224"/>
            <a:ext cx="13335" cy="3175"/>
          </a:xfrm>
          <a:custGeom>
            <a:avLst/>
            <a:gdLst/>
            <a:ahLst/>
            <a:cxnLst/>
            <a:rect l="l" t="t" r="r" b="b"/>
            <a:pathLst>
              <a:path w="13334" h="3175">
                <a:moveTo>
                  <a:pt x="0" y="304"/>
                </a:moveTo>
                <a:lnTo>
                  <a:pt x="2298" y="1397"/>
                </a:lnTo>
                <a:lnTo>
                  <a:pt x="4889" y="2705"/>
                </a:lnTo>
                <a:lnTo>
                  <a:pt x="11569" y="2755"/>
                </a:lnTo>
                <a:lnTo>
                  <a:pt x="12849" y="533"/>
                </a:lnTo>
                <a:lnTo>
                  <a:pt x="3746" y="533"/>
                </a:lnTo>
                <a:lnTo>
                  <a:pt x="0" y="304"/>
                </a:lnTo>
                <a:close/>
              </a:path>
              <a:path w="13334" h="3175">
                <a:moveTo>
                  <a:pt x="13157" y="0"/>
                </a:moveTo>
                <a:lnTo>
                  <a:pt x="3746" y="533"/>
                </a:lnTo>
                <a:lnTo>
                  <a:pt x="12849" y="533"/>
                </a:lnTo>
                <a:lnTo>
                  <a:pt x="1315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10630341" y="3362926"/>
            <a:ext cx="24765" cy="12065"/>
          </a:xfrm>
          <a:custGeom>
            <a:avLst/>
            <a:gdLst/>
            <a:ahLst/>
            <a:cxnLst/>
            <a:rect l="l" t="t" r="r" b="b"/>
            <a:pathLst>
              <a:path w="24765" h="12064">
                <a:moveTo>
                  <a:pt x="11480" y="6248"/>
                </a:moveTo>
                <a:lnTo>
                  <a:pt x="3048" y="7277"/>
                </a:lnTo>
                <a:lnTo>
                  <a:pt x="0" y="8102"/>
                </a:lnTo>
                <a:lnTo>
                  <a:pt x="1638" y="9525"/>
                </a:lnTo>
                <a:lnTo>
                  <a:pt x="4267" y="11506"/>
                </a:lnTo>
                <a:lnTo>
                  <a:pt x="22644" y="8597"/>
                </a:lnTo>
                <a:lnTo>
                  <a:pt x="23846" y="6451"/>
                </a:lnTo>
                <a:lnTo>
                  <a:pt x="11341" y="6451"/>
                </a:lnTo>
                <a:lnTo>
                  <a:pt x="11480" y="6248"/>
                </a:lnTo>
                <a:close/>
              </a:path>
              <a:path w="24765" h="12064">
                <a:moveTo>
                  <a:pt x="22186" y="0"/>
                </a:moveTo>
                <a:lnTo>
                  <a:pt x="19862" y="1092"/>
                </a:lnTo>
                <a:lnTo>
                  <a:pt x="11341" y="6451"/>
                </a:lnTo>
                <a:lnTo>
                  <a:pt x="23846" y="6451"/>
                </a:lnTo>
                <a:lnTo>
                  <a:pt x="24650" y="5016"/>
                </a:lnTo>
                <a:lnTo>
                  <a:pt x="23418" y="2349"/>
                </a:lnTo>
                <a:lnTo>
                  <a:pt x="2218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10635000" y="3364440"/>
            <a:ext cx="15240" cy="7620"/>
          </a:xfrm>
          <a:custGeom>
            <a:avLst/>
            <a:gdLst/>
            <a:ahLst/>
            <a:cxnLst/>
            <a:rect l="l" t="t" r="r" b="b"/>
            <a:pathLst>
              <a:path w="15240" h="7620">
                <a:moveTo>
                  <a:pt x="14782" y="0"/>
                </a:moveTo>
                <a:lnTo>
                  <a:pt x="6324" y="5156"/>
                </a:lnTo>
                <a:lnTo>
                  <a:pt x="2336" y="5245"/>
                </a:lnTo>
                <a:lnTo>
                  <a:pt x="0" y="5613"/>
                </a:lnTo>
                <a:lnTo>
                  <a:pt x="1854" y="7200"/>
                </a:lnTo>
                <a:lnTo>
                  <a:pt x="13919" y="3822"/>
                </a:lnTo>
                <a:lnTo>
                  <a:pt x="147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10662455" y="336777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620" y="0"/>
                </a:moveTo>
                <a:lnTo>
                  <a:pt x="163" y="12"/>
                </a:lnTo>
                <a:lnTo>
                  <a:pt x="21" y="165"/>
                </a:lnTo>
                <a:lnTo>
                  <a:pt x="0" y="393"/>
                </a:lnTo>
                <a:lnTo>
                  <a:pt x="125" y="711"/>
                </a:lnTo>
                <a:lnTo>
                  <a:pt x="160" y="393"/>
                </a:lnTo>
                <a:lnTo>
                  <a:pt x="290" y="254"/>
                </a:lnTo>
                <a:lnTo>
                  <a:pt x="821" y="254"/>
                </a:lnTo>
                <a:lnTo>
                  <a:pt x="620" y="0"/>
                </a:lnTo>
                <a:close/>
              </a:path>
              <a:path w="1270" h="1270">
                <a:moveTo>
                  <a:pt x="821" y="254"/>
                </a:moveTo>
                <a:lnTo>
                  <a:pt x="658" y="254"/>
                </a:lnTo>
                <a:lnTo>
                  <a:pt x="836" y="393"/>
                </a:lnTo>
                <a:lnTo>
                  <a:pt x="821" y="254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10662666" y="33680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44" y="0"/>
                </a:moveTo>
                <a:lnTo>
                  <a:pt x="76" y="0"/>
                </a:lnTo>
                <a:lnTo>
                  <a:pt x="0" y="546"/>
                </a:lnTo>
                <a:lnTo>
                  <a:pt x="469" y="596"/>
                </a:lnTo>
                <a:lnTo>
                  <a:pt x="592" y="457"/>
                </a:lnTo>
                <a:lnTo>
                  <a:pt x="558" y="38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10663801" y="33692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12" y="0"/>
                </a:lnTo>
                <a:lnTo>
                  <a:pt x="0" y="266"/>
                </a:lnTo>
                <a:lnTo>
                  <a:pt x="63" y="76"/>
                </a:lnTo>
                <a:lnTo>
                  <a:pt x="256" y="76"/>
                </a:lnTo>
                <a:close/>
              </a:path>
              <a:path w="634" h="635">
                <a:moveTo>
                  <a:pt x="256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10663787" y="33693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76"/>
                </a:lnTo>
                <a:lnTo>
                  <a:pt x="88" y="228"/>
                </a:lnTo>
                <a:lnTo>
                  <a:pt x="215" y="228"/>
                </a:lnTo>
                <a:lnTo>
                  <a:pt x="279" y="63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10660340" y="33709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266"/>
                </a:lnTo>
                <a:lnTo>
                  <a:pt x="63" y="101"/>
                </a:lnTo>
                <a:lnTo>
                  <a:pt x="266" y="101"/>
                </a:lnTo>
                <a:close/>
              </a:path>
              <a:path w="634" h="635">
                <a:moveTo>
                  <a:pt x="266" y="101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10660339" y="33710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63"/>
                </a:lnTo>
                <a:lnTo>
                  <a:pt x="88" y="215"/>
                </a:lnTo>
                <a:lnTo>
                  <a:pt x="279" y="139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10662349" y="33706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12" y="0"/>
                </a:lnTo>
                <a:lnTo>
                  <a:pt x="0" y="254"/>
                </a:lnTo>
                <a:lnTo>
                  <a:pt x="63" y="88"/>
                </a:lnTo>
                <a:lnTo>
                  <a:pt x="249" y="76"/>
                </a:lnTo>
                <a:close/>
              </a:path>
              <a:path w="634" h="635">
                <a:moveTo>
                  <a:pt x="24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10662348" y="33707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76"/>
                </a:lnTo>
                <a:lnTo>
                  <a:pt x="63" y="228"/>
                </a:lnTo>
                <a:lnTo>
                  <a:pt x="203" y="228"/>
                </a:lnTo>
                <a:lnTo>
                  <a:pt x="266" y="76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10657563" y="33783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66"/>
                </a:lnTo>
                <a:lnTo>
                  <a:pt x="63" y="88"/>
                </a:lnTo>
                <a:lnTo>
                  <a:pt x="259" y="88"/>
                </a:lnTo>
                <a:close/>
              </a:path>
              <a:path w="634" h="635">
                <a:moveTo>
                  <a:pt x="259" y="88"/>
                </a:moveTo>
                <a:lnTo>
                  <a:pt x="63" y="88"/>
                </a:lnTo>
                <a:lnTo>
                  <a:pt x="241" y="10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10657561" y="33784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63"/>
                </a:lnTo>
                <a:lnTo>
                  <a:pt x="76" y="215"/>
                </a:lnTo>
                <a:lnTo>
                  <a:pt x="266" y="139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10653457" y="33765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54"/>
                </a:lnTo>
                <a:lnTo>
                  <a:pt x="63" y="101"/>
                </a:lnTo>
                <a:lnTo>
                  <a:pt x="256" y="76"/>
                </a:lnTo>
                <a:close/>
              </a:path>
              <a:path w="634" h="635">
                <a:moveTo>
                  <a:pt x="256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10653455" y="33766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76"/>
                </a:lnTo>
                <a:lnTo>
                  <a:pt x="88" y="228"/>
                </a:lnTo>
                <a:lnTo>
                  <a:pt x="279" y="152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10657574" y="33697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25" y="0"/>
                </a:lnTo>
                <a:lnTo>
                  <a:pt x="0" y="266"/>
                </a:lnTo>
                <a:lnTo>
                  <a:pt x="63" y="88"/>
                </a:lnTo>
                <a:lnTo>
                  <a:pt x="259" y="88"/>
                </a:lnTo>
                <a:close/>
              </a:path>
              <a:path w="634" h="635">
                <a:moveTo>
                  <a:pt x="259" y="88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10657574" y="33698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63"/>
                </a:lnTo>
                <a:lnTo>
                  <a:pt x="76" y="215"/>
                </a:lnTo>
                <a:lnTo>
                  <a:pt x="215" y="215"/>
                </a:lnTo>
                <a:lnTo>
                  <a:pt x="266" y="63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10655885" y="33687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50" y="0"/>
                </a:lnTo>
                <a:lnTo>
                  <a:pt x="0" y="495"/>
                </a:lnTo>
                <a:lnTo>
                  <a:pt x="101" y="203"/>
                </a:lnTo>
                <a:lnTo>
                  <a:pt x="512" y="165"/>
                </a:lnTo>
                <a:lnTo>
                  <a:pt x="368" y="0"/>
                </a:lnTo>
                <a:close/>
              </a:path>
              <a:path w="634" h="635">
                <a:moveTo>
                  <a:pt x="512" y="165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10655908" y="33689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114" y="0"/>
                </a:lnTo>
                <a:lnTo>
                  <a:pt x="0" y="330"/>
                </a:lnTo>
                <a:lnTo>
                  <a:pt x="393" y="431"/>
                </a:lnTo>
                <a:lnTo>
                  <a:pt x="520" y="101"/>
                </a:lnTo>
                <a:lnTo>
                  <a:pt x="36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10645703" y="33747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25" y="25"/>
                </a:lnTo>
                <a:lnTo>
                  <a:pt x="0" y="520"/>
                </a:lnTo>
                <a:lnTo>
                  <a:pt x="114" y="190"/>
                </a:lnTo>
                <a:lnTo>
                  <a:pt x="500" y="190"/>
                </a:lnTo>
                <a:lnTo>
                  <a:pt x="368" y="0"/>
                </a:lnTo>
                <a:close/>
              </a:path>
              <a:path w="634" h="635">
                <a:moveTo>
                  <a:pt x="500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10645752" y="33749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63" y="0"/>
                </a:lnTo>
                <a:lnTo>
                  <a:pt x="0" y="393"/>
                </a:lnTo>
                <a:lnTo>
                  <a:pt x="355" y="419"/>
                </a:lnTo>
                <a:lnTo>
                  <a:pt x="34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10657261" y="33709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38" y="0"/>
                </a:lnTo>
                <a:lnTo>
                  <a:pt x="0" y="508"/>
                </a:lnTo>
                <a:lnTo>
                  <a:pt x="126" y="177"/>
                </a:lnTo>
                <a:lnTo>
                  <a:pt x="505" y="177"/>
                </a:lnTo>
                <a:lnTo>
                  <a:pt x="368" y="0"/>
                </a:lnTo>
                <a:close/>
              </a:path>
              <a:path w="634" h="635">
                <a:moveTo>
                  <a:pt x="505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10657335" y="33711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50" y="0"/>
                </a:lnTo>
                <a:lnTo>
                  <a:pt x="0" y="393"/>
                </a:lnTo>
                <a:lnTo>
                  <a:pt x="342" y="431"/>
                </a:lnTo>
                <a:lnTo>
                  <a:pt x="457" y="88"/>
                </a:lnTo>
                <a:lnTo>
                  <a:pt x="317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9567007" y="3363769"/>
            <a:ext cx="19685" cy="15240"/>
          </a:xfrm>
          <a:custGeom>
            <a:avLst/>
            <a:gdLst/>
            <a:ahLst/>
            <a:cxnLst/>
            <a:rect l="l" t="t" r="r" b="b"/>
            <a:pathLst>
              <a:path w="19684" h="15239">
                <a:moveTo>
                  <a:pt x="16929" y="0"/>
                </a:moveTo>
                <a:lnTo>
                  <a:pt x="9537" y="2667"/>
                </a:lnTo>
                <a:lnTo>
                  <a:pt x="0" y="6248"/>
                </a:lnTo>
                <a:lnTo>
                  <a:pt x="1383" y="11582"/>
                </a:lnTo>
                <a:lnTo>
                  <a:pt x="2184" y="15125"/>
                </a:lnTo>
                <a:lnTo>
                  <a:pt x="6908" y="10325"/>
                </a:lnTo>
                <a:lnTo>
                  <a:pt x="18783" y="10325"/>
                </a:lnTo>
                <a:lnTo>
                  <a:pt x="19075" y="10236"/>
                </a:lnTo>
                <a:lnTo>
                  <a:pt x="18110" y="5511"/>
                </a:lnTo>
                <a:lnTo>
                  <a:pt x="16929" y="0"/>
                </a:lnTo>
                <a:close/>
              </a:path>
              <a:path w="19684" h="15239">
                <a:moveTo>
                  <a:pt x="18783" y="10325"/>
                </a:moveTo>
                <a:lnTo>
                  <a:pt x="6908" y="10325"/>
                </a:lnTo>
                <a:lnTo>
                  <a:pt x="14655" y="11582"/>
                </a:lnTo>
                <a:lnTo>
                  <a:pt x="18783" y="10325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9568547" y="3368522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216" y="0"/>
                </a:moveTo>
                <a:lnTo>
                  <a:pt x="3359" y="0"/>
                </a:lnTo>
                <a:lnTo>
                  <a:pt x="0" y="1330"/>
                </a:lnTo>
                <a:lnTo>
                  <a:pt x="53" y="5151"/>
                </a:lnTo>
                <a:lnTo>
                  <a:pt x="257" y="6070"/>
                </a:lnTo>
                <a:lnTo>
                  <a:pt x="2629" y="6070"/>
                </a:lnTo>
                <a:lnTo>
                  <a:pt x="4216" y="3170"/>
                </a:lnTo>
                <a:lnTo>
                  <a:pt x="421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9574522" y="3366100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6997" y="0"/>
                </a:moveTo>
                <a:lnTo>
                  <a:pt x="889" y="927"/>
                </a:lnTo>
                <a:lnTo>
                  <a:pt x="889" y="3454"/>
                </a:lnTo>
                <a:lnTo>
                  <a:pt x="0" y="7340"/>
                </a:lnTo>
                <a:lnTo>
                  <a:pt x="10210" y="5346"/>
                </a:lnTo>
                <a:lnTo>
                  <a:pt x="9398" y="1244"/>
                </a:lnTo>
                <a:lnTo>
                  <a:pt x="699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9587901" y="33773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8" y="0"/>
                </a:moveTo>
                <a:lnTo>
                  <a:pt x="33" y="25"/>
                </a:lnTo>
                <a:lnTo>
                  <a:pt x="0" y="279"/>
                </a:lnTo>
                <a:lnTo>
                  <a:pt x="121" y="571"/>
                </a:lnTo>
                <a:lnTo>
                  <a:pt x="236" y="203"/>
                </a:lnTo>
                <a:lnTo>
                  <a:pt x="377" y="177"/>
                </a:lnTo>
                <a:lnTo>
                  <a:pt x="248" y="0"/>
                </a:lnTo>
                <a:close/>
              </a:path>
              <a:path w="634" h="635">
                <a:moveTo>
                  <a:pt x="377" y="17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9587999" y="33775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5" y="12"/>
                </a:moveTo>
                <a:lnTo>
                  <a:pt x="22" y="12"/>
                </a:lnTo>
                <a:lnTo>
                  <a:pt x="0" y="292"/>
                </a:lnTo>
                <a:lnTo>
                  <a:pt x="123" y="482"/>
                </a:lnTo>
                <a:lnTo>
                  <a:pt x="288" y="457"/>
                </a:lnTo>
                <a:lnTo>
                  <a:pt x="225" y="12"/>
                </a:lnTo>
                <a:close/>
              </a:path>
              <a:path w="634" h="635">
                <a:moveTo>
                  <a:pt x="187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9588680" y="33784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4" y="12"/>
                </a:moveTo>
                <a:lnTo>
                  <a:pt x="25" y="190"/>
                </a:lnTo>
                <a:lnTo>
                  <a:pt x="84" y="12"/>
                </a:lnTo>
                <a:close/>
              </a:path>
              <a:path w="634" h="635">
                <a:moveTo>
                  <a:pt x="115" y="63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9588705" y="337851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0" y="0"/>
                </a:moveTo>
                <a:lnTo>
                  <a:pt x="26" y="163"/>
                </a:lnTo>
                <a:lnTo>
                  <a:pt x="9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9587328" y="33799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5" y="203"/>
                </a:lnTo>
                <a:lnTo>
                  <a:pt x="107" y="63"/>
                </a:lnTo>
                <a:close/>
              </a:path>
              <a:path w="634" h="635">
                <a:moveTo>
                  <a:pt x="107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9587353" y="33799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5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9588221" y="33796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203"/>
                </a:lnTo>
                <a:lnTo>
                  <a:pt x="95" y="63"/>
                </a:lnTo>
                <a:close/>
              </a:path>
              <a:path w="634" h="635">
                <a:moveTo>
                  <a:pt x="95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9588257" y="337970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0" y="0"/>
                </a:moveTo>
                <a:lnTo>
                  <a:pt x="0" y="162"/>
                </a:lnTo>
                <a:lnTo>
                  <a:pt x="4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9585901" y="33791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38" y="203"/>
                </a:lnTo>
                <a:lnTo>
                  <a:pt x="120" y="63"/>
                </a:lnTo>
                <a:close/>
              </a:path>
              <a:path w="634" h="635">
                <a:moveTo>
                  <a:pt x="120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9585939" y="33792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9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9585021" y="33785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12"/>
                </a:moveTo>
                <a:lnTo>
                  <a:pt x="0" y="12"/>
                </a:lnTo>
                <a:lnTo>
                  <a:pt x="50" y="419"/>
                </a:lnTo>
                <a:lnTo>
                  <a:pt x="139" y="126"/>
                </a:lnTo>
                <a:close/>
              </a:path>
              <a:path w="634" h="635">
                <a:moveTo>
                  <a:pt x="238" y="126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9585145" y="337864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4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9585989" y="33801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406"/>
                </a:lnTo>
                <a:lnTo>
                  <a:pt x="126" y="126"/>
                </a:lnTo>
                <a:close/>
              </a:path>
              <a:path w="634" h="635">
                <a:moveTo>
                  <a:pt x="189" y="12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9585949" y="33802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12"/>
                </a:moveTo>
                <a:lnTo>
                  <a:pt x="38" y="266"/>
                </a:lnTo>
                <a:lnTo>
                  <a:pt x="241" y="330"/>
                </a:lnTo>
                <a:lnTo>
                  <a:pt x="254" y="88"/>
                </a:lnTo>
                <a:lnTo>
                  <a:pt x="11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9588589" y="33735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93" y="190"/>
                </a:moveTo>
                <a:lnTo>
                  <a:pt x="152" y="330"/>
                </a:lnTo>
                <a:lnTo>
                  <a:pt x="152" y="533"/>
                </a:lnTo>
                <a:lnTo>
                  <a:pt x="392" y="393"/>
                </a:lnTo>
                <a:lnTo>
                  <a:pt x="393" y="190"/>
                </a:lnTo>
                <a:close/>
              </a:path>
              <a:path w="634" h="635">
                <a:moveTo>
                  <a:pt x="0" y="0"/>
                </a:moveTo>
                <a:lnTo>
                  <a:pt x="25" y="330"/>
                </a:lnTo>
                <a:lnTo>
                  <a:pt x="26" y="139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9588617" y="337345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1" y="0"/>
                </a:moveTo>
                <a:lnTo>
                  <a:pt x="45" y="25"/>
                </a:lnTo>
                <a:lnTo>
                  <a:pt x="0" y="292"/>
                </a:lnTo>
                <a:lnTo>
                  <a:pt x="122" y="469"/>
                </a:lnTo>
                <a:lnTo>
                  <a:pt x="21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9583156" y="33800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5" y="393"/>
                </a:lnTo>
                <a:lnTo>
                  <a:pt x="355" y="495"/>
                </a:lnTo>
                <a:lnTo>
                  <a:pt x="416" y="330"/>
                </a:lnTo>
                <a:lnTo>
                  <a:pt x="165" y="330"/>
                </a:lnTo>
                <a:lnTo>
                  <a:pt x="26" y="139"/>
                </a:lnTo>
                <a:lnTo>
                  <a:pt x="0" y="0"/>
                </a:lnTo>
                <a:close/>
              </a:path>
              <a:path w="634" h="635">
                <a:moveTo>
                  <a:pt x="412" y="304"/>
                </a:moveTo>
                <a:lnTo>
                  <a:pt x="266" y="304"/>
                </a:lnTo>
                <a:lnTo>
                  <a:pt x="416" y="330"/>
                </a:lnTo>
                <a:close/>
              </a:path>
              <a:path w="634" h="635">
                <a:moveTo>
                  <a:pt x="393" y="19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9583194" y="33798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355"/>
                </a:lnTo>
                <a:lnTo>
                  <a:pt x="127" y="495"/>
                </a:lnTo>
                <a:lnTo>
                  <a:pt x="279" y="469"/>
                </a:lnTo>
                <a:lnTo>
                  <a:pt x="19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9769192" y="3370798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304" y="4063"/>
                </a:lnTo>
                <a:lnTo>
                  <a:pt x="0" y="9245"/>
                </a:lnTo>
                <a:lnTo>
                  <a:pt x="1498" y="11506"/>
                </a:lnTo>
                <a:lnTo>
                  <a:pt x="17437" y="11290"/>
                </a:lnTo>
                <a:lnTo>
                  <a:pt x="22885" y="6121"/>
                </a:lnTo>
                <a:lnTo>
                  <a:pt x="18224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9769335" y="3370846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19799" y="5042"/>
                </a:moveTo>
                <a:lnTo>
                  <a:pt x="8694" y="7044"/>
                </a:lnTo>
                <a:lnTo>
                  <a:pt x="0" y="7424"/>
                </a:lnTo>
                <a:lnTo>
                  <a:pt x="0" y="9404"/>
                </a:lnTo>
                <a:lnTo>
                  <a:pt x="1272" y="11341"/>
                </a:lnTo>
                <a:lnTo>
                  <a:pt x="9329" y="11337"/>
                </a:lnTo>
                <a:lnTo>
                  <a:pt x="17304" y="11248"/>
                </a:lnTo>
                <a:lnTo>
                  <a:pt x="19799" y="8876"/>
                </a:lnTo>
                <a:lnTo>
                  <a:pt x="19799" y="5042"/>
                </a:lnTo>
                <a:close/>
              </a:path>
              <a:path w="20320" h="11429">
                <a:moveTo>
                  <a:pt x="9925" y="0"/>
                </a:moveTo>
                <a:lnTo>
                  <a:pt x="2791" y="0"/>
                </a:lnTo>
                <a:lnTo>
                  <a:pt x="159" y="4022"/>
                </a:lnTo>
                <a:lnTo>
                  <a:pt x="104" y="4979"/>
                </a:lnTo>
                <a:lnTo>
                  <a:pt x="5341" y="1291"/>
                </a:lnTo>
                <a:lnTo>
                  <a:pt x="15006" y="516"/>
                </a:lnTo>
                <a:lnTo>
                  <a:pt x="16628" y="516"/>
                </a:lnTo>
                <a:lnTo>
                  <a:pt x="16238" y="59"/>
                </a:lnTo>
                <a:lnTo>
                  <a:pt x="9925" y="0"/>
                </a:lnTo>
                <a:close/>
              </a:path>
              <a:path w="20320" h="11429">
                <a:moveTo>
                  <a:pt x="16628" y="516"/>
                </a:moveTo>
                <a:lnTo>
                  <a:pt x="15006" y="516"/>
                </a:lnTo>
                <a:lnTo>
                  <a:pt x="17457" y="2955"/>
                </a:lnTo>
                <a:lnTo>
                  <a:pt x="19799" y="4943"/>
                </a:lnTo>
                <a:lnTo>
                  <a:pt x="19799" y="3643"/>
                </a:lnTo>
                <a:lnTo>
                  <a:pt x="18079" y="2218"/>
                </a:lnTo>
                <a:lnTo>
                  <a:pt x="16628" y="51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9770371" y="3371523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6464" y="0"/>
                </a:moveTo>
                <a:lnTo>
                  <a:pt x="4190" y="533"/>
                </a:lnTo>
                <a:lnTo>
                  <a:pt x="723" y="2755"/>
                </a:lnTo>
                <a:lnTo>
                  <a:pt x="0" y="4508"/>
                </a:lnTo>
                <a:lnTo>
                  <a:pt x="1511" y="3149"/>
                </a:lnTo>
                <a:lnTo>
                  <a:pt x="3060" y="1803"/>
                </a:lnTo>
                <a:lnTo>
                  <a:pt x="5448" y="698"/>
                </a:lnTo>
                <a:lnTo>
                  <a:pt x="646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9768597" y="3376283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0" y="2362"/>
                </a:moveTo>
                <a:lnTo>
                  <a:pt x="3657" y="7073"/>
                </a:lnTo>
                <a:lnTo>
                  <a:pt x="13296" y="5194"/>
                </a:lnTo>
                <a:lnTo>
                  <a:pt x="14120" y="4960"/>
                </a:lnTo>
                <a:lnTo>
                  <a:pt x="2781" y="2997"/>
                </a:lnTo>
                <a:lnTo>
                  <a:pt x="0" y="2362"/>
                </a:lnTo>
                <a:close/>
              </a:path>
              <a:path w="20954" h="7620">
                <a:moveTo>
                  <a:pt x="16583" y="4261"/>
                </a:moveTo>
                <a:lnTo>
                  <a:pt x="14120" y="4960"/>
                </a:lnTo>
                <a:lnTo>
                  <a:pt x="15836" y="5257"/>
                </a:lnTo>
                <a:lnTo>
                  <a:pt x="16583" y="4261"/>
                </a:lnTo>
                <a:close/>
              </a:path>
              <a:path w="20954" h="7620">
                <a:moveTo>
                  <a:pt x="19773" y="0"/>
                </a:moveTo>
                <a:lnTo>
                  <a:pt x="16583" y="4261"/>
                </a:lnTo>
                <a:lnTo>
                  <a:pt x="17322" y="4051"/>
                </a:lnTo>
                <a:lnTo>
                  <a:pt x="20726" y="1384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9771491" y="3371720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5">
                <a:moveTo>
                  <a:pt x="7492" y="0"/>
                </a:moveTo>
                <a:lnTo>
                  <a:pt x="4851" y="1409"/>
                </a:lnTo>
                <a:lnTo>
                  <a:pt x="0" y="3886"/>
                </a:lnTo>
                <a:lnTo>
                  <a:pt x="13220" y="1231"/>
                </a:lnTo>
                <a:lnTo>
                  <a:pt x="10579" y="1028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9393718" y="3375949"/>
            <a:ext cx="14604" cy="8255"/>
          </a:xfrm>
          <a:custGeom>
            <a:avLst/>
            <a:gdLst/>
            <a:ahLst/>
            <a:cxnLst/>
            <a:rect l="l" t="t" r="r" b="b"/>
            <a:pathLst>
              <a:path w="14604" h="8254">
                <a:moveTo>
                  <a:pt x="4356" y="0"/>
                </a:moveTo>
                <a:lnTo>
                  <a:pt x="3098" y="1320"/>
                </a:lnTo>
                <a:lnTo>
                  <a:pt x="0" y="3606"/>
                </a:lnTo>
                <a:lnTo>
                  <a:pt x="3225" y="7023"/>
                </a:lnTo>
                <a:lnTo>
                  <a:pt x="13284" y="7632"/>
                </a:lnTo>
                <a:lnTo>
                  <a:pt x="14312" y="6261"/>
                </a:lnTo>
                <a:lnTo>
                  <a:pt x="14338" y="2984"/>
                </a:lnTo>
                <a:lnTo>
                  <a:pt x="12801" y="330"/>
                </a:lnTo>
                <a:lnTo>
                  <a:pt x="4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9393714" y="3375953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5" h="7620">
                <a:moveTo>
                  <a:pt x="4356" y="0"/>
                </a:moveTo>
                <a:lnTo>
                  <a:pt x="3098" y="1320"/>
                </a:lnTo>
                <a:lnTo>
                  <a:pt x="0" y="3594"/>
                </a:lnTo>
                <a:lnTo>
                  <a:pt x="3225" y="7010"/>
                </a:lnTo>
                <a:lnTo>
                  <a:pt x="13284" y="7620"/>
                </a:lnTo>
                <a:lnTo>
                  <a:pt x="14312" y="6248"/>
                </a:lnTo>
                <a:lnTo>
                  <a:pt x="14321" y="5134"/>
                </a:lnTo>
                <a:lnTo>
                  <a:pt x="8771" y="4622"/>
                </a:lnTo>
                <a:lnTo>
                  <a:pt x="1841" y="3035"/>
                </a:lnTo>
                <a:lnTo>
                  <a:pt x="3454" y="1790"/>
                </a:lnTo>
                <a:lnTo>
                  <a:pt x="5105" y="330"/>
                </a:lnTo>
                <a:lnTo>
                  <a:pt x="12801" y="330"/>
                </a:lnTo>
                <a:lnTo>
                  <a:pt x="4356" y="0"/>
                </a:lnTo>
                <a:close/>
              </a:path>
              <a:path w="17145" h="7620">
                <a:moveTo>
                  <a:pt x="14333" y="3598"/>
                </a:moveTo>
                <a:lnTo>
                  <a:pt x="14321" y="5134"/>
                </a:lnTo>
                <a:lnTo>
                  <a:pt x="16548" y="5334"/>
                </a:lnTo>
                <a:lnTo>
                  <a:pt x="14333" y="3598"/>
                </a:lnTo>
                <a:close/>
              </a:path>
              <a:path w="17145" h="7620">
                <a:moveTo>
                  <a:pt x="12801" y="330"/>
                </a:moveTo>
                <a:lnTo>
                  <a:pt x="5105" y="330"/>
                </a:lnTo>
                <a:lnTo>
                  <a:pt x="11150" y="1104"/>
                </a:lnTo>
                <a:lnTo>
                  <a:pt x="14333" y="3598"/>
                </a:lnTo>
                <a:lnTo>
                  <a:pt x="14338" y="2984"/>
                </a:lnTo>
                <a:lnTo>
                  <a:pt x="12801" y="33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9403536" y="337659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22" y="469"/>
                </a:lnTo>
                <a:lnTo>
                  <a:pt x="2082" y="1244"/>
                </a:lnTo>
                <a:lnTo>
                  <a:pt x="3911" y="3035"/>
                </a:lnTo>
                <a:lnTo>
                  <a:pt x="3517" y="1904"/>
                </a:lnTo>
                <a:lnTo>
                  <a:pt x="1409" y="406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9395413" y="3379279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3042" y="2044"/>
                </a:moveTo>
                <a:lnTo>
                  <a:pt x="11264" y="2374"/>
                </a:lnTo>
                <a:lnTo>
                  <a:pt x="4037" y="3279"/>
                </a:lnTo>
                <a:lnTo>
                  <a:pt x="4559" y="3454"/>
                </a:lnTo>
                <a:lnTo>
                  <a:pt x="10553" y="4914"/>
                </a:lnTo>
                <a:lnTo>
                  <a:pt x="13042" y="2044"/>
                </a:lnTo>
                <a:close/>
              </a:path>
              <a:path w="13334" h="5079">
                <a:moveTo>
                  <a:pt x="2513" y="2768"/>
                </a:moveTo>
                <a:lnTo>
                  <a:pt x="2946" y="3416"/>
                </a:lnTo>
                <a:lnTo>
                  <a:pt x="4037" y="3279"/>
                </a:lnTo>
                <a:lnTo>
                  <a:pt x="2513" y="2768"/>
                </a:lnTo>
                <a:close/>
              </a:path>
              <a:path w="13334" h="5079">
                <a:moveTo>
                  <a:pt x="660" y="0"/>
                </a:moveTo>
                <a:lnTo>
                  <a:pt x="0" y="838"/>
                </a:lnTo>
                <a:lnTo>
                  <a:pt x="2057" y="2616"/>
                </a:lnTo>
                <a:lnTo>
                  <a:pt x="2513" y="2768"/>
                </a:lnTo>
                <a:lnTo>
                  <a:pt x="66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9398514" y="3376668"/>
            <a:ext cx="8255" cy="3175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3657" y="0"/>
                </a:moveTo>
                <a:lnTo>
                  <a:pt x="1663" y="546"/>
                </a:lnTo>
                <a:lnTo>
                  <a:pt x="0" y="609"/>
                </a:lnTo>
                <a:lnTo>
                  <a:pt x="8229" y="2667"/>
                </a:lnTo>
                <a:lnTo>
                  <a:pt x="365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9553223" y="3374931"/>
            <a:ext cx="17780" cy="9525"/>
          </a:xfrm>
          <a:custGeom>
            <a:avLst/>
            <a:gdLst/>
            <a:ahLst/>
            <a:cxnLst/>
            <a:rect l="l" t="t" r="r" b="b"/>
            <a:pathLst>
              <a:path w="17779" h="9525">
                <a:moveTo>
                  <a:pt x="5207" y="0"/>
                </a:moveTo>
                <a:lnTo>
                  <a:pt x="3721" y="1625"/>
                </a:lnTo>
                <a:lnTo>
                  <a:pt x="0" y="4546"/>
                </a:lnTo>
                <a:lnTo>
                  <a:pt x="4102" y="8648"/>
                </a:lnTo>
                <a:lnTo>
                  <a:pt x="16522" y="9105"/>
                </a:lnTo>
                <a:lnTo>
                  <a:pt x="17741" y="7391"/>
                </a:lnTo>
                <a:lnTo>
                  <a:pt x="17640" y="3352"/>
                </a:lnTo>
                <a:lnTo>
                  <a:pt x="15633" y="126"/>
                </a:lnTo>
                <a:lnTo>
                  <a:pt x="520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9555530" y="3374987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0" y="3733"/>
                </a:moveTo>
                <a:lnTo>
                  <a:pt x="0" y="6800"/>
                </a:lnTo>
                <a:lnTo>
                  <a:pt x="1794" y="8595"/>
                </a:lnTo>
                <a:lnTo>
                  <a:pt x="8457" y="8851"/>
                </a:lnTo>
                <a:lnTo>
                  <a:pt x="14356" y="8851"/>
                </a:lnTo>
                <a:lnTo>
                  <a:pt x="15379" y="7402"/>
                </a:lnTo>
                <a:lnTo>
                  <a:pt x="15379" y="5947"/>
                </a:lnTo>
                <a:lnTo>
                  <a:pt x="8601" y="5496"/>
                </a:lnTo>
                <a:lnTo>
                  <a:pt x="0" y="3733"/>
                </a:lnTo>
                <a:close/>
              </a:path>
              <a:path w="15875" h="8889">
                <a:moveTo>
                  <a:pt x="13468" y="302"/>
                </a:moveTo>
                <a:lnTo>
                  <a:pt x="3839" y="302"/>
                </a:lnTo>
                <a:lnTo>
                  <a:pt x="11345" y="1076"/>
                </a:lnTo>
                <a:lnTo>
                  <a:pt x="15352" y="4057"/>
                </a:lnTo>
                <a:lnTo>
                  <a:pt x="15332" y="3299"/>
                </a:lnTo>
                <a:lnTo>
                  <a:pt x="13468" y="302"/>
                </a:lnTo>
                <a:close/>
              </a:path>
              <a:path w="15875" h="8889">
                <a:moveTo>
                  <a:pt x="8299" y="0"/>
                </a:moveTo>
                <a:lnTo>
                  <a:pt x="2839" y="0"/>
                </a:lnTo>
                <a:lnTo>
                  <a:pt x="1413" y="1572"/>
                </a:lnTo>
                <a:lnTo>
                  <a:pt x="0" y="2681"/>
                </a:lnTo>
                <a:lnTo>
                  <a:pt x="0" y="3659"/>
                </a:lnTo>
                <a:lnTo>
                  <a:pt x="1870" y="2143"/>
                </a:lnTo>
                <a:lnTo>
                  <a:pt x="3839" y="302"/>
                </a:lnTo>
                <a:lnTo>
                  <a:pt x="13468" y="302"/>
                </a:lnTo>
                <a:lnTo>
                  <a:pt x="13326" y="73"/>
                </a:lnTo>
                <a:lnTo>
                  <a:pt x="829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9565210" y="3375550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0"/>
                </a:moveTo>
                <a:lnTo>
                  <a:pt x="774" y="558"/>
                </a:lnTo>
                <a:lnTo>
                  <a:pt x="2628" y="1447"/>
                </a:lnTo>
                <a:lnTo>
                  <a:pt x="3759" y="2539"/>
                </a:lnTo>
                <a:lnTo>
                  <a:pt x="4914" y="3619"/>
                </a:lnTo>
                <a:lnTo>
                  <a:pt x="4394" y="2235"/>
                </a:lnTo>
                <a:lnTo>
                  <a:pt x="1765" y="431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9555337" y="3379043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6116" y="2197"/>
                </a:moveTo>
                <a:lnTo>
                  <a:pt x="13931" y="2628"/>
                </a:lnTo>
                <a:lnTo>
                  <a:pt x="5042" y="3963"/>
                </a:lnTo>
                <a:lnTo>
                  <a:pt x="5689" y="4165"/>
                </a:lnTo>
                <a:lnTo>
                  <a:pt x="13157" y="5791"/>
                </a:lnTo>
                <a:lnTo>
                  <a:pt x="16116" y="2197"/>
                </a:lnTo>
                <a:close/>
              </a:path>
              <a:path w="16509" h="6350">
                <a:moveTo>
                  <a:pt x="3138" y="3367"/>
                </a:moveTo>
                <a:lnTo>
                  <a:pt x="3695" y="4165"/>
                </a:lnTo>
                <a:lnTo>
                  <a:pt x="5042" y="3963"/>
                </a:lnTo>
                <a:lnTo>
                  <a:pt x="3138" y="3367"/>
                </a:lnTo>
                <a:close/>
              </a:path>
              <a:path w="16509" h="6350">
                <a:moveTo>
                  <a:pt x="787" y="0"/>
                </a:moveTo>
                <a:lnTo>
                  <a:pt x="0" y="1054"/>
                </a:lnTo>
                <a:lnTo>
                  <a:pt x="2603" y="3200"/>
                </a:lnTo>
                <a:lnTo>
                  <a:pt x="3138" y="3367"/>
                </a:lnTo>
                <a:lnTo>
                  <a:pt x="78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9559041" y="3375671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4495" y="0"/>
                </a:moveTo>
                <a:lnTo>
                  <a:pt x="2070" y="736"/>
                </a:lnTo>
                <a:lnTo>
                  <a:pt x="0" y="838"/>
                </a:lnTo>
                <a:lnTo>
                  <a:pt x="10236" y="3149"/>
                </a:lnTo>
                <a:lnTo>
                  <a:pt x="8547" y="2247"/>
                </a:lnTo>
                <a:lnTo>
                  <a:pt x="449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9711085" y="3376414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05"/>
                </a:lnTo>
                <a:lnTo>
                  <a:pt x="14071" y="2679"/>
                </a:lnTo>
                <a:lnTo>
                  <a:pt x="12484" y="127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9711083" y="3376411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89" y="6934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5"/>
                </a:lnTo>
                <a:lnTo>
                  <a:pt x="8712" y="4445"/>
                </a:lnTo>
                <a:lnTo>
                  <a:pt x="1777" y="3022"/>
                </a:lnTo>
                <a:lnTo>
                  <a:pt x="3327" y="1765"/>
                </a:lnTo>
                <a:lnTo>
                  <a:pt x="4914" y="304"/>
                </a:lnTo>
                <a:lnTo>
                  <a:pt x="12594" y="304"/>
                </a:lnTo>
                <a:lnTo>
                  <a:pt x="12484" y="127"/>
                </a:lnTo>
                <a:lnTo>
                  <a:pt x="4165" y="0"/>
                </a:lnTo>
                <a:close/>
              </a:path>
              <a:path w="16509" h="7620">
                <a:moveTo>
                  <a:pt x="14085" y="3283"/>
                </a:moveTo>
                <a:lnTo>
                  <a:pt x="14125" y="4805"/>
                </a:lnTo>
                <a:lnTo>
                  <a:pt x="16332" y="4953"/>
                </a:lnTo>
                <a:lnTo>
                  <a:pt x="14085" y="3283"/>
                </a:lnTo>
                <a:close/>
              </a:path>
              <a:path w="16509" h="7620">
                <a:moveTo>
                  <a:pt x="12594" y="304"/>
                </a:moveTo>
                <a:lnTo>
                  <a:pt x="4914" y="304"/>
                </a:lnTo>
                <a:lnTo>
                  <a:pt x="10896" y="914"/>
                </a:lnTo>
                <a:lnTo>
                  <a:pt x="14085" y="3283"/>
                </a:lnTo>
                <a:lnTo>
                  <a:pt x="14071" y="2692"/>
                </a:lnTo>
                <a:lnTo>
                  <a:pt x="12594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9720664" y="337692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44"/>
                </a:lnTo>
                <a:lnTo>
                  <a:pt x="2057" y="1155"/>
                </a:lnTo>
                <a:lnTo>
                  <a:pt x="3924" y="2882"/>
                </a:lnTo>
                <a:lnTo>
                  <a:pt x="3505" y="1790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9712776" y="3379712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65" y="1752"/>
                </a:moveTo>
                <a:lnTo>
                  <a:pt x="11112" y="2108"/>
                </a:lnTo>
                <a:lnTo>
                  <a:pt x="4034" y="3157"/>
                </a:lnTo>
                <a:lnTo>
                  <a:pt x="4546" y="3314"/>
                </a:lnTo>
                <a:lnTo>
                  <a:pt x="10490" y="4610"/>
                </a:lnTo>
                <a:lnTo>
                  <a:pt x="12865" y="1752"/>
                </a:lnTo>
                <a:close/>
              </a:path>
              <a:path w="13334" h="5079">
                <a:moveTo>
                  <a:pt x="2532" y="2694"/>
                </a:moveTo>
                <a:lnTo>
                  <a:pt x="2971" y="3314"/>
                </a:lnTo>
                <a:lnTo>
                  <a:pt x="4034" y="3157"/>
                </a:lnTo>
                <a:lnTo>
                  <a:pt x="2532" y="2694"/>
                </a:lnTo>
                <a:close/>
              </a:path>
              <a:path w="13334" h="5079">
                <a:moveTo>
                  <a:pt x="622" y="0"/>
                </a:moveTo>
                <a:lnTo>
                  <a:pt x="0" y="838"/>
                </a:lnTo>
                <a:lnTo>
                  <a:pt x="2070" y="2552"/>
                </a:lnTo>
                <a:lnTo>
                  <a:pt x="2532" y="2694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9715742" y="3377020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25" y="584"/>
                </a:lnTo>
                <a:lnTo>
                  <a:pt x="0" y="660"/>
                </a:lnTo>
                <a:lnTo>
                  <a:pt x="8153" y="2514"/>
                </a:lnTo>
                <a:lnTo>
                  <a:pt x="6807" y="1790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9470001" y="337642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0"/>
                </a:moveTo>
                <a:lnTo>
                  <a:pt x="3" y="317"/>
                </a:lnTo>
                <a:lnTo>
                  <a:pt x="127" y="647"/>
                </a:lnTo>
                <a:lnTo>
                  <a:pt x="393" y="825"/>
                </a:lnTo>
                <a:lnTo>
                  <a:pt x="812" y="711"/>
                </a:lnTo>
                <a:lnTo>
                  <a:pt x="870" y="507"/>
                </a:lnTo>
                <a:lnTo>
                  <a:pt x="368" y="507"/>
                </a:lnTo>
                <a:lnTo>
                  <a:pt x="109" y="317"/>
                </a:lnTo>
                <a:lnTo>
                  <a:pt x="0" y="0"/>
                </a:lnTo>
                <a:close/>
              </a:path>
              <a:path w="1270" h="1270">
                <a:moveTo>
                  <a:pt x="825" y="190"/>
                </a:moveTo>
                <a:lnTo>
                  <a:pt x="711" y="406"/>
                </a:lnTo>
                <a:lnTo>
                  <a:pt x="368" y="507"/>
                </a:lnTo>
                <a:lnTo>
                  <a:pt x="870" y="507"/>
                </a:lnTo>
                <a:lnTo>
                  <a:pt x="825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9470110" y="337611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09" y="0"/>
                </a:moveTo>
                <a:lnTo>
                  <a:pt x="5" y="88"/>
                </a:lnTo>
                <a:lnTo>
                  <a:pt x="0" y="622"/>
                </a:lnTo>
                <a:lnTo>
                  <a:pt x="259" y="812"/>
                </a:lnTo>
                <a:lnTo>
                  <a:pt x="602" y="711"/>
                </a:lnTo>
                <a:lnTo>
                  <a:pt x="589" y="177"/>
                </a:lnTo>
                <a:lnTo>
                  <a:pt x="30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9431444" y="3352000"/>
            <a:ext cx="43365" cy="32473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9469588" y="337379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31" y="0"/>
                </a:moveTo>
                <a:lnTo>
                  <a:pt x="0" y="139"/>
                </a:lnTo>
                <a:lnTo>
                  <a:pt x="8" y="673"/>
                </a:lnTo>
                <a:lnTo>
                  <a:pt x="76" y="812"/>
                </a:lnTo>
                <a:lnTo>
                  <a:pt x="266" y="990"/>
                </a:lnTo>
                <a:lnTo>
                  <a:pt x="181" y="812"/>
                </a:lnTo>
                <a:lnTo>
                  <a:pt x="215" y="393"/>
                </a:lnTo>
                <a:lnTo>
                  <a:pt x="533" y="304"/>
                </a:lnTo>
                <a:lnTo>
                  <a:pt x="735" y="304"/>
                </a:lnTo>
                <a:lnTo>
                  <a:pt x="635" y="139"/>
                </a:lnTo>
                <a:lnTo>
                  <a:pt x="431" y="0"/>
                </a:lnTo>
                <a:close/>
              </a:path>
              <a:path w="1270" h="1270">
                <a:moveTo>
                  <a:pt x="735" y="304"/>
                </a:moveTo>
                <a:lnTo>
                  <a:pt x="533" y="304"/>
                </a:lnTo>
                <a:lnTo>
                  <a:pt x="673" y="34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9469799" y="337409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30" y="0"/>
                </a:moveTo>
                <a:lnTo>
                  <a:pt x="0" y="88"/>
                </a:lnTo>
                <a:lnTo>
                  <a:pt x="50" y="698"/>
                </a:lnTo>
                <a:lnTo>
                  <a:pt x="292" y="812"/>
                </a:lnTo>
                <a:lnTo>
                  <a:pt x="609" y="723"/>
                </a:lnTo>
                <a:lnTo>
                  <a:pt x="537" y="88"/>
                </a:lnTo>
                <a:lnTo>
                  <a:pt x="33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9471380" y="33753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342"/>
                </a:lnTo>
                <a:lnTo>
                  <a:pt x="76" y="101"/>
                </a:lnTo>
                <a:close/>
              </a:path>
              <a:path w="634" h="635">
                <a:moveTo>
                  <a:pt x="177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9471428" y="33754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79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9468911" y="33782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55"/>
                </a:lnTo>
                <a:lnTo>
                  <a:pt x="88" y="101"/>
                </a:lnTo>
                <a:close/>
              </a:path>
              <a:path w="634" h="635">
                <a:moveTo>
                  <a:pt x="168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9468860" y="33783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12"/>
                </a:moveTo>
                <a:lnTo>
                  <a:pt x="38" y="241"/>
                </a:lnTo>
                <a:lnTo>
                  <a:pt x="177" y="279"/>
                </a:lnTo>
                <a:lnTo>
                  <a:pt x="241" y="50"/>
                </a:lnTo>
                <a:lnTo>
                  <a:pt x="101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9470649" y="33774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63" y="101"/>
                </a:lnTo>
                <a:close/>
              </a:path>
              <a:path w="634" h="635">
                <a:moveTo>
                  <a:pt x="174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9470710" y="33775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12" y="279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9465860" y="33774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63" y="101"/>
                </a:lnTo>
                <a:close/>
              </a:path>
              <a:path w="634" h="635">
                <a:moveTo>
                  <a:pt x="184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9465821" y="33775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38" y="228"/>
                </a:lnTo>
                <a:lnTo>
                  <a:pt x="165" y="266"/>
                </a:lnTo>
                <a:lnTo>
                  <a:pt x="241" y="38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9463823" y="3376643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17" y="0"/>
                </a:moveTo>
                <a:lnTo>
                  <a:pt x="0" y="88"/>
                </a:lnTo>
                <a:lnTo>
                  <a:pt x="34" y="482"/>
                </a:lnTo>
                <a:lnTo>
                  <a:pt x="114" y="660"/>
                </a:lnTo>
                <a:lnTo>
                  <a:pt x="165" y="279"/>
                </a:lnTo>
                <a:lnTo>
                  <a:pt x="419" y="215"/>
                </a:lnTo>
                <a:lnTo>
                  <a:pt x="317" y="0"/>
                </a:lnTo>
                <a:close/>
              </a:path>
              <a:path w="634" h="1270">
                <a:moveTo>
                  <a:pt x="526" y="21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9464009" y="33768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495"/>
                </a:lnTo>
                <a:lnTo>
                  <a:pt x="177" y="571"/>
                </a:lnTo>
                <a:lnTo>
                  <a:pt x="406" y="507"/>
                </a:lnTo>
                <a:lnTo>
                  <a:pt x="30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9466057" y="3379011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66" y="0"/>
                </a:moveTo>
                <a:lnTo>
                  <a:pt x="114" y="38"/>
                </a:lnTo>
                <a:lnTo>
                  <a:pt x="0" y="571"/>
                </a:lnTo>
                <a:lnTo>
                  <a:pt x="114" y="266"/>
                </a:lnTo>
                <a:lnTo>
                  <a:pt x="342" y="203"/>
                </a:lnTo>
                <a:lnTo>
                  <a:pt x="266" y="0"/>
                </a:lnTo>
                <a:close/>
              </a:path>
              <a:path w="634" h="1270">
                <a:moveTo>
                  <a:pt x="463" y="20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9466167" y="33792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12" y="508"/>
                </a:lnTo>
                <a:lnTo>
                  <a:pt x="190" y="584"/>
                </a:lnTo>
                <a:lnTo>
                  <a:pt x="419" y="520"/>
                </a:lnTo>
                <a:lnTo>
                  <a:pt x="317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9469931" y="33692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4" y="317"/>
                </a:lnTo>
                <a:lnTo>
                  <a:pt x="152" y="495"/>
                </a:lnTo>
                <a:lnTo>
                  <a:pt x="584" y="495"/>
                </a:lnTo>
                <a:lnTo>
                  <a:pt x="634" y="355"/>
                </a:lnTo>
                <a:lnTo>
                  <a:pt x="266" y="355"/>
                </a:lnTo>
                <a:lnTo>
                  <a:pt x="49" y="126"/>
                </a:lnTo>
                <a:lnTo>
                  <a:pt x="0" y="0"/>
                </a:lnTo>
                <a:close/>
              </a:path>
              <a:path w="634" h="635">
                <a:moveTo>
                  <a:pt x="584" y="126"/>
                </a:moveTo>
                <a:lnTo>
                  <a:pt x="507" y="279"/>
                </a:lnTo>
                <a:lnTo>
                  <a:pt x="266" y="355"/>
                </a:lnTo>
                <a:lnTo>
                  <a:pt x="634" y="355"/>
                </a:lnTo>
                <a:lnTo>
                  <a:pt x="584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9469931" y="33690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152" y="38"/>
                </a:lnTo>
                <a:lnTo>
                  <a:pt x="0" y="241"/>
                </a:lnTo>
                <a:lnTo>
                  <a:pt x="84" y="431"/>
                </a:lnTo>
                <a:lnTo>
                  <a:pt x="266" y="571"/>
                </a:lnTo>
                <a:lnTo>
                  <a:pt x="508" y="507"/>
                </a:lnTo>
                <a:lnTo>
                  <a:pt x="495" y="114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9452295" y="337480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2" y="279"/>
                </a:lnTo>
                <a:lnTo>
                  <a:pt x="154" y="495"/>
                </a:lnTo>
                <a:lnTo>
                  <a:pt x="596" y="495"/>
                </a:lnTo>
                <a:lnTo>
                  <a:pt x="636" y="355"/>
                </a:lnTo>
                <a:lnTo>
                  <a:pt x="279" y="355"/>
                </a:lnTo>
                <a:lnTo>
                  <a:pt x="56" y="126"/>
                </a:lnTo>
                <a:lnTo>
                  <a:pt x="0" y="0"/>
                </a:lnTo>
                <a:close/>
              </a:path>
              <a:path w="634" h="635">
                <a:moveTo>
                  <a:pt x="596" y="126"/>
                </a:moveTo>
                <a:lnTo>
                  <a:pt x="520" y="279"/>
                </a:lnTo>
                <a:lnTo>
                  <a:pt x="279" y="355"/>
                </a:lnTo>
                <a:lnTo>
                  <a:pt x="636" y="355"/>
                </a:lnTo>
                <a:lnTo>
                  <a:pt x="596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9452385" y="33745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7" y="0"/>
                </a:moveTo>
                <a:lnTo>
                  <a:pt x="11" y="63"/>
                </a:lnTo>
                <a:lnTo>
                  <a:pt x="0" y="444"/>
                </a:lnTo>
                <a:lnTo>
                  <a:pt x="189" y="584"/>
                </a:lnTo>
                <a:lnTo>
                  <a:pt x="328" y="533"/>
                </a:lnTo>
                <a:lnTo>
                  <a:pt x="493" y="342"/>
                </a:lnTo>
                <a:lnTo>
                  <a:pt x="417" y="139"/>
                </a:lnTo>
                <a:lnTo>
                  <a:pt x="22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9459190" y="33694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9" y="292"/>
                </a:lnTo>
                <a:lnTo>
                  <a:pt x="160" y="495"/>
                </a:lnTo>
                <a:lnTo>
                  <a:pt x="584" y="495"/>
                </a:lnTo>
                <a:lnTo>
                  <a:pt x="638" y="342"/>
                </a:lnTo>
                <a:lnTo>
                  <a:pt x="266" y="342"/>
                </a:lnTo>
                <a:lnTo>
                  <a:pt x="83" y="215"/>
                </a:lnTo>
                <a:lnTo>
                  <a:pt x="0" y="0"/>
                </a:lnTo>
                <a:close/>
              </a:path>
              <a:path w="634" h="635">
                <a:moveTo>
                  <a:pt x="584" y="139"/>
                </a:moveTo>
                <a:lnTo>
                  <a:pt x="507" y="292"/>
                </a:lnTo>
                <a:lnTo>
                  <a:pt x="266" y="342"/>
                </a:lnTo>
                <a:lnTo>
                  <a:pt x="638" y="342"/>
                </a:lnTo>
                <a:lnTo>
                  <a:pt x="584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9459273" y="33692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1" y="0"/>
                </a:moveTo>
                <a:lnTo>
                  <a:pt x="5" y="63"/>
                </a:lnTo>
                <a:lnTo>
                  <a:pt x="0" y="444"/>
                </a:lnTo>
                <a:lnTo>
                  <a:pt x="183" y="571"/>
                </a:lnTo>
                <a:lnTo>
                  <a:pt x="425" y="520"/>
                </a:lnTo>
                <a:lnTo>
                  <a:pt x="317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9455171" y="33710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2" y="279"/>
                </a:lnTo>
                <a:lnTo>
                  <a:pt x="151" y="495"/>
                </a:lnTo>
                <a:lnTo>
                  <a:pt x="584" y="495"/>
                </a:lnTo>
                <a:lnTo>
                  <a:pt x="634" y="355"/>
                </a:lnTo>
                <a:lnTo>
                  <a:pt x="266" y="355"/>
                </a:lnTo>
                <a:lnTo>
                  <a:pt x="49" y="127"/>
                </a:lnTo>
                <a:close/>
              </a:path>
              <a:path w="634" h="635">
                <a:moveTo>
                  <a:pt x="584" y="127"/>
                </a:moveTo>
                <a:lnTo>
                  <a:pt x="520" y="279"/>
                </a:lnTo>
                <a:lnTo>
                  <a:pt x="266" y="355"/>
                </a:lnTo>
                <a:lnTo>
                  <a:pt x="634" y="355"/>
                </a:lnTo>
                <a:lnTo>
                  <a:pt x="584" y="12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9455249" y="33708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12" y="444"/>
                </a:lnTo>
                <a:lnTo>
                  <a:pt x="190" y="571"/>
                </a:lnTo>
                <a:lnTo>
                  <a:pt x="444" y="507"/>
                </a:lnTo>
                <a:lnTo>
                  <a:pt x="341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9434639" y="3353143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8560" y="6591"/>
                </a:moveTo>
                <a:lnTo>
                  <a:pt x="0" y="14736"/>
                </a:lnTo>
                <a:lnTo>
                  <a:pt x="0" y="21047"/>
                </a:lnTo>
                <a:lnTo>
                  <a:pt x="2274" y="23482"/>
                </a:lnTo>
                <a:lnTo>
                  <a:pt x="3345" y="24142"/>
                </a:lnTo>
                <a:lnTo>
                  <a:pt x="7272" y="24142"/>
                </a:lnTo>
                <a:lnTo>
                  <a:pt x="8205" y="19418"/>
                </a:lnTo>
                <a:lnTo>
                  <a:pt x="28955" y="11775"/>
                </a:lnTo>
                <a:lnTo>
                  <a:pt x="28955" y="9956"/>
                </a:lnTo>
                <a:lnTo>
                  <a:pt x="9830" y="9956"/>
                </a:lnTo>
                <a:lnTo>
                  <a:pt x="8560" y="6591"/>
                </a:lnTo>
                <a:close/>
              </a:path>
              <a:path w="29209" h="24764">
                <a:moveTo>
                  <a:pt x="26399" y="0"/>
                </a:moveTo>
                <a:lnTo>
                  <a:pt x="21089" y="0"/>
                </a:lnTo>
                <a:lnTo>
                  <a:pt x="16257" y="3403"/>
                </a:lnTo>
                <a:lnTo>
                  <a:pt x="9830" y="9956"/>
                </a:lnTo>
                <a:lnTo>
                  <a:pt x="28955" y="9956"/>
                </a:lnTo>
                <a:lnTo>
                  <a:pt x="28955" y="2044"/>
                </a:lnTo>
                <a:lnTo>
                  <a:pt x="2639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9455016" y="337346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63"/>
                </a:moveTo>
                <a:lnTo>
                  <a:pt x="139" y="177"/>
                </a:lnTo>
                <a:lnTo>
                  <a:pt x="292" y="63"/>
                </a:lnTo>
                <a:close/>
              </a:path>
              <a:path w="634" h="635">
                <a:moveTo>
                  <a:pt x="0" y="0"/>
                </a:moveTo>
                <a:lnTo>
                  <a:pt x="24" y="177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9455030" y="33733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8" y="0"/>
                </a:moveTo>
                <a:lnTo>
                  <a:pt x="0" y="165"/>
                </a:lnTo>
                <a:lnTo>
                  <a:pt x="252" y="254"/>
                </a:lnTo>
                <a:lnTo>
                  <a:pt x="1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9435617" y="3362553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29">
                <a:moveTo>
                  <a:pt x="9969" y="0"/>
                </a:moveTo>
                <a:lnTo>
                  <a:pt x="7161" y="0"/>
                </a:lnTo>
                <a:lnTo>
                  <a:pt x="0" y="4936"/>
                </a:lnTo>
                <a:lnTo>
                  <a:pt x="0" y="9195"/>
                </a:lnTo>
                <a:lnTo>
                  <a:pt x="242" y="9668"/>
                </a:lnTo>
                <a:lnTo>
                  <a:pt x="547" y="10909"/>
                </a:lnTo>
                <a:lnTo>
                  <a:pt x="4442" y="10909"/>
                </a:lnTo>
                <a:lnTo>
                  <a:pt x="9969" y="4554"/>
                </a:lnTo>
                <a:lnTo>
                  <a:pt x="996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9448211" y="3351696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9410" y="0"/>
                </a:moveTo>
                <a:lnTo>
                  <a:pt x="0" y="9499"/>
                </a:lnTo>
                <a:lnTo>
                  <a:pt x="1137" y="11167"/>
                </a:lnTo>
                <a:lnTo>
                  <a:pt x="6392" y="9429"/>
                </a:lnTo>
                <a:lnTo>
                  <a:pt x="11617" y="6120"/>
                </a:lnTo>
                <a:lnTo>
                  <a:pt x="12661" y="3073"/>
                </a:lnTo>
                <a:lnTo>
                  <a:pt x="941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9439262" y="3357397"/>
            <a:ext cx="34455" cy="2663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9677623" y="3374404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47" y="2247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75"/>
                </a:lnTo>
                <a:lnTo>
                  <a:pt x="13665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9672639" y="3378602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41"/>
                </a:moveTo>
                <a:lnTo>
                  <a:pt x="1320" y="1054"/>
                </a:lnTo>
                <a:lnTo>
                  <a:pt x="2781" y="2032"/>
                </a:lnTo>
                <a:lnTo>
                  <a:pt x="6591" y="2082"/>
                </a:lnTo>
                <a:lnTo>
                  <a:pt x="7301" y="419"/>
                </a:lnTo>
                <a:lnTo>
                  <a:pt x="2133" y="419"/>
                </a:lnTo>
                <a:lnTo>
                  <a:pt x="0" y="241"/>
                </a:lnTo>
                <a:close/>
              </a:path>
              <a:path w="7620" h="2539">
                <a:moveTo>
                  <a:pt x="7480" y="0"/>
                </a:moveTo>
                <a:lnTo>
                  <a:pt x="2133" y="419"/>
                </a:lnTo>
                <a:lnTo>
                  <a:pt x="7301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9670974" y="3367906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73"/>
                </a:moveTo>
                <a:lnTo>
                  <a:pt x="1714" y="5435"/>
                </a:lnTo>
                <a:lnTo>
                  <a:pt x="0" y="6070"/>
                </a:lnTo>
                <a:lnTo>
                  <a:pt x="927" y="7124"/>
                </a:lnTo>
                <a:lnTo>
                  <a:pt x="2412" y="8610"/>
                </a:lnTo>
                <a:lnTo>
                  <a:pt x="12839" y="6438"/>
                </a:lnTo>
                <a:lnTo>
                  <a:pt x="13527" y="4825"/>
                </a:lnTo>
                <a:lnTo>
                  <a:pt x="6438" y="4825"/>
                </a:lnTo>
                <a:lnTo>
                  <a:pt x="6515" y="4673"/>
                </a:lnTo>
                <a:close/>
              </a:path>
              <a:path w="14604" h="8889">
                <a:moveTo>
                  <a:pt x="12598" y="0"/>
                </a:moveTo>
                <a:lnTo>
                  <a:pt x="11264" y="812"/>
                </a:lnTo>
                <a:lnTo>
                  <a:pt x="6438" y="4825"/>
                </a:lnTo>
                <a:lnTo>
                  <a:pt x="13527" y="4825"/>
                </a:lnTo>
                <a:lnTo>
                  <a:pt x="13982" y="3759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9673618" y="3369035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3594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57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9689272" y="337153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25" y="0"/>
                </a:lnTo>
                <a:lnTo>
                  <a:pt x="0" y="533"/>
                </a:lnTo>
                <a:lnTo>
                  <a:pt x="101" y="190"/>
                </a:lnTo>
                <a:lnTo>
                  <a:pt x="404" y="190"/>
                </a:lnTo>
                <a:lnTo>
                  <a:pt x="279" y="0"/>
                </a:lnTo>
                <a:close/>
              </a:path>
              <a:path w="634" h="635">
                <a:moveTo>
                  <a:pt x="404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9689373" y="33717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9689957" y="33726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14" y="50"/>
                </a:lnTo>
                <a:close/>
              </a:path>
              <a:path w="634" h="635">
                <a:moveTo>
                  <a:pt x="15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9689994" y="33726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9688010" y="33739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25" y="50"/>
                </a:lnTo>
                <a:close/>
              </a:path>
              <a:path w="634" h="635">
                <a:moveTo>
                  <a:pt x="139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9688035" y="33739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77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9689127" y="33737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3" y="0"/>
                </a:moveTo>
                <a:close/>
              </a:path>
              <a:path w="634" h="635">
                <a:moveTo>
                  <a:pt x="155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9689151" y="33737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52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9686423" y="33794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88" y="50"/>
                </a:lnTo>
                <a:close/>
              </a:path>
              <a:path w="634" h="635">
                <a:moveTo>
                  <a:pt x="14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9686459" y="33794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9684091" y="337813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9684128" y="33782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2" y="152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9686435" y="33730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63"/>
                </a:lnTo>
                <a:close/>
              </a:path>
              <a:path w="634" h="635">
                <a:moveTo>
                  <a:pt x="139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9686459" y="33730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9685478" y="33722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63" y="127"/>
                </a:lnTo>
                <a:lnTo>
                  <a:pt x="279" y="127"/>
                </a:lnTo>
                <a:close/>
              </a:path>
              <a:path w="634" h="635">
                <a:moveTo>
                  <a:pt x="279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9685540" y="337242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30"/>
                </a:lnTo>
                <a:lnTo>
                  <a:pt x="165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9679687" y="33767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81"/>
                </a:lnTo>
                <a:lnTo>
                  <a:pt x="63" y="127"/>
                </a:lnTo>
                <a:lnTo>
                  <a:pt x="292" y="127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9679749" y="33768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77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9686260" y="33739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368"/>
                </a:lnTo>
                <a:lnTo>
                  <a:pt x="63" y="139"/>
                </a:lnTo>
                <a:lnTo>
                  <a:pt x="215" y="127"/>
                </a:lnTo>
                <a:close/>
              </a:path>
              <a:path w="634" h="635">
                <a:moveTo>
                  <a:pt x="283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9686259" y="33740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12"/>
                </a:moveTo>
                <a:lnTo>
                  <a:pt x="0" y="114"/>
                </a:lnTo>
                <a:lnTo>
                  <a:pt x="0" y="253"/>
                </a:lnTo>
                <a:lnTo>
                  <a:pt x="228" y="317"/>
                </a:lnTo>
                <a:lnTo>
                  <a:pt x="292" y="101"/>
                </a:lnTo>
                <a:lnTo>
                  <a:pt x="165" y="12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10286208" y="3370004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84" y="0"/>
                </a:moveTo>
                <a:lnTo>
                  <a:pt x="304" y="4063"/>
                </a:lnTo>
                <a:lnTo>
                  <a:pt x="0" y="9245"/>
                </a:lnTo>
                <a:lnTo>
                  <a:pt x="1485" y="11506"/>
                </a:lnTo>
                <a:lnTo>
                  <a:pt x="17437" y="11290"/>
                </a:lnTo>
                <a:lnTo>
                  <a:pt x="22885" y="6121"/>
                </a:lnTo>
                <a:lnTo>
                  <a:pt x="18211" y="2273"/>
                </a:lnTo>
                <a:lnTo>
                  <a:pt x="16382" y="114"/>
                </a:lnTo>
                <a:lnTo>
                  <a:pt x="298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10286351" y="3370059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19799" y="5042"/>
                </a:moveTo>
                <a:lnTo>
                  <a:pt x="8694" y="7044"/>
                </a:lnTo>
                <a:lnTo>
                  <a:pt x="0" y="7424"/>
                </a:lnTo>
                <a:lnTo>
                  <a:pt x="0" y="9393"/>
                </a:lnTo>
                <a:lnTo>
                  <a:pt x="1269" y="11341"/>
                </a:lnTo>
                <a:lnTo>
                  <a:pt x="9329" y="11337"/>
                </a:lnTo>
                <a:lnTo>
                  <a:pt x="17305" y="11235"/>
                </a:lnTo>
                <a:lnTo>
                  <a:pt x="19799" y="8863"/>
                </a:lnTo>
                <a:lnTo>
                  <a:pt x="19799" y="5042"/>
                </a:lnTo>
                <a:close/>
              </a:path>
              <a:path w="20320" h="11429">
                <a:moveTo>
                  <a:pt x="9942" y="0"/>
                </a:moveTo>
                <a:lnTo>
                  <a:pt x="2803" y="0"/>
                </a:lnTo>
                <a:lnTo>
                  <a:pt x="160" y="4009"/>
                </a:lnTo>
                <a:lnTo>
                  <a:pt x="103" y="4985"/>
                </a:lnTo>
                <a:lnTo>
                  <a:pt x="5341" y="1304"/>
                </a:lnTo>
                <a:lnTo>
                  <a:pt x="15006" y="504"/>
                </a:lnTo>
                <a:lnTo>
                  <a:pt x="16624" y="504"/>
                </a:lnTo>
                <a:lnTo>
                  <a:pt x="16251" y="59"/>
                </a:lnTo>
                <a:lnTo>
                  <a:pt x="9942" y="0"/>
                </a:lnTo>
                <a:close/>
              </a:path>
              <a:path w="20320" h="11429">
                <a:moveTo>
                  <a:pt x="16624" y="504"/>
                </a:moveTo>
                <a:lnTo>
                  <a:pt x="15006" y="504"/>
                </a:lnTo>
                <a:lnTo>
                  <a:pt x="17457" y="2942"/>
                </a:lnTo>
                <a:lnTo>
                  <a:pt x="19799" y="4942"/>
                </a:lnTo>
                <a:lnTo>
                  <a:pt x="19799" y="3644"/>
                </a:lnTo>
                <a:lnTo>
                  <a:pt x="18067" y="2218"/>
                </a:lnTo>
                <a:lnTo>
                  <a:pt x="16624" y="5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10287388" y="3370736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6451" y="0"/>
                </a:moveTo>
                <a:lnTo>
                  <a:pt x="4178" y="520"/>
                </a:lnTo>
                <a:lnTo>
                  <a:pt x="723" y="2743"/>
                </a:lnTo>
                <a:lnTo>
                  <a:pt x="0" y="4508"/>
                </a:lnTo>
                <a:lnTo>
                  <a:pt x="1511" y="3136"/>
                </a:lnTo>
                <a:lnTo>
                  <a:pt x="3060" y="1790"/>
                </a:lnTo>
                <a:lnTo>
                  <a:pt x="5448" y="685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10285614" y="3375502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0" y="2362"/>
                </a:moveTo>
                <a:lnTo>
                  <a:pt x="3657" y="7048"/>
                </a:lnTo>
                <a:lnTo>
                  <a:pt x="13296" y="5181"/>
                </a:lnTo>
                <a:lnTo>
                  <a:pt x="14123" y="4946"/>
                </a:lnTo>
                <a:lnTo>
                  <a:pt x="2781" y="2971"/>
                </a:lnTo>
                <a:lnTo>
                  <a:pt x="0" y="2362"/>
                </a:lnTo>
                <a:close/>
              </a:path>
              <a:path w="20954" h="7620">
                <a:moveTo>
                  <a:pt x="16585" y="4247"/>
                </a:moveTo>
                <a:lnTo>
                  <a:pt x="14123" y="4946"/>
                </a:lnTo>
                <a:lnTo>
                  <a:pt x="15836" y="5245"/>
                </a:lnTo>
                <a:lnTo>
                  <a:pt x="16585" y="4247"/>
                </a:lnTo>
                <a:close/>
              </a:path>
              <a:path w="20954" h="7620">
                <a:moveTo>
                  <a:pt x="19773" y="0"/>
                </a:moveTo>
                <a:lnTo>
                  <a:pt x="16585" y="4247"/>
                </a:lnTo>
                <a:lnTo>
                  <a:pt x="17322" y="4038"/>
                </a:lnTo>
                <a:lnTo>
                  <a:pt x="20726" y="1371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10288508" y="3370939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5">
                <a:moveTo>
                  <a:pt x="7492" y="0"/>
                </a:moveTo>
                <a:lnTo>
                  <a:pt x="2209" y="2768"/>
                </a:lnTo>
                <a:lnTo>
                  <a:pt x="0" y="3886"/>
                </a:lnTo>
                <a:lnTo>
                  <a:pt x="13220" y="1219"/>
                </a:lnTo>
                <a:lnTo>
                  <a:pt x="10579" y="1028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10228101" y="3375620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071" y="2692"/>
                </a:lnTo>
                <a:lnTo>
                  <a:pt x="12496" y="127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10228098" y="3375617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89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6"/>
                </a:lnTo>
                <a:lnTo>
                  <a:pt x="8712" y="4457"/>
                </a:lnTo>
                <a:lnTo>
                  <a:pt x="1777" y="3035"/>
                </a:lnTo>
                <a:lnTo>
                  <a:pt x="3340" y="1778"/>
                </a:lnTo>
                <a:lnTo>
                  <a:pt x="4927" y="304"/>
                </a:lnTo>
                <a:lnTo>
                  <a:pt x="12605" y="304"/>
                </a:lnTo>
                <a:lnTo>
                  <a:pt x="12496" y="127"/>
                </a:lnTo>
                <a:lnTo>
                  <a:pt x="4152" y="0"/>
                </a:lnTo>
                <a:close/>
              </a:path>
              <a:path w="16509" h="7620">
                <a:moveTo>
                  <a:pt x="14085" y="3290"/>
                </a:moveTo>
                <a:lnTo>
                  <a:pt x="14125" y="4806"/>
                </a:lnTo>
                <a:lnTo>
                  <a:pt x="16319" y="4953"/>
                </a:lnTo>
                <a:lnTo>
                  <a:pt x="14085" y="3290"/>
                </a:lnTo>
                <a:close/>
              </a:path>
              <a:path w="16509" h="7620">
                <a:moveTo>
                  <a:pt x="12605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85" y="3290"/>
                </a:lnTo>
                <a:lnTo>
                  <a:pt x="14071" y="2692"/>
                </a:lnTo>
                <a:lnTo>
                  <a:pt x="12605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10237682" y="337612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55"/>
                </a:lnTo>
                <a:lnTo>
                  <a:pt x="2997" y="2044"/>
                </a:lnTo>
                <a:lnTo>
                  <a:pt x="3924" y="2895"/>
                </a:lnTo>
                <a:lnTo>
                  <a:pt x="3505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10229794" y="3378925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65" y="1752"/>
                </a:moveTo>
                <a:lnTo>
                  <a:pt x="11112" y="2108"/>
                </a:lnTo>
                <a:lnTo>
                  <a:pt x="4031" y="3156"/>
                </a:lnTo>
                <a:lnTo>
                  <a:pt x="4546" y="3314"/>
                </a:lnTo>
                <a:lnTo>
                  <a:pt x="10490" y="4610"/>
                </a:lnTo>
                <a:lnTo>
                  <a:pt x="12865" y="1752"/>
                </a:lnTo>
                <a:close/>
              </a:path>
              <a:path w="13334" h="5079">
                <a:moveTo>
                  <a:pt x="2519" y="2690"/>
                </a:moveTo>
                <a:lnTo>
                  <a:pt x="2959" y="3314"/>
                </a:lnTo>
                <a:lnTo>
                  <a:pt x="4031" y="3156"/>
                </a:lnTo>
                <a:lnTo>
                  <a:pt x="2519" y="2690"/>
                </a:lnTo>
                <a:close/>
              </a:path>
              <a:path w="13334" h="5079">
                <a:moveTo>
                  <a:pt x="622" y="0"/>
                </a:moveTo>
                <a:lnTo>
                  <a:pt x="0" y="850"/>
                </a:lnTo>
                <a:lnTo>
                  <a:pt x="2070" y="2552"/>
                </a:lnTo>
                <a:lnTo>
                  <a:pt x="2519" y="2690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10232746" y="3376239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47"/>
                </a:lnTo>
                <a:lnTo>
                  <a:pt x="4140" y="1612"/>
                </a:lnTo>
                <a:lnTo>
                  <a:pt x="8166" y="2501"/>
                </a:lnTo>
                <a:lnTo>
                  <a:pt x="6807" y="1778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10531016" y="3371385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65" y="0"/>
                </a:moveTo>
                <a:lnTo>
                  <a:pt x="2971" y="1320"/>
                </a:lnTo>
                <a:lnTo>
                  <a:pt x="0" y="3644"/>
                </a:lnTo>
                <a:lnTo>
                  <a:pt x="3276" y="6934"/>
                </a:lnTo>
                <a:lnTo>
                  <a:pt x="13182" y="7289"/>
                </a:lnTo>
                <a:lnTo>
                  <a:pt x="14160" y="5918"/>
                </a:lnTo>
                <a:lnTo>
                  <a:pt x="14071" y="2692"/>
                </a:lnTo>
                <a:lnTo>
                  <a:pt x="12484" y="126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10531013" y="3371389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65" y="0"/>
                </a:moveTo>
                <a:lnTo>
                  <a:pt x="2971" y="1320"/>
                </a:lnTo>
                <a:lnTo>
                  <a:pt x="0" y="3644"/>
                </a:lnTo>
                <a:lnTo>
                  <a:pt x="3289" y="6934"/>
                </a:lnTo>
                <a:lnTo>
                  <a:pt x="13182" y="7277"/>
                </a:lnTo>
                <a:lnTo>
                  <a:pt x="14160" y="5918"/>
                </a:lnTo>
                <a:lnTo>
                  <a:pt x="14134" y="4813"/>
                </a:lnTo>
                <a:lnTo>
                  <a:pt x="8712" y="4445"/>
                </a:lnTo>
                <a:lnTo>
                  <a:pt x="1777" y="3035"/>
                </a:lnTo>
                <a:lnTo>
                  <a:pt x="3340" y="1778"/>
                </a:lnTo>
                <a:lnTo>
                  <a:pt x="4927" y="317"/>
                </a:lnTo>
                <a:lnTo>
                  <a:pt x="12601" y="317"/>
                </a:lnTo>
                <a:lnTo>
                  <a:pt x="12484" y="127"/>
                </a:lnTo>
                <a:lnTo>
                  <a:pt x="4165" y="0"/>
                </a:lnTo>
                <a:close/>
              </a:path>
              <a:path w="16509" h="7620">
                <a:moveTo>
                  <a:pt x="14090" y="3300"/>
                </a:moveTo>
                <a:lnTo>
                  <a:pt x="14134" y="4813"/>
                </a:lnTo>
                <a:lnTo>
                  <a:pt x="16332" y="4965"/>
                </a:lnTo>
                <a:lnTo>
                  <a:pt x="14090" y="3300"/>
                </a:lnTo>
                <a:close/>
              </a:path>
              <a:path w="16509" h="7620">
                <a:moveTo>
                  <a:pt x="12601" y="317"/>
                </a:moveTo>
                <a:lnTo>
                  <a:pt x="4927" y="317"/>
                </a:lnTo>
                <a:lnTo>
                  <a:pt x="10896" y="927"/>
                </a:lnTo>
                <a:lnTo>
                  <a:pt x="14090" y="3300"/>
                </a:lnTo>
                <a:lnTo>
                  <a:pt x="14071" y="2692"/>
                </a:lnTo>
                <a:lnTo>
                  <a:pt x="12601" y="31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10540596" y="3371889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95"/>
                </a:lnTo>
                <a:lnTo>
                  <a:pt x="3505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10532708" y="3374695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52" y="1752"/>
                </a:moveTo>
                <a:lnTo>
                  <a:pt x="11125" y="2095"/>
                </a:lnTo>
                <a:lnTo>
                  <a:pt x="4032" y="3143"/>
                </a:lnTo>
                <a:lnTo>
                  <a:pt x="4559" y="3302"/>
                </a:lnTo>
                <a:lnTo>
                  <a:pt x="10490" y="4597"/>
                </a:lnTo>
                <a:lnTo>
                  <a:pt x="12852" y="1752"/>
                </a:lnTo>
                <a:close/>
              </a:path>
              <a:path w="13334" h="5079">
                <a:moveTo>
                  <a:pt x="2525" y="2689"/>
                </a:moveTo>
                <a:lnTo>
                  <a:pt x="2959" y="3302"/>
                </a:lnTo>
                <a:lnTo>
                  <a:pt x="4032" y="3143"/>
                </a:lnTo>
                <a:lnTo>
                  <a:pt x="2525" y="2689"/>
                </a:lnTo>
                <a:close/>
              </a:path>
              <a:path w="13334" h="5079">
                <a:moveTo>
                  <a:pt x="622" y="0"/>
                </a:moveTo>
                <a:lnTo>
                  <a:pt x="0" y="838"/>
                </a:lnTo>
                <a:lnTo>
                  <a:pt x="2070" y="2552"/>
                </a:lnTo>
                <a:lnTo>
                  <a:pt x="2525" y="2689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10535660" y="3372016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50" y="571"/>
                </a:lnTo>
                <a:lnTo>
                  <a:pt x="0" y="660"/>
                </a:lnTo>
                <a:lnTo>
                  <a:pt x="8178" y="2501"/>
                </a:lnTo>
                <a:lnTo>
                  <a:pt x="6807" y="1778"/>
                </a:lnTo>
                <a:lnTo>
                  <a:pt x="5206" y="876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10672241" y="3371198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65" y="0"/>
                </a:moveTo>
                <a:lnTo>
                  <a:pt x="2971" y="1320"/>
                </a:lnTo>
                <a:lnTo>
                  <a:pt x="0" y="3644"/>
                </a:lnTo>
                <a:lnTo>
                  <a:pt x="3276" y="6934"/>
                </a:lnTo>
                <a:lnTo>
                  <a:pt x="13195" y="7277"/>
                </a:lnTo>
                <a:lnTo>
                  <a:pt x="14173" y="5905"/>
                </a:lnTo>
                <a:lnTo>
                  <a:pt x="14071" y="2692"/>
                </a:lnTo>
                <a:lnTo>
                  <a:pt x="12496" y="126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10672239" y="3371202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65" y="0"/>
                </a:moveTo>
                <a:lnTo>
                  <a:pt x="2971" y="1320"/>
                </a:lnTo>
                <a:lnTo>
                  <a:pt x="0" y="3632"/>
                </a:lnTo>
                <a:lnTo>
                  <a:pt x="3289" y="6934"/>
                </a:lnTo>
                <a:lnTo>
                  <a:pt x="13195" y="7277"/>
                </a:lnTo>
                <a:lnTo>
                  <a:pt x="14173" y="5905"/>
                </a:lnTo>
                <a:lnTo>
                  <a:pt x="14146" y="4799"/>
                </a:lnTo>
                <a:lnTo>
                  <a:pt x="8724" y="4445"/>
                </a:lnTo>
                <a:lnTo>
                  <a:pt x="1790" y="3035"/>
                </a:lnTo>
                <a:lnTo>
                  <a:pt x="3340" y="1778"/>
                </a:lnTo>
                <a:lnTo>
                  <a:pt x="4927" y="304"/>
                </a:lnTo>
                <a:lnTo>
                  <a:pt x="12613" y="304"/>
                </a:lnTo>
                <a:lnTo>
                  <a:pt x="12496" y="114"/>
                </a:lnTo>
                <a:lnTo>
                  <a:pt x="4165" y="0"/>
                </a:lnTo>
                <a:close/>
              </a:path>
              <a:path w="16509" h="7620">
                <a:moveTo>
                  <a:pt x="14094" y="3284"/>
                </a:moveTo>
                <a:lnTo>
                  <a:pt x="14146" y="4799"/>
                </a:lnTo>
                <a:lnTo>
                  <a:pt x="16332" y="4940"/>
                </a:lnTo>
                <a:lnTo>
                  <a:pt x="14094" y="3284"/>
                </a:lnTo>
                <a:close/>
              </a:path>
              <a:path w="16509" h="7620">
                <a:moveTo>
                  <a:pt x="12613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94" y="3284"/>
                </a:lnTo>
                <a:lnTo>
                  <a:pt x="14071" y="2692"/>
                </a:lnTo>
                <a:lnTo>
                  <a:pt x="12613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10681822" y="337170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82" y="1155"/>
                </a:lnTo>
                <a:lnTo>
                  <a:pt x="2997" y="2032"/>
                </a:lnTo>
                <a:lnTo>
                  <a:pt x="3924" y="2882"/>
                </a:lnTo>
                <a:lnTo>
                  <a:pt x="3517" y="1790"/>
                </a:lnTo>
                <a:lnTo>
                  <a:pt x="1409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10673933" y="3374504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65" y="1752"/>
                </a:moveTo>
                <a:lnTo>
                  <a:pt x="11125" y="2108"/>
                </a:lnTo>
                <a:lnTo>
                  <a:pt x="4043" y="3156"/>
                </a:lnTo>
                <a:lnTo>
                  <a:pt x="4559" y="3314"/>
                </a:lnTo>
                <a:lnTo>
                  <a:pt x="10502" y="4597"/>
                </a:lnTo>
                <a:lnTo>
                  <a:pt x="12865" y="1752"/>
                </a:lnTo>
                <a:close/>
              </a:path>
              <a:path w="13334" h="5079">
                <a:moveTo>
                  <a:pt x="2532" y="2690"/>
                </a:moveTo>
                <a:lnTo>
                  <a:pt x="2971" y="3314"/>
                </a:lnTo>
                <a:lnTo>
                  <a:pt x="4043" y="3156"/>
                </a:lnTo>
                <a:lnTo>
                  <a:pt x="2532" y="2690"/>
                </a:lnTo>
                <a:close/>
              </a:path>
              <a:path w="13334" h="5079">
                <a:moveTo>
                  <a:pt x="634" y="0"/>
                </a:moveTo>
                <a:lnTo>
                  <a:pt x="0" y="850"/>
                </a:lnTo>
                <a:lnTo>
                  <a:pt x="2082" y="2552"/>
                </a:lnTo>
                <a:lnTo>
                  <a:pt x="2532" y="2690"/>
                </a:lnTo>
                <a:lnTo>
                  <a:pt x="63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10676898" y="3371824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47"/>
                </a:lnTo>
                <a:lnTo>
                  <a:pt x="4127" y="1612"/>
                </a:lnTo>
                <a:lnTo>
                  <a:pt x="8166" y="2501"/>
                </a:lnTo>
                <a:lnTo>
                  <a:pt x="6807" y="1778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10194652" y="3373629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21" y="2222"/>
                </a:lnTo>
                <a:lnTo>
                  <a:pt x="5727" y="2362"/>
                </a:lnTo>
                <a:lnTo>
                  <a:pt x="0" y="6019"/>
                </a:lnTo>
                <a:lnTo>
                  <a:pt x="4546" y="6350"/>
                </a:lnTo>
                <a:lnTo>
                  <a:pt x="13665" y="6654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10189668" y="3377815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08" y="1054"/>
                </a:lnTo>
                <a:lnTo>
                  <a:pt x="2768" y="2019"/>
                </a:lnTo>
                <a:lnTo>
                  <a:pt x="6578" y="2082"/>
                </a:lnTo>
                <a:lnTo>
                  <a:pt x="7294" y="406"/>
                </a:lnTo>
                <a:lnTo>
                  <a:pt x="2120" y="406"/>
                </a:lnTo>
                <a:lnTo>
                  <a:pt x="0" y="228"/>
                </a:lnTo>
                <a:close/>
              </a:path>
              <a:path w="7620" h="2539">
                <a:moveTo>
                  <a:pt x="7467" y="0"/>
                </a:moveTo>
                <a:lnTo>
                  <a:pt x="2120" y="406"/>
                </a:lnTo>
                <a:lnTo>
                  <a:pt x="7294" y="406"/>
                </a:lnTo>
                <a:lnTo>
                  <a:pt x="746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10187990" y="3367106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02" y="4686"/>
                </a:moveTo>
                <a:lnTo>
                  <a:pt x="1714" y="5448"/>
                </a:lnTo>
                <a:lnTo>
                  <a:pt x="0" y="6083"/>
                </a:lnTo>
                <a:lnTo>
                  <a:pt x="927" y="7137"/>
                </a:lnTo>
                <a:lnTo>
                  <a:pt x="2412" y="8636"/>
                </a:lnTo>
                <a:lnTo>
                  <a:pt x="12839" y="6438"/>
                </a:lnTo>
                <a:lnTo>
                  <a:pt x="13522" y="4838"/>
                </a:lnTo>
                <a:lnTo>
                  <a:pt x="6438" y="4838"/>
                </a:lnTo>
                <a:lnTo>
                  <a:pt x="6502" y="4686"/>
                </a:lnTo>
                <a:close/>
              </a:path>
              <a:path w="14604" h="8889">
                <a:moveTo>
                  <a:pt x="12598" y="0"/>
                </a:moveTo>
                <a:lnTo>
                  <a:pt x="11264" y="812"/>
                </a:lnTo>
                <a:lnTo>
                  <a:pt x="6438" y="4838"/>
                </a:lnTo>
                <a:lnTo>
                  <a:pt x="13522" y="4838"/>
                </a:lnTo>
                <a:lnTo>
                  <a:pt x="13982" y="3759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10190623" y="3368242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912" y="2870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10206290" y="33707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2" y="0"/>
                </a:lnTo>
                <a:lnTo>
                  <a:pt x="0" y="520"/>
                </a:lnTo>
                <a:lnTo>
                  <a:pt x="88" y="177"/>
                </a:lnTo>
                <a:lnTo>
                  <a:pt x="403" y="177"/>
                </a:lnTo>
                <a:lnTo>
                  <a:pt x="279" y="0"/>
                </a:lnTo>
                <a:close/>
              </a:path>
              <a:path w="634" h="635">
                <a:moveTo>
                  <a:pt x="403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10206376" y="33709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0"/>
                </a:lnTo>
                <a:lnTo>
                  <a:pt x="25" y="457"/>
                </a:lnTo>
                <a:lnTo>
                  <a:pt x="228" y="444"/>
                </a:lnTo>
                <a:lnTo>
                  <a:pt x="215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10206986" y="33718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63"/>
                </a:lnTo>
                <a:close/>
              </a:path>
              <a:path w="634" h="635">
                <a:moveTo>
                  <a:pt x="139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10207011" y="33718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10205026" y="33731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10205039" y="33731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52"/>
                </a:lnTo>
                <a:lnTo>
                  <a:pt x="114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10206155" y="33729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10206174" y="33729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5" y="0"/>
                </a:moveTo>
                <a:lnTo>
                  <a:pt x="0" y="152"/>
                </a:lnTo>
                <a:lnTo>
                  <a:pt x="95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10203439" y="33786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10203451" y="33787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10201107" y="33773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10201145" y="33774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10203451" y="33722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44" y="63"/>
                </a:lnTo>
                <a:close/>
              </a:path>
              <a:path w="634" h="635">
                <a:moveTo>
                  <a:pt x="144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10203477" y="33722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10202495" y="33714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2" y="12"/>
                </a:moveTo>
                <a:lnTo>
                  <a:pt x="12" y="12"/>
                </a:lnTo>
                <a:lnTo>
                  <a:pt x="0" y="380"/>
                </a:lnTo>
                <a:lnTo>
                  <a:pt x="63" y="139"/>
                </a:lnTo>
                <a:lnTo>
                  <a:pt x="215" y="126"/>
                </a:lnTo>
                <a:close/>
              </a:path>
              <a:path w="634" h="635">
                <a:moveTo>
                  <a:pt x="285" y="126"/>
                </a:moveTo>
                <a:close/>
              </a:path>
              <a:path w="634" h="635">
                <a:moveTo>
                  <a:pt x="203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10202557" y="337163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17"/>
                </a:lnTo>
                <a:lnTo>
                  <a:pt x="165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10196690" y="33759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68"/>
                </a:lnTo>
                <a:lnTo>
                  <a:pt x="88" y="127"/>
                </a:lnTo>
                <a:lnTo>
                  <a:pt x="304" y="127"/>
                </a:lnTo>
                <a:close/>
              </a:path>
              <a:path w="634" h="635">
                <a:moveTo>
                  <a:pt x="304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10196779" y="33760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52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10203264" y="33731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39"/>
                </a:lnTo>
                <a:lnTo>
                  <a:pt x="297" y="139"/>
                </a:lnTo>
                <a:lnTo>
                  <a:pt x="215" y="0"/>
                </a:lnTo>
                <a:close/>
              </a:path>
              <a:path w="634" h="635">
                <a:moveTo>
                  <a:pt x="297" y="139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10203338" y="33732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25" y="317"/>
                </a:lnTo>
                <a:lnTo>
                  <a:pt x="165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9413003" y="3368874"/>
            <a:ext cx="28575" cy="14604"/>
          </a:xfrm>
          <a:custGeom>
            <a:avLst/>
            <a:gdLst/>
            <a:ahLst/>
            <a:cxnLst/>
            <a:rect l="l" t="t" r="r" b="b"/>
            <a:pathLst>
              <a:path w="28575" h="14604">
                <a:moveTo>
                  <a:pt x="19824" y="0"/>
                </a:moveTo>
                <a:lnTo>
                  <a:pt x="3301" y="254"/>
                </a:lnTo>
                <a:lnTo>
                  <a:pt x="165" y="5334"/>
                </a:lnTo>
                <a:lnTo>
                  <a:pt x="0" y="11722"/>
                </a:lnTo>
                <a:lnTo>
                  <a:pt x="1917" y="14452"/>
                </a:lnTo>
                <a:lnTo>
                  <a:pt x="21564" y="13741"/>
                </a:lnTo>
                <a:lnTo>
                  <a:pt x="28092" y="7226"/>
                </a:lnTo>
                <a:lnTo>
                  <a:pt x="22174" y="2616"/>
                </a:lnTo>
                <a:lnTo>
                  <a:pt x="1982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9413087" y="3368992"/>
            <a:ext cx="24765" cy="14604"/>
          </a:xfrm>
          <a:custGeom>
            <a:avLst/>
            <a:gdLst/>
            <a:ahLst/>
            <a:cxnLst/>
            <a:rect l="l" t="t" r="r" b="b"/>
            <a:pathLst>
              <a:path w="24765" h="14604">
                <a:moveTo>
                  <a:pt x="19847" y="0"/>
                </a:moveTo>
                <a:lnTo>
                  <a:pt x="11492" y="3"/>
                </a:lnTo>
                <a:lnTo>
                  <a:pt x="3212" y="130"/>
                </a:lnTo>
                <a:lnTo>
                  <a:pt x="75" y="5223"/>
                </a:lnTo>
                <a:lnTo>
                  <a:pt x="0" y="11738"/>
                </a:lnTo>
                <a:lnTo>
                  <a:pt x="1612" y="14008"/>
                </a:lnTo>
                <a:lnTo>
                  <a:pt x="10698" y="14008"/>
                </a:lnTo>
                <a:lnTo>
                  <a:pt x="21487" y="13630"/>
                </a:lnTo>
                <a:lnTo>
                  <a:pt x="24345" y="10772"/>
                </a:lnTo>
                <a:lnTo>
                  <a:pt x="24345" y="9008"/>
                </a:lnTo>
                <a:lnTo>
                  <a:pt x="6183" y="9008"/>
                </a:lnTo>
                <a:lnTo>
                  <a:pt x="1848" y="8159"/>
                </a:lnTo>
                <a:lnTo>
                  <a:pt x="3058" y="5552"/>
                </a:lnTo>
                <a:lnTo>
                  <a:pt x="7360" y="2694"/>
                </a:lnTo>
                <a:lnTo>
                  <a:pt x="12305" y="1095"/>
                </a:lnTo>
                <a:lnTo>
                  <a:pt x="18248" y="473"/>
                </a:lnTo>
                <a:lnTo>
                  <a:pt x="20274" y="473"/>
                </a:lnTo>
                <a:lnTo>
                  <a:pt x="19847" y="0"/>
                </a:lnTo>
                <a:close/>
              </a:path>
              <a:path w="24765" h="14604">
                <a:moveTo>
                  <a:pt x="24345" y="5917"/>
                </a:moveTo>
                <a:lnTo>
                  <a:pt x="10705" y="8715"/>
                </a:lnTo>
                <a:lnTo>
                  <a:pt x="6183" y="9008"/>
                </a:lnTo>
                <a:lnTo>
                  <a:pt x="24345" y="9008"/>
                </a:lnTo>
                <a:lnTo>
                  <a:pt x="24345" y="5917"/>
                </a:lnTo>
                <a:close/>
              </a:path>
              <a:path w="24765" h="14604">
                <a:moveTo>
                  <a:pt x="20274" y="473"/>
                </a:moveTo>
                <a:lnTo>
                  <a:pt x="18248" y="473"/>
                </a:lnTo>
                <a:lnTo>
                  <a:pt x="21373" y="3420"/>
                </a:lnTo>
                <a:lnTo>
                  <a:pt x="24345" y="5815"/>
                </a:lnTo>
                <a:lnTo>
                  <a:pt x="24345" y="4253"/>
                </a:lnTo>
                <a:lnTo>
                  <a:pt x="22097" y="2492"/>
                </a:lnTo>
                <a:lnTo>
                  <a:pt x="20274" y="47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9414299" y="3369887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7785" y="0"/>
                </a:moveTo>
                <a:lnTo>
                  <a:pt x="5003" y="711"/>
                </a:lnTo>
                <a:lnTo>
                  <a:pt x="838" y="3543"/>
                </a:lnTo>
                <a:lnTo>
                  <a:pt x="0" y="5740"/>
                </a:lnTo>
                <a:lnTo>
                  <a:pt x="3657" y="2311"/>
                </a:lnTo>
                <a:lnTo>
                  <a:pt x="6565" y="876"/>
                </a:lnTo>
                <a:lnTo>
                  <a:pt x="778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9412209" y="3375427"/>
            <a:ext cx="26034" cy="9525"/>
          </a:xfrm>
          <a:custGeom>
            <a:avLst/>
            <a:gdLst/>
            <a:ahLst/>
            <a:cxnLst/>
            <a:rect l="l" t="t" r="r" b="b"/>
            <a:pathLst>
              <a:path w="26034" h="9525">
                <a:moveTo>
                  <a:pt x="0" y="3467"/>
                </a:moveTo>
                <a:lnTo>
                  <a:pt x="4699" y="9156"/>
                </a:lnTo>
                <a:lnTo>
                  <a:pt x="16510" y="6578"/>
                </a:lnTo>
                <a:lnTo>
                  <a:pt x="17521" y="6263"/>
                </a:lnTo>
                <a:lnTo>
                  <a:pt x="3467" y="4165"/>
                </a:lnTo>
                <a:lnTo>
                  <a:pt x="0" y="3467"/>
                </a:lnTo>
                <a:close/>
              </a:path>
              <a:path w="26034" h="9525">
                <a:moveTo>
                  <a:pt x="20516" y="5329"/>
                </a:moveTo>
                <a:lnTo>
                  <a:pt x="17521" y="6263"/>
                </a:lnTo>
                <a:lnTo>
                  <a:pt x="19634" y="6578"/>
                </a:lnTo>
                <a:lnTo>
                  <a:pt x="20516" y="5329"/>
                </a:lnTo>
                <a:close/>
              </a:path>
              <a:path w="26034" h="9525">
                <a:moveTo>
                  <a:pt x="24282" y="0"/>
                </a:moveTo>
                <a:lnTo>
                  <a:pt x="20516" y="5329"/>
                </a:lnTo>
                <a:lnTo>
                  <a:pt x="21399" y="5054"/>
                </a:lnTo>
                <a:lnTo>
                  <a:pt x="25514" y="1676"/>
                </a:lnTo>
                <a:lnTo>
                  <a:pt x="2428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9415675" y="3370092"/>
            <a:ext cx="16510" cy="5080"/>
          </a:xfrm>
          <a:custGeom>
            <a:avLst/>
            <a:gdLst/>
            <a:ahLst/>
            <a:cxnLst/>
            <a:rect l="l" t="t" r="r" b="b"/>
            <a:pathLst>
              <a:path w="16509" h="5079">
                <a:moveTo>
                  <a:pt x="9055" y="0"/>
                </a:moveTo>
                <a:lnTo>
                  <a:pt x="2667" y="3543"/>
                </a:lnTo>
                <a:lnTo>
                  <a:pt x="0" y="4978"/>
                </a:lnTo>
                <a:lnTo>
                  <a:pt x="16167" y="1320"/>
                </a:lnTo>
                <a:lnTo>
                  <a:pt x="12915" y="1155"/>
                </a:lnTo>
                <a:lnTo>
                  <a:pt x="905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9907954" y="3377789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7" y="139"/>
                </a:lnTo>
                <a:lnTo>
                  <a:pt x="139" y="292"/>
                </a:lnTo>
                <a:lnTo>
                  <a:pt x="355" y="342"/>
                </a:lnTo>
                <a:lnTo>
                  <a:pt x="761" y="317"/>
                </a:lnTo>
                <a:lnTo>
                  <a:pt x="342" y="215"/>
                </a:lnTo>
                <a:lnTo>
                  <a:pt x="114" y="139"/>
                </a:lnTo>
                <a:lnTo>
                  <a:pt x="0" y="0"/>
                </a:lnTo>
                <a:close/>
              </a:path>
              <a:path w="1270" h="635">
                <a:moveTo>
                  <a:pt x="761" y="76"/>
                </a:moveTo>
                <a:lnTo>
                  <a:pt x="342" y="215"/>
                </a:lnTo>
                <a:lnTo>
                  <a:pt x="822" y="215"/>
                </a:lnTo>
                <a:lnTo>
                  <a:pt x="761" y="7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9908056" y="33776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0" y="38"/>
                </a:lnTo>
                <a:lnTo>
                  <a:pt x="12" y="266"/>
                </a:lnTo>
                <a:lnTo>
                  <a:pt x="241" y="330"/>
                </a:lnTo>
                <a:lnTo>
                  <a:pt x="444" y="304"/>
                </a:lnTo>
                <a:lnTo>
                  <a:pt x="444" y="38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9907591" y="3376679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80" y="0"/>
                </a:moveTo>
                <a:lnTo>
                  <a:pt x="0" y="50"/>
                </a:lnTo>
                <a:lnTo>
                  <a:pt x="23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14"/>
                </a:lnTo>
                <a:lnTo>
                  <a:pt x="654" y="114"/>
                </a:lnTo>
                <a:lnTo>
                  <a:pt x="380" y="0"/>
                </a:lnTo>
                <a:close/>
              </a:path>
              <a:path w="1270" h="635">
                <a:moveTo>
                  <a:pt x="654" y="114"/>
                </a:moveTo>
                <a:lnTo>
                  <a:pt x="495" y="114"/>
                </a:lnTo>
                <a:lnTo>
                  <a:pt x="711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9907776" y="33768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53" y="330"/>
                </a:lnTo>
                <a:lnTo>
                  <a:pt x="558" y="304"/>
                </a:lnTo>
                <a:lnTo>
                  <a:pt x="482" y="38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9909155" y="337733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12"/>
                </a:moveTo>
                <a:lnTo>
                  <a:pt x="0" y="12"/>
                </a:lnTo>
                <a:lnTo>
                  <a:pt x="177" y="38"/>
                </a:lnTo>
                <a:close/>
              </a:path>
              <a:path w="634" h="635">
                <a:moveTo>
                  <a:pt x="228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9909230" y="33773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0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9906861" y="33785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12"/>
                </a:moveTo>
                <a:lnTo>
                  <a:pt x="0" y="12"/>
                </a:lnTo>
                <a:lnTo>
                  <a:pt x="88" y="152"/>
                </a:lnTo>
                <a:lnTo>
                  <a:pt x="241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9906948" y="33786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101"/>
                </a:lnTo>
                <a:lnTo>
                  <a:pt x="194" y="9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9908461" y="33782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01" y="139"/>
                </a:lnTo>
                <a:lnTo>
                  <a:pt x="238" y="38"/>
                </a:lnTo>
                <a:close/>
              </a:path>
              <a:path w="634" h="635">
                <a:moveTo>
                  <a:pt x="238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9908527" y="33782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9" y="0"/>
                </a:moveTo>
                <a:lnTo>
                  <a:pt x="0" y="10"/>
                </a:lnTo>
                <a:lnTo>
                  <a:pt x="215" y="9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9904134" y="337823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52"/>
                </a:lnTo>
                <a:lnTo>
                  <a:pt x="173" y="38"/>
                </a:lnTo>
                <a:close/>
              </a:path>
              <a:path w="634" h="635">
                <a:moveTo>
                  <a:pt x="173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9904133" y="33782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203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9902271" y="33778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0" y="38"/>
                </a:lnTo>
                <a:lnTo>
                  <a:pt x="17" y="203"/>
                </a:lnTo>
                <a:lnTo>
                  <a:pt x="177" y="292"/>
                </a:lnTo>
                <a:lnTo>
                  <a:pt x="152" y="114"/>
                </a:lnTo>
                <a:lnTo>
                  <a:pt x="292" y="88"/>
                </a:lnTo>
                <a:lnTo>
                  <a:pt x="485" y="88"/>
                </a:lnTo>
                <a:lnTo>
                  <a:pt x="292" y="0"/>
                </a:lnTo>
                <a:close/>
              </a:path>
              <a:path w="634" h="635">
                <a:moveTo>
                  <a:pt x="485" y="88"/>
                </a:moveTo>
                <a:lnTo>
                  <a:pt x="292" y="88"/>
                </a:lnTo>
                <a:lnTo>
                  <a:pt x="520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9902381" y="33779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177" y="0"/>
                </a:lnTo>
                <a:lnTo>
                  <a:pt x="38" y="25"/>
                </a:lnTo>
                <a:lnTo>
                  <a:pt x="118" y="215"/>
                </a:lnTo>
                <a:lnTo>
                  <a:pt x="431" y="215"/>
                </a:lnTo>
                <a:lnTo>
                  <a:pt x="34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9904318" y="33788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0" y="287"/>
                </a:moveTo>
                <a:close/>
              </a:path>
              <a:path w="634" h="635">
                <a:moveTo>
                  <a:pt x="254" y="0"/>
                </a:moveTo>
                <a:lnTo>
                  <a:pt x="101" y="12"/>
                </a:lnTo>
                <a:lnTo>
                  <a:pt x="0" y="241"/>
                </a:lnTo>
                <a:lnTo>
                  <a:pt x="177" y="101"/>
                </a:lnTo>
                <a:lnTo>
                  <a:pt x="437" y="88"/>
                </a:lnTo>
                <a:lnTo>
                  <a:pt x="254" y="0"/>
                </a:lnTo>
                <a:close/>
              </a:path>
              <a:path w="634" h="635">
                <a:moveTo>
                  <a:pt x="437" y="88"/>
                </a:moveTo>
                <a:lnTo>
                  <a:pt x="254" y="88"/>
                </a:lnTo>
                <a:lnTo>
                  <a:pt x="406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9904383" y="33789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0" y="0"/>
                </a:moveTo>
                <a:lnTo>
                  <a:pt x="32" y="12"/>
                </a:lnTo>
                <a:lnTo>
                  <a:pt x="116" y="215"/>
                </a:lnTo>
                <a:lnTo>
                  <a:pt x="439" y="215"/>
                </a:lnTo>
                <a:lnTo>
                  <a:pt x="3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9907896" y="33747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8" y="152"/>
                </a:lnTo>
                <a:lnTo>
                  <a:pt x="254" y="254"/>
                </a:lnTo>
                <a:lnTo>
                  <a:pt x="533" y="228"/>
                </a:lnTo>
                <a:lnTo>
                  <a:pt x="254" y="165"/>
                </a:lnTo>
                <a:lnTo>
                  <a:pt x="43" y="76"/>
                </a:lnTo>
                <a:close/>
              </a:path>
              <a:path w="634" h="635">
                <a:moveTo>
                  <a:pt x="533" y="76"/>
                </a:moveTo>
                <a:lnTo>
                  <a:pt x="254" y="165"/>
                </a:lnTo>
                <a:lnTo>
                  <a:pt x="586" y="16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9907971" y="33746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50" y="12"/>
                </a:lnTo>
                <a:lnTo>
                  <a:pt x="0" y="190"/>
                </a:lnTo>
                <a:lnTo>
                  <a:pt x="177" y="241"/>
                </a:lnTo>
                <a:lnTo>
                  <a:pt x="393" y="228"/>
                </a:lnTo>
                <a:lnTo>
                  <a:pt x="381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9891661" y="33770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49" y="215"/>
                </a:lnTo>
                <a:lnTo>
                  <a:pt x="533" y="215"/>
                </a:lnTo>
                <a:lnTo>
                  <a:pt x="241" y="152"/>
                </a:lnTo>
                <a:lnTo>
                  <a:pt x="47" y="63"/>
                </a:lnTo>
                <a:close/>
              </a:path>
              <a:path w="634" h="635">
                <a:moveTo>
                  <a:pt x="533" y="63"/>
                </a:moveTo>
                <a:lnTo>
                  <a:pt x="241" y="152"/>
                </a:lnTo>
                <a:lnTo>
                  <a:pt x="575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9891738" y="33770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63" y="12"/>
                </a:lnTo>
                <a:lnTo>
                  <a:pt x="0" y="203"/>
                </a:lnTo>
                <a:lnTo>
                  <a:pt x="165" y="241"/>
                </a:lnTo>
                <a:lnTo>
                  <a:pt x="444" y="203"/>
                </a:lnTo>
                <a:lnTo>
                  <a:pt x="381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9897998" y="33748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9" y="215"/>
                </a:lnTo>
                <a:lnTo>
                  <a:pt x="546" y="215"/>
                </a:lnTo>
                <a:lnTo>
                  <a:pt x="254" y="152"/>
                </a:lnTo>
                <a:lnTo>
                  <a:pt x="55" y="63"/>
                </a:lnTo>
                <a:close/>
              </a:path>
              <a:path w="634" h="635">
                <a:moveTo>
                  <a:pt x="546" y="63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9898088" y="33747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0" y="190"/>
                </a:lnTo>
                <a:lnTo>
                  <a:pt x="165" y="241"/>
                </a:lnTo>
                <a:lnTo>
                  <a:pt x="304" y="228"/>
                </a:lnTo>
                <a:lnTo>
                  <a:pt x="431" y="190"/>
                </a:lnTo>
                <a:lnTo>
                  <a:pt x="381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9894303" y="33755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406" y="241"/>
                </a:lnTo>
                <a:lnTo>
                  <a:pt x="546" y="215"/>
                </a:lnTo>
                <a:lnTo>
                  <a:pt x="241" y="152"/>
                </a:lnTo>
                <a:lnTo>
                  <a:pt x="38" y="50"/>
                </a:lnTo>
                <a:close/>
              </a:path>
              <a:path w="634" h="635">
                <a:moveTo>
                  <a:pt x="546" y="50"/>
                </a:moveTo>
                <a:lnTo>
                  <a:pt x="241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9894379" y="33754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12"/>
                </a:lnTo>
                <a:lnTo>
                  <a:pt x="0" y="177"/>
                </a:lnTo>
                <a:lnTo>
                  <a:pt x="165" y="228"/>
                </a:lnTo>
                <a:lnTo>
                  <a:pt x="317" y="215"/>
                </a:lnTo>
                <a:lnTo>
                  <a:pt x="380" y="38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9875392" y="3367913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5">
                <a:moveTo>
                  <a:pt x="7867" y="2795"/>
                </a:moveTo>
                <a:lnTo>
                  <a:pt x="0" y="6252"/>
                </a:lnTo>
                <a:lnTo>
                  <a:pt x="0" y="8934"/>
                </a:lnTo>
                <a:lnTo>
                  <a:pt x="2089" y="9957"/>
                </a:lnTo>
                <a:lnTo>
                  <a:pt x="3106" y="10248"/>
                </a:lnTo>
                <a:lnTo>
                  <a:pt x="6694" y="10248"/>
                </a:lnTo>
                <a:lnTo>
                  <a:pt x="7550" y="8230"/>
                </a:lnTo>
                <a:lnTo>
                  <a:pt x="26670" y="4993"/>
                </a:lnTo>
                <a:lnTo>
                  <a:pt x="26670" y="4217"/>
                </a:lnTo>
                <a:lnTo>
                  <a:pt x="9061" y="4217"/>
                </a:lnTo>
                <a:lnTo>
                  <a:pt x="7867" y="2795"/>
                </a:lnTo>
                <a:close/>
              </a:path>
              <a:path w="26670" h="10795">
                <a:moveTo>
                  <a:pt x="24312" y="0"/>
                </a:moveTo>
                <a:lnTo>
                  <a:pt x="19387" y="0"/>
                </a:lnTo>
                <a:lnTo>
                  <a:pt x="14967" y="1436"/>
                </a:lnTo>
                <a:lnTo>
                  <a:pt x="9061" y="4217"/>
                </a:lnTo>
                <a:lnTo>
                  <a:pt x="26670" y="4217"/>
                </a:lnTo>
                <a:lnTo>
                  <a:pt x="26670" y="863"/>
                </a:lnTo>
                <a:lnTo>
                  <a:pt x="2431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9894145" y="33765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38"/>
                </a:moveTo>
                <a:lnTo>
                  <a:pt x="50" y="101"/>
                </a:lnTo>
                <a:lnTo>
                  <a:pt x="215" y="114"/>
                </a:lnTo>
                <a:close/>
              </a:path>
              <a:path w="634" h="635">
                <a:moveTo>
                  <a:pt x="0" y="0"/>
                </a:moveTo>
                <a:lnTo>
                  <a:pt x="139" y="63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9894158" y="33765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0" y="0"/>
                </a:lnTo>
                <a:lnTo>
                  <a:pt x="203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9874813" y="3370644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2052" y="0"/>
                </a:moveTo>
                <a:lnTo>
                  <a:pt x="0" y="3822"/>
                </a:lnTo>
                <a:lnTo>
                  <a:pt x="1689" y="5359"/>
                </a:lnTo>
                <a:lnTo>
                  <a:pt x="2222" y="6362"/>
                </a:lnTo>
                <a:lnTo>
                  <a:pt x="5524" y="5905"/>
                </a:lnTo>
                <a:lnTo>
                  <a:pt x="11442" y="2768"/>
                </a:lnTo>
                <a:lnTo>
                  <a:pt x="1205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9887572" y="3368331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54" y="0"/>
                </a:moveTo>
                <a:lnTo>
                  <a:pt x="6769" y="0"/>
                </a:lnTo>
                <a:lnTo>
                  <a:pt x="316" y="2990"/>
                </a:lnTo>
                <a:lnTo>
                  <a:pt x="0" y="3243"/>
                </a:lnTo>
                <a:lnTo>
                  <a:pt x="0" y="3708"/>
                </a:lnTo>
                <a:lnTo>
                  <a:pt x="4810" y="3708"/>
                </a:lnTo>
                <a:lnTo>
                  <a:pt x="12331" y="2124"/>
                </a:lnTo>
                <a:lnTo>
                  <a:pt x="12331" y="427"/>
                </a:lnTo>
                <a:lnTo>
                  <a:pt x="1135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9855460" y="3374595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62" y="0"/>
                </a:moveTo>
                <a:lnTo>
                  <a:pt x="3047" y="88"/>
                </a:lnTo>
                <a:lnTo>
                  <a:pt x="139" y="2260"/>
                </a:lnTo>
                <a:lnTo>
                  <a:pt x="0" y="4965"/>
                </a:lnTo>
                <a:lnTo>
                  <a:pt x="1752" y="6121"/>
                </a:lnTo>
                <a:lnTo>
                  <a:pt x="19862" y="5829"/>
                </a:lnTo>
                <a:lnTo>
                  <a:pt x="25882" y="3048"/>
                </a:lnTo>
                <a:lnTo>
                  <a:pt x="20421" y="1092"/>
                </a:lnTo>
                <a:lnTo>
                  <a:pt x="182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9855542" y="3374631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59" y="0"/>
                </a:moveTo>
                <a:lnTo>
                  <a:pt x="10362" y="0"/>
                </a:lnTo>
                <a:lnTo>
                  <a:pt x="2966" y="49"/>
                </a:lnTo>
                <a:lnTo>
                  <a:pt x="58" y="2221"/>
                </a:lnTo>
                <a:lnTo>
                  <a:pt x="0" y="4991"/>
                </a:lnTo>
                <a:lnTo>
                  <a:pt x="1478" y="5956"/>
                </a:lnTo>
                <a:lnTo>
                  <a:pt x="9823" y="5956"/>
                </a:lnTo>
                <a:lnTo>
                  <a:pt x="19781" y="5789"/>
                </a:lnTo>
                <a:lnTo>
                  <a:pt x="22415" y="4572"/>
                </a:lnTo>
                <a:lnTo>
                  <a:pt x="22415" y="3833"/>
                </a:lnTo>
                <a:lnTo>
                  <a:pt x="5684" y="3833"/>
                </a:lnTo>
                <a:lnTo>
                  <a:pt x="1688" y="3474"/>
                </a:lnTo>
                <a:lnTo>
                  <a:pt x="18658" y="201"/>
                </a:lnTo>
                <a:lnTo>
                  <a:pt x="18259" y="0"/>
                </a:lnTo>
                <a:close/>
              </a:path>
              <a:path w="22859" h="6350">
                <a:moveTo>
                  <a:pt x="22415" y="2522"/>
                </a:moveTo>
                <a:lnTo>
                  <a:pt x="9863" y="3694"/>
                </a:lnTo>
                <a:lnTo>
                  <a:pt x="5684" y="3833"/>
                </a:lnTo>
                <a:lnTo>
                  <a:pt x="22415" y="3833"/>
                </a:lnTo>
                <a:lnTo>
                  <a:pt x="22415" y="2522"/>
                </a:lnTo>
                <a:close/>
              </a:path>
              <a:path w="22859" h="6350">
                <a:moveTo>
                  <a:pt x="18658" y="201"/>
                </a:moveTo>
                <a:lnTo>
                  <a:pt x="16809" y="201"/>
                </a:lnTo>
                <a:lnTo>
                  <a:pt x="19680" y="1446"/>
                </a:lnTo>
                <a:lnTo>
                  <a:pt x="22415" y="2476"/>
                </a:lnTo>
                <a:lnTo>
                  <a:pt x="22415" y="1795"/>
                </a:lnTo>
                <a:lnTo>
                  <a:pt x="20340" y="1052"/>
                </a:lnTo>
                <a:lnTo>
                  <a:pt x="18658" y="2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9856654" y="3375016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62" y="0"/>
                </a:moveTo>
                <a:lnTo>
                  <a:pt x="4610" y="304"/>
                </a:lnTo>
                <a:lnTo>
                  <a:pt x="774" y="1498"/>
                </a:lnTo>
                <a:lnTo>
                  <a:pt x="0" y="2438"/>
                </a:lnTo>
                <a:lnTo>
                  <a:pt x="3365" y="977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9854732" y="3377369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5">
                <a:moveTo>
                  <a:pt x="0" y="1473"/>
                </a:moveTo>
                <a:lnTo>
                  <a:pt x="4317" y="3886"/>
                </a:lnTo>
                <a:lnTo>
                  <a:pt x="15201" y="2794"/>
                </a:lnTo>
                <a:lnTo>
                  <a:pt x="16125" y="2658"/>
                </a:lnTo>
                <a:lnTo>
                  <a:pt x="3187" y="1765"/>
                </a:lnTo>
                <a:lnTo>
                  <a:pt x="0" y="1473"/>
                </a:lnTo>
                <a:close/>
              </a:path>
              <a:path w="23495" h="4445">
                <a:moveTo>
                  <a:pt x="18918" y="2249"/>
                </a:moveTo>
                <a:lnTo>
                  <a:pt x="16125" y="2658"/>
                </a:lnTo>
                <a:lnTo>
                  <a:pt x="18084" y="2794"/>
                </a:lnTo>
                <a:lnTo>
                  <a:pt x="18918" y="2249"/>
                </a:lnTo>
                <a:close/>
              </a:path>
              <a:path w="23495" h="4445">
                <a:moveTo>
                  <a:pt x="22364" y="0"/>
                </a:moveTo>
                <a:lnTo>
                  <a:pt x="18918" y="2249"/>
                </a:lnTo>
                <a:lnTo>
                  <a:pt x="19710" y="2133"/>
                </a:lnTo>
                <a:lnTo>
                  <a:pt x="23482" y="711"/>
                </a:lnTo>
                <a:lnTo>
                  <a:pt x="2236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9857917" y="3375099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69" y="0"/>
                </a:moveTo>
                <a:lnTo>
                  <a:pt x="0" y="2120"/>
                </a:lnTo>
                <a:lnTo>
                  <a:pt x="14897" y="558"/>
                </a:lnTo>
                <a:lnTo>
                  <a:pt x="11899" y="495"/>
                </a:lnTo>
                <a:lnTo>
                  <a:pt x="83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10447864" y="3375519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7" y="139"/>
                </a:lnTo>
                <a:lnTo>
                  <a:pt x="126" y="279"/>
                </a:lnTo>
                <a:lnTo>
                  <a:pt x="368" y="342"/>
                </a:lnTo>
                <a:lnTo>
                  <a:pt x="749" y="304"/>
                </a:lnTo>
                <a:lnTo>
                  <a:pt x="342" y="215"/>
                </a:lnTo>
                <a:lnTo>
                  <a:pt x="190" y="165"/>
                </a:lnTo>
                <a:lnTo>
                  <a:pt x="0" y="0"/>
                </a:lnTo>
                <a:close/>
              </a:path>
              <a:path w="1270" h="635">
                <a:moveTo>
                  <a:pt x="761" y="76"/>
                </a:moveTo>
                <a:lnTo>
                  <a:pt x="342" y="215"/>
                </a:lnTo>
                <a:lnTo>
                  <a:pt x="818" y="215"/>
                </a:lnTo>
                <a:lnTo>
                  <a:pt x="761" y="7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10447866" y="3375389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93" y="0"/>
                </a:moveTo>
                <a:lnTo>
                  <a:pt x="101" y="38"/>
                </a:lnTo>
                <a:lnTo>
                  <a:pt x="104" y="253"/>
                </a:lnTo>
                <a:lnTo>
                  <a:pt x="342" y="342"/>
                </a:lnTo>
                <a:lnTo>
                  <a:pt x="660" y="304"/>
                </a:lnTo>
                <a:lnTo>
                  <a:pt x="546" y="38"/>
                </a:lnTo>
                <a:lnTo>
                  <a:pt x="39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10447490" y="337440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93" y="0"/>
                </a:moveTo>
                <a:lnTo>
                  <a:pt x="0" y="38"/>
                </a:lnTo>
                <a:lnTo>
                  <a:pt x="26" y="279"/>
                </a:lnTo>
                <a:lnTo>
                  <a:pt x="241" y="419"/>
                </a:lnTo>
                <a:lnTo>
                  <a:pt x="203" y="165"/>
                </a:lnTo>
                <a:lnTo>
                  <a:pt x="406" y="127"/>
                </a:lnTo>
                <a:lnTo>
                  <a:pt x="678" y="127"/>
                </a:lnTo>
                <a:lnTo>
                  <a:pt x="393" y="0"/>
                </a:lnTo>
                <a:close/>
              </a:path>
              <a:path w="1270" h="635">
                <a:moveTo>
                  <a:pt x="678" y="12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10447687" y="33745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19" y="0"/>
                </a:moveTo>
                <a:lnTo>
                  <a:pt x="203" y="0"/>
                </a:lnTo>
                <a:lnTo>
                  <a:pt x="0" y="25"/>
                </a:lnTo>
                <a:lnTo>
                  <a:pt x="38" y="279"/>
                </a:lnTo>
                <a:lnTo>
                  <a:pt x="368" y="317"/>
                </a:lnTo>
                <a:lnTo>
                  <a:pt x="558" y="279"/>
                </a:lnTo>
                <a:lnTo>
                  <a:pt x="482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10449143" y="33750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149" y="38"/>
                </a:lnTo>
                <a:close/>
              </a:path>
              <a:path w="634" h="635">
                <a:moveTo>
                  <a:pt x="149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10449205" y="33751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10446772" y="33762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84" y="12"/>
                </a:moveTo>
                <a:lnTo>
                  <a:pt x="0" y="12"/>
                </a:lnTo>
                <a:lnTo>
                  <a:pt x="88" y="152"/>
                </a:lnTo>
                <a:lnTo>
                  <a:pt x="238" y="38"/>
                </a:lnTo>
                <a:close/>
              </a:path>
              <a:path w="634" h="635">
                <a:moveTo>
                  <a:pt x="238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10446878" y="337633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10448372" y="33759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12"/>
                </a:moveTo>
                <a:lnTo>
                  <a:pt x="0" y="12"/>
                </a:lnTo>
                <a:lnTo>
                  <a:pt x="88" y="152"/>
                </a:lnTo>
                <a:lnTo>
                  <a:pt x="253" y="50"/>
                </a:lnTo>
                <a:close/>
              </a:path>
              <a:path w="634" h="635">
                <a:moveTo>
                  <a:pt x="253" y="50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10448483" y="33760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5" y="0"/>
                </a:moveTo>
                <a:lnTo>
                  <a:pt x="0" y="106"/>
                </a:lnTo>
                <a:lnTo>
                  <a:pt x="175" y="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10444045" y="33759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180" y="50"/>
                </a:lnTo>
                <a:close/>
              </a:path>
              <a:path w="634" h="635">
                <a:moveTo>
                  <a:pt x="180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10444044" y="33760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101"/>
                </a:lnTo>
                <a:lnTo>
                  <a:pt x="206" y="9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10442208" y="33756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1" y="283"/>
                </a:moveTo>
                <a:close/>
              </a:path>
              <a:path w="634" h="635">
                <a:moveTo>
                  <a:pt x="253" y="0"/>
                </a:moveTo>
                <a:lnTo>
                  <a:pt x="126" y="12"/>
                </a:lnTo>
                <a:lnTo>
                  <a:pt x="0" y="203"/>
                </a:lnTo>
                <a:lnTo>
                  <a:pt x="355" y="76"/>
                </a:lnTo>
                <a:close/>
              </a:path>
              <a:path w="634" h="635">
                <a:moveTo>
                  <a:pt x="440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10442375" y="33756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84" y="0"/>
                </a:moveTo>
                <a:lnTo>
                  <a:pt x="0" y="215"/>
                </a:lnTo>
                <a:lnTo>
                  <a:pt x="133" y="253"/>
                </a:lnTo>
                <a:lnTo>
                  <a:pt x="349" y="215"/>
                </a:lnTo>
                <a:lnTo>
                  <a:pt x="230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10444229" y="33766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101" y="12"/>
                </a:lnTo>
                <a:lnTo>
                  <a:pt x="0" y="241"/>
                </a:lnTo>
                <a:lnTo>
                  <a:pt x="101" y="101"/>
                </a:lnTo>
                <a:lnTo>
                  <a:pt x="241" y="88"/>
                </a:lnTo>
                <a:lnTo>
                  <a:pt x="440" y="88"/>
                </a:lnTo>
                <a:lnTo>
                  <a:pt x="241" y="0"/>
                </a:lnTo>
                <a:close/>
              </a:path>
              <a:path w="634" h="635">
                <a:moveTo>
                  <a:pt x="440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10444286" y="337670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8" y="0"/>
                </a:moveTo>
                <a:lnTo>
                  <a:pt x="41" y="12"/>
                </a:lnTo>
                <a:lnTo>
                  <a:pt x="117" y="215"/>
                </a:lnTo>
                <a:lnTo>
                  <a:pt x="447" y="215"/>
                </a:lnTo>
                <a:lnTo>
                  <a:pt x="35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10447807" y="33724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03"/>
                </a:lnTo>
                <a:lnTo>
                  <a:pt x="533" y="203"/>
                </a:lnTo>
                <a:lnTo>
                  <a:pt x="241" y="152"/>
                </a:lnTo>
                <a:lnTo>
                  <a:pt x="0" y="0"/>
                </a:lnTo>
                <a:close/>
              </a:path>
              <a:path w="634" h="635">
                <a:moveTo>
                  <a:pt x="533" y="50"/>
                </a:moveTo>
                <a:lnTo>
                  <a:pt x="241" y="152"/>
                </a:lnTo>
                <a:lnTo>
                  <a:pt x="575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10447807" y="33723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76" y="25"/>
                </a:lnTo>
                <a:lnTo>
                  <a:pt x="76" y="190"/>
                </a:lnTo>
                <a:lnTo>
                  <a:pt x="241" y="241"/>
                </a:lnTo>
                <a:lnTo>
                  <a:pt x="520" y="190"/>
                </a:lnTo>
                <a:lnTo>
                  <a:pt x="457" y="50"/>
                </a:lnTo>
                <a:lnTo>
                  <a:pt x="27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10431560" y="33748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63" y="152"/>
                </a:lnTo>
                <a:lnTo>
                  <a:pt x="266" y="241"/>
                </a:lnTo>
                <a:lnTo>
                  <a:pt x="546" y="215"/>
                </a:lnTo>
                <a:lnTo>
                  <a:pt x="254" y="152"/>
                </a:lnTo>
                <a:lnTo>
                  <a:pt x="44" y="50"/>
                </a:lnTo>
                <a:close/>
              </a:path>
              <a:path w="634" h="635">
                <a:moveTo>
                  <a:pt x="589" y="126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  <a:path w="634" h="635">
                <a:moveTo>
                  <a:pt x="546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10431636" y="33747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"/>
                </a:lnTo>
                <a:lnTo>
                  <a:pt x="1" y="203"/>
                </a:lnTo>
                <a:lnTo>
                  <a:pt x="177" y="254"/>
                </a:lnTo>
                <a:lnTo>
                  <a:pt x="317" y="241"/>
                </a:lnTo>
                <a:lnTo>
                  <a:pt x="298" y="3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10437910" y="33725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9" y="215"/>
                </a:lnTo>
                <a:lnTo>
                  <a:pt x="546" y="215"/>
                </a:lnTo>
                <a:lnTo>
                  <a:pt x="254" y="152"/>
                </a:lnTo>
                <a:lnTo>
                  <a:pt x="55" y="63"/>
                </a:lnTo>
                <a:close/>
              </a:path>
              <a:path w="634" h="635">
                <a:moveTo>
                  <a:pt x="546" y="63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10437910" y="33724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76" y="12"/>
                </a:lnTo>
                <a:lnTo>
                  <a:pt x="88" y="190"/>
                </a:lnTo>
                <a:lnTo>
                  <a:pt x="253" y="241"/>
                </a:lnTo>
                <a:lnTo>
                  <a:pt x="393" y="228"/>
                </a:lnTo>
                <a:lnTo>
                  <a:pt x="520" y="190"/>
                </a:lnTo>
                <a:lnTo>
                  <a:pt x="469" y="38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10434214" y="337324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03"/>
                </a:lnTo>
                <a:lnTo>
                  <a:pt x="533" y="203"/>
                </a:lnTo>
                <a:lnTo>
                  <a:pt x="241" y="152"/>
                </a:lnTo>
                <a:lnTo>
                  <a:pt x="76" y="88"/>
                </a:lnTo>
                <a:close/>
              </a:path>
              <a:path w="634" h="635">
                <a:moveTo>
                  <a:pt x="533" y="50"/>
                </a:moveTo>
                <a:lnTo>
                  <a:pt x="241" y="152"/>
                </a:lnTo>
                <a:lnTo>
                  <a:pt x="575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10434214" y="337314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76" y="25"/>
                </a:lnTo>
                <a:lnTo>
                  <a:pt x="76" y="190"/>
                </a:lnTo>
                <a:lnTo>
                  <a:pt x="241" y="241"/>
                </a:lnTo>
                <a:lnTo>
                  <a:pt x="520" y="190"/>
                </a:lnTo>
                <a:lnTo>
                  <a:pt x="457" y="50"/>
                </a:lnTo>
                <a:lnTo>
                  <a:pt x="27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10415296" y="3365639"/>
            <a:ext cx="27305" cy="10795"/>
          </a:xfrm>
          <a:custGeom>
            <a:avLst/>
            <a:gdLst/>
            <a:ahLst/>
            <a:cxnLst/>
            <a:rect l="l" t="t" r="r" b="b"/>
            <a:pathLst>
              <a:path w="27304" h="10795">
                <a:moveTo>
                  <a:pt x="7876" y="2792"/>
                </a:moveTo>
                <a:lnTo>
                  <a:pt x="0" y="6240"/>
                </a:lnTo>
                <a:lnTo>
                  <a:pt x="0" y="8926"/>
                </a:lnTo>
                <a:lnTo>
                  <a:pt x="2085" y="9955"/>
                </a:lnTo>
                <a:lnTo>
                  <a:pt x="3069" y="10236"/>
                </a:lnTo>
                <a:lnTo>
                  <a:pt x="6706" y="10236"/>
                </a:lnTo>
                <a:lnTo>
                  <a:pt x="7558" y="8228"/>
                </a:lnTo>
                <a:lnTo>
                  <a:pt x="26682" y="4990"/>
                </a:lnTo>
                <a:lnTo>
                  <a:pt x="26682" y="4202"/>
                </a:lnTo>
                <a:lnTo>
                  <a:pt x="9057" y="4202"/>
                </a:lnTo>
                <a:lnTo>
                  <a:pt x="7876" y="2792"/>
                </a:lnTo>
                <a:close/>
              </a:path>
              <a:path w="27304" h="10795">
                <a:moveTo>
                  <a:pt x="24318" y="0"/>
                </a:moveTo>
                <a:lnTo>
                  <a:pt x="19388" y="0"/>
                </a:lnTo>
                <a:lnTo>
                  <a:pt x="14975" y="1433"/>
                </a:lnTo>
                <a:lnTo>
                  <a:pt x="9057" y="4202"/>
                </a:lnTo>
                <a:lnTo>
                  <a:pt x="26682" y="4202"/>
                </a:lnTo>
                <a:lnTo>
                  <a:pt x="26682" y="867"/>
                </a:lnTo>
                <a:lnTo>
                  <a:pt x="2431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10434056" y="33742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25"/>
                </a:moveTo>
                <a:lnTo>
                  <a:pt x="50" y="101"/>
                </a:lnTo>
                <a:lnTo>
                  <a:pt x="215" y="114"/>
                </a:lnTo>
                <a:close/>
              </a:path>
              <a:path w="634" h="635">
                <a:moveTo>
                  <a:pt x="0" y="0"/>
                </a:moveTo>
                <a:lnTo>
                  <a:pt x="139" y="76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10434160" y="33742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10414712" y="336836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65" y="0"/>
                </a:moveTo>
                <a:lnTo>
                  <a:pt x="0" y="3822"/>
                </a:lnTo>
                <a:lnTo>
                  <a:pt x="1701" y="5372"/>
                </a:lnTo>
                <a:lnTo>
                  <a:pt x="2235" y="6350"/>
                </a:lnTo>
                <a:lnTo>
                  <a:pt x="5537" y="5918"/>
                </a:lnTo>
                <a:lnTo>
                  <a:pt x="11455" y="2768"/>
                </a:lnTo>
                <a:lnTo>
                  <a:pt x="1206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10427487" y="3366058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76" y="0"/>
                </a:moveTo>
                <a:lnTo>
                  <a:pt x="6736" y="0"/>
                </a:lnTo>
                <a:lnTo>
                  <a:pt x="310" y="2982"/>
                </a:lnTo>
                <a:lnTo>
                  <a:pt x="0" y="3230"/>
                </a:lnTo>
                <a:lnTo>
                  <a:pt x="0" y="3695"/>
                </a:lnTo>
                <a:lnTo>
                  <a:pt x="4824" y="3695"/>
                </a:lnTo>
                <a:lnTo>
                  <a:pt x="12331" y="2114"/>
                </a:lnTo>
                <a:lnTo>
                  <a:pt x="12331" y="415"/>
                </a:lnTo>
                <a:lnTo>
                  <a:pt x="1137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10395371" y="3372313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62" y="0"/>
                </a:moveTo>
                <a:lnTo>
                  <a:pt x="3035" y="101"/>
                </a:lnTo>
                <a:lnTo>
                  <a:pt x="152" y="2247"/>
                </a:lnTo>
                <a:lnTo>
                  <a:pt x="0" y="4965"/>
                </a:lnTo>
                <a:lnTo>
                  <a:pt x="1752" y="6134"/>
                </a:lnTo>
                <a:lnTo>
                  <a:pt x="19850" y="5829"/>
                </a:lnTo>
                <a:lnTo>
                  <a:pt x="25869" y="3060"/>
                </a:lnTo>
                <a:lnTo>
                  <a:pt x="20421" y="1104"/>
                </a:lnTo>
                <a:lnTo>
                  <a:pt x="182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10395445" y="3372358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72" y="0"/>
                </a:moveTo>
                <a:lnTo>
                  <a:pt x="2962" y="59"/>
                </a:lnTo>
                <a:lnTo>
                  <a:pt x="79" y="2205"/>
                </a:lnTo>
                <a:lnTo>
                  <a:pt x="0" y="4971"/>
                </a:lnTo>
                <a:lnTo>
                  <a:pt x="1474" y="5943"/>
                </a:lnTo>
                <a:lnTo>
                  <a:pt x="9757" y="5943"/>
                </a:lnTo>
                <a:lnTo>
                  <a:pt x="19777" y="5774"/>
                </a:lnTo>
                <a:lnTo>
                  <a:pt x="22415" y="4566"/>
                </a:lnTo>
                <a:lnTo>
                  <a:pt x="22415" y="3818"/>
                </a:lnTo>
                <a:lnTo>
                  <a:pt x="5693" y="3818"/>
                </a:lnTo>
                <a:lnTo>
                  <a:pt x="1694" y="3460"/>
                </a:lnTo>
                <a:lnTo>
                  <a:pt x="18661" y="199"/>
                </a:lnTo>
                <a:lnTo>
                  <a:pt x="18272" y="0"/>
                </a:lnTo>
                <a:close/>
              </a:path>
              <a:path w="22859" h="6350">
                <a:moveTo>
                  <a:pt x="22415" y="2507"/>
                </a:moveTo>
                <a:lnTo>
                  <a:pt x="9858" y="3691"/>
                </a:lnTo>
                <a:lnTo>
                  <a:pt x="5693" y="3818"/>
                </a:lnTo>
                <a:lnTo>
                  <a:pt x="22415" y="3818"/>
                </a:lnTo>
                <a:lnTo>
                  <a:pt x="22415" y="2507"/>
                </a:lnTo>
                <a:close/>
              </a:path>
              <a:path w="22859" h="6350">
                <a:moveTo>
                  <a:pt x="18661" y="199"/>
                </a:moveTo>
                <a:lnTo>
                  <a:pt x="16818" y="199"/>
                </a:lnTo>
                <a:lnTo>
                  <a:pt x="19688" y="1443"/>
                </a:lnTo>
                <a:lnTo>
                  <a:pt x="22415" y="2458"/>
                </a:lnTo>
                <a:lnTo>
                  <a:pt x="22415" y="1804"/>
                </a:lnTo>
                <a:lnTo>
                  <a:pt x="20348" y="1062"/>
                </a:lnTo>
                <a:lnTo>
                  <a:pt x="18661" y="19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10396577" y="3372727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50" y="0"/>
                </a:moveTo>
                <a:lnTo>
                  <a:pt x="4610" y="304"/>
                </a:lnTo>
                <a:lnTo>
                  <a:pt x="749" y="1511"/>
                </a:lnTo>
                <a:lnTo>
                  <a:pt x="0" y="2451"/>
                </a:lnTo>
                <a:lnTo>
                  <a:pt x="3352" y="977"/>
                </a:lnTo>
                <a:lnTo>
                  <a:pt x="6032" y="393"/>
                </a:lnTo>
                <a:lnTo>
                  <a:pt x="715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10394632" y="3375087"/>
            <a:ext cx="24130" cy="4445"/>
          </a:xfrm>
          <a:custGeom>
            <a:avLst/>
            <a:gdLst/>
            <a:ahLst/>
            <a:cxnLst/>
            <a:rect l="l" t="t" r="r" b="b"/>
            <a:pathLst>
              <a:path w="24129" h="4445">
                <a:moveTo>
                  <a:pt x="0" y="1473"/>
                </a:moveTo>
                <a:lnTo>
                  <a:pt x="4343" y="3886"/>
                </a:lnTo>
                <a:lnTo>
                  <a:pt x="15214" y="2794"/>
                </a:lnTo>
                <a:lnTo>
                  <a:pt x="16142" y="2660"/>
                </a:lnTo>
                <a:lnTo>
                  <a:pt x="3187" y="1778"/>
                </a:lnTo>
                <a:lnTo>
                  <a:pt x="0" y="1473"/>
                </a:lnTo>
                <a:close/>
              </a:path>
              <a:path w="24129" h="4445">
                <a:moveTo>
                  <a:pt x="18907" y="2263"/>
                </a:moveTo>
                <a:lnTo>
                  <a:pt x="16142" y="2660"/>
                </a:lnTo>
                <a:lnTo>
                  <a:pt x="18097" y="2794"/>
                </a:lnTo>
                <a:lnTo>
                  <a:pt x="18907" y="2263"/>
                </a:lnTo>
                <a:close/>
              </a:path>
              <a:path w="24129" h="4445">
                <a:moveTo>
                  <a:pt x="22364" y="0"/>
                </a:moveTo>
                <a:lnTo>
                  <a:pt x="18907" y="2263"/>
                </a:lnTo>
                <a:lnTo>
                  <a:pt x="19723" y="2146"/>
                </a:lnTo>
                <a:lnTo>
                  <a:pt x="23507" y="711"/>
                </a:lnTo>
                <a:lnTo>
                  <a:pt x="2236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10397828" y="3372823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69" y="0"/>
                </a:moveTo>
                <a:lnTo>
                  <a:pt x="2463" y="1511"/>
                </a:lnTo>
                <a:lnTo>
                  <a:pt x="0" y="2108"/>
                </a:lnTo>
                <a:lnTo>
                  <a:pt x="14897" y="558"/>
                </a:lnTo>
                <a:lnTo>
                  <a:pt x="11899" y="495"/>
                </a:lnTo>
                <a:lnTo>
                  <a:pt x="83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10636044" y="3373740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48" y="292"/>
                </a:lnTo>
                <a:lnTo>
                  <a:pt x="152" y="469"/>
                </a:lnTo>
                <a:lnTo>
                  <a:pt x="419" y="596"/>
                </a:lnTo>
                <a:lnTo>
                  <a:pt x="876" y="520"/>
                </a:lnTo>
                <a:lnTo>
                  <a:pt x="942" y="355"/>
                </a:lnTo>
                <a:lnTo>
                  <a:pt x="406" y="355"/>
                </a:lnTo>
                <a:lnTo>
                  <a:pt x="127" y="241"/>
                </a:lnTo>
                <a:lnTo>
                  <a:pt x="0" y="0"/>
                </a:lnTo>
                <a:close/>
              </a:path>
              <a:path w="1270" h="635">
                <a:moveTo>
                  <a:pt x="876" y="126"/>
                </a:moveTo>
                <a:lnTo>
                  <a:pt x="762" y="292"/>
                </a:lnTo>
                <a:lnTo>
                  <a:pt x="406" y="355"/>
                </a:lnTo>
                <a:lnTo>
                  <a:pt x="942" y="355"/>
                </a:lnTo>
                <a:lnTo>
                  <a:pt x="876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10636088" y="3373492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412" y="0"/>
                </a:moveTo>
                <a:lnTo>
                  <a:pt x="69" y="76"/>
                </a:lnTo>
                <a:lnTo>
                  <a:pt x="0" y="342"/>
                </a:lnTo>
                <a:lnTo>
                  <a:pt x="82" y="482"/>
                </a:lnTo>
                <a:lnTo>
                  <a:pt x="361" y="609"/>
                </a:lnTo>
                <a:lnTo>
                  <a:pt x="717" y="546"/>
                </a:lnTo>
                <a:lnTo>
                  <a:pt x="818" y="342"/>
                </a:lnTo>
                <a:lnTo>
                  <a:pt x="691" y="139"/>
                </a:lnTo>
                <a:lnTo>
                  <a:pt x="41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10595115" y="3355428"/>
            <a:ext cx="46037" cy="24282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10635619" y="3371781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44" y="0"/>
                </a:moveTo>
                <a:lnTo>
                  <a:pt x="0" y="76"/>
                </a:lnTo>
                <a:lnTo>
                  <a:pt x="12" y="495"/>
                </a:lnTo>
                <a:lnTo>
                  <a:pt x="152" y="673"/>
                </a:lnTo>
                <a:lnTo>
                  <a:pt x="228" y="292"/>
                </a:lnTo>
                <a:lnTo>
                  <a:pt x="571" y="215"/>
                </a:lnTo>
                <a:lnTo>
                  <a:pt x="773" y="215"/>
                </a:lnTo>
                <a:lnTo>
                  <a:pt x="444" y="0"/>
                </a:lnTo>
                <a:close/>
              </a:path>
              <a:path w="1270" h="1270">
                <a:moveTo>
                  <a:pt x="773" y="215"/>
                </a:moveTo>
                <a:lnTo>
                  <a:pt x="571" y="215"/>
                </a:lnTo>
                <a:lnTo>
                  <a:pt x="711" y="241"/>
                </a:lnTo>
                <a:lnTo>
                  <a:pt x="838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10635781" y="3371992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417" y="0"/>
                </a:moveTo>
                <a:lnTo>
                  <a:pt x="62" y="76"/>
                </a:lnTo>
                <a:lnTo>
                  <a:pt x="0" y="330"/>
                </a:lnTo>
                <a:lnTo>
                  <a:pt x="100" y="520"/>
                </a:lnTo>
                <a:lnTo>
                  <a:pt x="354" y="609"/>
                </a:lnTo>
                <a:lnTo>
                  <a:pt x="709" y="533"/>
                </a:lnTo>
                <a:lnTo>
                  <a:pt x="630" y="76"/>
                </a:lnTo>
                <a:lnTo>
                  <a:pt x="4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10637433" y="33729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165"/>
                </a:lnTo>
                <a:lnTo>
                  <a:pt x="152" y="76"/>
                </a:lnTo>
                <a:close/>
              </a:path>
              <a:path w="634" h="635">
                <a:moveTo>
                  <a:pt x="279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10637470" y="33730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50" y="165"/>
                </a:lnTo>
                <a:lnTo>
                  <a:pt x="190" y="203"/>
                </a:lnTo>
                <a:lnTo>
                  <a:pt x="254" y="38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10634796" y="33750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0" y="0"/>
                </a:moveTo>
                <a:lnTo>
                  <a:pt x="0" y="177"/>
                </a:lnTo>
                <a:lnTo>
                  <a:pt x="198" y="76"/>
                </a:lnTo>
                <a:close/>
              </a:path>
              <a:path w="634" h="635">
                <a:moveTo>
                  <a:pt x="275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10634841" y="337516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12"/>
                </a:moveTo>
                <a:lnTo>
                  <a:pt x="38" y="177"/>
                </a:lnTo>
                <a:lnTo>
                  <a:pt x="190" y="203"/>
                </a:lnTo>
                <a:lnTo>
                  <a:pt x="254" y="38"/>
                </a:lnTo>
                <a:lnTo>
                  <a:pt x="11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10636715" y="33745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279"/>
                </a:lnTo>
                <a:lnTo>
                  <a:pt x="0" y="101"/>
                </a:lnTo>
                <a:lnTo>
                  <a:pt x="139" y="76"/>
                </a:lnTo>
                <a:close/>
              </a:path>
              <a:path w="634" h="635">
                <a:moveTo>
                  <a:pt x="200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10636677" y="33745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6" y="0"/>
                </a:moveTo>
                <a:lnTo>
                  <a:pt x="50" y="165"/>
                </a:lnTo>
                <a:lnTo>
                  <a:pt x="190" y="203"/>
                </a:lnTo>
                <a:lnTo>
                  <a:pt x="279" y="38"/>
                </a:lnTo>
                <a:lnTo>
                  <a:pt x="12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10631562" y="33745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7" y="0"/>
                </a:moveTo>
                <a:lnTo>
                  <a:pt x="0" y="165"/>
                </a:lnTo>
                <a:lnTo>
                  <a:pt x="157" y="76"/>
                </a:lnTo>
                <a:close/>
              </a:path>
              <a:path w="634" h="635">
                <a:moveTo>
                  <a:pt x="276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10631604" y="33745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50" y="165"/>
                </a:lnTo>
                <a:lnTo>
                  <a:pt x="190" y="203"/>
                </a:lnTo>
                <a:lnTo>
                  <a:pt x="266" y="38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10629558" y="33738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114" y="38"/>
                </a:lnTo>
                <a:lnTo>
                  <a:pt x="0" y="431"/>
                </a:lnTo>
                <a:lnTo>
                  <a:pt x="139" y="533"/>
                </a:lnTo>
                <a:lnTo>
                  <a:pt x="114" y="203"/>
                </a:lnTo>
                <a:lnTo>
                  <a:pt x="368" y="152"/>
                </a:lnTo>
                <a:lnTo>
                  <a:pt x="266" y="0"/>
                </a:lnTo>
                <a:close/>
              </a:path>
              <a:path w="634" h="635">
                <a:moveTo>
                  <a:pt x="488" y="152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10629669" y="33740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38"/>
                </a:lnTo>
                <a:lnTo>
                  <a:pt x="12" y="342"/>
                </a:lnTo>
                <a:lnTo>
                  <a:pt x="203" y="431"/>
                </a:lnTo>
                <a:lnTo>
                  <a:pt x="457" y="380"/>
                </a:lnTo>
                <a:lnTo>
                  <a:pt x="431" y="76"/>
                </a:lnTo>
                <a:lnTo>
                  <a:pt x="25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10631864" y="33756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14" y="25"/>
                </a:lnTo>
                <a:lnTo>
                  <a:pt x="0" y="431"/>
                </a:lnTo>
                <a:lnTo>
                  <a:pt x="139" y="520"/>
                </a:lnTo>
                <a:lnTo>
                  <a:pt x="114" y="203"/>
                </a:lnTo>
                <a:lnTo>
                  <a:pt x="368" y="152"/>
                </a:lnTo>
                <a:lnTo>
                  <a:pt x="279" y="0"/>
                </a:lnTo>
                <a:close/>
              </a:path>
              <a:path w="634" h="635">
                <a:moveTo>
                  <a:pt x="491" y="152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10631975" y="337580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50"/>
                </a:lnTo>
                <a:lnTo>
                  <a:pt x="12" y="355"/>
                </a:lnTo>
                <a:lnTo>
                  <a:pt x="203" y="431"/>
                </a:lnTo>
                <a:lnTo>
                  <a:pt x="457" y="368"/>
                </a:lnTo>
                <a:lnTo>
                  <a:pt x="355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10635974" y="336841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01" y="342"/>
                </a:lnTo>
                <a:lnTo>
                  <a:pt x="292" y="431"/>
                </a:lnTo>
                <a:lnTo>
                  <a:pt x="635" y="368"/>
                </a:lnTo>
                <a:lnTo>
                  <a:pt x="292" y="266"/>
                </a:lnTo>
                <a:lnTo>
                  <a:pt x="88" y="152"/>
                </a:lnTo>
                <a:lnTo>
                  <a:pt x="0" y="0"/>
                </a:lnTo>
                <a:close/>
              </a:path>
              <a:path w="1270" h="635">
                <a:moveTo>
                  <a:pt x="609" y="88"/>
                </a:moveTo>
                <a:lnTo>
                  <a:pt x="546" y="215"/>
                </a:lnTo>
                <a:lnTo>
                  <a:pt x="292" y="266"/>
                </a:lnTo>
                <a:lnTo>
                  <a:pt x="671" y="266"/>
                </a:lnTo>
                <a:lnTo>
                  <a:pt x="609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10636063" y="33682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88" y="38"/>
                </a:lnTo>
                <a:lnTo>
                  <a:pt x="0" y="330"/>
                </a:lnTo>
                <a:lnTo>
                  <a:pt x="203" y="431"/>
                </a:lnTo>
                <a:lnTo>
                  <a:pt x="457" y="381"/>
                </a:lnTo>
                <a:lnTo>
                  <a:pt x="520" y="241"/>
                </a:lnTo>
                <a:lnTo>
                  <a:pt x="444" y="88"/>
                </a:lnTo>
                <a:lnTo>
                  <a:pt x="24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10617258" y="3372510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01" y="342"/>
                </a:lnTo>
                <a:lnTo>
                  <a:pt x="292" y="444"/>
                </a:lnTo>
                <a:lnTo>
                  <a:pt x="635" y="368"/>
                </a:lnTo>
                <a:lnTo>
                  <a:pt x="292" y="266"/>
                </a:lnTo>
                <a:lnTo>
                  <a:pt x="68" y="126"/>
                </a:lnTo>
                <a:lnTo>
                  <a:pt x="0" y="0"/>
                </a:lnTo>
                <a:close/>
              </a:path>
              <a:path w="1270" h="635">
                <a:moveTo>
                  <a:pt x="635" y="101"/>
                </a:moveTo>
                <a:lnTo>
                  <a:pt x="292" y="266"/>
                </a:lnTo>
                <a:lnTo>
                  <a:pt x="685" y="266"/>
                </a:lnTo>
                <a:lnTo>
                  <a:pt x="63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10617258" y="33723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30" y="0"/>
                </a:moveTo>
                <a:lnTo>
                  <a:pt x="88" y="50"/>
                </a:lnTo>
                <a:lnTo>
                  <a:pt x="88" y="330"/>
                </a:lnTo>
                <a:lnTo>
                  <a:pt x="292" y="431"/>
                </a:lnTo>
                <a:lnTo>
                  <a:pt x="546" y="381"/>
                </a:lnTo>
                <a:lnTo>
                  <a:pt x="446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10624576" y="336856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69" y="266"/>
                </a:lnTo>
                <a:lnTo>
                  <a:pt x="292" y="431"/>
                </a:lnTo>
                <a:lnTo>
                  <a:pt x="622" y="381"/>
                </a:lnTo>
                <a:lnTo>
                  <a:pt x="292" y="266"/>
                </a:lnTo>
                <a:lnTo>
                  <a:pt x="68" y="127"/>
                </a:lnTo>
                <a:lnTo>
                  <a:pt x="0" y="0"/>
                </a:lnTo>
                <a:close/>
              </a:path>
              <a:path w="1270" h="635">
                <a:moveTo>
                  <a:pt x="622" y="101"/>
                </a:moveTo>
                <a:lnTo>
                  <a:pt x="292" y="266"/>
                </a:lnTo>
                <a:lnTo>
                  <a:pt x="674" y="266"/>
                </a:lnTo>
                <a:lnTo>
                  <a:pt x="622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10624665" y="33683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76" y="25"/>
                </a:lnTo>
                <a:lnTo>
                  <a:pt x="0" y="330"/>
                </a:lnTo>
                <a:lnTo>
                  <a:pt x="203" y="431"/>
                </a:lnTo>
                <a:lnTo>
                  <a:pt x="457" y="381"/>
                </a:lnTo>
                <a:lnTo>
                  <a:pt x="444" y="88"/>
                </a:lnTo>
                <a:lnTo>
                  <a:pt x="24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10620309" y="3369738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66" y="253"/>
                </a:lnTo>
                <a:lnTo>
                  <a:pt x="292" y="431"/>
                </a:lnTo>
                <a:lnTo>
                  <a:pt x="635" y="368"/>
                </a:lnTo>
                <a:lnTo>
                  <a:pt x="279" y="253"/>
                </a:lnTo>
                <a:lnTo>
                  <a:pt x="54" y="101"/>
                </a:lnTo>
                <a:close/>
              </a:path>
              <a:path w="1270" h="635">
                <a:moveTo>
                  <a:pt x="622" y="101"/>
                </a:moveTo>
                <a:lnTo>
                  <a:pt x="279" y="253"/>
                </a:lnTo>
                <a:lnTo>
                  <a:pt x="676" y="253"/>
                </a:lnTo>
                <a:lnTo>
                  <a:pt x="622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10620354" y="33695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85" y="0"/>
                </a:moveTo>
                <a:lnTo>
                  <a:pt x="44" y="50"/>
                </a:lnTo>
                <a:lnTo>
                  <a:pt x="0" y="254"/>
                </a:lnTo>
                <a:lnTo>
                  <a:pt x="234" y="431"/>
                </a:lnTo>
                <a:lnTo>
                  <a:pt x="501" y="381"/>
                </a:lnTo>
                <a:lnTo>
                  <a:pt x="401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10598518" y="3356406"/>
            <a:ext cx="31115" cy="18415"/>
          </a:xfrm>
          <a:custGeom>
            <a:avLst/>
            <a:gdLst/>
            <a:ahLst/>
            <a:cxnLst/>
            <a:rect l="l" t="t" r="r" b="b"/>
            <a:pathLst>
              <a:path w="31115" h="18414">
                <a:moveTo>
                  <a:pt x="9073" y="4892"/>
                </a:moveTo>
                <a:lnTo>
                  <a:pt x="0" y="10955"/>
                </a:lnTo>
                <a:lnTo>
                  <a:pt x="0" y="15647"/>
                </a:lnTo>
                <a:lnTo>
                  <a:pt x="2418" y="17465"/>
                </a:lnTo>
                <a:lnTo>
                  <a:pt x="3554" y="17957"/>
                </a:lnTo>
                <a:lnTo>
                  <a:pt x="7730" y="17957"/>
                </a:lnTo>
                <a:lnTo>
                  <a:pt x="8704" y="14442"/>
                </a:lnTo>
                <a:lnTo>
                  <a:pt x="30746" y="8774"/>
                </a:lnTo>
                <a:lnTo>
                  <a:pt x="30746" y="7406"/>
                </a:lnTo>
                <a:lnTo>
                  <a:pt x="10432" y="7406"/>
                </a:lnTo>
                <a:lnTo>
                  <a:pt x="9073" y="4892"/>
                </a:lnTo>
                <a:close/>
              </a:path>
              <a:path w="31115" h="18414">
                <a:moveTo>
                  <a:pt x="28023" y="0"/>
                </a:moveTo>
                <a:lnTo>
                  <a:pt x="22375" y="0"/>
                </a:lnTo>
                <a:lnTo>
                  <a:pt x="17251" y="2529"/>
                </a:lnTo>
                <a:lnTo>
                  <a:pt x="10432" y="7406"/>
                </a:lnTo>
                <a:lnTo>
                  <a:pt x="30746" y="7406"/>
                </a:lnTo>
                <a:lnTo>
                  <a:pt x="30746" y="1527"/>
                </a:lnTo>
                <a:lnTo>
                  <a:pt x="28023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10620141" y="33715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50" y="190"/>
                </a:lnTo>
                <a:lnTo>
                  <a:pt x="350" y="139"/>
                </a:lnTo>
                <a:lnTo>
                  <a:pt x="152" y="139"/>
                </a:lnTo>
                <a:lnTo>
                  <a:pt x="0" y="0"/>
                </a:lnTo>
                <a:close/>
              </a:path>
              <a:path w="634" h="635">
                <a:moveTo>
                  <a:pt x="330" y="50"/>
                </a:moveTo>
                <a:lnTo>
                  <a:pt x="152" y="139"/>
                </a:lnTo>
                <a:lnTo>
                  <a:pt x="350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10620179" y="337143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177"/>
                </a:lnTo>
                <a:lnTo>
                  <a:pt x="241" y="190"/>
                </a:lnTo>
                <a:lnTo>
                  <a:pt x="13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10597851" y="3361187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29">
                <a:moveTo>
                  <a:pt x="13906" y="0"/>
                </a:moveTo>
                <a:lnTo>
                  <a:pt x="0" y="6730"/>
                </a:lnTo>
                <a:lnTo>
                  <a:pt x="1968" y="9410"/>
                </a:lnTo>
                <a:lnTo>
                  <a:pt x="2565" y="11137"/>
                </a:lnTo>
                <a:lnTo>
                  <a:pt x="6375" y="10375"/>
                </a:lnTo>
                <a:lnTo>
                  <a:pt x="13182" y="4876"/>
                </a:lnTo>
                <a:lnTo>
                  <a:pt x="1390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10612916" y="3355319"/>
            <a:ext cx="13970" cy="8890"/>
          </a:xfrm>
          <a:custGeom>
            <a:avLst/>
            <a:gdLst/>
            <a:ahLst/>
            <a:cxnLst/>
            <a:rect l="l" t="t" r="r" b="b"/>
            <a:pathLst>
              <a:path w="13970" h="8889">
                <a:moveTo>
                  <a:pt x="9994" y="0"/>
                </a:moveTo>
                <a:lnTo>
                  <a:pt x="0" y="7073"/>
                </a:lnTo>
                <a:lnTo>
                  <a:pt x="1213" y="8315"/>
                </a:lnTo>
                <a:lnTo>
                  <a:pt x="6796" y="7026"/>
                </a:lnTo>
                <a:lnTo>
                  <a:pt x="12342" y="4570"/>
                </a:lnTo>
                <a:lnTo>
                  <a:pt x="13449" y="2311"/>
                </a:lnTo>
                <a:lnTo>
                  <a:pt x="99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10575555" y="3368108"/>
            <a:ext cx="29845" cy="10795"/>
          </a:xfrm>
          <a:custGeom>
            <a:avLst/>
            <a:gdLst/>
            <a:ahLst/>
            <a:cxnLst/>
            <a:rect l="l" t="t" r="r" b="b"/>
            <a:pathLst>
              <a:path w="29845" h="10795">
                <a:moveTo>
                  <a:pt x="21056" y="0"/>
                </a:moveTo>
                <a:lnTo>
                  <a:pt x="3517" y="177"/>
                </a:lnTo>
                <a:lnTo>
                  <a:pt x="165" y="3975"/>
                </a:lnTo>
                <a:lnTo>
                  <a:pt x="0" y="8724"/>
                </a:lnTo>
                <a:lnTo>
                  <a:pt x="2031" y="10756"/>
                </a:lnTo>
                <a:lnTo>
                  <a:pt x="22885" y="10223"/>
                </a:lnTo>
                <a:lnTo>
                  <a:pt x="29806" y="5384"/>
                </a:lnTo>
                <a:lnTo>
                  <a:pt x="23533" y="1943"/>
                </a:lnTo>
                <a:lnTo>
                  <a:pt x="210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10575645" y="3368192"/>
            <a:ext cx="26034" cy="10795"/>
          </a:xfrm>
          <a:custGeom>
            <a:avLst/>
            <a:gdLst/>
            <a:ahLst/>
            <a:cxnLst/>
            <a:rect l="l" t="t" r="r" b="b"/>
            <a:pathLst>
              <a:path w="26034" h="10795">
                <a:moveTo>
                  <a:pt x="21075" y="0"/>
                </a:moveTo>
                <a:lnTo>
                  <a:pt x="12097" y="0"/>
                </a:lnTo>
                <a:lnTo>
                  <a:pt x="3422" y="100"/>
                </a:lnTo>
                <a:lnTo>
                  <a:pt x="82" y="3897"/>
                </a:lnTo>
                <a:lnTo>
                  <a:pt x="0" y="8718"/>
                </a:lnTo>
                <a:lnTo>
                  <a:pt x="1686" y="10426"/>
                </a:lnTo>
                <a:lnTo>
                  <a:pt x="11371" y="10426"/>
                </a:lnTo>
                <a:lnTo>
                  <a:pt x="22802" y="10133"/>
                </a:lnTo>
                <a:lnTo>
                  <a:pt x="25831" y="8015"/>
                </a:lnTo>
                <a:lnTo>
                  <a:pt x="25831" y="6704"/>
                </a:lnTo>
                <a:lnTo>
                  <a:pt x="6559" y="6704"/>
                </a:lnTo>
                <a:lnTo>
                  <a:pt x="1953" y="6076"/>
                </a:lnTo>
                <a:lnTo>
                  <a:pt x="21523" y="354"/>
                </a:lnTo>
                <a:lnTo>
                  <a:pt x="21075" y="0"/>
                </a:lnTo>
                <a:close/>
              </a:path>
              <a:path w="26034" h="10795">
                <a:moveTo>
                  <a:pt x="25831" y="4410"/>
                </a:moveTo>
                <a:lnTo>
                  <a:pt x="11359" y="6488"/>
                </a:lnTo>
                <a:lnTo>
                  <a:pt x="6559" y="6704"/>
                </a:lnTo>
                <a:lnTo>
                  <a:pt x="25831" y="6704"/>
                </a:lnTo>
                <a:lnTo>
                  <a:pt x="25831" y="4410"/>
                </a:lnTo>
                <a:close/>
              </a:path>
              <a:path w="26034" h="10795">
                <a:moveTo>
                  <a:pt x="21523" y="354"/>
                </a:moveTo>
                <a:lnTo>
                  <a:pt x="19373" y="354"/>
                </a:lnTo>
                <a:lnTo>
                  <a:pt x="22688" y="2551"/>
                </a:lnTo>
                <a:lnTo>
                  <a:pt x="25831" y="4325"/>
                </a:lnTo>
                <a:lnTo>
                  <a:pt x="25831" y="3171"/>
                </a:lnTo>
                <a:lnTo>
                  <a:pt x="23437" y="1865"/>
                </a:lnTo>
                <a:lnTo>
                  <a:pt x="21523" y="35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10576935" y="3368864"/>
            <a:ext cx="8255" cy="4445"/>
          </a:xfrm>
          <a:custGeom>
            <a:avLst/>
            <a:gdLst/>
            <a:ahLst/>
            <a:cxnLst/>
            <a:rect l="l" t="t" r="r" b="b"/>
            <a:pathLst>
              <a:path w="8254" h="4445">
                <a:moveTo>
                  <a:pt x="8254" y="0"/>
                </a:moveTo>
                <a:lnTo>
                  <a:pt x="5308" y="520"/>
                </a:lnTo>
                <a:lnTo>
                  <a:pt x="888" y="2628"/>
                </a:lnTo>
                <a:lnTo>
                  <a:pt x="0" y="4267"/>
                </a:lnTo>
                <a:lnTo>
                  <a:pt x="3886" y="1714"/>
                </a:lnTo>
                <a:lnTo>
                  <a:pt x="6972" y="660"/>
                </a:lnTo>
                <a:lnTo>
                  <a:pt x="825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10574721" y="3372979"/>
            <a:ext cx="27305" cy="6985"/>
          </a:xfrm>
          <a:custGeom>
            <a:avLst/>
            <a:gdLst/>
            <a:ahLst/>
            <a:cxnLst/>
            <a:rect l="l" t="t" r="r" b="b"/>
            <a:pathLst>
              <a:path w="27304" h="6985">
                <a:moveTo>
                  <a:pt x="0" y="2590"/>
                </a:moveTo>
                <a:lnTo>
                  <a:pt x="4978" y="6819"/>
                </a:lnTo>
                <a:lnTo>
                  <a:pt x="17526" y="4889"/>
                </a:lnTo>
                <a:lnTo>
                  <a:pt x="18597" y="4658"/>
                </a:lnTo>
                <a:lnTo>
                  <a:pt x="3670" y="3111"/>
                </a:lnTo>
                <a:lnTo>
                  <a:pt x="0" y="2590"/>
                </a:lnTo>
                <a:close/>
              </a:path>
              <a:path w="27304" h="6985">
                <a:moveTo>
                  <a:pt x="21745" y="3979"/>
                </a:moveTo>
                <a:lnTo>
                  <a:pt x="18597" y="4658"/>
                </a:lnTo>
                <a:lnTo>
                  <a:pt x="20828" y="4889"/>
                </a:lnTo>
                <a:lnTo>
                  <a:pt x="21745" y="3979"/>
                </a:lnTo>
                <a:close/>
              </a:path>
              <a:path w="27304" h="6985">
                <a:moveTo>
                  <a:pt x="25755" y="0"/>
                </a:moveTo>
                <a:lnTo>
                  <a:pt x="21745" y="3979"/>
                </a:lnTo>
                <a:lnTo>
                  <a:pt x="22707" y="3771"/>
                </a:lnTo>
                <a:lnTo>
                  <a:pt x="27076" y="1257"/>
                </a:lnTo>
                <a:lnTo>
                  <a:pt x="2575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10578388" y="3369001"/>
            <a:ext cx="17780" cy="3810"/>
          </a:xfrm>
          <a:custGeom>
            <a:avLst/>
            <a:gdLst/>
            <a:ahLst/>
            <a:cxnLst/>
            <a:rect l="l" t="t" r="r" b="b"/>
            <a:pathLst>
              <a:path w="17779" h="3810">
                <a:moveTo>
                  <a:pt x="9626" y="0"/>
                </a:moveTo>
                <a:lnTo>
                  <a:pt x="2844" y="2654"/>
                </a:lnTo>
                <a:lnTo>
                  <a:pt x="0" y="3721"/>
                </a:lnTo>
                <a:lnTo>
                  <a:pt x="17170" y="990"/>
                </a:lnTo>
                <a:lnTo>
                  <a:pt x="13728" y="863"/>
                </a:lnTo>
                <a:lnTo>
                  <a:pt x="962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9872954" y="2907245"/>
            <a:ext cx="315721" cy="474116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9972396" y="2953509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9" y="0"/>
                </a:moveTo>
                <a:lnTo>
                  <a:pt x="0" y="6300"/>
                </a:lnTo>
                <a:lnTo>
                  <a:pt x="164" y="13749"/>
                </a:lnTo>
                <a:lnTo>
                  <a:pt x="140" y="37589"/>
                </a:lnTo>
                <a:lnTo>
                  <a:pt x="47" y="63470"/>
                </a:lnTo>
                <a:lnTo>
                  <a:pt x="2661" y="120464"/>
                </a:lnTo>
                <a:lnTo>
                  <a:pt x="10464" y="224278"/>
                </a:lnTo>
                <a:lnTo>
                  <a:pt x="25859" y="412021"/>
                </a:lnTo>
                <a:lnTo>
                  <a:pt x="34600" y="401998"/>
                </a:lnTo>
                <a:lnTo>
                  <a:pt x="40780" y="397179"/>
                </a:lnTo>
                <a:lnTo>
                  <a:pt x="47339" y="396235"/>
                </a:lnTo>
                <a:lnTo>
                  <a:pt x="56187" y="396235"/>
                </a:lnTo>
                <a:lnTo>
                  <a:pt x="46735" y="381533"/>
                </a:lnTo>
                <a:lnTo>
                  <a:pt x="38119" y="340206"/>
                </a:lnTo>
                <a:lnTo>
                  <a:pt x="31053" y="281836"/>
                </a:lnTo>
                <a:lnTo>
                  <a:pt x="25227" y="214407"/>
                </a:lnTo>
                <a:lnTo>
                  <a:pt x="20329" y="145901"/>
                </a:lnTo>
                <a:lnTo>
                  <a:pt x="16046" y="84301"/>
                </a:lnTo>
                <a:lnTo>
                  <a:pt x="12067" y="37589"/>
                </a:lnTo>
                <a:lnTo>
                  <a:pt x="8079" y="13749"/>
                </a:lnTo>
                <a:lnTo>
                  <a:pt x="2268" y="1184"/>
                </a:lnTo>
                <a:lnTo>
                  <a:pt x="129" y="0"/>
                </a:lnTo>
                <a:close/>
              </a:path>
              <a:path w="57784" h="412114">
                <a:moveTo>
                  <a:pt x="56187" y="396235"/>
                </a:moveTo>
                <a:lnTo>
                  <a:pt x="47339" y="396235"/>
                </a:lnTo>
                <a:lnTo>
                  <a:pt x="57215" y="397835"/>
                </a:lnTo>
                <a:lnTo>
                  <a:pt x="56187" y="396235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10055162" y="2956018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79">
                <a:moveTo>
                  <a:pt x="42004" y="393093"/>
                </a:moveTo>
                <a:lnTo>
                  <a:pt x="34465" y="393093"/>
                </a:lnTo>
                <a:lnTo>
                  <a:pt x="42454" y="398604"/>
                </a:lnTo>
                <a:lnTo>
                  <a:pt x="42004" y="393093"/>
                </a:lnTo>
                <a:close/>
              </a:path>
              <a:path w="42545" h="398779">
                <a:moveTo>
                  <a:pt x="6248" y="0"/>
                </a:moveTo>
                <a:lnTo>
                  <a:pt x="1776" y="752"/>
                </a:lnTo>
                <a:lnTo>
                  <a:pt x="0" y="22182"/>
                </a:lnTo>
                <a:lnTo>
                  <a:pt x="969" y="68898"/>
                </a:lnTo>
                <a:lnTo>
                  <a:pt x="3927" y="132224"/>
                </a:lnTo>
                <a:lnTo>
                  <a:pt x="8121" y="203483"/>
                </a:lnTo>
                <a:lnTo>
                  <a:pt x="12793" y="274000"/>
                </a:lnTo>
                <a:lnTo>
                  <a:pt x="17190" y="335099"/>
                </a:lnTo>
                <a:lnTo>
                  <a:pt x="20555" y="378103"/>
                </a:lnTo>
                <a:lnTo>
                  <a:pt x="22134" y="394337"/>
                </a:lnTo>
                <a:lnTo>
                  <a:pt x="34465" y="393093"/>
                </a:lnTo>
                <a:lnTo>
                  <a:pt x="42004" y="393093"/>
                </a:lnTo>
                <a:lnTo>
                  <a:pt x="38811" y="353942"/>
                </a:lnTo>
                <a:lnTo>
                  <a:pt x="30089" y="251702"/>
                </a:lnTo>
                <a:lnTo>
                  <a:pt x="19592" y="139506"/>
                </a:lnTo>
                <a:lnTo>
                  <a:pt x="10627" y="64975"/>
                </a:lnTo>
                <a:lnTo>
                  <a:pt x="8284" y="40196"/>
                </a:lnTo>
                <a:lnTo>
                  <a:pt x="7621" y="15842"/>
                </a:lnTo>
                <a:lnTo>
                  <a:pt x="6248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10096689" y="2951107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24" y="415382"/>
                </a:moveTo>
                <a:lnTo>
                  <a:pt x="33955" y="419358"/>
                </a:lnTo>
                <a:lnTo>
                  <a:pt x="34203" y="419358"/>
                </a:lnTo>
                <a:lnTo>
                  <a:pt x="36402" y="415780"/>
                </a:lnTo>
                <a:lnTo>
                  <a:pt x="36224" y="415382"/>
                </a:lnTo>
                <a:close/>
              </a:path>
              <a:path w="50165" h="419735">
                <a:moveTo>
                  <a:pt x="38932" y="407195"/>
                </a:moveTo>
                <a:lnTo>
                  <a:pt x="15561" y="407195"/>
                </a:lnTo>
                <a:lnTo>
                  <a:pt x="32820" y="407779"/>
                </a:lnTo>
                <a:lnTo>
                  <a:pt x="36224" y="415382"/>
                </a:lnTo>
                <a:lnTo>
                  <a:pt x="37164" y="413735"/>
                </a:lnTo>
                <a:lnTo>
                  <a:pt x="38932" y="407195"/>
                </a:lnTo>
                <a:close/>
              </a:path>
              <a:path w="50165" h="419735">
                <a:moveTo>
                  <a:pt x="7045" y="10150"/>
                </a:moveTo>
                <a:lnTo>
                  <a:pt x="3344" y="16508"/>
                </a:lnTo>
                <a:lnTo>
                  <a:pt x="309" y="36816"/>
                </a:lnTo>
                <a:lnTo>
                  <a:pt x="117" y="50953"/>
                </a:lnTo>
                <a:lnTo>
                  <a:pt x="0" y="64551"/>
                </a:lnTo>
                <a:lnTo>
                  <a:pt x="241" y="82315"/>
                </a:lnTo>
                <a:lnTo>
                  <a:pt x="1194" y="191861"/>
                </a:lnTo>
                <a:lnTo>
                  <a:pt x="1970" y="260261"/>
                </a:lnTo>
                <a:lnTo>
                  <a:pt x="3013" y="323821"/>
                </a:lnTo>
                <a:lnTo>
                  <a:pt x="4373" y="372093"/>
                </a:lnTo>
                <a:lnTo>
                  <a:pt x="10608" y="409049"/>
                </a:lnTo>
                <a:lnTo>
                  <a:pt x="15561" y="407195"/>
                </a:lnTo>
                <a:lnTo>
                  <a:pt x="38932" y="407195"/>
                </a:lnTo>
                <a:lnTo>
                  <a:pt x="44861" y="385266"/>
                </a:lnTo>
                <a:lnTo>
                  <a:pt x="48908" y="338407"/>
                </a:lnTo>
                <a:lnTo>
                  <a:pt x="50032" y="279522"/>
                </a:lnTo>
                <a:lnTo>
                  <a:pt x="49305" y="235940"/>
                </a:lnTo>
                <a:lnTo>
                  <a:pt x="19728" y="235940"/>
                </a:lnTo>
                <a:lnTo>
                  <a:pt x="18547" y="230699"/>
                </a:lnTo>
                <a:lnTo>
                  <a:pt x="15591" y="188865"/>
                </a:lnTo>
                <a:lnTo>
                  <a:pt x="13778" y="149475"/>
                </a:lnTo>
                <a:lnTo>
                  <a:pt x="11664" y="94326"/>
                </a:lnTo>
                <a:lnTo>
                  <a:pt x="9389" y="26754"/>
                </a:lnTo>
                <a:lnTo>
                  <a:pt x="7045" y="10150"/>
                </a:lnTo>
                <a:close/>
              </a:path>
              <a:path w="50165" h="419735">
                <a:moveTo>
                  <a:pt x="29926" y="0"/>
                </a:moveTo>
                <a:lnTo>
                  <a:pt x="25099" y="46864"/>
                </a:lnTo>
                <a:lnTo>
                  <a:pt x="23831" y="136022"/>
                </a:lnTo>
                <a:lnTo>
                  <a:pt x="23409" y="161320"/>
                </a:lnTo>
                <a:lnTo>
                  <a:pt x="22306" y="205738"/>
                </a:lnTo>
                <a:lnTo>
                  <a:pt x="19728" y="235940"/>
                </a:lnTo>
                <a:lnTo>
                  <a:pt x="49305" y="235940"/>
                </a:lnTo>
                <a:lnTo>
                  <a:pt x="46406" y="151120"/>
                </a:lnTo>
                <a:lnTo>
                  <a:pt x="43107" y="94326"/>
                </a:lnTo>
                <a:lnTo>
                  <a:pt x="39785" y="50953"/>
                </a:lnTo>
                <a:lnTo>
                  <a:pt x="33289" y="8175"/>
                </a:lnTo>
                <a:lnTo>
                  <a:pt x="29926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9904755" y="2896526"/>
            <a:ext cx="298272" cy="494220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9904187" y="2895955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69" y="0"/>
                </a:moveTo>
                <a:lnTo>
                  <a:pt x="11176" y="152"/>
                </a:lnTo>
                <a:lnTo>
                  <a:pt x="6502" y="4216"/>
                </a:lnTo>
                <a:lnTo>
                  <a:pt x="5791" y="10782"/>
                </a:lnTo>
                <a:lnTo>
                  <a:pt x="469" y="481876"/>
                </a:lnTo>
                <a:lnTo>
                  <a:pt x="0" y="490550"/>
                </a:lnTo>
                <a:lnTo>
                  <a:pt x="4000" y="494118"/>
                </a:lnTo>
                <a:lnTo>
                  <a:pt x="7023" y="494703"/>
                </a:lnTo>
                <a:lnTo>
                  <a:pt x="13538" y="494703"/>
                </a:lnTo>
                <a:lnTo>
                  <a:pt x="14986" y="494601"/>
                </a:lnTo>
                <a:lnTo>
                  <a:pt x="42395" y="493649"/>
                </a:lnTo>
                <a:lnTo>
                  <a:pt x="7467" y="493649"/>
                </a:lnTo>
                <a:lnTo>
                  <a:pt x="4572" y="493128"/>
                </a:lnTo>
                <a:lnTo>
                  <a:pt x="1587" y="490474"/>
                </a:lnTo>
                <a:lnTo>
                  <a:pt x="1515" y="484136"/>
                </a:lnTo>
                <a:lnTo>
                  <a:pt x="1651" y="481914"/>
                </a:lnTo>
                <a:lnTo>
                  <a:pt x="6981" y="10782"/>
                </a:lnTo>
                <a:lnTo>
                  <a:pt x="7150" y="9169"/>
                </a:lnTo>
                <a:lnTo>
                  <a:pt x="7945" y="4470"/>
                </a:lnTo>
                <a:lnTo>
                  <a:pt x="9550" y="3073"/>
                </a:lnTo>
                <a:lnTo>
                  <a:pt x="11861" y="1041"/>
                </a:lnTo>
                <a:lnTo>
                  <a:pt x="127561" y="1041"/>
                </a:lnTo>
                <a:lnTo>
                  <a:pt x="11569" y="0"/>
                </a:lnTo>
                <a:close/>
              </a:path>
              <a:path w="299720" h="495300">
                <a:moveTo>
                  <a:pt x="279996" y="484378"/>
                </a:moveTo>
                <a:lnTo>
                  <a:pt x="14935" y="493547"/>
                </a:lnTo>
                <a:lnTo>
                  <a:pt x="13487" y="493649"/>
                </a:lnTo>
                <a:lnTo>
                  <a:pt x="42395" y="493649"/>
                </a:lnTo>
                <a:lnTo>
                  <a:pt x="279946" y="485394"/>
                </a:lnTo>
                <a:lnTo>
                  <a:pt x="284150" y="485394"/>
                </a:lnTo>
                <a:lnTo>
                  <a:pt x="288493" y="484987"/>
                </a:lnTo>
                <a:lnTo>
                  <a:pt x="289081" y="484428"/>
                </a:lnTo>
                <a:lnTo>
                  <a:pt x="280504" y="484428"/>
                </a:lnTo>
                <a:lnTo>
                  <a:pt x="279996" y="484378"/>
                </a:lnTo>
                <a:close/>
              </a:path>
              <a:path w="299720" h="495300">
                <a:moveTo>
                  <a:pt x="284150" y="485394"/>
                </a:moveTo>
                <a:lnTo>
                  <a:pt x="279946" y="485394"/>
                </a:lnTo>
                <a:lnTo>
                  <a:pt x="280416" y="485432"/>
                </a:lnTo>
                <a:lnTo>
                  <a:pt x="283743" y="485432"/>
                </a:lnTo>
                <a:lnTo>
                  <a:pt x="284150" y="485394"/>
                </a:lnTo>
                <a:close/>
              </a:path>
              <a:path w="299720" h="495300">
                <a:moveTo>
                  <a:pt x="127561" y="1041"/>
                </a:moveTo>
                <a:lnTo>
                  <a:pt x="11861" y="1041"/>
                </a:lnTo>
                <a:lnTo>
                  <a:pt x="281254" y="4127"/>
                </a:lnTo>
                <a:lnTo>
                  <a:pt x="289420" y="4419"/>
                </a:lnTo>
                <a:lnTo>
                  <a:pt x="294500" y="5384"/>
                </a:lnTo>
                <a:lnTo>
                  <a:pt x="297802" y="8509"/>
                </a:lnTo>
                <a:lnTo>
                  <a:pt x="297141" y="14274"/>
                </a:lnTo>
                <a:lnTo>
                  <a:pt x="296754" y="16335"/>
                </a:lnTo>
                <a:lnTo>
                  <a:pt x="296649" y="28816"/>
                </a:lnTo>
                <a:lnTo>
                  <a:pt x="293649" y="461594"/>
                </a:lnTo>
                <a:lnTo>
                  <a:pt x="293625" y="472909"/>
                </a:lnTo>
                <a:lnTo>
                  <a:pt x="294335" y="477913"/>
                </a:lnTo>
                <a:lnTo>
                  <a:pt x="287832" y="484136"/>
                </a:lnTo>
                <a:lnTo>
                  <a:pt x="283083" y="484428"/>
                </a:lnTo>
                <a:lnTo>
                  <a:pt x="289081" y="484428"/>
                </a:lnTo>
                <a:lnTo>
                  <a:pt x="295579" y="478256"/>
                </a:lnTo>
                <a:lnTo>
                  <a:pt x="294822" y="472909"/>
                </a:lnTo>
                <a:lnTo>
                  <a:pt x="294816" y="461594"/>
                </a:lnTo>
                <a:lnTo>
                  <a:pt x="297818" y="28816"/>
                </a:lnTo>
                <a:lnTo>
                  <a:pt x="297945" y="16335"/>
                </a:lnTo>
                <a:lnTo>
                  <a:pt x="299272" y="9169"/>
                </a:lnTo>
                <a:lnTo>
                  <a:pt x="299362" y="8509"/>
                </a:lnTo>
                <a:lnTo>
                  <a:pt x="295097" y="4470"/>
                </a:lnTo>
                <a:lnTo>
                  <a:pt x="289953" y="3429"/>
                </a:lnTo>
                <a:lnTo>
                  <a:pt x="281228" y="3124"/>
                </a:lnTo>
                <a:lnTo>
                  <a:pt x="127561" y="1041"/>
                </a:lnTo>
                <a:close/>
              </a:path>
              <a:path w="299720" h="495300">
                <a:moveTo>
                  <a:pt x="28790" y="14973"/>
                </a:moveTo>
                <a:lnTo>
                  <a:pt x="28448" y="15113"/>
                </a:lnTo>
                <a:lnTo>
                  <a:pt x="24396" y="18630"/>
                </a:lnTo>
                <a:lnTo>
                  <a:pt x="23749" y="24333"/>
                </a:lnTo>
                <a:lnTo>
                  <a:pt x="19151" y="469265"/>
                </a:lnTo>
                <a:lnTo>
                  <a:pt x="18770" y="476808"/>
                </a:lnTo>
                <a:lnTo>
                  <a:pt x="22237" y="479856"/>
                </a:lnTo>
                <a:lnTo>
                  <a:pt x="24866" y="480402"/>
                </a:lnTo>
                <a:lnTo>
                  <a:pt x="30530" y="480402"/>
                </a:lnTo>
                <a:lnTo>
                  <a:pt x="31813" y="480314"/>
                </a:lnTo>
                <a:lnTo>
                  <a:pt x="61066" y="479361"/>
                </a:lnTo>
                <a:lnTo>
                  <a:pt x="30467" y="479361"/>
                </a:lnTo>
                <a:lnTo>
                  <a:pt x="25273" y="479336"/>
                </a:lnTo>
                <a:lnTo>
                  <a:pt x="22809" y="478891"/>
                </a:lnTo>
                <a:lnTo>
                  <a:pt x="20256" y="476643"/>
                </a:lnTo>
                <a:lnTo>
                  <a:pt x="24939" y="24333"/>
                </a:lnTo>
                <a:lnTo>
                  <a:pt x="25069" y="22974"/>
                </a:lnTo>
                <a:lnTo>
                  <a:pt x="25755" y="18935"/>
                </a:lnTo>
                <a:lnTo>
                  <a:pt x="29121" y="16027"/>
                </a:lnTo>
                <a:lnTo>
                  <a:pt x="173347" y="16027"/>
                </a:lnTo>
                <a:lnTo>
                  <a:pt x="28790" y="14973"/>
                </a:lnTo>
                <a:close/>
              </a:path>
              <a:path w="299720" h="495300">
                <a:moveTo>
                  <a:pt x="260807" y="471855"/>
                </a:moveTo>
                <a:lnTo>
                  <a:pt x="31724" y="479259"/>
                </a:lnTo>
                <a:lnTo>
                  <a:pt x="30467" y="479361"/>
                </a:lnTo>
                <a:lnTo>
                  <a:pt x="61066" y="479361"/>
                </a:lnTo>
                <a:lnTo>
                  <a:pt x="260769" y="472859"/>
                </a:lnTo>
                <a:lnTo>
                  <a:pt x="264612" y="472859"/>
                </a:lnTo>
                <a:lnTo>
                  <a:pt x="268211" y="472528"/>
                </a:lnTo>
                <a:lnTo>
                  <a:pt x="268877" y="471893"/>
                </a:lnTo>
                <a:lnTo>
                  <a:pt x="261835" y="471893"/>
                </a:lnTo>
                <a:lnTo>
                  <a:pt x="260807" y="471855"/>
                </a:lnTo>
                <a:close/>
              </a:path>
              <a:path w="299720" h="495300">
                <a:moveTo>
                  <a:pt x="264612" y="472859"/>
                </a:moveTo>
                <a:lnTo>
                  <a:pt x="260769" y="472859"/>
                </a:lnTo>
                <a:lnTo>
                  <a:pt x="261175" y="472897"/>
                </a:lnTo>
                <a:lnTo>
                  <a:pt x="264058" y="472909"/>
                </a:lnTo>
                <a:lnTo>
                  <a:pt x="264612" y="472859"/>
                </a:lnTo>
                <a:close/>
              </a:path>
              <a:path w="299720" h="495300">
                <a:moveTo>
                  <a:pt x="173347" y="16027"/>
                </a:moveTo>
                <a:lnTo>
                  <a:pt x="29121" y="16027"/>
                </a:lnTo>
                <a:lnTo>
                  <a:pt x="262851" y="18161"/>
                </a:lnTo>
                <a:lnTo>
                  <a:pt x="268935" y="18364"/>
                </a:lnTo>
                <a:lnTo>
                  <a:pt x="273316" y="19177"/>
                </a:lnTo>
                <a:lnTo>
                  <a:pt x="276096" y="21831"/>
                </a:lnTo>
                <a:lnTo>
                  <a:pt x="275997" y="22974"/>
                </a:lnTo>
                <a:lnTo>
                  <a:pt x="275564" y="26835"/>
                </a:lnTo>
                <a:lnTo>
                  <a:pt x="275320" y="28117"/>
                </a:lnTo>
                <a:lnTo>
                  <a:pt x="275208" y="28816"/>
                </a:lnTo>
                <a:lnTo>
                  <a:pt x="272478" y="461632"/>
                </a:lnTo>
                <a:lnTo>
                  <a:pt x="273138" y="466318"/>
                </a:lnTo>
                <a:lnTo>
                  <a:pt x="267550" y="471652"/>
                </a:lnTo>
                <a:lnTo>
                  <a:pt x="263461" y="471893"/>
                </a:lnTo>
                <a:lnTo>
                  <a:pt x="268877" y="471893"/>
                </a:lnTo>
                <a:lnTo>
                  <a:pt x="274370" y="466661"/>
                </a:lnTo>
                <a:lnTo>
                  <a:pt x="273646" y="461594"/>
                </a:lnTo>
                <a:lnTo>
                  <a:pt x="276364" y="28816"/>
                </a:lnTo>
                <a:lnTo>
                  <a:pt x="276517" y="28117"/>
                </a:lnTo>
                <a:lnTo>
                  <a:pt x="277672" y="21831"/>
                </a:lnTo>
                <a:lnTo>
                  <a:pt x="273926" y="18275"/>
                </a:lnTo>
                <a:lnTo>
                  <a:pt x="269455" y="17373"/>
                </a:lnTo>
                <a:lnTo>
                  <a:pt x="262851" y="17157"/>
                </a:lnTo>
                <a:lnTo>
                  <a:pt x="173347" y="16027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9923487" y="2911487"/>
            <a:ext cx="257765" cy="46487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9923221" y="2911185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4">
                <a:moveTo>
                  <a:pt x="9867" y="0"/>
                </a:moveTo>
                <a:lnTo>
                  <a:pt x="9537" y="139"/>
                </a:lnTo>
                <a:lnTo>
                  <a:pt x="5600" y="3556"/>
                </a:lnTo>
                <a:lnTo>
                  <a:pt x="5029" y="8890"/>
                </a:lnTo>
                <a:lnTo>
                  <a:pt x="400" y="454139"/>
                </a:lnTo>
                <a:lnTo>
                  <a:pt x="0" y="461429"/>
                </a:lnTo>
                <a:lnTo>
                  <a:pt x="3632" y="464642"/>
                </a:lnTo>
                <a:lnTo>
                  <a:pt x="7137" y="464908"/>
                </a:lnTo>
                <a:lnTo>
                  <a:pt x="9829" y="464921"/>
                </a:lnTo>
                <a:lnTo>
                  <a:pt x="11468" y="464921"/>
                </a:lnTo>
                <a:lnTo>
                  <a:pt x="12763" y="464820"/>
                </a:lnTo>
                <a:lnTo>
                  <a:pt x="26051" y="464388"/>
                </a:lnTo>
                <a:lnTo>
                  <a:pt x="6172" y="464375"/>
                </a:lnTo>
                <a:lnTo>
                  <a:pt x="3632" y="463905"/>
                </a:lnTo>
                <a:lnTo>
                  <a:pt x="609" y="461225"/>
                </a:lnTo>
                <a:lnTo>
                  <a:pt x="977" y="454139"/>
                </a:lnTo>
                <a:lnTo>
                  <a:pt x="5514" y="17411"/>
                </a:lnTo>
                <a:lnTo>
                  <a:pt x="5626" y="8890"/>
                </a:lnTo>
                <a:lnTo>
                  <a:pt x="6159" y="3810"/>
                </a:lnTo>
                <a:lnTo>
                  <a:pt x="9956" y="520"/>
                </a:lnTo>
                <a:lnTo>
                  <a:pt x="90235" y="520"/>
                </a:lnTo>
                <a:lnTo>
                  <a:pt x="9867" y="0"/>
                </a:lnTo>
                <a:close/>
              </a:path>
              <a:path w="258445" h="465454">
                <a:moveTo>
                  <a:pt x="241782" y="456869"/>
                </a:moveTo>
                <a:lnTo>
                  <a:pt x="12712" y="464299"/>
                </a:lnTo>
                <a:lnTo>
                  <a:pt x="11455" y="464388"/>
                </a:lnTo>
                <a:lnTo>
                  <a:pt x="26051" y="464388"/>
                </a:lnTo>
                <a:lnTo>
                  <a:pt x="241782" y="457377"/>
                </a:lnTo>
                <a:lnTo>
                  <a:pt x="245177" y="457377"/>
                </a:lnTo>
                <a:lnTo>
                  <a:pt x="248932" y="457149"/>
                </a:lnTo>
                <a:lnTo>
                  <a:pt x="249185" y="456907"/>
                </a:lnTo>
                <a:lnTo>
                  <a:pt x="242188" y="456907"/>
                </a:lnTo>
                <a:lnTo>
                  <a:pt x="241782" y="456869"/>
                </a:lnTo>
                <a:close/>
              </a:path>
              <a:path w="258445" h="465454">
                <a:moveTo>
                  <a:pt x="16814" y="4673"/>
                </a:moveTo>
                <a:lnTo>
                  <a:pt x="16509" y="4813"/>
                </a:lnTo>
                <a:lnTo>
                  <a:pt x="12776" y="8077"/>
                </a:lnTo>
                <a:lnTo>
                  <a:pt x="12217" y="13157"/>
                </a:lnTo>
                <a:lnTo>
                  <a:pt x="7908" y="443522"/>
                </a:lnTo>
                <a:lnTo>
                  <a:pt x="7811" y="451192"/>
                </a:lnTo>
                <a:lnTo>
                  <a:pt x="7454" y="457796"/>
                </a:lnTo>
                <a:lnTo>
                  <a:pt x="10896" y="460870"/>
                </a:lnTo>
                <a:lnTo>
                  <a:pt x="14223" y="461124"/>
                </a:lnTo>
                <a:lnTo>
                  <a:pt x="16789" y="461137"/>
                </a:lnTo>
                <a:lnTo>
                  <a:pt x="18351" y="461137"/>
                </a:lnTo>
                <a:lnTo>
                  <a:pt x="19570" y="461048"/>
                </a:lnTo>
                <a:lnTo>
                  <a:pt x="32997" y="460616"/>
                </a:lnTo>
                <a:lnTo>
                  <a:pt x="18326" y="460616"/>
                </a:lnTo>
                <a:lnTo>
                  <a:pt x="13334" y="460590"/>
                </a:lnTo>
                <a:lnTo>
                  <a:pt x="10921" y="460133"/>
                </a:lnTo>
                <a:lnTo>
                  <a:pt x="8051" y="457593"/>
                </a:lnTo>
                <a:lnTo>
                  <a:pt x="8396" y="451192"/>
                </a:lnTo>
                <a:lnTo>
                  <a:pt x="8492" y="443522"/>
                </a:lnTo>
                <a:lnTo>
                  <a:pt x="12749" y="17411"/>
                </a:lnTo>
                <a:lnTo>
                  <a:pt x="12818" y="13157"/>
                </a:lnTo>
                <a:lnTo>
                  <a:pt x="13334" y="8331"/>
                </a:lnTo>
                <a:lnTo>
                  <a:pt x="16916" y="5207"/>
                </a:lnTo>
                <a:lnTo>
                  <a:pt x="108722" y="5207"/>
                </a:lnTo>
                <a:lnTo>
                  <a:pt x="16814" y="4673"/>
                </a:lnTo>
                <a:close/>
              </a:path>
              <a:path w="258445" h="465454">
                <a:moveTo>
                  <a:pt x="236766" y="453555"/>
                </a:moveTo>
                <a:lnTo>
                  <a:pt x="19519" y="460527"/>
                </a:lnTo>
                <a:lnTo>
                  <a:pt x="18326" y="460616"/>
                </a:lnTo>
                <a:lnTo>
                  <a:pt x="32997" y="460616"/>
                </a:lnTo>
                <a:lnTo>
                  <a:pt x="236766" y="454063"/>
                </a:lnTo>
                <a:lnTo>
                  <a:pt x="240228" y="454063"/>
                </a:lnTo>
                <a:lnTo>
                  <a:pt x="243560" y="453859"/>
                </a:lnTo>
                <a:lnTo>
                  <a:pt x="243835" y="453593"/>
                </a:lnTo>
                <a:lnTo>
                  <a:pt x="237159" y="453593"/>
                </a:lnTo>
                <a:lnTo>
                  <a:pt x="236766" y="453555"/>
                </a:lnTo>
                <a:close/>
              </a:path>
              <a:path w="258445" h="465454">
                <a:moveTo>
                  <a:pt x="245177" y="457377"/>
                </a:moveTo>
                <a:lnTo>
                  <a:pt x="241782" y="457377"/>
                </a:lnTo>
                <a:lnTo>
                  <a:pt x="242163" y="457415"/>
                </a:lnTo>
                <a:lnTo>
                  <a:pt x="244551" y="457415"/>
                </a:lnTo>
                <a:lnTo>
                  <a:pt x="245177" y="457377"/>
                </a:lnTo>
                <a:close/>
              </a:path>
              <a:path w="258445" h="465454">
                <a:moveTo>
                  <a:pt x="90235" y="520"/>
                </a:moveTo>
                <a:lnTo>
                  <a:pt x="9956" y="520"/>
                </a:lnTo>
                <a:lnTo>
                  <a:pt x="242862" y="2641"/>
                </a:lnTo>
                <a:lnTo>
                  <a:pt x="249986" y="2870"/>
                </a:lnTo>
                <a:lnTo>
                  <a:pt x="254444" y="3733"/>
                </a:lnTo>
                <a:lnTo>
                  <a:pt x="257600" y="6731"/>
                </a:lnTo>
                <a:lnTo>
                  <a:pt x="257702" y="7023"/>
                </a:lnTo>
                <a:lnTo>
                  <a:pt x="256520" y="13157"/>
                </a:lnTo>
                <a:lnTo>
                  <a:pt x="256450" y="17411"/>
                </a:lnTo>
                <a:lnTo>
                  <a:pt x="253733" y="446366"/>
                </a:lnTo>
                <a:lnTo>
                  <a:pt x="254406" y="451192"/>
                </a:lnTo>
                <a:lnTo>
                  <a:pt x="248640" y="456666"/>
                </a:lnTo>
                <a:lnTo>
                  <a:pt x="244474" y="456907"/>
                </a:lnTo>
                <a:lnTo>
                  <a:pt x="249185" y="456907"/>
                </a:lnTo>
                <a:lnTo>
                  <a:pt x="255015" y="451345"/>
                </a:lnTo>
                <a:lnTo>
                  <a:pt x="254319" y="446366"/>
                </a:lnTo>
                <a:lnTo>
                  <a:pt x="257036" y="17411"/>
                </a:lnTo>
                <a:lnTo>
                  <a:pt x="257132" y="13157"/>
                </a:lnTo>
                <a:lnTo>
                  <a:pt x="258356" y="6705"/>
                </a:lnTo>
                <a:lnTo>
                  <a:pt x="254723" y="3251"/>
                </a:lnTo>
                <a:lnTo>
                  <a:pt x="250342" y="2387"/>
                </a:lnTo>
                <a:lnTo>
                  <a:pt x="243814" y="2171"/>
                </a:lnTo>
                <a:lnTo>
                  <a:pt x="90235" y="520"/>
                </a:lnTo>
                <a:close/>
              </a:path>
              <a:path w="258445" h="465454">
                <a:moveTo>
                  <a:pt x="240228" y="454063"/>
                </a:moveTo>
                <a:lnTo>
                  <a:pt x="236766" y="454063"/>
                </a:lnTo>
                <a:lnTo>
                  <a:pt x="237134" y="454088"/>
                </a:lnTo>
                <a:lnTo>
                  <a:pt x="239394" y="454113"/>
                </a:lnTo>
                <a:lnTo>
                  <a:pt x="240228" y="454063"/>
                </a:lnTo>
                <a:close/>
              </a:path>
              <a:path w="258445" h="465454">
                <a:moveTo>
                  <a:pt x="108722" y="5207"/>
                </a:moveTo>
                <a:lnTo>
                  <a:pt x="16916" y="5207"/>
                </a:lnTo>
                <a:lnTo>
                  <a:pt x="238099" y="7023"/>
                </a:lnTo>
                <a:lnTo>
                  <a:pt x="244551" y="7226"/>
                </a:lnTo>
                <a:lnTo>
                  <a:pt x="248767" y="8039"/>
                </a:lnTo>
                <a:lnTo>
                  <a:pt x="251879" y="11010"/>
                </a:lnTo>
                <a:lnTo>
                  <a:pt x="250697" y="17246"/>
                </a:lnTo>
                <a:lnTo>
                  <a:pt x="248081" y="443585"/>
                </a:lnTo>
                <a:lnTo>
                  <a:pt x="248716" y="448119"/>
                </a:lnTo>
                <a:lnTo>
                  <a:pt x="243268" y="453364"/>
                </a:lnTo>
                <a:lnTo>
                  <a:pt x="239318" y="453593"/>
                </a:lnTo>
                <a:lnTo>
                  <a:pt x="243835" y="453593"/>
                </a:lnTo>
                <a:lnTo>
                  <a:pt x="249339" y="448297"/>
                </a:lnTo>
                <a:lnTo>
                  <a:pt x="248678" y="443522"/>
                </a:lnTo>
                <a:lnTo>
                  <a:pt x="251256" y="17411"/>
                </a:lnTo>
                <a:lnTo>
                  <a:pt x="252514" y="10858"/>
                </a:lnTo>
                <a:lnTo>
                  <a:pt x="249046" y="7581"/>
                </a:lnTo>
                <a:lnTo>
                  <a:pt x="244881" y="6731"/>
                </a:lnTo>
                <a:lnTo>
                  <a:pt x="238696" y="6540"/>
                </a:lnTo>
                <a:lnTo>
                  <a:pt x="108722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9987853" y="2896811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609" y="0"/>
                </a:moveTo>
                <a:lnTo>
                  <a:pt x="406" y="0"/>
                </a:lnTo>
                <a:lnTo>
                  <a:pt x="139" y="8127"/>
                </a:lnTo>
                <a:lnTo>
                  <a:pt x="24" y="13373"/>
                </a:lnTo>
                <a:lnTo>
                  <a:pt x="0" y="19278"/>
                </a:lnTo>
                <a:lnTo>
                  <a:pt x="380" y="19240"/>
                </a:lnTo>
                <a:lnTo>
                  <a:pt x="533" y="13373"/>
                </a:lnTo>
                <a:lnTo>
                  <a:pt x="939" y="1231"/>
                </a:lnTo>
                <a:lnTo>
                  <a:pt x="1003" y="12"/>
                </a:lnTo>
                <a:lnTo>
                  <a:pt x="60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10003260" y="2897176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74" y="7683"/>
                </a:lnTo>
                <a:lnTo>
                  <a:pt x="1460" y="15570"/>
                </a:lnTo>
                <a:lnTo>
                  <a:pt x="1346" y="18491"/>
                </a:lnTo>
                <a:lnTo>
                  <a:pt x="2133" y="18529"/>
                </a:lnTo>
                <a:lnTo>
                  <a:pt x="2895" y="18630"/>
                </a:lnTo>
                <a:lnTo>
                  <a:pt x="3644" y="18757"/>
                </a:lnTo>
                <a:lnTo>
                  <a:pt x="3835" y="12560"/>
                </a:lnTo>
                <a:lnTo>
                  <a:pt x="3555" y="5880"/>
                </a:lnTo>
                <a:lnTo>
                  <a:pt x="2859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57" y="38"/>
                </a:moveTo>
                <a:lnTo>
                  <a:pt x="1968" y="50"/>
                </a:lnTo>
                <a:lnTo>
                  <a:pt x="2859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9993345" y="2896958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2070" y="0"/>
                </a:moveTo>
                <a:lnTo>
                  <a:pt x="1828" y="0"/>
                </a:lnTo>
                <a:lnTo>
                  <a:pt x="761" y="6121"/>
                </a:lnTo>
                <a:lnTo>
                  <a:pt x="215" y="12420"/>
                </a:lnTo>
                <a:lnTo>
                  <a:pt x="0" y="18770"/>
                </a:lnTo>
                <a:lnTo>
                  <a:pt x="1054" y="18732"/>
                </a:lnTo>
                <a:lnTo>
                  <a:pt x="1320" y="13322"/>
                </a:lnTo>
                <a:lnTo>
                  <a:pt x="1689" y="8394"/>
                </a:lnTo>
                <a:lnTo>
                  <a:pt x="1714" y="4318"/>
                </a:lnTo>
                <a:lnTo>
                  <a:pt x="207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10010397" y="2897055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58" y="0"/>
                </a:moveTo>
                <a:lnTo>
                  <a:pt x="0" y="25"/>
                </a:lnTo>
                <a:lnTo>
                  <a:pt x="266" y="6476"/>
                </a:lnTo>
                <a:lnTo>
                  <a:pt x="431" y="12928"/>
                </a:lnTo>
                <a:lnTo>
                  <a:pt x="469" y="19405"/>
                </a:lnTo>
                <a:lnTo>
                  <a:pt x="1092" y="19418"/>
                </a:lnTo>
                <a:lnTo>
                  <a:pt x="1041" y="12928"/>
                </a:lnTo>
                <a:lnTo>
                  <a:pt x="850" y="6464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9979243" y="3370908"/>
            <a:ext cx="2540" cy="16510"/>
          </a:xfrm>
          <a:custGeom>
            <a:avLst/>
            <a:gdLst/>
            <a:ahLst/>
            <a:cxnLst/>
            <a:rect l="l" t="t" r="r" b="b"/>
            <a:pathLst>
              <a:path w="2540" h="16510">
                <a:moveTo>
                  <a:pt x="139" y="0"/>
                </a:moveTo>
                <a:lnTo>
                  <a:pt x="214" y="11137"/>
                </a:lnTo>
                <a:lnTo>
                  <a:pt x="88" y="14541"/>
                </a:lnTo>
                <a:lnTo>
                  <a:pt x="0" y="16319"/>
                </a:lnTo>
                <a:lnTo>
                  <a:pt x="1562" y="16294"/>
                </a:lnTo>
                <a:lnTo>
                  <a:pt x="2349" y="16294"/>
                </a:lnTo>
                <a:lnTo>
                  <a:pt x="2488" y="12776"/>
                </a:lnTo>
                <a:lnTo>
                  <a:pt x="2463" y="5613"/>
                </a:lnTo>
                <a:lnTo>
                  <a:pt x="2120" y="381"/>
                </a:lnTo>
                <a:lnTo>
                  <a:pt x="1435" y="279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9972621" y="3375881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1727" y="0"/>
                </a:moveTo>
                <a:lnTo>
                  <a:pt x="1397" y="2781"/>
                </a:lnTo>
                <a:lnTo>
                  <a:pt x="584" y="7086"/>
                </a:lnTo>
                <a:lnTo>
                  <a:pt x="0" y="11696"/>
                </a:lnTo>
                <a:lnTo>
                  <a:pt x="342" y="11658"/>
                </a:lnTo>
                <a:lnTo>
                  <a:pt x="685" y="11658"/>
                </a:lnTo>
                <a:lnTo>
                  <a:pt x="1016" y="11633"/>
                </a:lnTo>
                <a:lnTo>
                  <a:pt x="1346" y="7797"/>
                </a:lnTo>
                <a:lnTo>
                  <a:pt x="1854" y="4000"/>
                </a:lnTo>
                <a:lnTo>
                  <a:pt x="2286" y="292"/>
                </a:lnTo>
                <a:lnTo>
                  <a:pt x="1714" y="126"/>
                </a:lnTo>
                <a:lnTo>
                  <a:pt x="172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/>
          <p:nvPr/>
        </p:nvSpPr>
        <p:spPr>
          <a:xfrm>
            <a:off x="9961293" y="3373220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79" y="0"/>
                </a:moveTo>
                <a:lnTo>
                  <a:pt x="88" y="5321"/>
                </a:lnTo>
                <a:lnTo>
                  <a:pt x="0" y="16040"/>
                </a:lnTo>
                <a:lnTo>
                  <a:pt x="241" y="15976"/>
                </a:lnTo>
                <a:lnTo>
                  <a:pt x="723" y="15900"/>
                </a:lnTo>
                <a:lnTo>
                  <a:pt x="812" y="10591"/>
                </a:lnTo>
                <a:lnTo>
                  <a:pt x="1079" y="101"/>
                </a:lnTo>
                <a:lnTo>
                  <a:pt x="27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9985709" y="3371448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71" y="0"/>
                </a:moveTo>
                <a:lnTo>
                  <a:pt x="177" y="25"/>
                </a:lnTo>
                <a:lnTo>
                  <a:pt x="0" y="25"/>
                </a:lnTo>
                <a:lnTo>
                  <a:pt x="215" y="7874"/>
                </a:lnTo>
                <a:lnTo>
                  <a:pt x="342" y="15811"/>
                </a:lnTo>
                <a:lnTo>
                  <a:pt x="647" y="15824"/>
                </a:lnTo>
                <a:lnTo>
                  <a:pt x="800" y="15824"/>
                </a:lnTo>
                <a:lnTo>
                  <a:pt x="736" y="5283"/>
                </a:lnTo>
                <a:lnTo>
                  <a:pt x="57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9967437" y="3373232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16" y="0"/>
                </a:moveTo>
                <a:lnTo>
                  <a:pt x="1371" y="50"/>
                </a:lnTo>
                <a:lnTo>
                  <a:pt x="927" y="139"/>
                </a:lnTo>
                <a:lnTo>
                  <a:pt x="482" y="190"/>
                </a:lnTo>
                <a:lnTo>
                  <a:pt x="76" y="5080"/>
                </a:lnTo>
                <a:lnTo>
                  <a:pt x="0" y="14947"/>
                </a:lnTo>
                <a:lnTo>
                  <a:pt x="317" y="14897"/>
                </a:lnTo>
                <a:lnTo>
                  <a:pt x="990" y="14833"/>
                </a:lnTo>
                <a:lnTo>
                  <a:pt x="1184" y="10033"/>
                </a:lnTo>
                <a:lnTo>
                  <a:pt x="1371" y="6731"/>
                </a:lnTo>
                <a:lnTo>
                  <a:pt x="1727" y="1866"/>
                </a:lnTo>
                <a:lnTo>
                  <a:pt x="1816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10045803" y="3368027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47" y="0"/>
                </a:moveTo>
                <a:lnTo>
                  <a:pt x="215" y="38"/>
                </a:lnTo>
                <a:lnTo>
                  <a:pt x="0" y="38"/>
                </a:lnTo>
                <a:lnTo>
                  <a:pt x="25" y="5994"/>
                </a:lnTo>
                <a:lnTo>
                  <a:pt x="203" y="11950"/>
                </a:lnTo>
                <a:lnTo>
                  <a:pt x="431" y="17906"/>
                </a:lnTo>
                <a:lnTo>
                  <a:pt x="584" y="17868"/>
                </a:lnTo>
                <a:lnTo>
                  <a:pt x="64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10056679" y="3367563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2939" y="14841"/>
                </a:moveTo>
                <a:lnTo>
                  <a:pt x="3135" y="15652"/>
                </a:lnTo>
                <a:lnTo>
                  <a:pt x="4594" y="15646"/>
                </a:lnTo>
                <a:lnTo>
                  <a:pt x="3973" y="15646"/>
                </a:lnTo>
                <a:lnTo>
                  <a:pt x="2939" y="14841"/>
                </a:lnTo>
                <a:close/>
              </a:path>
              <a:path w="9525" h="15875">
                <a:moveTo>
                  <a:pt x="4662" y="15330"/>
                </a:moveTo>
                <a:lnTo>
                  <a:pt x="3973" y="15646"/>
                </a:lnTo>
                <a:lnTo>
                  <a:pt x="4594" y="15646"/>
                </a:lnTo>
                <a:lnTo>
                  <a:pt x="4662" y="15330"/>
                </a:lnTo>
                <a:close/>
              </a:path>
              <a:path w="9525" h="15875">
                <a:moveTo>
                  <a:pt x="9103" y="0"/>
                </a:moveTo>
                <a:lnTo>
                  <a:pt x="7567" y="38"/>
                </a:lnTo>
                <a:lnTo>
                  <a:pt x="6817" y="38"/>
                </a:lnTo>
                <a:lnTo>
                  <a:pt x="6347" y="5207"/>
                </a:lnTo>
                <a:lnTo>
                  <a:pt x="5649" y="10718"/>
                </a:lnTo>
                <a:lnTo>
                  <a:pt x="4662" y="15330"/>
                </a:lnTo>
                <a:lnTo>
                  <a:pt x="6741" y="14376"/>
                </a:lnTo>
                <a:lnTo>
                  <a:pt x="8379" y="8051"/>
                </a:lnTo>
                <a:lnTo>
                  <a:pt x="9103" y="0"/>
                </a:lnTo>
                <a:close/>
              </a:path>
              <a:path w="9525" h="15875">
                <a:moveTo>
                  <a:pt x="417" y="0"/>
                </a:moveTo>
                <a:lnTo>
                  <a:pt x="23" y="0"/>
                </a:lnTo>
                <a:lnTo>
                  <a:pt x="0" y="10718"/>
                </a:lnTo>
                <a:lnTo>
                  <a:pt x="188" y="12700"/>
                </a:lnTo>
                <a:lnTo>
                  <a:pt x="2939" y="14841"/>
                </a:lnTo>
                <a:lnTo>
                  <a:pt x="1242" y="7835"/>
                </a:lnTo>
                <a:lnTo>
                  <a:pt x="1122" y="5207"/>
                </a:lnTo>
                <a:lnTo>
                  <a:pt x="1191" y="12"/>
                </a:lnTo>
                <a:lnTo>
                  <a:pt x="41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10070537" y="3373074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29">
                <a:moveTo>
                  <a:pt x="368" y="0"/>
                </a:moveTo>
                <a:lnTo>
                  <a:pt x="306" y="3632"/>
                </a:lnTo>
                <a:lnTo>
                  <a:pt x="190" y="7518"/>
                </a:lnTo>
                <a:lnTo>
                  <a:pt x="0" y="11277"/>
                </a:lnTo>
                <a:lnTo>
                  <a:pt x="520" y="11239"/>
                </a:lnTo>
                <a:lnTo>
                  <a:pt x="482" y="3632"/>
                </a:lnTo>
                <a:lnTo>
                  <a:pt x="36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10051986" y="3367528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79">
                <a:moveTo>
                  <a:pt x="825" y="0"/>
                </a:moveTo>
                <a:lnTo>
                  <a:pt x="0" y="88"/>
                </a:lnTo>
                <a:lnTo>
                  <a:pt x="117" y="5880"/>
                </a:lnTo>
                <a:lnTo>
                  <a:pt x="279" y="10109"/>
                </a:lnTo>
                <a:lnTo>
                  <a:pt x="406" y="17691"/>
                </a:lnTo>
                <a:lnTo>
                  <a:pt x="952" y="17665"/>
                </a:lnTo>
                <a:lnTo>
                  <a:pt x="723" y="11772"/>
                </a:lnTo>
                <a:lnTo>
                  <a:pt x="681" y="5143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10148264" y="2898402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3751" y="7620"/>
                </a:moveTo>
                <a:lnTo>
                  <a:pt x="2095" y="7620"/>
                </a:lnTo>
                <a:lnTo>
                  <a:pt x="2641" y="10871"/>
                </a:lnTo>
                <a:lnTo>
                  <a:pt x="2933" y="14160"/>
                </a:lnTo>
                <a:lnTo>
                  <a:pt x="3136" y="17449"/>
                </a:lnTo>
                <a:lnTo>
                  <a:pt x="4927" y="17373"/>
                </a:lnTo>
                <a:lnTo>
                  <a:pt x="4076" y="9042"/>
                </a:lnTo>
                <a:lnTo>
                  <a:pt x="3751" y="7620"/>
                </a:lnTo>
                <a:close/>
              </a:path>
              <a:path w="5079" h="17780">
                <a:moveTo>
                  <a:pt x="419" y="0"/>
                </a:moveTo>
                <a:lnTo>
                  <a:pt x="0" y="0"/>
                </a:lnTo>
                <a:lnTo>
                  <a:pt x="1142" y="1765"/>
                </a:lnTo>
                <a:lnTo>
                  <a:pt x="2120" y="7785"/>
                </a:lnTo>
                <a:lnTo>
                  <a:pt x="2095" y="7620"/>
                </a:lnTo>
                <a:lnTo>
                  <a:pt x="3751" y="7620"/>
                </a:lnTo>
                <a:lnTo>
                  <a:pt x="2501" y="2146"/>
                </a:lnTo>
                <a:lnTo>
                  <a:pt x="41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10140735" y="2898345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30" y="7538"/>
                </a:moveTo>
                <a:lnTo>
                  <a:pt x="762" y="12941"/>
                </a:lnTo>
                <a:lnTo>
                  <a:pt x="0" y="18402"/>
                </a:lnTo>
                <a:lnTo>
                  <a:pt x="1016" y="18300"/>
                </a:lnTo>
                <a:lnTo>
                  <a:pt x="1473" y="11696"/>
                </a:lnTo>
                <a:lnTo>
                  <a:pt x="2030" y="7538"/>
                </a:lnTo>
                <a:close/>
              </a:path>
              <a:path w="6984" h="18414">
                <a:moveTo>
                  <a:pt x="4169" y="2396"/>
                </a:moveTo>
                <a:lnTo>
                  <a:pt x="2476" y="4216"/>
                </a:lnTo>
                <a:lnTo>
                  <a:pt x="2030" y="7538"/>
                </a:lnTo>
                <a:lnTo>
                  <a:pt x="4169" y="2396"/>
                </a:lnTo>
                <a:close/>
              </a:path>
              <a:path w="6984" h="18414">
                <a:moveTo>
                  <a:pt x="5702" y="0"/>
                </a:moveTo>
                <a:lnTo>
                  <a:pt x="5372" y="0"/>
                </a:lnTo>
                <a:lnTo>
                  <a:pt x="4724" y="787"/>
                </a:lnTo>
                <a:lnTo>
                  <a:pt x="4305" y="2070"/>
                </a:lnTo>
                <a:lnTo>
                  <a:pt x="4169" y="2396"/>
                </a:lnTo>
                <a:lnTo>
                  <a:pt x="6375" y="25"/>
                </a:lnTo>
                <a:lnTo>
                  <a:pt x="5702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10156822" y="2898419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0" y="0"/>
                </a:moveTo>
                <a:lnTo>
                  <a:pt x="420" y="5791"/>
                </a:lnTo>
                <a:lnTo>
                  <a:pt x="698" y="11544"/>
                </a:lnTo>
                <a:lnTo>
                  <a:pt x="927" y="17310"/>
                </a:lnTo>
                <a:lnTo>
                  <a:pt x="1485" y="17310"/>
                </a:lnTo>
                <a:lnTo>
                  <a:pt x="1219" y="11544"/>
                </a:lnTo>
                <a:lnTo>
                  <a:pt x="874" y="5765"/>
                </a:lnTo>
                <a:lnTo>
                  <a:pt x="419" y="38"/>
                </a:lnTo>
                <a:lnTo>
                  <a:pt x="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10133931" y="2897873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93" y="0"/>
                </a:moveTo>
                <a:lnTo>
                  <a:pt x="646" y="6489"/>
                </a:lnTo>
                <a:lnTo>
                  <a:pt x="279" y="12992"/>
                </a:lnTo>
                <a:lnTo>
                  <a:pt x="0" y="19519"/>
                </a:lnTo>
                <a:lnTo>
                  <a:pt x="266" y="19507"/>
                </a:lnTo>
                <a:lnTo>
                  <a:pt x="787" y="19443"/>
                </a:lnTo>
                <a:lnTo>
                  <a:pt x="1003" y="12979"/>
                </a:lnTo>
                <a:lnTo>
                  <a:pt x="1359" y="6477"/>
                </a:lnTo>
                <a:lnTo>
                  <a:pt x="1854" y="38"/>
                </a:lnTo>
                <a:lnTo>
                  <a:pt x="119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9913494" y="2919242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5">
                <a:moveTo>
                  <a:pt x="1421" y="327385"/>
                </a:moveTo>
                <a:lnTo>
                  <a:pt x="2327" y="400191"/>
                </a:lnTo>
                <a:lnTo>
                  <a:pt x="4351" y="442279"/>
                </a:lnTo>
                <a:lnTo>
                  <a:pt x="8479" y="454786"/>
                </a:lnTo>
                <a:lnTo>
                  <a:pt x="9875" y="453827"/>
                </a:lnTo>
                <a:lnTo>
                  <a:pt x="6320" y="448259"/>
                </a:lnTo>
                <a:lnTo>
                  <a:pt x="3753" y="419614"/>
                </a:lnTo>
                <a:lnTo>
                  <a:pt x="2017" y="365938"/>
                </a:lnTo>
                <a:lnTo>
                  <a:pt x="1421" y="327385"/>
                </a:lnTo>
                <a:close/>
              </a:path>
              <a:path w="17145" h="455295">
                <a:moveTo>
                  <a:pt x="16480" y="424903"/>
                </a:moveTo>
                <a:lnTo>
                  <a:pt x="15341" y="433357"/>
                </a:lnTo>
                <a:lnTo>
                  <a:pt x="13014" y="445935"/>
                </a:lnTo>
                <a:lnTo>
                  <a:pt x="9884" y="453827"/>
                </a:lnTo>
                <a:lnTo>
                  <a:pt x="11630" y="452635"/>
                </a:lnTo>
                <a:lnTo>
                  <a:pt x="14248" y="442785"/>
                </a:lnTo>
                <a:lnTo>
                  <a:pt x="16080" y="431573"/>
                </a:lnTo>
                <a:lnTo>
                  <a:pt x="16899" y="425221"/>
                </a:lnTo>
                <a:lnTo>
                  <a:pt x="16467" y="425018"/>
                </a:lnTo>
                <a:close/>
              </a:path>
              <a:path w="17145" h="455295">
                <a:moveTo>
                  <a:pt x="7935" y="420104"/>
                </a:moveTo>
                <a:lnTo>
                  <a:pt x="9177" y="428777"/>
                </a:lnTo>
                <a:lnTo>
                  <a:pt x="11070" y="424426"/>
                </a:lnTo>
                <a:lnTo>
                  <a:pt x="8560" y="422816"/>
                </a:lnTo>
                <a:lnTo>
                  <a:pt x="7935" y="420104"/>
                </a:lnTo>
                <a:close/>
              </a:path>
              <a:path w="17145" h="455295">
                <a:moveTo>
                  <a:pt x="16628" y="245059"/>
                </a:moveTo>
                <a:lnTo>
                  <a:pt x="16432" y="289937"/>
                </a:lnTo>
                <a:lnTo>
                  <a:pt x="15638" y="351309"/>
                </a:lnTo>
                <a:lnTo>
                  <a:pt x="14040" y="400191"/>
                </a:lnTo>
                <a:lnTo>
                  <a:pt x="11070" y="424426"/>
                </a:lnTo>
                <a:lnTo>
                  <a:pt x="11438" y="424662"/>
                </a:lnTo>
                <a:lnTo>
                  <a:pt x="16270" y="376477"/>
                </a:lnTo>
                <a:lnTo>
                  <a:pt x="16638" y="276971"/>
                </a:lnTo>
                <a:lnTo>
                  <a:pt x="16628" y="245059"/>
                </a:lnTo>
                <a:close/>
              </a:path>
              <a:path w="17145" h="455295">
                <a:moveTo>
                  <a:pt x="4629" y="94867"/>
                </a:moveTo>
                <a:lnTo>
                  <a:pt x="4149" y="126589"/>
                </a:lnTo>
                <a:lnTo>
                  <a:pt x="4025" y="146365"/>
                </a:lnTo>
                <a:lnTo>
                  <a:pt x="3915" y="276971"/>
                </a:lnTo>
                <a:lnTo>
                  <a:pt x="4168" y="327385"/>
                </a:lnTo>
                <a:lnTo>
                  <a:pt x="4679" y="376477"/>
                </a:lnTo>
                <a:lnTo>
                  <a:pt x="6680" y="414658"/>
                </a:lnTo>
                <a:lnTo>
                  <a:pt x="7935" y="420104"/>
                </a:lnTo>
                <a:lnTo>
                  <a:pt x="6650" y="411137"/>
                </a:lnTo>
                <a:lnTo>
                  <a:pt x="5785" y="387808"/>
                </a:lnTo>
                <a:lnTo>
                  <a:pt x="5157" y="339796"/>
                </a:lnTo>
                <a:lnTo>
                  <a:pt x="4811" y="287045"/>
                </a:lnTo>
                <a:lnTo>
                  <a:pt x="4690" y="259893"/>
                </a:lnTo>
                <a:lnTo>
                  <a:pt x="4565" y="220705"/>
                </a:lnTo>
                <a:lnTo>
                  <a:pt x="4629" y="94867"/>
                </a:lnTo>
                <a:close/>
              </a:path>
              <a:path w="17145" h="455295">
                <a:moveTo>
                  <a:pt x="236" y="153108"/>
                </a:moveTo>
                <a:lnTo>
                  <a:pt x="411" y="223268"/>
                </a:lnTo>
                <a:lnTo>
                  <a:pt x="954" y="297135"/>
                </a:lnTo>
                <a:lnTo>
                  <a:pt x="1421" y="327385"/>
                </a:lnTo>
                <a:lnTo>
                  <a:pt x="1055" y="287045"/>
                </a:lnTo>
                <a:lnTo>
                  <a:pt x="618" y="223268"/>
                </a:lnTo>
                <a:lnTo>
                  <a:pt x="236" y="153108"/>
                </a:lnTo>
                <a:close/>
              </a:path>
              <a:path w="17145" h="455295">
                <a:moveTo>
                  <a:pt x="15661" y="64940"/>
                </a:moveTo>
                <a:lnTo>
                  <a:pt x="15880" y="76493"/>
                </a:lnTo>
                <a:lnTo>
                  <a:pt x="16273" y="126589"/>
                </a:lnTo>
                <a:lnTo>
                  <a:pt x="16536" y="190775"/>
                </a:lnTo>
                <a:lnTo>
                  <a:pt x="16628" y="245059"/>
                </a:lnTo>
                <a:lnTo>
                  <a:pt x="16587" y="146365"/>
                </a:lnTo>
                <a:lnTo>
                  <a:pt x="16356" y="105282"/>
                </a:lnTo>
                <a:lnTo>
                  <a:pt x="16107" y="80850"/>
                </a:lnTo>
                <a:lnTo>
                  <a:pt x="15661" y="64940"/>
                </a:lnTo>
                <a:close/>
              </a:path>
              <a:path w="17145" h="455295">
                <a:moveTo>
                  <a:pt x="3195" y="14006"/>
                </a:moveTo>
                <a:lnTo>
                  <a:pt x="111" y="61098"/>
                </a:lnTo>
                <a:lnTo>
                  <a:pt x="0" y="97986"/>
                </a:lnTo>
                <a:lnTo>
                  <a:pt x="236" y="153108"/>
                </a:lnTo>
                <a:lnTo>
                  <a:pt x="356" y="73913"/>
                </a:lnTo>
                <a:lnTo>
                  <a:pt x="483" y="63688"/>
                </a:lnTo>
                <a:lnTo>
                  <a:pt x="2523" y="23901"/>
                </a:lnTo>
                <a:lnTo>
                  <a:pt x="3095" y="17546"/>
                </a:lnTo>
                <a:lnTo>
                  <a:pt x="3195" y="14006"/>
                </a:lnTo>
                <a:close/>
              </a:path>
              <a:path w="17145" h="455295">
                <a:moveTo>
                  <a:pt x="8871" y="101423"/>
                </a:moveTo>
                <a:lnTo>
                  <a:pt x="9533" y="105282"/>
                </a:lnTo>
                <a:lnTo>
                  <a:pt x="9944" y="103932"/>
                </a:lnTo>
                <a:lnTo>
                  <a:pt x="8871" y="101423"/>
                </a:lnTo>
                <a:close/>
              </a:path>
              <a:path w="17145" h="455295">
                <a:moveTo>
                  <a:pt x="10635" y="101409"/>
                </a:moveTo>
                <a:lnTo>
                  <a:pt x="9901" y="103885"/>
                </a:lnTo>
                <a:lnTo>
                  <a:pt x="10600" y="101777"/>
                </a:lnTo>
                <a:lnTo>
                  <a:pt x="10635" y="101409"/>
                </a:lnTo>
                <a:close/>
              </a:path>
              <a:path w="17145" h="455295">
                <a:moveTo>
                  <a:pt x="8314" y="73913"/>
                </a:moveTo>
                <a:lnTo>
                  <a:pt x="7639" y="80850"/>
                </a:lnTo>
                <a:lnTo>
                  <a:pt x="7207" y="86829"/>
                </a:lnTo>
                <a:lnTo>
                  <a:pt x="7106" y="91579"/>
                </a:lnTo>
                <a:lnTo>
                  <a:pt x="7426" y="97986"/>
                </a:lnTo>
                <a:lnTo>
                  <a:pt x="8871" y="101423"/>
                </a:lnTo>
                <a:lnTo>
                  <a:pt x="7184" y="91579"/>
                </a:lnTo>
                <a:lnTo>
                  <a:pt x="8161" y="82410"/>
                </a:lnTo>
                <a:lnTo>
                  <a:pt x="8720" y="74218"/>
                </a:lnTo>
                <a:lnTo>
                  <a:pt x="8314" y="74053"/>
                </a:lnTo>
                <a:lnTo>
                  <a:pt x="8314" y="73913"/>
                </a:lnTo>
                <a:close/>
              </a:path>
              <a:path w="17145" h="455295">
                <a:moveTo>
                  <a:pt x="9134" y="48640"/>
                </a:moveTo>
                <a:lnTo>
                  <a:pt x="8873" y="48640"/>
                </a:lnTo>
                <a:lnTo>
                  <a:pt x="9534" y="53451"/>
                </a:lnTo>
                <a:lnTo>
                  <a:pt x="10482" y="63688"/>
                </a:lnTo>
                <a:lnTo>
                  <a:pt x="11377" y="74799"/>
                </a:lnTo>
                <a:lnTo>
                  <a:pt x="11707" y="80111"/>
                </a:lnTo>
                <a:lnTo>
                  <a:pt x="11768" y="86829"/>
                </a:lnTo>
                <a:lnTo>
                  <a:pt x="11489" y="92532"/>
                </a:lnTo>
                <a:lnTo>
                  <a:pt x="10635" y="101409"/>
                </a:lnTo>
                <a:lnTo>
                  <a:pt x="12813" y="94062"/>
                </a:lnTo>
                <a:lnTo>
                  <a:pt x="13257" y="80111"/>
                </a:lnTo>
                <a:lnTo>
                  <a:pt x="13172" y="73913"/>
                </a:lnTo>
                <a:lnTo>
                  <a:pt x="12002" y="58803"/>
                </a:lnTo>
                <a:lnTo>
                  <a:pt x="9134" y="48640"/>
                </a:lnTo>
                <a:close/>
              </a:path>
              <a:path w="17145" h="455295">
                <a:moveTo>
                  <a:pt x="6438" y="53451"/>
                </a:moveTo>
                <a:lnTo>
                  <a:pt x="4629" y="94867"/>
                </a:lnTo>
                <a:lnTo>
                  <a:pt x="4853" y="80111"/>
                </a:lnTo>
                <a:lnTo>
                  <a:pt x="6117" y="55638"/>
                </a:lnTo>
                <a:lnTo>
                  <a:pt x="6269" y="54787"/>
                </a:lnTo>
                <a:lnTo>
                  <a:pt x="6438" y="53451"/>
                </a:lnTo>
                <a:close/>
              </a:path>
              <a:path w="17145" h="455295">
                <a:moveTo>
                  <a:pt x="8238" y="0"/>
                </a:moveTo>
                <a:lnTo>
                  <a:pt x="7277" y="591"/>
                </a:lnTo>
                <a:lnTo>
                  <a:pt x="8702" y="2266"/>
                </a:lnTo>
                <a:lnTo>
                  <a:pt x="10479" y="9517"/>
                </a:lnTo>
                <a:lnTo>
                  <a:pt x="15005" y="50765"/>
                </a:lnTo>
                <a:lnTo>
                  <a:pt x="15661" y="64940"/>
                </a:lnTo>
                <a:lnTo>
                  <a:pt x="15426" y="52463"/>
                </a:lnTo>
                <a:lnTo>
                  <a:pt x="12447" y="13419"/>
                </a:lnTo>
                <a:lnTo>
                  <a:pt x="8592" y="317"/>
                </a:lnTo>
                <a:lnTo>
                  <a:pt x="8238" y="0"/>
                </a:lnTo>
                <a:close/>
              </a:path>
              <a:path w="17145" h="455295">
                <a:moveTo>
                  <a:pt x="7311" y="46558"/>
                </a:moveTo>
                <a:lnTo>
                  <a:pt x="6438" y="53451"/>
                </a:lnTo>
                <a:lnTo>
                  <a:pt x="8873" y="48640"/>
                </a:lnTo>
                <a:lnTo>
                  <a:pt x="9134" y="48640"/>
                </a:lnTo>
                <a:lnTo>
                  <a:pt x="7311" y="46558"/>
                </a:lnTo>
                <a:close/>
              </a:path>
              <a:path w="17145" h="455295">
                <a:moveTo>
                  <a:pt x="5560" y="2606"/>
                </a:moveTo>
                <a:lnTo>
                  <a:pt x="3297" y="6095"/>
                </a:lnTo>
                <a:lnTo>
                  <a:pt x="3195" y="14006"/>
                </a:lnTo>
                <a:lnTo>
                  <a:pt x="4115" y="7942"/>
                </a:lnTo>
                <a:lnTo>
                  <a:pt x="5560" y="2606"/>
                </a:lnTo>
                <a:close/>
              </a:path>
              <a:path w="17145" h="455295">
                <a:moveTo>
                  <a:pt x="6592" y="1013"/>
                </a:moveTo>
                <a:lnTo>
                  <a:pt x="5871" y="1458"/>
                </a:lnTo>
                <a:lnTo>
                  <a:pt x="5560" y="2606"/>
                </a:lnTo>
                <a:lnTo>
                  <a:pt x="6592" y="1013"/>
                </a:lnTo>
                <a:close/>
              </a:path>
              <a:path w="17145" h="455295">
                <a:moveTo>
                  <a:pt x="7044" y="317"/>
                </a:moveTo>
                <a:lnTo>
                  <a:pt x="6592" y="1013"/>
                </a:lnTo>
                <a:lnTo>
                  <a:pt x="7277" y="591"/>
                </a:lnTo>
                <a:lnTo>
                  <a:pt x="7044" y="317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10179600" y="2951752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39" y="86174"/>
                </a:moveTo>
                <a:lnTo>
                  <a:pt x="635" y="94778"/>
                </a:lnTo>
                <a:lnTo>
                  <a:pt x="44" y="162279"/>
                </a:lnTo>
                <a:lnTo>
                  <a:pt x="0" y="234755"/>
                </a:lnTo>
                <a:lnTo>
                  <a:pt x="393" y="302295"/>
                </a:lnTo>
                <a:lnTo>
                  <a:pt x="1114" y="354986"/>
                </a:lnTo>
                <a:lnTo>
                  <a:pt x="3076" y="403126"/>
                </a:lnTo>
                <a:lnTo>
                  <a:pt x="10347" y="421754"/>
                </a:lnTo>
                <a:lnTo>
                  <a:pt x="12498" y="420459"/>
                </a:lnTo>
                <a:lnTo>
                  <a:pt x="10672" y="420459"/>
                </a:lnTo>
                <a:lnTo>
                  <a:pt x="6562" y="412356"/>
                </a:lnTo>
                <a:lnTo>
                  <a:pt x="2609" y="334239"/>
                </a:lnTo>
                <a:lnTo>
                  <a:pt x="1564" y="267884"/>
                </a:lnTo>
                <a:lnTo>
                  <a:pt x="997" y="197230"/>
                </a:lnTo>
                <a:lnTo>
                  <a:pt x="888" y="162279"/>
                </a:lnTo>
                <a:lnTo>
                  <a:pt x="839" y="86174"/>
                </a:lnTo>
                <a:close/>
              </a:path>
              <a:path w="19684" h="422275">
                <a:moveTo>
                  <a:pt x="19021" y="397852"/>
                </a:moveTo>
                <a:lnTo>
                  <a:pt x="17305" y="406423"/>
                </a:lnTo>
                <a:lnTo>
                  <a:pt x="14387" y="416220"/>
                </a:lnTo>
                <a:lnTo>
                  <a:pt x="10672" y="420459"/>
                </a:lnTo>
                <a:lnTo>
                  <a:pt x="12498" y="420459"/>
                </a:lnTo>
                <a:lnTo>
                  <a:pt x="13642" y="419771"/>
                </a:lnTo>
                <a:lnTo>
                  <a:pt x="16540" y="411889"/>
                </a:lnTo>
                <a:lnTo>
                  <a:pt x="18650" y="403069"/>
                </a:lnTo>
                <a:lnTo>
                  <a:pt x="19593" y="398157"/>
                </a:lnTo>
                <a:lnTo>
                  <a:pt x="19008" y="397967"/>
                </a:lnTo>
                <a:close/>
              </a:path>
              <a:path w="19684" h="422275">
                <a:moveTo>
                  <a:pt x="9782" y="396753"/>
                </a:moveTo>
                <a:lnTo>
                  <a:pt x="10169" y="398945"/>
                </a:lnTo>
                <a:lnTo>
                  <a:pt x="11761" y="397967"/>
                </a:lnTo>
                <a:lnTo>
                  <a:pt x="9782" y="396753"/>
                </a:lnTo>
                <a:close/>
              </a:path>
              <a:path w="19684" h="422275">
                <a:moveTo>
                  <a:pt x="12266" y="397656"/>
                </a:moveTo>
                <a:lnTo>
                  <a:pt x="11947" y="397852"/>
                </a:lnTo>
                <a:lnTo>
                  <a:pt x="12227" y="398106"/>
                </a:lnTo>
                <a:lnTo>
                  <a:pt x="12266" y="397656"/>
                </a:lnTo>
                <a:close/>
              </a:path>
              <a:path w="19684" h="422275">
                <a:moveTo>
                  <a:pt x="17888" y="179344"/>
                </a:moveTo>
                <a:lnTo>
                  <a:pt x="16499" y="270340"/>
                </a:lnTo>
                <a:lnTo>
                  <a:pt x="15185" y="334603"/>
                </a:lnTo>
                <a:lnTo>
                  <a:pt x="13754" y="380652"/>
                </a:lnTo>
                <a:lnTo>
                  <a:pt x="12266" y="397656"/>
                </a:lnTo>
                <a:lnTo>
                  <a:pt x="17350" y="389729"/>
                </a:lnTo>
                <a:lnTo>
                  <a:pt x="19118" y="377413"/>
                </a:lnTo>
                <a:lnTo>
                  <a:pt x="19069" y="364643"/>
                </a:lnTo>
                <a:lnTo>
                  <a:pt x="18732" y="356365"/>
                </a:lnTo>
                <a:lnTo>
                  <a:pt x="18607" y="334239"/>
                </a:lnTo>
                <a:lnTo>
                  <a:pt x="18345" y="267884"/>
                </a:lnTo>
                <a:lnTo>
                  <a:pt x="17980" y="192849"/>
                </a:lnTo>
                <a:lnTo>
                  <a:pt x="17888" y="179344"/>
                </a:lnTo>
                <a:close/>
              </a:path>
              <a:path w="19684" h="422275">
                <a:moveTo>
                  <a:pt x="7927" y="386266"/>
                </a:moveTo>
                <a:lnTo>
                  <a:pt x="8086" y="389826"/>
                </a:lnTo>
                <a:lnTo>
                  <a:pt x="8633" y="392620"/>
                </a:lnTo>
                <a:lnTo>
                  <a:pt x="9153" y="396405"/>
                </a:lnTo>
                <a:lnTo>
                  <a:pt x="9782" y="396753"/>
                </a:lnTo>
                <a:lnTo>
                  <a:pt x="7927" y="386266"/>
                </a:lnTo>
                <a:close/>
              </a:path>
              <a:path w="19684" h="422275">
                <a:moveTo>
                  <a:pt x="6417" y="335852"/>
                </a:moveTo>
                <a:lnTo>
                  <a:pt x="6636" y="356365"/>
                </a:lnTo>
                <a:lnTo>
                  <a:pt x="7591" y="384365"/>
                </a:lnTo>
                <a:lnTo>
                  <a:pt x="7927" y="386266"/>
                </a:lnTo>
                <a:lnTo>
                  <a:pt x="6866" y="362521"/>
                </a:lnTo>
                <a:lnTo>
                  <a:pt x="6721" y="354986"/>
                </a:lnTo>
                <a:lnTo>
                  <a:pt x="6417" y="335852"/>
                </a:lnTo>
                <a:close/>
              </a:path>
              <a:path w="19684" h="422275">
                <a:moveTo>
                  <a:pt x="13613" y="71361"/>
                </a:moveTo>
                <a:lnTo>
                  <a:pt x="12597" y="212134"/>
                </a:lnTo>
                <a:lnTo>
                  <a:pt x="12392" y="234755"/>
                </a:lnTo>
                <a:lnTo>
                  <a:pt x="11837" y="289848"/>
                </a:lnTo>
                <a:lnTo>
                  <a:pt x="11326" y="322611"/>
                </a:lnTo>
                <a:lnTo>
                  <a:pt x="11674" y="345029"/>
                </a:lnTo>
                <a:lnTo>
                  <a:pt x="15265" y="283177"/>
                </a:lnTo>
                <a:lnTo>
                  <a:pt x="15708" y="212134"/>
                </a:lnTo>
                <a:lnTo>
                  <a:pt x="15604" y="179344"/>
                </a:lnTo>
                <a:lnTo>
                  <a:pt x="15233" y="125898"/>
                </a:lnTo>
                <a:lnTo>
                  <a:pt x="13613" y="71361"/>
                </a:lnTo>
                <a:close/>
              </a:path>
              <a:path w="19684" h="422275">
                <a:moveTo>
                  <a:pt x="9842" y="119128"/>
                </a:moveTo>
                <a:lnTo>
                  <a:pt x="9776" y="130985"/>
                </a:lnTo>
                <a:lnTo>
                  <a:pt x="9558" y="192849"/>
                </a:lnTo>
                <a:lnTo>
                  <a:pt x="9467" y="297042"/>
                </a:lnTo>
                <a:lnTo>
                  <a:pt x="9583" y="338521"/>
                </a:lnTo>
                <a:lnTo>
                  <a:pt x="10030" y="362521"/>
                </a:lnTo>
                <a:lnTo>
                  <a:pt x="10951" y="345029"/>
                </a:lnTo>
                <a:lnTo>
                  <a:pt x="11326" y="322611"/>
                </a:lnTo>
                <a:lnTo>
                  <a:pt x="10819" y="289848"/>
                </a:lnTo>
                <a:lnTo>
                  <a:pt x="10278" y="221691"/>
                </a:lnTo>
                <a:lnTo>
                  <a:pt x="9987" y="162279"/>
                </a:lnTo>
                <a:lnTo>
                  <a:pt x="9842" y="119128"/>
                </a:lnTo>
                <a:close/>
              </a:path>
              <a:path w="19684" h="422275">
                <a:moveTo>
                  <a:pt x="9622" y="41144"/>
                </a:moveTo>
                <a:lnTo>
                  <a:pt x="4657" y="42951"/>
                </a:lnTo>
                <a:lnTo>
                  <a:pt x="5395" y="56911"/>
                </a:lnTo>
                <a:lnTo>
                  <a:pt x="5428" y="61620"/>
                </a:lnTo>
                <a:lnTo>
                  <a:pt x="5292" y="63728"/>
                </a:lnTo>
                <a:lnTo>
                  <a:pt x="5103" y="79597"/>
                </a:lnTo>
                <a:lnTo>
                  <a:pt x="4986" y="162279"/>
                </a:lnTo>
                <a:lnTo>
                  <a:pt x="5191" y="212134"/>
                </a:lnTo>
                <a:lnTo>
                  <a:pt x="5317" y="234755"/>
                </a:lnTo>
                <a:lnTo>
                  <a:pt x="5884" y="302295"/>
                </a:lnTo>
                <a:lnTo>
                  <a:pt x="6417" y="335852"/>
                </a:lnTo>
                <a:lnTo>
                  <a:pt x="6058" y="302295"/>
                </a:lnTo>
                <a:lnTo>
                  <a:pt x="5939" y="283177"/>
                </a:lnTo>
                <a:lnTo>
                  <a:pt x="5718" y="234755"/>
                </a:lnTo>
                <a:lnTo>
                  <a:pt x="5601" y="162279"/>
                </a:lnTo>
                <a:lnTo>
                  <a:pt x="5668" y="117818"/>
                </a:lnTo>
                <a:lnTo>
                  <a:pt x="5788" y="85100"/>
                </a:lnTo>
                <a:lnTo>
                  <a:pt x="6131" y="59728"/>
                </a:lnTo>
                <a:lnTo>
                  <a:pt x="6270" y="57797"/>
                </a:lnTo>
                <a:lnTo>
                  <a:pt x="9622" y="41144"/>
                </a:lnTo>
                <a:close/>
              </a:path>
              <a:path w="19684" h="422275">
                <a:moveTo>
                  <a:pt x="9695" y="2819"/>
                </a:moveTo>
                <a:lnTo>
                  <a:pt x="9077" y="2819"/>
                </a:lnTo>
                <a:lnTo>
                  <a:pt x="11025" y="6502"/>
                </a:lnTo>
                <a:lnTo>
                  <a:pt x="13273" y="15794"/>
                </a:lnTo>
                <a:lnTo>
                  <a:pt x="16806" y="58444"/>
                </a:lnTo>
                <a:lnTo>
                  <a:pt x="17471" y="117818"/>
                </a:lnTo>
                <a:lnTo>
                  <a:pt x="17888" y="179344"/>
                </a:lnTo>
                <a:lnTo>
                  <a:pt x="18466" y="135972"/>
                </a:lnTo>
                <a:lnTo>
                  <a:pt x="19108" y="79597"/>
                </a:lnTo>
                <a:lnTo>
                  <a:pt x="19040" y="63728"/>
                </a:lnTo>
                <a:lnTo>
                  <a:pt x="18832" y="56911"/>
                </a:lnTo>
                <a:lnTo>
                  <a:pt x="17937" y="44214"/>
                </a:lnTo>
                <a:lnTo>
                  <a:pt x="16677" y="32085"/>
                </a:lnTo>
                <a:lnTo>
                  <a:pt x="15033" y="19710"/>
                </a:lnTo>
                <a:lnTo>
                  <a:pt x="14466" y="15794"/>
                </a:lnTo>
                <a:lnTo>
                  <a:pt x="14340" y="14147"/>
                </a:lnTo>
                <a:lnTo>
                  <a:pt x="14165" y="6498"/>
                </a:lnTo>
                <a:lnTo>
                  <a:pt x="9695" y="2819"/>
                </a:lnTo>
                <a:close/>
              </a:path>
              <a:path w="19684" h="422275">
                <a:moveTo>
                  <a:pt x="9801" y="61434"/>
                </a:moveTo>
                <a:lnTo>
                  <a:pt x="9842" y="119128"/>
                </a:lnTo>
                <a:lnTo>
                  <a:pt x="10035" y="85100"/>
                </a:lnTo>
                <a:lnTo>
                  <a:pt x="10360" y="61620"/>
                </a:lnTo>
                <a:lnTo>
                  <a:pt x="9801" y="61434"/>
                </a:lnTo>
                <a:close/>
              </a:path>
              <a:path w="19684" h="422275">
                <a:moveTo>
                  <a:pt x="3288" y="22742"/>
                </a:moveTo>
                <a:lnTo>
                  <a:pt x="961" y="64654"/>
                </a:lnTo>
                <a:lnTo>
                  <a:pt x="839" y="86174"/>
                </a:lnTo>
                <a:lnTo>
                  <a:pt x="1833" y="44214"/>
                </a:lnTo>
                <a:lnTo>
                  <a:pt x="1956" y="41144"/>
                </a:lnTo>
                <a:lnTo>
                  <a:pt x="3288" y="22742"/>
                </a:lnTo>
                <a:close/>
              </a:path>
              <a:path w="19684" h="422275">
                <a:moveTo>
                  <a:pt x="10566" y="40944"/>
                </a:moveTo>
                <a:lnTo>
                  <a:pt x="10169" y="40944"/>
                </a:lnTo>
                <a:lnTo>
                  <a:pt x="13470" y="66545"/>
                </a:lnTo>
                <a:lnTo>
                  <a:pt x="13613" y="71361"/>
                </a:lnTo>
                <a:lnTo>
                  <a:pt x="13834" y="66545"/>
                </a:lnTo>
                <a:lnTo>
                  <a:pt x="13942" y="63728"/>
                </a:lnTo>
                <a:lnTo>
                  <a:pt x="14085" y="56911"/>
                </a:lnTo>
                <a:lnTo>
                  <a:pt x="13466" y="49449"/>
                </a:lnTo>
                <a:lnTo>
                  <a:pt x="11388" y="42646"/>
                </a:lnTo>
                <a:lnTo>
                  <a:pt x="10566" y="40944"/>
                </a:lnTo>
                <a:close/>
              </a:path>
              <a:path w="19684" h="422275">
                <a:moveTo>
                  <a:pt x="9928" y="39623"/>
                </a:moveTo>
                <a:lnTo>
                  <a:pt x="9622" y="41144"/>
                </a:lnTo>
                <a:lnTo>
                  <a:pt x="10169" y="40944"/>
                </a:lnTo>
                <a:lnTo>
                  <a:pt x="10566" y="40944"/>
                </a:lnTo>
                <a:lnTo>
                  <a:pt x="9928" y="39623"/>
                </a:lnTo>
                <a:close/>
              </a:path>
              <a:path w="19684" h="422275">
                <a:moveTo>
                  <a:pt x="4584" y="10491"/>
                </a:moveTo>
                <a:lnTo>
                  <a:pt x="4137" y="13271"/>
                </a:lnTo>
                <a:lnTo>
                  <a:pt x="3895" y="14350"/>
                </a:lnTo>
                <a:lnTo>
                  <a:pt x="3288" y="22742"/>
                </a:lnTo>
                <a:lnTo>
                  <a:pt x="3895" y="18033"/>
                </a:lnTo>
                <a:lnTo>
                  <a:pt x="4449" y="14350"/>
                </a:lnTo>
                <a:lnTo>
                  <a:pt x="4505" y="13271"/>
                </a:lnTo>
                <a:lnTo>
                  <a:pt x="4584" y="10491"/>
                </a:lnTo>
                <a:close/>
              </a:path>
              <a:path w="19684" h="422275">
                <a:moveTo>
                  <a:pt x="5499" y="4796"/>
                </a:moveTo>
                <a:lnTo>
                  <a:pt x="4734" y="5219"/>
                </a:lnTo>
                <a:lnTo>
                  <a:pt x="4584" y="10491"/>
                </a:lnTo>
                <a:lnTo>
                  <a:pt x="5499" y="4796"/>
                </a:lnTo>
                <a:close/>
              </a:path>
              <a:path w="19684" h="422275">
                <a:moveTo>
                  <a:pt x="6270" y="0"/>
                </a:moveTo>
                <a:lnTo>
                  <a:pt x="5499" y="4796"/>
                </a:lnTo>
                <a:lnTo>
                  <a:pt x="9077" y="2819"/>
                </a:lnTo>
                <a:lnTo>
                  <a:pt x="9695" y="2819"/>
                </a:lnTo>
                <a:lnTo>
                  <a:pt x="627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9909531" y="2913008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4" h="476885">
                <a:moveTo>
                  <a:pt x="5838" y="0"/>
                </a:moveTo>
                <a:lnTo>
                  <a:pt x="5011" y="2364"/>
                </a:lnTo>
                <a:lnTo>
                  <a:pt x="4737" y="7927"/>
                </a:lnTo>
                <a:lnTo>
                  <a:pt x="4020" y="77922"/>
                </a:lnTo>
                <a:lnTo>
                  <a:pt x="1088" y="342387"/>
                </a:lnTo>
                <a:lnTo>
                  <a:pt x="480" y="400446"/>
                </a:lnTo>
                <a:lnTo>
                  <a:pt x="123" y="438311"/>
                </a:lnTo>
                <a:lnTo>
                  <a:pt x="0" y="476862"/>
                </a:lnTo>
                <a:lnTo>
                  <a:pt x="5562" y="474665"/>
                </a:lnTo>
                <a:lnTo>
                  <a:pt x="9563" y="474640"/>
                </a:lnTo>
                <a:lnTo>
                  <a:pt x="218920" y="467223"/>
                </a:lnTo>
                <a:lnTo>
                  <a:pt x="12839" y="467223"/>
                </a:lnTo>
                <a:lnTo>
                  <a:pt x="12471" y="466004"/>
                </a:lnTo>
                <a:lnTo>
                  <a:pt x="11430" y="458244"/>
                </a:lnTo>
                <a:lnTo>
                  <a:pt x="11316" y="447500"/>
                </a:lnTo>
                <a:lnTo>
                  <a:pt x="11434" y="374942"/>
                </a:lnTo>
                <a:lnTo>
                  <a:pt x="11695" y="327283"/>
                </a:lnTo>
                <a:lnTo>
                  <a:pt x="12214" y="252396"/>
                </a:lnTo>
                <a:lnTo>
                  <a:pt x="12817" y="176326"/>
                </a:lnTo>
                <a:lnTo>
                  <a:pt x="13426" y="107732"/>
                </a:lnTo>
                <a:lnTo>
                  <a:pt x="13963" y="55275"/>
                </a:lnTo>
                <a:lnTo>
                  <a:pt x="14267" y="33555"/>
                </a:lnTo>
                <a:lnTo>
                  <a:pt x="14229" y="23006"/>
                </a:lnTo>
                <a:lnTo>
                  <a:pt x="14107" y="18399"/>
                </a:lnTo>
                <a:lnTo>
                  <a:pt x="10171" y="18399"/>
                </a:lnTo>
                <a:lnTo>
                  <a:pt x="8369" y="12741"/>
                </a:lnTo>
                <a:lnTo>
                  <a:pt x="7023" y="2802"/>
                </a:lnTo>
                <a:lnTo>
                  <a:pt x="5838" y="0"/>
                </a:lnTo>
                <a:close/>
              </a:path>
              <a:path w="287654" h="476885">
                <a:moveTo>
                  <a:pt x="274033" y="19510"/>
                </a:moveTo>
                <a:lnTo>
                  <a:pt x="273418" y="24577"/>
                </a:lnTo>
                <a:lnTo>
                  <a:pt x="273188" y="45350"/>
                </a:lnTo>
                <a:lnTo>
                  <a:pt x="273012" y="93382"/>
                </a:lnTo>
                <a:lnTo>
                  <a:pt x="272934" y="421903"/>
                </a:lnTo>
                <a:lnTo>
                  <a:pt x="273075" y="441175"/>
                </a:lnTo>
                <a:lnTo>
                  <a:pt x="273545" y="447500"/>
                </a:lnTo>
                <a:lnTo>
                  <a:pt x="275475" y="458193"/>
                </a:lnTo>
                <a:lnTo>
                  <a:pt x="260781" y="459705"/>
                </a:lnTo>
                <a:lnTo>
                  <a:pt x="232403" y="460915"/>
                </a:lnTo>
                <a:lnTo>
                  <a:pt x="28079" y="466436"/>
                </a:lnTo>
                <a:lnTo>
                  <a:pt x="12839" y="467223"/>
                </a:lnTo>
                <a:lnTo>
                  <a:pt x="218920" y="467223"/>
                </a:lnTo>
                <a:lnTo>
                  <a:pt x="281406" y="465153"/>
                </a:lnTo>
                <a:lnTo>
                  <a:pt x="285838" y="464632"/>
                </a:lnTo>
                <a:lnTo>
                  <a:pt x="285633" y="458193"/>
                </a:lnTo>
                <a:lnTo>
                  <a:pt x="285508" y="445374"/>
                </a:lnTo>
                <a:lnTo>
                  <a:pt x="285609" y="374942"/>
                </a:lnTo>
                <a:lnTo>
                  <a:pt x="285911" y="275865"/>
                </a:lnTo>
                <a:lnTo>
                  <a:pt x="286184" y="205399"/>
                </a:lnTo>
                <a:lnTo>
                  <a:pt x="286495" y="137310"/>
                </a:lnTo>
                <a:lnTo>
                  <a:pt x="286829" y="77922"/>
                </a:lnTo>
                <a:lnTo>
                  <a:pt x="287170" y="33555"/>
                </a:lnTo>
                <a:lnTo>
                  <a:pt x="287248" y="28197"/>
                </a:lnTo>
                <a:lnTo>
                  <a:pt x="276796" y="28197"/>
                </a:lnTo>
                <a:lnTo>
                  <a:pt x="275759" y="23006"/>
                </a:lnTo>
                <a:lnTo>
                  <a:pt x="274826" y="19548"/>
                </a:lnTo>
                <a:lnTo>
                  <a:pt x="274033" y="19510"/>
                </a:lnTo>
                <a:close/>
              </a:path>
              <a:path w="287654" h="476885">
                <a:moveTo>
                  <a:pt x="286429" y="1354"/>
                </a:moveTo>
                <a:lnTo>
                  <a:pt x="283044" y="10582"/>
                </a:lnTo>
                <a:lnTo>
                  <a:pt x="279212" y="24201"/>
                </a:lnTo>
                <a:lnTo>
                  <a:pt x="276796" y="28197"/>
                </a:lnTo>
                <a:lnTo>
                  <a:pt x="287248" y="28197"/>
                </a:lnTo>
                <a:lnTo>
                  <a:pt x="287502" y="10531"/>
                </a:lnTo>
                <a:lnTo>
                  <a:pt x="286429" y="1354"/>
                </a:lnTo>
                <a:close/>
              </a:path>
              <a:path w="287654" h="476885">
                <a:moveTo>
                  <a:pt x="13991" y="14032"/>
                </a:moveTo>
                <a:lnTo>
                  <a:pt x="12322" y="14895"/>
                </a:lnTo>
                <a:lnTo>
                  <a:pt x="10171" y="18399"/>
                </a:lnTo>
                <a:lnTo>
                  <a:pt x="14107" y="18399"/>
                </a:lnTo>
                <a:lnTo>
                  <a:pt x="13991" y="14032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9912483" y="2944554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7" y="404882"/>
                </a:moveTo>
                <a:lnTo>
                  <a:pt x="4369" y="404882"/>
                </a:lnTo>
                <a:lnTo>
                  <a:pt x="5544" y="409393"/>
                </a:lnTo>
                <a:lnTo>
                  <a:pt x="6182" y="421660"/>
                </a:lnTo>
                <a:lnTo>
                  <a:pt x="6601" y="427739"/>
                </a:lnTo>
                <a:lnTo>
                  <a:pt x="6920" y="419946"/>
                </a:lnTo>
                <a:lnTo>
                  <a:pt x="7037" y="412836"/>
                </a:lnTo>
                <a:lnTo>
                  <a:pt x="7077" y="404882"/>
                </a:lnTo>
                <a:close/>
              </a:path>
              <a:path w="7620" h="427989">
                <a:moveTo>
                  <a:pt x="5194" y="0"/>
                </a:moveTo>
                <a:lnTo>
                  <a:pt x="1912" y="49851"/>
                </a:lnTo>
                <a:lnTo>
                  <a:pt x="1526" y="90499"/>
                </a:lnTo>
                <a:lnTo>
                  <a:pt x="1026" y="151482"/>
                </a:lnTo>
                <a:lnTo>
                  <a:pt x="616" y="208582"/>
                </a:lnTo>
                <a:lnTo>
                  <a:pt x="238" y="273228"/>
                </a:lnTo>
                <a:lnTo>
                  <a:pt x="8" y="333082"/>
                </a:lnTo>
                <a:lnTo>
                  <a:pt x="0" y="381750"/>
                </a:lnTo>
                <a:lnTo>
                  <a:pt x="285" y="412836"/>
                </a:lnTo>
                <a:lnTo>
                  <a:pt x="937" y="419946"/>
                </a:lnTo>
                <a:lnTo>
                  <a:pt x="2788" y="408332"/>
                </a:lnTo>
                <a:lnTo>
                  <a:pt x="4369" y="404882"/>
                </a:lnTo>
                <a:lnTo>
                  <a:pt x="7077" y="404882"/>
                </a:lnTo>
                <a:lnTo>
                  <a:pt x="7116" y="397391"/>
                </a:lnTo>
                <a:lnTo>
                  <a:pt x="6613" y="372587"/>
                </a:lnTo>
                <a:lnTo>
                  <a:pt x="6226" y="343016"/>
                </a:lnTo>
                <a:lnTo>
                  <a:pt x="6200" y="333082"/>
                </a:lnTo>
                <a:lnTo>
                  <a:pt x="6171" y="208582"/>
                </a:lnTo>
                <a:lnTo>
                  <a:pt x="6344" y="145541"/>
                </a:lnTo>
                <a:lnTo>
                  <a:pt x="6587" y="86588"/>
                </a:lnTo>
                <a:lnTo>
                  <a:pt x="6881" y="37782"/>
                </a:lnTo>
                <a:lnTo>
                  <a:pt x="7147" y="15032"/>
                </a:lnTo>
                <a:lnTo>
                  <a:pt x="6721" y="4726"/>
                </a:lnTo>
                <a:lnTo>
                  <a:pt x="5194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10185785" y="2945833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79" y="399503"/>
                </a:moveTo>
                <a:lnTo>
                  <a:pt x="4366" y="399503"/>
                </a:lnTo>
                <a:lnTo>
                  <a:pt x="5541" y="403815"/>
                </a:lnTo>
                <a:lnTo>
                  <a:pt x="6178" y="415543"/>
                </a:lnTo>
                <a:lnTo>
                  <a:pt x="6599" y="421356"/>
                </a:lnTo>
                <a:lnTo>
                  <a:pt x="7013" y="411767"/>
                </a:lnTo>
                <a:lnTo>
                  <a:pt x="7079" y="399503"/>
                </a:lnTo>
                <a:close/>
              </a:path>
              <a:path w="7620" h="421639">
                <a:moveTo>
                  <a:pt x="5195" y="0"/>
                </a:moveTo>
                <a:lnTo>
                  <a:pt x="1863" y="52096"/>
                </a:lnTo>
                <a:lnTo>
                  <a:pt x="1406" y="100575"/>
                </a:lnTo>
                <a:lnTo>
                  <a:pt x="886" y="165117"/>
                </a:lnTo>
                <a:lnTo>
                  <a:pt x="406" y="236726"/>
                </a:lnTo>
                <a:lnTo>
                  <a:pt x="68" y="306405"/>
                </a:lnTo>
                <a:lnTo>
                  <a:pt x="0" y="368604"/>
                </a:lnTo>
                <a:lnTo>
                  <a:pt x="235" y="403991"/>
                </a:lnTo>
                <a:lnTo>
                  <a:pt x="945" y="413905"/>
                </a:lnTo>
                <a:lnTo>
                  <a:pt x="2790" y="402803"/>
                </a:lnTo>
                <a:lnTo>
                  <a:pt x="4366" y="399503"/>
                </a:lnTo>
                <a:lnTo>
                  <a:pt x="7079" y="399503"/>
                </a:lnTo>
                <a:lnTo>
                  <a:pt x="7117" y="392332"/>
                </a:lnTo>
                <a:lnTo>
                  <a:pt x="6610" y="368604"/>
                </a:lnTo>
                <a:lnTo>
                  <a:pt x="6227" y="339651"/>
                </a:lnTo>
                <a:lnTo>
                  <a:pt x="6138" y="306405"/>
                </a:lnTo>
                <a:lnTo>
                  <a:pt x="6136" y="220242"/>
                </a:lnTo>
                <a:lnTo>
                  <a:pt x="6320" y="149712"/>
                </a:lnTo>
                <a:lnTo>
                  <a:pt x="6585" y="85250"/>
                </a:lnTo>
                <a:lnTo>
                  <a:pt x="6878" y="36816"/>
                </a:lnTo>
                <a:lnTo>
                  <a:pt x="7143" y="14376"/>
                </a:lnTo>
                <a:lnTo>
                  <a:pt x="6719" y="4523"/>
                </a:lnTo>
                <a:lnTo>
                  <a:pt x="5195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9910171" y="2896463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75" y="0"/>
                </a:moveTo>
                <a:lnTo>
                  <a:pt x="5448" y="177"/>
                </a:lnTo>
                <a:lnTo>
                  <a:pt x="1041" y="3987"/>
                </a:lnTo>
                <a:lnTo>
                  <a:pt x="406" y="10287"/>
                </a:lnTo>
                <a:lnTo>
                  <a:pt x="0" y="24396"/>
                </a:lnTo>
                <a:lnTo>
                  <a:pt x="927" y="19964"/>
                </a:lnTo>
                <a:lnTo>
                  <a:pt x="1978" y="8965"/>
                </a:lnTo>
                <a:lnTo>
                  <a:pt x="2909" y="4454"/>
                </a:lnTo>
                <a:lnTo>
                  <a:pt x="288847" y="4454"/>
                </a:lnTo>
                <a:lnTo>
                  <a:pt x="283527" y="3327"/>
                </a:lnTo>
                <a:lnTo>
                  <a:pt x="5575" y="0"/>
                </a:lnTo>
                <a:close/>
              </a:path>
              <a:path w="293370" h="24764">
                <a:moveTo>
                  <a:pt x="288847" y="4454"/>
                </a:moveTo>
                <a:lnTo>
                  <a:pt x="2909" y="4454"/>
                </a:lnTo>
                <a:lnTo>
                  <a:pt x="4243" y="5673"/>
                </a:lnTo>
                <a:lnTo>
                  <a:pt x="6513" y="11893"/>
                </a:lnTo>
                <a:lnTo>
                  <a:pt x="10375" y="23088"/>
                </a:lnTo>
                <a:lnTo>
                  <a:pt x="12369" y="24320"/>
                </a:lnTo>
                <a:lnTo>
                  <a:pt x="13703" y="15087"/>
                </a:lnTo>
                <a:lnTo>
                  <a:pt x="15576" y="9939"/>
                </a:lnTo>
                <a:lnTo>
                  <a:pt x="20132" y="7613"/>
                </a:lnTo>
                <a:lnTo>
                  <a:pt x="28837" y="6983"/>
                </a:lnTo>
                <a:lnTo>
                  <a:pt x="291445" y="6921"/>
                </a:lnTo>
                <a:lnTo>
                  <a:pt x="288847" y="4454"/>
                </a:lnTo>
                <a:close/>
              </a:path>
              <a:path w="293370" h="24764">
                <a:moveTo>
                  <a:pt x="291445" y="6921"/>
                </a:moveTo>
                <a:lnTo>
                  <a:pt x="43154" y="6921"/>
                </a:lnTo>
                <a:lnTo>
                  <a:pt x="266090" y="10922"/>
                </a:lnTo>
                <a:lnTo>
                  <a:pt x="272051" y="13447"/>
                </a:lnTo>
                <a:lnTo>
                  <a:pt x="275134" y="18659"/>
                </a:lnTo>
                <a:lnTo>
                  <a:pt x="276972" y="22151"/>
                </a:lnTo>
                <a:lnTo>
                  <a:pt x="279196" y="19519"/>
                </a:lnTo>
                <a:lnTo>
                  <a:pt x="282276" y="14383"/>
                </a:lnTo>
                <a:lnTo>
                  <a:pt x="285902" y="11893"/>
                </a:lnTo>
                <a:lnTo>
                  <a:pt x="292134" y="11893"/>
                </a:lnTo>
                <a:lnTo>
                  <a:pt x="292849" y="8255"/>
                </a:lnTo>
                <a:lnTo>
                  <a:pt x="291445" y="6921"/>
                </a:lnTo>
                <a:close/>
              </a:path>
              <a:path w="293370" h="24764">
                <a:moveTo>
                  <a:pt x="292134" y="11893"/>
                </a:moveTo>
                <a:lnTo>
                  <a:pt x="285902" y="11893"/>
                </a:lnTo>
                <a:lnTo>
                  <a:pt x="289194" y="13165"/>
                </a:lnTo>
                <a:lnTo>
                  <a:pt x="291274" y="19316"/>
                </a:lnTo>
                <a:lnTo>
                  <a:pt x="291337" y="15951"/>
                </a:lnTo>
                <a:lnTo>
                  <a:pt x="292134" y="11893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9904750" y="3349123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87" y="18211"/>
                </a:moveTo>
                <a:lnTo>
                  <a:pt x="483" y="28721"/>
                </a:lnTo>
                <a:lnTo>
                  <a:pt x="0" y="37160"/>
                </a:lnTo>
                <a:lnTo>
                  <a:pt x="5067" y="41630"/>
                </a:lnTo>
                <a:lnTo>
                  <a:pt x="14439" y="40906"/>
                </a:lnTo>
                <a:lnTo>
                  <a:pt x="96428" y="38061"/>
                </a:lnTo>
                <a:lnTo>
                  <a:pt x="10960" y="38061"/>
                </a:lnTo>
                <a:lnTo>
                  <a:pt x="13576" y="32766"/>
                </a:lnTo>
                <a:lnTo>
                  <a:pt x="13182" y="31216"/>
                </a:lnTo>
                <a:lnTo>
                  <a:pt x="7403" y="31216"/>
                </a:lnTo>
                <a:lnTo>
                  <a:pt x="4711" y="31178"/>
                </a:lnTo>
                <a:lnTo>
                  <a:pt x="2260" y="28829"/>
                </a:lnTo>
                <a:lnTo>
                  <a:pt x="1231" y="22872"/>
                </a:lnTo>
                <a:lnTo>
                  <a:pt x="787" y="18211"/>
                </a:lnTo>
                <a:close/>
              </a:path>
              <a:path w="294640" h="41910">
                <a:moveTo>
                  <a:pt x="285673" y="12496"/>
                </a:moveTo>
                <a:lnTo>
                  <a:pt x="285191" y="24384"/>
                </a:lnTo>
                <a:lnTo>
                  <a:pt x="275056" y="26911"/>
                </a:lnTo>
                <a:lnTo>
                  <a:pt x="246631" y="28721"/>
                </a:lnTo>
                <a:lnTo>
                  <a:pt x="56217" y="35096"/>
                </a:lnTo>
                <a:lnTo>
                  <a:pt x="25615" y="36461"/>
                </a:lnTo>
                <a:lnTo>
                  <a:pt x="10960" y="38061"/>
                </a:lnTo>
                <a:lnTo>
                  <a:pt x="96428" y="38061"/>
                </a:lnTo>
                <a:lnTo>
                  <a:pt x="279438" y="31711"/>
                </a:lnTo>
                <a:lnTo>
                  <a:pt x="287268" y="31711"/>
                </a:lnTo>
                <a:lnTo>
                  <a:pt x="294449" y="24866"/>
                </a:lnTo>
                <a:lnTo>
                  <a:pt x="294244" y="23514"/>
                </a:lnTo>
                <a:lnTo>
                  <a:pt x="286891" y="23514"/>
                </a:lnTo>
                <a:lnTo>
                  <a:pt x="285813" y="20320"/>
                </a:lnTo>
                <a:lnTo>
                  <a:pt x="285673" y="12496"/>
                </a:lnTo>
                <a:close/>
              </a:path>
              <a:path w="294640" h="41910">
                <a:moveTo>
                  <a:pt x="287268" y="31711"/>
                </a:moveTo>
                <a:lnTo>
                  <a:pt x="279438" y="31711"/>
                </a:lnTo>
                <a:lnTo>
                  <a:pt x="286575" y="32372"/>
                </a:lnTo>
                <a:lnTo>
                  <a:pt x="287268" y="31711"/>
                </a:lnTo>
                <a:close/>
              </a:path>
              <a:path w="294640" h="41910">
                <a:moveTo>
                  <a:pt x="10705" y="24861"/>
                </a:moveTo>
                <a:lnTo>
                  <a:pt x="9299" y="27811"/>
                </a:lnTo>
                <a:lnTo>
                  <a:pt x="7403" y="31216"/>
                </a:lnTo>
                <a:lnTo>
                  <a:pt x="13182" y="31216"/>
                </a:lnTo>
                <a:lnTo>
                  <a:pt x="11925" y="26263"/>
                </a:lnTo>
                <a:lnTo>
                  <a:pt x="10705" y="24861"/>
                </a:lnTo>
                <a:close/>
              </a:path>
              <a:path w="294640" h="41910">
                <a:moveTo>
                  <a:pt x="293954" y="0"/>
                </a:moveTo>
                <a:lnTo>
                  <a:pt x="293865" y="482"/>
                </a:lnTo>
                <a:lnTo>
                  <a:pt x="291951" y="13676"/>
                </a:lnTo>
                <a:lnTo>
                  <a:pt x="289282" y="21326"/>
                </a:lnTo>
                <a:lnTo>
                  <a:pt x="286891" y="23514"/>
                </a:lnTo>
                <a:lnTo>
                  <a:pt x="294244" y="23514"/>
                </a:lnTo>
                <a:lnTo>
                  <a:pt x="293598" y="19265"/>
                </a:lnTo>
                <a:lnTo>
                  <a:pt x="293954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10625380" y="3152522"/>
            <a:ext cx="1270" cy="3175"/>
          </a:xfrm>
          <a:custGeom>
            <a:avLst/>
            <a:gdLst/>
            <a:ahLst/>
            <a:cxnLst/>
            <a:rect l="l" t="t" r="r" b="b"/>
            <a:pathLst>
              <a:path w="1270" h="3175">
                <a:moveTo>
                  <a:pt x="1079" y="0"/>
                </a:moveTo>
                <a:lnTo>
                  <a:pt x="762" y="609"/>
                </a:lnTo>
                <a:lnTo>
                  <a:pt x="406" y="1231"/>
                </a:lnTo>
                <a:lnTo>
                  <a:pt x="0" y="1803"/>
                </a:lnTo>
                <a:lnTo>
                  <a:pt x="406" y="2019"/>
                </a:lnTo>
                <a:lnTo>
                  <a:pt x="787" y="2285"/>
                </a:lnTo>
                <a:lnTo>
                  <a:pt x="1092" y="2578"/>
                </a:lnTo>
                <a:lnTo>
                  <a:pt x="1079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10626476" y="3155104"/>
            <a:ext cx="2540" cy="7620"/>
          </a:xfrm>
          <a:custGeom>
            <a:avLst/>
            <a:gdLst/>
            <a:ahLst/>
            <a:cxnLst/>
            <a:rect l="l" t="t" r="r" b="b"/>
            <a:pathLst>
              <a:path w="2540" h="7619">
                <a:moveTo>
                  <a:pt x="0" y="0"/>
                </a:moveTo>
                <a:lnTo>
                  <a:pt x="93" y="2362"/>
                </a:lnTo>
                <a:lnTo>
                  <a:pt x="228" y="4546"/>
                </a:lnTo>
                <a:lnTo>
                  <a:pt x="1155" y="6108"/>
                </a:lnTo>
                <a:lnTo>
                  <a:pt x="2476" y="7226"/>
                </a:lnTo>
                <a:lnTo>
                  <a:pt x="2424" y="4546"/>
                </a:lnTo>
                <a:lnTo>
                  <a:pt x="2006" y="2362"/>
                </a:lnTo>
                <a:lnTo>
                  <a:pt x="190" y="152"/>
                </a:lnTo>
                <a:lnTo>
                  <a:pt x="0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9580803" y="2895587"/>
            <a:ext cx="180771" cy="149745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9612985" y="2928786"/>
            <a:ext cx="113444" cy="111667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10322851" y="2893389"/>
            <a:ext cx="180759" cy="14972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9449460" y="2805734"/>
            <a:ext cx="1181443" cy="507482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9335148" y="2634640"/>
            <a:ext cx="1356855" cy="25145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9437451" y="2642964"/>
            <a:ext cx="540368" cy="16040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9985603" y="2680059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47" y="0"/>
                </a:moveTo>
                <a:lnTo>
                  <a:pt x="12452" y="1765"/>
                </a:lnTo>
                <a:lnTo>
                  <a:pt x="9804" y="7238"/>
                </a:lnTo>
                <a:lnTo>
                  <a:pt x="8966" y="8915"/>
                </a:lnTo>
                <a:lnTo>
                  <a:pt x="8204" y="10541"/>
                </a:lnTo>
                <a:lnTo>
                  <a:pt x="6459" y="14097"/>
                </a:lnTo>
                <a:lnTo>
                  <a:pt x="5664" y="15836"/>
                </a:lnTo>
                <a:lnTo>
                  <a:pt x="3202" y="20929"/>
                </a:lnTo>
                <a:lnTo>
                  <a:pt x="2528" y="22479"/>
                </a:lnTo>
                <a:lnTo>
                  <a:pt x="718" y="26454"/>
                </a:lnTo>
                <a:lnTo>
                  <a:pt x="12843" y="1752"/>
                </a:lnTo>
                <a:lnTo>
                  <a:pt x="133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10063322" y="2647354"/>
            <a:ext cx="556172" cy="15453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10038006" y="2749302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9804" y="27698"/>
                </a:lnTo>
                <a:lnTo>
                  <a:pt x="9258" y="25958"/>
                </a:lnTo>
                <a:lnTo>
                  <a:pt x="8331" y="23355"/>
                </a:lnTo>
                <a:lnTo>
                  <a:pt x="7835" y="22072"/>
                </a:lnTo>
                <a:lnTo>
                  <a:pt x="7378" y="20535"/>
                </a:lnTo>
                <a:lnTo>
                  <a:pt x="6146" y="17297"/>
                </a:lnTo>
                <a:lnTo>
                  <a:pt x="4965" y="13830"/>
                </a:lnTo>
                <a:lnTo>
                  <a:pt x="4318" y="12115"/>
                </a:lnTo>
                <a:lnTo>
                  <a:pt x="3695" y="10375"/>
                </a:lnTo>
                <a:lnTo>
                  <a:pt x="3149" y="8750"/>
                </a:lnTo>
                <a:lnTo>
                  <a:pt x="2552" y="7137"/>
                </a:lnTo>
                <a:lnTo>
                  <a:pt x="673" y="1714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10010029" y="2640918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71" y="4279"/>
                </a:lnTo>
                <a:lnTo>
                  <a:pt x="1244" y="8699"/>
                </a:lnTo>
                <a:lnTo>
                  <a:pt x="1117" y="12039"/>
                </a:lnTo>
                <a:lnTo>
                  <a:pt x="991" y="13754"/>
                </a:lnTo>
                <a:lnTo>
                  <a:pt x="914" y="15494"/>
                </a:lnTo>
                <a:lnTo>
                  <a:pt x="800" y="17233"/>
                </a:lnTo>
                <a:lnTo>
                  <a:pt x="510" y="20472"/>
                </a:lnTo>
                <a:lnTo>
                  <a:pt x="431" y="22009"/>
                </a:lnTo>
                <a:lnTo>
                  <a:pt x="304" y="23317"/>
                </a:lnTo>
                <a:lnTo>
                  <a:pt x="101" y="25920"/>
                </a:lnTo>
                <a:lnTo>
                  <a:pt x="0" y="27673"/>
                </a:lnTo>
                <a:lnTo>
                  <a:pt x="469" y="25920"/>
                </a:lnTo>
                <a:lnTo>
                  <a:pt x="1435" y="20472"/>
                </a:lnTo>
                <a:lnTo>
                  <a:pt x="1943" y="15494"/>
                </a:lnTo>
                <a:lnTo>
                  <a:pt x="2069" y="13766"/>
                </a:lnTo>
                <a:lnTo>
                  <a:pt x="1968" y="4267"/>
                </a:lnTo>
                <a:lnTo>
                  <a:pt x="1752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9483945" y="2714468"/>
            <a:ext cx="124605" cy="6581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9778962" y="2664198"/>
            <a:ext cx="48460" cy="48411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9422096" y="2649330"/>
            <a:ext cx="381449" cy="152759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9865919" y="2647254"/>
            <a:ext cx="117182" cy="15212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9986822" y="2717953"/>
            <a:ext cx="26568" cy="6898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10420137" y="2649088"/>
            <a:ext cx="182978" cy="151325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9800386" y="2701688"/>
            <a:ext cx="56736" cy="10093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10099624" y="2641737"/>
            <a:ext cx="218835" cy="166385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10067175" y="2757133"/>
            <a:ext cx="8345" cy="32332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10016311" y="2652611"/>
            <a:ext cx="82681" cy="89077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10336679" y="2678134"/>
            <a:ext cx="104900" cy="103871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10302505" y="2647532"/>
            <a:ext cx="124723" cy="146340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9337929" y="2633472"/>
            <a:ext cx="1354074" cy="251752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-1751" y="2581950"/>
            <a:ext cx="1043832" cy="533641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1037818" y="3091967"/>
            <a:ext cx="45618" cy="20015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1045334" y="3107046"/>
            <a:ext cx="13335" cy="3175"/>
          </a:xfrm>
          <a:custGeom>
            <a:avLst/>
            <a:gdLst/>
            <a:ahLst/>
            <a:cxnLst/>
            <a:rect l="l" t="t" r="r" b="b"/>
            <a:pathLst>
              <a:path w="13334" h="3175">
                <a:moveTo>
                  <a:pt x="0" y="304"/>
                </a:moveTo>
                <a:lnTo>
                  <a:pt x="2311" y="1397"/>
                </a:lnTo>
                <a:lnTo>
                  <a:pt x="4889" y="2705"/>
                </a:lnTo>
                <a:lnTo>
                  <a:pt x="11582" y="2768"/>
                </a:lnTo>
                <a:lnTo>
                  <a:pt x="12856" y="546"/>
                </a:lnTo>
                <a:lnTo>
                  <a:pt x="3759" y="546"/>
                </a:lnTo>
                <a:lnTo>
                  <a:pt x="0" y="304"/>
                </a:lnTo>
                <a:close/>
              </a:path>
              <a:path w="13334" h="3175">
                <a:moveTo>
                  <a:pt x="13169" y="0"/>
                </a:moveTo>
                <a:lnTo>
                  <a:pt x="3759" y="546"/>
                </a:lnTo>
                <a:lnTo>
                  <a:pt x="12856" y="546"/>
                </a:lnTo>
                <a:lnTo>
                  <a:pt x="1316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1042374" y="3092753"/>
            <a:ext cx="24765" cy="12065"/>
          </a:xfrm>
          <a:custGeom>
            <a:avLst/>
            <a:gdLst/>
            <a:ahLst/>
            <a:cxnLst/>
            <a:rect l="l" t="t" r="r" b="b"/>
            <a:pathLst>
              <a:path w="24765" h="12064">
                <a:moveTo>
                  <a:pt x="11480" y="6235"/>
                </a:moveTo>
                <a:lnTo>
                  <a:pt x="3048" y="7264"/>
                </a:lnTo>
                <a:lnTo>
                  <a:pt x="0" y="8102"/>
                </a:lnTo>
                <a:lnTo>
                  <a:pt x="1638" y="9525"/>
                </a:lnTo>
                <a:lnTo>
                  <a:pt x="4254" y="11506"/>
                </a:lnTo>
                <a:lnTo>
                  <a:pt x="22631" y="8597"/>
                </a:lnTo>
                <a:lnTo>
                  <a:pt x="23841" y="6451"/>
                </a:lnTo>
                <a:lnTo>
                  <a:pt x="11328" y="6451"/>
                </a:lnTo>
                <a:lnTo>
                  <a:pt x="11480" y="6235"/>
                </a:lnTo>
                <a:close/>
              </a:path>
              <a:path w="24765" h="12064">
                <a:moveTo>
                  <a:pt x="22186" y="0"/>
                </a:moveTo>
                <a:lnTo>
                  <a:pt x="19850" y="1092"/>
                </a:lnTo>
                <a:lnTo>
                  <a:pt x="11328" y="6451"/>
                </a:lnTo>
                <a:lnTo>
                  <a:pt x="23841" y="6451"/>
                </a:lnTo>
                <a:lnTo>
                  <a:pt x="24650" y="5016"/>
                </a:lnTo>
                <a:lnTo>
                  <a:pt x="23418" y="2349"/>
                </a:lnTo>
                <a:lnTo>
                  <a:pt x="2218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1074488" y="309760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622" y="0"/>
                </a:moveTo>
                <a:lnTo>
                  <a:pt x="152" y="0"/>
                </a:lnTo>
                <a:lnTo>
                  <a:pt x="18" y="165"/>
                </a:lnTo>
                <a:lnTo>
                  <a:pt x="0" y="431"/>
                </a:lnTo>
                <a:lnTo>
                  <a:pt x="127" y="711"/>
                </a:lnTo>
                <a:lnTo>
                  <a:pt x="246" y="292"/>
                </a:lnTo>
                <a:lnTo>
                  <a:pt x="818" y="254"/>
                </a:lnTo>
                <a:lnTo>
                  <a:pt x="622" y="0"/>
                </a:lnTo>
                <a:close/>
              </a:path>
              <a:path w="1269" h="1269">
                <a:moveTo>
                  <a:pt x="818" y="254"/>
                </a:moveTo>
                <a:lnTo>
                  <a:pt x="647" y="254"/>
                </a:lnTo>
                <a:lnTo>
                  <a:pt x="825" y="38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1075834" y="30990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12" y="0"/>
                </a:lnTo>
                <a:lnTo>
                  <a:pt x="0" y="266"/>
                </a:lnTo>
                <a:lnTo>
                  <a:pt x="50" y="76"/>
                </a:lnTo>
                <a:lnTo>
                  <a:pt x="245" y="76"/>
                </a:lnTo>
                <a:close/>
              </a:path>
              <a:path w="634" h="635">
                <a:moveTo>
                  <a:pt x="245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1072374" y="31007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266"/>
                </a:lnTo>
                <a:lnTo>
                  <a:pt x="63" y="101"/>
                </a:lnTo>
                <a:lnTo>
                  <a:pt x="260" y="101"/>
                </a:lnTo>
                <a:close/>
              </a:path>
              <a:path w="634" h="635">
                <a:moveTo>
                  <a:pt x="260" y="101"/>
                </a:moveTo>
                <a:lnTo>
                  <a:pt x="63" y="101"/>
                </a:lnTo>
                <a:lnTo>
                  <a:pt x="241" y="114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1074370" y="31005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54"/>
                </a:lnTo>
                <a:lnTo>
                  <a:pt x="76" y="88"/>
                </a:lnTo>
                <a:lnTo>
                  <a:pt x="249" y="76"/>
                </a:lnTo>
                <a:close/>
              </a:path>
              <a:path w="634" h="635">
                <a:moveTo>
                  <a:pt x="24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1069596" y="310814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0"/>
                </a:lnTo>
                <a:lnTo>
                  <a:pt x="0" y="254"/>
                </a:lnTo>
                <a:lnTo>
                  <a:pt x="63" y="88"/>
                </a:lnTo>
                <a:lnTo>
                  <a:pt x="246" y="88"/>
                </a:lnTo>
                <a:close/>
              </a:path>
              <a:path w="634" h="635">
                <a:moveTo>
                  <a:pt x="246" y="88"/>
                </a:moveTo>
                <a:lnTo>
                  <a:pt x="63" y="88"/>
                </a:lnTo>
                <a:lnTo>
                  <a:pt x="228" y="10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1065490" y="31064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54"/>
                </a:lnTo>
                <a:lnTo>
                  <a:pt x="50" y="88"/>
                </a:lnTo>
                <a:lnTo>
                  <a:pt x="257" y="76"/>
                </a:lnTo>
                <a:close/>
              </a:path>
              <a:path w="634" h="635">
                <a:moveTo>
                  <a:pt x="257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1069595" y="30995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25" y="0"/>
                </a:lnTo>
                <a:lnTo>
                  <a:pt x="0" y="254"/>
                </a:lnTo>
                <a:lnTo>
                  <a:pt x="76" y="88"/>
                </a:lnTo>
                <a:lnTo>
                  <a:pt x="272" y="88"/>
                </a:lnTo>
                <a:close/>
              </a:path>
              <a:path w="634" h="635">
                <a:moveTo>
                  <a:pt x="272" y="88"/>
                </a:moveTo>
                <a:lnTo>
                  <a:pt x="76" y="88"/>
                </a:lnTo>
                <a:lnTo>
                  <a:pt x="241" y="10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1067918" y="30986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38" y="0"/>
                </a:lnTo>
                <a:lnTo>
                  <a:pt x="0" y="508"/>
                </a:lnTo>
                <a:lnTo>
                  <a:pt x="127" y="165"/>
                </a:lnTo>
                <a:lnTo>
                  <a:pt x="500" y="165"/>
                </a:lnTo>
                <a:lnTo>
                  <a:pt x="368" y="0"/>
                </a:lnTo>
                <a:close/>
              </a:path>
              <a:path w="634" h="635">
                <a:moveTo>
                  <a:pt x="500" y="165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1057737" y="31045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5" y="0"/>
                </a:moveTo>
                <a:lnTo>
                  <a:pt x="203" y="12"/>
                </a:lnTo>
                <a:lnTo>
                  <a:pt x="25" y="12"/>
                </a:lnTo>
                <a:lnTo>
                  <a:pt x="0" y="520"/>
                </a:lnTo>
                <a:lnTo>
                  <a:pt x="101" y="190"/>
                </a:lnTo>
                <a:lnTo>
                  <a:pt x="500" y="190"/>
                </a:lnTo>
                <a:lnTo>
                  <a:pt x="355" y="0"/>
                </a:lnTo>
                <a:close/>
              </a:path>
              <a:path w="634" h="635">
                <a:moveTo>
                  <a:pt x="500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1069282" y="31008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0" y="0"/>
                </a:moveTo>
                <a:lnTo>
                  <a:pt x="38" y="0"/>
                </a:lnTo>
                <a:lnTo>
                  <a:pt x="0" y="508"/>
                </a:lnTo>
                <a:lnTo>
                  <a:pt x="111" y="203"/>
                </a:lnTo>
                <a:lnTo>
                  <a:pt x="304" y="165"/>
                </a:lnTo>
                <a:lnTo>
                  <a:pt x="516" y="165"/>
                </a:lnTo>
                <a:lnTo>
                  <a:pt x="380" y="0"/>
                </a:lnTo>
                <a:close/>
              </a:path>
              <a:path w="634" h="635">
                <a:moveTo>
                  <a:pt x="516" y="165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0" y="3094601"/>
            <a:ext cx="3136" cy="16525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-77" y="310720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61" y="0"/>
                </a:moveTo>
                <a:lnTo>
                  <a:pt x="33" y="25"/>
                </a:lnTo>
                <a:lnTo>
                  <a:pt x="0" y="279"/>
                </a:lnTo>
                <a:lnTo>
                  <a:pt x="121" y="571"/>
                </a:lnTo>
                <a:lnTo>
                  <a:pt x="217" y="190"/>
                </a:lnTo>
                <a:lnTo>
                  <a:pt x="385" y="177"/>
                </a:lnTo>
                <a:lnTo>
                  <a:pt x="261" y="0"/>
                </a:lnTo>
                <a:close/>
              </a:path>
              <a:path w="635" h="635">
                <a:moveTo>
                  <a:pt x="385" y="17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19" y="310738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21" y="12"/>
                </a:moveTo>
                <a:lnTo>
                  <a:pt x="34" y="12"/>
                </a:lnTo>
                <a:lnTo>
                  <a:pt x="0" y="304"/>
                </a:lnTo>
                <a:lnTo>
                  <a:pt x="123" y="482"/>
                </a:lnTo>
                <a:lnTo>
                  <a:pt x="301" y="457"/>
                </a:lnTo>
                <a:lnTo>
                  <a:pt x="221" y="12"/>
                </a:lnTo>
                <a:close/>
              </a:path>
              <a:path w="635" h="635">
                <a:moveTo>
                  <a:pt x="200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701" y="310826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95" y="12"/>
                </a:moveTo>
                <a:lnTo>
                  <a:pt x="25" y="203"/>
                </a:lnTo>
                <a:lnTo>
                  <a:pt x="95" y="12"/>
                </a:lnTo>
                <a:close/>
              </a:path>
              <a:path w="635" h="635">
                <a:moveTo>
                  <a:pt x="127" y="76"/>
                </a:moveTo>
                <a:close/>
              </a:path>
              <a:path w="635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726" y="310834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88" y="0"/>
                </a:moveTo>
                <a:lnTo>
                  <a:pt x="31" y="158"/>
                </a:lnTo>
                <a:lnTo>
                  <a:pt x="8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242" y="310946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76" y="0"/>
                </a:moveTo>
                <a:lnTo>
                  <a:pt x="12" y="203"/>
                </a:lnTo>
                <a:lnTo>
                  <a:pt x="103" y="63"/>
                </a:lnTo>
                <a:close/>
              </a:path>
              <a:path w="635" h="635">
                <a:moveTo>
                  <a:pt x="103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283" y="310952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5" y="0"/>
                </a:moveTo>
                <a:lnTo>
                  <a:pt x="0" y="165"/>
                </a:lnTo>
                <a:lnTo>
                  <a:pt x="3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609" y="310342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29" y="355"/>
                </a:lnTo>
                <a:lnTo>
                  <a:pt x="152" y="533"/>
                </a:lnTo>
                <a:lnTo>
                  <a:pt x="368" y="495"/>
                </a:lnTo>
                <a:lnTo>
                  <a:pt x="417" y="330"/>
                </a:lnTo>
                <a:lnTo>
                  <a:pt x="165" y="330"/>
                </a:lnTo>
                <a:lnTo>
                  <a:pt x="47" y="190"/>
                </a:lnTo>
                <a:lnTo>
                  <a:pt x="0" y="0"/>
                </a:lnTo>
                <a:close/>
              </a:path>
              <a:path w="635" h="635">
                <a:moveTo>
                  <a:pt x="406" y="190"/>
                </a:moveTo>
                <a:lnTo>
                  <a:pt x="165" y="330"/>
                </a:lnTo>
                <a:lnTo>
                  <a:pt x="417" y="330"/>
                </a:lnTo>
                <a:lnTo>
                  <a:pt x="406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651" y="310328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99" y="0"/>
                </a:moveTo>
                <a:lnTo>
                  <a:pt x="34" y="25"/>
                </a:lnTo>
                <a:lnTo>
                  <a:pt x="0" y="304"/>
                </a:lnTo>
                <a:lnTo>
                  <a:pt x="123" y="469"/>
                </a:lnTo>
                <a:lnTo>
                  <a:pt x="19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0" y="3094977"/>
            <a:ext cx="3390" cy="16383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181226" y="3100626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292" y="4063"/>
                </a:lnTo>
                <a:lnTo>
                  <a:pt x="0" y="9245"/>
                </a:lnTo>
                <a:lnTo>
                  <a:pt x="1485" y="11506"/>
                </a:lnTo>
                <a:lnTo>
                  <a:pt x="17424" y="11290"/>
                </a:lnTo>
                <a:lnTo>
                  <a:pt x="22885" y="6121"/>
                </a:lnTo>
                <a:lnTo>
                  <a:pt x="18211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181363" y="3100666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19" h="11430">
                <a:moveTo>
                  <a:pt x="19803" y="5044"/>
                </a:moveTo>
                <a:lnTo>
                  <a:pt x="8688" y="7045"/>
                </a:lnTo>
                <a:lnTo>
                  <a:pt x="0" y="7431"/>
                </a:lnTo>
                <a:lnTo>
                  <a:pt x="0" y="9415"/>
                </a:lnTo>
                <a:lnTo>
                  <a:pt x="1273" y="11353"/>
                </a:lnTo>
                <a:lnTo>
                  <a:pt x="8379" y="11353"/>
                </a:lnTo>
                <a:lnTo>
                  <a:pt x="17298" y="11249"/>
                </a:lnTo>
                <a:lnTo>
                  <a:pt x="19803" y="8873"/>
                </a:lnTo>
                <a:lnTo>
                  <a:pt x="19803" y="5044"/>
                </a:lnTo>
                <a:close/>
              </a:path>
              <a:path w="20319" h="11430">
                <a:moveTo>
                  <a:pt x="8182" y="0"/>
                </a:moveTo>
                <a:lnTo>
                  <a:pt x="2806" y="0"/>
                </a:lnTo>
                <a:lnTo>
                  <a:pt x="153" y="4023"/>
                </a:lnTo>
                <a:lnTo>
                  <a:pt x="97" y="4991"/>
                </a:lnTo>
                <a:lnTo>
                  <a:pt x="5335" y="1305"/>
                </a:lnTo>
                <a:lnTo>
                  <a:pt x="14999" y="518"/>
                </a:lnTo>
                <a:lnTo>
                  <a:pt x="16621" y="518"/>
                </a:lnTo>
                <a:lnTo>
                  <a:pt x="16244" y="73"/>
                </a:lnTo>
                <a:lnTo>
                  <a:pt x="8182" y="0"/>
                </a:lnTo>
                <a:close/>
              </a:path>
              <a:path w="20319" h="11430">
                <a:moveTo>
                  <a:pt x="16621" y="518"/>
                </a:moveTo>
                <a:lnTo>
                  <a:pt x="14999" y="518"/>
                </a:lnTo>
                <a:lnTo>
                  <a:pt x="17463" y="2956"/>
                </a:lnTo>
                <a:lnTo>
                  <a:pt x="19803" y="4942"/>
                </a:lnTo>
                <a:lnTo>
                  <a:pt x="19803" y="3656"/>
                </a:lnTo>
                <a:lnTo>
                  <a:pt x="18073" y="2232"/>
                </a:lnTo>
                <a:lnTo>
                  <a:pt x="16621" y="51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182405" y="3101351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80">
                <a:moveTo>
                  <a:pt x="6451" y="0"/>
                </a:moveTo>
                <a:lnTo>
                  <a:pt x="4178" y="533"/>
                </a:lnTo>
                <a:lnTo>
                  <a:pt x="723" y="2743"/>
                </a:lnTo>
                <a:lnTo>
                  <a:pt x="0" y="4508"/>
                </a:lnTo>
                <a:lnTo>
                  <a:pt x="1511" y="3149"/>
                </a:lnTo>
                <a:lnTo>
                  <a:pt x="3048" y="1803"/>
                </a:lnTo>
                <a:lnTo>
                  <a:pt x="5448" y="698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180618" y="3106111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5" h="7619">
                <a:moveTo>
                  <a:pt x="0" y="2362"/>
                </a:moveTo>
                <a:lnTo>
                  <a:pt x="3657" y="7073"/>
                </a:lnTo>
                <a:lnTo>
                  <a:pt x="13309" y="5194"/>
                </a:lnTo>
                <a:lnTo>
                  <a:pt x="14155" y="4953"/>
                </a:lnTo>
                <a:lnTo>
                  <a:pt x="2793" y="2997"/>
                </a:lnTo>
                <a:lnTo>
                  <a:pt x="0" y="2362"/>
                </a:lnTo>
                <a:close/>
              </a:path>
              <a:path w="20955" h="7619">
                <a:moveTo>
                  <a:pt x="16588" y="4260"/>
                </a:moveTo>
                <a:lnTo>
                  <a:pt x="14155" y="4953"/>
                </a:lnTo>
                <a:lnTo>
                  <a:pt x="15849" y="5245"/>
                </a:lnTo>
                <a:lnTo>
                  <a:pt x="16588" y="4260"/>
                </a:lnTo>
                <a:close/>
              </a:path>
              <a:path w="20955" h="7619">
                <a:moveTo>
                  <a:pt x="19786" y="0"/>
                </a:moveTo>
                <a:lnTo>
                  <a:pt x="16588" y="4260"/>
                </a:lnTo>
                <a:lnTo>
                  <a:pt x="17322" y="4051"/>
                </a:lnTo>
                <a:lnTo>
                  <a:pt x="20739" y="1384"/>
                </a:lnTo>
                <a:lnTo>
                  <a:pt x="1978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183525" y="3101548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5" h="4444">
                <a:moveTo>
                  <a:pt x="7480" y="0"/>
                </a:moveTo>
                <a:lnTo>
                  <a:pt x="4851" y="1409"/>
                </a:lnTo>
                <a:lnTo>
                  <a:pt x="0" y="3886"/>
                </a:lnTo>
                <a:lnTo>
                  <a:pt x="13208" y="1231"/>
                </a:lnTo>
                <a:lnTo>
                  <a:pt x="10579" y="1028"/>
                </a:lnTo>
                <a:lnTo>
                  <a:pt x="748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123118" y="3106242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5" h="7619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63" y="6921"/>
                </a:lnTo>
                <a:lnTo>
                  <a:pt x="13195" y="7277"/>
                </a:lnTo>
                <a:lnTo>
                  <a:pt x="14160" y="5905"/>
                </a:lnTo>
                <a:lnTo>
                  <a:pt x="14058" y="2679"/>
                </a:lnTo>
                <a:lnTo>
                  <a:pt x="12484" y="114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123116" y="3106239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10" h="7619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6"/>
                </a:lnTo>
                <a:lnTo>
                  <a:pt x="8699" y="4445"/>
                </a:lnTo>
                <a:lnTo>
                  <a:pt x="1778" y="3022"/>
                </a:lnTo>
                <a:lnTo>
                  <a:pt x="3314" y="1765"/>
                </a:lnTo>
                <a:lnTo>
                  <a:pt x="4902" y="304"/>
                </a:lnTo>
                <a:lnTo>
                  <a:pt x="12600" y="304"/>
                </a:lnTo>
                <a:lnTo>
                  <a:pt x="12484" y="114"/>
                </a:lnTo>
                <a:lnTo>
                  <a:pt x="4152" y="0"/>
                </a:lnTo>
                <a:close/>
              </a:path>
              <a:path w="16510" h="7619">
                <a:moveTo>
                  <a:pt x="14077" y="3277"/>
                </a:moveTo>
                <a:lnTo>
                  <a:pt x="14125" y="4806"/>
                </a:lnTo>
                <a:lnTo>
                  <a:pt x="16332" y="4953"/>
                </a:lnTo>
                <a:lnTo>
                  <a:pt x="14077" y="3277"/>
                </a:lnTo>
                <a:close/>
              </a:path>
              <a:path w="16510" h="7619">
                <a:moveTo>
                  <a:pt x="12600" y="304"/>
                </a:moveTo>
                <a:lnTo>
                  <a:pt x="4902" y="304"/>
                </a:lnTo>
                <a:lnTo>
                  <a:pt x="10896" y="914"/>
                </a:lnTo>
                <a:lnTo>
                  <a:pt x="14077" y="3277"/>
                </a:lnTo>
                <a:lnTo>
                  <a:pt x="14058" y="2692"/>
                </a:lnTo>
                <a:lnTo>
                  <a:pt x="12600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132685" y="310673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4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82"/>
                </a:lnTo>
                <a:lnTo>
                  <a:pt x="3505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124797" y="3109540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5" h="5080">
                <a:moveTo>
                  <a:pt x="12865" y="1739"/>
                </a:moveTo>
                <a:lnTo>
                  <a:pt x="11125" y="2108"/>
                </a:lnTo>
                <a:lnTo>
                  <a:pt x="4041" y="3156"/>
                </a:lnTo>
                <a:lnTo>
                  <a:pt x="4559" y="3314"/>
                </a:lnTo>
                <a:lnTo>
                  <a:pt x="10502" y="4610"/>
                </a:lnTo>
                <a:lnTo>
                  <a:pt x="12865" y="1739"/>
                </a:lnTo>
                <a:close/>
              </a:path>
              <a:path w="13335" h="5080">
                <a:moveTo>
                  <a:pt x="2534" y="2694"/>
                </a:moveTo>
                <a:lnTo>
                  <a:pt x="2971" y="3314"/>
                </a:lnTo>
                <a:lnTo>
                  <a:pt x="4041" y="3156"/>
                </a:lnTo>
                <a:lnTo>
                  <a:pt x="2534" y="2694"/>
                </a:lnTo>
                <a:close/>
              </a:path>
              <a:path w="13335" h="5080">
                <a:moveTo>
                  <a:pt x="635" y="0"/>
                </a:moveTo>
                <a:lnTo>
                  <a:pt x="0" y="838"/>
                </a:lnTo>
                <a:lnTo>
                  <a:pt x="2070" y="2552"/>
                </a:lnTo>
                <a:lnTo>
                  <a:pt x="2534" y="2694"/>
                </a:lnTo>
                <a:lnTo>
                  <a:pt x="63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127763" y="3106847"/>
            <a:ext cx="8255" cy="2540"/>
          </a:xfrm>
          <a:custGeom>
            <a:avLst/>
            <a:gdLst/>
            <a:ahLst/>
            <a:cxnLst/>
            <a:rect l="l" t="t" r="r" b="b"/>
            <a:pathLst>
              <a:path w="8255" h="2539">
                <a:moveTo>
                  <a:pt x="3581" y="0"/>
                </a:moveTo>
                <a:lnTo>
                  <a:pt x="1638" y="584"/>
                </a:lnTo>
                <a:lnTo>
                  <a:pt x="0" y="660"/>
                </a:lnTo>
                <a:lnTo>
                  <a:pt x="8166" y="2514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80403" y="3097148"/>
            <a:ext cx="25920" cy="1497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89656" y="3104231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39" h="6985">
                <a:moveTo>
                  <a:pt x="15138" y="0"/>
                </a:moveTo>
                <a:lnTo>
                  <a:pt x="10147" y="2247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75"/>
                </a:lnTo>
                <a:lnTo>
                  <a:pt x="13652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84672" y="3108424"/>
            <a:ext cx="7620" cy="2540"/>
          </a:xfrm>
          <a:custGeom>
            <a:avLst/>
            <a:gdLst/>
            <a:ahLst/>
            <a:cxnLst/>
            <a:rect l="l" t="t" r="r" b="b"/>
            <a:pathLst>
              <a:path w="7619" h="2539">
                <a:moveTo>
                  <a:pt x="0" y="241"/>
                </a:moveTo>
                <a:lnTo>
                  <a:pt x="1320" y="1054"/>
                </a:lnTo>
                <a:lnTo>
                  <a:pt x="2781" y="2032"/>
                </a:lnTo>
                <a:lnTo>
                  <a:pt x="6591" y="2082"/>
                </a:lnTo>
                <a:lnTo>
                  <a:pt x="7301" y="419"/>
                </a:lnTo>
                <a:lnTo>
                  <a:pt x="2133" y="419"/>
                </a:lnTo>
                <a:lnTo>
                  <a:pt x="0" y="241"/>
                </a:lnTo>
                <a:close/>
              </a:path>
              <a:path w="7619" h="2539">
                <a:moveTo>
                  <a:pt x="7480" y="0"/>
                </a:moveTo>
                <a:lnTo>
                  <a:pt x="2133" y="419"/>
                </a:lnTo>
                <a:lnTo>
                  <a:pt x="7301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99411" y="3097453"/>
            <a:ext cx="5572" cy="1357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82994" y="3097733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5" h="8889">
                <a:moveTo>
                  <a:pt x="6515" y="4673"/>
                </a:moveTo>
                <a:lnTo>
                  <a:pt x="1727" y="5435"/>
                </a:lnTo>
                <a:lnTo>
                  <a:pt x="0" y="6070"/>
                </a:lnTo>
                <a:lnTo>
                  <a:pt x="927" y="7124"/>
                </a:lnTo>
                <a:lnTo>
                  <a:pt x="2425" y="8610"/>
                </a:lnTo>
                <a:lnTo>
                  <a:pt x="12852" y="6438"/>
                </a:lnTo>
                <a:lnTo>
                  <a:pt x="13529" y="4825"/>
                </a:lnTo>
                <a:lnTo>
                  <a:pt x="6438" y="4825"/>
                </a:lnTo>
                <a:lnTo>
                  <a:pt x="6515" y="4673"/>
                </a:lnTo>
                <a:close/>
              </a:path>
              <a:path w="14605" h="8889">
                <a:moveTo>
                  <a:pt x="12598" y="0"/>
                </a:moveTo>
                <a:lnTo>
                  <a:pt x="11277" y="812"/>
                </a:lnTo>
                <a:lnTo>
                  <a:pt x="6438" y="4825"/>
                </a:lnTo>
                <a:lnTo>
                  <a:pt x="13529" y="4825"/>
                </a:lnTo>
                <a:lnTo>
                  <a:pt x="13982" y="3746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85639" y="3098857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3594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912" y="2857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101293" y="310136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92" y="0"/>
                </a:moveTo>
                <a:lnTo>
                  <a:pt x="25" y="0"/>
                </a:lnTo>
                <a:lnTo>
                  <a:pt x="0" y="533"/>
                </a:lnTo>
                <a:lnTo>
                  <a:pt x="101" y="190"/>
                </a:lnTo>
                <a:lnTo>
                  <a:pt x="404" y="190"/>
                </a:lnTo>
                <a:lnTo>
                  <a:pt x="292" y="0"/>
                </a:lnTo>
                <a:close/>
              </a:path>
              <a:path w="635" h="635">
                <a:moveTo>
                  <a:pt x="404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101394" y="310154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15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15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101991" y="310244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01" y="0"/>
                </a:moveTo>
                <a:lnTo>
                  <a:pt x="0" y="190"/>
                </a:lnTo>
                <a:lnTo>
                  <a:pt x="144" y="63"/>
                </a:lnTo>
                <a:close/>
              </a:path>
              <a:path w="635" h="635">
                <a:moveTo>
                  <a:pt x="144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102027" y="310251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63" y="0"/>
                </a:moveTo>
                <a:lnTo>
                  <a:pt x="0" y="165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100044" y="31037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26" y="50"/>
                </a:lnTo>
                <a:close/>
              </a:path>
              <a:path w="634" h="635">
                <a:moveTo>
                  <a:pt x="126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100055" y="31037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77"/>
                </a:lnTo>
                <a:lnTo>
                  <a:pt x="114" y="38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101161" y="310353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13" y="0"/>
                </a:moveTo>
                <a:close/>
              </a:path>
              <a:path w="635" h="635">
                <a:moveTo>
                  <a:pt x="155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101184" y="310359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88" y="0"/>
                </a:moveTo>
                <a:lnTo>
                  <a:pt x="0" y="152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98444" y="31092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88" y="50"/>
                </a:lnTo>
                <a:close/>
              </a:path>
              <a:path w="634" h="635">
                <a:moveTo>
                  <a:pt x="15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98480" y="31093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96125" y="31079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96161" y="31080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98456" y="31028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9" y="12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  <a:path w="634" h="635">
                <a:moveTo>
                  <a:pt x="114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/>
          <p:nvPr/>
        </p:nvSpPr>
        <p:spPr>
          <a:xfrm>
            <a:off x="98493" y="31029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1" name="object 1181"/>
          <p:cNvSpPr/>
          <p:nvPr/>
        </p:nvSpPr>
        <p:spPr>
          <a:xfrm>
            <a:off x="97499" y="310211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27"/>
                </a:lnTo>
                <a:lnTo>
                  <a:pt x="292" y="127"/>
                </a:lnTo>
                <a:lnTo>
                  <a:pt x="215" y="0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97575" y="31022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30"/>
                </a:lnTo>
                <a:lnTo>
                  <a:pt x="165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91720" y="31065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12" y="0"/>
                </a:lnTo>
                <a:lnTo>
                  <a:pt x="0" y="368"/>
                </a:lnTo>
                <a:lnTo>
                  <a:pt x="50" y="127"/>
                </a:lnTo>
                <a:lnTo>
                  <a:pt x="284" y="127"/>
                </a:lnTo>
                <a:close/>
              </a:path>
              <a:path w="634" h="635">
                <a:moveTo>
                  <a:pt x="284" y="127"/>
                </a:moveTo>
                <a:lnTo>
                  <a:pt x="50" y="127"/>
                </a:lnTo>
                <a:lnTo>
                  <a:pt x="254" y="139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91706" y="31066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114"/>
                </a:lnTo>
                <a:lnTo>
                  <a:pt x="12" y="254"/>
                </a:lnTo>
                <a:lnTo>
                  <a:pt x="241" y="317"/>
                </a:lnTo>
                <a:lnTo>
                  <a:pt x="304" y="88"/>
                </a:lnTo>
                <a:lnTo>
                  <a:pt x="177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98281" y="310377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68"/>
                </a:lnTo>
                <a:lnTo>
                  <a:pt x="63" y="127"/>
                </a:lnTo>
                <a:lnTo>
                  <a:pt x="292" y="127"/>
                </a:lnTo>
                <a:lnTo>
                  <a:pt x="215" y="0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98343" y="31039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17"/>
                </a:lnTo>
                <a:lnTo>
                  <a:pt x="177" y="304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698242" y="3099826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292" y="4076"/>
                </a:lnTo>
                <a:lnTo>
                  <a:pt x="0" y="9245"/>
                </a:lnTo>
                <a:lnTo>
                  <a:pt x="1485" y="11506"/>
                </a:lnTo>
                <a:lnTo>
                  <a:pt x="17437" y="11290"/>
                </a:lnTo>
                <a:lnTo>
                  <a:pt x="22885" y="6121"/>
                </a:lnTo>
                <a:lnTo>
                  <a:pt x="18211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698379" y="3099879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800" y="5049"/>
                </a:moveTo>
                <a:lnTo>
                  <a:pt x="8688" y="7050"/>
                </a:lnTo>
                <a:lnTo>
                  <a:pt x="0" y="7430"/>
                </a:lnTo>
                <a:lnTo>
                  <a:pt x="0" y="9407"/>
                </a:lnTo>
                <a:lnTo>
                  <a:pt x="1270" y="11341"/>
                </a:lnTo>
                <a:lnTo>
                  <a:pt x="9523" y="11341"/>
                </a:lnTo>
                <a:lnTo>
                  <a:pt x="17311" y="11241"/>
                </a:lnTo>
                <a:lnTo>
                  <a:pt x="19800" y="8868"/>
                </a:lnTo>
                <a:lnTo>
                  <a:pt x="19800" y="5049"/>
                </a:lnTo>
                <a:close/>
              </a:path>
              <a:path w="20320" h="11430">
                <a:moveTo>
                  <a:pt x="9211" y="0"/>
                </a:moveTo>
                <a:lnTo>
                  <a:pt x="2801" y="0"/>
                </a:lnTo>
                <a:lnTo>
                  <a:pt x="153" y="4015"/>
                </a:lnTo>
                <a:lnTo>
                  <a:pt x="96" y="4990"/>
                </a:lnTo>
                <a:lnTo>
                  <a:pt x="5347" y="1297"/>
                </a:lnTo>
                <a:lnTo>
                  <a:pt x="14999" y="510"/>
                </a:lnTo>
                <a:lnTo>
                  <a:pt x="16621" y="510"/>
                </a:lnTo>
                <a:lnTo>
                  <a:pt x="16244" y="65"/>
                </a:lnTo>
                <a:lnTo>
                  <a:pt x="9211" y="0"/>
                </a:lnTo>
                <a:close/>
              </a:path>
              <a:path w="20320" h="11430">
                <a:moveTo>
                  <a:pt x="16621" y="510"/>
                </a:moveTo>
                <a:lnTo>
                  <a:pt x="14999" y="510"/>
                </a:lnTo>
                <a:lnTo>
                  <a:pt x="17463" y="2948"/>
                </a:lnTo>
                <a:lnTo>
                  <a:pt x="19800" y="4944"/>
                </a:lnTo>
                <a:lnTo>
                  <a:pt x="19800" y="3642"/>
                </a:lnTo>
                <a:lnTo>
                  <a:pt x="18073" y="2224"/>
                </a:lnTo>
                <a:lnTo>
                  <a:pt x="16621" y="51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699409" y="3100564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64" y="0"/>
                </a:moveTo>
                <a:lnTo>
                  <a:pt x="4190" y="520"/>
                </a:lnTo>
                <a:lnTo>
                  <a:pt x="723" y="2743"/>
                </a:lnTo>
                <a:lnTo>
                  <a:pt x="0" y="4495"/>
                </a:lnTo>
                <a:lnTo>
                  <a:pt x="3060" y="1790"/>
                </a:lnTo>
                <a:lnTo>
                  <a:pt x="5460" y="685"/>
                </a:lnTo>
                <a:lnTo>
                  <a:pt x="646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/>
          <p:nvPr/>
        </p:nvSpPr>
        <p:spPr>
          <a:xfrm>
            <a:off x="697647" y="3105324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44" y="7061"/>
                </a:lnTo>
                <a:lnTo>
                  <a:pt x="13296" y="5181"/>
                </a:lnTo>
                <a:lnTo>
                  <a:pt x="14094" y="4954"/>
                </a:lnTo>
                <a:lnTo>
                  <a:pt x="2781" y="2984"/>
                </a:lnTo>
                <a:lnTo>
                  <a:pt x="0" y="2362"/>
                </a:lnTo>
                <a:close/>
              </a:path>
              <a:path w="20954" h="7619">
                <a:moveTo>
                  <a:pt x="16594" y="4242"/>
                </a:moveTo>
                <a:lnTo>
                  <a:pt x="14094" y="4954"/>
                </a:lnTo>
                <a:lnTo>
                  <a:pt x="15836" y="5257"/>
                </a:lnTo>
                <a:lnTo>
                  <a:pt x="16594" y="4242"/>
                </a:lnTo>
                <a:close/>
              </a:path>
              <a:path w="20954" h="7619">
                <a:moveTo>
                  <a:pt x="19761" y="0"/>
                </a:moveTo>
                <a:lnTo>
                  <a:pt x="16594" y="4242"/>
                </a:lnTo>
                <a:lnTo>
                  <a:pt x="17310" y="4038"/>
                </a:lnTo>
                <a:lnTo>
                  <a:pt x="20726" y="1371"/>
                </a:lnTo>
                <a:lnTo>
                  <a:pt x="1976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1" name="object 1191"/>
          <p:cNvSpPr/>
          <p:nvPr/>
        </p:nvSpPr>
        <p:spPr>
          <a:xfrm>
            <a:off x="700542" y="3100773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80" y="0"/>
                </a:moveTo>
                <a:lnTo>
                  <a:pt x="2209" y="2768"/>
                </a:lnTo>
                <a:lnTo>
                  <a:pt x="0" y="3873"/>
                </a:lnTo>
                <a:lnTo>
                  <a:pt x="13220" y="1206"/>
                </a:lnTo>
                <a:lnTo>
                  <a:pt x="10566" y="1015"/>
                </a:lnTo>
                <a:lnTo>
                  <a:pt x="748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640121" y="3105442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65" y="0"/>
                </a:moveTo>
                <a:lnTo>
                  <a:pt x="2984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207" y="7277"/>
                </a:lnTo>
                <a:lnTo>
                  <a:pt x="14160" y="5918"/>
                </a:lnTo>
                <a:lnTo>
                  <a:pt x="14071" y="2692"/>
                </a:lnTo>
                <a:lnTo>
                  <a:pt x="12496" y="127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640119" y="3105445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65" y="0"/>
                </a:moveTo>
                <a:lnTo>
                  <a:pt x="2984" y="1308"/>
                </a:lnTo>
                <a:lnTo>
                  <a:pt x="0" y="3632"/>
                </a:lnTo>
                <a:lnTo>
                  <a:pt x="3289" y="6921"/>
                </a:lnTo>
                <a:lnTo>
                  <a:pt x="13208" y="7277"/>
                </a:lnTo>
                <a:lnTo>
                  <a:pt x="14160" y="5918"/>
                </a:lnTo>
                <a:lnTo>
                  <a:pt x="14134" y="4805"/>
                </a:lnTo>
                <a:lnTo>
                  <a:pt x="8712" y="4445"/>
                </a:lnTo>
                <a:lnTo>
                  <a:pt x="1778" y="3022"/>
                </a:lnTo>
                <a:lnTo>
                  <a:pt x="3340" y="1778"/>
                </a:lnTo>
                <a:lnTo>
                  <a:pt x="4927" y="304"/>
                </a:lnTo>
                <a:lnTo>
                  <a:pt x="12605" y="304"/>
                </a:lnTo>
                <a:lnTo>
                  <a:pt x="12496" y="127"/>
                </a:lnTo>
                <a:lnTo>
                  <a:pt x="4165" y="0"/>
                </a:lnTo>
                <a:close/>
              </a:path>
              <a:path w="16509" h="7619">
                <a:moveTo>
                  <a:pt x="14090" y="3288"/>
                </a:moveTo>
                <a:lnTo>
                  <a:pt x="14134" y="4805"/>
                </a:lnTo>
                <a:lnTo>
                  <a:pt x="16332" y="4953"/>
                </a:lnTo>
                <a:lnTo>
                  <a:pt x="14090" y="3288"/>
                </a:lnTo>
                <a:close/>
              </a:path>
              <a:path w="16509" h="7619">
                <a:moveTo>
                  <a:pt x="12605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90" y="3288"/>
                </a:lnTo>
                <a:lnTo>
                  <a:pt x="14071" y="2692"/>
                </a:lnTo>
                <a:lnTo>
                  <a:pt x="12605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649702" y="3105945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95"/>
                </a:lnTo>
                <a:lnTo>
                  <a:pt x="3517" y="1803"/>
                </a:lnTo>
                <a:lnTo>
                  <a:pt x="1409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641827" y="3108746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52" y="1752"/>
                </a:moveTo>
                <a:lnTo>
                  <a:pt x="11112" y="2108"/>
                </a:lnTo>
                <a:lnTo>
                  <a:pt x="4031" y="3167"/>
                </a:lnTo>
                <a:lnTo>
                  <a:pt x="4546" y="3327"/>
                </a:lnTo>
                <a:lnTo>
                  <a:pt x="10477" y="4610"/>
                </a:lnTo>
                <a:lnTo>
                  <a:pt x="12852" y="1752"/>
                </a:lnTo>
                <a:close/>
              </a:path>
              <a:path w="13334" h="5080">
                <a:moveTo>
                  <a:pt x="2511" y="2694"/>
                </a:moveTo>
                <a:lnTo>
                  <a:pt x="2959" y="3327"/>
                </a:lnTo>
                <a:lnTo>
                  <a:pt x="4031" y="3167"/>
                </a:lnTo>
                <a:lnTo>
                  <a:pt x="2511" y="2694"/>
                </a:lnTo>
                <a:close/>
              </a:path>
              <a:path w="13334" h="5080">
                <a:moveTo>
                  <a:pt x="609" y="0"/>
                </a:moveTo>
                <a:lnTo>
                  <a:pt x="0" y="850"/>
                </a:lnTo>
                <a:lnTo>
                  <a:pt x="2057" y="2552"/>
                </a:lnTo>
                <a:lnTo>
                  <a:pt x="2511" y="2694"/>
                </a:lnTo>
                <a:lnTo>
                  <a:pt x="60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644780" y="3106060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47"/>
                </a:lnTo>
                <a:lnTo>
                  <a:pt x="8166" y="2514"/>
                </a:lnTo>
                <a:lnTo>
                  <a:pt x="6807" y="1790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943034" y="3101215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89" y="6934"/>
                </a:lnTo>
                <a:lnTo>
                  <a:pt x="13195" y="7277"/>
                </a:lnTo>
                <a:lnTo>
                  <a:pt x="14160" y="5918"/>
                </a:lnTo>
                <a:lnTo>
                  <a:pt x="14134" y="4806"/>
                </a:lnTo>
                <a:lnTo>
                  <a:pt x="8724" y="4445"/>
                </a:lnTo>
                <a:lnTo>
                  <a:pt x="1790" y="3035"/>
                </a:lnTo>
                <a:lnTo>
                  <a:pt x="3340" y="1778"/>
                </a:lnTo>
                <a:lnTo>
                  <a:pt x="4927" y="304"/>
                </a:lnTo>
                <a:lnTo>
                  <a:pt x="12614" y="304"/>
                </a:lnTo>
                <a:lnTo>
                  <a:pt x="12496" y="114"/>
                </a:lnTo>
                <a:lnTo>
                  <a:pt x="4165" y="0"/>
                </a:lnTo>
                <a:close/>
              </a:path>
              <a:path w="16509" h="7619">
                <a:moveTo>
                  <a:pt x="14098" y="3294"/>
                </a:moveTo>
                <a:lnTo>
                  <a:pt x="14134" y="4806"/>
                </a:lnTo>
                <a:lnTo>
                  <a:pt x="16332" y="4953"/>
                </a:lnTo>
                <a:lnTo>
                  <a:pt x="14098" y="3294"/>
                </a:lnTo>
                <a:close/>
              </a:path>
              <a:path w="16509" h="7619">
                <a:moveTo>
                  <a:pt x="12614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98" y="3294"/>
                </a:lnTo>
                <a:lnTo>
                  <a:pt x="14084" y="2692"/>
                </a:lnTo>
                <a:lnTo>
                  <a:pt x="12614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944728" y="3104517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65" y="1752"/>
                </a:moveTo>
                <a:lnTo>
                  <a:pt x="11125" y="2095"/>
                </a:lnTo>
                <a:lnTo>
                  <a:pt x="4030" y="3145"/>
                </a:lnTo>
                <a:lnTo>
                  <a:pt x="4559" y="3302"/>
                </a:lnTo>
                <a:lnTo>
                  <a:pt x="10490" y="4610"/>
                </a:lnTo>
                <a:lnTo>
                  <a:pt x="12865" y="1752"/>
                </a:lnTo>
                <a:close/>
              </a:path>
              <a:path w="13334" h="5080">
                <a:moveTo>
                  <a:pt x="2548" y="2706"/>
                </a:moveTo>
                <a:lnTo>
                  <a:pt x="2971" y="3302"/>
                </a:lnTo>
                <a:lnTo>
                  <a:pt x="4030" y="3145"/>
                </a:lnTo>
                <a:lnTo>
                  <a:pt x="2548" y="2706"/>
                </a:lnTo>
                <a:close/>
              </a:path>
              <a:path w="13334" h="5080">
                <a:moveTo>
                  <a:pt x="622" y="0"/>
                </a:moveTo>
                <a:lnTo>
                  <a:pt x="0" y="838"/>
                </a:lnTo>
                <a:lnTo>
                  <a:pt x="2070" y="2565"/>
                </a:lnTo>
                <a:lnTo>
                  <a:pt x="2548" y="2706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1088923" y="3101026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19">
                <a:moveTo>
                  <a:pt x="0" y="7277"/>
                </a:moveTo>
                <a:lnTo>
                  <a:pt x="9512" y="7277"/>
                </a:lnTo>
                <a:lnTo>
                  <a:pt x="9512" y="0"/>
                </a:lnTo>
                <a:lnTo>
                  <a:pt x="0" y="0"/>
                </a:lnTo>
                <a:lnTo>
                  <a:pt x="0" y="7277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1084259" y="3101030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78" y="0"/>
                </a:moveTo>
                <a:lnTo>
                  <a:pt x="2984" y="1320"/>
                </a:lnTo>
                <a:lnTo>
                  <a:pt x="0" y="3632"/>
                </a:lnTo>
                <a:lnTo>
                  <a:pt x="3302" y="6934"/>
                </a:lnTo>
                <a:lnTo>
                  <a:pt x="13208" y="7277"/>
                </a:lnTo>
                <a:lnTo>
                  <a:pt x="14173" y="5905"/>
                </a:lnTo>
                <a:lnTo>
                  <a:pt x="14147" y="4799"/>
                </a:lnTo>
                <a:lnTo>
                  <a:pt x="8724" y="4445"/>
                </a:lnTo>
                <a:lnTo>
                  <a:pt x="1803" y="3022"/>
                </a:lnTo>
                <a:lnTo>
                  <a:pt x="3340" y="1778"/>
                </a:lnTo>
                <a:lnTo>
                  <a:pt x="4927" y="304"/>
                </a:lnTo>
                <a:lnTo>
                  <a:pt x="12614" y="304"/>
                </a:lnTo>
                <a:lnTo>
                  <a:pt x="12496" y="114"/>
                </a:lnTo>
                <a:lnTo>
                  <a:pt x="4178" y="0"/>
                </a:lnTo>
                <a:close/>
              </a:path>
              <a:path w="16509" h="7619">
                <a:moveTo>
                  <a:pt x="14103" y="3279"/>
                </a:moveTo>
                <a:lnTo>
                  <a:pt x="14147" y="4799"/>
                </a:lnTo>
                <a:lnTo>
                  <a:pt x="16344" y="4940"/>
                </a:lnTo>
                <a:lnTo>
                  <a:pt x="14103" y="3279"/>
                </a:lnTo>
                <a:close/>
              </a:path>
              <a:path w="16509" h="7619">
                <a:moveTo>
                  <a:pt x="12614" y="304"/>
                </a:moveTo>
                <a:lnTo>
                  <a:pt x="4927" y="304"/>
                </a:lnTo>
                <a:lnTo>
                  <a:pt x="10909" y="914"/>
                </a:lnTo>
                <a:lnTo>
                  <a:pt x="14103" y="3279"/>
                </a:lnTo>
                <a:lnTo>
                  <a:pt x="14084" y="2679"/>
                </a:lnTo>
                <a:lnTo>
                  <a:pt x="12614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1093856" y="310153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4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95"/>
                </a:lnTo>
                <a:lnTo>
                  <a:pt x="3505" y="1790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1085966" y="3104325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65" y="1752"/>
                </a:moveTo>
                <a:lnTo>
                  <a:pt x="11112" y="2108"/>
                </a:lnTo>
                <a:lnTo>
                  <a:pt x="4034" y="3166"/>
                </a:lnTo>
                <a:lnTo>
                  <a:pt x="4559" y="3327"/>
                </a:lnTo>
                <a:lnTo>
                  <a:pt x="10490" y="4610"/>
                </a:lnTo>
                <a:lnTo>
                  <a:pt x="12865" y="1752"/>
                </a:lnTo>
                <a:close/>
              </a:path>
              <a:path w="13334" h="5080">
                <a:moveTo>
                  <a:pt x="2520" y="2703"/>
                </a:moveTo>
                <a:lnTo>
                  <a:pt x="2959" y="3327"/>
                </a:lnTo>
                <a:lnTo>
                  <a:pt x="4034" y="3166"/>
                </a:lnTo>
                <a:lnTo>
                  <a:pt x="2520" y="2703"/>
                </a:lnTo>
                <a:close/>
              </a:path>
              <a:path w="13334" h="5080">
                <a:moveTo>
                  <a:pt x="622" y="0"/>
                </a:moveTo>
                <a:lnTo>
                  <a:pt x="0" y="850"/>
                </a:lnTo>
                <a:lnTo>
                  <a:pt x="2070" y="2565"/>
                </a:lnTo>
                <a:lnTo>
                  <a:pt x="2520" y="2703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1088919" y="3101644"/>
            <a:ext cx="8255" cy="2540"/>
          </a:xfrm>
          <a:custGeom>
            <a:avLst/>
            <a:gdLst/>
            <a:ahLst/>
            <a:cxnLst/>
            <a:rect l="l" t="t" r="r" b="b"/>
            <a:pathLst>
              <a:path w="8255" h="2539">
                <a:moveTo>
                  <a:pt x="3594" y="0"/>
                </a:moveTo>
                <a:lnTo>
                  <a:pt x="1650" y="571"/>
                </a:lnTo>
                <a:lnTo>
                  <a:pt x="0" y="647"/>
                </a:lnTo>
                <a:lnTo>
                  <a:pt x="8166" y="2514"/>
                </a:lnTo>
                <a:lnTo>
                  <a:pt x="359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597420" y="3096348"/>
            <a:ext cx="25907" cy="14986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606673" y="3103444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34" y="2235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62"/>
                </a:lnTo>
                <a:lnTo>
                  <a:pt x="13665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601689" y="3107643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20" y="1054"/>
                </a:lnTo>
                <a:lnTo>
                  <a:pt x="2781" y="2019"/>
                </a:lnTo>
                <a:lnTo>
                  <a:pt x="6578" y="2082"/>
                </a:lnTo>
                <a:lnTo>
                  <a:pt x="7304" y="406"/>
                </a:lnTo>
                <a:lnTo>
                  <a:pt x="2133" y="406"/>
                </a:lnTo>
                <a:lnTo>
                  <a:pt x="0" y="228"/>
                </a:lnTo>
                <a:close/>
              </a:path>
              <a:path w="7620" h="2539">
                <a:moveTo>
                  <a:pt x="7480" y="0"/>
                </a:moveTo>
                <a:lnTo>
                  <a:pt x="2133" y="406"/>
                </a:lnTo>
                <a:lnTo>
                  <a:pt x="7304" y="406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616433" y="3096654"/>
            <a:ext cx="5565" cy="13576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600024" y="3096939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02" y="4673"/>
                </a:moveTo>
                <a:lnTo>
                  <a:pt x="1714" y="5448"/>
                </a:lnTo>
                <a:lnTo>
                  <a:pt x="0" y="6070"/>
                </a:lnTo>
                <a:lnTo>
                  <a:pt x="914" y="7124"/>
                </a:lnTo>
                <a:lnTo>
                  <a:pt x="2400" y="8623"/>
                </a:lnTo>
                <a:lnTo>
                  <a:pt x="12839" y="6426"/>
                </a:lnTo>
                <a:lnTo>
                  <a:pt x="13516" y="4838"/>
                </a:lnTo>
                <a:lnTo>
                  <a:pt x="6426" y="4838"/>
                </a:lnTo>
                <a:lnTo>
                  <a:pt x="6502" y="4673"/>
                </a:lnTo>
                <a:close/>
              </a:path>
              <a:path w="14604" h="8889">
                <a:moveTo>
                  <a:pt x="12585" y="0"/>
                </a:moveTo>
                <a:lnTo>
                  <a:pt x="11252" y="812"/>
                </a:lnTo>
                <a:lnTo>
                  <a:pt x="6426" y="4838"/>
                </a:lnTo>
                <a:lnTo>
                  <a:pt x="13516" y="4838"/>
                </a:lnTo>
                <a:lnTo>
                  <a:pt x="13982" y="3746"/>
                </a:lnTo>
                <a:lnTo>
                  <a:pt x="13284" y="1765"/>
                </a:lnTo>
                <a:lnTo>
                  <a:pt x="1258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602656" y="3098068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5994" y="1917"/>
                </a:ln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70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618310" y="31005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12"/>
                </a:lnTo>
                <a:lnTo>
                  <a:pt x="0" y="533"/>
                </a:lnTo>
                <a:lnTo>
                  <a:pt x="101" y="190"/>
                </a:lnTo>
                <a:lnTo>
                  <a:pt x="404" y="190"/>
                </a:lnTo>
                <a:lnTo>
                  <a:pt x="292" y="0"/>
                </a:lnTo>
                <a:close/>
              </a:path>
              <a:path w="634" h="635">
                <a:moveTo>
                  <a:pt x="404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618411" y="31007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619006" y="31016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38" y="50"/>
                </a:lnTo>
                <a:close/>
              </a:path>
              <a:path w="634" h="635">
                <a:moveTo>
                  <a:pt x="136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619044" y="31017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77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617059" y="31029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617059" y="31030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52"/>
                </a:lnTo>
                <a:lnTo>
                  <a:pt x="114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618176" y="31027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618210" y="31028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0" y="0"/>
                </a:moveTo>
                <a:lnTo>
                  <a:pt x="0" y="152"/>
                </a:lnTo>
                <a:lnTo>
                  <a:pt x="8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615459" y="31084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77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615493" y="31085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3" y="0"/>
                </a:moveTo>
                <a:lnTo>
                  <a:pt x="0" y="152"/>
                </a:lnTo>
                <a:lnTo>
                  <a:pt x="9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613128" y="31071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77"/>
                </a:lnTo>
                <a:lnTo>
                  <a:pt x="152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613166" y="31072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615472" y="31020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615510" y="310211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614516" y="31013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12" y="0"/>
                </a:lnTo>
                <a:lnTo>
                  <a:pt x="0" y="368"/>
                </a:lnTo>
                <a:lnTo>
                  <a:pt x="76" y="127"/>
                </a:lnTo>
                <a:lnTo>
                  <a:pt x="228" y="114"/>
                </a:lnTo>
                <a:close/>
              </a:path>
              <a:path w="634" h="635">
                <a:moveTo>
                  <a:pt x="294" y="114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614591" y="31014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30"/>
                </a:lnTo>
                <a:lnTo>
                  <a:pt x="152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608724" y="31057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68"/>
                </a:lnTo>
                <a:lnTo>
                  <a:pt x="76" y="127"/>
                </a:lnTo>
                <a:lnTo>
                  <a:pt x="297" y="127"/>
                </a:lnTo>
                <a:close/>
              </a:path>
              <a:path w="634" h="635">
                <a:moveTo>
                  <a:pt x="297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608799" y="31059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30"/>
                </a:lnTo>
                <a:lnTo>
                  <a:pt x="165" y="330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615298" y="310297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615373" y="31031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65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319987" y="3107622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7" y="126"/>
                </a:lnTo>
                <a:lnTo>
                  <a:pt x="127" y="279"/>
                </a:lnTo>
                <a:lnTo>
                  <a:pt x="355" y="342"/>
                </a:lnTo>
                <a:lnTo>
                  <a:pt x="749" y="304"/>
                </a:lnTo>
                <a:lnTo>
                  <a:pt x="342" y="203"/>
                </a:lnTo>
                <a:lnTo>
                  <a:pt x="114" y="126"/>
                </a:lnTo>
                <a:lnTo>
                  <a:pt x="0" y="0"/>
                </a:lnTo>
                <a:close/>
              </a:path>
              <a:path w="1270" h="635">
                <a:moveTo>
                  <a:pt x="762" y="76"/>
                </a:moveTo>
                <a:lnTo>
                  <a:pt x="342" y="203"/>
                </a:lnTo>
                <a:lnTo>
                  <a:pt x="817" y="20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320076" y="310749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04" y="0"/>
                </a:moveTo>
                <a:lnTo>
                  <a:pt x="0" y="38"/>
                </a:lnTo>
                <a:lnTo>
                  <a:pt x="25" y="254"/>
                </a:lnTo>
                <a:lnTo>
                  <a:pt x="254" y="317"/>
                </a:lnTo>
                <a:lnTo>
                  <a:pt x="571" y="292"/>
                </a:lnTo>
                <a:lnTo>
                  <a:pt x="495" y="38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319612" y="310650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93" y="0"/>
                </a:moveTo>
                <a:lnTo>
                  <a:pt x="0" y="38"/>
                </a:lnTo>
                <a:lnTo>
                  <a:pt x="13" y="279"/>
                </a:lnTo>
                <a:lnTo>
                  <a:pt x="228" y="419"/>
                </a:lnTo>
                <a:lnTo>
                  <a:pt x="190" y="165"/>
                </a:lnTo>
                <a:lnTo>
                  <a:pt x="495" y="114"/>
                </a:lnTo>
                <a:lnTo>
                  <a:pt x="666" y="114"/>
                </a:lnTo>
                <a:lnTo>
                  <a:pt x="393" y="0"/>
                </a:lnTo>
                <a:close/>
              </a:path>
              <a:path w="1270" h="635">
                <a:moveTo>
                  <a:pt x="666" y="114"/>
                </a:moveTo>
                <a:lnTo>
                  <a:pt x="495" y="114"/>
                </a:lnTo>
                <a:lnTo>
                  <a:pt x="622" y="12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319797" y="3106625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66" y="342"/>
                </a:lnTo>
                <a:lnTo>
                  <a:pt x="558" y="304"/>
                </a:lnTo>
                <a:lnTo>
                  <a:pt x="444" y="12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321214" y="310715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01" y="0"/>
                </a:moveTo>
                <a:lnTo>
                  <a:pt x="0" y="152"/>
                </a:lnTo>
                <a:lnTo>
                  <a:pt x="200" y="38"/>
                </a:lnTo>
                <a:close/>
              </a:path>
              <a:path w="635" h="635">
                <a:moveTo>
                  <a:pt x="200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321251" y="310720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01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318971" y="310839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63" y="0"/>
                </a:moveTo>
                <a:lnTo>
                  <a:pt x="0" y="152"/>
                </a:lnTo>
                <a:lnTo>
                  <a:pt x="160" y="25"/>
                </a:lnTo>
                <a:close/>
              </a:path>
              <a:path w="635" h="635">
                <a:moveTo>
                  <a:pt x="160" y="2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318969" y="310844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63" y="0"/>
                </a:moveTo>
                <a:lnTo>
                  <a:pt x="204" y="99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320495" y="310805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77" y="12"/>
                </a:moveTo>
                <a:lnTo>
                  <a:pt x="0" y="12"/>
                </a:lnTo>
                <a:lnTo>
                  <a:pt x="88" y="152"/>
                </a:lnTo>
                <a:lnTo>
                  <a:pt x="241" y="50"/>
                </a:lnTo>
                <a:close/>
              </a:path>
              <a:path w="635" h="635">
                <a:moveTo>
                  <a:pt x="241" y="50"/>
                </a:moveTo>
                <a:close/>
              </a:path>
              <a:path w="635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320559" y="310811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87" y="0"/>
                </a:moveTo>
                <a:lnTo>
                  <a:pt x="0" y="0"/>
                </a:lnTo>
                <a:lnTo>
                  <a:pt x="206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316156" y="310805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76" y="0"/>
                </a:moveTo>
                <a:lnTo>
                  <a:pt x="25" y="152"/>
                </a:lnTo>
                <a:lnTo>
                  <a:pt x="180" y="50"/>
                </a:lnTo>
                <a:close/>
              </a:path>
              <a:path w="635" h="635">
                <a:moveTo>
                  <a:pt x="180" y="50"/>
                </a:moveTo>
                <a:lnTo>
                  <a:pt x="0" y="50"/>
                </a:lnTo>
                <a:lnTo>
                  <a:pt x="190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316153" y="310810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155" y="0"/>
                </a:moveTo>
                <a:lnTo>
                  <a:pt x="0" y="0"/>
                </a:lnTo>
                <a:lnTo>
                  <a:pt x="203" y="10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314355" y="3107710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28" y="0"/>
                </a:moveTo>
                <a:lnTo>
                  <a:pt x="101" y="25"/>
                </a:lnTo>
                <a:lnTo>
                  <a:pt x="0" y="254"/>
                </a:lnTo>
                <a:lnTo>
                  <a:pt x="101" y="114"/>
                </a:lnTo>
                <a:lnTo>
                  <a:pt x="317" y="76"/>
                </a:lnTo>
                <a:close/>
              </a:path>
              <a:path w="635" h="635">
                <a:moveTo>
                  <a:pt x="419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314467" y="3107791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03" y="0"/>
                </a:moveTo>
                <a:lnTo>
                  <a:pt x="0" y="215"/>
                </a:lnTo>
                <a:lnTo>
                  <a:pt x="165" y="253"/>
                </a:lnTo>
                <a:lnTo>
                  <a:pt x="381" y="228"/>
                </a:lnTo>
                <a:lnTo>
                  <a:pt x="279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316301" y="310871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04" y="0"/>
                </a:moveTo>
                <a:lnTo>
                  <a:pt x="0" y="25"/>
                </a:lnTo>
                <a:lnTo>
                  <a:pt x="25" y="203"/>
                </a:lnTo>
                <a:lnTo>
                  <a:pt x="177" y="292"/>
                </a:lnTo>
                <a:lnTo>
                  <a:pt x="152" y="101"/>
                </a:lnTo>
                <a:lnTo>
                  <a:pt x="304" y="88"/>
                </a:lnTo>
                <a:lnTo>
                  <a:pt x="475" y="88"/>
                </a:lnTo>
                <a:lnTo>
                  <a:pt x="304" y="0"/>
                </a:lnTo>
                <a:close/>
              </a:path>
              <a:path w="635" h="635">
                <a:moveTo>
                  <a:pt x="475" y="88"/>
                </a:moveTo>
                <a:lnTo>
                  <a:pt x="304" y="88"/>
                </a:lnTo>
                <a:lnTo>
                  <a:pt x="444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316449" y="310880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304" y="0"/>
                </a:moveTo>
                <a:lnTo>
                  <a:pt x="0" y="12"/>
                </a:lnTo>
                <a:lnTo>
                  <a:pt x="12" y="203"/>
                </a:lnTo>
                <a:lnTo>
                  <a:pt x="190" y="241"/>
                </a:lnTo>
                <a:lnTo>
                  <a:pt x="406" y="203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319916" y="310457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130" y="215"/>
                </a:lnTo>
                <a:lnTo>
                  <a:pt x="546" y="215"/>
                </a:lnTo>
                <a:lnTo>
                  <a:pt x="254" y="165"/>
                </a:lnTo>
                <a:lnTo>
                  <a:pt x="88" y="101"/>
                </a:lnTo>
                <a:close/>
              </a:path>
              <a:path w="635" h="635">
                <a:moveTo>
                  <a:pt x="596" y="139"/>
                </a:moveTo>
                <a:lnTo>
                  <a:pt x="393" y="139"/>
                </a:lnTo>
                <a:lnTo>
                  <a:pt x="254" y="165"/>
                </a:lnTo>
                <a:lnTo>
                  <a:pt x="579" y="165"/>
                </a:lnTo>
                <a:close/>
              </a:path>
              <a:path w="635" h="635">
                <a:moveTo>
                  <a:pt x="546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319993" y="310449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15" y="0"/>
                </a:moveTo>
                <a:lnTo>
                  <a:pt x="0" y="12"/>
                </a:lnTo>
                <a:lnTo>
                  <a:pt x="12" y="177"/>
                </a:lnTo>
                <a:lnTo>
                  <a:pt x="177" y="228"/>
                </a:lnTo>
                <a:lnTo>
                  <a:pt x="317" y="215"/>
                </a:lnTo>
                <a:lnTo>
                  <a:pt x="457" y="126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303682" y="310692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55" y="152"/>
                </a:lnTo>
                <a:lnTo>
                  <a:pt x="253" y="241"/>
                </a:lnTo>
                <a:lnTo>
                  <a:pt x="546" y="215"/>
                </a:lnTo>
                <a:lnTo>
                  <a:pt x="253" y="152"/>
                </a:lnTo>
                <a:lnTo>
                  <a:pt x="38" y="50"/>
                </a:lnTo>
                <a:close/>
              </a:path>
              <a:path w="635" h="635">
                <a:moveTo>
                  <a:pt x="596" y="126"/>
                </a:moveTo>
                <a:lnTo>
                  <a:pt x="393" y="126"/>
                </a:lnTo>
                <a:lnTo>
                  <a:pt x="253" y="152"/>
                </a:lnTo>
                <a:lnTo>
                  <a:pt x="582" y="152"/>
                </a:lnTo>
                <a:close/>
              </a:path>
              <a:path w="635" h="635">
                <a:moveTo>
                  <a:pt x="546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303758" y="310683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03" y="0"/>
                </a:moveTo>
                <a:lnTo>
                  <a:pt x="0" y="12"/>
                </a:lnTo>
                <a:lnTo>
                  <a:pt x="0" y="190"/>
                </a:lnTo>
                <a:lnTo>
                  <a:pt x="177" y="241"/>
                </a:lnTo>
                <a:lnTo>
                  <a:pt x="317" y="215"/>
                </a:lnTo>
                <a:lnTo>
                  <a:pt x="457" y="126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310019" y="3104667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139" y="215"/>
                </a:lnTo>
                <a:lnTo>
                  <a:pt x="558" y="215"/>
                </a:lnTo>
                <a:lnTo>
                  <a:pt x="254" y="152"/>
                </a:lnTo>
                <a:lnTo>
                  <a:pt x="55" y="63"/>
                </a:lnTo>
                <a:close/>
              </a:path>
              <a:path w="635" h="635">
                <a:moveTo>
                  <a:pt x="558" y="63"/>
                </a:moveTo>
                <a:lnTo>
                  <a:pt x="254" y="152"/>
                </a:lnTo>
                <a:lnTo>
                  <a:pt x="601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310075" y="310457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36" y="0"/>
                </a:moveTo>
                <a:lnTo>
                  <a:pt x="33" y="25"/>
                </a:lnTo>
                <a:lnTo>
                  <a:pt x="198" y="241"/>
                </a:lnTo>
                <a:lnTo>
                  <a:pt x="350" y="228"/>
                </a:lnTo>
                <a:lnTo>
                  <a:pt x="414" y="50"/>
                </a:lnTo>
                <a:lnTo>
                  <a:pt x="23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306324" y="310533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0"/>
                </a:moveTo>
                <a:lnTo>
                  <a:pt x="152" y="215"/>
                </a:lnTo>
                <a:lnTo>
                  <a:pt x="558" y="215"/>
                </a:lnTo>
                <a:lnTo>
                  <a:pt x="254" y="152"/>
                </a:lnTo>
                <a:lnTo>
                  <a:pt x="57" y="76"/>
                </a:lnTo>
                <a:close/>
              </a:path>
              <a:path w="635" h="635">
                <a:moveTo>
                  <a:pt x="558" y="50"/>
                </a:moveTo>
                <a:lnTo>
                  <a:pt x="254" y="152"/>
                </a:lnTo>
                <a:lnTo>
                  <a:pt x="590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306400" y="310524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15" y="0"/>
                </a:moveTo>
                <a:lnTo>
                  <a:pt x="0" y="25"/>
                </a:lnTo>
                <a:lnTo>
                  <a:pt x="0" y="190"/>
                </a:lnTo>
                <a:lnTo>
                  <a:pt x="177" y="241"/>
                </a:lnTo>
                <a:lnTo>
                  <a:pt x="330" y="228"/>
                </a:lnTo>
                <a:lnTo>
                  <a:pt x="304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287417" y="3097733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4">
                <a:moveTo>
                  <a:pt x="7876" y="2790"/>
                </a:moveTo>
                <a:lnTo>
                  <a:pt x="0" y="6257"/>
                </a:lnTo>
                <a:lnTo>
                  <a:pt x="0" y="8936"/>
                </a:lnTo>
                <a:lnTo>
                  <a:pt x="2085" y="9965"/>
                </a:lnTo>
                <a:lnTo>
                  <a:pt x="3077" y="10248"/>
                </a:lnTo>
                <a:lnTo>
                  <a:pt x="6706" y="10248"/>
                </a:lnTo>
                <a:lnTo>
                  <a:pt x="7559" y="8238"/>
                </a:lnTo>
                <a:lnTo>
                  <a:pt x="26673" y="5002"/>
                </a:lnTo>
                <a:lnTo>
                  <a:pt x="26673" y="4212"/>
                </a:lnTo>
                <a:lnTo>
                  <a:pt x="9057" y="4212"/>
                </a:lnTo>
                <a:lnTo>
                  <a:pt x="7876" y="2790"/>
                </a:lnTo>
                <a:close/>
              </a:path>
              <a:path w="26670" h="10794">
                <a:moveTo>
                  <a:pt x="24290" y="0"/>
                </a:moveTo>
                <a:lnTo>
                  <a:pt x="19415" y="0"/>
                </a:lnTo>
                <a:lnTo>
                  <a:pt x="14963" y="1444"/>
                </a:lnTo>
                <a:lnTo>
                  <a:pt x="9057" y="4212"/>
                </a:lnTo>
                <a:lnTo>
                  <a:pt x="26673" y="4212"/>
                </a:lnTo>
                <a:lnTo>
                  <a:pt x="26673" y="874"/>
                </a:lnTo>
                <a:lnTo>
                  <a:pt x="2429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306179" y="3106362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292" y="63"/>
                </a:moveTo>
                <a:lnTo>
                  <a:pt x="38" y="101"/>
                </a:lnTo>
                <a:lnTo>
                  <a:pt x="203" y="114"/>
                </a:lnTo>
                <a:close/>
              </a:path>
              <a:path w="635" h="635">
                <a:moveTo>
                  <a:pt x="0" y="0"/>
                </a:moveTo>
                <a:lnTo>
                  <a:pt x="139" y="76"/>
                </a:lnTo>
                <a:lnTo>
                  <a:pt x="0" y="0"/>
                </a:lnTo>
                <a:close/>
              </a:path>
              <a:path w="635" h="635">
                <a:moveTo>
                  <a:pt x="266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306217" y="310631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82" y="0"/>
                </a:moveTo>
                <a:lnTo>
                  <a:pt x="215" y="109"/>
                </a:lnTo>
                <a:lnTo>
                  <a:pt x="8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286834" y="3100466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4" h="6985">
                <a:moveTo>
                  <a:pt x="12052" y="0"/>
                </a:moveTo>
                <a:lnTo>
                  <a:pt x="0" y="3822"/>
                </a:lnTo>
                <a:lnTo>
                  <a:pt x="1701" y="5359"/>
                </a:lnTo>
                <a:lnTo>
                  <a:pt x="2235" y="6362"/>
                </a:lnTo>
                <a:lnTo>
                  <a:pt x="5537" y="5918"/>
                </a:lnTo>
                <a:lnTo>
                  <a:pt x="11455" y="2781"/>
                </a:lnTo>
                <a:lnTo>
                  <a:pt x="1205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299603" y="3098164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80" y="0"/>
                </a:moveTo>
                <a:lnTo>
                  <a:pt x="6734" y="0"/>
                </a:lnTo>
                <a:lnTo>
                  <a:pt x="306" y="2979"/>
                </a:lnTo>
                <a:lnTo>
                  <a:pt x="0" y="3224"/>
                </a:lnTo>
                <a:lnTo>
                  <a:pt x="0" y="3695"/>
                </a:lnTo>
                <a:lnTo>
                  <a:pt x="4814" y="3695"/>
                </a:lnTo>
                <a:lnTo>
                  <a:pt x="12322" y="2113"/>
                </a:lnTo>
                <a:lnTo>
                  <a:pt x="12322" y="411"/>
                </a:lnTo>
                <a:lnTo>
                  <a:pt x="113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291663" y="3099536"/>
            <a:ext cx="31746" cy="11315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267493" y="3104410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5" h="6350">
                <a:moveTo>
                  <a:pt x="18249" y="0"/>
                </a:moveTo>
                <a:lnTo>
                  <a:pt x="3035" y="101"/>
                </a:lnTo>
                <a:lnTo>
                  <a:pt x="139" y="2260"/>
                </a:lnTo>
                <a:lnTo>
                  <a:pt x="0" y="4978"/>
                </a:lnTo>
                <a:lnTo>
                  <a:pt x="1752" y="6134"/>
                </a:lnTo>
                <a:lnTo>
                  <a:pt x="19862" y="5841"/>
                </a:lnTo>
                <a:lnTo>
                  <a:pt x="25869" y="3060"/>
                </a:lnTo>
                <a:lnTo>
                  <a:pt x="20421" y="1104"/>
                </a:lnTo>
                <a:lnTo>
                  <a:pt x="1824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267564" y="3104464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60" h="6350">
                <a:moveTo>
                  <a:pt x="18295" y="0"/>
                </a:moveTo>
                <a:lnTo>
                  <a:pt x="9413" y="0"/>
                </a:lnTo>
                <a:lnTo>
                  <a:pt x="2965" y="43"/>
                </a:lnTo>
                <a:lnTo>
                  <a:pt x="69" y="2214"/>
                </a:lnTo>
                <a:lnTo>
                  <a:pt x="0" y="4978"/>
                </a:lnTo>
                <a:lnTo>
                  <a:pt x="1480" y="5943"/>
                </a:lnTo>
                <a:lnTo>
                  <a:pt x="10737" y="5935"/>
                </a:lnTo>
                <a:lnTo>
                  <a:pt x="19792" y="5783"/>
                </a:lnTo>
                <a:lnTo>
                  <a:pt x="22423" y="4565"/>
                </a:lnTo>
                <a:lnTo>
                  <a:pt x="22423" y="3827"/>
                </a:lnTo>
                <a:lnTo>
                  <a:pt x="5695" y="3827"/>
                </a:lnTo>
                <a:lnTo>
                  <a:pt x="1699" y="3467"/>
                </a:lnTo>
                <a:lnTo>
                  <a:pt x="18679" y="195"/>
                </a:lnTo>
                <a:lnTo>
                  <a:pt x="18295" y="0"/>
                </a:lnTo>
                <a:close/>
              </a:path>
              <a:path w="22860" h="6350">
                <a:moveTo>
                  <a:pt x="22423" y="2516"/>
                </a:moveTo>
                <a:lnTo>
                  <a:pt x="9874" y="3687"/>
                </a:lnTo>
                <a:lnTo>
                  <a:pt x="5695" y="3827"/>
                </a:lnTo>
                <a:lnTo>
                  <a:pt x="22423" y="3827"/>
                </a:lnTo>
                <a:lnTo>
                  <a:pt x="22423" y="2516"/>
                </a:lnTo>
                <a:close/>
              </a:path>
              <a:path w="22860" h="6350">
                <a:moveTo>
                  <a:pt x="18679" y="195"/>
                </a:moveTo>
                <a:lnTo>
                  <a:pt x="16808" y="195"/>
                </a:lnTo>
                <a:lnTo>
                  <a:pt x="19691" y="1440"/>
                </a:lnTo>
                <a:lnTo>
                  <a:pt x="22423" y="2469"/>
                </a:lnTo>
                <a:lnTo>
                  <a:pt x="22423" y="1789"/>
                </a:lnTo>
                <a:lnTo>
                  <a:pt x="20351" y="1046"/>
                </a:lnTo>
                <a:lnTo>
                  <a:pt x="18679" y="19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268674" y="3104831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75" y="0"/>
                </a:moveTo>
                <a:lnTo>
                  <a:pt x="4622" y="304"/>
                </a:lnTo>
                <a:lnTo>
                  <a:pt x="774" y="1511"/>
                </a:lnTo>
                <a:lnTo>
                  <a:pt x="0" y="2451"/>
                </a:lnTo>
                <a:lnTo>
                  <a:pt x="3378" y="990"/>
                </a:lnTo>
                <a:lnTo>
                  <a:pt x="6057" y="393"/>
                </a:lnTo>
                <a:lnTo>
                  <a:pt x="717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266767" y="3107195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4">
                <a:moveTo>
                  <a:pt x="0" y="1473"/>
                </a:moveTo>
                <a:lnTo>
                  <a:pt x="4318" y="3886"/>
                </a:lnTo>
                <a:lnTo>
                  <a:pt x="15201" y="2794"/>
                </a:lnTo>
                <a:lnTo>
                  <a:pt x="16119" y="2659"/>
                </a:lnTo>
                <a:lnTo>
                  <a:pt x="3175" y="1765"/>
                </a:lnTo>
                <a:lnTo>
                  <a:pt x="0" y="1473"/>
                </a:lnTo>
                <a:close/>
              </a:path>
              <a:path w="23495" h="4444">
                <a:moveTo>
                  <a:pt x="18905" y="2249"/>
                </a:moveTo>
                <a:lnTo>
                  <a:pt x="16119" y="2659"/>
                </a:lnTo>
                <a:lnTo>
                  <a:pt x="18072" y="2794"/>
                </a:lnTo>
                <a:lnTo>
                  <a:pt x="18905" y="2249"/>
                </a:lnTo>
                <a:close/>
              </a:path>
              <a:path w="23495" h="4444">
                <a:moveTo>
                  <a:pt x="22352" y="0"/>
                </a:moveTo>
                <a:lnTo>
                  <a:pt x="18905" y="2249"/>
                </a:lnTo>
                <a:lnTo>
                  <a:pt x="19697" y="2133"/>
                </a:lnTo>
                <a:lnTo>
                  <a:pt x="23482" y="711"/>
                </a:lnTo>
                <a:lnTo>
                  <a:pt x="223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269951" y="3104927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39" h="2539">
                <a:moveTo>
                  <a:pt x="8356" y="0"/>
                </a:moveTo>
                <a:lnTo>
                  <a:pt x="0" y="2120"/>
                </a:lnTo>
                <a:lnTo>
                  <a:pt x="14884" y="558"/>
                </a:lnTo>
                <a:lnTo>
                  <a:pt x="11899" y="495"/>
                </a:lnTo>
                <a:lnTo>
                  <a:pt x="8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859899" y="3105340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7" y="139"/>
                </a:lnTo>
                <a:lnTo>
                  <a:pt x="126" y="279"/>
                </a:lnTo>
                <a:lnTo>
                  <a:pt x="368" y="342"/>
                </a:lnTo>
                <a:lnTo>
                  <a:pt x="736" y="304"/>
                </a:lnTo>
                <a:lnTo>
                  <a:pt x="330" y="215"/>
                </a:lnTo>
                <a:lnTo>
                  <a:pt x="101" y="139"/>
                </a:lnTo>
                <a:lnTo>
                  <a:pt x="0" y="0"/>
                </a:lnTo>
                <a:close/>
              </a:path>
              <a:path w="1269" h="635">
                <a:moveTo>
                  <a:pt x="761" y="76"/>
                </a:moveTo>
                <a:lnTo>
                  <a:pt x="330" y="215"/>
                </a:lnTo>
                <a:lnTo>
                  <a:pt x="805" y="215"/>
                </a:lnTo>
                <a:lnTo>
                  <a:pt x="761" y="7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859911" y="3105217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380" y="0"/>
                </a:moveTo>
                <a:lnTo>
                  <a:pt x="0" y="63"/>
                </a:lnTo>
                <a:lnTo>
                  <a:pt x="78" y="253"/>
                </a:lnTo>
                <a:lnTo>
                  <a:pt x="317" y="342"/>
                </a:lnTo>
                <a:lnTo>
                  <a:pt x="647" y="304"/>
                </a:lnTo>
                <a:lnTo>
                  <a:pt x="622" y="63"/>
                </a:lnTo>
                <a:lnTo>
                  <a:pt x="38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824902" y="3094685"/>
            <a:ext cx="39561" cy="14211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859523" y="3104225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393" y="0"/>
                </a:moveTo>
                <a:lnTo>
                  <a:pt x="0" y="50"/>
                </a:lnTo>
                <a:lnTo>
                  <a:pt x="27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27"/>
                </a:lnTo>
                <a:lnTo>
                  <a:pt x="670" y="127"/>
                </a:lnTo>
                <a:lnTo>
                  <a:pt x="393" y="0"/>
                </a:lnTo>
                <a:close/>
              </a:path>
              <a:path w="1269" h="635">
                <a:moveTo>
                  <a:pt x="670" y="127"/>
                </a:moveTo>
                <a:lnTo>
                  <a:pt x="495" y="127"/>
                </a:lnTo>
                <a:lnTo>
                  <a:pt x="711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/>
          <p:nvPr/>
        </p:nvSpPr>
        <p:spPr>
          <a:xfrm>
            <a:off x="859708" y="31043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31" y="0"/>
                </a:moveTo>
                <a:lnTo>
                  <a:pt x="203" y="0"/>
                </a:lnTo>
                <a:lnTo>
                  <a:pt x="0" y="25"/>
                </a:lnTo>
                <a:lnTo>
                  <a:pt x="25" y="266"/>
                </a:lnTo>
                <a:lnTo>
                  <a:pt x="368" y="317"/>
                </a:lnTo>
                <a:lnTo>
                  <a:pt x="558" y="279"/>
                </a:lnTo>
                <a:lnTo>
                  <a:pt x="499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0" name="object 1270"/>
          <p:cNvSpPr/>
          <p:nvPr/>
        </p:nvSpPr>
        <p:spPr>
          <a:xfrm>
            <a:off x="861164" y="31048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52"/>
                </a:lnTo>
                <a:lnTo>
                  <a:pt x="158" y="38"/>
                </a:lnTo>
                <a:close/>
              </a:path>
              <a:path w="634" h="635">
                <a:moveTo>
                  <a:pt x="158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1" name="object 1271"/>
          <p:cNvSpPr/>
          <p:nvPr/>
        </p:nvSpPr>
        <p:spPr>
          <a:xfrm>
            <a:off x="861153" y="310493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2" y="0"/>
                </a:moveTo>
                <a:lnTo>
                  <a:pt x="0" y="10"/>
                </a:lnTo>
                <a:lnTo>
                  <a:pt x="217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2" name="object 1272"/>
          <p:cNvSpPr/>
          <p:nvPr/>
        </p:nvSpPr>
        <p:spPr>
          <a:xfrm>
            <a:off x="858794" y="31061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12"/>
                </a:moveTo>
                <a:lnTo>
                  <a:pt x="0" y="12"/>
                </a:lnTo>
                <a:lnTo>
                  <a:pt x="190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858916" y="31061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" y="0"/>
                </a:moveTo>
                <a:lnTo>
                  <a:pt x="164" y="91"/>
                </a:lnTo>
                <a:lnTo>
                  <a:pt x="2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860456" y="31057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39"/>
                </a:lnTo>
                <a:lnTo>
                  <a:pt x="177" y="38"/>
                </a:lnTo>
                <a:close/>
              </a:path>
              <a:path w="634" h="635">
                <a:moveTo>
                  <a:pt x="177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860480" y="31058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0" y="0"/>
                </a:moveTo>
                <a:lnTo>
                  <a:pt x="0" y="97"/>
                </a:lnTo>
                <a:lnTo>
                  <a:pt x="205" y="9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856042" y="31057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39"/>
                </a:lnTo>
                <a:lnTo>
                  <a:pt x="203" y="38"/>
                </a:lnTo>
                <a:close/>
              </a:path>
              <a:path w="634" h="635">
                <a:moveTo>
                  <a:pt x="203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856077" y="31058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101"/>
                </a:lnTo>
                <a:lnTo>
                  <a:pt x="201" y="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854254" y="31054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101" y="12"/>
                </a:lnTo>
                <a:lnTo>
                  <a:pt x="0" y="253"/>
                </a:lnTo>
                <a:lnTo>
                  <a:pt x="101" y="114"/>
                </a:lnTo>
                <a:lnTo>
                  <a:pt x="330" y="88"/>
                </a:lnTo>
                <a:close/>
              </a:path>
              <a:path w="634" h="635">
                <a:moveTo>
                  <a:pt x="431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854408" y="31055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1" y="0"/>
                </a:moveTo>
                <a:lnTo>
                  <a:pt x="0" y="215"/>
                </a:lnTo>
                <a:lnTo>
                  <a:pt x="133" y="253"/>
                </a:lnTo>
                <a:lnTo>
                  <a:pt x="349" y="215"/>
                </a:lnTo>
                <a:lnTo>
                  <a:pt x="273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856263" y="310643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101" y="12"/>
                </a:lnTo>
                <a:lnTo>
                  <a:pt x="0" y="241"/>
                </a:lnTo>
                <a:lnTo>
                  <a:pt x="317" y="88"/>
                </a:lnTo>
                <a:close/>
              </a:path>
              <a:path w="634" h="635">
                <a:moveTo>
                  <a:pt x="436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856324" y="310652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38" y="25"/>
                </a:lnTo>
                <a:lnTo>
                  <a:pt x="105" y="228"/>
                </a:lnTo>
                <a:lnTo>
                  <a:pt x="292" y="228"/>
                </a:lnTo>
                <a:lnTo>
                  <a:pt x="431" y="228"/>
                </a:lnTo>
                <a:lnTo>
                  <a:pt x="336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859828" y="31023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3" y="203"/>
                </a:lnTo>
                <a:lnTo>
                  <a:pt x="266" y="241"/>
                </a:lnTo>
                <a:lnTo>
                  <a:pt x="546" y="203"/>
                </a:lnTo>
                <a:lnTo>
                  <a:pt x="253" y="152"/>
                </a:lnTo>
                <a:lnTo>
                  <a:pt x="38" y="38"/>
                </a:lnTo>
                <a:close/>
              </a:path>
              <a:path w="634" h="635">
                <a:moveTo>
                  <a:pt x="533" y="50"/>
                </a:moveTo>
                <a:lnTo>
                  <a:pt x="253" y="152"/>
                </a:lnTo>
                <a:lnTo>
                  <a:pt x="579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859828" y="31022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76" y="25"/>
                </a:lnTo>
                <a:lnTo>
                  <a:pt x="88" y="190"/>
                </a:lnTo>
                <a:lnTo>
                  <a:pt x="254" y="241"/>
                </a:lnTo>
                <a:lnTo>
                  <a:pt x="533" y="190"/>
                </a:lnTo>
                <a:lnTo>
                  <a:pt x="469" y="50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843580" y="310464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67" y="215"/>
                </a:lnTo>
                <a:lnTo>
                  <a:pt x="558" y="215"/>
                </a:lnTo>
                <a:lnTo>
                  <a:pt x="253" y="152"/>
                </a:lnTo>
                <a:lnTo>
                  <a:pt x="55" y="63"/>
                </a:lnTo>
                <a:close/>
              </a:path>
              <a:path w="634" h="635">
                <a:moveTo>
                  <a:pt x="558" y="63"/>
                </a:moveTo>
                <a:lnTo>
                  <a:pt x="253" y="152"/>
                </a:lnTo>
                <a:lnTo>
                  <a:pt x="601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843580" y="310453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63"/>
                </a:lnTo>
                <a:lnTo>
                  <a:pt x="88" y="215"/>
                </a:lnTo>
                <a:lnTo>
                  <a:pt x="253" y="254"/>
                </a:lnTo>
                <a:lnTo>
                  <a:pt x="406" y="241"/>
                </a:lnTo>
                <a:lnTo>
                  <a:pt x="469" y="63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849930" y="31023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558" y="215"/>
                </a:lnTo>
                <a:lnTo>
                  <a:pt x="253" y="152"/>
                </a:lnTo>
                <a:lnTo>
                  <a:pt x="44" y="50"/>
                </a:lnTo>
                <a:close/>
              </a:path>
              <a:path w="634" h="635">
                <a:moveTo>
                  <a:pt x="558" y="50"/>
                </a:moveTo>
                <a:lnTo>
                  <a:pt x="253" y="152"/>
                </a:lnTo>
                <a:lnTo>
                  <a:pt x="601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849930" y="31022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152" y="12"/>
                </a:lnTo>
                <a:lnTo>
                  <a:pt x="0" y="101"/>
                </a:lnTo>
                <a:lnTo>
                  <a:pt x="171" y="215"/>
                </a:lnTo>
                <a:lnTo>
                  <a:pt x="406" y="228"/>
                </a:lnTo>
                <a:lnTo>
                  <a:pt x="546" y="139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846235" y="31030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46" y="215"/>
                </a:lnTo>
                <a:lnTo>
                  <a:pt x="253" y="152"/>
                </a:lnTo>
                <a:lnTo>
                  <a:pt x="55" y="63"/>
                </a:lnTo>
                <a:close/>
              </a:path>
              <a:path w="634" h="635">
                <a:moveTo>
                  <a:pt x="533" y="63"/>
                </a:moveTo>
                <a:lnTo>
                  <a:pt x="253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846324" y="31029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63" y="12"/>
                </a:lnTo>
                <a:lnTo>
                  <a:pt x="0" y="190"/>
                </a:lnTo>
                <a:lnTo>
                  <a:pt x="165" y="241"/>
                </a:lnTo>
                <a:lnTo>
                  <a:pt x="431" y="190"/>
                </a:lnTo>
                <a:lnTo>
                  <a:pt x="380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827323" y="3095459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69" h="10794">
                <a:moveTo>
                  <a:pt x="7881" y="2800"/>
                </a:moveTo>
                <a:lnTo>
                  <a:pt x="0" y="6247"/>
                </a:lnTo>
                <a:lnTo>
                  <a:pt x="0" y="8931"/>
                </a:lnTo>
                <a:lnTo>
                  <a:pt x="2090" y="9963"/>
                </a:lnTo>
                <a:lnTo>
                  <a:pt x="3091" y="10248"/>
                </a:lnTo>
                <a:lnTo>
                  <a:pt x="6706" y="10248"/>
                </a:lnTo>
                <a:lnTo>
                  <a:pt x="7551" y="8236"/>
                </a:lnTo>
                <a:lnTo>
                  <a:pt x="26676" y="5000"/>
                </a:lnTo>
                <a:lnTo>
                  <a:pt x="26676" y="4210"/>
                </a:lnTo>
                <a:lnTo>
                  <a:pt x="9062" y="4210"/>
                </a:lnTo>
                <a:lnTo>
                  <a:pt x="7881" y="2800"/>
                </a:lnTo>
                <a:close/>
              </a:path>
              <a:path w="26669" h="10794">
                <a:moveTo>
                  <a:pt x="24301" y="0"/>
                </a:moveTo>
                <a:lnTo>
                  <a:pt x="19417" y="0"/>
                </a:lnTo>
                <a:lnTo>
                  <a:pt x="14980" y="1441"/>
                </a:lnTo>
                <a:lnTo>
                  <a:pt x="9062" y="4210"/>
                </a:lnTo>
                <a:lnTo>
                  <a:pt x="26676" y="4210"/>
                </a:lnTo>
                <a:lnTo>
                  <a:pt x="26676" y="871"/>
                </a:lnTo>
                <a:lnTo>
                  <a:pt x="24301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846090" y="31040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25"/>
                </a:moveTo>
                <a:lnTo>
                  <a:pt x="127" y="76"/>
                </a:lnTo>
                <a:lnTo>
                  <a:pt x="279" y="25"/>
                </a:lnTo>
                <a:close/>
              </a:path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846128" y="310403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190" y="101"/>
                </a:lnTo>
                <a:lnTo>
                  <a:pt x="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826733" y="3098184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077" y="0"/>
                </a:moveTo>
                <a:lnTo>
                  <a:pt x="0" y="3822"/>
                </a:lnTo>
                <a:lnTo>
                  <a:pt x="1714" y="5372"/>
                </a:lnTo>
                <a:lnTo>
                  <a:pt x="2235" y="6350"/>
                </a:lnTo>
                <a:lnTo>
                  <a:pt x="5549" y="5918"/>
                </a:lnTo>
                <a:lnTo>
                  <a:pt x="11468" y="2781"/>
                </a:lnTo>
                <a:lnTo>
                  <a:pt x="1207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839514" y="3095891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96" y="0"/>
                </a:moveTo>
                <a:lnTo>
                  <a:pt x="6729" y="0"/>
                </a:lnTo>
                <a:lnTo>
                  <a:pt x="306" y="2976"/>
                </a:lnTo>
                <a:lnTo>
                  <a:pt x="0" y="3222"/>
                </a:lnTo>
                <a:lnTo>
                  <a:pt x="0" y="3695"/>
                </a:lnTo>
                <a:lnTo>
                  <a:pt x="4802" y="3695"/>
                </a:lnTo>
                <a:lnTo>
                  <a:pt x="12327" y="2109"/>
                </a:lnTo>
                <a:lnTo>
                  <a:pt x="12327" y="406"/>
                </a:lnTo>
                <a:lnTo>
                  <a:pt x="1139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807405" y="3102141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62" y="0"/>
                </a:moveTo>
                <a:lnTo>
                  <a:pt x="3035" y="101"/>
                </a:lnTo>
                <a:lnTo>
                  <a:pt x="139" y="2247"/>
                </a:lnTo>
                <a:lnTo>
                  <a:pt x="0" y="4965"/>
                </a:lnTo>
                <a:lnTo>
                  <a:pt x="1752" y="6134"/>
                </a:lnTo>
                <a:lnTo>
                  <a:pt x="19850" y="5829"/>
                </a:lnTo>
                <a:lnTo>
                  <a:pt x="25857" y="3060"/>
                </a:lnTo>
                <a:lnTo>
                  <a:pt x="20421" y="1104"/>
                </a:lnTo>
                <a:lnTo>
                  <a:pt x="182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807474" y="3102190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300" y="0"/>
                </a:moveTo>
                <a:lnTo>
                  <a:pt x="9997" y="0"/>
                </a:lnTo>
                <a:lnTo>
                  <a:pt x="2966" y="47"/>
                </a:lnTo>
                <a:lnTo>
                  <a:pt x="71" y="2206"/>
                </a:lnTo>
                <a:lnTo>
                  <a:pt x="0" y="4969"/>
                </a:lnTo>
                <a:lnTo>
                  <a:pt x="1458" y="5930"/>
                </a:lnTo>
                <a:lnTo>
                  <a:pt x="10739" y="5927"/>
                </a:lnTo>
                <a:lnTo>
                  <a:pt x="19781" y="5774"/>
                </a:lnTo>
                <a:lnTo>
                  <a:pt x="22419" y="4564"/>
                </a:lnTo>
                <a:lnTo>
                  <a:pt x="22419" y="3818"/>
                </a:lnTo>
                <a:lnTo>
                  <a:pt x="5697" y="3818"/>
                </a:lnTo>
                <a:lnTo>
                  <a:pt x="1693" y="3453"/>
                </a:lnTo>
                <a:lnTo>
                  <a:pt x="18690" y="199"/>
                </a:lnTo>
                <a:lnTo>
                  <a:pt x="18300" y="0"/>
                </a:lnTo>
                <a:close/>
              </a:path>
              <a:path w="22859" h="6350">
                <a:moveTo>
                  <a:pt x="22419" y="2495"/>
                </a:moveTo>
                <a:lnTo>
                  <a:pt x="9862" y="3691"/>
                </a:lnTo>
                <a:lnTo>
                  <a:pt x="5697" y="3818"/>
                </a:lnTo>
                <a:lnTo>
                  <a:pt x="22419" y="3818"/>
                </a:lnTo>
                <a:lnTo>
                  <a:pt x="22419" y="2495"/>
                </a:lnTo>
                <a:close/>
              </a:path>
              <a:path w="22859" h="6350">
                <a:moveTo>
                  <a:pt x="18690" y="199"/>
                </a:moveTo>
                <a:lnTo>
                  <a:pt x="16822" y="199"/>
                </a:lnTo>
                <a:lnTo>
                  <a:pt x="19692" y="1431"/>
                </a:lnTo>
                <a:lnTo>
                  <a:pt x="22419" y="2446"/>
                </a:lnTo>
                <a:lnTo>
                  <a:pt x="22419" y="1798"/>
                </a:lnTo>
                <a:lnTo>
                  <a:pt x="20352" y="1050"/>
                </a:lnTo>
                <a:lnTo>
                  <a:pt x="18690" y="19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808598" y="3102561"/>
            <a:ext cx="7620" cy="2540"/>
          </a:xfrm>
          <a:custGeom>
            <a:avLst/>
            <a:gdLst/>
            <a:ahLst/>
            <a:cxnLst/>
            <a:rect l="l" t="t" r="r" b="b"/>
            <a:pathLst>
              <a:path w="7619" h="2539">
                <a:moveTo>
                  <a:pt x="7162" y="0"/>
                </a:moveTo>
                <a:lnTo>
                  <a:pt x="4610" y="304"/>
                </a:lnTo>
                <a:lnTo>
                  <a:pt x="761" y="1498"/>
                </a:lnTo>
                <a:lnTo>
                  <a:pt x="0" y="2438"/>
                </a:lnTo>
                <a:lnTo>
                  <a:pt x="3352" y="977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806665" y="3104908"/>
            <a:ext cx="24130" cy="4445"/>
          </a:xfrm>
          <a:custGeom>
            <a:avLst/>
            <a:gdLst/>
            <a:ahLst/>
            <a:cxnLst/>
            <a:rect l="l" t="t" r="r" b="b"/>
            <a:pathLst>
              <a:path w="24130" h="4444">
                <a:moveTo>
                  <a:pt x="0" y="1485"/>
                </a:moveTo>
                <a:lnTo>
                  <a:pt x="4330" y="3898"/>
                </a:lnTo>
                <a:lnTo>
                  <a:pt x="15214" y="2794"/>
                </a:lnTo>
                <a:lnTo>
                  <a:pt x="16136" y="2661"/>
                </a:lnTo>
                <a:lnTo>
                  <a:pt x="3175" y="1778"/>
                </a:lnTo>
                <a:lnTo>
                  <a:pt x="0" y="1485"/>
                </a:lnTo>
                <a:close/>
              </a:path>
              <a:path w="24130" h="4444">
                <a:moveTo>
                  <a:pt x="18897" y="2263"/>
                </a:moveTo>
                <a:lnTo>
                  <a:pt x="16136" y="2661"/>
                </a:lnTo>
                <a:lnTo>
                  <a:pt x="18084" y="2794"/>
                </a:lnTo>
                <a:lnTo>
                  <a:pt x="18897" y="2263"/>
                </a:lnTo>
                <a:close/>
              </a:path>
              <a:path w="24130" h="4444">
                <a:moveTo>
                  <a:pt x="22364" y="0"/>
                </a:moveTo>
                <a:lnTo>
                  <a:pt x="18897" y="2263"/>
                </a:lnTo>
                <a:lnTo>
                  <a:pt x="19710" y="2146"/>
                </a:lnTo>
                <a:lnTo>
                  <a:pt x="23507" y="723"/>
                </a:lnTo>
                <a:lnTo>
                  <a:pt x="2236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809849" y="3102645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69" y="0"/>
                </a:moveTo>
                <a:lnTo>
                  <a:pt x="0" y="2120"/>
                </a:lnTo>
                <a:lnTo>
                  <a:pt x="14897" y="558"/>
                </a:lnTo>
                <a:lnTo>
                  <a:pt x="11912" y="495"/>
                </a:lnTo>
                <a:lnTo>
                  <a:pt x="83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1048077" y="3103554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35" y="304"/>
                </a:lnTo>
                <a:lnTo>
                  <a:pt x="139" y="482"/>
                </a:lnTo>
                <a:lnTo>
                  <a:pt x="406" y="609"/>
                </a:lnTo>
                <a:lnTo>
                  <a:pt x="863" y="533"/>
                </a:lnTo>
                <a:lnTo>
                  <a:pt x="940" y="368"/>
                </a:lnTo>
                <a:lnTo>
                  <a:pt x="393" y="368"/>
                </a:lnTo>
                <a:lnTo>
                  <a:pt x="114" y="254"/>
                </a:lnTo>
                <a:lnTo>
                  <a:pt x="0" y="0"/>
                </a:lnTo>
                <a:close/>
              </a:path>
              <a:path w="1269" h="635">
                <a:moveTo>
                  <a:pt x="876" y="139"/>
                </a:moveTo>
                <a:lnTo>
                  <a:pt x="762" y="304"/>
                </a:lnTo>
                <a:lnTo>
                  <a:pt x="393" y="368"/>
                </a:lnTo>
                <a:lnTo>
                  <a:pt x="940" y="368"/>
                </a:lnTo>
                <a:lnTo>
                  <a:pt x="87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1047640" y="3101601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457" y="0"/>
                </a:moveTo>
                <a:lnTo>
                  <a:pt x="0" y="76"/>
                </a:lnTo>
                <a:lnTo>
                  <a:pt x="29" y="495"/>
                </a:lnTo>
                <a:lnTo>
                  <a:pt x="165" y="685"/>
                </a:lnTo>
                <a:lnTo>
                  <a:pt x="228" y="292"/>
                </a:lnTo>
                <a:lnTo>
                  <a:pt x="584" y="215"/>
                </a:lnTo>
                <a:lnTo>
                  <a:pt x="778" y="215"/>
                </a:lnTo>
                <a:lnTo>
                  <a:pt x="457" y="0"/>
                </a:lnTo>
                <a:close/>
              </a:path>
              <a:path w="1269" h="1269">
                <a:moveTo>
                  <a:pt x="778" y="215"/>
                </a:moveTo>
                <a:lnTo>
                  <a:pt x="584" y="215"/>
                </a:lnTo>
                <a:lnTo>
                  <a:pt x="723" y="24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1049455" y="31027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0"/>
                </a:moveTo>
                <a:lnTo>
                  <a:pt x="0" y="177"/>
                </a:lnTo>
                <a:lnTo>
                  <a:pt x="165" y="76"/>
                </a:lnTo>
                <a:close/>
              </a:path>
              <a:path w="634" h="635">
                <a:moveTo>
                  <a:pt x="273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1046817" y="310491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0" y="0"/>
                </a:moveTo>
                <a:lnTo>
                  <a:pt x="0" y="177"/>
                </a:lnTo>
                <a:lnTo>
                  <a:pt x="211" y="63"/>
                </a:lnTo>
                <a:close/>
              </a:path>
              <a:path w="634" h="635">
                <a:moveTo>
                  <a:pt x="277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1048750" y="31043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266"/>
                </a:lnTo>
                <a:lnTo>
                  <a:pt x="76" y="76"/>
                </a:lnTo>
                <a:close/>
              </a:path>
              <a:path w="634" h="635">
                <a:moveTo>
                  <a:pt x="195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1043678" y="31043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266"/>
                </a:lnTo>
                <a:lnTo>
                  <a:pt x="114" y="76"/>
                </a:lnTo>
                <a:close/>
              </a:path>
              <a:path w="634" h="635">
                <a:moveTo>
                  <a:pt x="190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1041540" y="31037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76"/>
                </a:lnTo>
                <a:lnTo>
                  <a:pt x="1" y="355"/>
                </a:lnTo>
                <a:lnTo>
                  <a:pt x="177" y="533"/>
                </a:lnTo>
                <a:lnTo>
                  <a:pt x="152" y="215"/>
                </a:lnTo>
                <a:lnTo>
                  <a:pt x="419" y="152"/>
                </a:lnTo>
                <a:lnTo>
                  <a:pt x="317" y="0"/>
                </a:lnTo>
                <a:close/>
              </a:path>
              <a:path w="634" h="635">
                <a:moveTo>
                  <a:pt x="529" y="152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1043834" y="31054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0" y="50"/>
                </a:lnTo>
                <a:lnTo>
                  <a:pt x="10" y="342"/>
                </a:lnTo>
                <a:lnTo>
                  <a:pt x="127" y="482"/>
                </a:lnTo>
                <a:lnTo>
                  <a:pt x="165" y="203"/>
                </a:lnTo>
                <a:lnTo>
                  <a:pt x="419" y="152"/>
                </a:lnTo>
                <a:lnTo>
                  <a:pt x="554" y="152"/>
                </a:lnTo>
                <a:lnTo>
                  <a:pt x="342" y="0"/>
                </a:lnTo>
                <a:close/>
              </a:path>
              <a:path w="634" h="635">
                <a:moveTo>
                  <a:pt x="554" y="152"/>
                </a:moveTo>
                <a:lnTo>
                  <a:pt x="419" y="152"/>
                </a:lnTo>
                <a:lnTo>
                  <a:pt x="596" y="21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1047995" y="3098244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114" y="342"/>
                </a:lnTo>
                <a:lnTo>
                  <a:pt x="292" y="431"/>
                </a:lnTo>
                <a:lnTo>
                  <a:pt x="634" y="368"/>
                </a:lnTo>
                <a:lnTo>
                  <a:pt x="292" y="266"/>
                </a:lnTo>
                <a:lnTo>
                  <a:pt x="76" y="114"/>
                </a:lnTo>
                <a:close/>
              </a:path>
              <a:path w="1269" h="635">
                <a:moveTo>
                  <a:pt x="622" y="88"/>
                </a:moveTo>
                <a:lnTo>
                  <a:pt x="292" y="266"/>
                </a:lnTo>
                <a:lnTo>
                  <a:pt x="671" y="266"/>
                </a:lnTo>
                <a:lnTo>
                  <a:pt x="622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1029280" y="3102336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114" y="342"/>
                </a:lnTo>
                <a:lnTo>
                  <a:pt x="304" y="444"/>
                </a:lnTo>
                <a:lnTo>
                  <a:pt x="635" y="368"/>
                </a:lnTo>
                <a:lnTo>
                  <a:pt x="292" y="266"/>
                </a:lnTo>
                <a:lnTo>
                  <a:pt x="78" y="126"/>
                </a:lnTo>
                <a:lnTo>
                  <a:pt x="0" y="0"/>
                </a:lnTo>
                <a:close/>
              </a:path>
              <a:path w="1269" h="635">
                <a:moveTo>
                  <a:pt x="635" y="101"/>
                </a:moveTo>
                <a:lnTo>
                  <a:pt x="292" y="266"/>
                </a:lnTo>
                <a:lnTo>
                  <a:pt x="685" y="266"/>
                </a:lnTo>
                <a:lnTo>
                  <a:pt x="63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1036596" y="3098393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74" y="266"/>
                </a:lnTo>
                <a:lnTo>
                  <a:pt x="304" y="431"/>
                </a:lnTo>
                <a:lnTo>
                  <a:pt x="635" y="368"/>
                </a:lnTo>
                <a:lnTo>
                  <a:pt x="292" y="266"/>
                </a:lnTo>
                <a:lnTo>
                  <a:pt x="62" y="101"/>
                </a:lnTo>
                <a:close/>
              </a:path>
              <a:path w="1269" h="635">
                <a:moveTo>
                  <a:pt x="635" y="101"/>
                </a:moveTo>
                <a:lnTo>
                  <a:pt x="292" y="266"/>
                </a:lnTo>
                <a:lnTo>
                  <a:pt x="675" y="266"/>
                </a:lnTo>
                <a:lnTo>
                  <a:pt x="63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1032330" y="3099565"/>
            <a:ext cx="1270" cy="635"/>
          </a:xfrm>
          <a:custGeom>
            <a:avLst/>
            <a:gdLst/>
            <a:ahLst/>
            <a:cxnLst/>
            <a:rect l="l" t="t" r="r" b="b"/>
            <a:pathLst>
              <a:path w="1269" h="635">
                <a:moveTo>
                  <a:pt x="0" y="0"/>
                </a:moveTo>
                <a:lnTo>
                  <a:pt x="69" y="253"/>
                </a:lnTo>
                <a:lnTo>
                  <a:pt x="304" y="419"/>
                </a:lnTo>
                <a:lnTo>
                  <a:pt x="635" y="368"/>
                </a:lnTo>
                <a:lnTo>
                  <a:pt x="292" y="253"/>
                </a:lnTo>
                <a:lnTo>
                  <a:pt x="62" y="101"/>
                </a:lnTo>
                <a:close/>
              </a:path>
              <a:path w="1269" h="635">
                <a:moveTo>
                  <a:pt x="635" y="101"/>
                </a:moveTo>
                <a:lnTo>
                  <a:pt x="292" y="253"/>
                </a:lnTo>
                <a:lnTo>
                  <a:pt x="676" y="253"/>
                </a:lnTo>
                <a:lnTo>
                  <a:pt x="63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1010549" y="3086226"/>
            <a:ext cx="31115" cy="18415"/>
          </a:xfrm>
          <a:custGeom>
            <a:avLst/>
            <a:gdLst/>
            <a:ahLst/>
            <a:cxnLst/>
            <a:rect l="l" t="t" r="r" b="b"/>
            <a:pathLst>
              <a:path w="31115" h="18414">
                <a:moveTo>
                  <a:pt x="9075" y="4898"/>
                </a:moveTo>
                <a:lnTo>
                  <a:pt x="0" y="10955"/>
                </a:lnTo>
                <a:lnTo>
                  <a:pt x="0" y="15661"/>
                </a:lnTo>
                <a:lnTo>
                  <a:pt x="2407" y="17471"/>
                </a:lnTo>
                <a:lnTo>
                  <a:pt x="3529" y="17957"/>
                </a:lnTo>
                <a:lnTo>
                  <a:pt x="7725" y="17957"/>
                </a:lnTo>
                <a:lnTo>
                  <a:pt x="8707" y="14448"/>
                </a:lnTo>
                <a:lnTo>
                  <a:pt x="30740" y="8779"/>
                </a:lnTo>
                <a:lnTo>
                  <a:pt x="30740" y="7413"/>
                </a:lnTo>
                <a:lnTo>
                  <a:pt x="10434" y="7413"/>
                </a:lnTo>
                <a:lnTo>
                  <a:pt x="9075" y="4898"/>
                </a:lnTo>
                <a:close/>
              </a:path>
              <a:path w="31115" h="18414">
                <a:moveTo>
                  <a:pt x="28011" y="0"/>
                </a:moveTo>
                <a:lnTo>
                  <a:pt x="22378" y="0"/>
                </a:lnTo>
                <a:lnTo>
                  <a:pt x="17241" y="2536"/>
                </a:lnTo>
                <a:lnTo>
                  <a:pt x="10434" y="7413"/>
                </a:lnTo>
                <a:lnTo>
                  <a:pt x="30740" y="7413"/>
                </a:lnTo>
                <a:lnTo>
                  <a:pt x="30740" y="1528"/>
                </a:lnTo>
                <a:lnTo>
                  <a:pt x="28011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1032161" y="31013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30" y="50"/>
                </a:moveTo>
                <a:lnTo>
                  <a:pt x="50" y="177"/>
                </a:lnTo>
                <a:lnTo>
                  <a:pt x="241" y="203"/>
                </a:lnTo>
                <a:lnTo>
                  <a:pt x="330" y="50"/>
                </a:lnTo>
                <a:close/>
              </a:path>
              <a:path w="634" h="635">
                <a:moveTo>
                  <a:pt x="0" y="0"/>
                </a:moveTo>
                <a:lnTo>
                  <a:pt x="34" y="139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987667" y="3098012"/>
            <a:ext cx="26034" cy="10795"/>
          </a:xfrm>
          <a:custGeom>
            <a:avLst/>
            <a:gdLst/>
            <a:ahLst/>
            <a:cxnLst/>
            <a:rect l="l" t="t" r="r" b="b"/>
            <a:pathLst>
              <a:path w="26034" h="10794">
                <a:moveTo>
                  <a:pt x="21066" y="0"/>
                </a:moveTo>
                <a:lnTo>
                  <a:pt x="3421" y="94"/>
                </a:lnTo>
                <a:lnTo>
                  <a:pt x="93" y="3891"/>
                </a:lnTo>
                <a:lnTo>
                  <a:pt x="0" y="8713"/>
                </a:lnTo>
                <a:lnTo>
                  <a:pt x="1692" y="10426"/>
                </a:lnTo>
                <a:lnTo>
                  <a:pt x="11621" y="10426"/>
                </a:lnTo>
                <a:lnTo>
                  <a:pt x="22801" y="10139"/>
                </a:lnTo>
                <a:lnTo>
                  <a:pt x="25838" y="8020"/>
                </a:lnTo>
                <a:lnTo>
                  <a:pt x="25838" y="6710"/>
                </a:lnTo>
                <a:lnTo>
                  <a:pt x="6558" y="6710"/>
                </a:lnTo>
                <a:lnTo>
                  <a:pt x="1959" y="6075"/>
                </a:lnTo>
                <a:lnTo>
                  <a:pt x="3248" y="4135"/>
                </a:lnTo>
                <a:lnTo>
                  <a:pt x="7820" y="2010"/>
                </a:lnTo>
                <a:lnTo>
                  <a:pt x="13073" y="818"/>
                </a:lnTo>
                <a:lnTo>
                  <a:pt x="19372" y="360"/>
                </a:lnTo>
                <a:lnTo>
                  <a:pt x="21526" y="360"/>
                </a:lnTo>
                <a:lnTo>
                  <a:pt x="21066" y="0"/>
                </a:lnTo>
                <a:close/>
              </a:path>
              <a:path w="26034" h="10794">
                <a:moveTo>
                  <a:pt x="25838" y="4415"/>
                </a:moveTo>
                <a:lnTo>
                  <a:pt x="11358" y="6494"/>
                </a:lnTo>
                <a:lnTo>
                  <a:pt x="6558" y="6710"/>
                </a:lnTo>
                <a:lnTo>
                  <a:pt x="25838" y="6710"/>
                </a:lnTo>
                <a:lnTo>
                  <a:pt x="25838" y="4415"/>
                </a:lnTo>
                <a:close/>
              </a:path>
              <a:path w="26034" h="10794">
                <a:moveTo>
                  <a:pt x="21526" y="360"/>
                </a:moveTo>
                <a:lnTo>
                  <a:pt x="19372" y="360"/>
                </a:lnTo>
                <a:lnTo>
                  <a:pt x="22699" y="2545"/>
                </a:lnTo>
                <a:lnTo>
                  <a:pt x="25838" y="4334"/>
                </a:lnTo>
                <a:lnTo>
                  <a:pt x="25838" y="3171"/>
                </a:lnTo>
                <a:lnTo>
                  <a:pt x="23436" y="1859"/>
                </a:lnTo>
                <a:lnTo>
                  <a:pt x="21526" y="36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986741" y="3102805"/>
            <a:ext cx="27305" cy="6985"/>
          </a:xfrm>
          <a:custGeom>
            <a:avLst/>
            <a:gdLst/>
            <a:ahLst/>
            <a:cxnLst/>
            <a:rect l="l" t="t" r="r" b="b"/>
            <a:pathLst>
              <a:path w="27305" h="6985">
                <a:moveTo>
                  <a:pt x="0" y="2590"/>
                </a:moveTo>
                <a:lnTo>
                  <a:pt x="4991" y="6819"/>
                </a:lnTo>
                <a:lnTo>
                  <a:pt x="17525" y="4889"/>
                </a:lnTo>
                <a:lnTo>
                  <a:pt x="18599" y="4658"/>
                </a:lnTo>
                <a:lnTo>
                  <a:pt x="3682" y="3111"/>
                </a:lnTo>
                <a:lnTo>
                  <a:pt x="0" y="2590"/>
                </a:lnTo>
                <a:close/>
              </a:path>
              <a:path w="27305" h="6985">
                <a:moveTo>
                  <a:pt x="21745" y="3981"/>
                </a:moveTo>
                <a:lnTo>
                  <a:pt x="18599" y="4658"/>
                </a:lnTo>
                <a:lnTo>
                  <a:pt x="20827" y="4889"/>
                </a:lnTo>
                <a:lnTo>
                  <a:pt x="21745" y="3981"/>
                </a:lnTo>
                <a:close/>
              </a:path>
              <a:path w="27305" h="6985">
                <a:moveTo>
                  <a:pt x="25768" y="0"/>
                </a:moveTo>
                <a:lnTo>
                  <a:pt x="21745" y="3981"/>
                </a:lnTo>
                <a:lnTo>
                  <a:pt x="22720" y="3771"/>
                </a:lnTo>
                <a:lnTo>
                  <a:pt x="27089" y="1257"/>
                </a:lnTo>
                <a:lnTo>
                  <a:pt x="25768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284975" y="2637065"/>
            <a:ext cx="315722" cy="474116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384425" y="2683335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9" y="0"/>
                </a:moveTo>
                <a:lnTo>
                  <a:pt x="0" y="6296"/>
                </a:lnTo>
                <a:lnTo>
                  <a:pt x="168" y="13750"/>
                </a:lnTo>
                <a:lnTo>
                  <a:pt x="143" y="37587"/>
                </a:lnTo>
                <a:lnTo>
                  <a:pt x="45" y="63466"/>
                </a:lnTo>
                <a:lnTo>
                  <a:pt x="2657" y="120464"/>
                </a:lnTo>
                <a:lnTo>
                  <a:pt x="10462" y="224279"/>
                </a:lnTo>
                <a:lnTo>
                  <a:pt x="25864" y="412022"/>
                </a:lnTo>
                <a:lnTo>
                  <a:pt x="34598" y="402000"/>
                </a:lnTo>
                <a:lnTo>
                  <a:pt x="40776" y="397181"/>
                </a:lnTo>
                <a:lnTo>
                  <a:pt x="47337" y="396237"/>
                </a:lnTo>
                <a:lnTo>
                  <a:pt x="56192" y="396237"/>
                </a:lnTo>
                <a:lnTo>
                  <a:pt x="46741" y="381534"/>
                </a:lnTo>
                <a:lnTo>
                  <a:pt x="38124" y="340206"/>
                </a:lnTo>
                <a:lnTo>
                  <a:pt x="31059" y="281835"/>
                </a:lnTo>
                <a:lnTo>
                  <a:pt x="25233" y="214404"/>
                </a:lnTo>
                <a:lnTo>
                  <a:pt x="20334" y="145897"/>
                </a:lnTo>
                <a:lnTo>
                  <a:pt x="16051" y="84297"/>
                </a:lnTo>
                <a:lnTo>
                  <a:pt x="12072" y="37587"/>
                </a:lnTo>
                <a:lnTo>
                  <a:pt x="8084" y="13750"/>
                </a:lnTo>
                <a:lnTo>
                  <a:pt x="2272" y="1185"/>
                </a:lnTo>
                <a:lnTo>
                  <a:pt x="129" y="0"/>
                </a:lnTo>
                <a:close/>
              </a:path>
              <a:path w="57784" h="412114">
                <a:moveTo>
                  <a:pt x="56192" y="396237"/>
                </a:moveTo>
                <a:lnTo>
                  <a:pt x="47337" y="396237"/>
                </a:lnTo>
                <a:lnTo>
                  <a:pt x="57221" y="397837"/>
                </a:lnTo>
                <a:lnTo>
                  <a:pt x="56192" y="396237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467194" y="2685846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80">
                <a:moveTo>
                  <a:pt x="41992" y="393093"/>
                </a:moveTo>
                <a:lnTo>
                  <a:pt x="34466" y="393093"/>
                </a:lnTo>
                <a:lnTo>
                  <a:pt x="42442" y="398604"/>
                </a:lnTo>
                <a:lnTo>
                  <a:pt x="41992" y="393093"/>
                </a:lnTo>
                <a:close/>
              </a:path>
              <a:path w="42545" h="398780">
                <a:moveTo>
                  <a:pt x="6249" y="0"/>
                </a:moveTo>
                <a:lnTo>
                  <a:pt x="1776" y="752"/>
                </a:lnTo>
                <a:lnTo>
                  <a:pt x="0" y="22182"/>
                </a:lnTo>
                <a:lnTo>
                  <a:pt x="967" y="68897"/>
                </a:lnTo>
                <a:lnTo>
                  <a:pt x="3924" y="132221"/>
                </a:lnTo>
                <a:lnTo>
                  <a:pt x="8115" y="203479"/>
                </a:lnTo>
                <a:lnTo>
                  <a:pt x="12785" y="273995"/>
                </a:lnTo>
                <a:lnTo>
                  <a:pt x="17180" y="335093"/>
                </a:lnTo>
                <a:lnTo>
                  <a:pt x="20544" y="378099"/>
                </a:lnTo>
                <a:lnTo>
                  <a:pt x="22122" y="394337"/>
                </a:lnTo>
                <a:lnTo>
                  <a:pt x="34466" y="393093"/>
                </a:lnTo>
                <a:lnTo>
                  <a:pt x="41992" y="393093"/>
                </a:lnTo>
                <a:lnTo>
                  <a:pt x="38801" y="353940"/>
                </a:lnTo>
                <a:lnTo>
                  <a:pt x="30083" y="251697"/>
                </a:lnTo>
                <a:lnTo>
                  <a:pt x="19590" y="139501"/>
                </a:lnTo>
                <a:lnTo>
                  <a:pt x="10628" y="64975"/>
                </a:lnTo>
                <a:lnTo>
                  <a:pt x="8284" y="40196"/>
                </a:lnTo>
                <a:lnTo>
                  <a:pt x="7621" y="15842"/>
                </a:lnTo>
                <a:lnTo>
                  <a:pt x="6249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508712" y="2680933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32" y="415397"/>
                </a:moveTo>
                <a:lnTo>
                  <a:pt x="33975" y="419352"/>
                </a:lnTo>
                <a:lnTo>
                  <a:pt x="34211" y="419352"/>
                </a:lnTo>
                <a:lnTo>
                  <a:pt x="36401" y="415775"/>
                </a:lnTo>
                <a:lnTo>
                  <a:pt x="36232" y="415397"/>
                </a:lnTo>
                <a:close/>
              </a:path>
              <a:path w="50165" h="419735">
                <a:moveTo>
                  <a:pt x="38947" y="407190"/>
                </a:moveTo>
                <a:lnTo>
                  <a:pt x="15561" y="407190"/>
                </a:lnTo>
                <a:lnTo>
                  <a:pt x="32820" y="407787"/>
                </a:lnTo>
                <a:lnTo>
                  <a:pt x="36232" y="415397"/>
                </a:lnTo>
                <a:lnTo>
                  <a:pt x="37176" y="413743"/>
                </a:lnTo>
                <a:lnTo>
                  <a:pt x="38947" y="407190"/>
                </a:lnTo>
                <a:close/>
              </a:path>
              <a:path w="50165" h="419735">
                <a:moveTo>
                  <a:pt x="7050" y="10150"/>
                </a:moveTo>
                <a:lnTo>
                  <a:pt x="3348" y="16508"/>
                </a:lnTo>
                <a:lnTo>
                  <a:pt x="311" y="36813"/>
                </a:lnTo>
                <a:lnTo>
                  <a:pt x="117" y="50949"/>
                </a:lnTo>
                <a:lnTo>
                  <a:pt x="0" y="64550"/>
                </a:lnTo>
                <a:lnTo>
                  <a:pt x="245" y="82314"/>
                </a:lnTo>
                <a:lnTo>
                  <a:pt x="1199" y="191861"/>
                </a:lnTo>
                <a:lnTo>
                  <a:pt x="1976" y="260261"/>
                </a:lnTo>
                <a:lnTo>
                  <a:pt x="3019" y="323818"/>
                </a:lnTo>
                <a:lnTo>
                  <a:pt x="4381" y="372089"/>
                </a:lnTo>
                <a:lnTo>
                  <a:pt x="10608" y="409057"/>
                </a:lnTo>
                <a:lnTo>
                  <a:pt x="15561" y="407190"/>
                </a:lnTo>
                <a:lnTo>
                  <a:pt x="38947" y="407190"/>
                </a:lnTo>
                <a:lnTo>
                  <a:pt x="44869" y="385273"/>
                </a:lnTo>
                <a:lnTo>
                  <a:pt x="48913" y="338413"/>
                </a:lnTo>
                <a:lnTo>
                  <a:pt x="50035" y="279526"/>
                </a:lnTo>
                <a:lnTo>
                  <a:pt x="49308" y="235944"/>
                </a:lnTo>
                <a:lnTo>
                  <a:pt x="19731" y="235944"/>
                </a:lnTo>
                <a:lnTo>
                  <a:pt x="18549" y="230702"/>
                </a:lnTo>
                <a:lnTo>
                  <a:pt x="15591" y="188866"/>
                </a:lnTo>
                <a:lnTo>
                  <a:pt x="13778" y="149474"/>
                </a:lnTo>
                <a:lnTo>
                  <a:pt x="11663" y="94323"/>
                </a:lnTo>
                <a:lnTo>
                  <a:pt x="9388" y="26749"/>
                </a:lnTo>
                <a:lnTo>
                  <a:pt x="7050" y="10150"/>
                </a:lnTo>
                <a:close/>
              </a:path>
              <a:path w="50165" h="419735">
                <a:moveTo>
                  <a:pt x="29934" y="0"/>
                </a:moveTo>
                <a:lnTo>
                  <a:pt x="25111" y="46862"/>
                </a:lnTo>
                <a:lnTo>
                  <a:pt x="23841" y="136025"/>
                </a:lnTo>
                <a:lnTo>
                  <a:pt x="23417" y="161324"/>
                </a:lnTo>
                <a:lnTo>
                  <a:pt x="22313" y="205743"/>
                </a:lnTo>
                <a:lnTo>
                  <a:pt x="19731" y="235944"/>
                </a:lnTo>
                <a:lnTo>
                  <a:pt x="49308" y="235944"/>
                </a:lnTo>
                <a:lnTo>
                  <a:pt x="46409" y="151119"/>
                </a:lnTo>
                <a:lnTo>
                  <a:pt x="43112" y="94323"/>
                </a:lnTo>
                <a:lnTo>
                  <a:pt x="39793" y="50949"/>
                </a:lnTo>
                <a:lnTo>
                  <a:pt x="33299" y="8172"/>
                </a:lnTo>
                <a:lnTo>
                  <a:pt x="29934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316776" y="2626347"/>
            <a:ext cx="298272" cy="494233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316208" y="2625777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69" y="0"/>
                </a:moveTo>
                <a:lnTo>
                  <a:pt x="11188" y="165"/>
                </a:lnTo>
                <a:lnTo>
                  <a:pt x="6502" y="4216"/>
                </a:lnTo>
                <a:lnTo>
                  <a:pt x="5803" y="10782"/>
                </a:lnTo>
                <a:lnTo>
                  <a:pt x="541" y="476656"/>
                </a:lnTo>
                <a:lnTo>
                  <a:pt x="444" y="482231"/>
                </a:lnTo>
                <a:lnTo>
                  <a:pt x="0" y="490562"/>
                </a:lnTo>
                <a:lnTo>
                  <a:pt x="4013" y="494118"/>
                </a:lnTo>
                <a:lnTo>
                  <a:pt x="7023" y="494703"/>
                </a:lnTo>
                <a:lnTo>
                  <a:pt x="13550" y="494703"/>
                </a:lnTo>
                <a:lnTo>
                  <a:pt x="15024" y="494601"/>
                </a:lnTo>
                <a:lnTo>
                  <a:pt x="42065" y="493661"/>
                </a:lnTo>
                <a:lnTo>
                  <a:pt x="7467" y="493661"/>
                </a:lnTo>
                <a:lnTo>
                  <a:pt x="4584" y="493128"/>
                </a:lnTo>
                <a:lnTo>
                  <a:pt x="1600" y="490486"/>
                </a:lnTo>
                <a:lnTo>
                  <a:pt x="1710" y="476656"/>
                </a:lnTo>
                <a:lnTo>
                  <a:pt x="6982" y="10782"/>
                </a:lnTo>
                <a:lnTo>
                  <a:pt x="11874" y="1054"/>
                </a:lnTo>
                <a:lnTo>
                  <a:pt x="128755" y="1054"/>
                </a:lnTo>
                <a:lnTo>
                  <a:pt x="11569" y="0"/>
                </a:lnTo>
                <a:close/>
              </a:path>
              <a:path w="299720" h="495300">
                <a:moveTo>
                  <a:pt x="279996" y="484378"/>
                </a:moveTo>
                <a:lnTo>
                  <a:pt x="14947" y="493560"/>
                </a:lnTo>
                <a:lnTo>
                  <a:pt x="13487" y="493661"/>
                </a:lnTo>
                <a:lnTo>
                  <a:pt x="42065" y="493661"/>
                </a:lnTo>
                <a:lnTo>
                  <a:pt x="279958" y="485394"/>
                </a:lnTo>
                <a:lnTo>
                  <a:pt x="284163" y="485394"/>
                </a:lnTo>
                <a:lnTo>
                  <a:pt x="288505" y="485000"/>
                </a:lnTo>
                <a:lnTo>
                  <a:pt x="289106" y="484428"/>
                </a:lnTo>
                <a:lnTo>
                  <a:pt x="280517" y="484428"/>
                </a:lnTo>
                <a:lnTo>
                  <a:pt x="279996" y="484378"/>
                </a:lnTo>
                <a:close/>
              </a:path>
              <a:path w="299720" h="495300">
                <a:moveTo>
                  <a:pt x="284163" y="485394"/>
                </a:moveTo>
                <a:lnTo>
                  <a:pt x="279958" y="485394"/>
                </a:lnTo>
                <a:lnTo>
                  <a:pt x="280428" y="485432"/>
                </a:lnTo>
                <a:lnTo>
                  <a:pt x="283743" y="485432"/>
                </a:lnTo>
                <a:lnTo>
                  <a:pt x="284163" y="485394"/>
                </a:lnTo>
                <a:close/>
              </a:path>
              <a:path w="299720" h="495300">
                <a:moveTo>
                  <a:pt x="128755" y="1054"/>
                </a:moveTo>
                <a:lnTo>
                  <a:pt x="11874" y="1054"/>
                </a:lnTo>
                <a:lnTo>
                  <a:pt x="282346" y="4165"/>
                </a:lnTo>
                <a:lnTo>
                  <a:pt x="289433" y="4419"/>
                </a:lnTo>
                <a:lnTo>
                  <a:pt x="294513" y="5397"/>
                </a:lnTo>
                <a:lnTo>
                  <a:pt x="297815" y="8509"/>
                </a:lnTo>
                <a:lnTo>
                  <a:pt x="297154" y="14274"/>
                </a:lnTo>
                <a:lnTo>
                  <a:pt x="296756" y="16335"/>
                </a:lnTo>
                <a:lnTo>
                  <a:pt x="296649" y="28829"/>
                </a:lnTo>
                <a:lnTo>
                  <a:pt x="293648" y="461594"/>
                </a:lnTo>
                <a:lnTo>
                  <a:pt x="293631" y="472909"/>
                </a:lnTo>
                <a:lnTo>
                  <a:pt x="294347" y="477926"/>
                </a:lnTo>
                <a:lnTo>
                  <a:pt x="287832" y="484136"/>
                </a:lnTo>
                <a:lnTo>
                  <a:pt x="283095" y="484428"/>
                </a:lnTo>
                <a:lnTo>
                  <a:pt x="289106" y="484428"/>
                </a:lnTo>
                <a:lnTo>
                  <a:pt x="295579" y="478269"/>
                </a:lnTo>
                <a:lnTo>
                  <a:pt x="294833" y="472909"/>
                </a:lnTo>
                <a:lnTo>
                  <a:pt x="294829" y="461594"/>
                </a:lnTo>
                <a:lnTo>
                  <a:pt x="297831" y="28829"/>
                </a:lnTo>
                <a:lnTo>
                  <a:pt x="297945" y="16414"/>
                </a:lnTo>
                <a:lnTo>
                  <a:pt x="299275" y="9169"/>
                </a:lnTo>
                <a:lnTo>
                  <a:pt x="299349" y="8509"/>
                </a:lnTo>
                <a:lnTo>
                  <a:pt x="295097" y="4470"/>
                </a:lnTo>
                <a:lnTo>
                  <a:pt x="289966" y="3429"/>
                </a:lnTo>
                <a:lnTo>
                  <a:pt x="281241" y="3124"/>
                </a:lnTo>
                <a:lnTo>
                  <a:pt x="128755" y="1054"/>
                </a:lnTo>
                <a:close/>
              </a:path>
              <a:path w="299720" h="495300">
                <a:moveTo>
                  <a:pt x="28790" y="14973"/>
                </a:moveTo>
                <a:lnTo>
                  <a:pt x="19178" y="466661"/>
                </a:lnTo>
                <a:lnTo>
                  <a:pt x="19053" y="471271"/>
                </a:lnTo>
                <a:lnTo>
                  <a:pt x="18783" y="476808"/>
                </a:lnTo>
                <a:lnTo>
                  <a:pt x="22250" y="479869"/>
                </a:lnTo>
                <a:lnTo>
                  <a:pt x="24879" y="480402"/>
                </a:lnTo>
                <a:lnTo>
                  <a:pt x="30530" y="480415"/>
                </a:lnTo>
                <a:lnTo>
                  <a:pt x="31813" y="480314"/>
                </a:lnTo>
                <a:lnTo>
                  <a:pt x="61068" y="479361"/>
                </a:lnTo>
                <a:lnTo>
                  <a:pt x="25285" y="479348"/>
                </a:lnTo>
                <a:lnTo>
                  <a:pt x="22821" y="478891"/>
                </a:lnTo>
                <a:lnTo>
                  <a:pt x="20269" y="476656"/>
                </a:lnTo>
                <a:lnTo>
                  <a:pt x="20399" y="461594"/>
                </a:lnTo>
                <a:lnTo>
                  <a:pt x="24884" y="28829"/>
                </a:lnTo>
                <a:lnTo>
                  <a:pt x="29133" y="16040"/>
                </a:lnTo>
                <a:lnTo>
                  <a:pt x="173782" y="16040"/>
                </a:lnTo>
                <a:lnTo>
                  <a:pt x="28790" y="14973"/>
                </a:lnTo>
                <a:close/>
              </a:path>
              <a:path w="299720" h="495300">
                <a:moveTo>
                  <a:pt x="260807" y="471855"/>
                </a:moveTo>
                <a:lnTo>
                  <a:pt x="31737" y="479272"/>
                </a:lnTo>
                <a:lnTo>
                  <a:pt x="30480" y="479361"/>
                </a:lnTo>
                <a:lnTo>
                  <a:pt x="61068" y="479361"/>
                </a:lnTo>
                <a:lnTo>
                  <a:pt x="260781" y="472859"/>
                </a:lnTo>
                <a:lnTo>
                  <a:pt x="264642" y="472859"/>
                </a:lnTo>
                <a:lnTo>
                  <a:pt x="268211" y="472541"/>
                </a:lnTo>
                <a:lnTo>
                  <a:pt x="268889" y="471893"/>
                </a:lnTo>
                <a:lnTo>
                  <a:pt x="261264" y="471893"/>
                </a:lnTo>
                <a:lnTo>
                  <a:pt x="260807" y="471855"/>
                </a:lnTo>
                <a:close/>
              </a:path>
              <a:path w="299720" h="495300">
                <a:moveTo>
                  <a:pt x="264642" y="472859"/>
                </a:moveTo>
                <a:lnTo>
                  <a:pt x="260781" y="472859"/>
                </a:lnTo>
                <a:lnTo>
                  <a:pt x="261175" y="472897"/>
                </a:lnTo>
                <a:lnTo>
                  <a:pt x="264071" y="472909"/>
                </a:lnTo>
                <a:lnTo>
                  <a:pt x="264642" y="472859"/>
                </a:lnTo>
                <a:close/>
              </a:path>
              <a:path w="299720" h="495300">
                <a:moveTo>
                  <a:pt x="173782" y="16040"/>
                </a:moveTo>
                <a:lnTo>
                  <a:pt x="29133" y="16040"/>
                </a:lnTo>
                <a:lnTo>
                  <a:pt x="262864" y="18161"/>
                </a:lnTo>
                <a:lnTo>
                  <a:pt x="268947" y="18364"/>
                </a:lnTo>
                <a:lnTo>
                  <a:pt x="273329" y="19189"/>
                </a:lnTo>
                <a:lnTo>
                  <a:pt x="276122" y="21844"/>
                </a:lnTo>
                <a:lnTo>
                  <a:pt x="275577" y="26835"/>
                </a:lnTo>
                <a:lnTo>
                  <a:pt x="275221" y="28702"/>
                </a:lnTo>
                <a:lnTo>
                  <a:pt x="272489" y="461721"/>
                </a:lnTo>
                <a:lnTo>
                  <a:pt x="273151" y="466331"/>
                </a:lnTo>
                <a:lnTo>
                  <a:pt x="267550" y="471652"/>
                </a:lnTo>
                <a:lnTo>
                  <a:pt x="263474" y="471893"/>
                </a:lnTo>
                <a:lnTo>
                  <a:pt x="268889" y="471893"/>
                </a:lnTo>
                <a:lnTo>
                  <a:pt x="274370" y="466661"/>
                </a:lnTo>
                <a:lnTo>
                  <a:pt x="273685" y="461721"/>
                </a:lnTo>
                <a:lnTo>
                  <a:pt x="273646" y="461594"/>
                </a:lnTo>
                <a:lnTo>
                  <a:pt x="276377" y="28829"/>
                </a:lnTo>
                <a:lnTo>
                  <a:pt x="277672" y="21844"/>
                </a:lnTo>
                <a:lnTo>
                  <a:pt x="273926" y="18275"/>
                </a:lnTo>
                <a:lnTo>
                  <a:pt x="269468" y="17373"/>
                </a:lnTo>
                <a:lnTo>
                  <a:pt x="262864" y="17157"/>
                </a:lnTo>
                <a:lnTo>
                  <a:pt x="173782" y="16040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335521" y="2641308"/>
            <a:ext cx="257762" cy="464870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335254" y="2641013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5">
                <a:moveTo>
                  <a:pt x="9867" y="0"/>
                </a:moveTo>
                <a:lnTo>
                  <a:pt x="9537" y="139"/>
                </a:lnTo>
                <a:lnTo>
                  <a:pt x="5600" y="3556"/>
                </a:lnTo>
                <a:lnTo>
                  <a:pt x="5003" y="9131"/>
                </a:lnTo>
                <a:lnTo>
                  <a:pt x="390" y="454101"/>
                </a:lnTo>
                <a:lnTo>
                  <a:pt x="0" y="461429"/>
                </a:lnTo>
                <a:lnTo>
                  <a:pt x="3632" y="464642"/>
                </a:lnTo>
                <a:lnTo>
                  <a:pt x="7137" y="464908"/>
                </a:lnTo>
                <a:lnTo>
                  <a:pt x="9829" y="464921"/>
                </a:lnTo>
                <a:lnTo>
                  <a:pt x="11468" y="464921"/>
                </a:lnTo>
                <a:lnTo>
                  <a:pt x="12750" y="464807"/>
                </a:lnTo>
                <a:lnTo>
                  <a:pt x="25669" y="464388"/>
                </a:lnTo>
                <a:lnTo>
                  <a:pt x="6172" y="464375"/>
                </a:lnTo>
                <a:lnTo>
                  <a:pt x="3632" y="463892"/>
                </a:lnTo>
                <a:lnTo>
                  <a:pt x="596" y="461225"/>
                </a:lnTo>
                <a:lnTo>
                  <a:pt x="975" y="454101"/>
                </a:lnTo>
                <a:lnTo>
                  <a:pt x="5592" y="9131"/>
                </a:lnTo>
                <a:lnTo>
                  <a:pt x="6159" y="3797"/>
                </a:lnTo>
                <a:lnTo>
                  <a:pt x="7886" y="2324"/>
                </a:lnTo>
                <a:lnTo>
                  <a:pt x="9944" y="520"/>
                </a:lnTo>
                <a:lnTo>
                  <a:pt x="90336" y="520"/>
                </a:lnTo>
                <a:lnTo>
                  <a:pt x="9867" y="0"/>
                </a:lnTo>
                <a:close/>
              </a:path>
              <a:path w="258445" h="465455">
                <a:moveTo>
                  <a:pt x="241769" y="456869"/>
                </a:moveTo>
                <a:lnTo>
                  <a:pt x="12700" y="464299"/>
                </a:lnTo>
                <a:lnTo>
                  <a:pt x="11442" y="464388"/>
                </a:lnTo>
                <a:lnTo>
                  <a:pt x="25669" y="464388"/>
                </a:lnTo>
                <a:lnTo>
                  <a:pt x="241769" y="457377"/>
                </a:lnTo>
                <a:lnTo>
                  <a:pt x="245166" y="457377"/>
                </a:lnTo>
                <a:lnTo>
                  <a:pt x="248932" y="457149"/>
                </a:lnTo>
                <a:lnTo>
                  <a:pt x="249185" y="456907"/>
                </a:lnTo>
                <a:lnTo>
                  <a:pt x="242189" y="456895"/>
                </a:lnTo>
                <a:lnTo>
                  <a:pt x="241769" y="456869"/>
                </a:lnTo>
                <a:close/>
              </a:path>
              <a:path w="258445" h="465455">
                <a:moveTo>
                  <a:pt x="16814" y="4673"/>
                </a:moveTo>
                <a:lnTo>
                  <a:pt x="16510" y="4800"/>
                </a:lnTo>
                <a:lnTo>
                  <a:pt x="12763" y="8077"/>
                </a:lnTo>
                <a:lnTo>
                  <a:pt x="12194" y="13373"/>
                </a:lnTo>
                <a:lnTo>
                  <a:pt x="7907" y="443522"/>
                </a:lnTo>
                <a:lnTo>
                  <a:pt x="7811" y="451180"/>
                </a:lnTo>
                <a:lnTo>
                  <a:pt x="7442" y="457796"/>
                </a:lnTo>
                <a:lnTo>
                  <a:pt x="10896" y="460870"/>
                </a:lnTo>
                <a:lnTo>
                  <a:pt x="14224" y="461124"/>
                </a:lnTo>
                <a:lnTo>
                  <a:pt x="18351" y="461124"/>
                </a:lnTo>
                <a:lnTo>
                  <a:pt x="19570" y="461048"/>
                </a:lnTo>
                <a:lnTo>
                  <a:pt x="32996" y="460616"/>
                </a:lnTo>
                <a:lnTo>
                  <a:pt x="18313" y="460616"/>
                </a:lnTo>
                <a:lnTo>
                  <a:pt x="13322" y="460590"/>
                </a:lnTo>
                <a:lnTo>
                  <a:pt x="10909" y="460133"/>
                </a:lnTo>
                <a:lnTo>
                  <a:pt x="8051" y="457593"/>
                </a:lnTo>
                <a:lnTo>
                  <a:pt x="8389" y="451180"/>
                </a:lnTo>
                <a:lnTo>
                  <a:pt x="8480" y="443522"/>
                </a:lnTo>
                <a:lnTo>
                  <a:pt x="12782" y="13373"/>
                </a:lnTo>
                <a:lnTo>
                  <a:pt x="13322" y="8331"/>
                </a:lnTo>
                <a:lnTo>
                  <a:pt x="16916" y="5207"/>
                </a:lnTo>
                <a:lnTo>
                  <a:pt x="109471" y="5207"/>
                </a:lnTo>
                <a:lnTo>
                  <a:pt x="16814" y="4673"/>
                </a:lnTo>
                <a:close/>
              </a:path>
              <a:path w="258445" h="465455">
                <a:moveTo>
                  <a:pt x="236766" y="453555"/>
                </a:moveTo>
                <a:lnTo>
                  <a:pt x="19519" y="460514"/>
                </a:lnTo>
                <a:lnTo>
                  <a:pt x="18313" y="460616"/>
                </a:lnTo>
                <a:lnTo>
                  <a:pt x="32996" y="460616"/>
                </a:lnTo>
                <a:lnTo>
                  <a:pt x="236753" y="454063"/>
                </a:lnTo>
                <a:lnTo>
                  <a:pt x="240040" y="454063"/>
                </a:lnTo>
                <a:lnTo>
                  <a:pt x="243547" y="453859"/>
                </a:lnTo>
                <a:lnTo>
                  <a:pt x="243822" y="453593"/>
                </a:lnTo>
                <a:lnTo>
                  <a:pt x="237147" y="453593"/>
                </a:lnTo>
                <a:lnTo>
                  <a:pt x="236766" y="453555"/>
                </a:lnTo>
                <a:close/>
              </a:path>
              <a:path w="258445" h="465455">
                <a:moveTo>
                  <a:pt x="245166" y="457377"/>
                </a:moveTo>
                <a:lnTo>
                  <a:pt x="241769" y="457377"/>
                </a:lnTo>
                <a:lnTo>
                  <a:pt x="242150" y="457415"/>
                </a:lnTo>
                <a:lnTo>
                  <a:pt x="244538" y="457415"/>
                </a:lnTo>
                <a:lnTo>
                  <a:pt x="245166" y="457377"/>
                </a:lnTo>
                <a:close/>
              </a:path>
              <a:path w="258445" h="465455">
                <a:moveTo>
                  <a:pt x="90336" y="520"/>
                </a:moveTo>
                <a:lnTo>
                  <a:pt x="9944" y="520"/>
                </a:lnTo>
                <a:lnTo>
                  <a:pt x="242862" y="2641"/>
                </a:lnTo>
                <a:lnTo>
                  <a:pt x="249986" y="2870"/>
                </a:lnTo>
                <a:lnTo>
                  <a:pt x="254431" y="3733"/>
                </a:lnTo>
                <a:lnTo>
                  <a:pt x="257599" y="6731"/>
                </a:lnTo>
                <a:lnTo>
                  <a:pt x="257701" y="7023"/>
                </a:lnTo>
                <a:lnTo>
                  <a:pt x="256463" y="13373"/>
                </a:lnTo>
                <a:lnTo>
                  <a:pt x="253733" y="446366"/>
                </a:lnTo>
                <a:lnTo>
                  <a:pt x="254393" y="451180"/>
                </a:lnTo>
                <a:lnTo>
                  <a:pt x="248640" y="456666"/>
                </a:lnTo>
                <a:lnTo>
                  <a:pt x="244462" y="456907"/>
                </a:lnTo>
                <a:lnTo>
                  <a:pt x="249185" y="456907"/>
                </a:lnTo>
                <a:lnTo>
                  <a:pt x="255016" y="451345"/>
                </a:lnTo>
                <a:lnTo>
                  <a:pt x="254306" y="446366"/>
                </a:lnTo>
                <a:lnTo>
                  <a:pt x="257023" y="17399"/>
                </a:lnTo>
                <a:lnTo>
                  <a:pt x="257079" y="13373"/>
                </a:lnTo>
                <a:lnTo>
                  <a:pt x="258343" y="6705"/>
                </a:lnTo>
                <a:lnTo>
                  <a:pt x="254711" y="3251"/>
                </a:lnTo>
                <a:lnTo>
                  <a:pt x="250342" y="2374"/>
                </a:lnTo>
                <a:lnTo>
                  <a:pt x="243814" y="2171"/>
                </a:lnTo>
                <a:lnTo>
                  <a:pt x="90336" y="520"/>
                </a:lnTo>
                <a:close/>
              </a:path>
              <a:path w="258445" h="465455">
                <a:moveTo>
                  <a:pt x="240040" y="454063"/>
                </a:moveTo>
                <a:lnTo>
                  <a:pt x="236753" y="454063"/>
                </a:lnTo>
                <a:lnTo>
                  <a:pt x="237121" y="454088"/>
                </a:lnTo>
                <a:lnTo>
                  <a:pt x="239382" y="454101"/>
                </a:lnTo>
                <a:lnTo>
                  <a:pt x="240040" y="454063"/>
                </a:lnTo>
                <a:close/>
              </a:path>
              <a:path w="258445" h="465455">
                <a:moveTo>
                  <a:pt x="109471" y="5207"/>
                </a:moveTo>
                <a:lnTo>
                  <a:pt x="16916" y="5207"/>
                </a:lnTo>
                <a:lnTo>
                  <a:pt x="238086" y="7023"/>
                </a:lnTo>
                <a:lnTo>
                  <a:pt x="244538" y="7226"/>
                </a:lnTo>
                <a:lnTo>
                  <a:pt x="248767" y="8039"/>
                </a:lnTo>
                <a:lnTo>
                  <a:pt x="251866" y="11010"/>
                </a:lnTo>
                <a:lnTo>
                  <a:pt x="250685" y="17246"/>
                </a:lnTo>
                <a:lnTo>
                  <a:pt x="248069" y="443547"/>
                </a:lnTo>
                <a:lnTo>
                  <a:pt x="248716" y="448119"/>
                </a:lnTo>
                <a:lnTo>
                  <a:pt x="243268" y="453364"/>
                </a:lnTo>
                <a:lnTo>
                  <a:pt x="239306" y="453593"/>
                </a:lnTo>
                <a:lnTo>
                  <a:pt x="243822" y="453593"/>
                </a:lnTo>
                <a:lnTo>
                  <a:pt x="249326" y="448297"/>
                </a:lnTo>
                <a:lnTo>
                  <a:pt x="248666" y="443522"/>
                </a:lnTo>
                <a:lnTo>
                  <a:pt x="251256" y="17399"/>
                </a:lnTo>
                <a:lnTo>
                  <a:pt x="252501" y="10858"/>
                </a:lnTo>
                <a:lnTo>
                  <a:pt x="249034" y="7569"/>
                </a:lnTo>
                <a:lnTo>
                  <a:pt x="244881" y="6731"/>
                </a:lnTo>
                <a:lnTo>
                  <a:pt x="238696" y="6540"/>
                </a:lnTo>
                <a:lnTo>
                  <a:pt x="109471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399887" y="2626638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609" y="0"/>
                </a:moveTo>
                <a:lnTo>
                  <a:pt x="406" y="0"/>
                </a:lnTo>
                <a:lnTo>
                  <a:pt x="127" y="8115"/>
                </a:lnTo>
                <a:lnTo>
                  <a:pt x="0" y="19278"/>
                </a:lnTo>
                <a:lnTo>
                  <a:pt x="381" y="19240"/>
                </a:lnTo>
                <a:lnTo>
                  <a:pt x="533" y="13373"/>
                </a:lnTo>
                <a:lnTo>
                  <a:pt x="927" y="1231"/>
                </a:lnTo>
                <a:lnTo>
                  <a:pt x="990" y="12"/>
                </a:lnTo>
                <a:lnTo>
                  <a:pt x="60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415293" y="2627002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74" y="7683"/>
                </a:lnTo>
                <a:lnTo>
                  <a:pt x="1447" y="15570"/>
                </a:lnTo>
                <a:lnTo>
                  <a:pt x="1346" y="18491"/>
                </a:lnTo>
                <a:lnTo>
                  <a:pt x="2133" y="18529"/>
                </a:lnTo>
                <a:lnTo>
                  <a:pt x="2895" y="18618"/>
                </a:lnTo>
                <a:lnTo>
                  <a:pt x="3632" y="18757"/>
                </a:lnTo>
                <a:lnTo>
                  <a:pt x="3835" y="12560"/>
                </a:lnTo>
                <a:lnTo>
                  <a:pt x="3543" y="5880"/>
                </a:lnTo>
                <a:lnTo>
                  <a:pt x="2860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57" y="25"/>
                </a:moveTo>
                <a:lnTo>
                  <a:pt x="1968" y="50"/>
                </a:lnTo>
                <a:lnTo>
                  <a:pt x="2860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405378" y="2626780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1828" y="0"/>
                </a:moveTo>
                <a:lnTo>
                  <a:pt x="749" y="6121"/>
                </a:lnTo>
                <a:lnTo>
                  <a:pt x="215" y="12420"/>
                </a:lnTo>
                <a:lnTo>
                  <a:pt x="0" y="18770"/>
                </a:lnTo>
                <a:lnTo>
                  <a:pt x="1054" y="18732"/>
                </a:lnTo>
                <a:lnTo>
                  <a:pt x="1320" y="13335"/>
                </a:lnTo>
                <a:lnTo>
                  <a:pt x="1676" y="8394"/>
                </a:lnTo>
                <a:lnTo>
                  <a:pt x="1701" y="4318"/>
                </a:lnTo>
                <a:lnTo>
                  <a:pt x="2070" y="12"/>
                </a:lnTo>
                <a:lnTo>
                  <a:pt x="182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422431" y="2626881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58" y="0"/>
                </a:moveTo>
                <a:lnTo>
                  <a:pt x="0" y="25"/>
                </a:lnTo>
                <a:lnTo>
                  <a:pt x="254" y="6476"/>
                </a:lnTo>
                <a:lnTo>
                  <a:pt x="431" y="12928"/>
                </a:lnTo>
                <a:lnTo>
                  <a:pt x="457" y="19405"/>
                </a:lnTo>
                <a:lnTo>
                  <a:pt x="1079" y="19418"/>
                </a:lnTo>
                <a:lnTo>
                  <a:pt x="1041" y="12928"/>
                </a:lnTo>
                <a:lnTo>
                  <a:pt x="838" y="6451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391276" y="3100736"/>
            <a:ext cx="2540" cy="16510"/>
          </a:xfrm>
          <a:custGeom>
            <a:avLst/>
            <a:gdLst/>
            <a:ahLst/>
            <a:cxnLst/>
            <a:rect l="l" t="t" r="r" b="b"/>
            <a:pathLst>
              <a:path w="2539" h="16510">
                <a:moveTo>
                  <a:pt x="139" y="0"/>
                </a:moveTo>
                <a:lnTo>
                  <a:pt x="203" y="11010"/>
                </a:lnTo>
                <a:lnTo>
                  <a:pt x="0" y="16319"/>
                </a:lnTo>
                <a:lnTo>
                  <a:pt x="1549" y="16294"/>
                </a:lnTo>
                <a:lnTo>
                  <a:pt x="2349" y="16294"/>
                </a:lnTo>
                <a:lnTo>
                  <a:pt x="2488" y="12776"/>
                </a:lnTo>
                <a:lnTo>
                  <a:pt x="2463" y="5613"/>
                </a:lnTo>
                <a:lnTo>
                  <a:pt x="2120" y="368"/>
                </a:lnTo>
                <a:lnTo>
                  <a:pt x="1435" y="279"/>
                </a:lnTo>
                <a:lnTo>
                  <a:pt x="774" y="152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384655" y="3105708"/>
            <a:ext cx="2540" cy="12065"/>
          </a:xfrm>
          <a:custGeom>
            <a:avLst/>
            <a:gdLst/>
            <a:ahLst/>
            <a:cxnLst/>
            <a:rect l="l" t="t" r="r" b="b"/>
            <a:pathLst>
              <a:path w="2539" h="12064">
                <a:moveTo>
                  <a:pt x="1714" y="0"/>
                </a:moveTo>
                <a:lnTo>
                  <a:pt x="1397" y="2781"/>
                </a:lnTo>
                <a:lnTo>
                  <a:pt x="584" y="7086"/>
                </a:lnTo>
                <a:lnTo>
                  <a:pt x="0" y="11696"/>
                </a:lnTo>
                <a:lnTo>
                  <a:pt x="330" y="11658"/>
                </a:lnTo>
                <a:lnTo>
                  <a:pt x="685" y="11658"/>
                </a:lnTo>
                <a:lnTo>
                  <a:pt x="1003" y="11633"/>
                </a:lnTo>
                <a:lnTo>
                  <a:pt x="1346" y="7797"/>
                </a:lnTo>
                <a:lnTo>
                  <a:pt x="1854" y="3987"/>
                </a:lnTo>
                <a:lnTo>
                  <a:pt x="2273" y="292"/>
                </a:lnTo>
                <a:lnTo>
                  <a:pt x="1701" y="11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373313" y="3103046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79" y="0"/>
                </a:moveTo>
                <a:lnTo>
                  <a:pt x="88" y="5321"/>
                </a:lnTo>
                <a:lnTo>
                  <a:pt x="0" y="16027"/>
                </a:lnTo>
                <a:lnTo>
                  <a:pt x="723" y="15900"/>
                </a:lnTo>
                <a:lnTo>
                  <a:pt x="812" y="10591"/>
                </a:lnTo>
                <a:lnTo>
                  <a:pt x="1079" y="101"/>
                </a:lnTo>
                <a:lnTo>
                  <a:pt x="27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397743" y="3101282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58" y="0"/>
                </a:moveTo>
                <a:lnTo>
                  <a:pt x="177" y="12"/>
                </a:lnTo>
                <a:lnTo>
                  <a:pt x="0" y="12"/>
                </a:lnTo>
                <a:lnTo>
                  <a:pt x="203" y="7861"/>
                </a:lnTo>
                <a:lnTo>
                  <a:pt x="330" y="15798"/>
                </a:lnTo>
                <a:lnTo>
                  <a:pt x="495" y="15811"/>
                </a:lnTo>
                <a:lnTo>
                  <a:pt x="800" y="15811"/>
                </a:lnTo>
                <a:lnTo>
                  <a:pt x="736" y="5270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379472" y="3103053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03" y="0"/>
                </a:moveTo>
                <a:lnTo>
                  <a:pt x="1358" y="63"/>
                </a:lnTo>
                <a:lnTo>
                  <a:pt x="927" y="152"/>
                </a:lnTo>
                <a:lnTo>
                  <a:pt x="469" y="190"/>
                </a:lnTo>
                <a:lnTo>
                  <a:pt x="63" y="5092"/>
                </a:lnTo>
                <a:lnTo>
                  <a:pt x="0" y="14947"/>
                </a:lnTo>
                <a:lnTo>
                  <a:pt x="317" y="14897"/>
                </a:lnTo>
                <a:lnTo>
                  <a:pt x="977" y="14833"/>
                </a:lnTo>
                <a:lnTo>
                  <a:pt x="1182" y="10033"/>
                </a:lnTo>
                <a:lnTo>
                  <a:pt x="1358" y="6731"/>
                </a:lnTo>
                <a:lnTo>
                  <a:pt x="1714" y="1879"/>
                </a:lnTo>
                <a:lnTo>
                  <a:pt x="180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457824" y="3097853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60" y="0"/>
                </a:moveTo>
                <a:lnTo>
                  <a:pt x="0" y="38"/>
                </a:lnTo>
                <a:lnTo>
                  <a:pt x="38" y="5994"/>
                </a:lnTo>
                <a:lnTo>
                  <a:pt x="215" y="11950"/>
                </a:lnTo>
                <a:lnTo>
                  <a:pt x="444" y="17906"/>
                </a:lnTo>
                <a:lnTo>
                  <a:pt x="596" y="17868"/>
                </a:lnTo>
                <a:lnTo>
                  <a:pt x="66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468614" y="3097378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4745" y="15348"/>
                </a:moveTo>
                <a:lnTo>
                  <a:pt x="4074" y="15657"/>
                </a:lnTo>
                <a:lnTo>
                  <a:pt x="4679" y="15657"/>
                </a:lnTo>
                <a:lnTo>
                  <a:pt x="4745" y="15348"/>
                </a:lnTo>
                <a:close/>
              </a:path>
              <a:path w="9525" h="15875">
                <a:moveTo>
                  <a:pt x="9199" y="0"/>
                </a:moveTo>
                <a:lnTo>
                  <a:pt x="7665" y="50"/>
                </a:lnTo>
                <a:lnTo>
                  <a:pt x="6903" y="50"/>
                </a:lnTo>
                <a:lnTo>
                  <a:pt x="6446" y="5219"/>
                </a:lnTo>
                <a:lnTo>
                  <a:pt x="5735" y="10731"/>
                </a:lnTo>
                <a:lnTo>
                  <a:pt x="4745" y="15348"/>
                </a:lnTo>
                <a:lnTo>
                  <a:pt x="6827" y="14389"/>
                </a:lnTo>
                <a:lnTo>
                  <a:pt x="8478" y="8064"/>
                </a:lnTo>
                <a:lnTo>
                  <a:pt x="9199" y="0"/>
                </a:lnTo>
                <a:close/>
              </a:path>
              <a:path w="9525" h="15875">
                <a:moveTo>
                  <a:pt x="3030" y="14848"/>
                </a:moveTo>
                <a:lnTo>
                  <a:pt x="3226" y="15657"/>
                </a:lnTo>
                <a:lnTo>
                  <a:pt x="4069" y="15657"/>
                </a:lnTo>
                <a:lnTo>
                  <a:pt x="3030" y="14848"/>
                </a:lnTo>
                <a:close/>
              </a:path>
              <a:path w="9525" h="15875">
                <a:moveTo>
                  <a:pt x="515" y="12"/>
                </a:moveTo>
                <a:lnTo>
                  <a:pt x="109" y="12"/>
                </a:lnTo>
                <a:lnTo>
                  <a:pt x="0" y="9696"/>
                </a:lnTo>
                <a:lnTo>
                  <a:pt x="287" y="12712"/>
                </a:lnTo>
                <a:lnTo>
                  <a:pt x="3030" y="14848"/>
                </a:lnTo>
                <a:lnTo>
                  <a:pt x="1328" y="7848"/>
                </a:lnTo>
                <a:lnTo>
                  <a:pt x="1277" y="25"/>
                </a:lnTo>
                <a:lnTo>
                  <a:pt x="515" y="12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482570" y="3102902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30">
                <a:moveTo>
                  <a:pt x="368" y="0"/>
                </a:moveTo>
                <a:lnTo>
                  <a:pt x="190" y="7518"/>
                </a:lnTo>
                <a:lnTo>
                  <a:pt x="0" y="11277"/>
                </a:lnTo>
                <a:lnTo>
                  <a:pt x="520" y="11239"/>
                </a:lnTo>
                <a:lnTo>
                  <a:pt x="482" y="3632"/>
                </a:lnTo>
                <a:lnTo>
                  <a:pt x="36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464007" y="3097362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80">
                <a:moveTo>
                  <a:pt x="825" y="0"/>
                </a:moveTo>
                <a:lnTo>
                  <a:pt x="266" y="38"/>
                </a:lnTo>
                <a:lnTo>
                  <a:pt x="0" y="76"/>
                </a:lnTo>
                <a:lnTo>
                  <a:pt x="129" y="5880"/>
                </a:lnTo>
                <a:lnTo>
                  <a:pt x="292" y="10096"/>
                </a:lnTo>
                <a:lnTo>
                  <a:pt x="406" y="17678"/>
                </a:lnTo>
                <a:lnTo>
                  <a:pt x="965" y="17652"/>
                </a:lnTo>
                <a:lnTo>
                  <a:pt x="736" y="11760"/>
                </a:lnTo>
                <a:lnTo>
                  <a:pt x="692" y="5143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560284" y="2628230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419" y="0"/>
                </a:moveTo>
                <a:lnTo>
                  <a:pt x="0" y="0"/>
                </a:lnTo>
                <a:lnTo>
                  <a:pt x="1155" y="1765"/>
                </a:lnTo>
                <a:lnTo>
                  <a:pt x="2133" y="7785"/>
                </a:lnTo>
                <a:lnTo>
                  <a:pt x="2654" y="10871"/>
                </a:lnTo>
                <a:lnTo>
                  <a:pt x="2933" y="14160"/>
                </a:lnTo>
                <a:lnTo>
                  <a:pt x="3136" y="17449"/>
                </a:lnTo>
                <a:lnTo>
                  <a:pt x="4330" y="17386"/>
                </a:lnTo>
                <a:lnTo>
                  <a:pt x="4940" y="17373"/>
                </a:lnTo>
                <a:lnTo>
                  <a:pt x="4076" y="9042"/>
                </a:lnTo>
                <a:lnTo>
                  <a:pt x="2514" y="2146"/>
                </a:lnTo>
                <a:lnTo>
                  <a:pt x="419" y="0"/>
                </a:lnTo>
                <a:close/>
              </a:path>
              <a:path w="5079" h="17780">
                <a:moveTo>
                  <a:pt x="2095" y="7620"/>
                </a:moveTo>
                <a:lnTo>
                  <a:pt x="2123" y="7785"/>
                </a:lnTo>
                <a:lnTo>
                  <a:pt x="2095" y="762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552768" y="2628167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19" y="7535"/>
                </a:moveTo>
                <a:lnTo>
                  <a:pt x="761" y="12953"/>
                </a:lnTo>
                <a:lnTo>
                  <a:pt x="0" y="18402"/>
                </a:lnTo>
                <a:lnTo>
                  <a:pt x="1015" y="18300"/>
                </a:lnTo>
                <a:lnTo>
                  <a:pt x="1460" y="11696"/>
                </a:lnTo>
                <a:lnTo>
                  <a:pt x="2019" y="7535"/>
                </a:lnTo>
                <a:close/>
              </a:path>
              <a:path w="6984" h="18414">
                <a:moveTo>
                  <a:pt x="4160" y="2399"/>
                </a:moveTo>
                <a:lnTo>
                  <a:pt x="2463" y="4229"/>
                </a:lnTo>
                <a:lnTo>
                  <a:pt x="2019" y="7535"/>
                </a:lnTo>
                <a:lnTo>
                  <a:pt x="4160" y="2399"/>
                </a:lnTo>
                <a:close/>
              </a:path>
              <a:path w="6984" h="18414">
                <a:moveTo>
                  <a:pt x="5702" y="0"/>
                </a:moveTo>
                <a:lnTo>
                  <a:pt x="5359" y="0"/>
                </a:lnTo>
                <a:lnTo>
                  <a:pt x="4711" y="787"/>
                </a:lnTo>
                <a:lnTo>
                  <a:pt x="4292" y="2082"/>
                </a:lnTo>
                <a:lnTo>
                  <a:pt x="4160" y="2399"/>
                </a:lnTo>
                <a:lnTo>
                  <a:pt x="6362" y="25"/>
                </a:lnTo>
                <a:lnTo>
                  <a:pt x="5702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568855" y="2628252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152" y="0"/>
                </a:moveTo>
                <a:lnTo>
                  <a:pt x="0" y="0"/>
                </a:lnTo>
                <a:lnTo>
                  <a:pt x="407" y="5778"/>
                </a:lnTo>
                <a:lnTo>
                  <a:pt x="698" y="11531"/>
                </a:lnTo>
                <a:lnTo>
                  <a:pt x="914" y="17297"/>
                </a:lnTo>
                <a:lnTo>
                  <a:pt x="1485" y="17297"/>
                </a:lnTo>
                <a:lnTo>
                  <a:pt x="1219" y="11531"/>
                </a:lnTo>
                <a:lnTo>
                  <a:pt x="875" y="5765"/>
                </a:lnTo>
                <a:lnTo>
                  <a:pt x="419" y="25"/>
                </a:lnTo>
                <a:lnTo>
                  <a:pt x="266" y="25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545965" y="2627699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81" y="0"/>
                </a:moveTo>
                <a:lnTo>
                  <a:pt x="646" y="6489"/>
                </a:lnTo>
                <a:lnTo>
                  <a:pt x="279" y="12992"/>
                </a:lnTo>
                <a:lnTo>
                  <a:pt x="0" y="19519"/>
                </a:lnTo>
                <a:lnTo>
                  <a:pt x="787" y="19443"/>
                </a:lnTo>
                <a:lnTo>
                  <a:pt x="1003" y="12966"/>
                </a:lnTo>
                <a:lnTo>
                  <a:pt x="1359" y="6477"/>
                </a:lnTo>
                <a:lnTo>
                  <a:pt x="1854" y="38"/>
                </a:lnTo>
                <a:lnTo>
                  <a:pt x="118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325518" y="2649076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4">
                <a:moveTo>
                  <a:pt x="1430" y="327752"/>
                </a:moveTo>
                <a:lnTo>
                  <a:pt x="2329" y="400178"/>
                </a:lnTo>
                <a:lnTo>
                  <a:pt x="4358" y="442266"/>
                </a:lnTo>
                <a:lnTo>
                  <a:pt x="8476" y="454774"/>
                </a:lnTo>
                <a:lnTo>
                  <a:pt x="9872" y="453813"/>
                </a:lnTo>
                <a:lnTo>
                  <a:pt x="6317" y="448246"/>
                </a:lnTo>
                <a:lnTo>
                  <a:pt x="3754" y="419601"/>
                </a:lnTo>
                <a:lnTo>
                  <a:pt x="2019" y="365928"/>
                </a:lnTo>
                <a:lnTo>
                  <a:pt x="1430" y="327752"/>
                </a:lnTo>
                <a:close/>
              </a:path>
              <a:path w="17145" h="455294">
                <a:moveTo>
                  <a:pt x="16475" y="425010"/>
                </a:moveTo>
                <a:lnTo>
                  <a:pt x="15348" y="433355"/>
                </a:lnTo>
                <a:lnTo>
                  <a:pt x="13018" y="445928"/>
                </a:lnTo>
                <a:lnTo>
                  <a:pt x="9885" y="453813"/>
                </a:lnTo>
                <a:lnTo>
                  <a:pt x="11627" y="452624"/>
                </a:lnTo>
                <a:lnTo>
                  <a:pt x="14246" y="442777"/>
                </a:lnTo>
                <a:lnTo>
                  <a:pt x="16082" y="431566"/>
                </a:lnTo>
                <a:lnTo>
                  <a:pt x="16896" y="425208"/>
                </a:lnTo>
                <a:lnTo>
                  <a:pt x="16475" y="425010"/>
                </a:lnTo>
                <a:close/>
              </a:path>
              <a:path w="17145" h="455294">
                <a:moveTo>
                  <a:pt x="7933" y="420059"/>
                </a:moveTo>
                <a:lnTo>
                  <a:pt x="9187" y="428764"/>
                </a:lnTo>
                <a:lnTo>
                  <a:pt x="11080" y="424414"/>
                </a:lnTo>
                <a:lnTo>
                  <a:pt x="8568" y="422809"/>
                </a:lnTo>
                <a:lnTo>
                  <a:pt x="7933" y="420059"/>
                </a:lnTo>
                <a:close/>
              </a:path>
              <a:path w="17145" h="455294">
                <a:moveTo>
                  <a:pt x="16634" y="243587"/>
                </a:moveTo>
                <a:lnTo>
                  <a:pt x="16432" y="289924"/>
                </a:lnTo>
                <a:lnTo>
                  <a:pt x="15640" y="351297"/>
                </a:lnTo>
                <a:lnTo>
                  <a:pt x="14045" y="400178"/>
                </a:lnTo>
                <a:lnTo>
                  <a:pt x="11080" y="424414"/>
                </a:lnTo>
                <a:lnTo>
                  <a:pt x="11448" y="424649"/>
                </a:lnTo>
                <a:lnTo>
                  <a:pt x="16280" y="376473"/>
                </a:lnTo>
                <a:lnTo>
                  <a:pt x="16584" y="327752"/>
                </a:lnTo>
                <a:lnTo>
                  <a:pt x="16634" y="243587"/>
                </a:lnTo>
                <a:close/>
              </a:path>
              <a:path w="17145" h="455294">
                <a:moveTo>
                  <a:pt x="4625" y="95313"/>
                </a:moveTo>
                <a:lnTo>
                  <a:pt x="4154" y="126582"/>
                </a:lnTo>
                <a:lnTo>
                  <a:pt x="4030" y="146355"/>
                </a:lnTo>
                <a:lnTo>
                  <a:pt x="3924" y="276964"/>
                </a:lnTo>
                <a:lnTo>
                  <a:pt x="4182" y="327752"/>
                </a:lnTo>
                <a:lnTo>
                  <a:pt x="4689" y="376473"/>
                </a:lnTo>
                <a:lnTo>
                  <a:pt x="6685" y="414651"/>
                </a:lnTo>
                <a:lnTo>
                  <a:pt x="7933" y="420059"/>
                </a:lnTo>
                <a:lnTo>
                  <a:pt x="6660" y="411124"/>
                </a:lnTo>
                <a:lnTo>
                  <a:pt x="5791" y="387800"/>
                </a:lnTo>
                <a:lnTo>
                  <a:pt x="5161" y="339789"/>
                </a:lnTo>
                <a:lnTo>
                  <a:pt x="4814" y="287033"/>
                </a:lnTo>
                <a:lnTo>
                  <a:pt x="4694" y="259884"/>
                </a:lnTo>
                <a:lnTo>
                  <a:pt x="4568" y="220692"/>
                </a:lnTo>
                <a:lnTo>
                  <a:pt x="4625" y="95313"/>
                </a:lnTo>
                <a:close/>
              </a:path>
              <a:path w="17145" h="455294">
                <a:moveTo>
                  <a:pt x="240" y="152967"/>
                </a:moveTo>
                <a:lnTo>
                  <a:pt x="415" y="223263"/>
                </a:lnTo>
                <a:lnTo>
                  <a:pt x="957" y="297128"/>
                </a:lnTo>
                <a:lnTo>
                  <a:pt x="1430" y="327752"/>
                </a:lnTo>
                <a:lnTo>
                  <a:pt x="1062" y="287033"/>
                </a:lnTo>
                <a:lnTo>
                  <a:pt x="624" y="223263"/>
                </a:lnTo>
                <a:lnTo>
                  <a:pt x="240" y="152967"/>
                </a:lnTo>
                <a:close/>
              </a:path>
              <a:path w="17145" h="455294">
                <a:moveTo>
                  <a:pt x="15655" y="64635"/>
                </a:moveTo>
                <a:lnTo>
                  <a:pt x="15881" y="76480"/>
                </a:lnTo>
                <a:lnTo>
                  <a:pt x="16278" y="126582"/>
                </a:lnTo>
                <a:lnTo>
                  <a:pt x="16543" y="190768"/>
                </a:lnTo>
                <a:lnTo>
                  <a:pt x="16634" y="243587"/>
                </a:lnTo>
                <a:lnTo>
                  <a:pt x="16589" y="146355"/>
                </a:lnTo>
                <a:lnTo>
                  <a:pt x="16352" y="103873"/>
                </a:lnTo>
                <a:lnTo>
                  <a:pt x="16109" y="80108"/>
                </a:lnTo>
                <a:lnTo>
                  <a:pt x="15696" y="65522"/>
                </a:lnTo>
                <a:lnTo>
                  <a:pt x="15655" y="64635"/>
                </a:lnTo>
                <a:close/>
              </a:path>
              <a:path w="17145" h="455294">
                <a:moveTo>
                  <a:pt x="3191" y="14064"/>
                </a:moveTo>
                <a:lnTo>
                  <a:pt x="117" y="61090"/>
                </a:lnTo>
                <a:lnTo>
                  <a:pt x="0" y="97981"/>
                </a:lnTo>
                <a:lnTo>
                  <a:pt x="240" y="152967"/>
                </a:lnTo>
                <a:lnTo>
                  <a:pt x="365" y="73901"/>
                </a:lnTo>
                <a:lnTo>
                  <a:pt x="478" y="64635"/>
                </a:lnTo>
                <a:lnTo>
                  <a:pt x="2532" y="23888"/>
                </a:lnTo>
                <a:lnTo>
                  <a:pt x="3094" y="17539"/>
                </a:lnTo>
                <a:lnTo>
                  <a:pt x="3191" y="14064"/>
                </a:lnTo>
                <a:close/>
              </a:path>
              <a:path w="17145" h="455294">
                <a:moveTo>
                  <a:pt x="8863" y="101380"/>
                </a:moveTo>
                <a:lnTo>
                  <a:pt x="9530" y="105270"/>
                </a:lnTo>
                <a:lnTo>
                  <a:pt x="9940" y="103927"/>
                </a:lnTo>
                <a:lnTo>
                  <a:pt x="8863" y="101380"/>
                </a:lnTo>
                <a:close/>
              </a:path>
              <a:path w="17145" h="455294">
                <a:moveTo>
                  <a:pt x="10629" y="101445"/>
                </a:moveTo>
                <a:lnTo>
                  <a:pt x="9911" y="103873"/>
                </a:lnTo>
                <a:lnTo>
                  <a:pt x="10597" y="101777"/>
                </a:lnTo>
                <a:lnTo>
                  <a:pt x="10629" y="101445"/>
                </a:lnTo>
                <a:close/>
              </a:path>
              <a:path w="17145" h="455294">
                <a:moveTo>
                  <a:pt x="9143" y="48628"/>
                </a:moveTo>
                <a:lnTo>
                  <a:pt x="8870" y="48628"/>
                </a:lnTo>
                <a:lnTo>
                  <a:pt x="9528" y="53411"/>
                </a:lnTo>
                <a:lnTo>
                  <a:pt x="10697" y="66375"/>
                </a:lnTo>
                <a:lnTo>
                  <a:pt x="11373" y="74786"/>
                </a:lnTo>
                <a:lnTo>
                  <a:pt x="11705" y="80108"/>
                </a:lnTo>
                <a:lnTo>
                  <a:pt x="11778" y="86817"/>
                </a:lnTo>
                <a:lnTo>
                  <a:pt x="11499" y="92519"/>
                </a:lnTo>
                <a:lnTo>
                  <a:pt x="10629" y="101445"/>
                </a:lnTo>
                <a:lnTo>
                  <a:pt x="12817" y="94049"/>
                </a:lnTo>
                <a:lnTo>
                  <a:pt x="13261" y="80108"/>
                </a:lnTo>
                <a:lnTo>
                  <a:pt x="13177" y="73901"/>
                </a:lnTo>
                <a:lnTo>
                  <a:pt x="12009" y="58790"/>
                </a:lnTo>
                <a:lnTo>
                  <a:pt x="9143" y="48628"/>
                </a:lnTo>
                <a:close/>
              </a:path>
              <a:path w="17145" h="455294">
                <a:moveTo>
                  <a:pt x="8324" y="73901"/>
                </a:moveTo>
                <a:lnTo>
                  <a:pt x="7643" y="80843"/>
                </a:lnTo>
                <a:lnTo>
                  <a:pt x="7212" y="86817"/>
                </a:lnTo>
                <a:lnTo>
                  <a:pt x="7112" y="91567"/>
                </a:lnTo>
                <a:lnTo>
                  <a:pt x="7434" y="97981"/>
                </a:lnTo>
                <a:lnTo>
                  <a:pt x="8863" y="101380"/>
                </a:lnTo>
                <a:lnTo>
                  <a:pt x="7181" y="91567"/>
                </a:lnTo>
                <a:lnTo>
                  <a:pt x="8158" y="82410"/>
                </a:lnTo>
                <a:lnTo>
                  <a:pt x="8730" y="74206"/>
                </a:lnTo>
                <a:lnTo>
                  <a:pt x="8311" y="74041"/>
                </a:lnTo>
                <a:lnTo>
                  <a:pt x="8324" y="73901"/>
                </a:lnTo>
                <a:close/>
              </a:path>
              <a:path w="17145" h="455294">
                <a:moveTo>
                  <a:pt x="6451" y="53411"/>
                </a:moveTo>
                <a:lnTo>
                  <a:pt x="4625" y="95313"/>
                </a:lnTo>
                <a:lnTo>
                  <a:pt x="4854" y="80108"/>
                </a:lnTo>
                <a:lnTo>
                  <a:pt x="6114" y="55626"/>
                </a:lnTo>
                <a:lnTo>
                  <a:pt x="6279" y="54775"/>
                </a:lnTo>
                <a:lnTo>
                  <a:pt x="6451" y="53411"/>
                </a:lnTo>
                <a:close/>
              </a:path>
              <a:path w="17145" h="455294">
                <a:moveTo>
                  <a:pt x="8235" y="0"/>
                </a:moveTo>
                <a:lnTo>
                  <a:pt x="7280" y="585"/>
                </a:lnTo>
                <a:lnTo>
                  <a:pt x="8701" y="2255"/>
                </a:lnTo>
                <a:lnTo>
                  <a:pt x="10481" y="9509"/>
                </a:lnTo>
                <a:lnTo>
                  <a:pt x="15008" y="50757"/>
                </a:lnTo>
                <a:lnTo>
                  <a:pt x="15655" y="64635"/>
                </a:lnTo>
                <a:lnTo>
                  <a:pt x="15423" y="52451"/>
                </a:lnTo>
                <a:lnTo>
                  <a:pt x="12449" y="13413"/>
                </a:lnTo>
                <a:lnTo>
                  <a:pt x="8600" y="304"/>
                </a:lnTo>
                <a:lnTo>
                  <a:pt x="8235" y="0"/>
                </a:lnTo>
                <a:close/>
              </a:path>
              <a:path w="17145" h="455294">
                <a:moveTo>
                  <a:pt x="7320" y="46545"/>
                </a:moveTo>
                <a:lnTo>
                  <a:pt x="6451" y="53411"/>
                </a:lnTo>
                <a:lnTo>
                  <a:pt x="8870" y="48628"/>
                </a:lnTo>
                <a:lnTo>
                  <a:pt x="9143" y="48628"/>
                </a:lnTo>
                <a:lnTo>
                  <a:pt x="7320" y="46545"/>
                </a:lnTo>
                <a:close/>
              </a:path>
              <a:path w="17145" h="455294">
                <a:moveTo>
                  <a:pt x="5562" y="2591"/>
                </a:moveTo>
                <a:lnTo>
                  <a:pt x="3294" y="6096"/>
                </a:lnTo>
                <a:lnTo>
                  <a:pt x="3191" y="14064"/>
                </a:lnTo>
                <a:lnTo>
                  <a:pt x="4118" y="7931"/>
                </a:lnTo>
                <a:lnTo>
                  <a:pt x="5562" y="2591"/>
                </a:lnTo>
                <a:close/>
              </a:path>
              <a:path w="17145" h="455294">
                <a:moveTo>
                  <a:pt x="6582" y="1013"/>
                </a:moveTo>
                <a:lnTo>
                  <a:pt x="5870" y="1450"/>
                </a:lnTo>
                <a:lnTo>
                  <a:pt x="5562" y="2591"/>
                </a:lnTo>
                <a:lnTo>
                  <a:pt x="6582" y="1013"/>
                </a:lnTo>
                <a:close/>
              </a:path>
              <a:path w="17145" h="455294">
                <a:moveTo>
                  <a:pt x="7041" y="304"/>
                </a:moveTo>
                <a:lnTo>
                  <a:pt x="6582" y="1013"/>
                </a:lnTo>
                <a:lnTo>
                  <a:pt x="7280" y="585"/>
                </a:lnTo>
                <a:lnTo>
                  <a:pt x="7041" y="30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591626" y="2681580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45" y="85737"/>
                </a:moveTo>
                <a:lnTo>
                  <a:pt x="631" y="94778"/>
                </a:lnTo>
                <a:lnTo>
                  <a:pt x="42" y="162279"/>
                </a:lnTo>
                <a:lnTo>
                  <a:pt x="0" y="234755"/>
                </a:lnTo>
                <a:lnTo>
                  <a:pt x="393" y="302295"/>
                </a:lnTo>
                <a:lnTo>
                  <a:pt x="1113" y="354986"/>
                </a:lnTo>
                <a:lnTo>
                  <a:pt x="3076" y="403124"/>
                </a:lnTo>
                <a:lnTo>
                  <a:pt x="10342" y="421741"/>
                </a:lnTo>
                <a:lnTo>
                  <a:pt x="12481" y="420459"/>
                </a:lnTo>
                <a:lnTo>
                  <a:pt x="10672" y="420459"/>
                </a:lnTo>
                <a:lnTo>
                  <a:pt x="6570" y="412356"/>
                </a:lnTo>
                <a:lnTo>
                  <a:pt x="2611" y="334234"/>
                </a:lnTo>
                <a:lnTo>
                  <a:pt x="1566" y="267883"/>
                </a:lnTo>
                <a:lnTo>
                  <a:pt x="1000" y="197230"/>
                </a:lnTo>
                <a:lnTo>
                  <a:pt x="893" y="162279"/>
                </a:lnTo>
                <a:lnTo>
                  <a:pt x="845" y="85737"/>
                </a:lnTo>
                <a:close/>
              </a:path>
              <a:path w="19684" h="422275">
                <a:moveTo>
                  <a:pt x="19005" y="397967"/>
                </a:moveTo>
                <a:lnTo>
                  <a:pt x="17305" y="406423"/>
                </a:lnTo>
                <a:lnTo>
                  <a:pt x="14385" y="416220"/>
                </a:lnTo>
                <a:lnTo>
                  <a:pt x="10672" y="420459"/>
                </a:lnTo>
                <a:lnTo>
                  <a:pt x="12481" y="420459"/>
                </a:lnTo>
                <a:lnTo>
                  <a:pt x="13638" y="419765"/>
                </a:lnTo>
                <a:lnTo>
                  <a:pt x="16539" y="411887"/>
                </a:lnTo>
                <a:lnTo>
                  <a:pt x="18650" y="403069"/>
                </a:lnTo>
                <a:lnTo>
                  <a:pt x="19587" y="398157"/>
                </a:lnTo>
                <a:lnTo>
                  <a:pt x="19005" y="397967"/>
                </a:lnTo>
                <a:close/>
              </a:path>
              <a:path w="19684" h="422275">
                <a:moveTo>
                  <a:pt x="9792" y="396759"/>
                </a:moveTo>
                <a:lnTo>
                  <a:pt x="10177" y="398932"/>
                </a:lnTo>
                <a:lnTo>
                  <a:pt x="11762" y="397967"/>
                </a:lnTo>
                <a:lnTo>
                  <a:pt x="9792" y="396759"/>
                </a:lnTo>
                <a:close/>
              </a:path>
              <a:path w="19684" h="422275">
                <a:moveTo>
                  <a:pt x="12259" y="397665"/>
                </a:moveTo>
                <a:lnTo>
                  <a:pt x="11951" y="397852"/>
                </a:lnTo>
                <a:lnTo>
                  <a:pt x="12221" y="398094"/>
                </a:lnTo>
                <a:lnTo>
                  <a:pt x="12259" y="397665"/>
                </a:lnTo>
                <a:close/>
              </a:path>
              <a:path w="19684" h="422275">
                <a:moveTo>
                  <a:pt x="17887" y="179022"/>
                </a:moveTo>
                <a:lnTo>
                  <a:pt x="16494" y="270336"/>
                </a:lnTo>
                <a:lnTo>
                  <a:pt x="15180" y="334603"/>
                </a:lnTo>
                <a:lnTo>
                  <a:pt x="13749" y="380644"/>
                </a:lnTo>
                <a:lnTo>
                  <a:pt x="12259" y="397665"/>
                </a:lnTo>
                <a:lnTo>
                  <a:pt x="17351" y="389723"/>
                </a:lnTo>
                <a:lnTo>
                  <a:pt x="19119" y="377409"/>
                </a:lnTo>
                <a:lnTo>
                  <a:pt x="19070" y="364642"/>
                </a:lnTo>
                <a:lnTo>
                  <a:pt x="18727" y="356365"/>
                </a:lnTo>
                <a:lnTo>
                  <a:pt x="18603" y="334234"/>
                </a:lnTo>
                <a:lnTo>
                  <a:pt x="18345" y="267883"/>
                </a:lnTo>
                <a:lnTo>
                  <a:pt x="17981" y="192847"/>
                </a:lnTo>
                <a:lnTo>
                  <a:pt x="17887" y="179022"/>
                </a:lnTo>
                <a:close/>
              </a:path>
              <a:path w="19684" h="422275">
                <a:moveTo>
                  <a:pt x="7934" y="386263"/>
                </a:moveTo>
                <a:lnTo>
                  <a:pt x="8094" y="389826"/>
                </a:lnTo>
                <a:lnTo>
                  <a:pt x="8640" y="392620"/>
                </a:lnTo>
                <a:lnTo>
                  <a:pt x="9148" y="396405"/>
                </a:lnTo>
                <a:lnTo>
                  <a:pt x="9792" y="396759"/>
                </a:lnTo>
                <a:lnTo>
                  <a:pt x="7934" y="386263"/>
                </a:lnTo>
                <a:close/>
              </a:path>
              <a:path w="19684" h="422275">
                <a:moveTo>
                  <a:pt x="6422" y="335846"/>
                </a:moveTo>
                <a:lnTo>
                  <a:pt x="6643" y="356365"/>
                </a:lnTo>
                <a:lnTo>
                  <a:pt x="7598" y="384365"/>
                </a:lnTo>
                <a:lnTo>
                  <a:pt x="7934" y="386263"/>
                </a:lnTo>
                <a:lnTo>
                  <a:pt x="6873" y="362521"/>
                </a:lnTo>
                <a:lnTo>
                  <a:pt x="6727" y="354986"/>
                </a:lnTo>
                <a:lnTo>
                  <a:pt x="6422" y="335846"/>
                </a:lnTo>
                <a:close/>
              </a:path>
              <a:path w="19684" h="422275">
                <a:moveTo>
                  <a:pt x="13612" y="71271"/>
                </a:moveTo>
                <a:lnTo>
                  <a:pt x="12601" y="212134"/>
                </a:lnTo>
                <a:lnTo>
                  <a:pt x="12396" y="234755"/>
                </a:lnTo>
                <a:lnTo>
                  <a:pt x="11841" y="289845"/>
                </a:lnTo>
                <a:lnTo>
                  <a:pt x="11328" y="322608"/>
                </a:lnTo>
                <a:lnTo>
                  <a:pt x="11674" y="345022"/>
                </a:lnTo>
                <a:lnTo>
                  <a:pt x="15260" y="283177"/>
                </a:lnTo>
                <a:lnTo>
                  <a:pt x="15704" y="212134"/>
                </a:lnTo>
                <a:lnTo>
                  <a:pt x="15598" y="179022"/>
                </a:lnTo>
                <a:lnTo>
                  <a:pt x="15232" y="125898"/>
                </a:lnTo>
                <a:lnTo>
                  <a:pt x="13612" y="71271"/>
                </a:lnTo>
                <a:close/>
              </a:path>
              <a:path w="19684" h="422275">
                <a:moveTo>
                  <a:pt x="9843" y="119133"/>
                </a:moveTo>
                <a:lnTo>
                  <a:pt x="9778" y="130985"/>
                </a:lnTo>
                <a:lnTo>
                  <a:pt x="9562" y="192847"/>
                </a:lnTo>
                <a:lnTo>
                  <a:pt x="9450" y="289845"/>
                </a:lnTo>
                <a:lnTo>
                  <a:pt x="9576" y="335846"/>
                </a:lnTo>
                <a:lnTo>
                  <a:pt x="9702" y="345022"/>
                </a:lnTo>
                <a:lnTo>
                  <a:pt x="10024" y="362521"/>
                </a:lnTo>
                <a:lnTo>
                  <a:pt x="10951" y="345022"/>
                </a:lnTo>
                <a:lnTo>
                  <a:pt x="11328" y="322608"/>
                </a:lnTo>
                <a:lnTo>
                  <a:pt x="10822" y="289845"/>
                </a:lnTo>
                <a:lnTo>
                  <a:pt x="10282" y="221686"/>
                </a:lnTo>
                <a:lnTo>
                  <a:pt x="9941" y="151577"/>
                </a:lnTo>
                <a:lnTo>
                  <a:pt x="9843" y="119133"/>
                </a:lnTo>
                <a:close/>
              </a:path>
              <a:path w="19684" h="422275">
                <a:moveTo>
                  <a:pt x="9616" y="41148"/>
                </a:moveTo>
                <a:lnTo>
                  <a:pt x="4652" y="42951"/>
                </a:lnTo>
                <a:lnTo>
                  <a:pt x="5400" y="56905"/>
                </a:lnTo>
                <a:lnTo>
                  <a:pt x="5427" y="61747"/>
                </a:lnTo>
                <a:lnTo>
                  <a:pt x="5300" y="63728"/>
                </a:lnTo>
                <a:lnTo>
                  <a:pt x="5107" y="79597"/>
                </a:lnTo>
                <a:lnTo>
                  <a:pt x="4987" y="162279"/>
                </a:lnTo>
                <a:lnTo>
                  <a:pt x="5212" y="216625"/>
                </a:lnTo>
                <a:lnTo>
                  <a:pt x="5320" y="234755"/>
                </a:lnTo>
                <a:lnTo>
                  <a:pt x="5888" y="302295"/>
                </a:lnTo>
                <a:lnTo>
                  <a:pt x="6422" y="335846"/>
                </a:lnTo>
                <a:lnTo>
                  <a:pt x="6062" y="302295"/>
                </a:lnTo>
                <a:lnTo>
                  <a:pt x="5942" y="283177"/>
                </a:lnTo>
                <a:lnTo>
                  <a:pt x="5720" y="234755"/>
                </a:lnTo>
                <a:lnTo>
                  <a:pt x="5600" y="162279"/>
                </a:lnTo>
                <a:lnTo>
                  <a:pt x="5665" y="117815"/>
                </a:lnTo>
                <a:lnTo>
                  <a:pt x="5783" y="85100"/>
                </a:lnTo>
                <a:lnTo>
                  <a:pt x="6125" y="59715"/>
                </a:lnTo>
                <a:lnTo>
                  <a:pt x="6265" y="57797"/>
                </a:lnTo>
                <a:lnTo>
                  <a:pt x="9616" y="41148"/>
                </a:lnTo>
                <a:close/>
              </a:path>
              <a:path w="19684" h="422275">
                <a:moveTo>
                  <a:pt x="9703" y="2819"/>
                </a:moveTo>
                <a:lnTo>
                  <a:pt x="9072" y="2819"/>
                </a:lnTo>
                <a:lnTo>
                  <a:pt x="11021" y="6502"/>
                </a:lnTo>
                <a:lnTo>
                  <a:pt x="13269" y="15787"/>
                </a:lnTo>
                <a:lnTo>
                  <a:pt x="16809" y="58437"/>
                </a:lnTo>
                <a:lnTo>
                  <a:pt x="17472" y="117815"/>
                </a:lnTo>
                <a:lnTo>
                  <a:pt x="17887" y="179022"/>
                </a:lnTo>
                <a:lnTo>
                  <a:pt x="18460" y="135967"/>
                </a:lnTo>
                <a:lnTo>
                  <a:pt x="19103" y="79597"/>
                </a:lnTo>
                <a:lnTo>
                  <a:pt x="18978" y="61747"/>
                </a:lnTo>
                <a:lnTo>
                  <a:pt x="18832" y="56905"/>
                </a:lnTo>
                <a:lnTo>
                  <a:pt x="17936" y="44208"/>
                </a:lnTo>
                <a:lnTo>
                  <a:pt x="16674" y="32079"/>
                </a:lnTo>
                <a:lnTo>
                  <a:pt x="15028" y="19697"/>
                </a:lnTo>
                <a:lnTo>
                  <a:pt x="14460" y="15787"/>
                </a:lnTo>
                <a:lnTo>
                  <a:pt x="14336" y="14147"/>
                </a:lnTo>
                <a:lnTo>
                  <a:pt x="14170" y="6496"/>
                </a:lnTo>
                <a:lnTo>
                  <a:pt x="9703" y="2819"/>
                </a:lnTo>
                <a:close/>
              </a:path>
              <a:path w="19684" h="422275">
                <a:moveTo>
                  <a:pt x="9796" y="61315"/>
                </a:moveTo>
                <a:lnTo>
                  <a:pt x="9843" y="119133"/>
                </a:lnTo>
                <a:lnTo>
                  <a:pt x="10035" y="85100"/>
                </a:lnTo>
                <a:lnTo>
                  <a:pt x="10342" y="61747"/>
                </a:lnTo>
                <a:lnTo>
                  <a:pt x="9796" y="61429"/>
                </a:lnTo>
                <a:close/>
              </a:path>
              <a:path w="19684" h="422275">
                <a:moveTo>
                  <a:pt x="3279" y="22790"/>
                </a:moveTo>
                <a:lnTo>
                  <a:pt x="968" y="64654"/>
                </a:lnTo>
                <a:lnTo>
                  <a:pt x="845" y="85737"/>
                </a:lnTo>
                <a:lnTo>
                  <a:pt x="1829" y="44208"/>
                </a:lnTo>
                <a:lnTo>
                  <a:pt x="1951" y="41148"/>
                </a:lnTo>
                <a:lnTo>
                  <a:pt x="3279" y="22790"/>
                </a:lnTo>
                <a:close/>
              </a:path>
              <a:path w="19684" h="422275">
                <a:moveTo>
                  <a:pt x="10566" y="40944"/>
                </a:moveTo>
                <a:lnTo>
                  <a:pt x="10177" y="40944"/>
                </a:lnTo>
                <a:lnTo>
                  <a:pt x="13472" y="66545"/>
                </a:lnTo>
                <a:lnTo>
                  <a:pt x="13612" y="71271"/>
                </a:lnTo>
                <a:lnTo>
                  <a:pt x="13833" y="66545"/>
                </a:lnTo>
                <a:lnTo>
                  <a:pt x="13942" y="63728"/>
                </a:lnTo>
                <a:lnTo>
                  <a:pt x="14085" y="56905"/>
                </a:lnTo>
                <a:lnTo>
                  <a:pt x="13468" y="49449"/>
                </a:lnTo>
                <a:lnTo>
                  <a:pt x="11396" y="42646"/>
                </a:lnTo>
                <a:lnTo>
                  <a:pt x="10566" y="40944"/>
                </a:lnTo>
                <a:close/>
              </a:path>
              <a:path w="19684" h="422275">
                <a:moveTo>
                  <a:pt x="9923" y="39623"/>
                </a:moveTo>
                <a:lnTo>
                  <a:pt x="9616" y="41148"/>
                </a:lnTo>
                <a:lnTo>
                  <a:pt x="10177" y="40944"/>
                </a:lnTo>
                <a:lnTo>
                  <a:pt x="10566" y="40944"/>
                </a:lnTo>
                <a:lnTo>
                  <a:pt x="9923" y="39623"/>
                </a:lnTo>
                <a:close/>
              </a:path>
              <a:path w="19684" h="422275">
                <a:moveTo>
                  <a:pt x="4578" y="10511"/>
                </a:moveTo>
                <a:lnTo>
                  <a:pt x="4131" y="13271"/>
                </a:lnTo>
                <a:lnTo>
                  <a:pt x="3890" y="14350"/>
                </a:lnTo>
                <a:lnTo>
                  <a:pt x="3279" y="22790"/>
                </a:lnTo>
                <a:lnTo>
                  <a:pt x="3890" y="18033"/>
                </a:lnTo>
                <a:lnTo>
                  <a:pt x="4444" y="14350"/>
                </a:lnTo>
                <a:lnTo>
                  <a:pt x="4499" y="13271"/>
                </a:lnTo>
                <a:lnTo>
                  <a:pt x="4578" y="10511"/>
                </a:lnTo>
                <a:close/>
              </a:path>
              <a:path w="19684" h="422275">
                <a:moveTo>
                  <a:pt x="5503" y="4791"/>
                </a:moveTo>
                <a:lnTo>
                  <a:pt x="4728" y="5219"/>
                </a:lnTo>
                <a:lnTo>
                  <a:pt x="4578" y="10511"/>
                </a:lnTo>
                <a:lnTo>
                  <a:pt x="5503" y="4791"/>
                </a:lnTo>
                <a:close/>
              </a:path>
              <a:path w="19684" h="422275">
                <a:moveTo>
                  <a:pt x="6278" y="0"/>
                </a:moveTo>
                <a:lnTo>
                  <a:pt x="5503" y="4791"/>
                </a:lnTo>
                <a:lnTo>
                  <a:pt x="9072" y="2819"/>
                </a:lnTo>
                <a:lnTo>
                  <a:pt x="9703" y="2819"/>
                </a:lnTo>
                <a:lnTo>
                  <a:pt x="627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321565" y="2642836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5" h="476885">
                <a:moveTo>
                  <a:pt x="5832" y="0"/>
                </a:moveTo>
                <a:lnTo>
                  <a:pt x="5001" y="2364"/>
                </a:lnTo>
                <a:lnTo>
                  <a:pt x="4724" y="7927"/>
                </a:lnTo>
                <a:lnTo>
                  <a:pt x="4008" y="77922"/>
                </a:lnTo>
                <a:lnTo>
                  <a:pt x="1080" y="342387"/>
                </a:lnTo>
                <a:lnTo>
                  <a:pt x="474" y="400446"/>
                </a:lnTo>
                <a:lnTo>
                  <a:pt x="119" y="438311"/>
                </a:lnTo>
                <a:lnTo>
                  <a:pt x="0" y="476862"/>
                </a:lnTo>
                <a:lnTo>
                  <a:pt x="5562" y="474665"/>
                </a:lnTo>
                <a:lnTo>
                  <a:pt x="9550" y="474627"/>
                </a:lnTo>
                <a:lnTo>
                  <a:pt x="218682" y="467223"/>
                </a:lnTo>
                <a:lnTo>
                  <a:pt x="12827" y="467223"/>
                </a:lnTo>
                <a:lnTo>
                  <a:pt x="12471" y="466004"/>
                </a:lnTo>
                <a:lnTo>
                  <a:pt x="11430" y="458231"/>
                </a:lnTo>
                <a:lnTo>
                  <a:pt x="11316" y="447500"/>
                </a:lnTo>
                <a:lnTo>
                  <a:pt x="11432" y="374942"/>
                </a:lnTo>
                <a:lnTo>
                  <a:pt x="11692" y="327273"/>
                </a:lnTo>
                <a:lnTo>
                  <a:pt x="12209" y="252388"/>
                </a:lnTo>
                <a:lnTo>
                  <a:pt x="12811" y="176319"/>
                </a:lnTo>
                <a:lnTo>
                  <a:pt x="13421" y="107725"/>
                </a:lnTo>
                <a:lnTo>
                  <a:pt x="13960" y="55266"/>
                </a:lnTo>
                <a:lnTo>
                  <a:pt x="14266" y="33555"/>
                </a:lnTo>
                <a:lnTo>
                  <a:pt x="14229" y="23004"/>
                </a:lnTo>
                <a:lnTo>
                  <a:pt x="14107" y="18393"/>
                </a:lnTo>
                <a:lnTo>
                  <a:pt x="10171" y="18393"/>
                </a:lnTo>
                <a:lnTo>
                  <a:pt x="8369" y="12741"/>
                </a:lnTo>
                <a:lnTo>
                  <a:pt x="7021" y="2802"/>
                </a:lnTo>
                <a:lnTo>
                  <a:pt x="5832" y="0"/>
                </a:lnTo>
                <a:close/>
              </a:path>
              <a:path w="287655" h="476885">
                <a:moveTo>
                  <a:pt x="274028" y="19505"/>
                </a:moveTo>
                <a:lnTo>
                  <a:pt x="273000" y="93382"/>
                </a:lnTo>
                <a:lnTo>
                  <a:pt x="272919" y="137310"/>
                </a:lnTo>
                <a:lnTo>
                  <a:pt x="272808" y="327273"/>
                </a:lnTo>
                <a:lnTo>
                  <a:pt x="272930" y="421903"/>
                </a:lnTo>
                <a:lnTo>
                  <a:pt x="273075" y="441175"/>
                </a:lnTo>
                <a:lnTo>
                  <a:pt x="273532" y="447500"/>
                </a:lnTo>
                <a:lnTo>
                  <a:pt x="275475" y="458193"/>
                </a:lnTo>
                <a:lnTo>
                  <a:pt x="260781" y="459705"/>
                </a:lnTo>
                <a:lnTo>
                  <a:pt x="232397" y="460911"/>
                </a:lnTo>
                <a:lnTo>
                  <a:pt x="28079" y="466436"/>
                </a:lnTo>
                <a:lnTo>
                  <a:pt x="12827" y="467223"/>
                </a:lnTo>
                <a:lnTo>
                  <a:pt x="218682" y="467223"/>
                </a:lnTo>
                <a:lnTo>
                  <a:pt x="270852" y="465407"/>
                </a:lnTo>
                <a:lnTo>
                  <a:pt x="281406" y="465153"/>
                </a:lnTo>
                <a:lnTo>
                  <a:pt x="285826" y="464632"/>
                </a:lnTo>
                <a:lnTo>
                  <a:pt x="285620" y="458193"/>
                </a:lnTo>
                <a:lnTo>
                  <a:pt x="285497" y="445374"/>
                </a:lnTo>
                <a:lnTo>
                  <a:pt x="285602" y="374942"/>
                </a:lnTo>
                <a:lnTo>
                  <a:pt x="285905" y="275865"/>
                </a:lnTo>
                <a:lnTo>
                  <a:pt x="286177" y="205399"/>
                </a:lnTo>
                <a:lnTo>
                  <a:pt x="286489" y="137310"/>
                </a:lnTo>
                <a:lnTo>
                  <a:pt x="286824" y="77922"/>
                </a:lnTo>
                <a:lnTo>
                  <a:pt x="287167" y="33555"/>
                </a:lnTo>
                <a:lnTo>
                  <a:pt x="287245" y="28197"/>
                </a:lnTo>
                <a:lnTo>
                  <a:pt x="276796" y="28197"/>
                </a:lnTo>
                <a:lnTo>
                  <a:pt x="275759" y="23004"/>
                </a:lnTo>
                <a:lnTo>
                  <a:pt x="274824" y="19543"/>
                </a:lnTo>
                <a:lnTo>
                  <a:pt x="274028" y="19505"/>
                </a:lnTo>
                <a:close/>
              </a:path>
              <a:path w="287655" h="476885">
                <a:moveTo>
                  <a:pt x="286429" y="1354"/>
                </a:moveTo>
                <a:lnTo>
                  <a:pt x="283044" y="10582"/>
                </a:lnTo>
                <a:lnTo>
                  <a:pt x="279212" y="24201"/>
                </a:lnTo>
                <a:lnTo>
                  <a:pt x="276796" y="28197"/>
                </a:lnTo>
                <a:lnTo>
                  <a:pt x="287245" y="28197"/>
                </a:lnTo>
                <a:lnTo>
                  <a:pt x="287502" y="10531"/>
                </a:lnTo>
                <a:lnTo>
                  <a:pt x="286429" y="1354"/>
                </a:lnTo>
                <a:close/>
              </a:path>
              <a:path w="287655" h="476885">
                <a:moveTo>
                  <a:pt x="13991" y="14025"/>
                </a:moveTo>
                <a:lnTo>
                  <a:pt x="12322" y="14889"/>
                </a:lnTo>
                <a:lnTo>
                  <a:pt x="10171" y="18393"/>
                </a:lnTo>
                <a:lnTo>
                  <a:pt x="14107" y="18393"/>
                </a:lnTo>
                <a:lnTo>
                  <a:pt x="13991" y="14025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324515" y="2674382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1" y="404876"/>
                </a:moveTo>
                <a:lnTo>
                  <a:pt x="4364" y="404876"/>
                </a:lnTo>
                <a:lnTo>
                  <a:pt x="5539" y="409385"/>
                </a:lnTo>
                <a:lnTo>
                  <a:pt x="6170" y="421647"/>
                </a:lnTo>
                <a:lnTo>
                  <a:pt x="6592" y="427732"/>
                </a:lnTo>
                <a:lnTo>
                  <a:pt x="6913" y="419946"/>
                </a:lnTo>
                <a:lnTo>
                  <a:pt x="7030" y="412836"/>
                </a:lnTo>
                <a:lnTo>
                  <a:pt x="7071" y="404876"/>
                </a:lnTo>
                <a:close/>
              </a:path>
              <a:path w="7620" h="427989">
                <a:moveTo>
                  <a:pt x="5196" y="0"/>
                </a:moveTo>
                <a:lnTo>
                  <a:pt x="1910" y="49851"/>
                </a:lnTo>
                <a:lnTo>
                  <a:pt x="1522" y="90499"/>
                </a:lnTo>
                <a:lnTo>
                  <a:pt x="1022" y="151478"/>
                </a:lnTo>
                <a:lnTo>
                  <a:pt x="612" y="208582"/>
                </a:lnTo>
                <a:lnTo>
                  <a:pt x="235" y="273228"/>
                </a:lnTo>
                <a:lnTo>
                  <a:pt x="7" y="333082"/>
                </a:lnTo>
                <a:lnTo>
                  <a:pt x="0" y="381750"/>
                </a:lnTo>
                <a:lnTo>
                  <a:pt x="286" y="412836"/>
                </a:lnTo>
                <a:lnTo>
                  <a:pt x="938" y="419946"/>
                </a:lnTo>
                <a:lnTo>
                  <a:pt x="2784" y="408326"/>
                </a:lnTo>
                <a:lnTo>
                  <a:pt x="4364" y="404876"/>
                </a:lnTo>
                <a:lnTo>
                  <a:pt x="7071" y="404876"/>
                </a:lnTo>
                <a:lnTo>
                  <a:pt x="7110" y="397385"/>
                </a:lnTo>
                <a:lnTo>
                  <a:pt x="6602" y="372587"/>
                </a:lnTo>
                <a:lnTo>
                  <a:pt x="6220" y="343012"/>
                </a:lnTo>
                <a:lnTo>
                  <a:pt x="6194" y="333082"/>
                </a:lnTo>
                <a:lnTo>
                  <a:pt x="6170" y="208582"/>
                </a:lnTo>
                <a:lnTo>
                  <a:pt x="6345" y="145541"/>
                </a:lnTo>
                <a:lnTo>
                  <a:pt x="6588" y="86586"/>
                </a:lnTo>
                <a:lnTo>
                  <a:pt x="6882" y="37782"/>
                </a:lnTo>
                <a:lnTo>
                  <a:pt x="7148" y="15032"/>
                </a:lnTo>
                <a:lnTo>
                  <a:pt x="6722" y="4726"/>
                </a:lnTo>
                <a:lnTo>
                  <a:pt x="5196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597808" y="2675660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85" y="399503"/>
                </a:moveTo>
                <a:lnTo>
                  <a:pt x="4376" y="399503"/>
                </a:lnTo>
                <a:lnTo>
                  <a:pt x="5551" y="403815"/>
                </a:lnTo>
                <a:lnTo>
                  <a:pt x="6189" y="415543"/>
                </a:lnTo>
                <a:lnTo>
                  <a:pt x="6608" y="421356"/>
                </a:lnTo>
                <a:lnTo>
                  <a:pt x="7019" y="411767"/>
                </a:lnTo>
                <a:lnTo>
                  <a:pt x="7085" y="399503"/>
                </a:lnTo>
                <a:close/>
              </a:path>
              <a:path w="7620" h="421639">
                <a:moveTo>
                  <a:pt x="5200" y="0"/>
                </a:moveTo>
                <a:lnTo>
                  <a:pt x="1864" y="52095"/>
                </a:lnTo>
                <a:lnTo>
                  <a:pt x="1410" y="100573"/>
                </a:lnTo>
                <a:lnTo>
                  <a:pt x="890" y="165114"/>
                </a:lnTo>
                <a:lnTo>
                  <a:pt x="409" y="236721"/>
                </a:lnTo>
                <a:lnTo>
                  <a:pt x="70" y="306400"/>
                </a:lnTo>
                <a:lnTo>
                  <a:pt x="0" y="368604"/>
                </a:lnTo>
                <a:lnTo>
                  <a:pt x="233" y="403988"/>
                </a:lnTo>
                <a:lnTo>
                  <a:pt x="944" y="413905"/>
                </a:lnTo>
                <a:lnTo>
                  <a:pt x="2795" y="402803"/>
                </a:lnTo>
                <a:lnTo>
                  <a:pt x="4376" y="399503"/>
                </a:lnTo>
                <a:lnTo>
                  <a:pt x="7085" y="399503"/>
                </a:lnTo>
                <a:lnTo>
                  <a:pt x="7123" y="392332"/>
                </a:lnTo>
                <a:lnTo>
                  <a:pt x="6621" y="368604"/>
                </a:lnTo>
                <a:lnTo>
                  <a:pt x="6233" y="339650"/>
                </a:lnTo>
                <a:lnTo>
                  <a:pt x="6143" y="306400"/>
                </a:lnTo>
                <a:lnTo>
                  <a:pt x="6137" y="220238"/>
                </a:lnTo>
                <a:lnTo>
                  <a:pt x="6322" y="149707"/>
                </a:lnTo>
                <a:lnTo>
                  <a:pt x="6588" y="85244"/>
                </a:lnTo>
                <a:lnTo>
                  <a:pt x="6884" y="36812"/>
                </a:lnTo>
                <a:lnTo>
                  <a:pt x="7154" y="14376"/>
                </a:lnTo>
                <a:lnTo>
                  <a:pt x="6728" y="4523"/>
                </a:lnTo>
                <a:lnTo>
                  <a:pt x="5200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322192" y="2626290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75" y="0"/>
                </a:moveTo>
                <a:lnTo>
                  <a:pt x="5448" y="177"/>
                </a:lnTo>
                <a:lnTo>
                  <a:pt x="1054" y="3987"/>
                </a:lnTo>
                <a:lnTo>
                  <a:pt x="419" y="10287"/>
                </a:lnTo>
                <a:lnTo>
                  <a:pt x="0" y="24396"/>
                </a:lnTo>
                <a:lnTo>
                  <a:pt x="927" y="19964"/>
                </a:lnTo>
                <a:lnTo>
                  <a:pt x="1978" y="8957"/>
                </a:lnTo>
                <a:lnTo>
                  <a:pt x="2909" y="4445"/>
                </a:lnTo>
                <a:lnTo>
                  <a:pt x="288837" y="4445"/>
                </a:lnTo>
                <a:lnTo>
                  <a:pt x="283540" y="3327"/>
                </a:lnTo>
                <a:lnTo>
                  <a:pt x="5575" y="0"/>
                </a:lnTo>
                <a:close/>
              </a:path>
              <a:path w="293370" h="24764">
                <a:moveTo>
                  <a:pt x="288837" y="4445"/>
                </a:moveTo>
                <a:lnTo>
                  <a:pt x="2909" y="4445"/>
                </a:lnTo>
                <a:lnTo>
                  <a:pt x="4243" y="5666"/>
                </a:lnTo>
                <a:lnTo>
                  <a:pt x="6513" y="11893"/>
                </a:lnTo>
                <a:lnTo>
                  <a:pt x="10375" y="23088"/>
                </a:lnTo>
                <a:lnTo>
                  <a:pt x="12369" y="24320"/>
                </a:lnTo>
                <a:lnTo>
                  <a:pt x="13716" y="15087"/>
                </a:lnTo>
                <a:lnTo>
                  <a:pt x="15581" y="9937"/>
                </a:lnTo>
                <a:lnTo>
                  <a:pt x="20135" y="7608"/>
                </a:lnTo>
                <a:lnTo>
                  <a:pt x="28842" y="6977"/>
                </a:lnTo>
                <a:lnTo>
                  <a:pt x="291453" y="6921"/>
                </a:lnTo>
                <a:lnTo>
                  <a:pt x="288837" y="4445"/>
                </a:lnTo>
                <a:close/>
              </a:path>
              <a:path w="293370" h="24764">
                <a:moveTo>
                  <a:pt x="291453" y="6921"/>
                </a:moveTo>
                <a:lnTo>
                  <a:pt x="43167" y="6921"/>
                </a:lnTo>
                <a:lnTo>
                  <a:pt x="266090" y="10922"/>
                </a:lnTo>
                <a:lnTo>
                  <a:pt x="272056" y="13447"/>
                </a:lnTo>
                <a:lnTo>
                  <a:pt x="275139" y="18659"/>
                </a:lnTo>
                <a:lnTo>
                  <a:pt x="276973" y="22151"/>
                </a:lnTo>
                <a:lnTo>
                  <a:pt x="279196" y="19519"/>
                </a:lnTo>
                <a:lnTo>
                  <a:pt x="282282" y="14383"/>
                </a:lnTo>
                <a:lnTo>
                  <a:pt x="285908" y="11893"/>
                </a:lnTo>
                <a:lnTo>
                  <a:pt x="292141" y="11893"/>
                </a:lnTo>
                <a:lnTo>
                  <a:pt x="292862" y="8255"/>
                </a:lnTo>
                <a:lnTo>
                  <a:pt x="291453" y="6921"/>
                </a:lnTo>
                <a:close/>
              </a:path>
              <a:path w="293370" h="24764">
                <a:moveTo>
                  <a:pt x="292141" y="11893"/>
                </a:moveTo>
                <a:lnTo>
                  <a:pt x="285908" y="11893"/>
                </a:lnTo>
                <a:lnTo>
                  <a:pt x="289201" y="13165"/>
                </a:lnTo>
                <a:lnTo>
                  <a:pt x="291287" y="19316"/>
                </a:lnTo>
                <a:lnTo>
                  <a:pt x="291338" y="15951"/>
                </a:lnTo>
                <a:lnTo>
                  <a:pt x="292141" y="11893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316772" y="3078938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87" y="18224"/>
                </a:moveTo>
                <a:lnTo>
                  <a:pt x="490" y="28841"/>
                </a:lnTo>
                <a:lnTo>
                  <a:pt x="0" y="37172"/>
                </a:lnTo>
                <a:lnTo>
                  <a:pt x="5080" y="41643"/>
                </a:lnTo>
                <a:lnTo>
                  <a:pt x="14439" y="40906"/>
                </a:lnTo>
                <a:lnTo>
                  <a:pt x="96545" y="38061"/>
                </a:lnTo>
                <a:lnTo>
                  <a:pt x="10972" y="38061"/>
                </a:lnTo>
                <a:lnTo>
                  <a:pt x="13576" y="32778"/>
                </a:lnTo>
                <a:lnTo>
                  <a:pt x="13181" y="31223"/>
                </a:lnTo>
                <a:lnTo>
                  <a:pt x="7408" y="31223"/>
                </a:lnTo>
                <a:lnTo>
                  <a:pt x="4724" y="31191"/>
                </a:lnTo>
                <a:lnTo>
                  <a:pt x="2273" y="28841"/>
                </a:lnTo>
                <a:lnTo>
                  <a:pt x="1244" y="22885"/>
                </a:lnTo>
                <a:lnTo>
                  <a:pt x="787" y="18224"/>
                </a:lnTo>
                <a:close/>
              </a:path>
              <a:path w="294640" h="41910">
                <a:moveTo>
                  <a:pt x="285686" y="12509"/>
                </a:moveTo>
                <a:lnTo>
                  <a:pt x="285191" y="24383"/>
                </a:lnTo>
                <a:lnTo>
                  <a:pt x="275069" y="26923"/>
                </a:lnTo>
                <a:lnTo>
                  <a:pt x="246643" y="28734"/>
                </a:lnTo>
                <a:lnTo>
                  <a:pt x="56230" y="35109"/>
                </a:lnTo>
                <a:lnTo>
                  <a:pt x="25628" y="36474"/>
                </a:lnTo>
                <a:lnTo>
                  <a:pt x="10972" y="38061"/>
                </a:lnTo>
                <a:lnTo>
                  <a:pt x="96545" y="38061"/>
                </a:lnTo>
                <a:lnTo>
                  <a:pt x="279450" y="31724"/>
                </a:lnTo>
                <a:lnTo>
                  <a:pt x="287267" y="31724"/>
                </a:lnTo>
                <a:lnTo>
                  <a:pt x="294449" y="24879"/>
                </a:lnTo>
                <a:lnTo>
                  <a:pt x="294247" y="23526"/>
                </a:lnTo>
                <a:lnTo>
                  <a:pt x="286893" y="23526"/>
                </a:lnTo>
                <a:lnTo>
                  <a:pt x="285813" y="20332"/>
                </a:lnTo>
                <a:lnTo>
                  <a:pt x="285686" y="12509"/>
                </a:lnTo>
                <a:close/>
              </a:path>
              <a:path w="294640" h="41910">
                <a:moveTo>
                  <a:pt x="287267" y="31724"/>
                </a:moveTo>
                <a:lnTo>
                  <a:pt x="279450" y="31724"/>
                </a:lnTo>
                <a:lnTo>
                  <a:pt x="286588" y="32372"/>
                </a:lnTo>
                <a:lnTo>
                  <a:pt x="287267" y="31724"/>
                </a:lnTo>
                <a:close/>
              </a:path>
              <a:path w="294640" h="41910">
                <a:moveTo>
                  <a:pt x="10705" y="24872"/>
                </a:moveTo>
                <a:lnTo>
                  <a:pt x="9301" y="27819"/>
                </a:lnTo>
                <a:lnTo>
                  <a:pt x="7408" y="31223"/>
                </a:lnTo>
                <a:lnTo>
                  <a:pt x="13181" y="31223"/>
                </a:lnTo>
                <a:lnTo>
                  <a:pt x="11925" y="26276"/>
                </a:lnTo>
                <a:lnTo>
                  <a:pt x="10705" y="24872"/>
                </a:lnTo>
                <a:close/>
              </a:path>
              <a:path w="294640" h="41910">
                <a:moveTo>
                  <a:pt x="293954" y="0"/>
                </a:moveTo>
                <a:lnTo>
                  <a:pt x="291962" y="13689"/>
                </a:lnTo>
                <a:lnTo>
                  <a:pt x="289288" y="21339"/>
                </a:lnTo>
                <a:lnTo>
                  <a:pt x="286893" y="23526"/>
                </a:lnTo>
                <a:lnTo>
                  <a:pt x="294247" y="23526"/>
                </a:lnTo>
                <a:lnTo>
                  <a:pt x="293611" y="19278"/>
                </a:lnTo>
                <a:lnTo>
                  <a:pt x="293954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1037400" y="2882350"/>
            <a:ext cx="1270" cy="3175"/>
          </a:xfrm>
          <a:custGeom>
            <a:avLst/>
            <a:gdLst/>
            <a:ahLst/>
            <a:cxnLst/>
            <a:rect l="l" t="t" r="r" b="b"/>
            <a:pathLst>
              <a:path w="1269" h="3175">
                <a:moveTo>
                  <a:pt x="1079" y="0"/>
                </a:moveTo>
                <a:lnTo>
                  <a:pt x="774" y="609"/>
                </a:lnTo>
                <a:lnTo>
                  <a:pt x="406" y="1231"/>
                </a:lnTo>
                <a:lnTo>
                  <a:pt x="0" y="1803"/>
                </a:lnTo>
                <a:lnTo>
                  <a:pt x="419" y="2019"/>
                </a:lnTo>
                <a:lnTo>
                  <a:pt x="800" y="2285"/>
                </a:lnTo>
                <a:lnTo>
                  <a:pt x="1092" y="2578"/>
                </a:lnTo>
                <a:lnTo>
                  <a:pt x="1079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1038496" y="2884932"/>
            <a:ext cx="2540" cy="7620"/>
          </a:xfrm>
          <a:custGeom>
            <a:avLst/>
            <a:gdLst/>
            <a:ahLst/>
            <a:cxnLst/>
            <a:rect l="l" t="t" r="r" b="b"/>
            <a:pathLst>
              <a:path w="2540" h="7619">
                <a:moveTo>
                  <a:pt x="0" y="0"/>
                </a:moveTo>
                <a:lnTo>
                  <a:pt x="96" y="2362"/>
                </a:lnTo>
                <a:lnTo>
                  <a:pt x="241" y="4546"/>
                </a:lnTo>
                <a:lnTo>
                  <a:pt x="1168" y="6108"/>
                </a:lnTo>
                <a:lnTo>
                  <a:pt x="2489" y="7226"/>
                </a:lnTo>
                <a:lnTo>
                  <a:pt x="2425" y="4546"/>
                </a:lnTo>
                <a:lnTo>
                  <a:pt x="2019" y="2362"/>
                </a:lnTo>
                <a:lnTo>
                  <a:pt x="190" y="152"/>
                </a:lnTo>
                <a:lnTo>
                  <a:pt x="0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0" y="2625419"/>
            <a:ext cx="173596" cy="149720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25007" y="2658618"/>
            <a:ext cx="113455" cy="111661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734872" y="2623210"/>
            <a:ext cx="180759" cy="149733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0" y="2535554"/>
            <a:ext cx="1042236" cy="507490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0" y="2364460"/>
            <a:ext cx="1138110" cy="251459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-1268" y="2372791"/>
            <a:ext cx="391122" cy="160400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397624" y="2409880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60" y="0"/>
                </a:moveTo>
                <a:lnTo>
                  <a:pt x="12452" y="1765"/>
                </a:lnTo>
                <a:lnTo>
                  <a:pt x="9817" y="7238"/>
                </a:lnTo>
                <a:lnTo>
                  <a:pt x="8973" y="8928"/>
                </a:lnTo>
                <a:lnTo>
                  <a:pt x="6459" y="14109"/>
                </a:lnTo>
                <a:lnTo>
                  <a:pt x="5664" y="15836"/>
                </a:lnTo>
                <a:lnTo>
                  <a:pt x="3214" y="20942"/>
                </a:lnTo>
                <a:lnTo>
                  <a:pt x="2539" y="22466"/>
                </a:lnTo>
                <a:lnTo>
                  <a:pt x="723" y="26454"/>
                </a:lnTo>
                <a:lnTo>
                  <a:pt x="0" y="28219"/>
                </a:lnTo>
                <a:lnTo>
                  <a:pt x="12856" y="1752"/>
                </a:lnTo>
                <a:lnTo>
                  <a:pt x="1336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475355" y="2377182"/>
            <a:ext cx="556159" cy="154534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450027" y="2479122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9817" y="27711"/>
                </a:lnTo>
                <a:lnTo>
                  <a:pt x="9258" y="25958"/>
                </a:lnTo>
                <a:lnTo>
                  <a:pt x="8331" y="23355"/>
                </a:lnTo>
                <a:lnTo>
                  <a:pt x="7835" y="22072"/>
                </a:lnTo>
                <a:lnTo>
                  <a:pt x="7378" y="20548"/>
                </a:lnTo>
                <a:lnTo>
                  <a:pt x="6159" y="17310"/>
                </a:lnTo>
                <a:lnTo>
                  <a:pt x="5549" y="15582"/>
                </a:lnTo>
                <a:lnTo>
                  <a:pt x="4965" y="13830"/>
                </a:lnTo>
                <a:lnTo>
                  <a:pt x="4318" y="12115"/>
                </a:lnTo>
                <a:lnTo>
                  <a:pt x="3708" y="10388"/>
                </a:lnTo>
                <a:lnTo>
                  <a:pt x="3162" y="8750"/>
                </a:lnTo>
                <a:lnTo>
                  <a:pt x="2552" y="7137"/>
                </a:lnTo>
                <a:lnTo>
                  <a:pt x="673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422050" y="2370739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86" y="4279"/>
                </a:lnTo>
                <a:lnTo>
                  <a:pt x="1267" y="8686"/>
                </a:lnTo>
                <a:lnTo>
                  <a:pt x="1130" y="12039"/>
                </a:lnTo>
                <a:lnTo>
                  <a:pt x="992" y="13754"/>
                </a:lnTo>
                <a:lnTo>
                  <a:pt x="914" y="15494"/>
                </a:lnTo>
                <a:lnTo>
                  <a:pt x="800" y="17233"/>
                </a:lnTo>
                <a:lnTo>
                  <a:pt x="522" y="20472"/>
                </a:lnTo>
                <a:lnTo>
                  <a:pt x="431" y="22009"/>
                </a:lnTo>
                <a:lnTo>
                  <a:pt x="114" y="25920"/>
                </a:lnTo>
                <a:lnTo>
                  <a:pt x="0" y="27673"/>
                </a:lnTo>
                <a:lnTo>
                  <a:pt x="469" y="25920"/>
                </a:lnTo>
                <a:lnTo>
                  <a:pt x="2133" y="7073"/>
                </a:lnTo>
                <a:lnTo>
                  <a:pt x="1981" y="4279"/>
                </a:lnTo>
                <a:lnTo>
                  <a:pt x="1765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0" y="2450314"/>
            <a:ext cx="20572" cy="17926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190986" y="2394018"/>
            <a:ext cx="48462" cy="48416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0" y="2379155"/>
            <a:ext cx="215567" cy="152754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277950" y="2377080"/>
            <a:ext cx="117179" cy="152124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398856" y="2447785"/>
            <a:ext cx="26566" cy="68973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832167" y="2378910"/>
            <a:ext cx="182987" cy="151323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212408" y="2431508"/>
            <a:ext cx="56740" cy="100947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511644" y="2371570"/>
            <a:ext cx="218848" cy="166372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/>
          <p:nvPr/>
        </p:nvSpPr>
        <p:spPr>
          <a:xfrm>
            <a:off x="479198" y="2486955"/>
            <a:ext cx="8350" cy="32343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9" name="object 1369"/>
          <p:cNvSpPr/>
          <p:nvPr/>
        </p:nvSpPr>
        <p:spPr>
          <a:xfrm>
            <a:off x="428340" y="2382443"/>
            <a:ext cx="82684" cy="89065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0" name="object 1370"/>
          <p:cNvSpPr/>
          <p:nvPr/>
        </p:nvSpPr>
        <p:spPr>
          <a:xfrm>
            <a:off x="748699" y="2407956"/>
            <a:ext cx="104910" cy="103872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714538" y="2377360"/>
            <a:ext cx="124715" cy="146332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0" y="2363266"/>
            <a:ext cx="1137154" cy="251777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643540" y="2888536"/>
            <a:ext cx="1253490" cy="391160"/>
          </a:xfrm>
          <a:custGeom>
            <a:avLst/>
            <a:gdLst/>
            <a:ahLst/>
            <a:cxnLst/>
            <a:rect l="l" t="t" r="r" b="b"/>
            <a:pathLst>
              <a:path w="1253489" h="391160">
                <a:moveTo>
                  <a:pt x="1253032" y="0"/>
                </a:moveTo>
                <a:lnTo>
                  <a:pt x="0" y="0"/>
                </a:lnTo>
                <a:lnTo>
                  <a:pt x="109100" y="390743"/>
                </a:lnTo>
                <a:lnTo>
                  <a:pt x="1143919" y="390743"/>
                </a:lnTo>
                <a:lnTo>
                  <a:pt x="1253032" y="0"/>
                </a:lnTo>
                <a:close/>
              </a:path>
            </a:pathLst>
          </a:custGeom>
          <a:solidFill>
            <a:srgbClr val="50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1777560" y="2941562"/>
            <a:ext cx="95250" cy="337820"/>
          </a:xfrm>
          <a:custGeom>
            <a:avLst/>
            <a:gdLst/>
            <a:ahLst/>
            <a:cxnLst/>
            <a:rect l="l" t="t" r="r" b="b"/>
            <a:pathLst>
              <a:path w="95250" h="337820">
                <a:moveTo>
                  <a:pt x="95015" y="0"/>
                </a:moveTo>
                <a:lnTo>
                  <a:pt x="52556" y="106295"/>
                </a:lnTo>
                <a:lnTo>
                  <a:pt x="28430" y="177419"/>
                </a:lnTo>
                <a:lnTo>
                  <a:pt x="13660" y="245494"/>
                </a:lnTo>
                <a:lnTo>
                  <a:pt x="0" y="337717"/>
                </a:lnTo>
                <a:lnTo>
                  <a:pt x="647" y="337717"/>
                </a:lnTo>
                <a:lnTo>
                  <a:pt x="95015" y="0"/>
                </a:lnTo>
                <a:close/>
              </a:path>
            </a:pathLst>
          </a:custGeom>
          <a:solidFill>
            <a:srgbClr val="50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/>
          <p:nvPr/>
        </p:nvSpPr>
        <p:spPr>
          <a:xfrm>
            <a:off x="688337" y="2888536"/>
            <a:ext cx="1163955" cy="391160"/>
          </a:xfrm>
          <a:custGeom>
            <a:avLst/>
            <a:gdLst/>
            <a:ahLst/>
            <a:cxnLst/>
            <a:rect l="l" t="t" r="r" b="b"/>
            <a:pathLst>
              <a:path w="1163955" h="391160">
                <a:moveTo>
                  <a:pt x="1163434" y="0"/>
                </a:moveTo>
                <a:lnTo>
                  <a:pt x="0" y="0"/>
                </a:lnTo>
                <a:lnTo>
                  <a:pt x="119603" y="390743"/>
                </a:lnTo>
                <a:lnTo>
                  <a:pt x="1046829" y="390743"/>
                </a:lnTo>
                <a:lnTo>
                  <a:pt x="1163434" y="0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6" name="object 1376"/>
          <p:cNvSpPr/>
          <p:nvPr/>
        </p:nvSpPr>
        <p:spPr>
          <a:xfrm>
            <a:off x="738630" y="2980491"/>
            <a:ext cx="17780" cy="43180"/>
          </a:xfrm>
          <a:custGeom>
            <a:avLst/>
            <a:gdLst/>
            <a:ahLst/>
            <a:cxnLst/>
            <a:rect l="l" t="t" r="r" b="b"/>
            <a:pathLst>
              <a:path w="17779" h="43180">
                <a:moveTo>
                  <a:pt x="6346" y="0"/>
                </a:moveTo>
                <a:lnTo>
                  <a:pt x="5368" y="292"/>
                </a:lnTo>
                <a:lnTo>
                  <a:pt x="5318" y="520"/>
                </a:lnTo>
                <a:lnTo>
                  <a:pt x="2193" y="10684"/>
                </a:lnTo>
                <a:lnTo>
                  <a:pt x="0" y="20883"/>
                </a:lnTo>
                <a:lnTo>
                  <a:pt x="1335" y="30937"/>
                </a:lnTo>
                <a:lnTo>
                  <a:pt x="8797" y="40665"/>
                </a:lnTo>
                <a:lnTo>
                  <a:pt x="11249" y="42710"/>
                </a:lnTo>
                <a:lnTo>
                  <a:pt x="17357" y="40411"/>
                </a:lnTo>
                <a:lnTo>
                  <a:pt x="17675" y="38798"/>
                </a:lnTo>
                <a:lnTo>
                  <a:pt x="17546" y="29046"/>
                </a:lnTo>
                <a:lnTo>
                  <a:pt x="14452" y="19465"/>
                </a:lnTo>
                <a:lnTo>
                  <a:pt x="10163" y="9937"/>
                </a:lnTo>
                <a:lnTo>
                  <a:pt x="6433" y="292"/>
                </a:lnTo>
                <a:lnTo>
                  <a:pt x="634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757690" y="2990947"/>
            <a:ext cx="18415" cy="27305"/>
          </a:xfrm>
          <a:custGeom>
            <a:avLst/>
            <a:gdLst/>
            <a:ahLst/>
            <a:cxnLst/>
            <a:rect l="l" t="t" r="r" b="b"/>
            <a:pathLst>
              <a:path w="18415" h="27305">
                <a:moveTo>
                  <a:pt x="7950" y="0"/>
                </a:moveTo>
                <a:lnTo>
                  <a:pt x="0" y="25145"/>
                </a:lnTo>
                <a:lnTo>
                  <a:pt x="10883" y="27241"/>
                </a:lnTo>
                <a:lnTo>
                  <a:pt x="13157" y="26390"/>
                </a:lnTo>
                <a:lnTo>
                  <a:pt x="14300" y="25615"/>
                </a:lnTo>
                <a:lnTo>
                  <a:pt x="18048" y="19671"/>
                </a:lnTo>
                <a:lnTo>
                  <a:pt x="15674" y="13133"/>
                </a:lnTo>
                <a:lnTo>
                  <a:pt x="11039" y="6511"/>
                </a:lnTo>
                <a:lnTo>
                  <a:pt x="8001" y="317"/>
                </a:lnTo>
                <a:lnTo>
                  <a:pt x="795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777010" y="2992776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70" h="17780">
                <a:moveTo>
                  <a:pt x="5562" y="0"/>
                </a:moveTo>
                <a:lnTo>
                  <a:pt x="4178" y="495"/>
                </a:lnTo>
                <a:lnTo>
                  <a:pt x="5943" y="3784"/>
                </a:lnTo>
                <a:lnTo>
                  <a:pt x="3568" y="6527"/>
                </a:lnTo>
                <a:lnTo>
                  <a:pt x="1447" y="11582"/>
                </a:lnTo>
                <a:lnTo>
                  <a:pt x="0" y="15176"/>
                </a:lnTo>
                <a:lnTo>
                  <a:pt x="5956" y="17665"/>
                </a:lnTo>
                <a:lnTo>
                  <a:pt x="9118" y="16738"/>
                </a:lnTo>
                <a:lnTo>
                  <a:pt x="13817" y="13004"/>
                </a:lnTo>
                <a:lnTo>
                  <a:pt x="10744" y="10553"/>
                </a:lnTo>
                <a:lnTo>
                  <a:pt x="8877" y="5029"/>
                </a:lnTo>
                <a:lnTo>
                  <a:pt x="8928" y="2616"/>
                </a:lnTo>
                <a:lnTo>
                  <a:pt x="556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806029" y="3001857"/>
            <a:ext cx="19685" cy="52069"/>
          </a:xfrm>
          <a:custGeom>
            <a:avLst/>
            <a:gdLst/>
            <a:ahLst/>
            <a:cxnLst/>
            <a:rect l="l" t="t" r="r" b="b"/>
            <a:pathLst>
              <a:path w="19684" h="52069">
                <a:moveTo>
                  <a:pt x="3576" y="0"/>
                </a:moveTo>
                <a:lnTo>
                  <a:pt x="2827" y="228"/>
                </a:lnTo>
                <a:lnTo>
                  <a:pt x="2776" y="393"/>
                </a:lnTo>
                <a:lnTo>
                  <a:pt x="311" y="12817"/>
                </a:lnTo>
                <a:lnTo>
                  <a:pt x="0" y="25149"/>
                </a:lnTo>
                <a:lnTo>
                  <a:pt x="3067" y="37323"/>
                </a:lnTo>
                <a:lnTo>
                  <a:pt x="10739" y="49276"/>
                </a:lnTo>
                <a:lnTo>
                  <a:pt x="12847" y="51676"/>
                </a:lnTo>
                <a:lnTo>
                  <a:pt x="19527" y="48539"/>
                </a:lnTo>
                <a:lnTo>
                  <a:pt x="19362" y="46939"/>
                </a:lnTo>
                <a:lnTo>
                  <a:pt x="16900" y="35147"/>
                </a:lnTo>
                <a:lnTo>
                  <a:pt x="12688" y="23521"/>
                </a:lnTo>
                <a:lnTo>
                  <a:pt x="7886" y="11936"/>
                </a:lnTo>
                <a:lnTo>
                  <a:pt x="3698" y="393"/>
                </a:lnTo>
                <a:lnTo>
                  <a:pt x="357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826173" y="3007479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4" h="34289">
                <a:moveTo>
                  <a:pt x="3136" y="0"/>
                </a:moveTo>
                <a:lnTo>
                  <a:pt x="2070" y="444"/>
                </a:lnTo>
                <a:lnTo>
                  <a:pt x="3378" y="5194"/>
                </a:lnTo>
                <a:lnTo>
                  <a:pt x="0" y="9906"/>
                </a:lnTo>
                <a:lnTo>
                  <a:pt x="279" y="20370"/>
                </a:lnTo>
                <a:lnTo>
                  <a:pt x="952" y="26416"/>
                </a:lnTo>
                <a:lnTo>
                  <a:pt x="8077" y="33985"/>
                </a:lnTo>
                <a:lnTo>
                  <a:pt x="13779" y="31457"/>
                </a:lnTo>
                <a:lnTo>
                  <a:pt x="14262" y="30187"/>
                </a:lnTo>
                <a:lnTo>
                  <a:pt x="16535" y="23977"/>
                </a:lnTo>
                <a:lnTo>
                  <a:pt x="11607" y="18580"/>
                </a:lnTo>
                <a:lnTo>
                  <a:pt x="7607" y="8686"/>
                </a:lnTo>
                <a:lnTo>
                  <a:pt x="6972" y="3924"/>
                </a:lnTo>
                <a:lnTo>
                  <a:pt x="313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844914" y="3013840"/>
            <a:ext cx="11430" cy="35560"/>
          </a:xfrm>
          <a:custGeom>
            <a:avLst/>
            <a:gdLst/>
            <a:ahLst/>
            <a:cxnLst/>
            <a:rect l="l" t="t" r="r" b="b"/>
            <a:pathLst>
              <a:path w="11430" h="35560">
                <a:moveTo>
                  <a:pt x="1854" y="0"/>
                </a:moveTo>
                <a:lnTo>
                  <a:pt x="0" y="596"/>
                </a:lnTo>
                <a:lnTo>
                  <a:pt x="114" y="1104"/>
                </a:lnTo>
                <a:lnTo>
                  <a:pt x="1150" y="9258"/>
                </a:lnTo>
                <a:lnTo>
                  <a:pt x="1470" y="17359"/>
                </a:lnTo>
                <a:lnTo>
                  <a:pt x="2518" y="25438"/>
                </a:lnTo>
                <a:lnTo>
                  <a:pt x="5740" y="33527"/>
                </a:lnTo>
                <a:lnTo>
                  <a:pt x="6603" y="34988"/>
                </a:lnTo>
                <a:lnTo>
                  <a:pt x="10998" y="33870"/>
                </a:lnTo>
                <a:lnTo>
                  <a:pt x="11023" y="32727"/>
                </a:lnTo>
                <a:lnTo>
                  <a:pt x="10620" y="24720"/>
                </a:lnTo>
                <a:lnTo>
                  <a:pt x="9066" y="16540"/>
                </a:lnTo>
                <a:lnTo>
                  <a:pt x="6299" y="8433"/>
                </a:lnTo>
                <a:lnTo>
                  <a:pt x="2228" y="596"/>
                </a:lnTo>
                <a:lnTo>
                  <a:pt x="185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880202" y="3026055"/>
            <a:ext cx="8890" cy="15875"/>
          </a:xfrm>
          <a:custGeom>
            <a:avLst/>
            <a:gdLst/>
            <a:ahLst/>
            <a:cxnLst/>
            <a:rect l="l" t="t" r="r" b="b"/>
            <a:pathLst>
              <a:path w="8890" h="15875">
                <a:moveTo>
                  <a:pt x="2070" y="0"/>
                </a:moveTo>
                <a:lnTo>
                  <a:pt x="0" y="1079"/>
                </a:lnTo>
                <a:lnTo>
                  <a:pt x="1409" y="2578"/>
                </a:lnTo>
                <a:lnTo>
                  <a:pt x="774" y="3708"/>
                </a:lnTo>
                <a:lnTo>
                  <a:pt x="681" y="6019"/>
                </a:lnTo>
                <a:lnTo>
                  <a:pt x="990" y="6756"/>
                </a:lnTo>
                <a:lnTo>
                  <a:pt x="457" y="9867"/>
                </a:lnTo>
                <a:lnTo>
                  <a:pt x="673" y="12090"/>
                </a:lnTo>
                <a:lnTo>
                  <a:pt x="3086" y="15493"/>
                </a:lnTo>
                <a:lnTo>
                  <a:pt x="6858" y="13690"/>
                </a:lnTo>
                <a:lnTo>
                  <a:pt x="8356" y="10667"/>
                </a:lnTo>
                <a:lnTo>
                  <a:pt x="6972" y="8356"/>
                </a:lnTo>
                <a:lnTo>
                  <a:pt x="6032" y="4914"/>
                </a:lnTo>
                <a:lnTo>
                  <a:pt x="4965" y="3822"/>
                </a:lnTo>
                <a:lnTo>
                  <a:pt x="4394" y="1689"/>
                </a:lnTo>
                <a:lnTo>
                  <a:pt x="4254" y="1346"/>
                </a:lnTo>
                <a:lnTo>
                  <a:pt x="207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906650" y="2984398"/>
            <a:ext cx="17145" cy="39370"/>
          </a:xfrm>
          <a:custGeom>
            <a:avLst/>
            <a:gdLst/>
            <a:ahLst/>
            <a:cxnLst/>
            <a:rect l="l" t="t" r="r" b="b"/>
            <a:pathLst>
              <a:path w="17144" h="39369">
                <a:moveTo>
                  <a:pt x="1905" y="0"/>
                </a:moveTo>
                <a:lnTo>
                  <a:pt x="469" y="558"/>
                </a:lnTo>
                <a:lnTo>
                  <a:pt x="2730" y="6222"/>
                </a:lnTo>
                <a:lnTo>
                  <a:pt x="0" y="12293"/>
                </a:lnTo>
                <a:lnTo>
                  <a:pt x="1676" y="24434"/>
                </a:lnTo>
                <a:lnTo>
                  <a:pt x="4254" y="30606"/>
                </a:lnTo>
                <a:lnTo>
                  <a:pt x="9829" y="38963"/>
                </a:lnTo>
                <a:lnTo>
                  <a:pt x="16179" y="36639"/>
                </a:lnTo>
                <a:lnTo>
                  <a:pt x="16967" y="28409"/>
                </a:lnTo>
                <a:lnTo>
                  <a:pt x="13931" y="22428"/>
                </a:lnTo>
                <a:lnTo>
                  <a:pt x="7683" y="10833"/>
                </a:lnTo>
                <a:lnTo>
                  <a:pt x="6375" y="5067"/>
                </a:lnTo>
                <a:lnTo>
                  <a:pt x="190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945090" y="2981041"/>
            <a:ext cx="16510" cy="39370"/>
          </a:xfrm>
          <a:custGeom>
            <a:avLst/>
            <a:gdLst/>
            <a:ahLst/>
            <a:cxnLst/>
            <a:rect l="l" t="t" r="r" b="b"/>
            <a:pathLst>
              <a:path w="16509" h="39369">
                <a:moveTo>
                  <a:pt x="4140" y="0"/>
                </a:moveTo>
                <a:lnTo>
                  <a:pt x="1993" y="939"/>
                </a:lnTo>
                <a:lnTo>
                  <a:pt x="3568" y="7785"/>
                </a:lnTo>
                <a:lnTo>
                  <a:pt x="215" y="14617"/>
                </a:lnTo>
                <a:lnTo>
                  <a:pt x="88" y="20993"/>
                </a:lnTo>
                <a:lnTo>
                  <a:pt x="0" y="26708"/>
                </a:lnTo>
                <a:lnTo>
                  <a:pt x="2006" y="31864"/>
                </a:lnTo>
                <a:lnTo>
                  <a:pt x="8394" y="39357"/>
                </a:lnTo>
                <a:lnTo>
                  <a:pt x="14808" y="36715"/>
                </a:lnTo>
                <a:lnTo>
                  <a:pt x="15151" y="35331"/>
                </a:lnTo>
                <a:lnTo>
                  <a:pt x="16067" y="26670"/>
                </a:lnTo>
                <a:lnTo>
                  <a:pt x="14570" y="17751"/>
                </a:lnTo>
                <a:lnTo>
                  <a:pt x="10771" y="8970"/>
                </a:lnTo>
                <a:lnTo>
                  <a:pt x="4787" y="723"/>
                </a:lnTo>
                <a:lnTo>
                  <a:pt x="414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811937" y="3087270"/>
            <a:ext cx="83134" cy="74147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920121" y="3142430"/>
            <a:ext cx="17145" cy="43180"/>
          </a:xfrm>
          <a:custGeom>
            <a:avLst/>
            <a:gdLst/>
            <a:ahLst/>
            <a:cxnLst/>
            <a:rect l="l" t="t" r="r" b="b"/>
            <a:pathLst>
              <a:path w="17144" h="43180">
                <a:moveTo>
                  <a:pt x="2349" y="0"/>
                </a:moveTo>
                <a:lnTo>
                  <a:pt x="0" y="736"/>
                </a:lnTo>
                <a:lnTo>
                  <a:pt x="177" y="1358"/>
                </a:lnTo>
                <a:lnTo>
                  <a:pt x="2363" y="11360"/>
                </a:lnTo>
                <a:lnTo>
                  <a:pt x="4100" y="21442"/>
                </a:lnTo>
                <a:lnTo>
                  <a:pt x="6644" y="31464"/>
                </a:lnTo>
                <a:lnTo>
                  <a:pt x="11299" y="41363"/>
                </a:lnTo>
                <a:lnTo>
                  <a:pt x="12369" y="43078"/>
                </a:lnTo>
                <a:lnTo>
                  <a:pt x="16954" y="41363"/>
                </a:lnTo>
                <a:lnTo>
                  <a:pt x="2775" y="736"/>
                </a:lnTo>
                <a:lnTo>
                  <a:pt x="23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934688" y="3130591"/>
            <a:ext cx="16510" cy="36195"/>
          </a:xfrm>
          <a:custGeom>
            <a:avLst/>
            <a:gdLst/>
            <a:ahLst/>
            <a:cxnLst/>
            <a:rect l="l" t="t" r="r" b="b"/>
            <a:pathLst>
              <a:path w="16509" h="36194">
                <a:moveTo>
                  <a:pt x="1739" y="0"/>
                </a:moveTo>
                <a:lnTo>
                  <a:pt x="0" y="622"/>
                </a:lnTo>
                <a:lnTo>
                  <a:pt x="2857" y="5791"/>
                </a:lnTo>
                <a:lnTo>
                  <a:pt x="1638" y="11137"/>
                </a:lnTo>
                <a:lnTo>
                  <a:pt x="2519" y="16471"/>
                </a:lnTo>
                <a:lnTo>
                  <a:pt x="3467" y="21983"/>
                </a:lnTo>
                <a:lnTo>
                  <a:pt x="6007" y="27800"/>
                </a:lnTo>
                <a:lnTo>
                  <a:pt x="9524" y="35648"/>
                </a:lnTo>
                <a:lnTo>
                  <a:pt x="15468" y="34061"/>
                </a:lnTo>
                <a:lnTo>
                  <a:pt x="15951" y="27051"/>
                </a:lnTo>
                <a:lnTo>
                  <a:pt x="14236" y="21869"/>
                </a:lnTo>
                <a:lnTo>
                  <a:pt x="8902" y="11277"/>
                </a:lnTo>
                <a:lnTo>
                  <a:pt x="7645" y="5270"/>
                </a:lnTo>
                <a:lnTo>
                  <a:pt x="173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959592" y="3196323"/>
            <a:ext cx="13335" cy="2540"/>
          </a:xfrm>
          <a:custGeom>
            <a:avLst/>
            <a:gdLst/>
            <a:ahLst/>
            <a:cxnLst/>
            <a:rect l="l" t="t" r="r" b="b"/>
            <a:pathLst>
              <a:path w="13334" h="2539">
                <a:moveTo>
                  <a:pt x="0" y="2439"/>
                </a:moveTo>
                <a:lnTo>
                  <a:pt x="13144" y="2439"/>
                </a:lnTo>
                <a:lnTo>
                  <a:pt x="13144" y="0"/>
                </a:lnTo>
                <a:lnTo>
                  <a:pt x="0" y="0"/>
                </a:lnTo>
                <a:lnTo>
                  <a:pt x="0" y="2439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790420" y="3184499"/>
            <a:ext cx="17145" cy="38100"/>
          </a:xfrm>
          <a:custGeom>
            <a:avLst/>
            <a:gdLst/>
            <a:ahLst/>
            <a:cxnLst/>
            <a:rect l="l" t="t" r="r" b="b"/>
            <a:pathLst>
              <a:path w="17145" h="38100">
                <a:moveTo>
                  <a:pt x="1435" y="0"/>
                </a:moveTo>
                <a:lnTo>
                  <a:pt x="0" y="507"/>
                </a:lnTo>
                <a:lnTo>
                  <a:pt x="12" y="876"/>
                </a:lnTo>
                <a:lnTo>
                  <a:pt x="992" y="9737"/>
                </a:lnTo>
                <a:lnTo>
                  <a:pt x="2892" y="18776"/>
                </a:lnTo>
                <a:lnTo>
                  <a:pt x="5920" y="27740"/>
                </a:lnTo>
                <a:lnTo>
                  <a:pt x="10287" y="36372"/>
                </a:lnTo>
                <a:lnTo>
                  <a:pt x="11341" y="38099"/>
                </a:lnTo>
                <a:lnTo>
                  <a:pt x="16535" y="36791"/>
                </a:lnTo>
                <a:lnTo>
                  <a:pt x="16573" y="35420"/>
                </a:lnTo>
                <a:lnTo>
                  <a:pt x="15113" y="26477"/>
                </a:lnTo>
                <a:lnTo>
                  <a:pt x="11142" y="17810"/>
                </a:lnTo>
                <a:lnTo>
                  <a:pt x="6159" y="9225"/>
                </a:lnTo>
                <a:lnTo>
                  <a:pt x="1652" y="507"/>
                </a:lnTo>
                <a:lnTo>
                  <a:pt x="14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804819" y="3181163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409" y="0"/>
                </a:moveTo>
                <a:lnTo>
                  <a:pt x="0" y="533"/>
                </a:lnTo>
                <a:lnTo>
                  <a:pt x="329" y="11137"/>
                </a:lnTo>
                <a:lnTo>
                  <a:pt x="1574" y="20637"/>
                </a:lnTo>
                <a:lnTo>
                  <a:pt x="1472" y="25082"/>
                </a:lnTo>
                <a:lnTo>
                  <a:pt x="8318" y="30721"/>
                </a:lnTo>
                <a:lnTo>
                  <a:pt x="13347" y="28790"/>
                </a:lnTo>
                <a:lnTo>
                  <a:pt x="13652" y="27444"/>
                </a:lnTo>
                <a:lnTo>
                  <a:pt x="13155" y="20714"/>
                </a:lnTo>
                <a:lnTo>
                  <a:pt x="9811" y="13903"/>
                </a:lnTo>
                <a:lnTo>
                  <a:pt x="5385" y="7135"/>
                </a:lnTo>
                <a:lnTo>
                  <a:pt x="1632" y="520"/>
                </a:lnTo>
                <a:lnTo>
                  <a:pt x="140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824729" y="3193469"/>
            <a:ext cx="20955" cy="47625"/>
          </a:xfrm>
          <a:custGeom>
            <a:avLst/>
            <a:gdLst/>
            <a:ahLst/>
            <a:cxnLst/>
            <a:rect l="l" t="t" r="r" b="b"/>
            <a:pathLst>
              <a:path w="20955" h="47625">
                <a:moveTo>
                  <a:pt x="3390" y="0"/>
                </a:moveTo>
                <a:lnTo>
                  <a:pt x="1447" y="558"/>
                </a:lnTo>
                <a:lnTo>
                  <a:pt x="0" y="8254"/>
                </a:lnTo>
                <a:lnTo>
                  <a:pt x="2324" y="15239"/>
                </a:lnTo>
                <a:lnTo>
                  <a:pt x="3949" y="22428"/>
                </a:lnTo>
                <a:lnTo>
                  <a:pt x="5714" y="30098"/>
                </a:lnTo>
                <a:lnTo>
                  <a:pt x="8318" y="37706"/>
                </a:lnTo>
                <a:lnTo>
                  <a:pt x="14465" y="47040"/>
                </a:lnTo>
                <a:lnTo>
                  <a:pt x="20650" y="44691"/>
                </a:lnTo>
                <a:lnTo>
                  <a:pt x="20840" y="43472"/>
                </a:lnTo>
                <a:lnTo>
                  <a:pt x="19875" y="32457"/>
                </a:lnTo>
                <a:lnTo>
                  <a:pt x="15020" y="21848"/>
                </a:lnTo>
                <a:lnTo>
                  <a:pt x="8771" y="11352"/>
                </a:lnTo>
                <a:lnTo>
                  <a:pt x="3619" y="673"/>
                </a:lnTo>
                <a:lnTo>
                  <a:pt x="339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861468" y="3222182"/>
            <a:ext cx="15875" cy="22225"/>
          </a:xfrm>
          <a:custGeom>
            <a:avLst/>
            <a:gdLst/>
            <a:ahLst/>
            <a:cxnLst/>
            <a:rect l="l" t="t" r="r" b="b"/>
            <a:pathLst>
              <a:path w="15875" h="22225">
                <a:moveTo>
                  <a:pt x="1943" y="0"/>
                </a:moveTo>
                <a:lnTo>
                  <a:pt x="927" y="393"/>
                </a:lnTo>
                <a:lnTo>
                  <a:pt x="3187" y="7124"/>
                </a:lnTo>
                <a:lnTo>
                  <a:pt x="0" y="14376"/>
                </a:lnTo>
                <a:lnTo>
                  <a:pt x="8356" y="22097"/>
                </a:lnTo>
                <a:lnTo>
                  <a:pt x="12890" y="20078"/>
                </a:lnTo>
                <a:lnTo>
                  <a:pt x="15735" y="12903"/>
                </a:lnTo>
                <a:lnTo>
                  <a:pt x="9093" y="5448"/>
                </a:lnTo>
                <a:lnTo>
                  <a:pt x="194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869586" y="3196944"/>
            <a:ext cx="15240" cy="32384"/>
          </a:xfrm>
          <a:custGeom>
            <a:avLst/>
            <a:gdLst/>
            <a:ahLst/>
            <a:cxnLst/>
            <a:rect l="l" t="t" r="r" b="b"/>
            <a:pathLst>
              <a:path w="15240" h="32385">
                <a:moveTo>
                  <a:pt x="2616" y="0"/>
                </a:moveTo>
                <a:lnTo>
                  <a:pt x="0" y="800"/>
                </a:lnTo>
                <a:lnTo>
                  <a:pt x="2597" y="8738"/>
                </a:lnTo>
                <a:lnTo>
                  <a:pt x="4833" y="15979"/>
                </a:lnTo>
                <a:lnTo>
                  <a:pt x="7263" y="23206"/>
                </a:lnTo>
                <a:lnTo>
                  <a:pt x="10257" y="30518"/>
                </a:lnTo>
                <a:lnTo>
                  <a:pt x="10858" y="31838"/>
                </a:lnTo>
                <a:lnTo>
                  <a:pt x="14922" y="30518"/>
                </a:lnTo>
                <a:lnTo>
                  <a:pt x="3091" y="800"/>
                </a:lnTo>
                <a:lnTo>
                  <a:pt x="261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899356" y="3226098"/>
            <a:ext cx="16510" cy="38100"/>
          </a:xfrm>
          <a:custGeom>
            <a:avLst/>
            <a:gdLst/>
            <a:ahLst/>
            <a:cxnLst/>
            <a:rect l="l" t="t" r="r" b="b"/>
            <a:pathLst>
              <a:path w="16509" h="38100">
                <a:moveTo>
                  <a:pt x="2311" y="0"/>
                </a:moveTo>
                <a:lnTo>
                  <a:pt x="0" y="965"/>
                </a:lnTo>
                <a:lnTo>
                  <a:pt x="1460" y="6388"/>
                </a:lnTo>
                <a:lnTo>
                  <a:pt x="774" y="11557"/>
                </a:lnTo>
                <a:lnTo>
                  <a:pt x="3111" y="23050"/>
                </a:lnTo>
                <a:lnTo>
                  <a:pt x="5486" y="29362"/>
                </a:lnTo>
                <a:lnTo>
                  <a:pt x="9524" y="38049"/>
                </a:lnTo>
                <a:lnTo>
                  <a:pt x="16040" y="36207"/>
                </a:lnTo>
                <a:lnTo>
                  <a:pt x="16281" y="34607"/>
                </a:lnTo>
                <a:lnTo>
                  <a:pt x="16171" y="25954"/>
                </a:lnTo>
                <a:lnTo>
                  <a:pt x="13617" y="17368"/>
                </a:lnTo>
                <a:lnTo>
                  <a:pt x="9059" y="8938"/>
                </a:lnTo>
                <a:lnTo>
                  <a:pt x="2933" y="749"/>
                </a:lnTo>
                <a:lnTo>
                  <a:pt x="231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917122" y="3201189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4" h="35560">
                <a:moveTo>
                  <a:pt x="1308" y="0"/>
                </a:moveTo>
                <a:lnTo>
                  <a:pt x="0" y="546"/>
                </a:lnTo>
                <a:lnTo>
                  <a:pt x="76" y="863"/>
                </a:lnTo>
                <a:lnTo>
                  <a:pt x="1079" y="9032"/>
                </a:lnTo>
                <a:lnTo>
                  <a:pt x="1403" y="17410"/>
                </a:lnTo>
                <a:lnTo>
                  <a:pt x="3165" y="25632"/>
                </a:lnTo>
                <a:lnTo>
                  <a:pt x="8483" y="33337"/>
                </a:lnTo>
                <a:lnTo>
                  <a:pt x="10693" y="35407"/>
                </a:lnTo>
                <a:lnTo>
                  <a:pt x="16586" y="32981"/>
                </a:lnTo>
                <a:lnTo>
                  <a:pt x="16992" y="31534"/>
                </a:lnTo>
                <a:lnTo>
                  <a:pt x="17151" y="23370"/>
                </a:lnTo>
                <a:lnTo>
                  <a:pt x="13785" y="15582"/>
                </a:lnTo>
                <a:lnTo>
                  <a:pt x="8191" y="7995"/>
                </a:lnTo>
                <a:lnTo>
                  <a:pt x="130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944820" y="3221264"/>
            <a:ext cx="12700" cy="29209"/>
          </a:xfrm>
          <a:custGeom>
            <a:avLst/>
            <a:gdLst/>
            <a:ahLst/>
            <a:cxnLst/>
            <a:rect l="l" t="t" r="r" b="b"/>
            <a:pathLst>
              <a:path w="12700" h="29210">
                <a:moveTo>
                  <a:pt x="2984" y="0"/>
                </a:moveTo>
                <a:lnTo>
                  <a:pt x="0" y="1143"/>
                </a:lnTo>
                <a:lnTo>
                  <a:pt x="203" y="1828"/>
                </a:lnTo>
                <a:lnTo>
                  <a:pt x="1469" y="8159"/>
                </a:lnTo>
                <a:lnTo>
                  <a:pt x="2087" y="14525"/>
                </a:lnTo>
                <a:lnTo>
                  <a:pt x="3255" y="20849"/>
                </a:lnTo>
                <a:lnTo>
                  <a:pt x="6172" y="27051"/>
                </a:lnTo>
                <a:lnTo>
                  <a:pt x="7365" y="28803"/>
                </a:lnTo>
                <a:lnTo>
                  <a:pt x="12458" y="26504"/>
                </a:lnTo>
                <a:lnTo>
                  <a:pt x="3619" y="901"/>
                </a:lnTo>
                <a:lnTo>
                  <a:pt x="298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1791014" y="2998743"/>
            <a:ext cx="17780" cy="43180"/>
          </a:xfrm>
          <a:custGeom>
            <a:avLst/>
            <a:gdLst/>
            <a:ahLst/>
            <a:cxnLst/>
            <a:rect l="l" t="t" r="r" b="b"/>
            <a:pathLst>
              <a:path w="17780" h="43180">
                <a:moveTo>
                  <a:pt x="11328" y="0"/>
                </a:moveTo>
                <a:lnTo>
                  <a:pt x="11157" y="508"/>
                </a:lnTo>
                <a:lnTo>
                  <a:pt x="7506" y="9930"/>
                </a:lnTo>
                <a:lnTo>
                  <a:pt x="3217" y="19457"/>
                </a:lnTo>
                <a:lnTo>
                  <a:pt x="127" y="29035"/>
                </a:lnTo>
                <a:lnTo>
                  <a:pt x="0" y="38785"/>
                </a:lnTo>
                <a:lnTo>
                  <a:pt x="330" y="40398"/>
                </a:lnTo>
                <a:lnTo>
                  <a:pt x="6438" y="42710"/>
                </a:lnTo>
                <a:lnTo>
                  <a:pt x="8877" y="40665"/>
                </a:lnTo>
                <a:lnTo>
                  <a:pt x="16339" y="30931"/>
                </a:lnTo>
                <a:lnTo>
                  <a:pt x="17675" y="20877"/>
                </a:lnTo>
                <a:lnTo>
                  <a:pt x="15481" y="10677"/>
                </a:lnTo>
                <a:lnTo>
                  <a:pt x="12357" y="508"/>
                </a:lnTo>
                <a:lnTo>
                  <a:pt x="12306" y="292"/>
                </a:lnTo>
                <a:lnTo>
                  <a:pt x="1132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1771589" y="3009191"/>
            <a:ext cx="18415" cy="27305"/>
          </a:xfrm>
          <a:custGeom>
            <a:avLst/>
            <a:gdLst/>
            <a:ahLst/>
            <a:cxnLst/>
            <a:rect l="l" t="t" r="r" b="b"/>
            <a:pathLst>
              <a:path w="18414" h="27305">
                <a:moveTo>
                  <a:pt x="10091" y="0"/>
                </a:moveTo>
                <a:lnTo>
                  <a:pt x="9965" y="469"/>
                </a:lnTo>
                <a:lnTo>
                  <a:pt x="7009" y="6511"/>
                </a:lnTo>
                <a:lnTo>
                  <a:pt x="2376" y="13133"/>
                </a:lnTo>
                <a:lnTo>
                  <a:pt x="0" y="19671"/>
                </a:lnTo>
                <a:lnTo>
                  <a:pt x="3741" y="25615"/>
                </a:lnTo>
                <a:lnTo>
                  <a:pt x="4897" y="26390"/>
                </a:lnTo>
                <a:lnTo>
                  <a:pt x="7157" y="27241"/>
                </a:lnTo>
                <a:lnTo>
                  <a:pt x="18041" y="25145"/>
                </a:lnTo>
                <a:lnTo>
                  <a:pt x="10954" y="304"/>
                </a:lnTo>
                <a:lnTo>
                  <a:pt x="1009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1756492" y="3011026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8255" y="0"/>
                </a:moveTo>
                <a:lnTo>
                  <a:pt x="4889" y="2603"/>
                </a:lnTo>
                <a:lnTo>
                  <a:pt x="4940" y="5029"/>
                </a:lnTo>
                <a:lnTo>
                  <a:pt x="3086" y="10553"/>
                </a:lnTo>
                <a:lnTo>
                  <a:pt x="0" y="12992"/>
                </a:lnTo>
                <a:lnTo>
                  <a:pt x="4699" y="16725"/>
                </a:lnTo>
                <a:lnTo>
                  <a:pt x="7861" y="17665"/>
                </a:lnTo>
                <a:lnTo>
                  <a:pt x="13817" y="15163"/>
                </a:lnTo>
                <a:lnTo>
                  <a:pt x="12369" y="11582"/>
                </a:lnTo>
                <a:lnTo>
                  <a:pt x="10248" y="6527"/>
                </a:lnTo>
                <a:lnTo>
                  <a:pt x="7886" y="3771"/>
                </a:lnTo>
                <a:lnTo>
                  <a:pt x="9639" y="495"/>
                </a:lnTo>
                <a:lnTo>
                  <a:pt x="825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1721763" y="3020094"/>
            <a:ext cx="19685" cy="52069"/>
          </a:xfrm>
          <a:custGeom>
            <a:avLst/>
            <a:gdLst/>
            <a:ahLst/>
            <a:cxnLst/>
            <a:rect l="l" t="t" r="r" b="b"/>
            <a:pathLst>
              <a:path w="19685" h="52069">
                <a:moveTo>
                  <a:pt x="15963" y="0"/>
                </a:moveTo>
                <a:lnTo>
                  <a:pt x="11646" y="11941"/>
                </a:lnTo>
                <a:lnTo>
                  <a:pt x="6843" y="23526"/>
                </a:lnTo>
                <a:lnTo>
                  <a:pt x="2628" y="35149"/>
                </a:lnTo>
                <a:lnTo>
                  <a:pt x="165" y="46939"/>
                </a:lnTo>
                <a:lnTo>
                  <a:pt x="0" y="48539"/>
                </a:lnTo>
                <a:lnTo>
                  <a:pt x="6680" y="51689"/>
                </a:lnTo>
                <a:lnTo>
                  <a:pt x="8788" y="49288"/>
                </a:lnTo>
                <a:lnTo>
                  <a:pt x="16465" y="37336"/>
                </a:lnTo>
                <a:lnTo>
                  <a:pt x="19532" y="25161"/>
                </a:lnTo>
                <a:lnTo>
                  <a:pt x="19218" y="12830"/>
                </a:lnTo>
                <a:lnTo>
                  <a:pt x="16713" y="228"/>
                </a:lnTo>
                <a:lnTo>
                  <a:pt x="1596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1704611" y="3025716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4" h="34289">
                <a:moveTo>
                  <a:pt x="13398" y="0"/>
                </a:moveTo>
                <a:lnTo>
                  <a:pt x="9563" y="3936"/>
                </a:lnTo>
                <a:lnTo>
                  <a:pt x="8928" y="8699"/>
                </a:lnTo>
                <a:lnTo>
                  <a:pt x="4940" y="18580"/>
                </a:lnTo>
                <a:lnTo>
                  <a:pt x="0" y="23977"/>
                </a:lnTo>
                <a:lnTo>
                  <a:pt x="2755" y="31470"/>
                </a:lnTo>
                <a:lnTo>
                  <a:pt x="8470" y="33997"/>
                </a:lnTo>
                <a:lnTo>
                  <a:pt x="15595" y="26415"/>
                </a:lnTo>
                <a:lnTo>
                  <a:pt x="16255" y="20370"/>
                </a:lnTo>
                <a:lnTo>
                  <a:pt x="16548" y="9905"/>
                </a:lnTo>
                <a:lnTo>
                  <a:pt x="13182" y="5194"/>
                </a:lnTo>
                <a:lnTo>
                  <a:pt x="14376" y="723"/>
                </a:lnTo>
                <a:lnTo>
                  <a:pt x="14465" y="457"/>
                </a:lnTo>
                <a:lnTo>
                  <a:pt x="1339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1696910" y="3032078"/>
            <a:ext cx="5715" cy="35560"/>
          </a:xfrm>
          <a:custGeom>
            <a:avLst/>
            <a:gdLst/>
            <a:ahLst/>
            <a:cxnLst/>
            <a:rect l="l" t="t" r="r" b="b"/>
            <a:pathLst>
              <a:path w="5714" h="35560">
                <a:moveTo>
                  <a:pt x="0" y="35001"/>
                </a:moveTo>
                <a:lnTo>
                  <a:pt x="5496" y="35001"/>
                </a:lnTo>
                <a:lnTo>
                  <a:pt x="5496" y="0"/>
                </a:lnTo>
                <a:lnTo>
                  <a:pt x="0" y="0"/>
                </a:lnTo>
                <a:lnTo>
                  <a:pt x="0" y="35001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1586168" y="2999285"/>
            <a:ext cx="16510" cy="39370"/>
          </a:xfrm>
          <a:custGeom>
            <a:avLst/>
            <a:gdLst/>
            <a:ahLst/>
            <a:cxnLst/>
            <a:rect l="l" t="t" r="r" b="b"/>
            <a:pathLst>
              <a:path w="16509" h="39369">
                <a:moveTo>
                  <a:pt x="11935" y="0"/>
                </a:moveTo>
                <a:lnTo>
                  <a:pt x="11274" y="723"/>
                </a:lnTo>
                <a:lnTo>
                  <a:pt x="5296" y="8972"/>
                </a:lnTo>
                <a:lnTo>
                  <a:pt x="1497" y="17756"/>
                </a:lnTo>
                <a:lnTo>
                  <a:pt x="0" y="26708"/>
                </a:lnTo>
                <a:lnTo>
                  <a:pt x="911" y="35331"/>
                </a:lnTo>
                <a:lnTo>
                  <a:pt x="1267" y="36715"/>
                </a:lnTo>
                <a:lnTo>
                  <a:pt x="7667" y="39357"/>
                </a:lnTo>
                <a:lnTo>
                  <a:pt x="14056" y="31864"/>
                </a:lnTo>
                <a:lnTo>
                  <a:pt x="16074" y="26675"/>
                </a:lnTo>
                <a:lnTo>
                  <a:pt x="15859" y="14617"/>
                </a:lnTo>
                <a:lnTo>
                  <a:pt x="12506" y="7772"/>
                </a:lnTo>
                <a:lnTo>
                  <a:pt x="14081" y="927"/>
                </a:lnTo>
                <a:lnTo>
                  <a:pt x="119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1718580" y="3137733"/>
            <a:ext cx="17145" cy="38735"/>
          </a:xfrm>
          <a:custGeom>
            <a:avLst/>
            <a:gdLst/>
            <a:ahLst/>
            <a:cxnLst/>
            <a:rect l="l" t="t" r="r" b="b"/>
            <a:pathLst>
              <a:path w="17144" h="38735">
                <a:moveTo>
                  <a:pt x="15468" y="0"/>
                </a:moveTo>
                <a:lnTo>
                  <a:pt x="9076" y="8762"/>
                </a:lnTo>
                <a:lnTo>
                  <a:pt x="4006" y="17383"/>
                </a:lnTo>
                <a:lnTo>
                  <a:pt x="718" y="26142"/>
                </a:lnTo>
                <a:lnTo>
                  <a:pt x="0" y="34886"/>
                </a:lnTo>
                <a:lnTo>
                  <a:pt x="127" y="36283"/>
                </a:lnTo>
                <a:lnTo>
                  <a:pt x="6375" y="38595"/>
                </a:lnTo>
                <a:lnTo>
                  <a:pt x="8153" y="36614"/>
                </a:lnTo>
                <a:lnTo>
                  <a:pt x="13298" y="27966"/>
                </a:lnTo>
                <a:lnTo>
                  <a:pt x="15120" y="18967"/>
                </a:lnTo>
                <a:lnTo>
                  <a:pt x="15602" y="9853"/>
                </a:lnTo>
                <a:lnTo>
                  <a:pt x="16725" y="863"/>
                </a:lnTo>
                <a:lnTo>
                  <a:pt x="16802" y="546"/>
                </a:lnTo>
                <a:lnTo>
                  <a:pt x="1546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1708511" y="3119976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4" h="34925">
                <a:moveTo>
                  <a:pt x="15760" y="0"/>
                </a:moveTo>
                <a:lnTo>
                  <a:pt x="11264" y="5676"/>
                </a:lnTo>
                <a:lnTo>
                  <a:pt x="9372" y="11328"/>
                </a:lnTo>
                <a:lnTo>
                  <a:pt x="2108" y="21501"/>
                </a:lnTo>
                <a:lnTo>
                  <a:pt x="126" y="26034"/>
                </a:lnTo>
                <a:lnTo>
                  <a:pt x="0" y="32232"/>
                </a:lnTo>
                <a:lnTo>
                  <a:pt x="5435" y="34785"/>
                </a:lnTo>
                <a:lnTo>
                  <a:pt x="6730" y="32867"/>
                </a:lnTo>
                <a:lnTo>
                  <a:pt x="10841" y="24847"/>
                </a:lnTo>
                <a:lnTo>
                  <a:pt x="13144" y="16738"/>
                </a:lnTo>
                <a:lnTo>
                  <a:pt x="14708" y="8796"/>
                </a:lnTo>
                <a:lnTo>
                  <a:pt x="16725" y="647"/>
                </a:lnTo>
                <a:lnTo>
                  <a:pt x="16802" y="406"/>
                </a:lnTo>
                <a:lnTo>
                  <a:pt x="1576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1696910" y="3137340"/>
            <a:ext cx="3175" cy="42545"/>
          </a:xfrm>
          <a:custGeom>
            <a:avLst/>
            <a:gdLst/>
            <a:ahLst/>
            <a:cxnLst/>
            <a:rect l="l" t="t" r="r" b="b"/>
            <a:pathLst>
              <a:path w="3175" h="42544">
                <a:moveTo>
                  <a:pt x="0" y="42316"/>
                </a:moveTo>
                <a:lnTo>
                  <a:pt x="3002" y="42316"/>
                </a:lnTo>
                <a:lnTo>
                  <a:pt x="3002" y="0"/>
                </a:lnTo>
                <a:lnTo>
                  <a:pt x="0" y="0"/>
                </a:lnTo>
                <a:lnTo>
                  <a:pt x="0" y="42316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1610244" y="3196323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4" h="7619">
                <a:moveTo>
                  <a:pt x="0" y="7429"/>
                </a:moveTo>
                <a:lnTo>
                  <a:pt x="16967" y="7429"/>
                </a:lnTo>
                <a:lnTo>
                  <a:pt x="16967" y="0"/>
                </a:lnTo>
                <a:lnTo>
                  <a:pt x="0" y="0"/>
                </a:lnTo>
                <a:lnTo>
                  <a:pt x="0" y="7429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1574595" y="3196323"/>
            <a:ext cx="13335" cy="20955"/>
          </a:xfrm>
          <a:custGeom>
            <a:avLst/>
            <a:gdLst/>
            <a:ahLst/>
            <a:cxnLst/>
            <a:rect l="l" t="t" r="r" b="b"/>
            <a:pathLst>
              <a:path w="13334" h="20955">
                <a:moveTo>
                  <a:pt x="0" y="20676"/>
                </a:moveTo>
                <a:lnTo>
                  <a:pt x="13131" y="20676"/>
                </a:lnTo>
                <a:lnTo>
                  <a:pt x="13131" y="0"/>
                </a:lnTo>
                <a:lnTo>
                  <a:pt x="0" y="0"/>
                </a:lnTo>
                <a:lnTo>
                  <a:pt x="0" y="20676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1740326" y="3202757"/>
            <a:ext cx="17145" cy="38100"/>
          </a:xfrm>
          <a:custGeom>
            <a:avLst/>
            <a:gdLst/>
            <a:ahLst/>
            <a:cxnLst/>
            <a:rect l="l" t="t" r="r" b="b"/>
            <a:pathLst>
              <a:path w="17144" h="38100">
                <a:moveTo>
                  <a:pt x="15151" y="0"/>
                </a:moveTo>
                <a:lnTo>
                  <a:pt x="14922" y="520"/>
                </a:lnTo>
                <a:lnTo>
                  <a:pt x="10419" y="9213"/>
                </a:lnTo>
                <a:lnTo>
                  <a:pt x="5432" y="17797"/>
                </a:lnTo>
                <a:lnTo>
                  <a:pt x="1460" y="26465"/>
                </a:lnTo>
                <a:lnTo>
                  <a:pt x="0" y="35407"/>
                </a:lnTo>
                <a:lnTo>
                  <a:pt x="38" y="36779"/>
                </a:lnTo>
                <a:lnTo>
                  <a:pt x="5232" y="38099"/>
                </a:lnTo>
                <a:lnTo>
                  <a:pt x="16586" y="495"/>
                </a:lnTo>
                <a:lnTo>
                  <a:pt x="151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1728848" y="3199408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2242" y="0"/>
                </a:moveTo>
                <a:lnTo>
                  <a:pt x="12014" y="533"/>
                </a:lnTo>
                <a:lnTo>
                  <a:pt x="8272" y="7133"/>
                </a:lnTo>
                <a:lnTo>
                  <a:pt x="3844" y="13898"/>
                </a:lnTo>
                <a:lnTo>
                  <a:pt x="498" y="20709"/>
                </a:lnTo>
                <a:lnTo>
                  <a:pt x="0" y="27444"/>
                </a:lnTo>
                <a:lnTo>
                  <a:pt x="304" y="28778"/>
                </a:lnTo>
                <a:lnTo>
                  <a:pt x="5346" y="30708"/>
                </a:lnTo>
                <a:lnTo>
                  <a:pt x="12191" y="25082"/>
                </a:lnTo>
                <a:lnTo>
                  <a:pt x="12090" y="20624"/>
                </a:lnTo>
                <a:lnTo>
                  <a:pt x="13334" y="11125"/>
                </a:lnTo>
                <a:lnTo>
                  <a:pt x="13665" y="520"/>
                </a:lnTo>
                <a:lnTo>
                  <a:pt x="1224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1701751" y="3211708"/>
            <a:ext cx="20955" cy="47625"/>
          </a:xfrm>
          <a:custGeom>
            <a:avLst/>
            <a:gdLst/>
            <a:ahLst/>
            <a:cxnLst/>
            <a:rect l="l" t="t" r="r" b="b"/>
            <a:pathLst>
              <a:path w="20955" h="47625">
                <a:moveTo>
                  <a:pt x="17449" y="0"/>
                </a:moveTo>
                <a:lnTo>
                  <a:pt x="17208" y="673"/>
                </a:lnTo>
                <a:lnTo>
                  <a:pt x="12058" y="11357"/>
                </a:lnTo>
                <a:lnTo>
                  <a:pt x="5813" y="21853"/>
                </a:lnTo>
                <a:lnTo>
                  <a:pt x="963" y="32459"/>
                </a:lnTo>
                <a:lnTo>
                  <a:pt x="0" y="43472"/>
                </a:lnTo>
                <a:lnTo>
                  <a:pt x="190" y="44691"/>
                </a:lnTo>
                <a:lnTo>
                  <a:pt x="6362" y="47053"/>
                </a:lnTo>
                <a:lnTo>
                  <a:pt x="12534" y="37718"/>
                </a:lnTo>
                <a:lnTo>
                  <a:pt x="15138" y="30111"/>
                </a:lnTo>
                <a:lnTo>
                  <a:pt x="18529" y="15252"/>
                </a:lnTo>
                <a:lnTo>
                  <a:pt x="20840" y="8267"/>
                </a:lnTo>
                <a:lnTo>
                  <a:pt x="19405" y="571"/>
                </a:lnTo>
                <a:lnTo>
                  <a:pt x="174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1670128" y="3240427"/>
            <a:ext cx="15875" cy="22225"/>
          </a:xfrm>
          <a:custGeom>
            <a:avLst/>
            <a:gdLst/>
            <a:ahLst/>
            <a:cxnLst/>
            <a:rect l="l" t="t" r="r" b="b"/>
            <a:pathLst>
              <a:path w="15875" h="22225">
                <a:moveTo>
                  <a:pt x="13792" y="0"/>
                </a:moveTo>
                <a:lnTo>
                  <a:pt x="6629" y="5448"/>
                </a:lnTo>
                <a:lnTo>
                  <a:pt x="0" y="12903"/>
                </a:lnTo>
                <a:lnTo>
                  <a:pt x="2832" y="20065"/>
                </a:lnTo>
                <a:lnTo>
                  <a:pt x="7365" y="22097"/>
                </a:lnTo>
                <a:lnTo>
                  <a:pt x="15722" y="14376"/>
                </a:lnTo>
                <a:lnTo>
                  <a:pt x="12534" y="7111"/>
                </a:lnTo>
                <a:lnTo>
                  <a:pt x="14795" y="393"/>
                </a:lnTo>
                <a:lnTo>
                  <a:pt x="1379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1662810" y="3215187"/>
            <a:ext cx="15240" cy="32384"/>
          </a:xfrm>
          <a:custGeom>
            <a:avLst/>
            <a:gdLst/>
            <a:ahLst/>
            <a:cxnLst/>
            <a:rect l="l" t="t" r="r" b="b"/>
            <a:pathLst>
              <a:path w="15239" h="32385">
                <a:moveTo>
                  <a:pt x="12306" y="0"/>
                </a:moveTo>
                <a:lnTo>
                  <a:pt x="0" y="30518"/>
                </a:lnTo>
                <a:lnTo>
                  <a:pt x="4064" y="31838"/>
                </a:lnTo>
                <a:lnTo>
                  <a:pt x="4711" y="30416"/>
                </a:lnTo>
                <a:lnTo>
                  <a:pt x="7662" y="23206"/>
                </a:lnTo>
                <a:lnTo>
                  <a:pt x="10088" y="15979"/>
                </a:lnTo>
                <a:lnTo>
                  <a:pt x="12321" y="8738"/>
                </a:lnTo>
                <a:lnTo>
                  <a:pt x="14693" y="1485"/>
                </a:lnTo>
                <a:lnTo>
                  <a:pt x="14935" y="800"/>
                </a:lnTo>
                <a:lnTo>
                  <a:pt x="1230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1631731" y="3244342"/>
            <a:ext cx="16510" cy="35560"/>
          </a:xfrm>
          <a:custGeom>
            <a:avLst/>
            <a:gdLst/>
            <a:ahLst/>
            <a:cxnLst/>
            <a:rect l="l" t="t" r="r" b="b"/>
            <a:pathLst>
              <a:path w="16510" h="35560">
                <a:moveTo>
                  <a:pt x="13932" y="0"/>
                </a:moveTo>
                <a:lnTo>
                  <a:pt x="0" y="34937"/>
                </a:lnTo>
                <a:lnTo>
                  <a:pt x="8157" y="34937"/>
                </a:lnTo>
                <a:lnTo>
                  <a:pt x="10757" y="29362"/>
                </a:lnTo>
                <a:lnTo>
                  <a:pt x="13120" y="23050"/>
                </a:lnTo>
                <a:lnTo>
                  <a:pt x="15456" y="11557"/>
                </a:lnTo>
                <a:lnTo>
                  <a:pt x="14771" y="6388"/>
                </a:lnTo>
                <a:lnTo>
                  <a:pt x="16244" y="952"/>
                </a:lnTo>
                <a:lnTo>
                  <a:pt x="1393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1613052" y="3219439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4" h="35560">
                <a:moveTo>
                  <a:pt x="15850" y="0"/>
                </a:moveTo>
                <a:lnTo>
                  <a:pt x="8956" y="7990"/>
                </a:lnTo>
                <a:lnTo>
                  <a:pt x="3364" y="15581"/>
                </a:lnTo>
                <a:lnTo>
                  <a:pt x="0" y="23370"/>
                </a:lnTo>
                <a:lnTo>
                  <a:pt x="153" y="31534"/>
                </a:lnTo>
                <a:lnTo>
                  <a:pt x="547" y="32969"/>
                </a:lnTo>
                <a:lnTo>
                  <a:pt x="6452" y="35407"/>
                </a:lnTo>
                <a:lnTo>
                  <a:pt x="8675" y="33324"/>
                </a:lnTo>
                <a:lnTo>
                  <a:pt x="13992" y="25621"/>
                </a:lnTo>
                <a:lnTo>
                  <a:pt x="15753" y="17402"/>
                </a:lnTo>
                <a:lnTo>
                  <a:pt x="16074" y="9025"/>
                </a:lnTo>
                <a:lnTo>
                  <a:pt x="17069" y="850"/>
                </a:lnTo>
                <a:lnTo>
                  <a:pt x="17145" y="546"/>
                </a:lnTo>
                <a:lnTo>
                  <a:pt x="1585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1590054" y="3239508"/>
            <a:ext cx="12700" cy="29209"/>
          </a:xfrm>
          <a:custGeom>
            <a:avLst/>
            <a:gdLst/>
            <a:ahLst/>
            <a:cxnLst/>
            <a:rect l="l" t="t" r="r" b="b"/>
            <a:pathLst>
              <a:path w="12700" h="29210">
                <a:moveTo>
                  <a:pt x="9461" y="0"/>
                </a:moveTo>
                <a:lnTo>
                  <a:pt x="0" y="26517"/>
                </a:lnTo>
                <a:lnTo>
                  <a:pt x="5079" y="28816"/>
                </a:lnTo>
                <a:lnTo>
                  <a:pt x="6286" y="27063"/>
                </a:lnTo>
                <a:lnTo>
                  <a:pt x="9197" y="20854"/>
                </a:lnTo>
                <a:lnTo>
                  <a:pt x="10366" y="14525"/>
                </a:lnTo>
                <a:lnTo>
                  <a:pt x="10987" y="8154"/>
                </a:lnTo>
                <a:lnTo>
                  <a:pt x="12255" y="1816"/>
                </a:lnTo>
                <a:lnTo>
                  <a:pt x="12458" y="1143"/>
                </a:lnTo>
                <a:lnTo>
                  <a:pt x="946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1009923" y="2940183"/>
            <a:ext cx="19685" cy="43815"/>
          </a:xfrm>
          <a:custGeom>
            <a:avLst/>
            <a:gdLst/>
            <a:ahLst/>
            <a:cxnLst/>
            <a:rect l="l" t="t" r="r" b="b"/>
            <a:pathLst>
              <a:path w="19684" h="43814">
                <a:moveTo>
                  <a:pt x="1600" y="0"/>
                </a:moveTo>
                <a:lnTo>
                  <a:pt x="0" y="571"/>
                </a:lnTo>
                <a:lnTo>
                  <a:pt x="3606" y="7035"/>
                </a:lnTo>
                <a:lnTo>
                  <a:pt x="774" y="14833"/>
                </a:lnTo>
                <a:lnTo>
                  <a:pt x="3492" y="28041"/>
                </a:lnTo>
                <a:lnTo>
                  <a:pt x="4813" y="34899"/>
                </a:lnTo>
                <a:lnTo>
                  <a:pt x="10693" y="43688"/>
                </a:lnTo>
                <a:lnTo>
                  <a:pt x="17348" y="41046"/>
                </a:lnTo>
                <a:lnTo>
                  <a:pt x="19151" y="32575"/>
                </a:lnTo>
                <a:lnTo>
                  <a:pt x="15113" y="26111"/>
                </a:lnTo>
                <a:lnTo>
                  <a:pt x="9601" y="15671"/>
                </a:lnTo>
                <a:lnTo>
                  <a:pt x="7277" y="12192"/>
                </a:lnTo>
                <a:lnTo>
                  <a:pt x="3924" y="5892"/>
                </a:lnTo>
                <a:lnTo>
                  <a:pt x="4521" y="3073"/>
                </a:lnTo>
                <a:lnTo>
                  <a:pt x="160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1042134" y="2945385"/>
            <a:ext cx="13335" cy="36830"/>
          </a:xfrm>
          <a:custGeom>
            <a:avLst/>
            <a:gdLst/>
            <a:ahLst/>
            <a:cxnLst/>
            <a:rect l="l" t="t" r="r" b="b"/>
            <a:pathLst>
              <a:path w="13334" h="36830">
                <a:moveTo>
                  <a:pt x="1900" y="0"/>
                </a:moveTo>
                <a:lnTo>
                  <a:pt x="643" y="330"/>
                </a:lnTo>
                <a:lnTo>
                  <a:pt x="0" y="9060"/>
                </a:lnTo>
                <a:lnTo>
                  <a:pt x="417" y="17651"/>
                </a:lnTo>
                <a:lnTo>
                  <a:pt x="2278" y="26173"/>
                </a:lnTo>
                <a:lnTo>
                  <a:pt x="5990" y="34404"/>
                </a:lnTo>
                <a:lnTo>
                  <a:pt x="7120" y="36296"/>
                </a:lnTo>
                <a:lnTo>
                  <a:pt x="12682" y="34836"/>
                </a:lnTo>
                <a:lnTo>
                  <a:pt x="12797" y="33375"/>
                </a:lnTo>
                <a:lnTo>
                  <a:pt x="11780" y="25063"/>
                </a:lnTo>
                <a:lnTo>
                  <a:pt x="8574" y="16852"/>
                </a:lnTo>
                <a:lnTo>
                  <a:pt x="4778" y="8661"/>
                </a:lnTo>
                <a:lnTo>
                  <a:pt x="1989" y="406"/>
                </a:lnTo>
                <a:lnTo>
                  <a:pt x="190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1069860" y="2937979"/>
            <a:ext cx="20320" cy="61594"/>
          </a:xfrm>
          <a:custGeom>
            <a:avLst/>
            <a:gdLst/>
            <a:ahLst/>
            <a:cxnLst/>
            <a:rect l="l" t="t" r="r" b="b"/>
            <a:pathLst>
              <a:path w="20319" h="61594">
                <a:moveTo>
                  <a:pt x="1054" y="0"/>
                </a:moveTo>
                <a:lnTo>
                  <a:pt x="0" y="266"/>
                </a:lnTo>
                <a:lnTo>
                  <a:pt x="34" y="7511"/>
                </a:lnTo>
                <a:lnTo>
                  <a:pt x="1030" y="14311"/>
                </a:lnTo>
                <a:lnTo>
                  <a:pt x="2596" y="21661"/>
                </a:lnTo>
                <a:lnTo>
                  <a:pt x="3924" y="28066"/>
                </a:lnTo>
                <a:lnTo>
                  <a:pt x="14325" y="61048"/>
                </a:lnTo>
                <a:lnTo>
                  <a:pt x="20319" y="58813"/>
                </a:lnTo>
                <a:lnTo>
                  <a:pt x="9652" y="21661"/>
                </a:lnTo>
                <a:lnTo>
                  <a:pt x="6133" y="14311"/>
                </a:lnTo>
                <a:lnTo>
                  <a:pt x="3138" y="7423"/>
                </a:lnTo>
                <a:lnTo>
                  <a:pt x="1152" y="507"/>
                </a:lnTo>
                <a:lnTo>
                  <a:pt x="105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1232739" y="2933651"/>
            <a:ext cx="14604" cy="50165"/>
          </a:xfrm>
          <a:custGeom>
            <a:avLst/>
            <a:gdLst/>
            <a:ahLst/>
            <a:cxnLst/>
            <a:rect l="l" t="t" r="r" b="b"/>
            <a:pathLst>
              <a:path w="14605" h="50164">
                <a:moveTo>
                  <a:pt x="1066" y="0"/>
                </a:moveTo>
                <a:lnTo>
                  <a:pt x="228" y="304"/>
                </a:lnTo>
                <a:lnTo>
                  <a:pt x="317" y="508"/>
                </a:lnTo>
                <a:lnTo>
                  <a:pt x="3797" y="6858"/>
                </a:lnTo>
                <a:lnTo>
                  <a:pt x="0" y="14935"/>
                </a:lnTo>
                <a:lnTo>
                  <a:pt x="7505" y="49695"/>
                </a:lnTo>
                <a:lnTo>
                  <a:pt x="14592" y="47040"/>
                </a:lnTo>
                <a:lnTo>
                  <a:pt x="6311" y="13677"/>
                </a:lnTo>
                <a:lnTo>
                  <a:pt x="6743" y="5880"/>
                </a:lnTo>
                <a:lnTo>
                  <a:pt x="106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1189589" y="2939757"/>
            <a:ext cx="15875" cy="45085"/>
          </a:xfrm>
          <a:custGeom>
            <a:avLst/>
            <a:gdLst/>
            <a:ahLst/>
            <a:cxnLst/>
            <a:rect l="l" t="t" r="r" b="b"/>
            <a:pathLst>
              <a:path w="15875" h="45085">
                <a:moveTo>
                  <a:pt x="1181" y="0"/>
                </a:moveTo>
                <a:lnTo>
                  <a:pt x="0" y="419"/>
                </a:lnTo>
                <a:lnTo>
                  <a:pt x="3035" y="6515"/>
                </a:lnTo>
                <a:lnTo>
                  <a:pt x="1257" y="13296"/>
                </a:lnTo>
                <a:lnTo>
                  <a:pt x="3462" y="27241"/>
                </a:lnTo>
                <a:lnTo>
                  <a:pt x="4622" y="34874"/>
                </a:lnTo>
                <a:lnTo>
                  <a:pt x="8877" y="44678"/>
                </a:lnTo>
                <a:lnTo>
                  <a:pt x="15151" y="43002"/>
                </a:lnTo>
                <a:lnTo>
                  <a:pt x="15798" y="34163"/>
                </a:lnTo>
                <a:lnTo>
                  <a:pt x="13449" y="27241"/>
                </a:lnTo>
                <a:lnTo>
                  <a:pt x="7124" y="13766"/>
                </a:lnTo>
                <a:lnTo>
                  <a:pt x="6654" y="6350"/>
                </a:lnTo>
                <a:lnTo>
                  <a:pt x="118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1309391" y="2940090"/>
            <a:ext cx="10160" cy="46990"/>
          </a:xfrm>
          <a:custGeom>
            <a:avLst/>
            <a:gdLst/>
            <a:ahLst/>
            <a:cxnLst/>
            <a:rect l="l" t="t" r="r" b="b"/>
            <a:pathLst>
              <a:path w="10159" h="46989">
                <a:moveTo>
                  <a:pt x="3378" y="0"/>
                </a:moveTo>
                <a:lnTo>
                  <a:pt x="1371" y="507"/>
                </a:lnTo>
                <a:lnTo>
                  <a:pt x="310" y="11852"/>
                </a:lnTo>
                <a:lnTo>
                  <a:pt x="0" y="22834"/>
                </a:lnTo>
                <a:lnTo>
                  <a:pt x="842" y="33797"/>
                </a:lnTo>
                <a:lnTo>
                  <a:pt x="3289" y="44653"/>
                </a:lnTo>
                <a:lnTo>
                  <a:pt x="3873" y="46481"/>
                </a:lnTo>
                <a:lnTo>
                  <a:pt x="9461" y="44970"/>
                </a:lnTo>
                <a:lnTo>
                  <a:pt x="9492" y="44653"/>
                </a:lnTo>
                <a:lnTo>
                  <a:pt x="9537" y="32908"/>
                </a:lnTo>
                <a:lnTo>
                  <a:pt x="7816" y="22136"/>
                </a:lnTo>
                <a:lnTo>
                  <a:pt x="5448" y="11373"/>
                </a:lnTo>
                <a:lnTo>
                  <a:pt x="3454" y="622"/>
                </a:lnTo>
                <a:lnTo>
                  <a:pt x="337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1337956" y="2936478"/>
            <a:ext cx="13335" cy="30480"/>
          </a:xfrm>
          <a:custGeom>
            <a:avLst/>
            <a:gdLst/>
            <a:ahLst/>
            <a:cxnLst/>
            <a:rect l="l" t="t" r="r" b="b"/>
            <a:pathLst>
              <a:path w="13334" h="30480">
                <a:moveTo>
                  <a:pt x="6972" y="0"/>
                </a:moveTo>
                <a:lnTo>
                  <a:pt x="5372" y="444"/>
                </a:lnTo>
                <a:lnTo>
                  <a:pt x="4343" y="6095"/>
                </a:lnTo>
                <a:lnTo>
                  <a:pt x="3149" y="11391"/>
                </a:lnTo>
                <a:lnTo>
                  <a:pt x="1270" y="20700"/>
                </a:lnTo>
                <a:lnTo>
                  <a:pt x="0" y="25107"/>
                </a:lnTo>
                <a:lnTo>
                  <a:pt x="5549" y="30391"/>
                </a:lnTo>
                <a:lnTo>
                  <a:pt x="10553" y="28867"/>
                </a:lnTo>
                <a:lnTo>
                  <a:pt x="11201" y="27698"/>
                </a:lnTo>
                <a:lnTo>
                  <a:pt x="12719" y="21092"/>
                </a:lnTo>
                <a:lnTo>
                  <a:pt x="11476" y="14162"/>
                </a:lnTo>
                <a:lnTo>
                  <a:pt x="9063" y="7205"/>
                </a:lnTo>
                <a:lnTo>
                  <a:pt x="7073" y="520"/>
                </a:lnTo>
                <a:lnTo>
                  <a:pt x="697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1400241" y="2932190"/>
            <a:ext cx="17780" cy="56515"/>
          </a:xfrm>
          <a:custGeom>
            <a:avLst/>
            <a:gdLst/>
            <a:ahLst/>
            <a:cxnLst/>
            <a:rect l="l" t="t" r="r" b="b"/>
            <a:pathLst>
              <a:path w="17780" h="56514">
                <a:moveTo>
                  <a:pt x="13315" y="0"/>
                </a:moveTo>
                <a:lnTo>
                  <a:pt x="12020" y="406"/>
                </a:lnTo>
                <a:lnTo>
                  <a:pt x="9491" y="7352"/>
                </a:lnTo>
                <a:lnTo>
                  <a:pt x="6694" y="13955"/>
                </a:lnTo>
                <a:lnTo>
                  <a:pt x="4119" y="20647"/>
                </a:lnTo>
                <a:lnTo>
                  <a:pt x="2411" y="27393"/>
                </a:lnTo>
                <a:lnTo>
                  <a:pt x="1112" y="33847"/>
                </a:lnTo>
                <a:lnTo>
                  <a:pt x="0" y="40171"/>
                </a:lnTo>
                <a:lnTo>
                  <a:pt x="42" y="47048"/>
                </a:lnTo>
                <a:lnTo>
                  <a:pt x="2495" y="53517"/>
                </a:lnTo>
                <a:lnTo>
                  <a:pt x="4044" y="55981"/>
                </a:lnTo>
                <a:lnTo>
                  <a:pt x="10445" y="54381"/>
                </a:lnTo>
                <a:lnTo>
                  <a:pt x="11766" y="52654"/>
                </a:lnTo>
                <a:lnTo>
                  <a:pt x="15366" y="46444"/>
                </a:lnTo>
                <a:lnTo>
                  <a:pt x="17106" y="40171"/>
                </a:lnTo>
                <a:lnTo>
                  <a:pt x="17570" y="33825"/>
                </a:lnTo>
                <a:lnTo>
                  <a:pt x="17334" y="27292"/>
                </a:lnTo>
                <a:lnTo>
                  <a:pt x="16851" y="20575"/>
                </a:lnTo>
                <a:lnTo>
                  <a:pt x="16119" y="13901"/>
                </a:lnTo>
                <a:lnTo>
                  <a:pt x="15012" y="7168"/>
                </a:lnTo>
                <a:lnTo>
                  <a:pt x="1331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1381645" y="2957936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5">
                <a:moveTo>
                  <a:pt x="2552" y="0"/>
                </a:moveTo>
                <a:lnTo>
                  <a:pt x="0" y="762"/>
                </a:lnTo>
                <a:lnTo>
                  <a:pt x="215" y="1422"/>
                </a:lnTo>
                <a:lnTo>
                  <a:pt x="1447" y="4889"/>
                </a:lnTo>
                <a:lnTo>
                  <a:pt x="444" y="8343"/>
                </a:lnTo>
                <a:lnTo>
                  <a:pt x="2158" y="15925"/>
                </a:lnTo>
                <a:lnTo>
                  <a:pt x="3225" y="20015"/>
                </a:lnTo>
                <a:lnTo>
                  <a:pt x="5346" y="25488"/>
                </a:lnTo>
                <a:lnTo>
                  <a:pt x="9372" y="24193"/>
                </a:lnTo>
                <a:lnTo>
                  <a:pt x="8597" y="19532"/>
                </a:lnTo>
                <a:lnTo>
                  <a:pt x="7543" y="15925"/>
                </a:lnTo>
                <a:lnTo>
                  <a:pt x="4660" y="8509"/>
                </a:lnTo>
                <a:lnTo>
                  <a:pt x="4978" y="4622"/>
                </a:lnTo>
                <a:lnTo>
                  <a:pt x="255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787971" y="2925914"/>
            <a:ext cx="10160" cy="46990"/>
          </a:xfrm>
          <a:custGeom>
            <a:avLst/>
            <a:gdLst/>
            <a:ahLst/>
            <a:cxnLst/>
            <a:rect l="l" t="t" r="r" b="b"/>
            <a:pathLst>
              <a:path w="10159" h="46989">
                <a:moveTo>
                  <a:pt x="3378" y="0"/>
                </a:moveTo>
                <a:lnTo>
                  <a:pt x="1371" y="507"/>
                </a:lnTo>
                <a:lnTo>
                  <a:pt x="313" y="11852"/>
                </a:lnTo>
                <a:lnTo>
                  <a:pt x="0" y="22834"/>
                </a:lnTo>
                <a:lnTo>
                  <a:pt x="838" y="33797"/>
                </a:lnTo>
                <a:lnTo>
                  <a:pt x="3289" y="44653"/>
                </a:lnTo>
                <a:lnTo>
                  <a:pt x="3873" y="46481"/>
                </a:lnTo>
                <a:lnTo>
                  <a:pt x="9448" y="44983"/>
                </a:lnTo>
                <a:lnTo>
                  <a:pt x="9481" y="44653"/>
                </a:lnTo>
                <a:lnTo>
                  <a:pt x="9532" y="32908"/>
                </a:lnTo>
                <a:lnTo>
                  <a:pt x="7816" y="22136"/>
                </a:lnTo>
                <a:lnTo>
                  <a:pt x="5453" y="11373"/>
                </a:lnTo>
                <a:lnTo>
                  <a:pt x="3467" y="622"/>
                </a:lnTo>
                <a:lnTo>
                  <a:pt x="337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816536" y="2922303"/>
            <a:ext cx="13335" cy="30480"/>
          </a:xfrm>
          <a:custGeom>
            <a:avLst/>
            <a:gdLst/>
            <a:ahLst/>
            <a:cxnLst/>
            <a:rect l="l" t="t" r="r" b="b"/>
            <a:pathLst>
              <a:path w="13334" h="30480">
                <a:moveTo>
                  <a:pt x="6972" y="0"/>
                </a:moveTo>
                <a:lnTo>
                  <a:pt x="5372" y="444"/>
                </a:lnTo>
                <a:lnTo>
                  <a:pt x="5295" y="787"/>
                </a:lnTo>
                <a:lnTo>
                  <a:pt x="4330" y="6095"/>
                </a:lnTo>
                <a:lnTo>
                  <a:pt x="3136" y="11391"/>
                </a:lnTo>
                <a:lnTo>
                  <a:pt x="2057" y="16687"/>
                </a:lnTo>
                <a:lnTo>
                  <a:pt x="1270" y="20700"/>
                </a:lnTo>
                <a:lnTo>
                  <a:pt x="0" y="25107"/>
                </a:lnTo>
                <a:lnTo>
                  <a:pt x="5549" y="30391"/>
                </a:lnTo>
                <a:lnTo>
                  <a:pt x="10553" y="28879"/>
                </a:lnTo>
                <a:lnTo>
                  <a:pt x="11188" y="27698"/>
                </a:lnTo>
                <a:lnTo>
                  <a:pt x="12713" y="21092"/>
                </a:lnTo>
                <a:lnTo>
                  <a:pt x="11474" y="14162"/>
                </a:lnTo>
                <a:lnTo>
                  <a:pt x="9063" y="7205"/>
                </a:lnTo>
                <a:lnTo>
                  <a:pt x="7059" y="444"/>
                </a:lnTo>
                <a:lnTo>
                  <a:pt x="697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878825" y="2918020"/>
            <a:ext cx="17780" cy="56515"/>
          </a:xfrm>
          <a:custGeom>
            <a:avLst/>
            <a:gdLst/>
            <a:ahLst/>
            <a:cxnLst/>
            <a:rect l="l" t="t" r="r" b="b"/>
            <a:pathLst>
              <a:path w="17780" h="56514">
                <a:moveTo>
                  <a:pt x="13300" y="0"/>
                </a:moveTo>
                <a:lnTo>
                  <a:pt x="12004" y="406"/>
                </a:lnTo>
                <a:lnTo>
                  <a:pt x="9483" y="7350"/>
                </a:lnTo>
                <a:lnTo>
                  <a:pt x="6686" y="13950"/>
                </a:lnTo>
                <a:lnTo>
                  <a:pt x="4113" y="20647"/>
                </a:lnTo>
                <a:lnTo>
                  <a:pt x="2408" y="27393"/>
                </a:lnTo>
                <a:lnTo>
                  <a:pt x="1113" y="33847"/>
                </a:lnTo>
                <a:lnTo>
                  <a:pt x="0" y="40165"/>
                </a:lnTo>
                <a:lnTo>
                  <a:pt x="41" y="47048"/>
                </a:lnTo>
                <a:lnTo>
                  <a:pt x="2505" y="53517"/>
                </a:lnTo>
                <a:lnTo>
                  <a:pt x="4054" y="55981"/>
                </a:lnTo>
                <a:lnTo>
                  <a:pt x="10442" y="54381"/>
                </a:lnTo>
                <a:lnTo>
                  <a:pt x="11776" y="52641"/>
                </a:lnTo>
                <a:lnTo>
                  <a:pt x="15368" y="46437"/>
                </a:lnTo>
                <a:lnTo>
                  <a:pt x="17105" y="40165"/>
                </a:lnTo>
                <a:lnTo>
                  <a:pt x="17567" y="33819"/>
                </a:lnTo>
                <a:lnTo>
                  <a:pt x="17331" y="27292"/>
                </a:lnTo>
                <a:lnTo>
                  <a:pt x="16849" y="20570"/>
                </a:lnTo>
                <a:lnTo>
                  <a:pt x="16121" y="13901"/>
                </a:lnTo>
                <a:lnTo>
                  <a:pt x="15015" y="7168"/>
                </a:lnTo>
                <a:lnTo>
                  <a:pt x="13413" y="406"/>
                </a:lnTo>
                <a:lnTo>
                  <a:pt x="1330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860226" y="2943761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5">
                <a:moveTo>
                  <a:pt x="2552" y="0"/>
                </a:moveTo>
                <a:lnTo>
                  <a:pt x="0" y="762"/>
                </a:lnTo>
                <a:lnTo>
                  <a:pt x="215" y="1422"/>
                </a:lnTo>
                <a:lnTo>
                  <a:pt x="1447" y="4889"/>
                </a:lnTo>
                <a:lnTo>
                  <a:pt x="444" y="8343"/>
                </a:lnTo>
                <a:lnTo>
                  <a:pt x="2171" y="15925"/>
                </a:lnTo>
                <a:lnTo>
                  <a:pt x="3225" y="20027"/>
                </a:lnTo>
                <a:lnTo>
                  <a:pt x="5333" y="25488"/>
                </a:lnTo>
                <a:lnTo>
                  <a:pt x="9372" y="24206"/>
                </a:lnTo>
                <a:lnTo>
                  <a:pt x="8597" y="19532"/>
                </a:lnTo>
                <a:lnTo>
                  <a:pt x="7543" y="15925"/>
                </a:lnTo>
                <a:lnTo>
                  <a:pt x="4673" y="8509"/>
                </a:lnTo>
                <a:lnTo>
                  <a:pt x="4965" y="4622"/>
                </a:lnTo>
                <a:lnTo>
                  <a:pt x="255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1493057" y="2935095"/>
            <a:ext cx="15240" cy="51435"/>
          </a:xfrm>
          <a:custGeom>
            <a:avLst/>
            <a:gdLst/>
            <a:ahLst/>
            <a:cxnLst/>
            <a:rect l="l" t="t" r="r" b="b"/>
            <a:pathLst>
              <a:path w="15240" h="51435">
                <a:moveTo>
                  <a:pt x="9448" y="0"/>
                </a:moveTo>
                <a:lnTo>
                  <a:pt x="7721" y="647"/>
                </a:lnTo>
                <a:lnTo>
                  <a:pt x="7861" y="1054"/>
                </a:lnTo>
                <a:lnTo>
                  <a:pt x="8740" y="7147"/>
                </a:lnTo>
                <a:lnTo>
                  <a:pt x="7688" y="13200"/>
                </a:lnTo>
                <a:lnTo>
                  <a:pt x="5766" y="19240"/>
                </a:lnTo>
                <a:lnTo>
                  <a:pt x="4038" y="25298"/>
                </a:lnTo>
                <a:lnTo>
                  <a:pt x="2374" y="33197"/>
                </a:lnTo>
                <a:lnTo>
                  <a:pt x="0" y="41135"/>
                </a:lnTo>
                <a:lnTo>
                  <a:pt x="3822" y="50888"/>
                </a:lnTo>
                <a:lnTo>
                  <a:pt x="12534" y="22186"/>
                </a:lnTo>
                <a:lnTo>
                  <a:pt x="13068" y="14846"/>
                </a:lnTo>
                <a:lnTo>
                  <a:pt x="14833" y="7632"/>
                </a:lnTo>
                <a:lnTo>
                  <a:pt x="944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1480574" y="2963227"/>
            <a:ext cx="9525" cy="24765"/>
          </a:xfrm>
          <a:custGeom>
            <a:avLst/>
            <a:gdLst/>
            <a:ahLst/>
            <a:cxnLst/>
            <a:rect l="l" t="t" r="r" b="b"/>
            <a:pathLst>
              <a:path w="9525" h="24764">
                <a:moveTo>
                  <a:pt x="1816" y="0"/>
                </a:moveTo>
                <a:lnTo>
                  <a:pt x="0" y="584"/>
                </a:lnTo>
                <a:lnTo>
                  <a:pt x="1879" y="8381"/>
                </a:lnTo>
                <a:lnTo>
                  <a:pt x="1028" y="15976"/>
                </a:lnTo>
                <a:lnTo>
                  <a:pt x="4775" y="24549"/>
                </a:lnTo>
                <a:lnTo>
                  <a:pt x="8788" y="23482"/>
                </a:lnTo>
                <a:lnTo>
                  <a:pt x="9245" y="15176"/>
                </a:lnTo>
                <a:lnTo>
                  <a:pt x="5803" y="7721"/>
                </a:lnTo>
                <a:lnTo>
                  <a:pt x="181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1593514" y="2936295"/>
            <a:ext cx="15875" cy="57785"/>
          </a:xfrm>
          <a:custGeom>
            <a:avLst/>
            <a:gdLst/>
            <a:ahLst/>
            <a:cxnLst/>
            <a:rect l="l" t="t" r="r" b="b"/>
            <a:pathLst>
              <a:path w="15875" h="57785">
                <a:moveTo>
                  <a:pt x="0" y="57729"/>
                </a:moveTo>
                <a:lnTo>
                  <a:pt x="15848" y="57729"/>
                </a:lnTo>
                <a:lnTo>
                  <a:pt x="15848" y="0"/>
                </a:lnTo>
                <a:lnTo>
                  <a:pt x="0" y="0"/>
                </a:lnTo>
                <a:lnTo>
                  <a:pt x="0" y="57729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1564400" y="2947107"/>
            <a:ext cx="12700" cy="28575"/>
          </a:xfrm>
          <a:custGeom>
            <a:avLst/>
            <a:gdLst/>
            <a:ahLst/>
            <a:cxnLst/>
            <a:rect l="l" t="t" r="r" b="b"/>
            <a:pathLst>
              <a:path w="12700" h="28575">
                <a:moveTo>
                  <a:pt x="7080" y="0"/>
                </a:moveTo>
                <a:lnTo>
                  <a:pt x="5467" y="444"/>
                </a:lnTo>
                <a:lnTo>
                  <a:pt x="5404" y="787"/>
                </a:lnTo>
                <a:lnTo>
                  <a:pt x="3502" y="7102"/>
                </a:lnTo>
                <a:lnTo>
                  <a:pt x="1098" y="13735"/>
                </a:lnTo>
                <a:lnTo>
                  <a:pt x="0" y="20329"/>
                </a:lnTo>
                <a:lnTo>
                  <a:pt x="2013" y="26530"/>
                </a:lnTo>
                <a:lnTo>
                  <a:pt x="3461" y="28574"/>
                </a:lnTo>
                <a:lnTo>
                  <a:pt x="9912" y="26403"/>
                </a:lnTo>
                <a:lnTo>
                  <a:pt x="10598" y="25222"/>
                </a:lnTo>
                <a:lnTo>
                  <a:pt x="12238" y="19130"/>
                </a:lnTo>
                <a:lnTo>
                  <a:pt x="11190" y="12900"/>
                </a:lnTo>
                <a:lnTo>
                  <a:pt x="8992" y="6655"/>
                </a:lnTo>
                <a:lnTo>
                  <a:pt x="7167" y="444"/>
                </a:lnTo>
                <a:lnTo>
                  <a:pt x="708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1648080" y="2929544"/>
            <a:ext cx="13970" cy="33655"/>
          </a:xfrm>
          <a:custGeom>
            <a:avLst/>
            <a:gdLst/>
            <a:ahLst/>
            <a:cxnLst/>
            <a:rect l="l" t="t" r="r" b="b"/>
            <a:pathLst>
              <a:path w="13969" h="33655">
                <a:moveTo>
                  <a:pt x="9758" y="0"/>
                </a:moveTo>
                <a:lnTo>
                  <a:pt x="8069" y="495"/>
                </a:lnTo>
                <a:lnTo>
                  <a:pt x="7980" y="838"/>
                </a:lnTo>
                <a:lnTo>
                  <a:pt x="5170" y="8281"/>
                </a:lnTo>
                <a:lnTo>
                  <a:pt x="2053" y="15600"/>
                </a:lnTo>
                <a:lnTo>
                  <a:pt x="0" y="22661"/>
                </a:lnTo>
                <a:lnTo>
                  <a:pt x="16" y="29667"/>
                </a:lnTo>
                <a:lnTo>
                  <a:pt x="123" y="30975"/>
                </a:lnTo>
                <a:lnTo>
                  <a:pt x="640" y="33388"/>
                </a:lnTo>
                <a:lnTo>
                  <a:pt x="8133" y="30975"/>
                </a:lnTo>
                <a:lnTo>
                  <a:pt x="9415" y="29667"/>
                </a:lnTo>
                <a:lnTo>
                  <a:pt x="13380" y="22661"/>
                </a:lnTo>
                <a:lnTo>
                  <a:pt x="13529" y="15284"/>
                </a:lnTo>
                <a:lnTo>
                  <a:pt x="11732" y="7821"/>
                </a:lnTo>
                <a:lnTo>
                  <a:pt x="9848" y="495"/>
                </a:lnTo>
                <a:lnTo>
                  <a:pt x="975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1714999" y="2954540"/>
            <a:ext cx="15875" cy="40640"/>
          </a:xfrm>
          <a:custGeom>
            <a:avLst/>
            <a:gdLst/>
            <a:ahLst/>
            <a:cxnLst/>
            <a:rect l="l" t="t" r="r" b="b"/>
            <a:pathLst>
              <a:path w="15875" h="40639">
                <a:moveTo>
                  <a:pt x="11595" y="0"/>
                </a:moveTo>
                <a:lnTo>
                  <a:pt x="10414" y="431"/>
                </a:lnTo>
                <a:lnTo>
                  <a:pt x="12865" y="6019"/>
                </a:lnTo>
                <a:lnTo>
                  <a:pt x="5753" y="13614"/>
                </a:lnTo>
                <a:lnTo>
                  <a:pt x="1600" y="25323"/>
                </a:lnTo>
                <a:lnTo>
                  <a:pt x="0" y="31978"/>
                </a:lnTo>
                <a:lnTo>
                  <a:pt x="3759" y="40043"/>
                </a:lnTo>
                <a:lnTo>
                  <a:pt x="8280" y="38468"/>
                </a:lnTo>
                <a:lnTo>
                  <a:pt x="11734" y="30365"/>
                </a:lnTo>
                <a:lnTo>
                  <a:pt x="11150" y="23113"/>
                </a:lnTo>
                <a:lnTo>
                  <a:pt x="11480" y="11061"/>
                </a:lnTo>
                <a:lnTo>
                  <a:pt x="15786" y="5029"/>
                </a:lnTo>
                <a:lnTo>
                  <a:pt x="1159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1736527" y="2945272"/>
            <a:ext cx="11430" cy="31750"/>
          </a:xfrm>
          <a:custGeom>
            <a:avLst/>
            <a:gdLst/>
            <a:ahLst/>
            <a:cxnLst/>
            <a:rect l="l" t="t" r="r" b="b"/>
            <a:pathLst>
              <a:path w="11430" h="31750">
                <a:moveTo>
                  <a:pt x="10224" y="0"/>
                </a:moveTo>
                <a:lnTo>
                  <a:pt x="8738" y="431"/>
                </a:lnTo>
                <a:lnTo>
                  <a:pt x="8649" y="736"/>
                </a:lnTo>
                <a:lnTo>
                  <a:pt x="5782" y="7868"/>
                </a:lnTo>
                <a:lnTo>
                  <a:pt x="2351" y="14970"/>
                </a:lnTo>
                <a:lnTo>
                  <a:pt x="0" y="22114"/>
                </a:lnTo>
                <a:lnTo>
                  <a:pt x="368" y="29375"/>
                </a:lnTo>
                <a:lnTo>
                  <a:pt x="1067" y="31661"/>
                </a:lnTo>
                <a:lnTo>
                  <a:pt x="7315" y="29616"/>
                </a:lnTo>
                <a:lnTo>
                  <a:pt x="7798" y="28244"/>
                </a:lnTo>
                <a:lnTo>
                  <a:pt x="9702" y="21415"/>
                </a:lnTo>
                <a:lnTo>
                  <a:pt x="10730" y="14408"/>
                </a:lnTo>
                <a:lnTo>
                  <a:pt x="10918" y="7381"/>
                </a:lnTo>
                <a:lnTo>
                  <a:pt x="10321" y="736"/>
                </a:lnTo>
                <a:lnTo>
                  <a:pt x="1022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1756866" y="2943072"/>
            <a:ext cx="26670" cy="51435"/>
          </a:xfrm>
          <a:custGeom>
            <a:avLst/>
            <a:gdLst/>
            <a:ahLst/>
            <a:cxnLst/>
            <a:rect l="l" t="t" r="r" b="b"/>
            <a:pathLst>
              <a:path w="26669" h="51435">
                <a:moveTo>
                  <a:pt x="24741" y="0"/>
                </a:moveTo>
                <a:lnTo>
                  <a:pt x="24062" y="0"/>
                </a:lnTo>
                <a:lnTo>
                  <a:pt x="23516" y="273"/>
                </a:lnTo>
                <a:lnTo>
                  <a:pt x="23567" y="3930"/>
                </a:lnTo>
                <a:lnTo>
                  <a:pt x="18131" y="8426"/>
                </a:lnTo>
                <a:lnTo>
                  <a:pt x="0" y="42723"/>
                </a:lnTo>
                <a:lnTo>
                  <a:pt x="1723" y="49206"/>
                </a:lnTo>
                <a:lnTo>
                  <a:pt x="2599" y="50888"/>
                </a:lnTo>
                <a:lnTo>
                  <a:pt x="9730" y="50888"/>
                </a:lnTo>
                <a:lnTo>
                  <a:pt x="22766" y="20885"/>
                </a:lnTo>
                <a:lnTo>
                  <a:pt x="23960" y="14878"/>
                </a:lnTo>
                <a:lnTo>
                  <a:pt x="26518" y="10472"/>
                </a:lnTo>
                <a:lnTo>
                  <a:pt x="26518" y="2419"/>
                </a:lnTo>
                <a:lnTo>
                  <a:pt x="247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981137" y="3215998"/>
            <a:ext cx="24765" cy="61594"/>
          </a:xfrm>
          <a:custGeom>
            <a:avLst/>
            <a:gdLst/>
            <a:ahLst/>
            <a:cxnLst/>
            <a:rect l="l" t="t" r="r" b="b"/>
            <a:pathLst>
              <a:path w="24765" h="61595">
                <a:moveTo>
                  <a:pt x="4374" y="0"/>
                </a:moveTo>
                <a:lnTo>
                  <a:pt x="0" y="22339"/>
                </a:lnTo>
                <a:lnTo>
                  <a:pt x="221" y="27698"/>
                </a:lnTo>
                <a:lnTo>
                  <a:pt x="15080" y="61036"/>
                </a:lnTo>
                <a:lnTo>
                  <a:pt x="23437" y="57772"/>
                </a:lnTo>
                <a:lnTo>
                  <a:pt x="23831" y="55753"/>
                </a:lnTo>
                <a:lnTo>
                  <a:pt x="24189" y="48354"/>
                </a:lnTo>
                <a:lnTo>
                  <a:pt x="22712" y="41113"/>
                </a:lnTo>
                <a:lnTo>
                  <a:pt x="20089" y="33914"/>
                </a:lnTo>
                <a:lnTo>
                  <a:pt x="15195" y="22339"/>
                </a:lnTo>
                <a:lnTo>
                  <a:pt x="13671" y="18021"/>
                </a:lnTo>
                <a:lnTo>
                  <a:pt x="10293" y="9385"/>
                </a:lnTo>
                <a:lnTo>
                  <a:pt x="5594" y="5308"/>
                </a:lnTo>
                <a:lnTo>
                  <a:pt x="437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769828" y="3056914"/>
            <a:ext cx="17780" cy="31750"/>
          </a:xfrm>
          <a:custGeom>
            <a:avLst/>
            <a:gdLst/>
            <a:ahLst/>
            <a:cxnLst/>
            <a:rect l="l" t="t" r="r" b="b"/>
            <a:pathLst>
              <a:path w="17779" h="31750">
                <a:moveTo>
                  <a:pt x="2159" y="0"/>
                </a:moveTo>
                <a:lnTo>
                  <a:pt x="12" y="558"/>
                </a:lnTo>
                <a:lnTo>
                  <a:pt x="0" y="1054"/>
                </a:lnTo>
                <a:lnTo>
                  <a:pt x="682" y="8108"/>
                </a:lnTo>
                <a:lnTo>
                  <a:pt x="2679" y="15309"/>
                </a:lnTo>
                <a:lnTo>
                  <a:pt x="5715" y="22435"/>
                </a:lnTo>
                <a:lnTo>
                  <a:pt x="9512" y="29260"/>
                </a:lnTo>
                <a:lnTo>
                  <a:pt x="10960" y="31610"/>
                </a:lnTo>
                <a:lnTo>
                  <a:pt x="17640" y="29476"/>
                </a:lnTo>
                <a:lnTo>
                  <a:pt x="15887" y="22631"/>
                </a:lnTo>
                <a:lnTo>
                  <a:pt x="13690" y="17932"/>
                </a:lnTo>
                <a:lnTo>
                  <a:pt x="8445" y="8890"/>
                </a:lnTo>
                <a:lnTo>
                  <a:pt x="3873" y="4953"/>
                </a:lnTo>
                <a:lnTo>
                  <a:pt x="215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1771003" y="3067668"/>
            <a:ext cx="16510" cy="55880"/>
          </a:xfrm>
          <a:custGeom>
            <a:avLst/>
            <a:gdLst/>
            <a:ahLst/>
            <a:cxnLst/>
            <a:rect l="l" t="t" r="r" b="b"/>
            <a:pathLst>
              <a:path w="16510" h="55880">
                <a:moveTo>
                  <a:pt x="10894" y="0"/>
                </a:moveTo>
                <a:lnTo>
                  <a:pt x="9154" y="520"/>
                </a:lnTo>
                <a:lnTo>
                  <a:pt x="9052" y="914"/>
                </a:lnTo>
                <a:lnTo>
                  <a:pt x="5217" y="13706"/>
                </a:lnTo>
                <a:lnTo>
                  <a:pt x="1612" y="26701"/>
                </a:lnTo>
                <a:lnTo>
                  <a:pt x="0" y="39715"/>
                </a:lnTo>
                <a:lnTo>
                  <a:pt x="2144" y="52565"/>
                </a:lnTo>
                <a:lnTo>
                  <a:pt x="3325" y="55841"/>
                </a:lnTo>
                <a:lnTo>
                  <a:pt x="11732" y="52806"/>
                </a:lnTo>
                <a:lnTo>
                  <a:pt x="12583" y="50977"/>
                </a:lnTo>
                <a:lnTo>
                  <a:pt x="16303" y="38466"/>
                </a:lnTo>
                <a:lnTo>
                  <a:pt x="16509" y="25817"/>
                </a:lnTo>
                <a:lnTo>
                  <a:pt x="14374" y="13157"/>
                </a:lnTo>
                <a:lnTo>
                  <a:pt x="11046" y="520"/>
                </a:lnTo>
                <a:lnTo>
                  <a:pt x="1089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942021" y="3015560"/>
            <a:ext cx="17780" cy="43180"/>
          </a:xfrm>
          <a:custGeom>
            <a:avLst/>
            <a:gdLst/>
            <a:ahLst/>
            <a:cxnLst/>
            <a:rect l="l" t="t" r="r" b="b"/>
            <a:pathLst>
              <a:path w="17780" h="43180">
                <a:moveTo>
                  <a:pt x="6353" y="0"/>
                </a:moveTo>
                <a:lnTo>
                  <a:pt x="5375" y="292"/>
                </a:lnTo>
                <a:lnTo>
                  <a:pt x="2189" y="10684"/>
                </a:lnTo>
                <a:lnTo>
                  <a:pt x="0" y="20883"/>
                </a:lnTo>
                <a:lnTo>
                  <a:pt x="1339" y="30937"/>
                </a:lnTo>
                <a:lnTo>
                  <a:pt x="8804" y="40665"/>
                </a:lnTo>
                <a:lnTo>
                  <a:pt x="11242" y="42722"/>
                </a:lnTo>
                <a:lnTo>
                  <a:pt x="17351" y="40411"/>
                </a:lnTo>
                <a:lnTo>
                  <a:pt x="17681" y="38798"/>
                </a:lnTo>
                <a:lnTo>
                  <a:pt x="17547" y="29046"/>
                </a:lnTo>
                <a:lnTo>
                  <a:pt x="14454" y="19465"/>
                </a:lnTo>
                <a:lnTo>
                  <a:pt x="10168" y="9937"/>
                </a:lnTo>
                <a:lnTo>
                  <a:pt x="6454" y="342"/>
                </a:lnTo>
                <a:lnTo>
                  <a:pt x="635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961089" y="3026021"/>
            <a:ext cx="18415" cy="27305"/>
          </a:xfrm>
          <a:custGeom>
            <a:avLst/>
            <a:gdLst/>
            <a:ahLst/>
            <a:cxnLst/>
            <a:rect l="l" t="t" r="r" b="b"/>
            <a:pathLst>
              <a:path w="18415" h="27305">
                <a:moveTo>
                  <a:pt x="7937" y="0"/>
                </a:moveTo>
                <a:lnTo>
                  <a:pt x="0" y="25133"/>
                </a:lnTo>
                <a:lnTo>
                  <a:pt x="10883" y="27241"/>
                </a:lnTo>
                <a:lnTo>
                  <a:pt x="13144" y="26377"/>
                </a:lnTo>
                <a:lnTo>
                  <a:pt x="14287" y="25615"/>
                </a:lnTo>
                <a:lnTo>
                  <a:pt x="18041" y="19669"/>
                </a:lnTo>
                <a:lnTo>
                  <a:pt x="15668" y="13128"/>
                </a:lnTo>
                <a:lnTo>
                  <a:pt x="11033" y="6506"/>
                </a:lnTo>
                <a:lnTo>
                  <a:pt x="8000" y="317"/>
                </a:lnTo>
                <a:lnTo>
                  <a:pt x="793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980409" y="3027856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5562" y="0"/>
                </a:moveTo>
                <a:lnTo>
                  <a:pt x="4178" y="482"/>
                </a:lnTo>
                <a:lnTo>
                  <a:pt x="5943" y="3759"/>
                </a:lnTo>
                <a:lnTo>
                  <a:pt x="3556" y="6515"/>
                </a:lnTo>
                <a:lnTo>
                  <a:pt x="1435" y="11569"/>
                </a:lnTo>
                <a:lnTo>
                  <a:pt x="0" y="15163"/>
                </a:lnTo>
                <a:lnTo>
                  <a:pt x="5956" y="17652"/>
                </a:lnTo>
                <a:lnTo>
                  <a:pt x="9105" y="16725"/>
                </a:lnTo>
                <a:lnTo>
                  <a:pt x="13817" y="12979"/>
                </a:lnTo>
                <a:lnTo>
                  <a:pt x="10731" y="10553"/>
                </a:lnTo>
                <a:lnTo>
                  <a:pt x="9690" y="7492"/>
                </a:lnTo>
                <a:lnTo>
                  <a:pt x="8877" y="5016"/>
                </a:lnTo>
                <a:lnTo>
                  <a:pt x="8928" y="2603"/>
                </a:lnTo>
                <a:lnTo>
                  <a:pt x="556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1009422" y="3036917"/>
            <a:ext cx="19685" cy="52069"/>
          </a:xfrm>
          <a:custGeom>
            <a:avLst/>
            <a:gdLst/>
            <a:ahLst/>
            <a:cxnLst/>
            <a:rect l="l" t="t" r="r" b="b"/>
            <a:pathLst>
              <a:path w="19684" h="52069">
                <a:moveTo>
                  <a:pt x="3570" y="0"/>
                </a:moveTo>
                <a:lnTo>
                  <a:pt x="2820" y="228"/>
                </a:lnTo>
                <a:lnTo>
                  <a:pt x="315" y="12825"/>
                </a:lnTo>
                <a:lnTo>
                  <a:pt x="0" y="25158"/>
                </a:lnTo>
                <a:lnTo>
                  <a:pt x="3063" y="37330"/>
                </a:lnTo>
                <a:lnTo>
                  <a:pt x="10733" y="49276"/>
                </a:lnTo>
                <a:lnTo>
                  <a:pt x="12853" y="51689"/>
                </a:lnTo>
                <a:lnTo>
                  <a:pt x="19534" y="48539"/>
                </a:lnTo>
                <a:lnTo>
                  <a:pt x="19369" y="46939"/>
                </a:lnTo>
                <a:lnTo>
                  <a:pt x="16905" y="35149"/>
                </a:lnTo>
                <a:lnTo>
                  <a:pt x="12688" y="23526"/>
                </a:lnTo>
                <a:lnTo>
                  <a:pt x="7881" y="11941"/>
                </a:lnTo>
                <a:lnTo>
                  <a:pt x="3646" y="266"/>
                </a:lnTo>
                <a:lnTo>
                  <a:pt x="357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1029559" y="3042540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4" h="34289">
                <a:moveTo>
                  <a:pt x="3149" y="0"/>
                </a:moveTo>
                <a:lnTo>
                  <a:pt x="2082" y="444"/>
                </a:lnTo>
                <a:lnTo>
                  <a:pt x="3378" y="5194"/>
                </a:lnTo>
                <a:lnTo>
                  <a:pt x="0" y="9918"/>
                </a:lnTo>
                <a:lnTo>
                  <a:pt x="292" y="20383"/>
                </a:lnTo>
                <a:lnTo>
                  <a:pt x="952" y="26415"/>
                </a:lnTo>
                <a:lnTo>
                  <a:pt x="8077" y="33997"/>
                </a:lnTo>
                <a:lnTo>
                  <a:pt x="13792" y="31470"/>
                </a:lnTo>
                <a:lnTo>
                  <a:pt x="16535" y="23977"/>
                </a:lnTo>
                <a:lnTo>
                  <a:pt x="11607" y="18592"/>
                </a:lnTo>
                <a:lnTo>
                  <a:pt x="9182" y="12547"/>
                </a:lnTo>
                <a:lnTo>
                  <a:pt x="7607" y="8686"/>
                </a:lnTo>
                <a:lnTo>
                  <a:pt x="6972" y="3936"/>
                </a:lnTo>
                <a:lnTo>
                  <a:pt x="31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1088923" y="3061135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15481"/>
                </a:moveTo>
                <a:lnTo>
                  <a:pt x="3021" y="15481"/>
                </a:lnTo>
                <a:lnTo>
                  <a:pt x="3021" y="0"/>
                </a:lnTo>
                <a:lnTo>
                  <a:pt x="0" y="0"/>
                </a:lnTo>
                <a:lnTo>
                  <a:pt x="0" y="15481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1110048" y="3019465"/>
            <a:ext cx="17145" cy="39370"/>
          </a:xfrm>
          <a:custGeom>
            <a:avLst/>
            <a:gdLst/>
            <a:ahLst/>
            <a:cxnLst/>
            <a:rect l="l" t="t" r="r" b="b"/>
            <a:pathLst>
              <a:path w="17144" h="39369">
                <a:moveTo>
                  <a:pt x="1904" y="0"/>
                </a:moveTo>
                <a:lnTo>
                  <a:pt x="457" y="558"/>
                </a:lnTo>
                <a:lnTo>
                  <a:pt x="2730" y="6222"/>
                </a:lnTo>
                <a:lnTo>
                  <a:pt x="0" y="12293"/>
                </a:lnTo>
                <a:lnTo>
                  <a:pt x="736" y="17729"/>
                </a:lnTo>
                <a:lnTo>
                  <a:pt x="1676" y="24434"/>
                </a:lnTo>
                <a:lnTo>
                  <a:pt x="4241" y="30606"/>
                </a:lnTo>
                <a:lnTo>
                  <a:pt x="9829" y="38963"/>
                </a:lnTo>
                <a:lnTo>
                  <a:pt x="16167" y="36639"/>
                </a:lnTo>
                <a:lnTo>
                  <a:pt x="16954" y="28409"/>
                </a:lnTo>
                <a:lnTo>
                  <a:pt x="13931" y="22428"/>
                </a:lnTo>
                <a:lnTo>
                  <a:pt x="7683" y="10833"/>
                </a:lnTo>
                <a:lnTo>
                  <a:pt x="6375" y="5067"/>
                </a:lnTo>
                <a:lnTo>
                  <a:pt x="190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1134442" y="3030131"/>
            <a:ext cx="9525" cy="32384"/>
          </a:xfrm>
          <a:custGeom>
            <a:avLst/>
            <a:gdLst/>
            <a:ahLst/>
            <a:cxnLst/>
            <a:rect l="l" t="t" r="r" b="b"/>
            <a:pathLst>
              <a:path w="9525" h="32385">
                <a:moveTo>
                  <a:pt x="2006" y="0"/>
                </a:moveTo>
                <a:lnTo>
                  <a:pt x="215" y="622"/>
                </a:lnTo>
                <a:lnTo>
                  <a:pt x="279" y="1117"/>
                </a:lnTo>
                <a:lnTo>
                  <a:pt x="463" y="8533"/>
                </a:lnTo>
                <a:lnTo>
                  <a:pt x="0" y="15895"/>
                </a:lnTo>
                <a:lnTo>
                  <a:pt x="165" y="23250"/>
                </a:lnTo>
                <a:lnTo>
                  <a:pt x="2235" y="30645"/>
                </a:lnTo>
                <a:lnTo>
                  <a:pt x="3009" y="32283"/>
                </a:lnTo>
                <a:lnTo>
                  <a:pt x="7277" y="30848"/>
                </a:lnTo>
                <a:lnTo>
                  <a:pt x="7658" y="29819"/>
                </a:lnTo>
                <a:lnTo>
                  <a:pt x="9087" y="22615"/>
                </a:lnTo>
                <a:lnTo>
                  <a:pt x="8442" y="15132"/>
                </a:lnTo>
                <a:lnTo>
                  <a:pt x="6097" y="7706"/>
                </a:lnTo>
                <a:lnTo>
                  <a:pt x="2394" y="622"/>
                </a:lnTo>
                <a:lnTo>
                  <a:pt x="200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1148476" y="3016115"/>
            <a:ext cx="16510" cy="39370"/>
          </a:xfrm>
          <a:custGeom>
            <a:avLst/>
            <a:gdLst/>
            <a:ahLst/>
            <a:cxnLst/>
            <a:rect l="l" t="t" r="r" b="b"/>
            <a:pathLst>
              <a:path w="16509" h="39369">
                <a:moveTo>
                  <a:pt x="4152" y="0"/>
                </a:moveTo>
                <a:lnTo>
                  <a:pt x="1993" y="927"/>
                </a:lnTo>
                <a:lnTo>
                  <a:pt x="3568" y="7772"/>
                </a:lnTo>
                <a:lnTo>
                  <a:pt x="215" y="14617"/>
                </a:lnTo>
                <a:lnTo>
                  <a:pt x="0" y="26695"/>
                </a:lnTo>
                <a:lnTo>
                  <a:pt x="2019" y="31851"/>
                </a:lnTo>
                <a:lnTo>
                  <a:pt x="8407" y="39357"/>
                </a:lnTo>
                <a:lnTo>
                  <a:pt x="14808" y="36703"/>
                </a:lnTo>
                <a:lnTo>
                  <a:pt x="15163" y="35331"/>
                </a:lnTo>
                <a:lnTo>
                  <a:pt x="16080" y="26668"/>
                </a:lnTo>
                <a:lnTo>
                  <a:pt x="14582" y="17746"/>
                </a:lnTo>
                <a:lnTo>
                  <a:pt x="10784" y="8965"/>
                </a:lnTo>
                <a:lnTo>
                  <a:pt x="4800" y="723"/>
                </a:lnTo>
                <a:lnTo>
                  <a:pt x="415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1136811" y="3108418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1041" y="0"/>
                </a:moveTo>
                <a:lnTo>
                  <a:pt x="0" y="419"/>
                </a:lnTo>
                <a:lnTo>
                  <a:pt x="1866" y="5981"/>
                </a:lnTo>
                <a:lnTo>
                  <a:pt x="838" y="11455"/>
                </a:lnTo>
                <a:lnTo>
                  <a:pt x="2552" y="23952"/>
                </a:lnTo>
                <a:lnTo>
                  <a:pt x="5016" y="30924"/>
                </a:lnTo>
                <a:lnTo>
                  <a:pt x="9232" y="39725"/>
                </a:lnTo>
                <a:lnTo>
                  <a:pt x="14770" y="38303"/>
                </a:lnTo>
                <a:lnTo>
                  <a:pt x="14858" y="30327"/>
                </a:lnTo>
                <a:lnTo>
                  <a:pt x="13246" y="23888"/>
                </a:lnTo>
                <a:lnTo>
                  <a:pt x="7988" y="11836"/>
                </a:lnTo>
                <a:lnTo>
                  <a:pt x="7416" y="5384"/>
                </a:lnTo>
                <a:lnTo>
                  <a:pt x="10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1155786" y="3114386"/>
            <a:ext cx="10160" cy="25400"/>
          </a:xfrm>
          <a:custGeom>
            <a:avLst/>
            <a:gdLst/>
            <a:ahLst/>
            <a:cxnLst/>
            <a:rect l="l" t="t" r="r" b="b"/>
            <a:pathLst>
              <a:path w="10159" h="25400">
                <a:moveTo>
                  <a:pt x="3822" y="0"/>
                </a:moveTo>
                <a:lnTo>
                  <a:pt x="1003" y="761"/>
                </a:lnTo>
                <a:lnTo>
                  <a:pt x="0" y="8686"/>
                </a:lnTo>
                <a:lnTo>
                  <a:pt x="1333" y="16319"/>
                </a:lnTo>
                <a:lnTo>
                  <a:pt x="5207" y="24790"/>
                </a:lnTo>
                <a:lnTo>
                  <a:pt x="9334" y="23710"/>
                </a:lnTo>
                <a:lnTo>
                  <a:pt x="9677" y="15163"/>
                </a:lnTo>
                <a:lnTo>
                  <a:pt x="5905" y="8318"/>
                </a:lnTo>
                <a:lnTo>
                  <a:pt x="382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1015337" y="3154563"/>
            <a:ext cx="17145" cy="38735"/>
          </a:xfrm>
          <a:custGeom>
            <a:avLst/>
            <a:gdLst/>
            <a:ahLst/>
            <a:cxnLst/>
            <a:rect l="l" t="t" r="r" b="b"/>
            <a:pathLst>
              <a:path w="17144" h="38735">
                <a:moveTo>
                  <a:pt x="1333" y="0"/>
                </a:moveTo>
                <a:lnTo>
                  <a:pt x="0" y="546"/>
                </a:lnTo>
                <a:lnTo>
                  <a:pt x="76" y="850"/>
                </a:lnTo>
                <a:lnTo>
                  <a:pt x="1194" y="9840"/>
                </a:lnTo>
                <a:lnTo>
                  <a:pt x="1676" y="18954"/>
                </a:lnTo>
                <a:lnTo>
                  <a:pt x="3501" y="27954"/>
                </a:lnTo>
                <a:lnTo>
                  <a:pt x="8648" y="36601"/>
                </a:lnTo>
                <a:lnTo>
                  <a:pt x="10413" y="38582"/>
                </a:lnTo>
                <a:lnTo>
                  <a:pt x="16675" y="36271"/>
                </a:lnTo>
                <a:lnTo>
                  <a:pt x="16789" y="34886"/>
                </a:lnTo>
                <a:lnTo>
                  <a:pt x="16077" y="26136"/>
                </a:lnTo>
                <a:lnTo>
                  <a:pt x="12792" y="17376"/>
                </a:lnTo>
                <a:lnTo>
                  <a:pt x="7720" y="8755"/>
                </a:lnTo>
                <a:lnTo>
                  <a:pt x="133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1025417" y="3136804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4" h="34925">
                <a:moveTo>
                  <a:pt x="1028" y="0"/>
                </a:moveTo>
                <a:lnTo>
                  <a:pt x="0" y="406"/>
                </a:lnTo>
                <a:lnTo>
                  <a:pt x="76" y="647"/>
                </a:lnTo>
                <a:lnTo>
                  <a:pt x="2085" y="8789"/>
                </a:lnTo>
                <a:lnTo>
                  <a:pt x="3667" y="16833"/>
                </a:lnTo>
                <a:lnTo>
                  <a:pt x="5948" y="24840"/>
                </a:lnTo>
                <a:lnTo>
                  <a:pt x="10058" y="32867"/>
                </a:lnTo>
                <a:lnTo>
                  <a:pt x="11353" y="34785"/>
                </a:lnTo>
                <a:lnTo>
                  <a:pt x="16776" y="32232"/>
                </a:lnTo>
                <a:lnTo>
                  <a:pt x="16649" y="26034"/>
                </a:lnTo>
                <a:lnTo>
                  <a:pt x="14681" y="21501"/>
                </a:lnTo>
                <a:lnTo>
                  <a:pt x="7404" y="11328"/>
                </a:lnTo>
                <a:lnTo>
                  <a:pt x="5524" y="5664"/>
                </a:lnTo>
                <a:lnTo>
                  <a:pt x="102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1050805" y="3154164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5" h="42544">
                <a:moveTo>
                  <a:pt x="2438" y="0"/>
                </a:moveTo>
                <a:lnTo>
                  <a:pt x="12" y="622"/>
                </a:lnTo>
                <a:lnTo>
                  <a:pt x="0" y="1206"/>
                </a:lnTo>
                <a:lnTo>
                  <a:pt x="184" y="11099"/>
                </a:lnTo>
                <a:lnTo>
                  <a:pt x="1685" y="21166"/>
                </a:lnTo>
                <a:lnTo>
                  <a:pt x="5268" y="31072"/>
                </a:lnTo>
                <a:lnTo>
                  <a:pt x="11696" y="40487"/>
                </a:lnTo>
                <a:lnTo>
                  <a:pt x="13335" y="42316"/>
                </a:lnTo>
                <a:lnTo>
                  <a:pt x="18389" y="39941"/>
                </a:lnTo>
                <a:lnTo>
                  <a:pt x="18275" y="38709"/>
                </a:lnTo>
                <a:lnTo>
                  <a:pt x="16000" y="29115"/>
                </a:lnTo>
                <a:lnTo>
                  <a:pt x="11974" y="19643"/>
                </a:lnTo>
                <a:lnTo>
                  <a:pt x="7222" y="10223"/>
                </a:lnTo>
                <a:lnTo>
                  <a:pt x="2699" y="622"/>
                </a:lnTo>
                <a:lnTo>
                  <a:pt x="243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1088923" y="3122350"/>
            <a:ext cx="10160" cy="31115"/>
          </a:xfrm>
          <a:custGeom>
            <a:avLst/>
            <a:gdLst/>
            <a:ahLst/>
            <a:cxnLst/>
            <a:rect l="l" t="t" r="r" b="b"/>
            <a:pathLst>
              <a:path w="10159" h="31114">
                <a:moveTo>
                  <a:pt x="0" y="30594"/>
                </a:moveTo>
                <a:lnTo>
                  <a:pt x="9546" y="30594"/>
                </a:lnTo>
                <a:lnTo>
                  <a:pt x="9546" y="0"/>
                </a:lnTo>
                <a:lnTo>
                  <a:pt x="0" y="0"/>
                </a:lnTo>
                <a:lnTo>
                  <a:pt x="0" y="30594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1123506" y="3177498"/>
            <a:ext cx="17145" cy="43180"/>
          </a:xfrm>
          <a:custGeom>
            <a:avLst/>
            <a:gdLst/>
            <a:ahLst/>
            <a:cxnLst/>
            <a:rect l="l" t="t" r="r" b="b"/>
            <a:pathLst>
              <a:path w="17144" h="43180">
                <a:moveTo>
                  <a:pt x="2349" y="0"/>
                </a:moveTo>
                <a:lnTo>
                  <a:pt x="0" y="736"/>
                </a:lnTo>
                <a:lnTo>
                  <a:pt x="177" y="1371"/>
                </a:lnTo>
                <a:lnTo>
                  <a:pt x="2370" y="11371"/>
                </a:lnTo>
                <a:lnTo>
                  <a:pt x="4111" y="21448"/>
                </a:lnTo>
                <a:lnTo>
                  <a:pt x="6657" y="31466"/>
                </a:lnTo>
                <a:lnTo>
                  <a:pt x="11312" y="41363"/>
                </a:lnTo>
                <a:lnTo>
                  <a:pt x="12382" y="43078"/>
                </a:lnTo>
                <a:lnTo>
                  <a:pt x="16954" y="41363"/>
                </a:lnTo>
                <a:lnTo>
                  <a:pt x="2775" y="736"/>
                </a:lnTo>
                <a:lnTo>
                  <a:pt x="23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1138087" y="3165659"/>
            <a:ext cx="16510" cy="36195"/>
          </a:xfrm>
          <a:custGeom>
            <a:avLst/>
            <a:gdLst/>
            <a:ahLst/>
            <a:cxnLst/>
            <a:rect l="l" t="t" r="r" b="b"/>
            <a:pathLst>
              <a:path w="16509" h="36194">
                <a:moveTo>
                  <a:pt x="1739" y="0"/>
                </a:moveTo>
                <a:lnTo>
                  <a:pt x="0" y="622"/>
                </a:lnTo>
                <a:lnTo>
                  <a:pt x="2857" y="5791"/>
                </a:lnTo>
                <a:lnTo>
                  <a:pt x="1625" y="11125"/>
                </a:lnTo>
                <a:lnTo>
                  <a:pt x="3454" y="21983"/>
                </a:lnTo>
                <a:lnTo>
                  <a:pt x="6007" y="27787"/>
                </a:lnTo>
                <a:lnTo>
                  <a:pt x="9512" y="35648"/>
                </a:lnTo>
                <a:lnTo>
                  <a:pt x="15455" y="34061"/>
                </a:lnTo>
                <a:lnTo>
                  <a:pt x="15951" y="27051"/>
                </a:lnTo>
                <a:lnTo>
                  <a:pt x="14236" y="21869"/>
                </a:lnTo>
                <a:lnTo>
                  <a:pt x="8902" y="11277"/>
                </a:lnTo>
                <a:lnTo>
                  <a:pt x="7632" y="5270"/>
                </a:lnTo>
                <a:lnTo>
                  <a:pt x="173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1162978" y="3196137"/>
            <a:ext cx="13335" cy="38100"/>
          </a:xfrm>
          <a:custGeom>
            <a:avLst/>
            <a:gdLst/>
            <a:ahLst/>
            <a:cxnLst/>
            <a:rect l="l" t="t" r="r" b="b"/>
            <a:pathLst>
              <a:path w="13334" h="38100">
                <a:moveTo>
                  <a:pt x="2552" y="0"/>
                </a:moveTo>
                <a:lnTo>
                  <a:pt x="0" y="838"/>
                </a:lnTo>
                <a:lnTo>
                  <a:pt x="139" y="1511"/>
                </a:lnTo>
                <a:lnTo>
                  <a:pt x="1565" y="10069"/>
                </a:lnTo>
                <a:lnTo>
                  <a:pt x="2705" y="18629"/>
                </a:lnTo>
                <a:lnTo>
                  <a:pt x="4083" y="27177"/>
                </a:lnTo>
                <a:lnTo>
                  <a:pt x="6223" y="35699"/>
                </a:lnTo>
                <a:lnTo>
                  <a:pt x="6845" y="37693"/>
                </a:lnTo>
                <a:lnTo>
                  <a:pt x="13131" y="36093"/>
                </a:lnTo>
                <a:lnTo>
                  <a:pt x="13144" y="34645"/>
                </a:lnTo>
                <a:lnTo>
                  <a:pt x="12413" y="26169"/>
                </a:lnTo>
                <a:lnTo>
                  <a:pt x="10285" y="17649"/>
                </a:lnTo>
                <a:lnTo>
                  <a:pt x="7059" y="9192"/>
                </a:lnTo>
                <a:lnTo>
                  <a:pt x="3001" y="838"/>
                </a:lnTo>
                <a:lnTo>
                  <a:pt x="255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993805" y="3219568"/>
            <a:ext cx="17145" cy="38735"/>
          </a:xfrm>
          <a:custGeom>
            <a:avLst/>
            <a:gdLst/>
            <a:ahLst/>
            <a:cxnLst/>
            <a:rect l="l" t="t" r="r" b="b"/>
            <a:pathLst>
              <a:path w="17144" h="38735">
                <a:moveTo>
                  <a:pt x="1435" y="0"/>
                </a:moveTo>
                <a:lnTo>
                  <a:pt x="0" y="507"/>
                </a:lnTo>
                <a:lnTo>
                  <a:pt x="25" y="876"/>
                </a:lnTo>
                <a:lnTo>
                  <a:pt x="998" y="9742"/>
                </a:lnTo>
                <a:lnTo>
                  <a:pt x="2895" y="18781"/>
                </a:lnTo>
                <a:lnTo>
                  <a:pt x="5926" y="27742"/>
                </a:lnTo>
                <a:lnTo>
                  <a:pt x="10299" y="36372"/>
                </a:lnTo>
                <a:lnTo>
                  <a:pt x="11341" y="38112"/>
                </a:lnTo>
                <a:lnTo>
                  <a:pt x="16535" y="36791"/>
                </a:lnTo>
                <a:lnTo>
                  <a:pt x="16586" y="35420"/>
                </a:lnTo>
                <a:lnTo>
                  <a:pt x="15124" y="26477"/>
                </a:lnTo>
                <a:lnTo>
                  <a:pt x="11150" y="17810"/>
                </a:lnTo>
                <a:lnTo>
                  <a:pt x="6167" y="9225"/>
                </a:lnTo>
                <a:lnTo>
                  <a:pt x="1664" y="507"/>
                </a:lnTo>
                <a:lnTo>
                  <a:pt x="143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1008205" y="3216238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422" y="0"/>
                </a:moveTo>
                <a:lnTo>
                  <a:pt x="0" y="507"/>
                </a:lnTo>
                <a:lnTo>
                  <a:pt x="330" y="11125"/>
                </a:lnTo>
                <a:lnTo>
                  <a:pt x="1574" y="20624"/>
                </a:lnTo>
                <a:lnTo>
                  <a:pt x="1473" y="25082"/>
                </a:lnTo>
                <a:lnTo>
                  <a:pt x="8331" y="30708"/>
                </a:lnTo>
                <a:lnTo>
                  <a:pt x="13360" y="28778"/>
                </a:lnTo>
                <a:lnTo>
                  <a:pt x="13652" y="27431"/>
                </a:lnTo>
                <a:lnTo>
                  <a:pt x="13161" y="20701"/>
                </a:lnTo>
                <a:lnTo>
                  <a:pt x="9818" y="13892"/>
                </a:lnTo>
                <a:lnTo>
                  <a:pt x="5392" y="7127"/>
                </a:lnTo>
                <a:lnTo>
                  <a:pt x="1640" y="507"/>
                </a:lnTo>
                <a:lnTo>
                  <a:pt x="142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1028114" y="3228531"/>
            <a:ext cx="20955" cy="47625"/>
          </a:xfrm>
          <a:custGeom>
            <a:avLst/>
            <a:gdLst/>
            <a:ahLst/>
            <a:cxnLst/>
            <a:rect l="l" t="t" r="r" b="b"/>
            <a:pathLst>
              <a:path w="20955" h="47625">
                <a:moveTo>
                  <a:pt x="3390" y="0"/>
                </a:moveTo>
                <a:lnTo>
                  <a:pt x="1447" y="571"/>
                </a:lnTo>
                <a:lnTo>
                  <a:pt x="0" y="8267"/>
                </a:lnTo>
                <a:lnTo>
                  <a:pt x="2336" y="15252"/>
                </a:lnTo>
                <a:lnTo>
                  <a:pt x="5715" y="30111"/>
                </a:lnTo>
                <a:lnTo>
                  <a:pt x="8318" y="37706"/>
                </a:lnTo>
                <a:lnTo>
                  <a:pt x="14478" y="47053"/>
                </a:lnTo>
                <a:lnTo>
                  <a:pt x="20662" y="44691"/>
                </a:lnTo>
                <a:lnTo>
                  <a:pt x="20840" y="43472"/>
                </a:lnTo>
                <a:lnTo>
                  <a:pt x="19882" y="32459"/>
                </a:lnTo>
                <a:lnTo>
                  <a:pt x="15032" y="21853"/>
                </a:lnTo>
                <a:lnTo>
                  <a:pt x="8783" y="11357"/>
                </a:lnTo>
                <a:lnTo>
                  <a:pt x="3595" y="571"/>
                </a:lnTo>
                <a:lnTo>
                  <a:pt x="339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1064868" y="3257245"/>
            <a:ext cx="15875" cy="22225"/>
          </a:xfrm>
          <a:custGeom>
            <a:avLst/>
            <a:gdLst/>
            <a:ahLst/>
            <a:cxnLst/>
            <a:rect l="l" t="t" r="r" b="b"/>
            <a:pathLst>
              <a:path w="15875" h="22225">
                <a:moveTo>
                  <a:pt x="1930" y="0"/>
                </a:moveTo>
                <a:lnTo>
                  <a:pt x="927" y="406"/>
                </a:lnTo>
                <a:lnTo>
                  <a:pt x="3175" y="7124"/>
                </a:lnTo>
                <a:lnTo>
                  <a:pt x="0" y="14389"/>
                </a:lnTo>
                <a:lnTo>
                  <a:pt x="8356" y="22097"/>
                </a:lnTo>
                <a:lnTo>
                  <a:pt x="12890" y="20078"/>
                </a:lnTo>
                <a:lnTo>
                  <a:pt x="15722" y="12903"/>
                </a:lnTo>
                <a:lnTo>
                  <a:pt x="9080" y="5460"/>
                </a:lnTo>
                <a:lnTo>
                  <a:pt x="193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1072972" y="3232011"/>
            <a:ext cx="15240" cy="32384"/>
          </a:xfrm>
          <a:custGeom>
            <a:avLst/>
            <a:gdLst/>
            <a:ahLst/>
            <a:cxnLst/>
            <a:rect l="l" t="t" r="r" b="b"/>
            <a:pathLst>
              <a:path w="15240" h="32385">
                <a:moveTo>
                  <a:pt x="2628" y="0"/>
                </a:moveTo>
                <a:lnTo>
                  <a:pt x="0" y="800"/>
                </a:lnTo>
                <a:lnTo>
                  <a:pt x="241" y="1485"/>
                </a:lnTo>
                <a:lnTo>
                  <a:pt x="2608" y="8738"/>
                </a:lnTo>
                <a:lnTo>
                  <a:pt x="4841" y="15979"/>
                </a:lnTo>
                <a:lnTo>
                  <a:pt x="7270" y="23206"/>
                </a:lnTo>
                <a:lnTo>
                  <a:pt x="10268" y="30518"/>
                </a:lnTo>
                <a:lnTo>
                  <a:pt x="10858" y="31838"/>
                </a:lnTo>
                <a:lnTo>
                  <a:pt x="14922" y="30518"/>
                </a:lnTo>
                <a:lnTo>
                  <a:pt x="3092" y="800"/>
                </a:lnTo>
                <a:lnTo>
                  <a:pt x="262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1102743" y="3261165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69" h="18414">
                <a:moveTo>
                  <a:pt x="2311" y="0"/>
                </a:moveTo>
                <a:lnTo>
                  <a:pt x="0" y="965"/>
                </a:lnTo>
                <a:lnTo>
                  <a:pt x="1473" y="6388"/>
                </a:lnTo>
                <a:lnTo>
                  <a:pt x="787" y="11557"/>
                </a:lnTo>
                <a:lnTo>
                  <a:pt x="2116" y="18114"/>
                </a:lnTo>
                <a:lnTo>
                  <a:pt x="13839" y="18114"/>
                </a:lnTo>
                <a:lnTo>
                  <a:pt x="13617" y="17368"/>
                </a:lnTo>
                <a:lnTo>
                  <a:pt x="9059" y="8938"/>
                </a:lnTo>
                <a:lnTo>
                  <a:pt x="2933" y="749"/>
                </a:lnTo>
                <a:lnTo>
                  <a:pt x="231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1120521" y="3236257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4" h="35560">
                <a:moveTo>
                  <a:pt x="1295" y="0"/>
                </a:moveTo>
                <a:lnTo>
                  <a:pt x="0" y="546"/>
                </a:lnTo>
                <a:lnTo>
                  <a:pt x="76" y="863"/>
                </a:lnTo>
                <a:lnTo>
                  <a:pt x="1077" y="9032"/>
                </a:lnTo>
                <a:lnTo>
                  <a:pt x="1396" y="17410"/>
                </a:lnTo>
                <a:lnTo>
                  <a:pt x="3155" y="25632"/>
                </a:lnTo>
                <a:lnTo>
                  <a:pt x="8470" y="33337"/>
                </a:lnTo>
                <a:lnTo>
                  <a:pt x="10693" y="35407"/>
                </a:lnTo>
                <a:lnTo>
                  <a:pt x="16586" y="32981"/>
                </a:lnTo>
                <a:lnTo>
                  <a:pt x="16992" y="31534"/>
                </a:lnTo>
                <a:lnTo>
                  <a:pt x="17144" y="23372"/>
                </a:lnTo>
                <a:lnTo>
                  <a:pt x="13774" y="15587"/>
                </a:lnTo>
                <a:lnTo>
                  <a:pt x="8178" y="8000"/>
                </a:lnTo>
                <a:lnTo>
                  <a:pt x="129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1148207" y="3256332"/>
            <a:ext cx="12065" cy="23495"/>
          </a:xfrm>
          <a:custGeom>
            <a:avLst/>
            <a:gdLst/>
            <a:ahLst/>
            <a:cxnLst/>
            <a:rect l="l" t="t" r="r" b="b"/>
            <a:pathLst>
              <a:path w="12065" h="23495">
                <a:moveTo>
                  <a:pt x="2984" y="0"/>
                </a:moveTo>
                <a:lnTo>
                  <a:pt x="0" y="1143"/>
                </a:lnTo>
                <a:lnTo>
                  <a:pt x="215" y="1828"/>
                </a:lnTo>
                <a:lnTo>
                  <a:pt x="1475" y="8164"/>
                </a:lnTo>
                <a:lnTo>
                  <a:pt x="2089" y="14530"/>
                </a:lnTo>
                <a:lnTo>
                  <a:pt x="3255" y="20850"/>
                </a:lnTo>
                <a:lnTo>
                  <a:pt x="4241" y="22947"/>
                </a:lnTo>
                <a:lnTo>
                  <a:pt x="12029" y="22947"/>
                </a:lnTo>
                <a:lnTo>
                  <a:pt x="11499" y="19164"/>
                </a:lnTo>
                <a:lnTo>
                  <a:pt x="9804" y="12995"/>
                </a:lnTo>
                <a:lnTo>
                  <a:pt x="7204" y="6897"/>
                </a:lnTo>
                <a:lnTo>
                  <a:pt x="3619" y="901"/>
                </a:lnTo>
                <a:lnTo>
                  <a:pt x="298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1542373" y="3031540"/>
            <a:ext cx="17780" cy="43180"/>
          </a:xfrm>
          <a:custGeom>
            <a:avLst/>
            <a:gdLst/>
            <a:ahLst/>
            <a:cxnLst/>
            <a:rect l="l" t="t" r="r" b="b"/>
            <a:pathLst>
              <a:path w="17780" h="43180">
                <a:moveTo>
                  <a:pt x="11328" y="0"/>
                </a:moveTo>
                <a:lnTo>
                  <a:pt x="11226" y="342"/>
                </a:lnTo>
                <a:lnTo>
                  <a:pt x="7506" y="9937"/>
                </a:lnTo>
                <a:lnTo>
                  <a:pt x="3217" y="19464"/>
                </a:lnTo>
                <a:lnTo>
                  <a:pt x="127" y="29041"/>
                </a:lnTo>
                <a:lnTo>
                  <a:pt x="0" y="38785"/>
                </a:lnTo>
                <a:lnTo>
                  <a:pt x="330" y="40411"/>
                </a:lnTo>
                <a:lnTo>
                  <a:pt x="6426" y="42710"/>
                </a:lnTo>
                <a:lnTo>
                  <a:pt x="8877" y="40665"/>
                </a:lnTo>
                <a:lnTo>
                  <a:pt x="16339" y="30936"/>
                </a:lnTo>
                <a:lnTo>
                  <a:pt x="17675" y="20881"/>
                </a:lnTo>
                <a:lnTo>
                  <a:pt x="15481" y="10679"/>
                </a:lnTo>
                <a:lnTo>
                  <a:pt x="12306" y="304"/>
                </a:lnTo>
                <a:lnTo>
                  <a:pt x="1132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1522940" y="3041989"/>
            <a:ext cx="18415" cy="27305"/>
          </a:xfrm>
          <a:custGeom>
            <a:avLst/>
            <a:gdLst/>
            <a:ahLst/>
            <a:cxnLst/>
            <a:rect l="l" t="t" r="r" b="b"/>
            <a:pathLst>
              <a:path w="18415" h="27305">
                <a:moveTo>
                  <a:pt x="10098" y="0"/>
                </a:moveTo>
                <a:lnTo>
                  <a:pt x="10047" y="330"/>
                </a:lnTo>
                <a:lnTo>
                  <a:pt x="7009" y="6524"/>
                </a:lnTo>
                <a:lnTo>
                  <a:pt x="2373" y="13144"/>
                </a:lnTo>
                <a:lnTo>
                  <a:pt x="0" y="19679"/>
                </a:lnTo>
                <a:lnTo>
                  <a:pt x="3748" y="25615"/>
                </a:lnTo>
                <a:lnTo>
                  <a:pt x="4891" y="26390"/>
                </a:lnTo>
                <a:lnTo>
                  <a:pt x="7152" y="27254"/>
                </a:lnTo>
                <a:lnTo>
                  <a:pt x="18035" y="25146"/>
                </a:lnTo>
                <a:lnTo>
                  <a:pt x="16956" y="18630"/>
                </a:lnTo>
                <a:lnTo>
                  <a:pt x="14810" y="9994"/>
                </a:lnTo>
                <a:lnTo>
                  <a:pt x="13438" y="5321"/>
                </a:lnTo>
                <a:lnTo>
                  <a:pt x="10962" y="304"/>
                </a:lnTo>
                <a:lnTo>
                  <a:pt x="1009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1507838" y="3043824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69" h="17780">
                <a:moveTo>
                  <a:pt x="8267" y="0"/>
                </a:moveTo>
                <a:lnTo>
                  <a:pt x="4902" y="2616"/>
                </a:lnTo>
                <a:lnTo>
                  <a:pt x="4940" y="5029"/>
                </a:lnTo>
                <a:lnTo>
                  <a:pt x="3098" y="10566"/>
                </a:lnTo>
                <a:lnTo>
                  <a:pt x="0" y="12992"/>
                </a:lnTo>
                <a:lnTo>
                  <a:pt x="4711" y="16725"/>
                </a:lnTo>
                <a:lnTo>
                  <a:pt x="7861" y="17665"/>
                </a:lnTo>
                <a:lnTo>
                  <a:pt x="13830" y="15176"/>
                </a:lnTo>
                <a:lnTo>
                  <a:pt x="12382" y="11582"/>
                </a:lnTo>
                <a:lnTo>
                  <a:pt x="10261" y="6527"/>
                </a:lnTo>
                <a:lnTo>
                  <a:pt x="7886" y="3784"/>
                </a:lnTo>
                <a:lnTo>
                  <a:pt x="9652" y="495"/>
                </a:lnTo>
                <a:lnTo>
                  <a:pt x="826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1473121" y="3052898"/>
            <a:ext cx="19685" cy="52069"/>
          </a:xfrm>
          <a:custGeom>
            <a:avLst/>
            <a:gdLst/>
            <a:ahLst/>
            <a:cxnLst/>
            <a:rect l="l" t="t" r="r" b="b"/>
            <a:pathLst>
              <a:path w="19684" h="52069">
                <a:moveTo>
                  <a:pt x="15951" y="0"/>
                </a:moveTo>
                <a:lnTo>
                  <a:pt x="15829" y="393"/>
                </a:lnTo>
                <a:lnTo>
                  <a:pt x="11646" y="11941"/>
                </a:lnTo>
                <a:lnTo>
                  <a:pt x="6843" y="23526"/>
                </a:lnTo>
                <a:lnTo>
                  <a:pt x="2628" y="35149"/>
                </a:lnTo>
                <a:lnTo>
                  <a:pt x="165" y="46939"/>
                </a:lnTo>
                <a:lnTo>
                  <a:pt x="0" y="48539"/>
                </a:lnTo>
                <a:lnTo>
                  <a:pt x="6680" y="51689"/>
                </a:lnTo>
                <a:lnTo>
                  <a:pt x="8788" y="49276"/>
                </a:lnTo>
                <a:lnTo>
                  <a:pt x="16460" y="37330"/>
                </a:lnTo>
                <a:lnTo>
                  <a:pt x="19527" y="25158"/>
                </a:lnTo>
                <a:lnTo>
                  <a:pt x="19216" y="12825"/>
                </a:lnTo>
                <a:lnTo>
                  <a:pt x="16751" y="393"/>
                </a:lnTo>
                <a:lnTo>
                  <a:pt x="16700" y="228"/>
                </a:lnTo>
                <a:lnTo>
                  <a:pt x="159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1455969" y="3058520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4" h="34289">
                <a:moveTo>
                  <a:pt x="13385" y="0"/>
                </a:moveTo>
                <a:lnTo>
                  <a:pt x="9563" y="3936"/>
                </a:lnTo>
                <a:lnTo>
                  <a:pt x="8928" y="8686"/>
                </a:lnTo>
                <a:lnTo>
                  <a:pt x="4927" y="18592"/>
                </a:lnTo>
                <a:lnTo>
                  <a:pt x="0" y="23990"/>
                </a:lnTo>
                <a:lnTo>
                  <a:pt x="2755" y="31470"/>
                </a:lnTo>
                <a:lnTo>
                  <a:pt x="8470" y="33997"/>
                </a:lnTo>
                <a:lnTo>
                  <a:pt x="15582" y="26415"/>
                </a:lnTo>
                <a:lnTo>
                  <a:pt x="16255" y="20383"/>
                </a:lnTo>
                <a:lnTo>
                  <a:pt x="16548" y="9905"/>
                </a:lnTo>
                <a:lnTo>
                  <a:pt x="13169" y="5206"/>
                </a:lnTo>
                <a:lnTo>
                  <a:pt x="14452" y="444"/>
                </a:lnTo>
                <a:lnTo>
                  <a:pt x="1338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1442740" y="3064889"/>
            <a:ext cx="11430" cy="35560"/>
          </a:xfrm>
          <a:custGeom>
            <a:avLst/>
            <a:gdLst/>
            <a:ahLst/>
            <a:cxnLst/>
            <a:rect l="l" t="t" r="r" b="b"/>
            <a:pathLst>
              <a:path w="11430" h="35560">
                <a:moveTo>
                  <a:pt x="9182" y="0"/>
                </a:moveTo>
                <a:lnTo>
                  <a:pt x="0" y="32715"/>
                </a:lnTo>
                <a:lnTo>
                  <a:pt x="25" y="33870"/>
                </a:lnTo>
                <a:lnTo>
                  <a:pt x="4419" y="34988"/>
                </a:lnTo>
                <a:lnTo>
                  <a:pt x="5295" y="33527"/>
                </a:lnTo>
                <a:lnTo>
                  <a:pt x="8508" y="25436"/>
                </a:lnTo>
                <a:lnTo>
                  <a:pt x="9550" y="17354"/>
                </a:lnTo>
                <a:lnTo>
                  <a:pt x="9867" y="9253"/>
                </a:lnTo>
                <a:lnTo>
                  <a:pt x="10909" y="1104"/>
                </a:lnTo>
                <a:lnTo>
                  <a:pt x="11023" y="596"/>
                </a:lnTo>
                <a:lnTo>
                  <a:pt x="9182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1410119" y="3077109"/>
            <a:ext cx="8890" cy="15875"/>
          </a:xfrm>
          <a:custGeom>
            <a:avLst/>
            <a:gdLst/>
            <a:ahLst/>
            <a:cxnLst/>
            <a:rect l="l" t="t" r="r" b="b"/>
            <a:pathLst>
              <a:path w="8890" h="15875">
                <a:moveTo>
                  <a:pt x="6299" y="0"/>
                </a:moveTo>
                <a:lnTo>
                  <a:pt x="4102" y="1346"/>
                </a:lnTo>
                <a:lnTo>
                  <a:pt x="3975" y="1689"/>
                </a:lnTo>
                <a:lnTo>
                  <a:pt x="3390" y="3809"/>
                </a:lnTo>
                <a:lnTo>
                  <a:pt x="2324" y="4914"/>
                </a:lnTo>
                <a:lnTo>
                  <a:pt x="1384" y="8356"/>
                </a:lnTo>
                <a:lnTo>
                  <a:pt x="0" y="10667"/>
                </a:lnTo>
                <a:lnTo>
                  <a:pt x="1498" y="13690"/>
                </a:lnTo>
                <a:lnTo>
                  <a:pt x="5270" y="15481"/>
                </a:lnTo>
                <a:lnTo>
                  <a:pt x="7683" y="12077"/>
                </a:lnTo>
                <a:lnTo>
                  <a:pt x="7899" y="9855"/>
                </a:lnTo>
                <a:lnTo>
                  <a:pt x="7543" y="7759"/>
                </a:lnTo>
                <a:lnTo>
                  <a:pt x="7353" y="6756"/>
                </a:lnTo>
                <a:lnTo>
                  <a:pt x="7810" y="5727"/>
                </a:lnTo>
                <a:lnTo>
                  <a:pt x="7581" y="3695"/>
                </a:lnTo>
                <a:lnTo>
                  <a:pt x="6946" y="2578"/>
                </a:lnTo>
                <a:lnTo>
                  <a:pt x="8369" y="1066"/>
                </a:lnTo>
                <a:lnTo>
                  <a:pt x="629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1375060" y="3035446"/>
            <a:ext cx="17145" cy="39370"/>
          </a:xfrm>
          <a:custGeom>
            <a:avLst/>
            <a:gdLst/>
            <a:ahLst/>
            <a:cxnLst/>
            <a:rect l="l" t="t" r="r" b="b"/>
            <a:pathLst>
              <a:path w="17144" h="39369">
                <a:moveTo>
                  <a:pt x="15049" y="0"/>
                </a:moveTo>
                <a:lnTo>
                  <a:pt x="10591" y="5067"/>
                </a:lnTo>
                <a:lnTo>
                  <a:pt x="9283" y="10833"/>
                </a:lnTo>
                <a:lnTo>
                  <a:pt x="3035" y="22428"/>
                </a:lnTo>
                <a:lnTo>
                  <a:pt x="0" y="28409"/>
                </a:lnTo>
                <a:lnTo>
                  <a:pt x="787" y="36639"/>
                </a:lnTo>
                <a:lnTo>
                  <a:pt x="7137" y="38963"/>
                </a:lnTo>
                <a:lnTo>
                  <a:pt x="12725" y="30606"/>
                </a:lnTo>
                <a:lnTo>
                  <a:pt x="15278" y="24434"/>
                </a:lnTo>
                <a:lnTo>
                  <a:pt x="16967" y="12293"/>
                </a:lnTo>
                <a:lnTo>
                  <a:pt x="14236" y="6222"/>
                </a:lnTo>
                <a:lnTo>
                  <a:pt x="16509" y="558"/>
                </a:lnTo>
                <a:lnTo>
                  <a:pt x="1504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1358539" y="3046117"/>
            <a:ext cx="9525" cy="32384"/>
          </a:xfrm>
          <a:custGeom>
            <a:avLst/>
            <a:gdLst/>
            <a:ahLst/>
            <a:cxnLst/>
            <a:rect l="l" t="t" r="r" b="b"/>
            <a:pathLst>
              <a:path w="9525" h="32385">
                <a:moveTo>
                  <a:pt x="7075" y="0"/>
                </a:moveTo>
                <a:lnTo>
                  <a:pt x="6668" y="660"/>
                </a:lnTo>
                <a:lnTo>
                  <a:pt x="2990" y="7700"/>
                </a:lnTo>
                <a:lnTo>
                  <a:pt x="642" y="15128"/>
                </a:lnTo>
                <a:lnTo>
                  <a:pt x="0" y="22609"/>
                </a:lnTo>
                <a:lnTo>
                  <a:pt x="1436" y="29806"/>
                </a:lnTo>
                <a:lnTo>
                  <a:pt x="1817" y="30835"/>
                </a:lnTo>
                <a:lnTo>
                  <a:pt x="6071" y="32270"/>
                </a:lnTo>
                <a:lnTo>
                  <a:pt x="6846" y="30632"/>
                </a:lnTo>
                <a:lnTo>
                  <a:pt x="8923" y="23238"/>
                </a:lnTo>
                <a:lnTo>
                  <a:pt x="9043" y="15128"/>
                </a:lnTo>
                <a:lnTo>
                  <a:pt x="8625" y="8526"/>
                </a:lnTo>
                <a:lnTo>
                  <a:pt x="8802" y="1117"/>
                </a:lnTo>
                <a:lnTo>
                  <a:pt x="8865" y="622"/>
                </a:lnTo>
                <a:lnTo>
                  <a:pt x="707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/>
          <p:nvPr/>
        </p:nvSpPr>
        <p:spPr>
          <a:xfrm>
            <a:off x="1337517" y="3032095"/>
            <a:ext cx="16510" cy="39370"/>
          </a:xfrm>
          <a:custGeom>
            <a:avLst/>
            <a:gdLst/>
            <a:ahLst/>
            <a:cxnLst/>
            <a:rect l="l" t="t" r="r" b="b"/>
            <a:pathLst>
              <a:path w="16509" h="39369">
                <a:moveTo>
                  <a:pt x="11930" y="0"/>
                </a:moveTo>
                <a:lnTo>
                  <a:pt x="11282" y="723"/>
                </a:lnTo>
                <a:lnTo>
                  <a:pt x="5296" y="8965"/>
                </a:lnTo>
                <a:lnTo>
                  <a:pt x="1495" y="17746"/>
                </a:lnTo>
                <a:lnTo>
                  <a:pt x="0" y="26695"/>
                </a:lnTo>
                <a:lnTo>
                  <a:pt x="919" y="35331"/>
                </a:lnTo>
                <a:lnTo>
                  <a:pt x="1274" y="36703"/>
                </a:lnTo>
                <a:lnTo>
                  <a:pt x="7675" y="39357"/>
                </a:lnTo>
                <a:lnTo>
                  <a:pt x="14063" y="31851"/>
                </a:lnTo>
                <a:lnTo>
                  <a:pt x="16082" y="26668"/>
                </a:lnTo>
                <a:lnTo>
                  <a:pt x="15867" y="14605"/>
                </a:lnTo>
                <a:lnTo>
                  <a:pt x="12501" y="7772"/>
                </a:lnTo>
                <a:lnTo>
                  <a:pt x="14076" y="927"/>
                </a:lnTo>
                <a:lnTo>
                  <a:pt x="1193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7" name="object 1477"/>
          <p:cNvSpPr/>
          <p:nvPr/>
        </p:nvSpPr>
        <p:spPr>
          <a:xfrm>
            <a:off x="1350407" y="3124399"/>
            <a:ext cx="15240" cy="40005"/>
          </a:xfrm>
          <a:custGeom>
            <a:avLst/>
            <a:gdLst/>
            <a:ahLst/>
            <a:cxnLst/>
            <a:rect l="l" t="t" r="r" b="b"/>
            <a:pathLst>
              <a:path w="15240" h="40005">
                <a:moveTo>
                  <a:pt x="13817" y="0"/>
                </a:moveTo>
                <a:lnTo>
                  <a:pt x="7429" y="5384"/>
                </a:lnTo>
                <a:lnTo>
                  <a:pt x="6858" y="11836"/>
                </a:lnTo>
                <a:lnTo>
                  <a:pt x="1587" y="23952"/>
                </a:lnTo>
                <a:lnTo>
                  <a:pt x="0" y="30314"/>
                </a:lnTo>
                <a:lnTo>
                  <a:pt x="76" y="38303"/>
                </a:lnTo>
                <a:lnTo>
                  <a:pt x="5626" y="39725"/>
                </a:lnTo>
                <a:lnTo>
                  <a:pt x="9842" y="30924"/>
                </a:lnTo>
                <a:lnTo>
                  <a:pt x="12313" y="23901"/>
                </a:lnTo>
                <a:lnTo>
                  <a:pt x="14008" y="11455"/>
                </a:lnTo>
                <a:lnTo>
                  <a:pt x="12979" y="5981"/>
                </a:lnTo>
                <a:lnTo>
                  <a:pt x="14846" y="419"/>
                </a:lnTo>
                <a:lnTo>
                  <a:pt x="1381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1336612" y="3130367"/>
            <a:ext cx="10160" cy="25400"/>
          </a:xfrm>
          <a:custGeom>
            <a:avLst/>
            <a:gdLst/>
            <a:ahLst/>
            <a:cxnLst/>
            <a:rect l="l" t="t" r="r" b="b"/>
            <a:pathLst>
              <a:path w="10159" h="25400">
                <a:moveTo>
                  <a:pt x="5841" y="0"/>
                </a:moveTo>
                <a:lnTo>
                  <a:pt x="3759" y="8318"/>
                </a:lnTo>
                <a:lnTo>
                  <a:pt x="0" y="15163"/>
                </a:lnTo>
                <a:lnTo>
                  <a:pt x="342" y="23710"/>
                </a:lnTo>
                <a:lnTo>
                  <a:pt x="4457" y="24790"/>
                </a:lnTo>
                <a:lnTo>
                  <a:pt x="8331" y="16319"/>
                </a:lnTo>
                <a:lnTo>
                  <a:pt x="9677" y="8686"/>
                </a:lnTo>
                <a:lnTo>
                  <a:pt x="8674" y="774"/>
                </a:lnTo>
                <a:lnTo>
                  <a:pt x="584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1469938" y="3170543"/>
            <a:ext cx="17145" cy="38735"/>
          </a:xfrm>
          <a:custGeom>
            <a:avLst/>
            <a:gdLst/>
            <a:ahLst/>
            <a:cxnLst/>
            <a:rect l="l" t="t" r="r" b="b"/>
            <a:pathLst>
              <a:path w="17144" h="38735">
                <a:moveTo>
                  <a:pt x="15468" y="0"/>
                </a:moveTo>
                <a:lnTo>
                  <a:pt x="0" y="34886"/>
                </a:lnTo>
                <a:lnTo>
                  <a:pt x="114" y="36283"/>
                </a:lnTo>
                <a:lnTo>
                  <a:pt x="6375" y="38595"/>
                </a:lnTo>
                <a:lnTo>
                  <a:pt x="8140" y="36601"/>
                </a:lnTo>
                <a:lnTo>
                  <a:pt x="13287" y="27954"/>
                </a:lnTo>
                <a:lnTo>
                  <a:pt x="15114" y="18954"/>
                </a:lnTo>
                <a:lnTo>
                  <a:pt x="15600" y="9840"/>
                </a:lnTo>
                <a:lnTo>
                  <a:pt x="16725" y="850"/>
                </a:lnTo>
                <a:lnTo>
                  <a:pt x="16789" y="546"/>
                </a:lnTo>
                <a:lnTo>
                  <a:pt x="1546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1459870" y="3152785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4" h="34925">
                <a:moveTo>
                  <a:pt x="15760" y="0"/>
                </a:moveTo>
                <a:lnTo>
                  <a:pt x="11264" y="5664"/>
                </a:lnTo>
                <a:lnTo>
                  <a:pt x="9372" y="11315"/>
                </a:lnTo>
                <a:lnTo>
                  <a:pt x="2108" y="21501"/>
                </a:lnTo>
                <a:lnTo>
                  <a:pt x="127" y="26022"/>
                </a:lnTo>
                <a:lnTo>
                  <a:pt x="0" y="32232"/>
                </a:lnTo>
                <a:lnTo>
                  <a:pt x="5422" y="34785"/>
                </a:lnTo>
                <a:lnTo>
                  <a:pt x="6731" y="32867"/>
                </a:lnTo>
                <a:lnTo>
                  <a:pt x="10841" y="24840"/>
                </a:lnTo>
                <a:lnTo>
                  <a:pt x="13140" y="16738"/>
                </a:lnTo>
                <a:lnTo>
                  <a:pt x="14703" y="8789"/>
                </a:lnTo>
                <a:lnTo>
                  <a:pt x="16713" y="647"/>
                </a:lnTo>
                <a:lnTo>
                  <a:pt x="16789" y="406"/>
                </a:lnTo>
                <a:lnTo>
                  <a:pt x="1576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1432868" y="3170144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5" h="42544">
                <a:moveTo>
                  <a:pt x="15951" y="0"/>
                </a:moveTo>
                <a:lnTo>
                  <a:pt x="15621" y="787"/>
                </a:lnTo>
                <a:lnTo>
                  <a:pt x="11173" y="10224"/>
                </a:lnTo>
                <a:lnTo>
                  <a:pt x="6421" y="19645"/>
                </a:lnTo>
                <a:lnTo>
                  <a:pt x="2396" y="29121"/>
                </a:lnTo>
                <a:lnTo>
                  <a:pt x="127" y="38722"/>
                </a:lnTo>
                <a:lnTo>
                  <a:pt x="0" y="39941"/>
                </a:lnTo>
                <a:lnTo>
                  <a:pt x="5067" y="42316"/>
                </a:lnTo>
                <a:lnTo>
                  <a:pt x="18402" y="1206"/>
                </a:lnTo>
                <a:lnTo>
                  <a:pt x="18389" y="622"/>
                </a:lnTo>
                <a:lnTo>
                  <a:pt x="1595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1403607" y="3138331"/>
            <a:ext cx="10795" cy="31115"/>
          </a:xfrm>
          <a:custGeom>
            <a:avLst/>
            <a:gdLst/>
            <a:ahLst/>
            <a:cxnLst/>
            <a:rect l="l" t="t" r="r" b="b"/>
            <a:pathLst>
              <a:path w="10794" h="31114">
                <a:moveTo>
                  <a:pt x="8521" y="0"/>
                </a:moveTo>
                <a:lnTo>
                  <a:pt x="8427" y="482"/>
                </a:lnTo>
                <a:lnTo>
                  <a:pt x="6329" y="7519"/>
                </a:lnTo>
                <a:lnTo>
                  <a:pt x="3586" y="14363"/>
                </a:lnTo>
                <a:lnTo>
                  <a:pt x="1154" y="21236"/>
                </a:lnTo>
                <a:lnTo>
                  <a:pt x="12" y="28257"/>
                </a:lnTo>
                <a:lnTo>
                  <a:pt x="0" y="29248"/>
                </a:lnTo>
                <a:lnTo>
                  <a:pt x="3594" y="30594"/>
                </a:lnTo>
                <a:lnTo>
                  <a:pt x="4432" y="29184"/>
                </a:lnTo>
                <a:lnTo>
                  <a:pt x="7722" y="22327"/>
                </a:lnTo>
                <a:lnTo>
                  <a:pt x="9780" y="15160"/>
                </a:lnTo>
                <a:lnTo>
                  <a:pt x="10659" y="7931"/>
                </a:lnTo>
                <a:lnTo>
                  <a:pt x="10414" y="888"/>
                </a:lnTo>
                <a:lnTo>
                  <a:pt x="10375" y="482"/>
                </a:lnTo>
                <a:lnTo>
                  <a:pt x="852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1361602" y="3193486"/>
            <a:ext cx="17145" cy="43180"/>
          </a:xfrm>
          <a:custGeom>
            <a:avLst/>
            <a:gdLst/>
            <a:ahLst/>
            <a:cxnLst/>
            <a:rect l="l" t="t" r="r" b="b"/>
            <a:pathLst>
              <a:path w="17144" h="43180">
                <a:moveTo>
                  <a:pt x="14604" y="0"/>
                </a:moveTo>
                <a:lnTo>
                  <a:pt x="38" y="40093"/>
                </a:lnTo>
                <a:lnTo>
                  <a:pt x="0" y="41363"/>
                </a:lnTo>
                <a:lnTo>
                  <a:pt x="4584" y="43078"/>
                </a:lnTo>
                <a:lnTo>
                  <a:pt x="5702" y="41274"/>
                </a:lnTo>
                <a:lnTo>
                  <a:pt x="10304" y="31453"/>
                </a:lnTo>
                <a:lnTo>
                  <a:pt x="12849" y="21436"/>
                </a:lnTo>
                <a:lnTo>
                  <a:pt x="14589" y="11358"/>
                </a:lnTo>
                <a:lnTo>
                  <a:pt x="16776" y="1358"/>
                </a:lnTo>
                <a:lnTo>
                  <a:pt x="16967" y="723"/>
                </a:lnTo>
                <a:lnTo>
                  <a:pt x="14604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1348038" y="3181639"/>
            <a:ext cx="16510" cy="36195"/>
          </a:xfrm>
          <a:custGeom>
            <a:avLst/>
            <a:gdLst/>
            <a:ahLst/>
            <a:cxnLst/>
            <a:rect l="l" t="t" r="r" b="b"/>
            <a:pathLst>
              <a:path w="16509" h="36194">
                <a:moveTo>
                  <a:pt x="14211" y="0"/>
                </a:moveTo>
                <a:lnTo>
                  <a:pt x="8305" y="5270"/>
                </a:lnTo>
                <a:lnTo>
                  <a:pt x="7048" y="11277"/>
                </a:lnTo>
                <a:lnTo>
                  <a:pt x="1714" y="21869"/>
                </a:lnTo>
                <a:lnTo>
                  <a:pt x="0" y="27051"/>
                </a:lnTo>
                <a:lnTo>
                  <a:pt x="482" y="34061"/>
                </a:lnTo>
                <a:lnTo>
                  <a:pt x="6413" y="35636"/>
                </a:lnTo>
                <a:lnTo>
                  <a:pt x="7315" y="33667"/>
                </a:lnTo>
                <a:lnTo>
                  <a:pt x="9944" y="27800"/>
                </a:lnTo>
                <a:lnTo>
                  <a:pt x="12484" y="21996"/>
                </a:lnTo>
                <a:lnTo>
                  <a:pt x="14312" y="11137"/>
                </a:lnTo>
                <a:lnTo>
                  <a:pt x="13093" y="5791"/>
                </a:lnTo>
                <a:lnTo>
                  <a:pt x="15709" y="1066"/>
                </a:lnTo>
                <a:lnTo>
                  <a:pt x="15938" y="622"/>
                </a:lnTo>
                <a:lnTo>
                  <a:pt x="1421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1325953" y="3212118"/>
            <a:ext cx="13335" cy="38100"/>
          </a:xfrm>
          <a:custGeom>
            <a:avLst/>
            <a:gdLst/>
            <a:ahLst/>
            <a:cxnLst/>
            <a:rect l="l" t="t" r="r" b="b"/>
            <a:pathLst>
              <a:path w="13334" h="38100">
                <a:moveTo>
                  <a:pt x="10579" y="0"/>
                </a:moveTo>
                <a:lnTo>
                  <a:pt x="0" y="34645"/>
                </a:lnTo>
                <a:lnTo>
                  <a:pt x="12" y="36093"/>
                </a:lnTo>
                <a:lnTo>
                  <a:pt x="6286" y="37680"/>
                </a:lnTo>
                <a:lnTo>
                  <a:pt x="6921" y="35699"/>
                </a:lnTo>
                <a:lnTo>
                  <a:pt x="9061" y="27171"/>
                </a:lnTo>
                <a:lnTo>
                  <a:pt x="10439" y="18624"/>
                </a:lnTo>
                <a:lnTo>
                  <a:pt x="11579" y="10067"/>
                </a:lnTo>
                <a:lnTo>
                  <a:pt x="13004" y="1511"/>
                </a:lnTo>
                <a:lnTo>
                  <a:pt x="13131" y="838"/>
                </a:lnTo>
                <a:lnTo>
                  <a:pt x="1057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1491684" y="3235548"/>
            <a:ext cx="17145" cy="38735"/>
          </a:xfrm>
          <a:custGeom>
            <a:avLst/>
            <a:gdLst/>
            <a:ahLst/>
            <a:cxnLst/>
            <a:rect l="l" t="t" r="r" b="b"/>
            <a:pathLst>
              <a:path w="17144" h="38735">
                <a:moveTo>
                  <a:pt x="15138" y="0"/>
                </a:moveTo>
                <a:lnTo>
                  <a:pt x="14922" y="533"/>
                </a:lnTo>
                <a:lnTo>
                  <a:pt x="10419" y="9225"/>
                </a:lnTo>
                <a:lnTo>
                  <a:pt x="5432" y="17810"/>
                </a:lnTo>
                <a:lnTo>
                  <a:pt x="1460" y="26477"/>
                </a:lnTo>
                <a:lnTo>
                  <a:pt x="0" y="35420"/>
                </a:lnTo>
                <a:lnTo>
                  <a:pt x="38" y="36791"/>
                </a:lnTo>
                <a:lnTo>
                  <a:pt x="5232" y="38112"/>
                </a:lnTo>
                <a:lnTo>
                  <a:pt x="16586" y="507"/>
                </a:lnTo>
                <a:lnTo>
                  <a:pt x="1513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1480206" y="3232218"/>
            <a:ext cx="13970" cy="31115"/>
          </a:xfrm>
          <a:custGeom>
            <a:avLst/>
            <a:gdLst/>
            <a:ahLst/>
            <a:cxnLst/>
            <a:rect l="l" t="t" r="r" b="b"/>
            <a:pathLst>
              <a:path w="13969" h="31114">
                <a:moveTo>
                  <a:pt x="12230" y="0"/>
                </a:moveTo>
                <a:lnTo>
                  <a:pt x="12001" y="533"/>
                </a:lnTo>
                <a:lnTo>
                  <a:pt x="8267" y="7127"/>
                </a:lnTo>
                <a:lnTo>
                  <a:pt x="3843" y="13892"/>
                </a:lnTo>
                <a:lnTo>
                  <a:pt x="498" y="20701"/>
                </a:lnTo>
                <a:lnTo>
                  <a:pt x="0" y="27431"/>
                </a:lnTo>
                <a:lnTo>
                  <a:pt x="304" y="28778"/>
                </a:lnTo>
                <a:lnTo>
                  <a:pt x="5333" y="30708"/>
                </a:lnTo>
                <a:lnTo>
                  <a:pt x="12191" y="25069"/>
                </a:lnTo>
                <a:lnTo>
                  <a:pt x="12077" y="20624"/>
                </a:lnTo>
                <a:lnTo>
                  <a:pt x="13322" y="11125"/>
                </a:lnTo>
                <a:lnTo>
                  <a:pt x="13652" y="520"/>
                </a:lnTo>
                <a:lnTo>
                  <a:pt x="1223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1453871" y="3244512"/>
            <a:ext cx="20320" cy="34925"/>
          </a:xfrm>
          <a:custGeom>
            <a:avLst/>
            <a:gdLst/>
            <a:ahLst/>
            <a:cxnLst/>
            <a:rect l="l" t="t" r="r" b="b"/>
            <a:pathLst>
              <a:path w="20319" h="34925">
                <a:moveTo>
                  <a:pt x="16688" y="0"/>
                </a:moveTo>
                <a:lnTo>
                  <a:pt x="16446" y="673"/>
                </a:lnTo>
                <a:lnTo>
                  <a:pt x="11297" y="11357"/>
                </a:lnTo>
                <a:lnTo>
                  <a:pt x="5051" y="21853"/>
                </a:lnTo>
                <a:lnTo>
                  <a:pt x="201" y="32459"/>
                </a:lnTo>
                <a:lnTo>
                  <a:pt x="0" y="34767"/>
                </a:lnTo>
                <a:lnTo>
                  <a:pt x="12772" y="34767"/>
                </a:lnTo>
                <a:lnTo>
                  <a:pt x="14376" y="30111"/>
                </a:lnTo>
                <a:lnTo>
                  <a:pt x="17754" y="15252"/>
                </a:lnTo>
                <a:lnTo>
                  <a:pt x="20079" y="8254"/>
                </a:lnTo>
                <a:lnTo>
                  <a:pt x="18643" y="571"/>
                </a:lnTo>
                <a:lnTo>
                  <a:pt x="1668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1427566" y="3273225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7713" y="0"/>
                </a:moveTo>
                <a:lnTo>
                  <a:pt x="537" y="5448"/>
                </a:lnTo>
                <a:lnTo>
                  <a:pt x="0" y="6053"/>
                </a:lnTo>
                <a:lnTo>
                  <a:pt x="6814" y="6053"/>
                </a:lnTo>
                <a:lnTo>
                  <a:pt x="8716" y="393"/>
                </a:lnTo>
                <a:lnTo>
                  <a:pt x="771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1414169" y="3247992"/>
            <a:ext cx="15240" cy="32384"/>
          </a:xfrm>
          <a:custGeom>
            <a:avLst/>
            <a:gdLst/>
            <a:ahLst/>
            <a:cxnLst/>
            <a:rect l="l" t="t" r="r" b="b"/>
            <a:pathLst>
              <a:path w="15240" h="32385">
                <a:moveTo>
                  <a:pt x="12306" y="0"/>
                </a:moveTo>
                <a:lnTo>
                  <a:pt x="0" y="30518"/>
                </a:lnTo>
                <a:lnTo>
                  <a:pt x="4064" y="31838"/>
                </a:lnTo>
                <a:lnTo>
                  <a:pt x="4711" y="30416"/>
                </a:lnTo>
                <a:lnTo>
                  <a:pt x="7662" y="23206"/>
                </a:lnTo>
                <a:lnTo>
                  <a:pt x="10088" y="15979"/>
                </a:lnTo>
                <a:lnTo>
                  <a:pt x="12321" y="8738"/>
                </a:lnTo>
                <a:lnTo>
                  <a:pt x="14922" y="787"/>
                </a:lnTo>
                <a:lnTo>
                  <a:pt x="1230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1395356" y="3277139"/>
            <a:ext cx="4445" cy="2540"/>
          </a:xfrm>
          <a:custGeom>
            <a:avLst/>
            <a:gdLst/>
            <a:ahLst/>
            <a:cxnLst/>
            <a:rect l="l" t="t" r="r" b="b"/>
            <a:pathLst>
              <a:path w="4444" h="2539">
                <a:moveTo>
                  <a:pt x="1666" y="0"/>
                </a:moveTo>
                <a:lnTo>
                  <a:pt x="1031" y="762"/>
                </a:lnTo>
                <a:lnTo>
                  <a:pt x="0" y="2139"/>
                </a:lnTo>
                <a:lnTo>
                  <a:pt x="3658" y="2139"/>
                </a:lnTo>
                <a:lnTo>
                  <a:pt x="3977" y="965"/>
                </a:lnTo>
                <a:lnTo>
                  <a:pt x="166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1364405" y="3252237"/>
            <a:ext cx="17145" cy="27305"/>
          </a:xfrm>
          <a:custGeom>
            <a:avLst/>
            <a:gdLst/>
            <a:ahLst/>
            <a:cxnLst/>
            <a:rect l="l" t="t" r="r" b="b"/>
            <a:pathLst>
              <a:path w="17144" h="27304">
                <a:moveTo>
                  <a:pt x="15843" y="0"/>
                </a:moveTo>
                <a:lnTo>
                  <a:pt x="8961" y="8000"/>
                </a:lnTo>
                <a:lnTo>
                  <a:pt x="3368" y="15587"/>
                </a:lnTo>
                <a:lnTo>
                  <a:pt x="0" y="23372"/>
                </a:lnTo>
                <a:lnTo>
                  <a:pt x="65" y="27042"/>
                </a:lnTo>
                <a:lnTo>
                  <a:pt x="13019" y="27042"/>
                </a:lnTo>
                <a:lnTo>
                  <a:pt x="13996" y="25627"/>
                </a:lnTo>
                <a:lnTo>
                  <a:pt x="15754" y="17408"/>
                </a:lnTo>
                <a:lnTo>
                  <a:pt x="16074" y="9032"/>
                </a:lnTo>
                <a:lnTo>
                  <a:pt x="17075" y="863"/>
                </a:lnTo>
                <a:lnTo>
                  <a:pt x="17151" y="558"/>
                </a:lnTo>
                <a:lnTo>
                  <a:pt x="1584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1346630" y="3272312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4243" y="0"/>
                </a:moveTo>
                <a:lnTo>
                  <a:pt x="3608" y="901"/>
                </a:lnTo>
                <a:lnTo>
                  <a:pt x="0" y="6967"/>
                </a:lnTo>
                <a:lnTo>
                  <a:pt x="6000" y="6967"/>
                </a:lnTo>
                <a:lnTo>
                  <a:pt x="7024" y="1828"/>
                </a:lnTo>
                <a:lnTo>
                  <a:pt x="7227" y="1143"/>
                </a:lnTo>
                <a:lnTo>
                  <a:pt x="4243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991361" y="2960983"/>
            <a:ext cx="10160" cy="33655"/>
          </a:xfrm>
          <a:custGeom>
            <a:avLst/>
            <a:gdLst/>
            <a:ahLst/>
            <a:cxnLst/>
            <a:rect l="l" t="t" r="r" b="b"/>
            <a:pathLst>
              <a:path w="10159" h="33655">
                <a:moveTo>
                  <a:pt x="0" y="33041"/>
                </a:moveTo>
                <a:lnTo>
                  <a:pt x="9541" y="33041"/>
                </a:lnTo>
                <a:lnTo>
                  <a:pt x="9541" y="0"/>
                </a:lnTo>
                <a:lnTo>
                  <a:pt x="0" y="0"/>
                </a:lnTo>
                <a:lnTo>
                  <a:pt x="0" y="33041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1019935" y="2957370"/>
            <a:ext cx="12700" cy="30480"/>
          </a:xfrm>
          <a:custGeom>
            <a:avLst/>
            <a:gdLst/>
            <a:ahLst/>
            <a:cxnLst/>
            <a:rect l="l" t="t" r="r" b="b"/>
            <a:pathLst>
              <a:path w="12700" h="30480">
                <a:moveTo>
                  <a:pt x="6959" y="0"/>
                </a:moveTo>
                <a:lnTo>
                  <a:pt x="5372" y="444"/>
                </a:lnTo>
                <a:lnTo>
                  <a:pt x="5295" y="787"/>
                </a:lnTo>
                <a:lnTo>
                  <a:pt x="4330" y="6095"/>
                </a:lnTo>
                <a:lnTo>
                  <a:pt x="3136" y="11391"/>
                </a:lnTo>
                <a:lnTo>
                  <a:pt x="1257" y="20700"/>
                </a:lnTo>
                <a:lnTo>
                  <a:pt x="0" y="25107"/>
                </a:lnTo>
                <a:lnTo>
                  <a:pt x="5549" y="30391"/>
                </a:lnTo>
                <a:lnTo>
                  <a:pt x="10553" y="28879"/>
                </a:lnTo>
                <a:lnTo>
                  <a:pt x="11175" y="27711"/>
                </a:lnTo>
                <a:lnTo>
                  <a:pt x="12701" y="21098"/>
                </a:lnTo>
                <a:lnTo>
                  <a:pt x="11461" y="14163"/>
                </a:lnTo>
                <a:lnTo>
                  <a:pt x="9050" y="7205"/>
                </a:lnTo>
                <a:lnTo>
                  <a:pt x="7046" y="444"/>
                </a:lnTo>
                <a:lnTo>
                  <a:pt x="695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1082217" y="2953087"/>
            <a:ext cx="17780" cy="56515"/>
          </a:xfrm>
          <a:custGeom>
            <a:avLst/>
            <a:gdLst/>
            <a:ahLst/>
            <a:cxnLst/>
            <a:rect l="l" t="t" r="r" b="b"/>
            <a:pathLst>
              <a:path w="17780" h="56514">
                <a:moveTo>
                  <a:pt x="13306" y="0"/>
                </a:moveTo>
                <a:lnTo>
                  <a:pt x="12011" y="406"/>
                </a:lnTo>
                <a:lnTo>
                  <a:pt x="9482" y="7352"/>
                </a:lnTo>
                <a:lnTo>
                  <a:pt x="6686" y="13955"/>
                </a:lnTo>
                <a:lnTo>
                  <a:pt x="4115" y="20647"/>
                </a:lnTo>
                <a:lnTo>
                  <a:pt x="2414" y="27393"/>
                </a:lnTo>
                <a:lnTo>
                  <a:pt x="1114" y="33847"/>
                </a:lnTo>
                <a:lnTo>
                  <a:pt x="0" y="40165"/>
                </a:lnTo>
                <a:lnTo>
                  <a:pt x="40" y="47048"/>
                </a:lnTo>
                <a:lnTo>
                  <a:pt x="2498" y="53517"/>
                </a:lnTo>
                <a:lnTo>
                  <a:pt x="4048" y="55981"/>
                </a:lnTo>
                <a:lnTo>
                  <a:pt x="10436" y="54381"/>
                </a:lnTo>
                <a:lnTo>
                  <a:pt x="11769" y="52641"/>
                </a:lnTo>
                <a:lnTo>
                  <a:pt x="15368" y="46437"/>
                </a:lnTo>
                <a:lnTo>
                  <a:pt x="17105" y="40165"/>
                </a:lnTo>
                <a:lnTo>
                  <a:pt x="17568" y="33819"/>
                </a:lnTo>
                <a:lnTo>
                  <a:pt x="17337" y="27292"/>
                </a:lnTo>
                <a:lnTo>
                  <a:pt x="16854" y="20575"/>
                </a:lnTo>
                <a:lnTo>
                  <a:pt x="16121" y="13901"/>
                </a:lnTo>
                <a:lnTo>
                  <a:pt x="15010" y="7168"/>
                </a:lnTo>
                <a:lnTo>
                  <a:pt x="1330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1063612" y="2978828"/>
            <a:ext cx="9525" cy="15240"/>
          </a:xfrm>
          <a:custGeom>
            <a:avLst/>
            <a:gdLst/>
            <a:ahLst/>
            <a:cxnLst/>
            <a:rect l="l" t="t" r="r" b="b"/>
            <a:pathLst>
              <a:path w="9525" h="15239">
                <a:moveTo>
                  <a:pt x="0" y="15196"/>
                </a:moveTo>
                <a:lnTo>
                  <a:pt x="9385" y="15196"/>
                </a:lnTo>
                <a:lnTo>
                  <a:pt x="9385" y="0"/>
                </a:lnTo>
                <a:lnTo>
                  <a:pt x="0" y="0"/>
                </a:lnTo>
                <a:lnTo>
                  <a:pt x="0" y="15196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1344867" y="2969087"/>
            <a:ext cx="15875" cy="61594"/>
          </a:xfrm>
          <a:custGeom>
            <a:avLst/>
            <a:gdLst/>
            <a:ahLst/>
            <a:cxnLst/>
            <a:rect l="l" t="t" r="r" b="b"/>
            <a:pathLst>
              <a:path w="15875" h="61594">
                <a:moveTo>
                  <a:pt x="10578" y="0"/>
                </a:moveTo>
                <a:lnTo>
                  <a:pt x="8457" y="546"/>
                </a:lnTo>
                <a:lnTo>
                  <a:pt x="7690" y="8220"/>
                </a:lnTo>
                <a:lnTo>
                  <a:pt x="6933" y="15419"/>
                </a:lnTo>
                <a:lnTo>
                  <a:pt x="5938" y="22611"/>
                </a:lnTo>
                <a:lnTo>
                  <a:pt x="4507" y="29806"/>
                </a:lnTo>
                <a:lnTo>
                  <a:pt x="2616" y="37025"/>
                </a:lnTo>
                <a:lnTo>
                  <a:pt x="872" y="44280"/>
                </a:lnTo>
                <a:lnTo>
                  <a:pt x="0" y="51547"/>
                </a:lnTo>
                <a:lnTo>
                  <a:pt x="723" y="58801"/>
                </a:lnTo>
                <a:lnTo>
                  <a:pt x="1358" y="61442"/>
                </a:lnTo>
                <a:lnTo>
                  <a:pt x="8990" y="59486"/>
                </a:lnTo>
                <a:lnTo>
                  <a:pt x="9968" y="57937"/>
                </a:lnTo>
                <a:lnTo>
                  <a:pt x="15514" y="43774"/>
                </a:lnTo>
                <a:lnTo>
                  <a:pt x="15853" y="29398"/>
                </a:lnTo>
                <a:lnTo>
                  <a:pt x="13428" y="14973"/>
                </a:lnTo>
                <a:lnTo>
                  <a:pt x="10679" y="660"/>
                </a:lnTo>
                <a:lnTo>
                  <a:pt x="10578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1315758" y="2979911"/>
            <a:ext cx="12700" cy="28575"/>
          </a:xfrm>
          <a:custGeom>
            <a:avLst/>
            <a:gdLst/>
            <a:ahLst/>
            <a:cxnLst/>
            <a:rect l="l" t="t" r="r" b="b"/>
            <a:pathLst>
              <a:path w="12700" h="28575">
                <a:moveTo>
                  <a:pt x="7080" y="0"/>
                </a:moveTo>
                <a:lnTo>
                  <a:pt x="5467" y="444"/>
                </a:lnTo>
                <a:lnTo>
                  <a:pt x="5404" y="787"/>
                </a:lnTo>
                <a:lnTo>
                  <a:pt x="3502" y="7108"/>
                </a:lnTo>
                <a:lnTo>
                  <a:pt x="1098" y="13739"/>
                </a:lnTo>
                <a:lnTo>
                  <a:pt x="0" y="20330"/>
                </a:lnTo>
                <a:lnTo>
                  <a:pt x="2013" y="26530"/>
                </a:lnTo>
                <a:lnTo>
                  <a:pt x="3448" y="28562"/>
                </a:lnTo>
                <a:lnTo>
                  <a:pt x="9900" y="26415"/>
                </a:lnTo>
                <a:lnTo>
                  <a:pt x="10598" y="25222"/>
                </a:lnTo>
                <a:lnTo>
                  <a:pt x="12232" y="19135"/>
                </a:lnTo>
                <a:lnTo>
                  <a:pt x="11184" y="12904"/>
                </a:lnTo>
                <a:lnTo>
                  <a:pt x="8985" y="6657"/>
                </a:lnTo>
                <a:lnTo>
                  <a:pt x="7156" y="444"/>
                </a:lnTo>
                <a:lnTo>
                  <a:pt x="7080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1399438" y="2962342"/>
            <a:ext cx="13970" cy="33655"/>
          </a:xfrm>
          <a:custGeom>
            <a:avLst/>
            <a:gdLst/>
            <a:ahLst/>
            <a:cxnLst/>
            <a:rect l="l" t="t" r="r" b="b"/>
            <a:pathLst>
              <a:path w="13969" h="33655">
                <a:moveTo>
                  <a:pt x="9759" y="0"/>
                </a:moveTo>
                <a:lnTo>
                  <a:pt x="8069" y="495"/>
                </a:lnTo>
                <a:lnTo>
                  <a:pt x="7968" y="850"/>
                </a:lnTo>
                <a:lnTo>
                  <a:pt x="5165" y="8292"/>
                </a:lnTo>
                <a:lnTo>
                  <a:pt x="2051" y="15606"/>
                </a:lnTo>
                <a:lnTo>
                  <a:pt x="0" y="22663"/>
                </a:lnTo>
                <a:lnTo>
                  <a:pt x="17" y="29667"/>
                </a:lnTo>
                <a:lnTo>
                  <a:pt x="126" y="30988"/>
                </a:lnTo>
                <a:lnTo>
                  <a:pt x="640" y="33388"/>
                </a:lnTo>
                <a:lnTo>
                  <a:pt x="8133" y="30988"/>
                </a:lnTo>
                <a:lnTo>
                  <a:pt x="9416" y="29667"/>
                </a:lnTo>
                <a:lnTo>
                  <a:pt x="13375" y="22663"/>
                </a:lnTo>
                <a:lnTo>
                  <a:pt x="13524" y="15290"/>
                </a:lnTo>
                <a:lnTo>
                  <a:pt x="11730" y="7832"/>
                </a:lnTo>
                <a:lnTo>
                  <a:pt x="9847" y="495"/>
                </a:lnTo>
                <a:lnTo>
                  <a:pt x="975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1466357" y="2987351"/>
            <a:ext cx="15875" cy="40640"/>
          </a:xfrm>
          <a:custGeom>
            <a:avLst/>
            <a:gdLst/>
            <a:ahLst/>
            <a:cxnLst/>
            <a:rect l="l" t="t" r="r" b="b"/>
            <a:pathLst>
              <a:path w="15875" h="40639">
                <a:moveTo>
                  <a:pt x="11595" y="0"/>
                </a:moveTo>
                <a:lnTo>
                  <a:pt x="10413" y="431"/>
                </a:lnTo>
                <a:lnTo>
                  <a:pt x="12865" y="6019"/>
                </a:lnTo>
                <a:lnTo>
                  <a:pt x="5753" y="13614"/>
                </a:lnTo>
                <a:lnTo>
                  <a:pt x="1600" y="25311"/>
                </a:lnTo>
                <a:lnTo>
                  <a:pt x="0" y="31965"/>
                </a:lnTo>
                <a:lnTo>
                  <a:pt x="3759" y="40030"/>
                </a:lnTo>
                <a:lnTo>
                  <a:pt x="8280" y="38455"/>
                </a:lnTo>
                <a:lnTo>
                  <a:pt x="11734" y="30352"/>
                </a:lnTo>
                <a:lnTo>
                  <a:pt x="11137" y="23101"/>
                </a:lnTo>
                <a:lnTo>
                  <a:pt x="11480" y="11061"/>
                </a:lnTo>
                <a:lnTo>
                  <a:pt x="15773" y="5029"/>
                </a:lnTo>
                <a:lnTo>
                  <a:pt x="11861" y="342"/>
                </a:lnTo>
                <a:lnTo>
                  <a:pt x="11595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1487880" y="2978082"/>
            <a:ext cx="11430" cy="31750"/>
          </a:xfrm>
          <a:custGeom>
            <a:avLst/>
            <a:gdLst/>
            <a:ahLst/>
            <a:cxnLst/>
            <a:rect l="l" t="t" r="r" b="b"/>
            <a:pathLst>
              <a:path w="11430" h="31750">
                <a:moveTo>
                  <a:pt x="10229" y="0"/>
                </a:moveTo>
                <a:lnTo>
                  <a:pt x="8743" y="431"/>
                </a:lnTo>
                <a:lnTo>
                  <a:pt x="8654" y="736"/>
                </a:lnTo>
                <a:lnTo>
                  <a:pt x="5785" y="7868"/>
                </a:lnTo>
                <a:lnTo>
                  <a:pt x="2352" y="14968"/>
                </a:lnTo>
                <a:lnTo>
                  <a:pt x="0" y="22108"/>
                </a:lnTo>
                <a:lnTo>
                  <a:pt x="374" y="29362"/>
                </a:lnTo>
                <a:lnTo>
                  <a:pt x="1072" y="31648"/>
                </a:lnTo>
                <a:lnTo>
                  <a:pt x="7321" y="29603"/>
                </a:lnTo>
                <a:lnTo>
                  <a:pt x="7803" y="28244"/>
                </a:lnTo>
                <a:lnTo>
                  <a:pt x="9705" y="21410"/>
                </a:lnTo>
                <a:lnTo>
                  <a:pt x="10729" y="14401"/>
                </a:lnTo>
                <a:lnTo>
                  <a:pt x="10913" y="7374"/>
                </a:lnTo>
                <a:lnTo>
                  <a:pt x="10315" y="736"/>
                </a:lnTo>
                <a:lnTo>
                  <a:pt x="10229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1508224" y="2975889"/>
            <a:ext cx="26670" cy="51435"/>
          </a:xfrm>
          <a:custGeom>
            <a:avLst/>
            <a:gdLst/>
            <a:ahLst/>
            <a:cxnLst/>
            <a:rect l="l" t="t" r="r" b="b"/>
            <a:pathLst>
              <a:path w="26669" h="51435">
                <a:moveTo>
                  <a:pt x="24744" y="0"/>
                </a:moveTo>
                <a:lnTo>
                  <a:pt x="24030" y="0"/>
                </a:lnTo>
                <a:lnTo>
                  <a:pt x="23503" y="253"/>
                </a:lnTo>
                <a:lnTo>
                  <a:pt x="23567" y="3911"/>
                </a:lnTo>
                <a:lnTo>
                  <a:pt x="18131" y="8420"/>
                </a:lnTo>
                <a:lnTo>
                  <a:pt x="0" y="42711"/>
                </a:lnTo>
                <a:lnTo>
                  <a:pt x="1723" y="49187"/>
                </a:lnTo>
                <a:lnTo>
                  <a:pt x="2599" y="50876"/>
                </a:lnTo>
                <a:lnTo>
                  <a:pt x="9754" y="50876"/>
                </a:lnTo>
                <a:lnTo>
                  <a:pt x="22767" y="20878"/>
                </a:lnTo>
                <a:lnTo>
                  <a:pt x="23948" y="14871"/>
                </a:lnTo>
                <a:lnTo>
                  <a:pt x="26507" y="10474"/>
                </a:lnTo>
                <a:lnTo>
                  <a:pt x="26507" y="2399"/>
                </a:lnTo>
                <a:lnTo>
                  <a:pt x="24744" y="0"/>
                </a:lnTo>
                <a:close/>
              </a:path>
              <a:path w="26669" h="51435">
                <a:moveTo>
                  <a:pt x="26507" y="0"/>
                </a:moveTo>
                <a:lnTo>
                  <a:pt x="24744" y="0"/>
                </a:lnTo>
                <a:lnTo>
                  <a:pt x="26507" y="2399"/>
                </a:lnTo>
                <a:lnTo>
                  <a:pt x="26507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1184535" y="3251580"/>
            <a:ext cx="17780" cy="27940"/>
          </a:xfrm>
          <a:custGeom>
            <a:avLst/>
            <a:gdLst/>
            <a:ahLst/>
            <a:cxnLst/>
            <a:rect l="l" t="t" r="r" b="b"/>
            <a:pathLst>
              <a:path w="17780" h="27939">
                <a:moveTo>
                  <a:pt x="4491" y="0"/>
                </a:moveTo>
                <a:lnTo>
                  <a:pt x="2475" y="0"/>
                </a:lnTo>
                <a:lnTo>
                  <a:pt x="1415" y="290"/>
                </a:lnTo>
                <a:lnTo>
                  <a:pt x="496" y="7444"/>
                </a:lnTo>
                <a:lnTo>
                  <a:pt x="40" y="14043"/>
                </a:lnTo>
                <a:lnTo>
                  <a:pt x="0" y="21817"/>
                </a:lnTo>
                <a:lnTo>
                  <a:pt x="178" y="26122"/>
                </a:lnTo>
                <a:lnTo>
                  <a:pt x="274" y="27698"/>
                </a:lnTo>
                <a:lnTo>
                  <a:pt x="17678" y="27698"/>
                </a:lnTo>
                <a:lnTo>
                  <a:pt x="15195" y="21817"/>
                </a:lnTo>
                <a:lnTo>
                  <a:pt x="13671" y="17499"/>
                </a:lnTo>
                <a:lnTo>
                  <a:pt x="10293" y="8876"/>
                </a:lnTo>
                <a:lnTo>
                  <a:pt x="5581" y="4786"/>
                </a:lnTo>
                <a:lnTo>
                  <a:pt x="4491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973226" y="3091981"/>
            <a:ext cx="17780" cy="31750"/>
          </a:xfrm>
          <a:custGeom>
            <a:avLst/>
            <a:gdLst/>
            <a:ahLst/>
            <a:cxnLst/>
            <a:rect l="l" t="t" r="r" b="b"/>
            <a:pathLst>
              <a:path w="17780" h="31750">
                <a:moveTo>
                  <a:pt x="2146" y="0"/>
                </a:moveTo>
                <a:lnTo>
                  <a:pt x="0" y="558"/>
                </a:lnTo>
                <a:lnTo>
                  <a:pt x="0" y="1054"/>
                </a:lnTo>
                <a:lnTo>
                  <a:pt x="10947" y="31610"/>
                </a:lnTo>
                <a:lnTo>
                  <a:pt x="17640" y="29476"/>
                </a:lnTo>
                <a:lnTo>
                  <a:pt x="15875" y="22644"/>
                </a:lnTo>
                <a:lnTo>
                  <a:pt x="13677" y="17945"/>
                </a:lnTo>
                <a:lnTo>
                  <a:pt x="8432" y="8890"/>
                </a:lnTo>
                <a:lnTo>
                  <a:pt x="3860" y="4953"/>
                </a:lnTo>
                <a:lnTo>
                  <a:pt x="2353" y="558"/>
                </a:lnTo>
                <a:lnTo>
                  <a:pt x="2146" y="0"/>
                </a:lnTo>
                <a:close/>
              </a:path>
            </a:pathLst>
          </a:custGeom>
          <a:solidFill>
            <a:srgbClr val="875F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1168680" y="2992338"/>
            <a:ext cx="252729" cy="287020"/>
          </a:xfrm>
          <a:custGeom>
            <a:avLst/>
            <a:gdLst/>
            <a:ahLst/>
            <a:cxnLst/>
            <a:rect l="l" t="t" r="r" b="b"/>
            <a:pathLst>
              <a:path w="252730" h="287020">
                <a:moveTo>
                  <a:pt x="252552" y="0"/>
                </a:moveTo>
                <a:lnTo>
                  <a:pt x="0" y="0"/>
                </a:lnTo>
                <a:lnTo>
                  <a:pt x="21557" y="286941"/>
                </a:lnTo>
                <a:lnTo>
                  <a:pt x="230982" y="286941"/>
                </a:lnTo>
                <a:lnTo>
                  <a:pt x="252552" y="0"/>
                </a:lnTo>
                <a:close/>
              </a:path>
            </a:pathLst>
          </a:custGeom>
          <a:solidFill>
            <a:srgbClr val="4F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1176196" y="3003711"/>
            <a:ext cx="238125" cy="275590"/>
          </a:xfrm>
          <a:custGeom>
            <a:avLst/>
            <a:gdLst/>
            <a:ahLst/>
            <a:cxnLst/>
            <a:rect l="l" t="t" r="r" b="b"/>
            <a:pathLst>
              <a:path w="238125" h="275589">
                <a:moveTo>
                  <a:pt x="237515" y="0"/>
                </a:moveTo>
                <a:lnTo>
                  <a:pt x="0" y="0"/>
                </a:lnTo>
                <a:lnTo>
                  <a:pt x="20231" y="275568"/>
                </a:lnTo>
                <a:lnTo>
                  <a:pt x="217271" y="275568"/>
                </a:lnTo>
                <a:lnTo>
                  <a:pt x="237515" y="0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1178255" y="3008708"/>
            <a:ext cx="233679" cy="271145"/>
          </a:xfrm>
          <a:custGeom>
            <a:avLst/>
            <a:gdLst/>
            <a:ahLst/>
            <a:cxnLst/>
            <a:rect l="l" t="t" r="r" b="b"/>
            <a:pathLst>
              <a:path w="233680" h="271145">
                <a:moveTo>
                  <a:pt x="233387" y="0"/>
                </a:moveTo>
                <a:lnTo>
                  <a:pt x="0" y="0"/>
                </a:lnTo>
                <a:lnTo>
                  <a:pt x="19875" y="270571"/>
                </a:lnTo>
                <a:lnTo>
                  <a:pt x="213524" y="270571"/>
                </a:lnTo>
                <a:lnTo>
                  <a:pt x="233387" y="0"/>
                </a:ln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1184652" y="3016566"/>
            <a:ext cx="215734" cy="249491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751181" y="2974873"/>
            <a:ext cx="219347" cy="88127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668357" y="2941562"/>
            <a:ext cx="95250" cy="337820"/>
          </a:xfrm>
          <a:custGeom>
            <a:avLst/>
            <a:gdLst/>
            <a:ahLst/>
            <a:cxnLst/>
            <a:rect l="l" t="t" r="r" b="b"/>
            <a:pathLst>
              <a:path w="95250" h="337820">
                <a:moveTo>
                  <a:pt x="0" y="0"/>
                </a:moveTo>
                <a:lnTo>
                  <a:pt x="94355" y="337717"/>
                </a:lnTo>
                <a:lnTo>
                  <a:pt x="95002" y="337717"/>
                </a:lnTo>
                <a:lnTo>
                  <a:pt x="81342" y="245494"/>
                </a:lnTo>
                <a:lnTo>
                  <a:pt x="66573" y="177419"/>
                </a:lnTo>
                <a:lnTo>
                  <a:pt x="42450" y="106295"/>
                </a:lnTo>
                <a:lnTo>
                  <a:pt x="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760402" y="2952715"/>
            <a:ext cx="12700" cy="25400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3670" y="0"/>
                </a:moveTo>
                <a:lnTo>
                  <a:pt x="761" y="825"/>
                </a:lnTo>
                <a:lnTo>
                  <a:pt x="0" y="5524"/>
                </a:lnTo>
                <a:lnTo>
                  <a:pt x="1028" y="9512"/>
                </a:lnTo>
                <a:lnTo>
                  <a:pt x="228" y="16725"/>
                </a:lnTo>
                <a:lnTo>
                  <a:pt x="1244" y="19773"/>
                </a:lnTo>
                <a:lnTo>
                  <a:pt x="5156" y="24955"/>
                </a:lnTo>
                <a:lnTo>
                  <a:pt x="12179" y="22402"/>
                </a:lnTo>
                <a:lnTo>
                  <a:pt x="12484" y="17881"/>
                </a:lnTo>
                <a:lnTo>
                  <a:pt x="11645" y="15036"/>
                </a:lnTo>
                <a:lnTo>
                  <a:pt x="8635" y="8293"/>
                </a:lnTo>
                <a:lnTo>
                  <a:pt x="5511" y="4749"/>
                </a:lnTo>
                <a:lnTo>
                  <a:pt x="367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813014" y="2966088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30" h="23494">
                <a:moveTo>
                  <a:pt x="3644" y="0"/>
                </a:moveTo>
                <a:lnTo>
                  <a:pt x="0" y="1181"/>
                </a:lnTo>
                <a:lnTo>
                  <a:pt x="1651" y="8521"/>
                </a:lnTo>
                <a:lnTo>
                  <a:pt x="1892" y="14884"/>
                </a:lnTo>
                <a:lnTo>
                  <a:pt x="5448" y="23202"/>
                </a:lnTo>
                <a:lnTo>
                  <a:pt x="10909" y="21221"/>
                </a:lnTo>
                <a:lnTo>
                  <a:pt x="10744" y="13461"/>
                </a:lnTo>
                <a:lnTo>
                  <a:pt x="8216" y="7404"/>
                </a:lnTo>
                <a:lnTo>
                  <a:pt x="364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846493" y="2964411"/>
            <a:ext cx="16510" cy="34925"/>
          </a:xfrm>
          <a:custGeom>
            <a:avLst/>
            <a:gdLst/>
            <a:ahLst/>
            <a:cxnLst/>
            <a:rect l="l" t="t" r="r" b="b"/>
            <a:pathLst>
              <a:path w="16509" h="34925">
                <a:moveTo>
                  <a:pt x="3453" y="0"/>
                </a:moveTo>
                <a:lnTo>
                  <a:pt x="1548" y="584"/>
                </a:lnTo>
                <a:lnTo>
                  <a:pt x="1434" y="1015"/>
                </a:lnTo>
                <a:lnTo>
                  <a:pt x="0" y="9108"/>
                </a:lnTo>
                <a:lnTo>
                  <a:pt x="246" y="17181"/>
                </a:lnTo>
                <a:lnTo>
                  <a:pt x="2770" y="25127"/>
                </a:lnTo>
                <a:lnTo>
                  <a:pt x="8165" y="32842"/>
                </a:lnTo>
                <a:lnTo>
                  <a:pt x="9917" y="34747"/>
                </a:lnTo>
                <a:lnTo>
                  <a:pt x="16128" y="32588"/>
                </a:lnTo>
                <a:lnTo>
                  <a:pt x="16128" y="31165"/>
                </a:lnTo>
                <a:lnTo>
                  <a:pt x="14739" y="23386"/>
                </a:lnTo>
                <a:lnTo>
                  <a:pt x="11321" y="15824"/>
                </a:lnTo>
                <a:lnTo>
                  <a:pt x="7198" y="8309"/>
                </a:lnTo>
                <a:lnTo>
                  <a:pt x="3663" y="584"/>
                </a:lnTo>
                <a:lnTo>
                  <a:pt x="345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890777" y="3047897"/>
            <a:ext cx="14604" cy="35560"/>
          </a:xfrm>
          <a:custGeom>
            <a:avLst/>
            <a:gdLst/>
            <a:ahLst/>
            <a:cxnLst/>
            <a:rect l="l" t="t" r="r" b="b"/>
            <a:pathLst>
              <a:path w="14605" h="35560">
                <a:moveTo>
                  <a:pt x="3386" y="0"/>
                </a:moveTo>
                <a:lnTo>
                  <a:pt x="2116" y="368"/>
                </a:lnTo>
                <a:lnTo>
                  <a:pt x="582" y="8753"/>
                </a:lnTo>
                <a:lnTo>
                  <a:pt x="0" y="17083"/>
                </a:lnTo>
                <a:lnTo>
                  <a:pt x="1329" y="25329"/>
                </a:lnTo>
                <a:lnTo>
                  <a:pt x="5595" y="33172"/>
                </a:lnTo>
                <a:lnTo>
                  <a:pt x="7335" y="35318"/>
                </a:lnTo>
                <a:lnTo>
                  <a:pt x="13292" y="32677"/>
                </a:lnTo>
                <a:lnTo>
                  <a:pt x="13736" y="31457"/>
                </a:lnTo>
                <a:lnTo>
                  <a:pt x="14194" y="23590"/>
                </a:lnTo>
                <a:lnTo>
                  <a:pt x="11201" y="15863"/>
                </a:lnTo>
                <a:lnTo>
                  <a:pt x="6919" y="8178"/>
                </a:lnTo>
                <a:lnTo>
                  <a:pt x="3513" y="431"/>
                </a:lnTo>
                <a:lnTo>
                  <a:pt x="338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839678" y="3067972"/>
            <a:ext cx="11430" cy="26670"/>
          </a:xfrm>
          <a:custGeom>
            <a:avLst/>
            <a:gdLst/>
            <a:ahLst/>
            <a:cxnLst/>
            <a:rect l="l" t="t" r="r" b="b"/>
            <a:pathLst>
              <a:path w="11430" h="26669">
                <a:moveTo>
                  <a:pt x="3581" y="0"/>
                </a:moveTo>
                <a:lnTo>
                  <a:pt x="0" y="1473"/>
                </a:lnTo>
                <a:lnTo>
                  <a:pt x="3124" y="5892"/>
                </a:lnTo>
                <a:lnTo>
                  <a:pt x="2501" y="10159"/>
                </a:lnTo>
                <a:lnTo>
                  <a:pt x="3860" y="17462"/>
                </a:lnTo>
                <a:lnTo>
                  <a:pt x="4610" y="21132"/>
                </a:lnTo>
                <a:lnTo>
                  <a:pt x="5994" y="26238"/>
                </a:lnTo>
                <a:lnTo>
                  <a:pt x="10274" y="25006"/>
                </a:lnTo>
                <a:lnTo>
                  <a:pt x="11226" y="20154"/>
                </a:lnTo>
                <a:lnTo>
                  <a:pt x="10579" y="16382"/>
                </a:lnTo>
                <a:lnTo>
                  <a:pt x="8000" y="8801"/>
                </a:lnTo>
                <a:lnTo>
                  <a:pt x="7772" y="4584"/>
                </a:lnTo>
                <a:lnTo>
                  <a:pt x="358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789045" y="3042013"/>
            <a:ext cx="17145" cy="34290"/>
          </a:xfrm>
          <a:custGeom>
            <a:avLst/>
            <a:gdLst/>
            <a:ahLst/>
            <a:cxnLst/>
            <a:rect l="l" t="t" r="r" b="b"/>
            <a:pathLst>
              <a:path w="17145" h="34289">
                <a:moveTo>
                  <a:pt x="2920" y="0"/>
                </a:moveTo>
                <a:lnTo>
                  <a:pt x="0" y="1143"/>
                </a:lnTo>
                <a:lnTo>
                  <a:pt x="241" y="1841"/>
                </a:lnTo>
                <a:lnTo>
                  <a:pt x="2171" y="9467"/>
                </a:lnTo>
                <a:lnTo>
                  <a:pt x="3484" y="17071"/>
                </a:lnTo>
                <a:lnTo>
                  <a:pt x="5375" y="24633"/>
                </a:lnTo>
                <a:lnTo>
                  <a:pt x="9042" y="32131"/>
                </a:lnTo>
                <a:lnTo>
                  <a:pt x="10350" y="34086"/>
                </a:lnTo>
                <a:lnTo>
                  <a:pt x="16763" y="31762"/>
                </a:lnTo>
                <a:lnTo>
                  <a:pt x="16865" y="30480"/>
                </a:lnTo>
                <a:lnTo>
                  <a:pt x="16230" y="22952"/>
                </a:lnTo>
                <a:lnTo>
                  <a:pt x="13484" y="15420"/>
                </a:lnTo>
                <a:lnTo>
                  <a:pt x="9132" y="8027"/>
                </a:lnTo>
                <a:lnTo>
                  <a:pt x="3682" y="914"/>
                </a:lnTo>
                <a:lnTo>
                  <a:pt x="292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866819" y="3116406"/>
            <a:ext cx="13335" cy="22860"/>
          </a:xfrm>
          <a:custGeom>
            <a:avLst/>
            <a:gdLst/>
            <a:ahLst/>
            <a:cxnLst/>
            <a:rect l="l" t="t" r="r" b="b"/>
            <a:pathLst>
              <a:path w="13334" h="22860">
                <a:moveTo>
                  <a:pt x="2882" y="0"/>
                </a:moveTo>
                <a:lnTo>
                  <a:pt x="0" y="1219"/>
                </a:lnTo>
                <a:lnTo>
                  <a:pt x="3086" y="4813"/>
                </a:lnTo>
                <a:lnTo>
                  <a:pt x="1625" y="7670"/>
                </a:lnTo>
                <a:lnTo>
                  <a:pt x="2501" y="14033"/>
                </a:lnTo>
                <a:lnTo>
                  <a:pt x="3746" y="17360"/>
                </a:lnTo>
                <a:lnTo>
                  <a:pt x="7213" y="22606"/>
                </a:lnTo>
                <a:lnTo>
                  <a:pt x="12801" y="20116"/>
                </a:lnTo>
                <a:lnTo>
                  <a:pt x="12357" y="15024"/>
                </a:lnTo>
                <a:lnTo>
                  <a:pt x="10744" y="11379"/>
                </a:lnTo>
                <a:lnTo>
                  <a:pt x="7048" y="5207"/>
                </a:lnTo>
                <a:lnTo>
                  <a:pt x="7454" y="3111"/>
                </a:lnTo>
                <a:lnTo>
                  <a:pt x="288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965511" y="3114220"/>
            <a:ext cx="13335" cy="34290"/>
          </a:xfrm>
          <a:custGeom>
            <a:avLst/>
            <a:gdLst/>
            <a:ahLst/>
            <a:cxnLst/>
            <a:rect l="l" t="t" r="r" b="b"/>
            <a:pathLst>
              <a:path w="13334" h="34289">
                <a:moveTo>
                  <a:pt x="3461" y="0"/>
                </a:moveTo>
                <a:lnTo>
                  <a:pt x="845" y="723"/>
                </a:lnTo>
                <a:lnTo>
                  <a:pt x="769" y="1308"/>
                </a:lnTo>
                <a:lnTo>
                  <a:pt x="0" y="8893"/>
                </a:lnTo>
                <a:lnTo>
                  <a:pt x="283" y="16443"/>
                </a:lnTo>
                <a:lnTo>
                  <a:pt x="1847" y="23950"/>
                </a:lnTo>
                <a:lnTo>
                  <a:pt x="4922" y="31407"/>
                </a:lnTo>
                <a:lnTo>
                  <a:pt x="6268" y="33972"/>
                </a:lnTo>
                <a:lnTo>
                  <a:pt x="13151" y="31534"/>
                </a:lnTo>
                <a:lnTo>
                  <a:pt x="12999" y="29705"/>
                </a:lnTo>
                <a:lnTo>
                  <a:pt x="11505" y="22434"/>
                </a:lnTo>
                <a:lnTo>
                  <a:pt x="8866" y="15255"/>
                </a:lnTo>
                <a:lnTo>
                  <a:pt x="5964" y="8091"/>
                </a:lnTo>
                <a:lnTo>
                  <a:pt x="3642" y="723"/>
                </a:lnTo>
                <a:lnTo>
                  <a:pt x="346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964324" y="2943292"/>
            <a:ext cx="13970" cy="26670"/>
          </a:xfrm>
          <a:custGeom>
            <a:avLst/>
            <a:gdLst/>
            <a:ahLst/>
            <a:cxnLst/>
            <a:rect l="l" t="t" r="r" b="b"/>
            <a:pathLst>
              <a:path w="13969" h="26669">
                <a:moveTo>
                  <a:pt x="2781" y="0"/>
                </a:moveTo>
                <a:lnTo>
                  <a:pt x="0" y="952"/>
                </a:lnTo>
                <a:lnTo>
                  <a:pt x="1765" y="9575"/>
                </a:lnTo>
                <a:lnTo>
                  <a:pt x="1549" y="17386"/>
                </a:lnTo>
                <a:lnTo>
                  <a:pt x="8470" y="26289"/>
                </a:lnTo>
                <a:lnTo>
                  <a:pt x="13055" y="24599"/>
                </a:lnTo>
                <a:lnTo>
                  <a:pt x="13131" y="23622"/>
                </a:lnTo>
                <a:lnTo>
                  <a:pt x="13842" y="16078"/>
                </a:lnTo>
                <a:lnTo>
                  <a:pt x="9918" y="7810"/>
                </a:lnTo>
                <a:lnTo>
                  <a:pt x="3832" y="838"/>
                </a:lnTo>
                <a:lnTo>
                  <a:pt x="2781" y="0"/>
                </a:lnTo>
                <a:close/>
              </a:path>
              <a:path w="13969" h="26669">
                <a:moveTo>
                  <a:pt x="3809" y="812"/>
                </a:move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945880" y="2954388"/>
            <a:ext cx="10160" cy="16510"/>
          </a:xfrm>
          <a:custGeom>
            <a:avLst/>
            <a:gdLst/>
            <a:ahLst/>
            <a:cxnLst/>
            <a:rect l="l" t="t" r="r" b="b"/>
            <a:pathLst>
              <a:path w="10159" h="16510">
                <a:moveTo>
                  <a:pt x="2260" y="0"/>
                </a:moveTo>
                <a:lnTo>
                  <a:pt x="317" y="723"/>
                </a:lnTo>
                <a:lnTo>
                  <a:pt x="2324" y="5880"/>
                </a:lnTo>
                <a:lnTo>
                  <a:pt x="0" y="11036"/>
                </a:lnTo>
                <a:lnTo>
                  <a:pt x="6146" y="16395"/>
                </a:lnTo>
                <a:lnTo>
                  <a:pt x="9702" y="15125"/>
                </a:lnTo>
                <a:lnTo>
                  <a:pt x="6629" y="9728"/>
                </a:lnTo>
                <a:lnTo>
                  <a:pt x="5867" y="4978"/>
                </a:lnTo>
                <a:lnTo>
                  <a:pt x="226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867006" y="3171375"/>
            <a:ext cx="12700" cy="15240"/>
          </a:xfrm>
          <a:custGeom>
            <a:avLst/>
            <a:gdLst/>
            <a:ahLst/>
            <a:cxnLst/>
            <a:rect l="l" t="t" r="r" b="b"/>
            <a:pathLst>
              <a:path w="12700" h="15239">
                <a:moveTo>
                  <a:pt x="4495" y="0"/>
                </a:moveTo>
                <a:lnTo>
                  <a:pt x="2616" y="584"/>
                </a:lnTo>
                <a:lnTo>
                  <a:pt x="1371" y="4927"/>
                </a:lnTo>
                <a:lnTo>
                  <a:pt x="0" y="10553"/>
                </a:lnTo>
                <a:lnTo>
                  <a:pt x="7200" y="14833"/>
                </a:lnTo>
                <a:lnTo>
                  <a:pt x="10033" y="13207"/>
                </a:lnTo>
                <a:lnTo>
                  <a:pt x="12230" y="8496"/>
                </a:lnTo>
                <a:lnTo>
                  <a:pt x="6350" y="4584"/>
                </a:lnTo>
                <a:lnTo>
                  <a:pt x="449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838299" y="3181365"/>
            <a:ext cx="11430" cy="24765"/>
          </a:xfrm>
          <a:custGeom>
            <a:avLst/>
            <a:gdLst/>
            <a:ahLst/>
            <a:cxnLst/>
            <a:rect l="l" t="t" r="r" b="b"/>
            <a:pathLst>
              <a:path w="11430" h="24764">
                <a:moveTo>
                  <a:pt x="2082" y="0"/>
                </a:moveTo>
                <a:lnTo>
                  <a:pt x="0" y="622"/>
                </a:lnTo>
                <a:lnTo>
                  <a:pt x="2717" y="8432"/>
                </a:lnTo>
                <a:lnTo>
                  <a:pt x="2070" y="16446"/>
                </a:lnTo>
                <a:lnTo>
                  <a:pt x="8508" y="24282"/>
                </a:lnTo>
                <a:lnTo>
                  <a:pt x="11391" y="23113"/>
                </a:lnTo>
                <a:lnTo>
                  <a:pt x="11175" y="22440"/>
                </a:lnTo>
                <a:lnTo>
                  <a:pt x="9016" y="15112"/>
                </a:lnTo>
                <a:lnTo>
                  <a:pt x="6375" y="7848"/>
                </a:lnTo>
                <a:lnTo>
                  <a:pt x="208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819257" y="3250947"/>
            <a:ext cx="15875" cy="26034"/>
          </a:xfrm>
          <a:custGeom>
            <a:avLst/>
            <a:gdLst/>
            <a:ahLst/>
            <a:cxnLst/>
            <a:rect l="l" t="t" r="r" b="b"/>
            <a:pathLst>
              <a:path w="15875" h="26035">
                <a:moveTo>
                  <a:pt x="4082" y="0"/>
                </a:moveTo>
                <a:lnTo>
                  <a:pt x="1314" y="863"/>
                </a:lnTo>
                <a:lnTo>
                  <a:pt x="1123" y="1536"/>
                </a:lnTo>
                <a:lnTo>
                  <a:pt x="0" y="7369"/>
                </a:lnTo>
                <a:lnTo>
                  <a:pt x="155" y="13595"/>
                </a:lnTo>
                <a:lnTo>
                  <a:pt x="2505" y="19592"/>
                </a:lnTo>
                <a:lnTo>
                  <a:pt x="7968" y="24739"/>
                </a:lnTo>
                <a:lnTo>
                  <a:pt x="10064" y="26034"/>
                </a:lnTo>
                <a:lnTo>
                  <a:pt x="14509" y="23926"/>
                </a:lnTo>
                <a:lnTo>
                  <a:pt x="15703" y="14922"/>
                </a:lnTo>
                <a:lnTo>
                  <a:pt x="7905" y="8572"/>
                </a:lnTo>
                <a:lnTo>
                  <a:pt x="408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854626" y="3254366"/>
            <a:ext cx="11430" cy="15240"/>
          </a:xfrm>
          <a:custGeom>
            <a:avLst/>
            <a:gdLst/>
            <a:ahLst/>
            <a:cxnLst/>
            <a:rect l="l" t="t" r="r" b="b"/>
            <a:pathLst>
              <a:path w="11430" h="15239">
                <a:moveTo>
                  <a:pt x="3619" y="0"/>
                </a:moveTo>
                <a:lnTo>
                  <a:pt x="0" y="1295"/>
                </a:lnTo>
                <a:lnTo>
                  <a:pt x="1295" y="3949"/>
                </a:lnTo>
                <a:lnTo>
                  <a:pt x="774" y="5715"/>
                </a:lnTo>
                <a:lnTo>
                  <a:pt x="2349" y="9664"/>
                </a:lnTo>
                <a:lnTo>
                  <a:pt x="3403" y="11798"/>
                </a:lnTo>
                <a:lnTo>
                  <a:pt x="5346" y="13830"/>
                </a:lnTo>
                <a:lnTo>
                  <a:pt x="6730" y="15240"/>
                </a:lnTo>
                <a:lnTo>
                  <a:pt x="10883" y="13423"/>
                </a:lnTo>
                <a:lnTo>
                  <a:pt x="10261" y="10414"/>
                </a:lnTo>
                <a:lnTo>
                  <a:pt x="8953" y="8597"/>
                </a:lnTo>
                <a:lnTo>
                  <a:pt x="6095" y="4876"/>
                </a:lnTo>
                <a:lnTo>
                  <a:pt x="6019" y="2908"/>
                </a:lnTo>
                <a:lnTo>
                  <a:pt x="361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1105333" y="2939357"/>
            <a:ext cx="10795" cy="25400"/>
          </a:xfrm>
          <a:custGeom>
            <a:avLst/>
            <a:gdLst/>
            <a:ahLst/>
            <a:cxnLst/>
            <a:rect l="l" t="t" r="r" b="b"/>
            <a:pathLst>
              <a:path w="10794" h="25400">
                <a:moveTo>
                  <a:pt x="2362" y="0"/>
                </a:moveTo>
                <a:lnTo>
                  <a:pt x="88" y="571"/>
                </a:lnTo>
                <a:lnTo>
                  <a:pt x="0" y="4648"/>
                </a:lnTo>
                <a:lnTo>
                  <a:pt x="1447" y="8115"/>
                </a:lnTo>
                <a:lnTo>
                  <a:pt x="2946" y="15887"/>
                </a:lnTo>
                <a:lnTo>
                  <a:pt x="3390" y="20040"/>
                </a:lnTo>
                <a:lnTo>
                  <a:pt x="6807" y="25069"/>
                </a:lnTo>
                <a:lnTo>
                  <a:pt x="10045" y="23939"/>
                </a:lnTo>
                <a:lnTo>
                  <a:pt x="10223" y="15519"/>
                </a:lnTo>
                <a:lnTo>
                  <a:pt x="3962" y="8331"/>
                </a:lnTo>
                <a:lnTo>
                  <a:pt x="236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1156947" y="2951904"/>
            <a:ext cx="14604" cy="29845"/>
          </a:xfrm>
          <a:custGeom>
            <a:avLst/>
            <a:gdLst/>
            <a:ahLst/>
            <a:cxnLst/>
            <a:rect l="l" t="t" r="r" b="b"/>
            <a:pathLst>
              <a:path w="14605" h="29844">
                <a:moveTo>
                  <a:pt x="3200" y="0"/>
                </a:moveTo>
                <a:lnTo>
                  <a:pt x="1219" y="571"/>
                </a:lnTo>
                <a:lnTo>
                  <a:pt x="152" y="6134"/>
                </a:lnTo>
                <a:lnTo>
                  <a:pt x="1320" y="11201"/>
                </a:lnTo>
                <a:lnTo>
                  <a:pt x="0" y="20599"/>
                </a:lnTo>
                <a:lnTo>
                  <a:pt x="1625" y="25146"/>
                </a:lnTo>
                <a:lnTo>
                  <a:pt x="9664" y="29667"/>
                </a:lnTo>
                <a:lnTo>
                  <a:pt x="13627" y="27825"/>
                </a:lnTo>
                <a:lnTo>
                  <a:pt x="14325" y="22720"/>
                </a:lnTo>
                <a:lnTo>
                  <a:pt x="11290" y="18935"/>
                </a:lnTo>
                <a:lnTo>
                  <a:pt x="7543" y="10172"/>
                </a:lnTo>
                <a:lnTo>
                  <a:pt x="4762" y="5499"/>
                </a:lnTo>
                <a:lnTo>
                  <a:pt x="320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1258290" y="2949869"/>
            <a:ext cx="11430" cy="15240"/>
          </a:xfrm>
          <a:custGeom>
            <a:avLst/>
            <a:gdLst/>
            <a:ahLst/>
            <a:cxnLst/>
            <a:rect l="l" t="t" r="r" b="b"/>
            <a:pathLst>
              <a:path w="11430" h="15239">
                <a:moveTo>
                  <a:pt x="6553" y="0"/>
                </a:moveTo>
                <a:lnTo>
                  <a:pt x="2832" y="1079"/>
                </a:lnTo>
                <a:lnTo>
                  <a:pt x="1765" y="5854"/>
                </a:lnTo>
                <a:lnTo>
                  <a:pt x="0" y="10198"/>
                </a:lnTo>
                <a:lnTo>
                  <a:pt x="5194" y="13715"/>
                </a:lnTo>
                <a:lnTo>
                  <a:pt x="6515" y="14630"/>
                </a:lnTo>
                <a:lnTo>
                  <a:pt x="9105" y="13804"/>
                </a:lnTo>
                <a:lnTo>
                  <a:pt x="11264" y="11099"/>
                </a:lnTo>
                <a:lnTo>
                  <a:pt x="10096" y="9651"/>
                </a:lnTo>
                <a:lnTo>
                  <a:pt x="7531" y="5689"/>
                </a:lnTo>
                <a:lnTo>
                  <a:pt x="7391" y="3416"/>
                </a:lnTo>
                <a:lnTo>
                  <a:pt x="655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1284855" y="2957746"/>
            <a:ext cx="12700" cy="22225"/>
          </a:xfrm>
          <a:custGeom>
            <a:avLst/>
            <a:gdLst/>
            <a:ahLst/>
            <a:cxnLst/>
            <a:rect l="l" t="t" r="r" b="b"/>
            <a:pathLst>
              <a:path w="12700" h="22225">
                <a:moveTo>
                  <a:pt x="8597" y="0"/>
                </a:moveTo>
                <a:lnTo>
                  <a:pt x="5206" y="469"/>
                </a:lnTo>
                <a:lnTo>
                  <a:pt x="1493" y="7366"/>
                </a:lnTo>
                <a:lnTo>
                  <a:pt x="0" y="14820"/>
                </a:lnTo>
                <a:lnTo>
                  <a:pt x="5105" y="22225"/>
                </a:lnTo>
                <a:lnTo>
                  <a:pt x="8686" y="20485"/>
                </a:lnTo>
                <a:lnTo>
                  <a:pt x="12179" y="13741"/>
                </a:lnTo>
                <a:lnTo>
                  <a:pt x="7188" y="7366"/>
                </a:lnTo>
                <a:lnTo>
                  <a:pt x="859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1329160" y="2966623"/>
            <a:ext cx="8255" cy="11430"/>
          </a:xfrm>
          <a:custGeom>
            <a:avLst/>
            <a:gdLst/>
            <a:ahLst/>
            <a:cxnLst/>
            <a:rect l="l" t="t" r="r" b="b"/>
            <a:pathLst>
              <a:path w="8255" h="11430">
                <a:moveTo>
                  <a:pt x="3060" y="0"/>
                </a:moveTo>
                <a:lnTo>
                  <a:pt x="863" y="1016"/>
                </a:lnTo>
                <a:lnTo>
                  <a:pt x="3213" y="4445"/>
                </a:lnTo>
                <a:lnTo>
                  <a:pt x="0" y="7162"/>
                </a:lnTo>
                <a:lnTo>
                  <a:pt x="2209" y="11125"/>
                </a:lnTo>
                <a:lnTo>
                  <a:pt x="5854" y="10350"/>
                </a:lnTo>
                <a:lnTo>
                  <a:pt x="7835" y="6654"/>
                </a:lnTo>
                <a:lnTo>
                  <a:pt x="7239" y="3225"/>
                </a:lnTo>
                <a:lnTo>
                  <a:pt x="306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1445374" y="2938598"/>
            <a:ext cx="11430" cy="26034"/>
          </a:xfrm>
          <a:custGeom>
            <a:avLst/>
            <a:gdLst/>
            <a:ahLst/>
            <a:cxnLst/>
            <a:rect l="l" t="t" r="r" b="b"/>
            <a:pathLst>
              <a:path w="11430" h="26035">
                <a:moveTo>
                  <a:pt x="6362" y="0"/>
                </a:moveTo>
                <a:lnTo>
                  <a:pt x="3835" y="660"/>
                </a:lnTo>
                <a:lnTo>
                  <a:pt x="2552" y="8623"/>
                </a:lnTo>
                <a:lnTo>
                  <a:pt x="0" y="16395"/>
                </a:lnTo>
                <a:lnTo>
                  <a:pt x="5956" y="25653"/>
                </a:lnTo>
                <a:lnTo>
                  <a:pt x="10985" y="23723"/>
                </a:lnTo>
                <a:lnTo>
                  <a:pt x="10909" y="15176"/>
                </a:lnTo>
                <a:lnTo>
                  <a:pt x="7683" y="7937"/>
                </a:lnTo>
                <a:lnTo>
                  <a:pt x="636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1533846" y="2949787"/>
            <a:ext cx="11430" cy="24130"/>
          </a:xfrm>
          <a:custGeom>
            <a:avLst/>
            <a:gdLst/>
            <a:ahLst/>
            <a:cxnLst/>
            <a:rect l="l" t="t" r="r" b="b"/>
            <a:pathLst>
              <a:path w="11430" h="24130">
                <a:moveTo>
                  <a:pt x="7454" y="0"/>
                </a:moveTo>
                <a:lnTo>
                  <a:pt x="4521" y="406"/>
                </a:lnTo>
                <a:lnTo>
                  <a:pt x="355" y="7899"/>
                </a:lnTo>
                <a:lnTo>
                  <a:pt x="0" y="15481"/>
                </a:lnTo>
                <a:lnTo>
                  <a:pt x="3517" y="24117"/>
                </a:lnTo>
                <a:lnTo>
                  <a:pt x="8089" y="22580"/>
                </a:lnTo>
                <a:lnTo>
                  <a:pt x="10985" y="14579"/>
                </a:lnTo>
                <a:lnTo>
                  <a:pt x="5956" y="7962"/>
                </a:lnTo>
                <a:lnTo>
                  <a:pt x="74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3" name="object 1533"/>
          <p:cNvSpPr/>
          <p:nvPr/>
        </p:nvSpPr>
        <p:spPr>
          <a:xfrm>
            <a:off x="1517589" y="2955403"/>
            <a:ext cx="11430" cy="26670"/>
          </a:xfrm>
          <a:custGeom>
            <a:avLst/>
            <a:gdLst/>
            <a:ahLst/>
            <a:cxnLst/>
            <a:rect l="l" t="t" r="r" b="b"/>
            <a:pathLst>
              <a:path w="11430" h="26669">
                <a:moveTo>
                  <a:pt x="6984" y="0"/>
                </a:moveTo>
                <a:lnTo>
                  <a:pt x="4368" y="736"/>
                </a:lnTo>
                <a:lnTo>
                  <a:pt x="2743" y="8953"/>
                </a:lnTo>
                <a:lnTo>
                  <a:pt x="0" y="16789"/>
                </a:lnTo>
                <a:lnTo>
                  <a:pt x="4787" y="26225"/>
                </a:lnTo>
                <a:lnTo>
                  <a:pt x="10109" y="24714"/>
                </a:lnTo>
                <a:lnTo>
                  <a:pt x="10312" y="23380"/>
                </a:lnTo>
                <a:lnTo>
                  <a:pt x="11353" y="15811"/>
                </a:lnTo>
                <a:lnTo>
                  <a:pt x="8775" y="8369"/>
                </a:lnTo>
                <a:lnTo>
                  <a:pt x="698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1665889" y="2957130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4" h="35560">
                <a:moveTo>
                  <a:pt x="9806" y="0"/>
                </a:moveTo>
                <a:lnTo>
                  <a:pt x="6999" y="850"/>
                </a:lnTo>
                <a:lnTo>
                  <a:pt x="6834" y="1473"/>
                </a:lnTo>
                <a:lnTo>
                  <a:pt x="4107" y="9118"/>
                </a:lnTo>
                <a:lnTo>
                  <a:pt x="1188" y="16695"/>
                </a:lnTo>
                <a:lnTo>
                  <a:pt x="0" y="24284"/>
                </a:lnTo>
                <a:lnTo>
                  <a:pt x="2465" y="31965"/>
                </a:lnTo>
                <a:lnTo>
                  <a:pt x="4751" y="35534"/>
                </a:lnTo>
                <a:lnTo>
                  <a:pt x="13324" y="32448"/>
                </a:lnTo>
                <a:lnTo>
                  <a:pt x="16791" y="25298"/>
                </a:lnTo>
                <a:lnTo>
                  <a:pt x="15978" y="21437"/>
                </a:lnTo>
                <a:lnTo>
                  <a:pt x="12333" y="11417"/>
                </a:lnTo>
                <a:lnTo>
                  <a:pt x="11482" y="6184"/>
                </a:lnTo>
                <a:lnTo>
                  <a:pt x="980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1687692" y="2991728"/>
            <a:ext cx="10160" cy="16510"/>
          </a:xfrm>
          <a:custGeom>
            <a:avLst/>
            <a:gdLst/>
            <a:ahLst/>
            <a:cxnLst/>
            <a:rect l="l" t="t" r="r" b="b"/>
            <a:pathLst>
              <a:path w="10160" h="16510">
                <a:moveTo>
                  <a:pt x="8661" y="0"/>
                </a:moveTo>
                <a:lnTo>
                  <a:pt x="3987" y="711"/>
                </a:lnTo>
                <a:lnTo>
                  <a:pt x="0" y="5918"/>
                </a:lnTo>
                <a:lnTo>
                  <a:pt x="584" y="10629"/>
                </a:lnTo>
                <a:lnTo>
                  <a:pt x="444" y="16370"/>
                </a:lnTo>
                <a:lnTo>
                  <a:pt x="3708" y="16078"/>
                </a:lnTo>
                <a:lnTo>
                  <a:pt x="9931" y="10833"/>
                </a:lnTo>
                <a:lnTo>
                  <a:pt x="5829" y="6159"/>
                </a:lnTo>
                <a:lnTo>
                  <a:pt x="866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6" name="object 1536"/>
          <p:cNvSpPr/>
          <p:nvPr/>
        </p:nvSpPr>
        <p:spPr>
          <a:xfrm>
            <a:off x="1696910" y="3087946"/>
            <a:ext cx="10795" cy="28575"/>
          </a:xfrm>
          <a:custGeom>
            <a:avLst/>
            <a:gdLst/>
            <a:ahLst/>
            <a:cxnLst/>
            <a:rect l="l" t="t" r="r" b="b"/>
            <a:pathLst>
              <a:path w="10794" h="28575">
                <a:moveTo>
                  <a:pt x="0" y="28562"/>
                </a:moveTo>
                <a:lnTo>
                  <a:pt x="10683" y="28562"/>
                </a:lnTo>
                <a:lnTo>
                  <a:pt x="10683" y="0"/>
                </a:lnTo>
                <a:lnTo>
                  <a:pt x="0" y="0"/>
                </a:lnTo>
                <a:lnTo>
                  <a:pt x="0" y="28562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7" name="object 1537"/>
          <p:cNvSpPr/>
          <p:nvPr/>
        </p:nvSpPr>
        <p:spPr>
          <a:xfrm>
            <a:off x="1752693" y="3056431"/>
            <a:ext cx="12700" cy="21590"/>
          </a:xfrm>
          <a:custGeom>
            <a:avLst/>
            <a:gdLst/>
            <a:ahLst/>
            <a:cxnLst/>
            <a:rect l="l" t="t" r="r" b="b"/>
            <a:pathLst>
              <a:path w="12700" h="21589">
                <a:moveTo>
                  <a:pt x="8788" y="0"/>
                </a:moveTo>
                <a:lnTo>
                  <a:pt x="6134" y="1168"/>
                </a:lnTo>
                <a:lnTo>
                  <a:pt x="6858" y="5118"/>
                </a:lnTo>
                <a:lnTo>
                  <a:pt x="3086" y="8255"/>
                </a:lnTo>
                <a:lnTo>
                  <a:pt x="1320" y="14274"/>
                </a:lnTo>
                <a:lnTo>
                  <a:pt x="0" y="16903"/>
                </a:lnTo>
                <a:lnTo>
                  <a:pt x="533" y="21145"/>
                </a:lnTo>
                <a:lnTo>
                  <a:pt x="4838" y="20650"/>
                </a:lnTo>
                <a:lnTo>
                  <a:pt x="10655" y="17157"/>
                </a:lnTo>
                <a:lnTo>
                  <a:pt x="11480" y="14617"/>
                </a:lnTo>
                <a:lnTo>
                  <a:pt x="11010" y="7950"/>
                </a:lnTo>
                <a:lnTo>
                  <a:pt x="12103" y="4025"/>
                </a:lnTo>
                <a:lnTo>
                  <a:pt x="878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8" name="object 1538"/>
          <p:cNvSpPr/>
          <p:nvPr/>
        </p:nvSpPr>
        <p:spPr>
          <a:xfrm>
            <a:off x="1742544" y="2992111"/>
            <a:ext cx="7620" cy="10160"/>
          </a:xfrm>
          <a:custGeom>
            <a:avLst/>
            <a:gdLst/>
            <a:ahLst/>
            <a:cxnLst/>
            <a:rect l="l" t="t" r="r" b="b"/>
            <a:pathLst>
              <a:path w="7619" h="10160">
                <a:moveTo>
                  <a:pt x="6883" y="0"/>
                </a:moveTo>
                <a:lnTo>
                  <a:pt x="2476" y="1308"/>
                </a:lnTo>
                <a:lnTo>
                  <a:pt x="1752" y="3581"/>
                </a:lnTo>
                <a:lnTo>
                  <a:pt x="38" y="4864"/>
                </a:lnTo>
                <a:lnTo>
                  <a:pt x="0" y="7442"/>
                </a:lnTo>
                <a:lnTo>
                  <a:pt x="1231" y="8026"/>
                </a:lnTo>
                <a:lnTo>
                  <a:pt x="3721" y="10159"/>
                </a:lnTo>
                <a:lnTo>
                  <a:pt x="6667" y="8762"/>
                </a:lnTo>
                <a:lnTo>
                  <a:pt x="7543" y="7023"/>
                </a:lnTo>
                <a:lnTo>
                  <a:pt x="7264" y="6108"/>
                </a:lnTo>
                <a:lnTo>
                  <a:pt x="6184" y="4648"/>
                </a:lnTo>
                <a:lnTo>
                  <a:pt x="6680" y="3898"/>
                </a:lnTo>
                <a:lnTo>
                  <a:pt x="6832" y="3378"/>
                </a:lnTo>
                <a:lnTo>
                  <a:pt x="7048" y="2743"/>
                </a:lnTo>
                <a:lnTo>
                  <a:pt x="7024" y="1308"/>
                </a:lnTo>
                <a:lnTo>
                  <a:pt x="688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9" name="object 1539"/>
          <p:cNvSpPr/>
          <p:nvPr/>
        </p:nvSpPr>
        <p:spPr>
          <a:xfrm>
            <a:off x="1660507" y="3196323"/>
            <a:ext cx="10795" cy="12065"/>
          </a:xfrm>
          <a:custGeom>
            <a:avLst/>
            <a:gdLst/>
            <a:ahLst/>
            <a:cxnLst/>
            <a:rect l="l" t="t" r="r" b="b"/>
            <a:pathLst>
              <a:path w="10794" h="12064">
                <a:moveTo>
                  <a:pt x="0" y="11451"/>
                </a:moveTo>
                <a:lnTo>
                  <a:pt x="10794" y="11451"/>
                </a:lnTo>
                <a:lnTo>
                  <a:pt x="10794" y="0"/>
                </a:lnTo>
                <a:lnTo>
                  <a:pt x="0" y="0"/>
                </a:lnTo>
                <a:lnTo>
                  <a:pt x="0" y="11451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0" name="object 1540"/>
          <p:cNvSpPr/>
          <p:nvPr/>
        </p:nvSpPr>
        <p:spPr>
          <a:xfrm>
            <a:off x="1701097" y="3188747"/>
            <a:ext cx="12065" cy="15240"/>
          </a:xfrm>
          <a:custGeom>
            <a:avLst/>
            <a:gdLst/>
            <a:ahLst/>
            <a:cxnLst/>
            <a:rect l="l" t="t" r="r" b="b"/>
            <a:pathLst>
              <a:path w="12064" h="15239">
                <a:moveTo>
                  <a:pt x="11671" y="0"/>
                </a:moveTo>
                <a:lnTo>
                  <a:pt x="6972" y="342"/>
                </a:lnTo>
                <a:lnTo>
                  <a:pt x="2835" y="5473"/>
                </a:lnTo>
                <a:lnTo>
                  <a:pt x="0" y="9372"/>
                </a:lnTo>
                <a:lnTo>
                  <a:pt x="863" y="14706"/>
                </a:lnTo>
                <a:lnTo>
                  <a:pt x="4495" y="13639"/>
                </a:lnTo>
                <a:lnTo>
                  <a:pt x="8089" y="9372"/>
                </a:lnTo>
                <a:lnTo>
                  <a:pt x="8483" y="5473"/>
                </a:lnTo>
                <a:lnTo>
                  <a:pt x="1167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1" name="object 1541"/>
          <p:cNvSpPr/>
          <p:nvPr/>
        </p:nvSpPr>
        <p:spPr>
          <a:xfrm>
            <a:off x="1545551" y="3225899"/>
            <a:ext cx="16510" cy="37465"/>
          </a:xfrm>
          <a:custGeom>
            <a:avLst/>
            <a:gdLst/>
            <a:ahLst/>
            <a:cxnLst/>
            <a:rect l="l" t="t" r="r" b="b"/>
            <a:pathLst>
              <a:path w="16509" h="37464">
                <a:moveTo>
                  <a:pt x="12954" y="0"/>
                </a:moveTo>
                <a:lnTo>
                  <a:pt x="9994" y="952"/>
                </a:lnTo>
                <a:lnTo>
                  <a:pt x="9766" y="1574"/>
                </a:lnTo>
                <a:lnTo>
                  <a:pt x="6524" y="9482"/>
                </a:lnTo>
                <a:lnTo>
                  <a:pt x="3273" y="17337"/>
                </a:lnTo>
                <a:lnTo>
                  <a:pt x="808" y="25250"/>
                </a:lnTo>
                <a:lnTo>
                  <a:pt x="44" y="32232"/>
                </a:lnTo>
                <a:lnTo>
                  <a:pt x="0" y="36842"/>
                </a:lnTo>
                <a:lnTo>
                  <a:pt x="10490" y="33985"/>
                </a:lnTo>
                <a:lnTo>
                  <a:pt x="11836" y="32232"/>
                </a:lnTo>
                <a:lnTo>
                  <a:pt x="15663" y="24507"/>
                </a:lnTo>
                <a:lnTo>
                  <a:pt x="16265" y="16738"/>
                </a:lnTo>
                <a:lnTo>
                  <a:pt x="14986" y="8922"/>
                </a:lnTo>
                <a:lnTo>
                  <a:pt x="13149" y="952"/>
                </a:lnTo>
                <a:lnTo>
                  <a:pt x="129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2" name="object 1542"/>
          <p:cNvSpPr/>
          <p:nvPr/>
        </p:nvSpPr>
        <p:spPr>
          <a:xfrm>
            <a:off x="697290" y="2879389"/>
            <a:ext cx="1129665" cy="105410"/>
          </a:xfrm>
          <a:custGeom>
            <a:avLst/>
            <a:gdLst/>
            <a:ahLst/>
            <a:cxnLst/>
            <a:rect l="l" t="t" r="r" b="b"/>
            <a:pathLst>
              <a:path w="1129664" h="105410">
                <a:moveTo>
                  <a:pt x="748999" y="66040"/>
                </a:moveTo>
                <a:lnTo>
                  <a:pt x="560438" y="66040"/>
                </a:lnTo>
                <a:lnTo>
                  <a:pt x="561638" y="73914"/>
                </a:lnTo>
                <a:lnTo>
                  <a:pt x="563408" y="80899"/>
                </a:lnTo>
                <a:lnTo>
                  <a:pt x="563531" y="81280"/>
                </a:lnTo>
                <a:lnTo>
                  <a:pt x="574040" y="104267"/>
                </a:lnTo>
                <a:lnTo>
                  <a:pt x="596595" y="105283"/>
                </a:lnTo>
                <a:lnTo>
                  <a:pt x="604749" y="81534"/>
                </a:lnTo>
                <a:lnTo>
                  <a:pt x="604863" y="81153"/>
                </a:lnTo>
                <a:lnTo>
                  <a:pt x="606158" y="74803"/>
                </a:lnTo>
                <a:lnTo>
                  <a:pt x="607110" y="67691"/>
                </a:lnTo>
                <a:lnTo>
                  <a:pt x="608723" y="66802"/>
                </a:lnTo>
                <a:lnTo>
                  <a:pt x="749177" y="66802"/>
                </a:lnTo>
                <a:lnTo>
                  <a:pt x="748999" y="66040"/>
                </a:lnTo>
                <a:close/>
              </a:path>
              <a:path w="1129664" h="105410">
                <a:moveTo>
                  <a:pt x="368754" y="71120"/>
                </a:moveTo>
                <a:lnTo>
                  <a:pt x="305562" y="71120"/>
                </a:lnTo>
                <a:lnTo>
                  <a:pt x="303793" y="77724"/>
                </a:lnTo>
                <a:lnTo>
                  <a:pt x="302790" y="83185"/>
                </a:lnTo>
                <a:lnTo>
                  <a:pt x="302666" y="85979"/>
                </a:lnTo>
                <a:lnTo>
                  <a:pt x="303020" y="91059"/>
                </a:lnTo>
                <a:lnTo>
                  <a:pt x="306425" y="96520"/>
                </a:lnTo>
                <a:lnTo>
                  <a:pt x="311531" y="100838"/>
                </a:lnTo>
                <a:lnTo>
                  <a:pt x="320497" y="98298"/>
                </a:lnTo>
                <a:lnTo>
                  <a:pt x="365229" y="73787"/>
                </a:lnTo>
                <a:lnTo>
                  <a:pt x="368754" y="71120"/>
                </a:lnTo>
                <a:close/>
              </a:path>
              <a:path w="1129664" h="105410">
                <a:moveTo>
                  <a:pt x="371439" y="69088"/>
                </a:moveTo>
                <a:lnTo>
                  <a:pt x="221691" y="69088"/>
                </a:lnTo>
                <a:lnTo>
                  <a:pt x="222961" y="69215"/>
                </a:lnTo>
                <a:lnTo>
                  <a:pt x="222694" y="69850"/>
                </a:lnTo>
                <a:lnTo>
                  <a:pt x="220444" y="76581"/>
                </a:lnTo>
                <a:lnTo>
                  <a:pt x="218820" y="85471"/>
                </a:lnTo>
                <a:lnTo>
                  <a:pt x="218708" y="86995"/>
                </a:lnTo>
                <a:lnTo>
                  <a:pt x="220737" y="95250"/>
                </a:lnTo>
                <a:lnTo>
                  <a:pt x="230174" y="98044"/>
                </a:lnTo>
                <a:lnTo>
                  <a:pt x="237705" y="97155"/>
                </a:lnTo>
                <a:lnTo>
                  <a:pt x="271741" y="72263"/>
                </a:lnTo>
                <a:lnTo>
                  <a:pt x="302955" y="72263"/>
                </a:lnTo>
                <a:lnTo>
                  <a:pt x="304101" y="71501"/>
                </a:lnTo>
                <a:lnTo>
                  <a:pt x="305562" y="71120"/>
                </a:lnTo>
                <a:lnTo>
                  <a:pt x="368754" y="71120"/>
                </a:lnTo>
                <a:lnTo>
                  <a:pt x="371439" y="69088"/>
                </a:lnTo>
                <a:close/>
              </a:path>
              <a:path w="1129664" h="105410">
                <a:moveTo>
                  <a:pt x="199116" y="66929"/>
                </a:moveTo>
                <a:lnTo>
                  <a:pt x="150533" y="66929"/>
                </a:lnTo>
                <a:lnTo>
                  <a:pt x="151993" y="67183"/>
                </a:lnTo>
                <a:lnTo>
                  <a:pt x="151295" y="67818"/>
                </a:lnTo>
                <a:lnTo>
                  <a:pt x="146567" y="72517"/>
                </a:lnTo>
                <a:lnTo>
                  <a:pt x="141639" y="77089"/>
                </a:lnTo>
                <a:lnTo>
                  <a:pt x="137307" y="82042"/>
                </a:lnTo>
                <a:lnTo>
                  <a:pt x="134366" y="87249"/>
                </a:lnTo>
                <a:lnTo>
                  <a:pt x="132956" y="91059"/>
                </a:lnTo>
                <a:lnTo>
                  <a:pt x="134823" y="96012"/>
                </a:lnTo>
                <a:lnTo>
                  <a:pt x="146685" y="96647"/>
                </a:lnTo>
                <a:lnTo>
                  <a:pt x="151193" y="95377"/>
                </a:lnTo>
                <a:lnTo>
                  <a:pt x="155130" y="93853"/>
                </a:lnTo>
                <a:lnTo>
                  <a:pt x="168014" y="87757"/>
                </a:lnTo>
                <a:lnTo>
                  <a:pt x="179643" y="80645"/>
                </a:lnTo>
                <a:lnTo>
                  <a:pt x="199116" y="66929"/>
                </a:lnTo>
                <a:close/>
              </a:path>
              <a:path w="1129664" h="105410">
                <a:moveTo>
                  <a:pt x="456260" y="72136"/>
                </a:moveTo>
                <a:lnTo>
                  <a:pt x="405968" y="72136"/>
                </a:lnTo>
                <a:lnTo>
                  <a:pt x="405828" y="72898"/>
                </a:lnTo>
                <a:lnTo>
                  <a:pt x="405353" y="78867"/>
                </a:lnTo>
                <a:lnTo>
                  <a:pt x="405227" y="81280"/>
                </a:lnTo>
                <a:lnTo>
                  <a:pt x="406817" y="90043"/>
                </a:lnTo>
                <a:lnTo>
                  <a:pt x="412784" y="96012"/>
                </a:lnTo>
                <a:lnTo>
                  <a:pt x="425132" y="95123"/>
                </a:lnTo>
                <a:lnTo>
                  <a:pt x="436510" y="89789"/>
                </a:lnTo>
                <a:lnTo>
                  <a:pt x="446204" y="82804"/>
                </a:lnTo>
                <a:lnTo>
                  <a:pt x="454218" y="74803"/>
                </a:lnTo>
                <a:lnTo>
                  <a:pt x="456260" y="72136"/>
                </a:lnTo>
                <a:close/>
              </a:path>
              <a:path w="1129664" h="105410">
                <a:moveTo>
                  <a:pt x="663185" y="70993"/>
                </a:moveTo>
                <a:lnTo>
                  <a:pt x="635533" y="70993"/>
                </a:lnTo>
                <a:lnTo>
                  <a:pt x="639381" y="79121"/>
                </a:lnTo>
                <a:lnTo>
                  <a:pt x="646393" y="89789"/>
                </a:lnTo>
                <a:lnTo>
                  <a:pt x="648423" y="92964"/>
                </a:lnTo>
                <a:lnTo>
                  <a:pt x="655345" y="93345"/>
                </a:lnTo>
                <a:lnTo>
                  <a:pt x="661654" y="90297"/>
                </a:lnTo>
                <a:lnTo>
                  <a:pt x="663609" y="83185"/>
                </a:lnTo>
                <a:lnTo>
                  <a:pt x="663489" y="74295"/>
                </a:lnTo>
                <a:lnTo>
                  <a:pt x="663185" y="70993"/>
                </a:lnTo>
                <a:close/>
              </a:path>
              <a:path w="1129664" h="105410">
                <a:moveTo>
                  <a:pt x="749206" y="66929"/>
                </a:moveTo>
                <a:lnTo>
                  <a:pt x="664375" y="66929"/>
                </a:lnTo>
                <a:lnTo>
                  <a:pt x="664959" y="67564"/>
                </a:lnTo>
                <a:lnTo>
                  <a:pt x="700684" y="88900"/>
                </a:lnTo>
                <a:lnTo>
                  <a:pt x="708799" y="91567"/>
                </a:lnTo>
                <a:lnTo>
                  <a:pt x="718134" y="84074"/>
                </a:lnTo>
                <a:lnTo>
                  <a:pt x="715403" y="75819"/>
                </a:lnTo>
                <a:lnTo>
                  <a:pt x="713905" y="70485"/>
                </a:lnTo>
                <a:lnTo>
                  <a:pt x="714616" y="69977"/>
                </a:lnTo>
                <a:lnTo>
                  <a:pt x="715238" y="69850"/>
                </a:lnTo>
                <a:lnTo>
                  <a:pt x="715365" y="69215"/>
                </a:lnTo>
                <a:lnTo>
                  <a:pt x="716572" y="68707"/>
                </a:lnTo>
                <a:lnTo>
                  <a:pt x="749335" y="68707"/>
                </a:lnTo>
                <a:lnTo>
                  <a:pt x="749236" y="67056"/>
                </a:lnTo>
                <a:close/>
              </a:path>
              <a:path w="1129664" h="105410">
                <a:moveTo>
                  <a:pt x="525711" y="76581"/>
                </a:moveTo>
                <a:lnTo>
                  <a:pt x="496468" y="76581"/>
                </a:lnTo>
                <a:lnTo>
                  <a:pt x="496806" y="78740"/>
                </a:lnTo>
                <a:lnTo>
                  <a:pt x="497166" y="80137"/>
                </a:lnTo>
                <a:lnTo>
                  <a:pt x="497738" y="81915"/>
                </a:lnTo>
                <a:lnTo>
                  <a:pt x="499960" y="86614"/>
                </a:lnTo>
                <a:lnTo>
                  <a:pt x="504253" y="90551"/>
                </a:lnTo>
                <a:lnTo>
                  <a:pt x="518629" y="82931"/>
                </a:lnTo>
                <a:lnTo>
                  <a:pt x="523557" y="78486"/>
                </a:lnTo>
                <a:lnTo>
                  <a:pt x="525711" y="76581"/>
                </a:lnTo>
                <a:close/>
              </a:path>
              <a:path w="1129664" h="105410">
                <a:moveTo>
                  <a:pt x="802944" y="60325"/>
                </a:moveTo>
                <a:lnTo>
                  <a:pt x="749541" y="60325"/>
                </a:lnTo>
                <a:lnTo>
                  <a:pt x="754494" y="66929"/>
                </a:lnTo>
                <a:lnTo>
                  <a:pt x="790638" y="89789"/>
                </a:lnTo>
                <a:lnTo>
                  <a:pt x="802593" y="87757"/>
                </a:lnTo>
                <a:lnTo>
                  <a:pt x="805801" y="80137"/>
                </a:lnTo>
                <a:lnTo>
                  <a:pt x="805679" y="78486"/>
                </a:lnTo>
                <a:lnTo>
                  <a:pt x="804347" y="70358"/>
                </a:lnTo>
                <a:lnTo>
                  <a:pt x="804220" y="69850"/>
                </a:lnTo>
                <a:lnTo>
                  <a:pt x="801331" y="61341"/>
                </a:lnTo>
                <a:lnTo>
                  <a:pt x="802944" y="60325"/>
                </a:lnTo>
                <a:close/>
              </a:path>
              <a:path w="1129664" h="105410">
                <a:moveTo>
                  <a:pt x="749336" y="60452"/>
                </a:moveTo>
                <a:lnTo>
                  <a:pt x="71450" y="60452"/>
                </a:lnTo>
                <a:lnTo>
                  <a:pt x="72440" y="60706"/>
                </a:lnTo>
                <a:lnTo>
                  <a:pt x="66573" y="67183"/>
                </a:lnTo>
                <a:lnTo>
                  <a:pt x="60134" y="73025"/>
                </a:lnTo>
                <a:lnTo>
                  <a:pt x="56262" y="82423"/>
                </a:lnTo>
                <a:lnTo>
                  <a:pt x="54965" y="87503"/>
                </a:lnTo>
                <a:lnTo>
                  <a:pt x="64046" y="89662"/>
                </a:lnTo>
                <a:lnTo>
                  <a:pt x="109187" y="70485"/>
                </a:lnTo>
                <a:lnTo>
                  <a:pt x="121589" y="63627"/>
                </a:lnTo>
                <a:lnTo>
                  <a:pt x="748436" y="63627"/>
                </a:lnTo>
                <a:lnTo>
                  <a:pt x="747903" y="61341"/>
                </a:lnTo>
                <a:lnTo>
                  <a:pt x="749336" y="60452"/>
                </a:lnTo>
                <a:close/>
              </a:path>
              <a:path w="1129664" h="105410">
                <a:moveTo>
                  <a:pt x="302955" y="72263"/>
                </a:moveTo>
                <a:lnTo>
                  <a:pt x="271741" y="72263"/>
                </a:lnTo>
                <a:lnTo>
                  <a:pt x="273507" y="72390"/>
                </a:lnTo>
                <a:lnTo>
                  <a:pt x="269544" y="77343"/>
                </a:lnTo>
                <a:lnTo>
                  <a:pt x="269479" y="82677"/>
                </a:lnTo>
                <a:lnTo>
                  <a:pt x="269836" y="89408"/>
                </a:lnTo>
                <a:lnTo>
                  <a:pt x="281457" y="84709"/>
                </a:lnTo>
                <a:lnTo>
                  <a:pt x="287505" y="81915"/>
                </a:lnTo>
                <a:lnTo>
                  <a:pt x="293082" y="78740"/>
                </a:lnTo>
                <a:lnTo>
                  <a:pt x="298372" y="75311"/>
                </a:lnTo>
                <a:lnTo>
                  <a:pt x="302955" y="72263"/>
                </a:lnTo>
                <a:close/>
              </a:path>
              <a:path w="1129664" h="105410">
                <a:moveTo>
                  <a:pt x="1117632" y="59690"/>
                </a:moveTo>
                <a:lnTo>
                  <a:pt x="912215" y="59690"/>
                </a:lnTo>
                <a:lnTo>
                  <a:pt x="920661" y="66548"/>
                </a:lnTo>
                <a:lnTo>
                  <a:pt x="928954" y="72771"/>
                </a:lnTo>
                <a:lnTo>
                  <a:pt x="937875" y="78613"/>
                </a:lnTo>
                <a:lnTo>
                  <a:pt x="947572" y="83693"/>
                </a:lnTo>
                <a:lnTo>
                  <a:pt x="960081" y="89281"/>
                </a:lnTo>
                <a:lnTo>
                  <a:pt x="971372" y="82677"/>
                </a:lnTo>
                <a:lnTo>
                  <a:pt x="969783" y="74168"/>
                </a:lnTo>
                <a:lnTo>
                  <a:pt x="969149" y="68580"/>
                </a:lnTo>
                <a:lnTo>
                  <a:pt x="970711" y="67691"/>
                </a:lnTo>
                <a:lnTo>
                  <a:pt x="993548" y="67691"/>
                </a:lnTo>
                <a:lnTo>
                  <a:pt x="993482" y="66167"/>
                </a:lnTo>
                <a:lnTo>
                  <a:pt x="994816" y="65405"/>
                </a:lnTo>
                <a:lnTo>
                  <a:pt x="1082307" y="65405"/>
                </a:lnTo>
                <a:lnTo>
                  <a:pt x="1082192" y="61214"/>
                </a:lnTo>
                <a:lnTo>
                  <a:pt x="1083551" y="60579"/>
                </a:lnTo>
                <a:lnTo>
                  <a:pt x="1117459" y="60579"/>
                </a:lnTo>
                <a:lnTo>
                  <a:pt x="1117632" y="59690"/>
                </a:lnTo>
                <a:close/>
              </a:path>
              <a:path w="1129664" h="105410">
                <a:moveTo>
                  <a:pt x="748910" y="65659"/>
                </a:moveTo>
                <a:lnTo>
                  <a:pt x="462584" y="65659"/>
                </a:lnTo>
                <a:lnTo>
                  <a:pt x="462359" y="69977"/>
                </a:lnTo>
                <a:lnTo>
                  <a:pt x="462238" y="76581"/>
                </a:lnTo>
                <a:lnTo>
                  <a:pt x="464883" y="83693"/>
                </a:lnTo>
                <a:lnTo>
                  <a:pt x="466229" y="86995"/>
                </a:lnTo>
                <a:lnTo>
                  <a:pt x="469773" y="88519"/>
                </a:lnTo>
                <a:lnTo>
                  <a:pt x="476776" y="89154"/>
                </a:lnTo>
                <a:lnTo>
                  <a:pt x="483565" y="86360"/>
                </a:lnTo>
                <a:lnTo>
                  <a:pt x="489525" y="82042"/>
                </a:lnTo>
                <a:lnTo>
                  <a:pt x="494042" y="77978"/>
                </a:lnTo>
                <a:lnTo>
                  <a:pt x="494106" y="77724"/>
                </a:lnTo>
                <a:lnTo>
                  <a:pt x="494525" y="77470"/>
                </a:lnTo>
                <a:lnTo>
                  <a:pt x="495160" y="76835"/>
                </a:lnTo>
                <a:lnTo>
                  <a:pt x="496468" y="76581"/>
                </a:lnTo>
                <a:lnTo>
                  <a:pt x="525711" y="76581"/>
                </a:lnTo>
                <a:lnTo>
                  <a:pt x="528726" y="73914"/>
                </a:lnTo>
                <a:lnTo>
                  <a:pt x="530288" y="73533"/>
                </a:lnTo>
                <a:lnTo>
                  <a:pt x="555180" y="73533"/>
                </a:lnTo>
                <a:lnTo>
                  <a:pt x="558736" y="66802"/>
                </a:lnTo>
                <a:lnTo>
                  <a:pt x="560438" y="66040"/>
                </a:lnTo>
                <a:lnTo>
                  <a:pt x="748999" y="66040"/>
                </a:lnTo>
                <a:lnTo>
                  <a:pt x="748910" y="65659"/>
                </a:lnTo>
                <a:close/>
              </a:path>
              <a:path w="1129664" h="105410">
                <a:moveTo>
                  <a:pt x="1082307" y="65405"/>
                </a:moveTo>
                <a:lnTo>
                  <a:pt x="994816" y="65405"/>
                </a:lnTo>
                <a:lnTo>
                  <a:pt x="995502" y="65913"/>
                </a:lnTo>
                <a:lnTo>
                  <a:pt x="1038885" y="85217"/>
                </a:lnTo>
                <a:lnTo>
                  <a:pt x="1054023" y="89027"/>
                </a:lnTo>
                <a:lnTo>
                  <a:pt x="1065580" y="81915"/>
                </a:lnTo>
                <a:lnTo>
                  <a:pt x="1059717" y="71755"/>
                </a:lnTo>
                <a:lnTo>
                  <a:pt x="1057630" y="67818"/>
                </a:lnTo>
                <a:lnTo>
                  <a:pt x="1059383" y="66929"/>
                </a:lnTo>
                <a:lnTo>
                  <a:pt x="1082349" y="66929"/>
                </a:lnTo>
                <a:lnTo>
                  <a:pt x="1082307" y="65405"/>
                </a:lnTo>
                <a:close/>
              </a:path>
              <a:path w="1129664" h="105410">
                <a:moveTo>
                  <a:pt x="1117459" y="60579"/>
                </a:moveTo>
                <a:lnTo>
                  <a:pt x="1083551" y="60579"/>
                </a:lnTo>
                <a:lnTo>
                  <a:pt x="1084211" y="60960"/>
                </a:lnTo>
                <a:lnTo>
                  <a:pt x="1092085" y="67437"/>
                </a:lnTo>
                <a:lnTo>
                  <a:pt x="1099667" y="74422"/>
                </a:lnTo>
                <a:lnTo>
                  <a:pt x="1106294" y="81280"/>
                </a:lnTo>
                <a:lnTo>
                  <a:pt x="1112164" y="87884"/>
                </a:lnTo>
                <a:lnTo>
                  <a:pt x="1117459" y="60579"/>
                </a:lnTo>
                <a:close/>
              </a:path>
              <a:path w="1129664" h="105410">
                <a:moveTo>
                  <a:pt x="555180" y="73533"/>
                </a:moveTo>
                <a:lnTo>
                  <a:pt x="530288" y="73533"/>
                </a:lnTo>
                <a:lnTo>
                  <a:pt x="529881" y="76835"/>
                </a:lnTo>
                <a:lnTo>
                  <a:pt x="529758" y="77597"/>
                </a:lnTo>
                <a:lnTo>
                  <a:pt x="528447" y="83185"/>
                </a:lnTo>
                <a:lnTo>
                  <a:pt x="535559" y="87376"/>
                </a:lnTo>
                <a:lnTo>
                  <a:pt x="539978" y="84963"/>
                </a:lnTo>
                <a:lnTo>
                  <a:pt x="549478" y="79248"/>
                </a:lnTo>
                <a:lnTo>
                  <a:pt x="555180" y="73533"/>
                </a:lnTo>
                <a:close/>
              </a:path>
              <a:path w="1129664" h="105410">
                <a:moveTo>
                  <a:pt x="1118124" y="57150"/>
                </a:moveTo>
                <a:lnTo>
                  <a:pt x="834529" y="57150"/>
                </a:lnTo>
                <a:lnTo>
                  <a:pt x="847688" y="70993"/>
                </a:lnTo>
                <a:lnTo>
                  <a:pt x="854897" y="77216"/>
                </a:lnTo>
                <a:lnTo>
                  <a:pt x="863396" y="82423"/>
                </a:lnTo>
                <a:lnTo>
                  <a:pt x="870826" y="85979"/>
                </a:lnTo>
                <a:lnTo>
                  <a:pt x="881545" y="86487"/>
                </a:lnTo>
                <a:lnTo>
                  <a:pt x="882379" y="75438"/>
                </a:lnTo>
                <a:lnTo>
                  <a:pt x="882265" y="73279"/>
                </a:lnTo>
                <a:lnTo>
                  <a:pt x="881202" y="69596"/>
                </a:lnTo>
                <a:lnTo>
                  <a:pt x="880376" y="64389"/>
                </a:lnTo>
                <a:lnTo>
                  <a:pt x="882091" y="63754"/>
                </a:lnTo>
                <a:lnTo>
                  <a:pt x="911136" y="63754"/>
                </a:lnTo>
                <a:lnTo>
                  <a:pt x="910893" y="61214"/>
                </a:lnTo>
                <a:lnTo>
                  <a:pt x="910856" y="60452"/>
                </a:lnTo>
                <a:lnTo>
                  <a:pt x="912215" y="59690"/>
                </a:lnTo>
                <a:lnTo>
                  <a:pt x="1117632" y="59690"/>
                </a:lnTo>
                <a:lnTo>
                  <a:pt x="1118124" y="57150"/>
                </a:lnTo>
                <a:close/>
              </a:path>
              <a:path w="1129664" h="105410">
                <a:moveTo>
                  <a:pt x="749177" y="66802"/>
                </a:moveTo>
                <a:lnTo>
                  <a:pt x="608723" y="66802"/>
                </a:lnTo>
                <a:lnTo>
                  <a:pt x="611873" y="72517"/>
                </a:lnTo>
                <a:lnTo>
                  <a:pt x="614451" y="78105"/>
                </a:lnTo>
                <a:lnTo>
                  <a:pt x="621652" y="83058"/>
                </a:lnTo>
                <a:lnTo>
                  <a:pt x="623443" y="84074"/>
                </a:lnTo>
                <a:lnTo>
                  <a:pt x="628688" y="85471"/>
                </a:lnTo>
                <a:lnTo>
                  <a:pt x="629056" y="82550"/>
                </a:lnTo>
                <a:lnTo>
                  <a:pt x="631215" y="78232"/>
                </a:lnTo>
                <a:lnTo>
                  <a:pt x="632371" y="75184"/>
                </a:lnTo>
                <a:lnTo>
                  <a:pt x="634022" y="71755"/>
                </a:lnTo>
                <a:lnTo>
                  <a:pt x="635533" y="70993"/>
                </a:lnTo>
                <a:lnTo>
                  <a:pt x="663185" y="70993"/>
                </a:lnTo>
                <a:lnTo>
                  <a:pt x="662963" y="68580"/>
                </a:lnTo>
                <a:lnTo>
                  <a:pt x="662940" y="67818"/>
                </a:lnTo>
                <a:lnTo>
                  <a:pt x="664375" y="66929"/>
                </a:lnTo>
                <a:lnTo>
                  <a:pt x="749206" y="66929"/>
                </a:lnTo>
                <a:close/>
              </a:path>
              <a:path w="1129664" h="105410">
                <a:moveTo>
                  <a:pt x="748673" y="64643"/>
                </a:moveTo>
                <a:lnTo>
                  <a:pt x="378396" y="64643"/>
                </a:lnTo>
                <a:lnTo>
                  <a:pt x="377609" y="69850"/>
                </a:lnTo>
                <a:lnTo>
                  <a:pt x="375513" y="78486"/>
                </a:lnTo>
                <a:lnTo>
                  <a:pt x="381368" y="81915"/>
                </a:lnTo>
                <a:lnTo>
                  <a:pt x="387456" y="82804"/>
                </a:lnTo>
                <a:lnTo>
                  <a:pt x="394023" y="80137"/>
                </a:lnTo>
                <a:lnTo>
                  <a:pt x="399924" y="76200"/>
                </a:lnTo>
                <a:lnTo>
                  <a:pt x="404355" y="72644"/>
                </a:lnTo>
                <a:lnTo>
                  <a:pt x="405968" y="72136"/>
                </a:lnTo>
                <a:lnTo>
                  <a:pt x="456260" y="72136"/>
                </a:lnTo>
                <a:lnTo>
                  <a:pt x="460832" y="66167"/>
                </a:lnTo>
                <a:lnTo>
                  <a:pt x="462584" y="65659"/>
                </a:lnTo>
                <a:lnTo>
                  <a:pt x="748910" y="65659"/>
                </a:lnTo>
                <a:lnTo>
                  <a:pt x="748673" y="64643"/>
                </a:lnTo>
                <a:close/>
              </a:path>
              <a:path w="1129664" h="105410">
                <a:moveTo>
                  <a:pt x="911136" y="63754"/>
                </a:moveTo>
                <a:lnTo>
                  <a:pt x="882091" y="63754"/>
                </a:lnTo>
                <a:lnTo>
                  <a:pt x="885305" y="68072"/>
                </a:lnTo>
                <a:lnTo>
                  <a:pt x="887730" y="71501"/>
                </a:lnTo>
                <a:lnTo>
                  <a:pt x="891806" y="75819"/>
                </a:lnTo>
                <a:lnTo>
                  <a:pt x="894119" y="78232"/>
                </a:lnTo>
                <a:lnTo>
                  <a:pt x="897813" y="82423"/>
                </a:lnTo>
                <a:lnTo>
                  <a:pt x="903236" y="82804"/>
                </a:lnTo>
                <a:lnTo>
                  <a:pt x="909487" y="80391"/>
                </a:lnTo>
                <a:lnTo>
                  <a:pt x="911527" y="74041"/>
                </a:lnTo>
                <a:lnTo>
                  <a:pt x="911400" y="66802"/>
                </a:lnTo>
                <a:lnTo>
                  <a:pt x="911136" y="63754"/>
                </a:lnTo>
                <a:close/>
              </a:path>
              <a:path w="1129664" h="105410">
                <a:moveTo>
                  <a:pt x="993548" y="67691"/>
                </a:moveTo>
                <a:lnTo>
                  <a:pt x="970711" y="67691"/>
                </a:lnTo>
                <a:lnTo>
                  <a:pt x="978801" y="77470"/>
                </a:lnTo>
                <a:lnTo>
                  <a:pt x="994435" y="81915"/>
                </a:lnTo>
                <a:lnTo>
                  <a:pt x="993715" y="70993"/>
                </a:lnTo>
                <a:lnTo>
                  <a:pt x="993548" y="67691"/>
                </a:lnTo>
                <a:close/>
              </a:path>
              <a:path w="1129664" h="105410">
                <a:moveTo>
                  <a:pt x="377867" y="64770"/>
                </a:moveTo>
                <a:lnTo>
                  <a:pt x="202349" y="64770"/>
                </a:lnTo>
                <a:lnTo>
                  <a:pt x="203987" y="65024"/>
                </a:lnTo>
                <a:lnTo>
                  <a:pt x="200469" y="68072"/>
                </a:lnTo>
                <a:lnTo>
                  <a:pt x="198145" y="70358"/>
                </a:lnTo>
                <a:lnTo>
                  <a:pt x="197078" y="74422"/>
                </a:lnTo>
                <a:lnTo>
                  <a:pt x="195033" y="80518"/>
                </a:lnTo>
                <a:lnTo>
                  <a:pt x="207873" y="77470"/>
                </a:lnTo>
                <a:lnTo>
                  <a:pt x="214807" y="73660"/>
                </a:lnTo>
                <a:lnTo>
                  <a:pt x="221691" y="69088"/>
                </a:lnTo>
                <a:lnTo>
                  <a:pt x="371439" y="69088"/>
                </a:lnTo>
                <a:lnTo>
                  <a:pt x="376809" y="65024"/>
                </a:lnTo>
                <a:lnTo>
                  <a:pt x="377867" y="64770"/>
                </a:lnTo>
                <a:close/>
              </a:path>
              <a:path w="1129664" h="105410">
                <a:moveTo>
                  <a:pt x="748436" y="63627"/>
                </a:moveTo>
                <a:lnTo>
                  <a:pt x="121589" y="63627"/>
                </a:lnTo>
                <a:lnTo>
                  <a:pt x="122936" y="64135"/>
                </a:lnTo>
                <a:lnTo>
                  <a:pt x="121970" y="64770"/>
                </a:lnTo>
                <a:lnTo>
                  <a:pt x="117170" y="68072"/>
                </a:lnTo>
                <a:lnTo>
                  <a:pt x="113055" y="71882"/>
                </a:lnTo>
                <a:lnTo>
                  <a:pt x="108419" y="78232"/>
                </a:lnTo>
                <a:lnTo>
                  <a:pt x="107759" y="79502"/>
                </a:lnTo>
                <a:lnTo>
                  <a:pt x="115150" y="79756"/>
                </a:lnTo>
                <a:lnTo>
                  <a:pt x="150533" y="66929"/>
                </a:lnTo>
                <a:lnTo>
                  <a:pt x="199116" y="66929"/>
                </a:lnTo>
                <a:lnTo>
                  <a:pt x="201460" y="65278"/>
                </a:lnTo>
                <a:lnTo>
                  <a:pt x="202349" y="64770"/>
                </a:lnTo>
                <a:lnTo>
                  <a:pt x="377867" y="64770"/>
                </a:lnTo>
                <a:lnTo>
                  <a:pt x="378396" y="64643"/>
                </a:lnTo>
                <a:lnTo>
                  <a:pt x="748673" y="64643"/>
                </a:lnTo>
                <a:lnTo>
                  <a:pt x="748436" y="63627"/>
                </a:lnTo>
                <a:close/>
              </a:path>
              <a:path w="1129664" h="105410">
                <a:moveTo>
                  <a:pt x="1082349" y="66929"/>
                </a:moveTo>
                <a:lnTo>
                  <a:pt x="1059383" y="66929"/>
                </a:lnTo>
                <a:lnTo>
                  <a:pt x="1064691" y="72898"/>
                </a:lnTo>
                <a:lnTo>
                  <a:pt x="1071549" y="78613"/>
                </a:lnTo>
                <a:lnTo>
                  <a:pt x="1081405" y="79502"/>
                </a:lnTo>
                <a:lnTo>
                  <a:pt x="1084041" y="73914"/>
                </a:lnTo>
                <a:lnTo>
                  <a:pt x="1083932" y="72898"/>
                </a:lnTo>
                <a:lnTo>
                  <a:pt x="1082446" y="67945"/>
                </a:lnTo>
                <a:lnTo>
                  <a:pt x="1082349" y="66929"/>
                </a:lnTo>
                <a:close/>
              </a:path>
              <a:path w="1129664" h="105410">
                <a:moveTo>
                  <a:pt x="833341" y="60325"/>
                </a:moveTo>
                <a:lnTo>
                  <a:pt x="802944" y="60325"/>
                </a:lnTo>
                <a:lnTo>
                  <a:pt x="809495" y="68072"/>
                </a:lnTo>
                <a:lnTo>
                  <a:pt x="812217" y="71120"/>
                </a:lnTo>
                <a:lnTo>
                  <a:pt x="817783" y="75819"/>
                </a:lnTo>
                <a:lnTo>
                  <a:pt x="824611" y="78867"/>
                </a:lnTo>
                <a:lnTo>
                  <a:pt x="832269" y="78105"/>
                </a:lnTo>
                <a:lnTo>
                  <a:pt x="834415" y="72263"/>
                </a:lnTo>
                <a:lnTo>
                  <a:pt x="834295" y="69215"/>
                </a:lnTo>
                <a:lnTo>
                  <a:pt x="833917" y="64262"/>
                </a:lnTo>
                <a:lnTo>
                  <a:pt x="833341" y="60325"/>
                </a:lnTo>
                <a:close/>
              </a:path>
              <a:path w="1129664" h="105410">
                <a:moveTo>
                  <a:pt x="749335" y="68707"/>
                </a:moveTo>
                <a:lnTo>
                  <a:pt x="716572" y="68707"/>
                </a:lnTo>
                <a:lnTo>
                  <a:pt x="722299" y="72898"/>
                </a:lnTo>
                <a:lnTo>
                  <a:pt x="730440" y="77597"/>
                </a:lnTo>
                <a:lnTo>
                  <a:pt x="749388" y="75692"/>
                </a:lnTo>
                <a:lnTo>
                  <a:pt x="749335" y="68707"/>
                </a:lnTo>
                <a:close/>
              </a:path>
              <a:path w="1129664" h="105410">
                <a:moveTo>
                  <a:pt x="1119183" y="51689"/>
                </a:moveTo>
                <a:lnTo>
                  <a:pt x="51714" y="51689"/>
                </a:lnTo>
                <a:lnTo>
                  <a:pt x="53009" y="51943"/>
                </a:lnTo>
                <a:lnTo>
                  <a:pt x="52463" y="52705"/>
                </a:lnTo>
                <a:lnTo>
                  <a:pt x="49771" y="56261"/>
                </a:lnTo>
                <a:lnTo>
                  <a:pt x="46761" y="59690"/>
                </a:lnTo>
                <a:lnTo>
                  <a:pt x="41122" y="67056"/>
                </a:lnTo>
                <a:lnTo>
                  <a:pt x="38696" y="71501"/>
                </a:lnTo>
                <a:lnTo>
                  <a:pt x="37096" y="72898"/>
                </a:lnTo>
                <a:lnTo>
                  <a:pt x="42329" y="71755"/>
                </a:lnTo>
                <a:lnTo>
                  <a:pt x="49887" y="69596"/>
                </a:lnTo>
                <a:lnTo>
                  <a:pt x="56935" y="66802"/>
                </a:lnTo>
                <a:lnTo>
                  <a:pt x="70713" y="60706"/>
                </a:lnTo>
                <a:lnTo>
                  <a:pt x="71450" y="60452"/>
                </a:lnTo>
                <a:lnTo>
                  <a:pt x="749336" y="60452"/>
                </a:lnTo>
                <a:lnTo>
                  <a:pt x="749541" y="60325"/>
                </a:lnTo>
                <a:lnTo>
                  <a:pt x="833341" y="60325"/>
                </a:lnTo>
                <a:lnTo>
                  <a:pt x="833081" y="58547"/>
                </a:lnTo>
                <a:lnTo>
                  <a:pt x="833081" y="58039"/>
                </a:lnTo>
                <a:lnTo>
                  <a:pt x="834529" y="57150"/>
                </a:lnTo>
                <a:lnTo>
                  <a:pt x="1118124" y="57150"/>
                </a:lnTo>
                <a:lnTo>
                  <a:pt x="1119183" y="51689"/>
                </a:lnTo>
                <a:close/>
              </a:path>
              <a:path w="1129664" h="105410">
                <a:moveTo>
                  <a:pt x="1129207" y="0"/>
                </a:moveTo>
                <a:lnTo>
                  <a:pt x="0" y="0"/>
                </a:lnTo>
                <a:lnTo>
                  <a:pt x="13677" y="70612"/>
                </a:lnTo>
                <a:lnTo>
                  <a:pt x="51015" y="52197"/>
                </a:lnTo>
                <a:lnTo>
                  <a:pt x="51714" y="51689"/>
                </a:lnTo>
                <a:lnTo>
                  <a:pt x="1119183" y="51689"/>
                </a:lnTo>
                <a:lnTo>
                  <a:pt x="1129207" y="0"/>
                </a:lnTo>
                <a:close/>
              </a:path>
            </a:pathLst>
          </a:custGeom>
          <a:solidFill>
            <a:srgbClr val="50463B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3" name="object 1543"/>
          <p:cNvSpPr/>
          <p:nvPr/>
        </p:nvSpPr>
        <p:spPr>
          <a:xfrm>
            <a:off x="574440" y="2369579"/>
            <a:ext cx="1381760" cy="579120"/>
          </a:xfrm>
          <a:custGeom>
            <a:avLst/>
            <a:gdLst/>
            <a:ahLst/>
            <a:cxnLst/>
            <a:rect l="l" t="t" r="r" b="b"/>
            <a:pathLst>
              <a:path w="1381760" h="579119">
                <a:moveTo>
                  <a:pt x="1241031" y="546099"/>
                </a:moveTo>
                <a:lnTo>
                  <a:pt x="1203350" y="546099"/>
                </a:lnTo>
                <a:lnTo>
                  <a:pt x="1211642" y="552449"/>
                </a:lnTo>
                <a:lnTo>
                  <a:pt x="1218512" y="558799"/>
                </a:lnTo>
                <a:lnTo>
                  <a:pt x="1224179" y="566419"/>
                </a:lnTo>
                <a:lnTo>
                  <a:pt x="1228864" y="572769"/>
                </a:lnTo>
                <a:lnTo>
                  <a:pt x="1232458" y="579119"/>
                </a:lnTo>
                <a:lnTo>
                  <a:pt x="1245298" y="571499"/>
                </a:lnTo>
                <a:lnTo>
                  <a:pt x="1244193" y="561339"/>
                </a:lnTo>
                <a:lnTo>
                  <a:pt x="1243088" y="553719"/>
                </a:lnTo>
                <a:lnTo>
                  <a:pt x="1241031" y="546099"/>
                </a:lnTo>
                <a:close/>
              </a:path>
              <a:path w="1381760" h="579119">
                <a:moveTo>
                  <a:pt x="395566" y="539749"/>
                </a:moveTo>
                <a:lnTo>
                  <a:pt x="254774" y="539749"/>
                </a:lnTo>
                <a:lnTo>
                  <a:pt x="247212" y="547369"/>
                </a:lnTo>
                <a:lnTo>
                  <a:pt x="239450" y="553719"/>
                </a:lnTo>
                <a:lnTo>
                  <a:pt x="231477" y="560069"/>
                </a:lnTo>
                <a:lnTo>
                  <a:pt x="223278" y="567689"/>
                </a:lnTo>
                <a:lnTo>
                  <a:pt x="219659" y="570229"/>
                </a:lnTo>
                <a:lnTo>
                  <a:pt x="220929" y="576579"/>
                </a:lnTo>
                <a:lnTo>
                  <a:pt x="228180" y="574039"/>
                </a:lnTo>
                <a:lnTo>
                  <a:pt x="259513" y="561339"/>
                </a:lnTo>
                <a:lnTo>
                  <a:pt x="274509" y="553719"/>
                </a:lnTo>
                <a:lnTo>
                  <a:pt x="288912" y="547369"/>
                </a:lnTo>
                <a:lnTo>
                  <a:pt x="321068" y="547369"/>
                </a:lnTo>
                <a:lnTo>
                  <a:pt x="322376" y="546099"/>
                </a:lnTo>
                <a:lnTo>
                  <a:pt x="356603" y="546099"/>
                </a:lnTo>
                <a:lnTo>
                  <a:pt x="360997" y="542289"/>
                </a:lnTo>
                <a:lnTo>
                  <a:pt x="393432" y="542289"/>
                </a:lnTo>
                <a:lnTo>
                  <a:pt x="395566" y="539749"/>
                </a:lnTo>
                <a:close/>
              </a:path>
              <a:path w="1381760" h="579119">
                <a:moveTo>
                  <a:pt x="1301076" y="539749"/>
                </a:moveTo>
                <a:lnTo>
                  <a:pt x="1191158" y="539749"/>
                </a:lnTo>
                <a:lnTo>
                  <a:pt x="1197089" y="543559"/>
                </a:lnTo>
                <a:lnTo>
                  <a:pt x="1202220" y="546099"/>
                </a:lnTo>
                <a:lnTo>
                  <a:pt x="1241031" y="546099"/>
                </a:lnTo>
                <a:lnTo>
                  <a:pt x="1249348" y="560069"/>
                </a:lnTo>
                <a:lnTo>
                  <a:pt x="1253634" y="566419"/>
                </a:lnTo>
                <a:lnTo>
                  <a:pt x="1258227" y="572769"/>
                </a:lnTo>
                <a:lnTo>
                  <a:pt x="1260449" y="576579"/>
                </a:lnTo>
                <a:lnTo>
                  <a:pt x="1266291" y="574039"/>
                </a:lnTo>
                <a:lnTo>
                  <a:pt x="1271955" y="567689"/>
                </a:lnTo>
                <a:lnTo>
                  <a:pt x="1272705" y="562609"/>
                </a:lnTo>
                <a:lnTo>
                  <a:pt x="1272616" y="556259"/>
                </a:lnTo>
                <a:lnTo>
                  <a:pt x="1306056" y="556259"/>
                </a:lnTo>
                <a:lnTo>
                  <a:pt x="1306395" y="553719"/>
                </a:lnTo>
                <a:lnTo>
                  <a:pt x="1304455" y="547369"/>
                </a:lnTo>
                <a:lnTo>
                  <a:pt x="1301470" y="541019"/>
                </a:lnTo>
                <a:lnTo>
                  <a:pt x="1301254" y="541019"/>
                </a:lnTo>
                <a:lnTo>
                  <a:pt x="1301076" y="539749"/>
                </a:lnTo>
                <a:close/>
              </a:path>
              <a:path w="1381760" h="579119">
                <a:moveTo>
                  <a:pt x="628942" y="544829"/>
                </a:moveTo>
                <a:lnTo>
                  <a:pt x="595604" y="544829"/>
                </a:lnTo>
                <a:lnTo>
                  <a:pt x="596363" y="552449"/>
                </a:lnTo>
                <a:lnTo>
                  <a:pt x="597862" y="560069"/>
                </a:lnTo>
                <a:lnTo>
                  <a:pt x="600823" y="567689"/>
                </a:lnTo>
                <a:lnTo>
                  <a:pt x="605967" y="574039"/>
                </a:lnTo>
                <a:lnTo>
                  <a:pt x="607771" y="575309"/>
                </a:lnTo>
                <a:lnTo>
                  <a:pt x="611251" y="575309"/>
                </a:lnTo>
                <a:lnTo>
                  <a:pt x="620255" y="567689"/>
                </a:lnTo>
                <a:lnTo>
                  <a:pt x="621474" y="560069"/>
                </a:lnTo>
                <a:lnTo>
                  <a:pt x="626148" y="548639"/>
                </a:lnTo>
                <a:lnTo>
                  <a:pt x="627989" y="546099"/>
                </a:lnTo>
                <a:lnTo>
                  <a:pt x="628942" y="544829"/>
                </a:lnTo>
                <a:close/>
              </a:path>
              <a:path w="1381760" h="579119">
                <a:moveTo>
                  <a:pt x="718271" y="543559"/>
                </a:moveTo>
                <a:lnTo>
                  <a:pt x="680554" y="543559"/>
                </a:lnTo>
                <a:lnTo>
                  <a:pt x="681062" y="544829"/>
                </a:lnTo>
                <a:lnTo>
                  <a:pt x="681278" y="544829"/>
                </a:lnTo>
                <a:lnTo>
                  <a:pt x="684113" y="552449"/>
                </a:lnTo>
                <a:lnTo>
                  <a:pt x="688727" y="560069"/>
                </a:lnTo>
                <a:lnTo>
                  <a:pt x="694769" y="567689"/>
                </a:lnTo>
                <a:lnTo>
                  <a:pt x="701890" y="572769"/>
                </a:lnTo>
                <a:lnTo>
                  <a:pt x="706272" y="575309"/>
                </a:lnTo>
                <a:lnTo>
                  <a:pt x="712787" y="571499"/>
                </a:lnTo>
                <a:lnTo>
                  <a:pt x="713130" y="567689"/>
                </a:lnTo>
                <a:lnTo>
                  <a:pt x="714083" y="561339"/>
                </a:lnTo>
                <a:lnTo>
                  <a:pt x="715395" y="554989"/>
                </a:lnTo>
                <a:lnTo>
                  <a:pt x="716943" y="548639"/>
                </a:lnTo>
                <a:lnTo>
                  <a:pt x="718271" y="543559"/>
                </a:lnTo>
                <a:close/>
              </a:path>
              <a:path w="1381760" h="579119">
                <a:moveTo>
                  <a:pt x="758723" y="542289"/>
                </a:moveTo>
                <a:lnTo>
                  <a:pt x="718604" y="542289"/>
                </a:lnTo>
                <a:lnTo>
                  <a:pt x="722651" y="551179"/>
                </a:lnTo>
                <a:lnTo>
                  <a:pt x="727808" y="558799"/>
                </a:lnTo>
                <a:lnTo>
                  <a:pt x="734398" y="566419"/>
                </a:lnTo>
                <a:lnTo>
                  <a:pt x="742746" y="572769"/>
                </a:lnTo>
                <a:lnTo>
                  <a:pt x="747687" y="575309"/>
                </a:lnTo>
                <a:lnTo>
                  <a:pt x="755307" y="570229"/>
                </a:lnTo>
                <a:lnTo>
                  <a:pt x="756462" y="558799"/>
                </a:lnTo>
                <a:lnTo>
                  <a:pt x="757491" y="551179"/>
                </a:lnTo>
                <a:lnTo>
                  <a:pt x="758723" y="542289"/>
                </a:lnTo>
                <a:close/>
              </a:path>
              <a:path w="1381760" h="579119">
                <a:moveTo>
                  <a:pt x="393432" y="542289"/>
                </a:moveTo>
                <a:lnTo>
                  <a:pt x="360997" y="542289"/>
                </a:lnTo>
                <a:lnTo>
                  <a:pt x="360654" y="547369"/>
                </a:lnTo>
                <a:lnTo>
                  <a:pt x="360528" y="551179"/>
                </a:lnTo>
                <a:lnTo>
                  <a:pt x="360710" y="556259"/>
                </a:lnTo>
                <a:lnTo>
                  <a:pt x="361820" y="563879"/>
                </a:lnTo>
                <a:lnTo>
                  <a:pt x="363956" y="570229"/>
                </a:lnTo>
                <a:lnTo>
                  <a:pt x="365747" y="574039"/>
                </a:lnTo>
                <a:lnTo>
                  <a:pt x="372541" y="571499"/>
                </a:lnTo>
                <a:lnTo>
                  <a:pt x="374167" y="567689"/>
                </a:lnTo>
                <a:lnTo>
                  <a:pt x="378467" y="561339"/>
                </a:lnTo>
                <a:lnTo>
                  <a:pt x="383068" y="554989"/>
                </a:lnTo>
                <a:lnTo>
                  <a:pt x="388095" y="548639"/>
                </a:lnTo>
                <a:lnTo>
                  <a:pt x="393432" y="542289"/>
                </a:lnTo>
                <a:close/>
              </a:path>
              <a:path w="1381760" h="579119">
                <a:moveTo>
                  <a:pt x="462864" y="542289"/>
                </a:moveTo>
                <a:lnTo>
                  <a:pt x="432689" y="542289"/>
                </a:lnTo>
                <a:lnTo>
                  <a:pt x="432739" y="543559"/>
                </a:lnTo>
                <a:lnTo>
                  <a:pt x="432616" y="551179"/>
                </a:lnTo>
                <a:lnTo>
                  <a:pt x="433379" y="557529"/>
                </a:lnTo>
                <a:lnTo>
                  <a:pt x="435245" y="565149"/>
                </a:lnTo>
                <a:lnTo>
                  <a:pt x="438454" y="571499"/>
                </a:lnTo>
                <a:lnTo>
                  <a:pt x="439953" y="574039"/>
                </a:lnTo>
                <a:lnTo>
                  <a:pt x="444982" y="571499"/>
                </a:lnTo>
                <a:lnTo>
                  <a:pt x="450646" y="566419"/>
                </a:lnTo>
                <a:lnTo>
                  <a:pt x="451688" y="560069"/>
                </a:lnTo>
                <a:lnTo>
                  <a:pt x="457669" y="549909"/>
                </a:lnTo>
                <a:lnTo>
                  <a:pt x="460997" y="544829"/>
                </a:lnTo>
                <a:lnTo>
                  <a:pt x="462864" y="542289"/>
                </a:lnTo>
                <a:close/>
              </a:path>
              <a:path w="1381760" h="579119">
                <a:moveTo>
                  <a:pt x="549490" y="539749"/>
                </a:moveTo>
                <a:lnTo>
                  <a:pt x="464781" y="539749"/>
                </a:lnTo>
                <a:lnTo>
                  <a:pt x="463335" y="547369"/>
                </a:lnTo>
                <a:lnTo>
                  <a:pt x="460846" y="554989"/>
                </a:lnTo>
                <a:lnTo>
                  <a:pt x="457550" y="561339"/>
                </a:lnTo>
                <a:lnTo>
                  <a:pt x="453682" y="568959"/>
                </a:lnTo>
                <a:lnTo>
                  <a:pt x="451650" y="571499"/>
                </a:lnTo>
                <a:lnTo>
                  <a:pt x="456031" y="574039"/>
                </a:lnTo>
                <a:lnTo>
                  <a:pt x="460616" y="572769"/>
                </a:lnTo>
                <a:lnTo>
                  <a:pt x="471028" y="568959"/>
                </a:lnTo>
                <a:lnTo>
                  <a:pt x="480809" y="563879"/>
                </a:lnTo>
                <a:lnTo>
                  <a:pt x="489837" y="557529"/>
                </a:lnTo>
                <a:lnTo>
                  <a:pt x="497992" y="551179"/>
                </a:lnTo>
                <a:lnTo>
                  <a:pt x="505498" y="546099"/>
                </a:lnTo>
                <a:lnTo>
                  <a:pt x="509104" y="543559"/>
                </a:lnTo>
                <a:lnTo>
                  <a:pt x="545687" y="543559"/>
                </a:lnTo>
                <a:lnTo>
                  <a:pt x="546836" y="542289"/>
                </a:lnTo>
                <a:lnTo>
                  <a:pt x="549490" y="539749"/>
                </a:lnTo>
                <a:close/>
              </a:path>
              <a:path w="1381760" h="579119">
                <a:moveTo>
                  <a:pt x="854379" y="551179"/>
                </a:moveTo>
                <a:lnTo>
                  <a:pt x="810844" y="551179"/>
                </a:lnTo>
                <a:lnTo>
                  <a:pt x="818624" y="557529"/>
                </a:lnTo>
                <a:lnTo>
                  <a:pt x="827211" y="563879"/>
                </a:lnTo>
                <a:lnTo>
                  <a:pt x="836508" y="568959"/>
                </a:lnTo>
                <a:lnTo>
                  <a:pt x="846416" y="572769"/>
                </a:lnTo>
                <a:lnTo>
                  <a:pt x="853795" y="574039"/>
                </a:lnTo>
                <a:lnTo>
                  <a:pt x="860628" y="567689"/>
                </a:lnTo>
                <a:lnTo>
                  <a:pt x="856005" y="557529"/>
                </a:lnTo>
                <a:lnTo>
                  <a:pt x="854379" y="551179"/>
                </a:lnTo>
                <a:close/>
              </a:path>
              <a:path w="1381760" h="579119">
                <a:moveTo>
                  <a:pt x="1013028" y="543559"/>
                </a:moveTo>
                <a:lnTo>
                  <a:pt x="968425" y="543559"/>
                </a:lnTo>
                <a:lnTo>
                  <a:pt x="970559" y="544829"/>
                </a:lnTo>
                <a:lnTo>
                  <a:pt x="978608" y="549909"/>
                </a:lnTo>
                <a:lnTo>
                  <a:pt x="986066" y="554989"/>
                </a:lnTo>
                <a:lnTo>
                  <a:pt x="991904" y="562609"/>
                </a:lnTo>
                <a:lnTo>
                  <a:pt x="995095" y="568959"/>
                </a:lnTo>
                <a:lnTo>
                  <a:pt x="996035" y="574039"/>
                </a:lnTo>
                <a:lnTo>
                  <a:pt x="1004989" y="571499"/>
                </a:lnTo>
                <a:lnTo>
                  <a:pt x="1007059" y="568959"/>
                </a:lnTo>
                <a:lnTo>
                  <a:pt x="1010147" y="563879"/>
                </a:lnTo>
                <a:lnTo>
                  <a:pt x="1012153" y="557529"/>
                </a:lnTo>
                <a:lnTo>
                  <a:pt x="1013104" y="551179"/>
                </a:lnTo>
                <a:lnTo>
                  <a:pt x="1013028" y="543559"/>
                </a:lnTo>
                <a:close/>
              </a:path>
              <a:path w="1381760" h="579119">
                <a:moveTo>
                  <a:pt x="464731" y="539749"/>
                </a:moveTo>
                <a:lnTo>
                  <a:pt x="399694" y="539749"/>
                </a:lnTo>
                <a:lnTo>
                  <a:pt x="398259" y="543559"/>
                </a:lnTo>
                <a:lnTo>
                  <a:pt x="395376" y="548639"/>
                </a:lnTo>
                <a:lnTo>
                  <a:pt x="391820" y="554989"/>
                </a:lnTo>
                <a:lnTo>
                  <a:pt x="381647" y="561339"/>
                </a:lnTo>
                <a:lnTo>
                  <a:pt x="381152" y="571499"/>
                </a:lnTo>
                <a:lnTo>
                  <a:pt x="384492" y="572769"/>
                </a:lnTo>
                <a:lnTo>
                  <a:pt x="388416" y="571499"/>
                </a:lnTo>
                <a:lnTo>
                  <a:pt x="401610" y="566419"/>
                </a:lnTo>
                <a:lnTo>
                  <a:pt x="413210" y="558799"/>
                </a:lnTo>
                <a:lnTo>
                  <a:pt x="423481" y="551179"/>
                </a:lnTo>
                <a:lnTo>
                  <a:pt x="432689" y="542289"/>
                </a:lnTo>
                <a:lnTo>
                  <a:pt x="462864" y="542289"/>
                </a:lnTo>
                <a:lnTo>
                  <a:pt x="464731" y="539749"/>
                </a:lnTo>
                <a:close/>
              </a:path>
              <a:path w="1381760" h="579119">
                <a:moveTo>
                  <a:pt x="1132979" y="539749"/>
                </a:moveTo>
                <a:lnTo>
                  <a:pt x="550570" y="539749"/>
                </a:lnTo>
                <a:lnTo>
                  <a:pt x="548792" y="543559"/>
                </a:lnTo>
                <a:lnTo>
                  <a:pt x="546862" y="547369"/>
                </a:lnTo>
                <a:lnTo>
                  <a:pt x="542036" y="556259"/>
                </a:lnTo>
                <a:lnTo>
                  <a:pt x="535063" y="561339"/>
                </a:lnTo>
                <a:lnTo>
                  <a:pt x="533387" y="571499"/>
                </a:lnTo>
                <a:lnTo>
                  <a:pt x="536587" y="572769"/>
                </a:lnTo>
                <a:lnTo>
                  <a:pt x="540740" y="572769"/>
                </a:lnTo>
                <a:lnTo>
                  <a:pt x="551954" y="570229"/>
                </a:lnTo>
                <a:lnTo>
                  <a:pt x="563195" y="565149"/>
                </a:lnTo>
                <a:lnTo>
                  <a:pt x="573610" y="558799"/>
                </a:lnTo>
                <a:lnTo>
                  <a:pt x="582345" y="553719"/>
                </a:lnTo>
                <a:lnTo>
                  <a:pt x="586549" y="551179"/>
                </a:lnTo>
                <a:lnTo>
                  <a:pt x="591096" y="548639"/>
                </a:lnTo>
                <a:lnTo>
                  <a:pt x="595604" y="544829"/>
                </a:lnTo>
                <a:lnTo>
                  <a:pt x="628942" y="544829"/>
                </a:lnTo>
                <a:lnTo>
                  <a:pt x="629894" y="543559"/>
                </a:lnTo>
                <a:lnTo>
                  <a:pt x="718271" y="543559"/>
                </a:lnTo>
                <a:lnTo>
                  <a:pt x="718604" y="542289"/>
                </a:lnTo>
                <a:lnTo>
                  <a:pt x="907281" y="542289"/>
                </a:lnTo>
                <a:lnTo>
                  <a:pt x="906678" y="541019"/>
                </a:lnTo>
                <a:lnTo>
                  <a:pt x="1133978" y="541019"/>
                </a:lnTo>
                <a:lnTo>
                  <a:pt x="1132979" y="539749"/>
                </a:lnTo>
                <a:close/>
              </a:path>
              <a:path w="1381760" h="579119">
                <a:moveTo>
                  <a:pt x="672719" y="552449"/>
                </a:moveTo>
                <a:lnTo>
                  <a:pt x="644779" y="552449"/>
                </a:lnTo>
                <a:lnTo>
                  <a:pt x="644334" y="557529"/>
                </a:lnTo>
                <a:lnTo>
                  <a:pt x="643318" y="562609"/>
                </a:lnTo>
                <a:lnTo>
                  <a:pt x="640842" y="570229"/>
                </a:lnTo>
                <a:lnTo>
                  <a:pt x="642073" y="572769"/>
                </a:lnTo>
                <a:lnTo>
                  <a:pt x="646214" y="571499"/>
                </a:lnTo>
                <a:lnTo>
                  <a:pt x="656008" y="568959"/>
                </a:lnTo>
                <a:lnTo>
                  <a:pt x="664006" y="562609"/>
                </a:lnTo>
                <a:lnTo>
                  <a:pt x="670481" y="554989"/>
                </a:lnTo>
                <a:lnTo>
                  <a:pt x="672719" y="552449"/>
                </a:lnTo>
                <a:close/>
              </a:path>
              <a:path w="1381760" h="579119">
                <a:moveTo>
                  <a:pt x="211035" y="539749"/>
                </a:moveTo>
                <a:lnTo>
                  <a:pt x="162026" y="539749"/>
                </a:lnTo>
                <a:lnTo>
                  <a:pt x="139577" y="554989"/>
                </a:lnTo>
                <a:lnTo>
                  <a:pt x="132372" y="558799"/>
                </a:lnTo>
                <a:lnTo>
                  <a:pt x="126453" y="562609"/>
                </a:lnTo>
                <a:lnTo>
                  <a:pt x="125730" y="571499"/>
                </a:lnTo>
                <a:lnTo>
                  <a:pt x="193400" y="548639"/>
                </a:lnTo>
                <a:lnTo>
                  <a:pt x="211035" y="539749"/>
                </a:lnTo>
                <a:close/>
              </a:path>
              <a:path w="1381760" h="579119">
                <a:moveTo>
                  <a:pt x="321068" y="547369"/>
                </a:moveTo>
                <a:lnTo>
                  <a:pt x="288912" y="547369"/>
                </a:lnTo>
                <a:lnTo>
                  <a:pt x="285153" y="553719"/>
                </a:lnTo>
                <a:lnTo>
                  <a:pt x="280974" y="558799"/>
                </a:lnTo>
                <a:lnTo>
                  <a:pt x="272224" y="567689"/>
                </a:lnTo>
                <a:lnTo>
                  <a:pt x="275501" y="571499"/>
                </a:lnTo>
                <a:lnTo>
                  <a:pt x="280695" y="570229"/>
                </a:lnTo>
                <a:lnTo>
                  <a:pt x="291365" y="565149"/>
                </a:lnTo>
                <a:lnTo>
                  <a:pt x="301356" y="560069"/>
                </a:lnTo>
                <a:lnTo>
                  <a:pt x="310783" y="553719"/>
                </a:lnTo>
                <a:lnTo>
                  <a:pt x="319760" y="548639"/>
                </a:lnTo>
                <a:lnTo>
                  <a:pt x="321068" y="547369"/>
                </a:lnTo>
                <a:close/>
              </a:path>
              <a:path w="1381760" h="579119">
                <a:moveTo>
                  <a:pt x="1135976" y="543559"/>
                </a:moveTo>
                <a:lnTo>
                  <a:pt x="1013028" y="543559"/>
                </a:lnTo>
                <a:lnTo>
                  <a:pt x="1023727" y="549909"/>
                </a:lnTo>
                <a:lnTo>
                  <a:pt x="1034708" y="556259"/>
                </a:lnTo>
                <a:lnTo>
                  <a:pt x="1057465" y="568959"/>
                </a:lnTo>
                <a:lnTo>
                  <a:pt x="1062659" y="571499"/>
                </a:lnTo>
                <a:lnTo>
                  <a:pt x="1070102" y="567689"/>
                </a:lnTo>
                <a:lnTo>
                  <a:pt x="1073632" y="561339"/>
                </a:lnTo>
                <a:lnTo>
                  <a:pt x="1073708" y="557529"/>
                </a:lnTo>
                <a:lnTo>
                  <a:pt x="1072718" y="553719"/>
                </a:lnTo>
                <a:lnTo>
                  <a:pt x="1145413" y="553719"/>
                </a:lnTo>
                <a:lnTo>
                  <a:pt x="1142428" y="548639"/>
                </a:lnTo>
                <a:lnTo>
                  <a:pt x="1135976" y="543559"/>
                </a:lnTo>
                <a:close/>
              </a:path>
              <a:path w="1381760" h="579119">
                <a:moveTo>
                  <a:pt x="75028" y="557529"/>
                </a:moveTo>
                <a:lnTo>
                  <a:pt x="49758" y="557529"/>
                </a:lnTo>
                <a:lnTo>
                  <a:pt x="45224" y="561339"/>
                </a:lnTo>
                <a:lnTo>
                  <a:pt x="40322" y="565149"/>
                </a:lnTo>
                <a:lnTo>
                  <a:pt x="41173" y="570229"/>
                </a:lnTo>
                <a:lnTo>
                  <a:pt x="46939" y="567689"/>
                </a:lnTo>
                <a:lnTo>
                  <a:pt x="75028" y="557529"/>
                </a:lnTo>
                <a:close/>
              </a:path>
              <a:path w="1381760" h="579119">
                <a:moveTo>
                  <a:pt x="144797" y="544829"/>
                </a:moveTo>
                <a:lnTo>
                  <a:pt x="101536" y="544829"/>
                </a:lnTo>
                <a:lnTo>
                  <a:pt x="96380" y="551179"/>
                </a:lnTo>
                <a:lnTo>
                  <a:pt x="92062" y="558799"/>
                </a:lnTo>
                <a:lnTo>
                  <a:pt x="88061" y="568959"/>
                </a:lnTo>
                <a:lnTo>
                  <a:pt x="92760" y="570229"/>
                </a:lnTo>
                <a:lnTo>
                  <a:pt x="97523" y="568959"/>
                </a:lnTo>
                <a:lnTo>
                  <a:pt x="112041" y="562609"/>
                </a:lnTo>
                <a:lnTo>
                  <a:pt x="144797" y="544829"/>
                </a:lnTo>
                <a:close/>
              </a:path>
              <a:path w="1381760" h="579119">
                <a:moveTo>
                  <a:pt x="907281" y="542289"/>
                </a:moveTo>
                <a:lnTo>
                  <a:pt x="758723" y="542289"/>
                </a:lnTo>
                <a:lnTo>
                  <a:pt x="763143" y="547369"/>
                </a:lnTo>
                <a:lnTo>
                  <a:pt x="767729" y="551179"/>
                </a:lnTo>
                <a:lnTo>
                  <a:pt x="772555" y="554989"/>
                </a:lnTo>
                <a:lnTo>
                  <a:pt x="777697" y="560069"/>
                </a:lnTo>
                <a:lnTo>
                  <a:pt x="783093" y="563879"/>
                </a:lnTo>
                <a:lnTo>
                  <a:pt x="789381" y="567689"/>
                </a:lnTo>
                <a:lnTo>
                  <a:pt x="796506" y="570229"/>
                </a:lnTo>
                <a:lnTo>
                  <a:pt x="804418" y="570229"/>
                </a:lnTo>
                <a:lnTo>
                  <a:pt x="815784" y="566419"/>
                </a:lnTo>
                <a:lnTo>
                  <a:pt x="812139" y="557529"/>
                </a:lnTo>
                <a:lnTo>
                  <a:pt x="810844" y="551179"/>
                </a:lnTo>
                <a:lnTo>
                  <a:pt x="854379" y="551179"/>
                </a:lnTo>
                <a:lnTo>
                  <a:pt x="852703" y="546099"/>
                </a:lnTo>
                <a:lnTo>
                  <a:pt x="909027" y="546099"/>
                </a:lnTo>
                <a:lnTo>
                  <a:pt x="907884" y="543559"/>
                </a:lnTo>
                <a:lnTo>
                  <a:pt x="907281" y="542289"/>
                </a:lnTo>
                <a:close/>
              </a:path>
              <a:path w="1381760" h="579119">
                <a:moveTo>
                  <a:pt x="909027" y="546099"/>
                </a:moveTo>
                <a:lnTo>
                  <a:pt x="852703" y="546099"/>
                </a:lnTo>
                <a:lnTo>
                  <a:pt x="863469" y="553719"/>
                </a:lnTo>
                <a:lnTo>
                  <a:pt x="875193" y="561339"/>
                </a:lnTo>
                <a:lnTo>
                  <a:pt x="888391" y="567689"/>
                </a:lnTo>
                <a:lnTo>
                  <a:pt x="903579" y="570229"/>
                </a:lnTo>
                <a:lnTo>
                  <a:pt x="907542" y="570229"/>
                </a:lnTo>
                <a:lnTo>
                  <a:pt x="911987" y="567689"/>
                </a:lnTo>
                <a:lnTo>
                  <a:pt x="915619" y="558799"/>
                </a:lnTo>
                <a:lnTo>
                  <a:pt x="912380" y="554989"/>
                </a:lnTo>
                <a:lnTo>
                  <a:pt x="909027" y="546099"/>
                </a:lnTo>
                <a:close/>
              </a:path>
              <a:path w="1381760" h="579119">
                <a:moveTo>
                  <a:pt x="1362692" y="539749"/>
                </a:moveTo>
                <a:lnTo>
                  <a:pt x="1304759" y="539749"/>
                </a:lnTo>
                <a:lnTo>
                  <a:pt x="1309509" y="543559"/>
                </a:lnTo>
                <a:lnTo>
                  <a:pt x="1314437" y="547369"/>
                </a:lnTo>
                <a:lnTo>
                  <a:pt x="1319758" y="549909"/>
                </a:lnTo>
                <a:lnTo>
                  <a:pt x="1329489" y="556259"/>
                </a:lnTo>
                <a:lnTo>
                  <a:pt x="1340254" y="561339"/>
                </a:lnTo>
                <a:lnTo>
                  <a:pt x="1351875" y="566419"/>
                </a:lnTo>
                <a:lnTo>
                  <a:pt x="1364170" y="568959"/>
                </a:lnTo>
                <a:lnTo>
                  <a:pt x="1371904" y="570229"/>
                </a:lnTo>
                <a:lnTo>
                  <a:pt x="1377683" y="563879"/>
                </a:lnTo>
                <a:lnTo>
                  <a:pt x="1375740" y="558799"/>
                </a:lnTo>
                <a:lnTo>
                  <a:pt x="1371380" y="551179"/>
                </a:lnTo>
                <a:lnTo>
                  <a:pt x="1365767" y="543559"/>
                </a:lnTo>
                <a:lnTo>
                  <a:pt x="1362692" y="539749"/>
                </a:lnTo>
                <a:close/>
              </a:path>
              <a:path w="1381760" h="579119">
                <a:moveTo>
                  <a:pt x="356603" y="546099"/>
                </a:moveTo>
                <a:lnTo>
                  <a:pt x="323735" y="546099"/>
                </a:lnTo>
                <a:lnTo>
                  <a:pt x="319595" y="552449"/>
                </a:lnTo>
                <a:lnTo>
                  <a:pt x="315023" y="558799"/>
                </a:lnTo>
                <a:lnTo>
                  <a:pt x="311378" y="567689"/>
                </a:lnTo>
                <a:lnTo>
                  <a:pt x="314185" y="568959"/>
                </a:lnTo>
                <a:lnTo>
                  <a:pt x="318604" y="567689"/>
                </a:lnTo>
                <a:lnTo>
                  <a:pt x="328670" y="565149"/>
                </a:lnTo>
                <a:lnTo>
                  <a:pt x="338066" y="560069"/>
                </a:lnTo>
                <a:lnTo>
                  <a:pt x="346649" y="553719"/>
                </a:lnTo>
                <a:lnTo>
                  <a:pt x="354279" y="547369"/>
                </a:lnTo>
                <a:lnTo>
                  <a:pt x="356603" y="546099"/>
                </a:lnTo>
                <a:close/>
              </a:path>
              <a:path w="1381760" h="579119">
                <a:moveTo>
                  <a:pt x="545687" y="543559"/>
                </a:moveTo>
                <a:lnTo>
                  <a:pt x="509104" y="543559"/>
                </a:lnTo>
                <a:lnTo>
                  <a:pt x="509206" y="551179"/>
                </a:lnTo>
                <a:lnTo>
                  <a:pt x="510870" y="558799"/>
                </a:lnTo>
                <a:lnTo>
                  <a:pt x="514718" y="568959"/>
                </a:lnTo>
                <a:lnTo>
                  <a:pt x="519303" y="568959"/>
                </a:lnTo>
                <a:lnTo>
                  <a:pt x="527053" y="561339"/>
                </a:lnTo>
                <a:lnTo>
                  <a:pt x="532555" y="557529"/>
                </a:lnTo>
                <a:lnTo>
                  <a:pt x="537876" y="552449"/>
                </a:lnTo>
                <a:lnTo>
                  <a:pt x="542937" y="547369"/>
                </a:lnTo>
                <a:lnTo>
                  <a:pt x="544537" y="544829"/>
                </a:lnTo>
                <a:lnTo>
                  <a:pt x="545687" y="543559"/>
                </a:lnTo>
                <a:close/>
              </a:path>
              <a:path w="1381760" h="579119">
                <a:moveTo>
                  <a:pt x="243801" y="539749"/>
                </a:moveTo>
                <a:lnTo>
                  <a:pt x="211442" y="539749"/>
                </a:lnTo>
                <a:lnTo>
                  <a:pt x="207686" y="546099"/>
                </a:lnTo>
                <a:lnTo>
                  <a:pt x="204092" y="551179"/>
                </a:lnTo>
                <a:lnTo>
                  <a:pt x="201283" y="557529"/>
                </a:lnTo>
                <a:lnTo>
                  <a:pt x="199885" y="563879"/>
                </a:lnTo>
                <a:lnTo>
                  <a:pt x="199707" y="566419"/>
                </a:lnTo>
                <a:lnTo>
                  <a:pt x="202755" y="567689"/>
                </a:lnTo>
                <a:lnTo>
                  <a:pt x="232003" y="548639"/>
                </a:lnTo>
                <a:lnTo>
                  <a:pt x="235762" y="546099"/>
                </a:lnTo>
                <a:lnTo>
                  <a:pt x="239725" y="543559"/>
                </a:lnTo>
                <a:lnTo>
                  <a:pt x="243801" y="539749"/>
                </a:lnTo>
                <a:close/>
              </a:path>
              <a:path w="1381760" h="579119">
                <a:moveTo>
                  <a:pt x="1145413" y="553719"/>
                </a:moveTo>
                <a:lnTo>
                  <a:pt x="1072718" y="553719"/>
                </a:lnTo>
                <a:lnTo>
                  <a:pt x="1085103" y="558799"/>
                </a:lnTo>
                <a:lnTo>
                  <a:pt x="1098407" y="563879"/>
                </a:lnTo>
                <a:lnTo>
                  <a:pt x="1112973" y="566419"/>
                </a:lnTo>
                <a:lnTo>
                  <a:pt x="1129144" y="567689"/>
                </a:lnTo>
                <a:lnTo>
                  <a:pt x="1136624" y="567689"/>
                </a:lnTo>
                <a:lnTo>
                  <a:pt x="1142898" y="562609"/>
                </a:lnTo>
                <a:lnTo>
                  <a:pt x="1145413" y="553719"/>
                </a:lnTo>
                <a:close/>
              </a:path>
              <a:path w="1381760" h="579119">
                <a:moveTo>
                  <a:pt x="1189139" y="539749"/>
                </a:moveTo>
                <a:lnTo>
                  <a:pt x="1137196" y="539749"/>
                </a:lnTo>
                <a:lnTo>
                  <a:pt x="1142136" y="542289"/>
                </a:lnTo>
                <a:lnTo>
                  <a:pt x="1144549" y="543559"/>
                </a:lnTo>
                <a:lnTo>
                  <a:pt x="1152817" y="548639"/>
                </a:lnTo>
                <a:lnTo>
                  <a:pt x="1161305" y="553719"/>
                </a:lnTo>
                <a:lnTo>
                  <a:pt x="1169257" y="558799"/>
                </a:lnTo>
                <a:lnTo>
                  <a:pt x="1175918" y="563879"/>
                </a:lnTo>
                <a:lnTo>
                  <a:pt x="1179207" y="567689"/>
                </a:lnTo>
                <a:lnTo>
                  <a:pt x="1185722" y="565149"/>
                </a:lnTo>
                <a:lnTo>
                  <a:pt x="1190040" y="556259"/>
                </a:lnTo>
                <a:lnTo>
                  <a:pt x="1190701" y="548639"/>
                </a:lnTo>
                <a:lnTo>
                  <a:pt x="1189139" y="539749"/>
                </a:lnTo>
                <a:close/>
              </a:path>
              <a:path w="1381760" h="579119">
                <a:moveTo>
                  <a:pt x="1306056" y="556259"/>
                </a:moveTo>
                <a:lnTo>
                  <a:pt x="1272616" y="556259"/>
                </a:lnTo>
                <a:lnTo>
                  <a:pt x="1278204" y="560069"/>
                </a:lnTo>
                <a:lnTo>
                  <a:pt x="1292567" y="566419"/>
                </a:lnTo>
                <a:lnTo>
                  <a:pt x="1296936" y="566419"/>
                </a:lnTo>
                <a:lnTo>
                  <a:pt x="1299997" y="565149"/>
                </a:lnTo>
                <a:lnTo>
                  <a:pt x="1305548" y="560069"/>
                </a:lnTo>
                <a:lnTo>
                  <a:pt x="1306056" y="556259"/>
                </a:lnTo>
                <a:close/>
              </a:path>
              <a:path w="1381760" h="579119">
                <a:moveTo>
                  <a:pt x="1350103" y="524509"/>
                </a:moveTo>
                <a:lnTo>
                  <a:pt x="34963" y="524509"/>
                </a:lnTo>
                <a:lnTo>
                  <a:pt x="34404" y="528319"/>
                </a:lnTo>
                <a:lnTo>
                  <a:pt x="33756" y="534669"/>
                </a:lnTo>
                <a:lnTo>
                  <a:pt x="29103" y="539749"/>
                </a:lnTo>
                <a:lnTo>
                  <a:pt x="24765" y="546099"/>
                </a:lnTo>
                <a:lnTo>
                  <a:pt x="20797" y="552449"/>
                </a:lnTo>
                <a:lnTo>
                  <a:pt x="17259" y="560069"/>
                </a:lnTo>
                <a:lnTo>
                  <a:pt x="15405" y="563879"/>
                </a:lnTo>
                <a:lnTo>
                  <a:pt x="21602" y="563879"/>
                </a:lnTo>
                <a:lnTo>
                  <a:pt x="31788" y="556259"/>
                </a:lnTo>
                <a:lnTo>
                  <a:pt x="38684" y="552449"/>
                </a:lnTo>
                <a:lnTo>
                  <a:pt x="45694" y="547369"/>
                </a:lnTo>
                <a:lnTo>
                  <a:pt x="96322" y="547369"/>
                </a:lnTo>
                <a:lnTo>
                  <a:pt x="101536" y="544829"/>
                </a:lnTo>
                <a:lnTo>
                  <a:pt x="144797" y="544829"/>
                </a:lnTo>
                <a:lnTo>
                  <a:pt x="154101" y="539749"/>
                </a:lnTo>
                <a:lnTo>
                  <a:pt x="1362692" y="539749"/>
                </a:lnTo>
                <a:lnTo>
                  <a:pt x="1359616" y="535939"/>
                </a:lnTo>
                <a:lnTo>
                  <a:pt x="1353642" y="529589"/>
                </a:lnTo>
                <a:lnTo>
                  <a:pt x="1350103" y="524509"/>
                </a:lnTo>
                <a:close/>
              </a:path>
              <a:path w="1381760" h="579119">
                <a:moveTo>
                  <a:pt x="1133978" y="541019"/>
                </a:moveTo>
                <a:lnTo>
                  <a:pt x="906678" y="541019"/>
                </a:lnTo>
                <a:lnTo>
                  <a:pt x="912488" y="543559"/>
                </a:lnTo>
                <a:lnTo>
                  <a:pt x="924137" y="549909"/>
                </a:lnTo>
                <a:lnTo>
                  <a:pt x="929805" y="552449"/>
                </a:lnTo>
                <a:lnTo>
                  <a:pt x="937280" y="556259"/>
                </a:lnTo>
                <a:lnTo>
                  <a:pt x="945994" y="558799"/>
                </a:lnTo>
                <a:lnTo>
                  <a:pt x="955208" y="561339"/>
                </a:lnTo>
                <a:lnTo>
                  <a:pt x="964184" y="561339"/>
                </a:lnTo>
                <a:lnTo>
                  <a:pt x="968273" y="560069"/>
                </a:lnTo>
                <a:lnTo>
                  <a:pt x="972286" y="557529"/>
                </a:lnTo>
                <a:lnTo>
                  <a:pt x="970762" y="551179"/>
                </a:lnTo>
                <a:lnTo>
                  <a:pt x="969708" y="547369"/>
                </a:lnTo>
                <a:lnTo>
                  <a:pt x="968425" y="543559"/>
                </a:lnTo>
                <a:lnTo>
                  <a:pt x="1135976" y="543559"/>
                </a:lnTo>
                <a:lnTo>
                  <a:pt x="1133978" y="541019"/>
                </a:lnTo>
                <a:close/>
              </a:path>
              <a:path w="1381760" h="579119">
                <a:moveTo>
                  <a:pt x="96322" y="547369"/>
                </a:moveTo>
                <a:lnTo>
                  <a:pt x="45694" y="547369"/>
                </a:lnTo>
                <a:lnTo>
                  <a:pt x="43687" y="549909"/>
                </a:lnTo>
                <a:lnTo>
                  <a:pt x="41770" y="552449"/>
                </a:lnTo>
                <a:lnTo>
                  <a:pt x="38404" y="558799"/>
                </a:lnTo>
                <a:lnTo>
                  <a:pt x="42011" y="560069"/>
                </a:lnTo>
                <a:lnTo>
                  <a:pt x="47129" y="558799"/>
                </a:lnTo>
                <a:lnTo>
                  <a:pt x="48412" y="557529"/>
                </a:lnTo>
                <a:lnTo>
                  <a:pt x="75028" y="557529"/>
                </a:lnTo>
                <a:lnTo>
                  <a:pt x="88501" y="551179"/>
                </a:lnTo>
                <a:lnTo>
                  <a:pt x="96322" y="547369"/>
                </a:lnTo>
                <a:close/>
              </a:path>
              <a:path w="1381760" h="579119">
                <a:moveTo>
                  <a:pt x="680554" y="543559"/>
                </a:moveTo>
                <a:lnTo>
                  <a:pt x="629894" y="543559"/>
                </a:lnTo>
                <a:lnTo>
                  <a:pt x="628789" y="548639"/>
                </a:lnTo>
                <a:lnTo>
                  <a:pt x="627126" y="552449"/>
                </a:lnTo>
                <a:lnTo>
                  <a:pt x="625043" y="560069"/>
                </a:lnTo>
                <a:lnTo>
                  <a:pt x="627138" y="560069"/>
                </a:lnTo>
                <a:lnTo>
                  <a:pt x="635673" y="558799"/>
                </a:lnTo>
                <a:lnTo>
                  <a:pt x="640600" y="556259"/>
                </a:lnTo>
                <a:lnTo>
                  <a:pt x="644779" y="552449"/>
                </a:lnTo>
                <a:lnTo>
                  <a:pt x="672719" y="552449"/>
                </a:lnTo>
                <a:lnTo>
                  <a:pt x="680554" y="543559"/>
                </a:lnTo>
                <a:close/>
              </a:path>
              <a:path w="1381760" h="579119">
                <a:moveTo>
                  <a:pt x="1364273" y="490219"/>
                </a:moveTo>
                <a:lnTo>
                  <a:pt x="41249" y="490219"/>
                </a:lnTo>
                <a:lnTo>
                  <a:pt x="40576" y="494029"/>
                </a:lnTo>
                <a:lnTo>
                  <a:pt x="28726" y="504189"/>
                </a:lnTo>
                <a:lnTo>
                  <a:pt x="18635" y="515619"/>
                </a:lnTo>
                <a:lnTo>
                  <a:pt x="11456" y="528319"/>
                </a:lnTo>
                <a:lnTo>
                  <a:pt x="8343" y="539749"/>
                </a:lnTo>
                <a:lnTo>
                  <a:pt x="8115" y="543559"/>
                </a:lnTo>
                <a:lnTo>
                  <a:pt x="14859" y="542289"/>
                </a:lnTo>
                <a:lnTo>
                  <a:pt x="22859" y="534669"/>
                </a:lnTo>
                <a:lnTo>
                  <a:pt x="28702" y="529589"/>
                </a:lnTo>
                <a:lnTo>
                  <a:pt x="34963" y="524509"/>
                </a:lnTo>
                <a:lnTo>
                  <a:pt x="1350103" y="524509"/>
                </a:lnTo>
                <a:lnTo>
                  <a:pt x="1348333" y="521969"/>
                </a:lnTo>
                <a:lnTo>
                  <a:pt x="1343558" y="515619"/>
                </a:lnTo>
                <a:lnTo>
                  <a:pt x="1338897" y="509269"/>
                </a:lnTo>
                <a:lnTo>
                  <a:pt x="1373564" y="509269"/>
                </a:lnTo>
                <a:lnTo>
                  <a:pt x="1372829" y="504189"/>
                </a:lnTo>
                <a:lnTo>
                  <a:pt x="1366215" y="492759"/>
                </a:lnTo>
                <a:lnTo>
                  <a:pt x="1364273" y="490219"/>
                </a:lnTo>
                <a:close/>
              </a:path>
              <a:path w="1381760" h="579119">
                <a:moveTo>
                  <a:pt x="1373564" y="509269"/>
                </a:moveTo>
                <a:lnTo>
                  <a:pt x="1338897" y="509269"/>
                </a:lnTo>
                <a:lnTo>
                  <a:pt x="1370291" y="520699"/>
                </a:lnTo>
                <a:lnTo>
                  <a:pt x="1374190" y="518159"/>
                </a:lnTo>
                <a:lnTo>
                  <a:pt x="1374482" y="515619"/>
                </a:lnTo>
                <a:lnTo>
                  <a:pt x="1373564" y="509269"/>
                </a:lnTo>
                <a:close/>
              </a:path>
              <a:path w="1381760" h="579119">
                <a:moveTo>
                  <a:pt x="1342754" y="463549"/>
                </a:moveTo>
                <a:lnTo>
                  <a:pt x="48399" y="463549"/>
                </a:lnTo>
                <a:lnTo>
                  <a:pt x="48080" y="463654"/>
                </a:lnTo>
                <a:lnTo>
                  <a:pt x="38317" y="472439"/>
                </a:lnTo>
                <a:lnTo>
                  <a:pt x="27965" y="481329"/>
                </a:lnTo>
                <a:lnTo>
                  <a:pt x="16889" y="488949"/>
                </a:lnTo>
                <a:lnTo>
                  <a:pt x="4838" y="496569"/>
                </a:lnTo>
                <a:lnTo>
                  <a:pt x="88" y="499109"/>
                </a:lnTo>
                <a:lnTo>
                  <a:pt x="0" y="505459"/>
                </a:lnTo>
                <a:lnTo>
                  <a:pt x="7899" y="502919"/>
                </a:lnTo>
                <a:lnTo>
                  <a:pt x="25112" y="497839"/>
                </a:lnTo>
                <a:lnTo>
                  <a:pt x="33311" y="494029"/>
                </a:lnTo>
                <a:lnTo>
                  <a:pt x="41249" y="490219"/>
                </a:lnTo>
                <a:lnTo>
                  <a:pt x="1364273" y="490219"/>
                </a:lnTo>
                <a:lnTo>
                  <a:pt x="1357477" y="481329"/>
                </a:lnTo>
                <a:lnTo>
                  <a:pt x="1349451" y="471169"/>
                </a:lnTo>
                <a:lnTo>
                  <a:pt x="1345692" y="466089"/>
                </a:lnTo>
                <a:lnTo>
                  <a:pt x="1342754" y="463549"/>
                </a:lnTo>
                <a:close/>
              </a:path>
              <a:path w="1381760" h="579119">
                <a:moveTo>
                  <a:pt x="687451" y="0"/>
                </a:moveTo>
                <a:lnTo>
                  <a:pt x="611771" y="15239"/>
                </a:lnTo>
                <a:lnTo>
                  <a:pt x="542159" y="31749"/>
                </a:lnTo>
                <a:lnTo>
                  <a:pt x="478362" y="52069"/>
                </a:lnTo>
                <a:lnTo>
                  <a:pt x="420126" y="74929"/>
                </a:lnTo>
                <a:lnTo>
                  <a:pt x="367198" y="100329"/>
                </a:lnTo>
                <a:lnTo>
                  <a:pt x="319324" y="126999"/>
                </a:lnTo>
                <a:lnTo>
                  <a:pt x="276253" y="154939"/>
                </a:lnTo>
                <a:lnTo>
                  <a:pt x="237729" y="184149"/>
                </a:lnTo>
                <a:lnTo>
                  <a:pt x="203501" y="214629"/>
                </a:lnTo>
                <a:lnTo>
                  <a:pt x="173314" y="245109"/>
                </a:lnTo>
                <a:lnTo>
                  <a:pt x="146916" y="276859"/>
                </a:lnTo>
                <a:lnTo>
                  <a:pt x="124053" y="307339"/>
                </a:lnTo>
                <a:lnTo>
                  <a:pt x="87921" y="367029"/>
                </a:lnTo>
                <a:lnTo>
                  <a:pt x="62890" y="421639"/>
                </a:lnTo>
                <a:lnTo>
                  <a:pt x="52859" y="431799"/>
                </a:lnTo>
                <a:lnTo>
                  <a:pt x="42224" y="443229"/>
                </a:lnTo>
                <a:lnTo>
                  <a:pt x="30622" y="453389"/>
                </a:lnTo>
                <a:lnTo>
                  <a:pt x="17691" y="463549"/>
                </a:lnTo>
                <a:lnTo>
                  <a:pt x="15862" y="466089"/>
                </a:lnTo>
                <a:lnTo>
                  <a:pt x="14605" y="468629"/>
                </a:lnTo>
                <a:lnTo>
                  <a:pt x="25623" y="468629"/>
                </a:lnTo>
                <a:lnTo>
                  <a:pt x="40633" y="466089"/>
                </a:lnTo>
                <a:lnTo>
                  <a:pt x="48080" y="463654"/>
                </a:lnTo>
                <a:lnTo>
                  <a:pt x="1342754" y="463549"/>
                </a:lnTo>
                <a:lnTo>
                  <a:pt x="1341285" y="462279"/>
                </a:lnTo>
                <a:lnTo>
                  <a:pt x="1336522" y="457199"/>
                </a:lnTo>
                <a:lnTo>
                  <a:pt x="1375571" y="457199"/>
                </a:lnTo>
                <a:lnTo>
                  <a:pt x="1355091" y="444499"/>
                </a:lnTo>
                <a:lnTo>
                  <a:pt x="1335060" y="429259"/>
                </a:lnTo>
                <a:lnTo>
                  <a:pt x="1317131" y="412749"/>
                </a:lnTo>
                <a:lnTo>
                  <a:pt x="1300911" y="394969"/>
                </a:lnTo>
                <a:lnTo>
                  <a:pt x="1288085" y="368299"/>
                </a:lnTo>
                <a:lnTo>
                  <a:pt x="1272832" y="341629"/>
                </a:lnTo>
                <a:lnTo>
                  <a:pt x="1234210" y="284479"/>
                </a:lnTo>
                <a:lnTo>
                  <a:pt x="1183373" y="226059"/>
                </a:lnTo>
                <a:lnTo>
                  <a:pt x="1152851" y="198119"/>
                </a:lnTo>
                <a:lnTo>
                  <a:pt x="1118649" y="170179"/>
                </a:lnTo>
                <a:lnTo>
                  <a:pt x="1080557" y="142239"/>
                </a:lnTo>
                <a:lnTo>
                  <a:pt x="1038366" y="116839"/>
                </a:lnTo>
                <a:lnTo>
                  <a:pt x="991868" y="92709"/>
                </a:lnTo>
                <a:lnTo>
                  <a:pt x="940854" y="69849"/>
                </a:lnTo>
                <a:lnTo>
                  <a:pt x="885114" y="48259"/>
                </a:lnTo>
                <a:lnTo>
                  <a:pt x="824439" y="30479"/>
                </a:lnTo>
                <a:lnTo>
                  <a:pt x="758621" y="13969"/>
                </a:lnTo>
                <a:lnTo>
                  <a:pt x="687451" y="0"/>
                </a:lnTo>
                <a:close/>
              </a:path>
              <a:path w="1381760" h="579119">
                <a:moveTo>
                  <a:pt x="1375571" y="457199"/>
                </a:moveTo>
                <a:lnTo>
                  <a:pt x="1336522" y="457199"/>
                </a:lnTo>
                <a:lnTo>
                  <a:pt x="1345434" y="461009"/>
                </a:lnTo>
                <a:lnTo>
                  <a:pt x="1354551" y="463549"/>
                </a:lnTo>
                <a:lnTo>
                  <a:pt x="1363767" y="464819"/>
                </a:lnTo>
                <a:lnTo>
                  <a:pt x="1372971" y="464819"/>
                </a:lnTo>
                <a:lnTo>
                  <a:pt x="1376387" y="463549"/>
                </a:lnTo>
                <a:lnTo>
                  <a:pt x="1381137" y="459739"/>
                </a:lnTo>
                <a:lnTo>
                  <a:pt x="1377619" y="458469"/>
                </a:lnTo>
                <a:lnTo>
                  <a:pt x="1375571" y="457199"/>
                </a:lnTo>
                <a:close/>
              </a:path>
              <a:path w="1381760" h="579119">
                <a:moveTo>
                  <a:pt x="48399" y="463549"/>
                </a:moveTo>
                <a:lnTo>
                  <a:pt x="48196" y="463549"/>
                </a:lnTo>
                <a:lnTo>
                  <a:pt x="48399" y="463549"/>
                </a:lnTo>
                <a:close/>
              </a:path>
            </a:pathLst>
          </a:custGeom>
          <a:solidFill>
            <a:srgbClr val="6B54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4" name="object 1544"/>
          <p:cNvSpPr/>
          <p:nvPr/>
        </p:nvSpPr>
        <p:spPr>
          <a:xfrm>
            <a:off x="575998" y="2369350"/>
            <a:ext cx="1377315" cy="575310"/>
          </a:xfrm>
          <a:custGeom>
            <a:avLst/>
            <a:gdLst/>
            <a:ahLst/>
            <a:cxnLst/>
            <a:rect l="l" t="t" r="r" b="b"/>
            <a:pathLst>
              <a:path w="1377314" h="575310">
                <a:moveTo>
                  <a:pt x="394013" y="541020"/>
                </a:moveTo>
                <a:lnTo>
                  <a:pt x="253221" y="541020"/>
                </a:lnTo>
                <a:lnTo>
                  <a:pt x="245656" y="547370"/>
                </a:lnTo>
                <a:lnTo>
                  <a:pt x="237890" y="553720"/>
                </a:lnTo>
                <a:lnTo>
                  <a:pt x="229913" y="561340"/>
                </a:lnTo>
                <a:lnTo>
                  <a:pt x="221712" y="567690"/>
                </a:lnTo>
                <a:lnTo>
                  <a:pt x="218105" y="570230"/>
                </a:lnTo>
                <a:lnTo>
                  <a:pt x="219221" y="575310"/>
                </a:lnTo>
                <a:lnTo>
                  <a:pt x="221429" y="575310"/>
                </a:lnTo>
                <a:lnTo>
                  <a:pt x="226627" y="574040"/>
                </a:lnTo>
                <a:lnTo>
                  <a:pt x="257958" y="561340"/>
                </a:lnTo>
                <a:lnTo>
                  <a:pt x="272951" y="554990"/>
                </a:lnTo>
                <a:lnTo>
                  <a:pt x="287346" y="547370"/>
                </a:lnTo>
                <a:lnTo>
                  <a:pt x="320823" y="547370"/>
                </a:lnTo>
                <a:lnTo>
                  <a:pt x="322169" y="546100"/>
                </a:lnTo>
                <a:lnTo>
                  <a:pt x="355037" y="546100"/>
                </a:lnTo>
                <a:lnTo>
                  <a:pt x="357234" y="544830"/>
                </a:lnTo>
                <a:lnTo>
                  <a:pt x="359444" y="542290"/>
                </a:lnTo>
                <a:lnTo>
                  <a:pt x="392730" y="542290"/>
                </a:lnTo>
                <a:lnTo>
                  <a:pt x="394013" y="541020"/>
                </a:lnTo>
                <a:close/>
              </a:path>
              <a:path w="1377314" h="575310">
                <a:moveTo>
                  <a:pt x="627382" y="544830"/>
                </a:moveTo>
                <a:lnTo>
                  <a:pt x="594051" y="544830"/>
                </a:lnTo>
                <a:lnTo>
                  <a:pt x="594808" y="552450"/>
                </a:lnTo>
                <a:lnTo>
                  <a:pt x="596304" y="560070"/>
                </a:lnTo>
                <a:lnTo>
                  <a:pt x="599264" y="567690"/>
                </a:lnTo>
                <a:lnTo>
                  <a:pt x="604414" y="574040"/>
                </a:lnTo>
                <a:lnTo>
                  <a:pt x="606129" y="575310"/>
                </a:lnTo>
                <a:lnTo>
                  <a:pt x="609697" y="575310"/>
                </a:lnTo>
                <a:lnTo>
                  <a:pt x="618702" y="567690"/>
                </a:lnTo>
                <a:lnTo>
                  <a:pt x="619921" y="560070"/>
                </a:lnTo>
                <a:lnTo>
                  <a:pt x="624594" y="549910"/>
                </a:lnTo>
                <a:lnTo>
                  <a:pt x="626423" y="546100"/>
                </a:lnTo>
                <a:lnTo>
                  <a:pt x="627382" y="544830"/>
                </a:lnTo>
                <a:close/>
              </a:path>
              <a:path w="1377314" h="575310">
                <a:moveTo>
                  <a:pt x="716706" y="543560"/>
                </a:moveTo>
                <a:lnTo>
                  <a:pt x="679001" y="543560"/>
                </a:lnTo>
                <a:lnTo>
                  <a:pt x="679496" y="544830"/>
                </a:lnTo>
                <a:lnTo>
                  <a:pt x="679725" y="546100"/>
                </a:lnTo>
                <a:lnTo>
                  <a:pt x="704706" y="575310"/>
                </a:lnTo>
                <a:lnTo>
                  <a:pt x="711221" y="571500"/>
                </a:lnTo>
                <a:lnTo>
                  <a:pt x="711577" y="567690"/>
                </a:lnTo>
                <a:lnTo>
                  <a:pt x="712528" y="561340"/>
                </a:lnTo>
                <a:lnTo>
                  <a:pt x="713836" y="554990"/>
                </a:lnTo>
                <a:lnTo>
                  <a:pt x="715379" y="548640"/>
                </a:lnTo>
                <a:lnTo>
                  <a:pt x="716706" y="543560"/>
                </a:lnTo>
                <a:close/>
              </a:path>
              <a:path w="1377314" h="575310">
                <a:moveTo>
                  <a:pt x="757157" y="542290"/>
                </a:moveTo>
                <a:lnTo>
                  <a:pt x="717038" y="542290"/>
                </a:lnTo>
                <a:lnTo>
                  <a:pt x="721087" y="551180"/>
                </a:lnTo>
                <a:lnTo>
                  <a:pt x="726248" y="558800"/>
                </a:lnTo>
                <a:lnTo>
                  <a:pt x="732843" y="566420"/>
                </a:lnTo>
                <a:lnTo>
                  <a:pt x="741193" y="572770"/>
                </a:lnTo>
                <a:lnTo>
                  <a:pt x="746121" y="575310"/>
                </a:lnTo>
                <a:lnTo>
                  <a:pt x="753753" y="570230"/>
                </a:lnTo>
                <a:lnTo>
                  <a:pt x="754084" y="567690"/>
                </a:lnTo>
                <a:lnTo>
                  <a:pt x="754909" y="558800"/>
                </a:lnTo>
                <a:lnTo>
                  <a:pt x="757157" y="542290"/>
                </a:lnTo>
                <a:close/>
              </a:path>
              <a:path w="1377314" h="575310">
                <a:moveTo>
                  <a:pt x="852491" y="551180"/>
                </a:moveTo>
                <a:lnTo>
                  <a:pt x="809290" y="551180"/>
                </a:lnTo>
                <a:lnTo>
                  <a:pt x="817063" y="557530"/>
                </a:lnTo>
                <a:lnTo>
                  <a:pt x="825648" y="563880"/>
                </a:lnTo>
                <a:lnTo>
                  <a:pt x="834947" y="568960"/>
                </a:lnTo>
                <a:lnTo>
                  <a:pt x="844863" y="572770"/>
                </a:lnTo>
                <a:lnTo>
                  <a:pt x="852242" y="575310"/>
                </a:lnTo>
                <a:lnTo>
                  <a:pt x="859074" y="567690"/>
                </a:lnTo>
                <a:lnTo>
                  <a:pt x="857119" y="563880"/>
                </a:lnTo>
                <a:lnTo>
                  <a:pt x="854452" y="557530"/>
                </a:lnTo>
                <a:lnTo>
                  <a:pt x="852826" y="552450"/>
                </a:lnTo>
                <a:lnTo>
                  <a:pt x="852491" y="551180"/>
                </a:lnTo>
                <a:close/>
              </a:path>
              <a:path w="1377314" h="575310">
                <a:moveTo>
                  <a:pt x="1299917" y="541020"/>
                </a:moveTo>
                <a:lnTo>
                  <a:pt x="1189592" y="541020"/>
                </a:lnTo>
                <a:lnTo>
                  <a:pt x="1195536" y="543560"/>
                </a:lnTo>
                <a:lnTo>
                  <a:pt x="1200654" y="546100"/>
                </a:lnTo>
                <a:lnTo>
                  <a:pt x="1201784" y="547370"/>
                </a:lnTo>
                <a:lnTo>
                  <a:pt x="1210078" y="552450"/>
                </a:lnTo>
                <a:lnTo>
                  <a:pt x="1216953" y="558800"/>
                </a:lnTo>
                <a:lnTo>
                  <a:pt x="1222624" y="566420"/>
                </a:lnTo>
                <a:lnTo>
                  <a:pt x="1227311" y="574040"/>
                </a:lnTo>
                <a:lnTo>
                  <a:pt x="1228617" y="575310"/>
                </a:lnTo>
                <a:lnTo>
                  <a:pt x="1237186" y="575310"/>
                </a:lnTo>
                <a:lnTo>
                  <a:pt x="1243745" y="571500"/>
                </a:lnTo>
                <a:lnTo>
                  <a:pt x="1242640" y="561340"/>
                </a:lnTo>
                <a:lnTo>
                  <a:pt x="1241535" y="553720"/>
                </a:lnTo>
                <a:lnTo>
                  <a:pt x="1239478" y="546100"/>
                </a:lnTo>
                <a:lnTo>
                  <a:pt x="1302300" y="546100"/>
                </a:lnTo>
                <a:lnTo>
                  <a:pt x="1299917" y="541020"/>
                </a:lnTo>
                <a:close/>
              </a:path>
              <a:path w="1377314" h="575310">
                <a:moveTo>
                  <a:pt x="1302300" y="546100"/>
                </a:moveTo>
                <a:lnTo>
                  <a:pt x="1239478" y="546100"/>
                </a:lnTo>
                <a:lnTo>
                  <a:pt x="1247788" y="560070"/>
                </a:lnTo>
                <a:lnTo>
                  <a:pt x="1252074" y="566420"/>
                </a:lnTo>
                <a:lnTo>
                  <a:pt x="1256661" y="572770"/>
                </a:lnTo>
                <a:lnTo>
                  <a:pt x="1258645" y="575310"/>
                </a:lnTo>
                <a:lnTo>
                  <a:pt x="1259630" y="575310"/>
                </a:lnTo>
                <a:lnTo>
                  <a:pt x="1264725" y="574040"/>
                </a:lnTo>
                <a:lnTo>
                  <a:pt x="1270389" y="567690"/>
                </a:lnTo>
                <a:lnTo>
                  <a:pt x="1271151" y="562610"/>
                </a:lnTo>
                <a:lnTo>
                  <a:pt x="1271050" y="557530"/>
                </a:lnTo>
                <a:lnTo>
                  <a:pt x="1304329" y="557530"/>
                </a:lnTo>
                <a:lnTo>
                  <a:pt x="1304838" y="553720"/>
                </a:lnTo>
                <a:lnTo>
                  <a:pt x="1302896" y="547370"/>
                </a:lnTo>
                <a:lnTo>
                  <a:pt x="1302300" y="546100"/>
                </a:lnTo>
                <a:close/>
              </a:path>
              <a:path w="1377314" h="575310">
                <a:moveTo>
                  <a:pt x="392108" y="542290"/>
                </a:moveTo>
                <a:lnTo>
                  <a:pt x="359444" y="542290"/>
                </a:lnTo>
                <a:lnTo>
                  <a:pt x="359099" y="547370"/>
                </a:lnTo>
                <a:lnTo>
                  <a:pt x="359039" y="553720"/>
                </a:lnTo>
                <a:lnTo>
                  <a:pt x="359150" y="557530"/>
                </a:lnTo>
                <a:lnTo>
                  <a:pt x="360256" y="563880"/>
                </a:lnTo>
                <a:lnTo>
                  <a:pt x="362390" y="570230"/>
                </a:lnTo>
                <a:lnTo>
                  <a:pt x="364194" y="574040"/>
                </a:lnTo>
                <a:lnTo>
                  <a:pt x="370975" y="571500"/>
                </a:lnTo>
                <a:lnTo>
                  <a:pt x="372614" y="568960"/>
                </a:lnTo>
                <a:lnTo>
                  <a:pt x="376913" y="561340"/>
                </a:lnTo>
                <a:lnTo>
                  <a:pt x="381513" y="554990"/>
                </a:lnTo>
                <a:lnTo>
                  <a:pt x="386537" y="548640"/>
                </a:lnTo>
                <a:lnTo>
                  <a:pt x="392108" y="542290"/>
                </a:lnTo>
                <a:close/>
              </a:path>
              <a:path w="1377314" h="575310">
                <a:moveTo>
                  <a:pt x="461933" y="542290"/>
                </a:moveTo>
                <a:lnTo>
                  <a:pt x="431123" y="542290"/>
                </a:lnTo>
                <a:lnTo>
                  <a:pt x="431173" y="543560"/>
                </a:lnTo>
                <a:lnTo>
                  <a:pt x="431057" y="551180"/>
                </a:lnTo>
                <a:lnTo>
                  <a:pt x="431824" y="557530"/>
                </a:lnTo>
                <a:lnTo>
                  <a:pt x="433691" y="565150"/>
                </a:lnTo>
                <a:lnTo>
                  <a:pt x="436901" y="571500"/>
                </a:lnTo>
                <a:lnTo>
                  <a:pt x="438400" y="574040"/>
                </a:lnTo>
                <a:lnTo>
                  <a:pt x="443416" y="572770"/>
                </a:lnTo>
                <a:lnTo>
                  <a:pt x="449093" y="566420"/>
                </a:lnTo>
                <a:lnTo>
                  <a:pt x="450134" y="560070"/>
                </a:lnTo>
                <a:lnTo>
                  <a:pt x="456103" y="549910"/>
                </a:lnTo>
                <a:lnTo>
                  <a:pt x="459444" y="544830"/>
                </a:lnTo>
                <a:lnTo>
                  <a:pt x="461933" y="542290"/>
                </a:lnTo>
                <a:close/>
              </a:path>
              <a:path w="1377314" h="575310">
                <a:moveTo>
                  <a:pt x="547937" y="541020"/>
                </a:moveTo>
                <a:lnTo>
                  <a:pt x="463228" y="541020"/>
                </a:lnTo>
                <a:lnTo>
                  <a:pt x="461781" y="547370"/>
                </a:lnTo>
                <a:lnTo>
                  <a:pt x="459293" y="554990"/>
                </a:lnTo>
                <a:lnTo>
                  <a:pt x="455997" y="561340"/>
                </a:lnTo>
                <a:lnTo>
                  <a:pt x="452128" y="568960"/>
                </a:lnTo>
                <a:lnTo>
                  <a:pt x="450096" y="572770"/>
                </a:lnTo>
                <a:lnTo>
                  <a:pt x="454465" y="574040"/>
                </a:lnTo>
                <a:lnTo>
                  <a:pt x="459063" y="572770"/>
                </a:lnTo>
                <a:lnTo>
                  <a:pt x="469473" y="568960"/>
                </a:lnTo>
                <a:lnTo>
                  <a:pt x="479251" y="563880"/>
                </a:lnTo>
                <a:lnTo>
                  <a:pt x="488279" y="557530"/>
                </a:lnTo>
                <a:lnTo>
                  <a:pt x="496439" y="552450"/>
                </a:lnTo>
                <a:lnTo>
                  <a:pt x="500211" y="549910"/>
                </a:lnTo>
                <a:lnTo>
                  <a:pt x="503944" y="546100"/>
                </a:lnTo>
                <a:lnTo>
                  <a:pt x="507538" y="543560"/>
                </a:lnTo>
                <a:lnTo>
                  <a:pt x="545283" y="543560"/>
                </a:lnTo>
                <a:lnTo>
                  <a:pt x="547937" y="541020"/>
                </a:lnTo>
                <a:close/>
              </a:path>
              <a:path w="1377314" h="575310">
                <a:moveTo>
                  <a:pt x="1011474" y="543560"/>
                </a:moveTo>
                <a:lnTo>
                  <a:pt x="966859" y="543560"/>
                </a:lnTo>
                <a:lnTo>
                  <a:pt x="969006" y="544830"/>
                </a:lnTo>
                <a:lnTo>
                  <a:pt x="977054" y="549910"/>
                </a:lnTo>
                <a:lnTo>
                  <a:pt x="984512" y="556260"/>
                </a:lnTo>
                <a:lnTo>
                  <a:pt x="990351" y="562610"/>
                </a:lnTo>
                <a:lnTo>
                  <a:pt x="993542" y="568960"/>
                </a:lnTo>
                <a:lnTo>
                  <a:pt x="994482" y="574040"/>
                </a:lnTo>
                <a:lnTo>
                  <a:pt x="1003435" y="571500"/>
                </a:lnTo>
                <a:lnTo>
                  <a:pt x="1005493" y="568960"/>
                </a:lnTo>
                <a:lnTo>
                  <a:pt x="1008587" y="563880"/>
                </a:lnTo>
                <a:lnTo>
                  <a:pt x="1010593" y="557530"/>
                </a:lnTo>
                <a:lnTo>
                  <a:pt x="1011545" y="551180"/>
                </a:lnTo>
                <a:lnTo>
                  <a:pt x="1011474" y="543560"/>
                </a:lnTo>
                <a:close/>
              </a:path>
              <a:path w="1377314" h="575310">
                <a:moveTo>
                  <a:pt x="209469" y="541020"/>
                </a:moveTo>
                <a:lnTo>
                  <a:pt x="160473" y="541020"/>
                </a:lnTo>
                <a:lnTo>
                  <a:pt x="152980" y="546100"/>
                </a:lnTo>
                <a:lnTo>
                  <a:pt x="145450" y="549910"/>
                </a:lnTo>
                <a:lnTo>
                  <a:pt x="138018" y="554990"/>
                </a:lnTo>
                <a:lnTo>
                  <a:pt x="130818" y="558800"/>
                </a:lnTo>
                <a:lnTo>
                  <a:pt x="124887" y="562610"/>
                </a:lnTo>
                <a:lnTo>
                  <a:pt x="124176" y="572770"/>
                </a:lnTo>
                <a:lnTo>
                  <a:pt x="154325" y="562610"/>
                </a:lnTo>
                <a:lnTo>
                  <a:pt x="173343" y="554990"/>
                </a:lnTo>
                <a:lnTo>
                  <a:pt x="191834" y="548640"/>
                </a:lnTo>
                <a:lnTo>
                  <a:pt x="209469" y="541020"/>
                </a:lnTo>
                <a:close/>
              </a:path>
              <a:path w="1377314" h="575310">
                <a:moveTo>
                  <a:pt x="463177" y="541020"/>
                </a:moveTo>
                <a:lnTo>
                  <a:pt x="398141" y="541020"/>
                </a:lnTo>
                <a:lnTo>
                  <a:pt x="396706" y="543560"/>
                </a:lnTo>
                <a:lnTo>
                  <a:pt x="395232" y="546100"/>
                </a:lnTo>
                <a:lnTo>
                  <a:pt x="390267" y="554990"/>
                </a:lnTo>
                <a:lnTo>
                  <a:pt x="380094" y="561340"/>
                </a:lnTo>
                <a:lnTo>
                  <a:pt x="379599" y="571500"/>
                </a:lnTo>
                <a:lnTo>
                  <a:pt x="382939" y="572770"/>
                </a:lnTo>
                <a:lnTo>
                  <a:pt x="386850" y="572770"/>
                </a:lnTo>
                <a:lnTo>
                  <a:pt x="400051" y="567690"/>
                </a:lnTo>
                <a:lnTo>
                  <a:pt x="411653" y="560070"/>
                </a:lnTo>
                <a:lnTo>
                  <a:pt x="421923" y="551180"/>
                </a:lnTo>
                <a:lnTo>
                  <a:pt x="431123" y="542290"/>
                </a:lnTo>
                <a:lnTo>
                  <a:pt x="461933" y="542290"/>
                </a:lnTo>
                <a:lnTo>
                  <a:pt x="463177" y="541020"/>
                </a:lnTo>
                <a:close/>
              </a:path>
              <a:path w="1377314" h="575310">
                <a:moveTo>
                  <a:pt x="905125" y="541020"/>
                </a:moveTo>
                <a:lnTo>
                  <a:pt x="549017" y="541020"/>
                </a:lnTo>
                <a:lnTo>
                  <a:pt x="547239" y="543560"/>
                </a:lnTo>
                <a:lnTo>
                  <a:pt x="545308" y="547370"/>
                </a:lnTo>
                <a:lnTo>
                  <a:pt x="540482" y="557530"/>
                </a:lnTo>
                <a:lnTo>
                  <a:pt x="533510" y="561340"/>
                </a:lnTo>
                <a:lnTo>
                  <a:pt x="531821" y="571500"/>
                </a:lnTo>
                <a:lnTo>
                  <a:pt x="535021" y="572770"/>
                </a:lnTo>
                <a:lnTo>
                  <a:pt x="539174" y="572770"/>
                </a:lnTo>
                <a:lnTo>
                  <a:pt x="550395" y="570230"/>
                </a:lnTo>
                <a:lnTo>
                  <a:pt x="561640" y="565150"/>
                </a:lnTo>
                <a:lnTo>
                  <a:pt x="572057" y="560070"/>
                </a:lnTo>
                <a:lnTo>
                  <a:pt x="580792" y="553720"/>
                </a:lnTo>
                <a:lnTo>
                  <a:pt x="584996" y="551180"/>
                </a:lnTo>
                <a:lnTo>
                  <a:pt x="589530" y="548640"/>
                </a:lnTo>
                <a:lnTo>
                  <a:pt x="594051" y="544830"/>
                </a:lnTo>
                <a:lnTo>
                  <a:pt x="627382" y="544830"/>
                </a:lnTo>
                <a:lnTo>
                  <a:pt x="628341" y="543560"/>
                </a:lnTo>
                <a:lnTo>
                  <a:pt x="716706" y="543560"/>
                </a:lnTo>
                <a:lnTo>
                  <a:pt x="717038" y="542290"/>
                </a:lnTo>
                <a:lnTo>
                  <a:pt x="905722" y="542290"/>
                </a:lnTo>
                <a:lnTo>
                  <a:pt x="905125" y="541020"/>
                </a:lnTo>
                <a:close/>
              </a:path>
              <a:path w="1377314" h="575310">
                <a:moveTo>
                  <a:pt x="671008" y="552450"/>
                </a:moveTo>
                <a:lnTo>
                  <a:pt x="643225" y="552450"/>
                </a:lnTo>
                <a:lnTo>
                  <a:pt x="642781" y="557530"/>
                </a:lnTo>
                <a:lnTo>
                  <a:pt x="641752" y="563880"/>
                </a:lnTo>
                <a:lnTo>
                  <a:pt x="639276" y="570230"/>
                </a:lnTo>
                <a:lnTo>
                  <a:pt x="640520" y="572770"/>
                </a:lnTo>
                <a:lnTo>
                  <a:pt x="644660" y="571500"/>
                </a:lnTo>
                <a:lnTo>
                  <a:pt x="654454" y="568960"/>
                </a:lnTo>
                <a:lnTo>
                  <a:pt x="662451" y="562610"/>
                </a:lnTo>
                <a:lnTo>
                  <a:pt x="668922" y="554990"/>
                </a:lnTo>
                <a:lnTo>
                  <a:pt x="671008" y="552450"/>
                </a:lnTo>
                <a:close/>
              </a:path>
              <a:path w="1377314" h="575310">
                <a:moveTo>
                  <a:pt x="144173" y="544830"/>
                </a:moveTo>
                <a:lnTo>
                  <a:pt x="99970" y="544830"/>
                </a:lnTo>
                <a:lnTo>
                  <a:pt x="94827" y="551180"/>
                </a:lnTo>
                <a:lnTo>
                  <a:pt x="90496" y="558800"/>
                </a:lnTo>
                <a:lnTo>
                  <a:pt x="86508" y="568960"/>
                </a:lnTo>
                <a:lnTo>
                  <a:pt x="91207" y="571500"/>
                </a:lnTo>
                <a:lnTo>
                  <a:pt x="95970" y="568960"/>
                </a:lnTo>
                <a:lnTo>
                  <a:pt x="110486" y="562610"/>
                </a:lnTo>
                <a:lnTo>
                  <a:pt x="138589" y="547370"/>
                </a:lnTo>
                <a:lnTo>
                  <a:pt x="144173" y="544830"/>
                </a:lnTo>
                <a:close/>
              </a:path>
              <a:path w="1377314" h="575310">
                <a:moveTo>
                  <a:pt x="319490" y="547370"/>
                </a:moveTo>
                <a:lnTo>
                  <a:pt x="287346" y="547370"/>
                </a:lnTo>
                <a:lnTo>
                  <a:pt x="283587" y="553720"/>
                </a:lnTo>
                <a:lnTo>
                  <a:pt x="279408" y="560070"/>
                </a:lnTo>
                <a:lnTo>
                  <a:pt x="270671" y="567690"/>
                </a:lnTo>
                <a:lnTo>
                  <a:pt x="273947" y="571500"/>
                </a:lnTo>
                <a:lnTo>
                  <a:pt x="279142" y="570230"/>
                </a:lnTo>
                <a:lnTo>
                  <a:pt x="289812" y="566420"/>
                </a:lnTo>
                <a:lnTo>
                  <a:pt x="299803" y="560070"/>
                </a:lnTo>
                <a:lnTo>
                  <a:pt x="309229" y="554990"/>
                </a:lnTo>
                <a:lnTo>
                  <a:pt x="318207" y="548640"/>
                </a:lnTo>
                <a:lnTo>
                  <a:pt x="319490" y="547370"/>
                </a:lnTo>
                <a:close/>
              </a:path>
              <a:path w="1377314" h="575310">
                <a:moveTo>
                  <a:pt x="1134410" y="543560"/>
                </a:moveTo>
                <a:lnTo>
                  <a:pt x="1011474" y="543560"/>
                </a:lnTo>
                <a:lnTo>
                  <a:pt x="1022166" y="549910"/>
                </a:lnTo>
                <a:lnTo>
                  <a:pt x="1033145" y="556260"/>
                </a:lnTo>
                <a:lnTo>
                  <a:pt x="1055912" y="568960"/>
                </a:lnTo>
                <a:lnTo>
                  <a:pt x="1061106" y="571500"/>
                </a:lnTo>
                <a:lnTo>
                  <a:pt x="1068548" y="567690"/>
                </a:lnTo>
                <a:lnTo>
                  <a:pt x="1072066" y="561340"/>
                </a:lnTo>
                <a:lnTo>
                  <a:pt x="1072142" y="557530"/>
                </a:lnTo>
                <a:lnTo>
                  <a:pt x="1071164" y="553720"/>
                </a:lnTo>
                <a:lnTo>
                  <a:pt x="1143859" y="553720"/>
                </a:lnTo>
                <a:lnTo>
                  <a:pt x="1140862" y="548640"/>
                </a:lnTo>
                <a:lnTo>
                  <a:pt x="1134410" y="543560"/>
                </a:lnTo>
                <a:close/>
              </a:path>
              <a:path w="1377314" h="575310">
                <a:moveTo>
                  <a:pt x="48192" y="557530"/>
                </a:moveTo>
                <a:lnTo>
                  <a:pt x="43671" y="561340"/>
                </a:lnTo>
                <a:lnTo>
                  <a:pt x="38769" y="565150"/>
                </a:lnTo>
                <a:lnTo>
                  <a:pt x="39607" y="570230"/>
                </a:lnTo>
                <a:lnTo>
                  <a:pt x="45373" y="567690"/>
                </a:lnTo>
                <a:lnTo>
                  <a:pt x="69999" y="558800"/>
                </a:lnTo>
                <a:lnTo>
                  <a:pt x="46859" y="558800"/>
                </a:lnTo>
                <a:lnTo>
                  <a:pt x="48192" y="557530"/>
                </a:lnTo>
                <a:close/>
              </a:path>
              <a:path w="1377314" h="575310">
                <a:moveTo>
                  <a:pt x="905722" y="542290"/>
                </a:moveTo>
                <a:lnTo>
                  <a:pt x="757157" y="542290"/>
                </a:lnTo>
                <a:lnTo>
                  <a:pt x="761579" y="547370"/>
                </a:lnTo>
                <a:lnTo>
                  <a:pt x="766169" y="551180"/>
                </a:lnTo>
                <a:lnTo>
                  <a:pt x="771000" y="556260"/>
                </a:lnTo>
                <a:lnTo>
                  <a:pt x="776143" y="560070"/>
                </a:lnTo>
                <a:lnTo>
                  <a:pt x="781540" y="563880"/>
                </a:lnTo>
                <a:lnTo>
                  <a:pt x="787827" y="567690"/>
                </a:lnTo>
                <a:lnTo>
                  <a:pt x="794953" y="570230"/>
                </a:lnTo>
                <a:lnTo>
                  <a:pt x="802864" y="570230"/>
                </a:lnTo>
                <a:lnTo>
                  <a:pt x="814231" y="567690"/>
                </a:lnTo>
                <a:lnTo>
                  <a:pt x="810573" y="557530"/>
                </a:lnTo>
                <a:lnTo>
                  <a:pt x="809290" y="551180"/>
                </a:lnTo>
                <a:lnTo>
                  <a:pt x="852491" y="551180"/>
                </a:lnTo>
                <a:lnTo>
                  <a:pt x="851150" y="546100"/>
                </a:lnTo>
                <a:lnTo>
                  <a:pt x="907080" y="546100"/>
                </a:lnTo>
                <a:lnTo>
                  <a:pt x="906318" y="543560"/>
                </a:lnTo>
                <a:lnTo>
                  <a:pt x="905722" y="542290"/>
                </a:lnTo>
                <a:close/>
              </a:path>
              <a:path w="1377314" h="575310">
                <a:moveTo>
                  <a:pt x="907080" y="546100"/>
                </a:moveTo>
                <a:lnTo>
                  <a:pt x="851150" y="546100"/>
                </a:lnTo>
                <a:lnTo>
                  <a:pt x="861910" y="553720"/>
                </a:lnTo>
                <a:lnTo>
                  <a:pt x="873635" y="561340"/>
                </a:lnTo>
                <a:lnTo>
                  <a:pt x="886836" y="567690"/>
                </a:lnTo>
                <a:lnTo>
                  <a:pt x="902026" y="570230"/>
                </a:lnTo>
                <a:lnTo>
                  <a:pt x="905976" y="570230"/>
                </a:lnTo>
                <a:lnTo>
                  <a:pt x="910433" y="567690"/>
                </a:lnTo>
                <a:lnTo>
                  <a:pt x="914065" y="558800"/>
                </a:lnTo>
                <a:lnTo>
                  <a:pt x="910827" y="556260"/>
                </a:lnTo>
                <a:lnTo>
                  <a:pt x="907461" y="547370"/>
                </a:lnTo>
                <a:lnTo>
                  <a:pt x="907080" y="546100"/>
                </a:lnTo>
                <a:close/>
              </a:path>
              <a:path w="1377314" h="575310">
                <a:moveTo>
                  <a:pt x="1361746" y="541020"/>
                </a:moveTo>
                <a:lnTo>
                  <a:pt x="1303193" y="541020"/>
                </a:lnTo>
                <a:lnTo>
                  <a:pt x="1307956" y="543560"/>
                </a:lnTo>
                <a:lnTo>
                  <a:pt x="1312871" y="547370"/>
                </a:lnTo>
                <a:lnTo>
                  <a:pt x="1318192" y="551180"/>
                </a:lnTo>
                <a:lnTo>
                  <a:pt x="1327930" y="556260"/>
                </a:lnTo>
                <a:lnTo>
                  <a:pt x="1338698" y="562610"/>
                </a:lnTo>
                <a:lnTo>
                  <a:pt x="1350316" y="566420"/>
                </a:lnTo>
                <a:lnTo>
                  <a:pt x="1362604" y="568960"/>
                </a:lnTo>
                <a:lnTo>
                  <a:pt x="1370351" y="570230"/>
                </a:lnTo>
                <a:lnTo>
                  <a:pt x="1376130" y="563880"/>
                </a:lnTo>
                <a:lnTo>
                  <a:pt x="1374174" y="558800"/>
                </a:lnTo>
                <a:lnTo>
                  <a:pt x="1369815" y="551180"/>
                </a:lnTo>
                <a:lnTo>
                  <a:pt x="1364206" y="543560"/>
                </a:lnTo>
                <a:lnTo>
                  <a:pt x="1361746" y="541020"/>
                </a:lnTo>
                <a:close/>
              </a:path>
              <a:path w="1377314" h="575310">
                <a:moveTo>
                  <a:pt x="355037" y="546100"/>
                </a:moveTo>
                <a:lnTo>
                  <a:pt x="322169" y="546100"/>
                </a:lnTo>
                <a:lnTo>
                  <a:pt x="318029" y="552450"/>
                </a:lnTo>
                <a:lnTo>
                  <a:pt x="313470" y="558800"/>
                </a:lnTo>
                <a:lnTo>
                  <a:pt x="309825" y="567690"/>
                </a:lnTo>
                <a:lnTo>
                  <a:pt x="312619" y="568960"/>
                </a:lnTo>
                <a:lnTo>
                  <a:pt x="317038" y="568960"/>
                </a:lnTo>
                <a:lnTo>
                  <a:pt x="327112" y="565150"/>
                </a:lnTo>
                <a:lnTo>
                  <a:pt x="336511" y="560070"/>
                </a:lnTo>
                <a:lnTo>
                  <a:pt x="345096" y="553720"/>
                </a:lnTo>
                <a:lnTo>
                  <a:pt x="355037" y="546100"/>
                </a:lnTo>
                <a:close/>
              </a:path>
              <a:path w="1377314" h="575310">
                <a:moveTo>
                  <a:pt x="545283" y="543560"/>
                </a:moveTo>
                <a:lnTo>
                  <a:pt x="507538" y="543560"/>
                </a:lnTo>
                <a:lnTo>
                  <a:pt x="507653" y="551180"/>
                </a:lnTo>
                <a:lnTo>
                  <a:pt x="509316" y="560070"/>
                </a:lnTo>
                <a:lnTo>
                  <a:pt x="513152" y="568960"/>
                </a:lnTo>
                <a:lnTo>
                  <a:pt x="517749" y="568960"/>
                </a:lnTo>
                <a:lnTo>
                  <a:pt x="525500" y="562610"/>
                </a:lnTo>
                <a:lnTo>
                  <a:pt x="531000" y="557530"/>
                </a:lnTo>
                <a:lnTo>
                  <a:pt x="536317" y="552450"/>
                </a:lnTo>
                <a:lnTo>
                  <a:pt x="541371" y="547370"/>
                </a:lnTo>
                <a:lnTo>
                  <a:pt x="542971" y="546100"/>
                </a:lnTo>
                <a:lnTo>
                  <a:pt x="545283" y="543560"/>
                </a:lnTo>
                <a:close/>
              </a:path>
              <a:path w="1377314" h="575310">
                <a:moveTo>
                  <a:pt x="242235" y="541020"/>
                </a:moveTo>
                <a:lnTo>
                  <a:pt x="209889" y="541020"/>
                </a:lnTo>
                <a:lnTo>
                  <a:pt x="206131" y="546100"/>
                </a:lnTo>
                <a:lnTo>
                  <a:pt x="202532" y="552450"/>
                </a:lnTo>
                <a:lnTo>
                  <a:pt x="199719" y="557530"/>
                </a:lnTo>
                <a:lnTo>
                  <a:pt x="198319" y="563880"/>
                </a:lnTo>
                <a:lnTo>
                  <a:pt x="198154" y="566420"/>
                </a:lnTo>
                <a:lnTo>
                  <a:pt x="201202" y="567690"/>
                </a:lnTo>
                <a:lnTo>
                  <a:pt x="230450" y="548640"/>
                </a:lnTo>
                <a:lnTo>
                  <a:pt x="234209" y="546100"/>
                </a:lnTo>
                <a:lnTo>
                  <a:pt x="238159" y="543560"/>
                </a:lnTo>
                <a:lnTo>
                  <a:pt x="242235" y="541020"/>
                </a:lnTo>
                <a:close/>
              </a:path>
              <a:path w="1377314" h="575310">
                <a:moveTo>
                  <a:pt x="1143859" y="553720"/>
                </a:moveTo>
                <a:lnTo>
                  <a:pt x="1071164" y="553720"/>
                </a:lnTo>
                <a:lnTo>
                  <a:pt x="1083547" y="558800"/>
                </a:lnTo>
                <a:lnTo>
                  <a:pt x="1096847" y="563880"/>
                </a:lnTo>
                <a:lnTo>
                  <a:pt x="1111409" y="566420"/>
                </a:lnTo>
                <a:lnTo>
                  <a:pt x="1127578" y="567690"/>
                </a:lnTo>
                <a:lnTo>
                  <a:pt x="1135058" y="567690"/>
                </a:lnTo>
                <a:lnTo>
                  <a:pt x="1141332" y="563880"/>
                </a:lnTo>
                <a:lnTo>
                  <a:pt x="1143859" y="553720"/>
                </a:lnTo>
                <a:close/>
              </a:path>
              <a:path w="1377314" h="575310">
                <a:moveTo>
                  <a:pt x="1187585" y="541020"/>
                </a:moveTo>
                <a:lnTo>
                  <a:pt x="1135630" y="541020"/>
                </a:lnTo>
                <a:lnTo>
                  <a:pt x="1140583" y="543560"/>
                </a:lnTo>
                <a:lnTo>
                  <a:pt x="1151251" y="548640"/>
                </a:lnTo>
                <a:lnTo>
                  <a:pt x="1159741" y="553720"/>
                </a:lnTo>
                <a:lnTo>
                  <a:pt x="1167697" y="558800"/>
                </a:lnTo>
                <a:lnTo>
                  <a:pt x="1174365" y="563880"/>
                </a:lnTo>
                <a:lnTo>
                  <a:pt x="1177654" y="567690"/>
                </a:lnTo>
                <a:lnTo>
                  <a:pt x="1184156" y="565150"/>
                </a:lnTo>
                <a:lnTo>
                  <a:pt x="1185630" y="561340"/>
                </a:lnTo>
                <a:lnTo>
                  <a:pt x="1188474" y="556260"/>
                </a:lnTo>
                <a:lnTo>
                  <a:pt x="1189147" y="548640"/>
                </a:lnTo>
                <a:lnTo>
                  <a:pt x="1187585" y="541020"/>
                </a:lnTo>
                <a:close/>
              </a:path>
              <a:path w="1377314" h="575310">
                <a:moveTo>
                  <a:pt x="1304329" y="557530"/>
                </a:moveTo>
                <a:lnTo>
                  <a:pt x="1271050" y="557530"/>
                </a:lnTo>
                <a:lnTo>
                  <a:pt x="1276650" y="560070"/>
                </a:lnTo>
                <a:lnTo>
                  <a:pt x="1291014" y="566420"/>
                </a:lnTo>
                <a:lnTo>
                  <a:pt x="1295370" y="566420"/>
                </a:lnTo>
                <a:lnTo>
                  <a:pt x="1298431" y="565150"/>
                </a:lnTo>
                <a:lnTo>
                  <a:pt x="1303990" y="560070"/>
                </a:lnTo>
                <a:lnTo>
                  <a:pt x="1304329" y="557530"/>
                </a:lnTo>
                <a:close/>
              </a:path>
              <a:path w="1377314" h="575310">
                <a:moveTo>
                  <a:pt x="102561" y="505460"/>
                </a:moveTo>
                <a:lnTo>
                  <a:pt x="89783" y="511810"/>
                </a:lnTo>
                <a:lnTo>
                  <a:pt x="76691" y="516890"/>
                </a:lnTo>
                <a:lnTo>
                  <a:pt x="71579" y="519430"/>
                </a:lnTo>
                <a:lnTo>
                  <a:pt x="55429" y="524510"/>
                </a:lnTo>
                <a:lnTo>
                  <a:pt x="33397" y="524510"/>
                </a:lnTo>
                <a:lnTo>
                  <a:pt x="32838" y="528320"/>
                </a:lnTo>
                <a:lnTo>
                  <a:pt x="32190" y="534670"/>
                </a:lnTo>
                <a:lnTo>
                  <a:pt x="27537" y="541020"/>
                </a:lnTo>
                <a:lnTo>
                  <a:pt x="23200" y="547370"/>
                </a:lnTo>
                <a:lnTo>
                  <a:pt x="19237" y="553720"/>
                </a:lnTo>
                <a:lnTo>
                  <a:pt x="15706" y="560070"/>
                </a:lnTo>
                <a:lnTo>
                  <a:pt x="13851" y="563880"/>
                </a:lnTo>
                <a:lnTo>
                  <a:pt x="20036" y="563880"/>
                </a:lnTo>
                <a:lnTo>
                  <a:pt x="30222" y="557530"/>
                </a:lnTo>
                <a:lnTo>
                  <a:pt x="37130" y="552450"/>
                </a:lnTo>
                <a:lnTo>
                  <a:pt x="44141" y="547370"/>
                </a:lnTo>
                <a:lnTo>
                  <a:pt x="94758" y="547370"/>
                </a:lnTo>
                <a:lnTo>
                  <a:pt x="99970" y="544830"/>
                </a:lnTo>
                <a:lnTo>
                  <a:pt x="144173" y="544830"/>
                </a:lnTo>
                <a:lnTo>
                  <a:pt x="152548" y="541020"/>
                </a:lnTo>
                <a:lnTo>
                  <a:pt x="1361746" y="541020"/>
                </a:lnTo>
                <a:lnTo>
                  <a:pt x="1360516" y="539750"/>
                </a:lnTo>
                <a:lnTo>
                  <a:pt x="746540" y="539750"/>
                </a:lnTo>
                <a:lnTo>
                  <a:pt x="727922" y="538480"/>
                </a:lnTo>
                <a:lnTo>
                  <a:pt x="728077" y="537210"/>
                </a:lnTo>
                <a:lnTo>
                  <a:pt x="609685" y="537210"/>
                </a:lnTo>
                <a:lnTo>
                  <a:pt x="606798" y="535940"/>
                </a:lnTo>
                <a:lnTo>
                  <a:pt x="417991" y="535940"/>
                </a:lnTo>
                <a:lnTo>
                  <a:pt x="415660" y="534670"/>
                </a:lnTo>
                <a:lnTo>
                  <a:pt x="115350" y="534670"/>
                </a:lnTo>
                <a:lnTo>
                  <a:pt x="111718" y="527050"/>
                </a:lnTo>
                <a:lnTo>
                  <a:pt x="112886" y="525780"/>
                </a:lnTo>
                <a:lnTo>
                  <a:pt x="78634" y="525780"/>
                </a:lnTo>
                <a:lnTo>
                  <a:pt x="82566" y="519430"/>
                </a:lnTo>
                <a:lnTo>
                  <a:pt x="88492" y="514350"/>
                </a:lnTo>
                <a:lnTo>
                  <a:pt x="95472" y="509270"/>
                </a:lnTo>
                <a:lnTo>
                  <a:pt x="102561" y="505460"/>
                </a:lnTo>
                <a:close/>
              </a:path>
              <a:path w="1377314" h="575310">
                <a:moveTo>
                  <a:pt x="679001" y="543560"/>
                </a:moveTo>
                <a:lnTo>
                  <a:pt x="628341" y="543560"/>
                </a:lnTo>
                <a:lnTo>
                  <a:pt x="627236" y="548640"/>
                </a:lnTo>
                <a:lnTo>
                  <a:pt x="623489" y="560070"/>
                </a:lnTo>
                <a:lnTo>
                  <a:pt x="625585" y="561340"/>
                </a:lnTo>
                <a:lnTo>
                  <a:pt x="634119" y="560070"/>
                </a:lnTo>
                <a:lnTo>
                  <a:pt x="639047" y="556260"/>
                </a:lnTo>
                <a:lnTo>
                  <a:pt x="643225" y="552450"/>
                </a:lnTo>
                <a:lnTo>
                  <a:pt x="671008" y="552450"/>
                </a:lnTo>
                <a:lnTo>
                  <a:pt x="674137" y="548640"/>
                </a:lnTo>
                <a:lnTo>
                  <a:pt x="675623" y="547370"/>
                </a:lnTo>
                <a:lnTo>
                  <a:pt x="677287" y="544830"/>
                </a:lnTo>
                <a:lnTo>
                  <a:pt x="679001" y="543560"/>
                </a:lnTo>
                <a:close/>
              </a:path>
              <a:path w="1377314" h="575310">
                <a:moveTo>
                  <a:pt x="1131413" y="541020"/>
                </a:moveTo>
                <a:lnTo>
                  <a:pt x="905125" y="541020"/>
                </a:lnTo>
                <a:lnTo>
                  <a:pt x="910928" y="543560"/>
                </a:lnTo>
                <a:lnTo>
                  <a:pt x="922577" y="549910"/>
                </a:lnTo>
                <a:lnTo>
                  <a:pt x="928251" y="552450"/>
                </a:lnTo>
                <a:lnTo>
                  <a:pt x="935721" y="556260"/>
                </a:lnTo>
                <a:lnTo>
                  <a:pt x="944434" y="558800"/>
                </a:lnTo>
                <a:lnTo>
                  <a:pt x="953647" y="561340"/>
                </a:lnTo>
                <a:lnTo>
                  <a:pt x="966707" y="561340"/>
                </a:lnTo>
                <a:lnTo>
                  <a:pt x="970733" y="557530"/>
                </a:lnTo>
                <a:lnTo>
                  <a:pt x="969209" y="551180"/>
                </a:lnTo>
                <a:lnTo>
                  <a:pt x="968155" y="547370"/>
                </a:lnTo>
                <a:lnTo>
                  <a:pt x="966859" y="543560"/>
                </a:lnTo>
                <a:lnTo>
                  <a:pt x="1134410" y="543560"/>
                </a:lnTo>
                <a:lnTo>
                  <a:pt x="1132886" y="542290"/>
                </a:lnTo>
                <a:lnTo>
                  <a:pt x="1131413" y="541020"/>
                </a:lnTo>
                <a:close/>
              </a:path>
              <a:path w="1377314" h="575310">
                <a:moveTo>
                  <a:pt x="94758" y="547370"/>
                </a:moveTo>
                <a:lnTo>
                  <a:pt x="44141" y="547370"/>
                </a:lnTo>
                <a:lnTo>
                  <a:pt x="42134" y="549910"/>
                </a:lnTo>
                <a:lnTo>
                  <a:pt x="40204" y="552450"/>
                </a:lnTo>
                <a:lnTo>
                  <a:pt x="36851" y="558800"/>
                </a:lnTo>
                <a:lnTo>
                  <a:pt x="40458" y="560070"/>
                </a:lnTo>
                <a:lnTo>
                  <a:pt x="44192" y="558800"/>
                </a:lnTo>
                <a:lnTo>
                  <a:pt x="46685" y="558800"/>
                </a:lnTo>
                <a:lnTo>
                  <a:pt x="48192" y="557530"/>
                </a:lnTo>
                <a:lnTo>
                  <a:pt x="73467" y="557530"/>
                </a:lnTo>
                <a:lnTo>
                  <a:pt x="86940" y="551180"/>
                </a:lnTo>
                <a:lnTo>
                  <a:pt x="94758" y="547370"/>
                </a:lnTo>
                <a:close/>
              </a:path>
              <a:path w="1377314" h="575310">
                <a:moveTo>
                  <a:pt x="73467" y="557530"/>
                </a:moveTo>
                <a:lnTo>
                  <a:pt x="48192" y="557530"/>
                </a:lnTo>
                <a:lnTo>
                  <a:pt x="46859" y="558800"/>
                </a:lnTo>
                <a:lnTo>
                  <a:pt x="69999" y="558800"/>
                </a:lnTo>
                <a:lnTo>
                  <a:pt x="73467" y="557530"/>
                </a:lnTo>
                <a:close/>
              </a:path>
              <a:path w="1377314" h="575310">
                <a:moveTo>
                  <a:pt x="50374" y="491490"/>
                </a:moveTo>
                <a:lnTo>
                  <a:pt x="39683" y="491490"/>
                </a:lnTo>
                <a:lnTo>
                  <a:pt x="39010" y="494030"/>
                </a:lnTo>
                <a:lnTo>
                  <a:pt x="27168" y="504190"/>
                </a:lnTo>
                <a:lnTo>
                  <a:pt x="17079" y="515620"/>
                </a:lnTo>
                <a:lnTo>
                  <a:pt x="9898" y="528320"/>
                </a:lnTo>
                <a:lnTo>
                  <a:pt x="6777" y="539750"/>
                </a:lnTo>
                <a:lnTo>
                  <a:pt x="6562" y="544830"/>
                </a:lnTo>
                <a:lnTo>
                  <a:pt x="13305" y="543560"/>
                </a:lnTo>
                <a:lnTo>
                  <a:pt x="15629" y="541020"/>
                </a:lnTo>
                <a:lnTo>
                  <a:pt x="21306" y="534670"/>
                </a:lnTo>
                <a:lnTo>
                  <a:pt x="27148" y="529590"/>
                </a:lnTo>
                <a:lnTo>
                  <a:pt x="33397" y="524510"/>
                </a:lnTo>
                <a:lnTo>
                  <a:pt x="55429" y="524510"/>
                </a:lnTo>
                <a:lnTo>
                  <a:pt x="49996" y="523240"/>
                </a:lnTo>
                <a:lnTo>
                  <a:pt x="49643" y="518160"/>
                </a:lnTo>
                <a:lnTo>
                  <a:pt x="54001" y="513080"/>
                </a:lnTo>
                <a:lnTo>
                  <a:pt x="58604" y="509270"/>
                </a:lnTo>
                <a:lnTo>
                  <a:pt x="40013" y="509270"/>
                </a:lnTo>
                <a:lnTo>
                  <a:pt x="39823" y="508000"/>
                </a:lnTo>
                <a:lnTo>
                  <a:pt x="39696" y="508000"/>
                </a:lnTo>
                <a:lnTo>
                  <a:pt x="45318" y="496570"/>
                </a:lnTo>
                <a:lnTo>
                  <a:pt x="50374" y="491490"/>
                </a:lnTo>
                <a:close/>
              </a:path>
              <a:path w="1377314" h="575310">
                <a:moveTo>
                  <a:pt x="764980" y="510540"/>
                </a:moveTo>
                <a:lnTo>
                  <a:pt x="761792" y="515620"/>
                </a:lnTo>
                <a:lnTo>
                  <a:pt x="758783" y="520700"/>
                </a:lnTo>
                <a:lnTo>
                  <a:pt x="752356" y="529590"/>
                </a:lnTo>
                <a:lnTo>
                  <a:pt x="746540" y="539750"/>
                </a:lnTo>
                <a:lnTo>
                  <a:pt x="1360516" y="539750"/>
                </a:lnTo>
                <a:lnTo>
                  <a:pt x="1358056" y="537210"/>
                </a:lnTo>
                <a:lnTo>
                  <a:pt x="1357059" y="535940"/>
                </a:lnTo>
                <a:lnTo>
                  <a:pt x="827386" y="535940"/>
                </a:lnTo>
                <a:lnTo>
                  <a:pt x="818879" y="533400"/>
                </a:lnTo>
                <a:lnTo>
                  <a:pt x="816364" y="532130"/>
                </a:lnTo>
                <a:lnTo>
                  <a:pt x="774492" y="532130"/>
                </a:lnTo>
                <a:lnTo>
                  <a:pt x="766859" y="530860"/>
                </a:lnTo>
                <a:lnTo>
                  <a:pt x="763621" y="525780"/>
                </a:lnTo>
                <a:lnTo>
                  <a:pt x="763441" y="518160"/>
                </a:lnTo>
                <a:lnTo>
                  <a:pt x="764980" y="510540"/>
                </a:lnTo>
                <a:close/>
              </a:path>
              <a:path w="1377314" h="575310">
                <a:moveTo>
                  <a:pt x="668562" y="508000"/>
                </a:moveTo>
                <a:lnTo>
                  <a:pt x="656738" y="515620"/>
                </a:lnTo>
                <a:lnTo>
                  <a:pt x="650695" y="519430"/>
                </a:lnTo>
                <a:lnTo>
                  <a:pt x="644533" y="523240"/>
                </a:lnTo>
                <a:lnTo>
                  <a:pt x="638209" y="525780"/>
                </a:lnTo>
                <a:lnTo>
                  <a:pt x="631719" y="529590"/>
                </a:lnTo>
                <a:lnTo>
                  <a:pt x="614930" y="537210"/>
                </a:lnTo>
                <a:lnTo>
                  <a:pt x="728077" y="537210"/>
                </a:lnTo>
                <a:lnTo>
                  <a:pt x="729168" y="528320"/>
                </a:lnTo>
                <a:lnTo>
                  <a:pt x="649728" y="528320"/>
                </a:lnTo>
                <a:lnTo>
                  <a:pt x="656878" y="519430"/>
                </a:lnTo>
                <a:lnTo>
                  <a:pt x="661386" y="514350"/>
                </a:lnTo>
                <a:lnTo>
                  <a:pt x="664942" y="510540"/>
                </a:lnTo>
                <a:lnTo>
                  <a:pt x="668562" y="508000"/>
                </a:lnTo>
                <a:close/>
              </a:path>
              <a:path w="1377314" h="575310">
                <a:moveTo>
                  <a:pt x="450884" y="525780"/>
                </a:moveTo>
                <a:lnTo>
                  <a:pt x="443772" y="528320"/>
                </a:lnTo>
                <a:lnTo>
                  <a:pt x="436406" y="530860"/>
                </a:lnTo>
                <a:lnTo>
                  <a:pt x="428735" y="533400"/>
                </a:lnTo>
                <a:lnTo>
                  <a:pt x="417991" y="535940"/>
                </a:lnTo>
                <a:lnTo>
                  <a:pt x="606798" y="535940"/>
                </a:lnTo>
                <a:lnTo>
                  <a:pt x="603911" y="534670"/>
                </a:lnTo>
                <a:lnTo>
                  <a:pt x="603866" y="533400"/>
                </a:lnTo>
                <a:lnTo>
                  <a:pt x="452713" y="533400"/>
                </a:lnTo>
                <a:lnTo>
                  <a:pt x="449398" y="529590"/>
                </a:lnTo>
                <a:lnTo>
                  <a:pt x="450884" y="525780"/>
                </a:lnTo>
                <a:close/>
              </a:path>
              <a:path w="1377314" h="575310">
                <a:moveTo>
                  <a:pt x="844127" y="519430"/>
                </a:moveTo>
                <a:lnTo>
                  <a:pt x="843758" y="519430"/>
                </a:lnTo>
                <a:lnTo>
                  <a:pt x="843707" y="524510"/>
                </a:lnTo>
                <a:lnTo>
                  <a:pt x="842450" y="530860"/>
                </a:lnTo>
                <a:lnTo>
                  <a:pt x="835859" y="534670"/>
                </a:lnTo>
                <a:lnTo>
                  <a:pt x="827386" y="535940"/>
                </a:lnTo>
                <a:lnTo>
                  <a:pt x="1357059" y="535940"/>
                </a:lnTo>
                <a:lnTo>
                  <a:pt x="1356062" y="534670"/>
                </a:lnTo>
                <a:lnTo>
                  <a:pt x="870200" y="534670"/>
                </a:lnTo>
                <a:lnTo>
                  <a:pt x="861928" y="533400"/>
                </a:lnTo>
                <a:lnTo>
                  <a:pt x="854760" y="529590"/>
                </a:lnTo>
                <a:lnTo>
                  <a:pt x="848843" y="524510"/>
                </a:lnTo>
                <a:lnTo>
                  <a:pt x="844127" y="519430"/>
                </a:lnTo>
                <a:close/>
              </a:path>
              <a:path w="1377314" h="575310">
                <a:moveTo>
                  <a:pt x="178304" y="514350"/>
                </a:moveTo>
                <a:lnTo>
                  <a:pt x="162187" y="521970"/>
                </a:lnTo>
                <a:lnTo>
                  <a:pt x="154064" y="524510"/>
                </a:lnTo>
                <a:lnTo>
                  <a:pt x="145709" y="528320"/>
                </a:lnTo>
                <a:lnTo>
                  <a:pt x="128164" y="533400"/>
                </a:lnTo>
                <a:lnTo>
                  <a:pt x="124062" y="533400"/>
                </a:lnTo>
                <a:lnTo>
                  <a:pt x="115350" y="534670"/>
                </a:lnTo>
                <a:lnTo>
                  <a:pt x="415660" y="534670"/>
                </a:lnTo>
                <a:lnTo>
                  <a:pt x="410999" y="532130"/>
                </a:lnTo>
                <a:lnTo>
                  <a:pt x="190832" y="532130"/>
                </a:lnTo>
                <a:lnTo>
                  <a:pt x="191181" y="528320"/>
                </a:lnTo>
                <a:lnTo>
                  <a:pt x="195106" y="523240"/>
                </a:lnTo>
                <a:lnTo>
                  <a:pt x="196795" y="521970"/>
                </a:lnTo>
                <a:lnTo>
                  <a:pt x="173262" y="521970"/>
                </a:lnTo>
                <a:lnTo>
                  <a:pt x="174710" y="519430"/>
                </a:lnTo>
                <a:lnTo>
                  <a:pt x="176386" y="516890"/>
                </a:lnTo>
                <a:lnTo>
                  <a:pt x="178304" y="514350"/>
                </a:lnTo>
                <a:close/>
              </a:path>
              <a:path w="1377314" h="575310">
                <a:moveTo>
                  <a:pt x="877743" y="515620"/>
                </a:moveTo>
                <a:lnTo>
                  <a:pt x="879879" y="521970"/>
                </a:lnTo>
                <a:lnTo>
                  <a:pt x="879868" y="528320"/>
                </a:lnTo>
                <a:lnTo>
                  <a:pt x="876908" y="533400"/>
                </a:lnTo>
                <a:lnTo>
                  <a:pt x="870200" y="534670"/>
                </a:lnTo>
                <a:lnTo>
                  <a:pt x="918251" y="534670"/>
                </a:lnTo>
                <a:lnTo>
                  <a:pt x="907858" y="533400"/>
                </a:lnTo>
                <a:lnTo>
                  <a:pt x="898319" y="528320"/>
                </a:lnTo>
                <a:lnTo>
                  <a:pt x="890329" y="524510"/>
                </a:lnTo>
                <a:lnTo>
                  <a:pt x="885973" y="520700"/>
                </a:lnTo>
                <a:lnTo>
                  <a:pt x="881769" y="518160"/>
                </a:lnTo>
                <a:lnTo>
                  <a:pt x="877743" y="515620"/>
                </a:lnTo>
                <a:close/>
              </a:path>
              <a:path w="1377314" h="575310">
                <a:moveTo>
                  <a:pt x="928213" y="515620"/>
                </a:moveTo>
                <a:lnTo>
                  <a:pt x="929077" y="516890"/>
                </a:lnTo>
                <a:lnTo>
                  <a:pt x="931955" y="521970"/>
                </a:lnTo>
                <a:lnTo>
                  <a:pt x="934205" y="527050"/>
                </a:lnTo>
                <a:lnTo>
                  <a:pt x="933820" y="530860"/>
                </a:lnTo>
                <a:lnTo>
                  <a:pt x="928797" y="534670"/>
                </a:lnTo>
                <a:lnTo>
                  <a:pt x="1356062" y="534670"/>
                </a:lnTo>
                <a:lnTo>
                  <a:pt x="1355066" y="533400"/>
                </a:lnTo>
                <a:lnTo>
                  <a:pt x="1063159" y="533400"/>
                </a:lnTo>
                <a:lnTo>
                  <a:pt x="1053399" y="530860"/>
                </a:lnTo>
                <a:lnTo>
                  <a:pt x="1044269" y="527050"/>
                </a:lnTo>
                <a:lnTo>
                  <a:pt x="1036722" y="523240"/>
                </a:lnTo>
                <a:lnTo>
                  <a:pt x="940608" y="523240"/>
                </a:lnTo>
                <a:lnTo>
                  <a:pt x="933522" y="519430"/>
                </a:lnTo>
                <a:lnTo>
                  <a:pt x="928213" y="515620"/>
                </a:lnTo>
                <a:close/>
              </a:path>
              <a:path w="1377314" h="575310">
                <a:moveTo>
                  <a:pt x="500426" y="515620"/>
                </a:moveTo>
                <a:lnTo>
                  <a:pt x="496147" y="518160"/>
                </a:lnTo>
                <a:lnTo>
                  <a:pt x="491778" y="519430"/>
                </a:lnTo>
                <a:lnTo>
                  <a:pt x="481038" y="524510"/>
                </a:lnTo>
                <a:lnTo>
                  <a:pt x="474334" y="528320"/>
                </a:lnTo>
                <a:lnTo>
                  <a:pt x="467249" y="530860"/>
                </a:lnTo>
                <a:lnTo>
                  <a:pt x="452713" y="533400"/>
                </a:lnTo>
                <a:lnTo>
                  <a:pt x="603866" y="533400"/>
                </a:lnTo>
                <a:lnTo>
                  <a:pt x="603731" y="529590"/>
                </a:lnTo>
                <a:lnTo>
                  <a:pt x="493441" y="529590"/>
                </a:lnTo>
                <a:lnTo>
                  <a:pt x="494648" y="520700"/>
                </a:lnTo>
                <a:lnTo>
                  <a:pt x="497239" y="518160"/>
                </a:lnTo>
                <a:lnTo>
                  <a:pt x="500426" y="515620"/>
                </a:lnTo>
                <a:close/>
              </a:path>
              <a:path w="1377314" h="575310">
                <a:moveTo>
                  <a:pt x="1070250" y="516890"/>
                </a:moveTo>
                <a:lnTo>
                  <a:pt x="1076460" y="524510"/>
                </a:lnTo>
                <a:lnTo>
                  <a:pt x="1079750" y="530860"/>
                </a:lnTo>
                <a:lnTo>
                  <a:pt x="1072600" y="532130"/>
                </a:lnTo>
                <a:lnTo>
                  <a:pt x="1063159" y="533400"/>
                </a:lnTo>
                <a:lnTo>
                  <a:pt x="1355066" y="533400"/>
                </a:lnTo>
                <a:lnTo>
                  <a:pt x="1352076" y="529590"/>
                </a:lnTo>
                <a:lnTo>
                  <a:pt x="1137611" y="529590"/>
                </a:lnTo>
                <a:lnTo>
                  <a:pt x="1128872" y="528320"/>
                </a:lnTo>
                <a:lnTo>
                  <a:pt x="1126047" y="527050"/>
                </a:lnTo>
                <a:lnTo>
                  <a:pt x="1093271" y="527050"/>
                </a:lnTo>
                <a:lnTo>
                  <a:pt x="1085539" y="525780"/>
                </a:lnTo>
                <a:lnTo>
                  <a:pt x="1078443" y="521970"/>
                </a:lnTo>
                <a:lnTo>
                  <a:pt x="1072346" y="518160"/>
                </a:lnTo>
                <a:lnTo>
                  <a:pt x="1071622" y="518160"/>
                </a:lnTo>
                <a:lnTo>
                  <a:pt x="1070250" y="516890"/>
                </a:lnTo>
                <a:close/>
              </a:path>
              <a:path w="1377314" h="575310">
                <a:moveTo>
                  <a:pt x="262187" y="509270"/>
                </a:moveTo>
                <a:lnTo>
                  <a:pt x="249071" y="514350"/>
                </a:lnTo>
                <a:lnTo>
                  <a:pt x="235565" y="520700"/>
                </a:lnTo>
                <a:lnTo>
                  <a:pt x="221654" y="525780"/>
                </a:lnTo>
                <a:lnTo>
                  <a:pt x="202486" y="530860"/>
                </a:lnTo>
                <a:lnTo>
                  <a:pt x="195795" y="532130"/>
                </a:lnTo>
                <a:lnTo>
                  <a:pt x="410999" y="532130"/>
                </a:lnTo>
                <a:lnTo>
                  <a:pt x="408669" y="530860"/>
                </a:lnTo>
                <a:lnTo>
                  <a:pt x="409875" y="528320"/>
                </a:lnTo>
                <a:lnTo>
                  <a:pt x="280120" y="528320"/>
                </a:lnTo>
                <a:lnTo>
                  <a:pt x="274252" y="527050"/>
                </a:lnTo>
                <a:lnTo>
                  <a:pt x="280589" y="518160"/>
                </a:lnTo>
                <a:lnTo>
                  <a:pt x="282406" y="516890"/>
                </a:lnTo>
                <a:lnTo>
                  <a:pt x="261906" y="516890"/>
                </a:lnTo>
                <a:lnTo>
                  <a:pt x="258720" y="514350"/>
                </a:lnTo>
                <a:lnTo>
                  <a:pt x="259088" y="513080"/>
                </a:lnTo>
                <a:lnTo>
                  <a:pt x="260447" y="510540"/>
                </a:lnTo>
                <a:lnTo>
                  <a:pt x="262187" y="509270"/>
                </a:lnTo>
                <a:close/>
              </a:path>
              <a:path w="1377314" h="575310">
                <a:moveTo>
                  <a:pt x="793365" y="501650"/>
                </a:moveTo>
                <a:lnTo>
                  <a:pt x="791561" y="506730"/>
                </a:lnTo>
                <a:lnTo>
                  <a:pt x="790520" y="513080"/>
                </a:lnTo>
                <a:lnTo>
                  <a:pt x="786189" y="523240"/>
                </a:lnTo>
                <a:lnTo>
                  <a:pt x="782976" y="530860"/>
                </a:lnTo>
                <a:lnTo>
                  <a:pt x="774492" y="532130"/>
                </a:lnTo>
                <a:lnTo>
                  <a:pt x="816364" y="532130"/>
                </a:lnTo>
                <a:lnTo>
                  <a:pt x="794740" y="508000"/>
                </a:lnTo>
                <a:lnTo>
                  <a:pt x="793365" y="501650"/>
                </a:lnTo>
                <a:close/>
              </a:path>
              <a:path w="1377314" h="575310">
                <a:moveTo>
                  <a:pt x="554351" y="509270"/>
                </a:moveTo>
                <a:lnTo>
                  <a:pt x="549868" y="511810"/>
                </a:lnTo>
                <a:lnTo>
                  <a:pt x="540254" y="516890"/>
                </a:lnTo>
                <a:lnTo>
                  <a:pt x="533564" y="520700"/>
                </a:lnTo>
                <a:lnTo>
                  <a:pt x="526492" y="523240"/>
                </a:lnTo>
                <a:lnTo>
                  <a:pt x="519046" y="525780"/>
                </a:lnTo>
                <a:lnTo>
                  <a:pt x="511234" y="528320"/>
                </a:lnTo>
                <a:lnTo>
                  <a:pt x="505887" y="529590"/>
                </a:lnTo>
                <a:lnTo>
                  <a:pt x="561477" y="529590"/>
                </a:lnTo>
                <a:lnTo>
                  <a:pt x="554112" y="528320"/>
                </a:lnTo>
                <a:lnTo>
                  <a:pt x="549487" y="524510"/>
                </a:lnTo>
                <a:lnTo>
                  <a:pt x="547074" y="519430"/>
                </a:lnTo>
                <a:lnTo>
                  <a:pt x="550058" y="514350"/>
                </a:lnTo>
                <a:lnTo>
                  <a:pt x="554351" y="509270"/>
                </a:lnTo>
                <a:close/>
              </a:path>
              <a:path w="1377314" h="575310">
                <a:moveTo>
                  <a:pt x="617444" y="509270"/>
                </a:moveTo>
                <a:lnTo>
                  <a:pt x="613406" y="511810"/>
                </a:lnTo>
                <a:lnTo>
                  <a:pt x="611323" y="513080"/>
                </a:lnTo>
                <a:lnTo>
                  <a:pt x="603615" y="518160"/>
                </a:lnTo>
                <a:lnTo>
                  <a:pt x="595338" y="521970"/>
                </a:lnTo>
                <a:lnTo>
                  <a:pt x="586479" y="525780"/>
                </a:lnTo>
                <a:lnTo>
                  <a:pt x="577020" y="528320"/>
                </a:lnTo>
                <a:lnTo>
                  <a:pt x="569730" y="529590"/>
                </a:lnTo>
                <a:lnTo>
                  <a:pt x="603731" y="529590"/>
                </a:lnTo>
                <a:lnTo>
                  <a:pt x="606395" y="523240"/>
                </a:lnTo>
                <a:lnTo>
                  <a:pt x="609151" y="519430"/>
                </a:lnTo>
                <a:lnTo>
                  <a:pt x="611666" y="515620"/>
                </a:lnTo>
                <a:lnTo>
                  <a:pt x="614485" y="513080"/>
                </a:lnTo>
                <a:lnTo>
                  <a:pt x="617444" y="509270"/>
                </a:lnTo>
                <a:close/>
              </a:path>
              <a:path w="1377314" h="575310">
                <a:moveTo>
                  <a:pt x="1123273" y="505460"/>
                </a:moveTo>
                <a:lnTo>
                  <a:pt x="1126752" y="508000"/>
                </a:lnTo>
                <a:lnTo>
                  <a:pt x="1130181" y="510540"/>
                </a:lnTo>
                <a:lnTo>
                  <a:pt x="1133458" y="513080"/>
                </a:lnTo>
                <a:lnTo>
                  <a:pt x="1137455" y="515620"/>
                </a:lnTo>
                <a:lnTo>
                  <a:pt x="1142399" y="519430"/>
                </a:lnTo>
                <a:lnTo>
                  <a:pt x="1145667" y="523240"/>
                </a:lnTo>
                <a:lnTo>
                  <a:pt x="1144634" y="527050"/>
                </a:lnTo>
                <a:lnTo>
                  <a:pt x="1137611" y="529590"/>
                </a:lnTo>
                <a:lnTo>
                  <a:pt x="1352076" y="529590"/>
                </a:lnTo>
                <a:lnTo>
                  <a:pt x="1346767" y="523240"/>
                </a:lnTo>
                <a:lnTo>
                  <a:pt x="1345175" y="520700"/>
                </a:lnTo>
                <a:lnTo>
                  <a:pt x="1170339" y="520700"/>
                </a:lnTo>
                <a:lnTo>
                  <a:pt x="1163405" y="519430"/>
                </a:lnTo>
                <a:lnTo>
                  <a:pt x="1157855" y="518160"/>
                </a:lnTo>
                <a:lnTo>
                  <a:pt x="1150959" y="516890"/>
                </a:lnTo>
                <a:lnTo>
                  <a:pt x="1144264" y="514350"/>
                </a:lnTo>
                <a:lnTo>
                  <a:pt x="1137758" y="511810"/>
                </a:lnTo>
                <a:lnTo>
                  <a:pt x="1131426" y="509270"/>
                </a:lnTo>
                <a:lnTo>
                  <a:pt x="1128657" y="508000"/>
                </a:lnTo>
                <a:lnTo>
                  <a:pt x="1123273" y="505460"/>
                </a:lnTo>
                <a:close/>
              </a:path>
              <a:path w="1377314" h="575310">
                <a:moveTo>
                  <a:pt x="335441" y="508000"/>
                </a:moveTo>
                <a:lnTo>
                  <a:pt x="324172" y="515620"/>
                </a:lnTo>
                <a:lnTo>
                  <a:pt x="312266" y="520700"/>
                </a:lnTo>
                <a:lnTo>
                  <a:pt x="299547" y="524510"/>
                </a:lnTo>
                <a:lnTo>
                  <a:pt x="285835" y="527050"/>
                </a:lnTo>
                <a:lnTo>
                  <a:pt x="280120" y="528320"/>
                </a:lnTo>
                <a:lnTo>
                  <a:pt x="409875" y="528320"/>
                </a:lnTo>
                <a:lnTo>
                  <a:pt x="410479" y="527050"/>
                </a:lnTo>
                <a:lnTo>
                  <a:pt x="367277" y="527050"/>
                </a:lnTo>
                <a:lnTo>
                  <a:pt x="364666" y="525780"/>
                </a:lnTo>
                <a:lnTo>
                  <a:pt x="329091" y="525780"/>
                </a:lnTo>
                <a:lnTo>
                  <a:pt x="324793" y="523240"/>
                </a:lnTo>
                <a:lnTo>
                  <a:pt x="325370" y="518160"/>
                </a:lnTo>
                <a:lnTo>
                  <a:pt x="329394" y="514350"/>
                </a:lnTo>
                <a:lnTo>
                  <a:pt x="335441" y="508000"/>
                </a:lnTo>
                <a:close/>
              </a:path>
              <a:path w="1377314" h="575310">
                <a:moveTo>
                  <a:pt x="699347" y="508000"/>
                </a:moveTo>
                <a:lnTo>
                  <a:pt x="691930" y="510540"/>
                </a:lnTo>
                <a:lnTo>
                  <a:pt x="685491" y="515620"/>
                </a:lnTo>
                <a:lnTo>
                  <a:pt x="665222" y="528320"/>
                </a:lnTo>
                <a:lnTo>
                  <a:pt x="729168" y="528320"/>
                </a:lnTo>
                <a:lnTo>
                  <a:pt x="729636" y="524510"/>
                </a:lnTo>
                <a:lnTo>
                  <a:pt x="694533" y="524510"/>
                </a:lnTo>
                <a:lnTo>
                  <a:pt x="692349" y="515620"/>
                </a:lnTo>
                <a:lnTo>
                  <a:pt x="699347" y="508000"/>
                </a:lnTo>
                <a:close/>
              </a:path>
              <a:path w="1377314" h="575310">
                <a:moveTo>
                  <a:pt x="422144" y="510540"/>
                </a:moveTo>
                <a:lnTo>
                  <a:pt x="419337" y="513080"/>
                </a:lnTo>
                <a:lnTo>
                  <a:pt x="413584" y="515620"/>
                </a:lnTo>
                <a:lnTo>
                  <a:pt x="405873" y="519430"/>
                </a:lnTo>
                <a:lnTo>
                  <a:pt x="397695" y="521970"/>
                </a:lnTo>
                <a:lnTo>
                  <a:pt x="389104" y="524510"/>
                </a:lnTo>
                <a:lnTo>
                  <a:pt x="380157" y="527050"/>
                </a:lnTo>
                <a:lnTo>
                  <a:pt x="410479" y="527050"/>
                </a:lnTo>
                <a:lnTo>
                  <a:pt x="411082" y="525780"/>
                </a:lnTo>
                <a:lnTo>
                  <a:pt x="415324" y="519430"/>
                </a:lnTo>
                <a:lnTo>
                  <a:pt x="418537" y="514350"/>
                </a:lnTo>
                <a:lnTo>
                  <a:pt x="422144" y="510540"/>
                </a:lnTo>
                <a:close/>
              </a:path>
              <a:path w="1377314" h="575310">
                <a:moveTo>
                  <a:pt x="1100781" y="514350"/>
                </a:moveTo>
                <a:lnTo>
                  <a:pt x="1106623" y="520700"/>
                </a:lnTo>
                <a:lnTo>
                  <a:pt x="1109811" y="525780"/>
                </a:lnTo>
                <a:lnTo>
                  <a:pt x="1101276" y="527050"/>
                </a:lnTo>
                <a:lnTo>
                  <a:pt x="1126047" y="527050"/>
                </a:lnTo>
                <a:lnTo>
                  <a:pt x="1120397" y="524510"/>
                </a:lnTo>
                <a:lnTo>
                  <a:pt x="1114167" y="521970"/>
                </a:lnTo>
                <a:lnTo>
                  <a:pt x="1109506" y="519430"/>
                </a:lnTo>
                <a:lnTo>
                  <a:pt x="1105086" y="516890"/>
                </a:lnTo>
                <a:lnTo>
                  <a:pt x="1100781" y="514350"/>
                </a:lnTo>
                <a:close/>
              </a:path>
              <a:path w="1377314" h="575310">
                <a:moveTo>
                  <a:pt x="126056" y="513080"/>
                </a:moveTo>
                <a:lnTo>
                  <a:pt x="100201" y="523240"/>
                </a:lnTo>
                <a:lnTo>
                  <a:pt x="86375" y="525780"/>
                </a:lnTo>
                <a:lnTo>
                  <a:pt x="112886" y="525780"/>
                </a:lnTo>
                <a:lnTo>
                  <a:pt x="115223" y="523240"/>
                </a:lnTo>
                <a:lnTo>
                  <a:pt x="120227" y="518160"/>
                </a:lnTo>
                <a:lnTo>
                  <a:pt x="123084" y="515620"/>
                </a:lnTo>
                <a:lnTo>
                  <a:pt x="126056" y="513080"/>
                </a:lnTo>
                <a:close/>
              </a:path>
              <a:path w="1377314" h="575310">
                <a:moveTo>
                  <a:pt x="367851" y="513080"/>
                </a:moveTo>
                <a:lnTo>
                  <a:pt x="363724" y="515620"/>
                </a:lnTo>
                <a:lnTo>
                  <a:pt x="359495" y="518160"/>
                </a:lnTo>
                <a:lnTo>
                  <a:pt x="342804" y="524510"/>
                </a:lnTo>
                <a:lnTo>
                  <a:pt x="335704" y="525780"/>
                </a:lnTo>
                <a:lnTo>
                  <a:pt x="364666" y="525780"/>
                </a:lnTo>
                <a:lnTo>
                  <a:pt x="362055" y="524510"/>
                </a:lnTo>
                <a:lnTo>
                  <a:pt x="361425" y="520700"/>
                </a:lnTo>
                <a:lnTo>
                  <a:pt x="362733" y="518160"/>
                </a:lnTo>
                <a:lnTo>
                  <a:pt x="365083" y="515620"/>
                </a:lnTo>
                <a:lnTo>
                  <a:pt x="367851" y="513080"/>
                </a:lnTo>
                <a:close/>
              </a:path>
              <a:path w="1377314" h="575310">
                <a:moveTo>
                  <a:pt x="733548" y="509270"/>
                </a:moveTo>
                <a:lnTo>
                  <a:pt x="721572" y="516890"/>
                </a:lnTo>
                <a:lnTo>
                  <a:pt x="714853" y="520700"/>
                </a:lnTo>
                <a:lnTo>
                  <a:pt x="701531" y="524510"/>
                </a:lnTo>
                <a:lnTo>
                  <a:pt x="729636" y="524510"/>
                </a:lnTo>
                <a:lnTo>
                  <a:pt x="731160" y="516890"/>
                </a:lnTo>
                <a:lnTo>
                  <a:pt x="732201" y="513080"/>
                </a:lnTo>
                <a:lnTo>
                  <a:pt x="733548" y="509270"/>
                </a:lnTo>
                <a:close/>
              </a:path>
              <a:path w="1377314" h="575310">
                <a:moveTo>
                  <a:pt x="944952" y="499110"/>
                </a:moveTo>
                <a:lnTo>
                  <a:pt x="949763" y="506730"/>
                </a:lnTo>
                <a:lnTo>
                  <a:pt x="953035" y="513080"/>
                </a:lnTo>
                <a:lnTo>
                  <a:pt x="952860" y="519430"/>
                </a:lnTo>
                <a:lnTo>
                  <a:pt x="947327" y="521970"/>
                </a:lnTo>
                <a:lnTo>
                  <a:pt x="940608" y="523240"/>
                </a:lnTo>
                <a:lnTo>
                  <a:pt x="996946" y="523240"/>
                </a:lnTo>
                <a:lnTo>
                  <a:pt x="981503" y="519430"/>
                </a:lnTo>
                <a:lnTo>
                  <a:pt x="967748" y="514350"/>
                </a:lnTo>
                <a:lnTo>
                  <a:pt x="955594" y="506730"/>
                </a:lnTo>
                <a:lnTo>
                  <a:pt x="944952" y="499110"/>
                </a:lnTo>
                <a:close/>
              </a:path>
              <a:path w="1377314" h="575310">
                <a:moveTo>
                  <a:pt x="1022308" y="514350"/>
                </a:moveTo>
                <a:lnTo>
                  <a:pt x="1021546" y="516890"/>
                </a:lnTo>
                <a:lnTo>
                  <a:pt x="1020314" y="518160"/>
                </a:lnTo>
                <a:lnTo>
                  <a:pt x="1012833" y="523240"/>
                </a:lnTo>
                <a:lnTo>
                  <a:pt x="1036722" y="523240"/>
                </a:lnTo>
                <a:lnTo>
                  <a:pt x="1031744" y="520700"/>
                </a:lnTo>
                <a:lnTo>
                  <a:pt x="1026905" y="518160"/>
                </a:lnTo>
                <a:lnTo>
                  <a:pt x="1022308" y="514350"/>
                </a:lnTo>
                <a:close/>
              </a:path>
              <a:path w="1377314" h="575310">
                <a:moveTo>
                  <a:pt x="208644" y="514350"/>
                </a:moveTo>
                <a:lnTo>
                  <a:pt x="200325" y="518160"/>
                </a:lnTo>
                <a:lnTo>
                  <a:pt x="191577" y="520700"/>
                </a:lnTo>
                <a:lnTo>
                  <a:pt x="182678" y="521970"/>
                </a:lnTo>
                <a:lnTo>
                  <a:pt x="196795" y="521970"/>
                </a:lnTo>
                <a:lnTo>
                  <a:pt x="201862" y="518160"/>
                </a:lnTo>
                <a:lnTo>
                  <a:pt x="208644" y="514350"/>
                </a:lnTo>
                <a:close/>
              </a:path>
              <a:path w="1377314" h="575310">
                <a:moveTo>
                  <a:pt x="1353538" y="444500"/>
                </a:moveTo>
                <a:lnTo>
                  <a:pt x="1088424" y="444500"/>
                </a:lnTo>
                <a:lnTo>
                  <a:pt x="1105383" y="455930"/>
                </a:lnTo>
                <a:lnTo>
                  <a:pt x="1123435" y="467360"/>
                </a:lnTo>
                <a:lnTo>
                  <a:pt x="1141663" y="477520"/>
                </a:lnTo>
                <a:lnTo>
                  <a:pt x="1159150" y="488950"/>
                </a:lnTo>
                <a:lnTo>
                  <a:pt x="1167636" y="494030"/>
                </a:lnTo>
                <a:lnTo>
                  <a:pt x="1177664" y="502920"/>
                </a:lnTo>
                <a:lnTo>
                  <a:pt x="1182628" y="511810"/>
                </a:lnTo>
                <a:lnTo>
                  <a:pt x="1175927" y="518160"/>
                </a:lnTo>
                <a:lnTo>
                  <a:pt x="1170339" y="520700"/>
                </a:lnTo>
                <a:lnTo>
                  <a:pt x="1345175" y="520700"/>
                </a:lnTo>
                <a:lnTo>
                  <a:pt x="1341992" y="515620"/>
                </a:lnTo>
                <a:lnTo>
                  <a:pt x="1337344" y="509270"/>
                </a:lnTo>
                <a:lnTo>
                  <a:pt x="1371892" y="509270"/>
                </a:lnTo>
                <a:lnTo>
                  <a:pt x="1371270" y="505460"/>
                </a:lnTo>
                <a:lnTo>
                  <a:pt x="1364657" y="492760"/>
                </a:lnTo>
                <a:lnTo>
                  <a:pt x="1355922" y="482600"/>
                </a:lnTo>
                <a:lnTo>
                  <a:pt x="1347897" y="472440"/>
                </a:lnTo>
                <a:lnTo>
                  <a:pt x="1344126" y="467360"/>
                </a:lnTo>
                <a:lnTo>
                  <a:pt x="1339719" y="462280"/>
                </a:lnTo>
                <a:lnTo>
                  <a:pt x="1334956" y="457200"/>
                </a:lnTo>
                <a:lnTo>
                  <a:pt x="1374018" y="457200"/>
                </a:lnTo>
                <a:lnTo>
                  <a:pt x="1353538" y="444500"/>
                </a:lnTo>
                <a:close/>
              </a:path>
              <a:path w="1377314" h="575310">
                <a:moveTo>
                  <a:pt x="1371892" y="509270"/>
                </a:moveTo>
                <a:lnTo>
                  <a:pt x="1337344" y="509270"/>
                </a:lnTo>
                <a:lnTo>
                  <a:pt x="1368738" y="520700"/>
                </a:lnTo>
                <a:lnTo>
                  <a:pt x="1372624" y="518160"/>
                </a:lnTo>
                <a:lnTo>
                  <a:pt x="1372929" y="515620"/>
                </a:lnTo>
                <a:lnTo>
                  <a:pt x="1371892" y="509270"/>
                </a:lnTo>
                <a:close/>
              </a:path>
              <a:path w="1377314" h="575310">
                <a:moveTo>
                  <a:pt x="289797" y="510540"/>
                </a:moveTo>
                <a:lnTo>
                  <a:pt x="281346" y="513080"/>
                </a:lnTo>
                <a:lnTo>
                  <a:pt x="270749" y="515620"/>
                </a:lnTo>
                <a:lnTo>
                  <a:pt x="261906" y="516890"/>
                </a:lnTo>
                <a:lnTo>
                  <a:pt x="282406" y="516890"/>
                </a:lnTo>
                <a:lnTo>
                  <a:pt x="286038" y="514350"/>
                </a:lnTo>
                <a:lnTo>
                  <a:pt x="289797" y="510540"/>
                </a:lnTo>
                <a:close/>
              </a:path>
              <a:path w="1377314" h="575310">
                <a:moveTo>
                  <a:pt x="68770" y="501843"/>
                </a:moveTo>
                <a:lnTo>
                  <a:pt x="65261" y="502920"/>
                </a:lnTo>
                <a:lnTo>
                  <a:pt x="59678" y="505460"/>
                </a:lnTo>
                <a:lnTo>
                  <a:pt x="53385" y="508000"/>
                </a:lnTo>
                <a:lnTo>
                  <a:pt x="46718" y="509270"/>
                </a:lnTo>
                <a:lnTo>
                  <a:pt x="58604" y="509270"/>
                </a:lnTo>
                <a:lnTo>
                  <a:pt x="60138" y="508000"/>
                </a:lnTo>
                <a:lnTo>
                  <a:pt x="65121" y="504190"/>
                </a:lnTo>
                <a:lnTo>
                  <a:pt x="68770" y="501843"/>
                </a:lnTo>
                <a:close/>
              </a:path>
              <a:path w="1377314" h="575310">
                <a:moveTo>
                  <a:pt x="62395" y="463550"/>
                </a:moveTo>
                <a:lnTo>
                  <a:pt x="46846" y="463550"/>
                </a:lnTo>
                <a:lnTo>
                  <a:pt x="46643" y="464820"/>
                </a:lnTo>
                <a:lnTo>
                  <a:pt x="36762" y="472440"/>
                </a:lnTo>
                <a:lnTo>
                  <a:pt x="26407" y="481330"/>
                </a:lnTo>
                <a:lnTo>
                  <a:pt x="15330" y="488950"/>
                </a:lnTo>
                <a:lnTo>
                  <a:pt x="3285" y="496570"/>
                </a:lnTo>
                <a:lnTo>
                  <a:pt x="0" y="497840"/>
                </a:lnTo>
                <a:lnTo>
                  <a:pt x="0" y="504190"/>
                </a:lnTo>
                <a:lnTo>
                  <a:pt x="6333" y="502920"/>
                </a:lnTo>
                <a:lnTo>
                  <a:pt x="23556" y="497840"/>
                </a:lnTo>
                <a:lnTo>
                  <a:pt x="31752" y="495300"/>
                </a:lnTo>
                <a:lnTo>
                  <a:pt x="39683" y="491490"/>
                </a:lnTo>
                <a:lnTo>
                  <a:pt x="50374" y="491490"/>
                </a:lnTo>
                <a:lnTo>
                  <a:pt x="55430" y="486410"/>
                </a:lnTo>
                <a:lnTo>
                  <a:pt x="66692" y="477520"/>
                </a:lnTo>
                <a:lnTo>
                  <a:pt x="50961" y="477520"/>
                </a:lnTo>
                <a:lnTo>
                  <a:pt x="53374" y="469900"/>
                </a:lnTo>
                <a:lnTo>
                  <a:pt x="60333" y="464820"/>
                </a:lnTo>
                <a:lnTo>
                  <a:pt x="62395" y="463550"/>
                </a:lnTo>
                <a:close/>
              </a:path>
              <a:path w="1377314" h="575310">
                <a:moveTo>
                  <a:pt x="77326" y="496570"/>
                </a:moveTo>
                <a:lnTo>
                  <a:pt x="73135" y="499110"/>
                </a:lnTo>
                <a:lnTo>
                  <a:pt x="68770" y="501843"/>
                </a:lnTo>
                <a:lnTo>
                  <a:pt x="69401" y="501650"/>
                </a:lnTo>
                <a:lnTo>
                  <a:pt x="77326" y="496570"/>
                </a:lnTo>
                <a:close/>
              </a:path>
              <a:path w="1377314" h="575310">
                <a:moveTo>
                  <a:pt x="82203" y="468630"/>
                </a:moveTo>
                <a:lnTo>
                  <a:pt x="67579" y="473710"/>
                </a:lnTo>
                <a:lnTo>
                  <a:pt x="60018" y="476250"/>
                </a:lnTo>
                <a:lnTo>
                  <a:pt x="51812" y="477520"/>
                </a:lnTo>
                <a:lnTo>
                  <a:pt x="66692" y="477520"/>
                </a:lnTo>
                <a:lnTo>
                  <a:pt x="68301" y="476250"/>
                </a:lnTo>
                <a:lnTo>
                  <a:pt x="82203" y="468630"/>
                </a:lnTo>
                <a:close/>
              </a:path>
              <a:path w="1377314" h="575310">
                <a:moveTo>
                  <a:pt x="816265" y="452120"/>
                </a:moveTo>
                <a:lnTo>
                  <a:pt x="770568" y="452120"/>
                </a:lnTo>
                <a:lnTo>
                  <a:pt x="773946" y="458470"/>
                </a:lnTo>
                <a:lnTo>
                  <a:pt x="806503" y="476250"/>
                </a:lnTo>
                <a:lnTo>
                  <a:pt x="813685" y="474980"/>
                </a:lnTo>
                <a:lnTo>
                  <a:pt x="818724" y="468630"/>
                </a:lnTo>
                <a:lnTo>
                  <a:pt x="818941" y="461010"/>
                </a:lnTo>
                <a:lnTo>
                  <a:pt x="816669" y="453390"/>
                </a:lnTo>
                <a:lnTo>
                  <a:pt x="816265" y="452120"/>
                </a:lnTo>
                <a:close/>
              </a:path>
              <a:path w="1377314" h="575310">
                <a:moveTo>
                  <a:pt x="697861" y="448310"/>
                </a:moveTo>
                <a:lnTo>
                  <a:pt x="654185" y="448310"/>
                </a:lnTo>
                <a:lnTo>
                  <a:pt x="655087" y="453390"/>
                </a:lnTo>
                <a:lnTo>
                  <a:pt x="654211" y="457200"/>
                </a:lnTo>
                <a:lnTo>
                  <a:pt x="655671" y="466090"/>
                </a:lnTo>
                <a:lnTo>
                  <a:pt x="661551" y="471170"/>
                </a:lnTo>
                <a:lnTo>
                  <a:pt x="679228" y="466090"/>
                </a:lnTo>
                <a:lnTo>
                  <a:pt x="686334" y="461010"/>
                </a:lnTo>
                <a:lnTo>
                  <a:pt x="692361" y="454660"/>
                </a:lnTo>
                <a:lnTo>
                  <a:pt x="697861" y="448310"/>
                </a:lnTo>
                <a:close/>
              </a:path>
              <a:path w="1377314" h="575310">
                <a:moveTo>
                  <a:pt x="685897" y="0"/>
                </a:moveTo>
                <a:lnTo>
                  <a:pt x="610216" y="15240"/>
                </a:lnTo>
                <a:lnTo>
                  <a:pt x="540602" y="33020"/>
                </a:lnTo>
                <a:lnTo>
                  <a:pt x="476804" y="53340"/>
                </a:lnTo>
                <a:lnTo>
                  <a:pt x="418567" y="74930"/>
                </a:lnTo>
                <a:lnTo>
                  <a:pt x="365638" y="100330"/>
                </a:lnTo>
                <a:lnTo>
                  <a:pt x="317765" y="127000"/>
                </a:lnTo>
                <a:lnTo>
                  <a:pt x="274693" y="154940"/>
                </a:lnTo>
                <a:lnTo>
                  <a:pt x="236170" y="185420"/>
                </a:lnTo>
                <a:lnTo>
                  <a:pt x="201941" y="214630"/>
                </a:lnTo>
                <a:lnTo>
                  <a:pt x="171755" y="245110"/>
                </a:lnTo>
                <a:lnTo>
                  <a:pt x="145356" y="276860"/>
                </a:lnTo>
                <a:lnTo>
                  <a:pt x="122493" y="307340"/>
                </a:lnTo>
                <a:lnTo>
                  <a:pt x="86358" y="367030"/>
                </a:lnTo>
                <a:lnTo>
                  <a:pt x="61324" y="421640"/>
                </a:lnTo>
                <a:lnTo>
                  <a:pt x="51294" y="433070"/>
                </a:lnTo>
                <a:lnTo>
                  <a:pt x="40659" y="443230"/>
                </a:lnTo>
                <a:lnTo>
                  <a:pt x="16137" y="464820"/>
                </a:lnTo>
                <a:lnTo>
                  <a:pt x="14296" y="466090"/>
                </a:lnTo>
                <a:lnTo>
                  <a:pt x="13051" y="468630"/>
                </a:lnTo>
                <a:lnTo>
                  <a:pt x="17268" y="469900"/>
                </a:lnTo>
                <a:lnTo>
                  <a:pt x="24063" y="468630"/>
                </a:lnTo>
                <a:lnTo>
                  <a:pt x="31404" y="468630"/>
                </a:lnTo>
                <a:lnTo>
                  <a:pt x="46846" y="463550"/>
                </a:lnTo>
                <a:lnTo>
                  <a:pt x="62395" y="463550"/>
                </a:lnTo>
                <a:lnTo>
                  <a:pt x="70642" y="458470"/>
                </a:lnTo>
                <a:lnTo>
                  <a:pt x="58251" y="458470"/>
                </a:lnTo>
                <a:lnTo>
                  <a:pt x="58301" y="457200"/>
                </a:lnTo>
                <a:lnTo>
                  <a:pt x="60562" y="454660"/>
                </a:lnTo>
                <a:lnTo>
                  <a:pt x="61768" y="453390"/>
                </a:lnTo>
                <a:lnTo>
                  <a:pt x="61578" y="453390"/>
                </a:lnTo>
                <a:lnTo>
                  <a:pt x="63559" y="452120"/>
                </a:lnTo>
                <a:lnTo>
                  <a:pt x="68703" y="447040"/>
                </a:lnTo>
                <a:lnTo>
                  <a:pt x="75535" y="443230"/>
                </a:lnTo>
                <a:lnTo>
                  <a:pt x="82736" y="440690"/>
                </a:lnTo>
                <a:lnTo>
                  <a:pt x="86533" y="438150"/>
                </a:lnTo>
                <a:lnTo>
                  <a:pt x="90483" y="435610"/>
                </a:lnTo>
                <a:lnTo>
                  <a:pt x="95525" y="434340"/>
                </a:lnTo>
                <a:lnTo>
                  <a:pt x="1340184" y="434340"/>
                </a:lnTo>
                <a:lnTo>
                  <a:pt x="1333507" y="429260"/>
                </a:lnTo>
                <a:lnTo>
                  <a:pt x="1315578" y="412750"/>
                </a:lnTo>
                <a:lnTo>
                  <a:pt x="1299358" y="394970"/>
                </a:lnTo>
                <a:lnTo>
                  <a:pt x="1286530" y="368300"/>
                </a:lnTo>
                <a:lnTo>
                  <a:pt x="1271275" y="341630"/>
                </a:lnTo>
                <a:lnTo>
                  <a:pt x="1232650" y="284480"/>
                </a:lnTo>
                <a:lnTo>
                  <a:pt x="1181811" y="226060"/>
                </a:lnTo>
                <a:lnTo>
                  <a:pt x="1151289" y="198120"/>
                </a:lnTo>
                <a:lnTo>
                  <a:pt x="1117086" y="170180"/>
                </a:lnTo>
                <a:lnTo>
                  <a:pt x="1078994" y="143510"/>
                </a:lnTo>
                <a:lnTo>
                  <a:pt x="1036804" y="116840"/>
                </a:lnTo>
                <a:lnTo>
                  <a:pt x="990307" y="92710"/>
                </a:lnTo>
                <a:lnTo>
                  <a:pt x="939293" y="69850"/>
                </a:lnTo>
                <a:lnTo>
                  <a:pt x="883555" y="48260"/>
                </a:lnTo>
                <a:lnTo>
                  <a:pt x="822882" y="30480"/>
                </a:lnTo>
                <a:lnTo>
                  <a:pt x="757066" y="13970"/>
                </a:lnTo>
                <a:lnTo>
                  <a:pt x="685897" y="0"/>
                </a:lnTo>
                <a:close/>
              </a:path>
              <a:path w="1377314" h="575310">
                <a:moveTo>
                  <a:pt x="1086481" y="445770"/>
                </a:moveTo>
                <a:lnTo>
                  <a:pt x="1001086" y="445770"/>
                </a:lnTo>
                <a:lnTo>
                  <a:pt x="1001746" y="447040"/>
                </a:lnTo>
                <a:lnTo>
                  <a:pt x="1048025" y="467360"/>
                </a:lnTo>
                <a:lnTo>
                  <a:pt x="1055848" y="468630"/>
                </a:lnTo>
                <a:lnTo>
                  <a:pt x="1062922" y="467360"/>
                </a:lnTo>
                <a:lnTo>
                  <a:pt x="1063252" y="457200"/>
                </a:lnTo>
                <a:lnTo>
                  <a:pt x="1062186" y="453390"/>
                </a:lnTo>
                <a:lnTo>
                  <a:pt x="1061246" y="449580"/>
                </a:lnTo>
                <a:lnTo>
                  <a:pt x="1062325" y="448310"/>
                </a:lnTo>
                <a:lnTo>
                  <a:pt x="1086855" y="448310"/>
                </a:lnTo>
                <a:lnTo>
                  <a:pt x="1086570" y="447040"/>
                </a:lnTo>
                <a:lnTo>
                  <a:pt x="1086481" y="445770"/>
                </a:lnTo>
                <a:close/>
              </a:path>
              <a:path w="1377314" h="575310">
                <a:moveTo>
                  <a:pt x="520602" y="452120"/>
                </a:moveTo>
                <a:lnTo>
                  <a:pt x="476919" y="452120"/>
                </a:lnTo>
                <a:lnTo>
                  <a:pt x="476779" y="455930"/>
                </a:lnTo>
                <a:lnTo>
                  <a:pt x="473248" y="463550"/>
                </a:lnTo>
                <a:lnTo>
                  <a:pt x="477617" y="466090"/>
                </a:lnTo>
                <a:lnTo>
                  <a:pt x="483546" y="467360"/>
                </a:lnTo>
                <a:lnTo>
                  <a:pt x="490346" y="467360"/>
                </a:lnTo>
                <a:lnTo>
                  <a:pt x="497055" y="466090"/>
                </a:lnTo>
                <a:lnTo>
                  <a:pt x="502712" y="463550"/>
                </a:lnTo>
                <a:lnTo>
                  <a:pt x="511381" y="458470"/>
                </a:lnTo>
                <a:lnTo>
                  <a:pt x="519119" y="453390"/>
                </a:lnTo>
                <a:lnTo>
                  <a:pt x="520602" y="452120"/>
                </a:lnTo>
                <a:close/>
              </a:path>
              <a:path w="1377314" h="575310">
                <a:moveTo>
                  <a:pt x="815590" y="444500"/>
                </a:moveTo>
                <a:lnTo>
                  <a:pt x="553297" y="444500"/>
                </a:lnTo>
                <a:lnTo>
                  <a:pt x="551747" y="449580"/>
                </a:lnTo>
                <a:lnTo>
                  <a:pt x="549499" y="453390"/>
                </a:lnTo>
                <a:lnTo>
                  <a:pt x="548788" y="462280"/>
                </a:lnTo>
                <a:lnTo>
                  <a:pt x="552369" y="467360"/>
                </a:lnTo>
                <a:lnTo>
                  <a:pt x="560980" y="464820"/>
                </a:lnTo>
                <a:lnTo>
                  <a:pt x="568741" y="462280"/>
                </a:lnTo>
                <a:lnTo>
                  <a:pt x="575520" y="458470"/>
                </a:lnTo>
                <a:lnTo>
                  <a:pt x="581706" y="454660"/>
                </a:lnTo>
                <a:lnTo>
                  <a:pt x="587688" y="449580"/>
                </a:lnTo>
                <a:lnTo>
                  <a:pt x="653042" y="449580"/>
                </a:lnTo>
                <a:lnTo>
                  <a:pt x="654185" y="448310"/>
                </a:lnTo>
                <a:lnTo>
                  <a:pt x="743123" y="448310"/>
                </a:lnTo>
                <a:lnTo>
                  <a:pt x="744609" y="447040"/>
                </a:lnTo>
                <a:lnTo>
                  <a:pt x="814648" y="447040"/>
                </a:lnTo>
                <a:lnTo>
                  <a:pt x="814243" y="445770"/>
                </a:lnTo>
                <a:lnTo>
                  <a:pt x="814091" y="445770"/>
                </a:lnTo>
                <a:lnTo>
                  <a:pt x="815590" y="444500"/>
                </a:lnTo>
                <a:close/>
              </a:path>
              <a:path w="1377314" h="575310">
                <a:moveTo>
                  <a:pt x="1350200" y="441960"/>
                </a:moveTo>
                <a:lnTo>
                  <a:pt x="920073" y="441960"/>
                </a:lnTo>
                <a:lnTo>
                  <a:pt x="920733" y="443230"/>
                </a:lnTo>
                <a:lnTo>
                  <a:pt x="954515" y="462280"/>
                </a:lnTo>
                <a:lnTo>
                  <a:pt x="959239" y="463550"/>
                </a:lnTo>
                <a:lnTo>
                  <a:pt x="966631" y="466090"/>
                </a:lnTo>
                <a:lnTo>
                  <a:pt x="979661" y="463550"/>
                </a:lnTo>
                <a:lnTo>
                  <a:pt x="976041" y="454660"/>
                </a:lnTo>
                <a:lnTo>
                  <a:pt x="974454" y="450850"/>
                </a:lnTo>
                <a:lnTo>
                  <a:pt x="976080" y="449580"/>
                </a:lnTo>
                <a:lnTo>
                  <a:pt x="1000724" y="449580"/>
                </a:lnTo>
                <a:lnTo>
                  <a:pt x="999790" y="447040"/>
                </a:lnTo>
                <a:lnTo>
                  <a:pt x="999536" y="447040"/>
                </a:lnTo>
                <a:lnTo>
                  <a:pt x="1001086" y="445770"/>
                </a:lnTo>
                <a:lnTo>
                  <a:pt x="1086481" y="445770"/>
                </a:lnTo>
                <a:lnTo>
                  <a:pt x="1086392" y="444500"/>
                </a:lnTo>
                <a:lnTo>
                  <a:pt x="1353538" y="444500"/>
                </a:lnTo>
                <a:lnTo>
                  <a:pt x="1350200" y="441960"/>
                </a:lnTo>
                <a:close/>
              </a:path>
              <a:path w="1377314" h="575310">
                <a:moveTo>
                  <a:pt x="1341853" y="435610"/>
                </a:moveTo>
                <a:lnTo>
                  <a:pt x="137156" y="435610"/>
                </a:lnTo>
                <a:lnTo>
                  <a:pt x="130310" y="441960"/>
                </a:lnTo>
                <a:lnTo>
                  <a:pt x="123338" y="447040"/>
                </a:lnTo>
                <a:lnTo>
                  <a:pt x="115629" y="454660"/>
                </a:lnTo>
                <a:lnTo>
                  <a:pt x="111095" y="458470"/>
                </a:lnTo>
                <a:lnTo>
                  <a:pt x="112543" y="462280"/>
                </a:lnTo>
                <a:lnTo>
                  <a:pt x="113788" y="464820"/>
                </a:lnTo>
                <a:lnTo>
                  <a:pt x="121789" y="464820"/>
                </a:lnTo>
                <a:lnTo>
                  <a:pt x="128914" y="462280"/>
                </a:lnTo>
                <a:lnTo>
                  <a:pt x="135560" y="459740"/>
                </a:lnTo>
                <a:lnTo>
                  <a:pt x="141747" y="455930"/>
                </a:lnTo>
                <a:lnTo>
                  <a:pt x="153310" y="448310"/>
                </a:lnTo>
                <a:lnTo>
                  <a:pt x="159279" y="444500"/>
                </a:lnTo>
                <a:lnTo>
                  <a:pt x="164753" y="439420"/>
                </a:lnTo>
                <a:lnTo>
                  <a:pt x="261841" y="439420"/>
                </a:lnTo>
                <a:lnTo>
                  <a:pt x="264905" y="438150"/>
                </a:lnTo>
                <a:lnTo>
                  <a:pt x="1345192" y="438150"/>
                </a:lnTo>
                <a:lnTo>
                  <a:pt x="1341853" y="435610"/>
                </a:lnTo>
                <a:close/>
              </a:path>
              <a:path w="1377314" h="575310">
                <a:moveTo>
                  <a:pt x="530376" y="444500"/>
                </a:moveTo>
                <a:lnTo>
                  <a:pt x="444686" y="444500"/>
                </a:lnTo>
                <a:lnTo>
                  <a:pt x="442997" y="450850"/>
                </a:lnTo>
                <a:lnTo>
                  <a:pt x="440838" y="461010"/>
                </a:lnTo>
                <a:lnTo>
                  <a:pt x="450160" y="464820"/>
                </a:lnTo>
                <a:lnTo>
                  <a:pt x="457871" y="464820"/>
                </a:lnTo>
                <a:lnTo>
                  <a:pt x="464841" y="461010"/>
                </a:lnTo>
                <a:lnTo>
                  <a:pt x="470659" y="457200"/>
                </a:lnTo>
                <a:lnTo>
                  <a:pt x="474912" y="453390"/>
                </a:lnTo>
                <a:lnTo>
                  <a:pt x="475217" y="452120"/>
                </a:lnTo>
                <a:lnTo>
                  <a:pt x="520602" y="452120"/>
                </a:lnTo>
                <a:lnTo>
                  <a:pt x="526532" y="447040"/>
                </a:lnTo>
                <a:lnTo>
                  <a:pt x="530376" y="444500"/>
                </a:lnTo>
                <a:close/>
              </a:path>
              <a:path w="1377314" h="575310">
                <a:moveTo>
                  <a:pt x="742679" y="449580"/>
                </a:moveTo>
                <a:lnTo>
                  <a:pt x="717177" y="449580"/>
                </a:lnTo>
                <a:lnTo>
                  <a:pt x="719184" y="453390"/>
                </a:lnTo>
                <a:lnTo>
                  <a:pt x="720467" y="458470"/>
                </a:lnTo>
                <a:lnTo>
                  <a:pt x="723565" y="461010"/>
                </a:lnTo>
                <a:lnTo>
                  <a:pt x="723781" y="461010"/>
                </a:lnTo>
                <a:lnTo>
                  <a:pt x="724454" y="462280"/>
                </a:lnTo>
                <a:lnTo>
                  <a:pt x="724810" y="462280"/>
                </a:lnTo>
                <a:lnTo>
                  <a:pt x="725610" y="463550"/>
                </a:lnTo>
                <a:lnTo>
                  <a:pt x="727134" y="464820"/>
                </a:lnTo>
                <a:lnTo>
                  <a:pt x="731503" y="464820"/>
                </a:lnTo>
                <a:lnTo>
                  <a:pt x="734703" y="462280"/>
                </a:lnTo>
                <a:lnTo>
                  <a:pt x="736265" y="461010"/>
                </a:lnTo>
                <a:lnTo>
                  <a:pt x="739923" y="455930"/>
                </a:lnTo>
                <a:lnTo>
                  <a:pt x="741790" y="452120"/>
                </a:lnTo>
                <a:lnTo>
                  <a:pt x="742679" y="449580"/>
                </a:lnTo>
                <a:close/>
              </a:path>
              <a:path w="1377314" h="575310">
                <a:moveTo>
                  <a:pt x="1374018" y="457200"/>
                </a:moveTo>
                <a:lnTo>
                  <a:pt x="1334956" y="457200"/>
                </a:lnTo>
                <a:lnTo>
                  <a:pt x="1343870" y="461010"/>
                </a:lnTo>
                <a:lnTo>
                  <a:pt x="1352992" y="463550"/>
                </a:lnTo>
                <a:lnTo>
                  <a:pt x="1362211" y="464820"/>
                </a:lnTo>
                <a:lnTo>
                  <a:pt x="1374821" y="464820"/>
                </a:lnTo>
                <a:lnTo>
                  <a:pt x="1377299" y="462280"/>
                </a:lnTo>
                <a:lnTo>
                  <a:pt x="1377299" y="458470"/>
                </a:lnTo>
                <a:lnTo>
                  <a:pt x="1376066" y="458470"/>
                </a:lnTo>
                <a:lnTo>
                  <a:pt x="1374018" y="457200"/>
                </a:lnTo>
                <a:close/>
              </a:path>
              <a:path w="1377314" h="575310">
                <a:moveTo>
                  <a:pt x="653042" y="449580"/>
                </a:moveTo>
                <a:lnTo>
                  <a:pt x="589466" y="449580"/>
                </a:lnTo>
                <a:lnTo>
                  <a:pt x="587148" y="454660"/>
                </a:lnTo>
                <a:lnTo>
                  <a:pt x="586486" y="459740"/>
                </a:lnTo>
                <a:lnTo>
                  <a:pt x="589118" y="463550"/>
                </a:lnTo>
                <a:lnTo>
                  <a:pt x="596680" y="463550"/>
                </a:lnTo>
                <a:lnTo>
                  <a:pt x="605201" y="462280"/>
                </a:lnTo>
                <a:lnTo>
                  <a:pt x="625204" y="450850"/>
                </a:lnTo>
                <a:lnTo>
                  <a:pt x="650553" y="450850"/>
                </a:lnTo>
                <a:lnTo>
                  <a:pt x="653042" y="449580"/>
                </a:lnTo>
                <a:close/>
              </a:path>
              <a:path w="1377314" h="575310">
                <a:moveTo>
                  <a:pt x="814648" y="447040"/>
                </a:moveTo>
                <a:lnTo>
                  <a:pt x="744609" y="447040"/>
                </a:lnTo>
                <a:lnTo>
                  <a:pt x="747581" y="452120"/>
                </a:lnTo>
                <a:lnTo>
                  <a:pt x="751315" y="455930"/>
                </a:lnTo>
                <a:lnTo>
                  <a:pt x="761221" y="462280"/>
                </a:lnTo>
                <a:lnTo>
                  <a:pt x="768409" y="461010"/>
                </a:lnTo>
                <a:lnTo>
                  <a:pt x="768600" y="455930"/>
                </a:lnTo>
                <a:lnTo>
                  <a:pt x="768904" y="453390"/>
                </a:lnTo>
                <a:lnTo>
                  <a:pt x="770568" y="452120"/>
                </a:lnTo>
                <a:lnTo>
                  <a:pt x="816265" y="452120"/>
                </a:lnTo>
                <a:lnTo>
                  <a:pt x="814648" y="447040"/>
                </a:lnTo>
                <a:close/>
              </a:path>
              <a:path w="1377314" h="575310">
                <a:moveTo>
                  <a:pt x="1346861" y="439420"/>
                </a:moveTo>
                <a:lnTo>
                  <a:pt x="834817" y="439420"/>
                </a:lnTo>
                <a:lnTo>
                  <a:pt x="835491" y="440690"/>
                </a:lnTo>
                <a:lnTo>
                  <a:pt x="844432" y="445770"/>
                </a:lnTo>
                <a:lnTo>
                  <a:pt x="853102" y="450850"/>
                </a:lnTo>
                <a:lnTo>
                  <a:pt x="862244" y="455930"/>
                </a:lnTo>
                <a:lnTo>
                  <a:pt x="872600" y="458470"/>
                </a:lnTo>
                <a:lnTo>
                  <a:pt x="879102" y="459740"/>
                </a:lnTo>
                <a:lnTo>
                  <a:pt x="890342" y="462280"/>
                </a:lnTo>
                <a:lnTo>
                  <a:pt x="896476" y="452120"/>
                </a:lnTo>
                <a:lnTo>
                  <a:pt x="894888" y="448310"/>
                </a:lnTo>
                <a:lnTo>
                  <a:pt x="892514" y="443230"/>
                </a:lnTo>
                <a:lnTo>
                  <a:pt x="918587" y="443230"/>
                </a:lnTo>
                <a:lnTo>
                  <a:pt x="920073" y="441960"/>
                </a:lnTo>
                <a:lnTo>
                  <a:pt x="1350200" y="441960"/>
                </a:lnTo>
                <a:lnTo>
                  <a:pt x="1346861" y="439420"/>
                </a:lnTo>
                <a:close/>
              </a:path>
              <a:path w="1377314" h="575310">
                <a:moveTo>
                  <a:pt x="536215" y="440690"/>
                </a:moveTo>
                <a:lnTo>
                  <a:pt x="411184" y="440690"/>
                </a:lnTo>
                <a:lnTo>
                  <a:pt x="411185" y="443230"/>
                </a:lnTo>
                <a:lnTo>
                  <a:pt x="410922" y="447040"/>
                </a:lnTo>
                <a:lnTo>
                  <a:pt x="410642" y="453390"/>
                </a:lnTo>
                <a:lnTo>
                  <a:pt x="412703" y="459740"/>
                </a:lnTo>
                <a:lnTo>
                  <a:pt x="419375" y="461010"/>
                </a:lnTo>
                <a:lnTo>
                  <a:pt x="426637" y="458470"/>
                </a:lnTo>
                <a:lnTo>
                  <a:pt x="432642" y="454660"/>
                </a:lnTo>
                <a:lnTo>
                  <a:pt x="437840" y="449580"/>
                </a:lnTo>
                <a:lnTo>
                  <a:pt x="442680" y="444500"/>
                </a:lnTo>
                <a:lnTo>
                  <a:pt x="530376" y="444500"/>
                </a:lnTo>
                <a:lnTo>
                  <a:pt x="534221" y="441960"/>
                </a:lnTo>
                <a:lnTo>
                  <a:pt x="534780" y="441960"/>
                </a:lnTo>
                <a:lnTo>
                  <a:pt x="536215" y="440690"/>
                </a:lnTo>
                <a:close/>
              </a:path>
              <a:path w="1377314" h="575310">
                <a:moveTo>
                  <a:pt x="409888" y="441960"/>
                </a:moveTo>
                <a:lnTo>
                  <a:pt x="333028" y="441960"/>
                </a:lnTo>
                <a:lnTo>
                  <a:pt x="330335" y="445770"/>
                </a:lnTo>
                <a:lnTo>
                  <a:pt x="325255" y="453390"/>
                </a:lnTo>
                <a:lnTo>
                  <a:pt x="331821" y="459740"/>
                </a:lnTo>
                <a:lnTo>
                  <a:pt x="337193" y="458470"/>
                </a:lnTo>
                <a:lnTo>
                  <a:pt x="341270" y="458470"/>
                </a:lnTo>
                <a:lnTo>
                  <a:pt x="375827" y="447040"/>
                </a:lnTo>
                <a:lnTo>
                  <a:pt x="378583" y="445770"/>
                </a:lnTo>
                <a:lnTo>
                  <a:pt x="380056" y="444500"/>
                </a:lnTo>
                <a:lnTo>
                  <a:pt x="406612" y="444500"/>
                </a:lnTo>
                <a:lnTo>
                  <a:pt x="409888" y="441960"/>
                </a:lnTo>
                <a:close/>
              </a:path>
              <a:path w="1377314" h="575310">
                <a:moveTo>
                  <a:pt x="743123" y="448310"/>
                </a:moveTo>
                <a:lnTo>
                  <a:pt x="699677" y="448310"/>
                </a:lnTo>
                <a:lnTo>
                  <a:pt x="699680" y="453390"/>
                </a:lnTo>
                <a:lnTo>
                  <a:pt x="699562" y="459740"/>
                </a:lnTo>
                <a:lnTo>
                  <a:pt x="710357" y="458470"/>
                </a:lnTo>
                <a:lnTo>
                  <a:pt x="713558" y="453390"/>
                </a:lnTo>
                <a:lnTo>
                  <a:pt x="715793" y="450850"/>
                </a:lnTo>
                <a:lnTo>
                  <a:pt x="717177" y="449580"/>
                </a:lnTo>
                <a:lnTo>
                  <a:pt x="742679" y="449580"/>
                </a:lnTo>
                <a:lnTo>
                  <a:pt x="743123" y="448310"/>
                </a:lnTo>
                <a:close/>
              </a:path>
              <a:path w="1377314" h="575310">
                <a:moveTo>
                  <a:pt x="1000724" y="449580"/>
                </a:moveTo>
                <a:lnTo>
                  <a:pt x="976638" y="449580"/>
                </a:lnTo>
                <a:lnTo>
                  <a:pt x="979953" y="453390"/>
                </a:lnTo>
                <a:lnTo>
                  <a:pt x="985338" y="458470"/>
                </a:lnTo>
                <a:lnTo>
                  <a:pt x="1002800" y="459740"/>
                </a:lnTo>
                <a:lnTo>
                  <a:pt x="1001657" y="452120"/>
                </a:lnTo>
                <a:lnTo>
                  <a:pt x="1000724" y="449580"/>
                </a:lnTo>
                <a:close/>
              </a:path>
              <a:path w="1377314" h="575310">
                <a:moveTo>
                  <a:pt x="84781" y="450850"/>
                </a:moveTo>
                <a:lnTo>
                  <a:pt x="72240" y="455930"/>
                </a:lnTo>
                <a:lnTo>
                  <a:pt x="58860" y="458470"/>
                </a:lnTo>
                <a:lnTo>
                  <a:pt x="70642" y="458470"/>
                </a:lnTo>
                <a:lnTo>
                  <a:pt x="72703" y="457200"/>
                </a:lnTo>
                <a:lnTo>
                  <a:pt x="78647" y="454660"/>
                </a:lnTo>
                <a:lnTo>
                  <a:pt x="84781" y="450850"/>
                </a:lnTo>
                <a:close/>
              </a:path>
              <a:path w="1377314" h="575310">
                <a:moveTo>
                  <a:pt x="1086855" y="448310"/>
                </a:moveTo>
                <a:lnTo>
                  <a:pt x="1062325" y="448310"/>
                </a:lnTo>
                <a:lnTo>
                  <a:pt x="1067939" y="450850"/>
                </a:lnTo>
                <a:lnTo>
                  <a:pt x="1071939" y="454660"/>
                </a:lnTo>
                <a:lnTo>
                  <a:pt x="1083725" y="458470"/>
                </a:lnTo>
                <a:lnTo>
                  <a:pt x="1088436" y="455930"/>
                </a:lnTo>
                <a:lnTo>
                  <a:pt x="1087141" y="449580"/>
                </a:lnTo>
                <a:lnTo>
                  <a:pt x="1086855" y="448310"/>
                </a:lnTo>
                <a:close/>
              </a:path>
              <a:path w="1377314" h="575310">
                <a:moveTo>
                  <a:pt x="323523" y="447040"/>
                </a:moveTo>
                <a:lnTo>
                  <a:pt x="293150" y="447040"/>
                </a:lnTo>
                <a:lnTo>
                  <a:pt x="288819" y="450850"/>
                </a:lnTo>
                <a:lnTo>
                  <a:pt x="283841" y="457200"/>
                </a:lnTo>
                <a:lnTo>
                  <a:pt x="299792" y="457200"/>
                </a:lnTo>
                <a:lnTo>
                  <a:pt x="304910" y="455930"/>
                </a:lnTo>
                <a:lnTo>
                  <a:pt x="317280" y="450850"/>
                </a:lnTo>
                <a:lnTo>
                  <a:pt x="323523" y="447040"/>
                </a:lnTo>
                <a:close/>
              </a:path>
              <a:path w="1377314" h="575310">
                <a:moveTo>
                  <a:pt x="650553" y="450850"/>
                </a:moveTo>
                <a:lnTo>
                  <a:pt x="627236" y="450850"/>
                </a:lnTo>
                <a:lnTo>
                  <a:pt x="625928" y="452120"/>
                </a:lnTo>
                <a:lnTo>
                  <a:pt x="623223" y="457200"/>
                </a:lnTo>
                <a:lnTo>
                  <a:pt x="634411" y="457200"/>
                </a:lnTo>
                <a:lnTo>
                  <a:pt x="642692" y="453390"/>
                </a:lnTo>
                <a:lnTo>
                  <a:pt x="648064" y="452120"/>
                </a:lnTo>
                <a:lnTo>
                  <a:pt x="650553" y="450850"/>
                </a:lnTo>
                <a:close/>
              </a:path>
              <a:path w="1377314" h="575310">
                <a:moveTo>
                  <a:pt x="406612" y="444500"/>
                </a:moveTo>
                <a:lnTo>
                  <a:pt x="380056" y="444500"/>
                </a:lnTo>
                <a:lnTo>
                  <a:pt x="378011" y="448310"/>
                </a:lnTo>
                <a:lnTo>
                  <a:pt x="377160" y="453390"/>
                </a:lnTo>
                <a:lnTo>
                  <a:pt x="387409" y="455930"/>
                </a:lnTo>
                <a:lnTo>
                  <a:pt x="391791" y="454660"/>
                </a:lnTo>
                <a:lnTo>
                  <a:pt x="400884" y="449580"/>
                </a:lnTo>
                <a:lnTo>
                  <a:pt x="404973" y="445770"/>
                </a:lnTo>
                <a:lnTo>
                  <a:pt x="406612" y="444500"/>
                </a:lnTo>
                <a:close/>
              </a:path>
              <a:path w="1377314" h="575310">
                <a:moveTo>
                  <a:pt x="261841" y="439420"/>
                </a:moveTo>
                <a:lnTo>
                  <a:pt x="221166" y="439420"/>
                </a:lnTo>
                <a:lnTo>
                  <a:pt x="218817" y="441960"/>
                </a:lnTo>
                <a:lnTo>
                  <a:pt x="210270" y="449580"/>
                </a:lnTo>
                <a:lnTo>
                  <a:pt x="218144" y="454660"/>
                </a:lnTo>
                <a:lnTo>
                  <a:pt x="225675" y="452120"/>
                </a:lnTo>
                <a:lnTo>
                  <a:pt x="229193" y="450850"/>
                </a:lnTo>
                <a:lnTo>
                  <a:pt x="247098" y="445770"/>
                </a:lnTo>
                <a:lnTo>
                  <a:pt x="255712" y="441960"/>
                </a:lnTo>
                <a:lnTo>
                  <a:pt x="261841" y="439420"/>
                </a:lnTo>
                <a:close/>
              </a:path>
              <a:path w="1377314" h="575310">
                <a:moveTo>
                  <a:pt x="833624" y="440690"/>
                </a:moveTo>
                <a:lnTo>
                  <a:pt x="536215" y="440690"/>
                </a:lnTo>
                <a:lnTo>
                  <a:pt x="535631" y="443230"/>
                </a:lnTo>
                <a:lnTo>
                  <a:pt x="533281" y="450850"/>
                </a:lnTo>
                <a:lnTo>
                  <a:pt x="542895" y="452120"/>
                </a:lnTo>
                <a:lnTo>
                  <a:pt x="548204" y="447040"/>
                </a:lnTo>
                <a:lnTo>
                  <a:pt x="551760" y="444500"/>
                </a:lnTo>
                <a:lnTo>
                  <a:pt x="833962" y="444500"/>
                </a:lnTo>
                <a:lnTo>
                  <a:pt x="833624" y="440690"/>
                </a:lnTo>
                <a:close/>
              </a:path>
              <a:path w="1377314" h="575310">
                <a:moveTo>
                  <a:pt x="833962" y="444500"/>
                </a:moveTo>
                <a:lnTo>
                  <a:pt x="815590" y="444500"/>
                </a:lnTo>
                <a:lnTo>
                  <a:pt x="818650" y="448310"/>
                </a:lnTo>
                <a:lnTo>
                  <a:pt x="822600" y="452120"/>
                </a:lnTo>
                <a:lnTo>
                  <a:pt x="834640" y="452120"/>
                </a:lnTo>
                <a:lnTo>
                  <a:pt x="833962" y="444500"/>
                </a:lnTo>
                <a:close/>
              </a:path>
              <a:path w="1377314" h="575310">
                <a:moveTo>
                  <a:pt x="918587" y="443230"/>
                </a:moveTo>
                <a:lnTo>
                  <a:pt x="894800" y="443230"/>
                </a:lnTo>
                <a:lnTo>
                  <a:pt x="899118" y="445770"/>
                </a:lnTo>
                <a:lnTo>
                  <a:pt x="903880" y="448310"/>
                </a:lnTo>
                <a:lnTo>
                  <a:pt x="911335" y="450850"/>
                </a:lnTo>
                <a:lnTo>
                  <a:pt x="914396" y="452120"/>
                </a:lnTo>
                <a:lnTo>
                  <a:pt x="921304" y="450850"/>
                </a:lnTo>
                <a:lnTo>
                  <a:pt x="919298" y="445770"/>
                </a:lnTo>
                <a:lnTo>
                  <a:pt x="918587" y="443230"/>
                </a:lnTo>
                <a:close/>
              </a:path>
              <a:path w="1377314" h="575310">
                <a:moveTo>
                  <a:pt x="1345192" y="438150"/>
                </a:moveTo>
                <a:lnTo>
                  <a:pt x="265730" y="438150"/>
                </a:lnTo>
                <a:lnTo>
                  <a:pt x="262213" y="443230"/>
                </a:lnTo>
                <a:lnTo>
                  <a:pt x="258085" y="450850"/>
                </a:lnTo>
                <a:lnTo>
                  <a:pt x="276945" y="450850"/>
                </a:lnTo>
                <a:lnTo>
                  <a:pt x="284844" y="449580"/>
                </a:lnTo>
                <a:lnTo>
                  <a:pt x="292959" y="447040"/>
                </a:lnTo>
                <a:lnTo>
                  <a:pt x="323523" y="447040"/>
                </a:lnTo>
                <a:lnTo>
                  <a:pt x="331847" y="441960"/>
                </a:lnTo>
                <a:lnTo>
                  <a:pt x="409888" y="441960"/>
                </a:lnTo>
                <a:lnTo>
                  <a:pt x="411184" y="440690"/>
                </a:lnTo>
                <a:lnTo>
                  <a:pt x="833624" y="440690"/>
                </a:lnTo>
                <a:lnTo>
                  <a:pt x="834817" y="439420"/>
                </a:lnTo>
                <a:lnTo>
                  <a:pt x="1346861" y="439420"/>
                </a:lnTo>
                <a:lnTo>
                  <a:pt x="1345192" y="438150"/>
                </a:lnTo>
                <a:close/>
              </a:path>
              <a:path w="1377314" h="575310">
                <a:moveTo>
                  <a:pt x="220569" y="439420"/>
                </a:moveTo>
                <a:lnTo>
                  <a:pt x="166378" y="439420"/>
                </a:lnTo>
                <a:lnTo>
                  <a:pt x="162568" y="443230"/>
                </a:lnTo>
                <a:lnTo>
                  <a:pt x="158708" y="448310"/>
                </a:lnTo>
                <a:lnTo>
                  <a:pt x="173059" y="449580"/>
                </a:lnTo>
                <a:lnTo>
                  <a:pt x="179802" y="448310"/>
                </a:lnTo>
                <a:lnTo>
                  <a:pt x="185924" y="447040"/>
                </a:lnTo>
                <a:lnTo>
                  <a:pt x="194538" y="445770"/>
                </a:lnTo>
                <a:lnTo>
                  <a:pt x="203064" y="443230"/>
                </a:lnTo>
                <a:lnTo>
                  <a:pt x="211497" y="441960"/>
                </a:lnTo>
                <a:lnTo>
                  <a:pt x="220569" y="439420"/>
                </a:lnTo>
                <a:close/>
              </a:path>
              <a:path w="1377314" h="575310">
                <a:moveTo>
                  <a:pt x="1340184" y="434340"/>
                </a:moveTo>
                <a:lnTo>
                  <a:pt x="96541" y="434340"/>
                </a:lnTo>
                <a:lnTo>
                  <a:pt x="94141" y="436880"/>
                </a:lnTo>
                <a:lnTo>
                  <a:pt x="88908" y="441960"/>
                </a:lnTo>
                <a:lnTo>
                  <a:pt x="97582" y="445770"/>
                </a:lnTo>
                <a:lnTo>
                  <a:pt x="102637" y="444500"/>
                </a:lnTo>
                <a:lnTo>
                  <a:pt x="106599" y="444500"/>
                </a:lnTo>
                <a:lnTo>
                  <a:pt x="121532" y="441960"/>
                </a:lnTo>
                <a:lnTo>
                  <a:pt x="128674" y="439420"/>
                </a:lnTo>
                <a:lnTo>
                  <a:pt x="135035" y="435610"/>
                </a:lnTo>
                <a:lnTo>
                  <a:pt x="1341853" y="435610"/>
                </a:lnTo>
                <a:lnTo>
                  <a:pt x="1340184" y="43434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5" name="object 1545"/>
          <p:cNvSpPr/>
          <p:nvPr/>
        </p:nvSpPr>
        <p:spPr>
          <a:xfrm>
            <a:off x="1647342" y="2638908"/>
            <a:ext cx="306070" cy="306070"/>
          </a:xfrm>
          <a:custGeom>
            <a:avLst/>
            <a:gdLst/>
            <a:ahLst/>
            <a:cxnLst/>
            <a:rect l="l" t="t" r="r" b="b"/>
            <a:pathLst>
              <a:path w="306069" h="306069">
                <a:moveTo>
                  <a:pt x="140394" y="284022"/>
                </a:moveTo>
                <a:lnTo>
                  <a:pt x="147062" y="289864"/>
                </a:lnTo>
                <a:lnTo>
                  <a:pt x="152027" y="296405"/>
                </a:lnTo>
                <a:lnTo>
                  <a:pt x="157272" y="305751"/>
                </a:lnTo>
                <a:lnTo>
                  <a:pt x="165835" y="305751"/>
                </a:lnTo>
                <a:lnTo>
                  <a:pt x="172398" y="301536"/>
                </a:lnTo>
                <a:lnTo>
                  <a:pt x="171293" y="290779"/>
                </a:lnTo>
                <a:lnTo>
                  <a:pt x="170655" y="286473"/>
                </a:lnTo>
                <a:lnTo>
                  <a:pt x="151646" y="286473"/>
                </a:lnTo>
                <a:lnTo>
                  <a:pt x="150922" y="286385"/>
                </a:lnTo>
                <a:lnTo>
                  <a:pt x="147100" y="286016"/>
                </a:lnTo>
                <a:lnTo>
                  <a:pt x="143633" y="285153"/>
                </a:lnTo>
                <a:lnTo>
                  <a:pt x="140394" y="284022"/>
                </a:lnTo>
                <a:close/>
              </a:path>
              <a:path w="306069" h="306069">
                <a:moveTo>
                  <a:pt x="230788" y="275767"/>
                </a:moveTo>
                <a:lnTo>
                  <a:pt x="168131" y="275767"/>
                </a:lnTo>
                <a:lnTo>
                  <a:pt x="176443" y="289591"/>
                </a:lnTo>
                <a:lnTo>
                  <a:pt x="180961" y="296748"/>
                </a:lnTo>
                <a:lnTo>
                  <a:pt x="185327" y="303072"/>
                </a:lnTo>
                <a:lnTo>
                  <a:pt x="187293" y="305751"/>
                </a:lnTo>
                <a:lnTo>
                  <a:pt x="188303" y="305751"/>
                </a:lnTo>
                <a:lnTo>
                  <a:pt x="193379" y="303555"/>
                </a:lnTo>
                <a:lnTo>
                  <a:pt x="199055" y="297789"/>
                </a:lnTo>
                <a:lnTo>
                  <a:pt x="199805" y="292379"/>
                </a:lnTo>
                <a:lnTo>
                  <a:pt x="199703" y="286893"/>
                </a:lnTo>
                <a:lnTo>
                  <a:pt x="233030" y="286893"/>
                </a:lnTo>
                <a:lnTo>
                  <a:pt x="233440" y="284022"/>
                </a:lnTo>
                <a:lnTo>
                  <a:pt x="233397" y="283324"/>
                </a:lnTo>
                <a:lnTo>
                  <a:pt x="231555" y="277395"/>
                </a:lnTo>
                <a:lnTo>
                  <a:pt x="230788" y="275767"/>
                </a:lnTo>
                <a:close/>
              </a:path>
              <a:path w="306069" h="306069">
                <a:moveTo>
                  <a:pt x="289825" y="270306"/>
                </a:moveTo>
                <a:lnTo>
                  <a:pt x="231860" y="270306"/>
                </a:lnTo>
                <a:lnTo>
                  <a:pt x="236609" y="273735"/>
                </a:lnTo>
                <a:lnTo>
                  <a:pt x="278969" y="296585"/>
                </a:lnTo>
                <a:lnTo>
                  <a:pt x="299004" y="300113"/>
                </a:lnTo>
                <a:lnTo>
                  <a:pt x="304783" y="293446"/>
                </a:lnTo>
                <a:lnTo>
                  <a:pt x="302840" y="289166"/>
                </a:lnTo>
                <a:lnTo>
                  <a:pt x="298474" y="281499"/>
                </a:lnTo>
                <a:lnTo>
                  <a:pt x="292861" y="273958"/>
                </a:lnTo>
                <a:lnTo>
                  <a:pt x="289825" y="270306"/>
                </a:lnTo>
                <a:close/>
              </a:path>
              <a:path w="306069" h="306069">
                <a:moveTo>
                  <a:pt x="233030" y="286893"/>
                </a:moveTo>
                <a:lnTo>
                  <a:pt x="199703" y="286893"/>
                </a:lnTo>
                <a:lnTo>
                  <a:pt x="205373" y="289591"/>
                </a:lnTo>
                <a:lnTo>
                  <a:pt x="210993" y="292163"/>
                </a:lnTo>
                <a:lnTo>
                  <a:pt x="219668" y="296748"/>
                </a:lnTo>
                <a:lnTo>
                  <a:pt x="224036" y="296151"/>
                </a:lnTo>
                <a:lnTo>
                  <a:pt x="227097" y="294589"/>
                </a:lnTo>
                <a:lnTo>
                  <a:pt x="232620" y="289591"/>
                </a:lnTo>
                <a:lnTo>
                  <a:pt x="232706" y="289166"/>
                </a:lnTo>
                <a:lnTo>
                  <a:pt x="233030" y="286893"/>
                </a:lnTo>
                <a:close/>
              </a:path>
              <a:path w="306069" h="306069">
                <a:moveTo>
                  <a:pt x="144992" y="268122"/>
                </a:moveTo>
                <a:lnTo>
                  <a:pt x="149652" y="273545"/>
                </a:lnTo>
                <a:lnTo>
                  <a:pt x="153018" y="279425"/>
                </a:lnTo>
                <a:lnTo>
                  <a:pt x="152485" y="285978"/>
                </a:lnTo>
                <a:lnTo>
                  <a:pt x="151646" y="286473"/>
                </a:lnTo>
                <a:lnTo>
                  <a:pt x="170655" y="286473"/>
                </a:lnTo>
                <a:lnTo>
                  <a:pt x="170188" y="283324"/>
                </a:lnTo>
                <a:lnTo>
                  <a:pt x="168131" y="275767"/>
                </a:lnTo>
                <a:lnTo>
                  <a:pt x="230788" y="275767"/>
                </a:lnTo>
                <a:lnTo>
                  <a:pt x="229282" y="272567"/>
                </a:lnTo>
                <a:lnTo>
                  <a:pt x="161006" y="272567"/>
                </a:lnTo>
                <a:lnTo>
                  <a:pt x="149995" y="270700"/>
                </a:lnTo>
                <a:lnTo>
                  <a:pt x="147392" y="269557"/>
                </a:lnTo>
                <a:lnTo>
                  <a:pt x="144992" y="268122"/>
                </a:lnTo>
                <a:close/>
              </a:path>
              <a:path w="306069" h="306069">
                <a:moveTo>
                  <a:pt x="149729" y="241554"/>
                </a:moveTo>
                <a:lnTo>
                  <a:pt x="155837" y="247154"/>
                </a:lnTo>
                <a:lnTo>
                  <a:pt x="163445" y="254241"/>
                </a:lnTo>
                <a:lnTo>
                  <a:pt x="163902" y="265620"/>
                </a:lnTo>
                <a:lnTo>
                  <a:pt x="161006" y="272567"/>
                </a:lnTo>
                <a:lnTo>
                  <a:pt x="229282" y="272567"/>
                </a:lnTo>
                <a:lnTo>
                  <a:pt x="228570" y="271056"/>
                </a:lnTo>
                <a:lnTo>
                  <a:pt x="228342" y="270675"/>
                </a:lnTo>
                <a:lnTo>
                  <a:pt x="228177" y="270306"/>
                </a:lnTo>
                <a:lnTo>
                  <a:pt x="289825" y="270306"/>
                </a:lnTo>
                <a:lnTo>
                  <a:pt x="280729" y="259321"/>
                </a:lnTo>
                <a:lnTo>
                  <a:pt x="275421" y="252577"/>
                </a:lnTo>
                <a:lnTo>
                  <a:pt x="273281" y="249504"/>
                </a:lnTo>
                <a:lnTo>
                  <a:pt x="165959" y="249504"/>
                </a:lnTo>
                <a:lnTo>
                  <a:pt x="160816" y="247472"/>
                </a:lnTo>
                <a:lnTo>
                  <a:pt x="154390" y="244335"/>
                </a:lnTo>
                <a:lnTo>
                  <a:pt x="152027" y="242963"/>
                </a:lnTo>
                <a:lnTo>
                  <a:pt x="149729" y="241554"/>
                </a:lnTo>
                <a:close/>
              </a:path>
              <a:path w="306069" h="306069">
                <a:moveTo>
                  <a:pt x="300517" y="238798"/>
                </a:moveTo>
                <a:lnTo>
                  <a:pt x="265997" y="238798"/>
                </a:lnTo>
                <a:lnTo>
                  <a:pt x="297392" y="250748"/>
                </a:lnTo>
                <a:lnTo>
                  <a:pt x="301290" y="247802"/>
                </a:lnTo>
                <a:lnTo>
                  <a:pt x="301583" y="245999"/>
                </a:lnTo>
                <a:lnTo>
                  <a:pt x="300517" y="238798"/>
                </a:lnTo>
                <a:close/>
              </a:path>
              <a:path w="306069" h="306069">
                <a:moveTo>
                  <a:pt x="134031" y="196583"/>
                </a:moveTo>
                <a:lnTo>
                  <a:pt x="171139" y="224482"/>
                </a:lnTo>
                <a:lnTo>
                  <a:pt x="177669" y="240576"/>
                </a:lnTo>
                <a:lnTo>
                  <a:pt x="177123" y="243408"/>
                </a:lnTo>
                <a:lnTo>
                  <a:pt x="175535" y="247345"/>
                </a:lnTo>
                <a:lnTo>
                  <a:pt x="165959" y="249504"/>
                </a:lnTo>
                <a:lnTo>
                  <a:pt x="273281" y="249504"/>
                </a:lnTo>
                <a:lnTo>
                  <a:pt x="270645" y="245719"/>
                </a:lnTo>
                <a:lnTo>
                  <a:pt x="265997" y="238798"/>
                </a:lnTo>
                <a:lnTo>
                  <a:pt x="300517" y="238798"/>
                </a:lnTo>
                <a:lnTo>
                  <a:pt x="299929" y="234824"/>
                </a:lnTo>
                <a:lnTo>
                  <a:pt x="293315" y="223134"/>
                </a:lnTo>
                <a:lnTo>
                  <a:pt x="284577" y="211817"/>
                </a:lnTo>
                <a:lnTo>
                  <a:pt x="276551" y="201764"/>
                </a:lnTo>
                <a:lnTo>
                  <a:pt x="275577" y="200444"/>
                </a:lnTo>
                <a:lnTo>
                  <a:pt x="150313" y="200444"/>
                </a:lnTo>
                <a:lnTo>
                  <a:pt x="144001" y="199885"/>
                </a:lnTo>
                <a:lnTo>
                  <a:pt x="138870" y="198424"/>
                </a:lnTo>
                <a:lnTo>
                  <a:pt x="134031" y="196583"/>
                </a:lnTo>
                <a:close/>
              </a:path>
              <a:path w="306069" h="306069">
                <a:moveTo>
                  <a:pt x="114232" y="163766"/>
                </a:moveTo>
                <a:lnTo>
                  <a:pt x="149501" y="188819"/>
                </a:lnTo>
                <a:lnTo>
                  <a:pt x="151164" y="200075"/>
                </a:lnTo>
                <a:lnTo>
                  <a:pt x="150313" y="200444"/>
                </a:lnTo>
                <a:lnTo>
                  <a:pt x="275577" y="200444"/>
                </a:lnTo>
                <a:lnTo>
                  <a:pt x="272719" y="196583"/>
                </a:lnTo>
                <a:lnTo>
                  <a:pt x="268385" y="192011"/>
                </a:lnTo>
                <a:lnTo>
                  <a:pt x="263622" y="187617"/>
                </a:lnTo>
                <a:lnTo>
                  <a:pt x="303822" y="187617"/>
                </a:lnTo>
                <a:lnTo>
                  <a:pt x="282191" y="174154"/>
                </a:lnTo>
                <a:lnTo>
                  <a:pt x="275267" y="168833"/>
                </a:lnTo>
                <a:lnTo>
                  <a:pt x="129447" y="168833"/>
                </a:lnTo>
                <a:lnTo>
                  <a:pt x="124786" y="167500"/>
                </a:lnTo>
                <a:lnTo>
                  <a:pt x="119299" y="165709"/>
                </a:lnTo>
                <a:lnTo>
                  <a:pt x="114232" y="163766"/>
                </a:lnTo>
                <a:close/>
              </a:path>
              <a:path w="306069" h="306069">
                <a:moveTo>
                  <a:pt x="303822" y="187617"/>
                </a:moveTo>
                <a:lnTo>
                  <a:pt x="263622" y="187617"/>
                </a:lnTo>
                <a:lnTo>
                  <a:pt x="272534" y="190608"/>
                </a:lnTo>
                <a:lnTo>
                  <a:pt x="281651" y="192974"/>
                </a:lnTo>
                <a:lnTo>
                  <a:pt x="290867" y="194376"/>
                </a:lnTo>
                <a:lnTo>
                  <a:pt x="300071" y="194475"/>
                </a:lnTo>
                <a:lnTo>
                  <a:pt x="303475" y="194221"/>
                </a:lnTo>
                <a:lnTo>
                  <a:pt x="305955" y="192072"/>
                </a:lnTo>
                <a:lnTo>
                  <a:pt x="305888" y="188819"/>
                </a:lnTo>
                <a:lnTo>
                  <a:pt x="304719" y="188175"/>
                </a:lnTo>
                <a:lnTo>
                  <a:pt x="303822" y="187617"/>
                </a:lnTo>
                <a:close/>
              </a:path>
              <a:path w="306069" h="306069">
                <a:moveTo>
                  <a:pt x="149957" y="0"/>
                </a:moveTo>
                <a:lnTo>
                  <a:pt x="108597" y="16906"/>
                </a:lnTo>
                <a:lnTo>
                  <a:pt x="68703" y="34747"/>
                </a:lnTo>
                <a:lnTo>
                  <a:pt x="18487" y="58572"/>
                </a:lnTo>
                <a:lnTo>
                  <a:pt x="11438" y="61823"/>
                </a:lnTo>
                <a:lnTo>
                  <a:pt x="0" y="68152"/>
                </a:lnTo>
                <a:lnTo>
                  <a:pt x="0" y="71392"/>
                </a:lnTo>
                <a:lnTo>
                  <a:pt x="7489" y="77152"/>
                </a:lnTo>
                <a:lnTo>
                  <a:pt x="12086" y="81127"/>
                </a:lnTo>
                <a:lnTo>
                  <a:pt x="23745" y="88099"/>
                </a:lnTo>
                <a:lnTo>
                  <a:pt x="30387" y="91351"/>
                </a:lnTo>
                <a:lnTo>
                  <a:pt x="47018" y="98891"/>
                </a:lnTo>
                <a:lnTo>
                  <a:pt x="56631" y="103424"/>
                </a:lnTo>
                <a:lnTo>
                  <a:pt x="93653" y="126184"/>
                </a:lnTo>
                <a:lnTo>
                  <a:pt x="111489" y="139509"/>
                </a:lnTo>
                <a:lnTo>
                  <a:pt x="116871" y="143399"/>
                </a:lnTo>
                <a:lnTo>
                  <a:pt x="139670" y="164719"/>
                </a:lnTo>
                <a:lnTo>
                  <a:pt x="129447" y="168833"/>
                </a:lnTo>
                <a:lnTo>
                  <a:pt x="275267" y="168833"/>
                </a:lnTo>
                <a:lnTo>
                  <a:pt x="262160" y="158761"/>
                </a:lnTo>
                <a:lnTo>
                  <a:pt x="244232" y="142250"/>
                </a:lnTo>
                <a:lnTo>
                  <a:pt x="228011" y="124879"/>
                </a:lnTo>
                <a:lnTo>
                  <a:pt x="213437" y="95199"/>
                </a:lnTo>
                <a:lnTo>
                  <a:pt x="195766" y="64235"/>
                </a:lnTo>
                <a:lnTo>
                  <a:pt x="174705" y="32372"/>
                </a:lnTo>
                <a:lnTo>
                  <a:pt x="149957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6" name="object 1546"/>
          <p:cNvSpPr/>
          <p:nvPr/>
        </p:nvSpPr>
        <p:spPr>
          <a:xfrm>
            <a:off x="636774" y="2369447"/>
            <a:ext cx="1252855" cy="448309"/>
          </a:xfrm>
          <a:custGeom>
            <a:avLst/>
            <a:gdLst/>
            <a:ahLst/>
            <a:cxnLst/>
            <a:rect l="l" t="t" r="r" b="b"/>
            <a:pathLst>
              <a:path w="1252855" h="448310">
                <a:moveTo>
                  <a:pt x="487934" y="424180"/>
                </a:moveTo>
                <a:lnTo>
                  <a:pt x="415823" y="424180"/>
                </a:lnTo>
                <a:lnTo>
                  <a:pt x="415709" y="425449"/>
                </a:lnTo>
                <a:lnTo>
                  <a:pt x="415201" y="429259"/>
                </a:lnTo>
                <a:lnTo>
                  <a:pt x="414121" y="434339"/>
                </a:lnTo>
                <a:lnTo>
                  <a:pt x="416814" y="443230"/>
                </a:lnTo>
                <a:lnTo>
                  <a:pt x="421982" y="448309"/>
                </a:lnTo>
                <a:lnTo>
                  <a:pt x="429933" y="445769"/>
                </a:lnTo>
                <a:lnTo>
                  <a:pt x="438328" y="441959"/>
                </a:lnTo>
                <a:lnTo>
                  <a:pt x="445265" y="436880"/>
                </a:lnTo>
                <a:lnTo>
                  <a:pt x="451310" y="431799"/>
                </a:lnTo>
                <a:lnTo>
                  <a:pt x="457377" y="425449"/>
                </a:lnTo>
                <a:lnTo>
                  <a:pt x="486041" y="425449"/>
                </a:lnTo>
                <a:lnTo>
                  <a:pt x="487934" y="424180"/>
                </a:lnTo>
                <a:close/>
              </a:path>
              <a:path w="1252855" h="448310">
                <a:moveTo>
                  <a:pt x="1250304" y="436880"/>
                </a:moveTo>
                <a:lnTo>
                  <a:pt x="1215212" y="436880"/>
                </a:lnTo>
                <a:lnTo>
                  <a:pt x="1222425" y="443230"/>
                </a:lnTo>
                <a:lnTo>
                  <a:pt x="1232020" y="448309"/>
                </a:lnTo>
                <a:lnTo>
                  <a:pt x="1241529" y="448309"/>
                </a:lnTo>
                <a:lnTo>
                  <a:pt x="1248486" y="441959"/>
                </a:lnTo>
                <a:lnTo>
                  <a:pt x="1250304" y="436880"/>
                </a:lnTo>
                <a:close/>
              </a:path>
              <a:path w="1252855" h="448310">
                <a:moveTo>
                  <a:pt x="734412" y="422909"/>
                </a:moveTo>
                <a:lnTo>
                  <a:pt x="676910" y="422909"/>
                </a:lnTo>
                <a:lnTo>
                  <a:pt x="685955" y="430530"/>
                </a:lnTo>
                <a:lnTo>
                  <a:pt x="695566" y="438149"/>
                </a:lnTo>
                <a:lnTo>
                  <a:pt x="707006" y="443230"/>
                </a:lnTo>
                <a:lnTo>
                  <a:pt x="720991" y="445769"/>
                </a:lnTo>
                <a:lnTo>
                  <a:pt x="732134" y="441959"/>
                </a:lnTo>
                <a:lnTo>
                  <a:pt x="736122" y="435609"/>
                </a:lnTo>
                <a:lnTo>
                  <a:pt x="735602" y="426719"/>
                </a:lnTo>
                <a:lnTo>
                  <a:pt x="734412" y="422909"/>
                </a:lnTo>
                <a:close/>
              </a:path>
              <a:path w="1252855" h="448310">
                <a:moveTo>
                  <a:pt x="1252638" y="422909"/>
                </a:moveTo>
                <a:lnTo>
                  <a:pt x="1175727" y="422909"/>
                </a:lnTo>
                <a:lnTo>
                  <a:pt x="1182230" y="427989"/>
                </a:lnTo>
                <a:lnTo>
                  <a:pt x="1186802" y="435609"/>
                </a:lnTo>
                <a:lnTo>
                  <a:pt x="1200645" y="440689"/>
                </a:lnTo>
                <a:lnTo>
                  <a:pt x="1212723" y="445769"/>
                </a:lnTo>
                <a:lnTo>
                  <a:pt x="1213243" y="438149"/>
                </a:lnTo>
                <a:lnTo>
                  <a:pt x="1214666" y="436880"/>
                </a:lnTo>
                <a:lnTo>
                  <a:pt x="1250304" y="436880"/>
                </a:lnTo>
                <a:lnTo>
                  <a:pt x="1251213" y="434339"/>
                </a:lnTo>
                <a:lnTo>
                  <a:pt x="1252596" y="425449"/>
                </a:lnTo>
                <a:lnTo>
                  <a:pt x="1252638" y="422909"/>
                </a:lnTo>
                <a:close/>
              </a:path>
              <a:path w="1252855" h="448310">
                <a:moveTo>
                  <a:pt x="345121" y="426719"/>
                </a:moveTo>
                <a:lnTo>
                  <a:pt x="312940" y="426719"/>
                </a:lnTo>
                <a:lnTo>
                  <a:pt x="313550" y="431799"/>
                </a:lnTo>
                <a:lnTo>
                  <a:pt x="314731" y="436880"/>
                </a:lnTo>
                <a:lnTo>
                  <a:pt x="325196" y="443230"/>
                </a:lnTo>
                <a:lnTo>
                  <a:pt x="332473" y="439419"/>
                </a:lnTo>
                <a:lnTo>
                  <a:pt x="336842" y="435609"/>
                </a:lnTo>
                <a:lnTo>
                  <a:pt x="341902" y="430530"/>
                </a:lnTo>
                <a:lnTo>
                  <a:pt x="345121" y="426719"/>
                </a:lnTo>
                <a:close/>
              </a:path>
              <a:path w="1252855" h="448310">
                <a:moveTo>
                  <a:pt x="538634" y="424180"/>
                </a:moveTo>
                <a:lnTo>
                  <a:pt x="489496" y="424180"/>
                </a:lnTo>
                <a:lnTo>
                  <a:pt x="487883" y="427989"/>
                </a:lnTo>
                <a:lnTo>
                  <a:pt x="485241" y="433069"/>
                </a:lnTo>
                <a:lnTo>
                  <a:pt x="485952" y="443230"/>
                </a:lnTo>
                <a:lnTo>
                  <a:pt x="496506" y="441959"/>
                </a:lnTo>
                <a:lnTo>
                  <a:pt x="503301" y="440689"/>
                </a:lnTo>
                <a:lnTo>
                  <a:pt x="515711" y="436880"/>
                </a:lnTo>
                <a:lnTo>
                  <a:pt x="526800" y="431799"/>
                </a:lnTo>
                <a:lnTo>
                  <a:pt x="536964" y="425449"/>
                </a:lnTo>
                <a:lnTo>
                  <a:pt x="538634" y="424180"/>
                </a:lnTo>
                <a:close/>
              </a:path>
              <a:path w="1252855" h="448310">
                <a:moveTo>
                  <a:pt x="592848" y="417830"/>
                </a:moveTo>
                <a:lnTo>
                  <a:pt x="548246" y="417830"/>
                </a:lnTo>
                <a:lnTo>
                  <a:pt x="547789" y="422909"/>
                </a:lnTo>
                <a:lnTo>
                  <a:pt x="547166" y="426719"/>
                </a:lnTo>
                <a:lnTo>
                  <a:pt x="551129" y="435609"/>
                </a:lnTo>
                <a:lnTo>
                  <a:pt x="556260" y="440689"/>
                </a:lnTo>
                <a:lnTo>
                  <a:pt x="570319" y="440689"/>
                </a:lnTo>
                <a:lnTo>
                  <a:pt x="591705" y="419099"/>
                </a:lnTo>
                <a:lnTo>
                  <a:pt x="592848" y="417830"/>
                </a:lnTo>
                <a:close/>
              </a:path>
              <a:path w="1252855" h="448310">
                <a:moveTo>
                  <a:pt x="919340" y="419099"/>
                </a:moveTo>
                <a:lnTo>
                  <a:pt x="879297" y="419099"/>
                </a:lnTo>
                <a:lnTo>
                  <a:pt x="882552" y="424180"/>
                </a:lnTo>
                <a:lnTo>
                  <a:pt x="887282" y="429259"/>
                </a:lnTo>
                <a:lnTo>
                  <a:pt x="893131" y="434339"/>
                </a:lnTo>
                <a:lnTo>
                  <a:pt x="899744" y="439419"/>
                </a:lnTo>
                <a:lnTo>
                  <a:pt x="905129" y="440689"/>
                </a:lnTo>
                <a:lnTo>
                  <a:pt x="910742" y="439419"/>
                </a:lnTo>
                <a:lnTo>
                  <a:pt x="914450" y="435609"/>
                </a:lnTo>
                <a:lnTo>
                  <a:pt x="917803" y="430530"/>
                </a:lnTo>
                <a:lnTo>
                  <a:pt x="919454" y="425449"/>
                </a:lnTo>
                <a:lnTo>
                  <a:pt x="917765" y="420369"/>
                </a:lnTo>
                <a:lnTo>
                  <a:pt x="919340" y="419099"/>
                </a:lnTo>
                <a:close/>
              </a:path>
              <a:path w="1252855" h="448310">
                <a:moveTo>
                  <a:pt x="981189" y="419099"/>
                </a:moveTo>
                <a:lnTo>
                  <a:pt x="919340" y="419099"/>
                </a:lnTo>
                <a:lnTo>
                  <a:pt x="919911" y="420369"/>
                </a:lnTo>
                <a:lnTo>
                  <a:pt x="927769" y="426719"/>
                </a:lnTo>
                <a:lnTo>
                  <a:pt x="938169" y="431799"/>
                </a:lnTo>
                <a:lnTo>
                  <a:pt x="949895" y="435609"/>
                </a:lnTo>
                <a:lnTo>
                  <a:pt x="961732" y="438149"/>
                </a:lnTo>
                <a:lnTo>
                  <a:pt x="969213" y="440689"/>
                </a:lnTo>
                <a:lnTo>
                  <a:pt x="980008" y="440689"/>
                </a:lnTo>
                <a:lnTo>
                  <a:pt x="984186" y="429259"/>
                </a:lnTo>
                <a:lnTo>
                  <a:pt x="982510" y="425449"/>
                </a:lnTo>
                <a:lnTo>
                  <a:pt x="979551" y="420369"/>
                </a:lnTo>
                <a:lnTo>
                  <a:pt x="981189" y="419099"/>
                </a:lnTo>
                <a:close/>
              </a:path>
              <a:path w="1252855" h="448310">
                <a:moveTo>
                  <a:pt x="824560" y="412749"/>
                </a:moveTo>
                <a:lnTo>
                  <a:pt x="356501" y="412749"/>
                </a:lnTo>
                <a:lnTo>
                  <a:pt x="358394" y="417830"/>
                </a:lnTo>
                <a:lnTo>
                  <a:pt x="360362" y="422909"/>
                </a:lnTo>
                <a:lnTo>
                  <a:pt x="366395" y="431799"/>
                </a:lnTo>
                <a:lnTo>
                  <a:pt x="371462" y="438149"/>
                </a:lnTo>
                <a:lnTo>
                  <a:pt x="379272" y="438149"/>
                </a:lnTo>
                <a:lnTo>
                  <a:pt x="399173" y="419099"/>
                </a:lnTo>
                <a:lnTo>
                  <a:pt x="545318" y="419099"/>
                </a:lnTo>
                <a:lnTo>
                  <a:pt x="546989" y="417830"/>
                </a:lnTo>
                <a:lnTo>
                  <a:pt x="632129" y="417830"/>
                </a:lnTo>
                <a:lnTo>
                  <a:pt x="632485" y="416559"/>
                </a:lnTo>
                <a:lnTo>
                  <a:pt x="634047" y="415289"/>
                </a:lnTo>
                <a:lnTo>
                  <a:pt x="769848" y="415289"/>
                </a:lnTo>
                <a:lnTo>
                  <a:pt x="771207" y="414019"/>
                </a:lnTo>
                <a:lnTo>
                  <a:pt x="822896" y="414019"/>
                </a:lnTo>
                <a:lnTo>
                  <a:pt x="824560" y="412749"/>
                </a:lnTo>
                <a:close/>
              </a:path>
              <a:path w="1252855" h="448310">
                <a:moveTo>
                  <a:pt x="486041" y="425449"/>
                </a:moveTo>
                <a:lnTo>
                  <a:pt x="458927" y="425449"/>
                </a:lnTo>
                <a:lnTo>
                  <a:pt x="458304" y="430530"/>
                </a:lnTo>
                <a:lnTo>
                  <a:pt x="459587" y="438149"/>
                </a:lnTo>
                <a:lnTo>
                  <a:pt x="476656" y="431799"/>
                </a:lnTo>
                <a:lnTo>
                  <a:pt x="486041" y="425449"/>
                </a:lnTo>
                <a:close/>
              </a:path>
              <a:path w="1252855" h="448310">
                <a:moveTo>
                  <a:pt x="769848" y="415289"/>
                </a:moveTo>
                <a:lnTo>
                  <a:pt x="634047" y="415289"/>
                </a:lnTo>
                <a:lnTo>
                  <a:pt x="637870" y="422909"/>
                </a:lnTo>
                <a:lnTo>
                  <a:pt x="645096" y="429259"/>
                </a:lnTo>
                <a:lnTo>
                  <a:pt x="657428" y="434339"/>
                </a:lnTo>
                <a:lnTo>
                  <a:pt x="662393" y="435609"/>
                </a:lnTo>
                <a:lnTo>
                  <a:pt x="672884" y="433069"/>
                </a:lnTo>
                <a:lnTo>
                  <a:pt x="674509" y="427989"/>
                </a:lnTo>
                <a:lnTo>
                  <a:pt x="675614" y="422909"/>
                </a:lnTo>
                <a:lnTo>
                  <a:pt x="734412" y="422909"/>
                </a:lnTo>
                <a:lnTo>
                  <a:pt x="733221" y="419099"/>
                </a:lnTo>
                <a:lnTo>
                  <a:pt x="733044" y="419099"/>
                </a:lnTo>
                <a:lnTo>
                  <a:pt x="734263" y="417830"/>
                </a:lnTo>
                <a:lnTo>
                  <a:pt x="772356" y="417830"/>
                </a:lnTo>
                <a:lnTo>
                  <a:pt x="769848" y="415289"/>
                </a:lnTo>
                <a:close/>
              </a:path>
              <a:path w="1252855" h="448310">
                <a:moveTo>
                  <a:pt x="1252131" y="412749"/>
                </a:moveTo>
                <a:lnTo>
                  <a:pt x="1080312" y="412749"/>
                </a:lnTo>
                <a:lnTo>
                  <a:pt x="1089148" y="420369"/>
                </a:lnTo>
                <a:lnTo>
                  <a:pt x="1098943" y="426719"/>
                </a:lnTo>
                <a:lnTo>
                  <a:pt x="1109805" y="431799"/>
                </a:lnTo>
                <a:lnTo>
                  <a:pt x="1121841" y="435609"/>
                </a:lnTo>
                <a:lnTo>
                  <a:pt x="1132002" y="435609"/>
                </a:lnTo>
                <a:lnTo>
                  <a:pt x="1137021" y="431799"/>
                </a:lnTo>
                <a:lnTo>
                  <a:pt x="1138311" y="424180"/>
                </a:lnTo>
                <a:lnTo>
                  <a:pt x="1137285" y="417830"/>
                </a:lnTo>
                <a:lnTo>
                  <a:pt x="1137145" y="417830"/>
                </a:lnTo>
                <a:lnTo>
                  <a:pt x="1138643" y="416559"/>
                </a:lnTo>
                <a:lnTo>
                  <a:pt x="1252575" y="416559"/>
                </a:lnTo>
                <a:lnTo>
                  <a:pt x="1252131" y="412749"/>
                </a:lnTo>
                <a:close/>
              </a:path>
              <a:path w="1252855" h="448310">
                <a:moveTo>
                  <a:pt x="632129" y="417830"/>
                </a:moveTo>
                <a:lnTo>
                  <a:pt x="592848" y="417830"/>
                </a:lnTo>
                <a:lnTo>
                  <a:pt x="593610" y="419099"/>
                </a:lnTo>
                <a:lnTo>
                  <a:pt x="598585" y="422909"/>
                </a:lnTo>
                <a:lnTo>
                  <a:pt x="603245" y="427989"/>
                </a:lnTo>
                <a:lnTo>
                  <a:pt x="608678" y="431799"/>
                </a:lnTo>
                <a:lnTo>
                  <a:pt x="615975" y="433069"/>
                </a:lnTo>
                <a:lnTo>
                  <a:pt x="628980" y="434339"/>
                </a:lnTo>
                <a:lnTo>
                  <a:pt x="630707" y="422909"/>
                </a:lnTo>
                <a:lnTo>
                  <a:pt x="632129" y="417830"/>
                </a:lnTo>
                <a:close/>
              </a:path>
              <a:path w="1252855" h="448310">
                <a:moveTo>
                  <a:pt x="190177" y="417830"/>
                </a:moveTo>
                <a:lnTo>
                  <a:pt x="162293" y="417830"/>
                </a:lnTo>
                <a:lnTo>
                  <a:pt x="159118" y="421639"/>
                </a:lnTo>
                <a:lnTo>
                  <a:pt x="150558" y="429259"/>
                </a:lnTo>
                <a:lnTo>
                  <a:pt x="164414" y="433069"/>
                </a:lnTo>
                <a:lnTo>
                  <a:pt x="170357" y="430530"/>
                </a:lnTo>
                <a:lnTo>
                  <a:pt x="175031" y="427989"/>
                </a:lnTo>
                <a:lnTo>
                  <a:pt x="181039" y="424180"/>
                </a:lnTo>
                <a:lnTo>
                  <a:pt x="186651" y="420369"/>
                </a:lnTo>
                <a:lnTo>
                  <a:pt x="190177" y="417830"/>
                </a:lnTo>
                <a:close/>
              </a:path>
              <a:path w="1252855" h="448310">
                <a:moveTo>
                  <a:pt x="260998" y="415289"/>
                </a:moveTo>
                <a:lnTo>
                  <a:pt x="219697" y="415289"/>
                </a:lnTo>
                <a:lnTo>
                  <a:pt x="217322" y="419099"/>
                </a:lnTo>
                <a:lnTo>
                  <a:pt x="213334" y="424180"/>
                </a:lnTo>
                <a:lnTo>
                  <a:pt x="218274" y="433069"/>
                </a:lnTo>
                <a:lnTo>
                  <a:pt x="232270" y="429259"/>
                </a:lnTo>
                <a:lnTo>
                  <a:pt x="237629" y="427989"/>
                </a:lnTo>
                <a:lnTo>
                  <a:pt x="247574" y="422909"/>
                </a:lnTo>
                <a:lnTo>
                  <a:pt x="256628" y="417830"/>
                </a:lnTo>
                <a:lnTo>
                  <a:pt x="260998" y="415289"/>
                </a:lnTo>
                <a:close/>
              </a:path>
              <a:path w="1252855" h="448310">
                <a:moveTo>
                  <a:pt x="1032967" y="419099"/>
                </a:moveTo>
                <a:lnTo>
                  <a:pt x="981189" y="419099"/>
                </a:lnTo>
                <a:lnTo>
                  <a:pt x="981875" y="420369"/>
                </a:lnTo>
                <a:lnTo>
                  <a:pt x="988370" y="424180"/>
                </a:lnTo>
                <a:lnTo>
                  <a:pt x="995511" y="427989"/>
                </a:lnTo>
                <a:lnTo>
                  <a:pt x="1003438" y="430530"/>
                </a:lnTo>
                <a:lnTo>
                  <a:pt x="1012291" y="431799"/>
                </a:lnTo>
                <a:lnTo>
                  <a:pt x="1018146" y="433069"/>
                </a:lnTo>
                <a:lnTo>
                  <a:pt x="1026426" y="431799"/>
                </a:lnTo>
                <a:lnTo>
                  <a:pt x="1033691" y="425449"/>
                </a:lnTo>
                <a:lnTo>
                  <a:pt x="1033576" y="421639"/>
                </a:lnTo>
                <a:lnTo>
                  <a:pt x="1032967" y="419099"/>
                </a:lnTo>
                <a:close/>
              </a:path>
              <a:path w="1252855" h="448310">
                <a:moveTo>
                  <a:pt x="356501" y="412749"/>
                </a:moveTo>
                <a:lnTo>
                  <a:pt x="285737" y="412749"/>
                </a:lnTo>
                <a:lnTo>
                  <a:pt x="285515" y="415289"/>
                </a:lnTo>
                <a:lnTo>
                  <a:pt x="285394" y="419099"/>
                </a:lnTo>
                <a:lnTo>
                  <a:pt x="285699" y="422909"/>
                </a:lnTo>
                <a:lnTo>
                  <a:pt x="289318" y="427989"/>
                </a:lnTo>
                <a:lnTo>
                  <a:pt x="294161" y="431799"/>
                </a:lnTo>
                <a:lnTo>
                  <a:pt x="299818" y="431799"/>
                </a:lnTo>
                <a:lnTo>
                  <a:pt x="305756" y="430530"/>
                </a:lnTo>
                <a:lnTo>
                  <a:pt x="311442" y="427989"/>
                </a:lnTo>
                <a:lnTo>
                  <a:pt x="311924" y="426719"/>
                </a:lnTo>
                <a:lnTo>
                  <a:pt x="345121" y="426719"/>
                </a:lnTo>
                <a:lnTo>
                  <a:pt x="346194" y="425449"/>
                </a:lnTo>
                <a:lnTo>
                  <a:pt x="349988" y="420369"/>
                </a:lnTo>
                <a:lnTo>
                  <a:pt x="353555" y="415289"/>
                </a:lnTo>
                <a:lnTo>
                  <a:pt x="353758" y="415289"/>
                </a:lnTo>
                <a:lnTo>
                  <a:pt x="354152" y="414019"/>
                </a:lnTo>
                <a:lnTo>
                  <a:pt x="355053" y="414019"/>
                </a:lnTo>
                <a:lnTo>
                  <a:pt x="356501" y="412749"/>
                </a:lnTo>
                <a:close/>
              </a:path>
              <a:path w="1252855" h="448310">
                <a:moveTo>
                  <a:pt x="772356" y="417830"/>
                </a:moveTo>
                <a:lnTo>
                  <a:pt x="734263" y="417830"/>
                </a:lnTo>
                <a:lnTo>
                  <a:pt x="735012" y="419099"/>
                </a:lnTo>
                <a:lnTo>
                  <a:pt x="740217" y="421639"/>
                </a:lnTo>
                <a:lnTo>
                  <a:pt x="746867" y="424180"/>
                </a:lnTo>
                <a:lnTo>
                  <a:pt x="754375" y="426719"/>
                </a:lnTo>
                <a:lnTo>
                  <a:pt x="762152" y="427989"/>
                </a:lnTo>
                <a:lnTo>
                  <a:pt x="762749" y="427989"/>
                </a:lnTo>
                <a:lnTo>
                  <a:pt x="775157" y="431799"/>
                </a:lnTo>
                <a:lnTo>
                  <a:pt x="774865" y="420369"/>
                </a:lnTo>
                <a:lnTo>
                  <a:pt x="772356" y="417830"/>
                </a:lnTo>
                <a:close/>
              </a:path>
              <a:path w="1252855" h="448310">
                <a:moveTo>
                  <a:pt x="136637" y="415289"/>
                </a:moveTo>
                <a:lnTo>
                  <a:pt x="96583" y="415289"/>
                </a:lnTo>
                <a:lnTo>
                  <a:pt x="92646" y="419099"/>
                </a:lnTo>
                <a:lnTo>
                  <a:pt x="85890" y="425449"/>
                </a:lnTo>
                <a:lnTo>
                  <a:pt x="101244" y="430530"/>
                </a:lnTo>
                <a:lnTo>
                  <a:pt x="108292" y="427989"/>
                </a:lnTo>
                <a:lnTo>
                  <a:pt x="114109" y="426719"/>
                </a:lnTo>
                <a:lnTo>
                  <a:pt x="121982" y="422909"/>
                </a:lnTo>
                <a:lnTo>
                  <a:pt x="129438" y="419099"/>
                </a:lnTo>
                <a:lnTo>
                  <a:pt x="136637" y="415289"/>
                </a:lnTo>
                <a:close/>
              </a:path>
              <a:path w="1252855" h="448310">
                <a:moveTo>
                  <a:pt x="822896" y="414019"/>
                </a:moveTo>
                <a:lnTo>
                  <a:pt x="772083" y="414019"/>
                </a:lnTo>
                <a:lnTo>
                  <a:pt x="780157" y="417830"/>
                </a:lnTo>
                <a:lnTo>
                  <a:pt x="787806" y="421639"/>
                </a:lnTo>
                <a:lnTo>
                  <a:pt x="795751" y="425449"/>
                </a:lnTo>
                <a:lnTo>
                  <a:pt x="804710" y="427989"/>
                </a:lnTo>
                <a:lnTo>
                  <a:pt x="810526" y="429259"/>
                </a:lnTo>
                <a:lnTo>
                  <a:pt x="820597" y="430530"/>
                </a:lnTo>
                <a:lnTo>
                  <a:pt x="826338" y="421639"/>
                </a:lnTo>
                <a:lnTo>
                  <a:pt x="824852" y="417830"/>
                </a:lnTo>
                <a:lnTo>
                  <a:pt x="822896" y="414019"/>
                </a:lnTo>
                <a:close/>
              </a:path>
              <a:path w="1252855" h="448310">
                <a:moveTo>
                  <a:pt x="1079576" y="412749"/>
                </a:moveTo>
                <a:lnTo>
                  <a:pt x="825119" y="412749"/>
                </a:lnTo>
                <a:lnTo>
                  <a:pt x="836783" y="421639"/>
                </a:lnTo>
                <a:lnTo>
                  <a:pt x="853992" y="429259"/>
                </a:lnTo>
                <a:lnTo>
                  <a:pt x="869781" y="430530"/>
                </a:lnTo>
                <a:lnTo>
                  <a:pt x="877189" y="420369"/>
                </a:lnTo>
                <a:lnTo>
                  <a:pt x="877227" y="419099"/>
                </a:lnTo>
                <a:lnTo>
                  <a:pt x="1032967" y="419099"/>
                </a:lnTo>
                <a:lnTo>
                  <a:pt x="1032662" y="417830"/>
                </a:lnTo>
                <a:lnTo>
                  <a:pt x="1034059" y="416559"/>
                </a:lnTo>
                <a:lnTo>
                  <a:pt x="1078852" y="416559"/>
                </a:lnTo>
                <a:lnTo>
                  <a:pt x="1078217" y="414019"/>
                </a:lnTo>
                <a:lnTo>
                  <a:pt x="1079576" y="412749"/>
                </a:lnTo>
                <a:close/>
              </a:path>
              <a:path w="1252855" h="448310">
                <a:moveTo>
                  <a:pt x="1252575" y="416559"/>
                </a:moveTo>
                <a:lnTo>
                  <a:pt x="1138643" y="416559"/>
                </a:lnTo>
                <a:lnTo>
                  <a:pt x="1143558" y="421639"/>
                </a:lnTo>
                <a:lnTo>
                  <a:pt x="1150454" y="425449"/>
                </a:lnTo>
                <a:lnTo>
                  <a:pt x="1164259" y="430530"/>
                </a:lnTo>
                <a:lnTo>
                  <a:pt x="1174203" y="430530"/>
                </a:lnTo>
                <a:lnTo>
                  <a:pt x="1174424" y="427989"/>
                </a:lnTo>
                <a:lnTo>
                  <a:pt x="1174364" y="424180"/>
                </a:lnTo>
                <a:lnTo>
                  <a:pt x="1174280" y="422909"/>
                </a:lnTo>
                <a:lnTo>
                  <a:pt x="1252638" y="422909"/>
                </a:lnTo>
                <a:lnTo>
                  <a:pt x="1252724" y="417830"/>
                </a:lnTo>
                <a:lnTo>
                  <a:pt x="1252575" y="416559"/>
                </a:lnTo>
                <a:close/>
              </a:path>
              <a:path w="1252855" h="448310">
                <a:moveTo>
                  <a:pt x="1078852" y="416559"/>
                </a:moveTo>
                <a:lnTo>
                  <a:pt x="1034059" y="416559"/>
                </a:lnTo>
                <a:lnTo>
                  <a:pt x="1034745" y="417830"/>
                </a:lnTo>
                <a:lnTo>
                  <a:pt x="1040075" y="420369"/>
                </a:lnTo>
                <a:lnTo>
                  <a:pt x="1049167" y="424180"/>
                </a:lnTo>
                <a:lnTo>
                  <a:pt x="1059842" y="427989"/>
                </a:lnTo>
                <a:lnTo>
                  <a:pt x="1069924" y="429259"/>
                </a:lnTo>
                <a:lnTo>
                  <a:pt x="1078687" y="426719"/>
                </a:lnTo>
                <a:lnTo>
                  <a:pt x="1079804" y="420369"/>
                </a:lnTo>
                <a:lnTo>
                  <a:pt x="1078852" y="416559"/>
                </a:lnTo>
                <a:close/>
              </a:path>
              <a:path w="1252855" h="448310">
                <a:moveTo>
                  <a:pt x="545318" y="419099"/>
                </a:moveTo>
                <a:lnTo>
                  <a:pt x="401104" y="419099"/>
                </a:lnTo>
                <a:lnTo>
                  <a:pt x="402590" y="422909"/>
                </a:lnTo>
                <a:lnTo>
                  <a:pt x="405310" y="426719"/>
                </a:lnTo>
                <a:lnTo>
                  <a:pt x="409083" y="427989"/>
                </a:lnTo>
                <a:lnTo>
                  <a:pt x="413727" y="425449"/>
                </a:lnTo>
                <a:lnTo>
                  <a:pt x="414007" y="424180"/>
                </a:lnTo>
                <a:lnTo>
                  <a:pt x="538634" y="424180"/>
                </a:lnTo>
                <a:lnTo>
                  <a:pt x="545318" y="419099"/>
                </a:lnTo>
                <a:close/>
              </a:path>
              <a:path w="1252855" h="448310">
                <a:moveTo>
                  <a:pt x="197421" y="411480"/>
                </a:moveTo>
                <a:lnTo>
                  <a:pt x="145707" y="411480"/>
                </a:lnTo>
                <a:lnTo>
                  <a:pt x="143979" y="414019"/>
                </a:lnTo>
                <a:lnTo>
                  <a:pt x="134454" y="422909"/>
                </a:lnTo>
                <a:lnTo>
                  <a:pt x="145630" y="426719"/>
                </a:lnTo>
                <a:lnTo>
                  <a:pt x="155524" y="420369"/>
                </a:lnTo>
                <a:lnTo>
                  <a:pt x="160820" y="417830"/>
                </a:lnTo>
                <a:lnTo>
                  <a:pt x="190177" y="417830"/>
                </a:lnTo>
                <a:lnTo>
                  <a:pt x="191940" y="416559"/>
                </a:lnTo>
                <a:lnTo>
                  <a:pt x="197421" y="411480"/>
                </a:lnTo>
                <a:close/>
              </a:path>
              <a:path w="1252855" h="448310">
                <a:moveTo>
                  <a:pt x="625119" y="0"/>
                </a:moveTo>
                <a:lnTo>
                  <a:pt x="549437" y="15239"/>
                </a:lnTo>
                <a:lnTo>
                  <a:pt x="479824" y="31750"/>
                </a:lnTo>
                <a:lnTo>
                  <a:pt x="416025" y="52069"/>
                </a:lnTo>
                <a:lnTo>
                  <a:pt x="357789" y="74929"/>
                </a:lnTo>
                <a:lnTo>
                  <a:pt x="304860" y="100329"/>
                </a:lnTo>
                <a:lnTo>
                  <a:pt x="256987" y="126999"/>
                </a:lnTo>
                <a:lnTo>
                  <a:pt x="213916" y="154939"/>
                </a:lnTo>
                <a:lnTo>
                  <a:pt x="175393" y="184149"/>
                </a:lnTo>
                <a:lnTo>
                  <a:pt x="141165" y="214629"/>
                </a:lnTo>
                <a:lnTo>
                  <a:pt x="110979" y="245109"/>
                </a:lnTo>
                <a:lnTo>
                  <a:pt x="84582" y="276859"/>
                </a:lnTo>
                <a:lnTo>
                  <a:pt x="61720" y="307339"/>
                </a:lnTo>
                <a:lnTo>
                  <a:pt x="25588" y="367029"/>
                </a:lnTo>
                <a:lnTo>
                  <a:pt x="558" y="421639"/>
                </a:lnTo>
                <a:lnTo>
                  <a:pt x="0" y="421639"/>
                </a:lnTo>
                <a:lnTo>
                  <a:pt x="3810" y="425449"/>
                </a:lnTo>
                <a:lnTo>
                  <a:pt x="14859" y="424180"/>
                </a:lnTo>
                <a:lnTo>
                  <a:pt x="22529" y="422909"/>
                </a:lnTo>
                <a:lnTo>
                  <a:pt x="30737" y="421639"/>
                </a:lnTo>
                <a:lnTo>
                  <a:pt x="39320" y="419099"/>
                </a:lnTo>
                <a:lnTo>
                  <a:pt x="47420" y="416559"/>
                </a:lnTo>
                <a:lnTo>
                  <a:pt x="54178" y="412749"/>
                </a:lnTo>
                <a:lnTo>
                  <a:pt x="141693" y="412749"/>
                </a:lnTo>
                <a:lnTo>
                  <a:pt x="144221" y="411480"/>
                </a:lnTo>
                <a:lnTo>
                  <a:pt x="267619" y="411480"/>
                </a:lnTo>
                <a:lnTo>
                  <a:pt x="274370" y="407669"/>
                </a:lnTo>
                <a:lnTo>
                  <a:pt x="274878" y="407669"/>
                </a:lnTo>
                <a:lnTo>
                  <a:pt x="276301" y="406399"/>
                </a:lnTo>
                <a:lnTo>
                  <a:pt x="1248664" y="406399"/>
                </a:lnTo>
                <a:lnTo>
                  <a:pt x="1247152" y="405129"/>
                </a:lnTo>
                <a:lnTo>
                  <a:pt x="1242783" y="400049"/>
                </a:lnTo>
                <a:lnTo>
                  <a:pt x="1238580" y="394969"/>
                </a:lnTo>
                <a:lnTo>
                  <a:pt x="1225753" y="368299"/>
                </a:lnTo>
                <a:lnTo>
                  <a:pt x="1210500" y="341629"/>
                </a:lnTo>
                <a:lnTo>
                  <a:pt x="1171877" y="284479"/>
                </a:lnTo>
                <a:lnTo>
                  <a:pt x="1121038" y="226059"/>
                </a:lnTo>
                <a:lnTo>
                  <a:pt x="1090515" y="198119"/>
                </a:lnTo>
                <a:lnTo>
                  <a:pt x="1056312" y="170179"/>
                </a:lnTo>
                <a:lnTo>
                  <a:pt x="1018220" y="143509"/>
                </a:lnTo>
                <a:lnTo>
                  <a:pt x="976029" y="116839"/>
                </a:lnTo>
                <a:lnTo>
                  <a:pt x="929531" y="92709"/>
                </a:lnTo>
                <a:lnTo>
                  <a:pt x="878517" y="69849"/>
                </a:lnTo>
                <a:lnTo>
                  <a:pt x="822777" y="48259"/>
                </a:lnTo>
                <a:lnTo>
                  <a:pt x="762104" y="30479"/>
                </a:lnTo>
                <a:lnTo>
                  <a:pt x="696287" y="13969"/>
                </a:lnTo>
                <a:lnTo>
                  <a:pt x="625119" y="0"/>
                </a:lnTo>
                <a:close/>
              </a:path>
              <a:path w="1252855" h="448310">
                <a:moveTo>
                  <a:pt x="141693" y="412749"/>
                </a:moveTo>
                <a:lnTo>
                  <a:pt x="56705" y="412749"/>
                </a:lnTo>
                <a:lnTo>
                  <a:pt x="53695" y="415289"/>
                </a:lnTo>
                <a:lnTo>
                  <a:pt x="47853" y="421639"/>
                </a:lnTo>
                <a:lnTo>
                  <a:pt x="57772" y="424180"/>
                </a:lnTo>
                <a:lnTo>
                  <a:pt x="63423" y="422909"/>
                </a:lnTo>
                <a:lnTo>
                  <a:pt x="67678" y="421639"/>
                </a:lnTo>
                <a:lnTo>
                  <a:pt x="81438" y="419099"/>
                </a:lnTo>
                <a:lnTo>
                  <a:pt x="88166" y="416559"/>
                </a:lnTo>
                <a:lnTo>
                  <a:pt x="95478" y="415289"/>
                </a:lnTo>
                <a:lnTo>
                  <a:pt x="136637" y="415289"/>
                </a:lnTo>
                <a:lnTo>
                  <a:pt x="141693" y="412749"/>
                </a:lnTo>
                <a:close/>
              </a:path>
              <a:path w="1252855" h="448310">
                <a:moveTo>
                  <a:pt x="267619" y="411480"/>
                </a:moveTo>
                <a:lnTo>
                  <a:pt x="199250" y="411480"/>
                </a:lnTo>
                <a:lnTo>
                  <a:pt x="196443" y="416559"/>
                </a:lnTo>
                <a:lnTo>
                  <a:pt x="196176" y="420369"/>
                </a:lnTo>
                <a:lnTo>
                  <a:pt x="209042" y="417830"/>
                </a:lnTo>
                <a:lnTo>
                  <a:pt x="213740" y="416559"/>
                </a:lnTo>
                <a:lnTo>
                  <a:pt x="218960" y="415289"/>
                </a:lnTo>
                <a:lnTo>
                  <a:pt x="260998" y="415289"/>
                </a:lnTo>
                <a:lnTo>
                  <a:pt x="265368" y="412749"/>
                </a:lnTo>
                <a:lnTo>
                  <a:pt x="267619" y="411480"/>
                </a:lnTo>
                <a:close/>
              </a:path>
              <a:path w="1252855" h="448310">
                <a:moveTo>
                  <a:pt x="1248664" y="406399"/>
                </a:moveTo>
                <a:lnTo>
                  <a:pt x="276301" y="406399"/>
                </a:lnTo>
                <a:lnTo>
                  <a:pt x="274878" y="410209"/>
                </a:lnTo>
                <a:lnTo>
                  <a:pt x="272351" y="412749"/>
                </a:lnTo>
                <a:lnTo>
                  <a:pt x="274777" y="417830"/>
                </a:lnTo>
                <a:lnTo>
                  <a:pt x="282803" y="412749"/>
                </a:lnTo>
                <a:lnTo>
                  <a:pt x="1252131" y="412749"/>
                </a:lnTo>
                <a:lnTo>
                  <a:pt x="1251686" y="408939"/>
                </a:lnTo>
                <a:lnTo>
                  <a:pt x="1248664" y="406399"/>
                </a:lnTo>
                <a:close/>
              </a:path>
            </a:pathLst>
          </a:custGeom>
          <a:solidFill>
            <a:srgbClr val="5D4E3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7" name="object 1547"/>
          <p:cNvSpPr/>
          <p:nvPr/>
        </p:nvSpPr>
        <p:spPr>
          <a:xfrm>
            <a:off x="692472" y="2837958"/>
            <a:ext cx="22225" cy="19050"/>
          </a:xfrm>
          <a:custGeom>
            <a:avLst/>
            <a:gdLst/>
            <a:ahLst/>
            <a:cxnLst/>
            <a:rect l="l" t="t" r="r" b="b"/>
            <a:pathLst>
              <a:path w="22225" h="19050">
                <a:moveTo>
                  <a:pt x="18922" y="0"/>
                </a:moveTo>
                <a:lnTo>
                  <a:pt x="0" y="16078"/>
                </a:lnTo>
                <a:lnTo>
                  <a:pt x="647" y="17881"/>
                </a:lnTo>
                <a:lnTo>
                  <a:pt x="3479" y="18770"/>
                </a:lnTo>
                <a:lnTo>
                  <a:pt x="11404" y="15671"/>
                </a:lnTo>
                <a:lnTo>
                  <a:pt x="14909" y="12890"/>
                </a:lnTo>
                <a:lnTo>
                  <a:pt x="19672" y="6426"/>
                </a:lnTo>
                <a:lnTo>
                  <a:pt x="21640" y="3479"/>
                </a:lnTo>
                <a:lnTo>
                  <a:pt x="18922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8" name="object 1548"/>
          <p:cNvSpPr/>
          <p:nvPr/>
        </p:nvSpPr>
        <p:spPr>
          <a:xfrm>
            <a:off x="665953" y="2865154"/>
            <a:ext cx="13335" cy="12700"/>
          </a:xfrm>
          <a:custGeom>
            <a:avLst/>
            <a:gdLst/>
            <a:ahLst/>
            <a:cxnLst/>
            <a:rect l="l" t="t" r="r" b="b"/>
            <a:pathLst>
              <a:path w="13334" h="12700">
                <a:moveTo>
                  <a:pt x="12585" y="0"/>
                </a:moveTo>
                <a:lnTo>
                  <a:pt x="10668" y="965"/>
                </a:lnTo>
                <a:lnTo>
                  <a:pt x="9817" y="3314"/>
                </a:lnTo>
                <a:lnTo>
                  <a:pt x="6477" y="4533"/>
                </a:lnTo>
                <a:lnTo>
                  <a:pt x="2819" y="7340"/>
                </a:lnTo>
                <a:lnTo>
                  <a:pt x="431" y="8864"/>
                </a:lnTo>
                <a:lnTo>
                  <a:pt x="0" y="12369"/>
                </a:lnTo>
                <a:lnTo>
                  <a:pt x="2146" y="12420"/>
                </a:lnTo>
                <a:lnTo>
                  <a:pt x="7035" y="10464"/>
                </a:lnTo>
                <a:lnTo>
                  <a:pt x="7556" y="7785"/>
                </a:lnTo>
                <a:lnTo>
                  <a:pt x="11379" y="4368"/>
                </a:lnTo>
                <a:lnTo>
                  <a:pt x="12839" y="2844"/>
                </a:lnTo>
                <a:lnTo>
                  <a:pt x="12585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9" name="object 1549"/>
          <p:cNvSpPr/>
          <p:nvPr/>
        </p:nvSpPr>
        <p:spPr>
          <a:xfrm>
            <a:off x="782993" y="2824017"/>
            <a:ext cx="24765" cy="25400"/>
          </a:xfrm>
          <a:custGeom>
            <a:avLst/>
            <a:gdLst/>
            <a:ahLst/>
            <a:cxnLst/>
            <a:rect l="l" t="t" r="r" b="b"/>
            <a:pathLst>
              <a:path w="24765" h="25400">
                <a:moveTo>
                  <a:pt x="23126" y="0"/>
                </a:moveTo>
                <a:lnTo>
                  <a:pt x="22072" y="495"/>
                </a:lnTo>
                <a:lnTo>
                  <a:pt x="20231" y="3111"/>
                </a:lnTo>
                <a:lnTo>
                  <a:pt x="15836" y="4343"/>
                </a:lnTo>
                <a:lnTo>
                  <a:pt x="10236" y="8267"/>
                </a:lnTo>
                <a:lnTo>
                  <a:pt x="7759" y="10744"/>
                </a:lnTo>
                <a:lnTo>
                  <a:pt x="2501" y="15557"/>
                </a:lnTo>
                <a:lnTo>
                  <a:pt x="622" y="17995"/>
                </a:lnTo>
                <a:lnTo>
                  <a:pt x="0" y="22580"/>
                </a:lnTo>
                <a:lnTo>
                  <a:pt x="1269" y="25285"/>
                </a:lnTo>
                <a:lnTo>
                  <a:pt x="13233" y="24739"/>
                </a:lnTo>
                <a:lnTo>
                  <a:pt x="17767" y="18999"/>
                </a:lnTo>
                <a:lnTo>
                  <a:pt x="22364" y="9956"/>
                </a:lnTo>
                <a:lnTo>
                  <a:pt x="24295" y="4787"/>
                </a:lnTo>
                <a:lnTo>
                  <a:pt x="23126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0" name="object 1550"/>
          <p:cNvSpPr/>
          <p:nvPr/>
        </p:nvSpPr>
        <p:spPr>
          <a:xfrm>
            <a:off x="745491" y="2860713"/>
            <a:ext cx="10795" cy="11430"/>
          </a:xfrm>
          <a:custGeom>
            <a:avLst/>
            <a:gdLst/>
            <a:ahLst/>
            <a:cxnLst/>
            <a:rect l="l" t="t" r="r" b="b"/>
            <a:pathLst>
              <a:path w="10795" h="11430">
                <a:moveTo>
                  <a:pt x="10261" y="0"/>
                </a:moveTo>
                <a:lnTo>
                  <a:pt x="8864" y="76"/>
                </a:lnTo>
                <a:lnTo>
                  <a:pt x="6730" y="1765"/>
                </a:lnTo>
                <a:lnTo>
                  <a:pt x="5308" y="3136"/>
                </a:lnTo>
                <a:lnTo>
                  <a:pt x="2501" y="6210"/>
                </a:lnTo>
                <a:lnTo>
                  <a:pt x="927" y="7556"/>
                </a:lnTo>
                <a:lnTo>
                  <a:pt x="0" y="10413"/>
                </a:lnTo>
                <a:lnTo>
                  <a:pt x="1015" y="11290"/>
                </a:lnTo>
                <a:lnTo>
                  <a:pt x="4102" y="11417"/>
                </a:lnTo>
                <a:lnTo>
                  <a:pt x="5397" y="10617"/>
                </a:lnTo>
                <a:lnTo>
                  <a:pt x="7861" y="8394"/>
                </a:lnTo>
                <a:lnTo>
                  <a:pt x="8978" y="6997"/>
                </a:lnTo>
                <a:lnTo>
                  <a:pt x="10096" y="3848"/>
                </a:lnTo>
                <a:lnTo>
                  <a:pt x="9778" y="2273"/>
                </a:lnTo>
                <a:lnTo>
                  <a:pt x="10261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1" name="object 1551"/>
          <p:cNvSpPr/>
          <p:nvPr/>
        </p:nvSpPr>
        <p:spPr>
          <a:xfrm>
            <a:off x="736310" y="2822121"/>
            <a:ext cx="28575" cy="33020"/>
          </a:xfrm>
          <a:custGeom>
            <a:avLst/>
            <a:gdLst/>
            <a:ahLst/>
            <a:cxnLst/>
            <a:rect l="l" t="t" r="r" b="b"/>
            <a:pathLst>
              <a:path w="28575" h="33019">
                <a:moveTo>
                  <a:pt x="27978" y="0"/>
                </a:moveTo>
                <a:lnTo>
                  <a:pt x="26454" y="723"/>
                </a:lnTo>
                <a:lnTo>
                  <a:pt x="24955" y="2819"/>
                </a:lnTo>
                <a:lnTo>
                  <a:pt x="22059" y="4191"/>
                </a:lnTo>
                <a:lnTo>
                  <a:pt x="16586" y="7226"/>
                </a:lnTo>
                <a:lnTo>
                  <a:pt x="13690" y="9207"/>
                </a:lnTo>
                <a:lnTo>
                  <a:pt x="5511" y="16929"/>
                </a:lnTo>
                <a:lnTo>
                  <a:pt x="152" y="21615"/>
                </a:lnTo>
                <a:lnTo>
                  <a:pt x="0" y="31661"/>
                </a:lnTo>
                <a:lnTo>
                  <a:pt x="4622" y="32639"/>
                </a:lnTo>
                <a:lnTo>
                  <a:pt x="8331" y="30721"/>
                </a:lnTo>
                <a:lnTo>
                  <a:pt x="17134" y="24721"/>
                </a:lnTo>
                <a:lnTo>
                  <a:pt x="23515" y="17352"/>
                </a:lnTo>
                <a:lnTo>
                  <a:pt x="27231" y="9191"/>
                </a:lnTo>
                <a:lnTo>
                  <a:pt x="28041" y="812"/>
                </a:lnTo>
                <a:lnTo>
                  <a:pt x="27978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2" name="object 1552"/>
          <p:cNvSpPr/>
          <p:nvPr/>
        </p:nvSpPr>
        <p:spPr>
          <a:xfrm>
            <a:off x="706264" y="2879820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12547" y="0"/>
                </a:moveTo>
                <a:lnTo>
                  <a:pt x="11061" y="533"/>
                </a:lnTo>
                <a:lnTo>
                  <a:pt x="9626" y="2387"/>
                </a:lnTo>
                <a:lnTo>
                  <a:pt x="7353" y="2552"/>
                </a:lnTo>
                <a:lnTo>
                  <a:pt x="3124" y="5702"/>
                </a:lnTo>
                <a:lnTo>
                  <a:pt x="0" y="8381"/>
                </a:lnTo>
                <a:lnTo>
                  <a:pt x="3060" y="12661"/>
                </a:lnTo>
                <a:lnTo>
                  <a:pt x="6464" y="12331"/>
                </a:lnTo>
                <a:lnTo>
                  <a:pt x="11518" y="9537"/>
                </a:lnTo>
                <a:lnTo>
                  <a:pt x="12611" y="7251"/>
                </a:lnTo>
                <a:lnTo>
                  <a:pt x="13157" y="3251"/>
                </a:lnTo>
                <a:lnTo>
                  <a:pt x="13868" y="1981"/>
                </a:lnTo>
                <a:lnTo>
                  <a:pt x="12547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3" name="object 1553"/>
          <p:cNvSpPr/>
          <p:nvPr/>
        </p:nvSpPr>
        <p:spPr>
          <a:xfrm>
            <a:off x="852164" y="2834360"/>
            <a:ext cx="23495" cy="22225"/>
          </a:xfrm>
          <a:custGeom>
            <a:avLst/>
            <a:gdLst/>
            <a:ahLst/>
            <a:cxnLst/>
            <a:rect l="l" t="t" r="r" b="b"/>
            <a:pathLst>
              <a:path w="23494" h="22225">
                <a:moveTo>
                  <a:pt x="22279" y="0"/>
                </a:moveTo>
                <a:lnTo>
                  <a:pt x="20468" y="0"/>
                </a:lnTo>
                <a:lnTo>
                  <a:pt x="15457" y="2697"/>
                </a:lnTo>
                <a:lnTo>
                  <a:pt x="10758" y="4043"/>
                </a:lnTo>
                <a:lnTo>
                  <a:pt x="0" y="13450"/>
                </a:lnTo>
                <a:lnTo>
                  <a:pt x="0" y="18686"/>
                </a:lnTo>
                <a:lnTo>
                  <a:pt x="2848" y="21869"/>
                </a:lnTo>
                <a:lnTo>
                  <a:pt x="7521" y="21869"/>
                </a:lnTo>
                <a:lnTo>
                  <a:pt x="17032" y="19537"/>
                </a:lnTo>
                <a:lnTo>
                  <a:pt x="20181" y="14203"/>
                </a:lnTo>
                <a:lnTo>
                  <a:pt x="22086" y="6317"/>
                </a:lnTo>
                <a:lnTo>
                  <a:pt x="22867" y="4974"/>
                </a:lnTo>
                <a:lnTo>
                  <a:pt x="22867" y="1794"/>
                </a:lnTo>
                <a:lnTo>
                  <a:pt x="22279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4" name="object 1554"/>
          <p:cNvSpPr/>
          <p:nvPr/>
        </p:nvSpPr>
        <p:spPr>
          <a:xfrm>
            <a:off x="818276" y="2856527"/>
            <a:ext cx="14604" cy="15875"/>
          </a:xfrm>
          <a:custGeom>
            <a:avLst/>
            <a:gdLst/>
            <a:ahLst/>
            <a:cxnLst/>
            <a:rect l="l" t="t" r="r" b="b"/>
            <a:pathLst>
              <a:path w="14605" h="15875">
                <a:moveTo>
                  <a:pt x="12245" y="0"/>
                </a:moveTo>
                <a:lnTo>
                  <a:pt x="10721" y="901"/>
                </a:lnTo>
                <a:lnTo>
                  <a:pt x="10467" y="1270"/>
                </a:lnTo>
                <a:lnTo>
                  <a:pt x="7594" y="4054"/>
                </a:lnTo>
                <a:lnTo>
                  <a:pt x="2883" y="8770"/>
                </a:lnTo>
                <a:lnTo>
                  <a:pt x="0" y="13280"/>
                </a:lnTo>
                <a:lnTo>
                  <a:pt x="2606" y="15443"/>
                </a:lnTo>
                <a:lnTo>
                  <a:pt x="7609" y="15646"/>
                </a:lnTo>
                <a:lnTo>
                  <a:pt x="10848" y="11468"/>
                </a:lnTo>
                <a:lnTo>
                  <a:pt x="12854" y="6197"/>
                </a:lnTo>
                <a:lnTo>
                  <a:pt x="14010" y="3429"/>
                </a:lnTo>
                <a:lnTo>
                  <a:pt x="12245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5" name="object 1555"/>
          <p:cNvSpPr/>
          <p:nvPr/>
        </p:nvSpPr>
        <p:spPr>
          <a:xfrm>
            <a:off x="792721" y="2876557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2687" y="0"/>
                </a:moveTo>
                <a:lnTo>
                  <a:pt x="10972" y="990"/>
                </a:lnTo>
                <a:lnTo>
                  <a:pt x="9017" y="2755"/>
                </a:lnTo>
                <a:lnTo>
                  <a:pt x="7188" y="3949"/>
                </a:lnTo>
                <a:lnTo>
                  <a:pt x="3835" y="6921"/>
                </a:lnTo>
                <a:lnTo>
                  <a:pt x="1397" y="8915"/>
                </a:lnTo>
                <a:lnTo>
                  <a:pt x="254" y="11976"/>
                </a:lnTo>
                <a:lnTo>
                  <a:pt x="0" y="13157"/>
                </a:lnTo>
                <a:lnTo>
                  <a:pt x="1358" y="13982"/>
                </a:lnTo>
                <a:lnTo>
                  <a:pt x="2540" y="14732"/>
                </a:lnTo>
                <a:lnTo>
                  <a:pt x="4648" y="14757"/>
                </a:lnTo>
                <a:lnTo>
                  <a:pt x="10769" y="12382"/>
                </a:lnTo>
                <a:lnTo>
                  <a:pt x="12306" y="9652"/>
                </a:lnTo>
                <a:lnTo>
                  <a:pt x="13804" y="4267"/>
                </a:lnTo>
                <a:lnTo>
                  <a:pt x="15481" y="2514"/>
                </a:lnTo>
                <a:lnTo>
                  <a:pt x="12687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6" name="object 1556"/>
          <p:cNvSpPr/>
          <p:nvPr/>
        </p:nvSpPr>
        <p:spPr>
          <a:xfrm>
            <a:off x="916778" y="2849878"/>
            <a:ext cx="20320" cy="22225"/>
          </a:xfrm>
          <a:custGeom>
            <a:avLst/>
            <a:gdLst/>
            <a:ahLst/>
            <a:cxnLst/>
            <a:rect l="l" t="t" r="r" b="b"/>
            <a:pathLst>
              <a:path w="20319" h="22225">
                <a:moveTo>
                  <a:pt x="18592" y="0"/>
                </a:moveTo>
                <a:lnTo>
                  <a:pt x="16624" y="723"/>
                </a:lnTo>
                <a:lnTo>
                  <a:pt x="14795" y="4394"/>
                </a:lnTo>
                <a:lnTo>
                  <a:pt x="9486" y="6324"/>
                </a:lnTo>
                <a:lnTo>
                  <a:pt x="4114" y="11836"/>
                </a:lnTo>
                <a:lnTo>
                  <a:pt x="0" y="15176"/>
                </a:lnTo>
                <a:lnTo>
                  <a:pt x="1396" y="18846"/>
                </a:lnTo>
                <a:lnTo>
                  <a:pt x="2070" y="20561"/>
                </a:lnTo>
                <a:lnTo>
                  <a:pt x="4305" y="21920"/>
                </a:lnTo>
                <a:lnTo>
                  <a:pt x="7137" y="21310"/>
                </a:lnTo>
                <a:lnTo>
                  <a:pt x="14551" y="18090"/>
                </a:lnTo>
                <a:lnTo>
                  <a:pt x="18635" y="12987"/>
                </a:lnTo>
                <a:lnTo>
                  <a:pt x="19926" y="6982"/>
                </a:lnTo>
                <a:lnTo>
                  <a:pt x="18961" y="1054"/>
                </a:lnTo>
                <a:lnTo>
                  <a:pt x="18592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7" name="object 1557"/>
          <p:cNvSpPr/>
          <p:nvPr/>
        </p:nvSpPr>
        <p:spPr>
          <a:xfrm>
            <a:off x="876222" y="2863510"/>
            <a:ext cx="22225" cy="23495"/>
          </a:xfrm>
          <a:custGeom>
            <a:avLst/>
            <a:gdLst/>
            <a:ahLst/>
            <a:cxnLst/>
            <a:rect l="l" t="t" r="r" b="b"/>
            <a:pathLst>
              <a:path w="22225" h="23494">
                <a:moveTo>
                  <a:pt x="20193" y="0"/>
                </a:moveTo>
                <a:lnTo>
                  <a:pt x="18313" y="622"/>
                </a:lnTo>
                <a:lnTo>
                  <a:pt x="17322" y="2933"/>
                </a:lnTo>
                <a:lnTo>
                  <a:pt x="14363" y="4241"/>
                </a:lnTo>
                <a:lnTo>
                  <a:pt x="10096" y="6591"/>
                </a:lnTo>
                <a:lnTo>
                  <a:pt x="8293" y="8547"/>
                </a:lnTo>
                <a:lnTo>
                  <a:pt x="3289" y="13525"/>
                </a:lnTo>
                <a:lnTo>
                  <a:pt x="0" y="17068"/>
                </a:lnTo>
                <a:lnTo>
                  <a:pt x="1371" y="23456"/>
                </a:lnTo>
                <a:lnTo>
                  <a:pt x="5079" y="23012"/>
                </a:lnTo>
                <a:lnTo>
                  <a:pt x="13614" y="19596"/>
                </a:lnTo>
                <a:lnTo>
                  <a:pt x="16040" y="15151"/>
                </a:lnTo>
                <a:lnTo>
                  <a:pt x="19354" y="7772"/>
                </a:lnTo>
                <a:lnTo>
                  <a:pt x="21716" y="4013"/>
                </a:lnTo>
                <a:lnTo>
                  <a:pt x="2019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8" name="object 1558"/>
          <p:cNvSpPr/>
          <p:nvPr/>
        </p:nvSpPr>
        <p:spPr>
          <a:xfrm>
            <a:off x="973056" y="2833761"/>
            <a:ext cx="15875" cy="17145"/>
          </a:xfrm>
          <a:custGeom>
            <a:avLst/>
            <a:gdLst/>
            <a:ahLst/>
            <a:cxnLst/>
            <a:rect l="l" t="t" r="r" b="b"/>
            <a:pathLst>
              <a:path w="15875" h="17144">
                <a:moveTo>
                  <a:pt x="14490" y="0"/>
                </a:moveTo>
                <a:lnTo>
                  <a:pt x="11950" y="1003"/>
                </a:lnTo>
                <a:lnTo>
                  <a:pt x="10972" y="2857"/>
                </a:lnTo>
                <a:lnTo>
                  <a:pt x="9931" y="3416"/>
                </a:lnTo>
                <a:lnTo>
                  <a:pt x="8267" y="5130"/>
                </a:lnTo>
                <a:lnTo>
                  <a:pt x="7683" y="6045"/>
                </a:lnTo>
                <a:lnTo>
                  <a:pt x="5435" y="9055"/>
                </a:lnTo>
                <a:lnTo>
                  <a:pt x="0" y="15087"/>
                </a:lnTo>
                <a:lnTo>
                  <a:pt x="2667" y="16687"/>
                </a:lnTo>
                <a:lnTo>
                  <a:pt x="9093" y="13677"/>
                </a:lnTo>
                <a:lnTo>
                  <a:pt x="11214" y="11353"/>
                </a:lnTo>
                <a:lnTo>
                  <a:pt x="13906" y="6388"/>
                </a:lnTo>
                <a:lnTo>
                  <a:pt x="15595" y="3733"/>
                </a:lnTo>
                <a:lnTo>
                  <a:pt x="14490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9" name="object 1559"/>
          <p:cNvSpPr/>
          <p:nvPr/>
        </p:nvSpPr>
        <p:spPr>
          <a:xfrm>
            <a:off x="965730" y="2859766"/>
            <a:ext cx="15875" cy="16510"/>
          </a:xfrm>
          <a:custGeom>
            <a:avLst/>
            <a:gdLst/>
            <a:ahLst/>
            <a:cxnLst/>
            <a:rect l="l" t="t" r="r" b="b"/>
            <a:pathLst>
              <a:path w="15875" h="16510">
                <a:moveTo>
                  <a:pt x="15316" y="0"/>
                </a:moveTo>
                <a:lnTo>
                  <a:pt x="12407" y="444"/>
                </a:lnTo>
                <a:lnTo>
                  <a:pt x="9690" y="3746"/>
                </a:lnTo>
                <a:lnTo>
                  <a:pt x="6388" y="5422"/>
                </a:lnTo>
                <a:lnTo>
                  <a:pt x="2311" y="9880"/>
                </a:lnTo>
                <a:lnTo>
                  <a:pt x="469" y="11595"/>
                </a:lnTo>
                <a:lnTo>
                  <a:pt x="0" y="15747"/>
                </a:lnTo>
                <a:lnTo>
                  <a:pt x="1930" y="16306"/>
                </a:lnTo>
                <a:lnTo>
                  <a:pt x="7988" y="14719"/>
                </a:lnTo>
                <a:lnTo>
                  <a:pt x="8991" y="11696"/>
                </a:lnTo>
                <a:lnTo>
                  <a:pt x="12522" y="6857"/>
                </a:lnTo>
                <a:lnTo>
                  <a:pt x="14871" y="4381"/>
                </a:lnTo>
                <a:lnTo>
                  <a:pt x="15316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0" name="object 1560"/>
          <p:cNvSpPr/>
          <p:nvPr/>
        </p:nvSpPr>
        <p:spPr>
          <a:xfrm>
            <a:off x="1053261" y="2844345"/>
            <a:ext cx="24765" cy="26034"/>
          </a:xfrm>
          <a:custGeom>
            <a:avLst/>
            <a:gdLst/>
            <a:ahLst/>
            <a:cxnLst/>
            <a:rect l="l" t="t" r="r" b="b"/>
            <a:pathLst>
              <a:path w="24765" h="26035">
                <a:moveTo>
                  <a:pt x="17792" y="0"/>
                </a:moveTo>
                <a:lnTo>
                  <a:pt x="16230" y="901"/>
                </a:lnTo>
                <a:lnTo>
                  <a:pt x="15760" y="1524"/>
                </a:lnTo>
                <a:lnTo>
                  <a:pt x="13741" y="4330"/>
                </a:lnTo>
                <a:lnTo>
                  <a:pt x="8915" y="6197"/>
                </a:lnTo>
                <a:lnTo>
                  <a:pt x="3517" y="12458"/>
                </a:lnTo>
                <a:lnTo>
                  <a:pt x="0" y="16167"/>
                </a:lnTo>
                <a:lnTo>
                  <a:pt x="2349" y="25946"/>
                </a:lnTo>
                <a:lnTo>
                  <a:pt x="12357" y="24053"/>
                </a:lnTo>
                <a:lnTo>
                  <a:pt x="23380" y="16040"/>
                </a:lnTo>
                <a:lnTo>
                  <a:pt x="24218" y="6845"/>
                </a:lnTo>
                <a:lnTo>
                  <a:pt x="17792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1" name="object 1561"/>
          <p:cNvSpPr/>
          <p:nvPr/>
        </p:nvSpPr>
        <p:spPr>
          <a:xfrm>
            <a:off x="1024426" y="2867979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4" h="20319">
                <a:moveTo>
                  <a:pt x="16700" y="0"/>
                </a:moveTo>
                <a:lnTo>
                  <a:pt x="14770" y="419"/>
                </a:lnTo>
                <a:lnTo>
                  <a:pt x="11671" y="3568"/>
                </a:lnTo>
                <a:lnTo>
                  <a:pt x="9194" y="6261"/>
                </a:lnTo>
                <a:lnTo>
                  <a:pt x="3387" y="11188"/>
                </a:lnTo>
                <a:lnTo>
                  <a:pt x="0" y="13754"/>
                </a:lnTo>
                <a:lnTo>
                  <a:pt x="2095" y="18961"/>
                </a:lnTo>
                <a:lnTo>
                  <a:pt x="4927" y="19799"/>
                </a:lnTo>
                <a:lnTo>
                  <a:pt x="14439" y="11912"/>
                </a:lnTo>
                <a:lnTo>
                  <a:pt x="15037" y="11912"/>
                </a:lnTo>
                <a:lnTo>
                  <a:pt x="15151" y="11544"/>
                </a:lnTo>
                <a:lnTo>
                  <a:pt x="15363" y="11099"/>
                </a:lnTo>
                <a:lnTo>
                  <a:pt x="16967" y="8064"/>
                </a:lnTo>
                <a:lnTo>
                  <a:pt x="15849" y="4318"/>
                </a:lnTo>
                <a:lnTo>
                  <a:pt x="16700" y="0"/>
                </a:lnTo>
                <a:close/>
              </a:path>
              <a:path w="17144" h="20319">
                <a:moveTo>
                  <a:pt x="15037" y="11912"/>
                </a:moveTo>
                <a:lnTo>
                  <a:pt x="14439" y="11912"/>
                </a:lnTo>
                <a:lnTo>
                  <a:pt x="14503" y="13639"/>
                </a:lnTo>
                <a:lnTo>
                  <a:pt x="15037" y="11912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2" name="object 1562"/>
          <p:cNvSpPr/>
          <p:nvPr/>
        </p:nvSpPr>
        <p:spPr>
          <a:xfrm>
            <a:off x="1116049" y="2843703"/>
            <a:ext cx="20320" cy="23495"/>
          </a:xfrm>
          <a:custGeom>
            <a:avLst/>
            <a:gdLst/>
            <a:ahLst/>
            <a:cxnLst/>
            <a:rect l="l" t="t" r="r" b="b"/>
            <a:pathLst>
              <a:path w="20319" h="23494">
                <a:moveTo>
                  <a:pt x="18186" y="0"/>
                </a:moveTo>
                <a:lnTo>
                  <a:pt x="15671" y="952"/>
                </a:lnTo>
                <a:lnTo>
                  <a:pt x="14427" y="3594"/>
                </a:lnTo>
                <a:lnTo>
                  <a:pt x="12877" y="4190"/>
                </a:lnTo>
                <a:lnTo>
                  <a:pt x="8851" y="6921"/>
                </a:lnTo>
                <a:lnTo>
                  <a:pt x="3301" y="13639"/>
                </a:lnTo>
                <a:lnTo>
                  <a:pt x="0" y="17906"/>
                </a:lnTo>
                <a:lnTo>
                  <a:pt x="4876" y="23228"/>
                </a:lnTo>
                <a:lnTo>
                  <a:pt x="7759" y="22986"/>
                </a:lnTo>
                <a:lnTo>
                  <a:pt x="19862" y="16941"/>
                </a:lnTo>
                <a:lnTo>
                  <a:pt x="19113" y="8712"/>
                </a:lnTo>
                <a:lnTo>
                  <a:pt x="18186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3" name="object 1563"/>
          <p:cNvSpPr/>
          <p:nvPr/>
        </p:nvSpPr>
        <p:spPr>
          <a:xfrm>
            <a:off x="1096807" y="2870935"/>
            <a:ext cx="11430" cy="14604"/>
          </a:xfrm>
          <a:custGeom>
            <a:avLst/>
            <a:gdLst/>
            <a:ahLst/>
            <a:cxnLst/>
            <a:rect l="l" t="t" r="r" b="b"/>
            <a:pathLst>
              <a:path w="11430" h="14605">
                <a:moveTo>
                  <a:pt x="11353" y="0"/>
                </a:moveTo>
                <a:lnTo>
                  <a:pt x="8597" y="419"/>
                </a:lnTo>
                <a:lnTo>
                  <a:pt x="6426" y="3149"/>
                </a:lnTo>
                <a:lnTo>
                  <a:pt x="4279" y="4876"/>
                </a:lnTo>
                <a:lnTo>
                  <a:pt x="1943" y="8801"/>
                </a:lnTo>
                <a:lnTo>
                  <a:pt x="0" y="10985"/>
                </a:lnTo>
                <a:lnTo>
                  <a:pt x="800" y="13855"/>
                </a:lnTo>
                <a:lnTo>
                  <a:pt x="2057" y="14058"/>
                </a:lnTo>
                <a:lnTo>
                  <a:pt x="6286" y="12763"/>
                </a:lnTo>
                <a:lnTo>
                  <a:pt x="7492" y="10782"/>
                </a:lnTo>
                <a:lnTo>
                  <a:pt x="8724" y="7480"/>
                </a:lnTo>
                <a:lnTo>
                  <a:pt x="8699" y="6261"/>
                </a:lnTo>
                <a:lnTo>
                  <a:pt x="9766" y="3810"/>
                </a:lnTo>
                <a:lnTo>
                  <a:pt x="10464" y="2590"/>
                </a:lnTo>
                <a:lnTo>
                  <a:pt x="11353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4" name="object 1564"/>
          <p:cNvSpPr/>
          <p:nvPr/>
        </p:nvSpPr>
        <p:spPr>
          <a:xfrm>
            <a:off x="1189127" y="2839850"/>
            <a:ext cx="22225" cy="24130"/>
          </a:xfrm>
          <a:custGeom>
            <a:avLst/>
            <a:gdLst/>
            <a:ahLst/>
            <a:cxnLst/>
            <a:rect l="l" t="t" r="r" b="b"/>
            <a:pathLst>
              <a:path w="22225" h="24130">
                <a:moveTo>
                  <a:pt x="17627" y="0"/>
                </a:moveTo>
                <a:lnTo>
                  <a:pt x="15671" y="1473"/>
                </a:lnTo>
                <a:lnTo>
                  <a:pt x="15887" y="2476"/>
                </a:lnTo>
                <a:lnTo>
                  <a:pt x="11468" y="4914"/>
                </a:lnTo>
                <a:lnTo>
                  <a:pt x="8928" y="6705"/>
                </a:lnTo>
                <a:lnTo>
                  <a:pt x="7467" y="8496"/>
                </a:lnTo>
                <a:lnTo>
                  <a:pt x="2514" y="13461"/>
                </a:lnTo>
                <a:lnTo>
                  <a:pt x="0" y="17271"/>
                </a:lnTo>
                <a:lnTo>
                  <a:pt x="1930" y="23304"/>
                </a:lnTo>
                <a:lnTo>
                  <a:pt x="5003" y="24015"/>
                </a:lnTo>
                <a:lnTo>
                  <a:pt x="15709" y="20307"/>
                </a:lnTo>
                <a:lnTo>
                  <a:pt x="19951" y="15671"/>
                </a:lnTo>
                <a:lnTo>
                  <a:pt x="22186" y="6972"/>
                </a:lnTo>
                <a:lnTo>
                  <a:pt x="21678" y="3136"/>
                </a:lnTo>
                <a:lnTo>
                  <a:pt x="17627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5" name="object 1565"/>
          <p:cNvSpPr/>
          <p:nvPr/>
        </p:nvSpPr>
        <p:spPr>
          <a:xfrm>
            <a:off x="1146821" y="2866317"/>
            <a:ext cx="17780" cy="21590"/>
          </a:xfrm>
          <a:custGeom>
            <a:avLst/>
            <a:gdLst/>
            <a:ahLst/>
            <a:cxnLst/>
            <a:rect l="l" t="t" r="r" b="b"/>
            <a:pathLst>
              <a:path w="17780" h="21589">
                <a:moveTo>
                  <a:pt x="17500" y="0"/>
                </a:moveTo>
                <a:lnTo>
                  <a:pt x="15519" y="520"/>
                </a:lnTo>
                <a:lnTo>
                  <a:pt x="11874" y="3733"/>
                </a:lnTo>
                <a:lnTo>
                  <a:pt x="7708" y="5626"/>
                </a:lnTo>
                <a:lnTo>
                  <a:pt x="2412" y="11823"/>
                </a:lnTo>
                <a:lnTo>
                  <a:pt x="0" y="14820"/>
                </a:lnTo>
                <a:lnTo>
                  <a:pt x="3505" y="21463"/>
                </a:lnTo>
                <a:lnTo>
                  <a:pt x="10452" y="19646"/>
                </a:lnTo>
                <a:lnTo>
                  <a:pt x="15786" y="15113"/>
                </a:lnTo>
                <a:lnTo>
                  <a:pt x="16509" y="12687"/>
                </a:lnTo>
                <a:lnTo>
                  <a:pt x="17779" y="6515"/>
                </a:lnTo>
                <a:lnTo>
                  <a:pt x="16611" y="3771"/>
                </a:lnTo>
                <a:lnTo>
                  <a:pt x="17500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6" name="object 1566"/>
          <p:cNvSpPr/>
          <p:nvPr/>
        </p:nvSpPr>
        <p:spPr>
          <a:xfrm>
            <a:off x="1253026" y="2838755"/>
            <a:ext cx="14604" cy="17780"/>
          </a:xfrm>
          <a:custGeom>
            <a:avLst/>
            <a:gdLst/>
            <a:ahLst/>
            <a:cxnLst/>
            <a:rect l="l" t="t" r="r" b="b"/>
            <a:pathLst>
              <a:path w="14605" h="17780">
                <a:moveTo>
                  <a:pt x="12560" y="0"/>
                </a:moveTo>
                <a:lnTo>
                  <a:pt x="6946" y="4876"/>
                </a:lnTo>
                <a:lnTo>
                  <a:pt x="0" y="9067"/>
                </a:lnTo>
                <a:lnTo>
                  <a:pt x="3098" y="17652"/>
                </a:lnTo>
                <a:lnTo>
                  <a:pt x="7950" y="16268"/>
                </a:lnTo>
                <a:lnTo>
                  <a:pt x="13169" y="10540"/>
                </a:lnTo>
                <a:lnTo>
                  <a:pt x="14008" y="5689"/>
                </a:lnTo>
                <a:lnTo>
                  <a:pt x="14160" y="88"/>
                </a:lnTo>
                <a:lnTo>
                  <a:pt x="12560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7" name="object 1567"/>
          <p:cNvSpPr/>
          <p:nvPr/>
        </p:nvSpPr>
        <p:spPr>
          <a:xfrm>
            <a:off x="1228403" y="2868472"/>
            <a:ext cx="6985" cy="10795"/>
          </a:xfrm>
          <a:custGeom>
            <a:avLst/>
            <a:gdLst/>
            <a:ahLst/>
            <a:cxnLst/>
            <a:rect l="l" t="t" r="r" b="b"/>
            <a:pathLst>
              <a:path w="6984" h="10794">
                <a:moveTo>
                  <a:pt x="5981" y="0"/>
                </a:moveTo>
                <a:lnTo>
                  <a:pt x="2197" y="1460"/>
                </a:lnTo>
                <a:lnTo>
                  <a:pt x="1739" y="4851"/>
                </a:lnTo>
                <a:lnTo>
                  <a:pt x="0" y="7162"/>
                </a:lnTo>
                <a:lnTo>
                  <a:pt x="635" y="9385"/>
                </a:lnTo>
                <a:lnTo>
                  <a:pt x="1028" y="10680"/>
                </a:lnTo>
                <a:lnTo>
                  <a:pt x="3251" y="9918"/>
                </a:lnTo>
                <a:lnTo>
                  <a:pt x="6146" y="7035"/>
                </a:lnTo>
                <a:lnTo>
                  <a:pt x="6362" y="4305"/>
                </a:lnTo>
                <a:lnTo>
                  <a:pt x="5981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8" name="object 1568"/>
          <p:cNvSpPr/>
          <p:nvPr/>
        </p:nvSpPr>
        <p:spPr>
          <a:xfrm>
            <a:off x="1301262" y="2842915"/>
            <a:ext cx="10160" cy="19685"/>
          </a:xfrm>
          <a:custGeom>
            <a:avLst/>
            <a:gdLst/>
            <a:ahLst/>
            <a:cxnLst/>
            <a:rect l="l" t="t" r="r" b="b"/>
            <a:pathLst>
              <a:path w="10159" h="19685">
                <a:moveTo>
                  <a:pt x="4317" y="0"/>
                </a:moveTo>
                <a:lnTo>
                  <a:pt x="2603" y="1142"/>
                </a:lnTo>
                <a:lnTo>
                  <a:pt x="3721" y="4317"/>
                </a:lnTo>
                <a:lnTo>
                  <a:pt x="1866" y="7086"/>
                </a:lnTo>
                <a:lnTo>
                  <a:pt x="355" y="12217"/>
                </a:lnTo>
                <a:lnTo>
                  <a:pt x="0" y="15049"/>
                </a:lnTo>
                <a:lnTo>
                  <a:pt x="1816" y="17525"/>
                </a:lnTo>
                <a:lnTo>
                  <a:pt x="3352" y="19570"/>
                </a:lnTo>
                <a:lnTo>
                  <a:pt x="7340" y="17475"/>
                </a:lnTo>
                <a:lnTo>
                  <a:pt x="9829" y="13055"/>
                </a:lnTo>
                <a:lnTo>
                  <a:pt x="9486" y="10032"/>
                </a:lnTo>
                <a:lnTo>
                  <a:pt x="7670" y="4635"/>
                </a:lnTo>
                <a:lnTo>
                  <a:pt x="7556" y="2400"/>
                </a:lnTo>
                <a:lnTo>
                  <a:pt x="4317" y="0"/>
                </a:lnTo>
                <a:close/>
              </a:path>
            </a:pathLst>
          </a:custGeom>
          <a:solidFill>
            <a:srgbClr val="6B54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9" name="object 1569"/>
          <p:cNvSpPr/>
          <p:nvPr/>
        </p:nvSpPr>
        <p:spPr>
          <a:xfrm>
            <a:off x="597711" y="2346474"/>
            <a:ext cx="1322070" cy="457200"/>
          </a:xfrm>
          <a:custGeom>
            <a:avLst/>
            <a:gdLst/>
            <a:ahLst/>
            <a:cxnLst/>
            <a:rect l="l" t="t" r="r" b="b"/>
            <a:pathLst>
              <a:path w="1322070" h="457200">
                <a:moveTo>
                  <a:pt x="1272796" y="445769"/>
                </a:moveTo>
                <a:lnTo>
                  <a:pt x="1251927" y="445769"/>
                </a:lnTo>
                <a:lnTo>
                  <a:pt x="1254188" y="449579"/>
                </a:lnTo>
                <a:lnTo>
                  <a:pt x="1256677" y="452119"/>
                </a:lnTo>
                <a:lnTo>
                  <a:pt x="1263167" y="457199"/>
                </a:lnTo>
                <a:lnTo>
                  <a:pt x="1269263" y="453389"/>
                </a:lnTo>
                <a:lnTo>
                  <a:pt x="1270546" y="452119"/>
                </a:lnTo>
                <a:lnTo>
                  <a:pt x="1272796" y="445769"/>
                </a:lnTo>
                <a:close/>
              </a:path>
              <a:path w="1322070" h="457200">
                <a:moveTo>
                  <a:pt x="754541" y="427989"/>
                </a:moveTo>
                <a:lnTo>
                  <a:pt x="710831" y="427989"/>
                </a:lnTo>
                <a:lnTo>
                  <a:pt x="719421" y="434339"/>
                </a:lnTo>
                <a:lnTo>
                  <a:pt x="729295" y="441959"/>
                </a:lnTo>
                <a:lnTo>
                  <a:pt x="740158" y="448309"/>
                </a:lnTo>
                <a:lnTo>
                  <a:pt x="751713" y="452119"/>
                </a:lnTo>
                <a:lnTo>
                  <a:pt x="757237" y="453389"/>
                </a:lnTo>
                <a:lnTo>
                  <a:pt x="763092" y="449579"/>
                </a:lnTo>
                <a:lnTo>
                  <a:pt x="762533" y="445769"/>
                </a:lnTo>
                <a:lnTo>
                  <a:pt x="760761" y="439419"/>
                </a:lnTo>
                <a:lnTo>
                  <a:pt x="757835" y="433069"/>
                </a:lnTo>
                <a:lnTo>
                  <a:pt x="754541" y="427989"/>
                </a:lnTo>
                <a:close/>
              </a:path>
              <a:path w="1322070" h="457200">
                <a:moveTo>
                  <a:pt x="1272268" y="430529"/>
                </a:moveTo>
                <a:lnTo>
                  <a:pt x="1212049" y="430529"/>
                </a:lnTo>
                <a:lnTo>
                  <a:pt x="1218807" y="436879"/>
                </a:lnTo>
                <a:lnTo>
                  <a:pt x="1225870" y="441959"/>
                </a:lnTo>
                <a:lnTo>
                  <a:pt x="1233481" y="447039"/>
                </a:lnTo>
                <a:lnTo>
                  <a:pt x="1241882" y="450849"/>
                </a:lnTo>
                <a:lnTo>
                  <a:pt x="1246174" y="452119"/>
                </a:lnTo>
                <a:lnTo>
                  <a:pt x="1251902" y="449579"/>
                </a:lnTo>
                <a:lnTo>
                  <a:pt x="1251927" y="445769"/>
                </a:lnTo>
                <a:lnTo>
                  <a:pt x="1272796" y="445769"/>
                </a:lnTo>
                <a:lnTo>
                  <a:pt x="1273052" y="440689"/>
                </a:lnTo>
                <a:lnTo>
                  <a:pt x="1272995" y="438149"/>
                </a:lnTo>
                <a:lnTo>
                  <a:pt x="1272268" y="430529"/>
                </a:lnTo>
                <a:close/>
              </a:path>
              <a:path w="1322070" h="457200">
                <a:moveTo>
                  <a:pt x="437718" y="421639"/>
                </a:moveTo>
                <a:lnTo>
                  <a:pt x="400697" y="421639"/>
                </a:lnTo>
                <a:lnTo>
                  <a:pt x="403458" y="427989"/>
                </a:lnTo>
                <a:lnTo>
                  <a:pt x="407279" y="434339"/>
                </a:lnTo>
                <a:lnTo>
                  <a:pt x="411924" y="439419"/>
                </a:lnTo>
                <a:lnTo>
                  <a:pt x="417156" y="445769"/>
                </a:lnTo>
                <a:lnTo>
                  <a:pt x="421500" y="450849"/>
                </a:lnTo>
                <a:lnTo>
                  <a:pt x="431165" y="445769"/>
                </a:lnTo>
                <a:lnTo>
                  <a:pt x="433006" y="435609"/>
                </a:lnTo>
                <a:lnTo>
                  <a:pt x="435330" y="427989"/>
                </a:lnTo>
                <a:lnTo>
                  <a:pt x="437718" y="421639"/>
                </a:lnTo>
                <a:close/>
              </a:path>
              <a:path w="1322070" h="457200">
                <a:moveTo>
                  <a:pt x="497801" y="433069"/>
                </a:moveTo>
                <a:lnTo>
                  <a:pt x="467194" y="433069"/>
                </a:lnTo>
                <a:lnTo>
                  <a:pt x="468236" y="436879"/>
                </a:lnTo>
                <a:lnTo>
                  <a:pt x="469011" y="440689"/>
                </a:lnTo>
                <a:lnTo>
                  <a:pt x="467931" y="441959"/>
                </a:lnTo>
                <a:lnTo>
                  <a:pt x="466546" y="444126"/>
                </a:lnTo>
                <a:lnTo>
                  <a:pt x="466534" y="444499"/>
                </a:lnTo>
                <a:lnTo>
                  <a:pt x="466268" y="444561"/>
                </a:lnTo>
                <a:lnTo>
                  <a:pt x="465496" y="445769"/>
                </a:lnTo>
                <a:lnTo>
                  <a:pt x="466510" y="449579"/>
                </a:lnTo>
                <a:lnTo>
                  <a:pt x="470365" y="450849"/>
                </a:lnTo>
                <a:lnTo>
                  <a:pt x="476453" y="449579"/>
                </a:lnTo>
                <a:lnTo>
                  <a:pt x="486573" y="443229"/>
                </a:lnTo>
                <a:lnTo>
                  <a:pt x="495477" y="435609"/>
                </a:lnTo>
                <a:lnTo>
                  <a:pt x="497801" y="433069"/>
                </a:lnTo>
                <a:close/>
              </a:path>
              <a:path w="1322070" h="457200">
                <a:moveTo>
                  <a:pt x="627043" y="420369"/>
                </a:moveTo>
                <a:lnTo>
                  <a:pt x="595718" y="420369"/>
                </a:lnTo>
                <a:lnTo>
                  <a:pt x="598192" y="427989"/>
                </a:lnTo>
                <a:lnTo>
                  <a:pt x="601302" y="433069"/>
                </a:lnTo>
                <a:lnTo>
                  <a:pt x="605043" y="439419"/>
                </a:lnTo>
                <a:lnTo>
                  <a:pt x="613752" y="449579"/>
                </a:lnTo>
                <a:lnTo>
                  <a:pt x="622719" y="444499"/>
                </a:lnTo>
                <a:lnTo>
                  <a:pt x="625690" y="433069"/>
                </a:lnTo>
                <a:lnTo>
                  <a:pt x="626503" y="426719"/>
                </a:lnTo>
                <a:lnTo>
                  <a:pt x="627043" y="420369"/>
                </a:lnTo>
                <a:close/>
              </a:path>
              <a:path w="1322070" h="457200">
                <a:moveTo>
                  <a:pt x="1158784" y="421639"/>
                </a:moveTo>
                <a:lnTo>
                  <a:pt x="1105103" y="421639"/>
                </a:lnTo>
                <a:lnTo>
                  <a:pt x="1117585" y="427989"/>
                </a:lnTo>
                <a:lnTo>
                  <a:pt x="1129845" y="433069"/>
                </a:lnTo>
                <a:lnTo>
                  <a:pt x="1141739" y="439419"/>
                </a:lnTo>
                <a:lnTo>
                  <a:pt x="1153121" y="447039"/>
                </a:lnTo>
                <a:lnTo>
                  <a:pt x="1156398" y="449579"/>
                </a:lnTo>
                <a:lnTo>
                  <a:pt x="1161630" y="445769"/>
                </a:lnTo>
                <a:lnTo>
                  <a:pt x="1163104" y="435609"/>
                </a:lnTo>
                <a:lnTo>
                  <a:pt x="1161351" y="427989"/>
                </a:lnTo>
                <a:lnTo>
                  <a:pt x="1158784" y="421639"/>
                </a:lnTo>
                <a:close/>
              </a:path>
              <a:path w="1322070" h="457200">
                <a:moveTo>
                  <a:pt x="508814" y="421639"/>
                </a:moveTo>
                <a:lnTo>
                  <a:pt x="437870" y="421639"/>
                </a:lnTo>
                <a:lnTo>
                  <a:pt x="439712" y="426719"/>
                </a:lnTo>
                <a:lnTo>
                  <a:pt x="444080" y="433069"/>
                </a:lnTo>
                <a:lnTo>
                  <a:pt x="450329" y="438149"/>
                </a:lnTo>
                <a:lnTo>
                  <a:pt x="450062" y="448309"/>
                </a:lnTo>
                <a:lnTo>
                  <a:pt x="466268" y="444561"/>
                </a:lnTo>
                <a:lnTo>
                  <a:pt x="466546" y="444126"/>
                </a:lnTo>
                <a:lnTo>
                  <a:pt x="466788" y="436879"/>
                </a:lnTo>
                <a:lnTo>
                  <a:pt x="467017" y="434339"/>
                </a:lnTo>
                <a:lnTo>
                  <a:pt x="467194" y="433069"/>
                </a:lnTo>
                <a:lnTo>
                  <a:pt x="497801" y="433069"/>
                </a:lnTo>
                <a:lnTo>
                  <a:pt x="503610" y="426719"/>
                </a:lnTo>
                <a:lnTo>
                  <a:pt x="508814" y="421639"/>
                </a:lnTo>
                <a:close/>
              </a:path>
              <a:path w="1322070" h="457200">
                <a:moveTo>
                  <a:pt x="511416" y="419099"/>
                </a:moveTo>
                <a:lnTo>
                  <a:pt x="331165" y="419099"/>
                </a:lnTo>
                <a:lnTo>
                  <a:pt x="333463" y="426719"/>
                </a:lnTo>
                <a:lnTo>
                  <a:pt x="334264" y="434339"/>
                </a:lnTo>
                <a:lnTo>
                  <a:pt x="342988" y="447039"/>
                </a:lnTo>
                <a:lnTo>
                  <a:pt x="353187" y="440689"/>
                </a:lnTo>
                <a:lnTo>
                  <a:pt x="358376" y="433661"/>
                </a:lnTo>
                <a:lnTo>
                  <a:pt x="358820" y="430529"/>
                </a:lnTo>
                <a:lnTo>
                  <a:pt x="358927" y="429259"/>
                </a:lnTo>
                <a:lnTo>
                  <a:pt x="359003" y="426719"/>
                </a:lnTo>
                <a:lnTo>
                  <a:pt x="361403" y="421639"/>
                </a:lnTo>
                <a:lnTo>
                  <a:pt x="508814" y="421639"/>
                </a:lnTo>
                <a:lnTo>
                  <a:pt x="511416" y="419099"/>
                </a:lnTo>
                <a:close/>
              </a:path>
              <a:path w="1322070" h="457200">
                <a:moveTo>
                  <a:pt x="580127" y="433069"/>
                </a:moveTo>
                <a:lnTo>
                  <a:pt x="550684" y="433069"/>
                </a:lnTo>
                <a:lnTo>
                  <a:pt x="547204" y="436879"/>
                </a:lnTo>
                <a:lnTo>
                  <a:pt x="542290" y="439419"/>
                </a:lnTo>
                <a:lnTo>
                  <a:pt x="541235" y="445769"/>
                </a:lnTo>
                <a:lnTo>
                  <a:pt x="543267" y="447039"/>
                </a:lnTo>
                <a:lnTo>
                  <a:pt x="545960" y="447039"/>
                </a:lnTo>
                <a:lnTo>
                  <a:pt x="558062" y="444499"/>
                </a:lnTo>
                <a:lnTo>
                  <a:pt x="569660" y="439419"/>
                </a:lnTo>
                <a:lnTo>
                  <a:pt x="580127" y="433069"/>
                </a:lnTo>
                <a:close/>
              </a:path>
              <a:path w="1322070" h="457200">
                <a:moveTo>
                  <a:pt x="1157757" y="419099"/>
                </a:moveTo>
                <a:lnTo>
                  <a:pt x="896886" y="419099"/>
                </a:lnTo>
                <a:lnTo>
                  <a:pt x="902576" y="421639"/>
                </a:lnTo>
                <a:lnTo>
                  <a:pt x="905154" y="422909"/>
                </a:lnTo>
                <a:lnTo>
                  <a:pt x="913555" y="427989"/>
                </a:lnTo>
                <a:lnTo>
                  <a:pt x="920886" y="433069"/>
                </a:lnTo>
                <a:lnTo>
                  <a:pt x="934618" y="444499"/>
                </a:lnTo>
                <a:lnTo>
                  <a:pt x="936701" y="447039"/>
                </a:lnTo>
                <a:lnTo>
                  <a:pt x="941362" y="445769"/>
                </a:lnTo>
                <a:lnTo>
                  <a:pt x="949540" y="438149"/>
                </a:lnTo>
                <a:lnTo>
                  <a:pt x="946759" y="429259"/>
                </a:lnTo>
                <a:lnTo>
                  <a:pt x="946099" y="422909"/>
                </a:lnTo>
                <a:lnTo>
                  <a:pt x="1105668" y="422909"/>
                </a:lnTo>
                <a:lnTo>
                  <a:pt x="1105103" y="421639"/>
                </a:lnTo>
                <a:lnTo>
                  <a:pt x="1158784" y="421639"/>
                </a:lnTo>
                <a:lnTo>
                  <a:pt x="1157757" y="419099"/>
                </a:lnTo>
                <a:close/>
              </a:path>
              <a:path w="1322070" h="457200">
                <a:moveTo>
                  <a:pt x="995756" y="422909"/>
                </a:moveTo>
                <a:lnTo>
                  <a:pt x="946099" y="422909"/>
                </a:lnTo>
                <a:lnTo>
                  <a:pt x="952296" y="426719"/>
                </a:lnTo>
                <a:lnTo>
                  <a:pt x="958850" y="430529"/>
                </a:lnTo>
                <a:lnTo>
                  <a:pt x="972667" y="436879"/>
                </a:lnTo>
                <a:lnTo>
                  <a:pt x="979017" y="440689"/>
                </a:lnTo>
                <a:lnTo>
                  <a:pt x="993990" y="444499"/>
                </a:lnTo>
                <a:lnTo>
                  <a:pt x="994841" y="447039"/>
                </a:lnTo>
                <a:lnTo>
                  <a:pt x="1007910" y="447039"/>
                </a:lnTo>
                <a:lnTo>
                  <a:pt x="1013739" y="443229"/>
                </a:lnTo>
                <a:lnTo>
                  <a:pt x="1007656" y="434339"/>
                </a:lnTo>
                <a:lnTo>
                  <a:pt x="1001242" y="429259"/>
                </a:lnTo>
                <a:lnTo>
                  <a:pt x="996897" y="423466"/>
                </a:lnTo>
                <a:lnTo>
                  <a:pt x="995756" y="422909"/>
                </a:lnTo>
                <a:close/>
              </a:path>
              <a:path w="1322070" h="457200">
                <a:moveTo>
                  <a:pt x="1306606" y="419099"/>
                </a:moveTo>
                <a:lnTo>
                  <a:pt x="1277734" y="419099"/>
                </a:lnTo>
                <a:lnTo>
                  <a:pt x="1284179" y="424179"/>
                </a:lnTo>
                <a:lnTo>
                  <a:pt x="1290351" y="430529"/>
                </a:lnTo>
                <a:lnTo>
                  <a:pt x="1296047" y="436879"/>
                </a:lnTo>
                <a:lnTo>
                  <a:pt x="1301064" y="441959"/>
                </a:lnTo>
                <a:lnTo>
                  <a:pt x="1304061" y="447039"/>
                </a:lnTo>
                <a:lnTo>
                  <a:pt x="1312265" y="441959"/>
                </a:lnTo>
                <a:lnTo>
                  <a:pt x="1311084" y="431799"/>
                </a:lnTo>
                <a:lnTo>
                  <a:pt x="1309217" y="425449"/>
                </a:lnTo>
                <a:lnTo>
                  <a:pt x="1306606" y="419099"/>
                </a:lnTo>
                <a:close/>
              </a:path>
              <a:path w="1322070" h="457200">
                <a:moveTo>
                  <a:pt x="794931" y="420369"/>
                </a:moveTo>
                <a:lnTo>
                  <a:pt x="669531" y="420369"/>
                </a:lnTo>
                <a:lnTo>
                  <a:pt x="675821" y="426719"/>
                </a:lnTo>
                <a:lnTo>
                  <a:pt x="682713" y="433069"/>
                </a:lnTo>
                <a:lnTo>
                  <a:pt x="690387" y="438149"/>
                </a:lnTo>
                <a:lnTo>
                  <a:pt x="699020" y="443229"/>
                </a:lnTo>
                <a:lnTo>
                  <a:pt x="703821" y="445769"/>
                </a:lnTo>
                <a:lnTo>
                  <a:pt x="708672" y="441959"/>
                </a:lnTo>
                <a:lnTo>
                  <a:pt x="713346" y="435609"/>
                </a:lnTo>
                <a:lnTo>
                  <a:pt x="712381" y="431799"/>
                </a:lnTo>
                <a:lnTo>
                  <a:pt x="710831" y="427989"/>
                </a:lnTo>
                <a:lnTo>
                  <a:pt x="754541" y="427989"/>
                </a:lnTo>
                <a:lnTo>
                  <a:pt x="751662" y="421639"/>
                </a:lnTo>
                <a:lnTo>
                  <a:pt x="795626" y="421639"/>
                </a:lnTo>
                <a:lnTo>
                  <a:pt x="794931" y="420369"/>
                </a:lnTo>
                <a:close/>
              </a:path>
              <a:path w="1322070" h="457200">
                <a:moveTo>
                  <a:pt x="466546" y="444126"/>
                </a:moveTo>
                <a:lnTo>
                  <a:pt x="466268" y="444561"/>
                </a:lnTo>
                <a:lnTo>
                  <a:pt x="466534" y="444499"/>
                </a:lnTo>
                <a:lnTo>
                  <a:pt x="466546" y="444126"/>
                </a:lnTo>
                <a:close/>
              </a:path>
              <a:path w="1322070" h="457200">
                <a:moveTo>
                  <a:pt x="399834" y="421639"/>
                </a:moveTo>
                <a:lnTo>
                  <a:pt x="361403" y="421639"/>
                </a:lnTo>
                <a:lnTo>
                  <a:pt x="358897" y="430266"/>
                </a:lnTo>
                <a:lnTo>
                  <a:pt x="358813" y="433069"/>
                </a:lnTo>
                <a:lnTo>
                  <a:pt x="358376" y="433661"/>
                </a:lnTo>
                <a:lnTo>
                  <a:pt x="357739" y="438149"/>
                </a:lnTo>
                <a:lnTo>
                  <a:pt x="359650" y="443229"/>
                </a:lnTo>
                <a:lnTo>
                  <a:pt x="366039" y="444499"/>
                </a:lnTo>
                <a:lnTo>
                  <a:pt x="376381" y="441959"/>
                </a:lnTo>
                <a:lnTo>
                  <a:pt x="385308" y="435609"/>
                </a:lnTo>
                <a:lnTo>
                  <a:pt x="399834" y="421639"/>
                </a:lnTo>
                <a:close/>
              </a:path>
              <a:path w="1322070" h="457200">
                <a:moveTo>
                  <a:pt x="844956" y="420369"/>
                </a:moveTo>
                <a:lnTo>
                  <a:pt x="794931" y="420369"/>
                </a:lnTo>
                <a:lnTo>
                  <a:pt x="800125" y="422909"/>
                </a:lnTo>
                <a:lnTo>
                  <a:pt x="805446" y="425449"/>
                </a:lnTo>
                <a:lnTo>
                  <a:pt x="815657" y="430529"/>
                </a:lnTo>
                <a:lnTo>
                  <a:pt x="821448" y="431799"/>
                </a:lnTo>
                <a:lnTo>
                  <a:pt x="831608" y="438149"/>
                </a:lnTo>
                <a:lnTo>
                  <a:pt x="836155" y="441959"/>
                </a:lnTo>
                <a:lnTo>
                  <a:pt x="847648" y="444499"/>
                </a:lnTo>
                <a:lnTo>
                  <a:pt x="853059" y="440689"/>
                </a:lnTo>
                <a:lnTo>
                  <a:pt x="851979" y="431799"/>
                </a:lnTo>
                <a:lnTo>
                  <a:pt x="847090" y="426719"/>
                </a:lnTo>
                <a:lnTo>
                  <a:pt x="844956" y="420369"/>
                </a:lnTo>
                <a:close/>
              </a:path>
              <a:path w="1322070" h="457200">
                <a:moveTo>
                  <a:pt x="627151" y="419099"/>
                </a:moveTo>
                <a:lnTo>
                  <a:pt x="515442" y="419099"/>
                </a:lnTo>
                <a:lnTo>
                  <a:pt x="513562" y="426719"/>
                </a:lnTo>
                <a:lnTo>
                  <a:pt x="510540" y="433069"/>
                </a:lnTo>
                <a:lnTo>
                  <a:pt x="506577" y="440689"/>
                </a:lnTo>
                <a:lnTo>
                  <a:pt x="506450" y="441959"/>
                </a:lnTo>
                <a:lnTo>
                  <a:pt x="507631" y="441959"/>
                </a:lnTo>
                <a:lnTo>
                  <a:pt x="513578" y="443229"/>
                </a:lnTo>
                <a:lnTo>
                  <a:pt x="520182" y="440689"/>
                </a:lnTo>
                <a:lnTo>
                  <a:pt x="526162" y="438149"/>
                </a:lnTo>
                <a:lnTo>
                  <a:pt x="530237" y="434339"/>
                </a:lnTo>
                <a:lnTo>
                  <a:pt x="533222" y="431799"/>
                </a:lnTo>
                <a:lnTo>
                  <a:pt x="542391" y="426719"/>
                </a:lnTo>
                <a:lnTo>
                  <a:pt x="588835" y="426719"/>
                </a:lnTo>
                <a:lnTo>
                  <a:pt x="591185" y="425449"/>
                </a:lnTo>
                <a:lnTo>
                  <a:pt x="595718" y="420369"/>
                </a:lnTo>
                <a:lnTo>
                  <a:pt x="627043" y="420369"/>
                </a:lnTo>
                <a:lnTo>
                  <a:pt x="627151" y="419099"/>
                </a:lnTo>
                <a:close/>
              </a:path>
              <a:path w="1322070" h="457200">
                <a:moveTo>
                  <a:pt x="844740" y="419099"/>
                </a:moveTo>
                <a:lnTo>
                  <a:pt x="628764" y="419099"/>
                </a:lnTo>
                <a:lnTo>
                  <a:pt x="630682" y="422909"/>
                </a:lnTo>
                <a:lnTo>
                  <a:pt x="632701" y="425449"/>
                </a:lnTo>
                <a:lnTo>
                  <a:pt x="639318" y="435609"/>
                </a:lnTo>
                <a:lnTo>
                  <a:pt x="643204" y="441959"/>
                </a:lnTo>
                <a:lnTo>
                  <a:pt x="659676" y="443229"/>
                </a:lnTo>
                <a:lnTo>
                  <a:pt x="665467" y="439419"/>
                </a:lnTo>
                <a:lnTo>
                  <a:pt x="666318" y="430529"/>
                </a:lnTo>
                <a:lnTo>
                  <a:pt x="667816" y="425449"/>
                </a:lnTo>
                <a:lnTo>
                  <a:pt x="669531" y="420369"/>
                </a:lnTo>
                <a:lnTo>
                  <a:pt x="844956" y="420369"/>
                </a:lnTo>
                <a:lnTo>
                  <a:pt x="844740" y="419099"/>
                </a:lnTo>
                <a:close/>
              </a:path>
              <a:path w="1322070" h="457200">
                <a:moveTo>
                  <a:pt x="1051687" y="422909"/>
                </a:moveTo>
                <a:lnTo>
                  <a:pt x="996480" y="422909"/>
                </a:lnTo>
                <a:lnTo>
                  <a:pt x="996897" y="423466"/>
                </a:lnTo>
                <a:lnTo>
                  <a:pt x="1000963" y="425449"/>
                </a:lnTo>
                <a:lnTo>
                  <a:pt x="1006386" y="427989"/>
                </a:lnTo>
                <a:lnTo>
                  <a:pt x="1011186" y="429259"/>
                </a:lnTo>
                <a:lnTo>
                  <a:pt x="1021700" y="434339"/>
                </a:lnTo>
                <a:lnTo>
                  <a:pt x="1044214" y="439419"/>
                </a:lnTo>
                <a:lnTo>
                  <a:pt x="1058862" y="443229"/>
                </a:lnTo>
                <a:lnTo>
                  <a:pt x="1061427" y="440689"/>
                </a:lnTo>
                <a:lnTo>
                  <a:pt x="1061224" y="433069"/>
                </a:lnTo>
                <a:lnTo>
                  <a:pt x="1055801" y="426719"/>
                </a:lnTo>
                <a:lnTo>
                  <a:pt x="1051687" y="422909"/>
                </a:lnTo>
                <a:close/>
              </a:path>
              <a:path w="1322070" h="457200">
                <a:moveTo>
                  <a:pt x="1271511" y="419099"/>
                </a:moveTo>
                <a:lnTo>
                  <a:pt x="1157757" y="419099"/>
                </a:lnTo>
                <a:lnTo>
                  <a:pt x="1162558" y="422909"/>
                </a:lnTo>
                <a:lnTo>
                  <a:pt x="1167612" y="425449"/>
                </a:lnTo>
                <a:lnTo>
                  <a:pt x="1180061" y="433069"/>
                </a:lnTo>
                <a:lnTo>
                  <a:pt x="1187892" y="436879"/>
                </a:lnTo>
                <a:lnTo>
                  <a:pt x="1204252" y="441959"/>
                </a:lnTo>
                <a:lnTo>
                  <a:pt x="1206842" y="443229"/>
                </a:lnTo>
                <a:lnTo>
                  <a:pt x="1209941" y="441959"/>
                </a:lnTo>
                <a:lnTo>
                  <a:pt x="1213370" y="436879"/>
                </a:lnTo>
                <a:lnTo>
                  <a:pt x="1213192" y="434339"/>
                </a:lnTo>
                <a:lnTo>
                  <a:pt x="1212049" y="430529"/>
                </a:lnTo>
                <a:lnTo>
                  <a:pt x="1272268" y="430529"/>
                </a:lnTo>
                <a:lnTo>
                  <a:pt x="1271905" y="426719"/>
                </a:lnTo>
                <a:lnTo>
                  <a:pt x="1271803" y="424179"/>
                </a:lnTo>
                <a:lnTo>
                  <a:pt x="1271511" y="419099"/>
                </a:lnTo>
                <a:close/>
              </a:path>
              <a:path w="1322070" h="457200">
                <a:moveTo>
                  <a:pt x="795626" y="421639"/>
                </a:moveTo>
                <a:lnTo>
                  <a:pt x="751662" y="421639"/>
                </a:lnTo>
                <a:lnTo>
                  <a:pt x="754240" y="424179"/>
                </a:lnTo>
                <a:lnTo>
                  <a:pt x="756869" y="425449"/>
                </a:lnTo>
                <a:lnTo>
                  <a:pt x="759688" y="426719"/>
                </a:lnTo>
                <a:lnTo>
                  <a:pt x="767385" y="431799"/>
                </a:lnTo>
                <a:lnTo>
                  <a:pt x="775679" y="435609"/>
                </a:lnTo>
                <a:lnTo>
                  <a:pt x="784518" y="438149"/>
                </a:lnTo>
                <a:lnTo>
                  <a:pt x="793851" y="440689"/>
                </a:lnTo>
                <a:lnTo>
                  <a:pt x="799045" y="441959"/>
                </a:lnTo>
                <a:lnTo>
                  <a:pt x="804824" y="438149"/>
                </a:lnTo>
                <a:lnTo>
                  <a:pt x="800315" y="429259"/>
                </a:lnTo>
                <a:lnTo>
                  <a:pt x="797712" y="425449"/>
                </a:lnTo>
                <a:lnTo>
                  <a:pt x="795626" y="421639"/>
                </a:lnTo>
                <a:close/>
              </a:path>
              <a:path w="1322070" h="457200">
                <a:moveTo>
                  <a:pt x="104806" y="422909"/>
                </a:moveTo>
                <a:lnTo>
                  <a:pt x="54825" y="422909"/>
                </a:lnTo>
                <a:lnTo>
                  <a:pt x="50609" y="426719"/>
                </a:lnTo>
                <a:lnTo>
                  <a:pt x="46609" y="431799"/>
                </a:lnTo>
                <a:lnTo>
                  <a:pt x="42545" y="438149"/>
                </a:lnTo>
                <a:lnTo>
                  <a:pt x="43776" y="440689"/>
                </a:lnTo>
                <a:lnTo>
                  <a:pt x="47447" y="440689"/>
                </a:lnTo>
                <a:lnTo>
                  <a:pt x="64185" y="438149"/>
                </a:lnTo>
                <a:lnTo>
                  <a:pt x="81237" y="433069"/>
                </a:lnTo>
                <a:lnTo>
                  <a:pt x="97548" y="426719"/>
                </a:lnTo>
                <a:lnTo>
                  <a:pt x="104806" y="422909"/>
                </a:lnTo>
                <a:close/>
              </a:path>
              <a:path w="1322070" h="457200">
                <a:moveTo>
                  <a:pt x="187040" y="424179"/>
                </a:moveTo>
                <a:lnTo>
                  <a:pt x="142786" y="424179"/>
                </a:lnTo>
                <a:lnTo>
                  <a:pt x="141224" y="427989"/>
                </a:lnTo>
                <a:lnTo>
                  <a:pt x="139814" y="431799"/>
                </a:lnTo>
                <a:lnTo>
                  <a:pt x="137833" y="438149"/>
                </a:lnTo>
                <a:lnTo>
                  <a:pt x="141655" y="440689"/>
                </a:lnTo>
                <a:lnTo>
                  <a:pt x="145554" y="439419"/>
                </a:lnTo>
                <a:lnTo>
                  <a:pt x="159290" y="435609"/>
                </a:lnTo>
                <a:lnTo>
                  <a:pt x="172294" y="431799"/>
                </a:lnTo>
                <a:lnTo>
                  <a:pt x="184670" y="425449"/>
                </a:lnTo>
                <a:lnTo>
                  <a:pt x="187040" y="424179"/>
                </a:lnTo>
                <a:close/>
              </a:path>
              <a:path w="1322070" h="457200">
                <a:moveTo>
                  <a:pt x="896886" y="419099"/>
                </a:moveTo>
                <a:lnTo>
                  <a:pt x="849401" y="419099"/>
                </a:lnTo>
                <a:lnTo>
                  <a:pt x="855980" y="422909"/>
                </a:lnTo>
                <a:lnTo>
                  <a:pt x="865873" y="427989"/>
                </a:lnTo>
                <a:lnTo>
                  <a:pt x="873429" y="430529"/>
                </a:lnTo>
                <a:lnTo>
                  <a:pt x="886587" y="435609"/>
                </a:lnTo>
                <a:lnTo>
                  <a:pt x="890663" y="439419"/>
                </a:lnTo>
                <a:lnTo>
                  <a:pt x="901979" y="439419"/>
                </a:lnTo>
                <a:lnTo>
                  <a:pt x="906843" y="436879"/>
                </a:lnTo>
                <a:lnTo>
                  <a:pt x="904468" y="429259"/>
                </a:lnTo>
                <a:lnTo>
                  <a:pt x="900582" y="424179"/>
                </a:lnTo>
                <a:lnTo>
                  <a:pt x="896886" y="419099"/>
                </a:lnTo>
                <a:close/>
              </a:path>
              <a:path w="1322070" h="457200">
                <a:moveTo>
                  <a:pt x="1105668" y="422909"/>
                </a:moveTo>
                <a:lnTo>
                  <a:pt x="1051687" y="422909"/>
                </a:lnTo>
                <a:lnTo>
                  <a:pt x="1055928" y="424179"/>
                </a:lnTo>
                <a:lnTo>
                  <a:pt x="1059421" y="425449"/>
                </a:lnTo>
                <a:lnTo>
                  <a:pt x="1067244" y="427989"/>
                </a:lnTo>
                <a:lnTo>
                  <a:pt x="1073988" y="430529"/>
                </a:lnTo>
                <a:lnTo>
                  <a:pt x="1087818" y="434339"/>
                </a:lnTo>
                <a:lnTo>
                  <a:pt x="1094079" y="438149"/>
                </a:lnTo>
                <a:lnTo>
                  <a:pt x="1105573" y="439419"/>
                </a:lnTo>
                <a:lnTo>
                  <a:pt x="1109675" y="436879"/>
                </a:lnTo>
                <a:lnTo>
                  <a:pt x="1108900" y="430529"/>
                </a:lnTo>
                <a:lnTo>
                  <a:pt x="1107363" y="426719"/>
                </a:lnTo>
                <a:lnTo>
                  <a:pt x="1105668" y="422909"/>
                </a:lnTo>
                <a:close/>
              </a:path>
              <a:path w="1322070" h="457200">
                <a:moveTo>
                  <a:pt x="245275" y="419099"/>
                </a:moveTo>
                <a:lnTo>
                  <a:pt x="198780" y="419099"/>
                </a:lnTo>
                <a:lnTo>
                  <a:pt x="195910" y="421639"/>
                </a:lnTo>
                <a:lnTo>
                  <a:pt x="193090" y="424179"/>
                </a:lnTo>
                <a:lnTo>
                  <a:pt x="186651" y="430529"/>
                </a:lnTo>
                <a:lnTo>
                  <a:pt x="186296" y="431799"/>
                </a:lnTo>
                <a:lnTo>
                  <a:pt x="189204" y="436879"/>
                </a:lnTo>
                <a:lnTo>
                  <a:pt x="193484" y="436879"/>
                </a:lnTo>
                <a:lnTo>
                  <a:pt x="207097" y="434339"/>
                </a:lnTo>
                <a:lnTo>
                  <a:pt x="220260" y="429259"/>
                </a:lnTo>
                <a:lnTo>
                  <a:pt x="232984" y="424179"/>
                </a:lnTo>
                <a:lnTo>
                  <a:pt x="245275" y="419099"/>
                </a:lnTo>
                <a:close/>
              </a:path>
              <a:path w="1322070" h="457200">
                <a:moveTo>
                  <a:pt x="588835" y="426719"/>
                </a:moveTo>
                <a:lnTo>
                  <a:pt x="542391" y="426719"/>
                </a:lnTo>
                <a:lnTo>
                  <a:pt x="541045" y="429259"/>
                </a:lnTo>
                <a:lnTo>
                  <a:pt x="539826" y="431799"/>
                </a:lnTo>
                <a:lnTo>
                  <a:pt x="538365" y="436879"/>
                </a:lnTo>
                <a:lnTo>
                  <a:pt x="542378" y="436879"/>
                </a:lnTo>
                <a:lnTo>
                  <a:pt x="546620" y="435609"/>
                </a:lnTo>
                <a:lnTo>
                  <a:pt x="548678" y="434339"/>
                </a:lnTo>
                <a:lnTo>
                  <a:pt x="550684" y="433069"/>
                </a:lnTo>
                <a:lnTo>
                  <a:pt x="580127" y="433069"/>
                </a:lnTo>
                <a:lnTo>
                  <a:pt x="588835" y="426719"/>
                </a:lnTo>
                <a:close/>
              </a:path>
              <a:path w="1322070" h="457200">
                <a:moveTo>
                  <a:pt x="196519" y="419099"/>
                </a:moveTo>
                <a:lnTo>
                  <a:pt x="112318" y="419099"/>
                </a:lnTo>
                <a:lnTo>
                  <a:pt x="108813" y="422909"/>
                </a:lnTo>
                <a:lnTo>
                  <a:pt x="105587" y="426719"/>
                </a:lnTo>
                <a:lnTo>
                  <a:pt x="102781" y="431799"/>
                </a:lnTo>
                <a:lnTo>
                  <a:pt x="102908" y="434339"/>
                </a:lnTo>
                <a:lnTo>
                  <a:pt x="105803" y="435609"/>
                </a:lnTo>
                <a:lnTo>
                  <a:pt x="114952" y="435609"/>
                </a:lnTo>
                <a:lnTo>
                  <a:pt x="124613" y="433069"/>
                </a:lnTo>
                <a:lnTo>
                  <a:pt x="134116" y="429259"/>
                </a:lnTo>
                <a:lnTo>
                  <a:pt x="142786" y="424179"/>
                </a:lnTo>
                <a:lnTo>
                  <a:pt x="187040" y="424179"/>
                </a:lnTo>
                <a:lnTo>
                  <a:pt x="196519" y="419099"/>
                </a:lnTo>
                <a:close/>
              </a:path>
              <a:path w="1322070" h="457200">
                <a:moveTo>
                  <a:pt x="322541" y="419099"/>
                </a:moveTo>
                <a:lnTo>
                  <a:pt x="281736" y="419099"/>
                </a:lnTo>
                <a:lnTo>
                  <a:pt x="277977" y="422909"/>
                </a:lnTo>
                <a:lnTo>
                  <a:pt x="274129" y="425449"/>
                </a:lnTo>
                <a:lnTo>
                  <a:pt x="267792" y="433069"/>
                </a:lnTo>
                <a:lnTo>
                  <a:pt x="269760" y="435609"/>
                </a:lnTo>
                <a:lnTo>
                  <a:pt x="275374" y="435609"/>
                </a:lnTo>
                <a:lnTo>
                  <a:pt x="287042" y="434339"/>
                </a:lnTo>
                <a:lnTo>
                  <a:pt x="299296" y="430529"/>
                </a:lnTo>
                <a:lnTo>
                  <a:pt x="311380" y="425449"/>
                </a:lnTo>
                <a:lnTo>
                  <a:pt x="322541" y="419099"/>
                </a:lnTo>
                <a:close/>
              </a:path>
              <a:path w="1322070" h="457200">
                <a:moveTo>
                  <a:pt x="358897" y="430266"/>
                </a:moveTo>
                <a:lnTo>
                  <a:pt x="358820" y="430529"/>
                </a:lnTo>
                <a:lnTo>
                  <a:pt x="358376" y="433661"/>
                </a:lnTo>
                <a:lnTo>
                  <a:pt x="358813" y="433069"/>
                </a:lnTo>
                <a:lnTo>
                  <a:pt x="358897" y="430266"/>
                </a:lnTo>
                <a:close/>
              </a:path>
              <a:path w="1322070" h="457200">
                <a:moveTo>
                  <a:pt x="51803" y="424179"/>
                </a:moveTo>
                <a:lnTo>
                  <a:pt x="20180" y="424179"/>
                </a:lnTo>
                <a:lnTo>
                  <a:pt x="19189" y="425449"/>
                </a:lnTo>
                <a:lnTo>
                  <a:pt x="18173" y="425449"/>
                </a:lnTo>
                <a:lnTo>
                  <a:pt x="15659" y="427989"/>
                </a:lnTo>
                <a:lnTo>
                  <a:pt x="13309" y="431799"/>
                </a:lnTo>
                <a:lnTo>
                  <a:pt x="17284" y="431799"/>
                </a:lnTo>
                <a:lnTo>
                  <a:pt x="26502" y="433069"/>
                </a:lnTo>
                <a:lnTo>
                  <a:pt x="36155" y="430529"/>
                </a:lnTo>
                <a:lnTo>
                  <a:pt x="45757" y="426719"/>
                </a:lnTo>
                <a:lnTo>
                  <a:pt x="51803" y="424179"/>
                </a:lnTo>
                <a:close/>
              </a:path>
              <a:path w="1322070" h="457200">
                <a:moveTo>
                  <a:pt x="278460" y="419099"/>
                </a:moveTo>
                <a:lnTo>
                  <a:pt x="246875" y="419099"/>
                </a:lnTo>
                <a:lnTo>
                  <a:pt x="246037" y="422909"/>
                </a:lnTo>
                <a:lnTo>
                  <a:pt x="245338" y="426719"/>
                </a:lnTo>
                <a:lnTo>
                  <a:pt x="243827" y="431799"/>
                </a:lnTo>
                <a:lnTo>
                  <a:pt x="248056" y="433069"/>
                </a:lnTo>
                <a:lnTo>
                  <a:pt x="251320" y="431799"/>
                </a:lnTo>
                <a:lnTo>
                  <a:pt x="258679" y="429259"/>
                </a:lnTo>
                <a:lnTo>
                  <a:pt x="265585" y="426719"/>
                </a:lnTo>
                <a:lnTo>
                  <a:pt x="272144" y="422909"/>
                </a:lnTo>
                <a:lnTo>
                  <a:pt x="278460" y="419099"/>
                </a:lnTo>
                <a:close/>
              </a:path>
              <a:path w="1322070" h="457200">
                <a:moveTo>
                  <a:pt x="1302784" y="386079"/>
                </a:moveTo>
                <a:lnTo>
                  <a:pt x="36499" y="386079"/>
                </a:lnTo>
                <a:lnTo>
                  <a:pt x="28136" y="393699"/>
                </a:lnTo>
                <a:lnTo>
                  <a:pt x="11005" y="408939"/>
                </a:lnTo>
                <a:lnTo>
                  <a:pt x="952" y="419099"/>
                </a:lnTo>
                <a:lnTo>
                  <a:pt x="0" y="421639"/>
                </a:lnTo>
                <a:lnTo>
                  <a:pt x="7670" y="425449"/>
                </a:lnTo>
                <a:lnTo>
                  <a:pt x="13754" y="425449"/>
                </a:lnTo>
                <a:lnTo>
                  <a:pt x="20180" y="424179"/>
                </a:lnTo>
                <a:lnTo>
                  <a:pt x="51803" y="424179"/>
                </a:lnTo>
                <a:lnTo>
                  <a:pt x="54825" y="422909"/>
                </a:lnTo>
                <a:lnTo>
                  <a:pt x="104806" y="422909"/>
                </a:lnTo>
                <a:lnTo>
                  <a:pt x="112064" y="419099"/>
                </a:lnTo>
                <a:lnTo>
                  <a:pt x="1306606" y="419099"/>
                </a:lnTo>
                <a:lnTo>
                  <a:pt x="1305039" y="415289"/>
                </a:lnTo>
                <a:lnTo>
                  <a:pt x="1299502" y="408939"/>
                </a:lnTo>
                <a:lnTo>
                  <a:pt x="1298790" y="407669"/>
                </a:lnTo>
                <a:lnTo>
                  <a:pt x="1319542" y="407669"/>
                </a:lnTo>
                <a:lnTo>
                  <a:pt x="1313850" y="398779"/>
                </a:lnTo>
                <a:lnTo>
                  <a:pt x="1305217" y="388619"/>
                </a:lnTo>
                <a:lnTo>
                  <a:pt x="1302784" y="386079"/>
                </a:lnTo>
                <a:close/>
              </a:path>
              <a:path w="1322070" h="457200">
                <a:moveTo>
                  <a:pt x="996480" y="422909"/>
                </a:moveTo>
                <a:lnTo>
                  <a:pt x="995756" y="422909"/>
                </a:lnTo>
                <a:lnTo>
                  <a:pt x="996897" y="423466"/>
                </a:lnTo>
                <a:lnTo>
                  <a:pt x="996480" y="422909"/>
                </a:lnTo>
                <a:close/>
              </a:path>
              <a:path w="1322070" h="457200">
                <a:moveTo>
                  <a:pt x="1319542" y="407669"/>
                </a:moveTo>
                <a:lnTo>
                  <a:pt x="1298790" y="407669"/>
                </a:lnTo>
                <a:lnTo>
                  <a:pt x="1303464" y="410209"/>
                </a:lnTo>
                <a:lnTo>
                  <a:pt x="1308315" y="412749"/>
                </a:lnTo>
                <a:lnTo>
                  <a:pt x="1317536" y="415289"/>
                </a:lnTo>
                <a:lnTo>
                  <a:pt x="1321460" y="411479"/>
                </a:lnTo>
                <a:lnTo>
                  <a:pt x="1320355" y="408939"/>
                </a:lnTo>
                <a:lnTo>
                  <a:pt x="1319542" y="407669"/>
                </a:lnTo>
                <a:close/>
              </a:path>
              <a:path w="1322070" h="457200">
                <a:moveTo>
                  <a:pt x="1291760" y="354329"/>
                </a:moveTo>
                <a:lnTo>
                  <a:pt x="57594" y="354329"/>
                </a:lnTo>
                <a:lnTo>
                  <a:pt x="56718" y="355599"/>
                </a:lnTo>
                <a:lnTo>
                  <a:pt x="55905" y="356869"/>
                </a:lnTo>
                <a:lnTo>
                  <a:pt x="55029" y="358139"/>
                </a:lnTo>
                <a:lnTo>
                  <a:pt x="53136" y="359409"/>
                </a:lnTo>
                <a:lnTo>
                  <a:pt x="51181" y="360679"/>
                </a:lnTo>
                <a:lnTo>
                  <a:pt x="49136" y="363219"/>
                </a:lnTo>
                <a:lnTo>
                  <a:pt x="41369" y="367029"/>
                </a:lnTo>
                <a:lnTo>
                  <a:pt x="33046" y="372109"/>
                </a:lnTo>
                <a:lnTo>
                  <a:pt x="24259" y="375919"/>
                </a:lnTo>
                <a:lnTo>
                  <a:pt x="11976" y="380999"/>
                </a:lnTo>
                <a:lnTo>
                  <a:pt x="10096" y="382269"/>
                </a:lnTo>
                <a:lnTo>
                  <a:pt x="7467" y="386079"/>
                </a:lnTo>
                <a:lnTo>
                  <a:pt x="6997" y="387349"/>
                </a:lnTo>
                <a:lnTo>
                  <a:pt x="9359" y="388619"/>
                </a:lnTo>
                <a:lnTo>
                  <a:pt x="22282" y="388619"/>
                </a:lnTo>
                <a:lnTo>
                  <a:pt x="36499" y="386079"/>
                </a:lnTo>
                <a:lnTo>
                  <a:pt x="1302784" y="386079"/>
                </a:lnTo>
                <a:lnTo>
                  <a:pt x="1285697" y="368299"/>
                </a:lnTo>
                <a:lnTo>
                  <a:pt x="1283944" y="367029"/>
                </a:lnTo>
                <a:lnTo>
                  <a:pt x="1281988" y="364489"/>
                </a:lnTo>
                <a:lnTo>
                  <a:pt x="1279956" y="363219"/>
                </a:lnTo>
                <a:lnTo>
                  <a:pt x="1299830" y="363219"/>
                </a:lnTo>
                <a:lnTo>
                  <a:pt x="1291760" y="354329"/>
                </a:lnTo>
                <a:close/>
              </a:path>
              <a:path w="1322070" h="457200">
                <a:moveTo>
                  <a:pt x="1299830" y="363219"/>
                </a:moveTo>
                <a:lnTo>
                  <a:pt x="1279956" y="363219"/>
                </a:lnTo>
                <a:lnTo>
                  <a:pt x="1290967" y="369569"/>
                </a:lnTo>
                <a:lnTo>
                  <a:pt x="1300073" y="374649"/>
                </a:lnTo>
                <a:lnTo>
                  <a:pt x="1306817" y="370839"/>
                </a:lnTo>
                <a:lnTo>
                  <a:pt x="1304442" y="368299"/>
                </a:lnTo>
                <a:lnTo>
                  <a:pt x="1299830" y="363219"/>
                </a:lnTo>
                <a:close/>
              </a:path>
              <a:path w="1322070" h="457200">
                <a:moveTo>
                  <a:pt x="664184" y="0"/>
                </a:moveTo>
                <a:lnTo>
                  <a:pt x="597435" y="12699"/>
                </a:lnTo>
                <a:lnTo>
                  <a:pt x="535221" y="26669"/>
                </a:lnTo>
                <a:lnTo>
                  <a:pt x="477382" y="43179"/>
                </a:lnTo>
                <a:lnTo>
                  <a:pt x="423760" y="62229"/>
                </a:lnTo>
                <a:lnTo>
                  <a:pt x="374194" y="83819"/>
                </a:lnTo>
                <a:lnTo>
                  <a:pt x="328526" y="105409"/>
                </a:lnTo>
                <a:lnTo>
                  <a:pt x="286595" y="128269"/>
                </a:lnTo>
                <a:lnTo>
                  <a:pt x="248243" y="153669"/>
                </a:lnTo>
                <a:lnTo>
                  <a:pt x="213310" y="179069"/>
                </a:lnTo>
                <a:lnTo>
                  <a:pt x="181637" y="204469"/>
                </a:lnTo>
                <a:lnTo>
                  <a:pt x="153065" y="231139"/>
                </a:lnTo>
                <a:lnTo>
                  <a:pt x="104584" y="285749"/>
                </a:lnTo>
                <a:lnTo>
                  <a:pt x="84712" y="303529"/>
                </a:lnTo>
                <a:lnTo>
                  <a:pt x="63534" y="321309"/>
                </a:lnTo>
                <a:lnTo>
                  <a:pt x="41448" y="337819"/>
                </a:lnTo>
                <a:lnTo>
                  <a:pt x="14935" y="356869"/>
                </a:lnTo>
                <a:lnTo>
                  <a:pt x="13868" y="365759"/>
                </a:lnTo>
                <a:lnTo>
                  <a:pt x="23126" y="363219"/>
                </a:lnTo>
                <a:lnTo>
                  <a:pt x="31550" y="361949"/>
                </a:lnTo>
                <a:lnTo>
                  <a:pt x="57594" y="354329"/>
                </a:lnTo>
                <a:lnTo>
                  <a:pt x="1291760" y="354329"/>
                </a:lnTo>
                <a:lnTo>
                  <a:pt x="1288302" y="350519"/>
                </a:lnTo>
                <a:lnTo>
                  <a:pt x="1279833" y="341629"/>
                </a:lnTo>
                <a:lnTo>
                  <a:pt x="1270495" y="332739"/>
                </a:lnTo>
                <a:lnTo>
                  <a:pt x="1264937" y="328929"/>
                </a:lnTo>
                <a:lnTo>
                  <a:pt x="1259124" y="325119"/>
                </a:lnTo>
                <a:lnTo>
                  <a:pt x="1253112" y="320039"/>
                </a:lnTo>
                <a:lnTo>
                  <a:pt x="1247103" y="316317"/>
                </a:lnTo>
                <a:lnTo>
                  <a:pt x="1246784" y="316229"/>
                </a:lnTo>
                <a:lnTo>
                  <a:pt x="1292332" y="316229"/>
                </a:lnTo>
                <a:lnTo>
                  <a:pt x="1291453" y="314959"/>
                </a:lnTo>
                <a:lnTo>
                  <a:pt x="1285998" y="311149"/>
                </a:lnTo>
                <a:lnTo>
                  <a:pt x="1279376" y="307339"/>
                </a:lnTo>
                <a:lnTo>
                  <a:pt x="1272362" y="303529"/>
                </a:lnTo>
                <a:lnTo>
                  <a:pt x="1257739" y="294639"/>
                </a:lnTo>
                <a:lnTo>
                  <a:pt x="1243809" y="285749"/>
                </a:lnTo>
                <a:lnTo>
                  <a:pt x="1230474" y="275589"/>
                </a:lnTo>
                <a:lnTo>
                  <a:pt x="1217637" y="266699"/>
                </a:lnTo>
                <a:lnTo>
                  <a:pt x="1205579" y="256539"/>
                </a:lnTo>
                <a:lnTo>
                  <a:pt x="1182238" y="236219"/>
                </a:lnTo>
                <a:lnTo>
                  <a:pt x="1170330" y="227329"/>
                </a:lnTo>
                <a:lnTo>
                  <a:pt x="1141707" y="200659"/>
                </a:lnTo>
                <a:lnTo>
                  <a:pt x="1110060" y="175259"/>
                </a:lnTo>
                <a:lnTo>
                  <a:pt x="1075238" y="149859"/>
                </a:lnTo>
                <a:lnTo>
                  <a:pt x="1037089" y="125729"/>
                </a:lnTo>
                <a:lnTo>
                  <a:pt x="995462" y="102869"/>
                </a:lnTo>
                <a:lnTo>
                  <a:pt x="950206" y="81279"/>
                </a:lnTo>
                <a:lnTo>
                  <a:pt x="901169" y="60959"/>
                </a:lnTo>
                <a:lnTo>
                  <a:pt x="848200" y="43179"/>
                </a:lnTo>
                <a:lnTo>
                  <a:pt x="791147" y="26669"/>
                </a:lnTo>
                <a:lnTo>
                  <a:pt x="729859" y="11429"/>
                </a:lnTo>
                <a:lnTo>
                  <a:pt x="664184" y="0"/>
                </a:lnTo>
                <a:close/>
              </a:path>
              <a:path w="1322070" h="457200">
                <a:moveTo>
                  <a:pt x="1292332" y="316229"/>
                </a:moveTo>
                <a:lnTo>
                  <a:pt x="1246962" y="316229"/>
                </a:lnTo>
                <a:lnTo>
                  <a:pt x="1247103" y="316317"/>
                </a:lnTo>
                <a:lnTo>
                  <a:pt x="1265281" y="321309"/>
                </a:lnTo>
                <a:lnTo>
                  <a:pt x="1288859" y="328929"/>
                </a:lnTo>
                <a:lnTo>
                  <a:pt x="1296327" y="323849"/>
                </a:lnTo>
                <a:lnTo>
                  <a:pt x="1294968" y="320039"/>
                </a:lnTo>
                <a:lnTo>
                  <a:pt x="1292332" y="316229"/>
                </a:lnTo>
                <a:close/>
              </a:path>
              <a:path w="1322070" h="457200">
                <a:moveTo>
                  <a:pt x="1246962" y="316229"/>
                </a:moveTo>
                <a:lnTo>
                  <a:pt x="1246784" y="316229"/>
                </a:lnTo>
                <a:lnTo>
                  <a:pt x="1247103" y="316317"/>
                </a:lnTo>
                <a:lnTo>
                  <a:pt x="1246962" y="316229"/>
                </a:lnTo>
                <a:close/>
              </a:path>
            </a:pathLst>
          </a:custGeom>
          <a:solidFill>
            <a:srgbClr val="875F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0" name="object 1570"/>
          <p:cNvSpPr/>
          <p:nvPr/>
        </p:nvSpPr>
        <p:spPr>
          <a:xfrm>
            <a:off x="597715" y="2346478"/>
            <a:ext cx="1322070" cy="457200"/>
          </a:xfrm>
          <a:custGeom>
            <a:avLst/>
            <a:gdLst/>
            <a:ahLst/>
            <a:cxnLst/>
            <a:rect l="l" t="t" r="r" b="b"/>
            <a:pathLst>
              <a:path w="1322070" h="457200">
                <a:moveTo>
                  <a:pt x="1272795" y="445770"/>
                </a:moveTo>
                <a:lnTo>
                  <a:pt x="1251927" y="445770"/>
                </a:lnTo>
                <a:lnTo>
                  <a:pt x="1254188" y="449580"/>
                </a:lnTo>
                <a:lnTo>
                  <a:pt x="1256677" y="452120"/>
                </a:lnTo>
                <a:lnTo>
                  <a:pt x="1263167" y="457200"/>
                </a:lnTo>
                <a:lnTo>
                  <a:pt x="1269250" y="453390"/>
                </a:lnTo>
                <a:lnTo>
                  <a:pt x="1270546" y="452120"/>
                </a:lnTo>
                <a:lnTo>
                  <a:pt x="1272795" y="445770"/>
                </a:lnTo>
                <a:close/>
              </a:path>
              <a:path w="1322070" h="457200">
                <a:moveTo>
                  <a:pt x="754530" y="427990"/>
                </a:moveTo>
                <a:lnTo>
                  <a:pt x="710831" y="427990"/>
                </a:lnTo>
                <a:lnTo>
                  <a:pt x="719421" y="434340"/>
                </a:lnTo>
                <a:lnTo>
                  <a:pt x="729294" y="441960"/>
                </a:lnTo>
                <a:lnTo>
                  <a:pt x="740153" y="448310"/>
                </a:lnTo>
                <a:lnTo>
                  <a:pt x="751700" y="452120"/>
                </a:lnTo>
                <a:lnTo>
                  <a:pt x="757237" y="453390"/>
                </a:lnTo>
                <a:lnTo>
                  <a:pt x="763092" y="449580"/>
                </a:lnTo>
                <a:lnTo>
                  <a:pt x="762533" y="445770"/>
                </a:lnTo>
                <a:lnTo>
                  <a:pt x="760759" y="439420"/>
                </a:lnTo>
                <a:lnTo>
                  <a:pt x="757829" y="433070"/>
                </a:lnTo>
                <a:lnTo>
                  <a:pt x="754530" y="427990"/>
                </a:lnTo>
                <a:close/>
              </a:path>
              <a:path w="1322070" h="457200">
                <a:moveTo>
                  <a:pt x="1272259" y="430530"/>
                </a:moveTo>
                <a:lnTo>
                  <a:pt x="1212037" y="430530"/>
                </a:lnTo>
                <a:lnTo>
                  <a:pt x="1218800" y="436880"/>
                </a:lnTo>
                <a:lnTo>
                  <a:pt x="1225864" y="441960"/>
                </a:lnTo>
                <a:lnTo>
                  <a:pt x="1233475" y="447040"/>
                </a:lnTo>
                <a:lnTo>
                  <a:pt x="1241882" y="450850"/>
                </a:lnTo>
                <a:lnTo>
                  <a:pt x="1246174" y="452120"/>
                </a:lnTo>
                <a:lnTo>
                  <a:pt x="1251902" y="449580"/>
                </a:lnTo>
                <a:lnTo>
                  <a:pt x="1251927" y="445770"/>
                </a:lnTo>
                <a:lnTo>
                  <a:pt x="1272795" y="445770"/>
                </a:lnTo>
                <a:lnTo>
                  <a:pt x="1273050" y="440690"/>
                </a:lnTo>
                <a:lnTo>
                  <a:pt x="1272992" y="438150"/>
                </a:lnTo>
                <a:lnTo>
                  <a:pt x="1272259" y="430530"/>
                </a:lnTo>
                <a:close/>
              </a:path>
              <a:path w="1322070" h="457200">
                <a:moveTo>
                  <a:pt x="437718" y="421640"/>
                </a:moveTo>
                <a:lnTo>
                  <a:pt x="400697" y="421640"/>
                </a:lnTo>
                <a:lnTo>
                  <a:pt x="403456" y="427990"/>
                </a:lnTo>
                <a:lnTo>
                  <a:pt x="407274" y="434340"/>
                </a:lnTo>
                <a:lnTo>
                  <a:pt x="411918" y="439420"/>
                </a:lnTo>
                <a:lnTo>
                  <a:pt x="417156" y="445770"/>
                </a:lnTo>
                <a:lnTo>
                  <a:pt x="421487" y="450850"/>
                </a:lnTo>
                <a:lnTo>
                  <a:pt x="431165" y="445770"/>
                </a:lnTo>
                <a:lnTo>
                  <a:pt x="433006" y="435610"/>
                </a:lnTo>
                <a:lnTo>
                  <a:pt x="435330" y="427990"/>
                </a:lnTo>
                <a:lnTo>
                  <a:pt x="437718" y="421640"/>
                </a:lnTo>
                <a:close/>
              </a:path>
              <a:path w="1322070" h="457200">
                <a:moveTo>
                  <a:pt x="497798" y="433070"/>
                </a:moveTo>
                <a:lnTo>
                  <a:pt x="467194" y="433070"/>
                </a:lnTo>
                <a:lnTo>
                  <a:pt x="468236" y="436880"/>
                </a:lnTo>
                <a:lnTo>
                  <a:pt x="469011" y="440690"/>
                </a:lnTo>
                <a:lnTo>
                  <a:pt x="467931" y="441960"/>
                </a:lnTo>
                <a:lnTo>
                  <a:pt x="466534" y="444146"/>
                </a:lnTo>
                <a:lnTo>
                  <a:pt x="466521" y="444500"/>
                </a:lnTo>
                <a:lnTo>
                  <a:pt x="466271" y="444557"/>
                </a:lnTo>
                <a:lnTo>
                  <a:pt x="465496" y="445770"/>
                </a:lnTo>
                <a:lnTo>
                  <a:pt x="466510" y="449580"/>
                </a:lnTo>
                <a:lnTo>
                  <a:pt x="470365" y="450850"/>
                </a:lnTo>
                <a:lnTo>
                  <a:pt x="476453" y="449580"/>
                </a:lnTo>
                <a:lnTo>
                  <a:pt x="486573" y="443230"/>
                </a:lnTo>
                <a:lnTo>
                  <a:pt x="495476" y="435610"/>
                </a:lnTo>
                <a:lnTo>
                  <a:pt x="497798" y="433070"/>
                </a:lnTo>
                <a:close/>
              </a:path>
              <a:path w="1322070" h="457200">
                <a:moveTo>
                  <a:pt x="627043" y="420370"/>
                </a:moveTo>
                <a:lnTo>
                  <a:pt x="595718" y="420370"/>
                </a:lnTo>
                <a:lnTo>
                  <a:pt x="598191" y="427990"/>
                </a:lnTo>
                <a:lnTo>
                  <a:pt x="601300" y="433070"/>
                </a:lnTo>
                <a:lnTo>
                  <a:pt x="605037" y="439420"/>
                </a:lnTo>
                <a:lnTo>
                  <a:pt x="613752" y="449580"/>
                </a:lnTo>
                <a:lnTo>
                  <a:pt x="622719" y="444500"/>
                </a:lnTo>
                <a:lnTo>
                  <a:pt x="625690" y="433070"/>
                </a:lnTo>
                <a:lnTo>
                  <a:pt x="626503" y="426720"/>
                </a:lnTo>
                <a:lnTo>
                  <a:pt x="627043" y="420370"/>
                </a:lnTo>
                <a:close/>
              </a:path>
              <a:path w="1322070" h="457200">
                <a:moveTo>
                  <a:pt x="1158784" y="421640"/>
                </a:moveTo>
                <a:lnTo>
                  <a:pt x="1105103" y="421640"/>
                </a:lnTo>
                <a:lnTo>
                  <a:pt x="1117585" y="427990"/>
                </a:lnTo>
                <a:lnTo>
                  <a:pt x="1129845" y="433070"/>
                </a:lnTo>
                <a:lnTo>
                  <a:pt x="1141739" y="439420"/>
                </a:lnTo>
                <a:lnTo>
                  <a:pt x="1153121" y="447040"/>
                </a:lnTo>
                <a:lnTo>
                  <a:pt x="1156398" y="449580"/>
                </a:lnTo>
                <a:lnTo>
                  <a:pt x="1161630" y="445770"/>
                </a:lnTo>
                <a:lnTo>
                  <a:pt x="1163104" y="435610"/>
                </a:lnTo>
                <a:lnTo>
                  <a:pt x="1161351" y="427990"/>
                </a:lnTo>
                <a:lnTo>
                  <a:pt x="1158784" y="421640"/>
                </a:lnTo>
                <a:close/>
              </a:path>
              <a:path w="1322070" h="457200">
                <a:moveTo>
                  <a:pt x="508804" y="421640"/>
                </a:moveTo>
                <a:lnTo>
                  <a:pt x="437718" y="421640"/>
                </a:lnTo>
                <a:lnTo>
                  <a:pt x="439712" y="426720"/>
                </a:lnTo>
                <a:lnTo>
                  <a:pt x="444080" y="433070"/>
                </a:lnTo>
                <a:lnTo>
                  <a:pt x="450329" y="438150"/>
                </a:lnTo>
                <a:lnTo>
                  <a:pt x="450291" y="440690"/>
                </a:lnTo>
                <a:lnTo>
                  <a:pt x="450049" y="448310"/>
                </a:lnTo>
                <a:lnTo>
                  <a:pt x="466271" y="444557"/>
                </a:lnTo>
                <a:lnTo>
                  <a:pt x="466534" y="444146"/>
                </a:lnTo>
                <a:lnTo>
                  <a:pt x="466788" y="436880"/>
                </a:lnTo>
                <a:lnTo>
                  <a:pt x="467004" y="434340"/>
                </a:lnTo>
                <a:lnTo>
                  <a:pt x="467194" y="433070"/>
                </a:lnTo>
                <a:lnTo>
                  <a:pt x="497798" y="433070"/>
                </a:lnTo>
                <a:lnTo>
                  <a:pt x="503604" y="426720"/>
                </a:lnTo>
                <a:lnTo>
                  <a:pt x="508804" y="421640"/>
                </a:lnTo>
                <a:close/>
              </a:path>
              <a:path w="1322070" h="457200">
                <a:moveTo>
                  <a:pt x="511403" y="419100"/>
                </a:moveTo>
                <a:lnTo>
                  <a:pt x="331165" y="419100"/>
                </a:lnTo>
                <a:lnTo>
                  <a:pt x="333463" y="426720"/>
                </a:lnTo>
                <a:lnTo>
                  <a:pt x="334264" y="434340"/>
                </a:lnTo>
                <a:lnTo>
                  <a:pt x="342988" y="447040"/>
                </a:lnTo>
                <a:lnTo>
                  <a:pt x="353187" y="440690"/>
                </a:lnTo>
                <a:lnTo>
                  <a:pt x="358376" y="433661"/>
                </a:lnTo>
                <a:lnTo>
                  <a:pt x="358820" y="430530"/>
                </a:lnTo>
                <a:lnTo>
                  <a:pt x="358927" y="429260"/>
                </a:lnTo>
                <a:lnTo>
                  <a:pt x="359003" y="426720"/>
                </a:lnTo>
                <a:lnTo>
                  <a:pt x="361403" y="421640"/>
                </a:lnTo>
                <a:lnTo>
                  <a:pt x="508804" y="421640"/>
                </a:lnTo>
                <a:lnTo>
                  <a:pt x="511403" y="419100"/>
                </a:lnTo>
                <a:close/>
              </a:path>
              <a:path w="1322070" h="457200">
                <a:moveTo>
                  <a:pt x="580121" y="433070"/>
                </a:moveTo>
                <a:lnTo>
                  <a:pt x="550684" y="433070"/>
                </a:lnTo>
                <a:lnTo>
                  <a:pt x="547204" y="436880"/>
                </a:lnTo>
                <a:lnTo>
                  <a:pt x="542290" y="439420"/>
                </a:lnTo>
                <a:lnTo>
                  <a:pt x="541235" y="445770"/>
                </a:lnTo>
                <a:lnTo>
                  <a:pt x="543267" y="447040"/>
                </a:lnTo>
                <a:lnTo>
                  <a:pt x="545960" y="447040"/>
                </a:lnTo>
                <a:lnTo>
                  <a:pt x="558060" y="444500"/>
                </a:lnTo>
                <a:lnTo>
                  <a:pt x="569655" y="439420"/>
                </a:lnTo>
                <a:lnTo>
                  <a:pt x="580121" y="433070"/>
                </a:lnTo>
                <a:close/>
              </a:path>
              <a:path w="1322070" h="457200">
                <a:moveTo>
                  <a:pt x="965363" y="419100"/>
                </a:moveTo>
                <a:lnTo>
                  <a:pt x="896886" y="419100"/>
                </a:lnTo>
                <a:lnTo>
                  <a:pt x="902576" y="421640"/>
                </a:lnTo>
                <a:lnTo>
                  <a:pt x="905141" y="422910"/>
                </a:lnTo>
                <a:lnTo>
                  <a:pt x="913544" y="427990"/>
                </a:lnTo>
                <a:lnTo>
                  <a:pt x="920880" y="433070"/>
                </a:lnTo>
                <a:lnTo>
                  <a:pt x="934618" y="444500"/>
                </a:lnTo>
                <a:lnTo>
                  <a:pt x="936701" y="447040"/>
                </a:lnTo>
                <a:lnTo>
                  <a:pt x="941362" y="445770"/>
                </a:lnTo>
                <a:lnTo>
                  <a:pt x="949540" y="438150"/>
                </a:lnTo>
                <a:lnTo>
                  <a:pt x="946759" y="429260"/>
                </a:lnTo>
                <a:lnTo>
                  <a:pt x="946099" y="422910"/>
                </a:lnTo>
                <a:lnTo>
                  <a:pt x="1105668" y="422910"/>
                </a:lnTo>
                <a:lnTo>
                  <a:pt x="1105103" y="421640"/>
                </a:lnTo>
                <a:lnTo>
                  <a:pt x="1158784" y="421640"/>
                </a:lnTo>
                <a:lnTo>
                  <a:pt x="1158270" y="420370"/>
                </a:lnTo>
                <a:lnTo>
                  <a:pt x="969489" y="420370"/>
                </a:lnTo>
                <a:lnTo>
                  <a:pt x="965363" y="419100"/>
                </a:lnTo>
                <a:close/>
              </a:path>
              <a:path w="1322070" h="457200">
                <a:moveTo>
                  <a:pt x="995756" y="422910"/>
                </a:moveTo>
                <a:lnTo>
                  <a:pt x="946099" y="422910"/>
                </a:lnTo>
                <a:lnTo>
                  <a:pt x="952284" y="426720"/>
                </a:lnTo>
                <a:lnTo>
                  <a:pt x="958850" y="430530"/>
                </a:lnTo>
                <a:lnTo>
                  <a:pt x="972667" y="436880"/>
                </a:lnTo>
                <a:lnTo>
                  <a:pt x="979017" y="440690"/>
                </a:lnTo>
                <a:lnTo>
                  <a:pt x="993990" y="444500"/>
                </a:lnTo>
                <a:lnTo>
                  <a:pt x="994841" y="447040"/>
                </a:lnTo>
                <a:lnTo>
                  <a:pt x="1007910" y="447040"/>
                </a:lnTo>
                <a:lnTo>
                  <a:pt x="1013739" y="443230"/>
                </a:lnTo>
                <a:lnTo>
                  <a:pt x="1007656" y="434340"/>
                </a:lnTo>
                <a:lnTo>
                  <a:pt x="1001242" y="429260"/>
                </a:lnTo>
                <a:lnTo>
                  <a:pt x="996899" y="423468"/>
                </a:lnTo>
                <a:lnTo>
                  <a:pt x="995756" y="422910"/>
                </a:lnTo>
                <a:close/>
              </a:path>
              <a:path w="1322070" h="457200">
                <a:moveTo>
                  <a:pt x="1306606" y="419100"/>
                </a:moveTo>
                <a:lnTo>
                  <a:pt x="1277721" y="419100"/>
                </a:lnTo>
                <a:lnTo>
                  <a:pt x="1284174" y="424180"/>
                </a:lnTo>
                <a:lnTo>
                  <a:pt x="1290350" y="430530"/>
                </a:lnTo>
                <a:lnTo>
                  <a:pt x="1296047" y="436880"/>
                </a:lnTo>
                <a:lnTo>
                  <a:pt x="1301064" y="441960"/>
                </a:lnTo>
                <a:lnTo>
                  <a:pt x="1304061" y="447040"/>
                </a:lnTo>
                <a:lnTo>
                  <a:pt x="1312265" y="441960"/>
                </a:lnTo>
                <a:lnTo>
                  <a:pt x="1311071" y="431800"/>
                </a:lnTo>
                <a:lnTo>
                  <a:pt x="1309217" y="425450"/>
                </a:lnTo>
                <a:lnTo>
                  <a:pt x="1306606" y="419100"/>
                </a:lnTo>
                <a:close/>
              </a:path>
              <a:path w="1322070" h="457200">
                <a:moveTo>
                  <a:pt x="794931" y="420370"/>
                </a:moveTo>
                <a:lnTo>
                  <a:pt x="669531" y="420370"/>
                </a:lnTo>
                <a:lnTo>
                  <a:pt x="675816" y="426720"/>
                </a:lnTo>
                <a:lnTo>
                  <a:pt x="682709" y="433070"/>
                </a:lnTo>
                <a:lnTo>
                  <a:pt x="690385" y="438150"/>
                </a:lnTo>
                <a:lnTo>
                  <a:pt x="699020" y="443230"/>
                </a:lnTo>
                <a:lnTo>
                  <a:pt x="703821" y="445770"/>
                </a:lnTo>
                <a:lnTo>
                  <a:pt x="708672" y="441960"/>
                </a:lnTo>
                <a:lnTo>
                  <a:pt x="713346" y="435610"/>
                </a:lnTo>
                <a:lnTo>
                  <a:pt x="712381" y="431800"/>
                </a:lnTo>
                <a:lnTo>
                  <a:pt x="710831" y="427990"/>
                </a:lnTo>
                <a:lnTo>
                  <a:pt x="754530" y="427990"/>
                </a:lnTo>
                <a:lnTo>
                  <a:pt x="751649" y="421640"/>
                </a:lnTo>
                <a:lnTo>
                  <a:pt x="795623" y="421640"/>
                </a:lnTo>
                <a:lnTo>
                  <a:pt x="794931" y="420370"/>
                </a:lnTo>
                <a:close/>
              </a:path>
              <a:path w="1322070" h="457200">
                <a:moveTo>
                  <a:pt x="466534" y="444146"/>
                </a:moveTo>
                <a:lnTo>
                  <a:pt x="466271" y="444557"/>
                </a:lnTo>
                <a:lnTo>
                  <a:pt x="466521" y="444500"/>
                </a:lnTo>
                <a:lnTo>
                  <a:pt x="466534" y="444146"/>
                </a:lnTo>
                <a:close/>
              </a:path>
              <a:path w="1322070" h="457200">
                <a:moveTo>
                  <a:pt x="399821" y="421640"/>
                </a:moveTo>
                <a:lnTo>
                  <a:pt x="361403" y="421640"/>
                </a:lnTo>
                <a:lnTo>
                  <a:pt x="358897" y="430266"/>
                </a:lnTo>
                <a:lnTo>
                  <a:pt x="358813" y="433070"/>
                </a:lnTo>
                <a:lnTo>
                  <a:pt x="358376" y="433661"/>
                </a:lnTo>
                <a:lnTo>
                  <a:pt x="357739" y="438150"/>
                </a:lnTo>
                <a:lnTo>
                  <a:pt x="359650" y="443230"/>
                </a:lnTo>
                <a:lnTo>
                  <a:pt x="366039" y="444500"/>
                </a:lnTo>
                <a:lnTo>
                  <a:pt x="376379" y="441960"/>
                </a:lnTo>
                <a:lnTo>
                  <a:pt x="385302" y="435610"/>
                </a:lnTo>
                <a:lnTo>
                  <a:pt x="399821" y="421640"/>
                </a:lnTo>
                <a:close/>
              </a:path>
              <a:path w="1322070" h="457200">
                <a:moveTo>
                  <a:pt x="844956" y="420370"/>
                </a:moveTo>
                <a:lnTo>
                  <a:pt x="794931" y="420370"/>
                </a:lnTo>
                <a:lnTo>
                  <a:pt x="800125" y="422910"/>
                </a:lnTo>
                <a:lnTo>
                  <a:pt x="805446" y="425450"/>
                </a:lnTo>
                <a:lnTo>
                  <a:pt x="815657" y="430530"/>
                </a:lnTo>
                <a:lnTo>
                  <a:pt x="821448" y="431800"/>
                </a:lnTo>
                <a:lnTo>
                  <a:pt x="831596" y="438150"/>
                </a:lnTo>
                <a:lnTo>
                  <a:pt x="836155" y="441960"/>
                </a:lnTo>
                <a:lnTo>
                  <a:pt x="847648" y="444500"/>
                </a:lnTo>
                <a:lnTo>
                  <a:pt x="853059" y="440690"/>
                </a:lnTo>
                <a:lnTo>
                  <a:pt x="851979" y="431800"/>
                </a:lnTo>
                <a:lnTo>
                  <a:pt x="847090" y="426720"/>
                </a:lnTo>
                <a:lnTo>
                  <a:pt x="844956" y="420370"/>
                </a:lnTo>
                <a:close/>
              </a:path>
              <a:path w="1322070" h="457200">
                <a:moveTo>
                  <a:pt x="627151" y="419100"/>
                </a:moveTo>
                <a:lnTo>
                  <a:pt x="515442" y="419100"/>
                </a:lnTo>
                <a:lnTo>
                  <a:pt x="513549" y="426720"/>
                </a:lnTo>
                <a:lnTo>
                  <a:pt x="510540" y="433070"/>
                </a:lnTo>
                <a:lnTo>
                  <a:pt x="506577" y="440690"/>
                </a:lnTo>
                <a:lnTo>
                  <a:pt x="506450" y="441960"/>
                </a:lnTo>
                <a:lnTo>
                  <a:pt x="507631" y="441960"/>
                </a:lnTo>
                <a:lnTo>
                  <a:pt x="513578" y="443230"/>
                </a:lnTo>
                <a:lnTo>
                  <a:pt x="520182" y="440690"/>
                </a:lnTo>
                <a:lnTo>
                  <a:pt x="526162" y="438150"/>
                </a:lnTo>
                <a:lnTo>
                  <a:pt x="530237" y="434340"/>
                </a:lnTo>
                <a:lnTo>
                  <a:pt x="533209" y="431800"/>
                </a:lnTo>
                <a:lnTo>
                  <a:pt x="542391" y="426720"/>
                </a:lnTo>
                <a:lnTo>
                  <a:pt x="588835" y="426720"/>
                </a:lnTo>
                <a:lnTo>
                  <a:pt x="591185" y="425450"/>
                </a:lnTo>
                <a:lnTo>
                  <a:pt x="595718" y="420370"/>
                </a:lnTo>
                <a:lnTo>
                  <a:pt x="627043" y="420370"/>
                </a:lnTo>
                <a:lnTo>
                  <a:pt x="627151" y="419100"/>
                </a:lnTo>
                <a:close/>
              </a:path>
              <a:path w="1322070" h="457200">
                <a:moveTo>
                  <a:pt x="844740" y="419100"/>
                </a:moveTo>
                <a:lnTo>
                  <a:pt x="628764" y="419100"/>
                </a:lnTo>
                <a:lnTo>
                  <a:pt x="630682" y="422910"/>
                </a:lnTo>
                <a:lnTo>
                  <a:pt x="632701" y="425450"/>
                </a:lnTo>
                <a:lnTo>
                  <a:pt x="639318" y="435610"/>
                </a:lnTo>
                <a:lnTo>
                  <a:pt x="643191" y="441960"/>
                </a:lnTo>
                <a:lnTo>
                  <a:pt x="659663" y="443230"/>
                </a:lnTo>
                <a:lnTo>
                  <a:pt x="665454" y="439420"/>
                </a:lnTo>
                <a:lnTo>
                  <a:pt x="666318" y="430530"/>
                </a:lnTo>
                <a:lnTo>
                  <a:pt x="667816" y="425450"/>
                </a:lnTo>
                <a:lnTo>
                  <a:pt x="669531" y="420370"/>
                </a:lnTo>
                <a:lnTo>
                  <a:pt x="844956" y="420370"/>
                </a:lnTo>
                <a:lnTo>
                  <a:pt x="844740" y="419100"/>
                </a:lnTo>
                <a:close/>
              </a:path>
              <a:path w="1322070" h="457200">
                <a:moveTo>
                  <a:pt x="1051687" y="422910"/>
                </a:moveTo>
                <a:lnTo>
                  <a:pt x="996480" y="422910"/>
                </a:lnTo>
                <a:lnTo>
                  <a:pt x="996899" y="423468"/>
                </a:lnTo>
                <a:lnTo>
                  <a:pt x="1000950" y="425450"/>
                </a:lnTo>
                <a:lnTo>
                  <a:pt x="1006386" y="427990"/>
                </a:lnTo>
                <a:lnTo>
                  <a:pt x="1011186" y="429260"/>
                </a:lnTo>
                <a:lnTo>
                  <a:pt x="1021695" y="434340"/>
                </a:lnTo>
                <a:lnTo>
                  <a:pt x="1055878" y="441960"/>
                </a:lnTo>
                <a:lnTo>
                  <a:pt x="1058862" y="443230"/>
                </a:lnTo>
                <a:lnTo>
                  <a:pt x="1061427" y="440690"/>
                </a:lnTo>
                <a:lnTo>
                  <a:pt x="1061212" y="433070"/>
                </a:lnTo>
                <a:lnTo>
                  <a:pt x="1055801" y="426720"/>
                </a:lnTo>
                <a:lnTo>
                  <a:pt x="1051687" y="422910"/>
                </a:lnTo>
                <a:close/>
              </a:path>
              <a:path w="1322070" h="457200">
                <a:moveTo>
                  <a:pt x="1271511" y="419100"/>
                </a:moveTo>
                <a:lnTo>
                  <a:pt x="1157757" y="419100"/>
                </a:lnTo>
                <a:lnTo>
                  <a:pt x="1162558" y="422910"/>
                </a:lnTo>
                <a:lnTo>
                  <a:pt x="1167599" y="425450"/>
                </a:lnTo>
                <a:lnTo>
                  <a:pt x="1173048" y="429260"/>
                </a:lnTo>
                <a:lnTo>
                  <a:pt x="1180059" y="433070"/>
                </a:lnTo>
                <a:lnTo>
                  <a:pt x="1187888" y="436880"/>
                </a:lnTo>
                <a:lnTo>
                  <a:pt x="1204252" y="441960"/>
                </a:lnTo>
                <a:lnTo>
                  <a:pt x="1206830" y="443230"/>
                </a:lnTo>
                <a:lnTo>
                  <a:pt x="1209929" y="441960"/>
                </a:lnTo>
                <a:lnTo>
                  <a:pt x="1213370" y="436880"/>
                </a:lnTo>
                <a:lnTo>
                  <a:pt x="1213192" y="434340"/>
                </a:lnTo>
                <a:lnTo>
                  <a:pt x="1212037" y="430530"/>
                </a:lnTo>
                <a:lnTo>
                  <a:pt x="1272259" y="430530"/>
                </a:lnTo>
                <a:lnTo>
                  <a:pt x="1271892" y="426720"/>
                </a:lnTo>
                <a:lnTo>
                  <a:pt x="1271803" y="424180"/>
                </a:lnTo>
                <a:lnTo>
                  <a:pt x="1271511" y="419100"/>
                </a:lnTo>
                <a:close/>
              </a:path>
              <a:path w="1322070" h="457200">
                <a:moveTo>
                  <a:pt x="795623" y="421640"/>
                </a:moveTo>
                <a:lnTo>
                  <a:pt x="751649" y="421640"/>
                </a:lnTo>
                <a:lnTo>
                  <a:pt x="754240" y="424180"/>
                </a:lnTo>
                <a:lnTo>
                  <a:pt x="756869" y="425450"/>
                </a:lnTo>
                <a:lnTo>
                  <a:pt x="759675" y="426720"/>
                </a:lnTo>
                <a:lnTo>
                  <a:pt x="767380" y="431800"/>
                </a:lnTo>
                <a:lnTo>
                  <a:pt x="775677" y="435610"/>
                </a:lnTo>
                <a:lnTo>
                  <a:pt x="784518" y="438150"/>
                </a:lnTo>
                <a:lnTo>
                  <a:pt x="793851" y="440690"/>
                </a:lnTo>
                <a:lnTo>
                  <a:pt x="799045" y="441960"/>
                </a:lnTo>
                <a:lnTo>
                  <a:pt x="804824" y="438150"/>
                </a:lnTo>
                <a:lnTo>
                  <a:pt x="797699" y="425450"/>
                </a:lnTo>
                <a:lnTo>
                  <a:pt x="795623" y="421640"/>
                </a:lnTo>
                <a:close/>
              </a:path>
              <a:path w="1322070" h="457200">
                <a:moveTo>
                  <a:pt x="104805" y="422910"/>
                </a:moveTo>
                <a:lnTo>
                  <a:pt x="54813" y="422910"/>
                </a:lnTo>
                <a:lnTo>
                  <a:pt x="50596" y="426720"/>
                </a:lnTo>
                <a:lnTo>
                  <a:pt x="46609" y="431800"/>
                </a:lnTo>
                <a:lnTo>
                  <a:pt x="43764" y="435610"/>
                </a:lnTo>
                <a:lnTo>
                  <a:pt x="42545" y="438150"/>
                </a:lnTo>
                <a:lnTo>
                  <a:pt x="43776" y="440690"/>
                </a:lnTo>
                <a:lnTo>
                  <a:pt x="47447" y="440690"/>
                </a:lnTo>
                <a:lnTo>
                  <a:pt x="64180" y="438150"/>
                </a:lnTo>
                <a:lnTo>
                  <a:pt x="81232" y="433070"/>
                </a:lnTo>
                <a:lnTo>
                  <a:pt x="97546" y="426720"/>
                </a:lnTo>
                <a:lnTo>
                  <a:pt x="104805" y="422910"/>
                </a:lnTo>
                <a:close/>
              </a:path>
              <a:path w="1322070" h="457200">
                <a:moveTo>
                  <a:pt x="187040" y="424180"/>
                </a:moveTo>
                <a:lnTo>
                  <a:pt x="142786" y="424180"/>
                </a:lnTo>
                <a:lnTo>
                  <a:pt x="141224" y="427990"/>
                </a:lnTo>
                <a:lnTo>
                  <a:pt x="139814" y="431800"/>
                </a:lnTo>
                <a:lnTo>
                  <a:pt x="138684" y="435610"/>
                </a:lnTo>
                <a:lnTo>
                  <a:pt x="137820" y="438150"/>
                </a:lnTo>
                <a:lnTo>
                  <a:pt x="141655" y="440690"/>
                </a:lnTo>
                <a:lnTo>
                  <a:pt x="145554" y="439420"/>
                </a:lnTo>
                <a:lnTo>
                  <a:pt x="159290" y="435610"/>
                </a:lnTo>
                <a:lnTo>
                  <a:pt x="172294" y="431800"/>
                </a:lnTo>
                <a:lnTo>
                  <a:pt x="184670" y="425450"/>
                </a:lnTo>
                <a:lnTo>
                  <a:pt x="187040" y="424180"/>
                </a:lnTo>
                <a:close/>
              </a:path>
              <a:path w="1322070" h="457200">
                <a:moveTo>
                  <a:pt x="896886" y="419100"/>
                </a:moveTo>
                <a:lnTo>
                  <a:pt x="849401" y="419100"/>
                </a:lnTo>
                <a:lnTo>
                  <a:pt x="855967" y="422910"/>
                </a:lnTo>
                <a:lnTo>
                  <a:pt x="865873" y="427990"/>
                </a:lnTo>
                <a:lnTo>
                  <a:pt x="873417" y="430530"/>
                </a:lnTo>
                <a:lnTo>
                  <a:pt x="886587" y="435610"/>
                </a:lnTo>
                <a:lnTo>
                  <a:pt x="890663" y="439420"/>
                </a:lnTo>
                <a:lnTo>
                  <a:pt x="901966" y="439420"/>
                </a:lnTo>
                <a:lnTo>
                  <a:pt x="906843" y="436880"/>
                </a:lnTo>
                <a:lnTo>
                  <a:pt x="904468" y="429260"/>
                </a:lnTo>
                <a:lnTo>
                  <a:pt x="900582" y="424180"/>
                </a:lnTo>
                <a:lnTo>
                  <a:pt x="896886" y="419100"/>
                </a:lnTo>
                <a:close/>
              </a:path>
              <a:path w="1322070" h="457200">
                <a:moveTo>
                  <a:pt x="1105668" y="422910"/>
                </a:moveTo>
                <a:lnTo>
                  <a:pt x="1051687" y="422910"/>
                </a:lnTo>
                <a:lnTo>
                  <a:pt x="1055916" y="424180"/>
                </a:lnTo>
                <a:lnTo>
                  <a:pt x="1059421" y="425450"/>
                </a:lnTo>
                <a:lnTo>
                  <a:pt x="1067244" y="427990"/>
                </a:lnTo>
                <a:lnTo>
                  <a:pt x="1073975" y="430530"/>
                </a:lnTo>
                <a:lnTo>
                  <a:pt x="1087818" y="434340"/>
                </a:lnTo>
                <a:lnTo>
                  <a:pt x="1094066" y="438150"/>
                </a:lnTo>
                <a:lnTo>
                  <a:pt x="1105573" y="439420"/>
                </a:lnTo>
                <a:lnTo>
                  <a:pt x="1109675" y="436880"/>
                </a:lnTo>
                <a:lnTo>
                  <a:pt x="1108887" y="430530"/>
                </a:lnTo>
                <a:lnTo>
                  <a:pt x="1107363" y="426720"/>
                </a:lnTo>
                <a:lnTo>
                  <a:pt x="1105668" y="422910"/>
                </a:lnTo>
                <a:close/>
              </a:path>
              <a:path w="1322070" h="457200">
                <a:moveTo>
                  <a:pt x="245262" y="419100"/>
                </a:moveTo>
                <a:lnTo>
                  <a:pt x="198767" y="419100"/>
                </a:lnTo>
                <a:lnTo>
                  <a:pt x="193090" y="424180"/>
                </a:lnTo>
                <a:lnTo>
                  <a:pt x="186651" y="429260"/>
                </a:lnTo>
                <a:lnTo>
                  <a:pt x="186296" y="431800"/>
                </a:lnTo>
                <a:lnTo>
                  <a:pt x="189191" y="436880"/>
                </a:lnTo>
                <a:lnTo>
                  <a:pt x="193471" y="436880"/>
                </a:lnTo>
                <a:lnTo>
                  <a:pt x="207086" y="434340"/>
                </a:lnTo>
                <a:lnTo>
                  <a:pt x="220252" y="429260"/>
                </a:lnTo>
                <a:lnTo>
                  <a:pt x="232976" y="424180"/>
                </a:lnTo>
                <a:lnTo>
                  <a:pt x="245262" y="419100"/>
                </a:lnTo>
                <a:close/>
              </a:path>
              <a:path w="1322070" h="457200">
                <a:moveTo>
                  <a:pt x="588835" y="426720"/>
                </a:moveTo>
                <a:lnTo>
                  <a:pt x="542391" y="426720"/>
                </a:lnTo>
                <a:lnTo>
                  <a:pt x="541032" y="429260"/>
                </a:lnTo>
                <a:lnTo>
                  <a:pt x="539826" y="431800"/>
                </a:lnTo>
                <a:lnTo>
                  <a:pt x="539000" y="434340"/>
                </a:lnTo>
                <a:lnTo>
                  <a:pt x="538365" y="436880"/>
                </a:lnTo>
                <a:lnTo>
                  <a:pt x="542378" y="436880"/>
                </a:lnTo>
                <a:lnTo>
                  <a:pt x="546620" y="435610"/>
                </a:lnTo>
                <a:lnTo>
                  <a:pt x="548678" y="434340"/>
                </a:lnTo>
                <a:lnTo>
                  <a:pt x="550684" y="433070"/>
                </a:lnTo>
                <a:lnTo>
                  <a:pt x="580121" y="433070"/>
                </a:lnTo>
                <a:lnTo>
                  <a:pt x="588835" y="426720"/>
                </a:lnTo>
                <a:close/>
              </a:path>
              <a:path w="1322070" h="457200">
                <a:moveTo>
                  <a:pt x="196519" y="419100"/>
                </a:moveTo>
                <a:lnTo>
                  <a:pt x="112318" y="419100"/>
                </a:lnTo>
                <a:lnTo>
                  <a:pt x="108800" y="422910"/>
                </a:lnTo>
                <a:lnTo>
                  <a:pt x="105575" y="426720"/>
                </a:lnTo>
                <a:lnTo>
                  <a:pt x="102781" y="431800"/>
                </a:lnTo>
                <a:lnTo>
                  <a:pt x="102895" y="434340"/>
                </a:lnTo>
                <a:lnTo>
                  <a:pt x="105803" y="435610"/>
                </a:lnTo>
                <a:lnTo>
                  <a:pt x="114950" y="435610"/>
                </a:lnTo>
                <a:lnTo>
                  <a:pt x="124609" y="433070"/>
                </a:lnTo>
                <a:lnTo>
                  <a:pt x="134110" y="429260"/>
                </a:lnTo>
                <a:lnTo>
                  <a:pt x="142786" y="424180"/>
                </a:lnTo>
                <a:lnTo>
                  <a:pt x="187040" y="424180"/>
                </a:lnTo>
                <a:lnTo>
                  <a:pt x="196519" y="419100"/>
                </a:lnTo>
                <a:close/>
              </a:path>
              <a:path w="1322070" h="457200">
                <a:moveTo>
                  <a:pt x="322529" y="419100"/>
                </a:moveTo>
                <a:lnTo>
                  <a:pt x="281736" y="419100"/>
                </a:lnTo>
                <a:lnTo>
                  <a:pt x="277977" y="422910"/>
                </a:lnTo>
                <a:lnTo>
                  <a:pt x="274129" y="425450"/>
                </a:lnTo>
                <a:lnTo>
                  <a:pt x="267792" y="433070"/>
                </a:lnTo>
                <a:lnTo>
                  <a:pt x="269760" y="435610"/>
                </a:lnTo>
                <a:lnTo>
                  <a:pt x="275374" y="435610"/>
                </a:lnTo>
                <a:lnTo>
                  <a:pt x="287042" y="434340"/>
                </a:lnTo>
                <a:lnTo>
                  <a:pt x="299294" y="430530"/>
                </a:lnTo>
                <a:lnTo>
                  <a:pt x="311375" y="425450"/>
                </a:lnTo>
                <a:lnTo>
                  <a:pt x="322529" y="419100"/>
                </a:lnTo>
                <a:close/>
              </a:path>
              <a:path w="1322070" h="457200">
                <a:moveTo>
                  <a:pt x="358897" y="430266"/>
                </a:moveTo>
                <a:lnTo>
                  <a:pt x="358820" y="430530"/>
                </a:lnTo>
                <a:lnTo>
                  <a:pt x="358376" y="433661"/>
                </a:lnTo>
                <a:lnTo>
                  <a:pt x="358813" y="433070"/>
                </a:lnTo>
                <a:lnTo>
                  <a:pt x="358897" y="430266"/>
                </a:lnTo>
                <a:close/>
              </a:path>
              <a:path w="1322070" h="457200">
                <a:moveTo>
                  <a:pt x="51792" y="424180"/>
                </a:moveTo>
                <a:lnTo>
                  <a:pt x="20180" y="424180"/>
                </a:lnTo>
                <a:lnTo>
                  <a:pt x="19189" y="425450"/>
                </a:lnTo>
                <a:lnTo>
                  <a:pt x="18173" y="425450"/>
                </a:lnTo>
                <a:lnTo>
                  <a:pt x="15646" y="427990"/>
                </a:lnTo>
                <a:lnTo>
                  <a:pt x="13309" y="431800"/>
                </a:lnTo>
                <a:lnTo>
                  <a:pt x="17284" y="431800"/>
                </a:lnTo>
                <a:lnTo>
                  <a:pt x="26502" y="433070"/>
                </a:lnTo>
                <a:lnTo>
                  <a:pt x="36153" y="430530"/>
                </a:lnTo>
                <a:lnTo>
                  <a:pt x="45752" y="426720"/>
                </a:lnTo>
                <a:lnTo>
                  <a:pt x="51792" y="424180"/>
                </a:lnTo>
                <a:close/>
              </a:path>
              <a:path w="1322070" h="457200">
                <a:moveTo>
                  <a:pt x="278460" y="419100"/>
                </a:moveTo>
                <a:lnTo>
                  <a:pt x="246862" y="419100"/>
                </a:lnTo>
                <a:lnTo>
                  <a:pt x="246037" y="422910"/>
                </a:lnTo>
                <a:lnTo>
                  <a:pt x="245325" y="426720"/>
                </a:lnTo>
                <a:lnTo>
                  <a:pt x="243827" y="431800"/>
                </a:lnTo>
                <a:lnTo>
                  <a:pt x="248056" y="433070"/>
                </a:lnTo>
                <a:lnTo>
                  <a:pt x="251320" y="431800"/>
                </a:lnTo>
                <a:lnTo>
                  <a:pt x="258677" y="429260"/>
                </a:lnTo>
                <a:lnTo>
                  <a:pt x="265580" y="426720"/>
                </a:lnTo>
                <a:lnTo>
                  <a:pt x="272138" y="422910"/>
                </a:lnTo>
                <a:lnTo>
                  <a:pt x="278460" y="419100"/>
                </a:lnTo>
                <a:close/>
              </a:path>
              <a:path w="1322070" h="457200">
                <a:moveTo>
                  <a:pt x="61231" y="386080"/>
                </a:moveTo>
                <a:lnTo>
                  <a:pt x="36499" y="386080"/>
                </a:lnTo>
                <a:lnTo>
                  <a:pt x="28136" y="393700"/>
                </a:lnTo>
                <a:lnTo>
                  <a:pt x="11000" y="408940"/>
                </a:lnTo>
                <a:lnTo>
                  <a:pt x="2451" y="417830"/>
                </a:lnTo>
                <a:lnTo>
                  <a:pt x="952" y="419100"/>
                </a:lnTo>
                <a:lnTo>
                  <a:pt x="0" y="421640"/>
                </a:lnTo>
                <a:lnTo>
                  <a:pt x="7658" y="425450"/>
                </a:lnTo>
                <a:lnTo>
                  <a:pt x="13754" y="425450"/>
                </a:lnTo>
                <a:lnTo>
                  <a:pt x="20180" y="424180"/>
                </a:lnTo>
                <a:lnTo>
                  <a:pt x="51792" y="424180"/>
                </a:lnTo>
                <a:lnTo>
                  <a:pt x="54813" y="422910"/>
                </a:lnTo>
                <a:lnTo>
                  <a:pt x="104805" y="422910"/>
                </a:lnTo>
                <a:lnTo>
                  <a:pt x="112064" y="419100"/>
                </a:lnTo>
                <a:lnTo>
                  <a:pt x="965363" y="419100"/>
                </a:lnTo>
                <a:lnTo>
                  <a:pt x="961236" y="417830"/>
                </a:lnTo>
                <a:lnTo>
                  <a:pt x="167081" y="417830"/>
                </a:lnTo>
                <a:lnTo>
                  <a:pt x="164490" y="415290"/>
                </a:lnTo>
                <a:lnTo>
                  <a:pt x="138206" y="415290"/>
                </a:lnTo>
                <a:lnTo>
                  <a:pt x="131424" y="414020"/>
                </a:lnTo>
                <a:lnTo>
                  <a:pt x="92925" y="414020"/>
                </a:lnTo>
                <a:lnTo>
                  <a:pt x="87438" y="411480"/>
                </a:lnTo>
                <a:lnTo>
                  <a:pt x="46837" y="411480"/>
                </a:lnTo>
                <a:lnTo>
                  <a:pt x="40119" y="407670"/>
                </a:lnTo>
                <a:lnTo>
                  <a:pt x="40893" y="403860"/>
                </a:lnTo>
                <a:lnTo>
                  <a:pt x="42595" y="401320"/>
                </a:lnTo>
                <a:lnTo>
                  <a:pt x="49579" y="393700"/>
                </a:lnTo>
                <a:lnTo>
                  <a:pt x="59089" y="387350"/>
                </a:lnTo>
                <a:lnTo>
                  <a:pt x="61231" y="386080"/>
                </a:lnTo>
                <a:close/>
              </a:path>
              <a:path w="1322070" h="457200">
                <a:moveTo>
                  <a:pt x="996480" y="422910"/>
                </a:moveTo>
                <a:lnTo>
                  <a:pt x="995756" y="422910"/>
                </a:lnTo>
                <a:lnTo>
                  <a:pt x="996899" y="423468"/>
                </a:lnTo>
                <a:lnTo>
                  <a:pt x="996480" y="422910"/>
                </a:lnTo>
                <a:close/>
              </a:path>
              <a:path w="1322070" h="457200">
                <a:moveTo>
                  <a:pt x="982954" y="405130"/>
                </a:moveTo>
                <a:lnTo>
                  <a:pt x="984161" y="408940"/>
                </a:lnTo>
                <a:lnTo>
                  <a:pt x="984389" y="412750"/>
                </a:lnTo>
                <a:lnTo>
                  <a:pt x="982560" y="415290"/>
                </a:lnTo>
                <a:lnTo>
                  <a:pt x="977241" y="419100"/>
                </a:lnTo>
                <a:lnTo>
                  <a:pt x="969489" y="420370"/>
                </a:lnTo>
                <a:lnTo>
                  <a:pt x="1158270" y="420370"/>
                </a:lnTo>
                <a:lnTo>
                  <a:pt x="1157757" y="419100"/>
                </a:lnTo>
                <a:lnTo>
                  <a:pt x="1306606" y="419100"/>
                </a:lnTo>
                <a:lnTo>
                  <a:pt x="1306083" y="417830"/>
                </a:lnTo>
                <a:lnTo>
                  <a:pt x="1040815" y="417830"/>
                </a:lnTo>
                <a:lnTo>
                  <a:pt x="1037498" y="416560"/>
                </a:lnTo>
                <a:lnTo>
                  <a:pt x="999134" y="416560"/>
                </a:lnTo>
                <a:lnTo>
                  <a:pt x="991489" y="410210"/>
                </a:lnTo>
                <a:lnTo>
                  <a:pt x="984758" y="406400"/>
                </a:lnTo>
                <a:lnTo>
                  <a:pt x="982954" y="405130"/>
                </a:lnTo>
                <a:close/>
              </a:path>
              <a:path w="1322070" h="457200">
                <a:moveTo>
                  <a:pt x="230454" y="397510"/>
                </a:moveTo>
                <a:lnTo>
                  <a:pt x="222202" y="402590"/>
                </a:lnTo>
                <a:lnTo>
                  <a:pt x="213821" y="405130"/>
                </a:lnTo>
                <a:lnTo>
                  <a:pt x="205209" y="408940"/>
                </a:lnTo>
                <a:lnTo>
                  <a:pt x="196265" y="412750"/>
                </a:lnTo>
                <a:lnTo>
                  <a:pt x="189100" y="414020"/>
                </a:lnTo>
                <a:lnTo>
                  <a:pt x="177544" y="416560"/>
                </a:lnTo>
                <a:lnTo>
                  <a:pt x="167081" y="417830"/>
                </a:lnTo>
                <a:lnTo>
                  <a:pt x="864213" y="417830"/>
                </a:lnTo>
                <a:lnTo>
                  <a:pt x="854027" y="416560"/>
                </a:lnTo>
                <a:lnTo>
                  <a:pt x="374345" y="416560"/>
                </a:lnTo>
                <a:lnTo>
                  <a:pt x="370950" y="414020"/>
                </a:lnTo>
                <a:lnTo>
                  <a:pt x="315734" y="414020"/>
                </a:lnTo>
                <a:lnTo>
                  <a:pt x="309460" y="411480"/>
                </a:lnTo>
                <a:lnTo>
                  <a:pt x="275158" y="411480"/>
                </a:lnTo>
                <a:lnTo>
                  <a:pt x="271669" y="408940"/>
                </a:lnTo>
                <a:lnTo>
                  <a:pt x="238315" y="408940"/>
                </a:lnTo>
                <a:lnTo>
                  <a:pt x="228295" y="407670"/>
                </a:lnTo>
                <a:lnTo>
                  <a:pt x="229527" y="400050"/>
                </a:lnTo>
                <a:lnTo>
                  <a:pt x="229908" y="398780"/>
                </a:lnTo>
                <a:lnTo>
                  <a:pt x="230454" y="397510"/>
                </a:lnTo>
                <a:close/>
              </a:path>
              <a:path w="1322070" h="457200">
                <a:moveTo>
                  <a:pt x="875017" y="398780"/>
                </a:moveTo>
                <a:lnTo>
                  <a:pt x="877722" y="405130"/>
                </a:lnTo>
                <a:lnTo>
                  <a:pt x="878776" y="411480"/>
                </a:lnTo>
                <a:lnTo>
                  <a:pt x="873010" y="415290"/>
                </a:lnTo>
                <a:lnTo>
                  <a:pt x="864213" y="417830"/>
                </a:lnTo>
                <a:lnTo>
                  <a:pt x="961236" y="417830"/>
                </a:lnTo>
                <a:lnTo>
                  <a:pt x="957827" y="416560"/>
                </a:lnTo>
                <a:lnTo>
                  <a:pt x="912115" y="416560"/>
                </a:lnTo>
                <a:lnTo>
                  <a:pt x="902089" y="414020"/>
                </a:lnTo>
                <a:lnTo>
                  <a:pt x="894016" y="410210"/>
                </a:lnTo>
                <a:lnTo>
                  <a:pt x="887234" y="406400"/>
                </a:lnTo>
                <a:lnTo>
                  <a:pt x="880960" y="402590"/>
                </a:lnTo>
                <a:lnTo>
                  <a:pt x="875017" y="398780"/>
                </a:lnTo>
                <a:close/>
              </a:path>
              <a:path w="1322070" h="457200">
                <a:moveTo>
                  <a:pt x="1052601" y="402590"/>
                </a:moveTo>
                <a:lnTo>
                  <a:pt x="1053223" y="405130"/>
                </a:lnTo>
                <a:lnTo>
                  <a:pt x="1053401" y="406400"/>
                </a:lnTo>
                <a:lnTo>
                  <a:pt x="1051331" y="416560"/>
                </a:lnTo>
                <a:lnTo>
                  <a:pt x="1040815" y="417830"/>
                </a:lnTo>
                <a:lnTo>
                  <a:pt x="1306083" y="417830"/>
                </a:lnTo>
                <a:lnTo>
                  <a:pt x="1305039" y="415290"/>
                </a:lnTo>
                <a:lnTo>
                  <a:pt x="1303931" y="414020"/>
                </a:lnTo>
                <a:lnTo>
                  <a:pt x="1077882" y="414020"/>
                </a:lnTo>
                <a:lnTo>
                  <a:pt x="1070143" y="411480"/>
                </a:lnTo>
                <a:lnTo>
                  <a:pt x="1062990" y="408940"/>
                </a:lnTo>
                <a:lnTo>
                  <a:pt x="1055738" y="403860"/>
                </a:lnTo>
                <a:lnTo>
                  <a:pt x="1054150" y="403860"/>
                </a:lnTo>
                <a:lnTo>
                  <a:pt x="1052601" y="402590"/>
                </a:lnTo>
                <a:close/>
              </a:path>
              <a:path w="1322070" h="457200">
                <a:moveTo>
                  <a:pt x="406095" y="392430"/>
                </a:moveTo>
                <a:lnTo>
                  <a:pt x="400900" y="397510"/>
                </a:lnTo>
                <a:lnTo>
                  <a:pt x="395211" y="402590"/>
                </a:lnTo>
                <a:lnTo>
                  <a:pt x="384670" y="408940"/>
                </a:lnTo>
                <a:lnTo>
                  <a:pt x="374345" y="416560"/>
                </a:lnTo>
                <a:lnTo>
                  <a:pt x="647115" y="416560"/>
                </a:lnTo>
                <a:lnTo>
                  <a:pt x="641324" y="415290"/>
                </a:lnTo>
                <a:lnTo>
                  <a:pt x="462686" y="415290"/>
                </a:lnTo>
                <a:lnTo>
                  <a:pt x="453212" y="412750"/>
                </a:lnTo>
                <a:lnTo>
                  <a:pt x="415580" y="412750"/>
                </a:lnTo>
                <a:lnTo>
                  <a:pt x="409313" y="407670"/>
                </a:lnTo>
                <a:lnTo>
                  <a:pt x="406567" y="400050"/>
                </a:lnTo>
                <a:lnTo>
                  <a:pt x="406095" y="392430"/>
                </a:lnTo>
                <a:close/>
              </a:path>
              <a:path w="1322070" h="457200">
                <a:moveTo>
                  <a:pt x="669759" y="384810"/>
                </a:moveTo>
                <a:lnTo>
                  <a:pt x="654488" y="416560"/>
                </a:lnTo>
                <a:lnTo>
                  <a:pt x="813954" y="416560"/>
                </a:lnTo>
                <a:lnTo>
                  <a:pt x="805499" y="415290"/>
                </a:lnTo>
                <a:lnTo>
                  <a:pt x="801448" y="414020"/>
                </a:lnTo>
                <a:lnTo>
                  <a:pt x="766000" y="414020"/>
                </a:lnTo>
                <a:lnTo>
                  <a:pt x="755355" y="411480"/>
                </a:lnTo>
                <a:lnTo>
                  <a:pt x="752118" y="410210"/>
                </a:lnTo>
                <a:lnTo>
                  <a:pt x="695642" y="410210"/>
                </a:lnTo>
                <a:lnTo>
                  <a:pt x="688267" y="408940"/>
                </a:lnTo>
                <a:lnTo>
                  <a:pt x="681850" y="406400"/>
                </a:lnTo>
                <a:lnTo>
                  <a:pt x="674585" y="400050"/>
                </a:lnTo>
                <a:lnTo>
                  <a:pt x="672058" y="392430"/>
                </a:lnTo>
                <a:lnTo>
                  <a:pt x="669759" y="384810"/>
                </a:lnTo>
                <a:close/>
              </a:path>
              <a:path w="1322070" h="457200">
                <a:moveTo>
                  <a:pt x="823937" y="402590"/>
                </a:moveTo>
                <a:lnTo>
                  <a:pt x="825550" y="406400"/>
                </a:lnTo>
                <a:lnTo>
                  <a:pt x="825614" y="410210"/>
                </a:lnTo>
                <a:lnTo>
                  <a:pt x="821639" y="414020"/>
                </a:lnTo>
                <a:lnTo>
                  <a:pt x="813954" y="416560"/>
                </a:lnTo>
                <a:lnTo>
                  <a:pt x="854027" y="416560"/>
                </a:lnTo>
                <a:lnTo>
                  <a:pt x="844160" y="412750"/>
                </a:lnTo>
                <a:lnTo>
                  <a:pt x="836320" y="408940"/>
                </a:lnTo>
                <a:lnTo>
                  <a:pt x="832091" y="407670"/>
                </a:lnTo>
                <a:lnTo>
                  <a:pt x="827951" y="405130"/>
                </a:lnTo>
                <a:lnTo>
                  <a:pt x="823937" y="402590"/>
                </a:lnTo>
                <a:close/>
              </a:path>
              <a:path w="1322070" h="457200">
                <a:moveTo>
                  <a:pt x="932929" y="402590"/>
                </a:moveTo>
                <a:lnTo>
                  <a:pt x="934148" y="406400"/>
                </a:lnTo>
                <a:lnTo>
                  <a:pt x="934034" y="410210"/>
                </a:lnTo>
                <a:lnTo>
                  <a:pt x="930490" y="414020"/>
                </a:lnTo>
                <a:lnTo>
                  <a:pt x="922211" y="416560"/>
                </a:lnTo>
                <a:lnTo>
                  <a:pt x="957827" y="416560"/>
                </a:lnTo>
                <a:lnTo>
                  <a:pt x="954417" y="415290"/>
                </a:lnTo>
                <a:lnTo>
                  <a:pt x="946594" y="411480"/>
                </a:lnTo>
                <a:lnTo>
                  <a:pt x="939507" y="407670"/>
                </a:lnTo>
                <a:lnTo>
                  <a:pt x="932929" y="402590"/>
                </a:lnTo>
                <a:close/>
              </a:path>
              <a:path w="1322070" h="457200">
                <a:moveTo>
                  <a:pt x="1010475" y="401320"/>
                </a:moveTo>
                <a:lnTo>
                  <a:pt x="1014059" y="407670"/>
                </a:lnTo>
                <a:lnTo>
                  <a:pt x="1015833" y="412750"/>
                </a:lnTo>
                <a:lnTo>
                  <a:pt x="1014299" y="416560"/>
                </a:lnTo>
                <a:lnTo>
                  <a:pt x="1037498" y="416560"/>
                </a:lnTo>
                <a:lnTo>
                  <a:pt x="1024229" y="411480"/>
                </a:lnTo>
                <a:lnTo>
                  <a:pt x="1016800" y="406400"/>
                </a:lnTo>
                <a:lnTo>
                  <a:pt x="1010475" y="401320"/>
                </a:lnTo>
                <a:close/>
              </a:path>
              <a:path w="1322070" h="457200">
                <a:moveTo>
                  <a:pt x="164363" y="410210"/>
                </a:moveTo>
                <a:lnTo>
                  <a:pt x="160312" y="412750"/>
                </a:lnTo>
                <a:lnTo>
                  <a:pt x="156171" y="412750"/>
                </a:lnTo>
                <a:lnTo>
                  <a:pt x="151879" y="414020"/>
                </a:lnTo>
                <a:lnTo>
                  <a:pt x="146023" y="415290"/>
                </a:lnTo>
                <a:lnTo>
                  <a:pt x="164490" y="415290"/>
                </a:lnTo>
                <a:lnTo>
                  <a:pt x="163195" y="414020"/>
                </a:lnTo>
                <a:lnTo>
                  <a:pt x="163347" y="412750"/>
                </a:lnTo>
                <a:lnTo>
                  <a:pt x="163766" y="411480"/>
                </a:lnTo>
                <a:lnTo>
                  <a:pt x="164363" y="410210"/>
                </a:lnTo>
                <a:close/>
              </a:path>
              <a:path w="1322070" h="457200">
                <a:moveTo>
                  <a:pt x="481355" y="391160"/>
                </a:moveTo>
                <a:lnTo>
                  <a:pt x="479082" y="394970"/>
                </a:lnTo>
                <a:lnTo>
                  <a:pt x="476135" y="398780"/>
                </a:lnTo>
                <a:lnTo>
                  <a:pt x="469709" y="406400"/>
                </a:lnTo>
                <a:lnTo>
                  <a:pt x="462686" y="415290"/>
                </a:lnTo>
                <a:lnTo>
                  <a:pt x="561047" y="415290"/>
                </a:lnTo>
                <a:lnTo>
                  <a:pt x="561244" y="411480"/>
                </a:lnTo>
                <a:lnTo>
                  <a:pt x="493378" y="411480"/>
                </a:lnTo>
                <a:lnTo>
                  <a:pt x="486803" y="408940"/>
                </a:lnTo>
                <a:lnTo>
                  <a:pt x="479933" y="405130"/>
                </a:lnTo>
                <a:lnTo>
                  <a:pt x="480174" y="397510"/>
                </a:lnTo>
                <a:lnTo>
                  <a:pt x="481355" y="391160"/>
                </a:lnTo>
                <a:close/>
              </a:path>
              <a:path w="1322070" h="457200">
                <a:moveTo>
                  <a:pt x="601573" y="398780"/>
                </a:moveTo>
                <a:lnTo>
                  <a:pt x="596074" y="405130"/>
                </a:lnTo>
                <a:lnTo>
                  <a:pt x="589534" y="410210"/>
                </a:lnTo>
                <a:lnTo>
                  <a:pt x="573544" y="415290"/>
                </a:lnTo>
                <a:lnTo>
                  <a:pt x="605015" y="415290"/>
                </a:lnTo>
                <a:lnTo>
                  <a:pt x="601916" y="407670"/>
                </a:lnTo>
                <a:lnTo>
                  <a:pt x="601573" y="398780"/>
                </a:lnTo>
                <a:close/>
              </a:path>
              <a:path w="1322070" h="457200">
                <a:moveTo>
                  <a:pt x="635711" y="392430"/>
                </a:moveTo>
                <a:lnTo>
                  <a:pt x="605015" y="415290"/>
                </a:lnTo>
                <a:lnTo>
                  <a:pt x="641324" y="415290"/>
                </a:lnTo>
                <a:lnTo>
                  <a:pt x="635533" y="414020"/>
                </a:lnTo>
                <a:lnTo>
                  <a:pt x="635649" y="394970"/>
                </a:lnTo>
                <a:lnTo>
                  <a:pt x="635711" y="392430"/>
                </a:lnTo>
                <a:close/>
              </a:path>
              <a:path w="1322070" h="457200">
                <a:moveTo>
                  <a:pt x="1319542" y="407670"/>
                </a:moveTo>
                <a:lnTo>
                  <a:pt x="1298790" y="407670"/>
                </a:lnTo>
                <a:lnTo>
                  <a:pt x="1303464" y="410210"/>
                </a:lnTo>
                <a:lnTo>
                  <a:pt x="1308315" y="412750"/>
                </a:lnTo>
                <a:lnTo>
                  <a:pt x="1317536" y="415290"/>
                </a:lnTo>
                <a:lnTo>
                  <a:pt x="1321460" y="411480"/>
                </a:lnTo>
                <a:lnTo>
                  <a:pt x="1320355" y="408940"/>
                </a:lnTo>
                <a:lnTo>
                  <a:pt x="1319542" y="407670"/>
                </a:lnTo>
                <a:close/>
              </a:path>
              <a:path w="1322070" h="457200">
                <a:moveTo>
                  <a:pt x="130136" y="406400"/>
                </a:moveTo>
                <a:lnTo>
                  <a:pt x="123609" y="408940"/>
                </a:lnTo>
                <a:lnTo>
                  <a:pt x="116941" y="410210"/>
                </a:lnTo>
                <a:lnTo>
                  <a:pt x="98425" y="414020"/>
                </a:lnTo>
                <a:lnTo>
                  <a:pt x="131424" y="414020"/>
                </a:lnTo>
                <a:lnTo>
                  <a:pt x="128676" y="411480"/>
                </a:lnTo>
                <a:lnTo>
                  <a:pt x="128752" y="408940"/>
                </a:lnTo>
                <a:lnTo>
                  <a:pt x="129311" y="407670"/>
                </a:lnTo>
                <a:lnTo>
                  <a:pt x="130136" y="406400"/>
                </a:lnTo>
                <a:close/>
              </a:path>
              <a:path w="1322070" h="457200">
                <a:moveTo>
                  <a:pt x="367474" y="392430"/>
                </a:moveTo>
                <a:lnTo>
                  <a:pt x="327888" y="411480"/>
                </a:lnTo>
                <a:lnTo>
                  <a:pt x="315734" y="414020"/>
                </a:lnTo>
                <a:lnTo>
                  <a:pt x="370950" y="414020"/>
                </a:lnTo>
                <a:lnTo>
                  <a:pt x="364159" y="408940"/>
                </a:lnTo>
                <a:lnTo>
                  <a:pt x="364782" y="403860"/>
                </a:lnTo>
                <a:lnTo>
                  <a:pt x="365785" y="397510"/>
                </a:lnTo>
                <a:lnTo>
                  <a:pt x="366903" y="394970"/>
                </a:lnTo>
                <a:lnTo>
                  <a:pt x="367474" y="392430"/>
                </a:lnTo>
                <a:close/>
              </a:path>
              <a:path w="1322070" h="457200">
                <a:moveTo>
                  <a:pt x="776681" y="397510"/>
                </a:moveTo>
                <a:lnTo>
                  <a:pt x="778078" y="405130"/>
                </a:lnTo>
                <a:lnTo>
                  <a:pt x="777582" y="412750"/>
                </a:lnTo>
                <a:lnTo>
                  <a:pt x="766000" y="414020"/>
                </a:lnTo>
                <a:lnTo>
                  <a:pt x="801448" y="414020"/>
                </a:lnTo>
                <a:lnTo>
                  <a:pt x="797398" y="412750"/>
                </a:lnTo>
                <a:lnTo>
                  <a:pt x="790778" y="408940"/>
                </a:lnTo>
                <a:lnTo>
                  <a:pt x="785749" y="405130"/>
                </a:lnTo>
                <a:lnTo>
                  <a:pt x="781050" y="401320"/>
                </a:lnTo>
                <a:lnTo>
                  <a:pt x="776681" y="397510"/>
                </a:lnTo>
                <a:close/>
              </a:path>
              <a:path w="1322070" h="457200">
                <a:moveTo>
                  <a:pt x="1087932" y="378460"/>
                </a:moveTo>
                <a:lnTo>
                  <a:pt x="1092962" y="383540"/>
                </a:lnTo>
                <a:lnTo>
                  <a:pt x="1097711" y="389890"/>
                </a:lnTo>
                <a:lnTo>
                  <a:pt x="1091272" y="397510"/>
                </a:lnTo>
                <a:lnTo>
                  <a:pt x="1083767" y="397510"/>
                </a:lnTo>
                <a:lnTo>
                  <a:pt x="1086821" y="401320"/>
                </a:lnTo>
                <a:lnTo>
                  <a:pt x="1089380" y="406400"/>
                </a:lnTo>
                <a:lnTo>
                  <a:pt x="1089510" y="410210"/>
                </a:lnTo>
                <a:lnTo>
                  <a:pt x="1085278" y="414020"/>
                </a:lnTo>
                <a:lnTo>
                  <a:pt x="1303931" y="414020"/>
                </a:lnTo>
                <a:lnTo>
                  <a:pt x="1299502" y="408940"/>
                </a:lnTo>
                <a:lnTo>
                  <a:pt x="1298790" y="407670"/>
                </a:lnTo>
                <a:lnTo>
                  <a:pt x="1319542" y="407670"/>
                </a:lnTo>
                <a:lnTo>
                  <a:pt x="1313848" y="398780"/>
                </a:lnTo>
                <a:lnTo>
                  <a:pt x="1312769" y="397510"/>
                </a:lnTo>
                <a:lnTo>
                  <a:pt x="1087348" y="397510"/>
                </a:lnTo>
                <a:lnTo>
                  <a:pt x="1083208" y="396240"/>
                </a:lnTo>
                <a:lnTo>
                  <a:pt x="1311689" y="396240"/>
                </a:lnTo>
                <a:lnTo>
                  <a:pt x="1305212" y="388620"/>
                </a:lnTo>
                <a:lnTo>
                  <a:pt x="1296698" y="379730"/>
                </a:lnTo>
                <a:lnTo>
                  <a:pt x="1094016" y="379730"/>
                </a:lnTo>
                <a:lnTo>
                  <a:pt x="1087932" y="378460"/>
                </a:lnTo>
                <a:close/>
              </a:path>
              <a:path w="1322070" h="457200">
                <a:moveTo>
                  <a:pt x="447179" y="394970"/>
                </a:moveTo>
                <a:lnTo>
                  <a:pt x="443454" y="398780"/>
                </a:lnTo>
                <a:lnTo>
                  <a:pt x="438923" y="403860"/>
                </a:lnTo>
                <a:lnTo>
                  <a:pt x="433379" y="408940"/>
                </a:lnTo>
                <a:lnTo>
                  <a:pt x="426618" y="411480"/>
                </a:lnTo>
                <a:lnTo>
                  <a:pt x="415580" y="412750"/>
                </a:lnTo>
                <a:lnTo>
                  <a:pt x="453212" y="412750"/>
                </a:lnTo>
                <a:lnTo>
                  <a:pt x="443738" y="410210"/>
                </a:lnTo>
                <a:lnTo>
                  <a:pt x="445465" y="400050"/>
                </a:lnTo>
                <a:lnTo>
                  <a:pt x="447179" y="394970"/>
                </a:lnTo>
                <a:close/>
              </a:path>
              <a:path w="1322070" h="457200">
                <a:moveTo>
                  <a:pt x="92608" y="398780"/>
                </a:moveTo>
                <a:lnTo>
                  <a:pt x="83730" y="402590"/>
                </a:lnTo>
                <a:lnTo>
                  <a:pt x="55791" y="410210"/>
                </a:lnTo>
                <a:lnTo>
                  <a:pt x="52387" y="410210"/>
                </a:lnTo>
                <a:lnTo>
                  <a:pt x="46837" y="411480"/>
                </a:lnTo>
                <a:lnTo>
                  <a:pt x="87438" y="411480"/>
                </a:lnTo>
                <a:lnTo>
                  <a:pt x="86552" y="407670"/>
                </a:lnTo>
                <a:lnTo>
                  <a:pt x="88773" y="402590"/>
                </a:lnTo>
                <a:lnTo>
                  <a:pt x="92608" y="398780"/>
                </a:lnTo>
                <a:close/>
              </a:path>
              <a:path w="1322070" h="457200">
                <a:moveTo>
                  <a:pt x="308122" y="402729"/>
                </a:moveTo>
                <a:lnTo>
                  <a:pt x="301320" y="406400"/>
                </a:lnTo>
                <a:lnTo>
                  <a:pt x="293992" y="408940"/>
                </a:lnTo>
                <a:lnTo>
                  <a:pt x="281635" y="411480"/>
                </a:lnTo>
                <a:lnTo>
                  <a:pt x="309460" y="411480"/>
                </a:lnTo>
                <a:lnTo>
                  <a:pt x="306324" y="410210"/>
                </a:lnTo>
                <a:lnTo>
                  <a:pt x="306070" y="406400"/>
                </a:lnTo>
                <a:lnTo>
                  <a:pt x="307873" y="403860"/>
                </a:lnTo>
                <a:lnTo>
                  <a:pt x="308122" y="402729"/>
                </a:lnTo>
                <a:close/>
              </a:path>
              <a:path w="1322070" h="457200">
                <a:moveTo>
                  <a:pt x="525716" y="394970"/>
                </a:moveTo>
                <a:lnTo>
                  <a:pt x="521716" y="398780"/>
                </a:lnTo>
                <a:lnTo>
                  <a:pt x="517474" y="401320"/>
                </a:lnTo>
                <a:lnTo>
                  <a:pt x="512800" y="405130"/>
                </a:lnTo>
                <a:lnTo>
                  <a:pt x="507347" y="407670"/>
                </a:lnTo>
                <a:lnTo>
                  <a:pt x="500549" y="410210"/>
                </a:lnTo>
                <a:lnTo>
                  <a:pt x="493378" y="411480"/>
                </a:lnTo>
                <a:lnTo>
                  <a:pt x="561244" y="411480"/>
                </a:lnTo>
                <a:lnTo>
                  <a:pt x="561375" y="408940"/>
                </a:lnTo>
                <a:lnTo>
                  <a:pt x="526884" y="408940"/>
                </a:lnTo>
                <a:lnTo>
                  <a:pt x="524852" y="402590"/>
                </a:lnTo>
                <a:lnTo>
                  <a:pt x="525716" y="394970"/>
                </a:lnTo>
                <a:close/>
              </a:path>
              <a:path w="1322070" h="457200">
                <a:moveTo>
                  <a:pt x="719391" y="384810"/>
                </a:moveTo>
                <a:lnTo>
                  <a:pt x="695642" y="410210"/>
                </a:lnTo>
                <a:lnTo>
                  <a:pt x="752118" y="410210"/>
                </a:lnTo>
                <a:lnTo>
                  <a:pt x="745642" y="407670"/>
                </a:lnTo>
                <a:lnTo>
                  <a:pt x="730427" y="396240"/>
                </a:lnTo>
                <a:lnTo>
                  <a:pt x="726427" y="392430"/>
                </a:lnTo>
                <a:lnTo>
                  <a:pt x="722680" y="388620"/>
                </a:lnTo>
                <a:lnTo>
                  <a:pt x="719391" y="384810"/>
                </a:lnTo>
                <a:close/>
              </a:path>
              <a:path w="1322070" h="457200">
                <a:moveTo>
                  <a:pt x="281978" y="393700"/>
                </a:moveTo>
                <a:lnTo>
                  <a:pt x="245452" y="407670"/>
                </a:lnTo>
                <a:lnTo>
                  <a:pt x="238315" y="408940"/>
                </a:lnTo>
                <a:lnTo>
                  <a:pt x="271669" y="408940"/>
                </a:lnTo>
                <a:lnTo>
                  <a:pt x="269925" y="407670"/>
                </a:lnTo>
                <a:lnTo>
                  <a:pt x="271272" y="403860"/>
                </a:lnTo>
                <a:lnTo>
                  <a:pt x="275501" y="398780"/>
                </a:lnTo>
                <a:lnTo>
                  <a:pt x="278574" y="396240"/>
                </a:lnTo>
                <a:lnTo>
                  <a:pt x="281978" y="393700"/>
                </a:lnTo>
                <a:close/>
              </a:path>
              <a:path w="1322070" h="457200">
                <a:moveTo>
                  <a:pt x="571792" y="387350"/>
                </a:moveTo>
                <a:lnTo>
                  <a:pt x="566953" y="391160"/>
                </a:lnTo>
                <a:lnTo>
                  <a:pt x="562737" y="394970"/>
                </a:lnTo>
                <a:lnTo>
                  <a:pt x="552919" y="402590"/>
                </a:lnTo>
                <a:lnTo>
                  <a:pt x="545960" y="408940"/>
                </a:lnTo>
                <a:lnTo>
                  <a:pt x="561375" y="408940"/>
                </a:lnTo>
                <a:lnTo>
                  <a:pt x="561835" y="400050"/>
                </a:lnTo>
                <a:lnTo>
                  <a:pt x="568236" y="393700"/>
                </a:lnTo>
                <a:lnTo>
                  <a:pt x="571792" y="387350"/>
                </a:lnTo>
                <a:close/>
              </a:path>
              <a:path w="1322070" h="457200">
                <a:moveTo>
                  <a:pt x="308381" y="402590"/>
                </a:moveTo>
                <a:lnTo>
                  <a:pt x="308152" y="402590"/>
                </a:lnTo>
                <a:lnTo>
                  <a:pt x="308122" y="402729"/>
                </a:lnTo>
                <a:lnTo>
                  <a:pt x="308381" y="402590"/>
                </a:lnTo>
                <a:close/>
              </a:path>
              <a:path w="1322070" h="457200">
                <a:moveTo>
                  <a:pt x="76050" y="354330"/>
                </a:moveTo>
                <a:lnTo>
                  <a:pt x="57594" y="354330"/>
                </a:lnTo>
                <a:lnTo>
                  <a:pt x="56718" y="355600"/>
                </a:lnTo>
                <a:lnTo>
                  <a:pt x="55029" y="358140"/>
                </a:lnTo>
                <a:lnTo>
                  <a:pt x="53136" y="359410"/>
                </a:lnTo>
                <a:lnTo>
                  <a:pt x="51181" y="360680"/>
                </a:lnTo>
                <a:lnTo>
                  <a:pt x="49136" y="363220"/>
                </a:lnTo>
                <a:lnTo>
                  <a:pt x="41369" y="367030"/>
                </a:lnTo>
                <a:lnTo>
                  <a:pt x="33045" y="372110"/>
                </a:lnTo>
                <a:lnTo>
                  <a:pt x="24254" y="375920"/>
                </a:lnTo>
                <a:lnTo>
                  <a:pt x="11963" y="381000"/>
                </a:lnTo>
                <a:lnTo>
                  <a:pt x="10096" y="382270"/>
                </a:lnTo>
                <a:lnTo>
                  <a:pt x="7467" y="386080"/>
                </a:lnTo>
                <a:lnTo>
                  <a:pt x="6997" y="387350"/>
                </a:lnTo>
                <a:lnTo>
                  <a:pt x="9359" y="388620"/>
                </a:lnTo>
                <a:lnTo>
                  <a:pt x="22282" y="388620"/>
                </a:lnTo>
                <a:lnTo>
                  <a:pt x="36499" y="386080"/>
                </a:lnTo>
                <a:lnTo>
                  <a:pt x="61231" y="386080"/>
                </a:lnTo>
                <a:lnTo>
                  <a:pt x="69795" y="381000"/>
                </a:lnTo>
                <a:lnTo>
                  <a:pt x="77576" y="377190"/>
                </a:lnTo>
                <a:lnTo>
                  <a:pt x="52374" y="377190"/>
                </a:lnTo>
                <a:lnTo>
                  <a:pt x="57569" y="368300"/>
                </a:lnTo>
                <a:lnTo>
                  <a:pt x="60807" y="365760"/>
                </a:lnTo>
                <a:lnTo>
                  <a:pt x="67705" y="359410"/>
                </a:lnTo>
                <a:lnTo>
                  <a:pt x="76050" y="354330"/>
                </a:lnTo>
                <a:close/>
              </a:path>
              <a:path w="1322070" h="457200">
                <a:moveTo>
                  <a:pt x="1274690" y="304800"/>
                </a:moveTo>
                <a:lnTo>
                  <a:pt x="1017257" y="304800"/>
                </a:lnTo>
                <a:lnTo>
                  <a:pt x="1017892" y="306070"/>
                </a:lnTo>
                <a:lnTo>
                  <a:pt x="1030060" y="313690"/>
                </a:lnTo>
                <a:lnTo>
                  <a:pt x="1042679" y="322580"/>
                </a:lnTo>
                <a:lnTo>
                  <a:pt x="1055321" y="330200"/>
                </a:lnTo>
                <a:lnTo>
                  <a:pt x="1067562" y="339090"/>
                </a:lnTo>
                <a:lnTo>
                  <a:pt x="1073387" y="342900"/>
                </a:lnTo>
                <a:lnTo>
                  <a:pt x="1078963" y="347980"/>
                </a:lnTo>
                <a:lnTo>
                  <a:pt x="1084296" y="353060"/>
                </a:lnTo>
                <a:lnTo>
                  <a:pt x="1089393" y="356870"/>
                </a:lnTo>
                <a:lnTo>
                  <a:pt x="1094320" y="361950"/>
                </a:lnTo>
                <a:lnTo>
                  <a:pt x="1099642" y="367030"/>
                </a:lnTo>
                <a:lnTo>
                  <a:pt x="1102029" y="378460"/>
                </a:lnTo>
                <a:lnTo>
                  <a:pt x="1094016" y="379730"/>
                </a:lnTo>
                <a:lnTo>
                  <a:pt x="1296698" y="379730"/>
                </a:lnTo>
                <a:lnTo>
                  <a:pt x="1285697" y="368300"/>
                </a:lnTo>
                <a:lnTo>
                  <a:pt x="1283944" y="367030"/>
                </a:lnTo>
                <a:lnTo>
                  <a:pt x="1281988" y="364490"/>
                </a:lnTo>
                <a:lnTo>
                  <a:pt x="1279956" y="363220"/>
                </a:lnTo>
                <a:lnTo>
                  <a:pt x="1299820" y="363220"/>
                </a:lnTo>
                <a:lnTo>
                  <a:pt x="1288302" y="350520"/>
                </a:lnTo>
                <a:lnTo>
                  <a:pt x="1279833" y="341630"/>
                </a:lnTo>
                <a:lnTo>
                  <a:pt x="1270495" y="332740"/>
                </a:lnTo>
                <a:lnTo>
                  <a:pt x="1264937" y="328930"/>
                </a:lnTo>
                <a:lnTo>
                  <a:pt x="1259122" y="325120"/>
                </a:lnTo>
                <a:lnTo>
                  <a:pt x="1253107" y="320040"/>
                </a:lnTo>
                <a:lnTo>
                  <a:pt x="1247081" y="316311"/>
                </a:lnTo>
                <a:lnTo>
                  <a:pt x="1246784" y="316230"/>
                </a:lnTo>
                <a:lnTo>
                  <a:pt x="1292332" y="316230"/>
                </a:lnTo>
                <a:lnTo>
                  <a:pt x="1291453" y="314960"/>
                </a:lnTo>
                <a:lnTo>
                  <a:pt x="1285997" y="311150"/>
                </a:lnTo>
                <a:lnTo>
                  <a:pt x="1279371" y="307340"/>
                </a:lnTo>
                <a:lnTo>
                  <a:pt x="1274690" y="304800"/>
                </a:lnTo>
                <a:close/>
              </a:path>
              <a:path w="1322070" h="457200">
                <a:moveTo>
                  <a:pt x="95580" y="369570"/>
                </a:moveTo>
                <a:lnTo>
                  <a:pt x="93357" y="369570"/>
                </a:lnTo>
                <a:lnTo>
                  <a:pt x="86325" y="372110"/>
                </a:lnTo>
                <a:lnTo>
                  <a:pt x="78808" y="374650"/>
                </a:lnTo>
                <a:lnTo>
                  <a:pt x="71003" y="377190"/>
                </a:lnTo>
                <a:lnTo>
                  <a:pt x="77576" y="377190"/>
                </a:lnTo>
                <a:lnTo>
                  <a:pt x="90449" y="370840"/>
                </a:lnTo>
                <a:lnTo>
                  <a:pt x="95580" y="369570"/>
                </a:lnTo>
                <a:close/>
              </a:path>
              <a:path w="1322070" h="457200">
                <a:moveTo>
                  <a:pt x="1299820" y="363220"/>
                </a:moveTo>
                <a:lnTo>
                  <a:pt x="1279956" y="363220"/>
                </a:lnTo>
                <a:lnTo>
                  <a:pt x="1290955" y="369570"/>
                </a:lnTo>
                <a:lnTo>
                  <a:pt x="1300073" y="374650"/>
                </a:lnTo>
                <a:lnTo>
                  <a:pt x="1306804" y="370840"/>
                </a:lnTo>
                <a:lnTo>
                  <a:pt x="1304442" y="368300"/>
                </a:lnTo>
                <a:lnTo>
                  <a:pt x="1299820" y="363220"/>
                </a:lnTo>
                <a:close/>
              </a:path>
              <a:path w="1322070" h="457200">
                <a:moveTo>
                  <a:pt x="664184" y="0"/>
                </a:moveTo>
                <a:lnTo>
                  <a:pt x="597433" y="12700"/>
                </a:lnTo>
                <a:lnTo>
                  <a:pt x="535217" y="26670"/>
                </a:lnTo>
                <a:lnTo>
                  <a:pt x="477377" y="43180"/>
                </a:lnTo>
                <a:lnTo>
                  <a:pt x="423754" y="62230"/>
                </a:lnTo>
                <a:lnTo>
                  <a:pt x="374188" y="83820"/>
                </a:lnTo>
                <a:lnTo>
                  <a:pt x="328519" y="105410"/>
                </a:lnTo>
                <a:lnTo>
                  <a:pt x="286589" y="128270"/>
                </a:lnTo>
                <a:lnTo>
                  <a:pt x="248237" y="153670"/>
                </a:lnTo>
                <a:lnTo>
                  <a:pt x="213304" y="179070"/>
                </a:lnTo>
                <a:lnTo>
                  <a:pt x="181630" y="204470"/>
                </a:lnTo>
                <a:lnTo>
                  <a:pt x="153056" y="231140"/>
                </a:lnTo>
                <a:lnTo>
                  <a:pt x="104571" y="285750"/>
                </a:lnTo>
                <a:lnTo>
                  <a:pt x="84701" y="303530"/>
                </a:lnTo>
                <a:lnTo>
                  <a:pt x="63526" y="321310"/>
                </a:lnTo>
                <a:lnTo>
                  <a:pt x="41440" y="337820"/>
                </a:lnTo>
                <a:lnTo>
                  <a:pt x="14935" y="356870"/>
                </a:lnTo>
                <a:lnTo>
                  <a:pt x="13868" y="365760"/>
                </a:lnTo>
                <a:lnTo>
                  <a:pt x="23126" y="363220"/>
                </a:lnTo>
                <a:lnTo>
                  <a:pt x="31544" y="361950"/>
                </a:lnTo>
                <a:lnTo>
                  <a:pt x="57594" y="354330"/>
                </a:lnTo>
                <a:lnTo>
                  <a:pt x="76050" y="354330"/>
                </a:lnTo>
                <a:lnTo>
                  <a:pt x="88209" y="349250"/>
                </a:lnTo>
                <a:lnTo>
                  <a:pt x="75628" y="349250"/>
                </a:lnTo>
                <a:lnTo>
                  <a:pt x="75399" y="347980"/>
                </a:lnTo>
                <a:lnTo>
                  <a:pt x="78143" y="342900"/>
                </a:lnTo>
                <a:lnTo>
                  <a:pt x="79717" y="341630"/>
                </a:lnTo>
                <a:lnTo>
                  <a:pt x="59309" y="341630"/>
                </a:lnTo>
                <a:lnTo>
                  <a:pt x="59207" y="335280"/>
                </a:lnTo>
                <a:lnTo>
                  <a:pt x="68580" y="330200"/>
                </a:lnTo>
                <a:lnTo>
                  <a:pt x="79870" y="323850"/>
                </a:lnTo>
                <a:lnTo>
                  <a:pt x="85039" y="320040"/>
                </a:lnTo>
                <a:lnTo>
                  <a:pt x="98104" y="313690"/>
                </a:lnTo>
                <a:lnTo>
                  <a:pt x="114219" y="306070"/>
                </a:lnTo>
                <a:lnTo>
                  <a:pt x="122021" y="302260"/>
                </a:lnTo>
                <a:lnTo>
                  <a:pt x="122707" y="300990"/>
                </a:lnTo>
                <a:lnTo>
                  <a:pt x="364957" y="300990"/>
                </a:lnTo>
                <a:lnTo>
                  <a:pt x="367499" y="299720"/>
                </a:lnTo>
                <a:lnTo>
                  <a:pt x="1266083" y="299720"/>
                </a:lnTo>
                <a:lnTo>
                  <a:pt x="1257728" y="294640"/>
                </a:lnTo>
                <a:lnTo>
                  <a:pt x="1243803" y="285750"/>
                </a:lnTo>
                <a:lnTo>
                  <a:pt x="1230472" y="275590"/>
                </a:lnTo>
                <a:lnTo>
                  <a:pt x="1217637" y="266700"/>
                </a:lnTo>
                <a:lnTo>
                  <a:pt x="1205579" y="256540"/>
                </a:lnTo>
                <a:lnTo>
                  <a:pt x="1182238" y="236220"/>
                </a:lnTo>
                <a:lnTo>
                  <a:pt x="1170330" y="227330"/>
                </a:lnTo>
                <a:lnTo>
                  <a:pt x="1141707" y="200660"/>
                </a:lnTo>
                <a:lnTo>
                  <a:pt x="1110060" y="175260"/>
                </a:lnTo>
                <a:lnTo>
                  <a:pt x="1075238" y="149860"/>
                </a:lnTo>
                <a:lnTo>
                  <a:pt x="1037089" y="125730"/>
                </a:lnTo>
                <a:lnTo>
                  <a:pt x="995462" y="102870"/>
                </a:lnTo>
                <a:lnTo>
                  <a:pt x="950206" y="81280"/>
                </a:lnTo>
                <a:lnTo>
                  <a:pt x="901169" y="60960"/>
                </a:lnTo>
                <a:lnTo>
                  <a:pt x="848200" y="43180"/>
                </a:lnTo>
                <a:lnTo>
                  <a:pt x="791147" y="26670"/>
                </a:lnTo>
                <a:lnTo>
                  <a:pt x="729859" y="11430"/>
                </a:lnTo>
                <a:lnTo>
                  <a:pt x="664184" y="0"/>
                </a:lnTo>
                <a:close/>
              </a:path>
              <a:path w="1322070" h="457200">
                <a:moveTo>
                  <a:pt x="94322" y="346710"/>
                </a:moveTo>
                <a:lnTo>
                  <a:pt x="82550" y="349250"/>
                </a:lnTo>
                <a:lnTo>
                  <a:pt x="88209" y="349250"/>
                </a:lnTo>
                <a:lnTo>
                  <a:pt x="94322" y="346710"/>
                </a:lnTo>
                <a:close/>
              </a:path>
              <a:path w="1322070" h="457200">
                <a:moveTo>
                  <a:pt x="88531" y="335280"/>
                </a:moveTo>
                <a:lnTo>
                  <a:pt x="81662" y="337820"/>
                </a:lnTo>
                <a:lnTo>
                  <a:pt x="74587" y="340360"/>
                </a:lnTo>
                <a:lnTo>
                  <a:pt x="67311" y="341630"/>
                </a:lnTo>
                <a:lnTo>
                  <a:pt x="79717" y="341630"/>
                </a:lnTo>
                <a:lnTo>
                  <a:pt x="82867" y="339090"/>
                </a:lnTo>
                <a:lnTo>
                  <a:pt x="88531" y="335280"/>
                </a:lnTo>
                <a:close/>
              </a:path>
              <a:path w="1322070" h="457200">
                <a:moveTo>
                  <a:pt x="860882" y="302260"/>
                </a:moveTo>
                <a:lnTo>
                  <a:pt x="740968" y="302260"/>
                </a:lnTo>
                <a:lnTo>
                  <a:pt x="739738" y="309880"/>
                </a:lnTo>
                <a:lnTo>
                  <a:pt x="738254" y="317500"/>
                </a:lnTo>
                <a:lnTo>
                  <a:pt x="756285" y="340360"/>
                </a:lnTo>
                <a:lnTo>
                  <a:pt x="763104" y="337820"/>
                </a:lnTo>
                <a:lnTo>
                  <a:pt x="771917" y="331470"/>
                </a:lnTo>
                <a:lnTo>
                  <a:pt x="778929" y="323850"/>
                </a:lnTo>
                <a:lnTo>
                  <a:pt x="785407" y="317500"/>
                </a:lnTo>
                <a:lnTo>
                  <a:pt x="792619" y="309880"/>
                </a:lnTo>
                <a:lnTo>
                  <a:pt x="854456" y="309880"/>
                </a:lnTo>
                <a:lnTo>
                  <a:pt x="860501" y="303530"/>
                </a:lnTo>
                <a:lnTo>
                  <a:pt x="860882" y="302260"/>
                </a:lnTo>
                <a:close/>
              </a:path>
              <a:path w="1322070" h="457200">
                <a:moveTo>
                  <a:pt x="739787" y="302260"/>
                </a:moveTo>
                <a:lnTo>
                  <a:pt x="623697" y="302260"/>
                </a:lnTo>
                <a:lnTo>
                  <a:pt x="622047" y="311150"/>
                </a:lnTo>
                <a:lnTo>
                  <a:pt x="621218" y="320040"/>
                </a:lnTo>
                <a:lnTo>
                  <a:pt x="624473" y="327660"/>
                </a:lnTo>
                <a:lnTo>
                  <a:pt x="635076" y="332740"/>
                </a:lnTo>
                <a:lnTo>
                  <a:pt x="652423" y="334010"/>
                </a:lnTo>
                <a:lnTo>
                  <a:pt x="668799" y="328930"/>
                </a:lnTo>
                <a:lnTo>
                  <a:pt x="683687" y="322580"/>
                </a:lnTo>
                <a:lnTo>
                  <a:pt x="696569" y="313690"/>
                </a:lnTo>
                <a:lnTo>
                  <a:pt x="696899" y="313690"/>
                </a:lnTo>
                <a:lnTo>
                  <a:pt x="697318" y="312420"/>
                </a:lnTo>
                <a:lnTo>
                  <a:pt x="719188" y="312420"/>
                </a:lnTo>
                <a:lnTo>
                  <a:pt x="726173" y="309880"/>
                </a:lnTo>
                <a:lnTo>
                  <a:pt x="733374" y="306070"/>
                </a:lnTo>
                <a:lnTo>
                  <a:pt x="739787" y="302260"/>
                </a:lnTo>
                <a:close/>
              </a:path>
              <a:path w="1322070" h="457200">
                <a:moveTo>
                  <a:pt x="576544" y="304800"/>
                </a:moveTo>
                <a:lnTo>
                  <a:pt x="514032" y="304800"/>
                </a:lnTo>
                <a:lnTo>
                  <a:pt x="510997" y="311150"/>
                </a:lnTo>
                <a:lnTo>
                  <a:pt x="508215" y="316230"/>
                </a:lnTo>
                <a:lnTo>
                  <a:pt x="510578" y="330200"/>
                </a:lnTo>
                <a:lnTo>
                  <a:pt x="520598" y="332740"/>
                </a:lnTo>
                <a:lnTo>
                  <a:pt x="531444" y="331470"/>
                </a:lnTo>
                <a:lnTo>
                  <a:pt x="546379" y="327660"/>
                </a:lnTo>
                <a:lnTo>
                  <a:pt x="558833" y="320040"/>
                </a:lnTo>
                <a:lnTo>
                  <a:pt x="569565" y="311150"/>
                </a:lnTo>
                <a:lnTo>
                  <a:pt x="576544" y="304800"/>
                </a:lnTo>
                <a:close/>
              </a:path>
              <a:path w="1322070" h="457200">
                <a:moveTo>
                  <a:pt x="225041" y="303530"/>
                </a:moveTo>
                <a:lnTo>
                  <a:pt x="156692" y="303530"/>
                </a:lnTo>
                <a:lnTo>
                  <a:pt x="157454" y="304800"/>
                </a:lnTo>
                <a:lnTo>
                  <a:pt x="156730" y="304800"/>
                </a:lnTo>
                <a:lnTo>
                  <a:pt x="149606" y="311150"/>
                </a:lnTo>
                <a:lnTo>
                  <a:pt x="143040" y="321310"/>
                </a:lnTo>
                <a:lnTo>
                  <a:pt x="142750" y="328930"/>
                </a:lnTo>
                <a:lnTo>
                  <a:pt x="154457" y="331470"/>
                </a:lnTo>
                <a:lnTo>
                  <a:pt x="199683" y="316230"/>
                </a:lnTo>
                <a:lnTo>
                  <a:pt x="208830" y="312420"/>
                </a:lnTo>
                <a:lnTo>
                  <a:pt x="217756" y="307340"/>
                </a:lnTo>
                <a:lnTo>
                  <a:pt x="225041" y="303530"/>
                </a:lnTo>
                <a:close/>
              </a:path>
              <a:path w="1322070" h="457200">
                <a:moveTo>
                  <a:pt x="357329" y="304800"/>
                </a:moveTo>
                <a:lnTo>
                  <a:pt x="242493" y="304800"/>
                </a:lnTo>
                <a:lnTo>
                  <a:pt x="241960" y="306070"/>
                </a:lnTo>
                <a:lnTo>
                  <a:pt x="237990" y="309880"/>
                </a:lnTo>
                <a:lnTo>
                  <a:pt x="233753" y="314960"/>
                </a:lnTo>
                <a:lnTo>
                  <a:pt x="230873" y="320040"/>
                </a:lnTo>
                <a:lnTo>
                  <a:pt x="230974" y="325120"/>
                </a:lnTo>
                <a:lnTo>
                  <a:pt x="235513" y="328930"/>
                </a:lnTo>
                <a:lnTo>
                  <a:pt x="242884" y="331470"/>
                </a:lnTo>
                <a:lnTo>
                  <a:pt x="259270" y="331470"/>
                </a:lnTo>
                <a:lnTo>
                  <a:pt x="274176" y="327660"/>
                </a:lnTo>
                <a:lnTo>
                  <a:pt x="288224" y="322580"/>
                </a:lnTo>
                <a:lnTo>
                  <a:pt x="301127" y="314960"/>
                </a:lnTo>
                <a:lnTo>
                  <a:pt x="312597" y="307340"/>
                </a:lnTo>
                <a:lnTo>
                  <a:pt x="352244" y="307340"/>
                </a:lnTo>
                <a:lnTo>
                  <a:pt x="357329" y="304800"/>
                </a:lnTo>
                <a:close/>
              </a:path>
              <a:path w="1322070" h="457200">
                <a:moveTo>
                  <a:pt x="853247" y="311150"/>
                </a:moveTo>
                <a:lnTo>
                  <a:pt x="809028" y="311150"/>
                </a:lnTo>
                <a:lnTo>
                  <a:pt x="808658" y="318770"/>
                </a:lnTo>
                <a:lnTo>
                  <a:pt x="809426" y="326390"/>
                </a:lnTo>
                <a:lnTo>
                  <a:pt x="813849" y="331470"/>
                </a:lnTo>
                <a:lnTo>
                  <a:pt x="824458" y="331470"/>
                </a:lnTo>
                <a:lnTo>
                  <a:pt x="836212" y="326390"/>
                </a:lnTo>
                <a:lnTo>
                  <a:pt x="845480" y="320040"/>
                </a:lnTo>
                <a:lnTo>
                  <a:pt x="853247" y="311150"/>
                </a:lnTo>
                <a:close/>
              </a:path>
              <a:path w="1322070" h="457200">
                <a:moveTo>
                  <a:pt x="1292332" y="316230"/>
                </a:moveTo>
                <a:lnTo>
                  <a:pt x="1246949" y="316230"/>
                </a:lnTo>
                <a:lnTo>
                  <a:pt x="1247081" y="316311"/>
                </a:lnTo>
                <a:lnTo>
                  <a:pt x="1265281" y="321310"/>
                </a:lnTo>
                <a:lnTo>
                  <a:pt x="1288846" y="328930"/>
                </a:lnTo>
                <a:lnTo>
                  <a:pt x="1296327" y="323850"/>
                </a:lnTo>
                <a:lnTo>
                  <a:pt x="1294968" y="320040"/>
                </a:lnTo>
                <a:lnTo>
                  <a:pt x="1292332" y="316230"/>
                </a:lnTo>
                <a:close/>
              </a:path>
              <a:path w="1322070" h="457200">
                <a:moveTo>
                  <a:pt x="1266083" y="299720"/>
                </a:moveTo>
                <a:lnTo>
                  <a:pt x="369176" y="299720"/>
                </a:lnTo>
                <a:lnTo>
                  <a:pt x="368528" y="304800"/>
                </a:lnTo>
                <a:lnTo>
                  <a:pt x="365785" y="308610"/>
                </a:lnTo>
                <a:lnTo>
                  <a:pt x="363385" y="317500"/>
                </a:lnTo>
                <a:lnTo>
                  <a:pt x="365836" y="323850"/>
                </a:lnTo>
                <a:lnTo>
                  <a:pt x="374434" y="326390"/>
                </a:lnTo>
                <a:lnTo>
                  <a:pt x="384201" y="326390"/>
                </a:lnTo>
                <a:lnTo>
                  <a:pt x="393801" y="325120"/>
                </a:lnTo>
                <a:lnTo>
                  <a:pt x="402773" y="321310"/>
                </a:lnTo>
                <a:lnTo>
                  <a:pt x="410654" y="317500"/>
                </a:lnTo>
                <a:lnTo>
                  <a:pt x="411073" y="317500"/>
                </a:lnTo>
                <a:lnTo>
                  <a:pt x="412292" y="316230"/>
                </a:lnTo>
                <a:lnTo>
                  <a:pt x="457757" y="316230"/>
                </a:lnTo>
                <a:lnTo>
                  <a:pt x="460401" y="314960"/>
                </a:lnTo>
                <a:lnTo>
                  <a:pt x="470059" y="309880"/>
                </a:lnTo>
                <a:lnTo>
                  <a:pt x="478485" y="303530"/>
                </a:lnTo>
                <a:lnTo>
                  <a:pt x="478815" y="303530"/>
                </a:lnTo>
                <a:lnTo>
                  <a:pt x="480415" y="302260"/>
                </a:lnTo>
                <a:lnTo>
                  <a:pt x="926669" y="302260"/>
                </a:lnTo>
                <a:lnTo>
                  <a:pt x="927696" y="300990"/>
                </a:lnTo>
                <a:lnTo>
                  <a:pt x="1268172" y="300990"/>
                </a:lnTo>
                <a:lnTo>
                  <a:pt x="1266083" y="299720"/>
                </a:lnTo>
                <a:close/>
              </a:path>
              <a:path w="1322070" h="457200">
                <a:moveTo>
                  <a:pt x="455112" y="317500"/>
                </a:moveTo>
                <a:lnTo>
                  <a:pt x="412610" y="317500"/>
                </a:lnTo>
                <a:lnTo>
                  <a:pt x="412978" y="318770"/>
                </a:lnTo>
                <a:lnTo>
                  <a:pt x="412813" y="318770"/>
                </a:lnTo>
                <a:lnTo>
                  <a:pt x="413745" y="325120"/>
                </a:lnTo>
                <a:lnTo>
                  <a:pt x="420851" y="326390"/>
                </a:lnTo>
                <a:lnTo>
                  <a:pt x="430392" y="325120"/>
                </a:lnTo>
                <a:lnTo>
                  <a:pt x="438632" y="323850"/>
                </a:lnTo>
                <a:lnTo>
                  <a:pt x="449822" y="320040"/>
                </a:lnTo>
                <a:lnTo>
                  <a:pt x="455112" y="317500"/>
                </a:lnTo>
                <a:close/>
              </a:path>
              <a:path w="1322070" h="457200">
                <a:moveTo>
                  <a:pt x="924613" y="304800"/>
                </a:moveTo>
                <a:lnTo>
                  <a:pt x="879500" y="304800"/>
                </a:lnTo>
                <a:lnTo>
                  <a:pt x="879500" y="306070"/>
                </a:lnTo>
                <a:lnTo>
                  <a:pt x="880059" y="306070"/>
                </a:lnTo>
                <a:lnTo>
                  <a:pt x="880795" y="309880"/>
                </a:lnTo>
                <a:lnTo>
                  <a:pt x="881227" y="313690"/>
                </a:lnTo>
                <a:lnTo>
                  <a:pt x="887780" y="322580"/>
                </a:lnTo>
                <a:lnTo>
                  <a:pt x="896137" y="323850"/>
                </a:lnTo>
                <a:lnTo>
                  <a:pt x="903452" y="321310"/>
                </a:lnTo>
                <a:lnTo>
                  <a:pt x="911037" y="317500"/>
                </a:lnTo>
                <a:lnTo>
                  <a:pt x="917267" y="312420"/>
                </a:lnTo>
                <a:lnTo>
                  <a:pt x="922558" y="307340"/>
                </a:lnTo>
                <a:lnTo>
                  <a:pt x="924613" y="304800"/>
                </a:lnTo>
                <a:close/>
              </a:path>
              <a:path w="1322070" h="457200">
                <a:moveTo>
                  <a:pt x="991128" y="303530"/>
                </a:moveTo>
                <a:lnTo>
                  <a:pt x="949350" y="303530"/>
                </a:lnTo>
                <a:lnTo>
                  <a:pt x="950010" y="306070"/>
                </a:lnTo>
                <a:lnTo>
                  <a:pt x="952258" y="309880"/>
                </a:lnTo>
                <a:lnTo>
                  <a:pt x="953516" y="312420"/>
                </a:lnTo>
                <a:lnTo>
                  <a:pt x="960094" y="320040"/>
                </a:lnTo>
                <a:lnTo>
                  <a:pt x="967625" y="322580"/>
                </a:lnTo>
                <a:lnTo>
                  <a:pt x="985075" y="318770"/>
                </a:lnTo>
                <a:lnTo>
                  <a:pt x="987602" y="308610"/>
                </a:lnTo>
                <a:lnTo>
                  <a:pt x="991128" y="303530"/>
                </a:lnTo>
                <a:close/>
              </a:path>
              <a:path w="1322070" h="457200">
                <a:moveTo>
                  <a:pt x="457757" y="316230"/>
                </a:moveTo>
                <a:lnTo>
                  <a:pt x="412292" y="316230"/>
                </a:lnTo>
                <a:lnTo>
                  <a:pt x="412140" y="318770"/>
                </a:lnTo>
                <a:lnTo>
                  <a:pt x="412610" y="317500"/>
                </a:lnTo>
                <a:lnTo>
                  <a:pt x="455112" y="317500"/>
                </a:lnTo>
                <a:lnTo>
                  <a:pt x="457757" y="316230"/>
                </a:lnTo>
                <a:close/>
              </a:path>
              <a:path w="1322070" h="457200">
                <a:moveTo>
                  <a:pt x="854456" y="309880"/>
                </a:moveTo>
                <a:lnTo>
                  <a:pt x="794651" y="309880"/>
                </a:lnTo>
                <a:lnTo>
                  <a:pt x="791476" y="318770"/>
                </a:lnTo>
                <a:lnTo>
                  <a:pt x="801547" y="316230"/>
                </a:lnTo>
                <a:lnTo>
                  <a:pt x="807580" y="311150"/>
                </a:lnTo>
                <a:lnTo>
                  <a:pt x="853247" y="311150"/>
                </a:lnTo>
                <a:lnTo>
                  <a:pt x="854456" y="309880"/>
                </a:lnTo>
                <a:close/>
              </a:path>
              <a:path w="1322070" h="457200">
                <a:moveTo>
                  <a:pt x="352244" y="307340"/>
                </a:moveTo>
                <a:lnTo>
                  <a:pt x="314744" y="307340"/>
                </a:lnTo>
                <a:lnTo>
                  <a:pt x="313029" y="311150"/>
                </a:lnTo>
                <a:lnTo>
                  <a:pt x="310718" y="317500"/>
                </a:lnTo>
                <a:lnTo>
                  <a:pt x="324942" y="317500"/>
                </a:lnTo>
                <a:lnTo>
                  <a:pt x="331063" y="314960"/>
                </a:lnTo>
                <a:lnTo>
                  <a:pt x="336435" y="313690"/>
                </a:lnTo>
                <a:lnTo>
                  <a:pt x="344464" y="309880"/>
                </a:lnTo>
                <a:lnTo>
                  <a:pt x="352244" y="307340"/>
                </a:lnTo>
                <a:close/>
              </a:path>
              <a:path w="1322070" h="457200">
                <a:moveTo>
                  <a:pt x="719188" y="312420"/>
                </a:moveTo>
                <a:lnTo>
                  <a:pt x="699185" y="312420"/>
                </a:lnTo>
                <a:lnTo>
                  <a:pt x="699046" y="313690"/>
                </a:lnTo>
                <a:lnTo>
                  <a:pt x="700873" y="317500"/>
                </a:lnTo>
                <a:lnTo>
                  <a:pt x="706712" y="317500"/>
                </a:lnTo>
                <a:lnTo>
                  <a:pt x="713753" y="314960"/>
                </a:lnTo>
                <a:lnTo>
                  <a:pt x="719188" y="312420"/>
                </a:lnTo>
                <a:close/>
              </a:path>
              <a:path w="1322070" h="457200">
                <a:moveTo>
                  <a:pt x="1246949" y="316230"/>
                </a:moveTo>
                <a:lnTo>
                  <a:pt x="1246784" y="316230"/>
                </a:lnTo>
                <a:lnTo>
                  <a:pt x="1247081" y="316311"/>
                </a:lnTo>
                <a:lnTo>
                  <a:pt x="1246949" y="316230"/>
                </a:lnTo>
                <a:close/>
              </a:path>
              <a:path w="1322070" h="457200">
                <a:moveTo>
                  <a:pt x="579335" y="302260"/>
                </a:moveTo>
                <a:lnTo>
                  <a:pt x="480415" y="302260"/>
                </a:lnTo>
                <a:lnTo>
                  <a:pt x="479684" y="307340"/>
                </a:lnTo>
                <a:lnTo>
                  <a:pt x="479564" y="311150"/>
                </a:lnTo>
                <a:lnTo>
                  <a:pt x="479691" y="316230"/>
                </a:lnTo>
                <a:lnTo>
                  <a:pt x="498678" y="313690"/>
                </a:lnTo>
                <a:lnTo>
                  <a:pt x="506044" y="309880"/>
                </a:lnTo>
                <a:lnTo>
                  <a:pt x="512127" y="304800"/>
                </a:lnTo>
                <a:lnTo>
                  <a:pt x="576544" y="304800"/>
                </a:lnTo>
                <a:lnTo>
                  <a:pt x="579335" y="302260"/>
                </a:lnTo>
                <a:close/>
              </a:path>
              <a:path w="1322070" h="457200">
                <a:moveTo>
                  <a:pt x="926669" y="302260"/>
                </a:moveTo>
                <a:lnTo>
                  <a:pt x="862380" y="302260"/>
                </a:lnTo>
                <a:lnTo>
                  <a:pt x="862812" y="306070"/>
                </a:lnTo>
                <a:lnTo>
                  <a:pt x="861377" y="311150"/>
                </a:lnTo>
                <a:lnTo>
                  <a:pt x="872591" y="314960"/>
                </a:lnTo>
                <a:lnTo>
                  <a:pt x="875626" y="308610"/>
                </a:lnTo>
                <a:lnTo>
                  <a:pt x="877798" y="304800"/>
                </a:lnTo>
                <a:lnTo>
                  <a:pt x="924613" y="304800"/>
                </a:lnTo>
                <a:lnTo>
                  <a:pt x="926669" y="302260"/>
                </a:lnTo>
                <a:close/>
              </a:path>
              <a:path w="1322070" h="457200">
                <a:moveTo>
                  <a:pt x="621880" y="302260"/>
                </a:moveTo>
                <a:lnTo>
                  <a:pt x="581444" y="302260"/>
                </a:lnTo>
                <a:lnTo>
                  <a:pt x="579970" y="306070"/>
                </a:lnTo>
                <a:lnTo>
                  <a:pt x="578459" y="311150"/>
                </a:lnTo>
                <a:lnTo>
                  <a:pt x="587768" y="313690"/>
                </a:lnTo>
                <a:lnTo>
                  <a:pt x="592721" y="313690"/>
                </a:lnTo>
                <a:lnTo>
                  <a:pt x="596823" y="312420"/>
                </a:lnTo>
                <a:lnTo>
                  <a:pt x="603658" y="311150"/>
                </a:lnTo>
                <a:lnTo>
                  <a:pt x="610366" y="308610"/>
                </a:lnTo>
                <a:lnTo>
                  <a:pt x="616567" y="306070"/>
                </a:lnTo>
                <a:lnTo>
                  <a:pt x="621880" y="302260"/>
                </a:lnTo>
                <a:close/>
              </a:path>
              <a:path w="1322070" h="457200">
                <a:moveTo>
                  <a:pt x="1268172" y="300990"/>
                </a:moveTo>
                <a:lnTo>
                  <a:pt x="929233" y="300990"/>
                </a:lnTo>
                <a:lnTo>
                  <a:pt x="929652" y="304800"/>
                </a:lnTo>
                <a:lnTo>
                  <a:pt x="930148" y="311150"/>
                </a:lnTo>
                <a:lnTo>
                  <a:pt x="941120" y="313690"/>
                </a:lnTo>
                <a:lnTo>
                  <a:pt x="945476" y="307340"/>
                </a:lnTo>
                <a:lnTo>
                  <a:pt x="947623" y="303530"/>
                </a:lnTo>
                <a:lnTo>
                  <a:pt x="991128" y="303530"/>
                </a:lnTo>
                <a:lnTo>
                  <a:pt x="992009" y="302260"/>
                </a:lnTo>
                <a:lnTo>
                  <a:pt x="1270260" y="302260"/>
                </a:lnTo>
                <a:lnTo>
                  <a:pt x="1268172" y="300990"/>
                </a:lnTo>
                <a:close/>
              </a:path>
              <a:path w="1322070" h="457200">
                <a:moveTo>
                  <a:pt x="1270260" y="302260"/>
                </a:moveTo>
                <a:lnTo>
                  <a:pt x="993368" y="302260"/>
                </a:lnTo>
                <a:lnTo>
                  <a:pt x="995667" y="306070"/>
                </a:lnTo>
                <a:lnTo>
                  <a:pt x="999667" y="309880"/>
                </a:lnTo>
                <a:lnTo>
                  <a:pt x="1009205" y="313690"/>
                </a:lnTo>
                <a:lnTo>
                  <a:pt x="1016266" y="312420"/>
                </a:lnTo>
                <a:lnTo>
                  <a:pt x="1016012" y="308610"/>
                </a:lnTo>
                <a:lnTo>
                  <a:pt x="1015885" y="306070"/>
                </a:lnTo>
                <a:lnTo>
                  <a:pt x="1017257" y="304800"/>
                </a:lnTo>
                <a:lnTo>
                  <a:pt x="1274690" y="304800"/>
                </a:lnTo>
                <a:lnTo>
                  <a:pt x="1272349" y="303530"/>
                </a:lnTo>
                <a:lnTo>
                  <a:pt x="1270260" y="302260"/>
                </a:lnTo>
                <a:close/>
              </a:path>
              <a:path w="1322070" h="457200">
                <a:moveTo>
                  <a:pt x="364957" y="300990"/>
                </a:moveTo>
                <a:lnTo>
                  <a:pt x="124155" y="300990"/>
                </a:lnTo>
                <a:lnTo>
                  <a:pt x="121894" y="303530"/>
                </a:lnTo>
                <a:lnTo>
                  <a:pt x="116331" y="308610"/>
                </a:lnTo>
                <a:lnTo>
                  <a:pt x="122859" y="312420"/>
                </a:lnTo>
                <a:lnTo>
                  <a:pt x="139877" y="309880"/>
                </a:lnTo>
                <a:lnTo>
                  <a:pt x="148081" y="307340"/>
                </a:lnTo>
                <a:lnTo>
                  <a:pt x="156692" y="303530"/>
                </a:lnTo>
                <a:lnTo>
                  <a:pt x="225041" y="303530"/>
                </a:lnTo>
                <a:lnTo>
                  <a:pt x="227469" y="302260"/>
                </a:lnTo>
                <a:lnTo>
                  <a:pt x="362414" y="302260"/>
                </a:lnTo>
                <a:lnTo>
                  <a:pt x="364957" y="300990"/>
                </a:lnTo>
                <a:close/>
              </a:path>
              <a:path w="1322070" h="457200">
                <a:moveTo>
                  <a:pt x="362414" y="302260"/>
                </a:moveTo>
                <a:lnTo>
                  <a:pt x="228676" y="302260"/>
                </a:lnTo>
                <a:lnTo>
                  <a:pt x="227063" y="304800"/>
                </a:lnTo>
                <a:lnTo>
                  <a:pt x="222770" y="307340"/>
                </a:lnTo>
                <a:lnTo>
                  <a:pt x="228015" y="308610"/>
                </a:lnTo>
                <a:lnTo>
                  <a:pt x="229870" y="307340"/>
                </a:lnTo>
                <a:lnTo>
                  <a:pt x="234759" y="307340"/>
                </a:lnTo>
                <a:lnTo>
                  <a:pt x="237871" y="306070"/>
                </a:lnTo>
                <a:lnTo>
                  <a:pt x="241528" y="304800"/>
                </a:lnTo>
                <a:lnTo>
                  <a:pt x="357329" y="304800"/>
                </a:lnTo>
                <a:lnTo>
                  <a:pt x="362414" y="30226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1" name="object 1571"/>
          <p:cNvSpPr/>
          <p:nvPr/>
        </p:nvSpPr>
        <p:spPr>
          <a:xfrm>
            <a:off x="1633853" y="2507421"/>
            <a:ext cx="285750" cy="296545"/>
          </a:xfrm>
          <a:custGeom>
            <a:avLst/>
            <a:gdLst/>
            <a:ahLst/>
            <a:cxnLst/>
            <a:rect l="l" t="t" r="r" b="b"/>
            <a:pathLst>
              <a:path w="285750" h="296544">
                <a:moveTo>
                  <a:pt x="236491" y="284657"/>
                </a:moveTo>
                <a:lnTo>
                  <a:pt x="215785" y="284657"/>
                </a:lnTo>
                <a:lnTo>
                  <a:pt x="218046" y="287896"/>
                </a:lnTo>
                <a:lnTo>
                  <a:pt x="220535" y="290995"/>
                </a:lnTo>
                <a:lnTo>
                  <a:pt x="227025" y="296252"/>
                </a:lnTo>
                <a:lnTo>
                  <a:pt x="233121" y="292125"/>
                </a:lnTo>
                <a:lnTo>
                  <a:pt x="234403" y="290144"/>
                </a:lnTo>
                <a:lnTo>
                  <a:pt x="236491" y="284657"/>
                </a:lnTo>
                <a:close/>
              </a:path>
              <a:path w="285750" h="296544">
                <a:moveTo>
                  <a:pt x="236187" y="269443"/>
                </a:moveTo>
                <a:lnTo>
                  <a:pt x="175907" y="269443"/>
                </a:lnTo>
                <a:lnTo>
                  <a:pt x="182720" y="274875"/>
                </a:lnTo>
                <a:lnTo>
                  <a:pt x="189730" y="280035"/>
                </a:lnTo>
                <a:lnTo>
                  <a:pt x="197338" y="284829"/>
                </a:lnTo>
                <a:lnTo>
                  <a:pt x="205739" y="289013"/>
                </a:lnTo>
                <a:lnTo>
                  <a:pt x="210032" y="290855"/>
                </a:lnTo>
                <a:lnTo>
                  <a:pt x="215663" y="287896"/>
                </a:lnTo>
                <a:lnTo>
                  <a:pt x="215785" y="284657"/>
                </a:lnTo>
                <a:lnTo>
                  <a:pt x="236491" y="284657"/>
                </a:lnTo>
                <a:lnTo>
                  <a:pt x="236653" y="284230"/>
                </a:lnTo>
                <a:lnTo>
                  <a:pt x="236872" y="279793"/>
                </a:lnTo>
                <a:lnTo>
                  <a:pt x="236788" y="275767"/>
                </a:lnTo>
                <a:lnTo>
                  <a:pt x="236187" y="269443"/>
                </a:lnTo>
                <a:close/>
              </a:path>
              <a:path w="285750" h="296544">
                <a:moveTo>
                  <a:pt x="92735" y="239649"/>
                </a:moveTo>
                <a:lnTo>
                  <a:pt x="99263" y="245402"/>
                </a:lnTo>
                <a:lnTo>
                  <a:pt x="106375" y="251294"/>
                </a:lnTo>
                <a:lnTo>
                  <a:pt x="112004" y="264172"/>
                </a:lnTo>
                <a:lnTo>
                  <a:pt x="108267" y="280035"/>
                </a:lnTo>
                <a:lnTo>
                  <a:pt x="111213" y="281749"/>
                </a:lnTo>
                <a:lnTo>
                  <a:pt x="114134" y="283514"/>
                </a:lnTo>
                <a:lnTo>
                  <a:pt x="120256" y="287477"/>
                </a:lnTo>
                <a:lnTo>
                  <a:pt x="125488" y="284086"/>
                </a:lnTo>
                <a:lnTo>
                  <a:pt x="126961" y="274396"/>
                </a:lnTo>
                <a:lnTo>
                  <a:pt x="125209" y="265925"/>
                </a:lnTo>
                <a:lnTo>
                  <a:pt x="121615" y="257721"/>
                </a:lnTo>
                <a:lnTo>
                  <a:pt x="126272" y="257721"/>
                </a:lnTo>
                <a:lnTo>
                  <a:pt x="124853" y="256895"/>
                </a:lnTo>
                <a:lnTo>
                  <a:pt x="115138" y="250774"/>
                </a:lnTo>
                <a:lnTo>
                  <a:pt x="111963" y="248450"/>
                </a:lnTo>
                <a:lnTo>
                  <a:pt x="108750" y="246176"/>
                </a:lnTo>
                <a:lnTo>
                  <a:pt x="102781" y="243967"/>
                </a:lnTo>
                <a:lnTo>
                  <a:pt x="97040" y="241427"/>
                </a:lnTo>
                <a:lnTo>
                  <a:pt x="92735" y="239649"/>
                </a:lnTo>
                <a:close/>
              </a:path>
              <a:path w="285750" h="296544">
                <a:moveTo>
                  <a:pt x="270592" y="257657"/>
                </a:moveTo>
                <a:lnTo>
                  <a:pt x="241592" y="257657"/>
                </a:lnTo>
                <a:lnTo>
                  <a:pt x="248037" y="263203"/>
                </a:lnTo>
                <a:lnTo>
                  <a:pt x="254209" y="268874"/>
                </a:lnTo>
                <a:lnTo>
                  <a:pt x="259989" y="274875"/>
                </a:lnTo>
                <a:lnTo>
                  <a:pt x="264921" y="280987"/>
                </a:lnTo>
                <a:lnTo>
                  <a:pt x="267919" y="285140"/>
                </a:lnTo>
                <a:lnTo>
                  <a:pt x="276123" y="279793"/>
                </a:lnTo>
                <a:lnTo>
                  <a:pt x="274942" y="270040"/>
                </a:lnTo>
                <a:lnTo>
                  <a:pt x="273075" y="263664"/>
                </a:lnTo>
                <a:lnTo>
                  <a:pt x="270592" y="257657"/>
                </a:lnTo>
                <a:close/>
              </a:path>
              <a:path w="285750" h="296544">
                <a:moveTo>
                  <a:pt x="126272" y="257721"/>
                </a:moveTo>
                <a:lnTo>
                  <a:pt x="121615" y="257721"/>
                </a:lnTo>
                <a:lnTo>
                  <a:pt x="126415" y="261023"/>
                </a:lnTo>
                <a:lnTo>
                  <a:pt x="168109" y="280835"/>
                </a:lnTo>
                <a:lnTo>
                  <a:pt x="170700" y="281368"/>
                </a:lnTo>
                <a:lnTo>
                  <a:pt x="173799" y="280276"/>
                </a:lnTo>
                <a:lnTo>
                  <a:pt x="177228" y="275767"/>
                </a:lnTo>
                <a:lnTo>
                  <a:pt x="177050" y="272618"/>
                </a:lnTo>
                <a:lnTo>
                  <a:pt x="175907" y="269443"/>
                </a:lnTo>
                <a:lnTo>
                  <a:pt x="236187" y="269443"/>
                </a:lnTo>
                <a:lnTo>
                  <a:pt x="235853" y="265925"/>
                </a:lnTo>
                <a:lnTo>
                  <a:pt x="235729" y="264172"/>
                </a:lnTo>
                <a:lnTo>
                  <a:pt x="235588" y="261327"/>
                </a:lnTo>
                <a:lnTo>
                  <a:pt x="132473" y="261327"/>
                </a:lnTo>
                <a:lnTo>
                  <a:pt x="126272" y="257721"/>
                </a:lnTo>
                <a:close/>
              </a:path>
              <a:path w="285750" h="296544">
                <a:moveTo>
                  <a:pt x="142417" y="238086"/>
                </a:moveTo>
                <a:lnTo>
                  <a:pt x="147023" y="244473"/>
                </a:lnTo>
                <a:lnTo>
                  <a:pt x="150095" y="251294"/>
                </a:lnTo>
                <a:lnTo>
                  <a:pt x="149190" y="257078"/>
                </a:lnTo>
                <a:lnTo>
                  <a:pt x="141808" y="260235"/>
                </a:lnTo>
                <a:lnTo>
                  <a:pt x="132473" y="261327"/>
                </a:lnTo>
                <a:lnTo>
                  <a:pt x="235588" y="261327"/>
                </a:lnTo>
                <a:lnTo>
                  <a:pt x="235369" y="257657"/>
                </a:lnTo>
                <a:lnTo>
                  <a:pt x="270592" y="257657"/>
                </a:lnTo>
                <a:lnTo>
                  <a:pt x="268897" y="253555"/>
                </a:lnTo>
                <a:lnTo>
                  <a:pt x="268331" y="252958"/>
                </a:lnTo>
                <a:lnTo>
                  <a:pt x="181368" y="252958"/>
                </a:lnTo>
                <a:lnTo>
                  <a:pt x="169202" y="250329"/>
                </a:lnTo>
                <a:lnTo>
                  <a:pt x="161895" y="248157"/>
                </a:lnTo>
                <a:lnTo>
                  <a:pt x="155076" y="245165"/>
                </a:lnTo>
                <a:lnTo>
                  <a:pt x="148624" y="241694"/>
                </a:lnTo>
                <a:lnTo>
                  <a:pt x="142417" y="238086"/>
                </a:lnTo>
                <a:close/>
              </a:path>
              <a:path w="285750" h="296544">
                <a:moveTo>
                  <a:pt x="283180" y="246075"/>
                </a:moveTo>
                <a:lnTo>
                  <a:pt x="262648" y="246075"/>
                </a:lnTo>
                <a:lnTo>
                  <a:pt x="267322" y="248881"/>
                </a:lnTo>
                <a:lnTo>
                  <a:pt x="272173" y="251396"/>
                </a:lnTo>
                <a:lnTo>
                  <a:pt x="281393" y="254114"/>
                </a:lnTo>
                <a:lnTo>
                  <a:pt x="285318" y="250190"/>
                </a:lnTo>
                <a:lnTo>
                  <a:pt x="284167" y="247713"/>
                </a:lnTo>
                <a:lnTo>
                  <a:pt x="283180" y="246075"/>
                </a:lnTo>
                <a:close/>
              </a:path>
              <a:path w="285750" h="296544">
                <a:moveTo>
                  <a:pt x="131546" y="194259"/>
                </a:moveTo>
                <a:lnTo>
                  <a:pt x="167374" y="221284"/>
                </a:lnTo>
                <a:lnTo>
                  <a:pt x="181368" y="252958"/>
                </a:lnTo>
                <a:lnTo>
                  <a:pt x="268331" y="252958"/>
                </a:lnTo>
                <a:lnTo>
                  <a:pt x="263359" y="247713"/>
                </a:lnTo>
                <a:lnTo>
                  <a:pt x="262648" y="246075"/>
                </a:lnTo>
                <a:lnTo>
                  <a:pt x="283180" y="246075"/>
                </a:lnTo>
                <a:lnTo>
                  <a:pt x="277708" y="236990"/>
                </a:lnTo>
                <a:lnTo>
                  <a:pt x="269074" y="226660"/>
                </a:lnTo>
                <a:lnTo>
                  <a:pt x="259345" y="216667"/>
                </a:lnTo>
                <a:lnTo>
                  <a:pt x="249554" y="206883"/>
                </a:lnTo>
                <a:lnTo>
                  <a:pt x="247802" y="205066"/>
                </a:lnTo>
                <a:lnTo>
                  <a:pt x="245846" y="203111"/>
                </a:lnTo>
                <a:lnTo>
                  <a:pt x="243814" y="201129"/>
                </a:lnTo>
                <a:lnTo>
                  <a:pt x="263728" y="201129"/>
                </a:lnTo>
                <a:lnTo>
                  <a:pt x="261088" y="198234"/>
                </a:lnTo>
                <a:lnTo>
                  <a:pt x="147408" y="198234"/>
                </a:lnTo>
                <a:lnTo>
                  <a:pt x="139890" y="197561"/>
                </a:lnTo>
                <a:lnTo>
                  <a:pt x="131546" y="194259"/>
                </a:lnTo>
                <a:close/>
              </a:path>
              <a:path w="285750" h="296544">
                <a:moveTo>
                  <a:pt x="263728" y="201129"/>
                </a:moveTo>
                <a:lnTo>
                  <a:pt x="243814" y="201129"/>
                </a:lnTo>
                <a:lnTo>
                  <a:pt x="254825" y="207632"/>
                </a:lnTo>
                <a:lnTo>
                  <a:pt x="263931" y="212877"/>
                </a:lnTo>
                <a:lnTo>
                  <a:pt x="270675" y="208699"/>
                </a:lnTo>
                <a:lnTo>
                  <a:pt x="268300" y="206146"/>
                </a:lnTo>
                <a:lnTo>
                  <a:pt x="263728" y="201129"/>
                </a:lnTo>
                <a:close/>
              </a:path>
              <a:path w="285750" h="296544">
                <a:moveTo>
                  <a:pt x="104774" y="151803"/>
                </a:moveTo>
                <a:lnTo>
                  <a:pt x="111089" y="156441"/>
                </a:lnTo>
                <a:lnTo>
                  <a:pt x="117870" y="160834"/>
                </a:lnTo>
                <a:lnTo>
                  <a:pt x="124757" y="165152"/>
                </a:lnTo>
                <a:lnTo>
                  <a:pt x="131394" y="169570"/>
                </a:lnTo>
                <a:lnTo>
                  <a:pt x="137373" y="173894"/>
                </a:lnTo>
                <a:lnTo>
                  <a:pt x="143473" y="179063"/>
                </a:lnTo>
                <a:lnTo>
                  <a:pt x="147937" y="184747"/>
                </a:lnTo>
                <a:lnTo>
                  <a:pt x="149009" y="190614"/>
                </a:lnTo>
                <a:lnTo>
                  <a:pt x="147408" y="198234"/>
                </a:lnTo>
                <a:lnTo>
                  <a:pt x="261088" y="198234"/>
                </a:lnTo>
                <a:lnTo>
                  <a:pt x="228795" y="167132"/>
                </a:lnTo>
                <a:lnTo>
                  <a:pt x="215728" y="158267"/>
                </a:lnTo>
                <a:lnTo>
                  <a:pt x="133527" y="158267"/>
                </a:lnTo>
                <a:lnTo>
                  <a:pt x="132803" y="158242"/>
                </a:lnTo>
                <a:lnTo>
                  <a:pt x="125407" y="157568"/>
                </a:lnTo>
                <a:lnTo>
                  <a:pt x="118317" y="156089"/>
                </a:lnTo>
                <a:lnTo>
                  <a:pt x="111463" y="154077"/>
                </a:lnTo>
                <a:lnTo>
                  <a:pt x="104774" y="151803"/>
                </a:lnTo>
                <a:close/>
              </a:path>
              <a:path w="285750" h="296544">
                <a:moveTo>
                  <a:pt x="256341" y="154940"/>
                </a:moveTo>
                <a:lnTo>
                  <a:pt x="210642" y="154940"/>
                </a:lnTo>
                <a:lnTo>
                  <a:pt x="219875" y="157665"/>
                </a:lnTo>
                <a:lnTo>
                  <a:pt x="252717" y="166890"/>
                </a:lnTo>
                <a:lnTo>
                  <a:pt x="260184" y="162255"/>
                </a:lnTo>
                <a:lnTo>
                  <a:pt x="258825" y="158711"/>
                </a:lnTo>
                <a:lnTo>
                  <a:pt x="256341" y="154940"/>
                </a:lnTo>
                <a:close/>
              </a:path>
              <a:path w="285750" h="296544">
                <a:moveTo>
                  <a:pt x="55676" y="0"/>
                </a:moveTo>
                <a:lnTo>
                  <a:pt x="30921" y="31348"/>
                </a:lnTo>
                <a:lnTo>
                  <a:pt x="0" y="63855"/>
                </a:lnTo>
                <a:lnTo>
                  <a:pt x="17463" y="72278"/>
                </a:lnTo>
                <a:lnTo>
                  <a:pt x="34264" y="81326"/>
                </a:lnTo>
                <a:lnTo>
                  <a:pt x="50513" y="90842"/>
                </a:lnTo>
                <a:lnTo>
                  <a:pt x="77365" y="107475"/>
                </a:lnTo>
                <a:lnTo>
                  <a:pt x="99762" y="120909"/>
                </a:lnTo>
                <a:lnTo>
                  <a:pt x="132479" y="148886"/>
                </a:lnTo>
                <a:lnTo>
                  <a:pt x="134416" y="157340"/>
                </a:lnTo>
                <a:lnTo>
                  <a:pt x="134404" y="157873"/>
                </a:lnTo>
                <a:lnTo>
                  <a:pt x="133527" y="158267"/>
                </a:lnTo>
                <a:lnTo>
                  <a:pt x="215728" y="158267"/>
                </a:lnTo>
                <a:lnTo>
                  <a:pt x="210819" y="155194"/>
                </a:lnTo>
                <a:lnTo>
                  <a:pt x="210642" y="154940"/>
                </a:lnTo>
                <a:lnTo>
                  <a:pt x="256341" y="154940"/>
                </a:lnTo>
                <a:lnTo>
                  <a:pt x="255311" y="153376"/>
                </a:lnTo>
                <a:lnTo>
                  <a:pt x="249856" y="149020"/>
                </a:lnTo>
                <a:lnTo>
                  <a:pt x="243234" y="145204"/>
                </a:lnTo>
                <a:lnTo>
                  <a:pt x="236219" y="141490"/>
                </a:lnTo>
                <a:lnTo>
                  <a:pt x="221597" y="132952"/>
                </a:lnTo>
                <a:lnTo>
                  <a:pt x="181495" y="104597"/>
                </a:lnTo>
                <a:lnTo>
                  <a:pt x="146096" y="74998"/>
                </a:lnTo>
                <a:lnTo>
                  <a:pt x="134188" y="65227"/>
                </a:lnTo>
                <a:lnTo>
                  <a:pt x="116393" y="48607"/>
                </a:lnTo>
                <a:lnTo>
                  <a:pt x="97394" y="32161"/>
                </a:lnTo>
                <a:lnTo>
                  <a:pt x="77165" y="15940"/>
                </a:lnTo>
                <a:lnTo>
                  <a:pt x="55676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2" name="object 1572"/>
          <p:cNvSpPr/>
          <p:nvPr/>
        </p:nvSpPr>
        <p:spPr>
          <a:xfrm>
            <a:off x="694997" y="2346325"/>
            <a:ext cx="1136650" cy="312420"/>
          </a:xfrm>
          <a:custGeom>
            <a:avLst/>
            <a:gdLst/>
            <a:ahLst/>
            <a:cxnLst/>
            <a:rect l="l" t="t" r="r" b="b"/>
            <a:pathLst>
              <a:path w="1136650" h="312419">
                <a:moveTo>
                  <a:pt x="744550" y="275590"/>
                </a:moveTo>
                <a:lnTo>
                  <a:pt x="553300" y="275590"/>
                </a:lnTo>
                <a:lnTo>
                  <a:pt x="550735" y="281940"/>
                </a:lnTo>
                <a:lnTo>
                  <a:pt x="547446" y="288290"/>
                </a:lnTo>
                <a:lnTo>
                  <a:pt x="545514" y="299720"/>
                </a:lnTo>
                <a:lnTo>
                  <a:pt x="545426" y="311150"/>
                </a:lnTo>
                <a:lnTo>
                  <a:pt x="557504" y="312420"/>
                </a:lnTo>
                <a:lnTo>
                  <a:pt x="565629" y="311150"/>
                </a:lnTo>
                <a:lnTo>
                  <a:pt x="573084" y="308610"/>
                </a:lnTo>
                <a:lnTo>
                  <a:pt x="579610" y="304800"/>
                </a:lnTo>
                <a:lnTo>
                  <a:pt x="584949" y="299720"/>
                </a:lnTo>
                <a:lnTo>
                  <a:pt x="591464" y="294640"/>
                </a:lnTo>
                <a:lnTo>
                  <a:pt x="597166" y="288290"/>
                </a:lnTo>
                <a:lnTo>
                  <a:pt x="603123" y="283210"/>
                </a:lnTo>
                <a:lnTo>
                  <a:pt x="604824" y="281940"/>
                </a:lnTo>
                <a:lnTo>
                  <a:pt x="648586" y="281940"/>
                </a:lnTo>
                <a:lnTo>
                  <a:pt x="652030" y="278130"/>
                </a:lnTo>
                <a:lnTo>
                  <a:pt x="652386" y="278130"/>
                </a:lnTo>
                <a:lnTo>
                  <a:pt x="653923" y="276860"/>
                </a:lnTo>
                <a:lnTo>
                  <a:pt x="743272" y="276860"/>
                </a:lnTo>
                <a:lnTo>
                  <a:pt x="744550" y="275590"/>
                </a:lnTo>
                <a:close/>
              </a:path>
              <a:path w="1136650" h="312419">
                <a:moveTo>
                  <a:pt x="996122" y="292100"/>
                </a:moveTo>
                <a:lnTo>
                  <a:pt x="945527" y="292100"/>
                </a:lnTo>
                <a:lnTo>
                  <a:pt x="946708" y="299720"/>
                </a:lnTo>
                <a:lnTo>
                  <a:pt x="950302" y="307340"/>
                </a:lnTo>
                <a:lnTo>
                  <a:pt x="958799" y="311150"/>
                </a:lnTo>
                <a:lnTo>
                  <a:pt x="965888" y="312420"/>
                </a:lnTo>
                <a:lnTo>
                  <a:pt x="972900" y="312420"/>
                </a:lnTo>
                <a:lnTo>
                  <a:pt x="996122" y="292100"/>
                </a:lnTo>
                <a:close/>
              </a:path>
              <a:path w="1136650" h="312419">
                <a:moveTo>
                  <a:pt x="743272" y="276860"/>
                </a:moveTo>
                <a:lnTo>
                  <a:pt x="653923" y="276860"/>
                </a:lnTo>
                <a:lnTo>
                  <a:pt x="654621" y="283210"/>
                </a:lnTo>
                <a:lnTo>
                  <a:pt x="653364" y="289560"/>
                </a:lnTo>
                <a:lnTo>
                  <a:pt x="654735" y="300990"/>
                </a:lnTo>
                <a:lnTo>
                  <a:pt x="657694" y="308610"/>
                </a:lnTo>
                <a:lnTo>
                  <a:pt x="666877" y="311150"/>
                </a:lnTo>
                <a:lnTo>
                  <a:pt x="675483" y="309880"/>
                </a:lnTo>
                <a:lnTo>
                  <a:pt x="682655" y="306070"/>
                </a:lnTo>
                <a:lnTo>
                  <a:pt x="693508" y="293370"/>
                </a:lnTo>
                <a:lnTo>
                  <a:pt x="725294" y="293370"/>
                </a:lnTo>
                <a:lnTo>
                  <a:pt x="729400" y="289560"/>
                </a:lnTo>
                <a:lnTo>
                  <a:pt x="734480" y="284480"/>
                </a:lnTo>
                <a:lnTo>
                  <a:pt x="739439" y="280670"/>
                </a:lnTo>
                <a:lnTo>
                  <a:pt x="743272" y="276860"/>
                </a:lnTo>
                <a:close/>
              </a:path>
              <a:path w="1136650" h="312419">
                <a:moveTo>
                  <a:pt x="1134380" y="276860"/>
                </a:moveTo>
                <a:lnTo>
                  <a:pt x="1079512" y="276860"/>
                </a:lnTo>
                <a:lnTo>
                  <a:pt x="1079931" y="278130"/>
                </a:lnTo>
                <a:lnTo>
                  <a:pt x="1111046" y="308610"/>
                </a:lnTo>
                <a:lnTo>
                  <a:pt x="1123530" y="309880"/>
                </a:lnTo>
                <a:lnTo>
                  <a:pt x="1127486" y="303530"/>
                </a:lnTo>
                <a:lnTo>
                  <a:pt x="1126766" y="294640"/>
                </a:lnTo>
                <a:lnTo>
                  <a:pt x="1125220" y="285750"/>
                </a:lnTo>
                <a:lnTo>
                  <a:pt x="1126642" y="284480"/>
                </a:lnTo>
                <a:lnTo>
                  <a:pt x="1136284" y="284480"/>
                </a:lnTo>
                <a:lnTo>
                  <a:pt x="1136352" y="283210"/>
                </a:lnTo>
                <a:lnTo>
                  <a:pt x="1136281" y="279400"/>
                </a:lnTo>
                <a:lnTo>
                  <a:pt x="1136180" y="278130"/>
                </a:lnTo>
                <a:lnTo>
                  <a:pt x="1134380" y="276860"/>
                </a:lnTo>
                <a:close/>
              </a:path>
              <a:path w="1136650" h="312419">
                <a:moveTo>
                  <a:pt x="478396" y="271780"/>
                </a:moveTo>
                <a:lnTo>
                  <a:pt x="330708" y="271780"/>
                </a:lnTo>
                <a:lnTo>
                  <a:pt x="326910" y="279400"/>
                </a:lnTo>
                <a:lnTo>
                  <a:pt x="321652" y="285750"/>
                </a:lnTo>
                <a:lnTo>
                  <a:pt x="319874" y="297180"/>
                </a:lnTo>
                <a:lnTo>
                  <a:pt x="319887" y="302260"/>
                </a:lnTo>
                <a:lnTo>
                  <a:pt x="328383" y="307340"/>
                </a:lnTo>
                <a:lnTo>
                  <a:pt x="334200" y="308610"/>
                </a:lnTo>
                <a:lnTo>
                  <a:pt x="339661" y="307340"/>
                </a:lnTo>
                <a:lnTo>
                  <a:pt x="347708" y="304800"/>
                </a:lnTo>
                <a:lnTo>
                  <a:pt x="354793" y="300990"/>
                </a:lnTo>
                <a:lnTo>
                  <a:pt x="361021" y="295910"/>
                </a:lnTo>
                <a:lnTo>
                  <a:pt x="366496" y="290830"/>
                </a:lnTo>
                <a:lnTo>
                  <a:pt x="372452" y="285750"/>
                </a:lnTo>
                <a:lnTo>
                  <a:pt x="377736" y="279400"/>
                </a:lnTo>
                <a:lnTo>
                  <a:pt x="382955" y="273050"/>
                </a:lnTo>
                <a:lnTo>
                  <a:pt x="476859" y="273050"/>
                </a:lnTo>
                <a:lnTo>
                  <a:pt x="478396" y="271780"/>
                </a:lnTo>
                <a:close/>
              </a:path>
              <a:path w="1136650" h="312419">
                <a:moveTo>
                  <a:pt x="901271" y="283210"/>
                </a:moveTo>
                <a:lnTo>
                  <a:pt x="857389" y="283210"/>
                </a:lnTo>
                <a:lnTo>
                  <a:pt x="858532" y="289560"/>
                </a:lnTo>
                <a:lnTo>
                  <a:pt x="858126" y="294640"/>
                </a:lnTo>
                <a:lnTo>
                  <a:pt x="862355" y="304800"/>
                </a:lnTo>
                <a:lnTo>
                  <a:pt x="869162" y="308610"/>
                </a:lnTo>
                <a:lnTo>
                  <a:pt x="878217" y="307340"/>
                </a:lnTo>
                <a:lnTo>
                  <a:pt x="887325" y="303530"/>
                </a:lnTo>
                <a:lnTo>
                  <a:pt x="893733" y="297180"/>
                </a:lnTo>
                <a:lnTo>
                  <a:pt x="898241" y="289560"/>
                </a:lnTo>
                <a:lnTo>
                  <a:pt x="901271" y="283210"/>
                </a:lnTo>
                <a:close/>
              </a:path>
              <a:path w="1136650" h="312419">
                <a:moveTo>
                  <a:pt x="222304" y="283210"/>
                </a:moveTo>
                <a:lnTo>
                  <a:pt x="174269" y="283210"/>
                </a:lnTo>
                <a:lnTo>
                  <a:pt x="171818" y="289560"/>
                </a:lnTo>
                <a:lnTo>
                  <a:pt x="166509" y="295910"/>
                </a:lnTo>
                <a:lnTo>
                  <a:pt x="168973" y="300990"/>
                </a:lnTo>
                <a:lnTo>
                  <a:pt x="173431" y="304800"/>
                </a:lnTo>
                <a:lnTo>
                  <a:pt x="187872" y="304800"/>
                </a:lnTo>
                <a:lnTo>
                  <a:pt x="194259" y="302260"/>
                </a:lnTo>
                <a:lnTo>
                  <a:pt x="205892" y="295910"/>
                </a:lnTo>
                <a:lnTo>
                  <a:pt x="216195" y="288290"/>
                </a:lnTo>
                <a:lnTo>
                  <a:pt x="222304" y="283210"/>
                </a:lnTo>
                <a:close/>
              </a:path>
              <a:path w="1136650" h="312419">
                <a:moveTo>
                  <a:pt x="1003833" y="278130"/>
                </a:moveTo>
                <a:lnTo>
                  <a:pt x="780973" y="278130"/>
                </a:lnTo>
                <a:lnTo>
                  <a:pt x="783683" y="284480"/>
                </a:lnTo>
                <a:lnTo>
                  <a:pt x="786068" y="292100"/>
                </a:lnTo>
                <a:lnTo>
                  <a:pt x="789826" y="297180"/>
                </a:lnTo>
                <a:lnTo>
                  <a:pt x="796658" y="302260"/>
                </a:lnTo>
                <a:lnTo>
                  <a:pt x="801636" y="304800"/>
                </a:lnTo>
                <a:lnTo>
                  <a:pt x="806284" y="304800"/>
                </a:lnTo>
                <a:lnTo>
                  <a:pt x="810399" y="303530"/>
                </a:lnTo>
                <a:lnTo>
                  <a:pt x="810768" y="302260"/>
                </a:lnTo>
                <a:lnTo>
                  <a:pt x="811288" y="302260"/>
                </a:lnTo>
                <a:lnTo>
                  <a:pt x="820038" y="298450"/>
                </a:lnTo>
                <a:lnTo>
                  <a:pt x="823061" y="292100"/>
                </a:lnTo>
                <a:lnTo>
                  <a:pt x="827354" y="285750"/>
                </a:lnTo>
                <a:lnTo>
                  <a:pt x="854587" y="285750"/>
                </a:lnTo>
                <a:lnTo>
                  <a:pt x="855814" y="284480"/>
                </a:lnTo>
                <a:lnTo>
                  <a:pt x="857389" y="283210"/>
                </a:lnTo>
                <a:lnTo>
                  <a:pt x="901271" y="283210"/>
                </a:lnTo>
                <a:lnTo>
                  <a:pt x="901877" y="281940"/>
                </a:lnTo>
                <a:lnTo>
                  <a:pt x="903274" y="280670"/>
                </a:lnTo>
                <a:lnTo>
                  <a:pt x="1002349" y="280670"/>
                </a:lnTo>
                <a:lnTo>
                  <a:pt x="1003833" y="278130"/>
                </a:lnTo>
                <a:close/>
              </a:path>
              <a:path w="1136650" h="312419">
                <a:moveTo>
                  <a:pt x="1002349" y="280670"/>
                </a:moveTo>
                <a:lnTo>
                  <a:pt x="903274" y="280670"/>
                </a:lnTo>
                <a:lnTo>
                  <a:pt x="907288" y="287020"/>
                </a:lnTo>
                <a:lnTo>
                  <a:pt x="909459" y="294640"/>
                </a:lnTo>
                <a:lnTo>
                  <a:pt x="921169" y="302260"/>
                </a:lnTo>
                <a:lnTo>
                  <a:pt x="929208" y="304800"/>
                </a:lnTo>
                <a:lnTo>
                  <a:pt x="939901" y="300990"/>
                </a:lnTo>
                <a:lnTo>
                  <a:pt x="941959" y="297180"/>
                </a:lnTo>
                <a:lnTo>
                  <a:pt x="943813" y="293370"/>
                </a:lnTo>
                <a:lnTo>
                  <a:pt x="945527" y="292100"/>
                </a:lnTo>
                <a:lnTo>
                  <a:pt x="996122" y="292100"/>
                </a:lnTo>
                <a:lnTo>
                  <a:pt x="999380" y="285750"/>
                </a:lnTo>
                <a:lnTo>
                  <a:pt x="1002349" y="280670"/>
                </a:lnTo>
                <a:close/>
              </a:path>
              <a:path w="1136650" h="312419">
                <a:moveTo>
                  <a:pt x="466502" y="284480"/>
                </a:moveTo>
                <a:lnTo>
                  <a:pt x="423367" y="284480"/>
                </a:lnTo>
                <a:lnTo>
                  <a:pt x="424332" y="289560"/>
                </a:lnTo>
                <a:lnTo>
                  <a:pt x="423659" y="293370"/>
                </a:lnTo>
                <a:lnTo>
                  <a:pt x="430123" y="303530"/>
                </a:lnTo>
                <a:lnTo>
                  <a:pt x="440309" y="302260"/>
                </a:lnTo>
                <a:lnTo>
                  <a:pt x="446786" y="299720"/>
                </a:lnTo>
                <a:lnTo>
                  <a:pt x="456044" y="293370"/>
                </a:lnTo>
                <a:lnTo>
                  <a:pt x="463816" y="287020"/>
                </a:lnTo>
                <a:lnTo>
                  <a:pt x="466502" y="284480"/>
                </a:lnTo>
                <a:close/>
              </a:path>
              <a:path w="1136650" h="312419">
                <a:moveTo>
                  <a:pt x="725294" y="293370"/>
                </a:moveTo>
                <a:lnTo>
                  <a:pt x="694969" y="293370"/>
                </a:lnTo>
                <a:lnTo>
                  <a:pt x="697534" y="297180"/>
                </a:lnTo>
                <a:lnTo>
                  <a:pt x="701751" y="303530"/>
                </a:lnTo>
                <a:lnTo>
                  <a:pt x="715162" y="300990"/>
                </a:lnTo>
                <a:lnTo>
                  <a:pt x="720064" y="297180"/>
                </a:lnTo>
                <a:lnTo>
                  <a:pt x="723925" y="294640"/>
                </a:lnTo>
                <a:lnTo>
                  <a:pt x="725294" y="293370"/>
                </a:lnTo>
                <a:close/>
              </a:path>
              <a:path w="1136650" h="312419">
                <a:moveTo>
                  <a:pt x="150814" y="274320"/>
                </a:moveTo>
                <a:lnTo>
                  <a:pt x="95923" y="274320"/>
                </a:lnTo>
                <a:lnTo>
                  <a:pt x="89026" y="280670"/>
                </a:lnTo>
                <a:lnTo>
                  <a:pt x="79654" y="285750"/>
                </a:lnTo>
                <a:lnTo>
                  <a:pt x="77723" y="293370"/>
                </a:lnTo>
                <a:lnTo>
                  <a:pt x="79126" y="298450"/>
                </a:lnTo>
                <a:lnTo>
                  <a:pt x="85448" y="300990"/>
                </a:lnTo>
                <a:lnTo>
                  <a:pt x="94004" y="302260"/>
                </a:lnTo>
                <a:lnTo>
                  <a:pt x="102107" y="300990"/>
                </a:lnTo>
                <a:lnTo>
                  <a:pt x="116902" y="295910"/>
                </a:lnTo>
                <a:lnTo>
                  <a:pt x="130224" y="288290"/>
                </a:lnTo>
                <a:lnTo>
                  <a:pt x="142343" y="280670"/>
                </a:lnTo>
                <a:lnTo>
                  <a:pt x="150814" y="274320"/>
                </a:lnTo>
                <a:close/>
              </a:path>
              <a:path w="1136650" h="312419">
                <a:moveTo>
                  <a:pt x="648586" y="281940"/>
                </a:moveTo>
                <a:lnTo>
                  <a:pt x="604824" y="281940"/>
                </a:lnTo>
                <a:lnTo>
                  <a:pt x="604634" y="287020"/>
                </a:lnTo>
                <a:lnTo>
                  <a:pt x="601611" y="292100"/>
                </a:lnTo>
                <a:lnTo>
                  <a:pt x="604050" y="295910"/>
                </a:lnTo>
                <a:lnTo>
                  <a:pt x="607301" y="302260"/>
                </a:lnTo>
                <a:lnTo>
                  <a:pt x="617689" y="300990"/>
                </a:lnTo>
                <a:lnTo>
                  <a:pt x="623989" y="298450"/>
                </a:lnTo>
                <a:lnTo>
                  <a:pt x="632365" y="294640"/>
                </a:lnTo>
                <a:lnTo>
                  <a:pt x="639767" y="289560"/>
                </a:lnTo>
                <a:lnTo>
                  <a:pt x="646290" y="284480"/>
                </a:lnTo>
                <a:lnTo>
                  <a:pt x="648586" y="281940"/>
                </a:lnTo>
                <a:close/>
              </a:path>
              <a:path w="1136650" h="312419">
                <a:moveTo>
                  <a:pt x="1079512" y="276860"/>
                </a:moveTo>
                <a:lnTo>
                  <a:pt x="1005687" y="276860"/>
                </a:lnTo>
                <a:lnTo>
                  <a:pt x="1010589" y="283210"/>
                </a:lnTo>
                <a:lnTo>
                  <a:pt x="1015272" y="289560"/>
                </a:lnTo>
                <a:lnTo>
                  <a:pt x="1020932" y="294640"/>
                </a:lnTo>
                <a:lnTo>
                  <a:pt x="1028763" y="298450"/>
                </a:lnTo>
                <a:lnTo>
                  <a:pt x="1037564" y="300990"/>
                </a:lnTo>
                <a:lnTo>
                  <a:pt x="1041539" y="299720"/>
                </a:lnTo>
                <a:lnTo>
                  <a:pt x="1051344" y="298450"/>
                </a:lnTo>
                <a:lnTo>
                  <a:pt x="1053045" y="289560"/>
                </a:lnTo>
                <a:lnTo>
                  <a:pt x="1054201" y="283210"/>
                </a:lnTo>
                <a:lnTo>
                  <a:pt x="1055509" y="281940"/>
                </a:lnTo>
                <a:lnTo>
                  <a:pt x="1075550" y="281940"/>
                </a:lnTo>
                <a:lnTo>
                  <a:pt x="1078255" y="278130"/>
                </a:lnTo>
                <a:lnTo>
                  <a:pt x="1079512" y="276860"/>
                </a:lnTo>
                <a:close/>
              </a:path>
              <a:path w="1136650" h="312419">
                <a:moveTo>
                  <a:pt x="476859" y="273050"/>
                </a:moveTo>
                <a:lnTo>
                  <a:pt x="384632" y="273050"/>
                </a:lnTo>
                <a:lnTo>
                  <a:pt x="384566" y="280670"/>
                </a:lnTo>
                <a:lnTo>
                  <a:pt x="385419" y="287020"/>
                </a:lnTo>
                <a:lnTo>
                  <a:pt x="388682" y="294640"/>
                </a:lnTo>
                <a:lnTo>
                  <a:pt x="395846" y="298450"/>
                </a:lnTo>
                <a:lnTo>
                  <a:pt x="404127" y="298450"/>
                </a:lnTo>
                <a:lnTo>
                  <a:pt x="411206" y="294640"/>
                </a:lnTo>
                <a:lnTo>
                  <a:pt x="417066" y="289560"/>
                </a:lnTo>
                <a:lnTo>
                  <a:pt x="421690" y="285750"/>
                </a:lnTo>
                <a:lnTo>
                  <a:pt x="421957" y="284480"/>
                </a:lnTo>
                <a:lnTo>
                  <a:pt x="466502" y="284480"/>
                </a:lnTo>
                <a:lnTo>
                  <a:pt x="470531" y="280670"/>
                </a:lnTo>
                <a:lnTo>
                  <a:pt x="476859" y="273050"/>
                </a:lnTo>
                <a:close/>
              </a:path>
              <a:path w="1136650" h="312419">
                <a:moveTo>
                  <a:pt x="854587" y="285750"/>
                </a:moveTo>
                <a:lnTo>
                  <a:pt x="828878" y="285750"/>
                </a:lnTo>
                <a:lnTo>
                  <a:pt x="828992" y="287020"/>
                </a:lnTo>
                <a:lnTo>
                  <a:pt x="829805" y="290830"/>
                </a:lnTo>
                <a:lnTo>
                  <a:pt x="832967" y="298450"/>
                </a:lnTo>
                <a:lnTo>
                  <a:pt x="847763" y="292100"/>
                </a:lnTo>
                <a:lnTo>
                  <a:pt x="852131" y="288290"/>
                </a:lnTo>
                <a:lnTo>
                  <a:pt x="854587" y="285750"/>
                </a:lnTo>
                <a:close/>
              </a:path>
              <a:path w="1136650" h="312419">
                <a:moveTo>
                  <a:pt x="1130782" y="274320"/>
                </a:moveTo>
                <a:lnTo>
                  <a:pt x="746175" y="274320"/>
                </a:lnTo>
                <a:lnTo>
                  <a:pt x="746340" y="275590"/>
                </a:lnTo>
                <a:lnTo>
                  <a:pt x="746529" y="279400"/>
                </a:lnTo>
                <a:lnTo>
                  <a:pt x="746653" y="287020"/>
                </a:lnTo>
                <a:lnTo>
                  <a:pt x="748803" y="293370"/>
                </a:lnTo>
                <a:lnTo>
                  <a:pt x="755319" y="295910"/>
                </a:lnTo>
                <a:lnTo>
                  <a:pt x="763157" y="294640"/>
                </a:lnTo>
                <a:lnTo>
                  <a:pt x="769399" y="289560"/>
                </a:lnTo>
                <a:lnTo>
                  <a:pt x="774566" y="283210"/>
                </a:lnTo>
                <a:lnTo>
                  <a:pt x="779183" y="279400"/>
                </a:lnTo>
                <a:lnTo>
                  <a:pt x="779551" y="278130"/>
                </a:lnTo>
                <a:lnTo>
                  <a:pt x="1004062" y="278130"/>
                </a:lnTo>
                <a:lnTo>
                  <a:pt x="1005230" y="276860"/>
                </a:lnTo>
                <a:lnTo>
                  <a:pt x="1134380" y="276860"/>
                </a:lnTo>
                <a:lnTo>
                  <a:pt x="1130782" y="274320"/>
                </a:lnTo>
                <a:close/>
              </a:path>
              <a:path w="1136650" h="312419">
                <a:moveTo>
                  <a:pt x="276598" y="271780"/>
                </a:moveTo>
                <a:lnTo>
                  <a:pt x="235648" y="271780"/>
                </a:lnTo>
                <a:lnTo>
                  <a:pt x="235130" y="276860"/>
                </a:lnTo>
                <a:lnTo>
                  <a:pt x="235064" y="285750"/>
                </a:lnTo>
                <a:lnTo>
                  <a:pt x="238505" y="292100"/>
                </a:lnTo>
                <a:lnTo>
                  <a:pt x="240195" y="293370"/>
                </a:lnTo>
                <a:lnTo>
                  <a:pt x="242455" y="294640"/>
                </a:lnTo>
                <a:lnTo>
                  <a:pt x="250863" y="293370"/>
                </a:lnTo>
                <a:lnTo>
                  <a:pt x="276598" y="271780"/>
                </a:lnTo>
                <a:close/>
              </a:path>
              <a:path w="1136650" h="312419">
                <a:moveTo>
                  <a:pt x="566902" y="0"/>
                </a:moveTo>
                <a:lnTo>
                  <a:pt x="500151" y="12700"/>
                </a:lnTo>
                <a:lnTo>
                  <a:pt x="437935" y="26670"/>
                </a:lnTo>
                <a:lnTo>
                  <a:pt x="380095" y="44450"/>
                </a:lnTo>
                <a:lnTo>
                  <a:pt x="326472" y="62230"/>
                </a:lnTo>
                <a:lnTo>
                  <a:pt x="276906" y="83820"/>
                </a:lnTo>
                <a:lnTo>
                  <a:pt x="231237" y="105410"/>
                </a:lnTo>
                <a:lnTo>
                  <a:pt x="189307" y="129540"/>
                </a:lnTo>
                <a:lnTo>
                  <a:pt x="150955" y="153670"/>
                </a:lnTo>
                <a:lnTo>
                  <a:pt x="116022" y="179070"/>
                </a:lnTo>
                <a:lnTo>
                  <a:pt x="84348" y="205740"/>
                </a:lnTo>
                <a:lnTo>
                  <a:pt x="55774" y="232410"/>
                </a:lnTo>
                <a:lnTo>
                  <a:pt x="7289" y="285750"/>
                </a:lnTo>
                <a:lnTo>
                  <a:pt x="4914" y="288290"/>
                </a:lnTo>
                <a:lnTo>
                  <a:pt x="0" y="292100"/>
                </a:lnTo>
                <a:lnTo>
                  <a:pt x="4749" y="293370"/>
                </a:lnTo>
                <a:lnTo>
                  <a:pt x="10490" y="292100"/>
                </a:lnTo>
                <a:lnTo>
                  <a:pt x="13792" y="290830"/>
                </a:lnTo>
                <a:lnTo>
                  <a:pt x="25107" y="287020"/>
                </a:lnTo>
                <a:lnTo>
                  <a:pt x="35764" y="281940"/>
                </a:lnTo>
                <a:lnTo>
                  <a:pt x="45662" y="276860"/>
                </a:lnTo>
                <a:lnTo>
                  <a:pt x="54698" y="271780"/>
                </a:lnTo>
                <a:lnTo>
                  <a:pt x="55333" y="270510"/>
                </a:lnTo>
                <a:lnTo>
                  <a:pt x="1125524" y="270510"/>
                </a:lnTo>
                <a:lnTo>
                  <a:pt x="1120355" y="266700"/>
                </a:lnTo>
                <a:lnTo>
                  <a:pt x="1108297" y="256540"/>
                </a:lnTo>
                <a:lnTo>
                  <a:pt x="1084956" y="236220"/>
                </a:lnTo>
                <a:lnTo>
                  <a:pt x="1073048" y="227330"/>
                </a:lnTo>
                <a:lnTo>
                  <a:pt x="1044422" y="200660"/>
                </a:lnTo>
                <a:lnTo>
                  <a:pt x="1012773" y="175260"/>
                </a:lnTo>
                <a:lnTo>
                  <a:pt x="977950" y="149860"/>
                </a:lnTo>
                <a:lnTo>
                  <a:pt x="939801" y="125730"/>
                </a:lnTo>
                <a:lnTo>
                  <a:pt x="898175" y="102870"/>
                </a:lnTo>
                <a:lnTo>
                  <a:pt x="852920" y="81280"/>
                </a:lnTo>
                <a:lnTo>
                  <a:pt x="803884" y="60960"/>
                </a:lnTo>
                <a:lnTo>
                  <a:pt x="750916" y="43180"/>
                </a:lnTo>
                <a:lnTo>
                  <a:pt x="693864" y="26670"/>
                </a:lnTo>
                <a:lnTo>
                  <a:pt x="632577" y="12700"/>
                </a:lnTo>
                <a:lnTo>
                  <a:pt x="566902" y="0"/>
                </a:lnTo>
                <a:close/>
              </a:path>
              <a:path w="1136650" h="312419">
                <a:moveTo>
                  <a:pt x="1127277" y="271780"/>
                </a:moveTo>
                <a:lnTo>
                  <a:pt x="478396" y="271780"/>
                </a:lnTo>
                <a:lnTo>
                  <a:pt x="480148" y="278130"/>
                </a:lnTo>
                <a:lnTo>
                  <a:pt x="482206" y="288290"/>
                </a:lnTo>
                <a:lnTo>
                  <a:pt x="490550" y="292100"/>
                </a:lnTo>
                <a:lnTo>
                  <a:pt x="496576" y="293370"/>
                </a:lnTo>
                <a:lnTo>
                  <a:pt x="508457" y="290830"/>
                </a:lnTo>
                <a:lnTo>
                  <a:pt x="513791" y="288290"/>
                </a:lnTo>
                <a:lnTo>
                  <a:pt x="518350" y="283210"/>
                </a:lnTo>
                <a:lnTo>
                  <a:pt x="524840" y="278130"/>
                </a:lnTo>
                <a:lnTo>
                  <a:pt x="529551" y="273050"/>
                </a:lnTo>
                <a:lnTo>
                  <a:pt x="1129030" y="273050"/>
                </a:lnTo>
                <a:lnTo>
                  <a:pt x="1127277" y="271780"/>
                </a:lnTo>
                <a:close/>
              </a:path>
              <a:path w="1136650" h="312419">
                <a:moveTo>
                  <a:pt x="1125524" y="270510"/>
                </a:moveTo>
                <a:lnTo>
                  <a:pt x="279742" y="270510"/>
                </a:lnTo>
                <a:lnTo>
                  <a:pt x="277114" y="275590"/>
                </a:lnTo>
                <a:lnTo>
                  <a:pt x="275424" y="280670"/>
                </a:lnTo>
                <a:lnTo>
                  <a:pt x="277228" y="284480"/>
                </a:lnTo>
                <a:lnTo>
                  <a:pt x="279552" y="290830"/>
                </a:lnTo>
                <a:lnTo>
                  <a:pt x="286867" y="292100"/>
                </a:lnTo>
                <a:lnTo>
                  <a:pt x="294754" y="290830"/>
                </a:lnTo>
                <a:lnTo>
                  <a:pt x="304515" y="287020"/>
                </a:lnTo>
                <a:lnTo>
                  <a:pt x="313462" y="283210"/>
                </a:lnTo>
                <a:lnTo>
                  <a:pt x="321498" y="278130"/>
                </a:lnTo>
                <a:lnTo>
                  <a:pt x="328523" y="271780"/>
                </a:lnTo>
                <a:lnTo>
                  <a:pt x="1127277" y="271780"/>
                </a:lnTo>
                <a:lnTo>
                  <a:pt x="1125524" y="270510"/>
                </a:lnTo>
                <a:close/>
              </a:path>
              <a:path w="1136650" h="312419">
                <a:moveTo>
                  <a:pt x="233895" y="271780"/>
                </a:moveTo>
                <a:lnTo>
                  <a:pt x="155879" y="271780"/>
                </a:lnTo>
                <a:lnTo>
                  <a:pt x="152565" y="275590"/>
                </a:lnTo>
                <a:lnTo>
                  <a:pt x="146215" y="283210"/>
                </a:lnTo>
                <a:lnTo>
                  <a:pt x="148539" y="288290"/>
                </a:lnTo>
                <a:lnTo>
                  <a:pt x="153403" y="290830"/>
                </a:lnTo>
                <a:lnTo>
                  <a:pt x="160212" y="289560"/>
                </a:lnTo>
                <a:lnTo>
                  <a:pt x="167146" y="287020"/>
                </a:lnTo>
                <a:lnTo>
                  <a:pt x="172935" y="283210"/>
                </a:lnTo>
                <a:lnTo>
                  <a:pt x="222304" y="283210"/>
                </a:lnTo>
                <a:lnTo>
                  <a:pt x="225359" y="280670"/>
                </a:lnTo>
                <a:lnTo>
                  <a:pt x="233895" y="271780"/>
                </a:lnTo>
                <a:close/>
              </a:path>
              <a:path w="1136650" h="312419">
                <a:moveTo>
                  <a:pt x="1075550" y="281940"/>
                </a:moveTo>
                <a:lnTo>
                  <a:pt x="1055509" y="281940"/>
                </a:lnTo>
                <a:lnTo>
                  <a:pt x="1058824" y="284480"/>
                </a:lnTo>
                <a:lnTo>
                  <a:pt x="1064488" y="290830"/>
                </a:lnTo>
                <a:lnTo>
                  <a:pt x="1073746" y="284480"/>
                </a:lnTo>
                <a:lnTo>
                  <a:pt x="1075550" y="281940"/>
                </a:lnTo>
                <a:close/>
              </a:path>
              <a:path w="1136650" h="312419">
                <a:moveTo>
                  <a:pt x="1136284" y="284480"/>
                </a:moveTo>
                <a:lnTo>
                  <a:pt x="1126642" y="284480"/>
                </a:lnTo>
                <a:lnTo>
                  <a:pt x="1127848" y="285750"/>
                </a:lnTo>
                <a:lnTo>
                  <a:pt x="1132903" y="290830"/>
                </a:lnTo>
                <a:lnTo>
                  <a:pt x="1136078" y="288290"/>
                </a:lnTo>
                <a:lnTo>
                  <a:pt x="1136284" y="284480"/>
                </a:lnTo>
                <a:close/>
              </a:path>
              <a:path w="1136650" h="312419">
                <a:moveTo>
                  <a:pt x="277736" y="270510"/>
                </a:moveTo>
                <a:lnTo>
                  <a:pt x="57200" y="270510"/>
                </a:lnTo>
                <a:lnTo>
                  <a:pt x="53632" y="274320"/>
                </a:lnTo>
                <a:lnTo>
                  <a:pt x="46672" y="280670"/>
                </a:lnTo>
                <a:lnTo>
                  <a:pt x="51460" y="287020"/>
                </a:lnTo>
                <a:lnTo>
                  <a:pt x="58381" y="285750"/>
                </a:lnTo>
                <a:lnTo>
                  <a:pt x="61887" y="285750"/>
                </a:lnTo>
                <a:lnTo>
                  <a:pt x="78665" y="280670"/>
                </a:lnTo>
                <a:lnTo>
                  <a:pt x="86534" y="278130"/>
                </a:lnTo>
                <a:lnTo>
                  <a:pt x="93814" y="274320"/>
                </a:lnTo>
                <a:lnTo>
                  <a:pt x="150814" y="274320"/>
                </a:lnTo>
                <a:lnTo>
                  <a:pt x="154203" y="271780"/>
                </a:lnTo>
                <a:lnTo>
                  <a:pt x="276598" y="271780"/>
                </a:lnTo>
                <a:lnTo>
                  <a:pt x="277736" y="270510"/>
                </a:lnTo>
                <a:close/>
              </a:path>
              <a:path w="1136650" h="312419">
                <a:moveTo>
                  <a:pt x="1129030" y="273050"/>
                </a:moveTo>
                <a:lnTo>
                  <a:pt x="530986" y="273050"/>
                </a:lnTo>
                <a:lnTo>
                  <a:pt x="533984" y="280670"/>
                </a:lnTo>
                <a:lnTo>
                  <a:pt x="544868" y="278130"/>
                </a:lnTo>
                <a:lnTo>
                  <a:pt x="552437" y="275590"/>
                </a:lnTo>
                <a:lnTo>
                  <a:pt x="744842" y="275590"/>
                </a:lnTo>
                <a:lnTo>
                  <a:pt x="746175" y="274320"/>
                </a:lnTo>
                <a:lnTo>
                  <a:pt x="1130782" y="274320"/>
                </a:lnTo>
                <a:lnTo>
                  <a:pt x="1129030" y="27305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3" name="object 1573"/>
          <p:cNvSpPr/>
          <p:nvPr/>
        </p:nvSpPr>
        <p:spPr>
          <a:xfrm>
            <a:off x="746286" y="2689388"/>
            <a:ext cx="29845" cy="24765"/>
          </a:xfrm>
          <a:custGeom>
            <a:avLst/>
            <a:gdLst/>
            <a:ahLst/>
            <a:cxnLst/>
            <a:rect l="l" t="t" r="r" b="b"/>
            <a:pathLst>
              <a:path w="29845" h="24764">
                <a:moveTo>
                  <a:pt x="25285" y="0"/>
                </a:moveTo>
                <a:lnTo>
                  <a:pt x="23583" y="723"/>
                </a:lnTo>
                <a:lnTo>
                  <a:pt x="21755" y="2400"/>
                </a:lnTo>
                <a:lnTo>
                  <a:pt x="19164" y="3111"/>
                </a:lnTo>
                <a:lnTo>
                  <a:pt x="14973" y="5105"/>
                </a:lnTo>
                <a:lnTo>
                  <a:pt x="12509" y="6959"/>
                </a:lnTo>
                <a:lnTo>
                  <a:pt x="5156" y="11709"/>
                </a:lnTo>
                <a:lnTo>
                  <a:pt x="495" y="15646"/>
                </a:lnTo>
                <a:lnTo>
                  <a:pt x="139" y="20675"/>
                </a:lnTo>
                <a:lnTo>
                  <a:pt x="0" y="22974"/>
                </a:lnTo>
                <a:lnTo>
                  <a:pt x="3098" y="24244"/>
                </a:lnTo>
                <a:lnTo>
                  <a:pt x="14605" y="20675"/>
                </a:lnTo>
                <a:lnTo>
                  <a:pt x="18783" y="15824"/>
                </a:lnTo>
                <a:lnTo>
                  <a:pt x="25603" y="8153"/>
                </a:lnTo>
                <a:lnTo>
                  <a:pt x="29400" y="4114"/>
                </a:lnTo>
                <a:lnTo>
                  <a:pt x="25285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4" name="object 1574"/>
          <p:cNvSpPr/>
          <p:nvPr/>
        </p:nvSpPr>
        <p:spPr>
          <a:xfrm>
            <a:off x="692537" y="2715234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19">
                <a:moveTo>
                  <a:pt x="23329" y="0"/>
                </a:moveTo>
                <a:lnTo>
                  <a:pt x="17360" y="0"/>
                </a:lnTo>
                <a:lnTo>
                  <a:pt x="13331" y="2597"/>
                </a:lnTo>
                <a:lnTo>
                  <a:pt x="5292" y="7905"/>
                </a:lnTo>
                <a:lnTo>
                  <a:pt x="0" y="11560"/>
                </a:lnTo>
                <a:lnTo>
                  <a:pt x="0" y="17210"/>
                </a:lnTo>
                <a:lnTo>
                  <a:pt x="2028" y="20097"/>
                </a:lnTo>
                <a:lnTo>
                  <a:pt x="3222" y="20205"/>
                </a:lnTo>
                <a:lnTo>
                  <a:pt x="6165" y="20205"/>
                </a:lnTo>
                <a:lnTo>
                  <a:pt x="14651" y="19564"/>
                </a:lnTo>
                <a:lnTo>
                  <a:pt x="18792" y="14065"/>
                </a:lnTo>
                <a:lnTo>
                  <a:pt x="22919" y="7994"/>
                </a:lnTo>
                <a:lnTo>
                  <a:pt x="25988" y="5017"/>
                </a:lnTo>
                <a:lnTo>
                  <a:pt x="25988" y="1369"/>
                </a:lnTo>
                <a:lnTo>
                  <a:pt x="23329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5" name="object 1575"/>
          <p:cNvSpPr/>
          <p:nvPr/>
        </p:nvSpPr>
        <p:spPr>
          <a:xfrm>
            <a:off x="715650" y="2672382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30">
                <a:moveTo>
                  <a:pt x="12369" y="0"/>
                </a:moveTo>
                <a:lnTo>
                  <a:pt x="10972" y="355"/>
                </a:lnTo>
                <a:lnTo>
                  <a:pt x="8724" y="2336"/>
                </a:lnTo>
                <a:lnTo>
                  <a:pt x="5702" y="2717"/>
                </a:lnTo>
                <a:lnTo>
                  <a:pt x="3695" y="5295"/>
                </a:lnTo>
                <a:lnTo>
                  <a:pt x="2540" y="5778"/>
                </a:lnTo>
                <a:lnTo>
                  <a:pt x="1202" y="7569"/>
                </a:lnTo>
                <a:lnTo>
                  <a:pt x="584" y="8432"/>
                </a:lnTo>
                <a:lnTo>
                  <a:pt x="0" y="11226"/>
                </a:lnTo>
                <a:lnTo>
                  <a:pt x="2705" y="11264"/>
                </a:lnTo>
                <a:lnTo>
                  <a:pt x="7226" y="9385"/>
                </a:lnTo>
                <a:lnTo>
                  <a:pt x="9080" y="7569"/>
                </a:lnTo>
                <a:lnTo>
                  <a:pt x="10845" y="3898"/>
                </a:lnTo>
                <a:lnTo>
                  <a:pt x="12217" y="2476"/>
                </a:lnTo>
                <a:lnTo>
                  <a:pt x="12335" y="787"/>
                </a:lnTo>
                <a:lnTo>
                  <a:pt x="12369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6" name="object 1576"/>
          <p:cNvSpPr/>
          <p:nvPr/>
        </p:nvSpPr>
        <p:spPr>
          <a:xfrm>
            <a:off x="833630" y="2685924"/>
            <a:ext cx="27305" cy="20955"/>
          </a:xfrm>
          <a:custGeom>
            <a:avLst/>
            <a:gdLst/>
            <a:ahLst/>
            <a:cxnLst/>
            <a:rect l="l" t="t" r="r" b="b"/>
            <a:pathLst>
              <a:path w="27305" h="20955">
                <a:moveTo>
                  <a:pt x="25717" y="0"/>
                </a:moveTo>
                <a:lnTo>
                  <a:pt x="0" y="19367"/>
                </a:lnTo>
                <a:lnTo>
                  <a:pt x="2476" y="20599"/>
                </a:lnTo>
                <a:lnTo>
                  <a:pt x="26530" y="1041"/>
                </a:lnTo>
                <a:lnTo>
                  <a:pt x="27101" y="228"/>
                </a:lnTo>
                <a:lnTo>
                  <a:pt x="25717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7" name="object 1577"/>
          <p:cNvSpPr/>
          <p:nvPr/>
        </p:nvSpPr>
        <p:spPr>
          <a:xfrm>
            <a:off x="780110" y="2709472"/>
            <a:ext cx="25400" cy="21590"/>
          </a:xfrm>
          <a:custGeom>
            <a:avLst/>
            <a:gdLst/>
            <a:ahLst/>
            <a:cxnLst/>
            <a:rect l="l" t="t" r="r" b="b"/>
            <a:pathLst>
              <a:path w="25400" h="21589">
                <a:moveTo>
                  <a:pt x="23418" y="0"/>
                </a:moveTo>
                <a:lnTo>
                  <a:pt x="18135" y="2832"/>
                </a:lnTo>
                <a:lnTo>
                  <a:pt x="13271" y="4394"/>
                </a:lnTo>
                <a:lnTo>
                  <a:pt x="4978" y="10375"/>
                </a:lnTo>
                <a:lnTo>
                  <a:pt x="0" y="14846"/>
                </a:lnTo>
                <a:lnTo>
                  <a:pt x="3555" y="21386"/>
                </a:lnTo>
                <a:lnTo>
                  <a:pt x="7150" y="21005"/>
                </a:lnTo>
                <a:lnTo>
                  <a:pt x="21348" y="17856"/>
                </a:lnTo>
                <a:lnTo>
                  <a:pt x="20586" y="7759"/>
                </a:lnTo>
                <a:lnTo>
                  <a:pt x="24790" y="457"/>
                </a:lnTo>
                <a:lnTo>
                  <a:pt x="23418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8" name="object 1578"/>
          <p:cNvSpPr/>
          <p:nvPr/>
        </p:nvSpPr>
        <p:spPr>
          <a:xfrm>
            <a:off x="932549" y="2675486"/>
            <a:ext cx="33020" cy="27940"/>
          </a:xfrm>
          <a:custGeom>
            <a:avLst/>
            <a:gdLst/>
            <a:ahLst/>
            <a:cxnLst/>
            <a:rect l="l" t="t" r="r" b="b"/>
            <a:pathLst>
              <a:path w="33019" h="27939">
                <a:moveTo>
                  <a:pt x="29743" y="0"/>
                </a:moveTo>
                <a:lnTo>
                  <a:pt x="28447" y="812"/>
                </a:lnTo>
                <a:lnTo>
                  <a:pt x="27901" y="2857"/>
                </a:lnTo>
                <a:lnTo>
                  <a:pt x="24002" y="3670"/>
                </a:lnTo>
                <a:lnTo>
                  <a:pt x="18961" y="6946"/>
                </a:lnTo>
                <a:lnTo>
                  <a:pt x="6642" y="15239"/>
                </a:lnTo>
                <a:lnTo>
                  <a:pt x="0" y="19824"/>
                </a:lnTo>
                <a:lnTo>
                  <a:pt x="927" y="27546"/>
                </a:lnTo>
                <a:lnTo>
                  <a:pt x="4279" y="27584"/>
                </a:lnTo>
                <a:lnTo>
                  <a:pt x="15290" y="25095"/>
                </a:lnTo>
                <a:lnTo>
                  <a:pt x="19989" y="17627"/>
                </a:lnTo>
                <a:lnTo>
                  <a:pt x="27152" y="10121"/>
                </a:lnTo>
                <a:lnTo>
                  <a:pt x="32867" y="3886"/>
                </a:lnTo>
                <a:lnTo>
                  <a:pt x="29743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9" name="object 1579"/>
          <p:cNvSpPr/>
          <p:nvPr/>
        </p:nvSpPr>
        <p:spPr>
          <a:xfrm>
            <a:off x="891941" y="2694863"/>
            <a:ext cx="26034" cy="23495"/>
          </a:xfrm>
          <a:custGeom>
            <a:avLst/>
            <a:gdLst/>
            <a:ahLst/>
            <a:cxnLst/>
            <a:rect l="l" t="t" r="r" b="b"/>
            <a:pathLst>
              <a:path w="26034" h="23494">
                <a:moveTo>
                  <a:pt x="25372" y="0"/>
                </a:moveTo>
                <a:lnTo>
                  <a:pt x="0" y="14364"/>
                </a:lnTo>
                <a:lnTo>
                  <a:pt x="0" y="20443"/>
                </a:lnTo>
                <a:lnTo>
                  <a:pt x="2245" y="23003"/>
                </a:lnTo>
                <a:lnTo>
                  <a:pt x="3227" y="23202"/>
                </a:lnTo>
                <a:lnTo>
                  <a:pt x="5460" y="23202"/>
                </a:lnTo>
                <a:lnTo>
                  <a:pt x="25619" y="498"/>
                </a:lnTo>
                <a:lnTo>
                  <a:pt x="25619" y="164"/>
                </a:lnTo>
                <a:lnTo>
                  <a:pt x="25372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0" name="object 1580"/>
          <p:cNvSpPr/>
          <p:nvPr/>
        </p:nvSpPr>
        <p:spPr>
          <a:xfrm>
            <a:off x="860165" y="2721055"/>
            <a:ext cx="14604" cy="12700"/>
          </a:xfrm>
          <a:custGeom>
            <a:avLst/>
            <a:gdLst/>
            <a:ahLst/>
            <a:cxnLst/>
            <a:rect l="l" t="t" r="r" b="b"/>
            <a:pathLst>
              <a:path w="14605" h="12700">
                <a:moveTo>
                  <a:pt x="12821" y="3479"/>
                </a:moveTo>
                <a:lnTo>
                  <a:pt x="6489" y="3479"/>
                </a:lnTo>
                <a:lnTo>
                  <a:pt x="4368" y="4787"/>
                </a:lnTo>
                <a:lnTo>
                  <a:pt x="2819" y="5867"/>
                </a:lnTo>
                <a:lnTo>
                  <a:pt x="939" y="7721"/>
                </a:lnTo>
                <a:lnTo>
                  <a:pt x="0" y="9499"/>
                </a:lnTo>
                <a:lnTo>
                  <a:pt x="2184" y="12331"/>
                </a:lnTo>
                <a:lnTo>
                  <a:pt x="12821" y="3479"/>
                </a:lnTo>
                <a:close/>
              </a:path>
              <a:path w="14605" h="12700">
                <a:moveTo>
                  <a:pt x="13271" y="0"/>
                </a:moveTo>
                <a:lnTo>
                  <a:pt x="9931" y="1193"/>
                </a:lnTo>
                <a:lnTo>
                  <a:pt x="7683" y="2717"/>
                </a:lnTo>
                <a:lnTo>
                  <a:pt x="6333" y="3576"/>
                </a:lnTo>
                <a:lnTo>
                  <a:pt x="6489" y="3479"/>
                </a:lnTo>
                <a:lnTo>
                  <a:pt x="12821" y="3479"/>
                </a:lnTo>
                <a:lnTo>
                  <a:pt x="12814" y="2501"/>
                </a:lnTo>
                <a:lnTo>
                  <a:pt x="14058" y="508"/>
                </a:lnTo>
                <a:lnTo>
                  <a:pt x="1327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1" name="object 1581"/>
          <p:cNvSpPr/>
          <p:nvPr/>
        </p:nvSpPr>
        <p:spPr>
          <a:xfrm>
            <a:off x="1031328" y="267592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6161" y="0"/>
                </a:moveTo>
                <a:lnTo>
                  <a:pt x="25323" y="0"/>
                </a:lnTo>
                <a:lnTo>
                  <a:pt x="25081" y="78"/>
                </a:lnTo>
                <a:lnTo>
                  <a:pt x="22503" y="1805"/>
                </a:lnTo>
                <a:lnTo>
                  <a:pt x="19328" y="2644"/>
                </a:lnTo>
                <a:lnTo>
                  <a:pt x="13092" y="6098"/>
                </a:lnTo>
                <a:lnTo>
                  <a:pt x="9900" y="8854"/>
                </a:lnTo>
                <a:lnTo>
                  <a:pt x="22" y="18265"/>
                </a:lnTo>
                <a:lnTo>
                  <a:pt x="0" y="24373"/>
                </a:lnTo>
                <a:lnTo>
                  <a:pt x="2452" y="27368"/>
                </a:lnTo>
                <a:lnTo>
                  <a:pt x="6142" y="27368"/>
                </a:lnTo>
                <a:lnTo>
                  <a:pt x="17067" y="24373"/>
                </a:lnTo>
                <a:lnTo>
                  <a:pt x="20382" y="18265"/>
                </a:lnTo>
                <a:lnTo>
                  <a:pt x="26744" y="8854"/>
                </a:lnTo>
                <a:lnTo>
                  <a:pt x="27370" y="7268"/>
                </a:lnTo>
                <a:lnTo>
                  <a:pt x="27277" y="1805"/>
                </a:lnTo>
                <a:lnTo>
                  <a:pt x="26161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2" name="object 1582"/>
          <p:cNvSpPr/>
          <p:nvPr/>
        </p:nvSpPr>
        <p:spPr>
          <a:xfrm>
            <a:off x="978804" y="2703076"/>
            <a:ext cx="29209" cy="26670"/>
          </a:xfrm>
          <a:custGeom>
            <a:avLst/>
            <a:gdLst/>
            <a:ahLst/>
            <a:cxnLst/>
            <a:rect l="l" t="t" r="r" b="b"/>
            <a:pathLst>
              <a:path w="29209" h="26669">
                <a:moveTo>
                  <a:pt x="28790" y="0"/>
                </a:moveTo>
                <a:lnTo>
                  <a:pt x="26517" y="190"/>
                </a:lnTo>
                <a:lnTo>
                  <a:pt x="23533" y="2908"/>
                </a:lnTo>
                <a:lnTo>
                  <a:pt x="19697" y="4089"/>
                </a:lnTo>
                <a:lnTo>
                  <a:pt x="13830" y="6603"/>
                </a:lnTo>
                <a:lnTo>
                  <a:pt x="11798" y="8064"/>
                </a:lnTo>
                <a:lnTo>
                  <a:pt x="4800" y="13411"/>
                </a:lnTo>
                <a:lnTo>
                  <a:pt x="0" y="17195"/>
                </a:lnTo>
                <a:lnTo>
                  <a:pt x="1244" y="22466"/>
                </a:lnTo>
                <a:lnTo>
                  <a:pt x="2209" y="26454"/>
                </a:lnTo>
                <a:lnTo>
                  <a:pt x="9232" y="24993"/>
                </a:lnTo>
                <a:lnTo>
                  <a:pt x="28079" y="1193"/>
                </a:lnTo>
                <a:lnTo>
                  <a:pt x="28790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3" name="object 1583"/>
          <p:cNvSpPr/>
          <p:nvPr/>
        </p:nvSpPr>
        <p:spPr>
          <a:xfrm>
            <a:off x="943162" y="2724811"/>
            <a:ext cx="17780" cy="15240"/>
          </a:xfrm>
          <a:custGeom>
            <a:avLst/>
            <a:gdLst/>
            <a:ahLst/>
            <a:cxnLst/>
            <a:rect l="l" t="t" r="r" b="b"/>
            <a:pathLst>
              <a:path w="17780" h="15239">
                <a:moveTo>
                  <a:pt x="16357" y="0"/>
                </a:moveTo>
                <a:lnTo>
                  <a:pt x="12801" y="2781"/>
                </a:lnTo>
                <a:lnTo>
                  <a:pt x="9042" y="4114"/>
                </a:lnTo>
                <a:lnTo>
                  <a:pt x="3454" y="8051"/>
                </a:lnTo>
                <a:lnTo>
                  <a:pt x="1028" y="9956"/>
                </a:lnTo>
                <a:lnTo>
                  <a:pt x="0" y="13919"/>
                </a:lnTo>
                <a:lnTo>
                  <a:pt x="1676" y="14808"/>
                </a:lnTo>
                <a:lnTo>
                  <a:pt x="7886" y="14033"/>
                </a:lnTo>
                <a:lnTo>
                  <a:pt x="9385" y="11417"/>
                </a:lnTo>
                <a:lnTo>
                  <a:pt x="11379" y="9169"/>
                </a:lnTo>
                <a:lnTo>
                  <a:pt x="13677" y="6629"/>
                </a:lnTo>
                <a:lnTo>
                  <a:pt x="16217" y="3975"/>
                </a:lnTo>
                <a:lnTo>
                  <a:pt x="17754" y="228"/>
                </a:lnTo>
                <a:lnTo>
                  <a:pt x="16357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4" name="object 1584"/>
          <p:cNvSpPr/>
          <p:nvPr/>
        </p:nvSpPr>
        <p:spPr>
          <a:xfrm>
            <a:off x="1096322" y="2680793"/>
            <a:ext cx="24765" cy="23495"/>
          </a:xfrm>
          <a:custGeom>
            <a:avLst/>
            <a:gdLst/>
            <a:ahLst/>
            <a:cxnLst/>
            <a:rect l="l" t="t" r="r" b="b"/>
            <a:pathLst>
              <a:path w="24765" h="23494">
                <a:moveTo>
                  <a:pt x="24295" y="0"/>
                </a:moveTo>
                <a:lnTo>
                  <a:pt x="22656" y="177"/>
                </a:lnTo>
                <a:lnTo>
                  <a:pt x="16852" y="3848"/>
                </a:lnTo>
                <a:lnTo>
                  <a:pt x="12014" y="6311"/>
                </a:lnTo>
                <a:lnTo>
                  <a:pt x="4724" y="13042"/>
                </a:lnTo>
                <a:lnTo>
                  <a:pt x="0" y="16446"/>
                </a:lnTo>
                <a:lnTo>
                  <a:pt x="1523" y="21513"/>
                </a:lnTo>
                <a:lnTo>
                  <a:pt x="2501" y="22059"/>
                </a:lnTo>
                <a:lnTo>
                  <a:pt x="11201" y="22961"/>
                </a:lnTo>
                <a:lnTo>
                  <a:pt x="16662" y="17602"/>
                </a:lnTo>
                <a:lnTo>
                  <a:pt x="22161" y="9677"/>
                </a:lnTo>
                <a:lnTo>
                  <a:pt x="23825" y="5727"/>
                </a:lnTo>
                <a:lnTo>
                  <a:pt x="24295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5" name="object 1585"/>
          <p:cNvSpPr/>
          <p:nvPr/>
        </p:nvSpPr>
        <p:spPr>
          <a:xfrm>
            <a:off x="1059400" y="2708652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19">
                <a:moveTo>
                  <a:pt x="17843" y="0"/>
                </a:moveTo>
                <a:lnTo>
                  <a:pt x="15748" y="812"/>
                </a:lnTo>
                <a:lnTo>
                  <a:pt x="14338" y="3632"/>
                </a:lnTo>
                <a:lnTo>
                  <a:pt x="11976" y="4203"/>
                </a:lnTo>
                <a:lnTo>
                  <a:pt x="8128" y="6972"/>
                </a:lnTo>
                <a:lnTo>
                  <a:pt x="7061" y="8762"/>
                </a:lnTo>
                <a:lnTo>
                  <a:pt x="2832" y="12509"/>
                </a:lnTo>
                <a:lnTo>
                  <a:pt x="0" y="16471"/>
                </a:lnTo>
                <a:lnTo>
                  <a:pt x="4622" y="20065"/>
                </a:lnTo>
                <a:lnTo>
                  <a:pt x="6743" y="19697"/>
                </a:lnTo>
                <a:lnTo>
                  <a:pt x="10820" y="18795"/>
                </a:lnTo>
                <a:lnTo>
                  <a:pt x="13335" y="16916"/>
                </a:lnTo>
                <a:lnTo>
                  <a:pt x="14693" y="14109"/>
                </a:lnTo>
                <a:lnTo>
                  <a:pt x="15034" y="13263"/>
                </a:lnTo>
                <a:lnTo>
                  <a:pt x="14973" y="12179"/>
                </a:lnTo>
                <a:lnTo>
                  <a:pt x="15597" y="12179"/>
                </a:lnTo>
                <a:lnTo>
                  <a:pt x="16116" y="10667"/>
                </a:lnTo>
                <a:lnTo>
                  <a:pt x="17424" y="7797"/>
                </a:lnTo>
                <a:lnTo>
                  <a:pt x="18812" y="4203"/>
                </a:lnTo>
                <a:lnTo>
                  <a:pt x="18728" y="3632"/>
                </a:lnTo>
                <a:lnTo>
                  <a:pt x="17843" y="0"/>
                </a:lnTo>
                <a:close/>
              </a:path>
              <a:path w="19050" h="20319">
                <a:moveTo>
                  <a:pt x="15597" y="12179"/>
                </a:moveTo>
                <a:lnTo>
                  <a:pt x="14973" y="12179"/>
                </a:lnTo>
                <a:lnTo>
                  <a:pt x="15062" y="13741"/>
                </a:lnTo>
                <a:lnTo>
                  <a:pt x="15597" y="12179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6" name="object 1586"/>
          <p:cNvSpPr/>
          <p:nvPr/>
        </p:nvSpPr>
        <p:spPr>
          <a:xfrm>
            <a:off x="1165442" y="2677292"/>
            <a:ext cx="20955" cy="24765"/>
          </a:xfrm>
          <a:custGeom>
            <a:avLst/>
            <a:gdLst/>
            <a:ahLst/>
            <a:cxnLst/>
            <a:rect l="l" t="t" r="r" b="b"/>
            <a:pathLst>
              <a:path w="20955" h="24764">
                <a:moveTo>
                  <a:pt x="19390" y="0"/>
                </a:moveTo>
                <a:lnTo>
                  <a:pt x="18247" y="596"/>
                </a:lnTo>
                <a:lnTo>
                  <a:pt x="18209" y="1625"/>
                </a:lnTo>
                <a:lnTo>
                  <a:pt x="16443" y="2463"/>
                </a:lnTo>
                <a:lnTo>
                  <a:pt x="0" y="19697"/>
                </a:lnTo>
                <a:lnTo>
                  <a:pt x="98" y="21056"/>
                </a:lnTo>
                <a:lnTo>
                  <a:pt x="5407" y="24218"/>
                </a:lnTo>
                <a:lnTo>
                  <a:pt x="8176" y="23660"/>
                </a:lnTo>
                <a:lnTo>
                  <a:pt x="20730" y="1625"/>
                </a:lnTo>
                <a:lnTo>
                  <a:pt x="20723" y="876"/>
                </a:lnTo>
                <a:lnTo>
                  <a:pt x="20533" y="634"/>
                </a:lnTo>
                <a:lnTo>
                  <a:pt x="19390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7" name="object 1587"/>
          <p:cNvSpPr/>
          <p:nvPr/>
        </p:nvSpPr>
        <p:spPr>
          <a:xfrm>
            <a:off x="1128445" y="2716401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5">
                <a:moveTo>
                  <a:pt x="17703" y="381"/>
                </a:moveTo>
                <a:lnTo>
                  <a:pt x="16230" y="1016"/>
                </a:lnTo>
                <a:lnTo>
                  <a:pt x="14719" y="1409"/>
                </a:lnTo>
                <a:lnTo>
                  <a:pt x="13843" y="2082"/>
                </a:lnTo>
                <a:lnTo>
                  <a:pt x="10820" y="3898"/>
                </a:lnTo>
                <a:lnTo>
                  <a:pt x="8318" y="5765"/>
                </a:lnTo>
                <a:lnTo>
                  <a:pt x="7086" y="7454"/>
                </a:lnTo>
                <a:lnTo>
                  <a:pt x="4356" y="11099"/>
                </a:lnTo>
                <a:lnTo>
                  <a:pt x="0" y="15354"/>
                </a:lnTo>
                <a:lnTo>
                  <a:pt x="5765" y="20358"/>
                </a:lnTo>
                <a:lnTo>
                  <a:pt x="8928" y="19926"/>
                </a:lnTo>
                <a:lnTo>
                  <a:pt x="14846" y="18275"/>
                </a:lnTo>
                <a:lnTo>
                  <a:pt x="17170" y="15976"/>
                </a:lnTo>
                <a:lnTo>
                  <a:pt x="20193" y="11607"/>
                </a:lnTo>
                <a:lnTo>
                  <a:pt x="19532" y="9525"/>
                </a:lnTo>
                <a:lnTo>
                  <a:pt x="20878" y="6985"/>
                </a:lnTo>
                <a:lnTo>
                  <a:pt x="21120" y="6057"/>
                </a:lnTo>
                <a:lnTo>
                  <a:pt x="21526" y="4851"/>
                </a:lnTo>
                <a:lnTo>
                  <a:pt x="21745" y="3810"/>
                </a:lnTo>
                <a:lnTo>
                  <a:pt x="21221" y="3810"/>
                </a:lnTo>
                <a:lnTo>
                  <a:pt x="21835" y="2590"/>
                </a:lnTo>
                <a:lnTo>
                  <a:pt x="21653" y="1320"/>
                </a:lnTo>
                <a:lnTo>
                  <a:pt x="20955" y="990"/>
                </a:lnTo>
                <a:lnTo>
                  <a:pt x="16725" y="990"/>
                </a:lnTo>
                <a:lnTo>
                  <a:pt x="17703" y="381"/>
                </a:lnTo>
                <a:close/>
              </a:path>
              <a:path w="22225" h="20955">
                <a:moveTo>
                  <a:pt x="22123" y="2019"/>
                </a:moveTo>
                <a:lnTo>
                  <a:pt x="21221" y="3810"/>
                </a:lnTo>
                <a:lnTo>
                  <a:pt x="21745" y="3810"/>
                </a:lnTo>
                <a:lnTo>
                  <a:pt x="22123" y="2019"/>
                </a:lnTo>
                <a:close/>
              </a:path>
              <a:path w="22225" h="20955">
                <a:moveTo>
                  <a:pt x="18859" y="0"/>
                </a:moveTo>
                <a:lnTo>
                  <a:pt x="17663" y="406"/>
                </a:lnTo>
                <a:lnTo>
                  <a:pt x="16725" y="990"/>
                </a:lnTo>
                <a:lnTo>
                  <a:pt x="20955" y="990"/>
                </a:lnTo>
                <a:lnTo>
                  <a:pt x="18859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8" name="object 1588"/>
          <p:cNvSpPr/>
          <p:nvPr/>
        </p:nvSpPr>
        <p:spPr>
          <a:xfrm>
            <a:off x="1284706" y="2689007"/>
            <a:ext cx="10160" cy="20955"/>
          </a:xfrm>
          <a:custGeom>
            <a:avLst/>
            <a:gdLst/>
            <a:ahLst/>
            <a:cxnLst/>
            <a:rect l="l" t="t" r="r" b="b"/>
            <a:pathLst>
              <a:path w="10159" h="20955">
                <a:moveTo>
                  <a:pt x="3555" y="0"/>
                </a:moveTo>
                <a:lnTo>
                  <a:pt x="1422" y="1384"/>
                </a:lnTo>
                <a:lnTo>
                  <a:pt x="2044" y="7708"/>
                </a:lnTo>
                <a:lnTo>
                  <a:pt x="0" y="13665"/>
                </a:lnTo>
                <a:lnTo>
                  <a:pt x="3860" y="20586"/>
                </a:lnTo>
                <a:lnTo>
                  <a:pt x="7238" y="18986"/>
                </a:lnTo>
                <a:lnTo>
                  <a:pt x="9829" y="12458"/>
                </a:lnTo>
                <a:lnTo>
                  <a:pt x="7137" y="6324"/>
                </a:lnTo>
                <a:lnTo>
                  <a:pt x="4178" y="1066"/>
                </a:lnTo>
                <a:lnTo>
                  <a:pt x="3555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9" name="object 1589"/>
          <p:cNvSpPr/>
          <p:nvPr/>
        </p:nvSpPr>
        <p:spPr>
          <a:xfrm>
            <a:off x="1223331" y="2699748"/>
            <a:ext cx="13335" cy="19685"/>
          </a:xfrm>
          <a:custGeom>
            <a:avLst/>
            <a:gdLst/>
            <a:ahLst/>
            <a:cxnLst/>
            <a:rect l="l" t="t" r="r" b="b"/>
            <a:pathLst>
              <a:path w="13334" h="19685">
                <a:moveTo>
                  <a:pt x="8458" y="0"/>
                </a:moveTo>
                <a:lnTo>
                  <a:pt x="7289" y="596"/>
                </a:lnTo>
                <a:lnTo>
                  <a:pt x="4825" y="5740"/>
                </a:lnTo>
                <a:lnTo>
                  <a:pt x="0" y="12242"/>
                </a:lnTo>
                <a:lnTo>
                  <a:pt x="4800" y="19583"/>
                </a:lnTo>
                <a:lnTo>
                  <a:pt x="9448" y="17119"/>
                </a:lnTo>
                <a:lnTo>
                  <a:pt x="12839" y="10883"/>
                </a:lnTo>
                <a:lnTo>
                  <a:pt x="11353" y="5270"/>
                </a:lnTo>
                <a:lnTo>
                  <a:pt x="8458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0" name="object 1590"/>
          <p:cNvSpPr/>
          <p:nvPr/>
        </p:nvSpPr>
        <p:spPr>
          <a:xfrm>
            <a:off x="1200947" y="2726419"/>
            <a:ext cx="13335" cy="17780"/>
          </a:xfrm>
          <a:custGeom>
            <a:avLst/>
            <a:gdLst/>
            <a:ahLst/>
            <a:cxnLst/>
            <a:rect l="l" t="t" r="r" b="b"/>
            <a:pathLst>
              <a:path w="13334" h="17780">
                <a:moveTo>
                  <a:pt x="9639" y="0"/>
                </a:moveTo>
                <a:lnTo>
                  <a:pt x="6896" y="838"/>
                </a:lnTo>
                <a:lnTo>
                  <a:pt x="3073" y="5524"/>
                </a:lnTo>
                <a:lnTo>
                  <a:pt x="0" y="11747"/>
                </a:lnTo>
                <a:lnTo>
                  <a:pt x="4483" y="17741"/>
                </a:lnTo>
                <a:lnTo>
                  <a:pt x="7404" y="16395"/>
                </a:lnTo>
                <a:lnTo>
                  <a:pt x="13296" y="10947"/>
                </a:lnTo>
                <a:lnTo>
                  <a:pt x="9829" y="6299"/>
                </a:lnTo>
                <a:lnTo>
                  <a:pt x="9639" y="0"/>
                </a:lnTo>
                <a:close/>
              </a:path>
            </a:pathLst>
          </a:custGeom>
          <a:solidFill>
            <a:srgbClr val="875F3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1" name="object 1591"/>
          <p:cNvSpPr/>
          <p:nvPr/>
        </p:nvSpPr>
        <p:spPr>
          <a:xfrm>
            <a:off x="681997" y="2342517"/>
            <a:ext cx="1186180" cy="294640"/>
          </a:xfrm>
          <a:custGeom>
            <a:avLst/>
            <a:gdLst/>
            <a:ahLst/>
            <a:cxnLst/>
            <a:rect l="l" t="t" r="r" b="b"/>
            <a:pathLst>
              <a:path w="1186180" h="294639">
                <a:moveTo>
                  <a:pt x="623807" y="265429"/>
                </a:moveTo>
                <a:lnTo>
                  <a:pt x="580097" y="265429"/>
                </a:lnTo>
                <a:lnTo>
                  <a:pt x="577862" y="274319"/>
                </a:lnTo>
                <a:lnTo>
                  <a:pt x="574128" y="281939"/>
                </a:lnTo>
                <a:lnTo>
                  <a:pt x="570814" y="292099"/>
                </a:lnTo>
                <a:lnTo>
                  <a:pt x="573620" y="294639"/>
                </a:lnTo>
                <a:lnTo>
                  <a:pt x="585584" y="294639"/>
                </a:lnTo>
                <a:lnTo>
                  <a:pt x="592531" y="292099"/>
                </a:lnTo>
                <a:lnTo>
                  <a:pt x="595884" y="288289"/>
                </a:lnTo>
                <a:lnTo>
                  <a:pt x="597001" y="287019"/>
                </a:lnTo>
                <a:lnTo>
                  <a:pt x="597745" y="287019"/>
                </a:lnTo>
                <a:lnTo>
                  <a:pt x="605650" y="281939"/>
                </a:lnTo>
                <a:lnTo>
                  <a:pt x="610857" y="278129"/>
                </a:lnTo>
                <a:lnTo>
                  <a:pt x="615238" y="273049"/>
                </a:lnTo>
                <a:lnTo>
                  <a:pt x="622439" y="266699"/>
                </a:lnTo>
                <a:lnTo>
                  <a:pt x="623807" y="265429"/>
                </a:lnTo>
                <a:close/>
              </a:path>
              <a:path w="1186180" h="294639">
                <a:moveTo>
                  <a:pt x="1004787" y="270509"/>
                </a:moveTo>
                <a:lnTo>
                  <a:pt x="977582" y="270509"/>
                </a:lnTo>
                <a:lnTo>
                  <a:pt x="977849" y="275589"/>
                </a:lnTo>
                <a:lnTo>
                  <a:pt x="975245" y="280669"/>
                </a:lnTo>
                <a:lnTo>
                  <a:pt x="974039" y="285749"/>
                </a:lnTo>
                <a:lnTo>
                  <a:pt x="976604" y="289559"/>
                </a:lnTo>
                <a:lnTo>
                  <a:pt x="977290" y="294639"/>
                </a:lnTo>
                <a:lnTo>
                  <a:pt x="985862" y="292099"/>
                </a:lnTo>
                <a:lnTo>
                  <a:pt x="989317" y="290829"/>
                </a:lnTo>
                <a:lnTo>
                  <a:pt x="997231" y="283209"/>
                </a:lnTo>
                <a:lnTo>
                  <a:pt x="1003044" y="274319"/>
                </a:lnTo>
                <a:lnTo>
                  <a:pt x="1004787" y="270509"/>
                </a:lnTo>
                <a:close/>
              </a:path>
              <a:path w="1186180" h="294639">
                <a:moveTo>
                  <a:pt x="588098" y="0"/>
                </a:moveTo>
                <a:lnTo>
                  <a:pt x="524012" y="12699"/>
                </a:lnTo>
                <a:lnTo>
                  <a:pt x="463308" y="26669"/>
                </a:lnTo>
                <a:lnTo>
                  <a:pt x="405894" y="43179"/>
                </a:lnTo>
                <a:lnTo>
                  <a:pt x="351680" y="60959"/>
                </a:lnTo>
                <a:lnTo>
                  <a:pt x="300573" y="80009"/>
                </a:lnTo>
                <a:lnTo>
                  <a:pt x="252482" y="101599"/>
                </a:lnTo>
                <a:lnTo>
                  <a:pt x="207315" y="124459"/>
                </a:lnTo>
                <a:lnTo>
                  <a:pt x="164980" y="147319"/>
                </a:lnTo>
                <a:lnTo>
                  <a:pt x="125387" y="171449"/>
                </a:lnTo>
                <a:lnTo>
                  <a:pt x="88443" y="196849"/>
                </a:lnTo>
                <a:lnTo>
                  <a:pt x="54056" y="223519"/>
                </a:lnTo>
                <a:lnTo>
                  <a:pt x="22136" y="250189"/>
                </a:lnTo>
                <a:lnTo>
                  <a:pt x="798703" y="250189"/>
                </a:lnTo>
                <a:lnTo>
                  <a:pt x="799312" y="251459"/>
                </a:lnTo>
                <a:lnTo>
                  <a:pt x="799846" y="252729"/>
                </a:lnTo>
                <a:lnTo>
                  <a:pt x="804214" y="260349"/>
                </a:lnTo>
                <a:lnTo>
                  <a:pt x="807389" y="266699"/>
                </a:lnTo>
                <a:lnTo>
                  <a:pt x="811758" y="278129"/>
                </a:lnTo>
                <a:lnTo>
                  <a:pt x="809510" y="281939"/>
                </a:lnTo>
                <a:lnTo>
                  <a:pt x="812571" y="292099"/>
                </a:lnTo>
                <a:lnTo>
                  <a:pt x="846753" y="271779"/>
                </a:lnTo>
                <a:lnTo>
                  <a:pt x="851674" y="265429"/>
                </a:lnTo>
                <a:lnTo>
                  <a:pt x="883506" y="265429"/>
                </a:lnTo>
                <a:lnTo>
                  <a:pt x="884631" y="264159"/>
                </a:lnTo>
                <a:lnTo>
                  <a:pt x="917766" y="264159"/>
                </a:lnTo>
                <a:lnTo>
                  <a:pt x="919365" y="261619"/>
                </a:lnTo>
                <a:lnTo>
                  <a:pt x="1008955" y="261619"/>
                </a:lnTo>
                <a:lnTo>
                  <a:pt x="1012113" y="255269"/>
                </a:lnTo>
                <a:lnTo>
                  <a:pt x="1013764" y="251459"/>
                </a:lnTo>
                <a:lnTo>
                  <a:pt x="1168079" y="251459"/>
                </a:lnTo>
                <a:lnTo>
                  <a:pt x="1157338" y="245109"/>
                </a:lnTo>
                <a:lnTo>
                  <a:pt x="1146873" y="238759"/>
                </a:lnTo>
                <a:lnTo>
                  <a:pt x="1136675" y="231139"/>
                </a:lnTo>
                <a:lnTo>
                  <a:pt x="1130427" y="227329"/>
                </a:lnTo>
                <a:lnTo>
                  <a:pt x="1123746" y="223519"/>
                </a:lnTo>
                <a:lnTo>
                  <a:pt x="1116926" y="219709"/>
                </a:lnTo>
                <a:lnTo>
                  <a:pt x="1085607" y="195579"/>
                </a:lnTo>
                <a:lnTo>
                  <a:pt x="1052197" y="172719"/>
                </a:lnTo>
                <a:lnTo>
                  <a:pt x="1016627" y="151129"/>
                </a:lnTo>
                <a:lnTo>
                  <a:pt x="978829" y="129539"/>
                </a:lnTo>
                <a:lnTo>
                  <a:pt x="938736" y="109219"/>
                </a:lnTo>
                <a:lnTo>
                  <a:pt x="896280" y="88899"/>
                </a:lnTo>
                <a:lnTo>
                  <a:pt x="851392" y="71119"/>
                </a:lnTo>
                <a:lnTo>
                  <a:pt x="804004" y="53339"/>
                </a:lnTo>
                <a:lnTo>
                  <a:pt x="754049" y="38099"/>
                </a:lnTo>
                <a:lnTo>
                  <a:pt x="701458" y="24129"/>
                </a:lnTo>
                <a:lnTo>
                  <a:pt x="646164" y="11429"/>
                </a:lnTo>
                <a:lnTo>
                  <a:pt x="588098" y="0"/>
                </a:lnTo>
                <a:close/>
              </a:path>
              <a:path w="1186180" h="294639">
                <a:moveTo>
                  <a:pt x="674019" y="259079"/>
                </a:moveTo>
                <a:lnTo>
                  <a:pt x="630758" y="259079"/>
                </a:lnTo>
                <a:lnTo>
                  <a:pt x="629031" y="275589"/>
                </a:lnTo>
                <a:lnTo>
                  <a:pt x="624459" y="288289"/>
                </a:lnTo>
                <a:lnTo>
                  <a:pt x="630618" y="292099"/>
                </a:lnTo>
                <a:lnTo>
                  <a:pt x="636790" y="288289"/>
                </a:lnTo>
                <a:lnTo>
                  <a:pt x="648406" y="280669"/>
                </a:lnTo>
                <a:lnTo>
                  <a:pt x="658936" y="273049"/>
                </a:lnTo>
                <a:lnTo>
                  <a:pt x="668766" y="264159"/>
                </a:lnTo>
                <a:lnTo>
                  <a:pt x="674019" y="259079"/>
                </a:lnTo>
                <a:close/>
              </a:path>
              <a:path w="1186180" h="294639">
                <a:moveTo>
                  <a:pt x="758651" y="253999"/>
                </a:moveTo>
                <a:lnTo>
                  <a:pt x="679754" y="253999"/>
                </a:lnTo>
                <a:lnTo>
                  <a:pt x="679867" y="266699"/>
                </a:lnTo>
                <a:lnTo>
                  <a:pt x="679973" y="271779"/>
                </a:lnTo>
                <a:lnTo>
                  <a:pt x="681937" y="280669"/>
                </a:lnTo>
                <a:lnTo>
                  <a:pt x="687298" y="288289"/>
                </a:lnTo>
                <a:lnTo>
                  <a:pt x="691642" y="292099"/>
                </a:lnTo>
                <a:lnTo>
                  <a:pt x="700189" y="285749"/>
                </a:lnTo>
                <a:lnTo>
                  <a:pt x="704824" y="275589"/>
                </a:lnTo>
                <a:lnTo>
                  <a:pt x="708177" y="269239"/>
                </a:lnTo>
                <a:lnTo>
                  <a:pt x="711492" y="261619"/>
                </a:lnTo>
                <a:lnTo>
                  <a:pt x="753123" y="261619"/>
                </a:lnTo>
                <a:lnTo>
                  <a:pt x="755810" y="257809"/>
                </a:lnTo>
                <a:lnTo>
                  <a:pt x="758651" y="253999"/>
                </a:lnTo>
                <a:close/>
              </a:path>
              <a:path w="1186180" h="294639">
                <a:moveTo>
                  <a:pt x="1185498" y="262889"/>
                </a:moveTo>
                <a:lnTo>
                  <a:pt x="1087996" y="262889"/>
                </a:lnTo>
                <a:lnTo>
                  <a:pt x="1095390" y="269239"/>
                </a:lnTo>
                <a:lnTo>
                  <a:pt x="1103144" y="275589"/>
                </a:lnTo>
                <a:lnTo>
                  <a:pt x="1111559" y="281939"/>
                </a:lnTo>
                <a:lnTo>
                  <a:pt x="1120940" y="287019"/>
                </a:lnTo>
                <a:lnTo>
                  <a:pt x="1125766" y="289559"/>
                </a:lnTo>
                <a:lnTo>
                  <a:pt x="1132357" y="284479"/>
                </a:lnTo>
                <a:lnTo>
                  <a:pt x="1133221" y="276859"/>
                </a:lnTo>
                <a:lnTo>
                  <a:pt x="1130185" y="271779"/>
                </a:lnTo>
                <a:lnTo>
                  <a:pt x="1126299" y="267969"/>
                </a:lnTo>
                <a:lnTo>
                  <a:pt x="1181204" y="267969"/>
                </a:lnTo>
                <a:lnTo>
                  <a:pt x="1184795" y="265429"/>
                </a:lnTo>
                <a:lnTo>
                  <a:pt x="1185498" y="262889"/>
                </a:lnTo>
                <a:close/>
              </a:path>
              <a:path w="1186180" h="294639">
                <a:moveTo>
                  <a:pt x="597001" y="287019"/>
                </a:moveTo>
                <a:lnTo>
                  <a:pt x="595769" y="288289"/>
                </a:lnTo>
                <a:lnTo>
                  <a:pt x="596032" y="288120"/>
                </a:lnTo>
                <a:lnTo>
                  <a:pt x="597001" y="287019"/>
                </a:lnTo>
                <a:close/>
              </a:path>
              <a:path w="1186180" h="294639">
                <a:moveTo>
                  <a:pt x="596032" y="288120"/>
                </a:moveTo>
                <a:lnTo>
                  <a:pt x="595769" y="288289"/>
                </a:lnTo>
                <a:lnTo>
                  <a:pt x="596032" y="288120"/>
                </a:lnTo>
                <a:close/>
              </a:path>
              <a:path w="1186180" h="294639">
                <a:moveTo>
                  <a:pt x="883506" y="265429"/>
                </a:moveTo>
                <a:lnTo>
                  <a:pt x="851674" y="265429"/>
                </a:lnTo>
                <a:lnTo>
                  <a:pt x="851039" y="270509"/>
                </a:lnTo>
                <a:lnTo>
                  <a:pt x="850011" y="275589"/>
                </a:lnTo>
                <a:lnTo>
                  <a:pt x="846023" y="284479"/>
                </a:lnTo>
                <a:lnTo>
                  <a:pt x="851166" y="288289"/>
                </a:lnTo>
                <a:lnTo>
                  <a:pt x="858316" y="285749"/>
                </a:lnTo>
                <a:lnTo>
                  <a:pt x="866096" y="281939"/>
                </a:lnTo>
                <a:lnTo>
                  <a:pt x="872912" y="276859"/>
                </a:lnTo>
                <a:lnTo>
                  <a:pt x="879008" y="270509"/>
                </a:lnTo>
                <a:lnTo>
                  <a:pt x="883506" y="265429"/>
                </a:lnTo>
                <a:close/>
              </a:path>
              <a:path w="1186180" h="294639">
                <a:moveTo>
                  <a:pt x="917766" y="264159"/>
                </a:moveTo>
                <a:lnTo>
                  <a:pt x="884631" y="264159"/>
                </a:lnTo>
                <a:lnTo>
                  <a:pt x="883373" y="269239"/>
                </a:lnTo>
                <a:lnTo>
                  <a:pt x="881900" y="274319"/>
                </a:lnTo>
                <a:lnTo>
                  <a:pt x="878598" y="287019"/>
                </a:lnTo>
                <a:lnTo>
                  <a:pt x="887463" y="288289"/>
                </a:lnTo>
                <a:lnTo>
                  <a:pt x="895184" y="285749"/>
                </a:lnTo>
                <a:lnTo>
                  <a:pt x="902838" y="281939"/>
                </a:lnTo>
                <a:lnTo>
                  <a:pt x="908880" y="275589"/>
                </a:lnTo>
                <a:lnTo>
                  <a:pt x="913767" y="270509"/>
                </a:lnTo>
                <a:lnTo>
                  <a:pt x="917766" y="264159"/>
                </a:lnTo>
                <a:close/>
              </a:path>
              <a:path w="1186180" h="294639">
                <a:moveTo>
                  <a:pt x="963383" y="261619"/>
                </a:moveTo>
                <a:lnTo>
                  <a:pt x="919365" y="261619"/>
                </a:lnTo>
                <a:lnTo>
                  <a:pt x="920902" y="265429"/>
                </a:lnTo>
                <a:lnTo>
                  <a:pt x="922604" y="267969"/>
                </a:lnTo>
                <a:lnTo>
                  <a:pt x="929068" y="276859"/>
                </a:lnTo>
                <a:lnTo>
                  <a:pt x="933030" y="284479"/>
                </a:lnTo>
                <a:lnTo>
                  <a:pt x="941400" y="287019"/>
                </a:lnTo>
                <a:lnTo>
                  <a:pt x="949133" y="288289"/>
                </a:lnTo>
                <a:lnTo>
                  <a:pt x="955301" y="281939"/>
                </a:lnTo>
                <a:lnTo>
                  <a:pt x="960015" y="273049"/>
                </a:lnTo>
                <a:lnTo>
                  <a:pt x="963383" y="261619"/>
                </a:lnTo>
                <a:close/>
              </a:path>
              <a:path w="1186180" h="294639">
                <a:moveTo>
                  <a:pt x="597745" y="287019"/>
                </a:moveTo>
                <a:lnTo>
                  <a:pt x="597001" y="287019"/>
                </a:lnTo>
                <a:lnTo>
                  <a:pt x="596032" y="288120"/>
                </a:lnTo>
                <a:lnTo>
                  <a:pt x="597745" y="287019"/>
                </a:lnTo>
                <a:close/>
              </a:path>
              <a:path w="1186180" h="294639">
                <a:moveTo>
                  <a:pt x="497725" y="256539"/>
                </a:moveTo>
                <a:lnTo>
                  <a:pt x="360489" y="256539"/>
                </a:lnTo>
                <a:lnTo>
                  <a:pt x="359553" y="262889"/>
                </a:lnTo>
                <a:lnTo>
                  <a:pt x="359174" y="267969"/>
                </a:lnTo>
                <a:lnTo>
                  <a:pt x="359135" y="276859"/>
                </a:lnTo>
                <a:lnTo>
                  <a:pt x="359460" y="281939"/>
                </a:lnTo>
                <a:lnTo>
                  <a:pt x="359791" y="285749"/>
                </a:lnTo>
                <a:lnTo>
                  <a:pt x="365150" y="287019"/>
                </a:lnTo>
                <a:lnTo>
                  <a:pt x="373722" y="283209"/>
                </a:lnTo>
                <a:lnTo>
                  <a:pt x="377063" y="280669"/>
                </a:lnTo>
                <a:lnTo>
                  <a:pt x="380441" y="276859"/>
                </a:lnTo>
                <a:lnTo>
                  <a:pt x="385559" y="271779"/>
                </a:lnTo>
                <a:lnTo>
                  <a:pt x="391134" y="266699"/>
                </a:lnTo>
                <a:lnTo>
                  <a:pt x="397014" y="262889"/>
                </a:lnTo>
                <a:lnTo>
                  <a:pt x="403047" y="259079"/>
                </a:lnTo>
                <a:lnTo>
                  <a:pt x="493978" y="259079"/>
                </a:lnTo>
                <a:lnTo>
                  <a:pt x="497725" y="256539"/>
                </a:lnTo>
                <a:close/>
              </a:path>
              <a:path w="1186180" h="294639">
                <a:moveTo>
                  <a:pt x="493978" y="259079"/>
                </a:moveTo>
                <a:lnTo>
                  <a:pt x="403047" y="259079"/>
                </a:lnTo>
                <a:lnTo>
                  <a:pt x="403032" y="267969"/>
                </a:lnTo>
                <a:lnTo>
                  <a:pt x="403402" y="274319"/>
                </a:lnTo>
                <a:lnTo>
                  <a:pt x="405790" y="285749"/>
                </a:lnTo>
                <a:lnTo>
                  <a:pt x="414197" y="285749"/>
                </a:lnTo>
                <a:lnTo>
                  <a:pt x="425132" y="279399"/>
                </a:lnTo>
                <a:lnTo>
                  <a:pt x="431330" y="274319"/>
                </a:lnTo>
                <a:lnTo>
                  <a:pt x="437299" y="269239"/>
                </a:lnTo>
                <a:lnTo>
                  <a:pt x="478468" y="269239"/>
                </a:lnTo>
                <a:lnTo>
                  <a:pt x="486485" y="264159"/>
                </a:lnTo>
                <a:lnTo>
                  <a:pt x="493978" y="259079"/>
                </a:lnTo>
                <a:close/>
              </a:path>
              <a:path w="1186180" h="294639">
                <a:moveTo>
                  <a:pt x="167207" y="259079"/>
                </a:moveTo>
                <a:lnTo>
                  <a:pt x="135077" y="259079"/>
                </a:lnTo>
                <a:lnTo>
                  <a:pt x="130683" y="264159"/>
                </a:lnTo>
                <a:lnTo>
                  <a:pt x="126365" y="270509"/>
                </a:lnTo>
                <a:lnTo>
                  <a:pt x="119659" y="280669"/>
                </a:lnTo>
                <a:lnTo>
                  <a:pt x="127774" y="284479"/>
                </a:lnTo>
                <a:lnTo>
                  <a:pt x="132727" y="280669"/>
                </a:lnTo>
                <a:lnTo>
                  <a:pt x="154333" y="267969"/>
                </a:lnTo>
                <a:lnTo>
                  <a:pt x="165096" y="260349"/>
                </a:lnTo>
                <a:lnTo>
                  <a:pt x="167207" y="259079"/>
                </a:lnTo>
                <a:close/>
              </a:path>
              <a:path w="1186180" h="294639">
                <a:moveTo>
                  <a:pt x="753123" y="261619"/>
                </a:moveTo>
                <a:lnTo>
                  <a:pt x="711492" y="261619"/>
                </a:lnTo>
                <a:lnTo>
                  <a:pt x="712216" y="273049"/>
                </a:lnTo>
                <a:lnTo>
                  <a:pt x="713193" y="279399"/>
                </a:lnTo>
                <a:lnTo>
                  <a:pt x="716504" y="283209"/>
                </a:lnTo>
                <a:lnTo>
                  <a:pt x="722710" y="284479"/>
                </a:lnTo>
                <a:lnTo>
                  <a:pt x="729658" y="283209"/>
                </a:lnTo>
                <a:lnTo>
                  <a:pt x="735190" y="280669"/>
                </a:lnTo>
                <a:lnTo>
                  <a:pt x="742671" y="273049"/>
                </a:lnTo>
                <a:lnTo>
                  <a:pt x="749541" y="266699"/>
                </a:lnTo>
                <a:lnTo>
                  <a:pt x="753123" y="261619"/>
                </a:lnTo>
                <a:close/>
              </a:path>
              <a:path w="1186180" h="294639">
                <a:moveTo>
                  <a:pt x="1168079" y="251459"/>
                </a:moveTo>
                <a:lnTo>
                  <a:pt x="1013764" y="251459"/>
                </a:lnTo>
                <a:lnTo>
                  <a:pt x="1020051" y="259079"/>
                </a:lnTo>
                <a:lnTo>
                  <a:pt x="1026387" y="265429"/>
                </a:lnTo>
                <a:lnTo>
                  <a:pt x="1032643" y="273049"/>
                </a:lnTo>
                <a:lnTo>
                  <a:pt x="1038694" y="279399"/>
                </a:lnTo>
                <a:lnTo>
                  <a:pt x="1042416" y="284479"/>
                </a:lnTo>
                <a:lnTo>
                  <a:pt x="1050391" y="281939"/>
                </a:lnTo>
                <a:lnTo>
                  <a:pt x="1058722" y="275589"/>
                </a:lnTo>
                <a:lnTo>
                  <a:pt x="1060970" y="271779"/>
                </a:lnTo>
                <a:lnTo>
                  <a:pt x="1062380" y="266699"/>
                </a:lnTo>
                <a:lnTo>
                  <a:pt x="1086462" y="266699"/>
                </a:lnTo>
                <a:lnTo>
                  <a:pt x="1087996" y="262889"/>
                </a:lnTo>
                <a:lnTo>
                  <a:pt x="1185498" y="262889"/>
                </a:lnTo>
                <a:lnTo>
                  <a:pt x="1185849" y="261619"/>
                </a:lnTo>
                <a:lnTo>
                  <a:pt x="1183525" y="260349"/>
                </a:lnTo>
                <a:lnTo>
                  <a:pt x="1168079" y="251459"/>
                </a:lnTo>
                <a:close/>
              </a:path>
              <a:path w="1186180" h="294639">
                <a:moveTo>
                  <a:pt x="306494" y="252729"/>
                </a:moveTo>
                <a:lnTo>
                  <a:pt x="177457" y="252729"/>
                </a:lnTo>
                <a:lnTo>
                  <a:pt x="177533" y="260349"/>
                </a:lnTo>
                <a:lnTo>
                  <a:pt x="178904" y="269239"/>
                </a:lnTo>
                <a:lnTo>
                  <a:pt x="183006" y="283209"/>
                </a:lnTo>
                <a:lnTo>
                  <a:pt x="194030" y="280669"/>
                </a:lnTo>
                <a:lnTo>
                  <a:pt x="200808" y="271779"/>
                </a:lnTo>
                <a:lnTo>
                  <a:pt x="204768" y="265429"/>
                </a:lnTo>
                <a:lnTo>
                  <a:pt x="208870" y="260349"/>
                </a:lnTo>
                <a:lnTo>
                  <a:pt x="213156" y="255269"/>
                </a:lnTo>
                <a:lnTo>
                  <a:pt x="304061" y="255269"/>
                </a:lnTo>
                <a:lnTo>
                  <a:pt x="306494" y="252729"/>
                </a:lnTo>
                <a:close/>
              </a:path>
              <a:path w="1186180" h="294639">
                <a:moveTo>
                  <a:pt x="302844" y="256539"/>
                </a:moveTo>
                <a:lnTo>
                  <a:pt x="258267" y="256539"/>
                </a:lnTo>
                <a:lnTo>
                  <a:pt x="258165" y="264159"/>
                </a:lnTo>
                <a:lnTo>
                  <a:pt x="259600" y="271779"/>
                </a:lnTo>
                <a:lnTo>
                  <a:pt x="266763" y="283209"/>
                </a:lnTo>
                <a:lnTo>
                  <a:pt x="275526" y="280669"/>
                </a:lnTo>
                <a:lnTo>
                  <a:pt x="279196" y="278129"/>
                </a:lnTo>
                <a:lnTo>
                  <a:pt x="287010" y="271779"/>
                </a:lnTo>
                <a:lnTo>
                  <a:pt x="294405" y="264159"/>
                </a:lnTo>
                <a:lnTo>
                  <a:pt x="301628" y="257809"/>
                </a:lnTo>
                <a:lnTo>
                  <a:pt x="302844" y="256539"/>
                </a:lnTo>
                <a:close/>
              </a:path>
              <a:path w="1186180" h="294639">
                <a:moveTo>
                  <a:pt x="543907" y="255269"/>
                </a:moveTo>
                <a:lnTo>
                  <a:pt x="500100" y="255269"/>
                </a:lnTo>
                <a:lnTo>
                  <a:pt x="500443" y="257809"/>
                </a:lnTo>
                <a:lnTo>
                  <a:pt x="519582" y="283209"/>
                </a:lnTo>
                <a:lnTo>
                  <a:pt x="526503" y="280669"/>
                </a:lnTo>
                <a:lnTo>
                  <a:pt x="543907" y="255269"/>
                </a:lnTo>
                <a:close/>
              </a:path>
              <a:path w="1186180" h="294639">
                <a:moveTo>
                  <a:pt x="761492" y="250189"/>
                </a:moveTo>
                <a:lnTo>
                  <a:pt x="311442" y="250189"/>
                </a:lnTo>
                <a:lnTo>
                  <a:pt x="307505" y="256539"/>
                </a:lnTo>
                <a:lnTo>
                  <a:pt x="303898" y="264159"/>
                </a:lnTo>
                <a:lnTo>
                  <a:pt x="298653" y="278129"/>
                </a:lnTo>
                <a:lnTo>
                  <a:pt x="304380" y="281939"/>
                </a:lnTo>
                <a:lnTo>
                  <a:pt x="349498" y="262889"/>
                </a:lnTo>
                <a:lnTo>
                  <a:pt x="360489" y="256539"/>
                </a:lnTo>
                <a:lnTo>
                  <a:pt x="497725" y="256539"/>
                </a:lnTo>
                <a:lnTo>
                  <a:pt x="500100" y="255269"/>
                </a:lnTo>
                <a:lnTo>
                  <a:pt x="543907" y="255269"/>
                </a:lnTo>
                <a:lnTo>
                  <a:pt x="544436" y="253999"/>
                </a:lnTo>
                <a:lnTo>
                  <a:pt x="758651" y="253999"/>
                </a:lnTo>
                <a:lnTo>
                  <a:pt x="761492" y="250189"/>
                </a:lnTo>
                <a:close/>
              </a:path>
              <a:path w="1186180" h="294639">
                <a:moveTo>
                  <a:pt x="478468" y="269239"/>
                </a:moveTo>
                <a:lnTo>
                  <a:pt x="437299" y="269239"/>
                </a:lnTo>
                <a:lnTo>
                  <a:pt x="436511" y="271779"/>
                </a:lnTo>
                <a:lnTo>
                  <a:pt x="435838" y="273049"/>
                </a:lnTo>
                <a:lnTo>
                  <a:pt x="435457" y="275589"/>
                </a:lnTo>
                <a:lnTo>
                  <a:pt x="434822" y="278129"/>
                </a:lnTo>
                <a:lnTo>
                  <a:pt x="437578" y="280669"/>
                </a:lnTo>
                <a:lnTo>
                  <a:pt x="442175" y="281939"/>
                </a:lnTo>
                <a:lnTo>
                  <a:pt x="457174" y="279399"/>
                </a:lnTo>
                <a:lnTo>
                  <a:pt x="472455" y="273049"/>
                </a:lnTo>
                <a:lnTo>
                  <a:pt x="478468" y="269239"/>
                </a:lnTo>
                <a:close/>
              </a:path>
              <a:path w="1186180" h="294639">
                <a:moveTo>
                  <a:pt x="1086462" y="266699"/>
                </a:moveTo>
                <a:lnTo>
                  <a:pt x="1062380" y="266699"/>
                </a:lnTo>
                <a:lnTo>
                  <a:pt x="1063866" y="270509"/>
                </a:lnTo>
                <a:lnTo>
                  <a:pt x="1065199" y="273049"/>
                </a:lnTo>
                <a:lnTo>
                  <a:pt x="1067892" y="281939"/>
                </a:lnTo>
                <a:lnTo>
                  <a:pt x="1078623" y="279399"/>
                </a:lnTo>
                <a:lnTo>
                  <a:pt x="1083551" y="273049"/>
                </a:lnTo>
                <a:lnTo>
                  <a:pt x="1085951" y="267969"/>
                </a:lnTo>
                <a:lnTo>
                  <a:pt x="1086462" y="266699"/>
                </a:lnTo>
                <a:close/>
              </a:path>
              <a:path w="1186180" h="294639">
                <a:moveTo>
                  <a:pt x="304061" y="255269"/>
                </a:moveTo>
                <a:lnTo>
                  <a:pt x="213156" y="255269"/>
                </a:lnTo>
                <a:lnTo>
                  <a:pt x="211086" y="261619"/>
                </a:lnTo>
                <a:lnTo>
                  <a:pt x="208876" y="266699"/>
                </a:lnTo>
                <a:lnTo>
                  <a:pt x="205397" y="276859"/>
                </a:lnTo>
                <a:lnTo>
                  <a:pt x="207797" y="280669"/>
                </a:lnTo>
                <a:lnTo>
                  <a:pt x="214528" y="279399"/>
                </a:lnTo>
                <a:lnTo>
                  <a:pt x="224617" y="276859"/>
                </a:lnTo>
                <a:lnTo>
                  <a:pt x="234442" y="271779"/>
                </a:lnTo>
                <a:lnTo>
                  <a:pt x="243514" y="265429"/>
                </a:lnTo>
                <a:lnTo>
                  <a:pt x="251345" y="260349"/>
                </a:lnTo>
                <a:lnTo>
                  <a:pt x="258267" y="256539"/>
                </a:lnTo>
                <a:lnTo>
                  <a:pt x="302844" y="256539"/>
                </a:lnTo>
                <a:lnTo>
                  <a:pt x="304061" y="255269"/>
                </a:lnTo>
                <a:close/>
              </a:path>
              <a:path w="1186180" h="294639">
                <a:moveTo>
                  <a:pt x="175653" y="253999"/>
                </a:moveTo>
                <a:lnTo>
                  <a:pt x="97866" y="253999"/>
                </a:lnTo>
                <a:lnTo>
                  <a:pt x="93827" y="260349"/>
                </a:lnTo>
                <a:lnTo>
                  <a:pt x="89573" y="265429"/>
                </a:lnTo>
                <a:lnTo>
                  <a:pt x="80289" y="275589"/>
                </a:lnTo>
                <a:lnTo>
                  <a:pt x="85280" y="279399"/>
                </a:lnTo>
                <a:lnTo>
                  <a:pt x="92202" y="278129"/>
                </a:lnTo>
                <a:lnTo>
                  <a:pt x="103805" y="274319"/>
                </a:lnTo>
                <a:lnTo>
                  <a:pt x="114620" y="269239"/>
                </a:lnTo>
                <a:lnTo>
                  <a:pt x="135077" y="259079"/>
                </a:lnTo>
                <a:lnTo>
                  <a:pt x="167207" y="259079"/>
                </a:lnTo>
                <a:lnTo>
                  <a:pt x="175653" y="253999"/>
                </a:lnTo>
                <a:close/>
              </a:path>
              <a:path w="1186180" h="294639">
                <a:moveTo>
                  <a:pt x="798703" y="250189"/>
                </a:moveTo>
                <a:lnTo>
                  <a:pt x="764641" y="250189"/>
                </a:lnTo>
                <a:lnTo>
                  <a:pt x="766166" y="256539"/>
                </a:lnTo>
                <a:lnTo>
                  <a:pt x="767910" y="262889"/>
                </a:lnTo>
                <a:lnTo>
                  <a:pt x="771626" y="275589"/>
                </a:lnTo>
                <a:lnTo>
                  <a:pt x="772769" y="279399"/>
                </a:lnTo>
                <a:lnTo>
                  <a:pt x="779068" y="279399"/>
                </a:lnTo>
                <a:lnTo>
                  <a:pt x="790549" y="271779"/>
                </a:lnTo>
                <a:lnTo>
                  <a:pt x="793356" y="267969"/>
                </a:lnTo>
                <a:lnTo>
                  <a:pt x="796061" y="257809"/>
                </a:lnTo>
                <a:lnTo>
                  <a:pt x="797306" y="253999"/>
                </a:lnTo>
                <a:lnTo>
                  <a:pt x="798703" y="250189"/>
                </a:lnTo>
                <a:close/>
              </a:path>
              <a:path w="1186180" h="294639">
                <a:moveTo>
                  <a:pt x="308927" y="250189"/>
                </a:moveTo>
                <a:lnTo>
                  <a:pt x="23710" y="250189"/>
                </a:lnTo>
                <a:lnTo>
                  <a:pt x="18826" y="253999"/>
                </a:lnTo>
                <a:lnTo>
                  <a:pt x="13962" y="259079"/>
                </a:lnTo>
                <a:lnTo>
                  <a:pt x="9057" y="262889"/>
                </a:lnTo>
                <a:lnTo>
                  <a:pt x="4051" y="267969"/>
                </a:lnTo>
                <a:lnTo>
                  <a:pt x="1371" y="270509"/>
                </a:lnTo>
                <a:lnTo>
                  <a:pt x="0" y="276859"/>
                </a:lnTo>
                <a:lnTo>
                  <a:pt x="17246" y="273049"/>
                </a:lnTo>
                <a:lnTo>
                  <a:pt x="21818" y="270509"/>
                </a:lnTo>
                <a:lnTo>
                  <a:pt x="35750" y="261619"/>
                </a:lnTo>
                <a:lnTo>
                  <a:pt x="41884" y="257809"/>
                </a:lnTo>
                <a:lnTo>
                  <a:pt x="48133" y="255269"/>
                </a:lnTo>
                <a:lnTo>
                  <a:pt x="96139" y="255269"/>
                </a:lnTo>
                <a:lnTo>
                  <a:pt x="97053" y="253999"/>
                </a:lnTo>
                <a:lnTo>
                  <a:pt x="175653" y="253999"/>
                </a:lnTo>
                <a:lnTo>
                  <a:pt x="176212" y="252729"/>
                </a:lnTo>
                <a:lnTo>
                  <a:pt x="306494" y="252729"/>
                </a:lnTo>
                <a:lnTo>
                  <a:pt x="308927" y="250189"/>
                </a:lnTo>
                <a:close/>
              </a:path>
              <a:path w="1186180" h="294639">
                <a:moveTo>
                  <a:pt x="679272" y="253999"/>
                </a:moveTo>
                <a:lnTo>
                  <a:pt x="544436" y="253999"/>
                </a:lnTo>
                <a:lnTo>
                  <a:pt x="547484" y="260349"/>
                </a:lnTo>
                <a:lnTo>
                  <a:pt x="551395" y="267969"/>
                </a:lnTo>
                <a:lnTo>
                  <a:pt x="562914" y="276859"/>
                </a:lnTo>
                <a:lnTo>
                  <a:pt x="571728" y="273049"/>
                </a:lnTo>
                <a:lnTo>
                  <a:pt x="577354" y="269239"/>
                </a:lnTo>
                <a:lnTo>
                  <a:pt x="578827" y="267969"/>
                </a:lnTo>
                <a:lnTo>
                  <a:pt x="580097" y="265429"/>
                </a:lnTo>
                <a:lnTo>
                  <a:pt x="623807" y="265429"/>
                </a:lnTo>
                <a:lnTo>
                  <a:pt x="626541" y="262889"/>
                </a:lnTo>
                <a:lnTo>
                  <a:pt x="630758" y="259079"/>
                </a:lnTo>
                <a:lnTo>
                  <a:pt x="674019" y="259079"/>
                </a:lnTo>
                <a:lnTo>
                  <a:pt x="679272" y="253999"/>
                </a:lnTo>
                <a:close/>
              </a:path>
              <a:path w="1186180" h="294639">
                <a:moveTo>
                  <a:pt x="95338" y="255269"/>
                </a:moveTo>
                <a:lnTo>
                  <a:pt x="48133" y="255269"/>
                </a:lnTo>
                <a:lnTo>
                  <a:pt x="42671" y="259079"/>
                </a:lnTo>
                <a:lnTo>
                  <a:pt x="37363" y="264159"/>
                </a:lnTo>
                <a:lnTo>
                  <a:pt x="32905" y="269239"/>
                </a:lnTo>
                <a:lnTo>
                  <a:pt x="31153" y="270509"/>
                </a:lnTo>
                <a:lnTo>
                  <a:pt x="30873" y="275589"/>
                </a:lnTo>
                <a:lnTo>
                  <a:pt x="35725" y="275589"/>
                </a:lnTo>
                <a:lnTo>
                  <a:pt x="50995" y="273049"/>
                </a:lnTo>
                <a:lnTo>
                  <a:pt x="66384" y="266699"/>
                </a:lnTo>
                <a:lnTo>
                  <a:pt x="81346" y="260349"/>
                </a:lnTo>
                <a:lnTo>
                  <a:pt x="95338" y="255269"/>
                </a:lnTo>
                <a:close/>
              </a:path>
              <a:path w="1186180" h="294639">
                <a:moveTo>
                  <a:pt x="1008955" y="261619"/>
                </a:moveTo>
                <a:lnTo>
                  <a:pt x="963383" y="261619"/>
                </a:lnTo>
                <a:lnTo>
                  <a:pt x="964031" y="262889"/>
                </a:lnTo>
                <a:lnTo>
                  <a:pt x="964514" y="265429"/>
                </a:lnTo>
                <a:lnTo>
                  <a:pt x="962685" y="271779"/>
                </a:lnTo>
                <a:lnTo>
                  <a:pt x="969441" y="274319"/>
                </a:lnTo>
                <a:lnTo>
                  <a:pt x="975461" y="271779"/>
                </a:lnTo>
                <a:lnTo>
                  <a:pt x="976579" y="271779"/>
                </a:lnTo>
                <a:lnTo>
                  <a:pt x="977582" y="270509"/>
                </a:lnTo>
                <a:lnTo>
                  <a:pt x="1004787" y="270509"/>
                </a:lnTo>
                <a:lnTo>
                  <a:pt x="1007692" y="264159"/>
                </a:lnTo>
                <a:lnTo>
                  <a:pt x="1008955" y="261619"/>
                </a:lnTo>
                <a:close/>
              </a:path>
              <a:path w="1186180" h="294639">
                <a:moveTo>
                  <a:pt x="1181204" y="267969"/>
                </a:moveTo>
                <a:lnTo>
                  <a:pt x="1130452" y="267969"/>
                </a:lnTo>
                <a:lnTo>
                  <a:pt x="1134643" y="269239"/>
                </a:lnTo>
                <a:lnTo>
                  <a:pt x="1138961" y="269239"/>
                </a:lnTo>
                <a:lnTo>
                  <a:pt x="1149444" y="270509"/>
                </a:lnTo>
                <a:lnTo>
                  <a:pt x="1164078" y="271779"/>
                </a:lnTo>
                <a:lnTo>
                  <a:pt x="1177612" y="270509"/>
                </a:lnTo>
                <a:lnTo>
                  <a:pt x="1181204" y="267969"/>
                </a:lnTo>
                <a:close/>
              </a:path>
            </a:pathLst>
          </a:custGeom>
          <a:solidFill>
            <a:srgbClr val="A76A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2" name="object 1592"/>
          <p:cNvSpPr/>
          <p:nvPr/>
        </p:nvSpPr>
        <p:spPr>
          <a:xfrm>
            <a:off x="681995" y="2342514"/>
            <a:ext cx="1186180" cy="294640"/>
          </a:xfrm>
          <a:custGeom>
            <a:avLst/>
            <a:gdLst/>
            <a:ahLst/>
            <a:cxnLst/>
            <a:rect l="l" t="t" r="r" b="b"/>
            <a:pathLst>
              <a:path w="1186180" h="294639">
                <a:moveTo>
                  <a:pt x="623807" y="265429"/>
                </a:moveTo>
                <a:lnTo>
                  <a:pt x="580097" y="265429"/>
                </a:lnTo>
                <a:lnTo>
                  <a:pt x="577862" y="274319"/>
                </a:lnTo>
                <a:lnTo>
                  <a:pt x="574128" y="281939"/>
                </a:lnTo>
                <a:lnTo>
                  <a:pt x="570814" y="292099"/>
                </a:lnTo>
                <a:lnTo>
                  <a:pt x="573620" y="294639"/>
                </a:lnTo>
                <a:lnTo>
                  <a:pt x="585584" y="294639"/>
                </a:lnTo>
                <a:lnTo>
                  <a:pt x="592543" y="292099"/>
                </a:lnTo>
                <a:lnTo>
                  <a:pt x="595887" y="288289"/>
                </a:lnTo>
                <a:lnTo>
                  <a:pt x="597001" y="287019"/>
                </a:lnTo>
                <a:lnTo>
                  <a:pt x="597755" y="287019"/>
                </a:lnTo>
                <a:lnTo>
                  <a:pt x="605650" y="281939"/>
                </a:lnTo>
                <a:lnTo>
                  <a:pt x="610857" y="278129"/>
                </a:lnTo>
                <a:lnTo>
                  <a:pt x="615238" y="273049"/>
                </a:lnTo>
                <a:lnTo>
                  <a:pt x="622439" y="266699"/>
                </a:lnTo>
                <a:lnTo>
                  <a:pt x="623807" y="265429"/>
                </a:lnTo>
                <a:close/>
              </a:path>
              <a:path w="1186180" h="294639">
                <a:moveTo>
                  <a:pt x="1004787" y="270509"/>
                </a:moveTo>
                <a:lnTo>
                  <a:pt x="977582" y="270509"/>
                </a:lnTo>
                <a:lnTo>
                  <a:pt x="977751" y="273049"/>
                </a:lnTo>
                <a:lnTo>
                  <a:pt x="977849" y="275589"/>
                </a:lnTo>
                <a:lnTo>
                  <a:pt x="975245" y="280669"/>
                </a:lnTo>
                <a:lnTo>
                  <a:pt x="974039" y="285749"/>
                </a:lnTo>
                <a:lnTo>
                  <a:pt x="976604" y="289559"/>
                </a:lnTo>
                <a:lnTo>
                  <a:pt x="977303" y="294639"/>
                </a:lnTo>
                <a:lnTo>
                  <a:pt x="985862" y="292099"/>
                </a:lnTo>
                <a:lnTo>
                  <a:pt x="989317" y="290829"/>
                </a:lnTo>
                <a:lnTo>
                  <a:pt x="997231" y="283209"/>
                </a:lnTo>
                <a:lnTo>
                  <a:pt x="1003044" y="274319"/>
                </a:lnTo>
                <a:lnTo>
                  <a:pt x="1004787" y="270509"/>
                </a:lnTo>
                <a:close/>
              </a:path>
              <a:path w="1186180" h="294639">
                <a:moveTo>
                  <a:pt x="1165931" y="250189"/>
                </a:moveTo>
                <a:lnTo>
                  <a:pt x="798702" y="250189"/>
                </a:lnTo>
                <a:lnTo>
                  <a:pt x="799312" y="251459"/>
                </a:lnTo>
                <a:lnTo>
                  <a:pt x="799846" y="252729"/>
                </a:lnTo>
                <a:lnTo>
                  <a:pt x="804227" y="260349"/>
                </a:lnTo>
                <a:lnTo>
                  <a:pt x="807402" y="266699"/>
                </a:lnTo>
                <a:lnTo>
                  <a:pt x="811758" y="278129"/>
                </a:lnTo>
                <a:lnTo>
                  <a:pt x="809523" y="281939"/>
                </a:lnTo>
                <a:lnTo>
                  <a:pt x="812571" y="292099"/>
                </a:lnTo>
                <a:lnTo>
                  <a:pt x="846753" y="271779"/>
                </a:lnTo>
                <a:lnTo>
                  <a:pt x="851674" y="265429"/>
                </a:lnTo>
                <a:lnTo>
                  <a:pt x="883506" y="265429"/>
                </a:lnTo>
                <a:lnTo>
                  <a:pt x="884631" y="264159"/>
                </a:lnTo>
                <a:lnTo>
                  <a:pt x="917766" y="264159"/>
                </a:lnTo>
                <a:lnTo>
                  <a:pt x="919365" y="261619"/>
                </a:lnTo>
                <a:lnTo>
                  <a:pt x="1008955" y="261619"/>
                </a:lnTo>
                <a:lnTo>
                  <a:pt x="1012113" y="255269"/>
                </a:lnTo>
                <a:lnTo>
                  <a:pt x="1013777" y="251459"/>
                </a:lnTo>
                <a:lnTo>
                  <a:pt x="1168079" y="251459"/>
                </a:lnTo>
                <a:lnTo>
                  <a:pt x="1165931" y="250189"/>
                </a:lnTo>
                <a:close/>
              </a:path>
              <a:path w="1186180" h="294639">
                <a:moveTo>
                  <a:pt x="674021" y="259079"/>
                </a:moveTo>
                <a:lnTo>
                  <a:pt x="630758" y="259079"/>
                </a:lnTo>
                <a:lnTo>
                  <a:pt x="629043" y="275589"/>
                </a:lnTo>
                <a:lnTo>
                  <a:pt x="624458" y="288289"/>
                </a:lnTo>
                <a:lnTo>
                  <a:pt x="630631" y="292099"/>
                </a:lnTo>
                <a:lnTo>
                  <a:pt x="636790" y="288289"/>
                </a:lnTo>
                <a:lnTo>
                  <a:pt x="648406" y="280669"/>
                </a:lnTo>
                <a:lnTo>
                  <a:pt x="658937" y="273049"/>
                </a:lnTo>
                <a:lnTo>
                  <a:pt x="668771" y="264159"/>
                </a:lnTo>
                <a:lnTo>
                  <a:pt x="674021" y="259079"/>
                </a:lnTo>
                <a:close/>
              </a:path>
              <a:path w="1186180" h="294639">
                <a:moveTo>
                  <a:pt x="758651" y="253999"/>
                </a:moveTo>
                <a:lnTo>
                  <a:pt x="679754" y="253999"/>
                </a:lnTo>
                <a:lnTo>
                  <a:pt x="679872" y="266699"/>
                </a:lnTo>
                <a:lnTo>
                  <a:pt x="679980" y="271779"/>
                </a:lnTo>
                <a:lnTo>
                  <a:pt x="681944" y="280669"/>
                </a:lnTo>
                <a:lnTo>
                  <a:pt x="687311" y="288289"/>
                </a:lnTo>
                <a:lnTo>
                  <a:pt x="691641" y="292099"/>
                </a:lnTo>
                <a:lnTo>
                  <a:pt x="700189" y="285749"/>
                </a:lnTo>
                <a:lnTo>
                  <a:pt x="704824" y="275589"/>
                </a:lnTo>
                <a:lnTo>
                  <a:pt x="708177" y="269239"/>
                </a:lnTo>
                <a:lnTo>
                  <a:pt x="711492" y="261619"/>
                </a:lnTo>
                <a:lnTo>
                  <a:pt x="753123" y="261619"/>
                </a:lnTo>
                <a:lnTo>
                  <a:pt x="755810" y="257809"/>
                </a:lnTo>
                <a:lnTo>
                  <a:pt x="758651" y="253999"/>
                </a:lnTo>
                <a:close/>
              </a:path>
              <a:path w="1186180" h="294639">
                <a:moveTo>
                  <a:pt x="1185498" y="262889"/>
                </a:moveTo>
                <a:lnTo>
                  <a:pt x="1087996" y="262889"/>
                </a:lnTo>
                <a:lnTo>
                  <a:pt x="1095390" y="269239"/>
                </a:lnTo>
                <a:lnTo>
                  <a:pt x="1103144" y="275589"/>
                </a:lnTo>
                <a:lnTo>
                  <a:pt x="1111559" y="281939"/>
                </a:lnTo>
                <a:lnTo>
                  <a:pt x="1120940" y="287019"/>
                </a:lnTo>
                <a:lnTo>
                  <a:pt x="1125766" y="289559"/>
                </a:lnTo>
                <a:lnTo>
                  <a:pt x="1132357" y="284479"/>
                </a:lnTo>
                <a:lnTo>
                  <a:pt x="1133220" y="276859"/>
                </a:lnTo>
                <a:lnTo>
                  <a:pt x="1130198" y="271779"/>
                </a:lnTo>
                <a:lnTo>
                  <a:pt x="1126299" y="267969"/>
                </a:lnTo>
                <a:lnTo>
                  <a:pt x="1181204" y="267969"/>
                </a:lnTo>
                <a:lnTo>
                  <a:pt x="1184795" y="265429"/>
                </a:lnTo>
                <a:lnTo>
                  <a:pt x="1185498" y="262889"/>
                </a:lnTo>
                <a:close/>
              </a:path>
              <a:path w="1186180" h="294639">
                <a:moveTo>
                  <a:pt x="597001" y="287019"/>
                </a:moveTo>
                <a:lnTo>
                  <a:pt x="595782" y="288289"/>
                </a:lnTo>
                <a:lnTo>
                  <a:pt x="596023" y="288135"/>
                </a:lnTo>
                <a:lnTo>
                  <a:pt x="597001" y="287019"/>
                </a:lnTo>
                <a:close/>
              </a:path>
              <a:path w="1186180" h="294639">
                <a:moveTo>
                  <a:pt x="596023" y="288135"/>
                </a:moveTo>
                <a:lnTo>
                  <a:pt x="595782" y="288289"/>
                </a:lnTo>
                <a:lnTo>
                  <a:pt x="596023" y="288135"/>
                </a:lnTo>
                <a:close/>
              </a:path>
              <a:path w="1186180" h="294639">
                <a:moveTo>
                  <a:pt x="883506" y="265429"/>
                </a:moveTo>
                <a:lnTo>
                  <a:pt x="851674" y="265429"/>
                </a:lnTo>
                <a:lnTo>
                  <a:pt x="851039" y="270509"/>
                </a:lnTo>
                <a:lnTo>
                  <a:pt x="850010" y="275589"/>
                </a:lnTo>
                <a:lnTo>
                  <a:pt x="846035" y="284479"/>
                </a:lnTo>
                <a:lnTo>
                  <a:pt x="851166" y="288289"/>
                </a:lnTo>
                <a:lnTo>
                  <a:pt x="858316" y="285749"/>
                </a:lnTo>
                <a:lnTo>
                  <a:pt x="866096" y="281939"/>
                </a:lnTo>
                <a:lnTo>
                  <a:pt x="872912" y="276859"/>
                </a:lnTo>
                <a:lnTo>
                  <a:pt x="879008" y="270509"/>
                </a:lnTo>
                <a:lnTo>
                  <a:pt x="883506" y="265429"/>
                </a:lnTo>
                <a:close/>
              </a:path>
              <a:path w="1186180" h="294639">
                <a:moveTo>
                  <a:pt x="917766" y="264159"/>
                </a:moveTo>
                <a:lnTo>
                  <a:pt x="884631" y="264159"/>
                </a:lnTo>
                <a:lnTo>
                  <a:pt x="883373" y="269239"/>
                </a:lnTo>
                <a:lnTo>
                  <a:pt x="881900" y="274319"/>
                </a:lnTo>
                <a:lnTo>
                  <a:pt x="878598" y="287019"/>
                </a:lnTo>
                <a:lnTo>
                  <a:pt x="887463" y="288289"/>
                </a:lnTo>
                <a:lnTo>
                  <a:pt x="895184" y="285749"/>
                </a:lnTo>
                <a:lnTo>
                  <a:pt x="902838" y="281939"/>
                </a:lnTo>
                <a:lnTo>
                  <a:pt x="908880" y="275589"/>
                </a:lnTo>
                <a:lnTo>
                  <a:pt x="913767" y="270509"/>
                </a:lnTo>
                <a:lnTo>
                  <a:pt x="917766" y="264159"/>
                </a:lnTo>
                <a:close/>
              </a:path>
              <a:path w="1186180" h="294639">
                <a:moveTo>
                  <a:pt x="963383" y="261619"/>
                </a:moveTo>
                <a:lnTo>
                  <a:pt x="919365" y="261619"/>
                </a:lnTo>
                <a:lnTo>
                  <a:pt x="920902" y="265429"/>
                </a:lnTo>
                <a:lnTo>
                  <a:pt x="922604" y="267969"/>
                </a:lnTo>
                <a:lnTo>
                  <a:pt x="929068" y="276859"/>
                </a:lnTo>
                <a:lnTo>
                  <a:pt x="933030" y="284479"/>
                </a:lnTo>
                <a:lnTo>
                  <a:pt x="941400" y="287019"/>
                </a:lnTo>
                <a:lnTo>
                  <a:pt x="949133" y="288289"/>
                </a:lnTo>
                <a:lnTo>
                  <a:pt x="955301" y="281939"/>
                </a:lnTo>
                <a:lnTo>
                  <a:pt x="960015" y="273049"/>
                </a:lnTo>
                <a:lnTo>
                  <a:pt x="963383" y="261619"/>
                </a:lnTo>
                <a:close/>
              </a:path>
              <a:path w="1186180" h="294639">
                <a:moveTo>
                  <a:pt x="597755" y="287019"/>
                </a:moveTo>
                <a:lnTo>
                  <a:pt x="597001" y="287019"/>
                </a:lnTo>
                <a:lnTo>
                  <a:pt x="596023" y="288135"/>
                </a:lnTo>
                <a:lnTo>
                  <a:pt x="597755" y="287019"/>
                </a:lnTo>
                <a:close/>
              </a:path>
              <a:path w="1186180" h="294639">
                <a:moveTo>
                  <a:pt x="497725" y="256539"/>
                </a:moveTo>
                <a:lnTo>
                  <a:pt x="360489" y="256539"/>
                </a:lnTo>
                <a:lnTo>
                  <a:pt x="359555" y="262889"/>
                </a:lnTo>
                <a:lnTo>
                  <a:pt x="359178" y="267969"/>
                </a:lnTo>
                <a:lnTo>
                  <a:pt x="359139" y="276859"/>
                </a:lnTo>
                <a:lnTo>
                  <a:pt x="359460" y="281939"/>
                </a:lnTo>
                <a:lnTo>
                  <a:pt x="359790" y="285749"/>
                </a:lnTo>
                <a:lnTo>
                  <a:pt x="365150" y="287019"/>
                </a:lnTo>
                <a:lnTo>
                  <a:pt x="373722" y="283209"/>
                </a:lnTo>
                <a:lnTo>
                  <a:pt x="377063" y="280669"/>
                </a:lnTo>
                <a:lnTo>
                  <a:pt x="380441" y="276859"/>
                </a:lnTo>
                <a:lnTo>
                  <a:pt x="385559" y="271779"/>
                </a:lnTo>
                <a:lnTo>
                  <a:pt x="391134" y="266699"/>
                </a:lnTo>
                <a:lnTo>
                  <a:pt x="397014" y="262889"/>
                </a:lnTo>
                <a:lnTo>
                  <a:pt x="403047" y="259079"/>
                </a:lnTo>
                <a:lnTo>
                  <a:pt x="493979" y="259079"/>
                </a:lnTo>
                <a:lnTo>
                  <a:pt x="497725" y="256539"/>
                </a:lnTo>
                <a:close/>
              </a:path>
              <a:path w="1186180" h="294639">
                <a:moveTo>
                  <a:pt x="493979" y="259079"/>
                </a:moveTo>
                <a:lnTo>
                  <a:pt x="403047" y="259079"/>
                </a:lnTo>
                <a:lnTo>
                  <a:pt x="403032" y="267969"/>
                </a:lnTo>
                <a:lnTo>
                  <a:pt x="403402" y="274319"/>
                </a:lnTo>
                <a:lnTo>
                  <a:pt x="405803" y="285749"/>
                </a:lnTo>
                <a:lnTo>
                  <a:pt x="414197" y="285749"/>
                </a:lnTo>
                <a:lnTo>
                  <a:pt x="425132" y="279399"/>
                </a:lnTo>
                <a:lnTo>
                  <a:pt x="431330" y="274319"/>
                </a:lnTo>
                <a:lnTo>
                  <a:pt x="437299" y="269239"/>
                </a:lnTo>
                <a:lnTo>
                  <a:pt x="478471" y="269239"/>
                </a:lnTo>
                <a:lnTo>
                  <a:pt x="486486" y="264159"/>
                </a:lnTo>
                <a:lnTo>
                  <a:pt x="493979" y="259079"/>
                </a:lnTo>
                <a:close/>
              </a:path>
              <a:path w="1186180" h="294639">
                <a:moveTo>
                  <a:pt x="167209" y="259079"/>
                </a:moveTo>
                <a:lnTo>
                  <a:pt x="135077" y="259079"/>
                </a:lnTo>
                <a:lnTo>
                  <a:pt x="130682" y="264159"/>
                </a:lnTo>
                <a:lnTo>
                  <a:pt x="126377" y="270509"/>
                </a:lnTo>
                <a:lnTo>
                  <a:pt x="119659" y="280669"/>
                </a:lnTo>
                <a:lnTo>
                  <a:pt x="127774" y="284479"/>
                </a:lnTo>
                <a:lnTo>
                  <a:pt x="132740" y="280669"/>
                </a:lnTo>
                <a:lnTo>
                  <a:pt x="154339" y="267969"/>
                </a:lnTo>
                <a:lnTo>
                  <a:pt x="165098" y="260349"/>
                </a:lnTo>
                <a:lnTo>
                  <a:pt x="167209" y="259079"/>
                </a:lnTo>
                <a:close/>
              </a:path>
              <a:path w="1186180" h="294639">
                <a:moveTo>
                  <a:pt x="753123" y="261619"/>
                </a:moveTo>
                <a:lnTo>
                  <a:pt x="711492" y="261619"/>
                </a:lnTo>
                <a:lnTo>
                  <a:pt x="712216" y="273049"/>
                </a:lnTo>
                <a:lnTo>
                  <a:pt x="713206" y="279399"/>
                </a:lnTo>
                <a:lnTo>
                  <a:pt x="716509" y="283209"/>
                </a:lnTo>
                <a:lnTo>
                  <a:pt x="722712" y="284479"/>
                </a:lnTo>
                <a:lnTo>
                  <a:pt x="729658" y="283209"/>
                </a:lnTo>
                <a:lnTo>
                  <a:pt x="735190" y="280669"/>
                </a:lnTo>
                <a:lnTo>
                  <a:pt x="742671" y="273049"/>
                </a:lnTo>
                <a:lnTo>
                  <a:pt x="749541" y="266699"/>
                </a:lnTo>
                <a:lnTo>
                  <a:pt x="753123" y="261619"/>
                </a:lnTo>
                <a:close/>
              </a:path>
              <a:path w="1186180" h="294639">
                <a:moveTo>
                  <a:pt x="1168079" y="251459"/>
                </a:moveTo>
                <a:lnTo>
                  <a:pt x="1013777" y="251459"/>
                </a:lnTo>
                <a:lnTo>
                  <a:pt x="1020056" y="259079"/>
                </a:lnTo>
                <a:lnTo>
                  <a:pt x="1026388" y="265429"/>
                </a:lnTo>
                <a:lnTo>
                  <a:pt x="1032644" y="273049"/>
                </a:lnTo>
                <a:lnTo>
                  <a:pt x="1038694" y="279399"/>
                </a:lnTo>
                <a:lnTo>
                  <a:pt x="1042416" y="284479"/>
                </a:lnTo>
                <a:lnTo>
                  <a:pt x="1050391" y="281939"/>
                </a:lnTo>
                <a:lnTo>
                  <a:pt x="1058735" y="275589"/>
                </a:lnTo>
                <a:lnTo>
                  <a:pt x="1060970" y="271779"/>
                </a:lnTo>
                <a:lnTo>
                  <a:pt x="1062380" y="266699"/>
                </a:lnTo>
                <a:lnTo>
                  <a:pt x="1086462" y="266699"/>
                </a:lnTo>
                <a:lnTo>
                  <a:pt x="1087996" y="262889"/>
                </a:lnTo>
                <a:lnTo>
                  <a:pt x="1185498" y="262889"/>
                </a:lnTo>
                <a:lnTo>
                  <a:pt x="1185849" y="261619"/>
                </a:lnTo>
                <a:lnTo>
                  <a:pt x="1183525" y="260349"/>
                </a:lnTo>
                <a:lnTo>
                  <a:pt x="1168079" y="251459"/>
                </a:lnTo>
                <a:close/>
              </a:path>
              <a:path w="1186180" h="294639">
                <a:moveTo>
                  <a:pt x="222837" y="252729"/>
                </a:moveTo>
                <a:lnTo>
                  <a:pt x="177457" y="252729"/>
                </a:lnTo>
                <a:lnTo>
                  <a:pt x="177533" y="260349"/>
                </a:lnTo>
                <a:lnTo>
                  <a:pt x="178904" y="269239"/>
                </a:lnTo>
                <a:lnTo>
                  <a:pt x="183019" y="283209"/>
                </a:lnTo>
                <a:lnTo>
                  <a:pt x="194030" y="280669"/>
                </a:lnTo>
                <a:lnTo>
                  <a:pt x="200816" y="271779"/>
                </a:lnTo>
                <a:lnTo>
                  <a:pt x="204779" y="265429"/>
                </a:lnTo>
                <a:lnTo>
                  <a:pt x="208883" y="260349"/>
                </a:lnTo>
                <a:lnTo>
                  <a:pt x="213169" y="255269"/>
                </a:lnTo>
                <a:lnTo>
                  <a:pt x="304069" y="255269"/>
                </a:lnTo>
                <a:lnTo>
                  <a:pt x="305286" y="253999"/>
                </a:lnTo>
                <a:lnTo>
                  <a:pt x="223189" y="253999"/>
                </a:lnTo>
                <a:lnTo>
                  <a:pt x="222837" y="252729"/>
                </a:lnTo>
                <a:close/>
              </a:path>
              <a:path w="1186180" h="294639">
                <a:moveTo>
                  <a:pt x="302851" y="256539"/>
                </a:moveTo>
                <a:lnTo>
                  <a:pt x="258267" y="256539"/>
                </a:lnTo>
                <a:lnTo>
                  <a:pt x="258178" y="264159"/>
                </a:lnTo>
                <a:lnTo>
                  <a:pt x="259600" y="271779"/>
                </a:lnTo>
                <a:lnTo>
                  <a:pt x="266763" y="283209"/>
                </a:lnTo>
                <a:lnTo>
                  <a:pt x="275526" y="280669"/>
                </a:lnTo>
                <a:lnTo>
                  <a:pt x="279196" y="278129"/>
                </a:lnTo>
                <a:lnTo>
                  <a:pt x="287010" y="271779"/>
                </a:lnTo>
                <a:lnTo>
                  <a:pt x="294406" y="264159"/>
                </a:lnTo>
                <a:lnTo>
                  <a:pt x="301633" y="257809"/>
                </a:lnTo>
                <a:lnTo>
                  <a:pt x="302851" y="256539"/>
                </a:lnTo>
                <a:close/>
              </a:path>
              <a:path w="1186180" h="294639">
                <a:moveTo>
                  <a:pt x="543918" y="255269"/>
                </a:moveTo>
                <a:lnTo>
                  <a:pt x="500100" y="255269"/>
                </a:lnTo>
                <a:lnTo>
                  <a:pt x="500443" y="257809"/>
                </a:lnTo>
                <a:lnTo>
                  <a:pt x="519595" y="283209"/>
                </a:lnTo>
                <a:lnTo>
                  <a:pt x="526503" y="280669"/>
                </a:lnTo>
                <a:lnTo>
                  <a:pt x="543918" y="255269"/>
                </a:lnTo>
                <a:close/>
              </a:path>
              <a:path w="1186180" h="294639">
                <a:moveTo>
                  <a:pt x="761491" y="250189"/>
                </a:moveTo>
                <a:lnTo>
                  <a:pt x="311442" y="250189"/>
                </a:lnTo>
                <a:lnTo>
                  <a:pt x="307505" y="256539"/>
                </a:lnTo>
                <a:lnTo>
                  <a:pt x="303898" y="264159"/>
                </a:lnTo>
                <a:lnTo>
                  <a:pt x="298653" y="278129"/>
                </a:lnTo>
                <a:lnTo>
                  <a:pt x="304380" y="281939"/>
                </a:lnTo>
                <a:lnTo>
                  <a:pt x="349503" y="262889"/>
                </a:lnTo>
                <a:lnTo>
                  <a:pt x="360489" y="256539"/>
                </a:lnTo>
                <a:lnTo>
                  <a:pt x="497725" y="256539"/>
                </a:lnTo>
                <a:lnTo>
                  <a:pt x="500100" y="255269"/>
                </a:lnTo>
                <a:lnTo>
                  <a:pt x="543918" y="255269"/>
                </a:lnTo>
                <a:lnTo>
                  <a:pt x="544448" y="253999"/>
                </a:lnTo>
                <a:lnTo>
                  <a:pt x="758651" y="253999"/>
                </a:lnTo>
                <a:lnTo>
                  <a:pt x="761491" y="250189"/>
                </a:lnTo>
                <a:close/>
              </a:path>
              <a:path w="1186180" h="294639">
                <a:moveTo>
                  <a:pt x="478471" y="269239"/>
                </a:moveTo>
                <a:lnTo>
                  <a:pt x="437299" y="269239"/>
                </a:lnTo>
                <a:lnTo>
                  <a:pt x="436511" y="271779"/>
                </a:lnTo>
                <a:lnTo>
                  <a:pt x="435838" y="273049"/>
                </a:lnTo>
                <a:lnTo>
                  <a:pt x="435457" y="275589"/>
                </a:lnTo>
                <a:lnTo>
                  <a:pt x="434822" y="278129"/>
                </a:lnTo>
                <a:lnTo>
                  <a:pt x="437578" y="280669"/>
                </a:lnTo>
                <a:lnTo>
                  <a:pt x="442175" y="281939"/>
                </a:lnTo>
                <a:lnTo>
                  <a:pt x="457179" y="279399"/>
                </a:lnTo>
                <a:lnTo>
                  <a:pt x="472460" y="273049"/>
                </a:lnTo>
                <a:lnTo>
                  <a:pt x="478471" y="269239"/>
                </a:lnTo>
                <a:close/>
              </a:path>
              <a:path w="1186180" h="294639">
                <a:moveTo>
                  <a:pt x="1086462" y="266699"/>
                </a:moveTo>
                <a:lnTo>
                  <a:pt x="1062380" y="266699"/>
                </a:lnTo>
                <a:lnTo>
                  <a:pt x="1063866" y="270509"/>
                </a:lnTo>
                <a:lnTo>
                  <a:pt x="1065199" y="273049"/>
                </a:lnTo>
                <a:lnTo>
                  <a:pt x="1066164" y="276859"/>
                </a:lnTo>
                <a:lnTo>
                  <a:pt x="1067892" y="281939"/>
                </a:lnTo>
                <a:lnTo>
                  <a:pt x="1078623" y="279399"/>
                </a:lnTo>
                <a:lnTo>
                  <a:pt x="1083551" y="273049"/>
                </a:lnTo>
                <a:lnTo>
                  <a:pt x="1085951" y="267969"/>
                </a:lnTo>
                <a:lnTo>
                  <a:pt x="1086462" y="266699"/>
                </a:lnTo>
                <a:close/>
              </a:path>
              <a:path w="1186180" h="294639">
                <a:moveTo>
                  <a:pt x="304069" y="255269"/>
                </a:moveTo>
                <a:lnTo>
                  <a:pt x="213169" y="255269"/>
                </a:lnTo>
                <a:lnTo>
                  <a:pt x="211086" y="260349"/>
                </a:lnTo>
                <a:lnTo>
                  <a:pt x="205397" y="276859"/>
                </a:lnTo>
                <a:lnTo>
                  <a:pt x="207797" y="280669"/>
                </a:lnTo>
                <a:lnTo>
                  <a:pt x="214528" y="279399"/>
                </a:lnTo>
                <a:lnTo>
                  <a:pt x="224622" y="276859"/>
                </a:lnTo>
                <a:lnTo>
                  <a:pt x="234446" y="271779"/>
                </a:lnTo>
                <a:lnTo>
                  <a:pt x="243515" y="265429"/>
                </a:lnTo>
                <a:lnTo>
                  <a:pt x="251345" y="260349"/>
                </a:lnTo>
                <a:lnTo>
                  <a:pt x="258267" y="256539"/>
                </a:lnTo>
                <a:lnTo>
                  <a:pt x="302851" y="256539"/>
                </a:lnTo>
                <a:lnTo>
                  <a:pt x="304069" y="255269"/>
                </a:lnTo>
                <a:close/>
              </a:path>
              <a:path w="1186180" h="294639">
                <a:moveTo>
                  <a:pt x="175653" y="253999"/>
                </a:moveTo>
                <a:lnTo>
                  <a:pt x="97866" y="253999"/>
                </a:lnTo>
                <a:lnTo>
                  <a:pt x="93827" y="260349"/>
                </a:lnTo>
                <a:lnTo>
                  <a:pt x="89573" y="265429"/>
                </a:lnTo>
                <a:lnTo>
                  <a:pt x="80302" y="275589"/>
                </a:lnTo>
                <a:lnTo>
                  <a:pt x="85280" y="279399"/>
                </a:lnTo>
                <a:lnTo>
                  <a:pt x="92201" y="278129"/>
                </a:lnTo>
                <a:lnTo>
                  <a:pt x="103810" y="274319"/>
                </a:lnTo>
                <a:lnTo>
                  <a:pt x="114625" y="269239"/>
                </a:lnTo>
                <a:lnTo>
                  <a:pt x="135077" y="259079"/>
                </a:lnTo>
                <a:lnTo>
                  <a:pt x="167209" y="259079"/>
                </a:lnTo>
                <a:lnTo>
                  <a:pt x="175653" y="253999"/>
                </a:lnTo>
                <a:close/>
              </a:path>
              <a:path w="1186180" h="294639">
                <a:moveTo>
                  <a:pt x="798702" y="250189"/>
                </a:moveTo>
                <a:lnTo>
                  <a:pt x="764641" y="250189"/>
                </a:lnTo>
                <a:lnTo>
                  <a:pt x="766166" y="256539"/>
                </a:lnTo>
                <a:lnTo>
                  <a:pt x="767910" y="262889"/>
                </a:lnTo>
                <a:lnTo>
                  <a:pt x="771626" y="275589"/>
                </a:lnTo>
                <a:lnTo>
                  <a:pt x="772769" y="279399"/>
                </a:lnTo>
                <a:lnTo>
                  <a:pt x="779068" y="279399"/>
                </a:lnTo>
                <a:lnTo>
                  <a:pt x="790549" y="271779"/>
                </a:lnTo>
                <a:lnTo>
                  <a:pt x="793356" y="267969"/>
                </a:lnTo>
                <a:lnTo>
                  <a:pt x="796061" y="257809"/>
                </a:lnTo>
                <a:lnTo>
                  <a:pt x="797305" y="253999"/>
                </a:lnTo>
                <a:lnTo>
                  <a:pt x="798702" y="250189"/>
                </a:lnTo>
                <a:close/>
              </a:path>
              <a:path w="1186180" h="294639">
                <a:moveTo>
                  <a:pt x="588098" y="0"/>
                </a:moveTo>
                <a:lnTo>
                  <a:pt x="524012" y="12699"/>
                </a:lnTo>
                <a:lnTo>
                  <a:pt x="463308" y="26669"/>
                </a:lnTo>
                <a:lnTo>
                  <a:pt x="405894" y="43179"/>
                </a:lnTo>
                <a:lnTo>
                  <a:pt x="351680" y="60959"/>
                </a:lnTo>
                <a:lnTo>
                  <a:pt x="300574" y="80009"/>
                </a:lnTo>
                <a:lnTo>
                  <a:pt x="252483" y="101599"/>
                </a:lnTo>
                <a:lnTo>
                  <a:pt x="207317" y="124459"/>
                </a:lnTo>
                <a:lnTo>
                  <a:pt x="164984" y="147319"/>
                </a:lnTo>
                <a:lnTo>
                  <a:pt x="125392" y="171449"/>
                </a:lnTo>
                <a:lnTo>
                  <a:pt x="88450" y="196849"/>
                </a:lnTo>
                <a:lnTo>
                  <a:pt x="54066" y="223519"/>
                </a:lnTo>
                <a:lnTo>
                  <a:pt x="22148" y="250189"/>
                </a:lnTo>
                <a:lnTo>
                  <a:pt x="23723" y="250189"/>
                </a:lnTo>
                <a:lnTo>
                  <a:pt x="18831" y="253999"/>
                </a:lnTo>
                <a:lnTo>
                  <a:pt x="13963" y="259079"/>
                </a:lnTo>
                <a:lnTo>
                  <a:pt x="9057" y="262889"/>
                </a:lnTo>
                <a:lnTo>
                  <a:pt x="4051" y="267969"/>
                </a:lnTo>
                <a:lnTo>
                  <a:pt x="1371" y="270509"/>
                </a:lnTo>
                <a:lnTo>
                  <a:pt x="0" y="276859"/>
                </a:lnTo>
                <a:lnTo>
                  <a:pt x="17246" y="273049"/>
                </a:lnTo>
                <a:lnTo>
                  <a:pt x="21818" y="270509"/>
                </a:lnTo>
                <a:lnTo>
                  <a:pt x="35750" y="261619"/>
                </a:lnTo>
                <a:lnTo>
                  <a:pt x="41884" y="257809"/>
                </a:lnTo>
                <a:lnTo>
                  <a:pt x="48132" y="255269"/>
                </a:lnTo>
                <a:lnTo>
                  <a:pt x="96138" y="255269"/>
                </a:lnTo>
                <a:lnTo>
                  <a:pt x="97053" y="253999"/>
                </a:lnTo>
                <a:lnTo>
                  <a:pt x="175653" y="253999"/>
                </a:lnTo>
                <a:lnTo>
                  <a:pt x="176212" y="252729"/>
                </a:lnTo>
                <a:lnTo>
                  <a:pt x="222837" y="252729"/>
                </a:lnTo>
                <a:lnTo>
                  <a:pt x="221780" y="248919"/>
                </a:lnTo>
                <a:lnTo>
                  <a:pt x="221284" y="247649"/>
                </a:lnTo>
                <a:lnTo>
                  <a:pt x="222368" y="246379"/>
                </a:lnTo>
                <a:lnTo>
                  <a:pt x="67830" y="246379"/>
                </a:lnTo>
                <a:lnTo>
                  <a:pt x="72250" y="240029"/>
                </a:lnTo>
                <a:lnTo>
                  <a:pt x="76578" y="236219"/>
                </a:lnTo>
                <a:lnTo>
                  <a:pt x="78406" y="234949"/>
                </a:lnTo>
                <a:lnTo>
                  <a:pt x="56883" y="234949"/>
                </a:lnTo>
                <a:lnTo>
                  <a:pt x="90038" y="207009"/>
                </a:lnTo>
                <a:lnTo>
                  <a:pt x="99182" y="200659"/>
                </a:lnTo>
                <a:lnTo>
                  <a:pt x="108299" y="195579"/>
                </a:lnTo>
                <a:lnTo>
                  <a:pt x="132525" y="180339"/>
                </a:lnTo>
                <a:lnTo>
                  <a:pt x="147994" y="170179"/>
                </a:lnTo>
                <a:lnTo>
                  <a:pt x="163751" y="161289"/>
                </a:lnTo>
                <a:lnTo>
                  <a:pt x="179819" y="152399"/>
                </a:lnTo>
                <a:lnTo>
                  <a:pt x="192807" y="143509"/>
                </a:lnTo>
                <a:lnTo>
                  <a:pt x="206371" y="137159"/>
                </a:lnTo>
                <a:lnTo>
                  <a:pt x="302553" y="92709"/>
                </a:lnTo>
                <a:lnTo>
                  <a:pt x="400045" y="57149"/>
                </a:lnTo>
                <a:lnTo>
                  <a:pt x="535000" y="19049"/>
                </a:lnTo>
                <a:lnTo>
                  <a:pt x="552194" y="15239"/>
                </a:lnTo>
                <a:lnTo>
                  <a:pt x="569874" y="10159"/>
                </a:lnTo>
                <a:lnTo>
                  <a:pt x="570204" y="10159"/>
                </a:lnTo>
                <a:lnTo>
                  <a:pt x="575856" y="8889"/>
                </a:lnTo>
                <a:lnTo>
                  <a:pt x="633261" y="8889"/>
                </a:lnTo>
                <a:lnTo>
                  <a:pt x="588098" y="0"/>
                </a:lnTo>
                <a:close/>
              </a:path>
              <a:path w="1186180" h="294639">
                <a:moveTo>
                  <a:pt x="679272" y="253999"/>
                </a:moveTo>
                <a:lnTo>
                  <a:pt x="544448" y="253999"/>
                </a:lnTo>
                <a:lnTo>
                  <a:pt x="547484" y="260349"/>
                </a:lnTo>
                <a:lnTo>
                  <a:pt x="551395" y="267969"/>
                </a:lnTo>
                <a:lnTo>
                  <a:pt x="562927" y="276859"/>
                </a:lnTo>
                <a:lnTo>
                  <a:pt x="571728" y="273049"/>
                </a:lnTo>
                <a:lnTo>
                  <a:pt x="577354" y="269239"/>
                </a:lnTo>
                <a:lnTo>
                  <a:pt x="578840" y="267969"/>
                </a:lnTo>
                <a:lnTo>
                  <a:pt x="580097" y="265429"/>
                </a:lnTo>
                <a:lnTo>
                  <a:pt x="623807" y="265429"/>
                </a:lnTo>
                <a:lnTo>
                  <a:pt x="626541" y="262889"/>
                </a:lnTo>
                <a:lnTo>
                  <a:pt x="630758" y="259079"/>
                </a:lnTo>
                <a:lnTo>
                  <a:pt x="674021" y="259079"/>
                </a:lnTo>
                <a:lnTo>
                  <a:pt x="679272" y="253999"/>
                </a:lnTo>
                <a:close/>
              </a:path>
              <a:path w="1186180" h="294639">
                <a:moveTo>
                  <a:pt x="95338" y="255269"/>
                </a:moveTo>
                <a:lnTo>
                  <a:pt x="48132" y="255269"/>
                </a:lnTo>
                <a:lnTo>
                  <a:pt x="42671" y="259079"/>
                </a:lnTo>
                <a:lnTo>
                  <a:pt x="37363" y="264159"/>
                </a:lnTo>
                <a:lnTo>
                  <a:pt x="31165" y="270509"/>
                </a:lnTo>
                <a:lnTo>
                  <a:pt x="30873" y="275589"/>
                </a:lnTo>
                <a:lnTo>
                  <a:pt x="35725" y="275589"/>
                </a:lnTo>
                <a:lnTo>
                  <a:pt x="50995" y="273049"/>
                </a:lnTo>
                <a:lnTo>
                  <a:pt x="66384" y="266699"/>
                </a:lnTo>
                <a:lnTo>
                  <a:pt x="81346" y="260349"/>
                </a:lnTo>
                <a:lnTo>
                  <a:pt x="95338" y="255269"/>
                </a:lnTo>
                <a:close/>
              </a:path>
              <a:path w="1186180" h="294639">
                <a:moveTo>
                  <a:pt x="1008955" y="261619"/>
                </a:moveTo>
                <a:lnTo>
                  <a:pt x="963383" y="261619"/>
                </a:lnTo>
                <a:lnTo>
                  <a:pt x="964044" y="262889"/>
                </a:lnTo>
                <a:lnTo>
                  <a:pt x="964514" y="265429"/>
                </a:lnTo>
                <a:lnTo>
                  <a:pt x="962685" y="271779"/>
                </a:lnTo>
                <a:lnTo>
                  <a:pt x="969441" y="274319"/>
                </a:lnTo>
                <a:lnTo>
                  <a:pt x="975461" y="271779"/>
                </a:lnTo>
                <a:lnTo>
                  <a:pt x="976579" y="271779"/>
                </a:lnTo>
                <a:lnTo>
                  <a:pt x="977582" y="270509"/>
                </a:lnTo>
                <a:lnTo>
                  <a:pt x="1004787" y="270509"/>
                </a:lnTo>
                <a:lnTo>
                  <a:pt x="1007692" y="264159"/>
                </a:lnTo>
                <a:lnTo>
                  <a:pt x="1008955" y="261619"/>
                </a:lnTo>
                <a:close/>
              </a:path>
              <a:path w="1186180" h="294639">
                <a:moveTo>
                  <a:pt x="1181204" y="267969"/>
                </a:moveTo>
                <a:lnTo>
                  <a:pt x="1130452" y="267969"/>
                </a:lnTo>
                <a:lnTo>
                  <a:pt x="1134643" y="269239"/>
                </a:lnTo>
                <a:lnTo>
                  <a:pt x="1138961" y="269239"/>
                </a:lnTo>
                <a:lnTo>
                  <a:pt x="1149444" y="270509"/>
                </a:lnTo>
                <a:lnTo>
                  <a:pt x="1164078" y="271779"/>
                </a:lnTo>
                <a:lnTo>
                  <a:pt x="1177612" y="270509"/>
                </a:lnTo>
                <a:lnTo>
                  <a:pt x="1181204" y="267969"/>
                </a:lnTo>
                <a:close/>
              </a:path>
              <a:path w="1186180" h="294639">
                <a:moveTo>
                  <a:pt x="287261" y="223519"/>
                </a:moveTo>
                <a:lnTo>
                  <a:pt x="253868" y="242569"/>
                </a:lnTo>
                <a:lnTo>
                  <a:pt x="223189" y="253999"/>
                </a:lnTo>
                <a:lnTo>
                  <a:pt x="305286" y="253999"/>
                </a:lnTo>
                <a:lnTo>
                  <a:pt x="308940" y="250189"/>
                </a:lnTo>
                <a:lnTo>
                  <a:pt x="1165931" y="250189"/>
                </a:lnTo>
                <a:lnTo>
                  <a:pt x="1157338" y="245109"/>
                </a:lnTo>
                <a:lnTo>
                  <a:pt x="1148966" y="240029"/>
                </a:lnTo>
                <a:lnTo>
                  <a:pt x="288836" y="240029"/>
                </a:lnTo>
                <a:lnTo>
                  <a:pt x="277825" y="236219"/>
                </a:lnTo>
                <a:lnTo>
                  <a:pt x="282498" y="228599"/>
                </a:lnTo>
                <a:lnTo>
                  <a:pt x="287261" y="223519"/>
                </a:lnTo>
                <a:close/>
              </a:path>
              <a:path w="1186180" h="294639">
                <a:moveTo>
                  <a:pt x="144932" y="226059"/>
                </a:moveTo>
                <a:lnTo>
                  <a:pt x="132230" y="231139"/>
                </a:lnTo>
                <a:lnTo>
                  <a:pt x="125835" y="232409"/>
                </a:lnTo>
                <a:lnTo>
                  <a:pt x="119405" y="234949"/>
                </a:lnTo>
                <a:lnTo>
                  <a:pt x="111211" y="237489"/>
                </a:lnTo>
                <a:lnTo>
                  <a:pt x="102908" y="241299"/>
                </a:lnTo>
                <a:lnTo>
                  <a:pt x="94395" y="243839"/>
                </a:lnTo>
                <a:lnTo>
                  <a:pt x="85572" y="245109"/>
                </a:lnTo>
                <a:lnTo>
                  <a:pt x="80517" y="246379"/>
                </a:lnTo>
                <a:lnTo>
                  <a:pt x="222368" y="246379"/>
                </a:lnTo>
                <a:lnTo>
                  <a:pt x="223452" y="245109"/>
                </a:lnTo>
                <a:lnTo>
                  <a:pt x="136131" y="245109"/>
                </a:lnTo>
                <a:lnTo>
                  <a:pt x="127901" y="241299"/>
                </a:lnTo>
                <a:lnTo>
                  <a:pt x="131051" y="237489"/>
                </a:lnTo>
                <a:lnTo>
                  <a:pt x="136994" y="231139"/>
                </a:lnTo>
                <a:lnTo>
                  <a:pt x="144932" y="226059"/>
                </a:lnTo>
                <a:close/>
              </a:path>
              <a:path w="1186180" h="294639">
                <a:moveTo>
                  <a:pt x="235305" y="207009"/>
                </a:moveTo>
                <a:lnTo>
                  <a:pt x="223912" y="212089"/>
                </a:lnTo>
                <a:lnTo>
                  <a:pt x="212461" y="215899"/>
                </a:lnTo>
                <a:lnTo>
                  <a:pt x="189864" y="226059"/>
                </a:lnTo>
                <a:lnTo>
                  <a:pt x="147307" y="242569"/>
                </a:lnTo>
                <a:lnTo>
                  <a:pt x="136131" y="245109"/>
                </a:lnTo>
                <a:lnTo>
                  <a:pt x="223452" y="245109"/>
                </a:lnTo>
                <a:lnTo>
                  <a:pt x="224535" y="243839"/>
                </a:lnTo>
                <a:lnTo>
                  <a:pt x="227622" y="240029"/>
                </a:lnTo>
                <a:lnTo>
                  <a:pt x="229254" y="238759"/>
                </a:lnTo>
                <a:lnTo>
                  <a:pt x="210007" y="238759"/>
                </a:lnTo>
                <a:lnTo>
                  <a:pt x="204330" y="237489"/>
                </a:lnTo>
                <a:lnTo>
                  <a:pt x="200988" y="232409"/>
                </a:lnTo>
                <a:lnTo>
                  <a:pt x="207802" y="224789"/>
                </a:lnTo>
                <a:lnTo>
                  <a:pt x="220623" y="215899"/>
                </a:lnTo>
                <a:lnTo>
                  <a:pt x="235305" y="207009"/>
                </a:lnTo>
                <a:close/>
              </a:path>
              <a:path w="1186180" h="294639">
                <a:moveTo>
                  <a:pt x="348780" y="209549"/>
                </a:moveTo>
                <a:lnTo>
                  <a:pt x="341198" y="214629"/>
                </a:lnTo>
                <a:lnTo>
                  <a:pt x="337299" y="217169"/>
                </a:lnTo>
                <a:lnTo>
                  <a:pt x="329308" y="220979"/>
                </a:lnTo>
                <a:lnTo>
                  <a:pt x="321073" y="226059"/>
                </a:lnTo>
                <a:lnTo>
                  <a:pt x="312540" y="229869"/>
                </a:lnTo>
                <a:lnTo>
                  <a:pt x="303656" y="233679"/>
                </a:lnTo>
                <a:lnTo>
                  <a:pt x="299465" y="234949"/>
                </a:lnTo>
                <a:lnTo>
                  <a:pt x="288836" y="240029"/>
                </a:lnTo>
                <a:lnTo>
                  <a:pt x="1148966" y="240029"/>
                </a:lnTo>
                <a:lnTo>
                  <a:pt x="1146873" y="238759"/>
                </a:lnTo>
                <a:lnTo>
                  <a:pt x="1140074" y="233679"/>
                </a:lnTo>
                <a:lnTo>
                  <a:pt x="385737" y="233679"/>
                </a:lnTo>
                <a:lnTo>
                  <a:pt x="377749" y="232409"/>
                </a:lnTo>
                <a:lnTo>
                  <a:pt x="376454" y="227329"/>
                </a:lnTo>
                <a:lnTo>
                  <a:pt x="377794" y="224789"/>
                </a:lnTo>
                <a:lnTo>
                  <a:pt x="351574" y="224789"/>
                </a:lnTo>
                <a:lnTo>
                  <a:pt x="341744" y="222249"/>
                </a:lnTo>
                <a:lnTo>
                  <a:pt x="343573" y="215899"/>
                </a:lnTo>
                <a:lnTo>
                  <a:pt x="348780" y="209549"/>
                </a:lnTo>
                <a:close/>
              </a:path>
              <a:path w="1186180" h="294639">
                <a:moveTo>
                  <a:pt x="240271" y="227329"/>
                </a:moveTo>
                <a:lnTo>
                  <a:pt x="234619" y="229869"/>
                </a:lnTo>
                <a:lnTo>
                  <a:pt x="228803" y="232409"/>
                </a:lnTo>
                <a:lnTo>
                  <a:pt x="217754" y="236219"/>
                </a:lnTo>
                <a:lnTo>
                  <a:pt x="210007" y="238759"/>
                </a:lnTo>
                <a:lnTo>
                  <a:pt x="229254" y="238759"/>
                </a:lnTo>
                <a:lnTo>
                  <a:pt x="230885" y="237489"/>
                </a:lnTo>
                <a:lnTo>
                  <a:pt x="236118" y="232409"/>
                </a:lnTo>
                <a:lnTo>
                  <a:pt x="238163" y="229869"/>
                </a:lnTo>
                <a:lnTo>
                  <a:pt x="240271" y="227329"/>
                </a:lnTo>
                <a:close/>
              </a:path>
              <a:path w="1186180" h="294639">
                <a:moveTo>
                  <a:pt x="93954" y="226059"/>
                </a:moveTo>
                <a:lnTo>
                  <a:pt x="91249" y="226059"/>
                </a:lnTo>
                <a:lnTo>
                  <a:pt x="85750" y="228599"/>
                </a:lnTo>
                <a:lnTo>
                  <a:pt x="79158" y="231139"/>
                </a:lnTo>
                <a:lnTo>
                  <a:pt x="72226" y="233679"/>
                </a:lnTo>
                <a:lnTo>
                  <a:pt x="64963" y="234949"/>
                </a:lnTo>
                <a:lnTo>
                  <a:pt x="78406" y="234949"/>
                </a:lnTo>
                <a:lnTo>
                  <a:pt x="82062" y="232409"/>
                </a:lnTo>
                <a:lnTo>
                  <a:pt x="87968" y="229869"/>
                </a:lnTo>
                <a:lnTo>
                  <a:pt x="93954" y="226059"/>
                </a:lnTo>
                <a:close/>
              </a:path>
              <a:path w="1186180" h="294639">
                <a:moveTo>
                  <a:pt x="478955" y="186689"/>
                </a:moveTo>
                <a:lnTo>
                  <a:pt x="470401" y="191769"/>
                </a:lnTo>
                <a:lnTo>
                  <a:pt x="452835" y="201929"/>
                </a:lnTo>
                <a:lnTo>
                  <a:pt x="444360" y="207009"/>
                </a:lnTo>
                <a:lnTo>
                  <a:pt x="437119" y="212089"/>
                </a:lnTo>
                <a:lnTo>
                  <a:pt x="429745" y="217169"/>
                </a:lnTo>
                <a:lnTo>
                  <a:pt x="422128" y="220979"/>
                </a:lnTo>
                <a:lnTo>
                  <a:pt x="414159" y="226059"/>
                </a:lnTo>
                <a:lnTo>
                  <a:pt x="407832" y="228599"/>
                </a:lnTo>
                <a:lnTo>
                  <a:pt x="400834" y="231139"/>
                </a:lnTo>
                <a:lnTo>
                  <a:pt x="393392" y="233679"/>
                </a:lnTo>
                <a:lnTo>
                  <a:pt x="1140074" y="233679"/>
                </a:lnTo>
                <a:lnTo>
                  <a:pt x="1136675" y="231139"/>
                </a:lnTo>
                <a:lnTo>
                  <a:pt x="1130427" y="227329"/>
                </a:lnTo>
                <a:lnTo>
                  <a:pt x="1123746" y="223519"/>
                </a:lnTo>
                <a:lnTo>
                  <a:pt x="744829" y="223519"/>
                </a:lnTo>
                <a:lnTo>
                  <a:pt x="737819" y="222249"/>
                </a:lnTo>
                <a:lnTo>
                  <a:pt x="735228" y="219709"/>
                </a:lnTo>
                <a:lnTo>
                  <a:pt x="522757" y="219709"/>
                </a:lnTo>
                <a:lnTo>
                  <a:pt x="513765" y="218439"/>
                </a:lnTo>
                <a:lnTo>
                  <a:pt x="512368" y="213359"/>
                </a:lnTo>
                <a:lnTo>
                  <a:pt x="511949" y="210819"/>
                </a:lnTo>
                <a:lnTo>
                  <a:pt x="512179" y="203199"/>
                </a:lnTo>
                <a:lnTo>
                  <a:pt x="471693" y="203199"/>
                </a:lnTo>
                <a:lnTo>
                  <a:pt x="471220" y="198119"/>
                </a:lnTo>
                <a:lnTo>
                  <a:pt x="472617" y="194309"/>
                </a:lnTo>
                <a:lnTo>
                  <a:pt x="475589" y="190499"/>
                </a:lnTo>
                <a:lnTo>
                  <a:pt x="478955" y="186689"/>
                </a:lnTo>
                <a:close/>
              </a:path>
              <a:path w="1186180" h="294639">
                <a:moveTo>
                  <a:pt x="403491" y="198119"/>
                </a:moveTo>
                <a:lnTo>
                  <a:pt x="397803" y="201929"/>
                </a:lnTo>
                <a:lnTo>
                  <a:pt x="392020" y="205739"/>
                </a:lnTo>
                <a:lnTo>
                  <a:pt x="386146" y="208279"/>
                </a:lnTo>
                <a:lnTo>
                  <a:pt x="380187" y="212089"/>
                </a:lnTo>
                <a:lnTo>
                  <a:pt x="373760" y="214629"/>
                </a:lnTo>
                <a:lnTo>
                  <a:pt x="367131" y="218439"/>
                </a:lnTo>
                <a:lnTo>
                  <a:pt x="356539" y="222249"/>
                </a:lnTo>
                <a:lnTo>
                  <a:pt x="351574" y="224789"/>
                </a:lnTo>
                <a:lnTo>
                  <a:pt x="377794" y="224789"/>
                </a:lnTo>
                <a:lnTo>
                  <a:pt x="379134" y="222249"/>
                </a:lnTo>
                <a:lnTo>
                  <a:pt x="383070" y="217169"/>
                </a:lnTo>
                <a:lnTo>
                  <a:pt x="387762" y="212089"/>
                </a:lnTo>
                <a:lnTo>
                  <a:pt x="392780" y="208279"/>
                </a:lnTo>
                <a:lnTo>
                  <a:pt x="398048" y="203199"/>
                </a:lnTo>
                <a:lnTo>
                  <a:pt x="403491" y="198119"/>
                </a:lnTo>
                <a:close/>
              </a:path>
              <a:path w="1186180" h="294639">
                <a:moveTo>
                  <a:pt x="752132" y="182879"/>
                </a:moveTo>
                <a:lnTo>
                  <a:pt x="751814" y="182879"/>
                </a:lnTo>
                <a:lnTo>
                  <a:pt x="755853" y="191769"/>
                </a:lnTo>
                <a:lnTo>
                  <a:pt x="758634" y="199389"/>
                </a:lnTo>
                <a:lnTo>
                  <a:pt x="760196" y="205739"/>
                </a:lnTo>
                <a:lnTo>
                  <a:pt x="760779" y="212089"/>
                </a:lnTo>
                <a:lnTo>
                  <a:pt x="759356" y="218439"/>
                </a:lnTo>
                <a:lnTo>
                  <a:pt x="754511" y="223519"/>
                </a:lnTo>
                <a:lnTo>
                  <a:pt x="1123746" y="223519"/>
                </a:lnTo>
                <a:lnTo>
                  <a:pt x="1116926" y="219709"/>
                </a:lnTo>
                <a:lnTo>
                  <a:pt x="1100443" y="207009"/>
                </a:lnTo>
                <a:lnTo>
                  <a:pt x="812220" y="207009"/>
                </a:lnTo>
                <a:lnTo>
                  <a:pt x="804491" y="203199"/>
                </a:lnTo>
                <a:lnTo>
                  <a:pt x="797727" y="199389"/>
                </a:lnTo>
                <a:lnTo>
                  <a:pt x="795961" y="198119"/>
                </a:lnTo>
                <a:lnTo>
                  <a:pt x="783971" y="198119"/>
                </a:lnTo>
                <a:lnTo>
                  <a:pt x="765568" y="195579"/>
                </a:lnTo>
                <a:lnTo>
                  <a:pt x="757732" y="187959"/>
                </a:lnTo>
                <a:lnTo>
                  <a:pt x="752132" y="182879"/>
                </a:lnTo>
                <a:close/>
              </a:path>
              <a:path w="1186180" h="294639">
                <a:moveTo>
                  <a:pt x="557504" y="193039"/>
                </a:moveTo>
                <a:lnTo>
                  <a:pt x="551158" y="198119"/>
                </a:lnTo>
                <a:lnTo>
                  <a:pt x="544523" y="203199"/>
                </a:lnTo>
                <a:lnTo>
                  <a:pt x="537571" y="208279"/>
                </a:lnTo>
                <a:lnTo>
                  <a:pt x="530275" y="213359"/>
                </a:lnTo>
                <a:lnTo>
                  <a:pt x="527748" y="215899"/>
                </a:lnTo>
                <a:lnTo>
                  <a:pt x="522757" y="219709"/>
                </a:lnTo>
                <a:lnTo>
                  <a:pt x="735228" y="219709"/>
                </a:lnTo>
                <a:lnTo>
                  <a:pt x="732637" y="217169"/>
                </a:lnTo>
                <a:lnTo>
                  <a:pt x="731258" y="215899"/>
                </a:lnTo>
                <a:lnTo>
                  <a:pt x="553504" y="215899"/>
                </a:lnTo>
                <a:lnTo>
                  <a:pt x="550354" y="210819"/>
                </a:lnTo>
                <a:lnTo>
                  <a:pt x="552564" y="204469"/>
                </a:lnTo>
                <a:lnTo>
                  <a:pt x="555536" y="196849"/>
                </a:lnTo>
                <a:lnTo>
                  <a:pt x="556437" y="194309"/>
                </a:lnTo>
                <a:lnTo>
                  <a:pt x="557504" y="193039"/>
                </a:lnTo>
                <a:close/>
              </a:path>
              <a:path w="1186180" h="294639">
                <a:moveTo>
                  <a:pt x="605739" y="167639"/>
                </a:moveTo>
                <a:lnTo>
                  <a:pt x="596820" y="180339"/>
                </a:lnTo>
                <a:lnTo>
                  <a:pt x="592123" y="186689"/>
                </a:lnTo>
                <a:lnTo>
                  <a:pt x="587006" y="193039"/>
                </a:lnTo>
                <a:lnTo>
                  <a:pt x="580948" y="200659"/>
                </a:lnTo>
                <a:lnTo>
                  <a:pt x="573727" y="207009"/>
                </a:lnTo>
                <a:lnTo>
                  <a:pt x="565027" y="212089"/>
                </a:lnTo>
                <a:lnTo>
                  <a:pt x="554532" y="215899"/>
                </a:lnTo>
                <a:lnTo>
                  <a:pt x="611834" y="215899"/>
                </a:lnTo>
                <a:lnTo>
                  <a:pt x="605101" y="213359"/>
                </a:lnTo>
                <a:lnTo>
                  <a:pt x="600591" y="207009"/>
                </a:lnTo>
                <a:lnTo>
                  <a:pt x="598551" y="201929"/>
                </a:lnTo>
                <a:lnTo>
                  <a:pt x="598325" y="193039"/>
                </a:lnTo>
                <a:lnTo>
                  <a:pt x="599720" y="184149"/>
                </a:lnTo>
                <a:lnTo>
                  <a:pt x="602328" y="175259"/>
                </a:lnTo>
                <a:lnTo>
                  <a:pt x="605739" y="167639"/>
                </a:lnTo>
                <a:close/>
              </a:path>
              <a:path w="1186180" h="294639">
                <a:moveTo>
                  <a:pt x="645363" y="186689"/>
                </a:moveTo>
                <a:lnTo>
                  <a:pt x="645071" y="186689"/>
                </a:lnTo>
                <a:lnTo>
                  <a:pt x="644804" y="187959"/>
                </a:lnTo>
                <a:lnTo>
                  <a:pt x="640228" y="194309"/>
                </a:lnTo>
                <a:lnTo>
                  <a:pt x="635114" y="201929"/>
                </a:lnTo>
                <a:lnTo>
                  <a:pt x="628704" y="208279"/>
                </a:lnTo>
                <a:lnTo>
                  <a:pt x="620547" y="214629"/>
                </a:lnTo>
                <a:lnTo>
                  <a:pt x="611834" y="215899"/>
                </a:lnTo>
                <a:lnTo>
                  <a:pt x="731258" y="215899"/>
                </a:lnTo>
                <a:lnTo>
                  <a:pt x="729879" y="214629"/>
                </a:lnTo>
                <a:lnTo>
                  <a:pt x="655688" y="214629"/>
                </a:lnTo>
                <a:lnTo>
                  <a:pt x="648182" y="210819"/>
                </a:lnTo>
                <a:lnTo>
                  <a:pt x="647547" y="207009"/>
                </a:lnTo>
                <a:lnTo>
                  <a:pt x="645782" y="198119"/>
                </a:lnTo>
                <a:lnTo>
                  <a:pt x="645506" y="194309"/>
                </a:lnTo>
                <a:lnTo>
                  <a:pt x="645383" y="189229"/>
                </a:lnTo>
                <a:lnTo>
                  <a:pt x="645363" y="186689"/>
                </a:lnTo>
                <a:close/>
              </a:path>
              <a:path w="1186180" h="294639">
                <a:moveTo>
                  <a:pt x="672376" y="180339"/>
                </a:moveTo>
                <a:lnTo>
                  <a:pt x="671106" y="185419"/>
                </a:lnTo>
                <a:lnTo>
                  <a:pt x="669874" y="190499"/>
                </a:lnTo>
                <a:lnTo>
                  <a:pt x="667804" y="199389"/>
                </a:lnTo>
                <a:lnTo>
                  <a:pt x="666546" y="204469"/>
                </a:lnTo>
                <a:lnTo>
                  <a:pt x="655688" y="214629"/>
                </a:lnTo>
                <a:lnTo>
                  <a:pt x="729879" y="214629"/>
                </a:lnTo>
                <a:lnTo>
                  <a:pt x="722985" y="208279"/>
                </a:lnTo>
                <a:lnTo>
                  <a:pt x="689917" y="208279"/>
                </a:lnTo>
                <a:lnTo>
                  <a:pt x="683704" y="203199"/>
                </a:lnTo>
                <a:lnTo>
                  <a:pt x="679110" y="196849"/>
                </a:lnTo>
                <a:lnTo>
                  <a:pt x="676630" y="191769"/>
                </a:lnTo>
                <a:lnTo>
                  <a:pt x="674941" y="187959"/>
                </a:lnTo>
                <a:lnTo>
                  <a:pt x="673569" y="184149"/>
                </a:lnTo>
                <a:lnTo>
                  <a:pt x="672376" y="180339"/>
                </a:lnTo>
                <a:close/>
              </a:path>
              <a:path w="1186180" h="294639">
                <a:moveTo>
                  <a:pt x="705256" y="180339"/>
                </a:moveTo>
                <a:lnTo>
                  <a:pt x="704888" y="187959"/>
                </a:lnTo>
                <a:lnTo>
                  <a:pt x="704456" y="193039"/>
                </a:lnTo>
                <a:lnTo>
                  <a:pt x="701954" y="201929"/>
                </a:lnTo>
                <a:lnTo>
                  <a:pt x="700913" y="205739"/>
                </a:lnTo>
                <a:lnTo>
                  <a:pt x="697255" y="208279"/>
                </a:lnTo>
                <a:lnTo>
                  <a:pt x="722985" y="208279"/>
                </a:lnTo>
                <a:lnTo>
                  <a:pt x="718489" y="201929"/>
                </a:lnTo>
                <a:lnTo>
                  <a:pt x="711161" y="190499"/>
                </a:lnTo>
                <a:lnTo>
                  <a:pt x="708063" y="185419"/>
                </a:lnTo>
                <a:lnTo>
                  <a:pt x="705256" y="180339"/>
                </a:lnTo>
                <a:close/>
              </a:path>
              <a:path w="1186180" h="294639">
                <a:moveTo>
                  <a:pt x="814819" y="177799"/>
                </a:moveTo>
                <a:lnTo>
                  <a:pt x="814374" y="177799"/>
                </a:lnTo>
                <a:lnTo>
                  <a:pt x="816838" y="181609"/>
                </a:lnTo>
                <a:lnTo>
                  <a:pt x="819035" y="184149"/>
                </a:lnTo>
                <a:lnTo>
                  <a:pt x="820915" y="187959"/>
                </a:lnTo>
                <a:lnTo>
                  <a:pt x="823322" y="191769"/>
                </a:lnTo>
                <a:lnTo>
                  <a:pt x="825244" y="196849"/>
                </a:lnTo>
                <a:lnTo>
                  <a:pt x="824878" y="201929"/>
                </a:lnTo>
                <a:lnTo>
                  <a:pt x="820419" y="205739"/>
                </a:lnTo>
                <a:lnTo>
                  <a:pt x="812220" y="207009"/>
                </a:lnTo>
                <a:lnTo>
                  <a:pt x="1100443" y="207009"/>
                </a:lnTo>
                <a:lnTo>
                  <a:pt x="1085607" y="195579"/>
                </a:lnTo>
                <a:lnTo>
                  <a:pt x="1063334" y="180339"/>
                </a:lnTo>
                <a:lnTo>
                  <a:pt x="819581" y="180339"/>
                </a:lnTo>
                <a:lnTo>
                  <a:pt x="814819" y="177799"/>
                </a:lnTo>
                <a:close/>
              </a:path>
              <a:path w="1186180" h="294639">
                <a:moveTo>
                  <a:pt x="530847" y="168909"/>
                </a:moveTo>
                <a:lnTo>
                  <a:pt x="526808" y="171449"/>
                </a:lnTo>
                <a:lnTo>
                  <a:pt x="516002" y="180339"/>
                </a:lnTo>
                <a:lnTo>
                  <a:pt x="506910" y="186689"/>
                </a:lnTo>
                <a:lnTo>
                  <a:pt x="497319" y="194309"/>
                </a:lnTo>
                <a:lnTo>
                  <a:pt x="481929" y="201929"/>
                </a:lnTo>
                <a:lnTo>
                  <a:pt x="476037" y="203199"/>
                </a:lnTo>
                <a:lnTo>
                  <a:pt x="512179" y="203199"/>
                </a:lnTo>
                <a:lnTo>
                  <a:pt x="514838" y="195579"/>
                </a:lnTo>
                <a:lnTo>
                  <a:pt x="518936" y="187959"/>
                </a:lnTo>
                <a:lnTo>
                  <a:pt x="525995" y="176529"/>
                </a:lnTo>
                <a:lnTo>
                  <a:pt x="530847" y="168909"/>
                </a:lnTo>
                <a:close/>
              </a:path>
              <a:path w="1186180" h="294639">
                <a:moveTo>
                  <a:pt x="778167" y="181609"/>
                </a:moveTo>
                <a:lnTo>
                  <a:pt x="781532" y="189229"/>
                </a:lnTo>
                <a:lnTo>
                  <a:pt x="783971" y="198119"/>
                </a:lnTo>
                <a:lnTo>
                  <a:pt x="795961" y="198119"/>
                </a:lnTo>
                <a:lnTo>
                  <a:pt x="792429" y="195579"/>
                </a:lnTo>
                <a:lnTo>
                  <a:pt x="787209" y="190499"/>
                </a:lnTo>
                <a:lnTo>
                  <a:pt x="782612" y="186689"/>
                </a:lnTo>
                <a:lnTo>
                  <a:pt x="778167" y="181609"/>
                </a:lnTo>
                <a:close/>
              </a:path>
              <a:path w="1186180" h="294639">
                <a:moveTo>
                  <a:pt x="803541" y="146049"/>
                </a:moveTo>
                <a:lnTo>
                  <a:pt x="807173" y="149859"/>
                </a:lnTo>
                <a:lnTo>
                  <a:pt x="810742" y="152399"/>
                </a:lnTo>
                <a:lnTo>
                  <a:pt x="819442" y="161289"/>
                </a:lnTo>
                <a:lnTo>
                  <a:pt x="824560" y="167639"/>
                </a:lnTo>
                <a:lnTo>
                  <a:pt x="823175" y="177799"/>
                </a:lnTo>
                <a:lnTo>
                  <a:pt x="819581" y="180339"/>
                </a:lnTo>
                <a:lnTo>
                  <a:pt x="1063334" y="180339"/>
                </a:lnTo>
                <a:lnTo>
                  <a:pt x="1052197" y="172719"/>
                </a:lnTo>
                <a:lnTo>
                  <a:pt x="1016627" y="151129"/>
                </a:lnTo>
                <a:lnTo>
                  <a:pt x="1014404" y="149859"/>
                </a:lnTo>
                <a:lnTo>
                  <a:pt x="810945" y="149859"/>
                </a:lnTo>
                <a:lnTo>
                  <a:pt x="807199" y="148589"/>
                </a:lnTo>
                <a:lnTo>
                  <a:pt x="803541" y="146049"/>
                </a:lnTo>
                <a:close/>
              </a:path>
              <a:path w="1186180" h="294639">
                <a:moveTo>
                  <a:pt x="633261" y="8889"/>
                </a:moveTo>
                <a:lnTo>
                  <a:pt x="582701" y="8889"/>
                </a:lnTo>
                <a:lnTo>
                  <a:pt x="589788" y="10159"/>
                </a:lnTo>
                <a:lnTo>
                  <a:pt x="612690" y="15239"/>
                </a:lnTo>
                <a:lnTo>
                  <a:pt x="634231" y="22859"/>
                </a:lnTo>
                <a:lnTo>
                  <a:pt x="654781" y="30479"/>
                </a:lnTo>
                <a:lnTo>
                  <a:pt x="674712" y="40639"/>
                </a:lnTo>
                <a:lnTo>
                  <a:pt x="717226" y="58419"/>
                </a:lnTo>
                <a:lnTo>
                  <a:pt x="738020" y="68579"/>
                </a:lnTo>
                <a:lnTo>
                  <a:pt x="757529" y="78739"/>
                </a:lnTo>
                <a:lnTo>
                  <a:pt x="768829" y="86359"/>
                </a:lnTo>
                <a:lnTo>
                  <a:pt x="774310" y="88899"/>
                </a:lnTo>
                <a:lnTo>
                  <a:pt x="779424" y="92709"/>
                </a:lnTo>
                <a:lnTo>
                  <a:pt x="783082" y="96519"/>
                </a:lnTo>
                <a:lnTo>
                  <a:pt x="790206" y="101599"/>
                </a:lnTo>
                <a:lnTo>
                  <a:pt x="782866" y="106679"/>
                </a:lnTo>
                <a:lnTo>
                  <a:pt x="776960" y="106679"/>
                </a:lnTo>
                <a:lnTo>
                  <a:pt x="782663" y="110489"/>
                </a:lnTo>
                <a:lnTo>
                  <a:pt x="788228" y="114299"/>
                </a:lnTo>
                <a:lnTo>
                  <a:pt x="793626" y="119379"/>
                </a:lnTo>
                <a:lnTo>
                  <a:pt x="798829" y="123189"/>
                </a:lnTo>
                <a:lnTo>
                  <a:pt x="802144" y="125729"/>
                </a:lnTo>
                <a:lnTo>
                  <a:pt x="806119" y="128269"/>
                </a:lnTo>
                <a:lnTo>
                  <a:pt x="809383" y="132079"/>
                </a:lnTo>
                <a:lnTo>
                  <a:pt x="813259" y="134619"/>
                </a:lnTo>
                <a:lnTo>
                  <a:pt x="816994" y="139699"/>
                </a:lnTo>
                <a:lnTo>
                  <a:pt x="818124" y="144779"/>
                </a:lnTo>
                <a:lnTo>
                  <a:pt x="814184" y="148589"/>
                </a:lnTo>
                <a:lnTo>
                  <a:pt x="810945" y="149859"/>
                </a:lnTo>
                <a:lnTo>
                  <a:pt x="1014404" y="149859"/>
                </a:lnTo>
                <a:lnTo>
                  <a:pt x="978829" y="129539"/>
                </a:lnTo>
                <a:lnTo>
                  <a:pt x="938736" y="109219"/>
                </a:lnTo>
                <a:lnTo>
                  <a:pt x="896280" y="88899"/>
                </a:lnTo>
                <a:lnTo>
                  <a:pt x="851392" y="71119"/>
                </a:lnTo>
                <a:lnTo>
                  <a:pt x="804004" y="53339"/>
                </a:lnTo>
                <a:lnTo>
                  <a:pt x="754049" y="38099"/>
                </a:lnTo>
                <a:lnTo>
                  <a:pt x="701458" y="24129"/>
                </a:lnTo>
                <a:lnTo>
                  <a:pt x="646164" y="11429"/>
                </a:lnTo>
                <a:lnTo>
                  <a:pt x="633261" y="8889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3" name="object 1593"/>
          <p:cNvSpPr/>
          <p:nvPr/>
        </p:nvSpPr>
        <p:spPr>
          <a:xfrm>
            <a:off x="1267099" y="2341539"/>
            <a:ext cx="601345" cy="294640"/>
          </a:xfrm>
          <a:custGeom>
            <a:avLst/>
            <a:gdLst/>
            <a:ahLst/>
            <a:cxnLst/>
            <a:rect l="l" t="t" r="r" b="b"/>
            <a:pathLst>
              <a:path w="601344" h="294639">
                <a:moveTo>
                  <a:pt x="419431" y="271081"/>
                </a:moveTo>
                <a:lnTo>
                  <a:pt x="392480" y="271081"/>
                </a:lnTo>
                <a:lnTo>
                  <a:pt x="392620" y="272795"/>
                </a:lnTo>
                <a:lnTo>
                  <a:pt x="392747" y="276212"/>
                </a:lnTo>
                <a:lnTo>
                  <a:pt x="390143" y="281292"/>
                </a:lnTo>
                <a:lnTo>
                  <a:pt x="388937" y="286384"/>
                </a:lnTo>
                <a:lnTo>
                  <a:pt x="391502" y="290233"/>
                </a:lnTo>
                <a:lnTo>
                  <a:pt x="392188" y="294500"/>
                </a:lnTo>
                <a:lnTo>
                  <a:pt x="400761" y="293039"/>
                </a:lnTo>
                <a:lnTo>
                  <a:pt x="404215" y="290664"/>
                </a:lnTo>
                <a:lnTo>
                  <a:pt x="412129" y="283160"/>
                </a:lnTo>
                <a:lnTo>
                  <a:pt x="417942" y="274132"/>
                </a:lnTo>
                <a:lnTo>
                  <a:pt x="419431" y="271081"/>
                </a:lnTo>
                <a:close/>
              </a:path>
              <a:path w="601344" h="294639">
                <a:moveTo>
                  <a:pt x="600259" y="263499"/>
                </a:moveTo>
                <a:lnTo>
                  <a:pt x="502894" y="263499"/>
                </a:lnTo>
                <a:lnTo>
                  <a:pt x="510288" y="269986"/>
                </a:lnTo>
                <a:lnTo>
                  <a:pt x="518042" y="276550"/>
                </a:lnTo>
                <a:lnTo>
                  <a:pt x="526458" y="282564"/>
                </a:lnTo>
                <a:lnTo>
                  <a:pt x="535838" y="287400"/>
                </a:lnTo>
                <a:lnTo>
                  <a:pt x="540664" y="289356"/>
                </a:lnTo>
                <a:lnTo>
                  <a:pt x="547255" y="284479"/>
                </a:lnTo>
                <a:lnTo>
                  <a:pt x="548119" y="276885"/>
                </a:lnTo>
                <a:lnTo>
                  <a:pt x="545038" y="272199"/>
                </a:lnTo>
                <a:lnTo>
                  <a:pt x="541197" y="267906"/>
                </a:lnTo>
                <a:lnTo>
                  <a:pt x="596570" y="267906"/>
                </a:lnTo>
                <a:lnTo>
                  <a:pt x="599693" y="265544"/>
                </a:lnTo>
                <a:lnTo>
                  <a:pt x="600259" y="263499"/>
                </a:lnTo>
                <a:close/>
              </a:path>
              <a:path w="601344" h="294639">
                <a:moveTo>
                  <a:pt x="350900" y="284759"/>
                </a:moveTo>
                <a:lnTo>
                  <a:pt x="352488" y="286003"/>
                </a:lnTo>
                <a:lnTo>
                  <a:pt x="354253" y="287096"/>
                </a:lnTo>
                <a:lnTo>
                  <a:pt x="356298" y="287921"/>
                </a:lnTo>
                <a:lnTo>
                  <a:pt x="364032" y="288040"/>
                </a:lnTo>
                <a:lnTo>
                  <a:pt x="367607" y="284873"/>
                </a:lnTo>
                <a:lnTo>
                  <a:pt x="354456" y="284873"/>
                </a:lnTo>
                <a:lnTo>
                  <a:pt x="350900" y="284759"/>
                </a:lnTo>
                <a:close/>
              </a:path>
              <a:path w="601344" h="294639">
                <a:moveTo>
                  <a:pt x="348868" y="243077"/>
                </a:moveTo>
                <a:lnTo>
                  <a:pt x="354583" y="248602"/>
                </a:lnTo>
                <a:lnTo>
                  <a:pt x="358470" y="254901"/>
                </a:lnTo>
                <a:lnTo>
                  <a:pt x="362164" y="267207"/>
                </a:lnTo>
                <a:lnTo>
                  <a:pt x="365213" y="275399"/>
                </a:lnTo>
                <a:lnTo>
                  <a:pt x="357860" y="283768"/>
                </a:lnTo>
                <a:lnTo>
                  <a:pt x="354456" y="284873"/>
                </a:lnTo>
                <a:lnTo>
                  <a:pt x="367607" y="284873"/>
                </a:lnTo>
                <a:lnTo>
                  <a:pt x="370206" y="282564"/>
                </a:lnTo>
                <a:lnTo>
                  <a:pt x="374931" y="273138"/>
                </a:lnTo>
                <a:lnTo>
                  <a:pt x="378282" y="261581"/>
                </a:lnTo>
                <a:lnTo>
                  <a:pt x="424075" y="261581"/>
                </a:lnTo>
                <a:lnTo>
                  <a:pt x="427012" y="255600"/>
                </a:lnTo>
                <a:lnTo>
                  <a:pt x="427570" y="254584"/>
                </a:lnTo>
                <a:lnTo>
                  <a:pt x="428663" y="252361"/>
                </a:lnTo>
                <a:lnTo>
                  <a:pt x="584130" y="252361"/>
                </a:lnTo>
                <a:lnTo>
                  <a:pt x="582977" y="251713"/>
                </a:lnTo>
                <a:lnTo>
                  <a:pt x="574830" y="246926"/>
                </a:lnTo>
                <a:lnTo>
                  <a:pt x="361251" y="246926"/>
                </a:lnTo>
                <a:lnTo>
                  <a:pt x="354520" y="245262"/>
                </a:lnTo>
                <a:lnTo>
                  <a:pt x="348868" y="243077"/>
                </a:lnTo>
                <a:close/>
              </a:path>
              <a:path w="601344" h="294639">
                <a:moveTo>
                  <a:pt x="584130" y="252361"/>
                </a:moveTo>
                <a:lnTo>
                  <a:pt x="428663" y="252361"/>
                </a:lnTo>
                <a:lnTo>
                  <a:pt x="434949" y="259279"/>
                </a:lnTo>
                <a:lnTo>
                  <a:pt x="441285" y="266180"/>
                </a:lnTo>
                <a:lnTo>
                  <a:pt x="447682" y="273316"/>
                </a:lnTo>
                <a:lnTo>
                  <a:pt x="453593" y="280276"/>
                </a:lnTo>
                <a:lnTo>
                  <a:pt x="457314" y="284848"/>
                </a:lnTo>
                <a:lnTo>
                  <a:pt x="465289" y="282613"/>
                </a:lnTo>
                <a:lnTo>
                  <a:pt x="473621" y="276199"/>
                </a:lnTo>
                <a:lnTo>
                  <a:pt x="475868" y="271843"/>
                </a:lnTo>
                <a:lnTo>
                  <a:pt x="477278" y="267207"/>
                </a:lnTo>
                <a:lnTo>
                  <a:pt x="501431" y="267207"/>
                </a:lnTo>
                <a:lnTo>
                  <a:pt x="502894" y="263499"/>
                </a:lnTo>
                <a:lnTo>
                  <a:pt x="600259" y="263499"/>
                </a:lnTo>
                <a:lnTo>
                  <a:pt x="600748" y="261734"/>
                </a:lnTo>
                <a:lnTo>
                  <a:pt x="598423" y="260349"/>
                </a:lnTo>
                <a:lnTo>
                  <a:pt x="594004" y="257911"/>
                </a:lnTo>
                <a:lnTo>
                  <a:pt x="584130" y="252361"/>
                </a:lnTo>
                <a:close/>
              </a:path>
              <a:path w="601344" h="294639">
                <a:moveTo>
                  <a:pt x="501431" y="267207"/>
                </a:moveTo>
                <a:lnTo>
                  <a:pt x="477278" y="267207"/>
                </a:lnTo>
                <a:lnTo>
                  <a:pt x="478764" y="270230"/>
                </a:lnTo>
                <a:lnTo>
                  <a:pt x="480098" y="273316"/>
                </a:lnTo>
                <a:lnTo>
                  <a:pt x="482790" y="282841"/>
                </a:lnTo>
                <a:lnTo>
                  <a:pt x="493521" y="279819"/>
                </a:lnTo>
                <a:lnTo>
                  <a:pt x="498449" y="273138"/>
                </a:lnTo>
                <a:lnTo>
                  <a:pt x="500854" y="268668"/>
                </a:lnTo>
                <a:lnTo>
                  <a:pt x="501431" y="267207"/>
                </a:lnTo>
                <a:close/>
              </a:path>
              <a:path w="601344" h="294639">
                <a:moveTo>
                  <a:pt x="424075" y="261581"/>
                </a:moveTo>
                <a:lnTo>
                  <a:pt x="378282" y="261581"/>
                </a:lnTo>
                <a:lnTo>
                  <a:pt x="378929" y="263791"/>
                </a:lnTo>
                <a:lnTo>
                  <a:pt x="379317" y="265544"/>
                </a:lnTo>
                <a:lnTo>
                  <a:pt x="379353" y="266180"/>
                </a:lnTo>
                <a:lnTo>
                  <a:pt x="377583" y="272275"/>
                </a:lnTo>
                <a:lnTo>
                  <a:pt x="384340" y="274599"/>
                </a:lnTo>
                <a:lnTo>
                  <a:pt x="390359" y="272199"/>
                </a:lnTo>
                <a:lnTo>
                  <a:pt x="391477" y="271665"/>
                </a:lnTo>
                <a:lnTo>
                  <a:pt x="392480" y="271081"/>
                </a:lnTo>
                <a:lnTo>
                  <a:pt x="419431" y="271081"/>
                </a:lnTo>
                <a:lnTo>
                  <a:pt x="424075" y="261581"/>
                </a:lnTo>
                <a:close/>
              </a:path>
              <a:path w="601344" h="294639">
                <a:moveTo>
                  <a:pt x="596570" y="267906"/>
                </a:moveTo>
                <a:lnTo>
                  <a:pt x="541197" y="267906"/>
                </a:lnTo>
                <a:lnTo>
                  <a:pt x="545426" y="268681"/>
                </a:lnTo>
                <a:lnTo>
                  <a:pt x="549541" y="269366"/>
                </a:lnTo>
                <a:lnTo>
                  <a:pt x="564343" y="271311"/>
                </a:lnTo>
                <a:lnTo>
                  <a:pt x="578977" y="272273"/>
                </a:lnTo>
                <a:lnTo>
                  <a:pt x="592510" y="270976"/>
                </a:lnTo>
                <a:lnTo>
                  <a:pt x="596570" y="267906"/>
                </a:lnTo>
                <a:close/>
              </a:path>
              <a:path w="601344" h="294639">
                <a:moveTo>
                  <a:pt x="321144" y="191528"/>
                </a:moveTo>
                <a:lnTo>
                  <a:pt x="324129" y="193014"/>
                </a:lnTo>
                <a:lnTo>
                  <a:pt x="327012" y="194678"/>
                </a:lnTo>
                <a:lnTo>
                  <a:pt x="329742" y="196456"/>
                </a:lnTo>
                <a:lnTo>
                  <a:pt x="337426" y="199389"/>
                </a:lnTo>
                <a:lnTo>
                  <a:pt x="367398" y="229374"/>
                </a:lnTo>
                <a:lnTo>
                  <a:pt x="374713" y="241973"/>
                </a:lnTo>
                <a:lnTo>
                  <a:pt x="361251" y="246926"/>
                </a:lnTo>
                <a:lnTo>
                  <a:pt x="574830" y="246926"/>
                </a:lnTo>
                <a:lnTo>
                  <a:pt x="572236" y="245402"/>
                </a:lnTo>
                <a:lnTo>
                  <a:pt x="561771" y="238880"/>
                </a:lnTo>
                <a:lnTo>
                  <a:pt x="551573" y="232054"/>
                </a:lnTo>
                <a:lnTo>
                  <a:pt x="545325" y="227698"/>
                </a:lnTo>
                <a:lnTo>
                  <a:pt x="538645" y="223596"/>
                </a:lnTo>
                <a:lnTo>
                  <a:pt x="531825" y="219582"/>
                </a:lnTo>
                <a:lnTo>
                  <a:pt x="500506" y="196011"/>
                </a:lnTo>
                <a:lnTo>
                  <a:pt x="498970" y="194957"/>
                </a:lnTo>
                <a:lnTo>
                  <a:pt x="336448" y="194957"/>
                </a:lnTo>
                <a:lnTo>
                  <a:pt x="328701" y="193459"/>
                </a:lnTo>
                <a:lnTo>
                  <a:pt x="321144" y="191528"/>
                </a:lnTo>
                <a:close/>
              </a:path>
              <a:path w="601344" h="294639">
                <a:moveTo>
                  <a:pt x="313562" y="167932"/>
                </a:moveTo>
                <a:lnTo>
                  <a:pt x="345579" y="192443"/>
                </a:lnTo>
                <a:lnTo>
                  <a:pt x="345808" y="192862"/>
                </a:lnTo>
                <a:lnTo>
                  <a:pt x="345084" y="193357"/>
                </a:lnTo>
                <a:lnTo>
                  <a:pt x="336448" y="194957"/>
                </a:lnTo>
                <a:lnTo>
                  <a:pt x="498970" y="194957"/>
                </a:lnTo>
                <a:lnTo>
                  <a:pt x="467095" y="173076"/>
                </a:lnTo>
                <a:lnTo>
                  <a:pt x="462434" y="170167"/>
                </a:lnTo>
                <a:lnTo>
                  <a:pt x="324726" y="170167"/>
                </a:lnTo>
                <a:lnTo>
                  <a:pt x="318985" y="169176"/>
                </a:lnTo>
                <a:lnTo>
                  <a:pt x="313562" y="167932"/>
                </a:lnTo>
                <a:close/>
              </a:path>
              <a:path w="601344" h="294639">
                <a:moveTo>
                  <a:pt x="272376" y="121894"/>
                </a:moveTo>
                <a:lnTo>
                  <a:pt x="286703" y="131376"/>
                </a:lnTo>
                <a:lnTo>
                  <a:pt x="302236" y="140019"/>
                </a:lnTo>
                <a:lnTo>
                  <a:pt x="317123" y="149064"/>
                </a:lnTo>
                <a:lnTo>
                  <a:pt x="329514" y="159753"/>
                </a:lnTo>
                <a:lnTo>
                  <a:pt x="331495" y="161988"/>
                </a:lnTo>
                <a:lnTo>
                  <a:pt x="336918" y="168287"/>
                </a:lnTo>
                <a:lnTo>
                  <a:pt x="324726" y="170167"/>
                </a:lnTo>
                <a:lnTo>
                  <a:pt x="462434" y="170167"/>
                </a:lnTo>
                <a:lnTo>
                  <a:pt x="431525" y="150874"/>
                </a:lnTo>
                <a:lnTo>
                  <a:pt x="393728" y="129501"/>
                </a:lnTo>
                <a:lnTo>
                  <a:pt x="379833" y="122415"/>
                </a:lnTo>
                <a:lnTo>
                  <a:pt x="276821" y="122415"/>
                </a:lnTo>
                <a:lnTo>
                  <a:pt x="272376" y="121894"/>
                </a:lnTo>
                <a:close/>
              </a:path>
              <a:path w="601344" h="294639">
                <a:moveTo>
                  <a:pt x="2997" y="0"/>
                </a:moveTo>
                <a:lnTo>
                  <a:pt x="0" y="546"/>
                </a:lnTo>
                <a:lnTo>
                  <a:pt x="39627" y="7124"/>
                </a:lnTo>
                <a:lnTo>
                  <a:pt x="77830" y="17064"/>
                </a:lnTo>
                <a:lnTo>
                  <a:pt x="114744" y="29215"/>
                </a:lnTo>
                <a:lnTo>
                  <a:pt x="150507" y="42430"/>
                </a:lnTo>
                <a:lnTo>
                  <a:pt x="190220" y="58585"/>
                </a:lnTo>
                <a:lnTo>
                  <a:pt x="217061" y="71002"/>
                </a:lnTo>
                <a:lnTo>
                  <a:pt x="226072" y="75069"/>
                </a:lnTo>
                <a:lnTo>
                  <a:pt x="264684" y="94281"/>
                </a:lnTo>
                <a:lnTo>
                  <a:pt x="272910" y="103631"/>
                </a:lnTo>
                <a:lnTo>
                  <a:pt x="272148" y="104089"/>
                </a:lnTo>
                <a:lnTo>
                  <a:pt x="268223" y="105003"/>
                </a:lnTo>
                <a:lnTo>
                  <a:pt x="264845" y="105409"/>
                </a:lnTo>
                <a:lnTo>
                  <a:pt x="261487" y="105409"/>
                </a:lnTo>
                <a:lnTo>
                  <a:pt x="269171" y="108383"/>
                </a:lnTo>
                <a:lnTo>
                  <a:pt x="276277" y="112015"/>
                </a:lnTo>
                <a:lnTo>
                  <a:pt x="282423" y="116250"/>
                </a:lnTo>
                <a:lnTo>
                  <a:pt x="287261" y="121043"/>
                </a:lnTo>
                <a:lnTo>
                  <a:pt x="287616" y="121488"/>
                </a:lnTo>
                <a:lnTo>
                  <a:pt x="286499" y="122097"/>
                </a:lnTo>
                <a:lnTo>
                  <a:pt x="281216" y="122161"/>
                </a:lnTo>
                <a:lnTo>
                  <a:pt x="276821" y="122415"/>
                </a:lnTo>
                <a:lnTo>
                  <a:pt x="379833" y="122415"/>
                </a:lnTo>
                <a:lnTo>
                  <a:pt x="353635" y="109055"/>
                </a:lnTo>
                <a:lnTo>
                  <a:pt x="345667" y="105409"/>
                </a:lnTo>
                <a:lnTo>
                  <a:pt x="264845" y="105409"/>
                </a:lnTo>
                <a:lnTo>
                  <a:pt x="345639" y="105397"/>
                </a:lnTo>
                <a:lnTo>
                  <a:pt x="266290" y="71328"/>
                </a:lnTo>
                <a:lnTo>
                  <a:pt x="218902" y="54242"/>
                </a:lnTo>
                <a:lnTo>
                  <a:pt x="168947" y="38469"/>
                </a:lnTo>
                <a:lnTo>
                  <a:pt x="116357" y="24106"/>
                </a:lnTo>
                <a:lnTo>
                  <a:pt x="61062" y="11251"/>
                </a:lnTo>
                <a:lnTo>
                  <a:pt x="299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4" name="object 1594"/>
          <p:cNvSpPr/>
          <p:nvPr/>
        </p:nvSpPr>
        <p:spPr>
          <a:xfrm>
            <a:off x="1157070" y="2378308"/>
            <a:ext cx="45085" cy="22225"/>
          </a:xfrm>
          <a:custGeom>
            <a:avLst/>
            <a:gdLst/>
            <a:ahLst/>
            <a:cxnLst/>
            <a:rect l="l" t="t" r="r" b="b"/>
            <a:pathLst>
              <a:path w="45084" h="22225">
                <a:moveTo>
                  <a:pt x="37579" y="1473"/>
                </a:moveTo>
                <a:lnTo>
                  <a:pt x="1790" y="16319"/>
                </a:lnTo>
                <a:lnTo>
                  <a:pt x="0" y="21488"/>
                </a:lnTo>
                <a:lnTo>
                  <a:pt x="4343" y="21666"/>
                </a:lnTo>
                <a:lnTo>
                  <a:pt x="11822" y="20955"/>
                </a:lnTo>
                <a:lnTo>
                  <a:pt x="18440" y="18645"/>
                </a:lnTo>
                <a:lnTo>
                  <a:pt x="24410" y="15413"/>
                </a:lnTo>
                <a:lnTo>
                  <a:pt x="34899" y="8826"/>
                </a:lnTo>
                <a:lnTo>
                  <a:pt x="42481" y="5321"/>
                </a:lnTo>
                <a:lnTo>
                  <a:pt x="44359" y="1574"/>
                </a:lnTo>
                <a:lnTo>
                  <a:pt x="40970" y="1574"/>
                </a:lnTo>
                <a:lnTo>
                  <a:pt x="37579" y="1473"/>
                </a:lnTo>
                <a:close/>
              </a:path>
              <a:path w="45084" h="22225">
                <a:moveTo>
                  <a:pt x="44157" y="0"/>
                </a:moveTo>
                <a:lnTo>
                  <a:pt x="43459" y="330"/>
                </a:lnTo>
                <a:lnTo>
                  <a:pt x="40970" y="1574"/>
                </a:lnTo>
                <a:lnTo>
                  <a:pt x="44359" y="1574"/>
                </a:lnTo>
                <a:lnTo>
                  <a:pt x="45008" y="279"/>
                </a:lnTo>
                <a:lnTo>
                  <a:pt x="4415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5" name="object 1595"/>
          <p:cNvSpPr/>
          <p:nvPr/>
        </p:nvSpPr>
        <p:spPr>
          <a:xfrm>
            <a:off x="1109115" y="2393961"/>
            <a:ext cx="41910" cy="21590"/>
          </a:xfrm>
          <a:custGeom>
            <a:avLst/>
            <a:gdLst/>
            <a:ahLst/>
            <a:cxnLst/>
            <a:rect l="l" t="t" r="r" b="b"/>
            <a:pathLst>
              <a:path w="41909" h="21589">
                <a:moveTo>
                  <a:pt x="41579" y="0"/>
                </a:moveTo>
                <a:lnTo>
                  <a:pt x="2298" y="17487"/>
                </a:lnTo>
                <a:lnTo>
                  <a:pt x="0" y="19011"/>
                </a:lnTo>
                <a:lnTo>
                  <a:pt x="1219" y="21564"/>
                </a:lnTo>
                <a:lnTo>
                  <a:pt x="12280" y="18834"/>
                </a:lnTo>
                <a:lnTo>
                  <a:pt x="18008" y="15138"/>
                </a:lnTo>
                <a:lnTo>
                  <a:pt x="30200" y="8356"/>
                </a:lnTo>
                <a:lnTo>
                  <a:pt x="35839" y="5041"/>
                </a:lnTo>
                <a:lnTo>
                  <a:pt x="41833" y="812"/>
                </a:lnTo>
                <a:lnTo>
                  <a:pt x="41579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6" name="object 1596"/>
          <p:cNvSpPr/>
          <p:nvPr/>
        </p:nvSpPr>
        <p:spPr>
          <a:xfrm>
            <a:off x="1140893" y="2412309"/>
            <a:ext cx="44450" cy="31115"/>
          </a:xfrm>
          <a:custGeom>
            <a:avLst/>
            <a:gdLst/>
            <a:ahLst/>
            <a:cxnLst/>
            <a:rect l="l" t="t" r="r" b="b"/>
            <a:pathLst>
              <a:path w="44450" h="31114">
                <a:moveTo>
                  <a:pt x="43510" y="0"/>
                </a:moveTo>
                <a:lnTo>
                  <a:pt x="9067" y="16687"/>
                </a:lnTo>
                <a:lnTo>
                  <a:pt x="0" y="20612"/>
                </a:lnTo>
                <a:lnTo>
                  <a:pt x="914" y="29590"/>
                </a:lnTo>
                <a:lnTo>
                  <a:pt x="2870" y="30949"/>
                </a:lnTo>
                <a:lnTo>
                  <a:pt x="8724" y="30670"/>
                </a:lnTo>
                <a:lnTo>
                  <a:pt x="11836" y="30035"/>
                </a:lnTo>
                <a:lnTo>
                  <a:pt x="20574" y="26123"/>
                </a:lnTo>
                <a:lnTo>
                  <a:pt x="22326" y="22898"/>
                </a:lnTo>
                <a:lnTo>
                  <a:pt x="26073" y="19507"/>
                </a:lnTo>
                <a:lnTo>
                  <a:pt x="30800" y="15026"/>
                </a:lnTo>
                <a:lnTo>
                  <a:pt x="35263" y="10455"/>
                </a:lnTo>
                <a:lnTo>
                  <a:pt x="39565" y="5812"/>
                </a:lnTo>
                <a:lnTo>
                  <a:pt x="44437" y="444"/>
                </a:lnTo>
                <a:lnTo>
                  <a:pt x="4351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7" name="object 1597"/>
          <p:cNvSpPr/>
          <p:nvPr/>
        </p:nvSpPr>
        <p:spPr>
          <a:xfrm>
            <a:off x="881907" y="2487631"/>
            <a:ext cx="43815" cy="27940"/>
          </a:xfrm>
          <a:custGeom>
            <a:avLst/>
            <a:gdLst/>
            <a:ahLst/>
            <a:cxnLst/>
            <a:rect l="l" t="t" r="r" b="b"/>
            <a:pathLst>
              <a:path w="43815" h="27939">
                <a:moveTo>
                  <a:pt x="43218" y="0"/>
                </a:moveTo>
                <a:lnTo>
                  <a:pt x="39535" y="1384"/>
                </a:lnTo>
                <a:lnTo>
                  <a:pt x="35725" y="2006"/>
                </a:lnTo>
                <a:lnTo>
                  <a:pt x="28435" y="4089"/>
                </a:lnTo>
                <a:lnTo>
                  <a:pt x="24993" y="5968"/>
                </a:lnTo>
                <a:lnTo>
                  <a:pt x="21437" y="7645"/>
                </a:lnTo>
                <a:lnTo>
                  <a:pt x="15078" y="10888"/>
                </a:lnTo>
                <a:lnTo>
                  <a:pt x="9132" y="14641"/>
                </a:lnTo>
                <a:lnTo>
                  <a:pt x="4237" y="18945"/>
                </a:lnTo>
                <a:lnTo>
                  <a:pt x="1028" y="23837"/>
                </a:lnTo>
                <a:lnTo>
                  <a:pt x="0" y="26288"/>
                </a:lnTo>
                <a:lnTo>
                  <a:pt x="2425" y="27914"/>
                </a:lnTo>
                <a:lnTo>
                  <a:pt x="33413" y="10134"/>
                </a:lnTo>
                <a:lnTo>
                  <a:pt x="40639" y="5511"/>
                </a:lnTo>
                <a:lnTo>
                  <a:pt x="43802" y="393"/>
                </a:lnTo>
                <a:lnTo>
                  <a:pt x="43218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8" name="object 1598"/>
          <p:cNvSpPr/>
          <p:nvPr/>
        </p:nvSpPr>
        <p:spPr>
          <a:xfrm>
            <a:off x="978533" y="2456679"/>
            <a:ext cx="42545" cy="25400"/>
          </a:xfrm>
          <a:custGeom>
            <a:avLst/>
            <a:gdLst/>
            <a:ahLst/>
            <a:cxnLst/>
            <a:rect l="l" t="t" r="r" b="b"/>
            <a:pathLst>
              <a:path w="42544" h="25400">
                <a:moveTo>
                  <a:pt x="41236" y="0"/>
                </a:moveTo>
                <a:lnTo>
                  <a:pt x="38074" y="1511"/>
                </a:lnTo>
                <a:lnTo>
                  <a:pt x="34048" y="2019"/>
                </a:lnTo>
                <a:lnTo>
                  <a:pt x="27406" y="4216"/>
                </a:lnTo>
                <a:lnTo>
                  <a:pt x="12039" y="11112"/>
                </a:lnTo>
                <a:lnTo>
                  <a:pt x="5575" y="15252"/>
                </a:lnTo>
                <a:lnTo>
                  <a:pt x="0" y="23685"/>
                </a:lnTo>
                <a:lnTo>
                  <a:pt x="3416" y="25285"/>
                </a:lnTo>
                <a:lnTo>
                  <a:pt x="15836" y="21844"/>
                </a:lnTo>
                <a:lnTo>
                  <a:pt x="22136" y="17297"/>
                </a:lnTo>
                <a:lnTo>
                  <a:pt x="33477" y="9563"/>
                </a:lnTo>
                <a:lnTo>
                  <a:pt x="39662" y="5080"/>
                </a:lnTo>
                <a:lnTo>
                  <a:pt x="42176" y="292"/>
                </a:lnTo>
                <a:lnTo>
                  <a:pt x="4123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9" name="object 1599"/>
          <p:cNvSpPr/>
          <p:nvPr/>
        </p:nvSpPr>
        <p:spPr>
          <a:xfrm>
            <a:off x="970122" y="2435876"/>
            <a:ext cx="38100" cy="20320"/>
          </a:xfrm>
          <a:custGeom>
            <a:avLst/>
            <a:gdLst/>
            <a:ahLst/>
            <a:cxnLst/>
            <a:rect l="l" t="t" r="r" b="b"/>
            <a:pathLst>
              <a:path w="38100" h="20319">
                <a:moveTo>
                  <a:pt x="37376" y="0"/>
                </a:moveTo>
                <a:lnTo>
                  <a:pt x="34340" y="1587"/>
                </a:lnTo>
                <a:lnTo>
                  <a:pt x="31508" y="2057"/>
                </a:lnTo>
                <a:lnTo>
                  <a:pt x="24752" y="3505"/>
                </a:lnTo>
                <a:lnTo>
                  <a:pt x="21386" y="4711"/>
                </a:lnTo>
                <a:lnTo>
                  <a:pt x="10693" y="8851"/>
                </a:lnTo>
                <a:lnTo>
                  <a:pt x="2425" y="11595"/>
                </a:lnTo>
                <a:lnTo>
                  <a:pt x="0" y="18580"/>
                </a:lnTo>
                <a:lnTo>
                  <a:pt x="914" y="19824"/>
                </a:lnTo>
                <a:lnTo>
                  <a:pt x="2425" y="20218"/>
                </a:lnTo>
                <a:lnTo>
                  <a:pt x="8765" y="20320"/>
                </a:lnTo>
                <a:lnTo>
                  <a:pt x="14806" y="18111"/>
                </a:lnTo>
                <a:lnTo>
                  <a:pt x="20254" y="14848"/>
                </a:lnTo>
                <a:lnTo>
                  <a:pt x="24815" y="11785"/>
                </a:lnTo>
                <a:lnTo>
                  <a:pt x="29768" y="8635"/>
                </a:lnTo>
                <a:lnTo>
                  <a:pt x="35674" y="5143"/>
                </a:lnTo>
                <a:lnTo>
                  <a:pt x="37947" y="228"/>
                </a:lnTo>
                <a:lnTo>
                  <a:pt x="3737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0" name="object 1600"/>
          <p:cNvSpPr/>
          <p:nvPr/>
        </p:nvSpPr>
        <p:spPr>
          <a:xfrm>
            <a:off x="1078845" y="2423294"/>
            <a:ext cx="38735" cy="22225"/>
          </a:xfrm>
          <a:custGeom>
            <a:avLst/>
            <a:gdLst/>
            <a:ahLst/>
            <a:cxnLst/>
            <a:rect l="l" t="t" r="r" b="b"/>
            <a:pathLst>
              <a:path w="38734" h="22225">
                <a:moveTo>
                  <a:pt x="37693" y="0"/>
                </a:moveTo>
                <a:lnTo>
                  <a:pt x="36829" y="215"/>
                </a:lnTo>
                <a:lnTo>
                  <a:pt x="34721" y="1562"/>
                </a:lnTo>
                <a:lnTo>
                  <a:pt x="30352" y="1993"/>
                </a:lnTo>
                <a:lnTo>
                  <a:pt x="24396" y="3708"/>
                </a:lnTo>
                <a:lnTo>
                  <a:pt x="10375" y="9550"/>
                </a:lnTo>
                <a:lnTo>
                  <a:pt x="5194" y="12763"/>
                </a:lnTo>
                <a:lnTo>
                  <a:pt x="0" y="20319"/>
                </a:lnTo>
                <a:lnTo>
                  <a:pt x="3581" y="21932"/>
                </a:lnTo>
                <a:lnTo>
                  <a:pt x="15125" y="18719"/>
                </a:lnTo>
                <a:lnTo>
                  <a:pt x="21081" y="14516"/>
                </a:lnTo>
                <a:lnTo>
                  <a:pt x="31419" y="8496"/>
                </a:lnTo>
                <a:lnTo>
                  <a:pt x="38506" y="4190"/>
                </a:lnTo>
                <a:lnTo>
                  <a:pt x="37693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1" name="object 1601"/>
          <p:cNvSpPr/>
          <p:nvPr/>
        </p:nvSpPr>
        <p:spPr>
          <a:xfrm>
            <a:off x="1064688" y="2405319"/>
            <a:ext cx="31115" cy="17780"/>
          </a:xfrm>
          <a:custGeom>
            <a:avLst/>
            <a:gdLst/>
            <a:ahLst/>
            <a:cxnLst/>
            <a:rect l="l" t="t" r="r" b="b"/>
            <a:pathLst>
              <a:path w="31115" h="17780">
                <a:moveTo>
                  <a:pt x="25095" y="2031"/>
                </a:moveTo>
                <a:lnTo>
                  <a:pt x="20497" y="3213"/>
                </a:lnTo>
                <a:lnTo>
                  <a:pt x="18135" y="4203"/>
                </a:lnTo>
                <a:lnTo>
                  <a:pt x="10159" y="7315"/>
                </a:lnTo>
                <a:lnTo>
                  <a:pt x="5841" y="10159"/>
                </a:lnTo>
                <a:lnTo>
                  <a:pt x="0" y="15506"/>
                </a:lnTo>
                <a:lnTo>
                  <a:pt x="2400" y="17284"/>
                </a:lnTo>
                <a:lnTo>
                  <a:pt x="12903" y="14909"/>
                </a:lnTo>
                <a:lnTo>
                  <a:pt x="17983" y="11480"/>
                </a:lnTo>
                <a:lnTo>
                  <a:pt x="25882" y="6045"/>
                </a:lnTo>
                <a:lnTo>
                  <a:pt x="30695" y="3352"/>
                </a:lnTo>
                <a:lnTo>
                  <a:pt x="30461" y="2184"/>
                </a:lnTo>
                <a:lnTo>
                  <a:pt x="27444" y="2184"/>
                </a:lnTo>
                <a:lnTo>
                  <a:pt x="25095" y="2031"/>
                </a:lnTo>
                <a:close/>
              </a:path>
              <a:path w="31115" h="17780">
                <a:moveTo>
                  <a:pt x="30022" y="0"/>
                </a:moveTo>
                <a:lnTo>
                  <a:pt x="28828" y="317"/>
                </a:lnTo>
                <a:lnTo>
                  <a:pt x="27444" y="2184"/>
                </a:lnTo>
                <a:lnTo>
                  <a:pt x="30461" y="2184"/>
                </a:lnTo>
                <a:lnTo>
                  <a:pt x="30022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2" name="object 1602"/>
          <p:cNvSpPr/>
          <p:nvPr/>
        </p:nvSpPr>
        <p:spPr>
          <a:xfrm>
            <a:off x="1052095" y="2474586"/>
            <a:ext cx="40005" cy="25400"/>
          </a:xfrm>
          <a:custGeom>
            <a:avLst/>
            <a:gdLst/>
            <a:ahLst/>
            <a:cxnLst/>
            <a:rect l="l" t="t" r="r" b="b"/>
            <a:pathLst>
              <a:path w="40005" h="25400">
                <a:moveTo>
                  <a:pt x="39941" y="0"/>
                </a:moveTo>
                <a:lnTo>
                  <a:pt x="32321" y="1168"/>
                </a:lnTo>
                <a:lnTo>
                  <a:pt x="26860" y="4381"/>
                </a:lnTo>
                <a:lnTo>
                  <a:pt x="13436" y="10236"/>
                </a:lnTo>
                <a:lnTo>
                  <a:pt x="7937" y="14706"/>
                </a:lnTo>
                <a:lnTo>
                  <a:pt x="0" y="22110"/>
                </a:lnTo>
                <a:lnTo>
                  <a:pt x="2768" y="25031"/>
                </a:lnTo>
                <a:lnTo>
                  <a:pt x="13969" y="21488"/>
                </a:lnTo>
                <a:lnTo>
                  <a:pt x="19494" y="18186"/>
                </a:lnTo>
                <a:lnTo>
                  <a:pt x="26720" y="12395"/>
                </a:lnTo>
                <a:lnTo>
                  <a:pt x="29260" y="10871"/>
                </a:lnTo>
                <a:lnTo>
                  <a:pt x="34226" y="6426"/>
                </a:lnTo>
                <a:lnTo>
                  <a:pt x="34988" y="3428"/>
                </a:lnTo>
                <a:lnTo>
                  <a:pt x="39535" y="1028"/>
                </a:lnTo>
                <a:lnTo>
                  <a:pt x="39941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3" name="object 1603"/>
          <p:cNvSpPr/>
          <p:nvPr/>
        </p:nvSpPr>
        <p:spPr>
          <a:xfrm>
            <a:off x="990639" y="2483575"/>
            <a:ext cx="37465" cy="26670"/>
          </a:xfrm>
          <a:custGeom>
            <a:avLst/>
            <a:gdLst/>
            <a:ahLst/>
            <a:cxnLst/>
            <a:rect l="l" t="t" r="r" b="b"/>
            <a:pathLst>
              <a:path w="37465" h="26669">
                <a:moveTo>
                  <a:pt x="37249" y="0"/>
                </a:moveTo>
                <a:lnTo>
                  <a:pt x="35661" y="266"/>
                </a:lnTo>
                <a:lnTo>
                  <a:pt x="34010" y="2133"/>
                </a:lnTo>
                <a:lnTo>
                  <a:pt x="29794" y="3162"/>
                </a:lnTo>
                <a:lnTo>
                  <a:pt x="24345" y="5575"/>
                </a:lnTo>
                <a:lnTo>
                  <a:pt x="11099" y="12966"/>
                </a:lnTo>
                <a:lnTo>
                  <a:pt x="3111" y="17106"/>
                </a:lnTo>
                <a:lnTo>
                  <a:pt x="0" y="25095"/>
                </a:lnTo>
                <a:lnTo>
                  <a:pt x="1930" y="26441"/>
                </a:lnTo>
                <a:lnTo>
                  <a:pt x="5003" y="25653"/>
                </a:lnTo>
                <a:lnTo>
                  <a:pt x="11573" y="23182"/>
                </a:lnTo>
                <a:lnTo>
                  <a:pt x="17221" y="19734"/>
                </a:lnTo>
                <a:lnTo>
                  <a:pt x="22259" y="15797"/>
                </a:lnTo>
                <a:lnTo>
                  <a:pt x="27000" y="11861"/>
                </a:lnTo>
                <a:lnTo>
                  <a:pt x="29451" y="9893"/>
                </a:lnTo>
                <a:lnTo>
                  <a:pt x="31216" y="7810"/>
                </a:lnTo>
                <a:lnTo>
                  <a:pt x="34734" y="3962"/>
                </a:lnTo>
                <a:lnTo>
                  <a:pt x="36969" y="2920"/>
                </a:lnTo>
                <a:lnTo>
                  <a:pt x="37249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4" name="object 1604"/>
          <p:cNvSpPr/>
          <p:nvPr/>
        </p:nvSpPr>
        <p:spPr>
          <a:xfrm>
            <a:off x="1146622" y="2455401"/>
            <a:ext cx="29845" cy="22860"/>
          </a:xfrm>
          <a:custGeom>
            <a:avLst/>
            <a:gdLst/>
            <a:ahLst/>
            <a:cxnLst/>
            <a:rect l="l" t="t" r="r" b="b"/>
            <a:pathLst>
              <a:path w="29844" h="22860">
                <a:moveTo>
                  <a:pt x="27978" y="0"/>
                </a:moveTo>
                <a:lnTo>
                  <a:pt x="24523" y="1752"/>
                </a:lnTo>
                <a:lnTo>
                  <a:pt x="21843" y="2501"/>
                </a:lnTo>
                <a:lnTo>
                  <a:pt x="16433" y="4483"/>
                </a:lnTo>
                <a:lnTo>
                  <a:pt x="13893" y="6172"/>
                </a:lnTo>
                <a:lnTo>
                  <a:pt x="5486" y="10693"/>
                </a:lnTo>
                <a:lnTo>
                  <a:pt x="0" y="15151"/>
                </a:lnTo>
                <a:lnTo>
                  <a:pt x="965" y="22339"/>
                </a:lnTo>
                <a:lnTo>
                  <a:pt x="4178" y="22644"/>
                </a:lnTo>
                <a:lnTo>
                  <a:pt x="13030" y="20002"/>
                </a:lnTo>
                <a:lnTo>
                  <a:pt x="17703" y="16560"/>
                </a:lnTo>
                <a:lnTo>
                  <a:pt x="25628" y="9258"/>
                </a:lnTo>
                <a:lnTo>
                  <a:pt x="29222" y="5676"/>
                </a:lnTo>
                <a:lnTo>
                  <a:pt x="29590" y="266"/>
                </a:lnTo>
                <a:lnTo>
                  <a:pt x="27978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5" name="object 1605"/>
          <p:cNvSpPr/>
          <p:nvPr/>
        </p:nvSpPr>
        <p:spPr>
          <a:xfrm>
            <a:off x="1095643" y="2491850"/>
            <a:ext cx="22225" cy="17145"/>
          </a:xfrm>
          <a:custGeom>
            <a:avLst/>
            <a:gdLst/>
            <a:ahLst/>
            <a:cxnLst/>
            <a:rect l="l" t="t" r="r" b="b"/>
            <a:pathLst>
              <a:path w="22225" h="17144">
                <a:moveTo>
                  <a:pt x="21539" y="0"/>
                </a:moveTo>
                <a:lnTo>
                  <a:pt x="19875" y="419"/>
                </a:lnTo>
                <a:lnTo>
                  <a:pt x="19240" y="838"/>
                </a:lnTo>
                <a:lnTo>
                  <a:pt x="18326" y="1396"/>
                </a:lnTo>
                <a:lnTo>
                  <a:pt x="17106" y="1485"/>
                </a:lnTo>
                <a:lnTo>
                  <a:pt x="13385" y="2260"/>
                </a:lnTo>
                <a:lnTo>
                  <a:pt x="11442" y="3454"/>
                </a:lnTo>
                <a:lnTo>
                  <a:pt x="5270" y="6997"/>
                </a:lnTo>
                <a:lnTo>
                  <a:pt x="0" y="10439"/>
                </a:lnTo>
                <a:lnTo>
                  <a:pt x="1562" y="16255"/>
                </a:lnTo>
                <a:lnTo>
                  <a:pt x="3898" y="17106"/>
                </a:lnTo>
                <a:lnTo>
                  <a:pt x="13207" y="15900"/>
                </a:lnTo>
                <a:lnTo>
                  <a:pt x="16598" y="11569"/>
                </a:lnTo>
                <a:lnTo>
                  <a:pt x="19989" y="5587"/>
                </a:lnTo>
                <a:lnTo>
                  <a:pt x="22136" y="3263"/>
                </a:lnTo>
                <a:lnTo>
                  <a:pt x="21539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6" name="object 1606"/>
          <p:cNvSpPr/>
          <p:nvPr/>
        </p:nvSpPr>
        <p:spPr>
          <a:xfrm>
            <a:off x="1047065" y="2523314"/>
            <a:ext cx="16510" cy="12065"/>
          </a:xfrm>
          <a:custGeom>
            <a:avLst/>
            <a:gdLst/>
            <a:ahLst/>
            <a:cxnLst/>
            <a:rect l="l" t="t" r="r" b="b"/>
            <a:pathLst>
              <a:path w="16509" h="12064">
                <a:moveTo>
                  <a:pt x="15227" y="0"/>
                </a:moveTo>
                <a:lnTo>
                  <a:pt x="13182" y="1689"/>
                </a:lnTo>
                <a:lnTo>
                  <a:pt x="10401" y="2057"/>
                </a:lnTo>
                <a:lnTo>
                  <a:pt x="5956" y="4127"/>
                </a:lnTo>
                <a:lnTo>
                  <a:pt x="3886" y="6032"/>
                </a:lnTo>
                <a:lnTo>
                  <a:pt x="63" y="9042"/>
                </a:lnTo>
                <a:lnTo>
                  <a:pt x="0" y="11899"/>
                </a:lnTo>
                <a:lnTo>
                  <a:pt x="14274" y="4254"/>
                </a:lnTo>
                <a:lnTo>
                  <a:pt x="15773" y="2540"/>
                </a:lnTo>
                <a:lnTo>
                  <a:pt x="16211" y="1689"/>
                </a:lnTo>
                <a:lnTo>
                  <a:pt x="16256" y="38"/>
                </a:lnTo>
                <a:lnTo>
                  <a:pt x="15227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7" name="object 1607"/>
          <p:cNvSpPr/>
          <p:nvPr/>
        </p:nvSpPr>
        <p:spPr>
          <a:xfrm>
            <a:off x="987275" y="2530616"/>
            <a:ext cx="33020" cy="23495"/>
          </a:xfrm>
          <a:custGeom>
            <a:avLst/>
            <a:gdLst/>
            <a:ahLst/>
            <a:cxnLst/>
            <a:rect l="l" t="t" r="r" b="b"/>
            <a:pathLst>
              <a:path w="33019" h="23494">
                <a:moveTo>
                  <a:pt x="31356" y="0"/>
                </a:moveTo>
                <a:lnTo>
                  <a:pt x="28651" y="1993"/>
                </a:lnTo>
                <a:lnTo>
                  <a:pt x="26200" y="2743"/>
                </a:lnTo>
                <a:lnTo>
                  <a:pt x="20713" y="4787"/>
                </a:lnTo>
                <a:lnTo>
                  <a:pt x="9639" y="10896"/>
                </a:lnTo>
                <a:lnTo>
                  <a:pt x="5105" y="14223"/>
                </a:lnTo>
                <a:lnTo>
                  <a:pt x="0" y="20396"/>
                </a:lnTo>
                <a:lnTo>
                  <a:pt x="1511" y="23190"/>
                </a:lnTo>
                <a:lnTo>
                  <a:pt x="12141" y="19227"/>
                </a:lnTo>
                <a:lnTo>
                  <a:pt x="16916" y="15900"/>
                </a:lnTo>
                <a:lnTo>
                  <a:pt x="25247" y="8369"/>
                </a:lnTo>
                <a:lnTo>
                  <a:pt x="30467" y="4940"/>
                </a:lnTo>
                <a:lnTo>
                  <a:pt x="32994" y="165"/>
                </a:lnTo>
                <a:lnTo>
                  <a:pt x="3135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8" name="object 1608"/>
          <p:cNvSpPr/>
          <p:nvPr/>
        </p:nvSpPr>
        <p:spPr>
          <a:xfrm>
            <a:off x="930402" y="2540894"/>
            <a:ext cx="29209" cy="20320"/>
          </a:xfrm>
          <a:custGeom>
            <a:avLst/>
            <a:gdLst/>
            <a:ahLst/>
            <a:cxnLst/>
            <a:rect l="l" t="t" r="r" b="b"/>
            <a:pathLst>
              <a:path w="29209" h="20319">
                <a:moveTo>
                  <a:pt x="27482" y="0"/>
                </a:moveTo>
                <a:lnTo>
                  <a:pt x="26123" y="330"/>
                </a:lnTo>
                <a:lnTo>
                  <a:pt x="24879" y="1943"/>
                </a:lnTo>
                <a:lnTo>
                  <a:pt x="22415" y="2311"/>
                </a:lnTo>
                <a:lnTo>
                  <a:pt x="17945" y="3454"/>
                </a:lnTo>
                <a:lnTo>
                  <a:pt x="7238" y="8788"/>
                </a:lnTo>
                <a:lnTo>
                  <a:pt x="0" y="12065"/>
                </a:lnTo>
                <a:lnTo>
                  <a:pt x="215" y="18465"/>
                </a:lnTo>
                <a:lnTo>
                  <a:pt x="1943" y="19304"/>
                </a:lnTo>
                <a:lnTo>
                  <a:pt x="11683" y="19761"/>
                </a:lnTo>
                <a:lnTo>
                  <a:pt x="18249" y="12687"/>
                </a:lnTo>
                <a:lnTo>
                  <a:pt x="24104" y="6718"/>
                </a:lnTo>
                <a:lnTo>
                  <a:pt x="28600" y="3314"/>
                </a:lnTo>
                <a:lnTo>
                  <a:pt x="27482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9" name="object 1609"/>
          <p:cNvSpPr/>
          <p:nvPr/>
        </p:nvSpPr>
        <p:spPr>
          <a:xfrm>
            <a:off x="863329" y="2539324"/>
            <a:ext cx="27305" cy="19685"/>
          </a:xfrm>
          <a:custGeom>
            <a:avLst/>
            <a:gdLst/>
            <a:ahLst/>
            <a:cxnLst/>
            <a:rect l="l" t="t" r="r" b="b"/>
            <a:pathLst>
              <a:path w="27305" h="19685">
                <a:moveTo>
                  <a:pt x="26466" y="0"/>
                </a:moveTo>
                <a:lnTo>
                  <a:pt x="26149" y="266"/>
                </a:lnTo>
                <a:lnTo>
                  <a:pt x="19453" y="4251"/>
                </a:lnTo>
                <a:lnTo>
                  <a:pt x="11917" y="7593"/>
                </a:lnTo>
                <a:lnTo>
                  <a:pt x="5084" y="11341"/>
                </a:lnTo>
                <a:lnTo>
                  <a:pt x="495" y="16548"/>
                </a:lnTo>
                <a:lnTo>
                  <a:pt x="0" y="17614"/>
                </a:lnTo>
                <a:lnTo>
                  <a:pt x="393" y="19050"/>
                </a:lnTo>
                <a:lnTo>
                  <a:pt x="8902" y="19240"/>
                </a:lnTo>
                <a:lnTo>
                  <a:pt x="12331" y="14439"/>
                </a:lnTo>
                <a:lnTo>
                  <a:pt x="20434" y="8445"/>
                </a:lnTo>
                <a:lnTo>
                  <a:pt x="24904" y="4673"/>
                </a:lnTo>
                <a:lnTo>
                  <a:pt x="27127" y="101"/>
                </a:lnTo>
                <a:lnTo>
                  <a:pt x="26466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0" name="object 1610"/>
          <p:cNvSpPr/>
          <p:nvPr/>
        </p:nvSpPr>
        <p:spPr>
          <a:xfrm>
            <a:off x="809494" y="2541863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22542" y="0"/>
                </a:moveTo>
                <a:lnTo>
                  <a:pt x="20713" y="444"/>
                </a:lnTo>
                <a:lnTo>
                  <a:pt x="17894" y="3048"/>
                </a:lnTo>
                <a:lnTo>
                  <a:pt x="13677" y="4470"/>
                </a:lnTo>
                <a:lnTo>
                  <a:pt x="7111" y="8763"/>
                </a:lnTo>
                <a:lnTo>
                  <a:pt x="4229" y="11328"/>
                </a:lnTo>
                <a:lnTo>
                  <a:pt x="0" y="16725"/>
                </a:lnTo>
                <a:lnTo>
                  <a:pt x="2920" y="19164"/>
                </a:lnTo>
                <a:lnTo>
                  <a:pt x="10883" y="14833"/>
                </a:lnTo>
                <a:lnTo>
                  <a:pt x="13957" y="12128"/>
                </a:lnTo>
                <a:lnTo>
                  <a:pt x="18834" y="6350"/>
                </a:lnTo>
                <a:lnTo>
                  <a:pt x="21704" y="3898"/>
                </a:lnTo>
                <a:lnTo>
                  <a:pt x="22542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1" name="object 1611"/>
          <p:cNvSpPr/>
          <p:nvPr/>
        </p:nvSpPr>
        <p:spPr>
          <a:xfrm>
            <a:off x="1180767" y="2480697"/>
            <a:ext cx="23495" cy="26670"/>
          </a:xfrm>
          <a:custGeom>
            <a:avLst/>
            <a:gdLst/>
            <a:ahLst/>
            <a:cxnLst/>
            <a:rect l="l" t="t" r="r" b="b"/>
            <a:pathLst>
              <a:path w="23494" h="26669">
                <a:moveTo>
                  <a:pt x="23164" y="0"/>
                </a:moveTo>
                <a:lnTo>
                  <a:pt x="17856" y="3555"/>
                </a:lnTo>
                <a:lnTo>
                  <a:pt x="12382" y="7010"/>
                </a:lnTo>
                <a:lnTo>
                  <a:pt x="7137" y="10604"/>
                </a:lnTo>
                <a:lnTo>
                  <a:pt x="3390" y="14147"/>
                </a:lnTo>
                <a:lnTo>
                  <a:pt x="952" y="18122"/>
                </a:lnTo>
                <a:lnTo>
                  <a:pt x="0" y="25247"/>
                </a:lnTo>
                <a:lnTo>
                  <a:pt x="4635" y="26174"/>
                </a:lnTo>
                <a:lnTo>
                  <a:pt x="13652" y="20878"/>
                </a:lnTo>
                <a:lnTo>
                  <a:pt x="17322" y="16941"/>
                </a:lnTo>
                <a:lnTo>
                  <a:pt x="22110" y="7810"/>
                </a:lnTo>
                <a:lnTo>
                  <a:pt x="22466" y="4089"/>
                </a:lnTo>
                <a:lnTo>
                  <a:pt x="23164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2" name="object 1612"/>
          <p:cNvSpPr/>
          <p:nvPr/>
        </p:nvSpPr>
        <p:spPr>
          <a:xfrm>
            <a:off x="1121672" y="2513857"/>
            <a:ext cx="23495" cy="22225"/>
          </a:xfrm>
          <a:custGeom>
            <a:avLst/>
            <a:gdLst/>
            <a:ahLst/>
            <a:cxnLst/>
            <a:rect l="l" t="t" r="r" b="b"/>
            <a:pathLst>
              <a:path w="23494" h="22225">
                <a:moveTo>
                  <a:pt x="21551" y="0"/>
                </a:moveTo>
                <a:lnTo>
                  <a:pt x="20319" y="571"/>
                </a:lnTo>
                <a:lnTo>
                  <a:pt x="18681" y="2870"/>
                </a:lnTo>
                <a:lnTo>
                  <a:pt x="15963" y="2882"/>
                </a:lnTo>
                <a:lnTo>
                  <a:pt x="11480" y="5245"/>
                </a:lnTo>
                <a:lnTo>
                  <a:pt x="9194" y="6553"/>
                </a:lnTo>
                <a:lnTo>
                  <a:pt x="3225" y="11087"/>
                </a:lnTo>
                <a:lnTo>
                  <a:pt x="0" y="14668"/>
                </a:lnTo>
                <a:lnTo>
                  <a:pt x="1282" y="21183"/>
                </a:lnTo>
                <a:lnTo>
                  <a:pt x="5194" y="21818"/>
                </a:lnTo>
                <a:lnTo>
                  <a:pt x="14630" y="18605"/>
                </a:lnTo>
                <a:lnTo>
                  <a:pt x="17818" y="14960"/>
                </a:lnTo>
                <a:lnTo>
                  <a:pt x="21564" y="7493"/>
                </a:lnTo>
                <a:lnTo>
                  <a:pt x="23050" y="3822"/>
                </a:lnTo>
                <a:lnTo>
                  <a:pt x="21761" y="571"/>
                </a:lnTo>
                <a:lnTo>
                  <a:pt x="21551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3" name="object 1613"/>
          <p:cNvSpPr/>
          <p:nvPr/>
        </p:nvSpPr>
        <p:spPr>
          <a:xfrm>
            <a:off x="1210955" y="2414361"/>
            <a:ext cx="20320" cy="28575"/>
          </a:xfrm>
          <a:custGeom>
            <a:avLst/>
            <a:gdLst/>
            <a:ahLst/>
            <a:cxnLst/>
            <a:rect l="l" t="t" r="r" b="b"/>
            <a:pathLst>
              <a:path w="20319" h="28575">
                <a:moveTo>
                  <a:pt x="18503" y="0"/>
                </a:moveTo>
                <a:lnTo>
                  <a:pt x="0" y="25641"/>
                </a:lnTo>
                <a:lnTo>
                  <a:pt x="253" y="28320"/>
                </a:lnTo>
                <a:lnTo>
                  <a:pt x="17141" y="7648"/>
                </a:lnTo>
                <a:lnTo>
                  <a:pt x="19735" y="1193"/>
                </a:lnTo>
                <a:lnTo>
                  <a:pt x="20243" y="215"/>
                </a:lnTo>
                <a:lnTo>
                  <a:pt x="18503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4" name="object 1614"/>
          <p:cNvSpPr/>
          <p:nvPr/>
        </p:nvSpPr>
        <p:spPr>
          <a:xfrm>
            <a:off x="1226101" y="2372296"/>
            <a:ext cx="15240" cy="17780"/>
          </a:xfrm>
          <a:custGeom>
            <a:avLst/>
            <a:gdLst/>
            <a:ahLst/>
            <a:cxnLst/>
            <a:rect l="l" t="t" r="r" b="b"/>
            <a:pathLst>
              <a:path w="15240" h="17780">
                <a:moveTo>
                  <a:pt x="14020" y="0"/>
                </a:moveTo>
                <a:lnTo>
                  <a:pt x="12217" y="749"/>
                </a:lnTo>
                <a:lnTo>
                  <a:pt x="10452" y="3695"/>
                </a:lnTo>
                <a:lnTo>
                  <a:pt x="6692" y="5461"/>
                </a:lnTo>
                <a:lnTo>
                  <a:pt x="2374" y="9855"/>
                </a:lnTo>
                <a:lnTo>
                  <a:pt x="927" y="11823"/>
                </a:lnTo>
                <a:lnTo>
                  <a:pt x="0" y="17462"/>
                </a:lnTo>
                <a:lnTo>
                  <a:pt x="4991" y="17056"/>
                </a:lnTo>
                <a:lnTo>
                  <a:pt x="10388" y="13246"/>
                </a:lnTo>
                <a:lnTo>
                  <a:pt x="11772" y="10998"/>
                </a:lnTo>
                <a:lnTo>
                  <a:pt x="14046" y="5930"/>
                </a:lnTo>
                <a:lnTo>
                  <a:pt x="15163" y="3162"/>
                </a:lnTo>
                <a:lnTo>
                  <a:pt x="14020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5" name="object 1615"/>
          <p:cNvSpPr/>
          <p:nvPr/>
        </p:nvSpPr>
        <p:spPr>
          <a:xfrm>
            <a:off x="1263224" y="2426652"/>
            <a:ext cx="11430" cy="20320"/>
          </a:xfrm>
          <a:custGeom>
            <a:avLst/>
            <a:gdLst/>
            <a:ahLst/>
            <a:cxnLst/>
            <a:rect l="l" t="t" r="r" b="b"/>
            <a:pathLst>
              <a:path w="11430" h="20319">
                <a:moveTo>
                  <a:pt x="7611" y="0"/>
                </a:moveTo>
                <a:lnTo>
                  <a:pt x="6039" y="0"/>
                </a:lnTo>
                <a:lnTo>
                  <a:pt x="5133" y="483"/>
                </a:lnTo>
                <a:lnTo>
                  <a:pt x="2898" y="6909"/>
                </a:lnTo>
                <a:lnTo>
                  <a:pt x="0" y="9946"/>
                </a:lnTo>
                <a:lnTo>
                  <a:pt x="0" y="16886"/>
                </a:lnTo>
                <a:lnTo>
                  <a:pt x="3354" y="20091"/>
                </a:lnTo>
                <a:lnTo>
                  <a:pt x="6533" y="20091"/>
                </a:lnTo>
                <a:lnTo>
                  <a:pt x="7901" y="19343"/>
                </a:lnTo>
                <a:lnTo>
                  <a:pt x="11042" y="14969"/>
                </a:lnTo>
                <a:lnTo>
                  <a:pt x="11042" y="8560"/>
                </a:lnTo>
                <a:lnTo>
                  <a:pt x="9641" y="6643"/>
                </a:lnTo>
                <a:lnTo>
                  <a:pt x="7611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6" name="object 1616"/>
          <p:cNvSpPr/>
          <p:nvPr/>
        </p:nvSpPr>
        <p:spPr>
          <a:xfrm>
            <a:off x="1243535" y="2460326"/>
            <a:ext cx="17780" cy="28575"/>
          </a:xfrm>
          <a:custGeom>
            <a:avLst/>
            <a:gdLst/>
            <a:ahLst/>
            <a:cxnLst/>
            <a:rect l="l" t="t" r="r" b="b"/>
            <a:pathLst>
              <a:path w="17780" h="28575">
                <a:moveTo>
                  <a:pt x="10401" y="0"/>
                </a:moveTo>
                <a:lnTo>
                  <a:pt x="8597" y="888"/>
                </a:lnTo>
                <a:lnTo>
                  <a:pt x="6553" y="5626"/>
                </a:lnTo>
                <a:lnTo>
                  <a:pt x="4178" y="9613"/>
                </a:lnTo>
                <a:lnTo>
                  <a:pt x="1498" y="17792"/>
                </a:lnTo>
                <a:lnTo>
                  <a:pt x="0" y="23037"/>
                </a:lnTo>
                <a:lnTo>
                  <a:pt x="5727" y="28562"/>
                </a:lnTo>
                <a:lnTo>
                  <a:pt x="9334" y="27609"/>
                </a:lnTo>
                <a:lnTo>
                  <a:pt x="11607" y="26136"/>
                </a:lnTo>
                <a:lnTo>
                  <a:pt x="16957" y="20169"/>
                </a:lnTo>
                <a:lnTo>
                  <a:pt x="17179" y="13754"/>
                </a:lnTo>
                <a:lnTo>
                  <a:pt x="14426" y="7205"/>
                </a:lnTo>
                <a:lnTo>
                  <a:pt x="10845" y="838"/>
                </a:lnTo>
                <a:lnTo>
                  <a:pt x="10401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7" name="object 1617"/>
          <p:cNvSpPr/>
          <p:nvPr/>
        </p:nvSpPr>
        <p:spPr>
          <a:xfrm>
            <a:off x="1232371" y="2506002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7688" y="0"/>
                </a:moveTo>
                <a:lnTo>
                  <a:pt x="6647" y="0"/>
                </a:lnTo>
                <a:lnTo>
                  <a:pt x="5942" y="332"/>
                </a:lnTo>
                <a:lnTo>
                  <a:pt x="4608" y="3799"/>
                </a:lnTo>
                <a:lnTo>
                  <a:pt x="3262" y="6911"/>
                </a:lnTo>
                <a:lnTo>
                  <a:pt x="494" y="12588"/>
                </a:lnTo>
                <a:lnTo>
                  <a:pt x="0" y="13448"/>
                </a:lnTo>
                <a:lnTo>
                  <a:pt x="0" y="17081"/>
                </a:lnTo>
                <a:lnTo>
                  <a:pt x="2678" y="19011"/>
                </a:lnTo>
                <a:lnTo>
                  <a:pt x="6156" y="19011"/>
                </a:lnTo>
                <a:lnTo>
                  <a:pt x="7580" y="18493"/>
                </a:lnTo>
                <a:lnTo>
                  <a:pt x="12390" y="15081"/>
                </a:lnTo>
                <a:lnTo>
                  <a:pt x="12390" y="8162"/>
                </a:lnTo>
                <a:lnTo>
                  <a:pt x="10222" y="5526"/>
                </a:lnTo>
                <a:lnTo>
                  <a:pt x="7688" y="0"/>
                </a:lnTo>
                <a:close/>
              </a:path>
            </a:pathLst>
          </a:custGeom>
          <a:solidFill>
            <a:srgbClr val="A76A3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8" name="object 1618"/>
          <p:cNvSpPr/>
          <p:nvPr/>
        </p:nvSpPr>
        <p:spPr>
          <a:xfrm>
            <a:off x="1311050" y="2382178"/>
            <a:ext cx="23495" cy="22225"/>
          </a:xfrm>
          <a:custGeom>
            <a:avLst/>
            <a:gdLst/>
            <a:ahLst/>
            <a:cxnLst/>
            <a:rect l="l" t="t" r="r" b="b"/>
            <a:pathLst>
              <a:path w="23494" h="22225">
                <a:moveTo>
                  <a:pt x="1778" y="0"/>
                </a:moveTo>
                <a:lnTo>
                  <a:pt x="0" y="1181"/>
                </a:lnTo>
                <a:lnTo>
                  <a:pt x="6070" y="7988"/>
                </a:lnTo>
                <a:lnTo>
                  <a:pt x="11582" y="14274"/>
                </a:lnTo>
                <a:lnTo>
                  <a:pt x="19342" y="21907"/>
                </a:lnTo>
                <a:lnTo>
                  <a:pt x="22999" y="19621"/>
                </a:lnTo>
                <a:lnTo>
                  <a:pt x="22123" y="18046"/>
                </a:lnTo>
                <a:lnTo>
                  <a:pt x="18417" y="13180"/>
                </a:lnTo>
                <a:lnTo>
                  <a:pt x="13546" y="8789"/>
                </a:lnTo>
                <a:lnTo>
                  <a:pt x="8077" y="4668"/>
                </a:lnTo>
                <a:lnTo>
                  <a:pt x="2578" y="609"/>
                </a:lnTo>
                <a:lnTo>
                  <a:pt x="177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9" name="object 1619"/>
          <p:cNvSpPr/>
          <p:nvPr/>
        </p:nvSpPr>
        <p:spPr>
          <a:xfrm>
            <a:off x="1331930" y="2418828"/>
            <a:ext cx="10795" cy="11430"/>
          </a:xfrm>
          <a:custGeom>
            <a:avLst/>
            <a:gdLst/>
            <a:ahLst/>
            <a:cxnLst/>
            <a:rect l="l" t="t" r="r" b="b"/>
            <a:pathLst>
              <a:path w="10794" h="11430">
                <a:moveTo>
                  <a:pt x="1587" y="0"/>
                </a:moveTo>
                <a:lnTo>
                  <a:pt x="0" y="1054"/>
                </a:lnTo>
                <a:lnTo>
                  <a:pt x="1625" y="2946"/>
                </a:lnTo>
                <a:lnTo>
                  <a:pt x="2832" y="4279"/>
                </a:lnTo>
                <a:lnTo>
                  <a:pt x="5118" y="7023"/>
                </a:lnTo>
                <a:lnTo>
                  <a:pt x="5981" y="8635"/>
                </a:lnTo>
                <a:lnTo>
                  <a:pt x="8369" y="10858"/>
                </a:lnTo>
                <a:lnTo>
                  <a:pt x="10312" y="9715"/>
                </a:lnTo>
                <a:lnTo>
                  <a:pt x="9728" y="5753"/>
                </a:lnTo>
                <a:lnTo>
                  <a:pt x="4940" y="2857"/>
                </a:lnTo>
                <a:lnTo>
                  <a:pt x="158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0" name="object 1620"/>
          <p:cNvSpPr/>
          <p:nvPr/>
        </p:nvSpPr>
        <p:spPr>
          <a:xfrm>
            <a:off x="1327946" y="2446611"/>
            <a:ext cx="15875" cy="21590"/>
          </a:xfrm>
          <a:custGeom>
            <a:avLst/>
            <a:gdLst/>
            <a:ahLst/>
            <a:cxnLst/>
            <a:rect l="l" t="t" r="r" b="b"/>
            <a:pathLst>
              <a:path w="15875" h="21589">
                <a:moveTo>
                  <a:pt x="2362" y="0"/>
                </a:moveTo>
                <a:lnTo>
                  <a:pt x="0" y="1333"/>
                </a:lnTo>
                <a:lnTo>
                  <a:pt x="712" y="3975"/>
                </a:lnTo>
                <a:lnTo>
                  <a:pt x="1041" y="5092"/>
                </a:lnTo>
                <a:lnTo>
                  <a:pt x="2298" y="8064"/>
                </a:lnTo>
                <a:lnTo>
                  <a:pt x="3809" y="9258"/>
                </a:lnTo>
                <a:lnTo>
                  <a:pt x="6248" y="14147"/>
                </a:lnTo>
                <a:lnTo>
                  <a:pt x="6908" y="17564"/>
                </a:lnTo>
                <a:lnTo>
                  <a:pt x="12534" y="21348"/>
                </a:lnTo>
                <a:lnTo>
                  <a:pt x="15366" y="19278"/>
                </a:lnTo>
                <a:lnTo>
                  <a:pt x="14427" y="14884"/>
                </a:lnTo>
                <a:lnTo>
                  <a:pt x="12636" y="12179"/>
                </a:lnTo>
                <a:lnTo>
                  <a:pt x="8928" y="6222"/>
                </a:lnTo>
                <a:lnTo>
                  <a:pt x="5473" y="3975"/>
                </a:lnTo>
                <a:lnTo>
                  <a:pt x="236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1" name="object 1621"/>
          <p:cNvSpPr/>
          <p:nvPr/>
        </p:nvSpPr>
        <p:spPr>
          <a:xfrm>
            <a:off x="1391773" y="2436640"/>
            <a:ext cx="24130" cy="26670"/>
          </a:xfrm>
          <a:custGeom>
            <a:avLst/>
            <a:gdLst/>
            <a:ahLst/>
            <a:cxnLst/>
            <a:rect l="l" t="t" r="r" b="b"/>
            <a:pathLst>
              <a:path w="24130" h="26669">
                <a:moveTo>
                  <a:pt x="2628" y="0"/>
                </a:moveTo>
                <a:lnTo>
                  <a:pt x="0" y="1828"/>
                </a:lnTo>
                <a:lnTo>
                  <a:pt x="723" y="2793"/>
                </a:lnTo>
                <a:lnTo>
                  <a:pt x="4176" y="8563"/>
                </a:lnTo>
                <a:lnTo>
                  <a:pt x="7429" y="14766"/>
                </a:lnTo>
                <a:lnTo>
                  <a:pt x="11653" y="20517"/>
                </a:lnTo>
                <a:lnTo>
                  <a:pt x="18021" y="24930"/>
                </a:lnTo>
                <a:lnTo>
                  <a:pt x="20713" y="26111"/>
                </a:lnTo>
                <a:lnTo>
                  <a:pt x="24028" y="24002"/>
                </a:lnTo>
                <a:lnTo>
                  <a:pt x="23787" y="22123"/>
                </a:lnTo>
                <a:lnTo>
                  <a:pt x="21243" y="16072"/>
                </a:lnTo>
                <a:lnTo>
                  <a:pt x="16132" y="10742"/>
                </a:lnTo>
                <a:lnTo>
                  <a:pt x="3733" y="990"/>
                </a:lnTo>
                <a:lnTo>
                  <a:pt x="262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2" name="object 1622"/>
          <p:cNvSpPr/>
          <p:nvPr/>
        </p:nvSpPr>
        <p:spPr>
          <a:xfrm>
            <a:off x="1394621" y="2475017"/>
            <a:ext cx="15875" cy="20320"/>
          </a:xfrm>
          <a:custGeom>
            <a:avLst/>
            <a:gdLst/>
            <a:ahLst/>
            <a:cxnLst/>
            <a:rect l="l" t="t" r="r" b="b"/>
            <a:pathLst>
              <a:path w="15875" h="20319">
                <a:moveTo>
                  <a:pt x="2628" y="0"/>
                </a:moveTo>
                <a:lnTo>
                  <a:pt x="0" y="1320"/>
                </a:lnTo>
                <a:lnTo>
                  <a:pt x="406" y="2209"/>
                </a:lnTo>
                <a:lnTo>
                  <a:pt x="1676" y="5156"/>
                </a:lnTo>
                <a:lnTo>
                  <a:pt x="4889" y="7734"/>
                </a:lnTo>
                <a:lnTo>
                  <a:pt x="7073" y="13665"/>
                </a:lnTo>
                <a:lnTo>
                  <a:pt x="7912" y="16205"/>
                </a:lnTo>
                <a:lnTo>
                  <a:pt x="11023" y="18503"/>
                </a:lnTo>
                <a:lnTo>
                  <a:pt x="12750" y="19812"/>
                </a:lnTo>
                <a:lnTo>
                  <a:pt x="15786" y="17373"/>
                </a:lnTo>
                <a:lnTo>
                  <a:pt x="13545" y="13550"/>
                </a:lnTo>
                <a:lnTo>
                  <a:pt x="12141" y="11226"/>
                </a:lnTo>
                <a:lnTo>
                  <a:pt x="10706" y="8775"/>
                </a:lnTo>
                <a:lnTo>
                  <a:pt x="9042" y="6007"/>
                </a:lnTo>
                <a:lnTo>
                  <a:pt x="5270" y="3848"/>
                </a:lnTo>
                <a:lnTo>
                  <a:pt x="262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3" name="object 1623"/>
          <p:cNvSpPr/>
          <p:nvPr/>
        </p:nvSpPr>
        <p:spPr>
          <a:xfrm>
            <a:off x="1390450" y="2499565"/>
            <a:ext cx="29845" cy="41910"/>
          </a:xfrm>
          <a:custGeom>
            <a:avLst/>
            <a:gdLst/>
            <a:ahLst/>
            <a:cxnLst/>
            <a:rect l="l" t="t" r="r" b="b"/>
            <a:pathLst>
              <a:path w="29844" h="41910">
                <a:moveTo>
                  <a:pt x="2527" y="0"/>
                </a:moveTo>
                <a:lnTo>
                  <a:pt x="0" y="2197"/>
                </a:lnTo>
                <a:lnTo>
                  <a:pt x="558" y="3289"/>
                </a:lnTo>
                <a:lnTo>
                  <a:pt x="4325" y="12509"/>
                </a:lnTo>
                <a:lnTo>
                  <a:pt x="7816" y="22185"/>
                </a:lnTo>
                <a:lnTo>
                  <a:pt x="12603" y="31430"/>
                </a:lnTo>
                <a:lnTo>
                  <a:pt x="20256" y="39357"/>
                </a:lnTo>
                <a:lnTo>
                  <a:pt x="23406" y="41643"/>
                </a:lnTo>
                <a:lnTo>
                  <a:pt x="29311" y="37998"/>
                </a:lnTo>
                <a:lnTo>
                  <a:pt x="29438" y="35737"/>
                </a:lnTo>
                <a:lnTo>
                  <a:pt x="27636" y="25787"/>
                </a:lnTo>
                <a:lnTo>
                  <a:pt x="21988" y="16935"/>
                </a:lnTo>
                <a:lnTo>
                  <a:pt x="13727" y="8845"/>
                </a:lnTo>
                <a:lnTo>
                  <a:pt x="4089" y="1181"/>
                </a:lnTo>
                <a:lnTo>
                  <a:pt x="252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4" name="object 1624"/>
          <p:cNvSpPr/>
          <p:nvPr/>
        </p:nvSpPr>
        <p:spPr>
          <a:xfrm>
            <a:off x="1440479" y="2489741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09" h="19685">
                <a:moveTo>
                  <a:pt x="3441" y="0"/>
                </a:moveTo>
                <a:lnTo>
                  <a:pt x="0" y="1930"/>
                </a:lnTo>
                <a:lnTo>
                  <a:pt x="1168" y="8293"/>
                </a:lnTo>
                <a:lnTo>
                  <a:pt x="6349" y="13690"/>
                </a:lnTo>
                <a:lnTo>
                  <a:pt x="12814" y="19329"/>
                </a:lnTo>
                <a:lnTo>
                  <a:pt x="16052" y="16624"/>
                </a:lnTo>
                <a:lnTo>
                  <a:pt x="15125" y="9766"/>
                </a:lnTo>
                <a:lnTo>
                  <a:pt x="6565" y="6781"/>
                </a:lnTo>
                <a:lnTo>
                  <a:pt x="344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5" name="object 1625"/>
          <p:cNvSpPr/>
          <p:nvPr/>
        </p:nvSpPr>
        <p:spPr>
          <a:xfrm>
            <a:off x="1449036" y="2461628"/>
            <a:ext cx="20955" cy="16510"/>
          </a:xfrm>
          <a:custGeom>
            <a:avLst/>
            <a:gdLst/>
            <a:ahLst/>
            <a:cxnLst/>
            <a:rect l="l" t="t" r="r" b="b"/>
            <a:pathLst>
              <a:path w="20955" h="16510">
                <a:moveTo>
                  <a:pt x="3429" y="0"/>
                </a:moveTo>
                <a:lnTo>
                  <a:pt x="0" y="1892"/>
                </a:lnTo>
                <a:lnTo>
                  <a:pt x="3556" y="5397"/>
                </a:lnTo>
                <a:lnTo>
                  <a:pt x="5054" y="7696"/>
                </a:lnTo>
                <a:lnTo>
                  <a:pt x="7658" y="12611"/>
                </a:lnTo>
                <a:lnTo>
                  <a:pt x="9169" y="15405"/>
                </a:lnTo>
                <a:lnTo>
                  <a:pt x="16141" y="16509"/>
                </a:lnTo>
                <a:lnTo>
                  <a:pt x="19037" y="14935"/>
                </a:lnTo>
                <a:lnTo>
                  <a:pt x="20586" y="7492"/>
                </a:lnTo>
                <a:lnTo>
                  <a:pt x="11036" y="3644"/>
                </a:lnTo>
                <a:lnTo>
                  <a:pt x="342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6" name="object 1626"/>
          <p:cNvSpPr/>
          <p:nvPr/>
        </p:nvSpPr>
        <p:spPr>
          <a:xfrm>
            <a:off x="1338961" y="2385514"/>
            <a:ext cx="40005" cy="28575"/>
          </a:xfrm>
          <a:custGeom>
            <a:avLst/>
            <a:gdLst/>
            <a:ahLst/>
            <a:cxnLst/>
            <a:rect l="l" t="t" r="r" b="b"/>
            <a:pathLst>
              <a:path w="40005" h="28575">
                <a:moveTo>
                  <a:pt x="1485" y="0"/>
                </a:moveTo>
                <a:lnTo>
                  <a:pt x="0" y="1155"/>
                </a:lnTo>
                <a:lnTo>
                  <a:pt x="533" y="1752"/>
                </a:lnTo>
                <a:lnTo>
                  <a:pt x="5930" y="8807"/>
                </a:lnTo>
                <a:lnTo>
                  <a:pt x="11490" y="16302"/>
                </a:lnTo>
                <a:lnTo>
                  <a:pt x="18521" y="22874"/>
                </a:lnTo>
                <a:lnTo>
                  <a:pt x="28333" y="27165"/>
                </a:lnTo>
                <a:lnTo>
                  <a:pt x="32943" y="28219"/>
                </a:lnTo>
                <a:lnTo>
                  <a:pt x="39471" y="24510"/>
                </a:lnTo>
                <a:lnTo>
                  <a:pt x="2438" y="380"/>
                </a:lnTo>
                <a:lnTo>
                  <a:pt x="148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7" name="object 1627"/>
          <p:cNvSpPr/>
          <p:nvPr/>
        </p:nvSpPr>
        <p:spPr>
          <a:xfrm>
            <a:off x="1311286" y="2467404"/>
            <a:ext cx="20955" cy="37465"/>
          </a:xfrm>
          <a:custGeom>
            <a:avLst/>
            <a:gdLst/>
            <a:ahLst/>
            <a:cxnLst/>
            <a:rect l="l" t="t" r="r" b="b"/>
            <a:pathLst>
              <a:path w="20955" h="37464">
                <a:moveTo>
                  <a:pt x="1752" y="0"/>
                </a:moveTo>
                <a:lnTo>
                  <a:pt x="0" y="876"/>
                </a:lnTo>
                <a:lnTo>
                  <a:pt x="241" y="1600"/>
                </a:lnTo>
                <a:lnTo>
                  <a:pt x="1743" y="10069"/>
                </a:lnTo>
                <a:lnTo>
                  <a:pt x="2314" y="19146"/>
                </a:lnTo>
                <a:lnTo>
                  <a:pt x="4395" y="27855"/>
                </a:lnTo>
                <a:lnTo>
                  <a:pt x="10426" y="35217"/>
                </a:lnTo>
                <a:lnTo>
                  <a:pt x="13423" y="37388"/>
                </a:lnTo>
                <a:lnTo>
                  <a:pt x="19024" y="34328"/>
                </a:lnTo>
                <a:lnTo>
                  <a:pt x="19900" y="32308"/>
                </a:lnTo>
                <a:lnTo>
                  <a:pt x="20552" y="23862"/>
                </a:lnTo>
                <a:lnTo>
                  <a:pt x="16511" y="15621"/>
                </a:lnTo>
                <a:lnTo>
                  <a:pt x="9815" y="7827"/>
                </a:lnTo>
                <a:lnTo>
                  <a:pt x="175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8" name="object 1628"/>
          <p:cNvSpPr/>
          <p:nvPr/>
        </p:nvSpPr>
        <p:spPr>
          <a:xfrm>
            <a:off x="1520493" y="2486609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806" y="0"/>
                </a:moveTo>
                <a:lnTo>
                  <a:pt x="0" y="1955"/>
                </a:lnTo>
                <a:lnTo>
                  <a:pt x="330" y="2971"/>
                </a:lnTo>
                <a:lnTo>
                  <a:pt x="2709" y="9363"/>
                </a:lnTo>
                <a:lnTo>
                  <a:pt x="6211" y="15771"/>
                </a:lnTo>
                <a:lnTo>
                  <a:pt x="11215" y="21488"/>
                </a:lnTo>
                <a:lnTo>
                  <a:pt x="18288" y="26022"/>
                </a:lnTo>
                <a:lnTo>
                  <a:pt x="22428" y="27889"/>
                </a:lnTo>
                <a:lnTo>
                  <a:pt x="27495" y="24180"/>
                </a:lnTo>
                <a:lnTo>
                  <a:pt x="26098" y="21386"/>
                </a:lnTo>
                <a:lnTo>
                  <a:pt x="22025" y="15735"/>
                </a:lnTo>
                <a:lnTo>
                  <a:pt x="16484" y="10694"/>
                </a:lnTo>
                <a:lnTo>
                  <a:pt x="10217" y="5897"/>
                </a:lnTo>
                <a:lnTo>
                  <a:pt x="4127" y="1117"/>
                </a:lnTo>
                <a:lnTo>
                  <a:pt x="280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9" name="object 1629"/>
          <p:cNvSpPr/>
          <p:nvPr/>
        </p:nvSpPr>
        <p:spPr>
          <a:xfrm>
            <a:off x="1627324" y="2489417"/>
            <a:ext cx="29209" cy="26034"/>
          </a:xfrm>
          <a:custGeom>
            <a:avLst/>
            <a:gdLst/>
            <a:ahLst/>
            <a:cxnLst/>
            <a:rect l="l" t="t" r="r" b="b"/>
            <a:pathLst>
              <a:path w="29210" h="26035">
                <a:moveTo>
                  <a:pt x="2679" y="0"/>
                </a:moveTo>
                <a:lnTo>
                  <a:pt x="25463" y="25692"/>
                </a:lnTo>
                <a:lnTo>
                  <a:pt x="28879" y="23736"/>
                </a:lnTo>
                <a:lnTo>
                  <a:pt x="4000" y="901"/>
                </a:lnTo>
                <a:lnTo>
                  <a:pt x="2679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0" name="object 1630"/>
          <p:cNvSpPr/>
          <p:nvPr/>
        </p:nvSpPr>
        <p:spPr>
          <a:xfrm>
            <a:off x="1636764" y="2532275"/>
            <a:ext cx="18415" cy="19050"/>
          </a:xfrm>
          <a:custGeom>
            <a:avLst/>
            <a:gdLst/>
            <a:ahLst/>
            <a:cxnLst/>
            <a:rect l="l" t="t" r="r" b="b"/>
            <a:pathLst>
              <a:path w="18414" h="19050">
                <a:moveTo>
                  <a:pt x="2768" y="0"/>
                </a:moveTo>
                <a:lnTo>
                  <a:pt x="0" y="2095"/>
                </a:lnTo>
                <a:lnTo>
                  <a:pt x="6629" y="7556"/>
                </a:lnTo>
                <a:lnTo>
                  <a:pt x="9791" y="12928"/>
                </a:lnTo>
                <a:lnTo>
                  <a:pt x="15722" y="18973"/>
                </a:lnTo>
                <a:lnTo>
                  <a:pt x="18186" y="17221"/>
                </a:lnTo>
                <a:lnTo>
                  <a:pt x="18135" y="12814"/>
                </a:lnTo>
                <a:lnTo>
                  <a:pt x="15798" y="10388"/>
                </a:lnTo>
                <a:lnTo>
                  <a:pt x="10325" y="5537"/>
                </a:lnTo>
                <a:lnTo>
                  <a:pt x="7442" y="3022"/>
                </a:lnTo>
                <a:lnTo>
                  <a:pt x="4343" y="1003"/>
                </a:lnTo>
                <a:lnTo>
                  <a:pt x="276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1" name="object 1631"/>
          <p:cNvSpPr/>
          <p:nvPr/>
        </p:nvSpPr>
        <p:spPr>
          <a:xfrm>
            <a:off x="1550828" y="2552174"/>
            <a:ext cx="31750" cy="29209"/>
          </a:xfrm>
          <a:custGeom>
            <a:avLst/>
            <a:gdLst/>
            <a:ahLst/>
            <a:cxnLst/>
            <a:rect l="l" t="t" r="r" b="b"/>
            <a:pathLst>
              <a:path w="31750" h="29210">
                <a:moveTo>
                  <a:pt x="2616" y="0"/>
                </a:moveTo>
                <a:lnTo>
                  <a:pt x="0" y="2336"/>
                </a:lnTo>
                <a:lnTo>
                  <a:pt x="508" y="3441"/>
                </a:lnTo>
                <a:lnTo>
                  <a:pt x="4016" y="9882"/>
                </a:lnTo>
                <a:lnTo>
                  <a:pt x="8682" y="16373"/>
                </a:lnTo>
                <a:lnTo>
                  <a:pt x="14568" y="22326"/>
                </a:lnTo>
                <a:lnTo>
                  <a:pt x="21742" y="27152"/>
                </a:lnTo>
                <a:lnTo>
                  <a:pt x="25336" y="29019"/>
                </a:lnTo>
                <a:lnTo>
                  <a:pt x="31343" y="25666"/>
                </a:lnTo>
                <a:lnTo>
                  <a:pt x="30391" y="22936"/>
                </a:lnTo>
                <a:lnTo>
                  <a:pt x="26129" y="16521"/>
                </a:lnTo>
                <a:lnTo>
                  <a:pt x="19365" y="11226"/>
                </a:lnTo>
                <a:lnTo>
                  <a:pt x="11561" y="6369"/>
                </a:lnTo>
                <a:lnTo>
                  <a:pt x="4178" y="1269"/>
                </a:lnTo>
                <a:lnTo>
                  <a:pt x="261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2" name="object 1632"/>
          <p:cNvSpPr/>
          <p:nvPr/>
        </p:nvSpPr>
        <p:spPr>
          <a:xfrm>
            <a:off x="1514212" y="2572979"/>
            <a:ext cx="19050" cy="16510"/>
          </a:xfrm>
          <a:custGeom>
            <a:avLst/>
            <a:gdLst/>
            <a:ahLst/>
            <a:cxnLst/>
            <a:rect l="l" t="t" r="r" b="b"/>
            <a:pathLst>
              <a:path w="19050" h="16510">
                <a:moveTo>
                  <a:pt x="2438" y="0"/>
                </a:moveTo>
                <a:lnTo>
                  <a:pt x="0" y="1943"/>
                </a:lnTo>
                <a:lnTo>
                  <a:pt x="3911" y="5410"/>
                </a:lnTo>
                <a:lnTo>
                  <a:pt x="6032" y="8204"/>
                </a:lnTo>
                <a:lnTo>
                  <a:pt x="9358" y="13411"/>
                </a:lnTo>
                <a:lnTo>
                  <a:pt x="11137" y="15239"/>
                </a:lnTo>
                <a:lnTo>
                  <a:pt x="16827" y="16027"/>
                </a:lnTo>
                <a:lnTo>
                  <a:pt x="18694" y="14452"/>
                </a:lnTo>
                <a:lnTo>
                  <a:pt x="17729" y="10744"/>
                </a:lnTo>
                <a:lnTo>
                  <a:pt x="14973" y="9220"/>
                </a:lnTo>
                <a:lnTo>
                  <a:pt x="10477" y="4825"/>
                </a:lnTo>
                <a:lnTo>
                  <a:pt x="7251" y="2654"/>
                </a:lnTo>
                <a:lnTo>
                  <a:pt x="243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3" name="object 1633"/>
          <p:cNvSpPr/>
          <p:nvPr/>
        </p:nvSpPr>
        <p:spPr>
          <a:xfrm>
            <a:off x="1456932" y="2410754"/>
            <a:ext cx="26034" cy="15240"/>
          </a:xfrm>
          <a:custGeom>
            <a:avLst/>
            <a:gdLst/>
            <a:ahLst/>
            <a:cxnLst/>
            <a:rect l="l" t="t" r="r" b="b"/>
            <a:pathLst>
              <a:path w="26034" h="15239">
                <a:moveTo>
                  <a:pt x="2628" y="0"/>
                </a:moveTo>
                <a:lnTo>
                  <a:pt x="0" y="1917"/>
                </a:lnTo>
                <a:lnTo>
                  <a:pt x="6972" y="7251"/>
                </a:lnTo>
                <a:lnTo>
                  <a:pt x="13462" y="11125"/>
                </a:lnTo>
                <a:lnTo>
                  <a:pt x="22631" y="14757"/>
                </a:lnTo>
                <a:lnTo>
                  <a:pt x="25603" y="12522"/>
                </a:lnTo>
                <a:lnTo>
                  <a:pt x="19824" y="6489"/>
                </a:lnTo>
                <a:lnTo>
                  <a:pt x="10947" y="4381"/>
                </a:lnTo>
                <a:lnTo>
                  <a:pt x="4254" y="876"/>
                </a:lnTo>
                <a:lnTo>
                  <a:pt x="262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4" name="object 1634"/>
          <p:cNvSpPr/>
          <p:nvPr/>
        </p:nvSpPr>
        <p:spPr>
          <a:xfrm>
            <a:off x="1701518" y="2534229"/>
            <a:ext cx="48895" cy="36830"/>
          </a:xfrm>
          <a:custGeom>
            <a:avLst/>
            <a:gdLst/>
            <a:ahLst/>
            <a:cxnLst/>
            <a:rect l="l" t="t" r="r" b="b"/>
            <a:pathLst>
              <a:path w="48894" h="36830">
                <a:moveTo>
                  <a:pt x="2285" y="0"/>
                </a:moveTo>
                <a:lnTo>
                  <a:pt x="0" y="1739"/>
                </a:lnTo>
                <a:lnTo>
                  <a:pt x="1155" y="2730"/>
                </a:lnTo>
                <a:lnTo>
                  <a:pt x="9293" y="11717"/>
                </a:lnTo>
                <a:lnTo>
                  <a:pt x="17338" y="21961"/>
                </a:lnTo>
                <a:lnTo>
                  <a:pt x="27112" y="30848"/>
                </a:lnTo>
                <a:lnTo>
                  <a:pt x="40436" y="35763"/>
                </a:lnTo>
                <a:lnTo>
                  <a:pt x="44818" y="36334"/>
                </a:lnTo>
                <a:lnTo>
                  <a:pt x="48628" y="32562"/>
                </a:lnTo>
                <a:lnTo>
                  <a:pt x="47637" y="23177"/>
                </a:lnTo>
                <a:lnTo>
                  <a:pt x="40360" y="19557"/>
                </a:lnTo>
                <a:lnTo>
                  <a:pt x="33312" y="15087"/>
                </a:lnTo>
                <a:lnTo>
                  <a:pt x="26264" y="11149"/>
                </a:lnTo>
                <a:lnTo>
                  <a:pt x="18834" y="7700"/>
                </a:lnTo>
                <a:lnTo>
                  <a:pt x="11270" y="4373"/>
                </a:lnTo>
                <a:lnTo>
                  <a:pt x="3822" y="800"/>
                </a:lnTo>
                <a:lnTo>
                  <a:pt x="228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5" name="object 1635"/>
          <p:cNvSpPr/>
          <p:nvPr/>
        </p:nvSpPr>
        <p:spPr>
          <a:xfrm>
            <a:off x="1692676" y="2562705"/>
            <a:ext cx="24765" cy="20955"/>
          </a:xfrm>
          <a:custGeom>
            <a:avLst/>
            <a:gdLst/>
            <a:ahLst/>
            <a:cxnLst/>
            <a:rect l="l" t="t" r="r" b="b"/>
            <a:pathLst>
              <a:path w="24764" h="20955">
                <a:moveTo>
                  <a:pt x="3111" y="0"/>
                </a:moveTo>
                <a:lnTo>
                  <a:pt x="0" y="2298"/>
                </a:lnTo>
                <a:lnTo>
                  <a:pt x="4508" y="9093"/>
                </a:lnTo>
                <a:lnTo>
                  <a:pt x="9486" y="15494"/>
                </a:lnTo>
                <a:lnTo>
                  <a:pt x="19583" y="20421"/>
                </a:lnTo>
                <a:lnTo>
                  <a:pt x="24333" y="18110"/>
                </a:lnTo>
                <a:lnTo>
                  <a:pt x="20485" y="9410"/>
                </a:lnTo>
                <a:lnTo>
                  <a:pt x="10629" y="6502"/>
                </a:lnTo>
                <a:lnTo>
                  <a:pt x="4571" y="1244"/>
                </a:lnTo>
                <a:lnTo>
                  <a:pt x="311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6" name="object 1636"/>
          <p:cNvSpPr/>
          <p:nvPr/>
        </p:nvSpPr>
        <p:spPr>
          <a:xfrm>
            <a:off x="1395135" y="2671527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2133" y="0"/>
                </a:moveTo>
                <a:lnTo>
                  <a:pt x="0" y="1270"/>
                </a:lnTo>
                <a:lnTo>
                  <a:pt x="787" y="6591"/>
                </a:lnTo>
                <a:lnTo>
                  <a:pt x="711" y="19240"/>
                </a:lnTo>
                <a:lnTo>
                  <a:pt x="1193" y="22567"/>
                </a:lnTo>
                <a:lnTo>
                  <a:pt x="5092" y="27419"/>
                </a:lnTo>
                <a:lnTo>
                  <a:pt x="8978" y="25361"/>
                </a:lnTo>
                <a:lnTo>
                  <a:pt x="9855" y="16357"/>
                </a:lnTo>
                <a:lnTo>
                  <a:pt x="6248" y="8102"/>
                </a:lnTo>
                <a:lnTo>
                  <a:pt x="213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7" name="object 1637"/>
          <p:cNvSpPr/>
          <p:nvPr/>
        </p:nvSpPr>
        <p:spPr>
          <a:xfrm>
            <a:off x="1360186" y="2694334"/>
            <a:ext cx="8890" cy="23495"/>
          </a:xfrm>
          <a:custGeom>
            <a:avLst/>
            <a:gdLst/>
            <a:ahLst/>
            <a:cxnLst/>
            <a:rect l="l" t="t" r="r" b="b"/>
            <a:pathLst>
              <a:path w="8890" h="23494">
                <a:moveTo>
                  <a:pt x="3340" y="0"/>
                </a:moveTo>
                <a:lnTo>
                  <a:pt x="1104" y="914"/>
                </a:lnTo>
                <a:lnTo>
                  <a:pt x="317" y="7848"/>
                </a:lnTo>
                <a:lnTo>
                  <a:pt x="0" y="14884"/>
                </a:lnTo>
                <a:lnTo>
                  <a:pt x="3098" y="23050"/>
                </a:lnTo>
                <a:lnTo>
                  <a:pt x="6896" y="21221"/>
                </a:lnTo>
                <a:lnTo>
                  <a:pt x="8889" y="13512"/>
                </a:lnTo>
                <a:lnTo>
                  <a:pt x="5359" y="7213"/>
                </a:lnTo>
                <a:lnTo>
                  <a:pt x="334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8" name="object 1638"/>
          <p:cNvSpPr/>
          <p:nvPr/>
        </p:nvSpPr>
        <p:spPr>
          <a:xfrm>
            <a:off x="1336117" y="2713899"/>
            <a:ext cx="6985" cy="13335"/>
          </a:xfrm>
          <a:custGeom>
            <a:avLst/>
            <a:gdLst/>
            <a:ahLst/>
            <a:cxnLst/>
            <a:rect l="l" t="t" r="r" b="b"/>
            <a:pathLst>
              <a:path w="6984" h="13335">
                <a:moveTo>
                  <a:pt x="914" y="0"/>
                </a:moveTo>
                <a:lnTo>
                  <a:pt x="0" y="558"/>
                </a:lnTo>
                <a:lnTo>
                  <a:pt x="3924" y="4089"/>
                </a:lnTo>
                <a:lnTo>
                  <a:pt x="2031" y="7950"/>
                </a:lnTo>
                <a:lnTo>
                  <a:pt x="3517" y="12776"/>
                </a:lnTo>
                <a:lnTo>
                  <a:pt x="5714" y="11709"/>
                </a:lnTo>
                <a:lnTo>
                  <a:pt x="6870" y="7454"/>
                </a:lnTo>
                <a:lnTo>
                  <a:pt x="5486" y="2743"/>
                </a:lnTo>
                <a:lnTo>
                  <a:pt x="91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9" name="object 1639"/>
          <p:cNvSpPr/>
          <p:nvPr/>
        </p:nvSpPr>
        <p:spPr>
          <a:xfrm>
            <a:off x="1317394" y="2658544"/>
            <a:ext cx="15240" cy="29845"/>
          </a:xfrm>
          <a:custGeom>
            <a:avLst/>
            <a:gdLst/>
            <a:ahLst/>
            <a:cxnLst/>
            <a:rect l="l" t="t" r="r" b="b"/>
            <a:pathLst>
              <a:path w="15240" h="29844">
                <a:moveTo>
                  <a:pt x="3996" y="0"/>
                </a:moveTo>
                <a:lnTo>
                  <a:pt x="1977" y="1270"/>
                </a:lnTo>
                <a:lnTo>
                  <a:pt x="3958" y="6337"/>
                </a:lnTo>
                <a:lnTo>
                  <a:pt x="1177" y="10312"/>
                </a:lnTo>
                <a:lnTo>
                  <a:pt x="0" y="18821"/>
                </a:lnTo>
                <a:lnTo>
                  <a:pt x="47" y="22987"/>
                </a:lnTo>
                <a:lnTo>
                  <a:pt x="7159" y="29667"/>
                </a:lnTo>
                <a:lnTo>
                  <a:pt x="13128" y="26390"/>
                </a:lnTo>
                <a:lnTo>
                  <a:pt x="14918" y="18821"/>
                </a:lnTo>
                <a:lnTo>
                  <a:pt x="13483" y="14287"/>
                </a:lnTo>
                <a:lnTo>
                  <a:pt x="9844" y="6337"/>
                </a:lnTo>
                <a:lnTo>
                  <a:pt x="8619" y="3213"/>
                </a:lnTo>
                <a:lnTo>
                  <a:pt x="399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0" name="object 1640"/>
          <p:cNvSpPr/>
          <p:nvPr/>
        </p:nvSpPr>
        <p:spPr>
          <a:xfrm>
            <a:off x="1437430" y="2711151"/>
            <a:ext cx="9525" cy="24765"/>
          </a:xfrm>
          <a:custGeom>
            <a:avLst/>
            <a:gdLst/>
            <a:ahLst/>
            <a:cxnLst/>
            <a:rect l="l" t="t" r="r" b="b"/>
            <a:pathLst>
              <a:path w="9525" h="24764">
                <a:moveTo>
                  <a:pt x="2374" y="0"/>
                </a:moveTo>
                <a:lnTo>
                  <a:pt x="0" y="1346"/>
                </a:lnTo>
                <a:lnTo>
                  <a:pt x="1803" y="8763"/>
                </a:lnTo>
                <a:lnTo>
                  <a:pt x="673" y="15443"/>
                </a:lnTo>
                <a:lnTo>
                  <a:pt x="3200" y="24422"/>
                </a:lnTo>
                <a:lnTo>
                  <a:pt x="7785" y="22377"/>
                </a:lnTo>
                <a:lnTo>
                  <a:pt x="9321" y="14160"/>
                </a:lnTo>
                <a:lnTo>
                  <a:pt x="6718" y="7213"/>
                </a:lnTo>
                <a:lnTo>
                  <a:pt x="237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1" name="object 1641"/>
          <p:cNvSpPr/>
          <p:nvPr/>
        </p:nvSpPr>
        <p:spPr>
          <a:xfrm>
            <a:off x="1383493" y="2728682"/>
            <a:ext cx="13335" cy="20320"/>
          </a:xfrm>
          <a:custGeom>
            <a:avLst/>
            <a:gdLst/>
            <a:ahLst/>
            <a:cxnLst/>
            <a:rect l="l" t="t" r="r" b="b"/>
            <a:pathLst>
              <a:path w="13334" h="20319">
                <a:moveTo>
                  <a:pt x="6083" y="0"/>
                </a:moveTo>
                <a:lnTo>
                  <a:pt x="3301" y="1193"/>
                </a:lnTo>
                <a:lnTo>
                  <a:pt x="0" y="6743"/>
                </a:lnTo>
                <a:lnTo>
                  <a:pt x="114" y="13347"/>
                </a:lnTo>
                <a:lnTo>
                  <a:pt x="6934" y="20104"/>
                </a:lnTo>
                <a:lnTo>
                  <a:pt x="11722" y="17424"/>
                </a:lnTo>
                <a:lnTo>
                  <a:pt x="12217" y="15303"/>
                </a:lnTo>
                <a:lnTo>
                  <a:pt x="12852" y="12446"/>
                </a:lnTo>
                <a:lnTo>
                  <a:pt x="12242" y="10515"/>
                </a:lnTo>
                <a:lnTo>
                  <a:pt x="8877" y="5829"/>
                </a:lnTo>
                <a:lnTo>
                  <a:pt x="6832" y="3848"/>
                </a:lnTo>
                <a:lnTo>
                  <a:pt x="608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2" name="object 1642"/>
          <p:cNvSpPr/>
          <p:nvPr/>
        </p:nvSpPr>
        <p:spPr>
          <a:xfrm>
            <a:off x="1506802" y="2677367"/>
            <a:ext cx="18415" cy="33020"/>
          </a:xfrm>
          <a:custGeom>
            <a:avLst/>
            <a:gdLst/>
            <a:ahLst/>
            <a:cxnLst/>
            <a:rect l="l" t="t" r="r" b="b"/>
            <a:pathLst>
              <a:path w="18415" h="33019">
                <a:moveTo>
                  <a:pt x="1955" y="0"/>
                </a:moveTo>
                <a:lnTo>
                  <a:pt x="0" y="1028"/>
                </a:lnTo>
                <a:lnTo>
                  <a:pt x="241" y="1828"/>
                </a:lnTo>
                <a:lnTo>
                  <a:pt x="1675" y="9054"/>
                </a:lnTo>
                <a:lnTo>
                  <a:pt x="2787" y="16463"/>
                </a:lnTo>
                <a:lnTo>
                  <a:pt x="4938" y="23661"/>
                </a:lnTo>
                <a:lnTo>
                  <a:pt x="9486" y="30251"/>
                </a:lnTo>
                <a:lnTo>
                  <a:pt x="12280" y="33007"/>
                </a:lnTo>
                <a:lnTo>
                  <a:pt x="17678" y="29984"/>
                </a:lnTo>
                <a:lnTo>
                  <a:pt x="18237" y="27597"/>
                </a:lnTo>
                <a:lnTo>
                  <a:pt x="17886" y="20308"/>
                </a:lnTo>
                <a:lnTo>
                  <a:pt x="14298" y="13446"/>
                </a:lnTo>
                <a:lnTo>
                  <a:pt x="8812" y="6969"/>
                </a:lnTo>
                <a:lnTo>
                  <a:pt x="195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3" name="object 1643"/>
          <p:cNvSpPr/>
          <p:nvPr/>
        </p:nvSpPr>
        <p:spPr>
          <a:xfrm>
            <a:off x="1486865" y="2703696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69" h="18414">
                <a:moveTo>
                  <a:pt x="2667" y="0"/>
                </a:moveTo>
                <a:lnTo>
                  <a:pt x="0" y="1384"/>
                </a:lnTo>
                <a:lnTo>
                  <a:pt x="1362" y="5067"/>
                </a:lnTo>
                <a:lnTo>
                  <a:pt x="2171" y="7734"/>
                </a:lnTo>
                <a:lnTo>
                  <a:pt x="3263" y="12636"/>
                </a:lnTo>
                <a:lnTo>
                  <a:pt x="3086" y="15773"/>
                </a:lnTo>
                <a:lnTo>
                  <a:pt x="7886" y="17843"/>
                </a:lnTo>
                <a:lnTo>
                  <a:pt x="9715" y="16865"/>
                </a:lnTo>
                <a:lnTo>
                  <a:pt x="13512" y="11125"/>
                </a:lnTo>
                <a:lnTo>
                  <a:pt x="6948" y="5054"/>
                </a:lnTo>
                <a:lnTo>
                  <a:pt x="266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4" name="object 1644"/>
          <p:cNvSpPr/>
          <p:nvPr/>
        </p:nvSpPr>
        <p:spPr>
          <a:xfrm>
            <a:off x="1454914" y="2659386"/>
            <a:ext cx="24765" cy="36830"/>
          </a:xfrm>
          <a:custGeom>
            <a:avLst/>
            <a:gdLst/>
            <a:ahLst/>
            <a:cxnLst/>
            <a:rect l="l" t="t" r="r" b="b"/>
            <a:pathLst>
              <a:path w="24765" h="36830">
                <a:moveTo>
                  <a:pt x="3644" y="0"/>
                </a:moveTo>
                <a:lnTo>
                  <a:pt x="2082" y="1270"/>
                </a:lnTo>
                <a:lnTo>
                  <a:pt x="2794" y="8318"/>
                </a:lnTo>
                <a:lnTo>
                  <a:pt x="0" y="14325"/>
                </a:lnTo>
                <a:lnTo>
                  <a:pt x="1663" y="26073"/>
                </a:lnTo>
                <a:lnTo>
                  <a:pt x="1816" y="33375"/>
                </a:lnTo>
                <a:lnTo>
                  <a:pt x="16497" y="36334"/>
                </a:lnTo>
                <a:lnTo>
                  <a:pt x="21094" y="33413"/>
                </a:lnTo>
                <a:lnTo>
                  <a:pt x="23266" y="30289"/>
                </a:lnTo>
                <a:lnTo>
                  <a:pt x="24749" y="22453"/>
                </a:lnTo>
                <a:lnTo>
                  <a:pt x="20516" y="14311"/>
                </a:lnTo>
                <a:lnTo>
                  <a:pt x="13036" y="6766"/>
                </a:lnTo>
                <a:lnTo>
                  <a:pt x="4775" y="723"/>
                </a:lnTo>
                <a:lnTo>
                  <a:pt x="364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5" name="object 1645"/>
          <p:cNvSpPr/>
          <p:nvPr/>
        </p:nvSpPr>
        <p:spPr>
          <a:xfrm>
            <a:off x="1556071" y="2717772"/>
            <a:ext cx="17780" cy="29209"/>
          </a:xfrm>
          <a:custGeom>
            <a:avLst/>
            <a:gdLst/>
            <a:ahLst/>
            <a:cxnLst/>
            <a:rect l="l" t="t" r="r" b="b"/>
            <a:pathLst>
              <a:path w="17780" h="29210">
                <a:moveTo>
                  <a:pt x="3746" y="0"/>
                </a:moveTo>
                <a:lnTo>
                  <a:pt x="101" y="1447"/>
                </a:lnTo>
                <a:lnTo>
                  <a:pt x="0" y="2692"/>
                </a:lnTo>
                <a:lnTo>
                  <a:pt x="313" y="8971"/>
                </a:lnTo>
                <a:lnTo>
                  <a:pt x="2216" y="15476"/>
                </a:lnTo>
                <a:lnTo>
                  <a:pt x="5604" y="21678"/>
                </a:lnTo>
                <a:lnTo>
                  <a:pt x="10375" y="27050"/>
                </a:lnTo>
                <a:lnTo>
                  <a:pt x="12331" y="28778"/>
                </a:lnTo>
                <a:lnTo>
                  <a:pt x="16141" y="25946"/>
                </a:lnTo>
                <a:lnTo>
                  <a:pt x="17221" y="20624"/>
                </a:lnTo>
                <a:lnTo>
                  <a:pt x="16344" y="17297"/>
                </a:lnTo>
                <a:lnTo>
                  <a:pt x="10540" y="9563"/>
                </a:lnTo>
                <a:lnTo>
                  <a:pt x="5499" y="6426"/>
                </a:lnTo>
                <a:lnTo>
                  <a:pt x="3746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6" name="object 1646"/>
          <p:cNvSpPr/>
          <p:nvPr/>
        </p:nvSpPr>
        <p:spPr>
          <a:xfrm>
            <a:off x="1570669" y="2671183"/>
            <a:ext cx="22225" cy="30480"/>
          </a:xfrm>
          <a:custGeom>
            <a:avLst/>
            <a:gdLst/>
            <a:ahLst/>
            <a:cxnLst/>
            <a:rect l="l" t="t" r="r" b="b"/>
            <a:pathLst>
              <a:path w="22225" h="30480">
                <a:moveTo>
                  <a:pt x="2298" y="0"/>
                </a:moveTo>
                <a:lnTo>
                  <a:pt x="0" y="1574"/>
                </a:lnTo>
                <a:lnTo>
                  <a:pt x="1714" y="7277"/>
                </a:lnTo>
                <a:lnTo>
                  <a:pt x="3428" y="12001"/>
                </a:lnTo>
                <a:lnTo>
                  <a:pt x="6603" y="21272"/>
                </a:lnTo>
                <a:lnTo>
                  <a:pt x="6667" y="25349"/>
                </a:lnTo>
                <a:lnTo>
                  <a:pt x="16408" y="30340"/>
                </a:lnTo>
                <a:lnTo>
                  <a:pt x="21145" y="27266"/>
                </a:lnTo>
                <a:lnTo>
                  <a:pt x="21793" y="24777"/>
                </a:lnTo>
                <a:lnTo>
                  <a:pt x="21366" y="17746"/>
                </a:lnTo>
                <a:lnTo>
                  <a:pt x="17192" y="11590"/>
                </a:lnTo>
                <a:lnTo>
                  <a:pt x="10756" y="6055"/>
                </a:lnTo>
                <a:lnTo>
                  <a:pt x="229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7" name="object 1647"/>
          <p:cNvSpPr/>
          <p:nvPr/>
        </p:nvSpPr>
        <p:spPr>
          <a:xfrm>
            <a:off x="1607491" y="2718238"/>
            <a:ext cx="19685" cy="26034"/>
          </a:xfrm>
          <a:custGeom>
            <a:avLst/>
            <a:gdLst/>
            <a:ahLst/>
            <a:cxnLst/>
            <a:rect l="l" t="t" r="r" b="b"/>
            <a:pathLst>
              <a:path w="19685" h="26035">
                <a:moveTo>
                  <a:pt x="3987" y="0"/>
                </a:moveTo>
                <a:lnTo>
                  <a:pt x="0" y="2070"/>
                </a:lnTo>
                <a:lnTo>
                  <a:pt x="1752" y="6667"/>
                </a:lnTo>
                <a:lnTo>
                  <a:pt x="3327" y="9817"/>
                </a:lnTo>
                <a:lnTo>
                  <a:pt x="7988" y="16675"/>
                </a:lnTo>
                <a:lnTo>
                  <a:pt x="10109" y="20777"/>
                </a:lnTo>
                <a:lnTo>
                  <a:pt x="15722" y="25933"/>
                </a:lnTo>
                <a:lnTo>
                  <a:pt x="19075" y="23837"/>
                </a:lnTo>
                <a:lnTo>
                  <a:pt x="18224" y="14160"/>
                </a:lnTo>
                <a:lnTo>
                  <a:pt x="10210" y="8635"/>
                </a:lnTo>
                <a:lnTo>
                  <a:pt x="398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8" name="object 1648"/>
          <p:cNvSpPr/>
          <p:nvPr/>
        </p:nvSpPr>
        <p:spPr>
          <a:xfrm>
            <a:off x="1642856" y="2665831"/>
            <a:ext cx="26034" cy="31115"/>
          </a:xfrm>
          <a:custGeom>
            <a:avLst/>
            <a:gdLst/>
            <a:ahLst/>
            <a:cxnLst/>
            <a:rect l="l" t="t" r="r" b="b"/>
            <a:pathLst>
              <a:path w="26035" h="31114">
                <a:moveTo>
                  <a:pt x="2171" y="0"/>
                </a:moveTo>
                <a:lnTo>
                  <a:pt x="0" y="1231"/>
                </a:lnTo>
                <a:lnTo>
                  <a:pt x="1498" y="6629"/>
                </a:lnTo>
                <a:lnTo>
                  <a:pt x="5054" y="10668"/>
                </a:lnTo>
                <a:lnTo>
                  <a:pt x="9944" y="20193"/>
                </a:lnTo>
                <a:lnTo>
                  <a:pt x="14414" y="24726"/>
                </a:lnTo>
                <a:lnTo>
                  <a:pt x="21450" y="31076"/>
                </a:lnTo>
                <a:lnTo>
                  <a:pt x="26009" y="28651"/>
                </a:lnTo>
                <a:lnTo>
                  <a:pt x="24447" y="21767"/>
                </a:lnTo>
                <a:lnTo>
                  <a:pt x="21437" y="17970"/>
                </a:lnTo>
                <a:lnTo>
                  <a:pt x="12636" y="9791"/>
                </a:lnTo>
                <a:lnTo>
                  <a:pt x="6337" y="5676"/>
                </a:lnTo>
                <a:lnTo>
                  <a:pt x="2171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9" name="object 1649"/>
          <p:cNvSpPr/>
          <p:nvPr/>
        </p:nvSpPr>
        <p:spPr>
          <a:xfrm>
            <a:off x="1668129" y="2722299"/>
            <a:ext cx="21590" cy="28575"/>
          </a:xfrm>
          <a:custGeom>
            <a:avLst/>
            <a:gdLst/>
            <a:ahLst/>
            <a:cxnLst/>
            <a:rect l="l" t="t" r="r" b="b"/>
            <a:pathLst>
              <a:path w="21589" h="28575">
                <a:moveTo>
                  <a:pt x="2438" y="0"/>
                </a:moveTo>
                <a:lnTo>
                  <a:pt x="0" y="1485"/>
                </a:lnTo>
                <a:lnTo>
                  <a:pt x="165" y="2451"/>
                </a:lnTo>
                <a:lnTo>
                  <a:pt x="990" y="6832"/>
                </a:lnTo>
                <a:lnTo>
                  <a:pt x="3517" y="11137"/>
                </a:lnTo>
                <a:lnTo>
                  <a:pt x="7620" y="19507"/>
                </a:lnTo>
                <a:lnTo>
                  <a:pt x="8813" y="24244"/>
                </a:lnTo>
                <a:lnTo>
                  <a:pt x="17513" y="28321"/>
                </a:lnTo>
                <a:lnTo>
                  <a:pt x="21056" y="26123"/>
                </a:lnTo>
                <a:lnTo>
                  <a:pt x="21590" y="24130"/>
                </a:lnTo>
                <a:lnTo>
                  <a:pt x="20818" y="17320"/>
                </a:lnTo>
                <a:lnTo>
                  <a:pt x="15970" y="11745"/>
                </a:lnTo>
                <a:lnTo>
                  <a:pt x="9388" y="6626"/>
                </a:lnTo>
                <a:lnTo>
                  <a:pt x="3416" y="1181"/>
                </a:lnTo>
                <a:lnTo>
                  <a:pt x="2438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0" name="object 1650"/>
          <p:cNvSpPr/>
          <p:nvPr/>
        </p:nvSpPr>
        <p:spPr>
          <a:xfrm>
            <a:off x="1631232" y="2703460"/>
            <a:ext cx="8890" cy="9525"/>
          </a:xfrm>
          <a:custGeom>
            <a:avLst/>
            <a:gdLst/>
            <a:ahLst/>
            <a:cxnLst/>
            <a:rect l="l" t="t" r="r" b="b"/>
            <a:pathLst>
              <a:path w="8889" h="9525">
                <a:moveTo>
                  <a:pt x="2654" y="0"/>
                </a:moveTo>
                <a:lnTo>
                  <a:pt x="0" y="1739"/>
                </a:lnTo>
                <a:lnTo>
                  <a:pt x="584" y="2933"/>
                </a:lnTo>
                <a:lnTo>
                  <a:pt x="2197" y="6096"/>
                </a:lnTo>
                <a:lnTo>
                  <a:pt x="2349" y="6642"/>
                </a:lnTo>
                <a:lnTo>
                  <a:pt x="3327" y="7429"/>
                </a:lnTo>
                <a:lnTo>
                  <a:pt x="5664" y="9169"/>
                </a:lnTo>
                <a:lnTo>
                  <a:pt x="8318" y="7378"/>
                </a:lnTo>
                <a:lnTo>
                  <a:pt x="7658" y="5422"/>
                </a:lnTo>
                <a:lnTo>
                  <a:pt x="7442" y="4610"/>
                </a:lnTo>
                <a:lnTo>
                  <a:pt x="2654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1" name="object 1651"/>
          <p:cNvSpPr/>
          <p:nvPr/>
        </p:nvSpPr>
        <p:spPr>
          <a:xfrm>
            <a:off x="1693430" y="2673718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80" h="31750">
                <a:moveTo>
                  <a:pt x="2273" y="0"/>
                </a:moveTo>
                <a:lnTo>
                  <a:pt x="0" y="1689"/>
                </a:lnTo>
                <a:lnTo>
                  <a:pt x="571" y="2552"/>
                </a:lnTo>
                <a:lnTo>
                  <a:pt x="4390" y="9935"/>
                </a:lnTo>
                <a:lnTo>
                  <a:pt x="8212" y="17905"/>
                </a:lnTo>
                <a:lnTo>
                  <a:pt x="13646" y="25082"/>
                </a:lnTo>
                <a:lnTo>
                  <a:pt x="22301" y="30086"/>
                </a:lnTo>
                <a:lnTo>
                  <a:pt x="26009" y="31280"/>
                </a:lnTo>
                <a:lnTo>
                  <a:pt x="30353" y="27825"/>
                </a:lnTo>
                <a:lnTo>
                  <a:pt x="29895" y="25552"/>
                </a:lnTo>
                <a:lnTo>
                  <a:pt x="26159" y="18470"/>
                </a:lnTo>
                <a:lnTo>
                  <a:pt x="19234" y="12271"/>
                </a:lnTo>
                <a:lnTo>
                  <a:pt x="11004" y="6553"/>
                </a:lnTo>
                <a:lnTo>
                  <a:pt x="3352" y="914"/>
                </a:lnTo>
                <a:lnTo>
                  <a:pt x="2273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2" name="object 1652"/>
          <p:cNvSpPr/>
          <p:nvPr/>
        </p:nvSpPr>
        <p:spPr>
          <a:xfrm>
            <a:off x="1721700" y="2726792"/>
            <a:ext cx="16510" cy="15875"/>
          </a:xfrm>
          <a:custGeom>
            <a:avLst/>
            <a:gdLst/>
            <a:ahLst/>
            <a:cxnLst/>
            <a:rect l="l" t="t" r="r" b="b"/>
            <a:pathLst>
              <a:path w="16510" h="15875">
                <a:moveTo>
                  <a:pt x="3162" y="0"/>
                </a:moveTo>
                <a:lnTo>
                  <a:pt x="0" y="2108"/>
                </a:lnTo>
                <a:lnTo>
                  <a:pt x="2654" y="5207"/>
                </a:lnTo>
                <a:lnTo>
                  <a:pt x="7696" y="13233"/>
                </a:lnTo>
                <a:lnTo>
                  <a:pt x="13030" y="15697"/>
                </a:lnTo>
                <a:lnTo>
                  <a:pt x="16167" y="13309"/>
                </a:lnTo>
                <a:lnTo>
                  <a:pt x="14312" y="9436"/>
                </a:lnTo>
                <a:lnTo>
                  <a:pt x="12268" y="7721"/>
                </a:lnTo>
                <a:lnTo>
                  <a:pt x="10312" y="5930"/>
                </a:lnTo>
                <a:lnTo>
                  <a:pt x="8534" y="4254"/>
                </a:lnTo>
                <a:lnTo>
                  <a:pt x="6718" y="2603"/>
                </a:lnTo>
                <a:lnTo>
                  <a:pt x="3162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3" name="object 1653"/>
          <p:cNvSpPr/>
          <p:nvPr/>
        </p:nvSpPr>
        <p:spPr>
          <a:xfrm>
            <a:off x="1816785" y="2712504"/>
            <a:ext cx="28575" cy="27940"/>
          </a:xfrm>
          <a:custGeom>
            <a:avLst/>
            <a:gdLst/>
            <a:ahLst/>
            <a:cxnLst/>
            <a:rect l="l" t="t" r="r" b="b"/>
            <a:pathLst>
              <a:path w="28575" h="27939">
                <a:moveTo>
                  <a:pt x="2895" y="0"/>
                </a:moveTo>
                <a:lnTo>
                  <a:pt x="0" y="1854"/>
                </a:lnTo>
                <a:lnTo>
                  <a:pt x="4635" y="6489"/>
                </a:lnTo>
                <a:lnTo>
                  <a:pt x="6807" y="10998"/>
                </a:lnTo>
                <a:lnTo>
                  <a:pt x="12293" y="18897"/>
                </a:lnTo>
                <a:lnTo>
                  <a:pt x="13258" y="22872"/>
                </a:lnTo>
                <a:lnTo>
                  <a:pt x="21170" y="27330"/>
                </a:lnTo>
                <a:lnTo>
                  <a:pt x="25692" y="25260"/>
                </a:lnTo>
                <a:lnTo>
                  <a:pt x="28460" y="18326"/>
                </a:lnTo>
                <a:lnTo>
                  <a:pt x="26847" y="14960"/>
                </a:lnTo>
                <a:lnTo>
                  <a:pt x="16687" y="7137"/>
                </a:lnTo>
                <a:lnTo>
                  <a:pt x="9245" y="4876"/>
                </a:lnTo>
                <a:lnTo>
                  <a:pt x="2895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4" name="object 1654"/>
          <p:cNvSpPr/>
          <p:nvPr/>
        </p:nvSpPr>
        <p:spPr>
          <a:xfrm>
            <a:off x="1823312" y="2752062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19" h="18414">
                <a:moveTo>
                  <a:pt x="3987" y="0"/>
                </a:moveTo>
                <a:lnTo>
                  <a:pt x="0" y="2463"/>
                </a:lnTo>
                <a:lnTo>
                  <a:pt x="2362" y="6578"/>
                </a:lnTo>
                <a:lnTo>
                  <a:pt x="4330" y="8686"/>
                </a:lnTo>
                <a:lnTo>
                  <a:pt x="8254" y="12776"/>
                </a:lnTo>
                <a:lnTo>
                  <a:pt x="10109" y="15747"/>
                </a:lnTo>
                <a:lnTo>
                  <a:pt x="15506" y="18084"/>
                </a:lnTo>
                <a:lnTo>
                  <a:pt x="18364" y="16433"/>
                </a:lnTo>
                <a:lnTo>
                  <a:pt x="18808" y="14744"/>
                </a:lnTo>
                <a:lnTo>
                  <a:pt x="20192" y="9220"/>
                </a:lnTo>
                <a:lnTo>
                  <a:pt x="9994" y="5740"/>
                </a:lnTo>
                <a:lnTo>
                  <a:pt x="398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5" name="object 1655"/>
          <p:cNvSpPr/>
          <p:nvPr/>
        </p:nvSpPr>
        <p:spPr>
          <a:xfrm>
            <a:off x="1789957" y="2663280"/>
            <a:ext cx="19685" cy="24765"/>
          </a:xfrm>
          <a:custGeom>
            <a:avLst/>
            <a:gdLst/>
            <a:ahLst/>
            <a:cxnLst/>
            <a:rect l="l" t="t" r="r" b="b"/>
            <a:pathLst>
              <a:path w="19685" h="24764">
                <a:moveTo>
                  <a:pt x="3060" y="0"/>
                </a:moveTo>
                <a:lnTo>
                  <a:pt x="0" y="2349"/>
                </a:lnTo>
                <a:lnTo>
                  <a:pt x="4343" y="9372"/>
                </a:lnTo>
                <a:lnTo>
                  <a:pt x="5791" y="16179"/>
                </a:lnTo>
                <a:lnTo>
                  <a:pt x="13944" y="24206"/>
                </a:lnTo>
                <a:lnTo>
                  <a:pt x="19113" y="20713"/>
                </a:lnTo>
                <a:lnTo>
                  <a:pt x="18668" y="11404"/>
                </a:lnTo>
                <a:lnTo>
                  <a:pt x="10464" y="6527"/>
                </a:lnTo>
                <a:lnTo>
                  <a:pt x="3060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6" name="object 1656"/>
          <p:cNvSpPr/>
          <p:nvPr/>
        </p:nvSpPr>
        <p:spPr>
          <a:xfrm>
            <a:off x="1728197" y="2659429"/>
            <a:ext cx="24765" cy="27305"/>
          </a:xfrm>
          <a:custGeom>
            <a:avLst/>
            <a:gdLst/>
            <a:ahLst/>
            <a:cxnLst/>
            <a:rect l="l" t="t" r="r" b="b"/>
            <a:pathLst>
              <a:path w="24764" h="27305">
                <a:moveTo>
                  <a:pt x="2667" y="0"/>
                </a:moveTo>
                <a:lnTo>
                  <a:pt x="0" y="1828"/>
                </a:lnTo>
                <a:lnTo>
                  <a:pt x="292" y="3009"/>
                </a:lnTo>
                <a:lnTo>
                  <a:pt x="2025" y="9299"/>
                </a:lnTo>
                <a:lnTo>
                  <a:pt x="4672" y="15386"/>
                </a:lnTo>
                <a:lnTo>
                  <a:pt x="8916" y="20929"/>
                </a:lnTo>
                <a:lnTo>
                  <a:pt x="15443" y="25590"/>
                </a:lnTo>
                <a:lnTo>
                  <a:pt x="18554" y="27216"/>
                </a:lnTo>
                <a:lnTo>
                  <a:pt x="23545" y="25120"/>
                </a:lnTo>
                <a:lnTo>
                  <a:pt x="24409" y="22821"/>
                </a:lnTo>
                <a:lnTo>
                  <a:pt x="24224" y="16048"/>
                </a:lnTo>
                <a:lnTo>
                  <a:pt x="19434" y="10420"/>
                </a:lnTo>
                <a:lnTo>
                  <a:pt x="12115" y="5544"/>
                </a:lnTo>
                <a:lnTo>
                  <a:pt x="4343" y="1028"/>
                </a:lnTo>
                <a:lnTo>
                  <a:pt x="2667" y="0"/>
                </a:lnTo>
                <a:close/>
              </a:path>
            </a:pathLst>
          </a:custGeom>
          <a:solidFill>
            <a:srgbClr val="A76A3D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7" name="object 1657"/>
          <p:cNvSpPr/>
          <p:nvPr/>
        </p:nvSpPr>
        <p:spPr>
          <a:xfrm>
            <a:off x="1334681" y="2829676"/>
            <a:ext cx="107824" cy="87938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8" name="object 1658"/>
          <p:cNvSpPr/>
          <p:nvPr/>
        </p:nvSpPr>
        <p:spPr>
          <a:xfrm>
            <a:off x="1474876" y="2819657"/>
            <a:ext cx="20320" cy="31750"/>
          </a:xfrm>
          <a:custGeom>
            <a:avLst/>
            <a:gdLst/>
            <a:ahLst/>
            <a:cxnLst/>
            <a:rect l="l" t="t" r="r" b="b"/>
            <a:pathLst>
              <a:path w="20319" h="31750">
                <a:moveTo>
                  <a:pt x="2514" y="0"/>
                </a:moveTo>
                <a:lnTo>
                  <a:pt x="0" y="1485"/>
                </a:lnTo>
                <a:lnTo>
                  <a:pt x="1553" y="9212"/>
                </a:lnTo>
                <a:lnTo>
                  <a:pt x="3328" y="16381"/>
                </a:lnTo>
                <a:lnTo>
                  <a:pt x="6345" y="23234"/>
                </a:lnTo>
                <a:lnTo>
                  <a:pt x="11417" y="29044"/>
                </a:lnTo>
                <a:lnTo>
                  <a:pt x="14439" y="31445"/>
                </a:lnTo>
                <a:lnTo>
                  <a:pt x="19583" y="27508"/>
                </a:lnTo>
                <a:lnTo>
                  <a:pt x="20078" y="25628"/>
                </a:lnTo>
                <a:lnTo>
                  <a:pt x="19381" y="18794"/>
                </a:lnTo>
                <a:lnTo>
                  <a:pt x="15012" y="12709"/>
                </a:lnTo>
                <a:lnTo>
                  <a:pt x="9018" y="6972"/>
                </a:lnTo>
                <a:lnTo>
                  <a:pt x="3441" y="1181"/>
                </a:lnTo>
                <a:lnTo>
                  <a:pt x="251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9" name="object 1659"/>
          <p:cNvSpPr/>
          <p:nvPr/>
        </p:nvSpPr>
        <p:spPr>
          <a:xfrm>
            <a:off x="1465930" y="2855106"/>
            <a:ext cx="12065" cy="20320"/>
          </a:xfrm>
          <a:custGeom>
            <a:avLst/>
            <a:gdLst/>
            <a:ahLst/>
            <a:cxnLst/>
            <a:rect l="l" t="t" r="r" b="b"/>
            <a:pathLst>
              <a:path w="12065" h="20319">
                <a:moveTo>
                  <a:pt x="3276" y="0"/>
                </a:moveTo>
                <a:lnTo>
                  <a:pt x="0" y="1663"/>
                </a:lnTo>
                <a:lnTo>
                  <a:pt x="2425" y="7874"/>
                </a:lnTo>
                <a:lnTo>
                  <a:pt x="3162" y="14173"/>
                </a:lnTo>
                <a:lnTo>
                  <a:pt x="9055" y="20205"/>
                </a:lnTo>
                <a:lnTo>
                  <a:pt x="11912" y="18211"/>
                </a:lnTo>
                <a:lnTo>
                  <a:pt x="11709" y="11506"/>
                </a:lnTo>
                <a:lnTo>
                  <a:pt x="7124" y="6286"/>
                </a:lnTo>
                <a:lnTo>
                  <a:pt x="3276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0" name="object 1660"/>
          <p:cNvSpPr/>
          <p:nvPr/>
        </p:nvSpPr>
        <p:spPr>
          <a:xfrm>
            <a:off x="1543893" y="2824095"/>
            <a:ext cx="96375" cy="79982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1" name="object 1661"/>
          <p:cNvSpPr/>
          <p:nvPr/>
        </p:nvSpPr>
        <p:spPr>
          <a:xfrm>
            <a:off x="1682527" y="2814720"/>
            <a:ext cx="19685" cy="22860"/>
          </a:xfrm>
          <a:custGeom>
            <a:avLst/>
            <a:gdLst/>
            <a:ahLst/>
            <a:cxnLst/>
            <a:rect l="l" t="t" r="r" b="b"/>
            <a:pathLst>
              <a:path w="19685" h="22860">
                <a:moveTo>
                  <a:pt x="2273" y="0"/>
                </a:moveTo>
                <a:lnTo>
                  <a:pt x="0" y="1689"/>
                </a:lnTo>
                <a:lnTo>
                  <a:pt x="1759" y="8789"/>
                </a:lnTo>
                <a:lnTo>
                  <a:pt x="3517" y="18732"/>
                </a:lnTo>
                <a:lnTo>
                  <a:pt x="15875" y="22733"/>
                </a:lnTo>
                <a:lnTo>
                  <a:pt x="19164" y="20218"/>
                </a:lnTo>
                <a:lnTo>
                  <a:pt x="19570" y="18491"/>
                </a:lnTo>
                <a:lnTo>
                  <a:pt x="18724" y="13222"/>
                </a:lnTo>
                <a:lnTo>
                  <a:pt x="14670" y="8789"/>
                </a:lnTo>
                <a:lnTo>
                  <a:pt x="3492" y="965"/>
                </a:lnTo>
                <a:lnTo>
                  <a:pt x="2273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2" name="object 1662"/>
          <p:cNvSpPr/>
          <p:nvPr/>
        </p:nvSpPr>
        <p:spPr>
          <a:xfrm>
            <a:off x="1670295" y="2858173"/>
            <a:ext cx="11430" cy="12700"/>
          </a:xfrm>
          <a:custGeom>
            <a:avLst/>
            <a:gdLst/>
            <a:ahLst/>
            <a:cxnLst/>
            <a:rect l="l" t="t" r="r" b="b"/>
            <a:pathLst>
              <a:path w="11430" h="12700">
                <a:moveTo>
                  <a:pt x="2984" y="0"/>
                </a:moveTo>
                <a:lnTo>
                  <a:pt x="0" y="1905"/>
                </a:lnTo>
                <a:lnTo>
                  <a:pt x="634" y="6489"/>
                </a:lnTo>
                <a:lnTo>
                  <a:pt x="914" y="11391"/>
                </a:lnTo>
                <a:lnTo>
                  <a:pt x="9182" y="12433"/>
                </a:lnTo>
                <a:lnTo>
                  <a:pt x="11391" y="10528"/>
                </a:lnTo>
                <a:lnTo>
                  <a:pt x="9550" y="8140"/>
                </a:lnTo>
                <a:lnTo>
                  <a:pt x="7226" y="5880"/>
                </a:lnTo>
                <a:lnTo>
                  <a:pt x="5880" y="4533"/>
                </a:lnTo>
                <a:lnTo>
                  <a:pt x="4927" y="2971"/>
                </a:lnTo>
                <a:lnTo>
                  <a:pt x="2984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3" name="object 1663"/>
          <p:cNvSpPr/>
          <p:nvPr/>
        </p:nvSpPr>
        <p:spPr>
          <a:xfrm>
            <a:off x="1730400" y="2809516"/>
            <a:ext cx="26670" cy="29845"/>
          </a:xfrm>
          <a:custGeom>
            <a:avLst/>
            <a:gdLst/>
            <a:ahLst/>
            <a:cxnLst/>
            <a:rect l="l" t="t" r="r" b="b"/>
            <a:pathLst>
              <a:path w="26669" h="29844">
                <a:moveTo>
                  <a:pt x="2235" y="0"/>
                </a:moveTo>
                <a:lnTo>
                  <a:pt x="0" y="1168"/>
                </a:lnTo>
                <a:lnTo>
                  <a:pt x="241" y="1930"/>
                </a:lnTo>
                <a:lnTo>
                  <a:pt x="3209" y="8977"/>
                </a:lnTo>
                <a:lnTo>
                  <a:pt x="7345" y="15762"/>
                </a:lnTo>
                <a:lnTo>
                  <a:pt x="12726" y="22120"/>
                </a:lnTo>
                <a:lnTo>
                  <a:pt x="19431" y="27889"/>
                </a:lnTo>
                <a:lnTo>
                  <a:pt x="21755" y="29578"/>
                </a:lnTo>
                <a:lnTo>
                  <a:pt x="26390" y="26581"/>
                </a:lnTo>
                <a:lnTo>
                  <a:pt x="25717" y="24815"/>
                </a:lnTo>
                <a:lnTo>
                  <a:pt x="21335" y="18250"/>
                </a:lnTo>
                <a:lnTo>
                  <a:pt x="14882" y="12644"/>
                </a:lnTo>
                <a:lnTo>
                  <a:pt x="8113" y="7154"/>
                </a:lnTo>
                <a:lnTo>
                  <a:pt x="2781" y="939"/>
                </a:lnTo>
                <a:lnTo>
                  <a:pt x="2235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4" name="object 1664"/>
          <p:cNvSpPr/>
          <p:nvPr/>
        </p:nvSpPr>
        <p:spPr>
          <a:xfrm>
            <a:off x="1748731" y="286411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3987" y="0"/>
                </a:moveTo>
                <a:lnTo>
                  <a:pt x="0" y="2641"/>
                </a:lnTo>
                <a:lnTo>
                  <a:pt x="5473" y="9055"/>
                </a:lnTo>
                <a:lnTo>
                  <a:pt x="5981" y="16255"/>
                </a:lnTo>
                <a:lnTo>
                  <a:pt x="15760" y="21335"/>
                </a:lnTo>
                <a:lnTo>
                  <a:pt x="19659" y="18961"/>
                </a:lnTo>
                <a:lnTo>
                  <a:pt x="21386" y="10096"/>
                </a:lnTo>
                <a:lnTo>
                  <a:pt x="12890" y="5626"/>
                </a:lnTo>
                <a:lnTo>
                  <a:pt x="3987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5" name="object 1665"/>
          <p:cNvSpPr/>
          <p:nvPr/>
        </p:nvSpPr>
        <p:spPr>
          <a:xfrm>
            <a:off x="1714574" y="2875234"/>
            <a:ext cx="21590" cy="26034"/>
          </a:xfrm>
          <a:custGeom>
            <a:avLst/>
            <a:gdLst/>
            <a:ahLst/>
            <a:cxnLst/>
            <a:rect l="l" t="t" r="r" b="b"/>
            <a:pathLst>
              <a:path w="21589" h="26035">
                <a:moveTo>
                  <a:pt x="2527" y="0"/>
                </a:moveTo>
                <a:lnTo>
                  <a:pt x="241" y="863"/>
                </a:lnTo>
                <a:lnTo>
                  <a:pt x="0" y="5346"/>
                </a:lnTo>
                <a:lnTo>
                  <a:pt x="2336" y="9652"/>
                </a:lnTo>
                <a:lnTo>
                  <a:pt x="6502" y="17513"/>
                </a:lnTo>
                <a:lnTo>
                  <a:pt x="7721" y="24257"/>
                </a:lnTo>
                <a:lnTo>
                  <a:pt x="18364" y="25527"/>
                </a:lnTo>
                <a:lnTo>
                  <a:pt x="21005" y="23583"/>
                </a:lnTo>
                <a:lnTo>
                  <a:pt x="21183" y="22123"/>
                </a:lnTo>
                <a:lnTo>
                  <a:pt x="19195" y="16255"/>
                </a:lnTo>
                <a:lnTo>
                  <a:pt x="13601" y="11249"/>
                </a:lnTo>
                <a:lnTo>
                  <a:pt x="7246" y="6428"/>
                </a:lnTo>
                <a:lnTo>
                  <a:pt x="2971" y="1117"/>
                </a:lnTo>
                <a:lnTo>
                  <a:pt x="2527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6" name="object 1666"/>
          <p:cNvSpPr/>
          <p:nvPr/>
        </p:nvSpPr>
        <p:spPr>
          <a:xfrm>
            <a:off x="1795416" y="2825202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4" h="20319">
                <a:moveTo>
                  <a:pt x="4419" y="0"/>
                </a:moveTo>
                <a:lnTo>
                  <a:pt x="1879" y="1181"/>
                </a:lnTo>
                <a:lnTo>
                  <a:pt x="330" y="4940"/>
                </a:lnTo>
                <a:lnTo>
                  <a:pt x="0" y="7899"/>
                </a:lnTo>
                <a:lnTo>
                  <a:pt x="1917" y="14681"/>
                </a:lnTo>
                <a:lnTo>
                  <a:pt x="3162" y="17691"/>
                </a:lnTo>
                <a:lnTo>
                  <a:pt x="12230" y="20142"/>
                </a:lnTo>
                <a:lnTo>
                  <a:pt x="16954" y="17513"/>
                </a:lnTo>
                <a:lnTo>
                  <a:pt x="17018" y="13893"/>
                </a:lnTo>
                <a:lnTo>
                  <a:pt x="17106" y="12687"/>
                </a:lnTo>
                <a:lnTo>
                  <a:pt x="15875" y="9804"/>
                </a:lnTo>
                <a:lnTo>
                  <a:pt x="14185" y="8712"/>
                </a:lnTo>
                <a:lnTo>
                  <a:pt x="9702" y="5664"/>
                </a:lnTo>
                <a:lnTo>
                  <a:pt x="6819" y="3568"/>
                </a:lnTo>
                <a:lnTo>
                  <a:pt x="4419" y="0"/>
                </a:lnTo>
                <a:close/>
              </a:path>
            </a:pathLst>
          </a:custGeom>
          <a:solidFill>
            <a:srgbClr val="6B543D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7" name="object 1667"/>
          <p:cNvSpPr/>
          <p:nvPr/>
        </p:nvSpPr>
        <p:spPr>
          <a:xfrm>
            <a:off x="1826257" y="2816035"/>
            <a:ext cx="88212" cy="89993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8" name="object 1668"/>
          <p:cNvSpPr/>
          <p:nvPr/>
        </p:nvSpPr>
        <p:spPr>
          <a:xfrm>
            <a:off x="892555" y="2994025"/>
            <a:ext cx="3810" cy="202565"/>
          </a:xfrm>
          <a:custGeom>
            <a:avLst/>
            <a:gdLst/>
            <a:ahLst/>
            <a:cxnLst/>
            <a:rect l="l" t="t" r="r" b="b"/>
            <a:pathLst>
              <a:path w="3809" h="202564">
                <a:moveTo>
                  <a:pt x="0" y="202298"/>
                </a:moveTo>
                <a:lnTo>
                  <a:pt x="3581" y="202298"/>
                </a:lnTo>
                <a:lnTo>
                  <a:pt x="3581" y="0"/>
                </a:lnTo>
                <a:lnTo>
                  <a:pt x="0" y="0"/>
                </a:lnTo>
                <a:lnTo>
                  <a:pt x="0" y="202298"/>
                </a:lnTo>
                <a:close/>
              </a:path>
            </a:pathLst>
          </a:custGeom>
          <a:solidFill>
            <a:srgbClr val="92523B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9" name="object 1669"/>
          <p:cNvSpPr/>
          <p:nvPr/>
        </p:nvSpPr>
        <p:spPr>
          <a:xfrm>
            <a:off x="892555" y="2994025"/>
            <a:ext cx="196367" cy="202298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0" name="object 1670"/>
          <p:cNvSpPr/>
          <p:nvPr/>
        </p:nvSpPr>
        <p:spPr>
          <a:xfrm>
            <a:off x="1500543" y="2994025"/>
            <a:ext cx="3810" cy="202565"/>
          </a:xfrm>
          <a:custGeom>
            <a:avLst/>
            <a:gdLst/>
            <a:ahLst/>
            <a:cxnLst/>
            <a:rect l="l" t="t" r="r" b="b"/>
            <a:pathLst>
              <a:path w="3809" h="202564">
                <a:moveTo>
                  <a:pt x="0" y="202298"/>
                </a:moveTo>
                <a:lnTo>
                  <a:pt x="3568" y="202298"/>
                </a:lnTo>
                <a:lnTo>
                  <a:pt x="3568" y="0"/>
                </a:lnTo>
                <a:lnTo>
                  <a:pt x="0" y="0"/>
                </a:lnTo>
                <a:lnTo>
                  <a:pt x="0" y="202298"/>
                </a:lnTo>
                <a:close/>
              </a:path>
            </a:pathLst>
          </a:custGeom>
          <a:solidFill>
            <a:srgbClr val="92523B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1" name="object 1671"/>
          <p:cNvSpPr/>
          <p:nvPr/>
        </p:nvSpPr>
        <p:spPr>
          <a:xfrm>
            <a:off x="1500543" y="2994025"/>
            <a:ext cx="196367" cy="202298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2" name="object 1672"/>
          <p:cNvSpPr/>
          <p:nvPr/>
        </p:nvSpPr>
        <p:spPr>
          <a:xfrm>
            <a:off x="3081218" y="426552"/>
            <a:ext cx="1497210" cy="560178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3" name="object 1673"/>
          <p:cNvSpPr/>
          <p:nvPr/>
        </p:nvSpPr>
        <p:spPr>
          <a:xfrm>
            <a:off x="4679213" y="910214"/>
            <a:ext cx="615685" cy="139655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4" name="object 1674"/>
          <p:cNvSpPr/>
          <p:nvPr/>
        </p:nvSpPr>
        <p:spPr>
          <a:xfrm>
            <a:off x="1659057" y="1323674"/>
            <a:ext cx="869588" cy="196225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5" name="object 1675"/>
          <p:cNvSpPr/>
          <p:nvPr/>
        </p:nvSpPr>
        <p:spPr>
          <a:xfrm>
            <a:off x="4052547" y="1200729"/>
            <a:ext cx="1425463" cy="266245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6" name="object 1676"/>
          <p:cNvSpPr/>
          <p:nvPr/>
        </p:nvSpPr>
        <p:spPr>
          <a:xfrm>
            <a:off x="2984666" y="1247482"/>
            <a:ext cx="734641" cy="217511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7" name="object 1677"/>
          <p:cNvSpPr/>
          <p:nvPr/>
        </p:nvSpPr>
        <p:spPr>
          <a:xfrm>
            <a:off x="1750659" y="914888"/>
            <a:ext cx="1289700" cy="291046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8" name="object 1678"/>
          <p:cNvSpPr/>
          <p:nvPr/>
        </p:nvSpPr>
        <p:spPr>
          <a:xfrm>
            <a:off x="9008897" y="5121274"/>
            <a:ext cx="25933" cy="25869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9" name="object 1679"/>
          <p:cNvSpPr/>
          <p:nvPr/>
        </p:nvSpPr>
        <p:spPr>
          <a:xfrm>
            <a:off x="8949736" y="4666245"/>
            <a:ext cx="22225" cy="24765"/>
          </a:xfrm>
          <a:custGeom>
            <a:avLst/>
            <a:gdLst/>
            <a:ahLst/>
            <a:cxnLst/>
            <a:rect l="l" t="t" r="r" b="b"/>
            <a:pathLst>
              <a:path w="22225" h="24764">
                <a:moveTo>
                  <a:pt x="12078" y="0"/>
                </a:moveTo>
                <a:lnTo>
                  <a:pt x="7231" y="1351"/>
                </a:lnTo>
                <a:lnTo>
                  <a:pt x="1552" y="5839"/>
                </a:lnTo>
                <a:lnTo>
                  <a:pt x="0" y="12506"/>
                </a:lnTo>
                <a:lnTo>
                  <a:pt x="6344" y="19200"/>
                </a:lnTo>
                <a:lnTo>
                  <a:pt x="16094" y="23603"/>
                </a:lnTo>
                <a:lnTo>
                  <a:pt x="21781" y="24429"/>
                </a:lnTo>
                <a:lnTo>
                  <a:pt x="15938" y="20393"/>
                </a:lnTo>
                <a:lnTo>
                  <a:pt x="5283" y="14945"/>
                </a:lnTo>
                <a:lnTo>
                  <a:pt x="1231" y="11290"/>
                </a:lnTo>
                <a:lnTo>
                  <a:pt x="3333" y="7774"/>
                </a:lnTo>
                <a:lnTo>
                  <a:pt x="11137" y="2740"/>
                </a:lnTo>
                <a:lnTo>
                  <a:pt x="12078" y="0"/>
                </a:lnTo>
                <a:close/>
              </a:path>
            </a:pathLst>
          </a:custGeom>
          <a:solidFill>
            <a:srgbClr val="C6CEC4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0" name="object 1680"/>
          <p:cNvSpPr/>
          <p:nvPr/>
        </p:nvSpPr>
        <p:spPr>
          <a:xfrm>
            <a:off x="8964235" y="4706539"/>
            <a:ext cx="108585" cy="13970"/>
          </a:xfrm>
          <a:custGeom>
            <a:avLst/>
            <a:gdLst/>
            <a:ahLst/>
            <a:cxnLst/>
            <a:rect l="l" t="t" r="r" b="b"/>
            <a:pathLst>
              <a:path w="108584" h="13970">
                <a:moveTo>
                  <a:pt x="0" y="0"/>
                </a:moveTo>
                <a:lnTo>
                  <a:pt x="39148" y="13545"/>
                </a:lnTo>
                <a:lnTo>
                  <a:pt x="81700" y="13855"/>
                </a:lnTo>
                <a:lnTo>
                  <a:pt x="89831" y="12541"/>
                </a:lnTo>
                <a:lnTo>
                  <a:pt x="55216" y="12541"/>
                </a:lnTo>
                <a:lnTo>
                  <a:pt x="33595" y="8687"/>
                </a:lnTo>
                <a:lnTo>
                  <a:pt x="0" y="0"/>
                </a:lnTo>
                <a:close/>
              </a:path>
              <a:path w="108584" h="13970">
                <a:moveTo>
                  <a:pt x="100050" y="9194"/>
                </a:moveTo>
                <a:lnTo>
                  <a:pt x="74241" y="12422"/>
                </a:lnTo>
                <a:lnTo>
                  <a:pt x="55216" y="12541"/>
                </a:lnTo>
                <a:lnTo>
                  <a:pt x="89831" y="12541"/>
                </a:lnTo>
                <a:lnTo>
                  <a:pt x="108415" y="9536"/>
                </a:lnTo>
                <a:lnTo>
                  <a:pt x="100050" y="9194"/>
                </a:lnTo>
                <a:close/>
              </a:path>
            </a:pathLst>
          </a:custGeom>
          <a:solidFill>
            <a:srgbClr val="C6CEC4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1" name="object 1681"/>
          <p:cNvSpPr/>
          <p:nvPr/>
        </p:nvSpPr>
        <p:spPr>
          <a:xfrm>
            <a:off x="9027266" y="4627812"/>
            <a:ext cx="88900" cy="14604"/>
          </a:xfrm>
          <a:custGeom>
            <a:avLst/>
            <a:gdLst/>
            <a:ahLst/>
            <a:cxnLst/>
            <a:rect l="l" t="t" r="r" b="b"/>
            <a:pathLst>
              <a:path w="88900" h="14604">
                <a:moveTo>
                  <a:pt x="58998" y="1400"/>
                </a:moveTo>
                <a:lnTo>
                  <a:pt x="43580" y="1400"/>
                </a:lnTo>
                <a:lnTo>
                  <a:pt x="61315" y="5320"/>
                </a:lnTo>
                <a:lnTo>
                  <a:pt x="88886" y="14112"/>
                </a:lnTo>
                <a:lnTo>
                  <a:pt x="58998" y="1400"/>
                </a:lnTo>
                <a:close/>
              </a:path>
              <a:path w="88900" h="14604">
                <a:moveTo>
                  <a:pt x="21877" y="0"/>
                </a:moveTo>
                <a:lnTo>
                  <a:pt x="0" y="4236"/>
                </a:lnTo>
                <a:lnTo>
                  <a:pt x="6856" y="4613"/>
                </a:lnTo>
                <a:lnTo>
                  <a:pt x="27990" y="1461"/>
                </a:lnTo>
                <a:lnTo>
                  <a:pt x="58998" y="1400"/>
                </a:lnTo>
                <a:lnTo>
                  <a:pt x="56752" y="444"/>
                </a:lnTo>
                <a:lnTo>
                  <a:pt x="21877" y="0"/>
                </a:lnTo>
                <a:close/>
              </a:path>
            </a:pathLst>
          </a:custGeom>
          <a:solidFill>
            <a:srgbClr val="C6CEC4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2" name="object 1682"/>
          <p:cNvSpPr/>
          <p:nvPr/>
        </p:nvSpPr>
        <p:spPr>
          <a:xfrm>
            <a:off x="9130942" y="4654872"/>
            <a:ext cx="17780" cy="32384"/>
          </a:xfrm>
          <a:custGeom>
            <a:avLst/>
            <a:gdLst/>
            <a:ahLst/>
            <a:cxnLst/>
            <a:rect l="l" t="t" r="r" b="b"/>
            <a:pathLst>
              <a:path w="17779" h="32385">
                <a:moveTo>
                  <a:pt x="16565" y="13455"/>
                </a:moveTo>
                <a:lnTo>
                  <a:pt x="13378" y="18327"/>
                </a:lnTo>
                <a:lnTo>
                  <a:pt x="2832" y="27609"/>
                </a:lnTo>
                <a:lnTo>
                  <a:pt x="0" y="32314"/>
                </a:lnTo>
                <a:lnTo>
                  <a:pt x="9573" y="26044"/>
                </a:lnTo>
                <a:lnTo>
                  <a:pt x="16713" y="13654"/>
                </a:lnTo>
                <a:lnTo>
                  <a:pt x="16565" y="13455"/>
                </a:lnTo>
                <a:close/>
              </a:path>
              <a:path w="17779" h="32385">
                <a:moveTo>
                  <a:pt x="6579" y="0"/>
                </a:moveTo>
                <a:lnTo>
                  <a:pt x="16565" y="13455"/>
                </a:lnTo>
                <a:lnTo>
                  <a:pt x="17283" y="12357"/>
                </a:lnTo>
                <a:lnTo>
                  <a:pt x="14900" y="7110"/>
                </a:lnTo>
                <a:lnTo>
                  <a:pt x="6579" y="0"/>
                </a:lnTo>
                <a:close/>
              </a:path>
            </a:pathLst>
          </a:custGeom>
          <a:solidFill>
            <a:srgbClr val="C6CEC4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3" name="object 1683"/>
          <p:cNvSpPr/>
          <p:nvPr/>
        </p:nvSpPr>
        <p:spPr>
          <a:xfrm>
            <a:off x="8966817" y="4650314"/>
            <a:ext cx="153035" cy="56515"/>
          </a:xfrm>
          <a:custGeom>
            <a:avLst/>
            <a:gdLst/>
            <a:ahLst/>
            <a:cxnLst/>
            <a:rect l="l" t="t" r="r" b="b"/>
            <a:pathLst>
              <a:path w="153034" h="56514">
                <a:moveTo>
                  <a:pt x="8352" y="46945"/>
                </a:moveTo>
                <a:lnTo>
                  <a:pt x="921" y="47308"/>
                </a:lnTo>
                <a:lnTo>
                  <a:pt x="28942" y="52912"/>
                </a:lnTo>
                <a:lnTo>
                  <a:pt x="78013" y="56129"/>
                </a:lnTo>
                <a:lnTo>
                  <a:pt x="114607" y="51077"/>
                </a:lnTo>
                <a:lnTo>
                  <a:pt x="123869" y="47814"/>
                </a:lnTo>
                <a:lnTo>
                  <a:pt x="27256" y="47814"/>
                </a:lnTo>
                <a:lnTo>
                  <a:pt x="8352" y="46945"/>
                </a:lnTo>
                <a:close/>
              </a:path>
              <a:path w="153034" h="56514">
                <a:moveTo>
                  <a:pt x="103129" y="0"/>
                </a:moveTo>
                <a:lnTo>
                  <a:pt x="80048" y="2871"/>
                </a:lnTo>
                <a:lnTo>
                  <a:pt x="57970" y="10910"/>
                </a:lnTo>
                <a:lnTo>
                  <a:pt x="24446" y="18445"/>
                </a:lnTo>
                <a:lnTo>
                  <a:pt x="0" y="24892"/>
                </a:lnTo>
                <a:lnTo>
                  <a:pt x="3428" y="32545"/>
                </a:lnTo>
                <a:lnTo>
                  <a:pt x="19667" y="40012"/>
                </a:lnTo>
                <a:lnTo>
                  <a:pt x="33654" y="45902"/>
                </a:lnTo>
                <a:lnTo>
                  <a:pt x="27256" y="47814"/>
                </a:lnTo>
                <a:lnTo>
                  <a:pt x="123869" y="47814"/>
                </a:lnTo>
                <a:lnTo>
                  <a:pt x="128906" y="46039"/>
                </a:lnTo>
                <a:lnTo>
                  <a:pt x="105448" y="46039"/>
                </a:lnTo>
                <a:lnTo>
                  <a:pt x="108415" y="43416"/>
                </a:lnTo>
                <a:lnTo>
                  <a:pt x="130326" y="35348"/>
                </a:lnTo>
                <a:lnTo>
                  <a:pt x="152939" y="27301"/>
                </a:lnTo>
                <a:lnTo>
                  <a:pt x="152939" y="12846"/>
                </a:lnTo>
                <a:lnTo>
                  <a:pt x="139661" y="7967"/>
                </a:lnTo>
                <a:lnTo>
                  <a:pt x="103129" y="0"/>
                </a:lnTo>
                <a:close/>
              </a:path>
              <a:path w="153034" h="56514">
                <a:moveTo>
                  <a:pt x="130377" y="42498"/>
                </a:moveTo>
                <a:lnTo>
                  <a:pt x="114933" y="45103"/>
                </a:lnTo>
                <a:lnTo>
                  <a:pt x="105448" y="46039"/>
                </a:lnTo>
                <a:lnTo>
                  <a:pt x="128906" y="46039"/>
                </a:lnTo>
                <a:lnTo>
                  <a:pt x="133727" y="44340"/>
                </a:lnTo>
                <a:lnTo>
                  <a:pt x="130377" y="42498"/>
                </a:lnTo>
                <a:close/>
              </a:path>
            </a:pathLst>
          </a:custGeom>
          <a:solidFill>
            <a:srgbClr val="75ACBB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4" name="object 1684"/>
          <p:cNvSpPr/>
          <p:nvPr/>
        </p:nvSpPr>
        <p:spPr>
          <a:xfrm>
            <a:off x="9040388" y="4639071"/>
            <a:ext cx="85725" cy="13970"/>
          </a:xfrm>
          <a:custGeom>
            <a:avLst/>
            <a:gdLst/>
            <a:ahLst/>
            <a:cxnLst/>
            <a:rect l="l" t="t" r="r" b="b"/>
            <a:pathLst>
              <a:path w="85725" h="13970">
                <a:moveTo>
                  <a:pt x="33223" y="0"/>
                </a:moveTo>
                <a:lnTo>
                  <a:pt x="8233" y="1680"/>
                </a:lnTo>
                <a:lnTo>
                  <a:pt x="0" y="3146"/>
                </a:lnTo>
                <a:lnTo>
                  <a:pt x="6216" y="4436"/>
                </a:lnTo>
                <a:lnTo>
                  <a:pt x="24574" y="5588"/>
                </a:lnTo>
                <a:lnTo>
                  <a:pt x="49836" y="8230"/>
                </a:lnTo>
                <a:lnTo>
                  <a:pt x="72815" y="11958"/>
                </a:lnTo>
                <a:lnTo>
                  <a:pt x="85335" y="13783"/>
                </a:lnTo>
                <a:lnTo>
                  <a:pt x="79222" y="10718"/>
                </a:lnTo>
                <a:lnTo>
                  <a:pt x="64880" y="5664"/>
                </a:lnTo>
                <a:lnTo>
                  <a:pt x="55308" y="2863"/>
                </a:lnTo>
                <a:lnTo>
                  <a:pt x="46193" y="1310"/>
                </a:lnTo>
                <a:lnTo>
                  <a:pt x="33223" y="0"/>
                </a:lnTo>
                <a:close/>
              </a:path>
            </a:pathLst>
          </a:custGeom>
          <a:solidFill>
            <a:srgbClr val="75ACBB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5" name="object 1685"/>
          <p:cNvSpPr/>
          <p:nvPr/>
        </p:nvSpPr>
        <p:spPr>
          <a:xfrm>
            <a:off x="9114250" y="4658370"/>
            <a:ext cx="20320" cy="27305"/>
          </a:xfrm>
          <a:custGeom>
            <a:avLst/>
            <a:gdLst/>
            <a:ahLst/>
            <a:cxnLst/>
            <a:rect l="l" t="t" r="r" b="b"/>
            <a:pathLst>
              <a:path w="20320" h="27304">
                <a:moveTo>
                  <a:pt x="12059" y="0"/>
                </a:moveTo>
                <a:lnTo>
                  <a:pt x="19700" y="7818"/>
                </a:lnTo>
                <a:lnTo>
                  <a:pt x="19779" y="8152"/>
                </a:lnTo>
                <a:lnTo>
                  <a:pt x="19779" y="6400"/>
                </a:lnTo>
                <a:lnTo>
                  <a:pt x="12059" y="0"/>
                </a:lnTo>
                <a:close/>
              </a:path>
              <a:path w="20320" h="27304">
                <a:moveTo>
                  <a:pt x="19779" y="14347"/>
                </a:moveTo>
                <a:lnTo>
                  <a:pt x="14793" y="18854"/>
                </a:lnTo>
                <a:lnTo>
                  <a:pt x="0" y="27155"/>
                </a:lnTo>
                <a:lnTo>
                  <a:pt x="19779" y="21504"/>
                </a:lnTo>
                <a:lnTo>
                  <a:pt x="19779" y="14347"/>
                </a:lnTo>
                <a:close/>
              </a:path>
            </a:pathLst>
          </a:custGeom>
          <a:solidFill>
            <a:srgbClr val="75AC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6" name="object 1686"/>
          <p:cNvSpPr/>
          <p:nvPr/>
        </p:nvSpPr>
        <p:spPr>
          <a:xfrm>
            <a:off x="9016162" y="4618164"/>
            <a:ext cx="90677" cy="72293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7" name="object 1687"/>
          <p:cNvSpPr/>
          <p:nvPr/>
        </p:nvSpPr>
        <p:spPr>
          <a:xfrm>
            <a:off x="9013883" y="4617815"/>
            <a:ext cx="95250" cy="73025"/>
          </a:xfrm>
          <a:custGeom>
            <a:avLst/>
            <a:gdLst/>
            <a:ahLst/>
            <a:cxnLst/>
            <a:rect l="l" t="t" r="r" b="b"/>
            <a:pathLst>
              <a:path w="95250" h="73025">
                <a:moveTo>
                  <a:pt x="36858" y="0"/>
                </a:moveTo>
                <a:lnTo>
                  <a:pt x="7891" y="26363"/>
                </a:lnTo>
                <a:lnTo>
                  <a:pt x="0" y="54002"/>
                </a:lnTo>
                <a:lnTo>
                  <a:pt x="1914" y="71793"/>
                </a:lnTo>
                <a:lnTo>
                  <a:pt x="2039" y="72593"/>
                </a:lnTo>
                <a:lnTo>
                  <a:pt x="5616" y="72885"/>
                </a:lnTo>
                <a:lnTo>
                  <a:pt x="9172" y="72999"/>
                </a:lnTo>
                <a:lnTo>
                  <a:pt x="19853" y="72999"/>
                </a:lnTo>
                <a:lnTo>
                  <a:pt x="27536" y="72593"/>
                </a:lnTo>
                <a:lnTo>
                  <a:pt x="29972" y="72351"/>
                </a:lnTo>
                <a:lnTo>
                  <a:pt x="9286" y="72351"/>
                </a:lnTo>
                <a:lnTo>
                  <a:pt x="5806" y="72237"/>
                </a:lnTo>
                <a:lnTo>
                  <a:pt x="2542" y="72034"/>
                </a:lnTo>
                <a:lnTo>
                  <a:pt x="650" y="53898"/>
                </a:lnTo>
                <a:lnTo>
                  <a:pt x="3128" y="38796"/>
                </a:lnTo>
                <a:lnTo>
                  <a:pt x="29019" y="5240"/>
                </a:lnTo>
                <a:lnTo>
                  <a:pt x="36883" y="711"/>
                </a:lnTo>
                <a:lnTo>
                  <a:pt x="38003" y="711"/>
                </a:lnTo>
                <a:lnTo>
                  <a:pt x="36985" y="12"/>
                </a:lnTo>
                <a:close/>
              </a:path>
              <a:path w="95250" h="73025">
                <a:moveTo>
                  <a:pt x="38003" y="711"/>
                </a:moveTo>
                <a:lnTo>
                  <a:pt x="36883" y="711"/>
                </a:lnTo>
                <a:lnTo>
                  <a:pt x="59444" y="16216"/>
                </a:lnTo>
                <a:lnTo>
                  <a:pt x="77034" y="31713"/>
                </a:lnTo>
                <a:lnTo>
                  <a:pt x="88500" y="43679"/>
                </a:lnTo>
                <a:lnTo>
                  <a:pt x="93754" y="49834"/>
                </a:lnTo>
                <a:lnTo>
                  <a:pt x="94008" y="51181"/>
                </a:lnTo>
                <a:lnTo>
                  <a:pt x="93424" y="52616"/>
                </a:lnTo>
                <a:lnTo>
                  <a:pt x="35550" y="71145"/>
                </a:lnTo>
                <a:lnTo>
                  <a:pt x="19827" y="72351"/>
                </a:lnTo>
                <a:lnTo>
                  <a:pt x="29972" y="72351"/>
                </a:lnTo>
                <a:lnTo>
                  <a:pt x="68287" y="66313"/>
                </a:lnTo>
                <a:lnTo>
                  <a:pt x="94694" y="51206"/>
                </a:lnTo>
                <a:lnTo>
                  <a:pt x="94402" y="49580"/>
                </a:lnTo>
                <a:lnTo>
                  <a:pt x="88977" y="43245"/>
                </a:lnTo>
                <a:lnTo>
                  <a:pt x="77441" y="31215"/>
                </a:lnTo>
                <a:lnTo>
                  <a:pt x="59752" y="15638"/>
                </a:lnTo>
                <a:lnTo>
                  <a:pt x="38003" y="711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8" name="object 1688"/>
          <p:cNvSpPr/>
          <p:nvPr/>
        </p:nvSpPr>
        <p:spPr>
          <a:xfrm>
            <a:off x="9015197" y="4620298"/>
            <a:ext cx="91641" cy="70159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9" name="object 1689"/>
          <p:cNvSpPr/>
          <p:nvPr/>
        </p:nvSpPr>
        <p:spPr>
          <a:xfrm>
            <a:off x="8962829" y="4651871"/>
            <a:ext cx="33020" cy="17145"/>
          </a:xfrm>
          <a:custGeom>
            <a:avLst/>
            <a:gdLst/>
            <a:ahLst/>
            <a:cxnLst/>
            <a:rect l="l" t="t" r="r" b="b"/>
            <a:pathLst>
              <a:path w="33020" h="17145">
                <a:moveTo>
                  <a:pt x="14368" y="0"/>
                </a:moveTo>
                <a:lnTo>
                  <a:pt x="8612" y="934"/>
                </a:lnTo>
                <a:lnTo>
                  <a:pt x="0" y="4551"/>
                </a:lnTo>
                <a:lnTo>
                  <a:pt x="1934" y="10812"/>
                </a:lnTo>
                <a:lnTo>
                  <a:pt x="18354" y="16597"/>
                </a:lnTo>
                <a:lnTo>
                  <a:pt x="32521" y="17010"/>
                </a:lnTo>
                <a:lnTo>
                  <a:pt x="27698" y="7154"/>
                </a:lnTo>
                <a:lnTo>
                  <a:pt x="19864" y="1992"/>
                </a:lnTo>
                <a:lnTo>
                  <a:pt x="14368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0" name="object 1690"/>
          <p:cNvSpPr/>
          <p:nvPr/>
        </p:nvSpPr>
        <p:spPr>
          <a:xfrm>
            <a:off x="8960265" y="4653761"/>
            <a:ext cx="37465" cy="16510"/>
          </a:xfrm>
          <a:custGeom>
            <a:avLst/>
            <a:gdLst/>
            <a:ahLst/>
            <a:cxnLst/>
            <a:rect l="l" t="t" r="r" b="b"/>
            <a:pathLst>
              <a:path w="37465" h="16510">
                <a:moveTo>
                  <a:pt x="23088" y="0"/>
                </a:moveTo>
                <a:lnTo>
                  <a:pt x="9690" y="0"/>
                </a:lnTo>
                <a:lnTo>
                  <a:pt x="5956" y="787"/>
                </a:lnTo>
                <a:lnTo>
                  <a:pt x="749" y="3124"/>
                </a:lnTo>
                <a:lnTo>
                  <a:pt x="0" y="4102"/>
                </a:lnTo>
                <a:lnTo>
                  <a:pt x="914" y="8394"/>
                </a:lnTo>
                <a:lnTo>
                  <a:pt x="8712" y="11404"/>
                </a:lnTo>
                <a:lnTo>
                  <a:pt x="18491" y="14795"/>
                </a:lnTo>
                <a:lnTo>
                  <a:pt x="25717" y="16243"/>
                </a:lnTo>
                <a:lnTo>
                  <a:pt x="33985" y="16243"/>
                </a:lnTo>
                <a:lnTo>
                  <a:pt x="35715" y="15595"/>
                </a:lnTo>
                <a:lnTo>
                  <a:pt x="30441" y="15595"/>
                </a:lnTo>
                <a:lnTo>
                  <a:pt x="21887" y="14567"/>
                </a:lnTo>
                <a:lnTo>
                  <a:pt x="12396" y="11982"/>
                </a:lnTo>
                <a:lnTo>
                  <a:pt x="4536" y="8587"/>
                </a:lnTo>
                <a:lnTo>
                  <a:pt x="876" y="5130"/>
                </a:lnTo>
                <a:lnTo>
                  <a:pt x="711" y="4292"/>
                </a:lnTo>
                <a:lnTo>
                  <a:pt x="1333" y="3581"/>
                </a:lnTo>
                <a:lnTo>
                  <a:pt x="6146" y="1422"/>
                </a:lnTo>
                <a:lnTo>
                  <a:pt x="9778" y="647"/>
                </a:lnTo>
                <a:lnTo>
                  <a:pt x="24042" y="647"/>
                </a:lnTo>
                <a:lnTo>
                  <a:pt x="23088" y="0"/>
                </a:lnTo>
                <a:close/>
              </a:path>
              <a:path w="37465" h="16510">
                <a:moveTo>
                  <a:pt x="24042" y="647"/>
                </a:moveTo>
                <a:lnTo>
                  <a:pt x="22898" y="647"/>
                </a:lnTo>
                <a:lnTo>
                  <a:pt x="30073" y="5511"/>
                </a:lnTo>
                <a:lnTo>
                  <a:pt x="35725" y="10236"/>
                </a:lnTo>
                <a:lnTo>
                  <a:pt x="36410" y="12611"/>
                </a:lnTo>
                <a:lnTo>
                  <a:pt x="35547" y="14947"/>
                </a:lnTo>
                <a:lnTo>
                  <a:pt x="33642" y="15595"/>
                </a:lnTo>
                <a:lnTo>
                  <a:pt x="35715" y="15595"/>
                </a:lnTo>
                <a:lnTo>
                  <a:pt x="36055" y="15468"/>
                </a:lnTo>
                <a:lnTo>
                  <a:pt x="37333" y="11982"/>
                </a:lnTo>
                <a:lnTo>
                  <a:pt x="35305" y="9055"/>
                </a:lnTo>
                <a:lnTo>
                  <a:pt x="30479" y="5016"/>
                </a:lnTo>
                <a:lnTo>
                  <a:pt x="24042" y="647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1" name="object 1691"/>
          <p:cNvSpPr/>
          <p:nvPr/>
        </p:nvSpPr>
        <p:spPr>
          <a:xfrm>
            <a:off x="8961319" y="4657991"/>
            <a:ext cx="34290" cy="11430"/>
          </a:xfrm>
          <a:custGeom>
            <a:avLst/>
            <a:gdLst/>
            <a:ahLst/>
            <a:cxnLst/>
            <a:rect l="l" t="t" r="r" b="b"/>
            <a:pathLst>
              <a:path w="34290" h="11429">
                <a:moveTo>
                  <a:pt x="8379" y="0"/>
                </a:moveTo>
                <a:lnTo>
                  <a:pt x="0" y="1963"/>
                </a:lnTo>
                <a:lnTo>
                  <a:pt x="8658" y="7124"/>
                </a:lnTo>
                <a:lnTo>
                  <a:pt x="22231" y="10946"/>
                </a:lnTo>
                <a:lnTo>
                  <a:pt x="33175" y="11229"/>
                </a:lnTo>
                <a:lnTo>
                  <a:pt x="33947" y="5773"/>
                </a:lnTo>
                <a:lnTo>
                  <a:pt x="25738" y="2258"/>
                </a:lnTo>
                <a:lnTo>
                  <a:pt x="17087" y="216"/>
                </a:lnTo>
                <a:lnTo>
                  <a:pt x="8379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2" name="object 1692"/>
          <p:cNvSpPr/>
          <p:nvPr/>
        </p:nvSpPr>
        <p:spPr>
          <a:xfrm>
            <a:off x="8955747" y="4598492"/>
            <a:ext cx="95034" cy="91668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3" name="object 1693"/>
          <p:cNvSpPr/>
          <p:nvPr/>
        </p:nvSpPr>
        <p:spPr>
          <a:xfrm>
            <a:off x="8958664" y="4598172"/>
            <a:ext cx="92710" cy="92710"/>
          </a:xfrm>
          <a:custGeom>
            <a:avLst/>
            <a:gdLst/>
            <a:ahLst/>
            <a:cxnLst/>
            <a:rect l="l" t="t" r="r" b="b"/>
            <a:pathLst>
              <a:path w="92709" h="92710">
                <a:moveTo>
                  <a:pt x="7503" y="65265"/>
                </a:moveTo>
                <a:lnTo>
                  <a:pt x="6362" y="65265"/>
                </a:lnTo>
                <a:lnTo>
                  <a:pt x="15938" y="71945"/>
                </a:lnTo>
                <a:lnTo>
                  <a:pt x="21247" y="79590"/>
                </a:lnTo>
                <a:lnTo>
                  <a:pt x="26356" y="84315"/>
                </a:lnTo>
                <a:lnTo>
                  <a:pt x="34310" y="88085"/>
                </a:lnTo>
                <a:lnTo>
                  <a:pt x="44791" y="90786"/>
                </a:lnTo>
                <a:lnTo>
                  <a:pt x="57480" y="92303"/>
                </a:lnTo>
                <a:lnTo>
                  <a:pt x="57683" y="92252"/>
                </a:lnTo>
                <a:lnTo>
                  <a:pt x="57810" y="92125"/>
                </a:lnTo>
                <a:lnTo>
                  <a:pt x="57781" y="91643"/>
                </a:lnTo>
                <a:lnTo>
                  <a:pt x="57086" y="91643"/>
                </a:lnTo>
                <a:lnTo>
                  <a:pt x="44690" y="90120"/>
                </a:lnTo>
                <a:lnTo>
                  <a:pt x="34472" y="87472"/>
                </a:lnTo>
                <a:lnTo>
                  <a:pt x="26738" y="83808"/>
                </a:lnTo>
                <a:lnTo>
                  <a:pt x="21793" y="79235"/>
                </a:lnTo>
                <a:lnTo>
                  <a:pt x="16052" y="70980"/>
                </a:lnTo>
                <a:lnTo>
                  <a:pt x="7503" y="65265"/>
                </a:lnTo>
                <a:close/>
              </a:path>
              <a:path w="92709" h="92710">
                <a:moveTo>
                  <a:pt x="27814" y="647"/>
                </a:moveTo>
                <a:lnTo>
                  <a:pt x="27000" y="647"/>
                </a:lnTo>
                <a:lnTo>
                  <a:pt x="30086" y="3022"/>
                </a:lnTo>
                <a:lnTo>
                  <a:pt x="30225" y="3047"/>
                </a:lnTo>
                <a:lnTo>
                  <a:pt x="45083" y="3626"/>
                </a:lnTo>
                <a:lnTo>
                  <a:pt x="60277" y="6648"/>
                </a:lnTo>
                <a:lnTo>
                  <a:pt x="75742" y="12099"/>
                </a:lnTo>
                <a:lnTo>
                  <a:pt x="91237" y="19875"/>
                </a:lnTo>
                <a:lnTo>
                  <a:pt x="91342" y="20002"/>
                </a:lnTo>
                <a:lnTo>
                  <a:pt x="88254" y="21637"/>
                </a:lnTo>
                <a:lnTo>
                  <a:pt x="83061" y="24918"/>
                </a:lnTo>
                <a:lnTo>
                  <a:pt x="57748" y="58181"/>
                </a:lnTo>
                <a:lnTo>
                  <a:pt x="55223" y="73384"/>
                </a:lnTo>
                <a:lnTo>
                  <a:pt x="57086" y="91643"/>
                </a:lnTo>
                <a:lnTo>
                  <a:pt x="57781" y="91643"/>
                </a:lnTo>
                <a:lnTo>
                  <a:pt x="55863" y="73689"/>
                </a:lnTo>
                <a:lnTo>
                  <a:pt x="58296" y="58686"/>
                </a:lnTo>
                <a:lnTo>
                  <a:pt x="84855" y="24472"/>
                </a:lnTo>
                <a:lnTo>
                  <a:pt x="92367" y="20243"/>
                </a:lnTo>
                <a:lnTo>
                  <a:pt x="92405" y="19761"/>
                </a:lnTo>
                <a:lnTo>
                  <a:pt x="76415" y="11683"/>
                </a:lnTo>
                <a:lnTo>
                  <a:pt x="60756" y="6111"/>
                </a:lnTo>
                <a:lnTo>
                  <a:pt x="45374" y="3011"/>
                </a:lnTo>
                <a:lnTo>
                  <a:pt x="30327" y="2400"/>
                </a:lnTo>
                <a:lnTo>
                  <a:pt x="27814" y="647"/>
                </a:lnTo>
                <a:close/>
              </a:path>
              <a:path w="92709" h="92710">
                <a:moveTo>
                  <a:pt x="9299" y="58356"/>
                </a:moveTo>
                <a:lnTo>
                  <a:pt x="7886" y="58356"/>
                </a:lnTo>
                <a:lnTo>
                  <a:pt x="28613" y="69126"/>
                </a:lnTo>
                <a:lnTo>
                  <a:pt x="30708" y="69227"/>
                </a:lnTo>
                <a:lnTo>
                  <a:pt x="32207" y="69329"/>
                </a:lnTo>
                <a:lnTo>
                  <a:pt x="33019" y="69024"/>
                </a:lnTo>
                <a:lnTo>
                  <a:pt x="33164" y="68643"/>
                </a:lnTo>
                <a:lnTo>
                  <a:pt x="31851" y="68643"/>
                </a:lnTo>
                <a:lnTo>
                  <a:pt x="28803" y="68478"/>
                </a:lnTo>
                <a:lnTo>
                  <a:pt x="9299" y="58356"/>
                </a:lnTo>
                <a:close/>
              </a:path>
              <a:path w="92709" h="92710">
                <a:moveTo>
                  <a:pt x="26885" y="0"/>
                </a:moveTo>
                <a:lnTo>
                  <a:pt x="19684" y="0"/>
                </a:lnTo>
                <a:lnTo>
                  <a:pt x="16598" y="1892"/>
                </a:lnTo>
                <a:lnTo>
                  <a:pt x="14084" y="5638"/>
                </a:lnTo>
                <a:lnTo>
                  <a:pt x="11211" y="16097"/>
                </a:lnTo>
                <a:lnTo>
                  <a:pt x="12988" y="30794"/>
                </a:lnTo>
                <a:lnTo>
                  <a:pt x="19552" y="47886"/>
                </a:lnTo>
                <a:lnTo>
                  <a:pt x="31038" y="65531"/>
                </a:lnTo>
                <a:lnTo>
                  <a:pt x="31864" y="66281"/>
                </a:lnTo>
                <a:lnTo>
                  <a:pt x="32880" y="67563"/>
                </a:lnTo>
                <a:lnTo>
                  <a:pt x="32524" y="68478"/>
                </a:lnTo>
                <a:lnTo>
                  <a:pt x="31851" y="68643"/>
                </a:lnTo>
                <a:lnTo>
                  <a:pt x="33164" y="68643"/>
                </a:lnTo>
                <a:lnTo>
                  <a:pt x="33718" y="67182"/>
                </a:lnTo>
                <a:lnTo>
                  <a:pt x="31521" y="65087"/>
                </a:lnTo>
                <a:lnTo>
                  <a:pt x="20143" y="47647"/>
                </a:lnTo>
                <a:lnTo>
                  <a:pt x="13630" y="30794"/>
                </a:lnTo>
                <a:lnTo>
                  <a:pt x="11827" y="16283"/>
                </a:lnTo>
                <a:lnTo>
                  <a:pt x="14630" y="5994"/>
                </a:lnTo>
                <a:lnTo>
                  <a:pt x="17017" y="2451"/>
                </a:lnTo>
                <a:lnTo>
                  <a:pt x="19913" y="647"/>
                </a:lnTo>
                <a:lnTo>
                  <a:pt x="27814" y="647"/>
                </a:lnTo>
                <a:lnTo>
                  <a:pt x="26885" y="0"/>
                </a:lnTo>
                <a:close/>
              </a:path>
              <a:path w="92709" h="92710">
                <a:moveTo>
                  <a:pt x="8051" y="57708"/>
                </a:moveTo>
                <a:lnTo>
                  <a:pt x="3873" y="57708"/>
                </a:lnTo>
                <a:lnTo>
                  <a:pt x="3581" y="57734"/>
                </a:lnTo>
                <a:lnTo>
                  <a:pt x="215" y="58242"/>
                </a:lnTo>
                <a:lnTo>
                  <a:pt x="0" y="60083"/>
                </a:lnTo>
                <a:lnTo>
                  <a:pt x="215" y="62915"/>
                </a:lnTo>
                <a:lnTo>
                  <a:pt x="2616" y="65379"/>
                </a:lnTo>
                <a:lnTo>
                  <a:pt x="5689" y="65379"/>
                </a:lnTo>
                <a:lnTo>
                  <a:pt x="6045" y="65354"/>
                </a:lnTo>
                <a:lnTo>
                  <a:pt x="6362" y="65265"/>
                </a:lnTo>
                <a:lnTo>
                  <a:pt x="7503" y="65265"/>
                </a:lnTo>
                <a:lnTo>
                  <a:pt x="6705" y="64731"/>
                </a:lnTo>
                <a:lnTo>
                  <a:pt x="3009" y="64731"/>
                </a:lnTo>
                <a:lnTo>
                  <a:pt x="838" y="62572"/>
                </a:lnTo>
                <a:lnTo>
                  <a:pt x="609" y="59537"/>
                </a:lnTo>
                <a:lnTo>
                  <a:pt x="1562" y="58686"/>
                </a:lnTo>
                <a:lnTo>
                  <a:pt x="3644" y="58369"/>
                </a:lnTo>
                <a:lnTo>
                  <a:pt x="9299" y="58356"/>
                </a:lnTo>
                <a:lnTo>
                  <a:pt x="8051" y="57708"/>
                </a:lnTo>
                <a:close/>
              </a:path>
              <a:path w="92709" h="92710">
                <a:moveTo>
                  <a:pt x="6426" y="64579"/>
                </a:moveTo>
                <a:lnTo>
                  <a:pt x="6019" y="64693"/>
                </a:lnTo>
                <a:lnTo>
                  <a:pt x="5689" y="64731"/>
                </a:lnTo>
                <a:lnTo>
                  <a:pt x="6705" y="64731"/>
                </a:lnTo>
                <a:lnTo>
                  <a:pt x="6515" y="64604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4" name="object 1694"/>
          <p:cNvSpPr/>
          <p:nvPr/>
        </p:nvSpPr>
        <p:spPr>
          <a:xfrm>
            <a:off x="8987063" y="4627227"/>
            <a:ext cx="27305" cy="21590"/>
          </a:xfrm>
          <a:custGeom>
            <a:avLst/>
            <a:gdLst/>
            <a:ahLst/>
            <a:cxnLst/>
            <a:rect l="l" t="t" r="r" b="b"/>
            <a:pathLst>
              <a:path w="27304" h="21589">
                <a:moveTo>
                  <a:pt x="2349" y="0"/>
                </a:moveTo>
                <a:lnTo>
                  <a:pt x="50" y="4445"/>
                </a:lnTo>
                <a:lnTo>
                  <a:pt x="0" y="10337"/>
                </a:lnTo>
                <a:lnTo>
                  <a:pt x="3340" y="16002"/>
                </a:lnTo>
                <a:lnTo>
                  <a:pt x="9947" y="21308"/>
                </a:lnTo>
                <a:lnTo>
                  <a:pt x="17919" y="20994"/>
                </a:lnTo>
                <a:lnTo>
                  <a:pt x="20933" y="18735"/>
                </a:lnTo>
                <a:lnTo>
                  <a:pt x="10287" y="18735"/>
                </a:lnTo>
                <a:lnTo>
                  <a:pt x="4076" y="13652"/>
                </a:lnTo>
                <a:lnTo>
                  <a:pt x="1269" y="8928"/>
                </a:lnTo>
                <a:lnTo>
                  <a:pt x="927" y="4000"/>
                </a:lnTo>
                <a:lnTo>
                  <a:pt x="2349" y="0"/>
                </a:lnTo>
                <a:close/>
              </a:path>
              <a:path w="27304" h="21589">
                <a:moveTo>
                  <a:pt x="26873" y="6210"/>
                </a:moveTo>
                <a:lnTo>
                  <a:pt x="24170" y="14107"/>
                </a:lnTo>
                <a:lnTo>
                  <a:pt x="17813" y="18584"/>
                </a:lnTo>
                <a:lnTo>
                  <a:pt x="10287" y="18735"/>
                </a:lnTo>
                <a:lnTo>
                  <a:pt x="20933" y="18735"/>
                </a:lnTo>
                <a:lnTo>
                  <a:pt x="24510" y="16053"/>
                </a:lnTo>
                <a:lnTo>
                  <a:pt x="26974" y="7480"/>
                </a:lnTo>
                <a:lnTo>
                  <a:pt x="26873" y="6210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5" name="object 1695"/>
          <p:cNvSpPr/>
          <p:nvPr/>
        </p:nvSpPr>
        <p:spPr>
          <a:xfrm>
            <a:off x="8988476" y="4619876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13442" y="0"/>
                </a:moveTo>
                <a:lnTo>
                  <a:pt x="5623" y="1599"/>
                </a:lnTo>
                <a:lnTo>
                  <a:pt x="1065" y="6959"/>
                </a:lnTo>
                <a:lnTo>
                  <a:pt x="0" y="14091"/>
                </a:lnTo>
                <a:lnTo>
                  <a:pt x="2660" y="21005"/>
                </a:lnTo>
                <a:lnTo>
                  <a:pt x="9347" y="25772"/>
                </a:lnTo>
                <a:lnTo>
                  <a:pt x="16820" y="25657"/>
                </a:lnTo>
                <a:lnTo>
                  <a:pt x="22912" y="21355"/>
                </a:lnTo>
                <a:lnTo>
                  <a:pt x="25456" y="13563"/>
                </a:lnTo>
                <a:lnTo>
                  <a:pt x="24148" y="1320"/>
                </a:lnTo>
                <a:lnTo>
                  <a:pt x="1344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6" name="object 1696"/>
          <p:cNvSpPr/>
          <p:nvPr/>
        </p:nvSpPr>
        <p:spPr>
          <a:xfrm>
            <a:off x="8987173" y="4619488"/>
            <a:ext cx="27305" cy="27305"/>
          </a:xfrm>
          <a:custGeom>
            <a:avLst/>
            <a:gdLst/>
            <a:ahLst/>
            <a:cxnLst/>
            <a:rect l="l" t="t" r="r" b="b"/>
            <a:pathLst>
              <a:path w="27304" h="27304">
                <a:moveTo>
                  <a:pt x="8420" y="0"/>
                </a:moveTo>
                <a:lnTo>
                  <a:pt x="4483" y="2374"/>
                </a:lnTo>
                <a:lnTo>
                  <a:pt x="0" y="11315"/>
                </a:lnTo>
                <a:lnTo>
                  <a:pt x="533" y="17335"/>
                </a:lnTo>
                <a:lnTo>
                  <a:pt x="6311" y="25069"/>
                </a:lnTo>
                <a:lnTo>
                  <a:pt x="10045" y="27000"/>
                </a:lnTo>
                <a:lnTo>
                  <a:pt x="17462" y="26987"/>
                </a:lnTo>
                <a:lnTo>
                  <a:pt x="19072" y="26352"/>
                </a:lnTo>
                <a:lnTo>
                  <a:pt x="10248" y="26352"/>
                </a:lnTo>
                <a:lnTo>
                  <a:pt x="6718" y="24523"/>
                </a:lnTo>
                <a:lnTo>
                  <a:pt x="1181" y="17144"/>
                </a:lnTo>
                <a:lnTo>
                  <a:pt x="685" y="11366"/>
                </a:lnTo>
                <a:lnTo>
                  <a:pt x="4953" y="2895"/>
                </a:lnTo>
                <a:lnTo>
                  <a:pt x="8674" y="634"/>
                </a:lnTo>
                <a:lnTo>
                  <a:pt x="18875" y="634"/>
                </a:lnTo>
                <a:lnTo>
                  <a:pt x="14249" y="12"/>
                </a:lnTo>
                <a:lnTo>
                  <a:pt x="8420" y="0"/>
                </a:lnTo>
                <a:close/>
              </a:path>
              <a:path w="27304" h="27304">
                <a:moveTo>
                  <a:pt x="26416" y="19234"/>
                </a:moveTo>
                <a:lnTo>
                  <a:pt x="25641" y="21081"/>
                </a:lnTo>
                <a:lnTo>
                  <a:pt x="20713" y="25704"/>
                </a:lnTo>
                <a:lnTo>
                  <a:pt x="19072" y="26352"/>
                </a:lnTo>
                <a:lnTo>
                  <a:pt x="20104" y="26352"/>
                </a:lnTo>
                <a:lnTo>
                  <a:pt x="26403" y="21996"/>
                </a:lnTo>
                <a:lnTo>
                  <a:pt x="26416" y="19234"/>
                </a:lnTo>
                <a:close/>
              </a:path>
              <a:path w="27304" h="27304">
                <a:moveTo>
                  <a:pt x="18875" y="634"/>
                </a:moveTo>
                <a:lnTo>
                  <a:pt x="13690" y="634"/>
                </a:lnTo>
                <a:lnTo>
                  <a:pt x="15125" y="761"/>
                </a:lnTo>
                <a:lnTo>
                  <a:pt x="25184" y="2158"/>
                </a:lnTo>
                <a:lnTo>
                  <a:pt x="26438" y="13957"/>
                </a:lnTo>
                <a:lnTo>
                  <a:pt x="26416" y="19234"/>
                </a:lnTo>
                <a:lnTo>
                  <a:pt x="27063" y="17691"/>
                </a:lnTo>
                <a:lnTo>
                  <a:pt x="27076" y="13957"/>
                </a:lnTo>
                <a:lnTo>
                  <a:pt x="25768" y="1562"/>
                </a:lnTo>
                <a:lnTo>
                  <a:pt x="18875" y="63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7" name="object 1697"/>
          <p:cNvSpPr/>
          <p:nvPr/>
        </p:nvSpPr>
        <p:spPr>
          <a:xfrm>
            <a:off x="8959037" y="4598492"/>
            <a:ext cx="91757" cy="91668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8" name="object 1698"/>
          <p:cNvSpPr/>
          <p:nvPr/>
        </p:nvSpPr>
        <p:spPr>
          <a:xfrm>
            <a:off x="8999277" y="4622115"/>
            <a:ext cx="15240" cy="17145"/>
          </a:xfrm>
          <a:custGeom>
            <a:avLst/>
            <a:gdLst/>
            <a:ahLst/>
            <a:cxnLst/>
            <a:rect l="l" t="t" r="r" b="b"/>
            <a:pathLst>
              <a:path w="15240" h="17145">
                <a:moveTo>
                  <a:pt x="0" y="0"/>
                </a:moveTo>
                <a:lnTo>
                  <a:pt x="838" y="1282"/>
                </a:lnTo>
                <a:lnTo>
                  <a:pt x="7251" y="5092"/>
                </a:lnTo>
                <a:lnTo>
                  <a:pt x="6896" y="12687"/>
                </a:lnTo>
                <a:lnTo>
                  <a:pt x="8610" y="17056"/>
                </a:lnTo>
                <a:lnTo>
                  <a:pt x="14681" y="15824"/>
                </a:lnTo>
                <a:lnTo>
                  <a:pt x="10413" y="177"/>
                </a:lnTo>
                <a:lnTo>
                  <a:pt x="1904" y="88"/>
                </a:lnTo>
                <a:lnTo>
                  <a:pt x="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9" name="object 1699"/>
          <p:cNvSpPr/>
          <p:nvPr/>
        </p:nvSpPr>
        <p:spPr>
          <a:xfrm>
            <a:off x="8988473" y="4619872"/>
            <a:ext cx="26034" cy="26034"/>
          </a:xfrm>
          <a:custGeom>
            <a:avLst/>
            <a:gdLst/>
            <a:ahLst/>
            <a:cxnLst/>
            <a:rect l="l" t="t" r="r" b="b"/>
            <a:pathLst>
              <a:path w="26034" h="26035">
                <a:moveTo>
                  <a:pt x="9627" y="781"/>
                </a:moveTo>
                <a:lnTo>
                  <a:pt x="5626" y="1601"/>
                </a:lnTo>
                <a:lnTo>
                  <a:pt x="1067" y="6964"/>
                </a:lnTo>
                <a:lnTo>
                  <a:pt x="0" y="14096"/>
                </a:lnTo>
                <a:lnTo>
                  <a:pt x="2658" y="21005"/>
                </a:lnTo>
                <a:lnTo>
                  <a:pt x="9346" y="25777"/>
                </a:lnTo>
                <a:lnTo>
                  <a:pt x="16819" y="25661"/>
                </a:lnTo>
                <a:lnTo>
                  <a:pt x="18551" y="24437"/>
                </a:lnTo>
                <a:lnTo>
                  <a:pt x="14147" y="24437"/>
                </a:lnTo>
                <a:lnTo>
                  <a:pt x="10386" y="22687"/>
                </a:lnTo>
                <a:lnTo>
                  <a:pt x="11586" y="19761"/>
                </a:lnTo>
                <a:lnTo>
                  <a:pt x="16844" y="16471"/>
                </a:lnTo>
                <a:lnTo>
                  <a:pt x="18800" y="8712"/>
                </a:lnTo>
                <a:lnTo>
                  <a:pt x="13364" y="4406"/>
                </a:lnTo>
                <a:lnTo>
                  <a:pt x="13098" y="4165"/>
                </a:lnTo>
                <a:lnTo>
                  <a:pt x="10027" y="2362"/>
                </a:lnTo>
                <a:lnTo>
                  <a:pt x="8830" y="2362"/>
                </a:lnTo>
                <a:lnTo>
                  <a:pt x="9627" y="781"/>
                </a:lnTo>
                <a:close/>
              </a:path>
              <a:path w="26034" h="26035">
                <a:moveTo>
                  <a:pt x="22445" y="5460"/>
                </a:moveTo>
                <a:lnTo>
                  <a:pt x="24464" y="8902"/>
                </a:lnTo>
                <a:lnTo>
                  <a:pt x="25226" y="12839"/>
                </a:lnTo>
                <a:lnTo>
                  <a:pt x="23918" y="17437"/>
                </a:lnTo>
                <a:lnTo>
                  <a:pt x="19710" y="23268"/>
                </a:lnTo>
                <a:lnTo>
                  <a:pt x="14147" y="24437"/>
                </a:lnTo>
                <a:lnTo>
                  <a:pt x="18551" y="24437"/>
                </a:lnTo>
                <a:lnTo>
                  <a:pt x="22911" y="21357"/>
                </a:lnTo>
                <a:lnTo>
                  <a:pt x="25455" y="13563"/>
                </a:lnTo>
                <a:lnTo>
                  <a:pt x="25086" y="10020"/>
                </a:lnTo>
                <a:lnTo>
                  <a:pt x="23918" y="7404"/>
                </a:lnTo>
                <a:lnTo>
                  <a:pt x="22445" y="5460"/>
                </a:lnTo>
                <a:close/>
              </a:path>
              <a:path w="26034" h="26035">
                <a:moveTo>
                  <a:pt x="9104" y="1819"/>
                </a:moveTo>
                <a:lnTo>
                  <a:pt x="8830" y="2362"/>
                </a:lnTo>
                <a:lnTo>
                  <a:pt x="10027" y="2362"/>
                </a:lnTo>
                <a:lnTo>
                  <a:pt x="9104" y="1819"/>
                </a:lnTo>
                <a:close/>
              </a:path>
              <a:path w="26034" h="26035">
                <a:moveTo>
                  <a:pt x="13190" y="51"/>
                </a:moveTo>
                <a:lnTo>
                  <a:pt x="12005" y="203"/>
                </a:lnTo>
                <a:lnTo>
                  <a:pt x="9627" y="781"/>
                </a:lnTo>
                <a:lnTo>
                  <a:pt x="13190" y="51"/>
                </a:lnTo>
                <a:close/>
              </a:path>
              <a:path w="26034" h="26035">
                <a:moveTo>
                  <a:pt x="13491" y="12"/>
                </a:moveTo>
                <a:lnTo>
                  <a:pt x="13190" y="51"/>
                </a:lnTo>
                <a:lnTo>
                  <a:pt x="13491" y="12"/>
                </a:lnTo>
                <a:close/>
              </a:path>
              <a:path w="26034" h="26035">
                <a:moveTo>
                  <a:pt x="13440" y="0"/>
                </a:move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0" name="object 1700"/>
          <p:cNvSpPr/>
          <p:nvPr/>
        </p:nvSpPr>
        <p:spPr>
          <a:xfrm>
            <a:off x="8989550" y="4623471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4">
                <a:moveTo>
                  <a:pt x="10604" y="0"/>
                </a:moveTo>
                <a:lnTo>
                  <a:pt x="2984" y="63"/>
                </a:lnTo>
                <a:lnTo>
                  <a:pt x="43" y="3213"/>
                </a:lnTo>
                <a:lnTo>
                  <a:pt x="0" y="11302"/>
                </a:lnTo>
                <a:lnTo>
                  <a:pt x="3111" y="14528"/>
                </a:lnTo>
                <a:lnTo>
                  <a:pt x="10718" y="14465"/>
                </a:lnTo>
                <a:lnTo>
                  <a:pt x="13683" y="11302"/>
                </a:lnTo>
                <a:lnTo>
                  <a:pt x="13728" y="3213"/>
                </a:lnTo>
                <a:lnTo>
                  <a:pt x="10604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1" name="object 1701"/>
          <p:cNvSpPr/>
          <p:nvPr/>
        </p:nvSpPr>
        <p:spPr>
          <a:xfrm>
            <a:off x="8990987" y="4624760"/>
            <a:ext cx="8890" cy="9525"/>
          </a:xfrm>
          <a:custGeom>
            <a:avLst/>
            <a:gdLst/>
            <a:ahLst/>
            <a:cxnLst/>
            <a:rect l="l" t="t" r="r" b="b"/>
            <a:pathLst>
              <a:path w="8890" h="9525">
                <a:moveTo>
                  <a:pt x="6540" y="0"/>
                </a:moveTo>
                <a:lnTo>
                  <a:pt x="4191" y="25"/>
                </a:lnTo>
                <a:lnTo>
                  <a:pt x="1841" y="25"/>
                </a:lnTo>
                <a:lnTo>
                  <a:pt x="17" y="2057"/>
                </a:lnTo>
                <a:lnTo>
                  <a:pt x="0" y="7251"/>
                </a:lnTo>
                <a:lnTo>
                  <a:pt x="1905" y="9296"/>
                </a:lnTo>
                <a:lnTo>
                  <a:pt x="6604" y="9258"/>
                </a:lnTo>
                <a:lnTo>
                  <a:pt x="8414" y="7251"/>
                </a:lnTo>
                <a:lnTo>
                  <a:pt x="8445" y="2057"/>
                </a:lnTo>
                <a:lnTo>
                  <a:pt x="6540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2" name="object 1702"/>
          <p:cNvSpPr/>
          <p:nvPr/>
        </p:nvSpPr>
        <p:spPr>
          <a:xfrm>
            <a:off x="8978506" y="4603231"/>
            <a:ext cx="63500" cy="27305"/>
          </a:xfrm>
          <a:custGeom>
            <a:avLst/>
            <a:gdLst/>
            <a:ahLst/>
            <a:cxnLst/>
            <a:rect l="l" t="t" r="r" b="b"/>
            <a:pathLst>
              <a:path w="63500" h="27304">
                <a:moveTo>
                  <a:pt x="46565" y="5856"/>
                </a:moveTo>
                <a:lnTo>
                  <a:pt x="18686" y="5856"/>
                </a:lnTo>
                <a:lnTo>
                  <a:pt x="25059" y="6794"/>
                </a:lnTo>
                <a:lnTo>
                  <a:pt x="30924" y="9093"/>
                </a:lnTo>
                <a:lnTo>
                  <a:pt x="34531" y="10909"/>
                </a:lnTo>
                <a:lnTo>
                  <a:pt x="38049" y="13195"/>
                </a:lnTo>
                <a:lnTo>
                  <a:pt x="42557" y="18770"/>
                </a:lnTo>
                <a:lnTo>
                  <a:pt x="43141" y="21653"/>
                </a:lnTo>
                <a:lnTo>
                  <a:pt x="45148" y="24841"/>
                </a:lnTo>
                <a:lnTo>
                  <a:pt x="45999" y="27292"/>
                </a:lnTo>
                <a:lnTo>
                  <a:pt x="47282" y="26060"/>
                </a:lnTo>
                <a:lnTo>
                  <a:pt x="53285" y="21357"/>
                </a:lnTo>
                <a:lnTo>
                  <a:pt x="59159" y="17668"/>
                </a:lnTo>
                <a:lnTo>
                  <a:pt x="62934" y="14937"/>
                </a:lnTo>
                <a:lnTo>
                  <a:pt x="62636" y="13106"/>
                </a:lnTo>
                <a:lnTo>
                  <a:pt x="54171" y="9029"/>
                </a:lnTo>
                <a:lnTo>
                  <a:pt x="46565" y="5856"/>
                </a:lnTo>
                <a:close/>
              </a:path>
              <a:path w="63500" h="27304">
                <a:moveTo>
                  <a:pt x="14452" y="0"/>
                </a:moveTo>
                <a:lnTo>
                  <a:pt x="4826" y="3352"/>
                </a:lnTo>
                <a:lnTo>
                  <a:pt x="0" y="8255"/>
                </a:lnTo>
                <a:lnTo>
                  <a:pt x="3517" y="17995"/>
                </a:lnTo>
                <a:lnTo>
                  <a:pt x="6184" y="13576"/>
                </a:lnTo>
                <a:lnTo>
                  <a:pt x="7848" y="11125"/>
                </a:lnTo>
                <a:lnTo>
                  <a:pt x="12663" y="7044"/>
                </a:lnTo>
                <a:lnTo>
                  <a:pt x="18686" y="5856"/>
                </a:lnTo>
                <a:lnTo>
                  <a:pt x="46565" y="5856"/>
                </a:lnTo>
                <a:lnTo>
                  <a:pt x="45408" y="5373"/>
                </a:lnTo>
                <a:lnTo>
                  <a:pt x="36379" y="2510"/>
                </a:lnTo>
                <a:lnTo>
                  <a:pt x="27114" y="812"/>
                </a:lnTo>
                <a:lnTo>
                  <a:pt x="21259" y="203"/>
                </a:lnTo>
                <a:lnTo>
                  <a:pt x="14452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3" name="object 1703"/>
          <p:cNvSpPr/>
          <p:nvPr/>
        </p:nvSpPr>
        <p:spPr>
          <a:xfrm>
            <a:off x="8971432" y="4599551"/>
            <a:ext cx="12700" cy="31115"/>
          </a:xfrm>
          <a:custGeom>
            <a:avLst/>
            <a:gdLst/>
            <a:ahLst/>
            <a:cxnLst/>
            <a:rect l="l" t="t" r="r" b="b"/>
            <a:pathLst>
              <a:path w="12700" h="31114">
                <a:moveTo>
                  <a:pt x="12674" y="0"/>
                </a:moveTo>
                <a:lnTo>
                  <a:pt x="7810" y="787"/>
                </a:lnTo>
                <a:lnTo>
                  <a:pt x="0" y="3759"/>
                </a:lnTo>
                <a:lnTo>
                  <a:pt x="139" y="16865"/>
                </a:lnTo>
                <a:lnTo>
                  <a:pt x="868" y="25796"/>
                </a:lnTo>
                <a:lnTo>
                  <a:pt x="2209" y="30537"/>
                </a:lnTo>
                <a:lnTo>
                  <a:pt x="3179" y="31038"/>
                </a:lnTo>
                <a:lnTo>
                  <a:pt x="2794" y="27254"/>
                </a:lnTo>
                <a:lnTo>
                  <a:pt x="1953" y="20760"/>
                </a:lnTo>
                <a:lnTo>
                  <a:pt x="2505" y="13773"/>
                </a:lnTo>
                <a:lnTo>
                  <a:pt x="4919" y="7233"/>
                </a:lnTo>
                <a:lnTo>
                  <a:pt x="9664" y="2082"/>
                </a:lnTo>
                <a:lnTo>
                  <a:pt x="12674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4" name="object 1704"/>
          <p:cNvSpPr/>
          <p:nvPr/>
        </p:nvSpPr>
        <p:spPr>
          <a:xfrm>
            <a:off x="9014345" y="4620298"/>
            <a:ext cx="34505" cy="80810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5" name="object 1705"/>
          <p:cNvSpPr/>
          <p:nvPr/>
        </p:nvSpPr>
        <p:spPr>
          <a:xfrm>
            <a:off x="9014475" y="466422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10154" y="14655"/>
                </a:moveTo>
                <a:lnTo>
                  <a:pt x="5571" y="14655"/>
                </a:lnTo>
                <a:lnTo>
                  <a:pt x="10422" y="18173"/>
                </a:lnTo>
                <a:lnTo>
                  <a:pt x="21014" y="33248"/>
                </a:lnTo>
                <a:lnTo>
                  <a:pt x="17592" y="25494"/>
                </a:lnTo>
                <a:lnTo>
                  <a:pt x="13792" y="19343"/>
                </a:lnTo>
                <a:lnTo>
                  <a:pt x="10154" y="14655"/>
                </a:lnTo>
                <a:close/>
              </a:path>
              <a:path w="33654" h="33654">
                <a:moveTo>
                  <a:pt x="4643" y="16992"/>
                </a:moveTo>
                <a:lnTo>
                  <a:pt x="2472" y="16992"/>
                </a:lnTo>
                <a:lnTo>
                  <a:pt x="5317" y="25400"/>
                </a:lnTo>
                <a:lnTo>
                  <a:pt x="12010" y="30937"/>
                </a:lnTo>
                <a:lnTo>
                  <a:pt x="8662" y="25755"/>
                </a:lnTo>
                <a:lnTo>
                  <a:pt x="5499" y="19572"/>
                </a:lnTo>
                <a:lnTo>
                  <a:pt x="4643" y="16992"/>
                </a:lnTo>
                <a:close/>
              </a:path>
              <a:path w="33654" h="33654">
                <a:moveTo>
                  <a:pt x="10899" y="7150"/>
                </a:moveTo>
                <a:lnTo>
                  <a:pt x="3640" y="7150"/>
                </a:lnTo>
                <a:lnTo>
                  <a:pt x="7044" y="8686"/>
                </a:lnTo>
                <a:lnTo>
                  <a:pt x="14379" y="12416"/>
                </a:lnTo>
                <a:lnTo>
                  <a:pt x="19101" y="15901"/>
                </a:lnTo>
                <a:lnTo>
                  <a:pt x="23258" y="21161"/>
                </a:lnTo>
                <a:lnTo>
                  <a:pt x="28901" y="30213"/>
                </a:lnTo>
                <a:lnTo>
                  <a:pt x="25313" y="21018"/>
                </a:lnTo>
                <a:lnTo>
                  <a:pt x="21962" y="15373"/>
                </a:lnTo>
                <a:lnTo>
                  <a:pt x="16908" y="10957"/>
                </a:lnTo>
                <a:lnTo>
                  <a:pt x="10899" y="7150"/>
                </a:lnTo>
                <a:close/>
              </a:path>
              <a:path w="33654" h="33654">
                <a:moveTo>
                  <a:pt x="3065" y="23289"/>
                </a:moveTo>
                <a:lnTo>
                  <a:pt x="4250" y="25971"/>
                </a:lnTo>
                <a:lnTo>
                  <a:pt x="6790" y="29260"/>
                </a:lnTo>
                <a:lnTo>
                  <a:pt x="3065" y="23289"/>
                </a:lnTo>
                <a:close/>
              </a:path>
              <a:path w="33654" h="33654">
                <a:moveTo>
                  <a:pt x="2531" y="22081"/>
                </a:moveTo>
                <a:lnTo>
                  <a:pt x="2535" y="22440"/>
                </a:lnTo>
                <a:lnTo>
                  <a:pt x="3065" y="23289"/>
                </a:lnTo>
                <a:lnTo>
                  <a:pt x="2531" y="22081"/>
                </a:lnTo>
                <a:close/>
              </a:path>
              <a:path w="33654" h="33654">
                <a:moveTo>
                  <a:pt x="18263" y="5448"/>
                </a:moveTo>
                <a:lnTo>
                  <a:pt x="8212" y="5448"/>
                </a:lnTo>
                <a:lnTo>
                  <a:pt x="16148" y="7187"/>
                </a:lnTo>
                <a:lnTo>
                  <a:pt x="21409" y="9596"/>
                </a:lnTo>
                <a:lnTo>
                  <a:pt x="26349" y="14322"/>
                </a:lnTo>
                <a:lnTo>
                  <a:pt x="33320" y="23012"/>
                </a:lnTo>
                <a:lnTo>
                  <a:pt x="29526" y="14665"/>
                </a:lnTo>
                <a:lnTo>
                  <a:pt x="25872" y="9721"/>
                </a:lnTo>
                <a:lnTo>
                  <a:pt x="20208" y="6235"/>
                </a:lnTo>
                <a:lnTo>
                  <a:pt x="18263" y="5448"/>
                </a:lnTo>
                <a:close/>
              </a:path>
              <a:path w="33654" h="33654">
                <a:moveTo>
                  <a:pt x="1304" y="0"/>
                </a:moveTo>
                <a:lnTo>
                  <a:pt x="102" y="5448"/>
                </a:lnTo>
                <a:lnTo>
                  <a:pt x="0" y="7187"/>
                </a:lnTo>
                <a:lnTo>
                  <a:pt x="2320" y="21602"/>
                </a:lnTo>
                <a:lnTo>
                  <a:pt x="2531" y="22081"/>
                </a:lnTo>
                <a:lnTo>
                  <a:pt x="2472" y="16992"/>
                </a:lnTo>
                <a:lnTo>
                  <a:pt x="4643" y="16992"/>
                </a:lnTo>
                <a:lnTo>
                  <a:pt x="3982" y="15001"/>
                </a:lnTo>
                <a:lnTo>
                  <a:pt x="5571" y="14655"/>
                </a:lnTo>
                <a:lnTo>
                  <a:pt x="10154" y="14655"/>
                </a:lnTo>
                <a:lnTo>
                  <a:pt x="3640" y="7150"/>
                </a:lnTo>
                <a:lnTo>
                  <a:pt x="10899" y="7150"/>
                </a:lnTo>
                <a:lnTo>
                  <a:pt x="8212" y="5448"/>
                </a:lnTo>
                <a:lnTo>
                  <a:pt x="18263" y="5448"/>
                </a:lnTo>
                <a:lnTo>
                  <a:pt x="10384" y="2260"/>
                </a:lnTo>
                <a:lnTo>
                  <a:pt x="14537" y="1676"/>
                </a:lnTo>
                <a:lnTo>
                  <a:pt x="17612" y="1676"/>
                </a:lnTo>
                <a:lnTo>
                  <a:pt x="15604" y="279"/>
                </a:lnTo>
                <a:lnTo>
                  <a:pt x="1304" y="0"/>
                </a:lnTo>
                <a:close/>
              </a:path>
              <a:path w="33654" h="33654">
                <a:moveTo>
                  <a:pt x="17612" y="1676"/>
                </a:moveTo>
                <a:lnTo>
                  <a:pt x="14537" y="1676"/>
                </a:lnTo>
                <a:lnTo>
                  <a:pt x="21674" y="5092"/>
                </a:lnTo>
                <a:lnTo>
                  <a:pt x="25446" y="7124"/>
                </a:lnTo>
                <a:lnTo>
                  <a:pt x="17612" y="1676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6" name="object 1706"/>
          <p:cNvSpPr/>
          <p:nvPr/>
        </p:nvSpPr>
        <p:spPr>
          <a:xfrm>
            <a:off x="9077108" y="4648008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1104" y="0"/>
                </a:moveTo>
                <a:lnTo>
                  <a:pt x="0" y="1473"/>
                </a:lnTo>
                <a:lnTo>
                  <a:pt x="571" y="2819"/>
                </a:lnTo>
                <a:lnTo>
                  <a:pt x="1841" y="3733"/>
                </a:lnTo>
                <a:lnTo>
                  <a:pt x="3098" y="4673"/>
                </a:lnTo>
                <a:lnTo>
                  <a:pt x="4546" y="4826"/>
                </a:lnTo>
                <a:lnTo>
                  <a:pt x="5638" y="3365"/>
                </a:lnTo>
                <a:lnTo>
                  <a:pt x="5054" y="2019"/>
                </a:lnTo>
                <a:lnTo>
                  <a:pt x="2552" y="152"/>
                </a:lnTo>
                <a:lnTo>
                  <a:pt x="110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7" name="object 1707"/>
          <p:cNvSpPr/>
          <p:nvPr/>
        </p:nvSpPr>
        <p:spPr>
          <a:xfrm>
            <a:off x="9079416" y="4659716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1041" y="0"/>
                </a:moveTo>
                <a:lnTo>
                  <a:pt x="533" y="761"/>
                </a:lnTo>
                <a:lnTo>
                  <a:pt x="0" y="1511"/>
                </a:lnTo>
                <a:lnTo>
                  <a:pt x="622" y="2832"/>
                </a:lnTo>
                <a:lnTo>
                  <a:pt x="3200" y="4597"/>
                </a:lnTo>
                <a:lnTo>
                  <a:pt x="4686" y="4711"/>
                </a:lnTo>
                <a:lnTo>
                  <a:pt x="5181" y="3936"/>
                </a:lnTo>
                <a:lnTo>
                  <a:pt x="5715" y="3187"/>
                </a:lnTo>
                <a:lnTo>
                  <a:pt x="5080" y="1879"/>
                </a:lnTo>
                <a:lnTo>
                  <a:pt x="2514" y="101"/>
                </a:lnTo>
                <a:lnTo>
                  <a:pt x="104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8" name="object 1708"/>
          <p:cNvSpPr/>
          <p:nvPr/>
        </p:nvSpPr>
        <p:spPr>
          <a:xfrm>
            <a:off x="9056038" y="4632307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1041" y="0"/>
                </a:moveTo>
                <a:lnTo>
                  <a:pt x="0" y="1524"/>
                </a:lnTo>
                <a:lnTo>
                  <a:pt x="609" y="2832"/>
                </a:lnTo>
                <a:lnTo>
                  <a:pt x="3200" y="4584"/>
                </a:lnTo>
                <a:lnTo>
                  <a:pt x="4660" y="4699"/>
                </a:lnTo>
                <a:lnTo>
                  <a:pt x="5689" y="3175"/>
                </a:lnTo>
                <a:lnTo>
                  <a:pt x="5067" y="1854"/>
                </a:lnTo>
                <a:lnTo>
                  <a:pt x="2501" y="101"/>
                </a:lnTo>
                <a:lnTo>
                  <a:pt x="104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9" name="object 1709"/>
          <p:cNvSpPr/>
          <p:nvPr/>
        </p:nvSpPr>
        <p:spPr>
          <a:xfrm>
            <a:off x="9099787" y="4667649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533" y="0"/>
                </a:moveTo>
                <a:lnTo>
                  <a:pt x="0" y="723"/>
                </a:lnTo>
                <a:lnTo>
                  <a:pt x="279" y="1409"/>
                </a:lnTo>
                <a:lnTo>
                  <a:pt x="1549" y="2336"/>
                </a:lnTo>
                <a:lnTo>
                  <a:pt x="2285" y="2413"/>
                </a:lnTo>
                <a:lnTo>
                  <a:pt x="2832" y="1676"/>
                </a:lnTo>
                <a:lnTo>
                  <a:pt x="2539" y="1003"/>
                </a:lnTo>
                <a:lnTo>
                  <a:pt x="1269" y="76"/>
                </a:lnTo>
                <a:lnTo>
                  <a:pt x="53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0" name="object 1710"/>
          <p:cNvSpPr/>
          <p:nvPr/>
        </p:nvSpPr>
        <p:spPr>
          <a:xfrm>
            <a:off x="9044087" y="4637302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546" y="0"/>
                </a:moveTo>
                <a:lnTo>
                  <a:pt x="0" y="736"/>
                </a:lnTo>
                <a:lnTo>
                  <a:pt x="279" y="1409"/>
                </a:lnTo>
                <a:lnTo>
                  <a:pt x="1549" y="2336"/>
                </a:lnTo>
                <a:lnTo>
                  <a:pt x="2273" y="2425"/>
                </a:lnTo>
                <a:lnTo>
                  <a:pt x="2832" y="1689"/>
                </a:lnTo>
                <a:lnTo>
                  <a:pt x="2539" y="1003"/>
                </a:lnTo>
                <a:lnTo>
                  <a:pt x="1282" y="76"/>
                </a:lnTo>
                <a:lnTo>
                  <a:pt x="54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1" name="object 1711"/>
          <p:cNvSpPr/>
          <p:nvPr/>
        </p:nvSpPr>
        <p:spPr>
          <a:xfrm>
            <a:off x="9057570" y="4645301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533" y="0"/>
                </a:moveTo>
                <a:lnTo>
                  <a:pt x="0" y="736"/>
                </a:lnTo>
                <a:lnTo>
                  <a:pt x="279" y="1409"/>
                </a:lnTo>
                <a:lnTo>
                  <a:pt x="1549" y="2349"/>
                </a:lnTo>
                <a:lnTo>
                  <a:pt x="2273" y="2425"/>
                </a:lnTo>
                <a:lnTo>
                  <a:pt x="2819" y="1676"/>
                </a:lnTo>
                <a:lnTo>
                  <a:pt x="2539" y="1015"/>
                </a:lnTo>
                <a:lnTo>
                  <a:pt x="1269" y="76"/>
                </a:lnTo>
                <a:lnTo>
                  <a:pt x="53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2" name="object 1712"/>
          <p:cNvSpPr/>
          <p:nvPr/>
        </p:nvSpPr>
        <p:spPr>
          <a:xfrm>
            <a:off x="9090200" y="4673367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546" y="0"/>
                </a:moveTo>
                <a:lnTo>
                  <a:pt x="0" y="736"/>
                </a:lnTo>
                <a:lnTo>
                  <a:pt x="292" y="1422"/>
                </a:lnTo>
                <a:lnTo>
                  <a:pt x="1562" y="2336"/>
                </a:lnTo>
                <a:lnTo>
                  <a:pt x="2286" y="2413"/>
                </a:lnTo>
                <a:lnTo>
                  <a:pt x="2832" y="1676"/>
                </a:lnTo>
                <a:lnTo>
                  <a:pt x="2552" y="1003"/>
                </a:lnTo>
                <a:lnTo>
                  <a:pt x="1282" y="76"/>
                </a:lnTo>
                <a:lnTo>
                  <a:pt x="54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3" name="object 1713"/>
          <p:cNvSpPr/>
          <p:nvPr/>
        </p:nvSpPr>
        <p:spPr>
          <a:xfrm>
            <a:off x="9070844" y="4641940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39">
                <a:moveTo>
                  <a:pt x="417" y="0"/>
                </a:moveTo>
                <a:lnTo>
                  <a:pt x="22" y="546"/>
                </a:lnTo>
                <a:lnTo>
                  <a:pt x="0" y="1003"/>
                </a:lnTo>
                <a:lnTo>
                  <a:pt x="176" y="1409"/>
                </a:lnTo>
                <a:lnTo>
                  <a:pt x="1446" y="2336"/>
                </a:lnTo>
                <a:lnTo>
                  <a:pt x="2170" y="2413"/>
                </a:lnTo>
                <a:lnTo>
                  <a:pt x="2703" y="1689"/>
                </a:lnTo>
                <a:lnTo>
                  <a:pt x="2436" y="1003"/>
                </a:lnTo>
                <a:lnTo>
                  <a:pt x="1789" y="546"/>
                </a:lnTo>
                <a:lnTo>
                  <a:pt x="1166" y="63"/>
                </a:lnTo>
                <a:lnTo>
                  <a:pt x="41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4" name="object 1714"/>
          <p:cNvSpPr/>
          <p:nvPr/>
        </p:nvSpPr>
        <p:spPr>
          <a:xfrm>
            <a:off x="9064493" y="4653245"/>
            <a:ext cx="8890" cy="6985"/>
          </a:xfrm>
          <a:custGeom>
            <a:avLst/>
            <a:gdLst/>
            <a:ahLst/>
            <a:cxnLst/>
            <a:rect l="l" t="t" r="r" b="b"/>
            <a:pathLst>
              <a:path w="8890" h="6985">
                <a:moveTo>
                  <a:pt x="3517" y="0"/>
                </a:moveTo>
                <a:lnTo>
                  <a:pt x="1358" y="12"/>
                </a:lnTo>
                <a:lnTo>
                  <a:pt x="660" y="1168"/>
                </a:lnTo>
                <a:lnTo>
                  <a:pt x="0" y="2336"/>
                </a:lnTo>
                <a:lnTo>
                  <a:pt x="1028" y="4203"/>
                </a:lnTo>
                <a:lnTo>
                  <a:pt x="5016" y="6515"/>
                </a:lnTo>
                <a:lnTo>
                  <a:pt x="7188" y="6515"/>
                </a:lnTo>
                <a:lnTo>
                  <a:pt x="8547" y="4190"/>
                </a:lnTo>
                <a:lnTo>
                  <a:pt x="7493" y="2311"/>
                </a:lnTo>
                <a:lnTo>
                  <a:pt x="351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5" name="object 1715"/>
          <p:cNvSpPr/>
          <p:nvPr/>
        </p:nvSpPr>
        <p:spPr>
          <a:xfrm>
            <a:off x="9043458" y="4626195"/>
            <a:ext cx="8890" cy="6985"/>
          </a:xfrm>
          <a:custGeom>
            <a:avLst/>
            <a:gdLst/>
            <a:ahLst/>
            <a:cxnLst/>
            <a:rect l="l" t="t" r="r" b="b"/>
            <a:pathLst>
              <a:path w="8890" h="6985">
                <a:moveTo>
                  <a:pt x="3517" y="0"/>
                </a:moveTo>
                <a:lnTo>
                  <a:pt x="1358" y="12"/>
                </a:lnTo>
                <a:lnTo>
                  <a:pt x="0" y="2349"/>
                </a:lnTo>
                <a:lnTo>
                  <a:pt x="1041" y="4216"/>
                </a:lnTo>
                <a:lnTo>
                  <a:pt x="5003" y="6527"/>
                </a:lnTo>
                <a:lnTo>
                  <a:pt x="7188" y="6527"/>
                </a:lnTo>
                <a:lnTo>
                  <a:pt x="8534" y="4191"/>
                </a:lnTo>
                <a:lnTo>
                  <a:pt x="7467" y="2311"/>
                </a:lnTo>
                <a:lnTo>
                  <a:pt x="351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6" name="object 1716"/>
          <p:cNvSpPr/>
          <p:nvPr/>
        </p:nvSpPr>
        <p:spPr>
          <a:xfrm>
            <a:off x="9061470" y="4638144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870" y="0"/>
                </a:moveTo>
                <a:lnTo>
                  <a:pt x="1092" y="0"/>
                </a:lnTo>
                <a:lnTo>
                  <a:pt x="0" y="1879"/>
                </a:lnTo>
                <a:lnTo>
                  <a:pt x="850" y="3403"/>
                </a:lnTo>
                <a:lnTo>
                  <a:pt x="4064" y="5283"/>
                </a:lnTo>
                <a:lnTo>
                  <a:pt x="5842" y="5283"/>
                </a:lnTo>
                <a:lnTo>
                  <a:pt x="6946" y="3378"/>
                </a:lnTo>
                <a:lnTo>
                  <a:pt x="6096" y="1854"/>
                </a:lnTo>
                <a:lnTo>
                  <a:pt x="287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7" name="object 1717"/>
          <p:cNvSpPr/>
          <p:nvPr/>
        </p:nvSpPr>
        <p:spPr>
          <a:xfrm>
            <a:off x="9084924" y="465616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914" y="0"/>
                </a:moveTo>
                <a:lnTo>
                  <a:pt x="0" y="1219"/>
                </a:lnTo>
                <a:lnTo>
                  <a:pt x="482" y="2336"/>
                </a:lnTo>
                <a:lnTo>
                  <a:pt x="2565" y="3848"/>
                </a:lnTo>
                <a:lnTo>
                  <a:pt x="3784" y="3987"/>
                </a:lnTo>
                <a:lnTo>
                  <a:pt x="4673" y="2755"/>
                </a:lnTo>
                <a:lnTo>
                  <a:pt x="4203" y="1650"/>
                </a:lnTo>
                <a:lnTo>
                  <a:pt x="2120" y="114"/>
                </a:lnTo>
                <a:lnTo>
                  <a:pt x="91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8" name="object 1718"/>
          <p:cNvSpPr/>
          <p:nvPr/>
        </p:nvSpPr>
        <p:spPr>
          <a:xfrm>
            <a:off x="9091895" y="466453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825" y="0"/>
                </a:moveTo>
                <a:lnTo>
                  <a:pt x="0" y="1130"/>
                </a:lnTo>
                <a:lnTo>
                  <a:pt x="444" y="2171"/>
                </a:lnTo>
                <a:lnTo>
                  <a:pt x="2362" y="3581"/>
                </a:lnTo>
                <a:lnTo>
                  <a:pt x="3505" y="3708"/>
                </a:lnTo>
                <a:lnTo>
                  <a:pt x="4343" y="2565"/>
                </a:lnTo>
                <a:lnTo>
                  <a:pt x="3898" y="1523"/>
                </a:lnTo>
                <a:lnTo>
                  <a:pt x="2921" y="825"/>
                </a:lnTo>
                <a:lnTo>
                  <a:pt x="1968" y="101"/>
                </a:lnTo>
                <a:lnTo>
                  <a:pt x="82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9" name="object 1719"/>
          <p:cNvSpPr/>
          <p:nvPr/>
        </p:nvSpPr>
        <p:spPr>
          <a:xfrm>
            <a:off x="9038396" y="4627414"/>
            <a:ext cx="51435" cy="41910"/>
          </a:xfrm>
          <a:custGeom>
            <a:avLst/>
            <a:gdLst/>
            <a:ahLst/>
            <a:cxnLst/>
            <a:rect l="l" t="t" r="r" b="b"/>
            <a:pathLst>
              <a:path w="51434" h="41910">
                <a:moveTo>
                  <a:pt x="6553" y="0"/>
                </a:moveTo>
                <a:lnTo>
                  <a:pt x="0" y="7111"/>
                </a:lnTo>
                <a:lnTo>
                  <a:pt x="530" y="12784"/>
                </a:lnTo>
                <a:lnTo>
                  <a:pt x="5857" y="18096"/>
                </a:lnTo>
                <a:lnTo>
                  <a:pt x="13690" y="24129"/>
                </a:lnTo>
                <a:lnTo>
                  <a:pt x="24852" y="31369"/>
                </a:lnTo>
                <a:lnTo>
                  <a:pt x="39826" y="38873"/>
                </a:lnTo>
                <a:lnTo>
                  <a:pt x="50901" y="41573"/>
                </a:lnTo>
                <a:lnTo>
                  <a:pt x="50368" y="34404"/>
                </a:lnTo>
                <a:lnTo>
                  <a:pt x="42997" y="23529"/>
                </a:lnTo>
                <a:lnTo>
                  <a:pt x="35976" y="16321"/>
                </a:lnTo>
                <a:lnTo>
                  <a:pt x="25197" y="9552"/>
                </a:lnTo>
                <a:lnTo>
                  <a:pt x="6553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0" name="object 1720"/>
          <p:cNvSpPr/>
          <p:nvPr/>
        </p:nvSpPr>
        <p:spPr>
          <a:xfrm>
            <a:off x="9043593" y="4609020"/>
            <a:ext cx="62941" cy="57835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1" name="object 1721"/>
          <p:cNvSpPr/>
          <p:nvPr/>
        </p:nvSpPr>
        <p:spPr>
          <a:xfrm>
            <a:off x="9050854" y="4617553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15862" y="0"/>
                </a:moveTo>
                <a:lnTo>
                  <a:pt x="5994" y="1562"/>
                </a:lnTo>
                <a:lnTo>
                  <a:pt x="1778" y="4813"/>
                </a:lnTo>
                <a:lnTo>
                  <a:pt x="0" y="6997"/>
                </a:lnTo>
                <a:lnTo>
                  <a:pt x="3594" y="8826"/>
                </a:lnTo>
                <a:lnTo>
                  <a:pt x="8851" y="1892"/>
                </a:lnTo>
                <a:lnTo>
                  <a:pt x="15862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2" name="object 1722"/>
          <p:cNvSpPr/>
          <p:nvPr/>
        </p:nvSpPr>
        <p:spPr>
          <a:xfrm>
            <a:off x="9072095" y="4635082"/>
            <a:ext cx="12700" cy="4445"/>
          </a:xfrm>
          <a:custGeom>
            <a:avLst/>
            <a:gdLst/>
            <a:ahLst/>
            <a:cxnLst/>
            <a:rect l="l" t="t" r="r" b="b"/>
            <a:pathLst>
              <a:path w="12700" h="4445">
                <a:moveTo>
                  <a:pt x="8254" y="0"/>
                </a:moveTo>
                <a:lnTo>
                  <a:pt x="3213" y="1511"/>
                </a:lnTo>
                <a:lnTo>
                  <a:pt x="0" y="2793"/>
                </a:lnTo>
                <a:lnTo>
                  <a:pt x="1511" y="3987"/>
                </a:lnTo>
                <a:lnTo>
                  <a:pt x="6451" y="1511"/>
                </a:lnTo>
                <a:lnTo>
                  <a:pt x="12344" y="888"/>
                </a:lnTo>
                <a:lnTo>
                  <a:pt x="8254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3" name="object 1723"/>
          <p:cNvSpPr/>
          <p:nvPr/>
        </p:nvSpPr>
        <p:spPr>
          <a:xfrm>
            <a:off x="9043589" y="4609026"/>
            <a:ext cx="17145" cy="14604"/>
          </a:xfrm>
          <a:custGeom>
            <a:avLst/>
            <a:gdLst/>
            <a:ahLst/>
            <a:cxnLst/>
            <a:rect l="l" t="t" r="r" b="b"/>
            <a:pathLst>
              <a:path w="17145" h="14604">
                <a:moveTo>
                  <a:pt x="15786" y="0"/>
                </a:moveTo>
                <a:lnTo>
                  <a:pt x="6819" y="3632"/>
                </a:lnTo>
                <a:lnTo>
                  <a:pt x="0" y="12331"/>
                </a:lnTo>
                <a:lnTo>
                  <a:pt x="1384" y="12877"/>
                </a:lnTo>
                <a:lnTo>
                  <a:pt x="2755" y="13461"/>
                </a:lnTo>
                <a:lnTo>
                  <a:pt x="4089" y="14058"/>
                </a:lnTo>
                <a:lnTo>
                  <a:pt x="5346" y="7238"/>
                </a:lnTo>
                <a:lnTo>
                  <a:pt x="13538" y="2336"/>
                </a:lnTo>
                <a:lnTo>
                  <a:pt x="16814" y="634"/>
                </a:lnTo>
                <a:lnTo>
                  <a:pt x="16154" y="203"/>
                </a:lnTo>
                <a:lnTo>
                  <a:pt x="15786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4" name="object 1724"/>
          <p:cNvSpPr/>
          <p:nvPr/>
        </p:nvSpPr>
        <p:spPr>
          <a:xfrm>
            <a:off x="9091486" y="4656122"/>
            <a:ext cx="11430" cy="5080"/>
          </a:xfrm>
          <a:custGeom>
            <a:avLst/>
            <a:gdLst/>
            <a:ahLst/>
            <a:cxnLst/>
            <a:rect l="l" t="t" r="r" b="b"/>
            <a:pathLst>
              <a:path w="11429" h="5079">
                <a:moveTo>
                  <a:pt x="0" y="0"/>
                </a:moveTo>
                <a:lnTo>
                  <a:pt x="1460" y="1689"/>
                </a:lnTo>
                <a:lnTo>
                  <a:pt x="5537" y="2285"/>
                </a:lnTo>
                <a:lnTo>
                  <a:pt x="10896" y="4864"/>
                </a:lnTo>
                <a:lnTo>
                  <a:pt x="6565" y="1003"/>
                </a:lnTo>
                <a:lnTo>
                  <a:pt x="2540" y="10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5" name="object 1725"/>
          <p:cNvSpPr/>
          <p:nvPr/>
        </p:nvSpPr>
        <p:spPr>
          <a:xfrm>
            <a:off x="9081345" y="4645741"/>
            <a:ext cx="12065" cy="3175"/>
          </a:xfrm>
          <a:custGeom>
            <a:avLst/>
            <a:gdLst/>
            <a:ahLst/>
            <a:cxnLst/>
            <a:rect l="l" t="t" r="r" b="b"/>
            <a:pathLst>
              <a:path w="12065" h="3175">
                <a:moveTo>
                  <a:pt x="8686" y="1092"/>
                </a:moveTo>
                <a:lnTo>
                  <a:pt x="6769" y="1092"/>
                </a:lnTo>
                <a:lnTo>
                  <a:pt x="11861" y="2590"/>
                </a:lnTo>
                <a:lnTo>
                  <a:pt x="8686" y="1092"/>
                </a:lnTo>
                <a:close/>
              </a:path>
              <a:path w="12065" h="3175">
                <a:moveTo>
                  <a:pt x="0" y="0"/>
                </a:moveTo>
                <a:lnTo>
                  <a:pt x="1816" y="1727"/>
                </a:lnTo>
                <a:lnTo>
                  <a:pt x="6769" y="1092"/>
                </a:lnTo>
                <a:lnTo>
                  <a:pt x="8686" y="1092"/>
                </a:lnTo>
                <a:lnTo>
                  <a:pt x="7556" y="558"/>
                </a:lnTo>
                <a:lnTo>
                  <a:pt x="3073" y="5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6" name="object 1726"/>
          <p:cNvSpPr/>
          <p:nvPr/>
        </p:nvSpPr>
        <p:spPr>
          <a:xfrm>
            <a:off x="9061374" y="4625948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40" h="6350">
                <a:moveTo>
                  <a:pt x="7708" y="0"/>
                </a:moveTo>
                <a:lnTo>
                  <a:pt x="2755" y="2425"/>
                </a:lnTo>
                <a:lnTo>
                  <a:pt x="0" y="4432"/>
                </a:lnTo>
                <a:lnTo>
                  <a:pt x="901" y="4991"/>
                </a:lnTo>
                <a:lnTo>
                  <a:pt x="2705" y="6159"/>
                </a:lnTo>
                <a:lnTo>
                  <a:pt x="7810" y="1308"/>
                </a:lnTo>
                <a:lnTo>
                  <a:pt x="15201" y="622"/>
                </a:lnTo>
                <a:lnTo>
                  <a:pt x="7708" y="0"/>
                </a:lnTo>
                <a:close/>
              </a:path>
            </a:pathLst>
          </a:custGeom>
          <a:solidFill>
            <a:srgbClr val="7B4E3A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7" name="object 1727"/>
          <p:cNvSpPr/>
          <p:nvPr/>
        </p:nvSpPr>
        <p:spPr>
          <a:xfrm>
            <a:off x="8560382" y="5562156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0524" y="14516"/>
                </a:moveTo>
                <a:lnTo>
                  <a:pt x="5877" y="14516"/>
                </a:lnTo>
                <a:lnTo>
                  <a:pt x="10779" y="17754"/>
                </a:lnTo>
                <a:lnTo>
                  <a:pt x="21854" y="32016"/>
                </a:lnTo>
                <a:lnTo>
                  <a:pt x="18143" y="24583"/>
                </a:lnTo>
                <a:lnTo>
                  <a:pt x="14135" y="18737"/>
                </a:lnTo>
                <a:lnTo>
                  <a:pt x="10524" y="14516"/>
                </a:lnTo>
                <a:close/>
              </a:path>
              <a:path w="33654" h="32385">
                <a:moveTo>
                  <a:pt x="5099" y="16941"/>
                </a:moveTo>
                <a:lnTo>
                  <a:pt x="2931" y="16941"/>
                </a:lnTo>
                <a:lnTo>
                  <a:pt x="6119" y="25044"/>
                </a:lnTo>
                <a:lnTo>
                  <a:pt x="12913" y="30162"/>
                </a:lnTo>
                <a:lnTo>
                  <a:pt x="9401" y="25244"/>
                </a:lnTo>
                <a:lnTo>
                  <a:pt x="6019" y="19334"/>
                </a:lnTo>
                <a:lnTo>
                  <a:pt x="5099" y="16941"/>
                </a:lnTo>
                <a:close/>
              </a:path>
              <a:path w="33654" h="32385">
                <a:moveTo>
                  <a:pt x="3821" y="23121"/>
                </a:moveTo>
                <a:lnTo>
                  <a:pt x="5103" y="25653"/>
                </a:lnTo>
                <a:lnTo>
                  <a:pt x="7719" y="28752"/>
                </a:lnTo>
                <a:lnTo>
                  <a:pt x="3821" y="23121"/>
                </a:lnTo>
                <a:close/>
              </a:path>
              <a:path w="33654" h="32385">
                <a:moveTo>
                  <a:pt x="11318" y="7251"/>
                </a:moveTo>
                <a:lnTo>
                  <a:pt x="3617" y="7251"/>
                </a:lnTo>
                <a:lnTo>
                  <a:pt x="7020" y="8597"/>
                </a:lnTo>
                <a:lnTo>
                  <a:pt x="14386" y="11933"/>
                </a:lnTo>
                <a:lnTo>
                  <a:pt x="19176" y="15138"/>
                </a:lnTo>
                <a:lnTo>
                  <a:pt x="23492" y="20095"/>
                </a:lnTo>
                <a:lnTo>
                  <a:pt x="29436" y="28689"/>
                </a:lnTo>
                <a:lnTo>
                  <a:pt x="25501" y="19852"/>
                </a:lnTo>
                <a:lnTo>
                  <a:pt x="21959" y="14477"/>
                </a:lnTo>
                <a:lnTo>
                  <a:pt x="16802" y="10379"/>
                </a:lnTo>
                <a:lnTo>
                  <a:pt x="11318" y="7251"/>
                </a:lnTo>
                <a:close/>
              </a:path>
              <a:path w="33654" h="32385">
                <a:moveTo>
                  <a:pt x="3216" y="21925"/>
                </a:moveTo>
                <a:lnTo>
                  <a:pt x="3236" y="22275"/>
                </a:lnTo>
                <a:lnTo>
                  <a:pt x="3821" y="23121"/>
                </a:lnTo>
                <a:lnTo>
                  <a:pt x="3216" y="21925"/>
                </a:lnTo>
                <a:close/>
              </a:path>
              <a:path w="33654" h="32385">
                <a:moveTo>
                  <a:pt x="15009" y="0"/>
                </a:moveTo>
                <a:lnTo>
                  <a:pt x="988" y="368"/>
                </a:lnTo>
                <a:lnTo>
                  <a:pt x="88" y="5630"/>
                </a:lnTo>
                <a:lnTo>
                  <a:pt x="0" y="7251"/>
                </a:lnTo>
                <a:lnTo>
                  <a:pt x="2982" y="21462"/>
                </a:lnTo>
                <a:lnTo>
                  <a:pt x="3216" y="21925"/>
                </a:lnTo>
                <a:lnTo>
                  <a:pt x="2931" y="16941"/>
                </a:lnTo>
                <a:lnTo>
                  <a:pt x="5099" y="16941"/>
                </a:lnTo>
                <a:lnTo>
                  <a:pt x="4324" y="14926"/>
                </a:lnTo>
                <a:lnTo>
                  <a:pt x="5877" y="14516"/>
                </a:lnTo>
                <a:lnTo>
                  <a:pt x="10524" y="14516"/>
                </a:lnTo>
                <a:lnTo>
                  <a:pt x="10313" y="14269"/>
                </a:lnTo>
                <a:lnTo>
                  <a:pt x="3617" y="7251"/>
                </a:lnTo>
                <a:lnTo>
                  <a:pt x="11318" y="7251"/>
                </a:lnTo>
                <a:lnTo>
                  <a:pt x="8024" y="5372"/>
                </a:lnTo>
                <a:lnTo>
                  <a:pt x="19076" y="5372"/>
                </a:lnTo>
                <a:lnTo>
                  <a:pt x="9992" y="2171"/>
                </a:lnTo>
                <a:lnTo>
                  <a:pt x="14043" y="1409"/>
                </a:lnTo>
                <a:lnTo>
                  <a:pt x="17264" y="1409"/>
                </a:lnTo>
                <a:lnTo>
                  <a:pt x="15009" y="0"/>
                </a:lnTo>
                <a:close/>
              </a:path>
              <a:path w="33654" h="32385">
                <a:moveTo>
                  <a:pt x="19076" y="5372"/>
                </a:moveTo>
                <a:lnTo>
                  <a:pt x="8024" y="5372"/>
                </a:lnTo>
                <a:lnTo>
                  <a:pt x="15886" y="6723"/>
                </a:lnTo>
                <a:lnTo>
                  <a:pt x="21157" y="8850"/>
                </a:lnTo>
                <a:lnTo>
                  <a:pt x="26220" y="13260"/>
                </a:lnTo>
                <a:lnTo>
                  <a:pt x="33462" y="21462"/>
                </a:lnTo>
                <a:lnTo>
                  <a:pt x="29344" y="13467"/>
                </a:lnTo>
                <a:lnTo>
                  <a:pt x="25527" y="8793"/>
                </a:lnTo>
                <a:lnTo>
                  <a:pt x="19810" y="5630"/>
                </a:lnTo>
                <a:lnTo>
                  <a:pt x="19076" y="5372"/>
                </a:lnTo>
                <a:close/>
              </a:path>
              <a:path w="33654" h="32385">
                <a:moveTo>
                  <a:pt x="17264" y="1409"/>
                </a:moveTo>
                <a:lnTo>
                  <a:pt x="14043" y="1409"/>
                </a:lnTo>
                <a:lnTo>
                  <a:pt x="21206" y="4444"/>
                </a:lnTo>
                <a:lnTo>
                  <a:pt x="25003" y="6248"/>
                </a:lnTo>
                <a:lnTo>
                  <a:pt x="17264" y="1409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8" name="object 1728"/>
          <p:cNvSpPr/>
          <p:nvPr/>
        </p:nvSpPr>
        <p:spPr>
          <a:xfrm>
            <a:off x="8561031" y="5562524"/>
            <a:ext cx="33756" cy="35237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9" name="object 1729"/>
          <p:cNvSpPr/>
          <p:nvPr/>
        </p:nvSpPr>
        <p:spPr>
          <a:xfrm>
            <a:off x="8560382" y="5562156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0524" y="14516"/>
                </a:moveTo>
                <a:lnTo>
                  <a:pt x="5877" y="14516"/>
                </a:lnTo>
                <a:lnTo>
                  <a:pt x="10779" y="17754"/>
                </a:lnTo>
                <a:lnTo>
                  <a:pt x="21854" y="32016"/>
                </a:lnTo>
                <a:lnTo>
                  <a:pt x="18143" y="24583"/>
                </a:lnTo>
                <a:lnTo>
                  <a:pt x="14135" y="18737"/>
                </a:lnTo>
                <a:lnTo>
                  <a:pt x="10524" y="14516"/>
                </a:lnTo>
                <a:close/>
              </a:path>
              <a:path w="33654" h="32385">
                <a:moveTo>
                  <a:pt x="5099" y="16941"/>
                </a:moveTo>
                <a:lnTo>
                  <a:pt x="2931" y="16941"/>
                </a:lnTo>
                <a:lnTo>
                  <a:pt x="6119" y="25044"/>
                </a:lnTo>
                <a:lnTo>
                  <a:pt x="12913" y="30162"/>
                </a:lnTo>
                <a:lnTo>
                  <a:pt x="9401" y="25244"/>
                </a:lnTo>
                <a:lnTo>
                  <a:pt x="6019" y="19334"/>
                </a:lnTo>
                <a:lnTo>
                  <a:pt x="5099" y="16941"/>
                </a:lnTo>
                <a:close/>
              </a:path>
              <a:path w="33654" h="32385">
                <a:moveTo>
                  <a:pt x="3821" y="23121"/>
                </a:moveTo>
                <a:lnTo>
                  <a:pt x="5103" y="25653"/>
                </a:lnTo>
                <a:lnTo>
                  <a:pt x="7719" y="28752"/>
                </a:lnTo>
                <a:lnTo>
                  <a:pt x="3821" y="23121"/>
                </a:lnTo>
                <a:close/>
              </a:path>
              <a:path w="33654" h="32385">
                <a:moveTo>
                  <a:pt x="11318" y="7251"/>
                </a:moveTo>
                <a:lnTo>
                  <a:pt x="3617" y="7251"/>
                </a:lnTo>
                <a:lnTo>
                  <a:pt x="7020" y="8597"/>
                </a:lnTo>
                <a:lnTo>
                  <a:pt x="14386" y="11933"/>
                </a:lnTo>
                <a:lnTo>
                  <a:pt x="19176" y="15138"/>
                </a:lnTo>
                <a:lnTo>
                  <a:pt x="23492" y="20095"/>
                </a:lnTo>
                <a:lnTo>
                  <a:pt x="29436" y="28689"/>
                </a:lnTo>
                <a:lnTo>
                  <a:pt x="25501" y="19852"/>
                </a:lnTo>
                <a:lnTo>
                  <a:pt x="21959" y="14477"/>
                </a:lnTo>
                <a:lnTo>
                  <a:pt x="16802" y="10379"/>
                </a:lnTo>
                <a:lnTo>
                  <a:pt x="11318" y="7251"/>
                </a:lnTo>
                <a:close/>
              </a:path>
              <a:path w="33654" h="32385">
                <a:moveTo>
                  <a:pt x="3216" y="21925"/>
                </a:moveTo>
                <a:lnTo>
                  <a:pt x="3236" y="22275"/>
                </a:lnTo>
                <a:lnTo>
                  <a:pt x="3821" y="23121"/>
                </a:lnTo>
                <a:lnTo>
                  <a:pt x="3216" y="21925"/>
                </a:lnTo>
                <a:close/>
              </a:path>
              <a:path w="33654" h="32385">
                <a:moveTo>
                  <a:pt x="15009" y="0"/>
                </a:moveTo>
                <a:lnTo>
                  <a:pt x="988" y="368"/>
                </a:lnTo>
                <a:lnTo>
                  <a:pt x="88" y="5630"/>
                </a:lnTo>
                <a:lnTo>
                  <a:pt x="0" y="7251"/>
                </a:lnTo>
                <a:lnTo>
                  <a:pt x="2982" y="21462"/>
                </a:lnTo>
                <a:lnTo>
                  <a:pt x="3216" y="21925"/>
                </a:lnTo>
                <a:lnTo>
                  <a:pt x="2931" y="16941"/>
                </a:lnTo>
                <a:lnTo>
                  <a:pt x="5099" y="16941"/>
                </a:lnTo>
                <a:lnTo>
                  <a:pt x="4324" y="14926"/>
                </a:lnTo>
                <a:lnTo>
                  <a:pt x="5877" y="14516"/>
                </a:lnTo>
                <a:lnTo>
                  <a:pt x="10524" y="14516"/>
                </a:lnTo>
                <a:lnTo>
                  <a:pt x="10313" y="14269"/>
                </a:lnTo>
                <a:lnTo>
                  <a:pt x="3617" y="7251"/>
                </a:lnTo>
                <a:lnTo>
                  <a:pt x="11318" y="7251"/>
                </a:lnTo>
                <a:lnTo>
                  <a:pt x="8024" y="5372"/>
                </a:lnTo>
                <a:lnTo>
                  <a:pt x="19076" y="5372"/>
                </a:lnTo>
                <a:lnTo>
                  <a:pt x="9992" y="2171"/>
                </a:lnTo>
                <a:lnTo>
                  <a:pt x="14043" y="1409"/>
                </a:lnTo>
                <a:lnTo>
                  <a:pt x="17264" y="1409"/>
                </a:lnTo>
                <a:lnTo>
                  <a:pt x="15009" y="0"/>
                </a:lnTo>
                <a:close/>
              </a:path>
              <a:path w="33654" h="32385">
                <a:moveTo>
                  <a:pt x="19076" y="5372"/>
                </a:moveTo>
                <a:lnTo>
                  <a:pt x="8024" y="5372"/>
                </a:lnTo>
                <a:lnTo>
                  <a:pt x="15886" y="6723"/>
                </a:lnTo>
                <a:lnTo>
                  <a:pt x="21157" y="8850"/>
                </a:lnTo>
                <a:lnTo>
                  <a:pt x="26220" y="13260"/>
                </a:lnTo>
                <a:lnTo>
                  <a:pt x="33462" y="21462"/>
                </a:lnTo>
                <a:lnTo>
                  <a:pt x="29344" y="13467"/>
                </a:lnTo>
                <a:lnTo>
                  <a:pt x="25527" y="8793"/>
                </a:lnTo>
                <a:lnTo>
                  <a:pt x="19810" y="5630"/>
                </a:lnTo>
                <a:lnTo>
                  <a:pt x="19076" y="5372"/>
                </a:lnTo>
                <a:close/>
              </a:path>
              <a:path w="33654" h="32385">
                <a:moveTo>
                  <a:pt x="17264" y="1409"/>
                </a:moveTo>
                <a:lnTo>
                  <a:pt x="14043" y="1409"/>
                </a:lnTo>
                <a:lnTo>
                  <a:pt x="21206" y="4444"/>
                </a:lnTo>
                <a:lnTo>
                  <a:pt x="25003" y="6248"/>
                </a:lnTo>
                <a:lnTo>
                  <a:pt x="17264" y="1409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0" name="object 1730"/>
          <p:cNvSpPr/>
          <p:nvPr/>
        </p:nvSpPr>
        <p:spPr>
          <a:xfrm>
            <a:off x="8667953" y="5612791"/>
            <a:ext cx="74295" cy="88265"/>
          </a:xfrm>
          <a:custGeom>
            <a:avLst/>
            <a:gdLst/>
            <a:ahLst/>
            <a:cxnLst/>
            <a:rect l="l" t="t" r="r" b="b"/>
            <a:pathLst>
              <a:path w="74295" h="88264">
                <a:moveTo>
                  <a:pt x="74256" y="71385"/>
                </a:moveTo>
                <a:lnTo>
                  <a:pt x="72382" y="87844"/>
                </a:lnTo>
                <a:lnTo>
                  <a:pt x="74256" y="76399"/>
                </a:lnTo>
                <a:lnTo>
                  <a:pt x="74256" y="71385"/>
                </a:lnTo>
                <a:close/>
              </a:path>
              <a:path w="74295" h="88264">
                <a:moveTo>
                  <a:pt x="63201" y="17195"/>
                </a:moveTo>
                <a:lnTo>
                  <a:pt x="40784" y="17195"/>
                </a:lnTo>
                <a:lnTo>
                  <a:pt x="42219" y="25666"/>
                </a:lnTo>
                <a:lnTo>
                  <a:pt x="42329" y="27393"/>
                </a:lnTo>
                <a:lnTo>
                  <a:pt x="42619" y="33483"/>
                </a:lnTo>
                <a:lnTo>
                  <a:pt x="42740" y="42478"/>
                </a:lnTo>
                <a:lnTo>
                  <a:pt x="42646" y="47701"/>
                </a:lnTo>
                <a:lnTo>
                  <a:pt x="41395" y="61060"/>
                </a:lnTo>
                <a:lnTo>
                  <a:pt x="38740" y="83223"/>
                </a:lnTo>
                <a:lnTo>
                  <a:pt x="44165" y="63279"/>
                </a:lnTo>
                <a:lnTo>
                  <a:pt x="46359" y="47701"/>
                </a:lnTo>
                <a:lnTo>
                  <a:pt x="46429" y="45702"/>
                </a:lnTo>
                <a:lnTo>
                  <a:pt x="46556" y="40481"/>
                </a:lnTo>
                <a:lnTo>
                  <a:pt x="46510" y="33483"/>
                </a:lnTo>
                <a:lnTo>
                  <a:pt x="46258" y="29159"/>
                </a:lnTo>
                <a:lnTo>
                  <a:pt x="45598" y="19837"/>
                </a:lnTo>
                <a:lnTo>
                  <a:pt x="53146" y="19837"/>
                </a:lnTo>
                <a:lnTo>
                  <a:pt x="52760" y="18249"/>
                </a:lnTo>
                <a:lnTo>
                  <a:pt x="64470" y="18249"/>
                </a:lnTo>
                <a:lnTo>
                  <a:pt x="63201" y="17195"/>
                </a:lnTo>
                <a:close/>
              </a:path>
              <a:path w="74295" h="88264">
                <a:moveTo>
                  <a:pt x="53146" y="19837"/>
                </a:moveTo>
                <a:lnTo>
                  <a:pt x="45598" y="19837"/>
                </a:lnTo>
                <a:lnTo>
                  <a:pt x="48849" y="25222"/>
                </a:lnTo>
                <a:lnTo>
                  <a:pt x="54065" y="37262"/>
                </a:lnTo>
                <a:lnTo>
                  <a:pt x="56669" y="47251"/>
                </a:lnTo>
                <a:lnTo>
                  <a:pt x="57252" y="57325"/>
                </a:lnTo>
                <a:lnTo>
                  <a:pt x="57323" y="69557"/>
                </a:lnTo>
                <a:lnTo>
                  <a:pt x="57155" y="82588"/>
                </a:lnTo>
                <a:lnTo>
                  <a:pt x="58149" y="64016"/>
                </a:lnTo>
                <a:lnTo>
                  <a:pt x="58072" y="57325"/>
                </a:lnTo>
                <a:lnTo>
                  <a:pt x="57640" y="45702"/>
                </a:lnTo>
                <a:lnTo>
                  <a:pt x="56140" y="33483"/>
                </a:lnTo>
                <a:lnTo>
                  <a:pt x="54564" y="25666"/>
                </a:lnTo>
                <a:lnTo>
                  <a:pt x="53146" y="19837"/>
                </a:lnTo>
                <a:close/>
              </a:path>
              <a:path w="74295" h="88264">
                <a:moveTo>
                  <a:pt x="38940" y="26454"/>
                </a:moveTo>
                <a:lnTo>
                  <a:pt x="34015" y="26454"/>
                </a:lnTo>
                <a:lnTo>
                  <a:pt x="34181" y="33606"/>
                </a:lnTo>
                <a:lnTo>
                  <a:pt x="32536" y="40481"/>
                </a:lnTo>
                <a:lnTo>
                  <a:pt x="27547" y="51117"/>
                </a:lnTo>
                <a:lnTo>
                  <a:pt x="17683" y="69557"/>
                </a:lnTo>
                <a:lnTo>
                  <a:pt x="25233" y="59378"/>
                </a:lnTo>
                <a:lnTo>
                  <a:pt x="31713" y="46709"/>
                </a:lnTo>
                <a:lnTo>
                  <a:pt x="36446" y="34923"/>
                </a:lnTo>
                <a:lnTo>
                  <a:pt x="38752" y="27393"/>
                </a:lnTo>
                <a:lnTo>
                  <a:pt x="38940" y="26454"/>
                </a:lnTo>
                <a:close/>
              </a:path>
              <a:path w="74295" h="88264">
                <a:moveTo>
                  <a:pt x="30078" y="0"/>
                </a:moveTo>
                <a:lnTo>
                  <a:pt x="32244" y="22397"/>
                </a:lnTo>
                <a:lnTo>
                  <a:pt x="22336" y="42478"/>
                </a:lnTo>
                <a:lnTo>
                  <a:pt x="8777" y="57325"/>
                </a:lnTo>
                <a:lnTo>
                  <a:pt x="0" y="64016"/>
                </a:lnTo>
                <a:lnTo>
                  <a:pt x="16390" y="55854"/>
                </a:lnTo>
                <a:lnTo>
                  <a:pt x="25400" y="49218"/>
                </a:lnTo>
                <a:lnTo>
                  <a:pt x="30212" y="40592"/>
                </a:lnTo>
                <a:lnTo>
                  <a:pt x="34015" y="26454"/>
                </a:lnTo>
                <a:lnTo>
                  <a:pt x="38940" y="26454"/>
                </a:lnTo>
                <a:lnTo>
                  <a:pt x="40784" y="17195"/>
                </a:lnTo>
                <a:lnTo>
                  <a:pt x="63201" y="17195"/>
                </a:lnTo>
                <a:lnTo>
                  <a:pt x="47325" y="4013"/>
                </a:lnTo>
                <a:lnTo>
                  <a:pt x="30078" y="0"/>
                </a:lnTo>
                <a:close/>
              </a:path>
              <a:path w="74295" h="88264">
                <a:moveTo>
                  <a:pt x="64470" y="18249"/>
                </a:moveTo>
                <a:lnTo>
                  <a:pt x="52760" y="18249"/>
                </a:lnTo>
                <a:lnTo>
                  <a:pt x="56817" y="22397"/>
                </a:lnTo>
                <a:lnTo>
                  <a:pt x="68669" y="38157"/>
                </a:lnTo>
                <a:lnTo>
                  <a:pt x="74256" y="50246"/>
                </a:lnTo>
                <a:lnTo>
                  <a:pt x="74256" y="31042"/>
                </a:lnTo>
                <a:lnTo>
                  <a:pt x="67597" y="20846"/>
                </a:lnTo>
                <a:lnTo>
                  <a:pt x="64470" y="18249"/>
                </a:lnTo>
                <a:close/>
              </a:path>
            </a:pathLst>
          </a:custGeom>
          <a:solidFill>
            <a:srgbClr val="7B4E3A">
              <a:alpha val="3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1" name="object 1731"/>
          <p:cNvSpPr/>
          <p:nvPr/>
        </p:nvSpPr>
        <p:spPr>
          <a:xfrm>
            <a:off x="8726497" y="5644634"/>
            <a:ext cx="5080" cy="7620"/>
          </a:xfrm>
          <a:custGeom>
            <a:avLst/>
            <a:gdLst/>
            <a:ahLst/>
            <a:cxnLst/>
            <a:rect l="l" t="t" r="r" b="b"/>
            <a:pathLst>
              <a:path w="5079" h="7620">
                <a:moveTo>
                  <a:pt x="2565" y="0"/>
                </a:moveTo>
                <a:lnTo>
                  <a:pt x="431" y="609"/>
                </a:lnTo>
                <a:lnTo>
                  <a:pt x="0" y="2336"/>
                </a:lnTo>
                <a:lnTo>
                  <a:pt x="1079" y="5956"/>
                </a:lnTo>
                <a:lnTo>
                  <a:pt x="2374" y="7188"/>
                </a:lnTo>
                <a:lnTo>
                  <a:pt x="4521" y="6553"/>
                </a:lnTo>
                <a:lnTo>
                  <a:pt x="4953" y="4826"/>
                </a:lnTo>
                <a:lnTo>
                  <a:pt x="3873" y="1193"/>
                </a:lnTo>
                <a:lnTo>
                  <a:pt x="2565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2" name="object 1732"/>
          <p:cNvSpPr/>
          <p:nvPr/>
        </p:nvSpPr>
        <p:spPr>
          <a:xfrm>
            <a:off x="8703235" y="5668770"/>
            <a:ext cx="3810" cy="5080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1689" y="0"/>
                </a:moveTo>
                <a:lnTo>
                  <a:pt x="812" y="723"/>
                </a:lnTo>
                <a:lnTo>
                  <a:pt x="0" y="2997"/>
                </a:lnTo>
                <a:lnTo>
                  <a:pt x="215" y="4114"/>
                </a:lnTo>
                <a:lnTo>
                  <a:pt x="888" y="4330"/>
                </a:lnTo>
                <a:lnTo>
                  <a:pt x="1549" y="4584"/>
                </a:lnTo>
                <a:lnTo>
                  <a:pt x="2438" y="3848"/>
                </a:lnTo>
                <a:lnTo>
                  <a:pt x="3225" y="1574"/>
                </a:lnTo>
                <a:lnTo>
                  <a:pt x="3022" y="495"/>
                </a:lnTo>
                <a:lnTo>
                  <a:pt x="1689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3" name="object 1733"/>
          <p:cNvSpPr/>
          <p:nvPr/>
        </p:nvSpPr>
        <p:spPr>
          <a:xfrm>
            <a:off x="8729619" y="5657396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768" y="0"/>
                </a:moveTo>
                <a:lnTo>
                  <a:pt x="457" y="660"/>
                </a:lnTo>
                <a:lnTo>
                  <a:pt x="0" y="2514"/>
                </a:lnTo>
                <a:lnTo>
                  <a:pt x="1155" y="6400"/>
                </a:lnTo>
                <a:lnTo>
                  <a:pt x="2565" y="7696"/>
                </a:lnTo>
                <a:lnTo>
                  <a:pt x="4876" y="7010"/>
                </a:lnTo>
                <a:lnTo>
                  <a:pt x="5334" y="5181"/>
                </a:lnTo>
                <a:lnTo>
                  <a:pt x="4165" y="1282"/>
                </a:lnTo>
                <a:lnTo>
                  <a:pt x="2768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4" name="object 1734"/>
          <p:cNvSpPr/>
          <p:nvPr/>
        </p:nvSpPr>
        <p:spPr>
          <a:xfrm>
            <a:off x="8703602" y="5648218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489" y="0"/>
                </a:moveTo>
                <a:lnTo>
                  <a:pt x="1117" y="1282"/>
                </a:lnTo>
                <a:lnTo>
                  <a:pt x="0" y="5194"/>
                </a:lnTo>
                <a:lnTo>
                  <a:pt x="469" y="7035"/>
                </a:lnTo>
                <a:lnTo>
                  <a:pt x="2781" y="7696"/>
                </a:lnTo>
                <a:lnTo>
                  <a:pt x="4165" y="6388"/>
                </a:lnTo>
                <a:lnTo>
                  <a:pt x="5283" y="2489"/>
                </a:lnTo>
                <a:lnTo>
                  <a:pt x="4800" y="635"/>
                </a:lnTo>
                <a:lnTo>
                  <a:pt x="248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5" name="object 1735"/>
          <p:cNvSpPr/>
          <p:nvPr/>
        </p:nvSpPr>
        <p:spPr>
          <a:xfrm>
            <a:off x="8715607" y="5664272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2374" y="0"/>
                </a:moveTo>
                <a:lnTo>
                  <a:pt x="1511" y="76"/>
                </a:lnTo>
                <a:lnTo>
                  <a:pt x="635" y="114"/>
                </a:lnTo>
                <a:lnTo>
                  <a:pt x="0" y="1371"/>
                </a:lnTo>
                <a:lnTo>
                  <a:pt x="190" y="4330"/>
                </a:lnTo>
                <a:lnTo>
                  <a:pt x="977" y="5486"/>
                </a:lnTo>
                <a:lnTo>
                  <a:pt x="2743" y="5397"/>
                </a:lnTo>
                <a:lnTo>
                  <a:pt x="3378" y="4127"/>
                </a:lnTo>
                <a:lnTo>
                  <a:pt x="3175" y="1168"/>
                </a:lnTo>
                <a:lnTo>
                  <a:pt x="2374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6" name="object 1736"/>
          <p:cNvSpPr/>
          <p:nvPr/>
        </p:nvSpPr>
        <p:spPr>
          <a:xfrm>
            <a:off x="8688238" y="5662481"/>
            <a:ext cx="4445" cy="5715"/>
          </a:xfrm>
          <a:custGeom>
            <a:avLst/>
            <a:gdLst/>
            <a:ahLst/>
            <a:cxnLst/>
            <a:rect l="l" t="t" r="r" b="b"/>
            <a:pathLst>
              <a:path w="4445" h="5714">
                <a:moveTo>
                  <a:pt x="2108" y="0"/>
                </a:moveTo>
                <a:lnTo>
                  <a:pt x="1041" y="876"/>
                </a:lnTo>
                <a:lnTo>
                  <a:pt x="0" y="3682"/>
                </a:lnTo>
                <a:lnTo>
                  <a:pt x="279" y="5067"/>
                </a:lnTo>
                <a:lnTo>
                  <a:pt x="1917" y="5651"/>
                </a:lnTo>
                <a:lnTo>
                  <a:pt x="3009" y="4762"/>
                </a:lnTo>
                <a:lnTo>
                  <a:pt x="4000" y="1968"/>
                </a:lnTo>
                <a:lnTo>
                  <a:pt x="3759" y="584"/>
                </a:lnTo>
                <a:lnTo>
                  <a:pt x="2108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7" name="object 1737"/>
          <p:cNvSpPr/>
          <p:nvPr/>
        </p:nvSpPr>
        <p:spPr>
          <a:xfrm>
            <a:off x="8716497" y="5647500"/>
            <a:ext cx="4445" cy="5715"/>
          </a:xfrm>
          <a:custGeom>
            <a:avLst/>
            <a:gdLst/>
            <a:ahLst/>
            <a:cxnLst/>
            <a:rect l="l" t="t" r="r" b="b"/>
            <a:pathLst>
              <a:path w="4445" h="5714">
                <a:moveTo>
                  <a:pt x="1943" y="0"/>
                </a:moveTo>
                <a:lnTo>
                  <a:pt x="279" y="546"/>
                </a:lnTo>
                <a:lnTo>
                  <a:pt x="0" y="1930"/>
                </a:lnTo>
                <a:lnTo>
                  <a:pt x="965" y="4749"/>
                </a:lnTo>
                <a:lnTo>
                  <a:pt x="2032" y="5651"/>
                </a:lnTo>
                <a:lnTo>
                  <a:pt x="3695" y="5092"/>
                </a:lnTo>
                <a:lnTo>
                  <a:pt x="3975" y="3721"/>
                </a:lnTo>
                <a:lnTo>
                  <a:pt x="3022" y="901"/>
                </a:lnTo>
                <a:lnTo>
                  <a:pt x="194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8" name="object 1738"/>
          <p:cNvSpPr/>
          <p:nvPr/>
        </p:nvSpPr>
        <p:spPr>
          <a:xfrm>
            <a:off x="8732849" y="5675483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2311" y="0"/>
                </a:moveTo>
                <a:lnTo>
                  <a:pt x="571" y="190"/>
                </a:lnTo>
                <a:lnTo>
                  <a:pt x="0" y="1460"/>
                </a:lnTo>
                <a:lnTo>
                  <a:pt x="330" y="4419"/>
                </a:lnTo>
                <a:lnTo>
                  <a:pt x="1155" y="5537"/>
                </a:lnTo>
                <a:lnTo>
                  <a:pt x="2044" y="5461"/>
                </a:lnTo>
                <a:lnTo>
                  <a:pt x="2921" y="5359"/>
                </a:lnTo>
                <a:lnTo>
                  <a:pt x="3479" y="4076"/>
                </a:lnTo>
                <a:lnTo>
                  <a:pt x="3162" y="1130"/>
                </a:lnTo>
                <a:lnTo>
                  <a:pt x="231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9" name="object 1739"/>
          <p:cNvSpPr/>
          <p:nvPr/>
        </p:nvSpPr>
        <p:spPr>
          <a:xfrm>
            <a:off x="8547037" y="5461749"/>
            <a:ext cx="168794" cy="174764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0" name="object 1740"/>
          <p:cNvSpPr/>
          <p:nvPr/>
        </p:nvSpPr>
        <p:spPr>
          <a:xfrm>
            <a:off x="8550222" y="5461341"/>
            <a:ext cx="166370" cy="172085"/>
          </a:xfrm>
          <a:custGeom>
            <a:avLst/>
            <a:gdLst/>
            <a:ahLst/>
            <a:cxnLst/>
            <a:rect l="l" t="t" r="r" b="b"/>
            <a:pathLst>
              <a:path w="166370" h="172085">
                <a:moveTo>
                  <a:pt x="563" y="97270"/>
                </a:moveTo>
                <a:lnTo>
                  <a:pt x="57110" y="112915"/>
                </a:lnTo>
                <a:lnTo>
                  <a:pt x="75979" y="116052"/>
                </a:lnTo>
                <a:lnTo>
                  <a:pt x="129973" y="140338"/>
                </a:lnTo>
                <a:lnTo>
                  <a:pt x="157742" y="168338"/>
                </a:lnTo>
                <a:lnTo>
                  <a:pt x="159901" y="170815"/>
                </a:lnTo>
                <a:lnTo>
                  <a:pt x="161399" y="171780"/>
                </a:lnTo>
                <a:lnTo>
                  <a:pt x="165235" y="171780"/>
                </a:lnTo>
                <a:lnTo>
                  <a:pt x="165395" y="170992"/>
                </a:lnTo>
                <a:lnTo>
                  <a:pt x="161641" y="170992"/>
                </a:lnTo>
                <a:lnTo>
                  <a:pt x="160307" y="170129"/>
                </a:lnTo>
                <a:lnTo>
                  <a:pt x="158326" y="167843"/>
                </a:lnTo>
                <a:lnTo>
                  <a:pt x="156929" y="166128"/>
                </a:lnTo>
                <a:lnTo>
                  <a:pt x="147075" y="154827"/>
                </a:lnTo>
                <a:lnTo>
                  <a:pt x="130422" y="139709"/>
                </a:lnTo>
                <a:lnTo>
                  <a:pt x="106814" y="125091"/>
                </a:lnTo>
                <a:lnTo>
                  <a:pt x="76093" y="115290"/>
                </a:lnTo>
                <a:lnTo>
                  <a:pt x="25989" y="107230"/>
                </a:lnTo>
                <a:lnTo>
                  <a:pt x="14417" y="104940"/>
                </a:lnTo>
                <a:lnTo>
                  <a:pt x="6334" y="102325"/>
                </a:lnTo>
                <a:lnTo>
                  <a:pt x="1024" y="98844"/>
                </a:lnTo>
                <a:lnTo>
                  <a:pt x="563" y="97270"/>
                </a:lnTo>
                <a:close/>
              </a:path>
              <a:path w="166370" h="172085">
                <a:moveTo>
                  <a:pt x="34205" y="812"/>
                </a:moveTo>
                <a:lnTo>
                  <a:pt x="27541" y="812"/>
                </a:lnTo>
                <a:lnTo>
                  <a:pt x="55405" y="4051"/>
                </a:lnTo>
                <a:lnTo>
                  <a:pt x="61066" y="6798"/>
                </a:lnTo>
                <a:lnTo>
                  <a:pt x="112403" y="43370"/>
                </a:lnTo>
                <a:lnTo>
                  <a:pt x="143028" y="80903"/>
                </a:lnTo>
                <a:lnTo>
                  <a:pt x="162450" y="130054"/>
                </a:lnTo>
                <a:lnTo>
                  <a:pt x="165137" y="168338"/>
                </a:lnTo>
                <a:lnTo>
                  <a:pt x="164600" y="170992"/>
                </a:lnTo>
                <a:lnTo>
                  <a:pt x="165395" y="170992"/>
                </a:lnTo>
                <a:lnTo>
                  <a:pt x="165935" y="168338"/>
                </a:lnTo>
                <a:lnTo>
                  <a:pt x="165832" y="154827"/>
                </a:lnTo>
                <a:lnTo>
                  <a:pt x="165762" y="148738"/>
                </a:lnTo>
                <a:lnTo>
                  <a:pt x="151100" y="94081"/>
                </a:lnTo>
                <a:lnTo>
                  <a:pt x="124557" y="54817"/>
                </a:lnTo>
                <a:lnTo>
                  <a:pt x="92225" y="25444"/>
                </a:lnTo>
                <a:lnTo>
                  <a:pt x="55672" y="3302"/>
                </a:lnTo>
                <a:lnTo>
                  <a:pt x="34205" y="812"/>
                </a:lnTo>
                <a:close/>
              </a:path>
              <a:path w="166370" h="172085">
                <a:moveTo>
                  <a:pt x="948" y="85968"/>
                </a:moveTo>
                <a:lnTo>
                  <a:pt x="765" y="86777"/>
                </a:lnTo>
                <a:lnTo>
                  <a:pt x="0" y="95349"/>
                </a:lnTo>
                <a:lnTo>
                  <a:pt x="563" y="97270"/>
                </a:lnTo>
                <a:lnTo>
                  <a:pt x="948" y="85968"/>
                </a:lnTo>
                <a:close/>
              </a:path>
              <a:path w="166370" h="172085">
                <a:moveTo>
                  <a:pt x="27160" y="0"/>
                </a:moveTo>
                <a:lnTo>
                  <a:pt x="10237" y="48323"/>
                </a:lnTo>
                <a:lnTo>
                  <a:pt x="948" y="85968"/>
                </a:lnTo>
                <a:lnTo>
                  <a:pt x="4276" y="71278"/>
                </a:lnTo>
                <a:lnTo>
                  <a:pt x="11488" y="47002"/>
                </a:lnTo>
                <a:lnTo>
                  <a:pt x="16829" y="30868"/>
                </a:lnTo>
                <a:lnTo>
                  <a:pt x="21782" y="16654"/>
                </a:lnTo>
                <a:lnTo>
                  <a:pt x="25701" y="5796"/>
                </a:lnTo>
                <a:lnTo>
                  <a:pt x="27541" y="812"/>
                </a:lnTo>
                <a:lnTo>
                  <a:pt x="34205" y="812"/>
                </a:lnTo>
                <a:lnTo>
                  <a:pt x="27160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1" name="object 1741"/>
          <p:cNvSpPr/>
          <p:nvPr/>
        </p:nvSpPr>
        <p:spPr>
          <a:xfrm>
            <a:off x="8547037" y="5461748"/>
            <a:ext cx="168794" cy="17476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2" name="object 1742"/>
          <p:cNvSpPr/>
          <p:nvPr/>
        </p:nvSpPr>
        <p:spPr>
          <a:xfrm>
            <a:off x="8550222" y="5461341"/>
            <a:ext cx="166370" cy="172085"/>
          </a:xfrm>
          <a:custGeom>
            <a:avLst/>
            <a:gdLst/>
            <a:ahLst/>
            <a:cxnLst/>
            <a:rect l="l" t="t" r="r" b="b"/>
            <a:pathLst>
              <a:path w="166370" h="172085">
                <a:moveTo>
                  <a:pt x="563" y="97270"/>
                </a:moveTo>
                <a:lnTo>
                  <a:pt x="57110" y="112915"/>
                </a:lnTo>
                <a:lnTo>
                  <a:pt x="75979" y="116052"/>
                </a:lnTo>
                <a:lnTo>
                  <a:pt x="129973" y="140338"/>
                </a:lnTo>
                <a:lnTo>
                  <a:pt x="157742" y="168338"/>
                </a:lnTo>
                <a:lnTo>
                  <a:pt x="159901" y="170815"/>
                </a:lnTo>
                <a:lnTo>
                  <a:pt x="161399" y="171780"/>
                </a:lnTo>
                <a:lnTo>
                  <a:pt x="165235" y="171780"/>
                </a:lnTo>
                <a:lnTo>
                  <a:pt x="165395" y="170992"/>
                </a:lnTo>
                <a:lnTo>
                  <a:pt x="161641" y="170992"/>
                </a:lnTo>
                <a:lnTo>
                  <a:pt x="160307" y="170129"/>
                </a:lnTo>
                <a:lnTo>
                  <a:pt x="158326" y="167843"/>
                </a:lnTo>
                <a:lnTo>
                  <a:pt x="156929" y="166128"/>
                </a:lnTo>
                <a:lnTo>
                  <a:pt x="147075" y="154827"/>
                </a:lnTo>
                <a:lnTo>
                  <a:pt x="130422" y="139709"/>
                </a:lnTo>
                <a:lnTo>
                  <a:pt x="106814" y="125091"/>
                </a:lnTo>
                <a:lnTo>
                  <a:pt x="76093" y="115290"/>
                </a:lnTo>
                <a:lnTo>
                  <a:pt x="25989" y="107230"/>
                </a:lnTo>
                <a:lnTo>
                  <a:pt x="14417" y="104940"/>
                </a:lnTo>
                <a:lnTo>
                  <a:pt x="6334" y="102325"/>
                </a:lnTo>
                <a:lnTo>
                  <a:pt x="1024" y="98844"/>
                </a:lnTo>
                <a:lnTo>
                  <a:pt x="563" y="97270"/>
                </a:lnTo>
                <a:close/>
              </a:path>
              <a:path w="166370" h="172085">
                <a:moveTo>
                  <a:pt x="34205" y="812"/>
                </a:moveTo>
                <a:lnTo>
                  <a:pt x="27541" y="812"/>
                </a:lnTo>
                <a:lnTo>
                  <a:pt x="55405" y="4051"/>
                </a:lnTo>
                <a:lnTo>
                  <a:pt x="61066" y="6798"/>
                </a:lnTo>
                <a:lnTo>
                  <a:pt x="112403" y="43370"/>
                </a:lnTo>
                <a:lnTo>
                  <a:pt x="143028" y="80903"/>
                </a:lnTo>
                <a:lnTo>
                  <a:pt x="162450" y="130054"/>
                </a:lnTo>
                <a:lnTo>
                  <a:pt x="165137" y="168338"/>
                </a:lnTo>
                <a:lnTo>
                  <a:pt x="164600" y="170992"/>
                </a:lnTo>
                <a:lnTo>
                  <a:pt x="165395" y="170992"/>
                </a:lnTo>
                <a:lnTo>
                  <a:pt x="165935" y="168338"/>
                </a:lnTo>
                <a:lnTo>
                  <a:pt x="165832" y="154827"/>
                </a:lnTo>
                <a:lnTo>
                  <a:pt x="165762" y="148738"/>
                </a:lnTo>
                <a:lnTo>
                  <a:pt x="151100" y="94081"/>
                </a:lnTo>
                <a:lnTo>
                  <a:pt x="124557" y="54817"/>
                </a:lnTo>
                <a:lnTo>
                  <a:pt x="92225" y="25444"/>
                </a:lnTo>
                <a:lnTo>
                  <a:pt x="55672" y="3302"/>
                </a:lnTo>
                <a:lnTo>
                  <a:pt x="34205" y="812"/>
                </a:lnTo>
                <a:close/>
              </a:path>
              <a:path w="166370" h="172085">
                <a:moveTo>
                  <a:pt x="948" y="85968"/>
                </a:moveTo>
                <a:lnTo>
                  <a:pt x="765" y="86777"/>
                </a:lnTo>
                <a:lnTo>
                  <a:pt x="0" y="95349"/>
                </a:lnTo>
                <a:lnTo>
                  <a:pt x="563" y="97270"/>
                </a:lnTo>
                <a:lnTo>
                  <a:pt x="948" y="85968"/>
                </a:lnTo>
                <a:close/>
              </a:path>
              <a:path w="166370" h="172085">
                <a:moveTo>
                  <a:pt x="27160" y="0"/>
                </a:moveTo>
                <a:lnTo>
                  <a:pt x="10237" y="48323"/>
                </a:lnTo>
                <a:lnTo>
                  <a:pt x="948" y="85968"/>
                </a:lnTo>
                <a:lnTo>
                  <a:pt x="4276" y="71278"/>
                </a:lnTo>
                <a:lnTo>
                  <a:pt x="11488" y="47002"/>
                </a:lnTo>
                <a:lnTo>
                  <a:pt x="16829" y="30868"/>
                </a:lnTo>
                <a:lnTo>
                  <a:pt x="21782" y="16654"/>
                </a:lnTo>
                <a:lnTo>
                  <a:pt x="25701" y="5796"/>
                </a:lnTo>
                <a:lnTo>
                  <a:pt x="27541" y="812"/>
                </a:lnTo>
                <a:lnTo>
                  <a:pt x="34205" y="812"/>
                </a:lnTo>
                <a:lnTo>
                  <a:pt x="27160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3" name="object 1743"/>
          <p:cNvSpPr/>
          <p:nvPr/>
        </p:nvSpPr>
        <p:spPr>
          <a:xfrm>
            <a:off x="8549937" y="5461749"/>
            <a:ext cx="166073" cy="170980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4" name="object 1744"/>
          <p:cNvSpPr/>
          <p:nvPr/>
        </p:nvSpPr>
        <p:spPr>
          <a:xfrm>
            <a:off x="8559365" y="5496333"/>
            <a:ext cx="40005" cy="53340"/>
          </a:xfrm>
          <a:custGeom>
            <a:avLst/>
            <a:gdLst/>
            <a:ahLst/>
            <a:cxnLst/>
            <a:rect l="l" t="t" r="r" b="b"/>
            <a:pathLst>
              <a:path w="40004" h="53339">
                <a:moveTo>
                  <a:pt x="23661" y="10452"/>
                </a:moveTo>
                <a:lnTo>
                  <a:pt x="9306" y="10452"/>
                </a:lnTo>
                <a:lnTo>
                  <a:pt x="12951" y="14185"/>
                </a:lnTo>
                <a:lnTo>
                  <a:pt x="20550" y="22790"/>
                </a:lnTo>
                <a:lnTo>
                  <a:pt x="24881" y="29732"/>
                </a:lnTo>
                <a:lnTo>
                  <a:pt x="27562" y="38676"/>
                </a:lnTo>
                <a:lnTo>
                  <a:pt x="30210" y="53289"/>
                </a:lnTo>
                <a:lnTo>
                  <a:pt x="30312" y="39534"/>
                </a:lnTo>
                <a:lnTo>
                  <a:pt x="28964" y="31012"/>
                </a:lnTo>
                <a:lnTo>
                  <a:pt x="28862" y="30459"/>
                </a:lnTo>
                <a:lnTo>
                  <a:pt x="24606" y="22183"/>
                </a:lnTo>
                <a:lnTo>
                  <a:pt x="16164" y="10579"/>
                </a:lnTo>
                <a:lnTo>
                  <a:pt x="23795" y="10579"/>
                </a:lnTo>
                <a:lnTo>
                  <a:pt x="23661" y="10452"/>
                </a:lnTo>
                <a:close/>
              </a:path>
              <a:path w="40004" h="53339">
                <a:moveTo>
                  <a:pt x="12956" y="20814"/>
                </a:moveTo>
                <a:lnTo>
                  <a:pt x="5708" y="20814"/>
                </a:lnTo>
                <a:lnTo>
                  <a:pt x="7960" y="21183"/>
                </a:lnTo>
                <a:lnTo>
                  <a:pt x="10644" y="25641"/>
                </a:lnTo>
                <a:lnTo>
                  <a:pt x="12637" y="30500"/>
                </a:lnTo>
                <a:lnTo>
                  <a:pt x="14890" y="38676"/>
                </a:lnTo>
                <a:lnTo>
                  <a:pt x="18387" y="53174"/>
                </a:lnTo>
                <a:lnTo>
                  <a:pt x="17963" y="41375"/>
                </a:lnTo>
                <a:lnTo>
                  <a:pt x="16191" y="31401"/>
                </a:lnTo>
                <a:lnTo>
                  <a:pt x="13877" y="23430"/>
                </a:lnTo>
                <a:lnTo>
                  <a:pt x="12956" y="20814"/>
                </a:lnTo>
                <a:close/>
              </a:path>
              <a:path w="40004" h="53339">
                <a:moveTo>
                  <a:pt x="23795" y="10579"/>
                </a:moveTo>
                <a:lnTo>
                  <a:pt x="16164" y="10579"/>
                </a:lnTo>
                <a:lnTo>
                  <a:pt x="25568" y="16908"/>
                </a:lnTo>
                <a:lnTo>
                  <a:pt x="31153" y="22734"/>
                </a:lnTo>
                <a:lnTo>
                  <a:pt x="35140" y="31456"/>
                </a:lnTo>
                <a:lnTo>
                  <a:pt x="39684" y="46253"/>
                </a:lnTo>
                <a:lnTo>
                  <a:pt x="39079" y="33482"/>
                </a:lnTo>
                <a:lnTo>
                  <a:pt x="36892" y="25195"/>
                </a:lnTo>
                <a:lnTo>
                  <a:pt x="31335" y="17762"/>
                </a:lnTo>
                <a:lnTo>
                  <a:pt x="23795" y="10579"/>
                </a:lnTo>
                <a:close/>
              </a:path>
              <a:path w="40004" h="53339">
                <a:moveTo>
                  <a:pt x="5602" y="22618"/>
                </a:moveTo>
                <a:lnTo>
                  <a:pt x="2740" y="22618"/>
                </a:lnTo>
                <a:lnTo>
                  <a:pt x="2329" y="30459"/>
                </a:lnTo>
                <a:lnTo>
                  <a:pt x="2204" y="35178"/>
                </a:lnTo>
                <a:lnTo>
                  <a:pt x="7884" y="45567"/>
                </a:lnTo>
                <a:lnTo>
                  <a:pt x="6220" y="37149"/>
                </a:lnTo>
                <a:lnTo>
                  <a:pt x="5406" y="28511"/>
                </a:lnTo>
                <a:lnTo>
                  <a:pt x="5449" y="25195"/>
                </a:lnTo>
                <a:lnTo>
                  <a:pt x="5602" y="22618"/>
                </a:lnTo>
                <a:close/>
              </a:path>
              <a:path w="40004" h="53339">
                <a:moveTo>
                  <a:pt x="232" y="31012"/>
                </a:moveTo>
                <a:lnTo>
                  <a:pt x="391" y="35178"/>
                </a:lnTo>
                <a:lnTo>
                  <a:pt x="1991" y="40703"/>
                </a:lnTo>
                <a:lnTo>
                  <a:pt x="232" y="31012"/>
                </a:lnTo>
                <a:close/>
              </a:path>
              <a:path w="40004" h="53339">
                <a:moveTo>
                  <a:pt x="166" y="29280"/>
                </a:moveTo>
                <a:lnTo>
                  <a:pt x="0" y="29732"/>
                </a:lnTo>
                <a:lnTo>
                  <a:pt x="232" y="31012"/>
                </a:lnTo>
                <a:lnTo>
                  <a:pt x="166" y="29280"/>
                </a:lnTo>
                <a:close/>
              </a:path>
              <a:path w="40004" h="53339">
                <a:moveTo>
                  <a:pt x="9992" y="0"/>
                </a:moveTo>
                <a:lnTo>
                  <a:pt x="4810" y="7619"/>
                </a:lnTo>
                <a:lnTo>
                  <a:pt x="137" y="28511"/>
                </a:lnTo>
                <a:lnTo>
                  <a:pt x="166" y="29280"/>
                </a:lnTo>
                <a:lnTo>
                  <a:pt x="2740" y="22618"/>
                </a:lnTo>
                <a:lnTo>
                  <a:pt x="5602" y="22618"/>
                </a:lnTo>
                <a:lnTo>
                  <a:pt x="5708" y="20814"/>
                </a:lnTo>
                <a:lnTo>
                  <a:pt x="12956" y="20814"/>
                </a:lnTo>
                <a:lnTo>
                  <a:pt x="9306" y="10452"/>
                </a:lnTo>
                <a:lnTo>
                  <a:pt x="23661" y="10452"/>
                </a:lnTo>
                <a:lnTo>
                  <a:pt x="20622" y="7556"/>
                </a:lnTo>
                <a:lnTo>
                  <a:pt x="25746" y="7556"/>
                </a:lnTo>
                <a:lnTo>
                  <a:pt x="20790" y="4652"/>
                </a:lnTo>
                <a:lnTo>
                  <a:pt x="9992" y="0"/>
                </a:lnTo>
                <a:close/>
              </a:path>
              <a:path w="40004" h="53339">
                <a:moveTo>
                  <a:pt x="25746" y="7556"/>
                </a:moveTo>
                <a:lnTo>
                  <a:pt x="20622" y="7556"/>
                </a:lnTo>
                <a:lnTo>
                  <a:pt x="26311" y="8953"/>
                </a:lnTo>
                <a:lnTo>
                  <a:pt x="33817" y="17056"/>
                </a:lnTo>
                <a:lnTo>
                  <a:pt x="37678" y="21589"/>
                </a:lnTo>
                <a:lnTo>
                  <a:pt x="32037" y="13423"/>
                </a:lnTo>
                <a:lnTo>
                  <a:pt x="27273" y="8451"/>
                </a:lnTo>
                <a:lnTo>
                  <a:pt x="25746" y="7556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5" name="object 1745"/>
          <p:cNvSpPr/>
          <p:nvPr/>
        </p:nvSpPr>
        <p:spPr>
          <a:xfrm>
            <a:off x="8483938" y="5513963"/>
            <a:ext cx="46355" cy="23495"/>
          </a:xfrm>
          <a:custGeom>
            <a:avLst/>
            <a:gdLst/>
            <a:ahLst/>
            <a:cxnLst/>
            <a:rect l="l" t="t" r="r" b="b"/>
            <a:pathLst>
              <a:path w="46354" h="23495">
                <a:moveTo>
                  <a:pt x="19932" y="0"/>
                </a:moveTo>
                <a:lnTo>
                  <a:pt x="11921" y="1453"/>
                </a:lnTo>
                <a:lnTo>
                  <a:pt x="0" y="6723"/>
                </a:lnTo>
                <a:lnTo>
                  <a:pt x="2870" y="15410"/>
                </a:lnTo>
                <a:lnTo>
                  <a:pt x="25971" y="23045"/>
                </a:lnTo>
                <a:lnTo>
                  <a:pt x="45777" y="23246"/>
                </a:lnTo>
                <a:lnTo>
                  <a:pt x="38760" y="9631"/>
                </a:lnTo>
                <a:lnTo>
                  <a:pt x="27667" y="2635"/>
                </a:lnTo>
                <a:lnTo>
                  <a:pt x="19932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6" name="object 1746"/>
          <p:cNvSpPr/>
          <p:nvPr/>
        </p:nvSpPr>
        <p:spPr>
          <a:xfrm>
            <a:off x="8480497" y="5516733"/>
            <a:ext cx="52705" cy="22225"/>
          </a:xfrm>
          <a:custGeom>
            <a:avLst/>
            <a:gdLst/>
            <a:ahLst/>
            <a:cxnLst/>
            <a:rect l="l" t="t" r="r" b="b"/>
            <a:pathLst>
              <a:path w="52704" h="22225">
                <a:moveTo>
                  <a:pt x="32410" y="0"/>
                </a:moveTo>
                <a:lnTo>
                  <a:pt x="13792" y="0"/>
                </a:lnTo>
                <a:lnTo>
                  <a:pt x="8356" y="1206"/>
                </a:lnTo>
                <a:lnTo>
                  <a:pt x="990" y="4673"/>
                </a:lnTo>
                <a:lnTo>
                  <a:pt x="0" y="6032"/>
                </a:lnTo>
                <a:lnTo>
                  <a:pt x="1295" y="11836"/>
                </a:lnTo>
                <a:lnTo>
                  <a:pt x="42087" y="22085"/>
                </a:lnTo>
                <a:lnTo>
                  <a:pt x="47396" y="22085"/>
                </a:lnTo>
                <a:lnTo>
                  <a:pt x="49504" y="21335"/>
                </a:lnTo>
                <a:lnTo>
                  <a:pt x="42087" y="21335"/>
                </a:lnTo>
                <a:lnTo>
                  <a:pt x="28949" y="19886"/>
                </a:lnTo>
                <a:lnTo>
                  <a:pt x="15894" y="16311"/>
                </a:lnTo>
                <a:lnTo>
                  <a:pt x="5686" y="11772"/>
                </a:lnTo>
                <a:lnTo>
                  <a:pt x="1092" y="7429"/>
                </a:lnTo>
                <a:lnTo>
                  <a:pt x="825" y="6261"/>
                </a:lnTo>
                <a:lnTo>
                  <a:pt x="1689" y="5206"/>
                </a:lnTo>
                <a:lnTo>
                  <a:pt x="8597" y="1955"/>
                </a:lnTo>
                <a:lnTo>
                  <a:pt x="13919" y="787"/>
                </a:lnTo>
                <a:lnTo>
                  <a:pt x="33617" y="787"/>
                </a:lnTo>
                <a:lnTo>
                  <a:pt x="32410" y="0"/>
                </a:lnTo>
                <a:close/>
              </a:path>
              <a:path w="52704" h="22225">
                <a:moveTo>
                  <a:pt x="33617" y="787"/>
                </a:moveTo>
                <a:lnTo>
                  <a:pt x="32169" y="787"/>
                </a:lnTo>
                <a:lnTo>
                  <a:pt x="41909" y="7111"/>
                </a:lnTo>
                <a:lnTo>
                  <a:pt x="50063" y="13639"/>
                </a:lnTo>
                <a:lnTo>
                  <a:pt x="50885" y="16311"/>
                </a:lnTo>
                <a:lnTo>
                  <a:pt x="50960" y="17284"/>
                </a:lnTo>
                <a:lnTo>
                  <a:pt x="49885" y="20383"/>
                </a:lnTo>
                <a:lnTo>
                  <a:pt x="46964" y="21335"/>
                </a:lnTo>
                <a:lnTo>
                  <a:pt x="49504" y="21335"/>
                </a:lnTo>
                <a:lnTo>
                  <a:pt x="50469" y="20993"/>
                </a:lnTo>
                <a:lnTo>
                  <a:pt x="52184" y="16128"/>
                </a:lnTo>
                <a:lnTo>
                  <a:pt x="49237" y="11988"/>
                </a:lnTo>
                <a:lnTo>
                  <a:pt x="42456" y="6553"/>
                </a:lnTo>
                <a:lnTo>
                  <a:pt x="33617" y="787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7" name="object 1747"/>
          <p:cNvSpPr/>
          <p:nvPr/>
        </p:nvSpPr>
        <p:spPr>
          <a:xfrm>
            <a:off x="8478953" y="5439384"/>
            <a:ext cx="126782" cy="126936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8" name="object 1748"/>
          <p:cNvSpPr/>
          <p:nvPr/>
        </p:nvSpPr>
        <p:spPr>
          <a:xfrm>
            <a:off x="8478254" y="5439004"/>
            <a:ext cx="128270" cy="128270"/>
          </a:xfrm>
          <a:custGeom>
            <a:avLst/>
            <a:gdLst/>
            <a:ahLst/>
            <a:cxnLst/>
            <a:rect l="l" t="t" r="r" b="b"/>
            <a:pathLst>
              <a:path w="128270" h="128270">
                <a:moveTo>
                  <a:pt x="10179" y="91351"/>
                </a:moveTo>
                <a:lnTo>
                  <a:pt x="8915" y="91351"/>
                </a:lnTo>
                <a:lnTo>
                  <a:pt x="35380" y="111932"/>
                </a:lnTo>
                <a:lnTo>
                  <a:pt x="58427" y="122775"/>
                </a:lnTo>
                <a:lnTo>
                  <a:pt x="74771" y="126996"/>
                </a:lnTo>
                <a:lnTo>
                  <a:pt x="81127" y="127711"/>
                </a:lnTo>
                <a:lnTo>
                  <a:pt x="81254" y="127711"/>
                </a:lnTo>
                <a:lnTo>
                  <a:pt x="81521" y="127469"/>
                </a:lnTo>
                <a:lnTo>
                  <a:pt x="81482" y="126923"/>
                </a:lnTo>
                <a:lnTo>
                  <a:pt x="80632" y="126923"/>
                </a:lnTo>
                <a:lnTo>
                  <a:pt x="72323" y="125771"/>
                </a:lnTo>
                <a:lnTo>
                  <a:pt x="55884" y="121037"/>
                </a:lnTo>
                <a:lnTo>
                  <a:pt x="33985" y="110178"/>
                </a:lnTo>
                <a:lnTo>
                  <a:pt x="10179" y="91351"/>
                </a:lnTo>
                <a:close/>
              </a:path>
              <a:path w="128270" h="128270">
                <a:moveTo>
                  <a:pt x="80456" y="118892"/>
                </a:moveTo>
                <a:lnTo>
                  <a:pt x="80632" y="126923"/>
                </a:lnTo>
                <a:lnTo>
                  <a:pt x="81482" y="126923"/>
                </a:lnTo>
                <a:lnTo>
                  <a:pt x="80456" y="118892"/>
                </a:lnTo>
                <a:close/>
              </a:path>
              <a:path w="128270" h="128270">
                <a:moveTo>
                  <a:pt x="79843" y="90814"/>
                </a:moveTo>
                <a:lnTo>
                  <a:pt x="78278" y="101833"/>
                </a:lnTo>
                <a:lnTo>
                  <a:pt x="80456" y="118892"/>
                </a:lnTo>
                <a:lnTo>
                  <a:pt x="79843" y="90814"/>
                </a:lnTo>
                <a:close/>
              </a:path>
              <a:path w="128270" h="128270">
                <a:moveTo>
                  <a:pt x="12807" y="81749"/>
                </a:moveTo>
                <a:lnTo>
                  <a:pt x="11087" y="81749"/>
                </a:lnTo>
                <a:lnTo>
                  <a:pt x="40170" y="96138"/>
                </a:lnTo>
                <a:lnTo>
                  <a:pt x="45110" y="96304"/>
                </a:lnTo>
                <a:lnTo>
                  <a:pt x="46215" y="95910"/>
                </a:lnTo>
                <a:lnTo>
                  <a:pt x="46358" y="95529"/>
                </a:lnTo>
                <a:lnTo>
                  <a:pt x="44678" y="95529"/>
                </a:lnTo>
                <a:lnTo>
                  <a:pt x="40360" y="95364"/>
                </a:lnTo>
                <a:lnTo>
                  <a:pt x="12807" y="81749"/>
                </a:lnTo>
                <a:close/>
              </a:path>
              <a:path w="128270" h="128270">
                <a:moveTo>
                  <a:pt x="35953" y="0"/>
                </a:moveTo>
                <a:lnTo>
                  <a:pt x="25895" y="0"/>
                </a:lnTo>
                <a:lnTo>
                  <a:pt x="21564" y="2717"/>
                </a:lnTo>
                <a:lnTo>
                  <a:pt x="18122" y="8077"/>
                </a:lnTo>
                <a:lnTo>
                  <a:pt x="14409" y="22722"/>
                </a:lnTo>
                <a:lnTo>
                  <a:pt x="17306" y="43151"/>
                </a:lnTo>
                <a:lnTo>
                  <a:pt x="26952" y="66795"/>
                </a:lnTo>
                <a:lnTo>
                  <a:pt x="43484" y="91084"/>
                </a:lnTo>
                <a:lnTo>
                  <a:pt x="44589" y="92049"/>
                </a:lnTo>
                <a:lnTo>
                  <a:pt x="46164" y="93865"/>
                </a:lnTo>
                <a:lnTo>
                  <a:pt x="45631" y="95249"/>
                </a:lnTo>
                <a:lnTo>
                  <a:pt x="44678" y="95529"/>
                </a:lnTo>
                <a:lnTo>
                  <a:pt x="46358" y="95529"/>
                </a:lnTo>
                <a:lnTo>
                  <a:pt x="47180" y="93344"/>
                </a:lnTo>
                <a:lnTo>
                  <a:pt x="44013" y="90512"/>
                </a:lnTo>
                <a:lnTo>
                  <a:pt x="27645" y="66497"/>
                </a:lnTo>
                <a:lnTo>
                  <a:pt x="18053" y="43110"/>
                </a:lnTo>
                <a:lnTo>
                  <a:pt x="15138" y="22922"/>
                </a:lnTo>
                <a:lnTo>
                  <a:pt x="18783" y="8483"/>
                </a:lnTo>
                <a:lnTo>
                  <a:pt x="22072" y="3365"/>
                </a:lnTo>
                <a:lnTo>
                  <a:pt x="26174" y="774"/>
                </a:lnTo>
                <a:lnTo>
                  <a:pt x="37117" y="774"/>
                </a:lnTo>
                <a:lnTo>
                  <a:pt x="35953" y="0"/>
                </a:lnTo>
                <a:close/>
              </a:path>
              <a:path w="128270" h="128270">
                <a:moveTo>
                  <a:pt x="11264" y="80987"/>
                </a:moveTo>
                <a:lnTo>
                  <a:pt x="5372" y="80987"/>
                </a:lnTo>
                <a:lnTo>
                  <a:pt x="4914" y="81013"/>
                </a:lnTo>
                <a:lnTo>
                  <a:pt x="241" y="81813"/>
                </a:lnTo>
                <a:lnTo>
                  <a:pt x="0" y="84340"/>
                </a:lnTo>
                <a:lnTo>
                  <a:pt x="317" y="88176"/>
                </a:lnTo>
                <a:lnTo>
                  <a:pt x="3644" y="91528"/>
                </a:lnTo>
                <a:lnTo>
                  <a:pt x="7937" y="91528"/>
                </a:lnTo>
                <a:lnTo>
                  <a:pt x="8445" y="91465"/>
                </a:lnTo>
                <a:lnTo>
                  <a:pt x="8915" y="91351"/>
                </a:lnTo>
                <a:lnTo>
                  <a:pt x="10179" y="91351"/>
                </a:lnTo>
                <a:lnTo>
                  <a:pt x="9440" y="90766"/>
                </a:lnTo>
                <a:lnTo>
                  <a:pt x="4140" y="90766"/>
                </a:lnTo>
                <a:lnTo>
                  <a:pt x="1054" y="87782"/>
                </a:lnTo>
                <a:lnTo>
                  <a:pt x="685" y="83527"/>
                </a:lnTo>
                <a:lnTo>
                  <a:pt x="2031" y="82283"/>
                </a:lnTo>
                <a:lnTo>
                  <a:pt x="5003" y="81787"/>
                </a:lnTo>
                <a:lnTo>
                  <a:pt x="5410" y="81749"/>
                </a:lnTo>
                <a:lnTo>
                  <a:pt x="12807" y="81749"/>
                </a:lnTo>
                <a:lnTo>
                  <a:pt x="11264" y="80987"/>
                </a:lnTo>
                <a:close/>
              </a:path>
              <a:path w="128270" h="128270">
                <a:moveTo>
                  <a:pt x="82963" y="76576"/>
                </a:moveTo>
                <a:lnTo>
                  <a:pt x="79679" y="83319"/>
                </a:lnTo>
                <a:lnTo>
                  <a:pt x="79843" y="90814"/>
                </a:lnTo>
                <a:lnTo>
                  <a:pt x="81295" y="80586"/>
                </a:lnTo>
                <a:lnTo>
                  <a:pt x="82963" y="76576"/>
                </a:lnTo>
                <a:close/>
              </a:path>
              <a:path w="128270" h="128270">
                <a:moveTo>
                  <a:pt x="9055" y="90512"/>
                </a:moveTo>
                <a:lnTo>
                  <a:pt x="8915" y="90538"/>
                </a:lnTo>
                <a:lnTo>
                  <a:pt x="8445" y="90690"/>
                </a:lnTo>
                <a:lnTo>
                  <a:pt x="7937" y="90766"/>
                </a:lnTo>
                <a:lnTo>
                  <a:pt x="9440" y="90766"/>
                </a:lnTo>
                <a:lnTo>
                  <a:pt x="9182" y="90538"/>
                </a:lnTo>
                <a:close/>
              </a:path>
              <a:path w="128270" h="128270">
                <a:moveTo>
                  <a:pt x="91573" y="58894"/>
                </a:moveTo>
                <a:lnTo>
                  <a:pt x="88432" y="63422"/>
                </a:lnTo>
                <a:lnTo>
                  <a:pt x="82963" y="76576"/>
                </a:lnTo>
                <a:lnTo>
                  <a:pt x="91573" y="58894"/>
                </a:lnTo>
                <a:close/>
              </a:path>
              <a:path w="128270" h="128270">
                <a:moveTo>
                  <a:pt x="63441" y="3924"/>
                </a:moveTo>
                <a:lnTo>
                  <a:pt x="40563" y="3924"/>
                </a:lnTo>
                <a:lnTo>
                  <a:pt x="61352" y="4343"/>
                </a:lnTo>
                <a:lnTo>
                  <a:pt x="82694" y="8175"/>
                </a:lnTo>
                <a:lnTo>
                  <a:pt x="104491" y="15393"/>
                </a:lnTo>
                <a:lnTo>
                  <a:pt x="126644" y="25971"/>
                </a:lnTo>
                <a:lnTo>
                  <a:pt x="114116" y="33763"/>
                </a:lnTo>
                <a:lnTo>
                  <a:pt x="94651" y="52573"/>
                </a:lnTo>
                <a:lnTo>
                  <a:pt x="91573" y="58894"/>
                </a:lnTo>
                <a:lnTo>
                  <a:pt x="97548" y="50279"/>
                </a:lnTo>
                <a:lnTo>
                  <a:pt x="108041" y="39648"/>
                </a:lnTo>
                <a:lnTo>
                  <a:pt x="117702" y="32205"/>
                </a:lnTo>
                <a:lnTo>
                  <a:pt x="124807" y="27817"/>
                </a:lnTo>
                <a:lnTo>
                  <a:pt x="127774" y="26288"/>
                </a:lnTo>
                <a:lnTo>
                  <a:pt x="127787" y="25742"/>
                </a:lnTo>
                <a:lnTo>
                  <a:pt x="105287" y="14888"/>
                </a:lnTo>
                <a:lnTo>
                  <a:pt x="83264" y="7526"/>
                </a:lnTo>
                <a:lnTo>
                  <a:pt x="63441" y="3924"/>
                </a:lnTo>
                <a:close/>
              </a:path>
              <a:path w="128270" h="128270">
                <a:moveTo>
                  <a:pt x="37117" y="774"/>
                </a:moveTo>
                <a:lnTo>
                  <a:pt x="36118" y="774"/>
                </a:lnTo>
                <a:lnTo>
                  <a:pt x="40258" y="3809"/>
                </a:lnTo>
                <a:lnTo>
                  <a:pt x="40462" y="3936"/>
                </a:lnTo>
                <a:lnTo>
                  <a:pt x="63441" y="3924"/>
                </a:lnTo>
                <a:lnTo>
                  <a:pt x="61684" y="3605"/>
                </a:lnTo>
                <a:lnTo>
                  <a:pt x="40639" y="3149"/>
                </a:lnTo>
                <a:lnTo>
                  <a:pt x="39903" y="2628"/>
                </a:lnTo>
                <a:lnTo>
                  <a:pt x="37117" y="774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9" name="object 1749"/>
          <p:cNvSpPr/>
          <p:nvPr/>
        </p:nvSpPr>
        <p:spPr>
          <a:xfrm>
            <a:off x="8517146" y="5479256"/>
            <a:ext cx="38100" cy="29845"/>
          </a:xfrm>
          <a:custGeom>
            <a:avLst/>
            <a:gdLst/>
            <a:ahLst/>
            <a:cxnLst/>
            <a:rect l="l" t="t" r="r" b="b"/>
            <a:pathLst>
              <a:path w="38100" h="29845">
                <a:moveTo>
                  <a:pt x="3098" y="0"/>
                </a:moveTo>
                <a:lnTo>
                  <a:pt x="0" y="6273"/>
                </a:lnTo>
                <a:lnTo>
                  <a:pt x="114" y="14503"/>
                </a:lnTo>
                <a:lnTo>
                  <a:pt x="4953" y="22301"/>
                </a:lnTo>
                <a:lnTo>
                  <a:pt x="14319" y="29524"/>
                </a:lnTo>
                <a:lnTo>
                  <a:pt x="25442" y="28871"/>
                </a:lnTo>
                <a:lnTo>
                  <a:pt x="29224" y="25926"/>
                </a:lnTo>
                <a:lnTo>
                  <a:pt x="14722" y="25926"/>
                </a:lnTo>
                <a:lnTo>
                  <a:pt x="5905" y="19011"/>
                </a:lnTo>
                <a:lnTo>
                  <a:pt x="1841" y="12496"/>
                </a:lnTo>
                <a:lnTo>
                  <a:pt x="1244" y="5638"/>
                </a:lnTo>
                <a:lnTo>
                  <a:pt x="3098" y="0"/>
                </a:lnTo>
                <a:close/>
              </a:path>
              <a:path w="38100" h="29845">
                <a:moveTo>
                  <a:pt x="37553" y="8026"/>
                </a:moveTo>
                <a:lnTo>
                  <a:pt x="33994" y="19106"/>
                </a:lnTo>
                <a:lnTo>
                  <a:pt x="25234" y="25515"/>
                </a:lnTo>
                <a:lnTo>
                  <a:pt x="14722" y="25926"/>
                </a:lnTo>
                <a:lnTo>
                  <a:pt x="29224" y="25926"/>
                </a:lnTo>
                <a:lnTo>
                  <a:pt x="34515" y="21806"/>
                </a:lnTo>
                <a:lnTo>
                  <a:pt x="37731" y="9791"/>
                </a:lnTo>
                <a:lnTo>
                  <a:pt x="37553" y="8026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0" name="object 1750"/>
          <p:cNvSpPr/>
          <p:nvPr/>
        </p:nvSpPr>
        <p:spPr>
          <a:xfrm>
            <a:off x="8519135" y="5468691"/>
            <a:ext cx="35560" cy="36195"/>
          </a:xfrm>
          <a:custGeom>
            <a:avLst/>
            <a:gdLst/>
            <a:ahLst/>
            <a:cxnLst/>
            <a:rect l="l" t="t" r="r" b="b"/>
            <a:pathLst>
              <a:path w="35559" h="36195">
                <a:moveTo>
                  <a:pt x="18377" y="0"/>
                </a:moveTo>
                <a:lnTo>
                  <a:pt x="7501" y="2437"/>
                </a:lnTo>
                <a:lnTo>
                  <a:pt x="1286" y="10031"/>
                </a:lnTo>
                <a:lnTo>
                  <a:pt x="0" y="20004"/>
                </a:lnTo>
                <a:lnTo>
                  <a:pt x="3911" y="29578"/>
                </a:lnTo>
                <a:lnTo>
                  <a:pt x="13395" y="36043"/>
                </a:lnTo>
                <a:lnTo>
                  <a:pt x="23836" y="35682"/>
                </a:lnTo>
                <a:lnTo>
                  <a:pt x="32228" y="29522"/>
                </a:lnTo>
                <a:lnTo>
                  <a:pt x="35560" y="18592"/>
                </a:lnTo>
                <a:lnTo>
                  <a:pt x="33375" y="1549"/>
                </a:lnTo>
                <a:lnTo>
                  <a:pt x="18377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1" name="object 1751"/>
          <p:cNvSpPr/>
          <p:nvPr/>
        </p:nvSpPr>
        <p:spPr>
          <a:xfrm>
            <a:off x="8517273" y="546822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37" y="0"/>
                </a:moveTo>
                <a:lnTo>
                  <a:pt x="11684" y="0"/>
                </a:lnTo>
                <a:lnTo>
                  <a:pt x="6159" y="3378"/>
                </a:lnTo>
                <a:lnTo>
                  <a:pt x="0" y="15963"/>
                </a:lnTo>
                <a:lnTo>
                  <a:pt x="863" y="24409"/>
                </a:lnTo>
                <a:lnTo>
                  <a:pt x="9118" y="34937"/>
                </a:lnTo>
                <a:lnTo>
                  <a:pt x="14236" y="37515"/>
                </a:lnTo>
                <a:lnTo>
                  <a:pt x="24701" y="37515"/>
                </a:lnTo>
                <a:lnTo>
                  <a:pt x="26539" y="36753"/>
                </a:lnTo>
                <a:lnTo>
                  <a:pt x="14478" y="36753"/>
                </a:lnTo>
                <a:lnTo>
                  <a:pt x="9563" y="34277"/>
                </a:lnTo>
                <a:lnTo>
                  <a:pt x="6057" y="29819"/>
                </a:lnTo>
                <a:lnTo>
                  <a:pt x="1670" y="24180"/>
                </a:lnTo>
                <a:lnTo>
                  <a:pt x="1633" y="23990"/>
                </a:lnTo>
                <a:lnTo>
                  <a:pt x="812" y="16040"/>
                </a:lnTo>
                <a:lnTo>
                  <a:pt x="6705" y="3987"/>
                </a:lnTo>
                <a:lnTo>
                  <a:pt x="11988" y="774"/>
                </a:lnTo>
                <a:lnTo>
                  <a:pt x="23090" y="774"/>
                </a:lnTo>
                <a:lnTo>
                  <a:pt x="22770" y="629"/>
                </a:lnTo>
                <a:lnTo>
                  <a:pt x="20269" y="76"/>
                </a:lnTo>
                <a:lnTo>
                  <a:pt x="19037" y="0"/>
                </a:lnTo>
                <a:close/>
              </a:path>
              <a:path w="38100" h="38100">
                <a:moveTo>
                  <a:pt x="36589" y="15636"/>
                </a:moveTo>
                <a:lnTo>
                  <a:pt x="37025" y="19049"/>
                </a:lnTo>
                <a:lnTo>
                  <a:pt x="37046" y="24155"/>
                </a:lnTo>
                <a:lnTo>
                  <a:pt x="35445" y="28346"/>
                </a:lnTo>
                <a:lnTo>
                  <a:pt x="28981" y="34874"/>
                </a:lnTo>
                <a:lnTo>
                  <a:pt x="24485" y="36753"/>
                </a:lnTo>
                <a:lnTo>
                  <a:pt x="26539" y="36753"/>
                </a:lnTo>
                <a:lnTo>
                  <a:pt x="29387" y="35572"/>
                </a:lnTo>
                <a:lnTo>
                  <a:pt x="36131" y="28727"/>
                </a:lnTo>
                <a:lnTo>
                  <a:pt x="37795" y="24409"/>
                </a:lnTo>
                <a:lnTo>
                  <a:pt x="37807" y="19049"/>
                </a:lnTo>
                <a:lnTo>
                  <a:pt x="36589" y="15636"/>
                </a:lnTo>
                <a:close/>
              </a:path>
              <a:path w="38100" h="38100">
                <a:moveTo>
                  <a:pt x="24325" y="1334"/>
                </a:moveTo>
                <a:lnTo>
                  <a:pt x="28276" y="3124"/>
                </a:lnTo>
                <a:lnTo>
                  <a:pt x="34163" y="8838"/>
                </a:lnTo>
                <a:lnTo>
                  <a:pt x="36589" y="15636"/>
                </a:lnTo>
                <a:lnTo>
                  <a:pt x="34925" y="2578"/>
                </a:lnTo>
                <a:lnTo>
                  <a:pt x="24325" y="1334"/>
                </a:lnTo>
                <a:close/>
              </a:path>
              <a:path w="38100" h="38100">
                <a:moveTo>
                  <a:pt x="23090" y="774"/>
                </a:moveTo>
                <a:lnTo>
                  <a:pt x="19037" y="774"/>
                </a:lnTo>
                <a:lnTo>
                  <a:pt x="20205" y="850"/>
                </a:lnTo>
                <a:lnTo>
                  <a:pt x="24325" y="1334"/>
                </a:lnTo>
                <a:lnTo>
                  <a:pt x="23090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2" name="object 1752"/>
          <p:cNvSpPr/>
          <p:nvPr/>
        </p:nvSpPr>
        <p:spPr>
          <a:xfrm>
            <a:off x="8519135" y="5468691"/>
            <a:ext cx="35560" cy="36195"/>
          </a:xfrm>
          <a:custGeom>
            <a:avLst/>
            <a:gdLst/>
            <a:ahLst/>
            <a:cxnLst/>
            <a:rect l="l" t="t" r="r" b="b"/>
            <a:pathLst>
              <a:path w="35559" h="36195">
                <a:moveTo>
                  <a:pt x="18377" y="0"/>
                </a:moveTo>
                <a:lnTo>
                  <a:pt x="7501" y="2437"/>
                </a:lnTo>
                <a:lnTo>
                  <a:pt x="1286" y="10031"/>
                </a:lnTo>
                <a:lnTo>
                  <a:pt x="0" y="20004"/>
                </a:lnTo>
                <a:lnTo>
                  <a:pt x="3911" y="29578"/>
                </a:lnTo>
                <a:lnTo>
                  <a:pt x="13395" y="36043"/>
                </a:lnTo>
                <a:lnTo>
                  <a:pt x="23836" y="35682"/>
                </a:lnTo>
                <a:lnTo>
                  <a:pt x="32228" y="29522"/>
                </a:lnTo>
                <a:lnTo>
                  <a:pt x="35560" y="18592"/>
                </a:lnTo>
                <a:lnTo>
                  <a:pt x="33375" y="1549"/>
                </a:lnTo>
                <a:lnTo>
                  <a:pt x="18377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3" name="object 1753"/>
          <p:cNvSpPr/>
          <p:nvPr/>
        </p:nvSpPr>
        <p:spPr>
          <a:xfrm>
            <a:off x="8517273" y="546822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9037" y="0"/>
                </a:moveTo>
                <a:lnTo>
                  <a:pt x="11684" y="0"/>
                </a:lnTo>
                <a:lnTo>
                  <a:pt x="6159" y="3378"/>
                </a:lnTo>
                <a:lnTo>
                  <a:pt x="0" y="15963"/>
                </a:lnTo>
                <a:lnTo>
                  <a:pt x="863" y="24409"/>
                </a:lnTo>
                <a:lnTo>
                  <a:pt x="9118" y="34937"/>
                </a:lnTo>
                <a:lnTo>
                  <a:pt x="14236" y="37515"/>
                </a:lnTo>
                <a:lnTo>
                  <a:pt x="24701" y="37515"/>
                </a:lnTo>
                <a:lnTo>
                  <a:pt x="26539" y="36753"/>
                </a:lnTo>
                <a:lnTo>
                  <a:pt x="14478" y="36753"/>
                </a:lnTo>
                <a:lnTo>
                  <a:pt x="9563" y="34277"/>
                </a:lnTo>
                <a:lnTo>
                  <a:pt x="6057" y="29819"/>
                </a:lnTo>
                <a:lnTo>
                  <a:pt x="1670" y="24180"/>
                </a:lnTo>
                <a:lnTo>
                  <a:pt x="1633" y="23990"/>
                </a:lnTo>
                <a:lnTo>
                  <a:pt x="812" y="16040"/>
                </a:lnTo>
                <a:lnTo>
                  <a:pt x="6705" y="3987"/>
                </a:lnTo>
                <a:lnTo>
                  <a:pt x="11988" y="774"/>
                </a:lnTo>
                <a:lnTo>
                  <a:pt x="23090" y="774"/>
                </a:lnTo>
                <a:lnTo>
                  <a:pt x="22770" y="629"/>
                </a:lnTo>
                <a:lnTo>
                  <a:pt x="20269" y="76"/>
                </a:lnTo>
                <a:lnTo>
                  <a:pt x="19037" y="0"/>
                </a:lnTo>
                <a:close/>
              </a:path>
              <a:path w="38100" h="38100">
                <a:moveTo>
                  <a:pt x="36589" y="15636"/>
                </a:moveTo>
                <a:lnTo>
                  <a:pt x="37025" y="19049"/>
                </a:lnTo>
                <a:lnTo>
                  <a:pt x="37046" y="24155"/>
                </a:lnTo>
                <a:lnTo>
                  <a:pt x="35445" y="28346"/>
                </a:lnTo>
                <a:lnTo>
                  <a:pt x="28981" y="34874"/>
                </a:lnTo>
                <a:lnTo>
                  <a:pt x="24485" y="36753"/>
                </a:lnTo>
                <a:lnTo>
                  <a:pt x="26539" y="36753"/>
                </a:lnTo>
                <a:lnTo>
                  <a:pt x="29387" y="35572"/>
                </a:lnTo>
                <a:lnTo>
                  <a:pt x="36131" y="28727"/>
                </a:lnTo>
                <a:lnTo>
                  <a:pt x="37795" y="24409"/>
                </a:lnTo>
                <a:lnTo>
                  <a:pt x="37807" y="19049"/>
                </a:lnTo>
                <a:lnTo>
                  <a:pt x="36589" y="15636"/>
                </a:lnTo>
                <a:close/>
              </a:path>
              <a:path w="38100" h="38100">
                <a:moveTo>
                  <a:pt x="24325" y="1334"/>
                </a:moveTo>
                <a:lnTo>
                  <a:pt x="28276" y="3124"/>
                </a:lnTo>
                <a:lnTo>
                  <a:pt x="34163" y="8838"/>
                </a:lnTo>
                <a:lnTo>
                  <a:pt x="36589" y="15636"/>
                </a:lnTo>
                <a:lnTo>
                  <a:pt x="34925" y="2578"/>
                </a:lnTo>
                <a:lnTo>
                  <a:pt x="24325" y="1334"/>
                </a:lnTo>
                <a:close/>
              </a:path>
              <a:path w="38100" h="38100">
                <a:moveTo>
                  <a:pt x="23090" y="774"/>
                </a:moveTo>
                <a:lnTo>
                  <a:pt x="19037" y="774"/>
                </a:lnTo>
                <a:lnTo>
                  <a:pt x="20205" y="850"/>
                </a:lnTo>
                <a:lnTo>
                  <a:pt x="24325" y="1334"/>
                </a:lnTo>
                <a:lnTo>
                  <a:pt x="23090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4" name="object 1754"/>
          <p:cNvSpPr/>
          <p:nvPr/>
        </p:nvSpPr>
        <p:spPr>
          <a:xfrm>
            <a:off x="8533886" y="5471836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14541" y="0"/>
                </a:moveTo>
                <a:lnTo>
                  <a:pt x="2667" y="101"/>
                </a:lnTo>
                <a:lnTo>
                  <a:pt x="52" y="101"/>
                </a:lnTo>
                <a:lnTo>
                  <a:pt x="1206" y="1790"/>
                </a:lnTo>
                <a:lnTo>
                  <a:pt x="10261" y="6921"/>
                </a:lnTo>
                <a:lnTo>
                  <a:pt x="9969" y="17551"/>
                </a:lnTo>
                <a:lnTo>
                  <a:pt x="12522" y="23609"/>
                </a:lnTo>
                <a:lnTo>
                  <a:pt x="20955" y="21729"/>
                </a:lnTo>
                <a:lnTo>
                  <a:pt x="14571" y="101"/>
                </a:lnTo>
                <a:lnTo>
                  <a:pt x="2667" y="101"/>
                </a:lnTo>
                <a:lnTo>
                  <a:pt x="0" y="25"/>
                </a:lnTo>
                <a:lnTo>
                  <a:pt x="14548" y="25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5" name="object 1755"/>
          <p:cNvSpPr/>
          <p:nvPr/>
        </p:nvSpPr>
        <p:spPr>
          <a:xfrm>
            <a:off x="8519131" y="546868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3036" y="1196"/>
                </a:moveTo>
                <a:lnTo>
                  <a:pt x="7501" y="2437"/>
                </a:lnTo>
                <a:lnTo>
                  <a:pt x="1286" y="10031"/>
                </a:lnTo>
                <a:lnTo>
                  <a:pt x="0" y="20004"/>
                </a:lnTo>
                <a:lnTo>
                  <a:pt x="3911" y="29578"/>
                </a:lnTo>
                <a:lnTo>
                  <a:pt x="13395" y="36043"/>
                </a:lnTo>
                <a:lnTo>
                  <a:pt x="23838" y="35682"/>
                </a:lnTo>
                <a:lnTo>
                  <a:pt x="26060" y="34051"/>
                </a:lnTo>
                <a:lnTo>
                  <a:pt x="20047" y="34051"/>
                </a:lnTo>
                <a:lnTo>
                  <a:pt x="14743" y="31706"/>
                </a:lnTo>
                <a:lnTo>
                  <a:pt x="16332" y="27584"/>
                </a:lnTo>
                <a:lnTo>
                  <a:pt x="20797" y="23069"/>
                </a:lnTo>
                <a:lnTo>
                  <a:pt x="22974" y="17289"/>
                </a:lnTo>
                <a:lnTo>
                  <a:pt x="22351" y="11287"/>
                </a:lnTo>
                <a:lnTo>
                  <a:pt x="18415" y="6108"/>
                </a:lnTo>
                <a:lnTo>
                  <a:pt x="17996" y="5816"/>
                </a:lnTo>
                <a:lnTo>
                  <a:pt x="13688" y="3390"/>
                </a:lnTo>
                <a:lnTo>
                  <a:pt x="12001" y="3390"/>
                </a:lnTo>
                <a:lnTo>
                  <a:pt x="13036" y="1196"/>
                </a:lnTo>
                <a:close/>
              </a:path>
              <a:path w="36195" h="36195">
                <a:moveTo>
                  <a:pt x="31102" y="7378"/>
                </a:moveTo>
                <a:lnTo>
                  <a:pt x="34036" y="12128"/>
                </a:lnTo>
                <a:lnTo>
                  <a:pt x="35179" y="17589"/>
                </a:lnTo>
                <a:lnTo>
                  <a:pt x="33477" y="24041"/>
                </a:lnTo>
                <a:lnTo>
                  <a:pt x="27780" y="32277"/>
                </a:lnTo>
                <a:lnTo>
                  <a:pt x="20047" y="34051"/>
                </a:lnTo>
                <a:lnTo>
                  <a:pt x="26060" y="34051"/>
                </a:lnTo>
                <a:lnTo>
                  <a:pt x="32233" y="29522"/>
                </a:lnTo>
                <a:lnTo>
                  <a:pt x="35573" y="18592"/>
                </a:lnTo>
                <a:lnTo>
                  <a:pt x="34938" y="13652"/>
                </a:lnTo>
                <a:lnTo>
                  <a:pt x="33189" y="10031"/>
                </a:lnTo>
                <a:lnTo>
                  <a:pt x="31102" y="7378"/>
                </a:lnTo>
                <a:close/>
              </a:path>
              <a:path w="36195" h="36195">
                <a:moveTo>
                  <a:pt x="12357" y="2641"/>
                </a:moveTo>
                <a:lnTo>
                  <a:pt x="12001" y="3390"/>
                </a:lnTo>
                <a:lnTo>
                  <a:pt x="13688" y="3390"/>
                </a:lnTo>
                <a:lnTo>
                  <a:pt x="12357" y="2641"/>
                </a:lnTo>
                <a:close/>
              </a:path>
              <a:path w="36195" h="36195">
                <a:moveTo>
                  <a:pt x="18094" y="63"/>
                </a:moveTo>
                <a:lnTo>
                  <a:pt x="16357" y="317"/>
                </a:lnTo>
                <a:lnTo>
                  <a:pt x="13055" y="1155"/>
                </a:lnTo>
                <a:lnTo>
                  <a:pt x="18094" y="63"/>
                </a:lnTo>
                <a:close/>
              </a:path>
              <a:path w="36195" h="36195">
                <a:moveTo>
                  <a:pt x="18377" y="0"/>
                </a:moveTo>
                <a:lnTo>
                  <a:pt x="18094" y="63"/>
                </a:lnTo>
                <a:lnTo>
                  <a:pt x="18440" y="12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6" name="object 1756"/>
          <p:cNvSpPr/>
          <p:nvPr/>
        </p:nvSpPr>
        <p:spPr>
          <a:xfrm>
            <a:off x="8520339" y="5473739"/>
            <a:ext cx="19685" cy="20955"/>
          </a:xfrm>
          <a:custGeom>
            <a:avLst/>
            <a:gdLst/>
            <a:ahLst/>
            <a:cxnLst/>
            <a:rect l="l" t="t" r="r" b="b"/>
            <a:pathLst>
              <a:path w="19684" h="20954">
                <a:moveTo>
                  <a:pt x="14820" y="0"/>
                </a:moveTo>
                <a:lnTo>
                  <a:pt x="4178" y="279"/>
                </a:lnTo>
                <a:lnTo>
                  <a:pt x="0" y="4940"/>
                </a:lnTo>
                <a:lnTo>
                  <a:pt x="317" y="16065"/>
                </a:lnTo>
                <a:lnTo>
                  <a:pt x="4749" y="20472"/>
                </a:lnTo>
                <a:lnTo>
                  <a:pt x="15379" y="20192"/>
                </a:lnTo>
                <a:lnTo>
                  <a:pt x="19557" y="15544"/>
                </a:lnTo>
                <a:lnTo>
                  <a:pt x="19253" y="4419"/>
                </a:lnTo>
                <a:lnTo>
                  <a:pt x="14820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7" name="object 1757"/>
          <p:cNvSpPr/>
          <p:nvPr/>
        </p:nvSpPr>
        <p:spPr>
          <a:xfrm>
            <a:off x="8522374" y="5475601"/>
            <a:ext cx="12065" cy="13335"/>
          </a:xfrm>
          <a:custGeom>
            <a:avLst/>
            <a:gdLst/>
            <a:ahLst/>
            <a:cxnLst/>
            <a:rect l="l" t="t" r="r" b="b"/>
            <a:pathLst>
              <a:path w="12065" h="13335">
                <a:moveTo>
                  <a:pt x="9131" y="0"/>
                </a:moveTo>
                <a:lnTo>
                  <a:pt x="2590" y="190"/>
                </a:lnTo>
                <a:lnTo>
                  <a:pt x="0" y="3149"/>
                </a:lnTo>
                <a:lnTo>
                  <a:pt x="215" y="10274"/>
                </a:lnTo>
                <a:lnTo>
                  <a:pt x="2959" y="13106"/>
                </a:lnTo>
                <a:lnTo>
                  <a:pt x="9499" y="12941"/>
                </a:lnTo>
                <a:lnTo>
                  <a:pt x="12065" y="9982"/>
                </a:lnTo>
                <a:lnTo>
                  <a:pt x="11861" y="2832"/>
                </a:lnTo>
                <a:lnTo>
                  <a:pt x="9131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8" name="object 1758"/>
          <p:cNvSpPr/>
          <p:nvPr/>
        </p:nvSpPr>
        <p:spPr>
          <a:xfrm>
            <a:off x="8504573" y="5446148"/>
            <a:ext cx="88265" cy="36830"/>
          </a:xfrm>
          <a:custGeom>
            <a:avLst/>
            <a:gdLst/>
            <a:ahLst/>
            <a:cxnLst/>
            <a:rect l="l" t="t" r="r" b="b"/>
            <a:pathLst>
              <a:path w="88265" h="36829">
                <a:moveTo>
                  <a:pt x="66854" y="7619"/>
                </a:moveTo>
                <a:lnTo>
                  <a:pt x="26017" y="7619"/>
                </a:lnTo>
                <a:lnTo>
                  <a:pt x="34951" y="8752"/>
                </a:lnTo>
                <a:lnTo>
                  <a:pt x="43218" y="11788"/>
                </a:lnTo>
                <a:lnTo>
                  <a:pt x="48298" y="14239"/>
                </a:lnTo>
                <a:lnTo>
                  <a:pt x="53289" y="17350"/>
                </a:lnTo>
                <a:lnTo>
                  <a:pt x="59753" y="24996"/>
                </a:lnTo>
                <a:lnTo>
                  <a:pt x="60655" y="28996"/>
                </a:lnTo>
                <a:lnTo>
                  <a:pt x="63538" y="33403"/>
                </a:lnTo>
                <a:lnTo>
                  <a:pt x="64808" y="36794"/>
                </a:lnTo>
                <a:lnTo>
                  <a:pt x="66586" y="35029"/>
                </a:lnTo>
                <a:lnTo>
                  <a:pt x="74829" y="28311"/>
                </a:lnTo>
                <a:lnTo>
                  <a:pt x="82921" y="23015"/>
                </a:lnTo>
                <a:lnTo>
                  <a:pt x="88103" y="19109"/>
                </a:lnTo>
                <a:lnTo>
                  <a:pt x="87617" y="16563"/>
                </a:lnTo>
                <a:lnTo>
                  <a:pt x="75685" y="11099"/>
                </a:lnTo>
                <a:lnTo>
                  <a:pt x="66854" y="7619"/>
                </a:lnTo>
                <a:close/>
              </a:path>
              <a:path w="88265" h="36829">
                <a:moveTo>
                  <a:pt x="31313" y="0"/>
                </a:moveTo>
                <a:lnTo>
                  <a:pt x="0" y="11470"/>
                </a:lnTo>
                <a:lnTo>
                  <a:pt x="5194" y="24945"/>
                </a:lnTo>
                <a:lnTo>
                  <a:pt x="8775" y="18697"/>
                </a:lnTo>
                <a:lnTo>
                  <a:pt x="11036" y="15242"/>
                </a:lnTo>
                <a:lnTo>
                  <a:pt x="17638" y="9434"/>
                </a:lnTo>
                <a:lnTo>
                  <a:pt x="26017" y="7619"/>
                </a:lnTo>
                <a:lnTo>
                  <a:pt x="66854" y="7619"/>
                </a:lnTo>
                <a:lnTo>
                  <a:pt x="63341" y="6235"/>
                </a:lnTo>
                <a:lnTo>
                  <a:pt x="50644" y="2490"/>
                </a:lnTo>
                <a:lnTo>
                  <a:pt x="37655" y="383"/>
                </a:lnTo>
                <a:lnTo>
                  <a:pt x="31313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9" name="object 1759"/>
          <p:cNvSpPr/>
          <p:nvPr/>
        </p:nvSpPr>
        <p:spPr>
          <a:xfrm>
            <a:off x="8478952" y="5439530"/>
            <a:ext cx="244524" cy="152952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0" name="object 1760"/>
          <p:cNvSpPr/>
          <p:nvPr/>
        </p:nvSpPr>
        <p:spPr>
          <a:xfrm>
            <a:off x="8494979" y="5441746"/>
            <a:ext cx="14604" cy="43180"/>
          </a:xfrm>
          <a:custGeom>
            <a:avLst/>
            <a:gdLst/>
            <a:ahLst/>
            <a:cxnLst/>
            <a:rect l="l" t="t" r="r" b="b"/>
            <a:pathLst>
              <a:path w="14604" h="43179">
                <a:moveTo>
                  <a:pt x="14173" y="0"/>
                </a:moveTo>
                <a:lnTo>
                  <a:pt x="11939" y="0"/>
                </a:lnTo>
                <a:lnTo>
                  <a:pt x="10296" y="302"/>
                </a:lnTo>
                <a:lnTo>
                  <a:pt x="0" y="4435"/>
                </a:lnTo>
                <a:lnTo>
                  <a:pt x="9" y="22895"/>
                </a:lnTo>
                <a:lnTo>
                  <a:pt x="1299" y="35340"/>
                </a:lnTo>
                <a:lnTo>
                  <a:pt x="3319" y="41920"/>
                </a:lnTo>
                <a:lnTo>
                  <a:pt x="4693" y="42594"/>
                </a:lnTo>
                <a:lnTo>
                  <a:pt x="4047" y="37322"/>
                </a:lnTo>
                <a:lnTo>
                  <a:pt x="2677" y="28282"/>
                </a:lnTo>
                <a:lnTo>
                  <a:pt x="3246" y="18525"/>
                </a:lnTo>
                <a:lnTo>
                  <a:pt x="6432" y="9346"/>
                </a:lnTo>
                <a:lnTo>
                  <a:pt x="12912" y="2042"/>
                </a:lnTo>
                <a:lnTo>
                  <a:pt x="14173" y="1136"/>
                </a:lnTo>
                <a:lnTo>
                  <a:pt x="14173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1" name="object 1761"/>
          <p:cNvSpPr/>
          <p:nvPr/>
        </p:nvSpPr>
        <p:spPr>
          <a:xfrm>
            <a:off x="8698642" y="5555524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1684" y="2628"/>
                </a:moveTo>
                <a:lnTo>
                  <a:pt x="8915" y="2628"/>
                </a:lnTo>
                <a:lnTo>
                  <a:pt x="16421" y="5753"/>
                </a:lnTo>
                <a:lnTo>
                  <a:pt x="11684" y="2628"/>
                </a:lnTo>
                <a:close/>
              </a:path>
              <a:path w="16509" h="6350">
                <a:moveTo>
                  <a:pt x="2844" y="0"/>
                </a:moveTo>
                <a:lnTo>
                  <a:pt x="0" y="63"/>
                </a:lnTo>
                <a:lnTo>
                  <a:pt x="1955" y="3949"/>
                </a:lnTo>
                <a:lnTo>
                  <a:pt x="8915" y="2628"/>
                </a:lnTo>
                <a:lnTo>
                  <a:pt x="11684" y="2628"/>
                </a:lnTo>
                <a:lnTo>
                  <a:pt x="8699" y="660"/>
                </a:lnTo>
                <a:lnTo>
                  <a:pt x="2844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2" name="object 1762"/>
          <p:cNvSpPr/>
          <p:nvPr/>
        </p:nvSpPr>
        <p:spPr>
          <a:xfrm>
            <a:off x="8691505" y="5541000"/>
            <a:ext cx="17780" cy="6350"/>
          </a:xfrm>
          <a:custGeom>
            <a:avLst/>
            <a:gdLst/>
            <a:ahLst/>
            <a:cxnLst/>
            <a:rect l="l" t="t" r="r" b="b"/>
            <a:pathLst>
              <a:path w="17779" h="6350">
                <a:moveTo>
                  <a:pt x="10477" y="0"/>
                </a:moveTo>
                <a:lnTo>
                  <a:pt x="3517" y="1346"/>
                </a:lnTo>
                <a:lnTo>
                  <a:pt x="0" y="2438"/>
                </a:lnTo>
                <a:lnTo>
                  <a:pt x="812" y="3695"/>
                </a:lnTo>
                <a:lnTo>
                  <a:pt x="2387" y="6235"/>
                </a:lnTo>
                <a:lnTo>
                  <a:pt x="9740" y="3047"/>
                </a:lnTo>
                <a:lnTo>
                  <a:pt x="16741" y="3047"/>
                </a:lnTo>
                <a:lnTo>
                  <a:pt x="10477" y="0"/>
                </a:lnTo>
                <a:close/>
              </a:path>
              <a:path w="17779" h="6350">
                <a:moveTo>
                  <a:pt x="16741" y="3047"/>
                </a:moveTo>
                <a:lnTo>
                  <a:pt x="9740" y="3047"/>
                </a:lnTo>
                <a:lnTo>
                  <a:pt x="17576" y="3454"/>
                </a:lnTo>
                <a:lnTo>
                  <a:pt x="16741" y="3047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3" name="object 1763"/>
          <p:cNvSpPr/>
          <p:nvPr/>
        </p:nvSpPr>
        <p:spPr>
          <a:xfrm>
            <a:off x="8609130" y="5448894"/>
            <a:ext cx="32384" cy="27940"/>
          </a:xfrm>
          <a:custGeom>
            <a:avLst/>
            <a:gdLst/>
            <a:ahLst/>
            <a:cxnLst/>
            <a:rect l="l" t="t" r="r" b="b"/>
            <a:pathLst>
              <a:path w="32384" h="27939">
                <a:moveTo>
                  <a:pt x="29463" y="0"/>
                </a:moveTo>
                <a:lnTo>
                  <a:pt x="26542" y="1654"/>
                </a:lnTo>
                <a:lnTo>
                  <a:pt x="19218" y="6467"/>
                </a:lnTo>
                <a:lnTo>
                  <a:pt x="9650" y="14208"/>
                </a:lnTo>
                <a:lnTo>
                  <a:pt x="0" y="24650"/>
                </a:lnTo>
                <a:lnTo>
                  <a:pt x="2387" y="25577"/>
                </a:lnTo>
                <a:lnTo>
                  <a:pt x="6426" y="27571"/>
                </a:lnTo>
                <a:lnTo>
                  <a:pt x="14417" y="15332"/>
                </a:lnTo>
                <a:lnTo>
                  <a:pt x="22599" y="7334"/>
                </a:lnTo>
                <a:lnTo>
                  <a:pt x="29086" y="2907"/>
                </a:lnTo>
                <a:lnTo>
                  <a:pt x="31991" y="1384"/>
                </a:lnTo>
                <a:lnTo>
                  <a:pt x="30340" y="444"/>
                </a:lnTo>
                <a:lnTo>
                  <a:pt x="29463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4" name="object 1764"/>
          <p:cNvSpPr/>
          <p:nvPr/>
        </p:nvSpPr>
        <p:spPr>
          <a:xfrm>
            <a:off x="8683237" y="5527878"/>
            <a:ext cx="22225" cy="7620"/>
          </a:xfrm>
          <a:custGeom>
            <a:avLst/>
            <a:gdLst/>
            <a:ahLst/>
            <a:cxnLst/>
            <a:rect l="l" t="t" r="r" b="b"/>
            <a:pathLst>
              <a:path w="22225" h="7620">
                <a:moveTo>
                  <a:pt x="11468" y="0"/>
                </a:moveTo>
                <a:lnTo>
                  <a:pt x="3290" y="2451"/>
                </a:lnTo>
                <a:lnTo>
                  <a:pt x="0" y="3784"/>
                </a:lnTo>
                <a:lnTo>
                  <a:pt x="952" y="5016"/>
                </a:lnTo>
                <a:lnTo>
                  <a:pt x="2819" y="7569"/>
                </a:lnTo>
                <a:lnTo>
                  <a:pt x="10541" y="3162"/>
                </a:lnTo>
                <a:lnTo>
                  <a:pt x="22148" y="2451"/>
                </a:lnTo>
                <a:lnTo>
                  <a:pt x="11468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5" name="object 1765"/>
          <p:cNvSpPr/>
          <p:nvPr/>
        </p:nvSpPr>
        <p:spPr>
          <a:xfrm>
            <a:off x="8624937" y="5461013"/>
            <a:ext cx="26034" cy="24130"/>
          </a:xfrm>
          <a:custGeom>
            <a:avLst/>
            <a:gdLst/>
            <a:ahLst/>
            <a:cxnLst/>
            <a:rect l="l" t="t" r="r" b="b"/>
            <a:pathLst>
              <a:path w="26034" h="24129">
                <a:moveTo>
                  <a:pt x="25654" y="0"/>
                </a:moveTo>
                <a:lnTo>
                  <a:pt x="17809" y="1969"/>
                </a:lnTo>
                <a:lnTo>
                  <a:pt x="12522" y="4752"/>
                </a:lnTo>
                <a:lnTo>
                  <a:pt x="7387" y="10265"/>
                </a:lnTo>
                <a:lnTo>
                  <a:pt x="0" y="20421"/>
                </a:lnTo>
                <a:lnTo>
                  <a:pt x="1765" y="21412"/>
                </a:lnTo>
                <a:lnTo>
                  <a:pt x="3670" y="22542"/>
                </a:lnTo>
                <a:lnTo>
                  <a:pt x="5651" y="23761"/>
                </a:lnTo>
                <a:lnTo>
                  <a:pt x="9064" y="15117"/>
                </a:lnTo>
                <a:lnTo>
                  <a:pt x="12285" y="9761"/>
                </a:lnTo>
                <a:lnTo>
                  <a:pt x="17190" y="5464"/>
                </a:lnTo>
                <a:lnTo>
                  <a:pt x="25654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6" name="object 1766"/>
          <p:cNvSpPr/>
          <p:nvPr/>
        </p:nvSpPr>
        <p:spPr>
          <a:xfrm>
            <a:off x="8478711" y="5470245"/>
            <a:ext cx="92624" cy="132423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7" name="object 1767"/>
          <p:cNvSpPr/>
          <p:nvPr/>
        </p:nvSpPr>
        <p:spPr>
          <a:xfrm>
            <a:off x="8704926" y="5568996"/>
            <a:ext cx="13335" cy="8255"/>
          </a:xfrm>
          <a:custGeom>
            <a:avLst/>
            <a:gdLst/>
            <a:ahLst/>
            <a:cxnLst/>
            <a:rect l="l" t="t" r="r" b="b"/>
            <a:pathLst>
              <a:path w="13334" h="8254">
                <a:moveTo>
                  <a:pt x="10445" y="4152"/>
                </a:moveTo>
                <a:lnTo>
                  <a:pt x="7594" y="4152"/>
                </a:lnTo>
                <a:lnTo>
                  <a:pt x="13246" y="8064"/>
                </a:lnTo>
                <a:lnTo>
                  <a:pt x="10445" y="4152"/>
                </a:lnTo>
                <a:close/>
              </a:path>
              <a:path w="13334" h="8254">
                <a:moveTo>
                  <a:pt x="0" y="0"/>
                </a:moveTo>
                <a:lnTo>
                  <a:pt x="584" y="1384"/>
                </a:lnTo>
                <a:lnTo>
                  <a:pt x="1689" y="4203"/>
                </a:lnTo>
                <a:lnTo>
                  <a:pt x="10445" y="4152"/>
                </a:lnTo>
                <a:lnTo>
                  <a:pt x="9499" y="2832"/>
                </a:lnTo>
                <a:lnTo>
                  <a:pt x="3619" y="80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8" name="object 1768"/>
          <p:cNvSpPr/>
          <p:nvPr/>
        </p:nvSpPr>
        <p:spPr>
          <a:xfrm>
            <a:off x="8674159" y="5512894"/>
            <a:ext cx="21590" cy="12065"/>
          </a:xfrm>
          <a:custGeom>
            <a:avLst/>
            <a:gdLst/>
            <a:ahLst/>
            <a:cxnLst/>
            <a:rect l="l" t="t" r="r" b="b"/>
            <a:pathLst>
              <a:path w="21590" h="12064">
                <a:moveTo>
                  <a:pt x="11150" y="0"/>
                </a:moveTo>
                <a:lnTo>
                  <a:pt x="2425" y="6007"/>
                </a:lnTo>
                <a:lnTo>
                  <a:pt x="0" y="7873"/>
                </a:lnTo>
                <a:lnTo>
                  <a:pt x="1117" y="9118"/>
                </a:lnTo>
                <a:lnTo>
                  <a:pt x="3340" y="11722"/>
                </a:lnTo>
                <a:lnTo>
                  <a:pt x="8839" y="3289"/>
                </a:lnTo>
                <a:lnTo>
                  <a:pt x="21577" y="901"/>
                </a:lnTo>
                <a:lnTo>
                  <a:pt x="1115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9" name="object 1769"/>
          <p:cNvSpPr/>
          <p:nvPr/>
        </p:nvSpPr>
        <p:spPr>
          <a:xfrm>
            <a:off x="8663283" y="5497486"/>
            <a:ext cx="21590" cy="16510"/>
          </a:xfrm>
          <a:custGeom>
            <a:avLst/>
            <a:gdLst/>
            <a:ahLst/>
            <a:cxnLst/>
            <a:rect l="l" t="t" r="r" b="b"/>
            <a:pathLst>
              <a:path w="21590" h="16510">
                <a:moveTo>
                  <a:pt x="21577" y="0"/>
                </a:moveTo>
                <a:lnTo>
                  <a:pt x="12725" y="203"/>
                </a:lnTo>
                <a:lnTo>
                  <a:pt x="0" y="12204"/>
                </a:lnTo>
                <a:lnTo>
                  <a:pt x="1358" y="13487"/>
                </a:lnTo>
                <a:lnTo>
                  <a:pt x="4063" y="16141"/>
                </a:lnTo>
                <a:lnTo>
                  <a:pt x="9436" y="6108"/>
                </a:lnTo>
                <a:lnTo>
                  <a:pt x="21577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0" name="object 1770"/>
          <p:cNvSpPr/>
          <p:nvPr/>
        </p:nvSpPr>
        <p:spPr>
          <a:xfrm>
            <a:off x="8640517" y="5470946"/>
            <a:ext cx="20955" cy="24130"/>
          </a:xfrm>
          <a:custGeom>
            <a:avLst/>
            <a:gdLst/>
            <a:ahLst/>
            <a:cxnLst/>
            <a:rect l="l" t="t" r="r" b="b"/>
            <a:pathLst>
              <a:path w="20954" h="24129">
                <a:moveTo>
                  <a:pt x="20840" y="0"/>
                </a:moveTo>
                <a:lnTo>
                  <a:pt x="13749" y="3768"/>
                </a:lnTo>
                <a:lnTo>
                  <a:pt x="9215" y="7142"/>
                </a:lnTo>
                <a:lnTo>
                  <a:pt x="5283" y="12028"/>
                </a:lnTo>
                <a:lnTo>
                  <a:pt x="0" y="20332"/>
                </a:lnTo>
                <a:lnTo>
                  <a:pt x="1663" y="21475"/>
                </a:lnTo>
                <a:lnTo>
                  <a:pt x="3365" y="22694"/>
                </a:lnTo>
                <a:lnTo>
                  <a:pt x="5079" y="23990"/>
                </a:lnTo>
                <a:lnTo>
                  <a:pt x="7083" y="15814"/>
                </a:lnTo>
                <a:lnTo>
                  <a:pt x="9393" y="10590"/>
                </a:lnTo>
                <a:lnTo>
                  <a:pt x="13486" y="6068"/>
                </a:lnTo>
                <a:lnTo>
                  <a:pt x="2084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1" name="object 1771"/>
          <p:cNvSpPr/>
          <p:nvPr/>
        </p:nvSpPr>
        <p:spPr>
          <a:xfrm>
            <a:off x="8652031" y="5482383"/>
            <a:ext cx="20955" cy="20955"/>
          </a:xfrm>
          <a:custGeom>
            <a:avLst/>
            <a:gdLst/>
            <a:ahLst/>
            <a:cxnLst/>
            <a:rect l="l" t="t" r="r" b="b"/>
            <a:pathLst>
              <a:path w="20954" h="20954">
                <a:moveTo>
                  <a:pt x="20332" y="0"/>
                </a:moveTo>
                <a:lnTo>
                  <a:pt x="14455" y="3754"/>
                </a:lnTo>
                <a:lnTo>
                  <a:pt x="8499" y="8855"/>
                </a:lnTo>
                <a:lnTo>
                  <a:pt x="3377" y="13912"/>
                </a:lnTo>
                <a:lnTo>
                  <a:pt x="0" y="17538"/>
                </a:lnTo>
                <a:lnTo>
                  <a:pt x="1244" y="18529"/>
                </a:lnTo>
                <a:lnTo>
                  <a:pt x="3721" y="20599"/>
                </a:lnTo>
                <a:lnTo>
                  <a:pt x="6902" y="14476"/>
                </a:lnTo>
                <a:lnTo>
                  <a:pt x="9693" y="10290"/>
                </a:lnTo>
                <a:lnTo>
                  <a:pt x="13650" y="6108"/>
                </a:lnTo>
                <a:lnTo>
                  <a:pt x="20332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2" name="object 1772"/>
          <p:cNvSpPr/>
          <p:nvPr/>
        </p:nvSpPr>
        <p:spPr>
          <a:xfrm>
            <a:off x="8650858" y="5505724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587" y="0"/>
                </a:moveTo>
                <a:lnTo>
                  <a:pt x="0" y="1981"/>
                </a:lnTo>
                <a:lnTo>
                  <a:pt x="711" y="3886"/>
                </a:lnTo>
                <a:lnTo>
                  <a:pt x="4127" y="6604"/>
                </a:lnTo>
                <a:lnTo>
                  <a:pt x="6172" y="6908"/>
                </a:lnTo>
                <a:lnTo>
                  <a:pt x="7772" y="4914"/>
                </a:lnTo>
                <a:lnTo>
                  <a:pt x="7035" y="3009"/>
                </a:lnTo>
                <a:lnTo>
                  <a:pt x="3644" y="292"/>
                </a:lnTo>
                <a:lnTo>
                  <a:pt x="158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3" name="object 1773"/>
          <p:cNvSpPr/>
          <p:nvPr/>
        </p:nvSpPr>
        <p:spPr>
          <a:xfrm>
            <a:off x="8653526" y="5533021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549" y="0"/>
                </a:moveTo>
                <a:lnTo>
                  <a:pt x="0" y="2044"/>
                </a:lnTo>
                <a:lnTo>
                  <a:pt x="800" y="3924"/>
                </a:lnTo>
                <a:lnTo>
                  <a:pt x="2565" y="5207"/>
                </a:lnTo>
                <a:lnTo>
                  <a:pt x="4305" y="6515"/>
                </a:lnTo>
                <a:lnTo>
                  <a:pt x="6350" y="6756"/>
                </a:lnTo>
                <a:lnTo>
                  <a:pt x="7886" y="4699"/>
                </a:lnTo>
                <a:lnTo>
                  <a:pt x="7086" y="2819"/>
                </a:lnTo>
                <a:lnTo>
                  <a:pt x="5321" y="1536"/>
                </a:lnTo>
                <a:lnTo>
                  <a:pt x="3581" y="228"/>
                </a:lnTo>
                <a:lnTo>
                  <a:pt x="154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4" name="object 1774"/>
          <p:cNvSpPr/>
          <p:nvPr/>
        </p:nvSpPr>
        <p:spPr>
          <a:xfrm>
            <a:off x="8622743" y="5484689"/>
            <a:ext cx="8255" cy="6985"/>
          </a:xfrm>
          <a:custGeom>
            <a:avLst/>
            <a:gdLst/>
            <a:ahLst/>
            <a:cxnLst/>
            <a:rect l="l" t="t" r="r" b="b"/>
            <a:pathLst>
              <a:path w="8254" h="6985">
                <a:moveTo>
                  <a:pt x="1549" y="0"/>
                </a:moveTo>
                <a:lnTo>
                  <a:pt x="0" y="2044"/>
                </a:lnTo>
                <a:lnTo>
                  <a:pt x="787" y="3911"/>
                </a:lnTo>
                <a:lnTo>
                  <a:pt x="4292" y="6515"/>
                </a:lnTo>
                <a:lnTo>
                  <a:pt x="6350" y="6743"/>
                </a:lnTo>
                <a:lnTo>
                  <a:pt x="7886" y="4699"/>
                </a:lnTo>
                <a:lnTo>
                  <a:pt x="7073" y="2819"/>
                </a:lnTo>
                <a:lnTo>
                  <a:pt x="3581" y="215"/>
                </a:lnTo>
                <a:lnTo>
                  <a:pt x="154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5" name="object 1775"/>
          <p:cNvSpPr/>
          <p:nvPr/>
        </p:nvSpPr>
        <p:spPr>
          <a:xfrm>
            <a:off x="8701191" y="5584657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1231" y="0"/>
                </a:moveTo>
                <a:lnTo>
                  <a:pt x="76" y="546"/>
                </a:lnTo>
                <a:lnTo>
                  <a:pt x="0" y="1587"/>
                </a:lnTo>
                <a:lnTo>
                  <a:pt x="977" y="3530"/>
                </a:lnTo>
                <a:lnTo>
                  <a:pt x="1854" y="4102"/>
                </a:lnTo>
                <a:lnTo>
                  <a:pt x="3009" y="3530"/>
                </a:lnTo>
                <a:lnTo>
                  <a:pt x="3073" y="2501"/>
                </a:lnTo>
                <a:lnTo>
                  <a:pt x="2095" y="546"/>
                </a:lnTo>
                <a:lnTo>
                  <a:pt x="123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6" name="object 1776"/>
          <p:cNvSpPr/>
          <p:nvPr/>
        </p:nvSpPr>
        <p:spPr>
          <a:xfrm>
            <a:off x="8598456" y="548508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787" y="0"/>
                </a:moveTo>
                <a:lnTo>
                  <a:pt x="0" y="990"/>
                </a:lnTo>
                <a:lnTo>
                  <a:pt x="355" y="1943"/>
                </a:lnTo>
                <a:lnTo>
                  <a:pt x="2070" y="3327"/>
                </a:lnTo>
                <a:lnTo>
                  <a:pt x="3098" y="3454"/>
                </a:lnTo>
                <a:lnTo>
                  <a:pt x="3505" y="2971"/>
                </a:lnTo>
                <a:lnTo>
                  <a:pt x="3886" y="2463"/>
                </a:lnTo>
                <a:lnTo>
                  <a:pt x="3530" y="1498"/>
                </a:lnTo>
                <a:lnTo>
                  <a:pt x="1816" y="127"/>
                </a:lnTo>
                <a:lnTo>
                  <a:pt x="78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7" name="object 1777"/>
          <p:cNvSpPr/>
          <p:nvPr/>
        </p:nvSpPr>
        <p:spPr>
          <a:xfrm>
            <a:off x="8623918" y="549689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787" y="0"/>
                </a:moveTo>
                <a:lnTo>
                  <a:pt x="380" y="482"/>
                </a:lnTo>
                <a:lnTo>
                  <a:pt x="0" y="990"/>
                </a:lnTo>
                <a:lnTo>
                  <a:pt x="355" y="1943"/>
                </a:lnTo>
                <a:lnTo>
                  <a:pt x="2057" y="3314"/>
                </a:lnTo>
                <a:lnTo>
                  <a:pt x="3098" y="3467"/>
                </a:lnTo>
                <a:lnTo>
                  <a:pt x="3886" y="2463"/>
                </a:lnTo>
                <a:lnTo>
                  <a:pt x="3530" y="1511"/>
                </a:lnTo>
                <a:lnTo>
                  <a:pt x="2679" y="812"/>
                </a:lnTo>
                <a:lnTo>
                  <a:pt x="1803" y="139"/>
                </a:lnTo>
                <a:lnTo>
                  <a:pt x="78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8" name="object 1778"/>
          <p:cNvSpPr/>
          <p:nvPr/>
        </p:nvSpPr>
        <p:spPr>
          <a:xfrm>
            <a:off x="8695238" y="5561129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1244" y="0"/>
                </a:moveTo>
                <a:lnTo>
                  <a:pt x="76" y="558"/>
                </a:lnTo>
                <a:lnTo>
                  <a:pt x="0" y="1587"/>
                </a:lnTo>
                <a:lnTo>
                  <a:pt x="990" y="3543"/>
                </a:lnTo>
                <a:lnTo>
                  <a:pt x="1866" y="4114"/>
                </a:lnTo>
                <a:lnTo>
                  <a:pt x="2438" y="3809"/>
                </a:lnTo>
                <a:lnTo>
                  <a:pt x="2996" y="3543"/>
                </a:lnTo>
                <a:lnTo>
                  <a:pt x="3073" y="2514"/>
                </a:lnTo>
                <a:lnTo>
                  <a:pt x="2095" y="558"/>
                </a:lnTo>
                <a:lnTo>
                  <a:pt x="124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9" name="object 1779"/>
          <p:cNvSpPr/>
          <p:nvPr/>
        </p:nvSpPr>
        <p:spPr>
          <a:xfrm>
            <a:off x="8638552" y="550092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800" y="0"/>
                </a:moveTo>
                <a:lnTo>
                  <a:pt x="0" y="1003"/>
                </a:lnTo>
                <a:lnTo>
                  <a:pt x="368" y="1955"/>
                </a:lnTo>
                <a:lnTo>
                  <a:pt x="2082" y="3340"/>
                </a:lnTo>
                <a:lnTo>
                  <a:pt x="3111" y="3479"/>
                </a:lnTo>
                <a:lnTo>
                  <a:pt x="3505" y="2959"/>
                </a:lnTo>
                <a:lnTo>
                  <a:pt x="3911" y="2476"/>
                </a:lnTo>
                <a:lnTo>
                  <a:pt x="3543" y="1523"/>
                </a:lnTo>
                <a:lnTo>
                  <a:pt x="2692" y="825"/>
                </a:lnTo>
                <a:lnTo>
                  <a:pt x="1828" y="152"/>
                </a:lnTo>
                <a:lnTo>
                  <a:pt x="80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0" name="object 1780"/>
          <p:cNvSpPr/>
          <p:nvPr/>
        </p:nvSpPr>
        <p:spPr>
          <a:xfrm>
            <a:off x="8644975" y="5515533"/>
            <a:ext cx="12065" cy="9525"/>
          </a:xfrm>
          <a:custGeom>
            <a:avLst/>
            <a:gdLst/>
            <a:ahLst/>
            <a:cxnLst/>
            <a:rect l="l" t="t" r="r" b="b"/>
            <a:pathLst>
              <a:path w="12065" h="9525">
                <a:moveTo>
                  <a:pt x="2032" y="0"/>
                </a:moveTo>
                <a:lnTo>
                  <a:pt x="0" y="3174"/>
                </a:lnTo>
                <a:lnTo>
                  <a:pt x="1358" y="5854"/>
                </a:lnTo>
                <a:lnTo>
                  <a:pt x="4064" y="7581"/>
                </a:lnTo>
                <a:lnTo>
                  <a:pt x="6769" y="9270"/>
                </a:lnTo>
                <a:lnTo>
                  <a:pt x="9791" y="9410"/>
                </a:lnTo>
                <a:lnTo>
                  <a:pt x="11836" y="6248"/>
                </a:lnTo>
                <a:lnTo>
                  <a:pt x="10464" y="3555"/>
                </a:lnTo>
                <a:lnTo>
                  <a:pt x="5041" y="126"/>
                </a:lnTo>
                <a:lnTo>
                  <a:pt x="203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1" name="object 1781"/>
          <p:cNvSpPr/>
          <p:nvPr/>
        </p:nvSpPr>
        <p:spPr>
          <a:xfrm>
            <a:off x="8603837" y="5477991"/>
            <a:ext cx="12065" cy="9525"/>
          </a:xfrm>
          <a:custGeom>
            <a:avLst/>
            <a:gdLst/>
            <a:ahLst/>
            <a:cxnLst/>
            <a:rect l="l" t="t" r="r" b="b"/>
            <a:pathLst>
              <a:path w="12065" h="9525">
                <a:moveTo>
                  <a:pt x="2032" y="0"/>
                </a:moveTo>
                <a:lnTo>
                  <a:pt x="0" y="3162"/>
                </a:lnTo>
                <a:lnTo>
                  <a:pt x="1358" y="5841"/>
                </a:lnTo>
                <a:lnTo>
                  <a:pt x="6781" y="9270"/>
                </a:lnTo>
                <a:lnTo>
                  <a:pt x="9804" y="9397"/>
                </a:lnTo>
                <a:lnTo>
                  <a:pt x="11823" y="6248"/>
                </a:lnTo>
                <a:lnTo>
                  <a:pt x="10464" y="3555"/>
                </a:lnTo>
                <a:lnTo>
                  <a:pt x="5041" y="126"/>
                </a:lnTo>
                <a:lnTo>
                  <a:pt x="203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2" name="object 1782"/>
          <p:cNvSpPr/>
          <p:nvPr/>
        </p:nvSpPr>
        <p:spPr>
          <a:xfrm>
            <a:off x="8676506" y="5547588"/>
            <a:ext cx="7620" cy="10160"/>
          </a:xfrm>
          <a:custGeom>
            <a:avLst/>
            <a:gdLst/>
            <a:ahLst/>
            <a:cxnLst/>
            <a:rect l="l" t="t" r="r" b="b"/>
            <a:pathLst>
              <a:path w="7620" h="10160">
                <a:moveTo>
                  <a:pt x="2705" y="0"/>
                </a:moveTo>
                <a:lnTo>
                  <a:pt x="50" y="1498"/>
                </a:lnTo>
                <a:lnTo>
                  <a:pt x="0" y="3936"/>
                </a:lnTo>
                <a:lnTo>
                  <a:pt x="2590" y="8445"/>
                </a:lnTo>
                <a:lnTo>
                  <a:pt x="4711" y="9677"/>
                </a:lnTo>
                <a:lnTo>
                  <a:pt x="7378" y="8178"/>
                </a:lnTo>
                <a:lnTo>
                  <a:pt x="7416" y="5740"/>
                </a:lnTo>
                <a:lnTo>
                  <a:pt x="4838" y="1219"/>
                </a:lnTo>
                <a:lnTo>
                  <a:pt x="270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3" name="object 1783"/>
          <p:cNvSpPr/>
          <p:nvPr/>
        </p:nvSpPr>
        <p:spPr>
          <a:xfrm>
            <a:off x="8668499" y="5528598"/>
            <a:ext cx="6985" cy="6350"/>
          </a:xfrm>
          <a:custGeom>
            <a:avLst/>
            <a:gdLst/>
            <a:ahLst/>
            <a:cxnLst/>
            <a:rect l="l" t="t" r="r" b="b"/>
            <a:pathLst>
              <a:path w="6984" h="6350">
                <a:moveTo>
                  <a:pt x="1346" y="0"/>
                </a:moveTo>
                <a:lnTo>
                  <a:pt x="0" y="1625"/>
                </a:lnTo>
                <a:lnTo>
                  <a:pt x="609" y="3225"/>
                </a:lnTo>
                <a:lnTo>
                  <a:pt x="3429" y="5473"/>
                </a:lnTo>
                <a:lnTo>
                  <a:pt x="5130" y="5727"/>
                </a:lnTo>
                <a:lnTo>
                  <a:pt x="6438" y="4076"/>
                </a:lnTo>
                <a:lnTo>
                  <a:pt x="5829" y="2489"/>
                </a:lnTo>
                <a:lnTo>
                  <a:pt x="3022" y="228"/>
                </a:lnTo>
                <a:lnTo>
                  <a:pt x="134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4" name="object 1784"/>
          <p:cNvSpPr/>
          <p:nvPr/>
        </p:nvSpPr>
        <p:spPr>
          <a:xfrm>
            <a:off x="8693098" y="5575959"/>
            <a:ext cx="5080" cy="6350"/>
          </a:xfrm>
          <a:custGeom>
            <a:avLst/>
            <a:gdLst/>
            <a:ahLst/>
            <a:cxnLst/>
            <a:rect l="l" t="t" r="r" b="b"/>
            <a:pathLst>
              <a:path w="5079" h="6350">
                <a:moveTo>
                  <a:pt x="1866" y="0"/>
                </a:moveTo>
                <a:lnTo>
                  <a:pt x="126" y="889"/>
                </a:lnTo>
                <a:lnTo>
                  <a:pt x="0" y="2438"/>
                </a:lnTo>
                <a:lnTo>
                  <a:pt x="1485" y="5435"/>
                </a:lnTo>
                <a:lnTo>
                  <a:pt x="2832" y="6311"/>
                </a:lnTo>
                <a:lnTo>
                  <a:pt x="4610" y="5422"/>
                </a:lnTo>
                <a:lnTo>
                  <a:pt x="4711" y="3860"/>
                </a:lnTo>
                <a:lnTo>
                  <a:pt x="3213" y="863"/>
                </a:lnTo>
                <a:lnTo>
                  <a:pt x="186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5" name="object 1785"/>
          <p:cNvSpPr/>
          <p:nvPr/>
        </p:nvSpPr>
        <p:spPr>
          <a:xfrm>
            <a:off x="8593291" y="5479121"/>
            <a:ext cx="109220" cy="100330"/>
          </a:xfrm>
          <a:custGeom>
            <a:avLst/>
            <a:gdLst/>
            <a:ahLst/>
            <a:cxnLst/>
            <a:rect l="l" t="t" r="r" b="b"/>
            <a:pathLst>
              <a:path w="109220" h="100329">
                <a:moveTo>
                  <a:pt x="14765" y="0"/>
                </a:moveTo>
                <a:lnTo>
                  <a:pt x="9344" y="1750"/>
                </a:lnTo>
                <a:lnTo>
                  <a:pt x="4281" y="6059"/>
                </a:lnTo>
                <a:lnTo>
                  <a:pt x="210" y="12464"/>
                </a:lnTo>
                <a:lnTo>
                  <a:pt x="0" y="18242"/>
                </a:lnTo>
                <a:lnTo>
                  <a:pt x="7214" y="23462"/>
                </a:lnTo>
                <a:lnTo>
                  <a:pt x="23563" y="31834"/>
                </a:lnTo>
                <a:lnTo>
                  <a:pt x="50756" y="47071"/>
                </a:lnTo>
                <a:lnTo>
                  <a:pt x="80183" y="70068"/>
                </a:lnTo>
                <a:lnTo>
                  <a:pt x="100341" y="91591"/>
                </a:lnTo>
                <a:lnTo>
                  <a:pt x="108601" y="100188"/>
                </a:lnTo>
                <a:lnTo>
                  <a:pt x="86169" y="50306"/>
                </a:lnTo>
                <a:lnTo>
                  <a:pt x="52685" y="16533"/>
                </a:lnTo>
                <a:lnTo>
                  <a:pt x="19908" y="1275"/>
                </a:lnTo>
                <a:lnTo>
                  <a:pt x="14765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6" name="object 1786"/>
          <p:cNvSpPr/>
          <p:nvPr/>
        </p:nvSpPr>
        <p:spPr>
          <a:xfrm>
            <a:off x="8542597" y="5559250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4">
                <a:moveTo>
                  <a:pt x="22507" y="6743"/>
                </a:moveTo>
                <a:lnTo>
                  <a:pt x="12217" y="6743"/>
                </a:lnTo>
                <a:lnTo>
                  <a:pt x="13690" y="10071"/>
                </a:lnTo>
                <a:lnTo>
                  <a:pt x="16605" y="17568"/>
                </a:lnTo>
                <a:lnTo>
                  <a:pt x="17576" y="22250"/>
                </a:lnTo>
                <a:lnTo>
                  <a:pt x="17659" y="24942"/>
                </a:lnTo>
                <a:lnTo>
                  <a:pt x="17358" y="29723"/>
                </a:lnTo>
                <a:lnTo>
                  <a:pt x="15544" y="39992"/>
                </a:lnTo>
                <a:lnTo>
                  <a:pt x="18970" y="30955"/>
                </a:lnTo>
                <a:lnTo>
                  <a:pt x="20229" y="24660"/>
                </a:lnTo>
                <a:lnTo>
                  <a:pt x="19419" y="18117"/>
                </a:lnTo>
                <a:lnTo>
                  <a:pt x="16675" y="8470"/>
                </a:lnTo>
                <a:lnTo>
                  <a:pt x="20809" y="8470"/>
                </a:lnTo>
                <a:lnTo>
                  <a:pt x="20358" y="7556"/>
                </a:lnTo>
                <a:lnTo>
                  <a:pt x="23390" y="7556"/>
                </a:lnTo>
                <a:lnTo>
                  <a:pt x="22507" y="6743"/>
                </a:lnTo>
                <a:close/>
              </a:path>
              <a:path w="28575" h="40004">
                <a:moveTo>
                  <a:pt x="20809" y="8470"/>
                </a:moveTo>
                <a:lnTo>
                  <a:pt x="16675" y="8470"/>
                </a:lnTo>
                <a:lnTo>
                  <a:pt x="21346" y="14898"/>
                </a:lnTo>
                <a:lnTo>
                  <a:pt x="23615" y="20078"/>
                </a:lnTo>
                <a:lnTo>
                  <a:pt x="24122" y="26744"/>
                </a:lnTo>
                <a:lnTo>
                  <a:pt x="23507" y="37630"/>
                </a:lnTo>
                <a:lnTo>
                  <a:pt x="26223" y="29066"/>
                </a:lnTo>
                <a:lnTo>
                  <a:pt x="26800" y="23079"/>
                </a:lnTo>
                <a:lnTo>
                  <a:pt x="24943" y="16848"/>
                </a:lnTo>
                <a:lnTo>
                  <a:pt x="20809" y="8470"/>
                </a:lnTo>
                <a:close/>
              </a:path>
              <a:path w="28575" h="40004">
                <a:moveTo>
                  <a:pt x="12113" y="12700"/>
                </a:moveTo>
                <a:lnTo>
                  <a:pt x="7298" y="12700"/>
                </a:lnTo>
                <a:lnTo>
                  <a:pt x="8686" y="13487"/>
                </a:lnTo>
                <a:lnTo>
                  <a:pt x="9944" y="19215"/>
                </a:lnTo>
                <a:lnTo>
                  <a:pt x="7785" y="37096"/>
                </a:lnTo>
                <a:lnTo>
                  <a:pt x="10372" y="29210"/>
                </a:lnTo>
                <a:lnTo>
                  <a:pt x="11628" y="22250"/>
                </a:lnTo>
                <a:lnTo>
                  <a:pt x="11964" y="17568"/>
                </a:lnTo>
                <a:lnTo>
                  <a:pt x="12074" y="14898"/>
                </a:lnTo>
                <a:lnTo>
                  <a:pt x="12113" y="12700"/>
                </a:lnTo>
                <a:close/>
              </a:path>
              <a:path w="28575" h="40004">
                <a:moveTo>
                  <a:pt x="7088" y="13182"/>
                </a:moveTo>
                <a:lnTo>
                  <a:pt x="4889" y="13182"/>
                </a:lnTo>
                <a:lnTo>
                  <a:pt x="1473" y="21170"/>
                </a:lnTo>
                <a:lnTo>
                  <a:pt x="2717" y="29540"/>
                </a:lnTo>
                <a:lnTo>
                  <a:pt x="3670" y="23590"/>
                </a:lnTo>
                <a:lnTo>
                  <a:pt x="5365" y="17195"/>
                </a:lnTo>
                <a:lnTo>
                  <a:pt x="5487" y="16848"/>
                </a:lnTo>
                <a:lnTo>
                  <a:pt x="7088" y="13182"/>
                </a:lnTo>
                <a:close/>
              </a:path>
              <a:path w="28575" h="40004">
                <a:moveTo>
                  <a:pt x="1197" y="18117"/>
                </a:moveTo>
                <a:lnTo>
                  <a:pt x="296" y="20891"/>
                </a:lnTo>
                <a:lnTo>
                  <a:pt x="0" y="24942"/>
                </a:lnTo>
                <a:lnTo>
                  <a:pt x="1197" y="18117"/>
                </a:lnTo>
                <a:close/>
              </a:path>
              <a:path w="28575" h="40004">
                <a:moveTo>
                  <a:pt x="23390" y="7556"/>
                </a:moveTo>
                <a:lnTo>
                  <a:pt x="20358" y="7556"/>
                </a:lnTo>
                <a:lnTo>
                  <a:pt x="23774" y="9829"/>
                </a:lnTo>
                <a:lnTo>
                  <a:pt x="26842" y="17195"/>
                </a:lnTo>
                <a:lnTo>
                  <a:pt x="28194" y="20891"/>
                </a:lnTo>
                <a:lnTo>
                  <a:pt x="25488" y="9486"/>
                </a:lnTo>
                <a:lnTo>
                  <a:pt x="23390" y="7556"/>
                </a:lnTo>
                <a:close/>
              </a:path>
              <a:path w="28575" h="40004">
                <a:moveTo>
                  <a:pt x="1577" y="16947"/>
                </a:moveTo>
                <a:lnTo>
                  <a:pt x="1358" y="17195"/>
                </a:lnTo>
                <a:lnTo>
                  <a:pt x="1197" y="18117"/>
                </a:lnTo>
                <a:lnTo>
                  <a:pt x="1577" y="16947"/>
                </a:lnTo>
                <a:close/>
              </a:path>
              <a:path w="28575" h="40004">
                <a:moveTo>
                  <a:pt x="15176" y="0"/>
                </a:moveTo>
                <a:lnTo>
                  <a:pt x="9893" y="3784"/>
                </a:lnTo>
                <a:lnTo>
                  <a:pt x="4762" y="11785"/>
                </a:lnTo>
                <a:lnTo>
                  <a:pt x="1739" y="16446"/>
                </a:lnTo>
                <a:lnTo>
                  <a:pt x="1577" y="16947"/>
                </a:lnTo>
                <a:lnTo>
                  <a:pt x="4889" y="13182"/>
                </a:lnTo>
                <a:lnTo>
                  <a:pt x="7088" y="13182"/>
                </a:lnTo>
                <a:lnTo>
                  <a:pt x="7298" y="12700"/>
                </a:lnTo>
                <a:lnTo>
                  <a:pt x="12113" y="12700"/>
                </a:lnTo>
                <a:lnTo>
                  <a:pt x="12217" y="6743"/>
                </a:lnTo>
                <a:lnTo>
                  <a:pt x="22507" y="6743"/>
                </a:lnTo>
                <a:lnTo>
                  <a:pt x="15176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7" name="object 1787"/>
          <p:cNvSpPr/>
          <p:nvPr/>
        </p:nvSpPr>
        <p:spPr>
          <a:xfrm>
            <a:off x="8875521" y="6008208"/>
            <a:ext cx="69850" cy="61594"/>
          </a:xfrm>
          <a:custGeom>
            <a:avLst/>
            <a:gdLst/>
            <a:ahLst/>
            <a:cxnLst/>
            <a:rect l="l" t="t" r="r" b="b"/>
            <a:pathLst>
              <a:path w="69850" h="61595">
                <a:moveTo>
                  <a:pt x="11849" y="0"/>
                </a:moveTo>
                <a:lnTo>
                  <a:pt x="14203" y="8510"/>
                </a:lnTo>
                <a:lnTo>
                  <a:pt x="15654" y="24518"/>
                </a:lnTo>
                <a:lnTo>
                  <a:pt x="12240" y="42110"/>
                </a:lnTo>
                <a:lnTo>
                  <a:pt x="0" y="55371"/>
                </a:lnTo>
                <a:lnTo>
                  <a:pt x="12941" y="61099"/>
                </a:lnTo>
                <a:lnTo>
                  <a:pt x="34020" y="60108"/>
                </a:lnTo>
                <a:lnTo>
                  <a:pt x="46942" y="55459"/>
                </a:lnTo>
                <a:lnTo>
                  <a:pt x="47633" y="54622"/>
                </a:lnTo>
                <a:lnTo>
                  <a:pt x="23317" y="54622"/>
                </a:lnTo>
                <a:lnTo>
                  <a:pt x="28041" y="50761"/>
                </a:lnTo>
                <a:lnTo>
                  <a:pt x="28718" y="50164"/>
                </a:lnTo>
                <a:lnTo>
                  <a:pt x="19507" y="50164"/>
                </a:lnTo>
                <a:lnTo>
                  <a:pt x="20052" y="49542"/>
                </a:lnTo>
                <a:lnTo>
                  <a:pt x="15151" y="49542"/>
                </a:lnTo>
                <a:lnTo>
                  <a:pt x="18796" y="42049"/>
                </a:lnTo>
                <a:lnTo>
                  <a:pt x="19419" y="40360"/>
                </a:lnTo>
                <a:lnTo>
                  <a:pt x="15341" y="40360"/>
                </a:lnTo>
                <a:lnTo>
                  <a:pt x="19759" y="29500"/>
                </a:lnTo>
                <a:lnTo>
                  <a:pt x="20846" y="21822"/>
                </a:lnTo>
                <a:lnTo>
                  <a:pt x="20820" y="21517"/>
                </a:lnTo>
                <a:lnTo>
                  <a:pt x="18340" y="13103"/>
                </a:lnTo>
                <a:lnTo>
                  <a:pt x="11849" y="0"/>
                </a:lnTo>
                <a:close/>
              </a:path>
              <a:path w="69850" h="61595">
                <a:moveTo>
                  <a:pt x="69532" y="19634"/>
                </a:moveTo>
                <a:lnTo>
                  <a:pt x="43079" y="49577"/>
                </a:lnTo>
                <a:lnTo>
                  <a:pt x="23317" y="54622"/>
                </a:lnTo>
                <a:lnTo>
                  <a:pt x="47633" y="54622"/>
                </a:lnTo>
                <a:lnTo>
                  <a:pt x="57011" y="43263"/>
                </a:lnTo>
                <a:lnTo>
                  <a:pt x="69532" y="19634"/>
                </a:lnTo>
                <a:close/>
              </a:path>
              <a:path w="69850" h="61595">
                <a:moveTo>
                  <a:pt x="57277" y="15659"/>
                </a:moveTo>
                <a:lnTo>
                  <a:pt x="24180" y="48285"/>
                </a:lnTo>
                <a:lnTo>
                  <a:pt x="19507" y="50164"/>
                </a:lnTo>
                <a:lnTo>
                  <a:pt x="28718" y="50164"/>
                </a:lnTo>
                <a:lnTo>
                  <a:pt x="32843" y="46529"/>
                </a:lnTo>
                <a:lnTo>
                  <a:pt x="39720" y="39444"/>
                </a:lnTo>
                <a:lnTo>
                  <a:pt x="48067" y="29243"/>
                </a:lnTo>
                <a:lnTo>
                  <a:pt x="57277" y="15659"/>
                </a:lnTo>
                <a:close/>
              </a:path>
              <a:path w="69850" h="61595">
                <a:moveTo>
                  <a:pt x="45834" y="6400"/>
                </a:moveTo>
                <a:lnTo>
                  <a:pt x="20332" y="44678"/>
                </a:lnTo>
                <a:lnTo>
                  <a:pt x="15151" y="49542"/>
                </a:lnTo>
                <a:lnTo>
                  <a:pt x="20052" y="49542"/>
                </a:lnTo>
                <a:lnTo>
                  <a:pt x="24447" y="44526"/>
                </a:lnTo>
                <a:lnTo>
                  <a:pt x="28066" y="40296"/>
                </a:lnTo>
                <a:lnTo>
                  <a:pt x="33421" y="32869"/>
                </a:lnTo>
                <a:lnTo>
                  <a:pt x="39662" y="21675"/>
                </a:lnTo>
                <a:lnTo>
                  <a:pt x="45834" y="6400"/>
                </a:lnTo>
                <a:close/>
              </a:path>
              <a:path w="69850" h="61595">
                <a:moveTo>
                  <a:pt x="25806" y="4991"/>
                </a:moveTo>
                <a:lnTo>
                  <a:pt x="23156" y="21517"/>
                </a:lnTo>
                <a:lnTo>
                  <a:pt x="21183" y="30710"/>
                </a:lnTo>
                <a:lnTo>
                  <a:pt x="18905" y="35886"/>
                </a:lnTo>
                <a:lnTo>
                  <a:pt x="15341" y="40360"/>
                </a:lnTo>
                <a:lnTo>
                  <a:pt x="19419" y="40360"/>
                </a:lnTo>
                <a:lnTo>
                  <a:pt x="20982" y="36128"/>
                </a:lnTo>
                <a:lnTo>
                  <a:pt x="23677" y="26325"/>
                </a:lnTo>
                <a:lnTo>
                  <a:pt x="25587" y="15659"/>
                </a:lnTo>
                <a:lnTo>
                  <a:pt x="25708" y="13103"/>
                </a:lnTo>
                <a:lnTo>
                  <a:pt x="25806" y="4991"/>
                </a:lnTo>
                <a:close/>
              </a:path>
            </a:pathLst>
          </a:custGeom>
          <a:solidFill>
            <a:srgbClr val="7B4E3A">
              <a:alpha val="3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8" name="object 1788"/>
          <p:cNvSpPr/>
          <p:nvPr/>
        </p:nvSpPr>
        <p:spPr>
          <a:xfrm>
            <a:off x="8909666" y="6053503"/>
            <a:ext cx="5715" cy="5080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4432" y="0"/>
                </a:moveTo>
                <a:lnTo>
                  <a:pt x="2997" y="139"/>
                </a:lnTo>
                <a:lnTo>
                  <a:pt x="1790" y="1054"/>
                </a:lnTo>
                <a:lnTo>
                  <a:pt x="558" y="1943"/>
                </a:lnTo>
                <a:lnTo>
                  <a:pt x="0" y="3263"/>
                </a:lnTo>
                <a:lnTo>
                  <a:pt x="1066" y="4686"/>
                </a:lnTo>
                <a:lnTo>
                  <a:pt x="2476" y="4559"/>
                </a:lnTo>
                <a:lnTo>
                  <a:pt x="4940" y="2730"/>
                </a:lnTo>
                <a:lnTo>
                  <a:pt x="5499" y="1447"/>
                </a:lnTo>
                <a:lnTo>
                  <a:pt x="4432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9" name="object 1789"/>
          <p:cNvSpPr/>
          <p:nvPr/>
        </p:nvSpPr>
        <p:spPr>
          <a:xfrm>
            <a:off x="8906832" y="6027817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1257" y="0"/>
                </a:moveTo>
                <a:lnTo>
                  <a:pt x="584" y="596"/>
                </a:lnTo>
                <a:lnTo>
                  <a:pt x="304" y="1524"/>
                </a:lnTo>
                <a:lnTo>
                  <a:pt x="0" y="2438"/>
                </a:lnTo>
                <a:lnTo>
                  <a:pt x="215" y="3314"/>
                </a:lnTo>
                <a:lnTo>
                  <a:pt x="1282" y="3657"/>
                </a:lnTo>
                <a:lnTo>
                  <a:pt x="1968" y="3060"/>
                </a:lnTo>
                <a:lnTo>
                  <a:pt x="2552" y="1219"/>
                </a:lnTo>
                <a:lnTo>
                  <a:pt x="2336" y="330"/>
                </a:lnTo>
                <a:lnTo>
                  <a:pt x="1257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0" name="object 1790"/>
          <p:cNvSpPr/>
          <p:nvPr/>
        </p:nvSpPr>
        <p:spPr>
          <a:xfrm>
            <a:off x="8917886" y="6046613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4749" y="0"/>
                </a:moveTo>
                <a:lnTo>
                  <a:pt x="3213" y="177"/>
                </a:lnTo>
                <a:lnTo>
                  <a:pt x="596" y="2082"/>
                </a:lnTo>
                <a:lnTo>
                  <a:pt x="0" y="3467"/>
                </a:lnTo>
                <a:lnTo>
                  <a:pt x="1143" y="5029"/>
                </a:lnTo>
                <a:lnTo>
                  <a:pt x="2667" y="4876"/>
                </a:lnTo>
                <a:lnTo>
                  <a:pt x="5283" y="2933"/>
                </a:lnTo>
                <a:lnTo>
                  <a:pt x="5892" y="1536"/>
                </a:lnTo>
                <a:lnTo>
                  <a:pt x="5308" y="774"/>
                </a:lnTo>
                <a:lnTo>
                  <a:pt x="474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1" name="object 1791"/>
          <p:cNvSpPr/>
          <p:nvPr/>
        </p:nvSpPr>
        <p:spPr>
          <a:xfrm>
            <a:off x="8897583" y="6039370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2374" y="0"/>
                </a:moveTo>
                <a:lnTo>
                  <a:pt x="1168" y="939"/>
                </a:lnTo>
                <a:lnTo>
                  <a:pt x="0" y="3962"/>
                </a:lnTo>
                <a:lnTo>
                  <a:pt x="254" y="5473"/>
                </a:lnTo>
                <a:lnTo>
                  <a:pt x="2032" y="6146"/>
                </a:lnTo>
                <a:lnTo>
                  <a:pt x="3225" y="5219"/>
                </a:lnTo>
                <a:lnTo>
                  <a:pt x="4406" y="2197"/>
                </a:lnTo>
                <a:lnTo>
                  <a:pt x="4152" y="685"/>
                </a:lnTo>
                <a:lnTo>
                  <a:pt x="3276" y="330"/>
                </a:lnTo>
                <a:lnTo>
                  <a:pt x="2374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2" name="object 1792"/>
          <p:cNvSpPr/>
          <p:nvPr/>
        </p:nvSpPr>
        <p:spPr>
          <a:xfrm>
            <a:off x="8912133" y="603613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5">
                <a:moveTo>
                  <a:pt x="2844" y="0"/>
                </a:moveTo>
                <a:lnTo>
                  <a:pt x="1765" y="342"/>
                </a:lnTo>
                <a:lnTo>
                  <a:pt x="215" y="2159"/>
                </a:lnTo>
                <a:lnTo>
                  <a:pt x="0" y="3251"/>
                </a:lnTo>
                <a:lnTo>
                  <a:pt x="1066" y="4165"/>
                </a:lnTo>
                <a:lnTo>
                  <a:pt x="2133" y="3810"/>
                </a:lnTo>
                <a:lnTo>
                  <a:pt x="3695" y="2019"/>
                </a:lnTo>
                <a:lnTo>
                  <a:pt x="3898" y="889"/>
                </a:lnTo>
                <a:lnTo>
                  <a:pt x="2844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3" name="object 1793"/>
          <p:cNvSpPr/>
          <p:nvPr/>
        </p:nvSpPr>
        <p:spPr>
          <a:xfrm>
            <a:off x="8894438" y="6024026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1549" y="0"/>
                </a:moveTo>
                <a:lnTo>
                  <a:pt x="698" y="761"/>
                </a:lnTo>
                <a:lnTo>
                  <a:pt x="0" y="3022"/>
                </a:lnTo>
                <a:lnTo>
                  <a:pt x="266" y="4114"/>
                </a:lnTo>
                <a:lnTo>
                  <a:pt x="1612" y="4533"/>
                </a:lnTo>
                <a:lnTo>
                  <a:pt x="2425" y="3784"/>
                </a:lnTo>
                <a:lnTo>
                  <a:pt x="3149" y="1511"/>
                </a:lnTo>
                <a:lnTo>
                  <a:pt x="2882" y="419"/>
                </a:lnTo>
                <a:lnTo>
                  <a:pt x="154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4" name="object 1794"/>
          <p:cNvSpPr/>
          <p:nvPr/>
        </p:nvSpPr>
        <p:spPr>
          <a:xfrm>
            <a:off x="8904558" y="6047672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594" y="0"/>
                </a:moveTo>
                <a:lnTo>
                  <a:pt x="2463" y="76"/>
                </a:lnTo>
                <a:lnTo>
                  <a:pt x="482" y="1397"/>
                </a:lnTo>
                <a:lnTo>
                  <a:pt x="0" y="2413"/>
                </a:lnTo>
                <a:lnTo>
                  <a:pt x="787" y="3568"/>
                </a:lnTo>
                <a:lnTo>
                  <a:pt x="1917" y="3505"/>
                </a:lnTo>
                <a:lnTo>
                  <a:pt x="3886" y="2171"/>
                </a:lnTo>
                <a:lnTo>
                  <a:pt x="4368" y="1155"/>
                </a:lnTo>
                <a:lnTo>
                  <a:pt x="3594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5" name="object 1795"/>
          <p:cNvSpPr/>
          <p:nvPr/>
        </p:nvSpPr>
        <p:spPr>
          <a:xfrm>
            <a:off x="8928555" y="6037327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5">
                <a:moveTo>
                  <a:pt x="2959" y="0"/>
                </a:moveTo>
                <a:lnTo>
                  <a:pt x="1879" y="292"/>
                </a:lnTo>
                <a:lnTo>
                  <a:pt x="1079" y="1181"/>
                </a:lnTo>
                <a:lnTo>
                  <a:pt x="238" y="2044"/>
                </a:lnTo>
                <a:lnTo>
                  <a:pt x="0" y="3124"/>
                </a:lnTo>
                <a:lnTo>
                  <a:pt x="1015" y="4089"/>
                </a:lnTo>
                <a:lnTo>
                  <a:pt x="2095" y="3784"/>
                </a:lnTo>
                <a:lnTo>
                  <a:pt x="3736" y="2031"/>
                </a:lnTo>
                <a:lnTo>
                  <a:pt x="4000" y="965"/>
                </a:lnTo>
                <a:lnTo>
                  <a:pt x="295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6" name="object 1796"/>
          <p:cNvSpPr/>
          <p:nvPr/>
        </p:nvSpPr>
        <p:spPr>
          <a:xfrm>
            <a:off x="8682776" y="6135295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13112" y="15595"/>
                </a:moveTo>
                <a:lnTo>
                  <a:pt x="7327" y="15595"/>
                </a:lnTo>
                <a:lnTo>
                  <a:pt x="12652" y="17792"/>
                </a:lnTo>
                <a:lnTo>
                  <a:pt x="25895" y="29336"/>
                </a:lnTo>
                <a:lnTo>
                  <a:pt x="19481" y="19608"/>
                </a:lnTo>
                <a:lnTo>
                  <a:pt x="13112" y="15595"/>
                </a:lnTo>
                <a:close/>
              </a:path>
              <a:path w="35559" h="29845">
                <a:moveTo>
                  <a:pt x="7315" y="18478"/>
                </a:moveTo>
                <a:lnTo>
                  <a:pt x="4991" y="18478"/>
                </a:lnTo>
                <a:lnTo>
                  <a:pt x="9575" y="25615"/>
                </a:lnTo>
                <a:lnTo>
                  <a:pt x="17030" y="29235"/>
                </a:lnTo>
                <a:lnTo>
                  <a:pt x="12739" y="25198"/>
                </a:lnTo>
                <a:lnTo>
                  <a:pt x="8388" y="20181"/>
                </a:lnTo>
                <a:lnTo>
                  <a:pt x="7315" y="18478"/>
                </a:lnTo>
                <a:close/>
              </a:path>
              <a:path w="35559" h="29845">
                <a:moveTo>
                  <a:pt x="6931" y="24125"/>
                </a:moveTo>
                <a:lnTo>
                  <a:pt x="8712" y="26403"/>
                </a:lnTo>
                <a:lnTo>
                  <a:pt x="11798" y="28879"/>
                </a:lnTo>
                <a:lnTo>
                  <a:pt x="6931" y="24125"/>
                </a:lnTo>
                <a:close/>
              </a:path>
              <a:path w="35559" h="29845">
                <a:moveTo>
                  <a:pt x="15475" y="9080"/>
                </a:moveTo>
                <a:lnTo>
                  <a:pt x="3810" y="9080"/>
                </a:lnTo>
                <a:lnTo>
                  <a:pt x="7302" y="9728"/>
                </a:lnTo>
                <a:lnTo>
                  <a:pt x="14968" y="11527"/>
                </a:lnTo>
                <a:lnTo>
                  <a:pt x="20151" y="13689"/>
                </a:lnTo>
                <a:lnTo>
                  <a:pt x="25215" y="17620"/>
                </a:lnTo>
                <a:lnTo>
                  <a:pt x="32524" y="24726"/>
                </a:lnTo>
                <a:lnTo>
                  <a:pt x="27085" y="17011"/>
                </a:lnTo>
                <a:lnTo>
                  <a:pt x="22682" y="12536"/>
                </a:lnTo>
                <a:lnTo>
                  <a:pt x="16983" y="9587"/>
                </a:lnTo>
                <a:lnTo>
                  <a:pt x="15475" y="9080"/>
                </a:lnTo>
                <a:close/>
              </a:path>
              <a:path w="35559" h="29845">
                <a:moveTo>
                  <a:pt x="6224" y="23221"/>
                </a:moveTo>
                <a:lnTo>
                  <a:pt x="6299" y="23507"/>
                </a:lnTo>
                <a:lnTo>
                  <a:pt x="6931" y="24125"/>
                </a:lnTo>
                <a:lnTo>
                  <a:pt x="6224" y="23221"/>
                </a:lnTo>
                <a:close/>
              </a:path>
              <a:path w="35559" h="29845">
                <a:moveTo>
                  <a:pt x="13309" y="0"/>
                </a:moveTo>
                <a:lnTo>
                  <a:pt x="0" y="2997"/>
                </a:lnTo>
                <a:lnTo>
                  <a:pt x="152" y="9296"/>
                </a:lnTo>
                <a:lnTo>
                  <a:pt x="3784" y="17792"/>
                </a:lnTo>
                <a:lnTo>
                  <a:pt x="5892" y="22796"/>
                </a:lnTo>
                <a:lnTo>
                  <a:pt x="6224" y="23221"/>
                </a:lnTo>
                <a:lnTo>
                  <a:pt x="4991" y="18478"/>
                </a:lnTo>
                <a:lnTo>
                  <a:pt x="7315" y="18478"/>
                </a:lnTo>
                <a:lnTo>
                  <a:pt x="5932" y="16281"/>
                </a:lnTo>
                <a:lnTo>
                  <a:pt x="7327" y="15595"/>
                </a:lnTo>
                <a:lnTo>
                  <a:pt x="13112" y="15595"/>
                </a:lnTo>
                <a:lnTo>
                  <a:pt x="11963" y="14871"/>
                </a:lnTo>
                <a:lnTo>
                  <a:pt x="3810" y="9080"/>
                </a:lnTo>
                <a:lnTo>
                  <a:pt x="15475" y="9080"/>
                </a:lnTo>
                <a:lnTo>
                  <a:pt x="7658" y="6451"/>
                </a:lnTo>
                <a:lnTo>
                  <a:pt x="15421" y="6274"/>
                </a:lnTo>
                <a:lnTo>
                  <a:pt x="24523" y="6274"/>
                </a:lnTo>
                <a:lnTo>
                  <a:pt x="18957" y="4479"/>
                </a:lnTo>
                <a:lnTo>
                  <a:pt x="8928" y="3009"/>
                </a:lnTo>
                <a:lnTo>
                  <a:pt x="12661" y="1523"/>
                </a:lnTo>
                <a:lnTo>
                  <a:pt x="17291" y="1523"/>
                </a:lnTo>
                <a:lnTo>
                  <a:pt x="13309" y="0"/>
                </a:lnTo>
                <a:close/>
              </a:path>
              <a:path w="35559" h="29845">
                <a:moveTo>
                  <a:pt x="24523" y="6274"/>
                </a:moveTo>
                <a:lnTo>
                  <a:pt x="15421" y="6274"/>
                </a:lnTo>
                <a:lnTo>
                  <a:pt x="20854" y="7319"/>
                </a:lnTo>
                <a:lnTo>
                  <a:pt x="26519" y="10582"/>
                </a:lnTo>
                <a:lnTo>
                  <a:pt x="34975" y="17056"/>
                </a:lnTo>
                <a:lnTo>
                  <a:pt x="29539" y="10185"/>
                </a:lnTo>
                <a:lnTo>
                  <a:pt x="25014" y="6432"/>
                </a:lnTo>
                <a:lnTo>
                  <a:pt x="24523" y="6274"/>
                </a:lnTo>
                <a:close/>
              </a:path>
              <a:path w="35559" h="29845">
                <a:moveTo>
                  <a:pt x="17291" y="1523"/>
                </a:moveTo>
                <a:lnTo>
                  <a:pt x="12661" y="1523"/>
                </a:lnTo>
                <a:lnTo>
                  <a:pt x="20053" y="3086"/>
                </a:lnTo>
                <a:lnTo>
                  <a:pt x="24028" y="4102"/>
                </a:lnTo>
                <a:lnTo>
                  <a:pt x="17291" y="1523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7" name="object 1797"/>
          <p:cNvSpPr/>
          <p:nvPr/>
        </p:nvSpPr>
        <p:spPr>
          <a:xfrm>
            <a:off x="8682773" y="6137236"/>
            <a:ext cx="35521" cy="30853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8" name="object 1798"/>
          <p:cNvSpPr/>
          <p:nvPr/>
        </p:nvSpPr>
        <p:spPr>
          <a:xfrm>
            <a:off x="8682776" y="6135295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13112" y="15595"/>
                </a:moveTo>
                <a:lnTo>
                  <a:pt x="7327" y="15595"/>
                </a:lnTo>
                <a:lnTo>
                  <a:pt x="12652" y="17792"/>
                </a:lnTo>
                <a:lnTo>
                  <a:pt x="25895" y="29336"/>
                </a:lnTo>
                <a:lnTo>
                  <a:pt x="19481" y="19608"/>
                </a:lnTo>
                <a:lnTo>
                  <a:pt x="13112" y="15595"/>
                </a:lnTo>
                <a:close/>
              </a:path>
              <a:path w="35559" h="29845">
                <a:moveTo>
                  <a:pt x="7315" y="18478"/>
                </a:moveTo>
                <a:lnTo>
                  <a:pt x="4991" y="18478"/>
                </a:lnTo>
                <a:lnTo>
                  <a:pt x="9575" y="25615"/>
                </a:lnTo>
                <a:lnTo>
                  <a:pt x="17030" y="29235"/>
                </a:lnTo>
                <a:lnTo>
                  <a:pt x="12739" y="25198"/>
                </a:lnTo>
                <a:lnTo>
                  <a:pt x="8388" y="20181"/>
                </a:lnTo>
                <a:lnTo>
                  <a:pt x="7315" y="18478"/>
                </a:lnTo>
                <a:close/>
              </a:path>
              <a:path w="35559" h="29845">
                <a:moveTo>
                  <a:pt x="6931" y="24125"/>
                </a:moveTo>
                <a:lnTo>
                  <a:pt x="8712" y="26403"/>
                </a:lnTo>
                <a:lnTo>
                  <a:pt x="11798" y="28879"/>
                </a:lnTo>
                <a:lnTo>
                  <a:pt x="6931" y="24125"/>
                </a:lnTo>
                <a:close/>
              </a:path>
              <a:path w="35559" h="29845">
                <a:moveTo>
                  <a:pt x="15475" y="9080"/>
                </a:moveTo>
                <a:lnTo>
                  <a:pt x="3810" y="9080"/>
                </a:lnTo>
                <a:lnTo>
                  <a:pt x="7302" y="9728"/>
                </a:lnTo>
                <a:lnTo>
                  <a:pt x="14968" y="11527"/>
                </a:lnTo>
                <a:lnTo>
                  <a:pt x="20151" y="13689"/>
                </a:lnTo>
                <a:lnTo>
                  <a:pt x="25215" y="17620"/>
                </a:lnTo>
                <a:lnTo>
                  <a:pt x="32524" y="24726"/>
                </a:lnTo>
                <a:lnTo>
                  <a:pt x="27085" y="17011"/>
                </a:lnTo>
                <a:lnTo>
                  <a:pt x="22682" y="12536"/>
                </a:lnTo>
                <a:lnTo>
                  <a:pt x="16983" y="9587"/>
                </a:lnTo>
                <a:lnTo>
                  <a:pt x="15475" y="9080"/>
                </a:lnTo>
                <a:close/>
              </a:path>
              <a:path w="35559" h="29845">
                <a:moveTo>
                  <a:pt x="6224" y="23221"/>
                </a:moveTo>
                <a:lnTo>
                  <a:pt x="6299" y="23507"/>
                </a:lnTo>
                <a:lnTo>
                  <a:pt x="6931" y="24125"/>
                </a:lnTo>
                <a:lnTo>
                  <a:pt x="6224" y="23221"/>
                </a:lnTo>
                <a:close/>
              </a:path>
              <a:path w="35559" h="29845">
                <a:moveTo>
                  <a:pt x="13309" y="0"/>
                </a:moveTo>
                <a:lnTo>
                  <a:pt x="0" y="2997"/>
                </a:lnTo>
                <a:lnTo>
                  <a:pt x="152" y="9296"/>
                </a:lnTo>
                <a:lnTo>
                  <a:pt x="3784" y="17792"/>
                </a:lnTo>
                <a:lnTo>
                  <a:pt x="5892" y="22796"/>
                </a:lnTo>
                <a:lnTo>
                  <a:pt x="6224" y="23221"/>
                </a:lnTo>
                <a:lnTo>
                  <a:pt x="4991" y="18478"/>
                </a:lnTo>
                <a:lnTo>
                  <a:pt x="7315" y="18478"/>
                </a:lnTo>
                <a:lnTo>
                  <a:pt x="5932" y="16281"/>
                </a:lnTo>
                <a:lnTo>
                  <a:pt x="7327" y="15595"/>
                </a:lnTo>
                <a:lnTo>
                  <a:pt x="13112" y="15595"/>
                </a:lnTo>
                <a:lnTo>
                  <a:pt x="11963" y="14871"/>
                </a:lnTo>
                <a:lnTo>
                  <a:pt x="3810" y="9080"/>
                </a:lnTo>
                <a:lnTo>
                  <a:pt x="15475" y="9080"/>
                </a:lnTo>
                <a:lnTo>
                  <a:pt x="7658" y="6451"/>
                </a:lnTo>
                <a:lnTo>
                  <a:pt x="15421" y="6274"/>
                </a:lnTo>
                <a:lnTo>
                  <a:pt x="24523" y="6274"/>
                </a:lnTo>
                <a:lnTo>
                  <a:pt x="18957" y="4479"/>
                </a:lnTo>
                <a:lnTo>
                  <a:pt x="8928" y="3009"/>
                </a:lnTo>
                <a:lnTo>
                  <a:pt x="12661" y="1523"/>
                </a:lnTo>
                <a:lnTo>
                  <a:pt x="17291" y="1523"/>
                </a:lnTo>
                <a:lnTo>
                  <a:pt x="13309" y="0"/>
                </a:lnTo>
                <a:close/>
              </a:path>
              <a:path w="35559" h="29845">
                <a:moveTo>
                  <a:pt x="24523" y="6274"/>
                </a:moveTo>
                <a:lnTo>
                  <a:pt x="15421" y="6274"/>
                </a:lnTo>
                <a:lnTo>
                  <a:pt x="20854" y="7319"/>
                </a:lnTo>
                <a:lnTo>
                  <a:pt x="26519" y="10582"/>
                </a:lnTo>
                <a:lnTo>
                  <a:pt x="34975" y="17056"/>
                </a:lnTo>
                <a:lnTo>
                  <a:pt x="29539" y="10185"/>
                </a:lnTo>
                <a:lnTo>
                  <a:pt x="25014" y="6432"/>
                </a:lnTo>
                <a:lnTo>
                  <a:pt x="24523" y="6274"/>
                </a:lnTo>
                <a:close/>
              </a:path>
              <a:path w="35559" h="29845">
                <a:moveTo>
                  <a:pt x="17291" y="1523"/>
                </a:moveTo>
                <a:lnTo>
                  <a:pt x="12661" y="1523"/>
                </a:lnTo>
                <a:lnTo>
                  <a:pt x="20053" y="3086"/>
                </a:lnTo>
                <a:lnTo>
                  <a:pt x="24028" y="4102"/>
                </a:lnTo>
                <a:lnTo>
                  <a:pt x="17291" y="1523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9" name="object 1799"/>
          <p:cNvSpPr/>
          <p:nvPr/>
        </p:nvSpPr>
        <p:spPr>
          <a:xfrm>
            <a:off x="8669492" y="6135839"/>
            <a:ext cx="26723" cy="41479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0" name="object 1800"/>
          <p:cNvSpPr/>
          <p:nvPr/>
        </p:nvSpPr>
        <p:spPr>
          <a:xfrm>
            <a:off x="8668477" y="6135835"/>
            <a:ext cx="26670" cy="38735"/>
          </a:xfrm>
          <a:custGeom>
            <a:avLst/>
            <a:gdLst/>
            <a:ahLst/>
            <a:cxnLst/>
            <a:rect l="l" t="t" r="r" b="b"/>
            <a:pathLst>
              <a:path w="26670" h="38735">
                <a:moveTo>
                  <a:pt x="17220" y="7010"/>
                </a:moveTo>
                <a:lnTo>
                  <a:pt x="8682" y="7010"/>
                </a:lnTo>
                <a:lnTo>
                  <a:pt x="10727" y="9893"/>
                </a:lnTo>
                <a:lnTo>
                  <a:pt x="14929" y="16537"/>
                </a:lnTo>
                <a:lnTo>
                  <a:pt x="17096" y="21677"/>
                </a:lnTo>
                <a:lnTo>
                  <a:pt x="17945" y="28011"/>
                </a:lnTo>
                <a:lnTo>
                  <a:pt x="18169" y="38176"/>
                </a:lnTo>
                <a:lnTo>
                  <a:pt x="19721" y="28879"/>
                </a:lnTo>
                <a:lnTo>
                  <a:pt x="19729" y="22615"/>
                </a:lnTo>
                <a:lnTo>
                  <a:pt x="17727" y="16521"/>
                </a:lnTo>
                <a:lnTo>
                  <a:pt x="13279" y="7797"/>
                </a:lnTo>
                <a:lnTo>
                  <a:pt x="17821" y="7797"/>
                </a:lnTo>
                <a:lnTo>
                  <a:pt x="17220" y="7010"/>
                </a:lnTo>
                <a:close/>
              </a:path>
              <a:path w="26670" h="38735">
                <a:moveTo>
                  <a:pt x="9879" y="13631"/>
                </a:moveTo>
                <a:lnTo>
                  <a:pt x="5122" y="13631"/>
                </a:lnTo>
                <a:lnTo>
                  <a:pt x="6612" y="14122"/>
                </a:lnTo>
                <a:lnTo>
                  <a:pt x="8885" y="19342"/>
                </a:lnTo>
                <a:lnTo>
                  <a:pt x="10206" y="36855"/>
                </a:lnTo>
                <a:lnTo>
                  <a:pt x="11182" y="28879"/>
                </a:lnTo>
                <a:lnTo>
                  <a:pt x="11068" y="21929"/>
                </a:lnTo>
                <a:lnTo>
                  <a:pt x="10354" y="16256"/>
                </a:lnTo>
                <a:lnTo>
                  <a:pt x="9879" y="13631"/>
                </a:lnTo>
                <a:close/>
              </a:path>
              <a:path w="26670" h="38735">
                <a:moveTo>
                  <a:pt x="17821" y="7797"/>
                </a:moveTo>
                <a:lnTo>
                  <a:pt x="13279" y="7797"/>
                </a:lnTo>
                <a:lnTo>
                  <a:pt x="18947" y="13078"/>
                </a:lnTo>
                <a:lnTo>
                  <a:pt x="22090" y="17611"/>
                </a:lnTo>
                <a:lnTo>
                  <a:pt x="23838" y="23892"/>
                </a:lnTo>
                <a:lnTo>
                  <a:pt x="25319" y="34416"/>
                </a:lnTo>
                <a:lnTo>
                  <a:pt x="26173" y="26708"/>
                </a:lnTo>
                <a:lnTo>
                  <a:pt x="26101" y="23892"/>
                </a:lnTo>
                <a:lnTo>
                  <a:pt x="25698" y="19872"/>
                </a:lnTo>
                <a:lnTo>
                  <a:pt x="22749" y="14257"/>
                </a:lnTo>
                <a:lnTo>
                  <a:pt x="17821" y="7797"/>
                </a:lnTo>
                <a:close/>
              </a:path>
              <a:path w="26670" h="38735">
                <a:moveTo>
                  <a:pt x="4921" y="14541"/>
                </a:moveTo>
                <a:lnTo>
                  <a:pt x="2929" y="14541"/>
                </a:lnTo>
                <a:lnTo>
                  <a:pt x="1151" y="22809"/>
                </a:lnTo>
                <a:lnTo>
                  <a:pt x="3945" y="30581"/>
                </a:lnTo>
                <a:lnTo>
                  <a:pt x="3752" y="25711"/>
                </a:lnTo>
                <a:lnTo>
                  <a:pt x="3846" y="22615"/>
                </a:lnTo>
                <a:lnTo>
                  <a:pt x="4131" y="18118"/>
                </a:lnTo>
                <a:lnTo>
                  <a:pt x="4921" y="14541"/>
                </a:lnTo>
                <a:close/>
              </a:path>
              <a:path w="26670" h="38735">
                <a:moveTo>
                  <a:pt x="328" y="19882"/>
                </a:moveTo>
                <a:lnTo>
                  <a:pt x="0" y="22809"/>
                </a:lnTo>
                <a:lnTo>
                  <a:pt x="452" y="26708"/>
                </a:lnTo>
                <a:lnTo>
                  <a:pt x="328" y="19882"/>
                </a:lnTo>
                <a:close/>
              </a:path>
              <a:path w="26670" h="38735">
                <a:moveTo>
                  <a:pt x="10244" y="0"/>
                </a:moveTo>
                <a:lnTo>
                  <a:pt x="5926" y="4610"/>
                </a:lnTo>
                <a:lnTo>
                  <a:pt x="569" y="18118"/>
                </a:lnTo>
                <a:lnTo>
                  <a:pt x="451" y="18811"/>
                </a:lnTo>
                <a:lnTo>
                  <a:pt x="2929" y="14541"/>
                </a:lnTo>
                <a:lnTo>
                  <a:pt x="4921" y="14541"/>
                </a:lnTo>
                <a:lnTo>
                  <a:pt x="5122" y="13631"/>
                </a:lnTo>
                <a:lnTo>
                  <a:pt x="9879" y="13631"/>
                </a:lnTo>
                <a:lnTo>
                  <a:pt x="8682" y="7010"/>
                </a:lnTo>
                <a:lnTo>
                  <a:pt x="17220" y="7010"/>
                </a:lnTo>
                <a:lnTo>
                  <a:pt x="16619" y="6222"/>
                </a:lnTo>
                <a:lnTo>
                  <a:pt x="20376" y="6222"/>
                </a:lnTo>
                <a:lnTo>
                  <a:pt x="10244" y="0"/>
                </a:lnTo>
                <a:close/>
              </a:path>
              <a:path w="26670" h="38735">
                <a:moveTo>
                  <a:pt x="20376" y="6222"/>
                </a:moveTo>
                <a:lnTo>
                  <a:pt x="16619" y="6222"/>
                </a:lnTo>
                <a:lnTo>
                  <a:pt x="20302" y="7772"/>
                </a:lnTo>
                <a:lnTo>
                  <a:pt x="24634" y="14257"/>
                </a:lnTo>
                <a:lnTo>
                  <a:pt x="26614" y="17525"/>
                </a:lnTo>
                <a:lnTo>
                  <a:pt x="21864" y="7137"/>
                </a:lnTo>
                <a:lnTo>
                  <a:pt x="20376" y="6222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1" name="object 1801"/>
          <p:cNvSpPr/>
          <p:nvPr/>
        </p:nvSpPr>
        <p:spPr>
          <a:xfrm>
            <a:off x="8666581" y="6036640"/>
            <a:ext cx="231381" cy="113267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2" name="object 1802"/>
          <p:cNvSpPr/>
          <p:nvPr/>
        </p:nvSpPr>
        <p:spPr>
          <a:xfrm>
            <a:off x="8665960" y="6036245"/>
            <a:ext cx="231140" cy="113664"/>
          </a:xfrm>
          <a:custGeom>
            <a:avLst/>
            <a:gdLst/>
            <a:ahLst/>
            <a:cxnLst/>
            <a:rect l="l" t="t" r="r" b="b"/>
            <a:pathLst>
              <a:path w="231140" h="113664">
                <a:moveTo>
                  <a:pt x="229942" y="19773"/>
                </a:moveTo>
                <a:lnTo>
                  <a:pt x="228698" y="19773"/>
                </a:lnTo>
                <a:lnTo>
                  <a:pt x="229105" y="19913"/>
                </a:lnTo>
                <a:lnTo>
                  <a:pt x="229862" y="20853"/>
                </a:lnTo>
                <a:lnTo>
                  <a:pt x="229938" y="22402"/>
                </a:lnTo>
                <a:lnTo>
                  <a:pt x="229422" y="24282"/>
                </a:lnTo>
                <a:lnTo>
                  <a:pt x="195513" y="71158"/>
                </a:lnTo>
                <a:lnTo>
                  <a:pt x="162276" y="94711"/>
                </a:lnTo>
                <a:lnTo>
                  <a:pt x="116795" y="110291"/>
                </a:lnTo>
                <a:lnTo>
                  <a:pt x="80436" y="113613"/>
                </a:lnTo>
                <a:lnTo>
                  <a:pt x="99064" y="112832"/>
                </a:lnTo>
                <a:lnTo>
                  <a:pt x="150186" y="100837"/>
                </a:lnTo>
                <a:lnTo>
                  <a:pt x="185603" y="80747"/>
                </a:lnTo>
                <a:lnTo>
                  <a:pt x="221487" y="41590"/>
                </a:lnTo>
                <a:lnTo>
                  <a:pt x="230781" y="22402"/>
                </a:lnTo>
                <a:lnTo>
                  <a:pt x="230755" y="20853"/>
                </a:lnTo>
                <a:lnTo>
                  <a:pt x="229942" y="19773"/>
                </a:lnTo>
                <a:close/>
              </a:path>
              <a:path w="231140" h="113664">
                <a:moveTo>
                  <a:pt x="16218" y="105155"/>
                </a:moveTo>
                <a:lnTo>
                  <a:pt x="14500" y="105155"/>
                </a:lnTo>
                <a:lnTo>
                  <a:pt x="31710" y="108931"/>
                </a:lnTo>
                <a:lnTo>
                  <a:pt x="48442" y="111559"/>
                </a:lnTo>
                <a:lnTo>
                  <a:pt x="64700" y="113107"/>
                </a:lnTo>
                <a:lnTo>
                  <a:pt x="80212" y="113606"/>
                </a:lnTo>
                <a:lnTo>
                  <a:pt x="64768" y="113050"/>
                </a:lnTo>
                <a:lnTo>
                  <a:pt x="48582" y="111380"/>
                </a:lnTo>
                <a:lnTo>
                  <a:pt x="31921" y="108636"/>
                </a:lnTo>
                <a:lnTo>
                  <a:pt x="16218" y="105155"/>
                </a:lnTo>
                <a:close/>
              </a:path>
              <a:path w="231140" h="113664">
                <a:moveTo>
                  <a:pt x="40598" y="0"/>
                </a:moveTo>
                <a:lnTo>
                  <a:pt x="6805" y="34720"/>
                </a:lnTo>
                <a:lnTo>
                  <a:pt x="0" y="68145"/>
                </a:lnTo>
                <a:lnTo>
                  <a:pt x="1265" y="78035"/>
                </a:lnTo>
                <a:lnTo>
                  <a:pt x="3499" y="86267"/>
                </a:lnTo>
                <a:lnTo>
                  <a:pt x="6156" y="92773"/>
                </a:lnTo>
                <a:lnTo>
                  <a:pt x="10004" y="100876"/>
                </a:lnTo>
                <a:lnTo>
                  <a:pt x="14423" y="105194"/>
                </a:lnTo>
                <a:lnTo>
                  <a:pt x="16218" y="105155"/>
                </a:lnTo>
                <a:lnTo>
                  <a:pt x="999" y="57061"/>
                </a:lnTo>
                <a:lnTo>
                  <a:pt x="7241" y="35871"/>
                </a:lnTo>
                <a:lnTo>
                  <a:pt x="18244" y="18448"/>
                </a:lnTo>
                <a:lnTo>
                  <a:pt x="29055" y="6370"/>
                </a:lnTo>
                <a:lnTo>
                  <a:pt x="34718" y="1219"/>
                </a:lnTo>
                <a:lnTo>
                  <a:pt x="40458" y="838"/>
                </a:lnTo>
                <a:lnTo>
                  <a:pt x="42868" y="838"/>
                </a:lnTo>
                <a:lnTo>
                  <a:pt x="40598" y="0"/>
                </a:lnTo>
                <a:close/>
              </a:path>
              <a:path w="231140" h="113664">
                <a:moveTo>
                  <a:pt x="42868" y="838"/>
                </a:moveTo>
                <a:lnTo>
                  <a:pt x="40458" y="838"/>
                </a:lnTo>
                <a:lnTo>
                  <a:pt x="44614" y="2354"/>
                </a:lnTo>
                <a:lnTo>
                  <a:pt x="86509" y="15468"/>
                </a:lnTo>
                <a:lnTo>
                  <a:pt x="129698" y="25312"/>
                </a:lnTo>
                <a:lnTo>
                  <a:pt x="177898" y="30137"/>
                </a:lnTo>
                <a:lnTo>
                  <a:pt x="191973" y="29540"/>
                </a:lnTo>
                <a:lnTo>
                  <a:pt x="193234" y="29362"/>
                </a:lnTo>
                <a:lnTo>
                  <a:pt x="177898" y="29362"/>
                </a:lnTo>
                <a:lnTo>
                  <a:pt x="153965" y="28009"/>
                </a:lnTo>
                <a:lnTo>
                  <a:pt x="106791" y="19773"/>
                </a:lnTo>
                <a:lnTo>
                  <a:pt x="68354" y="9347"/>
                </a:lnTo>
                <a:lnTo>
                  <a:pt x="44199" y="1329"/>
                </a:lnTo>
                <a:lnTo>
                  <a:pt x="42868" y="838"/>
                </a:lnTo>
                <a:close/>
              </a:path>
              <a:path w="231140" h="113664">
                <a:moveTo>
                  <a:pt x="228939" y="19049"/>
                </a:moveTo>
                <a:lnTo>
                  <a:pt x="226475" y="19049"/>
                </a:lnTo>
                <a:lnTo>
                  <a:pt x="224748" y="19951"/>
                </a:lnTo>
                <a:lnTo>
                  <a:pt x="215301" y="24079"/>
                </a:lnTo>
                <a:lnTo>
                  <a:pt x="204357" y="27009"/>
                </a:lnTo>
                <a:lnTo>
                  <a:pt x="191877" y="28773"/>
                </a:lnTo>
                <a:lnTo>
                  <a:pt x="177898" y="29362"/>
                </a:lnTo>
                <a:lnTo>
                  <a:pt x="193234" y="29362"/>
                </a:lnTo>
                <a:lnTo>
                  <a:pt x="204549" y="27759"/>
                </a:lnTo>
                <a:lnTo>
                  <a:pt x="215581" y="24800"/>
                </a:lnTo>
                <a:lnTo>
                  <a:pt x="225027" y="20675"/>
                </a:lnTo>
                <a:lnTo>
                  <a:pt x="226678" y="19773"/>
                </a:lnTo>
                <a:lnTo>
                  <a:pt x="229942" y="19773"/>
                </a:lnTo>
                <a:lnTo>
                  <a:pt x="229599" y="19354"/>
                </a:lnTo>
                <a:lnTo>
                  <a:pt x="228939" y="19049"/>
                </a:lnTo>
                <a:close/>
              </a:path>
            </a:pathLst>
          </a:custGeom>
          <a:solidFill>
            <a:srgbClr val="4E74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3" name="object 1803"/>
          <p:cNvSpPr/>
          <p:nvPr/>
        </p:nvSpPr>
        <p:spPr>
          <a:xfrm>
            <a:off x="8666212" y="6036754"/>
            <a:ext cx="224206" cy="113232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4" name="object 1804"/>
          <p:cNvSpPr/>
          <p:nvPr/>
        </p:nvSpPr>
        <p:spPr>
          <a:xfrm>
            <a:off x="8600947" y="6102647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17762" y="0"/>
                </a:moveTo>
                <a:lnTo>
                  <a:pt x="10388" y="2892"/>
                </a:lnTo>
                <a:lnTo>
                  <a:pt x="0" y="10163"/>
                </a:lnTo>
                <a:lnTo>
                  <a:pt x="4390" y="17933"/>
                </a:lnTo>
                <a:lnTo>
                  <a:pt x="27887" y="20897"/>
                </a:lnTo>
                <a:lnTo>
                  <a:pt x="46829" y="17371"/>
                </a:lnTo>
                <a:lnTo>
                  <a:pt x="37553" y="5667"/>
                </a:lnTo>
                <a:lnTo>
                  <a:pt x="25644" y="1065"/>
                </a:lnTo>
                <a:lnTo>
                  <a:pt x="17762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5" name="object 1805"/>
          <p:cNvSpPr/>
          <p:nvPr/>
        </p:nvSpPr>
        <p:spPr>
          <a:xfrm>
            <a:off x="8598146" y="6105280"/>
            <a:ext cx="52069" cy="19050"/>
          </a:xfrm>
          <a:custGeom>
            <a:avLst/>
            <a:gdLst/>
            <a:ahLst/>
            <a:cxnLst/>
            <a:rect l="l" t="t" r="r" b="b"/>
            <a:pathLst>
              <a:path w="52070" h="19050">
                <a:moveTo>
                  <a:pt x="33921" y="0"/>
                </a:moveTo>
                <a:lnTo>
                  <a:pt x="16713" y="0"/>
                </a:lnTo>
                <a:lnTo>
                  <a:pt x="9105" y="2425"/>
                </a:lnTo>
                <a:lnTo>
                  <a:pt x="2590" y="7213"/>
                </a:lnTo>
                <a:lnTo>
                  <a:pt x="711" y="8623"/>
                </a:lnTo>
                <a:lnTo>
                  <a:pt x="0" y="9994"/>
                </a:lnTo>
                <a:lnTo>
                  <a:pt x="444" y="11353"/>
                </a:lnTo>
                <a:lnTo>
                  <a:pt x="3870" y="14423"/>
                </a:lnTo>
                <a:lnTo>
                  <a:pt x="10987" y="16719"/>
                </a:lnTo>
                <a:lnTo>
                  <a:pt x="20391" y="18158"/>
                </a:lnTo>
                <a:lnTo>
                  <a:pt x="30683" y="18656"/>
                </a:lnTo>
                <a:lnTo>
                  <a:pt x="35166" y="18656"/>
                </a:lnTo>
                <a:lnTo>
                  <a:pt x="49923" y="18237"/>
                </a:lnTo>
                <a:lnTo>
                  <a:pt x="50011" y="17881"/>
                </a:lnTo>
                <a:lnTo>
                  <a:pt x="30683" y="17881"/>
                </a:lnTo>
                <a:lnTo>
                  <a:pt x="20701" y="17395"/>
                </a:lnTo>
                <a:lnTo>
                  <a:pt x="11482" y="16022"/>
                </a:lnTo>
                <a:lnTo>
                  <a:pt x="4485" y="13890"/>
                </a:lnTo>
                <a:lnTo>
                  <a:pt x="1168" y="11125"/>
                </a:lnTo>
                <a:lnTo>
                  <a:pt x="861" y="10248"/>
                </a:lnTo>
                <a:lnTo>
                  <a:pt x="879" y="9994"/>
                </a:lnTo>
                <a:lnTo>
                  <a:pt x="1460" y="9004"/>
                </a:lnTo>
                <a:lnTo>
                  <a:pt x="9436" y="3149"/>
                </a:lnTo>
                <a:lnTo>
                  <a:pt x="16878" y="762"/>
                </a:lnTo>
                <a:lnTo>
                  <a:pt x="35795" y="762"/>
                </a:lnTo>
                <a:lnTo>
                  <a:pt x="33921" y="0"/>
                </a:lnTo>
                <a:close/>
              </a:path>
              <a:path w="52070" h="19050">
                <a:moveTo>
                  <a:pt x="35795" y="762"/>
                </a:moveTo>
                <a:lnTo>
                  <a:pt x="33756" y="762"/>
                </a:lnTo>
                <a:lnTo>
                  <a:pt x="40157" y="3365"/>
                </a:lnTo>
                <a:lnTo>
                  <a:pt x="49403" y="8191"/>
                </a:lnTo>
                <a:lnTo>
                  <a:pt x="50814" y="11125"/>
                </a:lnTo>
                <a:lnTo>
                  <a:pt x="50831" y="11353"/>
                </a:lnTo>
                <a:lnTo>
                  <a:pt x="49682" y="15976"/>
                </a:lnTo>
                <a:lnTo>
                  <a:pt x="42113" y="17881"/>
                </a:lnTo>
                <a:lnTo>
                  <a:pt x="50011" y="17881"/>
                </a:lnTo>
                <a:lnTo>
                  <a:pt x="51892" y="10248"/>
                </a:lnTo>
                <a:lnTo>
                  <a:pt x="48298" y="6756"/>
                </a:lnTo>
                <a:lnTo>
                  <a:pt x="40449" y="2654"/>
                </a:lnTo>
                <a:lnTo>
                  <a:pt x="35795" y="76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6" name="object 1806"/>
          <p:cNvSpPr/>
          <p:nvPr/>
        </p:nvSpPr>
        <p:spPr>
          <a:xfrm>
            <a:off x="8601002" y="6111371"/>
            <a:ext cx="46355" cy="12700"/>
          </a:xfrm>
          <a:custGeom>
            <a:avLst/>
            <a:gdLst/>
            <a:ahLst/>
            <a:cxnLst/>
            <a:rect l="l" t="t" r="r" b="b"/>
            <a:pathLst>
              <a:path w="46354" h="12700">
                <a:moveTo>
                  <a:pt x="22644" y="0"/>
                </a:moveTo>
                <a:lnTo>
                  <a:pt x="14465" y="1435"/>
                </a:lnTo>
                <a:lnTo>
                  <a:pt x="4368" y="5384"/>
                </a:lnTo>
                <a:lnTo>
                  <a:pt x="0" y="7353"/>
                </a:lnTo>
                <a:lnTo>
                  <a:pt x="13336" y="11151"/>
                </a:lnTo>
                <a:lnTo>
                  <a:pt x="31349" y="12106"/>
                </a:lnTo>
                <a:lnTo>
                  <a:pt x="45277" y="9589"/>
                </a:lnTo>
                <a:lnTo>
                  <a:pt x="46355" y="2971"/>
                </a:lnTo>
                <a:lnTo>
                  <a:pt x="38582" y="914"/>
                </a:lnTo>
                <a:lnTo>
                  <a:pt x="22644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7" name="object 1807"/>
          <p:cNvSpPr/>
          <p:nvPr/>
        </p:nvSpPr>
        <p:spPr>
          <a:xfrm>
            <a:off x="8596603" y="6027432"/>
            <a:ext cx="110072" cy="11538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8" name="object 1808"/>
          <p:cNvSpPr/>
          <p:nvPr/>
        </p:nvSpPr>
        <p:spPr>
          <a:xfrm>
            <a:off x="8596063" y="6027049"/>
            <a:ext cx="111125" cy="116205"/>
          </a:xfrm>
          <a:custGeom>
            <a:avLst/>
            <a:gdLst/>
            <a:ahLst/>
            <a:cxnLst/>
            <a:rect l="l" t="t" r="r" b="b"/>
            <a:pathLst>
              <a:path w="111125" h="116204">
                <a:moveTo>
                  <a:pt x="11461" y="94424"/>
                </a:moveTo>
                <a:lnTo>
                  <a:pt x="9794" y="94424"/>
                </a:lnTo>
                <a:lnTo>
                  <a:pt x="30653" y="105816"/>
                </a:lnTo>
                <a:lnTo>
                  <a:pt x="49315" y="112415"/>
                </a:lnTo>
                <a:lnTo>
                  <a:pt x="64917" y="115464"/>
                </a:lnTo>
                <a:lnTo>
                  <a:pt x="76596" y="116204"/>
                </a:lnTo>
                <a:lnTo>
                  <a:pt x="82260" y="116204"/>
                </a:lnTo>
                <a:lnTo>
                  <a:pt x="85727" y="115595"/>
                </a:lnTo>
                <a:lnTo>
                  <a:pt x="85873" y="115430"/>
                </a:lnTo>
                <a:lnTo>
                  <a:pt x="76596" y="115430"/>
                </a:lnTo>
                <a:lnTo>
                  <a:pt x="64969" y="114693"/>
                </a:lnTo>
                <a:lnTo>
                  <a:pt x="49426" y="111650"/>
                </a:lnTo>
                <a:lnTo>
                  <a:pt x="30828" y="105052"/>
                </a:lnTo>
                <a:lnTo>
                  <a:pt x="11461" y="94424"/>
                </a:lnTo>
                <a:close/>
              </a:path>
              <a:path w="111125" h="116204">
                <a:moveTo>
                  <a:pt x="83287" y="107263"/>
                </a:moveTo>
                <a:lnTo>
                  <a:pt x="84978" y="114934"/>
                </a:lnTo>
                <a:lnTo>
                  <a:pt x="83860" y="115100"/>
                </a:lnTo>
                <a:lnTo>
                  <a:pt x="80939" y="115430"/>
                </a:lnTo>
                <a:lnTo>
                  <a:pt x="85873" y="115430"/>
                </a:lnTo>
                <a:lnTo>
                  <a:pt x="85765" y="114693"/>
                </a:lnTo>
                <a:lnTo>
                  <a:pt x="83287" y="107263"/>
                </a:lnTo>
                <a:close/>
              </a:path>
              <a:path w="111125" h="116204">
                <a:moveTo>
                  <a:pt x="77411" y="80606"/>
                </a:moveTo>
                <a:lnTo>
                  <a:pt x="77996" y="91400"/>
                </a:lnTo>
                <a:lnTo>
                  <a:pt x="83287" y="107263"/>
                </a:lnTo>
                <a:lnTo>
                  <a:pt x="77411" y="80606"/>
                </a:lnTo>
                <a:close/>
              </a:path>
              <a:path w="111125" h="116204">
                <a:moveTo>
                  <a:pt x="12982" y="84835"/>
                </a:moveTo>
                <a:lnTo>
                  <a:pt x="5997" y="84835"/>
                </a:lnTo>
                <a:lnTo>
                  <a:pt x="4676" y="85026"/>
                </a:lnTo>
                <a:lnTo>
                  <a:pt x="117" y="86766"/>
                </a:lnTo>
                <a:lnTo>
                  <a:pt x="0" y="89141"/>
                </a:lnTo>
                <a:lnTo>
                  <a:pt x="625" y="92608"/>
                </a:lnTo>
                <a:lnTo>
                  <a:pt x="3977" y="94995"/>
                </a:lnTo>
                <a:lnTo>
                  <a:pt x="8130" y="94995"/>
                </a:lnTo>
                <a:lnTo>
                  <a:pt x="8994" y="94792"/>
                </a:lnTo>
                <a:lnTo>
                  <a:pt x="9794" y="94424"/>
                </a:lnTo>
                <a:lnTo>
                  <a:pt x="11461" y="94424"/>
                </a:lnTo>
                <a:lnTo>
                  <a:pt x="11091" y="94221"/>
                </a:lnTo>
                <a:lnTo>
                  <a:pt x="4320" y="94221"/>
                </a:lnTo>
                <a:lnTo>
                  <a:pt x="1323" y="92138"/>
                </a:lnTo>
                <a:lnTo>
                  <a:pt x="612" y="88315"/>
                </a:lnTo>
                <a:lnTo>
                  <a:pt x="1691" y="86982"/>
                </a:lnTo>
                <a:lnTo>
                  <a:pt x="4841" y="85775"/>
                </a:lnTo>
                <a:lnTo>
                  <a:pt x="6098" y="85610"/>
                </a:lnTo>
                <a:lnTo>
                  <a:pt x="15829" y="85610"/>
                </a:lnTo>
                <a:lnTo>
                  <a:pt x="12982" y="84835"/>
                </a:lnTo>
                <a:close/>
              </a:path>
              <a:path w="111125" h="116204">
                <a:moveTo>
                  <a:pt x="9934" y="93586"/>
                </a:moveTo>
                <a:lnTo>
                  <a:pt x="9769" y="93586"/>
                </a:lnTo>
                <a:lnTo>
                  <a:pt x="8905" y="94030"/>
                </a:lnTo>
                <a:lnTo>
                  <a:pt x="8079" y="94221"/>
                </a:lnTo>
                <a:lnTo>
                  <a:pt x="11091" y="94221"/>
                </a:lnTo>
                <a:lnTo>
                  <a:pt x="9934" y="93586"/>
                </a:lnTo>
                <a:close/>
              </a:path>
              <a:path w="111125" h="116204">
                <a:moveTo>
                  <a:pt x="15829" y="85610"/>
                </a:moveTo>
                <a:lnTo>
                  <a:pt x="12880" y="85610"/>
                </a:lnTo>
                <a:lnTo>
                  <a:pt x="39156" y="92748"/>
                </a:lnTo>
                <a:lnTo>
                  <a:pt x="42662" y="92748"/>
                </a:lnTo>
                <a:lnTo>
                  <a:pt x="43017" y="92722"/>
                </a:lnTo>
                <a:lnTo>
                  <a:pt x="45240" y="92367"/>
                </a:lnTo>
                <a:lnTo>
                  <a:pt x="45888" y="91986"/>
                </a:lnTo>
                <a:lnTo>
                  <a:pt x="39258" y="91986"/>
                </a:lnTo>
                <a:lnTo>
                  <a:pt x="15829" y="85610"/>
                </a:lnTo>
                <a:close/>
              </a:path>
              <a:path w="111125" h="116204">
                <a:moveTo>
                  <a:pt x="19916" y="2628"/>
                </a:moveTo>
                <a:lnTo>
                  <a:pt x="12080" y="2628"/>
                </a:lnTo>
                <a:lnTo>
                  <a:pt x="6225" y="4419"/>
                </a:lnTo>
                <a:lnTo>
                  <a:pt x="2834" y="13042"/>
                </a:lnTo>
                <a:lnTo>
                  <a:pt x="2134" y="26348"/>
                </a:lnTo>
                <a:lnTo>
                  <a:pt x="2082" y="27797"/>
                </a:lnTo>
                <a:lnTo>
                  <a:pt x="8689" y="46731"/>
                </a:lnTo>
                <a:lnTo>
                  <a:pt x="22365" y="67537"/>
                </a:lnTo>
                <a:lnTo>
                  <a:pt x="42738" y="87668"/>
                </a:lnTo>
                <a:lnTo>
                  <a:pt x="43995" y="88379"/>
                </a:lnTo>
                <a:lnTo>
                  <a:pt x="45837" y="89827"/>
                </a:lnTo>
                <a:lnTo>
                  <a:pt x="45557" y="91262"/>
                </a:lnTo>
                <a:lnTo>
                  <a:pt x="44694" y="91668"/>
                </a:lnTo>
                <a:lnTo>
                  <a:pt x="42941" y="91960"/>
                </a:lnTo>
                <a:lnTo>
                  <a:pt x="42611" y="91986"/>
                </a:lnTo>
                <a:lnTo>
                  <a:pt x="45888" y="91986"/>
                </a:lnTo>
                <a:lnTo>
                  <a:pt x="46256" y="91770"/>
                </a:lnTo>
                <a:lnTo>
                  <a:pt x="46738" y="89141"/>
                </a:lnTo>
                <a:lnTo>
                  <a:pt x="43170" y="87045"/>
                </a:lnTo>
                <a:lnTo>
                  <a:pt x="22988" y="67121"/>
                </a:lnTo>
                <a:lnTo>
                  <a:pt x="9416" y="46553"/>
                </a:lnTo>
                <a:lnTo>
                  <a:pt x="2822" y="27797"/>
                </a:lnTo>
                <a:lnTo>
                  <a:pt x="3571" y="13309"/>
                </a:lnTo>
                <a:lnTo>
                  <a:pt x="6784" y="5118"/>
                </a:lnTo>
                <a:lnTo>
                  <a:pt x="12309" y="3390"/>
                </a:lnTo>
                <a:lnTo>
                  <a:pt x="21751" y="3390"/>
                </a:lnTo>
                <a:lnTo>
                  <a:pt x="19916" y="2628"/>
                </a:lnTo>
                <a:close/>
              </a:path>
              <a:path w="111125" h="116204">
                <a:moveTo>
                  <a:pt x="77623" y="66740"/>
                </a:moveTo>
                <a:lnTo>
                  <a:pt x="75846" y="73508"/>
                </a:lnTo>
                <a:lnTo>
                  <a:pt x="77411" y="80606"/>
                </a:lnTo>
                <a:lnTo>
                  <a:pt x="76864" y="70515"/>
                </a:lnTo>
                <a:lnTo>
                  <a:pt x="77623" y="66740"/>
                </a:lnTo>
                <a:close/>
              </a:path>
              <a:path w="111125" h="116204">
                <a:moveTo>
                  <a:pt x="82599" y="47775"/>
                </a:moveTo>
                <a:lnTo>
                  <a:pt x="80431" y="52761"/>
                </a:lnTo>
                <a:lnTo>
                  <a:pt x="77623" y="66740"/>
                </a:lnTo>
                <a:lnTo>
                  <a:pt x="82599" y="47775"/>
                </a:lnTo>
                <a:close/>
              </a:path>
              <a:path w="111125" h="116204">
                <a:moveTo>
                  <a:pt x="70700" y="774"/>
                </a:moveTo>
                <a:lnTo>
                  <a:pt x="56136" y="774"/>
                </a:lnTo>
                <a:lnTo>
                  <a:pt x="68999" y="1340"/>
                </a:lnTo>
                <a:lnTo>
                  <a:pt x="82259" y="3033"/>
                </a:lnTo>
                <a:lnTo>
                  <a:pt x="95868" y="5848"/>
                </a:lnTo>
                <a:lnTo>
                  <a:pt x="109601" y="9728"/>
                </a:lnTo>
                <a:lnTo>
                  <a:pt x="109686" y="9867"/>
                </a:lnTo>
                <a:lnTo>
                  <a:pt x="99289" y="19630"/>
                </a:lnTo>
                <a:lnTo>
                  <a:pt x="84297" y="41306"/>
                </a:lnTo>
                <a:lnTo>
                  <a:pt x="82599" y="47775"/>
                </a:lnTo>
                <a:lnTo>
                  <a:pt x="86642" y="38480"/>
                </a:lnTo>
                <a:lnTo>
                  <a:pt x="94646" y="26348"/>
                </a:lnTo>
                <a:lnTo>
                  <a:pt x="102458" y="17418"/>
                </a:lnTo>
                <a:lnTo>
                  <a:pt x="108410" y="11888"/>
                </a:lnTo>
                <a:lnTo>
                  <a:pt x="110962" y="9867"/>
                </a:lnTo>
                <a:lnTo>
                  <a:pt x="110861" y="9309"/>
                </a:lnTo>
                <a:lnTo>
                  <a:pt x="96570" y="5229"/>
                </a:lnTo>
                <a:lnTo>
                  <a:pt x="82598" y="2314"/>
                </a:lnTo>
                <a:lnTo>
                  <a:pt x="70700" y="774"/>
                </a:lnTo>
                <a:close/>
              </a:path>
              <a:path w="111125" h="116204">
                <a:moveTo>
                  <a:pt x="21751" y="3390"/>
                </a:moveTo>
                <a:lnTo>
                  <a:pt x="20144" y="3390"/>
                </a:lnTo>
                <a:lnTo>
                  <a:pt x="23248" y="4864"/>
                </a:lnTo>
                <a:lnTo>
                  <a:pt x="23584" y="4838"/>
                </a:lnTo>
                <a:lnTo>
                  <a:pt x="26827" y="4102"/>
                </a:lnTo>
                <a:lnTo>
                  <a:pt x="23408" y="4102"/>
                </a:lnTo>
                <a:lnTo>
                  <a:pt x="22761" y="3809"/>
                </a:lnTo>
                <a:lnTo>
                  <a:pt x="21751" y="3390"/>
                </a:lnTo>
                <a:close/>
              </a:path>
              <a:path w="111125" h="116204">
                <a:moveTo>
                  <a:pt x="56136" y="0"/>
                </a:moveTo>
                <a:lnTo>
                  <a:pt x="47677" y="258"/>
                </a:lnTo>
                <a:lnTo>
                  <a:pt x="39387" y="1031"/>
                </a:lnTo>
                <a:lnTo>
                  <a:pt x="31218" y="2330"/>
                </a:lnTo>
                <a:lnTo>
                  <a:pt x="23408" y="4102"/>
                </a:lnTo>
                <a:lnTo>
                  <a:pt x="26827" y="4102"/>
                </a:lnTo>
                <a:lnTo>
                  <a:pt x="31335" y="3078"/>
                </a:lnTo>
                <a:lnTo>
                  <a:pt x="39418" y="1800"/>
                </a:lnTo>
                <a:lnTo>
                  <a:pt x="47694" y="1031"/>
                </a:lnTo>
                <a:lnTo>
                  <a:pt x="56136" y="774"/>
                </a:lnTo>
                <a:lnTo>
                  <a:pt x="70700" y="774"/>
                </a:lnTo>
                <a:lnTo>
                  <a:pt x="69228" y="584"/>
                </a:lnTo>
                <a:lnTo>
                  <a:pt x="56136" y="0"/>
                </a:lnTo>
                <a:close/>
              </a:path>
            </a:pathLst>
          </a:custGeom>
          <a:solidFill>
            <a:srgbClr val="4E74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9" name="object 1809"/>
          <p:cNvSpPr/>
          <p:nvPr/>
        </p:nvSpPr>
        <p:spPr>
          <a:xfrm>
            <a:off x="8626007" y="6066370"/>
            <a:ext cx="36830" cy="26670"/>
          </a:xfrm>
          <a:custGeom>
            <a:avLst/>
            <a:gdLst/>
            <a:ahLst/>
            <a:cxnLst/>
            <a:rect l="l" t="t" r="r" b="b"/>
            <a:pathLst>
              <a:path w="36829" h="26670">
                <a:moveTo>
                  <a:pt x="1752" y="0"/>
                </a:moveTo>
                <a:lnTo>
                  <a:pt x="0" y="6591"/>
                </a:lnTo>
                <a:lnTo>
                  <a:pt x="1651" y="14439"/>
                </a:lnTo>
                <a:lnTo>
                  <a:pt x="7747" y="20980"/>
                </a:lnTo>
                <a:lnTo>
                  <a:pt x="18060" y="26139"/>
                </a:lnTo>
                <a:lnTo>
                  <a:pt x="28554" y="23426"/>
                </a:lnTo>
                <a:lnTo>
                  <a:pt x="29250" y="22621"/>
                </a:lnTo>
                <a:lnTo>
                  <a:pt x="17768" y="22621"/>
                </a:lnTo>
                <a:lnTo>
                  <a:pt x="8039" y="17665"/>
                </a:lnTo>
                <a:lnTo>
                  <a:pt x="2933" y="12179"/>
                </a:lnTo>
                <a:lnTo>
                  <a:pt x="1066" y="5753"/>
                </a:lnTo>
                <a:lnTo>
                  <a:pt x="1752" y="0"/>
                </a:lnTo>
                <a:close/>
              </a:path>
              <a:path w="36829" h="26670">
                <a:moveTo>
                  <a:pt x="36156" y="1219"/>
                </a:moveTo>
                <a:lnTo>
                  <a:pt x="34871" y="12479"/>
                </a:lnTo>
                <a:lnTo>
                  <a:pt x="27727" y="20253"/>
                </a:lnTo>
                <a:lnTo>
                  <a:pt x="17768" y="22621"/>
                </a:lnTo>
                <a:lnTo>
                  <a:pt x="29250" y="22621"/>
                </a:lnTo>
                <a:lnTo>
                  <a:pt x="35873" y="14963"/>
                </a:lnTo>
                <a:lnTo>
                  <a:pt x="36664" y="2870"/>
                </a:lnTo>
                <a:lnTo>
                  <a:pt x="36347" y="1752"/>
                </a:lnTo>
                <a:lnTo>
                  <a:pt x="36156" y="1219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0" name="object 1810"/>
          <p:cNvSpPr/>
          <p:nvPr/>
        </p:nvSpPr>
        <p:spPr>
          <a:xfrm>
            <a:off x="8627829" y="6052508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22956" y="0"/>
                </a:moveTo>
                <a:lnTo>
                  <a:pt x="14422" y="522"/>
                </a:lnTo>
                <a:lnTo>
                  <a:pt x="4498" y="4895"/>
                </a:lnTo>
                <a:lnTo>
                  <a:pt x="0" y="13327"/>
                </a:lnTo>
                <a:lnTo>
                  <a:pt x="661" y="23107"/>
                </a:lnTo>
                <a:lnTo>
                  <a:pt x="6218" y="31523"/>
                </a:lnTo>
                <a:lnTo>
                  <a:pt x="16489" y="35927"/>
                </a:lnTo>
                <a:lnTo>
                  <a:pt x="26387" y="33620"/>
                </a:lnTo>
                <a:lnTo>
                  <a:pt x="33230" y="26153"/>
                </a:lnTo>
                <a:lnTo>
                  <a:pt x="34336" y="15076"/>
                </a:lnTo>
                <a:lnTo>
                  <a:pt x="31045" y="5912"/>
                </a:lnTo>
                <a:lnTo>
                  <a:pt x="27874" y="1341"/>
                </a:lnTo>
                <a:lnTo>
                  <a:pt x="22956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1" name="object 1811"/>
          <p:cNvSpPr/>
          <p:nvPr/>
        </p:nvSpPr>
        <p:spPr>
          <a:xfrm>
            <a:off x="8625709" y="6052623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0777" y="0"/>
                </a:moveTo>
                <a:lnTo>
                  <a:pt x="16510" y="12"/>
                </a:lnTo>
                <a:lnTo>
                  <a:pt x="9398" y="825"/>
                </a:lnTo>
                <a:lnTo>
                  <a:pt x="4191" y="4927"/>
                </a:lnTo>
                <a:lnTo>
                  <a:pt x="0" y="18415"/>
                </a:lnTo>
                <a:lnTo>
                  <a:pt x="2425" y="26797"/>
                </a:lnTo>
                <a:lnTo>
                  <a:pt x="11531" y="34683"/>
                </a:lnTo>
                <a:lnTo>
                  <a:pt x="15595" y="36245"/>
                </a:lnTo>
                <a:lnTo>
                  <a:pt x="25095" y="36245"/>
                </a:lnTo>
                <a:lnTo>
                  <a:pt x="26721" y="35471"/>
                </a:lnTo>
                <a:lnTo>
                  <a:pt x="15786" y="35471"/>
                </a:lnTo>
                <a:lnTo>
                  <a:pt x="11874" y="33972"/>
                </a:lnTo>
                <a:lnTo>
                  <a:pt x="3136" y="26416"/>
                </a:lnTo>
                <a:lnTo>
                  <a:pt x="825" y="18351"/>
                </a:lnTo>
                <a:lnTo>
                  <a:pt x="4826" y="5461"/>
                </a:lnTo>
                <a:lnTo>
                  <a:pt x="9804" y="1562"/>
                </a:lnTo>
                <a:lnTo>
                  <a:pt x="16865" y="762"/>
                </a:lnTo>
                <a:lnTo>
                  <a:pt x="29058" y="762"/>
                </a:lnTo>
                <a:lnTo>
                  <a:pt x="20777" y="0"/>
                </a:lnTo>
                <a:close/>
              </a:path>
              <a:path w="38100" h="36829">
                <a:moveTo>
                  <a:pt x="29058" y="762"/>
                </a:moveTo>
                <a:lnTo>
                  <a:pt x="20650" y="762"/>
                </a:lnTo>
                <a:lnTo>
                  <a:pt x="31661" y="1790"/>
                </a:lnTo>
                <a:lnTo>
                  <a:pt x="36093" y="15087"/>
                </a:lnTo>
                <a:lnTo>
                  <a:pt x="37211" y="20269"/>
                </a:lnTo>
                <a:lnTo>
                  <a:pt x="36068" y="25323"/>
                </a:lnTo>
                <a:lnTo>
                  <a:pt x="29730" y="33159"/>
                </a:lnTo>
                <a:lnTo>
                  <a:pt x="24853" y="35471"/>
                </a:lnTo>
                <a:lnTo>
                  <a:pt x="26721" y="35471"/>
                </a:lnTo>
                <a:lnTo>
                  <a:pt x="30187" y="33820"/>
                </a:lnTo>
                <a:lnTo>
                  <a:pt x="36817" y="25628"/>
                </a:lnTo>
                <a:lnTo>
                  <a:pt x="38011" y="20345"/>
                </a:lnTo>
                <a:lnTo>
                  <a:pt x="36842" y="14871"/>
                </a:lnTo>
                <a:lnTo>
                  <a:pt x="32232" y="1054"/>
                </a:lnTo>
                <a:lnTo>
                  <a:pt x="29058" y="76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2" name="object 1812"/>
          <p:cNvSpPr/>
          <p:nvPr/>
        </p:nvSpPr>
        <p:spPr>
          <a:xfrm>
            <a:off x="8627829" y="6052508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22956" y="0"/>
                </a:moveTo>
                <a:lnTo>
                  <a:pt x="14422" y="522"/>
                </a:lnTo>
                <a:lnTo>
                  <a:pt x="4498" y="4895"/>
                </a:lnTo>
                <a:lnTo>
                  <a:pt x="0" y="13327"/>
                </a:lnTo>
                <a:lnTo>
                  <a:pt x="661" y="23107"/>
                </a:lnTo>
                <a:lnTo>
                  <a:pt x="6218" y="31523"/>
                </a:lnTo>
                <a:lnTo>
                  <a:pt x="16489" y="35927"/>
                </a:lnTo>
                <a:lnTo>
                  <a:pt x="26387" y="33620"/>
                </a:lnTo>
                <a:lnTo>
                  <a:pt x="33230" y="26153"/>
                </a:lnTo>
                <a:lnTo>
                  <a:pt x="34336" y="15076"/>
                </a:lnTo>
                <a:lnTo>
                  <a:pt x="31045" y="5912"/>
                </a:lnTo>
                <a:lnTo>
                  <a:pt x="27874" y="1341"/>
                </a:lnTo>
                <a:lnTo>
                  <a:pt x="22956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3" name="object 1813"/>
          <p:cNvSpPr/>
          <p:nvPr/>
        </p:nvSpPr>
        <p:spPr>
          <a:xfrm>
            <a:off x="8625709" y="6052623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0777" y="0"/>
                </a:moveTo>
                <a:lnTo>
                  <a:pt x="16510" y="12"/>
                </a:lnTo>
                <a:lnTo>
                  <a:pt x="9398" y="825"/>
                </a:lnTo>
                <a:lnTo>
                  <a:pt x="4191" y="4927"/>
                </a:lnTo>
                <a:lnTo>
                  <a:pt x="0" y="18415"/>
                </a:lnTo>
                <a:lnTo>
                  <a:pt x="2425" y="26797"/>
                </a:lnTo>
                <a:lnTo>
                  <a:pt x="11531" y="34683"/>
                </a:lnTo>
                <a:lnTo>
                  <a:pt x="15595" y="36245"/>
                </a:lnTo>
                <a:lnTo>
                  <a:pt x="25095" y="36245"/>
                </a:lnTo>
                <a:lnTo>
                  <a:pt x="26721" y="35471"/>
                </a:lnTo>
                <a:lnTo>
                  <a:pt x="15786" y="35471"/>
                </a:lnTo>
                <a:lnTo>
                  <a:pt x="11874" y="33972"/>
                </a:lnTo>
                <a:lnTo>
                  <a:pt x="3136" y="26416"/>
                </a:lnTo>
                <a:lnTo>
                  <a:pt x="825" y="18351"/>
                </a:lnTo>
                <a:lnTo>
                  <a:pt x="4826" y="5461"/>
                </a:lnTo>
                <a:lnTo>
                  <a:pt x="9804" y="1562"/>
                </a:lnTo>
                <a:lnTo>
                  <a:pt x="16865" y="762"/>
                </a:lnTo>
                <a:lnTo>
                  <a:pt x="29058" y="762"/>
                </a:lnTo>
                <a:lnTo>
                  <a:pt x="20777" y="0"/>
                </a:lnTo>
                <a:close/>
              </a:path>
              <a:path w="38100" h="36829">
                <a:moveTo>
                  <a:pt x="29058" y="762"/>
                </a:moveTo>
                <a:lnTo>
                  <a:pt x="20650" y="762"/>
                </a:lnTo>
                <a:lnTo>
                  <a:pt x="31661" y="1790"/>
                </a:lnTo>
                <a:lnTo>
                  <a:pt x="36093" y="15087"/>
                </a:lnTo>
                <a:lnTo>
                  <a:pt x="37211" y="20269"/>
                </a:lnTo>
                <a:lnTo>
                  <a:pt x="36068" y="25323"/>
                </a:lnTo>
                <a:lnTo>
                  <a:pt x="29730" y="33159"/>
                </a:lnTo>
                <a:lnTo>
                  <a:pt x="24853" y="35471"/>
                </a:lnTo>
                <a:lnTo>
                  <a:pt x="26721" y="35471"/>
                </a:lnTo>
                <a:lnTo>
                  <a:pt x="30187" y="33820"/>
                </a:lnTo>
                <a:lnTo>
                  <a:pt x="36817" y="25628"/>
                </a:lnTo>
                <a:lnTo>
                  <a:pt x="38011" y="20345"/>
                </a:lnTo>
                <a:lnTo>
                  <a:pt x="36842" y="14871"/>
                </a:lnTo>
                <a:lnTo>
                  <a:pt x="32232" y="1054"/>
                </a:lnTo>
                <a:lnTo>
                  <a:pt x="29058" y="76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4" name="object 1814"/>
          <p:cNvSpPr/>
          <p:nvPr/>
        </p:nvSpPr>
        <p:spPr>
          <a:xfrm>
            <a:off x="8596603" y="6029617"/>
            <a:ext cx="110072" cy="113235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5" name="object 1815"/>
          <p:cNvSpPr/>
          <p:nvPr/>
        </p:nvSpPr>
        <p:spPr>
          <a:xfrm>
            <a:off x="8639408" y="6053988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5">
                <a:moveTo>
                  <a:pt x="13868" y="0"/>
                </a:moveTo>
                <a:lnTo>
                  <a:pt x="2552" y="2324"/>
                </a:lnTo>
                <a:lnTo>
                  <a:pt x="0" y="2755"/>
                </a:lnTo>
                <a:lnTo>
                  <a:pt x="1473" y="4216"/>
                </a:lnTo>
                <a:lnTo>
                  <a:pt x="11087" y="7416"/>
                </a:lnTo>
                <a:lnTo>
                  <a:pt x="12827" y="17627"/>
                </a:lnTo>
                <a:lnTo>
                  <a:pt x="16395" y="22948"/>
                </a:lnTo>
                <a:lnTo>
                  <a:pt x="24091" y="19570"/>
                </a:lnTo>
                <a:lnTo>
                  <a:pt x="13868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6" name="object 1816"/>
          <p:cNvSpPr/>
          <p:nvPr/>
        </p:nvSpPr>
        <p:spPr>
          <a:xfrm>
            <a:off x="8627823" y="6053025"/>
            <a:ext cx="34925" cy="35560"/>
          </a:xfrm>
          <a:custGeom>
            <a:avLst/>
            <a:gdLst/>
            <a:ahLst/>
            <a:cxnLst/>
            <a:rect l="l" t="t" r="r" b="b"/>
            <a:pathLst>
              <a:path w="34925" h="35560">
                <a:moveTo>
                  <a:pt x="9562" y="2142"/>
                </a:moveTo>
                <a:lnTo>
                  <a:pt x="4498" y="4374"/>
                </a:lnTo>
                <a:lnTo>
                  <a:pt x="0" y="12809"/>
                </a:lnTo>
                <a:lnTo>
                  <a:pt x="661" y="22590"/>
                </a:lnTo>
                <a:lnTo>
                  <a:pt x="6218" y="31000"/>
                </a:lnTo>
                <a:lnTo>
                  <a:pt x="16490" y="35410"/>
                </a:lnTo>
                <a:lnTo>
                  <a:pt x="26392" y="33102"/>
                </a:lnTo>
                <a:lnTo>
                  <a:pt x="27168" y="32254"/>
                </a:lnTo>
                <a:lnTo>
                  <a:pt x="22461" y="32254"/>
                </a:lnTo>
                <a:lnTo>
                  <a:pt x="16958" y="31000"/>
                </a:lnTo>
                <a:lnTo>
                  <a:pt x="17699" y="26746"/>
                </a:lnTo>
                <a:lnTo>
                  <a:pt x="21102" y="21597"/>
                </a:lnTo>
                <a:lnTo>
                  <a:pt x="22088" y="15667"/>
                </a:lnTo>
                <a:lnTo>
                  <a:pt x="20361" y="10053"/>
                </a:lnTo>
                <a:lnTo>
                  <a:pt x="15628" y="5854"/>
                </a:lnTo>
                <a:lnTo>
                  <a:pt x="15171" y="5626"/>
                </a:lnTo>
                <a:lnTo>
                  <a:pt x="11567" y="4445"/>
                </a:lnTo>
                <a:lnTo>
                  <a:pt x="8986" y="4445"/>
                </a:lnTo>
                <a:lnTo>
                  <a:pt x="9163" y="3663"/>
                </a:lnTo>
                <a:lnTo>
                  <a:pt x="9562" y="2142"/>
                </a:lnTo>
                <a:close/>
              </a:path>
              <a:path w="34925" h="35560">
                <a:moveTo>
                  <a:pt x="27947" y="4660"/>
                </a:moveTo>
                <a:lnTo>
                  <a:pt x="31669" y="8648"/>
                </a:lnTo>
                <a:lnTo>
                  <a:pt x="33789" y="13665"/>
                </a:lnTo>
                <a:lnTo>
                  <a:pt x="33396" y="20142"/>
                </a:lnTo>
                <a:lnTo>
                  <a:pt x="29507" y="29103"/>
                </a:lnTo>
                <a:lnTo>
                  <a:pt x="22461" y="32254"/>
                </a:lnTo>
                <a:lnTo>
                  <a:pt x="27168" y="32254"/>
                </a:lnTo>
                <a:lnTo>
                  <a:pt x="33235" y="25632"/>
                </a:lnTo>
                <a:lnTo>
                  <a:pt x="34336" y="14554"/>
                </a:lnTo>
                <a:lnTo>
                  <a:pt x="32799" y="9944"/>
                </a:lnTo>
                <a:lnTo>
                  <a:pt x="30500" y="6832"/>
                </a:lnTo>
                <a:lnTo>
                  <a:pt x="27947" y="4660"/>
                </a:lnTo>
                <a:close/>
              </a:path>
              <a:path w="34925" h="35560">
                <a:moveTo>
                  <a:pt x="9164" y="3657"/>
                </a:moveTo>
                <a:lnTo>
                  <a:pt x="8986" y="4445"/>
                </a:lnTo>
                <a:lnTo>
                  <a:pt x="9182" y="3663"/>
                </a:lnTo>
                <a:close/>
              </a:path>
              <a:path w="34925" h="35560">
                <a:moveTo>
                  <a:pt x="9182" y="3663"/>
                </a:moveTo>
                <a:lnTo>
                  <a:pt x="8986" y="4445"/>
                </a:lnTo>
                <a:lnTo>
                  <a:pt x="11567" y="4445"/>
                </a:lnTo>
                <a:lnTo>
                  <a:pt x="9182" y="3663"/>
                </a:lnTo>
                <a:close/>
              </a:path>
              <a:path w="34925" h="35560">
                <a:moveTo>
                  <a:pt x="14158" y="116"/>
                </a:moveTo>
                <a:lnTo>
                  <a:pt x="12555" y="685"/>
                </a:lnTo>
                <a:lnTo>
                  <a:pt x="9571" y="2108"/>
                </a:lnTo>
                <a:lnTo>
                  <a:pt x="14158" y="116"/>
                </a:lnTo>
                <a:close/>
              </a:path>
              <a:path w="34925" h="35560">
                <a:moveTo>
                  <a:pt x="14485" y="0"/>
                </a:moveTo>
                <a:lnTo>
                  <a:pt x="14158" y="116"/>
                </a:lnTo>
                <a:lnTo>
                  <a:pt x="1448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7" name="object 1817"/>
          <p:cNvSpPr/>
          <p:nvPr/>
        </p:nvSpPr>
        <p:spPr>
          <a:xfrm>
            <a:off x="8627855" y="6059844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3220" y="0"/>
                </a:moveTo>
                <a:lnTo>
                  <a:pt x="3111" y="2286"/>
                </a:lnTo>
                <a:lnTo>
                  <a:pt x="0" y="7505"/>
                </a:lnTo>
                <a:lnTo>
                  <a:pt x="2413" y="18097"/>
                </a:lnTo>
                <a:lnTo>
                  <a:pt x="7467" y="21475"/>
                </a:lnTo>
                <a:lnTo>
                  <a:pt x="17576" y="19215"/>
                </a:lnTo>
                <a:lnTo>
                  <a:pt x="20688" y="13995"/>
                </a:lnTo>
                <a:lnTo>
                  <a:pt x="18288" y="3390"/>
                </a:lnTo>
                <a:lnTo>
                  <a:pt x="13220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8" name="object 1818"/>
          <p:cNvSpPr/>
          <p:nvPr/>
        </p:nvSpPr>
        <p:spPr>
          <a:xfrm>
            <a:off x="8629837" y="6062323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102" y="0"/>
                </a:moveTo>
                <a:lnTo>
                  <a:pt x="1904" y="1409"/>
                </a:lnTo>
                <a:lnTo>
                  <a:pt x="0" y="4711"/>
                </a:lnTo>
                <a:lnTo>
                  <a:pt x="1536" y="11518"/>
                </a:lnTo>
                <a:lnTo>
                  <a:pt x="4698" y="13677"/>
                </a:lnTo>
                <a:lnTo>
                  <a:pt x="10909" y="12293"/>
                </a:lnTo>
                <a:lnTo>
                  <a:pt x="12788" y="8978"/>
                </a:lnTo>
                <a:lnTo>
                  <a:pt x="11239" y="2184"/>
                </a:lnTo>
                <a:lnTo>
                  <a:pt x="8102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9" name="object 1819"/>
          <p:cNvSpPr/>
          <p:nvPr/>
        </p:nvSpPr>
        <p:spPr>
          <a:xfrm>
            <a:off x="8608724" y="6030521"/>
            <a:ext cx="85725" cy="30480"/>
          </a:xfrm>
          <a:custGeom>
            <a:avLst/>
            <a:gdLst/>
            <a:ahLst/>
            <a:cxnLst/>
            <a:rect l="l" t="t" r="r" b="b"/>
            <a:pathLst>
              <a:path w="85725" h="30479">
                <a:moveTo>
                  <a:pt x="85472" y="8926"/>
                </a:moveTo>
                <a:lnTo>
                  <a:pt x="32851" y="8926"/>
                </a:lnTo>
                <a:lnTo>
                  <a:pt x="41325" y="10276"/>
                </a:lnTo>
                <a:lnTo>
                  <a:pt x="46647" y="11685"/>
                </a:lnTo>
                <a:lnTo>
                  <a:pt x="51993" y="13692"/>
                </a:lnTo>
                <a:lnTo>
                  <a:pt x="59575" y="19826"/>
                </a:lnTo>
                <a:lnTo>
                  <a:pt x="61213" y="23471"/>
                </a:lnTo>
                <a:lnTo>
                  <a:pt x="64782" y="27141"/>
                </a:lnTo>
                <a:lnTo>
                  <a:pt x="66649" y="30139"/>
                </a:lnTo>
                <a:lnTo>
                  <a:pt x="67983" y="28132"/>
                </a:lnTo>
                <a:lnTo>
                  <a:pt x="74597" y="20156"/>
                </a:lnTo>
                <a:lnTo>
                  <a:pt x="81327" y="13565"/>
                </a:lnTo>
                <a:lnTo>
                  <a:pt x="85472" y="8926"/>
                </a:lnTo>
                <a:close/>
              </a:path>
              <a:path w="85725" h="30479">
                <a:moveTo>
                  <a:pt x="46643" y="0"/>
                </a:moveTo>
                <a:lnTo>
                  <a:pt x="4952" y="10187"/>
                </a:lnTo>
                <a:lnTo>
                  <a:pt x="0" y="18099"/>
                </a:lnTo>
                <a:lnTo>
                  <a:pt x="7492" y="30024"/>
                </a:lnTo>
                <a:lnTo>
                  <a:pt x="9740" y="23369"/>
                </a:lnTo>
                <a:lnTo>
                  <a:pt x="11239" y="19648"/>
                </a:lnTo>
                <a:lnTo>
                  <a:pt x="16449" y="12840"/>
                </a:lnTo>
                <a:lnTo>
                  <a:pt x="24106" y="9523"/>
                </a:lnTo>
                <a:lnTo>
                  <a:pt x="32851" y="8926"/>
                </a:lnTo>
                <a:lnTo>
                  <a:pt x="85472" y="8926"/>
                </a:lnTo>
                <a:lnTo>
                  <a:pt x="84594" y="6504"/>
                </a:lnTo>
                <a:lnTo>
                  <a:pt x="72168" y="3525"/>
                </a:lnTo>
                <a:lnTo>
                  <a:pt x="59467" y="1195"/>
                </a:lnTo>
                <a:lnTo>
                  <a:pt x="46643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0" name="object 1820"/>
          <p:cNvSpPr/>
          <p:nvPr/>
        </p:nvSpPr>
        <p:spPr>
          <a:xfrm>
            <a:off x="8598623" y="6031165"/>
            <a:ext cx="14604" cy="44450"/>
          </a:xfrm>
          <a:custGeom>
            <a:avLst/>
            <a:gdLst/>
            <a:ahLst/>
            <a:cxnLst/>
            <a:rect l="l" t="t" r="r" b="b"/>
            <a:pathLst>
              <a:path w="14604" h="44450">
                <a:moveTo>
                  <a:pt x="14052" y="0"/>
                </a:moveTo>
                <a:lnTo>
                  <a:pt x="7816" y="2425"/>
                </a:lnTo>
                <a:lnTo>
                  <a:pt x="2386" y="6272"/>
                </a:lnTo>
                <a:lnTo>
                  <a:pt x="0" y="10007"/>
                </a:lnTo>
                <a:lnTo>
                  <a:pt x="137" y="15838"/>
                </a:lnTo>
                <a:lnTo>
                  <a:pt x="2279" y="25971"/>
                </a:lnTo>
                <a:lnTo>
                  <a:pt x="5865" y="37636"/>
                </a:lnTo>
                <a:lnTo>
                  <a:pt x="9036" y="43554"/>
                </a:lnTo>
                <a:lnTo>
                  <a:pt x="10473" y="43948"/>
                </a:lnTo>
                <a:lnTo>
                  <a:pt x="8858" y="39039"/>
                </a:lnTo>
                <a:lnTo>
                  <a:pt x="5844" y="30640"/>
                </a:lnTo>
                <a:lnTo>
                  <a:pt x="4543" y="21194"/>
                </a:lnTo>
                <a:lnTo>
                  <a:pt x="5847" y="11813"/>
                </a:lnTo>
                <a:lnTo>
                  <a:pt x="10648" y="3606"/>
                </a:lnTo>
                <a:lnTo>
                  <a:pt x="14052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1" name="object 1821"/>
          <p:cNvSpPr/>
          <p:nvPr/>
        </p:nvSpPr>
        <p:spPr>
          <a:xfrm>
            <a:off x="8596541" y="6062776"/>
            <a:ext cx="133486" cy="80054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2" name="object 1822"/>
          <p:cNvSpPr/>
          <p:nvPr/>
        </p:nvSpPr>
        <p:spPr>
          <a:xfrm>
            <a:off x="8673128" y="6080640"/>
            <a:ext cx="53340" cy="40005"/>
          </a:xfrm>
          <a:custGeom>
            <a:avLst/>
            <a:gdLst/>
            <a:ahLst/>
            <a:cxnLst/>
            <a:rect l="l" t="t" r="r" b="b"/>
            <a:pathLst>
              <a:path w="53340" h="40004">
                <a:moveTo>
                  <a:pt x="17124" y="34682"/>
                </a:moveTo>
                <a:lnTo>
                  <a:pt x="20345" y="37151"/>
                </a:lnTo>
                <a:lnTo>
                  <a:pt x="25476" y="39462"/>
                </a:lnTo>
                <a:lnTo>
                  <a:pt x="17124" y="34682"/>
                </a:lnTo>
                <a:close/>
              </a:path>
              <a:path w="53340" h="40004">
                <a:moveTo>
                  <a:pt x="16460" y="27549"/>
                </a:moveTo>
                <a:lnTo>
                  <a:pt x="12407" y="27549"/>
                </a:lnTo>
                <a:lnTo>
                  <a:pt x="21259" y="35779"/>
                </a:lnTo>
                <a:lnTo>
                  <a:pt x="32804" y="38090"/>
                </a:lnTo>
                <a:lnTo>
                  <a:pt x="25440" y="34039"/>
                </a:lnTo>
                <a:lnTo>
                  <a:pt x="17687" y="28703"/>
                </a:lnTo>
                <a:lnTo>
                  <a:pt x="16460" y="27549"/>
                </a:lnTo>
                <a:close/>
              </a:path>
              <a:path w="53340" h="40004">
                <a:moveTo>
                  <a:pt x="26769" y="22774"/>
                </a:moveTo>
                <a:lnTo>
                  <a:pt x="14592" y="22774"/>
                </a:lnTo>
                <a:lnTo>
                  <a:pt x="19611" y="23566"/>
                </a:lnTo>
                <a:lnTo>
                  <a:pt x="24460" y="25108"/>
                </a:lnTo>
                <a:lnTo>
                  <a:pt x="31994" y="28550"/>
                </a:lnTo>
                <a:lnTo>
                  <a:pt x="45072" y="35042"/>
                </a:lnTo>
                <a:lnTo>
                  <a:pt x="35959" y="27973"/>
                </a:lnTo>
                <a:lnTo>
                  <a:pt x="27435" y="23068"/>
                </a:lnTo>
                <a:lnTo>
                  <a:pt x="26769" y="22774"/>
                </a:lnTo>
                <a:close/>
              </a:path>
              <a:path w="53340" h="40004">
                <a:moveTo>
                  <a:pt x="15792" y="33660"/>
                </a:moveTo>
                <a:lnTo>
                  <a:pt x="16002" y="34039"/>
                </a:lnTo>
                <a:lnTo>
                  <a:pt x="17124" y="34682"/>
                </a:lnTo>
                <a:lnTo>
                  <a:pt x="15792" y="33660"/>
                </a:lnTo>
                <a:close/>
              </a:path>
              <a:path w="53340" h="40004">
                <a:moveTo>
                  <a:pt x="23826" y="0"/>
                </a:moveTo>
                <a:lnTo>
                  <a:pt x="17127" y="432"/>
                </a:lnTo>
                <a:lnTo>
                  <a:pt x="10231" y="2878"/>
                </a:lnTo>
                <a:lnTo>
                  <a:pt x="0" y="8004"/>
                </a:lnTo>
                <a:lnTo>
                  <a:pt x="2463" y="16627"/>
                </a:lnTo>
                <a:lnTo>
                  <a:pt x="11750" y="28703"/>
                </a:lnTo>
                <a:lnTo>
                  <a:pt x="15176" y="33188"/>
                </a:lnTo>
                <a:lnTo>
                  <a:pt x="15792" y="33660"/>
                </a:lnTo>
                <a:lnTo>
                  <a:pt x="12407" y="27549"/>
                </a:lnTo>
                <a:lnTo>
                  <a:pt x="16460" y="27549"/>
                </a:lnTo>
                <a:lnTo>
                  <a:pt x="12915" y="24215"/>
                </a:lnTo>
                <a:lnTo>
                  <a:pt x="14592" y="22774"/>
                </a:lnTo>
                <a:lnTo>
                  <a:pt x="26769" y="22774"/>
                </a:lnTo>
                <a:lnTo>
                  <a:pt x="19972" y="19774"/>
                </a:lnTo>
                <a:lnTo>
                  <a:pt x="7404" y="15040"/>
                </a:lnTo>
                <a:lnTo>
                  <a:pt x="12458" y="14672"/>
                </a:lnTo>
                <a:lnTo>
                  <a:pt x="23665" y="14403"/>
                </a:lnTo>
                <a:lnTo>
                  <a:pt x="36921" y="14403"/>
                </a:lnTo>
                <a:lnTo>
                  <a:pt x="34644" y="13040"/>
                </a:lnTo>
                <a:lnTo>
                  <a:pt x="25740" y="11014"/>
                </a:lnTo>
                <a:lnTo>
                  <a:pt x="11772" y="10023"/>
                </a:lnTo>
                <a:lnTo>
                  <a:pt x="22385" y="6991"/>
                </a:lnTo>
                <a:lnTo>
                  <a:pt x="30235" y="6483"/>
                </a:lnTo>
                <a:lnTo>
                  <a:pt x="41483" y="6483"/>
                </a:lnTo>
                <a:lnTo>
                  <a:pt x="37963" y="4829"/>
                </a:lnTo>
                <a:lnTo>
                  <a:pt x="12306" y="4829"/>
                </a:lnTo>
                <a:lnTo>
                  <a:pt x="16903" y="1451"/>
                </a:lnTo>
                <a:lnTo>
                  <a:pt x="27647" y="930"/>
                </a:lnTo>
                <a:lnTo>
                  <a:pt x="33464" y="917"/>
                </a:lnTo>
                <a:lnTo>
                  <a:pt x="23826" y="0"/>
                </a:lnTo>
                <a:close/>
              </a:path>
              <a:path w="53340" h="40004">
                <a:moveTo>
                  <a:pt x="36921" y="14403"/>
                </a:moveTo>
                <a:lnTo>
                  <a:pt x="23665" y="14403"/>
                </a:lnTo>
                <a:lnTo>
                  <a:pt x="31576" y="15526"/>
                </a:lnTo>
                <a:lnTo>
                  <a:pt x="39953" y="19129"/>
                </a:lnTo>
                <a:lnTo>
                  <a:pt x="52552" y="26305"/>
                </a:lnTo>
                <a:lnTo>
                  <a:pt x="42307" y="17628"/>
                </a:lnTo>
                <a:lnTo>
                  <a:pt x="36921" y="14403"/>
                </a:lnTo>
                <a:close/>
              </a:path>
              <a:path w="53340" h="40004">
                <a:moveTo>
                  <a:pt x="41483" y="6483"/>
                </a:moveTo>
                <a:lnTo>
                  <a:pt x="30235" y="6483"/>
                </a:lnTo>
                <a:lnTo>
                  <a:pt x="39204" y="8952"/>
                </a:lnTo>
                <a:lnTo>
                  <a:pt x="53174" y="14849"/>
                </a:lnTo>
                <a:lnTo>
                  <a:pt x="43249" y="7313"/>
                </a:lnTo>
                <a:lnTo>
                  <a:pt x="41483" y="6483"/>
                </a:lnTo>
                <a:close/>
              </a:path>
              <a:path w="53340" h="40004">
                <a:moveTo>
                  <a:pt x="26646" y="3243"/>
                </a:moveTo>
                <a:lnTo>
                  <a:pt x="12306" y="4829"/>
                </a:lnTo>
                <a:lnTo>
                  <a:pt x="37963" y="4829"/>
                </a:lnTo>
                <a:lnTo>
                  <a:pt x="35683" y="3758"/>
                </a:lnTo>
                <a:lnTo>
                  <a:pt x="26646" y="3243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3" name="object 1823"/>
          <p:cNvSpPr/>
          <p:nvPr/>
        </p:nvSpPr>
        <p:spPr>
          <a:xfrm>
            <a:off x="8757765" y="6066916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2755" y="0"/>
                </a:moveTo>
                <a:lnTo>
                  <a:pt x="800" y="406"/>
                </a:lnTo>
                <a:lnTo>
                  <a:pt x="0" y="2768"/>
                </a:lnTo>
                <a:lnTo>
                  <a:pt x="1295" y="4267"/>
                </a:lnTo>
                <a:lnTo>
                  <a:pt x="5333" y="5600"/>
                </a:lnTo>
                <a:lnTo>
                  <a:pt x="7289" y="5194"/>
                </a:lnTo>
                <a:lnTo>
                  <a:pt x="8089" y="2844"/>
                </a:lnTo>
                <a:lnTo>
                  <a:pt x="6781" y="1346"/>
                </a:lnTo>
                <a:lnTo>
                  <a:pt x="275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4" name="object 1824"/>
          <p:cNvSpPr/>
          <p:nvPr/>
        </p:nvSpPr>
        <p:spPr>
          <a:xfrm>
            <a:off x="8784389" y="6094121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060" y="0"/>
                </a:moveTo>
                <a:lnTo>
                  <a:pt x="1066" y="177"/>
                </a:lnTo>
                <a:lnTo>
                  <a:pt x="0" y="2425"/>
                </a:lnTo>
                <a:lnTo>
                  <a:pt x="1117" y="4076"/>
                </a:lnTo>
                <a:lnTo>
                  <a:pt x="4953" y="5892"/>
                </a:lnTo>
                <a:lnTo>
                  <a:pt x="6934" y="5727"/>
                </a:lnTo>
                <a:lnTo>
                  <a:pt x="8013" y="3492"/>
                </a:lnTo>
                <a:lnTo>
                  <a:pt x="6896" y="1841"/>
                </a:lnTo>
                <a:lnTo>
                  <a:pt x="306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5" name="object 1825"/>
          <p:cNvSpPr/>
          <p:nvPr/>
        </p:nvSpPr>
        <p:spPr>
          <a:xfrm>
            <a:off x="8727016" y="6051842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3073" y="0"/>
                </a:moveTo>
                <a:lnTo>
                  <a:pt x="1092" y="177"/>
                </a:lnTo>
                <a:lnTo>
                  <a:pt x="0" y="2425"/>
                </a:lnTo>
                <a:lnTo>
                  <a:pt x="1104" y="4063"/>
                </a:lnTo>
                <a:lnTo>
                  <a:pt x="4965" y="5892"/>
                </a:lnTo>
                <a:lnTo>
                  <a:pt x="6946" y="5740"/>
                </a:lnTo>
                <a:lnTo>
                  <a:pt x="8026" y="3479"/>
                </a:lnTo>
                <a:lnTo>
                  <a:pt x="6908" y="1841"/>
                </a:lnTo>
                <a:lnTo>
                  <a:pt x="307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6" name="object 1826"/>
          <p:cNvSpPr/>
          <p:nvPr/>
        </p:nvSpPr>
        <p:spPr>
          <a:xfrm>
            <a:off x="8843088" y="6085296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1054" y="0"/>
                </a:moveTo>
                <a:lnTo>
                  <a:pt x="139" y="419"/>
                </a:lnTo>
                <a:lnTo>
                  <a:pt x="0" y="1663"/>
                </a:lnTo>
                <a:lnTo>
                  <a:pt x="812" y="2260"/>
                </a:lnTo>
                <a:lnTo>
                  <a:pt x="2920" y="2489"/>
                </a:lnTo>
                <a:lnTo>
                  <a:pt x="3848" y="2082"/>
                </a:lnTo>
                <a:lnTo>
                  <a:pt x="3987" y="825"/>
                </a:lnTo>
                <a:lnTo>
                  <a:pt x="3174" y="241"/>
                </a:lnTo>
                <a:lnTo>
                  <a:pt x="2108" y="139"/>
                </a:lnTo>
                <a:lnTo>
                  <a:pt x="105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7" name="object 1827"/>
          <p:cNvSpPr/>
          <p:nvPr/>
        </p:nvSpPr>
        <p:spPr>
          <a:xfrm>
            <a:off x="8703717" y="605702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574" y="0"/>
                </a:moveTo>
                <a:lnTo>
                  <a:pt x="558" y="76"/>
                </a:lnTo>
                <a:lnTo>
                  <a:pt x="0" y="1168"/>
                </a:lnTo>
                <a:lnTo>
                  <a:pt x="520" y="2006"/>
                </a:lnTo>
                <a:lnTo>
                  <a:pt x="2413" y="3009"/>
                </a:lnTo>
                <a:lnTo>
                  <a:pt x="3416" y="2959"/>
                </a:lnTo>
                <a:lnTo>
                  <a:pt x="3987" y="1866"/>
                </a:lnTo>
                <a:lnTo>
                  <a:pt x="3454" y="1003"/>
                </a:lnTo>
                <a:lnTo>
                  <a:pt x="157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8" name="object 1828"/>
          <p:cNvSpPr/>
          <p:nvPr/>
        </p:nvSpPr>
        <p:spPr>
          <a:xfrm>
            <a:off x="8729911" y="6069407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600" y="0"/>
                </a:moveTo>
                <a:lnTo>
                  <a:pt x="571" y="63"/>
                </a:lnTo>
                <a:lnTo>
                  <a:pt x="0" y="1168"/>
                </a:lnTo>
                <a:lnTo>
                  <a:pt x="533" y="2006"/>
                </a:lnTo>
                <a:lnTo>
                  <a:pt x="1485" y="2489"/>
                </a:lnTo>
                <a:lnTo>
                  <a:pt x="2413" y="2997"/>
                </a:lnTo>
                <a:lnTo>
                  <a:pt x="3429" y="2946"/>
                </a:lnTo>
                <a:lnTo>
                  <a:pt x="4013" y="1841"/>
                </a:lnTo>
                <a:lnTo>
                  <a:pt x="3479" y="990"/>
                </a:lnTo>
                <a:lnTo>
                  <a:pt x="160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9" name="object 1829"/>
          <p:cNvSpPr/>
          <p:nvPr/>
        </p:nvSpPr>
        <p:spPr>
          <a:xfrm>
            <a:off x="8820627" y="6077806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1028" y="0"/>
                </a:moveTo>
                <a:lnTo>
                  <a:pt x="139" y="406"/>
                </a:lnTo>
                <a:lnTo>
                  <a:pt x="0" y="1638"/>
                </a:lnTo>
                <a:lnTo>
                  <a:pt x="800" y="2247"/>
                </a:lnTo>
                <a:lnTo>
                  <a:pt x="2920" y="2463"/>
                </a:lnTo>
                <a:lnTo>
                  <a:pt x="3835" y="2057"/>
                </a:lnTo>
                <a:lnTo>
                  <a:pt x="3975" y="800"/>
                </a:lnTo>
                <a:lnTo>
                  <a:pt x="3162" y="228"/>
                </a:lnTo>
                <a:lnTo>
                  <a:pt x="2108" y="101"/>
                </a:lnTo>
                <a:lnTo>
                  <a:pt x="102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0" name="object 1830"/>
          <p:cNvSpPr/>
          <p:nvPr/>
        </p:nvSpPr>
        <p:spPr>
          <a:xfrm>
            <a:off x="8743665" y="606355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574" y="0"/>
                </a:moveTo>
                <a:lnTo>
                  <a:pt x="571" y="50"/>
                </a:lnTo>
                <a:lnTo>
                  <a:pt x="0" y="1155"/>
                </a:lnTo>
                <a:lnTo>
                  <a:pt x="533" y="2006"/>
                </a:lnTo>
                <a:lnTo>
                  <a:pt x="2413" y="2997"/>
                </a:lnTo>
                <a:lnTo>
                  <a:pt x="3429" y="2959"/>
                </a:lnTo>
                <a:lnTo>
                  <a:pt x="4000" y="1841"/>
                </a:lnTo>
                <a:lnTo>
                  <a:pt x="3492" y="990"/>
                </a:lnTo>
                <a:lnTo>
                  <a:pt x="2540" y="482"/>
                </a:lnTo>
                <a:lnTo>
                  <a:pt x="157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1" name="object 1831"/>
          <p:cNvSpPr/>
          <p:nvPr/>
        </p:nvSpPr>
        <p:spPr>
          <a:xfrm>
            <a:off x="8757620" y="6082684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20">
                <a:moveTo>
                  <a:pt x="3098" y="0"/>
                </a:moveTo>
                <a:lnTo>
                  <a:pt x="406" y="1193"/>
                </a:lnTo>
                <a:lnTo>
                  <a:pt x="0" y="4838"/>
                </a:lnTo>
                <a:lnTo>
                  <a:pt x="2362" y="6578"/>
                </a:lnTo>
                <a:lnTo>
                  <a:pt x="5473" y="6934"/>
                </a:lnTo>
                <a:lnTo>
                  <a:pt x="8572" y="7251"/>
                </a:lnTo>
                <a:lnTo>
                  <a:pt x="11252" y="6057"/>
                </a:lnTo>
                <a:lnTo>
                  <a:pt x="11658" y="2438"/>
                </a:lnTo>
                <a:lnTo>
                  <a:pt x="9296" y="660"/>
                </a:lnTo>
                <a:lnTo>
                  <a:pt x="309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2" name="object 1832"/>
          <p:cNvSpPr/>
          <p:nvPr/>
        </p:nvSpPr>
        <p:spPr>
          <a:xfrm>
            <a:off x="8854633" y="6070172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7759" y="0"/>
                </a:moveTo>
                <a:lnTo>
                  <a:pt x="1892" y="2108"/>
                </a:lnTo>
                <a:lnTo>
                  <a:pt x="0" y="4356"/>
                </a:lnTo>
                <a:lnTo>
                  <a:pt x="1244" y="7810"/>
                </a:lnTo>
                <a:lnTo>
                  <a:pt x="4127" y="8343"/>
                </a:lnTo>
                <a:lnTo>
                  <a:pt x="9994" y="6223"/>
                </a:lnTo>
                <a:lnTo>
                  <a:pt x="11899" y="3962"/>
                </a:lnTo>
                <a:lnTo>
                  <a:pt x="10655" y="533"/>
                </a:lnTo>
                <a:lnTo>
                  <a:pt x="775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3" name="object 1833"/>
          <p:cNvSpPr/>
          <p:nvPr/>
        </p:nvSpPr>
        <p:spPr>
          <a:xfrm>
            <a:off x="8707912" y="6048621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254" y="0"/>
                </a:moveTo>
                <a:lnTo>
                  <a:pt x="1346" y="444"/>
                </a:lnTo>
                <a:lnTo>
                  <a:pt x="639" y="2285"/>
                </a:lnTo>
                <a:lnTo>
                  <a:pt x="0" y="3873"/>
                </a:lnTo>
                <a:lnTo>
                  <a:pt x="1816" y="6172"/>
                </a:lnTo>
                <a:lnTo>
                  <a:pt x="4724" y="7289"/>
                </a:lnTo>
                <a:lnTo>
                  <a:pt x="7619" y="8445"/>
                </a:lnTo>
                <a:lnTo>
                  <a:pt x="10540" y="7975"/>
                </a:lnTo>
                <a:lnTo>
                  <a:pt x="11874" y="4571"/>
                </a:lnTo>
                <a:lnTo>
                  <a:pt x="10058" y="2285"/>
                </a:lnTo>
                <a:lnTo>
                  <a:pt x="7175" y="1130"/>
                </a:lnTo>
                <a:lnTo>
                  <a:pt x="425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4" name="object 1834"/>
          <p:cNvSpPr/>
          <p:nvPr/>
        </p:nvSpPr>
        <p:spPr>
          <a:xfrm>
            <a:off x="8800411" y="6084094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285" y="0"/>
                </a:moveTo>
                <a:lnTo>
                  <a:pt x="152" y="1092"/>
                </a:lnTo>
                <a:lnTo>
                  <a:pt x="0" y="4063"/>
                </a:lnTo>
                <a:lnTo>
                  <a:pt x="1981" y="5384"/>
                </a:lnTo>
                <a:lnTo>
                  <a:pt x="7048" y="5638"/>
                </a:lnTo>
                <a:lnTo>
                  <a:pt x="9169" y="4546"/>
                </a:lnTo>
                <a:lnTo>
                  <a:pt x="9334" y="1574"/>
                </a:lnTo>
                <a:lnTo>
                  <a:pt x="7327" y="266"/>
                </a:lnTo>
                <a:lnTo>
                  <a:pt x="228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5" name="object 1835"/>
          <p:cNvSpPr/>
          <p:nvPr/>
        </p:nvSpPr>
        <p:spPr>
          <a:xfrm>
            <a:off x="8776314" y="6071476"/>
            <a:ext cx="6985" cy="4445"/>
          </a:xfrm>
          <a:custGeom>
            <a:avLst/>
            <a:gdLst/>
            <a:ahLst/>
            <a:cxnLst/>
            <a:rect l="l" t="t" r="r" b="b"/>
            <a:pathLst>
              <a:path w="6984" h="4445">
                <a:moveTo>
                  <a:pt x="1612" y="0"/>
                </a:moveTo>
                <a:lnTo>
                  <a:pt x="139" y="736"/>
                </a:lnTo>
                <a:lnTo>
                  <a:pt x="0" y="2806"/>
                </a:lnTo>
                <a:lnTo>
                  <a:pt x="1371" y="3733"/>
                </a:lnTo>
                <a:lnTo>
                  <a:pt x="4889" y="3962"/>
                </a:lnTo>
                <a:lnTo>
                  <a:pt x="6362" y="3200"/>
                </a:lnTo>
                <a:lnTo>
                  <a:pt x="6502" y="1155"/>
                </a:lnTo>
                <a:lnTo>
                  <a:pt x="5118" y="228"/>
                </a:lnTo>
                <a:lnTo>
                  <a:pt x="161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6" name="object 1836"/>
          <p:cNvSpPr/>
          <p:nvPr/>
        </p:nvSpPr>
        <p:spPr>
          <a:xfrm>
            <a:off x="8831962" y="6086611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1612" y="0"/>
                </a:moveTo>
                <a:lnTo>
                  <a:pt x="215" y="635"/>
                </a:lnTo>
                <a:lnTo>
                  <a:pt x="0" y="2527"/>
                </a:lnTo>
                <a:lnTo>
                  <a:pt x="1219" y="3441"/>
                </a:lnTo>
                <a:lnTo>
                  <a:pt x="4483" y="3797"/>
                </a:lnTo>
                <a:lnTo>
                  <a:pt x="5892" y="3175"/>
                </a:lnTo>
                <a:lnTo>
                  <a:pt x="6108" y="1257"/>
                </a:lnTo>
                <a:lnTo>
                  <a:pt x="4864" y="342"/>
                </a:lnTo>
                <a:lnTo>
                  <a:pt x="161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7" name="object 1837"/>
          <p:cNvSpPr/>
          <p:nvPr/>
        </p:nvSpPr>
        <p:spPr>
          <a:xfrm>
            <a:off x="8698407" y="6048600"/>
            <a:ext cx="179070" cy="43180"/>
          </a:xfrm>
          <a:custGeom>
            <a:avLst/>
            <a:gdLst/>
            <a:ahLst/>
            <a:cxnLst/>
            <a:rect l="l" t="t" r="r" b="b"/>
            <a:pathLst>
              <a:path w="179070" h="43179">
                <a:moveTo>
                  <a:pt x="15871" y="0"/>
                </a:moveTo>
                <a:lnTo>
                  <a:pt x="4080" y="1743"/>
                </a:lnTo>
                <a:lnTo>
                  <a:pt x="0" y="8699"/>
                </a:lnTo>
                <a:lnTo>
                  <a:pt x="2497" y="18091"/>
                </a:lnTo>
                <a:lnTo>
                  <a:pt x="16851" y="28478"/>
                </a:lnTo>
                <a:lnTo>
                  <a:pt x="48339" y="38420"/>
                </a:lnTo>
                <a:lnTo>
                  <a:pt x="66382" y="42649"/>
                </a:lnTo>
                <a:lnTo>
                  <a:pt x="127895" y="42649"/>
                </a:lnTo>
                <a:lnTo>
                  <a:pt x="129964" y="42115"/>
                </a:lnTo>
                <a:lnTo>
                  <a:pt x="163808" y="27486"/>
                </a:lnTo>
                <a:lnTo>
                  <a:pt x="172497" y="22894"/>
                </a:lnTo>
                <a:lnTo>
                  <a:pt x="138515" y="22894"/>
                </a:lnTo>
                <a:lnTo>
                  <a:pt x="102048" y="21733"/>
                </a:lnTo>
                <a:lnTo>
                  <a:pt x="65304" y="14196"/>
                </a:lnTo>
                <a:lnTo>
                  <a:pt x="36428" y="5551"/>
                </a:lnTo>
                <a:lnTo>
                  <a:pt x="15871" y="0"/>
                </a:lnTo>
                <a:close/>
              </a:path>
              <a:path w="179070" h="43179">
                <a:moveTo>
                  <a:pt x="178613" y="19659"/>
                </a:moveTo>
                <a:lnTo>
                  <a:pt x="167113" y="20166"/>
                </a:lnTo>
                <a:lnTo>
                  <a:pt x="138515" y="22894"/>
                </a:lnTo>
                <a:lnTo>
                  <a:pt x="172497" y="22894"/>
                </a:lnTo>
                <a:lnTo>
                  <a:pt x="178613" y="19662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8" name="object 1838"/>
          <p:cNvSpPr/>
          <p:nvPr/>
        </p:nvSpPr>
        <p:spPr>
          <a:xfrm>
            <a:off x="8708008" y="6002922"/>
            <a:ext cx="164642" cy="70069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9" name="object 1839"/>
          <p:cNvSpPr/>
          <p:nvPr/>
        </p:nvSpPr>
        <p:spPr>
          <a:xfrm>
            <a:off x="8708014" y="6010430"/>
            <a:ext cx="17145" cy="31750"/>
          </a:xfrm>
          <a:custGeom>
            <a:avLst/>
            <a:gdLst/>
            <a:ahLst/>
            <a:cxnLst/>
            <a:rect l="l" t="t" r="r" b="b"/>
            <a:pathLst>
              <a:path w="17145" h="31750">
                <a:moveTo>
                  <a:pt x="16687" y="0"/>
                </a:moveTo>
                <a:lnTo>
                  <a:pt x="12356" y="5377"/>
                </a:lnTo>
                <a:lnTo>
                  <a:pt x="7834" y="12036"/>
                </a:lnTo>
                <a:lnTo>
                  <a:pt x="3566" y="19881"/>
                </a:lnTo>
                <a:lnTo>
                  <a:pt x="0" y="28816"/>
                </a:lnTo>
                <a:lnTo>
                  <a:pt x="1904" y="29819"/>
                </a:lnTo>
                <a:lnTo>
                  <a:pt x="5448" y="31445"/>
                </a:lnTo>
                <a:lnTo>
                  <a:pt x="7497" y="23315"/>
                </a:lnTo>
                <a:lnTo>
                  <a:pt x="10001" y="15308"/>
                </a:lnTo>
                <a:lnTo>
                  <a:pt x="13038" y="7508"/>
                </a:lnTo>
                <a:lnTo>
                  <a:pt x="1668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0" name="object 1840"/>
          <p:cNvSpPr/>
          <p:nvPr/>
        </p:nvSpPr>
        <p:spPr>
          <a:xfrm>
            <a:off x="8719620" y="6019363"/>
            <a:ext cx="15875" cy="27305"/>
          </a:xfrm>
          <a:custGeom>
            <a:avLst/>
            <a:gdLst/>
            <a:ahLst/>
            <a:cxnLst/>
            <a:rect l="l" t="t" r="r" b="b"/>
            <a:pathLst>
              <a:path w="15875" h="27304">
                <a:moveTo>
                  <a:pt x="15455" y="0"/>
                </a:moveTo>
                <a:lnTo>
                  <a:pt x="10147" y="6297"/>
                </a:lnTo>
                <a:lnTo>
                  <a:pt x="5875" y="12731"/>
                </a:lnTo>
                <a:lnTo>
                  <a:pt x="2536" y="19100"/>
                </a:lnTo>
                <a:lnTo>
                  <a:pt x="0" y="25247"/>
                </a:lnTo>
                <a:lnTo>
                  <a:pt x="1371" y="25844"/>
                </a:lnTo>
                <a:lnTo>
                  <a:pt x="4419" y="27101"/>
                </a:lnTo>
                <a:lnTo>
                  <a:pt x="6749" y="18441"/>
                </a:lnTo>
                <a:lnTo>
                  <a:pt x="8679" y="12723"/>
                </a:lnTo>
                <a:lnTo>
                  <a:pt x="11232" y="7431"/>
                </a:lnTo>
                <a:lnTo>
                  <a:pt x="15455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1" name="object 1841"/>
          <p:cNvSpPr/>
          <p:nvPr/>
        </p:nvSpPr>
        <p:spPr>
          <a:xfrm>
            <a:off x="8730983" y="6025508"/>
            <a:ext cx="15240" cy="25400"/>
          </a:xfrm>
          <a:custGeom>
            <a:avLst/>
            <a:gdLst/>
            <a:ahLst/>
            <a:cxnLst/>
            <a:rect l="l" t="t" r="r" b="b"/>
            <a:pathLst>
              <a:path w="15240" h="25400">
                <a:moveTo>
                  <a:pt x="14871" y="0"/>
                </a:moveTo>
                <a:lnTo>
                  <a:pt x="9874" y="5866"/>
                </a:lnTo>
                <a:lnTo>
                  <a:pt x="5792" y="11863"/>
                </a:lnTo>
                <a:lnTo>
                  <a:pt x="2532" y="17843"/>
                </a:lnTo>
                <a:lnTo>
                  <a:pt x="0" y="23660"/>
                </a:lnTo>
                <a:lnTo>
                  <a:pt x="2832" y="24726"/>
                </a:lnTo>
                <a:lnTo>
                  <a:pt x="4318" y="25247"/>
                </a:lnTo>
                <a:lnTo>
                  <a:pt x="6704" y="17073"/>
                </a:lnTo>
                <a:lnTo>
                  <a:pt x="8599" y="11718"/>
                </a:lnTo>
                <a:lnTo>
                  <a:pt x="10992" y="6816"/>
                </a:lnTo>
                <a:lnTo>
                  <a:pt x="14871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2" name="object 1842"/>
          <p:cNvSpPr/>
          <p:nvPr/>
        </p:nvSpPr>
        <p:spPr>
          <a:xfrm>
            <a:off x="8745992" y="6031842"/>
            <a:ext cx="12700" cy="24130"/>
          </a:xfrm>
          <a:custGeom>
            <a:avLst/>
            <a:gdLst/>
            <a:ahLst/>
            <a:cxnLst/>
            <a:rect l="l" t="t" r="r" b="b"/>
            <a:pathLst>
              <a:path w="12700" h="24129">
                <a:moveTo>
                  <a:pt x="12433" y="0"/>
                </a:moveTo>
                <a:lnTo>
                  <a:pt x="8245" y="5645"/>
                </a:lnTo>
                <a:lnTo>
                  <a:pt x="4830" y="11352"/>
                </a:lnTo>
                <a:lnTo>
                  <a:pt x="2108" y="17018"/>
                </a:lnTo>
                <a:lnTo>
                  <a:pt x="0" y="22542"/>
                </a:lnTo>
                <a:lnTo>
                  <a:pt x="1371" y="22987"/>
                </a:lnTo>
                <a:lnTo>
                  <a:pt x="4191" y="23837"/>
                </a:lnTo>
                <a:lnTo>
                  <a:pt x="7226" y="10706"/>
                </a:lnTo>
                <a:lnTo>
                  <a:pt x="1243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3" name="object 1843"/>
          <p:cNvSpPr/>
          <p:nvPr/>
        </p:nvSpPr>
        <p:spPr>
          <a:xfrm>
            <a:off x="8759367" y="6038752"/>
            <a:ext cx="11430" cy="20955"/>
          </a:xfrm>
          <a:custGeom>
            <a:avLst/>
            <a:gdLst/>
            <a:ahLst/>
            <a:cxnLst/>
            <a:rect l="l" t="t" r="r" b="b"/>
            <a:pathLst>
              <a:path w="11429" h="20954">
                <a:moveTo>
                  <a:pt x="11366" y="0"/>
                </a:moveTo>
                <a:lnTo>
                  <a:pt x="6057" y="6426"/>
                </a:lnTo>
                <a:lnTo>
                  <a:pt x="2476" y="13195"/>
                </a:lnTo>
                <a:lnTo>
                  <a:pt x="0" y="19570"/>
                </a:lnTo>
                <a:lnTo>
                  <a:pt x="3936" y="20586"/>
                </a:lnTo>
                <a:lnTo>
                  <a:pt x="6984" y="8991"/>
                </a:lnTo>
                <a:lnTo>
                  <a:pt x="1136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4" name="object 1844"/>
          <p:cNvSpPr/>
          <p:nvPr/>
        </p:nvSpPr>
        <p:spPr>
          <a:xfrm>
            <a:off x="8773919" y="6042482"/>
            <a:ext cx="8255" cy="20320"/>
          </a:xfrm>
          <a:custGeom>
            <a:avLst/>
            <a:gdLst/>
            <a:ahLst/>
            <a:cxnLst/>
            <a:rect l="l" t="t" r="r" b="b"/>
            <a:pathLst>
              <a:path w="8254" h="20320">
                <a:moveTo>
                  <a:pt x="7899" y="0"/>
                </a:moveTo>
                <a:lnTo>
                  <a:pt x="3987" y="6565"/>
                </a:lnTo>
                <a:lnTo>
                  <a:pt x="1523" y="13169"/>
                </a:lnTo>
                <a:lnTo>
                  <a:pt x="0" y="19380"/>
                </a:lnTo>
                <a:lnTo>
                  <a:pt x="3797" y="20180"/>
                </a:lnTo>
                <a:lnTo>
                  <a:pt x="5130" y="8851"/>
                </a:lnTo>
                <a:lnTo>
                  <a:pt x="7899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5" name="object 1845"/>
          <p:cNvSpPr/>
          <p:nvPr/>
        </p:nvSpPr>
        <p:spPr>
          <a:xfrm>
            <a:off x="8790126" y="6048626"/>
            <a:ext cx="7620" cy="17145"/>
          </a:xfrm>
          <a:custGeom>
            <a:avLst/>
            <a:gdLst/>
            <a:ahLst/>
            <a:cxnLst/>
            <a:rect l="l" t="t" r="r" b="b"/>
            <a:pathLst>
              <a:path w="7620" h="17145">
                <a:moveTo>
                  <a:pt x="7073" y="0"/>
                </a:moveTo>
                <a:lnTo>
                  <a:pt x="3797" y="5473"/>
                </a:lnTo>
                <a:lnTo>
                  <a:pt x="1536" y="10998"/>
                </a:lnTo>
                <a:lnTo>
                  <a:pt x="0" y="16281"/>
                </a:lnTo>
                <a:lnTo>
                  <a:pt x="3416" y="16789"/>
                </a:lnTo>
                <a:lnTo>
                  <a:pt x="4838" y="7137"/>
                </a:lnTo>
                <a:lnTo>
                  <a:pt x="707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6" name="object 1846"/>
          <p:cNvSpPr/>
          <p:nvPr/>
        </p:nvSpPr>
        <p:spPr>
          <a:xfrm>
            <a:off x="8807091" y="6050929"/>
            <a:ext cx="7620" cy="16510"/>
          </a:xfrm>
          <a:custGeom>
            <a:avLst/>
            <a:gdLst/>
            <a:ahLst/>
            <a:cxnLst/>
            <a:rect l="l" t="t" r="r" b="b"/>
            <a:pathLst>
              <a:path w="7620" h="16510">
                <a:moveTo>
                  <a:pt x="7023" y="0"/>
                </a:moveTo>
                <a:lnTo>
                  <a:pt x="3784" y="5422"/>
                </a:lnTo>
                <a:lnTo>
                  <a:pt x="1549" y="10883"/>
                </a:lnTo>
                <a:lnTo>
                  <a:pt x="0" y="16129"/>
                </a:lnTo>
                <a:lnTo>
                  <a:pt x="3416" y="16433"/>
                </a:lnTo>
                <a:lnTo>
                  <a:pt x="4864" y="6959"/>
                </a:lnTo>
                <a:lnTo>
                  <a:pt x="702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7" name="object 1847"/>
          <p:cNvSpPr/>
          <p:nvPr/>
        </p:nvSpPr>
        <p:spPr>
          <a:xfrm>
            <a:off x="8822340" y="6053995"/>
            <a:ext cx="6985" cy="14604"/>
          </a:xfrm>
          <a:custGeom>
            <a:avLst/>
            <a:gdLst/>
            <a:ahLst/>
            <a:cxnLst/>
            <a:rect l="l" t="t" r="r" b="b"/>
            <a:pathLst>
              <a:path w="6984" h="14604">
                <a:moveTo>
                  <a:pt x="6388" y="0"/>
                </a:moveTo>
                <a:lnTo>
                  <a:pt x="3568" y="4711"/>
                </a:lnTo>
                <a:lnTo>
                  <a:pt x="1511" y="9461"/>
                </a:lnTo>
                <a:lnTo>
                  <a:pt x="0" y="14058"/>
                </a:lnTo>
                <a:lnTo>
                  <a:pt x="3162" y="14147"/>
                </a:lnTo>
                <a:lnTo>
                  <a:pt x="4559" y="5880"/>
                </a:lnTo>
                <a:lnTo>
                  <a:pt x="638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8" name="object 1848"/>
          <p:cNvSpPr/>
          <p:nvPr/>
        </p:nvSpPr>
        <p:spPr>
          <a:xfrm>
            <a:off x="8834916" y="6057070"/>
            <a:ext cx="5715" cy="11430"/>
          </a:xfrm>
          <a:custGeom>
            <a:avLst/>
            <a:gdLst/>
            <a:ahLst/>
            <a:cxnLst/>
            <a:rect l="l" t="t" r="r" b="b"/>
            <a:pathLst>
              <a:path w="5715" h="11429">
                <a:moveTo>
                  <a:pt x="5346" y="0"/>
                </a:moveTo>
                <a:lnTo>
                  <a:pt x="3136" y="3721"/>
                </a:lnTo>
                <a:lnTo>
                  <a:pt x="1371" y="7442"/>
                </a:lnTo>
                <a:lnTo>
                  <a:pt x="0" y="11099"/>
                </a:lnTo>
                <a:lnTo>
                  <a:pt x="1790" y="11074"/>
                </a:lnTo>
                <a:lnTo>
                  <a:pt x="2679" y="11036"/>
                </a:lnTo>
                <a:lnTo>
                  <a:pt x="3975" y="4432"/>
                </a:lnTo>
                <a:lnTo>
                  <a:pt x="534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9" name="object 1849"/>
          <p:cNvSpPr/>
          <p:nvPr/>
        </p:nvSpPr>
        <p:spPr>
          <a:xfrm>
            <a:off x="8849345" y="6057840"/>
            <a:ext cx="5080" cy="10160"/>
          </a:xfrm>
          <a:custGeom>
            <a:avLst/>
            <a:gdLst/>
            <a:ahLst/>
            <a:cxnLst/>
            <a:rect l="l" t="t" r="r" b="b"/>
            <a:pathLst>
              <a:path w="5079" h="10160">
                <a:moveTo>
                  <a:pt x="4775" y="0"/>
                </a:moveTo>
                <a:lnTo>
                  <a:pt x="2844" y="3213"/>
                </a:lnTo>
                <a:lnTo>
                  <a:pt x="1270" y="6438"/>
                </a:lnTo>
                <a:lnTo>
                  <a:pt x="0" y="9639"/>
                </a:lnTo>
                <a:lnTo>
                  <a:pt x="2425" y="9423"/>
                </a:lnTo>
                <a:lnTo>
                  <a:pt x="3619" y="3721"/>
                </a:lnTo>
                <a:lnTo>
                  <a:pt x="4775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0" name="object 1850"/>
          <p:cNvSpPr/>
          <p:nvPr/>
        </p:nvSpPr>
        <p:spPr>
          <a:xfrm>
            <a:off x="8861314" y="6059359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5">
                <a:moveTo>
                  <a:pt x="3568" y="0"/>
                </a:moveTo>
                <a:lnTo>
                  <a:pt x="2209" y="2286"/>
                </a:lnTo>
                <a:lnTo>
                  <a:pt x="1041" y="4559"/>
                </a:lnTo>
                <a:lnTo>
                  <a:pt x="0" y="6819"/>
                </a:lnTo>
                <a:lnTo>
                  <a:pt x="1854" y="6553"/>
                </a:lnTo>
                <a:lnTo>
                  <a:pt x="2781" y="2514"/>
                </a:lnTo>
                <a:lnTo>
                  <a:pt x="356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1" name="object 1851"/>
          <p:cNvSpPr/>
          <p:nvPr/>
        </p:nvSpPr>
        <p:spPr>
          <a:xfrm>
            <a:off x="7939461" y="5847457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4241" y="0"/>
                </a:moveTo>
                <a:lnTo>
                  <a:pt x="1206" y="63"/>
                </a:lnTo>
                <a:lnTo>
                  <a:pt x="120" y="723"/>
                </a:lnTo>
                <a:lnTo>
                  <a:pt x="0" y="2590"/>
                </a:lnTo>
                <a:lnTo>
                  <a:pt x="1244" y="3302"/>
                </a:lnTo>
                <a:lnTo>
                  <a:pt x="4292" y="3238"/>
                </a:lnTo>
                <a:lnTo>
                  <a:pt x="5499" y="2489"/>
                </a:lnTo>
                <a:lnTo>
                  <a:pt x="5473" y="723"/>
                </a:lnTo>
                <a:lnTo>
                  <a:pt x="4241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2" name="object 1852"/>
          <p:cNvSpPr/>
          <p:nvPr/>
        </p:nvSpPr>
        <p:spPr>
          <a:xfrm>
            <a:off x="7927909" y="5824244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647" y="0"/>
                </a:moveTo>
                <a:lnTo>
                  <a:pt x="0" y="914"/>
                </a:lnTo>
                <a:lnTo>
                  <a:pt x="368" y="1739"/>
                </a:lnTo>
                <a:lnTo>
                  <a:pt x="1955" y="2844"/>
                </a:lnTo>
                <a:lnTo>
                  <a:pt x="2857" y="2908"/>
                </a:lnTo>
                <a:lnTo>
                  <a:pt x="3505" y="1993"/>
                </a:lnTo>
                <a:lnTo>
                  <a:pt x="3124" y="1155"/>
                </a:lnTo>
                <a:lnTo>
                  <a:pt x="1549" y="63"/>
                </a:lnTo>
                <a:lnTo>
                  <a:pt x="647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3" name="object 1853"/>
          <p:cNvSpPr/>
          <p:nvPr/>
        </p:nvSpPr>
        <p:spPr>
          <a:xfrm>
            <a:off x="7928464" y="5847119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4572" y="0"/>
                </a:moveTo>
                <a:lnTo>
                  <a:pt x="1308" y="63"/>
                </a:lnTo>
                <a:lnTo>
                  <a:pt x="0" y="876"/>
                </a:lnTo>
                <a:lnTo>
                  <a:pt x="25" y="2781"/>
                </a:lnTo>
                <a:lnTo>
                  <a:pt x="1371" y="3530"/>
                </a:lnTo>
                <a:lnTo>
                  <a:pt x="2997" y="3505"/>
                </a:lnTo>
                <a:lnTo>
                  <a:pt x="4610" y="3454"/>
                </a:lnTo>
                <a:lnTo>
                  <a:pt x="5918" y="2654"/>
                </a:lnTo>
                <a:lnTo>
                  <a:pt x="5880" y="761"/>
                </a:lnTo>
                <a:lnTo>
                  <a:pt x="457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4" name="object 1854"/>
          <p:cNvSpPr/>
          <p:nvPr/>
        </p:nvSpPr>
        <p:spPr>
          <a:xfrm>
            <a:off x="7941062" y="5828464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1003" y="0"/>
                </a:moveTo>
                <a:lnTo>
                  <a:pt x="0" y="1638"/>
                </a:lnTo>
                <a:lnTo>
                  <a:pt x="723" y="2997"/>
                </a:lnTo>
                <a:lnTo>
                  <a:pt x="3492" y="4673"/>
                </a:lnTo>
                <a:lnTo>
                  <a:pt x="5016" y="4686"/>
                </a:lnTo>
                <a:lnTo>
                  <a:pt x="6007" y="3060"/>
                </a:lnTo>
                <a:lnTo>
                  <a:pt x="5295" y="1727"/>
                </a:lnTo>
                <a:lnTo>
                  <a:pt x="2527" y="25"/>
                </a:lnTo>
                <a:lnTo>
                  <a:pt x="100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5" name="object 1855"/>
          <p:cNvSpPr/>
          <p:nvPr/>
        </p:nvSpPr>
        <p:spPr>
          <a:xfrm>
            <a:off x="7927854" y="5834637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371" y="0"/>
                </a:moveTo>
                <a:lnTo>
                  <a:pt x="330" y="368"/>
                </a:lnTo>
                <a:lnTo>
                  <a:pt x="0" y="1727"/>
                </a:lnTo>
                <a:lnTo>
                  <a:pt x="863" y="2489"/>
                </a:lnTo>
                <a:lnTo>
                  <a:pt x="3187" y="2971"/>
                </a:lnTo>
                <a:lnTo>
                  <a:pt x="4254" y="2616"/>
                </a:lnTo>
                <a:lnTo>
                  <a:pt x="4546" y="1231"/>
                </a:lnTo>
                <a:lnTo>
                  <a:pt x="3708" y="495"/>
                </a:lnTo>
                <a:lnTo>
                  <a:pt x="2540" y="228"/>
                </a:lnTo>
                <a:lnTo>
                  <a:pt x="137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6" name="object 1856"/>
          <p:cNvSpPr/>
          <p:nvPr/>
        </p:nvSpPr>
        <p:spPr>
          <a:xfrm>
            <a:off x="7935046" y="581389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812" y="0"/>
                </a:moveTo>
                <a:lnTo>
                  <a:pt x="0" y="1130"/>
                </a:lnTo>
                <a:lnTo>
                  <a:pt x="469" y="2158"/>
                </a:lnTo>
                <a:lnTo>
                  <a:pt x="2425" y="3517"/>
                </a:lnTo>
                <a:lnTo>
                  <a:pt x="3543" y="3619"/>
                </a:lnTo>
                <a:lnTo>
                  <a:pt x="4343" y="2463"/>
                </a:lnTo>
                <a:lnTo>
                  <a:pt x="3886" y="1447"/>
                </a:lnTo>
                <a:lnTo>
                  <a:pt x="1955" y="76"/>
                </a:lnTo>
                <a:lnTo>
                  <a:pt x="81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7" name="object 1857"/>
          <p:cNvSpPr/>
          <p:nvPr/>
        </p:nvSpPr>
        <p:spPr>
          <a:xfrm>
            <a:off x="7940605" y="5839255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3327" y="0"/>
                </a:moveTo>
                <a:lnTo>
                  <a:pt x="927" y="152"/>
                </a:lnTo>
                <a:lnTo>
                  <a:pt x="0" y="774"/>
                </a:lnTo>
                <a:lnTo>
                  <a:pt x="88" y="2184"/>
                </a:lnTo>
                <a:lnTo>
                  <a:pt x="1079" y="2667"/>
                </a:lnTo>
                <a:lnTo>
                  <a:pt x="3479" y="2540"/>
                </a:lnTo>
                <a:lnTo>
                  <a:pt x="4406" y="1917"/>
                </a:lnTo>
                <a:lnTo>
                  <a:pt x="4317" y="520"/>
                </a:lnTo>
                <a:lnTo>
                  <a:pt x="332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8" name="object 1858"/>
          <p:cNvSpPr/>
          <p:nvPr/>
        </p:nvSpPr>
        <p:spPr>
          <a:xfrm>
            <a:off x="7915515" y="5845567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282" y="0"/>
                </a:moveTo>
                <a:lnTo>
                  <a:pt x="228" y="431"/>
                </a:lnTo>
                <a:lnTo>
                  <a:pt x="101" y="1104"/>
                </a:lnTo>
                <a:lnTo>
                  <a:pt x="0" y="1803"/>
                </a:lnTo>
                <a:lnTo>
                  <a:pt x="876" y="2527"/>
                </a:lnTo>
                <a:lnTo>
                  <a:pt x="3225" y="2908"/>
                </a:lnTo>
                <a:lnTo>
                  <a:pt x="4267" y="2501"/>
                </a:lnTo>
                <a:lnTo>
                  <a:pt x="4508" y="1104"/>
                </a:lnTo>
                <a:lnTo>
                  <a:pt x="3632" y="393"/>
                </a:lnTo>
                <a:lnTo>
                  <a:pt x="128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9" name="object 1859"/>
          <p:cNvSpPr/>
          <p:nvPr/>
        </p:nvSpPr>
        <p:spPr>
          <a:xfrm>
            <a:off x="7895612" y="58358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77" y="10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0" name="object 1860"/>
          <p:cNvSpPr/>
          <p:nvPr/>
        </p:nvSpPr>
        <p:spPr>
          <a:xfrm>
            <a:off x="7891534" y="5794938"/>
            <a:ext cx="85090" cy="67945"/>
          </a:xfrm>
          <a:custGeom>
            <a:avLst/>
            <a:gdLst/>
            <a:ahLst/>
            <a:cxnLst/>
            <a:rect l="l" t="t" r="r" b="b"/>
            <a:pathLst>
              <a:path w="85090" h="67945">
                <a:moveTo>
                  <a:pt x="27851" y="66903"/>
                </a:moveTo>
                <a:lnTo>
                  <a:pt x="35695" y="67637"/>
                </a:lnTo>
                <a:lnTo>
                  <a:pt x="42987" y="67556"/>
                </a:lnTo>
                <a:lnTo>
                  <a:pt x="44745" y="67299"/>
                </a:lnTo>
                <a:lnTo>
                  <a:pt x="27851" y="66903"/>
                </a:lnTo>
                <a:close/>
              </a:path>
              <a:path w="85090" h="67945">
                <a:moveTo>
                  <a:pt x="78146" y="56222"/>
                </a:moveTo>
                <a:lnTo>
                  <a:pt x="60109" y="56222"/>
                </a:lnTo>
                <a:lnTo>
                  <a:pt x="67106" y="59740"/>
                </a:lnTo>
                <a:lnTo>
                  <a:pt x="55752" y="64617"/>
                </a:lnTo>
                <a:lnTo>
                  <a:pt x="49687" y="66576"/>
                </a:lnTo>
                <a:lnTo>
                  <a:pt x="44745" y="67299"/>
                </a:lnTo>
                <a:lnTo>
                  <a:pt x="49383" y="67407"/>
                </a:lnTo>
                <a:lnTo>
                  <a:pt x="66133" y="62784"/>
                </a:lnTo>
                <a:lnTo>
                  <a:pt x="77042" y="57022"/>
                </a:lnTo>
                <a:lnTo>
                  <a:pt x="78146" y="56222"/>
                </a:lnTo>
                <a:close/>
              </a:path>
              <a:path w="85090" h="67945">
                <a:moveTo>
                  <a:pt x="3428" y="52946"/>
                </a:moveTo>
                <a:lnTo>
                  <a:pt x="4848" y="53911"/>
                </a:lnTo>
                <a:lnTo>
                  <a:pt x="10401" y="57022"/>
                </a:lnTo>
                <a:lnTo>
                  <a:pt x="22694" y="59321"/>
                </a:lnTo>
                <a:lnTo>
                  <a:pt x="33959" y="60360"/>
                </a:lnTo>
                <a:lnTo>
                  <a:pt x="44665" y="59878"/>
                </a:lnTo>
                <a:lnTo>
                  <a:pt x="53136" y="58643"/>
                </a:lnTo>
                <a:lnTo>
                  <a:pt x="42679" y="58643"/>
                </a:lnTo>
                <a:lnTo>
                  <a:pt x="26000" y="58049"/>
                </a:lnTo>
                <a:lnTo>
                  <a:pt x="3428" y="52946"/>
                </a:lnTo>
                <a:close/>
              </a:path>
              <a:path w="85090" h="67945">
                <a:moveTo>
                  <a:pt x="0" y="40957"/>
                </a:moveTo>
                <a:lnTo>
                  <a:pt x="2854" y="42689"/>
                </a:lnTo>
                <a:lnTo>
                  <a:pt x="10615" y="45708"/>
                </a:lnTo>
                <a:lnTo>
                  <a:pt x="22079" y="49007"/>
                </a:lnTo>
                <a:lnTo>
                  <a:pt x="36042" y="51549"/>
                </a:lnTo>
                <a:lnTo>
                  <a:pt x="53416" y="52755"/>
                </a:lnTo>
                <a:lnTo>
                  <a:pt x="54470" y="53911"/>
                </a:lnTo>
                <a:lnTo>
                  <a:pt x="52494" y="56630"/>
                </a:lnTo>
                <a:lnTo>
                  <a:pt x="42679" y="58643"/>
                </a:lnTo>
                <a:lnTo>
                  <a:pt x="53136" y="58643"/>
                </a:lnTo>
                <a:lnTo>
                  <a:pt x="57569" y="57454"/>
                </a:lnTo>
                <a:lnTo>
                  <a:pt x="60109" y="56222"/>
                </a:lnTo>
                <a:lnTo>
                  <a:pt x="78146" y="56222"/>
                </a:lnTo>
                <a:lnTo>
                  <a:pt x="80860" y="54254"/>
                </a:lnTo>
                <a:lnTo>
                  <a:pt x="81595" y="51117"/>
                </a:lnTo>
                <a:lnTo>
                  <a:pt x="51968" y="51117"/>
                </a:lnTo>
                <a:lnTo>
                  <a:pt x="34809" y="50097"/>
                </a:lnTo>
                <a:lnTo>
                  <a:pt x="17949" y="46770"/>
                </a:lnTo>
                <a:lnTo>
                  <a:pt x="5107" y="43077"/>
                </a:lnTo>
                <a:lnTo>
                  <a:pt x="0" y="40957"/>
                </a:lnTo>
                <a:close/>
              </a:path>
              <a:path w="85090" h="67945">
                <a:moveTo>
                  <a:pt x="13779" y="23812"/>
                </a:moveTo>
                <a:lnTo>
                  <a:pt x="11493" y="23939"/>
                </a:lnTo>
                <a:lnTo>
                  <a:pt x="11442" y="24066"/>
                </a:lnTo>
                <a:lnTo>
                  <a:pt x="12204" y="24841"/>
                </a:lnTo>
                <a:lnTo>
                  <a:pt x="11925" y="25679"/>
                </a:lnTo>
                <a:lnTo>
                  <a:pt x="12814" y="26517"/>
                </a:lnTo>
                <a:lnTo>
                  <a:pt x="26691" y="36042"/>
                </a:lnTo>
                <a:lnTo>
                  <a:pt x="41028" y="41598"/>
                </a:lnTo>
                <a:lnTo>
                  <a:pt x="52378" y="44802"/>
                </a:lnTo>
                <a:lnTo>
                  <a:pt x="57289" y="47269"/>
                </a:lnTo>
                <a:lnTo>
                  <a:pt x="58000" y="50812"/>
                </a:lnTo>
                <a:lnTo>
                  <a:pt x="51968" y="51117"/>
                </a:lnTo>
                <a:lnTo>
                  <a:pt x="81595" y="51117"/>
                </a:lnTo>
                <a:lnTo>
                  <a:pt x="83544" y="42798"/>
                </a:lnTo>
                <a:lnTo>
                  <a:pt x="55968" y="42798"/>
                </a:lnTo>
                <a:lnTo>
                  <a:pt x="40638" y="39647"/>
                </a:lnTo>
                <a:lnTo>
                  <a:pt x="27106" y="33232"/>
                </a:lnTo>
                <a:lnTo>
                  <a:pt x="17458" y="26918"/>
                </a:lnTo>
                <a:lnTo>
                  <a:pt x="13779" y="24066"/>
                </a:lnTo>
                <a:lnTo>
                  <a:pt x="13779" y="23812"/>
                </a:lnTo>
                <a:close/>
              </a:path>
              <a:path w="85090" h="67945">
                <a:moveTo>
                  <a:pt x="20942" y="7327"/>
                </a:moveTo>
                <a:lnTo>
                  <a:pt x="28350" y="17817"/>
                </a:lnTo>
                <a:lnTo>
                  <a:pt x="40033" y="26773"/>
                </a:lnTo>
                <a:lnTo>
                  <a:pt x="51349" y="33682"/>
                </a:lnTo>
                <a:lnTo>
                  <a:pt x="57657" y="38036"/>
                </a:lnTo>
                <a:lnTo>
                  <a:pt x="60667" y="41922"/>
                </a:lnTo>
                <a:lnTo>
                  <a:pt x="55968" y="42798"/>
                </a:lnTo>
                <a:lnTo>
                  <a:pt x="83544" y="42798"/>
                </a:lnTo>
                <a:lnTo>
                  <a:pt x="84683" y="37934"/>
                </a:lnTo>
                <a:lnTo>
                  <a:pt x="79100" y="34777"/>
                </a:lnTo>
                <a:lnTo>
                  <a:pt x="66778" y="34777"/>
                </a:lnTo>
                <a:lnTo>
                  <a:pt x="59929" y="33672"/>
                </a:lnTo>
                <a:lnTo>
                  <a:pt x="49377" y="30251"/>
                </a:lnTo>
                <a:lnTo>
                  <a:pt x="38205" y="24049"/>
                </a:lnTo>
                <a:lnTo>
                  <a:pt x="29311" y="16460"/>
                </a:lnTo>
                <a:lnTo>
                  <a:pt x="23342" y="10036"/>
                </a:lnTo>
                <a:lnTo>
                  <a:pt x="20942" y="7327"/>
                </a:lnTo>
                <a:close/>
              </a:path>
              <a:path w="85090" h="67945">
                <a:moveTo>
                  <a:pt x="43536" y="6283"/>
                </a:moveTo>
                <a:lnTo>
                  <a:pt x="45454" y="11355"/>
                </a:lnTo>
                <a:lnTo>
                  <a:pt x="54340" y="21061"/>
                </a:lnTo>
                <a:lnTo>
                  <a:pt x="63677" y="28326"/>
                </a:lnTo>
                <a:lnTo>
                  <a:pt x="69329" y="32359"/>
                </a:lnTo>
                <a:lnTo>
                  <a:pt x="69914" y="34146"/>
                </a:lnTo>
                <a:lnTo>
                  <a:pt x="66778" y="34777"/>
                </a:lnTo>
                <a:lnTo>
                  <a:pt x="79100" y="34777"/>
                </a:lnTo>
                <a:lnTo>
                  <a:pt x="62954" y="25646"/>
                </a:lnTo>
                <a:lnTo>
                  <a:pt x="49957" y="14768"/>
                </a:lnTo>
                <a:lnTo>
                  <a:pt x="43536" y="6283"/>
                </a:lnTo>
                <a:close/>
              </a:path>
              <a:path w="85090" h="67945">
                <a:moveTo>
                  <a:pt x="41456" y="781"/>
                </a:moveTo>
                <a:lnTo>
                  <a:pt x="41528" y="1155"/>
                </a:lnTo>
                <a:lnTo>
                  <a:pt x="43536" y="6283"/>
                </a:lnTo>
                <a:lnTo>
                  <a:pt x="41456" y="781"/>
                </a:lnTo>
                <a:close/>
              </a:path>
              <a:path w="85090" h="67945">
                <a:moveTo>
                  <a:pt x="41160" y="0"/>
                </a:moveTo>
                <a:lnTo>
                  <a:pt x="41456" y="781"/>
                </a:lnTo>
                <a:lnTo>
                  <a:pt x="41338" y="330"/>
                </a:lnTo>
                <a:lnTo>
                  <a:pt x="4116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1" name="object 1861"/>
          <p:cNvSpPr/>
          <p:nvPr/>
        </p:nvSpPr>
        <p:spPr>
          <a:xfrm>
            <a:off x="7895103" y="584760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165"/>
                </a:moveTo>
                <a:lnTo>
                  <a:pt x="406" y="292"/>
                </a:lnTo>
                <a:lnTo>
                  <a:pt x="152" y="114"/>
                </a:lnTo>
                <a:lnTo>
                  <a:pt x="0" y="165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2" name="object 1862"/>
          <p:cNvSpPr/>
          <p:nvPr/>
        </p:nvSpPr>
        <p:spPr>
          <a:xfrm>
            <a:off x="8138262" y="5851181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34828" y="9067"/>
                </a:moveTo>
                <a:lnTo>
                  <a:pt x="31165" y="9067"/>
                </a:lnTo>
                <a:lnTo>
                  <a:pt x="23025" y="14858"/>
                </a:lnTo>
                <a:lnTo>
                  <a:pt x="15506" y="19621"/>
                </a:lnTo>
                <a:lnTo>
                  <a:pt x="9093" y="29349"/>
                </a:lnTo>
                <a:lnTo>
                  <a:pt x="22352" y="17779"/>
                </a:lnTo>
                <a:lnTo>
                  <a:pt x="27647" y="15620"/>
                </a:lnTo>
                <a:lnTo>
                  <a:pt x="32134" y="15620"/>
                </a:lnTo>
                <a:lnTo>
                  <a:pt x="34823" y="9296"/>
                </a:lnTo>
                <a:lnTo>
                  <a:pt x="34828" y="9067"/>
                </a:lnTo>
                <a:close/>
              </a:path>
              <a:path w="35559" h="29845">
                <a:moveTo>
                  <a:pt x="32134" y="15620"/>
                </a:moveTo>
                <a:lnTo>
                  <a:pt x="27647" y="15620"/>
                </a:lnTo>
                <a:lnTo>
                  <a:pt x="29048" y="16294"/>
                </a:lnTo>
                <a:lnTo>
                  <a:pt x="26595" y="20189"/>
                </a:lnTo>
                <a:lnTo>
                  <a:pt x="22249" y="25204"/>
                </a:lnTo>
                <a:lnTo>
                  <a:pt x="17970" y="29235"/>
                </a:lnTo>
                <a:lnTo>
                  <a:pt x="25425" y="25615"/>
                </a:lnTo>
                <a:lnTo>
                  <a:pt x="29984" y="18478"/>
                </a:lnTo>
                <a:lnTo>
                  <a:pt x="30919" y="18478"/>
                </a:lnTo>
                <a:lnTo>
                  <a:pt x="32134" y="15620"/>
                </a:lnTo>
                <a:close/>
              </a:path>
              <a:path w="35559" h="29845">
                <a:moveTo>
                  <a:pt x="28023" y="24158"/>
                </a:moveTo>
                <a:lnTo>
                  <a:pt x="23202" y="28867"/>
                </a:lnTo>
                <a:lnTo>
                  <a:pt x="26276" y="26403"/>
                </a:lnTo>
                <a:lnTo>
                  <a:pt x="28023" y="24158"/>
                </a:lnTo>
                <a:close/>
              </a:path>
              <a:path w="35559" h="29845">
                <a:moveTo>
                  <a:pt x="34896" y="6274"/>
                </a:moveTo>
                <a:lnTo>
                  <a:pt x="19554" y="6274"/>
                </a:lnTo>
                <a:lnTo>
                  <a:pt x="27317" y="6451"/>
                </a:lnTo>
                <a:lnTo>
                  <a:pt x="17992" y="9601"/>
                </a:lnTo>
                <a:lnTo>
                  <a:pt x="12295" y="12557"/>
                </a:lnTo>
                <a:lnTo>
                  <a:pt x="7869" y="17068"/>
                </a:lnTo>
                <a:lnTo>
                  <a:pt x="2463" y="24739"/>
                </a:lnTo>
                <a:lnTo>
                  <a:pt x="9765" y="17632"/>
                </a:lnTo>
                <a:lnTo>
                  <a:pt x="14825" y="13700"/>
                </a:lnTo>
                <a:lnTo>
                  <a:pt x="20007" y="11534"/>
                </a:lnTo>
                <a:lnTo>
                  <a:pt x="27673" y="9728"/>
                </a:lnTo>
                <a:lnTo>
                  <a:pt x="31165" y="9067"/>
                </a:lnTo>
                <a:lnTo>
                  <a:pt x="34828" y="9067"/>
                </a:lnTo>
                <a:lnTo>
                  <a:pt x="34896" y="6274"/>
                </a:lnTo>
                <a:close/>
              </a:path>
              <a:path w="35559" h="29845">
                <a:moveTo>
                  <a:pt x="28768" y="23200"/>
                </a:moveTo>
                <a:lnTo>
                  <a:pt x="28023" y="24158"/>
                </a:lnTo>
                <a:lnTo>
                  <a:pt x="28689" y="23507"/>
                </a:lnTo>
                <a:lnTo>
                  <a:pt x="28768" y="23200"/>
                </a:lnTo>
                <a:close/>
              </a:path>
              <a:path w="35559" h="29845">
                <a:moveTo>
                  <a:pt x="30919" y="18478"/>
                </a:moveTo>
                <a:lnTo>
                  <a:pt x="29984" y="18478"/>
                </a:lnTo>
                <a:lnTo>
                  <a:pt x="28768" y="23200"/>
                </a:lnTo>
                <a:lnTo>
                  <a:pt x="29083" y="22796"/>
                </a:lnTo>
                <a:lnTo>
                  <a:pt x="30919" y="18478"/>
                </a:lnTo>
                <a:close/>
              </a:path>
              <a:path w="35559" h="29845">
                <a:moveTo>
                  <a:pt x="28569" y="1549"/>
                </a:moveTo>
                <a:lnTo>
                  <a:pt x="22313" y="1549"/>
                </a:lnTo>
                <a:lnTo>
                  <a:pt x="26047" y="3022"/>
                </a:lnTo>
                <a:lnTo>
                  <a:pt x="16010" y="4485"/>
                </a:lnTo>
                <a:lnTo>
                  <a:pt x="9932" y="6451"/>
                </a:lnTo>
                <a:lnTo>
                  <a:pt x="5429" y="10191"/>
                </a:lnTo>
                <a:lnTo>
                  <a:pt x="0" y="17068"/>
                </a:lnTo>
                <a:lnTo>
                  <a:pt x="8456" y="10587"/>
                </a:lnTo>
                <a:lnTo>
                  <a:pt x="14120" y="7321"/>
                </a:lnTo>
                <a:lnTo>
                  <a:pt x="19554" y="6274"/>
                </a:lnTo>
                <a:lnTo>
                  <a:pt x="34896" y="6274"/>
                </a:lnTo>
                <a:lnTo>
                  <a:pt x="34975" y="2984"/>
                </a:lnTo>
                <a:lnTo>
                  <a:pt x="28569" y="1549"/>
                </a:lnTo>
                <a:close/>
              </a:path>
              <a:path w="35559" h="29845">
                <a:moveTo>
                  <a:pt x="21653" y="0"/>
                </a:moveTo>
                <a:lnTo>
                  <a:pt x="10947" y="4114"/>
                </a:lnTo>
                <a:lnTo>
                  <a:pt x="14922" y="3086"/>
                </a:lnTo>
                <a:lnTo>
                  <a:pt x="22313" y="1549"/>
                </a:lnTo>
                <a:lnTo>
                  <a:pt x="28569" y="1549"/>
                </a:lnTo>
                <a:lnTo>
                  <a:pt x="21653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3" name="object 1863"/>
          <p:cNvSpPr/>
          <p:nvPr/>
        </p:nvSpPr>
        <p:spPr>
          <a:xfrm>
            <a:off x="8137715" y="5853125"/>
            <a:ext cx="35521" cy="30856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4" name="object 1864"/>
          <p:cNvSpPr/>
          <p:nvPr/>
        </p:nvSpPr>
        <p:spPr>
          <a:xfrm>
            <a:off x="8138262" y="5851181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34828" y="9067"/>
                </a:moveTo>
                <a:lnTo>
                  <a:pt x="31165" y="9067"/>
                </a:lnTo>
                <a:lnTo>
                  <a:pt x="23025" y="14858"/>
                </a:lnTo>
                <a:lnTo>
                  <a:pt x="15506" y="19621"/>
                </a:lnTo>
                <a:lnTo>
                  <a:pt x="9093" y="29349"/>
                </a:lnTo>
                <a:lnTo>
                  <a:pt x="22352" y="17779"/>
                </a:lnTo>
                <a:lnTo>
                  <a:pt x="27647" y="15620"/>
                </a:lnTo>
                <a:lnTo>
                  <a:pt x="32134" y="15620"/>
                </a:lnTo>
                <a:lnTo>
                  <a:pt x="34823" y="9296"/>
                </a:lnTo>
                <a:lnTo>
                  <a:pt x="34828" y="9067"/>
                </a:lnTo>
                <a:close/>
              </a:path>
              <a:path w="35559" h="29845">
                <a:moveTo>
                  <a:pt x="32134" y="15620"/>
                </a:moveTo>
                <a:lnTo>
                  <a:pt x="27647" y="15620"/>
                </a:lnTo>
                <a:lnTo>
                  <a:pt x="29048" y="16294"/>
                </a:lnTo>
                <a:lnTo>
                  <a:pt x="26595" y="20189"/>
                </a:lnTo>
                <a:lnTo>
                  <a:pt x="22249" y="25204"/>
                </a:lnTo>
                <a:lnTo>
                  <a:pt x="17970" y="29235"/>
                </a:lnTo>
                <a:lnTo>
                  <a:pt x="25425" y="25615"/>
                </a:lnTo>
                <a:lnTo>
                  <a:pt x="29984" y="18478"/>
                </a:lnTo>
                <a:lnTo>
                  <a:pt x="30919" y="18478"/>
                </a:lnTo>
                <a:lnTo>
                  <a:pt x="32134" y="15620"/>
                </a:lnTo>
                <a:close/>
              </a:path>
              <a:path w="35559" h="29845">
                <a:moveTo>
                  <a:pt x="28023" y="24158"/>
                </a:moveTo>
                <a:lnTo>
                  <a:pt x="23202" y="28867"/>
                </a:lnTo>
                <a:lnTo>
                  <a:pt x="26276" y="26403"/>
                </a:lnTo>
                <a:lnTo>
                  <a:pt x="28023" y="24158"/>
                </a:lnTo>
                <a:close/>
              </a:path>
              <a:path w="35559" h="29845">
                <a:moveTo>
                  <a:pt x="34896" y="6274"/>
                </a:moveTo>
                <a:lnTo>
                  <a:pt x="19554" y="6274"/>
                </a:lnTo>
                <a:lnTo>
                  <a:pt x="27317" y="6451"/>
                </a:lnTo>
                <a:lnTo>
                  <a:pt x="17992" y="9601"/>
                </a:lnTo>
                <a:lnTo>
                  <a:pt x="12295" y="12557"/>
                </a:lnTo>
                <a:lnTo>
                  <a:pt x="7869" y="17068"/>
                </a:lnTo>
                <a:lnTo>
                  <a:pt x="2463" y="24739"/>
                </a:lnTo>
                <a:lnTo>
                  <a:pt x="9765" y="17632"/>
                </a:lnTo>
                <a:lnTo>
                  <a:pt x="14825" y="13700"/>
                </a:lnTo>
                <a:lnTo>
                  <a:pt x="20007" y="11534"/>
                </a:lnTo>
                <a:lnTo>
                  <a:pt x="27673" y="9728"/>
                </a:lnTo>
                <a:lnTo>
                  <a:pt x="31165" y="9067"/>
                </a:lnTo>
                <a:lnTo>
                  <a:pt x="34828" y="9067"/>
                </a:lnTo>
                <a:lnTo>
                  <a:pt x="34896" y="6274"/>
                </a:lnTo>
                <a:close/>
              </a:path>
              <a:path w="35559" h="29845">
                <a:moveTo>
                  <a:pt x="28768" y="23200"/>
                </a:moveTo>
                <a:lnTo>
                  <a:pt x="28023" y="24158"/>
                </a:lnTo>
                <a:lnTo>
                  <a:pt x="28689" y="23507"/>
                </a:lnTo>
                <a:lnTo>
                  <a:pt x="28768" y="23200"/>
                </a:lnTo>
                <a:close/>
              </a:path>
              <a:path w="35559" h="29845">
                <a:moveTo>
                  <a:pt x="30919" y="18478"/>
                </a:moveTo>
                <a:lnTo>
                  <a:pt x="29984" y="18478"/>
                </a:lnTo>
                <a:lnTo>
                  <a:pt x="28768" y="23200"/>
                </a:lnTo>
                <a:lnTo>
                  <a:pt x="29083" y="22796"/>
                </a:lnTo>
                <a:lnTo>
                  <a:pt x="30919" y="18478"/>
                </a:lnTo>
                <a:close/>
              </a:path>
              <a:path w="35559" h="29845">
                <a:moveTo>
                  <a:pt x="28569" y="1549"/>
                </a:moveTo>
                <a:lnTo>
                  <a:pt x="22313" y="1549"/>
                </a:lnTo>
                <a:lnTo>
                  <a:pt x="26047" y="3022"/>
                </a:lnTo>
                <a:lnTo>
                  <a:pt x="16010" y="4485"/>
                </a:lnTo>
                <a:lnTo>
                  <a:pt x="9932" y="6451"/>
                </a:lnTo>
                <a:lnTo>
                  <a:pt x="5429" y="10191"/>
                </a:lnTo>
                <a:lnTo>
                  <a:pt x="0" y="17068"/>
                </a:lnTo>
                <a:lnTo>
                  <a:pt x="8456" y="10587"/>
                </a:lnTo>
                <a:lnTo>
                  <a:pt x="14120" y="7321"/>
                </a:lnTo>
                <a:lnTo>
                  <a:pt x="19554" y="6274"/>
                </a:lnTo>
                <a:lnTo>
                  <a:pt x="34896" y="6274"/>
                </a:lnTo>
                <a:lnTo>
                  <a:pt x="34975" y="2984"/>
                </a:lnTo>
                <a:lnTo>
                  <a:pt x="28569" y="1549"/>
                </a:lnTo>
                <a:close/>
              </a:path>
              <a:path w="35559" h="29845">
                <a:moveTo>
                  <a:pt x="21653" y="0"/>
                </a:moveTo>
                <a:lnTo>
                  <a:pt x="10947" y="4114"/>
                </a:lnTo>
                <a:lnTo>
                  <a:pt x="14922" y="3086"/>
                </a:lnTo>
                <a:lnTo>
                  <a:pt x="22313" y="1549"/>
                </a:lnTo>
                <a:lnTo>
                  <a:pt x="28569" y="1549"/>
                </a:lnTo>
                <a:lnTo>
                  <a:pt x="21653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5" name="object 1865"/>
          <p:cNvSpPr/>
          <p:nvPr/>
        </p:nvSpPr>
        <p:spPr>
          <a:xfrm>
            <a:off x="8156343" y="5851715"/>
            <a:ext cx="30188" cy="41504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6" name="object 1866"/>
          <p:cNvSpPr/>
          <p:nvPr/>
        </p:nvSpPr>
        <p:spPr>
          <a:xfrm>
            <a:off x="8160925" y="5851710"/>
            <a:ext cx="26670" cy="38735"/>
          </a:xfrm>
          <a:custGeom>
            <a:avLst/>
            <a:gdLst/>
            <a:ahLst/>
            <a:cxnLst/>
            <a:rect l="l" t="t" r="r" b="b"/>
            <a:pathLst>
              <a:path w="26670" h="38735">
                <a:moveTo>
                  <a:pt x="17364" y="7823"/>
                </a:moveTo>
                <a:lnTo>
                  <a:pt x="13334" y="7823"/>
                </a:lnTo>
                <a:lnTo>
                  <a:pt x="8879" y="16563"/>
                </a:lnTo>
                <a:lnTo>
                  <a:pt x="6886" y="22640"/>
                </a:lnTo>
                <a:lnTo>
                  <a:pt x="6898" y="28904"/>
                </a:lnTo>
                <a:lnTo>
                  <a:pt x="8458" y="38201"/>
                </a:lnTo>
                <a:lnTo>
                  <a:pt x="8674" y="28029"/>
                </a:lnTo>
                <a:lnTo>
                  <a:pt x="9521" y="21693"/>
                </a:lnTo>
                <a:lnTo>
                  <a:pt x="11697" y="16539"/>
                </a:lnTo>
                <a:lnTo>
                  <a:pt x="15900" y="9918"/>
                </a:lnTo>
                <a:lnTo>
                  <a:pt x="17364" y="7823"/>
                </a:lnTo>
                <a:close/>
              </a:path>
              <a:path w="26670" h="38735">
                <a:moveTo>
                  <a:pt x="21639" y="7010"/>
                </a:moveTo>
                <a:lnTo>
                  <a:pt x="17932" y="7010"/>
                </a:lnTo>
                <a:lnTo>
                  <a:pt x="16263" y="16261"/>
                </a:lnTo>
                <a:lnTo>
                  <a:pt x="15557" y="21934"/>
                </a:lnTo>
                <a:lnTo>
                  <a:pt x="15450" y="28904"/>
                </a:lnTo>
                <a:lnTo>
                  <a:pt x="16421" y="36855"/>
                </a:lnTo>
                <a:lnTo>
                  <a:pt x="17741" y="19354"/>
                </a:lnTo>
                <a:lnTo>
                  <a:pt x="20015" y="14109"/>
                </a:lnTo>
                <a:lnTo>
                  <a:pt x="21498" y="13631"/>
                </a:lnTo>
                <a:lnTo>
                  <a:pt x="24233" y="13631"/>
                </a:lnTo>
                <a:lnTo>
                  <a:pt x="21639" y="7010"/>
                </a:lnTo>
                <a:close/>
              </a:path>
              <a:path w="26670" h="38735">
                <a:moveTo>
                  <a:pt x="21341" y="6248"/>
                </a:moveTo>
                <a:lnTo>
                  <a:pt x="9994" y="6248"/>
                </a:lnTo>
                <a:lnTo>
                  <a:pt x="3865" y="14282"/>
                </a:lnTo>
                <a:lnTo>
                  <a:pt x="915" y="19896"/>
                </a:lnTo>
                <a:lnTo>
                  <a:pt x="514" y="23898"/>
                </a:lnTo>
                <a:lnTo>
                  <a:pt x="439" y="26708"/>
                </a:lnTo>
                <a:lnTo>
                  <a:pt x="1295" y="34429"/>
                </a:lnTo>
                <a:lnTo>
                  <a:pt x="2776" y="23898"/>
                </a:lnTo>
                <a:lnTo>
                  <a:pt x="4524" y="17616"/>
                </a:lnTo>
                <a:lnTo>
                  <a:pt x="7667" y="13089"/>
                </a:lnTo>
                <a:lnTo>
                  <a:pt x="13334" y="7823"/>
                </a:lnTo>
                <a:lnTo>
                  <a:pt x="17364" y="7823"/>
                </a:lnTo>
                <a:lnTo>
                  <a:pt x="17932" y="7010"/>
                </a:lnTo>
                <a:lnTo>
                  <a:pt x="21639" y="7010"/>
                </a:lnTo>
                <a:lnTo>
                  <a:pt x="21341" y="6248"/>
                </a:lnTo>
                <a:close/>
              </a:path>
              <a:path w="26670" h="38735">
                <a:moveTo>
                  <a:pt x="24233" y="13631"/>
                </a:moveTo>
                <a:lnTo>
                  <a:pt x="21498" y="13631"/>
                </a:lnTo>
                <a:lnTo>
                  <a:pt x="22488" y="18122"/>
                </a:lnTo>
                <a:lnTo>
                  <a:pt x="22717" y="21693"/>
                </a:lnTo>
                <a:lnTo>
                  <a:pt x="22789" y="28029"/>
                </a:lnTo>
                <a:lnTo>
                  <a:pt x="22694" y="30594"/>
                </a:lnTo>
                <a:lnTo>
                  <a:pt x="25463" y="22821"/>
                </a:lnTo>
                <a:lnTo>
                  <a:pt x="23685" y="14541"/>
                </a:lnTo>
                <a:lnTo>
                  <a:pt x="24603" y="14541"/>
                </a:lnTo>
                <a:lnTo>
                  <a:pt x="24233" y="13631"/>
                </a:lnTo>
                <a:close/>
              </a:path>
              <a:path w="26670" h="38735">
                <a:moveTo>
                  <a:pt x="26297" y="19876"/>
                </a:moveTo>
                <a:lnTo>
                  <a:pt x="26161" y="26708"/>
                </a:lnTo>
                <a:lnTo>
                  <a:pt x="26627" y="22821"/>
                </a:lnTo>
                <a:lnTo>
                  <a:pt x="26297" y="19876"/>
                </a:lnTo>
                <a:close/>
              </a:path>
              <a:path w="26670" h="38735">
                <a:moveTo>
                  <a:pt x="26175" y="18812"/>
                </a:moveTo>
                <a:lnTo>
                  <a:pt x="26297" y="19876"/>
                </a:lnTo>
                <a:lnTo>
                  <a:pt x="26314" y="19049"/>
                </a:lnTo>
                <a:lnTo>
                  <a:pt x="26175" y="18812"/>
                </a:lnTo>
                <a:close/>
              </a:path>
              <a:path w="26670" h="38735">
                <a:moveTo>
                  <a:pt x="24603" y="14541"/>
                </a:moveTo>
                <a:lnTo>
                  <a:pt x="23685" y="14541"/>
                </a:lnTo>
                <a:lnTo>
                  <a:pt x="26175" y="18812"/>
                </a:lnTo>
                <a:lnTo>
                  <a:pt x="26059" y="18122"/>
                </a:lnTo>
                <a:lnTo>
                  <a:pt x="24603" y="14541"/>
                </a:lnTo>
                <a:close/>
              </a:path>
              <a:path w="26670" h="38735">
                <a:moveTo>
                  <a:pt x="16370" y="0"/>
                </a:moveTo>
                <a:lnTo>
                  <a:pt x="4749" y="7150"/>
                </a:lnTo>
                <a:lnTo>
                  <a:pt x="0" y="17538"/>
                </a:lnTo>
                <a:lnTo>
                  <a:pt x="2108" y="14046"/>
                </a:lnTo>
                <a:lnTo>
                  <a:pt x="6299" y="7797"/>
                </a:lnTo>
                <a:lnTo>
                  <a:pt x="9994" y="6248"/>
                </a:lnTo>
                <a:lnTo>
                  <a:pt x="21341" y="6248"/>
                </a:lnTo>
                <a:lnTo>
                  <a:pt x="20700" y="4610"/>
                </a:lnTo>
                <a:lnTo>
                  <a:pt x="16370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7" name="object 1867"/>
          <p:cNvSpPr/>
          <p:nvPr/>
        </p:nvSpPr>
        <p:spPr>
          <a:xfrm>
            <a:off x="7952728" y="5752515"/>
            <a:ext cx="236688" cy="117247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8" name="object 1868"/>
          <p:cNvSpPr/>
          <p:nvPr/>
        </p:nvSpPr>
        <p:spPr>
          <a:xfrm>
            <a:off x="7950935" y="5751958"/>
            <a:ext cx="239395" cy="118745"/>
          </a:xfrm>
          <a:custGeom>
            <a:avLst/>
            <a:gdLst/>
            <a:ahLst/>
            <a:cxnLst/>
            <a:rect l="l" t="t" r="r" b="b"/>
            <a:pathLst>
              <a:path w="239395" h="118745">
                <a:moveTo>
                  <a:pt x="194754" y="0"/>
                </a:moveTo>
                <a:lnTo>
                  <a:pt x="183895" y="4953"/>
                </a:lnTo>
                <a:lnTo>
                  <a:pt x="176056" y="8174"/>
                </a:lnTo>
                <a:lnTo>
                  <a:pt x="168908" y="11188"/>
                </a:lnTo>
                <a:lnTo>
                  <a:pt x="131376" y="28848"/>
                </a:lnTo>
                <a:lnTo>
                  <a:pt x="95545" y="48780"/>
                </a:lnTo>
                <a:lnTo>
                  <a:pt x="81556" y="56292"/>
                </a:lnTo>
                <a:lnTo>
                  <a:pt x="41187" y="73436"/>
                </a:lnTo>
                <a:lnTo>
                  <a:pt x="5638" y="82410"/>
                </a:lnTo>
                <a:lnTo>
                  <a:pt x="685" y="87477"/>
                </a:lnTo>
                <a:lnTo>
                  <a:pt x="0" y="89420"/>
                </a:lnTo>
                <a:lnTo>
                  <a:pt x="533" y="91325"/>
                </a:lnTo>
                <a:lnTo>
                  <a:pt x="4488" y="96154"/>
                </a:lnTo>
                <a:lnTo>
                  <a:pt x="45517" y="110016"/>
                </a:lnTo>
                <a:lnTo>
                  <a:pt x="100114" y="118135"/>
                </a:lnTo>
                <a:lnTo>
                  <a:pt x="107441" y="118211"/>
                </a:lnTo>
                <a:lnTo>
                  <a:pt x="115481" y="118211"/>
                </a:lnTo>
                <a:lnTo>
                  <a:pt x="138868" y="117449"/>
                </a:lnTo>
                <a:lnTo>
                  <a:pt x="104863" y="117449"/>
                </a:lnTo>
                <a:lnTo>
                  <a:pt x="100126" y="117360"/>
                </a:lnTo>
                <a:lnTo>
                  <a:pt x="45694" y="109259"/>
                </a:lnTo>
                <a:lnTo>
                  <a:pt x="5212" y="95724"/>
                </a:lnTo>
                <a:lnTo>
                  <a:pt x="825" y="89484"/>
                </a:lnTo>
                <a:lnTo>
                  <a:pt x="1409" y="87858"/>
                </a:lnTo>
                <a:lnTo>
                  <a:pt x="6032" y="83146"/>
                </a:lnTo>
                <a:lnTo>
                  <a:pt x="23056" y="79389"/>
                </a:lnTo>
                <a:lnTo>
                  <a:pt x="31207" y="77311"/>
                </a:lnTo>
                <a:lnTo>
                  <a:pt x="67888" y="63952"/>
                </a:lnTo>
                <a:lnTo>
                  <a:pt x="120723" y="35700"/>
                </a:lnTo>
                <a:lnTo>
                  <a:pt x="131727" y="29737"/>
                </a:lnTo>
                <a:lnTo>
                  <a:pt x="169210" y="12331"/>
                </a:lnTo>
                <a:lnTo>
                  <a:pt x="184200" y="6235"/>
                </a:lnTo>
                <a:lnTo>
                  <a:pt x="185402" y="6235"/>
                </a:lnTo>
                <a:lnTo>
                  <a:pt x="190258" y="4025"/>
                </a:lnTo>
                <a:lnTo>
                  <a:pt x="194500" y="3225"/>
                </a:lnTo>
                <a:lnTo>
                  <a:pt x="198551" y="3225"/>
                </a:lnTo>
                <a:lnTo>
                  <a:pt x="204381" y="2413"/>
                </a:lnTo>
                <a:lnTo>
                  <a:pt x="206798" y="2413"/>
                </a:lnTo>
                <a:lnTo>
                  <a:pt x="204698" y="533"/>
                </a:lnTo>
                <a:lnTo>
                  <a:pt x="204546" y="508"/>
                </a:lnTo>
                <a:lnTo>
                  <a:pt x="194754" y="0"/>
                </a:lnTo>
                <a:close/>
              </a:path>
              <a:path w="239395" h="118745">
                <a:moveTo>
                  <a:pt x="206798" y="2413"/>
                </a:moveTo>
                <a:lnTo>
                  <a:pt x="204381" y="2413"/>
                </a:lnTo>
                <a:lnTo>
                  <a:pt x="210040" y="7354"/>
                </a:lnTo>
                <a:lnTo>
                  <a:pt x="220887" y="19037"/>
                </a:lnTo>
                <a:lnTo>
                  <a:pt x="231855" y="35960"/>
                </a:lnTo>
                <a:lnTo>
                  <a:pt x="238068" y="56883"/>
                </a:lnTo>
                <a:lnTo>
                  <a:pt x="238081" y="57084"/>
                </a:lnTo>
                <a:lnTo>
                  <a:pt x="237257" y="76520"/>
                </a:lnTo>
                <a:lnTo>
                  <a:pt x="214599" y="107298"/>
                </a:lnTo>
                <a:lnTo>
                  <a:pt x="167147" y="114654"/>
                </a:lnTo>
                <a:lnTo>
                  <a:pt x="115455" y="117449"/>
                </a:lnTo>
                <a:lnTo>
                  <a:pt x="138868" y="117449"/>
                </a:lnTo>
                <a:lnTo>
                  <a:pt x="193846" y="111706"/>
                </a:lnTo>
                <a:lnTo>
                  <a:pt x="233005" y="92902"/>
                </a:lnTo>
                <a:lnTo>
                  <a:pt x="238861" y="56883"/>
                </a:lnTo>
                <a:lnTo>
                  <a:pt x="232286" y="34936"/>
                </a:lnTo>
                <a:lnTo>
                  <a:pt x="220783" y="17108"/>
                </a:lnTo>
                <a:lnTo>
                  <a:pt x="209793" y="5092"/>
                </a:lnTo>
                <a:lnTo>
                  <a:pt x="206798" y="2413"/>
                </a:lnTo>
                <a:close/>
              </a:path>
              <a:path w="239395" h="118745">
                <a:moveTo>
                  <a:pt x="185402" y="6235"/>
                </a:moveTo>
                <a:lnTo>
                  <a:pt x="184200" y="6235"/>
                </a:lnTo>
                <a:lnTo>
                  <a:pt x="185318" y="6273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9" name="object 1869"/>
          <p:cNvSpPr/>
          <p:nvPr/>
        </p:nvSpPr>
        <p:spPr>
          <a:xfrm>
            <a:off x="7952723" y="5747956"/>
            <a:ext cx="320868" cy="121812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0" name="object 1870"/>
          <p:cNvSpPr/>
          <p:nvPr/>
        </p:nvSpPr>
        <p:spPr>
          <a:xfrm>
            <a:off x="8148965" y="5747597"/>
            <a:ext cx="124460" cy="113030"/>
          </a:xfrm>
          <a:custGeom>
            <a:avLst/>
            <a:gdLst/>
            <a:ahLst/>
            <a:cxnLst/>
            <a:rect l="l" t="t" r="r" b="b"/>
            <a:pathLst>
              <a:path w="124459" h="113029">
                <a:moveTo>
                  <a:pt x="35839" y="0"/>
                </a:moveTo>
                <a:lnTo>
                  <a:pt x="0" y="5346"/>
                </a:lnTo>
                <a:lnTo>
                  <a:pt x="2542" y="7385"/>
                </a:lnTo>
                <a:lnTo>
                  <a:pt x="8501" y="12966"/>
                </a:lnTo>
                <a:lnTo>
                  <a:pt x="30535" y="48390"/>
                </a:lnTo>
                <a:lnTo>
                  <a:pt x="34008" y="68148"/>
                </a:lnTo>
                <a:lnTo>
                  <a:pt x="32983" y="87196"/>
                </a:lnTo>
                <a:lnTo>
                  <a:pt x="25095" y="110921"/>
                </a:lnTo>
                <a:lnTo>
                  <a:pt x="25057" y="111709"/>
                </a:lnTo>
                <a:lnTo>
                  <a:pt x="25222" y="111912"/>
                </a:lnTo>
                <a:lnTo>
                  <a:pt x="25323" y="112966"/>
                </a:lnTo>
                <a:lnTo>
                  <a:pt x="25501" y="112966"/>
                </a:lnTo>
                <a:lnTo>
                  <a:pt x="34580" y="111004"/>
                </a:lnTo>
                <a:lnTo>
                  <a:pt x="37746" y="110083"/>
                </a:lnTo>
                <a:lnTo>
                  <a:pt x="26111" y="110083"/>
                </a:lnTo>
                <a:lnTo>
                  <a:pt x="33839" y="86355"/>
                </a:lnTo>
                <a:lnTo>
                  <a:pt x="31193" y="47620"/>
                </a:lnTo>
                <a:lnTo>
                  <a:pt x="10729" y="13968"/>
                </a:lnTo>
                <a:lnTo>
                  <a:pt x="1168" y="5118"/>
                </a:lnTo>
                <a:lnTo>
                  <a:pt x="8528" y="3276"/>
                </a:lnTo>
                <a:lnTo>
                  <a:pt x="17008" y="1898"/>
                </a:lnTo>
                <a:lnTo>
                  <a:pt x="26235" y="1035"/>
                </a:lnTo>
                <a:lnTo>
                  <a:pt x="35839" y="736"/>
                </a:lnTo>
                <a:lnTo>
                  <a:pt x="42869" y="736"/>
                </a:lnTo>
                <a:lnTo>
                  <a:pt x="35839" y="0"/>
                </a:lnTo>
                <a:close/>
              </a:path>
              <a:path w="124459" h="113029">
                <a:moveTo>
                  <a:pt x="121691" y="32194"/>
                </a:moveTo>
                <a:lnTo>
                  <a:pt x="120815" y="32194"/>
                </a:lnTo>
                <a:lnTo>
                  <a:pt x="122059" y="33934"/>
                </a:lnTo>
                <a:lnTo>
                  <a:pt x="122770" y="35445"/>
                </a:lnTo>
                <a:lnTo>
                  <a:pt x="122986" y="37782"/>
                </a:lnTo>
                <a:lnTo>
                  <a:pt x="122085" y="40258"/>
                </a:lnTo>
                <a:lnTo>
                  <a:pt x="120002" y="42964"/>
                </a:lnTo>
                <a:lnTo>
                  <a:pt x="120002" y="43472"/>
                </a:lnTo>
                <a:lnTo>
                  <a:pt x="121259" y="43776"/>
                </a:lnTo>
                <a:lnTo>
                  <a:pt x="121996" y="44373"/>
                </a:lnTo>
                <a:lnTo>
                  <a:pt x="123139" y="47358"/>
                </a:lnTo>
                <a:lnTo>
                  <a:pt x="121856" y="50838"/>
                </a:lnTo>
                <a:lnTo>
                  <a:pt x="118795" y="54813"/>
                </a:lnTo>
                <a:lnTo>
                  <a:pt x="118692" y="55168"/>
                </a:lnTo>
                <a:lnTo>
                  <a:pt x="83909" y="90949"/>
                </a:lnTo>
                <a:lnTo>
                  <a:pt x="37793" y="107585"/>
                </a:lnTo>
                <a:lnTo>
                  <a:pt x="26111" y="110083"/>
                </a:lnTo>
                <a:lnTo>
                  <a:pt x="37746" y="110083"/>
                </a:lnTo>
                <a:lnTo>
                  <a:pt x="82617" y="93646"/>
                </a:lnTo>
                <a:lnTo>
                  <a:pt x="116344" y="68148"/>
                </a:lnTo>
                <a:lnTo>
                  <a:pt x="119481" y="55168"/>
                </a:lnTo>
                <a:lnTo>
                  <a:pt x="122681" y="50977"/>
                </a:lnTo>
                <a:lnTo>
                  <a:pt x="123964" y="47358"/>
                </a:lnTo>
                <a:lnTo>
                  <a:pt x="122681" y="44018"/>
                </a:lnTo>
                <a:lnTo>
                  <a:pt x="121958" y="43332"/>
                </a:lnTo>
                <a:lnTo>
                  <a:pt x="120967" y="42976"/>
                </a:lnTo>
                <a:lnTo>
                  <a:pt x="122935" y="40258"/>
                </a:lnTo>
                <a:lnTo>
                  <a:pt x="123774" y="37718"/>
                </a:lnTo>
                <a:lnTo>
                  <a:pt x="123532" y="35255"/>
                </a:lnTo>
                <a:lnTo>
                  <a:pt x="122363" y="32778"/>
                </a:lnTo>
                <a:lnTo>
                  <a:pt x="121691" y="32194"/>
                </a:lnTo>
                <a:close/>
              </a:path>
              <a:path w="124459" h="113029">
                <a:moveTo>
                  <a:pt x="42869" y="736"/>
                </a:moveTo>
                <a:lnTo>
                  <a:pt x="35839" y="736"/>
                </a:lnTo>
                <a:lnTo>
                  <a:pt x="67202" y="4018"/>
                </a:lnTo>
                <a:lnTo>
                  <a:pt x="90355" y="12125"/>
                </a:lnTo>
                <a:lnTo>
                  <a:pt x="106339" y="22446"/>
                </a:lnTo>
                <a:lnTo>
                  <a:pt x="116192" y="32372"/>
                </a:lnTo>
                <a:lnTo>
                  <a:pt x="116433" y="32689"/>
                </a:lnTo>
                <a:lnTo>
                  <a:pt x="116814" y="32778"/>
                </a:lnTo>
                <a:lnTo>
                  <a:pt x="117792" y="32346"/>
                </a:lnTo>
                <a:lnTo>
                  <a:pt x="118376" y="32194"/>
                </a:lnTo>
                <a:lnTo>
                  <a:pt x="121691" y="32194"/>
                </a:lnTo>
                <a:lnTo>
                  <a:pt x="121337" y="31902"/>
                </a:lnTo>
                <a:lnTo>
                  <a:pt x="116789" y="31902"/>
                </a:lnTo>
                <a:lnTo>
                  <a:pt x="106857" y="21892"/>
                </a:lnTo>
                <a:lnTo>
                  <a:pt x="90749" y="11483"/>
                </a:lnTo>
                <a:lnTo>
                  <a:pt x="67424" y="3309"/>
                </a:lnTo>
                <a:lnTo>
                  <a:pt x="42869" y="736"/>
                </a:lnTo>
                <a:close/>
              </a:path>
              <a:path w="124459" h="113029">
                <a:moveTo>
                  <a:pt x="120751" y="31419"/>
                </a:moveTo>
                <a:lnTo>
                  <a:pt x="118262" y="31419"/>
                </a:lnTo>
                <a:lnTo>
                  <a:pt x="117563" y="31597"/>
                </a:lnTo>
                <a:lnTo>
                  <a:pt x="116789" y="31902"/>
                </a:lnTo>
                <a:lnTo>
                  <a:pt x="121337" y="31902"/>
                </a:lnTo>
                <a:lnTo>
                  <a:pt x="120751" y="31419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1" name="object 1871"/>
          <p:cNvSpPr/>
          <p:nvPr/>
        </p:nvSpPr>
        <p:spPr>
          <a:xfrm>
            <a:off x="8174405" y="5777306"/>
            <a:ext cx="97751" cy="80860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2" name="object 1872"/>
          <p:cNvSpPr/>
          <p:nvPr/>
        </p:nvSpPr>
        <p:spPr>
          <a:xfrm>
            <a:off x="8193331" y="5782232"/>
            <a:ext cx="36830" cy="26670"/>
          </a:xfrm>
          <a:custGeom>
            <a:avLst/>
            <a:gdLst/>
            <a:ahLst/>
            <a:cxnLst/>
            <a:rect l="l" t="t" r="r" b="b"/>
            <a:pathLst>
              <a:path w="36829" h="26670">
                <a:moveTo>
                  <a:pt x="482" y="1244"/>
                </a:moveTo>
                <a:lnTo>
                  <a:pt x="304" y="1765"/>
                </a:lnTo>
                <a:lnTo>
                  <a:pt x="0" y="2882"/>
                </a:lnTo>
                <a:lnTo>
                  <a:pt x="783" y="14981"/>
                </a:lnTo>
                <a:lnTo>
                  <a:pt x="8099" y="23442"/>
                </a:lnTo>
                <a:lnTo>
                  <a:pt x="18591" y="26148"/>
                </a:lnTo>
                <a:lnTo>
                  <a:pt x="25600" y="22636"/>
                </a:lnTo>
                <a:lnTo>
                  <a:pt x="18895" y="22636"/>
                </a:lnTo>
                <a:lnTo>
                  <a:pt x="8934" y="20272"/>
                </a:lnTo>
                <a:lnTo>
                  <a:pt x="1783" y="12502"/>
                </a:lnTo>
                <a:lnTo>
                  <a:pt x="482" y="1244"/>
                </a:lnTo>
                <a:close/>
              </a:path>
              <a:path w="36829" h="26670">
                <a:moveTo>
                  <a:pt x="34899" y="0"/>
                </a:moveTo>
                <a:lnTo>
                  <a:pt x="35598" y="5765"/>
                </a:lnTo>
                <a:lnTo>
                  <a:pt x="33718" y="12192"/>
                </a:lnTo>
                <a:lnTo>
                  <a:pt x="28625" y="17678"/>
                </a:lnTo>
                <a:lnTo>
                  <a:pt x="18895" y="22636"/>
                </a:lnTo>
                <a:lnTo>
                  <a:pt x="25600" y="22636"/>
                </a:lnTo>
                <a:lnTo>
                  <a:pt x="28905" y="20980"/>
                </a:lnTo>
                <a:lnTo>
                  <a:pt x="35001" y="14439"/>
                </a:lnTo>
                <a:lnTo>
                  <a:pt x="36652" y="6591"/>
                </a:lnTo>
                <a:lnTo>
                  <a:pt x="34899" y="0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3" name="object 1873"/>
          <p:cNvSpPr/>
          <p:nvPr/>
        </p:nvSpPr>
        <p:spPr>
          <a:xfrm>
            <a:off x="8193813" y="5768382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11385" y="0"/>
                </a:moveTo>
                <a:lnTo>
                  <a:pt x="6462" y="1343"/>
                </a:lnTo>
                <a:lnTo>
                  <a:pt x="3290" y="5917"/>
                </a:lnTo>
                <a:lnTo>
                  <a:pt x="0" y="15089"/>
                </a:lnTo>
                <a:lnTo>
                  <a:pt x="1120" y="26165"/>
                </a:lnTo>
                <a:lnTo>
                  <a:pt x="7970" y="33631"/>
                </a:lnTo>
                <a:lnTo>
                  <a:pt x="17871" y="35934"/>
                </a:lnTo>
                <a:lnTo>
                  <a:pt x="28143" y="31523"/>
                </a:lnTo>
                <a:lnTo>
                  <a:pt x="33690" y="23096"/>
                </a:lnTo>
                <a:lnTo>
                  <a:pt x="34345" y="13317"/>
                </a:lnTo>
                <a:lnTo>
                  <a:pt x="29845" y="4891"/>
                </a:lnTo>
                <a:lnTo>
                  <a:pt x="19926" y="522"/>
                </a:lnTo>
                <a:lnTo>
                  <a:pt x="1138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4" name="object 1874"/>
          <p:cNvSpPr/>
          <p:nvPr/>
        </p:nvSpPr>
        <p:spPr>
          <a:xfrm>
            <a:off x="8192277" y="5768485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1183" y="0"/>
                </a:moveTo>
                <a:lnTo>
                  <a:pt x="17208" y="0"/>
                </a:lnTo>
                <a:lnTo>
                  <a:pt x="5765" y="1066"/>
                </a:lnTo>
                <a:lnTo>
                  <a:pt x="1181" y="14897"/>
                </a:lnTo>
                <a:lnTo>
                  <a:pt x="0" y="20370"/>
                </a:lnTo>
                <a:lnTo>
                  <a:pt x="1193" y="25641"/>
                </a:lnTo>
                <a:lnTo>
                  <a:pt x="7823" y="33845"/>
                </a:lnTo>
                <a:lnTo>
                  <a:pt x="12928" y="36258"/>
                </a:lnTo>
                <a:lnTo>
                  <a:pt x="22428" y="36258"/>
                </a:lnTo>
                <a:lnTo>
                  <a:pt x="24427" y="35483"/>
                </a:lnTo>
                <a:lnTo>
                  <a:pt x="13144" y="35483"/>
                </a:lnTo>
                <a:lnTo>
                  <a:pt x="8280" y="33159"/>
                </a:lnTo>
                <a:lnTo>
                  <a:pt x="1930" y="25349"/>
                </a:lnTo>
                <a:lnTo>
                  <a:pt x="787" y="20281"/>
                </a:lnTo>
                <a:lnTo>
                  <a:pt x="1905" y="15100"/>
                </a:lnTo>
                <a:lnTo>
                  <a:pt x="6337" y="1803"/>
                </a:lnTo>
                <a:lnTo>
                  <a:pt x="17348" y="774"/>
                </a:lnTo>
                <a:lnTo>
                  <a:pt x="28038" y="774"/>
                </a:lnTo>
                <a:lnTo>
                  <a:pt x="21183" y="0"/>
                </a:lnTo>
                <a:close/>
              </a:path>
              <a:path w="38100" h="36829">
                <a:moveTo>
                  <a:pt x="28038" y="774"/>
                </a:moveTo>
                <a:lnTo>
                  <a:pt x="21120" y="774"/>
                </a:lnTo>
                <a:lnTo>
                  <a:pt x="28206" y="1562"/>
                </a:lnTo>
                <a:lnTo>
                  <a:pt x="33172" y="5473"/>
                </a:lnTo>
                <a:lnTo>
                  <a:pt x="37198" y="18364"/>
                </a:lnTo>
                <a:lnTo>
                  <a:pt x="34874" y="26428"/>
                </a:lnTo>
                <a:lnTo>
                  <a:pt x="26149" y="33972"/>
                </a:lnTo>
                <a:lnTo>
                  <a:pt x="22237" y="35483"/>
                </a:lnTo>
                <a:lnTo>
                  <a:pt x="24427" y="35483"/>
                </a:lnTo>
                <a:lnTo>
                  <a:pt x="26492" y="34683"/>
                </a:lnTo>
                <a:lnTo>
                  <a:pt x="35598" y="26809"/>
                </a:lnTo>
                <a:lnTo>
                  <a:pt x="37998" y="18415"/>
                </a:lnTo>
                <a:lnTo>
                  <a:pt x="33807" y="4940"/>
                </a:lnTo>
                <a:lnTo>
                  <a:pt x="28600" y="838"/>
                </a:lnTo>
                <a:lnTo>
                  <a:pt x="28038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5" name="object 1875"/>
          <p:cNvSpPr/>
          <p:nvPr/>
        </p:nvSpPr>
        <p:spPr>
          <a:xfrm>
            <a:off x="8193813" y="5768382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11385" y="0"/>
                </a:moveTo>
                <a:lnTo>
                  <a:pt x="6462" y="1343"/>
                </a:lnTo>
                <a:lnTo>
                  <a:pt x="3290" y="5917"/>
                </a:lnTo>
                <a:lnTo>
                  <a:pt x="0" y="15089"/>
                </a:lnTo>
                <a:lnTo>
                  <a:pt x="1120" y="26165"/>
                </a:lnTo>
                <a:lnTo>
                  <a:pt x="7970" y="33631"/>
                </a:lnTo>
                <a:lnTo>
                  <a:pt x="17871" y="35934"/>
                </a:lnTo>
                <a:lnTo>
                  <a:pt x="28143" y="31523"/>
                </a:lnTo>
                <a:lnTo>
                  <a:pt x="33690" y="23096"/>
                </a:lnTo>
                <a:lnTo>
                  <a:pt x="34345" y="13317"/>
                </a:lnTo>
                <a:lnTo>
                  <a:pt x="29845" y="4891"/>
                </a:lnTo>
                <a:lnTo>
                  <a:pt x="19926" y="522"/>
                </a:lnTo>
                <a:lnTo>
                  <a:pt x="1138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6" name="object 1876"/>
          <p:cNvSpPr/>
          <p:nvPr/>
        </p:nvSpPr>
        <p:spPr>
          <a:xfrm>
            <a:off x="8192277" y="5768485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1183" y="0"/>
                </a:moveTo>
                <a:lnTo>
                  <a:pt x="17208" y="0"/>
                </a:lnTo>
                <a:lnTo>
                  <a:pt x="5765" y="1066"/>
                </a:lnTo>
                <a:lnTo>
                  <a:pt x="1181" y="14897"/>
                </a:lnTo>
                <a:lnTo>
                  <a:pt x="0" y="20370"/>
                </a:lnTo>
                <a:lnTo>
                  <a:pt x="1193" y="25641"/>
                </a:lnTo>
                <a:lnTo>
                  <a:pt x="7823" y="33845"/>
                </a:lnTo>
                <a:lnTo>
                  <a:pt x="12928" y="36258"/>
                </a:lnTo>
                <a:lnTo>
                  <a:pt x="22428" y="36258"/>
                </a:lnTo>
                <a:lnTo>
                  <a:pt x="24427" y="35483"/>
                </a:lnTo>
                <a:lnTo>
                  <a:pt x="13144" y="35483"/>
                </a:lnTo>
                <a:lnTo>
                  <a:pt x="8280" y="33159"/>
                </a:lnTo>
                <a:lnTo>
                  <a:pt x="1930" y="25349"/>
                </a:lnTo>
                <a:lnTo>
                  <a:pt x="787" y="20281"/>
                </a:lnTo>
                <a:lnTo>
                  <a:pt x="1905" y="15100"/>
                </a:lnTo>
                <a:lnTo>
                  <a:pt x="6337" y="1803"/>
                </a:lnTo>
                <a:lnTo>
                  <a:pt x="17348" y="774"/>
                </a:lnTo>
                <a:lnTo>
                  <a:pt x="28038" y="774"/>
                </a:lnTo>
                <a:lnTo>
                  <a:pt x="21183" y="0"/>
                </a:lnTo>
                <a:close/>
              </a:path>
              <a:path w="38100" h="36829">
                <a:moveTo>
                  <a:pt x="28038" y="774"/>
                </a:moveTo>
                <a:lnTo>
                  <a:pt x="21120" y="774"/>
                </a:lnTo>
                <a:lnTo>
                  <a:pt x="28206" y="1562"/>
                </a:lnTo>
                <a:lnTo>
                  <a:pt x="33172" y="5473"/>
                </a:lnTo>
                <a:lnTo>
                  <a:pt x="37198" y="18364"/>
                </a:lnTo>
                <a:lnTo>
                  <a:pt x="34874" y="26428"/>
                </a:lnTo>
                <a:lnTo>
                  <a:pt x="26149" y="33972"/>
                </a:lnTo>
                <a:lnTo>
                  <a:pt x="22237" y="35483"/>
                </a:lnTo>
                <a:lnTo>
                  <a:pt x="24427" y="35483"/>
                </a:lnTo>
                <a:lnTo>
                  <a:pt x="26492" y="34683"/>
                </a:lnTo>
                <a:lnTo>
                  <a:pt x="35598" y="26809"/>
                </a:lnTo>
                <a:lnTo>
                  <a:pt x="37998" y="18415"/>
                </a:lnTo>
                <a:lnTo>
                  <a:pt x="33807" y="4940"/>
                </a:lnTo>
                <a:lnTo>
                  <a:pt x="28600" y="838"/>
                </a:lnTo>
                <a:lnTo>
                  <a:pt x="28038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7" name="object 1877"/>
          <p:cNvSpPr/>
          <p:nvPr/>
        </p:nvSpPr>
        <p:spPr>
          <a:xfrm>
            <a:off x="8192478" y="5769862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5">
                <a:moveTo>
                  <a:pt x="10223" y="0"/>
                </a:moveTo>
                <a:lnTo>
                  <a:pt x="0" y="19570"/>
                </a:lnTo>
                <a:lnTo>
                  <a:pt x="7696" y="22961"/>
                </a:lnTo>
                <a:lnTo>
                  <a:pt x="11264" y="17640"/>
                </a:lnTo>
                <a:lnTo>
                  <a:pt x="13004" y="7416"/>
                </a:lnTo>
                <a:lnTo>
                  <a:pt x="22631" y="4203"/>
                </a:lnTo>
                <a:lnTo>
                  <a:pt x="24104" y="2755"/>
                </a:lnTo>
                <a:lnTo>
                  <a:pt x="21551" y="2324"/>
                </a:lnTo>
                <a:lnTo>
                  <a:pt x="10223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8" name="object 1878"/>
          <p:cNvSpPr/>
          <p:nvPr/>
        </p:nvSpPr>
        <p:spPr>
          <a:xfrm>
            <a:off x="8193819" y="5768887"/>
            <a:ext cx="34925" cy="35560"/>
          </a:xfrm>
          <a:custGeom>
            <a:avLst/>
            <a:gdLst/>
            <a:ahLst/>
            <a:cxnLst/>
            <a:rect l="l" t="t" r="r" b="b"/>
            <a:pathLst>
              <a:path w="34925" h="35560">
                <a:moveTo>
                  <a:pt x="6388" y="4673"/>
                </a:moveTo>
                <a:lnTo>
                  <a:pt x="3860" y="6845"/>
                </a:lnTo>
                <a:lnTo>
                  <a:pt x="1536" y="9969"/>
                </a:lnTo>
                <a:lnTo>
                  <a:pt x="0" y="14579"/>
                </a:lnTo>
                <a:lnTo>
                  <a:pt x="1114" y="25657"/>
                </a:lnTo>
                <a:lnTo>
                  <a:pt x="7964" y="33126"/>
                </a:lnTo>
                <a:lnTo>
                  <a:pt x="17864" y="35430"/>
                </a:lnTo>
                <a:lnTo>
                  <a:pt x="25212" y="32269"/>
                </a:lnTo>
                <a:lnTo>
                  <a:pt x="11888" y="32269"/>
                </a:lnTo>
                <a:lnTo>
                  <a:pt x="4841" y="29121"/>
                </a:lnTo>
                <a:lnTo>
                  <a:pt x="952" y="20167"/>
                </a:lnTo>
                <a:lnTo>
                  <a:pt x="571" y="13677"/>
                </a:lnTo>
                <a:lnTo>
                  <a:pt x="2666" y="8674"/>
                </a:lnTo>
                <a:lnTo>
                  <a:pt x="6388" y="4673"/>
                </a:lnTo>
                <a:close/>
              </a:path>
              <a:path w="34925" h="35560">
                <a:moveTo>
                  <a:pt x="25165" y="3672"/>
                </a:moveTo>
                <a:lnTo>
                  <a:pt x="19176" y="5638"/>
                </a:lnTo>
                <a:lnTo>
                  <a:pt x="18719" y="5867"/>
                </a:lnTo>
                <a:lnTo>
                  <a:pt x="13983" y="10067"/>
                </a:lnTo>
                <a:lnTo>
                  <a:pt x="12261" y="15684"/>
                </a:lnTo>
                <a:lnTo>
                  <a:pt x="13254" y="21615"/>
                </a:lnTo>
                <a:lnTo>
                  <a:pt x="16662" y="26758"/>
                </a:lnTo>
                <a:lnTo>
                  <a:pt x="17395" y="31013"/>
                </a:lnTo>
                <a:lnTo>
                  <a:pt x="11888" y="32269"/>
                </a:lnTo>
                <a:lnTo>
                  <a:pt x="25212" y="32269"/>
                </a:lnTo>
                <a:lnTo>
                  <a:pt x="28130" y="31013"/>
                </a:lnTo>
                <a:lnTo>
                  <a:pt x="33684" y="22592"/>
                </a:lnTo>
                <a:lnTo>
                  <a:pt x="34342" y="12812"/>
                </a:lnTo>
                <a:lnTo>
                  <a:pt x="29879" y="4457"/>
                </a:lnTo>
                <a:lnTo>
                  <a:pt x="25361" y="4457"/>
                </a:lnTo>
                <a:lnTo>
                  <a:pt x="25165" y="3672"/>
                </a:lnTo>
                <a:close/>
              </a:path>
              <a:path w="34925" h="35560">
                <a:moveTo>
                  <a:pt x="28220" y="3670"/>
                </a:moveTo>
                <a:lnTo>
                  <a:pt x="25171" y="3670"/>
                </a:lnTo>
                <a:lnTo>
                  <a:pt x="25361" y="4457"/>
                </a:lnTo>
                <a:lnTo>
                  <a:pt x="29879" y="4457"/>
                </a:lnTo>
                <a:lnTo>
                  <a:pt x="28220" y="3670"/>
                </a:lnTo>
                <a:close/>
              </a:path>
              <a:path w="34925" h="35560">
                <a:moveTo>
                  <a:pt x="24787" y="2158"/>
                </a:moveTo>
                <a:lnTo>
                  <a:pt x="25165" y="3672"/>
                </a:lnTo>
                <a:lnTo>
                  <a:pt x="28220" y="3670"/>
                </a:lnTo>
                <a:lnTo>
                  <a:pt x="24787" y="2158"/>
                </a:lnTo>
                <a:close/>
              </a:path>
              <a:path w="34925" h="35560">
                <a:moveTo>
                  <a:pt x="20044" y="70"/>
                </a:moveTo>
                <a:lnTo>
                  <a:pt x="24787" y="2158"/>
                </a:lnTo>
                <a:lnTo>
                  <a:pt x="21780" y="698"/>
                </a:lnTo>
                <a:lnTo>
                  <a:pt x="20044" y="70"/>
                </a:lnTo>
                <a:close/>
              </a:path>
              <a:path w="34925" h="35560">
                <a:moveTo>
                  <a:pt x="19862" y="0"/>
                </a:moveTo>
                <a:lnTo>
                  <a:pt x="20044" y="70"/>
                </a:lnTo>
                <a:lnTo>
                  <a:pt x="1986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9" name="object 1879"/>
          <p:cNvSpPr/>
          <p:nvPr/>
        </p:nvSpPr>
        <p:spPr>
          <a:xfrm>
            <a:off x="8207559" y="5774169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7480" y="0"/>
                </a:moveTo>
                <a:lnTo>
                  <a:pt x="2387" y="3390"/>
                </a:lnTo>
                <a:lnTo>
                  <a:pt x="0" y="13995"/>
                </a:lnTo>
                <a:lnTo>
                  <a:pt x="3111" y="19215"/>
                </a:lnTo>
                <a:lnTo>
                  <a:pt x="13207" y="21475"/>
                </a:lnTo>
                <a:lnTo>
                  <a:pt x="18275" y="18084"/>
                </a:lnTo>
                <a:lnTo>
                  <a:pt x="20688" y="7480"/>
                </a:lnTo>
                <a:lnTo>
                  <a:pt x="17576" y="2273"/>
                </a:lnTo>
                <a:lnTo>
                  <a:pt x="7480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0" name="object 1880"/>
          <p:cNvSpPr/>
          <p:nvPr/>
        </p:nvSpPr>
        <p:spPr>
          <a:xfrm>
            <a:off x="8213476" y="5776648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4686" y="0"/>
                </a:moveTo>
                <a:lnTo>
                  <a:pt x="1536" y="2184"/>
                </a:lnTo>
                <a:lnTo>
                  <a:pt x="0" y="8966"/>
                </a:lnTo>
                <a:lnTo>
                  <a:pt x="1879" y="12293"/>
                </a:lnTo>
                <a:lnTo>
                  <a:pt x="8102" y="13677"/>
                </a:lnTo>
                <a:lnTo>
                  <a:pt x="11252" y="11518"/>
                </a:lnTo>
                <a:lnTo>
                  <a:pt x="12788" y="4698"/>
                </a:lnTo>
                <a:lnTo>
                  <a:pt x="10883" y="1409"/>
                </a:lnTo>
                <a:lnTo>
                  <a:pt x="4686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1" name="object 1881"/>
          <p:cNvSpPr/>
          <p:nvPr/>
        </p:nvSpPr>
        <p:spPr>
          <a:xfrm>
            <a:off x="8218465" y="5790596"/>
            <a:ext cx="51435" cy="38100"/>
          </a:xfrm>
          <a:custGeom>
            <a:avLst/>
            <a:gdLst/>
            <a:ahLst/>
            <a:cxnLst/>
            <a:rect l="l" t="t" r="r" b="b"/>
            <a:pathLst>
              <a:path w="51434" h="38100">
                <a:moveTo>
                  <a:pt x="139" y="31699"/>
                </a:moveTo>
                <a:lnTo>
                  <a:pt x="94" y="32130"/>
                </a:lnTo>
                <a:lnTo>
                  <a:pt x="0" y="37896"/>
                </a:lnTo>
                <a:lnTo>
                  <a:pt x="584" y="37896"/>
                </a:lnTo>
                <a:lnTo>
                  <a:pt x="9436" y="35712"/>
                </a:lnTo>
                <a:lnTo>
                  <a:pt x="15447" y="32130"/>
                </a:lnTo>
                <a:lnTo>
                  <a:pt x="9296" y="32130"/>
                </a:lnTo>
                <a:lnTo>
                  <a:pt x="431" y="31737"/>
                </a:lnTo>
                <a:lnTo>
                  <a:pt x="139" y="31699"/>
                </a:lnTo>
                <a:close/>
              </a:path>
              <a:path w="51434" h="38100">
                <a:moveTo>
                  <a:pt x="50914" y="0"/>
                </a:moveTo>
                <a:lnTo>
                  <a:pt x="50512" y="419"/>
                </a:lnTo>
                <a:lnTo>
                  <a:pt x="48265" y="2902"/>
                </a:lnTo>
                <a:lnTo>
                  <a:pt x="42287" y="8923"/>
                </a:lnTo>
                <a:lnTo>
                  <a:pt x="33486" y="16613"/>
                </a:lnTo>
                <a:lnTo>
                  <a:pt x="22758" y="24117"/>
                </a:lnTo>
                <a:lnTo>
                  <a:pt x="9296" y="32130"/>
                </a:lnTo>
                <a:lnTo>
                  <a:pt x="15447" y="32130"/>
                </a:lnTo>
                <a:lnTo>
                  <a:pt x="48841" y="3559"/>
                </a:lnTo>
                <a:lnTo>
                  <a:pt x="51104" y="571"/>
                </a:lnTo>
                <a:lnTo>
                  <a:pt x="51257" y="419"/>
                </a:lnTo>
                <a:lnTo>
                  <a:pt x="51187" y="241"/>
                </a:lnTo>
                <a:lnTo>
                  <a:pt x="50914" y="0"/>
                </a:lnTo>
                <a:close/>
              </a:path>
            </a:pathLst>
          </a:custGeom>
          <a:solidFill>
            <a:srgbClr val="526E7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2" name="object 1882"/>
          <p:cNvSpPr/>
          <p:nvPr/>
        </p:nvSpPr>
        <p:spPr>
          <a:xfrm>
            <a:off x="8164340" y="5750561"/>
            <a:ext cx="94615" cy="36195"/>
          </a:xfrm>
          <a:custGeom>
            <a:avLst/>
            <a:gdLst/>
            <a:ahLst/>
            <a:cxnLst/>
            <a:rect l="l" t="t" r="r" b="b"/>
            <a:pathLst>
              <a:path w="94615" h="36195">
                <a:moveTo>
                  <a:pt x="74493" y="11395"/>
                </a:moveTo>
                <a:lnTo>
                  <a:pt x="49825" y="11395"/>
                </a:lnTo>
                <a:lnTo>
                  <a:pt x="56426" y="12164"/>
                </a:lnTo>
                <a:lnTo>
                  <a:pt x="62773" y="13960"/>
                </a:lnTo>
                <a:lnTo>
                  <a:pt x="82229" y="34839"/>
                </a:lnTo>
                <a:lnTo>
                  <a:pt x="84579" y="35918"/>
                </a:lnTo>
                <a:lnTo>
                  <a:pt x="89189" y="35817"/>
                </a:lnTo>
                <a:lnTo>
                  <a:pt x="90687" y="34966"/>
                </a:lnTo>
                <a:lnTo>
                  <a:pt x="91691" y="33696"/>
                </a:lnTo>
                <a:lnTo>
                  <a:pt x="94167" y="28514"/>
                </a:lnTo>
                <a:lnTo>
                  <a:pt x="88655" y="20983"/>
                </a:lnTo>
                <a:lnTo>
                  <a:pt x="81708" y="15725"/>
                </a:lnTo>
                <a:lnTo>
                  <a:pt x="75623" y="11937"/>
                </a:lnTo>
                <a:lnTo>
                  <a:pt x="74493" y="11395"/>
                </a:lnTo>
                <a:close/>
              </a:path>
              <a:path w="94615" h="36195">
                <a:moveTo>
                  <a:pt x="27222" y="0"/>
                </a:moveTo>
                <a:lnTo>
                  <a:pt x="14411" y="411"/>
                </a:lnTo>
                <a:lnTo>
                  <a:pt x="2232" y="2987"/>
                </a:lnTo>
                <a:lnTo>
                  <a:pt x="0" y="6128"/>
                </a:lnTo>
                <a:lnTo>
                  <a:pt x="3395" y="11401"/>
                </a:lnTo>
                <a:lnTo>
                  <a:pt x="9327" y="18521"/>
                </a:lnTo>
                <a:lnTo>
                  <a:pt x="14703" y="27206"/>
                </a:lnTo>
                <a:lnTo>
                  <a:pt x="14944" y="27778"/>
                </a:lnTo>
                <a:lnTo>
                  <a:pt x="15275" y="28019"/>
                </a:lnTo>
                <a:lnTo>
                  <a:pt x="15668" y="28070"/>
                </a:lnTo>
                <a:lnTo>
                  <a:pt x="16367" y="27866"/>
                </a:lnTo>
                <a:lnTo>
                  <a:pt x="17091" y="27511"/>
                </a:lnTo>
                <a:lnTo>
                  <a:pt x="17777" y="27092"/>
                </a:lnTo>
                <a:lnTo>
                  <a:pt x="18869" y="26203"/>
                </a:lnTo>
                <a:lnTo>
                  <a:pt x="21155" y="24577"/>
                </a:lnTo>
                <a:lnTo>
                  <a:pt x="22933" y="22507"/>
                </a:lnTo>
                <a:lnTo>
                  <a:pt x="25028" y="20729"/>
                </a:lnTo>
                <a:lnTo>
                  <a:pt x="26540" y="19243"/>
                </a:lnTo>
                <a:lnTo>
                  <a:pt x="49825" y="11395"/>
                </a:lnTo>
                <a:lnTo>
                  <a:pt x="74493" y="11395"/>
                </a:lnTo>
                <a:lnTo>
                  <a:pt x="67942" y="8245"/>
                </a:lnTo>
                <a:lnTo>
                  <a:pt x="59984" y="5181"/>
                </a:lnTo>
                <a:lnTo>
                  <a:pt x="53070" y="3279"/>
                </a:lnTo>
                <a:lnTo>
                  <a:pt x="40247" y="1155"/>
                </a:lnTo>
                <a:lnTo>
                  <a:pt x="27222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3" name="object 1883"/>
          <p:cNvSpPr/>
          <p:nvPr/>
        </p:nvSpPr>
        <p:spPr>
          <a:xfrm>
            <a:off x="8221726" y="5782270"/>
            <a:ext cx="48260" cy="37465"/>
          </a:xfrm>
          <a:custGeom>
            <a:avLst/>
            <a:gdLst/>
            <a:ahLst/>
            <a:cxnLst/>
            <a:rect l="l" t="t" r="r" b="b"/>
            <a:pathLst>
              <a:path w="48259" h="37464">
                <a:moveTo>
                  <a:pt x="44729" y="0"/>
                </a:moveTo>
                <a:lnTo>
                  <a:pt x="36708" y="12943"/>
                </a:lnTo>
                <a:lnTo>
                  <a:pt x="29375" y="21107"/>
                </a:lnTo>
                <a:lnTo>
                  <a:pt x="18536" y="27957"/>
                </a:lnTo>
                <a:lnTo>
                  <a:pt x="0" y="36957"/>
                </a:lnTo>
                <a:lnTo>
                  <a:pt x="15908" y="30785"/>
                </a:lnTo>
                <a:lnTo>
                  <a:pt x="29838" y="21847"/>
                </a:lnTo>
                <a:lnTo>
                  <a:pt x="40158" y="13075"/>
                </a:lnTo>
                <a:lnTo>
                  <a:pt x="45237" y="7404"/>
                </a:lnTo>
                <a:lnTo>
                  <a:pt x="47790" y="3225"/>
                </a:lnTo>
                <a:lnTo>
                  <a:pt x="44729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4" name="object 1884"/>
          <p:cNvSpPr/>
          <p:nvPr/>
        </p:nvSpPr>
        <p:spPr>
          <a:xfrm>
            <a:off x="7972133" y="5725362"/>
            <a:ext cx="166242" cy="107314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5" name="object 1885"/>
          <p:cNvSpPr/>
          <p:nvPr/>
        </p:nvSpPr>
        <p:spPr>
          <a:xfrm>
            <a:off x="8122065" y="5725367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09" h="38735">
                <a:moveTo>
                  <a:pt x="304" y="0"/>
                </a:moveTo>
                <a:lnTo>
                  <a:pt x="0" y="177"/>
                </a:lnTo>
                <a:lnTo>
                  <a:pt x="2984" y="6108"/>
                </a:lnTo>
                <a:lnTo>
                  <a:pt x="5714" y="12979"/>
                </a:lnTo>
                <a:lnTo>
                  <a:pt x="8813" y="27800"/>
                </a:lnTo>
                <a:lnTo>
                  <a:pt x="10109" y="33858"/>
                </a:lnTo>
                <a:lnTo>
                  <a:pt x="11188" y="38709"/>
                </a:lnTo>
                <a:lnTo>
                  <a:pt x="16306" y="36830"/>
                </a:lnTo>
                <a:lnTo>
                  <a:pt x="13642" y="24803"/>
                </a:lnTo>
                <a:lnTo>
                  <a:pt x="9544" y="14776"/>
                </a:lnTo>
                <a:lnTo>
                  <a:pt x="4826" y="6569"/>
                </a:lnTo>
                <a:lnTo>
                  <a:pt x="30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6" name="object 1886"/>
          <p:cNvSpPr/>
          <p:nvPr/>
        </p:nvSpPr>
        <p:spPr>
          <a:xfrm>
            <a:off x="8113993" y="5741219"/>
            <a:ext cx="12700" cy="27305"/>
          </a:xfrm>
          <a:custGeom>
            <a:avLst/>
            <a:gdLst/>
            <a:ahLst/>
            <a:cxnLst/>
            <a:rect l="l" t="t" r="r" b="b"/>
            <a:pathLst>
              <a:path w="12700" h="27304">
                <a:moveTo>
                  <a:pt x="0" y="0"/>
                </a:moveTo>
                <a:lnTo>
                  <a:pt x="3888" y="7782"/>
                </a:lnTo>
                <a:lnTo>
                  <a:pt x="6054" y="13161"/>
                </a:lnTo>
                <a:lnTo>
                  <a:pt x="7283" y="18643"/>
                </a:lnTo>
                <a:lnTo>
                  <a:pt x="8356" y="26733"/>
                </a:lnTo>
                <a:lnTo>
                  <a:pt x="12268" y="25361"/>
                </a:lnTo>
                <a:lnTo>
                  <a:pt x="10713" y="19500"/>
                </a:lnTo>
                <a:lnTo>
                  <a:pt x="8281" y="13123"/>
                </a:lnTo>
                <a:lnTo>
                  <a:pt x="4776" y="652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7" name="object 1887"/>
          <p:cNvSpPr/>
          <p:nvPr/>
        </p:nvSpPr>
        <p:spPr>
          <a:xfrm>
            <a:off x="8103351" y="5749168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0" y="0"/>
                </a:moveTo>
                <a:lnTo>
                  <a:pt x="5473" y="10731"/>
                </a:lnTo>
                <a:lnTo>
                  <a:pt x="7747" y="22872"/>
                </a:lnTo>
                <a:lnTo>
                  <a:pt x="11328" y="21551"/>
                </a:lnTo>
                <a:lnTo>
                  <a:pt x="9461" y="14909"/>
                </a:lnTo>
                <a:lnTo>
                  <a:pt x="6083" y="712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8" name="object 1888"/>
          <p:cNvSpPr/>
          <p:nvPr/>
        </p:nvSpPr>
        <p:spPr>
          <a:xfrm>
            <a:off x="8087302" y="5757266"/>
            <a:ext cx="14604" cy="20320"/>
          </a:xfrm>
          <a:custGeom>
            <a:avLst/>
            <a:gdLst/>
            <a:ahLst/>
            <a:cxnLst/>
            <a:rect l="l" t="t" r="r" b="b"/>
            <a:pathLst>
              <a:path w="14604" h="20320">
                <a:moveTo>
                  <a:pt x="0" y="0"/>
                </a:moveTo>
                <a:lnTo>
                  <a:pt x="6515" y="9093"/>
                </a:lnTo>
                <a:lnTo>
                  <a:pt x="10617" y="20193"/>
                </a:lnTo>
                <a:lnTo>
                  <a:pt x="12865" y="19189"/>
                </a:lnTo>
                <a:lnTo>
                  <a:pt x="13995" y="18707"/>
                </a:lnTo>
                <a:lnTo>
                  <a:pt x="11137" y="12636"/>
                </a:lnTo>
                <a:lnTo>
                  <a:pt x="6743" y="584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9" name="object 1889"/>
          <p:cNvSpPr/>
          <p:nvPr/>
        </p:nvSpPr>
        <p:spPr>
          <a:xfrm>
            <a:off x="8077120" y="5766656"/>
            <a:ext cx="12065" cy="16510"/>
          </a:xfrm>
          <a:custGeom>
            <a:avLst/>
            <a:gdLst/>
            <a:ahLst/>
            <a:cxnLst/>
            <a:rect l="l" t="t" r="r" b="b"/>
            <a:pathLst>
              <a:path w="12065" h="16510">
                <a:moveTo>
                  <a:pt x="0" y="0"/>
                </a:moveTo>
                <a:lnTo>
                  <a:pt x="5105" y="7137"/>
                </a:lnTo>
                <a:lnTo>
                  <a:pt x="9131" y="16497"/>
                </a:lnTo>
                <a:lnTo>
                  <a:pt x="10109" y="15963"/>
                </a:lnTo>
                <a:lnTo>
                  <a:pt x="12065" y="14973"/>
                </a:lnTo>
                <a:lnTo>
                  <a:pt x="9271" y="9931"/>
                </a:lnTo>
                <a:lnTo>
                  <a:pt x="5384" y="464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0" name="object 1890"/>
          <p:cNvSpPr/>
          <p:nvPr/>
        </p:nvSpPr>
        <p:spPr>
          <a:xfrm>
            <a:off x="8062950" y="5776078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0" y="0"/>
                </a:moveTo>
                <a:lnTo>
                  <a:pt x="5435" y="6070"/>
                </a:lnTo>
                <a:lnTo>
                  <a:pt x="10363" y="14427"/>
                </a:lnTo>
                <a:lnTo>
                  <a:pt x="11277" y="13881"/>
                </a:lnTo>
                <a:lnTo>
                  <a:pt x="12217" y="13360"/>
                </a:lnTo>
                <a:lnTo>
                  <a:pt x="13131" y="12814"/>
                </a:lnTo>
                <a:lnTo>
                  <a:pt x="9867" y="8356"/>
                </a:lnTo>
                <a:lnTo>
                  <a:pt x="5562" y="382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1" name="object 1891"/>
          <p:cNvSpPr/>
          <p:nvPr/>
        </p:nvSpPr>
        <p:spPr>
          <a:xfrm>
            <a:off x="8050727" y="5783927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0" y="0"/>
                </a:moveTo>
                <a:lnTo>
                  <a:pt x="5245" y="5803"/>
                </a:lnTo>
                <a:lnTo>
                  <a:pt x="10109" y="13919"/>
                </a:lnTo>
                <a:lnTo>
                  <a:pt x="12814" y="12319"/>
                </a:lnTo>
                <a:lnTo>
                  <a:pt x="9563" y="8026"/>
                </a:lnTo>
                <a:lnTo>
                  <a:pt x="5397" y="368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2" name="object 1892"/>
          <p:cNvSpPr/>
          <p:nvPr/>
        </p:nvSpPr>
        <p:spPr>
          <a:xfrm>
            <a:off x="8038564" y="5795717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0" y="0"/>
                </a:moveTo>
                <a:lnTo>
                  <a:pt x="3822" y="4241"/>
                </a:lnTo>
                <a:lnTo>
                  <a:pt x="7835" y="10452"/>
                </a:lnTo>
                <a:lnTo>
                  <a:pt x="10096" y="9169"/>
                </a:lnTo>
                <a:lnTo>
                  <a:pt x="7365" y="5956"/>
                </a:lnTo>
                <a:lnTo>
                  <a:pt x="4038" y="278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3" name="object 1893"/>
          <p:cNvSpPr/>
          <p:nvPr/>
        </p:nvSpPr>
        <p:spPr>
          <a:xfrm>
            <a:off x="8024779" y="5799220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5079" y="5651"/>
                </a:lnTo>
                <a:lnTo>
                  <a:pt x="9677" y="13436"/>
                </a:lnTo>
                <a:lnTo>
                  <a:pt x="12344" y="12039"/>
                </a:lnTo>
                <a:lnTo>
                  <a:pt x="9258" y="7848"/>
                </a:lnTo>
                <a:lnTo>
                  <a:pt x="5232" y="360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4" name="object 1894"/>
          <p:cNvSpPr/>
          <p:nvPr/>
        </p:nvSpPr>
        <p:spPr>
          <a:xfrm>
            <a:off x="8014948" y="5807174"/>
            <a:ext cx="8890" cy="12065"/>
          </a:xfrm>
          <a:custGeom>
            <a:avLst/>
            <a:gdLst/>
            <a:ahLst/>
            <a:cxnLst/>
            <a:rect l="l" t="t" r="r" b="b"/>
            <a:pathLst>
              <a:path w="8890" h="12064">
                <a:moveTo>
                  <a:pt x="0" y="0"/>
                </a:moveTo>
                <a:lnTo>
                  <a:pt x="3187" y="5003"/>
                </a:lnTo>
                <a:lnTo>
                  <a:pt x="6172" y="11988"/>
                </a:lnTo>
                <a:lnTo>
                  <a:pt x="7759" y="11277"/>
                </a:lnTo>
                <a:lnTo>
                  <a:pt x="8559" y="10896"/>
                </a:lnTo>
                <a:lnTo>
                  <a:pt x="6388" y="7200"/>
                </a:lnTo>
                <a:lnTo>
                  <a:pt x="3594" y="345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5" name="object 1895"/>
          <p:cNvSpPr/>
          <p:nvPr/>
        </p:nvSpPr>
        <p:spPr>
          <a:xfrm>
            <a:off x="8000765" y="5814540"/>
            <a:ext cx="8255" cy="10795"/>
          </a:xfrm>
          <a:custGeom>
            <a:avLst/>
            <a:gdLst/>
            <a:ahLst/>
            <a:cxnLst/>
            <a:rect l="l" t="t" r="r" b="b"/>
            <a:pathLst>
              <a:path w="8254" h="10795">
                <a:moveTo>
                  <a:pt x="0" y="0"/>
                </a:moveTo>
                <a:lnTo>
                  <a:pt x="2781" y="4368"/>
                </a:lnTo>
                <a:lnTo>
                  <a:pt x="5600" y="10655"/>
                </a:lnTo>
                <a:lnTo>
                  <a:pt x="7899" y="9804"/>
                </a:lnTo>
                <a:lnTo>
                  <a:pt x="5829" y="6464"/>
                </a:lnTo>
                <a:lnTo>
                  <a:pt x="3238" y="311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6" name="object 1896"/>
          <p:cNvSpPr/>
          <p:nvPr/>
        </p:nvSpPr>
        <p:spPr>
          <a:xfrm>
            <a:off x="7989895" y="5817765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4">
                <a:moveTo>
                  <a:pt x="0" y="0"/>
                </a:moveTo>
                <a:lnTo>
                  <a:pt x="1943" y="4876"/>
                </a:lnTo>
                <a:lnTo>
                  <a:pt x="3517" y="11620"/>
                </a:lnTo>
                <a:lnTo>
                  <a:pt x="5473" y="11061"/>
                </a:lnTo>
                <a:lnTo>
                  <a:pt x="5854" y="10934"/>
                </a:lnTo>
                <a:lnTo>
                  <a:pt x="4445" y="7327"/>
                </a:lnTo>
                <a:lnTo>
                  <a:pt x="2565" y="3619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7" name="object 1897"/>
          <p:cNvSpPr/>
          <p:nvPr/>
        </p:nvSpPr>
        <p:spPr>
          <a:xfrm>
            <a:off x="7966380" y="5770418"/>
            <a:ext cx="180340" cy="79375"/>
          </a:xfrm>
          <a:custGeom>
            <a:avLst/>
            <a:gdLst/>
            <a:ahLst/>
            <a:cxnLst/>
            <a:rect l="l" t="t" r="r" b="b"/>
            <a:pathLst>
              <a:path w="180340" h="79375">
                <a:moveTo>
                  <a:pt x="165211" y="0"/>
                </a:moveTo>
                <a:lnTo>
                  <a:pt x="145307" y="7223"/>
                </a:lnTo>
                <a:lnTo>
                  <a:pt x="117190" y="21189"/>
                </a:lnTo>
                <a:lnTo>
                  <a:pt x="81942" y="40490"/>
                </a:lnTo>
                <a:lnTo>
                  <a:pt x="42291" y="57812"/>
                </a:lnTo>
                <a:lnTo>
                  <a:pt x="11830" y="66678"/>
                </a:lnTo>
                <a:lnTo>
                  <a:pt x="0" y="71448"/>
                </a:lnTo>
                <a:lnTo>
                  <a:pt x="16232" y="76482"/>
                </a:lnTo>
                <a:lnTo>
                  <a:pt x="31788" y="79277"/>
                </a:lnTo>
                <a:lnTo>
                  <a:pt x="88721" y="79277"/>
                </a:lnTo>
                <a:lnTo>
                  <a:pt x="134838" y="57343"/>
                </a:lnTo>
                <a:lnTo>
                  <a:pt x="177732" y="22350"/>
                </a:lnTo>
                <a:lnTo>
                  <a:pt x="179879" y="9207"/>
                </a:lnTo>
                <a:lnTo>
                  <a:pt x="175821" y="930"/>
                </a:lnTo>
                <a:lnTo>
                  <a:pt x="165211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8" name="object 1898"/>
          <p:cNvSpPr/>
          <p:nvPr/>
        </p:nvSpPr>
        <p:spPr>
          <a:xfrm>
            <a:off x="8096958" y="5807423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6451" y="0"/>
                </a:moveTo>
                <a:lnTo>
                  <a:pt x="4457" y="76"/>
                </a:lnTo>
                <a:lnTo>
                  <a:pt x="901" y="2374"/>
                </a:lnTo>
                <a:lnTo>
                  <a:pt x="0" y="4152"/>
                </a:lnTo>
                <a:lnTo>
                  <a:pt x="1358" y="6235"/>
                </a:lnTo>
                <a:lnTo>
                  <a:pt x="3352" y="6146"/>
                </a:lnTo>
                <a:lnTo>
                  <a:pt x="6921" y="3860"/>
                </a:lnTo>
                <a:lnTo>
                  <a:pt x="7823" y="2070"/>
                </a:lnTo>
                <a:lnTo>
                  <a:pt x="645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9" name="object 1899"/>
          <p:cNvSpPr/>
          <p:nvPr/>
        </p:nvSpPr>
        <p:spPr>
          <a:xfrm>
            <a:off x="8078142" y="5840191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5892" y="0"/>
                </a:moveTo>
                <a:lnTo>
                  <a:pt x="3924" y="317"/>
                </a:lnTo>
                <a:lnTo>
                  <a:pt x="660" y="3048"/>
                </a:lnTo>
                <a:lnTo>
                  <a:pt x="0" y="4914"/>
                </a:lnTo>
                <a:lnTo>
                  <a:pt x="1587" y="6832"/>
                </a:lnTo>
                <a:lnTo>
                  <a:pt x="3555" y="6489"/>
                </a:lnTo>
                <a:lnTo>
                  <a:pt x="6832" y="3771"/>
                </a:lnTo>
                <a:lnTo>
                  <a:pt x="7480" y="1905"/>
                </a:lnTo>
                <a:lnTo>
                  <a:pt x="589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0" name="object 1900"/>
          <p:cNvSpPr/>
          <p:nvPr/>
        </p:nvSpPr>
        <p:spPr>
          <a:xfrm>
            <a:off x="8123237" y="5785075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5905" y="0"/>
                </a:moveTo>
                <a:lnTo>
                  <a:pt x="3924" y="317"/>
                </a:lnTo>
                <a:lnTo>
                  <a:pt x="2298" y="1689"/>
                </a:lnTo>
                <a:lnTo>
                  <a:pt x="660" y="3035"/>
                </a:lnTo>
                <a:lnTo>
                  <a:pt x="0" y="4914"/>
                </a:lnTo>
                <a:lnTo>
                  <a:pt x="1600" y="6819"/>
                </a:lnTo>
                <a:lnTo>
                  <a:pt x="3568" y="6489"/>
                </a:lnTo>
                <a:lnTo>
                  <a:pt x="6845" y="3759"/>
                </a:lnTo>
                <a:lnTo>
                  <a:pt x="7505" y="1892"/>
                </a:lnTo>
                <a:lnTo>
                  <a:pt x="6692" y="952"/>
                </a:lnTo>
                <a:lnTo>
                  <a:pt x="590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1" name="object 1901"/>
          <p:cNvSpPr/>
          <p:nvPr/>
        </p:nvSpPr>
        <p:spPr>
          <a:xfrm>
            <a:off x="8022311" y="584593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628" y="0"/>
                </a:moveTo>
                <a:lnTo>
                  <a:pt x="634" y="749"/>
                </a:lnTo>
                <a:lnTo>
                  <a:pt x="0" y="1524"/>
                </a:lnTo>
                <a:lnTo>
                  <a:pt x="444" y="2705"/>
                </a:lnTo>
                <a:lnTo>
                  <a:pt x="1435" y="2870"/>
                </a:lnTo>
                <a:lnTo>
                  <a:pt x="3441" y="2120"/>
                </a:lnTo>
                <a:lnTo>
                  <a:pt x="4076" y="1358"/>
                </a:lnTo>
                <a:lnTo>
                  <a:pt x="3619" y="177"/>
                </a:lnTo>
                <a:lnTo>
                  <a:pt x="262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2" name="object 1902"/>
          <p:cNvSpPr/>
          <p:nvPr/>
        </p:nvSpPr>
        <p:spPr>
          <a:xfrm>
            <a:off x="8150576" y="5784119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2908" y="0"/>
                </a:moveTo>
                <a:lnTo>
                  <a:pt x="1917" y="203"/>
                </a:lnTo>
                <a:lnTo>
                  <a:pt x="330" y="1625"/>
                </a:lnTo>
                <a:lnTo>
                  <a:pt x="0" y="2578"/>
                </a:lnTo>
                <a:lnTo>
                  <a:pt x="850" y="3492"/>
                </a:lnTo>
                <a:lnTo>
                  <a:pt x="1841" y="3314"/>
                </a:lnTo>
                <a:lnTo>
                  <a:pt x="2628" y="2578"/>
                </a:lnTo>
                <a:lnTo>
                  <a:pt x="3428" y="1866"/>
                </a:lnTo>
                <a:lnTo>
                  <a:pt x="3733" y="927"/>
                </a:lnTo>
                <a:lnTo>
                  <a:pt x="290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3" name="object 1903"/>
          <p:cNvSpPr/>
          <p:nvPr/>
        </p:nvSpPr>
        <p:spPr>
          <a:xfrm>
            <a:off x="8128252" y="5802562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2895" y="0"/>
                </a:moveTo>
                <a:lnTo>
                  <a:pt x="1904" y="190"/>
                </a:lnTo>
                <a:lnTo>
                  <a:pt x="317" y="1625"/>
                </a:lnTo>
                <a:lnTo>
                  <a:pt x="0" y="2578"/>
                </a:lnTo>
                <a:lnTo>
                  <a:pt x="850" y="3492"/>
                </a:lnTo>
                <a:lnTo>
                  <a:pt x="1854" y="3302"/>
                </a:lnTo>
                <a:lnTo>
                  <a:pt x="2616" y="2578"/>
                </a:lnTo>
                <a:lnTo>
                  <a:pt x="3441" y="1879"/>
                </a:lnTo>
                <a:lnTo>
                  <a:pt x="3721" y="927"/>
                </a:lnTo>
                <a:lnTo>
                  <a:pt x="289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4" name="object 1904"/>
          <p:cNvSpPr/>
          <p:nvPr/>
        </p:nvSpPr>
        <p:spPr>
          <a:xfrm>
            <a:off x="8042230" y="583311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628" y="0"/>
                </a:moveTo>
                <a:lnTo>
                  <a:pt x="612" y="774"/>
                </a:lnTo>
                <a:lnTo>
                  <a:pt x="0" y="1536"/>
                </a:lnTo>
                <a:lnTo>
                  <a:pt x="419" y="2705"/>
                </a:lnTo>
                <a:lnTo>
                  <a:pt x="1435" y="2882"/>
                </a:lnTo>
                <a:lnTo>
                  <a:pt x="2438" y="2514"/>
                </a:lnTo>
                <a:lnTo>
                  <a:pt x="3429" y="2120"/>
                </a:lnTo>
                <a:lnTo>
                  <a:pt x="4064" y="1346"/>
                </a:lnTo>
                <a:lnTo>
                  <a:pt x="3606" y="190"/>
                </a:lnTo>
                <a:lnTo>
                  <a:pt x="262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5" name="object 1905"/>
          <p:cNvSpPr/>
          <p:nvPr/>
        </p:nvSpPr>
        <p:spPr>
          <a:xfrm>
            <a:off x="8113493" y="580028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2882" y="0"/>
                </a:moveTo>
                <a:lnTo>
                  <a:pt x="1892" y="203"/>
                </a:lnTo>
                <a:lnTo>
                  <a:pt x="292" y="1625"/>
                </a:lnTo>
                <a:lnTo>
                  <a:pt x="0" y="2578"/>
                </a:lnTo>
                <a:lnTo>
                  <a:pt x="838" y="3505"/>
                </a:lnTo>
                <a:lnTo>
                  <a:pt x="1816" y="3302"/>
                </a:lnTo>
                <a:lnTo>
                  <a:pt x="3403" y="1866"/>
                </a:lnTo>
                <a:lnTo>
                  <a:pt x="3708" y="927"/>
                </a:lnTo>
                <a:lnTo>
                  <a:pt x="288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6" name="object 1906"/>
          <p:cNvSpPr/>
          <p:nvPr/>
        </p:nvSpPr>
        <p:spPr>
          <a:xfrm>
            <a:off x="8097432" y="5822836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7708" y="0"/>
                </a:moveTo>
                <a:lnTo>
                  <a:pt x="1854" y="2171"/>
                </a:lnTo>
                <a:lnTo>
                  <a:pt x="0" y="4457"/>
                </a:lnTo>
                <a:lnTo>
                  <a:pt x="1295" y="7874"/>
                </a:lnTo>
                <a:lnTo>
                  <a:pt x="4203" y="8356"/>
                </a:lnTo>
                <a:lnTo>
                  <a:pt x="10045" y="6197"/>
                </a:lnTo>
                <a:lnTo>
                  <a:pt x="11899" y="3911"/>
                </a:lnTo>
                <a:lnTo>
                  <a:pt x="10604" y="482"/>
                </a:lnTo>
                <a:lnTo>
                  <a:pt x="770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7" name="object 1907"/>
          <p:cNvSpPr/>
          <p:nvPr/>
        </p:nvSpPr>
        <p:spPr>
          <a:xfrm>
            <a:off x="8000492" y="5835788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20">
                <a:moveTo>
                  <a:pt x="3009" y="0"/>
                </a:moveTo>
                <a:lnTo>
                  <a:pt x="355" y="1219"/>
                </a:lnTo>
                <a:lnTo>
                  <a:pt x="0" y="4864"/>
                </a:lnTo>
                <a:lnTo>
                  <a:pt x="2400" y="6565"/>
                </a:lnTo>
                <a:lnTo>
                  <a:pt x="8585" y="7188"/>
                </a:lnTo>
                <a:lnTo>
                  <a:pt x="11252" y="5968"/>
                </a:lnTo>
                <a:lnTo>
                  <a:pt x="11607" y="2311"/>
                </a:lnTo>
                <a:lnTo>
                  <a:pt x="9232" y="596"/>
                </a:lnTo>
                <a:lnTo>
                  <a:pt x="6121" y="279"/>
                </a:lnTo>
                <a:lnTo>
                  <a:pt x="300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8" name="object 1908"/>
          <p:cNvSpPr/>
          <p:nvPr/>
        </p:nvSpPr>
        <p:spPr>
          <a:xfrm>
            <a:off x="8137490" y="577757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60">
                <a:moveTo>
                  <a:pt x="9169" y="0"/>
                </a:moveTo>
                <a:lnTo>
                  <a:pt x="6248" y="266"/>
                </a:lnTo>
                <a:lnTo>
                  <a:pt x="1168" y="3911"/>
                </a:lnTo>
                <a:lnTo>
                  <a:pt x="0" y="6591"/>
                </a:lnTo>
                <a:lnTo>
                  <a:pt x="1041" y="8089"/>
                </a:lnTo>
                <a:lnTo>
                  <a:pt x="2120" y="9563"/>
                </a:lnTo>
                <a:lnTo>
                  <a:pt x="5080" y="9283"/>
                </a:lnTo>
                <a:lnTo>
                  <a:pt x="10134" y="5651"/>
                </a:lnTo>
                <a:lnTo>
                  <a:pt x="11315" y="2984"/>
                </a:lnTo>
                <a:lnTo>
                  <a:pt x="916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9" name="object 1909"/>
          <p:cNvSpPr/>
          <p:nvPr/>
        </p:nvSpPr>
        <p:spPr>
          <a:xfrm>
            <a:off x="8058376" y="5834550"/>
            <a:ext cx="10160" cy="6985"/>
          </a:xfrm>
          <a:custGeom>
            <a:avLst/>
            <a:gdLst/>
            <a:ahLst/>
            <a:cxnLst/>
            <a:rect l="l" t="t" r="r" b="b"/>
            <a:pathLst>
              <a:path w="10159" h="6985">
                <a:moveTo>
                  <a:pt x="6426" y="0"/>
                </a:moveTo>
                <a:lnTo>
                  <a:pt x="4025" y="736"/>
                </a:lnTo>
                <a:lnTo>
                  <a:pt x="1612" y="1511"/>
                </a:lnTo>
                <a:lnTo>
                  <a:pt x="0" y="3276"/>
                </a:lnTo>
                <a:lnTo>
                  <a:pt x="889" y="6095"/>
                </a:lnTo>
                <a:lnTo>
                  <a:pt x="3213" y="6629"/>
                </a:lnTo>
                <a:lnTo>
                  <a:pt x="8064" y="5130"/>
                </a:lnTo>
                <a:lnTo>
                  <a:pt x="9664" y="3352"/>
                </a:lnTo>
                <a:lnTo>
                  <a:pt x="8750" y="533"/>
                </a:lnTo>
                <a:lnTo>
                  <a:pt x="642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0" name="object 1910"/>
          <p:cNvSpPr/>
          <p:nvPr/>
        </p:nvSpPr>
        <p:spPr>
          <a:xfrm>
            <a:off x="7978490" y="5839096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3543" y="0"/>
                </a:moveTo>
                <a:lnTo>
                  <a:pt x="2362" y="203"/>
                </a:lnTo>
                <a:lnTo>
                  <a:pt x="406" y="1828"/>
                </a:lnTo>
                <a:lnTo>
                  <a:pt x="0" y="2946"/>
                </a:lnTo>
                <a:lnTo>
                  <a:pt x="965" y="4114"/>
                </a:lnTo>
                <a:lnTo>
                  <a:pt x="2146" y="3911"/>
                </a:lnTo>
                <a:lnTo>
                  <a:pt x="4102" y="2285"/>
                </a:lnTo>
                <a:lnTo>
                  <a:pt x="4508" y="1142"/>
                </a:lnTo>
                <a:lnTo>
                  <a:pt x="354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1" name="object 1911"/>
          <p:cNvSpPr/>
          <p:nvPr/>
        </p:nvSpPr>
        <p:spPr>
          <a:xfrm>
            <a:off x="7966598" y="5835709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3873" y="0"/>
                </a:moveTo>
                <a:lnTo>
                  <a:pt x="2425" y="431"/>
                </a:lnTo>
                <a:lnTo>
                  <a:pt x="990" y="901"/>
                </a:lnTo>
                <a:lnTo>
                  <a:pt x="0" y="1955"/>
                </a:lnTo>
                <a:lnTo>
                  <a:pt x="546" y="3657"/>
                </a:lnTo>
                <a:lnTo>
                  <a:pt x="1955" y="3987"/>
                </a:lnTo>
                <a:lnTo>
                  <a:pt x="4851" y="3086"/>
                </a:lnTo>
                <a:lnTo>
                  <a:pt x="5803" y="2019"/>
                </a:lnTo>
                <a:lnTo>
                  <a:pt x="5270" y="317"/>
                </a:lnTo>
                <a:lnTo>
                  <a:pt x="387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2" name="object 1912"/>
          <p:cNvSpPr/>
          <p:nvPr/>
        </p:nvSpPr>
        <p:spPr>
          <a:xfrm>
            <a:off x="8081236" y="5816234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4444" y="0"/>
                </a:moveTo>
                <a:lnTo>
                  <a:pt x="1092" y="1066"/>
                </a:lnTo>
                <a:lnTo>
                  <a:pt x="0" y="2311"/>
                </a:lnTo>
                <a:lnTo>
                  <a:pt x="634" y="4267"/>
                </a:lnTo>
                <a:lnTo>
                  <a:pt x="2247" y="4622"/>
                </a:lnTo>
                <a:lnTo>
                  <a:pt x="5587" y="3543"/>
                </a:lnTo>
                <a:lnTo>
                  <a:pt x="6692" y="2298"/>
                </a:lnTo>
                <a:lnTo>
                  <a:pt x="6057" y="342"/>
                </a:lnTo>
                <a:lnTo>
                  <a:pt x="444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3" name="object 1913"/>
          <p:cNvSpPr/>
          <p:nvPr/>
        </p:nvSpPr>
        <p:spPr>
          <a:xfrm>
            <a:off x="8031466" y="5844602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4051" y="0"/>
                </a:moveTo>
                <a:lnTo>
                  <a:pt x="954" y="1168"/>
                </a:lnTo>
                <a:lnTo>
                  <a:pt x="0" y="2336"/>
                </a:lnTo>
                <a:lnTo>
                  <a:pt x="364" y="3251"/>
                </a:lnTo>
                <a:lnTo>
                  <a:pt x="685" y="4140"/>
                </a:lnTo>
                <a:lnTo>
                  <a:pt x="2209" y="4394"/>
                </a:lnTo>
                <a:lnTo>
                  <a:pt x="5270" y="3251"/>
                </a:lnTo>
                <a:lnTo>
                  <a:pt x="6223" y="2057"/>
                </a:lnTo>
                <a:lnTo>
                  <a:pt x="5562" y="279"/>
                </a:lnTo>
                <a:lnTo>
                  <a:pt x="4051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4" name="object 1914"/>
          <p:cNvSpPr/>
          <p:nvPr/>
        </p:nvSpPr>
        <p:spPr>
          <a:xfrm>
            <a:off x="8124771" y="5797855"/>
            <a:ext cx="57331" cy="38283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5" name="object 1915"/>
          <p:cNvSpPr/>
          <p:nvPr/>
        </p:nvSpPr>
        <p:spPr>
          <a:xfrm>
            <a:off x="8129249" y="5798113"/>
            <a:ext cx="53340" cy="38100"/>
          </a:xfrm>
          <a:custGeom>
            <a:avLst/>
            <a:gdLst/>
            <a:ahLst/>
            <a:cxnLst/>
            <a:rect l="l" t="t" r="r" b="b"/>
            <a:pathLst>
              <a:path w="53340" h="38100">
                <a:moveTo>
                  <a:pt x="30968" y="34969"/>
                </a:moveTo>
                <a:lnTo>
                  <a:pt x="22161" y="37528"/>
                </a:lnTo>
                <a:lnTo>
                  <a:pt x="27444" y="36537"/>
                </a:lnTo>
                <a:lnTo>
                  <a:pt x="30968" y="34969"/>
                </a:lnTo>
                <a:close/>
              </a:path>
              <a:path w="53340" h="38100">
                <a:moveTo>
                  <a:pt x="45387" y="24094"/>
                </a:moveTo>
                <a:lnTo>
                  <a:pt x="31174" y="24094"/>
                </a:lnTo>
                <a:lnTo>
                  <a:pt x="36017" y="24472"/>
                </a:lnTo>
                <a:lnTo>
                  <a:pt x="37242" y="26192"/>
                </a:lnTo>
                <a:lnTo>
                  <a:pt x="31807" y="29295"/>
                </a:lnTo>
                <a:lnTo>
                  <a:pt x="23390" y="32527"/>
                </a:lnTo>
                <a:lnTo>
                  <a:pt x="15671" y="34632"/>
                </a:lnTo>
                <a:lnTo>
                  <a:pt x="26911" y="35052"/>
                </a:lnTo>
                <a:lnTo>
                  <a:pt x="36957" y="29400"/>
                </a:lnTo>
                <a:lnTo>
                  <a:pt x="38789" y="29400"/>
                </a:lnTo>
                <a:lnTo>
                  <a:pt x="45387" y="24094"/>
                </a:lnTo>
                <a:close/>
              </a:path>
              <a:path w="53340" h="38100">
                <a:moveTo>
                  <a:pt x="32456" y="34306"/>
                </a:moveTo>
                <a:lnTo>
                  <a:pt x="30968" y="34969"/>
                </a:lnTo>
                <a:lnTo>
                  <a:pt x="32169" y="34620"/>
                </a:lnTo>
                <a:lnTo>
                  <a:pt x="32456" y="34306"/>
                </a:lnTo>
                <a:close/>
              </a:path>
              <a:path w="53340" h="38100">
                <a:moveTo>
                  <a:pt x="38789" y="29400"/>
                </a:moveTo>
                <a:lnTo>
                  <a:pt x="36957" y="29400"/>
                </a:lnTo>
                <a:lnTo>
                  <a:pt x="32456" y="34306"/>
                </a:lnTo>
                <a:lnTo>
                  <a:pt x="33121" y="34010"/>
                </a:lnTo>
                <a:lnTo>
                  <a:pt x="38789" y="29400"/>
                </a:lnTo>
                <a:close/>
              </a:path>
              <a:path w="53340" h="38100">
                <a:moveTo>
                  <a:pt x="52804" y="13976"/>
                </a:moveTo>
                <a:lnTo>
                  <a:pt x="21870" y="13976"/>
                </a:lnTo>
                <a:lnTo>
                  <a:pt x="29459" y="14694"/>
                </a:lnTo>
                <a:lnTo>
                  <a:pt x="39789" y="17437"/>
                </a:lnTo>
                <a:lnTo>
                  <a:pt x="44399" y="18910"/>
                </a:lnTo>
                <a:lnTo>
                  <a:pt x="31672" y="20494"/>
                </a:lnTo>
                <a:lnTo>
                  <a:pt x="24012" y="21890"/>
                </a:lnTo>
                <a:lnTo>
                  <a:pt x="15004" y="24545"/>
                </a:lnTo>
                <a:lnTo>
                  <a:pt x="4965" y="29083"/>
                </a:lnTo>
                <a:lnTo>
                  <a:pt x="18559" y="25967"/>
                </a:lnTo>
                <a:lnTo>
                  <a:pt x="26325" y="24449"/>
                </a:lnTo>
                <a:lnTo>
                  <a:pt x="31174" y="24094"/>
                </a:lnTo>
                <a:lnTo>
                  <a:pt x="45387" y="24094"/>
                </a:lnTo>
                <a:lnTo>
                  <a:pt x="48628" y="21488"/>
                </a:lnTo>
                <a:lnTo>
                  <a:pt x="52857" y="14020"/>
                </a:lnTo>
                <a:close/>
              </a:path>
              <a:path w="53340" h="38100">
                <a:moveTo>
                  <a:pt x="19575" y="10979"/>
                </a:moveTo>
                <a:lnTo>
                  <a:pt x="11442" y="13535"/>
                </a:lnTo>
                <a:lnTo>
                  <a:pt x="0" y="19316"/>
                </a:lnTo>
                <a:lnTo>
                  <a:pt x="13294" y="15458"/>
                </a:lnTo>
                <a:lnTo>
                  <a:pt x="21870" y="13976"/>
                </a:lnTo>
                <a:lnTo>
                  <a:pt x="52804" y="13976"/>
                </a:lnTo>
                <a:lnTo>
                  <a:pt x="51967" y="13271"/>
                </a:lnTo>
                <a:lnTo>
                  <a:pt x="41465" y="13271"/>
                </a:lnTo>
                <a:lnTo>
                  <a:pt x="28287" y="11079"/>
                </a:lnTo>
                <a:lnTo>
                  <a:pt x="19575" y="10979"/>
                </a:lnTo>
                <a:close/>
              </a:path>
              <a:path w="53340" h="38100">
                <a:moveTo>
                  <a:pt x="35330" y="5888"/>
                </a:moveTo>
                <a:lnTo>
                  <a:pt x="25125" y="5888"/>
                </a:lnTo>
                <a:lnTo>
                  <a:pt x="32297" y="8103"/>
                </a:lnTo>
                <a:lnTo>
                  <a:pt x="41465" y="13271"/>
                </a:lnTo>
                <a:lnTo>
                  <a:pt x="51967" y="13271"/>
                </a:lnTo>
                <a:lnTo>
                  <a:pt x="46115" y="8343"/>
                </a:lnTo>
                <a:lnTo>
                  <a:pt x="42138" y="8343"/>
                </a:lnTo>
                <a:lnTo>
                  <a:pt x="35330" y="5888"/>
                </a:lnTo>
                <a:close/>
              </a:path>
              <a:path w="53340" h="38100">
                <a:moveTo>
                  <a:pt x="20694" y="2138"/>
                </a:moveTo>
                <a:lnTo>
                  <a:pt x="12870" y="3752"/>
                </a:lnTo>
                <a:lnTo>
                  <a:pt x="1955" y="8534"/>
                </a:lnTo>
                <a:lnTo>
                  <a:pt x="16246" y="6179"/>
                </a:lnTo>
                <a:lnTo>
                  <a:pt x="25125" y="5888"/>
                </a:lnTo>
                <a:lnTo>
                  <a:pt x="35330" y="5888"/>
                </a:lnTo>
                <a:lnTo>
                  <a:pt x="29194" y="3674"/>
                </a:lnTo>
                <a:lnTo>
                  <a:pt x="20694" y="2138"/>
                </a:lnTo>
                <a:close/>
              </a:path>
              <a:path w="53340" h="38100">
                <a:moveTo>
                  <a:pt x="23380" y="0"/>
                </a:moveTo>
                <a:lnTo>
                  <a:pt x="28778" y="1308"/>
                </a:lnTo>
                <a:lnTo>
                  <a:pt x="38646" y="4191"/>
                </a:lnTo>
                <a:lnTo>
                  <a:pt x="42138" y="8343"/>
                </a:lnTo>
                <a:lnTo>
                  <a:pt x="46115" y="8343"/>
                </a:lnTo>
                <a:lnTo>
                  <a:pt x="44502" y="6986"/>
                </a:lnTo>
                <a:lnTo>
                  <a:pt x="38647" y="3181"/>
                </a:lnTo>
                <a:lnTo>
                  <a:pt x="32528" y="1290"/>
                </a:lnTo>
                <a:lnTo>
                  <a:pt x="23380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6" name="object 1916"/>
          <p:cNvSpPr/>
          <p:nvPr/>
        </p:nvSpPr>
        <p:spPr>
          <a:xfrm>
            <a:off x="9580210" y="5585197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269" y="0"/>
                </a:moveTo>
                <a:lnTo>
                  <a:pt x="25" y="723"/>
                </a:lnTo>
                <a:lnTo>
                  <a:pt x="0" y="2489"/>
                </a:lnTo>
                <a:lnTo>
                  <a:pt x="1219" y="3238"/>
                </a:lnTo>
                <a:lnTo>
                  <a:pt x="4267" y="3302"/>
                </a:lnTo>
                <a:lnTo>
                  <a:pt x="5499" y="2590"/>
                </a:lnTo>
                <a:lnTo>
                  <a:pt x="5537" y="812"/>
                </a:lnTo>
                <a:lnTo>
                  <a:pt x="4292" y="63"/>
                </a:lnTo>
                <a:lnTo>
                  <a:pt x="1269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7" name="object 1917"/>
          <p:cNvSpPr/>
          <p:nvPr/>
        </p:nvSpPr>
        <p:spPr>
          <a:xfrm>
            <a:off x="9593771" y="5561984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2844" y="0"/>
                </a:moveTo>
                <a:lnTo>
                  <a:pt x="1955" y="63"/>
                </a:lnTo>
                <a:lnTo>
                  <a:pt x="368" y="1155"/>
                </a:lnTo>
                <a:lnTo>
                  <a:pt x="0" y="1993"/>
                </a:lnTo>
                <a:lnTo>
                  <a:pt x="647" y="2908"/>
                </a:lnTo>
                <a:lnTo>
                  <a:pt x="1549" y="2844"/>
                </a:lnTo>
                <a:lnTo>
                  <a:pt x="3136" y="1739"/>
                </a:lnTo>
                <a:lnTo>
                  <a:pt x="3505" y="914"/>
                </a:lnTo>
                <a:lnTo>
                  <a:pt x="284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8" name="object 1918"/>
          <p:cNvSpPr/>
          <p:nvPr/>
        </p:nvSpPr>
        <p:spPr>
          <a:xfrm>
            <a:off x="9590802" y="5584859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1346" y="0"/>
                </a:moveTo>
                <a:lnTo>
                  <a:pt x="25" y="761"/>
                </a:lnTo>
                <a:lnTo>
                  <a:pt x="0" y="2654"/>
                </a:lnTo>
                <a:lnTo>
                  <a:pt x="1308" y="3467"/>
                </a:lnTo>
                <a:lnTo>
                  <a:pt x="2920" y="3517"/>
                </a:lnTo>
                <a:lnTo>
                  <a:pt x="4546" y="3530"/>
                </a:lnTo>
                <a:lnTo>
                  <a:pt x="5880" y="2781"/>
                </a:lnTo>
                <a:lnTo>
                  <a:pt x="5918" y="876"/>
                </a:lnTo>
                <a:lnTo>
                  <a:pt x="4597" y="63"/>
                </a:lnTo>
                <a:lnTo>
                  <a:pt x="1346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9" name="object 1919"/>
          <p:cNvSpPr/>
          <p:nvPr/>
        </p:nvSpPr>
        <p:spPr>
          <a:xfrm>
            <a:off x="9578115" y="5566204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5003" y="0"/>
                </a:moveTo>
                <a:lnTo>
                  <a:pt x="3479" y="25"/>
                </a:lnTo>
                <a:lnTo>
                  <a:pt x="2082" y="863"/>
                </a:lnTo>
                <a:lnTo>
                  <a:pt x="698" y="1727"/>
                </a:lnTo>
                <a:lnTo>
                  <a:pt x="0" y="3073"/>
                </a:lnTo>
                <a:lnTo>
                  <a:pt x="977" y="4686"/>
                </a:lnTo>
                <a:lnTo>
                  <a:pt x="2514" y="4673"/>
                </a:lnTo>
                <a:lnTo>
                  <a:pt x="5283" y="2997"/>
                </a:lnTo>
                <a:lnTo>
                  <a:pt x="6007" y="1638"/>
                </a:lnTo>
                <a:lnTo>
                  <a:pt x="500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0" name="object 1920"/>
          <p:cNvSpPr/>
          <p:nvPr/>
        </p:nvSpPr>
        <p:spPr>
          <a:xfrm>
            <a:off x="9592783" y="5572377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3162" y="0"/>
                </a:moveTo>
                <a:lnTo>
                  <a:pt x="838" y="495"/>
                </a:lnTo>
                <a:lnTo>
                  <a:pt x="0" y="1231"/>
                </a:lnTo>
                <a:lnTo>
                  <a:pt x="292" y="2616"/>
                </a:lnTo>
                <a:lnTo>
                  <a:pt x="1346" y="2971"/>
                </a:lnTo>
                <a:lnTo>
                  <a:pt x="3682" y="2489"/>
                </a:lnTo>
                <a:lnTo>
                  <a:pt x="4533" y="1727"/>
                </a:lnTo>
                <a:lnTo>
                  <a:pt x="4216" y="368"/>
                </a:lnTo>
                <a:lnTo>
                  <a:pt x="316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1" name="object 1921"/>
          <p:cNvSpPr/>
          <p:nvPr/>
        </p:nvSpPr>
        <p:spPr>
          <a:xfrm>
            <a:off x="9585794" y="555163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530" y="0"/>
                </a:moveTo>
                <a:lnTo>
                  <a:pt x="2387" y="76"/>
                </a:lnTo>
                <a:lnTo>
                  <a:pt x="457" y="1447"/>
                </a:lnTo>
                <a:lnTo>
                  <a:pt x="0" y="2476"/>
                </a:lnTo>
                <a:lnTo>
                  <a:pt x="800" y="3619"/>
                </a:lnTo>
                <a:lnTo>
                  <a:pt x="1917" y="3517"/>
                </a:lnTo>
                <a:lnTo>
                  <a:pt x="3860" y="2159"/>
                </a:lnTo>
                <a:lnTo>
                  <a:pt x="4343" y="1130"/>
                </a:lnTo>
                <a:lnTo>
                  <a:pt x="3911" y="558"/>
                </a:lnTo>
                <a:lnTo>
                  <a:pt x="353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2" name="object 1922"/>
          <p:cNvSpPr/>
          <p:nvPr/>
        </p:nvSpPr>
        <p:spPr>
          <a:xfrm>
            <a:off x="9580172" y="5576995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079" y="0"/>
                </a:moveTo>
                <a:lnTo>
                  <a:pt x="88" y="520"/>
                </a:lnTo>
                <a:lnTo>
                  <a:pt x="0" y="1917"/>
                </a:lnTo>
                <a:lnTo>
                  <a:pt x="927" y="2540"/>
                </a:lnTo>
                <a:lnTo>
                  <a:pt x="3327" y="2667"/>
                </a:lnTo>
                <a:lnTo>
                  <a:pt x="4318" y="2184"/>
                </a:lnTo>
                <a:lnTo>
                  <a:pt x="4406" y="787"/>
                </a:lnTo>
                <a:lnTo>
                  <a:pt x="3479" y="152"/>
                </a:lnTo>
                <a:lnTo>
                  <a:pt x="107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3" name="object 1923"/>
          <p:cNvSpPr/>
          <p:nvPr/>
        </p:nvSpPr>
        <p:spPr>
          <a:xfrm>
            <a:off x="9605160" y="5583320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3225" y="0"/>
                </a:moveTo>
                <a:lnTo>
                  <a:pt x="876" y="380"/>
                </a:lnTo>
                <a:lnTo>
                  <a:pt x="0" y="1092"/>
                </a:lnTo>
                <a:lnTo>
                  <a:pt x="228" y="2489"/>
                </a:lnTo>
                <a:lnTo>
                  <a:pt x="1282" y="2895"/>
                </a:lnTo>
                <a:lnTo>
                  <a:pt x="3632" y="2514"/>
                </a:lnTo>
                <a:lnTo>
                  <a:pt x="4508" y="1790"/>
                </a:lnTo>
                <a:lnTo>
                  <a:pt x="4267" y="419"/>
                </a:lnTo>
                <a:lnTo>
                  <a:pt x="322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4" name="object 1924"/>
          <p:cNvSpPr/>
          <p:nvPr/>
        </p:nvSpPr>
        <p:spPr>
          <a:xfrm>
            <a:off x="9612704" y="55411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" y="0"/>
                </a:move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5" name="object 1925"/>
          <p:cNvSpPr/>
          <p:nvPr/>
        </p:nvSpPr>
        <p:spPr>
          <a:xfrm>
            <a:off x="9629381" y="55735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101"/>
                </a:lnTo>
                <a:lnTo>
                  <a:pt x="19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6" name="object 1926"/>
          <p:cNvSpPr/>
          <p:nvPr/>
        </p:nvSpPr>
        <p:spPr>
          <a:xfrm>
            <a:off x="9548965" y="5532678"/>
            <a:ext cx="85090" cy="67945"/>
          </a:xfrm>
          <a:custGeom>
            <a:avLst/>
            <a:gdLst/>
            <a:ahLst/>
            <a:cxnLst/>
            <a:rect l="l" t="t" r="r" b="b"/>
            <a:pathLst>
              <a:path w="85090" h="67945">
                <a:moveTo>
                  <a:pt x="56832" y="66903"/>
                </a:moveTo>
                <a:lnTo>
                  <a:pt x="39934" y="67299"/>
                </a:lnTo>
                <a:lnTo>
                  <a:pt x="41690" y="67556"/>
                </a:lnTo>
                <a:lnTo>
                  <a:pt x="48986" y="67637"/>
                </a:lnTo>
                <a:lnTo>
                  <a:pt x="56832" y="66903"/>
                </a:lnTo>
                <a:close/>
              </a:path>
              <a:path w="85090" h="67945">
                <a:moveTo>
                  <a:pt x="41202" y="6113"/>
                </a:moveTo>
                <a:lnTo>
                  <a:pt x="41137" y="6279"/>
                </a:lnTo>
                <a:lnTo>
                  <a:pt x="34715" y="14768"/>
                </a:lnTo>
                <a:lnTo>
                  <a:pt x="21662" y="25679"/>
                </a:lnTo>
                <a:lnTo>
                  <a:pt x="0" y="37934"/>
                </a:lnTo>
                <a:lnTo>
                  <a:pt x="3822" y="54254"/>
                </a:lnTo>
                <a:lnTo>
                  <a:pt x="7688" y="57057"/>
                </a:lnTo>
                <a:lnTo>
                  <a:pt x="18549" y="62784"/>
                </a:lnTo>
                <a:lnTo>
                  <a:pt x="35299" y="67407"/>
                </a:lnTo>
                <a:lnTo>
                  <a:pt x="39934" y="67299"/>
                </a:lnTo>
                <a:lnTo>
                  <a:pt x="34990" y="66576"/>
                </a:lnTo>
                <a:lnTo>
                  <a:pt x="28930" y="64617"/>
                </a:lnTo>
                <a:lnTo>
                  <a:pt x="17564" y="59740"/>
                </a:lnTo>
                <a:lnTo>
                  <a:pt x="24574" y="56222"/>
                </a:lnTo>
                <a:lnTo>
                  <a:pt x="31888" y="56222"/>
                </a:lnTo>
                <a:lnTo>
                  <a:pt x="30213" y="53911"/>
                </a:lnTo>
                <a:lnTo>
                  <a:pt x="31254" y="52768"/>
                </a:lnTo>
                <a:lnTo>
                  <a:pt x="48628" y="51549"/>
                </a:lnTo>
                <a:lnTo>
                  <a:pt x="51004" y="51117"/>
                </a:lnTo>
                <a:lnTo>
                  <a:pt x="32715" y="51117"/>
                </a:lnTo>
                <a:lnTo>
                  <a:pt x="26670" y="50812"/>
                </a:lnTo>
                <a:lnTo>
                  <a:pt x="27393" y="47282"/>
                </a:lnTo>
                <a:lnTo>
                  <a:pt x="32303" y="44807"/>
                </a:lnTo>
                <a:lnTo>
                  <a:pt x="39409" y="42798"/>
                </a:lnTo>
                <a:lnTo>
                  <a:pt x="28714" y="42798"/>
                </a:lnTo>
                <a:lnTo>
                  <a:pt x="24015" y="41922"/>
                </a:lnTo>
                <a:lnTo>
                  <a:pt x="27025" y="38049"/>
                </a:lnTo>
                <a:lnTo>
                  <a:pt x="31758" y="34777"/>
                </a:lnTo>
                <a:lnTo>
                  <a:pt x="17903" y="34777"/>
                </a:lnTo>
                <a:lnTo>
                  <a:pt x="14764" y="34146"/>
                </a:lnTo>
                <a:lnTo>
                  <a:pt x="15341" y="32359"/>
                </a:lnTo>
                <a:lnTo>
                  <a:pt x="21000" y="28326"/>
                </a:lnTo>
                <a:lnTo>
                  <a:pt x="30340" y="21061"/>
                </a:lnTo>
                <a:lnTo>
                  <a:pt x="39223" y="11355"/>
                </a:lnTo>
                <a:lnTo>
                  <a:pt x="41202" y="6113"/>
                </a:lnTo>
                <a:close/>
              </a:path>
              <a:path w="85090" h="67945">
                <a:moveTo>
                  <a:pt x="31888" y="56222"/>
                </a:moveTo>
                <a:lnTo>
                  <a:pt x="24574" y="56222"/>
                </a:lnTo>
                <a:lnTo>
                  <a:pt x="27114" y="57454"/>
                </a:lnTo>
                <a:lnTo>
                  <a:pt x="31577" y="58651"/>
                </a:lnTo>
                <a:lnTo>
                  <a:pt x="40017" y="59878"/>
                </a:lnTo>
                <a:lnTo>
                  <a:pt x="50724" y="60360"/>
                </a:lnTo>
                <a:lnTo>
                  <a:pt x="61988" y="59321"/>
                </a:lnTo>
                <a:lnTo>
                  <a:pt x="65613" y="58643"/>
                </a:lnTo>
                <a:lnTo>
                  <a:pt x="41997" y="58643"/>
                </a:lnTo>
                <a:lnTo>
                  <a:pt x="32183" y="56630"/>
                </a:lnTo>
                <a:lnTo>
                  <a:pt x="31888" y="56222"/>
                </a:lnTo>
                <a:close/>
              </a:path>
              <a:path w="85090" h="67945">
                <a:moveTo>
                  <a:pt x="81241" y="52946"/>
                </a:moveTo>
                <a:lnTo>
                  <a:pt x="58675" y="58049"/>
                </a:lnTo>
                <a:lnTo>
                  <a:pt x="41997" y="58643"/>
                </a:lnTo>
                <a:lnTo>
                  <a:pt x="65613" y="58643"/>
                </a:lnTo>
                <a:lnTo>
                  <a:pt x="74282" y="57022"/>
                </a:lnTo>
                <a:lnTo>
                  <a:pt x="79857" y="53898"/>
                </a:lnTo>
                <a:lnTo>
                  <a:pt x="81241" y="52946"/>
                </a:lnTo>
                <a:close/>
              </a:path>
              <a:path w="85090" h="67945">
                <a:moveTo>
                  <a:pt x="84670" y="40957"/>
                </a:moveTo>
                <a:lnTo>
                  <a:pt x="79565" y="43078"/>
                </a:lnTo>
                <a:lnTo>
                  <a:pt x="66727" y="46775"/>
                </a:lnTo>
                <a:lnTo>
                  <a:pt x="49871" y="50103"/>
                </a:lnTo>
                <a:lnTo>
                  <a:pt x="32715" y="51117"/>
                </a:lnTo>
                <a:lnTo>
                  <a:pt x="51004" y="51117"/>
                </a:lnTo>
                <a:lnTo>
                  <a:pt x="62591" y="49012"/>
                </a:lnTo>
                <a:lnTo>
                  <a:pt x="74055" y="45713"/>
                </a:lnTo>
                <a:lnTo>
                  <a:pt x="81816" y="42691"/>
                </a:lnTo>
                <a:lnTo>
                  <a:pt x="84670" y="40982"/>
                </a:lnTo>
                <a:close/>
              </a:path>
              <a:path w="85090" h="67945">
                <a:moveTo>
                  <a:pt x="70904" y="23812"/>
                </a:moveTo>
                <a:lnTo>
                  <a:pt x="70904" y="24079"/>
                </a:lnTo>
                <a:lnTo>
                  <a:pt x="67224" y="26929"/>
                </a:lnTo>
                <a:lnTo>
                  <a:pt x="57577" y="33239"/>
                </a:lnTo>
                <a:lnTo>
                  <a:pt x="44045" y="39649"/>
                </a:lnTo>
                <a:lnTo>
                  <a:pt x="28714" y="42798"/>
                </a:lnTo>
                <a:lnTo>
                  <a:pt x="39409" y="42798"/>
                </a:lnTo>
                <a:lnTo>
                  <a:pt x="43649" y="41600"/>
                </a:lnTo>
                <a:lnTo>
                  <a:pt x="57987" y="36043"/>
                </a:lnTo>
                <a:lnTo>
                  <a:pt x="71869" y="26517"/>
                </a:lnTo>
                <a:lnTo>
                  <a:pt x="72745" y="25679"/>
                </a:lnTo>
                <a:lnTo>
                  <a:pt x="72478" y="24853"/>
                </a:lnTo>
                <a:lnTo>
                  <a:pt x="73216" y="24079"/>
                </a:lnTo>
                <a:lnTo>
                  <a:pt x="73177" y="23939"/>
                </a:lnTo>
                <a:lnTo>
                  <a:pt x="70904" y="23812"/>
                </a:lnTo>
                <a:close/>
              </a:path>
              <a:path w="85090" h="67945">
                <a:moveTo>
                  <a:pt x="63741" y="7327"/>
                </a:moveTo>
                <a:lnTo>
                  <a:pt x="24753" y="33672"/>
                </a:lnTo>
                <a:lnTo>
                  <a:pt x="17903" y="34777"/>
                </a:lnTo>
                <a:lnTo>
                  <a:pt x="31758" y="34777"/>
                </a:lnTo>
                <a:lnTo>
                  <a:pt x="33360" y="33672"/>
                </a:lnTo>
                <a:lnTo>
                  <a:pt x="44650" y="26774"/>
                </a:lnTo>
                <a:lnTo>
                  <a:pt x="56332" y="17818"/>
                </a:lnTo>
                <a:lnTo>
                  <a:pt x="63741" y="7327"/>
                </a:lnTo>
                <a:close/>
              </a:path>
              <a:path w="85090" h="67945">
                <a:moveTo>
                  <a:pt x="43214" y="784"/>
                </a:moveTo>
                <a:lnTo>
                  <a:pt x="41202" y="6113"/>
                </a:lnTo>
                <a:lnTo>
                  <a:pt x="43141" y="1155"/>
                </a:lnTo>
                <a:lnTo>
                  <a:pt x="43214" y="784"/>
                </a:lnTo>
                <a:close/>
              </a:path>
              <a:path w="85090" h="67945">
                <a:moveTo>
                  <a:pt x="43510" y="0"/>
                </a:moveTo>
                <a:lnTo>
                  <a:pt x="43345" y="330"/>
                </a:lnTo>
                <a:lnTo>
                  <a:pt x="43214" y="784"/>
                </a:lnTo>
                <a:lnTo>
                  <a:pt x="4351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7" name="object 1927"/>
          <p:cNvSpPr/>
          <p:nvPr/>
        </p:nvSpPr>
        <p:spPr>
          <a:xfrm>
            <a:off x="9629661" y="558534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19" y="165"/>
                </a:moveTo>
                <a:lnTo>
                  <a:pt x="0" y="292"/>
                </a:lnTo>
                <a:lnTo>
                  <a:pt x="254" y="114"/>
                </a:lnTo>
                <a:lnTo>
                  <a:pt x="419" y="165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8" name="object 1928"/>
          <p:cNvSpPr/>
          <p:nvPr/>
        </p:nvSpPr>
        <p:spPr>
          <a:xfrm>
            <a:off x="9351933" y="5588922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13166" y="15620"/>
                </a:moveTo>
                <a:lnTo>
                  <a:pt x="7327" y="15620"/>
                </a:lnTo>
                <a:lnTo>
                  <a:pt x="12636" y="17779"/>
                </a:lnTo>
                <a:lnTo>
                  <a:pt x="25895" y="29349"/>
                </a:lnTo>
                <a:lnTo>
                  <a:pt x="19481" y="19621"/>
                </a:lnTo>
                <a:lnTo>
                  <a:pt x="13166" y="15620"/>
                </a:lnTo>
                <a:close/>
              </a:path>
              <a:path w="35559" h="29845">
                <a:moveTo>
                  <a:pt x="7303" y="18478"/>
                </a:moveTo>
                <a:lnTo>
                  <a:pt x="4991" y="18478"/>
                </a:lnTo>
                <a:lnTo>
                  <a:pt x="9563" y="25615"/>
                </a:lnTo>
                <a:lnTo>
                  <a:pt x="17018" y="29235"/>
                </a:lnTo>
                <a:lnTo>
                  <a:pt x="12732" y="25204"/>
                </a:lnTo>
                <a:lnTo>
                  <a:pt x="8381" y="20189"/>
                </a:lnTo>
                <a:lnTo>
                  <a:pt x="7303" y="18478"/>
                </a:lnTo>
                <a:close/>
              </a:path>
              <a:path w="35559" h="29845">
                <a:moveTo>
                  <a:pt x="7005" y="24210"/>
                </a:moveTo>
                <a:lnTo>
                  <a:pt x="8712" y="26403"/>
                </a:lnTo>
                <a:lnTo>
                  <a:pt x="11785" y="28879"/>
                </a:lnTo>
                <a:lnTo>
                  <a:pt x="7005" y="24210"/>
                </a:lnTo>
                <a:close/>
              </a:path>
              <a:path w="35559" h="29845">
                <a:moveTo>
                  <a:pt x="15408" y="9067"/>
                </a:moveTo>
                <a:lnTo>
                  <a:pt x="3822" y="9067"/>
                </a:lnTo>
                <a:lnTo>
                  <a:pt x="7315" y="9728"/>
                </a:lnTo>
                <a:lnTo>
                  <a:pt x="14974" y="11541"/>
                </a:lnTo>
                <a:lnTo>
                  <a:pt x="20153" y="13711"/>
                </a:lnTo>
                <a:lnTo>
                  <a:pt x="25215" y="17645"/>
                </a:lnTo>
                <a:lnTo>
                  <a:pt x="32524" y="24752"/>
                </a:lnTo>
                <a:lnTo>
                  <a:pt x="27085" y="17036"/>
                </a:lnTo>
                <a:lnTo>
                  <a:pt x="22683" y="12558"/>
                </a:lnTo>
                <a:lnTo>
                  <a:pt x="16988" y="9602"/>
                </a:lnTo>
                <a:lnTo>
                  <a:pt x="15408" y="9067"/>
                </a:lnTo>
                <a:close/>
              </a:path>
              <a:path w="35559" h="29845">
                <a:moveTo>
                  <a:pt x="6201" y="23176"/>
                </a:moveTo>
                <a:lnTo>
                  <a:pt x="6286" y="23507"/>
                </a:lnTo>
                <a:lnTo>
                  <a:pt x="7005" y="24210"/>
                </a:lnTo>
                <a:lnTo>
                  <a:pt x="6201" y="23176"/>
                </a:lnTo>
                <a:close/>
              </a:path>
              <a:path w="35559" h="29845">
                <a:moveTo>
                  <a:pt x="13335" y="0"/>
                </a:moveTo>
                <a:lnTo>
                  <a:pt x="0" y="2984"/>
                </a:lnTo>
                <a:lnTo>
                  <a:pt x="165" y="9296"/>
                </a:lnTo>
                <a:lnTo>
                  <a:pt x="5905" y="22796"/>
                </a:lnTo>
                <a:lnTo>
                  <a:pt x="6201" y="23176"/>
                </a:lnTo>
                <a:lnTo>
                  <a:pt x="4991" y="18478"/>
                </a:lnTo>
                <a:lnTo>
                  <a:pt x="7303" y="18478"/>
                </a:lnTo>
                <a:lnTo>
                  <a:pt x="5927" y="16294"/>
                </a:lnTo>
                <a:lnTo>
                  <a:pt x="7327" y="15620"/>
                </a:lnTo>
                <a:lnTo>
                  <a:pt x="13166" y="15620"/>
                </a:lnTo>
                <a:lnTo>
                  <a:pt x="11963" y="14858"/>
                </a:lnTo>
                <a:lnTo>
                  <a:pt x="3822" y="9067"/>
                </a:lnTo>
                <a:lnTo>
                  <a:pt x="15408" y="9067"/>
                </a:lnTo>
                <a:lnTo>
                  <a:pt x="7670" y="6451"/>
                </a:lnTo>
                <a:lnTo>
                  <a:pt x="15434" y="6274"/>
                </a:lnTo>
                <a:lnTo>
                  <a:pt x="24532" y="6274"/>
                </a:lnTo>
                <a:lnTo>
                  <a:pt x="18972" y="4485"/>
                </a:lnTo>
                <a:lnTo>
                  <a:pt x="8928" y="3022"/>
                </a:lnTo>
                <a:lnTo>
                  <a:pt x="12674" y="1549"/>
                </a:lnTo>
                <a:lnTo>
                  <a:pt x="17366" y="1549"/>
                </a:lnTo>
                <a:lnTo>
                  <a:pt x="13335" y="0"/>
                </a:lnTo>
                <a:close/>
              </a:path>
              <a:path w="35559" h="29845">
                <a:moveTo>
                  <a:pt x="24532" y="6274"/>
                </a:moveTo>
                <a:lnTo>
                  <a:pt x="15434" y="6274"/>
                </a:lnTo>
                <a:lnTo>
                  <a:pt x="20866" y="7321"/>
                </a:lnTo>
                <a:lnTo>
                  <a:pt x="26526" y="10587"/>
                </a:lnTo>
                <a:lnTo>
                  <a:pt x="34975" y="17068"/>
                </a:lnTo>
                <a:lnTo>
                  <a:pt x="29553" y="10191"/>
                </a:lnTo>
                <a:lnTo>
                  <a:pt x="25033" y="6435"/>
                </a:lnTo>
                <a:lnTo>
                  <a:pt x="24532" y="6274"/>
                </a:lnTo>
                <a:close/>
              </a:path>
              <a:path w="35559" h="29845">
                <a:moveTo>
                  <a:pt x="17366" y="1549"/>
                </a:moveTo>
                <a:lnTo>
                  <a:pt x="12674" y="1549"/>
                </a:lnTo>
                <a:lnTo>
                  <a:pt x="20066" y="3098"/>
                </a:lnTo>
                <a:lnTo>
                  <a:pt x="24041" y="4114"/>
                </a:lnTo>
                <a:lnTo>
                  <a:pt x="17366" y="1549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9" name="object 1929"/>
          <p:cNvSpPr/>
          <p:nvPr/>
        </p:nvSpPr>
        <p:spPr>
          <a:xfrm>
            <a:off x="9351936" y="5590857"/>
            <a:ext cx="35521" cy="30875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0" name="object 1930"/>
          <p:cNvSpPr/>
          <p:nvPr/>
        </p:nvSpPr>
        <p:spPr>
          <a:xfrm>
            <a:off x="9351933" y="5588922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13166" y="15620"/>
                </a:moveTo>
                <a:lnTo>
                  <a:pt x="7327" y="15620"/>
                </a:lnTo>
                <a:lnTo>
                  <a:pt x="12636" y="17779"/>
                </a:lnTo>
                <a:lnTo>
                  <a:pt x="25895" y="29349"/>
                </a:lnTo>
                <a:lnTo>
                  <a:pt x="19481" y="19621"/>
                </a:lnTo>
                <a:lnTo>
                  <a:pt x="13166" y="15620"/>
                </a:lnTo>
                <a:close/>
              </a:path>
              <a:path w="35559" h="29845">
                <a:moveTo>
                  <a:pt x="7303" y="18478"/>
                </a:moveTo>
                <a:lnTo>
                  <a:pt x="4991" y="18478"/>
                </a:lnTo>
                <a:lnTo>
                  <a:pt x="9563" y="25615"/>
                </a:lnTo>
                <a:lnTo>
                  <a:pt x="17018" y="29235"/>
                </a:lnTo>
                <a:lnTo>
                  <a:pt x="12732" y="25204"/>
                </a:lnTo>
                <a:lnTo>
                  <a:pt x="8381" y="20189"/>
                </a:lnTo>
                <a:lnTo>
                  <a:pt x="7303" y="18478"/>
                </a:lnTo>
                <a:close/>
              </a:path>
              <a:path w="35559" h="29845">
                <a:moveTo>
                  <a:pt x="7005" y="24210"/>
                </a:moveTo>
                <a:lnTo>
                  <a:pt x="8712" y="26403"/>
                </a:lnTo>
                <a:lnTo>
                  <a:pt x="11785" y="28879"/>
                </a:lnTo>
                <a:lnTo>
                  <a:pt x="7005" y="24210"/>
                </a:lnTo>
                <a:close/>
              </a:path>
              <a:path w="35559" h="29845">
                <a:moveTo>
                  <a:pt x="15408" y="9067"/>
                </a:moveTo>
                <a:lnTo>
                  <a:pt x="3822" y="9067"/>
                </a:lnTo>
                <a:lnTo>
                  <a:pt x="7315" y="9728"/>
                </a:lnTo>
                <a:lnTo>
                  <a:pt x="14974" y="11541"/>
                </a:lnTo>
                <a:lnTo>
                  <a:pt x="20153" y="13711"/>
                </a:lnTo>
                <a:lnTo>
                  <a:pt x="25215" y="17645"/>
                </a:lnTo>
                <a:lnTo>
                  <a:pt x="32524" y="24752"/>
                </a:lnTo>
                <a:lnTo>
                  <a:pt x="27085" y="17036"/>
                </a:lnTo>
                <a:lnTo>
                  <a:pt x="22683" y="12558"/>
                </a:lnTo>
                <a:lnTo>
                  <a:pt x="16988" y="9602"/>
                </a:lnTo>
                <a:lnTo>
                  <a:pt x="15408" y="9067"/>
                </a:lnTo>
                <a:close/>
              </a:path>
              <a:path w="35559" h="29845">
                <a:moveTo>
                  <a:pt x="6201" y="23176"/>
                </a:moveTo>
                <a:lnTo>
                  <a:pt x="6286" y="23507"/>
                </a:lnTo>
                <a:lnTo>
                  <a:pt x="7005" y="24210"/>
                </a:lnTo>
                <a:lnTo>
                  <a:pt x="6201" y="23176"/>
                </a:lnTo>
                <a:close/>
              </a:path>
              <a:path w="35559" h="29845">
                <a:moveTo>
                  <a:pt x="13335" y="0"/>
                </a:moveTo>
                <a:lnTo>
                  <a:pt x="0" y="2984"/>
                </a:lnTo>
                <a:lnTo>
                  <a:pt x="165" y="9296"/>
                </a:lnTo>
                <a:lnTo>
                  <a:pt x="5905" y="22796"/>
                </a:lnTo>
                <a:lnTo>
                  <a:pt x="6201" y="23176"/>
                </a:lnTo>
                <a:lnTo>
                  <a:pt x="4991" y="18478"/>
                </a:lnTo>
                <a:lnTo>
                  <a:pt x="7303" y="18478"/>
                </a:lnTo>
                <a:lnTo>
                  <a:pt x="5927" y="16294"/>
                </a:lnTo>
                <a:lnTo>
                  <a:pt x="7327" y="15620"/>
                </a:lnTo>
                <a:lnTo>
                  <a:pt x="13166" y="15620"/>
                </a:lnTo>
                <a:lnTo>
                  <a:pt x="11963" y="14858"/>
                </a:lnTo>
                <a:lnTo>
                  <a:pt x="3822" y="9067"/>
                </a:lnTo>
                <a:lnTo>
                  <a:pt x="15408" y="9067"/>
                </a:lnTo>
                <a:lnTo>
                  <a:pt x="7670" y="6451"/>
                </a:lnTo>
                <a:lnTo>
                  <a:pt x="15434" y="6274"/>
                </a:lnTo>
                <a:lnTo>
                  <a:pt x="24532" y="6274"/>
                </a:lnTo>
                <a:lnTo>
                  <a:pt x="18972" y="4485"/>
                </a:lnTo>
                <a:lnTo>
                  <a:pt x="8928" y="3022"/>
                </a:lnTo>
                <a:lnTo>
                  <a:pt x="12674" y="1549"/>
                </a:lnTo>
                <a:lnTo>
                  <a:pt x="17366" y="1549"/>
                </a:lnTo>
                <a:lnTo>
                  <a:pt x="13335" y="0"/>
                </a:lnTo>
                <a:close/>
              </a:path>
              <a:path w="35559" h="29845">
                <a:moveTo>
                  <a:pt x="24532" y="6274"/>
                </a:moveTo>
                <a:lnTo>
                  <a:pt x="15434" y="6274"/>
                </a:lnTo>
                <a:lnTo>
                  <a:pt x="20866" y="7321"/>
                </a:lnTo>
                <a:lnTo>
                  <a:pt x="26526" y="10587"/>
                </a:lnTo>
                <a:lnTo>
                  <a:pt x="34975" y="17068"/>
                </a:lnTo>
                <a:lnTo>
                  <a:pt x="29553" y="10191"/>
                </a:lnTo>
                <a:lnTo>
                  <a:pt x="25033" y="6435"/>
                </a:lnTo>
                <a:lnTo>
                  <a:pt x="24532" y="6274"/>
                </a:lnTo>
                <a:close/>
              </a:path>
              <a:path w="35559" h="29845">
                <a:moveTo>
                  <a:pt x="17366" y="1549"/>
                </a:moveTo>
                <a:lnTo>
                  <a:pt x="12674" y="1549"/>
                </a:lnTo>
                <a:lnTo>
                  <a:pt x="20066" y="3098"/>
                </a:lnTo>
                <a:lnTo>
                  <a:pt x="24041" y="4114"/>
                </a:lnTo>
                <a:lnTo>
                  <a:pt x="17366" y="1549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1" name="object 1931"/>
          <p:cNvSpPr/>
          <p:nvPr/>
        </p:nvSpPr>
        <p:spPr>
          <a:xfrm>
            <a:off x="9338643" y="5589460"/>
            <a:ext cx="26730" cy="41497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2" name="object 1932"/>
          <p:cNvSpPr/>
          <p:nvPr/>
        </p:nvSpPr>
        <p:spPr>
          <a:xfrm>
            <a:off x="9337619" y="5589463"/>
            <a:ext cx="26670" cy="38735"/>
          </a:xfrm>
          <a:custGeom>
            <a:avLst/>
            <a:gdLst/>
            <a:ahLst/>
            <a:cxnLst/>
            <a:rect l="l" t="t" r="r" b="b"/>
            <a:pathLst>
              <a:path w="26670" h="38735">
                <a:moveTo>
                  <a:pt x="17236" y="7010"/>
                </a:moveTo>
                <a:lnTo>
                  <a:pt x="8707" y="7010"/>
                </a:lnTo>
                <a:lnTo>
                  <a:pt x="10739" y="9906"/>
                </a:lnTo>
                <a:lnTo>
                  <a:pt x="14948" y="16550"/>
                </a:lnTo>
                <a:lnTo>
                  <a:pt x="17118" y="21690"/>
                </a:lnTo>
                <a:lnTo>
                  <a:pt x="17965" y="28024"/>
                </a:lnTo>
                <a:lnTo>
                  <a:pt x="18181" y="38188"/>
                </a:lnTo>
                <a:lnTo>
                  <a:pt x="19741" y="28891"/>
                </a:lnTo>
                <a:lnTo>
                  <a:pt x="19753" y="22628"/>
                </a:lnTo>
                <a:lnTo>
                  <a:pt x="17752" y="16534"/>
                </a:lnTo>
                <a:lnTo>
                  <a:pt x="13304" y="7810"/>
                </a:lnTo>
                <a:lnTo>
                  <a:pt x="17846" y="7810"/>
                </a:lnTo>
                <a:lnTo>
                  <a:pt x="17236" y="7010"/>
                </a:lnTo>
                <a:close/>
              </a:path>
              <a:path w="26670" h="38735">
                <a:moveTo>
                  <a:pt x="9901" y="13624"/>
                </a:moveTo>
                <a:lnTo>
                  <a:pt x="5139" y="13624"/>
                </a:lnTo>
                <a:lnTo>
                  <a:pt x="6624" y="14109"/>
                </a:lnTo>
                <a:lnTo>
                  <a:pt x="8898" y="19342"/>
                </a:lnTo>
                <a:lnTo>
                  <a:pt x="10218" y="36842"/>
                </a:lnTo>
                <a:lnTo>
                  <a:pt x="11189" y="28891"/>
                </a:lnTo>
                <a:lnTo>
                  <a:pt x="11082" y="21923"/>
                </a:lnTo>
                <a:lnTo>
                  <a:pt x="10375" y="16254"/>
                </a:lnTo>
                <a:lnTo>
                  <a:pt x="9901" y="13624"/>
                </a:lnTo>
                <a:close/>
              </a:path>
              <a:path w="26670" h="38735">
                <a:moveTo>
                  <a:pt x="17846" y="7810"/>
                </a:moveTo>
                <a:lnTo>
                  <a:pt x="13304" y="7810"/>
                </a:lnTo>
                <a:lnTo>
                  <a:pt x="18972" y="13076"/>
                </a:lnTo>
                <a:lnTo>
                  <a:pt x="22113" y="17603"/>
                </a:lnTo>
                <a:lnTo>
                  <a:pt x="23858" y="23885"/>
                </a:lnTo>
                <a:lnTo>
                  <a:pt x="25331" y="34417"/>
                </a:lnTo>
                <a:lnTo>
                  <a:pt x="26194" y="26695"/>
                </a:lnTo>
                <a:lnTo>
                  <a:pt x="26120" y="23885"/>
                </a:lnTo>
                <a:lnTo>
                  <a:pt x="25722" y="19883"/>
                </a:lnTo>
                <a:lnTo>
                  <a:pt x="22774" y="14269"/>
                </a:lnTo>
                <a:lnTo>
                  <a:pt x="17846" y="7810"/>
                </a:lnTo>
                <a:close/>
              </a:path>
              <a:path w="26670" h="38735">
                <a:moveTo>
                  <a:pt x="4939" y="14528"/>
                </a:moveTo>
                <a:lnTo>
                  <a:pt x="2954" y="14528"/>
                </a:lnTo>
                <a:lnTo>
                  <a:pt x="1163" y="22809"/>
                </a:lnTo>
                <a:lnTo>
                  <a:pt x="3945" y="30581"/>
                </a:lnTo>
                <a:lnTo>
                  <a:pt x="3848" y="28024"/>
                </a:lnTo>
                <a:lnTo>
                  <a:pt x="3916" y="21690"/>
                </a:lnTo>
                <a:lnTo>
                  <a:pt x="4146" y="18111"/>
                </a:lnTo>
                <a:lnTo>
                  <a:pt x="4939" y="14528"/>
                </a:lnTo>
                <a:close/>
              </a:path>
              <a:path w="26670" h="38735">
                <a:moveTo>
                  <a:pt x="341" y="19837"/>
                </a:moveTo>
                <a:lnTo>
                  <a:pt x="0" y="22809"/>
                </a:lnTo>
                <a:lnTo>
                  <a:pt x="477" y="26695"/>
                </a:lnTo>
                <a:lnTo>
                  <a:pt x="341" y="19837"/>
                </a:lnTo>
                <a:close/>
              </a:path>
              <a:path w="26670" h="38735">
                <a:moveTo>
                  <a:pt x="10269" y="0"/>
                </a:moveTo>
                <a:lnTo>
                  <a:pt x="5938" y="4597"/>
                </a:lnTo>
                <a:lnTo>
                  <a:pt x="584" y="18111"/>
                </a:lnTo>
                <a:lnTo>
                  <a:pt x="463" y="18800"/>
                </a:lnTo>
                <a:lnTo>
                  <a:pt x="2954" y="14528"/>
                </a:lnTo>
                <a:lnTo>
                  <a:pt x="4939" y="14528"/>
                </a:lnTo>
                <a:lnTo>
                  <a:pt x="5139" y="13624"/>
                </a:lnTo>
                <a:lnTo>
                  <a:pt x="9901" y="13624"/>
                </a:lnTo>
                <a:lnTo>
                  <a:pt x="8707" y="7010"/>
                </a:lnTo>
                <a:lnTo>
                  <a:pt x="17236" y="7010"/>
                </a:lnTo>
                <a:lnTo>
                  <a:pt x="16645" y="6235"/>
                </a:lnTo>
                <a:lnTo>
                  <a:pt x="20422" y="6235"/>
                </a:lnTo>
                <a:lnTo>
                  <a:pt x="10269" y="0"/>
                </a:lnTo>
                <a:close/>
              </a:path>
              <a:path w="26670" h="38735">
                <a:moveTo>
                  <a:pt x="20422" y="6235"/>
                </a:moveTo>
                <a:lnTo>
                  <a:pt x="16645" y="6235"/>
                </a:lnTo>
                <a:lnTo>
                  <a:pt x="20340" y="7785"/>
                </a:lnTo>
                <a:lnTo>
                  <a:pt x="24661" y="14269"/>
                </a:lnTo>
                <a:lnTo>
                  <a:pt x="26627" y="17538"/>
                </a:lnTo>
                <a:lnTo>
                  <a:pt x="21890" y="7137"/>
                </a:lnTo>
                <a:lnTo>
                  <a:pt x="20422" y="6235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3" name="object 1933"/>
          <p:cNvSpPr/>
          <p:nvPr/>
        </p:nvSpPr>
        <p:spPr>
          <a:xfrm>
            <a:off x="9335757" y="5490261"/>
            <a:ext cx="236699" cy="117252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4" name="object 1934"/>
          <p:cNvSpPr/>
          <p:nvPr/>
        </p:nvSpPr>
        <p:spPr>
          <a:xfrm>
            <a:off x="9335386" y="5489698"/>
            <a:ext cx="239395" cy="118745"/>
          </a:xfrm>
          <a:custGeom>
            <a:avLst/>
            <a:gdLst/>
            <a:ahLst/>
            <a:cxnLst/>
            <a:rect l="l" t="t" r="r" b="b"/>
            <a:pathLst>
              <a:path w="239395" h="118745">
                <a:moveTo>
                  <a:pt x="44107" y="0"/>
                </a:moveTo>
                <a:lnTo>
                  <a:pt x="6569" y="34936"/>
                </a:lnTo>
                <a:lnTo>
                  <a:pt x="0" y="56883"/>
                </a:lnTo>
                <a:lnTo>
                  <a:pt x="892" y="77685"/>
                </a:lnTo>
                <a:lnTo>
                  <a:pt x="45010" y="111706"/>
                </a:lnTo>
                <a:lnTo>
                  <a:pt x="95681" y="117322"/>
                </a:lnTo>
                <a:lnTo>
                  <a:pt x="123380" y="118211"/>
                </a:lnTo>
                <a:lnTo>
                  <a:pt x="136397" y="118198"/>
                </a:lnTo>
                <a:lnTo>
                  <a:pt x="138747" y="118135"/>
                </a:lnTo>
                <a:lnTo>
                  <a:pt x="148103" y="117449"/>
                </a:lnTo>
                <a:lnTo>
                  <a:pt x="123405" y="117449"/>
                </a:lnTo>
                <a:lnTo>
                  <a:pt x="95694" y="116560"/>
                </a:lnTo>
                <a:lnTo>
                  <a:pt x="45581" y="111045"/>
                </a:lnTo>
                <a:lnTo>
                  <a:pt x="6511" y="92508"/>
                </a:lnTo>
                <a:lnTo>
                  <a:pt x="767" y="57084"/>
                </a:lnTo>
                <a:lnTo>
                  <a:pt x="784" y="56883"/>
                </a:lnTo>
                <a:lnTo>
                  <a:pt x="7002" y="35967"/>
                </a:lnTo>
                <a:lnTo>
                  <a:pt x="18011" y="18989"/>
                </a:lnTo>
                <a:lnTo>
                  <a:pt x="28826" y="7360"/>
                </a:lnTo>
                <a:lnTo>
                  <a:pt x="34480" y="2412"/>
                </a:lnTo>
                <a:lnTo>
                  <a:pt x="49390" y="2412"/>
                </a:lnTo>
                <a:lnTo>
                  <a:pt x="44107" y="0"/>
                </a:lnTo>
                <a:close/>
              </a:path>
              <a:path w="239395" h="118745">
                <a:moveTo>
                  <a:pt x="58072" y="6235"/>
                </a:moveTo>
                <a:lnTo>
                  <a:pt x="54660" y="6235"/>
                </a:lnTo>
                <a:lnTo>
                  <a:pt x="69642" y="12331"/>
                </a:lnTo>
                <a:lnTo>
                  <a:pt x="77220" y="15502"/>
                </a:lnTo>
                <a:lnTo>
                  <a:pt x="118132" y="35700"/>
                </a:lnTo>
                <a:lnTo>
                  <a:pt x="142949" y="49577"/>
                </a:lnTo>
                <a:lnTo>
                  <a:pt x="156962" y="57084"/>
                </a:lnTo>
                <a:lnTo>
                  <a:pt x="197446" y="74232"/>
                </a:lnTo>
                <a:lnTo>
                  <a:pt x="232829" y="83146"/>
                </a:lnTo>
                <a:lnTo>
                  <a:pt x="237439" y="87858"/>
                </a:lnTo>
                <a:lnTo>
                  <a:pt x="238036" y="89484"/>
                </a:lnTo>
                <a:lnTo>
                  <a:pt x="237578" y="91135"/>
                </a:lnTo>
                <a:lnTo>
                  <a:pt x="233652" y="95724"/>
                </a:lnTo>
                <a:lnTo>
                  <a:pt x="193154" y="109259"/>
                </a:lnTo>
                <a:lnTo>
                  <a:pt x="138734" y="117360"/>
                </a:lnTo>
                <a:lnTo>
                  <a:pt x="133984" y="117449"/>
                </a:lnTo>
                <a:lnTo>
                  <a:pt x="148103" y="117449"/>
                </a:lnTo>
                <a:lnTo>
                  <a:pt x="193343" y="110018"/>
                </a:lnTo>
                <a:lnTo>
                  <a:pt x="234371" y="96154"/>
                </a:lnTo>
                <a:lnTo>
                  <a:pt x="238848" y="89420"/>
                </a:lnTo>
                <a:lnTo>
                  <a:pt x="238175" y="87490"/>
                </a:lnTo>
                <a:lnTo>
                  <a:pt x="233222" y="82410"/>
                </a:lnTo>
                <a:lnTo>
                  <a:pt x="215992" y="78620"/>
                </a:lnTo>
                <a:lnTo>
                  <a:pt x="207856" y="76527"/>
                </a:lnTo>
                <a:lnTo>
                  <a:pt x="171277" y="63166"/>
                </a:lnTo>
                <a:lnTo>
                  <a:pt x="118501" y="34873"/>
                </a:lnTo>
                <a:lnTo>
                  <a:pt x="107484" y="28848"/>
                </a:lnTo>
                <a:lnTo>
                  <a:pt x="96503" y="23165"/>
                </a:lnTo>
                <a:lnTo>
                  <a:pt x="85674" y="18046"/>
                </a:lnTo>
                <a:lnTo>
                  <a:pt x="69948" y="11193"/>
                </a:lnTo>
                <a:lnTo>
                  <a:pt x="62799" y="8179"/>
                </a:lnTo>
                <a:lnTo>
                  <a:pt x="58072" y="6235"/>
                </a:lnTo>
                <a:close/>
              </a:path>
              <a:path w="239395" h="118745">
                <a:moveTo>
                  <a:pt x="49390" y="2412"/>
                </a:moveTo>
                <a:lnTo>
                  <a:pt x="34480" y="2412"/>
                </a:lnTo>
                <a:lnTo>
                  <a:pt x="40309" y="3225"/>
                </a:lnTo>
                <a:lnTo>
                  <a:pt x="44361" y="3225"/>
                </a:lnTo>
                <a:lnTo>
                  <a:pt x="48602" y="4025"/>
                </a:lnTo>
                <a:lnTo>
                  <a:pt x="53543" y="6273"/>
                </a:lnTo>
                <a:lnTo>
                  <a:pt x="54660" y="6235"/>
                </a:lnTo>
                <a:lnTo>
                  <a:pt x="58072" y="6235"/>
                </a:lnTo>
                <a:lnTo>
                  <a:pt x="54952" y="4952"/>
                </a:lnTo>
                <a:lnTo>
                  <a:pt x="49390" y="2412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5" name="object 1935"/>
          <p:cNvSpPr/>
          <p:nvPr/>
        </p:nvSpPr>
        <p:spPr>
          <a:xfrm>
            <a:off x="9251594" y="5485701"/>
            <a:ext cx="320867" cy="121806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6" name="object 1936"/>
          <p:cNvSpPr/>
          <p:nvPr/>
        </p:nvSpPr>
        <p:spPr>
          <a:xfrm>
            <a:off x="9252266" y="5485327"/>
            <a:ext cx="124460" cy="113030"/>
          </a:xfrm>
          <a:custGeom>
            <a:avLst/>
            <a:gdLst/>
            <a:ahLst/>
            <a:cxnLst/>
            <a:rect l="l" t="t" r="r" b="b"/>
            <a:pathLst>
              <a:path w="124459" h="113029">
                <a:moveTo>
                  <a:pt x="5697" y="31432"/>
                </a:moveTo>
                <a:lnTo>
                  <a:pt x="3195" y="31432"/>
                </a:lnTo>
                <a:lnTo>
                  <a:pt x="1654" y="32702"/>
                </a:lnTo>
                <a:lnTo>
                  <a:pt x="439" y="35229"/>
                </a:lnTo>
                <a:lnTo>
                  <a:pt x="160" y="37731"/>
                </a:lnTo>
                <a:lnTo>
                  <a:pt x="1020" y="40271"/>
                </a:lnTo>
                <a:lnTo>
                  <a:pt x="2992" y="42989"/>
                </a:lnTo>
                <a:lnTo>
                  <a:pt x="2001" y="43345"/>
                </a:lnTo>
                <a:lnTo>
                  <a:pt x="1265" y="44030"/>
                </a:lnTo>
                <a:lnTo>
                  <a:pt x="0" y="47371"/>
                </a:lnTo>
                <a:lnTo>
                  <a:pt x="1265" y="50990"/>
                </a:lnTo>
                <a:lnTo>
                  <a:pt x="4452" y="55181"/>
                </a:lnTo>
                <a:lnTo>
                  <a:pt x="4732" y="56261"/>
                </a:lnTo>
                <a:lnTo>
                  <a:pt x="41329" y="93660"/>
                </a:lnTo>
                <a:lnTo>
                  <a:pt x="89361" y="111028"/>
                </a:lnTo>
                <a:lnTo>
                  <a:pt x="98432" y="112991"/>
                </a:lnTo>
                <a:lnTo>
                  <a:pt x="98623" y="112991"/>
                </a:lnTo>
                <a:lnTo>
                  <a:pt x="98724" y="111925"/>
                </a:lnTo>
                <a:lnTo>
                  <a:pt x="98902" y="111709"/>
                </a:lnTo>
                <a:lnTo>
                  <a:pt x="98851" y="110934"/>
                </a:lnTo>
                <a:lnTo>
                  <a:pt x="98569" y="110083"/>
                </a:lnTo>
                <a:lnTo>
                  <a:pt x="97848" y="110083"/>
                </a:lnTo>
                <a:lnTo>
                  <a:pt x="86158" y="107592"/>
                </a:lnTo>
                <a:lnTo>
                  <a:pt x="40037" y="90961"/>
                </a:lnTo>
                <a:lnTo>
                  <a:pt x="7869" y="66357"/>
                </a:lnTo>
                <a:lnTo>
                  <a:pt x="5189" y="54876"/>
                </a:lnTo>
                <a:lnTo>
                  <a:pt x="2090" y="50838"/>
                </a:lnTo>
                <a:lnTo>
                  <a:pt x="807" y="47371"/>
                </a:lnTo>
                <a:lnTo>
                  <a:pt x="1963" y="44386"/>
                </a:lnTo>
                <a:lnTo>
                  <a:pt x="2687" y="43802"/>
                </a:lnTo>
                <a:lnTo>
                  <a:pt x="3830" y="43561"/>
                </a:lnTo>
                <a:lnTo>
                  <a:pt x="3940" y="42989"/>
                </a:lnTo>
                <a:lnTo>
                  <a:pt x="1857" y="40259"/>
                </a:lnTo>
                <a:lnTo>
                  <a:pt x="960" y="37795"/>
                </a:lnTo>
                <a:lnTo>
                  <a:pt x="1176" y="35445"/>
                </a:lnTo>
                <a:lnTo>
                  <a:pt x="1900" y="33934"/>
                </a:lnTo>
                <a:lnTo>
                  <a:pt x="3144" y="32207"/>
                </a:lnTo>
                <a:lnTo>
                  <a:pt x="7944" y="32207"/>
                </a:lnTo>
                <a:lnTo>
                  <a:pt x="8233" y="31915"/>
                </a:lnTo>
                <a:lnTo>
                  <a:pt x="7170" y="31915"/>
                </a:lnTo>
                <a:lnTo>
                  <a:pt x="6383" y="31610"/>
                </a:lnTo>
                <a:lnTo>
                  <a:pt x="5697" y="31432"/>
                </a:lnTo>
                <a:close/>
              </a:path>
              <a:path w="124459" h="113029">
                <a:moveTo>
                  <a:pt x="102478" y="749"/>
                </a:moveTo>
                <a:lnTo>
                  <a:pt x="88107" y="749"/>
                </a:lnTo>
                <a:lnTo>
                  <a:pt x="97716" y="1048"/>
                </a:lnTo>
                <a:lnTo>
                  <a:pt x="106943" y="1911"/>
                </a:lnTo>
                <a:lnTo>
                  <a:pt x="115510" y="3311"/>
                </a:lnTo>
                <a:lnTo>
                  <a:pt x="122778" y="5130"/>
                </a:lnTo>
                <a:lnTo>
                  <a:pt x="119143" y="8187"/>
                </a:lnTo>
                <a:lnTo>
                  <a:pt x="113222" y="13981"/>
                </a:lnTo>
                <a:lnTo>
                  <a:pt x="106104" y="22459"/>
                </a:lnTo>
                <a:lnTo>
                  <a:pt x="99055" y="33299"/>
                </a:lnTo>
                <a:lnTo>
                  <a:pt x="92756" y="47631"/>
                </a:lnTo>
                <a:lnTo>
                  <a:pt x="89093" y="65428"/>
                </a:lnTo>
                <a:lnTo>
                  <a:pt x="90109" y="86357"/>
                </a:lnTo>
                <a:lnTo>
                  <a:pt x="97848" y="110083"/>
                </a:lnTo>
                <a:lnTo>
                  <a:pt x="98569" y="110083"/>
                </a:lnTo>
                <a:lnTo>
                  <a:pt x="90968" y="87209"/>
                </a:lnTo>
                <a:lnTo>
                  <a:pt x="89839" y="66238"/>
                </a:lnTo>
                <a:lnTo>
                  <a:pt x="107672" y="21902"/>
                </a:lnTo>
                <a:lnTo>
                  <a:pt x="123947" y="5359"/>
                </a:lnTo>
                <a:lnTo>
                  <a:pt x="123858" y="4711"/>
                </a:lnTo>
                <a:lnTo>
                  <a:pt x="116248" y="2700"/>
                </a:lnTo>
                <a:lnTo>
                  <a:pt x="107540" y="1238"/>
                </a:lnTo>
                <a:lnTo>
                  <a:pt x="102478" y="749"/>
                </a:lnTo>
                <a:close/>
              </a:path>
              <a:path w="124459" h="113029">
                <a:moveTo>
                  <a:pt x="7944" y="32207"/>
                </a:moveTo>
                <a:lnTo>
                  <a:pt x="5583" y="32207"/>
                </a:lnTo>
                <a:lnTo>
                  <a:pt x="6154" y="32346"/>
                </a:lnTo>
                <a:lnTo>
                  <a:pt x="7119" y="32778"/>
                </a:lnTo>
                <a:lnTo>
                  <a:pt x="7513" y="32702"/>
                </a:lnTo>
                <a:lnTo>
                  <a:pt x="7805" y="32346"/>
                </a:lnTo>
                <a:lnTo>
                  <a:pt x="7944" y="32207"/>
                </a:lnTo>
                <a:close/>
              </a:path>
              <a:path w="124459" h="113029">
                <a:moveTo>
                  <a:pt x="88107" y="0"/>
                </a:moveTo>
                <a:lnTo>
                  <a:pt x="56525" y="3311"/>
                </a:lnTo>
                <a:lnTo>
                  <a:pt x="33204" y="11490"/>
                </a:lnTo>
                <a:lnTo>
                  <a:pt x="17100" y="21902"/>
                </a:lnTo>
                <a:lnTo>
                  <a:pt x="7170" y="31915"/>
                </a:lnTo>
                <a:lnTo>
                  <a:pt x="8233" y="31915"/>
                </a:lnTo>
                <a:lnTo>
                  <a:pt x="17616" y="22459"/>
                </a:lnTo>
                <a:lnTo>
                  <a:pt x="33593" y="12138"/>
                </a:lnTo>
                <a:lnTo>
                  <a:pt x="56741" y="4031"/>
                </a:lnTo>
                <a:lnTo>
                  <a:pt x="88107" y="749"/>
                </a:lnTo>
                <a:lnTo>
                  <a:pt x="102478" y="749"/>
                </a:lnTo>
                <a:lnTo>
                  <a:pt x="98024" y="319"/>
                </a:lnTo>
                <a:lnTo>
                  <a:pt x="88107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7" name="object 1937"/>
          <p:cNvSpPr/>
          <p:nvPr/>
        </p:nvSpPr>
        <p:spPr>
          <a:xfrm>
            <a:off x="9253029" y="5515051"/>
            <a:ext cx="97739" cy="80873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8" name="object 1938"/>
          <p:cNvSpPr/>
          <p:nvPr/>
        </p:nvSpPr>
        <p:spPr>
          <a:xfrm>
            <a:off x="9295188" y="5519973"/>
            <a:ext cx="36830" cy="26670"/>
          </a:xfrm>
          <a:custGeom>
            <a:avLst/>
            <a:gdLst/>
            <a:ahLst/>
            <a:cxnLst/>
            <a:rect l="l" t="t" r="r" b="b"/>
            <a:pathLst>
              <a:path w="36829" h="26670">
                <a:moveTo>
                  <a:pt x="1765" y="0"/>
                </a:moveTo>
                <a:lnTo>
                  <a:pt x="0" y="6603"/>
                </a:lnTo>
                <a:lnTo>
                  <a:pt x="1663" y="14439"/>
                </a:lnTo>
                <a:lnTo>
                  <a:pt x="7759" y="20980"/>
                </a:lnTo>
                <a:lnTo>
                  <a:pt x="18066" y="26148"/>
                </a:lnTo>
                <a:lnTo>
                  <a:pt x="28555" y="23442"/>
                </a:lnTo>
                <a:lnTo>
                  <a:pt x="29253" y="22636"/>
                </a:lnTo>
                <a:lnTo>
                  <a:pt x="17758" y="22636"/>
                </a:lnTo>
                <a:lnTo>
                  <a:pt x="8026" y="17678"/>
                </a:lnTo>
                <a:lnTo>
                  <a:pt x="2946" y="12204"/>
                </a:lnTo>
                <a:lnTo>
                  <a:pt x="1054" y="5765"/>
                </a:lnTo>
                <a:lnTo>
                  <a:pt x="1765" y="0"/>
                </a:lnTo>
                <a:close/>
              </a:path>
              <a:path w="36829" h="26670">
                <a:moveTo>
                  <a:pt x="36169" y="1244"/>
                </a:moveTo>
                <a:lnTo>
                  <a:pt x="34874" y="12502"/>
                </a:lnTo>
                <a:lnTo>
                  <a:pt x="27722" y="20272"/>
                </a:lnTo>
                <a:lnTo>
                  <a:pt x="17758" y="22636"/>
                </a:lnTo>
                <a:lnTo>
                  <a:pt x="29253" y="22636"/>
                </a:lnTo>
                <a:lnTo>
                  <a:pt x="35873" y="14981"/>
                </a:lnTo>
                <a:lnTo>
                  <a:pt x="36664" y="2882"/>
                </a:lnTo>
                <a:lnTo>
                  <a:pt x="36360" y="1765"/>
                </a:lnTo>
                <a:lnTo>
                  <a:pt x="36169" y="1244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9" name="object 1939"/>
          <p:cNvSpPr/>
          <p:nvPr/>
        </p:nvSpPr>
        <p:spPr>
          <a:xfrm>
            <a:off x="9297024" y="5506123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22961" y="0"/>
                </a:moveTo>
                <a:lnTo>
                  <a:pt x="14420" y="522"/>
                </a:lnTo>
                <a:lnTo>
                  <a:pt x="4501" y="4893"/>
                </a:lnTo>
                <a:lnTo>
                  <a:pt x="0" y="13322"/>
                </a:lnTo>
                <a:lnTo>
                  <a:pt x="651" y="23102"/>
                </a:lnTo>
                <a:lnTo>
                  <a:pt x="6191" y="31523"/>
                </a:lnTo>
                <a:lnTo>
                  <a:pt x="16464" y="35934"/>
                </a:lnTo>
                <a:lnTo>
                  <a:pt x="26368" y="33631"/>
                </a:lnTo>
                <a:lnTo>
                  <a:pt x="33219" y="26165"/>
                </a:lnTo>
                <a:lnTo>
                  <a:pt x="34334" y="15089"/>
                </a:lnTo>
                <a:lnTo>
                  <a:pt x="31051" y="5917"/>
                </a:lnTo>
                <a:lnTo>
                  <a:pt x="27882" y="1343"/>
                </a:lnTo>
                <a:lnTo>
                  <a:pt x="22961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0" name="object 1940"/>
          <p:cNvSpPr/>
          <p:nvPr/>
        </p:nvSpPr>
        <p:spPr>
          <a:xfrm>
            <a:off x="9294890" y="5506237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0789" y="0"/>
                </a:moveTo>
                <a:lnTo>
                  <a:pt x="16827" y="0"/>
                </a:lnTo>
                <a:lnTo>
                  <a:pt x="9423" y="825"/>
                </a:lnTo>
                <a:lnTo>
                  <a:pt x="4191" y="4927"/>
                </a:lnTo>
                <a:lnTo>
                  <a:pt x="0" y="18402"/>
                </a:lnTo>
                <a:lnTo>
                  <a:pt x="2413" y="26797"/>
                </a:lnTo>
                <a:lnTo>
                  <a:pt x="8064" y="31711"/>
                </a:lnTo>
                <a:lnTo>
                  <a:pt x="11531" y="34683"/>
                </a:lnTo>
                <a:lnTo>
                  <a:pt x="15582" y="36245"/>
                </a:lnTo>
                <a:lnTo>
                  <a:pt x="25082" y="36245"/>
                </a:lnTo>
                <a:lnTo>
                  <a:pt x="26694" y="35483"/>
                </a:lnTo>
                <a:lnTo>
                  <a:pt x="15786" y="35483"/>
                </a:lnTo>
                <a:lnTo>
                  <a:pt x="11874" y="33959"/>
                </a:lnTo>
                <a:lnTo>
                  <a:pt x="3136" y="26428"/>
                </a:lnTo>
                <a:lnTo>
                  <a:pt x="825" y="18351"/>
                </a:lnTo>
                <a:lnTo>
                  <a:pt x="4826" y="5461"/>
                </a:lnTo>
                <a:lnTo>
                  <a:pt x="9804" y="1549"/>
                </a:lnTo>
                <a:lnTo>
                  <a:pt x="16878" y="762"/>
                </a:lnTo>
                <a:lnTo>
                  <a:pt x="29070" y="762"/>
                </a:lnTo>
                <a:lnTo>
                  <a:pt x="20789" y="0"/>
                </a:lnTo>
                <a:close/>
              </a:path>
              <a:path w="38100" h="36829">
                <a:moveTo>
                  <a:pt x="29070" y="762"/>
                </a:moveTo>
                <a:lnTo>
                  <a:pt x="20650" y="762"/>
                </a:lnTo>
                <a:lnTo>
                  <a:pt x="31673" y="1790"/>
                </a:lnTo>
                <a:lnTo>
                  <a:pt x="36106" y="15087"/>
                </a:lnTo>
                <a:lnTo>
                  <a:pt x="37211" y="20281"/>
                </a:lnTo>
                <a:lnTo>
                  <a:pt x="36068" y="25336"/>
                </a:lnTo>
                <a:lnTo>
                  <a:pt x="29730" y="33159"/>
                </a:lnTo>
                <a:lnTo>
                  <a:pt x="24853" y="35483"/>
                </a:lnTo>
                <a:lnTo>
                  <a:pt x="26694" y="35483"/>
                </a:lnTo>
                <a:lnTo>
                  <a:pt x="30187" y="33832"/>
                </a:lnTo>
                <a:lnTo>
                  <a:pt x="36817" y="25628"/>
                </a:lnTo>
                <a:lnTo>
                  <a:pt x="38023" y="20358"/>
                </a:lnTo>
                <a:lnTo>
                  <a:pt x="36842" y="14884"/>
                </a:lnTo>
                <a:lnTo>
                  <a:pt x="32245" y="1054"/>
                </a:lnTo>
                <a:lnTo>
                  <a:pt x="29070" y="76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1" name="object 1941"/>
          <p:cNvSpPr/>
          <p:nvPr/>
        </p:nvSpPr>
        <p:spPr>
          <a:xfrm>
            <a:off x="9297024" y="5506123"/>
            <a:ext cx="34925" cy="36195"/>
          </a:xfrm>
          <a:custGeom>
            <a:avLst/>
            <a:gdLst/>
            <a:ahLst/>
            <a:cxnLst/>
            <a:rect l="l" t="t" r="r" b="b"/>
            <a:pathLst>
              <a:path w="34925" h="36195">
                <a:moveTo>
                  <a:pt x="22961" y="0"/>
                </a:moveTo>
                <a:lnTo>
                  <a:pt x="14420" y="522"/>
                </a:lnTo>
                <a:lnTo>
                  <a:pt x="4501" y="4893"/>
                </a:lnTo>
                <a:lnTo>
                  <a:pt x="0" y="13322"/>
                </a:lnTo>
                <a:lnTo>
                  <a:pt x="651" y="23102"/>
                </a:lnTo>
                <a:lnTo>
                  <a:pt x="6191" y="31523"/>
                </a:lnTo>
                <a:lnTo>
                  <a:pt x="16464" y="35934"/>
                </a:lnTo>
                <a:lnTo>
                  <a:pt x="26368" y="33631"/>
                </a:lnTo>
                <a:lnTo>
                  <a:pt x="33219" y="26165"/>
                </a:lnTo>
                <a:lnTo>
                  <a:pt x="34334" y="15089"/>
                </a:lnTo>
                <a:lnTo>
                  <a:pt x="31051" y="5917"/>
                </a:lnTo>
                <a:lnTo>
                  <a:pt x="27882" y="1343"/>
                </a:lnTo>
                <a:lnTo>
                  <a:pt x="22961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2" name="object 1942"/>
          <p:cNvSpPr/>
          <p:nvPr/>
        </p:nvSpPr>
        <p:spPr>
          <a:xfrm>
            <a:off x="9294890" y="5506237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0789" y="0"/>
                </a:moveTo>
                <a:lnTo>
                  <a:pt x="16827" y="0"/>
                </a:lnTo>
                <a:lnTo>
                  <a:pt x="9423" y="825"/>
                </a:lnTo>
                <a:lnTo>
                  <a:pt x="4191" y="4927"/>
                </a:lnTo>
                <a:lnTo>
                  <a:pt x="0" y="18402"/>
                </a:lnTo>
                <a:lnTo>
                  <a:pt x="2413" y="26797"/>
                </a:lnTo>
                <a:lnTo>
                  <a:pt x="8064" y="31711"/>
                </a:lnTo>
                <a:lnTo>
                  <a:pt x="11531" y="34683"/>
                </a:lnTo>
                <a:lnTo>
                  <a:pt x="15582" y="36245"/>
                </a:lnTo>
                <a:lnTo>
                  <a:pt x="25082" y="36245"/>
                </a:lnTo>
                <a:lnTo>
                  <a:pt x="26694" y="35483"/>
                </a:lnTo>
                <a:lnTo>
                  <a:pt x="15786" y="35483"/>
                </a:lnTo>
                <a:lnTo>
                  <a:pt x="11874" y="33959"/>
                </a:lnTo>
                <a:lnTo>
                  <a:pt x="3136" y="26428"/>
                </a:lnTo>
                <a:lnTo>
                  <a:pt x="825" y="18351"/>
                </a:lnTo>
                <a:lnTo>
                  <a:pt x="4826" y="5461"/>
                </a:lnTo>
                <a:lnTo>
                  <a:pt x="9804" y="1549"/>
                </a:lnTo>
                <a:lnTo>
                  <a:pt x="16878" y="762"/>
                </a:lnTo>
                <a:lnTo>
                  <a:pt x="29070" y="762"/>
                </a:lnTo>
                <a:lnTo>
                  <a:pt x="20789" y="0"/>
                </a:lnTo>
                <a:close/>
              </a:path>
              <a:path w="38100" h="36829">
                <a:moveTo>
                  <a:pt x="29070" y="762"/>
                </a:moveTo>
                <a:lnTo>
                  <a:pt x="20650" y="762"/>
                </a:lnTo>
                <a:lnTo>
                  <a:pt x="31673" y="1790"/>
                </a:lnTo>
                <a:lnTo>
                  <a:pt x="36106" y="15087"/>
                </a:lnTo>
                <a:lnTo>
                  <a:pt x="37211" y="20281"/>
                </a:lnTo>
                <a:lnTo>
                  <a:pt x="36068" y="25336"/>
                </a:lnTo>
                <a:lnTo>
                  <a:pt x="29730" y="33159"/>
                </a:lnTo>
                <a:lnTo>
                  <a:pt x="24853" y="35483"/>
                </a:lnTo>
                <a:lnTo>
                  <a:pt x="26694" y="35483"/>
                </a:lnTo>
                <a:lnTo>
                  <a:pt x="30187" y="33832"/>
                </a:lnTo>
                <a:lnTo>
                  <a:pt x="36817" y="25628"/>
                </a:lnTo>
                <a:lnTo>
                  <a:pt x="38023" y="20358"/>
                </a:lnTo>
                <a:lnTo>
                  <a:pt x="36842" y="14884"/>
                </a:lnTo>
                <a:lnTo>
                  <a:pt x="32245" y="1054"/>
                </a:lnTo>
                <a:lnTo>
                  <a:pt x="29070" y="76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3" name="object 1943"/>
          <p:cNvSpPr/>
          <p:nvPr/>
        </p:nvSpPr>
        <p:spPr>
          <a:xfrm>
            <a:off x="9308588" y="5507602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5">
                <a:moveTo>
                  <a:pt x="13881" y="0"/>
                </a:moveTo>
                <a:lnTo>
                  <a:pt x="2565" y="2324"/>
                </a:lnTo>
                <a:lnTo>
                  <a:pt x="0" y="2755"/>
                </a:lnTo>
                <a:lnTo>
                  <a:pt x="1473" y="4203"/>
                </a:lnTo>
                <a:lnTo>
                  <a:pt x="11099" y="7416"/>
                </a:lnTo>
                <a:lnTo>
                  <a:pt x="12839" y="17640"/>
                </a:lnTo>
                <a:lnTo>
                  <a:pt x="16408" y="22961"/>
                </a:lnTo>
                <a:lnTo>
                  <a:pt x="24104" y="19570"/>
                </a:lnTo>
                <a:lnTo>
                  <a:pt x="13881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4" name="object 1944"/>
          <p:cNvSpPr/>
          <p:nvPr/>
        </p:nvSpPr>
        <p:spPr>
          <a:xfrm>
            <a:off x="9297021" y="5506639"/>
            <a:ext cx="34925" cy="35560"/>
          </a:xfrm>
          <a:custGeom>
            <a:avLst/>
            <a:gdLst/>
            <a:ahLst/>
            <a:cxnLst/>
            <a:rect l="l" t="t" r="r" b="b"/>
            <a:pathLst>
              <a:path w="34925" h="35560">
                <a:moveTo>
                  <a:pt x="9560" y="2145"/>
                </a:moveTo>
                <a:lnTo>
                  <a:pt x="4504" y="4372"/>
                </a:lnTo>
                <a:lnTo>
                  <a:pt x="0" y="12804"/>
                </a:lnTo>
                <a:lnTo>
                  <a:pt x="653" y="22584"/>
                </a:lnTo>
                <a:lnTo>
                  <a:pt x="6201" y="31000"/>
                </a:lnTo>
                <a:lnTo>
                  <a:pt x="16468" y="35417"/>
                </a:lnTo>
                <a:lnTo>
                  <a:pt x="26371" y="33113"/>
                </a:lnTo>
                <a:lnTo>
                  <a:pt x="27157" y="32256"/>
                </a:lnTo>
                <a:lnTo>
                  <a:pt x="22445" y="32256"/>
                </a:lnTo>
                <a:lnTo>
                  <a:pt x="16941" y="31000"/>
                </a:lnTo>
                <a:lnTo>
                  <a:pt x="17681" y="26746"/>
                </a:lnTo>
                <a:lnTo>
                  <a:pt x="21087" y="21603"/>
                </a:lnTo>
                <a:lnTo>
                  <a:pt x="22077" y="15671"/>
                </a:lnTo>
                <a:lnTo>
                  <a:pt x="20355" y="10054"/>
                </a:lnTo>
                <a:lnTo>
                  <a:pt x="15624" y="5854"/>
                </a:lnTo>
                <a:lnTo>
                  <a:pt x="15166" y="5626"/>
                </a:lnTo>
                <a:lnTo>
                  <a:pt x="11570" y="4445"/>
                </a:lnTo>
                <a:lnTo>
                  <a:pt x="8982" y="4445"/>
                </a:lnTo>
                <a:lnTo>
                  <a:pt x="9560" y="2145"/>
                </a:lnTo>
                <a:close/>
              </a:path>
              <a:path w="34925" h="35560">
                <a:moveTo>
                  <a:pt x="27955" y="4673"/>
                </a:moveTo>
                <a:lnTo>
                  <a:pt x="31664" y="8661"/>
                </a:lnTo>
                <a:lnTo>
                  <a:pt x="33772" y="13665"/>
                </a:lnTo>
                <a:lnTo>
                  <a:pt x="33391" y="20154"/>
                </a:lnTo>
                <a:lnTo>
                  <a:pt x="29495" y="29108"/>
                </a:lnTo>
                <a:lnTo>
                  <a:pt x="22445" y="32256"/>
                </a:lnTo>
                <a:lnTo>
                  <a:pt x="27157" y="32256"/>
                </a:lnTo>
                <a:lnTo>
                  <a:pt x="33222" y="25644"/>
                </a:lnTo>
                <a:lnTo>
                  <a:pt x="34331" y="14566"/>
                </a:lnTo>
                <a:lnTo>
                  <a:pt x="32807" y="9956"/>
                </a:lnTo>
                <a:lnTo>
                  <a:pt x="30470" y="6832"/>
                </a:lnTo>
                <a:lnTo>
                  <a:pt x="27955" y="4673"/>
                </a:lnTo>
                <a:close/>
              </a:path>
              <a:path w="34925" h="35560">
                <a:moveTo>
                  <a:pt x="9179" y="3659"/>
                </a:moveTo>
                <a:lnTo>
                  <a:pt x="8982" y="4445"/>
                </a:lnTo>
                <a:lnTo>
                  <a:pt x="11570" y="4445"/>
                </a:lnTo>
                <a:lnTo>
                  <a:pt x="9179" y="3659"/>
                </a:lnTo>
                <a:close/>
              </a:path>
              <a:path w="34925" h="35560">
                <a:moveTo>
                  <a:pt x="14174" y="112"/>
                </a:moveTo>
                <a:lnTo>
                  <a:pt x="12550" y="685"/>
                </a:lnTo>
                <a:lnTo>
                  <a:pt x="9566" y="2120"/>
                </a:lnTo>
                <a:lnTo>
                  <a:pt x="14174" y="112"/>
                </a:lnTo>
                <a:close/>
              </a:path>
              <a:path w="34925" h="35560">
                <a:moveTo>
                  <a:pt x="14493" y="0"/>
                </a:moveTo>
                <a:lnTo>
                  <a:pt x="14174" y="112"/>
                </a:lnTo>
                <a:lnTo>
                  <a:pt x="14493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5" name="object 1945"/>
          <p:cNvSpPr/>
          <p:nvPr/>
        </p:nvSpPr>
        <p:spPr>
          <a:xfrm>
            <a:off x="9296937" y="5511909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3208" y="0"/>
                </a:moveTo>
                <a:lnTo>
                  <a:pt x="3111" y="2273"/>
                </a:lnTo>
                <a:lnTo>
                  <a:pt x="0" y="7480"/>
                </a:lnTo>
                <a:lnTo>
                  <a:pt x="2400" y="18084"/>
                </a:lnTo>
                <a:lnTo>
                  <a:pt x="7467" y="21475"/>
                </a:lnTo>
                <a:lnTo>
                  <a:pt x="17564" y="19215"/>
                </a:lnTo>
                <a:lnTo>
                  <a:pt x="20675" y="13995"/>
                </a:lnTo>
                <a:lnTo>
                  <a:pt x="19469" y="8699"/>
                </a:lnTo>
                <a:lnTo>
                  <a:pt x="18300" y="3390"/>
                </a:lnTo>
                <a:lnTo>
                  <a:pt x="13208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6" name="object 1946"/>
          <p:cNvSpPr/>
          <p:nvPr/>
        </p:nvSpPr>
        <p:spPr>
          <a:xfrm>
            <a:off x="9298906" y="5514388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8115" y="0"/>
                </a:moveTo>
                <a:lnTo>
                  <a:pt x="1917" y="1409"/>
                </a:lnTo>
                <a:lnTo>
                  <a:pt x="0" y="4699"/>
                </a:lnTo>
                <a:lnTo>
                  <a:pt x="1536" y="11518"/>
                </a:lnTo>
                <a:lnTo>
                  <a:pt x="4699" y="13677"/>
                </a:lnTo>
                <a:lnTo>
                  <a:pt x="10909" y="12293"/>
                </a:lnTo>
                <a:lnTo>
                  <a:pt x="12801" y="8966"/>
                </a:lnTo>
                <a:lnTo>
                  <a:pt x="11264" y="2184"/>
                </a:lnTo>
                <a:lnTo>
                  <a:pt x="8115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7" name="object 1947"/>
          <p:cNvSpPr/>
          <p:nvPr/>
        </p:nvSpPr>
        <p:spPr>
          <a:xfrm>
            <a:off x="9255461" y="5528336"/>
            <a:ext cx="51435" cy="38100"/>
          </a:xfrm>
          <a:custGeom>
            <a:avLst/>
            <a:gdLst/>
            <a:ahLst/>
            <a:cxnLst/>
            <a:rect l="l" t="t" r="r" b="b"/>
            <a:pathLst>
              <a:path w="51434" h="38100">
                <a:moveTo>
                  <a:pt x="342" y="0"/>
                </a:moveTo>
                <a:lnTo>
                  <a:pt x="63" y="241"/>
                </a:lnTo>
                <a:lnTo>
                  <a:pt x="0" y="419"/>
                </a:lnTo>
                <a:lnTo>
                  <a:pt x="139" y="571"/>
                </a:lnTo>
                <a:lnTo>
                  <a:pt x="2410" y="3559"/>
                </a:lnTo>
                <a:lnTo>
                  <a:pt x="41821" y="35712"/>
                </a:lnTo>
                <a:lnTo>
                  <a:pt x="50660" y="37896"/>
                </a:lnTo>
                <a:lnTo>
                  <a:pt x="51257" y="37896"/>
                </a:lnTo>
                <a:lnTo>
                  <a:pt x="51333" y="33858"/>
                </a:lnTo>
                <a:lnTo>
                  <a:pt x="51160" y="32131"/>
                </a:lnTo>
                <a:lnTo>
                  <a:pt x="41948" y="32131"/>
                </a:lnTo>
                <a:lnTo>
                  <a:pt x="28486" y="24117"/>
                </a:lnTo>
                <a:lnTo>
                  <a:pt x="17758" y="16613"/>
                </a:lnTo>
                <a:lnTo>
                  <a:pt x="8956" y="8923"/>
                </a:lnTo>
                <a:lnTo>
                  <a:pt x="2979" y="2902"/>
                </a:lnTo>
                <a:lnTo>
                  <a:pt x="342" y="0"/>
                </a:lnTo>
                <a:close/>
              </a:path>
              <a:path w="51434" h="38100">
                <a:moveTo>
                  <a:pt x="51117" y="31699"/>
                </a:moveTo>
                <a:lnTo>
                  <a:pt x="50825" y="31737"/>
                </a:lnTo>
                <a:lnTo>
                  <a:pt x="41948" y="32131"/>
                </a:lnTo>
                <a:lnTo>
                  <a:pt x="51160" y="32131"/>
                </a:lnTo>
                <a:lnTo>
                  <a:pt x="51117" y="31699"/>
                </a:lnTo>
                <a:close/>
              </a:path>
            </a:pathLst>
          </a:custGeom>
          <a:solidFill>
            <a:srgbClr val="526E7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8" name="object 1948"/>
          <p:cNvSpPr/>
          <p:nvPr/>
        </p:nvSpPr>
        <p:spPr>
          <a:xfrm>
            <a:off x="9266677" y="5488303"/>
            <a:ext cx="94615" cy="36195"/>
          </a:xfrm>
          <a:custGeom>
            <a:avLst/>
            <a:gdLst/>
            <a:ahLst/>
            <a:cxnLst/>
            <a:rect l="l" t="t" r="r" b="b"/>
            <a:pathLst>
              <a:path w="94615" h="36195">
                <a:moveTo>
                  <a:pt x="66944" y="0"/>
                </a:moveTo>
                <a:lnTo>
                  <a:pt x="26220" y="8245"/>
                </a:lnTo>
                <a:lnTo>
                  <a:pt x="0" y="28513"/>
                </a:lnTo>
                <a:lnTo>
                  <a:pt x="2476" y="33694"/>
                </a:lnTo>
                <a:lnTo>
                  <a:pt x="3479" y="34964"/>
                </a:lnTo>
                <a:lnTo>
                  <a:pt x="4978" y="35815"/>
                </a:lnTo>
                <a:lnTo>
                  <a:pt x="9588" y="35917"/>
                </a:lnTo>
                <a:lnTo>
                  <a:pt x="11937" y="34837"/>
                </a:lnTo>
                <a:lnTo>
                  <a:pt x="12103" y="30595"/>
                </a:lnTo>
                <a:lnTo>
                  <a:pt x="12509" y="29122"/>
                </a:lnTo>
                <a:lnTo>
                  <a:pt x="44340" y="11393"/>
                </a:lnTo>
                <a:lnTo>
                  <a:pt x="90766" y="11393"/>
                </a:lnTo>
                <a:lnTo>
                  <a:pt x="94160" y="6127"/>
                </a:lnTo>
                <a:lnTo>
                  <a:pt x="91935" y="2986"/>
                </a:lnTo>
                <a:lnTo>
                  <a:pt x="79755" y="410"/>
                </a:lnTo>
                <a:lnTo>
                  <a:pt x="66944" y="0"/>
                </a:lnTo>
                <a:close/>
              </a:path>
              <a:path w="94615" h="36195">
                <a:moveTo>
                  <a:pt x="90766" y="11393"/>
                </a:moveTo>
                <a:lnTo>
                  <a:pt x="44340" y="11393"/>
                </a:lnTo>
                <a:lnTo>
                  <a:pt x="50966" y="11719"/>
                </a:lnTo>
                <a:lnTo>
                  <a:pt x="57391" y="13209"/>
                </a:lnTo>
                <a:lnTo>
                  <a:pt x="60782" y="14352"/>
                </a:lnTo>
                <a:lnTo>
                  <a:pt x="64223" y="16105"/>
                </a:lnTo>
                <a:lnTo>
                  <a:pt x="67627" y="19242"/>
                </a:lnTo>
                <a:lnTo>
                  <a:pt x="69186" y="20778"/>
                </a:lnTo>
                <a:lnTo>
                  <a:pt x="71234" y="22505"/>
                </a:lnTo>
                <a:lnTo>
                  <a:pt x="73012" y="24576"/>
                </a:lnTo>
                <a:lnTo>
                  <a:pt x="75298" y="26201"/>
                </a:lnTo>
                <a:lnTo>
                  <a:pt x="76377" y="27090"/>
                </a:lnTo>
                <a:lnTo>
                  <a:pt x="77076" y="27509"/>
                </a:lnTo>
                <a:lnTo>
                  <a:pt x="77800" y="27865"/>
                </a:lnTo>
                <a:lnTo>
                  <a:pt x="78498" y="28068"/>
                </a:lnTo>
                <a:lnTo>
                  <a:pt x="78892" y="28017"/>
                </a:lnTo>
                <a:lnTo>
                  <a:pt x="79209" y="27776"/>
                </a:lnTo>
                <a:lnTo>
                  <a:pt x="79463" y="27204"/>
                </a:lnTo>
                <a:lnTo>
                  <a:pt x="84832" y="18520"/>
                </a:lnTo>
                <a:lnTo>
                  <a:pt x="90766" y="11393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9" name="object 1949"/>
          <p:cNvSpPr/>
          <p:nvPr/>
        </p:nvSpPr>
        <p:spPr>
          <a:xfrm>
            <a:off x="9255668" y="5520010"/>
            <a:ext cx="48260" cy="37465"/>
          </a:xfrm>
          <a:custGeom>
            <a:avLst/>
            <a:gdLst/>
            <a:ahLst/>
            <a:cxnLst/>
            <a:rect l="l" t="t" r="r" b="b"/>
            <a:pathLst>
              <a:path w="48259" h="37464">
                <a:moveTo>
                  <a:pt x="3060" y="0"/>
                </a:moveTo>
                <a:lnTo>
                  <a:pt x="0" y="3225"/>
                </a:lnTo>
                <a:lnTo>
                  <a:pt x="2552" y="7404"/>
                </a:lnTo>
                <a:lnTo>
                  <a:pt x="7631" y="13075"/>
                </a:lnTo>
                <a:lnTo>
                  <a:pt x="17951" y="21848"/>
                </a:lnTo>
                <a:lnTo>
                  <a:pt x="31881" y="30790"/>
                </a:lnTo>
                <a:lnTo>
                  <a:pt x="47790" y="36969"/>
                </a:lnTo>
                <a:lnTo>
                  <a:pt x="29253" y="27962"/>
                </a:lnTo>
                <a:lnTo>
                  <a:pt x="18414" y="21108"/>
                </a:lnTo>
                <a:lnTo>
                  <a:pt x="11081" y="12943"/>
                </a:lnTo>
                <a:lnTo>
                  <a:pt x="3060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0" name="object 1950"/>
          <p:cNvSpPr/>
          <p:nvPr/>
        </p:nvSpPr>
        <p:spPr>
          <a:xfrm>
            <a:off x="9386810" y="5463108"/>
            <a:ext cx="166217" cy="107327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1" name="object 1951"/>
          <p:cNvSpPr/>
          <p:nvPr/>
        </p:nvSpPr>
        <p:spPr>
          <a:xfrm>
            <a:off x="9386812" y="5463106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09" h="38735">
                <a:moveTo>
                  <a:pt x="16002" y="0"/>
                </a:moveTo>
                <a:lnTo>
                  <a:pt x="11480" y="6569"/>
                </a:lnTo>
                <a:lnTo>
                  <a:pt x="6762" y="14776"/>
                </a:lnTo>
                <a:lnTo>
                  <a:pt x="2664" y="24803"/>
                </a:lnTo>
                <a:lnTo>
                  <a:pt x="0" y="36830"/>
                </a:lnTo>
                <a:lnTo>
                  <a:pt x="5118" y="38709"/>
                </a:lnTo>
                <a:lnTo>
                  <a:pt x="7493" y="27800"/>
                </a:lnTo>
                <a:lnTo>
                  <a:pt x="10591" y="12979"/>
                </a:lnTo>
                <a:lnTo>
                  <a:pt x="13322" y="6121"/>
                </a:lnTo>
                <a:lnTo>
                  <a:pt x="16306" y="177"/>
                </a:lnTo>
                <a:lnTo>
                  <a:pt x="16002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2" name="object 1952"/>
          <p:cNvSpPr/>
          <p:nvPr/>
        </p:nvSpPr>
        <p:spPr>
          <a:xfrm>
            <a:off x="9398923" y="5478958"/>
            <a:ext cx="12700" cy="27305"/>
          </a:xfrm>
          <a:custGeom>
            <a:avLst/>
            <a:gdLst/>
            <a:ahLst/>
            <a:cxnLst/>
            <a:rect l="l" t="t" r="r" b="b"/>
            <a:pathLst>
              <a:path w="12700" h="27304">
                <a:moveTo>
                  <a:pt x="12268" y="0"/>
                </a:moveTo>
                <a:lnTo>
                  <a:pt x="7492" y="6525"/>
                </a:lnTo>
                <a:lnTo>
                  <a:pt x="3971" y="13161"/>
                </a:lnTo>
                <a:lnTo>
                  <a:pt x="1554" y="19500"/>
                </a:lnTo>
                <a:lnTo>
                  <a:pt x="0" y="25361"/>
                </a:lnTo>
                <a:lnTo>
                  <a:pt x="3911" y="26733"/>
                </a:lnTo>
                <a:lnTo>
                  <a:pt x="4978" y="18643"/>
                </a:lnTo>
                <a:lnTo>
                  <a:pt x="6219" y="13123"/>
                </a:lnTo>
                <a:lnTo>
                  <a:pt x="8372" y="7782"/>
                </a:lnTo>
                <a:lnTo>
                  <a:pt x="1226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3" name="object 1953"/>
          <p:cNvSpPr/>
          <p:nvPr/>
        </p:nvSpPr>
        <p:spPr>
          <a:xfrm>
            <a:off x="9410504" y="5486920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11328" y="0"/>
                </a:moveTo>
                <a:lnTo>
                  <a:pt x="5232" y="7124"/>
                </a:lnTo>
                <a:lnTo>
                  <a:pt x="1866" y="14897"/>
                </a:lnTo>
                <a:lnTo>
                  <a:pt x="0" y="21539"/>
                </a:lnTo>
                <a:lnTo>
                  <a:pt x="2984" y="22631"/>
                </a:lnTo>
                <a:lnTo>
                  <a:pt x="3568" y="22872"/>
                </a:lnTo>
                <a:lnTo>
                  <a:pt x="5842" y="10718"/>
                </a:lnTo>
                <a:lnTo>
                  <a:pt x="1132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4" name="object 1954"/>
          <p:cNvSpPr/>
          <p:nvPr/>
        </p:nvSpPr>
        <p:spPr>
          <a:xfrm>
            <a:off x="9423886" y="5495019"/>
            <a:ext cx="14604" cy="20320"/>
          </a:xfrm>
          <a:custGeom>
            <a:avLst/>
            <a:gdLst/>
            <a:ahLst/>
            <a:cxnLst/>
            <a:rect l="l" t="t" r="r" b="b"/>
            <a:pathLst>
              <a:path w="14604" h="20320">
                <a:moveTo>
                  <a:pt x="13982" y="0"/>
                </a:moveTo>
                <a:lnTo>
                  <a:pt x="7251" y="5829"/>
                </a:lnTo>
                <a:lnTo>
                  <a:pt x="2857" y="12623"/>
                </a:lnTo>
                <a:lnTo>
                  <a:pt x="0" y="18694"/>
                </a:lnTo>
                <a:lnTo>
                  <a:pt x="1130" y="19177"/>
                </a:lnTo>
                <a:lnTo>
                  <a:pt x="3365" y="20180"/>
                </a:lnTo>
                <a:lnTo>
                  <a:pt x="7480" y="9080"/>
                </a:lnTo>
                <a:lnTo>
                  <a:pt x="13982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5" name="object 1955"/>
          <p:cNvSpPr/>
          <p:nvPr/>
        </p:nvSpPr>
        <p:spPr>
          <a:xfrm>
            <a:off x="9435998" y="5504395"/>
            <a:ext cx="12065" cy="16510"/>
          </a:xfrm>
          <a:custGeom>
            <a:avLst/>
            <a:gdLst/>
            <a:ahLst/>
            <a:cxnLst/>
            <a:rect l="l" t="t" r="r" b="b"/>
            <a:pathLst>
              <a:path w="12065" h="16510">
                <a:moveTo>
                  <a:pt x="12065" y="0"/>
                </a:moveTo>
                <a:lnTo>
                  <a:pt x="6680" y="4648"/>
                </a:lnTo>
                <a:lnTo>
                  <a:pt x="2794" y="9931"/>
                </a:lnTo>
                <a:lnTo>
                  <a:pt x="0" y="14973"/>
                </a:lnTo>
                <a:lnTo>
                  <a:pt x="1955" y="15963"/>
                </a:lnTo>
                <a:lnTo>
                  <a:pt x="2921" y="16497"/>
                </a:lnTo>
                <a:lnTo>
                  <a:pt x="6959" y="7137"/>
                </a:lnTo>
                <a:lnTo>
                  <a:pt x="12065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6" name="object 1956"/>
          <p:cNvSpPr/>
          <p:nvPr/>
        </p:nvSpPr>
        <p:spPr>
          <a:xfrm>
            <a:off x="9449089" y="5513818"/>
            <a:ext cx="13335" cy="14604"/>
          </a:xfrm>
          <a:custGeom>
            <a:avLst/>
            <a:gdLst/>
            <a:ahLst/>
            <a:cxnLst/>
            <a:rect l="l" t="t" r="r" b="b"/>
            <a:pathLst>
              <a:path w="13334" h="14604">
                <a:moveTo>
                  <a:pt x="13144" y="0"/>
                </a:moveTo>
                <a:lnTo>
                  <a:pt x="7569" y="3822"/>
                </a:lnTo>
                <a:lnTo>
                  <a:pt x="3276" y="8356"/>
                </a:lnTo>
                <a:lnTo>
                  <a:pt x="0" y="12814"/>
                </a:lnTo>
                <a:lnTo>
                  <a:pt x="914" y="13360"/>
                </a:lnTo>
                <a:lnTo>
                  <a:pt x="1854" y="13881"/>
                </a:lnTo>
                <a:lnTo>
                  <a:pt x="2768" y="14427"/>
                </a:lnTo>
                <a:lnTo>
                  <a:pt x="7696" y="6070"/>
                </a:lnTo>
                <a:lnTo>
                  <a:pt x="1314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7" name="object 1957"/>
          <p:cNvSpPr/>
          <p:nvPr/>
        </p:nvSpPr>
        <p:spPr>
          <a:xfrm>
            <a:off x="9461642" y="5521668"/>
            <a:ext cx="13335" cy="13970"/>
          </a:xfrm>
          <a:custGeom>
            <a:avLst/>
            <a:gdLst/>
            <a:ahLst/>
            <a:cxnLst/>
            <a:rect l="l" t="t" r="r" b="b"/>
            <a:pathLst>
              <a:path w="13334" h="13970">
                <a:moveTo>
                  <a:pt x="12801" y="0"/>
                </a:moveTo>
                <a:lnTo>
                  <a:pt x="7416" y="3683"/>
                </a:lnTo>
                <a:lnTo>
                  <a:pt x="3238" y="8026"/>
                </a:lnTo>
                <a:lnTo>
                  <a:pt x="0" y="12319"/>
                </a:lnTo>
                <a:lnTo>
                  <a:pt x="2705" y="13919"/>
                </a:lnTo>
                <a:lnTo>
                  <a:pt x="7556" y="5816"/>
                </a:lnTo>
                <a:lnTo>
                  <a:pt x="12801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8" name="object 1958"/>
          <p:cNvSpPr/>
          <p:nvPr/>
        </p:nvSpPr>
        <p:spPr>
          <a:xfrm>
            <a:off x="9476523" y="5533457"/>
            <a:ext cx="10160" cy="10795"/>
          </a:xfrm>
          <a:custGeom>
            <a:avLst/>
            <a:gdLst/>
            <a:ahLst/>
            <a:cxnLst/>
            <a:rect l="l" t="t" r="r" b="b"/>
            <a:pathLst>
              <a:path w="10159" h="10795">
                <a:moveTo>
                  <a:pt x="10096" y="0"/>
                </a:moveTo>
                <a:lnTo>
                  <a:pt x="6045" y="2781"/>
                </a:lnTo>
                <a:lnTo>
                  <a:pt x="2730" y="5956"/>
                </a:lnTo>
                <a:lnTo>
                  <a:pt x="0" y="9169"/>
                </a:lnTo>
                <a:lnTo>
                  <a:pt x="1485" y="10032"/>
                </a:lnTo>
                <a:lnTo>
                  <a:pt x="2260" y="10452"/>
                </a:lnTo>
                <a:lnTo>
                  <a:pt x="6273" y="4254"/>
                </a:lnTo>
                <a:lnTo>
                  <a:pt x="1009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9" name="object 1959"/>
          <p:cNvSpPr/>
          <p:nvPr/>
        </p:nvSpPr>
        <p:spPr>
          <a:xfrm>
            <a:off x="9488047" y="5536960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12357" y="0"/>
                </a:moveTo>
                <a:lnTo>
                  <a:pt x="7112" y="3606"/>
                </a:lnTo>
                <a:lnTo>
                  <a:pt x="3086" y="7848"/>
                </a:lnTo>
                <a:lnTo>
                  <a:pt x="0" y="12039"/>
                </a:lnTo>
                <a:lnTo>
                  <a:pt x="2667" y="13436"/>
                </a:lnTo>
                <a:lnTo>
                  <a:pt x="7264" y="5651"/>
                </a:lnTo>
                <a:lnTo>
                  <a:pt x="1235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0" name="object 1960"/>
          <p:cNvSpPr/>
          <p:nvPr/>
        </p:nvSpPr>
        <p:spPr>
          <a:xfrm>
            <a:off x="9501663" y="5544913"/>
            <a:ext cx="8890" cy="12065"/>
          </a:xfrm>
          <a:custGeom>
            <a:avLst/>
            <a:gdLst/>
            <a:ahLst/>
            <a:cxnLst/>
            <a:rect l="l" t="t" r="r" b="b"/>
            <a:pathLst>
              <a:path w="8890" h="12064">
                <a:moveTo>
                  <a:pt x="8559" y="0"/>
                </a:moveTo>
                <a:lnTo>
                  <a:pt x="4978" y="3454"/>
                </a:lnTo>
                <a:lnTo>
                  <a:pt x="2184" y="7200"/>
                </a:lnTo>
                <a:lnTo>
                  <a:pt x="0" y="10896"/>
                </a:lnTo>
                <a:lnTo>
                  <a:pt x="1587" y="11645"/>
                </a:lnTo>
                <a:lnTo>
                  <a:pt x="2400" y="11988"/>
                </a:lnTo>
                <a:lnTo>
                  <a:pt x="5384" y="5003"/>
                </a:lnTo>
                <a:lnTo>
                  <a:pt x="8559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1" name="object 1961"/>
          <p:cNvSpPr/>
          <p:nvPr/>
        </p:nvSpPr>
        <p:spPr>
          <a:xfrm>
            <a:off x="9516519" y="5552280"/>
            <a:ext cx="8255" cy="10795"/>
          </a:xfrm>
          <a:custGeom>
            <a:avLst/>
            <a:gdLst/>
            <a:ahLst/>
            <a:cxnLst/>
            <a:rect l="l" t="t" r="r" b="b"/>
            <a:pathLst>
              <a:path w="8254" h="10795">
                <a:moveTo>
                  <a:pt x="7899" y="0"/>
                </a:moveTo>
                <a:lnTo>
                  <a:pt x="4660" y="3124"/>
                </a:lnTo>
                <a:lnTo>
                  <a:pt x="2070" y="6464"/>
                </a:lnTo>
                <a:lnTo>
                  <a:pt x="0" y="9804"/>
                </a:lnTo>
                <a:lnTo>
                  <a:pt x="2298" y="10655"/>
                </a:lnTo>
                <a:lnTo>
                  <a:pt x="5118" y="4368"/>
                </a:lnTo>
                <a:lnTo>
                  <a:pt x="7899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2" name="object 1962"/>
          <p:cNvSpPr/>
          <p:nvPr/>
        </p:nvSpPr>
        <p:spPr>
          <a:xfrm>
            <a:off x="9529434" y="5555518"/>
            <a:ext cx="6350" cy="12065"/>
          </a:xfrm>
          <a:custGeom>
            <a:avLst/>
            <a:gdLst/>
            <a:ahLst/>
            <a:cxnLst/>
            <a:rect l="l" t="t" r="r" b="b"/>
            <a:pathLst>
              <a:path w="6350" h="12064">
                <a:moveTo>
                  <a:pt x="5854" y="0"/>
                </a:moveTo>
                <a:lnTo>
                  <a:pt x="3289" y="3606"/>
                </a:lnTo>
                <a:lnTo>
                  <a:pt x="1397" y="7315"/>
                </a:lnTo>
                <a:lnTo>
                  <a:pt x="0" y="10922"/>
                </a:lnTo>
                <a:lnTo>
                  <a:pt x="368" y="11049"/>
                </a:lnTo>
                <a:lnTo>
                  <a:pt x="2324" y="11607"/>
                </a:lnTo>
                <a:lnTo>
                  <a:pt x="3911" y="4864"/>
                </a:lnTo>
                <a:lnTo>
                  <a:pt x="585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3" name="object 1963"/>
          <p:cNvSpPr/>
          <p:nvPr/>
        </p:nvSpPr>
        <p:spPr>
          <a:xfrm>
            <a:off x="9378918" y="5508158"/>
            <a:ext cx="180340" cy="79375"/>
          </a:xfrm>
          <a:custGeom>
            <a:avLst/>
            <a:gdLst/>
            <a:ahLst/>
            <a:cxnLst/>
            <a:rect l="l" t="t" r="r" b="b"/>
            <a:pathLst>
              <a:path w="180340" h="79375">
                <a:moveTo>
                  <a:pt x="14669" y="0"/>
                </a:moveTo>
                <a:lnTo>
                  <a:pt x="4052" y="930"/>
                </a:lnTo>
                <a:lnTo>
                  <a:pt x="0" y="9207"/>
                </a:lnTo>
                <a:lnTo>
                  <a:pt x="2147" y="22350"/>
                </a:lnTo>
                <a:lnTo>
                  <a:pt x="15497" y="38886"/>
                </a:lnTo>
                <a:lnTo>
                  <a:pt x="45048" y="57343"/>
                </a:lnTo>
                <a:lnTo>
                  <a:pt x="79126" y="75237"/>
                </a:lnTo>
                <a:lnTo>
                  <a:pt x="91180" y="79282"/>
                </a:lnTo>
                <a:lnTo>
                  <a:pt x="148059" y="79282"/>
                </a:lnTo>
                <a:lnTo>
                  <a:pt x="163641" y="76482"/>
                </a:lnTo>
                <a:lnTo>
                  <a:pt x="179882" y="71448"/>
                </a:lnTo>
                <a:lnTo>
                  <a:pt x="168054" y="66678"/>
                </a:lnTo>
                <a:lnTo>
                  <a:pt x="137594" y="57812"/>
                </a:lnTo>
                <a:lnTo>
                  <a:pt x="97943" y="40490"/>
                </a:lnTo>
                <a:lnTo>
                  <a:pt x="62695" y="21189"/>
                </a:lnTo>
                <a:lnTo>
                  <a:pt x="34577" y="7223"/>
                </a:lnTo>
                <a:lnTo>
                  <a:pt x="14669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4" name="object 1964"/>
          <p:cNvSpPr/>
          <p:nvPr/>
        </p:nvSpPr>
        <p:spPr>
          <a:xfrm>
            <a:off x="9420402" y="5545163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1371" y="0"/>
                </a:moveTo>
                <a:lnTo>
                  <a:pt x="0" y="2070"/>
                </a:lnTo>
                <a:lnTo>
                  <a:pt x="888" y="3860"/>
                </a:lnTo>
                <a:lnTo>
                  <a:pt x="2679" y="4991"/>
                </a:lnTo>
                <a:lnTo>
                  <a:pt x="4457" y="6146"/>
                </a:lnTo>
                <a:lnTo>
                  <a:pt x="6464" y="6235"/>
                </a:lnTo>
                <a:lnTo>
                  <a:pt x="7823" y="4152"/>
                </a:lnTo>
                <a:lnTo>
                  <a:pt x="6908" y="2374"/>
                </a:lnTo>
                <a:lnTo>
                  <a:pt x="3365" y="76"/>
                </a:lnTo>
                <a:lnTo>
                  <a:pt x="137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5" name="object 1965"/>
          <p:cNvSpPr/>
          <p:nvPr/>
        </p:nvSpPr>
        <p:spPr>
          <a:xfrm>
            <a:off x="9439549" y="5577931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587" y="0"/>
                </a:moveTo>
                <a:lnTo>
                  <a:pt x="0" y="1905"/>
                </a:lnTo>
                <a:lnTo>
                  <a:pt x="647" y="3771"/>
                </a:lnTo>
                <a:lnTo>
                  <a:pt x="2298" y="5118"/>
                </a:lnTo>
                <a:lnTo>
                  <a:pt x="3924" y="6489"/>
                </a:lnTo>
                <a:lnTo>
                  <a:pt x="5892" y="6832"/>
                </a:lnTo>
                <a:lnTo>
                  <a:pt x="7492" y="4914"/>
                </a:lnTo>
                <a:lnTo>
                  <a:pt x="6832" y="3048"/>
                </a:lnTo>
                <a:lnTo>
                  <a:pt x="3568" y="317"/>
                </a:lnTo>
                <a:lnTo>
                  <a:pt x="158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6" name="object 1966"/>
          <p:cNvSpPr/>
          <p:nvPr/>
        </p:nvSpPr>
        <p:spPr>
          <a:xfrm>
            <a:off x="9394441" y="5522815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1600" y="0"/>
                </a:moveTo>
                <a:lnTo>
                  <a:pt x="812" y="952"/>
                </a:lnTo>
                <a:lnTo>
                  <a:pt x="0" y="1892"/>
                </a:lnTo>
                <a:lnTo>
                  <a:pt x="660" y="3759"/>
                </a:lnTo>
                <a:lnTo>
                  <a:pt x="3924" y="6489"/>
                </a:lnTo>
                <a:lnTo>
                  <a:pt x="5905" y="6819"/>
                </a:lnTo>
                <a:lnTo>
                  <a:pt x="7505" y="4914"/>
                </a:lnTo>
                <a:lnTo>
                  <a:pt x="6845" y="3035"/>
                </a:lnTo>
                <a:lnTo>
                  <a:pt x="5206" y="1689"/>
                </a:lnTo>
                <a:lnTo>
                  <a:pt x="3581" y="317"/>
                </a:lnTo>
                <a:lnTo>
                  <a:pt x="160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7" name="object 1967"/>
          <p:cNvSpPr/>
          <p:nvPr/>
        </p:nvSpPr>
        <p:spPr>
          <a:xfrm>
            <a:off x="9498796" y="558369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447" y="0"/>
                </a:moveTo>
                <a:lnTo>
                  <a:pt x="457" y="177"/>
                </a:lnTo>
                <a:lnTo>
                  <a:pt x="0" y="1346"/>
                </a:lnTo>
                <a:lnTo>
                  <a:pt x="635" y="2120"/>
                </a:lnTo>
                <a:lnTo>
                  <a:pt x="2628" y="2857"/>
                </a:lnTo>
                <a:lnTo>
                  <a:pt x="3632" y="2692"/>
                </a:lnTo>
                <a:lnTo>
                  <a:pt x="4064" y="1511"/>
                </a:lnTo>
                <a:lnTo>
                  <a:pt x="3429" y="736"/>
                </a:lnTo>
                <a:lnTo>
                  <a:pt x="144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8" name="object 1968"/>
          <p:cNvSpPr/>
          <p:nvPr/>
        </p:nvSpPr>
        <p:spPr>
          <a:xfrm>
            <a:off x="9370873" y="5521859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825" y="0"/>
                </a:moveTo>
                <a:lnTo>
                  <a:pt x="0" y="927"/>
                </a:lnTo>
                <a:lnTo>
                  <a:pt x="292" y="1866"/>
                </a:lnTo>
                <a:lnTo>
                  <a:pt x="1104" y="2578"/>
                </a:lnTo>
                <a:lnTo>
                  <a:pt x="1892" y="3314"/>
                </a:lnTo>
                <a:lnTo>
                  <a:pt x="2870" y="3492"/>
                </a:lnTo>
                <a:lnTo>
                  <a:pt x="3733" y="2578"/>
                </a:lnTo>
                <a:lnTo>
                  <a:pt x="3403" y="1625"/>
                </a:lnTo>
                <a:lnTo>
                  <a:pt x="1803" y="203"/>
                </a:lnTo>
                <a:lnTo>
                  <a:pt x="82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9" name="object 1969"/>
          <p:cNvSpPr/>
          <p:nvPr/>
        </p:nvSpPr>
        <p:spPr>
          <a:xfrm>
            <a:off x="9393211" y="5540302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812" y="0"/>
                </a:moveTo>
                <a:lnTo>
                  <a:pt x="0" y="927"/>
                </a:lnTo>
                <a:lnTo>
                  <a:pt x="279" y="1879"/>
                </a:lnTo>
                <a:lnTo>
                  <a:pt x="1092" y="2578"/>
                </a:lnTo>
                <a:lnTo>
                  <a:pt x="1866" y="3302"/>
                </a:lnTo>
                <a:lnTo>
                  <a:pt x="2857" y="3492"/>
                </a:lnTo>
                <a:lnTo>
                  <a:pt x="3708" y="2578"/>
                </a:lnTo>
                <a:lnTo>
                  <a:pt x="3403" y="1625"/>
                </a:lnTo>
                <a:lnTo>
                  <a:pt x="1803" y="190"/>
                </a:lnTo>
                <a:lnTo>
                  <a:pt x="81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0" name="object 1970"/>
          <p:cNvSpPr/>
          <p:nvPr/>
        </p:nvSpPr>
        <p:spPr>
          <a:xfrm>
            <a:off x="9478877" y="557085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1447" y="0"/>
                </a:moveTo>
                <a:lnTo>
                  <a:pt x="457" y="190"/>
                </a:lnTo>
                <a:lnTo>
                  <a:pt x="241" y="774"/>
                </a:lnTo>
                <a:lnTo>
                  <a:pt x="0" y="1346"/>
                </a:lnTo>
                <a:lnTo>
                  <a:pt x="647" y="2120"/>
                </a:lnTo>
                <a:lnTo>
                  <a:pt x="1638" y="2514"/>
                </a:lnTo>
                <a:lnTo>
                  <a:pt x="2641" y="2882"/>
                </a:lnTo>
                <a:lnTo>
                  <a:pt x="3644" y="2705"/>
                </a:lnTo>
                <a:lnTo>
                  <a:pt x="4076" y="1536"/>
                </a:lnTo>
                <a:lnTo>
                  <a:pt x="3441" y="762"/>
                </a:lnTo>
                <a:lnTo>
                  <a:pt x="2438" y="393"/>
                </a:lnTo>
                <a:lnTo>
                  <a:pt x="144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1" name="object 1971"/>
          <p:cNvSpPr/>
          <p:nvPr/>
        </p:nvSpPr>
        <p:spPr>
          <a:xfrm>
            <a:off x="9407969" y="553802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838" y="0"/>
                </a:moveTo>
                <a:lnTo>
                  <a:pt x="431" y="469"/>
                </a:lnTo>
                <a:lnTo>
                  <a:pt x="0" y="927"/>
                </a:lnTo>
                <a:lnTo>
                  <a:pt x="304" y="1866"/>
                </a:lnTo>
                <a:lnTo>
                  <a:pt x="1904" y="3302"/>
                </a:lnTo>
                <a:lnTo>
                  <a:pt x="2882" y="3505"/>
                </a:lnTo>
                <a:lnTo>
                  <a:pt x="3721" y="2578"/>
                </a:lnTo>
                <a:lnTo>
                  <a:pt x="3428" y="1625"/>
                </a:lnTo>
                <a:lnTo>
                  <a:pt x="1828" y="203"/>
                </a:lnTo>
                <a:lnTo>
                  <a:pt x="83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2" name="object 1972"/>
          <p:cNvSpPr/>
          <p:nvPr/>
        </p:nvSpPr>
        <p:spPr>
          <a:xfrm>
            <a:off x="9415852" y="5560576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191" y="0"/>
                </a:moveTo>
                <a:lnTo>
                  <a:pt x="1295" y="482"/>
                </a:lnTo>
                <a:lnTo>
                  <a:pt x="0" y="3911"/>
                </a:lnTo>
                <a:lnTo>
                  <a:pt x="1841" y="6197"/>
                </a:lnTo>
                <a:lnTo>
                  <a:pt x="7696" y="8356"/>
                </a:lnTo>
                <a:lnTo>
                  <a:pt x="10591" y="7873"/>
                </a:lnTo>
                <a:lnTo>
                  <a:pt x="11887" y="4457"/>
                </a:lnTo>
                <a:lnTo>
                  <a:pt x="10033" y="2171"/>
                </a:lnTo>
                <a:lnTo>
                  <a:pt x="4191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3" name="object 1973"/>
          <p:cNvSpPr/>
          <p:nvPr/>
        </p:nvSpPr>
        <p:spPr>
          <a:xfrm>
            <a:off x="9513072" y="5573528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20">
                <a:moveTo>
                  <a:pt x="8597" y="0"/>
                </a:moveTo>
                <a:lnTo>
                  <a:pt x="5486" y="279"/>
                </a:lnTo>
                <a:lnTo>
                  <a:pt x="2387" y="596"/>
                </a:lnTo>
                <a:lnTo>
                  <a:pt x="0" y="2311"/>
                </a:lnTo>
                <a:lnTo>
                  <a:pt x="368" y="5968"/>
                </a:lnTo>
                <a:lnTo>
                  <a:pt x="3022" y="7188"/>
                </a:lnTo>
                <a:lnTo>
                  <a:pt x="9220" y="6565"/>
                </a:lnTo>
                <a:lnTo>
                  <a:pt x="11620" y="4864"/>
                </a:lnTo>
                <a:lnTo>
                  <a:pt x="11264" y="1231"/>
                </a:lnTo>
                <a:lnTo>
                  <a:pt x="859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4" name="object 1974"/>
          <p:cNvSpPr/>
          <p:nvPr/>
        </p:nvSpPr>
        <p:spPr>
          <a:xfrm>
            <a:off x="9376378" y="5515312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60">
                <a:moveTo>
                  <a:pt x="2146" y="0"/>
                </a:moveTo>
                <a:lnTo>
                  <a:pt x="0" y="2984"/>
                </a:lnTo>
                <a:lnTo>
                  <a:pt x="1181" y="5664"/>
                </a:lnTo>
                <a:lnTo>
                  <a:pt x="6235" y="9283"/>
                </a:lnTo>
                <a:lnTo>
                  <a:pt x="9194" y="9563"/>
                </a:lnTo>
                <a:lnTo>
                  <a:pt x="10274" y="8089"/>
                </a:lnTo>
                <a:lnTo>
                  <a:pt x="11315" y="6591"/>
                </a:lnTo>
                <a:lnTo>
                  <a:pt x="10134" y="3911"/>
                </a:lnTo>
                <a:lnTo>
                  <a:pt x="5067" y="266"/>
                </a:lnTo>
                <a:lnTo>
                  <a:pt x="214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5" name="object 1975"/>
          <p:cNvSpPr/>
          <p:nvPr/>
        </p:nvSpPr>
        <p:spPr>
          <a:xfrm>
            <a:off x="9457143" y="5572290"/>
            <a:ext cx="10160" cy="6985"/>
          </a:xfrm>
          <a:custGeom>
            <a:avLst/>
            <a:gdLst/>
            <a:ahLst/>
            <a:cxnLst/>
            <a:rect l="l" t="t" r="r" b="b"/>
            <a:pathLst>
              <a:path w="10159" h="6985">
                <a:moveTo>
                  <a:pt x="3238" y="0"/>
                </a:moveTo>
                <a:lnTo>
                  <a:pt x="901" y="533"/>
                </a:lnTo>
                <a:lnTo>
                  <a:pt x="0" y="3365"/>
                </a:lnTo>
                <a:lnTo>
                  <a:pt x="1600" y="5130"/>
                </a:lnTo>
                <a:lnTo>
                  <a:pt x="6438" y="6642"/>
                </a:lnTo>
                <a:lnTo>
                  <a:pt x="8762" y="6096"/>
                </a:lnTo>
                <a:lnTo>
                  <a:pt x="9194" y="4686"/>
                </a:lnTo>
                <a:lnTo>
                  <a:pt x="9664" y="3276"/>
                </a:lnTo>
                <a:lnTo>
                  <a:pt x="8051" y="1511"/>
                </a:lnTo>
                <a:lnTo>
                  <a:pt x="5638" y="736"/>
                </a:lnTo>
                <a:lnTo>
                  <a:pt x="323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6" name="object 1976"/>
          <p:cNvSpPr/>
          <p:nvPr/>
        </p:nvSpPr>
        <p:spPr>
          <a:xfrm>
            <a:off x="9542172" y="5576836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977" y="0"/>
                </a:moveTo>
                <a:lnTo>
                  <a:pt x="0" y="1142"/>
                </a:lnTo>
                <a:lnTo>
                  <a:pt x="419" y="2285"/>
                </a:lnTo>
                <a:lnTo>
                  <a:pt x="2374" y="3911"/>
                </a:lnTo>
                <a:lnTo>
                  <a:pt x="3555" y="4114"/>
                </a:lnTo>
                <a:lnTo>
                  <a:pt x="4521" y="2959"/>
                </a:lnTo>
                <a:lnTo>
                  <a:pt x="4114" y="1828"/>
                </a:lnTo>
                <a:lnTo>
                  <a:pt x="2146" y="203"/>
                </a:lnTo>
                <a:lnTo>
                  <a:pt x="97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7" name="object 1977"/>
          <p:cNvSpPr/>
          <p:nvPr/>
        </p:nvSpPr>
        <p:spPr>
          <a:xfrm>
            <a:off x="9552769" y="5573449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1943" y="0"/>
                </a:moveTo>
                <a:lnTo>
                  <a:pt x="533" y="330"/>
                </a:lnTo>
                <a:lnTo>
                  <a:pt x="0" y="2019"/>
                </a:lnTo>
                <a:lnTo>
                  <a:pt x="952" y="3086"/>
                </a:lnTo>
                <a:lnTo>
                  <a:pt x="3860" y="3987"/>
                </a:lnTo>
                <a:lnTo>
                  <a:pt x="5270" y="3657"/>
                </a:lnTo>
                <a:lnTo>
                  <a:pt x="5816" y="1968"/>
                </a:lnTo>
                <a:lnTo>
                  <a:pt x="4825" y="914"/>
                </a:lnTo>
                <a:lnTo>
                  <a:pt x="3390" y="431"/>
                </a:lnTo>
                <a:lnTo>
                  <a:pt x="194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8" name="object 1978"/>
          <p:cNvSpPr/>
          <p:nvPr/>
        </p:nvSpPr>
        <p:spPr>
          <a:xfrm>
            <a:off x="9437241" y="5553974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2260" y="0"/>
                </a:moveTo>
                <a:lnTo>
                  <a:pt x="647" y="342"/>
                </a:lnTo>
                <a:lnTo>
                  <a:pt x="0" y="2298"/>
                </a:lnTo>
                <a:lnTo>
                  <a:pt x="1104" y="3543"/>
                </a:lnTo>
                <a:lnTo>
                  <a:pt x="4444" y="4622"/>
                </a:lnTo>
                <a:lnTo>
                  <a:pt x="6057" y="4267"/>
                </a:lnTo>
                <a:lnTo>
                  <a:pt x="6400" y="3289"/>
                </a:lnTo>
                <a:lnTo>
                  <a:pt x="6705" y="2311"/>
                </a:lnTo>
                <a:lnTo>
                  <a:pt x="5600" y="1066"/>
                </a:lnTo>
                <a:lnTo>
                  <a:pt x="226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9" name="object 1979"/>
          <p:cNvSpPr/>
          <p:nvPr/>
        </p:nvSpPr>
        <p:spPr>
          <a:xfrm>
            <a:off x="9487495" y="5582354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2171" y="0"/>
                </a:moveTo>
                <a:lnTo>
                  <a:pt x="647" y="266"/>
                </a:lnTo>
                <a:lnTo>
                  <a:pt x="0" y="2057"/>
                </a:lnTo>
                <a:lnTo>
                  <a:pt x="952" y="3238"/>
                </a:lnTo>
                <a:lnTo>
                  <a:pt x="4000" y="4381"/>
                </a:lnTo>
                <a:lnTo>
                  <a:pt x="5537" y="4127"/>
                </a:lnTo>
                <a:lnTo>
                  <a:pt x="6210" y="2324"/>
                </a:lnTo>
                <a:lnTo>
                  <a:pt x="5245" y="1143"/>
                </a:lnTo>
                <a:lnTo>
                  <a:pt x="3721" y="558"/>
                </a:lnTo>
                <a:lnTo>
                  <a:pt x="2171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0" name="object 1980"/>
          <p:cNvSpPr/>
          <p:nvPr/>
        </p:nvSpPr>
        <p:spPr>
          <a:xfrm>
            <a:off x="9343072" y="5535599"/>
            <a:ext cx="57340" cy="38272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1" name="object 1981"/>
          <p:cNvSpPr/>
          <p:nvPr/>
        </p:nvSpPr>
        <p:spPr>
          <a:xfrm>
            <a:off x="9343077" y="5535853"/>
            <a:ext cx="53340" cy="38100"/>
          </a:xfrm>
          <a:custGeom>
            <a:avLst/>
            <a:gdLst/>
            <a:ahLst/>
            <a:cxnLst/>
            <a:rect l="l" t="t" r="r" b="b"/>
            <a:pathLst>
              <a:path w="53340" h="38100">
                <a:moveTo>
                  <a:pt x="21888" y="34969"/>
                </a:moveTo>
                <a:lnTo>
                  <a:pt x="25412" y="36537"/>
                </a:lnTo>
                <a:lnTo>
                  <a:pt x="30695" y="37528"/>
                </a:lnTo>
                <a:lnTo>
                  <a:pt x="21888" y="34969"/>
                </a:lnTo>
                <a:close/>
              </a:path>
              <a:path w="53340" h="38100">
                <a:moveTo>
                  <a:pt x="21318" y="29400"/>
                </a:moveTo>
                <a:lnTo>
                  <a:pt x="15887" y="29400"/>
                </a:lnTo>
                <a:lnTo>
                  <a:pt x="25946" y="35052"/>
                </a:lnTo>
                <a:lnTo>
                  <a:pt x="37185" y="34632"/>
                </a:lnTo>
                <a:lnTo>
                  <a:pt x="29464" y="32527"/>
                </a:lnTo>
                <a:lnTo>
                  <a:pt x="21318" y="29400"/>
                </a:lnTo>
                <a:close/>
              </a:path>
              <a:path w="53340" h="38100">
                <a:moveTo>
                  <a:pt x="20399" y="34305"/>
                </a:moveTo>
                <a:lnTo>
                  <a:pt x="20688" y="34620"/>
                </a:lnTo>
                <a:lnTo>
                  <a:pt x="21888" y="34969"/>
                </a:lnTo>
                <a:lnTo>
                  <a:pt x="20399" y="34305"/>
                </a:lnTo>
                <a:close/>
              </a:path>
              <a:path w="53340" h="38100">
                <a:moveTo>
                  <a:pt x="29476" y="0"/>
                </a:moveTo>
                <a:lnTo>
                  <a:pt x="20288" y="1308"/>
                </a:lnTo>
                <a:lnTo>
                  <a:pt x="14200" y="3190"/>
                </a:lnTo>
                <a:lnTo>
                  <a:pt x="8347" y="6993"/>
                </a:lnTo>
                <a:lnTo>
                  <a:pt x="0" y="14020"/>
                </a:lnTo>
                <a:lnTo>
                  <a:pt x="4216" y="21488"/>
                </a:lnTo>
                <a:lnTo>
                  <a:pt x="14055" y="29400"/>
                </a:lnTo>
                <a:lnTo>
                  <a:pt x="19735" y="34010"/>
                </a:lnTo>
                <a:lnTo>
                  <a:pt x="20399" y="34305"/>
                </a:lnTo>
                <a:lnTo>
                  <a:pt x="15887" y="29400"/>
                </a:lnTo>
                <a:lnTo>
                  <a:pt x="21318" y="29400"/>
                </a:lnTo>
                <a:lnTo>
                  <a:pt x="21045" y="29295"/>
                </a:lnTo>
                <a:lnTo>
                  <a:pt x="15609" y="26192"/>
                </a:lnTo>
                <a:lnTo>
                  <a:pt x="16840" y="24472"/>
                </a:lnTo>
                <a:lnTo>
                  <a:pt x="21683" y="24094"/>
                </a:lnTo>
                <a:lnTo>
                  <a:pt x="36304" y="24094"/>
                </a:lnTo>
                <a:lnTo>
                  <a:pt x="28840" y="21894"/>
                </a:lnTo>
                <a:lnTo>
                  <a:pt x="21179" y="20496"/>
                </a:lnTo>
                <a:lnTo>
                  <a:pt x="8458" y="18910"/>
                </a:lnTo>
                <a:lnTo>
                  <a:pt x="13068" y="17437"/>
                </a:lnTo>
                <a:lnTo>
                  <a:pt x="23398" y="14694"/>
                </a:lnTo>
                <a:lnTo>
                  <a:pt x="30986" y="13976"/>
                </a:lnTo>
                <a:lnTo>
                  <a:pt x="42287" y="13976"/>
                </a:lnTo>
                <a:lnTo>
                  <a:pt x="41415" y="13535"/>
                </a:lnTo>
                <a:lnTo>
                  <a:pt x="40574" y="13271"/>
                </a:lnTo>
                <a:lnTo>
                  <a:pt x="11379" y="13271"/>
                </a:lnTo>
                <a:lnTo>
                  <a:pt x="20121" y="8343"/>
                </a:lnTo>
                <a:lnTo>
                  <a:pt x="10706" y="8343"/>
                </a:lnTo>
                <a:lnTo>
                  <a:pt x="14211" y="4191"/>
                </a:lnTo>
                <a:lnTo>
                  <a:pt x="24121" y="1297"/>
                </a:lnTo>
                <a:lnTo>
                  <a:pt x="29476" y="0"/>
                </a:lnTo>
                <a:close/>
              </a:path>
              <a:path w="53340" h="38100">
                <a:moveTo>
                  <a:pt x="36304" y="24094"/>
                </a:moveTo>
                <a:lnTo>
                  <a:pt x="21683" y="24094"/>
                </a:lnTo>
                <a:lnTo>
                  <a:pt x="26531" y="24449"/>
                </a:lnTo>
                <a:lnTo>
                  <a:pt x="34297" y="25967"/>
                </a:lnTo>
                <a:lnTo>
                  <a:pt x="47891" y="29083"/>
                </a:lnTo>
                <a:lnTo>
                  <a:pt x="37850" y="24550"/>
                </a:lnTo>
                <a:lnTo>
                  <a:pt x="36304" y="24094"/>
                </a:lnTo>
                <a:close/>
              </a:path>
              <a:path w="53340" h="38100">
                <a:moveTo>
                  <a:pt x="42287" y="13976"/>
                </a:moveTo>
                <a:lnTo>
                  <a:pt x="30986" y="13976"/>
                </a:lnTo>
                <a:lnTo>
                  <a:pt x="39562" y="15458"/>
                </a:lnTo>
                <a:lnTo>
                  <a:pt x="52857" y="19316"/>
                </a:lnTo>
                <a:lnTo>
                  <a:pt x="42287" y="13976"/>
                </a:lnTo>
                <a:close/>
              </a:path>
              <a:path w="53340" h="38100">
                <a:moveTo>
                  <a:pt x="33280" y="10979"/>
                </a:moveTo>
                <a:lnTo>
                  <a:pt x="24564" y="11079"/>
                </a:lnTo>
                <a:lnTo>
                  <a:pt x="11379" y="13271"/>
                </a:lnTo>
                <a:lnTo>
                  <a:pt x="40574" y="13271"/>
                </a:lnTo>
                <a:lnTo>
                  <a:pt x="33280" y="10979"/>
                </a:lnTo>
                <a:close/>
              </a:path>
              <a:path w="53340" h="38100">
                <a:moveTo>
                  <a:pt x="44852" y="5888"/>
                </a:moveTo>
                <a:lnTo>
                  <a:pt x="27719" y="5888"/>
                </a:lnTo>
                <a:lnTo>
                  <a:pt x="36598" y="6179"/>
                </a:lnTo>
                <a:lnTo>
                  <a:pt x="50888" y="8534"/>
                </a:lnTo>
                <a:lnTo>
                  <a:pt x="44852" y="5888"/>
                </a:lnTo>
                <a:close/>
              </a:path>
              <a:path w="53340" h="38100">
                <a:moveTo>
                  <a:pt x="32159" y="2138"/>
                </a:moveTo>
                <a:lnTo>
                  <a:pt x="23656" y="3674"/>
                </a:lnTo>
                <a:lnTo>
                  <a:pt x="10706" y="8343"/>
                </a:lnTo>
                <a:lnTo>
                  <a:pt x="20121" y="8343"/>
                </a:lnTo>
                <a:lnTo>
                  <a:pt x="20547" y="8103"/>
                </a:lnTo>
                <a:lnTo>
                  <a:pt x="27719" y="5888"/>
                </a:lnTo>
                <a:lnTo>
                  <a:pt x="44852" y="5888"/>
                </a:lnTo>
                <a:lnTo>
                  <a:pt x="39981" y="3752"/>
                </a:lnTo>
                <a:lnTo>
                  <a:pt x="32159" y="2138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2" name="object 1982"/>
          <p:cNvSpPr/>
          <p:nvPr/>
        </p:nvSpPr>
        <p:spPr>
          <a:xfrm>
            <a:off x="7659193" y="5342590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1955" y="0"/>
                </a:moveTo>
                <a:lnTo>
                  <a:pt x="546" y="317"/>
                </a:lnTo>
                <a:lnTo>
                  <a:pt x="0" y="2032"/>
                </a:lnTo>
                <a:lnTo>
                  <a:pt x="977" y="3086"/>
                </a:lnTo>
                <a:lnTo>
                  <a:pt x="3873" y="4000"/>
                </a:lnTo>
                <a:lnTo>
                  <a:pt x="5257" y="3670"/>
                </a:lnTo>
                <a:lnTo>
                  <a:pt x="5791" y="1993"/>
                </a:lnTo>
                <a:lnTo>
                  <a:pt x="4838" y="927"/>
                </a:lnTo>
                <a:lnTo>
                  <a:pt x="1955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3" name="object 1983"/>
          <p:cNvSpPr/>
          <p:nvPr/>
        </p:nvSpPr>
        <p:spPr>
          <a:xfrm>
            <a:off x="7656225" y="5316674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914" y="0"/>
                </a:moveTo>
                <a:lnTo>
                  <a:pt x="0" y="673"/>
                </a:lnTo>
                <a:lnTo>
                  <a:pt x="88" y="1574"/>
                </a:lnTo>
                <a:lnTo>
                  <a:pt x="1231" y="3124"/>
                </a:lnTo>
                <a:lnTo>
                  <a:pt x="2070" y="3467"/>
                </a:lnTo>
                <a:lnTo>
                  <a:pt x="2971" y="2806"/>
                </a:lnTo>
                <a:lnTo>
                  <a:pt x="2882" y="1879"/>
                </a:lnTo>
                <a:lnTo>
                  <a:pt x="1739" y="355"/>
                </a:lnTo>
                <a:lnTo>
                  <a:pt x="91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4" name="object 1984"/>
          <p:cNvSpPr/>
          <p:nvPr/>
        </p:nvSpPr>
        <p:spPr>
          <a:xfrm>
            <a:off x="7648853" y="5338803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2082" y="0"/>
                </a:moveTo>
                <a:lnTo>
                  <a:pt x="584" y="342"/>
                </a:lnTo>
                <a:lnTo>
                  <a:pt x="0" y="2171"/>
                </a:lnTo>
                <a:lnTo>
                  <a:pt x="1028" y="3289"/>
                </a:lnTo>
                <a:lnTo>
                  <a:pt x="2552" y="3797"/>
                </a:lnTo>
                <a:lnTo>
                  <a:pt x="4127" y="4279"/>
                </a:lnTo>
                <a:lnTo>
                  <a:pt x="5626" y="3936"/>
                </a:lnTo>
                <a:lnTo>
                  <a:pt x="6197" y="2108"/>
                </a:lnTo>
                <a:lnTo>
                  <a:pt x="5181" y="977"/>
                </a:lnTo>
                <a:lnTo>
                  <a:pt x="208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5" name="object 1985"/>
          <p:cNvSpPr/>
          <p:nvPr/>
        </p:nvSpPr>
        <p:spPr>
          <a:xfrm>
            <a:off x="7667105" y="5324988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1460" y="0"/>
                </a:moveTo>
                <a:lnTo>
                  <a:pt x="0" y="1219"/>
                </a:lnTo>
                <a:lnTo>
                  <a:pt x="254" y="2743"/>
                </a:lnTo>
                <a:lnTo>
                  <a:pt x="2336" y="5219"/>
                </a:lnTo>
                <a:lnTo>
                  <a:pt x="3784" y="5727"/>
                </a:lnTo>
                <a:lnTo>
                  <a:pt x="5245" y="4495"/>
                </a:lnTo>
                <a:lnTo>
                  <a:pt x="5003" y="2997"/>
                </a:lnTo>
                <a:lnTo>
                  <a:pt x="2908" y="507"/>
                </a:lnTo>
                <a:lnTo>
                  <a:pt x="146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6" name="object 1986"/>
          <p:cNvSpPr/>
          <p:nvPr/>
        </p:nvSpPr>
        <p:spPr>
          <a:xfrm>
            <a:off x="7652591" y="5326741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1854" y="0"/>
                </a:moveTo>
                <a:lnTo>
                  <a:pt x="723" y="0"/>
                </a:lnTo>
                <a:lnTo>
                  <a:pt x="0" y="1206"/>
                </a:lnTo>
                <a:lnTo>
                  <a:pt x="558" y="2197"/>
                </a:lnTo>
                <a:lnTo>
                  <a:pt x="2616" y="3390"/>
                </a:lnTo>
                <a:lnTo>
                  <a:pt x="3746" y="3390"/>
                </a:lnTo>
                <a:lnTo>
                  <a:pt x="4444" y="2171"/>
                </a:lnTo>
                <a:lnTo>
                  <a:pt x="3898" y="1206"/>
                </a:lnTo>
                <a:lnTo>
                  <a:pt x="1854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7" name="object 1987"/>
          <p:cNvSpPr/>
          <p:nvPr/>
        </p:nvSpPr>
        <p:spPr>
          <a:xfrm>
            <a:off x="7666246" y="5309190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1143" y="0"/>
                </a:moveTo>
                <a:lnTo>
                  <a:pt x="0" y="825"/>
                </a:lnTo>
                <a:lnTo>
                  <a:pt x="101" y="1955"/>
                </a:lnTo>
                <a:lnTo>
                  <a:pt x="1511" y="3860"/>
                </a:lnTo>
                <a:lnTo>
                  <a:pt x="2540" y="4305"/>
                </a:lnTo>
                <a:lnTo>
                  <a:pt x="3683" y="3492"/>
                </a:lnTo>
                <a:lnTo>
                  <a:pt x="3568" y="2362"/>
                </a:lnTo>
                <a:lnTo>
                  <a:pt x="2857" y="1409"/>
                </a:lnTo>
                <a:lnTo>
                  <a:pt x="2171" y="444"/>
                </a:lnTo>
                <a:lnTo>
                  <a:pt x="114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8" name="object 1988"/>
          <p:cNvSpPr/>
          <p:nvPr/>
        </p:nvSpPr>
        <p:spPr>
          <a:xfrm>
            <a:off x="7663127" y="5335191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447" y="0"/>
                </a:moveTo>
                <a:lnTo>
                  <a:pt x="380" y="292"/>
                </a:lnTo>
                <a:lnTo>
                  <a:pt x="0" y="1638"/>
                </a:lnTo>
                <a:lnTo>
                  <a:pt x="787" y="2438"/>
                </a:lnTo>
                <a:lnTo>
                  <a:pt x="3073" y="3073"/>
                </a:lnTo>
                <a:lnTo>
                  <a:pt x="4165" y="2781"/>
                </a:lnTo>
                <a:lnTo>
                  <a:pt x="4546" y="1422"/>
                </a:lnTo>
                <a:lnTo>
                  <a:pt x="3759" y="622"/>
                </a:lnTo>
                <a:lnTo>
                  <a:pt x="144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9" name="object 1989"/>
          <p:cNvSpPr/>
          <p:nvPr/>
        </p:nvSpPr>
        <p:spPr>
          <a:xfrm>
            <a:off x="7637372" y="5333156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1777" y="0"/>
                </a:moveTo>
                <a:lnTo>
                  <a:pt x="673" y="50"/>
                </a:lnTo>
                <a:lnTo>
                  <a:pt x="304" y="660"/>
                </a:lnTo>
                <a:lnTo>
                  <a:pt x="0" y="1295"/>
                </a:lnTo>
                <a:lnTo>
                  <a:pt x="596" y="2235"/>
                </a:lnTo>
                <a:lnTo>
                  <a:pt x="2705" y="3352"/>
                </a:lnTo>
                <a:lnTo>
                  <a:pt x="3822" y="3289"/>
                </a:lnTo>
                <a:lnTo>
                  <a:pt x="4470" y="2057"/>
                </a:lnTo>
                <a:lnTo>
                  <a:pt x="3886" y="1092"/>
                </a:lnTo>
                <a:lnTo>
                  <a:pt x="177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0" name="object 1990"/>
          <p:cNvSpPr/>
          <p:nvPr/>
        </p:nvSpPr>
        <p:spPr>
          <a:xfrm>
            <a:off x="7648569" y="52917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1" name="object 1991"/>
          <p:cNvSpPr/>
          <p:nvPr/>
        </p:nvSpPr>
        <p:spPr>
          <a:xfrm>
            <a:off x="7622214" y="53171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7" y="16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2" name="object 1992"/>
          <p:cNvSpPr/>
          <p:nvPr/>
        </p:nvSpPr>
        <p:spPr>
          <a:xfrm>
            <a:off x="7618375" y="5290663"/>
            <a:ext cx="81280" cy="67310"/>
          </a:xfrm>
          <a:custGeom>
            <a:avLst/>
            <a:gdLst/>
            <a:ahLst/>
            <a:cxnLst/>
            <a:rect l="l" t="t" r="r" b="b"/>
            <a:pathLst>
              <a:path w="81279" h="67310">
                <a:moveTo>
                  <a:pt x="33997" y="64510"/>
                </a:moveTo>
                <a:lnTo>
                  <a:pt x="38295" y="66070"/>
                </a:lnTo>
                <a:lnTo>
                  <a:pt x="55633" y="67024"/>
                </a:lnTo>
                <a:lnTo>
                  <a:pt x="65120" y="65481"/>
                </a:lnTo>
                <a:lnTo>
                  <a:pt x="45275" y="65481"/>
                </a:lnTo>
                <a:lnTo>
                  <a:pt x="38890" y="65402"/>
                </a:lnTo>
                <a:lnTo>
                  <a:pt x="33997" y="64510"/>
                </a:lnTo>
                <a:close/>
              </a:path>
              <a:path w="81279" h="67310">
                <a:moveTo>
                  <a:pt x="75208" y="58940"/>
                </a:moveTo>
                <a:lnTo>
                  <a:pt x="52158" y="58940"/>
                </a:lnTo>
                <a:lnTo>
                  <a:pt x="57594" y="64465"/>
                </a:lnTo>
                <a:lnTo>
                  <a:pt x="45275" y="65481"/>
                </a:lnTo>
                <a:lnTo>
                  <a:pt x="65120" y="65481"/>
                </a:lnTo>
                <a:lnTo>
                  <a:pt x="67745" y="65054"/>
                </a:lnTo>
                <a:lnTo>
                  <a:pt x="72301" y="63627"/>
                </a:lnTo>
                <a:lnTo>
                  <a:pt x="75208" y="58940"/>
                </a:lnTo>
                <a:close/>
              </a:path>
              <a:path w="81279" h="67310">
                <a:moveTo>
                  <a:pt x="18059" y="58724"/>
                </a:moveTo>
                <a:lnTo>
                  <a:pt x="25258" y="61925"/>
                </a:lnTo>
                <a:lnTo>
                  <a:pt x="32210" y="64184"/>
                </a:lnTo>
                <a:lnTo>
                  <a:pt x="33997" y="64510"/>
                </a:lnTo>
                <a:lnTo>
                  <a:pt x="18059" y="58724"/>
                </a:lnTo>
                <a:close/>
              </a:path>
              <a:path w="81279" h="67310">
                <a:moveTo>
                  <a:pt x="0" y="37947"/>
                </a:moveTo>
                <a:lnTo>
                  <a:pt x="36439" y="57507"/>
                </a:lnTo>
                <a:lnTo>
                  <a:pt x="49364" y="59296"/>
                </a:lnTo>
                <a:lnTo>
                  <a:pt x="52158" y="58940"/>
                </a:lnTo>
                <a:lnTo>
                  <a:pt x="75208" y="58940"/>
                </a:lnTo>
                <a:lnTo>
                  <a:pt x="76250" y="57260"/>
                </a:lnTo>
                <a:lnTo>
                  <a:pt x="45832" y="57260"/>
                </a:lnTo>
                <a:lnTo>
                  <a:pt x="35669" y="55965"/>
                </a:lnTo>
                <a:lnTo>
                  <a:pt x="19841" y="50008"/>
                </a:lnTo>
                <a:lnTo>
                  <a:pt x="0" y="37947"/>
                </a:lnTo>
                <a:close/>
              </a:path>
              <a:path w="81279" h="67310">
                <a:moveTo>
                  <a:pt x="4978" y="27051"/>
                </a:moveTo>
                <a:lnTo>
                  <a:pt x="48031" y="53924"/>
                </a:lnTo>
                <a:lnTo>
                  <a:pt x="48679" y="55333"/>
                </a:lnTo>
                <a:lnTo>
                  <a:pt x="45832" y="57260"/>
                </a:lnTo>
                <a:lnTo>
                  <a:pt x="76250" y="57260"/>
                </a:lnTo>
                <a:lnTo>
                  <a:pt x="78958" y="52895"/>
                </a:lnTo>
                <a:lnTo>
                  <a:pt x="51231" y="52895"/>
                </a:lnTo>
                <a:lnTo>
                  <a:pt x="48196" y="52260"/>
                </a:lnTo>
                <a:lnTo>
                  <a:pt x="32697" y="45949"/>
                </a:lnTo>
                <a:lnTo>
                  <a:pt x="18743" y="37703"/>
                </a:lnTo>
                <a:lnTo>
                  <a:pt x="8711" y="30432"/>
                </a:lnTo>
                <a:lnTo>
                  <a:pt x="4978" y="27051"/>
                </a:lnTo>
                <a:close/>
              </a:path>
              <a:path w="81279" h="67310">
                <a:moveTo>
                  <a:pt x="14338" y="11899"/>
                </a:moveTo>
                <a:lnTo>
                  <a:pt x="14140" y="12242"/>
                </a:lnTo>
                <a:lnTo>
                  <a:pt x="15100" y="14236"/>
                </a:lnTo>
                <a:lnTo>
                  <a:pt x="15659" y="15303"/>
                </a:lnTo>
                <a:lnTo>
                  <a:pt x="25844" y="28781"/>
                </a:lnTo>
                <a:lnTo>
                  <a:pt x="37830" y="38676"/>
                </a:lnTo>
                <a:lnTo>
                  <a:pt x="47734" y="45387"/>
                </a:lnTo>
                <a:lnTo>
                  <a:pt x="51676" y="49314"/>
                </a:lnTo>
                <a:lnTo>
                  <a:pt x="51231" y="52895"/>
                </a:lnTo>
                <a:lnTo>
                  <a:pt x="78958" y="52895"/>
                </a:lnTo>
                <a:lnTo>
                  <a:pt x="81140" y="49377"/>
                </a:lnTo>
                <a:lnTo>
                  <a:pt x="77655" y="45491"/>
                </a:lnTo>
                <a:lnTo>
                  <a:pt x="56540" y="45491"/>
                </a:lnTo>
                <a:lnTo>
                  <a:pt x="50050" y="44132"/>
                </a:lnTo>
                <a:lnTo>
                  <a:pt x="36234" y="36149"/>
                </a:lnTo>
                <a:lnTo>
                  <a:pt x="24809" y="25520"/>
                </a:lnTo>
                <a:lnTo>
                  <a:pt x="17032" y="16225"/>
                </a:lnTo>
                <a:lnTo>
                  <a:pt x="14160" y="12242"/>
                </a:lnTo>
                <a:lnTo>
                  <a:pt x="14338" y="11899"/>
                </a:lnTo>
                <a:close/>
              </a:path>
              <a:path w="81279" h="67310">
                <a:moveTo>
                  <a:pt x="29413" y="0"/>
                </a:moveTo>
                <a:lnTo>
                  <a:pt x="33046" y="11528"/>
                </a:lnTo>
                <a:lnTo>
                  <a:pt x="41457" y="23841"/>
                </a:lnTo>
                <a:lnTo>
                  <a:pt x="50228" y="34443"/>
                </a:lnTo>
                <a:lnTo>
                  <a:pt x="54940" y="40843"/>
                </a:lnTo>
                <a:lnTo>
                  <a:pt x="56540" y="45491"/>
                </a:lnTo>
                <a:lnTo>
                  <a:pt x="77655" y="45491"/>
                </a:lnTo>
                <a:lnTo>
                  <a:pt x="73701" y="41081"/>
                </a:lnTo>
                <a:lnTo>
                  <a:pt x="68267" y="41081"/>
                </a:lnTo>
                <a:lnTo>
                  <a:pt x="64900" y="40670"/>
                </a:lnTo>
                <a:lnTo>
                  <a:pt x="34726" y="11279"/>
                </a:lnTo>
                <a:lnTo>
                  <a:pt x="30935" y="3266"/>
                </a:lnTo>
                <a:lnTo>
                  <a:pt x="29413" y="0"/>
                </a:lnTo>
                <a:close/>
              </a:path>
              <a:path w="81279" h="67310">
                <a:moveTo>
                  <a:pt x="52282" y="5786"/>
                </a:moveTo>
                <a:lnTo>
                  <a:pt x="68376" y="39217"/>
                </a:lnTo>
                <a:lnTo>
                  <a:pt x="68267" y="41081"/>
                </a:lnTo>
                <a:lnTo>
                  <a:pt x="73701" y="41081"/>
                </a:lnTo>
                <a:lnTo>
                  <a:pt x="64497" y="30817"/>
                </a:lnTo>
                <a:lnTo>
                  <a:pt x="55672" y="16371"/>
                </a:lnTo>
                <a:lnTo>
                  <a:pt x="52306" y="6281"/>
                </a:lnTo>
                <a:lnTo>
                  <a:pt x="52282" y="5786"/>
                </a:lnTo>
                <a:close/>
              </a:path>
              <a:path w="81279" h="67310">
                <a:moveTo>
                  <a:pt x="52091" y="505"/>
                </a:moveTo>
                <a:lnTo>
                  <a:pt x="52162" y="3266"/>
                </a:lnTo>
                <a:lnTo>
                  <a:pt x="52282" y="5786"/>
                </a:lnTo>
                <a:lnTo>
                  <a:pt x="52091" y="505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3" name="object 1993"/>
          <p:cNvSpPr/>
          <p:nvPr/>
        </p:nvSpPr>
        <p:spPr>
          <a:xfrm>
            <a:off x="7617899" y="53281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139"/>
                </a:moveTo>
                <a:lnTo>
                  <a:pt x="342" y="406"/>
                </a:lnTo>
                <a:lnTo>
                  <a:pt x="152" y="152"/>
                </a:lnTo>
                <a:lnTo>
                  <a:pt x="76" y="0"/>
                </a:lnTo>
                <a:lnTo>
                  <a:pt x="0" y="139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4" name="object 1994"/>
          <p:cNvSpPr/>
          <p:nvPr/>
        </p:nvSpPr>
        <p:spPr>
          <a:xfrm>
            <a:off x="7842290" y="5416358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98" y="24938"/>
                </a:moveTo>
                <a:lnTo>
                  <a:pt x="18313" y="27863"/>
                </a:lnTo>
                <a:lnTo>
                  <a:pt x="22021" y="26517"/>
                </a:lnTo>
                <a:lnTo>
                  <a:pt x="24398" y="24938"/>
                </a:lnTo>
                <a:close/>
              </a:path>
              <a:path w="38100" h="27939">
                <a:moveTo>
                  <a:pt x="32297" y="16725"/>
                </a:moveTo>
                <a:lnTo>
                  <a:pt x="26784" y="16725"/>
                </a:lnTo>
                <a:lnTo>
                  <a:pt x="27888" y="17811"/>
                </a:lnTo>
                <a:lnTo>
                  <a:pt x="24314" y="20715"/>
                </a:lnTo>
                <a:lnTo>
                  <a:pt x="18586" y="24078"/>
                </a:lnTo>
                <a:lnTo>
                  <a:pt x="13233" y="26543"/>
                </a:lnTo>
                <a:lnTo>
                  <a:pt x="21463" y="25488"/>
                </a:lnTo>
                <a:lnTo>
                  <a:pt x="28079" y="20167"/>
                </a:lnTo>
                <a:lnTo>
                  <a:pt x="29235" y="20167"/>
                </a:lnTo>
                <a:lnTo>
                  <a:pt x="32297" y="16725"/>
                </a:lnTo>
                <a:close/>
              </a:path>
              <a:path w="38100" h="27939">
                <a:moveTo>
                  <a:pt x="25411" y="24265"/>
                </a:moveTo>
                <a:lnTo>
                  <a:pt x="24398" y="24938"/>
                </a:lnTo>
                <a:lnTo>
                  <a:pt x="25234" y="24536"/>
                </a:lnTo>
                <a:lnTo>
                  <a:pt x="25411" y="24265"/>
                </a:lnTo>
                <a:close/>
              </a:path>
              <a:path w="38100" h="27939">
                <a:moveTo>
                  <a:pt x="29235" y="20167"/>
                </a:moveTo>
                <a:lnTo>
                  <a:pt x="28079" y="20167"/>
                </a:lnTo>
                <a:lnTo>
                  <a:pt x="25411" y="24265"/>
                </a:lnTo>
                <a:lnTo>
                  <a:pt x="25844" y="23977"/>
                </a:lnTo>
                <a:lnTo>
                  <a:pt x="29235" y="20167"/>
                </a:lnTo>
                <a:close/>
              </a:path>
              <a:path w="38100" h="27939">
                <a:moveTo>
                  <a:pt x="36551" y="10420"/>
                </a:moveTo>
                <a:lnTo>
                  <a:pt x="20841" y="10420"/>
                </a:lnTo>
                <a:lnTo>
                  <a:pt x="28676" y="11137"/>
                </a:lnTo>
                <a:lnTo>
                  <a:pt x="32219" y="11645"/>
                </a:lnTo>
                <a:lnTo>
                  <a:pt x="22631" y="14528"/>
                </a:lnTo>
                <a:lnTo>
                  <a:pt x="13982" y="16649"/>
                </a:lnTo>
                <a:lnTo>
                  <a:pt x="4787" y="23812"/>
                </a:lnTo>
                <a:lnTo>
                  <a:pt x="21069" y="17081"/>
                </a:lnTo>
                <a:lnTo>
                  <a:pt x="26784" y="16725"/>
                </a:lnTo>
                <a:lnTo>
                  <a:pt x="32297" y="16725"/>
                </a:lnTo>
                <a:lnTo>
                  <a:pt x="35598" y="13017"/>
                </a:lnTo>
                <a:lnTo>
                  <a:pt x="36551" y="10420"/>
                </a:lnTo>
                <a:close/>
              </a:path>
              <a:path w="38100" h="27939">
                <a:moveTo>
                  <a:pt x="33583" y="4552"/>
                </a:moveTo>
                <a:lnTo>
                  <a:pt x="16624" y="4552"/>
                </a:lnTo>
                <a:lnTo>
                  <a:pt x="22106" y="5288"/>
                </a:lnTo>
                <a:lnTo>
                  <a:pt x="29400" y="7924"/>
                </a:lnTo>
                <a:lnTo>
                  <a:pt x="19554" y="7936"/>
                </a:lnTo>
                <a:lnTo>
                  <a:pt x="13209" y="8921"/>
                </a:lnTo>
                <a:lnTo>
                  <a:pt x="7610" y="11764"/>
                </a:lnTo>
                <a:lnTo>
                  <a:pt x="0" y="17348"/>
                </a:lnTo>
                <a:lnTo>
                  <a:pt x="9192" y="12943"/>
                </a:lnTo>
                <a:lnTo>
                  <a:pt x="15243" y="10828"/>
                </a:lnTo>
                <a:lnTo>
                  <a:pt x="20841" y="10420"/>
                </a:lnTo>
                <a:lnTo>
                  <a:pt x="36551" y="10420"/>
                </a:lnTo>
                <a:lnTo>
                  <a:pt x="37769" y="7099"/>
                </a:lnTo>
                <a:lnTo>
                  <a:pt x="33583" y="4552"/>
                </a:lnTo>
                <a:close/>
              </a:path>
              <a:path w="38100" h="27939">
                <a:moveTo>
                  <a:pt x="12952" y="2381"/>
                </a:moveTo>
                <a:lnTo>
                  <a:pt x="7463" y="4502"/>
                </a:lnTo>
                <a:lnTo>
                  <a:pt x="114" y="9296"/>
                </a:lnTo>
                <a:lnTo>
                  <a:pt x="10208" y="5845"/>
                </a:lnTo>
                <a:lnTo>
                  <a:pt x="16624" y="4552"/>
                </a:lnTo>
                <a:lnTo>
                  <a:pt x="33583" y="4552"/>
                </a:lnTo>
                <a:lnTo>
                  <a:pt x="33113" y="4267"/>
                </a:lnTo>
                <a:lnTo>
                  <a:pt x="29286" y="4267"/>
                </a:lnTo>
                <a:lnTo>
                  <a:pt x="19314" y="2459"/>
                </a:lnTo>
                <a:lnTo>
                  <a:pt x="12952" y="2381"/>
                </a:lnTo>
                <a:close/>
              </a:path>
              <a:path w="38100" h="27939">
                <a:moveTo>
                  <a:pt x="26098" y="0"/>
                </a:moveTo>
                <a:lnTo>
                  <a:pt x="14643" y="495"/>
                </a:lnTo>
                <a:lnTo>
                  <a:pt x="18719" y="800"/>
                </a:lnTo>
                <a:lnTo>
                  <a:pt x="26225" y="1676"/>
                </a:lnTo>
                <a:lnTo>
                  <a:pt x="29286" y="4267"/>
                </a:lnTo>
                <a:lnTo>
                  <a:pt x="33113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5" name="object 1995"/>
          <p:cNvSpPr/>
          <p:nvPr/>
        </p:nvSpPr>
        <p:spPr>
          <a:xfrm>
            <a:off x="7839121" y="5416829"/>
            <a:ext cx="40936" cy="28250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6" name="object 1996"/>
          <p:cNvSpPr/>
          <p:nvPr/>
        </p:nvSpPr>
        <p:spPr>
          <a:xfrm>
            <a:off x="7842290" y="5416358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98" y="24938"/>
                </a:moveTo>
                <a:lnTo>
                  <a:pt x="18313" y="27863"/>
                </a:lnTo>
                <a:lnTo>
                  <a:pt x="22021" y="26517"/>
                </a:lnTo>
                <a:lnTo>
                  <a:pt x="24398" y="24938"/>
                </a:lnTo>
                <a:close/>
              </a:path>
              <a:path w="38100" h="27939">
                <a:moveTo>
                  <a:pt x="32297" y="16725"/>
                </a:moveTo>
                <a:lnTo>
                  <a:pt x="26784" y="16725"/>
                </a:lnTo>
                <a:lnTo>
                  <a:pt x="27888" y="17811"/>
                </a:lnTo>
                <a:lnTo>
                  <a:pt x="24314" y="20715"/>
                </a:lnTo>
                <a:lnTo>
                  <a:pt x="18586" y="24078"/>
                </a:lnTo>
                <a:lnTo>
                  <a:pt x="13233" y="26543"/>
                </a:lnTo>
                <a:lnTo>
                  <a:pt x="21463" y="25488"/>
                </a:lnTo>
                <a:lnTo>
                  <a:pt x="28079" y="20167"/>
                </a:lnTo>
                <a:lnTo>
                  <a:pt x="29235" y="20167"/>
                </a:lnTo>
                <a:lnTo>
                  <a:pt x="32297" y="16725"/>
                </a:lnTo>
                <a:close/>
              </a:path>
              <a:path w="38100" h="27939">
                <a:moveTo>
                  <a:pt x="25411" y="24265"/>
                </a:moveTo>
                <a:lnTo>
                  <a:pt x="24398" y="24938"/>
                </a:lnTo>
                <a:lnTo>
                  <a:pt x="25234" y="24536"/>
                </a:lnTo>
                <a:lnTo>
                  <a:pt x="25411" y="24265"/>
                </a:lnTo>
                <a:close/>
              </a:path>
              <a:path w="38100" h="27939">
                <a:moveTo>
                  <a:pt x="29235" y="20167"/>
                </a:moveTo>
                <a:lnTo>
                  <a:pt x="28079" y="20167"/>
                </a:lnTo>
                <a:lnTo>
                  <a:pt x="25411" y="24265"/>
                </a:lnTo>
                <a:lnTo>
                  <a:pt x="25844" y="23977"/>
                </a:lnTo>
                <a:lnTo>
                  <a:pt x="29235" y="20167"/>
                </a:lnTo>
                <a:close/>
              </a:path>
              <a:path w="38100" h="27939">
                <a:moveTo>
                  <a:pt x="36551" y="10420"/>
                </a:moveTo>
                <a:lnTo>
                  <a:pt x="20841" y="10420"/>
                </a:lnTo>
                <a:lnTo>
                  <a:pt x="28676" y="11137"/>
                </a:lnTo>
                <a:lnTo>
                  <a:pt x="32219" y="11645"/>
                </a:lnTo>
                <a:lnTo>
                  <a:pt x="22631" y="14528"/>
                </a:lnTo>
                <a:lnTo>
                  <a:pt x="13982" y="16649"/>
                </a:lnTo>
                <a:lnTo>
                  <a:pt x="4787" y="23812"/>
                </a:lnTo>
                <a:lnTo>
                  <a:pt x="21069" y="17081"/>
                </a:lnTo>
                <a:lnTo>
                  <a:pt x="26784" y="16725"/>
                </a:lnTo>
                <a:lnTo>
                  <a:pt x="32297" y="16725"/>
                </a:lnTo>
                <a:lnTo>
                  <a:pt x="35598" y="13017"/>
                </a:lnTo>
                <a:lnTo>
                  <a:pt x="36551" y="10420"/>
                </a:lnTo>
                <a:close/>
              </a:path>
              <a:path w="38100" h="27939">
                <a:moveTo>
                  <a:pt x="33583" y="4552"/>
                </a:moveTo>
                <a:lnTo>
                  <a:pt x="16624" y="4552"/>
                </a:lnTo>
                <a:lnTo>
                  <a:pt x="22106" y="5288"/>
                </a:lnTo>
                <a:lnTo>
                  <a:pt x="29400" y="7924"/>
                </a:lnTo>
                <a:lnTo>
                  <a:pt x="19554" y="7936"/>
                </a:lnTo>
                <a:lnTo>
                  <a:pt x="13209" y="8921"/>
                </a:lnTo>
                <a:lnTo>
                  <a:pt x="7610" y="11764"/>
                </a:lnTo>
                <a:lnTo>
                  <a:pt x="0" y="17348"/>
                </a:lnTo>
                <a:lnTo>
                  <a:pt x="9192" y="12943"/>
                </a:lnTo>
                <a:lnTo>
                  <a:pt x="15243" y="10828"/>
                </a:lnTo>
                <a:lnTo>
                  <a:pt x="20841" y="10420"/>
                </a:lnTo>
                <a:lnTo>
                  <a:pt x="36551" y="10420"/>
                </a:lnTo>
                <a:lnTo>
                  <a:pt x="37769" y="7099"/>
                </a:lnTo>
                <a:lnTo>
                  <a:pt x="33583" y="4552"/>
                </a:lnTo>
                <a:close/>
              </a:path>
              <a:path w="38100" h="27939">
                <a:moveTo>
                  <a:pt x="12952" y="2381"/>
                </a:moveTo>
                <a:lnTo>
                  <a:pt x="7463" y="4502"/>
                </a:lnTo>
                <a:lnTo>
                  <a:pt x="114" y="9296"/>
                </a:lnTo>
                <a:lnTo>
                  <a:pt x="10208" y="5845"/>
                </a:lnTo>
                <a:lnTo>
                  <a:pt x="16624" y="4552"/>
                </a:lnTo>
                <a:lnTo>
                  <a:pt x="33583" y="4552"/>
                </a:lnTo>
                <a:lnTo>
                  <a:pt x="33113" y="4267"/>
                </a:lnTo>
                <a:lnTo>
                  <a:pt x="29286" y="4267"/>
                </a:lnTo>
                <a:lnTo>
                  <a:pt x="19314" y="2459"/>
                </a:lnTo>
                <a:lnTo>
                  <a:pt x="12952" y="2381"/>
                </a:lnTo>
                <a:close/>
              </a:path>
              <a:path w="38100" h="27939">
                <a:moveTo>
                  <a:pt x="26098" y="0"/>
                </a:moveTo>
                <a:lnTo>
                  <a:pt x="14643" y="495"/>
                </a:lnTo>
                <a:lnTo>
                  <a:pt x="18719" y="800"/>
                </a:lnTo>
                <a:lnTo>
                  <a:pt x="26225" y="1676"/>
                </a:lnTo>
                <a:lnTo>
                  <a:pt x="29286" y="4267"/>
                </a:lnTo>
                <a:lnTo>
                  <a:pt x="33113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7" name="object 1997"/>
          <p:cNvSpPr/>
          <p:nvPr/>
        </p:nvSpPr>
        <p:spPr>
          <a:xfrm>
            <a:off x="7857603" y="5422417"/>
            <a:ext cx="30162" cy="38273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8" name="object 1998"/>
          <p:cNvSpPr/>
          <p:nvPr/>
        </p:nvSpPr>
        <p:spPr>
          <a:xfrm>
            <a:off x="7859388" y="5422416"/>
            <a:ext cx="29209" cy="35560"/>
          </a:xfrm>
          <a:custGeom>
            <a:avLst/>
            <a:gdLst/>
            <a:ahLst/>
            <a:cxnLst/>
            <a:rect l="l" t="t" r="r" b="b"/>
            <a:pathLst>
              <a:path w="29209" h="35560">
                <a:moveTo>
                  <a:pt x="27983" y="7137"/>
                </a:moveTo>
                <a:lnTo>
                  <a:pt x="24523" y="7137"/>
                </a:lnTo>
                <a:lnTo>
                  <a:pt x="19723" y="15862"/>
                </a:lnTo>
                <a:lnTo>
                  <a:pt x="15049" y="23393"/>
                </a:lnTo>
                <a:lnTo>
                  <a:pt x="13538" y="34963"/>
                </a:lnTo>
                <a:lnTo>
                  <a:pt x="20396" y="18783"/>
                </a:lnTo>
                <a:lnTo>
                  <a:pt x="24218" y="14554"/>
                </a:lnTo>
                <a:lnTo>
                  <a:pt x="28349" y="14554"/>
                </a:lnTo>
                <a:lnTo>
                  <a:pt x="27983" y="7137"/>
                </a:lnTo>
                <a:close/>
              </a:path>
              <a:path w="29209" h="35560">
                <a:moveTo>
                  <a:pt x="27948" y="6438"/>
                </a:moveTo>
                <a:lnTo>
                  <a:pt x="19900" y="6438"/>
                </a:lnTo>
                <a:lnTo>
                  <a:pt x="12890" y="13308"/>
                </a:lnTo>
                <a:lnTo>
                  <a:pt x="9059" y="18434"/>
                </a:lnTo>
                <a:lnTo>
                  <a:pt x="7065" y="24369"/>
                </a:lnTo>
                <a:lnTo>
                  <a:pt x="5562" y="33667"/>
                </a:lnTo>
                <a:lnTo>
                  <a:pt x="9021" y="24099"/>
                </a:lnTo>
                <a:lnTo>
                  <a:pt x="11818" y="18434"/>
                </a:lnTo>
                <a:lnTo>
                  <a:pt x="11904" y="18306"/>
                </a:lnTo>
                <a:lnTo>
                  <a:pt x="15563" y="14177"/>
                </a:lnTo>
                <a:lnTo>
                  <a:pt x="21666" y="9245"/>
                </a:lnTo>
                <a:lnTo>
                  <a:pt x="24523" y="7137"/>
                </a:lnTo>
                <a:lnTo>
                  <a:pt x="27983" y="7137"/>
                </a:lnTo>
                <a:lnTo>
                  <a:pt x="27948" y="6438"/>
                </a:lnTo>
                <a:close/>
              </a:path>
              <a:path w="29209" h="35560">
                <a:moveTo>
                  <a:pt x="28349" y="14554"/>
                </a:moveTo>
                <a:lnTo>
                  <a:pt x="24218" y="14554"/>
                </a:lnTo>
                <a:lnTo>
                  <a:pt x="25778" y="14561"/>
                </a:lnTo>
                <a:lnTo>
                  <a:pt x="25371" y="18306"/>
                </a:lnTo>
                <a:lnTo>
                  <a:pt x="25244" y="19266"/>
                </a:lnTo>
                <a:lnTo>
                  <a:pt x="23572" y="25514"/>
                </a:lnTo>
                <a:lnTo>
                  <a:pt x="21488" y="31000"/>
                </a:lnTo>
                <a:lnTo>
                  <a:pt x="26606" y="24523"/>
                </a:lnTo>
                <a:lnTo>
                  <a:pt x="27571" y="16103"/>
                </a:lnTo>
                <a:lnTo>
                  <a:pt x="28431" y="16103"/>
                </a:lnTo>
                <a:lnTo>
                  <a:pt x="28349" y="14554"/>
                </a:lnTo>
                <a:close/>
              </a:path>
              <a:path w="29209" h="35560">
                <a:moveTo>
                  <a:pt x="28299" y="22092"/>
                </a:moveTo>
                <a:lnTo>
                  <a:pt x="26022" y="28422"/>
                </a:lnTo>
                <a:lnTo>
                  <a:pt x="27711" y="24853"/>
                </a:lnTo>
                <a:lnTo>
                  <a:pt x="28299" y="22092"/>
                </a:lnTo>
                <a:close/>
              </a:path>
              <a:path w="29209" h="35560">
                <a:moveTo>
                  <a:pt x="27061" y="3886"/>
                </a:moveTo>
                <a:lnTo>
                  <a:pt x="17259" y="3886"/>
                </a:lnTo>
                <a:lnTo>
                  <a:pt x="8881" y="9546"/>
                </a:lnTo>
                <a:lnTo>
                  <a:pt x="4291" y="13925"/>
                </a:lnTo>
                <a:lnTo>
                  <a:pt x="1869" y="19266"/>
                </a:lnTo>
                <a:lnTo>
                  <a:pt x="0" y="27813"/>
                </a:lnTo>
                <a:lnTo>
                  <a:pt x="4775" y="18306"/>
                </a:lnTo>
                <a:lnTo>
                  <a:pt x="8440" y="12911"/>
                </a:lnTo>
                <a:lnTo>
                  <a:pt x="12860" y="9623"/>
                </a:lnTo>
                <a:lnTo>
                  <a:pt x="19900" y="6438"/>
                </a:lnTo>
                <a:lnTo>
                  <a:pt x="27948" y="6438"/>
                </a:lnTo>
                <a:lnTo>
                  <a:pt x="27914" y="5753"/>
                </a:lnTo>
                <a:lnTo>
                  <a:pt x="27061" y="3886"/>
                </a:lnTo>
                <a:close/>
              </a:path>
              <a:path w="29209" h="35560">
                <a:moveTo>
                  <a:pt x="28550" y="20914"/>
                </a:moveTo>
                <a:lnTo>
                  <a:pt x="28299" y="22092"/>
                </a:lnTo>
                <a:lnTo>
                  <a:pt x="28613" y="21221"/>
                </a:lnTo>
                <a:lnTo>
                  <a:pt x="28550" y="20914"/>
                </a:lnTo>
                <a:close/>
              </a:path>
              <a:path w="29209" h="35560">
                <a:moveTo>
                  <a:pt x="28431" y="16103"/>
                </a:moveTo>
                <a:lnTo>
                  <a:pt x="27571" y="16103"/>
                </a:lnTo>
                <a:lnTo>
                  <a:pt x="28550" y="20914"/>
                </a:lnTo>
                <a:lnTo>
                  <a:pt x="28431" y="16103"/>
                </a:lnTo>
                <a:close/>
              </a:path>
              <a:path w="29209" h="35560">
                <a:moveTo>
                  <a:pt x="25285" y="0"/>
                </a:moveTo>
                <a:lnTo>
                  <a:pt x="12001" y="3060"/>
                </a:lnTo>
                <a:lnTo>
                  <a:pt x="4178" y="11391"/>
                </a:lnTo>
                <a:lnTo>
                  <a:pt x="7277" y="8775"/>
                </a:lnTo>
                <a:lnTo>
                  <a:pt x="13258" y="4178"/>
                </a:lnTo>
                <a:lnTo>
                  <a:pt x="17259" y="3886"/>
                </a:lnTo>
                <a:lnTo>
                  <a:pt x="27061" y="3886"/>
                </a:lnTo>
                <a:lnTo>
                  <a:pt x="25285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9" name="object 1999"/>
          <p:cNvSpPr/>
          <p:nvPr/>
        </p:nvSpPr>
        <p:spPr>
          <a:xfrm>
            <a:off x="7674039" y="5318683"/>
            <a:ext cx="236637" cy="108330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0" name="object 2000"/>
          <p:cNvSpPr/>
          <p:nvPr/>
        </p:nvSpPr>
        <p:spPr>
          <a:xfrm>
            <a:off x="7673412" y="5317788"/>
            <a:ext cx="238125" cy="109855"/>
          </a:xfrm>
          <a:custGeom>
            <a:avLst/>
            <a:gdLst/>
            <a:ahLst/>
            <a:cxnLst/>
            <a:rect l="l" t="t" r="r" b="b"/>
            <a:pathLst>
              <a:path w="238125" h="109854">
                <a:moveTo>
                  <a:pt x="75868" y="77870"/>
                </a:moveTo>
                <a:lnTo>
                  <a:pt x="126841" y="94742"/>
                </a:lnTo>
                <a:lnTo>
                  <a:pt x="176644" y="105583"/>
                </a:lnTo>
                <a:lnTo>
                  <a:pt x="207892" y="109575"/>
                </a:lnTo>
                <a:lnTo>
                  <a:pt x="208977" y="108915"/>
                </a:lnTo>
                <a:lnTo>
                  <a:pt x="207549" y="108915"/>
                </a:lnTo>
                <a:lnTo>
                  <a:pt x="197692" y="108067"/>
                </a:lnTo>
                <a:lnTo>
                  <a:pt x="176275" y="104838"/>
                </a:lnTo>
                <a:lnTo>
                  <a:pt x="150363" y="99942"/>
                </a:lnTo>
                <a:lnTo>
                  <a:pt x="127018" y="94094"/>
                </a:lnTo>
                <a:lnTo>
                  <a:pt x="123297" y="92951"/>
                </a:lnTo>
                <a:lnTo>
                  <a:pt x="119551" y="91909"/>
                </a:lnTo>
                <a:lnTo>
                  <a:pt x="100826" y="86313"/>
                </a:lnTo>
                <a:lnTo>
                  <a:pt x="93303" y="83936"/>
                </a:lnTo>
                <a:lnTo>
                  <a:pt x="85858" y="81368"/>
                </a:lnTo>
                <a:lnTo>
                  <a:pt x="80956" y="79590"/>
                </a:lnTo>
                <a:lnTo>
                  <a:pt x="75868" y="77870"/>
                </a:lnTo>
                <a:close/>
              </a:path>
              <a:path w="238125" h="109854">
                <a:moveTo>
                  <a:pt x="215280" y="800"/>
                </a:moveTo>
                <a:lnTo>
                  <a:pt x="213150" y="800"/>
                </a:lnTo>
                <a:lnTo>
                  <a:pt x="221989" y="4292"/>
                </a:lnTo>
                <a:lnTo>
                  <a:pt x="225701" y="10950"/>
                </a:lnTo>
                <a:lnTo>
                  <a:pt x="232090" y="25798"/>
                </a:lnTo>
                <a:lnTo>
                  <a:pt x="236787" y="45094"/>
                </a:lnTo>
                <a:lnTo>
                  <a:pt x="236868" y="47942"/>
                </a:lnTo>
                <a:lnTo>
                  <a:pt x="236086" y="67830"/>
                </a:lnTo>
                <a:lnTo>
                  <a:pt x="228687" y="87008"/>
                </a:lnTo>
                <a:lnTo>
                  <a:pt x="219255" y="99688"/>
                </a:lnTo>
                <a:lnTo>
                  <a:pt x="211104" y="106710"/>
                </a:lnTo>
                <a:lnTo>
                  <a:pt x="207549" y="108915"/>
                </a:lnTo>
                <a:lnTo>
                  <a:pt x="208977" y="108915"/>
                </a:lnTo>
                <a:lnTo>
                  <a:pt x="236848" y="67995"/>
                </a:lnTo>
                <a:lnTo>
                  <a:pt x="237652" y="45094"/>
                </a:lnTo>
                <a:lnTo>
                  <a:pt x="232459" y="24528"/>
                </a:lnTo>
                <a:lnTo>
                  <a:pt x="225891" y="9636"/>
                </a:lnTo>
                <a:lnTo>
                  <a:pt x="222522" y="3695"/>
                </a:lnTo>
                <a:lnTo>
                  <a:pt x="222383" y="3619"/>
                </a:lnTo>
                <a:lnTo>
                  <a:pt x="215280" y="800"/>
                </a:lnTo>
                <a:close/>
              </a:path>
              <a:path w="238125" h="109854">
                <a:moveTo>
                  <a:pt x="70732" y="75514"/>
                </a:moveTo>
                <a:lnTo>
                  <a:pt x="75736" y="77825"/>
                </a:lnTo>
                <a:lnTo>
                  <a:pt x="75868" y="77870"/>
                </a:lnTo>
                <a:lnTo>
                  <a:pt x="70732" y="75514"/>
                </a:lnTo>
                <a:close/>
              </a:path>
              <a:path w="238125" h="109854">
                <a:moveTo>
                  <a:pt x="7677" y="17818"/>
                </a:moveTo>
                <a:lnTo>
                  <a:pt x="1365" y="21043"/>
                </a:lnTo>
                <a:lnTo>
                  <a:pt x="95" y="22656"/>
                </a:lnTo>
                <a:lnTo>
                  <a:pt x="0" y="24688"/>
                </a:lnTo>
                <a:lnTo>
                  <a:pt x="2185" y="30473"/>
                </a:lnTo>
                <a:lnTo>
                  <a:pt x="7996" y="36602"/>
                </a:lnTo>
                <a:lnTo>
                  <a:pt x="15238" y="42277"/>
                </a:lnTo>
                <a:lnTo>
                  <a:pt x="21735" y="46748"/>
                </a:lnTo>
                <a:lnTo>
                  <a:pt x="23069" y="47612"/>
                </a:lnTo>
                <a:lnTo>
                  <a:pt x="23539" y="47942"/>
                </a:lnTo>
                <a:lnTo>
                  <a:pt x="36538" y="56574"/>
                </a:lnTo>
                <a:lnTo>
                  <a:pt x="48517" y="63914"/>
                </a:lnTo>
                <a:lnTo>
                  <a:pt x="59804" y="70161"/>
                </a:lnTo>
                <a:lnTo>
                  <a:pt x="70732" y="75514"/>
                </a:lnTo>
                <a:lnTo>
                  <a:pt x="59855" y="70119"/>
                </a:lnTo>
                <a:lnTo>
                  <a:pt x="48647" y="63769"/>
                </a:lnTo>
                <a:lnTo>
                  <a:pt x="36753" y="56329"/>
                </a:lnTo>
                <a:lnTo>
                  <a:pt x="23323" y="47320"/>
                </a:lnTo>
                <a:lnTo>
                  <a:pt x="22866" y="46596"/>
                </a:lnTo>
                <a:lnTo>
                  <a:pt x="22167" y="46139"/>
                </a:lnTo>
                <a:lnTo>
                  <a:pt x="16003" y="41892"/>
                </a:lnTo>
                <a:lnTo>
                  <a:pt x="8850" y="36323"/>
                </a:lnTo>
                <a:lnTo>
                  <a:pt x="2999" y="30299"/>
                </a:lnTo>
                <a:lnTo>
                  <a:pt x="742" y="24688"/>
                </a:lnTo>
                <a:lnTo>
                  <a:pt x="844" y="22974"/>
                </a:lnTo>
                <a:lnTo>
                  <a:pt x="1936" y="21615"/>
                </a:lnTo>
                <a:lnTo>
                  <a:pt x="7829" y="18605"/>
                </a:lnTo>
                <a:lnTo>
                  <a:pt x="14796" y="18605"/>
                </a:lnTo>
                <a:lnTo>
                  <a:pt x="7677" y="17818"/>
                </a:lnTo>
                <a:close/>
              </a:path>
              <a:path w="238125" h="109854">
                <a:moveTo>
                  <a:pt x="14796" y="18605"/>
                </a:moveTo>
                <a:lnTo>
                  <a:pt x="7829" y="18605"/>
                </a:lnTo>
                <a:lnTo>
                  <a:pt x="11552" y="19037"/>
                </a:lnTo>
                <a:lnTo>
                  <a:pt x="25158" y="20491"/>
                </a:lnTo>
                <a:lnTo>
                  <a:pt x="33558" y="21101"/>
                </a:lnTo>
                <a:lnTo>
                  <a:pt x="44222" y="21415"/>
                </a:lnTo>
                <a:lnTo>
                  <a:pt x="57549" y="21209"/>
                </a:lnTo>
                <a:lnTo>
                  <a:pt x="65218" y="20641"/>
                </a:lnTo>
                <a:lnTo>
                  <a:pt x="44234" y="20641"/>
                </a:lnTo>
                <a:lnTo>
                  <a:pt x="33602" y="20326"/>
                </a:lnTo>
                <a:lnTo>
                  <a:pt x="25225" y="19716"/>
                </a:lnTo>
                <a:lnTo>
                  <a:pt x="18585" y="19024"/>
                </a:lnTo>
                <a:lnTo>
                  <a:pt x="14796" y="18605"/>
                </a:lnTo>
                <a:close/>
              </a:path>
              <a:path w="238125" h="109854">
                <a:moveTo>
                  <a:pt x="213264" y="0"/>
                </a:moveTo>
                <a:lnTo>
                  <a:pt x="201390" y="1257"/>
                </a:lnTo>
                <a:lnTo>
                  <a:pt x="185192" y="2392"/>
                </a:lnTo>
                <a:lnTo>
                  <a:pt x="168090" y="3860"/>
                </a:lnTo>
                <a:lnTo>
                  <a:pt x="156192" y="5259"/>
                </a:lnTo>
                <a:lnTo>
                  <a:pt x="143971" y="7148"/>
                </a:lnTo>
                <a:lnTo>
                  <a:pt x="131605" y="9348"/>
                </a:lnTo>
                <a:lnTo>
                  <a:pt x="103637" y="14624"/>
                </a:lnTo>
                <a:lnTo>
                  <a:pt x="87979" y="17283"/>
                </a:lnTo>
                <a:lnTo>
                  <a:pt x="72530" y="19329"/>
                </a:lnTo>
                <a:lnTo>
                  <a:pt x="57524" y="20434"/>
                </a:lnTo>
                <a:lnTo>
                  <a:pt x="44234" y="20641"/>
                </a:lnTo>
                <a:lnTo>
                  <a:pt x="65218" y="20641"/>
                </a:lnTo>
                <a:lnTo>
                  <a:pt x="72591" y="20094"/>
                </a:lnTo>
                <a:lnTo>
                  <a:pt x="88072" y="18040"/>
                </a:lnTo>
                <a:lnTo>
                  <a:pt x="103761" y="15376"/>
                </a:lnTo>
                <a:lnTo>
                  <a:pt x="131744" y="10105"/>
                </a:lnTo>
                <a:lnTo>
                  <a:pt x="144092" y="7910"/>
                </a:lnTo>
                <a:lnTo>
                  <a:pt x="185248" y="3160"/>
                </a:lnTo>
                <a:lnTo>
                  <a:pt x="201453" y="2032"/>
                </a:lnTo>
                <a:lnTo>
                  <a:pt x="213150" y="800"/>
                </a:lnTo>
                <a:lnTo>
                  <a:pt x="215280" y="800"/>
                </a:lnTo>
                <a:lnTo>
                  <a:pt x="213264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1" name="object 2001"/>
          <p:cNvSpPr/>
          <p:nvPr/>
        </p:nvSpPr>
        <p:spPr>
          <a:xfrm>
            <a:off x="7674039" y="5319052"/>
            <a:ext cx="237203" cy="107962"/>
          </a:xfrm>
          <a:prstGeom prst="rect">
            <a:avLst/>
          </a:prstGeom>
          <a:blipFill>
            <a:blip r:embed="rId2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2" name="object 2002"/>
          <p:cNvSpPr/>
          <p:nvPr/>
        </p:nvSpPr>
        <p:spPr>
          <a:xfrm>
            <a:off x="7687767" y="5330653"/>
            <a:ext cx="191135" cy="46355"/>
          </a:xfrm>
          <a:custGeom>
            <a:avLst/>
            <a:gdLst/>
            <a:ahLst/>
            <a:cxnLst/>
            <a:rect l="l" t="t" r="r" b="b"/>
            <a:pathLst>
              <a:path w="191134" h="46354">
                <a:moveTo>
                  <a:pt x="0" y="15039"/>
                </a:moveTo>
                <a:lnTo>
                  <a:pt x="14034" y="24564"/>
                </a:lnTo>
                <a:lnTo>
                  <a:pt x="46382" y="42345"/>
                </a:lnTo>
                <a:lnTo>
                  <a:pt x="57804" y="46285"/>
                </a:lnTo>
                <a:lnTo>
                  <a:pt x="119847" y="46285"/>
                </a:lnTo>
                <a:lnTo>
                  <a:pt x="132550" y="44249"/>
                </a:lnTo>
                <a:lnTo>
                  <a:pt x="166458" y="36181"/>
                </a:lnTo>
                <a:lnTo>
                  <a:pt x="184403" y="24767"/>
                </a:lnTo>
                <a:lnTo>
                  <a:pt x="188277" y="17463"/>
                </a:lnTo>
                <a:lnTo>
                  <a:pt x="43263" y="17463"/>
                </a:lnTo>
                <a:lnTo>
                  <a:pt x="12148" y="15220"/>
                </a:lnTo>
                <a:lnTo>
                  <a:pt x="0" y="15039"/>
                </a:lnTo>
                <a:close/>
              </a:path>
              <a:path w="191134" h="46354">
                <a:moveTo>
                  <a:pt x="179433" y="0"/>
                </a:moveTo>
                <a:lnTo>
                  <a:pt x="157672" y="1432"/>
                </a:lnTo>
                <a:lnTo>
                  <a:pt x="125971" y="6640"/>
                </a:lnTo>
                <a:lnTo>
                  <a:pt x="86119" y="14124"/>
                </a:lnTo>
                <a:lnTo>
                  <a:pt x="43263" y="17463"/>
                </a:lnTo>
                <a:lnTo>
                  <a:pt x="188277" y="17463"/>
                </a:lnTo>
                <a:lnTo>
                  <a:pt x="190649" y="12991"/>
                </a:lnTo>
                <a:lnTo>
                  <a:pt x="189459" y="3837"/>
                </a:lnTo>
                <a:lnTo>
                  <a:pt x="179433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3" name="object 2003"/>
          <p:cNvSpPr/>
          <p:nvPr/>
        </p:nvSpPr>
        <p:spPr>
          <a:xfrm>
            <a:off x="7821462" y="5355750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5537" y="0"/>
                </a:moveTo>
                <a:lnTo>
                  <a:pt x="1422" y="1054"/>
                </a:lnTo>
                <a:lnTo>
                  <a:pt x="0" y="2451"/>
                </a:lnTo>
                <a:lnTo>
                  <a:pt x="622" y="4851"/>
                </a:lnTo>
                <a:lnTo>
                  <a:pt x="2552" y="5410"/>
                </a:lnTo>
                <a:lnTo>
                  <a:pt x="6654" y="4368"/>
                </a:lnTo>
                <a:lnTo>
                  <a:pt x="8077" y="2971"/>
                </a:lnTo>
                <a:lnTo>
                  <a:pt x="7467" y="571"/>
                </a:lnTo>
                <a:lnTo>
                  <a:pt x="553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4" name="object 2004"/>
          <p:cNvSpPr/>
          <p:nvPr/>
        </p:nvSpPr>
        <p:spPr>
          <a:xfrm>
            <a:off x="7792891" y="5380870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07" y="0"/>
                </a:moveTo>
                <a:lnTo>
                  <a:pt x="1244" y="1549"/>
                </a:lnTo>
                <a:lnTo>
                  <a:pt x="0" y="3111"/>
                </a:lnTo>
                <a:lnTo>
                  <a:pt x="914" y="5435"/>
                </a:lnTo>
                <a:lnTo>
                  <a:pt x="2870" y="5727"/>
                </a:lnTo>
                <a:lnTo>
                  <a:pt x="6832" y="4190"/>
                </a:lnTo>
                <a:lnTo>
                  <a:pt x="8077" y="2641"/>
                </a:lnTo>
                <a:lnTo>
                  <a:pt x="7175" y="330"/>
                </a:lnTo>
                <a:lnTo>
                  <a:pt x="520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5" name="object 2005"/>
          <p:cNvSpPr/>
          <p:nvPr/>
        </p:nvSpPr>
        <p:spPr>
          <a:xfrm>
            <a:off x="7853265" y="5343018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19" y="0"/>
                </a:moveTo>
                <a:lnTo>
                  <a:pt x="1244" y="1536"/>
                </a:lnTo>
                <a:lnTo>
                  <a:pt x="0" y="3111"/>
                </a:lnTo>
                <a:lnTo>
                  <a:pt x="927" y="5435"/>
                </a:lnTo>
                <a:lnTo>
                  <a:pt x="2908" y="5727"/>
                </a:lnTo>
                <a:lnTo>
                  <a:pt x="6857" y="4190"/>
                </a:lnTo>
                <a:lnTo>
                  <a:pt x="8089" y="2641"/>
                </a:lnTo>
                <a:lnTo>
                  <a:pt x="7175" y="330"/>
                </a:lnTo>
                <a:lnTo>
                  <a:pt x="52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6" name="object 2006"/>
          <p:cNvSpPr/>
          <p:nvPr/>
        </p:nvSpPr>
        <p:spPr>
          <a:xfrm>
            <a:off x="7739239" y="5367820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97" y="0"/>
                </a:moveTo>
                <a:lnTo>
                  <a:pt x="850" y="63"/>
                </a:lnTo>
                <a:lnTo>
                  <a:pt x="0" y="584"/>
                </a:lnTo>
                <a:lnTo>
                  <a:pt x="38" y="1854"/>
                </a:lnTo>
                <a:lnTo>
                  <a:pt x="939" y="2336"/>
                </a:lnTo>
                <a:lnTo>
                  <a:pt x="3073" y="2260"/>
                </a:lnTo>
                <a:lnTo>
                  <a:pt x="3911" y="1727"/>
                </a:lnTo>
                <a:lnTo>
                  <a:pt x="3860" y="482"/>
                </a:lnTo>
                <a:lnTo>
                  <a:pt x="299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7" name="object 2007"/>
          <p:cNvSpPr/>
          <p:nvPr/>
        </p:nvSpPr>
        <p:spPr>
          <a:xfrm>
            <a:off x="7880256" y="5350069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65" y="0"/>
                </a:moveTo>
                <a:lnTo>
                  <a:pt x="609" y="850"/>
                </a:lnTo>
                <a:lnTo>
                  <a:pt x="0" y="1651"/>
                </a:lnTo>
                <a:lnTo>
                  <a:pt x="495" y="2794"/>
                </a:lnTo>
                <a:lnTo>
                  <a:pt x="1485" y="2921"/>
                </a:lnTo>
                <a:lnTo>
                  <a:pt x="3467" y="2070"/>
                </a:lnTo>
                <a:lnTo>
                  <a:pt x="4063" y="1270"/>
                </a:lnTo>
                <a:lnTo>
                  <a:pt x="3568" y="127"/>
                </a:lnTo>
                <a:lnTo>
                  <a:pt x="256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8" name="object 2008"/>
          <p:cNvSpPr/>
          <p:nvPr/>
        </p:nvSpPr>
        <p:spPr>
          <a:xfrm>
            <a:off x="7853195" y="536042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52" y="0"/>
                </a:moveTo>
                <a:lnTo>
                  <a:pt x="596" y="850"/>
                </a:lnTo>
                <a:lnTo>
                  <a:pt x="0" y="1663"/>
                </a:lnTo>
                <a:lnTo>
                  <a:pt x="253" y="2209"/>
                </a:lnTo>
                <a:lnTo>
                  <a:pt x="495" y="2793"/>
                </a:lnTo>
                <a:lnTo>
                  <a:pt x="1498" y="2933"/>
                </a:lnTo>
                <a:lnTo>
                  <a:pt x="3467" y="2082"/>
                </a:lnTo>
                <a:lnTo>
                  <a:pt x="4051" y="1282"/>
                </a:lnTo>
                <a:lnTo>
                  <a:pt x="3543" y="139"/>
                </a:lnTo>
                <a:lnTo>
                  <a:pt x="255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9" name="object 2009"/>
          <p:cNvSpPr/>
          <p:nvPr/>
        </p:nvSpPr>
        <p:spPr>
          <a:xfrm>
            <a:off x="7762208" y="5362016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97" y="0"/>
                </a:moveTo>
                <a:lnTo>
                  <a:pt x="1917" y="25"/>
                </a:lnTo>
                <a:lnTo>
                  <a:pt x="863" y="76"/>
                </a:lnTo>
                <a:lnTo>
                  <a:pt x="0" y="596"/>
                </a:lnTo>
                <a:lnTo>
                  <a:pt x="50" y="1866"/>
                </a:lnTo>
                <a:lnTo>
                  <a:pt x="927" y="2336"/>
                </a:lnTo>
                <a:lnTo>
                  <a:pt x="3073" y="2273"/>
                </a:lnTo>
                <a:lnTo>
                  <a:pt x="3924" y="1727"/>
                </a:lnTo>
                <a:lnTo>
                  <a:pt x="3860" y="469"/>
                </a:lnTo>
                <a:lnTo>
                  <a:pt x="299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0" name="object 2010"/>
          <p:cNvSpPr/>
          <p:nvPr/>
        </p:nvSpPr>
        <p:spPr>
          <a:xfrm>
            <a:off x="7839923" y="535355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52" y="0"/>
                </a:moveTo>
                <a:lnTo>
                  <a:pt x="584" y="850"/>
                </a:lnTo>
                <a:lnTo>
                  <a:pt x="0" y="1651"/>
                </a:lnTo>
                <a:lnTo>
                  <a:pt x="495" y="2806"/>
                </a:lnTo>
                <a:lnTo>
                  <a:pt x="1498" y="2921"/>
                </a:lnTo>
                <a:lnTo>
                  <a:pt x="3467" y="2082"/>
                </a:lnTo>
                <a:lnTo>
                  <a:pt x="4063" y="1282"/>
                </a:lnTo>
                <a:lnTo>
                  <a:pt x="3555" y="127"/>
                </a:lnTo>
                <a:lnTo>
                  <a:pt x="255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1" name="object 2011"/>
          <p:cNvSpPr/>
          <p:nvPr/>
        </p:nvSpPr>
        <p:spPr>
          <a:xfrm>
            <a:off x="7816887" y="5371479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8724" y="0"/>
                </a:moveTo>
                <a:lnTo>
                  <a:pt x="2489" y="190"/>
                </a:lnTo>
                <a:lnTo>
                  <a:pt x="0" y="1765"/>
                </a:lnTo>
                <a:lnTo>
                  <a:pt x="126" y="5422"/>
                </a:lnTo>
                <a:lnTo>
                  <a:pt x="2717" y="6807"/>
                </a:lnTo>
                <a:lnTo>
                  <a:pt x="8966" y="6616"/>
                </a:lnTo>
                <a:lnTo>
                  <a:pt x="11442" y="5054"/>
                </a:lnTo>
                <a:lnTo>
                  <a:pt x="11315" y="1396"/>
                </a:lnTo>
                <a:lnTo>
                  <a:pt x="872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2" name="object 2012"/>
          <p:cNvSpPr/>
          <p:nvPr/>
        </p:nvSpPr>
        <p:spPr>
          <a:xfrm>
            <a:off x="7720740" y="5351344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445" y="0"/>
                </a:moveTo>
                <a:lnTo>
                  <a:pt x="1511" y="317"/>
                </a:lnTo>
                <a:lnTo>
                  <a:pt x="0" y="3644"/>
                </a:lnTo>
                <a:lnTo>
                  <a:pt x="1727" y="6032"/>
                </a:lnTo>
                <a:lnTo>
                  <a:pt x="4559" y="7327"/>
                </a:lnTo>
                <a:lnTo>
                  <a:pt x="7416" y="8597"/>
                </a:lnTo>
                <a:lnTo>
                  <a:pt x="10325" y="8280"/>
                </a:lnTo>
                <a:lnTo>
                  <a:pt x="11836" y="4927"/>
                </a:lnTo>
                <a:lnTo>
                  <a:pt x="10121" y="2552"/>
                </a:lnTo>
                <a:lnTo>
                  <a:pt x="7277" y="1257"/>
                </a:lnTo>
                <a:lnTo>
                  <a:pt x="444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3" name="object 2013"/>
          <p:cNvSpPr/>
          <p:nvPr/>
        </p:nvSpPr>
        <p:spPr>
          <a:xfrm>
            <a:off x="7868631" y="5341161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7962" y="0"/>
                </a:moveTo>
                <a:lnTo>
                  <a:pt x="1993" y="1828"/>
                </a:lnTo>
                <a:lnTo>
                  <a:pt x="0" y="3987"/>
                </a:lnTo>
                <a:lnTo>
                  <a:pt x="1079" y="7467"/>
                </a:lnTo>
                <a:lnTo>
                  <a:pt x="3975" y="8153"/>
                </a:lnTo>
                <a:lnTo>
                  <a:pt x="9931" y="6324"/>
                </a:lnTo>
                <a:lnTo>
                  <a:pt x="11899" y="4165"/>
                </a:lnTo>
                <a:lnTo>
                  <a:pt x="10833" y="660"/>
                </a:lnTo>
                <a:lnTo>
                  <a:pt x="796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4" name="object 2014"/>
          <p:cNvSpPr/>
          <p:nvPr/>
        </p:nvSpPr>
        <p:spPr>
          <a:xfrm>
            <a:off x="7776446" y="5369614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133" y="0"/>
                </a:moveTo>
                <a:lnTo>
                  <a:pt x="63" y="1155"/>
                </a:lnTo>
                <a:lnTo>
                  <a:pt x="0" y="4127"/>
                </a:lnTo>
                <a:lnTo>
                  <a:pt x="2044" y="5384"/>
                </a:lnTo>
                <a:lnTo>
                  <a:pt x="4571" y="5422"/>
                </a:lnTo>
                <a:lnTo>
                  <a:pt x="7099" y="5499"/>
                </a:lnTo>
                <a:lnTo>
                  <a:pt x="9182" y="4317"/>
                </a:lnTo>
                <a:lnTo>
                  <a:pt x="9245" y="1358"/>
                </a:lnTo>
                <a:lnTo>
                  <a:pt x="7213" y="88"/>
                </a:lnTo>
                <a:lnTo>
                  <a:pt x="4686" y="25"/>
                </a:lnTo>
                <a:lnTo>
                  <a:pt x="213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5" name="object 2015"/>
          <p:cNvSpPr/>
          <p:nvPr/>
        </p:nvSpPr>
        <p:spPr>
          <a:xfrm>
            <a:off x="7699448" y="5347473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3124" y="0"/>
                </a:moveTo>
                <a:lnTo>
                  <a:pt x="736" y="901"/>
                </a:lnTo>
                <a:lnTo>
                  <a:pt x="0" y="1841"/>
                </a:lnTo>
                <a:lnTo>
                  <a:pt x="546" y="3238"/>
                </a:lnTo>
                <a:lnTo>
                  <a:pt x="1727" y="3429"/>
                </a:lnTo>
                <a:lnTo>
                  <a:pt x="2908" y="2946"/>
                </a:lnTo>
                <a:lnTo>
                  <a:pt x="4114" y="2501"/>
                </a:lnTo>
                <a:lnTo>
                  <a:pt x="4851" y="1574"/>
                </a:lnTo>
                <a:lnTo>
                  <a:pt x="4305" y="165"/>
                </a:lnTo>
                <a:lnTo>
                  <a:pt x="312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6" name="object 2016"/>
          <p:cNvSpPr/>
          <p:nvPr/>
        </p:nvSpPr>
        <p:spPr>
          <a:xfrm>
            <a:off x="7689553" y="5340670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282" y="0"/>
                </a:moveTo>
                <a:lnTo>
                  <a:pt x="38" y="711"/>
                </a:lnTo>
                <a:lnTo>
                  <a:pt x="0" y="2489"/>
                </a:lnTo>
                <a:lnTo>
                  <a:pt x="1219" y="3251"/>
                </a:lnTo>
                <a:lnTo>
                  <a:pt x="4279" y="3302"/>
                </a:lnTo>
                <a:lnTo>
                  <a:pt x="5524" y="2603"/>
                </a:lnTo>
                <a:lnTo>
                  <a:pt x="5562" y="825"/>
                </a:lnTo>
                <a:lnTo>
                  <a:pt x="4343" y="76"/>
                </a:lnTo>
                <a:lnTo>
                  <a:pt x="128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7" name="object 2017"/>
          <p:cNvSpPr/>
          <p:nvPr/>
        </p:nvSpPr>
        <p:spPr>
          <a:xfrm>
            <a:off x="7804330" y="5358970"/>
            <a:ext cx="6985" cy="3810"/>
          </a:xfrm>
          <a:custGeom>
            <a:avLst/>
            <a:gdLst/>
            <a:ahLst/>
            <a:cxnLst/>
            <a:rect l="l" t="t" r="r" b="b"/>
            <a:pathLst>
              <a:path w="6984" h="3810">
                <a:moveTo>
                  <a:pt x="1447" y="0"/>
                </a:moveTo>
                <a:lnTo>
                  <a:pt x="0" y="825"/>
                </a:lnTo>
                <a:lnTo>
                  <a:pt x="100" y="2946"/>
                </a:lnTo>
                <a:lnTo>
                  <a:pt x="1397" y="3733"/>
                </a:lnTo>
                <a:lnTo>
                  <a:pt x="4914" y="3771"/>
                </a:lnTo>
                <a:lnTo>
                  <a:pt x="6362" y="2946"/>
                </a:lnTo>
                <a:lnTo>
                  <a:pt x="6270" y="825"/>
                </a:lnTo>
                <a:lnTo>
                  <a:pt x="4965" y="38"/>
                </a:lnTo>
                <a:lnTo>
                  <a:pt x="144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8" name="object 2018"/>
          <p:cNvSpPr/>
          <p:nvPr/>
        </p:nvSpPr>
        <p:spPr>
          <a:xfrm>
            <a:off x="7748083" y="5369901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4584" y="0"/>
                </a:moveTo>
                <a:lnTo>
                  <a:pt x="1308" y="114"/>
                </a:lnTo>
                <a:lnTo>
                  <a:pt x="0" y="914"/>
                </a:lnTo>
                <a:lnTo>
                  <a:pt x="76" y="2844"/>
                </a:lnTo>
                <a:lnTo>
                  <a:pt x="1435" y="3581"/>
                </a:lnTo>
                <a:lnTo>
                  <a:pt x="4699" y="3479"/>
                </a:lnTo>
                <a:lnTo>
                  <a:pt x="5981" y="2666"/>
                </a:lnTo>
                <a:lnTo>
                  <a:pt x="5930" y="749"/>
                </a:lnTo>
                <a:lnTo>
                  <a:pt x="458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9" name="object 2019"/>
          <p:cNvSpPr/>
          <p:nvPr/>
        </p:nvSpPr>
        <p:spPr>
          <a:xfrm>
            <a:off x="7706728" y="5285701"/>
            <a:ext cx="176201" cy="57661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0" name="object 2020"/>
          <p:cNvSpPr/>
          <p:nvPr/>
        </p:nvSpPr>
        <p:spPr>
          <a:xfrm>
            <a:off x="7876154" y="5285694"/>
            <a:ext cx="6985" cy="40640"/>
          </a:xfrm>
          <a:custGeom>
            <a:avLst/>
            <a:gdLst/>
            <a:ahLst/>
            <a:cxnLst/>
            <a:rect l="l" t="t" r="r" b="b"/>
            <a:pathLst>
              <a:path w="6984" h="40639">
                <a:moveTo>
                  <a:pt x="2070" y="0"/>
                </a:moveTo>
                <a:lnTo>
                  <a:pt x="1727" y="63"/>
                </a:lnTo>
                <a:lnTo>
                  <a:pt x="2679" y="6629"/>
                </a:lnTo>
                <a:lnTo>
                  <a:pt x="3060" y="13995"/>
                </a:lnTo>
                <a:lnTo>
                  <a:pt x="1244" y="29032"/>
                </a:lnTo>
                <a:lnTo>
                  <a:pt x="0" y="40144"/>
                </a:lnTo>
                <a:lnTo>
                  <a:pt x="5461" y="39992"/>
                </a:lnTo>
                <a:lnTo>
                  <a:pt x="6781" y="27746"/>
                </a:lnTo>
                <a:lnTo>
                  <a:pt x="6108" y="16938"/>
                </a:lnTo>
                <a:lnTo>
                  <a:pt x="4264" y="7659"/>
                </a:lnTo>
                <a:lnTo>
                  <a:pt x="207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1" name="object 2021"/>
          <p:cNvSpPr/>
          <p:nvPr/>
        </p:nvSpPr>
        <p:spPr>
          <a:xfrm>
            <a:off x="7864578" y="5298045"/>
            <a:ext cx="5080" cy="28575"/>
          </a:xfrm>
          <a:custGeom>
            <a:avLst/>
            <a:gdLst/>
            <a:ahLst/>
            <a:cxnLst/>
            <a:rect l="l" t="t" r="r" b="b"/>
            <a:pathLst>
              <a:path w="5079" h="28575">
                <a:moveTo>
                  <a:pt x="647" y="0"/>
                </a:moveTo>
                <a:lnTo>
                  <a:pt x="1837" y="8617"/>
                </a:lnTo>
                <a:lnTo>
                  <a:pt x="2166" y="14406"/>
                </a:lnTo>
                <a:lnTo>
                  <a:pt x="1574" y="19993"/>
                </a:lnTo>
                <a:lnTo>
                  <a:pt x="0" y="28003"/>
                </a:lnTo>
                <a:lnTo>
                  <a:pt x="4127" y="27927"/>
                </a:lnTo>
                <a:lnTo>
                  <a:pt x="4542" y="21886"/>
                </a:lnTo>
                <a:lnTo>
                  <a:pt x="4287" y="15073"/>
                </a:lnTo>
                <a:lnTo>
                  <a:pt x="3082" y="7705"/>
                </a:lnTo>
                <a:lnTo>
                  <a:pt x="64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2" name="object 2022"/>
          <p:cNvSpPr/>
          <p:nvPr/>
        </p:nvSpPr>
        <p:spPr>
          <a:xfrm>
            <a:off x="7852588" y="5302200"/>
            <a:ext cx="4445" cy="24130"/>
          </a:xfrm>
          <a:custGeom>
            <a:avLst/>
            <a:gdLst/>
            <a:ahLst/>
            <a:cxnLst/>
            <a:rect l="l" t="t" r="r" b="b"/>
            <a:pathLst>
              <a:path w="4445" h="24129">
                <a:moveTo>
                  <a:pt x="0" y="0"/>
                </a:moveTo>
                <a:lnTo>
                  <a:pt x="1752" y="11899"/>
                </a:lnTo>
                <a:lnTo>
                  <a:pt x="25" y="24130"/>
                </a:lnTo>
                <a:lnTo>
                  <a:pt x="2540" y="24041"/>
                </a:lnTo>
                <a:lnTo>
                  <a:pt x="3187" y="24041"/>
                </a:lnTo>
                <a:lnTo>
                  <a:pt x="3822" y="24015"/>
                </a:lnTo>
                <a:lnTo>
                  <a:pt x="4191" y="17132"/>
                </a:lnTo>
                <a:lnTo>
                  <a:pt x="3505" y="868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3" name="object 2023"/>
          <p:cNvSpPr/>
          <p:nvPr/>
        </p:nvSpPr>
        <p:spPr>
          <a:xfrm>
            <a:off x="7834791" y="5304742"/>
            <a:ext cx="7620" cy="22860"/>
          </a:xfrm>
          <a:custGeom>
            <a:avLst/>
            <a:gdLst/>
            <a:ahLst/>
            <a:cxnLst/>
            <a:rect l="l" t="t" r="r" b="b"/>
            <a:pathLst>
              <a:path w="7620" h="22860">
                <a:moveTo>
                  <a:pt x="0" y="0"/>
                </a:moveTo>
                <a:lnTo>
                  <a:pt x="3251" y="10680"/>
                </a:lnTo>
                <a:lnTo>
                  <a:pt x="3606" y="22491"/>
                </a:lnTo>
                <a:lnTo>
                  <a:pt x="7251" y="22174"/>
                </a:lnTo>
                <a:lnTo>
                  <a:pt x="6515" y="15532"/>
                </a:lnTo>
                <a:lnTo>
                  <a:pt x="4521" y="767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4" name="object 2024"/>
          <p:cNvSpPr/>
          <p:nvPr/>
        </p:nvSpPr>
        <p:spPr>
          <a:xfrm>
            <a:off x="7822127" y="5310385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4" h="19050">
                <a:moveTo>
                  <a:pt x="0" y="0"/>
                </a:moveTo>
                <a:lnTo>
                  <a:pt x="2565" y="8394"/>
                </a:lnTo>
                <a:lnTo>
                  <a:pt x="3403" y="18542"/>
                </a:lnTo>
                <a:lnTo>
                  <a:pt x="4483" y="18351"/>
                </a:lnTo>
                <a:lnTo>
                  <a:pt x="6654" y="18034"/>
                </a:lnTo>
                <a:lnTo>
                  <a:pt x="5613" y="12382"/>
                </a:lnTo>
                <a:lnTo>
                  <a:pt x="3619" y="612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5" name="object 2025"/>
          <p:cNvSpPr/>
          <p:nvPr/>
        </p:nvSpPr>
        <p:spPr>
          <a:xfrm>
            <a:off x="7805672" y="5314800"/>
            <a:ext cx="8890" cy="17145"/>
          </a:xfrm>
          <a:custGeom>
            <a:avLst/>
            <a:gdLst/>
            <a:ahLst/>
            <a:cxnLst/>
            <a:rect l="l" t="t" r="r" b="b"/>
            <a:pathLst>
              <a:path w="8890" h="17145">
                <a:moveTo>
                  <a:pt x="0" y="0"/>
                </a:moveTo>
                <a:lnTo>
                  <a:pt x="3225" y="7480"/>
                </a:lnTo>
                <a:lnTo>
                  <a:pt x="5232" y="16967"/>
                </a:lnTo>
                <a:lnTo>
                  <a:pt x="8369" y="16332"/>
                </a:lnTo>
                <a:lnTo>
                  <a:pt x="6667" y="11061"/>
                </a:lnTo>
                <a:lnTo>
                  <a:pt x="4064" y="541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6" name="object 2026"/>
          <p:cNvSpPr/>
          <p:nvPr/>
        </p:nvSpPr>
        <p:spPr>
          <a:xfrm>
            <a:off x="7791611" y="5318348"/>
            <a:ext cx="8255" cy="16510"/>
          </a:xfrm>
          <a:custGeom>
            <a:avLst/>
            <a:gdLst/>
            <a:ahLst/>
            <a:cxnLst/>
            <a:rect l="l" t="t" r="r" b="b"/>
            <a:pathLst>
              <a:path w="8254" h="16510">
                <a:moveTo>
                  <a:pt x="0" y="0"/>
                </a:moveTo>
                <a:lnTo>
                  <a:pt x="3098" y="7188"/>
                </a:lnTo>
                <a:lnTo>
                  <a:pt x="5105" y="16395"/>
                </a:lnTo>
                <a:lnTo>
                  <a:pt x="8166" y="15760"/>
                </a:lnTo>
                <a:lnTo>
                  <a:pt x="6477" y="10655"/>
                </a:lnTo>
                <a:lnTo>
                  <a:pt x="3911" y="520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7" name="object 2027"/>
          <p:cNvSpPr/>
          <p:nvPr/>
        </p:nvSpPr>
        <p:spPr>
          <a:xfrm>
            <a:off x="7776292" y="5325622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4" h="12700">
                <a:moveTo>
                  <a:pt x="0" y="0"/>
                </a:moveTo>
                <a:lnTo>
                  <a:pt x="2247" y="5257"/>
                </a:lnTo>
                <a:lnTo>
                  <a:pt x="4089" y="12420"/>
                </a:lnTo>
                <a:lnTo>
                  <a:pt x="6629" y="11925"/>
                </a:lnTo>
                <a:lnTo>
                  <a:pt x="5080" y="7988"/>
                </a:lnTo>
                <a:lnTo>
                  <a:pt x="2946" y="393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8" name="object 2028"/>
          <p:cNvSpPr/>
          <p:nvPr/>
        </p:nvSpPr>
        <p:spPr>
          <a:xfrm>
            <a:off x="7762099" y="5324576"/>
            <a:ext cx="8255" cy="15875"/>
          </a:xfrm>
          <a:custGeom>
            <a:avLst/>
            <a:gdLst/>
            <a:ahLst/>
            <a:cxnLst/>
            <a:rect l="l" t="t" r="r" b="b"/>
            <a:pathLst>
              <a:path w="8254" h="15875">
                <a:moveTo>
                  <a:pt x="0" y="0"/>
                </a:moveTo>
                <a:lnTo>
                  <a:pt x="3022" y="6946"/>
                </a:lnTo>
                <a:lnTo>
                  <a:pt x="4876" y="15798"/>
                </a:lnTo>
                <a:lnTo>
                  <a:pt x="7848" y="15328"/>
                </a:lnTo>
                <a:lnTo>
                  <a:pt x="6273" y="10375"/>
                </a:lnTo>
                <a:lnTo>
                  <a:pt x="3822" y="505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9" name="object 2029"/>
          <p:cNvSpPr/>
          <p:nvPr/>
        </p:nvSpPr>
        <p:spPr>
          <a:xfrm>
            <a:off x="7750257" y="5328964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5">
                <a:moveTo>
                  <a:pt x="0" y="0"/>
                </a:moveTo>
                <a:lnTo>
                  <a:pt x="1397" y="5765"/>
                </a:lnTo>
                <a:lnTo>
                  <a:pt x="2006" y="13322"/>
                </a:lnTo>
                <a:lnTo>
                  <a:pt x="4610" y="13055"/>
                </a:lnTo>
                <a:lnTo>
                  <a:pt x="3733" y="8864"/>
                </a:lnTo>
                <a:lnTo>
                  <a:pt x="2286" y="444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0" name="object 2030"/>
          <p:cNvSpPr/>
          <p:nvPr/>
        </p:nvSpPr>
        <p:spPr>
          <a:xfrm>
            <a:off x="7734449" y="5331426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5" h="12064">
                <a:moveTo>
                  <a:pt x="0" y="0"/>
                </a:moveTo>
                <a:lnTo>
                  <a:pt x="1244" y="5016"/>
                </a:lnTo>
                <a:lnTo>
                  <a:pt x="1879" y="11874"/>
                </a:lnTo>
                <a:lnTo>
                  <a:pt x="4330" y="11798"/>
                </a:lnTo>
                <a:lnTo>
                  <a:pt x="3441" y="7975"/>
                </a:lnTo>
                <a:lnTo>
                  <a:pt x="2070" y="398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1" name="object 2031"/>
          <p:cNvSpPr/>
          <p:nvPr/>
        </p:nvSpPr>
        <p:spPr>
          <a:xfrm>
            <a:off x="7722727" y="5331023"/>
            <a:ext cx="2540" cy="12700"/>
          </a:xfrm>
          <a:custGeom>
            <a:avLst/>
            <a:gdLst/>
            <a:ahLst/>
            <a:cxnLst/>
            <a:rect l="l" t="t" r="r" b="b"/>
            <a:pathLst>
              <a:path w="2540" h="12700">
                <a:moveTo>
                  <a:pt x="393" y="0"/>
                </a:moveTo>
                <a:lnTo>
                  <a:pt x="660" y="5232"/>
                </a:lnTo>
                <a:lnTo>
                  <a:pt x="0" y="12128"/>
                </a:lnTo>
                <a:lnTo>
                  <a:pt x="838" y="12179"/>
                </a:lnTo>
                <a:lnTo>
                  <a:pt x="1257" y="12179"/>
                </a:lnTo>
                <a:lnTo>
                  <a:pt x="2425" y="12230"/>
                </a:lnTo>
                <a:lnTo>
                  <a:pt x="2247" y="8343"/>
                </a:lnTo>
                <a:lnTo>
                  <a:pt x="1650" y="4241"/>
                </a:lnTo>
                <a:lnTo>
                  <a:pt x="39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2" name="object 2032"/>
          <p:cNvSpPr/>
          <p:nvPr/>
        </p:nvSpPr>
        <p:spPr>
          <a:xfrm>
            <a:off x="7844674" y="5361368"/>
            <a:ext cx="60415" cy="39943"/>
          </a:xfrm>
          <a:prstGeom prst="rect">
            <a:avLst/>
          </a:prstGeom>
          <a:blipFill>
            <a:blip r:embed="rId2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3" name="object 2033"/>
          <p:cNvSpPr/>
          <p:nvPr/>
        </p:nvSpPr>
        <p:spPr>
          <a:xfrm>
            <a:off x="7849423" y="5362106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30909" y="37198"/>
                </a:moveTo>
                <a:lnTo>
                  <a:pt x="21450" y="39052"/>
                </a:lnTo>
                <a:lnTo>
                  <a:pt x="27038" y="38531"/>
                </a:lnTo>
                <a:lnTo>
                  <a:pt x="30909" y="37198"/>
                </a:lnTo>
                <a:close/>
              </a:path>
              <a:path w="55879" h="39370">
                <a:moveTo>
                  <a:pt x="32467" y="36662"/>
                </a:moveTo>
                <a:lnTo>
                  <a:pt x="30909" y="37198"/>
                </a:lnTo>
                <a:lnTo>
                  <a:pt x="32143" y="36957"/>
                </a:lnTo>
                <a:lnTo>
                  <a:pt x="32467" y="36662"/>
                </a:lnTo>
                <a:close/>
              </a:path>
              <a:path w="55879" h="39370">
                <a:moveTo>
                  <a:pt x="49020" y="25800"/>
                </a:moveTo>
                <a:lnTo>
                  <a:pt x="27004" y="25800"/>
                </a:lnTo>
                <a:lnTo>
                  <a:pt x="32095" y="25879"/>
                </a:lnTo>
                <a:lnTo>
                  <a:pt x="37109" y="26720"/>
                </a:lnTo>
                <a:lnTo>
                  <a:pt x="38232" y="28623"/>
                </a:lnTo>
                <a:lnTo>
                  <a:pt x="32275" y="31359"/>
                </a:lnTo>
                <a:lnTo>
                  <a:pt x="23191" y="33957"/>
                </a:lnTo>
                <a:lnTo>
                  <a:pt x="14935" y="35445"/>
                </a:lnTo>
                <a:lnTo>
                  <a:pt x="26631" y="36918"/>
                </a:lnTo>
                <a:lnTo>
                  <a:pt x="37642" y="31953"/>
                </a:lnTo>
                <a:lnTo>
                  <a:pt x="39801" y="31953"/>
                </a:lnTo>
                <a:lnTo>
                  <a:pt x="49020" y="25800"/>
                </a:lnTo>
                <a:close/>
              </a:path>
              <a:path w="55879" h="39370">
                <a:moveTo>
                  <a:pt x="39801" y="31953"/>
                </a:moveTo>
                <a:lnTo>
                  <a:pt x="37642" y="31953"/>
                </a:lnTo>
                <a:lnTo>
                  <a:pt x="32467" y="36662"/>
                </a:lnTo>
                <a:lnTo>
                  <a:pt x="33197" y="36410"/>
                </a:lnTo>
                <a:lnTo>
                  <a:pt x="39801" y="31953"/>
                </a:lnTo>
                <a:close/>
              </a:path>
              <a:path w="55879" h="39370">
                <a:moveTo>
                  <a:pt x="39673" y="14462"/>
                </a:moveTo>
                <a:lnTo>
                  <a:pt x="23328" y="14462"/>
                </a:lnTo>
                <a:lnTo>
                  <a:pt x="31177" y="15915"/>
                </a:lnTo>
                <a:lnTo>
                  <a:pt x="41694" y="19735"/>
                </a:lnTo>
                <a:lnTo>
                  <a:pt x="46393" y="21678"/>
                </a:lnTo>
                <a:lnTo>
                  <a:pt x="32960" y="22168"/>
                </a:lnTo>
                <a:lnTo>
                  <a:pt x="24830" y="22907"/>
                </a:lnTo>
                <a:lnTo>
                  <a:pt x="15178" y="24842"/>
                </a:lnTo>
                <a:lnTo>
                  <a:pt x="4279" y="28651"/>
                </a:lnTo>
                <a:lnTo>
                  <a:pt x="18758" y="26663"/>
                </a:lnTo>
                <a:lnTo>
                  <a:pt x="27004" y="25800"/>
                </a:lnTo>
                <a:lnTo>
                  <a:pt x="49020" y="25800"/>
                </a:lnTo>
                <a:lnTo>
                  <a:pt x="50571" y="24765"/>
                </a:lnTo>
                <a:lnTo>
                  <a:pt x="55664" y="17373"/>
                </a:lnTo>
                <a:lnTo>
                  <a:pt x="53847" y="15544"/>
                </a:lnTo>
                <a:lnTo>
                  <a:pt x="43840" y="15544"/>
                </a:lnTo>
                <a:lnTo>
                  <a:pt x="39673" y="14462"/>
                </a:lnTo>
                <a:close/>
              </a:path>
              <a:path w="55879" h="39370">
                <a:moveTo>
                  <a:pt x="21215" y="11109"/>
                </a:moveTo>
                <a:lnTo>
                  <a:pt x="12486" y="13026"/>
                </a:lnTo>
                <a:lnTo>
                  <a:pt x="0" y="18008"/>
                </a:lnTo>
                <a:lnTo>
                  <a:pt x="14238" y="15213"/>
                </a:lnTo>
                <a:lnTo>
                  <a:pt x="23328" y="14462"/>
                </a:lnTo>
                <a:lnTo>
                  <a:pt x="39673" y="14462"/>
                </a:lnTo>
                <a:lnTo>
                  <a:pt x="30296" y="12025"/>
                </a:lnTo>
                <a:lnTo>
                  <a:pt x="21215" y="11109"/>
                </a:lnTo>
                <a:close/>
              </a:path>
              <a:path w="55879" h="39370">
                <a:moveTo>
                  <a:pt x="34969" y="5790"/>
                </a:moveTo>
                <a:lnTo>
                  <a:pt x="18185" y="5790"/>
                </a:lnTo>
                <a:lnTo>
                  <a:pt x="27474" y="6305"/>
                </a:lnTo>
                <a:lnTo>
                  <a:pt x="34752" y="9288"/>
                </a:lnTo>
                <a:lnTo>
                  <a:pt x="43840" y="15544"/>
                </a:lnTo>
                <a:lnTo>
                  <a:pt x="53847" y="15544"/>
                </a:lnTo>
                <a:lnTo>
                  <a:pt x="48788" y="10452"/>
                </a:lnTo>
                <a:lnTo>
                  <a:pt x="45008" y="10452"/>
                </a:lnTo>
                <a:lnTo>
                  <a:pt x="34969" y="5790"/>
                </a:lnTo>
                <a:close/>
              </a:path>
              <a:path w="55879" h="39370">
                <a:moveTo>
                  <a:pt x="26212" y="0"/>
                </a:moveTo>
                <a:lnTo>
                  <a:pt x="31711" y="1866"/>
                </a:lnTo>
                <a:lnTo>
                  <a:pt x="41732" y="5791"/>
                </a:lnTo>
                <a:lnTo>
                  <a:pt x="45008" y="10452"/>
                </a:lnTo>
                <a:lnTo>
                  <a:pt x="48788" y="10452"/>
                </a:lnTo>
                <a:lnTo>
                  <a:pt x="47602" y="9258"/>
                </a:lnTo>
                <a:lnTo>
                  <a:pt x="41848" y="4743"/>
                </a:lnTo>
                <a:lnTo>
                  <a:pt x="35638" y="2200"/>
                </a:lnTo>
                <a:lnTo>
                  <a:pt x="26212" y="0"/>
                </a:lnTo>
                <a:close/>
              </a:path>
              <a:path w="55879" h="39370">
                <a:moveTo>
                  <a:pt x="23210" y="1992"/>
                </a:moveTo>
                <a:lnTo>
                  <a:pt x="14896" y="2952"/>
                </a:lnTo>
                <a:lnTo>
                  <a:pt x="3060" y="6934"/>
                </a:lnTo>
                <a:lnTo>
                  <a:pt x="18185" y="5790"/>
                </a:lnTo>
                <a:lnTo>
                  <a:pt x="34969" y="5790"/>
                </a:lnTo>
                <a:lnTo>
                  <a:pt x="31937" y="4382"/>
                </a:lnTo>
                <a:lnTo>
                  <a:pt x="23210" y="1992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4" name="object 2034"/>
          <p:cNvSpPr/>
          <p:nvPr/>
        </p:nvSpPr>
        <p:spPr>
          <a:xfrm>
            <a:off x="7919073" y="5408577"/>
            <a:ext cx="46990" cy="22860"/>
          </a:xfrm>
          <a:custGeom>
            <a:avLst/>
            <a:gdLst/>
            <a:ahLst/>
            <a:cxnLst/>
            <a:rect l="l" t="t" r="r" b="b"/>
            <a:pathLst>
              <a:path w="46990" h="22860">
                <a:moveTo>
                  <a:pt x="25287" y="0"/>
                </a:moveTo>
                <a:lnTo>
                  <a:pt x="12530" y="568"/>
                </a:lnTo>
                <a:lnTo>
                  <a:pt x="0" y="8715"/>
                </a:lnTo>
                <a:lnTo>
                  <a:pt x="16821" y="18092"/>
                </a:lnTo>
                <a:lnTo>
                  <a:pt x="40032" y="22761"/>
                </a:lnTo>
                <a:lnTo>
                  <a:pt x="46668" y="16786"/>
                </a:lnTo>
                <a:lnTo>
                  <a:pt x="39155" y="6588"/>
                </a:lnTo>
                <a:lnTo>
                  <a:pt x="33095" y="1499"/>
                </a:lnTo>
                <a:lnTo>
                  <a:pt x="25287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5" name="object 2035"/>
          <p:cNvSpPr/>
          <p:nvPr/>
        </p:nvSpPr>
        <p:spPr>
          <a:xfrm>
            <a:off x="7917670" y="5408179"/>
            <a:ext cx="50165" cy="24130"/>
          </a:xfrm>
          <a:custGeom>
            <a:avLst/>
            <a:gdLst/>
            <a:ahLst/>
            <a:cxnLst/>
            <a:rect l="l" t="t" r="r" b="b"/>
            <a:pathLst>
              <a:path w="50165" h="24129">
                <a:moveTo>
                  <a:pt x="23469" y="0"/>
                </a:moveTo>
                <a:lnTo>
                  <a:pt x="13995" y="584"/>
                </a:lnTo>
                <a:lnTo>
                  <a:pt x="5359" y="1943"/>
                </a:lnTo>
                <a:lnTo>
                  <a:pt x="838" y="4064"/>
                </a:lnTo>
                <a:lnTo>
                  <a:pt x="0" y="10299"/>
                </a:lnTo>
                <a:lnTo>
                  <a:pt x="5575" y="13627"/>
                </a:lnTo>
                <a:lnTo>
                  <a:pt x="10325" y="15811"/>
                </a:lnTo>
                <a:lnTo>
                  <a:pt x="20948" y="19735"/>
                </a:lnTo>
                <a:lnTo>
                  <a:pt x="32764" y="22585"/>
                </a:lnTo>
                <a:lnTo>
                  <a:pt x="43034" y="23517"/>
                </a:lnTo>
                <a:lnTo>
                  <a:pt x="45453" y="22780"/>
                </a:lnTo>
                <a:lnTo>
                  <a:pt x="42914" y="22780"/>
                </a:lnTo>
                <a:lnTo>
                  <a:pt x="33127" y="21893"/>
                </a:lnTo>
                <a:lnTo>
                  <a:pt x="21541" y="19137"/>
                </a:lnTo>
                <a:lnTo>
                  <a:pt x="10642" y="15113"/>
                </a:lnTo>
                <a:lnTo>
                  <a:pt x="4254" y="12179"/>
                </a:lnTo>
                <a:lnTo>
                  <a:pt x="901" y="9283"/>
                </a:lnTo>
                <a:lnTo>
                  <a:pt x="1460" y="5308"/>
                </a:lnTo>
                <a:lnTo>
                  <a:pt x="3848" y="2946"/>
                </a:lnTo>
                <a:lnTo>
                  <a:pt x="13944" y="1346"/>
                </a:lnTo>
                <a:lnTo>
                  <a:pt x="23317" y="774"/>
                </a:lnTo>
                <a:lnTo>
                  <a:pt x="25156" y="774"/>
                </a:lnTo>
                <a:lnTo>
                  <a:pt x="23469" y="0"/>
                </a:lnTo>
                <a:close/>
              </a:path>
              <a:path w="50165" h="24129">
                <a:moveTo>
                  <a:pt x="25156" y="774"/>
                </a:moveTo>
                <a:lnTo>
                  <a:pt x="23317" y="774"/>
                </a:lnTo>
                <a:lnTo>
                  <a:pt x="39090" y="8013"/>
                </a:lnTo>
                <a:lnTo>
                  <a:pt x="44043" y="12103"/>
                </a:lnTo>
                <a:lnTo>
                  <a:pt x="47752" y="17424"/>
                </a:lnTo>
                <a:lnTo>
                  <a:pt x="48920" y="19062"/>
                </a:lnTo>
                <a:lnTo>
                  <a:pt x="49149" y="20332"/>
                </a:lnTo>
                <a:lnTo>
                  <a:pt x="48412" y="21196"/>
                </a:lnTo>
                <a:lnTo>
                  <a:pt x="42914" y="22780"/>
                </a:lnTo>
                <a:lnTo>
                  <a:pt x="45453" y="22780"/>
                </a:lnTo>
                <a:lnTo>
                  <a:pt x="49022" y="21691"/>
                </a:lnTo>
                <a:lnTo>
                  <a:pt x="49974" y="20535"/>
                </a:lnTo>
                <a:lnTo>
                  <a:pt x="49758" y="18935"/>
                </a:lnTo>
                <a:lnTo>
                  <a:pt x="44589" y="11544"/>
                </a:lnTo>
                <a:lnTo>
                  <a:pt x="39535" y="7378"/>
                </a:lnTo>
                <a:lnTo>
                  <a:pt x="25156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6" name="object 2036"/>
          <p:cNvSpPr/>
          <p:nvPr/>
        </p:nvSpPr>
        <p:spPr>
          <a:xfrm>
            <a:off x="7919062" y="5410423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6465" y="0"/>
                </a:moveTo>
                <a:lnTo>
                  <a:pt x="0" y="6850"/>
                </a:lnTo>
                <a:lnTo>
                  <a:pt x="12043" y="14487"/>
                </a:lnTo>
                <a:lnTo>
                  <a:pt x="31122" y="19938"/>
                </a:lnTo>
                <a:lnTo>
                  <a:pt x="45759" y="20231"/>
                </a:lnTo>
                <a:lnTo>
                  <a:pt x="38601" y="12353"/>
                </a:lnTo>
                <a:lnTo>
                  <a:pt x="28769" y="6948"/>
                </a:lnTo>
                <a:lnTo>
                  <a:pt x="17609" y="3127"/>
                </a:lnTo>
                <a:lnTo>
                  <a:pt x="6465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7" name="object 2037"/>
          <p:cNvSpPr/>
          <p:nvPr/>
        </p:nvSpPr>
        <p:spPr>
          <a:xfrm>
            <a:off x="7879892" y="5319560"/>
            <a:ext cx="110680" cy="121035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8" name="object 2038"/>
          <p:cNvSpPr/>
          <p:nvPr/>
        </p:nvSpPr>
        <p:spPr>
          <a:xfrm>
            <a:off x="7879591" y="5319157"/>
            <a:ext cx="111760" cy="117475"/>
          </a:xfrm>
          <a:custGeom>
            <a:avLst/>
            <a:gdLst/>
            <a:ahLst/>
            <a:cxnLst/>
            <a:rect l="l" t="t" r="r" b="b"/>
            <a:pathLst>
              <a:path w="111759" h="117475">
                <a:moveTo>
                  <a:pt x="10172" y="0"/>
                </a:moveTo>
                <a:lnTo>
                  <a:pt x="10045" y="101"/>
                </a:lnTo>
                <a:lnTo>
                  <a:pt x="9931" y="508"/>
                </a:lnTo>
                <a:lnTo>
                  <a:pt x="11685" y="3240"/>
                </a:lnTo>
                <a:lnTo>
                  <a:pt x="15555" y="10383"/>
                </a:lnTo>
                <a:lnTo>
                  <a:pt x="20099" y="21339"/>
                </a:lnTo>
                <a:lnTo>
                  <a:pt x="23799" y="35382"/>
                </a:lnTo>
                <a:lnTo>
                  <a:pt x="25119" y="50893"/>
                </a:lnTo>
                <a:lnTo>
                  <a:pt x="22821" y="68849"/>
                </a:lnTo>
                <a:lnTo>
                  <a:pt x="15054" y="88294"/>
                </a:lnTo>
                <a:lnTo>
                  <a:pt x="12" y="108204"/>
                </a:lnTo>
                <a:lnTo>
                  <a:pt x="0" y="108737"/>
                </a:lnTo>
                <a:lnTo>
                  <a:pt x="50363" y="117402"/>
                </a:lnTo>
                <a:lnTo>
                  <a:pt x="55177" y="116630"/>
                </a:lnTo>
                <a:lnTo>
                  <a:pt x="50477" y="116630"/>
                </a:lnTo>
                <a:lnTo>
                  <a:pt x="27824" y="115854"/>
                </a:lnTo>
                <a:lnTo>
                  <a:pt x="11463" y="112389"/>
                </a:lnTo>
                <a:lnTo>
                  <a:pt x="1990" y="108864"/>
                </a:lnTo>
                <a:lnTo>
                  <a:pt x="1033" y="108407"/>
                </a:lnTo>
                <a:lnTo>
                  <a:pt x="1041" y="108204"/>
                </a:lnTo>
                <a:lnTo>
                  <a:pt x="15936" y="88278"/>
                </a:lnTo>
                <a:lnTo>
                  <a:pt x="23641" y="68741"/>
                </a:lnTo>
                <a:lnTo>
                  <a:pt x="25894" y="50670"/>
                </a:lnTo>
                <a:lnTo>
                  <a:pt x="24523" y="35052"/>
                </a:lnTo>
                <a:lnTo>
                  <a:pt x="21289" y="22411"/>
                </a:lnTo>
                <a:lnTo>
                  <a:pt x="17283" y="12185"/>
                </a:lnTo>
                <a:lnTo>
                  <a:pt x="13531" y="4826"/>
                </a:lnTo>
                <a:lnTo>
                  <a:pt x="11061" y="787"/>
                </a:lnTo>
                <a:lnTo>
                  <a:pt x="24003" y="787"/>
                </a:lnTo>
                <a:lnTo>
                  <a:pt x="10312" y="25"/>
                </a:lnTo>
                <a:lnTo>
                  <a:pt x="10172" y="0"/>
                </a:lnTo>
                <a:close/>
              </a:path>
              <a:path w="111759" h="117475">
                <a:moveTo>
                  <a:pt x="78892" y="112014"/>
                </a:moveTo>
                <a:lnTo>
                  <a:pt x="78674" y="112064"/>
                </a:lnTo>
                <a:lnTo>
                  <a:pt x="50477" y="116630"/>
                </a:lnTo>
                <a:lnTo>
                  <a:pt x="55177" y="116630"/>
                </a:lnTo>
                <a:lnTo>
                  <a:pt x="78739" y="112852"/>
                </a:lnTo>
                <a:lnTo>
                  <a:pt x="79877" y="112852"/>
                </a:lnTo>
                <a:lnTo>
                  <a:pt x="79565" y="112623"/>
                </a:lnTo>
                <a:lnTo>
                  <a:pt x="79019" y="112064"/>
                </a:lnTo>
                <a:close/>
              </a:path>
              <a:path w="111759" h="117475">
                <a:moveTo>
                  <a:pt x="79877" y="112852"/>
                </a:moveTo>
                <a:lnTo>
                  <a:pt x="78739" y="112852"/>
                </a:lnTo>
                <a:lnTo>
                  <a:pt x="79209" y="113322"/>
                </a:lnTo>
                <a:lnTo>
                  <a:pt x="79768" y="113690"/>
                </a:lnTo>
                <a:lnTo>
                  <a:pt x="83375" y="115341"/>
                </a:lnTo>
                <a:lnTo>
                  <a:pt x="86567" y="114604"/>
                </a:lnTo>
                <a:lnTo>
                  <a:pt x="83604" y="114604"/>
                </a:lnTo>
                <a:lnTo>
                  <a:pt x="80086" y="113004"/>
                </a:lnTo>
                <a:lnTo>
                  <a:pt x="79877" y="112852"/>
                </a:lnTo>
                <a:close/>
              </a:path>
              <a:path w="111759" h="117475">
                <a:moveTo>
                  <a:pt x="100778" y="23177"/>
                </a:moveTo>
                <a:lnTo>
                  <a:pt x="98958" y="23177"/>
                </a:lnTo>
                <a:lnTo>
                  <a:pt x="107721" y="27203"/>
                </a:lnTo>
                <a:lnTo>
                  <a:pt x="110274" y="31559"/>
                </a:lnTo>
                <a:lnTo>
                  <a:pt x="94410" y="67622"/>
                </a:lnTo>
                <a:lnTo>
                  <a:pt x="49453" y="95224"/>
                </a:lnTo>
                <a:lnTo>
                  <a:pt x="45402" y="96100"/>
                </a:lnTo>
                <a:lnTo>
                  <a:pt x="45148" y="97828"/>
                </a:lnTo>
                <a:lnTo>
                  <a:pt x="80429" y="103619"/>
                </a:lnTo>
                <a:lnTo>
                  <a:pt x="85877" y="106121"/>
                </a:lnTo>
                <a:lnTo>
                  <a:pt x="86474" y="106489"/>
                </a:lnTo>
                <a:lnTo>
                  <a:pt x="88827" y="108407"/>
                </a:lnTo>
                <a:lnTo>
                  <a:pt x="88939" y="108635"/>
                </a:lnTo>
                <a:lnTo>
                  <a:pt x="89433" y="110096"/>
                </a:lnTo>
                <a:lnTo>
                  <a:pt x="87363" y="113398"/>
                </a:lnTo>
                <a:lnTo>
                  <a:pt x="83604" y="114604"/>
                </a:lnTo>
                <a:lnTo>
                  <a:pt x="86567" y="114604"/>
                </a:lnTo>
                <a:lnTo>
                  <a:pt x="87668" y="114350"/>
                </a:lnTo>
                <a:lnTo>
                  <a:pt x="89712" y="111086"/>
                </a:lnTo>
                <a:lnTo>
                  <a:pt x="90589" y="108864"/>
                </a:lnTo>
                <a:lnTo>
                  <a:pt x="87439" y="106260"/>
                </a:lnTo>
                <a:lnTo>
                  <a:pt x="86918" y="105854"/>
                </a:lnTo>
                <a:lnTo>
                  <a:pt x="86258" y="105448"/>
                </a:lnTo>
                <a:lnTo>
                  <a:pt x="80606" y="102870"/>
                </a:lnTo>
                <a:lnTo>
                  <a:pt x="50253" y="101104"/>
                </a:lnTo>
                <a:lnTo>
                  <a:pt x="46545" y="99136"/>
                </a:lnTo>
                <a:lnTo>
                  <a:pt x="45834" y="98463"/>
                </a:lnTo>
                <a:lnTo>
                  <a:pt x="46050" y="97015"/>
                </a:lnTo>
                <a:lnTo>
                  <a:pt x="48259" y="96253"/>
                </a:lnTo>
                <a:lnTo>
                  <a:pt x="49682" y="95961"/>
                </a:lnTo>
                <a:lnTo>
                  <a:pt x="75429" y="83376"/>
                </a:lnTo>
                <a:lnTo>
                  <a:pt x="95048" y="68016"/>
                </a:lnTo>
                <a:lnTo>
                  <a:pt x="107402" y="52125"/>
                </a:lnTo>
                <a:lnTo>
                  <a:pt x="111346" y="37973"/>
                </a:lnTo>
                <a:lnTo>
                  <a:pt x="110947" y="29565"/>
                </a:lnTo>
                <a:lnTo>
                  <a:pt x="106768" y="25933"/>
                </a:lnTo>
                <a:lnTo>
                  <a:pt x="100778" y="23177"/>
                </a:lnTo>
                <a:close/>
              </a:path>
              <a:path w="111759" h="117475">
                <a:moveTo>
                  <a:pt x="24003" y="787"/>
                </a:moveTo>
                <a:lnTo>
                  <a:pt x="11061" y="787"/>
                </a:lnTo>
                <a:lnTo>
                  <a:pt x="29544" y="1885"/>
                </a:lnTo>
                <a:lnTo>
                  <a:pt x="46912" y="4562"/>
                </a:lnTo>
                <a:lnTo>
                  <a:pt x="83794" y="17233"/>
                </a:lnTo>
                <a:lnTo>
                  <a:pt x="94500" y="23685"/>
                </a:lnTo>
                <a:lnTo>
                  <a:pt x="98958" y="23177"/>
                </a:lnTo>
                <a:lnTo>
                  <a:pt x="100778" y="23177"/>
                </a:lnTo>
                <a:lnTo>
                  <a:pt x="100199" y="22910"/>
                </a:lnTo>
                <a:lnTo>
                  <a:pt x="94741" y="22910"/>
                </a:lnTo>
                <a:lnTo>
                  <a:pt x="89611" y="19558"/>
                </a:lnTo>
                <a:lnTo>
                  <a:pt x="84124" y="16535"/>
                </a:lnTo>
                <a:lnTo>
                  <a:pt x="78409" y="13906"/>
                </a:lnTo>
                <a:lnTo>
                  <a:pt x="63202" y="8024"/>
                </a:lnTo>
                <a:lnTo>
                  <a:pt x="46747" y="3741"/>
                </a:lnTo>
                <a:lnTo>
                  <a:pt x="29098" y="1070"/>
                </a:lnTo>
                <a:lnTo>
                  <a:pt x="24003" y="787"/>
                </a:lnTo>
                <a:close/>
              </a:path>
              <a:path w="111759" h="117475">
                <a:moveTo>
                  <a:pt x="99453" y="22567"/>
                </a:moveTo>
                <a:lnTo>
                  <a:pt x="94741" y="22910"/>
                </a:lnTo>
                <a:lnTo>
                  <a:pt x="100199" y="22910"/>
                </a:lnTo>
                <a:lnTo>
                  <a:pt x="99453" y="22567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9" name="object 2039"/>
          <p:cNvSpPr/>
          <p:nvPr/>
        </p:nvSpPr>
        <p:spPr>
          <a:xfrm>
            <a:off x="7918074" y="5363014"/>
            <a:ext cx="37465" cy="29845"/>
          </a:xfrm>
          <a:custGeom>
            <a:avLst/>
            <a:gdLst/>
            <a:ahLst/>
            <a:cxnLst/>
            <a:rect l="l" t="t" r="r" b="b"/>
            <a:pathLst>
              <a:path w="37465" h="29845">
                <a:moveTo>
                  <a:pt x="4125" y="0"/>
                </a:moveTo>
                <a:lnTo>
                  <a:pt x="3782" y="444"/>
                </a:lnTo>
                <a:lnTo>
                  <a:pt x="3121" y="1409"/>
                </a:lnTo>
                <a:lnTo>
                  <a:pt x="0" y="13119"/>
                </a:lnTo>
                <a:lnTo>
                  <a:pt x="4226" y="23469"/>
                </a:lnTo>
                <a:lnTo>
                  <a:pt x="13301" y="29381"/>
                </a:lnTo>
                <a:lnTo>
                  <a:pt x="24724" y="27774"/>
                </a:lnTo>
                <a:lnTo>
                  <a:pt x="27740" y="26147"/>
                </a:lnTo>
                <a:lnTo>
                  <a:pt x="14715" y="26147"/>
                </a:lnTo>
                <a:lnTo>
                  <a:pt x="6033" y="20727"/>
                </a:lnTo>
                <a:lnTo>
                  <a:pt x="1746" y="11081"/>
                </a:lnTo>
                <a:lnTo>
                  <a:pt x="4125" y="0"/>
                </a:lnTo>
                <a:close/>
              </a:path>
              <a:path w="37465" h="29845">
                <a:moveTo>
                  <a:pt x="37119" y="9817"/>
                </a:moveTo>
                <a:lnTo>
                  <a:pt x="35938" y="15481"/>
                </a:lnTo>
                <a:lnTo>
                  <a:pt x="32115" y="20980"/>
                </a:lnTo>
                <a:lnTo>
                  <a:pt x="25524" y="24549"/>
                </a:lnTo>
                <a:lnTo>
                  <a:pt x="14715" y="26147"/>
                </a:lnTo>
                <a:lnTo>
                  <a:pt x="27740" y="26147"/>
                </a:lnTo>
                <a:lnTo>
                  <a:pt x="32611" y="23520"/>
                </a:lnTo>
                <a:lnTo>
                  <a:pt x="36675" y="16598"/>
                </a:lnTo>
                <a:lnTo>
                  <a:pt x="37119" y="9817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0" name="object 2040"/>
          <p:cNvSpPr/>
          <p:nvPr/>
        </p:nvSpPr>
        <p:spPr>
          <a:xfrm>
            <a:off x="7919706" y="5352063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04" y="0"/>
                </a:moveTo>
                <a:lnTo>
                  <a:pt x="8537" y="3316"/>
                </a:lnTo>
                <a:lnTo>
                  <a:pt x="2490" y="10941"/>
                </a:lnTo>
                <a:lnTo>
                  <a:pt x="0" y="21795"/>
                </a:lnTo>
                <a:lnTo>
                  <a:pt x="4099" y="31056"/>
                </a:lnTo>
                <a:lnTo>
                  <a:pt x="12744" y="36399"/>
                </a:lnTo>
                <a:lnTo>
                  <a:pt x="23890" y="35502"/>
                </a:lnTo>
                <a:lnTo>
                  <a:pt x="31848" y="29289"/>
                </a:lnTo>
                <a:lnTo>
                  <a:pt x="35601" y="20229"/>
                </a:lnTo>
                <a:lnTo>
                  <a:pt x="34032" y="10805"/>
                </a:lnTo>
                <a:lnTo>
                  <a:pt x="26024" y="3498"/>
                </a:lnTo>
                <a:lnTo>
                  <a:pt x="18098" y="293"/>
                </a:lnTo>
                <a:lnTo>
                  <a:pt x="13004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1" name="object 2041"/>
          <p:cNvSpPr/>
          <p:nvPr/>
        </p:nvSpPr>
        <p:spPr>
          <a:xfrm>
            <a:off x="7918531" y="5353930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26" y="0"/>
                </a:moveTo>
                <a:lnTo>
                  <a:pt x="11382" y="1994"/>
                </a:lnTo>
                <a:lnTo>
                  <a:pt x="3352" y="8880"/>
                </a:lnTo>
                <a:lnTo>
                  <a:pt x="660" y="13388"/>
                </a:lnTo>
                <a:lnTo>
                  <a:pt x="0" y="18468"/>
                </a:lnTo>
                <a:lnTo>
                  <a:pt x="2946" y="27892"/>
                </a:lnTo>
                <a:lnTo>
                  <a:pt x="6375" y="31803"/>
                </a:lnTo>
                <a:lnTo>
                  <a:pt x="15328" y="35918"/>
                </a:lnTo>
                <a:lnTo>
                  <a:pt x="20421" y="35944"/>
                </a:lnTo>
                <a:lnTo>
                  <a:pt x="22344" y="35156"/>
                </a:lnTo>
                <a:lnTo>
                  <a:pt x="20320" y="35156"/>
                </a:lnTo>
                <a:lnTo>
                  <a:pt x="15468" y="35105"/>
                </a:lnTo>
                <a:lnTo>
                  <a:pt x="6896" y="31181"/>
                </a:lnTo>
                <a:lnTo>
                  <a:pt x="3606" y="27473"/>
                </a:lnTo>
                <a:lnTo>
                  <a:pt x="800" y="18443"/>
                </a:lnTo>
                <a:lnTo>
                  <a:pt x="1435" y="13592"/>
                </a:lnTo>
                <a:lnTo>
                  <a:pt x="3987" y="9312"/>
                </a:lnTo>
                <a:lnTo>
                  <a:pt x="11696" y="2693"/>
                </a:lnTo>
                <a:lnTo>
                  <a:pt x="19130" y="765"/>
                </a:lnTo>
                <a:lnTo>
                  <a:pt x="25704" y="765"/>
                </a:lnTo>
                <a:lnTo>
                  <a:pt x="24984" y="543"/>
                </a:lnTo>
                <a:lnTo>
                  <a:pt x="19126" y="0"/>
                </a:lnTo>
                <a:close/>
              </a:path>
              <a:path w="37465" h="36195">
                <a:moveTo>
                  <a:pt x="25704" y="765"/>
                </a:moveTo>
                <a:lnTo>
                  <a:pt x="19130" y="765"/>
                </a:lnTo>
                <a:lnTo>
                  <a:pt x="24752" y="1275"/>
                </a:lnTo>
                <a:lnTo>
                  <a:pt x="27074" y="1994"/>
                </a:lnTo>
                <a:lnTo>
                  <a:pt x="33223" y="4879"/>
                </a:lnTo>
                <a:lnTo>
                  <a:pt x="36690" y="10163"/>
                </a:lnTo>
                <a:lnTo>
                  <a:pt x="36360" y="23650"/>
                </a:lnTo>
                <a:lnTo>
                  <a:pt x="31572" y="30559"/>
                </a:lnTo>
                <a:lnTo>
                  <a:pt x="20320" y="35156"/>
                </a:lnTo>
                <a:lnTo>
                  <a:pt x="22344" y="35156"/>
                </a:lnTo>
                <a:lnTo>
                  <a:pt x="32143" y="31143"/>
                </a:lnTo>
                <a:lnTo>
                  <a:pt x="37122" y="23955"/>
                </a:lnTo>
                <a:lnTo>
                  <a:pt x="37465" y="9845"/>
                </a:lnTo>
                <a:lnTo>
                  <a:pt x="33845" y="4308"/>
                </a:lnTo>
                <a:lnTo>
                  <a:pt x="27355" y="1273"/>
                </a:lnTo>
                <a:lnTo>
                  <a:pt x="25704" y="765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2" name="object 2042"/>
          <p:cNvSpPr/>
          <p:nvPr/>
        </p:nvSpPr>
        <p:spPr>
          <a:xfrm>
            <a:off x="7919706" y="5352063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04" y="0"/>
                </a:moveTo>
                <a:lnTo>
                  <a:pt x="8537" y="3316"/>
                </a:lnTo>
                <a:lnTo>
                  <a:pt x="2490" y="10941"/>
                </a:lnTo>
                <a:lnTo>
                  <a:pt x="0" y="21795"/>
                </a:lnTo>
                <a:lnTo>
                  <a:pt x="4099" y="31056"/>
                </a:lnTo>
                <a:lnTo>
                  <a:pt x="12744" y="36399"/>
                </a:lnTo>
                <a:lnTo>
                  <a:pt x="23890" y="35502"/>
                </a:lnTo>
                <a:lnTo>
                  <a:pt x="31848" y="29289"/>
                </a:lnTo>
                <a:lnTo>
                  <a:pt x="35601" y="20229"/>
                </a:lnTo>
                <a:lnTo>
                  <a:pt x="34032" y="10805"/>
                </a:lnTo>
                <a:lnTo>
                  <a:pt x="26024" y="3498"/>
                </a:lnTo>
                <a:lnTo>
                  <a:pt x="18098" y="293"/>
                </a:lnTo>
                <a:lnTo>
                  <a:pt x="13004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3" name="object 2043"/>
          <p:cNvSpPr/>
          <p:nvPr/>
        </p:nvSpPr>
        <p:spPr>
          <a:xfrm>
            <a:off x="7918531" y="5353930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26" y="0"/>
                </a:moveTo>
                <a:lnTo>
                  <a:pt x="11382" y="1994"/>
                </a:lnTo>
                <a:lnTo>
                  <a:pt x="3352" y="8880"/>
                </a:lnTo>
                <a:lnTo>
                  <a:pt x="660" y="13388"/>
                </a:lnTo>
                <a:lnTo>
                  <a:pt x="0" y="18468"/>
                </a:lnTo>
                <a:lnTo>
                  <a:pt x="2946" y="27892"/>
                </a:lnTo>
                <a:lnTo>
                  <a:pt x="6375" y="31803"/>
                </a:lnTo>
                <a:lnTo>
                  <a:pt x="15328" y="35918"/>
                </a:lnTo>
                <a:lnTo>
                  <a:pt x="20421" y="35944"/>
                </a:lnTo>
                <a:lnTo>
                  <a:pt x="22344" y="35156"/>
                </a:lnTo>
                <a:lnTo>
                  <a:pt x="20320" y="35156"/>
                </a:lnTo>
                <a:lnTo>
                  <a:pt x="15468" y="35105"/>
                </a:lnTo>
                <a:lnTo>
                  <a:pt x="6896" y="31181"/>
                </a:lnTo>
                <a:lnTo>
                  <a:pt x="3606" y="27473"/>
                </a:lnTo>
                <a:lnTo>
                  <a:pt x="800" y="18443"/>
                </a:lnTo>
                <a:lnTo>
                  <a:pt x="1435" y="13592"/>
                </a:lnTo>
                <a:lnTo>
                  <a:pt x="3987" y="9312"/>
                </a:lnTo>
                <a:lnTo>
                  <a:pt x="11696" y="2693"/>
                </a:lnTo>
                <a:lnTo>
                  <a:pt x="19130" y="765"/>
                </a:lnTo>
                <a:lnTo>
                  <a:pt x="25704" y="765"/>
                </a:lnTo>
                <a:lnTo>
                  <a:pt x="24984" y="543"/>
                </a:lnTo>
                <a:lnTo>
                  <a:pt x="19126" y="0"/>
                </a:lnTo>
                <a:close/>
              </a:path>
              <a:path w="37465" h="36195">
                <a:moveTo>
                  <a:pt x="25704" y="765"/>
                </a:moveTo>
                <a:lnTo>
                  <a:pt x="19130" y="765"/>
                </a:lnTo>
                <a:lnTo>
                  <a:pt x="24752" y="1275"/>
                </a:lnTo>
                <a:lnTo>
                  <a:pt x="27074" y="1994"/>
                </a:lnTo>
                <a:lnTo>
                  <a:pt x="33223" y="4879"/>
                </a:lnTo>
                <a:lnTo>
                  <a:pt x="36690" y="10163"/>
                </a:lnTo>
                <a:lnTo>
                  <a:pt x="36360" y="23650"/>
                </a:lnTo>
                <a:lnTo>
                  <a:pt x="31572" y="30559"/>
                </a:lnTo>
                <a:lnTo>
                  <a:pt x="20320" y="35156"/>
                </a:lnTo>
                <a:lnTo>
                  <a:pt x="22344" y="35156"/>
                </a:lnTo>
                <a:lnTo>
                  <a:pt x="32143" y="31143"/>
                </a:lnTo>
                <a:lnTo>
                  <a:pt x="37122" y="23955"/>
                </a:lnTo>
                <a:lnTo>
                  <a:pt x="37465" y="9845"/>
                </a:lnTo>
                <a:lnTo>
                  <a:pt x="33845" y="4308"/>
                </a:lnTo>
                <a:lnTo>
                  <a:pt x="27355" y="1273"/>
                </a:lnTo>
                <a:lnTo>
                  <a:pt x="25704" y="765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4" name="object 2044"/>
          <p:cNvSpPr/>
          <p:nvPr/>
        </p:nvSpPr>
        <p:spPr>
          <a:xfrm>
            <a:off x="7879892" y="5319559"/>
            <a:ext cx="110680" cy="116732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5" name="object 2045"/>
          <p:cNvSpPr/>
          <p:nvPr/>
        </p:nvSpPr>
        <p:spPr>
          <a:xfrm>
            <a:off x="7919015" y="5352963"/>
            <a:ext cx="28575" cy="20955"/>
          </a:xfrm>
          <a:custGeom>
            <a:avLst/>
            <a:gdLst/>
            <a:ahLst/>
            <a:cxnLst/>
            <a:rect l="l" t="t" r="r" b="b"/>
            <a:pathLst>
              <a:path w="28575" h="20954">
                <a:moveTo>
                  <a:pt x="15976" y="0"/>
                </a:moveTo>
                <a:lnTo>
                  <a:pt x="0" y="15303"/>
                </a:lnTo>
                <a:lnTo>
                  <a:pt x="6223" y="20942"/>
                </a:lnTo>
                <a:lnTo>
                  <a:pt x="11315" y="17056"/>
                </a:lnTo>
                <a:lnTo>
                  <a:pt x="16205" y="7924"/>
                </a:lnTo>
                <a:lnTo>
                  <a:pt x="26378" y="7924"/>
                </a:lnTo>
                <a:lnTo>
                  <a:pt x="28232" y="7035"/>
                </a:lnTo>
                <a:lnTo>
                  <a:pt x="25946" y="5803"/>
                </a:lnTo>
                <a:lnTo>
                  <a:pt x="15976" y="0"/>
                </a:lnTo>
                <a:close/>
              </a:path>
              <a:path w="28575" h="20954">
                <a:moveTo>
                  <a:pt x="26378" y="7924"/>
                </a:moveTo>
                <a:lnTo>
                  <a:pt x="16205" y="7924"/>
                </a:lnTo>
                <a:lnTo>
                  <a:pt x="26352" y="7937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6" name="object 2046"/>
          <p:cNvSpPr/>
          <p:nvPr/>
        </p:nvSpPr>
        <p:spPr>
          <a:xfrm>
            <a:off x="7919706" y="5355584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11711" y="84"/>
                </a:moveTo>
                <a:lnTo>
                  <a:pt x="8625" y="1329"/>
                </a:lnTo>
                <a:lnTo>
                  <a:pt x="5411" y="3568"/>
                </a:lnTo>
                <a:lnTo>
                  <a:pt x="2490" y="7425"/>
                </a:lnTo>
                <a:lnTo>
                  <a:pt x="0" y="18278"/>
                </a:lnTo>
                <a:lnTo>
                  <a:pt x="4099" y="27535"/>
                </a:lnTo>
                <a:lnTo>
                  <a:pt x="12744" y="32878"/>
                </a:lnTo>
                <a:lnTo>
                  <a:pt x="23890" y="31986"/>
                </a:lnTo>
                <a:lnTo>
                  <a:pt x="28287" y="28552"/>
                </a:lnTo>
                <a:lnTo>
                  <a:pt x="13712" y="28552"/>
                </a:lnTo>
                <a:lnTo>
                  <a:pt x="8090" y="27983"/>
                </a:lnTo>
                <a:lnTo>
                  <a:pt x="2417" y="22751"/>
                </a:lnTo>
                <a:lnTo>
                  <a:pt x="1601" y="13025"/>
                </a:lnTo>
                <a:lnTo>
                  <a:pt x="3303" y="6751"/>
                </a:lnTo>
                <a:lnTo>
                  <a:pt x="6923" y="2687"/>
                </a:lnTo>
                <a:lnTo>
                  <a:pt x="11711" y="84"/>
                </a:lnTo>
                <a:close/>
              </a:path>
              <a:path w="36195" h="33020">
                <a:moveTo>
                  <a:pt x="23522" y="5062"/>
                </a:moveTo>
                <a:lnTo>
                  <a:pt x="13666" y="6409"/>
                </a:lnTo>
                <a:lnTo>
                  <a:pt x="10530" y="16810"/>
                </a:lnTo>
                <a:lnTo>
                  <a:pt x="14378" y="24290"/>
                </a:lnTo>
                <a:lnTo>
                  <a:pt x="13712" y="28552"/>
                </a:lnTo>
                <a:lnTo>
                  <a:pt x="28287" y="28552"/>
                </a:lnTo>
                <a:lnTo>
                  <a:pt x="31848" y="25771"/>
                </a:lnTo>
                <a:lnTo>
                  <a:pt x="35601" y="16708"/>
                </a:lnTo>
                <a:lnTo>
                  <a:pt x="34032" y="7283"/>
                </a:lnTo>
                <a:lnTo>
                  <a:pt x="32529" y="5913"/>
                </a:lnTo>
                <a:lnTo>
                  <a:pt x="29770" y="5913"/>
                </a:lnTo>
                <a:lnTo>
                  <a:pt x="29833" y="5126"/>
                </a:lnTo>
                <a:lnTo>
                  <a:pt x="23522" y="5062"/>
                </a:lnTo>
                <a:close/>
              </a:path>
              <a:path w="36195" h="33020">
                <a:moveTo>
                  <a:pt x="29957" y="3568"/>
                </a:moveTo>
                <a:lnTo>
                  <a:pt x="29770" y="5913"/>
                </a:lnTo>
                <a:lnTo>
                  <a:pt x="32529" y="5913"/>
                </a:lnTo>
                <a:lnTo>
                  <a:pt x="29957" y="3568"/>
                </a:lnTo>
                <a:close/>
              </a:path>
              <a:path w="36195" h="33020">
                <a:moveTo>
                  <a:pt x="26042" y="0"/>
                </a:moveTo>
                <a:lnTo>
                  <a:pt x="29957" y="3568"/>
                </a:lnTo>
                <a:lnTo>
                  <a:pt x="27573" y="1214"/>
                </a:lnTo>
                <a:lnTo>
                  <a:pt x="2604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7" name="object 2047"/>
          <p:cNvSpPr/>
          <p:nvPr/>
        </p:nvSpPr>
        <p:spPr>
          <a:xfrm>
            <a:off x="7933718" y="5360960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544" y="0"/>
                </a:moveTo>
                <a:lnTo>
                  <a:pt x="5676" y="1600"/>
                </a:lnTo>
                <a:lnTo>
                  <a:pt x="2819" y="6235"/>
                </a:lnTo>
                <a:lnTo>
                  <a:pt x="0" y="10896"/>
                </a:lnTo>
                <a:lnTo>
                  <a:pt x="1282" y="16814"/>
                </a:lnTo>
                <a:lnTo>
                  <a:pt x="10121" y="22174"/>
                </a:lnTo>
                <a:lnTo>
                  <a:pt x="16002" y="20599"/>
                </a:lnTo>
                <a:lnTo>
                  <a:pt x="21678" y="11303"/>
                </a:lnTo>
                <a:lnTo>
                  <a:pt x="20396" y="5372"/>
                </a:lnTo>
                <a:lnTo>
                  <a:pt x="11544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8" name="object 2048"/>
          <p:cNvSpPr/>
          <p:nvPr/>
        </p:nvSpPr>
        <p:spPr>
          <a:xfrm>
            <a:off x="7940123" y="5364312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4">
                <a:moveTo>
                  <a:pt x="7315" y="0"/>
                </a:moveTo>
                <a:lnTo>
                  <a:pt x="3644" y="1079"/>
                </a:lnTo>
                <a:lnTo>
                  <a:pt x="0" y="7010"/>
                </a:lnTo>
                <a:lnTo>
                  <a:pt x="736" y="10756"/>
                </a:lnTo>
                <a:lnTo>
                  <a:pt x="3479" y="12407"/>
                </a:lnTo>
                <a:lnTo>
                  <a:pt x="6172" y="14058"/>
                </a:lnTo>
                <a:lnTo>
                  <a:pt x="9855" y="12992"/>
                </a:lnTo>
                <a:lnTo>
                  <a:pt x="11696" y="10032"/>
                </a:lnTo>
                <a:lnTo>
                  <a:pt x="13500" y="7048"/>
                </a:lnTo>
                <a:lnTo>
                  <a:pt x="12750" y="3301"/>
                </a:lnTo>
                <a:lnTo>
                  <a:pt x="7315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9" name="object 2049"/>
          <p:cNvSpPr/>
          <p:nvPr/>
        </p:nvSpPr>
        <p:spPr>
          <a:xfrm>
            <a:off x="7900804" y="5324139"/>
            <a:ext cx="76200" cy="43815"/>
          </a:xfrm>
          <a:custGeom>
            <a:avLst/>
            <a:gdLst/>
            <a:ahLst/>
            <a:cxnLst/>
            <a:rect l="l" t="t" r="r" b="b"/>
            <a:pathLst>
              <a:path w="76200" h="43814">
                <a:moveTo>
                  <a:pt x="64807" y="16992"/>
                </a:moveTo>
                <a:lnTo>
                  <a:pt x="35969" y="16992"/>
                </a:lnTo>
                <a:lnTo>
                  <a:pt x="41455" y="17348"/>
                </a:lnTo>
                <a:lnTo>
                  <a:pt x="49912" y="18769"/>
                </a:lnTo>
                <a:lnTo>
                  <a:pt x="67187" y="43781"/>
                </a:lnTo>
                <a:lnTo>
                  <a:pt x="70940" y="43781"/>
                </a:lnTo>
                <a:lnTo>
                  <a:pt x="75951" y="39678"/>
                </a:lnTo>
                <a:lnTo>
                  <a:pt x="75936" y="28841"/>
                </a:lnTo>
                <a:lnTo>
                  <a:pt x="67033" y="18224"/>
                </a:lnTo>
                <a:lnTo>
                  <a:pt x="64807" y="16992"/>
                </a:lnTo>
                <a:close/>
              </a:path>
              <a:path w="76200" h="43814">
                <a:moveTo>
                  <a:pt x="1653" y="0"/>
                </a:moveTo>
                <a:lnTo>
                  <a:pt x="0" y="1918"/>
                </a:lnTo>
                <a:lnTo>
                  <a:pt x="2482" y="7721"/>
                </a:lnTo>
                <a:lnTo>
                  <a:pt x="6750" y="16105"/>
                </a:lnTo>
                <a:lnTo>
                  <a:pt x="10478" y="25857"/>
                </a:lnTo>
                <a:lnTo>
                  <a:pt x="11089" y="28117"/>
                </a:lnTo>
                <a:lnTo>
                  <a:pt x="13820" y="25857"/>
                </a:lnTo>
                <a:lnTo>
                  <a:pt x="18379" y="23533"/>
                </a:lnTo>
                <a:lnTo>
                  <a:pt x="21097" y="20574"/>
                </a:lnTo>
                <a:lnTo>
                  <a:pt x="30266" y="17195"/>
                </a:lnTo>
                <a:lnTo>
                  <a:pt x="35969" y="16992"/>
                </a:lnTo>
                <a:lnTo>
                  <a:pt x="64807" y="16992"/>
                </a:lnTo>
                <a:lnTo>
                  <a:pt x="58956" y="13754"/>
                </a:lnTo>
                <a:lnTo>
                  <a:pt x="51691" y="10388"/>
                </a:lnTo>
                <a:lnTo>
                  <a:pt x="39706" y="5916"/>
                </a:lnTo>
                <a:lnTo>
                  <a:pt x="27172" y="2970"/>
                </a:lnTo>
                <a:lnTo>
                  <a:pt x="14388" y="1135"/>
                </a:lnTo>
                <a:lnTo>
                  <a:pt x="1653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0" name="object 2050"/>
          <p:cNvSpPr/>
          <p:nvPr/>
        </p:nvSpPr>
        <p:spPr>
          <a:xfrm>
            <a:off x="7970094" y="5344242"/>
            <a:ext cx="20955" cy="43180"/>
          </a:xfrm>
          <a:custGeom>
            <a:avLst/>
            <a:gdLst/>
            <a:ahLst/>
            <a:cxnLst/>
            <a:rect l="l" t="t" r="r" b="b"/>
            <a:pathLst>
              <a:path w="20954" h="43179">
                <a:moveTo>
                  <a:pt x="10664" y="0"/>
                </a:moveTo>
                <a:lnTo>
                  <a:pt x="12721" y="4521"/>
                </a:lnTo>
                <a:lnTo>
                  <a:pt x="14653" y="13832"/>
                </a:lnTo>
                <a:lnTo>
                  <a:pt x="12889" y="23137"/>
                </a:lnTo>
                <a:lnTo>
                  <a:pt x="8635" y="31669"/>
                </a:lnTo>
                <a:lnTo>
                  <a:pt x="3095" y="38658"/>
                </a:lnTo>
                <a:lnTo>
                  <a:pt x="0" y="42807"/>
                </a:lnTo>
                <a:lnTo>
                  <a:pt x="20773" y="13985"/>
                </a:lnTo>
                <a:lnTo>
                  <a:pt x="19704" y="9687"/>
                </a:lnTo>
                <a:lnTo>
                  <a:pt x="15782" y="4318"/>
                </a:lnTo>
                <a:lnTo>
                  <a:pt x="10664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1" name="object 2051"/>
          <p:cNvSpPr/>
          <p:nvPr/>
        </p:nvSpPr>
        <p:spPr>
          <a:xfrm>
            <a:off x="7880096" y="5378069"/>
            <a:ext cx="102019" cy="58094"/>
          </a:xfrm>
          <a:prstGeom prst="rect">
            <a:avLst/>
          </a:prstGeom>
          <a:blipFill>
            <a:blip r:embed="rId2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2" name="object 2052"/>
          <p:cNvSpPr/>
          <p:nvPr/>
        </p:nvSpPr>
        <p:spPr>
          <a:xfrm>
            <a:off x="8559940" y="4835068"/>
            <a:ext cx="35534" cy="37890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3" name="object 2053"/>
          <p:cNvSpPr/>
          <p:nvPr/>
        </p:nvSpPr>
        <p:spPr>
          <a:xfrm>
            <a:off x="8561005" y="4835066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89">
                <a:moveTo>
                  <a:pt x="34351" y="7340"/>
                </a:moveTo>
                <a:lnTo>
                  <a:pt x="12636" y="34150"/>
                </a:lnTo>
                <a:lnTo>
                  <a:pt x="23571" y="18669"/>
                </a:lnTo>
                <a:lnTo>
                  <a:pt x="28562" y="15062"/>
                </a:lnTo>
                <a:lnTo>
                  <a:pt x="33062" y="15062"/>
                </a:lnTo>
                <a:lnTo>
                  <a:pt x="34351" y="7340"/>
                </a:lnTo>
                <a:close/>
              </a:path>
              <a:path w="34925" h="34289">
                <a:moveTo>
                  <a:pt x="33062" y="15062"/>
                </a:moveTo>
                <a:lnTo>
                  <a:pt x="28562" y="15062"/>
                </a:lnTo>
                <a:lnTo>
                  <a:pt x="30202" y="15423"/>
                </a:lnTo>
                <a:lnTo>
                  <a:pt x="28628" y="20124"/>
                </a:lnTo>
                <a:lnTo>
                  <a:pt x="25354" y="26476"/>
                </a:lnTo>
                <a:lnTo>
                  <a:pt x="21894" y="31788"/>
                </a:lnTo>
                <a:lnTo>
                  <a:pt x="28790" y="26111"/>
                </a:lnTo>
                <a:lnTo>
                  <a:pt x="31737" y="17462"/>
                </a:lnTo>
                <a:lnTo>
                  <a:pt x="32668" y="17462"/>
                </a:lnTo>
                <a:lnTo>
                  <a:pt x="33062" y="15062"/>
                </a:lnTo>
                <a:close/>
              </a:path>
              <a:path w="34925" h="34289">
                <a:moveTo>
                  <a:pt x="34234" y="5562"/>
                </a:moveTo>
                <a:lnTo>
                  <a:pt x="25895" y="5562"/>
                </a:lnTo>
                <a:lnTo>
                  <a:pt x="16931" y="11218"/>
                </a:lnTo>
                <a:lnTo>
                  <a:pt x="11718" y="15754"/>
                </a:lnTo>
                <a:lnTo>
                  <a:pt x="8253" y="21557"/>
                </a:lnTo>
                <a:lnTo>
                  <a:pt x="4533" y="31013"/>
                </a:lnTo>
                <a:lnTo>
                  <a:pt x="10365" y="21709"/>
                </a:lnTo>
                <a:lnTo>
                  <a:pt x="14660" y="16305"/>
                </a:lnTo>
                <a:lnTo>
                  <a:pt x="19533" y="12727"/>
                </a:lnTo>
                <a:lnTo>
                  <a:pt x="27101" y="8902"/>
                </a:lnTo>
                <a:lnTo>
                  <a:pt x="30594" y="7340"/>
                </a:lnTo>
                <a:lnTo>
                  <a:pt x="34351" y="7340"/>
                </a:lnTo>
                <a:lnTo>
                  <a:pt x="34406" y="6360"/>
                </a:lnTo>
                <a:lnTo>
                  <a:pt x="34234" y="5562"/>
                </a:lnTo>
                <a:close/>
              </a:path>
              <a:path w="34925" h="34289">
                <a:moveTo>
                  <a:pt x="31161" y="23881"/>
                </a:moveTo>
                <a:lnTo>
                  <a:pt x="27279" y="30073"/>
                </a:lnTo>
                <a:lnTo>
                  <a:pt x="29895" y="26708"/>
                </a:lnTo>
                <a:lnTo>
                  <a:pt x="31161" y="23881"/>
                </a:lnTo>
                <a:close/>
              </a:path>
              <a:path w="34925" h="34289">
                <a:moveTo>
                  <a:pt x="31677" y="22727"/>
                </a:moveTo>
                <a:lnTo>
                  <a:pt x="31161" y="23881"/>
                </a:lnTo>
                <a:lnTo>
                  <a:pt x="31673" y="23063"/>
                </a:lnTo>
                <a:lnTo>
                  <a:pt x="31677" y="22727"/>
                </a:lnTo>
                <a:close/>
              </a:path>
              <a:path w="34925" h="34289">
                <a:moveTo>
                  <a:pt x="33397" y="1689"/>
                </a:moveTo>
                <a:lnTo>
                  <a:pt x="19405" y="1689"/>
                </a:lnTo>
                <a:lnTo>
                  <a:pt x="23698" y="2298"/>
                </a:lnTo>
                <a:lnTo>
                  <a:pt x="13562" y="6360"/>
                </a:lnTo>
                <a:lnTo>
                  <a:pt x="7715" y="9932"/>
                </a:lnTo>
                <a:lnTo>
                  <a:pt x="3912" y="15062"/>
                </a:lnTo>
                <a:lnTo>
                  <a:pt x="0" y="23596"/>
                </a:lnTo>
                <a:lnTo>
                  <a:pt x="7205" y="14663"/>
                </a:lnTo>
                <a:lnTo>
                  <a:pt x="12304" y="9807"/>
                </a:lnTo>
                <a:lnTo>
                  <a:pt x="17725" y="7337"/>
                </a:lnTo>
                <a:lnTo>
                  <a:pt x="25895" y="5562"/>
                </a:lnTo>
                <a:lnTo>
                  <a:pt x="34234" y="5562"/>
                </a:lnTo>
                <a:lnTo>
                  <a:pt x="33397" y="1689"/>
                </a:lnTo>
                <a:close/>
              </a:path>
              <a:path w="34925" h="34289">
                <a:moveTo>
                  <a:pt x="32668" y="17462"/>
                </a:moveTo>
                <a:lnTo>
                  <a:pt x="31737" y="17462"/>
                </a:lnTo>
                <a:lnTo>
                  <a:pt x="31677" y="22727"/>
                </a:lnTo>
                <a:lnTo>
                  <a:pt x="31902" y="22225"/>
                </a:lnTo>
                <a:lnTo>
                  <a:pt x="32668" y="17462"/>
                </a:lnTo>
                <a:close/>
              </a:path>
              <a:path w="34925" h="34289">
                <a:moveTo>
                  <a:pt x="33032" y="0"/>
                </a:moveTo>
                <a:lnTo>
                  <a:pt x="24371" y="248"/>
                </a:lnTo>
                <a:lnTo>
                  <a:pt x="18894" y="1085"/>
                </a:lnTo>
                <a:lnTo>
                  <a:pt x="14269" y="3189"/>
                </a:lnTo>
                <a:lnTo>
                  <a:pt x="8166" y="7238"/>
                </a:lnTo>
                <a:lnTo>
                  <a:pt x="12052" y="5194"/>
                </a:lnTo>
                <a:lnTo>
                  <a:pt x="19405" y="1689"/>
                </a:lnTo>
                <a:lnTo>
                  <a:pt x="33397" y="1689"/>
                </a:lnTo>
                <a:lnTo>
                  <a:pt x="33032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4" name="object 2054"/>
          <p:cNvSpPr/>
          <p:nvPr/>
        </p:nvSpPr>
        <p:spPr>
          <a:xfrm>
            <a:off x="8559940" y="4835068"/>
            <a:ext cx="34696" cy="37890"/>
          </a:xfrm>
          <a:prstGeom prst="rect">
            <a:avLst/>
          </a:prstGeom>
          <a:blipFill>
            <a:blip r:embed="rId2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5" name="object 2055"/>
          <p:cNvSpPr/>
          <p:nvPr/>
        </p:nvSpPr>
        <p:spPr>
          <a:xfrm>
            <a:off x="8561005" y="4835066"/>
            <a:ext cx="34925" cy="34290"/>
          </a:xfrm>
          <a:custGeom>
            <a:avLst/>
            <a:gdLst/>
            <a:ahLst/>
            <a:cxnLst/>
            <a:rect l="l" t="t" r="r" b="b"/>
            <a:pathLst>
              <a:path w="34925" h="34289">
                <a:moveTo>
                  <a:pt x="34351" y="7340"/>
                </a:moveTo>
                <a:lnTo>
                  <a:pt x="12636" y="34150"/>
                </a:lnTo>
                <a:lnTo>
                  <a:pt x="23571" y="18669"/>
                </a:lnTo>
                <a:lnTo>
                  <a:pt x="28562" y="15062"/>
                </a:lnTo>
                <a:lnTo>
                  <a:pt x="33062" y="15062"/>
                </a:lnTo>
                <a:lnTo>
                  <a:pt x="34351" y="7340"/>
                </a:lnTo>
                <a:close/>
              </a:path>
              <a:path w="34925" h="34289">
                <a:moveTo>
                  <a:pt x="33062" y="15062"/>
                </a:moveTo>
                <a:lnTo>
                  <a:pt x="28562" y="15062"/>
                </a:lnTo>
                <a:lnTo>
                  <a:pt x="30202" y="15423"/>
                </a:lnTo>
                <a:lnTo>
                  <a:pt x="28628" y="20124"/>
                </a:lnTo>
                <a:lnTo>
                  <a:pt x="25354" y="26476"/>
                </a:lnTo>
                <a:lnTo>
                  <a:pt x="21894" y="31788"/>
                </a:lnTo>
                <a:lnTo>
                  <a:pt x="28790" y="26111"/>
                </a:lnTo>
                <a:lnTo>
                  <a:pt x="31737" y="17462"/>
                </a:lnTo>
                <a:lnTo>
                  <a:pt x="32668" y="17462"/>
                </a:lnTo>
                <a:lnTo>
                  <a:pt x="33062" y="15062"/>
                </a:lnTo>
                <a:close/>
              </a:path>
              <a:path w="34925" h="34289">
                <a:moveTo>
                  <a:pt x="34234" y="5562"/>
                </a:moveTo>
                <a:lnTo>
                  <a:pt x="25895" y="5562"/>
                </a:lnTo>
                <a:lnTo>
                  <a:pt x="16931" y="11218"/>
                </a:lnTo>
                <a:lnTo>
                  <a:pt x="11718" y="15754"/>
                </a:lnTo>
                <a:lnTo>
                  <a:pt x="8253" y="21557"/>
                </a:lnTo>
                <a:lnTo>
                  <a:pt x="4533" y="31013"/>
                </a:lnTo>
                <a:lnTo>
                  <a:pt x="10365" y="21709"/>
                </a:lnTo>
                <a:lnTo>
                  <a:pt x="14660" y="16305"/>
                </a:lnTo>
                <a:lnTo>
                  <a:pt x="19533" y="12727"/>
                </a:lnTo>
                <a:lnTo>
                  <a:pt x="27101" y="8902"/>
                </a:lnTo>
                <a:lnTo>
                  <a:pt x="30594" y="7340"/>
                </a:lnTo>
                <a:lnTo>
                  <a:pt x="34351" y="7340"/>
                </a:lnTo>
                <a:lnTo>
                  <a:pt x="34406" y="6360"/>
                </a:lnTo>
                <a:lnTo>
                  <a:pt x="34234" y="5562"/>
                </a:lnTo>
                <a:close/>
              </a:path>
              <a:path w="34925" h="34289">
                <a:moveTo>
                  <a:pt x="31161" y="23881"/>
                </a:moveTo>
                <a:lnTo>
                  <a:pt x="27279" y="30073"/>
                </a:lnTo>
                <a:lnTo>
                  <a:pt x="29895" y="26708"/>
                </a:lnTo>
                <a:lnTo>
                  <a:pt x="31161" y="23881"/>
                </a:lnTo>
                <a:close/>
              </a:path>
              <a:path w="34925" h="34289">
                <a:moveTo>
                  <a:pt x="31677" y="22727"/>
                </a:moveTo>
                <a:lnTo>
                  <a:pt x="31161" y="23881"/>
                </a:lnTo>
                <a:lnTo>
                  <a:pt x="31673" y="23063"/>
                </a:lnTo>
                <a:lnTo>
                  <a:pt x="31677" y="22727"/>
                </a:lnTo>
                <a:close/>
              </a:path>
              <a:path w="34925" h="34289">
                <a:moveTo>
                  <a:pt x="33397" y="1689"/>
                </a:moveTo>
                <a:lnTo>
                  <a:pt x="19405" y="1689"/>
                </a:lnTo>
                <a:lnTo>
                  <a:pt x="23698" y="2298"/>
                </a:lnTo>
                <a:lnTo>
                  <a:pt x="13562" y="6360"/>
                </a:lnTo>
                <a:lnTo>
                  <a:pt x="7715" y="9932"/>
                </a:lnTo>
                <a:lnTo>
                  <a:pt x="3912" y="15062"/>
                </a:lnTo>
                <a:lnTo>
                  <a:pt x="0" y="23596"/>
                </a:lnTo>
                <a:lnTo>
                  <a:pt x="7205" y="14663"/>
                </a:lnTo>
                <a:lnTo>
                  <a:pt x="12304" y="9807"/>
                </a:lnTo>
                <a:lnTo>
                  <a:pt x="17725" y="7337"/>
                </a:lnTo>
                <a:lnTo>
                  <a:pt x="25895" y="5562"/>
                </a:lnTo>
                <a:lnTo>
                  <a:pt x="34234" y="5562"/>
                </a:lnTo>
                <a:lnTo>
                  <a:pt x="33397" y="1689"/>
                </a:lnTo>
                <a:close/>
              </a:path>
              <a:path w="34925" h="34289">
                <a:moveTo>
                  <a:pt x="32668" y="17462"/>
                </a:moveTo>
                <a:lnTo>
                  <a:pt x="31737" y="17462"/>
                </a:lnTo>
                <a:lnTo>
                  <a:pt x="31677" y="22727"/>
                </a:lnTo>
                <a:lnTo>
                  <a:pt x="31902" y="22225"/>
                </a:lnTo>
                <a:lnTo>
                  <a:pt x="32668" y="17462"/>
                </a:lnTo>
                <a:close/>
              </a:path>
              <a:path w="34925" h="34289">
                <a:moveTo>
                  <a:pt x="33032" y="0"/>
                </a:moveTo>
                <a:lnTo>
                  <a:pt x="24371" y="248"/>
                </a:lnTo>
                <a:lnTo>
                  <a:pt x="18894" y="1085"/>
                </a:lnTo>
                <a:lnTo>
                  <a:pt x="14269" y="3189"/>
                </a:lnTo>
                <a:lnTo>
                  <a:pt x="8166" y="7238"/>
                </a:lnTo>
                <a:lnTo>
                  <a:pt x="12052" y="5194"/>
                </a:lnTo>
                <a:lnTo>
                  <a:pt x="19405" y="1689"/>
                </a:lnTo>
                <a:lnTo>
                  <a:pt x="33397" y="1689"/>
                </a:lnTo>
                <a:lnTo>
                  <a:pt x="33032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6" name="object 2056"/>
          <p:cNvSpPr/>
          <p:nvPr/>
        </p:nvSpPr>
        <p:spPr>
          <a:xfrm>
            <a:off x="8405797" y="4893996"/>
            <a:ext cx="86983" cy="102404"/>
          </a:xfrm>
          <a:prstGeom prst="rect">
            <a:avLst/>
          </a:prstGeom>
          <a:blipFill>
            <a:blip r:embed="rId2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7" name="object 2057"/>
          <p:cNvSpPr/>
          <p:nvPr/>
        </p:nvSpPr>
        <p:spPr>
          <a:xfrm>
            <a:off x="8410016" y="4893989"/>
            <a:ext cx="78105" cy="94615"/>
          </a:xfrm>
          <a:custGeom>
            <a:avLst/>
            <a:gdLst/>
            <a:ahLst/>
            <a:cxnLst/>
            <a:rect l="l" t="t" r="r" b="b"/>
            <a:pathLst>
              <a:path w="78104" h="94614">
                <a:moveTo>
                  <a:pt x="0" y="75194"/>
                </a:moveTo>
                <a:lnTo>
                  <a:pt x="0" y="79805"/>
                </a:lnTo>
                <a:lnTo>
                  <a:pt x="2970" y="94068"/>
                </a:lnTo>
                <a:lnTo>
                  <a:pt x="0" y="75194"/>
                </a:lnTo>
                <a:close/>
              </a:path>
              <a:path w="78104" h="94614">
                <a:moveTo>
                  <a:pt x="32632" y="20180"/>
                </a:moveTo>
                <a:lnTo>
                  <a:pt x="20343" y="20180"/>
                </a:lnTo>
                <a:lnTo>
                  <a:pt x="18794" y="28041"/>
                </a:lnTo>
                <a:lnTo>
                  <a:pt x="17490" y="36309"/>
                </a:lnTo>
                <a:lnTo>
                  <a:pt x="16488" y="49069"/>
                </a:lnTo>
                <a:lnTo>
                  <a:pt x="16536" y="57970"/>
                </a:lnTo>
                <a:lnTo>
                  <a:pt x="16645" y="67012"/>
                </a:lnTo>
                <a:lnTo>
                  <a:pt x="18667" y="87858"/>
                </a:lnTo>
                <a:lnTo>
                  <a:pt x="17495" y="67012"/>
                </a:lnTo>
                <a:lnTo>
                  <a:pt x="17609" y="50585"/>
                </a:lnTo>
                <a:lnTo>
                  <a:pt x="19846" y="40166"/>
                </a:lnTo>
                <a:lnTo>
                  <a:pt x="24763" y="27305"/>
                </a:lnTo>
                <a:lnTo>
                  <a:pt x="27913" y="21513"/>
                </a:lnTo>
                <a:lnTo>
                  <a:pt x="32464" y="21513"/>
                </a:lnTo>
                <a:lnTo>
                  <a:pt x="32632" y="20180"/>
                </a:lnTo>
                <a:close/>
              </a:path>
              <a:path w="78104" h="94614">
                <a:moveTo>
                  <a:pt x="32464" y="21513"/>
                </a:moveTo>
                <a:lnTo>
                  <a:pt x="27913" y="21513"/>
                </a:lnTo>
                <a:lnTo>
                  <a:pt x="27755" y="27305"/>
                </a:lnTo>
                <a:lnTo>
                  <a:pt x="27647" y="40166"/>
                </a:lnTo>
                <a:lnTo>
                  <a:pt x="28260" y="49196"/>
                </a:lnTo>
                <a:lnTo>
                  <a:pt x="28387" y="50761"/>
                </a:lnTo>
                <a:lnTo>
                  <a:pt x="31400" y="67012"/>
                </a:lnTo>
                <a:lnTo>
                  <a:pt x="37996" y="87680"/>
                </a:lnTo>
                <a:lnTo>
                  <a:pt x="34197" y="64562"/>
                </a:lnTo>
                <a:lnTo>
                  <a:pt x="32272" y="50585"/>
                </a:lnTo>
                <a:lnTo>
                  <a:pt x="31729" y="41762"/>
                </a:lnTo>
                <a:lnTo>
                  <a:pt x="31739" y="27305"/>
                </a:lnTo>
                <a:lnTo>
                  <a:pt x="32464" y="21513"/>
                </a:lnTo>
                <a:close/>
              </a:path>
              <a:path w="78104" h="94614">
                <a:moveTo>
                  <a:pt x="42269" y="18516"/>
                </a:moveTo>
                <a:lnTo>
                  <a:pt x="32840" y="18516"/>
                </a:lnTo>
                <a:lnTo>
                  <a:pt x="35444" y="29133"/>
                </a:lnTo>
                <a:lnTo>
                  <a:pt x="38190" y="36922"/>
                </a:lnTo>
                <a:lnTo>
                  <a:pt x="43676" y="49069"/>
                </a:lnTo>
                <a:lnTo>
                  <a:pt x="51035" y="62059"/>
                </a:lnTo>
                <a:lnTo>
                  <a:pt x="59396" y="72377"/>
                </a:lnTo>
                <a:lnTo>
                  <a:pt x="48225" y="53487"/>
                </a:lnTo>
                <a:lnTo>
                  <a:pt x="42516" y="42560"/>
                </a:lnTo>
                <a:lnTo>
                  <a:pt x="40481" y="35429"/>
                </a:lnTo>
                <a:lnTo>
                  <a:pt x="40333" y="27927"/>
                </a:lnTo>
                <a:lnTo>
                  <a:pt x="44373" y="27927"/>
                </a:lnTo>
                <a:lnTo>
                  <a:pt x="41999" y="23593"/>
                </a:lnTo>
                <a:lnTo>
                  <a:pt x="42269" y="18516"/>
                </a:lnTo>
                <a:close/>
              </a:path>
              <a:path w="78104" h="94614">
                <a:moveTo>
                  <a:pt x="44373" y="27927"/>
                </a:moveTo>
                <a:lnTo>
                  <a:pt x="40333" y="27927"/>
                </a:lnTo>
                <a:lnTo>
                  <a:pt x="44974" y="42585"/>
                </a:lnTo>
                <a:lnTo>
                  <a:pt x="50411" y="51415"/>
                </a:lnTo>
                <a:lnTo>
                  <a:pt x="60143" y="57970"/>
                </a:lnTo>
                <a:lnTo>
                  <a:pt x="77671" y="65798"/>
                </a:lnTo>
                <a:lnTo>
                  <a:pt x="68168" y="59164"/>
                </a:lnTo>
                <a:lnTo>
                  <a:pt x="53290" y="44205"/>
                </a:lnTo>
                <a:lnTo>
                  <a:pt x="44373" y="27927"/>
                </a:lnTo>
                <a:close/>
              </a:path>
              <a:path w="78104" h="94614">
                <a:moveTo>
                  <a:pt x="43254" y="0"/>
                </a:moveTo>
                <a:lnTo>
                  <a:pt x="25398" y="5003"/>
                </a:lnTo>
                <a:lnTo>
                  <a:pt x="4932" y="23593"/>
                </a:lnTo>
                <a:lnTo>
                  <a:pt x="0" y="31927"/>
                </a:lnTo>
                <a:lnTo>
                  <a:pt x="0" y="53013"/>
                </a:lnTo>
                <a:lnTo>
                  <a:pt x="4606" y="41762"/>
                </a:lnTo>
                <a:lnTo>
                  <a:pt x="16330" y="24625"/>
                </a:lnTo>
                <a:lnTo>
                  <a:pt x="20343" y="20180"/>
                </a:lnTo>
                <a:lnTo>
                  <a:pt x="32632" y="20180"/>
                </a:lnTo>
                <a:lnTo>
                  <a:pt x="32840" y="18516"/>
                </a:lnTo>
                <a:lnTo>
                  <a:pt x="42269" y="18516"/>
                </a:lnTo>
                <a:lnTo>
                  <a:pt x="43254" y="0"/>
                </a:lnTo>
                <a:close/>
              </a:path>
            </a:pathLst>
          </a:custGeom>
          <a:solidFill>
            <a:srgbClr val="7B4E3A">
              <a:alpha val="3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8" name="object 2058"/>
          <p:cNvSpPr/>
          <p:nvPr/>
        </p:nvSpPr>
        <p:spPr>
          <a:xfrm>
            <a:off x="8419940" y="4928783"/>
            <a:ext cx="5715" cy="7620"/>
          </a:xfrm>
          <a:custGeom>
            <a:avLst/>
            <a:gdLst/>
            <a:ahLst/>
            <a:cxnLst/>
            <a:rect l="l" t="t" r="r" b="b"/>
            <a:pathLst>
              <a:path w="5715" h="7620">
                <a:moveTo>
                  <a:pt x="2298" y="0"/>
                </a:moveTo>
                <a:lnTo>
                  <a:pt x="990" y="1333"/>
                </a:lnTo>
                <a:lnTo>
                  <a:pt x="0" y="5181"/>
                </a:lnTo>
                <a:lnTo>
                  <a:pt x="533" y="6972"/>
                </a:lnTo>
                <a:lnTo>
                  <a:pt x="2819" y="7543"/>
                </a:lnTo>
                <a:lnTo>
                  <a:pt x="4140" y="6222"/>
                </a:lnTo>
                <a:lnTo>
                  <a:pt x="5118" y="2349"/>
                </a:lnTo>
                <a:lnTo>
                  <a:pt x="4559" y="558"/>
                </a:lnTo>
                <a:lnTo>
                  <a:pt x="2298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9" name="object 2059"/>
          <p:cNvSpPr/>
          <p:nvPr/>
        </p:nvSpPr>
        <p:spPr>
          <a:xfrm>
            <a:off x="8447061" y="4953043"/>
            <a:ext cx="3810" cy="5080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1562" y="0"/>
                </a:moveTo>
                <a:lnTo>
                  <a:pt x="190" y="546"/>
                </a:lnTo>
                <a:lnTo>
                  <a:pt x="0" y="1701"/>
                </a:lnTo>
                <a:lnTo>
                  <a:pt x="952" y="4051"/>
                </a:lnTo>
                <a:lnTo>
                  <a:pt x="1904" y="4775"/>
                </a:lnTo>
                <a:lnTo>
                  <a:pt x="3276" y="4229"/>
                </a:lnTo>
                <a:lnTo>
                  <a:pt x="3454" y="3060"/>
                </a:lnTo>
                <a:lnTo>
                  <a:pt x="2501" y="698"/>
                </a:lnTo>
                <a:lnTo>
                  <a:pt x="1562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0" name="object 2060"/>
          <p:cNvSpPr/>
          <p:nvPr/>
        </p:nvSpPr>
        <p:spPr>
          <a:xfrm>
            <a:off x="8416897" y="4942339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425" y="0"/>
                </a:moveTo>
                <a:lnTo>
                  <a:pt x="1041" y="1422"/>
                </a:lnTo>
                <a:lnTo>
                  <a:pt x="0" y="5537"/>
                </a:lnTo>
                <a:lnTo>
                  <a:pt x="571" y="7454"/>
                </a:lnTo>
                <a:lnTo>
                  <a:pt x="2997" y="8064"/>
                </a:lnTo>
                <a:lnTo>
                  <a:pt x="4419" y="6629"/>
                </a:lnTo>
                <a:lnTo>
                  <a:pt x="5448" y="2514"/>
                </a:lnTo>
                <a:lnTo>
                  <a:pt x="4876" y="584"/>
                </a:lnTo>
                <a:lnTo>
                  <a:pt x="242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1" name="object 2061"/>
          <p:cNvSpPr/>
          <p:nvPr/>
        </p:nvSpPr>
        <p:spPr>
          <a:xfrm>
            <a:off x="8443634" y="4931523"/>
            <a:ext cx="5715" cy="8255"/>
          </a:xfrm>
          <a:custGeom>
            <a:avLst/>
            <a:gdLst/>
            <a:ahLst/>
            <a:cxnLst/>
            <a:rect l="l" t="t" r="r" b="b"/>
            <a:pathLst>
              <a:path w="5715" h="8254">
                <a:moveTo>
                  <a:pt x="2806" y="0"/>
                </a:moveTo>
                <a:lnTo>
                  <a:pt x="431" y="774"/>
                </a:lnTo>
                <a:lnTo>
                  <a:pt x="0" y="2743"/>
                </a:lnTo>
                <a:lnTo>
                  <a:pt x="1346" y="6756"/>
                </a:lnTo>
                <a:lnTo>
                  <a:pt x="2870" y="8077"/>
                </a:lnTo>
                <a:lnTo>
                  <a:pt x="4038" y="7670"/>
                </a:lnTo>
                <a:lnTo>
                  <a:pt x="5245" y="7302"/>
                </a:lnTo>
                <a:lnTo>
                  <a:pt x="5664" y="5333"/>
                </a:lnTo>
                <a:lnTo>
                  <a:pt x="5003" y="3301"/>
                </a:lnTo>
                <a:lnTo>
                  <a:pt x="4305" y="1282"/>
                </a:lnTo>
                <a:lnTo>
                  <a:pt x="2806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2" name="object 2062"/>
          <p:cNvSpPr/>
          <p:nvPr/>
        </p:nvSpPr>
        <p:spPr>
          <a:xfrm>
            <a:off x="8433905" y="4948919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815" y="0"/>
                </a:moveTo>
                <a:lnTo>
                  <a:pt x="40" y="1244"/>
                </a:lnTo>
                <a:lnTo>
                  <a:pt x="0" y="4432"/>
                </a:lnTo>
                <a:lnTo>
                  <a:pt x="688" y="5651"/>
                </a:lnTo>
                <a:lnTo>
                  <a:pt x="2529" y="5664"/>
                </a:lnTo>
                <a:lnTo>
                  <a:pt x="3304" y="4432"/>
                </a:lnTo>
                <a:lnTo>
                  <a:pt x="3325" y="1244"/>
                </a:lnTo>
                <a:lnTo>
                  <a:pt x="2656" y="25"/>
                </a:lnTo>
                <a:lnTo>
                  <a:pt x="81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3" name="object 2063"/>
          <p:cNvSpPr/>
          <p:nvPr/>
        </p:nvSpPr>
        <p:spPr>
          <a:xfrm>
            <a:off x="8461681" y="4945760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1904" y="0"/>
                </a:moveTo>
                <a:lnTo>
                  <a:pt x="215" y="685"/>
                </a:lnTo>
                <a:lnTo>
                  <a:pt x="0" y="2146"/>
                </a:lnTo>
                <a:lnTo>
                  <a:pt x="1168" y="5016"/>
                </a:lnTo>
                <a:lnTo>
                  <a:pt x="2362" y="5918"/>
                </a:lnTo>
                <a:lnTo>
                  <a:pt x="4038" y="5232"/>
                </a:lnTo>
                <a:lnTo>
                  <a:pt x="4279" y="3771"/>
                </a:lnTo>
                <a:lnTo>
                  <a:pt x="3073" y="876"/>
                </a:lnTo>
                <a:lnTo>
                  <a:pt x="1904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4" name="object 2064"/>
          <p:cNvSpPr/>
          <p:nvPr/>
        </p:nvSpPr>
        <p:spPr>
          <a:xfrm>
            <a:off x="8431526" y="4931314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1968" y="0"/>
                </a:moveTo>
                <a:lnTo>
                  <a:pt x="876" y="1003"/>
                </a:lnTo>
                <a:lnTo>
                  <a:pt x="0" y="4013"/>
                </a:lnTo>
                <a:lnTo>
                  <a:pt x="368" y="5435"/>
                </a:lnTo>
                <a:lnTo>
                  <a:pt x="1244" y="5676"/>
                </a:lnTo>
                <a:lnTo>
                  <a:pt x="2108" y="5956"/>
                </a:lnTo>
                <a:lnTo>
                  <a:pt x="3200" y="4940"/>
                </a:lnTo>
                <a:lnTo>
                  <a:pt x="4089" y="1943"/>
                </a:lnTo>
                <a:lnTo>
                  <a:pt x="3721" y="507"/>
                </a:lnTo>
                <a:lnTo>
                  <a:pt x="2832" y="266"/>
                </a:lnTo>
                <a:lnTo>
                  <a:pt x="1968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5" name="object 2065"/>
          <p:cNvSpPr/>
          <p:nvPr/>
        </p:nvSpPr>
        <p:spPr>
          <a:xfrm>
            <a:off x="8416342" y="4961431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929" y="0"/>
                </a:moveTo>
                <a:lnTo>
                  <a:pt x="91" y="1231"/>
                </a:lnTo>
                <a:lnTo>
                  <a:pt x="0" y="4559"/>
                </a:lnTo>
                <a:lnTo>
                  <a:pt x="535" y="5651"/>
                </a:lnTo>
                <a:lnTo>
                  <a:pt x="1462" y="5727"/>
                </a:lnTo>
                <a:lnTo>
                  <a:pt x="2377" y="5753"/>
                </a:lnTo>
                <a:lnTo>
                  <a:pt x="3215" y="4559"/>
                </a:lnTo>
                <a:lnTo>
                  <a:pt x="3325" y="1231"/>
                </a:lnTo>
                <a:lnTo>
                  <a:pt x="2758" y="139"/>
                </a:lnTo>
                <a:lnTo>
                  <a:pt x="929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6" name="object 2066"/>
          <p:cNvSpPr/>
          <p:nvPr/>
        </p:nvSpPr>
        <p:spPr>
          <a:xfrm>
            <a:off x="8430859" y="4730089"/>
            <a:ext cx="173949" cy="189534"/>
          </a:xfrm>
          <a:prstGeom prst="rect">
            <a:avLst/>
          </a:prstGeom>
          <a:blipFill>
            <a:blip r:embed="rId2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7" name="object 2067"/>
          <p:cNvSpPr/>
          <p:nvPr/>
        </p:nvSpPr>
        <p:spPr>
          <a:xfrm>
            <a:off x="8434304" y="4729596"/>
            <a:ext cx="171450" cy="186690"/>
          </a:xfrm>
          <a:custGeom>
            <a:avLst/>
            <a:gdLst/>
            <a:ahLst/>
            <a:cxnLst/>
            <a:rect l="l" t="t" r="r" b="b"/>
            <a:pathLst>
              <a:path w="171450" h="186689">
                <a:moveTo>
                  <a:pt x="138346" y="0"/>
                </a:moveTo>
                <a:lnTo>
                  <a:pt x="138156" y="50"/>
                </a:lnTo>
                <a:lnTo>
                  <a:pt x="108705" y="4762"/>
                </a:lnTo>
                <a:lnTo>
                  <a:pt x="103366" y="7635"/>
                </a:lnTo>
                <a:lnTo>
                  <a:pt x="71365" y="29673"/>
                </a:lnTo>
                <a:lnTo>
                  <a:pt x="38856" y="61955"/>
                </a:lnTo>
                <a:lnTo>
                  <a:pt x="12870" y="104343"/>
                </a:lnTo>
                <a:lnTo>
                  <a:pt x="1820" y="142490"/>
                </a:lnTo>
                <a:lnTo>
                  <a:pt x="0" y="162372"/>
                </a:lnTo>
                <a:lnTo>
                  <a:pt x="666" y="182676"/>
                </a:lnTo>
                <a:lnTo>
                  <a:pt x="1593" y="186436"/>
                </a:lnTo>
                <a:lnTo>
                  <a:pt x="5593" y="186436"/>
                </a:lnTo>
                <a:lnTo>
                  <a:pt x="6850" y="185547"/>
                </a:lnTo>
                <a:lnTo>
                  <a:pt x="2291" y="185547"/>
                </a:lnTo>
                <a:lnTo>
                  <a:pt x="1577" y="182676"/>
                </a:lnTo>
                <a:lnTo>
                  <a:pt x="1466" y="180174"/>
                </a:lnTo>
                <a:lnTo>
                  <a:pt x="891" y="162361"/>
                </a:lnTo>
                <a:lnTo>
                  <a:pt x="2701" y="142632"/>
                </a:lnTo>
                <a:lnTo>
                  <a:pt x="13670" y="104698"/>
                </a:lnTo>
                <a:lnTo>
                  <a:pt x="39531" y="62518"/>
                </a:lnTo>
                <a:lnTo>
                  <a:pt x="71479" y="30723"/>
                </a:lnTo>
                <a:lnTo>
                  <a:pt x="103140" y="8784"/>
                </a:lnTo>
                <a:lnTo>
                  <a:pt x="137940" y="977"/>
                </a:lnTo>
                <a:lnTo>
                  <a:pt x="138914" y="977"/>
                </a:lnTo>
                <a:lnTo>
                  <a:pt x="138562" y="127"/>
                </a:lnTo>
                <a:lnTo>
                  <a:pt x="138346" y="0"/>
                </a:lnTo>
                <a:close/>
              </a:path>
              <a:path w="171450" h="186689">
                <a:moveTo>
                  <a:pt x="170640" y="100625"/>
                </a:moveTo>
                <a:lnTo>
                  <a:pt x="92385" y="123177"/>
                </a:lnTo>
                <a:lnTo>
                  <a:pt x="60659" y="134851"/>
                </a:lnTo>
                <a:lnTo>
                  <a:pt x="36602" y="151257"/>
                </a:lnTo>
                <a:lnTo>
                  <a:pt x="19853" y="167872"/>
                </a:lnTo>
                <a:lnTo>
                  <a:pt x="10051" y="180174"/>
                </a:lnTo>
                <a:lnTo>
                  <a:pt x="8679" y="182041"/>
                </a:lnTo>
                <a:lnTo>
                  <a:pt x="8143" y="182676"/>
                </a:lnTo>
                <a:lnTo>
                  <a:pt x="6660" y="184531"/>
                </a:lnTo>
                <a:lnTo>
                  <a:pt x="5288" y="185547"/>
                </a:lnTo>
                <a:lnTo>
                  <a:pt x="6850" y="185547"/>
                </a:lnTo>
                <a:lnTo>
                  <a:pt x="7155" y="185331"/>
                </a:lnTo>
                <a:lnTo>
                  <a:pt x="9412" y="182537"/>
                </a:lnTo>
                <a:lnTo>
                  <a:pt x="10762" y="180695"/>
                </a:lnTo>
                <a:lnTo>
                  <a:pt x="20502" y="168466"/>
                </a:lnTo>
                <a:lnTo>
                  <a:pt x="37153" y="151944"/>
                </a:lnTo>
                <a:lnTo>
                  <a:pt x="61061" y="135634"/>
                </a:lnTo>
                <a:lnTo>
                  <a:pt x="92576" y="124040"/>
                </a:lnTo>
                <a:lnTo>
                  <a:pt x="144765" y="113277"/>
                </a:lnTo>
                <a:lnTo>
                  <a:pt x="156879" y="110307"/>
                </a:lnTo>
                <a:lnTo>
                  <a:pt x="165320" y="107130"/>
                </a:lnTo>
                <a:lnTo>
                  <a:pt x="170833" y="103124"/>
                </a:lnTo>
                <a:lnTo>
                  <a:pt x="170640" y="100625"/>
                </a:lnTo>
                <a:close/>
              </a:path>
              <a:path w="171450" h="186689">
                <a:moveTo>
                  <a:pt x="169772" y="89415"/>
                </a:moveTo>
                <a:lnTo>
                  <a:pt x="170640" y="100625"/>
                </a:lnTo>
                <a:lnTo>
                  <a:pt x="171084" y="98815"/>
                </a:lnTo>
                <a:lnTo>
                  <a:pt x="169938" y="90191"/>
                </a:lnTo>
                <a:lnTo>
                  <a:pt x="169867" y="89761"/>
                </a:lnTo>
                <a:lnTo>
                  <a:pt x="169772" y="89415"/>
                </a:lnTo>
                <a:close/>
              </a:path>
              <a:path w="171450" h="186689">
                <a:moveTo>
                  <a:pt x="138914" y="977"/>
                </a:moveTo>
                <a:lnTo>
                  <a:pt x="137940" y="977"/>
                </a:lnTo>
                <a:lnTo>
                  <a:pt x="140245" y="6462"/>
                </a:lnTo>
                <a:lnTo>
                  <a:pt x="144730" y="17397"/>
                </a:lnTo>
                <a:lnTo>
                  <a:pt x="150550" y="32044"/>
                </a:lnTo>
                <a:lnTo>
                  <a:pt x="156920" y="48831"/>
                </a:lnTo>
                <a:lnTo>
                  <a:pt x="165517" y="73780"/>
                </a:lnTo>
                <a:lnTo>
                  <a:pt x="169772" y="89415"/>
                </a:lnTo>
                <a:lnTo>
                  <a:pt x="169355" y="84016"/>
                </a:lnTo>
                <a:lnTo>
                  <a:pt x="158301" y="49974"/>
                </a:lnTo>
                <a:lnTo>
                  <a:pt x="145462" y="16798"/>
                </a:lnTo>
                <a:lnTo>
                  <a:pt x="138914" y="977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8" name="object 2068"/>
          <p:cNvSpPr/>
          <p:nvPr/>
        </p:nvSpPr>
        <p:spPr>
          <a:xfrm>
            <a:off x="8430859" y="4730089"/>
            <a:ext cx="173949" cy="189534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9" name="object 2069"/>
          <p:cNvSpPr/>
          <p:nvPr/>
        </p:nvSpPr>
        <p:spPr>
          <a:xfrm>
            <a:off x="8434304" y="4729596"/>
            <a:ext cx="171450" cy="186690"/>
          </a:xfrm>
          <a:custGeom>
            <a:avLst/>
            <a:gdLst/>
            <a:ahLst/>
            <a:cxnLst/>
            <a:rect l="l" t="t" r="r" b="b"/>
            <a:pathLst>
              <a:path w="171450" h="186689">
                <a:moveTo>
                  <a:pt x="138346" y="0"/>
                </a:moveTo>
                <a:lnTo>
                  <a:pt x="138156" y="50"/>
                </a:lnTo>
                <a:lnTo>
                  <a:pt x="108705" y="4762"/>
                </a:lnTo>
                <a:lnTo>
                  <a:pt x="103366" y="7635"/>
                </a:lnTo>
                <a:lnTo>
                  <a:pt x="71365" y="29673"/>
                </a:lnTo>
                <a:lnTo>
                  <a:pt x="38856" y="61955"/>
                </a:lnTo>
                <a:lnTo>
                  <a:pt x="12870" y="104343"/>
                </a:lnTo>
                <a:lnTo>
                  <a:pt x="1820" y="142490"/>
                </a:lnTo>
                <a:lnTo>
                  <a:pt x="0" y="162372"/>
                </a:lnTo>
                <a:lnTo>
                  <a:pt x="666" y="182676"/>
                </a:lnTo>
                <a:lnTo>
                  <a:pt x="1593" y="186436"/>
                </a:lnTo>
                <a:lnTo>
                  <a:pt x="5593" y="186436"/>
                </a:lnTo>
                <a:lnTo>
                  <a:pt x="6850" y="185547"/>
                </a:lnTo>
                <a:lnTo>
                  <a:pt x="2291" y="185547"/>
                </a:lnTo>
                <a:lnTo>
                  <a:pt x="1577" y="182676"/>
                </a:lnTo>
                <a:lnTo>
                  <a:pt x="1466" y="180174"/>
                </a:lnTo>
                <a:lnTo>
                  <a:pt x="891" y="162361"/>
                </a:lnTo>
                <a:lnTo>
                  <a:pt x="2701" y="142632"/>
                </a:lnTo>
                <a:lnTo>
                  <a:pt x="13670" y="104698"/>
                </a:lnTo>
                <a:lnTo>
                  <a:pt x="39531" y="62518"/>
                </a:lnTo>
                <a:lnTo>
                  <a:pt x="71479" y="30723"/>
                </a:lnTo>
                <a:lnTo>
                  <a:pt x="103140" y="8784"/>
                </a:lnTo>
                <a:lnTo>
                  <a:pt x="137940" y="977"/>
                </a:lnTo>
                <a:lnTo>
                  <a:pt x="138914" y="977"/>
                </a:lnTo>
                <a:lnTo>
                  <a:pt x="138562" y="127"/>
                </a:lnTo>
                <a:lnTo>
                  <a:pt x="138346" y="0"/>
                </a:lnTo>
                <a:close/>
              </a:path>
              <a:path w="171450" h="186689">
                <a:moveTo>
                  <a:pt x="170640" y="100625"/>
                </a:moveTo>
                <a:lnTo>
                  <a:pt x="92385" y="123177"/>
                </a:lnTo>
                <a:lnTo>
                  <a:pt x="60659" y="134851"/>
                </a:lnTo>
                <a:lnTo>
                  <a:pt x="36602" y="151257"/>
                </a:lnTo>
                <a:lnTo>
                  <a:pt x="19853" y="167872"/>
                </a:lnTo>
                <a:lnTo>
                  <a:pt x="10051" y="180174"/>
                </a:lnTo>
                <a:lnTo>
                  <a:pt x="8679" y="182041"/>
                </a:lnTo>
                <a:lnTo>
                  <a:pt x="8143" y="182676"/>
                </a:lnTo>
                <a:lnTo>
                  <a:pt x="6660" y="184531"/>
                </a:lnTo>
                <a:lnTo>
                  <a:pt x="5288" y="185547"/>
                </a:lnTo>
                <a:lnTo>
                  <a:pt x="6850" y="185547"/>
                </a:lnTo>
                <a:lnTo>
                  <a:pt x="7155" y="185331"/>
                </a:lnTo>
                <a:lnTo>
                  <a:pt x="9412" y="182537"/>
                </a:lnTo>
                <a:lnTo>
                  <a:pt x="10762" y="180695"/>
                </a:lnTo>
                <a:lnTo>
                  <a:pt x="20502" y="168466"/>
                </a:lnTo>
                <a:lnTo>
                  <a:pt x="37153" y="151944"/>
                </a:lnTo>
                <a:lnTo>
                  <a:pt x="61061" y="135634"/>
                </a:lnTo>
                <a:lnTo>
                  <a:pt x="92576" y="124040"/>
                </a:lnTo>
                <a:lnTo>
                  <a:pt x="144765" y="113277"/>
                </a:lnTo>
                <a:lnTo>
                  <a:pt x="156879" y="110307"/>
                </a:lnTo>
                <a:lnTo>
                  <a:pt x="165320" y="107130"/>
                </a:lnTo>
                <a:lnTo>
                  <a:pt x="170833" y="103124"/>
                </a:lnTo>
                <a:lnTo>
                  <a:pt x="170640" y="100625"/>
                </a:lnTo>
                <a:close/>
              </a:path>
              <a:path w="171450" h="186689">
                <a:moveTo>
                  <a:pt x="169772" y="89415"/>
                </a:moveTo>
                <a:lnTo>
                  <a:pt x="170640" y="100625"/>
                </a:lnTo>
                <a:lnTo>
                  <a:pt x="171084" y="98815"/>
                </a:lnTo>
                <a:lnTo>
                  <a:pt x="169938" y="90191"/>
                </a:lnTo>
                <a:lnTo>
                  <a:pt x="169867" y="89761"/>
                </a:lnTo>
                <a:lnTo>
                  <a:pt x="169772" y="89415"/>
                </a:lnTo>
                <a:close/>
              </a:path>
              <a:path w="171450" h="186689">
                <a:moveTo>
                  <a:pt x="138914" y="977"/>
                </a:moveTo>
                <a:lnTo>
                  <a:pt x="137940" y="977"/>
                </a:lnTo>
                <a:lnTo>
                  <a:pt x="140245" y="6462"/>
                </a:lnTo>
                <a:lnTo>
                  <a:pt x="144730" y="17397"/>
                </a:lnTo>
                <a:lnTo>
                  <a:pt x="150550" y="32044"/>
                </a:lnTo>
                <a:lnTo>
                  <a:pt x="156920" y="48831"/>
                </a:lnTo>
                <a:lnTo>
                  <a:pt x="165517" y="73780"/>
                </a:lnTo>
                <a:lnTo>
                  <a:pt x="169772" y="89415"/>
                </a:lnTo>
                <a:lnTo>
                  <a:pt x="169355" y="84016"/>
                </a:lnTo>
                <a:lnTo>
                  <a:pt x="158301" y="49974"/>
                </a:lnTo>
                <a:lnTo>
                  <a:pt x="145462" y="16798"/>
                </a:lnTo>
                <a:lnTo>
                  <a:pt x="138914" y="977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0" name="object 2070"/>
          <p:cNvSpPr/>
          <p:nvPr/>
        </p:nvSpPr>
        <p:spPr>
          <a:xfrm>
            <a:off x="8434692" y="4730089"/>
            <a:ext cx="170884" cy="185496"/>
          </a:xfrm>
          <a:prstGeom prst="rect">
            <a:avLst/>
          </a:prstGeom>
          <a:blipFill>
            <a:blip r:embed="rId2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1" name="object 2071"/>
          <p:cNvSpPr/>
          <p:nvPr/>
        </p:nvSpPr>
        <p:spPr>
          <a:xfrm>
            <a:off x="8553683" y="4765985"/>
            <a:ext cx="41275" cy="57150"/>
          </a:xfrm>
          <a:custGeom>
            <a:avLst/>
            <a:gdLst/>
            <a:ahLst/>
            <a:cxnLst/>
            <a:rect l="l" t="t" r="r" b="b"/>
            <a:pathLst>
              <a:path w="41275" h="57150">
                <a:moveTo>
                  <a:pt x="29743" y="11391"/>
                </a:moveTo>
                <a:lnTo>
                  <a:pt x="22986" y="11391"/>
                </a:lnTo>
                <a:lnTo>
                  <a:pt x="14679" y="23946"/>
                </a:lnTo>
                <a:lnTo>
                  <a:pt x="10582" y="32866"/>
                </a:lnTo>
                <a:lnTo>
                  <a:pt x="9685" y="40772"/>
                </a:lnTo>
                <a:lnTo>
                  <a:pt x="9568" y="43770"/>
                </a:lnTo>
                <a:lnTo>
                  <a:pt x="10236" y="56845"/>
                </a:lnTo>
                <a:lnTo>
                  <a:pt x="12340" y="41382"/>
                </a:lnTo>
                <a:lnTo>
                  <a:pt x="14738" y="31872"/>
                </a:lnTo>
                <a:lnTo>
                  <a:pt x="18955" y="24392"/>
                </a:lnTo>
                <a:lnTo>
                  <a:pt x="26517" y="15024"/>
                </a:lnTo>
                <a:lnTo>
                  <a:pt x="29743" y="11391"/>
                </a:lnTo>
                <a:close/>
              </a:path>
              <a:path w="41275" h="57150">
                <a:moveTo>
                  <a:pt x="35596" y="10934"/>
                </a:moveTo>
                <a:lnTo>
                  <a:pt x="22593" y="56184"/>
                </a:lnTo>
                <a:lnTo>
                  <a:pt x="25605" y="40772"/>
                </a:lnTo>
                <a:lnTo>
                  <a:pt x="27594" y="32093"/>
                </a:lnTo>
                <a:lnTo>
                  <a:pt x="29449" y="26940"/>
                </a:lnTo>
                <a:lnTo>
                  <a:pt x="32054" y="22136"/>
                </a:lnTo>
                <a:lnTo>
                  <a:pt x="34395" y="21646"/>
                </a:lnTo>
                <a:lnTo>
                  <a:pt x="38474" y="21646"/>
                </a:lnTo>
                <a:lnTo>
                  <a:pt x="35596" y="10934"/>
                </a:lnTo>
                <a:close/>
              </a:path>
              <a:path w="41275" h="57150">
                <a:moveTo>
                  <a:pt x="34924" y="8432"/>
                </a:moveTo>
                <a:lnTo>
                  <a:pt x="1966" y="27671"/>
                </a:lnTo>
                <a:lnTo>
                  <a:pt x="0" y="49872"/>
                </a:lnTo>
                <a:lnTo>
                  <a:pt x="4095" y="34084"/>
                </a:lnTo>
                <a:lnTo>
                  <a:pt x="7854" y="24812"/>
                </a:lnTo>
                <a:lnTo>
                  <a:pt x="13433" y="18451"/>
                </a:lnTo>
                <a:lnTo>
                  <a:pt x="22986" y="11391"/>
                </a:lnTo>
                <a:lnTo>
                  <a:pt x="29743" y="11391"/>
                </a:lnTo>
                <a:lnTo>
                  <a:pt x="30149" y="10934"/>
                </a:lnTo>
                <a:lnTo>
                  <a:pt x="35596" y="10934"/>
                </a:lnTo>
                <a:lnTo>
                  <a:pt x="34924" y="8432"/>
                </a:lnTo>
                <a:close/>
              </a:path>
              <a:path w="41275" h="57150">
                <a:moveTo>
                  <a:pt x="38474" y="21646"/>
                </a:moveTo>
                <a:lnTo>
                  <a:pt x="34395" y="21646"/>
                </a:lnTo>
                <a:lnTo>
                  <a:pt x="35016" y="27671"/>
                </a:lnTo>
                <a:lnTo>
                  <a:pt x="35077" y="29476"/>
                </a:lnTo>
                <a:lnTo>
                  <a:pt x="34608" y="38807"/>
                </a:lnTo>
                <a:lnTo>
                  <a:pt x="33248" y="47726"/>
                </a:lnTo>
                <a:lnTo>
                  <a:pt x="38836" y="36334"/>
                </a:lnTo>
                <a:lnTo>
                  <a:pt x="37591" y="23406"/>
                </a:lnTo>
                <a:lnTo>
                  <a:pt x="38952" y="23406"/>
                </a:lnTo>
                <a:lnTo>
                  <a:pt x="38474" y="21646"/>
                </a:lnTo>
                <a:close/>
              </a:path>
              <a:path w="41275" h="57150">
                <a:moveTo>
                  <a:pt x="40606" y="32093"/>
                </a:moveTo>
                <a:lnTo>
                  <a:pt x="39217" y="42354"/>
                </a:lnTo>
                <a:lnTo>
                  <a:pt x="40614" y="36461"/>
                </a:lnTo>
                <a:lnTo>
                  <a:pt x="40606" y="32093"/>
                </a:lnTo>
                <a:close/>
              </a:path>
              <a:path w="41275" h="57150">
                <a:moveTo>
                  <a:pt x="40603" y="30289"/>
                </a:moveTo>
                <a:lnTo>
                  <a:pt x="40606" y="32093"/>
                </a:lnTo>
                <a:lnTo>
                  <a:pt x="40792" y="30721"/>
                </a:lnTo>
                <a:lnTo>
                  <a:pt x="40603" y="30289"/>
                </a:lnTo>
                <a:close/>
              </a:path>
              <a:path w="41275" h="57150">
                <a:moveTo>
                  <a:pt x="38952" y="23406"/>
                </a:moveTo>
                <a:lnTo>
                  <a:pt x="37591" y="23406"/>
                </a:lnTo>
                <a:lnTo>
                  <a:pt x="40603" y="30289"/>
                </a:lnTo>
                <a:lnTo>
                  <a:pt x="40601" y="29476"/>
                </a:lnTo>
                <a:lnTo>
                  <a:pt x="38952" y="23406"/>
                </a:lnTo>
                <a:close/>
              </a:path>
              <a:path w="41275" h="57150">
                <a:moveTo>
                  <a:pt x="28968" y="0"/>
                </a:moveTo>
                <a:lnTo>
                  <a:pt x="17879" y="5381"/>
                </a:lnTo>
                <a:lnTo>
                  <a:pt x="11266" y="9666"/>
                </a:lnTo>
                <a:lnTo>
                  <a:pt x="6503" y="15096"/>
                </a:lnTo>
                <a:lnTo>
                  <a:pt x="965" y="23914"/>
                </a:lnTo>
                <a:lnTo>
                  <a:pt x="4787" y="18948"/>
                </a:lnTo>
                <a:lnTo>
                  <a:pt x="12293" y="10147"/>
                </a:lnTo>
                <a:lnTo>
                  <a:pt x="18173" y="8432"/>
                </a:lnTo>
                <a:lnTo>
                  <a:pt x="34924" y="8432"/>
                </a:lnTo>
                <a:lnTo>
                  <a:pt x="34747" y="7772"/>
                </a:lnTo>
                <a:lnTo>
                  <a:pt x="2896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2" name="object 2072"/>
          <p:cNvSpPr/>
          <p:nvPr/>
        </p:nvSpPr>
        <p:spPr>
          <a:xfrm>
            <a:off x="8626013" y="4781508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25988" y="0"/>
                </a:moveTo>
                <a:lnTo>
                  <a:pt x="18011" y="3114"/>
                </a:lnTo>
                <a:lnTo>
                  <a:pt x="6720" y="10955"/>
                </a:lnTo>
                <a:lnTo>
                  <a:pt x="0" y="25562"/>
                </a:lnTo>
                <a:lnTo>
                  <a:pt x="20725" y="24455"/>
                </a:lnTo>
                <a:lnTo>
                  <a:pt x="44561" y="15395"/>
                </a:lnTo>
                <a:lnTo>
                  <a:pt x="47170" y="6142"/>
                </a:lnTo>
                <a:lnTo>
                  <a:pt x="34443" y="1159"/>
                </a:lnTo>
                <a:lnTo>
                  <a:pt x="25988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3" name="object 2073"/>
          <p:cNvSpPr/>
          <p:nvPr/>
        </p:nvSpPr>
        <p:spPr>
          <a:xfrm>
            <a:off x="8622703" y="4784171"/>
            <a:ext cx="54610" cy="24765"/>
          </a:xfrm>
          <a:custGeom>
            <a:avLst/>
            <a:gdLst/>
            <a:ahLst/>
            <a:cxnLst/>
            <a:rect l="l" t="t" r="r" b="b"/>
            <a:pathLst>
              <a:path w="54609" h="24764">
                <a:moveTo>
                  <a:pt x="40614" y="0"/>
                </a:moveTo>
                <a:lnTo>
                  <a:pt x="35331" y="0"/>
                </a:lnTo>
                <a:lnTo>
                  <a:pt x="25237" y="1229"/>
                </a:lnTo>
                <a:lnTo>
                  <a:pt x="0" y="18402"/>
                </a:lnTo>
                <a:lnTo>
                  <a:pt x="1854" y="23304"/>
                </a:lnTo>
                <a:lnTo>
                  <a:pt x="4635" y="24358"/>
                </a:lnTo>
                <a:lnTo>
                  <a:pt x="9321" y="24358"/>
                </a:lnTo>
                <a:lnTo>
                  <a:pt x="16239" y="23456"/>
                </a:lnTo>
                <a:lnTo>
                  <a:pt x="5092" y="23456"/>
                </a:lnTo>
                <a:lnTo>
                  <a:pt x="2540" y="22593"/>
                </a:lnTo>
                <a:lnTo>
                  <a:pt x="1257" y="19253"/>
                </a:lnTo>
                <a:lnTo>
                  <a:pt x="2209" y="15747"/>
                </a:lnTo>
                <a:lnTo>
                  <a:pt x="10287" y="8661"/>
                </a:lnTo>
                <a:lnTo>
                  <a:pt x="12249" y="7407"/>
                </a:lnTo>
                <a:lnTo>
                  <a:pt x="17522" y="4735"/>
                </a:lnTo>
                <a:lnTo>
                  <a:pt x="25438" y="2080"/>
                </a:lnTo>
                <a:lnTo>
                  <a:pt x="35331" y="876"/>
                </a:lnTo>
                <a:lnTo>
                  <a:pt x="44953" y="876"/>
                </a:lnTo>
                <a:lnTo>
                  <a:pt x="40614" y="0"/>
                </a:lnTo>
                <a:close/>
              </a:path>
              <a:path w="54609" h="24764">
                <a:moveTo>
                  <a:pt x="44953" y="876"/>
                </a:moveTo>
                <a:lnTo>
                  <a:pt x="40500" y="876"/>
                </a:lnTo>
                <a:lnTo>
                  <a:pt x="45529" y="1892"/>
                </a:lnTo>
                <a:lnTo>
                  <a:pt x="52362" y="4762"/>
                </a:lnTo>
                <a:lnTo>
                  <a:pt x="53301" y="5816"/>
                </a:lnTo>
                <a:lnTo>
                  <a:pt x="53047" y="7073"/>
                </a:lnTo>
                <a:lnTo>
                  <a:pt x="48023" y="12017"/>
                </a:lnTo>
                <a:lnTo>
                  <a:pt x="36852" y="17384"/>
                </a:lnTo>
                <a:lnTo>
                  <a:pt x="22847" y="21691"/>
                </a:lnTo>
                <a:lnTo>
                  <a:pt x="9321" y="23456"/>
                </a:lnTo>
                <a:lnTo>
                  <a:pt x="16239" y="23456"/>
                </a:lnTo>
                <a:lnTo>
                  <a:pt x="53911" y="7251"/>
                </a:lnTo>
                <a:lnTo>
                  <a:pt x="54254" y="5524"/>
                </a:lnTo>
                <a:lnTo>
                  <a:pt x="53162" y="4127"/>
                </a:lnTo>
                <a:lnTo>
                  <a:pt x="45770" y="1041"/>
                </a:lnTo>
                <a:lnTo>
                  <a:pt x="44953" y="876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4" name="object 2074"/>
          <p:cNvSpPr/>
          <p:nvPr/>
        </p:nvSpPr>
        <p:spPr>
          <a:xfrm>
            <a:off x="8543125" y="4703521"/>
            <a:ext cx="135368" cy="135432"/>
          </a:xfrm>
          <a:prstGeom prst="rect">
            <a:avLst/>
          </a:prstGeom>
          <a:blipFill>
            <a:blip r:embed="rId2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5" name="object 2075"/>
          <p:cNvSpPr/>
          <p:nvPr/>
        </p:nvSpPr>
        <p:spPr>
          <a:xfrm>
            <a:off x="8542709" y="4703070"/>
            <a:ext cx="137160" cy="136525"/>
          </a:xfrm>
          <a:custGeom>
            <a:avLst/>
            <a:gdLst/>
            <a:ahLst/>
            <a:cxnLst/>
            <a:rect l="l" t="t" r="r" b="b"/>
            <a:pathLst>
              <a:path w="137159" h="136525">
                <a:moveTo>
                  <a:pt x="53927" y="126309"/>
                </a:moveTo>
                <a:lnTo>
                  <a:pt x="53179" y="135285"/>
                </a:lnTo>
                <a:lnTo>
                  <a:pt x="53136" y="136080"/>
                </a:lnTo>
                <a:lnTo>
                  <a:pt x="53314" y="136271"/>
                </a:lnTo>
                <a:lnTo>
                  <a:pt x="53594" y="136321"/>
                </a:lnTo>
                <a:lnTo>
                  <a:pt x="59521" y="135394"/>
                </a:lnTo>
                <a:lnTo>
                  <a:pt x="54127" y="135394"/>
                </a:lnTo>
                <a:lnTo>
                  <a:pt x="53927" y="126309"/>
                </a:lnTo>
                <a:close/>
              </a:path>
              <a:path w="137159" h="136525">
                <a:moveTo>
                  <a:pt x="127355" y="93967"/>
                </a:moveTo>
                <a:lnTo>
                  <a:pt x="127190" y="94018"/>
                </a:lnTo>
                <a:lnTo>
                  <a:pt x="102224" y="115667"/>
                </a:lnTo>
                <a:lnTo>
                  <a:pt x="79862" y="128050"/>
                </a:lnTo>
                <a:lnTo>
                  <a:pt x="62869" y="133790"/>
                </a:lnTo>
                <a:lnTo>
                  <a:pt x="54127" y="135394"/>
                </a:lnTo>
                <a:lnTo>
                  <a:pt x="59521" y="135394"/>
                </a:lnTo>
                <a:lnTo>
                  <a:pt x="60219" y="135285"/>
                </a:lnTo>
                <a:lnTo>
                  <a:pt x="77139" y="130117"/>
                </a:lnTo>
                <a:lnTo>
                  <a:pt x="100774" y="117701"/>
                </a:lnTo>
                <a:lnTo>
                  <a:pt x="127546" y="94919"/>
                </a:lnTo>
                <a:lnTo>
                  <a:pt x="132986" y="94919"/>
                </a:lnTo>
                <a:lnTo>
                  <a:pt x="133706" y="94157"/>
                </a:lnTo>
                <a:lnTo>
                  <a:pt x="128371" y="94157"/>
                </a:lnTo>
                <a:lnTo>
                  <a:pt x="127939" y="94107"/>
                </a:lnTo>
                <a:lnTo>
                  <a:pt x="127355" y="93967"/>
                </a:lnTo>
                <a:close/>
              </a:path>
              <a:path w="137159" h="136525">
                <a:moveTo>
                  <a:pt x="53303" y="97968"/>
                </a:moveTo>
                <a:lnTo>
                  <a:pt x="53927" y="126309"/>
                </a:lnTo>
                <a:lnTo>
                  <a:pt x="55366" y="109032"/>
                </a:lnTo>
                <a:lnTo>
                  <a:pt x="53303" y="97968"/>
                </a:lnTo>
                <a:close/>
              </a:path>
              <a:path w="137159" h="136525">
                <a:moveTo>
                  <a:pt x="107456" y="901"/>
                </a:moveTo>
                <a:lnTo>
                  <a:pt x="105651" y="901"/>
                </a:lnTo>
                <a:lnTo>
                  <a:pt x="109867" y="3429"/>
                </a:lnTo>
                <a:lnTo>
                  <a:pt x="113385" y="8445"/>
                </a:lnTo>
                <a:lnTo>
                  <a:pt x="117847" y="23405"/>
                </a:lnTo>
                <a:lnTo>
                  <a:pt x="115715" y="44699"/>
                </a:lnTo>
                <a:lnTo>
                  <a:pt x="106750" y="69646"/>
                </a:lnTo>
                <a:lnTo>
                  <a:pt x="90703" y="95592"/>
                </a:lnTo>
                <a:lnTo>
                  <a:pt x="87541" y="98679"/>
                </a:lnTo>
                <a:lnTo>
                  <a:pt x="88569" y="101219"/>
                </a:lnTo>
                <a:lnTo>
                  <a:pt x="89522" y="101638"/>
                </a:lnTo>
                <a:lnTo>
                  <a:pt x="91363" y="101638"/>
                </a:lnTo>
                <a:lnTo>
                  <a:pt x="95046" y="101346"/>
                </a:lnTo>
                <a:lnTo>
                  <a:pt x="95968" y="100838"/>
                </a:lnTo>
                <a:lnTo>
                  <a:pt x="90271" y="100838"/>
                </a:lnTo>
                <a:lnTo>
                  <a:pt x="89281" y="100622"/>
                </a:lnTo>
                <a:lnTo>
                  <a:pt x="88722" y="99237"/>
                </a:lnTo>
                <a:lnTo>
                  <a:pt x="90182" y="97320"/>
                </a:lnTo>
                <a:lnTo>
                  <a:pt x="91351" y="96177"/>
                </a:lnTo>
                <a:lnTo>
                  <a:pt x="107564" y="69943"/>
                </a:lnTo>
                <a:lnTo>
                  <a:pt x="116586" y="44694"/>
                </a:lnTo>
                <a:lnTo>
                  <a:pt x="118683" y="23134"/>
                </a:lnTo>
                <a:lnTo>
                  <a:pt x="114122" y="7937"/>
                </a:lnTo>
                <a:lnTo>
                  <a:pt x="110413" y="2679"/>
                </a:lnTo>
                <a:lnTo>
                  <a:pt x="107456" y="901"/>
                </a:lnTo>
                <a:close/>
              </a:path>
              <a:path w="137159" h="136525">
                <a:moveTo>
                  <a:pt x="131051" y="83807"/>
                </a:moveTo>
                <a:lnTo>
                  <a:pt x="130708" y="83807"/>
                </a:lnTo>
                <a:lnTo>
                  <a:pt x="125815" y="84703"/>
                </a:lnTo>
                <a:lnTo>
                  <a:pt x="119927" y="87023"/>
                </a:lnTo>
                <a:lnTo>
                  <a:pt x="113518" y="90215"/>
                </a:lnTo>
                <a:lnTo>
                  <a:pt x="106276" y="94157"/>
                </a:lnTo>
                <a:lnTo>
                  <a:pt x="94792" y="100482"/>
                </a:lnTo>
                <a:lnTo>
                  <a:pt x="90271" y="100838"/>
                </a:lnTo>
                <a:lnTo>
                  <a:pt x="95968" y="100838"/>
                </a:lnTo>
                <a:lnTo>
                  <a:pt x="108454" y="93967"/>
                </a:lnTo>
                <a:lnTo>
                  <a:pt x="114235" y="90835"/>
                </a:lnTo>
                <a:lnTo>
                  <a:pt x="120880" y="87564"/>
                </a:lnTo>
                <a:lnTo>
                  <a:pt x="126850" y="85320"/>
                </a:lnTo>
                <a:lnTo>
                  <a:pt x="131572" y="84747"/>
                </a:lnTo>
                <a:lnTo>
                  <a:pt x="136319" y="84747"/>
                </a:lnTo>
                <a:lnTo>
                  <a:pt x="136283" y="84442"/>
                </a:lnTo>
                <a:lnTo>
                  <a:pt x="131699" y="83870"/>
                </a:lnTo>
                <a:lnTo>
                  <a:pt x="131051" y="83807"/>
                </a:lnTo>
                <a:close/>
              </a:path>
              <a:path w="137159" h="136525">
                <a:moveTo>
                  <a:pt x="49338" y="82825"/>
                </a:moveTo>
                <a:lnTo>
                  <a:pt x="51238" y="86893"/>
                </a:lnTo>
                <a:lnTo>
                  <a:pt x="53303" y="97968"/>
                </a:lnTo>
                <a:lnTo>
                  <a:pt x="53124" y="89852"/>
                </a:lnTo>
                <a:lnTo>
                  <a:pt x="49338" y="82825"/>
                </a:lnTo>
                <a:close/>
              </a:path>
              <a:path w="137159" h="136525">
                <a:moveTo>
                  <a:pt x="132986" y="94919"/>
                </a:moveTo>
                <a:lnTo>
                  <a:pt x="127546" y="94919"/>
                </a:lnTo>
                <a:lnTo>
                  <a:pt x="128384" y="95059"/>
                </a:lnTo>
                <a:lnTo>
                  <a:pt x="132854" y="95059"/>
                </a:lnTo>
                <a:lnTo>
                  <a:pt x="132986" y="94919"/>
                </a:lnTo>
                <a:close/>
              </a:path>
              <a:path w="137159" h="136525">
                <a:moveTo>
                  <a:pt x="136319" y="84747"/>
                </a:moveTo>
                <a:lnTo>
                  <a:pt x="131572" y="84747"/>
                </a:lnTo>
                <a:lnTo>
                  <a:pt x="134327" y="85102"/>
                </a:lnTo>
                <a:lnTo>
                  <a:pt x="135788" y="86347"/>
                </a:lnTo>
                <a:lnTo>
                  <a:pt x="135496" y="90932"/>
                </a:lnTo>
                <a:lnTo>
                  <a:pt x="132295" y="94157"/>
                </a:lnTo>
                <a:lnTo>
                  <a:pt x="133706" y="94157"/>
                </a:lnTo>
                <a:lnTo>
                  <a:pt x="136347" y="91363"/>
                </a:lnTo>
                <a:lnTo>
                  <a:pt x="136550" y="88315"/>
                </a:lnTo>
                <a:lnTo>
                  <a:pt x="136506" y="86347"/>
                </a:lnTo>
                <a:lnTo>
                  <a:pt x="136319" y="84747"/>
                </a:lnTo>
                <a:close/>
              </a:path>
              <a:path w="137159" h="136525">
                <a:moveTo>
                  <a:pt x="39613" y="64778"/>
                </a:moveTo>
                <a:lnTo>
                  <a:pt x="49338" y="82825"/>
                </a:lnTo>
                <a:lnTo>
                  <a:pt x="42985" y="69221"/>
                </a:lnTo>
                <a:lnTo>
                  <a:pt x="39613" y="64778"/>
                </a:lnTo>
                <a:close/>
              </a:path>
              <a:path w="137159" h="136525">
                <a:moveTo>
                  <a:pt x="87858" y="3759"/>
                </a:moveTo>
                <a:lnTo>
                  <a:pt x="44610" y="10683"/>
                </a:lnTo>
                <a:lnTo>
                  <a:pt x="50" y="31419"/>
                </a:lnTo>
                <a:lnTo>
                  <a:pt x="0" y="31915"/>
                </a:lnTo>
                <a:lnTo>
                  <a:pt x="101" y="32054"/>
                </a:lnTo>
                <a:lnTo>
                  <a:pt x="3292" y="33539"/>
                </a:lnTo>
                <a:lnTo>
                  <a:pt x="10937" y="37828"/>
                </a:lnTo>
                <a:lnTo>
                  <a:pt x="21388" y="45196"/>
                </a:lnTo>
                <a:lnTo>
                  <a:pt x="32842" y="55854"/>
                </a:lnTo>
                <a:lnTo>
                  <a:pt x="39613" y="64778"/>
                </a:lnTo>
                <a:lnTo>
                  <a:pt x="36133" y="58318"/>
                </a:lnTo>
                <a:lnTo>
                  <a:pt x="14952" y="39386"/>
                </a:lnTo>
                <a:lnTo>
                  <a:pt x="1384" y="31648"/>
                </a:lnTo>
                <a:lnTo>
                  <a:pt x="23405" y="19865"/>
                </a:lnTo>
                <a:lnTo>
                  <a:pt x="45207" y="11415"/>
                </a:lnTo>
                <a:lnTo>
                  <a:pt x="66715" y="6325"/>
                </a:lnTo>
                <a:lnTo>
                  <a:pt x="87858" y="4622"/>
                </a:lnTo>
                <a:lnTo>
                  <a:pt x="90614" y="4622"/>
                </a:lnTo>
                <a:lnTo>
                  <a:pt x="91671" y="3771"/>
                </a:lnTo>
                <a:lnTo>
                  <a:pt x="87858" y="3759"/>
                </a:lnTo>
                <a:close/>
              </a:path>
              <a:path w="137159" h="136525">
                <a:moveTo>
                  <a:pt x="90614" y="4622"/>
                </a:moveTo>
                <a:lnTo>
                  <a:pt x="88696" y="4622"/>
                </a:lnTo>
                <a:lnTo>
                  <a:pt x="90525" y="4660"/>
                </a:lnTo>
                <a:close/>
              </a:path>
              <a:path w="137159" h="136525">
                <a:moveTo>
                  <a:pt x="105956" y="0"/>
                </a:moveTo>
                <a:lnTo>
                  <a:pt x="95389" y="0"/>
                </a:lnTo>
                <a:lnTo>
                  <a:pt x="91071" y="3149"/>
                </a:lnTo>
                <a:lnTo>
                  <a:pt x="90271" y="3771"/>
                </a:lnTo>
                <a:lnTo>
                  <a:pt x="91687" y="3759"/>
                </a:lnTo>
                <a:lnTo>
                  <a:pt x="95237" y="901"/>
                </a:lnTo>
                <a:lnTo>
                  <a:pt x="107456" y="901"/>
                </a:lnTo>
                <a:lnTo>
                  <a:pt x="105956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6" name="object 2076"/>
          <p:cNvSpPr/>
          <p:nvPr/>
        </p:nvSpPr>
        <p:spPr>
          <a:xfrm>
            <a:off x="8597489" y="4745844"/>
            <a:ext cx="40005" cy="31750"/>
          </a:xfrm>
          <a:custGeom>
            <a:avLst/>
            <a:gdLst/>
            <a:ahLst/>
            <a:cxnLst/>
            <a:rect l="l" t="t" r="r" b="b"/>
            <a:pathLst>
              <a:path w="40004" h="31750">
                <a:moveTo>
                  <a:pt x="88" y="9994"/>
                </a:moveTo>
                <a:lnTo>
                  <a:pt x="0" y="11861"/>
                </a:lnTo>
                <a:lnTo>
                  <a:pt x="3904" y="24318"/>
                </a:lnTo>
                <a:lnTo>
                  <a:pt x="13719" y="31322"/>
                </a:lnTo>
                <a:lnTo>
                  <a:pt x="25396" y="31505"/>
                </a:lnTo>
                <a:lnTo>
                  <a:pt x="29808" y="27781"/>
                </a:lnTo>
                <a:lnTo>
                  <a:pt x="13771" y="27781"/>
                </a:lnTo>
                <a:lnTo>
                  <a:pt x="4311" y="21453"/>
                </a:lnTo>
                <a:lnTo>
                  <a:pt x="88" y="9994"/>
                </a:lnTo>
                <a:close/>
              </a:path>
              <a:path w="40004" h="31750">
                <a:moveTo>
                  <a:pt x="35801" y="0"/>
                </a:moveTo>
                <a:lnTo>
                  <a:pt x="37998" y="5841"/>
                </a:lnTo>
                <a:lnTo>
                  <a:pt x="37680" y="13055"/>
                </a:lnTo>
                <a:lnTo>
                  <a:pt x="33731" y="20078"/>
                </a:lnTo>
                <a:lnTo>
                  <a:pt x="24800" y="27736"/>
                </a:lnTo>
                <a:lnTo>
                  <a:pt x="13771" y="27781"/>
                </a:lnTo>
                <a:lnTo>
                  <a:pt x="29808" y="27781"/>
                </a:lnTo>
                <a:lnTo>
                  <a:pt x="34886" y="23494"/>
                </a:lnTo>
                <a:lnTo>
                  <a:pt x="39573" y="15074"/>
                </a:lnTo>
                <a:lnTo>
                  <a:pt x="39306" y="6438"/>
                </a:lnTo>
                <a:lnTo>
                  <a:pt x="35801" y="0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7" name="object 2077"/>
          <p:cNvSpPr/>
          <p:nvPr/>
        </p:nvSpPr>
        <p:spPr>
          <a:xfrm>
            <a:off x="8597591" y="4735544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17132" y="0"/>
                </a:moveTo>
                <a:lnTo>
                  <a:pt x="8070" y="1617"/>
                </a:lnTo>
                <a:lnTo>
                  <a:pt x="3265" y="4270"/>
                </a:lnTo>
                <a:lnTo>
                  <a:pt x="1110" y="9861"/>
                </a:lnTo>
                <a:lnTo>
                  <a:pt x="0" y="20294"/>
                </a:lnTo>
                <a:lnTo>
                  <a:pt x="3981" y="31605"/>
                </a:lnTo>
                <a:lnTo>
                  <a:pt x="13047" y="37685"/>
                </a:lnTo>
                <a:lnTo>
                  <a:pt x="23997" y="37591"/>
                </a:lnTo>
                <a:lnTo>
                  <a:pt x="33629" y="30378"/>
                </a:lnTo>
                <a:lnTo>
                  <a:pt x="37299" y="20161"/>
                </a:lnTo>
                <a:lnTo>
                  <a:pt x="35496" y="9755"/>
                </a:lnTo>
                <a:lnTo>
                  <a:pt x="28636" y="2065"/>
                </a:lnTo>
                <a:lnTo>
                  <a:pt x="1713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8" name="object 2078"/>
          <p:cNvSpPr/>
          <p:nvPr/>
        </p:nvSpPr>
        <p:spPr>
          <a:xfrm>
            <a:off x="8597145" y="473494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8642" y="876"/>
                </a:moveTo>
                <a:lnTo>
                  <a:pt x="26835" y="876"/>
                </a:lnTo>
                <a:lnTo>
                  <a:pt x="32245" y="4140"/>
                </a:lnTo>
                <a:lnTo>
                  <a:pt x="38569" y="16344"/>
                </a:lnTo>
                <a:lnTo>
                  <a:pt x="37972" y="24765"/>
                </a:lnTo>
                <a:lnTo>
                  <a:pt x="30137" y="35750"/>
                </a:lnTo>
                <a:lnTo>
                  <a:pt x="24714" y="38633"/>
                </a:lnTo>
                <a:lnTo>
                  <a:pt x="13950" y="38633"/>
                </a:lnTo>
                <a:lnTo>
                  <a:pt x="18834" y="39522"/>
                </a:lnTo>
                <a:lnTo>
                  <a:pt x="25006" y="39522"/>
                </a:lnTo>
                <a:lnTo>
                  <a:pt x="30683" y="36499"/>
                </a:lnTo>
                <a:lnTo>
                  <a:pt x="38887" y="24993"/>
                </a:lnTo>
                <a:lnTo>
                  <a:pt x="39496" y="16217"/>
                </a:lnTo>
                <a:lnTo>
                  <a:pt x="32867" y="3403"/>
                </a:lnTo>
                <a:lnTo>
                  <a:pt x="28642" y="876"/>
                </a:lnTo>
                <a:close/>
              </a:path>
              <a:path w="40004" h="40004">
                <a:moveTo>
                  <a:pt x="1010" y="25313"/>
                </a:moveTo>
                <a:lnTo>
                  <a:pt x="1206" y="32410"/>
                </a:lnTo>
                <a:lnTo>
                  <a:pt x="10375" y="38633"/>
                </a:lnTo>
                <a:lnTo>
                  <a:pt x="13950" y="38633"/>
                </a:lnTo>
                <a:lnTo>
                  <a:pt x="12194" y="38313"/>
                </a:lnTo>
                <a:lnTo>
                  <a:pt x="6216" y="34748"/>
                </a:lnTo>
                <a:lnTo>
                  <a:pt x="1839" y="28919"/>
                </a:lnTo>
                <a:lnTo>
                  <a:pt x="1010" y="25313"/>
                </a:lnTo>
                <a:close/>
              </a:path>
              <a:path w="40004" h="40004">
                <a:moveTo>
                  <a:pt x="27177" y="0"/>
                </a:moveTo>
                <a:lnTo>
                  <a:pt x="19443" y="0"/>
                </a:lnTo>
                <a:lnTo>
                  <a:pt x="18491" y="63"/>
                </a:lnTo>
                <a:lnTo>
                  <a:pt x="17513" y="177"/>
                </a:lnTo>
                <a:lnTo>
                  <a:pt x="17360" y="177"/>
                </a:lnTo>
                <a:lnTo>
                  <a:pt x="13449" y="800"/>
                </a:lnTo>
                <a:lnTo>
                  <a:pt x="5499" y="6273"/>
                </a:lnTo>
                <a:lnTo>
                  <a:pt x="787" y="11391"/>
                </a:lnTo>
                <a:lnTo>
                  <a:pt x="0" y="20916"/>
                </a:lnTo>
                <a:lnTo>
                  <a:pt x="1010" y="25313"/>
                </a:lnTo>
                <a:lnTo>
                  <a:pt x="888" y="20916"/>
                </a:lnTo>
                <a:lnTo>
                  <a:pt x="4095" y="10480"/>
                </a:lnTo>
                <a:lnTo>
                  <a:pt x="19469" y="876"/>
                </a:lnTo>
                <a:lnTo>
                  <a:pt x="28642" y="876"/>
                </a:lnTo>
                <a:lnTo>
                  <a:pt x="27177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9" name="object 2079"/>
          <p:cNvSpPr/>
          <p:nvPr/>
        </p:nvSpPr>
        <p:spPr>
          <a:xfrm>
            <a:off x="8597591" y="4735544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17132" y="0"/>
                </a:moveTo>
                <a:lnTo>
                  <a:pt x="8070" y="1617"/>
                </a:lnTo>
                <a:lnTo>
                  <a:pt x="3265" y="4270"/>
                </a:lnTo>
                <a:lnTo>
                  <a:pt x="1110" y="9861"/>
                </a:lnTo>
                <a:lnTo>
                  <a:pt x="0" y="20294"/>
                </a:lnTo>
                <a:lnTo>
                  <a:pt x="3981" y="31605"/>
                </a:lnTo>
                <a:lnTo>
                  <a:pt x="13047" y="37685"/>
                </a:lnTo>
                <a:lnTo>
                  <a:pt x="23997" y="37591"/>
                </a:lnTo>
                <a:lnTo>
                  <a:pt x="33629" y="30378"/>
                </a:lnTo>
                <a:lnTo>
                  <a:pt x="37299" y="20161"/>
                </a:lnTo>
                <a:lnTo>
                  <a:pt x="35496" y="9755"/>
                </a:lnTo>
                <a:lnTo>
                  <a:pt x="28636" y="2065"/>
                </a:lnTo>
                <a:lnTo>
                  <a:pt x="1713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0" name="object 2080"/>
          <p:cNvSpPr/>
          <p:nvPr/>
        </p:nvSpPr>
        <p:spPr>
          <a:xfrm>
            <a:off x="8597145" y="473494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8642" y="876"/>
                </a:moveTo>
                <a:lnTo>
                  <a:pt x="26835" y="876"/>
                </a:lnTo>
                <a:lnTo>
                  <a:pt x="32245" y="4140"/>
                </a:lnTo>
                <a:lnTo>
                  <a:pt x="38569" y="16344"/>
                </a:lnTo>
                <a:lnTo>
                  <a:pt x="37972" y="24765"/>
                </a:lnTo>
                <a:lnTo>
                  <a:pt x="30137" y="35750"/>
                </a:lnTo>
                <a:lnTo>
                  <a:pt x="24714" y="38633"/>
                </a:lnTo>
                <a:lnTo>
                  <a:pt x="13950" y="38633"/>
                </a:lnTo>
                <a:lnTo>
                  <a:pt x="18834" y="39522"/>
                </a:lnTo>
                <a:lnTo>
                  <a:pt x="25006" y="39522"/>
                </a:lnTo>
                <a:lnTo>
                  <a:pt x="30683" y="36499"/>
                </a:lnTo>
                <a:lnTo>
                  <a:pt x="38887" y="24993"/>
                </a:lnTo>
                <a:lnTo>
                  <a:pt x="39496" y="16217"/>
                </a:lnTo>
                <a:lnTo>
                  <a:pt x="32867" y="3403"/>
                </a:lnTo>
                <a:lnTo>
                  <a:pt x="28642" y="876"/>
                </a:lnTo>
                <a:close/>
              </a:path>
              <a:path w="40004" h="40004">
                <a:moveTo>
                  <a:pt x="1010" y="25313"/>
                </a:moveTo>
                <a:lnTo>
                  <a:pt x="1206" y="32410"/>
                </a:lnTo>
                <a:lnTo>
                  <a:pt x="10375" y="38633"/>
                </a:lnTo>
                <a:lnTo>
                  <a:pt x="13950" y="38633"/>
                </a:lnTo>
                <a:lnTo>
                  <a:pt x="12194" y="38313"/>
                </a:lnTo>
                <a:lnTo>
                  <a:pt x="6216" y="34748"/>
                </a:lnTo>
                <a:lnTo>
                  <a:pt x="1839" y="28919"/>
                </a:lnTo>
                <a:lnTo>
                  <a:pt x="1010" y="25313"/>
                </a:lnTo>
                <a:close/>
              </a:path>
              <a:path w="40004" h="40004">
                <a:moveTo>
                  <a:pt x="27177" y="0"/>
                </a:moveTo>
                <a:lnTo>
                  <a:pt x="19443" y="0"/>
                </a:lnTo>
                <a:lnTo>
                  <a:pt x="18491" y="63"/>
                </a:lnTo>
                <a:lnTo>
                  <a:pt x="17513" y="177"/>
                </a:lnTo>
                <a:lnTo>
                  <a:pt x="17360" y="177"/>
                </a:lnTo>
                <a:lnTo>
                  <a:pt x="13449" y="800"/>
                </a:lnTo>
                <a:lnTo>
                  <a:pt x="5499" y="6273"/>
                </a:lnTo>
                <a:lnTo>
                  <a:pt x="787" y="11391"/>
                </a:lnTo>
                <a:lnTo>
                  <a:pt x="0" y="20916"/>
                </a:lnTo>
                <a:lnTo>
                  <a:pt x="1010" y="25313"/>
                </a:lnTo>
                <a:lnTo>
                  <a:pt x="888" y="20916"/>
                </a:lnTo>
                <a:lnTo>
                  <a:pt x="4095" y="10480"/>
                </a:lnTo>
                <a:lnTo>
                  <a:pt x="19469" y="876"/>
                </a:lnTo>
                <a:lnTo>
                  <a:pt x="28642" y="876"/>
                </a:lnTo>
                <a:lnTo>
                  <a:pt x="27177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1" name="object 2081"/>
          <p:cNvSpPr/>
          <p:nvPr/>
        </p:nvSpPr>
        <p:spPr>
          <a:xfrm>
            <a:off x="8597705" y="4738720"/>
            <a:ext cx="20955" cy="25400"/>
          </a:xfrm>
          <a:custGeom>
            <a:avLst/>
            <a:gdLst/>
            <a:ahLst/>
            <a:cxnLst/>
            <a:rect l="l" t="t" r="r" b="b"/>
            <a:pathLst>
              <a:path w="20954" h="25400">
                <a:moveTo>
                  <a:pt x="20954" y="0"/>
                </a:moveTo>
                <a:lnTo>
                  <a:pt x="18160" y="203"/>
                </a:lnTo>
                <a:lnTo>
                  <a:pt x="5727" y="634"/>
                </a:lnTo>
                <a:lnTo>
                  <a:pt x="0" y="23723"/>
                </a:lnTo>
                <a:lnTo>
                  <a:pt x="8915" y="25298"/>
                </a:lnTo>
                <a:lnTo>
                  <a:pt x="11315" y="18846"/>
                </a:lnTo>
                <a:lnTo>
                  <a:pt x="10502" y="7708"/>
                </a:lnTo>
                <a:lnTo>
                  <a:pt x="19786" y="1904"/>
                </a:lnTo>
                <a:lnTo>
                  <a:pt x="20954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2" name="object 2082"/>
          <p:cNvSpPr/>
          <p:nvPr/>
        </p:nvSpPr>
        <p:spPr>
          <a:xfrm>
            <a:off x="8597579" y="4735549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4178" y="8318"/>
                </a:moveTo>
                <a:lnTo>
                  <a:pt x="2070" y="11226"/>
                </a:lnTo>
                <a:lnTo>
                  <a:pt x="444" y="15074"/>
                </a:lnTo>
                <a:lnTo>
                  <a:pt x="0" y="20294"/>
                </a:lnTo>
                <a:lnTo>
                  <a:pt x="3983" y="31599"/>
                </a:lnTo>
                <a:lnTo>
                  <a:pt x="13054" y="37680"/>
                </a:lnTo>
                <a:lnTo>
                  <a:pt x="24008" y="37589"/>
                </a:lnTo>
                <a:lnTo>
                  <a:pt x="26399" y="35799"/>
                </a:lnTo>
                <a:lnTo>
                  <a:pt x="16951" y="35799"/>
                </a:lnTo>
                <a:lnTo>
                  <a:pt x="8770" y="34287"/>
                </a:lnTo>
                <a:lnTo>
                  <a:pt x="2425" y="25908"/>
                </a:lnTo>
                <a:lnTo>
                  <a:pt x="355" y="19227"/>
                </a:lnTo>
                <a:lnTo>
                  <a:pt x="1308" y="13436"/>
                </a:lnTo>
                <a:lnTo>
                  <a:pt x="4178" y="8318"/>
                </a:lnTo>
                <a:close/>
              </a:path>
              <a:path w="37465" h="38100">
                <a:moveTo>
                  <a:pt x="23570" y="2509"/>
                </a:moveTo>
                <a:lnTo>
                  <a:pt x="17805" y="6083"/>
                </a:lnTo>
                <a:lnTo>
                  <a:pt x="17386" y="6438"/>
                </a:lnTo>
                <a:lnTo>
                  <a:pt x="13497" y="12037"/>
                </a:lnTo>
                <a:lnTo>
                  <a:pt x="13120" y="18349"/>
                </a:lnTo>
                <a:lnTo>
                  <a:pt x="15670" y="24307"/>
                </a:lnTo>
                <a:lnTo>
                  <a:pt x="20561" y="28841"/>
                </a:lnTo>
                <a:lnTo>
                  <a:pt x="22403" y="33099"/>
                </a:lnTo>
                <a:lnTo>
                  <a:pt x="16951" y="35799"/>
                </a:lnTo>
                <a:lnTo>
                  <a:pt x="26399" y="35799"/>
                </a:lnTo>
                <a:lnTo>
                  <a:pt x="33642" y="30378"/>
                </a:lnTo>
                <a:lnTo>
                  <a:pt x="37306" y="20159"/>
                </a:lnTo>
                <a:lnTo>
                  <a:pt x="35504" y="9750"/>
                </a:lnTo>
                <a:lnTo>
                  <a:pt x="29731" y="3276"/>
                </a:lnTo>
                <a:lnTo>
                  <a:pt x="23977" y="3276"/>
                </a:lnTo>
                <a:lnTo>
                  <a:pt x="23570" y="2509"/>
                </a:lnTo>
                <a:close/>
              </a:path>
              <a:path w="37465" h="38100">
                <a:moveTo>
                  <a:pt x="23583" y="2501"/>
                </a:moveTo>
                <a:lnTo>
                  <a:pt x="23977" y="3276"/>
                </a:lnTo>
                <a:lnTo>
                  <a:pt x="23583" y="2501"/>
                </a:lnTo>
                <a:close/>
              </a:path>
              <a:path w="37465" h="38100">
                <a:moveTo>
                  <a:pt x="29040" y="2501"/>
                </a:moveTo>
                <a:lnTo>
                  <a:pt x="23583" y="2501"/>
                </a:lnTo>
                <a:lnTo>
                  <a:pt x="23977" y="3276"/>
                </a:lnTo>
                <a:lnTo>
                  <a:pt x="29731" y="3276"/>
                </a:lnTo>
                <a:lnTo>
                  <a:pt x="29040" y="2501"/>
                </a:lnTo>
                <a:close/>
              </a:path>
              <a:path w="37465" h="38100">
                <a:moveTo>
                  <a:pt x="22774" y="1008"/>
                </a:moveTo>
                <a:lnTo>
                  <a:pt x="23570" y="2509"/>
                </a:lnTo>
                <a:lnTo>
                  <a:pt x="29040" y="2501"/>
                </a:lnTo>
                <a:lnTo>
                  <a:pt x="28647" y="2060"/>
                </a:lnTo>
                <a:lnTo>
                  <a:pt x="22774" y="1008"/>
                </a:lnTo>
                <a:close/>
              </a:path>
              <a:path w="37465" h="38100">
                <a:moveTo>
                  <a:pt x="17460" y="56"/>
                </a:moveTo>
                <a:lnTo>
                  <a:pt x="22774" y="1008"/>
                </a:lnTo>
                <a:lnTo>
                  <a:pt x="19278" y="266"/>
                </a:lnTo>
                <a:lnTo>
                  <a:pt x="17460" y="56"/>
                </a:lnTo>
                <a:close/>
              </a:path>
              <a:path w="37465" h="38100">
                <a:moveTo>
                  <a:pt x="17215" y="12"/>
                </a:moveTo>
                <a:lnTo>
                  <a:pt x="17081" y="12"/>
                </a:lnTo>
                <a:lnTo>
                  <a:pt x="17460" y="56"/>
                </a:lnTo>
                <a:lnTo>
                  <a:pt x="17215" y="12"/>
                </a:lnTo>
                <a:close/>
              </a:path>
              <a:path w="37465" h="38100">
                <a:moveTo>
                  <a:pt x="17145" y="0"/>
                </a:move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3" name="object 2083"/>
          <p:cNvSpPr/>
          <p:nvPr/>
        </p:nvSpPr>
        <p:spPr>
          <a:xfrm>
            <a:off x="8612959" y="474056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5595" y="0"/>
                </a:moveTo>
                <a:lnTo>
                  <a:pt x="4457" y="177"/>
                </a:lnTo>
                <a:lnTo>
                  <a:pt x="0" y="5003"/>
                </a:lnTo>
                <a:lnTo>
                  <a:pt x="203" y="16700"/>
                </a:lnTo>
                <a:lnTo>
                  <a:pt x="4787" y="21374"/>
                </a:lnTo>
                <a:lnTo>
                  <a:pt x="10375" y="21310"/>
                </a:lnTo>
                <a:lnTo>
                  <a:pt x="15925" y="21183"/>
                </a:lnTo>
                <a:lnTo>
                  <a:pt x="20383" y="16383"/>
                </a:lnTo>
                <a:lnTo>
                  <a:pt x="20192" y="4673"/>
                </a:lnTo>
                <a:lnTo>
                  <a:pt x="15595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4" name="object 2084"/>
          <p:cNvSpPr/>
          <p:nvPr/>
        </p:nvSpPr>
        <p:spPr>
          <a:xfrm>
            <a:off x="8618701" y="4742436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474" y="0"/>
                </a:moveTo>
                <a:lnTo>
                  <a:pt x="2628" y="101"/>
                </a:lnTo>
                <a:lnTo>
                  <a:pt x="88" y="2971"/>
                </a:lnTo>
                <a:lnTo>
                  <a:pt x="0" y="10693"/>
                </a:lnTo>
                <a:lnTo>
                  <a:pt x="2844" y="13677"/>
                </a:lnTo>
                <a:lnTo>
                  <a:pt x="6273" y="13601"/>
                </a:lnTo>
                <a:lnTo>
                  <a:pt x="9690" y="13563"/>
                </a:lnTo>
                <a:lnTo>
                  <a:pt x="12446" y="10477"/>
                </a:lnTo>
                <a:lnTo>
                  <a:pt x="12319" y="2971"/>
                </a:lnTo>
                <a:lnTo>
                  <a:pt x="9474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5" name="object 2085"/>
          <p:cNvSpPr/>
          <p:nvPr/>
        </p:nvSpPr>
        <p:spPr>
          <a:xfrm>
            <a:off x="8556807" y="4711602"/>
            <a:ext cx="92075" cy="40640"/>
          </a:xfrm>
          <a:custGeom>
            <a:avLst/>
            <a:gdLst/>
            <a:ahLst/>
            <a:cxnLst/>
            <a:rect l="l" t="t" r="r" b="b"/>
            <a:pathLst>
              <a:path w="92075" h="40639">
                <a:moveTo>
                  <a:pt x="65453" y="0"/>
                </a:moveTo>
                <a:lnTo>
                  <a:pt x="25343" y="8223"/>
                </a:lnTo>
                <a:lnTo>
                  <a:pt x="0" y="22857"/>
                </a:lnTo>
                <a:lnTo>
                  <a:pt x="5612" y="26719"/>
                </a:lnTo>
                <a:lnTo>
                  <a:pt x="14335" y="31906"/>
                </a:lnTo>
                <a:lnTo>
                  <a:pt x="23281" y="38579"/>
                </a:lnTo>
                <a:lnTo>
                  <a:pt x="25211" y="40344"/>
                </a:lnTo>
                <a:lnTo>
                  <a:pt x="26380" y="36725"/>
                </a:lnTo>
                <a:lnTo>
                  <a:pt x="29199" y="31988"/>
                </a:lnTo>
                <a:lnTo>
                  <a:pt x="64481" y="7985"/>
                </a:lnTo>
                <a:lnTo>
                  <a:pt x="88938" y="7985"/>
                </a:lnTo>
                <a:lnTo>
                  <a:pt x="84660" y="3819"/>
                </a:lnTo>
                <a:lnTo>
                  <a:pt x="78755" y="1927"/>
                </a:lnTo>
                <a:lnTo>
                  <a:pt x="72271" y="486"/>
                </a:lnTo>
                <a:lnTo>
                  <a:pt x="65453" y="0"/>
                </a:lnTo>
                <a:close/>
              </a:path>
              <a:path w="92075" h="40639">
                <a:moveTo>
                  <a:pt x="88938" y="7985"/>
                </a:moveTo>
                <a:lnTo>
                  <a:pt x="64481" y="7985"/>
                </a:lnTo>
                <a:lnTo>
                  <a:pt x="73343" y="9510"/>
                </a:lnTo>
                <a:lnTo>
                  <a:pt x="80533" y="15300"/>
                </a:lnTo>
                <a:lnTo>
                  <a:pt x="83034" y="18830"/>
                </a:lnTo>
                <a:lnTo>
                  <a:pt x="87073" y="25206"/>
                </a:lnTo>
                <a:lnTo>
                  <a:pt x="91886" y="10855"/>
                </a:lnTo>
                <a:lnTo>
                  <a:pt x="88938" y="7985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6" name="object 2086"/>
          <p:cNvSpPr/>
          <p:nvPr/>
        </p:nvSpPr>
        <p:spPr>
          <a:xfrm>
            <a:off x="8425497" y="4703772"/>
            <a:ext cx="253003" cy="170005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7" name="object 2087"/>
          <p:cNvSpPr/>
          <p:nvPr/>
        </p:nvSpPr>
        <p:spPr>
          <a:xfrm>
            <a:off x="8651122" y="4705946"/>
            <a:ext cx="0" cy="44450"/>
          </a:xfrm>
          <a:custGeom>
            <a:avLst/>
            <a:gdLst/>
            <a:ahLst/>
            <a:cxnLst/>
            <a:rect l="l" t="t" r="r" b="b"/>
            <a:pathLst>
              <a:path w="0" h="44450">
                <a:moveTo>
                  <a:pt x="0" y="44313"/>
                </a:moveTo>
                <a:lnTo>
                  <a:pt x="0" y="0"/>
                </a:lnTo>
                <a:lnTo>
                  <a:pt x="0" y="44313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8" name="object 2088"/>
          <p:cNvSpPr/>
          <p:nvPr/>
        </p:nvSpPr>
        <p:spPr>
          <a:xfrm>
            <a:off x="8433086" y="4834026"/>
            <a:ext cx="17145" cy="6985"/>
          </a:xfrm>
          <a:custGeom>
            <a:avLst/>
            <a:gdLst/>
            <a:ahLst/>
            <a:cxnLst/>
            <a:rect l="l" t="t" r="r" b="b"/>
            <a:pathLst>
              <a:path w="17145" h="6985">
                <a:moveTo>
                  <a:pt x="16954" y="0"/>
                </a:moveTo>
                <a:lnTo>
                  <a:pt x="13931" y="76"/>
                </a:lnTo>
                <a:lnTo>
                  <a:pt x="7848" y="1015"/>
                </a:lnTo>
                <a:lnTo>
                  <a:pt x="0" y="6680"/>
                </a:lnTo>
                <a:lnTo>
                  <a:pt x="7708" y="3073"/>
                </a:lnTo>
                <a:lnTo>
                  <a:pt x="15545" y="3073"/>
                </a:lnTo>
                <a:lnTo>
                  <a:pt x="16306" y="1371"/>
                </a:lnTo>
                <a:lnTo>
                  <a:pt x="16954" y="0"/>
                </a:lnTo>
                <a:close/>
              </a:path>
              <a:path w="17145" h="6985">
                <a:moveTo>
                  <a:pt x="15545" y="3073"/>
                </a:moveTo>
                <a:lnTo>
                  <a:pt x="7708" y="3073"/>
                </a:lnTo>
                <a:lnTo>
                  <a:pt x="15062" y="4152"/>
                </a:lnTo>
                <a:lnTo>
                  <a:pt x="15545" y="3073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9" name="object 2089"/>
          <p:cNvSpPr/>
          <p:nvPr/>
        </p:nvSpPr>
        <p:spPr>
          <a:xfrm>
            <a:off x="8438574" y="4818862"/>
            <a:ext cx="18415" cy="6350"/>
          </a:xfrm>
          <a:custGeom>
            <a:avLst/>
            <a:gdLst/>
            <a:ahLst/>
            <a:cxnLst/>
            <a:rect l="l" t="t" r="r" b="b"/>
            <a:pathLst>
              <a:path w="18415" h="6350">
                <a:moveTo>
                  <a:pt x="17710" y="3187"/>
                </a:moveTo>
                <a:lnTo>
                  <a:pt x="8178" y="3187"/>
                </a:lnTo>
                <a:lnTo>
                  <a:pt x="16052" y="6172"/>
                </a:lnTo>
                <a:lnTo>
                  <a:pt x="16789" y="4787"/>
                </a:lnTo>
                <a:lnTo>
                  <a:pt x="17710" y="3187"/>
                </a:lnTo>
                <a:close/>
              </a:path>
              <a:path w="18415" h="6350">
                <a:moveTo>
                  <a:pt x="7264" y="0"/>
                </a:moveTo>
                <a:lnTo>
                  <a:pt x="0" y="3962"/>
                </a:lnTo>
                <a:lnTo>
                  <a:pt x="8178" y="3187"/>
                </a:lnTo>
                <a:lnTo>
                  <a:pt x="17710" y="3187"/>
                </a:lnTo>
                <a:lnTo>
                  <a:pt x="18338" y="2095"/>
                </a:lnTo>
                <a:lnTo>
                  <a:pt x="14617" y="1092"/>
                </a:lnTo>
                <a:lnTo>
                  <a:pt x="7264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0" name="object 2090"/>
          <p:cNvSpPr/>
          <p:nvPr/>
        </p:nvSpPr>
        <p:spPr>
          <a:xfrm>
            <a:off x="8505426" y="4719380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552" y="0"/>
                </a:moveTo>
                <a:lnTo>
                  <a:pt x="863" y="1054"/>
                </a:lnTo>
                <a:lnTo>
                  <a:pt x="0" y="1562"/>
                </a:lnTo>
                <a:lnTo>
                  <a:pt x="3104" y="3021"/>
                </a:lnTo>
                <a:lnTo>
                  <a:pt x="10093" y="7370"/>
                </a:lnTo>
                <a:lnTo>
                  <a:pt x="19020" y="15394"/>
                </a:lnTo>
                <a:lnTo>
                  <a:pt x="27940" y="27876"/>
                </a:lnTo>
                <a:lnTo>
                  <a:pt x="32092" y="25603"/>
                </a:lnTo>
                <a:lnTo>
                  <a:pt x="34531" y="24485"/>
                </a:lnTo>
                <a:lnTo>
                  <a:pt x="23962" y="13989"/>
                </a:lnTo>
                <a:lnTo>
                  <a:pt x="13589" y="6313"/>
                </a:lnTo>
                <a:lnTo>
                  <a:pt x="5613" y="1562"/>
                </a:lnTo>
                <a:lnTo>
                  <a:pt x="2552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1" name="object 2091"/>
          <p:cNvSpPr/>
          <p:nvPr/>
        </p:nvSpPr>
        <p:spPr>
          <a:xfrm>
            <a:off x="8441799" y="4804782"/>
            <a:ext cx="23495" cy="7620"/>
          </a:xfrm>
          <a:custGeom>
            <a:avLst/>
            <a:gdLst/>
            <a:ahLst/>
            <a:cxnLst/>
            <a:rect l="l" t="t" r="r" b="b"/>
            <a:pathLst>
              <a:path w="23495" h="7620">
                <a:moveTo>
                  <a:pt x="11061" y="0"/>
                </a:moveTo>
                <a:lnTo>
                  <a:pt x="0" y="3048"/>
                </a:lnTo>
                <a:lnTo>
                  <a:pt x="12204" y="3276"/>
                </a:lnTo>
                <a:lnTo>
                  <a:pt x="20485" y="7531"/>
                </a:lnTo>
                <a:lnTo>
                  <a:pt x="23241" y="3441"/>
                </a:lnTo>
                <a:lnTo>
                  <a:pt x="19596" y="2159"/>
                </a:lnTo>
                <a:lnTo>
                  <a:pt x="11061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2" name="object 2092"/>
          <p:cNvSpPr/>
          <p:nvPr/>
        </p:nvSpPr>
        <p:spPr>
          <a:xfrm>
            <a:off x="8496003" y="4732630"/>
            <a:ext cx="27940" cy="24130"/>
          </a:xfrm>
          <a:custGeom>
            <a:avLst/>
            <a:gdLst/>
            <a:ahLst/>
            <a:cxnLst/>
            <a:rect l="l" t="t" r="r" b="b"/>
            <a:pathLst>
              <a:path w="27940" h="24129">
                <a:moveTo>
                  <a:pt x="0" y="0"/>
                </a:moveTo>
                <a:lnTo>
                  <a:pt x="9102" y="5354"/>
                </a:lnTo>
                <a:lnTo>
                  <a:pt x="14430" y="9640"/>
                </a:lnTo>
                <a:lnTo>
                  <a:pt x="18048" y="15110"/>
                </a:lnTo>
                <a:lnTo>
                  <a:pt x="22021" y="24015"/>
                </a:lnTo>
                <a:lnTo>
                  <a:pt x="25971" y="21386"/>
                </a:lnTo>
                <a:lnTo>
                  <a:pt x="27787" y="20256"/>
                </a:lnTo>
                <a:lnTo>
                  <a:pt x="19588" y="9953"/>
                </a:lnTo>
                <a:lnTo>
                  <a:pt x="13960" y="4408"/>
                </a:lnTo>
                <a:lnTo>
                  <a:pt x="8299" y="172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3" name="object 2093"/>
          <p:cNvSpPr/>
          <p:nvPr/>
        </p:nvSpPr>
        <p:spPr>
          <a:xfrm>
            <a:off x="8430550" y="4848372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70" h="9525">
                <a:moveTo>
                  <a:pt x="13487" y="0"/>
                </a:moveTo>
                <a:lnTo>
                  <a:pt x="9753" y="990"/>
                </a:lnTo>
                <a:lnTo>
                  <a:pt x="3695" y="3403"/>
                </a:lnTo>
                <a:lnTo>
                  <a:pt x="0" y="9067"/>
                </a:lnTo>
                <a:lnTo>
                  <a:pt x="5740" y="4699"/>
                </a:lnTo>
                <a:lnTo>
                  <a:pt x="11925" y="4508"/>
                </a:lnTo>
                <a:lnTo>
                  <a:pt x="12954" y="1473"/>
                </a:lnTo>
                <a:lnTo>
                  <a:pt x="13487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4" name="object 2094"/>
          <p:cNvSpPr/>
          <p:nvPr/>
        </p:nvSpPr>
        <p:spPr>
          <a:xfrm>
            <a:off x="8580080" y="4735181"/>
            <a:ext cx="98744" cy="141827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5" name="object 2095"/>
          <p:cNvSpPr/>
          <p:nvPr/>
        </p:nvSpPr>
        <p:spPr>
          <a:xfrm>
            <a:off x="8451138" y="4788636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10871" y="0"/>
                </a:moveTo>
                <a:lnTo>
                  <a:pt x="0" y="1397"/>
                </a:lnTo>
                <a:lnTo>
                  <a:pt x="13462" y="3340"/>
                </a:lnTo>
                <a:lnTo>
                  <a:pt x="19596" y="11925"/>
                </a:lnTo>
                <a:lnTo>
                  <a:pt x="21805" y="9105"/>
                </a:lnTo>
                <a:lnTo>
                  <a:pt x="22923" y="7747"/>
                </a:lnTo>
                <a:lnTo>
                  <a:pt x="20294" y="5892"/>
                </a:lnTo>
                <a:lnTo>
                  <a:pt x="10871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6" name="object 2096"/>
          <p:cNvSpPr/>
          <p:nvPr/>
        </p:nvSpPr>
        <p:spPr>
          <a:xfrm>
            <a:off x="8461767" y="4772446"/>
            <a:ext cx="23495" cy="16510"/>
          </a:xfrm>
          <a:custGeom>
            <a:avLst/>
            <a:gdLst/>
            <a:ahLst/>
            <a:cxnLst/>
            <a:rect l="l" t="t" r="r" b="b"/>
            <a:pathLst>
              <a:path w="23495" h="16510">
                <a:moveTo>
                  <a:pt x="0" y="0"/>
                </a:moveTo>
                <a:lnTo>
                  <a:pt x="13004" y="5854"/>
                </a:lnTo>
                <a:lnTo>
                  <a:pt x="19075" y="16141"/>
                </a:lnTo>
                <a:lnTo>
                  <a:pt x="21805" y="13220"/>
                </a:lnTo>
                <a:lnTo>
                  <a:pt x="23164" y="11823"/>
                </a:lnTo>
                <a:lnTo>
                  <a:pt x="14989" y="4880"/>
                </a:lnTo>
                <a:lnTo>
                  <a:pt x="9856" y="1335"/>
                </a:lnTo>
                <a:lnTo>
                  <a:pt x="5583" y="7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7" name="object 2097"/>
          <p:cNvSpPr/>
          <p:nvPr/>
        </p:nvSpPr>
        <p:spPr>
          <a:xfrm>
            <a:off x="8485171" y="4743536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0" y="0"/>
                </a:moveTo>
                <a:lnTo>
                  <a:pt x="7983" y="6032"/>
                </a:lnTo>
                <a:lnTo>
                  <a:pt x="12477" y="10590"/>
                </a:lnTo>
                <a:lnTo>
                  <a:pt x="15134" y="15964"/>
                </a:lnTo>
                <a:lnTo>
                  <a:pt x="17602" y="24447"/>
                </a:lnTo>
                <a:lnTo>
                  <a:pt x="19342" y="23012"/>
                </a:lnTo>
                <a:lnTo>
                  <a:pt x="21056" y="21653"/>
                </a:lnTo>
                <a:lnTo>
                  <a:pt x="22758" y="20370"/>
                </a:lnTo>
                <a:lnTo>
                  <a:pt x="16852" y="11915"/>
                </a:lnTo>
                <a:lnTo>
                  <a:pt x="12512" y="6975"/>
                </a:lnTo>
                <a:lnTo>
                  <a:pt x="7606" y="364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8" name="object 2098"/>
          <p:cNvSpPr/>
          <p:nvPr/>
        </p:nvSpPr>
        <p:spPr>
          <a:xfrm>
            <a:off x="8474186" y="4756033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0" y="0"/>
                </a:moveTo>
                <a:lnTo>
                  <a:pt x="7258" y="6119"/>
                </a:lnTo>
                <a:lnTo>
                  <a:pt x="11585" y="10331"/>
                </a:lnTo>
                <a:lnTo>
                  <a:pt x="14698" y="14591"/>
                </a:lnTo>
                <a:lnTo>
                  <a:pt x="18313" y="20853"/>
                </a:lnTo>
                <a:lnTo>
                  <a:pt x="20815" y="18554"/>
                </a:lnTo>
                <a:lnTo>
                  <a:pt x="22072" y="17475"/>
                </a:lnTo>
                <a:lnTo>
                  <a:pt x="18377" y="13833"/>
                </a:lnTo>
                <a:lnTo>
                  <a:pt x="12788" y="8766"/>
                </a:lnTo>
                <a:lnTo>
                  <a:pt x="6324" y="368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9" name="object 2099"/>
          <p:cNvSpPr/>
          <p:nvPr/>
        </p:nvSpPr>
        <p:spPr>
          <a:xfrm>
            <a:off x="8489840" y="4779629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248" y="0"/>
                </a:moveTo>
                <a:lnTo>
                  <a:pt x="4127" y="380"/>
                </a:lnTo>
                <a:lnTo>
                  <a:pt x="685" y="3390"/>
                </a:lnTo>
                <a:lnTo>
                  <a:pt x="0" y="5448"/>
                </a:lnTo>
                <a:lnTo>
                  <a:pt x="1778" y="7454"/>
                </a:lnTo>
                <a:lnTo>
                  <a:pt x="3886" y="7048"/>
                </a:lnTo>
                <a:lnTo>
                  <a:pt x="7353" y="4025"/>
                </a:lnTo>
                <a:lnTo>
                  <a:pt x="8013" y="1993"/>
                </a:lnTo>
                <a:lnTo>
                  <a:pt x="624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0" name="object 2100"/>
          <p:cNvSpPr/>
          <p:nvPr/>
        </p:nvSpPr>
        <p:spPr>
          <a:xfrm>
            <a:off x="8488188" y="4808364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426" y="0"/>
                </a:moveTo>
                <a:lnTo>
                  <a:pt x="4292" y="330"/>
                </a:lnTo>
                <a:lnTo>
                  <a:pt x="736" y="3213"/>
                </a:lnTo>
                <a:lnTo>
                  <a:pt x="0" y="5232"/>
                </a:lnTo>
                <a:lnTo>
                  <a:pt x="1689" y="7289"/>
                </a:lnTo>
                <a:lnTo>
                  <a:pt x="3810" y="6972"/>
                </a:lnTo>
                <a:lnTo>
                  <a:pt x="7366" y="4076"/>
                </a:lnTo>
                <a:lnTo>
                  <a:pt x="8102" y="2082"/>
                </a:lnTo>
                <a:lnTo>
                  <a:pt x="642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1" name="object 2101"/>
          <p:cNvSpPr/>
          <p:nvPr/>
        </p:nvSpPr>
        <p:spPr>
          <a:xfrm>
            <a:off x="8518200" y="4756287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413" y="0"/>
                </a:moveTo>
                <a:lnTo>
                  <a:pt x="4292" y="292"/>
                </a:lnTo>
                <a:lnTo>
                  <a:pt x="2527" y="1752"/>
                </a:lnTo>
                <a:lnTo>
                  <a:pt x="736" y="3200"/>
                </a:lnTo>
                <a:lnTo>
                  <a:pt x="0" y="5206"/>
                </a:lnTo>
                <a:lnTo>
                  <a:pt x="1701" y="7289"/>
                </a:lnTo>
                <a:lnTo>
                  <a:pt x="3810" y="6946"/>
                </a:lnTo>
                <a:lnTo>
                  <a:pt x="7378" y="4051"/>
                </a:lnTo>
                <a:lnTo>
                  <a:pt x="8115" y="2044"/>
                </a:lnTo>
                <a:lnTo>
                  <a:pt x="7251" y="1028"/>
                </a:lnTo>
                <a:lnTo>
                  <a:pt x="641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2" name="object 2102"/>
          <p:cNvSpPr/>
          <p:nvPr/>
        </p:nvSpPr>
        <p:spPr>
          <a:xfrm>
            <a:off x="8445562" y="4864665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1816" y="0"/>
                </a:moveTo>
                <a:lnTo>
                  <a:pt x="939" y="622"/>
                </a:lnTo>
                <a:lnTo>
                  <a:pt x="0" y="2730"/>
                </a:lnTo>
                <a:lnTo>
                  <a:pt x="114" y="3784"/>
                </a:lnTo>
                <a:lnTo>
                  <a:pt x="736" y="4089"/>
                </a:lnTo>
                <a:lnTo>
                  <a:pt x="1358" y="4330"/>
                </a:lnTo>
                <a:lnTo>
                  <a:pt x="2235" y="3708"/>
                </a:lnTo>
                <a:lnTo>
                  <a:pt x="3175" y="1612"/>
                </a:lnTo>
                <a:lnTo>
                  <a:pt x="3060" y="546"/>
                </a:lnTo>
                <a:lnTo>
                  <a:pt x="2438" y="253"/>
                </a:lnTo>
                <a:lnTo>
                  <a:pt x="181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3" name="object 2103"/>
          <p:cNvSpPr/>
          <p:nvPr/>
        </p:nvSpPr>
        <p:spPr>
          <a:xfrm>
            <a:off x="8547692" y="475555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0"/>
                </a:moveTo>
                <a:lnTo>
                  <a:pt x="2095" y="190"/>
                </a:lnTo>
                <a:lnTo>
                  <a:pt x="355" y="1714"/>
                </a:lnTo>
                <a:lnTo>
                  <a:pt x="0" y="2743"/>
                </a:lnTo>
                <a:lnTo>
                  <a:pt x="457" y="3238"/>
                </a:lnTo>
                <a:lnTo>
                  <a:pt x="889" y="3746"/>
                </a:lnTo>
                <a:lnTo>
                  <a:pt x="1955" y="3530"/>
                </a:lnTo>
                <a:lnTo>
                  <a:pt x="3695" y="2006"/>
                </a:lnTo>
                <a:lnTo>
                  <a:pt x="4025" y="1003"/>
                </a:lnTo>
                <a:lnTo>
                  <a:pt x="314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4" name="object 2104"/>
          <p:cNvSpPr/>
          <p:nvPr/>
        </p:nvSpPr>
        <p:spPr>
          <a:xfrm>
            <a:off x="8521600" y="476907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24" y="0"/>
                </a:moveTo>
                <a:lnTo>
                  <a:pt x="2057" y="228"/>
                </a:lnTo>
                <a:lnTo>
                  <a:pt x="317" y="1739"/>
                </a:lnTo>
                <a:lnTo>
                  <a:pt x="0" y="2743"/>
                </a:lnTo>
                <a:lnTo>
                  <a:pt x="876" y="3771"/>
                </a:lnTo>
                <a:lnTo>
                  <a:pt x="1955" y="3568"/>
                </a:lnTo>
                <a:lnTo>
                  <a:pt x="3682" y="2031"/>
                </a:lnTo>
                <a:lnTo>
                  <a:pt x="4025" y="1028"/>
                </a:lnTo>
                <a:lnTo>
                  <a:pt x="312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5" name="object 2105"/>
          <p:cNvSpPr/>
          <p:nvPr/>
        </p:nvSpPr>
        <p:spPr>
          <a:xfrm>
            <a:off x="8450733" y="4839735"/>
            <a:ext cx="3175" cy="4445"/>
          </a:xfrm>
          <a:custGeom>
            <a:avLst/>
            <a:gdLst/>
            <a:ahLst/>
            <a:cxnLst/>
            <a:rect l="l" t="t" r="r" b="b"/>
            <a:pathLst>
              <a:path w="3175" h="4445">
                <a:moveTo>
                  <a:pt x="1803" y="0"/>
                </a:moveTo>
                <a:lnTo>
                  <a:pt x="927" y="609"/>
                </a:lnTo>
                <a:lnTo>
                  <a:pt x="0" y="2717"/>
                </a:lnTo>
                <a:lnTo>
                  <a:pt x="101" y="3771"/>
                </a:lnTo>
                <a:lnTo>
                  <a:pt x="723" y="4063"/>
                </a:lnTo>
                <a:lnTo>
                  <a:pt x="1333" y="4317"/>
                </a:lnTo>
                <a:lnTo>
                  <a:pt x="2209" y="3708"/>
                </a:lnTo>
                <a:lnTo>
                  <a:pt x="3175" y="1600"/>
                </a:lnTo>
                <a:lnTo>
                  <a:pt x="3035" y="533"/>
                </a:lnTo>
                <a:lnTo>
                  <a:pt x="180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6" name="object 2106"/>
          <p:cNvSpPr/>
          <p:nvPr/>
        </p:nvSpPr>
        <p:spPr>
          <a:xfrm>
            <a:off x="8506443" y="477398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36" y="0"/>
                </a:moveTo>
                <a:lnTo>
                  <a:pt x="2070" y="203"/>
                </a:lnTo>
                <a:lnTo>
                  <a:pt x="330" y="1727"/>
                </a:lnTo>
                <a:lnTo>
                  <a:pt x="0" y="2743"/>
                </a:lnTo>
                <a:lnTo>
                  <a:pt x="876" y="3759"/>
                </a:lnTo>
                <a:lnTo>
                  <a:pt x="1955" y="3556"/>
                </a:lnTo>
                <a:lnTo>
                  <a:pt x="3695" y="2032"/>
                </a:lnTo>
                <a:lnTo>
                  <a:pt x="4025" y="1016"/>
                </a:lnTo>
                <a:lnTo>
                  <a:pt x="3555" y="508"/>
                </a:lnTo>
                <a:lnTo>
                  <a:pt x="313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7" name="object 2107"/>
          <p:cNvSpPr/>
          <p:nvPr/>
        </p:nvSpPr>
        <p:spPr>
          <a:xfrm>
            <a:off x="8492277" y="4789672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9956" y="0"/>
                </a:moveTo>
                <a:lnTo>
                  <a:pt x="6794" y="266"/>
                </a:lnTo>
                <a:lnTo>
                  <a:pt x="1295" y="4089"/>
                </a:lnTo>
                <a:lnTo>
                  <a:pt x="0" y="6997"/>
                </a:lnTo>
                <a:lnTo>
                  <a:pt x="2273" y="10223"/>
                </a:lnTo>
                <a:lnTo>
                  <a:pt x="5422" y="9918"/>
                </a:lnTo>
                <a:lnTo>
                  <a:pt x="10922" y="6083"/>
                </a:lnTo>
                <a:lnTo>
                  <a:pt x="12242" y="3225"/>
                </a:lnTo>
                <a:lnTo>
                  <a:pt x="11099" y="1587"/>
                </a:lnTo>
                <a:lnTo>
                  <a:pt x="99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8" name="object 2108"/>
          <p:cNvSpPr/>
          <p:nvPr/>
        </p:nvSpPr>
        <p:spPr>
          <a:xfrm>
            <a:off x="8533626" y="4748423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9956" y="0"/>
                </a:moveTo>
                <a:lnTo>
                  <a:pt x="6807" y="266"/>
                </a:lnTo>
                <a:lnTo>
                  <a:pt x="4051" y="2171"/>
                </a:lnTo>
                <a:lnTo>
                  <a:pt x="1295" y="4114"/>
                </a:lnTo>
                <a:lnTo>
                  <a:pt x="0" y="6972"/>
                </a:lnTo>
                <a:lnTo>
                  <a:pt x="1104" y="8597"/>
                </a:lnTo>
                <a:lnTo>
                  <a:pt x="2247" y="10210"/>
                </a:lnTo>
                <a:lnTo>
                  <a:pt x="5422" y="9944"/>
                </a:lnTo>
                <a:lnTo>
                  <a:pt x="10922" y="6096"/>
                </a:lnTo>
                <a:lnTo>
                  <a:pt x="12230" y="3225"/>
                </a:lnTo>
                <a:lnTo>
                  <a:pt x="99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9" name="object 2109"/>
          <p:cNvSpPr/>
          <p:nvPr/>
        </p:nvSpPr>
        <p:spPr>
          <a:xfrm>
            <a:off x="8465319" y="4824742"/>
            <a:ext cx="8255" cy="10795"/>
          </a:xfrm>
          <a:custGeom>
            <a:avLst/>
            <a:gdLst/>
            <a:ahLst/>
            <a:cxnLst/>
            <a:rect l="l" t="t" r="r" b="b"/>
            <a:pathLst>
              <a:path w="8254" h="10795">
                <a:moveTo>
                  <a:pt x="4673" y="0"/>
                </a:moveTo>
                <a:lnTo>
                  <a:pt x="2489" y="1384"/>
                </a:lnTo>
                <a:lnTo>
                  <a:pt x="1122" y="4013"/>
                </a:lnTo>
                <a:lnTo>
                  <a:pt x="0" y="6235"/>
                </a:lnTo>
                <a:lnTo>
                  <a:pt x="152" y="8788"/>
                </a:lnTo>
                <a:lnTo>
                  <a:pt x="3022" y="10248"/>
                </a:lnTo>
                <a:lnTo>
                  <a:pt x="5181" y="8864"/>
                </a:lnTo>
                <a:lnTo>
                  <a:pt x="6519" y="6235"/>
                </a:lnTo>
                <a:lnTo>
                  <a:pt x="7683" y="4013"/>
                </a:lnTo>
                <a:lnTo>
                  <a:pt x="7505" y="1460"/>
                </a:lnTo>
                <a:lnTo>
                  <a:pt x="467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0" name="object 2110"/>
          <p:cNvSpPr/>
          <p:nvPr/>
        </p:nvSpPr>
        <p:spPr>
          <a:xfrm>
            <a:off x="8473770" y="4804413"/>
            <a:ext cx="6985" cy="6350"/>
          </a:xfrm>
          <a:custGeom>
            <a:avLst/>
            <a:gdLst/>
            <a:ahLst/>
            <a:cxnLst/>
            <a:rect l="l" t="t" r="r" b="b"/>
            <a:pathLst>
              <a:path w="6984" h="6350">
                <a:moveTo>
                  <a:pt x="5156" y="0"/>
                </a:moveTo>
                <a:lnTo>
                  <a:pt x="3429" y="317"/>
                </a:lnTo>
                <a:lnTo>
                  <a:pt x="571" y="2793"/>
                </a:lnTo>
                <a:lnTo>
                  <a:pt x="0" y="4495"/>
                </a:lnTo>
                <a:lnTo>
                  <a:pt x="1485" y="6159"/>
                </a:lnTo>
                <a:lnTo>
                  <a:pt x="3238" y="5829"/>
                </a:lnTo>
                <a:lnTo>
                  <a:pt x="6096" y="3327"/>
                </a:lnTo>
                <a:lnTo>
                  <a:pt x="6642" y="1638"/>
                </a:lnTo>
                <a:lnTo>
                  <a:pt x="5918" y="800"/>
                </a:lnTo>
                <a:lnTo>
                  <a:pt x="51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1" name="object 2111"/>
          <p:cNvSpPr/>
          <p:nvPr/>
        </p:nvSpPr>
        <p:spPr>
          <a:xfrm>
            <a:off x="8451993" y="4855248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793" y="0"/>
                </a:moveTo>
                <a:lnTo>
                  <a:pt x="1447" y="939"/>
                </a:lnTo>
                <a:lnTo>
                  <a:pt x="0" y="4140"/>
                </a:lnTo>
                <a:lnTo>
                  <a:pt x="190" y="5791"/>
                </a:lnTo>
                <a:lnTo>
                  <a:pt x="2095" y="6629"/>
                </a:lnTo>
                <a:lnTo>
                  <a:pt x="3441" y="5651"/>
                </a:lnTo>
                <a:lnTo>
                  <a:pt x="4889" y="2451"/>
                </a:lnTo>
                <a:lnTo>
                  <a:pt x="4686" y="825"/>
                </a:lnTo>
                <a:lnTo>
                  <a:pt x="3746" y="393"/>
                </a:lnTo>
                <a:lnTo>
                  <a:pt x="279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2" name="object 2112"/>
          <p:cNvSpPr/>
          <p:nvPr/>
        </p:nvSpPr>
        <p:spPr>
          <a:xfrm>
            <a:off x="8447694" y="4749707"/>
            <a:ext cx="110489" cy="109855"/>
          </a:xfrm>
          <a:custGeom>
            <a:avLst/>
            <a:gdLst/>
            <a:ahLst/>
            <a:cxnLst/>
            <a:rect l="l" t="t" r="r" b="b"/>
            <a:pathLst>
              <a:path w="110490" h="109854">
                <a:moveTo>
                  <a:pt x="93661" y="0"/>
                </a:moveTo>
                <a:lnTo>
                  <a:pt x="54711" y="19060"/>
                </a:lnTo>
                <a:lnTo>
                  <a:pt x="21201" y="55996"/>
                </a:lnTo>
                <a:lnTo>
                  <a:pt x="5839" y="92500"/>
                </a:lnTo>
                <a:lnTo>
                  <a:pt x="0" y="109339"/>
                </a:lnTo>
                <a:lnTo>
                  <a:pt x="8255" y="99942"/>
                </a:lnTo>
                <a:lnTo>
                  <a:pt x="28374" y="76448"/>
                </a:lnTo>
                <a:lnTo>
                  <a:pt x="58125" y="50996"/>
                </a:lnTo>
                <a:lnTo>
                  <a:pt x="85896" y="33772"/>
                </a:lnTo>
                <a:lnTo>
                  <a:pt x="102627" y="24252"/>
                </a:lnTo>
                <a:lnTo>
                  <a:pt x="109940" y="18458"/>
                </a:lnTo>
                <a:lnTo>
                  <a:pt x="109458" y="12414"/>
                </a:lnTo>
                <a:lnTo>
                  <a:pt x="104915" y="5872"/>
                </a:lnTo>
                <a:lnTo>
                  <a:pt x="99414" y="1580"/>
                </a:lnTo>
                <a:lnTo>
                  <a:pt x="93661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3" name="object 2113"/>
          <p:cNvSpPr/>
          <p:nvPr/>
        </p:nvSpPr>
        <p:spPr>
          <a:xfrm>
            <a:off x="8584985" y="4831469"/>
            <a:ext cx="29845" cy="42545"/>
          </a:xfrm>
          <a:custGeom>
            <a:avLst/>
            <a:gdLst/>
            <a:ahLst/>
            <a:cxnLst/>
            <a:rect l="l" t="t" r="r" b="b"/>
            <a:pathLst>
              <a:path w="29845" h="42545">
                <a:moveTo>
                  <a:pt x="15292" y="8940"/>
                </a:moveTo>
                <a:lnTo>
                  <a:pt x="11468" y="8940"/>
                </a:lnTo>
                <a:lnTo>
                  <a:pt x="9044" y="19215"/>
                </a:lnTo>
                <a:lnTo>
                  <a:pt x="8510" y="26081"/>
                </a:lnTo>
                <a:lnTo>
                  <a:pt x="10112" y="32634"/>
                </a:lnTo>
                <a:lnTo>
                  <a:pt x="14096" y="41973"/>
                </a:lnTo>
                <a:lnTo>
                  <a:pt x="11727" y="31280"/>
                </a:lnTo>
                <a:lnTo>
                  <a:pt x="11109" y="25476"/>
                </a:lnTo>
                <a:lnTo>
                  <a:pt x="11033" y="24215"/>
                </a:lnTo>
                <a:lnTo>
                  <a:pt x="11964" y="18484"/>
                </a:lnTo>
                <a:lnTo>
                  <a:pt x="14681" y="10477"/>
                </a:lnTo>
                <a:lnTo>
                  <a:pt x="15292" y="8940"/>
                </a:lnTo>
                <a:close/>
              </a:path>
              <a:path w="29845" h="42545">
                <a:moveTo>
                  <a:pt x="15605" y="8153"/>
                </a:moveTo>
                <a:lnTo>
                  <a:pt x="7594" y="8153"/>
                </a:lnTo>
                <a:lnTo>
                  <a:pt x="3213" y="18106"/>
                </a:lnTo>
                <a:lnTo>
                  <a:pt x="1678" y="24215"/>
                </a:lnTo>
                <a:lnTo>
                  <a:pt x="1655" y="25476"/>
                </a:lnTo>
                <a:lnTo>
                  <a:pt x="2424" y="30979"/>
                </a:lnTo>
                <a:lnTo>
                  <a:pt x="5651" y="39839"/>
                </a:lnTo>
                <a:lnTo>
                  <a:pt x="4716" y="30415"/>
                </a:lnTo>
                <a:lnTo>
                  <a:pt x="4821" y="21247"/>
                </a:lnTo>
                <a:lnTo>
                  <a:pt x="6883" y="15895"/>
                </a:lnTo>
                <a:lnTo>
                  <a:pt x="11468" y="8940"/>
                </a:lnTo>
                <a:lnTo>
                  <a:pt x="15292" y="8940"/>
                </a:lnTo>
                <a:lnTo>
                  <a:pt x="15605" y="8153"/>
                </a:lnTo>
                <a:close/>
              </a:path>
              <a:path w="29845" h="42545">
                <a:moveTo>
                  <a:pt x="20614" y="6934"/>
                </a:moveTo>
                <a:lnTo>
                  <a:pt x="16090" y="6934"/>
                </a:lnTo>
                <a:lnTo>
                  <a:pt x="16615" y="15895"/>
                </a:lnTo>
                <a:lnTo>
                  <a:pt x="16724" y="17406"/>
                </a:lnTo>
                <a:lnTo>
                  <a:pt x="17389" y="23167"/>
                </a:lnTo>
                <a:lnTo>
                  <a:pt x="19025" y="30416"/>
                </a:lnTo>
                <a:lnTo>
                  <a:pt x="22097" y="38569"/>
                </a:lnTo>
                <a:lnTo>
                  <a:pt x="19258" y="21247"/>
                </a:lnTo>
                <a:lnTo>
                  <a:pt x="19342" y="18106"/>
                </a:lnTo>
                <a:lnTo>
                  <a:pt x="20065" y="13855"/>
                </a:lnTo>
                <a:lnTo>
                  <a:pt x="21493" y="12962"/>
                </a:lnTo>
                <a:lnTo>
                  <a:pt x="24876" y="12962"/>
                </a:lnTo>
                <a:lnTo>
                  <a:pt x="20614" y="6934"/>
                </a:lnTo>
                <a:close/>
              </a:path>
              <a:path w="29845" h="42545">
                <a:moveTo>
                  <a:pt x="24876" y="12962"/>
                </a:moveTo>
                <a:lnTo>
                  <a:pt x="21493" y="12962"/>
                </a:lnTo>
                <a:lnTo>
                  <a:pt x="23675" y="17411"/>
                </a:lnTo>
                <a:lnTo>
                  <a:pt x="25800" y="24215"/>
                </a:lnTo>
                <a:lnTo>
                  <a:pt x="27063" y="30416"/>
                </a:lnTo>
                <a:lnTo>
                  <a:pt x="27883" y="22491"/>
                </a:lnTo>
                <a:lnTo>
                  <a:pt x="27819" y="21247"/>
                </a:lnTo>
                <a:lnTo>
                  <a:pt x="24028" y="13360"/>
                </a:lnTo>
                <a:lnTo>
                  <a:pt x="25157" y="13360"/>
                </a:lnTo>
                <a:lnTo>
                  <a:pt x="24876" y="12962"/>
                </a:lnTo>
                <a:close/>
              </a:path>
              <a:path w="29845" h="42545">
                <a:moveTo>
                  <a:pt x="28124" y="18358"/>
                </a:moveTo>
                <a:lnTo>
                  <a:pt x="29705" y="25476"/>
                </a:lnTo>
                <a:lnTo>
                  <a:pt x="29209" y="21247"/>
                </a:lnTo>
                <a:lnTo>
                  <a:pt x="28124" y="18358"/>
                </a:lnTo>
                <a:close/>
              </a:path>
              <a:path w="29845" h="42545">
                <a:moveTo>
                  <a:pt x="12661" y="0"/>
                </a:moveTo>
                <a:lnTo>
                  <a:pt x="6649" y="6209"/>
                </a:lnTo>
                <a:lnTo>
                  <a:pt x="3325" y="10621"/>
                </a:lnTo>
                <a:lnTo>
                  <a:pt x="1505" y="15346"/>
                </a:lnTo>
                <a:lnTo>
                  <a:pt x="0" y="22491"/>
                </a:lnTo>
                <a:lnTo>
                  <a:pt x="1384" y="18106"/>
                </a:lnTo>
                <a:lnTo>
                  <a:pt x="4114" y="10706"/>
                </a:lnTo>
                <a:lnTo>
                  <a:pt x="7594" y="8153"/>
                </a:lnTo>
                <a:lnTo>
                  <a:pt x="15605" y="8153"/>
                </a:lnTo>
                <a:lnTo>
                  <a:pt x="16090" y="6934"/>
                </a:lnTo>
                <a:lnTo>
                  <a:pt x="20614" y="6934"/>
                </a:lnTo>
                <a:lnTo>
                  <a:pt x="18351" y="3733"/>
                </a:lnTo>
                <a:lnTo>
                  <a:pt x="12661" y="0"/>
                </a:lnTo>
                <a:close/>
              </a:path>
              <a:path w="29845" h="42545">
                <a:moveTo>
                  <a:pt x="27675" y="17162"/>
                </a:moveTo>
                <a:lnTo>
                  <a:pt x="28124" y="18358"/>
                </a:lnTo>
                <a:lnTo>
                  <a:pt x="27910" y="17406"/>
                </a:lnTo>
                <a:lnTo>
                  <a:pt x="27675" y="17162"/>
                </a:lnTo>
                <a:close/>
              </a:path>
              <a:path w="29845" h="42545">
                <a:moveTo>
                  <a:pt x="25157" y="13360"/>
                </a:moveTo>
                <a:lnTo>
                  <a:pt x="24028" y="13360"/>
                </a:lnTo>
                <a:lnTo>
                  <a:pt x="27675" y="17162"/>
                </a:lnTo>
                <a:lnTo>
                  <a:pt x="27482" y="16649"/>
                </a:lnTo>
                <a:lnTo>
                  <a:pt x="25157" y="1336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4" name="object 2114"/>
          <p:cNvSpPr/>
          <p:nvPr/>
        </p:nvSpPr>
        <p:spPr>
          <a:xfrm>
            <a:off x="8373630" y="4810882"/>
            <a:ext cx="355600" cy="64769"/>
          </a:xfrm>
          <a:custGeom>
            <a:avLst/>
            <a:gdLst/>
            <a:ahLst/>
            <a:cxnLst/>
            <a:rect l="l" t="t" r="r" b="b"/>
            <a:pathLst>
              <a:path w="355600" h="64770">
                <a:moveTo>
                  <a:pt x="163109" y="0"/>
                </a:moveTo>
                <a:lnTo>
                  <a:pt x="104482" y="2094"/>
                </a:lnTo>
                <a:lnTo>
                  <a:pt x="57704" y="8340"/>
                </a:lnTo>
                <a:lnTo>
                  <a:pt x="0" y="25653"/>
                </a:lnTo>
                <a:lnTo>
                  <a:pt x="2345" y="34929"/>
                </a:lnTo>
                <a:lnTo>
                  <a:pt x="23034" y="40837"/>
                </a:lnTo>
                <a:lnTo>
                  <a:pt x="46709" y="43957"/>
                </a:lnTo>
                <a:lnTo>
                  <a:pt x="58013" y="44868"/>
                </a:lnTo>
                <a:lnTo>
                  <a:pt x="41812" y="45968"/>
                </a:lnTo>
                <a:lnTo>
                  <a:pt x="34704" y="46956"/>
                </a:lnTo>
                <a:lnTo>
                  <a:pt x="35151" y="48388"/>
                </a:lnTo>
                <a:lnTo>
                  <a:pt x="41617" y="50824"/>
                </a:lnTo>
                <a:lnTo>
                  <a:pt x="63117" y="55197"/>
                </a:lnTo>
                <a:lnTo>
                  <a:pt x="107032" y="60467"/>
                </a:lnTo>
                <a:lnTo>
                  <a:pt x="169373" y="64180"/>
                </a:lnTo>
                <a:lnTo>
                  <a:pt x="246151" y="63880"/>
                </a:lnTo>
                <a:lnTo>
                  <a:pt x="290529" y="60909"/>
                </a:lnTo>
                <a:lnTo>
                  <a:pt x="313899" y="58641"/>
                </a:lnTo>
                <a:lnTo>
                  <a:pt x="323982" y="55925"/>
                </a:lnTo>
                <a:lnTo>
                  <a:pt x="328498" y="51612"/>
                </a:lnTo>
                <a:lnTo>
                  <a:pt x="332917" y="48043"/>
                </a:lnTo>
                <a:lnTo>
                  <a:pt x="316534" y="46849"/>
                </a:lnTo>
                <a:lnTo>
                  <a:pt x="340255" y="43041"/>
                </a:lnTo>
                <a:lnTo>
                  <a:pt x="351945" y="40101"/>
                </a:lnTo>
                <a:lnTo>
                  <a:pt x="355011" y="36525"/>
                </a:lnTo>
                <a:lnTo>
                  <a:pt x="352856" y="30809"/>
                </a:lnTo>
                <a:lnTo>
                  <a:pt x="326294" y="24543"/>
                </a:lnTo>
                <a:lnTo>
                  <a:pt x="272546" y="20232"/>
                </a:lnTo>
                <a:lnTo>
                  <a:pt x="219549" y="17741"/>
                </a:lnTo>
                <a:lnTo>
                  <a:pt x="195237" y="16941"/>
                </a:lnTo>
                <a:lnTo>
                  <a:pt x="213601" y="16566"/>
                </a:lnTo>
                <a:lnTo>
                  <a:pt x="254790" y="15133"/>
                </a:lnTo>
                <a:lnTo>
                  <a:pt x="295974" y="12178"/>
                </a:lnTo>
                <a:lnTo>
                  <a:pt x="314324" y="7238"/>
                </a:lnTo>
                <a:lnTo>
                  <a:pt x="289816" y="2425"/>
                </a:lnTo>
                <a:lnTo>
                  <a:pt x="232149" y="61"/>
                </a:lnTo>
                <a:lnTo>
                  <a:pt x="163109" y="0"/>
                </a:lnTo>
                <a:close/>
              </a:path>
            </a:pathLst>
          </a:custGeom>
          <a:solidFill>
            <a:srgbClr val="7CAEBC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5" name="object 2115"/>
          <p:cNvSpPr/>
          <p:nvPr/>
        </p:nvSpPr>
        <p:spPr>
          <a:xfrm>
            <a:off x="8670170" y="4839025"/>
            <a:ext cx="34925" cy="15240"/>
          </a:xfrm>
          <a:custGeom>
            <a:avLst/>
            <a:gdLst/>
            <a:ahLst/>
            <a:cxnLst/>
            <a:rect l="l" t="t" r="r" b="b"/>
            <a:pathLst>
              <a:path w="34925" h="15239">
                <a:moveTo>
                  <a:pt x="15409" y="0"/>
                </a:moveTo>
                <a:lnTo>
                  <a:pt x="16896" y="1683"/>
                </a:lnTo>
                <a:lnTo>
                  <a:pt x="29293" y="4767"/>
                </a:lnTo>
                <a:lnTo>
                  <a:pt x="32633" y="6924"/>
                </a:lnTo>
                <a:lnTo>
                  <a:pt x="26203" y="9168"/>
                </a:lnTo>
                <a:lnTo>
                  <a:pt x="9289" y="12516"/>
                </a:lnTo>
                <a:lnTo>
                  <a:pt x="0" y="14989"/>
                </a:lnTo>
                <a:lnTo>
                  <a:pt x="9029" y="14475"/>
                </a:lnTo>
                <a:lnTo>
                  <a:pt x="24516" y="11766"/>
                </a:lnTo>
                <a:lnTo>
                  <a:pt x="34600" y="7652"/>
                </a:lnTo>
                <a:lnTo>
                  <a:pt x="32131" y="3571"/>
                </a:lnTo>
                <a:lnTo>
                  <a:pt x="23110" y="824"/>
                </a:lnTo>
                <a:lnTo>
                  <a:pt x="15409" y="0"/>
                </a:lnTo>
                <a:close/>
              </a:path>
            </a:pathLst>
          </a:custGeom>
          <a:solidFill>
            <a:srgbClr val="C6CEC4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6" name="object 2116"/>
          <p:cNvSpPr/>
          <p:nvPr/>
        </p:nvSpPr>
        <p:spPr>
          <a:xfrm>
            <a:off x="8506276" y="4863740"/>
            <a:ext cx="175895" cy="9525"/>
          </a:xfrm>
          <a:custGeom>
            <a:avLst/>
            <a:gdLst/>
            <a:ahLst/>
            <a:cxnLst/>
            <a:rect l="l" t="t" r="r" b="b"/>
            <a:pathLst>
              <a:path w="175895" h="9525">
                <a:moveTo>
                  <a:pt x="0" y="5233"/>
                </a:moveTo>
                <a:lnTo>
                  <a:pt x="12733" y="6707"/>
                </a:lnTo>
                <a:lnTo>
                  <a:pt x="45703" y="8485"/>
                </a:lnTo>
                <a:lnTo>
                  <a:pt x="89852" y="9002"/>
                </a:lnTo>
                <a:lnTo>
                  <a:pt x="116274" y="7685"/>
                </a:lnTo>
                <a:lnTo>
                  <a:pt x="87751" y="7685"/>
                </a:lnTo>
                <a:lnTo>
                  <a:pt x="57537" y="7609"/>
                </a:lnTo>
                <a:lnTo>
                  <a:pt x="16556" y="5626"/>
                </a:lnTo>
                <a:lnTo>
                  <a:pt x="0" y="5233"/>
                </a:lnTo>
                <a:close/>
              </a:path>
              <a:path w="175895" h="9525">
                <a:moveTo>
                  <a:pt x="175471" y="0"/>
                </a:moveTo>
                <a:lnTo>
                  <a:pt x="122096" y="5324"/>
                </a:lnTo>
                <a:lnTo>
                  <a:pt x="87751" y="7685"/>
                </a:lnTo>
                <a:lnTo>
                  <a:pt x="116274" y="7685"/>
                </a:lnTo>
                <a:lnTo>
                  <a:pt x="136127" y="6695"/>
                </a:lnTo>
                <a:lnTo>
                  <a:pt x="175471" y="0"/>
                </a:lnTo>
                <a:close/>
              </a:path>
            </a:pathLst>
          </a:custGeom>
          <a:solidFill>
            <a:srgbClr val="C6CEC4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7" name="object 2117"/>
          <p:cNvSpPr/>
          <p:nvPr/>
        </p:nvSpPr>
        <p:spPr>
          <a:xfrm>
            <a:off x="8440447" y="4814942"/>
            <a:ext cx="143510" cy="9525"/>
          </a:xfrm>
          <a:custGeom>
            <a:avLst/>
            <a:gdLst/>
            <a:ahLst/>
            <a:cxnLst/>
            <a:rect l="l" t="t" r="r" b="b"/>
            <a:pathLst>
              <a:path w="143509" h="9525">
                <a:moveTo>
                  <a:pt x="85341" y="0"/>
                </a:moveTo>
                <a:lnTo>
                  <a:pt x="39676" y="1657"/>
                </a:lnTo>
                <a:lnTo>
                  <a:pt x="0" y="9173"/>
                </a:lnTo>
                <a:lnTo>
                  <a:pt x="43790" y="3781"/>
                </a:lnTo>
                <a:lnTo>
                  <a:pt x="71959" y="1377"/>
                </a:lnTo>
                <a:lnTo>
                  <a:pt x="120613" y="1377"/>
                </a:lnTo>
                <a:lnTo>
                  <a:pt x="85341" y="0"/>
                </a:lnTo>
                <a:close/>
              </a:path>
              <a:path w="143509" h="9525">
                <a:moveTo>
                  <a:pt x="120613" y="1377"/>
                </a:moveTo>
                <a:lnTo>
                  <a:pt x="71959" y="1377"/>
                </a:lnTo>
                <a:lnTo>
                  <a:pt x="96721" y="1413"/>
                </a:lnTo>
                <a:lnTo>
                  <a:pt x="130289" y="3343"/>
                </a:lnTo>
                <a:lnTo>
                  <a:pt x="143447" y="3525"/>
                </a:lnTo>
                <a:lnTo>
                  <a:pt x="124198" y="1516"/>
                </a:lnTo>
                <a:lnTo>
                  <a:pt x="120613" y="1377"/>
                </a:lnTo>
                <a:close/>
              </a:path>
            </a:pathLst>
          </a:custGeom>
          <a:solidFill>
            <a:srgbClr val="C6CEC4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8" name="object 2118"/>
          <p:cNvSpPr/>
          <p:nvPr/>
        </p:nvSpPr>
        <p:spPr>
          <a:xfrm>
            <a:off x="8389488" y="4832064"/>
            <a:ext cx="27940" cy="20320"/>
          </a:xfrm>
          <a:custGeom>
            <a:avLst/>
            <a:gdLst/>
            <a:ahLst/>
            <a:cxnLst/>
            <a:rect l="l" t="t" r="r" b="b"/>
            <a:pathLst>
              <a:path w="27940" h="20320">
                <a:moveTo>
                  <a:pt x="1146" y="8242"/>
                </a:moveTo>
                <a:lnTo>
                  <a:pt x="902" y="8369"/>
                </a:lnTo>
                <a:lnTo>
                  <a:pt x="12234" y="15965"/>
                </a:lnTo>
                <a:lnTo>
                  <a:pt x="27439" y="19811"/>
                </a:lnTo>
                <a:lnTo>
                  <a:pt x="22944" y="16929"/>
                </a:lnTo>
                <a:lnTo>
                  <a:pt x="6199" y="11228"/>
                </a:lnTo>
                <a:lnTo>
                  <a:pt x="1146" y="8242"/>
                </a:lnTo>
                <a:close/>
              </a:path>
              <a:path w="27940" h="20320">
                <a:moveTo>
                  <a:pt x="17013" y="0"/>
                </a:moveTo>
                <a:lnTo>
                  <a:pt x="3789" y="4350"/>
                </a:lnTo>
                <a:lnTo>
                  <a:pt x="0" y="7564"/>
                </a:lnTo>
                <a:lnTo>
                  <a:pt x="1146" y="8242"/>
                </a:lnTo>
                <a:lnTo>
                  <a:pt x="17013" y="0"/>
                </a:lnTo>
                <a:close/>
              </a:path>
            </a:pathLst>
          </a:custGeom>
          <a:solidFill>
            <a:srgbClr val="C6CEC4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9" name="object 2119"/>
          <p:cNvSpPr/>
          <p:nvPr/>
        </p:nvSpPr>
        <p:spPr>
          <a:xfrm>
            <a:off x="8430031" y="4830052"/>
            <a:ext cx="247650" cy="34290"/>
          </a:xfrm>
          <a:custGeom>
            <a:avLst/>
            <a:gdLst/>
            <a:ahLst/>
            <a:cxnLst/>
            <a:rect l="l" t="t" r="r" b="b"/>
            <a:pathLst>
              <a:path w="247650" h="34289">
                <a:moveTo>
                  <a:pt x="40522" y="25269"/>
                </a:moveTo>
                <a:lnTo>
                  <a:pt x="33159" y="25799"/>
                </a:lnTo>
                <a:lnTo>
                  <a:pt x="49649" y="28770"/>
                </a:lnTo>
                <a:lnTo>
                  <a:pt x="85930" y="32115"/>
                </a:lnTo>
                <a:lnTo>
                  <a:pt x="137941" y="33766"/>
                </a:lnTo>
                <a:lnTo>
                  <a:pt x="201621" y="31657"/>
                </a:lnTo>
                <a:lnTo>
                  <a:pt x="242954" y="28565"/>
                </a:lnTo>
                <a:lnTo>
                  <a:pt x="199466" y="28512"/>
                </a:lnTo>
                <a:lnTo>
                  <a:pt x="194141" y="27364"/>
                </a:lnTo>
                <a:lnTo>
                  <a:pt x="194959" y="27231"/>
                </a:lnTo>
                <a:lnTo>
                  <a:pt x="78522" y="27231"/>
                </a:lnTo>
                <a:lnTo>
                  <a:pt x="64449" y="26788"/>
                </a:lnTo>
                <a:lnTo>
                  <a:pt x="40522" y="25269"/>
                </a:lnTo>
                <a:close/>
              </a:path>
              <a:path w="247650" h="34289">
                <a:moveTo>
                  <a:pt x="243373" y="27851"/>
                </a:moveTo>
                <a:lnTo>
                  <a:pt x="199466" y="28512"/>
                </a:lnTo>
                <a:lnTo>
                  <a:pt x="242986" y="28512"/>
                </a:lnTo>
                <a:lnTo>
                  <a:pt x="243373" y="27851"/>
                </a:lnTo>
                <a:close/>
              </a:path>
              <a:path w="247650" h="34289">
                <a:moveTo>
                  <a:pt x="73301" y="0"/>
                </a:moveTo>
                <a:lnTo>
                  <a:pt x="13331" y="5025"/>
                </a:lnTo>
                <a:lnTo>
                  <a:pt x="0" y="7182"/>
                </a:lnTo>
                <a:lnTo>
                  <a:pt x="0" y="15334"/>
                </a:lnTo>
                <a:lnTo>
                  <a:pt x="224" y="15382"/>
                </a:lnTo>
                <a:lnTo>
                  <a:pt x="73613" y="25598"/>
                </a:lnTo>
                <a:lnTo>
                  <a:pt x="78522" y="27231"/>
                </a:lnTo>
                <a:lnTo>
                  <a:pt x="194959" y="27231"/>
                </a:lnTo>
                <a:lnTo>
                  <a:pt x="216351" y="23744"/>
                </a:lnTo>
                <a:lnTo>
                  <a:pt x="242147" y="19162"/>
                </a:lnTo>
                <a:lnTo>
                  <a:pt x="247598" y="14468"/>
                </a:lnTo>
                <a:lnTo>
                  <a:pt x="208771" y="10512"/>
                </a:lnTo>
                <a:lnTo>
                  <a:pt x="153574" y="6036"/>
                </a:lnTo>
                <a:lnTo>
                  <a:pt x="114233" y="1434"/>
                </a:lnTo>
                <a:lnTo>
                  <a:pt x="73301" y="0"/>
                </a:lnTo>
                <a:close/>
              </a:path>
            </a:pathLst>
          </a:custGeom>
          <a:solidFill>
            <a:srgbClr val="7CAEBC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0" name="object 2120"/>
          <p:cNvSpPr/>
          <p:nvPr/>
        </p:nvSpPr>
        <p:spPr>
          <a:xfrm>
            <a:off x="8425221" y="4826592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 h="0">
                <a:moveTo>
                  <a:pt x="0" y="0"/>
                </a:moveTo>
                <a:lnTo>
                  <a:pt x="135550" y="0"/>
                </a:lnTo>
              </a:path>
            </a:pathLst>
          </a:custGeom>
          <a:ln w="8451">
            <a:solidFill>
              <a:srgbClr val="7CAE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1" name="object 2121"/>
          <p:cNvSpPr/>
          <p:nvPr/>
        </p:nvSpPr>
        <p:spPr>
          <a:xfrm>
            <a:off x="8412035" y="4834197"/>
            <a:ext cx="31750" cy="17145"/>
          </a:xfrm>
          <a:custGeom>
            <a:avLst/>
            <a:gdLst/>
            <a:ahLst/>
            <a:cxnLst/>
            <a:rect l="l" t="t" r="r" b="b"/>
            <a:pathLst>
              <a:path w="31750" h="17145">
                <a:moveTo>
                  <a:pt x="12277" y="0"/>
                </a:moveTo>
                <a:lnTo>
                  <a:pt x="0" y="3926"/>
                </a:lnTo>
                <a:lnTo>
                  <a:pt x="0" y="5004"/>
                </a:lnTo>
                <a:lnTo>
                  <a:pt x="132" y="4789"/>
                </a:lnTo>
                <a:lnTo>
                  <a:pt x="12277" y="0"/>
                </a:lnTo>
                <a:close/>
              </a:path>
              <a:path w="31750" h="17145">
                <a:moveTo>
                  <a:pt x="0" y="8789"/>
                </a:moveTo>
                <a:lnTo>
                  <a:pt x="0" y="13181"/>
                </a:lnTo>
                <a:lnTo>
                  <a:pt x="31424" y="16643"/>
                </a:lnTo>
                <a:lnTo>
                  <a:pt x="7923" y="11553"/>
                </a:lnTo>
                <a:lnTo>
                  <a:pt x="0" y="8789"/>
                </a:lnTo>
                <a:close/>
              </a:path>
            </a:pathLst>
          </a:custGeom>
          <a:solidFill>
            <a:srgbClr val="7CAEB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2" name="object 2122"/>
          <p:cNvSpPr/>
          <p:nvPr/>
        </p:nvSpPr>
        <p:spPr>
          <a:xfrm>
            <a:off x="8570048" y="4835068"/>
            <a:ext cx="24511" cy="6667"/>
          </a:xfrm>
          <a:prstGeom prst="rect">
            <a:avLst/>
          </a:prstGeom>
          <a:blipFill>
            <a:blip r:embed="rId2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3" name="object 2123"/>
          <p:cNvSpPr/>
          <p:nvPr/>
        </p:nvSpPr>
        <p:spPr>
          <a:xfrm>
            <a:off x="8571064" y="4835067"/>
            <a:ext cx="24130" cy="6985"/>
          </a:xfrm>
          <a:custGeom>
            <a:avLst/>
            <a:gdLst/>
            <a:ahLst/>
            <a:cxnLst/>
            <a:rect l="l" t="t" r="r" b="b"/>
            <a:pathLst>
              <a:path w="24129" h="6985">
                <a:moveTo>
                  <a:pt x="23338" y="1687"/>
                </a:moveTo>
                <a:lnTo>
                  <a:pt x="9346" y="1687"/>
                </a:lnTo>
                <a:lnTo>
                  <a:pt x="13638" y="2297"/>
                </a:lnTo>
                <a:lnTo>
                  <a:pt x="4000" y="6159"/>
                </a:lnTo>
                <a:lnTo>
                  <a:pt x="8547" y="6362"/>
                </a:lnTo>
                <a:lnTo>
                  <a:pt x="23571" y="4625"/>
                </a:lnTo>
                <a:lnTo>
                  <a:pt x="23470" y="2297"/>
                </a:lnTo>
                <a:lnTo>
                  <a:pt x="23338" y="1687"/>
                </a:lnTo>
                <a:close/>
              </a:path>
              <a:path w="24129" h="6985">
                <a:moveTo>
                  <a:pt x="22973" y="0"/>
                </a:moveTo>
                <a:lnTo>
                  <a:pt x="14312" y="247"/>
                </a:lnTo>
                <a:lnTo>
                  <a:pt x="8835" y="1084"/>
                </a:lnTo>
                <a:lnTo>
                  <a:pt x="4210" y="3188"/>
                </a:lnTo>
                <a:lnTo>
                  <a:pt x="0" y="5981"/>
                </a:lnTo>
                <a:lnTo>
                  <a:pt x="455" y="6001"/>
                </a:lnTo>
                <a:lnTo>
                  <a:pt x="1992" y="5192"/>
                </a:lnTo>
                <a:lnTo>
                  <a:pt x="9346" y="1687"/>
                </a:lnTo>
                <a:lnTo>
                  <a:pt x="23338" y="1687"/>
                </a:lnTo>
                <a:lnTo>
                  <a:pt x="22973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4" name="object 2124"/>
          <p:cNvSpPr/>
          <p:nvPr/>
        </p:nvSpPr>
        <p:spPr>
          <a:xfrm>
            <a:off x="8564657" y="4835068"/>
            <a:ext cx="29978" cy="6362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5" name="object 2125"/>
          <p:cNvSpPr/>
          <p:nvPr/>
        </p:nvSpPr>
        <p:spPr>
          <a:xfrm>
            <a:off x="8571064" y="4835067"/>
            <a:ext cx="24130" cy="6985"/>
          </a:xfrm>
          <a:custGeom>
            <a:avLst/>
            <a:gdLst/>
            <a:ahLst/>
            <a:cxnLst/>
            <a:rect l="l" t="t" r="r" b="b"/>
            <a:pathLst>
              <a:path w="24129" h="6985">
                <a:moveTo>
                  <a:pt x="23338" y="1687"/>
                </a:moveTo>
                <a:lnTo>
                  <a:pt x="9346" y="1687"/>
                </a:lnTo>
                <a:lnTo>
                  <a:pt x="13638" y="2297"/>
                </a:lnTo>
                <a:lnTo>
                  <a:pt x="4000" y="6159"/>
                </a:lnTo>
                <a:lnTo>
                  <a:pt x="8547" y="6362"/>
                </a:lnTo>
                <a:lnTo>
                  <a:pt x="23571" y="4625"/>
                </a:lnTo>
                <a:lnTo>
                  <a:pt x="23470" y="2297"/>
                </a:lnTo>
                <a:lnTo>
                  <a:pt x="23338" y="1687"/>
                </a:lnTo>
                <a:close/>
              </a:path>
              <a:path w="24129" h="6985">
                <a:moveTo>
                  <a:pt x="22973" y="0"/>
                </a:moveTo>
                <a:lnTo>
                  <a:pt x="14312" y="247"/>
                </a:lnTo>
                <a:lnTo>
                  <a:pt x="8835" y="1084"/>
                </a:lnTo>
                <a:lnTo>
                  <a:pt x="4210" y="3188"/>
                </a:lnTo>
                <a:lnTo>
                  <a:pt x="0" y="5981"/>
                </a:lnTo>
                <a:lnTo>
                  <a:pt x="455" y="6001"/>
                </a:lnTo>
                <a:lnTo>
                  <a:pt x="1992" y="5192"/>
                </a:lnTo>
                <a:lnTo>
                  <a:pt x="9346" y="1687"/>
                </a:lnTo>
                <a:lnTo>
                  <a:pt x="23338" y="1687"/>
                </a:lnTo>
                <a:lnTo>
                  <a:pt x="22973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6" name="object 2126"/>
          <p:cNvSpPr/>
          <p:nvPr/>
        </p:nvSpPr>
        <p:spPr>
          <a:xfrm>
            <a:off x="8458072" y="4730089"/>
            <a:ext cx="146735" cy="111340"/>
          </a:xfrm>
          <a:prstGeom prst="rect">
            <a:avLst/>
          </a:prstGeom>
          <a:blipFill>
            <a:blip r:embed="rId2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7" name="object 2127"/>
          <p:cNvSpPr/>
          <p:nvPr/>
        </p:nvSpPr>
        <p:spPr>
          <a:xfrm>
            <a:off x="8457769" y="4729596"/>
            <a:ext cx="147955" cy="111760"/>
          </a:xfrm>
          <a:custGeom>
            <a:avLst/>
            <a:gdLst/>
            <a:ahLst/>
            <a:cxnLst/>
            <a:rect l="l" t="t" r="r" b="b"/>
            <a:pathLst>
              <a:path w="147954" h="111760">
                <a:moveTo>
                  <a:pt x="147175" y="100625"/>
                </a:moveTo>
                <a:lnTo>
                  <a:pt x="146707" y="102527"/>
                </a:lnTo>
                <a:lnTo>
                  <a:pt x="141329" y="106413"/>
                </a:lnTo>
                <a:lnTo>
                  <a:pt x="132999" y="109520"/>
                </a:lnTo>
                <a:lnTo>
                  <a:pt x="125020" y="111466"/>
                </a:lnTo>
                <a:lnTo>
                  <a:pt x="131958" y="110664"/>
                </a:lnTo>
                <a:lnTo>
                  <a:pt x="133414" y="110307"/>
                </a:lnTo>
                <a:lnTo>
                  <a:pt x="141855" y="107130"/>
                </a:lnTo>
                <a:lnTo>
                  <a:pt x="147368" y="103124"/>
                </a:lnTo>
                <a:lnTo>
                  <a:pt x="147175" y="100625"/>
                </a:lnTo>
                <a:close/>
              </a:path>
              <a:path w="147954" h="111760">
                <a:moveTo>
                  <a:pt x="146307" y="89415"/>
                </a:moveTo>
                <a:lnTo>
                  <a:pt x="147175" y="100625"/>
                </a:lnTo>
                <a:lnTo>
                  <a:pt x="147619" y="98815"/>
                </a:lnTo>
                <a:lnTo>
                  <a:pt x="146430" y="89865"/>
                </a:lnTo>
                <a:lnTo>
                  <a:pt x="146307" y="89415"/>
                </a:lnTo>
                <a:close/>
              </a:path>
              <a:path w="147954" h="111760">
                <a:moveTo>
                  <a:pt x="115448" y="977"/>
                </a:moveTo>
                <a:lnTo>
                  <a:pt x="114475" y="977"/>
                </a:lnTo>
                <a:lnTo>
                  <a:pt x="116780" y="6462"/>
                </a:lnTo>
                <a:lnTo>
                  <a:pt x="121265" y="17397"/>
                </a:lnTo>
                <a:lnTo>
                  <a:pt x="127085" y="32044"/>
                </a:lnTo>
                <a:lnTo>
                  <a:pt x="133455" y="48831"/>
                </a:lnTo>
                <a:lnTo>
                  <a:pt x="142052" y="73780"/>
                </a:lnTo>
                <a:lnTo>
                  <a:pt x="146307" y="89415"/>
                </a:lnTo>
                <a:lnTo>
                  <a:pt x="145889" y="84016"/>
                </a:lnTo>
                <a:lnTo>
                  <a:pt x="134836" y="49974"/>
                </a:lnTo>
                <a:lnTo>
                  <a:pt x="121997" y="16798"/>
                </a:lnTo>
                <a:lnTo>
                  <a:pt x="115448" y="977"/>
                </a:lnTo>
                <a:close/>
              </a:path>
              <a:path w="147954" h="111760">
                <a:moveTo>
                  <a:pt x="114881" y="0"/>
                </a:moveTo>
                <a:lnTo>
                  <a:pt x="114691" y="50"/>
                </a:lnTo>
                <a:lnTo>
                  <a:pt x="85239" y="4762"/>
                </a:lnTo>
                <a:lnTo>
                  <a:pt x="79901" y="7635"/>
                </a:lnTo>
                <a:lnTo>
                  <a:pt x="47900" y="29673"/>
                </a:lnTo>
                <a:lnTo>
                  <a:pt x="15391" y="61955"/>
                </a:lnTo>
                <a:lnTo>
                  <a:pt x="0" y="84136"/>
                </a:lnTo>
                <a:lnTo>
                  <a:pt x="948" y="84261"/>
                </a:lnTo>
                <a:lnTo>
                  <a:pt x="5944" y="76114"/>
                </a:lnTo>
                <a:lnTo>
                  <a:pt x="16066" y="62518"/>
                </a:lnTo>
                <a:lnTo>
                  <a:pt x="48014" y="30723"/>
                </a:lnTo>
                <a:lnTo>
                  <a:pt x="79675" y="8784"/>
                </a:lnTo>
                <a:lnTo>
                  <a:pt x="114475" y="977"/>
                </a:lnTo>
                <a:lnTo>
                  <a:pt x="115448" y="977"/>
                </a:lnTo>
                <a:lnTo>
                  <a:pt x="115097" y="127"/>
                </a:lnTo>
                <a:lnTo>
                  <a:pt x="114881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8" name="object 2128"/>
          <p:cNvSpPr/>
          <p:nvPr/>
        </p:nvSpPr>
        <p:spPr>
          <a:xfrm>
            <a:off x="8458072" y="4730089"/>
            <a:ext cx="146735" cy="111340"/>
          </a:xfrm>
          <a:prstGeom prst="rect">
            <a:avLst/>
          </a:prstGeom>
          <a:blipFill>
            <a:blip r:embed="rId2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9" name="object 2129"/>
          <p:cNvSpPr/>
          <p:nvPr/>
        </p:nvSpPr>
        <p:spPr>
          <a:xfrm>
            <a:off x="8457769" y="4729596"/>
            <a:ext cx="147955" cy="111760"/>
          </a:xfrm>
          <a:custGeom>
            <a:avLst/>
            <a:gdLst/>
            <a:ahLst/>
            <a:cxnLst/>
            <a:rect l="l" t="t" r="r" b="b"/>
            <a:pathLst>
              <a:path w="147954" h="111760">
                <a:moveTo>
                  <a:pt x="147175" y="100625"/>
                </a:moveTo>
                <a:lnTo>
                  <a:pt x="146707" y="102527"/>
                </a:lnTo>
                <a:lnTo>
                  <a:pt x="141329" y="106413"/>
                </a:lnTo>
                <a:lnTo>
                  <a:pt x="132999" y="109520"/>
                </a:lnTo>
                <a:lnTo>
                  <a:pt x="125020" y="111466"/>
                </a:lnTo>
                <a:lnTo>
                  <a:pt x="131958" y="110664"/>
                </a:lnTo>
                <a:lnTo>
                  <a:pt x="133414" y="110307"/>
                </a:lnTo>
                <a:lnTo>
                  <a:pt x="141855" y="107130"/>
                </a:lnTo>
                <a:lnTo>
                  <a:pt x="147368" y="103124"/>
                </a:lnTo>
                <a:lnTo>
                  <a:pt x="147175" y="100625"/>
                </a:lnTo>
                <a:close/>
              </a:path>
              <a:path w="147954" h="111760">
                <a:moveTo>
                  <a:pt x="146307" y="89415"/>
                </a:moveTo>
                <a:lnTo>
                  <a:pt x="147175" y="100625"/>
                </a:lnTo>
                <a:lnTo>
                  <a:pt x="147619" y="98815"/>
                </a:lnTo>
                <a:lnTo>
                  <a:pt x="146430" y="89865"/>
                </a:lnTo>
                <a:lnTo>
                  <a:pt x="146307" y="89415"/>
                </a:lnTo>
                <a:close/>
              </a:path>
              <a:path w="147954" h="111760">
                <a:moveTo>
                  <a:pt x="115448" y="977"/>
                </a:moveTo>
                <a:lnTo>
                  <a:pt x="114475" y="977"/>
                </a:lnTo>
                <a:lnTo>
                  <a:pt x="116780" y="6462"/>
                </a:lnTo>
                <a:lnTo>
                  <a:pt x="121265" y="17397"/>
                </a:lnTo>
                <a:lnTo>
                  <a:pt x="127085" y="32044"/>
                </a:lnTo>
                <a:lnTo>
                  <a:pt x="133455" y="48831"/>
                </a:lnTo>
                <a:lnTo>
                  <a:pt x="142052" y="73780"/>
                </a:lnTo>
                <a:lnTo>
                  <a:pt x="146307" y="89415"/>
                </a:lnTo>
                <a:lnTo>
                  <a:pt x="145889" y="84016"/>
                </a:lnTo>
                <a:lnTo>
                  <a:pt x="134836" y="49974"/>
                </a:lnTo>
                <a:lnTo>
                  <a:pt x="121997" y="16798"/>
                </a:lnTo>
                <a:lnTo>
                  <a:pt x="115448" y="977"/>
                </a:lnTo>
                <a:close/>
              </a:path>
              <a:path w="147954" h="111760">
                <a:moveTo>
                  <a:pt x="114881" y="0"/>
                </a:moveTo>
                <a:lnTo>
                  <a:pt x="114691" y="50"/>
                </a:lnTo>
                <a:lnTo>
                  <a:pt x="85239" y="4762"/>
                </a:lnTo>
                <a:lnTo>
                  <a:pt x="79901" y="7635"/>
                </a:lnTo>
                <a:lnTo>
                  <a:pt x="47900" y="29673"/>
                </a:lnTo>
                <a:lnTo>
                  <a:pt x="15391" y="61955"/>
                </a:lnTo>
                <a:lnTo>
                  <a:pt x="0" y="84136"/>
                </a:lnTo>
                <a:lnTo>
                  <a:pt x="948" y="84261"/>
                </a:lnTo>
                <a:lnTo>
                  <a:pt x="5944" y="76114"/>
                </a:lnTo>
                <a:lnTo>
                  <a:pt x="16066" y="62518"/>
                </a:lnTo>
                <a:lnTo>
                  <a:pt x="48014" y="30723"/>
                </a:lnTo>
                <a:lnTo>
                  <a:pt x="79675" y="8784"/>
                </a:lnTo>
                <a:lnTo>
                  <a:pt x="114475" y="977"/>
                </a:lnTo>
                <a:lnTo>
                  <a:pt x="115448" y="977"/>
                </a:lnTo>
                <a:lnTo>
                  <a:pt x="115097" y="127"/>
                </a:lnTo>
                <a:lnTo>
                  <a:pt x="114881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0" name="object 2130"/>
          <p:cNvSpPr/>
          <p:nvPr/>
        </p:nvSpPr>
        <p:spPr>
          <a:xfrm>
            <a:off x="8508661" y="4730089"/>
            <a:ext cx="96915" cy="111341"/>
          </a:xfrm>
          <a:prstGeom prst="rect">
            <a:avLst/>
          </a:prstGeom>
          <a:blipFill>
            <a:blip r:embed="rId2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1" name="object 2131"/>
          <p:cNvSpPr/>
          <p:nvPr/>
        </p:nvSpPr>
        <p:spPr>
          <a:xfrm>
            <a:off x="8553683" y="4765985"/>
            <a:ext cx="41275" cy="57150"/>
          </a:xfrm>
          <a:custGeom>
            <a:avLst/>
            <a:gdLst/>
            <a:ahLst/>
            <a:cxnLst/>
            <a:rect l="l" t="t" r="r" b="b"/>
            <a:pathLst>
              <a:path w="41275" h="57150">
                <a:moveTo>
                  <a:pt x="29743" y="11391"/>
                </a:moveTo>
                <a:lnTo>
                  <a:pt x="22986" y="11391"/>
                </a:lnTo>
                <a:lnTo>
                  <a:pt x="14679" y="23946"/>
                </a:lnTo>
                <a:lnTo>
                  <a:pt x="10582" y="32866"/>
                </a:lnTo>
                <a:lnTo>
                  <a:pt x="9685" y="40772"/>
                </a:lnTo>
                <a:lnTo>
                  <a:pt x="9568" y="43770"/>
                </a:lnTo>
                <a:lnTo>
                  <a:pt x="10236" y="56845"/>
                </a:lnTo>
                <a:lnTo>
                  <a:pt x="12340" y="41382"/>
                </a:lnTo>
                <a:lnTo>
                  <a:pt x="14738" y="31872"/>
                </a:lnTo>
                <a:lnTo>
                  <a:pt x="18955" y="24392"/>
                </a:lnTo>
                <a:lnTo>
                  <a:pt x="26517" y="15024"/>
                </a:lnTo>
                <a:lnTo>
                  <a:pt x="29743" y="11391"/>
                </a:lnTo>
                <a:close/>
              </a:path>
              <a:path w="41275" h="57150">
                <a:moveTo>
                  <a:pt x="35596" y="10934"/>
                </a:moveTo>
                <a:lnTo>
                  <a:pt x="22593" y="56184"/>
                </a:lnTo>
                <a:lnTo>
                  <a:pt x="25605" y="40772"/>
                </a:lnTo>
                <a:lnTo>
                  <a:pt x="27594" y="32093"/>
                </a:lnTo>
                <a:lnTo>
                  <a:pt x="29449" y="26940"/>
                </a:lnTo>
                <a:lnTo>
                  <a:pt x="32054" y="22136"/>
                </a:lnTo>
                <a:lnTo>
                  <a:pt x="34395" y="21646"/>
                </a:lnTo>
                <a:lnTo>
                  <a:pt x="38474" y="21646"/>
                </a:lnTo>
                <a:lnTo>
                  <a:pt x="35596" y="10934"/>
                </a:lnTo>
                <a:close/>
              </a:path>
              <a:path w="41275" h="57150">
                <a:moveTo>
                  <a:pt x="34924" y="8432"/>
                </a:moveTo>
                <a:lnTo>
                  <a:pt x="1966" y="27671"/>
                </a:lnTo>
                <a:lnTo>
                  <a:pt x="0" y="49872"/>
                </a:lnTo>
                <a:lnTo>
                  <a:pt x="4095" y="34084"/>
                </a:lnTo>
                <a:lnTo>
                  <a:pt x="7854" y="24812"/>
                </a:lnTo>
                <a:lnTo>
                  <a:pt x="13433" y="18451"/>
                </a:lnTo>
                <a:lnTo>
                  <a:pt x="22986" y="11391"/>
                </a:lnTo>
                <a:lnTo>
                  <a:pt x="29743" y="11391"/>
                </a:lnTo>
                <a:lnTo>
                  <a:pt x="30149" y="10934"/>
                </a:lnTo>
                <a:lnTo>
                  <a:pt x="35596" y="10934"/>
                </a:lnTo>
                <a:lnTo>
                  <a:pt x="34924" y="8432"/>
                </a:lnTo>
                <a:close/>
              </a:path>
              <a:path w="41275" h="57150">
                <a:moveTo>
                  <a:pt x="38474" y="21646"/>
                </a:moveTo>
                <a:lnTo>
                  <a:pt x="34395" y="21646"/>
                </a:lnTo>
                <a:lnTo>
                  <a:pt x="35016" y="27671"/>
                </a:lnTo>
                <a:lnTo>
                  <a:pt x="35077" y="29476"/>
                </a:lnTo>
                <a:lnTo>
                  <a:pt x="34608" y="38807"/>
                </a:lnTo>
                <a:lnTo>
                  <a:pt x="33248" y="47726"/>
                </a:lnTo>
                <a:lnTo>
                  <a:pt x="38836" y="36334"/>
                </a:lnTo>
                <a:lnTo>
                  <a:pt x="37591" y="23406"/>
                </a:lnTo>
                <a:lnTo>
                  <a:pt x="38952" y="23406"/>
                </a:lnTo>
                <a:lnTo>
                  <a:pt x="38474" y="21646"/>
                </a:lnTo>
                <a:close/>
              </a:path>
              <a:path w="41275" h="57150">
                <a:moveTo>
                  <a:pt x="40606" y="32093"/>
                </a:moveTo>
                <a:lnTo>
                  <a:pt x="39217" y="42354"/>
                </a:lnTo>
                <a:lnTo>
                  <a:pt x="40614" y="36461"/>
                </a:lnTo>
                <a:lnTo>
                  <a:pt x="40606" y="32093"/>
                </a:lnTo>
                <a:close/>
              </a:path>
              <a:path w="41275" h="57150">
                <a:moveTo>
                  <a:pt x="40603" y="30289"/>
                </a:moveTo>
                <a:lnTo>
                  <a:pt x="40606" y="32093"/>
                </a:lnTo>
                <a:lnTo>
                  <a:pt x="40792" y="30721"/>
                </a:lnTo>
                <a:lnTo>
                  <a:pt x="40603" y="30289"/>
                </a:lnTo>
                <a:close/>
              </a:path>
              <a:path w="41275" h="57150">
                <a:moveTo>
                  <a:pt x="38952" y="23406"/>
                </a:moveTo>
                <a:lnTo>
                  <a:pt x="37591" y="23406"/>
                </a:lnTo>
                <a:lnTo>
                  <a:pt x="40603" y="30289"/>
                </a:lnTo>
                <a:lnTo>
                  <a:pt x="40601" y="29476"/>
                </a:lnTo>
                <a:lnTo>
                  <a:pt x="38952" y="23406"/>
                </a:lnTo>
                <a:close/>
              </a:path>
              <a:path w="41275" h="57150">
                <a:moveTo>
                  <a:pt x="28968" y="0"/>
                </a:moveTo>
                <a:lnTo>
                  <a:pt x="17879" y="5381"/>
                </a:lnTo>
                <a:lnTo>
                  <a:pt x="11266" y="9666"/>
                </a:lnTo>
                <a:lnTo>
                  <a:pt x="6503" y="15096"/>
                </a:lnTo>
                <a:lnTo>
                  <a:pt x="965" y="23914"/>
                </a:lnTo>
                <a:lnTo>
                  <a:pt x="4787" y="18948"/>
                </a:lnTo>
                <a:lnTo>
                  <a:pt x="12293" y="10147"/>
                </a:lnTo>
                <a:lnTo>
                  <a:pt x="18173" y="8432"/>
                </a:lnTo>
                <a:lnTo>
                  <a:pt x="34924" y="8432"/>
                </a:lnTo>
                <a:lnTo>
                  <a:pt x="34747" y="7772"/>
                </a:lnTo>
                <a:lnTo>
                  <a:pt x="2896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2" name="object 2132"/>
          <p:cNvSpPr/>
          <p:nvPr/>
        </p:nvSpPr>
        <p:spPr>
          <a:xfrm>
            <a:off x="8626013" y="4781508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25988" y="0"/>
                </a:moveTo>
                <a:lnTo>
                  <a:pt x="18011" y="3114"/>
                </a:lnTo>
                <a:lnTo>
                  <a:pt x="6720" y="10955"/>
                </a:lnTo>
                <a:lnTo>
                  <a:pt x="0" y="25562"/>
                </a:lnTo>
                <a:lnTo>
                  <a:pt x="20725" y="24455"/>
                </a:lnTo>
                <a:lnTo>
                  <a:pt x="44561" y="15395"/>
                </a:lnTo>
                <a:lnTo>
                  <a:pt x="47170" y="6142"/>
                </a:lnTo>
                <a:lnTo>
                  <a:pt x="34443" y="1159"/>
                </a:lnTo>
                <a:lnTo>
                  <a:pt x="25988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3" name="object 2133"/>
          <p:cNvSpPr/>
          <p:nvPr/>
        </p:nvSpPr>
        <p:spPr>
          <a:xfrm>
            <a:off x="8622703" y="4784171"/>
            <a:ext cx="54610" cy="24765"/>
          </a:xfrm>
          <a:custGeom>
            <a:avLst/>
            <a:gdLst/>
            <a:ahLst/>
            <a:cxnLst/>
            <a:rect l="l" t="t" r="r" b="b"/>
            <a:pathLst>
              <a:path w="54609" h="24764">
                <a:moveTo>
                  <a:pt x="40614" y="0"/>
                </a:moveTo>
                <a:lnTo>
                  <a:pt x="35331" y="0"/>
                </a:lnTo>
                <a:lnTo>
                  <a:pt x="25237" y="1229"/>
                </a:lnTo>
                <a:lnTo>
                  <a:pt x="0" y="18402"/>
                </a:lnTo>
                <a:lnTo>
                  <a:pt x="1854" y="23304"/>
                </a:lnTo>
                <a:lnTo>
                  <a:pt x="4635" y="24358"/>
                </a:lnTo>
                <a:lnTo>
                  <a:pt x="9321" y="24358"/>
                </a:lnTo>
                <a:lnTo>
                  <a:pt x="16239" y="23456"/>
                </a:lnTo>
                <a:lnTo>
                  <a:pt x="5092" y="23456"/>
                </a:lnTo>
                <a:lnTo>
                  <a:pt x="2540" y="22593"/>
                </a:lnTo>
                <a:lnTo>
                  <a:pt x="1257" y="19253"/>
                </a:lnTo>
                <a:lnTo>
                  <a:pt x="2209" y="15747"/>
                </a:lnTo>
                <a:lnTo>
                  <a:pt x="10287" y="8661"/>
                </a:lnTo>
                <a:lnTo>
                  <a:pt x="12249" y="7407"/>
                </a:lnTo>
                <a:lnTo>
                  <a:pt x="17522" y="4735"/>
                </a:lnTo>
                <a:lnTo>
                  <a:pt x="25438" y="2080"/>
                </a:lnTo>
                <a:lnTo>
                  <a:pt x="35331" y="876"/>
                </a:lnTo>
                <a:lnTo>
                  <a:pt x="44953" y="876"/>
                </a:lnTo>
                <a:lnTo>
                  <a:pt x="40614" y="0"/>
                </a:lnTo>
                <a:close/>
              </a:path>
              <a:path w="54609" h="24764">
                <a:moveTo>
                  <a:pt x="44953" y="876"/>
                </a:moveTo>
                <a:lnTo>
                  <a:pt x="40500" y="876"/>
                </a:lnTo>
                <a:lnTo>
                  <a:pt x="45529" y="1892"/>
                </a:lnTo>
                <a:lnTo>
                  <a:pt x="52362" y="4762"/>
                </a:lnTo>
                <a:lnTo>
                  <a:pt x="53301" y="5816"/>
                </a:lnTo>
                <a:lnTo>
                  <a:pt x="53047" y="7073"/>
                </a:lnTo>
                <a:lnTo>
                  <a:pt x="48023" y="12017"/>
                </a:lnTo>
                <a:lnTo>
                  <a:pt x="36852" y="17384"/>
                </a:lnTo>
                <a:lnTo>
                  <a:pt x="22847" y="21691"/>
                </a:lnTo>
                <a:lnTo>
                  <a:pt x="9321" y="23456"/>
                </a:lnTo>
                <a:lnTo>
                  <a:pt x="16239" y="23456"/>
                </a:lnTo>
                <a:lnTo>
                  <a:pt x="53911" y="7251"/>
                </a:lnTo>
                <a:lnTo>
                  <a:pt x="54254" y="5524"/>
                </a:lnTo>
                <a:lnTo>
                  <a:pt x="53162" y="4127"/>
                </a:lnTo>
                <a:lnTo>
                  <a:pt x="45770" y="1041"/>
                </a:lnTo>
                <a:lnTo>
                  <a:pt x="44953" y="876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4" name="object 2134"/>
          <p:cNvSpPr/>
          <p:nvPr/>
        </p:nvSpPr>
        <p:spPr>
          <a:xfrm>
            <a:off x="8543125" y="4703521"/>
            <a:ext cx="135368" cy="135432"/>
          </a:xfrm>
          <a:prstGeom prst="rect">
            <a:avLst/>
          </a:prstGeom>
          <a:blipFill>
            <a:blip r:embed="rId2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5" name="object 2135"/>
          <p:cNvSpPr/>
          <p:nvPr/>
        </p:nvSpPr>
        <p:spPr>
          <a:xfrm>
            <a:off x="8542709" y="4703070"/>
            <a:ext cx="137160" cy="136525"/>
          </a:xfrm>
          <a:custGeom>
            <a:avLst/>
            <a:gdLst/>
            <a:ahLst/>
            <a:cxnLst/>
            <a:rect l="l" t="t" r="r" b="b"/>
            <a:pathLst>
              <a:path w="137159" h="136525">
                <a:moveTo>
                  <a:pt x="53927" y="126309"/>
                </a:moveTo>
                <a:lnTo>
                  <a:pt x="53179" y="135285"/>
                </a:lnTo>
                <a:lnTo>
                  <a:pt x="53136" y="136080"/>
                </a:lnTo>
                <a:lnTo>
                  <a:pt x="53314" y="136271"/>
                </a:lnTo>
                <a:lnTo>
                  <a:pt x="53594" y="136321"/>
                </a:lnTo>
                <a:lnTo>
                  <a:pt x="59521" y="135394"/>
                </a:lnTo>
                <a:lnTo>
                  <a:pt x="54127" y="135394"/>
                </a:lnTo>
                <a:lnTo>
                  <a:pt x="53927" y="126309"/>
                </a:lnTo>
                <a:close/>
              </a:path>
              <a:path w="137159" h="136525">
                <a:moveTo>
                  <a:pt x="127355" y="93967"/>
                </a:moveTo>
                <a:lnTo>
                  <a:pt x="127190" y="94018"/>
                </a:lnTo>
                <a:lnTo>
                  <a:pt x="102224" y="115667"/>
                </a:lnTo>
                <a:lnTo>
                  <a:pt x="79862" y="128050"/>
                </a:lnTo>
                <a:lnTo>
                  <a:pt x="62869" y="133790"/>
                </a:lnTo>
                <a:lnTo>
                  <a:pt x="54127" y="135394"/>
                </a:lnTo>
                <a:lnTo>
                  <a:pt x="59521" y="135394"/>
                </a:lnTo>
                <a:lnTo>
                  <a:pt x="60219" y="135285"/>
                </a:lnTo>
                <a:lnTo>
                  <a:pt x="77139" y="130117"/>
                </a:lnTo>
                <a:lnTo>
                  <a:pt x="100774" y="117701"/>
                </a:lnTo>
                <a:lnTo>
                  <a:pt x="127546" y="94919"/>
                </a:lnTo>
                <a:lnTo>
                  <a:pt x="132986" y="94919"/>
                </a:lnTo>
                <a:lnTo>
                  <a:pt x="133706" y="94157"/>
                </a:lnTo>
                <a:lnTo>
                  <a:pt x="128371" y="94157"/>
                </a:lnTo>
                <a:lnTo>
                  <a:pt x="127939" y="94107"/>
                </a:lnTo>
                <a:lnTo>
                  <a:pt x="127355" y="93967"/>
                </a:lnTo>
                <a:close/>
              </a:path>
              <a:path w="137159" h="136525">
                <a:moveTo>
                  <a:pt x="53303" y="97968"/>
                </a:moveTo>
                <a:lnTo>
                  <a:pt x="53927" y="126309"/>
                </a:lnTo>
                <a:lnTo>
                  <a:pt x="55366" y="109032"/>
                </a:lnTo>
                <a:lnTo>
                  <a:pt x="53303" y="97968"/>
                </a:lnTo>
                <a:close/>
              </a:path>
              <a:path w="137159" h="136525">
                <a:moveTo>
                  <a:pt x="107456" y="901"/>
                </a:moveTo>
                <a:lnTo>
                  <a:pt x="105651" y="901"/>
                </a:lnTo>
                <a:lnTo>
                  <a:pt x="109867" y="3429"/>
                </a:lnTo>
                <a:lnTo>
                  <a:pt x="113385" y="8445"/>
                </a:lnTo>
                <a:lnTo>
                  <a:pt x="117847" y="23405"/>
                </a:lnTo>
                <a:lnTo>
                  <a:pt x="115715" y="44699"/>
                </a:lnTo>
                <a:lnTo>
                  <a:pt x="106750" y="69646"/>
                </a:lnTo>
                <a:lnTo>
                  <a:pt x="90703" y="95592"/>
                </a:lnTo>
                <a:lnTo>
                  <a:pt x="87541" y="98679"/>
                </a:lnTo>
                <a:lnTo>
                  <a:pt x="88569" y="101219"/>
                </a:lnTo>
                <a:lnTo>
                  <a:pt x="89522" y="101638"/>
                </a:lnTo>
                <a:lnTo>
                  <a:pt x="91363" y="101638"/>
                </a:lnTo>
                <a:lnTo>
                  <a:pt x="95046" y="101346"/>
                </a:lnTo>
                <a:lnTo>
                  <a:pt x="95968" y="100838"/>
                </a:lnTo>
                <a:lnTo>
                  <a:pt x="90271" y="100838"/>
                </a:lnTo>
                <a:lnTo>
                  <a:pt x="89281" y="100622"/>
                </a:lnTo>
                <a:lnTo>
                  <a:pt x="88722" y="99237"/>
                </a:lnTo>
                <a:lnTo>
                  <a:pt x="90182" y="97320"/>
                </a:lnTo>
                <a:lnTo>
                  <a:pt x="91351" y="96177"/>
                </a:lnTo>
                <a:lnTo>
                  <a:pt x="107564" y="69943"/>
                </a:lnTo>
                <a:lnTo>
                  <a:pt x="116586" y="44694"/>
                </a:lnTo>
                <a:lnTo>
                  <a:pt x="118683" y="23134"/>
                </a:lnTo>
                <a:lnTo>
                  <a:pt x="114122" y="7937"/>
                </a:lnTo>
                <a:lnTo>
                  <a:pt x="110413" y="2679"/>
                </a:lnTo>
                <a:lnTo>
                  <a:pt x="107456" y="901"/>
                </a:lnTo>
                <a:close/>
              </a:path>
              <a:path w="137159" h="136525">
                <a:moveTo>
                  <a:pt x="131051" y="83807"/>
                </a:moveTo>
                <a:lnTo>
                  <a:pt x="130708" y="83807"/>
                </a:lnTo>
                <a:lnTo>
                  <a:pt x="125815" y="84703"/>
                </a:lnTo>
                <a:lnTo>
                  <a:pt x="119927" y="87023"/>
                </a:lnTo>
                <a:lnTo>
                  <a:pt x="113518" y="90215"/>
                </a:lnTo>
                <a:lnTo>
                  <a:pt x="106276" y="94157"/>
                </a:lnTo>
                <a:lnTo>
                  <a:pt x="94792" y="100482"/>
                </a:lnTo>
                <a:lnTo>
                  <a:pt x="90271" y="100838"/>
                </a:lnTo>
                <a:lnTo>
                  <a:pt x="95968" y="100838"/>
                </a:lnTo>
                <a:lnTo>
                  <a:pt x="108454" y="93967"/>
                </a:lnTo>
                <a:lnTo>
                  <a:pt x="114235" y="90835"/>
                </a:lnTo>
                <a:lnTo>
                  <a:pt x="120880" y="87564"/>
                </a:lnTo>
                <a:lnTo>
                  <a:pt x="126850" y="85320"/>
                </a:lnTo>
                <a:lnTo>
                  <a:pt x="131572" y="84747"/>
                </a:lnTo>
                <a:lnTo>
                  <a:pt x="136319" y="84747"/>
                </a:lnTo>
                <a:lnTo>
                  <a:pt x="136283" y="84442"/>
                </a:lnTo>
                <a:lnTo>
                  <a:pt x="131699" y="83870"/>
                </a:lnTo>
                <a:lnTo>
                  <a:pt x="131051" y="83807"/>
                </a:lnTo>
                <a:close/>
              </a:path>
              <a:path w="137159" h="136525">
                <a:moveTo>
                  <a:pt x="49338" y="82825"/>
                </a:moveTo>
                <a:lnTo>
                  <a:pt x="51238" y="86893"/>
                </a:lnTo>
                <a:lnTo>
                  <a:pt x="53303" y="97968"/>
                </a:lnTo>
                <a:lnTo>
                  <a:pt x="53124" y="89852"/>
                </a:lnTo>
                <a:lnTo>
                  <a:pt x="49338" y="82825"/>
                </a:lnTo>
                <a:close/>
              </a:path>
              <a:path w="137159" h="136525">
                <a:moveTo>
                  <a:pt x="132986" y="94919"/>
                </a:moveTo>
                <a:lnTo>
                  <a:pt x="127546" y="94919"/>
                </a:lnTo>
                <a:lnTo>
                  <a:pt x="128384" y="95059"/>
                </a:lnTo>
                <a:lnTo>
                  <a:pt x="132854" y="95059"/>
                </a:lnTo>
                <a:lnTo>
                  <a:pt x="132986" y="94919"/>
                </a:lnTo>
                <a:close/>
              </a:path>
              <a:path w="137159" h="136525">
                <a:moveTo>
                  <a:pt x="136319" y="84747"/>
                </a:moveTo>
                <a:lnTo>
                  <a:pt x="131572" y="84747"/>
                </a:lnTo>
                <a:lnTo>
                  <a:pt x="134327" y="85102"/>
                </a:lnTo>
                <a:lnTo>
                  <a:pt x="135788" y="86347"/>
                </a:lnTo>
                <a:lnTo>
                  <a:pt x="135496" y="90932"/>
                </a:lnTo>
                <a:lnTo>
                  <a:pt x="132295" y="94157"/>
                </a:lnTo>
                <a:lnTo>
                  <a:pt x="133706" y="94157"/>
                </a:lnTo>
                <a:lnTo>
                  <a:pt x="136347" y="91363"/>
                </a:lnTo>
                <a:lnTo>
                  <a:pt x="136550" y="88315"/>
                </a:lnTo>
                <a:lnTo>
                  <a:pt x="136506" y="86347"/>
                </a:lnTo>
                <a:lnTo>
                  <a:pt x="136319" y="84747"/>
                </a:lnTo>
                <a:close/>
              </a:path>
              <a:path w="137159" h="136525">
                <a:moveTo>
                  <a:pt x="39613" y="64778"/>
                </a:moveTo>
                <a:lnTo>
                  <a:pt x="49338" y="82825"/>
                </a:lnTo>
                <a:lnTo>
                  <a:pt x="42985" y="69221"/>
                </a:lnTo>
                <a:lnTo>
                  <a:pt x="39613" y="64778"/>
                </a:lnTo>
                <a:close/>
              </a:path>
              <a:path w="137159" h="136525">
                <a:moveTo>
                  <a:pt x="87858" y="3759"/>
                </a:moveTo>
                <a:lnTo>
                  <a:pt x="44610" y="10683"/>
                </a:lnTo>
                <a:lnTo>
                  <a:pt x="50" y="31419"/>
                </a:lnTo>
                <a:lnTo>
                  <a:pt x="0" y="31915"/>
                </a:lnTo>
                <a:lnTo>
                  <a:pt x="101" y="32054"/>
                </a:lnTo>
                <a:lnTo>
                  <a:pt x="3292" y="33539"/>
                </a:lnTo>
                <a:lnTo>
                  <a:pt x="10937" y="37828"/>
                </a:lnTo>
                <a:lnTo>
                  <a:pt x="21388" y="45196"/>
                </a:lnTo>
                <a:lnTo>
                  <a:pt x="32842" y="55854"/>
                </a:lnTo>
                <a:lnTo>
                  <a:pt x="39613" y="64778"/>
                </a:lnTo>
                <a:lnTo>
                  <a:pt x="36133" y="58318"/>
                </a:lnTo>
                <a:lnTo>
                  <a:pt x="14952" y="39386"/>
                </a:lnTo>
                <a:lnTo>
                  <a:pt x="1384" y="31648"/>
                </a:lnTo>
                <a:lnTo>
                  <a:pt x="23405" y="19865"/>
                </a:lnTo>
                <a:lnTo>
                  <a:pt x="45207" y="11415"/>
                </a:lnTo>
                <a:lnTo>
                  <a:pt x="66715" y="6325"/>
                </a:lnTo>
                <a:lnTo>
                  <a:pt x="87858" y="4622"/>
                </a:lnTo>
                <a:lnTo>
                  <a:pt x="90614" y="4622"/>
                </a:lnTo>
                <a:lnTo>
                  <a:pt x="91671" y="3771"/>
                </a:lnTo>
                <a:lnTo>
                  <a:pt x="87858" y="3759"/>
                </a:lnTo>
                <a:close/>
              </a:path>
              <a:path w="137159" h="136525">
                <a:moveTo>
                  <a:pt x="90614" y="4622"/>
                </a:moveTo>
                <a:lnTo>
                  <a:pt x="88696" y="4622"/>
                </a:lnTo>
                <a:lnTo>
                  <a:pt x="90525" y="4660"/>
                </a:lnTo>
                <a:close/>
              </a:path>
              <a:path w="137159" h="136525">
                <a:moveTo>
                  <a:pt x="105956" y="0"/>
                </a:moveTo>
                <a:lnTo>
                  <a:pt x="95389" y="0"/>
                </a:lnTo>
                <a:lnTo>
                  <a:pt x="91071" y="3149"/>
                </a:lnTo>
                <a:lnTo>
                  <a:pt x="90271" y="3771"/>
                </a:lnTo>
                <a:lnTo>
                  <a:pt x="91687" y="3759"/>
                </a:lnTo>
                <a:lnTo>
                  <a:pt x="95237" y="901"/>
                </a:lnTo>
                <a:lnTo>
                  <a:pt x="107456" y="901"/>
                </a:lnTo>
                <a:lnTo>
                  <a:pt x="105956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6" name="object 2136"/>
          <p:cNvSpPr/>
          <p:nvPr/>
        </p:nvSpPr>
        <p:spPr>
          <a:xfrm>
            <a:off x="8597489" y="4745844"/>
            <a:ext cx="40005" cy="31750"/>
          </a:xfrm>
          <a:custGeom>
            <a:avLst/>
            <a:gdLst/>
            <a:ahLst/>
            <a:cxnLst/>
            <a:rect l="l" t="t" r="r" b="b"/>
            <a:pathLst>
              <a:path w="40004" h="31750">
                <a:moveTo>
                  <a:pt x="88" y="9994"/>
                </a:moveTo>
                <a:lnTo>
                  <a:pt x="0" y="11861"/>
                </a:lnTo>
                <a:lnTo>
                  <a:pt x="3904" y="24318"/>
                </a:lnTo>
                <a:lnTo>
                  <a:pt x="13719" y="31322"/>
                </a:lnTo>
                <a:lnTo>
                  <a:pt x="25396" y="31505"/>
                </a:lnTo>
                <a:lnTo>
                  <a:pt x="29808" y="27781"/>
                </a:lnTo>
                <a:lnTo>
                  <a:pt x="13771" y="27781"/>
                </a:lnTo>
                <a:lnTo>
                  <a:pt x="4311" y="21453"/>
                </a:lnTo>
                <a:lnTo>
                  <a:pt x="88" y="9994"/>
                </a:lnTo>
                <a:close/>
              </a:path>
              <a:path w="40004" h="31750">
                <a:moveTo>
                  <a:pt x="35801" y="0"/>
                </a:moveTo>
                <a:lnTo>
                  <a:pt x="37998" y="5841"/>
                </a:lnTo>
                <a:lnTo>
                  <a:pt x="37680" y="13055"/>
                </a:lnTo>
                <a:lnTo>
                  <a:pt x="33731" y="20078"/>
                </a:lnTo>
                <a:lnTo>
                  <a:pt x="24800" y="27736"/>
                </a:lnTo>
                <a:lnTo>
                  <a:pt x="13771" y="27781"/>
                </a:lnTo>
                <a:lnTo>
                  <a:pt x="29808" y="27781"/>
                </a:lnTo>
                <a:lnTo>
                  <a:pt x="34886" y="23494"/>
                </a:lnTo>
                <a:lnTo>
                  <a:pt x="39573" y="15074"/>
                </a:lnTo>
                <a:lnTo>
                  <a:pt x="39306" y="6438"/>
                </a:lnTo>
                <a:lnTo>
                  <a:pt x="35801" y="0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7" name="object 2137"/>
          <p:cNvSpPr/>
          <p:nvPr/>
        </p:nvSpPr>
        <p:spPr>
          <a:xfrm>
            <a:off x="8597591" y="4735544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17132" y="0"/>
                </a:moveTo>
                <a:lnTo>
                  <a:pt x="8070" y="1617"/>
                </a:lnTo>
                <a:lnTo>
                  <a:pt x="3265" y="4270"/>
                </a:lnTo>
                <a:lnTo>
                  <a:pt x="1110" y="9861"/>
                </a:lnTo>
                <a:lnTo>
                  <a:pt x="0" y="20294"/>
                </a:lnTo>
                <a:lnTo>
                  <a:pt x="3981" y="31605"/>
                </a:lnTo>
                <a:lnTo>
                  <a:pt x="13047" y="37685"/>
                </a:lnTo>
                <a:lnTo>
                  <a:pt x="23997" y="37591"/>
                </a:lnTo>
                <a:lnTo>
                  <a:pt x="33629" y="30378"/>
                </a:lnTo>
                <a:lnTo>
                  <a:pt x="37299" y="20161"/>
                </a:lnTo>
                <a:lnTo>
                  <a:pt x="35496" y="9755"/>
                </a:lnTo>
                <a:lnTo>
                  <a:pt x="28636" y="2065"/>
                </a:lnTo>
                <a:lnTo>
                  <a:pt x="1713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8" name="object 2138"/>
          <p:cNvSpPr/>
          <p:nvPr/>
        </p:nvSpPr>
        <p:spPr>
          <a:xfrm>
            <a:off x="8597145" y="473494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8642" y="876"/>
                </a:moveTo>
                <a:lnTo>
                  <a:pt x="26835" y="876"/>
                </a:lnTo>
                <a:lnTo>
                  <a:pt x="32245" y="4140"/>
                </a:lnTo>
                <a:lnTo>
                  <a:pt x="38569" y="16344"/>
                </a:lnTo>
                <a:lnTo>
                  <a:pt x="37972" y="24765"/>
                </a:lnTo>
                <a:lnTo>
                  <a:pt x="30137" y="35750"/>
                </a:lnTo>
                <a:lnTo>
                  <a:pt x="24714" y="38633"/>
                </a:lnTo>
                <a:lnTo>
                  <a:pt x="13950" y="38633"/>
                </a:lnTo>
                <a:lnTo>
                  <a:pt x="18834" y="39522"/>
                </a:lnTo>
                <a:lnTo>
                  <a:pt x="25006" y="39522"/>
                </a:lnTo>
                <a:lnTo>
                  <a:pt x="30683" y="36499"/>
                </a:lnTo>
                <a:lnTo>
                  <a:pt x="38887" y="24993"/>
                </a:lnTo>
                <a:lnTo>
                  <a:pt x="39496" y="16217"/>
                </a:lnTo>
                <a:lnTo>
                  <a:pt x="32867" y="3403"/>
                </a:lnTo>
                <a:lnTo>
                  <a:pt x="28642" y="876"/>
                </a:lnTo>
                <a:close/>
              </a:path>
              <a:path w="40004" h="40004">
                <a:moveTo>
                  <a:pt x="1010" y="25313"/>
                </a:moveTo>
                <a:lnTo>
                  <a:pt x="1206" y="32410"/>
                </a:lnTo>
                <a:lnTo>
                  <a:pt x="10375" y="38633"/>
                </a:lnTo>
                <a:lnTo>
                  <a:pt x="13950" y="38633"/>
                </a:lnTo>
                <a:lnTo>
                  <a:pt x="12194" y="38313"/>
                </a:lnTo>
                <a:lnTo>
                  <a:pt x="6216" y="34748"/>
                </a:lnTo>
                <a:lnTo>
                  <a:pt x="1839" y="28919"/>
                </a:lnTo>
                <a:lnTo>
                  <a:pt x="1010" y="25313"/>
                </a:lnTo>
                <a:close/>
              </a:path>
              <a:path w="40004" h="40004">
                <a:moveTo>
                  <a:pt x="27177" y="0"/>
                </a:moveTo>
                <a:lnTo>
                  <a:pt x="19443" y="0"/>
                </a:lnTo>
                <a:lnTo>
                  <a:pt x="18491" y="63"/>
                </a:lnTo>
                <a:lnTo>
                  <a:pt x="17513" y="177"/>
                </a:lnTo>
                <a:lnTo>
                  <a:pt x="17360" y="177"/>
                </a:lnTo>
                <a:lnTo>
                  <a:pt x="13449" y="800"/>
                </a:lnTo>
                <a:lnTo>
                  <a:pt x="5499" y="6273"/>
                </a:lnTo>
                <a:lnTo>
                  <a:pt x="787" y="11391"/>
                </a:lnTo>
                <a:lnTo>
                  <a:pt x="0" y="20916"/>
                </a:lnTo>
                <a:lnTo>
                  <a:pt x="1010" y="25313"/>
                </a:lnTo>
                <a:lnTo>
                  <a:pt x="888" y="20916"/>
                </a:lnTo>
                <a:lnTo>
                  <a:pt x="4095" y="10480"/>
                </a:lnTo>
                <a:lnTo>
                  <a:pt x="19469" y="876"/>
                </a:lnTo>
                <a:lnTo>
                  <a:pt x="28642" y="876"/>
                </a:lnTo>
                <a:lnTo>
                  <a:pt x="27177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9" name="object 2139"/>
          <p:cNvSpPr/>
          <p:nvPr/>
        </p:nvSpPr>
        <p:spPr>
          <a:xfrm>
            <a:off x="8597591" y="4735544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17132" y="0"/>
                </a:moveTo>
                <a:lnTo>
                  <a:pt x="8070" y="1617"/>
                </a:lnTo>
                <a:lnTo>
                  <a:pt x="3265" y="4270"/>
                </a:lnTo>
                <a:lnTo>
                  <a:pt x="1110" y="9861"/>
                </a:lnTo>
                <a:lnTo>
                  <a:pt x="0" y="20294"/>
                </a:lnTo>
                <a:lnTo>
                  <a:pt x="3981" y="31605"/>
                </a:lnTo>
                <a:lnTo>
                  <a:pt x="13047" y="37685"/>
                </a:lnTo>
                <a:lnTo>
                  <a:pt x="23997" y="37591"/>
                </a:lnTo>
                <a:lnTo>
                  <a:pt x="33629" y="30378"/>
                </a:lnTo>
                <a:lnTo>
                  <a:pt x="37299" y="20161"/>
                </a:lnTo>
                <a:lnTo>
                  <a:pt x="35496" y="9755"/>
                </a:lnTo>
                <a:lnTo>
                  <a:pt x="28636" y="2065"/>
                </a:lnTo>
                <a:lnTo>
                  <a:pt x="1713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0" name="object 2140"/>
          <p:cNvSpPr/>
          <p:nvPr/>
        </p:nvSpPr>
        <p:spPr>
          <a:xfrm>
            <a:off x="8597145" y="473494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8642" y="876"/>
                </a:moveTo>
                <a:lnTo>
                  <a:pt x="26835" y="876"/>
                </a:lnTo>
                <a:lnTo>
                  <a:pt x="32245" y="4140"/>
                </a:lnTo>
                <a:lnTo>
                  <a:pt x="38569" y="16344"/>
                </a:lnTo>
                <a:lnTo>
                  <a:pt x="37972" y="24765"/>
                </a:lnTo>
                <a:lnTo>
                  <a:pt x="30137" y="35750"/>
                </a:lnTo>
                <a:lnTo>
                  <a:pt x="24714" y="38633"/>
                </a:lnTo>
                <a:lnTo>
                  <a:pt x="13950" y="38633"/>
                </a:lnTo>
                <a:lnTo>
                  <a:pt x="18834" y="39522"/>
                </a:lnTo>
                <a:lnTo>
                  <a:pt x="25006" y="39522"/>
                </a:lnTo>
                <a:lnTo>
                  <a:pt x="30683" y="36499"/>
                </a:lnTo>
                <a:lnTo>
                  <a:pt x="38887" y="24993"/>
                </a:lnTo>
                <a:lnTo>
                  <a:pt x="39496" y="16217"/>
                </a:lnTo>
                <a:lnTo>
                  <a:pt x="32867" y="3403"/>
                </a:lnTo>
                <a:lnTo>
                  <a:pt x="28642" y="876"/>
                </a:lnTo>
                <a:close/>
              </a:path>
              <a:path w="40004" h="40004">
                <a:moveTo>
                  <a:pt x="1010" y="25313"/>
                </a:moveTo>
                <a:lnTo>
                  <a:pt x="1206" y="32410"/>
                </a:lnTo>
                <a:lnTo>
                  <a:pt x="10375" y="38633"/>
                </a:lnTo>
                <a:lnTo>
                  <a:pt x="13950" y="38633"/>
                </a:lnTo>
                <a:lnTo>
                  <a:pt x="12194" y="38313"/>
                </a:lnTo>
                <a:lnTo>
                  <a:pt x="6216" y="34748"/>
                </a:lnTo>
                <a:lnTo>
                  <a:pt x="1839" y="28919"/>
                </a:lnTo>
                <a:lnTo>
                  <a:pt x="1010" y="25313"/>
                </a:lnTo>
                <a:close/>
              </a:path>
              <a:path w="40004" h="40004">
                <a:moveTo>
                  <a:pt x="27177" y="0"/>
                </a:moveTo>
                <a:lnTo>
                  <a:pt x="19443" y="0"/>
                </a:lnTo>
                <a:lnTo>
                  <a:pt x="18491" y="63"/>
                </a:lnTo>
                <a:lnTo>
                  <a:pt x="17513" y="177"/>
                </a:lnTo>
                <a:lnTo>
                  <a:pt x="17360" y="177"/>
                </a:lnTo>
                <a:lnTo>
                  <a:pt x="13449" y="800"/>
                </a:lnTo>
                <a:lnTo>
                  <a:pt x="5499" y="6273"/>
                </a:lnTo>
                <a:lnTo>
                  <a:pt x="787" y="11391"/>
                </a:lnTo>
                <a:lnTo>
                  <a:pt x="0" y="20916"/>
                </a:lnTo>
                <a:lnTo>
                  <a:pt x="1010" y="25313"/>
                </a:lnTo>
                <a:lnTo>
                  <a:pt x="888" y="20916"/>
                </a:lnTo>
                <a:lnTo>
                  <a:pt x="4095" y="10480"/>
                </a:lnTo>
                <a:lnTo>
                  <a:pt x="19469" y="876"/>
                </a:lnTo>
                <a:lnTo>
                  <a:pt x="28642" y="876"/>
                </a:lnTo>
                <a:lnTo>
                  <a:pt x="27177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1" name="object 2141"/>
          <p:cNvSpPr/>
          <p:nvPr/>
        </p:nvSpPr>
        <p:spPr>
          <a:xfrm>
            <a:off x="8597705" y="4738720"/>
            <a:ext cx="20955" cy="25400"/>
          </a:xfrm>
          <a:custGeom>
            <a:avLst/>
            <a:gdLst/>
            <a:ahLst/>
            <a:cxnLst/>
            <a:rect l="l" t="t" r="r" b="b"/>
            <a:pathLst>
              <a:path w="20954" h="25400">
                <a:moveTo>
                  <a:pt x="20954" y="0"/>
                </a:moveTo>
                <a:lnTo>
                  <a:pt x="18160" y="203"/>
                </a:lnTo>
                <a:lnTo>
                  <a:pt x="5727" y="634"/>
                </a:lnTo>
                <a:lnTo>
                  <a:pt x="0" y="23723"/>
                </a:lnTo>
                <a:lnTo>
                  <a:pt x="8915" y="25298"/>
                </a:lnTo>
                <a:lnTo>
                  <a:pt x="11315" y="18846"/>
                </a:lnTo>
                <a:lnTo>
                  <a:pt x="10502" y="7708"/>
                </a:lnTo>
                <a:lnTo>
                  <a:pt x="19786" y="1904"/>
                </a:lnTo>
                <a:lnTo>
                  <a:pt x="20954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2" name="object 2142"/>
          <p:cNvSpPr/>
          <p:nvPr/>
        </p:nvSpPr>
        <p:spPr>
          <a:xfrm>
            <a:off x="8597579" y="4735549"/>
            <a:ext cx="37465" cy="38100"/>
          </a:xfrm>
          <a:custGeom>
            <a:avLst/>
            <a:gdLst/>
            <a:ahLst/>
            <a:cxnLst/>
            <a:rect l="l" t="t" r="r" b="b"/>
            <a:pathLst>
              <a:path w="37465" h="38100">
                <a:moveTo>
                  <a:pt x="4178" y="8318"/>
                </a:moveTo>
                <a:lnTo>
                  <a:pt x="2070" y="11226"/>
                </a:lnTo>
                <a:lnTo>
                  <a:pt x="444" y="15074"/>
                </a:lnTo>
                <a:lnTo>
                  <a:pt x="0" y="20294"/>
                </a:lnTo>
                <a:lnTo>
                  <a:pt x="3983" y="31599"/>
                </a:lnTo>
                <a:lnTo>
                  <a:pt x="13054" y="37680"/>
                </a:lnTo>
                <a:lnTo>
                  <a:pt x="24008" y="37589"/>
                </a:lnTo>
                <a:lnTo>
                  <a:pt x="26399" y="35799"/>
                </a:lnTo>
                <a:lnTo>
                  <a:pt x="16951" y="35799"/>
                </a:lnTo>
                <a:lnTo>
                  <a:pt x="8770" y="34287"/>
                </a:lnTo>
                <a:lnTo>
                  <a:pt x="2425" y="25908"/>
                </a:lnTo>
                <a:lnTo>
                  <a:pt x="355" y="19227"/>
                </a:lnTo>
                <a:lnTo>
                  <a:pt x="1308" y="13436"/>
                </a:lnTo>
                <a:lnTo>
                  <a:pt x="4178" y="8318"/>
                </a:lnTo>
                <a:close/>
              </a:path>
              <a:path w="37465" h="38100">
                <a:moveTo>
                  <a:pt x="23570" y="2509"/>
                </a:moveTo>
                <a:lnTo>
                  <a:pt x="17805" y="6083"/>
                </a:lnTo>
                <a:lnTo>
                  <a:pt x="17386" y="6438"/>
                </a:lnTo>
                <a:lnTo>
                  <a:pt x="13497" y="12037"/>
                </a:lnTo>
                <a:lnTo>
                  <a:pt x="13120" y="18349"/>
                </a:lnTo>
                <a:lnTo>
                  <a:pt x="15670" y="24307"/>
                </a:lnTo>
                <a:lnTo>
                  <a:pt x="20561" y="28841"/>
                </a:lnTo>
                <a:lnTo>
                  <a:pt x="22403" y="33099"/>
                </a:lnTo>
                <a:lnTo>
                  <a:pt x="16951" y="35799"/>
                </a:lnTo>
                <a:lnTo>
                  <a:pt x="26399" y="35799"/>
                </a:lnTo>
                <a:lnTo>
                  <a:pt x="33642" y="30378"/>
                </a:lnTo>
                <a:lnTo>
                  <a:pt x="37306" y="20159"/>
                </a:lnTo>
                <a:lnTo>
                  <a:pt x="35504" y="9750"/>
                </a:lnTo>
                <a:lnTo>
                  <a:pt x="29731" y="3276"/>
                </a:lnTo>
                <a:lnTo>
                  <a:pt x="23977" y="3276"/>
                </a:lnTo>
                <a:lnTo>
                  <a:pt x="23570" y="2509"/>
                </a:lnTo>
                <a:close/>
              </a:path>
              <a:path w="37465" h="38100">
                <a:moveTo>
                  <a:pt x="23583" y="2501"/>
                </a:moveTo>
                <a:lnTo>
                  <a:pt x="23977" y="3276"/>
                </a:lnTo>
                <a:lnTo>
                  <a:pt x="23583" y="2501"/>
                </a:lnTo>
                <a:close/>
              </a:path>
              <a:path w="37465" h="38100">
                <a:moveTo>
                  <a:pt x="29040" y="2501"/>
                </a:moveTo>
                <a:lnTo>
                  <a:pt x="23583" y="2501"/>
                </a:lnTo>
                <a:lnTo>
                  <a:pt x="23977" y="3276"/>
                </a:lnTo>
                <a:lnTo>
                  <a:pt x="29731" y="3276"/>
                </a:lnTo>
                <a:lnTo>
                  <a:pt x="29040" y="2501"/>
                </a:lnTo>
                <a:close/>
              </a:path>
              <a:path w="37465" h="38100">
                <a:moveTo>
                  <a:pt x="22774" y="1008"/>
                </a:moveTo>
                <a:lnTo>
                  <a:pt x="23570" y="2509"/>
                </a:lnTo>
                <a:lnTo>
                  <a:pt x="29040" y="2501"/>
                </a:lnTo>
                <a:lnTo>
                  <a:pt x="28647" y="2060"/>
                </a:lnTo>
                <a:lnTo>
                  <a:pt x="22774" y="1008"/>
                </a:lnTo>
                <a:close/>
              </a:path>
              <a:path w="37465" h="38100">
                <a:moveTo>
                  <a:pt x="17460" y="56"/>
                </a:moveTo>
                <a:lnTo>
                  <a:pt x="22774" y="1008"/>
                </a:lnTo>
                <a:lnTo>
                  <a:pt x="19278" y="266"/>
                </a:lnTo>
                <a:lnTo>
                  <a:pt x="17460" y="56"/>
                </a:lnTo>
                <a:close/>
              </a:path>
              <a:path w="37465" h="38100">
                <a:moveTo>
                  <a:pt x="17215" y="12"/>
                </a:moveTo>
                <a:lnTo>
                  <a:pt x="17081" y="12"/>
                </a:lnTo>
                <a:lnTo>
                  <a:pt x="17460" y="56"/>
                </a:lnTo>
                <a:lnTo>
                  <a:pt x="17215" y="12"/>
                </a:lnTo>
                <a:close/>
              </a:path>
              <a:path w="37465" h="38100">
                <a:moveTo>
                  <a:pt x="17145" y="0"/>
                </a:move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3" name="object 2143"/>
          <p:cNvSpPr/>
          <p:nvPr/>
        </p:nvSpPr>
        <p:spPr>
          <a:xfrm>
            <a:off x="8612959" y="4740562"/>
            <a:ext cx="20955" cy="21590"/>
          </a:xfrm>
          <a:custGeom>
            <a:avLst/>
            <a:gdLst/>
            <a:ahLst/>
            <a:cxnLst/>
            <a:rect l="l" t="t" r="r" b="b"/>
            <a:pathLst>
              <a:path w="20954" h="21589">
                <a:moveTo>
                  <a:pt x="15595" y="0"/>
                </a:moveTo>
                <a:lnTo>
                  <a:pt x="4457" y="177"/>
                </a:lnTo>
                <a:lnTo>
                  <a:pt x="0" y="5003"/>
                </a:lnTo>
                <a:lnTo>
                  <a:pt x="203" y="16700"/>
                </a:lnTo>
                <a:lnTo>
                  <a:pt x="4787" y="21374"/>
                </a:lnTo>
                <a:lnTo>
                  <a:pt x="10375" y="21310"/>
                </a:lnTo>
                <a:lnTo>
                  <a:pt x="15925" y="21183"/>
                </a:lnTo>
                <a:lnTo>
                  <a:pt x="20383" y="16383"/>
                </a:lnTo>
                <a:lnTo>
                  <a:pt x="20192" y="4673"/>
                </a:lnTo>
                <a:lnTo>
                  <a:pt x="15595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4" name="object 2144"/>
          <p:cNvSpPr/>
          <p:nvPr/>
        </p:nvSpPr>
        <p:spPr>
          <a:xfrm>
            <a:off x="8618701" y="4742436"/>
            <a:ext cx="12700" cy="13970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9474" y="0"/>
                </a:moveTo>
                <a:lnTo>
                  <a:pt x="2628" y="101"/>
                </a:lnTo>
                <a:lnTo>
                  <a:pt x="88" y="2971"/>
                </a:lnTo>
                <a:lnTo>
                  <a:pt x="0" y="10693"/>
                </a:lnTo>
                <a:lnTo>
                  <a:pt x="2844" y="13677"/>
                </a:lnTo>
                <a:lnTo>
                  <a:pt x="6273" y="13601"/>
                </a:lnTo>
                <a:lnTo>
                  <a:pt x="9690" y="13563"/>
                </a:lnTo>
                <a:lnTo>
                  <a:pt x="12446" y="10477"/>
                </a:lnTo>
                <a:lnTo>
                  <a:pt x="12319" y="2971"/>
                </a:lnTo>
                <a:lnTo>
                  <a:pt x="9474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5" name="object 2145"/>
          <p:cNvSpPr/>
          <p:nvPr/>
        </p:nvSpPr>
        <p:spPr>
          <a:xfrm>
            <a:off x="8437092" y="4703772"/>
            <a:ext cx="241408" cy="135194"/>
          </a:xfrm>
          <a:prstGeom prst="rect">
            <a:avLst/>
          </a:prstGeom>
          <a:blipFill>
            <a:blip r:embed="rId2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6" name="object 2146"/>
          <p:cNvSpPr/>
          <p:nvPr/>
        </p:nvSpPr>
        <p:spPr>
          <a:xfrm>
            <a:off x="8556807" y="4711602"/>
            <a:ext cx="90170" cy="39370"/>
          </a:xfrm>
          <a:custGeom>
            <a:avLst/>
            <a:gdLst/>
            <a:ahLst/>
            <a:cxnLst/>
            <a:rect l="l" t="t" r="r" b="b"/>
            <a:pathLst>
              <a:path w="90170" h="39370">
                <a:moveTo>
                  <a:pt x="65453" y="0"/>
                </a:moveTo>
                <a:lnTo>
                  <a:pt x="25343" y="8223"/>
                </a:lnTo>
                <a:lnTo>
                  <a:pt x="0" y="22857"/>
                </a:lnTo>
                <a:lnTo>
                  <a:pt x="5612" y="26719"/>
                </a:lnTo>
                <a:lnTo>
                  <a:pt x="14335" y="31906"/>
                </a:lnTo>
                <a:lnTo>
                  <a:pt x="23281" y="38579"/>
                </a:lnTo>
                <a:lnTo>
                  <a:pt x="23807" y="39060"/>
                </a:lnTo>
                <a:lnTo>
                  <a:pt x="25626" y="39060"/>
                </a:lnTo>
                <a:lnTo>
                  <a:pt x="26380" y="36725"/>
                </a:lnTo>
                <a:lnTo>
                  <a:pt x="29199" y="31988"/>
                </a:lnTo>
                <a:lnTo>
                  <a:pt x="64481" y="7985"/>
                </a:lnTo>
                <a:lnTo>
                  <a:pt x="88938" y="7985"/>
                </a:lnTo>
                <a:lnTo>
                  <a:pt x="84660" y="3819"/>
                </a:lnTo>
                <a:lnTo>
                  <a:pt x="78755" y="1927"/>
                </a:lnTo>
                <a:lnTo>
                  <a:pt x="72271" y="486"/>
                </a:lnTo>
                <a:lnTo>
                  <a:pt x="65453" y="0"/>
                </a:lnTo>
                <a:close/>
              </a:path>
              <a:path w="90170" h="39370">
                <a:moveTo>
                  <a:pt x="88938" y="7985"/>
                </a:moveTo>
                <a:lnTo>
                  <a:pt x="64481" y="7985"/>
                </a:lnTo>
                <a:lnTo>
                  <a:pt x="73343" y="9510"/>
                </a:lnTo>
                <a:lnTo>
                  <a:pt x="80533" y="15300"/>
                </a:lnTo>
                <a:lnTo>
                  <a:pt x="83034" y="18830"/>
                </a:lnTo>
                <a:lnTo>
                  <a:pt x="87073" y="25206"/>
                </a:lnTo>
                <a:lnTo>
                  <a:pt x="89986" y="16535"/>
                </a:lnTo>
                <a:lnTo>
                  <a:pt x="89986" y="9005"/>
                </a:lnTo>
                <a:lnTo>
                  <a:pt x="88938" y="7985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7" name="object 2147"/>
          <p:cNvSpPr/>
          <p:nvPr/>
        </p:nvSpPr>
        <p:spPr>
          <a:xfrm>
            <a:off x="8591067" y="4735181"/>
            <a:ext cx="87757" cy="104661"/>
          </a:xfrm>
          <a:prstGeom prst="rect">
            <a:avLst/>
          </a:prstGeom>
          <a:blipFill>
            <a:blip r:embed="rId2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8" name="object 2148"/>
          <p:cNvSpPr/>
          <p:nvPr/>
        </p:nvSpPr>
        <p:spPr>
          <a:xfrm>
            <a:off x="8505426" y="4719380"/>
            <a:ext cx="34925" cy="27940"/>
          </a:xfrm>
          <a:custGeom>
            <a:avLst/>
            <a:gdLst/>
            <a:ahLst/>
            <a:cxnLst/>
            <a:rect l="l" t="t" r="r" b="b"/>
            <a:pathLst>
              <a:path w="34925" h="27939">
                <a:moveTo>
                  <a:pt x="2552" y="0"/>
                </a:moveTo>
                <a:lnTo>
                  <a:pt x="863" y="1054"/>
                </a:lnTo>
                <a:lnTo>
                  <a:pt x="0" y="1562"/>
                </a:lnTo>
                <a:lnTo>
                  <a:pt x="3104" y="3021"/>
                </a:lnTo>
                <a:lnTo>
                  <a:pt x="10093" y="7370"/>
                </a:lnTo>
                <a:lnTo>
                  <a:pt x="19020" y="15394"/>
                </a:lnTo>
                <a:lnTo>
                  <a:pt x="27940" y="27876"/>
                </a:lnTo>
                <a:lnTo>
                  <a:pt x="32092" y="25603"/>
                </a:lnTo>
                <a:lnTo>
                  <a:pt x="34523" y="24488"/>
                </a:lnTo>
                <a:lnTo>
                  <a:pt x="23962" y="13989"/>
                </a:lnTo>
                <a:lnTo>
                  <a:pt x="13589" y="6313"/>
                </a:lnTo>
                <a:lnTo>
                  <a:pt x="5613" y="1562"/>
                </a:lnTo>
                <a:lnTo>
                  <a:pt x="2552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9" name="object 2149"/>
          <p:cNvSpPr/>
          <p:nvPr/>
        </p:nvSpPr>
        <p:spPr>
          <a:xfrm>
            <a:off x="8443029" y="4804782"/>
            <a:ext cx="22225" cy="7620"/>
          </a:xfrm>
          <a:custGeom>
            <a:avLst/>
            <a:gdLst/>
            <a:ahLst/>
            <a:cxnLst/>
            <a:rect l="l" t="t" r="r" b="b"/>
            <a:pathLst>
              <a:path w="22225" h="7620">
                <a:moveTo>
                  <a:pt x="9831" y="0"/>
                </a:moveTo>
                <a:lnTo>
                  <a:pt x="0" y="2708"/>
                </a:lnTo>
                <a:lnTo>
                  <a:pt x="378" y="3078"/>
                </a:lnTo>
                <a:lnTo>
                  <a:pt x="10974" y="3276"/>
                </a:lnTo>
                <a:lnTo>
                  <a:pt x="19254" y="7531"/>
                </a:lnTo>
                <a:lnTo>
                  <a:pt x="22010" y="3441"/>
                </a:lnTo>
                <a:lnTo>
                  <a:pt x="18365" y="2159"/>
                </a:lnTo>
                <a:lnTo>
                  <a:pt x="9831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0" name="object 2150"/>
          <p:cNvSpPr/>
          <p:nvPr/>
        </p:nvSpPr>
        <p:spPr>
          <a:xfrm>
            <a:off x="8496003" y="4732630"/>
            <a:ext cx="27940" cy="24130"/>
          </a:xfrm>
          <a:custGeom>
            <a:avLst/>
            <a:gdLst/>
            <a:ahLst/>
            <a:cxnLst/>
            <a:rect l="l" t="t" r="r" b="b"/>
            <a:pathLst>
              <a:path w="27940" h="24129">
                <a:moveTo>
                  <a:pt x="0" y="0"/>
                </a:moveTo>
                <a:lnTo>
                  <a:pt x="9102" y="5354"/>
                </a:lnTo>
                <a:lnTo>
                  <a:pt x="14430" y="9640"/>
                </a:lnTo>
                <a:lnTo>
                  <a:pt x="18048" y="15110"/>
                </a:lnTo>
                <a:lnTo>
                  <a:pt x="22021" y="24015"/>
                </a:lnTo>
                <a:lnTo>
                  <a:pt x="25971" y="21386"/>
                </a:lnTo>
                <a:lnTo>
                  <a:pt x="27787" y="20256"/>
                </a:lnTo>
                <a:lnTo>
                  <a:pt x="19588" y="9953"/>
                </a:lnTo>
                <a:lnTo>
                  <a:pt x="13960" y="4408"/>
                </a:lnTo>
                <a:lnTo>
                  <a:pt x="8299" y="172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1" name="object 2151"/>
          <p:cNvSpPr/>
          <p:nvPr/>
        </p:nvSpPr>
        <p:spPr>
          <a:xfrm>
            <a:off x="8451138" y="4788636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10871" y="0"/>
                </a:moveTo>
                <a:lnTo>
                  <a:pt x="0" y="1397"/>
                </a:lnTo>
                <a:lnTo>
                  <a:pt x="13462" y="3340"/>
                </a:lnTo>
                <a:lnTo>
                  <a:pt x="19596" y="11925"/>
                </a:lnTo>
                <a:lnTo>
                  <a:pt x="21805" y="9105"/>
                </a:lnTo>
                <a:lnTo>
                  <a:pt x="22923" y="7747"/>
                </a:lnTo>
                <a:lnTo>
                  <a:pt x="20294" y="5892"/>
                </a:lnTo>
                <a:lnTo>
                  <a:pt x="10871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2" name="object 2152"/>
          <p:cNvSpPr/>
          <p:nvPr/>
        </p:nvSpPr>
        <p:spPr>
          <a:xfrm>
            <a:off x="8461767" y="4772446"/>
            <a:ext cx="23495" cy="16510"/>
          </a:xfrm>
          <a:custGeom>
            <a:avLst/>
            <a:gdLst/>
            <a:ahLst/>
            <a:cxnLst/>
            <a:rect l="l" t="t" r="r" b="b"/>
            <a:pathLst>
              <a:path w="23495" h="16510">
                <a:moveTo>
                  <a:pt x="0" y="0"/>
                </a:moveTo>
                <a:lnTo>
                  <a:pt x="13004" y="5854"/>
                </a:lnTo>
                <a:lnTo>
                  <a:pt x="19075" y="16141"/>
                </a:lnTo>
                <a:lnTo>
                  <a:pt x="21805" y="13220"/>
                </a:lnTo>
                <a:lnTo>
                  <a:pt x="23164" y="11823"/>
                </a:lnTo>
                <a:lnTo>
                  <a:pt x="14989" y="4880"/>
                </a:lnTo>
                <a:lnTo>
                  <a:pt x="9856" y="1335"/>
                </a:lnTo>
                <a:lnTo>
                  <a:pt x="5583" y="7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3" name="object 2153"/>
          <p:cNvSpPr/>
          <p:nvPr/>
        </p:nvSpPr>
        <p:spPr>
          <a:xfrm>
            <a:off x="8485171" y="4743536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0" y="0"/>
                </a:moveTo>
                <a:lnTo>
                  <a:pt x="7983" y="6032"/>
                </a:lnTo>
                <a:lnTo>
                  <a:pt x="12477" y="10590"/>
                </a:lnTo>
                <a:lnTo>
                  <a:pt x="15134" y="15964"/>
                </a:lnTo>
                <a:lnTo>
                  <a:pt x="17602" y="24447"/>
                </a:lnTo>
                <a:lnTo>
                  <a:pt x="19342" y="23012"/>
                </a:lnTo>
                <a:lnTo>
                  <a:pt x="21056" y="21653"/>
                </a:lnTo>
                <a:lnTo>
                  <a:pt x="22758" y="20370"/>
                </a:lnTo>
                <a:lnTo>
                  <a:pt x="16852" y="11915"/>
                </a:lnTo>
                <a:lnTo>
                  <a:pt x="12512" y="6975"/>
                </a:lnTo>
                <a:lnTo>
                  <a:pt x="7606" y="364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4" name="object 2154"/>
          <p:cNvSpPr/>
          <p:nvPr/>
        </p:nvSpPr>
        <p:spPr>
          <a:xfrm>
            <a:off x="8474186" y="4756033"/>
            <a:ext cx="22225" cy="20955"/>
          </a:xfrm>
          <a:custGeom>
            <a:avLst/>
            <a:gdLst/>
            <a:ahLst/>
            <a:cxnLst/>
            <a:rect l="l" t="t" r="r" b="b"/>
            <a:pathLst>
              <a:path w="22225" h="20954">
                <a:moveTo>
                  <a:pt x="0" y="0"/>
                </a:moveTo>
                <a:lnTo>
                  <a:pt x="7258" y="6119"/>
                </a:lnTo>
                <a:lnTo>
                  <a:pt x="11585" y="10331"/>
                </a:lnTo>
                <a:lnTo>
                  <a:pt x="14698" y="14591"/>
                </a:lnTo>
                <a:lnTo>
                  <a:pt x="18313" y="20853"/>
                </a:lnTo>
                <a:lnTo>
                  <a:pt x="20815" y="18554"/>
                </a:lnTo>
                <a:lnTo>
                  <a:pt x="22072" y="17475"/>
                </a:lnTo>
                <a:lnTo>
                  <a:pt x="18377" y="13833"/>
                </a:lnTo>
                <a:lnTo>
                  <a:pt x="12788" y="8766"/>
                </a:lnTo>
                <a:lnTo>
                  <a:pt x="6324" y="368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5" name="object 2155"/>
          <p:cNvSpPr/>
          <p:nvPr/>
        </p:nvSpPr>
        <p:spPr>
          <a:xfrm>
            <a:off x="8489840" y="4779629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248" y="0"/>
                </a:moveTo>
                <a:lnTo>
                  <a:pt x="4127" y="380"/>
                </a:lnTo>
                <a:lnTo>
                  <a:pt x="685" y="3390"/>
                </a:lnTo>
                <a:lnTo>
                  <a:pt x="0" y="5448"/>
                </a:lnTo>
                <a:lnTo>
                  <a:pt x="1778" y="7454"/>
                </a:lnTo>
                <a:lnTo>
                  <a:pt x="3886" y="7048"/>
                </a:lnTo>
                <a:lnTo>
                  <a:pt x="7353" y="4025"/>
                </a:lnTo>
                <a:lnTo>
                  <a:pt x="8013" y="1993"/>
                </a:lnTo>
                <a:lnTo>
                  <a:pt x="624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6" name="object 2156"/>
          <p:cNvSpPr/>
          <p:nvPr/>
        </p:nvSpPr>
        <p:spPr>
          <a:xfrm>
            <a:off x="8488188" y="4808364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426" y="0"/>
                </a:moveTo>
                <a:lnTo>
                  <a:pt x="4292" y="330"/>
                </a:lnTo>
                <a:lnTo>
                  <a:pt x="736" y="3213"/>
                </a:lnTo>
                <a:lnTo>
                  <a:pt x="0" y="5232"/>
                </a:lnTo>
                <a:lnTo>
                  <a:pt x="1689" y="7289"/>
                </a:lnTo>
                <a:lnTo>
                  <a:pt x="3810" y="6972"/>
                </a:lnTo>
                <a:lnTo>
                  <a:pt x="7366" y="4076"/>
                </a:lnTo>
                <a:lnTo>
                  <a:pt x="8102" y="2082"/>
                </a:lnTo>
                <a:lnTo>
                  <a:pt x="642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7" name="object 2157"/>
          <p:cNvSpPr/>
          <p:nvPr/>
        </p:nvSpPr>
        <p:spPr>
          <a:xfrm>
            <a:off x="8518200" y="4756287"/>
            <a:ext cx="8255" cy="7620"/>
          </a:xfrm>
          <a:custGeom>
            <a:avLst/>
            <a:gdLst/>
            <a:ahLst/>
            <a:cxnLst/>
            <a:rect l="l" t="t" r="r" b="b"/>
            <a:pathLst>
              <a:path w="8254" h="7620">
                <a:moveTo>
                  <a:pt x="6413" y="0"/>
                </a:moveTo>
                <a:lnTo>
                  <a:pt x="4292" y="292"/>
                </a:lnTo>
                <a:lnTo>
                  <a:pt x="2527" y="1752"/>
                </a:lnTo>
                <a:lnTo>
                  <a:pt x="736" y="3200"/>
                </a:lnTo>
                <a:lnTo>
                  <a:pt x="0" y="5206"/>
                </a:lnTo>
                <a:lnTo>
                  <a:pt x="1701" y="7289"/>
                </a:lnTo>
                <a:lnTo>
                  <a:pt x="3810" y="6946"/>
                </a:lnTo>
                <a:lnTo>
                  <a:pt x="7378" y="4051"/>
                </a:lnTo>
                <a:lnTo>
                  <a:pt x="8115" y="2044"/>
                </a:lnTo>
                <a:lnTo>
                  <a:pt x="7251" y="1028"/>
                </a:lnTo>
                <a:lnTo>
                  <a:pt x="641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8" name="object 2158"/>
          <p:cNvSpPr/>
          <p:nvPr/>
        </p:nvSpPr>
        <p:spPr>
          <a:xfrm>
            <a:off x="8547692" y="475555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49" y="0"/>
                </a:moveTo>
                <a:lnTo>
                  <a:pt x="2095" y="190"/>
                </a:lnTo>
                <a:lnTo>
                  <a:pt x="355" y="1714"/>
                </a:lnTo>
                <a:lnTo>
                  <a:pt x="0" y="2743"/>
                </a:lnTo>
                <a:lnTo>
                  <a:pt x="457" y="3238"/>
                </a:lnTo>
                <a:lnTo>
                  <a:pt x="889" y="3746"/>
                </a:lnTo>
                <a:lnTo>
                  <a:pt x="1955" y="3530"/>
                </a:lnTo>
                <a:lnTo>
                  <a:pt x="3695" y="2006"/>
                </a:lnTo>
                <a:lnTo>
                  <a:pt x="4025" y="1003"/>
                </a:lnTo>
                <a:lnTo>
                  <a:pt x="314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9" name="object 2159"/>
          <p:cNvSpPr/>
          <p:nvPr/>
        </p:nvSpPr>
        <p:spPr>
          <a:xfrm>
            <a:off x="8521600" y="476907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24" y="0"/>
                </a:moveTo>
                <a:lnTo>
                  <a:pt x="2057" y="228"/>
                </a:lnTo>
                <a:lnTo>
                  <a:pt x="317" y="1739"/>
                </a:lnTo>
                <a:lnTo>
                  <a:pt x="0" y="2743"/>
                </a:lnTo>
                <a:lnTo>
                  <a:pt x="876" y="3771"/>
                </a:lnTo>
                <a:lnTo>
                  <a:pt x="1955" y="3568"/>
                </a:lnTo>
                <a:lnTo>
                  <a:pt x="3682" y="2031"/>
                </a:lnTo>
                <a:lnTo>
                  <a:pt x="4025" y="1028"/>
                </a:lnTo>
                <a:lnTo>
                  <a:pt x="312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0" name="object 2160"/>
          <p:cNvSpPr/>
          <p:nvPr/>
        </p:nvSpPr>
        <p:spPr>
          <a:xfrm>
            <a:off x="8506443" y="477398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3136" y="0"/>
                </a:moveTo>
                <a:lnTo>
                  <a:pt x="2070" y="203"/>
                </a:lnTo>
                <a:lnTo>
                  <a:pt x="330" y="1727"/>
                </a:lnTo>
                <a:lnTo>
                  <a:pt x="0" y="2743"/>
                </a:lnTo>
                <a:lnTo>
                  <a:pt x="876" y="3759"/>
                </a:lnTo>
                <a:lnTo>
                  <a:pt x="1955" y="3556"/>
                </a:lnTo>
                <a:lnTo>
                  <a:pt x="3695" y="2032"/>
                </a:lnTo>
                <a:lnTo>
                  <a:pt x="4025" y="1016"/>
                </a:lnTo>
                <a:lnTo>
                  <a:pt x="3555" y="508"/>
                </a:lnTo>
                <a:lnTo>
                  <a:pt x="313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1" name="object 2161"/>
          <p:cNvSpPr/>
          <p:nvPr/>
        </p:nvSpPr>
        <p:spPr>
          <a:xfrm>
            <a:off x="8492277" y="4789672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9956" y="0"/>
                </a:moveTo>
                <a:lnTo>
                  <a:pt x="6794" y="266"/>
                </a:lnTo>
                <a:lnTo>
                  <a:pt x="1295" y="4089"/>
                </a:lnTo>
                <a:lnTo>
                  <a:pt x="0" y="6997"/>
                </a:lnTo>
                <a:lnTo>
                  <a:pt x="2273" y="10223"/>
                </a:lnTo>
                <a:lnTo>
                  <a:pt x="5422" y="9918"/>
                </a:lnTo>
                <a:lnTo>
                  <a:pt x="10922" y="6083"/>
                </a:lnTo>
                <a:lnTo>
                  <a:pt x="12242" y="3225"/>
                </a:lnTo>
                <a:lnTo>
                  <a:pt x="11099" y="1587"/>
                </a:lnTo>
                <a:lnTo>
                  <a:pt x="99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2" name="object 2162"/>
          <p:cNvSpPr/>
          <p:nvPr/>
        </p:nvSpPr>
        <p:spPr>
          <a:xfrm>
            <a:off x="8533626" y="4748423"/>
            <a:ext cx="12700" cy="10795"/>
          </a:xfrm>
          <a:custGeom>
            <a:avLst/>
            <a:gdLst/>
            <a:ahLst/>
            <a:cxnLst/>
            <a:rect l="l" t="t" r="r" b="b"/>
            <a:pathLst>
              <a:path w="12700" h="10795">
                <a:moveTo>
                  <a:pt x="9956" y="0"/>
                </a:moveTo>
                <a:lnTo>
                  <a:pt x="6807" y="266"/>
                </a:lnTo>
                <a:lnTo>
                  <a:pt x="4051" y="2171"/>
                </a:lnTo>
                <a:lnTo>
                  <a:pt x="1295" y="4114"/>
                </a:lnTo>
                <a:lnTo>
                  <a:pt x="0" y="6972"/>
                </a:lnTo>
                <a:lnTo>
                  <a:pt x="1104" y="8597"/>
                </a:lnTo>
                <a:lnTo>
                  <a:pt x="2247" y="10210"/>
                </a:lnTo>
                <a:lnTo>
                  <a:pt x="5422" y="9944"/>
                </a:lnTo>
                <a:lnTo>
                  <a:pt x="10922" y="6096"/>
                </a:lnTo>
                <a:lnTo>
                  <a:pt x="12230" y="3225"/>
                </a:lnTo>
                <a:lnTo>
                  <a:pt x="99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3" name="object 2163"/>
          <p:cNvSpPr/>
          <p:nvPr/>
        </p:nvSpPr>
        <p:spPr>
          <a:xfrm>
            <a:off x="8473770" y="4804413"/>
            <a:ext cx="6985" cy="6350"/>
          </a:xfrm>
          <a:custGeom>
            <a:avLst/>
            <a:gdLst/>
            <a:ahLst/>
            <a:cxnLst/>
            <a:rect l="l" t="t" r="r" b="b"/>
            <a:pathLst>
              <a:path w="6984" h="6350">
                <a:moveTo>
                  <a:pt x="5156" y="0"/>
                </a:moveTo>
                <a:lnTo>
                  <a:pt x="3429" y="317"/>
                </a:lnTo>
                <a:lnTo>
                  <a:pt x="571" y="2793"/>
                </a:lnTo>
                <a:lnTo>
                  <a:pt x="0" y="4495"/>
                </a:lnTo>
                <a:lnTo>
                  <a:pt x="1485" y="6159"/>
                </a:lnTo>
                <a:lnTo>
                  <a:pt x="3238" y="5829"/>
                </a:lnTo>
                <a:lnTo>
                  <a:pt x="6096" y="3327"/>
                </a:lnTo>
                <a:lnTo>
                  <a:pt x="6642" y="1638"/>
                </a:lnTo>
                <a:lnTo>
                  <a:pt x="5918" y="800"/>
                </a:lnTo>
                <a:lnTo>
                  <a:pt x="515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4" name="object 2164"/>
          <p:cNvSpPr/>
          <p:nvPr/>
        </p:nvSpPr>
        <p:spPr>
          <a:xfrm>
            <a:off x="8464497" y="4749711"/>
            <a:ext cx="93345" cy="74295"/>
          </a:xfrm>
          <a:custGeom>
            <a:avLst/>
            <a:gdLst/>
            <a:ahLst/>
            <a:cxnLst/>
            <a:rect l="l" t="t" r="r" b="b"/>
            <a:pathLst>
              <a:path w="93345" h="74295">
                <a:moveTo>
                  <a:pt x="76872" y="0"/>
                </a:moveTo>
                <a:lnTo>
                  <a:pt x="37908" y="19057"/>
                </a:lnTo>
                <a:lnTo>
                  <a:pt x="4398" y="55993"/>
                </a:lnTo>
                <a:lnTo>
                  <a:pt x="0" y="66444"/>
                </a:lnTo>
                <a:lnTo>
                  <a:pt x="6848" y="69720"/>
                </a:lnTo>
                <a:lnTo>
                  <a:pt x="14675" y="73789"/>
                </a:lnTo>
                <a:lnTo>
                  <a:pt x="41322" y="50993"/>
                </a:lnTo>
                <a:lnTo>
                  <a:pt x="69093" y="33768"/>
                </a:lnTo>
                <a:lnTo>
                  <a:pt x="85824" y="24248"/>
                </a:lnTo>
                <a:lnTo>
                  <a:pt x="93137" y="18455"/>
                </a:lnTo>
                <a:lnTo>
                  <a:pt x="92655" y="12410"/>
                </a:lnTo>
                <a:lnTo>
                  <a:pt x="88112" y="5868"/>
                </a:lnTo>
                <a:lnTo>
                  <a:pt x="82612" y="1577"/>
                </a:lnTo>
                <a:lnTo>
                  <a:pt x="76872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5" name="object 2165"/>
          <p:cNvSpPr/>
          <p:nvPr/>
        </p:nvSpPr>
        <p:spPr>
          <a:xfrm>
            <a:off x="8589686" y="4831473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7966" y="0"/>
                </a:moveTo>
                <a:lnTo>
                  <a:pt x="1948" y="6205"/>
                </a:lnTo>
                <a:lnTo>
                  <a:pt x="0" y="8792"/>
                </a:lnTo>
                <a:lnTo>
                  <a:pt x="2394" y="8515"/>
                </a:lnTo>
                <a:lnTo>
                  <a:pt x="2893" y="8149"/>
                </a:lnTo>
                <a:lnTo>
                  <a:pt x="5560" y="8149"/>
                </a:lnTo>
                <a:lnTo>
                  <a:pt x="8540" y="7804"/>
                </a:lnTo>
                <a:lnTo>
                  <a:pt x="11216" y="7365"/>
                </a:lnTo>
                <a:lnTo>
                  <a:pt x="11390" y="6930"/>
                </a:lnTo>
                <a:lnTo>
                  <a:pt x="13868" y="6930"/>
                </a:lnTo>
                <a:lnTo>
                  <a:pt x="15695" y="6630"/>
                </a:lnTo>
                <a:lnTo>
                  <a:pt x="13650" y="3729"/>
                </a:lnTo>
                <a:lnTo>
                  <a:pt x="7966" y="0"/>
                </a:lnTo>
                <a:close/>
              </a:path>
              <a:path w="15875" h="8889">
                <a:moveTo>
                  <a:pt x="5560" y="8149"/>
                </a:moveTo>
                <a:lnTo>
                  <a:pt x="2893" y="8149"/>
                </a:lnTo>
                <a:lnTo>
                  <a:pt x="2750" y="8474"/>
                </a:lnTo>
                <a:lnTo>
                  <a:pt x="5560" y="8149"/>
                </a:lnTo>
                <a:close/>
              </a:path>
              <a:path w="15875" h="8889">
                <a:moveTo>
                  <a:pt x="13868" y="6930"/>
                </a:moveTo>
                <a:lnTo>
                  <a:pt x="11390" y="6930"/>
                </a:lnTo>
                <a:lnTo>
                  <a:pt x="11413" y="7333"/>
                </a:lnTo>
                <a:lnTo>
                  <a:pt x="13868" y="693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6" name="object 2166"/>
          <p:cNvSpPr/>
          <p:nvPr/>
        </p:nvSpPr>
        <p:spPr>
          <a:xfrm>
            <a:off x="8634208" y="4786388"/>
            <a:ext cx="78740" cy="45720"/>
          </a:xfrm>
          <a:custGeom>
            <a:avLst/>
            <a:gdLst/>
            <a:ahLst/>
            <a:cxnLst/>
            <a:rect l="l" t="t" r="r" b="b"/>
            <a:pathLst>
              <a:path w="78740" h="45720">
                <a:moveTo>
                  <a:pt x="11987" y="0"/>
                </a:moveTo>
                <a:lnTo>
                  <a:pt x="1466" y="155"/>
                </a:lnTo>
                <a:lnTo>
                  <a:pt x="0" y="327"/>
                </a:lnTo>
                <a:lnTo>
                  <a:pt x="0" y="3287"/>
                </a:lnTo>
                <a:lnTo>
                  <a:pt x="2405" y="4558"/>
                </a:lnTo>
                <a:lnTo>
                  <a:pt x="16625" y="8997"/>
                </a:lnTo>
                <a:lnTo>
                  <a:pt x="38529" y="16164"/>
                </a:lnTo>
                <a:lnTo>
                  <a:pt x="56867" y="26805"/>
                </a:lnTo>
                <a:lnTo>
                  <a:pt x="60393" y="41667"/>
                </a:lnTo>
                <a:lnTo>
                  <a:pt x="59272" y="45250"/>
                </a:lnTo>
                <a:lnTo>
                  <a:pt x="63301" y="45250"/>
                </a:lnTo>
                <a:lnTo>
                  <a:pt x="66591" y="43013"/>
                </a:lnTo>
                <a:lnTo>
                  <a:pt x="75180" y="35524"/>
                </a:lnTo>
                <a:lnTo>
                  <a:pt x="78639" y="23773"/>
                </a:lnTo>
                <a:lnTo>
                  <a:pt x="62421" y="10888"/>
                </a:lnTo>
                <a:lnTo>
                  <a:pt x="11987" y="0"/>
                </a:lnTo>
                <a:close/>
              </a:path>
            </a:pathLst>
          </a:custGeom>
          <a:solidFill>
            <a:srgbClr val="7CAEB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7" name="object 2167"/>
          <p:cNvSpPr/>
          <p:nvPr/>
        </p:nvSpPr>
        <p:spPr>
          <a:xfrm>
            <a:off x="8623858" y="4846522"/>
            <a:ext cx="93345" cy="45720"/>
          </a:xfrm>
          <a:custGeom>
            <a:avLst/>
            <a:gdLst/>
            <a:ahLst/>
            <a:cxnLst/>
            <a:rect l="l" t="t" r="r" b="b"/>
            <a:pathLst>
              <a:path w="93345" h="45720">
                <a:moveTo>
                  <a:pt x="76392" y="0"/>
                </a:moveTo>
                <a:lnTo>
                  <a:pt x="75289" y="2409"/>
                </a:lnTo>
                <a:lnTo>
                  <a:pt x="84886" y="9699"/>
                </a:lnTo>
                <a:lnTo>
                  <a:pt x="87392" y="14338"/>
                </a:lnTo>
                <a:lnTo>
                  <a:pt x="48733" y="29824"/>
                </a:lnTo>
                <a:lnTo>
                  <a:pt x="5769" y="39506"/>
                </a:lnTo>
                <a:lnTo>
                  <a:pt x="0" y="40950"/>
                </a:lnTo>
                <a:lnTo>
                  <a:pt x="0" y="43875"/>
                </a:lnTo>
                <a:lnTo>
                  <a:pt x="4893" y="44814"/>
                </a:lnTo>
                <a:lnTo>
                  <a:pt x="21167" y="45284"/>
                </a:lnTo>
                <a:lnTo>
                  <a:pt x="46784" y="42559"/>
                </a:lnTo>
                <a:lnTo>
                  <a:pt x="72819" y="35440"/>
                </a:lnTo>
                <a:lnTo>
                  <a:pt x="90351" y="22729"/>
                </a:lnTo>
                <a:lnTo>
                  <a:pt x="92720" y="9744"/>
                </a:lnTo>
                <a:lnTo>
                  <a:pt x="85134" y="2306"/>
                </a:lnTo>
                <a:lnTo>
                  <a:pt x="76392" y="0"/>
                </a:lnTo>
                <a:close/>
              </a:path>
            </a:pathLst>
          </a:custGeom>
          <a:solidFill>
            <a:srgbClr val="7CAEB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8" name="object 2168"/>
          <p:cNvSpPr/>
          <p:nvPr/>
        </p:nvSpPr>
        <p:spPr>
          <a:xfrm>
            <a:off x="8370536" y="4847094"/>
            <a:ext cx="107314" cy="41275"/>
          </a:xfrm>
          <a:custGeom>
            <a:avLst/>
            <a:gdLst/>
            <a:ahLst/>
            <a:cxnLst/>
            <a:rect l="l" t="t" r="r" b="b"/>
            <a:pathLst>
              <a:path w="107315" h="41275">
                <a:moveTo>
                  <a:pt x="15250" y="0"/>
                </a:moveTo>
                <a:lnTo>
                  <a:pt x="12060" y="0"/>
                </a:lnTo>
                <a:lnTo>
                  <a:pt x="11533" y="34"/>
                </a:lnTo>
                <a:lnTo>
                  <a:pt x="4862" y="3463"/>
                </a:lnTo>
                <a:lnTo>
                  <a:pt x="0" y="8814"/>
                </a:lnTo>
                <a:lnTo>
                  <a:pt x="1812" y="15859"/>
                </a:lnTo>
                <a:lnTo>
                  <a:pt x="43202" y="33441"/>
                </a:lnTo>
                <a:lnTo>
                  <a:pt x="91803" y="40332"/>
                </a:lnTo>
                <a:lnTo>
                  <a:pt x="100166" y="40712"/>
                </a:lnTo>
                <a:lnTo>
                  <a:pt x="107259" y="39824"/>
                </a:lnTo>
                <a:lnTo>
                  <a:pt x="107259" y="37716"/>
                </a:lnTo>
                <a:lnTo>
                  <a:pt x="101499" y="36750"/>
                </a:lnTo>
                <a:lnTo>
                  <a:pt x="84126" y="34285"/>
                </a:lnTo>
                <a:lnTo>
                  <a:pt x="58493" y="30003"/>
                </a:lnTo>
                <a:lnTo>
                  <a:pt x="33443" y="23573"/>
                </a:lnTo>
                <a:lnTo>
                  <a:pt x="17819" y="14664"/>
                </a:lnTo>
                <a:lnTo>
                  <a:pt x="13400" y="8962"/>
                </a:lnTo>
                <a:lnTo>
                  <a:pt x="15012" y="4796"/>
                </a:lnTo>
                <a:lnTo>
                  <a:pt x="18416" y="1901"/>
                </a:lnTo>
                <a:lnTo>
                  <a:pt x="17057" y="262"/>
                </a:lnTo>
                <a:lnTo>
                  <a:pt x="15250" y="0"/>
                </a:lnTo>
                <a:close/>
              </a:path>
            </a:pathLst>
          </a:custGeom>
          <a:solidFill>
            <a:srgbClr val="7CAEB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9" name="object 2169"/>
          <p:cNvSpPr/>
          <p:nvPr/>
        </p:nvSpPr>
        <p:spPr>
          <a:xfrm>
            <a:off x="7553848" y="6291940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1955" y="0"/>
                </a:moveTo>
                <a:lnTo>
                  <a:pt x="558" y="317"/>
                </a:lnTo>
                <a:lnTo>
                  <a:pt x="0" y="2031"/>
                </a:lnTo>
                <a:lnTo>
                  <a:pt x="977" y="3086"/>
                </a:lnTo>
                <a:lnTo>
                  <a:pt x="3873" y="4000"/>
                </a:lnTo>
                <a:lnTo>
                  <a:pt x="5257" y="3670"/>
                </a:lnTo>
                <a:lnTo>
                  <a:pt x="5791" y="1993"/>
                </a:lnTo>
                <a:lnTo>
                  <a:pt x="4838" y="927"/>
                </a:lnTo>
                <a:lnTo>
                  <a:pt x="1955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0" name="object 2170"/>
          <p:cNvSpPr/>
          <p:nvPr/>
        </p:nvSpPr>
        <p:spPr>
          <a:xfrm>
            <a:off x="7550880" y="6266012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914" y="0"/>
                </a:moveTo>
                <a:lnTo>
                  <a:pt x="0" y="685"/>
                </a:lnTo>
                <a:lnTo>
                  <a:pt x="88" y="1574"/>
                </a:lnTo>
                <a:lnTo>
                  <a:pt x="1231" y="3136"/>
                </a:lnTo>
                <a:lnTo>
                  <a:pt x="2070" y="3467"/>
                </a:lnTo>
                <a:lnTo>
                  <a:pt x="2971" y="2819"/>
                </a:lnTo>
                <a:lnTo>
                  <a:pt x="2882" y="1892"/>
                </a:lnTo>
                <a:lnTo>
                  <a:pt x="1739" y="368"/>
                </a:lnTo>
                <a:lnTo>
                  <a:pt x="91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1" name="object 2171"/>
          <p:cNvSpPr/>
          <p:nvPr/>
        </p:nvSpPr>
        <p:spPr>
          <a:xfrm>
            <a:off x="7543507" y="6288153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2095" y="0"/>
                </a:moveTo>
                <a:lnTo>
                  <a:pt x="584" y="342"/>
                </a:lnTo>
                <a:lnTo>
                  <a:pt x="0" y="2171"/>
                </a:lnTo>
                <a:lnTo>
                  <a:pt x="1041" y="3289"/>
                </a:lnTo>
                <a:lnTo>
                  <a:pt x="2565" y="3797"/>
                </a:lnTo>
                <a:lnTo>
                  <a:pt x="4127" y="4279"/>
                </a:lnTo>
                <a:lnTo>
                  <a:pt x="5626" y="3937"/>
                </a:lnTo>
                <a:lnTo>
                  <a:pt x="6197" y="2108"/>
                </a:lnTo>
                <a:lnTo>
                  <a:pt x="5181" y="977"/>
                </a:lnTo>
                <a:lnTo>
                  <a:pt x="209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2" name="object 2172"/>
          <p:cNvSpPr/>
          <p:nvPr/>
        </p:nvSpPr>
        <p:spPr>
          <a:xfrm>
            <a:off x="7561760" y="6274337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1460" y="0"/>
                </a:moveTo>
                <a:lnTo>
                  <a:pt x="0" y="1219"/>
                </a:lnTo>
                <a:lnTo>
                  <a:pt x="254" y="2743"/>
                </a:lnTo>
                <a:lnTo>
                  <a:pt x="2336" y="5219"/>
                </a:lnTo>
                <a:lnTo>
                  <a:pt x="3784" y="5727"/>
                </a:lnTo>
                <a:lnTo>
                  <a:pt x="5245" y="4495"/>
                </a:lnTo>
                <a:lnTo>
                  <a:pt x="5003" y="2997"/>
                </a:lnTo>
                <a:lnTo>
                  <a:pt x="2908" y="508"/>
                </a:lnTo>
                <a:lnTo>
                  <a:pt x="146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3" name="object 2173"/>
          <p:cNvSpPr/>
          <p:nvPr/>
        </p:nvSpPr>
        <p:spPr>
          <a:xfrm>
            <a:off x="7547259" y="6276090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1841" y="0"/>
                </a:moveTo>
                <a:lnTo>
                  <a:pt x="711" y="0"/>
                </a:lnTo>
                <a:lnTo>
                  <a:pt x="0" y="1206"/>
                </a:lnTo>
                <a:lnTo>
                  <a:pt x="558" y="2197"/>
                </a:lnTo>
                <a:lnTo>
                  <a:pt x="2603" y="3390"/>
                </a:lnTo>
                <a:lnTo>
                  <a:pt x="3733" y="3390"/>
                </a:lnTo>
                <a:lnTo>
                  <a:pt x="4432" y="2171"/>
                </a:lnTo>
                <a:lnTo>
                  <a:pt x="3886" y="1206"/>
                </a:lnTo>
                <a:lnTo>
                  <a:pt x="184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4" name="object 2174"/>
          <p:cNvSpPr/>
          <p:nvPr/>
        </p:nvSpPr>
        <p:spPr>
          <a:xfrm>
            <a:off x="7560900" y="6258540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1143" y="0"/>
                </a:moveTo>
                <a:lnTo>
                  <a:pt x="0" y="825"/>
                </a:lnTo>
                <a:lnTo>
                  <a:pt x="101" y="1955"/>
                </a:lnTo>
                <a:lnTo>
                  <a:pt x="1511" y="3860"/>
                </a:lnTo>
                <a:lnTo>
                  <a:pt x="2540" y="4305"/>
                </a:lnTo>
                <a:lnTo>
                  <a:pt x="3683" y="3492"/>
                </a:lnTo>
                <a:lnTo>
                  <a:pt x="3568" y="2362"/>
                </a:lnTo>
                <a:lnTo>
                  <a:pt x="2857" y="1409"/>
                </a:lnTo>
                <a:lnTo>
                  <a:pt x="2171" y="444"/>
                </a:lnTo>
                <a:lnTo>
                  <a:pt x="114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5" name="object 2175"/>
          <p:cNvSpPr/>
          <p:nvPr/>
        </p:nvSpPr>
        <p:spPr>
          <a:xfrm>
            <a:off x="7557782" y="6284540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447" y="0"/>
                </a:moveTo>
                <a:lnTo>
                  <a:pt x="380" y="292"/>
                </a:lnTo>
                <a:lnTo>
                  <a:pt x="0" y="1638"/>
                </a:lnTo>
                <a:lnTo>
                  <a:pt x="787" y="2438"/>
                </a:lnTo>
                <a:lnTo>
                  <a:pt x="3073" y="3073"/>
                </a:lnTo>
                <a:lnTo>
                  <a:pt x="4165" y="2781"/>
                </a:lnTo>
                <a:lnTo>
                  <a:pt x="4546" y="1422"/>
                </a:lnTo>
                <a:lnTo>
                  <a:pt x="3759" y="622"/>
                </a:lnTo>
                <a:lnTo>
                  <a:pt x="144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6" name="object 2176"/>
          <p:cNvSpPr/>
          <p:nvPr/>
        </p:nvSpPr>
        <p:spPr>
          <a:xfrm>
            <a:off x="7532027" y="6282505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1777" y="0"/>
                </a:moveTo>
                <a:lnTo>
                  <a:pt x="673" y="50"/>
                </a:lnTo>
                <a:lnTo>
                  <a:pt x="317" y="660"/>
                </a:lnTo>
                <a:lnTo>
                  <a:pt x="0" y="1295"/>
                </a:lnTo>
                <a:lnTo>
                  <a:pt x="596" y="2235"/>
                </a:lnTo>
                <a:lnTo>
                  <a:pt x="2705" y="3352"/>
                </a:lnTo>
                <a:lnTo>
                  <a:pt x="3835" y="3289"/>
                </a:lnTo>
                <a:lnTo>
                  <a:pt x="4470" y="2057"/>
                </a:lnTo>
                <a:lnTo>
                  <a:pt x="3886" y="1092"/>
                </a:lnTo>
                <a:lnTo>
                  <a:pt x="177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7" name="object 2177"/>
          <p:cNvSpPr/>
          <p:nvPr/>
        </p:nvSpPr>
        <p:spPr>
          <a:xfrm>
            <a:off x="7543224" y="624112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8" name="object 2178"/>
          <p:cNvSpPr/>
          <p:nvPr/>
        </p:nvSpPr>
        <p:spPr>
          <a:xfrm>
            <a:off x="7516869" y="62664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7" y="16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9" name="object 2179"/>
          <p:cNvSpPr/>
          <p:nvPr/>
        </p:nvSpPr>
        <p:spPr>
          <a:xfrm>
            <a:off x="7513029" y="6240000"/>
            <a:ext cx="81280" cy="67310"/>
          </a:xfrm>
          <a:custGeom>
            <a:avLst/>
            <a:gdLst/>
            <a:ahLst/>
            <a:cxnLst/>
            <a:rect l="l" t="t" r="r" b="b"/>
            <a:pathLst>
              <a:path w="81279" h="67310">
                <a:moveTo>
                  <a:pt x="33993" y="64521"/>
                </a:moveTo>
                <a:lnTo>
                  <a:pt x="38295" y="66082"/>
                </a:lnTo>
                <a:lnTo>
                  <a:pt x="55633" y="67036"/>
                </a:lnTo>
                <a:lnTo>
                  <a:pt x="65120" y="65493"/>
                </a:lnTo>
                <a:lnTo>
                  <a:pt x="45275" y="65493"/>
                </a:lnTo>
                <a:lnTo>
                  <a:pt x="38892" y="65415"/>
                </a:lnTo>
                <a:lnTo>
                  <a:pt x="33993" y="64521"/>
                </a:lnTo>
                <a:close/>
              </a:path>
              <a:path w="81279" h="67310">
                <a:moveTo>
                  <a:pt x="75208" y="58953"/>
                </a:moveTo>
                <a:lnTo>
                  <a:pt x="52171" y="58953"/>
                </a:lnTo>
                <a:lnTo>
                  <a:pt x="57607" y="64477"/>
                </a:lnTo>
                <a:lnTo>
                  <a:pt x="45275" y="65493"/>
                </a:lnTo>
                <a:lnTo>
                  <a:pt x="65120" y="65493"/>
                </a:lnTo>
                <a:lnTo>
                  <a:pt x="67745" y="65066"/>
                </a:lnTo>
                <a:lnTo>
                  <a:pt x="72301" y="63639"/>
                </a:lnTo>
                <a:lnTo>
                  <a:pt x="75208" y="58953"/>
                </a:lnTo>
                <a:close/>
              </a:path>
              <a:path w="81279" h="67310">
                <a:moveTo>
                  <a:pt x="18059" y="58737"/>
                </a:moveTo>
                <a:lnTo>
                  <a:pt x="25264" y="61938"/>
                </a:lnTo>
                <a:lnTo>
                  <a:pt x="32215" y="64196"/>
                </a:lnTo>
                <a:lnTo>
                  <a:pt x="33993" y="64521"/>
                </a:lnTo>
                <a:lnTo>
                  <a:pt x="18059" y="58737"/>
                </a:lnTo>
                <a:close/>
              </a:path>
              <a:path w="81279" h="67310">
                <a:moveTo>
                  <a:pt x="0" y="37960"/>
                </a:moveTo>
                <a:lnTo>
                  <a:pt x="36444" y="57518"/>
                </a:lnTo>
                <a:lnTo>
                  <a:pt x="49364" y="59296"/>
                </a:lnTo>
                <a:lnTo>
                  <a:pt x="52171" y="58953"/>
                </a:lnTo>
                <a:lnTo>
                  <a:pt x="75208" y="58953"/>
                </a:lnTo>
                <a:lnTo>
                  <a:pt x="76253" y="57268"/>
                </a:lnTo>
                <a:lnTo>
                  <a:pt x="45832" y="57268"/>
                </a:lnTo>
                <a:lnTo>
                  <a:pt x="35669" y="55973"/>
                </a:lnTo>
                <a:lnTo>
                  <a:pt x="19841" y="50019"/>
                </a:lnTo>
                <a:lnTo>
                  <a:pt x="0" y="37960"/>
                </a:lnTo>
                <a:close/>
              </a:path>
              <a:path w="81279" h="67310">
                <a:moveTo>
                  <a:pt x="4978" y="27063"/>
                </a:moveTo>
                <a:lnTo>
                  <a:pt x="48044" y="53936"/>
                </a:lnTo>
                <a:lnTo>
                  <a:pt x="48679" y="55346"/>
                </a:lnTo>
                <a:lnTo>
                  <a:pt x="45832" y="57268"/>
                </a:lnTo>
                <a:lnTo>
                  <a:pt x="76253" y="57268"/>
                </a:lnTo>
                <a:lnTo>
                  <a:pt x="78958" y="52908"/>
                </a:lnTo>
                <a:lnTo>
                  <a:pt x="51244" y="52908"/>
                </a:lnTo>
                <a:lnTo>
                  <a:pt x="48196" y="52273"/>
                </a:lnTo>
                <a:lnTo>
                  <a:pt x="32697" y="45962"/>
                </a:lnTo>
                <a:lnTo>
                  <a:pt x="18743" y="37715"/>
                </a:lnTo>
                <a:lnTo>
                  <a:pt x="8711" y="30445"/>
                </a:lnTo>
                <a:lnTo>
                  <a:pt x="4978" y="27063"/>
                </a:lnTo>
                <a:close/>
              </a:path>
              <a:path w="81279" h="67310">
                <a:moveTo>
                  <a:pt x="14338" y="11912"/>
                </a:moveTo>
                <a:lnTo>
                  <a:pt x="14140" y="12255"/>
                </a:lnTo>
                <a:lnTo>
                  <a:pt x="15100" y="14249"/>
                </a:lnTo>
                <a:lnTo>
                  <a:pt x="15659" y="15316"/>
                </a:lnTo>
                <a:lnTo>
                  <a:pt x="25844" y="28793"/>
                </a:lnTo>
                <a:lnTo>
                  <a:pt x="37830" y="38688"/>
                </a:lnTo>
                <a:lnTo>
                  <a:pt x="47734" y="45400"/>
                </a:lnTo>
                <a:lnTo>
                  <a:pt x="51676" y="49326"/>
                </a:lnTo>
                <a:lnTo>
                  <a:pt x="51244" y="52908"/>
                </a:lnTo>
                <a:lnTo>
                  <a:pt x="78958" y="52908"/>
                </a:lnTo>
                <a:lnTo>
                  <a:pt x="81140" y="49390"/>
                </a:lnTo>
                <a:lnTo>
                  <a:pt x="77656" y="45504"/>
                </a:lnTo>
                <a:lnTo>
                  <a:pt x="56553" y="45504"/>
                </a:lnTo>
                <a:lnTo>
                  <a:pt x="50050" y="44145"/>
                </a:lnTo>
                <a:lnTo>
                  <a:pt x="36234" y="36162"/>
                </a:lnTo>
                <a:lnTo>
                  <a:pt x="24809" y="25533"/>
                </a:lnTo>
                <a:lnTo>
                  <a:pt x="17032" y="16238"/>
                </a:lnTo>
                <a:lnTo>
                  <a:pt x="14160" y="12255"/>
                </a:lnTo>
                <a:lnTo>
                  <a:pt x="14338" y="11912"/>
                </a:lnTo>
                <a:close/>
              </a:path>
              <a:path w="81279" h="67310">
                <a:moveTo>
                  <a:pt x="29425" y="0"/>
                </a:moveTo>
                <a:lnTo>
                  <a:pt x="33046" y="11534"/>
                </a:lnTo>
                <a:lnTo>
                  <a:pt x="41457" y="23847"/>
                </a:lnTo>
                <a:lnTo>
                  <a:pt x="50228" y="34450"/>
                </a:lnTo>
                <a:lnTo>
                  <a:pt x="54940" y="40855"/>
                </a:lnTo>
                <a:lnTo>
                  <a:pt x="56553" y="45504"/>
                </a:lnTo>
                <a:lnTo>
                  <a:pt x="77656" y="45504"/>
                </a:lnTo>
                <a:lnTo>
                  <a:pt x="73703" y="41094"/>
                </a:lnTo>
                <a:lnTo>
                  <a:pt x="68272" y="41094"/>
                </a:lnTo>
                <a:lnTo>
                  <a:pt x="64904" y="40682"/>
                </a:lnTo>
                <a:lnTo>
                  <a:pt x="34728" y="11285"/>
                </a:lnTo>
                <a:lnTo>
                  <a:pt x="30941" y="3268"/>
                </a:lnTo>
                <a:lnTo>
                  <a:pt x="29425" y="0"/>
                </a:lnTo>
                <a:close/>
              </a:path>
              <a:path w="81279" h="67310">
                <a:moveTo>
                  <a:pt x="52282" y="5792"/>
                </a:moveTo>
                <a:lnTo>
                  <a:pt x="68376" y="39230"/>
                </a:lnTo>
                <a:lnTo>
                  <a:pt x="68272" y="41094"/>
                </a:lnTo>
                <a:lnTo>
                  <a:pt x="73703" y="41094"/>
                </a:lnTo>
                <a:lnTo>
                  <a:pt x="64497" y="30825"/>
                </a:lnTo>
                <a:lnTo>
                  <a:pt x="55672" y="16379"/>
                </a:lnTo>
                <a:lnTo>
                  <a:pt x="52306" y="6292"/>
                </a:lnTo>
                <a:lnTo>
                  <a:pt x="52282" y="5792"/>
                </a:lnTo>
                <a:close/>
              </a:path>
              <a:path w="81279" h="67310">
                <a:moveTo>
                  <a:pt x="52091" y="517"/>
                </a:moveTo>
                <a:lnTo>
                  <a:pt x="52162" y="3268"/>
                </a:lnTo>
                <a:lnTo>
                  <a:pt x="52282" y="5792"/>
                </a:lnTo>
                <a:lnTo>
                  <a:pt x="52091" y="517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0" name="object 2180"/>
          <p:cNvSpPr/>
          <p:nvPr/>
        </p:nvSpPr>
        <p:spPr>
          <a:xfrm>
            <a:off x="7512553" y="62775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139"/>
                </a:moveTo>
                <a:lnTo>
                  <a:pt x="355" y="406"/>
                </a:lnTo>
                <a:lnTo>
                  <a:pt x="152" y="152"/>
                </a:lnTo>
                <a:lnTo>
                  <a:pt x="76" y="0"/>
                </a:lnTo>
                <a:lnTo>
                  <a:pt x="0" y="139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1" name="object 2181"/>
          <p:cNvSpPr/>
          <p:nvPr/>
        </p:nvSpPr>
        <p:spPr>
          <a:xfrm>
            <a:off x="7736945" y="6365708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71" y="24951"/>
                </a:moveTo>
                <a:lnTo>
                  <a:pt x="18313" y="27863"/>
                </a:lnTo>
                <a:lnTo>
                  <a:pt x="22021" y="26504"/>
                </a:lnTo>
                <a:lnTo>
                  <a:pt x="24371" y="24951"/>
                </a:lnTo>
                <a:close/>
              </a:path>
              <a:path w="38100" h="27939">
                <a:moveTo>
                  <a:pt x="32297" y="16725"/>
                </a:moveTo>
                <a:lnTo>
                  <a:pt x="26784" y="16725"/>
                </a:lnTo>
                <a:lnTo>
                  <a:pt x="27894" y="17811"/>
                </a:lnTo>
                <a:lnTo>
                  <a:pt x="24318" y="20715"/>
                </a:lnTo>
                <a:lnTo>
                  <a:pt x="18588" y="24078"/>
                </a:lnTo>
                <a:lnTo>
                  <a:pt x="13233" y="26542"/>
                </a:lnTo>
                <a:lnTo>
                  <a:pt x="21475" y="25488"/>
                </a:lnTo>
                <a:lnTo>
                  <a:pt x="28079" y="20167"/>
                </a:lnTo>
                <a:lnTo>
                  <a:pt x="29235" y="20167"/>
                </a:lnTo>
                <a:lnTo>
                  <a:pt x="32297" y="16725"/>
                </a:lnTo>
                <a:close/>
              </a:path>
              <a:path w="38100" h="27939">
                <a:moveTo>
                  <a:pt x="25413" y="24262"/>
                </a:moveTo>
                <a:lnTo>
                  <a:pt x="24371" y="24951"/>
                </a:lnTo>
                <a:lnTo>
                  <a:pt x="25234" y="24536"/>
                </a:lnTo>
                <a:lnTo>
                  <a:pt x="25413" y="24262"/>
                </a:lnTo>
                <a:close/>
              </a:path>
              <a:path w="38100" h="27939">
                <a:moveTo>
                  <a:pt x="29235" y="20167"/>
                </a:moveTo>
                <a:lnTo>
                  <a:pt x="28079" y="20167"/>
                </a:lnTo>
                <a:lnTo>
                  <a:pt x="25413" y="24262"/>
                </a:lnTo>
                <a:lnTo>
                  <a:pt x="25844" y="23977"/>
                </a:lnTo>
                <a:lnTo>
                  <a:pt x="29235" y="20167"/>
                </a:lnTo>
                <a:close/>
              </a:path>
              <a:path w="38100" h="27939">
                <a:moveTo>
                  <a:pt x="36551" y="10420"/>
                </a:moveTo>
                <a:lnTo>
                  <a:pt x="20841" y="10420"/>
                </a:lnTo>
                <a:lnTo>
                  <a:pt x="28676" y="11137"/>
                </a:lnTo>
                <a:lnTo>
                  <a:pt x="32219" y="11645"/>
                </a:lnTo>
                <a:lnTo>
                  <a:pt x="22644" y="14528"/>
                </a:lnTo>
                <a:lnTo>
                  <a:pt x="13982" y="16649"/>
                </a:lnTo>
                <a:lnTo>
                  <a:pt x="4787" y="23812"/>
                </a:lnTo>
                <a:lnTo>
                  <a:pt x="21069" y="17081"/>
                </a:lnTo>
                <a:lnTo>
                  <a:pt x="26784" y="16725"/>
                </a:lnTo>
                <a:lnTo>
                  <a:pt x="32297" y="16725"/>
                </a:lnTo>
                <a:lnTo>
                  <a:pt x="35598" y="13017"/>
                </a:lnTo>
                <a:lnTo>
                  <a:pt x="36551" y="10420"/>
                </a:lnTo>
                <a:close/>
              </a:path>
              <a:path w="38100" h="27939">
                <a:moveTo>
                  <a:pt x="33583" y="4552"/>
                </a:moveTo>
                <a:lnTo>
                  <a:pt x="16627" y="4552"/>
                </a:lnTo>
                <a:lnTo>
                  <a:pt x="22111" y="5288"/>
                </a:lnTo>
                <a:lnTo>
                  <a:pt x="29413" y="7924"/>
                </a:lnTo>
                <a:lnTo>
                  <a:pt x="19559" y="7936"/>
                </a:lnTo>
                <a:lnTo>
                  <a:pt x="13211" y="8921"/>
                </a:lnTo>
                <a:lnTo>
                  <a:pt x="7610" y="11764"/>
                </a:lnTo>
                <a:lnTo>
                  <a:pt x="0" y="17348"/>
                </a:lnTo>
                <a:lnTo>
                  <a:pt x="9192" y="12943"/>
                </a:lnTo>
                <a:lnTo>
                  <a:pt x="15243" y="10828"/>
                </a:lnTo>
                <a:lnTo>
                  <a:pt x="20841" y="10420"/>
                </a:lnTo>
                <a:lnTo>
                  <a:pt x="36551" y="10420"/>
                </a:lnTo>
                <a:lnTo>
                  <a:pt x="37769" y="7099"/>
                </a:lnTo>
                <a:lnTo>
                  <a:pt x="33583" y="4552"/>
                </a:lnTo>
                <a:close/>
              </a:path>
              <a:path w="38100" h="27939">
                <a:moveTo>
                  <a:pt x="12955" y="2381"/>
                </a:moveTo>
                <a:lnTo>
                  <a:pt x="7469" y="4502"/>
                </a:lnTo>
                <a:lnTo>
                  <a:pt x="127" y="9296"/>
                </a:lnTo>
                <a:lnTo>
                  <a:pt x="10214" y="5845"/>
                </a:lnTo>
                <a:lnTo>
                  <a:pt x="16627" y="4552"/>
                </a:lnTo>
                <a:lnTo>
                  <a:pt x="33583" y="4552"/>
                </a:lnTo>
                <a:lnTo>
                  <a:pt x="33113" y="4267"/>
                </a:lnTo>
                <a:lnTo>
                  <a:pt x="29298" y="4267"/>
                </a:lnTo>
                <a:lnTo>
                  <a:pt x="19320" y="2459"/>
                </a:lnTo>
                <a:lnTo>
                  <a:pt x="12955" y="2381"/>
                </a:lnTo>
                <a:close/>
              </a:path>
              <a:path w="38100" h="27939">
                <a:moveTo>
                  <a:pt x="26098" y="0"/>
                </a:moveTo>
                <a:lnTo>
                  <a:pt x="14643" y="495"/>
                </a:lnTo>
                <a:lnTo>
                  <a:pt x="18719" y="800"/>
                </a:lnTo>
                <a:lnTo>
                  <a:pt x="26225" y="1676"/>
                </a:lnTo>
                <a:lnTo>
                  <a:pt x="29298" y="4267"/>
                </a:lnTo>
                <a:lnTo>
                  <a:pt x="33113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2" name="object 2182"/>
          <p:cNvSpPr/>
          <p:nvPr/>
        </p:nvSpPr>
        <p:spPr>
          <a:xfrm>
            <a:off x="7733774" y="6366185"/>
            <a:ext cx="40936" cy="28245"/>
          </a:xfrm>
          <a:prstGeom prst="rect">
            <a:avLst/>
          </a:prstGeom>
          <a:blipFill>
            <a:blip r:embed="rId2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3" name="object 2183"/>
          <p:cNvSpPr/>
          <p:nvPr/>
        </p:nvSpPr>
        <p:spPr>
          <a:xfrm>
            <a:off x="7736945" y="6365708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71" y="24951"/>
                </a:moveTo>
                <a:lnTo>
                  <a:pt x="18313" y="27863"/>
                </a:lnTo>
                <a:lnTo>
                  <a:pt x="22021" y="26504"/>
                </a:lnTo>
                <a:lnTo>
                  <a:pt x="24371" y="24951"/>
                </a:lnTo>
                <a:close/>
              </a:path>
              <a:path w="38100" h="27939">
                <a:moveTo>
                  <a:pt x="32297" y="16725"/>
                </a:moveTo>
                <a:lnTo>
                  <a:pt x="26784" y="16725"/>
                </a:lnTo>
                <a:lnTo>
                  <a:pt x="27894" y="17811"/>
                </a:lnTo>
                <a:lnTo>
                  <a:pt x="24318" y="20715"/>
                </a:lnTo>
                <a:lnTo>
                  <a:pt x="18588" y="24078"/>
                </a:lnTo>
                <a:lnTo>
                  <a:pt x="13233" y="26542"/>
                </a:lnTo>
                <a:lnTo>
                  <a:pt x="21475" y="25488"/>
                </a:lnTo>
                <a:lnTo>
                  <a:pt x="28079" y="20167"/>
                </a:lnTo>
                <a:lnTo>
                  <a:pt x="29235" y="20167"/>
                </a:lnTo>
                <a:lnTo>
                  <a:pt x="32297" y="16725"/>
                </a:lnTo>
                <a:close/>
              </a:path>
              <a:path w="38100" h="27939">
                <a:moveTo>
                  <a:pt x="25413" y="24262"/>
                </a:moveTo>
                <a:lnTo>
                  <a:pt x="24371" y="24951"/>
                </a:lnTo>
                <a:lnTo>
                  <a:pt x="25234" y="24536"/>
                </a:lnTo>
                <a:lnTo>
                  <a:pt x="25413" y="24262"/>
                </a:lnTo>
                <a:close/>
              </a:path>
              <a:path w="38100" h="27939">
                <a:moveTo>
                  <a:pt x="29235" y="20167"/>
                </a:moveTo>
                <a:lnTo>
                  <a:pt x="28079" y="20167"/>
                </a:lnTo>
                <a:lnTo>
                  <a:pt x="25413" y="24262"/>
                </a:lnTo>
                <a:lnTo>
                  <a:pt x="25844" y="23977"/>
                </a:lnTo>
                <a:lnTo>
                  <a:pt x="29235" y="20167"/>
                </a:lnTo>
                <a:close/>
              </a:path>
              <a:path w="38100" h="27939">
                <a:moveTo>
                  <a:pt x="36551" y="10420"/>
                </a:moveTo>
                <a:lnTo>
                  <a:pt x="20841" y="10420"/>
                </a:lnTo>
                <a:lnTo>
                  <a:pt x="28676" y="11137"/>
                </a:lnTo>
                <a:lnTo>
                  <a:pt x="32219" y="11645"/>
                </a:lnTo>
                <a:lnTo>
                  <a:pt x="22644" y="14528"/>
                </a:lnTo>
                <a:lnTo>
                  <a:pt x="13982" y="16649"/>
                </a:lnTo>
                <a:lnTo>
                  <a:pt x="4787" y="23812"/>
                </a:lnTo>
                <a:lnTo>
                  <a:pt x="21069" y="17081"/>
                </a:lnTo>
                <a:lnTo>
                  <a:pt x="26784" y="16725"/>
                </a:lnTo>
                <a:lnTo>
                  <a:pt x="32297" y="16725"/>
                </a:lnTo>
                <a:lnTo>
                  <a:pt x="35598" y="13017"/>
                </a:lnTo>
                <a:lnTo>
                  <a:pt x="36551" y="10420"/>
                </a:lnTo>
                <a:close/>
              </a:path>
              <a:path w="38100" h="27939">
                <a:moveTo>
                  <a:pt x="33583" y="4552"/>
                </a:moveTo>
                <a:lnTo>
                  <a:pt x="16627" y="4552"/>
                </a:lnTo>
                <a:lnTo>
                  <a:pt x="22111" y="5288"/>
                </a:lnTo>
                <a:lnTo>
                  <a:pt x="29413" y="7924"/>
                </a:lnTo>
                <a:lnTo>
                  <a:pt x="19559" y="7936"/>
                </a:lnTo>
                <a:lnTo>
                  <a:pt x="13211" y="8921"/>
                </a:lnTo>
                <a:lnTo>
                  <a:pt x="7610" y="11764"/>
                </a:lnTo>
                <a:lnTo>
                  <a:pt x="0" y="17348"/>
                </a:lnTo>
                <a:lnTo>
                  <a:pt x="9192" y="12943"/>
                </a:lnTo>
                <a:lnTo>
                  <a:pt x="15243" y="10828"/>
                </a:lnTo>
                <a:lnTo>
                  <a:pt x="20841" y="10420"/>
                </a:lnTo>
                <a:lnTo>
                  <a:pt x="36551" y="10420"/>
                </a:lnTo>
                <a:lnTo>
                  <a:pt x="37769" y="7099"/>
                </a:lnTo>
                <a:lnTo>
                  <a:pt x="33583" y="4552"/>
                </a:lnTo>
                <a:close/>
              </a:path>
              <a:path w="38100" h="27939">
                <a:moveTo>
                  <a:pt x="12955" y="2381"/>
                </a:moveTo>
                <a:lnTo>
                  <a:pt x="7469" y="4502"/>
                </a:lnTo>
                <a:lnTo>
                  <a:pt x="127" y="9296"/>
                </a:lnTo>
                <a:lnTo>
                  <a:pt x="10214" y="5845"/>
                </a:lnTo>
                <a:lnTo>
                  <a:pt x="16627" y="4552"/>
                </a:lnTo>
                <a:lnTo>
                  <a:pt x="33583" y="4552"/>
                </a:lnTo>
                <a:lnTo>
                  <a:pt x="33113" y="4267"/>
                </a:lnTo>
                <a:lnTo>
                  <a:pt x="29298" y="4267"/>
                </a:lnTo>
                <a:lnTo>
                  <a:pt x="19320" y="2459"/>
                </a:lnTo>
                <a:lnTo>
                  <a:pt x="12955" y="2381"/>
                </a:lnTo>
                <a:close/>
              </a:path>
              <a:path w="38100" h="27939">
                <a:moveTo>
                  <a:pt x="26098" y="0"/>
                </a:moveTo>
                <a:lnTo>
                  <a:pt x="14643" y="495"/>
                </a:lnTo>
                <a:lnTo>
                  <a:pt x="18719" y="800"/>
                </a:lnTo>
                <a:lnTo>
                  <a:pt x="26225" y="1676"/>
                </a:lnTo>
                <a:lnTo>
                  <a:pt x="29298" y="4267"/>
                </a:lnTo>
                <a:lnTo>
                  <a:pt x="33113" y="4267"/>
                </a:lnTo>
                <a:lnTo>
                  <a:pt x="26098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4" name="object 2184"/>
          <p:cNvSpPr/>
          <p:nvPr/>
        </p:nvSpPr>
        <p:spPr>
          <a:xfrm>
            <a:off x="7752264" y="6371767"/>
            <a:ext cx="30143" cy="38274"/>
          </a:xfrm>
          <a:prstGeom prst="rect">
            <a:avLst/>
          </a:prstGeom>
          <a:blipFill>
            <a:blip r:embed="rId2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5" name="object 2185"/>
          <p:cNvSpPr/>
          <p:nvPr/>
        </p:nvSpPr>
        <p:spPr>
          <a:xfrm>
            <a:off x="7754042" y="6371766"/>
            <a:ext cx="29209" cy="35560"/>
          </a:xfrm>
          <a:custGeom>
            <a:avLst/>
            <a:gdLst/>
            <a:ahLst/>
            <a:cxnLst/>
            <a:rect l="l" t="t" r="r" b="b"/>
            <a:pathLst>
              <a:path w="29209" h="35560">
                <a:moveTo>
                  <a:pt x="27983" y="7137"/>
                </a:moveTo>
                <a:lnTo>
                  <a:pt x="24523" y="7137"/>
                </a:lnTo>
                <a:lnTo>
                  <a:pt x="19723" y="15862"/>
                </a:lnTo>
                <a:lnTo>
                  <a:pt x="15049" y="23393"/>
                </a:lnTo>
                <a:lnTo>
                  <a:pt x="13538" y="34950"/>
                </a:lnTo>
                <a:lnTo>
                  <a:pt x="20396" y="18783"/>
                </a:lnTo>
                <a:lnTo>
                  <a:pt x="24218" y="14554"/>
                </a:lnTo>
                <a:lnTo>
                  <a:pt x="28349" y="14554"/>
                </a:lnTo>
                <a:lnTo>
                  <a:pt x="27983" y="7137"/>
                </a:lnTo>
                <a:close/>
              </a:path>
              <a:path w="29209" h="35560">
                <a:moveTo>
                  <a:pt x="27948" y="6438"/>
                </a:moveTo>
                <a:lnTo>
                  <a:pt x="19900" y="6438"/>
                </a:lnTo>
                <a:lnTo>
                  <a:pt x="12890" y="13308"/>
                </a:lnTo>
                <a:lnTo>
                  <a:pt x="9059" y="18434"/>
                </a:lnTo>
                <a:lnTo>
                  <a:pt x="7065" y="24369"/>
                </a:lnTo>
                <a:lnTo>
                  <a:pt x="5562" y="33667"/>
                </a:lnTo>
                <a:lnTo>
                  <a:pt x="9021" y="24099"/>
                </a:lnTo>
                <a:lnTo>
                  <a:pt x="11818" y="18434"/>
                </a:lnTo>
                <a:lnTo>
                  <a:pt x="11904" y="18306"/>
                </a:lnTo>
                <a:lnTo>
                  <a:pt x="15563" y="14177"/>
                </a:lnTo>
                <a:lnTo>
                  <a:pt x="21666" y="9245"/>
                </a:lnTo>
                <a:lnTo>
                  <a:pt x="24523" y="7137"/>
                </a:lnTo>
                <a:lnTo>
                  <a:pt x="27983" y="7137"/>
                </a:lnTo>
                <a:lnTo>
                  <a:pt x="27948" y="6438"/>
                </a:lnTo>
                <a:close/>
              </a:path>
              <a:path w="29209" h="35560">
                <a:moveTo>
                  <a:pt x="28349" y="14554"/>
                </a:moveTo>
                <a:lnTo>
                  <a:pt x="24218" y="14554"/>
                </a:lnTo>
                <a:lnTo>
                  <a:pt x="25783" y="14555"/>
                </a:lnTo>
                <a:lnTo>
                  <a:pt x="25370" y="18365"/>
                </a:lnTo>
                <a:lnTo>
                  <a:pt x="25249" y="19266"/>
                </a:lnTo>
                <a:lnTo>
                  <a:pt x="23579" y="25512"/>
                </a:lnTo>
                <a:lnTo>
                  <a:pt x="21501" y="31000"/>
                </a:lnTo>
                <a:lnTo>
                  <a:pt x="26606" y="24523"/>
                </a:lnTo>
                <a:lnTo>
                  <a:pt x="27571" y="16103"/>
                </a:lnTo>
                <a:lnTo>
                  <a:pt x="28431" y="16103"/>
                </a:lnTo>
                <a:lnTo>
                  <a:pt x="28349" y="14554"/>
                </a:lnTo>
                <a:close/>
              </a:path>
              <a:path w="29209" h="35560">
                <a:moveTo>
                  <a:pt x="28299" y="22092"/>
                </a:moveTo>
                <a:lnTo>
                  <a:pt x="26022" y="28422"/>
                </a:lnTo>
                <a:lnTo>
                  <a:pt x="27711" y="24853"/>
                </a:lnTo>
                <a:lnTo>
                  <a:pt x="28299" y="22092"/>
                </a:lnTo>
                <a:close/>
              </a:path>
              <a:path w="29209" h="35560">
                <a:moveTo>
                  <a:pt x="27061" y="3886"/>
                </a:moveTo>
                <a:lnTo>
                  <a:pt x="17259" y="3886"/>
                </a:lnTo>
                <a:lnTo>
                  <a:pt x="8881" y="9546"/>
                </a:lnTo>
                <a:lnTo>
                  <a:pt x="4291" y="13925"/>
                </a:lnTo>
                <a:lnTo>
                  <a:pt x="1869" y="19266"/>
                </a:lnTo>
                <a:lnTo>
                  <a:pt x="0" y="27812"/>
                </a:lnTo>
                <a:lnTo>
                  <a:pt x="4775" y="18306"/>
                </a:lnTo>
                <a:lnTo>
                  <a:pt x="8440" y="12911"/>
                </a:lnTo>
                <a:lnTo>
                  <a:pt x="12860" y="9623"/>
                </a:lnTo>
                <a:lnTo>
                  <a:pt x="19900" y="6438"/>
                </a:lnTo>
                <a:lnTo>
                  <a:pt x="27948" y="6438"/>
                </a:lnTo>
                <a:lnTo>
                  <a:pt x="27914" y="5753"/>
                </a:lnTo>
                <a:lnTo>
                  <a:pt x="27061" y="3886"/>
                </a:lnTo>
                <a:close/>
              </a:path>
              <a:path w="29209" h="35560">
                <a:moveTo>
                  <a:pt x="28550" y="20914"/>
                </a:moveTo>
                <a:lnTo>
                  <a:pt x="28299" y="22092"/>
                </a:lnTo>
                <a:lnTo>
                  <a:pt x="28613" y="21221"/>
                </a:lnTo>
                <a:lnTo>
                  <a:pt x="28550" y="20914"/>
                </a:lnTo>
                <a:close/>
              </a:path>
              <a:path w="29209" h="35560">
                <a:moveTo>
                  <a:pt x="28431" y="16103"/>
                </a:moveTo>
                <a:lnTo>
                  <a:pt x="27571" y="16103"/>
                </a:lnTo>
                <a:lnTo>
                  <a:pt x="28550" y="20914"/>
                </a:lnTo>
                <a:lnTo>
                  <a:pt x="28431" y="16103"/>
                </a:lnTo>
                <a:close/>
              </a:path>
              <a:path w="29209" h="35560">
                <a:moveTo>
                  <a:pt x="25285" y="0"/>
                </a:moveTo>
                <a:lnTo>
                  <a:pt x="12001" y="3060"/>
                </a:lnTo>
                <a:lnTo>
                  <a:pt x="4178" y="11379"/>
                </a:lnTo>
                <a:lnTo>
                  <a:pt x="7277" y="8775"/>
                </a:lnTo>
                <a:lnTo>
                  <a:pt x="13258" y="4178"/>
                </a:lnTo>
                <a:lnTo>
                  <a:pt x="17259" y="3886"/>
                </a:lnTo>
                <a:lnTo>
                  <a:pt x="27061" y="3886"/>
                </a:lnTo>
                <a:lnTo>
                  <a:pt x="25285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6" name="object 2186"/>
          <p:cNvSpPr/>
          <p:nvPr/>
        </p:nvSpPr>
        <p:spPr>
          <a:xfrm>
            <a:off x="7568696" y="6268034"/>
            <a:ext cx="236632" cy="108330"/>
          </a:xfrm>
          <a:prstGeom prst="rect">
            <a:avLst/>
          </a:prstGeom>
          <a:blipFill>
            <a:blip r:embed="rId2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7" name="object 2187"/>
          <p:cNvSpPr/>
          <p:nvPr/>
        </p:nvSpPr>
        <p:spPr>
          <a:xfrm>
            <a:off x="7568067" y="6267138"/>
            <a:ext cx="238125" cy="109855"/>
          </a:xfrm>
          <a:custGeom>
            <a:avLst/>
            <a:gdLst/>
            <a:ahLst/>
            <a:cxnLst/>
            <a:rect l="l" t="t" r="r" b="b"/>
            <a:pathLst>
              <a:path w="238125" h="109854">
                <a:moveTo>
                  <a:pt x="75868" y="77870"/>
                </a:moveTo>
                <a:lnTo>
                  <a:pt x="126841" y="94741"/>
                </a:lnTo>
                <a:lnTo>
                  <a:pt x="176644" y="105583"/>
                </a:lnTo>
                <a:lnTo>
                  <a:pt x="207892" y="109575"/>
                </a:lnTo>
                <a:lnTo>
                  <a:pt x="208977" y="108915"/>
                </a:lnTo>
                <a:lnTo>
                  <a:pt x="207549" y="108915"/>
                </a:lnTo>
                <a:lnTo>
                  <a:pt x="197697" y="108067"/>
                </a:lnTo>
                <a:lnTo>
                  <a:pt x="176280" y="104838"/>
                </a:lnTo>
                <a:lnTo>
                  <a:pt x="150365" y="99942"/>
                </a:lnTo>
                <a:lnTo>
                  <a:pt x="127018" y="94094"/>
                </a:lnTo>
                <a:lnTo>
                  <a:pt x="123297" y="92951"/>
                </a:lnTo>
                <a:lnTo>
                  <a:pt x="119551" y="91909"/>
                </a:lnTo>
                <a:lnTo>
                  <a:pt x="100828" y="86313"/>
                </a:lnTo>
                <a:lnTo>
                  <a:pt x="93303" y="83936"/>
                </a:lnTo>
                <a:lnTo>
                  <a:pt x="85858" y="81368"/>
                </a:lnTo>
                <a:lnTo>
                  <a:pt x="80956" y="79590"/>
                </a:lnTo>
                <a:lnTo>
                  <a:pt x="75868" y="77870"/>
                </a:lnTo>
                <a:close/>
              </a:path>
              <a:path w="238125" h="109854">
                <a:moveTo>
                  <a:pt x="215280" y="800"/>
                </a:moveTo>
                <a:lnTo>
                  <a:pt x="213163" y="800"/>
                </a:lnTo>
                <a:lnTo>
                  <a:pt x="221989" y="4292"/>
                </a:lnTo>
                <a:lnTo>
                  <a:pt x="225701" y="10950"/>
                </a:lnTo>
                <a:lnTo>
                  <a:pt x="232090" y="25798"/>
                </a:lnTo>
                <a:lnTo>
                  <a:pt x="236787" y="45094"/>
                </a:lnTo>
                <a:lnTo>
                  <a:pt x="236868" y="47942"/>
                </a:lnTo>
                <a:lnTo>
                  <a:pt x="236086" y="67830"/>
                </a:lnTo>
                <a:lnTo>
                  <a:pt x="228687" y="87008"/>
                </a:lnTo>
                <a:lnTo>
                  <a:pt x="219255" y="99688"/>
                </a:lnTo>
                <a:lnTo>
                  <a:pt x="211104" y="106710"/>
                </a:lnTo>
                <a:lnTo>
                  <a:pt x="207549" y="108915"/>
                </a:lnTo>
                <a:lnTo>
                  <a:pt x="208977" y="108915"/>
                </a:lnTo>
                <a:lnTo>
                  <a:pt x="236848" y="67995"/>
                </a:lnTo>
                <a:lnTo>
                  <a:pt x="237652" y="45094"/>
                </a:lnTo>
                <a:lnTo>
                  <a:pt x="232459" y="24528"/>
                </a:lnTo>
                <a:lnTo>
                  <a:pt x="225891" y="9636"/>
                </a:lnTo>
                <a:lnTo>
                  <a:pt x="222535" y="3695"/>
                </a:lnTo>
                <a:lnTo>
                  <a:pt x="222383" y="3619"/>
                </a:lnTo>
                <a:lnTo>
                  <a:pt x="215280" y="800"/>
                </a:lnTo>
                <a:close/>
              </a:path>
              <a:path w="238125" h="109854">
                <a:moveTo>
                  <a:pt x="70732" y="75514"/>
                </a:moveTo>
                <a:lnTo>
                  <a:pt x="75736" y="77825"/>
                </a:lnTo>
                <a:lnTo>
                  <a:pt x="75868" y="77870"/>
                </a:lnTo>
                <a:lnTo>
                  <a:pt x="70732" y="75514"/>
                </a:lnTo>
                <a:close/>
              </a:path>
              <a:path w="238125" h="109854">
                <a:moveTo>
                  <a:pt x="7677" y="17818"/>
                </a:moveTo>
                <a:lnTo>
                  <a:pt x="1365" y="21043"/>
                </a:lnTo>
                <a:lnTo>
                  <a:pt x="95" y="22656"/>
                </a:lnTo>
                <a:lnTo>
                  <a:pt x="0" y="24688"/>
                </a:lnTo>
                <a:lnTo>
                  <a:pt x="2185" y="30473"/>
                </a:lnTo>
                <a:lnTo>
                  <a:pt x="7996" y="36602"/>
                </a:lnTo>
                <a:lnTo>
                  <a:pt x="15238" y="42277"/>
                </a:lnTo>
                <a:lnTo>
                  <a:pt x="21735" y="46748"/>
                </a:lnTo>
                <a:lnTo>
                  <a:pt x="23141" y="47663"/>
                </a:lnTo>
                <a:lnTo>
                  <a:pt x="36538" y="56574"/>
                </a:lnTo>
                <a:lnTo>
                  <a:pt x="48517" y="63914"/>
                </a:lnTo>
                <a:lnTo>
                  <a:pt x="59804" y="70161"/>
                </a:lnTo>
                <a:lnTo>
                  <a:pt x="70732" y="75514"/>
                </a:lnTo>
                <a:lnTo>
                  <a:pt x="59855" y="70119"/>
                </a:lnTo>
                <a:lnTo>
                  <a:pt x="48647" y="63769"/>
                </a:lnTo>
                <a:lnTo>
                  <a:pt x="36753" y="56329"/>
                </a:lnTo>
                <a:lnTo>
                  <a:pt x="23747" y="47612"/>
                </a:lnTo>
                <a:lnTo>
                  <a:pt x="23336" y="47320"/>
                </a:lnTo>
                <a:lnTo>
                  <a:pt x="22866" y="46596"/>
                </a:lnTo>
                <a:lnTo>
                  <a:pt x="22167" y="46139"/>
                </a:lnTo>
                <a:lnTo>
                  <a:pt x="16005" y="41892"/>
                </a:lnTo>
                <a:lnTo>
                  <a:pt x="8854" y="36323"/>
                </a:lnTo>
                <a:lnTo>
                  <a:pt x="3004" y="30299"/>
                </a:lnTo>
                <a:lnTo>
                  <a:pt x="742" y="24688"/>
                </a:lnTo>
                <a:lnTo>
                  <a:pt x="844" y="22974"/>
                </a:lnTo>
                <a:lnTo>
                  <a:pt x="1936" y="21615"/>
                </a:lnTo>
                <a:lnTo>
                  <a:pt x="7829" y="18605"/>
                </a:lnTo>
                <a:lnTo>
                  <a:pt x="14804" y="18605"/>
                </a:lnTo>
                <a:lnTo>
                  <a:pt x="7677" y="17818"/>
                </a:lnTo>
                <a:close/>
              </a:path>
              <a:path w="238125" h="109854">
                <a:moveTo>
                  <a:pt x="14804" y="18605"/>
                </a:moveTo>
                <a:lnTo>
                  <a:pt x="7829" y="18605"/>
                </a:lnTo>
                <a:lnTo>
                  <a:pt x="25158" y="20485"/>
                </a:lnTo>
                <a:lnTo>
                  <a:pt x="33559" y="21096"/>
                </a:lnTo>
                <a:lnTo>
                  <a:pt x="44227" y="21413"/>
                </a:lnTo>
                <a:lnTo>
                  <a:pt x="57562" y="21208"/>
                </a:lnTo>
                <a:lnTo>
                  <a:pt x="65229" y="20641"/>
                </a:lnTo>
                <a:lnTo>
                  <a:pt x="44234" y="20641"/>
                </a:lnTo>
                <a:lnTo>
                  <a:pt x="33604" y="20326"/>
                </a:lnTo>
                <a:lnTo>
                  <a:pt x="25231" y="19716"/>
                </a:lnTo>
                <a:lnTo>
                  <a:pt x="14804" y="18605"/>
                </a:lnTo>
                <a:close/>
              </a:path>
              <a:path w="238125" h="109854">
                <a:moveTo>
                  <a:pt x="213264" y="0"/>
                </a:moveTo>
                <a:lnTo>
                  <a:pt x="201390" y="1257"/>
                </a:lnTo>
                <a:lnTo>
                  <a:pt x="185192" y="2392"/>
                </a:lnTo>
                <a:lnTo>
                  <a:pt x="168090" y="3860"/>
                </a:lnTo>
                <a:lnTo>
                  <a:pt x="156192" y="5259"/>
                </a:lnTo>
                <a:lnTo>
                  <a:pt x="143971" y="7148"/>
                </a:lnTo>
                <a:lnTo>
                  <a:pt x="131605" y="9348"/>
                </a:lnTo>
                <a:lnTo>
                  <a:pt x="103637" y="14624"/>
                </a:lnTo>
                <a:lnTo>
                  <a:pt x="87979" y="17283"/>
                </a:lnTo>
                <a:lnTo>
                  <a:pt x="72530" y="19329"/>
                </a:lnTo>
                <a:lnTo>
                  <a:pt x="57524" y="20434"/>
                </a:lnTo>
                <a:lnTo>
                  <a:pt x="44234" y="20641"/>
                </a:lnTo>
                <a:lnTo>
                  <a:pt x="65229" y="20641"/>
                </a:lnTo>
                <a:lnTo>
                  <a:pt x="72602" y="20094"/>
                </a:lnTo>
                <a:lnTo>
                  <a:pt x="88079" y="18040"/>
                </a:lnTo>
                <a:lnTo>
                  <a:pt x="103763" y="15376"/>
                </a:lnTo>
                <a:lnTo>
                  <a:pt x="131744" y="10105"/>
                </a:lnTo>
                <a:lnTo>
                  <a:pt x="144092" y="7910"/>
                </a:lnTo>
                <a:lnTo>
                  <a:pt x="185248" y="3160"/>
                </a:lnTo>
                <a:lnTo>
                  <a:pt x="201453" y="2031"/>
                </a:lnTo>
                <a:lnTo>
                  <a:pt x="213163" y="800"/>
                </a:lnTo>
                <a:lnTo>
                  <a:pt x="215280" y="800"/>
                </a:lnTo>
                <a:lnTo>
                  <a:pt x="213264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8" name="object 2188"/>
          <p:cNvSpPr/>
          <p:nvPr/>
        </p:nvSpPr>
        <p:spPr>
          <a:xfrm>
            <a:off x="7568692" y="6268402"/>
            <a:ext cx="237208" cy="107962"/>
          </a:xfrm>
          <a:prstGeom prst="rect">
            <a:avLst/>
          </a:prstGeom>
          <a:blipFill>
            <a:blip r:embed="rId2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9" name="object 2189"/>
          <p:cNvSpPr/>
          <p:nvPr/>
        </p:nvSpPr>
        <p:spPr>
          <a:xfrm>
            <a:off x="7582420" y="6280003"/>
            <a:ext cx="191135" cy="46355"/>
          </a:xfrm>
          <a:custGeom>
            <a:avLst/>
            <a:gdLst/>
            <a:ahLst/>
            <a:cxnLst/>
            <a:rect l="l" t="t" r="r" b="b"/>
            <a:pathLst>
              <a:path w="191134" h="46354">
                <a:moveTo>
                  <a:pt x="0" y="15039"/>
                </a:moveTo>
                <a:lnTo>
                  <a:pt x="14034" y="24564"/>
                </a:lnTo>
                <a:lnTo>
                  <a:pt x="46383" y="42345"/>
                </a:lnTo>
                <a:lnTo>
                  <a:pt x="57793" y="46281"/>
                </a:lnTo>
                <a:lnTo>
                  <a:pt x="119871" y="46281"/>
                </a:lnTo>
                <a:lnTo>
                  <a:pt x="132551" y="44249"/>
                </a:lnTo>
                <a:lnTo>
                  <a:pt x="166458" y="36181"/>
                </a:lnTo>
                <a:lnTo>
                  <a:pt x="184403" y="24767"/>
                </a:lnTo>
                <a:lnTo>
                  <a:pt x="188277" y="17463"/>
                </a:lnTo>
                <a:lnTo>
                  <a:pt x="43263" y="17463"/>
                </a:lnTo>
                <a:lnTo>
                  <a:pt x="12148" y="15220"/>
                </a:lnTo>
                <a:lnTo>
                  <a:pt x="0" y="15039"/>
                </a:lnTo>
                <a:close/>
              </a:path>
              <a:path w="191134" h="46354">
                <a:moveTo>
                  <a:pt x="179433" y="0"/>
                </a:moveTo>
                <a:lnTo>
                  <a:pt x="157673" y="1432"/>
                </a:lnTo>
                <a:lnTo>
                  <a:pt x="125971" y="6640"/>
                </a:lnTo>
                <a:lnTo>
                  <a:pt x="86119" y="14124"/>
                </a:lnTo>
                <a:lnTo>
                  <a:pt x="43263" y="17463"/>
                </a:lnTo>
                <a:lnTo>
                  <a:pt x="188277" y="17463"/>
                </a:lnTo>
                <a:lnTo>
                  <a:pt x="190649" y="12991"/>
                </a:lnTo>
                <a:lnTo>
                  <a:pt x="189459" y="3837"/>
                </a:lnTo>
                <a:lnTo>
                  <a:pt x="179433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0" name="object 2190"/>
          <p:cNvSpPr/>
          <p:nvPr/>
        </p:nvSpPr>
        <p:spPr>
          <a:xfrm>
            <a:off x="7716117" y="6305099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5549" y="0"/>
                </a:moveTo>
                <a:lnTo>
                  <a:pt x="1422" y="1054"/>
                </a:lnTo>
                <a:lnTo>
                  <a:pt x="0" y="2451"/>
                </a:lnTo>
                <a:lnTo>
                  <a:pt x="622" y="4851"/>
                </a:lnTo>
                <a:lnTo>
                  <a:pt x="2552" y="5410"/>
                </a:lnTo>
                <a:lnTo>
                  <a:pt x="6654" y="4368"/>
                </a:lnTo>
                <a:lnTo>
                  <a:pt x="8077" y="2971"/>
                </a:lnTo>
                <a:lnTo>
                  <a:pt x="7467" y="558"/>
                </a:lnTo>
                <a:lnTo>
                  <a:pt x="554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1" name="object 2191"/>
          <p:cNvSpPr/>
          <p:nvPr/>
        </p:nvSpPr>
        <p:spPr>
          <a:xfrm>
            <a:off x="7687546" y="6330220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07" y="0"/>
                </a:moveTo>
                <a:lnTo>
                  <a:pt x="1244" y="1549"/>
                </a:lnTo>
                <a:lnTo>
                  <a:pt x="0" y="3111"/>
                </a:lnTo>
                <a:lnTo>
                  <a:pt x="914" y="5435"/>
                </a:lnTo>
                <a:lnTo>
                  <a:pt x="2870" y="5727"/>
                </a:lnTo>
                <a:lnTo>
                  <a:pt x="6832" y="4190"/>
                </a:lnTo>
                <a:lnTo>
                  <a:pt x="8077" y="2641"/>
                </a:lnTo>
                <a:lnTo>
                  <a:pt x="7175" y="330"/>
                </a:lnTo>
                <a:lnTo>
                  <a:pt x="520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2" name="object 2192"/>
          <p:cNvSpPr/>
          <p:nvPr/>
        </p:nvSpPr>
        <p:spPr>
          <a:xfrm>
            <a:off x="7747920" y="6292368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19" y="0"/>
                </a:moveTo>
                <a:lnTo>
                  <a:pt x="1244" y="1536"/>
                </a:lnTo>
                <a:lnTo>
                  <a:pt x="0" y="3111"/>
                </a:lnTo>
                <a:lnTo>
                  <a:pt x="927" y="5435"/>
                </a:lnTo>
                <a:lnTo>
                  <a:pt x="2908" y="5727"/>
                </a:lnTo>
                <a:lnTo>
                  <a:pt x="6857" y="4190"/>
                </a:lnTo>
                <a:lnTo>
                  <a:pt x="8089" y="2641"/>
                </a:lnTo>
                <a:lnTo>
                  <a:pt x="7175" y="330"/>
                </a:lnTo>
                <a:lnTo>
                  <a:pt x="52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3" name="object 2193"/>
          <p:cNvSpPr/>
          <p:nvPr/>
        </p:nvSpPr>
        <p:spPr>
          <a:xfrm>
            <a:off x="7633931" y="6317170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59" y="0"/>
                </a:moveTo>
                <a:lnTo>
                  <a:pt x="1892" y="38"/>
                </a:lnTo>
                <a:lnTo>
                  <a:pt x="812" y="50"/>
                </a:lnTo>
                <a:lnTo>
                  <a:pt x="123" y="482"/>
                </a:lnTo>
                <a:lnTo>
                  <a:pt x="0" y="1854"/>
                </a:lnTo>
                <a:lnTo>
                  <a:pt x="901" y="2336"/>
                </a:lnTo>
                <a:lnTo>
                  <a:pt x="3035" y="2260"/>
                </a:lnTo>
                <a:lnTo>
                  <a:pt x="3873" y="1727"/>
                </a:lnTo>
                <a:lnTo>
                  <a:pt x="3822" y="482"/>
                </a:lnTo>
                <a:lnTo>
                  <a:pt x="295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4" name="object 2194"/>
          <p:cNvSpPr/>
          <p:nvPr/>
        </p:nvSpPr>
        <p:spPr>
          <a:xfrm>
            <a:off x="7774910" y="6299405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65" y="0"/>
                </a:moveTo>
                <a:lnTo>
                  <a:pt x="609" y="863"/>
                </a:lnTo>
                <a:lnTo>
                  <a:pt x="0" y="1663"/>
                </a:lnTo>
                <a:lnTo>
                  <a:pt x="495" y="2806"/>
                </a:lnTo>
                <a:lnTo>
                  <a:pt x="1498" y="2933"/>
                </a:lnTo>
                <a:lnTo>
                  <a:pt x="3467" y="2082"/>
                </a:lnTo>
                <a:lnTo>
                  <a:pt x="4063" y="1282"/>
                </a:lnTo>
                <a:lnTo>
                  <a:pt x="3568" y="139"/>
                </a:lnTo>
                <a:lnTo>
                  <a:pt x="256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5" name="object 2195"/>
          <p:cNvSpPr/>
          <p:nvPr/>
        </p:nvSpPr>
        <p:spPr>
          <a:xfrm>
            <a:off x="7747848" y="6309775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52" y="0"/>
                </a:moveTo>
                <a:lnTo>
                  <a:pt x="596" y="850"/>
                </a:lnTo>
                <a:lnTo>
                  <a:pt x="0" y="1663"/>
                </a:lnTo>
                <a:lnTo>
                  <a:pt x="253" y="2209"/>
                </a:lnTo>
                <a:lnTo>
                  <a:pt x="495" y="2794"/>
                </a:lnTo>
                <a:lnTo>
                  <a:pt x="1498" y="2933"/>
                </a:lnTo>
                <a:lnTo>
                  <a:pt x="3467" y="2082"/>
                </a:lnTo>
                <a:lnTo>
                  <a:pt x="4051" y="1282"/>
                </a:lnTo>
                <a:lnTo>
                  <a:pt x="3543" y="139"/>
                </a:lnTo>
                <a:lnTo>
                  <a:pt x="255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6" name="object 2196"/>
          <p:cNvSpPr/>
          <p:nvPr/>
        </p:nvSpPr>
        <p:spPr>
          <a:xfrm>
            <a:off x="7656862" y="6311365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97" y="0"/>
                </a:moveTo>
                <a:lnTo>
                  <a:pt x="863" y="76"/>
                </a:lnTo>
                <a:lnTo>
                  <a:pt x="0" y="596"/>
                </a:lnTo>
                <a:lnTo>
                  <a:pt x="50" y="1866"/>
                </a:lnTo>
                <a:lnTo>
                  <a:pt x="939" y="2336"/>
                </a:lnTo>
                <a:lnTo>
                  <a:pt x="3073" y="2273"/>
                </a:lnTo>
                <a:lnTo>
                  <a:pt x="3924" y="1727"/>
                </a:lnTo>
                <a:lnTo>
                  <a:pt x="3860" y="469"/>
                </a:lnTo>
                <a:lnTo>
                  <a:pt x="299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7" name="object 2197"/>
          <p:cNvSpPr/>
          <p:nvPr/>
        </p:nvSpPr>
        <p:spPr>
          <a:xfrm>
            <a:off x="7734578" y="630290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52" y="0"/>
                </a:moveTo>
                <a:lnTo>
                  <a:pt x="584" y="850"/>
                </a:lnTo>
                <a:lnTo>
                  <a:pt x="0" y="1651"/>
                </a:lnTo>
                <a:lnTo>
                  <a:pt x="495" y="2806"/>
                </a:lnTo>
                <a:lnTo>
                  <a:pt x="1498" y="2921"/>
                </a:lnTo>
                <a:lnTo>
                  <a:pt x="3467" y="2082"/>
                </a:lnTo>
                <a:lnTo>
                  <a:pt x="4063" y="1282"/>
                </a:lnTo>
                <a:lnTo>
                  <a:pt x="3555" y="127"/>
                </a:lnTo>
                <a:lnTo>
                  <a:pt x="255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8" name="object 2198"/>
          <p:cNvSpPr/>
          <p:nvPr/>
        </p:nvSpPr>
        <p:spPr>
          <a:xfrm>
            <a:off x="7711543" y="6320829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8724" y="0"/>
                </a:moveTo>
                <a:lnTo>
                  <a:pt x="2489" y="190"/>
                </a:lnTo>
                <a:lnTo>
                  <a:pt x="0" y="1765"/>
                </a:lnTo>
                <a:lnTo>
                  <a:pt x="126" y="5422"/>
                </a:lnTo>
                <a:lnTo>
                  <a:pt x="2717" y="6807"/>
                </a:lnTo>
                <a:lnTo>
                  <a:pt x="8966" y="6616"/>
                </a:lnTo>
                <a:lnTo>
                  <a:pt x="11442" y="5054"/>
                </a:lnTo>
                <a:lnTo>
                  <a:pt x="11315" y="1384"/>
                </a:lnTo>
                <a:lnTo>
                  <a:pt x="872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9" name="object 2199"/>
          <p:cNvSpPr/>
          <p:nvPr/>
        </p:nvSpPr>
        <p:spPr>
          <a:xfrm>
            <a:off x="7615394" y="6300694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445" y="0"/>
                </a:moveTo>
                <a:lnTo>
                  <a:pt x="1511" y="317"/>
                </a:lnTo>
                <a:lnTo>
                  <a:pt x="0" y="3644"/>
                </a:lnTo>
                <a:lnTo>
                  <a:pt x="1727" y="6032"/>
                </a:lnTo>
                <a:lnTo>
                  <a:pt x="4559" y="7327"/>
                </a:lnTo>
                <a:lnTo>
                  <a:pt x="7416" y="8597"/>
                </a:lnTo>
                <a:lnTo>
                  <a:pt x="10325" y="8280"/>
                </a:lnTo>
                <a:lnTo>
                  <a:pt x="11836" y="4927"/>
                </a:lnTo>
                <a:lnTo>
                  <a:pt x="10121" y="2552"/>
                </a:lnTo>
                <a:lnTo>
                  <a:pt x="7277" y="1257"/>
                </a:lnTo>
                <a:lnTo>
                  <a:pt x="444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0" name="object 2200"/>
          <p:cNvSpPr/>
          <p:nvPr/>
        </p:nvSpPr>
        <p:spPr>
          <a:xfrm>
            <a:off x="7763286" y="6290510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7962" y="0"/>
                </a:moveTo>
                <a:lnTo>
                  <a:pt x="1993" y="1828"/>
                </a:lnTo>
                <a:lnTo>
                  <a:pt x="0" y="3987"/>
                </a:lnTo>
                <a:lnTo>
                  <a:pt x="1079" y="7467"/>
                </a:lnTo>
                <a:lnTo>
                  <a:pt x="3975" y="8153"/>
                </a:lnTo>
                <a:lnTo>
                  <a:pt x="9931" y="6324"/>
                </a:lnTo>
                <a:lnTo>
                  <a:pt x="11899" y="4165"/>
                </a:lnTo>
                <a:lnTo>
                  <a:pt x="10833" y="660"/>
                </a:lnTo>
                <a:lnTo>
                  <a:pt x="796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1" name="object 2201"/>
          <p:cNvSpPr/>
          <p:nvPr/>
        </p:nvSpPr>
        <p:spPr>
          <a:xfrm>
            <a:off x="7671099" y="6318965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133" y="0"/>
                </a:moveTo>
                <a:lnTo>
                  <a:pt x="63" y="1155"/>
                </a:lnTo>
                <a:lnTo>
                  <a:pt x="0" y="4127"/>
                </a:lnTo>
                <a:lnTo>
                  <a:pt x="2044" y="5384"/>
                </a:lnTo>
                <a:lnTo>
                  <a:pt x="4584" y="5422"/>
                </a:lnTo>
                <a:lnTo>
                  <a:pt x="7099" y="5499"/>
                </a:lnTo>
                <a:lnTo>
                  <a:pt x="9182" y="4317"/>
                </a:lnTo>
                <a:lnTo>
                  <a:pt x="9245" y="1358"/>
                </a:lnTo>
                <a:lnTo>
                  <a:pt x="7226" y="88"/>
                </a:lnTo>
                <a:lnTo>
                  <a:pt x="4686" y="25"/>
                </a:lnTo>
                <a:lnTo>
                  <a:pt x="213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2" name="object 2202"/>
          <p:cNvSpPr/>
          <p:nvPr/>
        </p:nvSpPr>
        <p:spPr>
          <a:xfrm>
            <a:off x="7594116" y="6296823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3111" y="0"/>
                </a:moveTo>
                <a:lnTo>
                  <a:pt x="736" y="901"/>
                </a:lnTo>
                <a:lnTo>
                  <a:pt x="0" y="1841"/>
                </a:lnTo>
                <a:lnTo>
                  <a:pt x="533" y="3238"/>
                </a:lnTo>
                <a:lnTo>
                  <a:pt x="1714" y="3428"/>
                </a:lnTo>
                <a:lnTo>
                  <a:pt x="2895" y="2946"/>
                </a:lnTo>
                <a:lnTo>
                  <a:pt x="4102" y="2501"/>
                </a:lnTo>
                <a:lnTo>
                  <a:pt x="4838" y="1574"/>
                </a:lnTo>
                <a:lnTo>
                  <a:pt x="4292" y="165"/>
                </a:lnTo>
                <a:lnTo>
                  <a:pt x="311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3" name="object 2203"/>
          <p:cNvSpPr/>
          <p:nvPr/>
        </p:nvSpPr>
        <p:spPr>
          <a:xfrm>
            <a:off x="7584209" y="6290019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282" y="0"/>
                </a:moveTo>
                <a:lnTo>
                  <a:pt x="38" y="698"/>
                </a:lnTo>
                <a:lnTo>
                  <a:pt x="0" y="2489"/>
                </a:lnTo>
                <a:lnTo>
                  <a:pt x="1219" y="3251"/>
                </a:lnTo>
                <a:lnTo>
                  <a:pt x="4279" y="3301"/>
                </a:lnTo>
                <a:lnTo>
                  <a:pt x="5524" y="2603"/>
                </a:lnTo>
                <a:lnTo>
                  <a:pt x="5562" y="825"/>
                </a:lnTo>
                <a:lnTo>
                  <a:pt x="4343" y="76"/>
                </a:lnTo>
                <a:lnTo>
                  <a:pt x="128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4" name="object 2204"/>
          <p:cNvSpPr/>
          <p:nvPr/>
        </p:nvSpPr>
        <p:spPr>
          <a:xfrm>
            <a:off x="7698985" y="6308319"/>
            <a:ext cx="6985" cy="3810"/>
          </a:xfrm>
          <a:custGeom>
            <a:avLst/>
            <a:gdLst/>
            <a:ahLst/>
            <a:cxnLst/>
            <a:rect l="l" t="t" r="r" b="b"/>
            <a:pathLst>
              <a:path w="6984" h="3810">
                <a:moveTo>
                  <a:pt x="1447" y="0"/>
                </a:moveTo>
                <a:lnTo>
                  <a:pt x="0" y="812"/>
                </a:lnTo>
                <a:lnTo>
                  <a:pt x="112" y="2946"/>
                </a:lnTo>
                <a:lnTo>
                  <a:pt x="1409" y="3733"/>
                </a:lnTo>
                <a:lnTo>
                  <a:pt x="4927" y="3771"/>
                </a:lnTo>
                <a:lnTo>
                  <a:pt x="6362" y="2946"/>
                </a:lnTo>
                <a:lnTo>
                  <a:pt x="6249" y="812"/>
                </a:lnTo>
                <a:lnTo>
                  <a:pt x="4965" y="38"/>
                </a:lnTo>
                <a:lnTo>
                  <a:pt x="144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5" name="object 2205"/>
          <p:cNvSpPr/>
          <p:nvPr/>
        </p:nvSpPr>
        <p:spPr>
          <a:xfrm>
            <a:off x="7642750" y="6319251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4572" y="0"/>
                </a:moveTo>
                <a:lnTo>
                  <a:pt x="1308" y="114"/>
                </a:lnTo>
                <a:lnTo>
                  <a:pt x="0" y="914"/>
                </a:lnTo>
                <a:lnTo>
                  <a:pt x="63" y="2844"/>
                </a:lnTo>
                <a:lnTo>
                  <a:pt x="1435" y="3581"/>
                </a:lnTo>
                <a:lnTo>
                  <a:pt x="4686" y="3479"/>
                </a:lnTo>
                <a:lnTo>
                  <a:pt x="5981" y="2666"/>
                </a:lnTo>
                <a:lnTo>
                  <a:pt x="5918" y="749"/>
                </a:lnTo>
                <a:lnTo>
                  <a:pt x="457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6" name="object 2206"/>
          <p:cNvSpPr/>
          <p:nvPr/>
        </p:nvSpPr>
        <p:spPr>
          <a:xfrm>
            <a:off x="7601394" y="6235039"/>
            <a:ext cx="176192" cy="57674"/>
          </a:xfrm>
          <a:prstGeom prst="rect">
            <a:avLst/>
          </a:prstGeom>
          <a:blipFill>
            <a:blip r:embed="rId2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7" name="object 2207"/>
          <p:cNvSpPr/>
          <p:nvPr/>
        </p:nvSpPr>
        <p:spPr>
          <a:xfrm>
            <a:off x="7770807" y="6235044"/>
            <a:ext cx="6985" cy="40640"/>
          </a:xfrm>
          <a:custGeom>
            <a:avLst/>
            <a:gdLst/>
            <a:ahLst/>
            <a:cxnLst/>
            <a:rect l="l" t="t" r="r" b="b"/>
            <a:pathLst>
              <a:path w="6984" h="40639">
                <a:moveTo>
                  <a:pt x="2070" y="0"/>
                </a:moveTo>
                <a:lnTo>
                  <a:pt x="1727" y="63"/>
                </a:lnTo>
                <a:lnTo>
                  <a:pt x="2679" y="6629"/>
                </a:lnTo>
                <a:lnTo>
                  <a:pt x="3060" y="13995"/>
                </a:lnTo>
                <a:lnTo>
                  <a:pt x="1244" y="29032"/>
                </a:lnTo>
                <a:lnTo>
                  <a:pt x="0" y="40144"/>
                </a:lnTo>
                <a:lnTo>
                  <a:pt x="5461" y="39992"/>
                </a:lnTo>
                <a:lnTo>
                  <a:pt x="6781" y="27746"/>
                </a:lnTo>
                <a:lnTo>
                  <a:pt x="6108" y="16938"/>
                </a:lnTo>
                <a:lnTo>
                  <a:pt x="4264" y="7659"/>
                </a:lnTo>
                <a:lnTo>
                  <a:pt x="207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8" name="object 2208"/>
          <p:cNvSpPr/>
          <p:nvPr/>
        </p:nvSpPr>
        <p:spPr>
          <a:xfrm>
            <a:off x="7759234" y="6247395"/>
            <a:ext cx="5080" cy="28575"/>
          </a:xfrm>
          <a:custGeom>
            <a:avLst/>
            <a:gdLst/>
            <a:ahLst/>
            <a:cxnLst/>
            <a:rect l="l" t="t" r="r" b="b"/>
            <a:pathLst>
              <a:path w="5079" h="28575">
                <a:moveTo>
                  <a:pt x="647" y="0"/>
                </a:moveTo>
                <a:lnTo>
                  <a:pt x="1837" y="8617"/>
                </a:lnTo>
                <a:lnTo>
                  <a:pt x="2166" y="14406"/>
                </a:lnTo>
                <a:lnTo>
                  <a:pt x="1574" y="19993"/>
                </a:lnTo>
                <a:lnTo>
                  <a:pt x="0" y="28003"/>
                </a:lnTo>
                <a:lnTo>
                  <a:pt x="4127" y="27927"/>
                </a:lnTo>
                <a:lnTo>
                  <a:pt x="4542" y="21886"/>
                </a:lnTo>
                <a:lnTo>
                  <a:pt x="4287" y="15073"/>
                </a:lnTo>
                <a:lnTo>
                  <a:pt x="3082" y="7705"/>
                </a:lnTo>
                <a:lnTo>
                  <a:pt x="64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9" name="object 2209"/>
          <p:cNvSpPr/>
          <p:nvPr/>
        </p:nvSpPr>
        <p:spPr>
          <a:xfrm>
            <a:off x="7747244" y="6251549"/>
            <a:ext cx="4445" cy="24130"/>
          </a:xfrm>
          <a:custGeom>
            <a:avLst/>
            <a:gdLst/>
            <a:ahLst/>
            <a:cxnLst/>
            <a:rect l="l" t="t" r="r" b="b"/>
            <a:pathLst>
              <a:path w="4445" h="24129">
                <a:moveTo>
                  <a:pt x="0" y="0"/>
                </a:moveTo>
                <a:lnTo>
                  <a:pt x="1752" y="11899"/>
                </a:lnTo>
                <a:lnTo>
                  <a:pt x="25" y="24130"/>
                </a:lnTo>
                <a:lnTo>
                  <a:pt x="2540" y="24041"/>
                </a:lnTo>
                <a:lnTo>
                  <a:pt x="3835" y="24015"/>
                </a:lnTo>
                <a:lnTo>
                  <a:pt x="4203" y="17132"/>
                </a:lnTo>
                <a:lnTo>
                  <a:pt x="3505" y="868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0" name="object 2210"/>
          <p:cNvSpPr/>
          <p:nvPr/>
        </p:nvSpPr>
        <p:spPr>
          <a:xfrm>
            <a:off x="7729446" y="6254092"/>
            <a:ext cx="7620" cy="22860"/>
          </a:xfrm>
          <a:custGeom>
            <a:avLst/>
            <a:gdLst/>
            <a:ahLst/>
            <a:cxnLst/>
            <a:rect l="l" t="t" r="r" b="b"/>
            <a:pathLst>
              <a:path w="7620" h="22860">
                <a:moveTo>
                  <a:pt x="0" y="0"/>
                </a:moveTo>
                <a:lnTo>
                  <a:pt x="3251" y="10680"/>
                </a:lnTo>
                <a:lnTo>
                  <a:pt x="3606" y="22491"/>
                </a:lnTo>
                <a:lnTo>
                  <a:pt x="7251" y="22174"/>
                </a:lnTo>
                <a:lnTo>
                  <a:pt x="6515" y="15532"/>
                </a:lnTo>
                <a:lnTo>
                  <a:pt x="4521" y="767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1" name="object 2211"/>
          <p:cNvSpPr/>
          <p:nvPr/>
        </p:nvSpPr>
        <p:spPr>
          <a:xfrm>
            <a:off x="7716795" y="6259736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4" h="19050">
                <a:moveTo>
                  <a:pt x="0" y="0"/>
                </a:moveTo>
                <a:lnTo>
                  <a:pt x="2552" y="8394"/>
                </a:lnTo>
                <a:lnTo>
                  <a:pt x="3390" y="18542"/>
                </a:lnTo>
                <a:lnTo>
                  <a:pt x="4470" y="18351"/>
                </a:lnTo>
                <a:lnTo>
                  <a:pt x="6642" y="18034"/>
                </a:lnTo>
                <a:lnTo>
                  <a:pt x="5600" y="12382"/>
                </a:lnTo>
                <a:lnTo>
                  <a:pt x="3606" y="612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2" name="object 2212"/>
          <p:cNvSpPr/>
          <p:nvPr/>
        </p:nvSpPr>
        <p:spPr>
          <a:xfrm>
            <a:off x="7700339" y="6264150"/>
            <a:ext cx="8890" cy="17145"/>
          </a:xfrm>
          <a:custGeom>
            <a:avLst/>
            <a:gdLst/>
            <a:ahLst/>
            <a:cxnLst/>
            <a:rect l="l" t="t" r="r" b="b"/>
            <a:pathLst>
              <a:path w="8890" h="17145">
                <a:moveTo>
                  <a:pt x="0" y="0"/>
                </a:moveTo>
                <a:lnTo>
                  <a:pt x="3213" y="7480"/>
                </a:lnTo>
                <a:lnTo>
                  <a:pt x="5219" y="16967"/>
                </a:lnTo>
                <a:lnTo>
                  <a:pt x="8356" y="16332"/>
                </a:lnTo>
                <a:lnTo>
                  <a:pt x="6654" y="11061"/>
                </a:lnTo>
                <a:lnTo>
                  <a:pt x="4051" y="541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3" name="object 2213"/>
          <p:cNvSpPr/>
          <p:nvPr/>
        </p:nvSpPr>
        <p:spPr>
          <a:xfrm>
            <a:off x="7686265" y="6267697"/>
            <a:ext cx="8255" cy="16510"/>
          </a:xfrm>
          <a:custGeom>
            <a:avLst/>
            <a:gdLst/>
            <a:ahLst/>
            <a:cxnLst/>
            <a:rect l="l" t="t" r="r" b="b"/>
            <a:pathLst>
              <a:path w="8254" h="16510">
                <a:moveTo>
                  <a:pt x="0" y="0"/>
                </a:moveTo>
                <a:lnTo>
                  <a:pt x="3098" y="7188"/>
                </a:lnTo>
                <a:lnTo>
                  <a:pt x="5105" y="16395"/>
                </a:lnTo>
                <a:lnTo>
                  <a:pt x="8166" y="15760"/>
                </a:lnTo>
                <a:lnTo>
                  <a:pt x="6477" y="10655"/>
                </a:lnTo>
                <a:lnTo>
                  <a:pt x="3911" y="520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4" name="object 2214"/>
          <p:cNvSpPr/>
          <p:nvPr/>
        </p:nvSpPr>
        <p:spPr>
          <a:xfrm>
            <a:off x="7670947" y="6274972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4" h="12700">
                <a:moveTo>
                  <a:pt x="0" y="0"/>
                </a:moveTo>
                <a:lnTo>
                  <a:pt x="2247" y="5257"/>
                </a:lnTo>
                <a:lnTo>
                  <a:pt x="4089" y="12420"/>
                </a:lnTo>
                <a:lnTo>
                  <a:pt x="6629" y="11925"/>
                </a:lnTo>
                <a:lnTo>
                  <a:pt x="5080" y="7988"/>
                </a:lnTo>
                <a:lnTo>
                  <a:pt x="2946" y="393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5" name="object 2215"/>
          <p:cNvSpPr/>
          <p:nvPr/>
        </p:nvSpPr>
        <p:spPr>
          <a:xfrm>
            <a:off x="7656753" y="6273925"/>
            <a:ext cx="8255" cy="15875"/>
          </a:xfrm>
          <a:custGeom>
            <a:avLst/>
            <a:gdLst/>
            <a:ahLst/>
            <a:cxnLst/>
            <a:rect l="l" t="t" r="r" b="b"/>
            <a:pathLst>
              <a:path w="8254" h="15875">
                <a:moveTo>
                  <a:pt x="0" y="0"/>
                </a:moveTo>
                <a:lnTo>
                  <a:pt x="3022" y="6946"/>
                </a:lnTo>
                <a:lnTo>
                  <a:pt x="4876" y="15798"/>
                </a:lnTo>
                <a:lnTo>
                  <a:pt x="7848" y="15328"/>
                </a:lnTo>
                <a:lnTo>
                  <a:pt x="6273" y="10375"/>
                </a:lnTo>
                <a:lnTo>
                  <a:pt x="3822" y="505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6" name="object 2216"/>
          <p:cNvSpPr/>
          <p:nvPr/>
        </p:nvSpPr>
        <p:spPr>
          <a:xfrm>
            <a:off x="7644910" y="6278314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5">
                <a:moveTo>
                  <a:pt x="0" y="0"/>
                </a:moveTo>
                <a:lnTo>
                  <a:pt x="1409" y="5765"/>
                </a:lnTo>
                <a:lnTo>
                  <a:pt x="2006" y="13322"/>
                </a:lnTo>
                <a:lnTo>
                  <a:pt x="4610" y="13055"/>
                </a:lnTo>
                <a:lnTo>
                  <a:pt x="3733" y="8864"/>
                </a:lnTo>
                <a:lnTo>
                  <a:pt x="2286" y="443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7" name="object 2217"/>
          <p:cNvSpPr/>
          <p:nvPr/>
        </p:nvSpPr>
        <p:spPr>
          <a:xfrm>
            <a:off x="7629104" y="6280777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5" h="12064">
                <a:moveTo>
                  <a:pt x="0" y="0"/>
                </a:moveTo>
                <a:lnTo>
                  <a:pt x="1244" y="5016"/>
                </a:lnTo>
                <a:lnTo>
                  <a:pt x="1879" y="11874"/>
                </a:lnTo>
                <a:lnTo>
                  <a:pt x="4343" y="11798"/>
                </a:lnTo>
                <a:lnTo>
                  <a:pt x="3441" y="7975"/>
                </a:lnTo>
                <a:lnTo>
                  <a:pt x="2070" y="397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8" name="object 2218"/>
          <p:cNvSpPr/>
          <p:nvPr/>
        </p:nvSpPr>
        <p:spPr>
          <a:xfrm>
            <a:off x="7617381" y="6280373"/>
            <a:ext cx="2540" cy="12700"/>
          </a:xfrm>
          <a:custGeom>
            <a:avLst/>
            <a:gdLst/>
            <a:ahLst/>
            <a:cxnLst/>
            <a:rect l="l" t="t" r="r" b="b"/>
            <a:pathLst>
              <a:path w="2540" h="12700">
                <a:moveTo>
                  <a:pt x="393" y="0"/>
                </a:moveTo>
                <a:lnTo>
                  <a:pt x="660" y="5232"/>
                </a:lnTo>
                <a:lnTo>
                  <a:pt x="0" y="12128"/>
                </a:lnTo>
                <a:lnTo>
                  <a:pt x="838" y="12179"/>
                </a:lnTo>
                <a:lnTo>
                  <a:pt x="1257" y="12179"/>
                </a:lnTo>
                <a:lnTo>
                  <a:pt x="2438" y="12230"/>
                </a:lnTo>
                <a:lnTo>
                  <a:pt x="2260" y="8343"/>
                </a:lnTo>
                <a:lnTo>
                  <a:pt x="1650" y="4241"/>
                </a:lnTo>
                <a:lnTo>
                  <a:pt x="39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9" name="object 2219"/>
          <p:cNvSpPr/>
          <p:nvPr/>
        </p:nvSpPr>
        <p:spPr>
          <a:xfrm>
            <a:off x="7739336" y="6310719"/>
            <a:ext cx="60406" cy="39936"/>
          </a:xfrm>
          <a:prstGeom prst="rect">
            <a:avLst/>
          </a:prstGeom>
          <a:blipFill>
            <a:blip r:embed="rId2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0" name="object 2220"/>
          <p:cNvSpPr/>
          <p:nvPr/>
        </p:nvSpPr>
        <p:spPr>
          <a:xfrm>
            <a:off x="7744079" y="6311455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30909" y="37198"/>
                </a:moveTo>
                <a:lnTo>
                  <a:pt x="21450" y="39052"/>
                </a:lnTo>
                <a:lnTo>
                  <a:pt x="27038" y="38531"/>
                </a:lnTo>
                <a:lnTo>
                  <a:pt x="30909" y="37198"/>
                </a:lnTo>
                <a:close/>
              </a:path>
              <a:path w="55879" h="39370">
                <a:moveTo>
                  <a:pt x="32467" y="36662"/>
                </a:moveTo>
                <a:lnTo>
                  <a:pt x="30909" y="37198"/>
                </a:lnTo>
                <a:lnTo>
                  <a:pt x="32143" y="36956"/>
                </a:lnTo>
                <a:lnTo>
                  <a:pt x="32467" y="36662"/>
                </a:lnTo>
                <a:close/>
              </a:path>
              <a:path w="55879" h="39370">
                <a:moveTo>
                  <a:pt x="49020" y="25800"/>
                </a:moveTo>
                <a:lnTo>
                  <a:pt x="27006" y="25800"/>
                </a:lnTo>
                <a:lnTo>
                  <a:pt x="32096" y="25879"/>
                </a:lnTo>
                <a:lnTo>
                  <a:pt x="37109" y="26720"/>
                </a:lnTo>
                <a:lnTo>
                  <a:pt x="38238" y="28623"/>
                </a:lnTo>
                <a:lnTo>
                  <a:pt x="32280" y="31359"/>
                </a:lnTo>
                <a:lnTo>
                  <a:pt x="23193" y="33957"/>
                </a:lnTo>
                <a:lnTo>
                  <a:pt x="14935" y="35445"/>
                </a:lnTo>
                <a:lnTo>
                  <a:pt x="26631" y="36918"/>
                </a:lnTo>
                <a:lnTo>
                  <a:pt x="37642" y="31953"/>
                </a:lnTo>
                <a:lnTo>
                  <a:pt x="39801" y="31953"/>
                </a:lnTo>
                <a:lnTo>
                  <a:pt x="49020" y="25800"/>
                </a:lnTo>
                <a:close/>
              </a:path>
              <a:path w="55879" h="39370">
                <a:moveTo>
                  <a:pt x="39801" y="31953"/>
                </a:moveTo>
                <a:lnTo>
                  <a:pt x="37642" y="31953"/>
                </a:lnTo>
                <a:lnTo>
                  <a:pt x="32467" y="36662"/>
                </a:lnTo>
                <a:lnTo>
                  <a:pt x="33197" y="36410"/>
                </a:lnTo>
                <a:lnTo>
                  <a:pt x="39801" y="31953"/>
                </a:lnTo>
                <a:close/>
              </a:path>
              <a:path w="55879" h="39370">
                <a:moveTo>
                  <a:pt x="39673" y="14462"/>
                </a:moveTo>
                <a:lnTo>
                  <a:pt x="23328" y="14462"/>
                </a:lnTo>
                <a:lnTo>
                  <a:pt x="31177" y="15915"/>
                </a:lnTo>
                <a:lnTo>
                  <a:pt x="41694" y="19735"/>
                </a:lnTo>
                <a:lnTo>
                  <a:pt x="46393" y="21678"/>
                </a:lnTo>
                <a:lnTo>
                  <a:pt x="32960" y="22168"/>
                </a:lnTo>
                <a:lnTo>
                  <a:pt x="24831" y="22907"/>
                </a:lnTo>
                <a:lnTo>
                  <a:pt x="15183" y="24842"/>
                </a:lnTo>
                <a:lnTo>
                  <a:pt x="4292" y="28651"/>
                </a:lnTo>
                <a:lnTo>
                  <a:pt x="18764" y="26663"/>
                </a:lnTo>
                <a:lnTo>
                  <a:pt x="27006" y="25800"/>
                </a:lnTo>
                <a:lnTo>
                  <a:pt x="49020" y="25800"/>
                </a:lnTo>
                <a:lnTo>
                  <a:pt x="50571" y="24764"/>
                </a:lnTo>
                <a:lnTo>
                  <a:pt x="55664" y="17373"/>
                </a:lnTo>
                <a:lnTo>
                  <a:pt x="53847" y="15544"/>
                </a:lnTo>
                <a:lnTo>
                  <a:pt x="43840" y="15544"/>
                </a:lnTo>
                <a:lnTo>
                  <a:pt x="39673" y="14462"/>
                </a:lnTo>
                <a:close/>
              </a:path>
              <a:path w="55879" h="39370">
                <a:moveTo>
                  <a:pt x="21215" y="11109"/>
                </a:moveTo>
                <a:lnTo>
                  <a:pt x="12486" y="13026"/>
                </a:lnTo>
                <a:lnTo>
                  <a:pt x="0" y="18008"/>
                </a:lnTo>
                <a:lnTo>
                  <a:pt x="14238" y="15213"/>
                </a:lnTo>
                <a:lnTo>
                  <a:pt x="23328" y="14462"/>
                </a:lnTo>
                <a:lnTo>
                  <a:pt x="39673" y="14462"/>
                </a:lnTo>
                <a:lnTo>
                  <a:pt x="30296" y="12025"/>
                </a:lnTo>
                <a:lnTo>
                  <a:pt x="21215" y="11109"/>
                </a:lnTo>
                <a:close/>
              </a:path>
              <a:path w="55879" h="39370">
                <a:moveTo>
                  <a:pt x="34969" y="5790"/>
                </a:moveTo>
                <a:lnTo>
                  <a:pt x="18192" y="5790"/>
                </a:lnTo>
                <a:lnTo>
                  <a:pt x="27484" y="6305"/>
                </a:lnTo>
                <a:lnTo>
                  <a:pt x="34759" y="9288"/>
                </a:lnTo>
                <a:lnTo>
                  <a:pt x="43840" y="15544"/>
                </a:lnTo>
                <a:lnTo>
                  <a:pt x="53847" y="15544"/>
                </a:lnTo>
                <a:lnTo>
                  <a:pt x="48788" y="10452"/>
                </a:lnTo>
                <a:lnTo>
                  <a:pt x="45008" y="10452"/>
                </a:lnTo>
                <a:lnTo>
                  <a:pt x="34969" y="5790"/>
                </a:lnTo>
                <a:close/>
              </a:path>
              <a:path w="55879" h="39370">
                <a:moveTo>
                  <a:pt x="26212" y="0"/>
                </a:moveTo>
                <a:lnTo>
                  <a:pt x="31711" y="1866"/>
                </a:lnTo>
                <a:lnTo>
                  <a:pt x="41732" y="5791"/>
                </a:lnTo>
                <a:lnTo>
                  <a:pt x="45008" y="10452"/>
                </a:lnTo>
                <a:lnTo>
                  <a:pt x="48788" y="10452"/>
                </a:lnTo>
                <a:lnTo>
                  <a:pt x="47602" y="9258"/>
                </a:lnTo>
                <a:lnTo>
                  <a:pt x="41848" y="4743"/>
                </a:lnTo>
                <a:lnTo>
                  <a:pt x="35638" y="2200"/>
                </a:lnTo>
                <a:lnTo>
                  <a:pt x="26212" y="0"/>
                </a:lnTo>
                <a:close/>
              </a:path>
              <a:path w="55879" h="39370">
                <a:moveTo>
                  <a:pt x="23210" y="1992"/>
                </a:moveTo>
                <a:lnTo>
                  <a:pt x="14896" y="2952"/>
                </a:lnTo>
                <a:lnTo>
                  <a:pt x="3060" y="6934"/>
                </a:lnTo>
                <a:lnTo>
                  <a:pt x="18192" y="5790"/>
                </a:lnTo>
                <a:lnTo>
                  <a:pt x="34969" y="5790"/>
                </a:lnTo>
                <a:lnTo>
                  <a:pt x="31937" y="4382"/>
                </a:lnTo>
                <a:lnTo>
                  <a:pt x="23210" y="1992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1" name="object 2221"/>
          <p:cNvSpPr/>
          <p:nvPr/>
        </p:nvSpPr>
        <p:spPr>
          <a:xfrm>
            <a:off x="7813727" y="6357927"/>
            <a:ext cx="46990" cy="22860"/>
          </a:xfrm>
          <a:custGeom>
            <a:avLst/>
            <a:gdLst/>
            <a:ahLst/>
            <a:cxnLst/>
            <a:rect l="l" t="t" r="r" b="b"/>
            <a:pathLst>
              <a:path w="46990" h="22860">
                <a:moveTo>
                  <a:pt x="25294" y="0"/>
                </a:moveTo>
                <a:lnTo>
                  <a:pt x="12530" y="568"/>
                </a:lnTo>
                <a:lnTo>
                  <a:pt x="0" y="8715"/>
                </a:lnTo>
                <a:lnTo>
                  <a:pt x="16821" y="18092"/>
                </a:lnTo>
                <a:lnTo>
                  <a:pt x="40032" y="22761"/>
                </a:lnTo>
                <a:lnTo>
                  <a:pt x="46668" y="16786"/>
                </a:lnTo>
                <a:lnTo>
                  <a:pt x="39162" y="6588"/>
                </a:lnTo>
                <a:lnTo>
                  <a:pt x="33104" y="1499"/>
                </a:lnTo>
                <a:lnTo>
                  <a:pt x="25294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2" name="object 2222"/>
          <p:cNvSpPr/>
          <p:nvPr/>
        </p:nvSpPr>
        <p:spPr>
          <a:xfrm>
            <a:off x="7812324" y="6357529"/>
            <a:ext cx="50165" cy="24130"/>
          </a:xfrm>
          <a:custGeom>
            <a:avLst/>
            <a:gdLst/>
            <a:ahLst/>
            <a:cxnLst/>
            <a:rect l="l" t="t" r="r" b="b"/>
            <a:pathLst>
              <a:path w="50165" h="24129">
                <a:moveTo>
                  <a:pt x="23469" y="0"/>
                </a:moveTo>
                <a:lnTo>
                  <a:pt x="13995" y="584"/>
                </a:lnTo>
                <a:lnTo>
                  <a:pt x="5359" y="1943"/>
                </a:lnTo>
                <a:lnTo>
                  <a:pt x="838" y="4063"/>
                </a:lnTo>
                <a:lnTo>
                  <a:pt x="0" y="10299"/>
                </a:lnTo>
                <a:lnTo>
                  <a:pt x="5575" y="13627"/>
                </a:lnTo>
                <a:lnTo>
                  <a:pt x="10325" y="15811"/>
                </a:lnTo>
                <a:lnTo>
                  <a:pt x="20948" y="19735"/>
                </a:lnTo>
                <a:lnTo>
                  <a:pt x="32764" y="22585"/>
                </a:lnTo>
                <a:lnTo>
                  <a:pt x="43034" y="23517"/>
                </a:lnTo>
                <a:lnTo>
                  <a:pt x="45453" y="22780"/>
                </a:lnTo>
                <a:lnTo>
                  <a:pt x="42919" y="22780"/>
                </a:lnTo>
                <a:lnTo>
                  <a:pt x="33129" y="21893"/>
                </a:lnTo>
                <a:lnTo>
                  <a:pt x="21541" y="19137"/>
                </a:lnTo>
                <a:lnTo>
                  <a:pt x="10642" y="15112"/>
                </a:lnTo>
                <a:lnTo>
                  <a:pt x="4254" y="12179"/>
                </a:lnTo>
                <a:lnTo>
                  <a:pt x="901" y="9283"/>
                </a:lnTo>
                <a:lnTo>
                  <a:pt x="1460" y="5308"/>
                </a:lnTo>
                <a:lnTo>
                  <a:pt x="3848" y="2946"/>
                </a:lnTo>
                <a:lnTo>
                  <a:pt x="13957" y="1346"/>
                </a:lnTo>
                <a:lnTo>
                  <a:pt x="23317" y="774"/>
                </a:lnTo>
                <a:lnTo>
                  <a:pt x="25157" y="774"/>
                </a:lnTo>
                <a:lnTo>
                  <a:pt x="23469" y="0"/>
                </a:lnTo>
                <a:close/>
              </a:path>
              <a:path w="50165" h="24129">
                <a:moveTo>
                  <a:pt x="25157" y="774"/>
                </a:moveTo>
                <a:lnTo>
                  <a:pt x="23317" y="774"/>
                </a:lnTo>
                <a:lnTo>
                  <a:pt x="39090" y="8013"/>
                </a:lnTo>
                <a:lnTo>
                  <a:pt x="44043" y="12103"/>
                </a:lnTo>
                <a:lnTo>
                  <a:pt x="47752" y="17424"/>
                </a:lnTo>
                <a:lnTo>
                  <a:pt x="48920" y="19062"/>
                </a:lnTo>
                <a:lnTo>
                  <a:pt x="49149" y="20332"/>
                </a:lnTo>
                <a:lnTo>
                  <a:pt x="48425" y="21196"/>
                </a:lnTo>
                <a:lnTo>
                  <a:pt x="42919" y="22780"/>
                </a:lnTo>
                <a:lnTo>
                  <a:pt x="45453" y="22780"/>
                </a:lnTo>
                <a:lnTo>
                  <a:pt x="49022" y="21691"/>
                </a:lnTo>
                <a:lnTo>
                  <a:pt x="49974" y="20523"/>
                </a:lnTo>
                <a:lnTo>
                  <a:pt x="49771" y="18935"/>
                </a:lnTo>
                <a:lnTo>
                  <a:pt x="48374" y="16967"/>
                </a:lnTo>
                <a:lnTo>
                  <a:pt x="44589" y="11544"/>
                </a:lnTo>
                <a:lnTo>
                  <a:pt x="39547" y="7378"/>
                </a:lnTo>
                <a:lnTo>
                  <a:pt x="25157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3" name="object 2223"/>
          <p:cNvSpPr/>
          <p:nvPr/>
        </p:nvSpPr>
        <p:spPr>
          <a:xfrm>
            <a:off x="7813720" y="6359772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6472" y="0"/>
                </a:moveTo>
                <a:lnTo>
                  <a:pt x="0" y="6850"/>
                </a:lnTo>
                <a:lnTo>
                  <a:pt x="12040" y="14487"/>
                </a:lnTo>
                <a:lnTo>
                  <a:pt x="31116" y="19938"/>
                </a:lnTo>
                <a:lnTo>
                  <a:pt x="45753" y="20231"/>
                </a:lnTo>
                <a:lnTo>
                  <a:pt x="38596" y="12353"/>
                </a:lnTo>
                <a:lnTo>
                  <a:pt x="28766" y="6948"/>
                </a:lnTo>
                <a:lnTo>
                  <a:pt x="17609" y="3127"/>
                </a:lnTo>
                <a:lnTo>
                  <a:pt x="6472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4" name="object 2224"/>
          <p:cNvSpPr/>
          <p:nvPr/>
        </p:nvSpPr>
        <p:spPr>
          <a:xfrm>
            <a:off x="7774533" y="6268910"/>
            <a:ext cx="110705" cy="121045"/>
          </a:xfrm>
          <a:prstGeom prst="rect">
            <a:avLst/>
          </a:prstGeom>
          <a:blipFill>
            <a:blip r:embed="rId2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5" name="object 2225"/>
          <p:cNvSpPr/>
          <p:nvPr/>
        </p:nvSpPr>
        <p:spPr>
          <a:xfrm>
            <a:off x="7774246" y="6268506"/>
            <a:ext cx="111760" cy="117475"/>
          </a:xfrm>
          <a:custGeom>
            <a:avLst/>
            <a:gdLst/>
            <a:ahLst/>
            <a:cxnLst/>
            <a:rect l="l" t="t" r="r" b="b"/>
            <a:pathLst>
              <a:path w="111759" h="117475">
                <a:moveTo>
                  <a:pt x="10185" y="0"/>
                </a:moveTo>
                <a:lnTo>
                  <a:pt x="10045" y="101"/>
                </a:lnTo>
                <a:lnTo>
                  <a:pt x="9931" y="507"/>
                </a:lnTo>
                <a:lnTo>
                  <a:pt x="11687" y="3240"/>
                </a:lnTo>
                <a:lnTo>
                  <a:pt x="15562" y="10383"/>
                </a:lnTo>
                <a:lnTo>
                  <a:pt x="20110" y="21339"/>
                </a:lnTo>
                <a:lnTo>
                  <a:pt x="23812" y="35382"/>
                </a:lnTo>
                <a:lnTo>
                  <a:pt x="25124" y="50893"/>
                </a:lnTo>
                <a:lnTo>
                  <a:pt x="22823" y="68849"/>
                </a:lnTo>
                <a:lnTo>
                  <a:pt x="15054" y="88294"/>
                </a:lnTo>
                <a:lnTo>
                  <a:pt x="12" y="108203"/>
                </a:lnTo>
                <a:lnTo>
                  <a:pt x="0" y="108737"/>
                </a:lnTo>
                <a:lnTo>
                  <a:pt x="50365" y="117402"/>
                </a:lnTo>
                <a:lnTo>
                  <a:pt x="55179" y="116630"/>
                </a:lnTo>
                <a:lnTo>
                  <a:pt x="50477" y="116630"/>
                </a:lnTo>
                <a:lnTo>
                  <a:pt x="27824" y="115854"/>
                </a:lnTo>
                <a:lnTo>
                  <a:pt x="11463" y="112389"/>
                </a:lnTo>
                <a:lnTo>
                  <a:pt x="1990" y="108864"/>
                </a:lnTo>
                <a:lnTo>
                  <a:pt x="1006" y="108394"/>
                </a:lnTo>
                <a:lnTo>
                  <a:pt x="1041" y="108203"/>
                </a:lnTo>
                <a:lnTo>
                  <a:pt x="15941" y="88278"/>
                </a:lnTo>
                <a:lnTo>
                  <a:pt x="23645" y="68741"/>
                </a:lnTo>
                <a:lnTo>
                  <a:pt x="25896" y="50670"/>
                </a:lnTo>
                <a:lnTo>
                  <a:pt x="24523" y="35051"/>
                </a:lnTo>
                <a:lnTo>
                  <a:pt x="21289" y="22411"/>
                </a:lnTo>
                <a:lnTo>
                  <a:pt x="17283" y="12185"/>
                </a:lnTo>
                <a:lnTo>
                  <a:pt x="13531" y="4826"/>
                </a:lnTo>
                <a:lnTo>
                  <a:pt x="11061" y="787"/>
                </a:lnTo>
                <a:lnTo>
                  <a:pt x="24028" y="787"/>
                </a:lnTo>
                <a:lnTo>
                  <a:pt x="10312" y="25"/>
                </a:lnTo>
                <a:lnTo>
                  <a:pt x="10185" y="0"/>
                </a:lnTo>
                <a:close/>
              </a:path>
              <a:path w="111759" h="117475">
                <a:moveTo>
                  <a:pt x="78892" y="112013"/>
                </a:moveTo>
                <a:lnTo>
                  <a:pt x="78674" y="112064"/>
                </a:lnTo>
                <a:lnTo>
                  <a:pt x="50477" y="116630"/>
                </a:lnTo>
                <a:lnTo>
                  <a:pt x="55179" y="116630"/>
                </a:lnTo>
                <a:lnTo>
                  <a:pt x="78739" y="112852"/>
                </a:lnTo>
                <a:lnTo>
                  <a:pt x="79885" y="112852"/>
                </a:lnTo>
                <a:lnTo>
                  <a:pt x="79565" y="112623"/>
                </a:lnTo>
                <a:lnTo>
                  <a:pt x="79019" y="112064"/>
                </a:lnTo>
                <a:close/>
              </a:path>
              <a:path w="111759" h="117475">
                <a:moveTo>
                  <a:pt x="79885" y="112852"/>
                </a:moveTo>
                <a:lnTo>
                  <a:pt x="78739" y="112852"/>
                </a:lnTo>
                <a:lnTo>
                  <a:pt x="79209" y="113322"/>
                </a:lnTo>
                <a:lnTo>
                  <a:pt x="79768" y="113690"/>
                </a:lnTo>
                <a:lnTo>
                  <a:pt x="83375" y="115341"/>
                </a:lnTo>
                <a:lnTo>
                  <a:pt x="86567" y="114604"/>
                </a:lnTo>
                <a:lnTo>
                  <a:pt x="83604" y="114604"/>
                </a:lnTo>
                <a:lnTo>
                  <a:pt x="80098" y="113004"/>
                </a:lnTo>
                <a:lnTo>
                  <a:pt x="79885" y="112852"/>
                </a:lnTo>
                <a:close/>
              </a:path>
              <a:path w="111759" h="117475">
                <a:moveTo>
                  <a:pt x="100778" y="23177"/>
                </a:moveTo>
                <a:lnTo>
                  <a:pt x="98971" y="23177"/>
                </a:lnTo>
                <a:lnTo>
                  <a:pt x="107721" y="27203"/>
                </a:lnTo>
                <a:lnTo>
                  <a:pt x="110274" y="31559"/>
                </a:lnTo>
                <a:lnTo>
                  <a:pt x="94411" y="67622"/>
                </a:lnTo>
                <a:lnTo>
                  <a:pt x="49453" y="95224"/>
                </a:lnTo>
                <a:lnTo>
                  <a:pt x="45402" y="96100"/>
                </a:lnTo>
                <a:lnTo>
                  <a:pt x="45148" y="97828"/>
                </a:lnTo>
                <a:lnTo>
                  <a:pt x="80429" y="103619"/>
                </a:lnTo>
                <a:lnTo>
                  <a:pt x="85877" y="106121"/>
                </a:lnTo>
                <a:lnTo>
                  <a:pt x="86474" y="106489"/>
                </a:lnTo>
                <a:lnTo>
                  <a:pt x="88812" y="108394"/>
                </a:lnTo>
                <a:lnTo>
                  <a:pt x="88939" y="108635"/>
                </a:lnTo>
                <a:lnTo>
                  <a:pt x="89433" y="110096"/>
                </a:lnTo>
                <a:lnTo>
                  <a:pt x="87363" y="113385"/>
                </a:lnTo>
                <a:lnTo>
                  <a:pt x="83604" y="114604"/>
                </a:lnTo>
                <a:lnTo>
                  <a:pt x="86567" y="114604"/>
                </a:lnTo>
                <a:lnTo>
                  <a:pt x="87668" y="114350"/>
                </a:lnTo>
                <a:lnTo>
                  <a:pt x="89712" y="111086"/>
                </a:lnTo>
                <a:lnTo>
                  <a:pt x="90589" y="108864"/>
                </a:lnTo>
                <a:lnTo>
                  <a:pt x="87439" y="106260"/>
                </a:lnTo>
                <a:lnTo>
                  <a:pt x="86918" y="105854"/>
                </a:lnTo>
                <a:lnTo>
                  <a:pt x="86258" y="105448"/>
                </a:lnTo>
                <a:lnTo>
                  <a:pt x="80606" y="102857"/>
                </a:lnTo>
                <a:lnTo>
                  <a:pt x="50253" y="101104"/>
                </a:lnTo>
                <a:lnTo>
                  <a:pt x="46545" y="99136"/>
                </a:lnTo>
                <a:lnTo>
                  <a:pt x="45834" y="98463"/>
                </a:lnTo>
                <a:lnTo>
                  <a:pt x="46050" y="97015"/>
                </a:lnTo>
                <a:lnTo>
                  <a:pt x="48259" y="96253"/>
                </a:lnTo>
                <a:lnTo>
                  <a:pt x="49682" y="95961"/>
                </a:lnTo>
                <a:lnTo>
                  <a:pt x="75429" y="83376"/>
                </a:lnTo>
                <a:lnTo>
                  <a:pt x="95048" y="68016"/>
                </a:lnTo>
                <a:lnTo>
                  <a:pt x="107402" y="52125"/>
                </a:lnTo>
                <a:lnTo>
                  <a:pt x="111346" y="37972"/>
                </a:lnTo>
                <a:lnTo>
                  <a:pt x="110947" y="29565"/>
                </a:lnTo>
                <a:lnTo>
                  <a:pt x="106768" y="25933"/>
                </a:lnTo>
                <a:lnTo>
                  <a:pt x="100778" y="23177"/>
                </a:lnTo>
                <a:close/>
              </a:path>
              <a:path w="111759" h="117475">
                <a:moveTo>
                  <a:pt x="24028" y="787"/>
                </a:moveTo>
                <a:lnTo>
                  <a:pt x="11061" y="787"/>
                </a:lnTo>
                <a:lnTo>
                  <a:pt x="29544" y="1885"/>
                </a:lnTo>
                <a:lnTo>
                  <a:pt x="46912" y="4562"/>
                </a:lnTo>
                <a:lnTo>
                  <a:pt x="83794" y="17233"/>
                </a:lnTo>
                <a:lnTo>
                  <a:pt x="94500" y="23685"/>
                </a:lnTo>
                <a:lnTo>
                  <a:pt x="98971" y="23177"/>
                </a:lnTo>
                <a:lnTo>
                  <a:pt x="100778" y="23177"/>
                </a:lnTo>
                <a:lnTo>
                  <a:pt x="100199" y="22910"/>
                </a:lnTo>
                <a:lnTo>
                  <a:pt x="94741" y="22910"/>
                </a:lnTo>
                <a:lnTo>
                  <a:pt x="89611" y="19557"/>
                </a:lnTo>
                <a:lnTo>
                  <a:pt x="84124" y="16535"/>
                </a:lnTo>
                <a:lnTo>
                  <a:pt x="78409" y="13906"/>
                </a:lnTo>
                <a:lnTo>
                  <a:pt x="63208" y="8019"/>
                </a:lnTo>
                <a:lnTo>
                  <a:pt x="46751" y="3736"/>
                </a:lnTo>
                <a:lnTo>
                  <a:pt x="29100" y="1069"/>
                </a:lnTo>
                <a:lnTo>
                  <a:pt x="24028" y="787"/>
                </a:lnTo>
                <a:close/>
              </a:path>
              <a:path w="111759" h="117475">
                <a:moveTo>
                  <a:pt x="99453" y="22567"/>
                </a:moveTo>
                <a:lnTo>
                  <a:pt x="94741" y="22910"/>
                </a:lnTo>
                <a:lnTo>
                  <a:pt x="100199" y="22910"/>
                </a:lnTo>
                <a:lnTo>
                  <a:pt x="99453" y="22567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6" name="object 2226"/>
          <p:cNvSpPr/>
          <p:nvPr/>
        </p:nvSpPr>
        <p:spPr>
          <a:xfrm>
            <a:off x="7812730" y="6312364"/>
            <a:ext cx="37465" cy="29845"/>
          </a:xfrm>
          <a:custGeom>
            <a:avLst/>
            <a:gdLst/>
            <a:ahLst/>
            <a:cxnLst/>
            <a:rect l="l" t="t" r="r" b="b"/>
            <a:pathLst>
              <a:path w="37465" h="29845">
                <a:moveTo>
                  <a:pt x="4123" y="0"/>
                </a:moveTo>
                <a:lnTo>
                  <a:pt x="3780" y="444"/>
                </a:lnTo>
                <a:lnTo>
                  <a:pt x="3120" y="1409"/>
                </a:lnTo>
                <a:lnTo>
                  <a:pt x="0" y="13119"/>
                </a:lnTo>
                <a:lnTo>
                  <a:pt x="4229" y="23469"/>
                </a:lnTo>
                <a:lnTo>
                  <a:pt x="13305" y="29381"/>
                </a:lnTo>
                <a:lnTo>
                  <a:pt x="24722" y="27774"/>
                </a:lnTo>
                <a:lnTo>
                  <a:pt x="27738" y="26147"/>
                </a:lnTo>
                <a:lnTo>
                  <a:pt x="14713" y="26147"/>
                </a:lnTo>
                <a:lnTo>
                  <a:pt x="6031" y="20727"/>
                </a:lnTo>
                <a:lnTo>
                  <a:pt x="1744" y="11081"/>
                </a:lnTo>
                <a:lnTo>
                  <a:pt x="4123" y="0"/>
                </a:lnTo>
                <a:close/>
              </a:path>
              <a:path w="37465" h="29845">
                <a:moveTo>
                  <a:pt x="37117" y="9817"/>
                </a:moveTo>
                <a:lnTo>
                  <a:pt x="35936" y="15481"/>
                </a:lnTo>
                <a:lnTo>
                  <a:pt x="32114" y="20980"/>
                </a:lnTo>
                <a:lnTo>
                  <a:pt x="25522" y="24549"/>
                </a:lnTo>
                <a:lnTo>
                  <a:pt x="14713" y="26147"/>
                </a:lnTo>
                <a:lnTo>
                  <a:pt x="27738" y="26147"/>
                </a:lnTo>
                <a:lnTo>
                  <a:pt x="32609" y="23520"/>
                </a:lnTo>
                <a:lnTo>
                  <a:pt x="36673" y="16598"/>
                </a:lnTo>
                <a:lnTo>
                  <a:pt x="37117" y="9817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7" name="object 2227"/>
          <p:cNvSpPr/>
          <p:nvPr/>
        </p:nvSpPr>
        <p:spPr>
          <a:xfrm>
            <a:off x="7814361" y="6301412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14" y="0"/>
                </a:moveTo>
                <a:lnTo>
                  <a:pt x="8545" y="3316"/>
                </a:lnTo>
                <a:lnTo>
                  <a:pt x="2490" y="10941"/>
                </a:lnTo>
                <a:lnTo>
                  <a:pt x="0" y="21795"/>
                </a:lnTo>
                <a:lnTo>
                  <a:pt x="4099" y="31056"/>
                </a:lnTo>
                <a:lnTo>
                  <a:pt x="12744" y="36399"/>
                </a:lnTo>
                <a:lnTo>
                  <a:pt x="23890" y="35502"/>
                </a:lnTo>
                <a:lnTo>
                  <a:pt x="31848" y="29289"/>
                </a:lnTo>
                <a:lnTo>
                  <a:pt x="35601" y="20229"/>
                </a:lnTo>
                <a:lnTo>
                  <a:pt x="34032" y="10805"/>
                </a:lnTo>
                <a:lnTo>
                  <a:pt x="26024" y="3498"/>
                </a:lnTo>
                <a:lnTo>
                  <a:pt x="18105" y="293"/>
                </a:lnTo>
                <a:lnTo>
                  <a:pt x="13014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8" name="object 2228"/>
          <p:cNvSpPr/>
          <p:nvPr/>
        </p:nvSpPr>
        <p:spPr>
          <a:xfrm>
            <a:off x="7813185" y="6303281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26" y="0"/>
                </a:moveTo>
                <a:lnTo>
                  <a:pt x="11382" y="1994"/>
                </a:lnTo>
                <a:lnTo>
                  <a:pt x="3352" y="8880"/>
                </a:lnTo>
                <a:lnTo>
                  <a:pt x="660" y="13388"/>
                </a:lnTo>
                <a:lnTo>
                  <a:pt x="0" y="18468"/>
                </a:lnTo>
                <a:lnTo>
                  <a:pt x="2946" y="27892"/>
                </a:lnTo>
                <a:lnTo>
                  <a:pt x="6388" y="31803"/>
                </a:lnTo>
                <a:lnTo>
                  <a:pt x="15328" y="35918"/>
                </a:lnTo>
                <a:lnTo>
                  <a:pt x="20421" y="35944"/>
                </a:lnTo>
                <a:lnTo>
                  <a:pt x="22344" y="35156"/>
                </a:lnTo>
                <a:lnTo>
                  <a:pt x="20320" y="35156"/>
                </a:lnTo>
                <a:lnTo>
                  <a:pt x="15468" y="35105"/>
                </a:lnTo>
                <a:lnTo>
                  <a:pt x="6896" y="31181"/>
                </a:lnTo>
                <a:lnTo>
                  <a:pt x="3606" y="27460"/>
                </a:lnTo>
                <a:lnTo>
                  <a:pt x="800" y="18443"/>
                </a:lnTo>
                <a:lnTo>
                  <a:pt x="1435" y="13592"/>
                </a:lnTo>
                <a:lnTo>
                  <a:pt x="3987" y="9312"/>
                </a:lnTo>
                <a:lnTo>
                  <a:pt x="11702" y="2693"/>
                </a:lnTo>
                <a:lnTo>
                  <a:pt x="19137" y="765"/>
                </a:lnTo>
                <a:lnTo>
                  <a:pt x="25704" y="765"/>
                </a:lnTo>
                <a:lnTo>
                  <a:pt x="24984" y="543"/>
                </a:lnTo>
                <a:lnTo>
                  <a:pt x="19126" y="0"/>
                </a:lnTo>
                <a:close/>
              </a:path>
              <a:path w="37465" h="36195">
                <a:moveTo>
                  <a:pt x="25704" y="765"/>
                </a:moveTo>
                <a:lnTo>
                  <a:pt x="19137" y="765"/>
                </a:lnTo>
                <a:lnTo>
                  <a:pt x="24760" y="1275"/>
                </a:lnTo>
                <a:lnTo>
                  <a:pt x="27087" y="1994"/>
                </a:lnTo>
                <a:lnTo>
                  <a:pt x="33223" y="4879"/>
                </a:lnTo>
                <a:lnTo>
                  <a:pt x="36690" y="10163"/>
                </a:lnTo>
                <a:lnTo>
                  <a:pt x="36360" y="23650"/>
                </a:lnTo>
                <a:lnTo>
                  <a:pt x="31572" y="30559"/>
                </a:lnTo>
                <a:lnTo>
                  <a:pt x="20320" y="35156"/>
                </a:lnTo>
                <a:lnTo>
                  <a:pt x="22344" y="35156"/>
                </a:lnTo>
                <a:lnTo>
                  <a:pt x="32143" y="31143"/>
                </a:lnTo>
                <a:lnTo>
                  <a:pt x="37122" y="23955"/>
                </a:lnTo>
                <a:lnTo>
                  <a:pt x="37465" y="9845"/>
                </a:lnTo>
                <a:lnTo>
                  <a:pt x="33845" y="4308"/>
                </a:lnTo>
                <a:lnTo>
                  <a:pt x="27355" y="1273"/>
                </a:lnTo>
                <a:lnTo>
                  <a:pt x="25704" y="765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9" name="object 2229"/>
          <p:cNvSpPr/>
          <p:nvPr/>
        </p:nvSpPr>
        <p:spPr>
          <a:xfrm>
            <a:off x="7814361" y="6301412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14" y="0"/>
                </a:moveTo>
                <a:lnTo>
                  <a:pt x="8545" y="3316"/>
                </a:lnTo>
                <a:lnTo>
                  <a:pt x="2490" y="10941"/>
                </a:lnTo>
                <a:lnTo>
                  <a:pt x="0" y="21795"/>
                </a:lnTo>
                <a:lnTo>
                  <a:pt x="4099" y="31056"/>
                </a:lnTo>
                <a:lnTo>
                  <a:pt x="12744" y="36399"/>
                </a:lnTo>
                <a:lnTo>
                  <a:pt x="23890" y="35502"/>
                </a:lnTo>
                <a:lnTo>
                  <a:pt x="31848" y="29289"/>
                </a:lnTo>
                <a:lnTo>
                  <a:pt x="35601" y="20229"/>
                </a:lnTo>
                <a:lnTo>
                  <a:pt x="34032" y="10805"/>
                </a:lnTo>
                <a:lnTo>
                  <a:pt x="26024" y="3498"/>
                </a:lnTo>
                <a:lnTo>
                  <a:pt x="18105" y="293"/>
                </a:lnTo>
                <a:lnTo>
                  <a:pt x="13014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0" name="object 2230"/>
          <p:cNvSpPr/>
          <p:nvPr/>
        </p:nvSpPr>
        <p:spPr>
          <a:xfrm>
            <a:off x="7813185" y="6303281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26" y="0"/>
                </a:moveTo>
                <a:lnTo>
                  <a:pt x="11382" y="1994"/>
                </a:lnTo>
                <a:lnTo>
                  <a:pt x="3352" y="8880"/>
                </a:lnTo>
                <a:lnTo>
                  <a:pt x="660" y="13388"/>
                </a:lnTo>
                <a:lnTo>
                  <a:pt x="0" y="18468"/>
                </a:lnTo>
                <a:lnTo>
                  <a:pt x="2946" y="27892"/>
                </a:lnTo>
                <a:lnTo>
                  <a:pt x="6388" y="31803"/>
                </a:lnTo>
                <a:lnTo>
                  <a:pt x="15328" y="35918"/>
                </a:lnTo>
                <a:lnTo>
                  <a:pt x="20421" y="35944"/>
                </a:lnTo>
                <a:lnTo>
                  <a:pt x="22344" y="35156"/>
                </a:lnTo>
                <a:lnTo>
                  <a:pt x="20320" y="35156"/>
                </a:lnTo>
                <a:lnTo>
                  <a:pt x="15468" y="35105"/>
                </a:lnTo>
                <a:lnTo>
                  <a:pt x="6896" y="31181"/>
                </a:lnTo>
                <a:lnTo>
                  <a:pt x="3606" y="27460"/>
                </a:lnTo>
                <a:lnTo>
                  <a:pt x="800" y="18443"/>
                </a:lnTo>
                <a:lnTo>
                  <a:pt x="1435" y="13592"/>
                </a:lnTo>
                <a:lnTo>
                  <a:pt x="3987" y="9312"/>
                </a:lnTo>
                <a:lnTo>
                  <a:pt x="11702" y="2693"/>
                </a:lnTo>
                <a:lnTo>
                  <a:pt x="19137" y="765"/>
                </a:lnTo>
                <a:lnTo>
                  <a:pt x="25704" y="765"/>
                </a:lnTo>
                <a:lnTo>
                  <a:pt x="24984" y="543"/>
                </a:lnTo>
                <a:lnTo>
                  <a:pt x="19126" y="0"/>
                </a:lnTo>
                <a:close/>
              </a:path>
              <a:path w="37465" h="36195">
                <a:moveTo>
                  <a:pt x="25704" y="765"/>
                </a:moveTo>
                <a:lnTo>
                  <a:pt x="19137" y="765"/>
                </a:lnTo>
                <a:lnTo>
                  <a:pt x="24760" y="1275"/>
                </a:lnTo>
                <a:lnTo>
                  <a:pt x="27087" y="1994"/>
                </a:lnTo>
                <a:lnTo>
                  <a:pt x="33223" y="4879"/>
                </a:lnTo>
                <a:lnTo>
                  <a:pt x="36690" y="10163"/>
                </a:lnTo>
                <a:lnTo>
                  <a:pt x="36360" y="23650"/>
                </a:lnTo>
                <a:lnTo>
                  <a:pt x="31572" y="30559"/>
                </a:lnTo>
                <a:lnTo>
                  <a:pt x="20320" y="35156"/>
                </a:lnTo>
                <a:lnTo>
                  <a:pt x="22344" y="35156"/>
                </a:lnTo>
                <a:lnTo>
                  <a:pt x="32143" y="31143"/>
                </a:lnTo>
                <a:lnTo>
                  <a:pt x="37122" y="23955"/>
                </a:lnTo>
                <a:lnTo>
                  <a:pt x="37465" y="9845"/>
                </a:lnTo>
                <a:lnTo>
                  <a:pt x="33845" y="4308"/>
                </a:lnTo>
                <a:lnTo>
                  <a:pt x="27355" y="1273"/>
                </a:lnTo>
                <a:lnTo>
                  <a:pt x="25704" y="765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1" name="object 2231"/>
          <p:cNvSpPr/>
          <p:nvPr/>
        </p:nvSpPr>
        <p:spPr>
          <a:xfrm>
            <a:off x="7774546" y="6268897"/>
            <a:ext cx="110680" cy="116739"/>
          </a:xfrm>
          <a:prstGeom prst="rect">
            <a:avLst/>
          </a:prstGeom>
          <a:blipFill>
            <a:blip r:embed="rId2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2" name="object 2232"/>
          <p:cNvSpPr/>
          <p:nvPr/>
        </p:nvSpPr>
        <p:spPr>
          <a:xfrm>
            <a:off x="7813669" y="6302312"/>
            <a:ext cx="28575" cy="20955"/>
          </a:xfrm>
          <a:custGeom>
            <a:avLst/>
            <a:gdLst/>
            <a:ahLst/>
            <a:cxnLst/>
            <a:rect l="l" t="t" r="r" b="b"/>
            <a:pathLst>
              <a:path w="28575" h="20954">
                <a:moveTo>
                  <a:pt x="15976" y="0"/>
                </a:moveTo>
                <a:lnTo>
                  <a:pt x="0" y="15303"/>
                </a:lnTo>
                <a:lnTo>
                  <a:pt x="6223" y="20929"/>
                </a:lnTo>
                <a:lnTo>
                  <a:pt x="11315" y="17056"/>
                </a:lnTo>
                <a:lnTo>
                  <a:pt x="16205" y="7924"/>
                </a:lnTo>
                <a:lnTo>
                  <a:pt x="26378" y="7924"/>
                </a:lnTo>
                <a:lnTo>
                  <a:pt x="28232" y="7035"/>
                </a:lnTo>
                <a:lnTo>
                  <a:pt x="25946" y="5803"/>
                </a:lnTo>
                <a:lnTo>
                  <a:pt x="15976" y="0"/>
                </a:lnTo>
                <a:close/>
              </a:path>
              <a:path w="28575" h="20954">
                <a:moveTo>
                  <a:pt x="26378" y="7924"/>
                </a:moveTo>
                <a:lnTo>
                  <a:pt x="16205" y="7924"/>
                </a:lnTo>
                <a:lnTo>
                  <a:pt x="26352" y="7937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3" name="object 2233"/>
          <p:cNvSpPr/>
          <p:nvPr/>
        </p:nvSpPr>
        <p:spPr>
          <a:xfrm>
            <a:off x="7814360" y="6304934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11711" y="84"/>
                </a:moveTo>
                <a:lnTo>
                  <a:pt x="8625" y="1329"/>
                </a:lnTo>
                <a:lnTo>
                  <a:pt x="5402" y="3568"/>
                </a:lnTo>
                <a:lnTo>
                  <a:pt x="2490" y="7425"/>
                </a:lnTo>
                <a:lnTo>
                  <a:pt x="0" y="18278"/>
                </a:lnTo>
                <a:lnTo>
                  <a:pt x="4099" y="27535"/>
                </a:lnTo>
                <a:lnTo>
                  <a:pt x="12744" y="32878"/>
                </a:lnTo>
                <a:lnTo>
                  <a:pt x="23890" y="31986"/>
                </a:lnTo>
                <a:lnTo>
                  <a:pt x="28289" y="28550"/>
                </a:lnTo>
                <a:lnTo>
                  <a:pt x="13712" y="28550"/>
                </a:lnTo>
                <a:lnTo>
                  <a:pt x="8091" y="27978"/>
                </a:lnTo>
                <a:lnTo>
                  <a:pt x="2423" y="22745"/>
                </a:lnTo>
                <a:lnTo>
                  <a:pt x="1614" y="13025"/>
                </a:lnTo>
                <a:lnTo>
                  <a:pt x="3303" y="6751"/>
                </a:lnTo>
                <a:lnTo>
                  <a:pt x="6923" y="2675"/>
                </a:lnTo>
                <a:lnTo>
                  <a:pt x="11711" y="84"/>
                </a:lnTo>
                <a:close/>
              </a:path>
              <a:path w="36195" h="33020">
                <a:moveTo>
                  <a:pt x="23522" y="5062"/>
                </a:moveTo>
                <a:lnTo>
                  <a:pt x="13666" y="6409"/>
                </a:lnTo>
                <a:lnTo>
                  <a:pt x="10530" y="16810"/>
                </a:lnTo>
                <a:lnTo>
                  <a:pt x="14378" y="24290"/>
                </a:lnTo>
                <a:lnTo>
                  <a:pt x="13712" y="28550"/>
                </a:lnTo>
                <a:lnTo>
                  <a:pt x="28289" y="28550"/>
                </a:lnTo>
                <a:lnTo>
                  <a:pt x="31848" y="25771"/>
                </a:lnTo>
                <a:lnTo>
                  <a:pt x="35601" y="16708"/>
                </a:lnTo>
                <a:lnTo>
                  <a:pt x="34032" y="7283"/>
                </a:lnTo>
                <a:lnTo>
                  <a:pt x="32529" y="5913"/>
                </a:lnTo>
                <a:lnTo>
                  <a:pt x="29770" y="5913"/>
                </a:lnTo>
                <a:lnTo>
                  <a:pt x="29834" y="5113"/>
                </a:lnTo>
                <a:lnTo>
                  <a:pt x="23522" y="5062"/>
                </a:lnTo>
                <a:close/>
              </a:path>
              <a:path w="36195" h="33020">
                <a:moveTo>
                  <a:pt x="29957" y="3568"/>
                </a:moveTo>
                <a:lnTo>
                  <a:pt x="29770" y="5913"/>
                </a:lnTo>
                <a:lnTo>
                  <a:pt x="32529" y="5913"/>
                </a:lnTo>
                <a:lnTo>
                  <a:pt x="29957" y="3568"/>
                </a:lnTo>
                <a:close/>
              </a:path>
              <a:path w="36195" h="33020">
                <a:moveTo>
                  <a:pt x="26042" y="0"/>
                </a:moveTo>
                <a:lnTo>
                  <a:pt x="29957" y="3568"/>
                </a:lnTo>
                <a:lnTo>
                  <a:pt x="27573" y="1214"/>
                </a:lnTo>
                <a:lnTo>
                  <a:pt x="26042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4" name="object 2234"/>
          <p:cNvSpPr/>
          <p:nvPr/>
        </p:nvSpPr>
        <p:spPr>
          <a:xfrm>
            <a:off x="7828371" y="6310311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557" y="0"/>
                </a:moveTo>
                <a:lnTo>
                  <a:pt x="5676" y="1600"/>
                </a:lnTo>
                <a:lnTo>
                  <a:pt x="0" y="10896"/>
                </a:lnTo>
                <a:lnTo>
                  <a:pt x="1282" y="16814"/>
                </a:lnTo>
                <a:lnTo>
                  <a:pt x="10121" y="22174"/>
                </a:lnTo>
                <a:lnTo>
                  <a:pt x="16002" y="20599"/>
                </a:lnTo>
                <a:lnTo>
                  <a:pt x="21678" y="11302"/>
                </a:lnTo>
                <a:lnTo>
                  <a:pt x="20396" y="5372"/>
                </a:lnTo>
                <a:lnTo>
                  <a:pt x="11557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5" name="object 2235"/>
          <p:cNvSpPr/>
          <p:nvPr/>
        </p:nvSpPr>
        <p:spPr>
          <a:xfrm>
            <a:off x="7834789" y="6313661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4">
                <a:moveTo>
                  <a:pt x="7302" y="0"/>
                </a:moveTo>
                <a:lnTo>
                  <a:pt x="3632" y="1066"/>
                </a:lnTo>
                <a:lnTo>
                  <a:pt x="0" y="7010"/>
                </a:lnTo>
                <a:lnTo>
                  <a:pt x="723" y="10756"/>
                </a:lnTo>
                <a:lnTo>
                  <a:pt x="6172" y="14058"/>
                </a:lnTo>
                <a:lnTo>
                  <a:pt x="9842" y="12992"/>
                </a:lnTo>
                <a:lnTo>
                  <a:pt x="11683" y="10020"/>
                </a:lnTo>
                <a:lnTo>
                  <a:pt x="13487" y="7048"/>
                </a:lnTo>
                <a:lnTo>
                  <a:pt x="12738" y="3301"/>
                </a:lnTo>
                <a:lnTo>
                  <a:pt x="7302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6" name="object 2236"/>
          <p:cNvSpPr/>
          <p:nvPr/>
        </p:nvSpPr>
        <p:spPr>
          <a:xfrm>
            <a:off x="7795459" y="6273489"/>
            <a:ext cx="76200" cy="43815"/>
          </a:xfrm>
          <a:custGeom>
            <a:avLst/>
            <a:gdLst/>
            <a:ahLst/>
            <a:cxnLst/>
            <a:rect l="l" t="t" r="r" b="b"/>
            <a:pathLst>
              <a:path w="76200" h="43814">
                <a:moveTo>
                  <a:pt x="64807" y="16992"/>
                </a:moveTo>
                <a:lnTo>
                  <a:pt x="35968" y="16992"/>
                </a:lnTo>
                <a:lnTo>
                  <a:pt x="41455" y="17348"/>
                </a:lnTo>
                <a:lnTo>
                  <a:pt x="49912" y="18769"/>
                </a:lnTo>
                <a:lnTo>
                  <a:pt x="67192" y="43778"/>
                </a:lnTo>
                <a:lnTo>
                  <a:pt x="70953" y="43778"/>
                </a:lnTo>
                <a:lnTo>
                  <a:pt x="75962" y="39679"/>
                </a:lnTo>
                <a:lnTo>
                  <a:pt x="75935" y="28841"/>
                </a:lnTo>
                <a:lnTo>
                  <a:pt x="67033" y="18224"/>
                </a:lnTo>
                <a:lnTo>
                  <a:pt x="64807" y="16992"/>
                </a:lnTo>
                <a:close/>
              </a:path>
              <a:path w="76200" h="43814">
                <a:moveTo>
                  <a:pt x="1653" y="0"/>
                </a:moveTo>
                <a:lnTo>
                  <a:pt x="0" y="1918"/>
                </a:lnTo>
                <a:lnTo>
                  <a:pt x="2483" y="7721"/>
                </a:lnTo>
                <a:lnTo>
                  <a:pt x="6756" y="16105"/>
                </a:lnTo>
                <a:lnTo>
                  <a:pt x="10491" y="25857"/>
                </a:lnTo>
                <a:lnTo>
                  <a:pt x="11102" y="28117"/>
                </a:lnTo>
                <a:lnTo>
                  <a:pt x="13820" y="25857"/>
                </a:lnTo>
                <a:lnTo>
                  <a:pt x="18379" y="23533"/>
                </a:lnTo>
                <a:lnTo>
                  <a:pt x="21097" y="20573"/>
                </a:lnTo>
                <a:lnTo>
                  <a:pt x="30266" y="17195"/>
                </a:lnTo>
                <a:lnTo>
                  <a:pt x="35968" y="16992"/>
                </a:lnTo>
                <a:lnTo>
                  <a:pt x="64807" y="16992"/>
                </a:lnTo>
                <a:lnTo>
                  <a:pt x="58955" y="13754"/>
                </a:lnTo>
                <a:lnTo>
                  <a:pt x="51691" y="10388"/>
                </a:lnTo>
                <a:lnTo>
                  <a:pt x="39706" y="5916"/>
                </a:lnTo>
                <a:lnTo>
                  <a:pt x="27172" y="2970"/>
                </a:lnTo>
                <a:lnTo>
                  <a:pt x="14388" y="1135"/>
                </a:lnTo>
                <a:lnTo>
                  <a:pt x="1653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7" name="object 2237"/>
          <p:cNvSpPr/>
          <p:nvPr/>
        </p:nvSpPr>
        <p:spPr>
          <a:xfrm>
            <a:off x="7864749" y="6293591"/>
            <a:ext cx="20955" cy="43180"/>
          </a:xfrm>
          <a:custGeom>
            <a:avLst/>
            <a:gdLst/>
            <a:ahLst/>
            <a:cxnLst/>
            <a:rect l="l" t="t" r="r" b="b"/>
            <a:pathLst>
              <a:path w="20954" h="43179">
                <a:moveTo>
                  <a:pt x="10664" y="0"/>
                </a:moveTo>
                <a:lnTo>
                  <a:pt x="12721" y="4521"/>
                </a:lnTo>
                <a:lnTo>
                  <a:pt x="14653" y="13832"/>
                </a:lnTo>
                <a:lnTo>
                  <a:pt x="12889" y="23137"/>
                </a:lnTo>
                <a:lnTo>
                  <a:pt x="8635" y="31669"/>
                </a:lnTo>
                <a:lnTo>
                  <a:pt x="3095" y="38658"/>
                </a:lnTo>
                <a:lnTo>
                  <a:pt x="0" y="42806"/>
                </a:lnTo>
                <a:lnTo>
                  <a:pt x="20773" y="13985"/>
                </a:lnTo>
                <a:lnTo>
                  <a:pt x="19704" y="9687"/>
                </a:lnTo>
                <a:lnTo>
                  <a:pt x="15782" y="4318"/>
                </a:lnTo>
                <a:lnTo>
                  <a:pt x="10664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8" name="object 2238"/>
          <p:cNvSpPr/>
          <p:nvPr/>
        </p:nvSpPr>
        <p:spPr>
          <a:xfrm>
            <a:off x="7774748" y="6327419"/>
            <a:ext cx="102019" cy="58094"/>
          </a:xfrm>
          <a:prstGeom prst="rect">
            <a:avLst/>
          </a:prstGeom>
          <a:blipFill>
            <a:blip r:embed="rId2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9" name="object 2239"/>
          <p:cNvSpPr/>
          <p:nvPr/>
        </p:nvSpPr>
        <p:spPr>
          <a:xfrm>
            <a:off x="7075427" y="5786793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1943" y="0"/>
                </a:moveTo>
                <a:lnTo>
                  <a:pt x="546" y="317"/>
                </a:lnTo>
                <a:lnTo>
                  <a:pt x="0" y="2032"/>
                </a:lnTo>
                <a:lnTo>
                  <a:pt x="965" y="3086"/>
                </a:lnTo>
                <a:lnTo>
                  <a:pt x="3860" y="4000"/>
                </a:lnTo>
                <a:lnTo>
                  <a:pt x="5245" y="3670"/>
                </a:lnTo>
                <a:lnTo>
                  <a:pt x="5791" y="1993"/>
                </a:lnTo>
                <a:lnTo>
                  <a:pt x="4825" y="927"/>
                </a:lnTo>
                <a:lnTo>
                  <a:pt x="1943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0" name="object 2240"/>
          <p:cNvSpPr/>
          <p:nvPr/>
        </p:nvSpPr>
        <p:spPr>
          <a:xfrm>
            <a:off x="7072447" y="5760864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10">
                <a:moveTo>
                  <a:pt x="914" y="0"/>
                </a:moveTo>
                <a:lnTo>
                  <a:pt x="0" y="673"/>
                </a:lnTo>
                <a:lnTo>
                  <a:pt x="101" y="1574"/>
                </a:lnTo>
                <a:lnTo>
                  <a:pt x="1231" y="3136"/>
                </a:lnTo>
                <a:lnTo>
                  <a:pt x="2082" y="3467"/>
                </a:lnTo>
                <a:lnTo>
                  <a:pt x="2984" y="2819"/>
                </a:lnTo>
                <a:lnTo>
                  <a:pt x="2882" y="1892"/>
                </a:lnTo>
                <a:lnTo>
                  <a:pt x="1739" y="368"/>
                </a:lnTo>
                <a:lnTo>
                  <a:pt x="91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1" name="object 2241"/>
          <p:cNvSpPr/>
          <p:nvPr/>
        </p:nvSpPr>
        <p:spPr>
          <a:xfrm>
            <a:off x="7065087" y="5782993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2082" y="0"/>
                </a:moveTo>
                <a:lnTo>
                  <a:pt x="571" y="355"/>
                </a:lnTo>
                <a:lnTo>
                  <a:pt x="304" y="1257"/>
                </a:lnTo>
                <a:lnTo>
                  <a:pt x="0" y="2184"/>
                </a:lnTo>
                <a:lnTo>
                  <a:pt x="1028" y="3301"/>
                </a:lnTo>
                <a:lnTo>
                  <a:pt x="2552" y="3809"/>
                </a:lnTo>
                <a:lnTo>
                  <a:pt x="4127" y="4279"/>
                </a:lnTo>
                <a:lnTo>
                  <a:pt x="5626" y="3949"/>
                </a:lnTo>
                <a:lnTo>
                  <a:pt x="6184" y="2120"/>
                </a:lnTo>
                <a:lnTo>
                  <a:pt x="5181" y="990"/>
                </a:lnTo>
                <a:lnTo>
                  <a:pt x="208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2" name="object 2242"/>
          <p:cNvSpPr/>
          <p:nvPr/>
        </p:nvSpPr>
        <p:spPr>
          <a:xfrm>
            <a:off x="7083339" y="5769189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1460" y="0"/>
                </a:moveTo>
                <a:lnTo>
                  <a:pt x="0" y="1219"/>
                </a:lnTo>
                <a:lnTo>
                  <a:pt x="254" y="2730"/>
                </a:lnTo>
                <a:lnTo>
                  <a:pt x="2336" y="5219"/>
                </a:lnTo>
                <a:lnTo>
                  <a:pt x="3771" y="5727"/>
                </a:lnTo>
                <a:lnTo>
                  <a:pt x="5245" y="4495"/>
                </a:lnTo>
                <a:lnTo>
                  <a:pt x="5003" y="2997"/>
                </a:lnTo>
                <a:lnTo>
                  <a:pt x="2908" y="507"/>
                </a:lnTo>
                <a:lnTo>
                  <a:pt x="146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3" name="object 2243"/>
          <p:cNvSpPr/>
          <p:nvPr/>
        </p:nvSpPr>
        <p:spPr>
          <a:xfrm>
            <a:off x="7068826" y="577094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1841" y="0"/>
                </a:moveTo>
                <a:lnTo>
                  <a:pt x="711" y="0"/>
                </a:lnTo>
                <a:lnTo>
                  <a:pt x="0" y="1206"/>
                </a:lnTo>
                <a:lnTo>
                  <a:pt x="558" y="2197"/>
                </a:lnTo>
                <a:lnTo>
                  <a:pt x="2616" y="3390"/>
                </a:lnTo>
                <a:lnTo>
                  <a:pt x="3733" y="3390"/>
                </a:lnTo>
                <a:lnTo>
                  <a:pt x="4444" y="2171"/>
                </a:lnTo>
                <a:lnTo>
                  <a:pt x="3898" y="1206"/>
                </a:lnTo>
                <a:lnTo>
                  <a:pt x="184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4" name="object 2244"/>
          <p:cNvSpPr/>
          <p:nvPr/>
        </p:nvSpPr>
        <p:spPr>
          <a:xfrm>
            <a:off x="7082480" y="5753380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1130" y="0"/>
                </a:moveTo>
                <a:lnTo>
                  <a:pt x="0" y="838"/>
                </a:lnTo>
                <a:lnTo>
                  <a:pt x="101" y="1955"/>
                </a:lnTo>
                <a:lnTo>
                  <a:pt x="1498" y="3873"/>
                </a:lnTo>
                <a:lnTo>
                  <a:pt x="2527" y="4305"/>
                </a:lnTo>
                <a:lnTo>
                  <a:pt x="3670" y="3505"/>
                </a:lnTo>
                <a:lnTo>
                  <a:pt x="3568" y="2374"/>
                </a:lnTo>
                <a:lnTo>
                  <a:pt x="2844" y="1422"/>
                </a:lnTo>
                <a:lnTo>
                  <a:pt x="2159" y="457"/>
                </a:lnTo>
                <a:lnTo>
                  <a:pt x="113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5" name="object 2245"/>
          <p:cNvSpPr/>
          <p:nvPr/>
        </p:nvSpPr>
        <p:spPr>
          <a:xfrm>
            <a:off x="7079349" y="5779394"/>
            <a:ext cx="5080" cy="3175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1460" y="0"/>
                </a:moveTo>
                <a:lnTo>
                  <a:pt x="381" y="292"/>
                </a:lnTo>
                <a:lnTo>
                  <a:pt x="0" y="1638"/>
                </a:lnTo>
                <a:lnTo>
                  <a:pt x="800" y="2438"/>
                </a:lnTo>
                <a:lnTo>
                  <a:pt x="3073" y="3073"/>
                </a:lnTo>
                <a:lnTo>
                  <a:pt x="4178" y="2781"/>
                </a:lnTo>
                <a:lnTo>
                  <a:pt x="4559" y="1409"/>
                </a:lnTo>
                <a:lnTo>
                  <a:pt x="3759" y="622"/>
                </a:lnTo>
                <a:lnTo>
                  <a:pt x="1460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6" name="object 2246"/>
          <p:cNvSpPr/>
          <p:nvPr/>
        </p:nvSpPr>
        <p:spPr>
          <a:xfrm>
            <a:off x="7053606" y="5777345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1777" y="0"/>
                </a:moveTo>
                <a:lnTo>
                  <a:pt x="660" y="50"/>
                </a:lnTo>
                <a:lnTo>
                  <a:pt x="304" y="673"/>
                </a:lnTo>
                <a:lnTo>
                  <a:pt x="0" y="1295"/>
                </a:lnTo>
                <a:lnTo>
                  <a:pt x="584" y="2247"/>
                </a:lnTo>
                <a:lnTo>
                  <a:pt x="2692" y="3352"/>
                </a:lnTo>
                <a:lnTo>
                  <a:pt x="3822" y="3301"/>
                </a:lnTo>
                <a:lnTo>
                  <a:pt x="4457" y="2070"/>
                </a:lnTo>
                <a:lnTo>
                  <a:pt x="3886" y="1104"/>
                </a:lnTo>
                <a:lnTo>
                  <a:pt x="1777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7" name="object 2247"/>
          <p:cNvSpPr/>
          <p:nvPr/>
        </p:nvSpPr>
        <p:spPr>
          <a:xfrm>
            <a:off x="7064791" y="57359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8" name="object 2248"/>
          <p:cNvSpPr/>
          <p:nvPr/>
        </p:nvSpPr>
        <p:spPr>
          <a:xfrm>
            <a:off x="7038449" y="57613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7" y="16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9" name="object 2249"/>
          <p:cNvSpPr/>
          <p:nvPr/>
        </p:nvSpPr>
        <p:spPr>
          <a:xfrm>
            <a:off x="7034596" y="5734852"/>
            <a:ext cx="81280" cy="67310"/>
          </a:xfrm>
          <a:custGeom>
            <a:avLst/>
            <a:gdLst/>
            <a:ahLst/>
            <a:cxnLst/>
            <a:rect l="l" t="t" r="r" b="b"/>
            <a:pathLst>
              <a:path w="81279" h="67310">
                <a:moveTo>
                  <a:pt x="33990" y="64520"/>
                </a:moveTo>
                <a:lnTo>
                  <a:pt x="38295" y="66082"/>
                </a:lnTo>
                <a:lnTo>
                  <a:pt x="55633" y="67036"/>
                </a:lnTo>
                <a:lnTo>
                  <a:pt x="65120" y="65493"/>
                </a:lnTo>
                <a:lnTo>
                  <a:pt x="45288" y="65493"/>
                </a:lnTo>
                <a:lnTo>
                  <a:pt x="38897" y="65415"/>
                </a:lnTo>
                <a:lnTo>
                  <a:pt x="33990" y="64520"/>
                </a:lnTo>
                <a:close/>
              </a:path>
              <a:path w="81279" h="67310">
                <a:moveTo>
                  <a:pt x="75208" y="58953"/>
                </a:moveTo>
                <a:lnTo>
                  <a:pt x="52171" y="58953"/>
                </a:lnTo>
                <a:lnTo>
                  <a:pt x="57607" y="64477"/>
                </a:lnTo>
                <a:lnTo>
                  <a:pt x="45288" y="65493"/>
                </a:lnTo>
                <a:lnTo>
                  <a:pt x="65120" y="65493"/>
                </a:lnTo>
                <a:lnTo>
                  <a:pt x="67745" y="65066"/>
                </a:lnTo>
                <a:lnTo>
                  <a:pt x="72301" y="63639"/>
                </a:lnTo>
                <a:lnTo>
                  <a:pt x="75208" y="58953"/>
                </a:lnTo>
                <a:close/>
              </a:path>
              <a:path w="81279" h="67310">
                <a:moveTo>
                  <a:pt x="18059" y="58737"/>
                </a:moveTo>
                <a:lnTo>
                  <a:pt x="25264" y="61938"/>
                </a:lnTo>
                <a:lnTo>
                  <a:pt x="32216" y="64196"/>
                </a:lnTo>
                <a:lnTo>
                  <a:pt x="33990" y="64520"/>
                </a:lnTo>
                <a:lnTo>
                  <a:pt x="18059" y="58737"/>
                </a:lnTo>
                <a:close/>
              </a:path>
              <a:path w="81279" h="67310">
                <a:moveTo>
                  <a:pt x="0" y="37960"/>
                </a:moveTo>
                <a:lnTo>
                  <a:pt x="36450" y="57513"/>
                </a:lnTo>
                <a:lnTo>
                  <a:pt x="49364" y="59296"/>
                </a:lnTo>
                <a:lnTo>
                  <a:pt x="52171" y="58953"/>
                </a:lnTo>
                <a:lnTo>
                  <a:pt x="75208" y="58953"/>
                </a:lnTo>
                <a:lnTo>
                  <a:pt x="76253" y="57268"/>
                </a:lnTo>
                <a:lnTo>
                  <a:pt x="45837" y="57268"/>
                </a:lnTo>
                <a:lnTo>
                  <a:pt x="35671" y="55973"/>
                </a:lnTo>
                <a:lnTo>
                  <a:pt x="19841" y="50019"/>
                </a:lnTo>
                <a:lnTo>
                  <a:pt x="0" y="37960"/>
                </a:lnTo>
                <a:close/>
              </a:path>
              <a:path w="81279" h="67310">
                <a:moveTo>
                  <a:pt x="4978" y="27063"/>
                </a:moveTo>
                <a:lnTo>
                  <a:pt x="48044" y="53924"/>
                </a:lnTo>
                <a:lnTo>
                  <a:pt x="48691" y="55346"/>
                </a:lnTo>
                <a:lnTo>
                  <a:pt x="45837" y="57268"/>
                </a:lnTo>
                <a:lnTo>
                  <a:pt x="76253" y="57268"/>
                </a:lnTo>
                <a:lnTo>
                  <a:pt x="78958" y="52908"/>
                </a:lnTo>
                <a:lnTo>
                  <a:pt x="51244" y="52908"/>
                </a:lnTo>
                <a:lnTo>
                  <a:pt x="48196" y="52273"/>
                </a:lnTo>
                <a:lnTo>
                  <a:pt x="32697" y="45962"/>
                </a:lnTo>
                <a:lnTo>
                  <a:pt x="18743" y="37715"/>
                </a:lnTo>
                <a:lnTo>
                  <a:pt x="8711" y="30445"/>
                </a:lnTo>
                <a:lnTo>
                  <a:pt x="4978" y="27063"/>
                </a:lnTo>
                <a:close/>
              </a:path>
              <a:path w="81279" h="67310">
                <a:moveTo>
                  <a:pt x="14350" y="11912"/>
                </a:moveTo>
                <a:lnTo>
                  <a:pt x="14140" y="12255"/>
                </a:lnTo>
                <a:lnTo>
                  <a:pt x="15100" y="14236"/>
                </a:lnTo>
                <a:lnTo>
                  <a:pt x="15659" y="15316"/>
                </a:lnTo>
                <a:lnTo>
                  <a:pt x="25846" y="28793"/>
                </a:lnTo>
                <a:lnTo>
                  <a:pt x="37834" y="38688"/>
                </a:lnTo>
                <a:lnTo>
                  <a:pt x="47739" y="45400"/>
                </a:lnTo>
                <a:lnTo>
                  <a:pt x="51676" y="49326"/>
                </a:lnTo>
                <a:lnTo>
                  <a:pt x="51244" y="52908"/>
                </a:lnTo>
                <a:lnTo>
                  <a:pt x="78958" y="52908"/>
                </a:lnTo>
                <a:lnTo>
                  <a:pt x="81140" y="49390"/>
                </a:lnTo>
                <a:lnTo>
                  <a:pt x="77656" y="45504"/>
                </a:lnTo>
                <a:lnTo>
                  <a:pt x="56553" y="45504"/>
                </a:lnTo>
                <a:lnTo>
                  <a:pt x="50050" y="44145"/>
                </a:lnTo>
                <a:lnTo>
                  <a:pt x="36234" y="36162"/>
                </a:lnTo>
                <a:lnTo>
                  <a:pt x="24809" y="25533"/>
                </a:lnTo>
                <a:lnTo>
                  <a:pt x="17032" y="16238"/>
                </a:lnTo>
                <a:lnTo>
                  <a:pt x="14160" y="12255"/>
                </a:lnTo>
                <a:lnTo>
                  <a:pt x="14350" y="11912"/>
                </a:lnTo>
                <a:close/>
              </a:path>
              <a:path w="81279" h="67310">
                <a:moveTo>
                  <a:pt x="29425" y="0"/>
                </a:moveTo>
                <a:lnTo>
                  <a:pt x="33046" y="11534"/>
                </a:lnTo>
                <a:lnTo>
                  <a:pt x="41457" y="23847"/>
                </a:lnTo>
                <a:lnTo>
                  <a:pt x="50228" y="34450"/>
                </a:lnTo>
                <a:lnTo>
                  <a:pt x="54940" y="40855"/>
                </a:lnTo>
                <a:lnTo>
                  <a:pt x="56553" y="45504"/>
                </a:lnTo>
                <a:lnTo>
                  <a:pt x="77656" y="45504"/>
                </a:lnTo>
                <a:lnTo>
                  <a:pt x="73698" y="41088"/>
                </a:lnTo>
                <a:lnTo>
                  <a:pt x="68279" y="41088"/>
                </a:lnTo>
                <a:lnTo>
                  <a:pt x="64912" y="40681"/>
                </a:lnTo>
                <a:lnTo>
                  <a:pt x="34739" y="11285"/>
                </a:lnTo>
                <a:lnTo>
                  <a:pt x="30948" y="3268"/>
                </a:lnTo>
                <a:lnTo>
                  <a:pt x="29425" y="0"/>
                </a:lnTo>
                <a:close/>
              </a:path>
              <a:path w="81279" h="67310">
                <a:moveTo>
                  <a:pt x="52309" y="6302"/>
                </a:moveTo>
                <a:lnTo>
                  <a:pt x="68389" y="39217"/>
                </a:lnTo>
                <a:lnTo>
                  <a:pt x="68279" y="41088"/>
                </a:lnTo>
                <a:lnTo>
                  <a:pt x="73698" y="41088"/>
                </a:lnTo>
                <a:lnTo>
                  <a:pt x="64497" y="30825"/>
                </a:lnTo>
                <a:lnTo>
                  <a:pt x="55672" y="16379"/>
                </a:lnTo>
                <a:lnTo>
                  <a:pt x="52309" y="6302"/>
                </a:lnTo>
                <a:close/>
              </a:path>
              <a:path w="81279" h="67310">
                <a:moveTo>
                  <a:pt x="52103" y="499"/>
                </a:moveTo>
                <a:lnTo>
                  <a:pt x="52162" y="3268"/>
                </a:lnTo>
                <a:lnTo>
                  <a:pt x="52309" y="6302"/>
                </a:lnTo>
                <a:lnTo>
                  <a:pt x="52103" y="499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0" name="object 2250"/>
          <p:cNvSpPr/>
          <p:nvPr/>
        </p:nvSpPr>
        <p:spPr>
          <a:xfrm>
            <a:off x="7034133" y="57723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139"/>
                </a:moveTo>
                <a:lnTo>
                  <a:pt x="342" y="406"/>
                </a:lnTo>
                <a:lnTo>
                  <a:pt x="139" y="152"/>
                </a:lnTo>
                <a:lnTo>
                  <a:pt x="76" y="0"/>
                </a:lnTo>
                <a:lnTo>
                  <a:pt x="0" y="139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1" name="object 2251"/>
          <p:cNvSpPr/>
          <p:nvPr/>
        </p:nvSpPr>
        <p:spPr>
          <a:xfrm>
            <a:off x="7258511" y="5860560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88" y="24948"/>
                </a:moveTo>
                <a:lnTo>
                  <a:pt x="18313" y="27863"/>
                </a:lnTo>
                <a:lnTo>
                  <a:pt x="22034" y="26504"/>
                </a:lnTo>
                <a:lnTo>
                  <a:pt x="24388" y="24948"/>
                </a:lnTo>
                <a:close/>
              </a:path>
              <a:path w="38100" h="27939">
                <a:moveTo>
                  <a:pt x="32310" y="16725"/>
                </a:moveTo>
                <a:lnTo>
                  <a:pt x="26797" y="16725"/>
                </a:lnTo>
                <a:lnTo>
                  <a:pt x="27901" y="17811"/>
                </a:lnTo>
                <a:lnTo>
                  <a:pt x="24325" y="20715"/>
                </a:lnTo>
                <a:lnTo>
                  <a:pt x="18594" y="24078"/>
                </a:lnTo>
                <a:lnTo>
                  <a:pt x="13233" y="26542"/>
                </a:lnTo>
                <a:lnTo>
                  <a:pt x="21475" y="25488"/>
                </a:lnTo>
                <a:lnTo>
                  <a:pt x="28092" y="20167"/>
                </a:lnTo>
                <a:lnTo>
                  <a:pt x="29247" y="20167"/>
                </a:lnTo>
                <a:lnTo>
                  <a:pt x="32310" y="16725"/>
                </a:lnTo>
                <a:close/>
              </a:path>
              <a:path w="38100" h="27939">
                <a:moveTo>
                  <a:pt x="25425" y="24262"/>
                </a:moveTo>
                <a:lnTo>
                  <a:pt x="24388" y="24948"/>
                </a:lnTo>
                <a:lnTo>
                  <a:pt x="25247" y="24536"/>
                </a:lnTo>
                <a:lnTo>
                  <a:pt x="25425" y="24262"/>
                </a:lnTo>
                <a:close/>
              </a:path>
              <a:path w="38100" h="27939">
                <a:moveTo>
                  <a:pt x="29247" y="20167"/>
                </a:moveTo>
                <a:lnTo>
                  <a:pt x="28092" y="20167"/>
                </a:lnTo>
                <a:lnTo>
                  <a:pt x="25425" y="24262"/>
                </a:lnTo>
                <a:lnTo>
                  <a:pt x="25857" y="23977"/>
                </a:lnTo>
                <a:lnTo>
                  <a:pt x="29247" y="20167"/>
                </a:lnTo>
                <a:close/>
              </a:path>
              <a:path w="38100" h="27939">
                <a:moveTo>
                  <a:pt x="36560" y="10413"/>
                </a:moveTo>
                <a:lnTo>
                  <a:pt x="20854" y="10413"/>
                </a:lnTo>
                <a:lnTo>
                  <a:pt x="28689" y="11137"/>
                </a:lnTo>
                <a:lnTo>
                  <a:pt x="32219" y="11645"/>
                </a:lnTo>
                <a:lnTo>
                  <a:pt x="22644" y="14528"/>
                </a:lnTo>
                <a:lnTo>
                  <a:pt x="13982" y="16649"/>
                </a:lnTo>
                <a:lnTo>
                  <a:pt x="4787" y="23812"/>
                </a:lnTo>
                <a:lnTo>
                  <a:pt x="21069" y="17081"/>
                </a:lnTo>
                <a:lnTo>
                  <a:pt x="26797" y="16725"/>
                </a:lnTo>
                <a:lnTo>
                  <a:pt x="32310" y="16725"/>
                </a:lnTo>
                <a:lnTo>
                  <a:pt x="35610" y="13017"/>
                </a:lnTo>
                <a:lnTo>
                  <a:pt x="36560" y="10413"/>
                </a:lnTo>
                <a:close/>
              </a:path>
              <a:path w="38100" h="27939">
                <a:moveTo>
                  <a:pt x="33588" y="4552"/>
                </a:moveTo>
                <a:lnTo>
                  <a:pt x="16627" y="4552"/>
                </a:lnTo>
                <a:lnTo>
                  <a:pt x="22111" y="5288"/>
                </a:lnTo>
                <a:lnTo>
                  <a:pt x="29413" y="7924"/>
                </a:lnTo>
                <a:lnTo>
                  <a:pt x="19566" y="7936"/>
                </a:lnTo>
                <a:lnTo>
                  <a:pt x="13220" y="8921"/>
                </a:lnTo>
                <a:lnTo>
                  <a:pt x="7617" y="11764"/>
                </a:lnTo>
                <a:lnTo>
                  <a:pt x="0" y="17348"/>
                </a:lnTo>
                <a:lnTo>
                  <a:pt x="9199" y="12936"/>
                </a:lnTo>
                <a:lnTo>
                  <a:pt x="15254" y="10818"/>
                </a:lnTo>
                <a:lnTo>
                  <a:pt x="20854" y="10413"/>
                </a:lnTo>
                <a:lnTo>
                  <a:pt x="36560" y="10413"/>
                </a:lnTo>
                <a:lnTo>
                  <a:pt x="37769" y="7099"/>
                </a:lnTo>
                <a:lnTo>
                  <a:pt x="33588" y="4552"/>
                </a:lnTo>
                <a:close/>
              </a:path>
              <a:path w="38100" h="27939">
                <a:moveTo>
                  <a:pt x="12955" y="2371"/>
                </a:moveTo>
                <a:lnTo>
                  <a:pt x="7469" y="4495"/>
                </a:lnTo>
                <a:lnTo>
                  <a:pt x="127" y="9296"/>
                </a:lnTo>
                <a:lnTo>
                  <a:pt x="10214" y="5845"/>
                </a:lnTo>
                <a:lnTo>
                  <a:pt x="16627" y="4552"/>
                </a:lnTo>
                <a:lnTo>
                  <a:pt x="33588" y="4552"/>
                </a:lnTo>
                <a:lnTo>
                  <a:pt x="33118" y="4267"/>
                </a:lnTo>
                <a:lnTo>
                  <a:pt x="29298" y="4267"/>
                </a:lnTo>
                <a:lnTo>
                  <a:pt x="19320" y="2452"/>
                </a:lnTo>
                <a:lnTo>
                  <a:pt x="12955" y="2371"/>
                </a:lnTo>
                <a:close/>
              </a:path>
              <a:path w="38100" h="27939">
                <a:moveTo>
                  <a:pt x="26111" y="0"/>
                </a:moveTo>
                <a:lnTo>
                  <a:pt x="14655" y="495"/>
                </a:lnTo>
                <a:lnTo>
                  <a:pt x="18719" y="787"/>
                </a:lnTo>
                <a:lnTo>
                  <a:pt x="26238" y="1676"/>
                </a:lnTo>
                <a:lnTo>
                  <a:pt x="29298" y="4267"/>
                </a:lnTo>
                <a:lnTo>
                  <a:pt x="33118" y="4267"/>
                </a:lnTo>
                <a:lnTo>
                  <a:pt x="26111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2" name="object 2252"/>
          <p:cNvSpPr/>
          <p:nvPr/>
        </p:nvSpPr>
        <p:spPr>
          <a:xfrm>
            <a:off x="7255345" y="5861037"/>
            <a:ext cx="40931" cy="28244"/>
          </a:xfrm>
          <a:prstGeom prst="rect">
            <a:avLst/>
          </a:prstGeom>
          <a:blipFill>
            <a:blip r:embed="rId2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3" name="object 2253"/>
          <p:cNvSpPr/>
          <p:nvPr/>
        </p:nvSpPr>
        <p:spPr>
          <a:xfrm>
            <a:off x="7258511" y="5860560"/>
            <a:ext cx="38100" cy="27940"/>
          </a:xfrm>
          <a:custGeom>
            <a:avLst/>
            <a:gdLst/>
            <a:ahLst/>
            <a:cxnLst/>
            <a:rect l="l" t="t" r="r" b="b"/>
            <a:pathLst>
              <a:path w="38100" h="27939">
                <a:moveTo>
                  <a:pt x="24388" y="24948"/>
                </a:moveTo>
                <a:lnTo>
                  <a:pt x="18313" y="27863"/>
                </a:lnTo>
                <a:lnTo>
                  <a:pt x="22034" y="26504"/>
                </a:lnTo>
                <a:lnTo>
                  <a:pt x="24388" y="24948"/>
                </a:lnTo>
                <a:close/>
              </a:path>
              <a:path w="38100" h="27939">
                <a:moveTo>
                  <a:pt x="32310" y="16725"/>
                </a:moveTo>
                <a:lnTo>
                  <a:pt x="26797" y="16725"/>
                </a:lnTo>
                <a:lnTo>
                  <a:pt x="27901" y="17811"/>
                </a:lnTo>
                <a:lnTo>
                  <a:pt x="24325" y="20715"/>
                </a:lnTo>
                <a:lnTo>
                  <a:pt x="18594" y="24078"/>
                </a:lnTo>
                <a:lnTo>
                  <a:pt x="13233" y="26542"/>
                </a:lnTo>
                <a:lnTo>
                  <a:pt x="21475" y="25488"/>
                </a:lnTo>
                <a:lnTo>
                  <a:pt x="28092" y="20167"/>
                </a:lnTo>
                <a:lnTo>
                  <a:pt x="29247" y="20167"/>
                </a:lnTo>
                <a:lnTo>
                  <a:pt x="32310" y="16725"/>
                </a:lnTo>
                <a:close/>
              </a:path>
              <a:path w="38100" h="27939">
                <a:moveTo>
                  <a:pt x="25425" y="24262"/>
                </a:moveTo>
                <a:lnTo>
                  <a:pt x="24388" y="24948"/>
                </a:lnTo>
                <a:lnTo>
                  <a:pt x="25247" y="24536"/>
                </a:lnTo>
                <a:lnTo>
                  <a:pt x="25425" y="24262"/>
                </a:lnTo>
                <a:close/>
              </a:path>
              <a:path w="38100" h="27939">
                <a:moveTo>
                  <a:pt x="29247" y="20167"/>
                </a:moveTo>
                <a:lnTo>
                  <a:pt x="28092" y="20167"/>
                </a:lnTo>
                <a:lnTo>
                  <a:pt x="25425" y="24262"/>
                </a:lnTo>
                <a:lnTo>
                  <a:pt x="25857" y="23977"/>
                </a:lnTo>
                <a:lnTo>
                  <a:pt x="29247" y="20167"/>
                </a:lnTo>
                <a:close/>
              </a:path>
              <a:path w="38100" h="27939">
                <a:moveTo>
                  <a:pt x="36560" y="10413"/>
                </a:moveTo>
                <a:lnTo>
                  <a:pt x="20854" y="10413"/>
                </a:lnTo>
                <a:lnTo>
                  <a:pt x="28689" y="11137"/>
                </a:lnTo>
                <a:lnTo>
                  <a:pt x="32219" y="11645"/>
                </a:lnTo>
                <a:lnTo>
                  <a:pt x="22644" y="14528"/>
                </a:lnTo>
                <a:lnTo>
                  <a:pt x="13982" y="16649"/>
                </a:lnTo>
                <a:lnTo>
                  <a:pt x="4787" y="23812"/>
                </a:lnTo>
                <a:lnTo>
                  <a:pt x="21069" y="17081"/>
                </a:lnTo>
                <a:lnTo>
                  <a:pt x="26797" y="16725"/>
                </a:lnTo>
                <a:lnTo>
                  <a:pt x="32310" y="16725"/>
                </a:lnTo>
                <a:lnTo>
                  <a:pt x="35610" y="13017"/>
                </a:lnTo>
                <a:lnTo>
                  <a:pt x="36560" y="10413"/>
                </a:lnTo>
                <a:close/>
              </a:path>
              <a:path w="38100" h="27939">
                <a:moveTo>
                  <a:pt x="33588" y="4552"/>
                </a:moveTo>
                <a:lnTo>
                  <a:pt x="16627" y="4552"/>
                </a:lnTo>
                <a:lnTo>
                  <a:pt x="22111" y="5288"/>
                </a:lnTo>
                <a:lnTo>
                  <a:pt x="29413" y="7924"/>
                </a:lnTo>
                <a:lnTo>
                  <a:pt x="19566" y="7936"/>
                </a:lnTo>
                <a:lnTo>
                  <a:pt x="13220" y="8921"/>
                </a:lnTo>
                <a:lnTo>
                  <a:pt x="7617" y="11764"/>
                </a:lnTo>
                <a:lnTo>
                  <a:pt x="0" y="17348"/>
                </a:lnTo>
                <a:lnTo>
                  <a:pt x="9199" y="12936"/>
                </a:lnTo>
                <a:lnTo>
                  <a:pt x="15254" y="10818"/>
                </a:lnTo>
                <a:lnTo>
                  <a:pt x="20854" y="10413"/>
                </a:lnTo>
                <a:lnTo>
                  <a:pt x="36560" y="10413"/>
                </a:lnTo>
                <a:lnTo>
                  <a:pt x="37769" y="7099"/>
                </a:lnTo>
                <a:lnTo>
                  <a:pt x="33588" y="4552"/>
                </a:lnTo>
                <a:close/>
              </a:path>
              <a:path w="38100" h="27939">
                <a:moveTo>
                  <a:pt x="12955" y="2371"/>
                </a:moveTo>
                <a:lnTo>
                  <a:pt x="7469" y="4495"/>
                </a:lnTo>
                <a:lnTo>
                  <a:pt x="127" y="9296"/>
                </a:lnTo>
                <a:lnTo>
                  <a:pt x="10214" y="5845"/>
                </a:lnTo>
                <a:lnTo>
                  <a:pt x="16627" y="4552"/>
                </a:lnTo>
                <a:lnTo>
                  <a:pt x="33588" y="4552"/>
                </a:lnTo>
                <a:lnTo>
                  <a:pt x="33118" y="4267"/>
                </a:lnTo>
                <a:lnTo>
                  <a:pt x="29298" y="4267"/>
                </a:lnTo>
                <a:lnTo>
                  <a:pt x="19320" y="2452"/>
                </a:lnTo>
                <a:lnTo>
                  <a:pt x="12955" y="2371"/>
                </a:lnTo>
                <a:close/>
              </a:path>
              <a:path w="38100" h="27939">
                <a:moveTo>
                  <a:pt x="26111" y="0"/>
                </a:moveTo>
                <a:lnTo>
                  <a:pt x="14655" y="495"/>
                </a:lnTo>
                <a:lnTo>
                  <a:pt x="18719" y="787"/>
                </a:lnTo>
                <a:lnTo>
                  <a:pt x="26238" y="1676"/>
                </a:lnTo>
                <a:lnTo>
                  <a:pt x="29298" y="4267"/>
                </a:lnTo>
                <a:lnTo>
                  <a:pt x="33118" y="4267"/>
                </a:lnTo>
                <a:lnTo>
                  <a:pt x="26111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4" name="object 2254"/>
          <p:cNvSpPr/>
          <p:nvPr/>
        </p:nvSpPr>
        <p:spPr>
          <a:xfrm>
            <a:off x="7273830" y="5866612"/>
            <a:ext cx="30168" cy="38274"/>
          </a:xfrm>
          <a:prstGeom prst="rect">
            <a:avLst/>
          </a:prstGeom>
          <a:blipFill>
            <a:blip r:embed="rId2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5" name="object 2255"/>
          <p:cNvSpPr/>
          <p:nvPr/>
        </p:nvSpPr>
        <p:spPr>
          <a:xfrm>
            <a:off x="7275621" y="5866619"/>
            <a:ext cx="29209" cy="35560"/>
          </a:xfrm>
          <a:custGeom>
            <a:avLst/>
            <a:gdLst/>
            <a:ahLst/>
            <a:cxnLst/>
            <a:rect l="l" t="t" r="r" b="b"/>
            <a:pathLst>
              <a:path w="29209" h="35560">
                <a:moveTo>
                  <a:pt x="27983" y="7137"/>
                </a:moveTo>
                <a:lnTo>
                  <a:pt x="24523" y="7137"/>
                </a:lnTo>
                <a:lnTo>
                  <a:pt x="19723" y="15862"/>
                </a:lnTo>
                <a:lnTo>
                  <a:pt x="15036" y="23393"/>
                </a:lnTo>
                <a:lnTo>
                  <a:pt x="13525" y="34950"/>
                </a:lnTo>
                <a:lnTo>
                  <a:pt x="20396" y="18783"/>
                </a:lnTo>
                <a:lnTo>
                  <a:pt x="24218" y="14554"/>
                </a:lnTo>
                <a:lnTo>
                  <a:pt x="28350" y="14554"/>
                </a:lnTo>
                <a:lnTo>
                  <a:pt x="27983" y="7137"/>
                </a:lnTo>
                <a:close/>
              </a:path>
              <a:path w="29209" h="35560">
                <a:moveTo>
                  <a:pt x="27949" y="6438"/>
                </a:moveTo>
                <a:lnTo>
                  <a:pt x="5562" y="33654"/>
                </a:lnTo>
                <a:lnTo>
                  <a:pt x="9021" y="24093"/>
                </a:lnTo>
                <a:lnTo>
                  <a:pt x="11816" y="18432"/>
                </a:lnTo>
                <a:lnTo>
                  <a:pt x="11906" y="18301"/>
                </a:lnTo>
                <a:lnTo>
                  <a:pt x="15558" y="14177"/>
                </a:lnTo>
                <a:lnTo>
                  <a:pt x="21653" y="9245"/>
                </a:lnTo>
                <a:lnTo>
                  <a:pt x="24523" y="7137"/>
                </a:lnTo>
                <a:lnTo>
                  <a:pt x="27983" y="7137"/>
                </a:lnTo>
                <a:lnTo>
                  <a:pt x="27949" y="6438"/>
                </a:lnTo>
                <a:close/>
              </a:path>
              <a:path w="29209" h="35560">
                <a:moveTo>
                  <a:pt x="28350" y="14554"/>
                </a:moveTo>
                <a:lnTo>
                  <a:pt x="24218" y="14554"/>
                </a:lnTo>
                <a:lnTo>
                  <a:pt x="25776" y="14555"/>
                </a:lnTo>
                <a:lnTo>
                  <a:pt x="25360" y="18364"/>
                </a:lnTo>
                <a:lnTo>
                  <a:pt x="25239" y="19261"/>
                </a:lnTo>
                <a:lnTo>
                  <a:pt x="23567" y="25512"/>
                </a:lnTo>
                <a:lnTo>
                  <a:pt x="21488" y="31000"/>
                </a:lnTo>
                <a:lnTo>
                  <a:pt x="26593" y="24523"/>
                </a:lnTo>
                <a:lnTo>
                  <a:pt x="27571" y="16103"/>
                </a:lnTo>
                <a:lnTo>
                  <a:pt x="28432" y="16103"/>
                </a:lnTo>
                <a:lnTo>
                  <a:pt x="28350" y="14554"/>
                </a:lnTo>
                <a:close/>
              </a:path>
              <a:path w="29209" h="35560">
                <a:moveTo>
                  <a:pt x="28288" y="22122"/>
                </a:moveTo>
                <a:lnTo>
                  <a:pt x="26022" y="28409"/>
                </a:lnTo>
                <a:lnTo>
                  <a:pt x="27698" y="24853"/>
                </a:lnTo>
                <a:lnTo>
                  <a:pt x="28288" y="22122"/>
                </a:lnTo>
                <a:close/>
              </a:path>
              <a:path w="29209" h="35560">
                <a:moveTo>
                  <a:pt x="27065" y="3886"/>
                </a:moveTo>
                <a:lnTo>
                  <a:pt x="17259" y="3886"/>
                </a:lnTo>
                <a:lnTo>
                  <a:pt x="8881" y="9546"/>
                </a:lnTo>
                <a:lnTo>
                  <a:pt x="4291" y="13923"/>
                </a:lnTo>
                <a:lnTo>
                  <a:pt x="1869" y="19261"/>
                </a:lnTo>
                <a:lnTo>
                  <a:pt x="0" y="27800"/>
                </a:lnTo>
                <a:lnTo>
                  <a:pt x="4768" y="18301"/>
                </a:lnTo>
                <a:lnTo>
                  <a:pt x="8431" y="12909"/>
                </a:lnTo>
                <a:lnTo>
                  <a:pt x="12853" y="9623"/>
                </a:lnTo>
                <a:lnTo>
                  <a:pt x="19900" y="6438"/>
                </a:lnTo>
                <a:lnTo>
                  <a:pt x="27949" y="6438"/>
                </a:lnTo>
                <a:lnTo>
                  <a:pt x="27914" y="5740"/>
                </a:lnTo>
                <a:lnTo>
                  <a:pt x="27065" y="3886"/>
                </a:lnTo>
                <a:close/>
              </a:path>
              <a:path w="29209" h="35560">
                <a:moveTo>
                  <a:pt x="28549" y="20911"/>
                </a:moveTo>
                <a:lnTo>
                  <a:pt x="28288" y="22122"/>
                </a:lnTo>
                <a:lnTo>
                  <a:pt x="28613" y="21221"/>
                </a:lnTo>
                <a:lnTo>
                  <a:pt x="28549" y="20911"/>
                </a:lnTo>
                <a:close/>
              </a:path>
              <a:path w="29209" h="35560">
                <a:moveTo>
                  <a:pt x="28432" y="16103"/>
                </a:moveTo>
                <a:lnTo>
                  <a:pt x="27571" y="16103"/>
                </a:lnTo>
                <a:lnTo>
                  <a:pt x="28549" y="20911"/>
                </a:lnTo>
                <a:lnTo>
                  <a:pt x="28432" y="16103"/>
                </a:lnTo>
                <a:close/>
              </a:path>
              <a:path w="29209" h="35560">
                <a:moveTo>
                  <a:pt x="25285" y="0"/>
                </a:moveTo>
                <a:lnTo>
                  <a:pt x="11988" y="3060"/>
                </a:lnTo>
                <a:lnTo>
                  <a:pt x="4165" y="11379"/>
                </a:lnTo>
                <a:lnTo>
                  <a:pt x="7277" y="8775"/>
                </a:lnTo>
                <a:lnTo>
                  <a:pt x="13258" y="4165"/>
                </a:lnTo>
                <a:lnTo>
                  <a:pt x="17259" y="3886"/>
                </a:lnTo>
                <a:lnTo>
                  <a:pt x="27065" y="3886"/>
                </a:lnTo>
                <a:lnTo>
                  <a:pt x="25285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6" name="object 2256"/>
          <p:cNvSpPr/>
          <p:nvPr/>
        </p:nvSpPr>
        <p:spPr>
          <a:xfrm>
            <a:off x="7090260" y="5762878"/>
            <a:ext cx="236653" cy="108343"/>
          </a:xfrm>
          <a:prstGeom prst="rect">
            <a:avLst/>
          </a:prstGeom>
          <a:blipFill>
            <a:blip r:embed="rId2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7" name="object 2257"/>
          <p:cNvSpPr/>
          <p:nvPr/>
        </p:nvSpPr>
        <p:spPr>
          <a:xfrm>
            <a:off x="7089647" y="5761991"/>
            <a:ext cx="238125" cy="109855"/>
          </a:xfrm>
          <a:custGeom>
            <a:avLst/>
            <a:gdLst/>
            <a:ahLst/>
            <a:cxnLst/>
            <a:rect l="l" t="t" r="r" b="b"/>
            <a:pathLst>
              <a:path w="238125" h="109854">
                <a:moveTo>
                  <a:pt x="75868" y="77870"/>
                </a:moveTo>
                <a:lnTo>
                  <a:pt x="126828" y="94741"/>
                </a:lnTo>
                <a:lnTo>
                  <a:pt x="176636" y="105576"/>
                </a:lnTo>
                <a:lnTo>
                  <a:pt x="207879" y="109562"/>
                </a:lnTo>
                <a:lnTo>
                  <a:pt x="208949" y="108915"/>
                </a:lnTo>
                <a:lnTo>
                  <a:pt x="207549" y="108915"/>
                </a:lnTo>
                <a:lnTo>
                  <a:pt x="197690" y="108067"/>
                </a:lnTo>
                <a:lnTo>
                  <a:pt x="176269" y="104838"/>
                </a:lnTo>
                <a:lnTo>
                  <a:pt x="150353" y="99942"/>
                </a:lnTo>
                <a:lnTo>
                  <a:pt x="127006" y="94094"/>
                </a:lnTo>
                <a:lnTo>
                  <a:pt x="123297" y="92951"/>
                </a:lnTo>
                <a:lnTo>
                  <a:pt x="119538" y="91909"/>
                </a:lnTo>
                <a:lnTo>
                  <a:pt x="100821" y="86313"/>
                </a:lnTo>
                <a:lnTo>
                  <a:pt x="93298" y="83936"/>
                </a:lnTo>
                <a:lnTo>
                  <a:pt x="85858" y="81368"/>
                </a:lnTo>
                <a:lnTo>
                  <a:pt x="80943" y="79590"/>
                </a:lnTo>
                <a:lnTo>
                  <a:pt x="75868" y="77870"/>
                </a:lnTo>
                <a:close/>
              </a:path>
              <a:path w="238125" h="109854">
                <a:moveTo>
                  <a:pt x="215274" y="800"/>
                </a:moveTo>
                <a:lnTo>
                  <a:pt x="213150" y="800"/>
                </a:lnTo>
                <a:lnTo>
                  <a:pt x="221989" y="4279"/>
                </a:lnTo>
                <a:lnTo>
                  <a:pt x="225701" y="10945"/>
                </a:lnTo>
                <a:lnTo>
                  <a:pt x="232090" y="25796"/>
                </a:lnTo>
                <a:lnTo>
                  <a:pt x="236787" y="45092"/>
                </a:lnTo>
                <a:lnTo>
                  <a:pt x="236868" y="47942"/>
                </a:lnTo>
                <a:lnTo>
                  <a:pt x="236086" y="67830"/>
                </a:lnTo>
                <a:lnTo>
                  <a:pt x="228682" y="87008"/>
                </a:lnTo>
                <a:lnTo>
                  <a:pt x="219251" y="99688"/>
                </a:lnTo>
                <a:lnTo>
                  <a:pt x="211103" y="106710"/>
                </a:lnTo>
                <a:lnTo>
                  <a:pt x="207549" y="108915"/>
                </a:lnTo>
                <a:lnTo>
                  <a:pt x="208949" y="108915"/>
                </a:lnTo>
                <a:lnTo>
                  <a:pt x="236848" y="67995"/>
                </a:lnTo>
                <a:lnTo>
                  <a:pt x="237646" y="45092"/>
                </a:lnTo>
                <a:lnTo>
                  <a:pt x="232452" y="24523"/>
                </a:lnTo>
                <a:lnTo>
                  <a:pt x="225884" y="9631"/>
                </a:lnTo>
                <a:lnTo>
                  <a:pt x="222522" y="3695"/>
                </a:lnTo>
                <a:lnTo>
                  <a:pt x="222370" y="3606"/>
                </a:lnTo>
                <a:lnTo>
                  <a:pt x="215274" y="800"/>
                </a:lnTo>
                <a:close/>
              </a:path>
              <a:path w="238125" h="109854">
                <a:moveTo>
                  <a:pt x="70719" y="75514"/>
                </a:moveTo>
                <a:lnTo>
                  <a:pt x="75736" y="77825"/>
                </a:lnTo>
                <a:lnTo>
                  <a:pt x="75868" y="77870"/>
                </a:lnTo>
                <a:lnTo>
                  <a:pt x="70719" y="75514"/>
                </a:lnTo>
                <a:close/>
              </a:path>
              <a:path w="238125" h="109854">
                <a:moveTo>
                  <a:pt x="7677" y="17818"/>
                </a:moveTo>
                <a:lnTo>
                  <a:pt x="1352" y="21043"/>
                </a:lnTo>
                <a:lnTo>
                  <a:pt x="95" y="22656"/>
                </a:lnTo>
                <a:lnTo>
                  <a:pt x="0" y="24688"/>
                </a:lnTo>
                <a:lnTo>
                  <a:pt x="2185" y="30473"/>
                </a:lnTo>
                <a:lnTo>
                  <a:pt x="7996" y="36601"/>
                </a:lnTo>
                <a:lnTo>
                  <a:pt x="15238" y="42272"/>
                </a:lnTo>
                <a:lnTo>
                  <a:pt x="22434" y="47218"/>
                </a:lnTo>
                <a:lnTo>
                  <a:pt x="23056" y="47599"/>
                </a:lnTo>
                <a:lnTo>
                  <a:pt x="23539" y="47942"/>
                </a:lnTo>
                <a:lnTo>
                  <a:pt x="36531" y="56574"/>
                </a:lnTo>
                <a:lnTo>
                  <a:pt x="48505" y="63914"/>
                </a:lnTo>
                <a:lnTo>
                  <a:pt x="59792" y="70161"/>
                </a:lnTo>
                <a:lnTo>
                  <a:pt x="70719" y="75514"/>
                </a:lnTo>
                <a:lnTo>
                  <a:pt x="59844" y="70119"/>
                </a:lnTo>
                <a:lnTo>
                  <a:pt x="48640" y="63768"/>
                </a:lnTo>
                <a:lnTo>
                  <a:pt x="36751" y="56324"/>
                </a:lnTo>
                <a:lnTo>
                  <a:pt x="23323" y="47320"/>
                </a:lnTo>
                <a:lnTo>
                  <a:pt x="22866" y="46596"/>
                </a:lnTo>
                <a:lnTo>
                  <a:pt x="16003" y="41887"/>
                </a:lnTo>
                <a:lnTo>
                  <a:pt x="8848" y="36321"/>
                </a:lnTo>
                <a:lnTo>
                  <a:pt x="2993" y="30299"/>
                </a:lnTo>
                <a:lnTo>
                  <a:pt x="730" y="24688"/>
                </a:lnTo>
                <a:lnTo>
                  <a:pt x="844" y="22974"/>
                </a:lnTo>
                <a:lnTo>
                  <a:pt x="1936" y="21615"/>
                </a:lnTo>
                <a:lnTo>
                  <a:pt x="7816" y="18605"/>
                </a:lnTo>
                <a:lnTo>
                  <a:pt x="14796" y="18605"/>
                </a:lnTo>
                <a:lnTo>
                  <a:pt x="7677" y="17818"/>
                </a:lnTo>
                <a:close/>
              </a:path>
              <a:path w="238125" h="109854">
                <a:moveTo>
                  <a:pt x="14796" y="18605"/>
                </a:moveTo>
                <a:lnTo>
                  <a:pt x="7816" y="18605"/>
                </a:lnTo>
                <a:lnTo>
                  <a:pt x="25147" y="20485"/>
                </a:lnTo>
                <a:lnTo>
                  <a:pt x="33551" y="21096"/>
                </a:lnTo>
                <a:lnTo>
                  <a:pt x="44220" y="21413"/>
                </a:lnTo>
                <a:lnTo>
                  <a:pt x="57549" y="21208"/>
                </a:lnTo>
                <a:lnTo>
                  <a:pt x="65205" y="20641"/>
                </a:lnTo>
                <a:lnTo>
                  <a:pt x="44221" y="20641"/>
                </a:lnTo>
                <a:lnTo>
                  <a:pt x="33591" y="20326"/>
                </a:lnTo>
                <a:lnTo>
                  <a:pt x="25218" y="19716"/>
                </a:lnTo>
                <a:lnTo>
                  <a:pt x="14796" y="18605"/>
                </a:lnTo>
                <a:close/>
              </a:path>
              <a:path w="238125" h="109854">
                <a:moveTo>
                  <a:pt x="213251" y="0"/>
                </a:moveTo>
                <a:lnTo>
                  <a:pt x="201390" y="1257"/>
                </a:lnTo>
                <a:lnTo>
                  <a:pt x="185181" y="2386"/>
                </a:lnTo>
                <a:lnTo>
                  <a:pt x="168090" y="3860"/>
                </a:lnTo>
                <a:lnTo>
                  <a:pt x="156185" y="5258"/>
                </a:lnTo>
                <a:lnTo>
                  <a:pt x="143962" y="7143"/>
                </a:lnTo>
                <a:lnTo>
                  <a:pt x="131598" y="9343"/>
                </a:lnTo>
                <a:lnTo>
                  <a:pt x="103635" y="14624"/>
                </a:lnTo>
                <a:lnTo>
                  <a:pt x="87972" y="17283"/>
                </a:lnTo>
                <a:lnTo>
                  <a:pt x="72519" y="19329"/>
                </a:lnTo>
                <a:lnTo>
                  <a:pt x="57511" y="20434"/>
                </a:lnTo>
                <a:lnTo>
                  <a:pt x="44221" y="20641"/>
                </a:lnTo>
                <a:lnTo>
                  <a:pt x="65205" y="20641"/>
                </a:lnTo>
                <a:lnTo>
                  <a:pt x="72591" y="20093"/>
                </a:lnTo>
                <a:lnTo>
                  <a:pt x="88071" y="18035"/>
                </a:lnTo>
                <a:lnTo>
                  <a:pt x="103755" y="15370"/>
                </a:lnTo>
                <a:lnTo>
                  <a:pt x="131733" y="10100"/>
                </a:lnTo>
                <a:lnTo>
                  <a:pt x="144084" y="7905"/>
                </a:lnTo>
                <a:lnTo>
                  <a:pt x="185235" y="3154"/>
                </a:lnTo>
                <a:lnTo>
                  <a:pt x="201453" y="2031"/>
                </a:lnTo>
                <a:lnTo>
                  <a:pt x="213150" y="800"/>
                </a:lnTo>
                <a:lnTo>
                  <a:pt x="215274" y="800"/>
                </a:lnTo>
                <a:lnTo>
                  <a:pt x="213251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8" name="object 2258"/>
          <p:cNvSpPr/>
          <p:nvPr/>
        </p:nvSpPr>
        <p:spPr>
          <a:xfrm>
            <a:off x="7090264" y="5763259"/>
            <a:ext cx="237207" cy="107962"/>
          </a:xfrm>
          <a:prstGeom prst="rect">
            <a:avLst/>
          </a:prstGeom>
          <a:blipFill>
            <a:blip r:embed="rId2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9" name="object 2259"/>
          <p:cNvSpPr/>
          <p:nvPr/>
        </p:nvSpPr>
        <p:spPr>
          <a:xfrm>
            <a:off x="7103998" y="5774854"/>
            <a:ext cx="191135" cy="46355"/>
          </a:xfrm>
          <a:custGeom>
            <a:avLst/>
            <a:gdLst/>
            <a:ahLst/>
            <a:cxnLst/>
            <a:rect l="l" t="t" r="r" b="b"/>
            <a:pathLst>
              <a:path w="191134" h="46354">
                <a:moveTo>
                  <a:pt x="0" y="15041"/>
                </a:moveTo>
                <a:lnTo>
                  <a:pt x="14037" y="24566"/>
                </a:lnTo>
                <a:lnTo>
                  <a:pt x="46385" y="42347"/>
                </a:lnTo>
                <a:lnTo>
                  <a:pt x="57785" y="46279"/>
                </a:lnTo>
                <a:lnTo>
                  <a:pt x="119897" y="46279"/>
                </a:lnTo>
                <a:lnTo>
                  <a:pt x="132553" y="44251"/>
                </a:lnTo>
                <a:lnTo>
                  <a:pt x="166461" y="36181"/>
                </a:lnTo>
                <a:lnTo>
                  <a:pt x="184404" y="24764"/>
                </a:lnTo>
                <a:lnTo>
                  <a:pt x="188276" y="17460"/>
                </a:lnTo>
                <a:lnTo>
                  <a:pt x="43260" y="17460"/>
                </a:lnTo>
                <a:lnTo>
                  <a:pt x="12146" y="15220"/>
                </a:lnTo>
                <a:lnTo>
                  <a:pt x="0" y="15041"/>
                </a:lnTo>
                <a:close/>
              </a:path>
              <a:path w="191134" h="46354">
                <a:moveTo>
                  <a:pt x="179425" y="0"/>
                </a:moveTo>
                <a:lnTo>
                  <a:pt x="157669" y="1428"/>
                </a:lnTo>
                <a:lnTo>
                  <a:pt x="125972" y="6631"/>
                </a:lnTo>
                <a:lnTo>
                  <a:pt x="86122" y="14114"/>
                </a:lnTo>
                <a:lnTo>
                  <a:pt x="43260" y="17460"/>
                </a:lnTo>
                <a:lnTo>
                  <a:pt x="188276" y="17460"/>
                </a:lnTo>
                <a:lnTo>
                  <a:pt x="190646" y="12988"/>
                </a:lnTo>
                <a:lnTo>
                  <a:pt x="189449" y="3839"/>
                </a:lnTo>
                <a:lnTo>
                  <a:pt x="179425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0" name="object 2260"/>
          <p:cNvSpPr/>
          <p:nvPr/>
        </p:nvSpPr>
        <p:spPr>
          <a:xfrm>
            <a:off x="7237696" y="5799951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5537" y="0"/>
                </a:moveTo>
                <a:lnTo>
                  <a:pt x="1422" y="1054"/>
                </a:lnTo>
                <a:lnTo>
                  <a:pt x="0" y="2451"/>
                </a:lnTo>
                <a:lnTo>
                  <a:pt x="292" y="3644"/>
                </a:lnTo>
                <a:lnTo>
                  <a:pt x="622" y="4851"/>
                </a:lnTo>
                <a:lnTo>
                  <a:pt x="2552" y="5410"/>
                </a:lnTo>
                <a:lnTo>
                  <a:pt x="6654" y="4368"/>
                </a:lnTo>
                <a:lnTo>
                  <a:pt x="8077" y="2971"/>
                </a:lnTo>
                <a:lnTo>
                  <a:pt x="7467" y="558"/>
                </a:lnTo>
                <a:lnTo>
                  <a:pt x="553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1" name="object 2261"/>
          <p:cNvSpPr/>
          <p:nvPr/>
        </p:nvSpPr>
        <p:spPr>
          <a:xfrm>
            <a:off x="7209113" y="5825073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19" y="0"/>
                </a:moveTo>
                <a:lnTo>
                  <a:pt x="1244" y="1549"/>
                </a:lnTo>
                <a:lnTo>
                  <a:pt x="0" y="3111"/>
                </a:lnTo>
                <a:lnTo>
                  <a:pt x="927" y="5435"/>
                </a:lnTo>
                <a:lnTo>
                  <a:pt x="2882" y="5727"/>
                </a:lnTo>
                <a:lnTo>
                  <a:pt x="4864" y="4940"/>
                </a:lnTo>
                <a:lnTo>
                  <a:pt x="6845" y="4190"/>
                </a:lnTo>
                <a:lnTo>
                  <a:pt x="8077" y="2641"/>
                </a:lnTo>
                <a:lnTo>
                  <a:pt x="7175" y="317"/>
                </a:lnTo>
                <a:lnTo>
                  <a:pt x="52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2" name="object 2262"/>
          <p:cNvSpPr/>
          <p:nvPr/>
        </p:nvSpPr>
        <p:spPr>
          <a:xfrm>
            <a:off x="7269500" y="5787221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5219" y="0"/>
                </a:moveTo>
                <a:lnTo>
                  <a:pt x="1244" y="1536"/>
                </a:lnTo>
                <a:lnTo>
                  <a:pt x="0" y="3111"/>
                </a:lnTo>
                <a:lnTo>
                  <a:pt x="469" y="4267"/>
                </a:lnTo>
                <a:lnTo>
                  <a:pt x="914" y="5435"/>
                </a:lnTo>
                <a:lnTo>
                  <a:pt x="2895" y="5727"/>
                </a:lnTo>
                <a:lnTo>
                  <a:pt x="6858" y="4190"/>
                </a:lnTo>
                <a:lnTo>
                  <a:pt x="8089" y="2641"/>
                </a:lnTo>
                <a:lnTo>
                  <a:pt x="7175" y="330"/>
                </a:lnTo>
                <a:lnTo>
                  <a:pt x="52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3" name="object 2263"/>
          <p:cNvSpPr/>
          <p:nvPr/>
        </p:nvSpPr>
        <p:spPr>
          <a:xfrm>
            <a:off x="7155511" y="5812022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46" y="0"/>
                </a:moveTo>
                <a:lnTo>
                  <a:pt x="812" y="50"/>
                </a:lnTo>
                <a:lnTo>
                  <a:pt x="123" y="482"/>
                </a:lnTo>
                <a:lnTo>
                  <a:pt x="0" y="1854"/>
                </a:lnTo>
                <a:lnTo>
                  <a:pt x="901" y="2336"/>
                </a:lnTo>
                <a:lnTo>
                  <a:pt x="3035" y="2247"/>
                </a:lnTo>
                <a:lnTo>
                  <a:pt x="3860" y="1727"/>
                </a:lnTo>
                <a:lnTo>
                  <a:pt x="3822" y="482"/>
                </a:lnTo>
                <a:lnTo>
                  <a:pt x="294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4" name="object 2264"/>
          <p:cNvSpPr/>
          <p:nvPr/>
        </p:nvSpPr>
        <p:spPr>
          <a:xfrm>
            <a:off x="7296477" y="5794259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78" y="0"/>
                </a:moveTo>
                <a:lnTo>
                  <a:pt x="609" y="863"/>
                </a:lnTo>
                <a:lnTo>
                  <a:pt x="0" y="1663"/>
                </a:lnTo>
                <a:lnTo>
                  <a:pt x="495" y="2806"/>
                </a:lnTo>
                <a:lnTo>
                  <a:pt x="1498" y="2933"/>
                </a:lnTo>
                <a:lnTo>
                  <a:pt x="2501" y="2514"/>
                </a:lnTo>
                <a:lnTo>
                  <a:pt x="3467" y="2082"/>
                </a:lnTo>
                <a:lnTo>
                  <a:pt x="4064" y="1282"/>
                </a:lnTo>
                <a:lnTo>
                  <a:pt x="3568" y="139"/>
                </a:lnTo>
                <a:lnTo>
                  <a:pt x="257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5" name="object 2265"/>
          <p:cNvSpPr/>
          <p:nvPr/>
        </p:nvSpPr>
        <p:spPr>
          <a:xfrm>
            <a:off x="7269415" y="5804627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65" y="0"/>
                </a:moveTo>
                <a:lnTo>
                  <a:pt x="596" y="850"/>
                </a:lnTo>
                <a:lnTo>
                  <a:pt x="0" y="1651"/>
                </a:lnTo>
                <a:lnTo>
                  <a:pt x="495" y="2794"/>
                </a:lnTo>
                <a:lnTo>
                  <a:pt x="1511" y="2933"/>
                </a:lnTo>
                <a:lnTo>
                  <a:pt x="3467" y="2082"/>
                </a:lnTo>
                <a:lnTo>
                  <a:pt x="4063" y="1282"/>
                </a:lnTo>
                <a:lnTo>
                  <a:pt x="3555" y="139"/>
                </a:lnTo>
                <a:lnTo>
                  <a:pt x="256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6" name="object 2266"/>
          <p:cNvSpPr/>
          <p:nvPr/>
        </p:nvSpPr>
        <p:spPr>
          <a:xfrm>
            <a:off x="7178442" y="5806217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97" y="0"/>
                </a:moveTo>
                <a:lnTo>
                  <a:pt x="850" y="63"/>
                </a:lnTo>
                <a:lnTo>
                  <a:pt x="0" y="596"/>
                </a:lnTo>
                <a:lnTo>
                  <a:pt x="38" y="1854"/>
                </a:lnTo>
                <a:lnTo>
                  <a:pt x="927" y="2336"/>
                </a:lnTo>
                <a:lnTo>
                  <a:pt x="3060" y="2273"/>
                </a:lnTo>
                <a:lnTo>
                  <a:pt x="3911" y="1727"/>
                </a:lnTo>
                <a:lnTo>
                  <a:pt x="3860" y="469"/>
                </a:lnTo>
                <a:lnTo>
                  <a:pt x="299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7" name="object 2267"/>
          <p:cNvSpPr/>
          <p:nvPr/>
        </p:nvSpPr>
        <p:spPr>
          <a:xfrm>
            <a:off x="7256157" y="5797756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2539" y="0"/>
                </a:moveTo>
                <a:lnTo>
                  <a:pt x="584" y="850"/>
                </a:lnTo>
                <a:lnTo>
                  <a:pt x="0" y="1651"/>
                </a:lnTo>
                <a:lnTo>
                  <a:pt x="482" y="2806"/>
                </a:lnTo>
                <a:lnTo>
                  <a:pt x="1485" y="2921"/>
                </a:lnTo>
                <a:lnTo>
                  <a:pt x="2476" y="2514"/>
                </a:lnTo>
                <a:lnTo>
                  <a:pt x="3454" y="2082"/>
                </a:lnTo>
                <a:lnTo>
                  <a:pt x="4063" y="1282"/>
                </a:lnTo>
                <a:lnTo>
                  <a:pt x="3555" y="127"/>
                </a:lnTo>
                <a:lnTo>
                  <a:pt x="253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8" name="object 2268"/>
          <p:cNvSpPr/>
          <p:nvPr/>
        </p:nvSpPr>
        <p:spPr>
          <a:xfrm>
            <a:off x="7233111" y="5815669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8737" y="0"/>
                </a:moveTo>
                <a:lnTo>
                  <a:pt x="2501" y="203"/>
                </a:lnTo>
                <a:lnTo>
                  <a:pt x="0" y="1777"/>
                </a:lnTo>
                <a:lnTo>
                  <a:pt x="126" y="5435"/>
                </a:lnTo>
                <a:lnTo>
                  <a:pt x="2730" y="6819"/>
                </a:lnTo>
                <a:lnTo>
                  <a:pt x="8978" y="6629"/>
                </a:lnTo>
                <a:lnTo>
                  <a:pt x="11455" y="5054"/>
                </a:lnTo>
                <a:lnTo>
                  <a:pt x="11328" y="1396"/>
                </a:lnTo>
                <a:lnTo>
                  <a:pt x="8737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9" name="object 2269"/>
          <p:cNvSpPr/>
          <p:nvPr/>
        </p:nvSpPr>
        <p:spPr>
          <a:xfrm>
            <a:off x="7136974" y="5795534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4445" y="0"/>
                </a:moveTo>
                <a:lnTo>
                  <a:pt x="1498" y="330"/>
                </a:lnTo>
                <a:lnTo>
                  <a:pt x="0" y="3657"/>
                </a:lnTo>
                <a:lnTo>
                  <a:pt x="1727" y="6045"/>
                </a:lnTo>
                <a:lnTo>
                  <a:pt x="4559" y="7340"/>
                </a:lnTo>
                <a:lnTo>
                  <a:pt x="7404" y="8610"/>
                </a:lnTo>
                <a:lnTo>
                  <a:pt x="10312" y="8293"/>
                </a:lnTo>
                <a:lnTo>
                  <a:pt x="11836" y="4940"/>
                </a:lnTo>
                <a:lnTo>
                  <a:pt x="10121" y="2565"/>
                </a:lnTo>
                <a:lnTo>
                  <a:pt x="444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0" name="object 2270"/>
          <p:cNvSpPr/>
          <p:nvPr/>
        </p:nvSpPr>
        <p:spPr>
          <a:xfrm>
            <a:off x="7284866" y="5785363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7962" y="0"/>
                </a:moveTo>
                <a:lnTo>
                  <a:pt x="1993" y="1828"/>
                </a:lnTo>
                <a:lnTo>
                  <a:pt x="0" y="3987"/>
                </a:lnTo>
                <a:lnTo>
                  <a:pt x="1066" y="7467"/>
                </a:lnTo>
                <a:lnTo>
                  <a:pt x="3962" y="8153"/>
                </a:lnTo>
                <a:lnTo>
                  <a:pt x="9931" y="6324"/>
                </a:lnTo>
                <a:lnTo>
                  <a:pt x="11899" y="4165"/>
                </a:lnTo>
                <a:lnTo>
                  <a:pt x="10820" y="660"/>
                </a:lnTo>
                <a:lnTo>
                  <a:pt x="796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1" name="object 2271"/>
          <p:cNvSpPr/>
          <p:nvPr/>
        </p:nvSpPr>
        <p:spPr>
          <a:xfrm>
            <a:off x="7192666" y="5813817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133" y="0"/>
                </a:moveTo>
                <a:lnTo>
                  <a:pt x="63" y="1155"/>
                </a:lnTo>
                <a:lnTo>
                  <a:pt x="0" y="4127"/>
                </a:lnTo>
                <a:lnTo>
                  <a:pt x="2044" y="5372"/>
                </a:lnTo>
                <a:lnTo>
                  <a:pt x="7111" y="5486"/>
                </a:lnTo>
                <a:lnTo>
                  <a:pt x="9182" y="4317"/>
                </a:lnTo>
                <a:lnTo>
                  <a:pt x="9245" y="1358"/>
                </a:lnTo>
                <a:lnTo>
                  <a:pt x="7226" y="88"/>
                </a:lnTo>
                <a:lnTo>
                  <a:pt x="4686" y="25"/>
                </a:lnTo>
                <a:lnTo>
                  <a:pt x="213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2" name="object 2272"/>
          <p:cNvSpPr/>
          <p:nvPr/>
        </p:nvSpPr>
        <p:spPr>
          <a:xfrm>
            <a:off x="7115682" y="5791663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3124" y="0"/>
                </a:moveTo>
                <a:lnTo>
                  <a:pt x="736" y="914"/>
                </a:lnTo>
                <a:lnTo>
                  <a:pt x="0" y="1854"/>
                </a:lnTo>
                <a:lnTo>
                  <a:pt x="533" y="3251"/>
                </a:lnTo>
                <a:lnTo>
                  <a:pt x="1714" y="3429"/>
                </a:lnTo>
                <a:lnTo>
                  <a:pt x="4102" y="2514"/>
                </a:lnTo>
                <a:lnTo>
                  <a:pt x="4838" y="1587"/>
                </a:lnTo>
                <a:lnTo>
                  <a:pt x="4305" y="177"/>
                </a:lnTo>
                <a:lnTo>
                  <a:pt x="312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3" name="object 2273"/>
          <p:cNvSpPr/>
          <p:nvPr/>
        </p:nvSpPr>
        <p:spPr>
          <a:xfrm>
            <a:off x="7105775" y="5784871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295" y="0"/>
                </a:moveTo>
                <a:lnTo>
                  <a:pt x="50" y="698"/>
                </a:lnTo>
                <a:lnTo>
                  <a:pt x="0" y="2489"/>
                </a:lnTo>
                <a:lnTo>
                  <a:pt x="1231" y="3251"/>
                </a:lnTo>
                <a:lnTo>
                  <a:pt x="4279" y="3301"/>
                </a:lnTo>
                <a:lnTo>
                  <a:pt x="5524" y="2603"/>
                </a:lnTo>
                <a:lnTo>
                  <a:pt x="5562" y="825"/>
                </a:lnTo>
                <a:lnTo>
                  <a:pt x="4343" y="63"/>
                </a:lnTo>
                <a:lnTo>
                  <a:pt x="129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4" name="object 2274"/>
          <p:cNvSpPr/>
          <p:nvPr/>
        </p:nvSpPr>
        <p:spPr>
          <a:xfrm>
            <a:off x="7220564" y="5803173"/>
            <a:ext cx="6985" cy="3810"/>
          </a:xfrm>
          <a:custGeom>
            <a:avLst/>
            <a:gdLst/>
            <a:ahLst/>
            <a:cxnLst/>
            <a:rect l="l" t="t" r="r" b="b"/>
            <a:pathLst>
              <a:path w="6984" h="3810">
                <a:moveTo>
                  <a:pt x="1435" y="0"/>
                </a:moveTo>
                <a:lnTo>
                  <a:pt x="0" y="812"/>
                </a:lnTo>
                <a:lnTo>
                  <a:pt x="79" y="2933"/>
                </a:lnTo>
                <a:lnTo>
                  <a:pt x="1396" y="3733"/>
                </a:lnTo>
                <a:lnTo>
                  <a:pt x="4914" y="3759"/>
                </a:lnTo>
                <a:lnTo>
                  <a:pt x="6362" y="2933"/>
                </a:lnTo>
                <a:lnTo>
                  <a:pt x="6236" y="812"/>
                </a:lnTo>
                <a:lnTo>
                  <a:pt x="4952" y="38"/>
                </a:lnTo>
                <a:lnTo>
                  <a:pt x="143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5" name="object 2275"/>
          <p:cNvSpPr/>
          <p:nvPr/>
        </p:nvSpPr>
        <p:spPr>
          <a:xfrm>
            <a:off x="7164317" y="5814104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4584" y="0"/>
                </a:moveTo>
                <a:lnTo>
                  <a:pt x="1308" y="101"/>
                </a:lnTo>
                <a:lnTo>
                  <a:pt x="0" y="914"/>
                </a:lnTo>
                <a:lnTo>
                  <a:pt x="76" y="2844"/>
                </a:lnTo>
                <a:lnTo>
                  <a:pt x="1435" y="3568"/>
                </a:lnTo>
                <a:lnTo>
                  <a:pt x="4699" y="3479"/>
                </a:lnTo>
                <a:lnTo>
                  <a:pt x="5981" y="2654"/>
                </a:lnTo>
                <a:lnTo>
                  <a:pt x="5918" y="749"/>
                </a:lnTo>
                <a:lnTo>
                  <a:pt x="458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6" name="object 2276"/>
          <p:cNvSpPr/>
          <p:nvPr/>
        </p:nvSpPr>
        <p:spPr>
          <a:xfrm>
            <a:off x="7122959" y="5729884"/>
            <a:ext cx="176192" cy="57674"/>
          </a:xfrm>
          <a:prstGeom prst="rect">
            <a:avLst/>
          </a:prstGeom>
          <a:blipFill>
            <a:blip r:embed="rId2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7" name="object 2277"/>
          <p:cNvSpPr/>
          <p:nvPr/>
        </p:nvSpPr>
        <p:spPr>
          <a:xfrm>
            <a:off x="7292386" y="5729897"/>
            <a:ext cx="6985" cy="40640"/>
          </a:xfrm>
          <a:custGeom>
            <a:avLst/>
            <a:gdLst/>
            <a:ahLst/>
            <a:cxnLst/>
            <a:rect l="l" t="t" r="r" b="b"/>
            <a:pathLst>
              <a:path w="6984" h="40639">
                <a:moveTo>
                  <a:pt x="2057" y="0"/>
                </a:moveTo>
                <a:lnTo>
                  <a:pt x="1727" y="63"/>
                </a:lnTo>
                <a:lnTo>
                  <a:pt x="2667" y="6629"/>
                </a:lnTo>
                <a:lnTo>
                  <a:pt x="3048" y="13995"/>
                </a:lnTo>
                <a:lnTo>
                  <a:pt x="1244" y="29032"/>
                </a:lnTo>
                <a:lnTo>
                  <a:pt x="533" y="35204"/>
                </a:lnTo>
                <a:lnTo>
                  <a:pt x="0" y="40144"/>
                </a:lnTo>
                <a:lnTo>
                  <a:pt x="3632" y="40055"/>
                </a:lnTo>
                <a:lnTo>
                  <a:pt x="5448" y="39979"/>
                </a:lnTo>
                <a:lnTo>
                  <a:pt x="6768" y="27740"/>
                </a:lnTo>
                <a:lnTo>
                  <a:pt x="6096" y="16937"/>
                </a:lnTo>
                <a:lnTo>
                  <a:pt x="4251" y="7659"/>
                </a:lnTo>
                <a:lnTo>
                  <a:pt x="205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8" name="object 2278"/>
          <p:cNvSpPr/>
          <p:nvPr/>
        </p:nvSpPr>
        <p:spPr>
          <a:xfrm>
            <a:off x="7280813" y="5742247"/>
            <a:ext cx="5080" cy="28575"/>
          </a:xfrm>
          <a:custGeom>
            <a:avLst/>
            <a:gdLst/>
            <a:ahLst/>
            <a:cxnLst/>
            <a:rect l="l" t="t" r="r" b="b"/>
            <a:pathLst>
              <a:path w="5079" h="28575">
                <a:moveTo>
                  <a:pt x="634" y="0"/>
                </a:moveTo>
                <a:lnTo>
                  <a:pt x="1832" y="8617"/>
                </a:lnTo>
                <a:lnTo>
                  <a:pt x="2165" y="14406"/>
                </a:lnTo>
                <a:lnTo>
                  <a:pt x="1574" y="19993"/>
                </a:lnTo>
                <a:lnTo>
                  <a:pt x="0" y="28003"/>
                </a:lnTo>
                <a:lnTo>
                  <a:pt x="4127" y="27927"/>
                </a:lnTo>
                <a:lnTo>
                  <a:pt x="4540" y="21884"/>
                </a:lnTo>
                <a:lnTo>
                  <a:pt x="4281" y="15068"/>
                </a:lnTo>
                <a:lnTo>
                  <a:pt x="3072" y="7699"/>
                </a:lnTo>
                <a:lnTo>
                  <a:pt x="63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9" name="object 2279"/>
          <p:cNvSpPr/>
          <p:nvPr/>
        </p:nvSpPr>
        <p:spPr>
          <a:xfrm>
            <a:off x="7268823" y="5746390"/>
            <a:ext cx="4445" cy="24765"/>
          </a:xfrm>
          <a:custGeom>
            <a:avLst/>
            <a:gdLst/>
            <a:ahLst/>
            <a:cxnLst/>
            <a:rect l="l" t="t" r="r" b="b"/>
            <a:pathLst>
              <a:path w="4445" h="24764">
                <a:moveTo>
                  <a:pt x="0" y="0"/>
                </a:moveTo>
                <a:lnTo>
                  <a:pt x="1752" y="11899"/>
                </a:lnTo>
                <a:lnTo>
                  <a:pt x="25" y="24142"/>
                </a:lnTo>
                <a:lnTo>
                  <a:pt x="1282" y="24079"/>
                </a:lnTo>
                <a:lnTo>
                  <a:pt x="3822" y="24028"/>
                </a:lnTo>
                <a:lnTo>
                  <a:pt x="4191" y="17145"/>
                </a:lnTo>
                <a:lnTo>
                  <a:pt x="3492" y="868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0" name="object 2280"/>
          <p:cNvSpPr/>
          <p:nvPr/>
        </p:nvSpPr>
        <p:spPr>
          <a:xfrm>
            <a:off x="7251025" y="5748933"/>
            <a:ext cx="7620" cy="22860"/>
          </a:xfrm>
          <a:custGeom>
            <a:avLst/>
            <a:gdLst/>
            <a:ahLst/>
            <a:cxnLst/>
            <a:rect l="l" t="t" r="r" b="b"/>
            <a:pathLst>
              <a:path w="7620" h="22860">
                <a:moveTo>
                  <a:pt x="0" y="0"/>
                </a:moveTo>
                <a:lnTo>
                  <a:pt x="3238" y="10693"/>
                </a:lnTo>
                <a:lnTo>
                  <a:pt x="3594" y="22504"/>
                </a:lnTo>
                <a:lnTo>
                  <a:pt x="7251" y="22186"/>
                </a:lnTo>
                <a:lnTo>
                  <a:pt x="6502" y="15544"/>
                </a:lnTo>
                <a:lnTo>
                  <a:pt x="4508" y="768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1" name="object 2281"/>
          <p:cNvSpPr/>
          <p:nvPr/>
        </p:nvSpPr>
        <p:spPr>
          <a:xfrm>
            <a:off x="7238362" y="5754588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4" h="19050">
                <a:moveTo>
                  <a:pt x="0" y="0"/>
                </a:moveTo>
                <a:lnTo>
                  <a:pt x="2552" y="8394"/>
                </a:lnTo>
                <a:lnTo>
                  <a:pt x="3390" y="18542"/>
                </a:lnTo>
                <a:lnTo>
                  <a:pt x="4470" y="18351"/>
                </a:lnTo>
                <a:lnTo>
                  <a:pt x="6642" y="18021"/>
                </a:lnTo>
                <a:lnTo>
                  <a:pt x="5600" y="12369"/>
                </a:lnTo>
                <a:lnTo>
                  <a:pt x="3606" y="612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2" name="object 2282"/>
          <p:cNvSpPr/>
          <p:nvPr/>
        </p:nvSpPr>
        <p:spPr>
          <a:xfrm>
            <a:off x="7221907" y="5759003"/>
            <a:ext cx="8890" cy="17145"/>
          </a:xfrm>
          <a:custGeom>
            <a:avLst/>
            <a:gdLst/>
            <a:ahLst/>
            <a:cxnLst/>
            <a:rect l="l" t="t" r="r" b="b"/>
            <a:pathLst>
              <a:path w="8890" h="17145">
                <a:moveTo>
                  <a:pt x="0" y="0"/>
                </a:moveTo>
                <a:lnTo>
                  <a:pt x="3225" y="7480"/>
                </a:lnTo>
                <a:lnTo>
                  <a:pt x="5219" y="16967"/>
                </a:lnTo>
                <a:lnTo>
                  <a:pt x="8356" y="16319"/>
                </a:lnTo>
                <a:lnTo>
                  <a:pt x="6667" y="11048"/>
                </a:lnTo>
                <a:lnTo>
                  <a:pt x="4051" y="539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3" name="object 2283"/>
          <p:cNvSpPr/>
          <p:nvPr/>
        </p:nvSpPr>
        <p:spPr>
          <a:xfrm>
            <a:off x="7207832" y="5762551"/>
            <a:ext cx="8255" cy="16510"/>
          </a:xfrm>
          <a:custGeom>
            <a:avLst/>
            <a:gdLst/>
            <a:ahLst/>
            <a:cxnLst/>
            <a:rect l="l" t="t" r="r" b="b"/>
            <a:pathLst>
              <a:path w="8254" h="16510">
                <a:moveTo>
                  <a:pt x="0" y="0"/>
                </a:moveTo>
                <a:lnTo>
                  <a:pt x="3111" y="7175"/>
                </a:lnTo>
                <a:lnTo>
                  <a:pt x="5105" y="16395"/>
                </a:lnTo>
                <a:lnTo>
                  <a:pt x="8178" y="15760"/>
                </a:lnTo>
                <a:lnTo>
                  <a:pt x="6477" y="10655"/>
                </a:lnTo>
                <a:lnTo>
                  <a:pt x="3924" y="520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4" name="object 2284"/>
          <p:cNvSpPr/>
          <p:nvPr/>
        </p:nvSpPr>
        <p:spPr>
          <a:xfrm>
            <a:off x="7192526" y="5769824"/>
            <a:ext cx="6985" cy="12700"/>
          </a:xfrm>
          <a:custGeom>
            <a:avLst/>
            <a:gdLst/>
            <a:ahLst/>
            <a:cxnLst/>
            <a:rect l="l" t="t" r="r" b="b"/>
            <a:pathLst>
              <a:path w="6984" h="12700">
                <a:moveTo>
                  <a:pt x="0" y="0"/>
                </a:moveTo>
                <a:lnTo>
                  <a:pt x="2247" y="5257"/>
                </a:lnTo>
                <a:lnTo>
                  <a:pt x="4076" y="12420"/>
                </a:lnTo>
                <a:lnTo>
                  <a:pt x="6616" y="11925"/>
                </a:lnTo>
                <a:lnTo>
                  <a:pt x="5067" y="7988"/>
                </a:lnTo>
                <a:lnTo>
                  <a:pt x="2946" y="392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5" name="object 2285"/>
          <p:cNvSpPr/>
          <p:nvPr/>
        </p:nvSpPr>
        <p:spPr>
          <a:xfrm>
            <a:off x="7178333" y="5768765"/>
            <a:ext cx="8255" cy="15875"/>
          </a:xfrm>
          <a:custGeom>
            <a:avLst/>
            <a:gdLst/>
            <a:ahLst/>
            <a:cxnLst/>
            <a:rect l="l" t="t" r="r" b="b"/>
            <a:pathLst>
              <a:path w="8254" h="15875">
                <a:moveTo>
                  <a:pt x="0" y="0"/>
                </a:moveTo>
                <a:lnTo>
                  <a:pt x="3022" y="6959"/>
                </a:lnTo>
                <a:lnTo>
                  <a:pt x="4876" y="15811"/>
                </a:lnTo>
                <a:lnTo>
                  <a:pt x="7835" y="15341"/>
                </a:lnTo>
                <a:lnTo>
                  <a:pt x="6261" y="10388"/>
                </a:lnTo>
                <a:lnTo>
                  <a:pt x="3822" y="506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6" name="object 2286"/>
          <p:cNvSpPr/>
          <p:nvPr/>
        </p:nvSpPr>
        <p:spPr>
          <a:xfrm>
            <a:off x="7166478" y="5773167"/>
            <a:ext cx="5080" cy="13335"/>
          </a:xfrm>
          <a:custGeom>
            <a:avLst/>
            <a:gdLst/>
            <a:ahLst/>
            <a:cxnLst/>
            <a:rect l="l" t="t" r="r" b="b"/>
            <a:pathLst>
              <a:path w="5079" h="13335">
                <a:moveTo>
                  <a:pt x="0" y="0"/>
                </a:moveTo>
                <a:lnTo>
                  <a:pt x="1409" y="5765"/>
                </a:lnTo>
                <a:lnTo>
                  <a:pt x="2006" y="13322"/>
                </a:lnTo>
                <a:lnTo>
                  <a:pt x="4610" y="13055"/>
                </a:lnTo>
                <a:lnTo>
                  <a:pt x="3733" y="8864"/>
                </a:lnTo>
                <a:lnTo>
                  <a:pt x="2298" y="443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7" name="object 2287"/>
          <p:cNvSpPr/>
          <p:nvPr/>
        </p:nvSpPr>
        <p:spPr>
          <a:xfrm>
            <a:off x="7150671" y="5775629"/>
            <a:ext cx="4445" cy="12065"/>
          </a:xfrm>
          <a:custGeom>
            <a:avLst/>
            <a:gdLst/>
            <a:ahLst/>
            <a:cxnLst/>
            <a:rect l="l" t="t" r="r" b="b"/>
            <a:pathLst>
              <a:path w="4445" h="12064">
                <a:moveTo>
                  <a:pt x="0" y="0"/>
                </a:moveTo>
                <a:lnTo>
                  <a:pt x="1244" y="5016"/>
                </a:lnTo>
                <a:lnTo>
                  <a:pt x="1892" y="11861"/>
                </a:lnTo>
                <a:lnTo>
                  <a:pt x="4343" y="11798"/>
                </a:lnTo>
                <a:lnTo>
                  <a:pt x="3441" y="7975"/>
                </a:lnTo>
                <a:lnTo>
                  <a:pt x="2082" y="397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8" name="object 2288"/>
          <p:cNvSpPr/>
          <p:nvPr/>
        </p:nvSpPr>
        <p:spPr>
          <a:xfrm>
            <a:off x="7138949" y="5775213"/>
            <a:ext cx="2540" cy="12700"/>
          </a:xfrm>
          <a:custGeom>
            <a:avLst/>
            <a:gdLst/>
            <a:ahLst/>
            <a:cxnLst/>
            <a:rect l="l" t="t" r="r" b="b"/>
            <a:pathLst>
              <a:path w="2540" h="12700">
                <a:moveTo>
                  <a:pt x="393" y="0"/>
                </a:moveTo>
                <a:lnTo>
                  <a:pt x="660" y="5245"/>
                </a:lnTo>
                <a:lnTo>
                  <a:pt x="0" y="12141"/>
                </a:lnTo>
                <a:lnTo>
                  <a:pt x="431" y="12153"/>
                </a:lnTo>
                <a:lnTo>
                  <a:pt x="850" y="12192"/>
                </a:lnTo>
                <a:lnTo>
                  <a:pt x="2438" y="12242"/>
                </a:lnTo>
                <a:lnTo>
                  <a:pt x="2260" y="8356"/>
                </a:lnTo>
                <a:lnTo>
                  <a:pt x="1663" y="4254"/>
                </a:lnTo>
                <a:lnTo>
                  <a:pt x="39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9" name="object 2289"/>
          <p:cNvSpPr/>
          <p:nvPr/>
        </p:nvSpPr>
        <p:spPr>
          <a:xfrm>
            <a:off x="7260911" y="5805564"/>
            <a:ext cx="60409" cy="39949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0" name="object 2290"/>
          <p:cNvSpPr/>
          <p:nvPr/>
        </p:nvSpPr>
        <p:spPr>
          <a:xfrm>
            <a:off x="7265645" y="5806307"/>
            <a:ext cx="55880" cy="39370"/>
          </a:xfrm>
          <a:custGeom>
            <a:avLst/>
            <a:gdLst/>
            <a:ahLst/>
            <a:cxnLst/>
            <a:rect l="l" t="t" r="r" b="b"/>
            <a:pathLst>
              <a:path w="55879" h="39370">
                <a:moveTo>
                  <a:pt x="30922" y="37198"/>
                </a:moveTo>
                <a:lnTo>
                  <a:pt x="21463" y="39052"/>
                </a:lnTo>
                <a:lnTo>
                  <a:pt x="27051" y="38531"/>
                </a:lnTo>
                <a:lnTo>
                  <a:pt x="30922" y="37198"/>
                </a:lnTo>
                <a:close/>
              </a:path>
              <a:path w="55879" h="39370">
                <a:moveTo>
                  <a:pt x="32480" y="36662"/>
                </a:moveTo>
                <a:lnTo>
                  <a:pt x="30922" y="37198"/>
                </a:lnTo>
                <a:lnTo>
                  <a:pt x="32156" y="36957"/>
                </a:lnTo>
                <a:lnTo>
                  <a:pt x="32480" y="36662"/>
                </a:lnTo>
                <a:close/>
              </a:path>
              <a:path w="55879" h="39370">
                <a:moveTo>
                  <a:pt x="49039" y="25788"/>
                </a:moveTo>
                <a:lnTo>
                  <a:pt x="27006" y="25788"/>
                </a:lnTo>
                <a:lnTo>
                  <a:pt x="32096" y="25872"/>
                </a:lnTo>
                <a:lnTo>
                  <a:pt x="37109" y="26720"/>
                </a:lnTo>
                <a:lnTo>
                  <a:pt x="38238" y="28618"/>
                </a:lnTo>
                <a:lnTo>
                  <a:pt x="32280" y="31354"/>
                </a:lnTo>
                <a:lnTo>
                  <a:pt x="23193" y="33955"/>
                </a:lnTo>
                <a:lnTo>
                  <a:pt x="14935" y="35445"/>
                </a:lnTo>
                <a:lnTo>
                  <a:pt x="26644" y="36918"/>
                </a:lnTo>
                <a:lnTo>
                  <a:pt x="37655" y="31953"/>
                </a:lnTo>
                <a:lnTo>
                  <a:pt x="39814" y="31953"/>
                </a:lnTo>
                <a:lnTo>
                  <a:pt x="49039" y="25788"/>
                </a:lnTo>
                <a:close/>
              </a:path>
              <a:path w="55879" h="39370">
                <a:moveTo>
                  <a:pt x="39814" y="31953"/>
                </a:moveTo>
                <a:lnTo>
                  <a:pt x="37655" y="31953"/>
                </a:lnTo>
                <a:lnTo>
                  <a:pt x="32480" y="36662"/>
                </a:lnTo>
                <a:lnTo>
                  <a:pt x="33210" y="36410"/>
                </a:lnTo>
                <a:lnTo>
                  <a:pt x="39814" y="31953"/>
                </a:lnTo>
                <a:close/>
              </a:path>
              <a:path w="55879" h="39370">
                <a:moveTo>
                  <a:pt x="39667" y="14460"/>
                </a:moveTo>
                <a:lnTo>
                  <a:pt x="23339" y="14460"/>
                </a:lnTo>
                <a:lnTo>
                  <a:pt x="31189" y="15915"/>
                </a:lnTo>
                <a:lnTo>
                  <a:pt x="41706" y="19735"/>
                </a:lnTo>
                <a:lnTo>
                  <a:pt x="46405" y="21678"/>
                </a:lnTo>
                <a:lnTo>
                  <a:pt x="32962" y="22168"/>
                </a:lnTo>
                <a:lnTo>
                  <a:pt x="24836" y="22906"/>
                </a:lnTo>
                <a:lnTo>
                  <a:pt x="15189" y="24837"/>
                </a:lnTo>
                <a:lnTo>
                  <a:pt x="4292" y="28638"/>
                </a:lnTo>
                <a:lnTo>
                  <a:pt x="18764" y="26651"/>
                </a:lnTo>
                <a:lnTo>
                  <a:pt x="27006" y="25788"/>
                </a:lnTo>
                <a:lnTo>
                  <a:pt x="49039" y="25788"/>
                </a:lnTo>
                <a:lnTo>
                  <a:pt x="50571" y="24765"/>
                </a:lnTo>
                <a:lnTo>
                  <a:pt x="55664" y="17373"/>
                </a:lnTo>
                <a:lnTo>
                  <a:pt x="53849" y="15544"/>
                </a:lnTo>
                <a:lnTo>
                  <a:pt x="43840" y="15544"/>
                </a:lnTo>
                <a:lnTo>
                  <a:pt x="39667" y="14460"/>
                </a:lnTo>
                <a:close/>
              </a:path>
              <a:path w="55879" h="39370">
                <a:moveTo>
                  <a:pt x="21215" y="11107"/>
                </a:moveTo>
                <a:lnTo>
                  <a:pt x="12486" y="13021"/>
                </a:lnTo>
                <a:lnTo>
                  <a:pt x="0" y="17995"/>
                </a:lnTo>
                <a:lnTo>
                  <a:pt x="14246" y="15208"/>
                </a:lnTo>
                <a:lnTo>
                  <a:pt x="23339" y="14460"/>
                </a:lnTo>
                <a:lnTo>
                  <a:pt x="39667" y="14460"/>
                </a:lnTo>
                <a:lnTo>
                  <a:pt x="30296" y="12025"/>
                </a:lnTo>
                <a:lnTo>
                  <a:pt x="21215" y="11107"/>
                </a:lnTo>
                <a:close/>
              </a:path>
              <a:path w="55879" h="39370">
                <a:moveTo>
                  <a:pt x="34981" y="5790"/>
                </a:moveTo>
                <a:lnTo>
                  <a:pt x="18197" y="5790"/>
                </a:lnTo>
                <a:lnTo>
                  <a:pt x="27485" y="6305"/>
                </a:lnTo>
                <a:lnTo>
                  <a:pt x="34759" y="9288"/>
                </a:lnTo>
                <a:lnTo>
                  <a:pt x="43840" y="15544"/>
                </a:lnTo>
                <a:lnTo>
                  <a:pt x="53849" y="15544"/>
                </a:lnTo>
                <a:lnTo>
                  <a:pt x="48794" y="10452"/>
                </a:lnTo>
                <a:lnTo>
                  <a:pt x="45008" y="10452"/>
                </a:lnTo>
                <a:lnTo>
                  <a:pt x="34981" y="5790"/>
                </a:lnTo>
                <a:close/>
              </a:path>
              <a:path w="55879" h="39370">
                <a:moveTo>
                  <a:pt x="26212" y="0"/>
                </a:moveTo>
                <a:lnTo>
                  <a:pt x="31711" y="1866"/>
                </a:lnTo>
                <a:lnTo>
                  <a:pt x="41732" y="5791"/>
                </a:lnTo>
                <a:lnTo>
                  <a:pt x="45008" y="10452"/>
                </a:lnTo>
                <a:lnTo>
                  <a:pt x="48794" y="10452"/>
                </a:lnTo>
                <a:lnTo>
                  <a:pt x="47610" y="9258"/>
                </a:lnTo>
                <a:lnTo>
                  <a:pt x="41857" y="4743"/>
                </a:lnTo>
                <a:lnTo>
                  <a:pt x="35645" y="2200"/>
                </a:lnTo>
                <a:lnTo>
                  <a:pt x="26212" y="0"/>
                </a:lnTo>
                <a:close/>
              </a:path>
              <a:path w="55879" h="39370">
                <a:moveTo>
                  <a:pt x="23212" y="1982"/>
                </a:moveTo>
                <a:lnTo>
                  <a:pt x="14901" y="2945"/>
                </a:lnTo>
                <a:lnTo>
                  <a:pt x="3073" y="6934"/>
                </a:lnTo>
                <a:lnTo>
                  <a:pt x="18197" y="5790"/>
                </a:lnTo>
                <a:lnTo>
                  <a:pt x="34981" y="5790"/>
                </a:lnTo>
                <a:lnTo>
                  <a:pt x="31937" y="4374"/>
                </a:lnTo>
                <a:lnTo>
                  <a:pt x="23212" y="1982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1" name="object 2291"/>
          <p:cNvSpPr/>
          <p:nvPr/>
        </p:nvSpPr>
        <p:spPr>
          <a:xfrm>
            <a:off x="7335299" y="5852780"/>
            <a:ext cx="46990" cy="22860"/>
          </a:xfrm>
          <a:custGeom>
            <a:avLst/>
            <a:gdLst/>
            <a:ahLst/>
            <a:cxnLst/>
            <a:rect l="l" t="t" r="r" b="b"/>
            <a:pathLst>
              <a:path w="46990" h="22860">
                <a:moveTo>
                  <a:pt x="25294" y="0"/>
                </a:moveTo>
                <a:lnTo>
                  <a:pt x="12538" y="568"/>
                </a:lnTo>
                <a:lnTo>
                  <a:pt x="0" y="8708"/>
                </a:lnTo>
                <a:lnTo>
                  <a:pt x="16817" y="18081"/>
                </a:lnTo>
                <a:lnTo>
                  <a:pt x="40027" y="22749"/>
                </a:lnTo>
                <a:lnTo>
                  <a:pt x="46662" y="16773"/>
                </a:lnTo>
                <a:lnTo>
                  <a:pt x="39157" y="6583"/>
                </a:lnTo>
                <a:lnTo>
                  <a:pt x="33100" y="1498"/>
                </a:lnTo>
                <a:lnTo>
                  <a:pt x="25294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2" name="object 2292"/>
          <p:cNvSpPr/>
          <p:nvPr/>
        </p:nvSpPr>
        <p:spPr>
          <a:xfrm>
            <a:off x="7333891" y="5852382"/>
            <a:ext cx="50165" cy="24130"/>
          </a:xfrm>
          <a:custGeom>
            <a:avLst/>
            <a:gdLst/>
            <a:ahLst/>
            <a:cxnLst/>
            <a:rect l="l" t="t" r="r" b="b"/>
            <a:pathLst>
              <a:path w="50165" h="24129">
                <a:moveTo>
                  <a:pt x="23482" y="0"/>
                </a:moveTo>
                <a:lnTo>
                  <a:pt x="14008" y="584"/>
                </a:lnTo>
                <a:lnTo>
                  <a:pt x="5359" y="1943"/>
                </a:lnTo>
                <a:lnTo>
                  <a:pt x="850" y="4064"/>
                </a:lnTo>
                <a:lnTo>
                  <a:pt x="0" y="10299"/>
                </a:lnTo>
                <a:lnTo>
                  <a:pt x="5575" y="13627"/>
                </a:lnTo>
                <a:lnTo>
                  <a:pt x="10337" y="15811"/>
                </a:lnTo>
                <a:lnTo>
                  <a:pt x="20961" y="19735"/>
                </a:lnTo>
                <a:lnTo>
                  <a:pt x="32775" y="22585"/>
                </a:lnTo>
                <a:lnTo>
                  <a:pt x="43041" y="23517"/>
                </a:lnTo>
                <a:lnTo>
                  <a:pt x="45458" y="22779"/>
                </a:lnTo>
                <a:lnTo>
                  <a:pt x="42920" y="22779"/>
                </a:lnTo>
                <a:lnTo>
                  <a:pt x="33131" y="21891"/>
                </a:lnTo>
                <a:lnTo>
                  <a:pt x="21546" y="19131"/>
                </a:lnTo>
                <a:lnTo>
                  <a:pt x="10655" y="15100"/>
                </a:lnTo>
                <a:lnTo>
                  <a:pt x="4254" y="12179"/>
                </a:lnTo>
                <a:lnTo>
                  <a:pt x="914" y="9283"/>
                </a:lnTo>
                <a:lnTo>
                  <a:pt x="1473" y="5308"/>
                </a:lnTo>
                <a:lnTo>
                  <a:pt x="3860" y="2946"/>
                </a:lnTo>
                <a:lnTo>
                  <a:pt x="13957" y="1346"/>
                </a:lnTo>
                <a:lnTo>
                  <a:pt x="23329" y="774"/>
                </a:lnTo>
                <a:lnTo>
                  <a:pt x="25169" y="774"/>
                </a:lnTo>
                <a:lnTo>
                  <a:pt x="23482" y="0"/>
                </a:lnTo>
                <a:close/>
              </a:path>
              <a:path w="50165" h="24129">
                <a:moveTo>
                  <a:pt x="25169" y="774"/>
                </a:moveTo>
                <a:lnTo>
                  <a:pt x="23329" y="774"/>
                </a:lnTo>
                <a:lnTo>
                  <a:pt x="39090" y="8013"/>
                </a:lnTo>
                <a:lnTo>
                  <a:pt x="44043" y="12103"/>
                </a:lnTo>
                <a:lnTo>
                  <a:pt x="48920" y="19062"/>
                </a:lnTo>
                <a:lnTo>
                  <a:pt x="49149" y="20332"/>
                </a:lnTo>
                <a:lnTo>
                  <a:pt x="48425" y="21196"/>
                </a:lnTo>
                <a:lnTo>
                  <a:pt x="42920" y="22779"/>
                </a:lnTo>
                <a:lnTo>
                  <a:pt x="45458" y="22779"/>
                </a:lnTo>
                <a:lnTo>
                  <a:pt x="49022" y="21691"/>
                </a:lnTo>
                <a:lnTo>
                  <a:pt x="49987" y="20523"/>
                </a:lnTo>
                <a:lnTo>
                  <a:pt x="49771" y="18935"/>
                </a:lnTo>
                <a:lnTo>
                  <a:pt x="44589" y="11544"/>
                </a:lnTo>
                <a:lnTo>
                  <a:pt x="39547" y="7378"/>
                </a:lnTo>
                <a:lnTo>
                  <a:pt x="25169" y="774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3" name="object 2293"/>
          <p:cNvSpPr/>
          <p:nvPr/>
        </p:nvSpPr>
        <p:spPr>
          <a:xfrm>
            <a:off x="7335293" y="5854625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6467" y="0"/>
                </a:moveTo>
                <a:lnTo>
                  <a:pt x="0" y="6850"/>
                </a:lnTo>
                <a:lnTo>
                  <a:pt x="12040" y="14487"/>
                </a:lnTo>
                <a:lnTo>
                  <a:pt x="31118" y="19938"/>
                </a:lnTo>
                <a:lnTo>
                  <a:pt x="45761" y="20231"/>
                </a:lnTo>
                <a:lnTo>
                  <a:pt x="38603" y="12353"/>
                </a:lnTo>
                <a:lnTo>
                  <a:pt x="28771" y="6948"/>
                </a:lnTo>
                <a:lnTo>
                  <a:pt x="17611" y="3127"/>
                </a:lnTo>
                <a:lnTo>
                  <a:pt x="6467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4" name="object 2294"/>
          <p:cNvSpPr/>
          <p:nvPr/>
        </p:nvSpPr>
        <p:spPr>
          <a:xfrm>
            <a:off x="7296112" y="5763755"/>
            <a:ext cx="110693" cy="121046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5" name="object 2295"/>
          <p:cNvSpPr/>
          <p:nvPr/>
        </p:nvSpPr>
        <p:spPr>
          <a:xfrm>
            <a:off x="7295813" y="5763359"/>
            <a:ext cx="111760" cy="117475"/>
          </a:xfrm>
          <a:custGeom>
            <a:avLst/>
            <a:gdLst/>
            <a:ahLst/>
            <a:cxnLst/>
            <a:rect l="l" t="t" r="r" b="b"/>
            <a:pathLst>
              <a:path w="111759" h="117475">
                <a:moveTo>
                  <a:pt x="10185" y="0"/>
                </a:moveTo>
                <a:lnTo>
                  <a:pt x="10045" y="101"/>
                </a:lnTo>
                <a:lnTo>
                  <a:pt x="9931" y="508"/>
                </a:lnTo>
                <a:lnTo>
                  <a:pt x="11693" y="3233"/>
                </a:lnTo>
                <a:lnTo>
                  <a:pt x="15563" y="10377"/>
                </a:lnTo>
                <a:lnTo>
                  <a:pt x="20110" y="21333"/>
                </a:lnTo>
                <a:lnTo>
                  <a:pt x="23812" y="35382"/>
                </a:lnTo>
                <a:lnTo>
                  <a:pt x="25124" y="50893"/>
                </a:lnTo>
                <a:lnTo>
                  <a:pt x="22825" y="68848"/>
                </a:lnTo>
                <a:lnTo>
                  <a:pt x="15055" y="88294"/>
                </a:lnTo>
                <a:lnTo>
                  <a:pt x="25" y="108191"/>
                </a:lnTo>
                <a:lnTo>
                  <a:pt x="0" y="108737"/>
                </a:lnTo>
                <a:lnTo>
                  <a:pt x="50371" y="117396"/>
                </a:lnTo>
                <a:lnTo>
                  <a:pt x="55155" y="116630"/>
                </a:lnTo>
                <a:lnTo>
                  <a:pt x="50483" y="116630"/>
                </a:lnTo>
                <a:lnTo>
                  <a:pt x="27827" y="115854"/>
                </a:lnTo>
                <a:lnTo>
                  <a:pt x="11469" y="112389"/>
                </a:lnTo>
                <a:lnTo>
                  <a:pt x="2002" y="108864"/>
                </a:lnTo>
                <a:lnTo>
                  <a:pt x="1007" y="108394"/>
                </a:lnTo>
                <a:lnTo>
                  <a:pt x="1050" y="108191"/>
                </a:lnTo>
                <a:lnTo>
                  <a:pt x="15945" y="88272"/>
                </a:lnTo>
                <a:lnTo>
                  <a:pt x="23650" y="68741"/>
                </a:lnTo>
                <a:lnTo>
                  <a:pt x="25901" y="50670"/>
                </a:lnTo>
                <a:lnTo>
                  <a:pt x="24523" y="35052"/>
                </a:lnTo>
                <a:lnTo>
                  <a:pt x="21289" y="22411"/>
                </a:lnTo>
                <a:lnTo>
                  <a:pt x="17284" y="12184"/>
                </a:lnTo>
                <a:lnTo>
                  <a:pt x="13536" y="4821"/>
                </a:lnTo>
                <a:lnTo>
                  <a:pt x="11074" y="774"/>
                </a:lnTo>
                <a:lnTo>
                  <a:pt x="23967" y="774"/>
                </a:lnTo>
                <a:lnTo>
                  <a:pt x="10185" y="0"/>
                </a:lnTo>
                <a:close/>
              </a:path>
              <a:path w="111759" h="117475">
                <a:moveTo>
                  <a:pt x="78892" y="112014"/>
                </a:moveTo>
                <a:lnTo>
                  <a:pt x="78686" y="112064"/>
                </a:lnTo>
                <a:lnTo>
                  <a:pt x="50483" y="116630"/>
                </a:lnTo>
                <a:lnTo>
                  <a:pt x="55155" y="116630"/>
                </a:lnTo>
                <a:lnTo>
                  <a:pt x="78739" y="112852"/>
                </a:lnTo>
                <a:lnTo>
                  <a:pt x="79885" y="112852"/>
                </a:lnTo>
                <a:lnTo>
                  <a:pt x="79565" y="112623"/>
                </a:lnTo>
                <a:lnTo>
                  <a:pt x="79133" y="112153"/>
                </a:lnTo>
                <a:lnTo>
                  <a:pt x="78892" y="112014"/>
                </a:lnTo>
                <a:close/>
              </a:path>
              <a:path w="111759" h="117475">
                <a:moveTo>
                  <a:pt x="79885" y="112852"/>
                </a:moveTo>
                <a:lnTo>
                  <a:pt x="78739" y="112852"/>
                </a:lnTo>
                <a:lnTo>
                  <a:pt x="79209" y="113309"/>
                </a:lnTo>
                <a:lnTo>
                  <a:pt x="79768" y="113677"/>
                </a:lnTo>
                <a:lnTo>
                  <a:pt x="83388" y="115341"/>
                </a:lnTo>
                <a:lnTo>
                  <a:pt x="86584" y="114592"/>
                </a:lnTo>
                <a:lnTo>
                  <a:pt x="83604" y="114592"/>
                </a:lnTo>
                <a:lnTo>
                  <a:pt x="80098" y="113004"/>
                </a:lnTo>
                <a:lnTo>
                  <a:pt x="79885" y="112852"/>
                </a:lnTo>
                <a:close/>
              </a:path>
              <a:path w="111759" h="117475">
                <a:moveTo>
                  <a:pt x="100794" y="23177"/>
                </a:moveTo>
                <a:lnTo>
                  <a:pt x="98971" y="23177"/>
                </a:lnTo>
                <a:lnTo>
                  <a:pt x="107734" y="27203"/>
                </a:lnTo>
                <a:lnTo>
                  <a:pt x="110274" y="31559"/>
                </a:lnTo>
                <a:lnTo>
                  <a:pt x="94418" y="67622"/>
                </a:lnTo>
                <a:lnTo>
                  <a:pt x="49466" y="95224"/>
                </a:lnTo>
                <a:lnTo>
                  <a:pt x="45415" y="96088"/>
                </a:lnTo>
                <a:lnTo>
                  <a:pt x="45046" y="98729"/>
                </a:lnTo>
                <a:lnTo>
                  <a:pt x="45796" y="99618"/>
                </a:lnTo>
                <a:lnTo>
                  <a:pt x="47510" y="100533"/>
                </a:lnTo>
                <a:lnTo>
                  <a:pt x="50037" y="101828"/>
                </a:lnTo>
                <a:lnTo>
                  <a:pt x="80429" y="103619"/>
                </a:lnTo>
                <a:lnTo>
                  <a:pt x="85877" y="106121"/>
                </a:lnTo>
                <a:lnTo>
                  <a:pt x="86474" y="106489"/>
                </a:lnTo>
                <a:lnTo>
                  <a:pt x="88874" y="108445"/>
                </a:lnTo>
                <a:lnTo>
                  <a:pt x="89433" y="110096"/>
                </a:lnTo>
                <a:lnTo>
                  <a:pt x="87363" y="113385"/>
                </a:lnTo>
                <a:lnTo>
                  <a:pt x="83604" y="114592"/>
                </a:lnTo>
                <a:lnTo>
                  <a:pt x="86584" y="114592"/>
                </a:lnTo>
                <a:lnTo>
                  <a:pt x="87668" y="114338"/>
                </a:lnTo>
                <a:lnTo>
                  <a:pt x="89725" y="111074"/>
                </a:lnTo>
                <a:lnTo>
                  <a:pt x="90489" y="109118"/>
                </a:lnTo>
                <a:lnTo>
                  <a:pt x="90435" y="108737"/>
                </a:lnTo>
                <a:lnTo>
                  <a:pt x="50266" y="101092"/>
                </a:lnTo>
                <a:lnTo>
                  <a:pt x="46545" y="99123"/>
                </a:lnTo>
                <a:lnTo>
                  <a:pt x="45846" y="98463"/>
                </a:lnTo>
                <a:lnTo>
                  <a:pt x="46050" y="97015"/>
                </a:lnTo>
                <a:lnTo>
                  <a:pt x="48272" y="96253"/>
                </a:lnTo>
                <a:lnTo>
                  <a:pt x="49695" y="95961"/>
                </a:lnTo>
                <a:lnTo>
                  <a:pt x="75435" y="83376"/>
                </a:lnTo>
                <a:lnTo>
                  <a:pt x="95051" y="68016"/>
                </a:lnTo>
                <a:lnTo>
                  <a:pt x="107407" y="52125"/>
                </a:lnTo>
                <a:lnTo>
                  <a:pt x="111366" y="37947"/>
                </a:lnTo>
                <a:lnTo>
                  <a:pt x="110947" y="29552"/>
                </a:lnTo>
                <a:lnTo>
                  <a:pt x="106768" y="25920"/>
                </a:lnTo>
                <a:lnTo>
                  <a:pt x="100794" y="23177"/>
                </a:lnTo>
                <a:close/>
              </a:path>
              <a:path w="111759" h="117475">
                <a:moveTo>
                  <a:pt x="23967" y="774"/>
                </a:moveTo>
                <a:lnTo>
                  <a:pt x="11074" y="774"/>
                </a:lnTo>
                <a:lnTo>
                  <a:pt x="29557" y="1878"/>
                </a:lnTo>
                <a:lnTo>
                  <a:pt x="46924" y="4556"/>
                </a:lnTo>
                <a:lnTo>
                  <a:pt x="83807" y="17221"/>
                </a:lnTo>
                <a:lnTo>
                  <a:pt x="94500" y="23685"/>
                </a:lnTo>
                <a:lnTo>
                  <a:pt x="98971" y="23177"/>
                </a:lnTo>
                <a:lnTo>
                  <a:pt x="100794" y="23177"/>
                </a:lnTo>
                <a:lnTo>
                  <a:pt x="100213" y="22910"/>
                </a:lnTo>
                <a:lnTo>
                  <a:pt x="94741" y="22910"/>
                </a:lnTo>
                <a:lnTo>
                  <a:pt x="89611" y="19558"/>
                </a:lnTo>
                <a:lnTo>
                  <a:pt x="84137" y="16535"/>
                </a:lnTo>
                <a:lnTo>
                  <a:pt x="78409" y="13906"/>
                </a:lnTo>
                <a:lnTo>
                  <a:pt x="63210" y="8019"/>
                </a:lnTo>
                <a:lnTo>
                  <a:pt x="46758" y="3735"/>
                </a:lnTo>
                <a:lnTo>
                  <a:pt x="29110" y="1063"/>
                </a:lnTo>
                <a:lnTo>
                  <a:pt x="23967" y="774"/>
                </a:lnTo>
                <a:close/>
              </a:path>
              <a:path w="111759" h="117475">
                <a:moveTo>
                  <a:pt x="99466" y="22567"/>
                </a:moveTo>
                <a:lnTo>
                  <a:pt x="94741" y="22910"/>
                </a:lnTo>
                <a:lnTo>
                  <a:pt x="100213" y="22910"/>
                </a:lnTo>
                <a:lnTo>
                  <a:pt x="99466" y="22567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6" name="object 2296"/>
          <p:cNvSpPr/>
          <p:nvPr/>
        </p:nvSpPr>
        <p:spPr>
          <a:xfrm>
            <a:off x="7334297" y="5807217"/>
            <a:ext cx="37465" cy="29845"/>
          </a:xfrm>
          <a:custGeom>
            <a:avLst/>
            <a:gdLst/>
            <a:ahLst/>
            <a:cxnLst/>
            <a:rect l="l" t="t" r="r" b="b"/>
            <a:pathLst>
              <a:path w="37465" h="29845">
                <a:moveTo>
                  <a:pt x="4135" y="0"/>
                </a:moveTo>
                <a:lnTo>
                  <a:pt x="3780" y="444"/>
                </a:lnTo>
                <a:lnTo>
                  <a:pt x="3119" y="1396"/>
                </a:lnTo>
                <a:lnTo>
                  <a:pt x="0" y="13114"/>
                </a:lnTo>
                <a:lnTo>
                  <a:pt x="4231" y="23468"/>
                </a:lnTo>
                <a:lnTo>
                  <a:pt x="13310" y="29380"/>
                </a:lnTo>
                <a:lnTo>
                  <a:pt x="24735" y="27774"/>
                </a:lnTo>
                <a:lnTo>
                  <a:pt x="27751" y="26147"/>
                </a:lnTo>
                <a:lnTo>
                  <a:pt x="14715" y="26147"/>
                </a:lnTo>
                <a:lnTo>
                  <a:pt x="6037" y="20727"/>
                </a:lnTo>
                <a:lnTo>
                  <a:pt x="1755" y="11081"/>
                </a:lnTo>
                <a:lnTo>
                  <a:pt x="4135" y="0"/>
                </a:lnTo>
                <a:close/>
              </a:path>
              <a:path w="37465" h="29845">
                <a:moveTo>
                  <a:pt x="37130" y="9804"/>
                </a:moveTo>
                <a:lnTo>
                  <a:pt x="35936" y="15481"/>
                </a:lnTo>
                <a:lnTo>
                  <a:pt x="32113" y="20980"/>
                </a:lnTo>
                <a:lnTo>
                  <a:pt x="25522" y="24549"/>
                </a:lnTo>
                <a:lnTo>
                  <a:pt x="14715" y="26147"/>
                </a:lnTo>
                <a:lnTo>
                  <a:pt x="27751" y="26147"/>
                </a:lnTo>
                <a:lnTo>
                  <a:pt x="32621" y="23520"/>
                </a:lnTo>
                <a:lnTo>
                  <a:pt x="36685" y="16598"/>
                </a:lnTo>
                <a:lnTo>
                  <a:pt x="37130" y="9804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7" name="object 2297"/>
          <p:cNvSpPr/>
          <p:nvPr/>
        </p:nvSpPr>
        <p:spPr>
          <a:xfrm>
            <a:off x="7335939" y="5796255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05" y="0"/>
                </a:moveTo>
                <a:lnTo>
                  <a:pt x="8539" y="3319"/>
                </a:lnTo>
                <a:lnTo>
                  <a:pt x="2492" y="10950"/>
                </a:lnTo>
                <a:lnTo>
                  <a:pt x="0" y="21805"/>
                </a:lnTo>
                <a:lnTo>
                  <a:pt x="4094" y="31065"/>
                </a:lnTo>
                <a:lnTo>
                  <a:pt x="12735" y="36409"/>
                </a:lnTo>
                <a:lnTo>
                  <a:pt x="23879" y="35512"/>
                </a:lnTo>
                <a:lnTo>
                  <a:pt x="31839" y="29299"/>
                </a:lnTo>
                <a:lnTo>
                  <a:pt x="35595" y="20239"/>
                </a:lnTo>
                <a:lnTo>
                  <a:pt x="34027" y="10814"/>
                </a:lnTo>
                <a:lnTo>
                  <a:pt x="26013" y="3508"/>
                </a:lnTo>
                <a:lnTo>
                  <a:pt x="18094" y="295"/>
                </a:lnTo>
                <a:lnTo>
                  <a:pt x="1300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8" name="object 2298"/>
          <p:cNvSpPr/>
          <p:nvPr/>
        </p:nvSpPr>
        <p:spPr>
          <a:xfrm>
            <a:off x="7334753" y="5798128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27" y="0"/>
                </a:moveTo>
                <a:lnTo>
                  <a:pt x="11382" y="1994"/>
                </a:lnTo>
                <a:lnTo>
                  <a:pt x="3352" y="8885"/>
                </a:lnTo>
                <a:lnTo>
                  <a:pt x="673" y="13393"/>
                </a:lnTo>
                <a:lnTo>
                  <a:pt x="0" y="18461"/>
                </a:lnTo>
                <a:lnTo>
                  <a:pt x="2959" y="27897"/>
                </a:lnTo>
                <a:lnTo>
                  <a:pt x="6388" y="31808"/>
                </a:lnTo>
                <a:lnTo>
                  <a:pt x="15341" y="35910"/>
                </a:lnTo>
                <a:lnTo>
                  <a:pt x="20421" y="35948"/>
                </a:lnTo>
                <a:lnTo>
                  <a:pt x="22346" y="35161"/>
                </a:lnTo>
                <a:lnTo>
                  <a:pt x="20332" y="35161"/>
                </a:lnTo>
                <a:lnTo>
                  <a:pt x="15481" y="35110"/>
                </a:lnTo>
                <a:lnTo>
                  <a:pt x="6908" y="31186"/>
                </a:lnTo>
                <a:lnTo>
                  <a:pt x="3619" y="27465"/>
                </a:lnTo>
                <a:lnTo>
                  <a:pt x="800" y="18448"/>
                </a:lnTo>
                <a:lnTo>
                  <a:pt x="1435" y="13584"/>
                </a:lnTo>
                <a:lnTo>
                  <a:pt x="3987" y="9317"/>
                </a:lnTo>
                <a:lnTo>
                  <a:pt x="11704" y="2697"/>
                </a:lnTo>
                <a:lnTo>
                  <a:pt x="19142" y="769"/>
                </a:lnTo>
                <a:lnTo>
                  <a:pt x="25715" y="769"/>
                </a:lnTo>
                <a:lnTo>
                  <a:pt x="24989" y="546"/>
                </a:lnTo>
                <a:lnTo>
                  <a:pt x="19127" y="0"/>
                </a:lnTo>
                <a:close/>
              </a:path>
              <a:path w="37465" h="36195">
                <a:moveTo>
                  <a:pt x="25715" y="769"/>
                </a:moveTo>
                <a:lnTo>
                  <a:pt x="19142" y="769"/>
                </a:lnTo>
                <a:lnTo>
                  <a:pt x="24765" y="1280"/>
                </a:lnTo>
                <a:lnTo>
                  <a:pt x="27075" y="1994"/>
                </a:lnTo>
                <a:lnTo>
                  <a:pt x="33235" y="4884"/>
                </a:lnTo>
                <a:lnTo>
                  <a:pt x="36690" y="10167"/>
                </a:lnTo>
                <a:lnTo>
                  <a:pt x="36372" y="23655"/>
                </a:lnTo>
                <a:lnTo>
                  <a:pt x="31572" y="30564"/>
                </a:lnTo>
                <a:lnTo>
                  <a:pt x="20332" y="35161"/>
                </a:lnTo>
                <a:lnTo>
                  <a:pt x="22346" y="35161"/>
                </a:lnTo>
                <a:lnTo>
                  <a:pt x="32156" y="31148"/>
                </a:lnTo>
                <a:lnTo>
                  <a:pt x="37134" y="23960"/>
                </a:lnTo>
                <a:lnTo>
                  <a:pt x="37465" y="9850"/>
                </a:lnTo>
                <a:lnTo>
                  <a:pt x="33858" y="4313"/>
                </a:lnTo>
                <a:lnTo>
                  <a:pt x="27368" y="1277"/>
                </a:lnTo>
                <a:lnTo>
                  <a:pt x="25715" y="769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9" name="object 2299"/>
          <p:cNvSpPr/>
          <p:nvPr/>
        </p:nvSpPr>
        <p:spPr>
          <a:xfrm>
            <a:off x="7335939" y="5796255"/>
            <a:ext cx="36195" cy="36830"/>
          </a:xfrm>
          <a:custGeom>
            <a:avLst/>
            <a:gdLst/>
            <a:ahLst/>
            <a:cxnLst/>
            <a:rect l="l" t="t" r="r" b="b"/>
            <a:pathLst>
              <a:path w="36195" h="36829">
                <a:moveTo>
                  <a:pt x="13005" y="0"/>
                </a:moveTo>
                <a:lnTo>
                  <a:pt x="8539" y="3319"/>
                </a:lnTo>
                <a:lnTo>
                  <a:pt x="2492" y="10950"/>
                </a:lnTo>
                <a:lnTo>
                  <a:pt x="0" y="21805"/>
                </a:lnTo>
                <a:lnTo>
                  <a:pt x="4094" y="31065"/>
                </a:lnTo>
                <a:lnTo>
                  <a:pt x="12735" y="36409"/>
                </a:lnTo>
                <a:lnTo>
                  <a:pt x="23879" y="35512"/>
                </a:lnTo>
                <a:lnTo>
                  <a:pt x="31839" y="29299"/>
                </a:lnTo>
                <a:lnTo>
                  <a:pt x="35595" y="20239"/>
                </a:lnTo>
                <a:lnTo>
                  <a:pt x="34027" y="10814"/>
                </a:lnTo>
                <a:lnTo>
                  <a:pt x="26013" y="3508"/>
                </a:lnTo>
                <a:lnTo>
                  <a:pt x="18094" y="295"/>
                </a:lnTo>
                <a:lnTo>
                  <a:pt x="1300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0" name="object 2300"/>
          <p:cNvSpPr/>
          <p:nvPr/>
        </p:nvSpPr>
        <p:spPr>
          <a:xfrm>
            <a:off x="7334753" y="5798128"/>
            <a:ext cx="37465" cy="36195"/>
          </a:xfrm>
          <a:custGeom>
            <a:avLst/>
            <a:gdLst/>
            <a:ahLst/>
            <a:cxnLst/>
            <a:rect l="l" t="t" r="r" b="b"/>
            <a:pathLst>
              <a:path w="37465" h="36195">
                <a:moveTo>
                  <a:pt x="19127" y="0"/>
                </a:moveTo>
                <a:lnTo>
                  <a:pt x="11382" y="1994"/>
                </a:lnTo>
                <a:lnTo>
                  <a:pt x="3352" y="8885"/>
                </a:lnTo>
                <a:lnTo>
                  <a:pt x="673" y="13393"/>
                </a:lnTo>
                <a:lnTo>
                  <a:pt x="0" y="18461"/>
                </a:lnTo>
                <a:lnTo>
                  <a:pt x="2959" y="27897"/>
                </a:lnTo>
                <a:lnTo>
                  <a:pt x="6388" y="31808"/>
                </a:lnTo>
                <a:lnTo>
                  <a:pt x="15341" y="35910"/>
                </a:lnTo>
                <a:lnTo>
                  <a:pt x="20421" y="35948"/>
                </a:lnTo>
                <a:lnTo>
                  <a:pt x="22346" y="35161"/>
                </a:lnTo>
                <a:lnTo>
                  <a:pt x="20332" y="35161"/>
                </a:lnTo>
                <a:lnTo>
                  <a:pt x="15481" y="35110"/>
                </a:lnTo>
                <a:lnTo>
                  <a:pt x="6908" y="31186"/>
                </a:lnTo>
                <a:lnTo>
                  <a:pt x="3619" y="27465"/>
                </a:lnTo>
                <a:lnTo>
                  <a:pt x="800" y="18448"/>
                </a:lnTo>
                <a:lnTo>
                  <a:pt x="1435" y="13584"/>
                </a:lnTo>
                <a:lnTo>
                  <a:pt x="3987" y="9317"/>
                </a:lnTo>
                <a:lnTo>
                  <a:pt x="11704" y="2697"/>
                </a:lnTo>
                <a:lnTo>
                  <a:pt x="19142" y="769"/>
                </a:lnTo>
                <a:lnTo>
                  <a:pt x="25715" y="769"/>
                </a:lnTo>
                <a:lnTo>
                  <a:pt x="24989" y="546"/>
                </a:lnTo>
                <a:lnTo>
                  <a:pt x="19127" y="0"/>
                </a:lnTo>
                <a:close/>
              </a:path>
              <a:path w="37465" h="36195">
                <a:moveTo>
                  <a:pt x="25715" y="769"/>
                </a:moveTo>
                <a:lnTo>
                  <a:pt x="19142" y="769"/>
                </a:lnTo>
                <a:lnTo>
                  <a:pt x="24765" y="1280"/>
                </a:lnTo>
                <a:lnTo>
                  <a:pt x="27075" y="1994"/>
                </a:lnTo>
                <a:lnTo>
                  <a:pt x="33235" y="4884"/>
                </a:lnTo>
                <a:lnTo>
                  <a:pt x="36690" y="10167"/>
                </a:lnTo>
                <a:lnTo>
                  <a:pt x="36372" y="23655"/>
                </a:lnTo>
                <a:lnTo>
                  <a:pt x="31572" y="30564"/>
                </a:lnTo>
                <a:lnTo>
                  <a:pt x="20332" y="35161"/>
                </a:lnTo>
                <a:lnTo>
                  <a:pt x="22346" y="35161"/>
                </a:lnTo>
                <a:lnTo>
                  <a:pt x="32156" y="31148"/>
                </a:lnTo>
                <a:lnTo>
                  <a:pt x="37134" y="23960"/>
                </a:lnTo>
                <a:lnTo>
                  <a:pt x="37465" y="9850"/>
                </a:lnTo>
                <a:lnTo>
                  <a:pt x="33858" y="4313"/>
                </a:lnTo>
                <a:lnTo>
                  <a:pt x="27368" y="1277"/>
                </a:lnTo>
                <a:lnTo>
                  <a:pt x="25715" y="769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1" name="object 2301"/>
          <p:cNvSpPr/>
          <p:nvPr/>
        </p:nvSpPr>
        <p:spPr>
          <a:xfrm>
            <a:off x="7296112" y="5763755"/>
            <a:ext cx="110693" cy="116734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2" name="object 2302"/>
          <p:cNvSpPr/>
          <p:nvPr/>
        </p:nvSpPr>
        <p:spPr>
          <a:xfrm>
            <a:off x="7335236" y="5797166"/>
            <a:ext cx="28575" cy="20955"/>
          </a:xfrm>
          <a:custGeom>
            <a:avLst/>
            <a:gdLst/>
            <a:ahLst/>
            <a:cxnLst/>
            <a:rect l="l" t="t" r="r" b="b"/>
            <a:pathLst>
              <a:path w="28575" h="20954">
                <a:moveTo>
                  <a:pt x="15976" y="0"/>
                </a:moveTo>
                <a:lnTo>
                  <a:pt x="7702" y="7937"/>
                </a:lnTo>
                <a:lnTo>
                  <a:pt x="0" y="15290"/>
                </a:lnTo>
                <a:lnTo>
                  <a:pt x="6235" y="20929"/>
                </a:lnTo>
                <a:lnTo>
                  <a:pt x="11315" y="17043"/>
                </a:lnTo>
                <a:lnTo>
                  <a:pt x="16217" y="7912"/>
                </a:lnTo>
                <a:lnTo>
                  <a:pt x="26418" y="7912"/>
                </a:lnTo>
                <a:lnTo>
                  <a:pt x="28244" y="7035"/>
                </a:lnTo>
                <a:lnTo>
                  <a:pt x="25946" y="5803"/>
                </a:lnTo>
                <a:lnTo>
                  <a:pt x="15976" y="0"/>
                </a:lnTo>
                <a:close/>
              </a:path>
              <a:path w="28575" h="20954">
                <a:moveTo>
                  <a:pt x="26418" y="7912"/>
                </a:moveTo>
                <a:lnTo>
                  <a:pt x="16217" y="7912"/>
                </a:lnTo>
                <a:lnTo>
                  <a:pt x="26365" y="7937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3" name="object 2303"/>
          <p:cNvSpPr/>
          <p:nvPr/>
        </p:nvSpPr>
        <p:spPr>
          <a:xfrm>
            <a:off x="7335939" y="5799783"/>
            <a:ext cx="36195" cy="33020"/>
          </a:xfrm>
          <a:custGeom>
            <a:avLst/>
            <a:gdLst/>
            <a:ahLst/>
            <a:cxnLst/>
            <a:rect l="l" t="t" r="r" b="b"/>
            <a:pathLst>
              <a:path w="36195" h="33020">
                <a:moveTo>
                  <a:pt x="11700" y="87"/>
                </a:moveTo>
                <a:lnTo>
                  <a:pt x="8627" y="1332"/>
                </a:lnTo>
                <a:lnTo>
                  <a:pt x="5393" y="3569"/>
                </a:lnTo>
                <a:lnTo>
                  <a:pt x="2492" y="7428"/>
                </a:lnTo>
                <a:lnTo>
                  <a:pt x="0" y="18281"/>
                </a:lnTo>
                <a:lnTo>
                  <a:pt x="4094" y="27538"/>
                </a:lnTo>
                <a:lnTo>
                  <a:pt x="12735" y="32881"/>
                </a:lnTo>
                <a:lnTo>
                  <a:pt x="23879" y="31989"/>
                </a:lnTo>
                <a:lnTo>
                  <a:pt x="28280" y="28553"/>
                </a:lnTo>
                <a:lnTo>
                  <a:pt x="13709" y="28553"/>
                </a:lnTo>
                <a:lnTo>
                  <a:pt x="8090" y="27979"/>
                </a:lnTo>
                <a:lnTo>
                  <a:pt x="2419" y="22743"/>
                </a:lnTo>
                <a:lnTo>
                  <a:pt x="1603" y="13016"/>
                </a:lnTo>
                <a:lnTo>
                  <a:pt x="3305" y="6755"/>
                </a:lnTo>
                <a:lnTo>
                  <a:pt x="6912" y="2678"/>
                </a:lnTo>
                <a:lnTo>
                  <a:pt x="11700" y="87"/>
                </a:lnTo>
                <a:close/>
              </a:path>
              <a:path w="36195" h="33020">
                <a:moveTo>
                  <a:pt x="23524" y="5065"/>
                </a:moveTo>
                <a:lnTo>
                  <a:pt x="13668" y="6412"/>
                </a:lnTo>
                <a:lnTo>
                  <a:pt x="10532" y="16813"/>
                </a:lnTo>
                <a:lnTo>
                  <a:pt x="14367" y="24293"/>
                </a:lnTo>
                <a:lnTo>
                  <a:pt x="13709" y="28553"/>
                </a:lnTo>
                <a:lnTo>
                  <a:pt x="28280" y="28553"/>
                </a:lnTo>
                <a:lnTo>
                  <a:pt x="31839" y="25774"/>
                </a:lnTo>
                <a:lnTo>
                  <a:pt x="35595" y="16711"/>
                </a:lnTo>
                <a:lnTo>
                  <a:pt x="34027" y="7286"/>
                </a:lnTo>
                <a:lnTo>
                  <a:pt x="32523" y="5916"/>
                </a:lnTo>
                <a:lnTo>
                  <a:pt x="29759" y="5916"/>
                </a:lnTo>
                <a:lnTo>
                  <a:pt x="29823" y="5116"/>
                </a:lnTo>
                <a:lnTo>
                  <a:pt x="23524" y="5065"/>
                </a:lnTo>
                <a:close/>
              </a:path>
              <a:path w="36195" h="33020">
                <a:moveTo>
                  <a:pt x="29947" y="3569"/>
                </a:moveTo>
                <a:lnTo>
                  <a:pt x="29759" y="5916"/>
                </a:lnTo>
                <a:lnTo>
                  <a:pt x="32523" y="5916"/>
                </a:lnTo>
                <a:lnTo>
                  <a:pt x="29947" y="3569"/>
                </a:lnTo>
                <a:close/>
              </a:path>
              <a:path w="36195" h="33020">
                <a:moveTo>
                  <a:pt x="26028" y="0"/>
                </a:moveTo>
                <a:lnTo>
                  <a:pt x="29947" y="3569"/>
                </a:lnTo>
                <a:lnTo>
                  <a:pt x="27575" y="1217"/>
                </a:lnTo>
                <a:lnTo>
                  <a:pt x="26028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4" name="object 2304"/>
          <p:cNvSpPr/>
          <p:nvPr/>
        </p:nvSpPr>
        <p:spPr>
          <a:xfrm>
            <a:off x="7349939" y="5805163"/>
            <a:ext cx="22225" cy="22225"/>
          </a:xfrm>
          <a:custGeom>
            <a:avLst/>
            <a:gdLst/>
            <a:ahLst/>
            <a:cxnLst/>
            <a:rect l="l" t="t" r="r" b="b"/>
            <a:pathLst>
              <a:path w="22225" h="22225">
                <a:moveTo>
                  <a:pt x="11557" y="0"/>
                </a:moveTo>
                <a:lnTo>
                  <a:pt x="5676" y="1600"/>
                </a:lnTo>
                <a:lnTo>
                  <a:pt x="2832" y="6223"/>
                </a:lnTo>
                <a:lnTo>
                  <a:pt x="0" y="10883"/>
                </a:lnTo>
                <a:lnTo>
                  <a:pt x="1282" y="16814"/>
                </a:lnTo>
                <a:lnTo>
                  <a:pt x="10134" y="22174"/>
                </a:lnTo>
                <a:lnTo>
                  <a:pt x="16014" y="20599"/>
                </a:lnTo>
                <a:lnTo>
                  <a:pt x="21691" y="11303"/>
                </a:lnTo>
                <a:lnTo>
                  <a:pt x="20396" y="5372"/>
                </a:lnTo>
                <a:lnTo>
                  <a:pt x="11557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5" name="object 2305"/>
          <p:cNvSpPr/>
          <p:nvPr/>
        </p:nvSpPr>
        <p:spPr>
          <a:xfrm>
            <a:off x="7356357" y="5808514"/>
            <a:ext cx="13970" cy="14604"/>
          </a:xfrm>
          <a:custGeom>
            <a:avLst/>
            <a:gdLst/>
            <a:ahLst/>
            <a:cxnLst/>
            <a:rect l="l" t="t" r="r" b="b"/>
            <a:pathLst>
              <a:path w="13970" h="14604">
                <a:moveTo>
                  <a:pt x="7302" y="0"/>
                </a:moveTo>
                <a:lnTo>
                  <a:pt x="3632" y="1066"/>
                </a:lnTo>
                <a:lnTo>
                  <a:pt x="0" y="7010"/>
                </a:lnTo>
                <a:lnTo>
                  <a:pt x="723" y="10756"/>
                </a:lnTo>
                <a:lnTo>
                  <a:pt x="6172" y="14058"/>
                </a:lnTo>
                <a:lnTo>
                  <a:pt x="9842" y="12992"/>
                </a:lnTo>
                <a:lnTo>
                  <a:pt x="11696" y="10020"/>
                </a:lnTo>
                <a:lnTo>
                  <a:pt x="13487" y="7048"/>
                </a:lnTo>
                <a:lnTo>
                  <a:pt x="12738" y="3301"/>
                </a:lnTo>
                <a:lnTo>
                  <a:pt x="7302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6" name="object 2306"/>
          <p:cNvSpPr/>
          <p:nvPr/>
        </p:nvSpPr>
        <p:spPr>
          <a:xfrm>
            <a:off x="7317031" y="5768342"/>
            <a:ext cx="76200" cy="43815"/>
          </a:xfrm>
          <a:custGeom>
            <a:avLst/>
            <a:gdLst/>
            <a:ahLst/>
            <a:cxnLst/>
            <a:rect l="l" t="t" r="r" b="b"/>
            <a:pathLst>
              <a:path w="76200" h="43814">
                <a:moveTo>
                  <a:pt x="64802" y="16992"/>
                </a:moveTo>
                <a:lnTo>
                  <a:pt x="35976" y="16992"/>
                </a:lnTo>
                <a:lnTo>
                  <a:pt x="41462" y="17348"/>
                </a:lnTo>
                <a:lnTo>
                  <a:pt x="49919" y="18767"/>
                </a:lnTo>
                <a:lnTo>
                  <a:pt x="67194" y="43774"/>
                </a:lnTo>
                <a:lnTo>
                  <a:pt x="70957" y="43774"/>
                </a:lnTo>
                <a:lnTo>
                  <a:pt x="75956" y="39680"/>
                </a:lnTo>
                <a:lnTo>
                  <a:pt x="75930" y="28841"/>
                </a:lnTo>
                <a:lnTo>
                  <a:pt x="67027" y="18224"/>
                </a:lnTo>
                <a:lnTo>
                  <a:pt x="64802" y="16992"/>
                </a:lnTo>
                <a:close/>
              </a:path>
              <a:path w="76200" h="43814">
                <a:moveTo>
                  <a:pt x="1648" y="0"/>
                </a:moveTo>
                <a:lnTo>
                  <a:pt x="0" y="1918"/>
                </a:lnTo>
                <a:lnTo>
                  <a:pt x="2483" y="7721"/>
                </a:lnTo>
                <a:lnTo>
                  <a:pt x="6752" y="16105"/>
                </a:lnTo>
                <a:lnTo>
                  <a:pt x="10486" y="25857"/>
                </a:lnTo>
                <a:lnTo>
                  <a:pt x="11097" y="28117"/>
                </a:lnTo>
                <a:lnTo>
                  <a:pt x="13827" y="25857"/>
                </a:lnTo>
                <a:lnTo>
                  <a:pt x="14741" y="25374"/>
                </a:lnTo>
                <a:lnTo>
                  <a:pt x="18386" y="23533"/>
                </a:lnTo>
                <a:lnTo>
                  <a:pt x="21104" y="20573"/>
                </a:lnTo>
                <a:lnTo>
                  <a:pt x="30261" y="17195"/>
                </a:lnTo>
                <a:lnTo>
                  <a:pt x="35976" y="16992"/>
                </a:lnTo>
                <a:lnTo>
                  <a:pt x="64802" y="16992"/>
                </a:lnTo>
                <a:lnTo>
                  <a:pt x="58950" y="13754"/>
                </a:lnTo>
                <a:lnTo>
                  <a:pt x="51686" y="10388"/>
                </a:lnTo>
                <a:lnTo>
                  <a:pt x="39706" y="5915"/>
                </a:lnTo>
                <a:lnTo>
                  <a:pt x="27172" y="2965"/>
                </a:lnTo>
                <a:lnTo>
                  <a:pt x="14385" y="1130"/>
                </a:lnTo>
                <a:lnTo>
                  <a:pt x="1648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7" name="object 2307"/>
          <p:cNvSpPr/>
          <p:nvPr/>
        </p:nvSpPr>
        <p:spPr>
          <a:xfrm>
            <a:off x="7386323" y="5788445"/>
            <a:ext cx="20955" cy="43180"/>
          </a:xfrm>
          <a:custGeom>
            <a:avLst/>
            <a:gdLst/>
            <a:ahLst/>
            <a:cxnLst/>
            <a:rect l="l" t="t" r="r" b="b"/>
            <a:pathLst>
              <a:path w="20954" h="43179">
                <a:moveTo>
                  <a:pt x="10657" y="0"/>
                </a:moveTo>
                <a:lnTo>
                  <a:pt x="12727" y="4521"/>
                </a:lnTo>
                <a:lnTo>
                  <a:pt x="14652" y="13827"/>
                </a:lnTo>
                <a:lnTo>
                  <a:pt x="12885" y="23133"/>
                </a:lnTo>
                <a:lnTo>
                  <a:pt x="8633" y="31667"/>
                </a:lnTo>
                <a:lnTo>
                  <a:pt x="3100" y="38658"/>
                </a:lnTo>
                <a:lnTo>
                  <a:pt x="0" y="42805"/>
                </a:lnTo>
                <a:lnTo>
                  <a:pt x="20777" y="13982"/>
                </a:lnTo>
                <a:lnTo>
                  <a:pt x="19709" y="9682"/>
                </a:lnTo>
                <a:lnTo>
                  <a:pt x="15787" y="4305"/>
                </a:lnTo>
                <a:lnTo>
                  <a:pt x="10657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8" name="object 2308"/>
          <p:cNvSpPr/>
          <p:nvPr/>
        </p:nvSpPr>
        <p:spPr>
          <a:xfrm>
            <a:off x="7296328" y="5822264"/>
            <a:ext cx="102019" cy="58096"/>
          </a:xfrm>
          <a:prstGeom prst="rect">
            <a:avLst/>
          </a:prstGeom>
          <a:blipFill>
            <a:blip r:embed="rId2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9" name="object 2309"/>
          <p:cNvSpPr/>
          <p:nvPr/>
        </p:nvSpPr>
        <p:spPr>
          <a:xfrm>
            <a:off x="5690835" y="5834439"/>
            <a:ext cx="4760595" cy="1725930"/>
          </a:xfrm>
          <a:custGeom>
            <a:avLst/>
            <a:gdLst/>
            <a:ahLst/>
            <a:cxnLst/>
            <a:rect l="l" t="t" r="r" b="b"/>
            <a:pathLst>
              <a:path w="4760595" h="1725929">
                <a:moveTo>
                  <a:pt x="344407" y="1634"/>
                </a:moveTo>
                <a:lnTo>
                  <a:pt x="0" y="25903"/>
                </a:lnTo>
                <a:lnTo>
                  <a:pt x="20205" y="70739"/>
                </a:lnTo>
                <a:lnTo>
                  <a:pt x="41435" y="115110"/>
                </a:lnTo>
                <a:lnTo>
                  <a:pt x="63555" y="159012"/>
                </a:lnTo>
                <a:lnTo>
                  <a:pt x="86429" y="202444"/>
                </a:lnTo>
                <a:lnTo>
                  <a:pt x="109919" y="245403"/>
                </a:lnTo>
                <a:lnTo>
                  <a:pt x="133890" y="287886"/>
                </a:lnTo>
                <a:lnTo>
                  <a:pt x="158206" y="329890"/>
                </a:lnTo>
                <a:lnTo>
                  <a:pt x="182731" y="371413"/>
                </a:lnTo>
                <a:lnTo>
                  <a:pt x="207327" y="412453"/>
                </a:lnTo>
                <a:lnTo>
                  <a:pt x="235521" y="458519"/>
                </a:lnTo>
                <a:lnTo>
                  <a:pt x="264157" y="503869"/>
                </a:lnTo>
                <a:lnTo>
                  <a:pt x="293243" y="548471"/>
                </a:lnTo>
                <a:lnTo>
                  <a:pt x="322787" y="592291"/>
                </a:lnTo>
                <a:lnTo>
                  <a:pt x="352799" y="635297"/>
                </a:lnTo>
                <a:lnTo>
                  <a:pt x="383287" y="677454"/>
                </a:lnTo>
                <a:lnTo>
                  <a:pt x="414260" y="718729"/>
                </a:lnTo>
                <a:lnTo>
                  <a:pt x="445725" y="759090"/>
                </a:lnTo>
                <a:lnTo>
                  <a:pt x="477693" y="798503"/>
                </a:lnTo>
                <a:lnTo>
                  <a:pt x="510172" y="836936"/>
                </a:lnTo>
                <a:lnTo>
                  <a:pt x="543170" y="874353"/>
                </a:lnTo>
                <a:lnTo>
                  <a:pt x="576696" y="910723"/>
                </a:lnTo>
                <a:lnTo>
                  <a:pt x="610759" y="946012"/>
                </a:lnTo>
                <a:lnTo>
                  <a:pt x="645367" y="980188"/>
                </a:lnTo>
                <a:lnTo>
                  <a:pt x="680529" y="1013216"/>
                </a:lnTo>
                <a:lnTo>
                  <a:pt x="716254" y="1045063"/>
                </a:lnTo>
                <a:lnTo>
                  <a:pt x="752551" y="1075697"/>
                </a:lnTo>
                <a:lnTo>
                  <a:pt x="800846" y="1114628"/>
                </a:lnTo>
                <a:lnTo>
                  <a:pt x="849191" y="1152229"/>
                </a:lnTo>
                <a:lnTo>
                  <a:pt x="897579" y="1188514"/>
                </a:lnTo>
                <a:lnTo>
                  <a:pt x="946001" y="1223498"/>
                </a:lnTo>
                <a:lnTo>
                  <a:pt x="994449" y="1257193"/>
                </a:lnTo>
                <a:lnTo>
                  <a:pt x="1042915" y="1289614"/>
                </a:lnTo>
                <a:lnTo>
                  <a:pt x="1091391" y="1320774"/>
                </a:lnTo>
                <a:lnTo>
                  <a:pt x="1139868" y="1350687"/>
                </a:lnTo>
                <a:lnTo>
                  <a:pt x="1188340" y="1379368"/>
                </a:lnTo>
                <a:lnTo>
                  <a:pt x="1236796" y="1406829"/>
                </a:lnTo>
                <a:lnTo>
                  <a:pt x="1285230" y="1433085"/>
                </a:lnTo>
                <a:lnTo>
                  <a:pt x="1333634" y="1458150"/>
                </a:lnTo>
                <a:lnTo>
                  <a:pt x="1381998" y="1482037"/>
                </a:lnTo>
                <a:lnTo>
                  <a:pt x="1430316" y="1504759"/>
                </a:lnTo>
                <a:lnTo>
                  <a:pt x="1478578" y="1526332"/>
                </a:lnTo>
                <a:lnTo>
                  <a:pt x="1526778" y="1546769"/>
                </a:lnTo>
                <a:lnTo>
                  <a:pt x="1574906" y="1566082"/>
                </a:lnTo>
                <a:lnTo>
                  <a:pt x="1622955" y="1584288"/>
                </a:lnTo>
                <a:lnTo>
                  <a:pt x="1670916" y="1601398"/>
                </a:lnTo>
                <a:lnTo>
                  <a:pt x="1718782" y="1617427"/>
                </a:lnTo>
                <a:lnTo>
                  <a:pt x="1766544" y="1632389"/>
                </a:lnTo>
                <a:lnTo>
                  <a:pt x="1814194" y="1646298"/>
                </a:lnTo>
                <a:lnTo>
                  <a:pt x="1861724" y="1659166"/>
                </a:lnTo>
                <a:lnTo>
                  <a:pt x="1909127" y="1671009"/>
                </a:lnTo>
                <a:lnTo>
                  <a:pt x="1956393" y="1681840"/>
                </a:lnTo>
                <a:lnTo>
                  <a:pt x="2003515" y="1691672"/>
                </a:lnTo>
                <a:lnTo>
                  <a:pt x="2050485" y="1700521"/>
                </a:lnTo>
                <a:lnTo>
                  <a:pt x="2097294" y="1708398"/>
                </a:lnTo>
                <a:lnTo>
                  <a:pt x="2143934" y="1715319"/>
                </a:lnTo>
                <a:lnTo>
                  <a:pt x="2190398" y="1721296"/>
                </a:lnTo>
                <a:lnTo>
                  <a:pt x="2229534" y="1725565"/>
                </a:lnTo>
                <a:lnTo>
                  <a:pt x="2720252" y="1725565"/>
                </a:lnTo>
                <a:lnTo>
                  <a:pt x="2774664" y="1719469"/>
                </a:lnTo>
                <a:lnTo>
                  <a:pt x="2817803" y="1713693"/>
                </a:lnTo>
                <a:lnTo>
                  <a:pt x="2860644" y="1707182"/>
                </a:lnTo>
                <a:lnTo>
                  <a:pt x="2903179" y="1699948"/>
                </a:lnTo>
                <a:lnTo>
                  <a:pt x="2945399" y="1692006"/>
                </a:lnTo>
                <a:lnTo>
                  <a:pt x="2987296" y="1683369"/>
                </a:lnTo>
                <a:lnTo>
                  <a:pt x="3028863" y="1674052"/>
                </a:lnTo>
                <a:lnTo>
                  <a:pt x="3070091" y="1664068"/>
                </a:lnTo>
                <a:lnTo>
                  <a:pt x="3110971" y="1653431"/>
                </a:lnTo>
                <a:lnTo>
                  <a:pt x="3151497" y="1642154"/>
                </a:lnTo>
                <a:lnTo>
                  <a:pt x="3191660" y="1630252"/>
                </a:lnTo>
                <a:lnTo>
                  <a:pt x="3231451" y="1617738"/>
                </a:lnTo>
                <a:lnTo>
                  <a:pt x="3270863" y="1604626"/>
                </a:lnTo>
                <a:lnTo>
                  <a:pt x="3309888" y="1590930"/>
                </a:lnTo>
                <a:lnTo>
                  <a:pt x="3348517" y="1576663"/>
                </a:lnTo>
                <a:lnTo>
                  <a:pt x="3386742" y="1561841"/>
                </a:lnTo>
                <a:lnTo>
                  <a:pt x="3424555" y="1546475"/>
                </a:lnTo>
                <a:lnTo>
                  <a:pt x="3461949" y="1530581"/>
                </a:lnTo>
                <a:lnTo>
                  <a:pt x="3498914" y="1514171"/>
                </a:lnTo>
                <a:lnTo>
                  <a:pt x="3535443" y="1497261"/>
                </a:lnTo>
                <a:lnTo>
                  <a:pt x="3571528" y="1479862"/>
                </a:lnTo>
                <a:lnTo>
                  <a:pt x="3607161" y="1461990"/>
                </a:lnTo>
                <a:lnTo>
                  <a:pt x="3642333" y="1443659"/>
                </a:lnTo>
                <a:lnTo>
                  <a:pt x="3677037" y="1424881"/>
                </a:lnTo>
                <a:lnTo>
                  <a:pt x="3711263" y="1405671"/>
                </a:lnTo>
                <a:lnTo>
                  <a:pt x="3745005" y="1386042"/>
                </a:lnTo>
                <a:lnTo>
                  <a:pt x="3778255" y="1366009"/>
                </a:lnTo>
                <a:lnTo>
                  <a:pt x="3811003" y="1345585"/>
                </a:lnTo>
                <a:lnTo>
                  <a:pt x="3868668" y="1307920"/>
                </a:lnTo>
                <a:lnTo>
                  <a:pt x="3924629" y="1269254"/>
                </a:lnTo>
                <a:lnTo>
                  <a:pt x="3978876" y="1229704"/>
                </a:lnTo>
                <a:lnTo>
                  <a:pt x="3982581" y="1226861"/>
                </a:lnTo>
                <a:lnTo>
                  <a:pt x="1641362" y="1226861"/>
                </a:lnTo>
                <a:lnTo>
                  <a:pt x="1370863" y="1214075"/>
                </a:lnTo>
                <a:lnTo>
                  <a:pt x="1181879" y="1104475"/>
                </a:lnTo>
                <a:lnTo>
                  <a:pt x="968375" y="869818"/>
                </a:lnTo>
                <a:lnTo>
                  <a:pt x="737810" y="344475"/>
                </a:lnTo>
                <a:lnTo>
                  <a:pt x="560082" y="81453"/>
                </a:lnTo>
                <a:lnTo>
                  <a:pt x="344407" y="1634"/>
                </a:lnTo>
                <a:close/>
              </a:path>
              <a:path w="4760595" h="1725929">
                <a:moveTo>
                  <a:pt x="2596064" y="836936"/>
                </a:moveTo>
                <a:lnTo>
                  <a:pt x="2387229" y="925811"/>
                </a:lnTo>
                <a:lnTo>
                  <a:pt x="2099411" y="1171074"/>
                </a:lnTo>
                <a:lnTo>
                  <a:pt x="1641362" y="1226861"/>
                </a:lnTo>
                <a:lnTo>
                  <a:pt x="3982581" y="1226861"/>
                </a:lnTo>
                <a:lnTo>
                  <a:pt x="4031402" y="1189390"/>
                </a:lnTo>
                <a:lnTo>
                  <a:pt x="4082197" y="1148432"/>
                </a:lnTo>
                <a:lnTo>
                  <a:pt x="4131255" y="1106949"/>
                </a:lnTo>
                <a:lnTo>
                  <a:pt x="4136042" y="1102710"/>
                </a:lnTo>
                <a:lnTo>
                  <a:pt x="3183204" y="1102710"/>
                </a:lnTo>
                <a:lnTo>
                  <a:pt x="2827520" y="898039"/>
                </a:lnTo>
                <a:lnTo>
                  <a:pt x="2596064" y="836936"/>
                </a:lnTo>
                <a:close/>
              </a:path>
              <a:path w="4760595" h="1725929">
                <a:moveTo>
                  <a:pt x="4399449" y="0"/>
                </a:moveTo>
                <a:lnTo>
                  <a:pt x="4202209" y="173806"/>
                </a:lnTo>
                <a:lnTo>
                  <a:pt x="3884282" y="596869"/>
                </a:lnTo>
                <a:lnTo>
                  <a:pt x="3774301" y="886801"/>
                </a:lnTo>
                <a:lnTo>
                  <a:pt x="3664611" y="1036137"/>
                </a:lnTo>
                <a:lnTo>
                  <a:pt x="3489488" y="1092299"/>
                </a:lnTo>
                <a:lnTo>
                  <a:pt x="3183204" y="1102710"/>
                </a:lnTo>
                <a:lnTo>
                  <a:pt x="4136042" y="1102710"/>
                </a:lnTo>
                <a:lnTo>
                  <a:pt x="4178565" y="1065060"/>
                </a:lnTo>
                <a:lnTo>
                  <a:pt x="4224120" y="1022884"/>
                </a:lnTo>
                <a:lnTo>
                  <a:pt x="4267911" y="980540"/>
                </a:lnTo>
                <a:lnTo>
                  <a:pt x="4309931" y="938148"/>
                </a:lnTo>
                <a:lnTo>
                  <a:pt x="4350169" y="895828"/>
                </a:lnTo>
                <a:lnTo>
                  <a:pt x="4388619" y="853697"/>
                </a:lnTo>
                <a:lnTo>
                  <a:pt x="4425272" y="811876"/>
                </a:lnTo>
                <a:lnTo>
                  <a:pt x="4460119" y="770483"/>
                </a:lnTo>
                <a:lnTo>
                  <a:pt x="4493151" y="729639"/>
                </a:lnTo>
                <a:lnTo>
                  <a:pt x="4524361" y="689462"/>
                </a:lnTo>
                <a:lnTo>
                  <a:pt x="4553741" y="650071"/>
                </a:lnTo>
                <a:lnTo>
                  <a:pt x="4581280" y="611586"/>
                </a:lnTo>
                <a:lnTo>
                  <a:pt x="4606973" y="574125"/>
                </a:lnTo>
                <a:lnTo>
                  <a:pt x="4630808" y="537809"/>
                </a:lnTo>
                <a:lnTo>
                  <a:pt x="4652780" y="502756"/>
                </a:lnTo>
                <a:lnTo>
                  <a:pt x="4672878" y="469086"/>
                </a:lnTo>
                <a:lnTo>
                  <a:pt x="4707422" y="406371"/>
                </a:lnTo>
                <a:lnTo>
                  <a:pt x="4734373" y="350617"/>
                </a:lnTo>
                <a:lnTo>
                  <a:pt x="4753665" y="302778"/>
                </a:lnTo>
                <a:lnTo>
                  <a:pt x="4760417" y="282125"/>
                </a:lnTo>
                <a:lnTo>
                  <a:pt x="4558139" y="45942"/>
                </a:lnTo>
                <a:lnTo>
                  <a:pt x="4399449" y="0"/>
                </a:lnTo>
                <a:close/>
              </a:path>
            </a:pathLst>
          </a:custGeom>
          <a:solidFill>
            <a:srgbClr val="7555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0" name="object 2310"/>
          <p:cNvSpPr/>
          <p:nvPr/>
        </p:nvSpPr>
        <p:spPr>
          <a:xfrm>
            <a:off x="5932919" y="6314170"/>
            <a:ext cx="4276725" cy="1245870"/>
          </a:xfrm>
          <a:custGeom>
            <a:avLst/>
            <a:gdLst/>
            <a:ahLst/>
            <a:cxnLst/>
            <a:rect l="l" t="t" r="r" b="b"/>
            <a:pathLst>
              <a:path w="4276725" h="1245870">
                <a:moveTo>
                  <a:pt x="366100" y="0"/>
                </a:moveTo>
                <a:lnTo>
                  <a:pt x="13915" y="0"/>
                </a:lnTo>
                <a:lnTo>
                  <a:pt x="0" y="805"/>
                </a:lnTo>
                <a:lnTo>
                  <a:pt x="28985" y="45979"/>
                </a:lnTo>
                <a:lnTo>
                  <a:pt x="58679" y="90371"/>
                </a:lnTo>
                <a:lnTo>
                  <a:pt x="89063" y="133976"/>
                </a:lnTo>
                <a:lnTo>
                  <a:pt x="120121" y="176789"/>
                </a:lnTo>
                <a:lnTo>
                  <a:pt x="151836" y="218805"/>
                </a:lnTo>
                <a:lnTo>
                  <a:pt x="184194" y="260019"/>
                </a:lnTo>
                <a:lnTo>
                  <a:pt x="217179" y="300426"/>
                </a:lnTo>
                <a:lnTo>
                  <a:pt x="250774" y="340021"/>
                </a:lnTo>
                <a:lnTo>
                  <a:pt x="284964" y="378799"/>
                </a:lnTo>
                <a:lnTo>
                  <a:pt x="319732" y="416755"/>
                </a:lnTo>
                <a:lnTo>
                  <a:pt x="355064" y="453885"/>
                </a:lnTo>
                <a:lnTo>
                  <a:pt x="390943" y="490182"/>
                </a:lnTo>
                <a:lnTo>
                  <a:pt x="427354" y="525644"/>
                </a:lnTo>
                <a:lnTo>
                  <a:pt x="464280" y="560263"/>
                </a:lnTo>
                <a:lnTo>
                  <a:pt x="501706" y="594036"/>
                </a:lnTo>
                <a:lnTo>
                  <a:pt x="539616" y="626957"/>
                </a:lnTo>
                <a:lnTo>
                  <a:pt x="577994" y="659022"/>
                </a:lnTo>
                <a:lnTo>
                  <a:pt x="616825" y="690226"/>
                </a:lnTo>
                <a:lnTo>
                  <a:pt x="656092" y="720563"/>
                </a:lnTo>
                <a:lnTo>
                  <a:pt x="695779" y="750029"/>
                </a:lnTo>
                <a:lnTo>
                  <a:pt x="743651" y="784105"/>
                </a:lnTo>
                <a:lnTo>
                  <a:pt x="791734" y="816844"/>
                </a:lnTo>
                <a:lnTo>
                  <a:pt x="840014" y="848260"/>
                </a:lnTo>
                <a:lnTo>
                  <a:pt x="888476" y="878371"/>
                </a:lnTo>
                <a:lnTo>
                  <a:pt x="937104" y="907191"/>
                </a:lnTo>
                <a:lnTo>
                  <a:pt x="985884" y="934737"/>
                </a:lnTo>
                <a:lnTo>
                  <a:pt x="1034800" y="961025"/>
                </a:lnTo>
                <a:lnTo>
                  <a:pt x="1083836" y="986071"/>
                </a:lnTo>
                <a:lnTo>
                  <a:pt x="1132978" y="1009890"/>
                </a:lnTo>
                <a:lnTo>
                  <a:pt x="1182211" y="1032500"/>
                </a:lnTo>
                <a:lnTo>
                  <a:pt x="1231519" y="1053915"/>
                </a:lnTo>
                <a:lnTo>
                  <a:pt x="1280887" y="1074152"/>
                </a:lnTo>
                <a:lnTo>
                  <a:pt x="1330301" y="1093227"/>
                </a:lnTo>
                <a:lnTo>
                  <a:pt x="1379743" y="1111155"/>
                </a:lnTo>
                <a:lnTo>
                  <a:pt x="1429320" y="1127991"/>
                </a:lnTo>
                <a:lnTo>
                  <a:pt x="1478657" y="1143637"/>
                </a:lnTo>
                <a:lnTo>
                  <a:pt x="1528098" y="1158222"/>
                </a:lnTo>
                <a:lnTo>
                  <a:pt x="1577508" y="1171726"/>
                </a:lnTo>
                <a:lnTo>
                  <a:pt x="1626872" y="1184162"/>
                </a:lnTo>
                <a:lnTo>
                  <a:pt x="1676174" y="1195549"/>
                </a:lnTo>
                <a:lnTo>
                  <a:pt x="1725400" y="1205901"/>
                </a:lnTo>
                <a:lnTo>
                  <a:pt x="1774534" y="1215234"/>
                </a:lnTo>
                <a:lnTo>
                  <a:pt x="1823561" y="1223566"/>
                </a:lnTo>
                <a:lnTo>
                  <a:pt x="1872465" y="1230910"/>
                </a:lnTo>
                <a:lnTo>
                  <a:pt x="1921233" y="1237285"/>
                </a:lnTo>
                <a:lnTo>
                  <a:pt x="1969847" y="1242704"/>
                </a:lnTo>
                <a:lnTo>
                  <a:pt x="2003682" y="1245834"/>
                </a:lnTo>
                <a:lnTo>
                  <a:pt x="2468094" y="1245834"/>
                </a:lnTo>
                <a:lnTo>
                  <a:pt x="2535795" y="1239110"/>
                </a:lnTo>
                <a:lnTo>
                  <a:pt x="2581044" y="1233576"/>
                </a:lnTo>
                <a:lnTo>
                  <a:pt x="2625928" y="1227311"/>
                </a:lnTo>
                <a:lnTo>
                  <a:pt x="2670432" y="1220332"/>
                </a:lnTo>
                <a:lnTo>
                  <a:pt x="2714539" y="1212654"/>
                </a:lnTo>
                <a:lnTo>
                  <a:pt x="2758236" y="1204293"/>
                </a:lnTo>
                <a:lnTo>
                  <a:pt x="2801507" y="1195265"/>
                </a:lnTo>
                <a:lnTo>
                  <a:pt x="2844337" y="1185587"/>
                </a:lnTo>
                <a:lnTo>
                  <a:pt x="2886711" y="1175273"/>
                </a:lnTo>
                <a:lnTo>
                  <a:pt x="2928612" y="1164341"/>
                </a:lnTo>
                <a:lnTo>
                  <a:pt x="2970027" y="1152806"/>
                </a:lnTo>
                <a:lnTo>
                  <a:pt x="3010941" y="1140684"/>
                </a:lnTo>
                <a:lnTo>
                  <a:pt x="3051451" y="1127953"/>
                </a:lnTo>
                <a:lnTo>
                  <a:pt x="3091200" y="1114743"/>
                </a:lnTo>
                <a:lnTo>
                  <a:pt x="3130516" y="1100957"/>
                </a:lnTo>
                <a:lnTo>
                  <a:pt x="3169270" y="1086647"/>
                </a:lnTo>
                <a:lnTo>
                  <a:pt x="3207445" y="1071831"/>
                </a:lnTo>
                <a:lnTo>
                  <a:pt x="3245027" y="1056523"/>
                </a:lnTo>
                <a:lnTo>
                  <a:pt x="3282001" y="1040741"/>
                </a:lnTo>
                <a:lnTo>
                  <a:pt x="3318352" y="1024499"/>
                </a:lnTo>
                <a:lnTo>
                  <a:pt x="3354064" y="1007814"/>
                </a:lnTo>
                <a:lnTo>
                  <a:pt x="3389122" y="990703"/>
                </a:lnTo>
                <a:lnTo>
                  <a:pt x="3423511" y="973180"/>
                </a:lnTo>
                <a:lnTo>
                  <a:pt x="3485904" y="939549"/>
                </a:lnTo>
                <a:lnTo>
                  <a:pt x="3546059" y="904867"/>
                </a:lnTo>
                <a:lnTo>
                  <a:pt x="3577259" y="885696"/>
                </a:lnTo>
                <a:lnTo>
                  <a:pt x="1474820" y="885696"/>
                </a:lnTo>
                <a:lnTo>
                  <a:pt x="1231872" y="876279"/>
                </a:lnTo>
                <a:lnTo>
                  <a:pt x="1062132" y="795520"/>
                </a:lnTo>
                <a:lnTo>
                  <a:pt x="870366" y="622609"/>
                </a:lnTo>
                <a:lnTo>
                  <a:pt x="663264" y="235497"/>
                </a:lnTo>
                <a:lnTo>
                  <a:pt x="503566" y="41688"/>
                </a:lnTo>
                <a:lnTo>
                  <a:pt x="366100" y="0"/>
                </a:lnTo>
                <a:close/>
              </a:path>
              <a:path w="4276725" h="1245870">
                <a:moveTo>
                  <a:pt x="2332308" y="598379"/>
                </a:moveTo>
                <a:lnTo>
                  <a:pt x="2144733" y="663864"/>
                </a:lnTo>
                <a:lnTo>
                  <a:pt x="1886214" y="844580"/>
                </a:lnTo>
                <a:lnTo>
                  <a:pt x="1474820" y="885696"/>
                </a:lnTo>
                <a:lnTo>
                  <a:pt x="3577259" y="885696"/>
                </a:lnTo>
                <a:lnTo>
                  <a:pt x="3603963" y="869287"/>
                </a:lnTo>
                <a:lnTo>
                  <a:pt x="3659601" y="832966"/>
                </a:lnTo>
                <a:lnTo>
                  <a:pt x="3712962" y="796059"/>
                </a:lnTo>
                <a:lnTo>
                  <a:pt x="3715471" y="794225"/>
                </a:lnTo>
                <a:lnTo>
                  <a:pt x="2859669" y="794225"/>
                </a:lnTo>
                <a:lnTo>
                  <a:pt x="2540199" y="643407"/>
                </a:lnTo>
                <a:lnTo>
                  <a:pt x="2332308" y="598379"/>
                </a:lnTo>
                <a:close/>
              </a:path>
              <a:path w="4276725" h="1245870">
                <a:moveTo>
                  <a:pt x="4029276" y="0"/>
                </a:moveTo>
                <a:lnTo>
                  <a:pt x="3926679" y="0"/>
                </a:lnTo>
                <a:lnTo>
                  <a:pt x="3774898" y="109731"/>
                </a:lnTo>
                <a:lnTo>
                  <a:pt x="3489348" y="421480"/>
                </a:lnTo>
                <a:lnTo>
                  <a:pt x="3390562" y="635122"/>
                </a:lnTo>
                <a:lnTo>
                  <a:pt x="3292042" y="745164"/>
                </a:lnTo>
                <a:lnTo>
                  <a:pt x="3134755" y="786550"/>
                </a:lnTo>
                <a:lnTo>
                  <a:pt x="2859669" y="794225"/>
                </a:lnTo>
                <a:lnTo>
                  <a:pt x="3715471" y="794225"/>
                </a:lnTo>
                <a:lnTo>
                  <a:pt x="3764031" y="758720"/>
                </a:lnTo>
                <a:lnTo>
                  <a:pt x="3812795" y="721104"/>
                </a:lnTo>
                <a:lnTo>
                  <a:pt x="3859242" y="683367"/>
                </a:lnTo>
                <a:lnTo>
                  <a:pt x="3903356" y="645663"/>
                </a:lnTo>
                <a:lnTo>
                  <a:pt x="3945126" y="608148"/>
                </a:lnTo>
                <a:lnTo>
                  <a:pt x="3984538" y="570976"/>
                </a:lnTo>
                <a:lnTo>
                  <a:pt x="4021579" y="534303"/>
                </a:lnTo>
                <a:lnTo>
                  <a:pt x="4056235" y="498284"/>
                </a:lnTo>
                <a:lnTo>
                  <a:pt x="4088493" y="463073"/>
                </a:lnTo>
                <a:lnTo>
                  <a:pt x="4118340" y="428826"/>
                </a:lnTo>
                <a:lnTo>
                  <a:pt x="4145762" y="395698"/>
                </a:lnTo>
                <a:lnTo>
                  <a:pt x="4170746" y="363844"/>
                </a:lnTo>
                <a:lnTo>
                  <a:pt x="4213347" y="304576"/>
                </a:lnTo>
                <a:lnTo>
                  <a:pt x="4246036" y="252265"/>
                </a:lnTo>
                <a:lnTo>
                  <a:pt x="4268707" y="208149"/>
                </a:lnTo>
                <a:lnTo>
                  <a:pt x="4276252" y="189552"/>
                </a:lnTo>
                <a:lnTo>
                  <a:pt x="4094579" y="15511"/>
                </a:lnTo>
                <a:lnTo>
                  <a:pt x="4029276" y="0"/>
                </a:lnTo>
                <a:close/>
              </a:path>
            </a:pathLst>
          </a:custGeom>
          <a:solidFill>
            <a:srgbClr val="845A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1" name="object 2311"/>
          <p:cNvSpPr/>
          <p:nvPr/>
        </p:nvSpPr>
        <p:spPr>
          <a:xfrm>
            <a:off x="8852421" y="7453324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39" y="0"/>
                </a:moveTo>
                <a:lnTo>
                  <a:pt x="5753" y="0"/>
                </a:lnTo>
                <a:lnTo>
                  <a:pt x="0" y="4483"/>
                </a:lnTo>
                <a:lnTo>
                  <a:pt x="0" y="15582"/>
                </a:lnTo>
                <a:lnTo>
                  <a:pt x="5753" y="20065"/>
                </a:lnTo>
                <a:lnTo>
                  <a:pt x="19939" y="20065"/>
                </a:lnTo>
                <a:lnTo>
                  <a:pt x="25679" y="15582"/>
                </a:lnTo>
                <a:lnTo>
                  <a:pt x="25679" y="4483"/>
                </a:lnTo>
                <a:lnTo>
                  <a:pt x="19939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2" name="object 2312"/>
          <p:cNvSpPr/>
          <p:nvPr/>
        </p:nvSpPr>
        <p:spPr>
          <a:xfrm>
            <a:off x="8394936" y="7400925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39" y="0"/>
                </a:moveTo>
                <a:lnTo>
                  <a:pt x="5753" y="0"/>
                </a:lnTo>
                <a:lnTo>
                  <a:pt x="0" y="4483"/>
                </a:lnTo>
                <a:lnTo>
                  <a:pt x="0" y="15595"/>
                </a:lnTo>
                <a:lnTo>
                  <a:pt x="5753" y="20078"/>
                </a:lnTo>
                <a:lnTo>
                  <a:pt x="19939" y="20078"/>
                </a:lnTo>
                <a:lnTo>
                  <a:pt x="25679" y="15595"/>
                </a:lnTo>
                <a:lnTo>
                  <a:pt x="25679" y="4483"/>
                </a:lnTo>
                <a:lnTo>
                  <a:pt x="19939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3" name="object 2313"/>
          <p:cNvSpPr/>
          <p:nvPr/>
        </p:nvSpPr>
        <p:spPr>
          <a:xfrm>
            <a:off x="8779012" y="7305625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13" y="0"/>
                </a:moveTo>
                <a:lnTo>
                  <a:pt x="5740" y="0"/>
                </a:lnTo>
                <a:lnTo>
                  <a:pt x="0" y="4495"/>
                </a:lnTo>
                <a:lnTo>
                  <a:pt x="0" y="15595"/>
                </a:lnTo>
                <a:lnTo>
                  <a:pt x="5740" y="20065"/>
                </a:lnTo>
                <a:lnTo>
                  <a:pt x="19913" y="20065"/>
                </a:lnTo>
                <a:lnTo>
                  <a:pt x="25679" y="15595"/>
                </a:lnTo>
                <a:lnTo>
                  <a:pt x="25679" y="4495"/>
                </a:lnTo>
                <a:lnTo>
                  <a:pt x="19913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4" name="object 2314"/>
          <p:cNvSpPr/>
          <p:nvPr/>
        </p:nvSpPr>
        <p:spPr>
          <a:xfrm>
            <a:off x="8254555" y="7534485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00" y="0"/>
                </a:moveTo>
                <a:lnTo>
                  <a:pt x="5753" y="0"/>
                </a:lnTo>
                <a:lnTo>
                  <a:pt x="0" y="4508"/>
                </a:lnTo>
                <a:lnTo>
                  <a:pt x="0" y="15595"/>
                </a:lnTo>
                <a:lnTo>
                  <a:pt x="5753" y="20091"/>
                </a:lnTo>
                <a:lnTo>
                  <a:pt x="19900" y="20091"/>
                </a:lnTo>
                <a:lnTo>
                  <a:pt x="25666" y="15595"/>
                </a:lnTo>
                <a:lnTo>
                  <a:pt x="25666" y="4508"/>
                </a:lnTo>
                <a:lnTo>
                  <a:pt x="19900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5" name="object 2315"/>
          <p:cNvSpPr/>
          <p:nvPr/>
        </p:nvSpPr>
        <p:spPr>
          <a:xfrm>
            <a:off x="7950325" y="7439844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38" y="0"/>
                </a:moveTo>
                <a:lnTo>
                  <a:pt x="5753" y="0"/>
                </a:lnTo>
                <a:lnTo>
                  <a:pt x="0" y="4495"/>
                </a:lnTo>
                <a:lnTo>
                  <a:pt x="0" y="15595"/>
                </a:lnTo>
                <a:lnTo>
                  <a:pt x="5753" y="20078"/>
                </a:lnTo>
                <a:lnTo>
                  <a:pt x="19938" y="20078"/>
                </a:lnTo>
                <a:lnTo>
                  <a:pt x="25666" y="15595"/>
                </a:lnTo>
                <a:lnTo>
                  <a:pt x="25666" y="4495"/>
                </a:lnTo>
                <a:lnTo>
                  <a:pt x="19938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6" name="object 2316"/>
          <p:cNvSpPr/>
          <p:nvPr/>
        </p:nvSpPr>
        <p:spPr>
          <a:xfrm>
            <a:off x="7506742" y="7187658"/>
            <a:ext cx="26034" cy="17780"/>
          </a:xfrm>
          <a:custGeom>
            <a:avLst/>
            <a:gdLst/>
            <a:ahLst/>
            <a:cxnLst/>
            <a:rect l="l" t="t" r="r" b="b"/>
            <a:pathLst>
              <a:path w="26034" h="17779">
                <a:moveTo>
                  <a:pt x="23199" y="0"/>
                </a:moveTo>
                <a:lnTo>
                  <a:pt x="0" y="2318"/>
                </a:lnTo>
                <a:lnTo>
                  <a:pt x="1" y="13037"/>
                </a:lnTo>
                <a:lnTo>
                  <a:pt x="5749" y="17516"/>
                </a:lnTo>
                <a:lnTo>
                  <a:pt x="19942" y="17516"/>
                </a:lnTo>
                <a:lnTo>
                  <a:pt x="25665" y="13037"/>
                </a:lnTo>
                <a:lnTo>
                  <a:pt x="25665" y="1935"/>
                </a:lnTo>
                <a:lnTo>
                  <a:pt x="23199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7" name="object 2317"/>
          <p:cNvSpPr/>
          <p:nvPr/>
        </p:nvSpPr>
        <p:spPr>
          <a:xfrm>
            <a:off x="8056914" y="7326543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90">
                <a:moveTo>
                  <a:pt x="8724" y="0"/>
                </a:moveTo>
                <a:lnTo>
                  <a:pt x="2514" y="0"/>
                </a:lnTo>
                <a:lnTo>
                  <a:pt x="0" y="1981"/>
                </a:lnTo>
                <a:lnTo>
                  <a:pt x="0" y="6832"/>
                </a:lnTo>
                <a:lnTo>
                  <a:pt x="2514" y="8801"/>
                </a:lnTo>
                <a:lnTo>
                  <a:pt x="8724" y="8801"/>
                </a:lnTo>
                <a:lnTo>
                  <a:pt x="11239" y="6832"/>
                </a:lnTo>
                <a:lnTo>
                  <a:pt x="11239" y="1981"/>
                </a:lnTo>
                <a:lnTo>
                  <a:pt x="872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8" name="object 2318"/>
          <p:cNvSpPr/>
          <p:nvPr/>
        </p:nvSpPr>
        <p:spPr>
          <a:xfrm>
            <a:off x="7643979" y="7402235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90">
                <a:moveTo>
                  <a:pt x="8724" y="0"/>
                </a:moveTo>
                <a:lnTo>
                  <a:pt x="2514" y="0"/>
                </a:lnTo>
                <a:lnTo>
                  <a:pt x="0" y="1981"/>
                </a:lnTo>
                <a:lnTo>
                  <a:pt x="0" y="6819"/>
                </a:lnTo>
                <a:lnTo>
                  <a:pt x="2514" y="8775"/>
                </a:lnTo>
                <a:lnTo>
                  <a:pt x="8724" y="8775"/>
                </a:lnTo>
                <a:lnTo>
                  <a:pt x="11239" y="6819"/>
                </a:lnTo>
                <a:lnTo>
                  <a:pt x="11239" y="1981"/>
                </a:lnTo>
                <a:lnTo>
                  <a:pt x="872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9" name="object 2319"/>
          <p:cNvSpPr/>
          <p:nvPr/>
        </p:nvSpPr>
        <p:spPr>
          <a:xfrm>
            <a:off x="8368251" y="7276564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26" y="0"/>
                </a:moveTo>
                <a:lnTo>
                  <a:pt x="3708" y="0"/>
                </a:lnTo>
                <a:lnTo>
                  <a:pt x="0" y="2895"/>
                </a:lnTo>
                <a:lnTo>
                  <a:pt x="0" y="10033"/>
                </a:lnTo>
                <a:lnTo>
                  <a:pt x="3708" y="12915"/>
                </a:lnTo>
                <a:lnTo>
                  <a:pt x="12826" y="12915"/>
                </a:lnTo>
                <a:lnTo>
                  <a:pt x="16509" y="10033"/>
                </a:lnTo>
                <a:lnTo>
                  <a:pt x="16509" y="2895"/>
                </a:lnTo>
                <a:lnTo>
                  <a:pt x="1282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0" name="object 2320"/>
          <p:cNvSpPr/>
          <p:nvPr/>
        </p:nvSpPr>
        <p:spPr>
          <a:xfrm>
            <a:off x="8211249" y="7333826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39" y="0"/>
                </a:moveTo>
                <a:lnTo>
                  <a:pt x="3708" y="0"/>
                </a:lnTo>
                <a:lnTo>
                  <a:pt x="0" y="2882"/>
                </a:lnTo>
                <a:lnTo>
                  <a:pt x="0" y="10007"/>
                </a:lnTo>
                <a:lnTo>
                  <a:pt x="3708" y="12915"/>
                </a:lnTo>
                <a:lnTo>
                  <a:pt x="12839" y="12915"/>
                </a:lnTo>
                <a:lnTo>
                  <a:pt x="16509" y="10007"/>
                </a:lnTo>
                <a:lnTo>
                  <a:pt x="16509" y="2882"/>
                </a:lnTo>
                <a:lnTo>
                  <a:pt x="12839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1" name="object 2321"/>
          <p:cNvSpPr/>
          <p:nvPr/>
        </p:nvSpPr>
        <p:spPr>
          <a:xfrm>
            <a:off x="8758850" y="7446811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01" y="0"/>
                </a:moveTo>
                <a:lnTo>
                  <a:pt x="3695" y="0"/>
                </a:lnTo>
                <a:lnTo>
                  <a:pt x="0" y="2882"/>
                </a:lnTo>
                <a:lnTo>
                  <a:pt x="0" y="10007"/>
                </a:lnTo>
                <a:lnTo>
                  <a:pt x="3695" y="12915"/>
                </a:lnTo>
                <a:lnTo>
                  <a:pt x="12801" y="12915"/>
                </a:lnTo>
                <a:lnTo>
                  <a:pt x="16497" y="10007"/>
                </a:lnTo>
                <a:lnTo>
                  <a:pt x="16497" y="2882"/>
                </a:lnTo>
                <a:lnTo>
                  <a:pt x="12801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2" name="object 2322"/>
          <p:cNvSpPr/>
          <p:nvPr/>
        </p:nvSpPr>
        <p:spPr>
          <a:xfrm>
            <a:off x="8918612" y="7078078"/>
            <a:ext cx="14198" cy="6088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3" name="object 2323"/>
          <p:cNvSpPr/>
          <p:nvPr/>
        </p:nvSpPr>
        <p:spPr>
          <a:xfrm>
            <a:off x="8225828" y="7030516"/>
            <a:ext cx="14223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4" name="object 2324"/>
          <p:cNvSpPr/>
          <p:nvPr/>
        </p:nvSpPr>
        <p:spPr>
          <a:xfrm>
            <a:off x="8798635" y="7099200"/>
            <a:ext cx="14211" cy="6090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5" name="object 2325"/>
          <p:cNvSpPr/>
          <p:nvPr/>
        </p:nvSpPr>
        <p:spPr>
          <a:xfrm>
            <a:off x="8268804" y="7097307"/>
            <a:ext cx="14224" cy="6082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6" name="object 2326"/>
          <p:cNvSpPr/>
          <p:nvPr/>
        </p:nvSpPr>
        <p:spPr>
          <a:xfrm>
            <a:off x="8988425" y="7232612"/>
            <a:ext cx="14211" cy="6094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7" name="object 2327"/>
          <p:cNvSpPr/>
          <p:nvPr/>
        </p:nvSpPr>
        <p:spPr>
          <a:xfrm>
            <a:off x="8890571" y="7219850"/>
            <a:ext cx="14211" cy="6085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8" name="object 2328"/>
          <p:cNvSpPr/>
          <p:nvPr/>
        </p:nvSpPr>
        <p:spPr>
          <a:xfrm>
            <a:off x="8751188" y="7153554"/>
            <a:ext cx="14211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9" name="object 2329"/>
          <p:cNvSpPr/>
          <p:nvPr/>
        </p:nvSpPr>
        <p:spPr>
          <a:xfrm>
            <a:off x="8973260" y="7086355"/>
            <a:ext cx="14223" cy="609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0" name="object 2330"/>
          <p:cNvSpPr/>
          <p:nvPr/>
        </p:nvSpPr>
        <p:spPr>
          <a:xfrm>
            <a:off x="9190088" y="7128523"/>
            <a:ext cx="14198" cy="6082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1" name="object 2331"/>
          <p:cNvSpPr/>
          <p:nvPr/>
        </p:nvSpPr>
        <p:spPr>
          <a:xfrm>
            <a:off x="9410192" y="7017842"/>
            <a:ext cx="14198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2" name="object 2332"/>
          <p:cNvSpPr/>
          <p:nvPr/>
        </p:nvSpPr>
        <p:spPr>
          <a:xfrm>
            <a:off x="9151861" y="7233932"/>
            <a:ext cx="14198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3" name="object 2333"/>
          <p:cNvSpPr/>
          <p:nvPr/>
        </p:nvSpPr>
        <p:spPr>
          <a:xfrm>
            <a:off x="8297291" y="7206271"/>
            <a:ext cx="14211" cy="6070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4" name="object 2334"/>
          <p:cNvSpPr/>
          <p:nvPr/>
        </p:nvSpPr>
        <p:spPr>
          <a:xfrm>
            <a:off x="9090240" y="7140629"/>
            <a:ext cx="14198" cy="6079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5" name="object 2335"/>
          <p:cNvSpPr/>
          <p:nvPr/>
        </p:nvSpPr>
        <p:spPr>
          <a:xfrm>
            <a:off x="9152508" y="7039004"/>
            <a:ext cx="14223" cy="6079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6" name="object 2336"/>
          <p:cNvSpPr/>
          <p:nvPr/>
        </p:nvSpPr>
        <p:spPr>
          <a:xfrm>
            <a:off x="8899118" y="7023112"/>
            <a:ext cx="14236" cy="6083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7" name="object 2337"/>
          <p:cNvSpPr/>
          <p:nvPr/>
        </p:nvSpPr>
        <p:spPr>
          <a:xfrm>
            <a:off x="9111843" y="6994207"/>
            <a:ext cx="14223" cy="6082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8" name="object 2338"/>
          <p:cNvSpPr/>
          <p:nvPr/>
        </p:nvSpPr>
        <p:spPr>
          <a:xfrm>
            <a:off x="8963253" y="7210971"/>
            <a:ext cx="14211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9" name="object 2339"/>
          <p:cNvSpPr/>
          <p:nvPr/>
        </p:nvSpPr>
        <p:spPr>
          <a:xfrm>
            <a:off x="8218131" y="7263790"/>
            <a:ext cx="14211" cy="6087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0" name="object 2340"/>
          <p:cNvSpPr/>
          <p:nvPr/>
        </p:nvSpPr>
        <p:spPr>
          <a:xfrm>
            <a:off x="8496159" y="6896614"/>
            <a:ext cx="14211" cy="609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1" name="object 2341"/>
          <p:cNvSpPr/>
          <p:nvPr/>
        </p:nvSpPr>
        <p:spPr>
          <a:xfrm>
            <a:off x="8821368" y="7063625"/>
            <a:ext cx="14211" cy="609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2" name="object 2342"/>
          <p:cNvSpPr/>
          <p:nvPr/>
        </p:nvSpPr>
        <p:spPr>
          <a:xfrm>
            <a:off x="8652878" y="7034923"/>
            <a:ext cx="14211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3" name="object 2343"/>
          <p:cNvSpPr/>
          <p:nvPr/>
        </p:nvSpPr>
        <p:spPr>
          <a:xfrm>
            <a:off x="8408313" y="7162169"/>
            <a:ext cx="14211" cy="6087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4" name="object 2344"/>
          <p:cNvSpPr/>
          <p:nvPr/>
        </p:nvSpPr>
        <p:spPr>
          <a:xfrm>
            <a:off x="8407196" y="6957644"/>
            <a:ext cx="14211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5" name="object 2345"/>
          <p:cNvSpPr/>
          <p:nvPr/>
        </p:nvSpPr>
        <p:spPr>
          <a:xfrm>
            <a:off x="8134362" y="7226681"/>
            <a:ext cx="14224" cy="609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6" name="object 2346"/>
          <p:cNvSpPr/>
          <p:nvPr/>
        </p:nvSpPr>
        <p:spPr>
          <a:xfrm>
            <a:off x="8789415" y="7210211"/>
            <a:ext cx="14211" cy="609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7" name="object 2347"/>
          <p:cNvSpPr/>
          <p:nvPr/>
        </p:nvSpPr>
        <p:spPr>
          <a:xfrm>
            <a:off x="7889023" y="6971094"/>
            <a:ext cx="14224" cy="6098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8" name="object 2348"/>
          <p:cNvSpPr/>
          <p:nvPr/>
        </p:nvSpPr>
        <p:spPr>
          <a:xfrm>
            <a:off x="8083257" y="7052520"/>
            <a:ext cx="14211" cy="6094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9" name="object 2349"/>
          <p:cNvSpPr/>
          <p:nvPr/>
        </p:nvSpPr>
        <p:spPr>
          <a:xfrm>
            <a:off x="8856509" y="7100430"/>
            <a:ext cx="6222" cy="265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0" name="object 2350"/>
          <p:cNvSpPr/>
          <p:nvPr/>
        </p:nvSpPr>
        <p:spPr>
          <a:xfrm>
            <a:off x="8519300" y="7094080"/>
            <a:ext cx="6210" cy="2665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1" name="object 2351"/>
          <p:cNvSpPr/>
          <p:nvPr/>
        </p:nvSpPr>
        <p:spPr>
          <a:xfrm>
            <a:off x="8671179" y="7085279"/>
            <a:ext cx="6210" cy="265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2" name="object 2352"/>
          <p:cNvSpPr/>
          <p:nvPr/>
        </p:nvSpPr>
        <p:spPr>
          <a:xfrm>
            <a:off x="8711906" y="7000557"/>
            <a:ext cx="6222" cy="2656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3" name="object 2353"/>
          <p:cNvSpPr/>
          <p:nvPr/>
        </p:nvSpPr>
        <p:spPr>
          <a:xfrm>
            <a:off x="8307070" y="7051179"/>
            <a:ext cx="6210" cy="266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4" name="object 2354"/>
          <p:cNvSpPr/>
          <p:nvPr/>
        </p:nvSpPr>
        <p:spPr>
          <a:xfrm>
            <a:off x="7882026" y="7224791"/>
            <a:ext cx="6222" cy="266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5" name="object 2355"/>
          <p:cNvSpPr/>
          <p:nvPr/>
        </p:nvSpPr>
        <p:spPr>
          <a:xfrm>
            <a:off x="7982178" y="7056437"/>
            <a:ext cx="6222" cy="265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6" name="object 2356"/>
          <p:cNvSpPr/>
          <p:nvPr/>
        </p:nvSpPr>
        <p:spPr>
          <a:xfrm>
            <a:off x="8804604" y="7148348"/>
            <a:ext cx="6222" cy="2665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7" name="object 2357"/>
          <p:cNvSpPr/>
          <p:nvPr/>
        </p:nvSpPr>
        <p:spPr>
          <a:xfrm>
            <a:off x="8106562" y="7136765"/>
            <a:ext cx="6210" cy="265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8" name="object 2358"/>
          <p:cNvSpPr/>
          <p:nvPr/>
        </p:nvSpPr>
        <p:spPr>
          <a:xfrm>
            <a:off x="8483206" y="7023510"/>
            <a:ext cx="6222" cy="2659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9" name="object 2359"/>
          <p:cNvSpPr/>
          <p:nvPr/>
        </p:nvSpPr>
        <p:spPr>
          <a:xfrm>
            <a:off x="8446783" y="7178987"/>
            <a:ext cx="6210" cy="2659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0" name="object 2360"/>
          <p:cNvSpPr/>
          <p:nvPr/>
        </p:nvSpPr>
        <p:spPr>
          <a:xfrm>
            <a:off x="9185185" y="7260882"/>
            <a:ext cx="6222" cy="2646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1" name="object 2361"/>
          <p:cNvSpPr/>
          <p:nvPr/>
        </p:nvSpPr>
        <p:spPr>
          <a:xfrm>
            <a:off x="9445795" y="7145566"/>
            <a:ext cx="31770" cy="3041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2" name="object 2362"/>
          <p:cNvSpPr/>
          <p:nvPr/>
        </p:nvSpPr>
        <p:spPr>
          <a:xfrm>
            <a:off x="9275431" y="7098486"/>
            <a:ext cx="6222" cy="2656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3" name="object 2363"/>
          <p:cNvSpPr/>
          <p:nvPr/>
        </p:nvSpPr>
        <p:spPr>
          <a:xfrm>
            <a:off x="8948051" y="7089244"/>
            <a:ext cx="9131" cy="3915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4" name="object 2364"/>
          <p:cNvSpPr/>
          <p:nvPr/>
        </p:nvSpPr>
        <p:spPr>
          <a:xfrm>
            <a:off x="8399221" y="7208011"/>
            <a:ext cx="9156" cy="3898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5" name="object 2365"/>
          <p:cNvSpPr/>
          <p:nvPr/>
        </p:nvSpPr>
        <p:spPr>
          <a:xfrm>
            <a:off x="8355786" y="7115447"/>
            <a:ext cx="14223" cy="11664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6" name="object 2366"/>
          <p:cNvSpPr/>
          <p:nvPr/>
        </p:nvSpPr>
        <p:spPr>
          <a:xfrm>
            <a:off x="9112224" y="7220525"/>
            <a:ext cx="9131" cy="3916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7" name="object 2367"/>
          <p:cNvSpPr/>
          <p:nvPr/>
        </p:nvSpPr>
        <p:spPr>
          <a:xfrm>
            <a:off x="8476945" y="7229068"/>
            <a:ext cx="9143" cy="391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8" name="object 2368"/>
          <p:cNvSpPr/>
          <p:nvPr/>
        </p:nvSpPr>
        <p:spPr>
          <a:xfrm>
            <a:off x="9006776" y="7152647"/>
            <a:ext cx="9144" cy="3916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9" name="object 2369"/>
          <p:cNvSpPr/>
          <p:nvPr/>
        </p:nvSpPr>
        <p:spPr>
          <a:xfrm>
            <a:off x="9207448" y="7046924"/>
            <a:ext cx="9118" cy="3915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0" name="object 2370"/>
          <p:cNvSpPr/>
          <p:nvPr/>
        </p:nvSpPr>
        <p:spPr>
          <a:xfrm>
            <a:off x="8797404" y="7002755"/>
            <a:ext cx="9131" cy="3910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1" name="object 2371"/>
          <p:cNvSpPr/>
          <p:nvPr/>
        </p:nvSpPr>
        <p:spPr>
          <a:xfrm>
            <a:off x="9454274" y="7063726"/>
            <a:ext cx="9143" cy="3916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2" name="object 2372"/>
          <p:cNvSpPr/>
          <p:nvPr/>
        </p:nvSpPr>
        <p:spPr>
          <a:xfrm>
            <a:off x="9100680" y="7037031"/>
            <a:ext cx="9143" cy="391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3" name="object 2373"/>
          <p:cNvSpPr/>
          <p:nvPr/>
        </p:nvSpPr>
        <p:spPr>
          <a:xfrm>
            <a:off x="7823720" y="7129796"/>
            <a:ext cx="14198" cy="6090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4" name="object 2374"/>
          <p:cNvSpPr/>
          <p:nvPr/>
        </p:nvSpPr>
        <p:spPr>
          <a:xfrm>
            <a:off x="7130935" y="7082232"/>
            <a:ext cx="14223" cy="609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5" name="object 2375"/>
          <p:cNvSpPr/>
          <p:nvPr/>
        </p:nvSpPr>
        <p:spPr>
          <a:xfrm>
            <a:off x="7703743" y="7150921"/>
            <a:ext cx="14211" cy="6087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6" name="object 2376"/>
          <p:cNvSpPr/>
          <p:nvPr/>
        </p:nvSpPr>
        <p:spPr>
          <a:xfrm>
            <a:off x="7878368" y="7128433"/>
            <a:ext cx="14643" cy="15735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7" name="object 2377"/>
          <p:cNvSpPr/>
          <p:nvPr/>
        </p:nvSpPr>
        <p:spPr>
          <a:xfrm>
            <a:off x="7173912" y="7149033"/>
            <a:ext cx="14224" cy="6085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8" name="object 2378"/>
          <p:cNvSpPr/>
          <p:nvPr/>
        </p:nvSpPr>
        <p:spPr>
          <a:xfrm>
            <a:off x="7893532" y="7284329"/>
            <a:ext cx="14211" cy="6098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9" name="object 2379"/>
          <p:cNvSpPr/>
          <p:nvPr/>
        </p:nvSpPr>
        <p:spPr>
          <a:xfrm>
            <a:off x="7795666" y="7271571"/>
            <a:ext cx="14223" cy="6085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0" name="object 2380"/>
          <p:cNvSpPr/>
          <p:nvPr/>
        </p:nvSpPr>
        <p:spPr>
          <a:xfrm>
            <a:off x="7656296" y="7205281"/>
            <a:ext cx="14211" cy="6080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1" name="object 2381"/>
          <p:cNvSpPr/>
          <p:nvPr/>
        </p:nvSpPr>
        <p:spPr>
          <a:xfrm>
            <a:off x="8095182" y="7180250"/>
            <a:ext cx="14211" cy="6078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2" name="object 2382"/>
          <p:cNvSpPr/>
          <p:nvPr/>
        </p:nvSpPr>
        <p:spPr>
          <a:xfrm>
            <a:off x="8315299" y="7069556"/>
            <a:ext cx="14198" cy="609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3" name="object 2383"/>
          <p:cNvSpPr/>
          <p:nvPr/>
        </p:nvSpPr>
        <p:spPr>
          <a:xfrm>
            <a:off x="8180539" y="7150203"/>
            <a:ext cx="22251" cy="2804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4" name="object 2384"/>
          <p:cNvSpPr/>
          <p:nvPr/>
        </p:nvSpPr>
        <p:spPr>
          <a:xfrm>
            <a:off x="8056955" y="7285649"/>
            <a:ext cx="14211" cy="6080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5" name="object 2385"/>
          <p:cNvSpPr/>
          <p:nvPr/>
        </p:nvSpPr>
        <p:spPr>
          <a:xfrm>
            <a:off x="7202385" y="7257986"/>
            <a:ext cx="14223" cy="6078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6" name="object 2386"/>
          <p:cNvSpPr/>
          <p:nvPr/>
        </p:nvSpPr>
        <p:spPr>
          <a:xfrm>
            <a:off x="7995348" y="7192353"/>
            <a:ext cx="14198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7" name="object 2387"/>
          <p:cNvSpPr/>
          <p:nvPr/>
        </p:nvSpPr>
        <p:spPr>
          <a:xfrm>
            <a:off x="8057616" y="7090727"/>
            <a:ext cx="14223" cy="6083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8" name="object 2388"/>
          <p:cNvSpPr/>
          <p:nvPr/>
        </p:nvSpPr>
        <p:spPr>
          <a:xfrm>
            <a:off x="7804225" y="7074832"/>
            <a:ext cx="14236" cy="6089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9" name="object 2389"/>
          <p:cNvSpPr/>
          <p:nvPr/>
        </p:nvSpPr>
        <p:spPr>
          <a:xfrm>
            <a:off x="8016950" y="7045923"/>
            <a:ext cx="14223" cy="6082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0" name="object 2390"/>
          <p:cNvSpPr/>
          <p:nvPr/>
        </p:nvSpPr>
        <p:spPr>
          <a:xfrm>
            <a:off x="7260894" y="7172745"/>
            <a:ext cx="14223" cy="609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1" name="object 2391"/>
          <p:cNvSpPr/>
          <p:nvPr/>
        </p:nvSpPr>
        <p:spPr>
          <a:xfrm>
            <a:off x="7868361" y="7262690"/>
            <a:ext cx="14211" cy="609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2" name="object 2392"/>
          <p:cNvSpPr/>
          <p:nvPr/>
        </p:nvSpPr>
        <p:spPr>
          <a:xfrm>
            <a:off x="7123238" y="7315507"/>
            <a:ext cx="14211" cy="6090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3" name="object 2393"/>
          <p:cNvSpPr/>
          <p:nvPr/>
        </p:nvSpPr>
        <p:spPr>
          <a:xfrm>
            <a:off x="7405915" y="7029602"/>
            <a:ext cx="14211" cy="609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4" name="object 2394"/>
          <p:cNvSpPr/>
          <p:nvPr/>
        </p:nvSpPr>
        <p:spPr>
          <a:xfrm>
            <a:off x="7726476" y="7115352"/>
            <a:ext cx="14223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5" name="object 2395"/>
          <p:cNvSpPr/>
          <p:nvPr/>
        </p:nvSpPr>
        <p:spPr>
          <a:xfrm>
            <a:off x="7557985" y="7086637"/>
            <a:ext cx="14211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6" name="object 2396"/>
          <p:cNvSpPr/>
          <p:nvPr/>
        </p:nvSpPr>
        <p:spPr>
          <a:xfrm>
            <a:off x="7313421" y="7213889"/>
            <a:ext cx="14211" cy="6085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7" name="object 2397"/>
          <p:cNvSpPr/>
          <p:nvPr/>
        </p:nvSpPr>
        <p:spPr>
          <a:xfrm>
            <a:off x="7312304" y="7009359"/>
            <a:ext cx="14211" cy="6082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8" name="object 2398"/>
          <p:cNvSpPr/>
          <p:nvPr/>
        </p:nvSpPr>
        <p:spPr>
          <a:xfrm>
            <a:off x="7039470" y="7278408"/>
            <a:ext cx="14224" cy="608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9" name="object 2399"/>
          <p:cNvSpPr/>
          <p:nvPr/>
        </p:nvSpPr>
        <p:spPr>
          <a:xfrm>
            <a:off x="7694510" y="7261936"/>
            <a:ext cx="14223" cy="6083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0" name="object 2400"/>
          <p:cNvSpPr/>
          <p:nvPr/>
        </p:nvSpPr>
        <p:spPr>
          <a:xfrm>
            <a:off x="6794131" y="7022820"/>
            <a:ext cx="14211" cy="609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1" name="object 2401"/>
          <p:cNvSpPr/>
          <p:nvPr/>
        </p:nvSpPr>
        <p:spPr>
          <a:xfrm>
            <a:off x="6988365" y="7104241"/>
            <a:ext cx="14198" cy="6094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2" name="object 2402"/>
          <p:cNvSpPr/>
          <p:nvPr/>
        </p:nvSpPr>
        <p:spPr>
          <a:xfrm>
            <a:off x="7761604" y="7152147"/>
            <a:ext cx="6222" cy="2660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3" name="object 2403"/>
          <p:cNvSpPr/>
          <p:nvPr/>
        </p:nvSpPr>
        <p:spPr>
          <a:xfrm>
            <a:off x="7424407" y="7145798"/>
            <a:ext cx="6223" cy="2663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4" name="object 2404"/>
          <p:cNvSpPr/>
          <p:nvPr/>
        </p:nvSpPr>
        <p:spPr>
          <a:xfrm>
            <a:off x="8112543" y="7098645"/>
            <a:ext cx="26644" cy="18771"/>
          </a:xfrm>
          <a:prstGeom prst="rect">
            <a:avLst/>
          </a:prstGeom>
          <a:blipFill>
            <a:blip r:embed="rId2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5" name="object 2405"/>
          <p:cNvSpPr/>
          <p:nvPr/>
        </p:nvSpPr>
        <p:spPr>
          <a:xfrm>
            <a:off x="7576287" y="7137006"/>
            <a:ext cx="6210" cy="265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6" name="object 2406"/>
          <p:cNvSpPr/>
          <p:nvPr/>
        </p:nvSpPr>
        <p:spPr>
          <a:xfrm>
            <a:off x="7101675" y="7202081"/>
            <a:ext cx="6210" cy="265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7" name="object 2407"/>
          <p:cNvSpPr/>
          <p:nvPr/>
        </p:nvSpPr>
        <p:spPr>
          <a:xfrm>
            <a:off x="7617014" y="7052271"/>
            <a:ext cx="6222" cy="266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8" name="object 2408"/>
          <p:cNvSpPr/>
          <p:nvPr/>
        </p:nvSpPr>
        <p:spPr>
          <a:xfrm>
            <a:off x="7212177" y="7102898"/>
            <a:ext cx="6210" cy="266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9" name="object 2409"/>
          <p:cNvSpPr/>
          <p:nvPr/>
        </p:nvSpPr>
        <p:spPr>
          <a:xfrm>
            <a:off x="6787133" y="7276515"/>
            <a:ext cx="6222" cy="265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0" name="object 2410"/>
          <p:cNvSpPr/>
          <p:nvPr/>
        </p:nvSpPr>
        <p:spPr>
          <a:xfrm>
            <a:off x="7038072" y="7166476"/>
            <a:ext cx="6222" cy="2660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1" name="object 2411"/>
          <p:cNvSpPr/>
          <p:nvPr/>
        </p:nvSpPr>
        <p:spPr>
          <a:xfrm>
            <a:off x="7709712" y="7200074"/>
            <a:ext cx="6222" cy="266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2" name="object 2412"/>
          <p:cNvSpPr/>
          <p:nvPr/>
        </p:nvSpPr>
        <p:spPr>
          <a:xfrm>
            <a:off x="7011670" y="7188482"/>
            <a:ext cx="6210" cy="2650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3" name="object 2413"/>
          <p:cNvSpPr/>
          <p:nvPr/>
        </p:nvSpPr>
        <p:spPr>
          <a:xfrm>
            <a:off x="7388313" y="7075230"/>
            <a:ext cx="6222" cy="2656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4" name="object 2414"/>
          <p:cNvSpPr/>
          <p:nvPr/>
        </p:nvSpPr>
        <p:spPr>
          <a:xfrm>
            <a:off x="7351890" y="7230708"/>
            <a:ext cx="6210" cy="2663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5" name="object 2415"/>
          <p:cNvSpPr/>
          <p:nvPr/>
        </p:nvSpPr>
        <p:spPr>
          <a:xfrm>
            <a:off x="8090292" y="7312596"/>
            <a:ext cx="6222" cy="2653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6" name="object 2416"/>
          <p:cNvSpPr/>
          <p:nvPr/>
        </p:nvSpPr>
        <p:spPr>
          <a:xfrm>
            <a:off x="7304328" y="7259726"/>
            <a:ext cx="9143" cy="391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7" name="object 2417"/>
          <p:cNvSpPr/>
          <p:nvPr/>
        </p:nvSpPr>
        <p:spPr>
          <a:xfrm>
            <a:off x="6788975" y="7180153"/>
            <a:ext cx="9144" cy="3916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8" name="object 2418"/>
          <p:cNvSpPr/>
          <p:nvPr/>
        </p:nvSpPr>
        <p:spPr>
          <a:xfrm>
            <a:off x="8017319" y="7272248"/>
            <a:ext cx="9143" cy="391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9" name="object 2419"/>
          <p:cNvSpPr/>
          <p:nvPr/>
        </p:nvSpPr>
        <p:spPr>
          <a:xfrm>
            <a:off x="7382052" y="7280788"/>
            <a:ext cx="9143" cy="3916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0" name="object 2420"/>
          <p:cNvSpPr/>
          <p:nvPr/>
        </p:nvSpPr>
        <p:spPr>
          <a:xfrm>
            <a:off x="7639074" y="7317681"/>
            <a:ext cx="9131" cy="3916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1" name="object 2421"/>
          <p:cNvSpPr/>
          <p:nvPr/>
        </p:nvSpPr>
        <p:spPr>
          <a:xfrm>
            <a:off x="7911884" y="7204368"/>
            <a:ext cx="9144" cy="3910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2" name="object 2422"/>
          <p:cNvSpPr/>
          <p:nvPr/>
        </p:nvSpPr>
        <p:spPr>
          <a:xfrm>
            <a:off x="8209419" y="7104575"/>
            <a:ext cx="9131" cy="3916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3" name="object 2423"/>
          <p:cNvSpPr/>
          <p:nvPr/>
        </p:nvSpPr>
        <p:spPr>
          <a:xfrm>
            <a:off x="7789456" y="7037108"/>
            <a:ext cx="9144" cy="391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4" name="object 2424"/>
          <p:cNvSpPr/>
          <p:nvPr/>
        </p:nvSpPr>
        <p:spPr>
          <a:xfrm>
            <a:off x="7702498" y="7054481"/>
            <a:ext cx="9131" cy="391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5" name="object 2425"/>
          <p:cNvSpPr/>
          <p:nvPr/>
        </p:nvSpPr>
        <p:spPr>
          <a:xfrm>
            <a:off x="8005800" y="7088751"/>
            <a:ext cx="9131" cy="3915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6" name="object 2426"/>
          <p:cNvSpPr/>
          <p:nvPr/>
        </p:nvSpPr>
        <p:spPr>
          <a:xfrm>
            <a:off x="9893389" y="6448280"/>
            <a:ext cx="10261" cy="10828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7" name="object 2427"/>
          <p:cNvSpPr/>
          <p:nvPr/>
        </p:nvSpPr>
        <p:spPr>
          <a:xfrm>
            <a:off x="9401924" y="6914220"/>
            <a:ext cx="10261" cy="10830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8" name="object 2428"/>
          <p:cNvSpPr/>
          <p:nvPr/>
        </p:nvSpPr>
        <p:spPr>
          <a:xfrm>
            <a:off x="9827704" y="6546991"/>
            <a:ext cx="10261" cy="10828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9" name="object 2429"/>
          <p:cNvSpPr/>
          <p:nvPr/>
        </p:nvSpPr>
        <p:spPr>
          <a:xfrm>
            <a:off x="9474606" y="6924506"/>
            <a:ext cx="10274" cy="10836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0" name="object 2430"/>
          <p:cNvSpPr/>
          <p:nvPr/>
        </p:nvSpPr>
        <p:spPr>
          <a:xfrm>
            <a:off x="10041927" y="6493252"/>
            <a:ext cx="10261" cy="10831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1" name="object 2431"/>
          <p:cNvSpPr/>
          <p:nvPr/>
        </p:nvSpPr>
        <p:spPr>
          <a:xfrm>
            <a:off x="9968496" y="6555350"/>
            <a:ext cx="10274" cy="1083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2" name="object 2432"/>
          <p:cNvSpPr/>
          <p:nvPr/>
        </p:nvSpPr>
        <p:spPr>
          <a:xfrm>
            <a:off x="9832124" y="6614273"/>
            <a:ext cx="10261" cy="10833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3" name="object 2433"/>
          <p:cNvSpPr/>
          <p:nvPr/>
        </p:nvSpPr>
        <p:spPr>
          <a:xfrm>
            <a:off x="9304311" y="7029635"/>
            <a:ext cx="27749" cy="27132"/>
          </a:xfrm>
          <a:prstGeom prst="rect">
            <a:avLst/>
          </a:prstGeom>
          <a:blipFill>
            <a:blip r:embed="rId2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4" name="object 2434"/>
          <p:cNvSpPr/>
          <p:nvPr/>
        </p:nvSpPr>
        <p:spPr>
          <a:xfrm>
            <a:off x="10107015" y="6285217"/>
            <a:ext cx="10261" cy="10833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5" name="object 2435"/>
          <p:cNvSpPr/>
          <p:nvPr/>
        </p:nvSpPr>
        <p:spPr>
          <a:xfrm>
            <a:off x="10179991" y="6059957"/>
            <a:ext cx="10274" cy="1083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6" name="object 2436"/>
          <p:cNvSpPr/>
          <p:nvPr/>
        </p:nvSpPr>
        <p:spPr>
          <a:xfrm>
            <a:off x="10151312" y="6377252"/>
            <a:ext cx="10274" cy="1082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7" name="object 2437"/>
          <p:cNvSpPr/>
          <p:nvPr/>
        </p:nvSpPr>
        <p:spPr>
          <a:xfrm>
            <a:off x="9565563" y="6971044"/>
            <a:ext cx="10261" cy="10830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8" name="object 2438"/>
          <p:cNvSpPr/>
          <p:nvPr/>
        </p:nvSpPr>
        <p:spPr>
          <a:xfrm>
            <a:off x="10048723" y="6364011"/>
            <a:ext cx="10261" cy="1082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9" name="object 2439"/>
          <p:cNvSpPr/>
          <p:nvPr/>
        </p:nvSpPr>
        <p:spPr>
          <a:xfrm>
            <a:off x="10022878" y="6257111"/>
            <a:ext cx="10274" cy="10833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0" name="object 2440"/>
          <p:cNvSpPr/>
          <p:nvPr/>
        </p:nvSpPr>
        <p:spPr>
          <a:xfrm>
            <a:off x="9844113" y="6428449"/>
            <a:ext cx="10274" cy="10838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1" name="object 2441"/>
          <p:cNvSpPr/>
          <p:nvPr/>
        </p:nvSpPr>
        <p:spPr>
          <a:xfrm>
            <a:off x="9966260" y="6258662"/>
            <a:ext cx="10274" cy="10845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2" name="object 2442"/>
          <p:cNvSpPr/>
          <p:nvPr/>
        </p:nvSpPr>
        <p:spPr>
          <a:xfrm>
            <a:off x="9548062" y="6876898"/>
            <a:ext cx="10261" cy="1083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3" name="object 2443"/>
          <p:cNvSpPr/>
          <p:nvPr/>
        </p:nvSpPr>
        <p:spPr>
          <a:xfrm>
            <a:off x="10010914" y="6497953"/>
            <a:ext cx="10261" cy="1082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4" name="object 2444"/>
          <p:cNvSpPr/>
          <p:nvPr/>
        </p:nvSpPr>
        <p:spPr>
          <a:xfrm>
            <a:off x="9551034" y="7062938"/>
            <a:ext cx="10261" cy="10828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5" name="object 2445"/>
          <p:cNvSpPr/>
          <p:nvPr/>
        </p:nvSpPr>
        <p:spPr>
          <a:xfrm>
            <a:off x="9919754" y="6414292"/>
            <a:ext cx="25678" cy="29834"/>
          </a:xfrm>
          <a:prstGeom prst="rect">
            <a:avLst/>
          </a:prstGeom>
          <a:blipFill>
            <a:blip r:embed="rId2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6" name="object 2446"/>
          <p:cNvSpPr/>
          <p:nvPr/>
        </p:nvSpPr>
        <p:spPr>
          <a:xfrm>
            <a:off x="9492907" y="6638809"/>
            <a:ext cx="10261" cy="10830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7" name="object 2447"/>
          <p:cNvSpPr/>
          <p:nvPr/>
        </p:nvSpPr>
        <p:spPr>
          <a:xfrm>
            <a:off x="9819271" y="6508902"/>
            <a:ext cx="10274" cy="10831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8" name="object 2448"/>
          <p:cNvSpPr/>
          <p:nvPr/>
        </p:nvSpPr>
        <p:spPr>
          <a:xfrm>
            <a:off x="9688410" y="6611704"/>
            <a:ext cx="10261" cy="1082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9" name="object 2449"/>
          <p:cNvSpPr/>
          <p:nvPr/>
        </p:nvSpPr>
        <p:spPr>
          <a:xfrm>
            <a:off x="9610140" y="6864620"/>
            <a:ext cx="10261" cy="10826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0" name="object 2450"/>
          <p:cNvSpPr/>
          <p:nvPr/>
        </p:nvSpPr>
        <p:spPr>
          <a:xfrm>
            <a:off x="9474174" y="6739858"/>
            <a:ext cx="10261" cy="1082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1" name="object 2451"/>
          <p:cNvSpPr/>
          <p:nvPr/>
        </p:nvSpPr>
        <p:spPr>
          <a:xfrm>
            <a:off x="9470885" y="7100017"/>
            <a:ext cx="10261" cy="10838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2" name="object 2452"/>
          <p:cNvSpPr/>
          <p:nvPr/>
        </p:nvSpPr>
        <p:spPr>
          <a:xfrm>
            <a:off x="9894964" y="6621736"/>
            <a:ext cx="10261" cy="10831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3" name="object 2453"/>
          <p:cNvSpPr/>
          <p:nvPr/>
        </p:nvSpPr>
        <p:spPr>
          <a:xfrm>
            <a:off x="9138983" y="7118459"/>
            <a:ext cx="10274" cy="10831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4" name="object 2454"/>
          <p:cNvSpPr/>
          <p:nvPr/>
        </p:nvSpPr>
        <p:spPr>
          <a:xfrm>
            <a:off x="9866033" y="6511230"/>
            <a:ext cx="4495" cy="474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5" name="object 2455"/>
          <p:cNvSpPr/>
          <p:nvPr/>
        </p:nvSpPr>
        <p:spPr>
          <a:xfrm>
            <a:off x="9637915" y="6748345"/>
            <a:ext cx="4495" cy="474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6" name="object 2456"/>
          <p:cNvSpPr/>
          <p:nvPr/>
        </p:nvSpPr>
        <p:spPr>
          <a:xfrm>
            <a:off x="9732950" y="6634388"/>
            <a:ext cx="4495" cy="4737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7" name="object 2457"/>
          <p:cNvSpPr/>
          <p:nvPr/>
        </p:nvSpPr>
        <p:spPr>
          <a:xfrm>
            <a:off x="9460826" y="7013557"/>
            <a:ext cx="4483" cy="4738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8" name="object 2458"/>
          <p:cNvSpPr/>
          <p:nvPr/>
        </p:nvSpPr>
        <p:spPr>
          <a:xfrm>
            <a:off x="9703981" y="6553259"/>
            <a:ext cx="4495" cy="4742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9" name="object 2459"/>
          <p:cNvSpPr/>
          <p:nvPr/>
        </p:nvSpPr>
        <p:spPr>
          <a:xfrm>
            <a:off x="9468624" y="6873694"/>
            <a:ext cx="4483" cy="473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0" name="object 2460"/>
          <p:cNvSpPr/>
          <p:nvPr/>
        </p:nvSpPr>
        <p:spPr>
          <a:xfrm>
            <a:off x="9301162" y="7284063"/>
            <a:ext cx="4495" cy="474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1" name="object 2461"/>
          <p:cNvSpPr/>
          <p:nvPr/>
        </p:nvSpPr>
        <p:spPr>
          <a:xfrm>
            <a:off x="9395054" y="7037154"/>
            <a:ext cx="4495" cy="474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2" name="object 2462"/>
          <p:cNvSpPr/>
          <p:nvPr/>
        </p:nvSpPr>
        <p:spPr>
          <a:xfrm>
            <a:off x="9256369" y="7109121"/>
            <a:ext cx="4483" cy="474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3" name="object 2463"/>
          <p:cNvSpPr/>
          <p:nvPr/>
        </p:nvSpPr>
        <p:spPr>
          <a:xfrm>
            <a:off x="9863252" y="6577742"/>
            <a:ext cx="4495" cy="4744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4" name="object 2464"/>
          <p:cNvSpPr/>
          <p:nvPr/>
        </p:nvSpPr>
        <p:spPr>
          <a:xfrm>
            <a:off x="9392069" y="7069547"/>
            <a:ext cx="4483" cy="4733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5" name="object 2465"/>
          <p:cNvSpPr/>
          <p:nvPr/>
        </p:nvSpPr>
        <p:spPr>
          <a:xfrm>
            <a:off x="9645903" y="6852306"/>
            <a:ext cx="4483" cy="4738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6" name="object 2466"/>
          <p:cNvSpPr/>
          <p:nvPr/>
        </p:nvSpPr>
        <p:spPr>
          <a:xfrm>
            <a:off x="10190365" y="6374817"/>
            <a:ext cx="4495" cy="4740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7" name="object 2467"/>
          <p:cNvSpPr/>
          <p:nvPr/>
        </p:nvSpPr>
        <p:spPr>
          <a:xfrm>
            <a:off x="10288282" y="6099505"/>
            <a:ext cx="20357" cy="23704"/>
          </a:xfrm>
          <a:prstGeom prst="rect">
            <a:avLst/>
          </a:prstGeom>
          <a:blipFill>
            <a:blip r:embed="rId2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8" name="object 2468"/>
          <p:cNvSpPr/>
          <p:nvPr/>
        </p:nvSpPr>
        <p:spPr>
          <a:xfrm>
            <a:off x="10142931" y="6210617"/>
            <a:ext cx="4495" cy="4737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9" name="object 2469"/>
          <p:cNvSpPr/>
          <p:nvPr/>
        </p:nvSpPr>
        <p:spPr>
          <a:xfrm>
            <a:off x="9633839" y="6902332"/>
            <a:ext cx="6603" cy="6968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0" name="object 2470"/>
          <p:cNvSpPr/>
          <p:nvPr/>
        </p:nvSpPr>
        <p:spPr>
          <a:xfrm>
            <a:off x="9239008" y="7221823"/>
            <a:ext cx="6603" cy="6963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1" name="object 2471"/>
          <p:cNvSpPr/>
          <p:nvPr/>
        </p:nvSpPr>
        <p:spPr>
          <a:xfrm>
            <a:off x="10115562" y="6400429"/>
            <a:ext cx="6603" cy="6963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2" name="object 2472"/>
          <p:cNvSpPr/>
          <p:nvPr/>
        </p:nvSpPr>
        <p:spPr>
          <a:xfrm>
            <a:off x="9699370" y="6859713"/>
            <a:ext cx="6604" cy="6964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3" name="object 2473"/>
          <p:cNvSpPr/>
          <p:nvPr/>
        </p:nvSpPr>
        <p:spPr>
          <a:xfrm>
            <a:off x="9894430" y="6698676"/>
            <a:ext cx="6603" cy="6963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4" name="object 2474"/>
          <p:cNvSpPr/>
          <p:nvPr/>
        </p:nvSpPr>
        <p:spPr>
          <a:xfrm>
            <a:off x="10000677" y="6434120"/>
            <a:ext cx="6591" cy="696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5" name="object 2475"/>
          <p:cNvSpPr/>
          <p:nvPr/>
        </p:nvSpPr>
        <p:spPr>
          <a:xfrm>
            <a:off x="10132275" y="6160198"/>
            <a:ext cx="6591" cy="6959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6" name="object 2476"/>
          <p:cNvSpPr/>
          <p:nvPr/>
        </p:nvSpPr>
        <p:spPr>
          <a:xfrm>
            <a:off x="10064026" y="6225794"/>
            <a:ext cx="6603" cy="6972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7" name="object 2477"/>
          <p:cNvSpPr/>
          <p:nvPr/>
        </p:nvSpPr>
        <p:spPr>
          <a:xfrm>
            <a:off x="9808794" y="6418934"/>
            <a:ext cx="6603" cy="6964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8" name="object 2478"/>
          <p:cNvSpPr/>
          <p:nvPr/>
        </p:nvSpPr>
        <p:spPr>
          <a:xfrm>
            <a:off x="9762528" y="6491744"/>
            <a:ext cx="6603" cy="6963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9" name="object 2479"/>
          <p:cNvSpPr/>
          <p:nvPr/>
        </p:nvSpPr>
        <p:spPr>
          <a:xfrm>
            <a:off x="9986593" y="6296019"/>
            <a:ext cx="6591" cy="6963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0" name="object 2480"/>
          <p:cNvSpPr/>
          <p:nvPr/>
        </p:nvSpPr>
        <p:spPr>
          <a:xfrm>
            <a:off x="6223698" y="6321022"/>
            <a:ext cx="10261" cy="10826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1" name="object 2481"/>
          <p:cNvSpPr/>
          <p:nvPr/>
        </p:nvSpPr>
        <p:spPr>
          <a:xfrm>
            <a:off x="6715162" y="6786962"/>
            <a:ext cx="10261" cy="10830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2" name="object 2482"/>
          <p:cNvSpPr/>
          <p:nvPr/>
        </p:nvSpPr>
        <p:spPr>
          <a:xfrm>
            <a:off x="6289382" y="6419733"/>
            <a:ext cx="10274" cy="1082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3" name="object 2483"/>
          <p:cNvSpPr/>
          <p:nvPr/>
        </p:nvSpPr>
        <p:spPr>
          <a:xfrm>
            <a:off x="6642468" y="6797250"/>
            <a:ext cx="10274" cy="10836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4" name="object 2484"/>
          <p:cNvSpPr/>
          <p:nvPr/>
        </p:nvSpPr>
        <p:spPr>
          <a:xfrm>
            <a:off x="6075159" y="6365994"/>
            <a:ext cx="10274" cy="10830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5" name="object 2485"/>
          <p:cNvSpPr/>
          <p:nvPr/>
        </p:nvSpPr>
        <p:spPr>
          <a:xfrm>
            <a:off x="6148577" y="6428092"/>
            <a:ext cx="10274" cy="10838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6" name="object 2486"/>
          <p:cNvSpPr/>
          <p:nvPr/>
        </p:nvSpPr>
        <p:spPr>
          <a:xfrm>
            <a:off x="6284963" y="6487015"/>
            <a:ext cx="10261" cy="10831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7" name="object 2487"/>
          <p:cNvSpPr/>
          <p:nvPr/>
        </p:nvSpPr>
        <p:spPr>
          <a:xfrm>
            <a:off x="6010071" y="6157963"/>
            <a:ext cx="10261" cy="1083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8" name="object 2488"/>
          <p:cNvSpPr/>
          <p:nvPr/>
        </p:nvSpPr>
        <p:spPr>
          <a:xfrm>
            <a:off x="5937097" y="5932703"/>
            <a:ext cx="10261" cy="10820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9" name="object 2489"/>
          <p:cNvSpPr/>
          <p:nvPr/>
        </p:nvSpPr>
        <p:spPr>
          <a:xfrm>
            <a:off x="5965773" y="6250000"/>
            <a:ext cx="10261" cy="10820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0" name="object 2490"/>
          <p:cNvSpPr/>
          <p:nvPr/>
        </p:nvSpPr>
        <p:spPr>
          <a:xfrm>
            <a:off x="6551523" y="6843784"/>
            <a:ext cx="10274" cy="10831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1" name="object 2491"/>
          <p:cNvSpPr/>
          <p:nvPr/>
        </p:nvSpPr>
        <p:spPr>
          <a:xfrm>
            <a:off x="6068364" y="6236753"/>
            <a:ext cx="10261" cy="1083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2" name="object 2492"/>
          <p:cNvSpPr/>
          <p:nvPr/>
        </p:nvSpPr>
        <p:spPr>
          <a:xfrm>
            <a:off x="6094196" y="6129845"/>
            <a:ext cx="10274" cy="10845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3" name="object 2493"/>
          <p:cNvSpPr/>
          <p:nvPr/>
        </p:nvSpPr>
        <p:spPr>
          <a:xfrm>
            <a:off x="6272961" y="6301191"/>
            <a:ext cx="10274" cy="1083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4" name="object 2494"/>
          <p:cNvSpPr/>
          <p:nvPr/>
        </p:nvSpPr>
        <p:spPr>
          <a:xfrm>
            <a:off x="6881736" y="7094565"/>
            <a:ext cx="11772" cy="16253"/>
          </a:xfrm>
          <a:prstGeom prst="rect">
            <a:avLst/>
          </a:prstGeom>
          <a:blipFill>
            <a:blip r:embed="rId2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5" name="object 2495"/>
          <p:cNvSpPr/>
          <p:nvPr/>
        </p:nvSpPr>
        <p:spPr>
          <a:xfrm>
            <a:off x="6150813" y="6131407"/>
            <a:ext cx="10274" cy="1083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6" name="object 2496"/>
          <p:cNvSpPr/>
          <p:nvPr/>
        </p:nvSpPr>
        <p:spPr>
          <a:xfrm>
            <a:off x="6569024" y="6749639"/>
            <a:ext cx="10274" cy="10831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7" name="object 2497"/>
          <p:cNvSpPr/>
          <p:nvPr/>
        </p:nvSpPr>
        <p:spPr>
          <a:xfrm>
            <a:off x="6106172" y="6370695"/>
            <a:ext cx="10274" cy="10826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8" name="object 2498"/>
          <p:cNvSpPr/>
          <p:nvPr/>
        </p:nvSpPr>
        <p:spPr>
          <a:xfrm>
            <a:off x="6566052" y="6935678"/>
            <a:ext cx="10261" cy="1082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9" name="object 2499"/>
          <p:cNvSpPr/>
          <p:nvPr/>
        </p:nvSpPr>
        <p:spPr>
          <a:xfrm>
            <a:off x="6181915" y="6287033"/>
            <a:ext cx="25679" cy="29836"/>
          </a:xfrm>
          <a:prstGeom prst="rect">
            <a:avLst/>
          </a:prstGeom>
          <a:blipFill>
            <a:blip r:embed="rId2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0" name="object 2500"/>
          <p:cNvSpPr/>
          <p:nvPr/>
        </p:nvSpPr>
        <p:spPr>
          <a:xfrm>
            <a:off x="6572541" y="6543908"/>
            <a:ext cx="10274" cy="10831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1" name="object 2501"/>
          <p:cNvSpPr/>
          <p:nvPr/>
        </p:nvSpPr>
        <p:spPr>
          <a:xfrm>
            <a:off x="6297815" y="6381644"/>
            <a:ext cx="10261" cy="10830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2" name="object 2502"/>
          <p:cNvSpPr/>
          <p:nvPr/>
        </p:nvSpPr>
        <p:spPr>
          <a:xfrm>
            <a:off x="6428676" y="6484445"/>
            <a:ext cx="10274" cy="1082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3" name="object 2503"/>
          <p:cNvSpPr/>
          <p:nvPr/>
        </p:nvSpPr>
        <p:spPr>
          <a:xfrm>
            <a:off x="6506946" y="6737362"/>
            <a:ext cx="10261" cy="10826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4" name="object 2504"/>
          <p:cNvSpPr/>
          <p:nvPr/>
        </p:nvSpPr>
        <p:spPr>
          <a:xfrm>
            <a:off x="6611556" y="6637526"/>
            <a:ext cx="10274" cy="10829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5" name="object 2505"/>
          <p:cNvSpPr/>
          <p:nvPr/>
        </p:nvSpPr>
        <p:spPr>
          <a:xfrm>
            <a:off x="6646202" y="6972760"/>
            <a:ext cx="10274" cy="10836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6" name="object 2506"/>
          <p:cNvSpPr/>
          <p:nvPr/>
        </p:nvSpPr>
        <p:spPr>
          <a:xfrm>
            <a:off x="6222123" y="6494478"/>
            <a:ext cx="10261" cy="10831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7" name="object 2507"/>
          <p:cNvSpPr/>
          <p:nvPr/>
        </p:nvSpPr>
        <p:spPr>
          <a:xfrm>
            <a:off x="6978091" y="6991200"/>
            <a:ext cx="10274" cy="1083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8" name="object 2508"/>
          <p:cNvSpPr/>
          <p:nvPr/>
        </p:nvSpPr>
        <p:spPr>
          <a:xfrm>
            <a:off x="6795287" y="6902377"/>
            <a:ext cx="10261" cy="1082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9" name="object 2509"/>
          <p:cNvSpPr/>
          <p:nvPr/>
        </p:nvSpPr>
        <p:spPr>
          <a:xfrm>
            <a:off x="6256832" y="6383971"/>
            <a:ext cx="4483" cy="474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0" name="object 2510"/>
          <p:cNvSpPr/>
          <p:nvPr/>
        </p:nvSpPr>
        <p:spPr>
          <a:xfrm>
            <a:off x="6484937" y="6621088"/>
            <a:ext cx="4495" cy="474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1" name="object 2511"/>
          <p:cNvSpPr/>
          <p:nvPr/>
        </p:nvSpPr>
        <p:spPr>
          <a:xfrm>
            <a:off x="6389902" y="6507130"/>
            <a:ext cx="4495" cy="4737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2" name="object 2512"/>
          <p:cNvSpPr/>
          <p:nvPr/>
        </p:nvSpPr>
        <p:spPr>
          <a:xfrm>
            <a:off x="6662039" y="6886299"/>
            <a:ext cx="4495" cy="4737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3" name="object 2513"/>
          <p:cNvSpPr/>
          <p:nvPr/>
        </p:nvSpPr>
        <p:spPr>
          <a:xfrm>
            <a:off x="6418872" y="6426000"/>
            <a:ext cx="4495" cy="4743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4" name="object 2514"/>
          <p:cNvSpPr/>
          <p:nvPr/>
        </p:nvSpPr>
        <p:spPr>
          <a:xfrm>
            <a:off x="6654241" y="6746435"/>
            <a:ext cx="4483" cy="4733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5" name="object 2515"/>
          <p:cNvSpPr/>
          <p:nvPr/>
        </p:nvSpPr>
        <p:spPr>
          <a:xfrm>
            <a:off x="6821690" y="7156804"/>
            <a:ext cx="4495" cy="4743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6" name="object 2516"/>
          <p:cNvSpPr/>
          <p:nvPr/>
        </p:nvSpPr>
        <p:spPr>
          <a:xfrm>
            <a:off x="6727812" y="6909897"/>
            <a:ext cx="4495" cy="4740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7" name="object 2517"/>
          <p:cNvSpPr/>
          <p:nvPr/>
        </p:nvSpPr>
        <p:spPr>
          <a:xfrm>
            <a:off x="6866496" y="6981864"/>
            <a:ext cx="4495" cy="474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8" name="object 2518"/>
          <p:cNvSpPr/>
          <p:nvPr/>
        </p:nvSpPr>
        <p:spPr>
          <a:xfrm>
            <a:off x="6259601" y="6450484"/>
            <a:ext cx="4495" cy="4744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9" name="object 2519"/>
          <p:cNvSpPr/>
          <p:nvPr/>
        </p:nvSpPr>
        <p:spPr>
          <a:xfrm>
            <a:off x="6730796" y="6942290"/>
            <a:ext cx="4495" cy="4733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0" name="object 2520"/>
          <p:cNvSpPr/>
          <p:nvPr/>
        </p:nvSpPr>
        <p:spPr>
          <a:xfrm>
            <a:off x="6555561" y="6603558"/>
            <a:ext cx="4495" cy="4740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1" name="object 2521"/>
          <p:cNvSpPr/>
          <p:nvPr/>
        </p:nvSpPr>
        <p:spPr>
          <a:xfrm>
            <a:off x="6476961" y="6725049"/>
            <a:ext cx="4495" cy="4738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2" name="object 2522"/>
          <p:cNvSpPr/>
          <p:nvPr/>
        </p:nvSpPr>
        <p:spPr>
          <a:xfrm>
            <a:off x="5932500" y="6247561"/>
            <a:ext cx="4495" cy="4737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3" name="object 2523"/>
          <p:cNvSpPr/>
          <p:nvPr/>
        </p:nvSpPr>
        <p:spPr>
          <a:xfrm>
            <a:off x="5818708" y="5972238"/>
            <a:ext cx="20363" cy="23711"/>
          </a:xfrm>
          <a:prstGeom prst="rect">
            <a:avLst/>
          </a:prstGeom>
          <a:blipFill>
            <a:blip r:embed="rId2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4" name="object 2524"/>
          <p:cNvSpPr/>
          <p:nvPr/>
        </p:nvSpPr>
        <p:spPr>
          <a:xfrm>
            <a:off x="6486905" y="6775074"/>
            <a:ext cx="6603" cy="6968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5" name="object 2525"/>
          <p:cNvSpPr/>
          <p:nvPr/>
        </p:nvSpPr>
        <p:spPr>
          <a:xfrm>
            <a:off x="6005182" y="6273165"/>
            <a:ext cx="6603" cy="697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6" name="object 2526"/>
          <p:cNvSpPr/>
          <p:nvPr/>
        </p:nvSpPr>
        <p:spPr>
          <a:xfrm>
            <a:off x="6421373" y="6732457"/>
            <a:ext cx="6604" cy="6964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7" name="object 2527"/>
          <p:cNvSpPr/>
          <p:nvPr/>
        </p:nvSpPr>
        <p:spPr>
          <a:xfrm>
            <a:off x="6226327" y="6571418"/>
            <a:ext cx="6591" cy="6963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8" name="object 2528"/>
          <p:cNvSpPr/>
          <p:nvPr/>
        </p:nvSpPr>
        <p:spPr>
          <a:xfrm>
            <a:off x="6120079" y="6306861"/>
            <a:ext cx="6603" cy="6963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9" name="object 2529"/>
          <p:cNvSpPr/>
          <p:nvPr/>
        </p:nvSpPr>
        <p:spPr>
          <a:xfrm>
            <a:off x="5988481" y="6032944"/>
            <a:ext cx="6603" cy="695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0" name="object 2530"/>
          <p:cNvSpPr/>
          <p:nvPr/>
        </p:nvSpPr>
        <p:spPr>
          <a:xfrm>
            <a:off x="6056731" y="6098540"/>
            <a:ext cx="6591" cy="6959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1" name="object 2531"/>
          <p:cNvSpPr/>
          <p:nvPr/>
        </p:nvSpPr>
        <p:spPr>
          <a:xfrm>
            <a:off x="6311950" y="6291676"/>
            <a:ext cx="6603" cy="696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2" name="object 2532"/>
          <p:cNvSpPr/>
          <p:nvPr/>
        </p:nvSpPr>
        <p:spPr>
          <a:xfrm>
            <a:off x="6358216" y="6364485"/>
            <a:ext cx="6603" cy="6964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3" name="object 2533"/>
          <p:cNvSpPr/>
          <p:nvPr/>
        </p:nvSpPr>
        <p:spPr>
          <a:xfrm>
            <a:off x="5881713" y="5932436"/>
            <a:ext cx="6591" cy="6959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4" name="object 2534"/>
          <p:cNvSpPr/>
          <p:nvPr/>
        </p:nvSpPr>
        <p:spPr>
          <a:xfrm>
            <a:off x="6134163" y="6168758"/>
            <a:ext cx="6603" cy="6972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5" name="object 2535"/>
          <p:cNvSpPr/>
          <p:nvPr/>
        </p:nvSpPr>
        <p:spPr>
          <a:xfrm>
            <a:off x="9567291" y="6599935"/>
            <a:ext cx="108598" cy="234619"/>
          </a:xfrm>
          <a:prstGeom prst="rect">
            <a:avLst/>
          </a:prstGeom>
          <a:blipFill>
            <a:blip r:embed="rId2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6" name="object 2536"/>
          <p:cNvSpPr/>
          <p:nvPr/>
        </p:nvSpPr>
        <p:spPr>
          <a:xfrm>
            <a:off x="9601193" y="6623937"/>
            <a:ext cx="42545" cy="198755"/>
          </a:xfrm>
          <a:custGeom>
            <a:avLst/>
            <a:gdLst/>
            <a:ahLst/>
            <a:cxnLst/>
            <a:rect l="l" t="t" r="r" b="b"/>
            <a:pathLst>
              <a:path w="42545" h="198754">
                <a:moveTo>
                  <a:pt x="41998" y="0"/>
                </a:moveTo>
                <a:lnTo>
                  <a:pt x="39383" y="3009"/>
                </a:lnTo>
                <a:lnTo>
                  <a:pt x="37896" y="4508"/>
                </a:lnTo>
                <a:lnTo>
                  <a:pt x="36031" y="6921"/>
                </a:lnTo>
                <a:lnTo>
                  <a:pt x="34467" y="9042"/>
                </a:lnTo>
                <a:lnTo>
                  <a:pt x="32219" y="11696"/>
                </a:lnTo>
                <a:lnTo>
                  <a:pt x="30149" y="15074"/>
                </a:lnTo>
                <a:lnTo>
                  <a:pt x="17983" y="38341"/>
                </a:lnTo>
                <a:lnTo>
                  <a:pt x="16865" y="40906"/>
                </a:lnTo>
                <a:lnTo>
                  <a:pt x="5332" y="82410"/>
                </a:lnTo>
                <a:lnTo>
                  <a:pt x="656" y="123867"/>
                </a:lnTo>
                <a:lnTo>
                  <a:pt x="0" y="139128"/>
                </a:lnTo>
                <a:lnTo>
                  <a:pt x="50" y="150606"/>
                </a:lnTo>
                <a:lnTo>
                  <a:pt x="2184" y="189814"/>
                </a:lnTo>
                <a:lnTo>
                  <a:pt x="3225" y="198678"/>
                </a:lnTo>
                <a:lnTo>
                  <a:pt x="2937" y="195465"/>
                </a:lnTo>
                <a:lnTo>
                  <a:pt x="2493" y="189777"/>
                </a:lnTo>
                <a:lnTo>
                  <a:pt x="1902" y="179556"/>
                </a:lnTo>
                <a:lnTo>
                  <a:pt x="1447" y="166293"/>
                </a:lnTo>
                <a:lnTo>
                  <a:pt x="1356" y="161467"/>
                </a:lnTo>
                <a:lnTo>
                  <a:pt x="1465" y="142044"/>
                </a:lnTo>
                <a:lnTo>
                  <a:pt x="5136" y="94983"/>
                </a:lnTo>
                <a:lnTo>
                  <a:pt x="8305" y="76174"/>
                </a:lnTo>
                <a:lnTo>
                  <a:pt x="9525" y="69913"/>
                </a:lnTo>
                <a:lnTo>
                  <a:pt x="11157" y="63449"/>
                </a:lnTo>
                <a:lnTo>
                  <a:pt x="13474" y="55067"/>
                </a:lnTo>
                <a:lnTo>
                  <a:pt x="14427" y="52247"/>
                </a:lnTo>
                <a:lnTo>
                  <a:pt x="15240" y="49453"/>
                </a:lnTo>
                <a:lnTo>
                  <a:pt x="16217" y="46697"/>
                </a:lnTo>
                <a:lnTo>
                  <a:pt x="18059" y="41363"/>
                </a:lnTo>
                <a:lnTo>
                  <a:pt x="21094" y="33845"/>
                </a:lnTo>
                <a:lnTo>
                  <a:pt x="24257" y="27000"/>
                </a:lnTo>
                <a:lnTo>
                  <a:pt x="28549" y="18732"/>
                </a:lnTo>
                <a:lnTo>
                  <a:pt x="30670" y="15405"/>
                </a:lnTo>
                <a:lnTo>
                  <a:pt x="32639" y="11976"/>
                </a:lnTo>
                <a:lnTo>
                  <a:pt x="34772" y="9270"/>
                </a:lnTo>
                <a:lnTo>
                  <a:pt x="36486" y="6769"/>
                </a:lnTo>
                <a:lnTo>
                  <a:pt x="38061" y="4648"/>
                </a:lnTo>
                <a:lnTo>
                  <a:pt x="39632" y="2920"/>
                </a:lnTo>
                <a:lnTo>
                  <a:pt x="41998" y="0"/>
                </a:lnTo>
                <a:close/>
              </a:path>
            </a:pathLst>
          </a:custGeom>
          <a:solidFill>
            <a:srgbClr val="4845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7" name="object 2537"/>
          <p:cNvSpPr/>
          <p:nvPr/>
        </p:nvSpPr>
        <p:spPr>
          <a:xfrm>
            <a:off x="9462299" y="6599949"/>
            <a:ext cx="287629" cy="239165"/>
          </a:xfrm>
          <a:prstGeom prst="rect">
            <a:avLst/>
          </a:prstGeom>
          <a:blipFill>
            <a:blip r:embed="rId2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8" name="object 2538"/>
          <p:cNvSpPr/>
          <p:nvPr/>
        </p:nvSpPr>
        <p:spPr>
          <a:xfrm>
            <a:off x="9603414" y="6738236"/>
            <a:ext cx="118110" cy="86995"/>
          </a:xfrm>
          <a:custGeom>
            <a:avLst/>
            <a:gdLst/>
            <a:ahLst/>
            <a:cxnLst/>
            <a:rect l="l" t="t" r="r" b="b"/>
            <a:pathLst>
              <a:path w="118109" h="86995">
                <a:moveTo>
                  <a:pt x="117487" y="0"/>
                </a:moveTo>
                <a:lnTo>
                  <a:pt x="114719" y="330"/>
                </a:lnTo>
                <a:lnTo>
                  <a:pt x="113028" y="419"/>
                </a:lnTo>
                <a:lnTo>
                  <a:pt x="111086" y="736"/>
                </a:lnTo>
                <a:lnTo>
                  <a:pt x="109080" y="1142"/>
                </a:lnTo>
                <a:lnTo>
                  <a:pt x="106591" y="1447"/>
                </a:lnTo>
                <a:lnTo>
                  <a:pt x="103835" y="2235"/>
                </a:lnTo>
                <a:lnTo>
                  <a:pt x="65506" y="20332"/>
                </a:lnTo>
                <a:lnTo>
                  <a:pt x="35172" y="45507"/>
                </a:lnTo>
                <a:lnTo>
                  <a:pt x="6210" y="78028"/>
                </a:lnTo>
                <a:lnTo>
                  <a:pt x="0" y="86512"/>
                </a:lnTo>
                <a:lnTo>
                  <a:pt x="5575" y="78981"/>
                </a:lnTo>
                <a:lnTo>
                  <a:pt x="14833" y="68465"/>
                </a:lnTo>
                <a:lnTo>
                  <a:pt x="46114" y="37045"/>
                </a:lnTo>
                <a:lnTo>
                  <a:pt x="77355" y="14287"/>
                </a:lnTo>
                <a:lnTo>
                  <a:pt x="79146" y="13220"/>
                </a:lnTo>
                <a:lnTo>
                  <a:pt x="103949" y="2666"/>
                </a:lnTo>
                <a:lnTo>
                  <a:pt x="106654" y="1803"/>
                </a:lnTo>
                <a:lnTo>
                  <a:pt x="109118" y="1409"/>
                </a:lnTo>
                <a:lnTo>
                  <a:pt x="113118" y="546"/>
                </a:lnTo>
                <a:lnTo>
                  <a:pt x="114808" y="406"/>
                </a:lnTo>
                <a:lnTo>
                  <a:pt x="115811" y="241"/>
                </a:lnTo>
                <a:lnTo>
                  <a:pt x="117487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9" name="object 2539"/>
          <p:cNvSpPr/>
          <p:nvPr/>
        </p:nvSpPr>
        <p:spPr>
          <a:xfrm>
            <a:off x="9597390" y="6731847"/>
            <a:ext cx="152539" cy="114730"/>
          </a:xfrm>
          <a:prstGeom prst="rect">
            <a:avLst/>
          </a:prstGeom>
          <a:blipFill>
            <a:blip r:embed="rId2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0" name="object 2540"/>
          <p:cNvSpPr/>
          <p:nvPr/>
        </p:nvSpPr>
        <p:spPr>
          <a:xfrm>
            <a:off x="9496272" y="6656208"/>
            <a:ext cx="72390" cy="172720"/>
          </a:xfrm>
          <a:custGeom>
            <a:avLst/>
            <a:gdLst/>
            <a:ahLst/>
            <a:cxnLst/>
            <a:rect l="l" t="t" r="r" b="b"/>
            <a:pathLst>
              <a:path w="72390" h="172720">
                <a:moveTo>
                  <a:pt x="0" y="0"/>
                </a:moveTo>
                <a:lnTo>
                  <a:pt x="1689" y="1346"/>
                </a:lnTo>
                <a:lnTo>
                  <a:pt x="2743" y="2247"/>
                </a:lnTo>
                <a:lnTo>
                  <a:pt x="4419" y="3454"/>
                </a:lnTo>
                <a:lnTo>
                  <a:pt x="6350" y="5219"/>
                </a:lnTo>
                <a:lnTo>
                  <a:pt x="8242" y="7035"/>
                </a:lnTo>
                <a:lnTo>
                  <a:pt x="10680" y="9067"/>
                </a:lnTo>
                <a:lnTo>
                  <a:pt x="13081" y="11810"/>
                </a:lnTo>
                <a:lnTo>
                  <a:pt x="15621" y="14401"/>
                </a:lnTo>
                <a:lnTo>
                  <a:pt x="21005" y="21081"/>
                </a:lnTo>
                <a:lnTo>
                  <a:pt x="34594" y="42049"/>
                </a:lnTo>
                <a:lnTo>
                  <a:pt x="35991" y="44424"/>
                </a:lnTo>
                <a:lnTo>
                  <a:pt x="53899" y="87580"/>
                </a:lnTo>
                <a:lnTo>
                  <a:pt x="64706" y="128430"/>
                </a:lnTo>
                <a:lnTo>
                  <a:pt x="71686" y="170049"/>
                </a:lnTo>
                <a:lnTo>
                  <a:pt x="71920" y="172186"/>
                </a:lnTo>
                <a:lnTo>
                  <a:pt x="71742" y="169202"/>
                </a:lnTo>
                <a:lnTo>
                  <a:pt x="64846" y="123164"/>
                </a:lnTo>
                <a:lnTo>
                  <a:pt x="52514" y="78587"/>
                </a:lnTo>
                <a:lnTo>
                  <a:pt x="45948" y="61925"/>
                </a:lnTo>
                <a:lnTo>
                  <a:pt x="43637" y="56502"/>
                </a:lnTo>
                <a:lnTo>
                  <a:pt x="41059" y="51257"/>
                </a:lnTo>
                <a:lnTo>
                  <a:pt x="38493" y="46278"/>
                </a:lnTo>
                <a:lnTo>
                  <a:pt x="37172" y="43789"/>
                </a:lnTo>
                <a:lnTo>
                  <a:pt x="35775" y="41389"/>
                </a:lnTo>
                <a:lnTo>
                  <a:pt x="34467" y="39014"/>
                </a:lnTo>
                <a:lnTo>
                  <a:pt x="13474" y="11404"/>
                </a:lnTo>
                <a:lnTo>
                  <a:pt x="10985" y="8750"/>
                </a:lnTo>
                <a:lnTo>
                  <a:pt x="8483" y="6769"/>
                </a:lnTo>
                <a:lnTo>
                  <a:pt x="6527" y="5016"/>
                </a:lnTo>
                <a:lnTo>
                  <a:pt x="4546" y="3301"/>
                </a:lnTo>
                <a:lnTo>
                  <a:pt x="2844" y="2171"/>
                </a:lnTo>
                <a:lnTo>
                  <a:pt x="1714" y="1282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1" name="object 2541"/>
          <p:cNvSpPr/>
          <p:nvPr/>
        </p:nvSpPr>
        <p:spPr>
          <a:xfrm>
            <a:off x="9412414" y="6640627"/>
            <a:ext cx="167447" cy="203948"/>
          </a:xfrm>
          <a:prstGeom prst="rect">
            <a:avLst/>
          </a:prstGeom>
          <a:blipFill>
            <a:blip r:embed="rId2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2" name="object 2542"/>
          <p:cNvSpPr/>
          <p:nvPr/>
        </p:nvSpPr>
        <p:spPr>
          <a:xfrm>
            <a:off x="9600710" y="6799559"/>
            <a:ext cx="61594" cy="33655"/>
          </a:xfrm>
          <a:custGeom>
            <a:avLst/>
            <a:gdLst/>
            <a:ahLst/>
            <a:cxnLst/>
            <a:rect l="l" t="t" r="r" b="b"/>
            <a:pathLst>
              <a:path w="61595" h="33654">
                <a:moveTo>
                  <a:pt x="53060" y="0"/>
                </a:moveTo>
                <a:lnTo>
                  <a:pt x="51447" y="0"/>
                </a:lnTo>
                <a:lnTo>
                  <a:pt x="49707" y="215"/>
                </a:lnTo>
                <a:lnTo>
                  <a:pt x="44043" y="736"/>
                </a:lnTo>
                <a:lnTo>
                  <a:pt x="42062" y="1016"/>
                </a:lnTo>
                <a:lnTo>
                  <a:pt x="37807" y="1892"/>
                </a:lnTo>
                <a:lnTo>
                  <a:pt x="35623" y="2260"/>
                </a:lnTo>
                <a:lnTo>
                  <a:pt x="33489" y="3098"/>
                </a:lnTo>
                <a:lnTo>
                  <a:pt x="31242" y="3746"/>
                </a:lnTo>
                <a:lnTo>
                  <a:pt x="28994" y="4343"/>
                </a:lnTo>
                <a:lnTo>
                  <a:pt x="26873" y="5422"/>
                </a:lnTo>
                <a:lnTo>
                  <a:pt x="24676" y="6299"/>
                </a:lnTo>
                <a:lnTo>
                  <a:pt x="22491" y="7213"/>
                </a:lnTo>
                <a:lnTo>
                  <a:pt x="20535" y="8597"/>
                </a:lnTo>
                <a:lnTo>
                  <a:pt x="18478" y="9690"/>
                </a:lnTo>
                <a:lnTo>
                  <a:pt x="16611" y="11074"/>
                </a:lnTo>
                <a:lnTo>
                  <a:pt x="14630" y="12280"/>
                </a:lnTo>
                <a:lnTo>
                  <a:pt x="11366" y="15240"/>
                </a:lnTo>
                <a:lnTo>
                  <a:pt x="10541" y="15951"/>
                </a:lnTo>
                <a:lnTo>
                  <a:pt x="8432" y="18249"/>
                </a:lnTo>
                <a:lnTo>
                  <a:pt x="7023" y="19710"/>
                </a:lnTo>
                <a:lnTo>
                  <a:pt x="5969" y="21336"/>
                </a:lnTo>
                <a:lnTo>
                  <a:pt x="4889" y="22745"/>
                </a:lnTo>
                <a:lnTo>
                  <a:pt x="2908" y="25666"/>
                </a:lnTo>
                <a:lnTo>
                  <a:pt x="1615" y="28638"/>
                </a:lnTo>
                <a:lnTo>
                  <a:pt x="927" y="30276"/>
                </a:lnTo>
                <a:lnTo>
                  <a:pt x="220" y="32232"/>
                </a:lnTo>
                <a:lnTo>
                  <a:pt x="0" y="33337"/>
                </a:lnTo>
                <a:lnTo>
                  <a:pt x="413" y="32194"/>
                </a:lnTo>
                <a:lnTo>
                  <a:pt x="2247" y="28638"/>
                </a:lnTo>
                <a:lnTo>
                  <a:pt x="3759" y="26187"/>
                </a:lnTo>
                <a:lnTo>
                  <a:pt x="5867" y="23444"/>
                </a:lnTo>
                <a:lnTo>
                  <a:pt x="6997" y="22136"/>
                </a:lnTo>
                <a:lnTo>
                  <a:pt x="8115" y="20624"/>
                </a:lnTo>
                <a:lnTo>
                  <a:pt x="9563" y="19316"/>
                </a:lnTo>
                <a:lnTo>
                  <a:pt x="10909" y="17881"/>
                </a:lnTo>
                <a:lnTo>
                  <a:pt x="14160" y="15201"/>
                </a:lnTo>
                <a:lnTo>
                  <a:pt x="15773" y="13804"/>
                </a:lnTo>
                <a:lnTo>
                  <a:pt x="17716" y="12661"/>
                </a:lnTo>
                <a:lnTo>
                  <a:pt x="19545" y="11379"/>
                </a:lnTo>
                <a:lnTo>
                  <a:pt x="21551" y="10363"/>
                </a:lnTo>
                <a:lnTo>
                  <a:pt x="23482" y="9093"/>
                </a:lnTo>
                <a:lnTo>
                  <a:pt x="27698" y="7353"/>
                </a:lnTo>
                <a:lnTo>
                  <a:pt x="29705" y="6235"/>
                </a:lnTo>
                <a:lnTo>
                  <a:pt x="31902" y="5626"/>
                </a:lnTo>
                <a:lnTo>
                  <a:pt x="34061" y="4965"/>
                </a:lnTo>
                <a:lnTo>
                  <a:pt x="36118" y="4064"/>
                </a:lnTo>
                <a:lnTo>
                  <a:pt x="38252" y="3695"/>
                </a:lnTo>
                <a:lnTo>
                  <a:pt x="40347" y="3263"/>
                </a:lnTo>
                <a:lnTo>
                  <a:pt x="42354" y="2667"/>
                </a:lnTo>
                <a:lnTo>
                  <a:pt x="44297" y="2286"/>
                </a:lnTo>
                <a:lnTo>
                  <a:pt x="49834" y="1409"/>
                </a:lnTo>
                <a:lnTo>
                  <a:pt x="53238" y="800"/>
                </a:lnTo>
                <a:lnTo>
                  <a:pt x="56159" y="762"/>
                </a:lnTo>
                <a:lnTo>
                  <a:pt x="58191" y="508"/>
                </a:lnTo>
                <a:lnTo>
                  <a:pt x="60198" y="292"/>
                </a:lnTo>
                <a:lnTo>
                  <a:pt x="61379" y="190"/>
                </a:lnTo>
                <a:lnTo>
                  <a:pt x="58166" y="88"/>
                </a:lnTo>
                <a:lnTo>
                  <a:pt x="55892" y="76"/>
                </a:lnTo>
                <a:lnTo>
                  <a:pt x="53060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3" name="object 2543"/>
          <p:cNvSpPr/>
          <p:nvPr/>
        </p:nvSpPr>
        <p:spPr>
          <a:xfrm>
            <a:off x="9598863" y="6781609"/>
            <a:ext cx="111798" cy="59296"/>
          </a:xfrm>
          <a:prstGeom prst="rect">
            <a:avLst/>
          </a:prstGeom>
          <a:blipFill>
            <a:blip r:embed="rId2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4" name="object 2544"/>
          <p:cNvSpPr/>
          <p:nvPr/>
        </p:nvSpPr>
        <p:spPr>
          <a:xfrm>
            <a:off x="9495142" y="6750446"/>
            <a:ext cx="56515" cy="66675"/>
          </a:xfrm>
          <a:custGeom>
            <a:avLst/>
            <a:gdLst/>
            <a:ahLst/>
            <a:cxnLst/>
            <a:rect l="l" t="t" r="r" b="b"/>
            <a:pathLst>
              <a:path w="56515" h="66675">
                <a:moveTo>
                  <a:pt x="0" y="0"/>
                </a:moveTo>
                <a:lnTo>
                  <a:pt x="1079" y="825"/>
                </a:lnTo>
                <a:lnTo>
                  <a:pt x="2870" y="2425"/>
                </a:lnTo>
                <a:lnTo>
                  <a:pt x="4686" y="3962"/>
                </a:lnTo>
                <a:lnTo>
                  <a:pt x="7137" y="6349"/>
                </a:lnTo>
                <a:lnTo>
                  <a:pt x="10147" y="9131"/>
                </a:lnTo>
                <a:lnTo>
                  <a:pt x="11645" y="10477"/>
                </a:lnTo>
                <a:lnTo>
                  <a:pt x="13144" y="12128"/>
                </a:lnTo>
                <a:lnTo>
                  <a:pt x="14820" y="13766"/>
                </a:lnTo>
                <a:lnTo>
                  <a:pt x="16459" y="15443"/>
                </a:lnTo>
                <a:lnTo>
                  <a:pt x="18262" y="17132"/>
                </a:lnTo>
                <a:lnTo>
                  <a:pt x="19977" y="19024"/>
                </a:lnTo>
                <a:lnTo>
                  <a:pt x="23495" y="22847"/>
                </a:lnTo>
                <a:lnTo>
                  <a:pt x="25323" y="24803"/>
                </a:lnTo>
                <a:lnTo>
                  <a:pt x="27190" y="26746"/>
                </a:lnTo>
                <a:lnTo>
                  <a:pt x="28917" y="28841"/>
                </a:lnTo>
                <a:lnTo>
                  <a:pt x="30632" y="30962"/>
                </a:lnTo>
                <a:lnTo>
                  <a:pt x="35852" y="37172"/>
                </a:lnTo>
                <a:lnTo>
                  <a:pt x="37655" y="39179"/>
                </a:lnTo>
                <a:lnTo>
                  <a:pt x="39077" y="41414"/>
                </a:lnTo>
                <a:lnTo>
                  <a:pt x="40627" y="43433"/>
                </a:lnTo>
                <a:lnTo>
                  <a:pt x="45072" y="49326"/>
                </a:lnTo>
                <a:lnTo>
                  <a:pt x="46532" y="51155"/>
                </a:lnTo>
                <a:lnTo>
                  <a:pt x="48818" y="54749"/>
                </a:lnTo>
                <a:lnTo>
                  <a:pt x="56337" y="66141"/>
                </a:lnTo>
                <a:lnTo>
                  <a:pt x="47167" y="50711"/>
                </a:lnTo>
                <a:lnTo>
                  <a:pt x="45770" y="48844"/>
                </a:lnTo>
                <a:lnTo>
                  <a:pt x="44386" y="46926"/>
                </a:lnTo>
                <a:lnTo>
                  <a:pt x="41465" y="42811"/>
                </a:lnTo>
                <a:lnTo>
                  <a:pt x="39903" y="40779"/>
                </a:lnTo>
                <a:lnTo>
                  <a:pt x="38481" y="38531"/>
                </a:lnTo>
                <a:lnTo>
                  <a:pt x="36703" y="36487"/>
                </a:lnTo>
                <a:lnTo>
                  <a:pt x="29781" y="28092"/>
                </a:lnTo>
                <a:lnTo>
                  <a:pt x="28016" y="26009"/>
                </a:lnTo>
                <a:lnTo>
                  <a:pt x="26123" y="24079"/>
                </a:lnTo>
                <a:lnTo>
                  <a:pt x="24257" y="22123"/>
                </a:lnTo>
                <a:lnTo>
                  <a:pt x="18973" y="16433"/>
                </a:lnTo>
                <a:lnTo>
                  <a:pt x="17106" y="14795"/>
                </a:lnTo>
                <a:lnTo>
                  <a:pt x="15430" y="13157"/>
                </a:lnTo>
                <a:lnTo>
                  <a:pt x="13677" y="11556"/>
                </a:lnTo>
                <a:lnTo>
                  <a:pt x="12141" y="9956"/>
                </a:lnTo>
                <a:lnTo>
                  <a:pt x="10566" y="8661"/>
                </a:lnTo>
                <a:lnTo>
                  <a:pt x="4445" y="3187"/>
                </a:lnTo>
                <a:lnTo>
                  <a:pt x="0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5" name="object 2545"/>
          <p:cNvSpPr/>
          <p:nvPr/>
        </p:nvSpPr>
        <p:spPr>
          <a:xfrm>
            <a:off x="9412414" y="6633464"/>
            <a:ext cx="186843" cy="211110"/>
          </a:xfrm>
          <a:prstGeom prst="rect">
            <a:avLst/>
          </a:prstGeom>
          <a:blipFill>
            <a:blip r:embed="rId2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6" name="object 2546"/>
          <p:cNvSpPr/>
          <p:nvPr/>
        </p:nvSpPr>
        <p:spPr>
          <a:xfrm>
            <a:off x="9588878" y="6719887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5">
                <a:moveTo>
                  <a:pt x="0" y="0"/>
                </a:moveTo>
                <a:lnTo>
                  <a:pt x="0" y="86880"/>
                </a:lnTo>
              </a:path>
            </a:pathLst>
          </a:custGeom>
          <a:ln w="4787">
            <a:solidFill>
              <a:srgbClr val="4A47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7" name="object 2547"/>
          <p:cNvSpPr/>
          <p:nvPr/>
        </p:nvSpPr>
        <p:spPr>
          <a:xfrm>
            <a:off x="9417784" y="6787608"/>
            <a:ext cx="131445" cy="45085"/>
          </a:xfrm>
          <a:custGeom>
            <a:avLst/>
            <a:gdLst/>
            <a:ahLst/>
            <a:cxnLst/>
            <a:rect l="l" t="t" r="r" b="b"/>
            <a:pathLst>
              <a:path w="131445" h="45084">
                <a:moveTo>
                  <a:pt x="37299" y="596"/>
                </a:moveTo>
                <a:lnTo>
                  <a:pt x="10134" y="596"/>
                </a:lnTo>
                <a:lnTo>
                  <a:pt x="22504" y="825"/>
                </a:lnTo>
                <a:lnTo>
                  <a:pt x="25869" y="952"/>
                </a:lnTo>
                <a:lnTo>
                  <a:pt x="29540" y="990"/>
                </a:lnTo>
                <a:lnTo>
                  <a:pt x="33375" y="1282"/>
                </a:lnTo>
                <a:lnTo>
                  <a:pt x="41313" y="1765"/>
                </a:lnTo>
                <a:lnTo>
                  <a:pt x="45478" y="2260"/>
                </a:lnTo>
                <a:lnTo>
                  <a:pt x="49669" y="2616"/>
                </a:lnTo>
                <a:lnTo>
                  <a:pt x="58331" y="3987"/>
                </a:lnTo>
                <a:lnTo>
                  <a:pt x="60579" y="4254"/>
                </a:lnTo>
                <a:lnTo>
                  <a:pt x="62720" y="4800"/>
                </a:lnTo>
                <a:lnTo>
                  <a:pt x="64833" y="5384"/>
                </a:lnTo>
                <a:lnTo>
                  <a:pt x="66929" y="6032"/>
                </a:lnTo>
                <a:lnTo>
                  <a:pt x="69202" y="6350"/>
                </a:lnTo>
                <a:lnTo>
                  <a:pt x="73240" y="8166"/>
                </a:lnTo>
                <a:lnTo>
                  <a:pt x="75323" y="8940"/>
                </a:lnTo>
                <a:lnTo>
                  <a:pt x="77304" y="9918"/>
                </a:lnTo>
                <a:lnTo>
                  <a:pt x="79133" y="11150"/>
                </a:lnTo>
                <a:lnTo>
                  <a:pt x="81051" y="12230"/>
                </a:lnTo>
                <a:lnTo>
                  <a:pt x="82829" y="13525"/>
                </a:lnTo>
                <a:lnTo>
                  <a:pt x="86271" y="16230"/>
                </a:lnTo>
                <a:lnTo>
                  <a:pt x="89382" y="19253"/>
                </a:lnTo>
                <a:lnTo>
                  <a:pt x="92633" y="21996"/>
                </a:lnTo>
                <a:lnTo>
                  <a:pt x="94284" y="23355"/>
                </a:lnTo>
                <a:lnTo>
                  <a:pt x="95846" y="24739"/>
                </a:lnTo>
                <a:lnTo>
                  <a:pt x="97663" y="25768"/>
                </a:lnTo>
                <a:lnTo>
                  <a:pt x="99428" y="26822"/>
                </a:lnTo>
                <a:lnTo>
                  <a:pt x="101053" y="28092"/>
                </a:lnTo>
                <a:lnTo>
                  <a:pt x="102895" y="28689"/>
                </a:lnTo>
                <a:lnTo>
                  <a:pt x="108140" y="30861"/>
                </a:lnTo>
                <a:lnTo>
                  <a:pt x="109842" y="31457"/>
                </a:lnTo>
                <a:lnTo>
                  <a:pt x="113080" y="32639"/>
                </a:lnTo>
                <a:lnTo>
                  <a:pt x="114681" y="33147"/>
                </a:lnTo>
                <a:lnTo>
                  <a:pt x="116203" y="33909"/>
                </a:lnTo>
                <a:lnTo>
                  <a:pt x="117513" y="34480"/>
                </a:lnTo>
                <a:lnTo>
                  <a:pt x="118910" y="35128"/>
                </a:lnTo>
                <a:lnTo>
                  <a:pt x="120269" y="35661"/>
                </a:lnTo>
                <a:lnTo>
                  <a:pt x="121424" y="36372"/>
                </a:lnTo>
                <a:lnTo>
                  <a:pt x="131445" y="44780"/>
                </a:lnTo>
                <a:lnTo>
                  <a:pt x="131229" y="44259"/>
                </a:lnTo>
                <a:lnTo>
                  <a:pt x="130644" y="43383"/>
                </a:lnTo>
                <a:lnTo>
                  <a:pt x="130276" y="42951"/>
                </a:lnTo>
                <a:lnTo>
                  <a:pt x="129895" y="42456"/>
                </a:lnTo>
                <a:lnTo>
                  <a:pt x="121666" y="35966"/>
                </a:lnTo>
                <a:lnTo>
                  <a:pt x="120523" y="35179"/>
                </a:lnTo>
                <a:lnTo>
                  <a:pt x="119176" y="34620"/>
                </a:lnTo>
                <a:lnTo>
                  <a:pt x="117714" y="33870"/>
                </a:lnTo>
                <a:lnTo>
                  <a:pt x="114947" y="32512"/>
                </a:lnTo>
                <a:lnTo>
                  <a:pt x="113322" y="31953"/>
                </a:lnTo>
                <a:lnTo>
                  <a:pt x="108394" y="30111"/>
                </a:lnTo>
                <a:lnTo>
                  <a:pt x="106743" y="29387"/>
                </a:lnTo>
                <a:lnTo>
                  <a:pt x="103238" y="27901"/>
                </a:lnTo>
                <a:lnTo>
                  <a:pt x="101384" y="27279"/>
                </a:lnTo>
                <a:lnTo>
                  <a:pt x="99847" y="26022"/>
                </a:lnTo>
                <a:lnTo>
                  <a:pt x="98171" y="24968"/>
                </a:lnTo>
                <a:lnTo>
                  <a:pt x="96418" y="23990"/>
                </a:lnTo>
                <a:lnTo>
                  <a:pt x="94894" y="22580"/>
                </a:lnTo>
                <a:lnTo>
                  <a:pt x="90131" y="18503"/>
                </a:lnTo>
                <a:lnTo>
                  <a:pt x="87020" y="15405"/>
                </a:lnTo>
                <a:lnTo>
                  <a:pt x="83527" y="12598"/>
                </a:lnTo>
                <a:lnTo>
                  <a:pt x="81749" y="11252"/>
                </a:lnTo>
                <a:lnTo>
                  <a:pt x="79794" y="10109"/>
                </a:lnTo>
                <a:lnTo>
                  <a:pt x="77889" y="8826"/>
                </a:lnTo>
                <a:lnTo>
                  <a:pt x="75882" y="7797"/>
                </a:lnTo>
                <a:lnTo>
                  <a:pt x="73761" y="6946"/>
                </a:lnTo>
                <a:lnTo>
                  <a:pt x="71691" y="5994"/>
                </a:lnTo>
                <a:lnTo>
                  <a:pt x="69596" y="5080"/>
                </a:lnTo>
                <a:lnTo>
                  <a:pt x="67266" y="4787"/>
                </a:lnTo>
                <a:lnTo>
                  <a:pt x="65125" y="4165"/>
                </a:lnTo>
                <a:lnTo>
                  <a:pt x="62941" y="3581"/>
                </a:lnTo>
                <a:lnTo>
                  <a:pt x="60731" y="3060"/>
                </a:lnTo>
                <a:lnTo>
                  <a:pt x="58534" y="2819"/>
                </a:lnTo>
                <a:lnTo>
                  <a:pt x="49822" y="1549"/>
                </a:lnTo>
                <a:lnTo>
                  <a:pt x="45593" y="1244"/>
                </a:lnTo>
                <a:lnTo>
                  <a:pt x="41363" y="825"/>
                </a:lnTo>
                <a:lnTo>
                  <a:pt x="37299" y="596"/>
                </a:lnTo>
                <a:close/>
              </a:path>
              <a:path w="131445" h="45084">
                <a:moveTo>
                  <a:pt x="15760" y="0"/>
                </a:moveTo>
                <a:lnTo>
                  <a:pt x="6184" y="393"/>
                </a:lnTo>
                <a:lnTo>
                  <a:pt x="0" y="736"/>
                </a:lnTo>
                <a:lnTo>
                  <a:pt x="6210" y="622"/>
                </a:lnTo>
                <a:lnTo>
                  <a:pt x="37299" y="596"/>
                </a:lnTo>
                <a:lnTo>
                  <a:pt x="33426" y="431"/>
                </a:lnTo>
                <a:lnTo>
                  <a:pt x="30106" y="203"/>
                </a:lnTo>
                <a:lnTo>
                  <a:pt x="25895" y="203"/>
                </a:lnTo>
                <a:lnTo>
                  <a:pt x="22517" y="88"/>
                </a:lnTo>
                <a:lnTo>
                  <a:pt x="15760" y="0"/>
                </a:lnTo>
                <a:close/>
              </a:path>
              <a:path w="131445" h="45084">
                <a:moveTo>
                  <a:pt x="29552" y="165"/>
                </a:moveTo>
                <a:lnTo>
                  <a:pt x="25895" y="203"/>
                </a:lnTo>
                <a:lnTo>
                  <a:pt x="30106" y="203"/>
                </a:lnTo>
                <a:lnTo>
                  <a:pt x="29552" y="165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8" name="object 2548"/>
          <p:cNvSpPr/>
          <p:nvPr/>
        </p:nvSpPr>
        <p:spPr>
          <a:xfrm>
            <a:off x="9399346" y="6633464"/>
            <a:ext cx="327697" cy="208952"/>
          </a:xfrm>
          <a:prstGeom prst="rect">
            <a:avLst/>
          </a:prstGeom>
          <a:blipFill>
            <a:blip r:embed="rId2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9" name="object 2549"/>
          <p:cNvSpPr/>
          <p:nvPr/>
        </p:nvSpPr>
        <p:spPr>
          <a:xfrm>
            <a:off x="9428810" y="6774819"/>
            <a:ext cx="122046" cy="67598"/>
          </a:xfrm>
          <a:prstGeom prst="rect">
            <a:avLst/>
          </a:prstGeom>
          <a:blipFill>
            <a:blip r:embed="rId2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0" name="object 2550"/>
          <p:cNvSpPr/>
          <p:nvPr/>
        </p:nvSpPr>
        <p:spPr>
          <a:xfrm>
            <a:off x="9598327" y="6694784"/>
            <a:ext cx="128905" cy="108585"/>
          </a:xfrm>
          <a:custGeom>
            <a:avLst/>
            <a:gdLst/>
            <a:ahLst/>
            <a:cxnLst/>
            <a:rect l="l" t="t" r="r" b="b"/>
            <a:pathLst>
              <a:path w="128904" h="108584">
                <a:moveTo>
                  <a:pt x="128714" y="0"/>
                </a:moveTo>
                <a:lnTo>
                  <a:pt x="81445" y="7353"/>
                </a:lnTo>
                <a:lnTo>
                  <a:pt x="45719" y="22313"/>
                </a:lnTo>
                <a:lnTo>
                  <a:pt x="21145" y="53543"/>
                </a:lnTo>
                <a:lnTo>
                  <a:pt x="4765" y="91744"/>
                </a:lnTo>
                <a:lnTo>
                  <a:pt x="3637" y="95034"/>
                </a:lnTo>
                <a:lnTo>
                  <a:pt x="2842" y="97993"/>
                </a:lnTo>
                <a:lnTo>
                  <a:pt x="2106" y="100380"/>
                </a:lnTo>
                <a:lnTo>
                  <a:pt x="0" y="107988"/>
                </a:lnTo>
                <a:lnTo>
                  <a:pt x="2328" y="100330"/>
                </a:lnTo>
                <a:lnTo>
                  <a:pt x="3138" y="97904"/>
                </a:lnTo>
                <a:lnTo>
                  <a:pt x="4028" y="94957"/>
                </a:lnTo>
                <a:lnTo>
                  <a:pt x="5242" y="91605"/>
                </a:lnTo>
                <a:lnTo>
                  <a:pt x="6418" y="88239"/>
                </a:lnTo>
                <a:lnTo>
                  <a:pt x="7861" y="84505"/>
                </a:lnTo>
                <a:lnTo>
                  <a:pt x="26135" y="46929"/>
                </a:lnTo>
                <a:lnTo>
                  <a:pt x="55994" y="17183"/>
                </a:lnTo>
                <a:lnTo>
                  <a:pt x="95897" y="4953"/>
                </a:lnTo>
                <a:lnTo>
                  <a:pt x="121795" y="672"/>
                </a:lnTo>
                <a:lnTo>
                  <a:pt x="128714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1" name="object 2551"/>
          <p:cNvSpPr/>
          <p:nvPr/>
        </p:nvSpPr>
        <p:spPr>
          <a:xfrm>
            <a:off x="9590709" y="6685055"/>
            <a:ext cx="116957" cy="149754"/>
          </a:xfrm>
          <a:prstGeom prst="rect">
            <a:avLst/>
          </a:prstGeom>
          <a:blipFill>
            <a:blip r:embed="rId2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2" name="object 2552"/>
          <p:cNvSpPr/>
          <p:nvPr/>
        </p:nvSpPr>
        <p:spPr>
          <a:xfrm>
            <a:off x="10183317" y="6039103"/>
            <a:ext cx="168541" cy="75806"/>
          </a:xfrm>
          <a:prstGeom prst="rect">
            <a:avLst/>
          </a:prstGeom>
          <a:blipFill>
            <a:blip r:embed="rId2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3" name="object 2553"/>
          <p:cNvSpPr/>
          <p:nvPr/>
        </p:nvSpPr>
        <p:spPr>
          <a:xfrm>
            <a:off x="10190281" y="6045864"/>
            <a:ext cx="131445" cy="64769"/>
          </a:xfrm>
          <a:custGeom>
            <a:avLst/>
            <a:gdLst/>
            <a:ahLst/>
            <a:cxnLst/>
            <a:rect l="l" t="t" r="r" b="b"/>
            <a:pathLst>
              <a:path w="131445" h="64770">
                <a:moveTo>
                  <a:pt x="126733" y="12"/>
                </a:moveTo>
                <a:lnTo>
                  <a:pt x="124561" y="152"/>
                </a:lnTo>
                <a:lnTo>
                  <a:pt x="122415" y="330"/>
                </a:lnTo>
                <a:lnTo>
                  <a:pt x="119773" y="406"/>
                </a:lnTo>
                <a:lnTo>
                  <a:pt x="116789" y="876"/>
                </a:lnTo>
                <a:lnTo>
                  <a:pt x="113792" y="1219"/>
                </a:lnTo>
                <a:lnTo>
                  <a:pt x="110489" y="1841"/>
                </a:lnTo>
                <a:lnTo>
                  <a:pt x="106870" y="2565"/>
                </a:lnTo>
                <a:lnTo>
                  <a:pt x="101333" y="3898"/>
                </a:lnTo>
                <a:lnTo>
                  <a:pt x="99441" y="4445"/>
                </a:lnTo>
                <a:lnTo>
                  <a:pt x="97485" y="4965"/>
                </a:lnTo>
                <a:lnTo>
                  <a:pt x="95504" y="5537"/>
                </a:lnTo>
                <a:lnTo>
                  <a:pt x="91516" y="6883"/>
                </a:lnTo>
                <a:lnTo>
                  <a:pt x="89408" y="7518"/>
                </a:lnTo>
                <a:lnTo>
                  <a:pt x="87388" y="8280"/>
                </a:lnTo>
                <a:lnTo>
                  <a:pt x="85318" y="9029"/>
                </a:lnTo>
                <a:lnTo>
                  <a:pt x="79095" y="11531"/>
                </a:lnTo>
                <a:lnTo>
                  <a:pt x="74853" y="13360"/>
                </a:lnTo>
                <a:lnTo>
                  <a:pt x="70675" y="15354"/>
                </a:lnTo>
                <a:lnTo>
                  <a:pt x="66471" y="17310"/>
                </a:lnTo>
                <a:lnTo>
                  <a:pt x="31737" y="38366"/>
                </a:lnTo>
                <a:lnTo>
                  <a:pt x="1524" y="62788"/>
                </a:lnTo>
                <a:lnTo>
                  <a:pt x="0" y="64287"/>
                </a:lnTo>
                <a:lnTo>
                  <a:pt x="6527" y="58369"/>
                </a:lnTo>
                <a:lnTo>
                  <a:pt x="17208" y="50215"/>
                </a:lnTo>
                <a:lnTo>
                  <a:pt x="52965" y="25986"/>
                </a:lnTo>
                <a:lnTo>
                  <a:pt x="87884" y="9118"/>
                </a:lnTo>
                <a:lnTo>
                  <a:pt x="89839" y="8343"/>
                </a:lnTo>
                <a:lnTo>
                  <a:pt x="91909" y="7645"/>
                </a:lnTo>
                <a:lnTo>
                  <a:pt x="95859" y="6248"/>
                </a:lnTo>
                <a:lnTo>
                  <a:pt x="101625" y="4533"/>
                </a:lnTo>
                <a:lnTo>
                  <a:pt x="107099" y="3149"/>
                </a:lnTo>
                <a:lnTo>
                  <a:pt x="110642" y="2362"/>
                </a:lnTo>
                <a:lnTo>
                  <a:pt x="113944" y="1663"/>
                </a:lnTo>
                <a:lnTo>
                  <a:pt x="116865" y="1257"/>
                </a:lnTo>
                <a:lnTo>
                  <a:pt x="119849" y="711"/>
                </a:lnTo>
                <a:lnTo>
                  <a:pt x="122453" y="558"/>
                </a:lnTo>
                <a:lnTo>
                  <a:pt x="124561" y="330"/>
                </a:lnTo>
                <a:lnTo>
                  <a:pt x="126733" y="139"/>
                </a:lnTo>
                <a:lnTo>
                  <a:pt x="128384" y="139"/>
                </a:lnTo>
                <a:lnTo>
                  <a:pt x="129552" y="63"/>
                </a:lnTo>
                <a:lnTo>
                  <a:pt x="128384" y="63"/>
                </a:lnTo>
                <a:lnTo>
                  <a:pt x="126733" y="12"/>
                </a:lnTo>
                <a:close/>
              </a:path>
              <a:path w="131445" h="64770">
                <a:moveTo>
                  <a:pt x="131330" y="0"/>
                </a:moveTo>
                <a:lnTo>
                  <a:pt x="129552" y="12"/>
                </a:lnTo>
                <a:lnTo>
                  <a:pt x="128384" y="63"/>
                </a:lnTo>
                <a:lnTo>
                  <a:pt x="129552" y="63"/>
                </a:lnTo>
                <a:lnTo>
                  <a:pt x="13133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4" name="object 2554"/>
          <p:cNvSpPr/>
          <p:nvPr/>
        </p:nvSpPr>
        <p:spPr>
          <a:xfrm>
            <a:off x="10171982" y="5895807"/>
            <a:ext cx="44450" cy="168275"/>
          </a:xfrm>
          <a:custGeom>
            <a:avLst/>
            <a:gdLst/>
            <a:ahLst/>
            <a:cxnLst/>
            <a:rect l="l" t="t" r="r" b="b"/>
            <a:pathLst>
              <a:path w="44450" h="168275">
                <a:moveTo>
                  <a:pt x="44310" y="0"/>
                </a:moveTo>
                <a:lnTo>
                  <a:pt x="41573" y="2552"/>
                </a:lnTo>
                <a:lnTo>
                  <a:pt x="39966" y="3835"/>
                </a:lnTo>
                <a:lnTo>
                  <a:pt x="38150" y="5727"/>
                </a:lnTo>
                <a:lnTo>
                  <a:pt x="36385" y="7658"/>
                </a:lnTo>
                <a:lnTo>
                  <a:pt x="34023" y="9905"/>
                </a:lnTo>
                <a:lnTo>
                  <a:pt x="31813" y="12776"/>
                </a:lnTo>
                <a:lnTo>
                  <a:pt x="18999" y="32423"/>
                </a:lnTo>
                <a:lnTo>
                  <a:pt x="17830" y="34594"/>
                </a:lnTo>
                <a:lnTo>
                  <a:pt x="16776" y="36817"/>
                </a:lnTo>
                <a:lnTo>
                  <a:pt x="15760" y="39115"/>
                </a:lnTo>
                <a:lnTo>
                  <a:pt x="14681" y="41427"/>
                </a:lnTo>
                <a:lnTo>
                  <a:pt x="13741" y="43802"/>
                </a:lnTo>
                <a:lnTo>
                  <a:pt x="12712" y="46202"/>
                </a:lnTo>
                <a:lnTo>
                  <a:pt x="9971" y="53974"/>
                </a:lnTo>
                <a:lnTo>
                  <a:pt x="8445" y="58813"/>
                </a:lnTo>
                <a:lnTo>
                  <a:pt x="7022" y="64401"/>
                </a:lnTo>
                <a:lnTo>
                  <a:pt x="5638" y="69684"/>
                </a:lnTo>
                <a:lnTo>
                  <a:pt x="250" y="112560"/>
                </a:lnTo>
                <a:lnTo>
                  <a:pt x="0" y="117652"/>
                </a:lnTo>
                <a:lnTo>
                  <a:pt x="114" y="132079"/>
                </a:lnTo>
                <a:lnTo>
                  <a:pt x="253" y="136512"/>
                </a:lnTo>
                <a:lnTo>
                  <a:pt x="520" y="140639"/>
                </a:lnTo>
                <a:lnTo>
                  <a:pt x="914" y="148856"/>
                </a:lnTo>
                <a:lnTo>
                  <a:pt x="1701" y="155727"/>
                </a:lnTo>
                <a:lnTo>
                  <a:pt x="2933" y="165265"/>
                </a:lnTo>
                <a:lnTo>
                  <a:pt x="3441" y="167995"/>
                </a:lnTo>
                <a:lnTo>
                  <a:pt x="3135" y="165265"/>
                </a:lnTo>
                <a:lnTo>
                  <a:pt x="2668" y="160474"/>
                </a:lnTo>
                <a:lnTo>
                  <a:pt x="2043" y="151836"/>
                </a:lnTo>
                <a:lnTo>
                  <a:pt x="1562" y="140639"/>
                </a:lnTo>
                <a:lnTo>
                  <a:pt x="1466" y="136512"/>
                </a:lnTo>
                <a:lnTo>
                  <a:pt x="1553" y="120104"/>
                </a:lnTo>
                <a:lnTo>
                  <a:pt x="5433" y="80302"/>
                </a:lnTo>
                <a:lnTo>
                  <a:pt x="8847" y="64109"/>
                </a:lnTo>
                <a:lnTo>
                  <a:pt x="10071" y="59118"/>
                </a:lnTo>
                <a:lnTo>
                  <a:pt x="11769" y="53657"/>
                </a:lnTo>
                <a:lnTo>
                  <a:pt x="14249" y="46545"/>
                </a:lnTo>
                <a:lnTo>
                  <a:pt x="15265" y="44170"/>
                </a:lnTo>
                <a:lnTo>
                  <a:pt x="16128" y="41808"/>
                </a:lnTo>
                <a:lnTo>
                  <a:pt x="18148" y="37210"/>
                </a:lnTo>
                <a:lnTo>
                  <a:pt x="19088" y="34975"/>
                </a:lnTo>
                <a:lnTo>
                  <a:pt x="22275" y="28613"/>
                </a:lnTo>
                <a:lnTo>
                  <a:pt x="24523" y="24688"/>
                </a:lnTo>
                <a:lnTo>
                  <a:pt x="25615" y="22847"/>
                </a:lnTo>
                <a:lnTo>
                  <a:pt x="30149" y="15862"/>
                </a:lnTo>
                <a:lnTo>
                  <a:pt x="32384" y="13042"/>
                </a:lnTo>
                <a:lnTo>
                  <a:pt x="34455" y="10134"/>
                </a:lnTo>
                <a:lnTo>
                  <a:pt x="36702" y="7848"/>
                </a:lnTo>
                <a:lnTo>
                  <a:pt x="38404" y="5867"/>
                </a:lnTo>
                <a:lnTo>
                  <a:pt x="40182" y="3924"/>
                </a:lnTo>
                <a:lnTo>
                  <a:pt x="41857" y="2476"/>
                </a:lnTo>
                <a:lnTo>
                  <a:pt x="43764" y="520"/>
                </a:lnTo>
                <a:lnTo>
                  <a:pt x="4431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5" name="object 2555"/>
          <p:cNvSpPr/>
          <p:nvPr/>
        </p:nvSpPr>
        <p:spPr>
          <a:xfrm>
            <a:off x="10150225" y="5875540"/>
            <a:ext cx="201633" cy="296544"/>
          </a:xfrm>
          <a:prstGeom prst="rect">
            <a:avLst/>
          </a:prstGeom>
          <a:blipFill>
            <a:blip r:embed="rId2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6" name="object 2556"/>
          <p:cNvSpPr/>
          <p:nvPr/>
        </p:nvSpPr>
        <p:spPr>
          <a:xfrm>
            <a:off x="10150226" y="5875553"/>
            <a:ext cx="100553" cy="198348"/>
          </a:xfrm>
          <a:prstGeom prst="rect">
            <a:avLst/>
          </a:prstGeom>
          <a:blipFill>
            <a:blip r:embed="rId2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7" name="object 2557"/>
          <p:cNvSpPr/>
          <p:nvPr/>
        </p:nvSpPr>
        <p:spPr>
          <a:xfrm>
            <a:off x="9821545" y="6003175"/>
            <a:ext cx="263639" cy="135699"/>
          </a:xfrm>
          <a:prstGeom prst="rect">
            <a:avLst/>
          </a:prstGeom>
          <a:blipFill>
            <a:blip r:embed="rId2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8" name="object 2558"/>
          <p:cNvSpPr/>
          <p:nvPr/>
        </p:nvSpPr>
        <p:spPr>
          <a:xfrm>
            <a:off x="9871464" y="6012596"/>
            <a:ext cx="203835" cy="118110"/>
          </a:xfrm>
          <a:custGeom>
            <a:avLst/>
            <a:gdLst/>
            <a:ahLst/>
            <a:cxnLst/>
            <a:rect l="l" t="t" r="r" b="b"/>
            <a:pathLst>
              <a:path w="203834" h="118110">
                <a:moveTo>
                  <a:pt x="0" y="0"/>
                </a:moveTo>
                <a:lnTo>
                  <a:pt x="2832" y="304"/>
                </a:lnTo>
                <a:lnTo>
                  <a:pt x="4711" y="482"/>
                </a:lnTo>
                <a:lnTo>
                  <a:pt x="7467" y="685"/>
                </a:lnTo>
                <a:lnTo>
                  <a:pt x="10947" y="1206"/>
                </a:lnTo>
                <a:lnTo>
                  <a:pt x="14350" y="1816"/>
                </a:lnTo>
                <a:lnTo>
                  <a:pt x="18592" y="2336"/>
                </a:lnTo>
                <a:lnTo>
                  <a:pt x="23266" y="3505"/>
                </a:lnTo>
                <a:lnTo>
                  <a:pt x="59740" y="15062"/>
                </a:lnTo>
                <a:lnTo>
                  <a:pt x="62890" y="16408"/>
                </a:lnTo>
                <a:lnTo>
                  <a:pt x="66078" y="17729"/>
                </a:lnTo>
                <a:lnTo>
                  <a:pt x="69164" y="19227"/>
                </a:lnTo>
                <a:lnTo>
                  <a:pt x="72466" y="20624"/>
                </a:lnTo>
                <a:lnTo>
                  <a:pt x="82029" y="25323"/>
                </a:lnTo>
                <a:lnTo>
                  <a:pt x="88582" y="28727"/>
                </a:lnTo>
                <a:lnTo>
                  <a:pt x="94995" y="32435"/>
                </a:lnTo>
                <a:lnTo>
                  <a:pt x="101434" y="36093"/>
                </a:lnTo>
                <a:lnTo>
                  <a:pt x="140873" y="62905"/>
                </a:lnTo>
                <a:lnTo>
                  <a:pt x="171215" y="87595"/>
                </a:lnTo>
                <a:lnTo>
                  <a:pt x="201514" y="116056"/>
                </a:lnTo>
                <a:lnTo>
                  <a:pt x="203276" y="117894"/>
                </a:lnTo>
                <a:lnTo>
                  <a:pt x="200990" y="115227"/>
                </a:lnTo>
                <a:lnTo>
                  <a:pt x="170141" y="84963"/>
                </a:lnTo>
                <a:lnTo>
                  <a:pt x="133569" y="55341"/>
                </a:lnTo>
                <a:lnTo>
                  <a:pt x="96151" y="31115"/>
                </a:lnTo>
                <a:lnTo>
                  <a:pt x="89674" y="27419"/>
                </a:lnTo>
                <a:lnTo>
                  <a:pt x="54203" y="11506"/>
                </a:lnTo>
                <a:lnTo>
                  <a:pt x="51130" y="10439"/>
                </a:lnTo>
                <a:lnTo>
                  <a:pt x="48107" y="9359"/>
                </a:lnTo>
                <a:lnTo>
                  <a:pt x="39319" y="6629"/>
                </a:lnTo>
                <a:lnTo>
                  <a:pt x="33591" y="5054"/>
                </a:lnTo>
                <a:lnTo>
                  <a:pt x="28270" y="3721"/>
                </a:lnTo>
                <a:lnTo>
                  <a:pt x="23482" y="2908"/>
                </a:lnTo>
                <a:lnTo>
                  <a:pt x="18707" y="1841"/>
                </a:lnTo>
                <a:lnTo>
                  <a:pt x="14427" y="1422"/>
                </a:lnTo>
                <a:lnTo>
                  <a:pt x="10972" y="927"/>
                </a:lnTo>
                <a:lnTo>
                  <a:pt x="7505" y="482"/>
                </a:lnTo>
                <a:lnTo>
                  <a:pt x="4711" y="368"/>
                </a:lnTo>
                <a:lnTo>
                  <a:pt x="2832" y="203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9" name="object 2559"/>
          <p:cNvSpPr/>
          <p:nvPr/>
        </p:nvSpPr>
        <p:spPr>
          <a:xfrm>
            <a:off x="10170252" y="6093790"/>
            <a:ext cx="124460" cy="73660"/>
          </a:xfrm>
          <a:custGeom>
            <a:avLst/>
            <a:gdLst/>
            <a:ahLst/>
            <a:cxnLst/>
            <a:rect l="l" t="t" r="r" b="b"/>
            <a:pathLst>
              <a:path w="124459" h="73660">
                <a:moveTo>
                  <a:pt x="123939" y="0"/>
                </a:moveTo>
                <a:lnTo>
                  <a:pt x="123355" y="25"/>
                </a:lnTo>
                <a:lnTo>
                  <a:pt x="121069" y="253"/>
                </a:lnTo>
                <a:lnTo>
                  <a:pt x="119354" y="355"/>
                </a:lnTo>
                <a:lnTo>
                  <a:pt x="117195" y="596"/>
                </a:lnTo>
                <a:lnTo>
                  <a:pt x="115100" y="927"/>
                </a:lnTo>
                <a:lnTo>
                  <a:pt x="112483" y="1206"/>
                </a:lnTo>
                <a:lnTo>
                  <a:pt x="109588" y="1879"/>
                </a:lnTo>
                <a:lnTo>
                  <a:pt x="106616" y="2412"/>
                </a:lnTo>
                <a:lnTo>
                  <a:pt x="103352" y="3263"/>
                </a:lnTo>
                <a:lnTo>
                  <a:pt x="99872" y="4229"/>
                </a:lnTo>
                <a:lnTo>
                  <a:pt x="98032" y="4787"/>
                </a:lnTo>
                <a:lnTo>
                  <a:pt x="96405" y="5333"/>
                </a:lnTo>
                <a:lnTo>
                  <a:pt x="94513" y="5930"/>
                </a:lnTo>
                <a:lnTo>
                  <a:pt x="57277" y="24155"/>
                </a:lnTo>
                <a:lnTo>
                  <a:pt x="22961" y="50228"/>
                </a:lnTo>
                <a:lnTo>
                  <a:pt x="15100" y="57492"/>
                </a:lnTo>
                <a:lnTo>
                  <a:pt x="10312" y="62001"/>
                </a:lnTo>
                <a:lnTo>
                  <a:pt x="6591" y="65963"/>
                </a:lnTo>
                <a:lnTo>
                  <a:pt x="3949" y="68706"/>
                </a:lnTo>
                <a:lnTo>
                  <a:pt x="1409" y="71500"/>
                </a:lnTo>
                <a:lnTo>
                  <a:pt x="0" y="73126"/>
                </a:lnTo>
                <a:lnTo>
                  <a:pt x="5905" y="66738"/>
                </a:lnTo>
                <a:lnTo>
                  <a:pt x="15671" y="57861"/>
                </a:lnTo>
                <a:lnTo>
                  <a:pt x="48665" y="31284"/>
                </a:lnTo>
                <a:lnTo>
                  <a:pt x="65887" y="20269"/>
                </a:lnTo>
                <a:lnTo>
                  <a:pt x="69799" y="17957"/>
                </a:lnTo>
                <a:lnTo>
                  <a:pt x="73799" y="15862"/>
                </a:lnTo>
                <a:lnTo>
                  <a:pt x="79654" y="12941"/>
                </a:lnTo>
                <a:lnTo>
                  <a:pt x="81622" y="12064"/>
                </a:lnTo>
                <a:lnTo>
                  <a:pt x="83578" y="11137"/>
                </a:lnTo>
                <a:lnTo>
                  <a:pt x="109702" y="2222"/>
                </a:lnTo>
                <a:lnTo>
                  <a:pt x="112547" y="1498"/>
                </a:lnTo>
                <a:lnTo>
                  <a:pt x="115163" y="1181"/>
                </a:lnTo>
                <a:lnTo>
                  <a:pt x="119354" y="431"/>
                </a:lnTo>
                <a:lnTo>
                  <a:pt x="121069" y="355"/>
                </a:lnTo>
                <a:lnTo>
                  <a:pt x="122186" y="165"/>
                </a:lnTo>
                <a:lnTo>
                  <a:pt x="123939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0" name="object 2560"/>
          <p:cNvSpPr/>
          <p:nvPr/>
        </p:nvSpPr>
        <p:spPr>
          <a:xfrm>
            <a:off x="9821545" y="5922936"/>
            <a:ext cx="278311" cy="215938"/>
          </a:xfrm>
          <a:prstGeom prst="rect">
            <a:avLst/>
          </a:prstGeom>
          <a:blipFill>
            <a:blip r:embed="rId2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1" name="object 2561"/>
          <p:cNvSpPr/>
          <p:nvPr/>
        </p:nvSpPr>
        <p:spPr>
          <a:xfrm>
            <a:off x="10134417" y="5935586"/>
            <a:ext cx="190415" cy="236490"/>
          </a:xfrm>
          <a:prstGeom prst="rect">
            <a:avLst/>
          </a:prstGeom>
          <a:blipFill>
            <a:blip r:embed="rId2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2" name="object 2562"/>
          <p:cNvSpPr/>
          <p:nvPr/>
        </p:nvSpPr>
        <p:spPr>
          <a:xfrm>
            <a:off x="10148324" y="5950436"/>
            <a:ext cx="97155" cy="172720"/>
          </a:xfrm>
          <a:custGeom>
            <a:avLst/>
            <a:gdLst/>
            <a:ahLst/>
            <a:cxnLst/>
            <a:rect l="l" t="t" r="r" b="b"/>
            <a:pathLst>
              <a:path w="97154" h="172720">
                <a:moveTo>
                  <a:pt x="96951" y="0"/>
                </a:moveTo>
                <a:lnTo>
                  <a:pt x="96129" y="431"/>
                </a:lnTo>
                <a:lnTo>
                  <a:pt x="94703" y="1231"/>
                </a:lnTo>
                <a:lnTo>
                  <a:pt x="93332" y="2082"/>
                </a:lnTo>
                <a:lnTo>
                  <a:pt x="91084" y="3213"/>
                </a:lnTo>
                <a:lnTo>
                  <a:pt x="88519" y="4889"/>
                </a:lnTo>
                <a:lnTo>
                  <a:pt x="85979" y="6604"/>
                </a:lnTo>
                <a:lnTo>
                  <a:pt x="82753" y="8521"/>
                </a:lnTo>
                <a:lnTo>
                  <a:pt x="79489" y="11176"/>
                </a:lnTo>
                <a:lnTo>
                  <a:pt x="76047" y="13652"/>
                </a:lnTo>
                <a:lnTo>
                  <a:pt x="72529" y="16738"/>
                </a:lnTo>
                <a:lnTo>
                  <a:pt x="68770" y="20167"/>
                </a:lnTo>
                <a:lnTo>
                  <a:pt x="66941" y="21894"/>
                </a:lnTo>
                <a:lnTo>
                  <a:pt x="65074" y="23774"/>
                </a:lnTo>
                <a:lnTo>
                  <a:pt x="63119" y="25666"/>
                </a:lnTo>
                <a:lnTo>
                  <a:pt x="61366" y="27660"/>
                </a:lnTo>
                <a:lnTo>
                  <a:pt x="59499" y="29730"/>
                </a:lnTo>
                <a:lnTo>
                  <a:pt x="57531" y="31826"/>
                </a:lnTo>
                <a:lnTo>
                  <a:pt x="53911" y="36233"/>
                </a:lnTo>
                <a:lnTo>
                  <a:pt x="51993" y="38531"/>
                </a:lnTo>
                <a:lnTo>
                  <a:pt x="50253" y="40894"/>
                </a:lnTo>
                <a:lnTo>
                  <a:pt x="48412" y="43294"/>
                </a:lnTo>
                <a:lnTo>
                  <a:pt x="43180" y="50761"/>
                </a:lnTo>
                <a:lnTo>
                  <a:pt x="39789" y="56007"/>
                </a:lnTo>
                <a:lnTo>
                  <a:pt x="36664" y="61442"/>
                </a:lnTo>
                <a:lnTo>
                  <a:pt x="33477" y="66827"/>
                </a:lnTo>
                <a:lnTo>
                  <a:pt x="17060" y="103736"/>
                </a:lnTo>
                <a:lnTo>
                  <a:pt x="5474" y="142557"/>
                </a:lnTo>
                <a:lnTo>
                  <a:pt x="3340" y="151333"/>
                </a:lnTo>
                <a:lnTo>
                  <a:pt x="1166" y="164144"/>
                </a:lnTo>
                <a:lnTo>
                  <a:pt x="355" y="169379"/>
                </a:lnTo>
                <a:lnTo>
                  <a:pt x="0" y="172377"/>
                </a:lnTo>
                <a:lnTo>
                  <a:pt x="367" y="170221"/>
                </a:lnTo>
                <a:lnTo>
                  <a:pt x="1532" y="164134"/>
                </a:lnTo>
                <a:lnTo>
                  <a:pt x="13085" y="120495"/>
                </a:lnTo>
                <a:lnTo>
                  <a:pt x="29705" y="78689"/>
                </a:lnTo>
                <a:lnTo>
                  <a:pt x="38404" y="62064"/>
                </a:lnTo>
                <a:lnTo>
                  <a:pt x="41452" y="56642"/>
                </a:lnTo>
                <a:lnTo>
                  <a:pt x="44780" y="51435"/>
                </a:lnTo>
                <a:lnTo>
                  <a:pt x="48183" y="46456"/>
                </a:lnTo>
                <a:lnTo>
                  <a:pt x="49898" y="43992"/>
                </a:lnTo>
                <a:lnTo>
                  <a:pt x="51739" y="41605"/>
                </a:lnTo>
                <a:lnTo>
                  <a:pt x="53403" y="39255"/>
                </a:lnTo>
                <a:lnTo>
                  <a:pt x="55219" y="36931"/>
                </a:lnTo>
                <a:lnTo>
                  <a:pt x="58762" y="32486"/>
                </a:lnTo>
                <a:lnTo>
                  <a:pt x="60578" y="30391"/>
                </a:lnTo>
                <a:lnTo>
                  <a:pt x="62458" y="28308"/>
                </a:lnTo>
                <a:lnTo>
                  <a:pt x="64198" y="26314"/>
                </a:lnTo>
                <a:lnTo>
                  <a:pt x="69634" y="20751"/>
                </a:lnTo>
                <a:lnTo>
                  <a:pt x="76657" y="14160"/>
                </a:lnTo>
                <a:lnTo>
                  <a:pt x="79997" y="11569"/>
                </a:lnTo>
                <a:lnTo>
                  <a:pt x="83146" y="8877"/>
                </a:lnTo>
                <a:lnTo>
                  <a:pt x="86296" y="6870"/>
                </a:lnTo>
                <a:lnTo>
                  <a:pt x="88722" y="5067"/>
                </a:lnTo>
                <a:lnTo>
                  <a:pt x="91236" y="3352"/>
                </a:lnTo>
                <a:lnTo>
                  <a:pt x="93395" y="2184"/>
                </a:lnTo>
                <a:lnTo>
                  <a:pt x="96175" y="419"/>
                </a:lnTo>
                <a:lnTo>
                  <a:pt x="96951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3" name="object 2563"/>
          <p:cNvSpPr/>
          <p:nvPr/>
        </p:nvSpPr>
        <p:spPr>
          <a:xfrm>
            <a:off x="10134417" y="5935586"/>
            <a:ext cx="154321" cy="198031"/>
          </a:xfrm>
          <a:prstGeom prst="rect">
            <a:avLst/>
          </a:prstGeom>
          <a:blipFill>
            <a:blip r:embed="rId2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4" name="object 2564"/>
          <p:cNvSpPr/>
          <p:nvPr/>
        </p:nvSpPr>
        <p:spPr>
          <a:xfrm>
            <a:off x="9994140" y="5938729"/>
            <a:ext cx="91440" cy="174625"/>
          </a:xfrm>
          <a:custGeom>
            <a:avLst/>
            <a:gdLst/>
            <a:ahLst/>
            <a:cxnLst/>
            <a:rect l="l" t="t" r="r" b="b"/>
            <a:pathLst>
              <a:path w="91440" h="174625">
                <a:moveTo>
                  <a:pt x="0" y="0"/>
                </a:moveTo>
                <a:lnTo>
                  <a:pt x="3467" y="2273"/>
                </a:lnTo>
                <a:lnTo>
                  <a:pt x="5575" y="3505"/>
                </a:lnTo>
                <a:lnTo>
                  <a:pt x="8051" y="5295"/>
                </a:lnTo>
                <a:lnTo>
                  <a:pt x="10426" y="7124"/>
                </a:lnTo>
                <a:lnTo>
                  <a:pt x="13474" y="9194"/>
                </a:lnTo>
                <a:lnTo>
                  <a:pt x="16522" y="11963"/>
                </a:lnTo>
                <a:lnTo>
                  <a:pt x="19748" y="14604"/>
                </a:lnTo>
                <a:lnTo>
                  <a:pt x="26593" y="21361"/>
                </a:lnTo>
                <a:lnTo>
                  <a:pt x="31813" y="27050"/>
                </a:lnTo>
                <a:lnTo>
                  <a:pt x="33477" y="29082"/>
                </a:lnTo>
                <a:lnTo>
                  <a:pt x="35242" y="31178"/>
                </a:lnTo>
                <a:lnTo>
                  <a:pt x="37020" y="33337"/>
                </a:lnTo>
                <a:lnTo>
                  <a:pt x="42163" y="40220"/>
                </a:lnTo>
                <a:lnTo>
                  <a:pt x="43726" y="42621"/>
                </a:lnTo>
                <a:lnTo>
                  <a:pt x="45504" y="45021"/>
                </a:lnTo>
                <a:lnTo>
                  <a:pt x="50317" y="52577"/>
                </a:lnTo>
                <a:lnTo>
                  <a:pt x="53479" y="57861"/>
                </a:lnTo>
                <a:lnTo>
                  <a:pt x="56362" y="63360"/>
                </a:lnTo>
                <a:lnTo>
                  <a:pt x="59270" y="68833"/>
                </a:lnTo>
                <a:lnTo>
                  <a:pt x="74515" y="105843"/>
                </a:lnTo>
                <a:lnTo>
                  <a:pt x="85356" y="144538"/>
                </a:lnTo>
                <a:lnTo>
                  <a:pt x="90931" y="174485"/>
                </a:lnTo>
                <a:lnTo>
                  <a:pt x="90703" y="171488"/>
                </a:lnTo>
                <a:lnTo>
                  <a:pt x="81991" y="124790"/>
                </a:lnTo>
                <a:lnTo>
                  <a:pt x="70002" y="88254"/>
                </a:lnTo>
                <a:lnTo>
                  <a:pt x="51955" y="51942"/>
                </a:lnTo>
                <a:lnTo>
                  <a:pt x="45237" y="41935"/>
                </a:lnTo>
                <a:lnTo>
                  <a:pt x="43573" y="39522"/>
                </a:lnTo>
                <a:lnTo>
                  <a:pt x="41808" y="37198"/>
                </a:lnTo>
                <a:lnTo>
                  <a:pt x="39992" y="34937"/>
                </a:lnTo>
                <a:lnTo>
                  <a:pt x="38265" y="32715"/>
                </a:lnTo>
                <a:lnTo>
                  <a:pt x="36448" y="30568"/>
                </a:lnTo>
                <a:lnTo>
                  <a:pt x="34594" y="28460"/>
                </a:lnTo>
                <a:lnTo>
                  <a:pt x="32892" y="26428"/>
                </a:lnTo>
                <a:lnTo>
                  <a:pt x="31000" y="24498"/>
                </a:lnTo>
                <a:lnTo>
                  <a:pt x="27457" y="20777"/>
                </a:lnTo>
                <a:lnTo>
                  <a:pt x="23837" y="17271"/>
                </a:lnTo>
                <a:lnTo>
                  <a:pt x="20434" y="14109"/>
                </a:lnTo>
                <a:lnTo>
                  <a:pt x="17030" y="11556"/>
                </a:lnTo>
                <a:lnTo>
                  <a:pt x="13881" y="8877"/>
                </a:lnTo>
                <a:lnTo>
                  <a:pt x="10693" y="6870"/>
                </a:lnTo>
                <a:lnTo>
                  <a:pt x="8254" y="5079"/>
                </a:lnTo>
                <a:lnTo>
                  <a:pt x="5727" y="3352"/>
                </a:lnTo>
                <a:lnTo>
                  <a:pt x="3543" y="2184"/>
                </a:lnTo>
                <a:lnTo>
                  <a:pt x="2171" y="1308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5" name="object 2565"/>
          <p:cNvSpPr/>
          <p:nvPr/>
        </p:nvSpPr>
        <p:spPr>
          <a:xfrm>
            <a:off x="9804742" y="5922936"/>
            <a:ext cx="295119" cy="251955"/>
          </a:xfrm>
          <a:prstGeom prst="rect">
            <a:avLst/>
          </a:prstGeom>
          <a:blipFill>
            <a:blip r:embed="rId2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6" name="object 2566"/>
          <p:cNvSpPr/>
          <p:nvPr/>
        </p:nvSpPr>
        <p:spPr>
          <a:xfrm>
            <a:off x="9819626" y="6122077"/>
            <a:ext cx="223520" cy="45085"/>
          </a:xfrm>
          <a:custGeom>
            <a:avLst/>
            <a:gdLst/>
            <a:ahLst/>
            <a:cxnLst/>
            <a:rect l="l" t="t" r="r" b="b"/>
            <a:pathLst>
              <a:path w="223520" h="45085">
                <a:moveTo>
                  <a:pt x="114617" y="0"/>
                </a:moveTo>
                <a:lnTo>
                  <a:pt x="107022" y="1104"/>
                </a:lnTo>
                <a:lnTo>
                  <a:pt x="95605" y="2285"/>
                </a:lnTo>
                <a:lnTo>
                  <a:pt x="91871" y="2882"/>
                </a:lnTo>
                <a:lnTo>
                  <a:pt x="88176" y="3708"/>
                </a:lnTo>
                <a:lnTo>
                  <a:pt x="84518" y="4406"/>
                </a:lnTo>
                <a:lnTo>
                  <a:pt x="77050" y="5587"/>
                </a:lnTo>
                <a:lnTo>
                  <a:pt x="70243" y="8026"/>
                </a:lnTo>
                <a:lnTo>
                  <a:pt x="63436" y="9867"/>
                </a:lnTo>
                <a:lnTo>
                  <a:pt x="56845" y="12204"/>
                </a:lnTo>
                <a:lnTo>
                  <a:pt x="50469" y="14376"/>
                </a:lnTo>
                <a:lnTo>
                  <a:pt x="44742" y="17005"/>
                </a:lnTo>
                <a:lnTo>
                  <a:pt x="38976" y="19557"/>
                </a:lnTo>
                <a:lnTo>
                  <a:pt x="33655" y="22085"/>
                </a:lnTo>
                <a:lnTo>
                  <a:pt x="28943" y="24739"/>
                </a:lnTo>
                <a:lnTo>
                  <a:pt x="24066" y="27177"/>
                </a:lnTo>
                <a:lnTo>
                  <a:pt x="20066" y="30010"/>
                </a:lnTo>
                <a:lnTo>
                  <a:pt x="16383" y="32232"/>
                </a:lnTo>
                <a:lnTo>
                  <a:pt x="12865" y="34734"/>
                </a:lnTo>
                <a:lnTo>
                  <a:pt x="9677" y="36753"/>
                </a:lnTo>
                <a:lnTo>
                  <a:pt x="7353" y="38671"/>
                </a:lnTo>
                <a:lnTo>
                  <a:pt x="2425" y="42303"/>
                </a:lnTo>
                <a:lnTo>
                  <a:pt x="0" y="44665"/>
                </a:lnTo>
                <a:lnTo>
                  <a:pt x="2540" y="42392"/>
                </a:lnTo>
                <a:lnTo>
                  <a:pt x="7581" y="38861"/>
                </a:lnTo>
                <a:lnTo>
                  <a:pt x="9994" y="37020"/>
                </a:lnTo>
                <a:lnTo>
                  <a:pt x="13220" y="35051"/>
                </a:lnTo>
                <a:lnTo>
                  <a:pt x="16814" y="32715"/>
                </a:lnTo>
                <a:lnTo>
                  <a:pt x="20612" y="30581"/>
                </a:lnTo>
                <a:lnTo>
                  <a:pt x="24663" y="27889"/>
                </a:lnTo>
                <a:lnTo>
                  <a:pt x="29527" y="25476"/>
                </a:lnTo>
                <a:lnTo>
                  <a:pt x="34226" y="22885"/>
                </a:lnTo>
                <a:lnTo>
                  <a:pt x="39598" y="20408"/>
                </a:lnTo>
                <a:lnTo>
                  <a:pt x="45364" y="17945"/>
                </a:lnTo>
                <a:lnTo>
                  <a:pt x="51053" y="15354"/>
                </a:lnTo>
                <a:lnTo>
                  <a:pt x="57454" y="13271"/>
                </a:lnTo>
                <a:lnTo>
                  <a:pt x="64070" y="10972"/>
                </a:lnTo>
                <a:lnTo>
                  <a:pt x="70789" y="9245"/>
                </a:lnTo>
                <a:lnTo>
                  <a:pt x="77558" y="6908"/>
                </a:lnTo>
                <a:lnTo>
                  <a:pt x="84950" y="5803"/>
                </a:lnTo>
                <a:lnTo>
                  <a:pt x="88582" y="5143"/>
                </a:lnTo>
                <a:lnTo>
                  <a:pt x="92202" y="4356"/>
                </a:lnTo>
                <a:lnTo>
                  <a:pt x="95973" y="3797"/>
                </a:lnTo>
                <a:lnTo>
                  <a:pt x="107276" y="2730"/>
                </a:lnTo>
                <a:lnTo>
                  <a:pt x="114731" y="1562"/>
                </a:lnTo>
                <a:lnTo>
                  <a:pt x="142844" y="1562"/>
                </a:lnTo>
                <a:lnTo>
                  <a:pt x="137791" y="711"/>
                </a:lnTo>
                <a:lnTo>
                  <a:pt x="122389" y="711"/>
                </a:lnTo>
                <a:lnTo>
                  <a:pt x="114617" y="0"/>
                </a:lnTo>
                <a:close/>
              </a:path>
              <a:path w="223520" h="45085">
                <a:moveTo>
                  <a:pt x="145711" y="1968"/>
                </a:moveTo>
                <a:lnTo>
                  <a:pt x="129806" y="1968"/>
                </a:lnTo>
                <a:lnTo>
                  <a:pt x="137312" y="2031"/>
                </a:lnTo>
                <a:lnTo>
                  <a:pt x="144589" y="3174"/>
                </a:lnTo>
                <a:lnTo>
                  <a:pt x="151650" y="3682"/>
                </a:lnTo>
                <a:lnTo>
                  <a:pt x="158711" y="4660"/>
                </a:lnTo>
                <a:lnTo>
                  <a:pt x="165277" y="6299"/>
                </a:lnTo>
                <a:lnTo>
                  <a:pt x="171691" y="7480"/>
                </a:lnTo>
                <a:lnTo>
                  <a:pt x="178066" y="8547"/>
                </a:lnTo>
                <a:lnTo>
                  <a:pt x="183612" y="10985"/>
                </a:lnTo>
                <a:lnTo>
                  <a:pt x="189001" y="12445"/>
                </a:lnTo>
                <a:lnTo>
                  <a:pt x="194297" y="14160"/>
                </a:lnTo>
                <a:lnTo>
                  <a:pt x="199288" y="15417"/>
                </a:lnTo>
                <a:lnTo>
                  <a:pt x="203276" y="17348"/>
                </a:lnTo>
                <a:lnTo>
                  <a:pt x="223316" y="25704"/>
                </a:lnTo>
                <a:lnTo>
                  <a:pt x="219938" y="24206"/>
                </a:lnTo>
                <a:lnTo>
                  <a:pt x="203644" y="16802"/>
                </a:lnTo>
                <a:lnTo>
                  <a:pt x="199694" y="14782"/>
                </a:lnTo>
                <a:lnTo>
                  <a:pt x="194729" y="13373"/>
                </a:lnTo>
                <a:lnTo>
                  <a:pt x="189407" y="11633"/>
                </a:lnTo>
                <a:lnTo>
                  <a:pt x="184010" y="10096"/>
                </a:lnTo>
                <a:lnTo>
                  <a:pt x="178498" y="7632"/>
                </a:lnTo>
                <a:lnTo>
                  <a:pt x="172008" y="6502"/>
                </a:lnTo>
                <a:lnTo>
                  <a:pt x="165633" y="5245"/>
                </a:lnTo>
                <a:lnTo>
                  <a:pt x="159016" y="3517"/>
                </a:lnTo>
                <a:lnTo>
                  <a:pt x="151904" y="2489"/>
                </a:lnTo>
                <a:lnTo>
                  <a:pt x="145711" y="1968"/>
                </a:lnTo>
                <a:close/>
              </a:path>
              <a:path w="223520" h="45085">
                <a:moveTo>
                  <a:pt x="142844" y="1562"/>
                </a:moveTo>
                <a:lnTo>
                  <a:pt x="114731" y="1562"/>
                </a:lnTo>
                <a:lnTo>
                  <a:pt x="122389" y="2209"/>
                </a:lnTo>
                <a:lnTo>
                  <a:pt x="129806" y="1968"/>
                </a:lnTo>
                <a:lnTo>
                  <a:pt x="145711" y="1968"/>
                </a:lnTo>
                <a:lnTo>
                  <a:pt x="144805" y="1892"/>
                </a:lnTo>
                <a:lnTo>
                  <a:pt x="142844" y="1562"/>
                </a:lnTo>
                <a:close/>
              </a:path>
              <a:path w="223520" h="45085">
                <a:moveTo>
                  <a:pt x="129882" y="520"/>
                </a:moveTo>
                <a:lnTo>
                  <a:pt x="122389" y="711"/>
                </a:lnTo>
                <a:lnTo>
                  <a:pt x="137791" y="711"/>
                </a:lnTo>
                <a:lnTo>
                  <a:pt x="137490" y="660"/>
                </a:lnTo>
                <a:lnTo>
                  <a:pt x="129882" y="52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7" name="object 2567"/>
          <p:cNvSpPr/>
          <p:nvPr/>
        </p:nvSpPr>
        <p:spPr>
          <a:xfrm>
            <a:off x="9833977" y="6110318"/>
            <a:ext cx="271819" cy="95993"/>
          </a:xfrm>
          <a:prstGeom prst="rect">
            <a:avLst/>
          </a:prstGeom>
          <a:blipFill>
            <a:blip r:embed="rId2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8" name="object 2568"/>
          <p:cNvSpPr/>
          <p:nvPr/>
        </p:nvSpPr>
        <p:spPr>
          <a:xfrm>
            <a:off x="9874444" y="6150048"/>
            <a:ext cx="224154" cy="48895"/>
          </a:xfrm>
          <a:custGeom>
            <a:avLst/>
            <a:gdLst/>
            <a:ahLst/>
            <a:cxnLst/>
            <a:rect l="l" t="t" r="r" b="b"/>
            <a:pathLst>
              <a:path w="224154" h="48895">
                <a:moveTo>
                  <a:pt x="133032" y="0"/>
                </a:moveTo>
                <a:lnTo>
                  <a:pt x="129260" y="279"/>
                </a:lnTo>
                <a:lnTo>
                  <a:pt x="121729" y="571"/>
                </a:lnTo>
                <a:lnTo>
                  <a:pt x="113982" y="673"/>
                </a:lnTo>
                <a:lnTo>
                  <a:pt x="106476" y="2057"/>
                </a:lnTo>
                <a:lnTo>
                  <a:pt x="98831" y="2908"/>
                </a:lnTo>
                <a:lnTo>
                  <a:pt x="91503" y="4940"/>
                </a:lnTo>
                <a:lnTo>
                  <a:pt x="84340" y="6819"/>
                </a:lnTo>
                <a:lnTo>
                  <a:pt x="80645" y="7696"/>
                </a:lnTo>
                <a:lnTo>
                  <a:pt x="77419" y="9220"/>
                </a:lnTo>
                <a:lnTo>
                  <a:pt x="70713" y="11506"/>
                </a:lnTo>
                <a:lnTo>
                  <a:pt x="67348" y="12826"/>
                </a:lnTo>
                <a:lnTo>
                  <a:pt x="64338" y="14376"/>
                </a:lnTo>
                <a:lnTo>
                  <a:pt x="40868" y="25488"/>
                </a:lnTo>
                <a:lnTo>
                  <a:pt x="35826" y="28371"/>
                </a:lnTo>
                <a:lnTo>
                  <a:pt x="31000" y="30886"/>
                </a:lnTo>
                <a:lnTo>
                  <a:pt x="24173" y="34519"/>
                </a:lnTo>
                <a:lnTo>
                  <a:pt x="18127" y="37942"/>
                </a:lnTo>
                <a:lnTo>
                  <a:pt x="8369" y="43637"/>
                </a:lnTo>
                <a:lnTo>
                  <a:pt x="2910" y="46926"/>
                </a:lnTo>
                <a:lnTo>
                  <a:pt x="0" y="48704"/>
                </a:lnTo>
                <a:lnTo>
                  <a:pt x="8585" y="43853"/>
                </a:lnTo>
                <a:lnTo>
                  <a:pt x="18556" y="38419"/>
                </a:lnTo>
                <a:lnTo>
                  <a:pt x="24724" y="35139"/>
                </a:lnTo>
                <a:lnTo>
                  <a:pt x="31623" y="31584"/>
                </a:lnTo>
                <a:lnTo>
                  <a:pt x="36449" y="29171"/>
                </a:lnTo>
                <a:lnTo>
                  <a:pt x="41516" y="26288"/>
                </a:lnTo>
                <a:lnTo>
                  <a:pt x="47167" y="23647"/>
                </a:lnTo>
                <a:lnTo>
                  <a:pt x="52895" y="21069"/>
                </a:lnTo>
                <a:lnTo>
                  <a:pt x="58839" y="18275"/>
                </a:lnTo>
                <a:lnTo>
                  <a:pt x="65062" y="15443"/>
                </a:lnTo>
                <a:lnTo>
                  <a:pt x="68143" y="13906"/>
                </a:lnTo>
                <a:lnTo>
                  <a:pt x="71285" y="12725"/>
                </a:lnTo>
                <a:lnTo>
                  <a:pt x="74701" y="11556"/>
                </a:lnTo>
                <a:lnTo>
                  <a:pt x="78105" y="10452"/>
                </a:lnTo>
                <a:lnTo>
                  <a:pt x="81432" y="8928"/>
                </a:lnTo>
                <a:lnTo>
                  <a:pt x="84988" y="8115"/>
                </a:lnTo>
                <a:lnTo>
                  <a:pt x="92087" y="6375"/>
                </a:lnTo>
                <a:lnTo>
                  <a:pt x="99263" y="4419"/>
                </a:lnTo>
                <a:lnTo>
                  <a:pt x="106832" y="3670"/>
                </a:lnTo>
                <a:lnTo>
                  <a:pt x="114223" y="2247"/>
                </a:lnTo>
                <a:lnTo>
                  <a:pt x="121831" y="2044"/>
                </a:lnTo>
                <a:lnTo>
                  <a:pt x="129260" y="1714"/>
                </a:lnTo>
                <a:lnTo>
                  <a:pt x="133032" y="1396"/>
                </a:lnTo>
                <a:lnTo>
                  <a:pt x="154087" y="1396"/>
                </a:lnTo>
                <a:lnTo>
                  <a:pt x="151358" y="1231"/>
                </a:lnTo>
                <a:lnTo>
                  <a:pt x="140423" y="495"/>
                </a:lnTo>
                <a:lnTo>
                  <a:pt x="136728" y="165"/>
                </a:lnTo>
                <a:lnTo>
                  <a:pt x="133032" y="0"/>
                </a:lnTo>
                <a:close/>
              </a:path>
              <a:path w="224154" h="48895">
                <a:moveTo>
                  <a:pt x="154087" y="1396"/>
                </a:moveTo>
                <a:lnTo>
                  <a:pt x="133032" y="1396"/>
                </a:lnTo>
                <a:lnTo>
                  <a:pt x="136728" y="1536"/>
                </a:lnTo>
                <a:lnTo>
                  <a:pt x="140347" y="1803"/>
                </a:lnTo>
                <a:lnTo>
                  <a:pt x="144005" y="2031"/>
                </a:lnTo>
                <a:lnTo>
                  <a:pt x="147586" y="2209"/>
                </a:lnTo>
                <a:lnTo>
                  <a:pt x="151142" y="2438"/>
                </a:lnTo>
                <a:lnTo>
                  <a:pt x="158242" y="2819"/>
                </a:lnTo>
                <a:lnTo>
                  <a:pt x="164934" y="4444"/>
                </a:lnTo>
                <a:lnTo>
                  <a:pt x="171361" y="5308"/>
                </a:lnTo>
                <a:lnTo>
                  <a:pt x="177888" y="6070"/>
                </a:lnTo>
                <a:lnTo>
                  <a:pt x="183527" y="8254"/>
                </a:lnTo>
                <a:lnTo>
                  <a:pt x="188963" y="9550"/>
                </a:lnTo>
                <a:lnTo>
                  <a:pt x="194335" y="11112"/>
                </a:lnTo>
                <a:lnTo>
                  <a:pt x="199466" y="12077"/>
                </a:lnTo>
                <a:lnTo>
                  <a:pt x="203627" y="13919"/>
                </a:lnTo>
                <a:lnTo>
                  <a:pt x="223964" y="21589"/>
                </a:lnTo>
                <a:lnTo>
                  <a:pt x="203898" y="13360"/>
                </a:lnTo>
                <a:lnTo>
                  <a:pt x="199834" y="11429"/>
                </a:lnTo>
                <a:lnTo>
                  <a:pt x="194729" y="10312"/>
                </a:lnTo>
                <a:lnTo>
                  <a:pt x="189331" y="8712"/>
                </a:lnTo>
                <a:lnTo>
                  <a:pt x="183883" y="7378"/>
                </a:lnTo>
                <a:lnTo>
                  <a:pt x="178206" y="5105"/>
                </a:lnTo>
                <a:lnTo>
                  <a:pt x="171691" y="4330"/>
                </a:lnTo>
                <a:lnTo>
                  <a:pt x="165201" y="3378"/>
                </a:lnTo>
                <a:lnTo>
                  <a:pt x="158496" y="1663"/>
                </a:lnTo>
                <a:lnTo>
                  <a:pt x="154087" y="1396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9" name="object 2569"/>
          <p:cNvSpPr/>
          <p:nvPr/>
        </p:nvSpPr>
        <p:spPr>
          <a:xfrm>
            <a:off x="9883965" y="6133029"/>
            <a:ext cx="241242" cy="111623"/>
          </a:xfrm>
          <a:prstGeom prst="rect">
            <a:avLst/>
          </a:prstGeom>
          <a:blipFill>
            <a:blip r:embed="rId2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0" name="object 2570"/>
          <p:cNvSpPr/>
          <p:nvPr/>
        </p:nvSpPr>
        <p:spPr>
          <a:xfrm>
            <a:off x="10057029" y="6175328"/>
            <a:ext cx="64769" cy="29845"/>
          </a:xfrm>
          <a:custGeom>
            <a:avLst/>
            <a:gdLst/>
            <a:ahLst/>
            <a:cxnLst/>
            <a:rect l="l" t="t" r="r" b="b"/>
            <a:pathLst>
              <a:path w="64770" h="29845">
                <a:moveTo>
                  <a:pt x="59918" y="0"/>
                </a:moveTo>
                <a:lnTo>
                  <a:pt x="52387" y="88"/>
                </a:lnTo>
                <a:lnTo>
                  <a:pt x="48691" y="241"/>
                </a:lnTo>
                <a:lnTo>
                  <a:pt x="44272" y="533"/>
                </a:lnTo>
                <a:lnTo>
                  <a:pt x="39827" y="1714"/>
                </a:lnTo>
                <a:lnTo>
                  <a:pt x="35280" y="2806"/>
                </a:lnTo>
                <a:lnTo>
                  <a:pt x="30721" y="4457"/>
                </a:lnTo>
                <a:lnTo>
                  <a:pt x="26492" y="6553"/>
                </a:lnTo>
                <a:lnTo>
                  <a:pt x="24460" y="7683"/>
                </a:lnTo>
                <a:lnTo>
                  <a:pt x="22288" y="8737"/>
                </a:lnTo>
                <a:lnTo>
                  <a:pt x="18538" y="11379"/>
                </a:lnTo>
                <a:lnTo>
                  <a:pt x="16598" y="12445"/>
                </a:lnTo>
                <a:lnTo>
                  <a:pt x="15074" y="13842"/>
                </a:lnTo>
                <a:lnTo>
                  <a:pt x="11671" y="16433"/>
                </a:lnTo>
                <a:lnTo>
                  <a:pt x="8991" y="19138"/>
                </a:lnTo>
                <a:lnTo>
                  <a:pt x="6743" y="21501"/>
                </a:lnTo>
                <a:lnTo>
                  <a:pt x="4356" y="23774"/>
                </a:lnTo>
                <a:lnTo>
                  <a:pt x="3009" y="26060"/>
                </a:lnTo>
                <a:lnTo>
                  <a:pt x="1816" y="27482"/>
                </a:lnTo>
                <a:lnTo>
                  <a:pt x="0" y="29781"/>
                </a:lnTo>
                <a:lnTo>
                  <a:pt x="2971" y="26593"/>
                </a:lnTo>
                <a:lnTo>
                  <a:pt x="7747" y="22148"/>
                </a:lnTo>
                <a:lnTo>
                  <a:pt x="10071" y="19900"/>
                </a:lnTo>
                <a:lnTo>
                  <a:pt x="13042" y="17449"/>
                </a:lnTo>
                <a:lnTo>
                  <a:pt x="16408" y="14973"/>
                </a:lnTo>
                <a:lnTo>
                  <a:pt x="17970" y="13639"/>
                </a:lnTo>
                <a:lnTo>
                  <a:pt x="19926" y="12598"/>
                </a:lnTo>
                <a:lnTo>
                  <a:pt x="21815" y="11328"/>
                </a:lnTo>
                <a:lnTo>
                  <a:pt x="23558" y="10109"/>
                </a:lnTo>
                <a:lnTo>
                  <a:pt x="25692" y="9169"/>
                </a:lnTo>
                <a:lnTo>
                  <a:pt x="27686" y="8089"/>
                </a:lnTo>
                <a:lnTo>
                  <a:pt x="31737" y="6007"/>
                </a:lnTo>
                <a:lnTo>
                  <a:pt x="36118" y="4317"/>
                </a:lnTo>
                <a:lnTo>
                  <a:pt x="40436" y="3213"/>
                </a:lnTo>
                <a:lnTo>
                  <a:pt x="44678" y="2006"/>
                </a:lnTo>
                <a:lnTo>
                  <a:pt x="48844" y="1422"/>
                </a:lnTo>
                <a:lnTo>
                  <a:pt x="52463" y="1079"/>
                </a:lnTo>
                <a:lnTo>
                  <a:pt x="59702" y="533"/>
                </a:lnTo>
                <a:lnTo>
                  <a:pt x="61596" y="533"/>
                </a:lnTo>
                <a:lnTo>
                  <a:pt x="59918" y="0"/>
                </a:lnTo>
                <a:close/>
              </a:path>
              <a:path w="64770" h="29845">
                <a:moveTo>
                  <a:pt x="61596" y="533"/>
                </a:moveTo>
                <a:lnTo>
                  <a:pt x="59702" y="533"/>
                </a:lnTo>
                <a:lnTo>
                  <a:pt x="64592" y="1485"/>
                </a:lnTo>
                <a:lnTo>
                  <a:pt x="61596" y="53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1" name="object 2571"/>
          <p:cNvSpPr/>
          <p:nvPr/>
        </p:nvSpPr>
        <p:spPr>
          <a:xfrm>
            <a:off x="10035994" y="6017323"/>
            <a:ext cx="288406" cy="227329"/>
          </a:xfrm>
          <a:prstGeom prst="rect">
            <a:avLst/>
          </a:prstGeom>
          <a:blipFill>
            <a:blip r:embed="rId2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2" name="object 2572"/>
          <p:cNvSpPr/>
          <p:nvPr/>
        </p:nvSpPr>
        <p:spPr>
          <a:xfrm>
            <a:off x="10131556" y="6025297"/>
            <a:ext cx="146685" cy="148590"/>
          </a:xfrm>
          <a:custGeom>
            <a:avLst/>
            <a:gdLst/>
            <a:ahLst/>
            <a:cxnLst/>
            <a:rect l="l" t="t" r="r" b="b"/>
            <a:pathLst>
              <a:path w="146684" h="148589">
                <a:moveTo>
                  <a:pt x="146113" y="0"/>
                </a:moveTo>
                <a:lnTo>
                  <a:pt x="136613" y="3340"/>
                </a:lnTo>
                <a:lnTo>
                  <a:pt x="133616" y="4470"/>
                </a:lnTo>
                <a:lnTo>
                  <a:pt x="129692" y="5435"/>
                </a:lnTo>
                <a:lnTo>
                  <a:pt x="125857" y="7543"/>
                </a:lnTo>
                <a:lnTo>
                  <a:pt x="121945" y="9512"/>
                </a:lnTo>
                <a:lnTo>
                  <a:pt x="117373" y="11556"/>
                </a:lnTo>
                <a:lnTo>
                  <a:pt x="112699" y="14160"/>
                </a:lnTo>
                <a:lnTo>
                  <a:pt x="98361" y="23342"/>
                </a:lnTo>
                <a:lnTo>
                  <a:pt x="93649" y="26987"/>
                </a:lnTo>
                <a:lnTo>
                  <a:pt x="88582" y="30721"/>
                </a:lnTo>
                <a:lnTo>
                  <a:pt x="83578" y="34772"/>
                </a:lnTo>
                <a:lnTo>
                  <a:pt x="78943" y="39077"/>
                </a:lnTo>
                <a:lnTo>
                  <a:pt x="73799" y="43294"/>
                </a:lnTo>
                <a:lnTo>
                  <a:pt x="69151" y="48005"/>
                </a:lnTo>
                <a:lnTo>
                  <a:pt x="64668" y="52755"/>
                </a:lnTo>
                <a:lnTo>
                  <a:pt x="59664" y="57403"/>
                </a:lnTo>
                <a:lnTo>
                  <a:pt x="55537" y="62458"/>
                </a:lnTo>
                <a:lnTo>
                  <a:pt x="49155" y="69984"/>
                </a:lnTo>
                <a:lnTo>
                  <a:pt x="43105" y="77606"/>
                </a:lnTo>
                <a:lnTo>
                  <a:pt x="37400" y="85232"/>
                </a:lnTo>
                <a:lnTo>
                  <a:pt x="32054" y="92773"/>
                </a:lnTo>
                <a:lnTo>
                  <a:pt x="28435" y="97675"/>
                </a:lnTo>
                <a:lnTo>
                  <a:pt x="25463" y="102654"/>
                </a:lnTo>
                <a:lnTo>
                  <a:pt x="22428" y="107238"/>
                </a:lnTo>
                <a:lnTo>
                  <a:pt x="19558" y="111937"/>
                </a:lnTo>
                <a:lnTo>
                  <a:pt x="0" y="148526"/>
                </a:lnTo>
                <a:lnTo>
                  <a:pt x="1015" y="146500"/>
                </a:lnTo>
                <a:lnTo>
                  <a:pt x="3990" y="140817"/>
                </a:lnTo>
                <a:lnTo>
                  <a:pt x="8818" y="132067"/>
                </a:lnTo>
                <a:lnTo>
                  <a:pt x="15392" y="120840"/>
                </a:lnTo>
                <a:lnTo>
                  <a:pt x="23571" y="107721"/>
                </a:lnTo>
                <a:lnTo>
                  <a:pt x="26708" y="103162"/>
                </a:lnTo>
                <a:lnTo>
                  <a:pt x="29743" y="98234"/>
                </a:lnTo>
                <a:lnTo>
                  <a:pt x="33362" y="93344"/>
                </a:lnTo>
                <a:lnTo>
                  <a:pt x="38811" y="85897"/>
                </a:lnTo>
                <a:lnTo>
                  <a:pt x="44596" y="78360"/>
                </a:lnTo>
                <a:lnTo>
                  <a:pt x="50704" y="70826"/>
                </a:lnTo>
                <a:lnTo>
                  <a:pt x="57124" y="63385"/>
                </a:lnTo>
                <a:lnTo>
                  <a:pt x="61252" y="58305"/>
                </a:lnTo>
                <a:lnTo>
                  <a:pt x="66116" y="53657"/>
                </a:lnTo>
                <a:lnTo>
                  <a:pt x="70573" y="48907"/>
                </a:lnTo>
                <a:lnTo>
                  <a:pt x="75095" y="44183"/>
                </a:lnTo>
                <a:lnTo>
                  <a:pt x="80162" y="39928"/>
                </a:lnTo>
                <a:lnTo>
                  <a:pt x="84696" y="35598"/>
                </a:lnTo>
                <a:lnTo>
                  <a:pt x="89636" y="31508"/>
                </a:lnTo>
                <a:lnTo>
                  <a:pt x="94589" y="27774"/>
                </a:lnTo>
                <a:lnTo>
                  <a:pt x="99199" y="24104"/>
                </a:lnTo>
                <a:lnTo>
                  <a:pt x="113360" y="14858"/>
                </a:lnTo>
                <a:lnTo>
                  <a:pt x="117995" y="12293"/>
                </a:lnTo>
                <a:lnTo>
                  <a:pt x="122415" y="10134"/>
                </a:lnTo>
                <a:lnTo>
                  <a:pt x="126250" y="8064"/>
                </a:lnTo>
                <a:lnTo>
                  <a:pt x="129946" y="5854"/>
                </a:lnTo>
                <a:lnTo>
                  <a:pt x="133781" y="4813"/>
                </a:lnTo>
                <a:lnTo>
                  <a:pt x="136766" y="3581"/>
                </a:lnTo>
                <a:lnTo>
                  <a:pt x="146113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3" name="object 2573"/>
          <p:cNvSpPr/>
          <p:nvPr/>
        </p:nvSpPr>
        <p:spPr>
          <a:xfrm>
            <a:off x="10086375" y="5894146"/>
            <a:ext cx="238025" cy="293192"/>
          </a:xfrm>
          <a:prstGeom prst="rect">
            <a:avLst/>
          </a:prstGeom>
          <a:blipFill>
            <a:blip r:embed="rId2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4" name="object 2574"/>
          <p:cNvSpPr/>
          <p:nvPr/>
        </p:nvSpPr>
        <p:spPr>
          <a:xfrm>
            <a:off x="10115756" y="6000911"/>
            <a:ext cx="0" cy="174625"/>
          </a:xfrm>
          <a:custGeom>
            <a:avLst/>
            <a:gdLst/>
            <a:ahLst/>
            <a:cxnLst/>
            <a:rect l="l" t="t" r="r" b="b"/>
            <a:pathLst>
              <a:path w="0" h="174625">
                <a:moveTo>
                  <a:pt x="0" y="0"/>
                </a:moveTo>
                <a:lnTo>
                  <a:pt x="0" y="174498"/>
                </a:lnTo>
              </a:path>
            </a:pathLst>
          </a:custGeom>
          <a:ln w="12598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5" name="object 2575"/>
          <p:cNvSpPr/>
          <p:nvPr/>
        </p:nvSpPr>
        <p:spPr>
          <a:xfrm>
            <a:off x="9902151" y="5894146"/>
            <a:ext cx="446596" cy="312546"/>
          </a:xfrm>
          <a:prstGeom prst="rect">
            <a:avLst/>
          </a:prstGeom>
          <a:blipFill>
            <a:blip r:embed="rId2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6" name="object 2576"/>
          <p:cNvSpPr/>
          <p:nvPr/>
        </p:nvSpPr>
        <p:spPr>
          <a:xfrm>
            <a:off x="10025293" y="6026397"/>
            <a:ext cx="69215" cy="107950"/>
          </a:xfrm>
          <a:custGeom>
            <a:avLst/>
            <a:gdLst/>
            <a:ahLst/>
            <a:cxnLst/>
            <a:rect l="l" t="t" r="r" b="b"/>
            <a:pathLst>
              <a:path w="69215" h="107950">
                <a:moveTo>
                  <a:pt x="0" y="0"/>
                </a:moveTo>
                <a:lnTo>
                  <a:pt x="1524" y="1485"/>
                </a:lnTo>
                <a:lnTo>
                  <a:pt x="3848" y="4229"/>
                </a:lnTo>
                <a:lnTo>
                  <a:pt x="6375" y="6908"/>
                </a:lnTo>
                <a:lnTo>
                  <a:pt x="9537" y="10909"/>
                </a:lnTo>
                <a:lnTo>
                  <a:pt x="13550" y="15608"/>
                </a:lnTo>
                <a:lnTo>
                  <a:pt x="15608" y="17970"/>
                </a:lnTo>
                <a:lnTo>
                  <a:pt x="17538" y="20662"/>
                </a:lnTo>
                <a:lnTo>
                  <a:pt x="19710" y="23406"/>
                </a:lnTo>
                <a:lnTo>
                  <a:pt x="21818" y="26200"/>
                </a:lnTo>
                <a:lnTo>
                  <a:pt x="24269" y="29044"/>
                </a:lnTo>
                <a:lnTo>
                  <a:pt x="30581" y="38455"/>
                </a:lnTo>
                <a:lnTo>
                  <a:pt x="35585" y="44919"/>
                </a:lnTo>
                <a:lnTo>
                  <a:pt x="39560" y="51866"/>
                </a:lnTo>
                <a:lnTo>
                  <a:pt x="43840" y="58610"/>
                </a:lnTo>
                <a:lnTo>
                  <a:pt x="48183" y="65227"/>
                </a:lnTo>
                <a:lnTo>
                  <a:pt x="49784" y="68719"/>
                </a:lnTo>
                <a:lnTo>
                  <a:pt x="51625" y="71970"/>
                </a:lnTo>
                <a:lnTo>
                  <a:pt x="55067" y="78536"/>
                </a:lnTo>
                <a:lnTo>
                  <a:pt x="58762" y="84505"/>
                </a:lnTo>
                <a:lnTo>
                  <a:pt x="60871" y="89966"/>
                </a:lnTo>
                <a:lnTo>
                  <a:pt x="69024" y="107835"/>
                </a:lnTo>
                <a:lnTo>
                  <a:pt x="66154" y="100584"/>
                </a:lnTo>
                <a:lnTo>
                  <a:pt x="61874" y="89662"/>
                </a:lnTo>
                <a:lnTo>
                  <a:pt x="59893" y="84162"/>
                </a:lnTo>
                <a:lnTo>
                  <a:pt x="56311" y="78117"/>
                </a:lnTo>
                <a:lnTo>
                  <a:pt x="53047" y="71450"/>
                </a:lnTo>
                <a:lnTo>
                  <a:pt x="51231" y="68186"/>
                </a:lnTo>
                <a:lnTo>
                  <a:pt x="49745" y="64681"/>
                </a:lnTo>
                <a:lnTo>
                  <a:pt x="47599" y="61328"/>
                </a:lnTo>
                <a:lnTo>
                  <a:pt x="45504" y="57950"/>
                </a:lnTo>
                <a:lnTo>
                  <a:pt x="43446" y="54533"/>
                </a:lnTo>
                <a:lnTo>
                  <a:pt x="41338" y="51104"/>
                </a:lnTo>
                <a:lnTo>
                  <a:pt x="37249" y="44196"/>
                </a:lnTo>
                <a:lnTo>
                  <a:pt x="32054" y="37795"/>
                </a:lnTo>
                <a:lnTo>
                  <a:pt x="25514" y="28435"/>
                </a:lnTo>
                <a:lnTo>
                  <a:pt x="22974" y="25628"/>
                </a:lnTo>
                <a:lnTo>
                  <a:pt x="20802" y="22847"/>
                </a:lnTo>
                <a:lnTo>
                  <a:pt x="18554" y="20116"/>
                </a:lnTo>
                <a:lnTo>
                  <a:pt x="16560" y="17449"/>
                </a:lnTo>
                <a:lnTo>
                  <a:pt x="14465" y="15125"/>
                </a:lnTo>
                <a:lnTo>
                  <a:pt x="6273" y="5753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7" name="object 2577"/>
          <p:cNvSpPr/>
          <p:nvPr/>
        </p:nvSpPr>
        <p:spPr>
          <a:xfrm>
            <a:off x="9777526" y="5941834"/>
            <a:ext cx="331024" cy="235216"/>
          </a:xfrm>
          <a:prstGeom prst="rect">
            <a:avLst/>
          </a:prstGeom>
          <a:blipFill>
            <a:blip r:embed="rId2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8" name="object 2578"/>
          <p:cNvSpPr/>
          <p:nvPr/>
        </p:nvSpPr>
        <p:spPr>
          <a:xfrm>
            <a:off x="9777531" y="6066261"/>
            <a:ext cx="290830" cy="74930"/>
          </a:xfrm>
          <a:custGeom>
            <a:avLst/>
            <a:gdLst/>
            <a:ahLst/>
            <a:cxnLst/>
            <a:rect l="l" t="t" r="r" b="b"/>
            <a:pathLst>
              <a:path w="290829" h="74929">
                <a:moveTo>
                  <a:pt x="148265" y="1437"/>
                </a:moveTo>
                <a:lnTo>
                  <a:pt x="126326" y="1437"/>
                </a:lnTo>
                <a:lnTo>
                  <a:pt x="133775" y="1476"/>
                </a:lnTo>
                <a:lnTo>
                  <a:pt x="141227" y="2094"/>
                </a:lnTo>
                <a:lnTo>
                  <a:pt x="191157" y="14788"/>
                </a:lnTo>
                <a:lnTo>
                  <a:pt x="233197" y="35270"/>
                </a:lnTo>
                <a:lnTo>
                  <a:pt x="268414" y="58142"/>
                </a:lnTo>
                <a:lnTo>
                  <a:pt x="273278" y="61254"/>
                </a:lnTo>
                <a:lnTo>
                  <a:pt x="276974" y="64403"/>
                </a:lnTo>
                <a:lnTo>
                  <a:pt x="286740" y="71668"/>
                </a:lnTo>
                <a:lnTo>
                  <a:pt x="290372" y="74474"/>
                </a:lnTo>
                <a:lnTo>
                  <a:pt x="286816" y="71592"/>
                </a:lnTo>
                <a:lnTo>
                  <a:pt x="280517" y="66613"/>
                </a:lnTo>
                <a:lnTo>
                  <a:pt x="277253" y="64137"/>
                </a:lnTo>
                <a:lnTo>
                  <a:pt x="273634" y="60924"/>
                </a:lnTo>
                <a:lnTo>
                  <a:pt x="268922" y="57685"/>
                </a:lnTo>
                <a:lnTo>
                  <a:pt x="253339" y="46611"/>
                </a:lnTo>
                <a:lnTo>
                  <a:pt x="233921" y="34419"/>
                </a:lnTo>
                <a:lnTo>
                  <a:pt x="198494" y="16350"/>
                </a:lnTo>
                <a:lnTo>
                  <a:pt x="156464" y="2605"/>
                </a:lnTo>
                <a:lnTo>
                  <a:pt x="148265" y="1437"/>
                </a:lnTo>
                <a:close/>
              </a:path>
              <a:path w="290829" h="74929">
                <a:moveTo>
                  <a:pt x="133857" y="0"/>
                </a:moveTo>
                <a:lnTo>
                  <a:pt x="83321" y="5969"/>
                </a:lnTo>
                <a:lnTo>
                  <a:pt x="36752" y="18091"/>
                </a:lnTo>
                <a:lnTo>
                  <a:pt x="0" y="30456"/>
                </a:lnTo>
                <a:lnTo>
                  <a:pt x="3462" y="29262"/>
                </a:lnTo>
                <a:lnTo>
                  <a:pt x="12895" y="26156"/>
                </a:lnTo>
                <a:lnTo>
                  <a:pt x="58668" y="12897"/>
                </a:lnTo>
                <a:lnTo>
                  <a:pt x="97383" y="4536"/>
                </a:lnTo>
                <a:lnTo>
                  <a:pt x="126326" y="1437"/>
                </a:lnTo>
                <a:lnTo>
                  <a:pt x="148265" y="1437"/>
                </a:lnTo>
                <a:lnTo>
                  <a:pt x="141443" y="581"/>
                </a:lnTo>
                <a:lnTo>
                  <a:pt x="133857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9" name="object 2579"/>
          <p:cNvSpPr/>
          <p:nvPr/>
        </p:nvSpPr>
        <p:spPr>
          <a:xfrm>
            <a:off x="9810361" y="6034383"/>
            <a:ext cx="296805" cy="140508"/>
          </a:xfrm>
          <a:prstGeom prst="rect">
            <a:avLst/>
          </a:prstGeom>
          <a:blipFill>
            <a:blip r:embed="rId2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0" name="object 2580"/>
          <p:cNvSpPr/>
          <p:nvPr/>
        </p:nvSpPr>
        <p:spPr>
          <a:xfrm>
            <a:off x="10127464" y="6153081"/>
            <a:ext cx="196215" cy="29845"/>
          </a:xfrm>
          <a:custGeom>
            <a:avLst/>
            <a:gdLst/>
            <a:ahLst/>
            <a:cxnLst/>
            <a:rect l="l" t="t" r="r" b="b"/>
            <a:pathLst>
              <a:path w="196215" h="29845">
                <a:moveTo>
                  <a:pt x="98653" y="0"/>
                </a:moveTo>
                <a:lnTo>
                  <a:pt x="95427" y="635"/>
                </a:lnTo>
                <a:lnTo>
                  <a:pt x="92240" y="1193"/>
                </a:lnTo>
                <a:lnTo>
                  <a:pt x="88900" y="1422"/>
                </a:lnTo>
                <a:lnTo>
                  <a:pt x="85787" y="2235"/>
                </a:lnTo>
                <a:lnTo>
                  <a:pt x="82816" y="3200"/>
                </a:lnTo>
                <a:lnTo>
                  <a:pt x="79629" y="3962"/>
                </a:lnTo>
                <a:lnTo>
                  <a:pt x="76809" y="5156"/>
                </a:lnTo>
                <a:lnTo>
                  <a:pt x="71081" y="7467"/>
                </a:lnTo>
                <a:lnTo>
                  <a:pt x="65862" y="10325"/>
                </a:lnTo>
                <a:lnTo>
                  <a:pt x="57950" y="13766"/>
                </a:lnTo>
                <a:lnTo>
                  <a:pt x="55346" y="14947"/>
                </a:lnTo>
                <a:lnTo>
                  <a:pt x="52666" y="15633"/>
                </a:lnTo>
                <a:lnTo>
                  <a:pt x="49999" y="16408"/>
                </a:lnTo>
                <a:lnTo>
                  <a:pt x="47447" y="17411"/>
                </a:lnTo>
                <a:lnTo>
                  <a:pt x="44640" y="17602"/>
                </a:lnTo>
                <a:lnTo>
                  <a:pt x="39067" y="18465"/>
                </a:lnTo>
                <a:lnTo>
                  <a:pt x="34099" y="18973"/>
                </a:lnTo>
                <a:lnTo>
                  <a:pt x="29078" y="19392"/>
                </a:lnTo>
                <a:lnTo>
                  <a:pt x="24345" y="19900"/>
                </a:lnTo>
                <a:lnTo>
                  <a:pt x="19989" y="20650"/>
                </a:lnTo>
                <a:lnTo>
                  <a:pt x="16217" y="21691"/>
                </a:lnTo>
                <a:lnTo>
                  <a:pt x="12458" y="22593"/>
                </a:lnTo>
                <a:lnTo>
                  <a:pt x="0" y="29375"/>
                </a:lnTo>
                <a:lnTo>
                  <a:pt x="541" y="28841"/>
                </a:lnTo>
                <a:lnTo>
                  <a:pt x="1587" y="28041"/>
                </a:lnTo>
                <a:lnTo>
                  <a:pt x="16446" y="22237"/>
                </a:lnTo>
                <a:lnTo>
                  <a:pt x="20218" y="21348"/>
                </a:lnTo>
                <a:lnTo>
                  <a:pt x="24561" y="20739"/>
                </a:lnTo>
                <a:lnTo>
                  <a:pt x="29349" y="20205"/>
                </a:lnTo>
                <a:lnTo>
                  <a:pt x="34099" y="19900"/>
                </a:lnTo>
                <a:lnTo>
                  <a:pt x="39509" y="19380"/>
                </a:lnTo>
                <a:lnTo>
                  <a:pt x="44843" y="18618"/>
                </a:lnTo>
                <a:lnTo>
                  <a:pt x="47633" y="18453"/>
                </a:lnTo>
                <a:lnTo>
                  <a:pt x="50279" y="17462"/>
                </a:lnTo>
                <a:lnTo>
                  <a:pt x="53149" y="16687"/>
                </a:lnTo>
                <a:lnTo>
                  <a:pt x="56007" y="16014"/>
                </a:lnTo>
                <a:lnTo>
                  <a:pt x="58610" y="14820"/>
                </a:lnTo>
                <a:lnTo>
                  <a:pt x="66725" y="11391"/>
                </a:lnTo>
                <a:lnTo>
                  <a:pt x="71945" y="8636"/>
                </a:lnTo>
                <a:lnTo>
                  <a:pt x="77558" y="6426"/>
                </a:lnTo>
                <a:lnTo>
                  <a:pt x="80352" y="5283"/>
                </a:lnTo>
                <a:lnTo>
                  <a:pt x="83426" y="4635"/>
                </a:lnTo>
                <a:lnTo>
                  <a:pt x="86372" y="3683"/>
                </a:lnTo>
                <a:lnTo>
                  <a:pt x="89369" y="2933"/>
                </a:lnTo>
                <a:lnTo>
                  <a:pt x="92557" y="2743"/>
                </a:lnTo>
                <a:lnTo>
                  <a:pt x="95767" y="2222"/>
                </a:lnTo>
                <a:lnTo>
                  <a:pt x="98780" y="1587"/>
                </a:lnTo>
                <a:lnTo>
                  <a:pt x="119845" y="1587"/>
                </a:lnTo>
                <a:lnTo>
                  <a:pt x="114846" y="952"/>
                </a:lnTo>
                <a:lnTo>
                  <a:pt x="112286" y="520"/>
                </a:lnTo>
                <a:lnTo>
                  <a:pt x="101942" y="520"/>
                </a:lnTo>
                <a:lnTo>
                  <a:pt x="98653" y="0"/>
                </a:lnTo>
                <a:close/>
              </a:path>
              <a:path w="196215" h="29845">
                <a:moveTo>
                  <a:pt x="121901" y="1854"/>
                </a:moveTo>
                <a:lnTo>
                  <a:pt x="111429" y="1854"/>
                </a:lnTo>
                <a:lnTo>
                  <a:pt x="114617" y="2387"/>
                </a:lnTo>
                <a:lnTo>
                  <a:pt x="133096" y="4559"/>
                </a:lnTo>
                <a:lnTo>
                  <a:pt x="139115" y="5080"/>
                </a:lnTo>
                <a:lnTo>
                  <a:pt x="144754" y="6159"/>
                </a:lnTo>
                <a:lnTo>
                  <a:pt x="150126" y="7277"/>
                </a:lnTo>
                <a:lnTo>
                  <a:pt x="169989" y="11074"/>
                </a:lnTo>
                <a:lnTo>
                  <a:pt x="174180" y="12230"/>
                </a:lnTo>
                <a:lnTo>
                  <a:pt x="177990" y="13030"/>
                </a:lnTo>
                <a:lnTo>
                  <a:pt x="181787" y="13881"/>
                </a:lnTo>
                <a:lnTo>
                  <a:pt x="187807" y="15290"/>
                </a:lnTo>
                <a:lnTo>
                  <a:pt x="196202" y="17462"/>
                </a:lnTo>
                <a:lnTo>
                  <a:pt x="187883" y="15024"/>
                </a:lnTo>
                <a:lnTo>
                  <a:pt x="178231" y="12496"/>
                </a:lnTo>
                <a:lnTo>
                  <a:pt x="174434" y="11544"/>
                </a:lnTo>
                <a:lnTo>
                  <a:pt x="170268" y="10236"/>
                </a:lnTo>
                <a:lnTo>
                  <a:pt x="165557" y="9359"/>
                </a:lnTo>
                <a:lnTo>
                  <a:pt x="150380" y="6261"/>
                </a:lnTo>
                <a:lnTo>
                  <a:pt x="144983" y="5080"/>
                </a:lnTo>
                <a:lnTo>
                  <a:pt x="139331" y="3937"/>
                </a:lnTo>
                <a:lnTo>
                  <a:pt x="133273" y="3340"/>
                </a:lnTo>
                <a:lnTo>
                  <a:pt x="121901" y="1854"/>
                </a:lnTo>
                <a:close/>
              </a:path>
              <a:path w="196215" h="29845">
                <a:moveTo>
                  <a:pt x="119845" y="1587"/>
                </a:moveTo>
                <a:lnTo>
                  <a:pt x="98780" y="1587"/>
                </a:lnTo>
                <a:lnTo>
                  <a:pt x="102006" y="2082"/>
                </a:lnTo>
                <a:lnTo>
                  <a:pt x="105168" y="1930"/>
                </a:lnTo>
                <a:lnTo>
                  <a:pt x="111429" y="1854"/>
                </a:lnTo>
                <a:lnTo>
                  <a:pt x="121901" y="1854"/>
                </a:lnTo>
                <a:lnTo>
                  <a:pt x="119845" y="1587"/>
                </a:lnTo>
                <a:close/>
              </a:path>
              <a:path w="196215" h="29845">
                <a:moveTo>
                  <a:pt x="105206" y="393"/>
                </a:moveTo>
                <a:lnTo>
                  <a:pt x="101942" y="520"/>
                </a:lnTo>
                <a:lnTo>
                  <a:pt x="112286" y="520"/>
                </a:lnTo>
                <a:lnTo>
                  <a:pt x="111760" y="431"/>
                </a:lnTo>
                <a:lnTo>
                  <a:pt x="108432" y="431"/>
                </a:lnTo>
                <a:lnTo>
                  <a:pt x="105206" y="39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1" name="object 2581"/>
          <p:cNvSpPr/>
          <p:nvPr/>
        </p:nvSpPr>
        <p:spPr>
          <a:xfrm>
            <a:off x="10124782" y="6136424"/>
            <a:ext cx="183565" cy="70270"/>
          </a:xfrm>
          <a:prstGeom prst="rect">
            <a:avLst/>
          </a:prstGeom>
          <a:blipFill>
            <a:blip r:embed="rId2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2" name="object 2582"/>
          <p:cNvSpPr/>
          <p:nvPr/>
        </p:nvSpPr>
        <p:spPr>
          <a:xfrm>
            <a:off x="6363550" y="6200140"/>
            <a:ext cx="6985" cy="14604"/>
          </a:xfrm>
          <a:custGeom>
            <a:avLst/>
            <a:gdLst/>
            <a:ahLst/>
            <a:cxnLst/>
            <a:rect l="l" t="t" r="r" b="b"/>
            <a:pathLst>
              <a:path w="6985" h="14604">
                <a:moveTo>
                  <a:pt x="6972" y="0"/>
                </a:moveTo>
                <a:lnTo>
                  <a:pt x="6477" y="482"/>
                </a:lnTo>
                <a:lnTo>
                  <a:pt x="6184" y="812"/>
                </a:lnTo>
                <a:lnTo>
                  <a:pt x="5651" y="1231"/>
                </a:lnTo>
                <a:lnTo>
                  <a:pt x="4826" y="2514"/>
                </a:lnTo>
                <a:lnTo>
                  <a:pt x="4229" y="3187"/>
                </a:lnTo>
                <a:lnTo>
                  <a:pt x="3340" y="4889"/>
                </a:lnTo>
                <a:lnTo>
                  <a:pt x="533" y="11938"/>
                </a:lnTo>
                <a:lnTo>
                  <a:pt x="127" y="13398"/>
                </a:lnTo>
                <a:lnTo>
                  <a:pt x="0" y="14414"/>
                </a:lnTo>
                <a:lnTo>
                  <a:pt x="577" y="13398"/>
                </a:lnTo>
                <a:lnTo>
                  <a:pt x="1854" y="10833"/>
                </a:lnTo>
                <a:lnTo>
                  <a:pt x="2667" y="8991"/>
                </a:lnTo>
                <a:lnTo>
                  <a:pt x="3530" y="7200"/>
                </a:lnTo>
                <a:lnTo>
                  <a:pt x="4318" y="5359"/>
                </a:lnTo>
                <a:lnTo>
                  <a:pt x="5829" y="2222"/>
                </a:lnTo>
                <a:lnTo>
                  <a:pt x="697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3" name="object 2583"/>
          <p:cNvSpPr/>
          <p:nvPr/>
        </p:nvSpPr>
        <p:spPr>
          <a:xfrm>
            <a:off x="6362433" y="6196774"/>
            <a:ext cx="20307" cy="43827"/>
          </a:xfrm>
          <a:prstGeom prst="rect">
            <a:avLst/>
          </a:prstGeom>
          <a:blipFill>
            <a:blip r:embed="rId2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4" name="object 2584"/>
          <p:cNvSpPr/>
          <p:nvPr/>
        </p:nvSpPr>
        <p:spPr>
          <a:xfrm>
            <a:off x="6366652" y="6227715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528" y="0"/>
                </a:moveTo>
                <a:lnTo>
                  <a:pt x="9918" y="342"/>
                </a:lnTo>
                <a:lnTo>
                  <a:pt x="9550" y="596"/>
                </a:lnTo>
                <a:lnTo>
                  <a:pt x="8928" y="838"/>
                </a:lnTo>
                <a:lnTo>
                  <a:pt x="7772" y="1854"/>
                </a:lnTo>
                <a:lnTo>
                  <a:pt x="7023" y="2374"/>
                </a:lnTo>
                <a:lnTo>
                  <a:pt x="5740" y="3771"/>
                </a:lnTo>
                <a:lnTo>
                  <a:pt x="0" y="12077"/>
                </a:lnTo>
                <a:lnTo>
                  <a:pt x="723" y="11353"/>
                </a:lnTo>
                <a:lnTo>
                  <a:pt x="1727" y="10223"/>
                </a:lnTo>
                <a:lnTo>
                  <a:pt x="2755" y="9118"/>
                </a:lnTo>
                <a:lnTo>
                  <a:pt x="3987" y="7569"/>
                </a:lnTo>
                <a:lnTo>
                  <a:pt x="5295" y="6045"/>
                </a:lnTo>
                <a:lnTo>
                  <a:pt x="6540" y="4470"/>
                </a:lnTo>
                <a:lnTo>
                  <a:pt x="7848" y="2997"/>
                </a:lnTo>
                <a:lnTo>
                  <a:pt x="8801" y="1854"/>
                </a:lnTo>
                <a:lnTo>
                  <a:pt x="1052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5" name="object 2585"/>
          <p:cNvSpPr/>
          <p:nvPr/>
        </p:nvSpPr>
        <p:spPr>
          <a:xfrm>
            <a:off x="6372430" y="6247484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541" y="0"/>
                </a:moveTo>
                <a:lnTo>
                  <a:pt x="9918" y="330"/>
                </a:lnTo>
                <a:lnTo>
                  <a:pt x="9563" y="571"/>
                </a:lnTo>
                <a:lnTo>
                  <a:pt x="8940" y="838"/>
                </a:lnTo>
                <a:lnTo>
                  <a:pt x="8343" y="1320"/>
                </a:lnTo>
                <a:lnTo>
                  <a:pt x="7785" y="1841"/>
                </a:lnTo>
                <a:lnTo>
                  <a:pt x="7048" y="2349"/>
                </a:lnTo>
                <a:lnTo>
                  <a:pt x="6388" y="3047"/>
                </a:lnTo>
                <a:lnTo>
                  <a:pt x="5753" y="3759"/>
                </a:lnTo>
                <a:lnTo>
                  <a:pt x="5029" y="4470"/>
                </a:lnTo>
                <a:lnTo>
                  <a:pt x="3111" y="6845"/>
                </a:lnTo>
                <a:lnTo>
                  <a:pt x="1930" y="8508"/>
                </a:lnTo>
                <a:lnTo>
                  <a:pt x="406" y="11137"/>
                </a:lnTo>
                <a:lnTo>
                  <a:pt x="0" y="12077"/>
                </a:lnTo>
                <a:lnTo>
                  <a:pt x="723" y="11341"/>
                </a:lnTo>
                <a:lnTo>
                  <a:pt x="2755" y="9105"/>
                </a:lnTo>
                <a:lnTo>
                  <a:pt x="4000" y="7556"/>
                </a:lnTo>
                <a:lnTo>
                  <a:pt x="5321" y="6045"/>
                </a:lnTo>
                <a:lnTo>
                  <a:pt x="6553" y="4470"/>
                </a:lnTo>
                <a:lnTo>
                  <a:pt x="7861" y="2971"/>
                </a:lnTo>
                <a:lnTo>
                  <a:pt x="8813" y="1841"/>
                </a:lnTo>
                <a:lnTo>
                  <a:pt x="1054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6" name="object 2586"/>
          <p:cNvSpPr/>
          <p:nvPr/>
        </p:nvSpPr>
        <p:spPr>
          <a:xfrm>
            <a:off x="6337300" y="6242139"/>
            <a:ext cx="48653" cy="17728"/>
          </a:xfrm>
          <a:prstGeom prst="rect">
            <a:avLst/>
          </a:prstGeom>
          <a:blipFill>
            <a:blip r:embed="rId2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7" name="object 2587"/>
          <p:cNvSpPr/>
          <p:nvPr/>
        </p:nvSpPr>
        <p:spPr>
          <a:xfrm>
            <a:off x="6344935" y="6247254"/>
            <a:ext cx="19050" cy="8255"/>
          </a:xfrm>
          <a:custGeom>
            <a:avLst/>
            <a:gdLst/>
            <a:ahLst/>
            <a:cxnLst/>
            <a:rect l="l" t="t" r="r" b="b"/>
            <a:pathLst>
              <a:path w="19050" h="8254">
                <a:moveTo>
                  <a:pt x="0" y="0"/>
                </a:moveTo>
                <a:lnTo>
                  <a:pt x="1371" y="546"/>
                </a:lnTo>
                <a:lnTo>
                  <a:pt x="2133" y="800"/>
                </a:lnTo>
                <a:lnTo>
                  <a:pt x="3009" y="1193"/>
                </a:lnTo>
                <a:lnTo>
                  <a:pt x="7150" y="2971"/>
                </a:lnTo>
                <a:lnTo>
                  <a:pt x="9461" y="4102"/>
                </a:lnTo>
                <a:lnTo>
                  <a:pt x="10642" y="4635"/>
                </a:lnTo>
                <a:lnTo>
                  <a:pt x="11823" y="5118"/>
                </a:lnTo>
                <a:lnTo>
                  <a:pt x="12915" y="5664"/>
                </a:lnTo>
                <a:lnTo>
                  <a:pt x="14112" y="6197"/>
                </a:lnTo>
                <a:lnTo>
                  <a:pt x="15087" y="6553"/>
                </a:lnTo>
                <a:lnTo>
                  <a:pt x="15976" y="6959"/>
                </a:lnTo>
                <a:lnTo>
                  <a:pt x="17754" y="7721"/>
                </a:lnTo>
                <a:lnTo>
                  <a:pt x="19037" y="8153"/>
                </a:lnTo>
                <a:lnTo>
                  <a:pt x="18034" y="7277"/>
                </a:lnTo>
                <a:lnTo>
                  <a:pt x="16329" y="6159"/>
                </a:lnTo>
                <a:lnTo>
                  <a:pt x="14782" y="5067"/>
                </a:lnTo>
                <a:lnTo>
                  <a:pt x="12471" y="3822"/>
                </a:lnTo>
                <a:lnTo>
                  <a:pt x="10121" y="2666"/>
                </a:lnTo>
                <a:lnTo>
                  <a:pt x="8928" y="2108"/>
                </a:lnTo>
                <a:lnTo>
                  <a:pt x="7683" y="1689"/>
                </a:lnTo>
                <a:lnTo>
                  <a:pt x="5397" y="800"/>
                </a:lnTo>
                <a:lnTo>
                  <a:pt x="4229" y="609"/>
                </a:lnTo>
                <a:lnTo>
                  <a:pt x="3289" y="330"/>
                </a:lnTo>
                <a:lnTo>
                  <a:pt x="2479" y="114"/>
                </a:lnTo>
                <a:lnTo>
                  <a:pt x="1447" y="114"/>
                </a:lnTo>
                <a:lnTo>
                  <a:pt x="889" y="38"/>
                </a:lnTo>
                <a:lnTo>
                  <a:pt x="0" y="0"/>
                </a:lnTo>
                <a:close/>
              </a:path>
              <a:path w="19050" h="8254">
                <a:moveTo>
                  <a:pt x="2336" y="76"/>
                </a:moveTo>
                <a:lnTo>
                  <a:pt x="1447" y="114"/>
                </a:lnTo>
                <a:lnTo>
                  <a:pt x="2479" y="114"/>
                </a:lnTo>
                <a:lnTo>
                  <a:pt x="2336" y="76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8" name="object 2588"/>
          <p:cNvSpPr/>
          <p:nvPr/>
        </p:nvSpPr>
        <p:spPr>
          <a:xfrm>
            <a:off x="6341326" y="6242697"/>
            <a:ext cx="23736" cy="14617"/>
          </a:xfrm>
          <a:prstGeom prst="rect">
            <a:avLst/>
          </a:prstGeom>
          <a:blipFill>
            <a:blip r:embed="rId2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9" name="object 2589"/>
          <p:cNvSpPr/>
          <p:nvPr/>
        </p:nvSpPr>
        <p:spPr>
          <a:xfrm>
            <a:off x="6327692" y="6198501"/>
            <a:ext cx="18415" cy="3810"/>
          </a:xfrm>
          <a:custGeom>
            <a:avLst/>
            <a:gdLst/>
            <a:ahLst/>
            <a:cxnLst/>
            <a:rect l="l" t="t" r="r" b="b"/>
            <a:pathLst>
              <a:path w="18414" h="3810">
                <a:moveTo>
                  <a:pt x="2019" y="38"/>
                </a:moveTo>
                <a:lnTo>
                  <a:pt x="1295" y="279"/>
                </a:lnTo>
                <a:lnTo>
                  <a:pt x="787" y="330"/>
                </a:lnTo>
                <a:lnTo>
                  <a:pt x="0" y="482"/>
                </a:lnTo>
                <a:lnTo>
                  <a:pt x="2857" y="838"/>
                </a:lnTo>
                <a:lnTo>
                  <a:pt x="6781" y="1485"/>
                </a:lnTo>
                <a:lnTo>
                  <a:pt x="9029" y="1955"/>
                </a:lnTo>
                <a:lnTo>
                  <a:pt x="11290" y="2324"/>
                </a:lnTo>
                <a:lnTo>
                  <a:pt x="13411" y="2743"/>
                </a:lnTo>
                <a:lnTo>
                  <a:pt x="14414" y="2832"/>
                </a:lnTo>
                <a:lnTo>
                  <a:pt x="15265" y="2997"/>
                </a:lnTo>
                <a:lnTo>
                  <a:pt x="16967" y="3251"/>
                </a:lnTo>
                <a:lnTo>
                  <a:pt x="18148" y="3352"/>
                </a:lnTo>
                <a:lnTo>
                  <a:pt x="17094" y="2819"/>
                </a:lnTo>
                <a:lnTo>
                  <a:pt x="15443" y="2247"/>
                </a:lnTo>
                <a:lnTo>
                  <a:pt x="13817" y="1625"/>
                </a:lnTo>
                <a:lnTo>
                  <a:pt x="11569" y="1041"/>
                </a:lnTo>
                <a:lnTo>
                  <a:pt x="9296" y="571"/>
                </a:lnTo>
                <a:lnTo>
                  <a:pt x="8140" y="368"/>
                </a:lnTo>
                <a:lnTo>
                  <a:pt x="6959" y="279"/>
                </a:lnTo>
                <a:lnTo>
                  <a:pt x="5565" y="88"/>
                </a:lnTo>
                <a:lnTo>
                  <a:pt x="3771" y="88"/>
                </a:lnTo>
                <a:lnTo>
                  <a:pt x="2908" y="50"/>
                </a:lnTo>
                <a:lnTo>
                  <a:pt x="2019" y="38"/>
                </a:lnTo>
                <a:close/>
              </a:path>
              <a:path w="18414" h="3810">
                <a:moveTo>
                  <a:pt x="4800" y="0"/>
                </a:moveTo>
                <a:lnTo>
                  <a:pt x="3771" y="88"/>
                </a:lnTo>
                <a:lnTo>
                  <a:pt x="5565" y="88"/>
                </a:lnTo>
                <a:lnTo>
                  <a:pt x="48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0" name="object 2590"/>
          <p:cNvSpPr/>
          <p:nvPr/>
        </p:nvSpPr>
        <p:spPr>
          <a:xfrm>
            <a:off x="6324117" y="6194247"/>
            <a:ext cx="22656" cy="11544"/>
          </a:xfrm>
          <a:prstGeom prst="rect">
            <a:avLst/>
          </a:prstGeom>
          <a:blipFill>
            <a:blip r:embed="rId2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1" name="object 2591"/>
          <p:cNvSpPr/>
          <p:nvPr/>
        </p:nvSpPr>
        <p:spPr>
          <a:xfrm>
            <a:off x="6343248" y="6156990"/>
            <a:ext cx="6350" cy="20320"/>
          </a:xfrm>
          <a:custGeom>
            <a:avLst/>
            <a:gdLst/>
            <a:ahLst/>
            <a:cxnLst/>
            <a:rect l="l" t="t" r="r" b="b"/>
            <a:pathLst>
              <a:path w="6350" h="20320">
                <a:moveTo>
                  <a:pt x="6146" y="0"/>
                </a:moveTo>
                <a:lnTo>
                  <a:pt x="5588" y="723"/>
                </a:lnTo>
                <a:lnTo>
                  <a:pt x="5295" y="1193"/>
                </a:lnTo>
                <a:lnTo>
                  <a:pt x="4699" y="1828"/>
                </a:lnTo>
                <a:lnTo>
                  <a:pt x="4267" y="2717"/>
                </a:lnTo>
                <a:lnTo>
                  <a:pt x="3886" y="3606"/>
                </a:lnTo>
                <a:lnTo>
                  <a:pt x="3263" y="4635"/>
                </a:lnTo>
                <a:lnTo>
                  <a:pt x="2451" y="6946"/>
                </a:lnTo>
                <a:lnTo>
                  <a:pt x="1968" y="8178"/>
                </a:lnTo>
                <a:lnTo>
                  <a:pt x="1506" y="9855"/>
                </a:lnTo>
                <a:lnTo>
                  <a:pt x="889" y="12331"/>
                </a:lnTo>
                <a:lnTo>
                  <a:pt x="419" y="14528"/>
                </a:lnTo>
                <a:lnTo>
                  <a:pt x="230" y="16662"/>
                </a:lnTo>
                <a:lnTo>
                  <a:pt x="0" y="18427"/>
                </a:lnTo>
                <a:lnTo>
                  <a:pt x="0" y="19748"/>
                </a:lnTo>
                <a:lnTo>
                  <a:pt x="536" y="18427"/>
                </a:lnTo>
                <a:lnTo>
                  <a:pt x="1153" y="16484"/>
                </a:lnTo>
                <a:lnTo>
                  <a:pt x="1358" y="15735"/>
                </a:lnTo>
                <a:lnTo>
                  <a:pt x="1789" y="14528"/>
                </a:lnTo>
                <a:lnTo>
                  <a:pt x="2484" y="11976"/>
                </a:lnTo>
                <a:lnTo>
                  <a:pt x="3136" y="9855"/>
                </a:lnTo>
                <a:lnTo>
                  <a:pt x="3771" y="7353"/>
                </a:lnTo>
                <a:lnTo>
                  <a:pt x="4630" y="4635"/>
                </a:lnTo>
                <a:lnTo>
                  <a:pt x="5196" y="2717"/>
                </a:lnTo>
                <a:lnTo>
                  <a:pt x="5384" y="2146"/>
                </a:lnTo>
                <a:lnTo>
                  <a:pt x="5752" y="1193"/>
                </a:lnTo>
                <a:lnTo>
                  <a:pt x="6057" y="317"/>
                </a:lnTo>
                <a:lnTo>
                  <a:pt x="614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2" name="object 2592"/>
          <p:cNvSpPr/>
          <p:nvPr/>
        </p:nvSpPr>
        <p:spPr>
          <a:xfrm>
            <a:off x="6338107" y="6142078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3107" y="0"/>
                </a:moveTo>
                <a:lnTo>
                  <a:pt x="2701" y="800"/>
                </a:lnTo>
                <a:lnTo>
                  <a:pt x="2485" y="1320"/>
                </a:lnTo>
                <a:lnTo>
                  <a:pt x="1989" y="2057"/>
                </a:lnTo>
                <a:lnTo>
                  <a:pt x="1723" y="2997"/>
                </a:lnTo>
                <a:lnTo>
                  <a:pt x="1481" y="3949"/>
                </a:lnTo>
                <a:lnTo>
                  <a:pt x="1037" y="5041"/>
                </a:lnTo>
                <a:lnTo>
                  <a:pt x="617" y="7658"/>
                </a:lnTo>
                <a:lnTo>
                  <a:pt x="377" y="8762"/>
                </a:lnTo>
                <a:lnTo>
                  <a:pt x="222" y="10236"/>
                </a:lnTo>
                <a:lnTo>
                  <a:pt x="8" y="12687"/>
                </a:lnTo>
                <a:lnTo>
                  <a:pt x="0" y="16319"/>
                </a:lnTo>
                <a:lnTo>
                  <a:pt x="72" y="17246"/>
                </a:lnTo>
                <a:lnTo>
                  <a:pt x="150" y="19215"/>
                </a:lnTo>
                <a:lnTo>
                  <a:pt x="402" y="20510"/>
                </a:lnTo>
                <a:lnTo>
                  <a:pt x="670" y="19202"/>
                </a:lnTo>
                <a:lnTo>
                  <a:pt x="948" y="17284"/>
                </a:lnTo>
                <a:lnTo>
                  <a:pt x="1037" y="16319"/>
                </a:lnTo>
                <a:lnTo>
                  <a:pt x="1240" y="15201"/>
                </a:lnTo>
                <a:lnTo>
                  <a:pt x="1496" y="12687"/>
                </a:lnTo>
                <a:lnTo>
                  <a:pt x="1799" y="10236"/>
                </a:lnTo>
                <a:lnTo>
                  <a:pt x="2040" y="7480"/>
                </a:lnTo>
                <a:lnTo>
                  <a:pt x="2726" y="2247"/>
                </a:lnTo>
                <a:lnTo>
                  <a:pt x="2891" y="1473"/>
                </a:lnTo>
                <a:lnTo>
                  <a:pt x="3003" y="800"/>
                </a:lnTo>
                <a:lnTo>
                  <a:pt x="310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3" name="object 2593"/>
          <p:cNvSpPr/>
          <p:nvPr/>
        </p:nvSpPr>
        <p:spPr>
          <a:xfrm>
            <a:off x="6320637" y="6141413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4" h="17145">
                <a:moveTo>
                  <a:pt x="0" y="0"/>
                </a:moveTo>
                <a:lnTo>
                  <a:pt x="939" y="1320"/>
                </a:lnTo>
                <a:lnTo>
                  <a:pt x="1371" y="1828"/>
                </a:lnTo>
                <a:lnTo>
                  <a:pt x="2984" y="4229"/>
                </a:lnTo>
                <a:lnTo>
                  <a:pt x="4457" y="6337"/>
                </a:lnTo>
                <a:lnTo>
                  <a:pt x="5803" y="8534"/>
                </a:lnTo>
                <a:lnTo>
                  <a:pt x="7251" y="10668"/>
                </a:lnTo>
                <a:lnTo>
                  <a:pt x="8547" y="12712"/>
                </a:lnTo>
                <a:lnTo>
                  <a:pt x="9232" y="13614"/>
                </a:lnTo>
                <a:lnTo>
                  <a:pt x="9766" y="14427"/>
                </a:lnTo>
                <a:lnTo>
                  <a:pt x="10909" y="16014"/>
                </a:lnTo>
                <a:lnTo>
                  <a:pt x="11709" y="17056"/>
                </a:lnTo>
                <a:lnTo>
                  <a:pt x="11353" y="15786"/>
                </a:lnTo>
                <a:lnTo>
                  <a:pt x="10553" y="14008"/>
                </a:lnTo>
                <a:lnTo>
                  <a:pt x="9766" y="12179"/>
                </a:lnTo>
                <a:lnTo>
                  <a:pt x="8509" y="9906"/>
                </a:lnTo>
                <a:lnTo>
                  <a:pt x="6426" y="6591"/>
                </a:lnTo>
                <a:lnTo>
                  <a:pt x="5575" y="5549"/>
                </a:lnTo>
                <a:lnTo>
                  <a:pt x="4127" y="3568"/>
                </a:lnTo>
                <a:lnTo>
                  <a:pt x="3238" y="2794"/>
                </a:lnTo>
                <a:lnTo>
                  <a:pt x="2590" y="2044"/>
                </a:lnTo>
                <a:lnTo>
                  <a:pt x="1930" y="1320"/>
                </a:lnTo>
                <a:lnTo>
                  <a:pt x="1168" y="901"/>
                </a:lnTo>
                <a:lnTo>
                  <a:pt x="736" y="53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4" name="object 2594"/>
          <p:cNvSpPr/>
          <p:nvPr/>
        </p:nvSpPr>
        <p:spPr>
          <a:xfrm>
            <a:off x="6324497" y="6115319"/>
            <a:ext cx="6350" cy="20320"/>
          </a:xfrm>
          <a:custGeom>
            <a:avLst/>
            <a:gdLst/>
            <a:ahLst/>
            <a:cxnLst/>
            <a:rect l="l" t="t" r="r" b="b"/>
            <a:pathLst>
              <a:path w="6350" h="20320">
                <a:moveTo>
                  <a:pt x="0" y="0"/>
                </a:moveTo>
                <a:lnTo>
                  <a:pt x="469" y="1422"/>
                </a:lnTo>
                <a:lnTo>
                  <a:pt x="787" y="2146"/>
                </a:lnTo>
                <a:lnTo>
                  <a:pt x="1638" y="4914"/>
                </a:lnTo>
                <a:lnTo>
                  <a:pt x="2425" y="7340"/>
                </a:lnTo>
                <a:lnTo>
                  <a:pt x="3086" y="9842"/>
                </a:lnTo>
                <a:lnTo>
                  <a:pt x="3454" y="11061"/>
                </a:lnTo>
                <a:lnTo>
                  <a:pt x="3873" y="12293"/>
                </a:lnTo>
                <a:lnTo>
                  <a:pt x="4495" y="14630"/>
                </a:lnTo>
                <a:lnTo>
                  <a:pt x="4914" y="15697"/>
                </a:lnTo>
                <a:lnTo>
                  <a:pt x="5194" y="16636"/>
                </a:lnTo>
                <a:lnTo>
                  <a:pt x="5803" y="18478"/>
                </a:lnTo>
                <a:lnTo>
                  <a:pt x="6286" y="19710"/>
                </a:lnTo>
                <a:lnTo>
                  <a:pt x="6299" y="18389"/>
                </a:lnTo>
                <a:lnTo>
                  <a:pt x="3746" y="6921"/>
                </a:lnTo>
                <a:lnTo>
                  <a:pt x="2908" y="4597"/>
                </a:lnTo>
                <a:lnTo>
                  <a:pt x="2298" y="3594"/>
                </a:lnTo>
                <a:lnTo>
                  <a:pt x="1435" y="1828"/>
                </a:lnTo>
                <a:lnTo>
                  <a:pt x="850" y="1193"/>
                </a:lnTo>
                <a:lnTo>
                  <a:pt x="558" y="72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5" name="object 2595"/>
          <p:cNvSpPr/>
          <p:nvPr/>
        </p:nvSpPr>
        <p:spPr>
          <a:xfrm>
            <a:off x="6316243" y="6110160"/>
            <a:ext cx="40652" cy="88061"/>
          </a:xfrm>
          <a:prstGeom prst="rect">
            <a:avLst/>
          </a:prstGeom>
          <a:blipFill>
            <a:blip r:embed="rId2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6" name="object 2596"/>
          <p:cNvSpPr/>
          <p:nvPr/>
        </p:nvSpPr>
        <p:spPr>
          <a:xfrm>
            <a:off x="6328789" y="6092795"/>
            <a:ext cx="4445" cy="13335"/>
          </a:xfrm>
          <a:custGeom>
            <a:avLst/>
            <a:gdLst/>
            <a:ahLst/>
            <a:cxnLst/>
            <a:rect l="l" t="t" r="r" b="b"/>
            <a:pathLst>
              <a:path w="4445" h="13335">
                <a:moveTo>
                  <a:pt x="0" y="0"/>
                </a:moveTo>
                <a:lnTo>
                  <a:pt x="228" y="863"/>
                </a:lnTo>
                <a:lnTo>
                  <a:pt x="825" y="2654"/>
                </a:lnTo>
                <a:lnTo>
                  <a:pt x="1130" y="3302"/>
                </a:lnTo>
                <a:lnTo>
                  <a:pt x="1320" y="4076"/>
                </a:lnTo>
                <a:lnTo>
                  <a:pt x="1549" y="4838"/>
                </a:lnTo>
                <a:lnTo>
                  <a:pt x="1752" y="5638"/>
                </a:lnTo>
                <a:lnTo>
                  <a:pt x="1993" y="6451"/>
                </a:lnTo>
                <a:lnTo>
                  <a:pt x="2565" y="8039"/>
                </a:lnTo>
                <a:lnTo>
                  <a:pt x="2933" y="9677"/>
                </a:lnTo>
                <a:lnTo>
                  <a:pt x="4127" y="12903"/>
                </a:lnTo>
                <a:lnTo>
                  <a:pt x="4127" y="12039"/>
                </a:lnTo>
                <a:lnTo>
                  <a:pt x="3771" y="9486"/>
                </a:lnTo>
                <a:lnTo>
                  <a:pt x="3505" y="7810"/>
                </a:lnTo>
                <a:lnTo>
                  <a:pt x="2984" y="6172"/>
                </a:lnTo>
                <a:lnTo>
                  <a:pt x="1930" y="3022"/>
                </a:lnTo>
                <a:lnTo>
                  <a:pt x="1447" y="2387"/>
                </a:lnTo>
                <a:lnTo>
                  <a:pt x="1168" y="1816"/>
                </a:lnTo>
                <a:lnTo>
                  <a:pt x="495" y="68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7" name="object 2597"/>
          <p:cNvSpPr/>
          <p:nvPr/>
        </p:nvSpPr>
        <p:spPr>
          <a:xfrm>
            <a:off x="6348620" y="6176552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4" h="20954">
                <a:moveTo>
                  <a:pt x="1563" y="0"/>
                </a:moveTo>
                <a:lnTo>
                  <a:pt x="1220" y="850"/>
                </a:lnTo>
                <a:lnTo>
                  <a:pt x="1106" y="1384"/>
                </a:lnTo>
                <a:lnTo>
                  <a:pt x="712" y="2171"/>
                </a:lnTo>
                <a:lnTo>
                  <a:pt x="420" y="4114"/>
                </a:lnTo>
                <a:lnTo>
                  <a:pt x="159" y="5181"/>
                </a:lnTo>
                <a:lnTo>
                  <a:pt x="64" y="7721"/>
                </a:lnTo>
                <a:lnTo>
                  <a:pt x="0" y="10312"/>
                </a:lnTo>
                <a:lnTo>
                  <a:pt x="100" y="12890"/>
                </a:lnTo>
                <a:lnTo>
                  <a:pt x="318" y="15570"/>
                </a:lnTo>
                <a:lnTo>
                  <a:pt x="712" y="17487"/>
                </a:lnTo>
                <a:lnTo>
                  <a:pt x="1042" y="19431"/>
                </a:lnTo>
                <a:lnTo>
                  <a:pt x="1461" y="20688"/>
                </a:lnTo>
                <a:lnTo>
                  <a:pt x="1576" y="16459"/>
                </a:lnTo>
                <a:lnTo>
                  <a:pt x="1495" y="9042"/>
                </a:lnTo>
                <a:lnTo>
                  <a:pt x="156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8" name="object 2598"/>
          <p:cNvSpPr/>
          <p:nvPr/>
        </p:nvSpPr>
        <p:spPr>
          <a:xfrm>
            <a:off x="6343725" y="6172352"/>
            <a:ext cx="20295" cy="43649"/>
          </a:xfrm>
          <a:prstGeom prst="rect">
            <a:avLst/>
          </a:prstGeom>
          <a:blipFill>
            <a:blip r:embed="rId2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9" name="object 2599"/>
          <p:cNvSpPr/>
          <p:nvPr/>
        </p:nvSpPr>
        <p:spPr>
          <a:xfrm>
            <a:off x="6355481" y="6194338"/>
            <a:ext cx="2540" cy="20955"/>
          </a:xfrm>
          <a:custGeom>
            <a:avLst/>
            <a:gdLst/>
            <a:ahLst/>
            <a:cxnLst/>
            <a:rect l="l" t="t" r="r" b="b"/>
            <a:pathLst>
              <a:path w="2539" h="20954">
                <a:moveTo>
                  <a:pt x="956" y="0"/>
                </a:moveTo>
                <a:lnTo>
                  <a:pt x="689" y="863"/>
                </a:lnTo>
                <a:lnTo>
                  <a:pt x="587" y="1409"/>
                </a:lnTo>
                <a:lnTo>
                  <a:pt x="254" y="2273"/>
                </a:lnTo>
                <a:lnTo>
                  <a:pt x="117" y="4178"/>
                </a:lnTo>
                <a:lnTo>
                  <a:pt x="0" y="7721"/>
                </a:lnTo>
                <a:lnTo>
                  <a:pt x="92" y="10426"/>
                </a:lnTo>
                <a:lnTo>
                  <a:pt x="397" y="13017"/>
                </a:lnTo>
                <a:lnTo>
                  <a:pt x="816" y="15608"/>
                </a:lnTo>
                <a:lnTo>
                  <a:pt x="1337" y="17513"/>
                </a:lnTo>
                <a:lnTo>
                  <a:pt x="1807" y="19418"/>
                </a:lnTo>
                <a:lnTo>
                  <a:pt x="2315" y="20624"/>
                </a:lnTo>
                <a:lnTo>
                  <a:pt x="2099" y="15252"/>
                </a:lnTo>
                <a:lnTo>
                  <a:pt x="1857" y="12852"/>
                </a:lnTo>
                <a:lnTo>
                  <a:pt x="1692" y="10287"/>
                </a:lnTo>
                <a:lnTo>
                  <a:pt x="1362" y="7721"/>
                </a:lnTo>
                <a:lnTo>
                  <a:pt x="1244" y="5346"/>
                </a:lnTo>
                <a:lnTo>
                  <a:pt x="994" y="2273"/>
                </a:lnTo>
                <a:lnTo>
                  <a:pt x="95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0" name="object 2600"/>
          <p:cNvSpPr/>
          <p:nvPr/>
        </p:nvSpPr>
        <p:spPr>
          <a:xfrm>
            <a:off x="6325975" y="6163316"/>
            <a:ext cx="13335" cy="16510"/>
          </a:xfrm>
          <a:custGeom>
            <a:avLst/>
            <a:gdLst/>
            <a:ahLst/>
            <a:cxnLst/>
            <a:rect l="l" t="t" r="r" b="b"/>
            <a:pathLst>
              <a:path w="13335" h="16510">
                <a:moveTo>
                  <a:pt x="0" y="0"/>
                </a:moveTo>
                <a:lnTo>
                  <a:pt x="190" y="254"/>
                </a:lnTo>
                <a:lnTo>
                  <a:pt x="952" y="1155"/>
                </a:lnTo>
                <a:lnTo>
                  <a:pt x="1582" y="1816"/>
                </a:lnTo>
                <a:lnTo>
                  <a:pt x="2161" y="2514"/>
                </a:lnTo>
                <a:lnTo>
                  <a:pt x="3314" y="3975"/>
                </a:lnTo>
                <a:lnTo>
                  <a:pt x="4995" y="6019"/>
                </a:lnTo>
                <a:lnTo>
                  <a:pt x="6451" y="8026"/>
                </a:lnTo>
                <a:lnTo>
                  <a:pt x="8089" y="10007"/>
                </a:lnTo>
                <a:lnTo>
                  <a:pt x="8813" y="10998"/>
                </a:lnTo>
                <a:lnTo>
                  <a:pt x="9550" y="11950"/>
                </a:lnTo>
                <a:lnTo>
                  <a:pt x="10299" y="12801"/>
                </a:lnTo>
                <a:lnTo>
                  <a:pt x="10896" y="13576"/>
                </a:lnTo>
                <a:lnTo>
                  <a:pt x="12166" y="15062"/>
                </a:lnTo>
                <a:lnTo>
                  <a:pt x="13068" y="16027"/>
                </a:lnTo>
                <a:lnTo>
                  <a:pt x="12598" y="14782"/>
                </a:lnTo>
                <a:lnTo>
                  <a:pt x="11633" y="13081"/>
                </a:lnTo>
                <a:lnTo>
                  <a:pt x="10731" y="11315"/>
                </a:lnTo>
                <a:lnTo>
                  <a:pt x="9270" y="9156"/>
                </a:lnTo>
                <a:lnTo>
                  <a:pt x="7721" y="7048"/>
                </a:lnTo>
                <a:lnTo>
                  <a:pt x="6837" y="5943"/>
                </a:lnTo>
                <a:lnTo>
                  <a:pt x="6007" y="5054"/>
                </a:lnTo>
                <a:lnTo>
                  <a:pt x="4394" y="3187"/>
                </a:lnTo>
                <a:lnTo>
                  <a:pt x="3390" y="2463"/>
                </a:lnTo>
                <a:lnTo>
                  <a:pt x="2629" y="1714"/>
                </a:lnTo>
                <a:lnTo>
                  <a:pt x="1978" y="1143"/>
                </a:lnTo>
                <a:lnTo>
                  <a:pt x="1193" y="787"/>
                </a:lnTo>
                <a:lnTo>
                  <a:pt x="761" y="457"/>
                </a:lnTo>
                <a:lnTo>
                  <a:pt x="253" y="17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1" name="object 2601"/>
          <p:cNvSpPr/>
          <p:nvPr/>
        </p:nvSpPr>
        <p:spPr>
          <a:xfrm>
            <a:off x="6333967" y="6186587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104" y="1003"/>
                </a:lnTo>
                <a:lnTo>
                  <a:pt x="1727" y="1485"/>
                </a:lnTo>
                <a:lnTo>
                  <a:pt x="3784" y="3505"/>
                </a:lnTo>
                <a:lnTo>
                  <a:pt x="5689" y="5257"/>
                </a:lnTo>
                <a:lnTo>
                  <a:pt x="7416" y="7124"/>
                </a:lnTo>
                <a:lnTo>
                  <a:pt x="9321" y="8902"/>
                </a:lnTo>
                <a:lnTo>
                  <a:pt x="10985" y="10655"/>
                </a:lnTo>
                <a:lnTo>
                  <a:pt x="11963" y="11493"/>
                </a:lnTo>
                <a:lnTo>
                  <a:pt x="12547" y="12077"/>
                </a:lnTo>
                <a:lnTo>
                  <a:pt x="13982" y="13423"/>
                </a:lnTo>
                <a:lnTo>
                  <a:pt x="14986" y="14249"/>
                </a:lnTo>
                <a:lnTo>
                  <a:pt x="14363" y="13080"/>
                </a:lnTo>
                <a:lnTo>
                  <a:pt x="12000" y="9791"/>
                </a:lnTo>
                <a:lnTo>
                  <a:pt x="10363" y="7912"/>
                </a:lnTo>
                <a:lnTo>
                  <a:pt x="7632" y="5079"/>
                </a:lnTo>
                <a:lnTo>
                  <a:pt x="6604" y="4267"/>
                </a:lnTo>
                <a:lnTo>
                  <a:pt x="5715" y="3428"/>
                </a:lnTo>
                <a:lnTo>
                  <a:pt x="4775" y="2603"/>
                </a:lnTo>
                <a:lnTo>
                  <a:pt x="3759" y="2031"/>
                </a:lnTo>
                <a:lnTo>
                  <a:pt x="2159" y="876"/>
                </a:lnTo>
                <a:lnTo>
                  <a:pt x="1346" y="622"/>
                </a:lnTo>
                <a:lnTo>
                  <a:pt x="838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2" name="object 2602"/>
          <p:cNvSpPr/>
          <p:nvPr/>
        </p:nvSpPr>
        <p:spPr>
          <a:xfrm>
            <a:off x="6330340" y="6182296"/>
            <a:ext cx="28118" cy="43497"/>
          </a:xfrm>
          <a:prstGeom prst="rect">
            <a:avLst/>
          </a:prstGeom>
          <a:blipFill>
            <a:blip r:embed="rId2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3" name="object 2603"/>
          <p:cNvSpPr/>
          <p:nvPr/>
        </p:nvSpPr>
        <p:spPr>
          <a:xfrm>
            <a:off x="6300558" y="6158293"/>
            <a:ext cx="62890" cy="86779"/>
          </a:xfrm>
          <a:prstGeom prst="rect">
            <a:avLst/>
          </a:prstGeom>
          <a:blipFill>
            <a:blip r:embed="rId2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4" name="object 2604"/>
          <p:cNvSpPr/>
          <p:nvPr/>
        </p:nvSpPr>
        <p:spPr>
          <a:xfrm>
            <a:off x="6342388" y="6209767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685" y="622"/>
                </a:lnTo>
                <a:lnTo>
                  <a:pt x="1739" y="1498"/>
                </a:lnTo>
                <a:lnTo>
                  <a:pt x="2451" y="2159"/>
                </a:lnTo>
                <a:lnTo>
                  <a:pt x="3822" y="3505"/>
                </a:lnTo>
                <a:lnTo>
                  <a:pt x="5689" y="5257"/>
                </a:lnTo>
                <a:lnTo>
                  <a:pt x="7454" y="7137"/>
                </a:lnTo>
                <a:lnTo>
                  <a:pt x="9321" y="8928"/>
                </a:lnTo>
                <a:lnTo>
                  <a:pt x="11010" y="10655"/>
                </a:lnTo>
                <a:lnTo>
                  <a:pt x="11955" y="11493"/>
                </a:lnTo>
                <a:lnTo>
                  <a:pt x="13982" y="13411"/>
                </a:lnTo>
                <a:lnTo>
                  <a:pt x="14998" y="14236"/>
                </a:lnTo>
                <a:lnTo>
                  <a:pt x="14363" y="13068"/>
                </a:lnTo>
                <a:lnTo>
                  <a:pt x="13146" y="11404"/>
                </a:lnTo>
                <a:lnTo>
                  <a:pt x="12013" y="9791"/>
                </a:lnTo>
                <a:lnTo>
                  <a:pt x="10388" y="7912"/>
                </a:lnTo>
                <a:lnTo>
                  <a:pt x="7645" y="5092"/>
                </a:lnTo>
                <a:lnTo>
                  <a:pt x="6616" y="4267"/>
                </a:lnTo>
                <a:lnTo>
                  <a:pt x="4787" y="2616"/>
                </a:lnTo>
                <a:lnTo>
                  <a:pt x="3759" y="2044"/>
                </a:lnTo>
                <a:lnTo>
                  <a:pt x="2984" y="1460"/>
                </a:lnTo>
                <a:lnTo>
                  <a:pt x="2158" y="889"/>
                </a:lnTo>
                <a:lnTo>
                  <a:pt x="1346" y="622"/>
                </a:lnTo>
                <a:lnTo>
                  <a:pt x="838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5" name="object 2605"/>
          <p:cNvSpPr/>
          <p:nvPr/>
        </p:nvSpPr>
        <p:spPr>
          <a:xfrm>
            <a:off x="6338773" y="6205473"/>
            <a:ext cx="26187" cy="44716"/>
          </a:xfrm>
          <a:prstGeom prst="rect">
            <a:avLst/>
          </a:prstGeom>
          <a:blipFill>
            <a:blip r:embed="rId2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6" name="object 2606"/>
          <p:cNvSpPr/>
          <p:nvPr/>
        </p:nvSpPr>
        <p:spPr>
          <a:xfrm>
            <a:off x="6287376" y="6130264"/>
            <a:ext cx="62649" cy="72351"/>
          </a:xfrm>
          <a:prstGeom prst="rect">
            <a:avLst/>
          </a:prstGeom>
          <a:blipFill>
            <a:blip r:embed="rId3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7" name="object 2607"/>
          <p:cNvSpPr/>
          <p:nvPr/>
        </p:nvSpPr>
        <p:spPr>
          <a:xfrm>
            <a:off x="6351553" y="6232329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967" y="1358"/>
                </a:lnTo>
                <a:lnTo>
                  <a:pt x="1371" y="1854"/>
                </a:lnTo>
                <a:lnTo>
                  <a:pt x="2895" y="4318"/>
                </a:lnTo>
                <a:lnTo>
                  <a:pt x="4318" y="6451"/>
                </a:lnTo>
                <a:lnTo>
                  <a:pt x="5626" y="8661"/>
                </a:lnTo>
                <a:lnTo>
                  <a:pt x="7010" y="10833"/>
                </a:lnTo>
                <a:lnTo>
                  <a:pt x="8267" y="12903"/>
                </a:lnTo>
                <a:lnTo>
                  <a:pt x="8940" y="13830"/>
                </a:lnTo>
                <a:lnTo>
                  <a:pt x="9436" y="14643"/>
                </a:lnTo>
                <a:lnTo>
                  <a:pt x="10528" y="16268"/>
                </a:lnTo>
                <a:lnTo>
                  <a:pt x="11315" y="17335"/>
                </a:lnTo>
                <a:lnTo>
                  <a:pt x="10972" y="16052"/>
                </a:lnTo>
                <a:lnTo>
                  <a:pt x="9486" y="12407"/>
                </a:lnTo>
                <a:lnTo>
                  <a:pt x="8280" y="10096"/>
                </a:lnTo>
                <a:lnTo>
                  <a:pt x="6273" y="6718"/>
                </a:lnTo>
                <a:lnTo>
                  <a:pt x="5473" y="5676"/>
                </a:lnTo>
                <a:lnTo>
                  <a:pt x="4076" y="3644"/>
                </a:lnTo>
                <a:lnTo>
                  <a:pt x="3187" y="2857"/>
                </a:lnTo>
                <a:lnTo>
                  <a:pt x="2578" y="2108"/>
                </a:lnTo>
                <a:lnTo>
                  <a:pt x="1917" y="1358"/>
                </a:lnTo>
                <a:lnTo>
                  <a:pt x="1155" y="927"/>
                </a:lnTo>
                <a:lnTo>
                  <a:pt x="736" y="53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8" name="object 2608"/>
          <p:cNvSpPr/>
          <p:nvPr/>
        </p:nvSpPr>
        <p:spPr>
          <a:xfrm>
            <a:off x="6355262" y="6261314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1320" y="1841"/>
                </a:lnTo>
                <a:lnTo>
                  <a:pt x="1970" y="2832"/>
                </a:lnTo>
                <a:lnTo>
                  <a:pt x="2882" y="4292"/>
                </a:lnTo>
                <a:lnTo>
                  <a:pt x="4305" y="6438"/>
                </a:lnTo>
                <a:lnTo>
                  <a:pt x="5575" y="8648"/>
                </a:lnTo>
                <a:lnTo>
                  <a:pt x="6984" y="10807"/>
                </a:lnTo>
                <a:lnTo>
                  <a:pt x="8242" y="12890"/>
                </a:lnTo>
                <a:lnTo>
                  <a:pt x="8902" y="13817"/>
                </a:lnTo>
                <a:lnTo>
                  <a:pt x="10490" y="16268"/>
                </a:lnTo>
                <a:lnTo>
                  <a:pt x="11277" y="17310"/>
                </a:lnTo>
                <a:lnTo>
                  <a:pt x="10960" y="16040"/>
                </a:lnTo>
                <a:lnTo>
                  <a:pt x="10185" y="14223"/>
                </a:lnTo>
                <a:lnTo>
                  <a:pt x="9474" y="12395"/>
                </a:lnTo>
                <a:lnTo>
                  <a:pt x="8267" y="10083"/>
                </a:lnTo>
                <a:lnTo>
                  <a:pt x="6934" y="7823"/>
                </a:lnTo>
                <a:lnTo>
                  <a:pt x="6248" y="6705"/>
                </a:lnTo>
                <a:lnTo>
                  <a:pt x="5435" y="5676"/>
                </a:lnTo>
                <a:lnTo>
                  <a:pt x="4038" y="3632"/>
                </a:lnTo>
                <a:lnTo>
                  <a:pt x="3174" y="2832"/>
                </a:lnTo>
                <a:lnTo>
                  <a:pt x="1879" y="1346"/>
                </a:lnTo>
                <a:lnTo>
                  <a:pt x="1142" y="901"/>
                </a:lnTo>
                <a:lnTo>
                  <a:pt x="723" y="533"/>
                </a:lnTo>
                <a:lnTo>
                  <a:pt x="266" y="17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9" name="object 2609"/>
          <p:cNvSpPr/>
          <p:nvPr/>
        </p:nvSpPr>
        <p:spPr>
          <a:xfrm>
            <a:off x="6350761" y="6256985"/>
            <a:ext cx="20764" cy="42468"/>
          </a:xfrm>
          <a:prstGeom prst="rect">
            <a:avLst/>
          </a:prstGeom>
          <a:blipFill>
            <a:blip r:embed="rId3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0" name="object 2610"/>
          <p:cNvSpPr/>
          <p:nvPr/>
        </p:nvSpPr>
        <p:spPr>
          <a:xfrm>
            <a:off x="6358151" y="6281578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962" y="1371"/>
                </a:lnTo>
                <a:lnTo>
                  <a:pt x="1358" y="1866"/>
                </a:lnTo>
                <a:lnTo>
                  <a:pt x="2004" y="2870"/>
                </a:lnTo>
                <a:lnTo>
                  <a:pt x="2895" y="4317"/>
                </a:lnTo>
                <a:lnTo>
                  <a:pt x="4305" y="6451"/>
                </a:lnTo>
                <a:lnTo>
                  <a:pt x="5613" y="8674"/>
                </a:lnTo>
                <a:lnTo>
                  <a:pt x="6286" y="9753"/>
                </a:lnTo>
                <a:lnTo>
                  <a:pt x="6997" y="10833"/>
                </a:lnTo>
                <a:lnTo>
                  <a:pt x="8242" y="12903"/>
                </a:lnTo>
                <a:lnTo>
                  <a:pt x="8928" y="13842"/>
                </a:lnTo>
                <a:lnTo>
                  <a:pt x="9423" y="14668"/>
                </a:lnTo>
                <a:lnTo>
                  <a:pt x="10502" y="16281"/>
                </a:lnTo>
                <a:lnTo>
                  <a:pt x="11315" y="17348"/>
                </a:lnTo>
                <a:lnTo>
                  <a:pt x="10960" y="16052"/>
                </a:lnTo>
                <a:lnTo>
                  <a:pt x="9474" y="12407"/>
                </a:lnTo>
                <a:lnTo>
                  <a:pt x="8267" y="10096"/>
                </a:lnTo>
                <a:lnTo>
                  <a:pt x="6261" y="6730"/>
                </a:lnTo>
                <a:lnTo>
                  <a:pt x="5461" y="5689"/>
                </a:lnTo>
                <a:lnTo>
                  <a:pt x="4064" y="3670"/>
                </a:lnTo>
                <a:lnTo>
                  <a:pt x="3187" y="2870"/>
                </a:lnTo>
                <a:lnTo>
                  <a:pt x="1905" y="1371"/>
                </a:lnTo>
                <a:lnTo>
                  <a:pt x="1143" y="939"/>
                </a:lnTo>
                <a:lnTo>
                  <a:pt x="736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1" name="object 2611"/>
          <p:cNvSpPr/>
          <p:nvPr/>
        </p:nvSpPr>
        <p:spPr>
          <a:xfrm>
            <a:off x="6347079" y="6211887"/>
            <a:ext cx="24371" cy="67284"/>
          </a:xfrm>
          <a:prstGeom prst="rect">
            <a:avLst/>
          </a:prstGeom>
          <a:blipFill>
            <a:blip r:embed="rId3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2" name="object 2612"/>
          <p:cNvSpPr/>
          <p:nvPr/>
        </p:nvSpPr>
        <p:spPr>
          <a:xfrm>
            <a:off x="6353670" y="6277267"/>
            <a:ext cx="19228" cy="48551"/>
          </a:xfrm>
          <a:prstGeom prst="rect">
            <a:avLst/>
          </a:prstGeom>
          <a:blipFill>
            <a:blip r:embed="rId3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3" name="object 2613"/>
          <p:cNvSpPr/>
          <p:nvPr/>
        </p:nvSpPr>
        <p:spPr>
          <a:xfrm>
            <a:off x="6362063" y="6304690"/>
            <a:ext cx="4445" cy="20320"/>
          </a:xfrm>
          <a:custGeom>
            <a:avLst/>
            <a:gdLst/>
            <a:ahLst/>
            <a:cxnLst/>
            <a:rect l="l" t="t" r="r" b="b"/>
            <a:pathLst>
              <a:path w="4445" h="20320">
                <a:moveTo>
                  <a:pt x="0" y="0"/>
                </a:moveTo>
                <a:lnTo>
                  <a:pt x="330" y="1460"/>
                </a:lnTo>
                <a:lnTo>
                  <a:pt x="571" y="2222"/>
                </a:lnTo>
                <a:lnTo>
                  <a:pt x="1651" y="7556"/>
                </a:lnTo>
                <a:lnTo>
                  <a:pt x="2057" y="10109"/>
                </a:lnTo>
                <a:lnTo>
                  <a:pt x="2552" y="12611"/>
                </a:lnTo>
                <a:lnTo>
                  <a:pt x="2946" y="15011"/>
                </a:lnTo>
                <a:lnTo>
                  <a:pt x="3238" y="16129"/>
                </a:lnTo>
                <a:lnTo>
                  <a:pt x="3403" y="17068"/>
                </a:lnTo>
                <a:lnTo>
                  <a:pt x="3822" y="18986"/>
                </a:lnTo>
                <a:lnTo>
                  <a:pt x="4178" y="20256"/>
                </a:lnTo>
                <a:lnTo>
                  <a:pt x="4324" y="18986"/>
                </a:lnTo>
                <a:lnTo>
                  <a:pt x="4267" y="15011"/>
                </a:lnTo>
                <a:lnTo>
                  <a:pt x="4000" y="12420"/>
                </a:lnTo>
                <a:lnTo>
                  <a:pt x="3378" y="8547"/>
                </a:lnTo>
                <a:lnTo>
                  <a:pt x="2997" y="7264"/>
                </a:lnTo>
                <a:lnTo>
                  <a:pt x="2730" y="6070"/>
                </a:lnTo>
                <a:lnTo>
                  <a:pt x="2425" y="4876"/>
                </a:lnTo>
                <a:lnTo>
                  <a:pt x="1917" y="3810"/>
                </a:lnTo>
                <a:lnTo>
                  <a:pt x="1612" y="2895"/>
                </a:lnTo>
                <a:lnTo>
                  <a:pt x="1257" y="1955"/>
                </a:lnTo>
                <a:lnTo>
                  <a:pt x="736" y="1270"/>
                </a:lnTo>
                <a:lnTo>
                  <a:pt x="482" y="76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4" name="object 2614"/>
          <p:cNvSpPr/>
          <p:nvPr/>
        </p:nvSpPr>
        <p:spPr>
          <a:xfrm>
            <a:off x="6350558" y="6300365"/>
            <a:ext cx="19329" cy="47730"/>
          </a:xfrm>
          <a:prstGeom prst="rect">
            <a:avLst/>
          </a:prstGeom>
          <a:blipFill>
            <a:blip r:embed="rId3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5" name="object 2615"/>
          <p:cNvSpPr/>
          <p:nvPr/>
        </p:nvSpPr>
        <p:spPr>
          <a:xfrm>
            <a:off x="6357406" y="6326635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0" y="0"/>
                </a:moveTo>
                <a:lnTo>
                  <a:pt x="190" y="1473"/>
                </a:lnTo>
                <a:lnTo>
                  <a:pt x="355" y="2260"/>
                </a:lnTo>
                <a:lnTo>
                  <a:pt x="482" y="3213"/>
                </a:lnTo>
                <a:lnTo>
                  <a:pt x="647" y="5130"/>
                </a:lnTo>
                <a:lnTo>
                  <a:pt x="944" y="7505"/>
                </a:lnTo>
                <a:lnTo>
                  <a:pt x="1117" y="10236"/>
                </a:lnTo>
                <a:lnTo>
                  <a:pt x="1413" y="12725"/>
                </a:lnTo>
                <a:lnTo>
                  <a:pt x="1485" y="14008"/>
                </a:lnTo>
                <a:lnTo>
                  <a:pt x="1604" y="15328"/>
                </a:lnTo>
                <a:lnTo>
                  <a:pt x="1777" y="16344"/>
                </a:lnTo>
                <a:lnTo>
                  <a:pt x="1866" y="17310"/>
                </a:lnTo>
                <a:lnTo>
                  <a:pt x="2095" y="19240"/>
                </a:lnTo>
                <a:lnTo>
                  <a:pt x="2362" y="20548"/>
                </a:lnTo>
                <a:lnTo>
                  <a:pt x="2628" y="19240"/>
                </a:lnTo>
                <a:lnTo>
                  <a:pt x="2743" y="17284"/>
                </a:lnTo>
                <a:lnTo>
                  <a:pt x="2834" y="16344"/>
                </a:lnTo>
                <a:lnTo>
                  <a:pt x="2870" y="12725"/>
                </a:lnTo>
                <a:lnTo>
                  <a:pt x="2701" y="10236"/>
                </a:lnTo>
                <a:lnTo>
                  <a:pt x="2578" y="8801"/>
                </a:lnTo>
                <a:lnTo>
                  <a:pt x="2336" y="7505"/>
                </a:lnTo>
                <a:lnTo>
                  <a:pt x="1981" y="5067"/>
                </a:lnTo>
                <a:lnTo>
                  <a:pt x="1574" y="3962"/>
                </a:lnTo>
                <a:lnTo>
                  <a:pt x="1079" y="2057"/>
                </a:lnTo>
                <a:lnTo>
                  <a:pt x="609" y="1320"/>
                </a:lnTo>
                <a:lnTo>
                  <a:pt x="419" y="80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6" name="object 2616"/>
          <p:cNvSpPr/>
          <p:nvPr/>
        </p:nvSpPr>
        <p:spPr>
          <a:xfrm>
            <a:off x="6351328" y="6345066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0" y="0"/>
                </a:moveTo>
                <a:lnTo>
                  <a:pt x="215" y="1473"/>
                </a:lnTo>
                <a:lnTo>
                  <a:pt x="381" y="2260"/>
                </a:lnTo>
                <a:lnTo>
                  <a:pt x="673" y="5130"/>
                </a:lnTo>
                <a:lnTo>
                  <a:pt x="971" y="7518"/>
                </a:lnTo>
                <a:lnTo>
                  <a:pt x="1143" y="10248"/>
                </a:lnTo>
                <a:lnTo>
                  <a:pt x="1434" y="12712"/>
                </a:lnTo>
                <a:lnTo>
                  <a:pt x="1498" y="14008"/>
                </a:lnTo>
                <a:lnTo>
                  <a:pt x="1629" y="15328"/>
                </a:lnTo>
                <a:lnTo>
                  <a:pt x="1790" y="16344"/>
                </a:lnTo>
                <a:lnTo>
                  <a:pt x="1879" y="17322"/>
                </a:lnTo>
                <a:lnTo>
                  <a:pt x="2108" y="19253"/>
                </a:lnTo>
                <a:lnTo>
                  <a:pt x="2374" y="20548"/>
                </a:lnTo>
                <a:lnTo>
                  <a:pt x="2641" y="19253"/>
                </a:lnTo>
                <a:lnTo>
                  <a:pt x="2768" y="17297"/>
                </a:lnTo>
                <a:lnTo>
                  <a:pt x="2854" y="16344"/>
                </a:lnTo>
                <a:lnTo>
                  <a:pt x="2882" y="12712"/>
                </a:lnTo>
                <a:lnTo>
                  <a:pt x="2603" y="8801"/>
                </a:lnTo>
                <a:lnTo>
                  <a:pt x="2336" y="7518"/>
                </a:lnTo>
                <a:lnTo>
                  <a:pt x="2006" y="5079"/>
                </a:lnTo>
                <a:lnTo>
                  <a:pt x="1587" y="3962"/>
                </a:lnTo>
                <a:lnTo>
                  <a:pt x="1092" y="2070"/>
                </a:lnTo>
                <a:lnTo>
                  <a:pt x="622" y="1320"/>
                </a:lnTo>
                <a:lnTo>
                  <a:pt x="419" y="80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7" name="object 2617"/>
          <p:cNvSpPr/>
          <p:nvPr/>
        </p:nvSpPr>
        <p:spPr>
          <a:xfrm>
            <a:off x="6345289" y="6340782"/>
            <a:ext cx="13194" cy="25758"/>
          </a:xfrm>
          <a:prstGeom prst="rect">
            <a:avLst/>
          </a:prstGeom>
          <a:blipFill>
            <a:blip r:embed="rId3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8" name="object 2618"/>
          <p:cNvSpPr/>
          <p:nvPr/>
        </p:nvSpPr>
        <p:spPr>
          <a:xfrm>
            <a:off x="6344513" y="6290907"/>
            <a:ext cx="40309" cy="75641"/>
          </a:xfrm>
          <a:prstGeom prst="rect">
            <a:avLst/>
          </a:prstGeom>
          <a:blipFill>
            <a:blip r:embed="rId3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9" name="object 2619"/>
          <p:cNvSpPr/>
          <p:nvPr/>
        </p:nvSpPr>
        <p:spPr>
          <a:xfrm>
            <a:off x="6361131" y="6217089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462" y="0"/>
                </a:moveTo>
                <a:lnTo>
                  <a:pt x="2973" y="888"/>
                </a:lnTo>
                <a:lnTo>
                  <a:pt x="2789" y="1308"/>
                </a:lnTo>
                <a:lnTo>
                  <a:pt x="2269" y="2019"/>
                </a:lnTo>
                <a:lnTo>
                  <a:pt x="1710" y="3898"/>
                </a:lnTo>
                <a:lnTo>
                  <a:pt x="1253" y="4978"/>
                </a:lnTo>
                <a:lnTo>
                  <a:pt x="741" y="7632"/>
                </a:lnTo>
                <a:lnTo>
                  <a:pt x="491" y="8686"/>
                </a:lnTo>
                <a:lnTo>
                  <a:pt x="21" y="12572"/>
                </a:lnTo>
                <a:lnTo>
                  <a:pt x="0" y="19138"/>
                </a:lnTo>
                <a:lnTo>
                  <a:pt x="211" y="20434"/>
                </a:lnTo>
                <a:lnTo>
                  <a:pt x="496" y="19113"/>
                </a:lnTo>
                <a:lnTo>
                  <a:pt x="859" y="17221"/>
                </a:lnTo>
                <a:lnTo>
                  <a:pt x="986" y="16243"/>
                </a:lnTo>
                <a:lnTo>
                  <a:pt x="1189" y="15138"/>
                </a:lnTo>
                <a:lnTo>
                  <a:pt x="1367" y="13931"/>
                </a:lnTo>
                <a:lnTo>
                  <a:pt x="1521" y="12572"/>
                </a:lnTo>
                <a:lnTo>
                  <a:pt x="1888" y="10198"/>
                </a:lnTo>
                <a:lnTo>
                  <a:pt x="2154" y="7632"/>
                </a:lnTo>
                <a:lnTo>
                  <a:pt x="2593" y="4978"/>
                </a:lnTo>
                <a:lnTo>
                  <a:pt x="3005" y="2235"/>
                </a:lnTo>
                <a:lnTo>
                  <a:pt x="3327" y="787"/>
                </a:lnTo>
                <a:lnTo>
                  <a:pt x="346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0" name="object 2620"/>
          <p:cNvSpPr/>
          <p:nvPr/>
        </p:nvSpPr>
        <p:spPr>
          <a:xfrm>
            <a:off x="6357137" y="6212789"/>
            <a:ext cx="18541" cy="52743"/>
          </a:xfrm>
          <a:prstGeom prst="rect">
            <a:avLst/>
          </a:prstGeom>
          <a:blipFill>
            <a:blip r:embed="rId3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1" name="object 2621"/>
          <p:cNvSpPr/>
          <p:nvPr/>
        </p:nvSpPr>
        <p:spPr>
          <a:xfrm>
            <a:off x="6325196" y="6089955"/>
            <a:ext cx="22314" cy="51726"/>
          </a:xfrm>
          <a:prstGeom prst="rect">
            <a:avLst/>
          </a:prstGeom>
          <a:blipFill>
            <a:blip r:embed="rId3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2" name="object 2622"/>
          <p:cNvSpPr/>
          <p:nvPr/>
        </p:nvSpPr>
        <p:spPr>
          <a:xfrm>
            <a:off x="6365255" y="624421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556" y="0"/>
                </a:moveTo>
                <a:lnTo>
                  <a:pt x="3359" y="330"/>
                </a:lnTo>
                <a:lnTo>
                  <a:pt x="2883" y="1308"/>
                </a:lnTo>
                <a:lnTo>
                  <a:pt x="2375" y="2032"/>
                </a:lnTo>
                <a:lnTo>
                  <a:pt x="1816" y="3898"/>
                </a:lnTo>
                <a:lnTo>
                  <a:pt x="1346" y="4991"/>
                </a:lnTo>
                <a:lnTo>
                  <a:pt x="1105" y="6210"/>
                </a:lnTo>
                <a:lnTo>
                  <a:pt x="901" y="7416"/>
                </a:lnTo>
                <a:lnTo>
                  <a:pt x="571" y="8699"/>
                </a:lnTo>
                <a:lnTo>
                  <a:pt x="117" y="12738"/>
                </a:lnTo>
                <a:lnTo>
                  <a:pt x="0" y="16268"/>
                </a:lnTo>
                <a:lnTo>
                  <a:pt x="103" y="19138"/>
                </a:lnTo>
                <a:lnTo>
                  <a:pt x="292" y="20421"/>
                </a:lnTo>
                <a:lnTo>
                  <a:pt x="599" y="19126"/>
                </a:lnTo>
                <a:lnTo>
                  <a:pt x="927" y="17221"/>
                </a:lnTo>
                <a:lnTo>
                  <a:pt x="1066" y="16268"/>
                </a:lnTo>
                <a:lnTo>
                  <a:pt x="1282" y="15138"/>
                </a:lnTo>
                <a:lnTo>
                  <a:pt x="1460" y="13944"/>
                </a:lnTo>
                <a:lnTo>
                  <a:pt x="1611" y="12585"/>
                </a:lnTo>
                <a:lnTo>
                  <a:pt x="1981" y="10198"/>
                </a:lnTo>
                <a:lnTo>
                  <a:pt x="2282" y="7416"/>
                </a:lnTo>
                <a:lnTo>
                  <a:pt x="2685" y="4991"/>
                </a:lnTo>
                <a:lnTo>
                  <a:pt x="3086" y="2247"/>
                </a:lnTo>
                <a:lnTo>
                  <a:pt x="3289" y="1460"/>
                </a:lnTo>
                <a:lnTo>
                  <a:pt x="3378" y="901"/>
                </a:lnTo>
                <a:lnTo>
                  <a:pt x="3505" y="330"/>
                </a:lnTo>
                <a:lnTo>
                  <a:pt x="355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3" name="object 2623"/>
          <p:cNvSpPr/>
          <p:nvPr/>
        </p:nvSpPr>
        <p:spPr>
          <a:xfrm>
            <a:off x="6361353" y="6239916"/>
            <a:ext cx="13336" cy="25628"/>
          </a:xfrm>
          <a:prstGeom prst="rect">
            <a:avLst/>
          </a:prstGeom>
          <a:blipFill>
            <a:blip r:embed="rId3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4" name="object 2624"/>
          <p:cNvSpPr/>
          <p:nvPr/>
        </p:nvSpPr>
        <p:spPr>
          <a:xfrm>
            <a:off x="6370173" y="6296057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7594" y="0"/>
                </a:moveTo>
                <a:lnTo>
                  <a:pt x="7391" y="241"/>
                </a:lnTo>
                <a:lnTo>
                  <a:pt x="6985" y="647"/>
                </a:lnTo>
                <a:lnTo>
                  <a:pt x="6654" y="1117"/>
                </a:lnTo>
                <a:lnTo>
                  <a:pt x="6032" y="1714"/>
                </a:lnTo>
                <a:lnTo>
                  <a:pt x="5041" y="3416"/>
                </a:lnTo>
                <a:lnTo>
                  <a:pt x="4368" y="4368"/>
                </a:lnTo>
                <a:lnTo>
                  <a:pt x="3403" y="6629"/>
                </a:lnTo>
                <a:lnTo>
                  <a:pt x="2819" y="7835"/>
                </a:lnTo>
                <a:lnTo>
                  <a:pt x="2362" y="9055"/>
                </a:lnTo>
                <a:lnTo>
                  <a:pt x="1536" y="11544"/>
                </a:lnTo>
                <a:lnTo>
                  <a:pt x="787" y="14046"/>
                </a:lnTo>
                <a:lnTo>
                  <a:pt x="419" y="16230"/>
                </a:lnTo>
                <a:lnTo>
                  <a:pt x="88" y="17906"/>
                </a:lnTo>
                <a:lnTo>
                  <a:pt x="0" y="19227"/>
                </a:lnTo>
                <a:lnTo>
                  <a:pt x="612" y="17906"/>
                </a:lnTo>
                <a:lnTo>
                  <a:pt x="1320" y="16230"/>
                </a:lnTo>
                <a:lnTo>
                  <a:pt x="1638" y="15316"/>
                </a:lnTo>
                <a:lnTo>
                  <a:pt x="2108" y="14274"/>
                </a:lnTo>
                <a:lnTo>
                  <a:pt x="2527" y="13144"/>
                </a:lnTo>
                <a:lnTo>
                  <a:pt x="2921" y="12001"/>
                </a:lnTo>
                <a:lnTo>
                  <a:pt x="3860" y="9601"/>
                </a:lnTo>
                <a:lnTo>
                  <a:pt x="4673" y="7162"/>
                </a:lnTo>
                <a:lnTo>
                  <a:pt x="5626" y="4775"/>
                </a:lnTo>
                <a:lnTo>
                  <a:pt x="6654" y="2070"/>
                </a:lnTo>
                <a:lnTo>
                  <a:pt x="7023" y="1358"/>
                </a:lnTo>
                <a:lnTo>
                  <a:pt x="75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5" name="object 2625"/>
          <p:cNvSpPr/>
          <p:nvPr/>
        </p:nvSpPr>
        <p:spPr>
          <a:xfrm>
            <a:off x="6361366" y="6263258"/>
            <a:ext cx="22123" cy="77394"/>
          </a:xfrm>
          <a:prstGeom prst="rect">
            <a:avLst/>
          </a:prstGeom>
          <a:blipFill>
            <a:blip r:embed="rId3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6" name="object 2626"/>
          <p:cNvSpPr/>
          <p:nvPr/>
        </p:nvSpPr>
        <p:spPr>
          <a:xfrm>
            <a:off x="6368450" y="6268387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7607" y="0"/>
                </a:moveTo>
                <a:lnTo>
                  <a:pt x="6985" y="673"/>
                </a:lnTo>
                <a:lnTo>
                  <a:pt x="6654" y="1143"/>
                </a:lnTo>
                <a:lnTo>
                  <a:pt x="6007" y="1714"/>
                </a:lnTo>
                <a:lnTo>
                  <a:pt x="5054" y="3441"/>
                </a:lnTo>
                <a:lnTo>
                  <a:pt x="4356" y="4394"/>
                </a:lnTo>
                <a:lnTo>
                  <a:pt x="3416" y="6667"/>
                </a:lnTo>
                <a:lnTo>
                  <a:pt x="0" y="19253"/>
                </a:lnTo>
                <a:lnTo>
                  <a:pt x="624" y="17932"/>
                </a:lnTo>
                <a:lnTo>
                  <a:pt x="1320" y="16256"/>
                </a:lnTo>
                <a:lnTo>
                  <a:pt x="1638" y="15328"/>
                </a:lnTo>
                <a:lnTo>
                  <a:pt x="2108" y="14300"/>
                </a:lnTo>
                <a:lnTo>
                  <a:pt x="2908" y="12026"/>
                </a:lnTo>
                <a:lnTo>
                  <a:pt x="3848" y="9613"/>
                </a:lnTo>
                <a:lnTo>
                  <a:pt x="4673" y="7188"/>
                </a:lnTo>
                <a:lnTo>
                  <a:pt x="6667" y="2095"/>
                </a:lnTo>
                <a:lnTo>
                  <a:pt x="7035" y="1384"/>
                </a:lnTo>
                <a:lnTo>
                  <a:pt x="760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7" name="object 2627"/>
          <p:cNvSpPr/>
          <p:nvPr/>
        </p:nvSpPr>
        <p:spPr>
          <a:xfrm>
            <a:off x="6362421" y="6324103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3881" y="0"/>
                </a:moveTo>
                <a:lnTo>
                  <a:pt x="13068" y="431"/>
                </a:lnTo>
                <a:lnTo>
                  <a:pt x="12598" y="749"/>
                </a:lnTo>
                <a:lnTo>
                  <a:pt x="11785" y="1054"/>
                </a:lnTo>
                <a:lnTo>
                  <a:pt x="11023" y="1689"/>
                </a:lnTo>
                <a:lnTo>
                  <a:pt x="10299" y="2336"/>
                </a:lnTo>
                <a:lnTo>
                  <a:pt x="9309" y="2984"/>
                </a:lnTo>
                <a:lnTo>
                  <a:pt x="7607" y="4762"/>
                </a:lnTo>
                <a:lnTo>
                  <a:pt x="6610" y="5689"/>
                </a:lnTo>
                <a:lnTo>
                  <a:pt x="4114" y="8674"/>
                </a:lnTo>
                <a:lnTo>
                  <a:pt x="2578" y="10782"/>
                </a:lnTo>
                <a:lnTo>
                  <a:pt x="520" y="14135"/>
                </a:lnTo>
                <a:lnTo>
                  <a:pt x="0" y="15341"/>
                </a:lnTo>
                <a:lnTo>
                  <a:pt x="939" y="14427"/>
                </a:lnTo>
                <a:lnTo>
                  <a:pt x="2286" y="12992"/>
                </a:lnTo>
                <a:lnTo>
                  <a:pt x="2908" y="12268"/>
                </a:lnTo>
                <a:lnTo>
                  <a:pt x="3721" y="11455"/>
                </a:lnTo>
                <a:lnTo>
                  <a:pt x="5270" y="9601"/>
                </a:lnTo>
                <a:lnTo>
                  <a:pt x="6985" y="7683"/>
                </a:lnTo>
                <a:lnTo>
                  <a:pt x="8670" y="5651"/>
                </a:lnTo>
                <a:lnTo>
                  <a:pt x="10350" y="3797"/>
                </a:lnTo>
                <a:lnTo>
                  <a:pt x="12268" y="1638"/>
                </a:lnTo>
                <a:lnTo>
                  <a:pt x="12888" y="1054"/>
                </a:lnTo>
                <a:lnTo>
                  <a:pt x="1388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8" name="object 2628"/>
          <p:cNvSpPr/>
          <p:nvPr/>
        </p:nvSpPr>
        <p:spPr>
          <a:xfrm>
            <a:off x="6358205" y="6345461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3881" y="0"/>
                </a:moveTo>
                <a:lnTo>
                  <a:pt x="13068" y="406"/>
                </a:lnTo>
                <a:lnTo>
                  <a:pt x="12598" y="711"/>
                </a:lnTo>
                <a:lnTo>
                  <a:pt x="11798" y="1041"/>
                </a:lnTo>
                <a:lnTo>
                  <a:pt x="11023" y="1663"/>
                </a:lnTo>
                <a:lnTo>
                  <a:pt x="10287" y="2311"/>
                </a:lnTo>
                <a:lnTo>
                  <a:pt x="9296" y="2959"/>
                </a:lnTo>
                <a:lnTo>
                  <a:pt x="7594" y="4737"/>
                </a:lnTo>
                <a:lnTo>
                  <a:pt x="6631" y="5651"/>
                </a:lnTo>
                <a:lnTo>
                  <a:pt x="5791" y="6629"/>
                </a:lnTo>
                <a:lnTo>
                  <a:pt x="4114" y="8648"/>
                </a:lnTo>
                <a:lnTo>
                  <a:pt x="2565" y="10756"/>
                </a:lnTo>
                <a:lnTo>
                  <a:pt x="533" y="14122"/>
                </a:lnTo>
                <a:lnTo>
                  <a:pt x="0" y="15328"/>
                </a:lnTo>
                <a:lnTo>
                  <a:pt x="939" y="14427"/>
                </a:lnTo>
                <a:lnTo>
                  <a:pt x="2286" y="12966"/>
                </a:lnTo>
                <a:lnTo>
                  <a:pt x="2908" y="12242"/>
                </a:lnTo>
                <a:lnTo>
                  <a:pt x="3708" y="11429"/>
                </a:lnTo>
                <a:lnTo>
                  <a:pt x="4495" y="10515"/>
                </a:lnTo>
                <a:lnTo>
                  <a:pt x="5257" y="9588"/>
                </a:lnTo>
                <a:lnTo>
                  <a:pt x="7010" y="7658"/>
                </a:lnTo>
                <a:lnTo>
                  <a:pt x="8622" y="5638"/>
                </a:lnTo>
                <a:lnTo>
                  <a:pt x="10337" y="3784"/>
                </a:lnTo>
                <a:lnTo>
                  <a:pt x="12268" y="1612"/>
                </a:lnTo>
                <a:lnTo>
                  <a:pt x="12888" y="1041"/>
                </a:lnTo>
                <a:lnTo>
                  <a:pt x="1388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9" name="object 2629"/>
          <p:cNvSpPr/>
          <p:nvPr/>
        </p:nvSpPr>
        <p:spPr>
          <a:xfrm>
            <a:off x="6357137" y="6341161"/>
            <a:ext cx="18681" cy="20038"/>
          </a:xfrm>
          <a:prstGeom prst="rect">
            <a:avLst/>
          </a:prstGeom>
          <a:blipFill>
            <a:blip r:embed="rId3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0" name="object 2630"/>
          <p:cNvSpPr/>
          <p:nvPr/>
        </p:nvSpPr>
        <p:spPr>
          <a:xfrm>
            <a:off x="6333586" y="6121413"/>
            <a:ext cx="6985" cy="19685"/>
          </a:xfrm>
          <a:custGeom>
            <a:avLst/>
            <a:gdLst/>
            <a:ahLst/>
            <a:cxnLst/>
            <a:rect l="l" t="t" r="r" b="b"/>
            <a:pathLst>
              <a:path w="6985" h="19685">
                <a:moveTo>
                  <a:pt x="6908" y="0"/>
                </a:moveTo>
                <a:lnTo>
                  <a:pt x="6624" y="304"/>
                </a:lnTo>
                <a:lnTo>
                  <a:pt x="6007" y="1155"/>
                </a:lnTo>
                <a:lnTo>
                  <a:pt x="5384" y="1765"/>
                </a:lnTo>
                <a:lnTo>
                  <a:pt x="4483" y="3517"/>
                </a:lnTo>
                <a:lnTo>
                  <a:pt x="3822" y="4483"/>
                </a:lnTo>
                <a:lnTo>
                  <a:pt x="2959" y="6794"/>
                </a:lnTo>
                <a:lnTo>
                  <a:pt x="321" y="16459"/>
                </a:lnTo>
                <a:lnTo>
                  <a:pt x="50" y="18186"/>
                </a:lnTo>
                <a:lnTo>
                  <a:pt x="0" y="19507"/>
                </a:lnTo>
                <a:lnTo>
                  <a:pt x="571" y="18186"/>
                </a:lnTo>
                <a:lnTo>
                  <a:pt x="1288" y="16243"/>
                </a:lnTo>
                <a:lnTo>
                  <a:pt x="1511" y="15544"/>
                </a:lnTo>
                <a:lnTo>
                  <a:pt x="1990" y="14300"/>
                </a:lnTo>
                <a:lnTo>
                  <a:pt x="2311" y="13347"/>
                </a:lnTo>
                <a:lnTo>
                  <a:pt x="2667" y="12179"/>
                </a:lnTo>
                <a:lnTo>
                  <a:pt x="3073" y="10947"/>
                </a:lnTo>
                <a:lnTo>
                  <a:pt x="3517" y="9728"/>
                </a:lnTo>
                <a:lnTo>
                  <a:pt x="4229" y="7264"/>
                </a:lnTo>
                <a:lnTo>
                  <a:pt x="5118" y="4864"/>
                </a:lnTo>
                <a:lnTo>
                  <a:pt x="5715" y="3022"/>
                </a:lnTo>
                <a:lnTo>
                  <a:pt x="6032" y="2108"/>
                </a:lnTo>
                <a:lnTo>
                  <a:pt x="6388" y="1384"/>
                </a:lnTo>
                <a:lnTo>
                  <a:pt x="6804" y="228"/>
                </a:lnTo>
                <a:lnTo>
                  <a:pt x="690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1" name="object 2631"/>
          <p:cNvSpPr/>
          <p:nvPr/>
        </p:nvSpPr>
        <p:spPr>
          <a:xfrm>
            <a:off x="6329324" y="6095174"/>
            <a:ext cx="19938" cy="46507"/>
          </a:xfrm>
          <a:prstGeom prst="rect">
            <a:avLst/>
          </a:prstGeom>
          <a:blipFill>
            <a:blip r:embed="rId3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2" name="object 2632"/>
          <p:cNvSpPr/>
          <p:nvPr/>
        </p:nvSpPr>
        <p:spPr>
          <a:xfrm>
            <a:off x="6332731" y="6100293"/>
            <a:ext cx="9525" cy="18415"/>
          </a:xfrm>
          <a:custGeom>
            <a:avLst/>
            <a:gdLst/>
            <a:ahLst/>
            <a:cxnLst/>
            <a:rect l="l" t="t" r="r" b="b"/>
            <a:pathLst>
              <a:path w="9525" h="18414">
                <a:moveTo>
                  <a:pt x="9423" y="0"/>
                </a:moveTo>
                <a:lnTo>
                  <a:pt x="8775" y="596"/>
                </a:lnTo>
                <a:lnTo>
                  <a:pt x="8394" y="1016"/>
                </a:lnTo>
                <a:lnTo>
                  <a:pt x="7696" y="1536"/>
                </a:lnTo>
                <a:lnTo>
                  <a:pt x="6565" y="3149"/>
                </a:lnTo>
                <a:lnTo>
                  <a:pt x="5791" y="4038"/>
                </a:lnTo>
                <a:lnTo>
                  <a:pt x="4610" y="6197"/>
                </a:lnTo>
                <a:lnTo>
                  <a:pt x="800" y="15214"/>
                </a:lnTo>
                <a:lnTo>
                  <a:pt x="215" y="17094"/>
                </a:lnTo>
                <a:lnTo>
                  <a:pt x="0" y="18389"/>
                </a:lnTo>
                <a:lnTo>
                  <a:pt x="784" y="17094"/>
                </a:lnTo>
                <a:lnTo>
                  <a:pt x="2044" y="14668"/>
                </a:lnTo>
                <a:lnTo>
                  <a:pt x="2590" y="13677"/>
                </a:lnTo>
                <a:lnTo>
                  <a:pt x="3606" y="11493"/>
                </a:lnTo>
                <a:lnTo>
                  <a:pt x="4787" y="9194"/>
                </a:lnTo>
                <a:lnTo>
                  <a:pt x="5842" y="6845"/>
                </a:lnTo>
                <a:lnTo>
                  <a:pt x="8305" y="1968"/>
                </a:lnTo>
                <a:lnTo>
                  <a:pt x="8724" y="1295"/>
                </a:lnTo>
                <a:lnTo>
                  <a:pt x="94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3" name="object 2633"/>
          <p:cNvSpPr/>
          <p:nvPr/>
        </p:nvSpPr>
        <p:spPr>
          <a:xfrm>
            <a:off x="6331432" y="6095936"/>
            <a:ext cx="15659" cy="23406"/>
          </a:xfrm>
          <a:prstGeom prst="rect">
            <a:avLst/>
          </a:prstGeom>
          <a:blipFill>
            <a:blip r:embed="rId3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4" name="object 2634"/>
          <p:cNvSpPr/>
          <p:nvPr/>
        </p:nvSpPr>
        <p:spPr>
          <a:xfrm>
            <a:off x="6307549" y="6224461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60" y="0"/>
                </a:moveTo>
                <a:lnTo>
                  <a:pt x="1155" y="812"/>
                </a:lnTo>
                <a:lnTo>
                  <a:pt x="1015" y="1333"/>
                </a:lnTo>
                <a:lnTo>
                  <a:pt x="647" y="2070"/>
                </a:lnTo>
                <a:lnTo>
                  <a:pt x="393" y="3924"/>
                </a:lnTo>
                <a:lnTo>
                  <a:pt x="122" y="4927"/>
                </a:lnTo>
                <a:lnTo>
                  <a:pt x="0" y="12319"/>
                </a:lnTo>
                <a:lnTo>
                  <a:pt x="228" y="14795"/>
                </a:lnTo>
                <a:lnTo>
                  <a:pt x="596" y="16637"/>
                </a:lnTo>
                <a:lnTo>
                  <a:pt x="914" y="18478"/>
                </a:lnTo>
                <a:lnTo>
                  <a:pt x="1282" y="19672"/>
                </a:lnTo>
                <a:lnTo>
                  <a:pt x="1384" y="18415"/>
                </a:lnTo>
                <a:lnTo>
                  <a:pt x="146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5" name="object 2635"/>
          <p:cNvSpPr/>
          <p:nvPr/>
        </p:nvSpPr>
        <p:spPr>
          <a:xfrm>
            <a:off x="6274445" y="6220472"/>
            <a:ext cx="40845" cy="24599"/>
          </a:xfrm>
          <a:prstGeom prst="rect">
            <a:avLst/>
          </a:prstGeom>
          <a:blipFill>
            <a:blip r:embed="rId3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6" name="object 2636"/>
          <p:cNvSpPr/>
          <p:nvPr/>
        </p:nvSpPr>
        <p:spPr>
          <a:xfrm>
            <a:off x="6279343" y="6232573"/>
            <a:ext cx="20320" cy="5715"/>
          </a:xfrm>
          <a:custGeom>
            <a:avLst/>
            <a:gdLst/>
            <a:ahLst/>
            <a:cxnLst/>
            <a:rect l="l" t="t" r="r" b="b"/>
            <a:pathLst>
              <a:path w="20320" h="5714">
                <a:moveTo>
                  <a:pt x="18618" y="0"/>
                </a:moveTo>
                <a:lnTo>
                  <a:pt x="7061" y="2095"/>
                </a:lnTo>
                <a:lnTo>
                  <a:pt x="4711" y="2819"/>
                </a:lnTo>
                <a:lnTo>
                  <a:pt x="3633" y="3429"/>
                </a:lnTo>
                <a:lnTo>
                  <a:pt x="2768" y="3784"/>
                </a:lnTo>
                <a:lnTo>
                  <a:pt x="1892" y="4178"/>
                </a:lnTo>
                <a:lnTo>
                  <a:pt x="1231" y="4749"/>
                </a:lnTo>
                <a:lnTo>
                  <a:pt x="736" y="5041"/>
                </a:lnTo>
                <a:lnTo>
                  <a:pt x="0" y="5575"/>
                </a:lnTo>
                <a:lnTo>
                  <a:pt x="888" y="5308"/>
                </a:lnTo>
                <a:lnTo>
                  <a:pt x="2184" y="4864"/>
                </a:lnTo>
                <a:lnTo>
                  <a:pt x="7569" y="3403"/>
                </a:lnTo>
                <a:lnTo>
                  <a:pt x="9969" y="2870"/>
                </a:lnTo>
                <a:lnTo>
                  <a:pt x="12433" y="2184"/>
                </a:lnTo>
                <a:lnTo>
                  <a:pt x="13627" y="1917"/>
                </a:lnTo>
                <a:lnTo>
                  <a:pt x="14808" y="1625"/>
                </a:lnTo>
                <a:lnTo>
                  <a:pt x="15900" y="1270"/>
                </a:lnTo>
                <a:lnTo>
                  <a:pt x="16827" y="1028"/>
                </a:lnTo>
                <a:lnTo>
                  <a:pt x="18694" y="495"/>
                </a:lnTo>
                <a:lnTo>
                  <a:pt x="19938" y="50"/>
                </a:lnTo>
                <a:lnTo>
                  <a:pt x="1861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7" name="object 2637"/>
          <p:cNvSpPr/>
          <p:nvPr/>
        </p:nvSpPr>
        <p:spPr>
          <a:xfrm>
            <a:off x="6275018" y="6229730"/>
            <a:ext cx="25095" cy="14008"/>
          </a:xfrm>
          <a:prstGeom prst="rect">
            <a:avLst/>
          </a:prstGeom>
          <a:blipFill>
            <a:blip r:embed="rId3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8" name="object 2638"/>
          <p:cNvSpPr/>
          <p:nvPr/>
        </p:nvSpPr>
        <p:spPr>
          <a:xfrm>
            <a:off x="6295475" y="6182798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9220" y="0"/>
                </a:moveTo>
                <a:lnTo>
                  <a:pt x="8661" y="393"/>
                </a:lnTo>
                <a:lnTo>
                  <a:pt x="8318" y="673"/>
                </a:lnTo>
                <a:lnTo>
                  <a:pt x="7734" y="990"/>
                </a:lnTo>
                <a:lnTo>
                  <a:pt x="6705" y="2095"/>
                </a:lnTo>
                <a:lnTo>
                  <a:pt x="6007" y="2667"/>
                </a:lnTo>
                <a:lnTo>
                  <a:pt x="4864" y="4191"/>
                </a:lnTo>
                <a:lnTo>
                  <a:pt x="0" y="12941"/>
                </a:lnTo>
                <a:lnTo>
                  <a:pt x="647" y="12153"/>
                </a:lnTo>
                <a:lnTo>
                  <a:pt x="2413" y="9740"/>
                </a:lnTo>
                <a:lnTo>
                  <a:pt x="3517" y="8089"/>
                </a:lnTo>
                <a:lnTo>
                  <a:pt x="4660" y="6464"/>
                </a:lnTo>
                <a:lnTo>
                  <a:pt x="5727" y="4800"/>
                </a:lnTo>
                <a:lnTo>
                  <a:pt x="6870" y="3213"/>
                </a:lnTo>
                <a:lnTo>
                  <a:pt x="7708" y="1981"/>
                </a:lnTo>
                <a:lnTo>
                  <a:pt x="922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9" name="object 2639"/>
          <p:cNvSpPr/>
          <p:nvPr/>
        </p:nvSpPr>
        <p:spPr>
          <a:xfrm>
            <a:off x="6294704" y="6179502"/>
            <a:ext cx="13296" cy="16611"/>
          </a:xfrm>
          <a:prstGeom prst="rect">
            <a:avLst/>
          </a:prstGeom>
          <a:blipFill>
            <a:blip r:embed="rId3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0" name="object 2640"/>
          <p:cNvSpPr/>
          <p:nvPr/>
        </p:nvSpPr>
        <p:spPr>
          <a:xfrm>
            <a:off x="6290153" y="6134174"/>
            <a:ext cx="7620" cy="14604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7035" y="0"/>
                </a:moveTo>
                <a:lnTo>
                  <a:pt x="6540" y="469"/>
                </a:lnTo>
                <a:lnTo>
                  <a:pt x="6235" y="800"/>
                </a:lnTo>
                <a:lnTo>
                  <a:pt x="5702" y="1206"/>
                </a:lnTo>
                <a:lnTo>
                  <a:pt x="4876" y="2451"/>
                </a:lnTo>
                <a:lnTo>
                  <a:pt x="4267" y="3149"/>
                </a:lnTo>
                <a:lnTo>
                  <a:pt x="3403" y="4838"/>
                </a:lnTo>
                <a:lnTo>
                  <a:pt x="558" y="11798"/>
                </a:lnTo>
                <a:lnTo>
                  <a:pt x="152" y="13233"/>
                </a:lnTo>
                <a:lnTo>
                  <a:pt x="0" y="14249"/>
                </a:lnTo>
                <a:lnTo>
                  <a:pt x="598" y="13233"/>
                </a:lnTo>
                <a:lnTo>
                  <a:pt x="1892" y="10693"/>
                </a:lnTo>
                <a:lnTo>
                  <a:pt x="2692" y="8890"/>
                </a:lnTo>
                <a:lnTo>
                  <a:pt x="3568" y="7112"/>
                </a:lnTo>
                <a:lnTo>
                  <a:pt x="4343" y="5308"/>
                </a:lnTo>
                <a:lnTo>
                  <a:pt x="5232" y="3530"/>
                </a:lnTo>
                <a:lnTo>
                  <a:pt x="5854" y="2209"/>
                </a:lnTo>
                <a:lnTo>
                  <a:pt x="703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1" name="object 2641"/>
          <p:cNvSpPr/>
          <p:nvPr/>
        </p:nvSpPr>
        <p:spPr>
          <a:xfrm>
            <a:off x="6286601" y="6130848"/>
            <a:ext cx="15240" cy="34074"/>
          </a:xfrm>
          <a:prstGeom prst="rect">
            <a:avLst/>
          </a:prstGeom>
          <a:blipFill>
            <a:blip r:embed="rId3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2" name="object 2642"/>
          <p:cNvSpPr/>
          <p:nvPr/>
        </p:nvSpPr>
        <p:spPr>
          <a:xfrm>
            <a:off x="6289372" y="6150174"/>
            <a:ext cx="7620" cy="14604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7023" y="0"/>
                </a:moveTo>
                <a:lnTo>
                  <a:pt x="6515" y="469"/>
                </a:lnTo>
                <a:lnTo>
                  <a:pt x="6235" y="800"/>
                </a:lnTo>
                <a:lnTo>
                  <a:pt x="5702" y="1219"/>
                </a:lnTo>
                <a:lnTo>
                  <a:pt x="5270" y="1828"/>
                </a:lnTo>
                <a:lnTo>
                  <a:pt x="4864" y="2463"/>
                </a:lnTo>
                <a:lnTo>
                  <a:pt x="4267" y="3162"/>
                </a:lnTo>
                <a:lnTo>
                  <a:pt x="3390" y="4826"/>
                </a:lnTo>
                <a:lnTo>
                  <a:pt x="2870" y="5702"/>
                </a:lnTo>
                <a:lnTo>
                  <a:pt x="2451" y="6616"/>
                </a:lnTo>
                <a:lnTo>
                  <a:pt x="1651" y="8458"/>
                </a:lnTo>
                <a:lnTo>
                  <a:pt x="939" y="10337"/>
                </a:lnTo>
                <a:lnTo>
                  <a:pt x="139" y="13246"/>
                </a:lnTo>
                <a:lnTo>
                  <a:pt x="0" y="14249"/>
                </a:lnTo>
                <a:lnTo>
                  <a:pt x="584" y="13246"/>
                </a:lnTo>
                <a:lnTo>
                  <a:pt x="1866" y="10706"/>
                </a:lnTo>
                <a:lnTo>
                  <a:pt x="2692" y="8890"/>
                </a:lnTo>
                <a:lnTo>
                  <a:pt x="3556" y="7124"/>
                </a:lnTo>
                <a:lnTo>
                  <a:pt x="4330" y="5295"/>
                </a:lnTo>
                <a:lnTo>
                  <a:pt x="5219" y="3543"/>
                </a:lnTo>
                <a:lnTo>
                  <a:pt x="5854" y="2197"/>
                </a:lnTo>
                <a:lnTo>
                  <a:pt x="70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3" name="object 2643"/>
          <p:cNvSpPr/>
          <p:nvPr/>
        </p:nvSpPr>
        <p:spPr>
          <a:xfrm>
            <a:off x="6270396" y="6146850"/>
            <a:ext cx="29819" cy="33947"/>
          </a:xfrm>
          <a:prstGeom prst="rect">
            <a:avLst/>
          </a:prstGeom>
          <a:blipFill>
            <a:blip r:embed="rId3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4" name="object 2644"/>
          <p:cNvSpPr/>
          <p:nvPr/>
        </p:nvSpPr>
        <p:spPr>
          <a:xfrm>
            <a:off x="6277456" y="6160734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0" y="0"/>
                </a:moveTo>
                <a:lnTo>
                  <a:pt x="533" y="1371"/>
                </a:lnTo>
                <a:lnTo>
                  <a:pt x="876" y="2082"/>
                </a:lnTo>
                <a:lnTo>
                  <a:pt x="1231" y="2997"/>
                </a:lnTo>
                <a:lnTo>
                  <a:pt x="1879" y="4800"/>
                </a:lnTo>
                <a:lnTo>
                  <a:pt x="2806" y="7188"/>
                </a:lnTo>
                <a:lnTo>
                  <a:pt x="3594" y="9639"/>
                </a:lnTo>
                <a:lnTo>
                  <a:pt x="4508" y="12065"/>
                </a:lnTo>
                <a:lnTo>
                  <a:pt x="5283" y="14338"/>
                </a:lnTo>
                <a:lnTo>
                  <a:pt x="5740" y="15379"/>
                </a:lnTo>
                <a:lnTo>
                  <a:pt x="6045" y="16306"/>
                </a:lnTo>
                <a:lnTo>
                  <a:pt x="6756" y="18122"/>
                </a:lnTo>
                <a:lnTo>
                  <a:pt x="7315" y="19316"/>
                </a:lnTo>
                <a:lnTo>
                  <a:pt x="7264" y="17995"/>
                </a:lnTo>
                <a:lnTo>
                  <a:pt x="6578" y="14135"/>
                </a:lnTo>
                <a:lnTo>
                  <a:pt x="5905" y="11620"/>
                </a:lnTo>
                <a:lnTo>
                  <a:pt x="4660" y="7899"/>
                </a:lnTo>
                <a:lnTo>
                  <a:pt x="4102" y="6692"/>
                </a:lnTo>
                <a:lnTo>
                  <a:pt x="3162" y="4419"/>
                </a:lnTo>
                <a:lnTo>
                  <a:pt x="2476" y="3441"/>
                </a:lnTo>
                <a:lnTo>
                  <a:pt x="1549" y="1714"/>
                </a:lnTo>
                <a:lnTo>
                  <a:pt x="889" y="1130"/>
                </a:lnTo>
                <a:lnTo>
                  <a:pt x="571" y="67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5" name="object 2645"/>
          <p:cNvSpPr/>
          <p:nvPr/>
        </p:nvSpPr>
        <p:spPr>
          <a:xfrm>
            <a:off x="6276018" y="6183194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241" y="203"/>
                </a:lnTo>
                <a:lnTo>
                  <a:pt x="660" y="609"/>
                </a:lnTo>
                <a:lnTo>
                  <a:pt x="1739" y="1473"/>
                </a:lnTo>
                <a:lnTo>
                  <a:pt x="3835" y="3467"/>
                </a:lnTo>
                <a:lnTo>
                  <a:pt x="5727" y="5181"/>
                </a:lnTo>
                <a:lnTo>
                  <a:pt x="7518" y="7010"/>
                </a:lnTo>
                <a:lnTo>
                  <a:pt x="9423" y="8775"/>
                </a:lnTo>
                <a:lnTo>
                  <a:pt x="11125" y="10490"/>
                </a:lnTo>
                <a:lnTo>
                  <a:pt x="12014" y="11214"/>
                </a:lnTo>
                <a:lnTo>
                  <a:pt x="12712" y="11899"/>
                </a:lnTo>
                <a:lnTo>
                  <a:pt x="14147" y="13195"/>
                </a:lnTo>
                <a:lnTo>
                  <a:pt x="15189" y="14020"/>
                </a:lnTo>
                <a:lnTo>
                  <a:pt x="14516" y="12877"/>
                </a:lnTo>
                <a:lnTo>
                  <a:pt x="6654" y="4178"/>
                </a:lnTo>
                <a:lnTo>
                  <a:pt x="5740" y="3352"/>
                </a:lnTo>
                <a:lnTo>
                  <a:pt x="4800" y="2540"/>
                </a:lnTo>
                <a:lnTo>
                  <a:pt x="3771" y="1981"/>
                </a:lnTo>
                <a:lnTo>
                  <a:pt x="2171" y="850"/>
                </a:lnTo>
                <a:lnTo>
                  <a:pt x="1320" y="609"/>
                </a:lnTo>
                <a:lnTo>
                  <a:pt x="825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6" name="object 2646"/>
          <p:cNvSpPr/>
          <p:nvPr/>
        </p:nvSpPr>
        <p:spPr>
          <a:xfrm>
            <a:off x="6281811" y="6202418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104" y="977"/>
                </a:lnTo>
                <a:lnTo>
                  <a:pt x="1714" y="1473"/>
                </a:lnTo>
                <a:lnTo>
                  <a:pt x="2451" y="2133"/>
                </a:lnTo>
                <a:lnTo>
                  <a:pt x="3835" y="3454"/>
                </a:lnTo>
                <a:lnTo>
                  <a:pt x="5740" y="5181"/>
                </a:lnTo>
                <a:lnTo>
                  <a:pt x="7531" y="7023"/>
                </a:lnTo>
                <a:lnTo>
                  <a:pt x="9423" y="8788"/>
                </a:lnTo>
                <a:lnTo>
                  <a:pt x="11137" y="10502"/>
                </a:lnTo>
                <a:lnTo>
                  <a:pt x="12104" y="11303"/>
                </a:lnTo>
                <a:lnTo>
                  <a:pt x="12712" y="11899"/>
                </a:lnTo>
                <a:lnTo>
                  <a:pt x="14147" y="13208"/>
                </a:lnTo>
                <a:lnTo>
                  <a:pt x="15189" y="14033"/>
                </a:lnTo>
                <a:lnTo>
                  <a:pt x="14554" y="12877"/>
                </a:lnTo>
                <a:lnTo>
                  <a:pt x="13296" y="11214"/>
                </a:lnTo>
                <a:lnTo>
                  <a:pt x="12217" y="9715"/>
                </a:lnTo>
                <a:lnTo>
                  <a:pt x="10477" y="7772"/>
                </a:lnTo>
                <a:lnTo>
                  <a:pt x="8636" y="5905"/>
                </a:lnTo>
                <a:lnTo>
                  <a:pt x="7696" y="4991"/>
                </a:lnTo>
                <a:lnTo>
                  <a:pt x="6654" y="4165"/>
                </a:lnTo>
                <a:lnTo>
                  <a:pt x="5740" y="3340"/>
                </a:lnTo>
                <a:lnTo>
                  <a:pt x="4813" y="2552"/>
                </a:lnTo>
                <a:lnTo>
                  <a:pt x="3784" y="1981"/>
                </a:lnTo>
                <a:lnTo>
                  <a:pt x="2959" y="1422"/>
                </a:lnTo>
                <a:lnTo>
                  <a:pt x="2171" y="850"/>
                </a:lnTo>
                <a:lnTo>
                  <a:pt x="1308" y="596"/>
                </a:lnTo>
                <a:lnTo>
                  <a:pt x="838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7" name="object 2647"/>
          <p:cNvSpPr/>
          <p:nvPr/>
        </p:nvSpPr>
        <p:spPr>
          <a:xfrm>
            <a:off x="6277673" y="6198133"/>
            <a:ext cx="26162" cy="36106"/>
          </a:xfrm>
          <a:prstGeom prst="rect">
            <a:avLst/>
          </a:prstGeom>
          <a:blipFill>
            <a:blip r:embed="rId3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8" name="object 2648"/>
          <p:cNvSpPr/>
          <p:nvPr/>
        </p:nvSpPr>
        <p:spPr>
          <a:xfrm>
            <a:off x="6284886" y="6220324"/>
            <a:ext cx="18415" cy="10795"/>
          </a:xfrm>
          <a:custGeom>
            <a:avLst/>
            <a:gdLst/>
            <a:ahLst/>
            <a:cxnLst/>
            <a:rect l="l" t="t" r="r" b="b"/>
            <a:pathLst>
              <a:path w="18414" h="10795">
                <a:moveTo>
                  <a:pt x="0" y="0"/>
                </a:moveTo>
                <a:lnTo>
                  <a:pt x="1296" y="723"/>
                </a:lnTo>
                <a:lnTo>
                  <a:pt x="2116" y="1130"/>
                </a:lnTo>
                <a:lnTo>
                  <a:pt x="2844" y="1549"/>
                </a:lnTo>
                <a:lnTo>
                  <a:pt x="4483" y="2552"/>
                </a:lnTo>
                <a:lnTo>
                  <a:pt x="6789" y="3898"/>
                </a:lnTo>
                <a:lnTo>
                  <a:pt x="8864" y="5257"/>
                </a:lnTo>
                <a:lnTo>
                  <a:pt x="11074" y="6553"/>
                </a:lnTo>
                <a:lnTo>
                  <a:pt x="13119" y="7873"/>
                </a:lnTo>
                <a:lnTo>
                  <a:pt x="14135" y="8407"/>
                </a:lnTo>
                <a:lnTo>
                  <a:pt x="14960" y="8915"/>
                </a:lnTo>
                <a:lnTo>
                  <a:pt x="16636" y="9867"/>
                </a:lnTo>
                <a:lnTo>
                  <a:pt x="17830" y="10477"/>
                </a:lnTo>
                <a:lnTo>
                  <a:pt x="16941" y="9474"/>
                </a:lnTo>
                <a:lnTo>
                  <a:pt x="7404" y="2641"/>
                </a:lnTo>
                <a:lnTo>
                  <a:pt x="5245" y="1447"/>
                </a:lnTo>
                <a:lnTo>
                  <a:pt x="4114" y="1130"/>
                </a:lnTo>
                <a:lnTo>
                  <a:pt x="3168" y="711"/>
                </a:lnTo>
                <a:lnTo>
                  <a:pt x="2273" y="355"/>
                </a:lnTo>
                <a:lnTo>
                  <a:pt x="1422" y="304"/>
                </a:lnTo>
                <a:lnTo>
                  <a:pt x="863" y="13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9" name="object 2649"/>
          <p:cNvSpPr/>
          <p:nvPr/>
        </p:nvSpPr>
        <p:spPr>
          <a:xfrm>
            <a:off x="6268822" y="6137211"/>
            <a:ext cx="23456" cy="61887"/>
          </a:xfrm>
          <a:prstGeom prst="rect">
            <a:avLst/>
          </a:prstGeom>
          <a:blipFill>
            <a:blip r:embed="rId3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0" name="object 2650"/>
          <p:cNvSpPr/>
          <p:nvPr/>
        </p:nvSpPr>
        <p:spPr>
          <a:xfrm>
            <a:off x="6281445" y="6215926"/>
            <a:ext cx="32575" cy="40779"/>
          </a:xfrm>
          <a:prstGeom prst="rect">
            <a:avLst/>
          </a:prstGeom>
          <a:blipFill>
            <a:blip r:embed="rId3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1" name="object 2651"/>
          <p:cNvSpPr/>
          <p:nvPr/>
        </p:nvSpPr>
        <p:spPr>
          <a:xfrm>
            <a:off x="6297886" y="6240700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130" y="1015"/>
                </a:lnTo>
                <a:lnTo>
                  <a:pt x="1752" y="1511"/>
                </a:lnTo>
                <a:lnTo>
                  <a:pt x="5702" y="5270"/>
                </a:lnTo>
                <a:lnTo>
                  <a:pt x="7480" y="7124"/>
                </a:lnTo>
                <a:lnTo>
                  <a:pt x="9347" y="8902"/>
                </a:lnTo>
                <a:lnTo>
                  <a:pt x="11048" y="10629"/>
                </a:lnTo>
                <a:lnTo>
                  <a:pt x="12012" y="11468"/>
                </a:lnTo>
                <a:lnTo>
                  <a:pt x="12598" y="12064"/>
                </a:lnTo>
                <a:lnTo>
                  <a:pt x="14046" y="13385"/>
                </a:lnTo>
                <a:lnTo>
                  <a:pt x="15062" y="14211"/>
                </a:lnTo>
                <a:lnTo>
                  <a:pt x="14427" y="13055"/>
                </a:lnTo>
                <a:lnTo>
                  <a:pt x="13187" y="11366"/>
                </a:lnTo>
                <a:lnTo>
                  <a:pt x="12128" y="9867"/>
                </a:lnTo>
                <a:lnTo>
                  <a:pt x="10413" y="7899"/>
                </a:lnTo>
                <a:lnTo>
                  <a:pt x="8585" y="6007"/>
                </a:lnTo>
                <a:lnTo>
                  <a:pt x="7658" y="5079"/>
                </a:lnTo>
                <a:lnTo>
                  <a:pt x="6629" y="4267"/>
                </a:lnTo>
                <a:lnTo>
                  <a:pt x="5753" y="3428"/>
                </a:lnTo>
                <a:lnTo>
                  <a:pt x="4800" y="2616"/>
                </a:lnTo>
                <a:lnTo>
                  <a:pt x="3771" y="2031"/>
                </a:lnTo>
                <a:lnTo>
                  <a:pt x="2997" y="1460"/>
                </a:lnTo>
                <a:lnTo>
                  <a:pt x="2171" y="888"/>
                </a:lnTo>
                <a:lnTo>
                  <a:pt x="1346" y="634"/>
                </a:lnTo>
                <a:lnTo>
                  <a:pt x="863" y="36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2" name="object 2652"/>
          <p:cNvSpPr/>
          <p:nvPr/>
        </p:nvSpPr>
        <p:spPr>
          <a:xfrm>
            <a:off x="6294272" y="6236423"/>
            <a:ext cx="31254" cy="43091"/>
          </a:xfrm>
          <a:prstGeom prst="rect">
            <a:avLst/>
          </a:prstGeom>
          <a:blipFill>
            <a:blip r:embed="rId3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3" name="object 2653"/>
          <p:cNvSpPr/>
          <p:nvPr/>
        </p:nvSpPr>
        <p:spPr>
          <a:xfrm>
            <a:off x="6307266" y="6261393"/>
            <a:ext cx="17145" cy="16510"/>
          </a:xfrm>
          <a:custGeom>
            <a:avLst/>
            <a:gdLst/>
            <a:ahLst/>
            <a:cxnLst/>
            <a:rect l="l" t="t" r="r" b="b"/>
            <a:pathLst>
              <a:path w="17145" h="16510">
                <a:moveTo>
                  <a:pt x="0" y="0"/>
                </a:moveTo>
                <a:lnTo>
                  <a:pt x="1257" y="1130"/>
                </a:lnTo>
                <a:lnTo>
                  <a:pt x="1968" y="1689"/>
                </a:lnTo>
                <a:lnTo>
                  <a:pt x="6438" y="5943"/>
                </a:lnTo>
                <a:lnTo>
                  <a:pt x="8458" y="8064"/>
                </a:lnTo>
                <a:lnTo>
                  <a:pt x="9524" y="9055"/>
                </a:lnTo>
                <a:lnTo>
                  <a:pt x="10579" y="10071"/>
                </a:lnTo>
                <a:lnTo>
                  <a:pt x="12496" y="12026"/>
                </a:lnTo>
                <a:lnTo>
                  <a:pt x="13487" y="12865"/>
                </a:lnTo>
                <a:lnTo>
                  <a:pt x="14262" y="13652"/>
                </a:lnTo>
                <a:lnTo>
                  <a:pt x="15887" y="15138"/>
                </a:lnTo>
                <a:lnTo>
                  <a:pt x="17043" y="16078"/>
                </a:lnTo>
                <a:lnTo>
                  <a:pt x="16332" y="14757"/>
                </a:lnTo>
                <a:lnTo>
                  <a:pt x="14942" y="12865"/>
                </a:lnTo>
                <a:lnTo>
                  <a:pt x="13728" y="11163"/>
                </a:lnTo>
                <a:lnTo>
                  <a:pt x="11785" y="8928"/>
                </a:lnTo>
                <a:lnTo>
                  <a:pt x="9740" y="6794"/>
                </a:lnTo>
                <a:lnTo>
                  <a:pt x="8686" y="5753"/>
                </a:lnTo>
                <a:lnTo>
                  <a:pt x="7505" y="4800"/>
                </a:lnTo>
                <a:lnTo>
                  <a:pt x="6489" y="3860"/>
                </a:lnTo>
                <a:lnTo>
                  <a:pt x="5435" y="2959"/>
                </a:lnTo>
                <a:lnTo>
                  <a:pt x="4254" y="2298"/>
                </a:lnTo>
                <a:lnTo>
                  <a:pt x="3365" y="1638"/>
                </a:lnTo>
                <a:lnTo>
                  <a:pt x="2451" y="1003"/>
                </a:lnTo>
                <a:lnTo>
                  <a:pt x="1498" y="711"/>
                </a:lnTo>
                <a:lnTo>
                  <a:pt x="939" y="406"/>
                </a:lnTo>
                <a:lnTo>
                  <a:pt x="355" y="12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4" name="object 2654"/>
          <p:cNvSpPr/>
          <p:nvPr/>
        </p:nvSpPr>
        <p:spPr>
          <a:xfrm>
            <a:off x="6313224" y="6283572"/>
            <a:ext cx="19050" cy="13970"/>
          </a:xfrm>
          <a:custGeom>
            <a:avLst/>
            <a:gdLst/>
            <a:ahLst/>
            <a:cxnLst/>
            <a:rect l="l" t="t" r="r" b="b"/>
            <a:pathLst>
              <a:path w="19050" h="13970">
                <a:moveTo>
                  <a:pt x="0" y="0"/>
                </a:moveTo>
                <a:lnTo>
                  <a:pt x="1358" y="952"/>
                </a:lnTo>
                <a:lnTo>
                  <a:pt x="2133" y="1422"/>
                </a:lnTo>
                <a:lnTo>
                  <a:pt x="3022" y="2057"/>
                </a:lnTo>
                <a:lnTo>
                  <a:pt x="4787" y="3390"/>
                </a:lnTo>
                <a:lnTo>
                  <a:pt x="7137" y="5067"/>
                </a:lnTo>
                <a:lnTo>
                  <a:pt x="9397" y="6921"/>
                </a:lnTo>
                <a:lnTo>
                  <a:pt x="11772" y="8636"/>
                </a:lnTo>
                <a:lnTo>
                  <a:pt x="13906" y="10350"/>
                </a:lnTo>
                <a:lnTo>
                  <a:pt x="14985" y="11049"/>
                </a:lnTo>
                <a:lnTo>
                  <a:pt x="15874" y="11722"/>
                </a:lnTo>
                <a:lnTo>
                  <a:pt x="17678" y="12992"/>
                </a:lnTo>
                <a:lnTo>
                  <a:pt x="18935" y="13792"/>
                </a:lnTo>
                <a:lnTo>
                  <a:pt x="18072" y="12573"/>
                </a:lnTo>
                <a:lnTo>
                  <a:pt x="16535" y="10960"/>
                </a:lnTo>
                <a:lnTo>
                  <a:pt x="15024" y="9321"/>
                </a:lnTo>
                <a:lnTo>
                  <a:pt x="12801" y="7340"/>
                </a:lnTo>
                <a:lnTo>
                  <a:pt x="9334" y="4584"/>
                </a:lnTo>
                <a:lnTo>
                  <a:pt x="8051" y="3810"/>
                </a:lnTo>
                <a:lnTo>
                  <a:pt x="6908" y="3009"/>
                </a:lnTo>
                <a:lnTo>
                  <a:pt x="5753" y="2235"/>
                </a:lnTo>
                <a:lnTo>
                  <a:pt x="4495" y="1739"/>
                </a:lnTo>
                <a:lnTo>
                  <a:pt x="2552" y="673"/>
                </a:lnTo>
                <a:lnTo>
                  <a:pt x="1574" y="508"/>
                </a:lnTo>
                <a:lnTo>
                  <a:pt x="990" y="26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5" name="object 2655"/>
          <p:cNvSpPr/>
          <p:nvPr/>
        </p:nvSpPr>
        <p:spPr>
          <a:xfrm>
            <a:off x="6309220" y="6278689"/>
            <a:ext cx="31622" cy="42011"/>
          </a:xfrm>
          <a:prstGeom prst="rect">
            <a:avLst/>
          </a:prstGeom>
          <a:blipFill>
            <a:blip r:embed="rId3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6" name="object 2656"/>
          <p:cNvSpPr/>
          <p:nvPr/>
        </p:nvSpPr>
        <p:spPr>
          <a:xfrm>
            <a:off x="6325407" y="6301389"/>
            <a:ext cx="14604" cy="19050"/>
          </a:xfrm>
          <a:custGeom>
            <a:avLst/>
            <a:gdLst/>
            <a:ahLst/>
            <a:cxnLst/>
            <a:rect l="l" t="t" r="r" b="b"/>
            <a:pathLst>
              <a:path w="14604" h="19050">
                <a:moveTo>
                  <a:pt x="0" y="0"/>
                </a:moveTo>
                <a:lnTo>
                  <a:pt x="728" y="965"/>
                </a:lnTo>
                <a:lnTo>
                  <a:pt x="1612" y="2006"/>
                </a:lnTo>
                <a:lnTo>
                  <a:pt x="5308" y="6959"/>
                </a:lnTo>
                <a:lnTo>
                  <a:pt x="6934" y="9385"/>
                </a:lnTo>
                <a:lnTo>
                  <a:pt x="8686" y="11722"/>
                </a:lnTo>
                <a:lnTo>
                  <a:pt x="10223" y="13982"/>
                </a:lnTo>
                <a:lnTo>
                  <a:pt x="11061" y="14986"/>
                </a:lnTo>
                <a:lnTo>
                  <a:pt x="11696" y="15887"/>
                </a:lnTo>
                <a:lnTo>
                  <a:pt x="13068" y="17627"/>
                </a:lnTo>
                <a:lnTo>
                  <a:pt x="14033" y="18770"/>
                </a:lnTo>
                <a:lnTo>
                  <a:pt x="13538" y="17348"/>
                </a:lnTo>
                <a:lnTo>
                  <a:pt x="12560" y="15341"/>
                </a:lnTo>
                <a:lnTo>
                  <a:pt x="11620" y="13335"/>
                </a:lnTo>
                <a:lnTo>
                  <a:pt x="10071" y="10807"/>
                </a:lnTo>
                <a:lnTo>
                  <a:pt x="8394" y="8356"/>
                </a:lnTo>
                <a:lnTo>
                  <a:pt x="7531" y="7150"/>
                </a:lnTo>
                <a:lnTo>
                  <a:pt x="6553" y="6019"/>
                </a:lnTo>
                <a:lnTo>
                  <a:pt x="5702" y="4914"/>
                </a:lnTo>
                <a:lnTo>
                  <a:pt x="4826" y="3822"/>
                </a:lnTo>
                <a:lnTo>
                  <a:pt x="3771" y="2997"/>
                </a:lnTo>
                <a:lnTo>
                  <a:pt x="3009" y="2197"/>
                </a:lnTo>
                <a:lnTo>
                  <a:pt x="2222" y="1409"/>
                </a:lnTo>
                <a:lnTo>
                  <a:pt x="1346" y="965"/>
                </a:lnTo>
                <a:lnTo>
                  <a:pt x="838" y="55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7" name="object 2657"/>
          <p:cNvSpPr/>
          <p:nvPr/>
        </p:nvSpPr>
        <p:spPr>
          <a:xfrm>
            <a:off x="6329611" y="6322981"/>
            <a:ext cx="14604" cy="19050"/>
          </a:xfrm>
          <a:custGeom>
            <a:avLst/>
            <a:gdLst/>
            <a:ahLst/>
            <a:cxnLst/>
            <a:rect l="l" t="t" r="r" b="b"/>
            <a:pathLst>
              <a:path w="14604" h="19050">
                <a:moveTo>
                  <a:pt x="0" y="0"/>
                </a:moveTo>
                <a:lnTo>
                  <a:pt x="742" y="977"/>
                </a:lnTo>
                <a:lnTo>
                  <a:pt x="1638" y="2019"/>
                </a:lnTo>
                <a:lnTo>
                  <a:pt x="2371" y="2997"/>
                </a:lnTo>
                <a:lnTo>
                  <a:pt x="3568" y="4673"/>
                </a:lnTo>
                <a:lnTo>
                  <a:pt x="5440" y="7150"/>
                </a:lnTo>
                <a:lnTo>
                  <a:pt x="6946" y="9397"/>
                </a:lnTo>
                <a:lnTo>
                  <a:pt x="8712" y="11734"/>
                </a:lnTo>
                <a:lnTo>
                  <a:pt x="9448" y="12865"/>
                </a:lnTo>
                <a:lnTo>
                  <a:pt x="10248" y="14008"/>
                </a:lnTo>
                <a:lnTo>
                  <a:pt x="11074" y="14998"/>
                </a:lnTo>
                <a:lnTo>
                  <a:pt x="11696" y="15887"/>
                </a:lnTo>
                <a:lnTo>
                  <a:pt x="13055" y="17652"/>
                </a:lnTo>
                <a:lnTo>
                  <a:pt x="14046" y="18770"/>
                </a:lnTo>
                <a:lnTo>
                  <a:pt x="13550" y="17360"/>
                </a:lnTo>
                <a:lnTo>
                  <a:pt x="11607" y="13347"/>
                </a:lnTo>
                <a:lnTo>
                  <a:pt x="10071" y="10807"/>
                </a:lnTo>
                <a:lnTo>
                  <a:pt x="8420" y="8369"/>
                </a:lnTo>
                <a:lnTo>
                  <a:pt x="7556" y="7150"/>
                </a:lnTo>
                <a:lnTo>
                  <a:pt x="6578" y="6032"/>
                </a:lnTo>
                <a:lnTo>
                  <a:pt x="5714" y="4927"/>
                </a:lnTo>
                <a:lnTo>
                  <a:pt x="4825" y="3848"/>
                </a:lnTo>
                <a:lnTo>
                  <a:pt x="3797" y="2997"/>
                </a:lnTo>
                <a:lnTo>
                  <a:pt x="3035" y="2197"/>
                </a:lnTo>
                <a:lnTo>
                  <a:pt x="2235" y="1409"/>
                </a:lnTo>
                <a:lnTo>
                  <a:pt x="1346" y="977"/>
                </a:lnTo>
                <a:lnTo>
                  <a:pt x="863" y="546"/>
                </a:lnTo>
                <a:lnTo>
                  <a:pt x="317" y="21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8" name="object 2658"/>
          <p:cNvSpPr/>
          <p:nvPr/>
        </p:nvSpPr>
        <p:spPr>
          <a:xfrm>
            <a:off x="6319786" y="6318124"/>
            <a:ext cx="25844" cy="41095"/>
          </a:xfrm>
          <a:prstGeom prst="rect">
            <a:avLst/>
          </a:prstGeom>
          <a:blipFill>
            <a:blip r:embed="rId3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59" name="object 2659"/>
          <p:cNvSpPr/>
          <p:nvPr/>
        </p:nvSpPr>
        <p:spPr>
          <a:xfrm>
            <a:off x="6327917" y="6340816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10" h="17145">
                <a:moveTo>
                  <a:pt x="0" y="0"/>
                </a:moveTo>
                <a:lnTo>
                  <a:pt x="266" y="279"/>
                </a:lnTo>
                <a:lnTo>
                  <a:pt x="1219" y="1168"/>
                </a:lnTo>
                <a:lnTo>
                  <a:pt x="1917" y="1752"/>
                </a:lnTo>
                <a:lnTo>
                  <a:pt x="4191" y="4140"/>
                </a:lnTo>
                <a:lnTo>
                  <a:pt x="6235" y="6172"/>
                </a:lnTo>
                <a:lnTo>
                  <a:pt x="8191" y="8356"/>
                </a:lnTo>
                <a:lnTo>
                  <a:pt x="10248" y="10426"/>
                </a:lnTo>
                <a:lnTo>
                  <a:pt x="11137" y="11455"/>
                </a:lnTo>
                <a:lnTo>
                  <a:pt x="12077" y="12458"/>
                </a:lnTo>
                <a:lnTo>
                  <a:pt x="13055" y="13309"/>
                </a:lnTo>
                <a:lnTo>
                  <a:pt x="13804" y="14122"/>
                </a:lnTo>
                <a:lnTo>
                  <a:pt x="15367" y="15684"/>
                </a:lnTo>
                <a:lnTo>
                  <a:pt x="16510" y="16662"/>
                </a:lnTo>
                <a:lnTo>
                  <a:pt x="15836" y="15328"/>
                </a:lnTo>
                <a:lnTo>
                  <a:pt x="13360" y="11620"/>
                </a:lnTo>
                <a:lnTo>
                  <a:pt x="11480" y="9334"/>
                </a:lnTo>
                <a:lnTo>
                  <a:pt x="8483" y="6032"/>
                </a:lnTo>
                <a:lnTo>
                  <a:pt x="7340" y="5067"/>
                </a:lnTo>
                <a:lnTo>
                  <a:pt x="6350" y="4089"/>
                </a:lnTo>
                <a:lnTo>
                  <a:pt x="5334" y="3136"/>
                </a:lnTo>
                <a:lnTo>
                  <a:pt x="4178" y="2451"/>
                </a:lnTo>
                <a:lnTo>
                  <a:pt x="3314" y="1752"/>
                </a:lnTo>
                <a:lnTo>
                  <a:pt x="2425" y="1079"/>
                </a:lnTo>
                <a:lnTo>
                  <a:pt x="1473" y="761"/>
                </a:lnTo>
                <a:lnTo>
                  <a:pt x="939" y="444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0" name="object 2660"/>
          <p:cNvSpPr/>
          <p:nvPr/>
        </p:nvSpPr>
        <p:spPr>
          <a:xfrm>
            <a:off x="6323787" y="6335975"/>
            <a:ext cx="21843" cy="21955"/>
          </a:xfrm>
          <a:prstGeom prst="rect">
            <a:avLst/>
          </a:prstGeom>
          <a:blipFill>
            <a:blip r:embed="rId3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1" name="object 2661"/>
          <p:cNvSpPr/>
          <p:nvPr/>
        </p:nvSpPr>
        <p:spPr>
          <a:xfrm>
            <a:off x="6281112" y="6141890"/>
            <a:ext cx="5715" cy="18415"/>
          </a:xfrm>
          <a:custGeom>
            <a:avLst/>
            <a:gdLst/>
            <a:ahLst/>
            <a:cxnLst/>
            <a:rect l="l" t="t" r="r" b="b"/>
            <a:pathLst>
              <a:path w="5714" h="18414">
                <a:moveTo>
                  <a:pt x="0" y="0"/>
                </a:moveTo>
                <a:lnTo>
                  <a:pt x="914" y="2793"/>
                </a:lnTo>
                <a:lnTo>
                  <a:pt x="1384" y="4470"/>
                </a:lnTo>
                <a:lnTo>
                  <a:pt x="2057" y="6667"/>
                </a:lnTo>
                <a:lnTo>
                  <a:pt x="2603" y="8940"/>
                </a:lnTo>
                <a:lnTo>
                  <a:pt x="3251" y="11163"/>
                </a:lnTo>
                <a:lnTo>
                  <a:pt x="3797" y="13296"/>
                </a:lnTo>
                <a:lnTo>
                  <a:pt x="4140" y="14262"/>
                </a:lnTo>
                <a:lnTo>
                  <a:pt x="4889" y="16789"/>
                </a:lnTo>
                <a:lnTo>
                  <a:pt x="5308" y="17906"/>
                </a:lnTo>
                <a:lnTo>
                  <a:pt x="3238" y="6324"/>
                </a:lnTo>
                <a:lnTo>
                  <a:pt x="2552" y="4203"/>
                </a:lnTo>
                <a:lnTo>
                  <a:pt x="2006" y="3289"/>
                </a:lnTo>
                <a:lnTo>
                  <a:pt x="1282" y="1663"/>
                </a:lnTo>
                <a:lnTo>
                  <a:pt x="749" y="1092"/>
                </a:lnTo>
                <a:lnTo>
                  <a:pt x="482" y="64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2" name="object 2662"/>
          <p:cNvSpPr/>
          <p:nvPr/>
        </p:nvSpPr>
        <p:spPr>
          <a:xfrm>
            <a:off x="6276086" y="6137960"/>
            <a:ext cx="24294" cy="53200"/>
          </a:xfrm>
          <a:prstGeom prst="rect">
            <a:avLst/>
          </a:prstGeom>
          <a:blipFill>
            <a:blip r:embed="rId3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3" name="object 2663"/>
          <p:cNvSpPr/>
          <p:nvPr/>
        </p:nvSpPr>
        <p:spPr>
          <a:xfrm>
            <a:off x="6290410" y="6169735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3131" y="0"/>
                </a:moveTo>
                <a:lnTo>
                  <a:pt x="2699" y="800"/>
                </a:lnTo>
                <a:lnTo>
                  <a:pt x="2496" y="1320"/>
                </a:lnTo>
                <a:lnTo>
                  <a:pt x="2026" y="2057"/>
                </a:lnTo>
                <a:lnTo>
                  <a:pt x="1682" y="3213"/>
                </a:lnTo>
                <a:lnTo>
                  <a:pt x="1493" y="3949"/>
                </a:lnTo>
                <a:lnTo>
                  <a:pt x="1048" y="5041"/>
                </a:lnTo>
                <a:lnTo>
                  <a:pt x="627" y="7658"/>
                </a:lnTo>
                <a:lnTo>
                  <a:pt x="375" y="8763"/>
                </a:lnTo>
                <a:lnTo>
                  <a:pt x="248" y="10071"/>
                </a:lnTo>
                <a:lnTo>
                  <a:pt x="45" y="12687"/>
                </a:lnTo>
                <a:lnTo>
                  <a:pt x="0" y="16332"/>
                </a:lnTo>
                <a:lnTo>
                  <a:pt x="70" y="17246"/>
                </a:lnTo>
                <a:lnTo>
                  <a:pt x="162" y="19215"/>
                </a:lnTo>
                <a:lnTo>
                  <a:pt x="413" y="20510"/>
                </a:lnTo>
                <a:lnTo>
                  <a:pt x="682" y="19202"/>
                </a:lnTo>
                <a:lnTo>
                  <a:pt x="959" y="17284"/>
                </a:lnTo>
                <a:lnTo>
                  <a:pt x="1061" y="16332"/>
                </a:lnTo>
                <a:lnTo>
                  <a:pt x="1264" y="15189"/>
                </a:lnTo>
                <a:lnTo>
                  <a:pt x="1404" y="13995"/>
                </a:lnTo>
                <a:lnTo>
                  <a:pt x="1507" y="12687"/>
                </a:lnTo>
                <a:lnTo>
                  <a:pt x="1670" y="11518"/>
                </a:lnTo>
                <a:lnTo>
                  <a:pt x="1810" y="10236"/>
                </a:lnTo>
                <a:lnTo>
                  <a:pt x="2050" y="7480"/>
                </a:lnTo>
                <a:lnTo>
                  <a:pt x="2737" y="2260"/>
                </a:lnTo>
                <a:lnTo>
                  <a:pt x="2902" y="1473"/>
                </a:lnTo>
                <a:lnTo>
                  <a:pt x="313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4" name="object 2664"/>
          <p:cNvSpPr/>
          <p:nvPr/>
        </p:nvSpPr>
        <p:spPr>
          <a:xfrm>
            <a:off x="6286284" y="6165456"/>
            <a:ext cx="16332" cy="42557"/>
          </a:xfrm>
          <a:prstGeom prst="rect">
            <a:avLst/>
          </a:prstGeom>
          <a:blipFill>
            <a:blip r:embed="rId3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5" name="object 2665"/>
          <p:cNvSpPr/>
          <p:nvPr/>
        </p:nvSpPr>
        <p:spPr>
          <a:xfrm>
            <a:off x="6294450" y="6190420"/>
            <a:ext cx="2540" cy="17145"/>
          </a:xfrm>
          <a:custGeom>
            <a:avLst/>
            <a:gdLst/>
            <a:ahLst/>
            <a:cxnLst/>
            <a:rect l="l" t="t" r="r" b="b"/>
            <a:pathLst>
              <a:path w="2539" h="17145">
                <a:moveTo>
                  <a:pt x="2539" y="0"/>
                </a:moveTo>
                <a:lnTo>
                  <a:pt x="2184" y="660"/>
                </a:lnTo>
                <a:lnTo>
                  <a:pt x="2006" y="1079"/>
                </a:lnTo>
                <a:lnTo>
                  <a:pt x="1625" y="1676"/>
                </a:lnTo>
                <a:lnTo>
                  <a:pt x="1341" y="2628"/>
                </a:lnTo>
                <a:lnTo>
                  <a:pt x="1193" y="3238"/>
                </a:lnTo>
                <a:lnTo>
                  <a:pt x="838" y="4140"/>
                </a:lnTo>
                <a:lnTo>
                  <a:pt x="660" y="5130"/>
                </a:lnTo>
                <a:lnTo>
                  <a:pt x="533" y="6121"/>
                </a:lnTo>
                <a:lnTo>
                  <a:pt x="279" y="7188"/>
                </a:lnTo>
                <a:lnTo>
                  <a:pt x="153" y="8407"/>
                </a:lnTo>
                <a:lnTo>
                  <a:pt x="0" y="10413"/>
                </a:lnTo>
                <a:lnTo>
                  <a:pt x="14" y="14198"/>
                </a:lnTo>
                <a:lnTo>
                  <a:pt x="104" y="15786"/>
                </a:lnTo>
                <a:lnTo>
                  <a:pt x="317" y="16852"/>
                </a:lnTo>
                <a:lnTo>
                  <a:pt x="535" y="15773"/>
                </a:lnTo>
                <a:lnTo>
                  <a:pt x="761" y="14198"/>
                </a:lnTo>
                <a:lnTo>
                  <a:pt x="838" y="13398"/>
                </a:lnTo>
                <a:lnTo>
                  <a:pt x="1003" y="12484"/>
                </a:lnTo>
                <a:lnTo>
                  <a:pt x="1204" y="10413"/>
                </a:lnTo>
                <a:lnTo>
                  <a:pt x="1473" y="8407"/>
                </a:lnTo>
                <a:lnTo>
                  <a:pt x="1661" y="6121"/>
                </a:lnTo>
                <a:lnTo>
                  <a:pt x="1930" y="4216"/>
                </a:lnTo>
                <a:lnTo>
                  <a:pt x="2147" y="2451"/>
                </a:lnTo>
                <a:lnTo>
                  <a:pt x="253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6" name="object 2666"/>
          <p:cNvSpPr/>
          <p:nvPr/>
        </p:nvSpPr>
        <p:spPr>
          <a:xfrm>
            <a:off x="6291021" y="6186880"/>
            <a:ext cx="22174" cy="37668"/>
          </a:xfrm>
          <a:prstGeom prst="rect">
            <a:avLst/>
          </a:prstGeom>
          <a:blipFill>
            <a:blip r:embed="rId3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7" name="object 2667"/>
          <p:cNvSpPr/>
          <p:nvPr/>
        </p:nvSpPr>
        <p:spPr>
          <a:xfrm>
            <a:off x="6298822" y="6205745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4" h="18414">
                <a:moveTo>
                  <a:pt x="7645" y="0"/>
                </a:moveTo>
                <a:lnTo>
                  <a:pt x="7061" y="622"/>
                </a:lnTo>
                <a:lnTo>
                  <a:pt x="6718" y="1054"/>
                </a:lnTo>
                <a:lnTo>
                  <a:pt x="6096" y="1600"/>
                </a:lnTo>
                <a:lnTo>
                  <a:pt x="5156" y="3213"/>
                </a:lnTo>
                <a:lnTo>
                  <a:pt x="4483" y="4102"/>
                </a:lnTo>
                <a:lnTo>
                  <a:pt x="3987" y="5156"/>
                </a:lnTo>
                <a:lnTo>
                  <a:pt x="3517" y="6222"/>
                </a:lnTo>
                <a:lnTo>
                  <a:pt x="2933" y="7340"/>
                </a:lnTo>
                <a:lnTo>
                  <a:pt x="1612" y="10858"/>
                </a:lnTo>
                <a:lnTo>
                  <a:pt x="901" y="13220"/>
                </a:lnTo>
                <a:lnTo>
                  <a:pt x="114" y="16878"/>
                </a:lnTo>
                <a:lnTo>
                  <a:pt x="0" y="18122"/>
                </a:lnTo>
                <a:lnTo>
                  <a:pt x="639" y="16878"/>
                </a:lnTo>
                <a:lnTo>
                  <a:pt x="1320" y="15303"/>
                </a:lnTo>
                <a:lnTo>
                  <a:pt x="1663" y="14439"/>
                </a:lnTo>
                <a:lnTo>
                  <a:pt x="2133" y="13461"/>
                </a:lnTo>
                <a:lnTo>
                  <a:pt x="2933" y="11315"/>
                </a:lnTo>
                <a:lnTo>
                  <a:pt x="3898" y="9055"/>
                </a:lnTo>
                <a:lnTo>
                  <a:pt x="4711" y="6743"/>
                </a:lnTo>
                <a:lnTo>
                  <a:pt x="6375" y="2819"/>
                </a:lnTo>
                <a:lnTo>
                  <a:pt x="764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8" name="object 2668"/>
          <p:cNvSpPr/>
          <p:nvPr/>
        </p:nvSpPr>
        <p:spPr>
          <a:xfrm>
            <a:off x="6297167" y="6201625"/>
            <a:ext cx="29730" cy="54991"/>
          </a:xfrm>
          <a:prstGeom prst="rect">
            <a:avLst/>
          </a:prstGeom>
          <a:blipFill>
            <a:blip r:embed="rId3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9" name="object 2669"/>
          <p:cNvSpPr/>
          <p:nvPr/>
        </p:nvSpPr>
        <p:spPr>
          <a:xfrm>
            <a:off x="6319083" y="6236020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47" y="0"/>
                </a:moveTo>
                <a:lnTo>
                  <a:pt x="1130" y="812"/>
                </a:lnTo>
                <a:lnTo>
                  <a:pt x="1003" y="1333"/>
                </a:lnTo>
                <a:lnTo>
                  <a:pt x="622" y="2057"/>
                </a:lnTo>
                <a:lnTo>
                  <a:pt x="355" y="3924"/>
                </a:lnTo>
                <a:lnTo>
                  <a:pt x="107" y="4927"/>
                </a:lnTo>
                <a:lnTo>
                  <a:pt x="0" y="12331"/>
                </a:lnTo>
                <a:lnTo>
                  <a:pt x="215" y="14795"/>
                </a:lnTo>
                <a:lnTo>
                  <a:pt x="571" y="16637"/>
                </a:lnTo>
                <a:lnTo>
                  <a:pt x="889" y="18465"/>
                </a:lnTo>
                <a:lnTo>
                  <a:pt x="1270" y="19672"/>
                </a:lnTo>
                <a:lnTo>
                  <a:pt x="1358" y="18402"/>
                </a:lnTo>
                <a:lnTo>
                  <a:pt x="144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0" name="object 2670"/>
          <p:cNvSpPr/>
          <p:nvPr/>
        </p:nvSpPr>
        <p:spPr>
          <a:xfrm>
            <a:off x="6314389" y="6232029"/>
            <a:ext cx="22262" cy="50673"/>
          </a:xfrm>
          <a:prstGeom prst="rect">
            <a:avLst/>
          </a:prstGeom>
          <a:blipFill>
            <a:blip r:embed="rId3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1" name="object 2671"/>
          <p:cNvSpPr/>
          <p:nvPr/>
        </p:nvSpPr>
        <p:spPr>
          <a:xfrm>
            <a:off x="6328831" y="6262103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60" y="0"/>
                </a:moveTo>
                <a:lnTo>
                  <a:pt x="1130" y="800"/>
                </a:lnTo>
                <a:lnTo>
                  <a:pt x="1003" y="1333"/>
                </a:lnTo>
                <a:lnTo>
                  <a:pt x="622" y="2044"/>
                </a:lnTo>
                <a:lnTo>
                  <a:pt x="355" y="3911"/>
                </a:lnTo>
                <a:lnTo>
                  <a:pt x="63" y="4991"/>
                </a:lnTo>
                <a:lnTo>
                  <a:pt x="0" y="12319"/>
                </a:lnTo>
                <a:lnTo>
                  <a:pt x="203" y="14782"/>
                </a:lnTo>
                <a:lnTo>
                  <a:pt x="571" y="16637"/>
                </a:lnTo>
                <a:lnTo>
                  <a:pt x="889" y="18453"/>
                </a:lnTo>
                <a:lnTo>
                  <a:pt x="1270" y="19659"/>
                </a:lnTo>
                <a:lnTo>
                  <a:pt x="1358" y="18415"/>
                </a:lnTo>
                <a:lnTo>
                  <a:pt x="146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2" name="object 2672"/>
          <p:cNvSpPr/>
          <p:nvPr/>
        </p:nvSpPr>
        <p:spPr>
          <a:xfrm>
            <a:off x="6336459" y="6285009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47" y="0"/>
                </a:moveTo>
                <a:lnTo>
                  <a:pt x="1142" y="812"/>
                </a:lnTo>
                <a:lnTo>
                  <a:pt x="1015" y="1333"/>
                </a:lnTo>
                <a:lnTo>
                  <a:pt x="647" y="2057"/>
                </a:lnTo>
                <a:lnTo>
                  <a:pt x="368" y="3924"/>
                </a:lnTo>
                <a:lnTo>
                  <a:pt x="108" y="4940"/>
                </a:lnTo>
                <a:lnTo>
                  <a:pt x="0" y="12318"/>
                </a:lnTo>
                <a:lnTo>
                  <a:pt x="241" y="14795"/>
                </a:lnTo>
                <a:lnTo>
                  <a:pt x="914" y="18465"/>
                </a:lnTo>
                <a:lnTo>
                  <a:pt x="1282" y="19672"/>
                </a:lnTo>
                <a:lnTo>
                  <a:pt x="1396" y="18414"/>
                </a:lnTo>
                <a:lnTo>
                  <a:pt x="144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3" name="object 2673"/>
          <p:cNvSpPr/>
          <p:nvPr/>
        </p:nvSpPr>
        <p:spPr>
          <a:xfrm>
            <a:off x="6331775" y="6281026"/>
            <a:ext cx="22542" cy="39789"/>
          </a:xfrm>
          <a:prstGeom prst="rect">
            <a:avLst/>
          </a:prstGeom>
          <a:blipFill>
            <a:blip r:embed="rId3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4" name="object 2674"/>
          <p:cNvSpPr/>
          <p:nvPr/>
        </p:nvSpPr>
        <p:spPr>
          <a:xfrm>
            <a:off x="6321983" y="6242672"/>
            <a:ext cx="22313" cy="62941"/>
          </a:xfrm>
          <a:prstGeom prst="rect">
            <a:avLst/>
          </a:prstGeom>
          <a:blipFill>
            <a:blip r:embed="rId3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5" name="object 2675"/>
          <p:cNvSpPr/>
          <p:nvPr/>
        </p:nvSpPr>
        <p:spPr>
          <a:xfrm>
            <a:off x="6343907" y="6300669"/>
            <a:ext cx="4445" cy="19685"/>
          </a:xfrm>
          <a:custGeom>
            <a:avLst/>
            <a:gdLst/>
            <a:ahLst/>
            <a:cxnLst/>
            <a:rect l="l" t="t" r="r" b="b"/>
            <a:pathLst>
              <a:path w="4445" h="19685">
                <a:moveTo>
                  <a:pt x="3843" y="0"/>
                </a:moveTo>
                <a:lnTo>
                  <a:pt x="3398" y="749"/>
                </a:lnTo>
                <a:lnTo>
                  <a:pt x="3170" y="1219"/>
                </a:lnTo>
                <a:lnTo>
                  <a:pt x="2687" y="1892"/>
                </a:lnTo>
                <a:lnTo>
                  <a:pt x="2277" y="3022"/>
                </a:lnTo>
                <a:lnTo>
                  <a:pt x="2078" y="3657"/>
                </a:lnTo>
                <a:lnTo>
                  <a:pt x="1608" y="4686"/>
                </a:lnTo>
                <a:lnTo>
                  <a:pt x="1028" y="7213"/>
                </a:lnTo>
                <a:lnTo>
                  <a:pt x="770" y="8166"/>
                </a:lnTo>
                <a:lnTo>
                  <a:pt x="566" y="9398"/>
                </a:lnTo>
                <a:lnTo>
                  <a:pt x="205" y="12052"/>
                </a:lnTo>
                <a:lnTo>
                  <a:pt x="87" y="13195"/>
                </a:lnTo>
                <a:lnTo>
                  <a:pt x="0" y="18097"/>
                </a:lnTo>
                <a:lnTo>
                  <a:pt x="147" y="19316"/>
                </a:lnTo>
                <a:lnTo>
                  <a:pt x="473" y="18059"/>
                </a:lnTo>
                <a:lnTo>
                  <a:pt x="846" y="16294"/>
                </a:lnTo>
                <a:lnTo>
                  <a:pt x="998" y="15367"/>
                </a:lnTo>
                <a:lnTo>
                  <a:pt x="1252" y="14312"/>
                </a:lnTo>
                <a:lnTo>
                  <a:pt x="1455" y="13195"/>
                </a:lnTo>
                <a:lnTo>
                  <a:pt x="1631" y="11874"/>
                </a:lnTo>
                <a:lnTo>
                  <a:pt x="1836" y="10845"/>
                </a:lnTo>
                <a:lnTo>
                  <a:pt x="2448" y="6946"/>
                </a:lnTo>
                <a:lnTo>
                  <a:pt x="2889" y="4686"/>
                </a:lnTo>
                <a:lnTo>
                  <a:pt x="3226" y="2768"/>
                </a:lnTo>
                <a:lnTo>
                  <a:pt x="384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6" name="object 2676"/>
          <p:cNvSpPr/>
          <p:nvPr/>
        </p:nvSpPr>
        <p:spPr>
          <a:xfrm>
            <a:off x="6339141" y="6296580"/>
            <a:ext cx="16764" cy="43450"/>
          </a:xfrm>
          <a:prstGeom prst="rect">
            <a:avLst/>
          </a:prstGeom>
          <a:blipFill>
            <a:blip r:embed="rId3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7" name="object 2677"/>
          <p:cNvSpPr/>
          <p:nvPr/>
        </p:nvSpPr>
        <p:spPr>
          <a:xfrm>
            <a:off x="6345470" y="6319893"/>
            <a:ext cx="4445" cy="19685"/>
          </a:xfrm>
          <a:custGeom>
            <a:avLst/>
            <a:gdLst/>
            <a:ahLst/>
            <a:cxnLst/>
            <a:rect l="l" t="t" r="r" b="b"/>
            <a:pathLst>
              <a:path w="4445" h="19685">
                <a:moveTo>
                  <a:pt x="3868" y="0"/>
                </a:moveTo>
                <a:lnTo>
                  <a:pt x="3423" y="736"/>
                </a:lnTo>
                <a:lnTo>
                  <a:pt x="3182" y="1231"/>
                </a:lnTo>
                <a:lnTo>
                  <a:pt x="2687" y="1892"/>
                </a:lnTo>
                <a:lnTo>
                  <a:pt x="2090" y="3670"/>
                </a:lnTo>
                <a:lnTo>
                  <a:pt x="1620" y="4686"/>
                </a:lnTo>
                <a:lnTo>
                  <a:pt x="1125" y="6959"/>
                </a:lnTo>
                <a:lnTo>
                  <a:pt x="782" y="8178"/>
                </a:lnTo>
                <a:lnTo>
                  <a:pt x="216" y="12065"/>
                </a:lnTo>
                <a:lnTo>
                  <a:pt x="105" y="13208"/>
                </a:lnTo>
                <a:lnTo>
                  <a:pt x="0" y="18110"/>
                </a:lnTo>
                <a:lnTo>
                  <a:pt x="160" y="19316"/>
                </a:lnTo>
                <a:lnTo>
                  <a:pt x="510" y="18072"/>
                </a:lnTo>
                <a:lnTo>
                  <a:pt x="871" y="16217"/>
                </a:lnTo>
                <a:lnTo>
                  <a:pt x="998" y="15367"/>
                </a:lnTo>
                <a:lnTo>
                  <a:pt x="1277" y="14325"/>
                </a:lnTo>
                <a:lnTo>
                  <a:pt x="1646" y="11861"/>
                </a:lnTo>
                <a:lnTo>
                  <a:pt x="2065" y="9639"/>
                </a:lnTo>
                <a:lnTo>
                  <a:pt x="2395" y="7226"/>
                </a:lnTo>
                <a:lnTo>
                  <a:pt x="3182" y="3035"/>
                </a:lnTo>
                <a:lnTo>
                  <a:pt x="386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8" name="object 2678"/>
          <p:cNvSpPr/>
          <p:nvPr/>
        </p:nvSpPr>
        <p:spPr>
          <a:xfrm>
            <a:off x="6342011" y="6315804"/>
            <a:ext cx="12852" cy="24239"/>
          </a:xfrm>
          <a:prstGeom prst="rect">
            <a:avLst/>
          </a:prstGeom>
          <a:blipFill>
            <a:blip r:embed="rId3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79" name="object 2679"/>
          <p:cNvSpPr/>
          <p:nvPr/>
        </p:nvSpPr>
        <p:spPr>
          <a:xfrm>
            <a:off x="6324372" y="6246723"/>
            <a:ext cx="8255" cy="14604"/>
          </a:xfrm>
          <a:custGeom>
            <a:avLst/>
            <a:gdLst/>
            <a:ahLst/>
            <a:cxnLst/>
            <a:rect l="l" t="t" r="r" b="b"/>
            <a:pathLst>
              <a:path w="8254" h="14604">
                <a:moveTo>
                  <a:pt x="7937" y="0"/>
                </a:moveTo>
                <a:lnTo>
                  <a:pt x="7734" y="152"/>
                </a:lnTo>
                <a:lnTo>
                  <a:pt x="7404" y="457"/>
                </a:lnTo>
                <a:lnTo>
                  <a:pt x="7099" y="787"/>
                </a:lnTo>
                <a:lnTo>
                  <a:pt x="6540" y="1181"/>
                </a:lnTo>
                <a:lnTo>
                  <a:pt x="5575" y="2438"/>
                </a:lnTo>
                <a:lnTo>
                  <a:pt x="4940" y="3111"/>
                </a:lnTo>
                <a:lnTo>
                  <a:pt x="3962" y="4800"/>
                </a:lnTo>
                <a:lnTo>
                  <a:pt x="0" y="14363"/>
                </a:lnTo>
                <a:lnTo>
                  <a:pt x="637" y="13347"/>
                </a:lnTo>
                <a:lnTo>
                  <a:pt x="1320" y="12141"/>
                </a:lnTo>
                <a:lnTo>
                  <a:pt x="2108" y="10807"/>
                </a:lnTo>
                <a:lnTo>
                  <a:pt x="3035" y="8966"/>
                </a:lnTo>
                <a:lnTo>
                  <a:pt x="4013" y="7175"/>
                </a:lnTo>
                <a:lnTo>
                  <a:pt x="4914" y="5334"/>
                </a:lnTo>
                <a:lnTo>
                  <a:pt x="5918" y="3556"/>
                </a:lnTo>
                <a:lnTo>
                  <a:pt x="6616" y="2209"/>
                </a:lnTo>
                <a:lnTo>
                  <a:pt x="793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0" name="object 2680"/>
          <p:cNvSpPr/>
          <p:nvPr/>
        </p:nvSpPr>
        <p:spPr>
          <a:xfrm>
            <a:off x="6323418" y="6243282"/>
            <a:ext cx="12712" cy="18287"/>
          </a:xfrm>
          <a:prstGeom prst="rect">
            <a:avLst/>
          </a:prstGeom>
          <a:blipFill>
            <a:blip r:embed="rId3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1" name="object 2681"/>
          <p:cNvSpPr/>
          <p:nvPr/>
        </p:nvSpPr>
        <p:spPr>
          <a:xfrm>
            <a:off x="6421470" y="6206765"/>
            <a:ext cx="4445" cy="17780"/>
          </a:xfrm>
          <a:custGeom>
            <a:avLst/>
            <a:gdLst/>
            <a:ahLst/>
            <a:cxnLst/>
            <a:rect l="l" t="t" r="r" b="b"/>
            <a:pathLst>
              <a:path w="4445" h="17779">
                <a:moveTo>
                  <a:pt x="4165" y="0"/>
                </a:moveTo>
                <a:lnTo>
                  <a:pt x="3580" y="2857"/>
                </a:lnTo>
                <a:lnTo>
                  <a:pt x="3111" y="4711"/>
                </a:lnTo>
                <a:lnTo>
                  <a:pt x="2692" y="6527"/>
                </a:lnTo>
                <a:lnTo>
                  <a:pt x="2032" y="8686"/>
                </a:lnTo>
                <a:lnTo>
                  <a:pt x="1536" y="10833"/>
                </a:lnTo>
                <a:lnTo>
                  <a:pt x="939" y="12865"/>
                </a:lnTo>
                <a:lnTo>
                  <a:pt x="774" y="13830"/>
                </a:lnTo>
                <a:lnTo>
                  <a:pt x="558" y="14643"/>
                </a:lnTo>
                <a:lnTo>
                  <a:pt x="152" y="16459"/>
                </a:lnTo>
                <a:lnTo>
                  <a:pt x="0" y="17437"/>
                </a:lnTo>
                <a:lnTo>
                  <a:pt x="596" y="16459"/>
                </a:lnTo>
                <a:lnTo>
                  <a:pt x="2006" y="13347"/>
                </a:lnTo>
                <a:lnTo>
                  <a:pt x="2743" y="11201"/>
                </a:lnTo>
                <a:lnTo>
                  <a:pt x="3465" y="8686"/>
                </a:lnTo>
                <a:lnTo>
                  <a:pt x="3657" y="7937"/>
                </a:lnTo>
                <a:lnTo>
                  <a:pt x="3903" y="6527"/>
                </a:lnTo>
                <a:lnTo>
                  <a:pt x="4279" y="4711"/>
                </a:lnTo>
                <a:lnTo>
                  <a:pt x="4445" y="1993"/>
                </a:lnTo>
                <a:lnTo>
                  <a:pt x="4279" y="1270"/>
                </a:lnTo>
                <a:lnTo>
                  <a:pt x="416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2" name="object 2682"/>
          <p:cNvSpPr/>
          <p:nvPr/>
        </p:nvSpPr>
        <p:spPr>
          <a:xfrm>
            <a:off x="6416893" y="6216835"/>
            <a:ext cx="6350" cy="17145"/>
          </a:xfrm>
          <a:custGeom>
            <a:avLst/>
            <a:gdLst/>
            <a:ahLst/>
            <a:cxnLst/>
            <a:rect l="l" t="t" r="r" b="b"/>
            <a:pathLst>
              <a:path w="6350" h="17145">
                <a:moveTo>
                  <a:pt x="0" y="0"/>
                </a:moveTo>
                <a:lnTo>
                  <a:pt x="406" y="1066"/>
                </a:lnTo>
                <a:lnTo>
                  <a:pt x="965" y="2628"/>
                </a:lnTo>
                <a:lnTo>
                  <a:pt x="2222" y="6311"/>
                </a:lnTo>
                <a:lnTo>
                  <a:pt x="2832" y="8458"/>
                </a:lnTo>
                <a:lnTo>
                  <a:pt x="3213" y="9499"/>
                </a:lnTo>
                <a:lnTo>
                  <a:pt x="3568" y="10579"/>
                </a:lnTo>
                <a:lnTo>
                  <a:pt x="4165" y="12585"/>
                </a:lnTo>
                <a:lnTo>
                  <a:pt x="4521" y="13500"/>
                </a:lnTo>
                <a:lnTo>
                  <a:pt x="4787" y="14312"/>
                </a:lnTo>
                <a:lnTo>
                  <a:pt x="5359" y="15900"/>
                </a:lnTo>
                <a:lnTo>
                  <a:pt x="5816" y="16954"/>
                </a:lnTo>
                <a:lnTo>
                  <a:pt x="5791" y="15811"/>
                </a:lnTo>
                <a:lnTo>
                  <a:pt x="5445" y="13500"/>
                </a:lnTo>
                <a:lnTo>
                  <a:pt x="5308" y="12433"/>
                </a:lnTo>
                <a:lnTo>
                  <a:pt x="4787" y="10236"/>
                </a:lnTo>
                <a:lnTo>
                  <a:pt x="3810" y="6959"/>
                </a:lnTo>
                <a:lnTo>
                  <a:pt x="3365" y="5918"/>
                </a:lnTo>
                <a:lnTo>
                  <a:pt x="2590" y="3924"/>
                </a:lnTo>
                <a:lnTo>
                  <a:pt x="2032" y="3060"/>
                </a:lnTo>
                <a:lnTo>
                  <a:pt x="1295" y="1536"/>
                </a:lnTo>
                <a:lnTo>
                  <a:pt x="736" y="1003"/>
                </a:lnTo>
                <a:lnTo>
                  <a:pt x="482" y="59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3" name="object 2683"/>
          <p:cNvSpPr/>
          <p:nvPr/>
        </p:nvSpPr>
        <p:spPr>
          <a:xfrm>
            <a:off x="6412179" y="6213068"/>
            <a:ext cx="34760" cy="37871"/>
          </a:xfrm>
          <a:prstGeom prst="rect">
            <a:avLst/>
          </a:prstGeom>
          <a:blipFill>
            <a:blip r:embed="rId3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4" name="object 2684"/>
          <p:cNvSpPr/>
          <p:nvPr/>
        </p:nvSpPr>
        <p:spPr>
          <a:xfrm>
            <a:off x="6427571" y="6238675"/>
            <a:ext cx="13970" cy="10160"/>
          </a:xfrm>
          <a:custGeom>
            <a:avLst/>
            <a:gdLst/>
            <a:ahLst/>
            <a:cxnLst/>
            <a:rect l="l" t="t" r="r" b="b"/>
            <a:pathLst>
              <a:path w="13970" h="10160">
                <a:moveTo>
                  <a:pt x="13500" y="0"/>
                </a:moveTo>
                <a:lnTo>
                  <a:pt x="12369" y="368"/>
                </a:lnTo>
                <a:lnTo>
                  <a:pt x="11671" y="507"/>
                </a:lnTo>
                <a:lnTo>
                  <a:pt x="10274" y="1295"/>
                </a:lnTo>
                <a:lnTo>
                  <a:pt x="9372" y="1650"/>
                </a:lnTo>
                <a:lnTo>
                  <a:pt x="7734" y="2819"/>
                </a:lnTo>
                <a:lnTo>
                  <a:pt x="6832" y="3390"/>
                </a:lnTo>
                <a:lnTo>
                  <a:pt x="4356" y="5410"/>
                </a:lnTo>
                <a:lnTo>
                  <a:pt x="2781" y="6832"/>
                </a:lnTo>
                <a:lnTo>
                  <a:pt x="1667" y="8102"/>
                </a:lnTo>
                <a:lnTo>
                  <a:pt x="622" y="9232"/>
                </a:lnTo>
                <a:lnTo>
                  <a:pt x="0" y="10096"/>
                </a:lnTo>
                <a:lnTo>
                  <a:pt x="901" y="9512"/>
                </a:lnTo>
                <a:lnTo>
                  <a:pt x="2197" y="8585"/>
                </a:lnTo>
                <a:lnTo>
                  <a:pt x="2893" y="8051"/>
                </a:lnTo>
                <a:lnTo>
                  <a:pt x="3581" y="7581"/>
                </a:lnTo>
                <a:lnTo>
                  <a:pt x="5118" y="6337"/>
                </a:lnTo>
                <a:lnTo>
                  <a:pt x="6794" y="5067"/>
                </a:lnTo>
                <a:lnTo>
                  <a:pt x="8407" y="3721"/>
                </a:lnTo>
                <a:lnTo>
                  <a:pt x="11341" y="1523"/>
                </a:lnTo>
                <a:lnTo>
                  <a:pt x="135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5" name="object 2685"/>
          <p:cNvSpPr/>
          <p:nvPr/>
        </p:nvSpPr>
        <p:spPr>
          <a:xfrm>
            <a:off x="6420497" y="6225260"/>
            <a:ext cx="23457" cy="24041"/>
          </a:xfrm>
          <a:prstGeom prst="rect">
            <a:avLst/>
          </a:prstGeom>
          <a:blipFill>
            <a:blip r:embed="rId3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6" name="object 2686"/>
          <p:cNvSpPr/>
          <p:nvPr/>
        </p:nvSpPr>
        <p:spPr>
          <a:xfrm>
            <a:off x="6425910" y="6229496"/>
            <a:ext cx="3810" cy="17145"/>
          </a:xfrm>
          <a:custGeom>
            <a:avLst/>
            <a:gdLst/>
            <a:ahLst/>
            <a:cxnLst/>
            <a:rect l="l" t="t" r="r" b="b"/>
            <a:pathLst>
              <a:path w="3810" h="17145">
                <a:moveTo>
                  <a:pt x="3429" y="0"/>
                </a:moveTo>
                <a:lnTo>
                  <a:pt x="2997" y="622"/>
                </a:lnTo>
                <a:lnTo>
                  <a:pt x="2799" y="1066"/>
                </a:lnTo>
                <a:lnTo>
                  <a:pt x="2374" y="1600"/>
                </a:lnTo>
                <a:lnTo>
                  <a:pt x="2082" y="2362"/>
                </a:lnTo>
                <a:lnTo>
                  <a:pt x="1854" y="3124"/>
                </a:lnTo>
                <a:lnTo>
                  <a:pt x="1422" y="3987"/>
                </a:lnTo>
                <a:lnTo>
                  <a:pt x="896" y="6172"/>
                </a:lnTo>
                <a:lnTo>
                  <a:pt x="673" y="6959"/>
                </a:lnTo>
                <a:lnTo>
                  <a:pt x="120" y="10299"/>
                </a:lnTo>
                <a:lnTo>
                  <a:pt x="0" y="16522"/>
                </a:lnTo>
                <a:lnTo>
                  <a:pt x="285" y="15443"/>
                </a:lnTo>
                <a:lnTo>
                  <a:pt x="635" y="13931"/>
                </a:lnTo>
                <a:lnTo>
                  <a:pt x="762" y="13131"/>
                </a:lnTo>
                <a:lnTo>
                  <a:pt x="990" y="12230"/>
                </a:lnTo>
                <a:lnTo>
                  <a:pt x="1181" y="11264"/>
                </a:lnTo>
                <a:lnTo>
                  <a:pt x="1357" y="10121"/>
                </a:lnTo>
                <a:lnTo>
                  <a:pt x="1739" y="8242"/>
                </a:lnTo>
                <a:lnTo>
                  <a:pt x="2057" y="6172"/>
                </a:lnTo>
                <a:lnTo>
                  <a:pt x="3143" y="1041"/>
                </a:lnTo>
                <a:lnTo>
                  <a:pt x="342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7" name="object 2687"/>
          <p:cNvSpPr/>
          <p:nvPr/>
        </p:nvSpPr>
        <p:spPr>
          <a:xfrm>
            <a:off x="6409791" y="6225984"/>
            <a:ext cx="24232" cy="22758"/>
          </a:xfrm>
          <a:prstGeom prst="rect">
            <a:avLst/>
          </a:prstGeom>
          <a:blipFill>
            <a:blip r:embed="rId3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8" name="object 2688"/>
          <p:cNvSpPr/>
          <p:nvPr/>
        </p:nvSpPr>
        <p:spPr>
          <a:xfrm>
            <a:off x="6415929" y="6231744"/>
            <a:ext cx="7620" cy="16510"/>
          </a:xfrm>
          <a:custGeom>
            <a:avLst/>
            <a:gdLst/>
            <a:ahLst/>
            <a:cxnLst/>
            <a:rect l="l" t="t" r="r" b="b"/>
            <a:pathLst>
              <a:path w="7620" h="16510">
                <a:moveTo>
                  <a:pt x="0" y="0"/>
                </a:moveTo>
                <a:lnTo>
                  <a:pt x="1219" y="2539"/>
                </a:lnTo>
                <a:lnTo>
                  <a:pt x="1866" y="4076"/>
                </a:lnTo>
                <a:lnTo>
                  <a:pt x="2781" y="6095"/>
                </a:lnTo>
                <a:lnTo>
                  <a:pt x="3594" y="8191"/>
                </a:lnTo>
                <a:lnTo>
                  <a:pt x="4483" y="10248"/>
                </a:lnTo>
                <a:lnTo>
                  <a:pt x="5245" y="12191"/>
                </a:lnTo>
                <a:lnTo>
                  <a:pt x="5702" y="13068"/>
                </a:lnTo>
                <a:lnTo>
                  <a:pt x="6007" y="13855"/>
                </a:lnTo>
                <a:lnTo>
                  <a:pt x="6718" y="15392"/>
                </a:lnTo>
                <a:lnTo>
                  <a:pt x="7251" y="16395"/>
                </a:lnTo>
                <a:lnTo>
                  <a:pt x="7150" y="15265"/>
                </a:lnTo>
                <a:lnTo>
                  <a:pt x="6388" y="11937"/>
                </a:lnTo>
                <a:lnTo>
                  <a:pt x="5651" y="9778"/>
                </a:lnTo>
                <a:lnTo>
                  <a:pt x="4864" y="7670"/>
                </a:lnTo>
                <a:lnTo>
                  <a:pt x="4406" y="6616"/>
                </a:lnTo>
                <a:lnTo>
                  <a:pt x="3860" y="5613"/>
                </a:lnTo>
                <a:lnTo>
                  <a:pt x="2946" y="3695"/>
                </a:lnTo>
                <a:lnTo>
                  <a:pt x="2311" y="2908"/>
                </a:lnTo>
                <a:lnTo>
                  <a:pt x="1435" y="1435"/>
                </a:lnTo>
                <a:lnTo>
                  <a:pt x="838" y="952"/>
                </a:lnTo>
                <a:lnTo>
                  <a:pt x="546" y="57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9" name="object 2689"/>
          <p:cNvSpPr/>
          <p:nvPr/>
        </p:nvSpPr>
        <p:spPr>
          <a:xfrm>
            <a:off x="6411479" y="6227991"/>
            <a:ext cx="20345" cy="37033"/>
          </a:xfrm>
          <a:prstGeom prst="rect">
            <a:avLst/>
          </a:prstGeom>
          <a:blipFill>
            <a:blip r:embed="rId3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0" name="object 2690"/>
          <p:cNvSpPr/>
          <p:nvPr/>
        </p:nvSpPr>
        <p:spPr>
          <a:xfrm>
            <a:off x="6423742" y="6248513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0"/>
                </a:moveTo>
                <a:lnTo>
                  <a:pt x="469" y="2463"/>
                </a:lnTo>
                <a:lnTo>
                  <a:pt x="975" y="5727"/>
                </a:lnTo>
                <a:lnTo>
                  <a:pt x="1219" y="7886"/>
                </a:lnTo>
                <a:lnTo>
                  <a:pt x="1536" y="9842"/>
                </a:lnTo>
                <a:lnTo>
                  <a:pt x="1765" y="11849"/>
                </a:lnTo>
                <a:lnTo>
                  <a:pt x="2298" y="14820"/>
                </a:lnTo>
                <a:lnTo>
                  <a:pt x="2539" y="15811"/>
                </a:lnTo>
                <a:lnTo>
                  <a:pt x="2688" y="14820"/>
                </a:lnTo>
                <a:lnTo>
                  <a:pt x="2806" y="11772"/>
                </a:lnTo>
                <a:lnTo>
                  <a:pt x="2666" y="9740"/>
                </a:lnTo>
                <a:lnTo>
                  <a:pt x="2438" y="7721"/>
                </a:lnTo>
                <a:lnTo>
                  <a:pt x="2298" y="6731"/>
                </a:lnTo>
                <a:lnTo>
                  <a:pt x="2070" y="5727"/>
                </a:lnTo>
                <a:lnTo>
                  <a:pt x="1727" y="3860"/>
                </a:lnTo>
                <a:lnTo>
                  <a:pt x="1358" y="3009"/>
                </a:lnTo>
                <a:lnTo>
                  <a:pt x="914" y="1562"/>
                </a:lnTo>
                <a:lnTo>
                  <a:pt x="533" y="1003"/>
                </a:lnTo>
                <a:lnTo>
                  <a:pt x="355" y="60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1" name="object 2691"/>
          <p:cNvSpPr/>
          <p:nvPr/>
        </p:nvSpPr>
        <p:spPr>
          <a:xfrm>
            <a:off x="6419189" y="6245174"/>
            <a:ext cx="22580" cy="28689"/>
          </a:xfrm>
          <a:prstGeom prst="rect">
            <a:avLst/>
          </a:prstGeom>
          <a:blipFill>
            <a:blip r:embed="rId3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2" name="object 2692"/>
          <p:cNvSpPr/>
          <p:nvPr/>
        </p:nvSpPr>
        <p:spPr>
          <a:xfrm>
            <a:off x="6423540" y="6262289"/>
            <a:ext cx="12700" cy="9525"/>
          </a:xfrm>
          <a:custGeom>
            <a:avLst/>
            <a:gdLst/>
            <a:ahLst/>
            <a:cxnLst/>
            <a:rect l="l" t="t" r="r" b="b"/>
            <a:pathLst>
              <a:path w="12700" h="9525">
                <a:moveTo>
                  <a:pt x="12700" y="0"/>
                </a:moveTo>
                <a:lnTo>
                  <a:pt x="11633" y="368"/>
                </a:lnTo>
                <a:lnTo>
                  <a:pt x="10985" y="508"/>
                </a:lnTo>
                <a:lnTo>
                  <a:pt x="10312" y="850"/>
                </a:lnTo>
                <a:lnTo>
                  <a:pt x="9664" y="1231"/>
                </a:lnTo>
                <a:lnTo>
                  <a:pt x="8813" y="1562"/>
                </a:lnTo>
                <a:lnTo>
                  <a:pt x="7289" y="2679"/>
                </a:lnTo>
                <a:lnTo>
                  <a:pt x="0" y="9525"/>
                </a:lnTo>
                <a:lnTo>
                  <a:pt x="838" y="8978"/>
                </a:lnTo>
                <a:lnTo>
                  <a:pt x="3263" y="7226"/>
                </a:lnTo>
                <a:lnTo>
                  <a:pt x="4813" y="5969"/>
                </a:lnTo>
                <a:lnTo>
                  <a:pt x="6375" y="4775"/>
                </a:lnTo>
                <a:lnTo>
                  <a:pt x="7912" y="3517"/>
                </a:lnTo>
                <a:lnTo>
                  <a:pt x="10668" y="1435"/>
                </a:lnTo>
                <a:lnTo>
                  <a:pt x="127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3" name="object 2693"/>
          <p:cNvSpPr/>
          <p:nvPr/>
        </p:nvSpPr>
        <p:spPr>
          <a:xfrm>
            <a:off x="6399631" y="6258991"/>
            <a:ext cx="39331" cy="41922"/>
          </a:xfrm>
          <a:prstGeom prst="rect">
            <a:avLst/>
          </a:prstGeom>
          <a:blipFill>
            <a:blip r:embed="rId3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4" name="object 2694"/>
          <p:cNvSpPr/>
          <p:nvPr/>
        </p:nvSpPr>
        <p:spPr>
          <a:xfrm>
            <a:off x="6406584" y="6279608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477" y="0"/>
                </a:moveTo>
                <a:lnTo>
                  <a:pt x="3020" y="774"/>
                </a:lnTo>
                <a:lnTo>
                  <a:pt x="2791" y="1295"/>
                </a:lnTo>
                <a:lnTo>
                  <a:pt x="2296" y="2006"/>
                </a:lnTo>
                <a:lnTo>
                  <a:pt x="1737" y="3886"/>
                </a:lnTo>
                <a:lnTo>
                  <a:pt x="1267" y="4965"/>
                </a:lnTo>
                <a:lnTo>
                  <a:pt x="1026" y="6184"/>
                </a:lnTo>
                <a:lnTo>
                  <a:pt x="823" y="7404"/>
                </a:lnTo>
                <a:lnTo>
                  <a:pt x="493" y="8674"/>
                </a:lnTo>
                <a:lnTo>
                  <a:pt x="48" y="12585"/>
                </a:lnTo>
                <a:lnTo>
                  <a:pt x="0" y="19126"/>
                </a:lnTo>
                <a:lnTo>
                  <a:pt x="213" y="20421"/>
                </a:lnTo>
                <a:lnTo>
                  <a:pt x="520" y="19113"/>
                </a:lnTo>
                <a:lnTo>
                  <a:pt x="858" y="17145"/>
                </a:lnTo>
                <a:lnTo>
                  <a:pt x="988" y="16256"/>
                </a:lnTo>
                <a:lnTo>
                  <a:pt x="1204" y="15138"/>
                </a:lnTo>
                <a:lnTo>
                  <a:pt x="1531" y="12585"/>
                </a:lnTo>
                <a:lnTo>
                  <a:pt x="1890" y="10185"/>
                </a:lnTo>
                <a:lnTo>
                  <a:pt x="2203" y="7404"/>
                </a:lnTo>
                <a:lnTo>
                  <a:pt x="2609" y="4965"/>
                </a:lnTo>
                <a:lnTo>
                  <a:pt x="3007" y="2222"/>
                </a:lnTo>
                <a:lnTo>
                  <a:pt x="3211" y="1460"/>
                </a:lnTo>
                <a:lnTo>
                  <a:pt x="347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5" name="object 2695"/>
          <p:cNvSpPr/>
          <p:nvPr/>
        </p:nvSpPr>
        <p:spPr>
          <a:xfrm>
            <a:off x="6402590" y="6255219"/>
            <a:ext cx="23685" cy="45694"/>
          </a:xfrm>
          <a:prstGeom prst="rect">
            <a:avLst/>
          </a:prstGeom>
          <a:blipFill>
            <a:blip r:embed="rId3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6" name="object 2696"/>
          <p:cNvSpPr/>
          <p:nvPr/>
        </p:nvSpPr>
        <p:spPr>
          <a:xfrm>
            <a:off x="6418222" y="6259253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0"/>
                </a:moveTo>
                <a:lnTo>
                  <a:pt x="482" y="2463"/>
                </a:lnTo>
                <a:lnTo>
                  <a:pt x="685" y="3949"/>
                </a:lnTo>
                <a:lnTo>
                  <a:pt x="985" y="5727"/>
                </a:lnTo>
                <a:lnTo>
                  <a:pt x="1219" y="7886"/>
                </a:lnTo>
                <a:lnTo>
                  <a:pt x="1536" y="9855"/>
                </a:lnTo>
                <a:lnTo>
                  <a:pt x="1765" y="11849"/>
                </a:lnTo>
                <a:lnTo>
                  <a:pt x="2298" y="14820"/>
                </a:lnTo>
                <a:lnTo>
                  <a:pt x="2514" y="15811"/>
                </a:lnTo>
                <a:lnTo>
                  <a:pt x="2690" y="14820"/>
                </a:lnTo>
                <a:lnTo>
                  <a:pt x="2654" y="9728"/>
                </a:lnTo>
                <a:lnTo>
                  <a:pt x="2451" y="7721"/>
                </a:lnTo>
                <a:lnTo>
                  <a:pt x="2298" y="6718"/>
                </a:lnTo>
                <a:lnTo>
                  <a:pt x="2070" y="5727"/>
                </a:lnTo>
                <a:lnTo>
                  <a:pt x="1714" y="3860"/>
                </a:lnTo>
                <a:lnTo>
                  <a:pt x="1346" y="3009"/>
                </a:lnTo>
                <a:lnTo>
                  <a:pt x="914" y="1562"/>
                </a:lnTo>
                <a:lnTo>
                  <a:pt x="533" y="1003"/>
                </a:lnTo>
                <a:lnTo>
                  <a:pt x="342" y="60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7" name="object 2697"/>
          <p:cNvSpPr/>
          <p:nvPr/>
        </p:nvSpPr>
        <p:spPr>
          <a:xfrm>
            <a:off x="6389649" y="6255918"/>
            <a:ext cx="34354" cy="38721"/>
          </a:xfrm>
          <a:prstGeom prst="rect">
            <a:avLst/>
          </a:prstGeom>
          <a:blipFill>
            <a:blip r:embed="rId3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98" name="object 2698"/>
          <p:cNvSpPr/>
          <p:nvPr/>
        </p:nvSpPr>
        <p:spPr>
          <a:xfrm>
            <a:off x="6396231" y="6274121"/>
            <a:ext cx="3810" cy="19685"/>
          </a:xfrm>
          <a:custGeom>
            <a:avLst/>
            <a:gdLst/>
            <a:ahLst/>
            <a:cxnLst/>
            <a:rect l="l" t="t" r="r" b="b"/>
            <a:pathLst>
              <a:path w="3810" h="19685">
                <a:moveTo>
                  <a:pt x="0" y="0"/>
                </a:moveTo>
                <a:lnTo>
                  <a:pt x="596" y="3060"/>
                </a:lnTo>
                <a:lnTo>
                  <a:pt x="850" y="4914"/>
                </a:lnTo>
                <a:lnTo>
                  <a:pt x="1282" y="7327"/>
                </a:lnTo>
                <a:lnTo>
                  <a:pt x="1511" y="9804"/>
                </a:lnTo>
                <a:lnTo>
                  <a:pt x="1905" y="12242"/>
                </a:lnTo>
                <a:lnTo>
                  <a:pt x="2019" y="13411"/>
                </a:lnTo>
                <a:lnTo>
                  <a:pt x="2206" y="14617"/>
                </a:lnTo>
                <a:lnTo>
                  <a:pt x="2400" y="15633"/>
                </a:lnTo>
                <a:lnTo>
                  <a:pt x="2527" y="16560"/>
                </a:lnTo>
                <a:lnTo>
                  <a:pt x="2844" y="18402"/>
                </a:lnTo>
                <a:lnTo>
                  <a:pt x="3136" y="19646"/>
                </a:lnTo>
                <a:lnTo>
                  <a:pt x="3338" y="18402"/>
                </a:lnTo>
                <a:lnTo>
                  <a:pt x="3314" y="12090"/>
                </a:lnTo>
                <a:lnTo>
                  <a:pt x="2870" y="8343"/>
                </a:lnTo>
                <a:lnTo>
                  <a:pt x="2578" y="7124"/>
                </a:lnTo>
                <a:lnTo>
                  <a:pt x="2133" y="4787"/>
                </a:lnTo>
                <a:lnTo>
                  <a:pt x="1689" y="3746"/>
                </a:lnTo>
                <a:lnTo>
                  <a:pt x="1143" y="1943"/>
                </a:lnTo>
                <a:lnTo>
                  <a:pt x="660" y="1257"/>
                </a:lnTo>
                <a:lnTo>
                  <a:pt x="444" y="76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9" name="object 2699"/>
          <p:cNvSpPr/>
          <p:nvPr/>
        </p:nvSpPr>
        <p:spPr>
          <a:xfrm>
            <a:off x="6390576" y="6269990"/>
            <a:ext cx="36791" cy="34531"/>
          </a:xfrm>
          <a:prstGeom prst="rect">
            <a:avLst/>
          </a:prstGeom>
          <a:blipFill>
            <a:blip r:embed="rId3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0" name="object 2700"/>
          <p:cNvSpPr/>
          <p:nvPr/>
        </p:nvSpPr>
        <p:spPr>
          <a:xfrm>
            <a:off x="6408199" y="6293775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70" h="8254">
                <a:moveTo>
                  <a:pt x="13639" y="0"/>
                </a:moveTo>
                <a:lnTo>
                  <a:pt x="12966" y="127"/>
                </a:lnTo>
                <a:lnTo>
                  <a:pt x="12522" y="241"/>
                </a:lnTo>
                <a:lnTo>
                  <a:pt x="11887" y="304"/>
                </a:lnTo>
                <a:lnTo>
                  <a:pt x="11176" y="596"/>
                </a:lnTo>
                <a:lnTo>
                  <a:pt x="10490" y="914"/>
                </a:lnTo>
                <a:lnTo>
                  <a:pt x="9601" y="1155"/>
                </a:lnTo>
                <a:lnTo>
                  <a:pt x="8775" y="1600"/>
                </a:lnTo>
                <a:lnTo>
                  <a:pt x="7975" y="2082"/>
                </a:lnTo>
                <a:lnTo>
                  <a:pt x="7073" y="2527"/>
                </a:lnTo>
                <a:lnTo>
                  <a:pt x="6197" y="3073"/>
                </a:lnTo>
                <a:lnTo>
                  <a:pt x="4521" y="4178"/>
                </a:lnTo>
                <a:lnTo>
                  <a:pt x="2908" y="5372"/>
                </a:lnTo>
                <a:lnTo>
                  <a:pt x="1816" y="6375"/>
                </a:lnTo>
                <a:lnTo>
                  <a:pt x="673" y="7366"/>
                </a:lnTo>
                <a:lnTo>
                  <a:pt x="0" y="8140"/>
                </a:lnTo>
                <a:lnTo>
                  <a:pt x="889" y="7670"/>
                </a:lnTo>
                <a:lnTo>
                  <a:pt x="3479" y="6197"/>
                </a:lnTo>
                <a:lnTo>
                  <a:pt x="5168" y="5118"/>
                </a:lnTo>
                <a:lnTo>
                  <a:pt x="6858" y="4089"/>
                </a:lnTo>
                <a:lnTo>
                  <a:pt x="8496" y="2997"/>
                </a:lnTo>
                <a:lnTo>
                  <a:pt x="10198" y="2006"/>
                </a:lnTo>
                <a:lnTo>
                  <a:pt x="11581" y="1155"/>
                </a:lnTo>
                <a:lnTo>
                  <a:pt x="1363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1" name="object 2701"/>
          <p:cNvSpPr/>
          <p:nvPr/>
        </p:nvSpPr>
        <p:spPr>
          <a:xfrm>
            <a:off x="6407327" y="6271386"/>
            <a:ext cx="24053" cy="31334"/>
          </a:xfrm>
          <a:prstGeom prst="rect">
            <a:avLst/>
          </a:prstGeom>
          <a:blipFill>
            <a:blip r:embed="rId3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2" name="object 2702"/>
          <p:cNvSpPr/>
          <p:nvPr/>
        </p:nvSpPr>
        <p:spPr>
          <a:xfrm>
            <a:off x="6416695" y="6275256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9194" y="0"/>
                </a:moveTo>
                <a:lnTo>
                  <a:pt x="8978" y="139"/>
                </a:lnTo>
                <a:lnTo>
                  <a:pt x="8280" y="673"/>
                </a:lnTo>
                <a:lnTo>
                  <a:pt x="7696" y="1003"/>
                </a:lnTo>
                <a:lnTo>
                  <a:pt x="6654" y="2108"/>
                </a:lnTo>
                <a:lnTo>
                  <a:pt x="5969" y="2666"/>
                </a:lnTo>
                <a:lnTo>
                  <a:pt x="4838" y="4190"/>
                </a:lnTo>
                <a:lnTo>
                  <a:pt x="0" y="12966"/>
                </a:lnTo>
                <a:lnTo>
                  <a:pt x="635" y="12179"/>
                </a:lnTo>
                <a:lnTo>
                  <a:pt x="2413" y="9753"/>
                </a:lnTo>
                <a:lnTo>
                  <a:pt x="3492" y="8102"/>
                </a:lnTo>
                <a:lnTo>
                  <a:pt x="4622" y="6489"/>
                </a:lnTo>
                <a:lnTo>
                  <a:pt x="5702" y="4800"/>
                </a:lnTo>
                <a:lnTo>
                  <a:pt x="6845" y="3213"/>
                </a:lnTo>
                <a:lnTo>
                  <a:pt x="7683" y="1993"/>
                </a:lnTo>
                <a:lnTo>
                  <a:pt x="91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3" name="object 2703"/>
          <p:cNvSpPr/>
          <p:nvPr/>
        </p:nvSpPr>
        <p:spPr>
          <a:xfrm>
            <a:off x="6387350" y="6271958"/>
            <a:ext cx="41846" cy="34747"/>
          </a:xfrm>
          <a:prstGeom prst="rect">
            <a:avLst/>
          </a:prstGeom>
          <a:blipFill>
            <a:blip r:embed="rId3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4" name="object 2704"/>
          <p:cNvSpPr/>
          <p:nvPr/>
        </p:nvSpPr>
        <p:spPr>
          <a:xfrm>
            <a:off x="6394165" y="6287911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4" h="18414">
                <a:moveTo>
                  <a:pt x="0" y="0"/>
                </a:moveTo>
                <a:lnTo>
                  <a:pt x="1384" y="2806"/>
                </a:lnTo>
                <a:lnTo>
                  <a:pt x="2120" y="4521"/>
                </a:lnTo>
                <a:lnTo>
                  <a:pt x="3149" y="6743"/>
                </a:lnTo>
                <a:lnTo>
                  <a:pt x="4051" y="9055"/>
                </a:lnTo>
                <a:lnTo>
                  <a:pt x="5067" y="11315"/>
                </a:lnTo>
                <a:lnTo>
                  <a:pt x="5930" y="13487"/>
                </a:lnTo>
                <a:lnTo>
                  <a:pt x="6451" y="14452"/>
                </a:lnTo>
                <a:lnTo>
                  <a:pt x="6819" y="15303"/>
                </a:lnTo>
                <a:lnTo>
                  <a:pt x="7607" y="17005"/>
                </a:lnTo>
                <a:lnTo>
                  <a:pt x="8216" y="18135"/>
                </a:lnTo>
                <a:lnTo>
                  <a:pt x="8064" y="16852"/>
                </a:lnTo>
                <a:lnTo>
                  <a:pt x="7619" y="15036"/>
                </a:lnTo>
                <a:lnTo>
                  <a:pt x="7200" y="13182"/>
                </a:lnTo>
                <a:lnTo>
                  <a:pt x="6375" y="10807"/>
                </a:lnTo>
                <a:lnTo>
                  <a:pt x="4965" y="7302"/>
                </a:lnTo>
                <a:lnTo>
                  <a:pt x="4343" y="6197"/>
                </a:lnTo>
                <a:lnTo>
                  <a:pt x="3835" y="5130"/>
                </a:lnTo>
                <a:lnTo>
                  <a:pt x="3301" y="4076"/>
                </a:lnTo>
                <a:lnTo>
                  <a:pt x="2603" y="3174"/>
                </a:lnTo>
                <a:lnTo>
                  <a:pt x="1600" y="1574"/>
                </a:lnTo>
                <a:lnTo>
                  <a:pt x="952" y="1041"/>
                </a:lnTo>
                <a:lnTo>
                  <a:pt x="609" y="609"/>
                </a:lnTo>
                <a:lnTo>
                  <a:pt x="203" y="22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5" name="object 2705"/>
          <p:cNvSpPr/>
          <p:nvPr/>
        </p:nvSpPr>
        <p:spPr>
          <a:xfrm>
            <a:off x="6383744" y="6283731"/>
            <a:ext cx="20154" cy="35776"/>
          </a:xfrm>
          <a:prstGeom prst="rect">
            <a:avLst/>
          </a:prstGeom>
          <a:blipFill>
            <a:blip r:embed="rId3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6" name="object 2706"/>
          <p:cNvSpPr/>
          <p:nvPr/>
        </p:nvSpPr>
        <p:spPr>
          <a:xfrm>
            <a:off x="6389650" y="6300739"/>
            <a:ext cx="2540" cy="18415"/>
          </a:xfrm>
          <a:custGeom>
            <a:avLst/>
            <a:gdLst/>
            <a:ahLst/>
            <a:cxnLst/>
            <a:rect l="l" t="t" r="r" b="b"/>
            <a:pathLst>
              <a:path w="2539" h="18414">
                <a:moveTo>
                  <a:pt x="0" y="0"/>
                </a:moveTo>
                <a:lnTo>
                  <a:pt x="292" y="2679"/>
                </a:lnTo>
                <a:lnTo>
                  <a:pt x="406" y="4483"/>
                </a:lnTo>
                <a:lnTo>
                  <a:pt x="587" y="6591"/>
                </a:lnTo>
                <a:lnTo>
                  <a:pt x="634" y="8953"/>
                </a:lnTo>
                <a:lnTo>
                  <a:pt x="822" y="11150"/>
                </a:lnTo>
                <a:lnTo>
                  <a:pt x="914" y="13284"/>
                </a:lnTo>
                <a:lnTo>
                  <a:pt x="1028" y="14274"/>
                </a:lnTo>
                <a:lnTo>
                  <a:pt x="1067" y="15125"/>
                </a:lnTo>
                <a:lnTo>
                  <a:pt x="1222" y="16827"/>
                </a:lnTo>
                <a:lnTo>
                  <a:pt x="1384" y="17945"/>
                </a:lnTo>
                <a:lnTo>
                  <a:pt x="1653" y="16802"/>
                </a:lnTo>
                <a:lnTo>
                  <a:pt x="2059" y="13284"/>
                </a:lnTo>
                <a:lnTo>
                  <a:pt x="1981" y="7734"/>
                </a:lnTo>
                <a:lnTo>
                  <a:pt x="1790" y="6591"/>
                </a:lnTo>
                <a:lnTo>
                  <a:pt x="1562" y="4470"/>
                </a:lnTo>
                <a:lnTo>
                  <a:pt x="1231" y="3505"/>
                </a:lnTo>
                <a:lnTo>
                  <a:pt x="1079" y="2679"/>
                </a:lnTo>
                <a:lnTo>
                  <a:pt x="876" y="1828"/>
                </a:lnTo>
                <a:lnTo>
                  <a:pt x="485" y="1155"/>
                </a:lnTo>
                <a:lnTo>
                  <a:pt x="317" y="71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7" name="object 2707"/>
          <p:cNvSpPr/>
          <p:nvPr/>
        </p:nvSpPr>
        <p:spPr>
          <a:xfrm>
            <a:off x="6384213" y="6297033"/>
            <a:ext cx="33743" cy="22465"/>
          </a:xfrm>
          <a:prstGeom prst="rect">
            <a:avLst/>
          </a:prstGeom>
          <a:blipFill>
            <a:blip r:embed="rId3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8" name="object 2708"/>
          <p:cNvSpPr/>
          <p:nvPr/>
        </p:nvSpPr>
        <p:spPr>
          <a:xfrm>
            <a:off x="6397447" y="6307129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2839" y="38"/>
                </a:moveTo>
                <a:lnTo>
                  <a:pt x="11379" y="431"/>
                </a:lnTo>
                <a:lnTo>
                  <a:pt x="10490" y="571"/>
                </a:lnTo>
                <a:lnTo>
                  <a:pt x="9601" y="901"/>
                </a:lnTo>
                <a:lnTo>
                  <a:pt x="8724" y="1257"/>
                </a:lnTo>
                <a:lnTo>
                  <a:pt x="7747" y="1587"/>
                </a:lnTo>
                <a:lnTo>
                  <a:pt x="5029" y="2870"/>
                </a:lnTo>
                <a:lnTo>
                  <a:pt x="3182" y="3873"/>
                </a:lnTo>
                <a:lnTo>
                  <a:pt x="774" y="5499"/>
                </a:lnTo>
                <a:lnTo>
                  <a:pt x="0" y="6159"/>
                </a:lnTo>
                <a:lnTo>
                  <a:pt x="952" y="5842"/>
                </a:lnTo>
                <a:lnTo>
                  <a:pt x="3733" y="4724"/>
                </a:lnTo>
                <a:lnTo>
                  <a:pt x="5524" y="3873"/>
                </a:lnTo>
                <a:lnTo>
                  <a:pt x="7340" y="3098"/>
                </a:lnTo>
                <a:lnTo>
                  <a:pt x="9131" y="2235"/>
                </a:lnTo>
                <a:lnTo>
                  <a:pt x="10947" y="1485"/>
                </a:lnTo>
                <a:lnTo>
                  <a:pt x="12293" y="889"/>
                </a:lnTo>
                <a:lnTo>
                  <a:pt x="13665" y="342"/>
                </a:lnTo>
                <a:lnTo>
                  <a:pt x="14406" y="76"/>
                </a:lnTo>
                <a:lnTo>
                  <a:pt x="13500" y="76"/>
                </a:lnTo>
                <a:lnTo>
                  <a:pt x="12839" y="38"/>
                </a:lnTo>
                <a:close/>
              </a:path>
              <a:path w="15239" h="6350">
                <a:moveTo>
                  <a:pt x="14617" y="0"/>
                </a:moveTo>
                <a:lnTo>
                  <a:pt x="13944" y="12"/>
                </a:lnTo>
                <a:lnTo>
                  <a:pt x="13500" y="76"/>
                </a:lnTo>
                <a:lnTo>
                  <a:pt x="14406" y="76"/>
                </a:lnTo>
                <a:lnTo>
                  <a:pt x="146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9" name="object 2709"/>
          <p:cNvSpPr/>
          <p:nvPr/>
        </p:nvSpPr>
        <p:spPr>
          <a:xfrm>
            <a:off x="6385001" y="6303603"/>
            <a:ext cx="29844" cy="26356"/>
          </a:xfrm>
          <a:prstGeom prst="rect">
            <a:avLst/>
          </a:prstGeom>
          <a:blipFill>
            <a:blip r:embed="rId3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0" name="object 2710"/>
          <p:cNvSpPr/>
          <p:nvPr/>
        </p:nvSpPr>
        <p:spPr>
          <a:xfrm>
            <a:off x="6385863" y="6320449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4617" y="0"/>
                </a:moveTo>
                <a:lnTo>
                  <a:pt x="13957" y="25"/>
                </a:lnTo>
                <a:lnTo>
                  <a:pt x="13512" y="88"/>
                </a:lnTo>
                <a:lnTo>
                  <a:pt x="12736" y="88"/>
                </a:lnTo>
                <a:lnTo>
                  <a:pt x="12115" y="241"/>
                </a:lnTo>
                <a:lnTo>
                  <a:pt x="11379" y="457"/>
                </a:lnTo>
                <a:lnTo>
                  <a:pt x="10490" y="584"/>
                </a:lnTo>
                <a:lnTo>
                  <a:pt x="8724" y="1270"/>
                </a:lnTo>
                <a:lnTo>
                  <a:pt x="7772" y="1587"/>
                </a:lnTo>
                <a:lnTo>
                  <a:pt x="6858" y="2006"/>
                </a:lnTo>
                <a:lnTo>
                  <a:pt x="5041" y="2882"/>
                </a:lnTo>
                <a:lnTo>
                  <a:pt x="3182" y="3886"/>
                </a:lnTo>
                <a:lnTo>
                  <a:pt x="774" y="5511"/>
                </a:lnTo>
                <a:lnTo>
                  <a:pt x="0" y="6184"/>
                </a:lnTo>
                <a:lnTo>
                  <a:pt x="977" y="5854"/>
                </a:lnTo>
                <a:lnTo>
                  <a:pt x="3733" y="4737"/>
                </a:lnTo>
                <a:lnTo>
                  <a:pt x="5549" y="3886"/>
                </a:lnTo>
                <a:lnTo>
                  <a:pt x="7353" y="3111"/>
                </a:lnTo>
                <a:lnTo>
                  <a:pt x="9131" y="2247"/>
                </a:lnTo>
                <a:lnTo>
                  <a:pt x="10960" y="1498"/>
                </a:lnTo>
                <a:lnTo>
                  <a:pt x="12293" y="901"/>
                </a:lnTo>
                <a:lnTo>
                  <a:pt x="14388" y="88"/>
                </a:lnTo>
                <a:lnTo>
                  <a:pt x="13512" y="88"/>
                </a:lnTo>
                <a:lnTo>
                  <a:pt x="12839" y="63"/>
                </a:lnTo>
                <a:lnTo>
                  <a:pt x="14454" y="63"/>
                </a:lnTo>
                <a:lnTo>
                  <a:pt x="146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1" name="object 2711"/>
          <p:cNvSpPr/>
          <p:nvPr/>
        </p:nvSpPr>
        <p:spPr>
          <a:xfrm>
            <a:off x="6375755" y="6316940"/>
            <a:ext cx="27508" cy="22772"/>
          </a:xfrm>
          <a:prstGeom prst="rect">
            <a:avLst/>
          </a:prstGeom>
          <a:blipFill>
            <a:blip r:embed="rId3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2" name="object 2712"/>
          <p:cNvSpPr/>
          <p:nvPr/>
        </p:nvSpPr>
        <p:spPr>
          <a:xfrm>
            <a:off x="6376573" y="6332266"/>
            <a:ext cx="15875" cy="3175"/>
          </a:xfrm>
          <a:custGeom>
            <a:avLst/>
            <a:gdLst/>
            <a:ahLst/>
            <a:cxnLst/>
            <a:rect l="l" t="t" r="r" b="b"/>
            <a:pathLst>
              <a:path w="15875" h="3175">
                <a:moveTo>
                  <a:pt x="11468" y="0"/>
                </a:moveTo>
                <a:lnTo>
                  <a:pt x="9601" y="266"/>
                </a:lnTo>
                <a:lnTo>
                  <a:pt x="8597" y="355"/>
                </a:lnTo>
                <a:lnTo>
                  <a:pt x="5651" y="990"/>
                </a:lnTo>
                <a:lnTo>
                  <a:pt x="3721" y="1524"/>
                </a:lnTo>
                <a:lnTo>
                  <a:pt x="889" y="2616"/>
                </a:lnTo>
                <a:lnTo>
                  <a:pt x="0" y="3086"/>
                </a:lnTo>
                <a:lnTo>
                  <a:pt x="1003" y="2971"/>
                </a:lnTo>
                <a:lnTo>
                  <a:pt x="3962" y="2501"/>
                </a:lnTo>
                <a:lnTo>
                  <a:pt x="5905" y="2095"/>
                </a:lnTo>
                <a:lnTo>
                  <a:pt x="7835" y="1752"/>
                </a:lnTo>
                <a:lnTo>
                  <a:pt x="9791" y="1295"/>
                </a:lnTo>
                <a:lnTo>
                  <a:pt x="11709" y="977"/>
                </a:lnTo>
                <a:lnTo>
                  <a:pt x="13169" y="698"/>
                </a:lnTo>
                <a:lnTo>
                  <a:pt x="15633" y="342"/>
                </a:lnTo>
                <a:lnTo>
                  <a:pt x="14960" y="203"/>
                </a:lnTo>
                <a:lnTo>
                  <a:pt x="14528" y="177"/>
                </a:lnTo>
                <a:lnTo>
                  <a:pt x="14066" y="50"/>
                </a:lnTo>
                <a:lnTo>
                  <a:pt x="12382" y="50"/>
                </a:lnTo>
                <a:lnTo>
                  <a:pt x="11468" y="0"/>
                </a:lnTo>
                <a:close/>
              </a:path>
              <a:path w="15875" h="3175">
                <a:moveTo>
                  <a:pt x="13881" y="0"/>
                </a:moveTo>
                <a:lnTo>
                  <a:pt x="12382" y="50"/>
                </a:lnTo>
                <a:lnTo>
                  <a:pt x="14066" y="50"/>
                </a:lnTo>
                <a:lnTo>
                  <a:pt x="1388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3" name="object 2713"/>
          <p:cNvSpPr/>
          <p:nvPr/>
        </p:nvSpPr>
        <p:spPr>
          <a:xfrm>
            <a:off x="6359156" y="6328595"/>
            <a:ext cx="36131" cy="39781"/>
          </a:xfrm>
          <a:prstGeom prst="rect">
            <a:avLst/>
          </a:prstGeom>
          <a:blipFill>
            <a:blip r:embed="rId3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4" name="object 2714"/>
          <p:cNvSpPr/>
          <p:nvPr/>
        </p:nvSpPr>
        <p:spPr>
          <a:xfrm>
            <a:off x="6363154" y="6349862"/>
            <a:ext cx="7620" cy="17780"/>
          </a:xfrm>
          <a:custGeom>
            <a:avLst/>
            <a:gdLst/>
            <a:ahLst/>
            <a:cxnLst/>
            <a:rect l="l" t="t" r="r" b="b"/>
            <a:pathLst>
              <a:path w="7620" h="17779">
                <a:moveTo>
                  <a:pt x="7416" y="0"/>
                </a:moveTo>
                <a:lnTo>
                  <a:pt x="6337" y="2781"/>
                </a:lnTo>
                <a:lnTo>
                  <a:pt x="5626" y="4394"/>
                </a:lnTo>
                <a:lnTo>
                  <a:pt x="4711" y="6578"/>
                </a:lnTo>
                <a:lnTo>
                  <a:pt x="3682" y="8712"/>
                </a:lnTo>
                <a:lnTo>
                  <a:pt x="2755" y="10871"/>
                </a:lnTo>
                <a:lnTo>
                  <a:pt x="2260" y="11874"/>
                </a:lnTo>
                <a:lnTo>
                  <a:pt x="1803" y="12890"/>
                </a:lnTo>
                <a:lnTo>
                  <a:pt x="1435" y="13868"/>
                </a:lnTo>
                <a:lnTo>
                  <a:pt x="393" y="16332"/>
                </a:lnTo>
                <a:lnTo>
                  <a:pt x="0" y="17487"/>
                </a:lnTo>
                <a:lnTo>
                  <a:pt x="787" y="16573"/>
                </a:lnTo>
                <a:lnTo>
                  <a:pt x="2806" y="13563"/>
                </a:lnTo>
                <a:lnTo>
                  <a:pt x="3975" y="11468"/>
                </a:lnTo>
                <a:lnTo>
                  <a:pt x="5016" y="9283"/>
                </a:lnTo>
                <a:lnTo>
                  <a:pt x="5499" y="8216"/>
                </a:lnTo>
                <a:lnTo>
                  <a:pt x="5867" y="7048"/>
                </a:lnTo>
                <a:lnTo>
                  <a:pt x="6311" y="6019"/>
                </a:lnTo>
                <a:lnTo>
                  <a:pt x="6692" y="4952"/>
                </a:lnTo>
                <a:lnTo>
                  <a:pt x="6870" y="3873"/>
                </a:lnTo>
                <a:lnTo>
                  <a:pt x="7340" y="2133"/>
                </a:lnTo>
                <a:lnTo>
                  <a:pt x="74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5" name="object 2715"/>
          <p:cNvSpPr/>
          <p:nvPr/>
        </p:nvSpPr>
        <p:spPr>
          <a:xfrm>
            <a:off x="6361366" y="6346550"/>
            <a:ext cx="13399" cy="21813"/>
          </a:xfrm>
          <a:prstGeom prst="rect">
            <a:avLst/>
          </a:prstGeom>
          <a:blipFill>
            <a:blip r:embed="rId3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6" name="object 2716"/>
          <p:cNvSpPr/>
          <p:nvPr/>
        </p:nvSpPr>
        <p:spPr>
          <a:xfrm>
            <a:off x="6478285" y="6190377"/>
            <a:ext cx="6350" cy="14604"/>
          </a:xfrm>
          <a:custGeom>
            <a:avLst/>
            <a:gdLst/>
            <a:ahLst/>
            <a:cxnLst/>
            <a:rect l="l" t="t" r="r" b="b"/>
            <a:pathLst>
              <a:path w="6350" h="14604">
                <a:moveTo>
                  <a:pt x="6083" y="0"/>
                </a:moveTo>
                <a:lnTo>
                  <a:pt x="5181" y="2298"/>
                </a:lnTo>
                <a:lnTo>
                  <a:pt x="3848" y="5448"/>
                </a:lnTo>
                <a:lnTo>
                  <a:pt x="3009" y="7213"/>
                </a:lnTo>
                <a:lnTo>
                  <a:pt x="2247" y="9004"/>
                </a:lnTo>
                <a:lnTo>
                  <a:pt x="1422" y="10794"/>
                </a:lnTo>
                <a:lnTo>
                  <a:pt x="247" y="13728"/>
                </a:lnTo>
                <a:lnTo>
                  <a:pt x="0" y="14490"/>
                </a:lnTo>
                <a:lnTo>
                  <a:pt x="660" y="13728"/>
                </a:lnTo>
                <a:lnTo>
                  <a:pt x="2311" y="11252"/>
                </a:lnTo>
                <a:lnTo>
                  <a:pt x="3251" y="9486"/>
                </a:lnTo>
                <a:lnTo>
                  <a:pt x="4508" y="6794"/>
                </a:lnTo>
                <a:lnTo>
                  <a:pt x="4826" y="5841"/>
                </a:lnTo>
                <a:lnTo>
                  <a:pt x="5499" y="4114"/>
                </a:lnTo>
                <a:lnTo>
                  <a:pt x="5638" y="3213"/>
                </a:lnTo>
                <a:lnTo>
                  <a:pt x="6032" y="1777"/>
                </a:lnTo>
                <a:lnTo>
                  <a:pt x="608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7" name="object 2717"/>
          <p:cNvSpPr/>
          <p:nvPr/>
        </p:nvSpPr>
        <p:spPr>
          <a:xfrm>
            <a:off x="6467005" y="6187630"/>
            <a:ext cx="20828" cy="28473"/>
          </a:xfrm>
          <a:prstGeom prst="rect">
            <a:avLst/>
          </a:prstGeom>
          <a:blipFill>
            <a:blip r:embed="rId3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8" name="object 2718"/>
          <p:cNvSpPr/>
          <p:nvPr/>
        </p:nvSpPr>
        <p:spPr>
          <a:xfrm>
            <a:off x="6471914" y="6198383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203" y="0"/>
                </a:moveTo>
                <a:lnTo>
                  <a:pt x="101" y="736"/>
                </a:lnTo>
                <a:lnTo>
                  <a:pt x="0" y="2654"/>
                </a:lnTo>
                <a:lnTo>
                  <a:pt x="63" y="4533"/>
                </a:lnTo>
                <a:lnTo>
                  <a:pt x="254" y="5549"/>
                </a:lnTo>
                <a:lnTo>
                  <a:pt x="469" y="6540"/>
                </a:lnTo>
                <a:lnTo>
                  <a:pt x="609" y="7632"/>
                </a:lnTo>
                <a:lnTo>
                  <a:pt x="4038" y="16814"/>
                </a:lnTo>
                <a:lnTo>
                  <a:pt x="3873" y="15722"/>
                </a:lnTo>
                <a:lnTo>
                  <a:pt x="3543" y="14135"/>
                </a:lnTo>
                <a:lnTo>
                  <a:pt x="3340" y="13360"/>
                </a:lnTo>
                <a:lnTo>
                  <a:pt x="3175" y="12420"/>
                </a:lnTo>
                <a:lnTo>
                  <a:pt x="2654" y="10452"/>
                </a:lnTo>
                <a:lnTo>
                  <a:pt x="2171" y="8369"/>
                </a:lnTo>
                <a:lnTo>
                  <a:pt x="1600" y="6311"/>
                </a:lnTo>
                <a:lnTo>
                  <a:pt x="1117" y="4229"/>
                </a:lnTo>
                <a:lnTo>
                  <a:pt x="723" y="2654"/>
                </a:lnTo>
                <a:lnTo>
                  <a:pt x="20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9" name="object 2719"/>
          <p:cNvSpPr/>
          <p:nvPr/>
        </p:nvSpPr>
        <p:spPr>
          <a:xfrm>
            <a:off x="6467944" y="6195098"/>
            <a:ext cx="20091" cy="32295"/>
          </a:xfrm>
          <a:prstGeom prst="rect">
            <a:avLst/>
          </a:prstGeom>
          <a:blipFill>
            <a:blip r:embed="rId3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0" name="object 2720"/>
          <p:cNvSpPr/>
          <p:nvPr/>
        </p:nvSpPr>
        <p:spPr>
          <a:xfrm>
            <a:off x="6476684" y="6210547"/>
            <a:ext cx="6985" cy="16510"/>
          </a:xfrm>
          <a:custGeom>
            <a:avLst/>
            <a:gdLst/>
            <a:ahLst/>
            <a:cxnLst/>
            <a:rect l="l" t="t" r="r" b="b"/>
            <a:pathLst>
              <a:path w="6985" h="16510">
                <a:moveTo>
                  <a:pt x="6667" y="0"/>
                </a:moveTo>
                <a:lnTo>
                  <a:pt x="5593" y="2743"/>
                </a:lnTo>
                <a:lnTo>
                  <a:pt x="5029" y="4013"/>
                </a:lnTo>
                <a:lnTo>
                  <a:pt x="4229" y="5981"/>
                </a:lnTo>
                <a:lnTo>
                  <a:pt x="3302" y="7912"/>
                </a:lnTo>
                <a:lnTo>
                  <a:pt x="2895" y="8902"/>
                </a:lnTo>
                <a:lnTo>
                  <a:pt x="2463" y="9880"/>
                </a:lnTo>
                <a:lnTo>
                  <a:pt x="1600" y="11734"/>
                </a:lnTo>
                <a:lnTo>
                  <a:pt x="1282" y="12611"/>
                </a:lnTo>
                <a:lnTo>
                  <a:pt x="952" y="13360"/>
                </a:lnTo>
                <a:lnTo>
                  <a:pt x="342" y="14859"/>
                </a:lnTo>
                <a:lnTo>
                  <a:pt x="0" y="15913"/>
                </a:lnTo>
                <a:lnTo>
                  <a:pt x="723" y="15074"/>
                </a:lnTo>
                <a:lnTo>
                  <a:pt x="1600" y="13716"/>
                </a:lnTo>
                <a:lnTo>
                  <a:pt x="2527" y="12344"/>
                </a:lnTo>
                <a:lnTo>
                  <a:pt x="3568" y="10426"/>
                </a:lnTo>
                <a:lnTo>
                  <a:pt x="4965" y="7467"/>
                </a:lnTo>
                <a:lnTo>
                  <a:pt x="5295" y="6413"/>
                </a:lnTo>
                <a:lnTo>
                  <a:pt x="6045" y="4521"/>
                </a:lnTo>
                <a:lnTo>
                  <a:pt x="6184" y="3530"/>
                </a:lnTo>
                <a:lnTo>
                  <a:pt x="6476" y="2527"/>
                </a:lnTo>
                <a:lnTo>
                  <a:pt x="666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1" name="object 2721"/>
          <p:cNvSpPr/>
          <p:nvPr/>
        </p:nvSpPr>
        <p:spPr>
          <a:xfrm>
            <a:off x="6469352" y="6217347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223" y="0"/>
                </a:moveTo>
                <a:lnTo>
                  <a:pt x="109" y="749"/>
                </a:lnTo>
                <a:lnTo>
                  <a:pt x="0" y="2666"/>
                </a:lnTo>
                <a:lnTo>
                  <a:pt x="58" y="4546"/>
                </a:lnTo>
                <a:lnTo>
                  <a:pt x="248" y="5562"/>
                </a:lnTo>
                <a:lnTo>
                  <a:pt x="464" y="6553"/>
                </a:lnTo>
                <a:lnTo>
                  <a:pt x="617" y="7645"/>
                </a:lnTo>
                <a:lnTo>
                  <a:pt x="1480" y="10820"/>
                </a:lnTo>
                <a:lnTo>
                  <a:pt x="2179" y="12890"/>
                </a:lnTo>
                <a:lnTo>
                  <a:pt x="2852" y="14389"/>
                </a:lnTo>
                <a:lnTo>
                  <a:pt x="3487" y="15900"/>
                </a:lnTo>
                <a:lnTo>
                  <a:pt x="4058" y="16840"/>
                </a:lnTo>
                <a:lnTo>
                  <a:pt x="3881" y="15747"/>
                </a:lnTo>
                <a:lnTo>
                  <a:pt x="3335" y="13373"/>
                </a:lnTo>
                <a:lnTo>
                  <a:pt x="3182" y="12420"/>
                </a:lnTo>
                <a:lnTo>
                  <a:pt x="2649" y="10490"/>
                </a:lnTo>
                <a:lnTo>
                  <a:pt x="2179" y="8381"/>
                </a:lnTo>
                <a:lnTo>
                  <a:pt x="1582" y="6311"/>
                </a:lnTo>
                <a:lnTo>
                  <a:pt x="1137" y="4241"/>
                </a:lnTo>
                <a:lnTo>
                  <a:pt x="731" y="2666"/>
                </a:lnTo>
                <a:lnTo>
                  <a:pt x="2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2" name="object 2722"/>
          <p:cNvSpPr/>
          <p:nvPr/>
        </p:nvSpPr>
        <p:spPr>
          <a:xfrm>
            <a:off x="6465404" y="6214071"/>
            <a:ext cx="26111" cy="30860"/>
          </a:xfrm>
          <a:prstGeom prst="rect">
            <a:avLst/>
          </a:prstGeom>
          <a:blipFill>
            <a:blip r:embed="rId3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3" name="object 2723"/>
          <p:cNvSpPr/>
          <p:nvPr/>
        </p:nvSpPr>
        <p:spPr>
          <a:xfrm>
            <a:off x="6472406" y="6233010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29">
                <a:moveTo>
                  <a:pt x="13246" y="0"/>
                </a:moveTo>
                <a:lnTo>
                  <a:pt x="11214" y="1803"/>
                </a:lnTo>
                <a:lnTo>
                  <a:pt x="8318" y="4178"/>
                </a:lnTo>
                <a:lnTo>
                  <a:pt x="6616" y="5486"/>
                </a:lnTo>
                <a:lnTo>
                  <a:pt x="5778" y="6159"/>
                </a:lnTo>
                <a:lnTo>
                  <a:pt x="4953" y="6857"/>
                </a:lnTo>
                <a:lnTo>
                  <a:pt x="3352" y="8102"/>
                </a:lnTo>
                <a:lnTo>
                  <a:pt x="2667" y="8712"/>
                </a:lnTo>
                <a:lnTo>
                  <a:pt x="800" y="10286"/>
                </a:lnTo>
                <a:lnTo>
                  <a:pt x="0" y="11061"/>
                </a:lnTo>
                <a:lnTo>
                  <a:pt x="1041" y="10642"/>
                </a:lnTo>
                <a:lnTo>
                  <a:pt x="2451" y="9842"/>
                </a:lnTo>
                <a:lnTo>
                  <a:pt x="3911" y="9067"/>
                </a:lnTo>
                <a:lnTo>
                  <a:pt x="5676" y="7835"/>
                </a:lnTo>
                <a:lnTo>
                  <a:pt x="7416" y="6515"/>
                </a:lnTo>
                <a:lnTo>
                  <a:pt x="8267" y="5841"/>
                </a:lnTo>
                <a:lnTo>
                  <a:pt x="9080" y="5067"/>
                </a:lnTo>
                <a:lnTo>
                  <a:pt x="10617" y="3721"/>
                </a:lnTo>
                <a:lnTo>
                  <a:pt x="11201" y="2908"/>
                </a:lnTo>
                <a:lnTo>
                  <a:pt x="12293" y="1701"/>
                </a:lnTo>
                <a:lnTo>
                  <a:pt x="12585" y="1028"/>
                </a:lnTo>
                <a:lnTo>
                  <a:pt x="12877" y="660"/>
                </a:lnTo>
                <a:lnTo>
                  <a:pt x="13093" y="241"/>
                </a:lnTo>
                <a:lnTo>
                  <a:pt x="1324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4" name="object 2724"/>
          <p:cNvSpPr/>
          <p:nvPr/>
        </p:nvSpPr>
        <p:spPr>
          <a:xfrm>
            <a:off x="6466268" y="6229718"/>
            <a:ext cx="22960" cy="34378"/>
          </a:xfrm>
          <a:prstGeom prst="rect">
            <a:avLst/>
          </a:prstGeom>
          <a:blipFill>
            <a:blip r:embed="rId3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5" name="object 2725"/>
          <p:cNvSpPr/>
          <p:nvPr/>
        </p:nvSpPr>
        <p:spPr>
          <a:xfrm>
            <a:off x="6468536" y="6249252"/>
            <a:ext cx="10795" cy="13970"/>
          </a:xfrm>
          <a:custGeom>
            <a:avLst/>
            <a:gdLst/>
            <a:ahLst/>
            <a:cxnLst/>
            <a:rect l="l" t="t" r="r" b="b"/>
            <a:pathLst>
              <a:path w="10795" h="13970">
                <a:moveTo>
                  <a:pt x="10210" y="0"/>
                </a:moveTo>
                <a:lnTo>
                  <a:pt x="8661" y="2235"/>
                </a:lnTo>
                <a:lnTo>
                  <a:pt x="7683" y="3517"/>
                </a:lnTo>
                <a:lnTo>
                  <a:pt x="6451" y="5232"/>
                </a:lnTo>
                <a:lnTo>
                  <a:pt x="5080" y="6896"/>
                </a:lnTo>
                <a:lnTo>
                  <a:pt x="3797" y="8635"/>
                </a:lnTo>
                <a:lnTo>
                  <a:pt x="2540" y="10223"/>
                </a:lnTo>
                <a:lnTo>
                  <a:pt x="1999" y="11036"/>
                </a:lnTo>
                <a:lnTo>
                  <a:pt x="1536" y="11645"/>
                </a:lnTo>
                <a:lnTo>
                  <a:pt x="596" y="12979"/>
                </a:lnTo>
                <a:lnTo>
                  <a:pt x="0" y="13906"/>
                </a:lnTo>
                <a:lnTo>
                  <a:pt x="889" y="13271"/>
                </a:lnTo>
                <a:lnTo>
                  <a:pt x="2082" y="12141"/>
                </a:lnTo>
                <a:lnTo>
                  <a:pt x="3337" y="11010"/>
                </a:lnTo>
                <a:lnTo>
                  <a:pt x="4762" y="9410"/>
                </a:lnTo>
                <a:lnTo>
                  <a:pt x="6794" y="6845"/>
                </a:lnTo>
                <a:lnTo>
                  <a:pt x="7378" y="5905"/>
                </a:lnTo>
                <a:lnTo>
                  <a:pt x="8547" y="4229"/>
                </a:lnTo>
                <a:lnTo>
                  <a:pt x="8915" y="3327"/>
                </a:lnTo>
                <a:lnTo>
                  <a:pt x="9702" y="1879"/>
                </a:lnTo>
                <a:lnTo>
                  <a:pt x="9842" y="1142"/>
                </a:lnTo>
                <a:lnTo>
                  <a:pt x="10007" y="711"/>
                </a:lnTo>
                <a:lnTo>
                  <a:pt x="1021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6" name="object 2726"/>
          <p:cNvSpPr/>
          <p:nvPr/>
        </p:nvSpPr>
        <p:spPr>
          <a:xfrm>
            <a:off x="6462268" y="6229235"/>
            <a:ext cx="20065" cy="34848"/>
          </a:xfrm>
          <a:prstGeom prst="rect">
            <a:avLst/>
          </a:prstGeom>
          <a:blipFill>
            <a:blip r:embed="rId3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7" name="object 2727"/>
          <p:cNvSpPr/>
          <p:nvPr/>
        </p:nvSpPr>
        <p:spPr>
          <a:xfrm>
            <a:off x="6467240" y="6233556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139" y="0"/>
                </a:moveTo>
                <a:lnTo>
                  <a:pt x="50" y="736"/>
                </a:lnTo>
                <a:lnTo>
                  <a:pt x="0" y="4533"/>
                </a:lnTo>
                <a:lnTo>
                  <a:pt x="419" y="6540"/>
                </a:lnTo>
                <a:lnTo>
                  <a:pt x="558" y="7645"/>
                </a:lnTo>
                <a:lnTo>
                  <a:pt x="3987" y="16827"/>
                </a:lnTo>
                <a:lnTo>
                  <a:pt x="3822" y="15735"/>
                </a:lnTo>
                <a:lnTo>
                  <a:pt x="3492" y="14135"/>
                </a:lnTo>
                <a:lnTo>
                  <a:pt x="3276" y="13360"/>
                </a:lnTo>
                <a:lnTo>
                  <a:pt x="3111" y="12420"/>
                </a:lnTo>
                <a:lnTo>
                  <a:pt x="2590" y="10477"/>
                </a:lnTo>
                <a:lnTo>
                  <a:pt x="2120" y="8381"/>
                </a:lnTo>
                <a:lnTo>
                  <a:pt x="1524" y="6311"/>
                </a:lnTo>
                <a:lnTo>
                  <a:pt x="1066" y="4216"/>
                </a:lnTo>
                <a:lnTo>
                  <a:pt x="673" y="2654"/>
                </a:lnTo>
                <a:lnTo>
                  <a:pt x="13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8" name="object 2728"/>
          <p:cNvSpPr/>
          <p:nvPr/>
        </p:nvSpPr>
        <p:spPr>
          <a:xfrm>
            <a:off x="6458623" y="6230277"/>
            <a:ext cx="24091" cy="52133"/>
          </a:xfrm>
          <a:prstGeom prst="rect">
            <a:avLst/>
          </a:prstGeom>
          <a:blipFill>
            <a:blip r:embed="rId3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9" name="object 2729"/>
          <p:cNvSpPr/>
          <p:nvPr/>
        </p:nvSpPr>
        <p:spPr>
          <a:xfrm>
            <a:off x="6459471" y="6268106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10" h="13335">
                <a:moveTo>
                  <a:pt x="16116" y="0"/>
                </a:moveTo>
                <a:lnTo>
                  <a:pt x="14986" y="977"/>
                </a:lnTo>
                <a:lnTo>
                  <a:pt x="14414" y="1536"/>
                </a:lnTo>
                <a:lnTo>
                  <a:pt x="12128" y="3378"/>
                </a:lnTo>
                <a:lnTo>
                  <a:pt x="10147" y="5029"/>
                </a:lnTo>
                <a:lnTo>
                  <a:pt x="8064" y="6578"/>
                </a:lnTo>
                <a:lnTo>
                  <a:pt x="6032" y="8242"/>
                </a:lnTo>
                <a:lnTo>
                  <a:pt x="5054" y="8953"/>
                </a:lnTo>
                <a:lnTo>
                  <a:pt x="4089" y="9715"/>
                </a:lnTo>
                <a:lnTo>
                  <a:pt x="3251" y="10477"/>
                </a:lnTo>
                <a:lnTo>
                  <a:pt x="2476" y="11087"/>
                </a:lnTo>
                <a:lnTo>
                  <a:pt x="965" y="12369"/>
                </a:lnTo>
                <a:lnTo>
                  <a:pt x="0" y="13284"/>
                </a:lnTo>
                <a:lnTo>
                  <a:pt x="1244" y="12776"/>
                </a:lnTo>
                <a:lnTo>
                  <a:pt x="2971" y="11823"/>
                </a:lnTo>
                <a:lnTo>
                  <a:pt x="4724" y="10896"/>
                </a:lnTo>
                <a:lnTo>
                  <a:pt x="6908" y="9423"/>
                </a:lnTo>
                <a:lnTo>
                  <a:pt x="9042" y="7835"/>
                </a:lnTo>
                <a:lnTo>
                  <a:pt x="10071" y="7023"/>
                </a:lnTo>
                <a:lnTo>
                  <a:pt x="11036" y="6095"/>
                </a:lnTo>
                <a:lnTo>
                  <a:pt x="12915" y="4483"/>
                </a:lnTo>
                <a:lnTo>
                  <a:pt x="13614" y="3492"/>
                </a:lnTo>
                <a:lnTo>
                  <a:pt x="14986" y="2044"/>
                </a:lnTo>
                <a:lnTo>
                  <a:pt x="15328" y="1244"/>
                </a:lnTo>
                <a:lnTo>
                  <a:pt x="15659" y="800"/>
                </a:lnTo>
                <a:lnTo>
                  <a:pt x="161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0" name="object 2730"/>
          <p:cNvSpPr/>
          <p:nvPr/>
        </p:nvSpPr>
        <p:spPr>
          <a:xfrm>
            <a:off x="6447917" y="6264097"/>
            <a:ext cx="32003" cy="26263"/>
          </a:xfrm>
          <a:prstGeom prst="rect">
            <a:avLst/>
          </a:prstGeom>
          <a:blipFill>
            <a:blip r:embed="rId3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1" name="object 2731"/>
          <p:cNvSpPr/>
          <p:nvPr/>
        </p:nvSpPr>
        <p:spPr>
          <a:xfrm>
            <a:off x="6453132" y="6272584"/>
            <a:ext cx="1905" cy="17145"/>
          </a:xfrm>
          <a:custGeom>
            <a:avLst/>
            <a:gdLst/>
            <a:ahLst/>
            <a:cxnLst/>
            <a:rect l="l" t="t" r="r" b="b"/>
            <a:pathLst>
              <a:path w="1904" h="17145">
                <a:moveTo>
                  <a:pt x="584" y="0"/>
                </a:moveTo>
                <a:lnTo>
                  <a:pt x="529" y="3416"/>
                </a:lnTo>
                <a:lnTo>
                  <a:pt x="419" y="6337"/>
                </a:lnTo>
                <a:lnTo>
                  <a:pt x="254" y="8445"/>
                </a:lnTo>
                <a:lnTo>
                  <a:pt x="169" y="10668"/>
                </a:lnTo>
                <a:lnTo>
                  <a:pt x="38" y="12534"/>
                </a:lnTo>
                <a:lnTo>
                  <a:pt x="0" y="16941"/>
                </a:lnTo>
                <a:lnTo>
                  <a:pt x="385" y="15862"/>
                </a:lnTo>
                <a:lnTo>
                  <a:pt x="1092" y="12801"/>
                </a:lnTo>
                <a:lnTo>
                  <a:pt x="1381" y="10553"/>
                </a:lnTo>
                <a:lnTo>
                  <a:pt x="1549" y="8521"/>
                </a:lnTo>
                <a:lnTo>
                  <a:pt x="1550" y="4254"/>
                </a:lnTo>
                <a:lnTo>
                  <a:pt x="1371" y="3416"/>
                </a:lnTo>
                <a:lnTo>
                  <a:pt x="1308" y="2603"/>
                </a:lnTo>
                <a:lnTo>
                  <a:pt x="1206" y="1816"/>
                </a:lnTo>
                <a:lnTo>
                  <a:pt x="927" y="1168"/>
                </a:lnTo>
                <a:lnTo>
                  <a:pt x="685" y="266"/>
                </a:lnTo>
                <a:lnTo>
                  <a:pt x="58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2" name="object 2732"/>
          <p:cNvSpPr/>
          <p:nvPr/>
        </p:nvSpPr>
        <p:spPr>
          <a:xfrm>
            <a:off x="6435560" y="6242659"/>
            <a:ext cx="32786" cy="66256"/>
          </a:xfrm>
          <a:prstGeom prst="rect">
            <a:avLst/>
          </a:prstGeom>
          <a:blipFill>
            <a:blip r:embed="rId3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3" name="object 2733"/>
          <p:cNvSpPr/>
          <p:nvPr/>
        </p:nvSpPr>
        <p:spPr>
          <a:xfrm>
            <a:off x="6459582" y="6248455"/>
            <a:ext cx="2540" cy="23495"/>
          </a:xfrm>
          <a:custGeom>
            <a:avLst/>
            <a:gdLst/>
            <a:ahLst/>
            <a:cxnLst/>
            <a:rect l="l" t="t" r="r" b="b"/>
            <a:pathLst>
              <a:path w="2539" h="23495">
                <a:moveTo>
                  <a:pt x="800" y="0"/>
                </a:moveTo>
                <a:lnTo>
                  <a:pt x="740" y="4622"/>
                </a:lnTo>
                <a:lnTo>
                  <a:pt x="673" y="5765"/>
                </a:lnTo>
                <a:lnTo>
                  <a:pt x="591" y="8648"/>
                </a:lnTo>
                <a:lnTo>
                  <a:pt x="342" y="11468"/>
                </a:lnTo>
                <a:lnTo>
                  <a:pt x="229" y="14490"/>
                </a:lnTo>
                <a:lnTo>
                  <a:pt x="38" y="17017"/>
                </a:lnTo>
                <a:lnTo>
                  <a:pt x="0" y="23012"/>
                </a:lnTo>
                <a:lnTo>
                  <a:pt x="508" y="21640"/>
                </a:lnTo>
                <a:lnTo>
                  <a:pt x="1007" y="19367"/>
                </a:lnTo>
                <a:lnTo>
                  <a:pt x="1473" y="17373"/>
                </a:lnTo>
                <a:lnTo>
                  <a:pt x="1866" y="14338"/>
                </a:lnTo>
                <a:lnTo>
                  <a:pt x="2099" y="11468"/>
                </a:lnTo>
                <a:lnTo>
                  <a:pt x="2125" y="5765"/>
                </a:lnTo>
                <a:lnTo>
                  <a:pt x="1854" y="4622"/>
                </a:lnTo>
                <a:lnTo>
                  <a:pt x="1778" y="3543"/>
                </a:lnTo>
                <a:lnTo>
                  <a:pt x="1663" y="2451"/>
                </a:lnTo>
                <a:lnTo>
                  <a:pt x="1244" y="1562"/>
                </a:lnTo>
                <a:lnTo>
                  <a:pt x="1130" y="939"/>
                </a:lnTo>
                <a:lnTo>
                  <a:pt x="8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4" name="object 2734"/>
          <p:cNvSpPr/>
          <p:nvPr/>
        </p:nvSpPr>
        <p:spPr>
          <a:xfrm>
            <a:off x="6452780" y="6243815"/>
            <a:ext cx="14490" cy="28765"/>
          </a:xfrm>
          <a:prstGeom prst="rect">
            <a:avLst/>
          </a:prstGeom>
          <a:blipFill>
            <a:blip r:embed="rId3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5" name="object 2735"/>
          <p:cNvSpPr/>
          <p:nvPr/>
        </p:nvSpPr>
        <p:spPr>
          <a:xfrm>
            <a:off x="6439490" y="6291953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73" y="0"/>
                </a:moveTo>
                <a:lnTo>
                  <a:pt x="4634" y="2717"/>
                </a:lnTo>
                <a:lnTo>
                  <a:pt x="4152" y="4038"/>
                </a:lnTo>
                <a:lnTo>
                  <a:pt x="3479" y="6019"/>
                </a:lnTo>
                <a:lnTo>
                  <a:pt x="2705" y="7988"/>
                </a:lnTo>
                <a:lnTo>
                  <a:pt x="2006" y="9982"/>
                </a:lnTo>
                <a:lnTo>
                  <a:pt x="1308" y="11823"/>
                </a:lnTo>
                <a:lnTo>
                  <a:pt x="1041" y="12725"/>
                </a:lnTo>
                <a:lnTo>
                  <a:pt x="662" y="13779"/>
                </a:lnTo>
                <a:lnTo>
                  <a:pt x="218" y="15176"/>
                </a:lnTo>
                <a:lnTo>
                  <a:pt x="0" y="16040"/>
                </a:lnTo>
                <a:lnTo>
                  <a:pt x="635" y="15176"/>
                </a:lnTo>
                <a:lnTo>
                  <a:pt x="1422" y="13779"/>
                </a:lnTo>
                <a:lnTo>
                  <a:pt x="2247" y="12369"/>
                </a:lnTo>
                <a:lnTo>
                  <a:pt x="3136" y="10439"/>
                </a:lnTo>
                <a:lnTo>
                  <a:pt x="3924" y="8432"/>
                </a:lnTo>
                <a:lnTo>
                  <a:pt x="4292" y="7429"/>
                </a:lnTo>
                <a:lnTo>
                  <a:pt x="4559" y="6388"/>
                </a:lnTo>
                <a:lnTo>
                  <a:pt x="5156" y="4470"/>
                </a:lnTo>
                <a:lnTo>
                  <a:pt x="5232" y="3492"/>
                </a:lnTo>
                <a:lnTo>
                  <a:pt x="5441" y="2540"/>
                </a:lnTo>
                <a:lnTo>
                  <a:pt x="547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6" name="object 2736"/>
          <p:cNvSpPr/>
          <p:nvPr/>
        </p:nvSpPr>
        <p:spPr>
          <a:xfrm>
            <a:off x="6431533" y="6288887"/>
            <a:ext cx="22402" cy="29590"/>
          </a:xfrm>
          <a:prstGeom prst="rect">
            <a:avLst/>
          </a:prstGeom>
          <a:blipFill>
            <a:blip r:embed="rId3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7" name="object 2737"/>
          <p:cNvSpPr/>
          <p:nvPr/>
        </p:nvSpPr>
        <p:spPr>
          <a:xfrm>
            <a:off x="6432112" y="6308109"/>
            <a:ext cx="15875" cy="7620"/>
          </a:xfrm>
          <a:custGeom>
            <a:avLst/>
            <a:gdLst/>
            <a:ahLst/>
            <a:cxnLst/>
            <a:rect l="l" t="t" r="r" b="b"/>
            <a:pathLst>
              <a:path w="15875" h="7620">
                <a:moveTo>
                  <a:pt x="15367" y="0"/>
                </a:moveTo>
                <a:lnTo>
                  <a:pt x="12979" y="1206"/>
                </a:lnTo>
                <a:lnTo>
                  <a:pt x="11531" y="1854"/>
                </a:lnTo>
                <a:lnTo>
                  <a:pt x="9626" y="2755"/>
                </a:lnTo>
                <a:lnTo>
                  <a:pt x="7683" y="3556"/>
                </a:lnTo>
                <a:lnTo>
                  <a:pt x="5753" y="4457"/>
                </a:lnTo>
                <a:lnTo>
                  <a:pt x="3962" y="5232"/>
                </a:lnTo>
                <a:lnTo>
                  <a:pt x="3124" y="5676"/>
                </a:lnTo>
                <a:lnTo>
                  <a:pt x="2387" y="5994"/>
                </a:lnTo>
                <a:lnTo>
                  <a:pt x="952" y="6692"/>
                </a:lnTo>
                <a:lnTo>
                  <a:pt x="0" y="7226"/>
                </a:lnTo>
                <a:lnTo>
                  <a:pt x="1079" y="7086"/>
                </a:lnTo>
                <a:lnTo>
                  <a:pt x="2641" y="6680"/>
                </a:lnTo>
                <a:lnTo>
                  <a:pt x="4216" y="6299"/>
                </a:lnTo>
                <a:lnTo>
                  <a:pt x="6210" y="5562"/>
                </a:lnTo>
                <a:lnTo>
                  <a:pt x="8204" y="4749"/>
                </a:lnTo>
                <a:lnTo>
                  <a:pt x="9182" y="4318"/>
                </a:lnTo>
                <a:lnTo>
                  <a:pt x="10134" y="3784"/>
                </a:lnTo>
                <a:lnTo>
                  <a:pt x="11925" y="2870"/>
                </a:lnTo>
                <a:lnTo>
                  <a:pt x="12674" y="2260"/>
                </a:lnTo>
                <a:lnTo>
                  <a:pt x="14020" y="1384"/>
                </a:lnTo>
                <a:lnTo>
                  <a:pt x="14478" y="825"/>
                </a:lnTo>
                <a:lnTo>
                  <a:pt x="14833" y="533"/>
                </a:lnTo>
                <a:lnTo>
                  <a:pt x="15151" y="190"/>
                </a:lnTo>
                <a:lnTo>
                  <a:pt x="1536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8" name="object 2738"/>
          <p:cNvSpPr/>
          <p:nvPr/>
        </p:nvSpPr>
        <p:spPr>
          <a:xfrm>
            <a:off x="6410871" y="6280861"/>
            <a:ext cx="65861" cy="44831"/>
          </a:xfrm>
          <a:prstGeom prst="rect">
            <a:avLst/>
          </a:prstGeom>
          <a:blipFill>
            <a:blip r:embed="rId3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9" name="object 2739"/>
          <p:cNvSpPr/>
          <p:nvPr/>
        </p:nvSpPr>
        <p:spPr>
          <a:xfrm>
            <a:off x="6449834" y="6286204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8897" y="0"/>
                </a:moveTo>
                <a:lnTo>
                  <a:pt x="18072" y="393"/>
                </a:lnTo>
                <a:lnTo>
                  <a:pt x="16840" y="1079"/>
                </a:lnTo>
                <a:lnTo>
                  <a:pt x="14185" y="2286"/>
                </a:lnTo>
                <a:lnTo>
                  <a:pt x="11874" y="3403"/>
                </a:lnTo>
                <a:lnTo>
                  <a:pt x="9448" y="4394"/>
                </a:lnTo>
                <a:lnTo>
                  <a:pt x="7099" y="5473"/>
                </a:lnTo>
                <a:lnTo>
                  <a:pt x="4851" y="6438"/>
                </a:lnTo>
                <a:lnTo>
                  <a:pt x="3835" y="6985"/>
                </a:lnTo>
                <a:lnTo>
                  <a:pt x="2921" y="7378"/>
                </a:lnTo>
                <a:lnTo>
                  <a:pt x="1168" y="8229"/>
                </a:lnTo>
                <a:lnTo>
                  <a:pt x="0" y="8902"/>
                </a:lnTo>
                <a:lnTo>
                  <a:pt x="1320" y="8724"/>
                </a:lnTo>
                <a:lnTo>
                  <a:pt x="5168" y="7734"/>
                </a:lnTo>
                <a:lnTo>
                  <a:pt x="7658" y="6858"/>
                </a:lnTo>
                <a:lnTo>
                  <a:pt x="11303" y="5321"/>
                </a:lnTo>
                <a:lnTo>
                  <a:pt x="12458" y="4648"/>
                </a:lnTo>
                <a:lnTo>
                  <a:pt x="13576" y="4102"/>
                </a:lnTo>
                <a:lnTo>
                  <a:pt x="14681" y="3530"/>
                </a:lnTo>
                <a:lnTo>
                  <a:pt x="15608" y="2781"/>
                </a:lnTo>
                <a:lnTo>
                  <a:pt x="17284" y="1701"/>
                </a:lnTo>
                <a:lnTo>
                  <a:pt x="17818" y="1003"/>
                </a:lnTo>
                <a:lnTo>
                  <a:pt x="18249" y="660"/>
                </a:lnTo>
                <a:lnTo>
                  <a:pt x="1889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0" name="object 2740"/>
          <p:cNvSpPr/>
          <p:nvPr/>
        </p:nvSpPr>
        <p:spPr>
          <a:xfrm>
            <a:off x="6449161" y="6281089"/>
            <a:ext cx="23951" cy="15506"/>
          </a:xfrm>
          <a:prstGeom prst="rect">
            <a:avLst/>
          </a:prstGeom>
          <a:blipFill>
            <a:blip r:embed="rId3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1" name="object 2741"/>
          <p:cNvSpPr/>
          <p:nvPr/>
        </p:nvSpPr>
        <p:spPr>
          <a:xfrm>
            <a:off x="6414772" y="6308746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99" y="0"/>
                </a:moveTo>
                <a:lnTo>
                  <a:pt x="4651" y="2705"/>
                </a:lnTo>
                <a:lnTo>
                  <a:pt x="4165" y="4038"/>
                </a:lnTo>
                <a:lnTo>
                  <a:pt x="3505" y="6032"/>
                </a:lnTo>
                <a:lnTo>
                  <a:pt x="2374" y="8953"/>
                </a:lnTo>
                <a:lnTo>
                  <a:pt x="2019" y="9982"/>
                </a:lnTo>
                <a:lnTo>
                  <a:pt x="1320" y="11836"/>
                </a:lnTo>
                <a:lnTo>
                  <a:pt x="1054" y="12725"/>
                </a:lnTo>
                <a:lnTo>
                  <a:pt x="228" y="15176"/>
                </a:lnTo>
                <a:lnTo>
                  <a:pt x="0" y="16027"/>
                </a:lnTo>
                <a:lnTo>
                  <a:pt x="673" y="15176"/>
                </a:lnTo>
                <a:lnTo>
                  <a:pt x="1435" y="13766"/>
                </a:lnTo>
                <a:lnTo>
                  <a:pt x="2260" y="12382"/>
                </a:lnTo>
                <a:lnTo>
                  <a:pt x="3149" y="10426"/>
                </a:lnTo>
                <a:lnTo>
                  <a:pt x="3937" y="8432"/>
                </a:lnTo>
                <a:lnTo>
                  <a:pt x="4305" y="7429"/>
                </a:lnTo>
                <a:lnTo>
                  <a:pt x="4559" y="6375"/>
                </a:lnTo>
                <a:lnTo>
                  <a:pt x="4902" y="5422"/>
                </a:lnTo>
                <a:lnTo>
                  <a:pt x="5181" y="4457"/>
                </a:lnTo>
                <a:lnTo>
                  <a:pt x="5245" y="3492"/>
                </a:lnTo>
                <a:lnTo>
                  <a:pt x="5451" y="2539"/>
                </a:lnTo>
                <a:lnTo>
                  <a:pt x="549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2" name="object 2742"/>
          <p:cNvSpPr/>
          <p:nvPr/>
        </p:nvSpPr>
        <p:spPr>
          <a:xfrm>
            <a:off x="6428018" y="6300052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99" y="0"/>
                </a:moveTo>
                <a:lnTo>
                  <a:pt x="4711" y="2539"/>
                </a:lnTo>
                <a:lnTo>
                  <a:pt x="3492" y="6032"/>
                </a:lnTo>
                <a:lnTo>
                  <a:pt x="2717" y="7975"/>
                </a:lnTo>
                <a:lnTo>
                  <a:pt x="2019" y="9969"/>
                </a:lnTo>
                <a:lnTo>
                  <a:pt x="1651" y="10909"/>
                </a:lnTo>
                <a:lnTo>
                  <a:pt x="1320" y="11823"/>
                </a:lnTo>
                <a:lnTo>
                  <a:pt x="1054" y="12725"/>
                </a:lnTo>
                <a:lnTo>
                  <a:pt x="676" y="13766"/>
                </a:lnTo>
                <a:lnTo>
                  <a:pt x="217" y="15176"/>
                </a:lnTo>
                <a:lnTo>
                  <a:pt x="0" y="16027"/>
                </a:lnTo>
                <a:lnTo>
                  <a:pt x="647" y="15176"/>
                </a:lnTo>
                <a:lnTo>
                  <a:pt x="1422" y="13766"/>
                </a:lnTo>
                <a:lnTo>
                  <a:pt x="2260" y="12369"/>
                </a:lnTo>
                <a:lnTo>
                  <a:pt x="3136" y="10439"/>
                </a:lnTo>
                <a:lnTo>
                  <a:pt x="3937" y="8432"/>
                </a:lnTo>
                <a:lnTo>
                  <a:pt x="4292" y="7416"/>
                </a:lnTo>
                <a:lnTo>
                  <a:pt x="4559" y="6375"/>
                </a:lnTo>
                <a:lnTo>
                  <a:pt x="4889" y="5422"/>
                </a:lnTo>
                <a:lnTo>
                  <a:pt x="5168" y="4457"/>
                </a:lnTo>
                <a:lnTo>
                  <a:pt x="5257" y="3492"/>
                </a:lnTo>
                <a:lnTo>
                  <a:pt x="5442" y="2539"/>
                </a:lnTo>
                <a:lnTo>
                  <a:pt x="549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3" name="object 2743"/>
          <p:cNvSpPr/>
          <p:nvPr/>
        </p:nvSpPr>
        <p:spPr>
          <a:xfrm>
            <a:off x="6419494" y="6296985"/>
            <a:ext cx="22402" cy="32161"/>
          </a:xfrm>
          <a:prstGeom prst="rect">
            <a:avLst/>
          </a:prstGeom>
          <a:blipFill>
            <a:blip r:embed="rId3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4" name="object 2744"/>
          <p:cNvSpPr/>
          <p:nvPr/>
        </p:nvSpPr>
        <p:spPr>
          <a:xfrm>
            <a:off x="6420055" y="6318774"/>
            <a:ext cx="15875" cy="7620"/>
          </a:xfrm>
          <a:custGeom>
            <a:avLst/>
            <a:gdLst/>
            <a:ahLst/>
            <a:cxnLst/>
            <a:rect l="l" t="t" r="r" b="b"/>
            <a:pathLst>
              <a:path w="15875" h="7620">
                <a:moveTo>
                  <a:pt x="15341" y="0"/>
                </a:moveTo>
                <a:lnTo>
                  <a:pt x="14325" y="533"/>
                </a:lnTo>
                <a:lnTo>
                  <a:pt x="12966" y="1206"/>
                </a:lnTo>
                <a:lnTo>
                  <a:pt x="11531" y="1854"/>
                </a:lnTo>
                <a:lnTo>
                  <a:pt x="9639" y="2755"/>
                </a:lnTo>
                <a:lnTo>
                  <a:pt x="7670" y="3555"/>
                </a:lnTo>
                <a:lnTo>
                  <a:pt x="5765" y="4457"/>
                </a:lnTo>
                <a:lnTo>
                  <a:pt x="4838" y="4838"/>
                </a:lnTo>
                <a:lnTo>
                  <a:pt x="3962" y="5245"/>
                </a:lnTo>
                <a:lnTo>
                  <a:pt x="3124" y="5676"/>
                </a:lnTo>
                <a:lnTo>
                  <a:pt x="2387" y="5994"/>
                </a:lnTo>
                <a:lnTo>
                  <a:pt x="939" y="6692"/>
                </a:lnTo>
                <a:lnTo>
                  <a:pt x="0" y="7238"/>
                </a:lnTo>
                <a:lnTo>
                  <a:pt x="1092" y="7086"/>
                </a:lnTo>
                <a:lnTo>
                  <a:pt x="2628" y="6667"/>
                </a:lnTo>
                <a:lnTo>
                  <a:pt x="4203" y="6299"/>
                </a:lnTo>
                <a:lnTo>
                  <a:pt x="6223" y="5575"/>
                </a:lnTo>
                <a:lnTo>
                  <a:pt x="8204" y="4762"/>
                </a:lnTo>
                <a:lnTo>
                  <a:pt x="9194" y="4317"/>
                </a:lnTo>
                <a:lnTo>
                  <a:pt x="10134" y="3784"/>
                </a:lnTo>
                <a:lnTo>
                  <a:pt x="11010" y="3327"/>
                </a:lnTo>
                <a:lnTo>
                  <a:pt x="11925" y="2882"/>
                </a:lnTo>
                <a:lnTo>
                  <a:pt x="12674" y="2247"/>
                </a:lnTo>
                <a:lnTo>
                  <a:pt x="14020" y="1384"/>
                </a:lnTo>
                <a:lnTo>
                  <a:pt x="14478" y="825"/>
                </a:lnTo>
                <a:lnTo>
                  <a:pt x="14857" y="507"/>
                </a:lnTo>
                <a:lnTo>
                  <a:pt x="1534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5" name="object 2745"/>
          <p:cNvSpPr/>
          <p:nvPr/>
        </p:nvSpPr>
        <p:spPr>
          <a:xfrm>
            <a:off x="6397193" y="6314643"/>
            <a:ext cx="41757" cy="22313"/>
          </a:xfrm>
          <a:prstGeom prst="rect">
            <a:avLst/>
          </a:prstGeom>
          <a:blipFill>
            <a:blip r:embed="rId3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6" name="object 2746"/>
          <p:cNvSpPr/>
          <p:nvPr/>
        </p:nvSpPr>
        <p:spPr>
          <a:xfrm>
            <a:off x="6398202" y="6327426"/>
            <a:ext cx="19685" cy="4445"/>
          </a:xfrm>
          <a:custGeom>
            <a:avLst/>
            <a:gdLst/>
            <a:ahLst/>
            <a:cxnLst/>
            <a:rect l="l" t="t" r="r" b="b"/>
            <a:pathLst>
              <a:path w="19685" h="4445">
                <a:moveTo>
                  <a:pt x="14084" y="76"/>
                </a:moveTo>
                <a:lnTo>
                  <a:pt x="11811" y="469"/>
                </a:lnTo>
                <a:lnTo>
                  <a:pt x="10553" y="622"/>
                </a:lnTo>
                <a:lnTo>
                  <a:pt x="6921" y="1485"/>
                </a:lnTo>
                <a:lnTo>
                  <a:pt x="4546" y="2222"/>
                </a:lnTo>
                <a:lnTo>
                  <a:pt x="2832" y="2946"/>
                </a:lnTo>
                <a:lnTo>
                  <a:pt x="1092" y="3644"/>
                </a:lnTo>
                <a:lnTo>
                  <a:pt x="0" y="4267"/>
                </a:lnTo>
                <a:lnTo>
                  <a:pt x="1257" y="4102"/>
                </a:lnTo>
                <a:lnTo>
                  <a:pt x="3048" y="3759"/>
                </a:lnTo>
                <a:lnTo>
                  <a:pt x="3962" y="3543"/>
                </a:lnTo>
                <a:lnTo>
                  <a:pt x="5029" y="3390"/>
                </a:lnTo>
                <a:lnTo>
                  <a:pt x="7277" y="2870"/>
                </a:lnTo>
                <a:lnTo>
                  <a:pt x="9677" y="2374"/>
                </a:lnTo>
                <a:lnTo>
                  <a:pt x="12052" y="1752"/>
                </a:lnTo>
                <a:lnTo>
                  <a:pt x="14439" y="1295"/>
                </a:lnTo>
                <a:lnTo>
                  <a:pt x="16230" y="901"/>
                </a:lnTo>
                <a:lnTo>
                  <a:pt x="19278" y="368"/>
                </a:lnTo>
                <a:lnTo>
                  <a:pt x="18415" y="254"/>
                </a:lnTo>
                <a:lnTo>
                  <a:pt x="17881" y="228"/>
                </a:lnTo>
                <a:lnTo>
                  <a:pt x="17575" y="139"/>
                </a:lnTo>
                <a:lnTo>
                  <a:pt x="15227" y="139"/>
                </a:lnTo>
                <a:lnTo>
                  <a:pt x="14084" y="76"/>
                </a:lnTo>
                <a:close/>
              </a:path>
              <a:path w="19685" h="4445">
                <a:moveTo>
                  <a:pt x="17094" y="0"/>
                </a:moveTo>
                <a:lnTo>
                  <a:pt x="15227" y="139"/>
                </a:lnTo>
                <a:lnTo>
                  <a:pt x="17575" y="139"/>
                </a:lnTo>
                <a:lnTo>
                  <a:pt x="170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7" name="object 2747"/>
          <p:cNvSpPr/>
          <p:nvPr/>
        </p:nvSpPr>
        <p:spPr>
          <a:xfrm>
            <a:off x="6385648" y="6322980"/>
            <a:ext cx="35586" cy="24682"/>
          </a:xfrm>
          <a:prstGeom prst="rect">
            <a:avLst/>
          </a:prstGeom>
          <a:blipFill>
            <a:blip r:embed="rId3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8" name="object 2748"/>
          <p:cNvSpPr/>
          <p:nvPr/>
        </p:nvSpPr>
        <p:spPr>
          <a:xfrm>
            <a:off x="6386718" y="6335430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17780" y="0"/>
                </a:moveTo>
                <a:lnTo>
                  <a:pt x="16929" y="76"/>
                </a:lnTo>
                <a:lnTo>
                  <a:pt x="16395" y="165"/>
                </a:lnTo>
                <a:lnTo>
                  <a:pt x="15503" y="165"/>
                </a:lnTo>
                <a:lnTo>
                  <a:pt x="13804" y="711"/>
                </a:lnTo>
                <a:lnTo>
                  <a:pt x="12712" y="914"/>
                </a:lnTo>
                <a:lnTo>
                  <a:pt x="10553" y="1854"/>
                </a:lnTo>
                <a:lnTo>
                  <a:pt x="2438" y="6400"/>
                </a:lnTo>
                <a:lnTo>
                  <a:pt x="914" y="7493"/>
                </a:lnTo>
                <a:lnTo>
                  <a:pt x="0" y="8343"/>
                </a:lnTo>
                <a:lnTo>
                  <a:pt x="1168" y="7899"/>
                </a:lnTo>
                <a:lnTo>
                  <a:pt x="2870" y="7137"/>
                </a:lnTo>
                <a:lnTo>
                  <a:pt x="3695" y="6718"/>
                </a:lnTo>
                <a:lnTo>
                  <a:pt x="4686" y="6311"/>
                </a:lnTo>
                <a:lnTo>
                  <a:pt x="6731" y="5245"/>
                </a:lnTo>
                <a:lnTo>
                  <a:pt x="8940" y="4203"/>
                </a:lnTo>
                <a:lnTo>
                  <a:pt x="11112" y="3048"/>
                </a:lnTo>
                <a:lnTo>
                  <a:pt x="13296" y="2032"/>
                </a:lnTo>
                <a:lnTo>
                  <a:pt x="14960" y="1219"/>
                </a:lnTo>
                <a:lnTo>
                  <a:pt x="17398" y="165"/>
                </a:lnTo>
                <a:lnTo>
                  <a:pt x="16395" y="165"/>
                </a:lnTo>
                <a:lnTo>
                  <a:pt x="15582" y="139"/>
                </a:lnTo>
                <a:lnTo>
                  <a:pt x="17456" y="139"/>
                </a:lnTo>
                <a:lnTo>
                  <a:pt x="1778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9" name="object 2749"/>
          <p:cNvSpPr/>
          <p:nvPr/>
        </p:nvSpPr>
        <p:spPr>
          <a:xfrm>
            <a:off x="6365633" y="6331146"/>
            <a:ext cx="42226" cy="24288"/>
          </a:xfrm>
          <a:prstGeom prst="rect">
            <a:avLst/>
          </a:prstGeom>
          <a:blipFill>
            <a:blip r:embed="rId3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0" name="object 2750"/>
          <p:cNvSpPr/>
          <p:nvPr/>
        </p:nvSpPr>
        <p:spPr>
          <a:xfrm>
            <a:off x="6369616" y="6336926"/>
            <a:ext cx="7620" cy="17780"/>
          </a:xfrm>
          <a:custGeom>
            <a:avLst/>
            <a:gdLst/>
            <a:ahLst/>
            <a:cxnLst/>
            <a:rect l="l" t="t" r="r" b="b"/>
            <a:pathLst>
              <a:path w="7620" h="17779">
                <a:moveTo>
                  <a:pt x="7416" y="0"/>
                </a:moveTo>
                <a:lnTo>
                  <a:pt x="6337" y="2781"/>
                </a:lnTo>
                <a:lnTo>
                  <a:pt x="5600" y="4406"/>
                </a:lnTo>
                <a:lnTo>
                  <a:pt x="4724" y="6578"/>
                </a:lnTo>
                <a:lnTo>
                  <a:pt x="3682" y="8699"/>
                </a:lnTo>
                <a:lnTo>
                  <a:pt x="2743" y="10883"/>
                </a:lnTo>
                <a:lnTo>
                  <a:pt x="1803" y="12903"/>
                </a:lnTo>
                <a:lnTo>
                  <a:pt x="1435" y="13881"/>
                </a:lnTo>
                <a:lnTo>
                  <a:pt x="1054" y="14693"/>
                </a:lnTo>
                <a:lnTo>
                  <a:pt x="381" y="16344"/>
                </a:lnTo>
                <a:lnTo>
                  <a:pt x="0" y="17500"/>
                </a:lnTo>
                <a:lnTo>
                  <a:pt x="787" y="16586"/>
                </a:lnTo>
                <a:lnTo>
                  <a:pt x="2819" y="13563"/>
                </a:lnTo>
                <a:lnTo>
                  <a:pt x="3962" y="11468"/>
                </a:lnTo>
                <a:lnTo>
                  <a:pt x="5511" y="8216"/>
                </a:lnTo>
                <a:lnTo>
                  <a:pt x="5880" y="7061"/>
                </a:lnTo>
                <a:lnTo>
                  <a:pt x="6692" y="4953"/>
                </a:lnTo>
                <a:lnTo>
                  <a:pt x="6870" y="3886"/>
                </a:lnTo>
                <a:lnTo>
                  <a:pt x="7187" y="2781"/>
                </a:lnTo>
                <a:lnTo>
                  <a:pt x="74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1" name="object 2751"/>
          <p:cNvSpPr/>
          <p:nvPr/>
        </p:nvSpPr>
        <p:spPr>
          <a:xfrm>
            <a:off x="6367830" y="6333610"/>
            <a:ext cx="30340" cy="29533"/>
          </a:xfrm>
          <a:prstGeom prst="rect">
            <a:avLst/>
          </a:prstGeom>
          <a:blipFill>
            <a:blip r:embed="rId3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2" name="object 2752"/>
          <p:cNvSpPr/>
          <p:nvPr/>
        </p:nvSpPr>
        <p:spPr>
          <a:xfrm>
            <a:off x="6370819" y="6349697"/>
            <a:ext cx="19685" cy="9525"/>
          </a:xfrm>
          <a:custGeom>
            <a:avLst/>
            <a:gdLst/>
            <a:ahLst/>
            <a:cxnLst/>
            <a:rect l="l" t="t" r="r" b="b"/>
            <a:pathLst>
              <a:path w="19685" h="9525">
                <a:moveTo>
                  <a:pt x="19570" y="0"/>
                </a:moveTo>
                <a:lnTo>
                  <a:pt x="18656" y="76"/>
                </a:lnTo>
                <a:lnTo>
                  <a:pt x="18059" y="177"/>
                </a:lnTo>
                <a:lnTo>
                  <a:pt x="17102" y="177"/>
                </a:lnTo>
                <a:lnTo>
                  <a:pt x="16167" y="457"/>
                </a:lnTo>
                <a:lnTo>
                  <a:pt x="15189" y="787"/>
                </a:lnTo>
                <a:lnTo>
                  <a:pt x="13982" y="1003"/>
                </a:lnTo>
                <a:lnTo>
                  <a:pt x="11620" y="2044"/>
                </a:lnTo>
                <a:lnTo>
                  <a:pt x="10312" y="2539"/>
                </a:lnTo>
                <a:lnTo>
                  <a:pt x="9105" y="3149"/>
                </a:lnTo>
                <a:lnTo>
                  <a:pt x="6680" y="4432"/>
                </a:lnTo>
                <a:lnTo>
                  <a:pt x="4318" y="5803"/>
                </a:lnTo>
                <a:lnTo>
                  <a:pt x="2692" y="7035"/>
                </a:lnTo>
                <a:lnTo>
                  <a:pt x="1003" y="8254"/>
                </a:lnTo>
                <a:lnTo>
                  <a:pt x="0" y="9182"/>
                </a:lnTo>
                <a:lnTo>
                  <a:pt x="1295" y="8686"/>
                </a:lnTo>
                <a:lnTo>
                  <a:pt x="3149" y="7848"/>
                </a:lnTo>
                <a:lnTo>
                  <a:pt x="4051" y="7378"/>
                </a:lnTo>
                <a:lnTo>
                  <a:pt x="5143" y="6934"/>
                </a:lnTo>
                <a:lnTo>
                  <a:pt x="7404" y="5753"/>
                </a:lnTo>
                <a:lnTo>
                  <a:pt x="9842" y="4622"/>
                </a:lnTo>
                <a:lnTo>
                  <a:pt x="12230" y="3340"/>
                </a:lnTo>
                <a:lnTo>
                  <a:pt x="14655" y="2222"/>
                </a:lnTo>
                <a:lnTo>
                  <a:pt x="16459" y="1333"/>
                </a:lnTo>
                <a:lnTo>
                  <a:pt x="17373" y="914"/>
                </a:lnTo>
                <a:lnTo>
                  <a:pt x="18707" y="393"/>
                </a:lnTo>
                <a:lnTo>
                  <a:pt x="19180" y="177"/>
                </a:lnTo>
                <a:lnTo>
                  <a:pt x="17145" y="165"/>
                </a:lnTo>
                <a:lnTo>
                  <a:pt x="19208" y="165"/>
                </a:lnTo>
                <a:lnTo>
                  <a:pt x="1957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3" name="object 2753"/>
          <p:cNvSpPr/>
          <p:nvPr/>
        </p:nvSpPr>
        <p:spPr>
          <a:xfrm>
            <a:off x="6364389" y="6344978"/>
            <a:ext cx="29692" cy="26928"/>
          </a:xfrm>
          <a:prstGeom prst="rect">
            <a:avLst/>
          </a:prstGeom>
          <a:blipFill>
            <a:blip r:embed="rId3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4" name="object 2754"/>
          <p:cNvSpPr/>
          <p:nvPr/>
        </p:nvSpPr>
        <p:spPr>
          <a:xfrm>
            <a:off x="6365125" y="6365242"/>
            <a:ext cx="16510" cy="1905"/>
          </a:xfrm>
          <a:custGeom>
            <a:avLst/>
            <a:gdLst/>
            <a:ahLst/>
            <a:cxnLst/>
            <a:rect l="l" t="t" r="r" b="b"/>
            <a:pathLst>
              <a:path w="16510" h="1904">
                <a:moveTo>
                  <a:pt x="15483" y="1168"/>
                </a:moveTo>
                <a:lnTo>
                  <a:pt x="10007" y="1168"/>
                </a:lnTo>
                <a:lnTo>
                  <a:pt x="11976" y="1231"/>
                </a:lnTo>
                <a:lnTo>
                  <a:pt x="13474" y="1231"/>
                </a:lnTo>
                <a:lnTo>
                  <a:pt x="14947" y="1295"/>
                </a:lnTo>
                <a:lnTo>
                  <a:pt x="15976" y="1371"/>
                </a:lnTo>
                <a:lnTo>
                  <a:pt x="15483" y="1168"/>
                </a:lnTo>
                <a:close/>
              </a:path>
              <a:path w="16510" h="1904">
                <a:moveTo>
                  <a:pt x="9017" y="0"/>
                </a:moveTo>
                <a:lnTo>
                  <a:pt x="5994" y="63"/>
                </a:lnTo>
                <a:lnTo>
                  <a:pt x="3962" y="215"/>
                </a:lnTo>
                <a:lnTo>
                  <a:pt x="2476" y="495"/>
                </a:lnTo>
                <a:lnTo>
                  <a:pt x="965" y="736"/>
                </a:lnTo>
                <a:lnTo>
                  <a:pt x="0" y="1028"/>
                </a:lnTo>
                <a:lnTo>
                  <a:pt x="1016" y="1117"/>
                </a:lnTo>
                <a:lnTo>
                  <a:pt x="4025" y="1231"/>
                </a:lnTo>
                <a:lnTo>
                  <a:pt x="6019" y="1193"/>
                </a:lnTo>
                <a:lnTo>
                  <a:pt x="9210" y="1193"/>
                </a:lnTo>
                <a:lnTo>
                  <a:pt x="10007" y="1168"/>
                </a:lnTo>
                <a:lnTo>
                  <a:pt x="15483" y="1168"/>
                </a:lnTo>
                <a:lnTo>
                  <a:pt x="15328" y="1104"/>
                </a:lnTo>
                <a:lnTo>
                  <a:pt x="14922" y="990"/>
                </a:lnTo>
                <a:lnTo>
                  <a:pt x="14312" y="685"/>
                </a:lnTo>
                <a:lnTo>
                  <a:pt x="13550" y="546"/>
                </a:lnTo>
                <a:lnTo>
                  <a:pt x="12801" y="444"/>
                </a:lnTo>
                <a:lnTo>
                  <a:pt x="11925" y="215"/>
                </a:lnTo>
                <a:lnTo>
                  <a:pt x="10045" y="114"/>
                </a:lnTo>
                <a:lnTo>
                  <a:pt x="9017" y="0"/>
                </a:lnTo>
                <a:close/>
              </a:path>
              <a:path w="16510" h="1904">
                <a:moveTo>
                  <a:pt x="9210" y="1193"/>
                </a:moveTo>
                <a:lnTo>
                  <a:pt x="6019" y="1193"/>
                </a:lnTo>
                <a:lnTo>
                  <a:pt x="8013" y="1231"/>
                </a:lnTo>
                <a:lnTo>
                  <a:pt x="9210" y="1193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5" name="object 2755"/>
          <p:cNvSpPr/>
          <p:nvPr/>
        </p:nvSpPr>
        <p:spPr>
          <a:xfrm>
            <a:off x="6317957" y="6360007"/>
            <a:ext cx="66408" cy="22542"/>
          </a:xfrm>
          <a:prstGeom prst="rect">
            <a:avLst/>
          </a:prstGeom>
          <a:blipFill>
            <a:blip r:embed="rId3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6" name="object 2756"/>
          <p:cNvSpPr/>
          <p:nvPr/>
        </p:nvSpPr>
        <p:spPr>
          <a:xfrm>
            <a:off x="5776274" y="5719093"/>
            <a:ext cx="200660" cy="53340"/>
          </a:xfrm>
          <a:custGeom>
            <a:avLst/>
            <a:gdLst/>
            <a:ahLst/>
            <a:cxnLst/>
            <a:rect l="l" t="t" r="r" b="b"/>
            <a:pathLst>
              <a:path w="200660" h="53339">
                <a:moveTo>
                  <a:pt x="111899" y="76"/>
                </a:moveTo>
                <a:lnTo>
                  <a:pt x="108432" y="279"/>
                </a:lnTo>
                <a:lnTo>
                  <a:pt x="101523" y="457"/>
                </a:lnTo>
                <a:lnTo>
                  <a:pt x="98018" y="622"/>
                </a:lnTo>
                <a:lnTo>
                  <a:pt x="91097" y="1346"/>
                </a:lnTo>
                <a:lnTo>
                  <a:pt x="87538" y="1511"/>
                </a:lnTo>
                <a:lnTo>
                  <a:pt x="73845" y="3733"/>
                </a:lnTo>
                <a:lnTo>
                  <a:pt x="70561" y="4483"/>
                </a:lnTo>
                <a:lnTo>
                  <a:pt x="67259" y="5384"/>
                </a:lnTo>
                <a:lnTo>
                  <a:pt x="63995" y="6197"/>
                </a:lnTo>
                <a:lnTo>
                  <a:pt x="62344" y="6553"/>
                </a:lnTo>
                <a:lnTo>
                  <a:pt x="60744" y="7124"/>
                </a:lnTo>
                <a:lnTo>
                  <a:pt x="59207" y="7734"/>
                </a:lnTo>
                <a:lnTo>
                  <a:pt x="54546" y="9474"/>
                </a:lnTo>
                <a:lnTo>
                  <a:pt x="51409" y="10477"/>
                </a:lnTo>
                <a:lnTo>
                  <a:pt x="48564" y="12090"/>
                </a:lnTo>
                <a:lnTo>
                  <a:pt x="41618" y="15836"/>
                </a:lnTo>
                <a:lnTo>
                  <a:pt x="40194" y="16713"/>
                </a:lnTo>
                <a:lnTo>
                  <a:pt x="39115" y="17513"/>
                </a:lnTo>
                <a:lnTo>
                  <a:pt x="32854" y="21577"/>
                </a:lnTo>
                <a:lnTo>
                  <a:pt x="28435" y="25158"/>
                </a:lnTo>
                <a:lnTo>
                  <a:pt x="24333" y="28384"/>
                </a:lnTo>
                <a:lnTo>
                  <a:pt x="16763" y="34975"/>
                </a:lnTo>
                <a:lnTo>
                  <a:pt x="13792" y="37998"/>
                </a:lnTo>
                <a:lnTo>
                  <a:pt x="10718" y="40932"/>
                </a:lnTo>
                <a:lnTo>
                  <a:pt x="8267" y="43700"/>
                </a:lnTo>
                <a:lnTo>
                  <a:pt x="6172" y="45885"/>
                </a:lnTo>
                <a:lnTo>
                  <a:pt x="2049" y="50507"/>
                </a:lnTo>
                <a:lnTo>
                  <a:pt x="0" y="53187"/>
                </a:lnTo>
                <a:lnTo>
                  <a:pt x="2282" y="50431"/>
                </a:lnTo>
                <a:lnTo>
                  <a:pt x="6413" y="46126"/>
                </a:lnTo>
                <a:lnTo>
                  <a:pt x="8559" y="43992"/>
                </a:lnTo>
                <a:lnTo>
                  <a:pt x="11099" y="41313"/>
                </a:lnTo>
                <a:lnTo>
                  <a:pt x="14262" y="38493"/>
                </a:lnTo>
                <a:lnTo>
                  <a:pt x="17335" y="35598"/>
                </a:lnTo>
                <a:lnTo>
                  <a:pt x="21031" y="32588"/>
                </a:lnTo>
                <a:lnTo>
                  <a:pt x="25006" y="29222"/>
                </a:lnTo>
                <a:lnTo>
                  <a:pt x="29133" y="26123"/>
                </a:lnTo>
                <a:lnTo>
                  <a:pt x="33566" y="22656"/>
                </a:lnTo>
                <a:lnTo>
                  <a:pt x="39903" y="18707"/>
                </a:lnTo>
                <a:lnTo>
                  <a:pt x="41147" y="17818"/>
                </a:lnTo>
                <a:lnTo>
                  <a:pt x="42443" y="17081"/>
                </a:lnTo>
                <a:lnTo>
                  <a:pt x="49314" y="13576"/>
                </a:lnTo>
                <a:lnTo>
                  <a:pt x="52069" y="11963"/>
                </a:lnTo>
                <a:lnTo>
                  <a:pt x="55168" y="11023"/>
                </a:lnTo>
                <a:lnTo>
                  <a:pt x="59740" y="9334"/>
                </a:lnTo>
                <a:lnTo>
                  <a:pt x="61264" y="8737"/>
                </a:lnTo>
                <a:lnTo>
                  <a:pt x="62839" y="8191"/>
                </a:lnTo>
                <a:lnTo>
                  <a:pt x="64465" y="7861"/>
                </a:lnTo>
                <a:lnTo>
                  <a:pt x="67690" y="7086"/>
                </a:lnTo>
                <a:lnTo>
                  <a:pt x="70942" y="6197"/>
                </a:lnTo>
                <a:lnTo>
                  <a:pt x="74269" y="5499"/>
                </a:lnTo>
                <a:lnTo>
                  <a:pt x="87807" y="3378"/>
                </a:lnTo>
                <a:lnTo>
                  <a:pt x="91274" y="3251"/>
                </a:lnTo>
                <a:lnTo>
                  <a:pt x="98158" y="2514"/>
                </a:lnTo>
                <a:lnTo>
                  <a:pt x="101612" y="2336"/>
                </a:lnTo>
                <a:lnTo>
                  <a:pt x="108496" y="2108"/>
                </a:lnTo>
                <a:lnTo>
                  <a:pt x="111963" y="1879"/>
                </a:lnTo>
                <a:lnTo>
                  <a:pt x="122173" y="1854"/>
                </a:lnTo>
                <a:lnTo>
                  <a:pt x="128892" y="1701"/>
                </a:lnTo>
                <a:lnTo>
                  <a:pt x="160782" y="1701"/>
                </a:lnTo>
                <a:lnTo>
                  <a:pt x="160146" y="1587"/>
                </a:lnTo>
                <a:lnTo>
                  <a:pt x="157094" y="1498"/>
                </a:lnTo>
                <a:lnTo>
                  <a:pt x="154241" y="1193"/>
                </a:lnTo>
                <a:lnTo>
                  <a:pt x="151231" y="965"/>
                </a:lnTo>
                <a:lnTo>
                  <a:pt x="148183" y="584"/>
                </a:lnTo>
                <a:lnTo>
                  <a:pt x="145021" y="457"/>
                </a:lnTo>
                <a:lnTo>
                  <a:pt x="132003" y="101"/>
                </a:lnTo>
                <a:lnTo>
                  <a:pt x="111899" y="76"/>
                </a:lnTo>
                <a:close/>
              </a:path>
              <a:path w="200660" h="53339">
                <a:moveTo>
                  <a:pt x="160782" y="1701"/>
                </a:moveTo>
                <a:lnTo>
                  <a:pt x="128892" y="1701"/>
                </a:lnTo>
                <a:lnTo>
                  <a:pt x="144983" y="2019"/>
                </a:lnTo>
                <a:lnTo>
                  <a:pt x="148120" y="2108"/>
                </a:lnTo>
                <a:lnTo>
                  <a:pt x="151142" y="2400"/>
                </a:lnTo>
                <a:lnTo>
                  <a:pt x="154101" y="2590"/>
                </a:lnTo>
                <a:lnTo>
                  <a:pt x="157073" y="2844"/>
                </a:lnTo>
                <a:lnTo>
                  <a:pt x="159969" y="2870"/>
                </a:lnTo>
                <a:lnTo>
                  <a:pt x="162750" y="3302"/>
                </a:lnTo>
                <a:lnTo>
                  <a:pt x="165455" y="3822"/>
                </a:lnTo>
                <a:lnTo>
                  <a:pt x="170687" y="4775"/>
                </a:lnTo>
                <a:lnTo>
                  <a:pt x="171932" y="5041"/>
                </a:lnTo>
                <a:lnTo>
                  <a:pt x="173227" y="5194"/>
                </a:lnTo>
                <a:lnTo>
                  <a:pt x="174396" y="5537"/>
                </a:lnTo>
                <a:lnTo>
                  <a:pt x="177850" y="6667"/>
                </a:lnTo>
                <a:lnTo>
                  <a:pt x="180060" y="7442"/>
                </a:lnTo>
                <a:lnTo>
                  <a:pt x="182283" y="7962"/>
                </a:lnTo>
                <a:lnTo>
                  <a:pt x="184200" y="8839"/>
                </a:lnTo>
                <a:lnTo>
                  <a:pt x="191109" y="12255"/>
                </a:lnTo>
                <a:lnTo>
                  <a:pt x="192366" y="13423"/>
                </a:lnTo>
                <a:lnTo>
                  <a:pt x="194932" y="15049"/>
                </a:lnTo>
                <a:lnTo>
                  <a:pt x="196659" y="16840"/>
                </a:lnTo>
                <a:lnTo>
                  <a:pt x="198259" y="18364"/>
                </a:lnTo>
                <a:lnTo>
                  <a:pt x="198678" y="19062"/>
                </a:lnTo>
                <a:lnTo>
                  <a:pt x="199682" y="20345"/>
                </a:lnTo>
                <a:lnTo>
                  <a:pt x="200063" y="21145"/>
                </a:lnTo>
                <a:lnTo>
                  <a:pt x="199720" y="20345"/>
                </a:lnTo>
                <a:lnTo>
                  <a:pt x="198767" y="19011"/>
                </a:lnTo>
                <a:lnTo>
                  <a:pt x="198348" y="18288"/>
                </a:lnTo>
                <a:lnTo>
                  <a:pt x="196743" y="16637"/>
                </a:lnTo>
                <a:lnTo>
                  <a:pt x="195097" y="14846"/>
                </a:lnTo>
                <a:lnTo>
                  <a:pt x="193814" y="13982"/>
                </a:lnTo>
                <a:lnTo>
                  <a:pt x="192570" y="13106"/>
                </a:lnTo>
                <a:lnTo>
                  <a:pt x="191338" y="11899"/>
                </a:lnTo>
                <a:lnTo>
                  <a:pt x="189725" y="11023"/>
                </a:lnTo>
                <a:lnTo>
                  <a:pt x="188099" y="10172"/>
                </a:lnTo>
                <a:lnTo>
                  <a:pt x="184430" y="8191"/>
                </a:lnTo>
                <a:lnTo>
                  <a:pt x="182575" y="7239"/>
                </a:lnTo>
                <a:lnTo>
                  <a:pt x="180352" y="6667"/>
                </a:lnTo>
                <a:lnTo>
                  <a:pt x="178142" y="5803"/>
                </a:lnTo>
                <a:lnTo>
                  <a:pt x="174675" y="4572"/>
                </a:lnTo>
                <a:lnTo>
                  <a:pt x="173469" y="4191"/>
                </a:lnTo>
                <a:lnTo>
                  <a:pt x="172211" y="4025"/>
                </a:lnTo>
                <a:lnTo>
                  <a:pt x="170867" y="3721"/>
                </a:lnTo>
                <a:lnTo>
                  <a:pt x="162902" y="2082"/>
                </a:lnTo>
                <a:lnTo>
                  <a:pt x="160782" y="1701"/>
                </a:lnTo>
                <a:close/>
              </a:path>
              <a:path w="200660" h="53339">
                <a:moveTo>
                  <a:pt x="128943" y="0"/>
                </a:moveTo>
                <a:lnTo>
                  <a:pt x="122173" y="101"/>
                </a:lnTo>
                <a:lnTo>
                  <a:pt x="132003" y="101"/>
                </a:lnTo>
                <a:lnTo>
                  <a:pt x="128943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7" name="object 2757"/>
          <p:cNvSpPr/>
          <p:nvPr/>
        </p:nvSpPr>
        <p:spPr>
          <a:xfrm>
            <a:off x="5776277" y="5694006"/>
            <a:ext cx="657872" cy="298577"/>
          </a:xfrm>
          <a:prstGeom prst="rect">
            <a:avLst/>
          </a:prstGeom>
          <a:blipFill>
            <a:blip r:embed="rId3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8" name="object 2758"/>
          <p:cNvSpPr/>
          <p:nvPr/>
        </p:nvSpPr>
        <p:spPr>
          <a:xfrm>
            <a:off x="5793079" y="5694083"/>
            <a:ext cx="196081" cy="72428"/>
          </a:xfrm>
          <a:prstGeom prst="rect">
            <a:avLst/>
          </a:prstGeom>
          <a:blipFill>
            <a:blip r:embed="rId3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59" name="object 2759"/>
          <p:cNvSpPr/>
          <p:nvPr/>
        </p:nvSpPr>
        <p:spPr>
          <a:xfrm>
            <a:off x="6002320" y="5741923"/>
            <a:ext cx="369570" cy="218440"/>
          </a:xfrm>
          <a:custGeom>
            <a:avLst/>
            <a:gdLst/>
            <a:ahLst/>
            <a:cxnLst/>
            <a:rect l="l" t="t" r="r" b="b"/>
            <a:pathLst>
              <a:path w="369570" h="218439">
                <a:moveTo>
                  <a:pt x="312121" y="0"/>
                </a:moveTo>
                <a:lnTo>
                  <a:pt x="270967" y="7448"/>
                </a:lnTo>
                <a:lnTo>
                  <a:pt x="262127" y="10260"/>
                </a:lnTo>
                <a:lnTo>
                  <a:pt x="252989" y="12991"/>
                </a:lnTo>
                <a:lnTo>
                  <a:pt x="243541" y="15446"/>
                </a:lnTo>
                <a:lnTo>
                  <a:pt x="233817" y="17669"/>
                </a:lnTo>
                <a:lnTo>
                  <a:pt x="203368" y="23774"/>
                </a:lnTo>
                <a:lnTo>
                  <a:pt x="192957" y="26025"/>
                </a:lnTo>
                <a:lnTo>
                  <a:pt x="151209" y="38199"/>
                </a:lnTo>
                <a:lnTo>
                  <a:pt x="114274" y="54189"/>
                </a:lnTo>
                <a:lnTo>
                  <a:pt x="76463" y="81124"/>
                </a:lnTo>
                <a:lnTo>
                  <a:pt x="49377" y="111088"/>
                </a:lnTo>
                <a:lnTo>
                  <a:pt x="26784" y="149998"/>
                </a:lnTo>
                <a:lnTo>
                  <a:pt x="10629" y="185316"/>
                </a:lnTo>
                <a:lnTo>
                  <a:pt x="5688" y="198728"/>
                </a:lnTo>
                <a:lnTo>
                  <a:pt x="3654" y="204722"/>
                </a:lnTo>
                <a:lnTo>
                  <a:pt x="2171" y="209510"/>
                </a:lnTo>
                <a:lnTo>
                  <a:pt x="0" y="217879"/>
                </a:lnTo>
                <a:lnTo>
                  <a:pt x="1409" y="212812"/>
                </a:lnTo>
                <a:lnTo>
                  <a:pt x="2315" y="209459"/>
                </a:lnTo>
                <a:lnTo>
                  <a:pt x="3904" y="204671"/>
                </a:lnTo>
                <a:lnTo>
                  <a:pt x="20679" y="164523"/>
                </a:lnTo>
                <a:lnTo>
                  <a:pt x="40252" y="127611"/>
                </a:lnTo>
                <a:lnTo>
                  <a:pt x="62912" y="96635"/>
                </a:lnTo>
                <a:lnTo>
                  <a:pt x="93902" y="69102"/>
                </a:lnTo>
                <a:lnTo>
                  <a:pt x="128181" y="49401"/>
                </a:lnTo>
                <a:lnTo>
                  <a:pt x="172514" y="33088"/>
                </a:lnTo>
                <a:lnTo>
                  <a:pt x="234116" y="19024"/>
                </a:lnTo>
                <a:lnTo>
                  <a:pt x="243868" y="16735"/>
                </a:lnTo>
                <a:lnTo>
                  <a:pt x="253349" y="14224"/>
                </a:lnTo>
                <a:lnTo>
                  <a:pt x="262508" y="11453"/>
                </a:lnTo>
                <a:lnTo>
                  <a:pt x="271331" y="8579"/>
                </a:lnTo>
                <a:lnTo>
                  <a:pt x="279946" y="6011"/>
                </a:lnTo>
                <a:lnTo>
                  <a:pt x="288351" y="3863"/>
                </a:lnTo>
                <a:lnTo>
                  <a:pt x="296544" y="2246"/>
                </a:lnTo>
                <a:lnTo>
                  <a:pt x="304490" y="1293"/>
                </a:lnTo>
                <a:lnTo>
                  <a:pt x="312124" y="908"/>
                </a:lnTo>
                <a:lnTo>
                  <a:pt x="330709" y="908"/>
                </a:lnTo>
                <a:lnTo>
                  <a:pt x="326326" y="569"/>
                </a:lnTo>
                <a:lnTo>
                  <a:pt x="319441" y="142"/>
                </a:lnTo>
                <a:lnTo>
                  <a:pt x="312121" y="0"/>
                </a:lnTo>
                <a:close/>
              </a:path>
              <a:path w="369570" h="218439">
                <a:moveTo>
                  <a:pt x="330709" y="908"/>
                </a:moveTo>
                <a:lnTo>
                  <a:pt x="312124" y="908"/>
                </a:lnTo>
                <a:lnTo>
                  <a:pt x="319401" y="944"/>
                </a:lnTo>
                <a:lnTo>
                  <a:pt x="326275" y="1255"/>
                </a:lnTo>
                <a:lnTo>
                  <a:pt x="335165" y="1801"/>
                </a:lnTo>
                <a:lnTo>
                  <a:pt x="342899" y="2487"/>
                </a:lnTo>
                <a:lnTo>
                  <a:pt x="369315" y="4392"/>
                </a:lnTo>
                <a:lnTo>
                  <a:pt x="342938" y="2055"/>
                </a:lnTo>
                <a:lnTo>
                  <a:pt x="335216" y="1255"/>
                </a:lnTo>
                <a:lnTo>
                  <a:pt x="330709" y="908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0" name="object 2760"/>
          <p:cNvSpPr/>
          <p:nvPr/>
        </p:nvSpPr>
        <p:spPr>
          <a:xfrm>
            <a:off x="6027635" y="5888139"/>
            <a:ext cx="169893" cy="178384"/>
          </a:xfrm>
          <a:prstGeom prst="rect">
            <a:avLst/>
          </a:prstGeom>
          <a:blipFill>
            <a:blip r:embed="rId3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1" name="object 2761"/>
          <p:cNvSpPr/>
          <p:nvPr/>
        </p:nvSpPr>
        <p:spPr>
          <a:xfrm>
            <a:off x="6027633" y="5905953"/>
            <a:ext cx="164160" cy="113157"/>
          </a:xfrm>
          <a:prstGeom prst="rect">
            <a:avLst/>
          </a:prstGeom>
          <a:blipFill>
            <a:blip r:embed="rId3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2" name="object 2762"/>
          <p:cNvSpPr/>
          <p:nvPr/>
        </p:nvSpPr>
        <p:spPr>
          <a:xfrm>
            <a:off x="6027635" y="5888193"/>
            <a:ext cx="167371" cy="178329"/>
          </a:xfrm>
          <a:prstGeom prst="rect">
            <a:avLst/>
          </a:prstGeom>
          <a:blipFill>
            <a:blip r:embed="rId3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3" name="object 2763"/>
          <p:cNvSpPr/>
          <p:nvPr/>
        </p:nvSpPr>
        <p:spPr>
          <a:xfrm>
            <a:off x="5950799" y="5822924"/>
            <a:ext cx="46044" cy="189115"/>
          </a:xfrm>
          <a:prstGeom prst="rect">
            <a:avLst/>
          </a:prstGeom>
          <a:blipFill>
            <a:blip r:embed="rId3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4" name="object 2764"/>
          <p:cNvSpPr/>
          <p:nvPr/>
        </p:nvSpPr>
        <p:spPr>
          <a:xfrm>
            <a:off x="5962223" y="5860752"/>
            <a:ext cx="28575" cy="137795"/>
          </a:xfrm>
          <a:custGeom>
            <a:avLst/>
            <a:gdLst/>
            <a:ahLst/>
            <a:cxnLst/>
            <a:rect l="l" t="t" r="r" b="b"/>
            <a:pathLst>
              <a:path w="28575" h="137795">
                <a:moveTo>
                  <a:pt x="0" y="0"/>
                </a:moveTo>
                <a:lnTo>
                  <a:pt x="901" y="2019"/>
                </a:lnTo>
                <a:lnTo>
                  <a:pt x="3835" y="9182"/>
                </a:lnTo>
                <a:lnTo>
                  <a:pt x="8001" y="20599"/>
                </a:lnTo>
                <a:lnTo>
                  <a:pt x="9067" y="23736"/>
                </a:lnTo>
                <a:lnTo>
                  <a:pt x="10325" y="27089"/>
                </a:lnTo>
                <a:lnTo>
                  <a:pt x="11468" y="30708"/>
                </a:lnTo>
                <a:lnTo>
                  <a:pt x="13855" y="38138"/>
                </a:lnTo>
                <a:lnTo>
                  <a:pt x="15036" y="42100"/>
                </a:lnTo>
                <a:lnTo>
                  <a:pt x="16268" y="46050"/>
                </a:lnTo>
                <a:lnTo>
                  <a:pt x="18491" y="54381"/>
                </a:lnTo>
                <a:lnTo>
                  <a:pt x="19672" y="58559"/>
                </a:lnTo>
                <a:lnTo>
                  <a:pt x="20497" y="62890"/>
                </a:lnTo>
                <a:lnTo>
                  <a:pt x="21526" y="67183"/>
                </a:lnTo>
                <a:lnTo>
                  <a:pt x="22453" y="71488"/>
                </a:lnTo>
                <a:lnTo>
                  <a:pt x="23253" y="75831"/>
                </a:lnTo>
                <a:lnTo>
                  <a:pt x="24079" y="80098"/>
                </a:lnTo>
                <a:lnTo>
                  <a:pt x="24650" y="84378"/>
                </a:lnTo>
                <a:lnTo>
                  <a:pt x="25374" y="88595"/>
                </a:lnTo>
                <a:lnTo>
                  <a:pt x="25806" y="92697"/>
                </a:lnTo>
                <a:lnTo>
                  <a:pt x="26098" y="96812"/>
                </a:lnTo>
                <a:lnTo>
                  <a:pt x="26644" y="100787"/>
                </a:lnTo>
                <a:lnTo>
                  <a:pt x="26782" y="104508"/>
                </a:lnTo>
                <a:lnTo>
                  <a:pt x="26860" y="108343"/>
                </a:lnTo>
                <a:lnTo>
                  <a:pt x="27051" y="111925"/>
                </a:lnTo>
                <a:lnTo>
                  <a:pt x="27023" y="115265"/>
                </a:lnTo>
                <a:lnTo>
                  <a:pt x="26619" y="124244"/>
                </a:lnTo>
                <a:lnTo>
                  <a:pt x="26581" y="127000"/>
                </a:lnTo>
                <a:lnTo>
                  <a:pt x="26015" y="129311"/>
                </a:lnTo>
                <a:lnTo>
                  <a:pt x="25837" y="131216"/>
                </a:lnTo>
                <a:lnTo>
                  <a:pt x="25019" y="137198"/>
                </a:lnTo>
                <a:lnTo>
                  <a:pt x="26169" y="131165"/>
                </a:lnTo>
                <a:lnTo>
                  <a:pt x="26476" y="129235"/>
                </a:lnTo>
                <a:lnTo>
                  <a:pt x="27143" y="126949"/>
                </a:lnTo>
                <a:lnTo>
                  <a:pt x="27309" y="124244"/>
                </a:lnTo>
                <a:lnTo>
                  <a:pt x="28130" y="115265"/>
                </a:lnTo>
                <a:lnTo>
                  <a:pt x="28168" y="100698"/>
                </a:lnTo>
                <a:lnTo>
                  <a:pt x="27762" y="96672"/>
                </a:lnTo>
                <a:lnTo>
                  <a:pt x="27457" y="92532"/>
                </a:lnTo>
                <a:lnTo>
                  <a:pt x="27089" y="88379"/>
                </a:lnTo>
                <a:lnTo>
                  <a:pt x="26377" y="84124"/>
                </a:lnTo>
                <a:lnTo>
                  <a:pt x="25844" y="79794"/>
                </a:lnTo>
                <a:lnTo>
                  <a:pt x="24295" y="71132"/>
                </a:lnTo>
                <a:lnTo>
                  <a:pt x="23393" y="66776"/>
                </a:lnTo>
                <a:lnTo>
                  <a:pt x="22326" y="62458"/>
                </a:lnTo>
                <a:lnTo>
                  <a:pt x="21437" y="58115"/>
                </a:lnTo>
                <a:lnTo>
                  <a:pt x="20205" y="53924"/>
                </a:lnTo>
                <a:lnTo>
                  <a:pt x="17919" y="45567"/>
                </a:lnTo>
                <a:lnTo>
                  <a:pt x="16637" y="41617"/>
                </a:lnTo>
                <a:lnTo>
                  <a:pt x="15430" y="37630"/>
                </a:lnTo>
                <a:lnTo>
                  <a:pt x="12788" y="30264"/>
                </a:lnTo>
                <a:lnTo>
                  <a:pt x="11544" y="26670"/>
                </a:lnTo>
                <a:lnTo>
                  <a:pt x="10198" y="23329"/>
                </a:lnTo>
                <a:lnTo>
                  <a:pt x="9004" y="20218"/>
                </a:lnTo>
                <a:lnTo>
                  <a:pt x="4064" y="7886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5" name="object 2765"/>
          <p:cNvSpPr/>
          <p:nvPr/>
        </p:nvSpPr>
        <p:spPr>
          <a:xfrm>
            <a:off x="5927242" y="5841262"/>
            <a:ext cx="125476" cy="355448"/>
          </a:xfrm>
          <a:prstGeom prst="rect">
            <a:avLst/>
          </a:prstGeom>
          <a:blipFill>
            <a:blip r:embed="rId3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6" name="object 2766"/>
          <p:cNvSpPr/>
          <p:nvPr/>
        </p:nvSpPr>
        <p:spPr>
          <a:xfrm>
            <a:off x="8695893" y="7194816"/>
            <a:ext cx="159702" cy="89661"/>
          </a:xfrm>
          <a:prstGeom prst="rect">
            <a:avLst/>
          </a:prstGeom>
          <a:blipFill>
            <a:blip r:embed="rId3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7" name="object 2767"/>
          <p:cNvSpPr/>
          <p:nvPr/>
        </p:nvSpPr>
        <p:spPr>
          <a:xfrm>
            <a:off x="8702434" y="7202812"/>
            <a:ext cx="125095" cy="76200"/>
          </a:xfrm>
          <a:custGeom>
            <a:avLst/>
            <a:gdLst/>
            <a:ahLst/>
            <a:cxnLst/>
            <a:rect l="l" t="t" r="r" b="b"/>
            <a:pathLst>
              <a:path w="125095" h="76200">
                <a:moveTo>
                  <a:pt x="120129" y="25"/>
                </a:moveTo>
                <a:lnTo>
                  <a:pt x="118071" y="177"/>
                </a:lnTo>
                <a:lnTo>
                  <a:pt x="116052" y="393"/>
                </a:lnTo>
                <a:lnTo>
                  <a:pt x="113538" y="508"/>
                </a:lnTo>
                <a:lnTo>
                  <a:pt x="110731" y="1028"/>
                </a:lnTo>
                <a:lnTo>
                  <a:pt x="107899" y="1422"/>
                </a:lnTo>
                <a:lnTo>
                  <a:pt x="104749" y="2159"/>
                </a:lnTo>
                <a:lnTo>
                  <a:pt x="63042" y="20497"/>
                </a:lnTo>
                <a:lnTo>
                  <a:pt x="30099" y="45377"/>
                </a:lnTo>
                <a:lnTo>
                  <a:pt x="15849" y="58864"/>
                </a:lnTo>
                <a:lnTo>
                  <a:pt x="10883" y="63804"/>
                </a:lnTo>
                <a:lnTo>
                  <a:pt x="4203" y="71183"/>
                </a:lnTo>
                <a:lnTo>
                  <a:pt x="1485" y="74244"/>
                </a:lnTo>
                <a:lnTo>
                  <a:pt x="0" y="76060"/>
                </a:lnTo>
                <a:lnTo>
                  <a:pt x="6197" y="69024"/>
                </a:lnTo>
                <a:lnTo>
                  <a:pt x="16357" y="59359"/>
                </a:lnTo>
                <a:lnTo>
                  <a:pt x="50223" y="30740"/>
                </a:lnTo>
                <a:lnTo>
                  <a:pt x="67614" y="19164"/>
                </a:lnTo>
                <a:lnTo>
                  <a:pt x="71526" y="16776"/>
                </a:lnTo>
                <a:lnTo>
                  <a:pt x="75501" y="14617"/>
                </a:lnTo>
                <a:lnTo>
                  <a:pt x="79400" y="12623"/>
                </a:lnTo>
                <a:lnTo>
                  <a:pt x="81356" y="11645"/>
                </a:lnTo>
                <a:lnTo>
                  <a:pt x="83337" y="10756"/>
                </a:lnTo>
                <a:lnTo>
                  <a:pt x="85204" y="9842"/>
                </a:lnTo>
                <a:lnTo>
                  <a:pt x="87134" y="9029"/>
                </a:lnTo>
                <a:lnTo>
                  <a:pt x="90855" y="7404"/>
                </a:lnTo>
                <a:lnTo>
                  <a:pt x="94564" y="6007"/>
                </a:lnTo>
                <a:lnTo>
                  <a:pt x="96342" y="5359"/>
                </a:lnTo>
                <a:lnTo>
                  <a:pt x="101523" y="3708"/>
                </a:lnTo>
                <a:lnTo>
                  <a:pt x="108013" y="1968"/>
                </a:lnTo>
                <a:lnTo>
                  <a:pt x="110832" y="1485"/>
                </a:lnTo>
                <a:lnTo>
                  <a:pt x="113588" y="850"/>
                </a:lnTo>
                <a:lnTo>
                  <a:pt x="116065" y="660"/>
                </a:lnTo>
                <a:lnTo>
                  <a:pt x="118097" y="393"/>
                </a:lnTo>
                <a:lnTo>
                  <a:pt x="120129" y="165"/>
                </a:lnTo>
                <a:lnTo>
                  <a:pt x="121742" y="165"/>
                </a:lnTo>
                <a:lnTo>
                  <a:pt x="123020" y="88"/>
                </a:lnTo>
                <a:lnTo>
                  <a:pt x="121742" y="88"/>
                </a:lnTo>
                <a:lnTo>
                  <a:pt x="120129" y="25"/>
                </a:lnTo>
                <a:close/>
              </a:path>
              <a:path w="125095" h="76200">
                <a:moveTo>
                  <a:pt x="124510" y="0"/>
                </a:moveTo>
                <a:lnTo>
                  <a:pt x="121742" y="88"/>
                </a:lnTo>
                <a:lnTo>
                  <a:pt x="123020" y="88"/>
                </a:lnTo>
                <a:lnTo>
                  <a:pt x="12451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8" name="object 2768"/>
          <p:cNvSpPr/>
          <p:nvPr/>
        </p:nvSpPr>
        <p:spPr>
          <a:xfrm>
            <a:off x="8685132" y="7025339"/>
            <a:ext cx="42545" cy="198755"/>
          </a:xfrm>
          <a:custGeom>
            <a:avLst/>
            <a:gdLst/>
            <a:ahLst/>
            <a:cxnLst/>
            <a:rect l="l" t="t" r="r" b="b"/>
            <a:pathLst>
              <a:path w="42545" h="198754">
                <a:moveTo>
                  <a:pt x="41998" y="0"/>
                </a:moveTo>
                <a:lnTo>
                  <a:pt x="40430" y="1790"/>
                </a:lnTo>
                <a:lnTo>
                  <a:pt x="39408" y="2997"/>
                </a:lnTo>
                <a:lnTo>
                  <a:pt x="37909" y="4508"/>
                </a:lnTo>
                <a:lnTo>
                  <a:pt x="36156" y="6743"/>
                </a:lnTo>
                <a:lnTo>
                  <a:pt x="34493" y="9029"/>
                </a:lnTo>
                <a:lnTo>
                  <a:pt x="32219" y="11683"/>
                </a:lnTo>
                <a:lnTo>
                  <a:pt x="30149" y="15062"/>
                </a:lnTo>
                <a:lnTo>
                  <a:pt x="27889" y="18338"/>
                </a:lnTo>
                <a:lnTo>
                  <a:pt x="25704" y="22237"/>
                </a:lnTo>
                <a:lnTo>
                  <a:pt x="23406" y="26542"/>
                </a:lnTo>
                <a:lnTo>
                  <a:pt x="20065" y="33400"/>
                </a:lnTo>
                <a:lnTo>
                  <a:pt x="19049" y="35826"/>
                </a:lnTo>
                <a:lnTo>
                  <a:pt x="16865" y="40906"/>
                </a:lnTo>
                <a:lnTo>
                  <a:pt x="15925" y="43535"/>
                </a:lnTo>
                <a:lnTo>
                  <a:pt x="13919" y="48983"/>
                </a:lnTo>
                <a:lnTo>
                  <a:pt x="13004" y="51803"/>
                </a:lnTo>
                <a:lnTo>
                  <a:pt x="3373" y="95211"/>
                </a:lnTo>
                <a:lnTo>
                  <a:pt x="0" y="139128"/>
                </a:lnTo>
                <a:lnTo>
                  <a:pt x="69" y="150604"/>
                </a:lnTo>
                <a:lnTo>
                  <a:pt x="2184" y="189814"/>
                </a:lnTo>
                <a:lnTo>
                  <a:pt x="3238" y="198678"/>
                </a:lnTo>
                <a:lnTo>
                  <a:pt x="2947" y="195465"/>
                </a:lnTo>
                <a:lnTo>
                  <a:pt x="2500" y="189779"/>
                </a:lnTo>
                <a:lnTo>
                  <a:pt x="1904" y="179562"/>
                </a:lnTo>
                <a:lnTo>
                  <a:pt x="1447" y="166306"/>
                </a:lnTo>
                <a:lnTo>
                  <a:pt x="1359" y="161455"/>
                </a:lnTo>
                <a:lnTo>
                  <a:pt x="1472" y="142033"/>
                </a:lnTo>
                <a:lnTo>
                  <a:pt x="5137" y="94970"/>
                </a:lnTo>
                <a:lnTo>
                  <a:pt x="8385" y="75831"/>
                </a:lnTo>
                <a:lnTo>
                  <a:pt x="9550" y="69913"/>
                </a:lnTo>
                <a:lnTo>
                  <a:pt x="11155" y="63449"/>
                </a:lnTo>
                <a:lnTo>
                  <a:pt x="13487" y="55067"/>
                </a:lnTo>
                <a:lnTo>
                  <a:pt x="14439" y="52247"/>
                </a:lnTo>
                <a:lnTo>
                  <a:pt x="15265" y="49441"/>
                </a:lnTo>
                <a:lnTo>
                  <a:pt x="17170" y="43992"/>
                </a:lnTo>
                <a:lnTo>
                  <a:pt x="18059" y="41363"/>
                </a:lnTo>
                <a:lnTo>
                  <a:pt x="20129" y="36283"/>
                </a:lnTo>
                <a:lnTo>
                  <a:pt x="21094" y="33858"/>
                </a:lnTo>
                <a:lnTo>
                  <a:pt x="24269" y="26974"/>
                </a:lnTo>
                <a:lnTo>
                  <a:pt x="28549" y="18719"/>
                </a:lnTo>
                <a:lnTo>
                  <a:pt x="30670" y="15392"/>
                </a:lnTo>
                <a:lnTo>
                  <a:pt x="32638" y="11976"/>
                </a:lnTo>
                <a:lnTo>
                  <a:pt x="34772" y="9258"/>
                </a:lnTo>
                <a:lnTo>
                  <a:pt x="36372" y="6921"/>
                </a:lnTo>
                <a:lnTo>
                  <a:pt x="38061" y="4648"/>
                </a:lnTo>
                <a:lnTo>
                  <a:pt x="39620" y="2920"/>
                </a:lnTo>
                <a:lnTo>
                  <a:pt x="40544" y="1752"/>
                </a:lnTo>
                <a:lnTo>
                  <a:pt x="41998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9" name="object 2769"/>
          <p:cNvSpPr/>
          <p:nvPr/>
        </p:nvSpPr>
        <p:spPr>
          <a:xfrm>
            <a:off x="8664497" y="7001357"/>
            <a:ext cx="191098" cy="350786"/>
          </a:xfrm>
          <a:prstGeom prst="rect">
            <a:avLst/>
          </a:prstGeom>
          <a:blipFill>
            <a:blip r:embed="rId3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0" name="object 2770"/>
          <p:cNvSpPr/>
          <p:nvPr/>
        </p:nvSpPr>
        <p:spPr>
          <a:xfrm>
            <a:off x="8664495" y="7001357"/>
            <a:ext cx="95329" cy="234598"/>
          </a:xfrm>
          <a:prstGeom prst="rect">
            <a:avLst/>
          </a:prstGeom>
          <a:blipFill>
            <a:blip r:embed="rId3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1" name="object 2771"/>
          <p:cNvSpPr/>
          <p:nvPr/>
        </p:nvSpPr>
        <p:spPr>
          <a:xfrm>
            <a:off x="8350901" y="7152322"/>
            <a:ext cx="251977" cy="160515"/>
          </a:xfrm>
          <a:prstGeom prst="rect">
            <a:avLst/>
          </a:prstGeom>
          <a:blipFill>
            <a:blip r:embed="rId3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2" name="object 2772"/>
          <p:cNvSpPr/>
          <p:nvPr/>
        </p:nvSpPr>
        <p:spPr>
          <a:xfrm>
            <a:off x="8400299" y="7163450"/>
            <a:ext cx="193040" cy="139700"/>
          </a:xfrm>
          <a:custGeom>
            <a:avLst/>
            <a:gdLst/>
            <a:ahLst/>
            <a:cxnLst/>
            <a:rect l="l" t="t" r="r" b="b"/>
            <a:pathLst>
              <a:path w="193040" h="139700">
                <a:moveTo>
                  <a:pt x="0" y="0"/>
                </a:moveTo>
                <a:lnTo>
                  <a:pt x="4483" y="609"/>
                </a:lnTo>
                <a:lnTo>
                  <a:pt x="7112" y="812"/>
                </a:lnTo>
                <a:lnTo>
                  <a:pt x="10388" y="1447"/>
                </a:lnTo>
                <a:lnTo>
                  <a:pt x="13639" y="2158"/>
                </a:lnTo>
                <a:lnTo>
                  <a:pt x="17665" y="2768"/>
                </a:lnTo>
                <a:lnTo>
                  <a:pt x="22072" y="4152"/>
                </a:lnTo>
                <a:lnTo>
                  <a:pt x="62636" y="20993"/>
                </a:lnTo>
                <a:lnTo>
                  <a:pt x="65582" y="22745"/>
                </a:lnTo>
                <a:lnTo>
                  <a:pt x="68668" y="24371"/>
                </a:lnTo>
                <a:lnTo>
                  <a:pt x="77787" y="29984"/>
                </a:lnTo>
                <a:lnTo>
                  <a:pt x="83959" y="33985"/>
                </a:lnTo>
                <a:lnTo>
                  <a:pt x="90017" y="38353"/>
                </a:lnTo>
                <a:lnTo>
                  <a:pt x="96139" y="42684"/>
                </a:lnTo>
                <a:lnTo>
                  <a:pt x="133502" y="74425"/>
                </a:lnTo>
                <a:lnTo>
                  <a:pt x="162267" y="103611"/>
                </a:lnTo>
                <a:lnTo>
                  <a:pt x="190996" y="137287"/>
                </a:lnTo>
                <a:lnTo>
                  <a:pt x="192671" y="139458"/>
                </a:lnTo>
                <a:lnTo>
                  <a:pt x="190487" y="136321"/>
                </a:lnTo>
                <a:lnTo>
                  <a:pt x="165379" y="105117"/>
                </a:lnTo>
                <a:lnTo>
                  <a:pt x="134787" y="73090"/>
                </a:lnTo>
                <a:lnTo>
                  <a:pt x="103416" y="45745"/>
                </a:lnTo>
                <a:lnTo>
                  <a:pt x="69545" y="22885"/>
                </a:lnTo>
                <a:lnTo>
                  <a:pt x="51371" y="13639"/>
                </a:lnTo>
                <a:lnTo>
                  <a:pt x="48346" y="12280"/>
                </a:lnTo>
                <a:lnTo>
                  <a:pt x="22263" y="3428"/>
                </a:lnTo>
                <a:lnTo>
                  <a:pt x="17780" y="2197"/>
                </a:lnTo>
                <a:lnTo>
                  <a:pt x="13690" y="1701"/>
                </a:lnTo>
                <a:lnTo>
                  <a:pt x="10426" y="1104"/>
                </a:lnTo>
                <a:lnTo>
                  <a:pt x="7150" y="571"/>
                </a:lnTo>
                <a:lnTo>
                  <a:pt x="4521" y="469"/>
                </a:lnTo>
                <a:lnTo>
                  <a:pt x="2743" y="253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3" name="object 2773"/>
          <p:cNvSpPr/>
          <p:nvPr/>
        </p:nvSpPr>
        <p:spPr>
          <a:xfrm>
            <a:off x="8683483" y="7259482"/>
            <a:ext cx="117475" cy="86995"/>
          </a:xfrm>
          <a:custGeom>
            <a:avLst/>
            <a:gdLst/>
            <a:ahLst/>
            <a:cxnLst/>
            <a:rect l="l" t="t" r="r" b="b"/>
            <a:pathLst>
              <a:path w="117475" h="86995">
                <a:moveTo>
                  <a:pt x="117475" y="0"/>
                </a:moveTo>
                <a:lnTo>
                  <a:pt x="116903" y="50"/>
                </a:lnTo>
                <a:lnTo>
                  <a:pt x="114731" y="317"/>
                </a:lnTo>
                <a:lnTo>
                  <a:pt x="113118" y="406"/>
                </a:lnTo>
                <a:lnTo>
                  <a:pt x="111099" y="736"/>
                </a:lnTo>
                <a:lnTo>
                  <a:pt x="109093" y="1130"/>
                </a:lnTo>
                <a:lnTo>
                  <a:pt x="106616" y="1447"/>
                </a:lnTo>
                <a:lnTo>
                  <a:pt x="103860" y="2209"/>
                </a:lnTo>
                <a:lnTo>
                  <a:pt x="101079" y="2844"/>
                </a:lnTo>
                <a:lnTo>
                  <a:pt x="97993" y="3848"/>
                </a:lnTo>
                <a:lnTo>
                  <a:pt x="94665" y="5003"/>
                </a:lnTo>
                <a:lnTo>
                  <a:pt x="89560" y="7035"/>
                </a:lnTo>
                <a:lnTo>
                  <a:pt x="84213" y="9461"/>
                </a:lnTo>
                <a:lnTo>
                  <a:pt x="80581" y="11328"/>
                </a:lnTo>
                <a:lnTo>
                  <a:pt x="78676" y="12280"/>
                </a:lnTo>
                <a:lnTo>
                  <a:pt x="76860" y="13334"/>
                </a:lnTo>
                <a:lnTo>
                  <a:pt x="74955" y="14389"/>
                </a:lnTo>
                <a:lnTo>
                  <a:pt x="73075" y="15519"/>
                </a:lnTo>
                <a:lnTo>
                  <a:pt x="69329" y="17843"/>
                </a:lnTo>
                <a:lnTo>
                  <a:pt x="65506" y="20319"/>
                </a:lnTo>
                <a:lnTo>
                  <a:pt x="61772" y="23037"/>
                </a:lnTo>
                <a:lnTo>
                  <a:pt x="58013" y="25704"/>
                </a:lnTo>
                <a:lnTo>
                  <a:pt x="27343" y="53339"/>
                </a:lnTo>
                <a:lnTo>
                  <a:pt x="1320" y="84581"/>
                </a:lnTo>
                <a:lnTo>
                  <a:pt x="0" y="86499"/>
                </a:lnTo>
                <a:lnTo>
                  <a:pt x="5575" y="78968"/>
                </a:lnTo>
                <a:lnTo>
                  <a:pt x="14846" y="68465"/>
                </a:lnTo>
                <a:lnTo>
                  <a:pt x="46122" y="37035"/>
                </a:lnTo>
                <a:lnTo>
                  <a:pt x="62458" y="23990"/>
                </a:lnTo>
                <a:lnTo>
                  <a:pt x="66154" y="21272"/>
                </a:lnTo>
                <a:lnTo>
                  <a:pt x="69938" y="18783"/>
                </a:lnTo>
                <a:lnTo>
                  <a:pt x="75488" y="15303"/>
                </a:lnTo>
                <a:lnTo>
                  <a:pt x="77381" y="14274"/>
                </a:lnTo>
                <a:lnTo>
                  <a:pt x="79184" y="13207"/>
                </a:lnTo>
                <a:lnTo>
                  <a:pt x="103987" y="2654"/>
                </a:lnTo>
                <a:lnTo>
                  <a:pt x="106692" y="1803"/>
                </a:lnTo>
                <a:lnTo>
                  <a:pt x="109156" y="1409"/>
                </a:lnTo>
                <a:lnTo>
                  <a:pt x="111137" y="939"/>
                </a:lnTo>
                <a:lnTo>
                  <a:pt x="113131" y="546"/>
                </a:lnTo>
                <a:lnTo>
                  <a:pt x="114731" y="406"/>
                </a:lnTo>
                <a:lnTo>
                  <a:pt x="117475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4" name="object 2774"/>
          <p:cNvSpPr/>
          <p:nvPr/>
        </p:nvSpPr>
        <p:spPr>
          <a:xfrm>
            <a:off x="8353006" y="7057415"/>
            <a:ext cx="263756" cy="255422"/>
          </a:xfrm>
          <a:prstGeom prst="rect">
            <a:avLst/>
          </a:prstGeom>
          <a:blipFill>
            <a:blip r:embed="rId3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5" name="object 2775"/>
          <p:cNvSpPr/>
          <p:nvPr/>
        </p:nvSpPr>
        <p:spPr>
          <a:xfrm>
            <a:off x="8649526" y="7072362"/>
            <a:ext cx="180478" cy="279765"/>
          </a:xfrm>
          <a:prstGeom prst="rect">
            <a:avLst/>
          </a:prstGeom>
          <a:blipFill>
            <a:blip r:embed="rId3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6" name="object 2776"/>
          <p:cNvSpPr/>
          <p:nvPr/>
        </p:nvSpPr>
        <p:spPr>
          <a:xfrm>
            <a:off x="8662709" y="7089905"/>
            <a:ext cx="92075" cy="204470"/>
          </a:xfrm>
          <a:custGeom>
            <a:avLst/>
            <a:gdLst/>
            <a:ahLst/>
            <a:cxnLst/>
            <a:rect l="l" t="t" r="r" b="b"/>
            <a:pathLst>
              <a:path w="92075" h="204470">
                <a:moveTo>
                  <a:pt x="91859" y="0"/>
                </a:moveTo>
                <a:lnTo>
                  <a:pt x="91135" y="508"/>
                </a:lnTo>
                <a:lnTo>
                  <a:pt x="88404" y="2501"/>
                </a:lnTo>
                <a:lnTo>
                  <a:pt x="86321" y="3822"/>
                </a:lnTo>
                <a:lnTo>
                  <a:pt x="83870" y="5791"/>
                </a:lnTo>
                <a:lnTo>
                  <a:pt x="81495" y="7848"/>
                </a:lnTo>
                <a:lnTo>
                  <a:pt x="78422" y="10109"/>
                </a:lnTo>
                <a:lnTo>
                  <a:pt x="75323" y="13220"/>
                </a:lnTo>
                <a:lnTo>
                  <a:pt x="72072" y="16167"/>
                </a:lnTo>
                <a:lnTo>
                  <a:pt x="68719" y="19812"/>
                </a:lnTo>
                <a:lnTo>
                  <a:pt x="45872" y="51231"/>
                </a:lnTo>
                <a:lnTo>
                  <a:pt x="34772" y="72682"/>
                </a:lnTo>
                <a:lnTo>
                  <a:pt x="31762" y="79082"/>
                </a:lnTo>
                <a:lnTo>
                  <a:pt x="16154" y="122703"/>
                </a:lnTo>
                <a:lnTo>
                  <a:pt x="10109" y="145415"/>
                </a:lnTo>
                <a:lnTo>
                  <a:pt x="8650" y="151753"/>
                </a:lnTo>
                <a:lnTo>
                  <a:pt x="1111" y="194190"/>
                </a:lnTo>
                <a:lnTo>
                  <a:pt x="0" y="203949"/>
                </a:lnTo>
                <a:lnTo>
                  <a:pt x="351" y="201392"/>
                </a:lnTo>
                <a:lnTo>
                  <a:pt x="1466" y="194144"/>
                </a:lnTo>
                <a:lnTo>
                  <a:pt x="10169" y="151422"/>
                </a:lnTo>
                <a:lnTo>
                  <a:pt x="20951" y="113204"/>
                </a:lnTo>
                <a:lnTo>
                  <a:pt x="36398" y="73444"/>
                </a:lnTo>
                <a:lnTo>
                  <a:pt x="39293" y="67030"/>
                </a:lnTo>
                <a:lnTo>
                  <a:pt x="42456" y="60858"/>
                </a:lnTo>
                <a:lnTo>
                  <a:pt x="47282" y="52031"/>
                </a:lnTo>
                <a:lnTo>
                  <a:pt x="49022" y="49250"/>
                </a:lnTo>
                <a:lnTo>
                  <a:pt x="50609" y="46456"/>
                </a:lnTo>
                <a:lnTo>
                  <a:pt x="52362" y="43726"/>
                </a:lnTo>
                <a:lnTo>
                  <a:pt x="55689" y="38468"/>
                </a:lnTo>
                <a:lnTo>
                  <a:pt x="57429" y="35941"/>
                </a:lnTo>
                <a:lnTo>
                  <a:pt x="59182" y="33515"/>
                </a:lnTo>
                <a:lnTo>
                  <a:pt x="60820" y="31153"/>
                </a:lnTo>
                <a:lnTo>
                  <a:pt x="62611" y="28879"/>
                </a:lnTo>
                <a:lnTo>
                  <a:pt x="64312" y="26670"/>
                </a:lnTo>
                <a:lnTo>
                  <a:pt x="65976" y="24561"/>
                </a:lnTo>
                <a:lnTo>
                  <a:pt x="72669" y="16764"/>
                </a:lnTo>
                <a:lnTo>
                  <a:pt x="75806" y="13716"/>
                </a:lnTo>
                <a:lnTo>
                  <a:pt x="78790" y="10528"/>
                </a:lnTo>
                <a:lnTo>
                  <a:pt x="81749" y="8153"/>
                </a:lnTo>
                <a:lnTo>
                  <a:pt x="84074" y="6045"/>
                </a:lnTo>
                <a:lnTo>
                  <a:pt x="86461" y="4000"/>
                </a:lnTo>
                <a:lnTo>
                  <a:pt x="88493" y="2603"/>
                </a:lnTo>
                <a:lnTo>
                  <a:pt x="89814" y="1562"/>
                </a:lnTo>
                <a:lnTo>
                  <a:pt x="91859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7" name="object 2777"/>
          <p:cNvSpPr/>
          <p:nvPr/>
        </p:nvSpPr>
        <p:spPr>
          <a:xfrm>
            <a:off x="8516561" y="7076082"/>
            <a:ext cx="86360" cy="207010"/>
          </a:xfrm>
          <a:custGeom>
            <a:avLst/>
            <a:gdLst/>
            <a:ahLst/>
            <a:cxnLst/>
            <a:rect l="l" t="t" r="r" b="b"/>
            <a:pathLst>
              <a:path w="86359" h="207009">
                <a:moveTo>
                  <a:pt x="0" y="0"/>
                </a:moveTo>
                <a:lnTo>
                  <a:pt x="2019" y="1625"/>
                </a:lnTo>
                <a:lnTo>
                  <a:pt x="3302" y="2717"/>
                </a:lnTo>
                <a:lnTo>
                  <a:pt x="5308" y="4140"/>
                </a:lnTo>
                <a:lnTo>
                  <a:pt x="7620" y="6261"/>
                </a:lnTo>
                <a:lnTo>
                  <a:pt x="9867" y="8432"/>
                </a:lnTo>
                <a:lnTo>
                  <a:pt x="12801" y="10871"/>
                </a:lnTo>
                <a:lnTo>
                  <a:pt x="15684" y="14160"/>
                </a:lnTo>
                <a:lnTo>
                  <a:pt x="18732" y="17272"/>
                </a:lnTo>
                <a:lnTo>
                  <a:pt x="25196" y="25260"/>
                </a:lnTo>
                <a:lnTo>
                  <a:pt x="30175" y="32004"/>
                </a:lnTo>
                <a:lnTo>
                  <a:pt x="35128" y="39446"/>
                </a:lnTo>
                <a:lnTo>
                  <a:pt x="39941" y="47561"/>
                </a:lnTo>
                <a:lnTo>
                  <a:pt x="41478" y="50419"/>
                </a:lnTo>
                <a:lnTo>
                  <a:pt x="43129" y="53251"/>
                </a:lnTo>
                <a:lnTo>
                  <a:pt x="47726" y="62191"/>
                </a:lnTo>
                <a:lnTo>
                  <a:pt x="50698" y="68453"/>
                </a:lnTo>
                <a:lnTo>
                  <a:pt x="53428" y="74942"/>
                </a:lnTo>
                <a:lnTo>
                  <a:pt x="56197" y="81394"/>
                </a:lnTo>
                <a:lnTo>
                  <a:pt x="70629" y="125195"/>
                </a:lnTo>
                <a:lnTo>
                  <a:pt x="79390" y="162720"/>
                </a:lnTo>
                <a:lnTo>
                  <a:pt x="85919" y="203823"/>
                </a:lnTo>
                <a:lnTo>
                  <a:pt x="86194" y="206387"/>
                </a:lnTo>
                <a:lnTo>
                  <a:pt x="85979" y="202819"/>
                </a:lnTo>
                <a:lnTo>
                  <a:pt x="80111" y="159702"/>
                </a:lnTo>
                <a:lnTo>
                  <a:pt x="69488" y="114615"/>
                </a:lnTo>
                <a:lnTo>
                  <a:pt x="55079" y="74218"/>
                </a:lnTo>
                <a:lnTo>
                  <a:pt x="52298" y="67716"/>
                </a:lnTo>
                <a:lnTo>
                  <a:pt x="49263" y="61442"/>
                </a:lnTo>
                <a:lnTo>
                  <a:pt x="46164" y="55448"/>
                </a:lnTo>
                <a:lnTo>
                  <a:pt x="44564" y="52476"/>
                </a:lnTo>
                <a:lnTo>
                  <a:pt x="42900" y="49593"/>
                </a:lnTo>
                <a:lnTo>
                  <a:pt x="41325" y="46786"/>
                </a:lnTo>
                <a:lnTo>
                  <a:pt x="16192" y="13677"/>
                </a:lnTo>
                <a:lnTo>
                  <a:pt x="13182" y="10464"/>
                </a:lnTo>
                <a:lnTo>
                  <a:pt x="10172" y="8128"/>
                </a:lnTo>
                <a:lnTo>
                  <a:pt x="7823" y="6019"/>
                </a:lnTo>
                <a:lnTo>
                  <a:pt x="5461" y="3975"/>
                </a:lnTo>
                <a:lnTo>
                  <a:pt x="3378" y="2603"/>
                </a:lnTo>
                <a:lnTo>
                  <a:pt x="2070" y="1536"/>
                </a:lnTo>
                <a:lnTo>
                  <a:pt x="711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8" name="object 2778"/>
          <p:cNvSpPr/>
          <p:nvPr/>
        </p:nvSpPr>
        <p:spPr>
          <a:xfrm>
            <a:off x="8337092" y="7057415"/>
            <a:ext cx="279674" cy="298005"/>
          </a:xfrm>
          <a:prstGeom prst="rect">
            <a:avLst/>
          </a:prstGeom>
          <a:blipFill>
            <a:blip r:embed="rId3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9" name="object 2779"/>
          <p:cNvSpPr/>
          <p:nvPr/>
        </p:nvSpPr>
        <p:spPr>
          <a:xfrm>
            <a:off x="6038875" y="5299316"/>
            <a:ext cx="394716" cy="575856"/>
          </a:xfrm>
          <a:prstGeom prst="rect">
            <a:avLst/>
          </a:prstGeom>
          <a:blipFill>
            <a:blip r:embed="rId3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0" name="object 2780"/>
          <p:cNvSpPr/>
          <p:nvPr/>
        </p:nvSpPr>
        <p:spPr>
          <a:xfrm>
            <a:off x="8640381" y="7072362"/>
            <a:ext cx="189153" cy="293306"/>
          </a:xfrm>
          <a:prstGeom prst="rect">
            <a:avLst/>
          </a:prstGeom>
          <a:blipFill>
            <a:blip r:embed="rId3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1" name="object 2781"/>
          <p:cNvSpPr/>
          <p:nvPr/>
        </p:nvSpPr>
        <p:spPr>
          <a:xfrm>
            <a:off x="8351188" y="7293168"/>
            <a:ext cx="212090" cy="52705"/>
          </a:xfrm>
          <a:custGeom>
            <a:avLst/>
            <a:gdLst/>
            <a:ahLst/>
            <a:cxnLst/>
            <a:rect l="l" t="t" r="r" b="b"/>
            <a:pathLst>
              <a:path w="212090" h="52704">
                <a:moveTo>
                  <a:pt x="115938" y="0"/>
                </a:moveTo>
                <a:lnTo>
                  <a:pt x="112306" y="215"/>
                </a:lnTo>
                <a:lnTo>
                  <a:pt x="110502" y="292"/>
                </a:lnTo>
                <a:lnTo>
                  <a:pt x="108673" y="292"/>
                </a:lnTo>
                <a:lnTo>
                  <a:pt x="106870" y="419"/>
                </a:lnTo>
                <a:lnTo>
                  <a:pt x="66408" y="8801"/>
                </a:lnTo>
                <a:lnTo>
                  <a:pt x="27381" y="28994"/>
                </a:lnTo>
                <a:lnTo>
                  <a:pt x="0" y="52641"/>
                </a:lnTo>
                <a:lnTo>
                  <a:pt x="2438" y="49949"/>
                </a:lnTo>
                <a:lnTo>
                  <a:pt x="7162" y="45745"/>
                </a:lnTo>
                <a:lnTo>
                  <a:pt x="43006" y="20999"/>
                </a:lnTo>
                <a:lnTo>
                  <a:pt x="87376" y="4826"/>
                </a:lnTo>
                <a:lnTo>
                  <a:pt x="110591" y="2146"/>
                </a:lnTo>
                <a:lnTo>
                  <a:pt x="112369" y="2082"/>
                </a:lnTo>
                <a:lnTo>
                  <a:pt x="115938" y="1841"/>
                </a:lnTo>
                <a:lnTo>
                  <a:pt x="139795" y="1841"/>
                </a:lnTo>
                <a:lnTo>
                  <a:pt x="137312" y="1409"/>
                </a:lnTo>
                <a:lnTo>
                  <a:pt x="130302" y="533"/>
                </a:lnTo>
                <a:lnTo>
                  <a:pt x="115938" y="0"/>
                </a:lnTo>
                <a:close/>
              </a:path>
              <a:path w="212090" h="52704">
                <a:moveTo>
                  <a:pt x="139795" y="1841"/>
                </a:moveTo>
                <a:lnTo>
                  <a:pt x="115938" y="1841"/>
                </a:lnTo>
                <a:lnTo>
                  <a:pt x="130257" y="2298"/>
                </a:lnTo>
                <a:lnTo>
                  <a:pt x="137083" y="3098"/>
                </a:lnTo>
                <a:lnTo>
                  <a:pt x="143725" y="4216"/>
                </a:lnTo>
                <a:lnTo>
                  <a:pt x="150368" y="5422"/>
                </a:lnTo>
                <a:lnTo>
                  <a:pt x="156743" y="6832"/>
                </a:lnTo>
                <a:lnTo>
                  <a:pt x="162687" y="8610"/>
                </a:lnTo>
                <a:lnTo>
                  <a:pt x="165696" y="9372"/>
                </a:lnTo>
                <a:lnTo>
                  <a:pt x="168541" y="10350"/>
                </a:lnTo>
                <a:lnTo>
                  <a:pt x="174028" y="12369"/>
                </a:lnTo>
                <a:lnTo>
                  <a:pt x="176745" y="13144"/>
                </a:lnTo>
                <a:lnTo>
                  <a:pt x="179209" y="14262"/>
                </a:lnTo>
                <a:lnTo>
                  <a:pt x="184200" y="16395"/>
                </a:lnTo>
                <a:lnTo>
                  <a:pt x="188836" y="18148"/>
                </a:lnTo>
                <a:lnTo>
                  <a:pt x="192747" y="20180"/>
                </a:lnTo>
                <a:lnTo>
                  <a:pt x="196684" y="22136"/>
                </a:lnTo>
                <a:lnTo>
                  <a:pt x="200215" y="23723"/>
                </a:lnTo>
                <a:lnTo>
                  <a:pt x="203003" y="25400"/>
                </a:lnTo>
                <a:lnTo>
                  <a:pt x="211620" y="30187"/>
                </a:lnTo>
                <a:lnTo>
                  <a:pt x="203073" y="25057"/>
                </a:lnTo>
                <a:lnTo>
                  <a:pt x="200418" y="23342"/>
                </a:lnTo>
                <a:lnTo>
                  <a:pt x="196964" y="21653"/>
                </a:lnTo>
                <a:lnTo>
                  <a:pt x="193052" y="19570"/>
                </a:lnTo>
                <a:lnTo>
                  <a:pt x="189217" y="17399"/>
                </a:lnTo>
                <a:lnTo>
                  <a:pt x="184607" y="15468"/>
                </a:lnTo>
                <a:lnTo>
                  <a:pt x="179641" y="13246"/>
                </a:lnTo>
                <a:lnTo>
                  <a:pt x="177165" y="12077"/>
                </a:lnTo>
                <a:lnTo>
                  <a:pt x="174434" y="11239"/>
                </a:lnTo>
                <a:lnTo>
                  <a:pt x="168973" y="9131"/>
                </a:lnTo>
                <a:lnTo>
                  <a:pt x="166116" y="8102"/>
                </a:lnTo>
                <a:lnTo>
                  <a:pt x="163106" y="7264"/>
                </a:lnTo>
                <a:lnTo>
                  <a:pt x="157162" y="5346"/>
                </a:lnTo>
                <a:lnTo>
                  <a:pt x="150736" y="3810"/>
                </a:lnTo>
                <a:lnTo>
                  <a:pt x="142351" y="2286"/>
                </a:lnTo>
                <a:lnTo>
                  <a:pt x="139795" y="1841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2" name="object 2782"/>
          <p:cNvSpPr/>
          <p:nvPr/>
        </p:nvSpPr>
        <p:spPr>
          <a:xfrm>
            <a:off x="8364737" y="7279051"/>
            <a:ext cx="257685" cy="113555"/>
          </a:xfrm>
          <a:prstGeom prst="rect">
            <a:avLst/>
          </a:prstGeom>
          <a:blipFill>
            <a:blip r:embed="rId3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3" name="object 2783"/>
          <p:cNvSpPr/>
          <p:nvPr/>
        </p:nvSpPr>
        <p:spPr>
          <a:xfrm>
            <a:off x="8403141" y="7326079"/>
            <a:ext cx="212725" cy="57785"/>
          </a:xfrm>
          <a:custGeom>
            <a:avLst/>
            <a:gdLst/>
            <a:ahLst/>
            <a:cxnLst/>
            <a:rect l="l" t="t" r="r" b="b"/>
            <a:pathLst>
              <a:path w="212725" h="57784">
                <a:moveTo>
                  <a:pt x="126072" y="0"/>
                </a:moveTo>
                <a:lnTo>
                  <a:pt x="124282" y="88"/>
                </a:lnTo>
                <a:lnTo>
                  <a:pt x="115316" y="127"/>
                </a:lnTo>
                <a:lnTo>
                  <a:pt x="108064" y="1041"/>
                </a:lnTo>
                <a:lnTo>
                  <a:pt x="66738" y="13258"/>
                </a:lnTo>
                <a:lnTo>
                  <a:pt x="60934" y="16878"/>
                </a:lnTo>
                <a:lnTo>
                  <a:pt x="44043" y="26822"/>
                </a:lnTo>
                <a:lnTo>
                  <a:pt x="38722" y="30035"/>
                </a:lnTo>
                <a:lnTo>
                  <a:pt x="33934" y="33477"/>
                </a:lnTo>
                <a:lnTo>
                  <a:pt x="29375" y="36436"/>
                </a:lnTo>
                <a:lnTo>
                  <a:pt x="24879" y="39471"/>
                </a:lnTo>
                <a:lnTo>
                  <a:pt x="20701" y="42189"/>
                </a:lnTo>
                <a:lnTo>
                  <a:pt x="17183" y="44843"/>
                </a:lnTo>
                <a:lnTo>
                  <a:pt x="2743" y="55397"/>
                </a:lnTo>
                <a:lnTo>
                  <a:pt x="0" y="57543"/>
                </a:lnTo>
                <a:lnTo>
                  <a:pt x="2908" y="55397"/>
                </a:lnTo>
                <a:lnTo>
                  <a:pt x="17564" y="45427"/>
                </a:lnTo>
                <a:lnTo>
                  <a:pt x="21170" y="42887"/>
                </a:lnTo>
                <a:lnTo>
                  <a:pt x="25425" y="40309"/>
                </a:lnTo>
                <a:lnTo>
                  <a:pt x="29972" y="37338"/>
                </a:lnTo>
                <a:lnTo>
                  <a:pt x="34594" y="34480"/>
                </a:lnTo>
                <a:lnTo>
                  <a:pt x="39408" y="31115"/>
                </a:lnTo>
                <a:lnTo>
                  <a:pt x="61734" y="18326"/>
                </a:lnTo>
                <a:lnTo>
                  <a:pt x="67462" y="14795"/>
                </a:lnTo>
                <a:lnTo>
                  <a:pt x="74033" y="11963"/>
                </a:lnTo>
                <a:lnTo>
                  <a:pt x="80530" y="9575"/>
                </a:lnTo>
                <a:lnTo>
                  <a:pt x="87147" y="7048"/>
                </a:lnTo>
                <a:lnTo>
                  <a:pt x="124294" y="1866"/>
                </a:lnTo>
                <a:lnTo>
                  <a:pt x="126072" y="1765"/>
                </a:lnTo>
                <a:lnTo>
                  <a:pt x="148319" y="1765"/>
                </a:lnTo>
                <a:lnTo>
                  <a:pt x="146862" y="1460"/>
                </a:lnTo>
                <a:lnTo>
                  <a:pt x="143471" y="1181"/>
                </a:lnTo>
                <a:lnTo>
                  <a:pt x="140068" y="800"/>
                </a:lnTo>
                <a:lnTo>
                  <a:pt x="136652" y="342"/>
                </a:lnTo>
                <a:lnTo>
                  <a:pt x="133121" y="279"/>
                </a:lnTo>
                <a:lnTo>
                  <a:pt x="127838" y="38"/>
                </a:lnTo>
                <a:lnTo>
                  <a:pt x="126072" y="0"/>
                </a:lnTo>
                <a:close/>
              </a:path>
              <a:path w="212725" h="57784">
                <a:moveTo>
                  <a:pt x="148319" y="1765"/>
                </a:moveTo>
                <a:lnTo>
                  <a:pt x="126072" y="1765"/>
                </a:lnTo>
                <a:lnTo>
                  <a:pt x="127800" y="1790"/>
                </a:lnTo>
                <a:lnTo>
                  <a:pt x="133045" y="2006"/>
                </a:lnTo>
                <a:lnTo>
                  <a:pt x="136512" y="2044"/>
                </a:lnTo>
                <a:lnTo>
                  <a:pt x="139928" y="2489"/>
                </a:lnTo>
                <a:lnTo>
                  <a:pt x="143256" y="2819"/>
                </a:lnTo>
                <a:lnTo>
                  <a:pt x="146634" y="3073"/>
                </a:lnTo>
                <a:lnTo>
                  <a:pt x="149885" y="3771"/>
                </a:lnTo>
                <a:lnTo>
                  <a:pt x="153111" y="4279"/>
                </a:lnTo>
                <a:lnTo>
                  <a:pt x="156324" y="4711"/>
                </a:lnTo>
                <a:lnTo>
                  <a:pt x="162420" y="6172"/>
                </a:lnTo>
                <a:lnTo>
                  <a:pt x="165455" y="6832"/>
                </a:lnTo>
                <a:lnTo>
                  <a:pt x="168376" y="7556"/>
                </a:lnTo>
                <a:lnTo>
                  <a:pt x="173926" y="9334"/>
                </a:lnTo>
                <a:lnTo>
                  <a:pt x="176669" y="10045"/>
                </a:lnTo>
                <a:lnTo>
                  <a:pt x="179209" y="10960"/>
                </a:lnTo>
                <a:lnTo>
                  <a:pt x="184264" y="12890"/>
                </a:lnTo>
                <a:lnTo>
                  <a:pt x="189001" y="14389"/>
                </a:lnTo>
                <a:lnTo>
                  <a:pt x="192989" y="16281"/>
                </a:lnTo>
                <a:lnTo>
                  <a:pt x="197015" y="18072"/>
                </a:lnTo>
                <a:lnTo>
                  <a:pt x="200583" y="19469"/>
                </a:lnTo>
                <a:lnTo>
                  <a:pt x="203365" y="20980"/>
                </a:lnTo>
                <a:lnTo>
                  <a:pt x="212229" y="25501"/>
                </a:lnTo>
                <a:lnTo>
                  <a:pt x="203504" y="20713"/>
                </a:lnTo>
                <a:lnTo>
                  <a:pt x="200799" y="19088"/>
                </a:lnTo>
                <a:lnTo>
                  <a:pt x="197243" y="17564"/>
                </a:lnTo>
                <a:lnTo>
                  <a:pt x="193281" y="15646"/>
                </a:lnTo>
                <a:lnTo>
                  <a:pt x="189331" y="13614"/>
                </a:lnTo>
                <a:lnTo>
                  <a:pt x="184619" y="11963"/>
                </a:lnTo>
                <a:lnTo>
                  <a:pt x="179578" y="9944"/>
                </a:lnTo>
                <a:lnTo>
                  <a:pt x="177038" y="8966"/>
                </a:lnTo>
                <a:lnTo>
                  <a:pt x="174294" y="8191"/>
                </a:lnTo>
                <a:lnTo>
                  <a:pt x="171513" y="7289"/>
                </a:lnTo>
                <a:lnTo>
                  <a:pt x="168732" y="6311"/>
                </a:lnTo>
                <a:lnTo>
                  <a:pt x="165798" y="5537"/>
                </a:lnTo>
                <a:lnTo>
                  <a:pt x="162763" y="4826"/>
                </a:lnTo>
                <a:lnTo>
                  <a:pt x="159715" y="4051"/>
                </a:lnTo>
                <a:lnTo>
                  <a:pt x="156654" y="3225"/>
                </a:lnTo>
                <a:lnTo>
                  <a:pt x="153403" y="2730"/>
                </a:lnTo>
                <a:lnTo>
                  <a:pt x="150139" y="2146"/>
                </a:lnTo>
                <a:lnTo>
                  <a:pt x="148319" y="1765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4" name="object 2784"/>
          <p:cNvSpPr/>
          <p:nvPr/>
        </p:nvSpPr>
        <p:spPr>
          <a:xfrm>
            <a:off x="8412178" y="7305917"/>
            <a:ext cx="210245" cy="79473"/>
          </a:xfrm>
          <a:prstGeom prst="rect">
            <a:avLst/>
          </a:prstGeom>
          <a:blipFill>
            <a:blip r:embed="rId3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5" name="object 2785"/>
          <p:cNvSpPr/>
          <p:nvPr/>
        </p:nvSpPr>
        <p:spPr>
          <a:xfrm>
            <a:off x="8646797" y="7178489"/>
            <a:ext cx="139065" cy="175895"/>
          </a:xfrm>
          <a:custGeom>
            <a:avLst/>
            <a:gdLst/>
            <a:ahLst/>
            <a:cxnLst/>
            <a:rect l="l" t="t" r="r" b="b"/>
            <a:pathLst>
              <a:path w="139065" h="175895">
                <a:moveTo>
                  <a:pt x="138506" y="0"/>
                </a:moveTo>
                <a:lnTo>
                  <a:pt x="136118" y="927"/>
                </a:lnTo>
                <a:lnTo>
                  <a:pt x="134569" y="1574"/>
                </a:lnTo>
                <a:lnTo>
                  <a:pt x="132207" y="2362"/>
                </a:lnTo>
                <a:lnTo>
                  <a:pt x="129349" y="3683"/>
                </a:lnTo>
                <a:lnTo>
                  <a:pt x="126542" y="5067"/>
                </a:lnTo>
                <a:lnTo>
                  <a:pt x="123012" y="6553"/>
                </a:lnTo>
                <a:lnTo>
                  <a:pt x="119240" y="8826"/>
                </a:lnTo>
                <a:lnTo>
                  <a:pt x="115379" y="10883"/>
                </a:lnTo>
                <a:lnTo>
                  <a:pt x="111252" y="13614"/>
                </a:lnTo>
                <a:lnTo>
                  <a:pt x="81470" y="38569"/>
                </a:lnTo>
                <a:lnTo>
                  <a:pt x="65493" y="56705"/>
                </a:lnTo>
                <a:lnTo>
                  <a:pt x="61036" y="62191"/>
                </a:lnTo>
                <a:lnTo>
                  <a:pt x="35332" y="100730"/>
                </a:lnTo>
                <a:lnTo>
                  <a:pt x="15875" y="137566"/>
                </a:lnTo>
                <a:lnTo>
                  <a:pt x="0" y="175641"/>
                </a:lnTo>
                <a:lnTo>
                  <a:pt x="956" y="173245"/>
                </a:lnTo>
                <a:lnTo>
                  <a:pt x="3822" y="166408"/>
                </a:lnTo>
                <a:lnTo>
                  <a:pt x="22425" y="127431"/>
                </a:lnTo>
                <a:lnTo>
                  <a:pt x="42303" y="92679"/>
                </a:lnTo>
                <a:lnTo>
                  <a:pt x="66916" y="57835"/>
                </a:lnTo>
                <a:lnTo>
                  <a:pt x="71285" y="52311"/>
                </a:lnTo>
                <a:lnTo>
                  <a:pt x="75831" y="47091"/>
                </a:lnTo>
                <a:lnTo>
                  <a:pt x="82664" y="39700"/>
                </a:lnTo>
                <a:lnTo>
                  <a:pt x="85013" y="37414"/>
                </a:lnTo>
                <a:lnTo>
                  <a:pt x="87236" y="35077"/>
                </a:lnTo>
                <a:lnTo>
                  <a:pt x="94094" y="28549"/>
                </a:lnTo>
                <a:lnTo>
                  <a:pt x="96418" y="26555"/>
                </a:lnTo>
                <a:lnTo>
                  <a:pt x="98679" y="24574"/>
                </a:lnTo>
                <a:lnTo>
                  <a:pt x="100850" y="22707"/>
                </a:lnTo>
                <a:lnTo>
                  <a:pt x="107454" y="17564"/>
                </a:lnTo>
                <a:lnTo>
                  <a:pt x="115811" y="11607"/>
                </a:lnTo>
                <a:lnTo>
                  <a:pt x="119595" y="9410"/>
                </a:lnTo>
                <a:lnTo>
                  <a:pt x="123253" y="7048"/>
                </a:lnTo>
                <a:lnTo>
                  <a:pt x="126733" y="5473"/>
                </a:lnTo>
                <a:lnTo>
                  <a:pt x="129489" y="3962"/>
                </a:lnTo>
                <a:lnTo>
                  <a:pt x="132283" y="2565"/>
                </a:lnTo>
                <a:lnTo>
                  <a:pt x="134620" y="1714"/>
                </a:lnTo>
                <a:lnTo>
                  <a:pt x="136144" y="1016"/>
                </a:lnTo>
                <a:lnTo>
                  <a:pt x="138506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6" name="object 2786"/>
          <p:cNvSpPr/>
          <p:nvPr/>
        </p:nvSpPr>
        <p:spPr>
          <a:xfrm>
            <a:off x="8603988" y="7023341"/>
            <a:ext cx="225547" cy="346811"/>
          </a:xfrm>
          <a:prstGeom prst="rect">
            <a:avLst/>
          </a:prstGeom>
          <a:blipFill>
            <a:blip r:embed="rId3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7" name="object 2787"/>
          <p:cNvSpPr/>
          <p:nvPr/>
        </p:nvSpPr>
        <p:spPr>
          <a:xfrm>
            <a:off x="8631913" y="7149641"/>
            <a:ext cx="0" cy="207010"/>
          </a:xfrm>
          <a:custGeom>
            <a:avLst/>
            <a:gdLst/>
            <a:ahLst/>
            <a:cxnLst/>
            <a:rect l="l" t="t" r="r" b="b"/>
            <a:pathLst>
              <a:path w="0" h="207009">
                <a:moveTo>
                  <a:pt x="0" y="0"/>
                </a:moveTo>
                <a:lnTo>
                  <a:pt x="0" y="206413"/>
                </a:lnTo>
              </a:path>
            </a:pathLst>
          </a:custGeom>
          <a:ln w="11836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8" name="object 2788"/>
          <p:cNvSpPr/>
          <p:nvPr/>
        </p:nvSpPr>
        <p:spPr>
          <a:xfrm>
            <a:off x="8429421" y="7023354"/>
            <a:ext cx="423215" cy="369688"/>
          </a:xfrm>
          <a:prstGeom prst="rect">
            <a:avLst/>
          </a:prstGeom>
          <a:blipFill>
            <a:blip r:embed="rId3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89" name="object 2789"/>
          <p:cNvSpPr/>
          <p:nvPr/>
        </p:nvSpPr>
        <p:spPr>
          <a:xfrm>
            <a:off x="8546128" y="7179765"/>
            <a:ext cx="65405" cy="127635"/>
          </a:xfrm>
          <a:custGeom>
            <a:avLst/>
            <a:gdLst/>
            <a:ahLst/>
            <a:cxnLst/>
            <a:rect l="l" t="t" r="r" b="b"/>
            <a:pathLst>
              <a:path w="65404" h="127634">
                <a:moveTo>
                  <a:pt x="0" y="0"/>
                </a:moveTo>
                <a:lnTo>
                  <a:pt x="1396" y="1778"/>
                </a:lnTo>
                <a:lnTo>
                  <a:pt x="4762" y="6629"/>
                </a:lnTo>
                <a:lnTo>
                  <a:pt x="6210" y="8534"/>
                </a:lnTo>
                <a:lnTo>
                  <a:pt x="7696" y="10833"/>
                </a:lnTo>
                <a:lnTo>
                  <a:pt x="9232" y="13119"/>
                </a:lnTo>
                <a:lnTo>
                  <a:pt x="10922" y="15697"/>
                </a:lnTo>
                <a:lnTo>
                  <a:pt x="12814" y="18503"/>
                </a:lnTo>
                <a:lnTo>
                  <a:pt x="14719" y="21272"/>
                </a:lnTo>
                <a:lnTo>
                  <a:pt x="16535" y="24472"/>
                </a:lnTo>
                <a:lnTo>
                  <a:pt x="18605" y="27749"/>
                </a:lnTo>
                <a:lnTo>
                  <a:pt x="20561" y="31051"/>
                </a:lnTo>
                <a:lnTo>
                  <a:pt x="22821" y="34455"/>
                </a:lnTo>
                <a:lnTo>
                  <a:pt x="31242" y="49466"/>
                </a:lnTo>
                <a:lnTo>
                  <a:pt x="33489" y="53263"/>
                </a:lnTo>
                <a:lnTo>
                  <a:pt x="35496" y="57302"/>
                </a:lnTo>
                <a:lnTo>
                  <a:pt x="37465" y="61341"/>
                </a:lnTo>
                <a:lnTo>
                  <a:pt x="43510" y="73304"/>
                </a:lnTo>
                <a:lnTo>
                  <a:pt x="45605" y="77216"/>
                </a:lnTo>
                <a:lnTo>
                  <a:pt x="47066" y="81330"/>
                </a:lnTo>
                <a:lnTo>
                  <a:pt x="48793" y="85166"/>
                </a:lnTo>
                <a:lnTo>
                  <a:pt x="53670" y="96316"/>
                </a:lnTo>
                <a:lnTo>
                  <a:pt x="55321" y="99796"/>
                </a:lnTo>
                <a:lnTo>
                  <a:pt x="57645" y="106438"/>
                </a:lnTo>
                <a:lnTo>
                  <a:pt x="65392" y="127571"/>
                </a:lnTo>
                <a:lnTo>
                  <a:pt x="62712" y="118973"/>
                </a:lnTo>
                <a:lnTo>
                  <a:pt x="56540" y="99339"/>
                </a:lnTo>
                <a:lnTo>
                  <a:pt x="54965" y="95783"/>
                </a:lnTo>
                <a:lnTo>
                  <a:pt x="50330" y="84505"/>
                </a:lnTo>
                <a:lnTo>
                  <a:pt x="48615" y="80657"/>
                </a:lnTo>
                <a:lnTo>
                  <a:pt x="47205" y="76479"/>
                </a:lnTo>
                <a:lnTo>
                  <a:pt x="45135" y="72542"/>
                </a:lnTo>
                <a:lnTo>
                  <a:pt x="37160" y="56400"/>
                </a:lnTo>
                <a:lnTo>
                  <a:pt x="35115" y="52412"/>
                </a:lnTo>
                <a:lnTo>
                  <a:pt x="32804" y="48577"/>
                </a:lnTo>
                <a:lnTo>
                  <a:pt x="26301" y="37299"/>
                </a:lnTo>
                <a:lnTo>
                  <a:pt x="24244" y="33591"/>
                </a:lnTo>
                <a:lnTo>
                  <a:pt x="21831" y="30264"/>
                </a:lnTo>
                <a:lnTo>
                  <a:pt x="19786" y="26987"/>
                </a:lnTo>
                <a:lnTo>
                  <a:pt x="17614" y="23774"/>
                </a:lnTo>
                <a:lnTo>
                  <a:pt x="15709" y="20612"/>
                </a:lnTo>
                <a:lnTo>
                  <a:pt x="13690" y="17919"/>
                </a:lnTo>
                <a:lnTo>
                  <a:pt x="11709" y="15163"/>
                </a:lnTo>
                <a:lnTo>
                  <a:pt x="8255" y="10439"/>
                </a:lnTo>
                <a:lnTo>
                  <a:pt x="6654" y="8204"/>
                </a:lnTo>
                <a:lnTo>
                  <a:pt x="5092" y="6388"/>
                </a:lnTo>
                <a:lnTo>
                  <a:pt x="1485" y="1689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0" name="object 2790"/>
          <p:cNvSpPr/>
          <p:nvPr/>
        </p:nvSpPr>
        <p:spPr>
          <a:xfrm>
            <a:off x="8311285" y="7079767"/>
            <a:ext cx="313716" cy="278206"/>
          </a:xfrm>
          <a:prstGeom prst="rect">
            <a:avLst/>
          </a:prstGeom>
          <a:blipFill>
            <a:blip r:embed="rId3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1" name="object 2791"/>
          <p:cNvSpPr/>
          <p:nvPr/>
        </p:nvSpPr>
        <p:spPr>
          <a:xfrm>
            <a:off x="8311290" y="7226943"/>
            <a:ext cx="275590" cy="88265"/>
          </a:xfrm>
          <a:custGeom>
            <a:avLst/>
            <a:gdLst/>
            <a:ahLst/>
            <a:cxnLst/>
            <a:rect l="l" t="t" r="r" b="b"/>
            <a:pathLst>
              <a:path w="275590" h="88265">
                <a:moveTo>
                  <a:pt x="141941" y="1689"/>
                </a:moveTo>
                <a:lnTo>
                  <a:pt x="119748" y="1689"/>
                </a:lnTo>
                <a:lnTo>
                  <a:pt x="126802" y="1724"/>
                </a:lnTo>
                <a:lnTo>
                  <a:pt x="133897" y="2305"/>
                </a:lnTo>
                <a:lnTo>
                  <a:pt x="174853" y="14377"/>
                </a:lnTo>
                <a:lnTo>
                  <a:pt x="210556" y="34481"/>
                </a:lnTo>
                <a:lnTo>
                  <a:pt x="250063" y="64808"/>
                </a:lnTo>
                <a:lnTo>
                  <a:pt x="254444" y="68695"/>
                </a:lnTo>
                <a:lnTo>
                  <a:pt x="258902" y="72505"/>
                </a:lnTo>
                <a:lnTo>
                  <a:pt x="262572" y="76073"/>
                </a:lnTo>
                <a:lnTo>
                  <a:pt x="265684" y="78905"/>
                </a:lnTo>
                <a:lnTo>
                  <a:pt x="275234" y="88087"/>
                </a:lnTo>
                <a:lnTo>
                  <a:pt x="265899" y="78664"/>
                </a:lnTo>
                <a:lnTo>
                  <a:pt x="262851" y="75794"/>
                </a:lnTo>
                <a:lnTo>
                  <a:pt x="259283" y="72111"/>
                </a:lnTo>
                <a:lnTo>
                  <a:pt x="254914" y="68174"/>
                </a:lnTo>
                <a:lnTo>
                  <a:pt x="250621" y="64161"/>
                </a:lnTo>
                <a:lnTo>
                  <a:pt x="245630" y="59792"/>
                </a:lnTo>
                <a:lnTo>
                  <a:pt x="211301" y="33377"/>
                </a:lnTo>
                <a:lnTo>
                  <a:pt x="175539" y="12853"/>
                </a:lnTo>
                <a:lnTo>
                  <a:pt x="148313" y="3015"/>
                </a:lnTo>
                <a:lnTo>
                  <a:pt x="141941" y="1689"/>
                </a:lnTo>
                <a:close/>
              </a:path>
              <a:path w="275590" h="88265">
                <a:moveTo>
                  <a:pt x="126888" y="0"/>
                </a:moveTo>
                <a:lnTo>
                  <a:pt x="87579" y="4864"/>
                </a:lnTo>
                <a:lnTo>
                  <a:pt x="83299" y="6033"/>
                </a:lnTo>
                <a:lnTo>
                  <a:pt x="79044" y="7049"/>
                </a:lnTo>
                <a:lnTo>
                  <a:pt x="74866" y="8217"/>
                </a:lnTo>
                <a:lnTo>
                  <a:pt x="70739" y="9297"/>
                </a:lnTo>
                <a:lnTo>
                  <a:pt x="58851" y="12954"/>
                </a:lnTo>
                <a:lnTo>
                  <a:pt x="18520" y="27907"/>
                </a:lnTo>
                <a:lnTo>
                  <a:pt x="0" y="36005"/>
                </a:lnTo>
                <a:lnTo>
                  <a:pt x="3181" y="34638"/>
                </a:lnTo>
                <a:lnTo>
                  <a:pt x="12314" y="30891"/>
                </a:lnTo>
                <a:lnTo>
                  <a:pt x="51739" y="16434"/>
                </a:lnTo>
                <a:lnTo>
                  <a:pt x="75196" y="9487"/>
                </a:lnTo>
                <a:lnTo>
                  <a:pt x="79375" y="8319"/>
                </a:lnTo>
                <a:lnTo>
                  <a:pt x="83604" y="7354"/>
                </a:lnTo>
                <a:lnTo>
                  <a:pt x="87909" y="6236"/>
                </a:lnTo>
                <a:lnTo>
                  <a:pt x="98997" y="4088"/>
                </a:lnTo>
                <a:lnTo>
                  <a:pt x="105808" y="3015"/>
                </a:lnTo>
                <a:lnTo>
                  <a:pt x="112731" y="2197"/>
                </a:lnTo>
                <a:lnTo>
                  <a:pt x="119748" y="1689"/>
                </a:lnTo>
                <a:lnTo>
                  <a:pt x="141941" y="1689"/>
                </a:lnTo>
                <a:lnTo>
                  <a:pt x="141266" y="1549"/>
                </a:lnTo>
                <a:lnTo>
                  <a:pt x="134086" y="524"/>
                </a:lnTo>
                <a:lnTo>
                  <a:pt x="126888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2" name="object 2792"/>
          <p:cNvSpPr/>
          <p:nvPr/>
        </p:nvSpPr>
        <p:spPr>
          <a:xfrm>
            <a:off x="8342409" y="7189223"/>
            <a:ext cx="281306" cy="166192"/>
          </a:xfrm>
          <a:prstGeom prst="rect">
            <a:avLst/>
          </a:prstGeom>
          <a:blipFill>
            <a:blip r:embed="rId3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3" name="object 2793"/>
          <p:cNvSpPr/>
          <p:nvPr/>
        </p:nvSpPr>
        <p:spPr>
          <a:xfrm>
            <a:off x="8642953" y="7329601"/>
            <a:ext cx="186055" cy="34925"/>
          </a:xfrm>
          <a:custGeom>
            <a:avLst/>
            <a:gdLst/>
            <a:ahLst/>
            <a:cxnLst/>
            <a:rect l="l" t="t" r="r" b="b"/>
            <a:pathLst>
              <a:path w="186054" h="34925">
                <a:moveTo>
                  <a:pt x="96570" y="0"/>
                </a:moveTo>
                <a:lnTo>
                  <a:pt x="84226" y="1397"/>
                </a:lnTo>
                <a:lnTo>
                  <a:pt x="78168" y="3289"/>
                </a:lnTo>
                <a:lnTo>
                  <a:pt x="67233" y="8750"/>
                </a:lnTo>
                <a:lnTo>
                  <a:pt x="62331" y="12141"/>
                </a:lnTo>
                <a:lnTo>
                  <a:pt x="52438" y="17703"/>
                </a:lnTo>
                <a:lnTo>
                  <a:pt x="47345" y="19850"/>
                </a:lnTo>
                <a:lnTo>
                  <a:pt x="37236" y="21958"/>
                </a:lnTo>
                <a:lnTo>
                  <a:pt x="32219" y="22275"/>
                </a:lnTo>
                <a:lnTo>
                  <a:pt x="27647" y="22898"/>
                </a:lnTo>
                <a:lnTo>
                  <a:pt x="25349" y="23088"/>
                </a:lnTo>
                <a:lnTo>
                  <a:pt x="23215" y="23672"/>
                </a:lnTo>
                <a:lnTo>
                  <a:pt x="21145" y="24104"/>
                </a:lnTo>
                <a:lnTo>
                  <a:pt x="19088" y="24587"/>
                </a:lnTo>
                <a:lnTo>
                  <a:pt x="17099" y="25006"/>
                </a:lnTo>
                <a:lnTo>
                  <a:pt x="15295" y="25704"/>
                </a:lnTo>
                <a:lnTo>
                  <a:pt x="0" y="34798"/>
                </a:lnTo>
                <a:lnTo>
                  <a:pt x="483" y="34150"/>
                </a:lnTo>
                <a:lnTo>
                  <a:pt x="1551" y="33121"/>
                </a:lnTo>
                <a:lnTo>
                  <a:pt x="15595" y="26327"/>
                </a:lnTo>
                <a:lnTo>
                  <a:pt x="17322" y="25704"/>
                </a:lnTo>
                <a:lnTo>
                  <a:pt x="19291" y="25387"/>
                </a:lnTo>
                <a:lnTo>
                  <a:pt x="21397" y="24993"/>
                </a:lnTo>
                <a:lnTo>
                  <a:pt x="23393" y="24650"/>
                </a:lnTo>
                <a:lnTo>
                  <a:pt x="25501" y="24091"/>
                </a:lnTo>
                <a:lnTo>
                  <a:pt x="27787" y="23964"/>
                </a:lnTo>
                <a:lnTo>
                  <a:pt x="32308" y="23431"/>
                </a:lnTo>
                <a:lnTo>
                  <a:pt x="37287" y="23241"/>
                </a:lnTo>
                <a:lnTo>
                  <a:pt x="47828" y="21285"/>
                </a:lnTo>
                <a:lnTo>
                  <a:pt x="53136" y="19202"/>
                </a:lnTo>
                <a:lnTo>
                  <a:pt x="58166" y="16357"/>
                </a:lnTo>
                <a:lnTo>
                  <a:pt x="63246" y="13563"/>
                </a:lnTo>
                <a:lnTo>
                  <a:pt x="68148" y="10236"/>
                </a:lnTo>
                <a:lnTo>
                  <a:pt x="78816" y="5003"/>
                </a:lnTo>
                <a:lnTo>
                  <a:pt x="84645" y="3251"/>
                </a:lnTo>
                <a:lnTo>
                  <a:pt x="96583" y="1892"/>
                </a:lnTo>
                <a:lnTo>
                  <a:pt x="116109" y="1892"/>
                </a:lnTo>
                <a:lnTo>
                  <a:pt x="108826" y="1003"/>
                </a:lnTo>
                <a:lnTo>
                  <a:pt x="102819" y="139"/>
                </a:lnTo>
                <a:lnTo>
                  <a:pt x="96570" y="0"/>
                </a:lnTo>
                <a:close/>
              </a:path>
              <a:path w="186054" h="34925">
                <a:moveTo>
                  <a:pt x="116109" y="1892"/>
                </a:moveTo>
                <a:lnTo>
                  <a:pt x="96583" y="1892"/>
                </a:lnTo>
                <a:lnTo>
                  <a:pt x="102692" y="1981"/>
                </a:lnTo>
                <a:lnTo>
                  <a:pt x="108623" y="2781"/>
                </a:lnTo>
                <a:lnTo>
                  <a:pt x="120510" y="4152"/>
                </a:lnTo>
                <a:lnTo>
                  <a:pt x="126085" y="5295"/>
                </a:lnTo>
                <a:lnTo>
                  <a:pt x="131711" y="6248"/>
                </a:lnTo>
                <a:lnTo>
                  <a:pt x="142240" y="8547"/>
                </a:lnTo>
                <a:lnTo>
                  <a:pt x="147383" y="9613"/>
                </a:lnTo>
                <a:lnTo>
                  <a:pt x="152158" y="10960"/>
                </a:lnTo>
                <a:lnTo>
                  <a:pt x="161074" y="13182"/>
                </a:lnTo>
                <a:lnTo>
                  <a:pt x="165100" y="14414"/>
                </a:lnTo>
                <a:lnTo>
                  <a:pt x="168694" y="15379"/>
                </a:lnTo>
                <a:lnTo>
                  <a:pt x="177965" y="18110"/>
                </a:lnTo>
                <a:lnTo>
                  <a:pt x="185966" y="20688"/>
                </a:lnTo>
                <a:lnTo>
                  <a:pt x="178054" y="17805"/>
                </a:lnTo>
                <a:lnTo>
                  <a:pt x="168884" y="14693"/>
                </a:lnTo>
                <a:lnTo>
                  <a:pt x="165254" y="13563"/>
                </a:lnTo>
                <a:lnTo>
                  <a:pt x="161353" y="12217"/>
                </a:lnTo>
                <a:lnTo>
                  <a:pt x="152476" y="9817"/>
                </a:lnTo>
                <a:lnTo>
                  <a:pt x="147701" y="8356"/>
                </a:lnTo>
                <a:lnTo>
                  <a:pt x="142557" y="7188"/>
                </a:lnTo>
                <a:lnTo>
                  <a:pt x="132003" y="4648"/>
                </a:lnTo>
                <a:lnTo>
                  <a:pt x="129184" y="4203"/>
                </a:lnTo>
                <a:lnTo>
                  <a:pt x="126352" y="3644"/>
                </a:lnTo>
                <a:lnTo>
                  <a:pt x="120688" y="2451"/>
                </a:lnTo>
                <a:lnTo>
                  <a:pt x="116109" y="1892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4" name="object 2794"/>
          <p:cNvSpPr/>
          <p:nvPr/>
        </p:nvSpPr>
        <p:spPr>
          <a:xfrm>
            <a:off x="8551938" y="7309891"/>
            <a:ext cx="262407" cy="104140"/>
          </a:xfrm>
          <a:prstGeom prst="rect">
            <a:avLst/>
          </a:prstGeom>
          <a:blipFill>
            <a:blip r:embed="rId3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5" name="object 2795"/>
          <p:cNvSpPr/>
          <p:nvPr/>
        </p:nvSpPr>
        <p:spPr>
          <a:xfrm>
            <a:off x="8576195" y="7355975"/>
            <a:ext cx="61594" cy="35560"/>
          </a:xfrm>
          <a:custGeom>
            <a:avLst/>
            <a:gdLst/>
            <a:ahLst/>
            <a:cxnLst/>
            <a:rect l="l" t="t" r="r" b="b"/>
            <a:pathLst>
              <a:path w="61595" h="35559">
                <a:moveTo>
                  <a:pt x="53174" y="0"/>
                </a:moveTo>
                <a:lnTo>
                  <a:pt x="49657" y="76"/>
                </a:lnTo>
                <a:lnTo>
                  <a:pt x="47891" y="215"/>
                </a:lnTo>
                <a:lnTo>
                  <a:pt x="45948" y="215"/>
                </a:lnTo>
                <a:lnTo>
                  <a:pt x="43967" y="609"/>
                </a:lnTo>
                <a:lnTo>
                  <a:pt x="40855" y="1117"/>
                </a:lnTo>
                <a:lnTo>
                  <a:pt x="38689" y="1727"/>
                </a:lnTo>
                <a:lnTo>
                  <a:pt x="35560" y="2552"/>
                </a:lnTo>
                <a:lnTo>
                  <a:pt x="33477" y="3568"/>
                </a:lnTo>
                <a:lnTo>
                  <a:pt x="31305" y="4394"/>
                </a:lnTo>
                <a:lnTo>
                  <a:pt x="29273" y="5511"/>
                </a:lnTo>
                <a:lnTo>
                  <a:pt x="27063" y="6413"/>
                </a:lnTo>
                <a:lnTo>
                  <a:pt x="25082" y="7734"/>
                </a:lnTo>
                <a:lnTo>
                  <a:pt x="23164" y="9080"/>
                </a:lnTo>
                <a:lnTo>
                  <a:pt x="21094" y="10286"/>
                </a:lnTo>
                <a:lnTo>
                  <a:pt x="19292" y="11925"/>
                </a:lnTo>
                <a:lnTo>
                  <a:pt x="17614" y="13385"/>
                </a:lnTo>
                <a:lnTo>
                  <a:pt x="15748" y="14693"/>
                </a:lnTo>
                <a:lnTo>
                  <a:pt x="14274" y="16344"/>
                </a:lnTo>
                <a:lnTo>
                  <a:pt x="6388" y="25412"/>
                </a:lnTo>
                <a:lnTo>
                  <a:pt x="5232" y="26758"/>
                </a:lnTo>
                <a:lnTo>
                  <a:pt x="4343" y="28105"/>
                </a:lnTo>
                <a:lnTo>
                  <a:pt x="3632" y="29336"/>
                </a:lnTo>
                <a:lnTo>
                  <a:pt x="2857" y="30543"/>
                </a:lnTo>
                <a:lnTo>
                  <a:pt x="584" y="34201"/>
                </a:lnTo>
                <a:lnTo>
                  <a:pt x="0" y="35191"/>
                </a:lnTo>
                <a:lnTo>
                  <a:pt x="2006" y="32689"/>
                </a:lnTo>
                <a:lnTo>
                  <a:pt x="3314" y="31127"/>
                </a:lnTo>
                <a:lnTo>
                  <a:pt x="4927" y="28701"/>
                </a:lnTo>
                <a:lnTo>
                  <a:pt x="7315" y="26174"/>
                </a:lnTo>
                <a:lnTo>
                  <a:pt x="11049" y="21996"/>
                </a:lnTo>
                <a:lnTo>
                  <a:pt x="12433" y="20586"/>
                </a:lnTo>
                <a:lnTo>
                  <a:pt x="13995" y="19227"/>
                </a:lnTo>
                <a:lnTo>
                  <a:pt x="15532" y="17703"/>
                </a:lnTo>
                <a:lnTo>
                  <a:pt x="17018" y="16116"/>
                </a:lnTo>
                <a:lnTo>
                  <a:pt x="18872" y="14871"/>
                </a:lnTo>
                <a:lnTo>
                  <a:pt x="22313" y="11925"/>
                </a:lnTo>
                <a:lnTo>
                  <a:pt x="24345" y="10833"/>
                </a:lnTo>
                <a:lnTo>
                  <a:pt x="28105" y="8229"/>
                </a:lnTo>
                <a:lnTo>
                  <a:pt x="30200" y="7302"/>
                </a:lnTo>
                <a:lnTo>
                  <a:pt x="32143" y="6184"/>
                </a:lnTo>
                <a:lnTo>
                  <a:pt x="34239" y="5359"/>
                </a:lnTo>
                <a:lnTo>
                  <a:pt x="36220" y="4343"/>
                </a:lnTo>
                <a:lnTo>
                  <a:pt x="38290" y="3771"/>
                </a:lnTo>
                <a:lnTo>
                  <a:pt x="40309" y="3098"/>
                </a:lnTo>
                <a:lnTo>
                  <a:pt x="42291" y="2489"/>
                </a:lnTo>
                <a:lnTo>
                  <a:pt x="44221" y="2120"/>
                </a:lnTo>
                <a:lnTo>
                  <a:pt x="46139" y="1625"/>
                </a:lnTo>
                <a:lnTo>
                  <a:pt x="48006" y="1511"/>
                </a:lnTo>
                <a:lnTo>
                  <a:pt x="49707" y="1269"/>
                </a:lnTo>
                <a:lnTo>
                  <a:pt x="53136" y="1003"/>
                </a:lnTo>
                <a:lnTo>
                  <a:pt x="58745" y="1003"/>
                </a:lnTo>
                <a:lnTo>
                  <a:pt x="58115" y="863"/>
                </a:lnTo>
                <a:lnTo>
                  <a:pt x="56108" y="482"/>
                </a:lnTo>
                <a:lnTo>
                  <a:pt x="53174" y="0"/>
                </a:lnTo>
                <a:close/>
              </a:path>
              <a:path w="61595" h="35559">
                <a:moveTo>
                  <a:pt x="58745" y="1003"/>
                </a:moveTo>
                <a:lnTo>
                  <a:pt x="53136" y="1003"/>
                </a:lnTo>
                <a:lnTo>
                  <a:pt x="56032" y="1066"/>
                </a:lnTo>
                <a:lnTo>
                  <a:pt x="60058" y="1473"/>
                </a:lnTo>
                <a:lnTo>
                  <a:pt x="61214" y="1727"/>
                </a:lnTo>
                <a:lnTo>
                  <a:pt x="60121" y="1308"/>
                </a:lnTo>
                <a:lnTo>
                  <a:pt x="58745" y="100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6" name="object 2796"/>
          <p:cNvSpPr/>
          <p:nvPr/>
        </p:nvSpPr>
        <p:spPr>
          <a:xfrm>
            <a:off x="8556243" y="7291313"/>
            <a:ext cx="116688" cy="122717"/>
          </a:xfrm>
          <a:prstGeom prst="rect">
            <a:avLst/>
          </a:prstGeom>
          <a:blipFill>
            <a:blip r:embed="rId3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7" name="object 2797"/>
          <p:cNvSpPr/>
          <p:nvPr/>
        </p:nvSpPr>
        <p:spPr>
          <a:xfrm>
            <a:off x="5901577" y="5478170"/>
            <a:ext cx="123619" cy="266357"/>
          </a:xfrm>
          <a:prstGeom prst="rect">
            <a:avLst/>
          </a:prstGeom>
          <a:blipFill>
            <a:blip r:embed="rId3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8" name="object 2798"/>
          <p:cNvSpPr/>
          <p:nvPr/>
        </p:nvSpPr>
        <p:spPr>
          <a:xfrm>
            <a:off x="5956877" y="5589723"/>
            <a:ext cx="65417" cy="150977"/>
          </a:xfrm>
          <a:prstGeom prst="rect">
            <a:avLst/>
          </a:prstGeom>
          <a:blipFill>
            <a:blip r:embed="rId3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9" name="object 2799"/>
          <p:cNvSpPr/>
          <p:nvPr/>
        </p:nvSpPr>
        <p:spPr>
          <a:xfrm>
            <a:off x="5911826" y="5224335"/>
            <a:ext cx="176845" cy="508649"/>
          </a:xfrm>
          <a:prstGeom prst="rect">
            <a:avLst/>
          </a:prstGeom>
          <a:blipFill>
            <a:blip r:embed="rId3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0" name="object 2800"/>
          <p:cNvSpPr/>
          <p:nvPr/>
        </p:nvSpPr>
        <p:spPr>
          <a:xfrm>
            <a:off x="6057888" y="5320146"/>
            <a:ext cx="170180" cy="403860"/>
          </a:xfrm>
          <a:custGeom>
            <a:avLst/>
            <a:gdLst/>
            <a:ahLst/>
            <a:cxnLst/>
            <a:rect l="l" t="t" r="r" b="b"/>
            <a:pathLst>
              <a:path w="170179" h="403860">
                <a:moveTo>
                  <a:pt x="169595" y="0"/>
                </a:moveTo>
                <a:lnTo>
                  <a:pt x="166106" y="5994"/>
                </a:lnTo>
                <a:lnTo>
                  <a:pt x="160362" y="16421"/>
                </a:lnTo>
                <a:lnTo>
                  <a:pt x="157518" y="21691"/>
                </a:lnTo>
                <a:lnTo>
                  <a:pt x="154025" y="28092"/>
                </a:lnTo>
                <a:lnTo>
                  <a:pt x="133390" y="67250"/>
                </a:lnTo>
                <a:lnTo>
                  <a:pt x="114044" y="106140"/>
                </a:lnTo>
                <a:lnTo>
                  <a:pt x="101740" y="132000"/>
                </a:lnTo>
                <a:lnTo>
                  <a:pt x="89103" y="159105"/>
                </a:lnTo>
                <a:lnTo>
                  <a:pt x="84978" y="168385"/>
                </a:lnTo>
                <a:lnTo>
                  <a:pt x="80791" y="177703"/>
                </a:lnTo>
                <a:lnTo>
                  <a:pt x="76623" y="187075"/>
                </a:lnTo>
                <a:lnTo>
                  <a:pt x="60726" y="224892"/>
                </a:lnTo>
                <a:lnTo>
                  <a:pt x="44907" y="265252"/>
                </a:lnTo>
                <a:lnTo>
                  <a:pt x="38125" y="283197"/>
                </a:lnTo>
                <a:lnTo>
                  <a:pt x="33832" y="294779"/>
                </a:lnTo>
                <a:lnTo>
                  <a:pt x="31927" y="300507"/>
                </a:lnTo>
                <a:lnTo>
                  <a:pt x="29946" y="306070"/>
                </a:lnTo>
                <a:lnTo>
                  <a:pt x="10842" y="364451"/>
                </a:lnTo>
                <a:lnTo>
                  <a:pt x="0" y="403237"/>
                </a:lnTo>
                <a:lnTo>
                  <a:pt x="1943" y="396659"/>
                </a:lnTo>
                <a:lnTo>
                  <a:pt x="11606" y="364261"/>
                </a:lnTo>
                <a:lnTo>
                  <a:pt x="22831" y="330012"/>
                </a:lnTo>
                <a:lnTo>
                  <a:pt x="25517" y="322281"/>
                </a:lnTo>
                <a:lnTo>
                  <a:pt x="33108" y="300951"/>
                </a:lnTo>
                <a:lnTo>
                  <a:pt x="35064" y="295224"/>
                </a:lnTo>
                <a:lnTo>
                  <a:pt x="39433" y="283667"/>
                </a:lnTo>
                <a:lnTo>
                  <a:pt x="41706" y="277761"/>
                </a:lnTo>
                <a:lnTo>
                  <a:pt x="43980" y="271767"/>
                </a:lnTo>
                <a:lnTo>
                  <a:pt x="46291" y="265785"/>
                </a:lnTo>
                <a:lnTo>
                  <a:pt x="48539" y="259651"/>
                </a:lnTo>
                <a:lnTo>
                  <a:pt x="53466" y="247383"/>
                </a:lnTo>
                <a:lnTo>
                  <a:pt x="56006" y="241198"/>
                </a:lnTo>
                <a:lnTo>
                  <a:pt x="62345" y="225551"/>
                </a:lnTo>
                <a:lnTo>
                  <a:pt x="66290" y="216139"/>
                </a:lnTo>
                <a:lnTo>
                  <a:pt x="74333" y="197281"/>
                </a:lnTo>
                <a:lnTo>
                  <a:pt x="78325" y="187818"/>
                </a:lnTo>
                <a:lnTo>
                  <a:pt x="82434" y="178428"/>
                </a:lnTo>
                <a:lnTo>
                  <a:pt x="86568" y="169096"/>
                </a:lnTo>
                <a:lnTo>
                  <a:pt x="90639" y="159804"/>
                </a:lnTo>
                <a:lnTo>
                  <a:pt x="107137" y="123799"/>
                </a:lnTo>
                <a:lnTo>
                  <a:pt x="126963" y="82596"/>
                </a:lnTo>
                <a:lnTo>
                  <a:pt x="144574" y="47584"/>
                </a:lnTo>
                <a:lnTo>
                  <a:pt x="166291" y="5930"/>
                </a:lnTo>
                <a:lnTo>
                  <a:pt x="169595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1" name="object 2801"/>
          <p:cNvSpPr/>
          <p:nvPr/>
        </p:nvSpPr>
        <p:spPr>
          <a:xfrm>
            <a:off x="6063464" y="5301245"/>
            <a:ext cx="0" cy="332105"/>
          </a:xfrm>
          <a:custGeom>
            <a:avLst/>
            <a:gdLst/>
            <a:ahLst/>
            <a:cxnLst/>
            <a:rect l="l" t="t" r="r" b="b"/>
            <a:pathLst>
              <a:path w="0" h="332104">
                <a:moveTo>
                  <a:pt x="0" y="0"/>
                </a:moveTo>
                <a:lnTo>
                  <a:pt x="0" y="331736"/>
                </a:lnTo>
              </a:path>
            </a:pathLst>
          </a:custGeom>
          <a:ln w="18859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2" name="object 2802"/>
          <p:cNvSpPr/>
          <p:nvPr/>
        </p:nvSpPr>
        <p:spPr>
          <a:xfrm>
            <a:off x="5924198" y="5292600"/>
            <a:ext cx="91440" cy="259715"/>
          </a:xfrm>
          <a:custGeom>
            <a:avLst/>
            <a:gdLst/>
            <a:ahLst/>
            <a:cxnLst/>
            <a:rect l="l" t="t" r="r" b="b"/>
            <a:pathLst>
              <a:path w="91439" h="259714">
                <a:moveTo>
                  <a:pt x="0" y="0"/>
                </a:moveTo>
                <a:lnTo>
                  <a:pt x="12192" y="41363"/>
                </a:lnTo>
                <a:lnTo>
                  <a:pt x="21285" y="68199"/>
                </a:lnTo>
                <a:lnTo>
                  <a:pt x="23825" y="75615"/>
                </a:lnTo>
                <a:lnTo>
                  <a:pt x="26695" y="83185"/>
                </a:lnTo>
                <a:lnTo>
                  <a:pt x="29756" y="90678"/>
                </a:lnTo>
                <a:lnTo>
                  <a:pt x="32562" y="98577"/>
                </a:lnTo>
                <a:lnTo>
                  <a:pt x="36093" y="106324"/>
                </a:lnTo>
                <a:lnTo>
                  <a:pt x="41311" y="118057"/>
                </a:lnTo>
                <a:lnTo>
                  <a:pt x="43992" y="123931"/>
                </a:lnTo>
                <a:lnTo>
                  <a:pt x="46748" y="129781"/>
                </a:lnTo>
                <a:lnTo>
                  <a:pt x="49530" y="135621"/>
                </a:lnTo>
                <a:lnTo>
                  <a:pt x="52247" y="141471"/>
                </a:lnTo>
                <a:lnTo>
                  <a:pt x="54917" y="147312"/>
                </a:lnTo>
                <a:lnTo>
                  <a:pt x="61061" y="160870"/>
                </a:lnTo>
                <a:lnTo>
                  <a:pt x="67411" y="176009"/>
                </a:lnTo>
                <a:lnTo>
                  <a:pt x="70231" y="183565"/>
                </a:lnTo>
                <a:lnTo>
                  <a:pt x="73431" y="190715"/>
                </a:lnTo>
                <a:lnTo>
                  <a:pt x="75755" y="197751"/>
                </a:lnTo>
                <a:lnTo>
                  <a:pt x="80581" y="211328"/>
                </a:lnTo>
                <a:lnTo>
                  <a:pt x="82270" y="217563"/>
                </a:lnTo>
                <a:lnTo>
                  <a:pt x="84061" y="223621"/>
                </a:lnTo>
                <a:lnTo>
                  <a:pt x="84924" y="226440"/>
                </a:lnTo>
                <a:lnTo>
                  <a:pt x="86220" y="232029"/>
                </a:lnTo>
                <a:lnTo>
                  <a:pt x="86842" y="234581"/>
                </a:lnTo>
                <a:lnTo>
                  <a:pt x="88036" y="239687"/>
                </a:lnTo>
                <a:lnTo>
                  <a:pt x="89179" y="244144"/>
                </a:lnTo>
                <a:lnTo>
                  <a:pt x="89598" y="247891"/>
                </a:lnTo>
                <a:lnTo>
                  <a:pt x="91363" y="259613"/>
                </a:lnTo>
                <a:lnTo>
                  <a:pt x="89916" y="247840"/>
                </a:lnTo>
                <a:lnTo>
                  <a:pt x="89598" y="244055"/>
                </a:lnTo>
                <a:lnTo>
                  <a:pt x="88582" y="239572"/>
                </a:lnTo>
                <a:lnTo>
                  <a:pt x="85813" y="226212"/>
                </a:lnTo>
                <a:lnTo>
                  <a:pt x="84175" y="220383"/>
                </a:lnTo>
                <a:lnTo>
                  <a:pt x="83324" y="217246"/>
                </a:lnTo>
                <a:lnTo>
                  <a:pt x="81711" y="210972"/>
                </a:lnTo>
                <a:lnTo>
                  <a:pt x="77063" y="197281"/>
                </a:lnTo>
                <a:lnTo>
                  <a:pt x="74853" y="190195"/>
                </a:lnTo>
                <a:lnTo>
                  <a:pt x="71767" y="182968"/>
                </a:lnTo>
                <a:lnTo>
                  <a:pt x="68948" y="175387"/>
                </a:lnTo>
                <a:lnTo>
                  <a:pt x="51239" y="134822"/>
                </a:lnTo>
                <a:lnTo>
                  <a:pt x="45704" y="123124"/>
                </a:lnTo>
                <a:lnTo>
                  <a:pt x="42997" y="117265"/>
                </a:lnTo>
                <a:lnTo>
                  <a:pt x="37744" y="105600"/>
                </a:lnTo>
                <a:lnTo>
                  <a:pt x="34175" y="97904"/>
                </a:lnTo>
                <a:lnTo>
                  <a:pt x="31356" y="90030"/>
                </a:lnTo>
                <a:lnTo>
                  <a:pt x="13208" y="41021"/>
                </a:lnTo>
                <a:lnTo>
                  <a:pt x="1270" y="4114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3" name="object 2803"/>
          <p:cNvSpPr/>
          <p:nvPr/>
        </p:nvSpPr>
        <p:spPr>
          <a:xfrm>
            <a:off x="5902058" y="5257977"/>
            <a:ext cx="308616" cy="486549"/>
          </a:xfrm>
          <a:prstGeom prst="rect">
            <a:avLst/>
          </a:prstGeom>
          <a:blipFill>
            <a:blip r:embed="rId3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4" name="object 2804"/>
          <p:cNvSpPr/>
          <p:nvPr/>
        </p:nvSpPr>
        <p:spPr>
          <a:xfrm>
            <a:off x="8022247" y="6714134"/>
            <a:ext cx="29398" cy="45973"/>
          </a:xfrm>
          <a:prstGeom prst="rect">
            <a:avLst/>
          </a:prstGeom>
          <a:blipFill>
            <a:blip r:embed="rId4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5" name="object 2805"/>
          <p:cNvSpPr/>
          <p:nvPr/>
        </p:nvSpPr>
        <p:spPr>
          <a:xfrm>
            <a:off x="8024882" y="6723764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5" h="35559">
                <a:moveTo>
                  <a:pt x="16992" y="0"/>
                </a:moveTo>
                <a:lnTo>
                  <a:pt x="16522" y="406"/>
                </a:lnTo>
                <a:lnTo>
                  <a:pt x="15760" y="1181"/>
                </a:lnTo>
                <a:lnTo>
                  <a:pt x="15074" y="1993"/>
                </a:lnTo>
                <a:lnTo>
                  <a:pt x="13804" y="3009"/>
                </a:lnTo>
                <a:lnTo>
                  <a:pt x="11684" y="6045"/>
                </a:lnTo>
                <a:lnTo>
                  <a:pt x="10325" y="7810"/>
                </a:lnTo>
                <a:lnTo>
                  <a:pt x="9232" y="9842"/>
                </a:lnTo>
                <a:lnTo>
                  <a:pt x="6870" y="14033"/>
                </a:lnTo>
                <a:lnTo>
                  <a:pt x="5892" y="16306"/>
                </a:lnTo>
                <a:lnTo>
                  <a:pt x="3860" y="20802"/>
                </a:lnTo>
                <a:lnTo>
                  <a:pt x="2260" y="25463"/>
                </a:lnTo>
                <a:lnTo>
                  <a:pt x="355" y="32638"/>
                </a:lnTo>
                <a:lnTo>
                  <a:pt x="0" y="35102"/>
                </a:lnTo>
                <a:lnTo>
                  <a:pt x="1219" y="32918"/>
                </a:lnTo>
                <a:lnTo>
                  <a:pt x="9525" y="15278"/>
                </a:lnTo>
                <a:lnTo>
                  <a:pt x="10680" y="13144"/>
                </a:lnTo>
                <a:lnTo>
                  <a:pt x="11531" y="11036"/>
                </a:lnTo>
                <a:lnTo>
                  <a:pt x="12433" y="8953"/>
                </a:lnTo>
                <a:lnTo>
                  <a:pt x="13449" y="7124"/>
                </a:lnTo>
                <a:lnTo>
                  <a:pt x="14173" y="5435"/>
                </a:lnTo>
                <a:lnTo>
                  <a:pt x="14947" y="3771"/>
                </a:lnTo>
                <a:lnTo>
                  <a:pt x="15722" y="2501"/>
                </a:lnTo>
                <a:lnTo>
                  <a:pt x="16807" y="406"/>
                </a:lnTo>
                <a:lnTo>
                  <a:pt x="169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6" name="object 2806"/>
          <p:cNvSpPr/>
          <p:nvPr/>
        </p:nvSpPr>
        <p:spPr>
          <a:xfrm>
            <a:off x="8022197" y="6715588"/>
            <a:ext cx="29132" cy="44517"/>
          </a:xfrm>
          <a:prstGeom prst="rect">
            <a:avLst/>
          </a:prstGeom>
          <a:blipFill>
            <a:blip r:embed="rId4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7" name="object 2807"/>
          <p:cNvSpPr/>
          <p:nvPr/>
        </p:nvSpPr>
        <p:spPr>
          <a:xfrm>
            <a:off x="8030464" y="6781457"/>
            <a:ext cx="37034" cy="40054"/>
          </a:xfrm>
          <a:prstGeom prst="rect">
            <a:avLst/>
          </a:prstGeom>
          <a:blipFill>
            <a:blip r:embed="rId4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08" name="object 2808"/>
          <p:cNvSpPr/>
          <p:nvPr/>
        </p:nvSpPr>
        <p:spPr>
          <a:xfrm>
            <a:off x="8032422" y="6790909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4" h="29845">
                <a:moveTo>
                  <a:pt x="25628" y="0"/>
                </a:moveTo>
                <a:lnTo>
                  <a:pt x="25082" y="266"/>
                </a:lnTo>
                <a:lnTo>
                  <a:pt x="24104" y="812"/>
                </a:lnTo>
                <a:lnTo>
                  <a:pt x="23253" y="1409"/>
                </a:lnTo>
                <a:lnTo>
                  <a:pt x="21724" y="2082"/>
                </a:lnTo>
                <a:lnTo>
                  <a:pt x="18776" y="4495"/>
                </a:lnTo>
                <a:lnTo>
                  <a:pt x="17145" y="5791"/>
                </a:lnTo>
                <a:lnTo>
                  <a:pt x="15507" y="7442"/>
                </a:lnTo>
                <a:lnTo>
                  <a:pt x="0" y="29375"/>
                </a:lnTo>
                <a:lnTo>
                  <a:pt x="1752" y="27609"/>
                </a:lnTo>
                <a:lnTo>
                  <a:pt x="14389" y="12750"/>
                </a:lnTo>
                <a:lnTo>
                  <a:pt x="16065" y="11036"/>
                </a:lnTo>
                <a:lnTo>
                  <a:pt x="17437" y="9207"/>
                </a:lnTo>
                <a:lnTo>
                  <a:pt x="18884" y="7429"/>
                </a:lnTo>
                <a:lnTo>
                  <a:pt x="20332" y="5943"/>
                </a:lnTo>
                <a:lnTo>
                  <a:pt x="21526" y="4419"/>
                </a:lnTo>
                <a:lnTo>
                  <a:pt x="22631" y="3098"/>
                </a:lnTo>
                <a:lnTo>
                  <a:pt x="23746" y="2057"/>
                </a:lnTo>
                <a:lnTo>
                  <a:pt x="2562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9" name="object 2809"/>
          <p:cNvSpPr/>
          <p:nvPr/>
        </p:nvSpPr>
        <p:spPr>
          <a:xfrm>
            <a:off x="8046511" y="6838993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4" h="29845">
                <a:moveTo>
                  <a:pt x="25654" y="0"/>
                </a:moveTo>
                <a:lnTo>
                  <a:pt x="25095" y="254"/>
                </a:lnTo>
                <a:lnTo>
                  <a:pt x="24142" y="800"/>
                </a:lnTo>
                <a:lnTo>
                  <a:pt x="23253" y="1409"/>
                </a:lnTo>
                <a:lnTo>
                  <a:pt x="21736" y="2070"/>
                </a:lnTo>
                <a:lnTo>
                  <a:pt x="18804" y="4483"/>
                </a:lnTo>
                <a:lnTo>
                  <a:pt x="17157" y="5778"/>
                </a:lnTo>
                <a:lnTo>
                  <a:pt x="12179" y="10871"/>
                </a:lnTo>
                <a:lnTo>
                  <a:pt x="10642" y="12788"/>
                </a:lnTo>
                <a:lnTo>
                  <a:pt x="7518" y="16611"/>
                </a:lnTo>
                <a:lnTo>
                  <a:pt x="4711" y="20675"/>
                </a:lnTo>
                <a:lnTo>
                  <a:pt x="2882" y="23888"/>
                </a:lnTo>
                <a:lnTo>
                  <a:pt x="990" y="27101"/>
                </a:lnTo>
                <a:lnTo>
                  <a:pt x="0" y="29375"/>
                </a:lnTo>
                <a:lnTo>
                  <a:pt x="14414" y="12763"/>
                </a:lnTo>
                <a:lnTo>
                  <a:pt x="16078" y="11023"/>
                </a:lnTo>
                <a:lnTo>
                  <a:pt x="17462" y="9220"/>
                </a:lnTo>
                <a:lnTo>
                  <a:pt x="18884" y="7442"/>
                </a:lnTo>
                <a:lnTo>
                  <a:pt x="20345" y="5930"/>
                </a:lnTo>
                <a:lnTo>
                  <a:pt x="21529" y="4419"/>
                </a:lnTo>
                <a:lnTo>
                  <a:pt x="22656" y="3086"/>
                </a:lnTo>
                <a:lnTo>
                  <a:pt x="23784" y="2044"/>
                </a:lnTo>
                <a:lnTo>
                  <a:pt x="24485" y="1270"/>
                </a:lnTo>
                <a:lnTo>
                  <a:pt x="25234" y="495"/>
                </a:lnTo>
                <a:lnTo>
                  <a:pt x="2565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0" name="object 2810"/>
          <p:cNvSpPr/>
          <p:nvPr/>
        </p:nvSpPr>
        <p:spPr>
          <a:xfrm>
            <a:off x="7967091" y="6783022"/>
            <a:ext cx="114531" cy="86578"/>
          </a:xfrm>
          <a:prstGeom prst="rect">
            <a:avLst/>
          </a:prstGeom>
          <a:blipFill>
            <a:blip r:embed="rId4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1" name="object 2811"/>
          <p:cNvSpPr/>
          <p:nvPr/>
        </p:nvSpPr>
        <p:spPr>
          <a:xfrm>
            <a:off x="8044560" y="6831097"/>
            <a:ext cx="34823" cy="38055"/>
          </a:xfrm>
          <a:prstGeom prst="rect">
            <a:avLst/>
          </a:prstGeom>
          <a:blipFill>
            <a:blip r:embed="rId4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2" name="object 2812"/>
          <p:cNvSpPr/>
          <p:nvPr/>
        </p:nvSpPr>
        <p:spPr>
          <a:xfrm>
            <a:off x="7979582" y="6838435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0" y="0"/>
                </a:moveTo>
                <a:lnTo>
                  <a:pt x="2044" y="850"/>
                </a:lnTo>
                <a:lnTo>
                  <a:pt x="3327" y="1422"/>
                </a:lnTo>
                <a:lnTo>
                  <a:pt x="5207" y="1930"/>
                </a:lnTo>
                <a:lnTo>
                  <a:pt x="7340" y="2908"/>
                </a:lnTo>
                <a:lnTo>
                  <a:pt x="9474" y="3949"/>
                </a:lnTo>
                <a:lnTo>
                  <a:pt x="12001" y="4876"/>
                </a:lnTo>
                <a:lnTo>
                  <a:pt x="14681" y="6146"/>
                </a:lnTo>
                <a:lnTo>
                  <a:pt x="17297" y="7467"/>
                </a:lnTo>
                <a:lnTo>
                  <a:pt x="20242" y="8572"/>
                </a:lnTo>
                <a:lnTo>
                  <a:pt x="23087" y="10045"/>
                </a:lnTo>
                <a:lnTo>
                  <a:pt x="25882" y="11264"/>
                </a:lnTo>
                <a:lnTo>
                  <a:pt x="28727" y="12573"/>
                </a:lnTo>
                <a:lnTo>
                  <a:pt x="36639" y="16065"/>
                </a:lnTo>
                <a:lnTo>
                  <a:pt x="38836" y="16954"/>
                </a:lnTo>
                <a:lnTo>
                  <a:pt x="43205" y="18783"/>
                </a:lnTo>
                <a:lnTo>
                  <a:pt x="46278" y="19812"/>
                </a:lnTo>
                <a:lnTo>
                  <a:pt x="43878" y="17665"/>
                </a:lnTo>
                <a:lnTo>
                  <a:pt x="39878" y="15036"/>
                </a:lnTo>
                <a:lnTo>
                  <a:pt x="37922" y="13677"/>
                </a:lnTo>
                <a:lnTo>
                  <a:pt x="35547" y="12204"/>
                </a:lnTo>
                <a:lnTo>
                  <a:pt x="31562" y="10007"/>
                </a:lnTo>
                <a:lnTo>
                  <a:pt x="30327" y="9232"/>
                </a:lnTo>
                <a:lnTo>
                  <a:pt x="28866" y="8559"/>
                </a:lnTo>
                <a:lnTo>
                  <a:pt x="21755" y="5118"/>
                </a:lnTo>
                <a:lnTo>
                  <a:pt x="15913" y="2997"/>
                </a:lnTo>
                <a:lnTo>
                  <a:pt x="14541" y="2425"/>
                </a:lnTo>
                <a:lnTo>
                  <a:pt x="13106" y="2108"/>
                </a:lnTo>
                <a:lnTo>
                  <a:pt x="10439" y="1358"/>
                </a:lnTo>
                <a:lnTo>
                  <a:pt x="7975" y="800"/>
                </a:lnTo>
                <a:lnTo>
                  <a:pt x="5703" y="241"/>
                </a:lnTo>
                <a:lnTo>
                  <a:pt x="3431" y="228"/>
                </a:lnTo>
                <a:lnTo>
                  <a:pt x="2184" y="101"/>
                </a:lnTo>
                <a:lnTo>
                  <a:pt x="0" y="0"/>
                </a:lnTo>
                <a:close/>
              </a:path>
              <a:path w="46354" h="20320">
                <a:moveTo>
                  <a:pt x="5651" y="228"/>
                </a:moveTo>
                <a:lnTo>
                  <a:pt x="3556" y="241"/>
                </a:lnTo>
                <a:lnTo>
                  <a:pt x="5703" y="241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3" name="object 2813"/>
          <p:cNvSpPr/>
          <p:nvPr/>
        </p:nvSpPr>
        <p:spPr>
          <a:xfrm>
            <a:off x="7926614" y="6708635"/>
            <a:ext cx="57430" cy="28308"/>
          </a:xfrm>
          <a:prstGeom prst="rect">
            <a:avLst/>
          </a:prstGeom>
          <a:blipFill>
            <a:blip r:embed="rId4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4" name="object 2814"/>
          <p:cNvSpPr/>
          <p:nvPr/>
        </p:nvSpPr>
        <p:spPr>
          <a:xfrm>
            <a:off x="7937613" y="6719796"/>
            <a:ext cx="44450" cy="8255"/>
          </a:xfrm>
          <a:custGeom>
            <a:avLst/>
            <a:gdLst/>
            <a:ahLst/>
            <a:cxnLst/>
            <a:rect l="l" t="t" r="r" b="b"/>
            <a:pathLst>
              <a:path w="44450" h="8254">
                <a:moveTo>
                  <a:pt x="11709" y="0"/>
                </a:moveTo>
                <a:lnTo>
                  <a:pt x="9182" y="101"/>
                </a:lnTo>
                <a:lnTo>
                  <a:pt x="7048" y="101"/>
                </a:lnTo>
                <a:lnTo>
                  <a:pt x="4927" y="126"/>
                </a:lnTo>
                <a:lnTo>
                  <a:pt x="3124" y="609"/>
                </a:lnTo>
                <a:lnTo>
                  <a:pt x="1904" y="774"/>
                </a:lnTo>
                <a:lnTo>
                  <a:pt x="0" y="1155"/>
                </a:lnTo>
                <a:lnTo>
                  <a:pt x="3187" y="1650"/>
                </a:lnTo>
                <a:lnTo>
                  <a:pt x="4902" y="1701"/>
                </a:lnTo>
                <a:lnTo>
                  <a:pt x="6959" y="2070"/>
                </a:lnTo>
                <a:lnTo>
                  <a:pt x="9029" y="2514"/>
                </a:lnTo>
                <a:lnTo>
                  <a:pt x="11404" y="2743"/>
                </a:lnTo>
                <a:lnTo>
                  <a:pt x="13957" y="3263"/>
                </a:lnTo>
                <a:lnTo>
                  <a:pt x="16535" y="3822"/>
                </a:lnTo>
                <a:lnTo>
                  <a:pt x="19265" y="4140"/>
                </a:lnTo>
                <a:lnTo>
                  <a:pt x="22009" y="4749"/>
                </a:lnTo>
                <a:lnTo>
                  <a:pt x="30048" y="6197"/>
                </a:lnTo>
                <a:lnTo>
                  <a:pt x="35039" y="7010"/>
                </a:lnTo>
                <a:lnTo>
                  <a:pt x="41287" y="7924"/>
                </a:lnTo>
                <a:lnTo>
                  <a:pt x="44157" y="8153"/>
                </a:lnTo>
                <a:lnTo>
                  <a:pt x="41617" y="6832"/>
                </a:lnTo>
                <a:lnTo>
                  <a:pt x="37591" y="5422"/>
                </a:lnTo>
                <a:lnTo>
                  <a:pt x="35610" y="4686"/>
                </a:lnTo>
                <a:lnTo>
                  <a:pt x="33261" y="3936"/>
                </a:lnTo>
                <a:lnTo>
                  <a:pt x="29425" y="2946"/>
                </a:lnTo>
                <a:lnTo>
                  <a:pt x="28117" y="2514"/>
                </a:lnTo>
                <a:lnTo>
                  <a:pt x="25374" y="1981"/>
                </a:lnTo>
                <a:lnTo>
                  <a:pt x="19850" y="838"/>
                </a:lnTo>
                <a:lnTo>
                  <a:pt x="1170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5" name="object 2815"/>
          <p:cNvSpPr/>
          <p:nvPr/>
        </p:nvSpPr>
        <p:spPr>
          <a:xfrm>
            <a:off x="7929209" y="6709409"/>
            <a:ext cx="54849" cy="28116"/>
          </a:xfrm>
          <a:prstGeom prst="rect">
            <a:avLst/>
          </a:prstGeom>
          <a:blipFill>
            <a:blip r:embed="rId4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6" name="object 2816"/>
          <p:cNvSpPr/>
          <p:nvPr/>
        </p:nvSpPr>
        <p:spPr>
          <a:xfrm>
            <a:off x="7969619" y="6606196"/>
            <a:ext cx="34302" cy="62572"/>
          </a:xfrm>
          <a:prstGeom prst="rect">
            <a:avLst/>
          </a:prstGeom>
          <a:blipFill>
            <a:blip r:embed="rId4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7" name="object 2817"/>
          <p:cNvSpPr/>
          <p:nvPr/>
        </p:nvSpPr>
        <p:spPr>
          <a:xfrm>
            <a:off x="7975457" y="6618772"/>
            <a:ext cx="15240" cy="48260"/>
          </a:xfrm>
          <a:custGeom>
            <a:avLst/>
            <a:gdLst/>
            <a:ahLst/>
            <a:cxnLst/>
            <a:rect l="l" t="t" r="r" b="b"/>
            <a:pathLst>
              <a:path w="15240" h="48259">
                <a:moveTo>
                  <a:pt x="14986" y="0"/>
                </a:moveTo>
                <a:lnTo>
                  <a:pt x="13614" y="1739"/>
                </a:lnTo>
                <a:lnTo>
                  <a:pt x="12852" y="2870"/>
                </a:lnTo>
                <a:lnTo>
                  <a:pt x="11455" y="4457"/>
                </a:lnTo>
                <a:lnTo>
                  <a:pt x="9245" y="8826"/>
                </a:lnTo>
                <a:lnTo>
                  <a:pt x="8686" y="10083"/>
                </a:lnTo>
                <a:lnTo>
                  <a:pt x="8077" y="11341"/>
                </a:lnTo>
                <a:lnTo>
                  <a:pt x="7391" y="12636"/>
                </a:lnTo>
                <a:lnTo>
                  <a:pt x="6934" y="14058"/>
                </a:lnTo>
                <a:lnTo>
                  <a:pt x="5905" y="16878"/>
                </a:lnTo>
                <a:lnTo>
                  <a:pt x="4762" y="19875"/>
                </a:lnTo>
                <a:lnTo>
                  <a:pt x="2768" y="27558"/>
                </a:lnTo>
                <a:lnTo>
                  <a:pt x="2336" y="29070"/>
                </a:lnTo>
                <a:lnTo>
                  <a:pt x="2120" y="30594"/>
                </a:lnTo>
                <a:lnTo>
                  <a:pt x="1219" y="34975"/>
                </a:lnTo>
                <a:lnTo>
                  <a:pt x="812" y="37744"/>
                </a:lnTo>
                <a:lnTo>
                  <a:pt x="558" y="40119"/>
                </a:lnTo>
                <a:lnTo>
                  <a:pt x="0" y="44856"/>
                </a:lnTo>
                <a:lnTo>
                  <a:pt x="50" y="48069"/>
                </a:lnTo>
                <a:lnTo>
                  <a:pt x="1270" y="45097"/>
                </a:lnTo>
                <a:lnTo>
                  <a:pt x="3454" y="38303"/>
                </a:lnTo>
                <a:lnTo>
                  <a:pt x="5105" y="32854"/>
                </a:lnTo>
                <a:lnTo>
                  <a:pt x="5905" y="30022"/>
                </a:lnTo>
                <a:lnTo>
                  <a:pt x="6794" y="27012"/>
                </a:lnTo>
                <a:lnTo>
                  <a:pt x="7658" y="23990"/>
                </a:lnTo>
                <a:lnTo>
                  <a:pt x="8382" y="20942"/>
                </a:lnTo>
                <a:lnTo>
                  <a:pt x="9436" y="18021"/>
                </a:lnTo>
                <a:lnTo>
                  <a:pt x="10147" y="15151"/>
                </a:lnTo>
                <a:lnTo>
                  <a:pt x="10909" y="12331"/>
                </a:lnTo>
                <a:lnTo>
                  <a:pt x="11849" y="9766"/>
                </a:lnTo>
                <a:lnTo>
                  <a:pt x="12420" y="7492"/>
                </a:lnTo>
                <a:lnTo>
                  <a:pt x="13055" y="5206"/>
                </a:lnTo>
                <a:lnTo>
                  <a:pt x="13881" y="3454"/>
                </a:lnTo>
                <a:lnTo>
                  <a:pt x="14706" y="774"/>
                </a:lnTo>
                <a:lnTo>
                  <a:pt x="1498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8" name="object 2818"/>
          <p:cNvSpPr/>
          <p:nvPr/>
        </p:nvSpPr>
        <p:spPr>
          <a:xfrm>
            <a:off x="7962953" y="6582491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7612" y="0"/>
                </a:moveTo>
                <a:lnTo>
                  <a:pt x="6570" y="1930"/>
                </a:lnTo>
                <a:lnTo>
                  <a:pt x="5999" y="3187"/>
                </a:lnTo>
                <a:lnTo>
                  <a:pt x="4906" y="4978"/>
                </a:lnTo>
                <a:lnTo>
                  <a:pt x="3459" y="9664"/>
                </a:lnTo>
                <a:lnTo>
                  <a:pt x="2722" y="12331"/>
                </a:lnTo>
                <a:lnTo>
                  <a:pt x="2252" y="13716"/>
                </a:lnTo>
                <a:lnTo>
                  <a:pt x="2036" y="15227"/>
                </a:lnTo>
                <a:lnTo>
                  <a:pt x="1402" y="18669"/>
                </a:lnTo>
                <a:lnTo>
                  <a:pt x="881" y="21297"/>
                </a:lnTo>
                <a:lnTo>
                  <a:pt x="322" y="27647"/>
                </a:lnTo>
                <a:lnTo>
                  <a:pt x="207" y="29197"/>
                </a:lnTo>
                <a:lnTo>
                  <a:pt x="42" y="30772"/>
                </a:lnTo>
                <a:lnTo>
                  <a:pt x="0" y="39700"/>
                </a:lnTo>
                <a:lnTo>
                  <a:pt x="162" y="42062"/>
                </a:lnTo>
                <a:lnTo>
                  <a:pt x="375" y="46748"/>
                </a:lnTo>
                <a:lnTo>
                  <a:pt x="995" y="49898"/>
                </a:lnTo>
                <a:lnTo>
                  <a:pt x="1657" y="46736"/>
                </a:lnTo>
                <a:lnTo>
                  <a:pt x="2346" y="41948"/>
                </a:lnTo>
                <a:lnTo>
                  <a:pt x="2711" y="39585"/>
                </a:lnTo>
                <a:lnTo>
                  <a:pt x="3061" y="36779"/>
                </a:lnTo>
                <a:lnTo>
                  <a:pt x="4424" y="24892"/>
                </a:lnTo>
                <a:lnTo>
                  <a:pt x="4627" y="21755"/>
                </a:lnTo>
                <a:lnTo>
                  <a:pt x="5173" y="18669"/>
                </a:lnTo>
                <a:lnTo>
                  <a:pt x="5427" y="15227"/>
                </a:lnTo>
                <a:lnTo>
                  <a:pt x="5656" y="12814"/>
                </a:lnTo>
                <a:lnTo>
                  <a:pt x="6164" y="10160"/>
                </a:lnTo>
                <a:lnTo>
                  <a:pt x="6354" y="7797"/>
                </a:lnTo>
                <a:lnTo>
                  <a:pt x="6583" y="5461"/>
                </a:lnTo>
                <a:lnTo>
                  <a:pt x="7116" y="3594"/>
                </a:lnTo>
                <a:lnTo>
                  <a:pt x="7331" y="1930"/>
                </a:lnTo>
                <a:lnTo>
                  <a:pt x="761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9" name="object 2819"/>
          <p:cNvSpPr/>
          <p:nvPr/>
        </p:nvSpPr>
        <p:spPr>
          <a:xfrm>
            <a:off x="7908326" y="6568579"/>
            <a:ext cx="76950" cy="66027"/>
          </a:xfrm>
          <a:prstGeom prst="rect">
            <a:avLst/>
          </a:prstGeom>
          <a:blipFill>
            <a:blip r:embed="rId4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0" name="object 2820"/>
          <p:cNvSpPr/>
          <p:nvPr/>
        </p:nvSpPr>
        <p:spPr>
          <a:xfrm>
            <a:off x="7952871" y="6569824"/>
            <a:ext cx="55557" cy="149288"/>
          </a:xfrm>
          <a:prstGeom prst="rect">
            <a:avLst/>
          </a:prstGeom>
          <a:blipFill>
            <a:blip r:embed="rId4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1" name="object 2821"/>
          <p:cNvSpPr/>
          <p:nvPr/>
        </p:nvSpPr>
        <p:spPr>
          <a:xfrm>
            <a:off x="7920455" y="6580889"/>
            <a:ext cx="28575" cy="41910"/>
          </a:xfrm>
          <a:custGeom>
            <a:avLst/>
            <a:gdLst/>
            <a:ahLst/>
            <a:cxnLst/>
            <a:rect l="l" t="t" r="r" b="b"/>
            <a:pathLst>
              <a:path w="28575" h="41909">
                <a:moveTo>
                  <a:pt x="0" y="0"/>
                </a:moveTo>
                <a:lnTo>
                  <a:pt x="1269" y="1816"/>
                </a:lnTo>
                <a:lnTo>
                  <a:pt x="2057" y="2997"/>
                </a:lnTo>
                <a:lnTo>
                  <a:pt x="3365" y="4406"/>
                </a:lnTo>
                <a:lnTo>
                  <a:pt x="4648" y="6375"/>
                </a:lnTo>
                <a:lnTo>
                  <a:pt x="5892" y="8407"/>
                </a:lnTo>
                <a:lnTo>
                  <a:pt x="7543" y="10553"/>
                </a:lnTo>
                <a:lnTo>
                  <a:pt x="9118" y="13042"/>
                </a:lnTo>
                <a:lnTo>
                  <a:pt x="10617" y="15557"/>
                </a:lnTo>
                <a:lnTo>
                  <a:pt x="12509" y="18046"/>
                </a:lnTo>
                <a:lnTo>
                  <a:pt x="14096" y="20739"/>
                </a:lnTo>
                <a:lnTo>
                  <a:pt x="15849" y="23355"/>
                </a:lnTo>
                <a:lnTo>
                  <a:pt x="19189" y="28435"/>
                </a:lnTo>
                <a:lnTo>
                  <a:pt x="22377" y="33172"/>
                </a:lnTo>
                <a:lnTo>
                  <a:pt x="23761" y="35090"/>
                </a:lnTo>
                <a:lnTo>
                  <a:pt x="26479" y="38976"/>
                </a:lnTo>
                <a:lnTo>
                  <a:pt x="28524" y="41478"/>
                </a:lnTo>
                <a:lnTo>
                  <a:pt x="27635" y="38379"/>
                </a:lnTo>
                <a:lnTo>
                  <a:pt x="25679" y="34023"/>
                </a:lnTo>
                <a:lnTo>
                  <a:pt x="24726" y="31826"/>
                </a:lnTo>
                <a:lnTo>
                  <a:pt x="23507" y="29311"/>
                </a:lnTo>
                <a:lnTo>
                  <a:pt x="22085" y="26695"/>
                </a:lnTo>
                <a:lnTo>
                  <a:pt x="21348" y="25399"/>
                </a:lnTo>
                <a:lnTo>
                  <a:pt x="20700" y="23990"/>
                </a:lnTo>
                <a:lnTo>
                  <a:pt x="19824" y="22682"/>
                </a:lnTo>
                <a:lnTo>
                  <a:pt x="18186" y="20002"/>
                </a:lnTo>
                <a:lnTo>
                  <a:pt x="15633" y="15938"/>
                </a:lnTo>
                <a:lnTo>
                  <a:pt x="13652" y="13411"/>
                </a:lnTo>
                <a:lnTo>
                  <a:pt x="11861" y="11048"/>
                </a:lnTo>
                <a:lnTo>
                  <a:pt x="10985" y="9829"/>
                </a:lnTo>
                <a:lnTo>
                  <a:pt x="9931" y="8775"/>
                </a:lnTo>
                <a:lnTo>
                  <a:pt x="8077" y="6730"/>
                </a:lnTo>
                <a:lnTo>
                  <a:pt x="4648" y="3213"/>
                </a:lnTo>
                <a:lnTo>
                  <a:pt x="2870" y="2108"/>
                </a:lnTo>
                <a:lnTo>
                  <a:pt x="1803" y="124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2" name="object 2822"/>
          <p:cNvSpPr/>
          <p:nvPr/>
        </p:nvSpPr>
        <p:spPr>
          <a:xfrm>
            <a:off x="7909801" y="6504800"/>
            <a:ext cx="45327" cy="118829"/>
          </a:xfrm>
          <a:prstGeom prst="rect">
            <a:avLst/>
          </a:prstGeom>
          <a:blipFill>
            <a:blip r:embed="rId4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3" name="object 2823"/>
          <p:cNvSpPr/>
          <p:nvPr/>
        </p:nvSpPr>
        <p:spPr>
          <a:xfrm>
            <a:off x="7929831" y="6517361"/>
            <a:ext cx="15875" cy="48260"/>
          </a:xfrm>
          <a:custGeom>
            <a:avLst/>
            <a:gdLst/>
            <a:ahLst/>
            <a:cxnLst/>
            <a:rect l="l" t="t" r="r" b="b"/>
            <a:pathLst>
              <a:path w="15875" h="48259">
                <a:moveTo>
                  <a:pt x="0" y="0"/>
                </a:moveTo>
                <a:lnTo>
                  <a:pt x="228" y="761"/>
                </a:lnTo>
                <a:lnTo>
                  <a:pt x="685" y="2108"/>
                </a:lnTo>
                <a:lnTo>
                  <a:pt x="1092" y="3467"/>
                </a:lnTo>
                <a:lnTo>
                  <a:pt x="1943" y="5206"/>
                </a:lnTo>
                <a:lnTo>
                  <a:pt x="2603" y="7467"/>
                </a:lnTo>
                <a:lnTo>
                  <a:pt x="3225" y="9753"/>
                </a:lnTo>
                <a:lnTo>
                  <a:pt x="4165" y="12280"/>
                </a:lnTo>
                <a:lnTo>
                  <a:pt x="4965" y="15100"/>
                </a:lnTo>
                <a:lnTo>
                  <a:pt x="5664" y="17970"/>
                </a:lnTo>
                <a:lnTo>
                  <a:pt x="6769" y="20891"/>
                </a:lnTo>
                <a:lnTo>
                  <a:pt x="15303" y="47955"/>
                </a:lnTo>
                <a:lnTo>
                  <a:pt x="15367" y="44729"/>
                </a:lnTo>
                <a:lnTo>
                  <a:pt x="14744" y="39992"/>
                </a:lnTo>
                <a:lnTo>
                  <a:pt x="14478" y="37617"/>
                </a:lnTo>
                <a:lnTo>
                  <a:pt x="14033" y="34874"/>
                </a:lnTo>
                <a:lnTo>
                  <a:pt x="13423" y="31940"/>
                </a:lnTo>
                <a:lnTo>
                  <a:pt x="13093" y="30479"/>
                </a:lnTo>
                <a:lnTo>
                  <a:pt x="12877" y="28968"/>
                </a:lnTo>
                <a:lnTo>
                  <a:pt x="12433" y="27444"/>
                </a:lnTo>
                <a:lnTo>
                  <a:pt x="10363" y="19799"/>
                </a:lnTo>
                <a:lnTo>
                  <a:pt x="9194" y="16802"/>
                </a:lnTo>
                <a:lnTo>
                  <a:pt x="8166" y="13995"/>
                </a:lnTo>
                <a:lnTo>
                  <a:pt x="7670" y="12585"/>
                </a:lnTo>
                <a:lnTo>
                  <a:pt x="6972" y="11277"/>
                </a:lnTo>
                <a:lnTo>
                  <a:pt x="5791" y="8788"/>
                </a:lnTo>
                <a:lnTo>
                  <a:pt x="3505" y="4432"/>
                </a:lnTo>
                <a:lnTo>
                  <a:pt x="2133" y="2857"/>
                </a:lnTo>
                <a:lnTo>
                  <a:pt x="1358" y="1714"/>
                </a:lnTo>
                <a:lnTo>
                  <a:pt x="469" y="62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4" name="object 2824"/>
          <p:cNvSpPr/>
          <p:nvPr/>
        </p:nvSpPr>
        <p:spPr>
          <a:xfrm>
            <a:off x="7940286" y="6462522"/>
            <a:ext cx="10160" cy="31750"/>
          </a:xfrm>
          <a:custGeom>
            <a:avLst/>
            <a:gdLst/>
            <a:ahLst/>
            <a:cxnLst/>
            <a:rect l="l" t="t" r="r" b="b"/>
            <a:pathLst>
              <a:path w="10159" h="31750">
                <a:moveTo>
                  <a:pt x="0" y="0"/>
                </a:moveTo>
                <a:lnTo>
                  <a:pt x="152" y="533"/>
                </a:lnTo>
                <a:lnTo>
                  <a:pt x="444" y="1396"/>
                </a:lnTo>
                <a:lnTo>
                  <a:pt x="774" y="2260"/>
                </a:lnTo>
                <a:lnTo>
                  <a:pt x="1282" y="3428"/>
                </a:lnTo>
                <a:lnTo>
                  <a:pt x="1727" y="4902"/>
                </a:lnTo>
                <a:lnTo>
                  <a:pt x="2108" y="6388"/>
                </a:lnTo>
                <a:lnTo>
                  <a:pt x="2730" y="8064"/>
                </a:lnTo>
                <a:lnTo>
                  <a:pt x="3263" y="9905"/>
                </a:lnTo>
                <a:lnTo>
                  <a:pt x="3733" y="11785"/>
                </a:lnTo>
                <a:lnTo>
                  <a:pt x="4445" y="13677"/>
                </a:lnTo>
                <a:lnTo>
                  <a:pt x="4940" y="15697"/>
                </a:lnTo>
                <a:lnTo>
                  <a:pt x="10045" y="31407"/>
                </a:lnTo>
                <a:lnTo>
                  <a:pt x="10020" y="29311"/>
                </a:lnTo>
                <a:lnTo>
                  <a:pt x="9309" y="23088"/>
                </a:lnTo>
                <a:lnTo>
                  <a:pt x="8521" y="18999"/>
                </a:lnTo>
                <a:lnTo>
                  <a:pt x="7327" y="14973"/>
                </a:lnTo>
                <a:lnTo>
                  <a:pt x="6794" y="12992"/>
                </a:lnTo>
                <a:lnTo>
                  <a:pt x="6032" y="11023"/>
                </a:lnTo>
                <a:lnTo>
                  <a:pt x="5359" y="9182"/>
                </a:lnTo>
                <a:lnTo>
                  <a:pt x="4648" y="7340"/>
                </a:lnTo>
                <a:lnTo>
                  <a:pt x="3746" y="5714"/>
                </a:lnTo>
                <a:lnTo>
                  <a:pt x="2311" y="2908"/>
                </a:lnTo>
                <a:lnTo>
                  <a:pt x="1358" y="1904"/>
                </a:lnTo>
                <a:lnTo>
                  <a:pt x="889" y="114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5" name="object 2825"/>
          <p:cNvSpPr/>
          <p:nvPr/>
        </p:nvSpPr>
        <p:spPr>
          <a:xfrm>
            <a:off x="7970909" y="6827732"/>
            <a:ext cx="64917" cy="88396"/>
          </a:xfrm>
          <a:prstGeom prst="rect">
            <a:avLst/>
          </a:prstGeom>
          <a:blipFill>
            <a:blip r:embed="rId4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6" name="object 2826"/>
          <p:cNvSpPr/>
          <p:nvPr/>
        </p:nvSpPr>
        <p:spPr>
          <a:xfrm>
            <a:off x="7988494" y="6666369"/>
            <a:ext cx="4445" cy="50800"/>
          </a:xfrm>
          <a:custGeom>
            <a:avLst/>
            <a:gdLst/>
            <a:ahLst/>
            <a:cxnLst/>
            <a:rect l="l" t="t" r="r" b="b"/>
            <a:pathLst>
              <a:path w="4445" h="50800">
                <a:moveTo>
                  <a:pt x="3850" y="0"/>
                </a:moveTo>
                <a:lnTo>
                  <a:pt x="3063" y="2044"/>
                </a:lnTo>
                <a:lnTo>
                  <a:pt x="2656" y="3378"/>
                </a:lnTo>
                <a:lnTo>
                  <a:pt x="1818" y="5295"/>
                </a:lnTo>
                <a:lnTo>
                  <a:pt x="1369" y="7899"/>
                </a:lnTo>
                <a:lnTo>
                  <a:pt x="931" y="10287"/>
                </a:lnTo>
                <a:lnTo>
                  <a:pt x="537" y="12979"/>
                </a:lnTo>
                <a:lnTo>
                  <a:pt x="282" y="14312"/>
                </a:lnTo>
                <a:lnTo>
                  <a:pt x="249" y="15900"/>
                </a:lnTo>
                <a:lnTo>
                  <a:pt x="68" y="18859"/>
                </a:lnTo>
                <a:lnTo>
                  <a:pt x="0" y="25107"/>
                </a:lnTo>
                <a:lnTo>
                  <a:pt x="193" y="29921"/>
                </a:lnTo>
                <a:lnTo>
                  <a:pt x="218" y="31496"/>
                </a:lnTo>
                <a:lnTo>
                  <a:pt x="485" y="33032"/>
                </a:lnTo>
                <a:lnTo>
                  <a:pt x="599" y="34505"/>
                </a:lnTo>
                <a:lnTo>
                  <a:pt x="891" y="37477"/>
                </a:lnTo>
                <a:lnTo>
                  <a:pt x="1298" y="40220"/>
                </a:lnTo>
                <a:lnTo>
                  <a:pt x="1755" y="42570"/>
                </a:lnTo>
                <a:lnTo>
                  <a:pt x="2593" y="47282"/>
                </a:lnTo>
                <a:lnTo>
                  <a:pt x="3596" y="50342"/>
                </a:lnTo>
                <a:lnTo>
                  <a:pt x="3849" y="47282"/>
                </a:lnTo>
                <a:lnTo>
                  <a:pt x="3944" y="42570"/>
                </a:lnTo>
                <a:lnTo>
                  <a:pt x="3850" y="25107"/>
                </a:lnTo>
                <a:lnTo>
                  <a:pt x="3660" y="21971"/>
                </a:lnTo>
                <a:lnTo>
                  <a:pt x="3812" y="18859"/>
                </a:lnTo>
                <a:lnTo>
                  <a:pt x="3634" y="15900"/>
                </a:lnTo>
                <a:lnTo>
                  <a:pt x="3553" y="12852"/>
                </a:lnTo>
                <a:lnTo>
                  <a:pt x="3698" y="10287"/>
                </a:lnTo>
                <a:lnTo>
                  <a:pt x="3590" y="7670"/>
                </a:lnTo>
                <a:lnTo>
                  <a:pt x="3573" y="5295"/>
                </a:lnTo>
                <a:lnTo>
                  <a:pt x="3838" y="3632"/>
                </a:lnTo>
                <a:lnTo>
                  <a:pt x="385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7" name="object 2827"/>
          <p:cNvSpPr/>
          <p:nvPr/>
        </p:nvSpPr>
        <p:spPr>
          <a:xfrm>
            <a:off x="7921194" y="6621944"/>
            <a:ext cx="103943" cy="140410"/>
          </a:xfrm>
          <a:prstGeom prst="rect">
            <a:avLst/>
          </a:prstGeom>
          <a:blipFill>
            <a:blip r:embed="rId4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8" name="object 2828"/>
          <p:cNvSpPr/>
          <p:nvPr/>
        </p:nvSpPr>
        <p:spPr>
          <a:xfrm>
            <a:off x="8005082" y="6709656"/>
            <a:ext cx="6350" cy="50800"/>
          </a:xfrm>
          <a:custGeom>
            <a:avLst/>
            <a:gdLst/>
            <a:ahLst/>
            <a:cxnLst/>
            <a:rect l="l" t="t" r="r" b="b"/>
            <a:pathLst>
              <a:path w="6350" h="50800">
                <a:moveTo>
                  <a:pt x="2483" y="0"/>
                </a:moveTo>
                <a:lnTo>
                  <a:pt x="1809" y="2209"/>
                </a:lnTo>
                <a:lnTo>
                  <a:pt x="1530" y="3428"/>
                </a:lnTo>
                <a:lnTo>
                  <a:pt x="806" y="5397"/>
                </a:lnTo>
                <a:lnTo>
                  <a:pt x="298" y="10286"/>
                </a:lnTo>
                <a:lnTo>
                  <a:pt x="126" y="12953"/>
                </a:lnTo>
                <a:lnTo>
                  <a:pt x="0" y="15874"/>
                </a:lnTo>
                <a:lnTo>
                  <a:pt x="70" y="22212"/>
                </a:lnTo>
                <a:lnTo>
                  <a:pt x="1099" y="31648"/>
                </a:lnTo>
                <a:lnTo>
                  <a:pt x="1454" y="33146"/>
                </a:lnTo>
                <a:lnTo>
                  <a:pt x="1670" y="34620"/>
                </a:lnTo>
                <a:lnTo>
                  <a:pt x="2165" y="37566"/>
                </a:lnTo>
                <a:lnTo>
                  <a:pt x="2775" y="40297"/>
                </a:lnTo>
                <a:lnTo>
                  <a:pt x="3385" y="42583"/>
                </a:lnTo>
                <a:lnTo>
                  <a:pt x="4553" y="47243"/>
                </a:lnTo>
                <a:lnTo>
                  <a:pt x="5772" y="50215"/>
                </a:lnTo>
                <a:lnTo>
                  <a:pt x="5810" y="46989"/>
                </a:lnTo>
                <a:lnTo>
                  <a:pt x="5573" y="42583"/>
                </a:lnTo>
                <a:lnTo>
                  <a:pt x="5455" y="39890"/>
                </a:lnTo>
                <a:lnTo>
                  <a:pt x="4932" y="33146"/>
                </a:lnTo>
                <a:lnTo>
                  <a:pt x="4235" y="25018"/>
                </a:lnTo>
                <a:lnTo>
                  <a:pt x="3869" y="22212"/>
                </a:lnTo>
                <a:lnTo>
                  <a:pt x="3766" y="18783"/>
                </a:lnTo>
                <a:lnTo>
                  <a:pt x="3397" y="15874"/>
                </a:lnTo>
                <a:lnTo>
                  <a:pt x="3113" y="13030"/>
                </a:lnTo>
                <a:lnTo>
                  <a:pt x="3054" y="10248"/>
                </a:lnTo>
                <a:lnTo>
                  <a:pt x="2788" y="7886"/>
                </a:lnTo>
                <a:lnTo>
                  <a:pt x="2572" y="5537"/>
                </a:lnTo>
                <a:lnTo>
                  <a:pt x="248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9" name="object 2829"/>
          <p:cNvSpPr/>
          <p:nvPr/>
        </p:nvSpPr>
        <p:spPr>
          <a:xfrm>
            <a:off x="7993012" y="6700035"/>
            <a:ext cx="31623" cy="62330"/>
          </a:xfrm>
          <a:prstGeom prst="rect">
            <a:avLst/>
          </a:prstGeom>
          <a:blipFill>
            <a:blip r:embed="rId4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0" name="object 2830"/>
          <p:cNvSpPr/>
          <p:nvPr/>
        </p:nvSpPr>
        <p:spPr>
          <a:xfrm>
            <a:off x="7933387" y="6634178"/>
            <a:ext cx="32384" cy="39370"/>
          </a:xfrm>
          <a:custGeom>
            <a:avLst/>
            <a:gdLst/>
            <a:ahLst/>
            <a:cxnLst/>
            <a:rect l="l" t="t" r="r" b="b"/>
            <a:pathLst>
              <a:path w="32384" h="39370">
                <a:moveTo>
                  <a:pt x="0" y="0"/>
                </a:moveTo>
                <a:lnTo>
                  <a:pt x="1447" y="1689"/>
                </a:lnTo>
                <a:lnTo>
                  <a:pt x="2352" y="2819"/>
                </a:lnTo>
                <a:lnTo>
                  <a:pt x="3733" y="4114"/>
                </a:lnTo>
                <a:lnTo>
                  <a:pt x="5236" y="6032"/>
                </a:lnTo>
                <a:lnTo>
                  <a:pt x="6612" y="7924"/>
                </a:lnTo>
                <a:lnTo>
                  <a:pt x="8479" y="10020"/>
                </a:lnTo>
                <a:lnTo>
                  <a:pt x="10172" y="12230"/>
                </a:lnTo>
                <a:lnTo>
                  <a:pt x="11899" y="14617"/>
                </a:lnTo>
                <a:lnTo>
                  <a:pt x="13969" y="16929"/>
                </a:lnTo>
                <a:lnTo>
                  <a:pt x="31876" y="38963"/>
                </a:lnTo>
                <a:lnTo>
                  <a:pt x="30721" y="35953"/>
                </a:lnTo>
                <a:lnTo>
                  <a:pt x="28422" y="31762"/>
                </a:lnTo>
                <a:lnTo>
                  <a:pt x="27292" y="29654"/>
                </a:lnTo>
                <a:lnTo>
                  <a:pt x="25869" y="27254"/>
                </a:lnTo>
                <a:lnTo>
                  <a:pt x="23393" y="23520"/>
                </a:lnTo>
                <a:lnTo>
                  <a:pt x="22618" y="22199"/>
                </a:lnTo>
                <a:lnTo>
                  <a:pt x="21640" y="20954"/>
                </a:lnTo>
                <a:lnTo>
                  <a:pt x="20726" y="19684"/>
                </a:lnTo>
                <a:lnTo>
                  <a:pt x="18834" y="17132"/>
                </a:lnTo>
                <a:lnTo>
                  <a:pt x="16916" y="14592"/>
                </a:lnTo>
                <a:lnTo>
                  <a:pt x="14731" y="12230"/>
                </a:lnTo>
                <a:lnTo>
                  <a:pt x="12622" y="9893"/>
                </a:lnTo>
                <a:lnTo>
                  <a:pt x="11785" y="8864"/>
                </a:lnTo>
                <a:lnTo>
                  <a:pt x="10614" y="7886"/>
                </a:lnTo>
                <a:lnTo>
                  <a:pt x="8535" y="5956"/>
                </a:lnTo>
                <a:lnTo>
                  <a:pt x="4927" y="2819"/>
                </a:lnTo>
                <a:lnTo>
                  <a:pt x="3060" y="1854"/>
                </a:lnTo>
                <a:lnTo>
                  <a:pt x="1904" y="109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1" name="object 2831"/>
          <p:cNvSpPr/>
          <p:nvPr/>
        </p:nvSpPr>
        <p:spPr>
          <a:xfrm>
            <a:off x="7923657" y="6623902"/>
            <a:ext cx="68351" cy="102581"/>
          </a:xfrm>
          <a:prstGeom prst="rect">
            <a:avLst/>
          </a:prstGeom>
          <a:blipFill>
            <a:blip r:embed="rId4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2" name="object 2832"/>
          <p:cNvSpPr/>
          <p:nvPr/>
        </p:nvSpPr>
        <p:spPr>
          <a:xfrm>
            <a:off x="7952913" y="6690797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1625" y="1485"/>
                </a:lnTo>
                <a:lnTo>
                  <a:pt x="2628" y="2489"/>
                </a:lnTo>
                <a:lnTo>
                  <a:pt x="4190" y="3594"/>
                </a:lnTo>
                <a:lnTo>
                  <a:pt x="5880" y="5270"/>
                </a:lnTo>
                <a:lnTo>
                  <a:pt x="7505" y="6984"/>
                </a:lnTo>
                <a:lnTo>
                  <a:pt x="9537" y="8750"/>
                </a:lnTo>
                <a:lnTo>
                  <a:pt x="11607" y="10858"/>
                </a:lnTo>
                <a:lnTo>
                  <a:pt x="13614" y="13004"/>
                </a:lnTo>
                <a:lnTo>
                  <a:pt x="15951" y="15049"/>
                </a:lnTo>
                <a:lnTo>
                  <a:pt x="36461" y="34683"/>
                </a:lnTo>
                <a:lnTo>
                  <a:pt x="34950" y="31813"/>
                </a:lnTo>
                <a:lnTo>
                  <a:pt x="32026" y="27800"/>
                </a:lnTo>
                <a:lnTo>
                  <a:pt x="30759" y="26009"/>
                </a:lnTo>
                <a:lnTo>
                  <a:pt x="29057" y="23812"/>
                </a:lnTo>
                <a:lnTo>
                  <a:pt x="27127" y="21539"/>
                </a:lnTo>
                <a:lnTo>
                  <a:pt x="26123" y="20421"/>
                </a:lnTo>
                <a:lnTo>
                  <a:pt x="25196" y="19189"/>
                </a:lnTo>
                <a:lnTo>
                  <a:pt x="24091" y="18072"/>
                </a:lnTo>
                <a:lnTo>
                  <a:pt x="18605" y="12357"/>
                </a:lnTo>
                <a:lnTo>
                  <a:pt x="16141" y="10286"/>
                </a:lnTo>
                <a:lnTo>
                  <a:pt x="13868" y="8343"/>
                </a:lnTo>
                <a:lnTo>
                  <a:pt x="12776" y="7327"/>
                </a:lnTo>
                <a:lnTo>
                  <a:pt x="11531" y="6515"/>
                </a:lnTo>
                <a:lnTo>
                  <a:pt x="9296" y="4889"/>
                </a:lnTo>
                <a:lnTo>
                  <a:pt x="8204" y="4178"/>
                </a:lnTo>
                <a:lnTo>
                  <a:pt x="5219" y="2171"/>
                </a:lnTo>
                <a:lnTo>
                  <a:pt x="3251" y="1447"/>
                </a:lnTo>
                <a:lnTo>
                  <a:pt x="2006" y="8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3" name="object 2833"/>
          <p:cNvSpPr/>
          <p:nvPr/>
        </p:nvSpPr>
        <p:spPr>
          <a:xfrm>
            <a:off x="7944096" y="6680668"/>
            <a:ext cx="68409" cy="102227"/>
          </a:xfrm>
          <a:prstGeom prst="rect">
            <a:avLst/>
          </a:prstGeom>
          <a:blipFill>
            <a:blip r:embed="rId4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4" name="object 2834"/>
          <p:cNvSpPr/>
          <p:nvPr/>
        </p:nvSpPr>
        <p:spPr>
          <a:xfrm>
            <a:off x="7973425" y="6747202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1612" y="1498"/>
                </a:lnTo>
                <a:lnTo>
                  <a:pt x="2628" y="2476"/>
                </a:lnTo>
                <a:lnTo>
                  <a:pt x="4216" y="3619"/>
                </a:lnTo>
                <a:lnTo>
                  <a:pt x="5867" y="5283"/>
                </a:lnTo>
                <a:lnTo>
                  <a:pt x="7505" y="6984"/>
                </a:lnTo>
                <a:lnTo>
                  <a:pt x="9563" y="8762"/>
                </a:lnTo>
                <a:lnTo>
                  <a:pt x="11607" y="10858"/>
                </a:lnTo>
                <a:lnTo>
                  <a:pt x="13614" y="13017"/>
                </a:lnTo>
                <a:lnTo>
                  <a:pt x="15976" y="15049"/>
                </a:lnTo>
                <a:lnTo>
                  <a:pt x="36487" y="34683"/>
                </a:lnTo>
                <a:lnTo>
                  <a:pt x="34975" y="31838"/>
                </a:lnTo>
                <a:lnTo>
                  <a:pt x="32018" y="27812"/>
                </a:lnTo>
                <a:lnTo>
                  <a:pt x="30705" y="25907"/>
                </a:lnTo>
                <a:lnTo>
                  <a:pt x="29070" y="23825"/>
                </a:lnTo>
                <a:lnTo>
                  <a:pt x="26149" y="20434"/>
                </a:lnTo>
                <a:lnTo>
                  <a:pt x="25184" y="19189"/>
                </a:lnTo>
                <a:lnTo>
                  <a:pt x="22999" y="16954"/>
                </a:lnTo>
                <a:lnTo>
                  <a:pt x="20828" y="14643"/>
                </a:lnTo>
                <a:lnTo>
                  <a:pt x="18605" y="12357"/>
                </a:lnTo>
                <a:lnTo>
                  <a:pt x="16141" y="10299"/>
                </a:lnTo>
                <a:lnTo>
                  <a:pt x="13881" y="8343"/>
                </a:lnTo>
                <a:lnTo>
                  <a:pt x="12788" y="7340"/>
                </a:lnTo>
                <a:lnTo>
                  <a:pt x="11544" y="6527"/>
                </a:lnTo>
                <a:lnTo>
                  <a:pt x="9296" y="4914"/>
                </a:lnTo>
                <a:lnTo>
                  <a:pt x="8191" y="4190"/>
                </a:lnTo>
                <a:lnTo>
                  <a:pt x="5219" y="2171"/>
                </a:lnTo>
                <a:lnTo>
                  <a:pt x="3251" y="1460"/>
                </a:lnTo>
                <a:lnTo>
                  <a:pt x="2006" y="8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5" name="object 2835"/>
          <p:cNvSpPr/>
          <p:nvPr/>
        </p:nvSpPr>
        <p:spPr>
          <a:xfrm>
            <a:off x="7964616" y="6737074"/>
            <a:ext cx="62229" cy="108529"/>
          </a:xfrm>
          <a:prstGeom prst="rect">
            <a:avLst/>
          </a:prstGeom>
          <a:blipFill>
            <a:blip r:embed="rId4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6" name="object 2836"/>
          <p:cNvSpPr/>
          <p:nvPr/>
        </p:nvSpPr>
        <p:spPr>
          <a:xfrm>
            <a:off x="7916443" y="6454305"/>
            <a:ext cx="65579" cy="127190"/>
          </a:xfrm>
          <a:prstGeom prst="rect">
            <a:avLst/>
          </a:prstGeom>
          <a:blipFill>
            <a:blip r:embed="rId4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7" name="object 2837"/>
          <p:cNvSpPr/>
          <p:nvPr/>
        </p:nvSpPr>
        <p:spPr>
          <a:xfrm>
            <a:off x="7995749" y="6802131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1981" y="3022"/>
                </a:lnTo>
                <a:lnTo>
                  <a:pt x="3251" y="4483"/>
                </a:lnTo>
                <a:lnTo>
                  <a:pt x="4483" y="6477"/>
                </a:lnTo>
                <a:lnTo>
                  <a:pt x="5676" y="8547"/>
                </a:lnTo>
                <a:lnTo>
                  <a:pt x="7264" y="10731"/>
                </a:lnTo>
                <a:lnTo>
                  <a:pt x="8775" y="13246"/>
                </a:lnTo>
                <a:lnTo>
                  <a:pt x="10236" y="15811"/>
                </a:lnTo>
                <a:lnTo>
                  <a:pt x="12052" y="18326"/>
                </a:lnTo>
                <a:lnTo>
                  <a:pt x="13588" y="21069"/>
                </a:lnTo>
                <a:lnTo>
                  <a:pt x="16903" y="26403"/>
                </a:lnTo>
                <a:lnTo>
                  <a:pt x="18465" y="28879"/>
                </a:lnTo>
                <a:lnTo>
                  <a:pt x="20065" y="31356"/>
                </a:lnTo>
                <a:lnTo>
                  <a:pt x="21539" y="33693"/>
                </a:lnTo>
                <a:lnTo>
                  <a:pt x="25501" y="39598"/>
                </a:lnTo>
                <a:lnTo>
                  <a:pt x="27482" y="42151"/>
                </a:lnTo>
                <a:lnTo>
                  <a:pt x="26669" y="39039"/>
                </a:lnTo>
                <a:lnTo>
                  <a:pt x="24828" y="34632"/>
                </a:lnTo>
                <a:lnTo>
                  <a:pt x="23939" y="32397"/>
                </a:lnTo>
                <a:lnTo>
                  <a:pt x="22783" y="29870"/>
                </a:lnTo>
                <a:lnTo>
                  <a:pt x="21424" y="27216"/>
                </a:lnTo>
                <a:lnTo>
                  <a:pt x="20713" y="25920"/>
                </a:lnTo>
                <a:lnTo>
                  <a:pt x="20091" y="24485"/>
                </a:lnTo>
                <a:lnTo>
                  <a:pt x="19278" y="23152"/>
                </a:lnTo>
                <a:lnTo>
                  <a:pt x="15252" y="16319"/>
                </a:lnTo>
                <a:lnTo>
                  <a:pt x="13334" y="13754"/>
                </a:lnTo>
                <a:lnTo>
                  <a:pt x="11569" y="11315"/>
                </a:lnTo>
                <a:lnTo>
                  <a:pt x="10744" y="10083"/>
                </a:lnTo>
                <a:lnTo>
                  <a:pt x="9728" y="9029"/>
                </a:lnTo>
                <a:lnTo>
                  <a:pt x="7912" y="6934"/>
                </a:lnTo>
                <a:lnTo>
                  <a:pt x="7023" y="5956"/>
                </a:lnTo>
                <a:lnTo>
                  <a:pt x="4559" y="3327"/>
                </a:lnTo>
                <a:lnTo>
                  <a:pt x="2832" y="2171"/>
                </a:lnTo>
                <a:lnTo>
                  <a:pt x="1752" y="128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8" name="object 2838"/>
          <p:cNvSpPr/>
          <p:nvPr/>
        </p:nvSpPr>
        <p:spPr>
          <a:xfrm>
            <a:off x="8004716" y="6872639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1231" y="1841"/>
                </a:lnTo>
                <a:lnTo>
                  <a:pt x="1981" y="3035"/>
                </a:lnTo>
                <a:lnTo>
                  <a:pt x="3276" y="4483"/>
                </a:lnTo>
                <a:lnTo>
                  <a:pt x="4508" y="6489"/>
                </a:lnTo>
                <a:lnTo>
                  <a:pt x="5689" y="8547"/>
                </a:lnTo>
                <a:lnTo>
                  <a:pt x="7289" y="10731"/>
                </a:lnTo>
                <a:lnTo>
                  <a:pt x="8788" y="13258"/>
                </a:lnTo>
                <a:lnTo>
                  <a:pt x="10248" y="15811"/>
                </a:lnTo>
                <a:lnTo>
                  <a:pt x="12052" y="18338"/>
                </a:lnTo>
                <a:lnTo>
                  <a:pt x="13588" y="21081"/>
                </a:lnTo>
                <a:lnTo>
                  <a:pt x="15265" y="23736"/>
                </a:lnTo>
                <a:lnTo>
                  <a:pt x="16916" y="26403"/>
                </a:lnTo>
                <a:lnTo>
                  <a:pt x="18491" y="28892"/>
                </a:lnTo>
                <a:lnTo>
                  <a:pt x="21577" y="33693"/>
                </a:lnTo>
                <a:lnTo>
                  <a:pt x="25526" y="39611"/>
                </a:lnTo>
                <a:lnTo>
                  <a:pt x="27495" y="42163"/>
                </a:lnTo>
                <a:lnTo>
                  <a:pt x="26682" y="39039"/>
                </a:lnTo>
                <a:lnTo>
                  <a:pt x="24841" y="34632"/>
                </a:lnTo>
                <a:lnTo>
                  <a:pt x="23952" y="32410"/>
                </a:lnTo>
                <a:lnTo>
                  <a:pt x="22783" y="29883"/>
                </a:lnTo>
                <a:lnTo>
                  <a:pt x="21424" y="27216"/>
                </a:lnTo>
                <a:lnTo>
                  <a:pt x="20726" y="25920"/>
                </a:lnTo>
                <a:lnTo>
                  <a:pt x="20116" y="24498"/>
                </a:lnTo>
                <a:lnTo>
                  <a:pt x="19291" y="23164"/>
                </a:lnTo>
                <a:lnTo>
                  <a:pt x="15252" y="16319"/>
                </a:lnTo>
                <a:lnTo>
                  <a:pt x="13334" y="13754"/>
                </a:lnTo>
                <a:lnTo>
                  <a:pt x="11569" y="11328"/>
                </a:lnTo>
                <a:lnTo>
                  <a:pt x="10744" y="10096"/>
                </a:lnTo>
                <a:lnTo>
                  <a:pt x="9728" y="9016"/>
                </a:lnTo>
                <a:lnTo>
                  <a:pt x="7912" y="6934"/>
                </a:lnTo>
                <a:lnTo>
                  <a:pt x="4571" y="3314"/>
                </a:lnTo>
                <a:lnTo>
                  <a:pt x="2832" y="2197"/>
                </a:lnTo>
                <a:lnTo>
                  <a:pt x="1765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9" name="object 2839"/>
          <p:cNvSpPr/>
          <p:nvPr/>
        </p:nvSpPr>
        <p:spPr>
          <a:xfrm>
            <a:off x="7993774" y="6862157"/>
            <a:ext cx="49106" cy="103309"/>
          </a:xfrm>
          <a:prstGeom prst="rect">
            <a:avLst/>
          </a:prstGeom>
          <a:blipFill>
            <a:blip r:embed="rId4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0" name="object 2840"/>
          <p:cNvSpPr/>
          <p:nvPr/>
        </p:nvSpPr>
        <p:spPr>
          <a:xfrm>
            <a:off x="8011773" y="6921987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431" y="673"/>
                </a:lnTo>
                <a:lnTo>
                  <a:pt x="1244" y="1841"/>
                </a:lnTo>
                <a:lnTo>
                  <a:pt x="1981" y="3048"/>
                </a:lnTo>
                <a:lnTo>
                  <a:pt x="3251" y="4495"/>
                </a:lnTo>
                <a:lnTo>
                  <a:pt x="4483" y="6502"/>
                </a:lnTo>
                <a:lnTo>
                  <a:pt x="5689" y="8559"/>
                </a:lnTo>
                <a:lnTo>
                  <a:pt x="7277" y="10744"/>
                </a:lnTo>
                <a:lnTo>
                  <a:pt x="8775" y="13271"/>
                </a:lnTo>
                <a:lnTo>
                  <a:pt x="10236" y="15824"/>
                </a:lnTo>
                <a:lnTo>
                  <a:pt x="12052" y="18338"/>
                </a:lnTo>
                <a:lnTo>
                  <a:pt x="13588" y="21094"/>
                </a:lnTo>
                <a:lnTo>
                  <a:pt x="18478" y="28905"/>
                </a:lnTo>
                <a:lnTo>
                  <a:pt x="21564" y="33718"/>
                </a:lnTo>
                <a:lnTo>
                  <a:pt x="22898" y="35674"/>
                </a:lnTo>
                <a:lnTo>
                  <a:pt x="25526" y="39624"/>
                </a:lnTo>
                <a:lnTo>
                  <a:pt x="27495" y="42164"/>
                </a:lnTo>
                <a:lnTo>
                  <a:pt x="26682" y="39065"/>
                </a:lnTo>
                <a:lnTo>
                  <a:pt x="24828" y="34645"/>
                </a:lnTo>
                <a:lnTo>
                  <a:pt x="23926" y="32410"/>
                </a:lnTo>
                <a:lnTo>
                  <a:pt x="22783" y="29895"/>
                </a:lnTo>
                <a:lnTo>
                  <a:pt x="21412" y="27241"/>
                </a:lnTo>
                <a:lnTo>
                  <a:pt x="20713" y="25933"/>
                </a:lnTo>
                <a:lnTo>
                  <a:pt x="20091" y="24511"/>
                </a:lnTo>
                <a:lnTo>
                  <a:pt x="19265" y="23177"/>
                </a:lnTo>
                <a:lnTo>
                  <a:pt x="17691" y="20447"/>
                </a:lnTo>
                <a:lnTo>
                  <a:pt x="15239" y="16344"/>
                </a:lnTo>
                <a:lnTo>
                  <a:pt x="11582" y="11341"/>
                </a:lnTo>
                <a:lnTo>
                  <a:pt x="10756" y="10109"/>
                </a:lnTo>
                <a:lnTo>
                  <a:pt x="9715" y="9042"/>
                </a:lnTo>
                <a:lnTo>
                  <a:pt x="7912" y="6946"/>
                </a:lnTo>
                <a:lnTo>
                  <a:pt x="7035" y="5981"/>
                </a:lnTo>
                <a:lnTo>
                  <a:pt x="6197" y="5105"/>
                </a:lnTo>
                <a:lnTo>
                  <a:pt x="4571" y="3340"/>
                </a:lnTo>
                <a:lnTo>
                  <a:pt x="2832" y="2184"/>
                </a:lnTo>
                <a:lnTo>
                  <a:pt x="1777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1" name="object 2841"/>
          <p:cNvSpPr/>
          <p:nvPr/>
        </p:nvSpPr>
        <p:spPr>
          <a:xfrm>
            <a:off x="8000835" y="6911518"/>
            <a:ext cx="43476" cy="118084"/>
          </a:xfrm>
          <a:prstGeom prst="rect">
            <a:avLst/>
          </a:prstGeom>
          <a:blipFill>
            <a:blip r:embed="rId4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2" name="object 2842"/>
          <p:cNvSpPr/>
          <p:nvPr/>
        </p:nvSpPr>
        <p:spPr>
          <a:xfrm>
            <a:off x="7984794" y="6752373"/>
            <a:ext cx="56837" cy="93230"/>
          </a:xfrm>
          <a:prstGeom prst="rect">
            <a:avLst/>
          </a:prstGeom>
          <a:blipFill>
            <a:blip r:embed="rId4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3" name="object 2843"/>
          <p:cNvSpPr/>
          <p:nvPr/>
        </p:nvSpPr>
        <p:spPr>
          <a:xfrm>
            <a:off x="8021283" y="6978226"/>
            <a:ext cx="10795" cy="49530"/>
          </a:xfrm>
          <a:custGeom>
            <a:avLst/>
            <a:gdLst/>
            <a:ahLst/>
            <a:cxnLst/>
            <a:rect l="l" t="t" r="r" b="b"/>
            <a:pathLst>
              <a:path w="10795" h="49529">
                <a:moveTo>
                  <a:pt x="0" y="0"/>
                </a:moveTo>
                <a:lnTo>
                  <a:pt x="177" y="787"/>
                </a:lnTo>
                <a:lnTo>
                  <a:pt x="736" y="3543"/>
                </a:lnTo>
                <a:lnTo>
                  <a:pt x="1396" y="5359"/>
                </a:lnTo>
                <a:lnTo>
                  <a:pt x="2171" y="10033"/>
                </a:lnTo>
                <a:lnTo>
                  <a:pt x="2857" y="12649"/>
                </a:lnTo>
                <a:lnTo>
                  <a:pt x="3340" y="15544"/>
                </a:lnTo>
                <a:lnTo>
                  <a:pt x="3746" y="18453"/>
                </a:lnTo>
                <a:lnTo>
                  <a:pt x="4521" y="21475"/>
                </a:lnTo>
                <a:lnTo>
                  <a:pt x="4940" y="24587"/>
                </a:lnTo>
                <a:lnTo>
                  <a:pt x="10159" y="49276"/>
                </a:lnTo>
                <a:lnTo>
                  <a:pt x="10528" y="46189"/>
                </a:lnTo>
                <a:lnTo>
                  <a:pt x="10426" y="38912"/>
                </a:lnTo>
                <a:lnTo>
                  <a:pt x="10286" y="36131"/>
                </a:lnTo>
                <a:lnTo>
                  <a:pt x="9817" y="31686"/>
                </a:lnTo>
                <a:lnTo>
                  <a:pt x="9740" y="30137"/>
                </a:lnTo>
                <a:lnTo>
                  <a:pt x="9461" y="28587"/>
                </a:lnTo>
                <a:lnTo>
                  <a:pt x="8216" y="20764"/>
                </a:lnTo>
                <a:lnTo>
                  <a:pt x="6616" y="14770"/>
                </a:lnTo>
                <a:lnTo>
                  <a:pt x="6299" y="13309"/>
                </a:lnTo>
                <a:lnTo>
                  <a:pt x="5740" y="11950"/>
                </a:lnTo>
                <a:lnTo>
                  <a:pt x="4851" y="9334"/>
                </a:lnTo>
                <a:lnTo>
                  <a:pt x="4343" y="8128"/>
                </a:lnTo>
                <a:lnTo>
                  <a:pt x="3035" y="4762"/>
                </a:lnTo>
                <a:lnTo>
                  <a:pt x="1828" y="3048"/>
                </a:lnTo>
                <a:lnTo>
                  <a:pt x="1168" y="1854"/>
                </a:lnTo>
                <a:lnTo>
                  <a:pt x="406" y="67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4" name="object 2844"/>
          <p:cNvSpPr/>
          <p:nvPr/>
        </p:nvSpPr>
        <p:spPr>
          <a:xfrm>
            <a:off x="8009926" y="7031614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0" y="0"/>
                </a:moveTo>
                <a:lnTo>
                  <a:pt x="419" y="3619"/>
                </a:lnTo>
                <a:lnTo>
                  <a:pt x="888" y="5486"/>
                </a:lnTo>
                <a:lnTo>
                  <a:pt x="1071" y="7353"/>
                </a:lnTo>
                <a:lnTo>
                  <a:pt x="1244" y="10185"/>
                </a:lnTo>
                <a:lnTo>
                  <a:pt x="1714" y="12865"/>
                </a:lnTo>
                <a:lnTo>
                  <a:pt x="1930" y="15798"/>
                </a:lnTo>
                <a:lnTo>
                  <a:pt x="2082" y="18719"/>
                </a:lnTo>
                <a:lnTo>
                  <a:pt x="2578" y="21793"/>
                </a:lnTo>
                <a:lnTo>
                  <a:pt x="2730" y="24930"/>
                </a:lnTo>
                <a:lnTo>
                  <a:pt x="3898" y="37033"/>
                </a:lnTo>
                <a:lnTo>
                  <a:pt x="4241" y="39789"/>
                </a:lnTo>
                <a:lnTo>
                  <a:pt x="4508" y="42138"/>
                </a:lnTo>
                <a:lnTo>
                  <a:pt x="5118" y="46850"/>
                </a:lnTo>
                <a:lnTo>
                  <a:pt x="5740" y="49999"/>
                </a:lnTo>
                <a:lnTo>
                  <a:pt x="6413" y="46850"/>
                </a:lnTo>
                <a:lnTo>
                  <a:pt x="6718" y="42075"/>
                </a:lnTo>
                <a:lnTo>
                  <a:pt x="6913" y="39789"/>
                </a:lnTo>
                <a:lnTo>
                  <a:pt x="7023" y="30899"/>
                </a:lnTo>
                <a:lnTo>
                  <a:pt x="6883" y="29336"/>
                </a:lnTo>
                <a:lnTo>
                  <a:pt x="6337" y="21424"/>
                </a:lnTo>
                <a:lnTo>
                  <a:pt x="5283" y="15316"/>
                </a:lnTo>
                <a:lnTo>
                  <a:pt x="5092" y="13817"/>
                </a:lnTo>
                <a:lnTo>
                  <a:pt x="4660" y="12420"/>
                </a:lnTo>
                <a:lnTo>
                  <a:pt x="4330" y="11074"/>
                </a:lnTo>
                <a:lnTo>
                  <a:pt x="3619" y="8483"/>
                </a:lnTo>
                <a:lnTo>
                  <a:pt x="3263" y="7353"/>
                </a:lnTo>
                <a:lnTo>
                  <a:pt x="2590" y="5029"/>
                </a:lnTo>
                <a:lnTo>
                  <a:pt x="1549" y="3213"/>
                </a:lnTo>
                <a:lnTo>
                  <a:pt x="1015" y="194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5" name="object 2845"/>
          <p:cNvSpPr/>
          <p:nvPr/>
        </p:nvSpPr>
        <p:spPr>
          <a:xfrm>
            <a:off x="7980616" y="7021645"/>
            <a:ext cx="46545" cy="107092"/>
          </a:xfrm>
          <a:prstGeom prst="rect">
            <a:avLst/>
          </a:prstGeom>
          <a:blipFill>
            <a:blip r:embed="rId4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6" name="object 2846"/>
          <p:cNvSpPr/>
          <p:nvPr/>
        </p:nvSpPr>
        <p:spPr>
          <a:xfrm>
            <a:off x="7995360" y="6944664"/>
            <a:ext cx="77194" cy="139217"/>
          </a:xfrm>
          <a:prstGeom prst="rect">
            <a:avLst/>
          </a:prstGeom>
          <a:blipFill>
            <a:blip r:embed="rId4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7" name="object 2847"/>
          <p:cNvSpPr/>
          <p:nvPr/>
        </p:nvSpPr>
        <p:spPr>
          <a:xfrm>
            <a:off x="7995167" y="7076485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0" y="0"/>
                </a:moveTo>
                <a:lnTo>
                  <a:pt x="114" y="800"/>
                </a:lnTo>
                <a:lnTo>
                  <a:pt x="431" y="3619"/>
                </a:lnTo>
                <a:lnTo>
                  <a:pt x="914" y="5486"/>
                </a:lnTo>
                <a:lnTo>
                  <a:pt x="1159" y="8483"/>
                </a:lnTo>
                <a:lnTo>
                  <a:pt x="1269" y="10198"/>
                </a:lnTo>
                <a:lnTo>
                  <a:pt x="1714" y="12865"/>
                </a:lnTo>
                <a:lnTo>
                  <a:pt x="1943" y="15798"/>
                </a:lnTo>
                <a:lnTo>
                  <a:pt x="2095" y="18719"/>
                </a:lnTo>
                <a:lnTo>
                  <a:pt x="2590" y="21793"/>
                </a:lnTo>
                <a:lnTo>
                  <a:pt x="5740" y="50012"/>
                </a:lnTo>
                <a:lnTo>
                  <a:pt x="6414" y="46837"/>
                </a:lnTo>
                <a:lnTo>
                  <a:pt x="6730" y="42087"/>
                </a:lnTo>
                <a:lnTo>
                  <a:pt x="6921" y="39700"/>
                </a:lnTo>
                <a:lnTo>
                  <a:pt x="7035" y="30899"/>
                </a:lnTo>
                <a:lnTo>
                  <a:pt x="6582" y="24917"/>
                </a:lnTo>
                <a:lnTo>
                  <a:pt x="6349" y="21424"/>
                </a:lnTo>
                <a:lnTo>
                  <a:pt x="5791" y="18262"/>
                </a:lnTo>
                <a:lnTo>
                  <a:pt x="5308" y="15316"/>
                </a:lnTo>
                <a:lnTo>
                  <a:pt x="5105" y="13817"/>
                </a:lnTo>
                <a:lnTo>
                  <a:pt x="4660" y="12407"/>
                </a:lnTo>
                <a:lnTo>
                  <a:pt x="4343" y="11074"/>
                </a:lnTo>
                <a:lnTo>
                  <a:pt x="3632" y="8483"/>
                </a:lnTo>
                <a:lnTo>
                  <a:pt x="3289" y="7353"/>
                </a:lnTo>
                <a:lnTo>
                  <a:pt x="2628" y="5029"/>
                </a:lnTo>
                <a:lnTo>
                  <a:pt x="1562" y="3200"/>
                </a:lnTo>
                <a:lnTo>
                  <a:pt x="1003" y="196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8" name="object 2848"/>
          <p:cNvSpPr/>
          <p:nvPr/>
        </p:nvSpPr>
        <p:spPr>
          <a:xfrm>
            <a:off x="7980298" y="7066516"/>
            <a:ext cx="32105" cy="62222"/>
          </a:xfrm>
          <a:prstGeom prst="rect">
            <a:avLst/>
          </a:prstGeom>
          <a:blipFill>
            <a:blip r:embed="rId4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49" name="object 2849"/>
          <p:cNvSpPr/>
          <p:nvPr/>
        </p:nvSpPr>
        <p:spPr>
          <a:xfrm>
            <a:off x="8018876" y="6765045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47" y="0"/>
                </a:moveTo>
                <a:lnTo>
                  <a:pt x="7454" y="1879"/>
                </a:lnTo>
                <a:lnTo>
                  <a:pt x="6832" y="3124"/>
                </a:lnTo>
                <a:lnTo>
                  <a:pt x="5714" y="4889"/>
                </a:lnTo>
                <a:lnTo>
                  <a:pt x="4571" y="8305"/>
                </a:lnTo>
                <a:lnTo>
                  <a:pt x="4114" y="9550"/>
                </a:lnTo>
                <a:lnTo>
                  <a:pt x="3340" y="12191"/>
                </a:lnTo>
                <a:lnTo>
                  <a:pt x="2844" y="13563"/>
                </a:lnTo>
                <a:lnTo>
                  <a:pt x="2578" y="15036"/>
                </a:lnTo>
                <a:lnTo>
                  <a:pt x="1269" y="21107"/>
                </a:lnTo>
                <a:lnTo>
                  <a:pt x="380" y="29006"/>
                </a:lnTo>
                <a:lnTo>
                  <a:pt x="177" y="30556"/>
                </a:lnTo>
                <a:lnTo>
                  <a:pt x="76" y="33578"/>
                </a:lnTo>
                <a:lnTo>
                  <a:pt x="0" y="41732"/>
                </a:lnTo>
                <a:lnTo>
                  <a:pt x="105" y="46545"/>
                </a:lnTo>
                <a:lnTo>
                  <a:pt x="634" y="49682"/>
                </a:lnTo>
                <a:lnTo>
                  <a:pt x="1376" y="46520"/>
                </a:lnTo>
                <a:lnTo>
                  <a:pt x="5003" y="21653"/>
                </a:lnTo>
                <a:lnTo>
                  <a:pt x="5626" y="18605"/>
                </a:lnTo>
                <a:lnTo>
                  <a:pt x="5995" y="15036"/>
                </a:lnTo>
                <a:lnTo>
                  <a:pt x="6273" y="12763"/>
                </a:lnTo>
                <a:lnTo>
                  <a:pt x="6832" y="10109"/>
                </a:lnTo>
                <a:lnTo>
                  <a:pt x="7073" y="7746"/>
                </a:lnTo>
                <a:lnTo>
                  <a:pt x="7391" y="5422"/>
                </a:lnTo>
                <a:lnTo>
                  <a:pt x="7962" y="3568"/>
                </a:lnTo>
                <a:lnTo>
                  <a:pt x="8414" y="673"/>
                </a:lnTo>
                <a:lnTo>
                  <a:pt x="85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0" name="object 2850"/>
          <p:cNvSpPr/>
          <p:nvPr/>
        </p:nvSpPr>
        <p:spPr>
          <a:xfrm>
            <a:off x="8009611" y="6754927"/>
            <a:ext cx="42275" cy="128015"/>
          </a:xfrm>
          <a:prstGeom prst="rect">
            <a:avLst/>
          </a:prstGeom>
          <a:blipFill>
            <a:blip r:embed="rId4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1" name="object 2851"/>
          <p:cNvSpPr/>
          <p:nvPr/>
        </p:nvSpPr>
        <p:spPr>
          <a:xfrm>
            <a:off x="8029032" y="6831063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635" y="0"/>
                </a:moveTo>
                <a:lnTo>
                  <a:pt x="7556" y="1905"/>
                </a:lnTo>
                <a:lnTo>
                  <a:pt x="6946" y="3149"/>
                </a:lnTo>
                <a:lnTo>
                  <a:pt x="5803" y="4902"/>
                </a:lnTo>
                <a:lnTo>
                  <a:pt x="4241" y="9563"/>
                </a:lnTo>
                <a:lnTo>
                  <a:pt x="3441" y="12179"/>
                </a:lnTo>
                <a:lnTo>
                  <a:pt x="2933" y="13589"/>
                </a:lnTo>
                <a:lnTo>
                  <a:pt x="2679" y="15049"/>
                </a:lnTo>
                <a:lnTo>
                  <a:pt x="2070" y="17970"/>
                </a:lnTo>
                <a:lnTo>
                  <a:pt x="1384" y="21120"/>
                </a:lnTo>
                <a:lnTo>
                  <a:pt x="950" y="24777"/>
                </a:lnTo>
                <a:lnTo>
                  <a:pt x="673" y="27444"/>
                </a:lnTo>
                <a:lnTo>
                  <a:pt x="292" y="30556"/>
                </a:lnTo>
                <a:lnTo>
                  <a:pt x="292" y="32092"/>
                </a:lnTo>
                <a:lnTo>
                  <a:pt x="12" y="36563"/>
                </a:lnTo>
                <a:lnTo>
                  <a:pt x="0" y="39370"/>
                </a:lnTo>
                <a:lnTo>
                  <a:pt x="211" y="46570"/>
                </a:lnTo>
                <a:lnTo>
                  <a:pt x="736" y="49695"/>
                </a:lnTo>
                <a:lnTo>
                  <a:pt x="1519" y="46520"/>
                </a:lnTo>
                <a:lnTo>
                  <a:pt x="3161" y="36563"/>
                </a:lnTo>
                <a:lnTo>
                  <a:pt x="4825" y="24777"/>
                </a:lnTo>
                <a:lnTo>
                  <a:pt x="5105" y="21653"/>
                </a:lnTo>
                <a:lnTo>
                  <a:pt x="5727" y="18618"/>
                </a:lnTo>
                <a:lnTo>
                  <a:pt x="6095" y="15049"/>
                </a:lnTo>
                <a:lnTo>
                  <a:pt x="6375" y="12763"/>
                </a:lnTo>
                <a:lnTo>
                  <a:pt x="6934" y="10121"/>
                </a:lnTo>
                <a:lnTo>
                  <a:pt x="7175" y="7759"/>
                </a:lnTo>
                <a:lnTo>
                  <a:pt x="7492" y="5435"/>
                </a:lnTo>
                <a:lnTo>
                  <a:pt x="8051" y="3568"/>
                </a:lnTo>
                <a:lnTo>
                  <a:pt x="863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2" name="object 2852"/>
          <p:cNvSpPr/>
          <p:nvPr/>
        </p:nvSpPr>
        <p:spPr>
          <a:xfrm>
            <a:off x="8019884" y="6820946"/>
            <a:ext cx="32283" cy="61995"/>
          </a:xfrm>
          <a:prstGeom prst="rect">
            <a:avLst/>
          </a:prstGeom>
          <a:blipFill>
            <a:blip r:embed="rId4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3" name="object 2853"/>
          <p:cNvSpPr/>
          <p:nvPr/>
        </p:nvSpPr>
        <p:spPr>
          <a:xfrm>
            <a:off x="8041017" y="6957175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90">
                <a:moveTo>
                  <a:pt x="18465" y="0"/>
                </a:moveTo>
                <a:lnTo>
                  <a:pt x="17005" y="1625"/>
                </a:lnTo>
                <a:lnTo>
                  <a:pt x="16141" y="2705"/>
                </a:lnTo>
                <a:lnTo>
                  <a:pt x="14655" y="4191"/>
                </a:lnTo>
                <a:lnTo>
                  <a:pt x="13423" y="6261"/>
                </a:lnTo>
                <a:lnTo>
                  <a:pt x="12115" y="8382"/>
                </a:lnTo>
                <a:lnTo>
                  <a:pt x="11417" y="9575"/>
                </a:lnTo>
                <a:lnTo>
                  <a:pt x="10744" y="10795"/>
                </a:lnTo>
                <a:lnTo>
                  <a:pt x="9956" y="12052"/>
                </a:lnTo>
                <a:lnTo>
                  <a:pt x="9398" y="13423"/>
                </a:lnTo>
                <a:lnTo>
                  <a:pt x="8166" y="16154"/>
                </a:lnTo>
                <a:lnTo>
                  <a:pt x="6794" y="19050"/>
                </a:lnTo>
                <a:lnTo>
                  <a:pt x="4229" y="26555"/>
                </a:lnTo>
                <a:lnTo>
                  <a:pt x="3695" y="28041"/>
                </a:lnTo>
                <a:lnTo>
                  <a:pt x="3378" y="29552"/>
                </a:lnTo>
                <a:lnTo>
                  <a:pt x="2946" y="30988"/>
                </a:lnTo>
                <a:lnTo>
                  <a:pt x="2133" y="33858"/>
                </a:lnTo>
                <a:lnTo>
                  <a:pt x="1511" y="36563"/>
                </a:lnTo>
                <a:lnTo>
                  <a:pt x="969" y="39547"/>
                </a:lnTo>
                <a:lnTo>
                  <a:pt x="165" y="43611"/>
                </a:lnTo>
                <a:lnTo>
                  <a:pt x="0" y="46824"/>
                </a:lnTo>
                <a:lnTo>
                  <a:pt x="1397" y="43916"/>
                </a:lnTo>
                <a:lnTo>
                  <a:pt x="3200" y="39547"/>
                </a:lnTo>
                <a:lnTo>
                  <a:pt x="4089" y="37338"/>
                </a:lnTo>
                <a:lnTo>
                  <a:pt x="6159" y="32016"/>
                </a:lnTo>
                <a:lnTo>
                  <a:pt x="9385" y="23380"/>
                </a:lnTo>
                <a:lnTo>
                  <a:pt x="10325" y="20396"/>
                </a:lnTo>
                <a:lnTo>
                  <a:pt x="11620" y="17538"/>
                </a:lnTo>
                <a:lnTo>
                  <a:pt x="12534" y="14757"/>
                </a:lnTo>
                <a:lnTo>
                  <a:pt x="13487" y="11988"/>
                </a:lnTo>
                <a:lnTo>
                  <a:pt x="14604" y="9512"/>
                </a:lnTo>
                <a:lnTo>
                  <a:pt x="15367" y="7277"/>
                </a:lnTo>
                <a:lnTo>
                  <a:pt x="16179" y="5054"/>
                </a:lnTo>
                <a:lnTo>
                  <a:pt x="17132" y="3378"/>
                </a:lnTo>
                <a:lnTo>
                  <a:pt x="18186" y="749"/>
                </a:lnTo>
                <a:lnTo>
                  <a:pt x="1846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4" name="object 2854"/>
          <p:cNvSpPr/>
          <p:nvPr/>
        </p:nvSpPr>
        <p:spPr>
          <a:xfrm>
            <a:off x="8019567" y="6877380"/>
            <a:ext cx="52768" cy="187201"/>
          </a:xfrm>
          <a:prstGeom prst="rect">
            <a:avLst/>
          </a:prstGeom>
          <a:blipFill>
            <a:blip r:embed="rId4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5" name="object 2855"/>
          <p:cNvSpPr/>
          <p:nvPr/>
        </p:nvSpPr>
        <p:spPr>
          <a:xfrm>
            <a:off x="8036812" y="6889905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90">
                <a:moveTo>
                  <a:pt x="18478" y="0"/>
                </a:moveTo>
                <a:lnTo>
                  <a:pt x="17005" y="1625"/>
                </a:lnTo>
                <a:lnTo>
                  <a:pt x="16141" y="2705"/>
                </a:lnTo>
                <a:lnTo>
                  <a:pt x="14668" y="4190"/>
                </a:lnTo>
                <a:lnTo>
                  <a:pt x="13436" y="6248"/>
                </a:lnTo>
                <a:lnTo>
                  <a:pt x="12768" y="7277"/>
                </a:lnTo>
                <a:lnTo>
                  <a:pt x="12090" y="8381"/>
                </a:lnTo>
                <a:lnTo>
                  <a:pt x="11442" y="9588"/>
                </a:lnTo>
                <a:lnTo>
                  <a:pt x="10756" y="10782"/>
                </a:lnTo>
                <a:lnTo>
                  <a:pt x="9969" y="12039"/>
                </a:lnTo>
                <a:lnTo>
                  <a:pt x="9410" y="13411"/>
                </a:lnTo>
                <a:lnTo>
                  <a:pt x="8166" y="16141"/>
                </a:lnTo>
                <a:lnTo>
                  <a:pt x="6807" y="19049"/>
                </a:lnTo>
                <a:lnTo>
                  <a:pt x="4241" y="26555"/>
                </a:lnTo>
                <a:lnTo>
                  <a:pt x="3695" y="28041"/>
                </a:lnTo>
                <a:lnTo>
                  <a:pt x="3390" y="29540"/>
                </a:lnTo>
                <a:lnTo>
                  <a:pt x="2946" y="30975"/>
                </a:lnTo>
                <a:lnTo>
                  <a:pt x="2146" y="33858"/>
                </a:lnTo>
                <a:lnTo>
                  <a:pt x="1511" y="36550"/>
                </a:lnTo>
                <a:lnTo>
                  <a:pt x="1092" y="38900"/>
                </a:lnTo>
                <a:lnTo>
                  <a:pt x="165" y="43599"/>
                </a:lnTo>
                <a:lnTo>
                  <a:pt x="0" y="46824"/>
                </a:lnTo>
                <a:lnTo>
                  <a:pt x="1397" y="43916"/>
                </a:lnTo>
                <a:lnTo>
                  <a:pt x="3200" y="39547"/>
                </a:lnTo>
                <a:lnTo>
                  <a:pt x="5092" y="34772"/>
                </a:lnTo>
                <a:lnTo>
                  <a:pt x="6146" y="32003"/>
                </a:lnTo>
                <a:lnTo>
                  <a:pt x="9372" y="23380"/>
                </a:lnTo>
                <a:lnTo>
                  <a:pt x="10312" y="20396"/>
                </a:lnTo>
                <a:lnTo>
                  <a:pt x="11607" y="17538"/>
                </a:lnTo>
                <a:lnTo>
                  <a:pt x="12509" y="14757"/>
                </a:lnTo>
                <a:lnTo>
                  <a:pt x="13487" y="11976"/>
                </a:lnTo>
                <a:lnTo>
                  <a:pt x="14604" y="9512"/>
                </a:lnTo>
                <a:lnTo>
                  <a:pt x="15371" y="7264"/>
                </a:lnTo>
                <a:lnTo>
                  <a:pt x="16167" y="5054"/>
                </a:lnTo>
                <a:lnTo>
                  <a:pt x="17119" y="3365"/>
                </a:lnTo>
                <a:lnTo>
                  <a:pt x="1847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6" name="object 2856"/>
          <p:cNvSpPr/>
          <p:nvPr/>
        </p:nvSpPr>
        <p:spPr>
          <a:xfrm>
            <a:off x="8032342" y="6879376"/>
            <a:ext cx="35789" cy="59124"/>
          </a:xfrm>
          <a:prstGeom prst="rect">
            <a:avLst/>
          </a:prstGeom>
          <a:blipFill>
            <a:blip r:embed="rId4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7" name="object 2857"/>
          <p:cNvSpPr/>
          <p:nvPr/>
        </p:nvSpPr>
        <p:spPr>
          <a:xfrm>
            <a:off x="8022103" y="7025487"/>
            <a:ext cx="34290" cy="37465"/>
          </a:xfrm>
          <a:custGeom>
            <a:avLst/>
            <a:gdLst/>
            <a:ahLst/>
            <a:cxnLst/>
            <a:rect l="l" t="t" r="r" b="b"/>
            <a:pathLst>
              <a:path w="34290" h="37465">
                <a:moveTo>
                  <a:pt x="33807" y="0"/>
                </a:moveTo>
                <a:lnTo>
                  <a:pt x="31864" y="1003"/>
                </a:lnTo>
                <a:lnTo>
                  <a:pt x="30683" y="1714"/>
                </a:lnTo>
                <a:lnTo>
                  <a:pt x="28765" y="2578"/>
                </a:lnTo>
                <a:lnTo>
                  <a:pt x="24892" y="5600"/>
                </a:lnTo>
                <a:lnTo>
                  <a:pt x="22783" y="7378"/>
                </a:lnTo>
                <a:lnTo>
                  <a:pt x="21602" y="8267"/>
                </a:lnTo>
                <a:lnTo>
                  <a:pt x="20485" y="9461"/>
                </a:lnTo>
                <a:lnTo>
                  <a:pt x="18478" y="11480"/>
                </a:lnTo>
                <a:lnTo>
                  <a:pt x="16167" y="13728"/>
                </a:lnTo>
                <a:lnTo>
                  <a:pt x="11112" y="19862"/>
                </a:lnTo>
                <a:lnTo>
                  <a:pt x="10096" y="21043"/>
                </a:lnTo>
                <a:lnTo>
                  <a:pt x="9258" y="22339"/>
                </a:lnTo>
                <a:lnTo>
                  <a:pt x="8356" y="23520"/>
                </a:lnTo>
                <a:lnTo>
                  <a:pt x="6604" y="25933"/>
                </a:lnTo>
                <a:lnTo>
                  <a:pt x="5054" y="28257"/>
                </a:lnTo>
                <a:lnTo>
                  <a:pt x="3835" y="30302"/>
                </a:lnTo>
                <a:lnTo>
                  <a:pt x="1308" y="34366"/>
                </a:lnTo>
                <a:lnTo>
                  <a:pt x="0" y="37312"/>
                </a:lnTo>
                <a:lnTo>
                  <a:pt x="2374" y="35102"/>
                </a:lnTo>
                <a:lnTo>
                  <a:pt x="7200" y="29895"/>
                </a:lnTo>
                <a:lnTo>
                  <a:pt x="9055" y="27838"/>
                </a:lnTo>
                <a:lnTo>
                  <a:pt x="10998" y="25641"/>
                </a:lnTo>
                <a:lnTo>
                  <a:pt x="17056" y="18694"/>
                </a:lnTo>
                <a:lnTo>
                  <a:pt x="18999" y="16217"/>
                </a:lnTo>
                <a:lnTo>
                  <a:pt x="21196" y="14008"/>
                </a:lnTo>
                <a:lnTo>
                  <a:pt x="23012" y="11696"/>
                </a:lnTo>
                <a:lnTo>
                  <a:pt x="25006" y="9372"/>
                </a:lnTo>
                <a:lnTo>
                  <a:pt x="26835" y="7556"/>
                </a:lnTo>
                <a:lnTo>
                  <a:pt x="28432" y="5600"/>
                </a:lnTo>
                <a:lnTo>
                  <a:pt x="29883" y="3924"/>
                </a:lnTo>
                <a:lnTo>
                  <a:pt x="31356" y="2679"/>
                </a:lnTo>
                <a:lnTo>
                  <a:pt x="32283" y="1625"/>
                </a:lnTo>
                <a:lnTo>
                  <a:pt x="3380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8" name="object 2858"/>
          <p:cNvSpPr/>
          <p:nvPr/>
        </p:nvSpPr>
        <p:spPr>
          <a:xfrm>
            <a:off x="8009305" y="7015356"/>
            <a:ext cx="55727" cy="101144"/>
          </a:xfrm>
          <a:prstGeom prst="rect">
            <a:avLst/>
          </a:prstGeom>
          <a:blipFill>
            <a:blip r:embed="rId4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9" name="object 2859"/>
          <p:cNvSpPr/>
          <p:nvPr/>
        </p:nvSpPr>
        <p:spPr>
          <a:xfrm>
            <a:off x="8011859" y="7077415"/>
            <a:ext cx="34290" cy="37465"/>
          </a:xfrm>
          <a:custGeom>
            <a:avLst/>
            <a:gdLst/>
            <a:ahLst/>
            <a:cxnLst/>
            <a:rect l="l" t="t" r="r" b="b"/>
            <a:pathLst>
              <a:path w="34290" h="37465">
                <a:moveTo>
                  <a:pt x="33782" y="0"/>
                </a:moveTo>
                <a:lnTo>
                  <a:pt x="31826" y="1003"/>
                </a:lnTo>
                <a:lnTo>
                  <a:pt x="30657" y="1701"/>
                </a:lnTo>
                <a:lnTo>
                  <a:pt x="28752" y="2565"/>
                </a:lnTo>
                <a:lnTo>
                  <a:pt x="24879" y="5600"/>
                </a:lnTo>
                <a:lnTo>
                  <a:pt x="22745" y="7378"/>
                </a:lnTo>
                <a:lnTo>
                  <a:pt x="21577" y="8267"/>
                </a:lnTo>
                <a:lnTo>
                  <a:pt x="20485" y="9448"/>
                </a:lnTo>
                <a:lnTo>
                  <a:pt x="18465" y="11480"/>
                </a:lnTo>
                <a:lnTo>
                  <a:pt x="16154" y="13741"/>
                </a:lnTo>
                <a:lnTo>
                  <a:pt x="14080" y="16217"/>
                </a:lnTo>
                <a:lnTo>
                  <a:pt x="11112" y="19850"/>
                </a:lnTo>
                <a:lnTo>
                  <a:pt x="10071" y="21043"/>
                </a:lnTo>
                <a:lnTo>
                  <a:pt x="9245" y="22339"/>
                </a:lnTo>
                <a:lnTo>
                  <a:pt x="6578" y="25933"/>
                </a:lnTo>
                <a:lnTo>
                  <a:pt x="5041" y="28257"/>
                </a:lnTo>
                <a:lnTo>
                  <a:pt x="3810" y="30302"/>
                </a:lnTo>
                <a:lnTo>
                  <a:pt x="1282" y="34378"/>
                </a:lnTo>
                <a:lnTo>
                  <a:pt x="0" y="37312"/>
                </a:lnTo>
                <a:lnTo>
                  <a:pt x="2349" y="35102"/>
                </a:lnTo>
                <a:lnTo>
                  <a:pt x="7175" y="29895"/>
                </a:lnTo>
                <a:lnTo>
                  <a:pt x="10972" y="25641"/>
                </a:lnTo>
                <a:lnTo>
                  <a:pt x="17030" y="18681"/>
                </a:lnTo>
                <a:lnTo>
                  <a:pt x="19012" y="16167"/>
                </a:lnTo>
                <a:lnTo>
                  <a:pt x="21183" y="14008"/>
                </a:lnTo>
                <a:lnTo>
                  <a:pt x="23012" y="11709"/>
                </a:lnTo>
                <a:lnTo>
                  <a:pt x="24981" y="9372"/>
                </a:lnTo>
                <a:lnTo>
                  <a:pt x="26822" y="7543"/>
                </a:lnTo>
                <a:lnTo>
                  <a:pt x="28408" y="5600"/>
                </a:lnTo>
                <a:lnTo>
                  <a:pt x="29870" y="3924"/>
                </a:lnTo>
                <a:lnTo>
                  <a:pt x="31356" y="2679"/>
                </a:lnTo>
                <a:lnTo>
                  <a:pt x="32258" y="1612"/>
                </a:lnTo>
                <a:lnTo>
                  <a:pt x="3378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0" name="object 2860"/>
          <p:cNvSpPr/>
          <p:nvPr/>
        </p:nvSpPr>
        <p:spPr>
          <a:xfrm>
            <a:off x="7951982" y="6532181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16764" y="0"/>
                </a:moveTo>
                <a:lnTo>
                  <a:pt x="15379" y="1676"/>
                </a:lnTo>
                <a:lnTo>
                  <a:pt x="14554" y="2781"/>
                </a:lnTo>
                <a:lnTo>
                  <a:pt x="13131" y="4318"/>
                </a:lnTo>
                <a:lnTo>
                  <a:pt x="11366" y="7467"/>
                </a:lnTo>
                <a:lnTo>
                  <a:pt x="10706" y="8597"/>
                </a:lnTo>
                <a:lnTo>
                  <a:pt x="9436" y="11061"/>
                </a:lnTo>
                <a:lnTo>
                  <a:pt x="8699" y="12331"/>
                </a:lnTo>
                <a:lnTo>
                  <a:pt x="8204" y="13741"/>
                </a:lnTo>
                <a:lnTo>
                  <a:pt x="7073" y="16497"/>
                </a:lnTo>
                <a:lnTo>
                  <a:pt x="5803" y="19456"/>
                </a:lnTo>
                <a:lnTo>
                  <a:pt x="3505" y="27063"/>
                </a:lnTo>
                <a:lnTo>
                  <a:pt x="3022" y="28562"/>
                </a:lnTo>
                <a:lnTo>
                  <a:pt x="2755" y="30086"/>
                </a:lnTo>
                <a:lnTo>
                  <a:pt x="2374" y="31521"/>
                </a:lnTo>
                <a:lnTo>
                  <a:pt x="1676" y="34417"/>
                </a:lnTo>
                <a:lnTo>
                  <a:pt x="1168" y="37147"/>
                </a:lnTo>
                <a:lnTo>
                  <a:pt x="76" y="44234"/>
                </a:lnTo>
                <a:lnTo>
                  <a:pt x="0" y="47459"/>
                </a:lnTo>
                <a:lnTo>
                  <a:pt x="1320" y="44526"/>
                </a:lnTo>
                <a:lnTo>
                  <a:pt x="9372" y="20662"/>
                </a:lnTo>
                <a:lnTo>
                  <a:pt x="10541" y="17780"/>
                </a:lnTo>
                <a:lnTo>
                  <a:pt x="11366" y="14947"/>
                </a:lnTo>
                <a:lnTo>
                  <a:pt x="12230" y="12153"/>
                </a:lnTo>
                <a:lnTo>
                  <a:pt x="13246" y="9626"/>
                </a:lnTo>
                <a:lnTo>
                  <a:pt x="13931" y="7378"/>
                </a:lnTo>
                <a:lnTo>
                  <a:pt x="14668" y="5130"/>
                </a:lnTo>
                <a:lnTo>
                  <a:pt x="15557" y="3416"/>
                </a:lnTo>
                <a:lnTo>
                  <a:pt x="16014" y="2082"/>
                </a:lnTo>
                <a:lnTo>
                  <a:pt x="1676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1" name="object 2861"/>
          <p:cNvSpPr/>
          <p:nvPr/>
        </p:nvSpPr>
        <p:spPr>
          <a:xfrm>
            <a:off x="7946704" y="6468326"/>
            <a:ext cx="38618" cy="113164"/>
          </a:xfrm>
          <a:prstGeom prst="rect">
            <a:avLst/>
          </a:prstGeom>
          <a:blipFill>
            <a:blip r:embed="rId4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2" name="object 2862"/>
          <p:cNvSpPr/>
          <p:nvPr/>
        </p:nvSpPr>
        <p:spPr>
          <a:xfrm>
            <a:off x="7949921" y="6480761"/>
            <a:ext cx="23495" cy="45085"/>
          </a:xfrm>
          <a:custGeom>
            <a:avLst/>
            <a:gdLst/>
            <a:ahLst/>
            <a:cxnLst/>
            <a:rect l="l" t="t" r="r" b="b"/>
            <a:pathLst>
              <a:path w="23495" h="45084">
                <a:moveTo>
                  <a:pt x="22936" y="0"/>
                </a:moveTo>
                <a:lnTo>
                  <a:pt x="22326" y="533"/>
                </a:lnTo>
                <a:lnTo>
                  <a:pt x="21310" y="1473"/>
                </a:lnTo>
                <a:lnTo>
                  <a:pt x="20332" y="2463"/>
                </a:lnTo>
                <a:lnTo>
                  <a:pt x="18719" y="3797"/>
                </a:lnTo>
                <a:lnTo>
                  <a:pt x="15773" y="7708"/>
                </a:lnTo>
                <a:lnTo>
                  <a:pt x="14185" y="9982"/>
                </a:lnTo>
                <a:lnTo>
                  <a:pt x="13284" y="11163"/>
                </a:lnTo>
                <a:lnTo>
                  <a:pt x="12585" y="12471"/>
                </a:lnTo>
                <a:lnTo>
                  <a:pt x="11099" y="15062"/>
                </a:lnTo>
                <a:lnTo>
                  <a:pt x="9448" y="17818"/>
                </a:lnTo>
                <a:lnTo>
                  <a:pt x="6172" y="25044"/>
                </a:lnTo>
                <a:lnTo>
                  <a:pt x="5499" y="26466"/>
                </a:lnTo>
                <a:lnTo>
                  <a:pt x="5029" y="27927"/>
                </a:lnTo>
                <a:lnTo>
                  <a:pt x="4470" y="29311"/>
                </a:lnTo>
                <a:lnTo>
                  <a:pt x="3390" y="32092"/>
                </a:lnTo>
                <a:lnTo>
                  <a:pt x="2514" y="34734"/>
                </a:lnTo>
                <a:lnTo>
                  <a:pt x="1854" y="37045"/>
                </a:lnTo>
                <a:lnTo>
                  <a:pt x="469" y="41617"/>
                </a:lnTo>
                <a:lnTo>
                  <a:pt x="0" y="44805"/>
                </a:lnTo>
                <a:lnTo>
                  <a:pt x="1689" y="42062"/>
                </a:lnTo>
                <a:lnTo>
                  <a:pt x="3873" y="37871"/>
                </a:lnTo>
                <a:lnTo>
                  <a:pt x="5003" y="35750"/>
                </a:lnTo>
                <a:lnTo>
                  <a:pt x="7569" y="30670"/>
                </a:lnTo>
                <a:lnTo>
                  <a:pt x="11607" y="22377"/>
                </a:lnTo>
                <a:lnTo>
                  <a:pt x="12865" y="19494"/>
                </a:lnTo>
                <a:lnTo>
                  <a:pt x="14389" y="16789"/>
                </a:lnTo>
                <a:lnTo>
                  <a:pt x="15570" y="14097"/>
                </a:lnTo>
                <a:lnTo>
                  <a:pt x="16802" y="11430"/>
                </a:lnTo>
                <a:lnTo>
                  <a:pt x="18148" y="9080"/>
                </a:lnTo>
                <a:lnTo>
                  <a:pt x="19138" y="6934"/>
                </a:lnTo>
                <a:lnTo>
                  <a:pt x="20154" y="4813"/>
                </a:lnTo>
                <a:lnTo>
                  <a:pt x="21259" y="3225"/>
                </a:lnTo>
                <a:lnTo>
                  <a:pt x="22635" y="533"/>
                </a:lnTo>
                <a:lnTo>
                  <a:pt x="2293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3" name="object 2863"/>
          <p:cNvSpPr/>
          <p:nvPr/>
        </p:nvSpPr>
        <p:spPr>
          <a:xfrm>
            <a:off x="7946694" y="6470210"/>
            <a:ext cx="38138" cy="56916"/>
          </a:xfrm>
          <a:prstGeom prst="rect">
            <a:avLst/>
          </a:prstGeom>
          <a:blipFill>
            <a:blip r:embed="rId4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4" name="object 2864"/>
          <p:cNvSpPr/>
          <p:nvPr/>
        </p:nvSpPr>
        <p:spPr>
          <a:xfrm>
            <a:off x="7877597" y="6770954"/>
            <a:ext cx="29816" cy="62166"/>
          </a:xfrm>
          <a:prstGeom prst="rect">
            <a:avLst/>
          </a:prstGeom>
          <a:blipFill>
            <a:blip r:embed="rId4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5" name="object 2865"/>
          <p:cNvSpPr/>
          <p:nvPr/>
        </p:nvSpPr>
        <p:spPr>
          <a:xfrm>
            <a:off x="7888402" y="6782985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46" y="0"/>
                </a:moveTo>
                <a:lnTo>
                  <a:pt x="2965" y="2108"/>
                </a:lnTo>
                <a:lnTo>
                  <a:pt x="2590" y="3200"/>
                </a:lnTo>
                <a:lnTo>
                  <a:pt x="1803" y="5016"/>
                </a:lnTo>
                <a:lnTo>
                  <a:pt x="947" y="9766"/>
                </a:lnTo>
                <a:lnTo>
                  <a:pt x="469" y="12153"/>
                </a:lnTo>
                <a:lnTo>
                  <a:pt x="109" y="17919"/>
                </a:lnTo>
                <a:lnTo>
                  <a:pt x="0" y="23914"/>
                </a:lnTo>
                <a:lnTo>
                  <a:pt x="177" y="28435"/>
                </a:lnTo>
                <a:lnTo>
                  <a:pt x="203" y="29921"/>
                </a:lnTo>
                <a:lnTo>
                  <a:pt x="431" y="31368"/>
                </a:lnTo>
                <a:lnTo>
                  <a:pt x="533" y="32778"/>
                </a:lnTo>
                <a:lnTo>
                  <a:pt x="800" y="35610"/>
                </a:lnTo>
                <a:lnTo>
                  <a:pt x="1181" y="38226"/>
                </a:lnTo>
                <a:lnTo>
                  <a:pt x="1612" y="40462"/>
                </a:lnTo>
                <a:lnTo>
                  <a:pt x="2400" y="44945"/>
                </a:lnTo>
                <a:lnTo>
                  <a:pt x="3340" y="47853"/>
                </a:lnTo>
                <a:lnTo>
                  <a:pt x="3594" y="44945"/>
                </a:lnTo>
                <a:lnTo>
                  <a:pt x="3688" y="40462"/>
                </a:lnTo>
                <a:lnTo>
                  <a:pt x="3657" y="23850"/>
                </a:lnTo>
                <a:lnTo>
                  <a:pt x="3492" y="20878"/>
                </a:lnTo>
                <a:lnTo>
                  <a:pt x="3657" y="17919"/>
                </a:lnTo>
                <a:lnTo>
                  <a:pt x="3517" y="15112"/>
                </a:lnTo>
                <a:lnTo>
                  <a:pt x="3439" y="12153"/>
                </a:lnTo>
                <a:lnTo>
                  <a:pt x="3581" y="9766"/>
                </a:lnTo>
                <a:lnTo>
                  <a:pt x="3502" y="5016"/>
                </a:lnTo>
                <a:lnTo>
                  <a:pt x="3721" y="3454"/>
                </a:lnTo>
                <a:lnTo>
                  <a:pt x="37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6" name="object 2866"/>
          <p:cNvSpPr/>
          <p:nvPr/>
        </p:nvSpPr>
        <p:spPr>
          <a:xfrm>
            <a:off x="7808028" y="6773789"/>
            <a:ext cx="99384" cy="59325"/>
          </a:xfrm>
          <a:prstGeom prst="rect">
            <a:avLst/>
          </a:prstGeom>
          <a:blipFill>
            <a:blip r:embed="rId4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7" name="object 2867"/>
          <p:cNvSpPr/>
          <p:nvPr/>
        </p:nvSpPr>
        <p:spPr>
          <a:xfrm>
            <a:off x="7819973" y="6802656"/>
            <a:ext cx="48895" cy="13970"/>
          </a:xfrm>
          <a:custGeom>
            <a:avLst/>
            <a:gdLst/>
            <a:ahLst/>
            <a:cxnLst/>
            <a:rect l="l" t="t" r="r" b="b"/>
            <a:pathLst>
              <a:path w="48895" h="13970">
                <a:moveTo>
                  <a:pt x="45300" y="0"/>
                </a:moveTo>
                <a:lnTo>
                  <a:pt x="40551" y="431"/>
                </a:lnTo>
                <a:lnTo>
                  <a:pt x="38176" y="596"/>
                </a:lnTo>
                <a:lnTo>
                  <a:pt x="35394" y="939"/>
                </a:lnTo>
                <a:lnTo>
                  <a:pt x="30988" y="1689"/>
                </a:lnTo>
                <a:lnTo>
                  <a:pt x="29451" y="1866"/>
                </a:lnTo>
                <a:lnTo>
                  <a:pt x="27940" y="2247"/>
                </a:lnTo>
                <a:lnTo>
                  <a:pt x="24853" y="2933"/>
                </a:lnTo>
                <a:lnTo>
                  <a:pt x="20218" y="4013"/>
                </a:lnTo>
                <a:lnTo>
                  <a:pt x="14312" y="5994"/>
                </a:lnTo>
                <a:lnTo>
                  <a:pt x="12877" y="6413"/>
                </a:lnTo>
                <a:lnTo>
                  <a:pt x="11557" y="7048"/>
                </a:lnTo>
                <a:lnTo>
                  <a:pt x="9017" y="8153"/>
                </a:lnTo>
                <a:lnTo>
                  <a:pt x="4572" y="10236"/>
                </a:lnTo>
                <a:lnTo>
                  <a:pt x="2946" y="11556"/>
                </a:lnTo>
                <a:lnTo>
                  <a:pt x="1765" y="12306"/>
                </a:lnTo>
                <a:lnTo>
                  <a:pt x="0" y="13588"/>
                </a:lnTo>
                <a:lnTo>
                  <a:pt x="3505" y="12611"/>
                </a:lnTo>
                <a:lnTo>
                  <a:pt x="5283" y="11849"/>
                </a:lnTo>
                <a:lnTo>
                  <a:pt x="7556" y="11264"/>
                </a:lnTo>
                <a:lnTo>
                  <a:pt x="9867" y="10756"/>
                </a:lnTo>
                <a:lnTo>
                  <a:pt x="12446" y="9918"/>
                </a:lnTo>
                <a:lnTo>
                  <a:pt x="15303" y="9232"/>
                </a:lnTo>
                <a:lnTo>
                  <a:pt x="18161" y="8623"/>
                </a:lnTo>
                <a:lnTo>
                  <a:pt x="21158" y="7658"/>
                </a:lnTo>
                <a:lnTo>
                  <a:pt x="24231" y="7023"/>
                </a:lnTo>
                <a:lnTo>
                  <a:pt x="36017" y="3975"/>
                </a:lnTo>
                <a:lnTo>
                  <a:pt x="38684" y="3251"/>
                </a:lnTo>
                <a:lnTo>
                  <a:pt x="45504" y="1282"/>
                </a:lnTo>
                <a:lnTo>
                  <a:pt x="48526" y="177"/>
                </a:lnTo>
                <a:lnTo>
                  <a:pt x="4530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8" name="object 2868"/>
          <p:cNvSpPr/>
          <p:nvPr/>
        </p:nvSpPr>
        <p:spPr>
          <a:xfrm>
            <a:off x="7809594" y="6795831"/>
            <a:ext cx="60887" cy="34063"/>
          </a:xfrm>
          <a:prstGeom prst="rect">
            <a:avLst/>
          </a:prstGeom>
          <a:blipFill>
            <a:blip r:embed="rId4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69" name="object 2869"/>
          <p:cNvSpPr/>
          <p:nvPr/>
        </p:nvSpPr>
        <p:spPr>
          <a:xfrm>
            <a:off x="7857350" y="6672160"/>
            <a:ext cx="33635" cy="41833"/>
          </a:xfrm>
          <a:prstGeom prst="rect">
            <a:avLst/>
          </a:prstGeom>
          <a:blipFill>
            <a:blip r:embed="rId4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0" name="object 2870"/>
          <p:cNvSpPr/>
          <p:nvPr/>
        </p:nvSpPr>
        <p:spPr>
          <a:xfrm>
            <a:off x="7859223" y="6681582"/>
            <a:ext cx="22860" cy="31750"/>
          </a:xfrm>
          <a:custGeom>
            <a:avLst/>
            <a:gdLst/>
            <a:ahLst/>
            <a:cxnLst/>
            <a:rect l="l" t="t" r="r" b="b"/>
            <a:pathLst>
              <a:path w="22859" h="31750">
                <a:moveTo>
                  <a:pt x="22453" y="0"/>
                </a:moveTo>
                <a:lnTo>
                  <a:pt x="21932" y="317"/>
                </a:lnTo>
                <a:lnTo>
                  <a:pt x="21056" y="939"/>
                </a:lnTo>
                <a:lnTo>
                  <a:pt x="20231" y="1612"/>
                </a:lnTo>
                <a:lnTo>
                  <a:pt x="18821" y="2413"/>
                </a:lnTo>
                <a:lnTo>
                  <a:pt x="16217" y="5016"/>
                </a:lnTo>
                <a:lnTo>
                  <a:pt x="14617" y="6527"/>
                </a:lnTo>
                <a:lnTo>
                  <a:pt x="10210" y="12039"/>
                </a:lnTo>
                <a:lnTo>
                  <a:pt x="8877" y="14084"/>
                </a:lnTo>
                <a:lnTo>
                  <a:pt x="6159" y="18148"/>
                </a:lnTo>
                <a:lnTo>
                  <a:pt x="3797" y="22428"/>
                </a:lnTo>
                <a:lnTo>
                  <a:pt x="2298" y="25768"/>
                </a:lnTo>
                <a:lnTo>
                  <a:pt x="762" y="29108"/>
                </a:lnTo>
                <a:lnTo>
                  <a:pt x="0" y="31470"/>
                </a:lnTo>
                <a:lnTo>
                  <a:pt x="12598" y="13690"/>
                </a:lnTo>
                <a:lnTo>
                  <a:pt x="14071" y="11798"/>
                </a:lnTo>
                <a:lnTo>
                  <a:pt x="16510" y="8001"/>
                </a:lnTo>
                <a:lnTo>
                  <a:pt x="17805" y="6362"/>
                </a:lnTo>
                <a:lnTo>
                  <a:pt x="18783" y="4826"/>
                </a:lnTo>
                <a:lnTo>
                  <a:pt x="19799" y="3352"/>
                </a:lnTo>
                <a:lnTo>
                  <a:pt x="20789" y="2235"/>
                </a:lnTo>
                <a:lnTo>
                  <a:pt x="22085" y="520"/>
                </a:lnTo>
                <a:lnTo>
                  <a:pt x="2245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1" name="object 2871"/>
          <p:cNvSpPr/>
          <p:nvPr/>
        </p:nvSpPr>
        <p:spPr>
          <a:xfrm>
            <a:off x="7857349" y="6673597"/>
            <a:ext cx="32359" cy="40396"/>
          </a:xfrm>
          <a:prstGeom prst="rect">
            <a:avLst/>
          </a:prstGeom>
          <a:blipFill>
            <a:blip r:embed="rId4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2" name="object 2872"/>
          <p:cNvSpPr/>
          <p:nvPr/>
        </p:nvSpPr>
        <p:spPr>
          <a:xfrm>
            <a:off x="7843763" y="6553682"/>
            <a:ext cx="29251" cy="45453"/>
          </a:xfrm>
          <a:prstGeom prst="rect">
            <a:avLst/>
          </a:prstGeom>
          <a:blipFill>
            <a:blip r:embed="rId4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3" name="object 2873"/>
          <p:cNvSpPr/>
          <p:nvPr/>
        </p:nvSpPr>
        <p:spPr>
          <a:xfrm>
            <a:off x="7846300" y="6563226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5" h="34925">
                <a:moveTo>
                  <a:pt x="17068" y="0"/>
                </a:moveTo>
                <a:lnTo>
                  <a:pt x="16611" y="406"/>
                </a:lnTo>
                <a:lnTo>
                  <a:pt x="15836" y="1168"/>
                </a:lnTo>
                <a:lnTo>
                  <a:pt x="15138" y="1955"/>
                </a:lnTo>
                <a:lnTo>
                  <a:pt x="13868" y="2959"/>
                </a:lnTo>
                <a:lnTo>
                  <a:pt x="11734" y="5968"/>
                </a:lnTo>
                <a:lnTo>
                  <a:pt x="10388" y="7708"/>
                </a:lnTo>
                <a:lnTo>
                  <a:pt x="8178" y="11709"/>
                </a:lnTo>
                <a:lnTo>
                  <a:pt x="6946" y="13855"/>
                </a:lnTo>
                <a:lnTo>
                  <a:pt x="5969" y="16090"/>
                </a:lnTo>
                <a:lnTo>
                  <a:pt x="3911" y="20548"/>
                </a:lnTo>
                <a:lnTo>
                  <a:pt x="2286" y="25158"/>
                </a:lnTo>
                <a:lnTo>
                  <a:pt x="355" y="32245"/>
                </a:lnTo>
                <a:lnTo>
                  <a:pt x="0" y="34683"/>
                </a:lnTo>
                <a:lnTo>
                  <a:pt x="1244" y="32550"/>
                </a:lnTo>
                <a:lnTo>
                  <a:pt x="9563" y="15100"/>
                </a:lnTo>
                <a:lnTo>
                  <a:pt x="10706" y="13004"/>
                </a:lnTo>
                <a:lnTo>
                  <a:pt x="11582" y="10921"/>
                </a:lnTo>
                <a:lnTo>
                  <a:pt x="12496" y="8864"/>
                </a:lnTo>
                <a:lnTo>
                  <a:pt x="13500" y="7035"/>
                </a:lnTo>
                <a:lnTo>
                  <a:pt x="14236" y="5359"/>
                </a:lnTo>
                <a:lnTo>
                  <a:pt x="15011" y="3721"/>
                </a:lnTo>
                <a:lnTo>
                  <a:pt x="15773" y="2489"/>
                </a:lnTo>
                <a:lnTo>
                  <a:pt x="16268" y="1523"/>
                </a:lnTo>
                <a:lnTo>
                  <a:pt x="16874" y="406"/>
                </a:lnTo>
                <a:lnTo>
                  <a:pt x="170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4" name="object 2874"/>
          <p:cNvSpPr/>
          <p:nvPr/>
        </p:nvSpPr>
        <p:spPr>
          <a:xfrm>
            <a:off x="7841834" y="6555135"/>
            <a:ext cx="30844" cy="82938"/>
          </a:xfrm>
          <a:prstGeom prst="rect">
            <a:avLst/>
          </a:prstGeom>
          <a:blipFill>
            <a:blip r:embed="rId4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5" name="object 2875"/>
          <p:cNvSpPr/>
          <p:nvPr/>
        </p:nvSpPr>
        <p:spPr>
          <a:xfrm>
            <a:off x="7844378" y="6602182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5" h="34925">
                <a:moveTo>
                  <a:pt x="17068" y="0"/>
                </a:moveTo>
                <a:lnTo>
                  <a:pt x="16611" y="406"/>
                </a:lnTo>
                <a:lnTo>
                  <a:pt x="15836" y="1142"/>
                </a:lnTo>
                <a:lnTo>
                  <a:pt x="15138" y="1943"/>
                </a:lnTo>
                <a:lnTo>
                  <a:pt x="13868" y="2946"/>
                </a:lnTo>
                <a:lnTo>
                  <a:pt x="11734" y="5956"/>
                </a:lnTo>
                <a:lnTo>
                  <a:pt x="10401" y="7683"/>
                </a:lnTo>
                <a:lnTo>
                  <a:pt x="6946" y="13855"/>
                </a:lnTo>
                <a:lnTo>
                  <a:pt x="5969" y="16078"/>
                </a:lnTo>
                <a:lnTo>
                  <a:pt x="3924" y="20535"/>
                </a:lnTo>
                <a:lnTo>
                  <a:pt x="2286" y="25145"/>
                </a:lnTo>
                <a:lnTo>
                  <a:pt x="368" y="32232"/>
                </a:lnTo>
                <a:lnTo>
                  <a:pt x="0" y="34683"/>
                </a:lnTo>
                <a:lnTo>
                  <a:pt x="1219" y="32537"/>
                </a:lnTo>
                <a:lnTo>
                  <a:pt x="9563" y="15100"/>
                </a:lnTo>
                <a:lnTo>
                  <a:pt x="10718" y="12979"/>
                </a:lnTo>
                <a:lnTo>
                  <a:pt x="11582" y="10921"/>
                </a:lnTo>
                <a:lnTo>
                  <a:pt x="12496" y="8864"/>
                </a:lnTo>
                <a:lnTo>
                  <a:pt x="13500" y="7023"/>
                </a:lnTo>
                <a:lnTo>
                  <a:pt x="14224" y="5346"/>
                </a:lnTo>
                <a:lnTo>
                  <a:pt x="15011" y="3721"/>
                </a:lnTo>
                <a:lnTo>
                  <a:pt x="15773" y="2463"/>
                </a:lnTo>
                <a:lnTo>
                  <a:pt x="170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6" name="object 2876"/>
          <p:cNvSpPr/>
          <p:nvPr/>
        </p:nvSpPr>
        <p:spPr>
          <a:xfrm>
            <a:off x="7802157" y="6594078"/>
            <a:ext cx="68603" cy="82629"/>
          </a:xfrm>
          <a:prstGeom prst="rect">
            <a:avLst/>
          </a:prstGeom>
          <a:blipFill>
            <a:blip r:embed="rId4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7" name="object 2877"/>
          <p:cNvSpPr/>
          <p:nvPr/>
        </p:nvSpPr>
        <p:spPr>
          <a:xfrm>
            <a:off x="7815309" y="6627876"/>
            <a:ext cx="18415" cy="47625"/>
          </a:xfrm>
          <a:custGeom>
            <a:avLst/>
            <a:gdLst/>
            <a:ahLst/>
            <a:cxnLst/>
            <a:rect l="l" t="t" r="r" b="b"/>
            <a:pathLst>
              <a:path w="18415" h="47625">
                <a:moveTo>
                  <a:pt x="0" y="0"/>
                </a:moveTo>
                <a:lnTo>
                  <a:pt x="812" y="2057"/>
                </a:lnTo>
                <a:lnTo>
                  <a:pt x="1282" y="3378"/>
                </a:lnTo>
                <a:lnTo>
                  <a:pt x="2222" y="5067"/>
                </a:lnTo>
                <a:lnTo>
                  <a:pt x="2997" y="7289"/>
                </a:lnTo>
                <a:lnTo>
                  <a:pt x="3746" y="9537"/>
                </a:lnTo>
                <a:lnTo>
                  <a:pt x="4868" y="12115"/>
                </a:lnTo>
                <a:lnTo>
                  <a:pt x="5765" y="14808"/>
                </a:lnTo>
                <a:lnTo>
                  <a:pt x="6642" y="17614"/>
                </a:lnTo>
                <a:lnTo>
                  <a:pt x="7886" y="20472"/>
                </a:lnTo>
                <a:lnTo>
                  <a:pt x="17894" y="47040"/>
                </a:lnTo>
                <a:lnTo>
                  <a:pt x="17741" y="43814"/>
                </a:lnTo>
                <a:lnTo>
                  <a:pt x="16890" y="39103"/>
                </a:lnTo>
                <a:lnTo>
                  <a:pt x="16497" y="36741"/>
                </a:lnTo>
                <a:lnTo>
                  <a:pt x="15925" y="34023"/>
                </a:lnTo>
                <a:lnTo>
                  <a:pt x="15151" y="31140"/>
                </a:lnTo>
                <a:lnTo>
                  <a:pt x="14731" y="29717"/>
                </a:lnTo>
                <a:lnTo>
                  <a:pt x="14427" y="28193"/>
                </a:lnTo>
                <a:lnTo>
                  <a:pt x="13411" y="25222"/>
                </a:lnTo>
                <a:lnTo>
                  <a:pt x="11429" y="19189"/>
                </a:lnTo>
                <a:lnTo>
                  <a:pt x="10096" y="16255"/>
                </a:lnTo>
                <a:lnTo>
                  <a:pt x="8915" y="13500"/>
                </a:lnTo>
                <a:lnTo>
                  <a:pt x="8356" y="12115"/>
                </a:lnTo>
                <a:lnTo>
                  <a:pt x="7581" y="10858"/>
                </a:lnTo>
                <a:lnTo>
                  <a:pt x="6261" y="8445"/>
                </a:lnTo>
                <a:lnTo>
                  <a:pt x="3771" y="4216"/>
                </a:lnTo>
                <a:lnTo>
                  <a:pt x="2285" y="2717"/>
                </a:lnTo>
                <a:lnTo>
                  <a:pt x="1435" y="16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8" name="object 2878"/>
          <p:cNvSpPr/>
          <p:nvPr/>
        </p:nvSpPr>
        <p:spPr>
          <a:xfrm>
            <a:off x="7811848" y="6682513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90">
                <a:moveTo>
                  <a:pt x="0" y="0"/>
                </a:moveTo>
                <a:lnTo>
                  <a:pt x="1650" y="1498"/>
                </a:lnTo>
                <a:lnTo>
                  <a:pt x="2654" y="2451"/>
                </a:lnTo>
                <a:lnTo>
                  <a:pt x="4254" y="3555"/>
                </a:lnTo>
                <a:lnTo>
                  <a:pt x="5956" y="5206"/>
                </a:lnTo>
                <a:lnTo>
                  <a:pt x="7594" y="6908"/>
                </a:lnTo>
                <a:lnTo>
                  <a:pt x="9690" y="8623"/>
                </a:lnTo>
                <a:lnTo>
                  <a:pt x="11760" y="10693"/>
                </a:lnTo>
                <a:lnTo>
                  <a:pt x="13792" y="12826"/>
                </a:lnTo>
                <a:lnTo>
                  <a:pt x="16167" y="14846"/>
                </a:lnTo>
                <a:lnTo>
                  <a:pt x="36956" y="34162"/>
                </a:lnTo>
                <a:lnTo>
                  <a:pt x="35407" y="31343"/>
                </a:lnTo>
                <a:lnTo>
                  <a:pt x="32537" y="27520"/>
                </a:lnTo>
                <a:lnTo>
                  <a:pt x="31079" y="25514"/>
                </a:lnTo>
                <a:lnTo>
                  <a:pt x="29387" y="23406"/>
                </a:lnTo>
                <a:lnTo>
                  <a:pt x="26428" y="20065"/>
                </a:lnTo>
                <a:lnTo>
                  <a:pt x="25463" y="18846"/>
                </a:lnTo>
                <a:lnTo>
                  <a:pt x="24358" y="17754"/>
                </a:lnTo>
                <a:lnTo>
                  <a:pt x="18770" y="12103"/>
                </a:lnTo>
                <a:lnTo>
                  <a:pt x="16281" y="10083"/>
                </a:lnTo>
                <a:lnTo>
                  <a:pt x="13982" y="8153"/>
                </a:lnTo>
                <a:lnTo>
                  <a:pt x="12877" y="7150"/>
                </a:lnTo>
                <a:lnTo>
                  <a:pt x="11633" y="6375"/>
                </a:lnTo>
                <a:lnTo>
                  <a:pt x="10477" y="5587"/>
                </a:lnTo>
                <a:lnTo>
                  <a:pt x="9359" y="4787"/>
                </a:lnTo>
                <a:lnTo>
                  <a:pt x="5257" y="2120"/>
                </a:lnTo>
                <a:lnTo>
                  <a:pt x="3276" y="1422"/>
                </a:lnTo>
                <a:lnTo>
                  <a:pt x="2019" y="81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9" name="object 2879"/>
          <p:cNvSpPr/>
          <p:nvPr/>
        </p:nvSpPr>
        <p:spPr>
          <a:xfrm>
            <a:off x="7803060" y="6672364"/>
            <a:ext cx="62507" cy="92141"/>
          </a:xfrm>
          <a:prstGeom prst="rect">
            <a:avLst/>
          </a:prstGeom>
          <a:blipFill>
            <a:blip r:embed="rId4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0" name="object 2880"/>
          <p:cNvSpPr/>
          <p:nvPr/>
        </p:nvSpPr>
        <p:spPr>
          <a:xfrm>
            <a:off x="7825937" y="6729318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90">
                <a:moveTo>
                  <a:pt x="0" y="0"/>
                </a:moveTo>
                <a:lnTo>
                  <a:pt x="1663" y="1473"/>
                </a:lnTo>
                <a:lnTo>
                  <a:pt x="2692" y="2438"/>
                </a:lnTo>
                <a:lnTo>
                  <a:pt x="4292" y="3556"/>
                </a:lnTo>
                <a:lnTo>
                  <a:pt x="5981" y="5194"/>
                </a:lnTo>
                <a:lnTo>
                  <a:pt x="7620" y="6883"/>
                </a:lnTo>
                <a:lnTo>
                  <a:pt x="9702" y="8610"/>
                </a:lnTo>
                <a:lnTo>
                  <a:pt x="11785" y="10680"/>
                </a:lnTo>
                <a:lnTo>
                  <a:pt x="13830" y="12814"/>
                </a:lnTo>
                <a:lnTo>
                  <a:pt x="16192" y="14820"/>
                </a:lnTo>
                <a:lnTo>
                  <a:pt x="36982" y="34163"/>
                </a:lnTo>
                <a:lnTo>
                  <a:pt x="35433" y="31330"/>
                </a:lnTo>
                <a:lnTo>
                  <a:pt x="32487" y="27406"/>
                </a:lnTo>
                <a:lnTo>
                  <a:pt x="31140" y="25577"/>
                </a:lnTo>
                <a:lnTo>
                  <a:pt x="29425" y="23393"/>
                </a:lnTo>
                <a:lnTo>
                  <a:pt x="27457" y="21158"/>
                </a:lnTo>
                <a:lnTo>
                  <a:pt x="26454" y="20066"/>
                </a:lnTo>
                <a:lnTo>
                  <a:pt x="25501" y="18834"/>
                </a:lnTo>
                <a:lnTo>
                  <a:pt x="23266" y="16624"/>
                </a:lnTo>
                <a:lnTo>
                  <a:pt x="21043" y="14338"/>
                </a:lnTo>
                <a:lnTo>
                  <a:pt x="18783" y="12103"/>
                </a:lnTo>
                <a:lnTo>
                  <a:pt x="13995" y="8140"/>
                </a:lnTo>
                <a:lnTo>
                  <a:pt x="12903" y="7137"/>
                </a:lnTo>
                <a:lnTo>
                  <a:pt x="11658" y="6362"/>
                </a:lnTo>
                <a:lnTo>
                  <a:pt x="9398" y="4787"/>
                </a:lnTo>
                <a:lnTo>
                  <a:pt x="8305" y="4064"/>
                </a:lnTo>
                <a:lnTo>
                  <a:pt x="7264" y="3416"/>
                </a:lnTo>
                <a:lnTo>
                  <a:pt x="5257" y="2108"/>
                </a:lnTo>
                <a:lnTo>
                  <a:pt x="3289" y="1409"/>
                </a:lnTo>
                <a:lnTo>
                  <a:pt x="2044" y="81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1" name="object 2881"/>
          <p:cNvSpPr/>
          <p:nvPr/>
        </p:nvSpPr>
        <p:spPr>
          <a:xfrm>
            <a:off x="7817160" y="6719148"/>
            <a:ext cx="62376" cy="81818"/>
          </a:xfrm>
          <a:prstGeom prst="rect">
            <a:avLst/>
          </a:prstGeom>
          <a:blipFill>
            <a:blip r:embed="rId4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2" name="object 2882"/>
          <p:cNvSpPr/>
          <p:nvPr/>
        </p:nvSpPr>
        <p:spPr>
          <a:xfrm>
            <a:off x="7833414" y="6772867"/>
            <a:ext cx="43815" cy="26034"/>
          </a:xfrm>
          <a:custGeom>
            <a:avLst/>
            <a:gdLst/>
            <a:ahLst/>
            <a:cxnLst/>
            <a:rect l="l" t="t" r="r" b="b"/>
            <a:pathLst>
              <a:path w="43815" h="26034">
                <a:moveTo>
                  <a:pt x="0" y="0"/>
                </a:moveTo>
                <a:lnTo>
                  <a:pt x="711" y="393"/>
                </a:lnTo>
                <a:lnTo>
                  <a:pt x="3149" y="1828"/>
                </a:lnTo>
                <a:lnTo>
                  <a:pt x="4940" y="2578"/>
                </a:lnTo>
                <a:lnTo>
                  <a:pt x="6934" y="3797"/>
                </a:lnTo>
                <a:lnTo>
                  <a:pt x="8902" y="5118"/>
                </a:lnTo>
                <a:lnTo>
                  <a:pt x="11315" y="6362"/>
                </a:lnTo>
                <a:lnTo>
                  <a:pt x="13779" y="7937"/>
                </a:lnTo>
                <a:lnTo>
                  <a:pt x="16217" y="9588"/>
                </a:lnTo>
                <a:lnTo>
                  <a:pt x="18973" y="11048"/>
                </a:lnTo>
                <a:lnTo>
                  <a:pt x="43421" y="25501"/>
                </a:lnTo>
                <a:lnTo>
                  <a:pt x="41300" y="23075"/>
                </a:lnTo>
                <a:lnTo>
                  <a:pt x="37680" y="19951"/>
                </a:lnTo>
                <a:lnTo>
                  <a:pt x="35902" y="18364"/>
                </a:lnTo>
                <a:lnTo>
                  <a:pt x="33731" y="16598"/>
                </a:lnTo>
                <a:lnTo>
                  <a:pt x="30111" y="13982"/>
                </a:lnTo>
                <a:lnTo>
                  <a:pt x="28917" y="12992"/>
                </a:lnTo>
                <a:lnTo>
                  <a:pt x="27584" y="12153"/>
                </a:lnTo>
                <a:lnTo>
                  <a:pt x="20929" y="7823"/>
                </a:lnTo>
                <a:lnTo>
                  <a:pt x="15430" y="4978"/>
                </a:lnTo>
                <a:lnTo>
                  <a:pt x="14122" y="4241"/>
                </a:lnTo>
                <a:lnTo>
                  <a:pt x="12738" y="3746"/>
                </a:lnTo>
                <a:lnTo>
                  <a:pt x="10198" y="2666"/>
                </a:lnTo>
                <a:lnTo>
                  <a:pt x="7823" y="1803"/>
                </a:lnTo>
                <a:lnTo>
                  <a:pt x="5587" y="939"/>
                </a:lnTo>
                <a:lnTo>
                  <a:pt x="3517" y="698"/>
                </a:lnTo>
                <a:lnTo>
                  <a:pt x="2171" y="36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3" name="object 2883"/>
          <p:cNvSpPr/>
          <p:nvPr/>
        </p:nvSpPr>
        <p:spPr>
          <a:xfrm>
            <a:off x="7799554" y="6570624"/>
            <a:ext cx="51903" cy="147083"/>
          </a:xfrm>
          <a:prstGeom prst="rect">
            <a:avLst/>
          </a:prstGeom>
          <a:blipFill>
            <a:blip r:embed="rId4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4" name="object 2884"/>
          <p:cNvSpPr/>
          <p:nvPr/>
        </p:nvSpPr>
        <p:spPr>
          <a:xfrm>
            <a:off x="7825114" y="6762229"/>
            <a:ext cx="79250" cy="95852"/>
          </a:xfrm>
          <a:prstGeom prst="rect">
            <a:avLst/>
          </a:prstGeom>
          <a:blipFill>
            <a:blip r:embed="rId4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5" name="object 2885"/>
          <p:cNvSpPr/>
          <p:nvPr/>
        </p:nvSpPr>
        <p:spPr>
          <a:xfrm>
            <a:off x="7865112" y="6822500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622" y="546"/>
                </a:lnTo>
                <a:lnTo>
                  <a:pt x="1663" y="1511"/>
                </a:lnTo>
                <a:lnTo>
                  <a:pt x="2667" y="2501"/>
                </a:lnTo>
                <a:lnTo>
                  <a:pt x="4229" y="3619"/>
                </a:lnTo>
                <a:lnTo>
                  <a:pt x="5918" y="5270"/>
                </a:lnTo>
                <a:lnTo>
                  <a:pt x="7569" y="6997"/>
                </a:lnTo>
                <a:lnTo>
                  <a:pt x="9613" y="8750"/>
                </a:lnTo>
                <a:lnTo>
                  <a:pt x="11684" y="10833"/>
                </a:lnTo>
                <a:lnTo>
                  <a:pt x="13690" y="12992"/>
                </a:lnTo>
                <a:lnTo>
                  <a:pt x="16052" y="15036"/>
                </a:lnTo>
                <a:lnTo>
                  <a:pt x="36614" y="34569"/>
                </a:lnTo>
                <a:lnTo>
                  <a:pt x="35115" y="31724"/>
                </a:lnTo>
                <a:lnTo>
                  <a:pt x="32162" y="27736"/>
                </a:lnTo>
                <a:lnTo>
                  <a:pt x="30807" y="25831"/>
                </a:lnTo>
                <a:lnTo>
                  <a:pt x="29171" y="23723"/>
                </a:lnTo>
                <a:lnTo>
                  <a:pt x="27228" y="21475"/>
                </a:lnTo>
                <a:lnTo>
                  <a:pt x="26225" y="20358"/>
                </a:lnTo>
                <a:lnTo>
                  <a:pt x="25298" y="19113"/>
                </a:lnTo>
                <a:lnTo>
                  <a:pt x="24180" y="18008"/>
                </a:lnTo>
                <a:lnTo>
                  <a:pt x="20904" y="14592"/>
                </a:lnTo>
                <a:lnTo>
                  <a:pt x="18669" y="12306"/>
                </a:lnTo>
                <a:lnTo>
                  <a:pt x="16205" y="10248"/>
                </a:lnTo>
                <a:lnTo>
                  <a:pt x="13931" y="8318"/>
                </a:lnTo>
                <a:lnTo>
                  <a:pt x="12827" y="7315"/>
                </a:lnTo>
                <a:lnTo>
                  <a:pt x="11582" y="6502"/>
                </a:lnTo>
                <a:lnTo>
                  <a:pt x="9347" y="4902"/>
                </a:lnTo>
                <a:lnTo>
                  <a:pt x="8255" y="4165"/>
                </a:lnTo>
                <a:lnTo>
                  <a:pt x="7239" y="3517"/>
                </a:lnTo>
                <a:lnTo>
                  <a:pt x="5245" y="2184"/>
                </a:lnTo>
                <a:lnTo>
                  <a:pt x="3289" y="1473"/>
                </a:lnTo>
                <a:lnTo>
                  <a:pt x="2044" y="87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6" name="object 2886"/>
          <p:cNvSpPr/>
          <p:nvPr/>
        </p:nvSpPr>
        <p:spPr>
          <a:xfrm>
            <a:off x="7856332" y="6812388"/>
            <a:ext cx="76036" cy="100749"/>
          </a:xfrm>
          <a:prstGeom prst="rect">
            <a:avLst/>
          </a:prstGeom>
          <a:blipFill>
            <a:blip r:embed="rId4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87" name="object 2887"/>
          <p:cNvSpPr/>
          <p:nvPr/>
        </p:nvSpPr>
        <p:spPr>
          <a:xfrm>
            <a:off x="7887930" y="6872846"/>
            <a:ext cx="41910" cy="39370"/>
          </a:xfrm>
          <a:custGeom>
            <a:avLst/>
            <a:gdLst/>
            <a:ahLst/>
            <a:cxnLst/>
            <a:rect l="l" t="t" r="r" b="b"/>
            <a:pathLst>
              <a:path w="41909" h="39370">
                <a:moveTo>
                  <a:pt x="0" y="0"/>
                </a:moveTo>
                <a:lnTo>
                  <a:pt x="1866" y="1701"/>
                </a:lnTo>
                <a:lnTo>
                  <a:pt x="2984" y="2819"/>
                </a:lnTo>
                <a:lnTo>
                  <a:pt x="4787" y="4076"/>
                </a:lnTo>
                <a:lnTo>
                  <a:pt x="6680" y="5968"/>
                </a:lnTo>
                <a:lnTo>
                  <a:pt x="8534" y="7899"/>
                </a:lnTo>
                <a:lnTo>
                  <a:pt x="10858" y="9880"/>
                </a:lnTo>
                <a:lnTo>
                  <a:pt x="13207" y="12268"/>
                </a:lnTo>
                <a:lnTo>
                  <a:pt x="15481" y="14693"/>
                </a:lnTo>
                <a:lnTo>
                  <a:pt x="18160" y="17005"/>
                </a:lnTo>
                <a:lnTo>
                  <a:pt x="20573" y="19621"/>
                </a:lnTo>
                <a:lnTo>
                  <a:pt x="30549" y="29349"/>
                </a:lnTo>
                <a:lnTo>
                  <a:pt x="32715" y="31394"/>
                </a:lnTo>
                <a:lnTo>
                  <a:pt x="34696" y="33210"/>
                </a:lnTo>
                <a:lnTo>
                  <a:pt x="38620" y="36868"/>
                </a:lnTo>
                <a:lnTo>
                  <a:pt x="41465" y="39154"/>
                </a:lnTo>
                <a:lnTo>
                  <a:pt x="39738" y="35928"/>
                </a:lnTo>
                <a:lnTo>
                  <a:pt x="36433" y="31394"/>
                </a:lnTo>
                <a:lnTo>
                  <a:pt x="34908" y="29248"/>
                </a:lnTo>
                <a:lnTo>
                  <a:pt x="33032" y="26873"/>
                </a:lnTo>
                <a:lnTo>
                  <a:pt x="30822" y="24307"/>
                </a:lnTo>
                <a:lnTo>
                  <a:pt x="29692" y="23037"/>
                </a:lnTo>
                <a:lnTo>
                  <a:pt x="28625" y="21653"/>
                </a:lnTo>
                <a:lnTo>
                  <a:pt x="27381" y="20396"/>
                </a:lnTo>
                <a:lnTo>
                  <a:pt x="21120" y="13944"/>
                </a:lnTo>
                <a:lnTo>
                  <a:pt x="18326" y="11607"/>
                </a:lnTo>
                <a:lnTo>
                  <a:pt x="15773" y="9410"/>
                </a:lnTo>
                <a:lnTo>
                  <a:pt x="14503" y="8242"/>
                </a:lnTo>
                <a:lnTo>
                  <a:pt x="13093" y="7353"/>
                </a:lnTo>
                <a:lnTo>
                  <a:pt x="9347" y="4711"/>
                </a:lnTo>
                <a:lnTo>
                  <a:pt x="8191" y="3962"/>
                </a:lnTo>
                <a:lnTo>
                  <a:pt x="7111" y="3162"/>
                </a:lnTo>
                <a:lnTo>
                  <a:pt x="5905" y="2654"/>
                </a:lnTo>
                <a:lnTo>
                  <a:pt x="2285" y="952"/>
                </a:lnTo>
                <a:lnTo>
                  <a:pt x="825" y="30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8" name="object 2888"/>
          <p:cNvSpPr/>
          <p:nvPr/>
        </p:nvSpPr>
        <p:spPr>
          <a:xfrm>
            <a:off x="7902394" y="6926815"/>
            <a:ext cx="46355" cy="33655"/>
          </a:xfrm>
          <a:custGeom>
            <a:avLst/>
            <a:gdLst/>
            <a:ahLst/>
            <a:cxnLst/>
            <a:rect l="l" t="t" r="r" b="b"/>
            <a:pathLst>
              <a:path w="46354" h="33654">
                <a:moveTo>
                  <a:pt x="0" y="0"/>
                </a:moveTo>
                <a:lnTo>
                  <a:pt x="736" y="507"/>
                </a:lnTo>
                <a:lnTo>
                  <a:pt x="3327" y="2412"/>
                </a:lnTo>
                <a:lnTo>
                  <a:pt x="5257" y="3441"/>
                </a:lnTo>
                <a:lnTo>
                  <a:pt x="7365" y="5067"/>
                </a:lnTo>
                <a:lnTo>
                  <a:pt x="9461" y="6756"/>
                </a:lnTo>
                <a:lnTo>
                  <a:pt x="12039" y="8432"/>
                </a:lnTo>
                <a:lnTo>
                  <a:pt x="14630" y="10490"/>
                </a:lnTo>
                <a:lnTo>
                  <a:pt x="17233" y="12623"/>
                </a:lnTo>
                <a:lnTo>
                  <a:pt x="20167" y="14554"/>
                </a:lnTo>
                <a:lnTo>
                  <a:pt x="46113" y="33566"/>
                </a:lnTo>
                <a:lnTo>
                  <a:pt x="43980" y="30594"/>
                </a:lnTo>
                <a:lnTo>
                  <a:pt x="40258" y="26657"/>
                </a:lnTo>
                <a:lnTo>
                  <a:pt x="38430" y="24688"/>
                </a:lnTo>
                <a:lnTo>
                  <a:pt x="36182" y="22453"/>
                </a:lnTo>
                <a:lnTo>
                  <a:pt x="32397" y="19075"/>
                </a:lnTo>
                <a:lnTo>
                  <a:pt x="31153" y="17830"/>
                </a:lnTo>
                <a:lnTo>
                  <a:pt x="29756" y="16751"/>
                </a:lnTo>
                <a:lnTo>
                  <a:pt x="25565" y="13385"/>
                </a:lnTo>
                <a:lnTo>
                  <a:pt x="22720" y="11150"/>
                </a:lnTo>
                <a:lnTo>
                  <a:pt x="16827" y="7327"/>
                </a:lnTo>
                <a:lnTo>
                  <a:pt x="15443" y="6337"/>
                </a:lnTo>
                <a:lnTo>
                  <a:pt x="13931" y="5626"/>
                </a:lnTo>
                <a:lnTo>
                  <a:pt x="11188" y="4152"/>
                </a:lnTo>
                <a:lnTo>
                  <a:pt x="8635" y="2895"/>
                </a:lnTo>
                <a:lnTo>
                  <a:pt x="7454" y="2235"/>
                </a:lnTo>
                <a:lnTo>
                  <a:pt x="6184" y="1879"/>
                </a:lnTo>
                <a:lnTo>
                  <a:pt x="5130" y="1523"/>
                </a:lnTo>
                <a:lnTo>
                  <a:pt x="863" y="20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9" name="object 2889"/>
          <p:cNvSpPr/>
          <p:nvPr/>
        </p:nvSpPr>
        <p:spPr>
          <a:xfrm>
            <a:off x="7892688" y="6914936"/>
            <a:ext cx="76295" cy="102246"/>
          </a:xfrm>
          <a:prstGeom prst="rect">
            <a:avLst/>
          </a:prstGeom>
          <a:blipFill>
            <a:blip r:embed="rId4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0" name="object 2890"/>
          <p:cNvSpPr/>
          <p:nvPr/>
        </p:nvSpPr>
        <p:spPr>
          <a:xfrm>
            <a:off x="7932018" y="6970187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90" h="45720">
                <a:moveTo>
                  <a:pt x="0" y="0"/>
                </a:moveTo>
                <a:lnTo>
                  <a:pt x="571" y="736"/>
                </a:lnTo>
                <a:lnTo>
                  <a:pt x="2476" y="3289"/>
                </a:lnTo>
                <a:lnTo>
                  <a:pt x="4013" y="4851"/>
                </a:lnTo>
                <a:lnTo>
                  <a:pt x="5549" y="7023"/>
                </a:lnTo>
                <a:lnTo>
                  <a:pt x="7073" y="9258"/>
                </a:lnTo>
                <a:lnTo>
                  <a:pt x="9042" y="11607"/>
                </a:lnTo>
                <a:lnTo>
                  <a:pt x="10922" y="14351"/>
                </a:lnTo>
                <a:lnTo>
                  <a:pt x="12750" y="17145"/>
                </a:lnTo>
                <a:lnTo>
                  <a:pt x="14973" y="19875"/>
                </a:lnTo>
                <a:lnTo>
                  <a:pt x="34188" y="45681"/>
                </a:lnTo>
                <a:lnTo>
                  <a:pt x="33020" y="42214"/>
                </a:lnTo>
                <a:lnTo>
                  <a:pt x="30619" y="37363"/>
                </a:lnTo>
                <a:lnTo>
                  <a:pt x="29438" y="34912"/>
                </a:lnTo>
                <a:lnTo>
                  <a:pt x="27965" y="32118"/>
                </a:lnTo>
                <a:lnTo>
                  <a:pt x="25336" y="27800"/>
                </a:lnTo>
                <a:lnTo>
                  <a:pt x="24523" y="26250"/>
                </a:lnTo>
                <a:lnTo>
                  <a:pt x="23482" y="24790"/>
                </a:lnTo>
                <a:lnTo>
                  <a:pt x="21501" y="21818"/>
                </a:lnTo>
                <a:lnTo>
                  <a:pt x="18440" y="17373"/>
                </a:lnTo>
                <a:lnTo>
                  <a:pt x="16065" y="14579"/>
                </a:lnTo>
                <a:lnTo>
                  <a:pt x="13931" y="11963"/>
                </a:lnTo>
                <a:lnTo>
                  <a:pt x="12890" y="10629"/>
                </a:lnTo>
                <a:lnTo>
                  <a:pt x="11671" y="9499"/>
                </a:lnTo>
                <a:lnTo>
                  <a:pt x="9474" y="7264"/>
                </a:lnTo>
                <a:lnTo>
                  <a:pt x="7404" y="5308"/>
                </a:lnTo>
                <a:lnTo>
                  <a:pt x="6464" y="4343"/>
                </a:lnTo>
                <a:lnTo>
                  <a:pt x="5372" y="3632"/>
                </a:lnTo>
                <a:lnTo>
                  <a:pt x="3556" y="2349"/>
                </a:lnTo>
                <a:lnTo>
                  <a:pt x="762" y="45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1" name="object 2891"/>
          <p:cNvSpPr/>
          <p:nvPr/>
        </p:nvSpPr>
        <p:spPr>
          <a:xfrm>
            <a:off x="7877965" y="6799071"/>
            <a:ext cx="73593" cy="163104"/>
          </a:xfrm>
          <a:prstGeom prst="rect">
            <a:avLst/>
          </a:prstGeom>
          <a:blipFill>
            <a:blip r:embed="rId4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2" name="object 2892"/>
          <p:cNvSpPr/>
          <p:nvPr/>
        </p:nvSpPr>
        <p:spPr>
          <a:xfrm>
            <a:off x="7920456" y="6958457"/>
            <a:ext cx="58782" cy="111289"/>
          </a:xfrm>
          <a:prstGeom prst="rect">
            <a:avLst/>
          </a:prstGeom>
          <a:blipFill>
            <a:blip r:embed="rId4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3" name="object 2893"/>
          <p:cNvSpPr/>
          <p:nvPr/>
        </p:nvSpPr>
        <p:spPr>
          <a:xfrm>
            <a:off x="7942300" y="7022748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90" h="45720">
                <a:moveTo>
                  <a:pt x="0" y="0"/>
                </a:moveTo>
                <a:lnTo>
                  <a:pt x="533" y="736"/>
                </a:lnTo>
                <a:lnTo>
                  <a:pt x="1511" y="2019"/>
                </a:lnTo>
                <a:lnTo>
                  <a:pt x="2451" y="3302"/>
                </a:lnTo>
                <a:lnTo>
                  <a:pt x="4000" y="4864"/>
                </a:lnTo>
                <a:lnTo>
                  <a:pt x="5549" y="7035"/>
                </a:lnTo>
                <a:lnTo>
                  <a:pt x="7061" y="9258"/>
                </a:lnTo>
                <a:lnTo>
                  <a:pt x="9004" y="11620"/>
                </a:lnTo>
                <a:lnTo>
                  <a:pt x="10909" y="14351"/>
                </a:lnTo>
                <a:lnTo>
                  <a:pt x="12712" y="17145"/>
                </a:lnTo>
                <a:lnTo>
                  <a:pt x="14973" y="19862"/>
                </a:lnTo>
                <a:lnTo>
                  <a:pt x="28486" y="38671"/>
                </a:lnTo>
                <a:lnTo>
                  <a:pt x="31737" y="42938"/>
                </a:lnTo>
                <a:lnTo>
                  <a:pt x="34137" y="45694"/>
                </a:lnTo>
                <a:lnTo>
                  <a:pt x="33007" y="42214"/>
                </a:lnTo>
                <a:lnTo>
                  <a:pt x="30594" y="37376"/>
                </a:lnTo>
                <a:lnTo>
                  <a:pt x="29413" y="34912"/>
                </a:lnTo>
                <a:lnTo>
                  <a:pt x="27927" y="32143"/>
                </a:lnTo>
                <a:lnTo>
                  <a:pt x="26200" y="29248"/>
                </a:lnTo>
                <a:lnTo>
                  <a:pt x="25311" y="27813"/>
                </a:lnTo>
                <a:lnTo>
                  <a:pt x="24498" y="26250"/>
                </a:lnTo>
                <a:lnTo>
                  <a:pt x="23456" y="24790"/>
                </a:lnTo>
                <a:lnTo>
                  <a:pt x="18427" y="17373"/>
                </a:lnTo>
                <a:lnTo>
                  <a:pt x="16065" y="14579"/>
                </a:lnTo>
                <a:lnTo>
                  <a:pt x="13893" y="11963"/>
                </a:lnTo>
                <a:lnTo>
                  <a:pt x="12877" y="10629"/>
                </a:lnTo>
                <a:lnTo>
                  <a:pt x="11645" y="9486"/>
                </a:lnTo>
                <a:lnTo>
                  <a:pt x="9461" y="7277"/>
                </a:lnTo>
                <a:lnTo>
                  <a:pt x="7391" y="5334"/>
                </a:lnTo>
                <a:lnTo>
                  <a:pt x="6438" y="4343"/>
                </a:lnTo>
                <a:lnTo>
                  <a:pt x="5346" y="3644"/>
                </a:lnTo>
                <a:lnTo>
                  <a:pt x="4457" y="2997"/>
                </a:lnTo>
                <a:lnTo>
                  <a:pt x="2082" y="134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4" name="object 2894"/>
          <p:cNvSpPr/>
          <p:nvPr/>
        </p:nvSpPr>
        <p:spPr>
          <a:xfrm>
            <a:off x="7924296" y="7011022"/>
            <a:ext cx="56980" cy="96757"/>
          </a:xfrm>
          <a:prstGeom prst="rect">
            <a:avLst/>
          </a:prstGeom>
          <a:blipFill>
            <a:blip r:embed="rId4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5" name="object 2895"/>
          <p:cNvSpPr/>
          <p:nvPr/>
        </p:nvSpPr>
        <p:spPr>
          <a:xfrm>
            <a:off x="7938192" y="706616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0" y="0"/>
                </a:moveTo>
                <a:lnTo>
                  <a:pt x="660" y="622"/>
                </a:lnTo>
                <a:lnTo>
                  <a:pt x="2895" y="2895"/>
                </a:lnTo>
                <a:lnTo>
                  <a:pt x="4635" y="4254"/>
                </a:lnTo>
                <a:lnTo>
                  <a:pt x="6476" y="6184"/>
                </a:lnTo>
                <a:lnTo>
                  <a:pt x="8267" y="8178"/>
                </a:lnTo>
                <a:lnTo>
                  <a:pt x="10515" y="10236"/>
                </a:lnTo>
                <a:lnTo>
                  <a:pt x="12788" y="12712"/>
                </a:lnTo>
                <a:lnTo>
                  <a:pt x="14985" y="15201"/>
                </a:lnTo>
                <a:lnTo>
                  <a:pt x="17576" y="17589"/>
                </a:lnTo>
                <a:lnTo>
                  <a:pt x="19900" y="20281"/>
                </a:lnTo>
                <a:lnTo>
                  <a:pt x="24828" y="25425"/>
                </a:lnTo>
                <a:lnTo>
                  <a:pt x="27213" y="27965"/>
                </a:lnTo>
                <a:lnTo>
                  <a:pt x="31622" y="32473"/>
                </a:lnTo>
                <a:lnTo>
                  <a:pt x="37363" y="38138"/>
                </a:lnTo>
                <a:lnTo>
                  <a:pt x="40144" y="40525"/>
                </a:lnTo>
                <a:lnTo>
                  <a:pt x="38531" y="37236"/>
                </a:lnTo>
                <a:lnTo>
                  <a:pt x="35458" y="32778"/>
                </a:lnTo>
                <a:lnTo>
                  <a:pt x="33985" y="30505"/>
                </a:lnTo>
                <a:lnTo>
                  <a:pt x="32026" y="27851"/>
                </a:lnTo>
                <a:lnTo>
                  <a:pt x="29997" y="25323"/>
                </a:lnTo>
                <a:lnTo>
                  <a:pt x="28892" y="24041"/>
                </a:lnTo>
                <a:lnTo>
                  <a:pt x="27889" y="22593"/>
                </a:lnTo>
                <a:lnTo>
                  <a:pt x="25488" y="19989"/>
                </a:lnTo>
                <a:lnTo>
                  <a:pt x="24295" y="18643"/>
                </a:lnTo>
                <a:lnTo>
                  <a:pt x="20662" y="14630"/>
                </a:lnTo>
                <a:lnTo>
                  <a:pt x="17932" y="12217"/>
                </a:lnTo>
                <a:lnTo>
                  <a:pt x="15430" y="9918"/>
                </a:lnTo>
                <a:lnTo>
                  <a:pt x="14223" y="8737"/>
                </a:lnTo>
                <a:lnTo>
                  <a:pt x="12865" y="7797"/>
                </a:lnTo>
                <a:lnTo>
                  <a:pt x="10375" y="5880"/>
                </a:lnTo>
                <a:lnTo>
                  <a:pt x="8064" y="4254"/>
                </a:lnTo>
                <a:lnTo>
                  <a:pt x="6997" y="3403"/>
                </a:lnTo>
                <a:lnTo>
                  <a:pt x="5829" y="2857"/>
                </a:lnTo>
                <a:lnTo>
                  <a:pt x="4825" y="2324"/>
                </a:lnTo>
                <a:lnTo>
                  <a:pt x="812" y="34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6" name="object 2896"/>
          <p:cNvSpPr/>
          <p:nvPr/>
        </p:nvSpPr>
        <p:spPr>
          <a:xfrm>
            <a:off x="7928172" y="7054828"/>
            <a:ext cx="53104" cy="52955"/>
          </a:xfrm>
          <a:prstGeom prst="rect">
            <a:avLst/>
          </a:prstGeom>
          <a:blipFill>
            <a:blip r:embed="rId4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7" name="object 2897"/>
          <p:cNvSpPr/>
          <p:nvPr/>
        </p:nvSpPr>
        <p:spPr>
          <a:xfrm>
            <a:off x="8009306" y="7067275"/>
            <a:ext cx="45453" cy="65933"/>
          </a:xfrm>
          <a:prstGeom prst="rect">
            <a:avLst/>
          </a:prstGeom>
          <a:blipFill>
            <a:blip r:embed="rId4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8" name="object 2898"/>
          <p:cNvSpPr/>
          <p:nvPr/>
        </p:nvSpPr>
        <p:spPr>
          <a:xfrm>
            <a:off x="7824244" y="6581993"/>
            <a:ext cx="13335" cy="43815"/>
          </a:xfrm>
          <a:custGeom>
            <a:avLst/>
            <a:gdLst/>
            <a:ahLst/>
            <a:cxnLst/>
            <a:rect l="l" t="t" r="r" b="b"/>
            <a:pathLst>
              <a:path w="13334" h="43815">
                <a:moveTo>
                  <a:pt x="0" y="0"/>
                </a:moveTo>
                <a:lnTo>
                  <a:pt x="965" y="3149"/>
                </a:lnTo>
                <a:lnTo>
                  <a:pt x="1663" y="4724"/>
                </a:lnTo>
                <a:lnTo>
                  <a:pt x="2222" y="6794"/>
                </a:lnTo>
                <a:lnTo>
                  <a:pt x="2730" y="8877"/>
                </a:lnTo>
                <a:lnTo>
                  <a:pt x="3530" y="11188"/>
                </a:lnTo>
                <a:lnTo>
                  <a:pt x="4203" y="13741"/>
                </a:lnTo>
                <a:lnTo>
                  <a:pt x="4787" y="16344"/>
                </a:lnTo>
                <a:lnTo>
                  <a:pt x="5715" y="19011"/>
                </a:lnTo>
                <a:lnTo>
                  <a:pt x="6324" y="21755"/>
                </a:lnTo>
                <a:lnTo>
                  <a:pt x="8547" y="29794"/>
                </a:lnTo>
                <a:lnTo>
                  <a:pt x="9969" y="34747"/>
                </a:lnTo>
                <a:lnTo>
                  <a:pt x="11887" y="40893"/>
                </a:lnTo>
                <a:lnTo>
                  <a:pt x="12928" y="43611"/>
                </a:lnTo>
                <a:lnTo>
                  <a:pt x="13017" y="40703"/>
                </a:lnTo>
                <a:lnTo>
                  <a:pt x="12357" y="34251"/>
                </a:lnTo>
                <a:lnTo>
                  <a:pt x="12026" y="31749"/>
                </a:lnTo>
                <a:lnTo>
                  <a:pt x="11544" y="29108"/>
                </a:lnTo>
                <a:lnTo>
                  <a:pt x="11239" y="27800"/>
                </a:lnTo>
                <a:lnTo>
                  <a:pt x="11074" y="26415"/>
                </a:lnTo>
                <a:lnTo>
                  <a:pt x="10706" y="25031"/>
                </a:lnTo>
                <a:lnTo>
                  <a:pt x="10388" y="23660"/>
                </a:lnTo>
                <a:lnTo>
                  <a:pt x="9898" y="21755"/>
                </a:lnTo>
                <a:lnTo>
                  <a:pt x="8991" y="18072"/>
                </a:lnTo>
                <a:lnTo>
                  <a:pt x="7988" y="15341"/>
                </a:lnTo>
                <a:lnTo>
                  <a:pt x="6210" y="10248"/>
                </a:lnTo>
                <a:lnTo>
                  <a:pt x="5003" y="7962"/>
                </a:lnTo>
                <a:lnTo>
                  <a:pt x="3124" y="4076"/>
                </a:lnTo>
                <a:lnTo>
                  <a:pt x="1905" y="2603"/>
                </a:lnTo>
                <a:lnTo>
                  <a:pt x="1193" y="157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9" name="object 2899"/>
          <p:cNvSpPr/>
          <p:nvPr/>
        </p:nvSpPr>
        <p:spPr>
          <a:xfrm>
            <a:off x="7812023" y="6572588"/>
            <a:ext cx="56804" cy="129328"/>
          </a:xfrm>
          <a:prstGeom prst="rect">
            <a:avLst/>
          </a:prstGeom>
          <a:blipFill>
            <a:blip r:embed="rId4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0" name="object 2900"/>
          <p:cNvSpPr/>
          <p:nvPr/>
        </p:nvSpPr>
        <p:spPr>
          <a:xfrm>
            <a:off x="7846893" y="6649786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7599" y="0"/>
                </a:moveTo>
                <a:lnTo>
                  <a:pt x="6571" y="1943"/>
                </a:lnTo>
                <a:lnTo>
                  <a:pt x="5999" y="3200"/>
                </a:lnTo>
                <a:lnTo>
                  <a:pt x="4920" y="4991"/>
                </a:lnTo>
                <a:lnTo>
                  <a:pt x="3447" y="9677"/>
                </a:lnTo>
                <a:lnTo>
                  <a:pt x="3104" y="11010"/>
                </a:lnTo>
                <a:lnTo>
                  <a:pt x="2723" y="12344"/>
                </a:lnTo>
                <a:lnTo>
                  <a:pt x="2278" y="13741"/>
                </a:lnTo>
                <a:lnTo>
                  <a:pt x="2050" y="15239"/>
                </a:lnTo>
                <a:lnTo>
                  <a:pt x="1398" y="18707"/>
                </a:lnTo>
                <a:lnTo>
                  <a:pt x="881" y="21310"/>
                </a:lnTo>
                <a:lnTo>
                  <a:pt x="43" y="30784"/>
                </a:lnTo>
                <a:lnTo>
                  <a:pt x="0" y="39712"/>
                </a:lnTo>
                <a:lnTo>
                  <a:pt x="145" y="41973"/>
                </a:lnTo>
                <a:lnTo>
                  <a:pt x="363" y="46761"/>
                </a:lnTo>
                <a:lnTo>
                  <a:pt x="4628" y="21767"/>
                </a:lnTo>
                <a:lnTo>
                  <a:pt x="5186" y="18707"/>
                </a:lnTo>
                <a:lnTo>
                  <a:pt x="5440" y="15239"/>
                </a:lnTo>
                <a:lnTo>
                  <a:pt x="5669" y="12839"/>
                </a:lnTo>
                <a:lnTo>
                  <a:pt x="6152" y="10172"/>
                </a:lnTo>
                <a:lnTo>
                  <a:pt x="6355" y="7823"/>
                </a:lnTo>
                <a:lnTo>
                  <a:pt x="6609" y="5486"/>
                </a:lnTo>
                <a:lnTo>
                  <a:pt x="7117" y="3619"/>
                </a:lnTo>
                <a:lnTo>
                  <a:pt x="7336" y="1943"/>
                </a:lnTo>
                <a:lnTo>
                  <a:pt x="7511" y="812"/>
                </a:lnTo>
                <a:lnTo>
                  <a:pt x="759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1" name="object 2901"/>
          <p:cNvSpPr/>
          <p:nvPr/>
        </p:nvSpPr>
        <p:spPr>
          <a:xfrm>
            <a:off x="7837030" y="6639783"/>
            <a:ext cx="37634" cy="103166"/>
          </a:xfrm>
          <a:prstGeom prst="rect">
            <a:avLst/>
          </a:prstGeom>
          <a:blipFill>
            <a:blip r:embed="rId4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2" name="object 2902"/>
          <p:cNvSpPr/>
          <p:nvPr/>
        </p:nvSpPr>
        <p:spPr>
          <a:xfrm>
            <a:off x="7856523" y="6700111"/>
            <a:ext cx="6985" cy="41275"/>
          </a:xfrm>
          <a:custGeom>
            <a:avLst/>
            <a:gdLst/>
            <a:ahLst/>
            <a:cxnLst/>
            <a:rect l="l" t="t" r="r" b="b"/>
            <a:pathLst>
              <a:path w="6984" h="41275">
                <a:moveTo>
                  <a:pt x="6362" y="0"/>
                </a:moveTo>
                <a:lnTo>
                  <a:pt x="5970" y="660"/>
                </a:lnTo>
                <a:lnTo>
                  <a:pt x="5433" y="1803"/>
                </a:lnTo>
                <a:lnTo>
                  <a:pt x="5079" y="2641"/>
                </a:lnTo>
                <a:lnTo>
                  <a:pt x="4152" y="4089"/>
                </a:lnTo>
                <a:lnTo>
                  <a:pt x="3009" y="7874"/>
                </a:lnTo>
                <a:lnTo>
                  <a:pt x="2247" y="10071"/>
                </a:lnTo>
                <a:lnTo>
                  <a:pt x="1269" y="15354"/>
                </a:lnTo>
                <a:lnTo>
                  <a:pt x="838" y="17513"/>
                </a:lnTo>
                <a:lnTo>
                  <a:pt x="586" y="20447"/>
                </a:lnTo>
                <a:lnTo>
                  <a:pt x="63" y="25336"/>
                </a:lnTo>
                <a:lnTo>
                  <a:pt x="0" y="30556"/>
                </a:lnTo>
                <a:lnTo>
                  <a:pt x="220" y="34556"/>
                </a:lnTo>
                <a:lnTo>
                  <a:pt x="469" y="38417"/>
                </a:lnTo>
                <a:lnTo>
                  <a:pt x="927" y="41021"/>
                </a:lnTo>
                <a:lnTo>
                  <a:pt x="1447" y="38417"/>
                </a:lnTo>
                <a:lnTo>
                  <a:pt x="2042" y="34480"/>
                </a:lnTo>
                <a:lnTo>
                  <a:pt x="2603" y="30378"/>
                </a:lnTo>
                <a:lnTo>
                  <a:pt x="3759" y="20447"/>
                </a:lnTo>
                <a:lnTo>
                  <a:pt x="3924" y="17894"/>
                </a:lnTo>
                <a:lnTo>
                  <a:pt x="4368" y="15354"/>
                </a:lnTo>
                <a:lnTo>
                  <a:pt x="4546" y="12941"/>
                </a:lnTo>
                <a:lnTo>
                  <a:pt x="4775" y="10541"/>
                </a:lnTo>
                <a:lnTo>
                  <a:pt x="5168" y="8356"/>
                </a:lnTo>
                <a:lnTo>
                  <a:pt x="5333" y="6400"/>
                </a:lnTo>
                <a:lnTo>
                  <a:pt x="5549" y="4483"/>
                </a:lnTo>
                <a:lnTo>
                  <a:pt x="5930" y="2921"/>
                </a:lnTo>
                <a:lnTo>
                  <a:pt x="6124" y="1587"/>
                </a:lnTo>
                <a:lnTo>
                  <a:pt x="6299" y="660"/>
                </a:lnTo>
                <a:lnTo>
                  <a:pt x="636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3" name="object 2903"/>
          <p:cNvSpPr/>
          <p:nvPr/>
        </p:nvSpPr>
        <p:spPr>
          <a:xfrm>
            <a:off x="7848548" y="6691872"/>
            <a:ext cx="49732" cy="91299"/>
          </a:xfrm>
          <a:prstGeom prst="rect">
            <a:avLst/>
          </a:prstGeom>
          <a:blipFill>
            <a:blip r:embed="rId4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4" name="object 2904"/>
          <p:cNvSpPr/>
          <p:nvPr/>
        </p:nvSpPr>
        <p:spPr>
          <a:xfrm>
            <a:off x="7867397" y="6737432"/>
            <a:ext cx="19050" cy="44450"/>
          </a:xfrm>
          <a:custGeom>
            <a:avLst/>
            <a:gdLst/>
            <a:ahLst/>
            <a:cxnLst/>
            <a:rect l="l" t="t" r="r" b="b"/>
            <a:pathLst>
              <a:path w="19050" h="44450">
                <a:moveTo>
                  <a:pt x="18567" y="0"/>
                </a:moveTo>
                <a:lnTo>
                  <a:pt x="17145" y="1511"/>
                </a:lnTo>
                <a:lnTo>
                  <a:pt x="16294" y="2514"/>
                </a:lnTo>
                <a:lnTo>
                  <a:pt x="14846" y="3886"/>
                </a:lnTo>
                <a:lnTo>
                  <a:pt x="12420" y="7746"/>
                </a:lnTo>
                <a:lnTo>
                  <a:pt x="10896" y="9982"/>
                </a:lnTo>
                <a:lnTo>
                  <a:pt x="9664" y="12560"/>
                </a:lnTo>
                <a:lnTo>
                  <a:pt x="7073" y="17868"/>
                </a:lnTo>
                <a:lnTo>
                  <a:pt x="4470" y="24930"/>
                </a:lnTo>
                <a:lnTo>
                  <a:pt x="3924" y="26339"/>
                </a:lnTo>
                <a:lnTo>
                  <a:pt x="3568" y="27762"/>
                </a:lnTo>
                <a:lnTo>
                  <a:pt x="3124" y="29095"/>
                </a:lnTo>
                <a:lnTo>
                  <a:pt x="2311" y="31813"/>
                </a:lnTo>
                <a:lnTo>
                  <a:pt x="1663" y="34366"/>
                </a:lnTo>
                <a:lnTo>
                  <a:pt x="1206" y="36614"/>
                </a:lnTo>
                <a:lnTo>
                  <a:pt x="241" y="41046"/>
                </a:lnTo>
                <a:lnTo>
                  <a:pt x="0" y="44107"/>
                </a:lnTo>
                <a:lnTo>
                  <a:pt x="1409" y="41376"/>
                </a:lnTo>
                <a:lnTo>
                  <a:pt x="3187" y="37249"/>
                </a:lnTo>
                <a:lnTo>
                  <a:pt x="4102" y="35191"/>
                </a:lnTo>
                <a:lnTo>
                  <a:pt x="6172" y="30162"/>
                </a:lnTo>
                <a:lnTo>
                  <a:pt x="9423" y="22021"/>
                </a:lnTo>
                <a:lnTo>
                  <a:pt x="10401" y="19189"/>
                </a:lnTo>
                <a:lnTo>
                  <a:pt x="11671" y="16522"/>
                </a:lnTo>
                <a:lnTo>
                  <a:pt x="12598" y="13893"/>
                </a:lnTo>
                <a:lnTo>
                  <a:pt x="13589" y="11277"/>
                </a:lnTo>
                <a:lnTo>
                  <a:pt x="14693" y="8940"/>
                </a:lnTo>
                <a:lnTo>
                  <a:pt x="15468" y="6832"/>
                </a:lnTo>
                <a:lnTo>
                  <a:pt x="16281" y="4749"/>
                </a:lnTo>
                <a:lnTo>
                  <a:pt x="17221" y="3162"/>
                </a:lnTo>
                <a:lnTo>
                  <a:pt x="18249" y="698"/>
                </a:lnTo>
                <a:lnTo>
                  <a:pt x="1856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5" name="object 2905"/>
          <p:cNvSpPr/>
          <p:nvPr/>
        </p:nvSpPr>
        <p:spPr>
          <a:xfrm>
            <a:off x="7863528" y="6727414"/>
            <a:ext cx="34474" cy="55757"/>
          </a:xfrm>
          <a:prstGeom prst="rect">
            <a:avLst/>
          </a:prstGeom>
          <a:blipFill>
            <a:blip r:embed="rId4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6" name="object 2906"/>
          <p:cNvSpPr/>
          <p:nvPr/>
        </p:nvSpPr>
        <p:spPr>
          <a:xfrm>
            <a:off x="7916444" y="6811101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33" y="0"/>
                </a:moveTo>
                <a:lnTo>
                  <a:pt x="3479" y="711"/>
                </a:lnTo>
                <a:lnTo>
                  <a:pt x="2930" y="2120"/>
                </a:lnTo>
                <a:lnTo>
                  <a:pt x="2578" y="3200"/>
                </a:lnTo>
                <a:lnTo>
                  <a:pt x="1778" y="5016"/>
                </a:lnTo>
                <a:lnTo>
                  <a:pt x="948" y="9766"/>
                </a:lnTo>
                <a:lnTo>
                  <a:pt x="431" y="12166"/>
                </a:lnTo>
                <a:lnTo>
                  <a:pt x="101" y="17843"/>
                </a:lnTo>
                <a:lnTo>
                  <a:pt x="0" y="23850"/>
                </a:lnTo>
                <a:lnTo>
                  <a:pt x="177" y="28435"/>
                </a:lnTo>
                <a:lnTo>
                  <a:pt x="177" y="29933"/>
                </a:lnTo>
                <a:lnTo>
                  <a:pt x="419" y="31381"/>
                </a:lnTo>
                <a:lnTo>
                  <a:pt x="800" y="35610"/>
                </a:lnTo>
                <a:lnTo>
                  <a:pt x="1181" y="38226"/>
                </a:lnTo>
                <a:lnTo>
                  <a:pt x="2387" y="44957"/>
                </a:lnTo>
                <a:lnTo>
                  <a:pt x="3327" y="47866"/>
                </a:lnTo>
                <a:lnTo>
                  <a:pt x="3580" y="44957"/>
                </a:lnTo>
                <a:lnTo>
                  <a:pt x="3695" y="40297"/>
                </a:lnTo>
                <a:lnTo>
                  <a:pt x="3632" y="23850"/>
                </a:lnTo>
                <a:lnTo>
                  <a:pt x="3479" y="20878"/>
                </a:lnTo>
                <a:lnTo>
                  <a:pt x="3628" y="17843"/>
                </a:lnTo>
                <a:lnTo>
                  <a:pt x="3492" y="15138"/>
                </a:lnTo>
                <a:lnTo>
                  <a:pt x="3413" y="12166"/>
                </a:lnTo>
                <a:lnTo>
                  <a:pt x="3556" y="9766"/>
                </a:lnTo>
                <a:lnTo>
                  <a:pt x="3466" y="5016"/>
                </a:lnTo>
                <a:lnTo>
                  <a:pt x="3695" y="3467"/>
                </a:lnTo>
                <a:lnTo>
                  <a:pt x="373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7" name="object 2907"/>
          <p:cNvSpPr/>
          <p:nvPr/>
        </p:nvSpPr>
        <p:spPr>
          <a:xfrm>
            <a:off x="7905255" y="6801908"/>
            <a:ext cx="53910" cy="122791"/>
          </a:xfrm>
          <a:prstGeom prst="rect">
            <a:avLst/>
          </a:prstGeom>
          <a:blipFill>
            <a:blip r:embed="rId4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8" name="object 2908"/>
          <p:cNvSpPr/>
          <p:nvPr/>
        </p:nvSpPr>
        <p:spPr>
          <a:xfrm>
            <a:off x="7940168" y="6874563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23" y="0"/>
                </a:moveTo>
                <a:lnTo>
                  <a:pt x="2944" y="2120"/>
                </a:lnTo>
                <a:lnTo>
                  <a:pt x="2605" y="3213"/>
                </a:lnTo>
                <a:lnTo>
                  <a:pt x="1780" y="5029"/>
                </a:lnTo>
                <a:lnTo>
                  <a:pt x="949" y="9779"/>
                </a:lnTo>
                <a:lnTo>
                  <a:pt x="446" y="12166"/>
                </a:lnTo>
                <a:lnTo>
                  <a:pt x="68" y="17932"/>
                </a:lnTo>
                <a:lnTo>
                  <a:pt x="0" y="23863"/>
                </a:lnTo>
                <a:lnTo>
                  <a:pt x="65" y="25425"/>
                </a:lnTo>
                <a:lnTo>
                  <a:pt x="179" y="29933"/>
                </a:lnTo>
                <a:lnTo>
                  <a:pt x="408" y="31381"/>
                </a:lnTo>
                <a:lnTo>
                  <a:pt x="802" y="35623"/>
                </a:lnTo>
                <a:lnTo>
                  <a:pt x="1170" y="38227"/>
                </a:lnTo>
                <a:lnTo>
                  <a:pt x="1602" y="40474"/>
                </a:lnTo>
                <a:lnTo>
                  <a:pt x="2377" y="44945"/>
                </a:lnTo>
                <a:lnTo>
                  <a:pt x="3316" y="47866"/>
                </a:lnTo>
                <a:lnTo>
                  <a:pt x="3571" y="44945"/>
                </a:lnTo>
                <a:lnTo>
                  <a:pt x="3659" y="40297"/>
                </a:lnTo>
                <a:lnTo>
                  <a:pt x="3634" y="23863"/>
                </a:lnTo>
                <a:lnTo>
                  <a:pt x="3469" y="20878"/>
                </a:lnTo>
                <a:lnTo>
                  <a:pt x="3634" y="17932"/>
                </a:lnTo>
                <a:lnTo>
                  <a:pt x="3494" y="15125"/>
                </a:lnTo>
                <a:lnTo>
                  <a:pt x="3416" y="12166"/>
                </a:lnTo>
                <a:lnTo>
                  <a:pt x="3558" y="9779"/>
                </a:lnTo>
                <a:lnTo>
                  <a:pt x="3468" y="5029"/>
                </a:lnTo>
                <a:lnTo>
                  <a:pt x="3697" y="3454"/>
                </a:lnTo>
                <a:lnTo>
                  <a:pt x="372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9" name="object 2909"/>
          <p:cNvSpPr/>
          <p:nvPr/>
        </p:nvSpPr>
        <p:spPr>
          <a:xfrm>
            <a:off x="7958746" y="6930336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49" y="0"/>
                </a:moveTo>
                <a:lnTo>
                  <a:pt x="2954" y="2120"/>
                </a:lnTo>
                <a:lnTo>
                  <a:pt x="2606" y="3187"/>
                </a:lnTo>
                <a:lnTo>
                  <a:pt x="1780" y="5029"/>
                </a:lnTo>
                <a:lnTo>
                  <a:pt x="951" y="9766"/>
                </a:lnTo>
                <a:lnTo>
                  <a:pt x="459" y="12166"/>
                </a:lnTo>
                <a:lnTo>
                  <a:pt x="123" y="17932"/>
                </a:lnTo>
                <a:lnTo>
                  <a:pt x="0" y="23850"/>
                </a:lnTo>
                <a:lnTo>
                  <a:pt x="125" y="26847"/>
                </a:lnTo>
                <a:lnTo>
                  <a:pt x="218" y="29933"/>
                </a:lnTo>
                <a:lnTo>
                  <a:pt x="447" y="31381"/>
                </a:lnTo>
                <a:lnTo>
                  <a:pt x="535" y="32791"/>
                </a:lnTo>
                <a:lnTo>
                  <a:pt x="828" y="35598"/>
                </a:lnTo>
                <a:lnTo>
                  <a:pt x="1196" y="38226"/>
                </a:lnTo>
                <a:lnTo>
                  <a:pt x="1615" y="40474"/>
                </a:lnTo>
                <a:lnTo>
                  <a:pt x="2402" y="44957"/>
                </a:lnTo>
                <a:lnTo>
                  <a:pt x="3342" y="47866"/>
                </a:lnTo>
                <a:lnTo>
                  <a:pt x="3597" y="44957"/>
                </a:lnTo>
                <a:lnTo>
                  <a:pt x="3698" y="40474"/>
                </a:lnTo>
                <a:lnTo>
                  <a:pt x="3672" y="23850"/>
                </a:lnTo>
                <a:lnTo>
                  <a:pt x="3507" y="20878"/>
                </a:lnTo>
                <a:lnTo>
                  <a:pt x="3643" y="17856"/>
                </a:lnTo>
                <a:lnTo>
                  <a:pt x="3507" y="15125"/>
                </a:lnTo>
                <a:lnTo>
                  <a:pt x="3454" y="12166"/>
                </a:lnTo>
                <a:lnTo>
                  <a:pt x="3596" y="9766"/>
                </a:lnTo>
                <a:lnTo>
                  <a:pt x="3482" y="7505"/>
                </a:lnTo>
                <a:lnTo>
                  <a:pt x="3478" y="5029"/>
                </a:lnTo>
                <a:lnTo>
                  <a:pt x="3698" y="3454"/>
                </a:lnTo>
                <a:lnTo>
                  <a:pt x="374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0" name="object 2910"/>
          <p:cNvSpPr/>
          <p:nvPr/>
        </p:nvSpPr>
        <p:spPr>
          <a:xfrm>
            <a:off x="7927336" y="6827291"/>
            <a:ext cx="50409" cy="153174"/>
          </a:xfrm>
          <a:prstGeom prst="rect">
            <a:avLst/>
          </a:prstGeom>
          <a:blipFill>
            <a:blip r:embed="rId4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1" name="object 2911"/>
          <p:cNvSpPr/>
          <p:nvPr/>
        </p:nvSpPr>
        <p:spPr>
          <a:xfrm>
            <a:off x="7947571" y="6921155"/>
            <a:ext cx="52246" cy="96319"/>
          </a:xfrm>
          <a:prstGeom prst="rect">
            <a:avLst/>
          </a:prstGeom>
          <a:blipFill>
            <a:blip r:embed="rId4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2" name="object 2912"/>
          <p:cNvSpPr/>
          <p:nvPr/>
        </p:nvSpPr>
        <p:spPr>
          <a:xfrm>
            <a:off x="7977037" y="6968458"/>
            <a:ext cx="9525" cy="46990"/>
          </a:xfrm>
          <a:custGeom>
            <a:avLst/>
            <a:gdLst/>
            <a:ahLst/>
            <a:cxnLst/>
            <a:rect l="l" t="t" r="r" b="b"/>
            <a:pathLst>
              <a:path w="9525" h="46990">
                <a:moveTo>
                  <a:pt x="9411" y="0"/>
                </a:moveTo>
                <a:lnTo>
                  <a:pt x="9030" y="647"/>
                </a:lnTo>
                <a:lnTo>
                  <a:pt x="8319" y="1765"/>
                </a:lnTo>
                <a:lnTo>
                  <a:pt x="7696" y="2933"/>
                </a:lnTo>
                <a:lnTo>
                  <a:pt x="6579" y="4571"/>
                </a:lnTo>
                <a:lnTo>
                  <a:pt x="5004" y="8851"/>
                </a:lnTo>
                <a:lnTo>
                  <a:pt x="4001" y="11366"/>
                </a:lnTo>
                <a:lnTo>
                  <a:pt x="3302" y="14135"/>
                </a:lnTo>
                <a:lnTo>
                  <a:pt x="2642" y="16890"/>
                </a:lnTo>
                <a:lnTo>
                  <a:pt x="1867" y="19862"/>
                </a:lnTo>
                <a:lnTo>
                  <a:pt x="1004" y="25857"/>
                </a:lnTo>
                <a:lnTo>
                  <a:pt x="546" y="28790"/>
                </a:lnTo>
                <a:lnTo>
                  <a:pt x="521" y="30264"/>
                </a:lnTo>
                <a:lnTo>
                  <a:pt x="335" y="32067"/>
                </a:lnTo>
                <a:lnTo>
                  <a:pt x="113" y="34836"/>
                </a:lnTo>
                <a:lnTo>
                  <a:pt x="0" y="44043"/>
                </a:lnTo>
                <a:lnTo>
                  <a:pt x="394" y="46989"/>
                </a:lnTo>
                <a:lnTo>
                  <a:pt x="5410" y="20485"/>
                </a:lnTo>
                <a:lnTo>
                  <a:pt x="6084" y="17602"/>
                </a:lnTo>
                <a:lnTo>
                  <a:pt x="6871" y="12064"/>
                </a:lnTo>
                <a:lnTo>
                  <a:pt x="7493" y="9575"/>
                </a:lnTo>
                <a:lnTo>
                  <a:pt x="7785" y="7327"/>
                </a:lnTo>
                <a:lnTo>
                  <a:pt x="8166" y="5118"/>
                </a:lnTo>
                <a:lnTo>
                  <a:pt x="8751" y="3378"/>
                </a:lnTo>
                <a:lnTo>
                  <a:pt x="94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3" name="object 2913"/>
          <p:cNvSpPr/>
          <p:nvPr/>
        </p:nvSpPr>
        <p:spPr>
          <a:xfrm>
            <a:off x="7969114" y="6958772"/>
            <a:ext cx="34536" cy="105488"/>
          </a:xfrm>
          <a:prstGeom prst="rect">
            <a:avLst/>
          </a:prstGeom>
          <a:blipFill>
            <a:blip r:embed="rId4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4" name="object 2914"/>
          <p:cNvSpPr/>
          <p:nvPr/>
        </p:nvSpPr>
        <p:spPr>
          <a:xfrm>
            <a:off x="7980906" y="7015251"/>
            <a:ext cx="9525" cy="47625"/>
          </a:xfrm>
          <a:custGeom>
            <a:avLst/>
            <a:gdLst/>
            <a:ahLst/>
            <a:cxnLst/>
            <a:rect l="l" t="t" r="r" b="b"/>
            <a:pathLst>
              <a:path w="9525" h="47625">
                <a:moveTo>
                  <a:pt x="9386" y="0"/>
                </a:moveTo>
                <a:lnTo>
                  <a:pt x="9005" y="647"/>
                </a:lnTo>
                <a:lnTo>
                  <a:pt x="8281" y="1778"/>
                </a:lnTo>
                <a:lnTo>
                  <a:pt x="7658" y="2933"/>
                </a:lnTo>
                <a:lnTo>
                  <a:pt x="6553" y="4584"/>
                </a:lnTo>
                <a:lnTo>
                  <a:pt x="5779" y="6731"/>
                </a:lnTo>
                <a:lnTo>
                  <a:pt x="4979" y="8851"/>
                </a:lnTo>
                <a:lnTo>
                  <a:pt x="3975" y="11366"/>
                </a:lnTo>
                <a:lnTo>
                  <a:pt x="2616" y="16891"/>
                </a:lnTo>
                <a:lnTo>
                  <a:pt x="1842" y="19862"/>
                </a:lnTo>
                <a:lnTo>
                  <a:pt x="762" y="27317"/>
                </a:lnTo>
                <a:lnTo>
                  <a:pt x="521" y="28778"/>
                </a:lnTo>
                <a:lnTo>
                  <a:pt x="483" y="30264"/>
                </a:lnTo>
                <a:lnTo>
                  <a:pt x="102" y="34505"/>
                </a:lnTo>
                <a:lnTo>
                  <a:pt x="0" y="44056"/>
                </a:lnTo>
                <a:lnTo>
                  <a:pt x="394" y="47002"/>
                </a:lnTo>
                <a:lnTo>
                  <a:pt x="5385" y="20485"/>
                </a:lnTo>
                <a:lnTo>
                  <a:pt x="6071" y="17614"/>
                </a:lnTo>
                <a:lnTo>
                  <a:pt x="6426" y="14820"/>
                </a:lnTo>
                <a:lnTo>
                  <a:pt x="6846" y="12065"/>
                </a:lnTo>
                <a:lnTo>
                  <a:pt x="7468" y="9563"/>
                </a:lnTo>
                <a:lnTo>
                  <a:pt x="7773" y="7340"/>
                </a:lnTo>
                <a:lnTo>
                  <a:pt x="8141" y="5118"/>
                </a:lnTo>
                <a:lnTo>
                  <a:pt x="8725" y="3390"/>
                </a:lnTo>
                <a:lnTo>
                  <a:pt x="9026" y="1778"/>
                </a:lnTo>
                <a:lnTo>
                  <a:pt x="938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5" name="object 2915"/>
          <p:cNvSpPr/>
          <p:nvPr/>
        </p:nvSpPr>
        <p:spPr>
          <a:xfrm>
            <a:off x="7972967" y="7005559"/>
            <a:ext cx="30822" cy="58700"/>
          </a:xfrm>
          <a:prstGeom prst="rect">
            <a:avLst/>
          </a:prstGeom>
          <a:blipFill>
            <a:blip r:embed="rId4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6" name="object 2916"/>
          <p:cNvSpPr/>
          <p:nvPr/>
        </p:nvSpPr>
        <p:spPr>
          <a:xfrm>
            <a:off x="7929533" y="6837125"/>
            <a:ext cx="19685" cy="35560"/>
          </a:xfrm>
          <a:custGeom>
            <a:avLst/>
            <a:gdLst/>
            <a:ahLst/>
            <a:cxnLst/>
            <a:rect l="l" t="t" r="r" b="b"/>
            <a:pathLst>
              <a:path w="19684" h="35559">
                <a:moveTo>
                  <a:pt x="19316" y="0"/>
                </a:moveTo>
                <a:lnTo>
                  <a:pt x="18821" y="381"/>
                </a:lnTo>
                <a:lnTo>
                  <a:pt x="17995" y="1143"/>
                </a:lnTo>
                <a:lnTo>
                  <a:pt x="17233" y="1930"/>
                </a:lnTo>
                <a:lnTo>
                  <a:pt x="15887" y="2908"/>
                </a:lnTo>
                <a:lnTo>
                  <a:pt x="13512" y="5905"/>
                </a:lnTo>
                <a:lnTo>
                  <a:pt x="12052" y="7645"/>
                </a:lnTo>
                <a:lnTo>
                  <a:pt x="9563" y="11671"/>
                </a:lnTo>
                <a:lnTo>
                  <a:pt x="8191" y="13817"/>
                </a:lnTo>
                <a:lnTo>
                  <a:pt x="7073" y="16090"/>
                </a:lnTo>
                <a:lnTo>
                  <a:pt x="4749" y="20574"/>
                </a:lnTo>
                <a:lnTo>
                  <a:pt x="2844" y="25260"/>
                </a:lnTo>
                <a:lnTo>
                  <a:pt x="508" y="32486"/>
                </a:lnTo>
                <a:lnTo>
                  <a:pt x="0" y="34988"/>
                </a:lnTo>
                <a:lnTo>
                  <a:pt x="1371" y="32829"/>
                </a:lnTo>
                <a:lnTo>
                  <a:pt x="3289" y="29578"/>
                </a:lnTo>
                <a:lnTo>
                  <a:pt x="4165" y="27927"/>
                </a:lnTo>
                <a:lnTo>
                  <a:pt x="5232" y="26022"/>
                </a:lnTo>
                <a:lnTo>
                  <a:pt x="7454" y="21894"/>
                </a:lnTo>
                <a:lnTo>
                  <a:pt x="8597" y="19697"/>
                </a:lnTo>
                <a:lnTo>
                  <a:pt x="9791" y="17500"/>
                </a:lnTo>
                <a:lnTo>
                  <a:pt x="10833" y="15227"/>
                </a:lnTo>
                <a:lnTo>
                  <a:pt x="12115" y="13106"/>
                </a:lnTo>
                <a:lnTo>
                  <a:pt x="13131" y="11010"/>
                </a:lnTo>
                <a:lnTo>
                  <a:pt x="14185" y="8928"/>
                </a:lnTo>
                <a:lnTo>
                  <a:pt x="15303" y="7099"/>
                </a:lnTo>
                <a:lnTo>
                  <a:pt x="16141" y="5410"/>
                </a:lnTo>
                <a:lnTo>
                  <a:pt x="17030" y="3759"/>
                </a:lnTo>
                <a:lnTo>
                  <a:pt x="17881" y="2489"/>
                </a:lnTo>
                <a:lnTo>
                  <a:pt x="19117" y="381"/>
                </a:lnTo>
                <a:lnTo>
                  <a:pt x="1931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7" name="object 2917"/>
          <p:cNvSpPr/>
          <p:nvPr/>
        </p:nvSpPr>
        <p:spPr>
          <a:xfrm>
            <a:off x="7927278" y="6828766"/>
            <a:ext cx="30859" cy="44537"/>
          </a:xfrm>
          <a:prstGeom prst="rect">
            <a:avLst/>
          </a:prstGeom>
          <a:blipFill>
            <a:blip r:embed="rId4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8" name="object 2918"/>
          <p:cNvSpPr/>
          <p:nvPr/>
        </p:nvSpPr>
        <p:spPr>
          <a:xfrm>
            <a:off x="8158591" y="6728955"/>
            <a:ext cx="29210" cy="55638"/>
          </a:xfrm>
          <a:prstGeom prst="rect">
            <a:avLst/>
          </a:prstGeom>
          <a:blipFill>
            <a:blip r:embed="rId4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9" name="object 2919"/>
          <p:cNvSpPr/>
          <p:nvPr/>
        </p:nvSpPr>
        <p:spPr>
          <a:xfrm>
            <a:off x="8165810" y="6739902"/>
            <a:ext cx="11430" cy="42545"/>
          </a:xfrm>
          <a:custGeom>
            <a:avLst/>
            <a:gdLst/>
            <a:ahLst/>
            <a:cxnLst/>
            <a:rect l="l" t="t" r="r" b="b"/>
            <a:pathLst>
              <a:path w="11429" h="42545">
                <a:moveTo>
                  <a:pt x="10210" y="0"/>
                </a:moveTo>
                <a:lnTo>
                  <a:pt x="9779" y="1866"/>
                </a:lnTo>
                <a:lnTo>
                  <a:pt x="9472" y="3060"/>
                </a:lnTo>
                <a:lnTo>
                  <a:pt x="9309" y="4724"/>
                </a:lnTo>
                <a:lnTo>
                  <a:pt x="8788" y="6680"/>
                </a:lnTo>
                <a:lnTo>
                  <a:pt x="8204" y="8674"/>
                </a:lnTo>
                <a:lnTo>
                  <a:pt x="7759" y="10972"/>
                </a:lnTo>
                <a:lnTo>
                  <a:pt x="7086" y="13423"/>
                </a:lnTo>
                <a:lnTo>
                  <a:pt x="6350" y="15862"/>
                </a:lnTo>
                <a:lnTo>
                  <a:pt x="5816" y="18503"/>
                </a:lnTo>
                <a:lnTo>
                  <a:pt x="0" y="42405"/>
                </a:lnTo>
                <a:lnTo>
                  <a:pt x="1485" y="40030"/>
                </a:lnTo>
                <a:lnTo>
                  <a:pt x="3149" y="36258"/>
                </a:lnTo>
                <a:lnTo>
                  <a:pt x="4025" y="34366"/>
                </a:lnTo>
                <a:lnTo>
                  <a:pt x="4927" y="32131"/>
                </a:lnTo>
                <a:lnTo>
                  <a:pt x="5803" y="29692"/>
                </a:lnTo>
                <a:lnTo>
                  <a:pt x="6210" y="28473"/>
                </a:lnTo>
                <a:lnTo>
                  <a:pt x="6731" y="27241"/>
                </a:lnTo>
                <a:lnTo>
                  <a:pt x="7086" y="25920"/>
                </a:lnTo>
                <a:lnTo>
                  <a:pt x="9004" y="19329"/>
                </a:lnTo>
                <a:lnTo>
                  <a:pt x="9474" y="16573"/>
                </a:lnTo>
                <a:lnTo>
                  <a:pt x="10414" y="11480"/>
                </a:lnTo>
                <a:lnTo>
                  <a:pt x="10553" y="8674"/>
                </a:lnTo>
                <a:lnTo>
                  <a:pt x="10845" y="4851"/>
                </a:lnTo>
                <a:lnTo>
                  <a:pt x="10515" y="3060"/>
                </a:lnTo>
                <a:lnTo>
                  <a:pt x="10299" y="673"/>
                </a:lnTo>
                <a:lnTo>
                  <a:pt x="102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0" name="object 2920"/>
          <p:cNvSpPr/>
          <p:nvPr/>
        </p:nvSpPr>
        <p:spPr>
          <a:xfrm>
            <a:off x="8143107" y="6731851"/>
            <a:ext cx="43375" cy="75424"/>
          </a:xfrm>
          <a:prstGeom prst="rect">
            <a:avLst/>
          </a:prstGeom>
          <a:blipFill>
            <a:blip r:embed="rId4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1" name="object 2921"/>
          <p:cNvSpPr/>
          <p:nvPr/>
        </p:nvSpPr>
        <p:spPr>
          <a:xfrm>
            <a:off x="8154662" y="6764387"/>
            <a:ext cx="14604" cy="41275"/>
          </a:xfrm>
          <a:custGeom>
            <a:avLst/>
            <a:gdLst/>
            <a:ahLst/>
            <a:cxnLst/>
            <a:rect l="l" t="t" r="r" b="b"/>
            <a:pathLst>
              <a:path w="14604" h="41275">
                <a:moveTo>
                  <a:pt x="0" y="0"/>
                </a:moveTo>
                <a:lnTo>
                  <a:pt x="228" y="673"/>
                </a:lnTo>
                <a:lnTo>
                  <a:pt x="660" y="1828"/>
                </a:lnTo>
                <a:lnTo>
                  <a:pt x="1015" y="2984"/>
                </a:lnTo>
                <a:lnTo>
                  <a:pt x="1765" y="4483"/>
                </a:lnTo>
                <a:lnTo>
                  <a:pt x="2387" y="6426"/>
                </a:lnTo>
                <a:lnTo>
                  <a:pt x="2984" y="8394"/>
                </a:lnTo>
                <a:lnTo>
                  <a:pt x="3848" y="10566"/>
                </a:lnTo>
                <a:lnTo>
                  <a:pt x="4584" y="13004"/>
                </a:lnTo>
                <a:lnTo>
                  <a:pt x="5257" y="15468"/>
                </a:lnTo>
                <a:lnTo>
                  <a:pt x="6261" y="17970"/>
                </a:lnTo>
                <a:lnTo>
                  <a:pt x="14185" y="41275"/>
                </a:lnTo>
                <a:lnTo>
                  <a:pt x="14160" y="38481"/>
                </a:lnTo>
                <a:lnTo>
                  <a:pt x="13538" y="34391"/>
                </a:lnTo>
                <a:lnTo>
                  <a:pt x="13258" y="32334"/>
                </a:lnTo>
                <a:lnTo>
                  <a:pt x="12826" y="29946"/>
                </a:lnTo>
                <a:lnTo>
                  <a:pt x="12242" y="27444"/>
                </a:lnTo>
                <a:lnTo>
                  <a:pt x="11925" y="26174"/>
                </a:lnTo>
                <a:lnTo>
                  <a:pt x="11709" y="24853"/>
                </a:lnTo>
                <a:lnTo>
                  <a:pt x="11277" y="23558"/>
                </a:lnTo>
                <a:lnTo>
                  <a:pt x="10921" y="22250"/>
                </a:lnTo>
                <a:lnTo>
                  <a:pt x="9334" y="16967"/>
                </a:lnTo>
                <a:lnTo>
                  <a:pt x="6362" y="9575"/>
                </a:lnTo>
                <a:lnTo>
                  <a:pt x="5105" y="7429"/>
                </a:lnTo>
                <a:lnTo>
                  <a:pt x="4140" y="5613"/>
                </a:lnTo>
                <a:lnTo>
                  <a:pt x="3136" y="3784"/>
                </a:lnTo>
                <a:lnTo>
                  <a:pt x="1904" y="2438"/>
                </a:lnTo>
                <a:lnTo>
                  <a:pt x="1206" y="147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2" name="object 2922"/>
          <p:cNvSpPr/>
          <p:nvPr/>
        </p:nvSpPr>
        <p:spPr>
          <a:xfrm>
            <a:off x="8143201" y="6755306"/>
            <a:ext cx="80403" cy="89862"/>
          </a:xfrm>
          <a:prstGeom prst="rect">
            <a:avLst/>
          </a:prstGeom>
          <a:blipFill>
            <a:blip r:embed="rId4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3" name="object 2923"/>
          <p:cNvSpPr/>
          <p:nvPr/>
        </p:nvSpPr>
        <p:spPr>
          <a:xfrm>
            <a:off x="8180692" y="6817550"/>
            <a:ext cx="33020" cy="24765"/>
          </a:xfrm>
          <a:custGeom>
            <a:avLst/>
            <a:gdLst/>
            <a:ahLst/>
            <a:cxnLst/>
            <a:rect l="l" t="t" r="r" b="b"/>
            <a:pathLst>
              <a:path w="33020" h="24765">
                <a:moveTo>
                  <a:pt x="32842" y="0"/>
                </a:moveTo>
                <a:lnTo>
                  <a:pt x="32207" y="152"/>
                </a:lnTo>
                <a:lnTo>
                  <a:pt x="31127" y="508"/>
                </a:lnTo>
                <a:lnTo>
                  <a:pt x="30086" y="927"/>
                </a:lnTo>
                <a:lnTo>
                  <a:pt x="28397" y="1270"/>
                </a:lnTo>
                <a:lnTo>
                  <a:pt x="26670" y="2159"/>
                </a:lnTo>
                <a:lnTo>
                  <a:pt x="24942" y="3086"/>
                </a:lnTo>
                <a:lnTo>
                  <a:pt x="22847" y="4076"/>
                </a:lnTo>
                <a:lnTo>
                  <a:pt x="16611" y="8242"/>
                </a:lnTo>
                <a:lnTo>
                  <a:pt x="14592" y="9880"/>
                </a:lnTo>
                <a:lnTo>
                  <a:pt x="10515" y="13119"/>
                </a:lnTo>
                <a:lnTo>
                  <a:pt x="6769" y="16687"/>
                </a:lnTo>
                <a:lnTo>
                  <a:pt x="1524" y="22466"/>
                </a:lnTo>
                <a:lnTo>
                  <a:pt x="0" y="24599"/>
                </a:lnTo>
                <a:lnTo>
                  <a:pt x="2197" y="23164"/>
                </a:lnTo>
                <a:lnTo>
                  <a:pt x="6921" y="19773"/>
                </a:lnTo>
                <a:lnTo>
                  <a:pt x="8712" y="18415"/>
                </a:lnTo>
                <a:lnTo>
                  <a:pt x="16535" y="12344"/>
                </a:lnTo>
                <a:lnTo>
                  <a:pt x="18478" y="10655"/>
                </a:lnTo>
                <a:lnTo>
                  <a:pt x="20561" y="9245"/>
                </a:lnTo>
                <a:lnTo>
                  <a:pt x="22415" y="7683"/>
                </a:lnTo>
                <a:lnTo>
                  <a:pt x="24257" y="6184"/>
                </a:lnTo>
                <a:lnTo>
                  <a:pt x="26098" y="4953"/>
                </a:lnTo>
                <a:lnTo>
                  <a:pt x="27609" y="3708"/>
                </a:lnTo>
                <a:lnTo>
                  <a:pt x="29108" y="2552"/>
                </a:lnTo>
                <a:lnTo>
                  <a:pt x="30441" y="1727"/>
                </a:lnTo>
                <a:lnTo>
                  <a:pt x="32334" y="419"/>
                </a:lnTo>
                <a:lnTo>
                  <a:pt x="3284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4" name="object 2924"/>
          <p:cNvSpPr/>
          <p:nvPr/>
        </p:nvSpPr>
        <p:spPr>
          <a:xfrm>
            <a:off x="8169494" y="6784937"/>
            <a:ext cx="51063" cy="58465"/>
          </a:xfrm>
          <a:prstGeom prst="rect">
            <a:avLst/>
          </a:prstGeom>
          <a:blipFill>
            <a:blip r:embed="rId4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5" name="object 2925"/>
          <p:cNvSpPr/>
          <p:nvPr/>
        </p:nvSpPr>
        <p:spPr>
          <a:xfrm>
            <a:off x="8176390" y="6795232"/>
            <a:ext cx="8890" cy="40640"/>
          </a:xfrm>
          <a:custGeom>
            <a:avLst/>
            <a:gdLst/>
            <a:ahLst/>
            <a:cxnLst/>
            <a:rect l="l" t="t" r="r" b="b"/>
            <a:pathLst>
              <a:path w="8890" h="40640">
                <a:moveTo>
                  <a:pt x="8527" y="0"/>
                </a:moveTo>
                <a:lnTo>
                  <a:pt x="8098" y="660"/>
                </a:lnTo>
                <a:lnTo>
                  <a:pt x="7600" y="1511"/>
                </a:lnTo>
                <a:lnTo>
                  <a:pt x="7080" y="2514"/>
                </a:lnTo>
                <a:lnTo>
                  <a:pt x="6051" y="3898"/>
                </a:lnTo>
                <a:lnTo>
                  <a:pt x="5340" y="5715"/>
                </a:lnTo>
                <a:lnTo>
                  <a:pt x="4667" y="7543"/>
                </a:lnTo>
                <a:lnTo>
                  <a:pt x="3752" y="9677"/>
                </a:lnTo>
                <a:lnTo>
                  <a:pt x="2533" y="14414"/>
                </a:lnTo>
                <a:lnTo>
                  <a:pt x="1847" y="16941"/>
                </a:lnTo>
                <a:lnTo>
                  <a:pt x="1332" y="20040"/>
                </a:lnTo>
                <a:lnTo>
                  <a:pt x="526" y="24599"/>
                </a:lnTo>
                <a:lnTo>
                  <a:pt x="82" y="29794"/>
                </a:lnTo>
                <a:lnTo>
                  <a:pt x="0" y="37642"/>
                </a:lnTo>
                <a:lnTo>
                  <a:pt x="260" y="40182"/>
                </a:lnTo>
                <a:lnTo>
                  <a:pt x="4870" y="17513"/>
                </a:lnTo>
                <a:lnTo>
                  <a:pt x="5492" y="15049"/>
                </a:lnTo>
                <a:lnTo>
                  <a:pt x="5822" y="12674"/>
                </a:lnTo>
                <a:lnTo>
                  <a:pt x="6229" y="10312"/>
                </a:lnTo>
                <a:lnTo>
                  <a:pt x="6775" y="8178"/>
                </a:lnTo>
                <a:lnTo>
                  <a:pt x="7054" y="6273"/>
                </a:lnTo>
                <a:lnTo>
                  <a:pt x="7397" y="4394"/>
                </a:lnTo>
                <a:lnTo>
                  <a:pt x="7892" y="2882"/>
                </a:lnTo>
                <a:lnTo>
                  <a:pt x="8216" y="1511"/>
                </a:lnTo>
                <a:lnTo>
                  <a:pt x="8438" y="660"/>
                </a:lnTo>
                <a:lnTo>
                  <a:pt x="852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6" name="object 2926"/>
          <p:cNvSpPr/>
          <p:nvPr/>
        </p:nvSpPr>
        <p:spPr>
          <a:xfrm>
            <a:off x="8141257" y="6786891"/>
            <a:ext cx="55157" cy="55170"/>
          </a:xfrm>
          <a:prstGeom prst="rect">
            <a:avLst/>
          </a:prstGeom>
          <a:blipFill>
            <a:blip r:embed="rId4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7" name="object 2927"/>
          <p:cNvSpPr/>
          <p:nvPr/>
        </p:nvSpPr>
        <p:spPr>
          <a:xfrm>
            <a:off x="8152348" y="6800708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812" y="1739"/>
                </a:lnTo>
                <a:lnTo>
                  <a:pt x="1282" y="2882"/>
                </a:lnTo>
                <a:lnTo>
                  <a:pt x="2159" y="4292"/>
                </a:lnTo>
                <a:lnTo>
                  <a:pt x="2971" y="6184"/>
                </a:lnTo>
                <a:lnTo>
                  <a:pt x="3695" y="8102"/>
                </a:lnTo>
                <a:lnTo>
                  <a:pt x="4749" y="10185"/>
                </a:lnTo>
                <a:lnTo>
                  <a:pt x="5715" y="12573"/>
                </a:lnTo>
                <a:lnTo>
                  <a:pt x="6604" y="14947"/>
                </a:lnTo>
                <a:lnTo>
                  <a:pt x="7797" y="17373"/>
                </a:lnTo>
                <a:lnTo>
                  <a:pt x="17691" y="39890"/>
                </a:lnTo>
                <a:lnTo>
                  <a:pt x="17437" y="37109"/>
                </a:lnTo>
                <a:lnTo>
                  <a:pt x="15989" y="31051"/>
                </a:lnTo>
                <a:lnTo>
                  <a:pt x="15367" y="28714"/>
                </a:lnTo>
                <a:lnTo>
                  <a:pt x="14140" y="24930"/>
                </a:lnTo>
                <a:lnTo>
                  <a:pt x="13804" y="23749"/>
                </a:lnTo>
                <a:lnTo>
                  <a:pt x="12801" y="21234"/>
                </a:lnTo>
                <a:lnTo>
                  <a:pt x="10795" y="16090"/>
                </a:lnTo>
                <a:lnTo>
                  <a:pt x="9525" y="13614"/>
                </a:lnTo>
                <a:lnTo>
                  <a:pt x="8369" y="11303"/>
                </a:lnTo>
                <a:lnTo>
                  <a:pt x="7175" y="8991"/>
                </a:lnTo>
                <a:lnTo>
                  <a:pt x="5753" y="6959"/>
                </a:lnTo>
                <a:lnTo>
                  <a:pt x="3467" y="3492"/>
                </a:lnTo>
                <a:lnTo>
                  <a:pt x="2133" y="2260"/>
                </a:lnTo>
                <a:lnTo>
                  <a:pt x="1346" y="13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8" name="object 2928"/>
          <p:cNvSpPr/>
          <p:nvPr/>
        </p:nvSpPr>
        <p:spPr>
          <a:xfrm>
            <a:off x="8141525" y="6791559"/>
            <a:ext cx="46890" cy="90125"/>
          </a:xfrm>
          <a:prstGeom prst="rect">
            <a:avLst/>
          </a:prstGeom>
          <a:blipFill>
            <a:blip r:embed="rId4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29" name="object 2929"/>
          <p:cNvSpPr/>
          <p:nvPr/>
        </p:nvSpPr>
        <p:spPr>
          <a:xfrm>
            <a:off x="8171408" y="6841507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4" h="38734">
                <a:moveTo>
                  <a:pt x="0" y="0"/>
                </a:moveTo>
                <a:lnTo>
                  <a:pt x="76" y="635"/>
                </a:lnTo>
                <a:lnTo>
                  <a:pt x="507" y="2755"/>
                </a:lnTo>
                <a:lnTo>
                  <a:pt x="863" y="4203"/>
                </a:lnTo>
                <a:lnTo>
                  <a:pt x="1130" y="5994"/>
                </a:lnTo>
                <a:lnTo>
                  <a:pt x="1320" y="7823"/>
                </a:lnTo>
                <a:lnTo>
                  <a:pt x="1752" y="9880"/>
                </a:lnTo>
                <a:lnTo>
                  <a:pt x="2019" y="12141"/>
                </a:lnTo>
                <a:lnTo>
                  <a:pt x="2247" y="14401"/>
                </a:lnTo>
                <a:lnTo>
                  <a:pt x="2717" y="16764"/>
                </a:lnTo>
                <a:lnTo>
                  <a:pt x="2959" y="19189"/>
                </a:lnTo>
                <a:lnTo>
                  <a:pt x="4292" y="28803"/>
                </a:lnTo>
                <a:lnTo>
                  <a:pt x="4914" y="32435"/>
                </a:lnTo>
                <a:lnTo>
                  <a:pt x="5575" y="36055"/>
                </a:lnTo>
                <a:lnTo>
                  <a:pt x="6121" y="38481"/>
                </a:lnTo>
                <a:lnTo>
                  <a:pt x="6498" y="36055"/>
                </a:lnTo>
                <a:lnTo>
                  <a:pt x="6743" y="28625"/>
                </a:lnTo>
                <a:lnTo>
                  <a:pt x="6540" y="23685"/>
                </a:lnTo>
                <a:lnTo>
                  <a:pt x="5892" y="18796"/>
                </a:lnTo>
                <a:lnTo>
                  <a:pt x="5626" y="16357"/>
                </a:lnTo>
                <a:lnTo>
                  <a:pt x="5079" y="13906"/>
                </a:lnTo>
                <a:lnTo>
                  <a:pt x="4140" y="9385"/>
                </a:lnTo>
                <a:lnTo>
                  <a:pt x="3340" y="7302"/>
                </a:lnTo>
                <a:lnTo>
                  <a:pt x="2781" y="5549"/>
                </a:lnTo>
                <a:lnTo>
                  <a:pt x="2184" y="3784"/>
                </a:lnTo>
                <a:lnTo>
                  <a:pt x="1282" y="2425"/>
                </a:lnTo>
                <a:lnTo>
                  <a:pt x="838" y="1460"/>
                </a:lnTo>
                <a:lnTo>
                  <a:pt x="330" y="50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0" name="object 2930"/>
          <p:cNvSpPr/>
          <p:nvPr/>
        </p:nvSpPr>
        <p:spPr>
          <a:xfrm>
            <a:off x="8170857" y="6875056"/>
            <a:ext cx="31115" cy="23495"/>
          </a:xfrm>
          <a:custGeom>
            <a:avLst/>
            <a:gdLst/>
            <a:ahLst/>
            <a:cxnLst/>
            <a:rect l="l" t="t" r="r" b="b"/>
            <a:pathLst>
              <a:path w="31115" h="23495">
                <a:moveTo>
                  <a:pt x="30937" y="0"/>
                </a:moveTo>
                <a:lnTo>
                  <a:pt x="30353" y="139"/>
                </a:lnTo>
                <a:lnTo>
                  <a:pt x="29324" y="469"/>
                </a:lnTo>
                <a:lnTo>
                  <a:pt x="28333" y="863"/>
                </a:lnTo>
                <a:lnTo>
                  <a:pt x="26746" y="1193"/>
                </a:lnTo>
                <a:lnTo>
                  <a:pt x="23495" y="2882"/>
                </a:lnTo>
                <a:lnTo>
                  <a:pt x="21526" y="3848"/>
                </a:lnTo>
                <a:lnTo>
                  <a:pt x="17703" y="6400"/>
                </a:lnTo>
                <a:lnTo>
                  <a:pt x="15621" y="7746"/>
                </a:lnTo>
                <a:lnTo>
                  <a:pt x="13754" y="9309"/>
                </a:lnTo>
                <a:lnTo>
                  <a:pt x="9906" y="12331"/>
                </a:lnTo>
                <a:lnTo>
                  <a:pt x="6375" y="15722"/>
                </a:lnTo>
                <a:lnTo>
                  <a:pt x="1422" y="21158"/>
                </a:lnTo>
                <a:lnTo>
                  <a:pt x="0" y="23164"/>
                </a:lnTo>
                <a:lnTo>
                  <a:pt x="2070" y="21831"/>
                </a:lnTo>
                <a:lnTo>
                  <a:pt x="5029" y="19697"/>
                </a:lnTo>
                <a:lnTo>
                  <a:pt x="7975" y="17538"/>
                </a:lnTo>
                <a:lnTo>
                  <a:pt x="15582" y="11620"/>
                </a:lnTo>
                <a:lnTo>
                  <a:pt x="17399" y="10058"/>
                </a:lnTo>
                <a:lnTo>
                  <a:pt x="19380" y="8699"/>
                </a:lnTo>
                <a:lnTo>
                  <a:pt x="21107" y="7238"/>
                </a:lnTo>
                <a:lnTo>
                  <a:pt x="22872" y="5829"/>
                </a:lnTo>
                <a:lnTo>
                  <a:pt x="24587" y="4660"/>
                </a:lnTo>
                <a:lnTo>
                  <a:pt x="25984" y="3492"/>
                </a:lnTo>
                <a:lnTo>
                  <a:pt x="27406" y="2387"/>
                </a:lnTo>
                <a:lnTo>
                  <a:pt x="28689" y="1638"/>
                </a:lnTo>
                <a:lnTo>
                  <a:pt x="29565" y="990"/>
                </a:lnTo>
                <a:lnTo>
                  <a:pt x="30441" y="393"/>
                </a:lnTo>
                <a:lnTo>
                  <a:pt x="3093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1" name="object 2931"/>
          <p:cNvSpPr/>
          <p:nvPr/>
        </p:nvSpPr>
        <p:spPr>
          <a:xfrm>
            <a:off x="8119903" y="6833671"/>
            <a:ext cx="91388" cy="135377"/>
          </a:xfrm>
          <a:prstGeom prst="rect">
            <a:avLst/>
          </a:prstGeom>
          <a:blipFill>
            <a:blip r:embed="rId4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2" name="object 2932"/>
          <p:cNvSpPr/>
          <p:nvPr/>
        </p:nvSpPr>
        <p:spPr>
          <a:xfrm>
            <a:off x="8168792" y="6867025"/>
            <a:ext cx="39624" cy="32379"/>
          </a:xfrm>
          <a:prstGeom prst="rect">
            <a:avLst/>
          </a:prstGeom>
          <a:blipFill>
            <a:blip r:embed="rId4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3" name="object 2933"/>
          <p:cNvSpPr/>
          <p:nvPr/>
        </p:nvSpPr>
        <p:spPr>
          <a:xfrm>
            <a:off x="8129506" y="6917160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47" y="0"/>
                </a:moveTo>
                <a:lnTo>
                  <a:pt x="7454" y="1892"/>
                </a:lnTo>
                <a:lnTo>
                  <a:pt x="6845" y="3136"/>
                </a:lnTo>
                <a:lnTo>
                  <a:pt x="5714" y="4914"/>
                </a:lnTo>
                <a:lnTo>
                  <a:pt x="4140" y="9563"/>
                </a:lnTo>
                <a:lnTo>
                  <a:pt x="3340" y="12217"/>
                </a:lnTo>
                <a:lnTo>
                  <a:pt x="2844" y="13601"/>
                </a:lnTo>
                <a:lnTo>
                  <a:pt x="2590" y="15062"/>
                </a:lnTo>
                <a:lnTo>
                  <a:pt x="1282" y="21132"/>
                </a:lnTo>
                <a:lnTo>
                  <a:pt x="736" y="25869"/>
                </a:lnTo>
                <a:lnTo>
                  <a:pt x="571" y="27457"/>
                </a:lnTo>
                <a:lnTo>
                  <a:pt x="190" y="30556"/>
                </a:lnTo>
                <a:lnTo>
                  <a:pt x="82" y="33921"/>
                </a:lnTo>
                <a:lnTo>
                  <a:pt x="0" y="41757"/>
                </a:lnTo>
                <a:lnTo>
                  <a:pt x="122" y="46570"/>
                </a:lnTo>
                <a:lnTo>
                  <a:pt x="634" y="49707"/>
                </a:lnTo>
                <a:lnTo>
                  <a:pt x="1418" y="46520"/>
                </a:lnTo>
                <a:lnTo>
                  <a:pt x="2619" y="39370"/>
                </a:lnTo>
                <a:lnTo>
                  <a:pt x="3441" y="33921"/>
                </a:lnTo>
                <a:lnTo>
                  <a:pt x="4724" y="24790"/>
                </a:lnTo>
                <a:lnTo>
                  <a:pt x="5029" y="21666"/>
                </a:lnTo>
                <a:lnTo>
                  <a:pt x="5664" y="18618"/>
                </a:lnTo>
                <a:lnTo>
                  <a:pt x="5918" y="15684"/>
                </a:lnTo>
                <a:lnTo>
                  <a:pt x="6273" y="12776"/>
                </a:lnTo>
                <a:lnTo>
                  <a:pt x="6832" y="10134"/>
                </a:lnTo>
                <a:lnTo>
                  <a:pt x="7111" y="7772"/>
                </a:lnTo>
                <a:lnTo>
                  <a:pt x="7416" y="5422"/>
                </a:lnTo>
                <a:lnTo>
                  <a:pt x="7975" y="3581"/>
                </a:lnTo>
                <a:lnTo>
                  <a:pt x="8394" y="787"/>
                </a:lnTo>
                <a:lnTo>
                  <a:pt x="85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4" name="object 2934"/>
          <p:cNvSpPr/>
          <p:nvPr/>
        </p:nvSpPr>
        <p:spPr>
          <a:xfrm>
            <a:off x="8090780" y="6857847"/>
            <a:ext cx="84187" cy="111197"/>
          </a:xfrm>
          <a:prstGeom prst="rect">
            <a:avLst/>
          </a:prstGeom>
          <a:blipFill>
            <a:blip r:embed="rId4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5" name="object 2935"/>
          <p:cNvSpPr/>
          <p:nvPr/>
        </p:nvSpPr>
        <p:spPr>
          <a:xfrm>
            <a:off x="8157964" y="6867640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4" h="38734">
                <a:moveTo>
                  <a:pt x="0" y="0"/>
                </a:moveTo>
                <a:lnTo>
                  <a:pt x="88" y="634"/>
                </a:lnTo>
                <a:lnTo>
                  <a:pt x="304" y="1701"/>
                </a:lnTo>
                <a:lnTo>
                  <a:pt x="482" y="2755"/>
                </a:lnTo>
                <a:lnTo>
                  <a:pt x="863" y="4203"/>
                </a:lnTo>
                <a:lnTo>
                  <a:pt x="1130" y="5994"/>
                </a:lnTo>
                <a:lnTo>
                  <a:pt x="1333" y="7835"/>
                </a:lnTo>
                <a:lnTo>
                  <a:pt x="1752" y="9893"/>
                </a:lnTo>
                <a:lnTo>
                  <a:pt x="2019" y="12141"/>
                </a:lnTo>
                <a:lnTo>
                  <a:pt x="2247" y="14414"/>
                </a:lnTo>
                <a:lnTo>
                  <a:pt x="2743" y="16776"/>
                </a:lnTo>
                <a:lnTo>
                  <a:pt x="2959" y="19202"/>
                </a:lnTo>
                <a:lnTo>
                  <a:pt x="4292" y="28816"/>
                </a:lnTo>
                <a:lnTo>
                  <a:pt x="5562" y="36067"/>
                </a:lnTo>
                <a:lnTo>
                  <a:pt x="6121" y="38480"/>
                </a:lnTo>
                <a:lnTo>
                  <a:pt x="6489" y="36029"/>
                </a:lnTo>
                <a:lnTo>
                  <a:pt x="6629" y="32346"/>
                </a:lnTo>
                <a:lnTo>
                  <a:pt x="6743" y="28638"/>
                </a:lnTo>
                <a:lnTo>
                  <a:pt x="6540" y="23698"/>
                </a:lnTo>
                <a:lnTo>
                  <a:pt x="5626" y="16357"/>
                </a:lnTo>
                <a:lnTo>
                  <a:pt x="4622" y="11658"/>
                </a:lnTo>
                <a:lnTo>
                  <a:pt x="4114" y="9397"/>
                </a:lnTo>
                <a:lnTo>
                  <a:pt x="3365" y="7315"/>
                </a:lnTo>
                <a:lnTo>
                  <a:pt x="2184" y="3797"/>
                </a:lnTo>
                <a:lnTo>
                  <a:pt x="1257" y="2463"/>
                </a:lnTo>
                <a:lnTo>
                  <a:pt x="838" y="147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6" name="object 2936"/>
          <p:cNvSpPr/>
          <p:nvPr/>
        </p:nvSpPr>
        <p:spPr>
          <a:xfrm>
            <a:off x="8104464" y="6903808"/>
            <a:ext cx="8890" cy="48260"/>
          </a:xfrm>
          <a:custGeom>
            <a:avLst/>
            <a:gdLst/>
            <a:ahLst/>
            <a:cxnLst/>
            <a:rect l="l" t="t" r="r" b="b"/>
            <a:pathLst>
              <a:path w="8890" h="48259">
                <a:moveTo>
                  <a:pt x="0" y="0"/>
                </a:moveTo>
                <a:lnTo>
                  <a:pt x="114" y="787"/>
                </a:lnTo>
                <a:lnTo>
                  <a:pt x="355" y="2108"/>
                </a:lnTo>
                <a:lnTo>
                  <a:pt x="558" y="3454"/>
                </a:lnTo>
                <a:lnTo>
                  <a:pt x="1092" y="5232"/>
                </a:lnTo>
                <a:lnTo>
                  <a:pt x="1384" y="7480"/>
                </a:lnTo>
                <a:lnTo>
                  <a:pt x="1625" y="9753"/>
                </a:lnTo>
                <a:lnTo>
                  <a:pt x="2146" y="12293"/>
                </a:lnTo>
                <a:lnTo>
                  <a:pt x="2514" y="15100"/>
                </a:lnTo>
                <a:lnTo>
                  <a:pt x="2768" y="17932"/>
                </a:lnTo>
                <a:lnTo>
                  <a:pt x="3390" y="20853"/>
                </a:lnTo>
                <a:lnTo>
                  <a:pt x="3657" y="23850"/>
                </a:lnTo>
                <a:lnTo>
                  <a:pt x="5295" y="35458"/>
                </a:lnTo>
                <a:lnTo>
                  <a:pt x="5714" y="38061"/>
                </a:lnTo>
                <a:lnTo>
                  <a:pt x="6121" y="40309"/>
                </a:lnTo>
                <a:lnTo>
                  <a:pt x="6857" y="44818"/>
                </a:lnTo>
                <a:lnTo>
                  <a:pt x="7594" y="47828"/>
                </a:lnTo>
                <a:lnTo>
                  <a:pt x="8089" y="44767"/>
                </a:lnTo>
                <a:lnTo>
                  <a:pt x="8213" y="40309"/>
                </a:lnTo>
                <a:lnTo>
                  <a:pt x="8280" y="35204"/>
                </a:lnTo>
                <a:lnTo>
                  <a:pt x="8127" y="32321"/>
                </a:lnTo>
                <a:lnTo>
                  <a:pt x="8026" y="29413"/>
                </a:lnTo>
                <a:lnTo>
                  <a:pt x="7835" y="27927"/>
                </a:lnTo>
                <a:lnTo>
                  <a:pt x="7683" y="26415"/>
                </a:lnTo>
                <a:lnTo>
                  <a:pt x="6972" y="20332"/>
                </a:lnTo>
                <a:lnTo>
                  <a:pt x="6286" y="17322"/>
                </a:lnTo>
                <a:lnTo>
                  <a:pt x="5118" y="11683"/>
                </a:lnTo>
                <a:lnTo>
                  <a:pt x="4152" y="9105"/>
                </a:lnTo>
                <a:lnTo>
                  <a:pt x="3441" y="6921"/>
                </a:lnTo>
                <a:lnTo>
                  <a:pt x="2692" y="4737"/>
                </a:lnTo>
                <a:lnTo>
                  <a:pt x="1625" y="3047"/>
                </a:lnTo>
                <a:lnTo>
                  <a:pt x="1028" y="184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7" name="object 2937"/>
          <p:cNvSpPr/>
          <p:nvPr/>
        </p:nvSpPr>
        <p:spPr>
          <a:xfrm>
            <a:off x="8090510" y="6894092"/>
            <a:ext cx="85759" cy="81654"/>
          </a:xfrm>
          <a:prstGeom prst="rect">
            <a:avLst/>
          </a:prstGeom>
          <a:blipFill>
            <a:blip r:embed="rId4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8" name="object 2938"/>
          <p:cNvSpPr/>
          <p:nvPr/>
        </p:nvSpPr>
        <p:spPr>
          <a:xfrm>
            <a:off x="8133539" y="6951670"/>
            <a:ext cx="33655" cy="20320"/>
          </a:xfrm>
          <a:custGeom>
            <a:avLst/>
            <a:gdLst/>
            <a:ahLst/>
            <a:cxnLst/>
            <a:rect l="l" t="t" r="r" b="b"/>
            <a:pathLst>
              <a:path w="33654" h="20320">
                <a:moveTo>
                  <a:pt x="33210" y="0"/>
                </a:moveTo>
                <a:lnTo>
                  <a:pt x="32613" y="88"/>
                </a:lnTo>
                <a:lnTo>
                  <a:pt x="31450" y="342"/>
                </a:lnTo>
                <a:lnTo>
                  <a:pt x="30530" y="584"/>
                </a:lnTo>
                <a:lnTo>
                  <a:pt x="28917" y="749"/>
                </a:lnTo>
                <a:lnTo>
                  <a:pt x="25488" y="2095"/>
                </a:lnTo>
                <a:lnTo>
                  <a:pt x="23431" y="2844"/>
                </a:lnTo>
                <a:lnTo>
                  <a:pt x="17073" y="6172"/>
                </a:lnTo>
                <a:lnTo>
                  <a:pt x="15125" y="7442"/>
                </a:lnTo>
                <a:lnTo>
                  <a:pt x="10985" y="10058"/>
                </a:lnTo>
                <a:lnTo>
                  <a:pt x="7124" y="13042"/>
                </a:lnTo>
                <a:lnTo>
                  <a:pt x="1625" y="17932"/>
                </a:lnTo>
                <a:lnTo>
                  <a:pt x="0" y="19786"/>
                </a:lnTo>
                <a:lnTo>
                  <a:pt x="2184" y="18656"/>
                </a:lnTo>
                <a:lnTo>
                  <a:pt x="5359" y="16865"/>
                </a:lnTo>
                <a:lnTo>
                  <a:pt x="8509" y="15024"/>
                </a:lnTo>
                <a:lnTo>
                  <a:pt x="16687" y="9944"/>
                </a:lnTo>
                <a:lnTo>
                  <a:pt x="18694" y="8572"/>
                </a:lnTo>
                <a:lnTo>
                  <a:pt x="20802" y="7429"/>
                </a:lnTo>
                <a:lnTo>
                  <a:pt x="22754" y="6108"/>
                </a:lnTo>
                <a:lnTo>
                  <a:pt x="24561" y="4940"/>
                </a:lnTo>
                <a:lnTo>
                  <a:pt x="26377" y="3975"/>
                </a:lnTo>
                <a:lnTo>
                  <a:pt x="27901" y="2959"/>
                </a:lnTo>
                <a:lnTo>
                  <a:pt x="29451" y="2019"/>
                </a:lnTo>
                <a:lnTo>
                  <a:pt x="30784" y="1384"/>
                </a:lnTo>
                <a:lnTo>
                  <a:pt x="32704" y="317"/>
                </a:lnTo>
                <a:lnTo>
                  <a:pt x="332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9" name="object 2939"/>
          <p:cNvSpPr/>
          <p:nvPr/>
        </p:nvSpPr>
        <p:spPr>
          <a:xfrm>
            <a:off x="8154237" y="6906623"/>
            <a:ext cx="22860" cy="31750"/>
          </a:xfrm>
          <a:custGeom>
            <a:avLst/>
            <a:gdLst/>
            <a:ahLst/>
            <a:cxnLst/>
            <a:rect l="l" t="t" r="r" b="b"/>
            <a:pathLst>
              <a:path w="22859" h="31750">
                <a:moveTo>
                  <a:pt x="22352" y="0"/>
                </a:moveTo>
                <a:lnTo>
                  <a:pt x="21831" y="304"/>
                </a:lnTo>
                <a:lnTo>
                  <a:pt x="20955" y="939"/>
                </a:lnTo>
                <a:lnTo>
                  <a:pt x="20129" y="1612"/>
                </a:lnTo>
                <a:lnTo>
                  <a:pt x="18745" y="2400"/>
                </a:lnTo>
                <a:lnTo>
                  <a:pt x="16141" y="5029"/>
                </a:lnTo>
                <a:lnTo>
                  <a:pt x="14554" y="6527"/>
                </a:lnTo>
                <a:lnTo>
                  <a:pt x="10160" y="12052"/>
                </a:lnTo>
                <a:lnTo>
                  <a:pt x="8839" y="14097"/>
                </a:lnTo>
                <a:lnTo>
                  <a:pt x="6108" y="18161"/>
                </a:lnTo>
                <a:lnTo>
                  <a:pt x="3759" y="22466"/>
                </a:lnTo>
                <a:lnTo>
                  <a:pt x="749" y="29146"/>
                </a:lnTo>
                <a:lnTo>
                  <a:pt x="0" y="31508"/>
                </a:lnTo>
                <a:lnTo>
                  <a:pt x="1549" y="29591"/>
                </a:lnTo>
                <a:lnTo>
                  <a:pt x="12534" y="13703"/>
                </a:lnTo>
                <a:lnTo>
                  <a:pt x="14020" y="11798"/>
                </a:lnTo>
                <a:lnTo>
                  <a:pt x="15201" y="9880"/>
                </a:lnTo>
                <a:lnTo>
                  <a:pt x="16446" y="8001"/>
                </a:lnTo>
                <a:lnTo>
                  <a:pt x="17729" y="6375"/>
                </a:lnTo>
                <a:lnTo>
                  <a:pt x="18719" y="4838"/>
                </a:lnTo>
                <a:lnTo>
                  <a:pt x="19723" y="3340"/>
                </a:lnTo>
                <a:lnTo>
                  <a:pt x="20701" y="2222"/>
                </a:lnTo>
                <a:lnTo>
                  <a:pt x="21983" y="520"/>
                </a:lnTo>
                <a:lnTo>
                  <a:pt x="2235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0" name="object 2940"/>
          <p:cNvSpPr/>
          <p:nvPr/>
        </p:nvSpPr>
        <p:spPr>
          <a:xfrm>
            <a:off x="8087111" y="6897166"/>
            <a:ext cx="98797" cy="85928"/>
          </a:xfrm>
          <a:prstGeom prst="rect">
            <a:avLst/>
          </a:prstGeom>
          <a:blipFill>
            <a:blip r:embed="rId4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1" name="object 2941"/>
          <p:cNvSpPr/>
          <p:nvPr/>
        </p:nvSpPr>
        <p:spPr>
          <a:xfrm>
            <a:off x="8152383" y="6898609"/>
            <a:ext cx="32270" cy="40459"/>
          </a:xfrm>
          <a:prstGeom prst="rect">
            <a:avLst/>
          </a:prstGeom>
          <a:blipFill>
            <a:blip r:embed="rId4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2" name="object 2942"/>
          <p:cNvSpPr/>
          <p:nvPr/>
        </p:nvSpPr>
        <p:spPr>
          <a:xfrm>
            <a:off x="8099398" y="6937382"/>
            <a:ext cx="20320" cy="44450"/>
          </a:xfrm>
          <a:custGeom>
            <a:avLst/>
            <a:gdLst/>
            <a:ahLst/>
            <a:cxnLst/>
            <a:rect l="l" t="t" r="r" b="b"/>
            <a:pathLst>
              <a:path w="20320" h="44450">
                <a:moveTo>
                  <a:pt x="0" y="0"/>
                </a:moveTo>
                <a:lnTo>
                  <a:pt x="317" y="723"/>
                </a:lnTo>
                <a:lnTo>
                  <a:pt x="901" y="1943"/>
                </a:lnTo>
                <a:lnTo>
                  <a:pt x="1460" y="3174"/>
                </a:lnTo>
                <a:lnTo>
                  <a:pt x="2425" y="4749"/>
                </a:lnTo>
                <a:lnTo>
                  <a:pt x="3327" y="6832"/>
                </a:lnTo>
                <a:lnTo>
                  <a:pt x="4178" y="8966"/>
                </a:lnTo>
                <a:lnTo>
                  <a:pt x="5359" y="11277"/>
                </a:lnTo>
                <a:lnTo>
                  <a:pt x="6426" y="13893"/>
                </a:lnTo>
                <a:lnTo>
                  <a:pt x="7429" y="16535"/>
                </a:lnTo>
                <a:lnTo>
                  <a:pt x="8801" y="19215"/>
                </a:lnTo>
                <a:lnTo>
                  <a:pt x="20002" y="44107"/>
                </a:lnTo>
                <a:lnTo>
                  <a:pt x="19659" y="41020"/>
                </a:lnTo>
                <a:lnTo>
                  <a:pt x="18554" y="36563"/>
                </a:lnTo>
                <a:lnTo>
                  <a:pt x="18034" y="34328"/>
                </a:lnTo>
                <a:lnTo>
                  <a:pt x="17310" y="31749"/>
                </a:lnTo>
                <a:lnTo>
                  <a:pt x="16408" y="29032"/>
                </a:lnTo>
                <a:lnTo>
                  <a:pt x="15901" y="27584"/>
                </a:lnTo>
                <a:lnTo>
                  <a:pt x="15532" y="26225"/>
                </a:lnTo>
                <a:lnTo>
                  <a:pt x="12128" y="17767"/>
                </a:lnTo>
                <a:lnTo>
                  <a:pt x="9359" y="12471"/>
                </a:lnTo>
                <a:lnTo>
                  <a:pt x="8750" y="11163"/>
                </a:lnTo>
                <a:lnTo>
                  <a:pt x="7937" y="9994"/>
                </a:lnTo>
                <a:lnTo>
                  <a:pt x="7213" y="8889"/>
                </a:lnTo>
                <a:lnTo>
                  <a:pt x="6515" y="7746"/>
                </a:lnTo>
                <a:lnTo>
                  <a:pt x="5803" y="6718"/>
                </a:lnTo>
                <a:lnTo>
                  <a:pt x="5168" y="5753"/>
                </a:lnTo>
                <a:lnTo>
                  <a:pt x="3860" y="3848"/>
                </a:lnTo>
                <a:lnTo>
                  <a:pt x="2374" y="2489"/>
                </a:lnTo>
                <a:lnTo>
                  <a:pt x="1485" y="149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3" name="object 2943"/>
          <p:cNvSpPr/>
          <p:nvPr/>
        </p:nvSpPr>
        <p:spPr>
          <a:xfrm>
            <a:off x="8075282" y="6927239"/>
            <a:ext cx="47715" cy="87034"/>
          </a:xfrm>
          <a:prstGeom prst="rect">
            <a:avLst/>
          </a:prstGeom>
          <a:blipFill>
            <a:blip r:embed="rId4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4" name="object 2944"/>
          <p:cNvSpPr/>
          <p:nvPr/>
        </p:nvSpPr>
        <p:spPr>
          <a:xfrm>
            <a:off x="8088415" y="6968597"/>
            <a:ext cx="5715" cy="43815"/>
          </a:xfrm>
          <a:custGeom>
            <a:avLst/>
            <a:gdLst/>
            <a:ahLst/>
            <a:cxnLst/>
            <a:rect l="l" t="t" r="r" b="b"/>
            <a:pathLst>
              <a:path w="5715" h="43815">
                <a:moveTo>
                  <a:pt x="0" y="0"/>
                </a:moveTo>
                <a:lnTo>
                  <a:pt x="156" y="1727"/>
                </a:lnTo>
                <a:lnTo>
                  <a:pt x="241" y="3149"/>
                </a:lnTo>
                <a:lnTo>
                  <a:pt x="609" y="4787"/>
                </a:lnTo>
                <a:lnTo>
                  <a:pt x="711" y="6845"/>
                </a:lnTo>
                <a:lnTo>
                  <a:pt x="774" y="8902"/>
                </a:lnTo>
                <a:lnTo>
                  <a:pt x="1066" y="11239"/>
                </a:lnTo>
                <a:lnTo>
                  <a:pt x="1168" y="13779"/>
                </a:lnTo>
                <a:lnTo>
                  <a:pt x="1206" y="16357"/>
                </a:lnTo>
                <a:lnTo>
                  <a:pt x="1536" y="19049"/>
                </a:lnTo>
                <a:lnTo>
                  <a:pt x="3365" y="43662"/>
                </a:lnTo>
                <a:lnTo>
                  <a:pt x="4056" y="40893"/>
                </a:lnTo>
                <a:lnTo>
                  <a:pt x="4725" y="34734"/>
                </a:lnTo>
                <a:lnTo>
                  <a:pt x="4902" y="32308"/>
                </a:lnTo>
                <a:lnTo>
                  <a:pt x="4991" y="28435"/>
                </a:lnTo>
                <a:lnTo>
                  <a:pt x="5106" y="27216"/>
                </a:lnTo>
                <a:lnTo>
                  <a:pt x="4813" y="18834"/>
                </a:lnTo>
                <a:lnTo>
                  <a:pt x="3746" y="10909"/>
                </a:lnTo>
                <a:lnTo>
                  <a:pt x="3098" y="8508"/>
                </a:lnTo>
                <a:lnTo>
                  <a:pt x="2095" y="4444"/>
                </a:lnTo>
                <a:lnTo>
                  <a:pt x="1244" y="2832"/>
                </a:lnTo>
                <a:lnTo>
                  <a:pt x="800" y="1727"/>
                </a:lnTo>
                <a:lnTo>
                  <a:pt x="304" y="62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5" name="object 2945"/>
          <p:cNvSpPr/>
          <p:nvPr/>
        </p:nvSpPr>
        <p:spPr>
          <a:xfrm>
            <a:off x="8075142" y="6960051"/>
            <a:ext cx="77409" cy="54218"/>
          </a:xfrm>
          <a:prstGeom prst="rect">
            <a:avLst/>
          </a:prstGeom>
          <a:blipFill>
            <a:blip r:embed="rId4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6" name="object 2946"/>
          <p:cNvSpPr/>
          <p:nvPr/>
        </p:nvSpPr>
        <p:spPr>
          <a:xfrm>
            <a:off x="8107370" y="6984100"/>
            <a:ext cx="36195" cy="15240"/>
          </a:xfrm>
          <a:custGeom>
            <a:avLst/>
            <a:gdLst/>
            <a:ahLst/>
            <a:cxnLst/>
            <a:rect l="l" t="t" r="r" b="b"/>
            <a:pathLst>
              <a:path w="36195" h="15240">
                <a:moveTo>
                  <a:pt x="31254" y="165"/>
                </a:moveTo>
                <a:lnTo>
                  <a:pt x="29451" y="584"/>
                </a:lnTo>
                <a:lnTo>
                  <a:pt x="27612" y="1041"/>
                </a:lnTo>
                <a:lnTo>
                  <a:pt x="25516" y="1485"/>
                </a:lnTo>
                <a:lnTo>
                  <a:pt x="18884" y="3860"/>
                </a:lnTo>
                <a:lnTo>
                  <a:pt x="16675" y="4914"/>
                </a:lnTo>
                <a:lnTo>
                  <a:pt x="12217" y="6934"/>
                </a:lnTo>
                <a:lnTo>
                  <a:pt x="7962" y="9359"/>
                </a:lnTo>
                <a:lnTo>
                  <a:pt x="1866" y="13449"/>
                </a:lnTo>
                <a:lnTo>
                  <a:pt x="0" y="15062"/>
                </a:lnTo>
                <a:lnTo>
                  <a:pt x="2324" y="14249"/>
                </a:lnTo>
                <a:lnTo>
                  <a:pt x="9093" y="11531"/>
                </a:lnTo>
                <a:lnTo>
                  <a:pt x="17894" y="7594"/>
                </a:lnTo>
                <a:lnTo>
                  <a:pt x="20053" y="6502"/>
                </a:lnTo>
                <a:lnTo>
                  <a:pt x="22301" y="5689"/>
                </a:lnTo>
                <a:lnTo>
                  <a:pt x="26339" y="3708"/>
                </a:lnTo>
                <a:lnTo>
                  <a:pt x="28308" y="3009"/>
                </a:lnTo>
                <a:lnTo>
                  <a:pt x="29946" y="2209"/>
                </a:lnTo>
                <a:lnTo>
                  <a:pt x="31638" y="1473"/>
                </a:lnTo>
                <a:lnTo>
                  <a:pt x="33066" y="1028"/>
                </a:lnTo>
                <a:lnTo>
                  <a:pt x="35143" y="228"/>
                </a:lnTo>
                <a:lnTo>
                  <a:pt x="32880" y="228"/>
                </a:lnTo>
                <a:lnTo>
                  <a:pt x="31254" y="165"/>
                </a:lnTo>
                <a:close/>
              </a:path>
              <a:path w="36195" h="15240">
                <a:moveTo>
                  <a:pt x="35610" y="0"/>
                </a:moveTo>
                <a:lnTo>
                  <a:pt x="35001" y="0"/>
                </a:lnTo>
                <a:lnTo>
                  <a:pt x="33921" y="88"/>
                </a:lnTo>
                <a:lnTo>
                  <a:pt x="32880" y="228"/>
                </a:lnTo>
                <a:lnTo>
                  <a:pt x="35143" y="228"/>
                </a:lnTo>
                <a:lnTo>
                  <a:pt x="356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7" name="object 2947"/>
          <p:cNvSpPr/>
          <p:nvPr/>
        </p:nvSpPr>
        <p:spPr>
          <a:xfrm>
            <a:off x="8079192" y="7016558"/>
            <a:ext cx="36195" cy="15240"/>
          </a:xfrm>
          <a:custGeom>
            <a:avLst/>
            <a:gdLst/>
            <a:ahLst/>
            <a:cxnLst/>
            <a:rect l="l" t="t" r="r" b="b"/>
            <a:pathLst>
              <a:path w="36195" h="15240">
                <a:moveTo>
                  <a:pt x="31254" y="152"/>
                </a:moveTo>
                <a:lnTo>
                  <a:pt x="27624" y="1041"/>
                </a:lnTo>
                <a:lnTo>
                  <a:pt x="25504" y="1485"/>
                </a:lnTo>
                <a:lnTo>
                  <a:pt x="18884" y="3860"/>
                </a:lnTo>
                <a:lnTo>
                  <a:pt x="16662" y="4902"/>
                </a:lnTo>
                <a:lnTo>
                  <a:pt x="12230" y="6921"/>
                </a:lnTo>
                <a:lnTo>
                  <a:pt x="7962" y="9359"/>
                </a:lnTo>
                <a:lnTo>
                  <a:pt x="4940" y="11404"/>
                </a:lnTo>
                <a:lnTo>
                  <a:pt x="1866" y="13436"/>
                </a:lnTo>
                <a:lnTo>
                  <a:pt x="0" y="15049"/>
                </a:lnTo>
                <a:lnTo>
                  <a:pt x="20053" y="6502"/>
                </a:lnTo>
                <a:lnTo>
                  <a:pt x="22288" y="5676"/>
                </a:lnTo>
                <a:lnTo>
                  <a:pt x="26365" y="3708"/>
                </a:lnTo>
                <a:lnTo>
                  <a:pt x="28308" y="3022"/>
                </a:lnTo>
                <a:lnTo>
                  <a:pt x="29946" y="2209"/>
                </a:lnTo>
                <a:lnTo>
                  <a:pt x="31638" y="1473"/>
                </a:lnTo>
                <a:lnTo>
                  <a:pt x="33076" y="1028"/>
                </a:lnTo>
                <a:lnTo>
                  <a:pt x="34036" y="635"/>
                </a:lnTo>
                <a:lnTo>
                  <a:pt x="35137" y="215"/>
                </a:lnTo>
                <a:lnTo>
                  <a:pt x="32893" y="215"/>
                </a:lnTo>
                <a:lnTo>
                  <a:pt x="31254" y="152"/>
                </a:lnTo>
                <a:close/>
              </a:path>
              <a:path w="36195" h="15240">
                <a:moveTo>
                  <a:pt x="35610" y="0"/>
                </a:moveTo>
                <a:lnTo>
                  <a:pt x="34988" y="0"/>
                </a:lnTo>
                <a:lnTo>
                  <a:pt x="33934" y="76"/>
                </a:lnTo>
                <a:lnTo>
                  <a:pt x="32893" y="215"/>
                </a:lnTo>
                <a:lnTo>
                  <a:pt x="35137" y="215"/>
                </a:lnTo>
                <a:lnTo>
                  <a:pt x="356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8" name="object 2948"/>
          <p:cNvSpPr/>
          <p:nvPr/>
        </p:nvSpPr>
        <p:spPr>
          <a:xfrm>
            <a:off x="8054581" y="7008345"/>
            <a:ext cx="66890" cy="53521"/>
          </a:xfrm>
          <a:prstGeom prst="rect">
            <a:avLst/>
          </a:prstGeom>
          <a:blipFill>
            <a:blip r:embed="rId4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49" name="object 2949"/>
          <p:cNvSpPr/>
          <p:nvPr/>
        </p:nvSpPr>
        <p:spPr>
          <a:xfrm>
            <a:off x="8056570" y="7045335"/>
            <a:ext cx="38100" cy="7620"/>
          </a:xfrm>
          <a:custGeom>
            <a:avLst/>
            <a:gdLst/>
            <a:ahLst/>
            <a:cxnLst/>
            <a:rect l="l" t="t" r="r" b="b"/>
            <a:pathLst>
              <a:path w="38100" h="7620">
                <a:moveTo>
                  <a:pt x="27927" y="0"/>
                </a:moveTo>
                <a:lnTo>
                  <a:pt x="20904" y="838"/>
                </a:lnTo>
                <a:lnTo>
                  <a:pt x="18454" y="1371"/>
                </a:lnTo>
                <a:lnTo>
                  <a:pt x="13642" y="2362"/>
                </a:lnTo>
                <a:lnTo>
                  <a:pt x="9029" y="3721"/>
                </a:lnTo>
                <a:lnTo>
                  <a:pt x="2184" y="6350"/>
                </a:lnTo>
                <a:lnTo>
                  <a:pt x="0" y="7505"/>
                </a:lnTo>
                <a:lnTo>
                  <a:pt x="2438" y="7226"/>
                </a:lnTo>
                <a:lnTo>
                  <a:pt x="6057" y="6680"/>
                </a:lnTo>
                <a:lnTo>
                  <a:pt x="9652" y="6083"/>
                </a:lnTo>
                <a:lnTo>
                  <a:pt x="19113" y="4254"/>
                </a:lnTo>
                <a:lnTo>
                  <a:pt x="21437" y="3657"/>
                </a:lnTo>
                <a:lnTo>
                  <a:pt x="23837" y="3365"/>
                </a:lnTo>
                <a:lnTo>
                  <a:pt x="26022" y="2844"/>
                </a:lnTo>
                <a:lnTo>
                  <a:pt x="28244" y="2362"/>
                </a:lnTo>
                <a:lnTo>
                  <a:pt x="30276" y="2108"/>
                </a:lnTo>
                <a:lnTo>
                  <a:pt x="32080" y="1714"/>
                </a:lnTo>
                <a:lnTo>
                  <a:pt x="33845" y="1371"/>
                </a:lnTo>
                <a:lnTo>
                  <a:pt x="35318" y="1257"/>
                </a:lnTo>
                <a:lnTo>
                  <a:pt x="37439" y="952"/>
                </a:lnTo>
                <a:lnTo>
                  <a:pt x="38061" y="838"/>
                </a:lnTo>
                <a:lnTo>
                  <a:pt x="37477" y="698"/>
                </a:lnTo>
                <a:lnTo>
                  <a:pt x="36423" y="520"/>
                </a:lnTo>
                <a:lnTo>
                  <a:pt x="35356" y="431"/>
                </a:lnTo>
                <a:lnTo>
                  <a:pt x="33932" y="38"/>
                </a:lnTo>
                <a:lnTo>
                  <a:pt x="30111" y="38"/>
                </a:lnTo>
                <a:lnTo>
                  <a:pt x="27927" y="0"/>
                </a:lnTo>
                <a:close/>
              </a:path>
              <a:path w="38100" h="7620">
                <a:moveTo>
                  <a:pt x="33794" y="0"/>
                </a:moveTo>
                <a:lnTo>
                  <a:pt x="30111" y="38"/>
                </a:lnTo>
                <a:lnTo>
                  <a:pt x="33932" y="38"/>
                </a:lnTo>
                <a:lnTo>
                  <a:pt x="3379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0" name="object 2950"/>
          <p:cNvSpPr/>
          <p:nvPr/>
        </p:nvSpPr>
        <p:spPr>
          <a:xfrm>
            <a:off x="8054582" y="7036396"/>
            <a:ext cx="47304" cy="24338"/>
          </a:xfrm>
          <a:prstGeom prst="rect">
            <a:avLst/>
          </a:prstGeom>
          <a:blipFill>
            <a:blip r:embed="rId4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1" name="object 2951"/>
          <p:cNvSpPr/>
          <p:nvPr/>
        </p:nvSpPr>
        <p:spPr>
          <a:xfrm>
            <a:off x="8023914" y="7088131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5" h="43179">
                <a:moveTo>
                  <a:pt x="18046" y="0"/>
                </a:moveTo>
                <a:lnTo>
                  <a:pt x="17780" y="698"/>
                </a:lnTo>
                <a:lnTo>
                  <a:pt x="17228" y="2019"/>
                </a:lnTo>
                <a:lnTo>
                  <a:pt x="16751" y="3098"/>
                </a:lnTo>
                <a:lnTo>
                  <a:pt x="16294" y="4800"/>
                </a:lnTo>
                <a:lnTo>
                  <a:pt x="15405" y="6769"/>
                </a:lnTo>
                <a:lnTo>
                  <a:pt x="14465" y="8737"/>
                </a:lnTo>
                <a:lnTo>
                  <a:pt x="13614" y="11074"/>
                </a:lnTo>
                <a:lnTo>
                  <a:pt x="12458" y="13500"/>
                </a:lnTo>
                <a:lnTo>
                  <a:pt x="11264" y="15925"/>
                </a:lnTo>
                <a:lnTo>
                  <a:pt x="10274" y="18605"/>
                </a:lnTo>
                <a:lnTo>
                  <a:pt x="8953" y="21183"/>
                </a:lnTo>
                <a:lnTo>
                  <a:pt x="6564" y="26568"/>
                </a:lnTo>
                <a:lnTo>
                  <a:pt x="5417" y="29095"/>
                </a:lnTo>
                <a:lnTo>
                  <a:pt x="3429" y="33731"/>
                </a:lnTo>
                <a:lnTo>
                  <a:pt x="939" y="39776"/>
                </a:lnTo>
                <a:lnTo>
                  <a:pt x="0" y="42583"/>
                </a:lnTo>
                <a:lnTo>
                  <a:pt x="1955" y="40347"/>
                </a:lnTo>
                <a:lnTo>
                  <a:pt x="4368" y="36690"/>
                </a:lnTo>
                <a:lnTo>
                  <a:pt x="5613" y="34886"/>
                </a:lnTo>
                <a:lnTo>
                  <a:pt x="6959" y="32702"/>
                </a:lnTo>
                <a:lnTo>
                  <a:pt x="8915" y="29095"/>
                </a:lnTo>
                <a:lnTo>
                  <a:pt x="9690" y="27901"/>
                </a:lnTo>
                <a:lnTo>
                  <a:pt x="10341" y="26454"/>
                </a:lnTo>
                <a:lnTo>
                  <a:pt x="13411" y="20015"/>
                </a:lnTo>
                <a:lnTo>
                  <a:pt x="16294" y="12064"/>
                </a:lnTo>
                <a:lnTo>
                  <a:pt x="16840" y="9499"/>
                </a:lnTo>
                <a:lnTo>
                  <a:pt x="17868" y="5219"/>
                </a:lnTo>
                <a:lnTo>
                  <a:pt x="180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2" name="object 2952"/>
          <p:cNvSpPr/>
          <p:nvPr/>
        </p:nvSpPr>
        <p:spPr>
          <a:xfrm>
            <a:off x="8019580" y="7080174"/>
            <a:ext cx="32225" cy="53032"/>
          </a:xfrm>
          <a:prstGeom prst="rect">
            <a:avLst/>
          </a:prstGeom>
          <a:blipFill>
            <a:blip r:embed="rId4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3" name="object 2953"/>
          <p:cNvSpPr/>
          <p:nvPr/>
        </p:nvSpPr>
        <p:spPr>
          <a:xfrm>
            <a:off x="8300573" y="6690524"/>
            <a:ext cx="28733" cy="46837"/>
          </a:xfrm>
          <a:prstGeom prst="rect">
            <a:avLst/>
          </a:prstGeom>
          <a:blipFill>
            <a:blip r:embed="rId4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4" name="object 2954"/>
          <p:cNvSpPr/>
          <p:nvPr/>
        </p:nvSpPr>
        <p:spPr>
          <a:xfrm>
            <a:off x="8304108" y="6700023"/>
            <a:ext cx="15240" cy="35560"/>
          </a:xfrm>
          <a:custGeom>
            <a:avLst/>
            <a:gdLst/>
            <a:ahLst/>
            <a:cxnLst/>
            <a:rect l="l" t="t" r="r" b="b"/>
            <a:pathLst>
              <a:path w="15240" h="35559">
                <a:moveTo>
                  <a:pt x="14820" y="0"/>
                </a:moveTo>
                <a:lnTo>
                  <a:pt x="14549" y="596"/>
                </a:lnTo>
                <a:lnTo>
                  <a:pt x="13731" y="2705"/>
                </a:lnTo>
                <a:lnTo>
                  <a:pt x="13335" y="3962"/>
                </a:lnTo>
                <a:lnTo>
                  <a:pt x="12623" y="5600"/>
                </a:lnTo>
                <a:lnTo>
                  <a:pt x="11861" y="7213"/>
                </a:lnTo>
                <a:lnTo>
                  <a:pt x="11150" y="9144"/>
                </a:lnTo>
                <a:lnTo>
                  <a:pt x="10210" y="11188"/>
                </a:lnTo>
                <a:lnTo>
                  <a:pt x="9220" y="13195"/>
                </a:lnTo>
                <a:lnTo>
                  <a:pt x="8394" y="15405"/>
                </a:lnTo>
                <a:lnTo>
                  <a:pt x="7340" y="17551"/>
                </a:lnTo>
                <a:lnTo>
                  <a:pt x="0" y="35280"/>
                </a:lnTo>
                <a:lnTo>
                  <a:pt x="1562" y="33413"/>
                </a:lnTo>
                <a:lnTo>
                  <a:pt x="5600" y="27368"/>
                </a:lnTo>
                <a:lnTo>
                  <a:pt x="7988" y="23152"/>
                </a:lnTo>
                <a:lnTo>
                  <a:pt x="9994" y="18732"/>
                </a:lnTo>
                <a:lnTo>
                  <a:pt x="11036" y="16548"/>
                </a:lnTo>
                <a:lnTo>
                  <a:pt x="11836" y="14249"/>
                </a:lnTo>
                <a:lnTo>
                  <a:pt x="13373" y="9969"/>
                </a:lnTo>
                <a:lnTo>
                  <a:pt x="13817" y="7835"/>
                </a:lnTo>
                <a:lnTo>
                  <a:pt x="14668" y="4305"/>
                </a:lnTo>
                <a:lnTo>
                  <a:pt x="14589" y="2552"/>
                </a:lnTo>
                <a:lnTo>
                  <a:pt x="14719" y="1676"/>
                </a:lnTo>
                <a:lnTo>
                  <a:pt x="1482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5" name="object 2955"/>
          <p:cNvSpPr/>
          <p:nvPr/>
        </p:nvSpPr>
        <p:spPr>
          <a:xfrm>
            <a:off x="8278038" y="6693416"/>
            <a:ext cx="48987" cy="69206"/>
          </a:xfrm>
          <a:prstGeom prst="rect">
            <a:avLst/>
          </a:prstGeom>
          <a:blipFill>
            <a:blip r:embed="rId4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6" name="object 2956"/>
          <p:cNvSpPr/>
          <p:nvPr/>
        </p:nvSpPr>
        <p:spPr>
          <a:xfrm>
            <a:off x="8288485" y="6719485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46" y="0"/>
                </a:moveTo>
                <a:lnTo>
                  <a:pt x="519" y="647"/>
                </a:lnTo>
                <a:lnTo>
                  <a:pt x="379" y="1803"/>
                </a:lnTo>
                <a:lnTo>
                  <a:pt x="341" y="2959"/>
                </a:lnTo>
                <a:lnTo>
                  <a:pt x="0" y="4559"/>
                </a:lnTo>
                <a:lnTo>
                  <a:pt x="80" y="6464"/>
                </a:lnTo>
                <a:lnTo>
                  <a:pt x="195" y="8369"/>
                </a:lnTo>
                <a:lnTo>
                  <a:pt x="277" y="11048"/>
                </a:lnTo>
                <a:lnTo>
                  <a:pt x="1154" y="15963"/>
                </a:lnTo>
                <a:lnTo>
                  <a:pt x="1585" y="18605"/>
                </a:lnTo>
                <a:lnTo>
                  <a:pt x="2284" y="21183"/>
                </a:lnTo>
                <a:lnTo>
                  <a:pt x="3605" y="26327"/>
                </a:lnTo>
                <a:lnTo>
                  <a:pt x="5383" y="31343"/>
                </a:lnTo>
                <a:lnTo>
                  <a:pt x="8621" y="38633"/>
                </a:lnTo>
                <a:lnTo>
                  <a:pt x="9980" y="40944"/>
                </a:lnTo>
                <a:lnTo>
                  <a:pt x="9548" y="38303"/>
                </a:lnTo>
                <a:lnTo>
                  <a:pt x="8748" y="34416"/>
                </a:lnTo>
                <a:lnTo>
                  <a:pt x="7834" y="30238"/>
                </a:lnTo>
                <a:lnTo>
                  <a:pt x="5395" y="20383"/>
                </a:lnTo>
                <a:lnTo>
                  <a:pt x="4646" y="17881"/>
                </a:lnTo>
                <a:lnTo>
                  <a:pt x="4163" y="15316"/>
                </a:lnTo>
                <a:lnTo>
                  <a:pt x="2843" y="10591"/>
                </a:lnTo>
                <a:lnTo>
                  <a:pt x="2449" y="8369"/>
                </a:lnTo>
                <a:lnTo>
                  <a:pt x="1916" y="6464"/>
                </a:lnTo>
                <a:lnTo>
                  <a:pt x="1446" y="4559"/>
                </a:lnTo>
                <a:lnTo>
                  <a:pt x="1255" y="2959"/>
                </a:lnTo>
                <a:lnTo>
                  <a:pt x="1039" y="1803"/>
                </a:lnTo>
                <a:lnTo>
                  <a:pt x="6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7" name="object 2957"/>
          <p:cNvSpPr/>
          <p:nvPr/>
        </p:nvSpPr>
        <p:spPr>
          <a:xfrm>
            <a:off x="8278964" y="6711721"/>
            <a:ext cx="48895" cy="78358"/>
          </a:xfrm>
          <a:prstGeom prst="rect">
            <a:avLst/>
          </a:prstGeom>
          <a:blipFill>
            <a:blip r:embed="rId4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8" name="object 2958"/>
          <p:cNvSpPr/>
          <p:nvPr/>
        </p:nvSpPr>
        <p:spPr>
          <a:xfrm>
            <a:off x="8077097" y="6975899"/>
            <a:ext cx="96672" cy="61799"/>
          </a:xfrm>
          <a:prstGeom prst="rect">
            <a:avLst/>
          </a:prstGeom>
          <a:blipFill>
            <a:blip r:embed="rId4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9" name="object 2959"/>
          <p:cNvSpPr/>
          <p:nvPr/>
        </p:nvSpPr>
        <p:spPr>
          <a:xfrm>
            <a:off x="8300201" y="6749105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09" h="38734">
                <a:moveTo>
                  <a:pt x="16256" y="0"/>
                </a:moveTo>
                <a:lnTo>
                  <a:pt x="15967" y="660"/>
                </a:lnTo>
                <a:lnTo>
                  <a:pt x="15087" y="2971"/>
                </a:lnTo>
                <a:lnTo>
                  <a:pt x="14668" y="4343"/>
                </a:lnTo>
                <a:lnTo>
                  <a:pt x="13881" y="6146"/>
                </a:lnTo>
                <a:lnTo>
                  <a:pt x="13017" y="7924"/>
                </a:lnTo>
                <a:lnTo>
                  <a:pt x="12255" y="10045"/>
                </a:lnTo>
                <a:lnTo>
                  <a:pt x="11214" y="12268"/>
                </a:lnTo>
                <a:lnTo>
                  <a:pt x="10121" y="14478"/>
                </a:lnTo>
                <a:lnTo>
                  <a:pt x="9245" y="16916"/>
                </a:lnTo>
                <a:lnTo>
                  <a:pt x="8051" y="19265"/>
                </a:lnTo>
                <a:lnTo>
                  <a:pt x="5930" y="24041"/>
                </a:lnTo>
                <a:lnTo>
                  <a:pt x="3060" y="30657"/>
                </a:lnTo>
                <a:lnTo>
                  <a:pt x="876" y="36182"/>
                </a:lnTo>
                <a:lnTo>
                  <a:pt x="0" y="38722"/>
                </a:lnTo>
                <a:lnTo>
                  <a:pt x="1739" y="36690"/>
                </a:lnTo>
                <a:lnTo>
                  <a:pt x="6172" y="30035"/>
                </a:lnTo>
                <a:lnTo>
                  <a:pt x="8775" y="25425"/>
                </a:lnTo>
                <a:lnTo>
                  <a:pt x="10972" y="20561"/>
                </a:lnTo>
                <a:lnTo>
                  <a:pt x="12103" y="18186"/>
                </a:lnTo>
                <a:lnTo>
                  <a:pt x="12979" y="15646"/>
                </a:lnTo>
                <a:lnTo>
                  <a:pt x="14681" y="10947"/>
                </a:lnTo>
                <a:lnTo>
                  <a:pt x="15151" y="8610"/>
                </a:lnTo>
                <a:lnTo>
                  <a:pt x="16090" y="4724"/>
                </a:lnTo>
                <a:lnTo>
                  <a:pt x="1625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0" name="object 2960"/>
          <p:cNvSpPr/>
          <p:nvPr/>
        </p:nvSpPr>
        <p:spPr>
          <a:xfrm>
            <a:off x="8271827" y="6741851"/>
            <a:ext cx="53555" cy="66961"/>
          </a:xfrm>
          <a:prstGeom prst="rect">
            <a:avLst/>
          </a:prstGeom>
          <a:blipFill>
            <a:blip r:embed="rId4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1" name="object 2961"/>
          <p:cNvSpPr/>
          <p:nvPr/>
        </p:nvSpPr>
        <p:spPr>
          <a:xfrm>
            <a:off x="8282259" y="6765672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45" y="0"/>
                </a:moveTo>
                <a:lnTo>
                  <a:pt x="529" y="660"/>
                </a:lnTo>
                <a:lnTo>
                  <a:pt x="391" y="1803"/>
                </a:lnTo>
                <a:lnTo>
                  <a:pt x="341" y="2971"/>
                </a:lnTo>
                <a:lnTo>
                  <a:pt x="0" y="4559"/>
                </a:lnTo>
                <a:lnTo>
                  <a:pt x="85" y="6464"/>
                </a:lnTo>
                <a:lnTo>
                  <a:pt x="208" y="8381"/>
                </a:lnTo>
                <a:lnTo>
                  <a:pt x="290" y="11061"/>
                </a:lnTo>
                <a:lnTo>
                  <a:pt x="9980" y="40957"/>
                </a:lnTo>
                <a:lnTo>
                  <a:pt x="9561" y="38303"/>
                </a:lnTo>
                <a:lnTo>
                  <a:pt x="8329" y="32486"/>
                </a:lnTo>
                <a:lnTo>
                  <a:pt x="7262" y="27851"/>
                </a:lnTo>
                <a:lnTo>
                  <a:pt x="6652" y="25463"/>
                </a:lnTo>
                <a:lnTo>
                  <a:pt x="5408" y="20383"/>
                </a:lnTo>
                <a:lnTo>
                  <a:pt x="4633" y="17881"/>
                </a:lnTo>
                <a:lnTo>
                  <a:pt x="4176" y="15316"/>
                </a:lnTo>
                <a:lnTo>
                  <a:pt x="3477" y="12953"/>
                </a:lnTo>
                <a:lnTo>
                  <a:pt x="2855" y="10591"/>
                </a:lnTo>
                <a:lnTo>
                  <a:pt x="2461" y="8381"/>
                </a:lnTo>
                <a:lnTo>
                  <a:pt x="1928" y="6464"/>
                </a:lnTo>
                <a:lnTo>
                  <a:pt x="1445" y="4559"/>
                </a:lnTo>
                <a:lnTo>
                  <a:pt x="1255" y="2959"/>
                </a:lnTo>
                <a:lnTo>
                  <a:pt x="795" y="647"/>
                </a:lnTo>
                <a:lnTo>
                  <a:pt x="64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2" name="object 2962"/>
          <p:cNvSpPr/>
          <p:nvPr/>
        </p:nvSpPr>
        <p:spPr>
          <a:xfrm>
            <a:off x="8272742" y="6757920"/>
            <a:ext cx="59240" cy="74870"/>
          </a:xfrm>
          <a:prstGeom prst="rect">
            <a:avLst/>
          </a:prstGeom>
          <a:blipFill>
            <a:blip r:embed="rId4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3" name="object 2963"/>
          <p:cNvSpPr/>
          <p:nvPr/>
        </p:nvSpPr>
        <p:spPr>
          <a:xfrm>
            <a:off x="8289783" y="6803766"/>
            <a:ext cx="32384" cy="27305"/>
          </a:xfrm>
          <a:custGeom>
            <a:avLst/>
            <a:gdLst/>
            <a:ahLst/>
            <a:cxnLst/>
            <a:rect l="l" t="t" r="r" b="b"/>
            <a:pathLst>
              <a:path w="32384" h="27304">
                <a:moveTo>
                  <a:pt x="32258" y="0"/>
                </a:moveTo>
                <a:lnTo>
                  <a:pt x="31711" y="431"/>
                </a:lnTo>
                <a:lnTo>
                  <a:pt x="30861" y="1206"/>
                </a:lnTo>
                <a:lnTo>
                  <a:pt x="29959" y="1981"/>
                </a:lnTo>
                <a:lnTo>
                  <a:pt x="28841" y="3136"/>
                </a:lnTo>
                <a:lnTo>
                  <a:pt x="27305" y="4368"/>
                </a:lnTo>
                <a:lnTo>
                  <a:pt x="25717" y="5549"/>
                </a:lnTo>
                <a:lnTo>
                  <a:pt x="23997" y="7150"/>
                </a:lnTo>
                <a:lnTo>
                  <a:pt x="22136" y="8597"/>
                </a:lnTo>
                <a:lnTo>
                  <a:pt x="20154" y="10045"/>
                </a:lnTo>
                <a:lnTo>
                  <a:pt x="18237" y="11810"/>
                </a:lnTo>
                <a:lnTo>
                  <a:pt x="0" y="26923"/>
                </a:lnTo>
                <a:lnTo>
                  <a:pt x="2501" y="25920"/>
                </a:lnTo>
                <a:lnTo>
                  <a:pt x="9486" y="22059"/>
                </a:lnTo>
                <a:lnTo>
                  <a:pt x="13957" y="19151"/>
                </a:lnTo>
                <a:lnTo>
                  <a:pt x="18122" y="15849"/>
                </a:lnTo>
                <a:lnTo>
                  <a:pt x="20218" y="14236"/>
                </a:lnTo>
                <a:lnTo>
                  <a:pt x="22161" y="12395"/>
                </a:lnTo>
                <a:lnTo>
                  <a:pt x="25831" y="9016"/>
                </a:lnTo>
                <a:lnTo>
                  <a:pt x="27384" y="7086"/>
                </a:lnTo>
                <a:lnTo>
                  <a:pt x="29933" y="4114"/>
                </a:lnTo>
                <a:lnTo>
                  <a:pt x="30670" y="2527"/>
                </a:lnTo>
                <a:lnTo>
                  <a:pt x="31343" y="1587"/>
                </a:lnTo>
                <a:lnTo>
                  <a:pt x="32032" y="431"/>
                </a:lnTo>
                <a:lnTo>
                  <a:pt x="3225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4" name="object 2964"/>
          <p:cNvSpPr/>
          <p:nvPr/>
        </p:nvSpPr>
        <p:spPr>
          <a:xfrm>
            <a:off x="8279093" y="6795769"/>
            <a:ext cx="51482" cy="83641"/>
          </a:xfrm>
          <a:prstGeom prst="rect">
            <a:avLst/>
          </a:prstGeom>
          <a:blipFill>
            <a:blip r:embed="rId4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5" name="object 2965"/>
          <p:cNvSpPr/>
          <p:nvPr/>
        </p:nvSpPr>
        <p:spPr>
          <a:xfrm>
            <a:off x="8280394" y="6843290"/>
            <a:ext cx="25400" cy="34290"/>
          </a:xfrm>
          <a:custGeom>
            <a:avLst/>
            <a:gdLst/>
            <a:ahLst/>
            <a:cxnLst/>
            <a:rect l="l" t="t" r="r" b="b"/>
            <a:pathLst>
              <a:path w="25400" h="34290">
                <a:moveTo>
                  <a:pt x="24815" y="0"/>
                </a:moveTo>
                <a:lnTo>
                  <a:pt x="24339" y="647"/>
                </a:lnTo>
                <a:lnTo>
                  <a:pt x="23088" y="2463"/>
                </a:lnTo>
                <a:lnTo>
                  <a:pt x="22275" y="3860"/>
                </a:lnTo>
                <a:lnTo>
                  <a:pt x="21082" y="5422"/>
                </a:lnTo>
                <a:lnTo>
                  <a:pt x="19824" y="6972"/>
                </a:lnTo>
                <a:lnTo>
                  <a:pt x="18580" y="8839"/>
                </a:lnTo>
                <a:lnTo>
                  <a:pt x="17081" y="10769"/>
                </a:lnTo>
                <a:lnTo>
                  <a:pt x="15519" y="12649"/>
                </a:lnTo>
                <a:lnTo>
                  <a:pt x="14058" y="14808"/>
                </a:lnTo>
                <a:lnTo>
                  <a:pt x="12369" y="16814"/>
                </a:lnTo>
                <a:lnTo>
                  <a:pt x="6223" y="24904"/>
                </a:lnTo>
                <a:lnTo>
                  <a:pt x="3708" y="28371"/>
                </a:lnTo>
                <a:lnTo>
                  <a:pt x="1447" y="31610"/>
                </a:lnTo>
                <a:lnTo>
                  <a:pt x="0" y="33883"/>
                </a:lnTo>
                <a:lnTo>
                  <a:pt x="2159" y="32308"/>
                </a:lnTo>
                <a:lnTo>
                  <a:pt x="5092" y="29565"/>
                </a:lnTo>
                <a:lnTo>
                  <a:pt x="8026" y="26873"/>
                </a:lnTo>
                <a:lnTo>
                  <a:pt x="11633" y="22987"/>
                </a:lnTo>
                <a:lnTo>
                  <a:pt x="14909" y="18783"/>
                </a:lnTo>
                <a:lnTo>
                  <a:pt x="16573" y="16713"/>
                </a:lnTo>
                <a:lnTo>
                  <a:pt x="18021" y="14452"/>
                </a:lnTo>
                <a:lnTo>
                  <a:pt x="20764" y="10287"/>
                </a:lnTo>
                <a:lnTo>
                  <a:pt x="21780" y="8140"/>
                </a:lnTo>
                <a:lnTo>
                  <a:pt x="23583" y="4546"/>
                </a:lnTo>
                <a:lnTo>
                  <a:pt x="23914" y="2832"/>
                </a:lnTo>
                <a:lnTo>
                  <a:pt x="24333" y="1765"/>
                </a:lnTo>
                <a:lnTo>
                  <a:pt x="24698" y="546"/>
                </a:lnTo>
                <a:lnTo>
                  <a:pt x="2481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6" name="object 2966"/>
          <p:cNvSpPr/>
          <p:nvPr/>
        </p:nvSpPr>
        <p:spPr>
          <a:xfrm>
            <a:off x="8276935" y="6805099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85" y="0"/>
                </a:moveTo>
                <a:lnTo>
                  <a:pt x="557" y="660"/>
                </a:lnTo>
                <a:lnTo>
                  <a:pt x="431" y="1803"/>
                </a:lnTo>
                <a:lnTo>
                  <a:pt x="380" y="2971"/>
                </a:lnTo>
                <a:lnTo>
                  <a:pt x="0" y="4686"/>
                </a:lnTo>
                <a:lnTo>
                  <a:pt x="247" y="8382"/>
                </a:lnTo>
                <a:lnTo>
                  <a:pt x="317" y="11049"/>
                </a:lnTo>
                <a:lnTo>
                  <a:pt x="1625" y="18618"/>
                </a:lnTo>
                <a:lnTo>
                  <a:pt x="2311" y="21183"/>
                </a:lnTo>
                <a:lnTo>
                  <a:pt x="3632" y="26327"/>
                </a:lnTo>
                <a:lnTo>
                  <a:pt x="5410" y="31330"/>
                </a:lnTo>
                <a:lnTo>
                  <a:pt x="7048" y="34975"/>
                </a:lnTo>
                <a:lnTo>
                  <a:pt x="8661" y="38633"/>
                </a:lnTo>
                <a:lnTo>
                  <a:pt x="10020" y="40957"/>
                </a:lnTo>
                <a:lnTo>
                  <a:pt x="4660" y="17881"/>
                </a:lnTo>
                <a:lnTo>
                  <a:pt x="4216" y="15303"/>
                </a:lnTo>
                <a:lnTo>
                  <a:pt x="3517" y="12966"/>
                </a:lnTo>
                <a:lnTo>
                  <a:pt x="2895" y="10591"/>
                </a:lnTo>
                <a:lnTo>
                  <a:pt x="2489" y="8382"/>
                </a:lnTo>
                <a:lnTo>
                  <a:pt x="1473" y="4559"/>
                </a:lnTo>
                <a:lnTo>
                  <a:pt x="1282" y="2959"/>
                </a:lnTo>
                <a:lnTo>
                  <a:pt x="835" y="647"/>
                </a:lnTo>
                <a:lnTo>
                  <a:pt x="6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7" name="object 2967"/>
          <p:cNvSpPr/>
          <p:nvPr/>
        </p:nvSpPr>
        <p:spPr>
          <a:xfrm>
            <a:off x="8257247" y="6794575"/>
            <a:ext cx="56725" cy="129463"/>
          </a:xfrm>
          <a:prstGeom prst="rect">
            <a:avLst/>
          </a:prstGeom>
          <a:blipFill>
            <a:blip r:embed="rId4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8" name="object 2968"/>
          <p:cNvSpPr/>
          <p:nvPr/>
        </p:nvSpPr>
        <p:spPr>
          <a:xfrm>
            <a:off x="8267445" y="6797340"/>
            <a:ext cx="26873" cy="50893"/>
          </a:xfrm>
          <a:prstGeom prst="rect">
            <a:avLst/>
          </a:prstGeom>
          <a:blipFill>
            <a:blip r:embed="rId4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69" name="object 2969"/>
          <p:cNvSpPr/>
          <p:nvPr/>
        </p:nvSpPr>
        <p:spPr>
          <a:xfrm>
            <a:off x="8258319" y="6889178"/>
            <a:ext cx="39370" cy="32384"/>
          </a:xfrm>
          <a:custGeom>
            <a:avLst/>
            <a:gdLst/>
            <a:ahLst/>
            <a:cxnLst/>
            <a:rect l="l" t="t" r="r" b="b"/>
            <a:pathLst>
              <a:path w="39370" h="32384">
                <a:moveTo>
                  <a:pt x="39243" y="0"/>
                </a:moveTo>
                <a:lnTo>
                  <a:pt x="37528" y="1435"/>
                </a:lnTo>
                <a:lnTo>
                  <a:pt x="36398" y="2336"/>
                </a:lnTo>
                <a:lnTo>
                  <a:pt x="35102" y="3771"/>
                </a:lnTo>
                <a:lnTo>
                  <a:pt x="33223" y="5232"/>
                </a:lnTo>
                <a:lnTo>
                  <a:pt x="31292" y="6667"/>
                </a:lnTo>
                <a:lnTo>
                  <a:pt x="29286" y="8509"/>
                </a:lnTo>
                <a:lnTo>
                  <a:pt x="26911" y="10325"/>
                </a:lnTo>
                <a:lnTo>
                  <a:pt x="24536" y="12052"/>
                </a:lnTo>
                <a:lnTo>
                  <a:pt x="22186" y="14160"/>
                </a:lnTo>
                <a:lnTo>
                  <a:pt x="19608" y="16014"/>
                </a:lnTo>
                <a:lnTo>
                  <a:pt x="12306" y="21793"/>
                </a:lnTo>
                <a:lnTo>
                  <a:pt x="7823" y="25425"/>
                </a:lnTo>
                <a:lnTo>
                  <a:pt x="6019" y="26974"/>
                </a:lnTo>
                <a:lnTo>
                  <a:pt x="2349" y="30060"/>
                </a:lnTo>
                <a:lnTo>
                  <a:pt x="0" y="32321"/>
                </a:lnTo>
                <a:lnTo>
                  <a:pt x="3035" y="31153"/>
                </a:lnTo>
                <a:lnTo>
                  <a:pt x="7264" y="28816"/>
                </a:lnTo>
                <a:lnTo>
                  <a:pt x="9398" y="27660"/>
                </a:lnTo>
                <a:lnTo>
                  <a:pt x="11823" y="26225"/>
                </a:lnTo>
                <a:lnTo>
                  <a:pt x="15557" y="23710"/>
                </a:lnTo>
                <a:lnTo>
                  <a:pt x="16903" y="22910"/>
                </a:lnTo>
                <a:lnTo>
                  <a:pt x="19405" y="20980"/>
                </a:lnTo>
                <a:lnTo>
                  <a:pt x="20713" y="20027"/>
                </a:lnTo>
                <a:lnTo>
                  <a:pt x="24561" y="17132"/>
                </a:lnTo>
                <a:lnTo>
                  <a:pt x="29171" y="12890"/>
                </a:lnTo>
                <a:lnTo>
                  <a:pt x="30314" y="11925"/>
                </a:lnTo>
                <a:lnTo>
                  <a:pt x="31280" y="10769"/>
                </a:lnTo>
                <a:lnTo>
                  <a:pt x="33147" y="8737"/>
                </a:lnTo>
                <a:lnTo>
                  <a:pt x="36398" y="4978"/>
                </a:lnTo>
                <a:lnTo>
                  <a:pt x="37376" y="3086"/>
                </a:lnTo>
                <a:lnTo>
                  <a:pt x="38150" y="1917"/>
                </a:lnTo>
                <a:lnTo>
                  <a:pt x="392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0" name="object 2970"/>
          <p:cNvSpPr/>
          <p:nvPr/>
        </p:nvSpPr>
        <p:spPr>
          <a:xfrm>
            <a:off x="8230716" y="6879411"/>
            <a:ext cx="77180" cy="63919"/>
          </a:xfrm>
          <a:prstGeom prst="rect">
            <a:avLst/>
          </a:prstGeom>
          <a:blipFill>
            <a:blip r:embed="rId4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1" name="object 2971"/>
          <p:cNvSpPr/>
          <p:nvPr/>
        </p:nvSpPr>
        <p:spPr>
          <a:xfrm>
            <a:off x="8242890" y="6900094"/>
            <a:ext cx="4445" cy="41275"/>
          </a:xfrm>
          <a:custGeom>
            <a:avLst/>
            <a:gdLst/>
            <a:ahLst/>
            <a:cxnLst/>
            <a:rect l="l" t="t" r="r" b="b"/>
            <a:pathLst>
              <a:path w="4445" h="41275">
                <a:moveTo>
                  <a:pt x="1447" y="0"/>
                </a:moveTo>
                <a:lnTo>
                  <a:pt x="1384" y="6477"/>
                </a:lnTo>
                <a:lnTo>
                  <a:pt x="1282" y="10629"/>
                </a:lnTo>
                <a:lnTo>
                  <a:pt x="1104" y="13017"/>
                </a:lnTo>
                <a:lnTo>
                  <a:pt x="850" y="15430"/>
                </a:lnTo>
                <a:lnTo>
                  <a:pt x="873" y="18135"/>
                </a:lnTo>
                <a:lnTo>
                  <a:pt x="611" y="20726"/>
                </a:lnTo>
                <a:lnTo>
                  <a:pt x="469" y="23101"/>
                </a:lnTo>
                <a:lnTo>
                  <a:pt x="340" y="25933"/>
                </a:lnTo>
                <a:lnTo>
                  <a:pt x="215" y="28079"/>
                </a:lnTo>
                <a:lnTo>
                  <a:pt x="114" y="30505"/>
                </a:lnTo>
                <a:lnTo>
                  <a:pt x="0" y="41224"/>
                </a:lnTo>
                <a:lnTo>
                  <a:pt x="889" y="38747"/>
                </a:lnTo>
                <a:lnTo>
                  <a:pt x="2667" y="31102"/>
                </a:lnTo>
                <a:lnTo>
                  <a:pt x="3441" y="25933"/>
                </a:lnTo>
                <a:lnTo>
                  <a:pt x="3784" y="20548"/>
                </a:lnTo>
                <a:lnTo>
                  <a:pt x="3962" y="18135"/>
                </a:lnTo>
                <a:lnTo>
                  <a:pt x="3822" y="10591"/>
                </a:lnTo>
                <a:lnTo>
                  <a:pt x="3441" y="8280"/>
                </a:lnTo>
                <a:lnTo>
                  <a:pt x="2959" y="4394"/>
                </a:lnTo>
                <a:lnTo>
                  <a:pt x="2273" y="2794"/>
                </a:lnTo>
                <a:lnTo>
                  <a:pt x="2006" y="1689"/>
                </a:lnTo>
                <a:lnTo>
                  <a:pt x="1689" y="596"/>
                </a:lnTo>
                <a:lnTo>
                  <a:pt x="14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2" name="object 2972"/>
          <p:cNvSpPr/>
          <p:nvPr/>
        </p:nvSpPr>
        <p:spPr>
          <a:xfrm>
            <a:off x="8204586" y="6827240"/>
            <a:ext cx="75332" cy="161213"/>
          </a:xfrm>
          <a:prstGeom prst="rect">
            <a:avLst/>
          </a:prstGeom>
          <a:blipFill>
            <a:blip r:embed="rId4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3" name="object 2973"/>
          <p:cNvSpPr/>
          <p:nvPr/>
        </p:nvSpPr>
        <p:spPr>
          <a:xfrm>
            <a:off x="8258448" y="6841345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5">
                <a:moveTo>
                  <a:pt x="2098" y="0"/>
                </a:moveTo>
                <a:lnTo>
                  <a:pt x="1971" y="4038"/>
                </a:lnTo>
                <a:lnTo>
                  <a:pt x="2190" y="6083"/>
                </a:lnTo>
                <a:lnTo>
                  <a:pt x="1823" y="11379"/>
                </a:lnTo>
                <a:lnTo>
                  <a:pt x="1738" y="16065"/>
                </a:lnTo>
                <a:lnTo>
                  <a:pt x="1613" y="17729"/>
                </a:lnTo>
                <a:lnTo>
                  <a:pt x="1324" y="20967"/>
                </a:lnTo>
                <a:lnTo>
                  <a:pt x="1328" y="24638"/>
                </a:lnTo>
                <a:lnTo>
                  <a:pt x="993" y="27914"/>
                </a:lnTo>
                <a:lnTo>
                  <a:pt x="447" y="38163"/>
                </a:lnTo>
                <a:lnTo>
                  <a:pt x="181" y="44500"/>
                </a:lnTo>
                <a:lnTo>
                  <a:pt x="0" y="52641"/>
                </a:lnTo>
                <a:lnTo>
                  <a:pt x="155" y="56019"/>
                </a:lnTo>
                <a:lnTo>
                  <a:pt x="1413" y="52641"/>
                </a:lnTo>
                <a:lnTo>
                  <a:pt x="3223" y="44500"/>
                </a:lnTo>
                <a:lnTo>
                  <a:pt x="3737" y="41821"/>
                </a:lnTo>
                <a:lnTo>
                  <a:pt x="4397" y="36880"/>
                </a:lnTo>
                <a:lnTo>
                  <a:pt x="4715" y="35191"/>
                </a:lnTo>
                <a:lnTo>
                  <a:pt x="4829" y="33439"/>
                </a:lnTo>
                <a:lnTo>
                  <a:pt x="5540" y="24638"/>
                </a:lnTo>
                <a:lnTo>
                  <a:pt x="5437" y="20967"/>
                </a:lnTo>
                <a:lnTo>
                  <a:pt x="5426" y="16065"/>
                </a:lnTo>
                <a:lnTo>
                  <a:pt x="5184" y="14465"/>
                </a:lnTo>
                <a:lnTo>
                  <a:pt x="4892" y="11379"/>
                </a:lnTo>
                <a:lnTo>
                  <a:pt x="4499" y="8623"/>
                </a:lnTo>
                <a:lnTo>
                  <a:pt x="4397" y="7289"/>
                </a:lnTo>
                <a:lnTo>
                  <a:pt x="3978" y="6083"/>
                </a:lnTo>
                <a:lnTo>
                  <a:pt x="2886" y="2311"/>
                </a:lnTo>
                <a:lnTo>
                  <a:pt x="2416" y="825"/>
                </a:lnTo>
                <a:lnTo>
                  <a:pt x="20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4" name="object 2974"/>
          <p:cNvSpPr/>
          <p:nvPr/>
        </p:nvSpPr>
        <p:spPr>
          <a:xfrm>
            <a:off x="8242045" y="6830615"/>
            <a:ext cx="35267" cy="69472"/>
          </a:xfrm>
          <a:prstGeom prst="rect">
            <a:avLst/>
          </a:prstGeom>
          <a:blipFill>
            <a:blip r:embed="rId4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5" name="object 2975"/>
          <p:cNvSpPr/>
          <p:nvPr/>
        </p:nvSpPr>
        <p:spPr>
          <a:xfrm>
            <a:off x="8209664" y="6947237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73" y="0"/>
                </a:moveTo>
                <a:lnTo>
                  <a:pt x="13131" y="635"/>
                </a:lnTo>
                <a:lnTo>
                  <a:pt x="12447" y="2908"/>
                </a:lnTo>
                <a:lnTo>
                  <a:pt x="12103" y="4368"/>
                </a:lnTo>
                <a:lnTo>
                  <a:pt x="11442" y="6184"/>
                </a:lnTo>
                <a:lnTo>
                  <a:pt x="10731" y="7975"/>
                </a:lnTo>
                <a:lnTo>
                  <a:pt x="10109" y="10109"/>
                </a:lnTo>
                <a:lnTo>
                  <a:pt x="9245" y="12344"/>
                </a:lnTo>
                <a:lnTo>
                  <a:pt x="8331" y="14579"/>
                </a:lnTo>
                <a:lnTo>
                  <a:pt x="7620" y="17043"/>
                </a:lnTo>
                <a:lnTo>
                  <a:pt x="6616" y="19392"/>
                </a:lnTo>
                <a:lnTo>
                  <a:pt x="0" y="39027"/>
                </a:lnTo>
                <a:lnTo>
                  <a:pt x="1587" y="36893"/>
                </a:lnTo>
                <a:lnTo>
                  <a:pt x="5486" y="30099"/>
                </a:lnTo>
                <a:lnTo>
                  <a:pt x="7759" y="25400"/>
                </a:lnTo>
                <a:lnTo>
                  <a:pt x="9575" y="20510"/>
                </a:lnTo>
                <a:lnTo>
                  <a:pt x="10502" y="18084"/>
                </a:lnTo>
                <a:lnTo>
                  <a:pt x="12573" y="10807"/>
                </a:lnTo>
                <a:lnTo>
                  <a:pt x="12890" y="8521"/>
                </a:lnTo>
                <a:lnTo>
                  <a:pt x="13550" y="4622"/>
                </a:lnTo>
                <a:lnTo>
                  <a:pt x="13347" y="2908"/>
                </a:lnTo>
                <a:lnTo>
                  <a:pt x="133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6" name="object 2976"/>
          <p:cNvSpPr/>
          <p:nvPr/>
        </p:nvSpPr>
        <p:spPr>
          <a:xfrm>
            <a:off x="8191744" y="6986535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5" h="17779">
                <a:moveTo>
                  <a:pt x="37350" y="0"/>
                </a:moveTo>
                <a:lnTo>
                  <a:pt x="34683" y="1320"/>
                </a:lnTo>
                <a:lnTo>
                  <a:pt x="33324" y="2146"/>
                </a:lnTo>
                <a:lnTo>
                  <a:pt x="31559" y="2946"/>
                </a:lnTo>
                <a:lnTo>
                  <a:pt x="29756" y="3657"/>
                </a:lnTo>
                <a:lnTo>
                  <a:pt x="27800" y="4698"/>
                </a:lnTo>
                <a:lnTo>
                  <a:pt x="25603" y="5664"/>
                </a:lnTo>
                <a:lnTo>
                  <a:pt x="23355" y="6553"/>
                </a:lnTo>
                <a:lnTo>
                  <a:pt x="21082" y="7746"/>
                </a:lnTo>
                <a:lnTo>
                  <a:pt x="18694" y="8674"/>
                </a:lnTo>
                <a:lnTo>
                  <a:pt x="14020" y="10782"/>
                </a:lnTo>
                <a:lnTo>
                  <a:pt x="11798" y="11760"/>
                </a:lnTo>
                <a:lnTo>
                  <a:pt x="7543" y="13728"/>
                </a:lnTo>
                <a:lnTo>
                  <a:pt x="2311" y="16294"/>
                </a:lnTo>
                <a:lnTo>
                  <a:pt x="0" y="17589"/>
                </a:lnTo>
                <a:lnTo>
                  <a:pt x="2616" y="17233"/>
                </a:lnTo>
                <a:lnTo>
                  <a:pt x="10236" y="15303"/>
                </a:lnTo>
                <a:lnTo>
                  <a:pt x="15163" y="13652"/>
                </a:lnTo>
                <a:lnTo>
                  <a:pt x="19951" y="11556"/>
                </a:lnTo>
                <a:lnTo>
                  <a:pt x="22377" y="10553"/>
                </a:lnTo>
                <a:lnTo>
                  <a:pt x="24676" y="9283"/>
                </a:lnTo>
                <a:lnTo>
                  <a:pt x="29006" y="6972"/>
                </a:lnTo>
                <a:lnTo>
                  <a:pt x="30886" y="5587"/>
                </a:lnTo>
                <a:lnTo>
                  <a:pt x="34137" y="3365"/>
                </a:lnTo>
                <a:lnTo>
                  <a:pt x="35217" y="2019"/>
                </a:lnTo>
                <a:lnTo>
                  <a:pt x="36106" y="1295"/>
                </a:lnTo>
                <a:lnTo>
                  <a:pt x="36906" y="482"/>
                </a:lnTo>
                <a:lnTo>
                  <a:pt x="3735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7" name="object 2977"/>
          <p:cNvSpPr/>
          <p:nvPr/>
        </p:nvSpPr>
        <p:spPr>
          <a:xfrm>
            <a:off x="8190420" y="6920230"/>
            <a:ext cx="102327" cy="89026"/>
          </a:xfrm>
          <a:prstGeom prst="rect">
            <a:avLst/>
          </a:prstGeom>
          <a:blipFill>
            <a:blip r:embed="rId4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8" name="object 2978"/>
          <p:cNvSpPr/>
          <p:nvPr/>
        </p:nvSpPr>
        <p:spPr>
          <a:xfrm>
            <a:off x="8190420" y="6976478"/>
            <a:ext cx="47317" cy="30578"/>
          </a:xfrm>
          <a:prstGeom prst="rect">
            <a:avLst/>
          </a:prstGeom>
          <a:blipFill>
            <a:blip r:embed="rId4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79" name="object 2979"/>
          <p:cNvSpPr/>
          <p:nvPr/>
        </p:nvSpPr>
        <p:spPr>
          <a:xfrm>
            <a:off x="8234853" y="6933220"/>
            <a:ext cx="46355" cy="22225"/>
          </a:xfrm>
          <a:custGeom>
            <a:avLst/>
            <a:gdLst/>
            <a:ahLst/>
            <a:cxnLst/>
            <a:rect l="l" t="t" r="r" b="b"/>
            <a:pathLst>
              <a:path w="46354" h="22225">
                <a:moveTo>
                  <a:pt x="46012" y="0"/>
                </a:moveTo>
                <a:lnTo>
                  <a:pt x="44005" y="977"/>
                </a:lnTo>
                <a:lnTo>
                  <a:pt x="42677" y="1587"/>
                </a:lnTo>
                <a:lnTo>
                  <a:pt x="41059" y="2628"/>
                </a:lnTo>
                <a:lnTo>
                  <a:pt x="38900" y="3594"/>
                </a:lnTo>
                <a:lnTo>
                  <a:pt x="36664" y="4495"/>
                </a:lnTo>
                <a:lnTo>
                  <a:pt x="34251" y="5791"/>
                </a:lnTo>
                <a:lnTo>
                  <a:pt x="31521" y="6959"/>
                </a:lnTo>
                <a:lnTo>
                  <a:pt x="28778" y="8051"/>
                </a:lnTo>
                <a:lnTo>
                  <a:pt x="25984" y="9512"/>
                </a:lnTo>
                <a:lnTo>
                  <a:pt x="0" y="21653"/>
                </a:lnTo>
                <a:lnTo>
                  <a:pt x="3251" y="21259"/>
                </a:lnTo>
                <a:lnTo>
                  <a:pt x="7924" y="20015"/>
                </a:lnTo>
                <a:lnTo>
                  <a:pt x="10261" y="19443"/>
                </a:lnTo>
                <a:lnTo>
                  <a:pt x="12954" y="18643"/>
                </a:lnTo>
                <a:lnTo>
                  <a:pt x="15798" y="17640"/>
                </a:lnTo>
                <a:lnTo>
                  <a:pt x="17195" y="17119"/>
                </a:lnTo>
                <a:lnTo>
                  <a:pt x="18719" y="16700"/>
                </a:lnTo>
                <a:lnTo>
                  <a:pt x="20154" y="16065"/>
                </a:lnTo>
                <a:lnTo>
                  <a:pt x="27559" y="12979"/>
                </a:lnTo>
                <a:lnTo>
                  <a:pt x="30416" y="11417"/>
                </a:lnTo>
                <a:lnTo>
                  <a:pt x="33070" y="10007"/>
                </a:lnTo>
                <a:lnTo>
                  <a:pt x="34429" y="9347"/>
                </a:lnTo>
                <a:lnTo>
                  <a:pt x="35648" y="8470"/>
                </a:lnTo>
                <a:lnTo>
                  <a:pt x="36791" y="7708"/>
                </a:lnTo>
                <a:lnTo>
                  <a:pt x="37973" y="6959"/>
                </a:lnTo>
                <a:lnTo>
                  <a:pt x="42037" y="4114"/>
                </a:lnTo>
                <a:lnTo>
                  <a:pt x="43421" y="2527"/>
                </a:lnTo>
                <a:lnTo>
                  <a:pt x="44475" y="1574"/>
                </a:lnTo>
                <a:lnTo>
                  <a:pt x="4601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0" name="object 2980"/>
          <p:cNvSpPr/>
          <p:nvPr/>
        </p:nvSpPr>
        <p:spPr>
          <a:xfrm>
            <a:off x="8233207" y="6920813"/>
            <a:ext cx="58303" cy="37682"/>
          </a:xfrm>
          <a:prstGeom prst="rect">
            <a:avLst/>
          </a:prstGeom>
          <a:blipFill>
            <a:blip r:embed="rId4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1" name="object 2981"/>
          <p:cNvSpPr/>
          <p:nvPr/>
        </p:nvSpPr>
        <p:spPr>
          <a:xfrm>
            <a:off x="8149563" y="6988103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73" y="0"/>
                </a:moveTo>
                <a:lnTo>
                  <a:pt x="13128" y="647"/>
                </a:lnTo>
                <a:lnTo>
                  <a:pt x="12434" y="2908"/>
                </a:lnTo>
                <a:lnTo>
                  <a:pt x="12090" y="4368"/>
                </a:lnTo>
                <a:lnTo>
                  <a:pt x="10718" y="7988"/>
                </a:lnTo>
                <a:lnTo>
                  <a:pt x="10096" y="10121"/>
                </a:lnTo>
                <a:lnTo>
                  <a:pt x="9245" y="12357"/>
                </a:lnTo>
                <a:lnTo>
                  <a:pt x="8318" y="14579"/>
                </a:lnTo>
                <a:lnTo>
                  <a:pt x="7620" y="17043"/>
                </a:lnTo>
                <a:lnTo>
                  <a:pt x="0" y="39027"/>
                </a:lnTo>
                <a:lnTo>
                  <a:pt x="1549" y="36906"/>
                </a:lnTo>
                <a:lnTo>
                  <a:pt x="5486" y="30099"/>
                </a:lnTo>
                <a:lnTo>
                  <a:pt x="7721" y="25400"/>
                </a:lnTo>
                <a:lnTo>
                  <a:pt x="9563" y="20497"/>
                </a:lnTo>
                <a:lnTo>
                  <a:pt x="10502" y="18072"/>
                </a:lnTo>
                <a:lnTo>
                  <a:pt x="12547" y="10820"/>
                </a:lnTo>
                <a:lnTo>
                  <a:pt x="12962" y="7988"/>
                </a:lnTo>
                <a:lnTo>
                  <a:pt x="13512" y="4622"/>
                </a:lnTo>
                <a:lnTo>
                  <a:pt x="13335" y="2908"/>
                </a:lnTo>
                <a:lnTo>
                  <a:pt x="133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2" name="object 2982"/>
          <p:cNvSpPr/>
          <p:nvPr/>
        </p:nvSpPr>
        <p:spPr>
          <a:xfrm>
            <a:off x="8144471" y="6956666"/>
            <a:ext cx="61518" cy="72653"/>
          </a:xfrm>
          <a:prstGeom prst="rect">
            <a:avLst/>
          </a:prstGeom>
          <a:blipFill>
            <a:blip r:embed="rId4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3" name="object 2983"/>
          <p:cNvSpPr/>
          <p:nvPr/>
        </p:nvSpPr>
        <p:spPr>
          <a:xfrm>
            <a:off x="8181771" y="6966932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73" y="0"/>
                </a:moveTo>
                <a:lnTo>
                  <a:pt x="13144" y="660"/>
                </a:lnTo>
                <a:lnTo>
                  <a:pt x="12450" y="2920"/>
                </a:lnTo>
                <a:lnTo>
                  <a:pt x="12103" y="4381"/>
                </a:lnTo>
                <a:lnTo>
                  <a:pt x="11442" y="6184"/>
                </a:lnTo>
                <a:lnTo>
                  <a:pt x="10731" y="8000"/>
                </a:lnTo>
                <a:lnTo>
                  <a:pt x="10109" y="10134"/>
                </a:lnTo>
                <a:lnTo>
                  <a:pt x="9245" y="12369"/>
                </a:lnTo>
                <a:lnTo>
                  <a:pt x="8331" y="14592"/>
                </a:lnTo>
                <a:lnTo>
                  <a:pt x="7620" y="17068"/>
                </a:lnTo>
                <a:lnTo>
                  <a:pt x="6616" y="19418"/>
                </a:lnTo>
                <a:lnTo>
                  <a:pt x="5753" y="21843"/>
                </a:lnTo>
                <a:lnTo>
                  <a:pt x="4025" y="26530"/>
                </a:lnTo>
                <a:lnTo>
                  <a:pt x="2476" y="30937"/>
                </a:lnTo>
                <a:lnTo>
                  <a:pt x="711" y="36499"/>
                </a:lnTo>
                <a:lnTo>
                  <a:pt x="0" y="39039"/>
                </a:lnTo>
                <a:lnTo>
                  <a:pt x="1587" y="36918"/>
                </a:lnTo>
                <a:lnTo>
                  <a:pt x="3530" y="33502"/>
                </a:lnTo>
                <a:lnTo>
                  <a:pt x="5486" y="30124"/>
                </a:lnTo>
                <a:lnTo>
                  <a:pt x="7721" y="25425"/>
                </a:lnTo>
                <a:lnTo>
                  <a:pt x="10502" y="18097"/>
                </a:lnTo>
                <a:lnTo>
                  <a:pt x="12573" y="10833"/>
                </a:lnTo>
                <a:lnTo>
                  <a:pt x="12975" y="8000"/>
                </a:lnTo>
                <a:lnTo>
                  <a:pt x="13525" y="4648"/>
                </a:lnTo>
                <a:lnTo>
                  <a:pt x="13347" y="2920"/>
                </a:lnTo>
                <a:lnTo>
                  <a:pt x="133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4" name="object 2984"/>
          <p:cNvSpPr/>
          <p:nvPr/>
        </p:nvSpPr>
        <p:spPr>
          <a:xfrm>
            <a:off x="8161070" y="6959596"/>
            <a:ext cx="48321" cy="75619"/>
          </a:xfrm>
          <a:prstGeom prst="rect">
            <a:avLst/>
          </a:prstGeom>
          <a:blipFill>
            <a:blip r:embed="rId4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5" name="object 2985"/>
          <p:cNvSpPr/>
          <p:nvPr/>
        </p:nvSpPr>
        <p:spPr>
          <a:xfrm>
            <a:off x="8162424" y="7012505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5" h="17779">
                <a:moveTo>
                  <a:pt x="37325" y="0"/>
                </a:moveTo>
                <a:lnTo>
                  <a:pt x="36715" y="279"/>
                </a:lnTo>
                <a:lnTo>
                  <a:pt x="35712" y="812"/>
                </a:lnTo>
                <a:lnTo>
                  <a:pt x="34671" y="1320"/>
                </a:lnTo>
                <a:lnTo>
                  <a:pt x="33299" y="2133"/>
                </a:lnTo>
                <a:lnTo>
                  <a:pt x="31534" y="2920"/>
                </a:lnTo>
                <a:lnTo>
                  <a:pt x="29756" y="3644"/>
                </a:lnTo>
                <a:lnTo>
                  <a:pt x="27787" y="4698"/>
                </a:lnTo>
                <a:lnTo>
                  <a:pt x="25577" y="5651"/>
                </a:lnTo>
                <a:lnTo>
                  <a:pt x="23329" y="6540"/>
                </a:lnTo>
                <a:lnTo>
                  <a:pt x="21082" y="7734"/>
                </a:lnTo>
                <a:lnTo>
                  <a:pt x="0" y="17564"/>
                </a:lnTo>
                <a:lnTo>
                  <a:pt x="2616" y="17233"/>
                </a:lnTo>
                <a:lnTo>
                  <a:pt x="6400" y="16243"/>
                </a:lnTo>
                <a:lnTo>
                  <a:pt x="10210" y="15303"/>
                </a:lnTo>
                <a:lnTo>
                  <a:pt x="15151" y="13652"/>
                </a:lnTo>
                <a:lnTo>
                  <a:pt x="19951" y="11544"/>
                </a:lnTo>
                <a:lnTo>
                  <a:pt x="22352" y="10528"/>
                </a:lnTo>
                <a:lnTo>
                  <a:pt x="28981" y="6959"/>
                </a:lnTo>
                <a:lnTo>
                  <a:pt x="30861" y="5587"/>
                </a:lnTo>
                <a:lnTo>
                  <a:pt x="34112" y="3340"/>
                </a:lnTo>
                <a:lnTo>
                  <a:pt x="35191" y="2006"/>
                </a:lnTo>
                <a:lnTo>
                  <a:pt x="36080" y="1295"/>
                </a:lnTo>
                <a:lnTo>
                  <a:pt x="36893" y="482"/>
                </a:lnTo>
                <a:lnTo>
                  <a:pt x="3732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6" name="object 2986"/>
          <p:cNvSpPr/>
          <p:nvPr/>
        </p:nvSpPr>
        <p:spPr>
          <a:xfrm>
            <a:off x="8106740" y="7002440"/>
            <a:ext cx="101653" cy="52096"/>
          </a:xfrm>
          <a:prstGeom prst="rect">
            <a:avLst/>
          </a:prstGeom>
          <a:blipFill>
            <a:blip r:embed="rId4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7" name="object 2987"/>
          <p:cNvSpPr/>
          <p:nvPr/>
        </p:nvSpPr>
        <p:spPr>
          <a:xfrm>
            <a:off x="8109218" y="7033610"/>
            <a:ext cx="46990" cy="10795"/>
          </a:xfrm>
          <a:custGeom>
            <a:avLst/>
            <a:gdLst/>
            <a:ahLst/>
            <a:cxnLst/>
            <a:rect l="l" t="t" r="r" b="b"/>
            <a:pathLst>
              <a:path w="46990" h="10795">
                <a:moveTo>
                  <a:pt x="41579" y="0"/>
                </a:moveTo>
                <a:lnTo>
                  <a:pt x="39306" y="50"/>
                </a:lnTo>
                <a:lnTo>
                  <a:pt x="37020" y="152"/>
                </a:lnTo>
                <a:lnTo>
                  <a:pt x="34302" y="152"/>
                </a:lnTo>
                <a:lnTo>
                  <a:pt x="31496" y="558"/>
                </a:lnTo>
                <a:lnTo>
                  <a:pt x="28689" y="1003"/>
                </a:lnTo>
                <a:lnTo>
                  <a:pt x="25666" y="1435"/>
                </a:lnTo>
                <a:lnTo>
                  <a:pt x="22673" y="2146"/>
                </a:lnTo>
                <a:lnTo>
                  <a:pt x="21272" y="2527"/>
                </a:lnTo>
                <a:lnTo>
                  <a:pt x="16903" y="3581"/>
                </a:lnTo>
                <a:lnTo>
                  <a:pt x="15532" y="4102"/>
                </a:lnTo>
                <a:lnTo>
                  <a:pt x="14173" y="4495"/>
                </a:lnTo>
                <a:lnTo>
                  <a:pt x="11468" y="5333"/>
                </a:lnTo>
                <a:lnTo>
                  <a:pt x="8978" y="6248"/>
                </a:lnTo>
                <a:lnTo>
                  <a:pt x="6883" y="7111"/>
                </a:lnTo>
                <a:lnTo>
                  <a:pt x="2654" y="8801"/>
                </a:lnTo>
                <a:lnTo>
                  <a:pt x="0" y="10312"/>
                </a:lnTo>
                <a:lnTo>
                  <a:pt x="3035" y="9956"/>
                </a:lnTo>
                <a:lnTo>
                  <a:pt x="9702" y="8712"/>
                </a:lnTo>
                <a:lnTo>
                  <a:pt x="14998" y="7594"/>
                </a:lnTo>
                <a:lnTo>
                  <a:pt x="23545" y="5702"/>
                </a:lnTo>
                <a:lnTo>
                  <a:pt x="26416" y="4914"/>
                </a:lnTo>
                <a:lnTo>
                  <a:pt x="29362" y="4457"/>
                </a:lnTo>
                <a:lnTo>
                  <a:pt x="32054" y="3733"/>
                </a:lnTo>
                <a:lnTo>
                  <a:pt x="34759" y="3098"/>
                </a:lnTo>
                <a:lnTo>
                  <a:pt x="37312" y="2705"/>
                </a:lnTo>
                <a:lnTo>
                  <a:pt x="39553" y="2133"/>
                </a:lnTo>
                <a:lnTo>
                  <a:pt x="41656" y="1663"/>
                </a:lnTo>
                <a:lnTo>
                  <a:pt x="43510" y="1549"/>
                </a:lnTo>
                <a:lnTo>
                  <a:pt x="46888" y="876"/>
                </a:lnTo>
                <a:lnTo>
                  <a:pt x="44818" y="546"/>
                </a:lnTo>
                <a:lnTo>
                  <a:pt x="43522" y="419"/>
                </a:lnTo>
                <a:lnTo>
                  <a:pt x="4157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8" name="object 2988"/>
          <p:cNvSpPr/>
          <p:nvPr/>
        </p:nvSpPr>
        <p:spPr>
          <a:xfrm>
            <a:off x="8078698" y="7022731"/>
            <a:ext cx="86306" cy="57540"/>
          </a:xfrm>
          <a:prstGeom prst="rect">
            <a:avLst/>
          </a:prstGeom>
          <a:blipFill>
            <a:blip r:embed="rId4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9" name="object 2989"/>
          <p:cNvSpPr/>
          <p:nvPr/>
        </p:nvSpPr>
        <p:spPr>
          <a:xfrm>
            <a:off x="8081262" y="7053021"/>
            <a:ext cx="43815" cy="20955"/>
          </a:xfrm>
          <a:custGeom>
            <a:avLst/>
            <a:gdLst/>
            <a:ahLst/>
            <a:cxnLst/>
            <a:rect l="l" t="t" r="r" b="b"/>
            <a:pathLst>
              <a:path w="43815" h="20954">
                <a:moveTo>
                  <a:pt x="43294" y="0"/>
                </a:moveTo>
                <a:lnTo>
                  <a:pt x="41224" y="165"/>
                </a:lnTo>
                <a:lnTo>
                  <a:pt x="39928" y="368"/>
                </a:lnTo>
                <a:lnTo>
                  <a:pt x="37922" y="406"/>
                </a:lnTo>
                <a:lnTo>
                  <a:pt x="33540" y="1638"/>
                </a:lnTo>
                <a:lnTo>
                  <a:pt x="30924" y="2298"/>
                </a:lnTo>
                <a:lnTo>
                  <a:pt x="22821" y="5575"/>
                </a:lnTo>
                <a:lnTo>
                  <a:pt x="18796" y="7670"/>
                </a:lnTo>
                <a:lnTo>
                  <a:pt x="17462" y="8394"/>
                </a:lnTo>
                <a:lnTo>
                  <a:pt x="14808" y="9753"/>
                </a:lnTo>
                <a:lnTo>
                  <a:pt x="13589" y="10579"/>
                </a:lnTo>
                <a:lnTo>
                  <a:pt x="12369" y="11290"/>
                </a:lnTo>
                <a:lnTo>
                  <a:pt x="9944" y="12750"/>
                </a:lnTo>
                <a:lnTo>
                  <a:pt x="7759" y="14236"/>
                </a:lnTo>
                <a:lnTo>
                  <a:pt x="2222" y="18211"/>
                </a:lnTo>
                <a:lnTo>
                  <a:pt x="0" y="20332"/>
                </a:lnTo>
                <a:lnTo>
                  <a:pt x="2870" y="19253"/>
                </a:lnTo>
                <a:lnTo>
                  <a:pt x="6972" y="17386"/>
                </a:lnTo>
                <a:lnTo>
                  <a:pt x="13919" y="14109"/>
                </a:lnTo>
                <a:lnTo>
                  <a:pt x="21767" y="10236"/>
                </a:lnTo>
                <a:lnTo>
                  <a:pt x="24384" y="8775"/>
                </a:lnTo>
                <a:lnTo>
                  <a:pt x="27114" y="7658"/>
                </a:lnTo>
                <a:lnTo>
                  <a:pt x="29578" y="6311"/>
                </a:lnTo>
                <a:lnTo>
                  <a:pt x="32054" y="5029"/>
                </a:lnTo>
                <a:lnTo>
                  <a:pt x="34429" y="4076"/>
                </a:lnTo>
                <a:lnTo>
                  <a:pt x="36398" y="3009"/>
                </a:lnTo>
                <a:lnTo>
                  <a:pt x="38404" y="2006"/>
                </a:lnTo>
                <a:lnTo>
                  <a:pt x="40157" y="1460"/>
                </a:lnTo>
                <a:lnTo>
                  <a:pt x="4329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0" name="object 2990"/>
          <p:cNvSpPr/>
          <p:nvPr/>
        </p:nvSpPr>
        <p:spPr>
          <a:xfrm>
            <a:off x="8035469" y="7042851"/>
            <a:ext cx="97165" cy="58887"/>
          </a:xfrm>
          <a:prstGeom prst="rect">
            <a:avLst/>
          </a:prstGeom>
          <a:blipFill>
            <a:blip r:embed="rId4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1" name="object 2991"/>
          <p:cNvSpPr/>
          <p:nvPr/>
        </p:nvSpPr>
        <p:spPr>
          <a:xfrm>
            <a:off x="8039628" y="7056667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5" h="43179">
                <a:moveTo>
                  <a:pt x="18072" y="0"/>
                </a:moveTo>
                <a:lnTo>
                  <a:pt x="16789" y="3086"/>
                </a:lnTo>
                <a:lnTo>
                  <a:pt x="16319" y="4787"/>
                </a:lnTo>
                <a:lnTo>
                  <a:pt x="15430" y="6781"/>
                </a:lnTo>
                <a:lnTo>
                  <a:pt x="14490" y="8737"/>
                </a:lnTo>
                <a:lnTo>
                  <a:pt x="13627" y="11074"/>
                </a:lnTo>
                <a:lnTo>
                  <a:pt x="12471" y="13487"/>
                </a:lnTo>
                <a:lnTo>
                  <a:pt x="11264" y="15925"/>
                </a:lnTo>
                <a:lnTo>
                  <a:pt x="10274" y="18605"/>
                </a:lnTo>
                <a:lnTo>
                  <a:pt x="8966" y="21170"/>
                </a:lnTo>
                <a:lnTo>
                  <a:pt x="0" y="42570"/>
                </a:lnTo>
                <a:lnTo>
                  <a:pt x="1981" y="40360"/>
                </a:lnTo>
                <a:lnTo>
                  <a:pt x="4394" y="36690"/>
                </a:lnTo>
                <a:lnTo>
                  <a:pt x="5626" y="34874"/>
                </a:lnTo>
                <a:lnTo>
                  <a:pt x="6985" y="32702"/>
                </a:lnTo>
                <a:lnTo>
                  <a:pt x="8293" y="30302"/>
                </a:lnTo>
                <a:lnTo>
                  <a:pt x="8928" y="29082"/>
                </a:lnTo>
                <a:lnTo>
                  <a:pt x="9702" y="27901"/>
                </a:lnTo>
                <a:lnTo>
                  <a:pt x="10354" y="26441"/>
                </a:lnTo>
                <a:lnTo>
                  <a:pt x="13436" y="20015"/>
                </a:lnTo>
                <a:lnTo>
                  <a:pt x="14427" y="17221"/>
                </a:lnTo>
                <a:lnTo>
                  <a:pt x="16319" y="12052"/>
                </a:lnTo>
                <a:lnTo>
                  <a:pt x="16840" y="9499"/>
                </a:lnTo>
                <a:lnTo>
                  <a:pt x="17881" y="5206"/>
                </a:lnTo>
                <a:lnTo>
                  <a:pt x="17983" y="2019"/>
                </a:lnTo>
                <a:lnTo>
                  <a:pt x="1807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2" name="object 2992"/>
          <p:cNvSpPr/>
          <p:nvPr/>
        </p:nvSpPr>
        <p:spPr>
          <a:xfrm>
            <a:off x="8035302" y="7048703"/>
            <a:ext cx="67913" cy="69008"/>
          </a:xfrm>
          <a:prstGeom prst="rect">
            <a:avLst/>
          </a:prstGeom>
          <a:blipFill>
            <a:blip r:embed="rId4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3" name="object 2993"/>
          <p:cNvSpPr/>
          <p:nvPr/>
        </p:nvSpPr>
        <p:spPr>
          <a:xfrm>
            <a:off x="8042592" y="7087725"/>
            <a:ext cx="47625" cy="22860"/>
          </a:xfrm>
          <a:custGeom>
            <a:avLst/>
            <a:gdLst/>
            <a:ahLst/>
            <a:cxnLst/>
            <a:rect l="l" t="t" r="r" b="b"/>
            <a:pathLst>
              <a:path w="47625" h="22859">
                <a:moveTo>
                  <a:pt x="47625" y="0"/>
                </a:moveTo>
                <a:lnTo>
                  <a:pt x="46799" y="50"/>
                </a:lnTo>
                <a:lnTo>
                  <a:pt x="45326" y="190"/>
                </a:lnTo>
                <a:lnTo>
                  <a:pt x="43903" y="406"/>
                </a:lnTo>
                <a:lnTo>
                  <a:pt x="41719" y="444"/>
                </a:lnTo>
                <a:lnTo>
                  <a:pt x="36779" y="1816"/>
                </a:lnTo>
                <a:lnTo>
                  <a:pt x="34010" y="2679"/>
                </a:lnTo>
                <a:lnTo>
                  <a:pt x="32537" y="3060"/>
                </a:lnTo>
                <a:lnTo>
                  <a:pt x="31089" y="3721"/>
                </a:lnTo>
                <a:lnTo>
                  <a:pt x="25082" y="6146"/>
                </a:lnTo>
                <a:lnTo>
                  <a:pt x="17741" y="9994"/>
                </a:lnTo>
                <a:lnTo>
                  <a:pt x="16268" y="10731"/>
                </a:lnTo>
                <a:lnTo>
                  <a:pt x="14947" y="11645"/>
                </a:lnTo>
                <a:lnTo>
                  <a:pt x="13589" y="12433"/>
                </a:lnTo>
                <a:lnTo>
                  <a:pt x="10922" y="14046"/>
                </a:lnTo>
                <a:lnTo>
                  <a:pt x="8509" y="15671"/>
                </a:lnTo>
                <a:lnTo>
                  <a:pt x="6502" y="17145"/>
                </a:lnTo>
                <a:lnTo>
                  <a:pt x="2413" y="20053"/>
                </a:lnTo>
                <a:lnTo>
                  <a:pt x="0" y="22377"/>
                </a:lnTo>
                <a:lnTo>
                  <a:pt x="3149" y="21170"/>
                </a:lnTo>
                <a:lnTo>
                  <a:pt x="9918" y="18110"/>
                </a:lnTo>
                <a:lnTo>
                  <a:pt x="15303" y="15532"/>
                </a:lnTo>
                <a:lnTo>
                  <a:pt x="23926" y="11277"/>
                </a:lnTo>
                <a:lnTo>
                  <a:pt x="26822" y="9690"/>
                </a:lnTo>
                <a:lnTo>
                  <a:pt x="29806" y="8432"/>
                </a:lnTo>
                <a:lnTo>
                  <a:pt x="32537" y="6959"/>
                </a:lnTo>
                <a:lnTo>
                  <a:pt x="35242" y="5549"/>
                </a:lnTo>
                <a:lnTo>
                  <a:pt x="37846" y="4483"/>
                </a:lnTo>
                <a:lnTo>
                  <a:pt x="40043" y="3314"/>
                </a:lnTo>
                <a:lnTo>
                  <a:pt x="42240" y="2222"/>
                </a:lnTo>
                <a:lnTo>
                  <a:pt x="44170" y="1625"/>
                </a:lnTo>
                <a:lnTo>
                  <a:pt x="45504" y="977"/>
                </a:lnTo>
                <a:lnTo>
                  <a:pt x="4762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4" name="object 2994"/>
          <p:cNvSpPr/>
          <p:nvPr/>
        </p:nvSpPr>
        <p:spPr>
          <a:xfrm>
            <a:off x="8026869" y="7076555"/>
            <a:ext cx="72233" cy="64603"/>
          </a:xfrm>
          <a:prstGeom prst="rect">
            <a:avLst/>
          </a:prstGeom>
          <a:blipFill>
            <a:blip r:embed="rId4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5" name="object 2995"/>
          <p:cNvSpPr/>
          <p:nvPr/>
        </p:nvSpPr>
        <p:spPr>
          <a:xfrm>
            <a:off x="8028702" y="7125571"/>
            <a:ext cx="39370" cy="3810"/>
          </a:xfrm>
          <a:custGeom>
            <a:avLst/>
            <a:gdLst/>
            <a:ahLst/>
            <a:cxnLst/>
            <a:rect l="l" t="t" r="r" b="b"/>
            <a:pathLst>
              <a:path w="39370" h="3809">
                <a:moveTo>
                  <a:pt x="38242" y="3035"/>
                </a:moveTo>
                <a:lnTo>
                  <a:pt x="32791" y="3035"/>
                </a:lnTo>
                <a:lnTo>
                  <a:pt x="34843" y="3073"/>
                </a:lnTo>
                <a:lnTo>
                  <a:pt x="36106" y="3225"/>
                </a:lnTo>
                <a:lnTo>
                  <a:pt x="38265" y="3327"/>
                </a:lnTo>
                <a:lnTo>
                  <a:pt x="38900" y="3327"/>
                </a:lnTo>
                <a:lnTo>
                  <a:pt x="38242" y="3035"/>
                </a:lnTo>
                <a:close/>
              </a:path>
              <a:path w="39370" h="3809">
                <a:moveTo>
                  <a:pt x="37982" y="2946"/>
                </a:moveTo>
                <a:lnTo>
                  <a:pt x="28892" y="2946"/>
                </a:lnTo>
                <a:lnTo>
                  <a:pt x="30975" y="3098"/>
                </a:lnTo>
                <a:lnTo>
                  <a:pt x="32791" y="3035"/>
                </a:lnTo>
                <a:lnTo>
                  <a:pt x="38242" y="3035"/>
                </a:lnTo>
                <a:lnTo>
                  <a:pt x="37982" y="2946"/>
                </a:lnTo>
                <a:close/>
              </a:path>
              <a:path w="39370" h="3809">
                <a:moveTo>
                  <a:pt x="37870" y="2908"/>
                </a:moveTo>
                <a:lnTo>
                  <a:pt x="21958" y="2908"/>
                </a:lnTo>
                <a:lnTo>
                  <a:pt x="24345" y="3060"/>
                </a:lnTo>
                <a:lnTo>
                  <a:pt x="26619" y="2971"/>
                </a:lnTo>
                <a:lnTo>
                  <a:pt x="28892" y="2946"/>
                </a:lnTo>
                <a:lnTo>
                  <a:pt x="37982" y="2946"/>
                </a:lnTo>
                <a:close/>
              </a:path>
              <a:path w="39370" h="3809">
                <a:moveTo>
                  <a:pt x="21958" y="0"/>
                </a:moveTo>
                <a:lnTo>
                  <a:pt x="19494" y="50"/>
                </a:lnTo>
                <a:lnTo>
                  <a:pt x="14554" y="88"/>
                </a:lnTo>
                <a:lnTo>
                  <a:pt x="9677" y="558"/>
                </a:lnTo>
                <a:lnTo>
                  <a:pt x="2387" y="1790"/>
                </a:lnTo>
                <a:lnTo>
                  <a:pt x="0" y="2501"/>
                </a:lnTo>
                <a:lnTo>
                  <a:pt x="2476" y="2717"/>
                </a:lnTo>
                <a:lnTo>
                  <a:pt x="6134" y="2870"/>
                </a:lnTo>
                <a:lnTo>
                  <a:pt x="9817" y="2984"/>
                </a:lnTo>
                <a:lnTo>
                  <a:pt x="14681" y="3035"/>
                </a:lnTo>
                <a:lnTo>
                  <a:pt x="19532" y="3022"/>
                </a:lnTo>
                <a:lnTo>
                  <a:pt x="21958" y="2908"/>
                </a:lnTo>
                <a:lnTo>
                  <a:pt x="37870" y="2908"/>
                </a:lnTo>
                <a:lnTo>
                  <a:pt x="37312" y="2717"/>
                </a:lnTo>
                <a:lnTo>
                  <a:pt x="36309" y="2413"/>
                </a:lnTo>
                <a:lnTo>
                  <a:pt x="34836" y="1676"/>
                </a:lnTo>
                <a:lnTo>
                  <a:pt x="31203" y="1016"/>
                </a:lnTo>
                <a:lnTo>
                  <a:pt x="29057" y="546"/>
                </a:lnTo>
                <a:lnTo>
                  <a:pt x="2195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6" name="object 2996"/>
          <p:cNvSpPr/>
          <p:nvPr/>
        </p:nvSpPr>
        <p:spPr>
          <a:xfrm>
            <a:off x="7841484" y="7128688"/>
            <a:ext cx="97031" cy="56187"/>
          </a:xfrm>
          <a:prstGeom prst="rect">
            <a:avLst/>
          </a:prstGeom>
          <a:blipFill>
            <a:blip r:embed="rId4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7" name="object 2997"/>
          <p:cNvSpPr/>
          <p:nvPr/>
        </p:nvSpPr>
        <p:spPr>
          <a:xfrm>
            <a:off x="8026869" y="7116597"/>
            <a:ext cx="125399" cy="93642"/>
          </a:xfrm>
          <a:prstGeom prst="rect">
            <a:avLst/>
          </a:prstGeom>
          <a:blipFill>
            <a:blip r:embed="rId5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8" name="object 2998"/>
          <p:cNvSpPr/>
          <p:nvPr/>
        </p:nvSpPr>
        <p:spPr>
          <a:xfrm>
            <a:off x="7906549" y="7112977"/>
            <a:ext cx="131775" cy="96622"/>
          </a:xfrm>
          <a:prstGeom prst="rect">
            <a:avLst/>
          </a:prstGeom>
          <a:blipFill>
            <a:blip r:embed="rId5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99" name="object 2999"/>
          <p:cNvSpPr/>
          <p:nvPr/>
        </p:nvSpPr>
        <p:spPr>
          <a:xfrm>
            <a:off x="8884348" y="6557073"/>
            <a:ext cx="145630" cy="548982"/>
          </a:xfrm>
          <a:prstGeom prst="rect">
            <a:avLst/>
          </a:prstGeom>
          <a:blipFill>
            <a:blip r:embed="rId5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0" name="object 3000"/>
          <p:cNvSpPr/>
          <p:nvPr/>
        </p:nvSpPr>
        <p:spPr>
          <a:xfrm>
            <a:off x="8983865" y="6554178"/>
            <a:ext cx="151193" cy="549681"/>
          </a:xfrm>
          <a:prstGeom prst="rect">
            <a:avLst/>
          </a:prstGeom>
          <a:blipFill>
            <a:blip r:embed="rId5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1" name="object 3001"/>
          <p:cNvSpPr/>
          <p:nvPr/>
        </p:nvSpPr>
        <p:spPr>
          <a:xfrm>
            <a:off x="2786311" y="2931694"/>
            <a:ext cx="4857325" cy="4282321"/>
          </a:xfrm>
          <a:prstGeom prst="rect">
            <a:avLst/>
          </a:prstGeom>
          <a:blipFill>
            <a:blip r:embed="rId5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2" name="object 3002"/>
          <p:cNvSpPr/>
          <p:nvPr/>
        </p:nvSpPr>
        <p:spPr>
          <a:xfrm>
            <a:off x="3933210" y="2999994"/>
            <a:ext cx="1328420" cy="138430"/>
          </a:xfrm>
          <a:custGeom>
            <a:avLst/>
            <a:gdLst/>
            <a:ahLst/>
            <a:cxnLst/>
            <a:rect l="l" t="t" r="r" b="b"/>
            <a:pathLst>
              <a:path w="1328420" h="138430">
                <a:moveTo>
                  <a:pt x="679721" y="0"/>
                </a:moveTo>
                <a:lnTo>
                  <a:pt x="631600" y="655"/>
                </a:lnTo>
                <a:lnTo>
                  <a:pt x="583800" y="2611"/>
                </a:lnTo>
                <a:lnTo>
                  <a:pt x="536338" y="5851"/>
                </a:lnTo>
                <a:lnTo>
                  <a:pt x="489230" y="10357"/>
                </a:lnTo>
                <a:lnTo>
                  <a:pt x="442494" y="16113"/>
                </a:lnTo>
                <a:lnTo>
                  <a:pt x="396146" y="23102"/>
                </a:lnTo>
                <a:lnTo>
                  <a:pt x="350203" y="31307"/>
                </a:lnTo>
                <a:lnTo>
                  <a:pt x="304681" y="40711"/>
                </a:lnTo>
                <a:lnTo>
                  <a:pt x="259597" y="51298"/>
                </a:lnTo>
                <a:lnTo>
                  <a:pt x="214967" y="63050"/>
                </a:lnTo>
                <a:lnTo>
                  <a:pt x="170809" y="75952"/>
                </a:lnTo>
                <a:lnTo>
                  <a:pt x="127139" y="89985"/>
                </a:lnTo>
                <a:lnTo>
                  <a:pt x="83974" y="105134"/>
                </a:lnTo>
                <a:lnTo>
                  <a:pt x="41329" y="121381"/>
                </a:lnTo>
                <a:lnTo>
                  <a:pt x="0" y="138390"/>
                </a:lnTo>
                <a:lnTo>
                  <a:pt x="425131" y="126435"/>
                </a:lnTo>
                <a:lnTo>
                  <a:pt x="1320949" y="122547"/>
                </a:lnTo>
                <a:lnTo>
                  <a:pt x="1275471" y="105134"/>
                </a:lnTo>
                <a:lnTo>
                  <a:pt x="1232305" y="89985"/>
                </a:lnTo>
                <a:lnTo>
                  <a:pt x="1188635" y="75952"/>
                </a:lnTo>
                <a:lnTo>
                  <a:pt x="1144476" y="63050"/>
                </a:lnTo>
                <a:lnTo>
                  <a:pt x="1099847" y="51298"/>
                </a:lnTo>
                <a:lnTo>
                  <a:pt x="1054762" y="40711"/>
                </a:lnTo>
                <a:lnTo>
                  <a:pt x="1009240" y="31307"/>
                </a:lnTo>
                <a:lnTo>
                  <a:pt x="963297" y="23102"/>
                </a:lnTo>
                <a:lnTo>
                  <a:pt x="916949" y="16113"/>
                </a:lnTo>
                <a:lnTo>
                  <a:pt x="870212" y="10357"/>
                </a:lnTo>
                <a:lnTo>
                  <a:pt x="823105" y="5851"/>
                </a:lnTo>
                <a:lnTo>
                  <a:pt x="775643" y="2611"/>
                </a:lnTo>
                <a:lnTo>
                  <a:pt x="727843" y="655"/>
                </a:lnTo>
                <a:lnTo>
                  <a:pt x="679721" y="0"/>
                </a:lnTo>
                <a:close/>
              </a:path>
              <a:path w="1328420" h="138430">
                <a:moveTo>
                  <a:pt x="1320949" y="122547"/>
                </a:moveTo>
                <a:lnTo>
                  <a:pt x="832971" y="122547"/>
                </a:lnTo>
                <a:lnTo>
                  <a:pt x="1328182" y="125524"/>
                </a:lnTo>
                <a:lnTo>
                  <a:pt x="1320949" y="122547"/>
                </a:lnTo>
                <a:close/>
              </a:path>
            </a:pathLst>
          </a:custGeom>
          <a:solidFill>
            <a:srgbClr val="93B8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3" name="object 3003"/>
          <p:cNvSpPr/>
          <p:nvPr/>
        </p:nvSpPr>
        <p:spPr>
          <a:xfrm>
            <a:off x="3910956" y="3018851"/>
            <a:ext cx="1381125" cy="129539"/>
          </a:xfrm>
          <a:custGeom>
            <a:avLst/>
            <a:gdLst/>
            <a:ahLst/>
            <a:cxnLst/>
            <a:rect l="l" t="t" r="r" b="b"/>
            <a:pathLst>
              <a:path w="1381125" h="129539">
                <a:moveTo>
                  <a:pt x="377182" y="11606"/>
                </a:moveTo>
                <a:lnTo>
                  <a:pt x="326934" y="21854"/>
                </a:lnTo>
                <a:lnTo>
                  <a:pt x="281850" y="32441"/>
                </a:lnTo>
                <a:lnTo>
                  <a:pt x="237221" y="44193"/>
                </a:lnTo>
                <a:lnTo>
                  <a:pt x="193063" y="57095"/>
                </a:lnTo>
                <a:lnTo>
                  <a:pt x="149393" y="71128"/>
                </a:lnTo>
                <a:lnTo>
                  <a:pt x="106227" y="86277"/>
                </a:lnTo>
                <a:lnTo>
                  <a:pt x="63583" y="102524"/>
                </a:lnTo>
                <a:lnTo>
                  <a:pt x="21418" y="119878"/>
                </a:lnTo>
                <a:lnTo>
                  <a:pt x="0" y="129359"/>
                </a:lnTo>
                <a:lnTo>
                  <a:pt x="525489" y="118012"/>
                </a:lnTo>
                <a:lnTo>
                  <a:pt x="1373419" y="116125"/>
                </a:lnTo>
                <a:lnTo>
                  <a:pt x="1297724" y="86277"/>
                </a:lnTo>
                <a:lnTo>
                  <a:pt x="1254559" y="71128"/>
                </a:lnTo>
                <a:lnTo>
                  <a:pt x="1210888" y="57095"/>
                </a:lnTo>
                <a:lnTo>
                  <a:pt x="1166730" y="44193"/>
                </a:lnTo>
                <a:lnTo>
                  <a:pt x="1122100" y="32441"/>
                </a:lnTo>
                <a:lnTo>
                  <a:pt x="1077016" y="21854"/>
                </a:lnTo>
                <a:lnTo>
                  <a:pt x="1035226" y="13221"/>
                </a:lnTo>
                <a:lnTo>
                  <a:pt x="494717" y="13221"/>
                </a:lnTo>
                <a:lnTo>
                  <a:pt x="446717" y="13057"/>
                </a:lnTo>
                <a:lnTo>
                  <a:pt x="398709" y="12241"/>
                </a:lnTo>
                <a:lnTo>
                  <a:pt x="377182" y="11606"/>
                </a:lnTo>
                <a:close/>
              </a:path>
              <a:path w="1381125" h="129539">
                <a:moveTo>
                  <a:pt x="1373419" y="116125"/>
                </a:moveTo>
                <a:lnTo>
                  <a:pt x="797871" y="116125"/>
                </a:lnTo>
                <a:lnTo>
                  <a:pt x="1381074" y="119276"/>
                </a:lnTo>
                <a:lnTo>
                  <a:pt x="1373419" y="116125"/>
                </a:lnTo>
                <a:close/>
              </a:path>
              <a:path w="1381125" h="129539">
                <a:moveTo>
                  <a:pt x="719545" y="3982"/>
                </a:moveTo>
                <a:lnTo>
                  <a:pt x="638772" y="9328"/>
                </a:lnTo>
                <a:lnTo>
                  <a:pt x="590735" y="11404"/>
                </a:lnTo>
                <a:lnTo>
                  <a:pt x="542720" y="12686"/>
                </a:lnTo>
                <a:lnTo>
                  <a:pt x="494717" y="13221"/>
                </a:lnTo>
                <a:lnTo>
                  <a:pt x="1035226" y="13221"/>
                </a:lnTo>
                <a:lnTo>
                  <a:pt x="1031494" y="12450"/>
                </a:lnTo>
                <a:lnTo>
                  <a:pt x="993923" y="5740"/>
                </a:lnTo>
                <a:lnTo>
                  <a:pt x="772281" y="5740"/>
                </a:lnTo>
                <a:lnTo>
                  <a:pt x="719545" y="3982"/>
                </a:lnTo>
                <a:close/>
              </a:path>
              <a:path w="1381125" h="129539">
                <a:moveTo>
                  <a:pt x="957397" y="0"/>
                </a:moveTo>
                <a:lnTo>
                  <a:pt x="930367" y="1614"/>
                </a:lnTo>
                <a:lnTo>
                  <a:pt x="877690" y="4147"/>
                </a:lnTo>
                <a:lnTo>
                  <a:pt x="824995" y="5658"/>
                </a:lnTo>
                <a:lnTo>
                  <a:pt x="772281" y="5740"/>
                </a:lnTo>
                <a:lnTo>
                  <a:pt x="993923" y="5740"/>
                </a:lnTo>
                <a:lnTo>
                  <a:pt x="985550" y="4245"/>
                </a:lnTo>
                <a:lnTo>
                  <a:pt x="957397" y="0"/>
                </a:lnTo>
                <a:close/>
              </a:path>
            </a:pathLst>
          </a:custGeom>
          <a:solidFill>
            <a:srgbClr val="6395A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4" name="object 3004"/>
          <p:cNvSpPr/>
          <p:nvPr/>
        </p:nvSpPr>
        <p:spPr>
          <a:xfrm>
            <a:off x="2864675" y="2999994"/>
            <a:ext cx="3496525" cy="3530180"/>
          </a:xfrm>
          <a:prstGeom prst="rect">
            <a:avLst/>
          </a:prstGeom>
          <a:blipFill>
            <a:blip r:embed="rId5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5" name="object 3005"/>
          <p:cNvSpPr/>
          <p:nvPr/>
        </p:nvSpPr>
        <p:spPr>
          <a:xfrm>
            <a:off x="5585416" y="3740216"/>
            <a:ext cx="46990" cy="45085"/>
          </a:xfrm>
          <a:custGeom>
            <a:avLst/>
            <a:gdLst/>
            <a:ahLst/>
            <a:cxnLst/>
            <a:rect l="l" t="t" r="r" b="b"/>
            <a:pathLst>
              <a:path w="46989" h="45085">
                <a:moveTo>
                  <a:pt x="14707" y="20235"/>
                </a:moveTo>
                <a:lnTo>
                  <a:pt x="8267" y="20235"/>
                </a:lnTo>
                <a:lnTo>
                  <a:pt x="12427" y="23202"/>
                </a:lnTo>
                <a:lnTo>
                  <a:pt x="16114" y="26777"/>
                </a:lnTo>
                <a:lnTo>
                  <a:pt x="21399" y="33289"/>
                </a:lnTo>
                <a:lnTo>
                  <a:pt x="30353" y="45064"/>
                </a:lnTo>
                <a:lnTo>
                  <a:pt x="25233" y="34516"/>
                </a:lnTo>
                <a:lnTo>
                  <a:pt x="19696" y="26220"/>
                </a:lnTo>
                <a:lnTo>
                  <a:pt x="14707" y="20235"/>
                </a:lnTo>
                <a:close/>
              </a:path>
              <a:path w="46989" h="45085">
                <a:moveTo>
                  <a:pt x="7190" y="23664"/>
                </a:moveTo>
                <a:lnTo>
                  <a:pt x="4203" y="23664"/>
                </a:lnTo>
                <a:lnTo>
                  <a:pt x="8623" y="35158"/>
                </a:lnTo>
                <a:lnTo>
                  <a:pt x="18008" y="42422"/>
                </a:lnTo>
                <a:lnTo>
                  <a:pt x="13145" y="35446"/>
                </a:lnTo>
                <a:lnTo>
                  <a:pt x="8466" y="27066"/>
                </a:lnTo>
                <a:lnTo>
                  <a:pt x="7190" y="23664"/>
                </a:lnTo>
                <a:close/>
              </a:path>
              <a:path w="46989" h="45085">
                <a:moveTo>
                  <a:pt x="5424" y="32425"/>
                </a:moveTo>
                <a:lnTo>
                  <a:pt x="7200" y="36047"/>
                </a:lnTo>
                <a:lnTo>
                  <a:pt x="10820" y="40441"/>
                </a:lnTo>
                <a:lnTo>
                  <a:pt x="5424" y="32425"/>
                </a:lnTo>
                <a:close/>
              </a:path>
              <a:path w="46989" h="45085">
                <a:moveTo>
                  <a:pt x="15795" y="9936"/>
                </a:moveTo>
                <a:lnTo>
                  <a:pt x="5143" y="9936"/>
                </a:lnTo>
                <a:lnTo>
                  <a:pt x="9842" y="11841"/>
                </a:lnTo>
                <a:lnTo>
                  <a:pt x="20035" y="16572"/>
                </a:lnTo>
                <a:lnTo>
                  <a:pt x="26663" y="21118"/>
                </a:lnTo>
                <a:lnTo>
                  <a:pt x="32634" y="28150"/>
                </a:lnTo>
                <a:lnTo>
                  <a:pt x="40855" y="40339"/>
                </a:lnTo>
                <a:lnTo>
                  <a:pt x="35406" y="27807"/>
                </a:lnTo>
                <a:lnTo>
                  <a:pt x="30505" y="20185"/>
                </a:lnTo>
                <a:lnTo>
                  <a:pt x="23375" y="14372"/>
                </a:lnTo>
                <a:lnTo>
                  <a:pt x="15795" y="9936"/>
                </a:lnTo>
                <a:close/>
              </a:path>
              <a:path w="46989" h="45085">
                <a:moveTo>
                  <a:pt x="4595" y="30733"/>
                </a:moveTo>
                <a:lnTo>
                  <a:pt x="4622" y="31234"/>
                </a:lnTo>
                <a:lnTo>
                  <a:pt x="5424" y="32425"/>
                </a:lnTo>
                <a:lnTo>
                  <a:pt x="4595" y="30733"/>
                </a:lnTo>
                <a:close/>
              </a:path>
              <a:path w="46989" h="45085">
                <a:moveTo>
                  <a:pt x="12945" y="0"/>
                </a:moveTo>
                <a:lnTo>
                  <a:pt x="1511" y="169"/>
                </a:lnTo>
                <a:lnTo>
                  <a:pt x="0" y="9224"/>
                </a:lnTo>
                <a:lnTo>
                  <a:pt x="4279" y="30091"/>
                </a:lnTo>
                <a:lnTo>
                  <a:pt x="4595" y="30733"/>
                </a:lnTo>
                <a:lnTo>
                  <a:pt x="4203" y="23664"/>
                </a:lnTo>
                <a:lnTo>
                  <a:pt x="7190" y="23664"/>
                </a:lnTo>
                <a:lnTo>
                  <a:pt x="6123" y="20818"/>
                </a:lnTo>
                <a:lnTo>
                  <a:pt x="8267" y="20235"/>
                </a:lnTo>
                <a:lnTo>
                  <a:pt x="14707" y="20235"/>
                </a:lnTo>
                <a:lnTo>
                  <a:pt x="14413" y="19882"/>
                </a:lnTo>
                <a:lnTo>
                  <a:pt x="5143" y="9936"/>
                </a:lnTo>
                <a:lnTo>
                  <a:pt x="15795" y="9936"/>
                </a:lnTo>
                <a:lnTo>
                  <a:pt x="11239" y="7269"/>
                </a:lnTo>
                <a:lnTo>
                  <a:pt x="26547" y="7269"/>
                </a:lnTo>
                <a:lnTo>
                  <a:pt x="13957" y="2722"/>
                </a:lnTo>
                <a:lnTo>
                  <a:pt x="19583" y="1655"/>
                </a:lnTo>
                <a:lnTo>
                  <a:pt x="22252" y="1655"/>
                </a:lnTo>
                <a:lnTo>
                  <a:pt x="20213" y="811"/>
                </a:lnTo>
                <a:lnTo>
                  <a:pt x="12945" y="0"/>
                </a:lnTo>
                <a:close/>
              </a:path>
              <a:path w="46989" h="45085">
                <a:moveTo>
                  <a:pt x="26547" y="7269"/>
                </a:moveTo>
                <a:lnTo>
                  <a:pt x="11239" y="7269"/>
                </a:lnTo>
                <a:lnTo>
                  <a:pt x="22104" y="9182"/>
                </a:lnTo>
                <a:lnTo>
                  <a:pt x="29387" y="12196"/>
                </a:lnTo>
                <a:lnTo>
                  <a:pt x="36385" y="18449"/>
                </a:lnTo>
                <a:lnTo>
                  <a:pt x="46393" y="30078"/>
                </a:lnTo>
                <a:lnTo>
                  <a:pt x="40721" y="18742"/>
                </a:lnTo>
                <a:lnTo>
                  <a:pt x="35452" y="12114"/>
                </a:lnTo>
                <a:lnTo>
                  <a:pt x="27544" y="7629"/>
                </a:lnTo>
                <a:lnTo>
                  <a:pt x="26547" y="7269"/>
                </a:lnTo>
                <a:close/>
              </a:path>
              <a:path w="46989" h="45085">
                <a:moveTo>
                  <a:pt x="22252" y="1655"/>
                </a:moveTo>
                <a:lnTo>
                  <a:pt x="19583" y="1655"/>
                </a:lnTo>
                <a:lnTo>
                  <a:pt x="29464" y="5948"/>
                </a:lnTo>
                <a:lnTo>
                  <a:pt x="34696" y="8501"/>
                </a:lnTo>
                <a:lnTo>
                  <a:pt x="26426" y="3384"/>
                </a:lnTo>
                <a:lnTo>
                  <a:pt x="22252" y="1655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6" name="object 3006"/>
          <p:cNvSpPr/>
          <p:nvPr/>
        </p:nvSpPr>
        <p:spPr>
          <a:xfrm>
            <a:off x="5586476" y="3740378"/>
            <a:ext cx="46647" cy="49974"/>
          </a:xfrm>
          <a:prstGeom prst="rect">
            <a:avLst/>
          </a:prstGeom>
          <a:blipFill>
            <a:blip r:embed="rId5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7" name="object 3007"/>
          <p:cNvSpPr/>
          <p:nvPr/>
        </p:nvSpPr>
        <p:spPr>
          <a:xfrm>
            <a:off x="5585416" y="3740216"/>
            <a:ext cx="46990" cy="45085"/>
          </a:xfrm>
          <a:custGeom>
            <a:avLst/>
            <a:gdLst/>
            <a:ahLst/>
            <a:cxnLst/>
            <a:rect l="l" t="t" r="r" b="b"/>
            <a:pathLst>
              <a:path w="46989" h="45085">
                <a:moveTo>
                  <a:pt x="14707" y="20235"/>
                </a:moveTo>
                <a:lnTo>
                  <a:pt x="8267" y="20235"/>
                </a:lnTo>
                <a:lnTo>
                  <a:pt x="12427" y="23202"/>
                </a:lnTo>
                <a:lnTo>
                  <a:pt x="16114" y="26777"/>
                </a:lnTo>
                <a:lnTo>
                  <a:pt x="21399" y="33289"/>
                </a:lnTo>
                <a:lnTo>
                  <a:pt x="30353" y="45064"/>
                </a:lnTo>
                <a:lnTo>
                  <a:pt x="25233" y="34516"/>
                </a:lnTo>
                <a:lnTo>
                  <a:pt x="19696" y="26220"/>
                </a:lnTo>
                <a:lnTo>
                  <a:pt x="14707" y="20235"/>
                </a:lnTo>
                <a:close/>
              </a:path>
              <a:path w="46989" h="45085">
                <a:moveTo>
                  <a:pt x="7190" y="23664"/>
                </a:moveTo>
                <a:lnTo>
                  <a:pt x="4203" y="23664"/>
                </a:lnTo>
                <a:lnTo>
                  <a:pt x="8623" y="35158"/>
                </a:lnTo>
                <a:lnTo>
                  <a:pt x="18008" y="42422"/>
                </a:lnTo>
                <a:lnTo>
                  <a:pt x="13145" y="35446"/>
                </a:lnTo>
                <a:lnTo>
                  <a:pt x="8466" y="27066"/>
                </a:lnTo>
                <a:lnTo>
                  <a:pt x="7190" y="23664"/>
                </a:lnTo>
                <a:close/>
              </a:path>
              <a:path w="46989" h="45085">
                <a:moveTo>
                  <a:pt x="5424" y="32425"/>
                </a:moveTo>
                <a:lnTo>
                  <a:pt x="7200" y="36047"/>
                </a:lnTo>
                <a:lnTo>
                  <a:pt x="10820" y="40441"/>
                </a:lnTo>
                <a:lnTo>
                  <a:pt x="5424" y="32425"/>
                </a:lnTo>
                <a:close/>
              </a:path>
              <a:path w="46989" h="45085">
                <a:moveTo>
                  <a:pt x="15795" y="9936"/>
                </a:moveTo>
                <a:lnTo>
                  <a:pt x="5143" y="9936"/>
                </a:lnTo>
                <a:lnTo>
                  <a:pt x="9842" y="11841"/>
                </a:lnTo>
                <a:lnTo>
                  <a:pt x="20035" y="16572"/>
                </a:lnTo>
                <a:lnTo>
                  <a:pt x="26663" y="21118"/>
                </a:lnTo>
                <a:lnTo>
                  <a:pt x="32634" y="28150"/>
                </a:lnTo>
                <a:lnTo>
                  <a:pt x="40855" y="40339"/>
                </a:lnTo>
                <a:lnTo>
                  <a:pt x="35406" y="27807"/>
                </a:lnTo>
                <a:lnTo>
                  <a:pt x="30505" y="20185"/>
                </a:lnTo>
                <a:lnTo>
                  <a:pt x="23375" y="14372"/>
                </a:lnTo>
                <a:lnTo>
                  <a:pt x="15795" y="9936"/>
                </a:lnTo>
                <a:close/>
              </a:path>
              <a:path w="46989" h="45085">
                <a:moveTo>
                  <a:pt x="4595" y="30733"/>
                </a:moveTo>
                <a:lnTo>
                  <a:pt x="4622" y="31234"/>
                </a:lnTo>
                <a:lnTo>
                  <a:pt x="5424" y="32425"/>
                </a:lnTo>
                <a:lnTo>
                  <a:pt x="4595" y="30733"/>
                </a:lnTo>
                <a:close/>
              </a:path>
              <a:path w="46989" h="45085">
                <a:moveTo>
                  <a:pt x="12945" y="0"/>
                </a:moveTo>
                <a:lnTo>
                  <a:pt x="1511" y="169"/>
                </a:lnTo>
                <a:lnTo>
                  <a:pt x="0" y="9224"/>
                </a:lnTo>
                <a:lnTo>
                  <a:pt x="4279" y="30091"/>
                </a:lnTo>
                <a:lnTo>
                  <a:pt x="4595" y="30733"/>
                </a:lnTo>
                <a:lnTo>
                  <a:pt x="4203" y="23664"/>
                </a:lnTo>
                <a:lnTo>
                  <a:pt x="7190" y="23664"/>
                </a:lnTo>
                <a:lnTo>
                  <a:pt x="6123" y="20818"/>
                </a:lnTo>
                <a:lnTo>
                  <a:pt x="8267" y="20235"/>
                </a:lnTo>
                <a:lnTo>
                  <a:pt x="14707" y="20235"/>
                </a:lnTo>
                <a:lnTo>
                  <a:pt x="14413" y="19882"/>
                </a:lnTo>
                <a:lnTo>
                  <a:pt x="5143" y="9936"/>
                </a:lnTo>
                <a:lnTo>
                  <a:pt x="15795" y="9936"/>
                </a:lnTo>
                <a:lnTo>
                  <a:pt x="11239" y="7269"/>
                </a:lnTo>
                <a:lnTo>
                  <a:pt x="26547" y="7269"/>
                </a:lnTo>
                <a:lnTo>
                  <a:pt x="13957" y="2722"/>
                </a:lnTo>
                <a:lnTo>
                  <a:pt x="19583" y="1655"/>
                </a:lnTo>
                <a:lnTo>
                  <a:pt x="22252" y="1655"/>
                </a:lnTo>
                <a:lnTo>
                  <a:pt x="20213" y="811"/>
                </a:lnTo>
                <a:lnTo>
                  <a:pt x="12945" y="0"/>
                </a:lnTo>
                <a:close/>
              </a:path>
              <a:path w="46989" h="45085">
                <a:moveTo>
                  <a:pt x="26547" y="7269"/>
                </a:moveTo>
                <a:lnTo>
                  <a:pt x="11239" y="7269"/>
                </a:lnTo>
                <a:lnTo>
                  <a:pt x="22104" y="9182"/>
                </a:lnTo>
                <a:lnTo>
                  <a:pt x="29387" y="12196"/>
                </a:lnTo>
                <a:lnTo>
                  <a:pt x="36385" y="18449"/>
                </a:lnTo>
                <a:lnTo>
                  <a:pt x="46393" y="30078"/>
                </a:lnTo>
                <a:lnTo>
                  <a:pt x="40721" y="18742"/>
                </a:lnTo>
                <a:lnTo>
                  <a:pt x="35452" y="12114"/>
                </a:lnTo>
                <a:lnTo>
                  <a:pt x="27544" y="7629"/>
                </a:lnTo>
                <a:lnTo>
                  <a:pt x="26547" y="7269"/>
                </a:lnTo>
                <a:close/>
              </a:path>
              <a:path w="46989" h="45085">
                <a:moveTo>
                  <a:pt x="22252" y="1655"/>
                </a:moveTo>
                <a:lnTo>
                  <a:pt x="19583" y="1655"/>
                </a:lnTo>
                <a:lnTo>
                  <a:pt x="29464" y="5948"/>
                </a:lnTo>
                <a:lnTo>
                  <a:pt x="34696" y="8501"/>
                </a:lnTo>
                <a:lnTo>
                  <a:pt x="26426" y="3384"/>
                </a:lnTo>
                <a:lnTo>
                  <a:pt x="22252" y="1655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8" name="object 3008"/>
          <p:cNvSpPr/>
          <p:nvPr/>
        </p:nvSpPr>
        <p:spPr>
          <a:xfrm>
            <a:off x="5734273" y="3811676"/>
            <a:ext cx="102870" cy="125095"/>
          </a:xfrm>
          <a:custGeom>
            <a:avLst/>
            <a:gdLst/>
            <a:ahLst/>
            <a:cxnLst/>
            <a:rect l="l" t="t" r="r" b="b"/>
            <a:pathLst>
              <a:path w="102870" h="125095">
                <a:moveTo>
                  <a:pt x="102646" y="101208"/>
                </a:moveTo>
                <a:lnTo>
                  <a:pt x="100050" y="124584"/>
                </a:lnTo>
                <a:lnTo>
                  <a:pt x="102646" y="108310"/>
                </a:lnTo>
                <a:lnTo>
                  <a:pt x="102646" y="101208"/>
                </a:lnTo>
                <a:close/>
              </a:path>
              <a:path w="102870" h="125095">
                <a:moveTo>
                  <a:pt x="73380" y="27723"/>
                </a:moveTo>
                <a:lnTo>
                  <a:pt x="56267" y="27723"/>
                </a:lnTo>
                <a:lnTo>
                  <a:pt x="57181" y="29808"/>
                </a:lnTo>
                <a:lnTo>
                  <a:pt x="58407" y="36725"/>
                </a:lnTo>
                <a:lnTo>
                  <a:pt x="59001" y="49526"/>
                </a:lnTo>
                <a:lnTo>
                  <a:pt x="59118" y="57576"/>
                </a:lnTo>
                <a:lnTo>
                  <a:pt x="58942" y="67652"/>
                </a:lnTo>
                <a:lnTo>
                  <a:pt x="57212" y="86594"/>
                </a:lnTo>
                <a:lnTo>
                  <a:pt x="53543" y="118018"/>
                </a:lnTo>
                <a:lnTo>
                  <a:pt x="61044" y="89742"/>
                </a:lnTo>
                <a:lnTo>
                  <a:pt x="64081" y="67652"/>
                </a:lnTo>
                <a:lnTo>
                  <a:pt x="64179" y="64824"/>
                </a:lnTo>
                <a:lnTo>
                  <a:pt x="64467" y="52839"/>
                </a:lnTo>
                <a:lnTo>
                  <a:pt x="64413" y="49526"/>
                </a:lnTo>
                <a:lnTo>
                  <a:pt x="63957" y="41361"/>
                </a:lnTo>
                <a:lnTo>
                  <a:pt x="63017" y="28140"/>
                </a:lnTo>
                <a:lnTo>
                  <a:pt x="73478" y="28140"/>
                </a:lnTo>
                <a:lnTo>
                  <a:pt x="73380" y="27723"/>
                </a:lnTo>
                <a:close/>
              </a:path>
              <a:path w="102870" h="125095">
                <a:moveTo>
                  <a:pt x="73478" y="28140"/>
                </a:moveTo>
                <a:lnTo>
                  <a:pt x="63017" y="28140"/>
                </a:lnTo>
                <a:lnTo>
                  <a:pt x="67513" y="35773"/>
                </a:lnTo>
                <a:lnTo>
                  <a:pt x="74736" y="52839"/>
                </a:lnTo>
                <a:lnTo>
                  <a:pt x="78341" y="67004"/>
                </a:lnTo>
                <a:lnTo>
                  <a:pt x="79310" y="84207"/>
                </a:lnTo>
                <a:lnTo>
                  <a:pt x="79356" y="89742"/>
                </a:lnTo>
                <a:lnTo>
                  <a:pt x="79006" y="117142"/>
                </a:lnTo>
                <a:lnTo>
                  <a:pt x="80441" y="89742"/>
                </a:lnTo>
                <a:lnTo>
                  <a:pt x="80383" y="84207"/>
                </a:lnTo>
                <a:lnTo>
                  <a:pt x="79681" y="64824"/>
                </a:lnTo>
                <a:lnTo>
                  <a:pt x="77601" y="47487"/>
                </a:lnTo>
                <a:lnTo>
                  <a:pt x="75412" y="36395"/>
                </a:lnTo>
                <a:lnTo>
                  <a:pt x="73478" y="28140"/>
                </a:lnTo>
                <a:close/>
              </a:path>
              <a:path w="102870" h="125095">
                <a:moveTo>
                  <a:pt x="53825" y="37513"/>
                </a:moveTo>
                <a:lnTo>
                  <a:pt x="47028" y="37513"/>
                </a:lnTo>
                <a:lnTo>
                  <a:pt x="47261" y="47655"/>
                </a:lnTo>
                <a:lnTo>
                  <a:pt x="44986" y="57403"/>
                </a:lnTo>
                <a:lnTo>
                  <a:pt x="38087" y="72487"/>
                </a:lnTo>
                <a:lnTo>
                  <a:pt x="24447" y="98638"/>
                </a:lnTo>
                <a:lnTo>
                  <a:pt x="34880" y="84207"/>
                </a:lnTo>
                <a:lnTo>
                  <a:pt x="43835" y="66242"/>
                </a:lnTo>
                <a:lnTo>
                  <a:pt x="50373" y="49526"/>
                </a:lnTo>
                <a:lnTo>
                  <a:pt x="53555" y="38846"/>
                </a:lnTo>
                <a:lnTo>
                  <a:pt x="53825" y="37513"/>
                </a:lnTo>
                <a:close/>
              </a:path>
              <a:path w="102870" h="125095">
                <a:moveTo>
                  <a:pt x="41567" y="0"/>
                </a:moveTo>
                <a:lnTo>
                  <a:pt x="44573" y="31757"/>
                </a:lnTo>
                <a:lnTo>
                  <a:pt x="30880" y="60233"/>
                </a:lnTo>
                <a:lnTo>
                  <a:pt x="12138" y="81289"/>
                </a:lnTo>
                <a:lnTo>
                  <a:pt x="0" y="90789"/>
                </a:lnTo>
                <a:lnTo>
                  <a:pt x="22658" y="79220"/>
                </a:lnTo>
                <a:lnTo>
                  <a:pt x="35110" y="69814"/>
                </a:lnTo>
                <a:lnTo>
                  <a:pt x="41764" y="57576"/>
                </a:lnTo>
                <a:lnTo>
                  <a:pt x="47028" y="37513"/>
                </a:lnTo>
                <a:lnTo>
                  <a:pt x="53825" y="37513"/>
                </a:lnTo>
                <a:lnTo>
                  <a:pt x="55210" y="30669"/>
                </a:lnTo>
                <a:lnTo>
                  <a:pt x="56267" y="27723"/>
                </a:lnTo>
                <a:lnTo>
                  <a:pt x="73380" y="27723"/>
                </a:lnTo>
                <a:lnTo>
                  <a:pt x="72948" y="25880"/>
                </a:lnTo>
                <a:lnTo>
                  <a:pt x="89105" y="25880"/>
                </a:lnTo>
                <a:lnTo>
                  <a:pt x="65417" y="5699"/>
                </a:lnTo>
                <a:lnTo>
                  <a:pt x="41567" y="0"/>
                </a:lnTo>
                <a:close/>
              </a:path>
              <a:path w="102870" h="125095">
                <a:moveTo>
                  <a:pt x="89105" y="25880"/>
                </a:moveTo>
                <a:lnTo>
                  <a:pt x="72948" y="25880"/>
                </a:lnTo>
                <a:lnTo>
                  <a:pt x="78460" y="31671"/>
                </a:lnTo>
                <a:lnTo>
                  <a:pt x="94914" y="54111"/>
                </a:lnTo>
                <a:lnTo>
                  <a:pt x="102646" y="71267"/>
                </a:lnTo>
                <a:lnTo>
                  <a:pt x="102646" y="44041"/>
                </a:lnTo>
                <a:lnTo>
                  <a:pt x="93433" y="29567"/>
                </a:lnTo>
                <a:lnTo>
                  <a:pt x="89105" y="25880"/>
                </a:lnTo>
                <a:close/>
              </a:path>
            </a:pathLst>
          </a:custGeom>
          <a:solidFill>
            <a:srgbClr val="7B4E3A">
              <a:alpha val="3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9" name="object 3009"/>
          <p:cNvSpPr/>
          <p:nvPr/>
        </p:nvSpPr>
        <p:spPr>
          <a:xfrm>
            <a:off x="5815194" y="3856821"/>
            <a:ext cx="6985" cy="10795"/>
          </a:xfrm>
          <a:custGeom>
            <a:avLst/>
            <a:gdLst/>
            <a:ahLst/>
            <a:cxnLst/>
            <a:rect l="l" t="t" r="r" b="b"/>
            <a:pathLst>
              <a:path w="6985" h="10795">
                <a:moveTo>
                  <a:pt x="3555" y="0"/>
                </a:moveTo>
                <a:lnTo>
                  <a:pt x="609" y="876"/>
                </a:lnTo>
                <a:lnTo>
                  <a:pt x="0" y="3340"/>
                </a:lnTo>
                <a:lnTo>
                  <a:pt x="1485" y="8470"/>
                </a:lnTo>
                <a:lnTo>
                  <a:pt x="3301" y="10210"/>
                </a:lnTo>
                <a:lnTo>
                  <a:pt x="6261" y="9309"/>
                </a:lnTo>
                <a:lnTo>
                  <a:pt x="6870" y="6870"/>
                </a:lnTo>
                <a:lnTo>
                  <a:pt x="6083" y="4305"/>
                </a:lnTo>
                <a:lnTo>
                  <a:pt x="5372" y="1714"/>
                </a:lnTo>
                <a:lnTo>
                  <a:pt x="3555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0" name="object 3010"/>
          <p:cNvSpPr/>
          <p:nvPr/>
        </p:nvSpPr>
        <p:spPr>
          <a:xfrm>
            <a:off x="5783057" y="3891090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324" y="0"/>
                </a:moveTo>
                <a:lnTo>
                  <a:pt x="1104" y="1016"/>
                </a:lnTo>
                <a:lnTo>
                  <a:pt x="0" y="4229"/>
                </a:lnTo>
                <a:lnTo>
                  <a:pt x="292" y="5816"/>
                </a:lnTo>
                <a:lnTo>
                  <a:pt x="1206" y="6121"/>
                </a:lnTo>
                <a:lnTo>
                  <a:pt x="2133" y="6464"/>
                </a:lnTo>
                <a:lnTo>
                  <a:pt x="3352" y="5435"/>
                </a:lnTo>
                <a:lnTo>
                  <a:pt x="4470" y="2209"/>
                </a:lnTo>
                <a:lnTo>
                  <a:pt x="4152" y="660"/>
                </a:lnTo>
                <a:lnTo>
                  <a:pt x="2324" y="0"/>
                </a:lnTo>
                <a:close/>
              </a:path>
            </a:pathLst>
          </a:custGeom>
          <a:solidFill>
            <a:srgbClr val="484339">
              <a:alpha val="227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1" name="object 3011"/>
          <p:cNvSpPr/>
          <p:nvPr/>
        </p:nvSpPr>
        <p:spPr>
          <a:xfrm>
            <a:off x="5819519" y="3874927"/>
            <a:ext cx="7620" cy="11430"/>
          </a:xfrm>
          <a:custGeom>
            <a:avLst/>
            <a:gdLst/>
            <a:ahLst/>
            <a:cxnLst/>
            <a:rect l="l" t="t" r="r" b="b"/>
            <a:pathLst>
              <a:path w="7620" h="11429">
                <a:moveTo>
                  <a:pt x="3822" y="0"/>
                </a:moveTo>
                <a:lnTo>
                  <a:pt x="634" y="939"/>
                </a:lnTo>
                <a:lnTo>
                  <a:pt x="0" y="3555"/>
                </a:lnTo>
                <a:lnTo>
                  <a:pt x="1600" y="9080"/>
                </a:lnTo>
                <a:lnTo>
                  <a:pt x="3555" y="10921"/>
                </a:lnTo>
                <a:lnTo>
                  <a:pt x="6730" y="9956"/>
                </a:lnTo>
                <a:lnTo>
                  <a:pt x="7365" y="7340"/>
                </a:lnTo>
                <a:lnTo>
                  <a:pt x="5753" y="1828"/>
                </a:lnTo>
                <a:lnTo>
                  <a:pt x="3822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2" name="object 3012"/>
          <p:cNvSpPr/>
          <p:nvPr/>
        </p:nvSpPr>
        <p:spPr>
          <a:xfrm>
            <a:off x="5783560" y="3861904"/>
            <a:ext cx="7620" cy="11430"/>
          </a:xfrm>
          <a:custGeom>
            <a:avLst/>
            <a:gdLst/>
            <a:ahLst/>
            <a:cxnLst/>
            <a:rect l="l" t="t" r="r" b="b"/>
            <a:pathLst>
              <a:path w="7620" h="11429">
                <a:moveTo>
                  <a:pt x="3441" y="0"/>
                </a:moveTo>
                <a:lnTo>
                  <a:pt x="1536" y="1841"/>
                </a:lnTo>
                <a:lnTo>
                  <a:pt x="749" y="4610"/>
                </a:lnTo>
                <a:lnTo>
                  <a:pt x="0" y="7378"/>
                </a:lnTo>
                <a:lnTo>
                  <a:pt x="647" y="9994"/>
                </a:lnTo>
                <a:lnTo>
                  <a:pt x="3822" y="10921"/>
                </a:lnTo>
                <a:lnTo>
                  <a:pt x="5753" y="9055"/>
                </a:lnTo>
                <a:lnTo>
                  <a:pt x="7302" y="3530"/>
                </a:lnTo>
                <a:lnTo>
                  <a:pt x="6629" y="914"/>
                </a:lnTo>
                <a:lnTo>
                  <a:pt x="344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3" name="object 3013"/>
          <p:cNvSpPr/>
          <p:nvPr/>
        </p:nvSpPr>
        <p:spPr>
          <a:xfrm>
            <a:off x="5800151" y="3884697"/>
            <a:ext cx="5080" cy="8255"/>
          </a:xfrm>
          <a:custGeom>
            <a:avLst/>
            <a:gdLst/>
            <a:ahLst/>
            <a:cxnLst/>
            <a:rect l="l" t="t" r="r" b="b"/>
            <a:pathLst>
              <a:path w="5079" h="8254">
                <a:moveTo>
                  <a:pt x="3301" y="0"/>
                </a:moveTo>
                <a:lnTo>
                  <a:pt x="863" y="165"/>
                </a:lnTo>
                <a:lnTo>
                  <a:pt x="0" y="1930"/>
                </a:lnTo>
                <a:lnTo>
                  <a:pt x="253" y="6146"/>
                </a:lnTo>
                <a:lnTo>
                  <a:pt x="1346" y="7772"/>
                </a:lnTo>
                <a:lnTo>
                  <a:pt x="2578" y="7721"/>
                </a:lnTo>
                <a:lnTo>
                  <a:pt x="3784" y="7645"/>
                </a:lnTo>
                <a:lnTo>
                  <a:pt x="4673" y="5854"/>
                </a:lnTo>
                <a:lnTo>
                  <a:pt x="4381" y="1651"/>
                </a:lnTo>
                <a:lnTo>
                  <a:pt x="3301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4" name="object 3014"/>
          <p:cNvSpPr/>
          <p:nvPr/>
        </p:nvSpPr>
        <p:spPr>
          <a:xfrm>
            <a:off x="5762313" y="3882134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908" y="0"/>
                </a:moveTo>
                <a:lnTo>
                  <a:pt x="1422" y="1257"/>
                </a:lnTo>
                <a:lnTo>
                  <a:pt x="0" y="5219"/>
                </a:lnTo>
                <a:lnTo>
                  <a:pt x="380" y="7188"/>
                </a:lnTo>
                <a:lnTo>
                  <a:pt x="2654" y="8026"/>
                </a:lnTo>
                <a:lnTo>
                  <a:pt x="4165" y="6756"/>
                </a:lnTo>
                <a:lnTo>
                  <a:pt x="4864" y="4787"/>
                </a:lnTo>
                <a:lnTo>
                  <a:pt x="5537" y="2806"/>
                </a:lnTo>
                <a:lnTo>
                  <a:pt x="5194" y="850"/>
                </a:lnTo>
                <a:lnTo>
                  <a:pt x="2908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5" name="object 3015"/>
          <p:cNvSpPr/>
          <p:nvPr/>
        </p:nvSpPr>
        <p:spPr>
          <a:xfrm>
            <a:off x="5801377" y="3860890"/>
            <a:ext cx="5715" cy="8255"/>
          </a:xfrm>
          <a:custGeom>
            <a:avLst/>
            <a:gdLst/>
            <a:ahLst/>
            <a:cxnLst/>
            <a:rect l="l" t="t" r="r" b="b"/>
            <a:pathLst>
              <a:path w="5714" h="8254">
                <a:moveTo>
                  <a:pt x="2705" y="0"/>
                </a:moveTo>
                <a:lnTo>
                  <a:pt x="380" y="787"/>
                </a:lnTo>
                <a:lnTo>
                  <a:pt x="0" y="2743"/>
                </a:lnTo>
                <a:lnTo>
                  <a:pt x="1333" y="6731"/>
                </a:lnTo>
                <a:lnTo>
                  <a:pt x="2819" y="8039"/>
                </a:lnTo>
                <a:lnTo>
                  <a:pt x="5105" y="7226"/>
                </a:lnTo>
                <a:lnTo>
                  <a:pt x="5499" y="5295"/>
                </a:lnTo>
                <a:lnTo>
                  <a:pt x="4178" y="1270"/>
                </a:lnTo>
                <a:lnTo>
                  <a:pt x="2705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6" name="object 3016"/>
          <p:cNvSpPr/>
          <p:nvPr/>
        </p:nvSpPr>
        <p:spPr>
          <a:xfrm>
            <a:off x="5823977" y="3900596"/>
            <a:ext cx="5080" cy="8255"/>
          </a:xfrm>
          <a:custGeom>
            <a:avLst/>
            <a:gdLst/>
            <a:ahLst/>
            <a:cxnLst/>
            <a:rect l="l" t="t" r="r" b="b"/>
            <a:pathLst>
              <a:path w="5079" h="8254">
                <a:moveTo>
                  <a:pt x="3213" y="0"/>
                </a:moveTo>
                <a:lnTo>
                  <a:pt x="787" y="266"/>
                </a:lnTo>
                <a:lnTo>
                  <a:pt x="0" y="2070"/>
                </a:lnTo>
                <a:lnTo>
                  <a:pt x="457" y="6248"/>
                </a:lnTo>
                <a:lnTo>
                  <a:pt x="1600" y="7835"/>
                </a:lnTo>
                <a:lnTo>
                  <a:pt x="2819" y="7734"/>
                </a:lnTo>
                <a:lnTo>
                  <a:pt x="4038" y="7594"/>
                </a:lnTo>
                <a:lnTo>
                  <a:pt x="4826" y="5778"/>
                </a:lnTo>
                <a:lnTo>
                  <a:pt x="4381" y="1587"/>
                </a:lnTo>
                <a:lnTo>
                  <a:pt x="3213" y="0"/>
                </a:lnTo>
                <a:close/>
              </a:path>
            </a:pathLst>
          </a:custGeom>
          <a:solidFill>
            <a:srgbClr val="C19239">
              <a:alpha val="292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7" name="object 3017"/>
          <p:cNvSpPr/>
          <p:nvPr/>
        </p:nvSpPr>
        <p:spPr>
          <a:xfrm>
            <a:off x="5567126" y="3597452"/>
            <a:ext cx="233319" cy="247865"/>
          </a:xfrm>
          <a:prstGeom prst="rect">
            <a:avLst/>
          </a:prstGeom>
          <a:blipFill>
            <a:blip r:embed="rId5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18" name="object 3018"/>
          <p:cNvSpPr/>
          <p:nvPr/>
        </p:nvSpPr>
        <p:spPr>
          <a:xfrm>
            <a:off x="5571530" y="3596887"/>
            <a:ext cx="229870" cy="243840"/>
          </a:xfrm>
          <a:custGeom>
            <a:avLst/>
            <a:gdLst/>
            <a:ahLst/>
            <a:cxnLst/>
            <a:rect l="l" t="t" r="r" b="b"/>
            <a:pathLst>
              <a:path w="229870" h="243839">
                <a:moveTo>
                  <a:pt x="773" y="137907"/>
                </a:moveTo>
                <a:lnTo>
                  <a:pt x="105016" y="164579"/>
                </a:lnTo>
                <a:lnTo>
                  <a:pt x="147214" y="178401"/>
                </a:lnTo>
                <a:lnTo>
                  <a:pt x="179663" y="199023"/>
                </a:lnTo>
                <a:lnTo>
                  <a:pt x="202564" y="220352"/>
                </a:lnTo>
                <a:lnTo>
                  <a:pt x="216116" y="236296"/>
                </a:lnTo>
                <a:lnTo>
                  <a:pt x="218059" y="238747"/>
                </a:lnTo>
                <a:lnTo>
                  <a:pt x="221043" y="242239"/>
                </a:lnTo>
                <a:lnTo>
                  <a:pt x="223113" y="243611"/>
                </a:lnTo>
                <a:lnTo>
                  <a:pt x="228422" y="243611"/>
                </a:lnTo>
                <a:lnTo>
                  <a:pt x="228632" y="242519"/>
                </a:lnTo>
                <a:lnTo>
                  <a:pt x="223431" y="242519"/>
                </a:lnTo>
                <a:lnTo>
                  <a:pt x="221615" y="241274"/>
                </a:lnTo>
                <a:lnTo>
                  <a:pt x="218859" y="238036"/>
                </a:lnTo>
                <a:lnTo>
                  <a:pt x="218008" y="236943"/>
                </a:lnTo>
                <a:lnTo>
                  <a:pt x="216928" y="235610"/>
                </a:lnTo>
                <a:lnTo>
                  <a:pt x="180286" y="198126"/>
                </a:lnTo>
                <a:lnTo>
                  <a:pt x="147648" y="177395"/>
                </a:lnTo>
                <a:lnTo>
                  <a:pt x="105181" y="163499"/>
                </a:lnTo>
                <a:lnTo>
                  <a:pt x="35926" y="152073"/>
                </a:lnTo>
                <a:lnTo>
                  <a:pt x="19929" y="148826"/>
                </a:lnTo>
                <a:lnTo>
                  <a:pt x="8756" y="145115"/>
                </a:lnTo>
                <a:lnTo>
                  <a:pt x="1422" y="140169"/>
                </a:lnTo>
                <a:lnTo>
                  <a:pt x="773" y="137907"/>
                </a:lnTo>
                <a:close/>
              </a:path>
              <a:path w="229870" h="243839">
                <a:moveTo>
                  <a:pt x="47425" y="1155"/>
                </a:moveTo>
                <a:lnTo>
                  <a:pt x="38074" y="1155"/>
                </a:lnTo>
                <a:lnTo>
                  <a:pt x="76593" y="5727"/>
                </a:lnTo>
                <a:lnTo>
                  <a:pt x="84411" y="9626"/>
                </a:lnTo>
                <a:lnTo>
                  <a:pt x="127416" y="37383"/>
                </a:lnTo>
                <a:lnTo>
                  <a:pt x="171389" y="78471"/>
                </a:lnTo>
                <a:lnTo>
                  <a:pt x="197714" y="114730"/>
                </a:lnTo>
                <a:lnTo>
                  <a:pt x="217834" y="158722"/>
                </a:lnTo>
                <a:lnTo>
                  <a:pt x="228076" y="210941"/>
                </a:lnTo>
                <a:lnTo>
                  <a:pt x="228284" y="238747"/>
                </a:lnTo>
                <a:lnTo>
                  <a:pt x="227546" y="242519"/>
                </a:lnTo>
                <a:lnTo>
                  <a:pt x="228632" y="242519"/>
                </a:lnTo>
                <a:lnTo>
                  <a:pt x="229355" y="238747"/>
                </a:lnTo>
                <a:lnTo>
                  <a:pt x="229407" y="235610"/>
                </a:lnTo>
                <a:lnTo>
                  <a:pt x="229136" y="210941"/>
                </a:lnTo>
                <a:lnTo>
                  <a:pt x="218811" y="158314"/>
                </a:lnTo>
                <a:lnTo>
                  <a:pt x="198606" y="114155"/>
                </a:lnTo>
                <a:lnTo>
                  <a:pt x="172175" y="77735"/>
                </a:lnTo>
                <a:lnTo>
                  <a:pt x="127480" y="36075"/>
                </a:lnTo>
                <a:lnTo>
                  <a:pt x="84047" y="8213"/>
                </a:lnTo>
                <a:lnTo>
                  <a:pt x="76847" y="4635"/>
                </a:lnTo>
                <a:lnTo>
                  <a:pt x="47425" y="1155"/>
                </a:lnTo>
                <a:close/>
              </a:path>
              <a:path w="229870" h="243839">
                <a:moveTo>
                  <a:pt x="1304" y="121911"/>
                </a:moveTo>
                <a:lnTo>
                  <a:pt x="1052" y="123050"/>
                </a:lnTo>
                <a:lnTo>
                  <a:pt x="0" y="135208"/>
                </a:lnTo>
                <a:lnTo>
                  <a:pt x="773" y="137907"/>
                </a:lnTo>
                <a:lnTo>
                  <a:pt x="1304" y="121911"/>
                </a:lnTo>
                <a:close/>
              </a:path>
              <a:path w="229870" h="243839">
                <a:moveTo>
                  <a:pt x="37554" y="0"/>
                </a:moveTo>
                <a:lnTo>
                  <a:pt x="14146" y="68532"/>
                </a:lnTo>
                <a:lnTo>
                  <a:pt x="1529" y="115096"/>
                </a:lnTo>
                <a:lnTo>
                  <a:pt x="1304" y="121911"/>
                </a:lnTo>
                <a:lnTo>
                  <a:pt x="5903" y="101072"/>
                </a:lnTo>
                <a:lnTo>
                  <a:pt x="15875" y="66649"/>
                </a:lnTo>
                <a:lnTo>
                  <a:pt x="23262" y="43777"/>
                </a:lnTo>
                <a:lnTo>
                  <a:pt x="30108" y="23620"/>
                </a:lnTo>
                <a:lnTo>
                  <a:pt x="35388" y="8604"/>
                </a:lnTo>
                <a:lnTo>
                  <a:pt x="38074" y="1155"/>
                </a:lnTo>
                <a:lnTo>
                  <a:pt x="47425" y="1155"/>
                </a:lnTo>
                <a:lnTo>
                  <a:pt x="37782" y="12"/>
                </a:lnTo>
                <a:lnTo>
                  <a:pt x="37554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9" name="object 3019"/>
          <p:cNvSpPr/>
          <p:nvPr/>
        </p:nvSpPr>
        <p:spPr>
          <a:xfrm>
            <a:off x="5567125" y="3597453"/>
            <a:ext cx="233319" cy="247865"/>
          </a:xfrm>
          <a:prstGeom prst="rect">
            <a:avLst/>
          </a:prstGeom>
          <a:blipFill>
            <a:blip r:embed="rId5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20" name="object 3020"/>
          <p:cNvSpPr/>
          <p:nvPr/>
        </p:nvSpPr>
        <p:spPr>
          <a:xfrm>
            <a:off x="5571530" y="3596887"/>
            <a:ext cx="229870" cy="243840"/>
          </a:xfrm>
          <a:custGeom>
            <a:avLst/>
            <a:gdLst/>
            <a:ahLst/>
            <a:cxnLst/>
            <a:rect l="l" t="t" r="r" b="b"/>
            <a:pathLst>
              <a:path w="229870" h="243839">
                <a:moveTo>
                  <a:pt x="773" y="137907"/>
                </a:moveTo>
                <a:lnTo>
                  <a:pt x="105016" y="164579"/>
                </a:lnTo>
                <a:lnTo>
                  <a:pt x="147214" y="178401"/>
                </a:lnTo>
                <a:lnTo>
                  <a:pt x="179663" y="199023"/>
                </a:lnTo>
                <a:lnTo>
                  <a:pt x="202564" y="220352"/>
                </a:lnTo>
                <a:lnTo>
                  <a:pt x="216116" y="236296"/>
                </a:lnTo>
                <a:lnTo>
                  <a:pt x="218059" y="238747"/>
                </a:lnTo>
                <a:lnTo>
                  <a:pt x="221043" y="242239"/>
                </a:lnTo>
                <a:lnTo>
                  <a:pt x="223113" y="243611"/>
                </a:lnTo>
                <a:lnTo>
                  <a:pt x="228422" y="243611"/>
                </a:lnTo>
                <a:lnTo>
                  <a:pt x="228632" y="242519"/>
                </a:lnTo>
                <a:lnTo>
                  <a:pt x="223431" y="242519"/>
                </a:lnTo>
                <a:lnTo>
                  <a:pt x="221615" y="241274"/>
                </a:lnTo>
                <a:lnTo>
                  <a:pt x="218859" y="238036"/>
                </a:lnTo>
                <a:lnTo>
                  <a:pt x="218008" y="236943"/>
                </a:lnTo>
                <a:lnTo>
                  <a:pt x="216928" y="235610"/>
                </a:lnTo>
                <a:lnTo>
                  <a:pt x="180286" y="198126"/>
                </a:lnTo>
                <a:lnTo>
                  <a:pt x="147648" y="177395"/>
                </a:lnTo>
                <a:lnTo>
                  <a:pt x="105181" y="163499"/>
                </a:lnTo>
                <a:lnTo>
                  <a:pt x="35926" y="152073"/>
                </a:lnTo>
                <a:lnTo>
                  <a:pt x="19929" y="148826"/>
                </a:lnTo>
                <a:lnTo>
                  <a:pt x="8756" y="145115"/>
                </a:lnTo>
                <a:lnTo>
                  <a:pt x="1422" y="140169"/>
                </a:lnTo>
                <a:lnTo>
                  <a:pt x="773" y="137907"/>
                </a:lnTo>
                <a:close/>
              </a:path>
              <a:path w="229870" h="243839">
                <a:moveTo>
                  <a:pt x="47425" y="1155"/>
                </a:moveTo>
                <a:lnTo>
                  <a:pt x="38074" y="1155"/>
                </a:lnTo>
                <a:lnTo>
                  <a:pt x="76593" y="5727"/>
                </a:lnTo>
                <a:lnTo>
                  <a:pt x="84411" y="9626"/>
                </a:lnTo>
                <a:lnTo>
                  <a:pt x="127416" y="37383"/>
                </a:lnTo>
                <a:lnTo>
                  <a:pt x="171389" y="78471"/>
                </a:lnTo>
                <a:lnTo>
                  <a:pt x="197714" y="114730"/>
                </a:lnTo>
                <a:lnTo>
                  <a:pt x="217834" y="158722"/>
                </a:lnTo>
                <a:lnTo>
                  <a:pt x="228076" y="210941"/>
                </a:lnTo>
                <a:lnTo>
                  <a:pt x="228284" y="238747"/>
                </a:lnTo>
                <a:lnTo>
                  <a:pt x="227546" y="242519"/>
                </a:lnTo>
                <a:lnTo>
                  <a:pt x="228632" y="242519"/>
                </a:lnTo>
                <a:lnTo>
                  <a:pt x="229355" y="238747"/>
                </a:lnTo>
                <a:lnTo>
                  <a:pt x="229407" y="235610"/>
                </a:lnTo>
                <a:lnTo>
                  <a:pt x="229136" y="210941"/>
                </a:lnTo>
                <a:lnTo>
                  <a:pt x="218811" y="158314"/>
                </a:lnTo>
                <a:lnTo>
                  <a:pt x="198606" y="114155"/>
                </a:lnTo>
                <a:lnTo>
                  <a:pt x="172175" y="77735"/>
                </a:lnTo>
                <a:lnTo>
                  <a:pt x="127480" y="36075"/>
                </a:lnTo>
                <a:lnTo>
                  <a:pt x="84047" y="8213"/>
                </a:lnTo>
                <a:lnTo>
                  <a:pt x="76847" y="4635"/>
                </a:lnTo>
                <a:lnTo>
                  <a:pt x="47425" y="1155"/>
                </a:lnTo>
                <a:close/>
              </a:path>
              <a:path w="229870" h="243839">
                <a:moveTo>
                  <a:pt x="1304" y="121911"/>
                </a:moveTo>
                <a:lnTo>
                  <a:pt x="1052" y="123050"/>
                </a:lnTo>
                <a:lnTo>
                  <a:pt x="0" y="135208"/>
                </a:lnTo>
                <a:lnTo>
                  <a:pt x="773" y="137907"/>
                </a:lnTo>
                <a:lnTo>
                  <a:pt x="1304" y="121911"/>
                </a:lnTo>
                <a:close/>
              </a:path>
              <a:path w="229870" h="243839">
                <a:moveTo>
                  <a:pt x="37554" y="0"/>
                </a:moveTo>
                <a:lnTo>
                  <a:pt x="14146" y="68532"/>
                </a:lnTo>
                <a:lnTo>
                  <a:pt x="1529" y="115096"/>
                </a:lnTo>
                <a:lnTo>
                  <a:pt x="1304" y="121911"/>
                </a:lnTo>
                <a:lnTo>
                  <a:pt x="5903" y="101072"/>
                </a:lnTo>
                <a:lnTo>
                  <a:pt x="15875" y="66649"/>
                </a:lnTo>
                <a:lnTo>
                  <a:pt x="23262" y="43777"/>
                </a:lnTo>
                <a:lnTo>
                  <a:pt x="30108" y="23620"/>
                </a:lnTo>
                <a:lnTo>
                  <a:pt x="35388" y="8604"/>
                </a:lnTo>
                <a:lnTo>
                  <a:pt x="38074" y="1155"/>
                </a:lnTo>
                <a:lnTo>
                  <a:pt x="47425" y="1155"/>
                </a:lnTo>
                <a:lnTo>
                  <a:pt x="37782" y="12"/>
                </a:lnTo>
                <a:lnTo>
                  <a:pt x="37554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1" name="object 3021"/>
          <p:cNvSpPr/>
          <p:nvPr/>
        </p:nvSpPr>
        <p:spPr>
          <a:xfrm>
            <a:off x="5571143" y="3597452"/>
            <a:ext cx="229543" cy="242506"/>
          </a:xfrm>
          <a:prstGeom prst="rect">
            <a:avLst/>
          </a:prstGeom>
          <a:blipFill>
            <a:blip r:embed="rId5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22" name="object 3022"/>
          <p:cNvSpPr/>
          <p:nvPr/>
        </p:nvSpPr>
        <p:spPr>
          <a:xfrm>
            <a:off x="5584992" y="3646500"/>
            <a:ext cx="54610" cy="76200"/>
          </a:xfrm>
          <a:custGeom>
            <a:avLst/>
            <a:gdLst/>
            <a:ahLst/>
            <a:cxnLst/>
            <a:rect l="l" t="t" r="r" b="b"/>
            <a:pathLst>
              <a:path w="54610" h="76200">
                <a:moveTo>
                  <a:pt x="31877" y="14833"/>
                </a:moveTo>
                <a:lnTo>
                  <a:pt x="12047" y="14833"/>
                </a:lnTo>
                <a:lnTo>
                  <a:pt x="17076" y="20116"/>
                </a:lnTo>
                <a:lnTo>
                  <a:pt x="27578" y="32328"/>
                </a:lnTo>
                <a:lnTo>
                  <a:pt x="33564" y="42178"/>
                </a:lnTo>
                <a:lnTo>
                  <a:pt x="37268" y="54869"/>
                </a:lnTo>
                <a:lnTo>
                  <a:pt x="40926" y="75603"/>
                </a:lnTo>
                <a:lnTo>
                  <a:pt x="41009" y="64643"/>
                </a:lnTo>
                <a:lnTo>
                  <a:pt x="40877" y="54812"/>
                </a:lnTo>
                <a:lnTo>
                  <a:pt x="39101" y="43273"/>
                </a:lnTo>
                <a:lnTo>
                  <a:pt x="33190" y="31474"/>
                </a:lnTo>
                <a:lnTo>
                  <a:pt x="21521" y="15011"/>
                </a:lnTo>
                <a:lnTo>
                  <a:pt x="32059" y="15011"/>
                </a:lnTo>
                <a:lnTo>
                  <a:pt x="31877" y="14833"/>
                </a:lnTo>
                <a:close/>
              </a:path>
              <a:path w="54610" h="76200">
                <a:moveTo>
                  <a:pt x="17084" y="29531"/>
                </a:moveTo>
                <a:lnTo>
                  <a:pt x="7060" y="29531"/>
                </a:lnTo>
                <a:lnTo>
                  <a:pt x="10167" y="30048"/>
                </a:lnTo>
                <a:lnTo>
                  <a:pt x="13886" y="36372"/>
                </a:lnTo>
                <a:lnTo>
                  <a:pt x="16646" y="43273"/>
                </a:lnTo>
                <a:lnTo>
                  <a:pt x="19760" y="54869"/>
                </a:lnTo>
                <a:lnTo>
                  <a:pt x="24594" y="75438"/>
                </a:lnTo>
                <a:lnTo>
                  <a:pt x="24004" y="58692"/>
                </a:lnTo>
                <a:lnTo>
                  <a:pt x="21554" y="44543"/>
                </a:lnTo>
                <a:lnTo>
                  <a:pt x="18356" y="33241"/>
                </a:lnTo>
                <a:lnTo>
                  <a:pt x="17084" y="29531"/>
                </a:lnTo>
                <a:close/>
              </a:path>
              <a:path w="54610" h="76200">
                <a:moveTo>
                  <a:pt x="32059" y="15011"/>
                </a:moveTo>
                <a:lnTo>
                  <a:pt x="21521" y="15011"/>
                </a:lnTo>
                <a:lnTo>
                  <a:pt x="34516" y="23988"/>
                </a:lnTo>
                <a:lnTo>
                  <a:pt x="42233" y="32251"/>
                </a:lnTo>
                <a:lnTo>
                  <a:pt x="47719" y="44543"/>
                </a:lnTo>
                <a:lnTo>
                  <a:pt x="54020" y="65608"/>
                </a:lnTo>
                <a:lnTo>
                  <a:pt x="53187" y="47498"/>
                </a:lnTo>
                <a:lnTo>
                  <a:pt x="50166" y="35745"/>
                </a:lnTo>
                <a:lnTo>
                  <a:pt x="42486" y="25204"/>
                </a:lnTo>
                <a:lnTo>
                  <a:pt x="32059" y="15011"/>
                </a:lnTo>
                <a:close/>
              </a:path>
              <a:path w="54610" h="76200">
                <a:moveTo>
                  <a:pt x="6913" y="32080"/>
                </a:moveTo>
                <a:lnTo>
                  <a:pt x="2941" y="32080"/>
                </a:lnTo>
                <a:lnTo>
                  <a:pt x="2744" y="37430"/>
                </a:lnTo>
                <a:lnTo>
                  <a:pt x="2627" y="43208"/>
                </a:lnTo>
                <a:lnTo>
                  <a:pt x="3174" y="49295"/>
                </a:lnTo>
                <a:lnTo>
                  <a:pt x="5453" y="55676"/>
                </a:lnTo>
                <a:lnTo>
                  <a:pt x="10065" y="64643"/>
                </a:lnTo>
                <a:lnTo>
                  <a:pt x="7765" y="52701"/>
                </a:lnTo>
                <a:lnTo>
                  <a:pt x="6511" y="39039"/>
                </a:lnTo>
                <a:lnTo>
                  <a:pt x="6913" y="32080"/>
                </a:lnTo>
                <a:close/>
              </a:path>
              <a:path w="54610" h="76200">
                <a:moveTo>
                  <a:pt x="409" y="48758"/>
                </a:moveTo>
                <a:lnTo>
                  <a:pt x="622" y="51562"/>
                </a:lnTo>
                <a:lnTo>
                  <a:pt x="1912" y="57746"/>
                </a:lnTo>
                <a:lnTo>
                  <a:pt x="409" y="48758"/>
                </a:lnTo>
                <a:close/>
              </a:path>
              <a:path w="54610" h="76200">
                <a:moveTo>
                  <a:pt x="283" y="41072"/>
                </a:moveTo>
                <a:lnTo>
                  <a:pt x="90" y="42178"/>
                </a:lnTo>
                <a:lnTo>
                  <a:pt x="0" y="43208"/>
                </a:lnTo>
                <a:lnTo>
                  <a:pt x="109" y="44754"/>
                </a:lnTo>
                <a:lnTo>
                  <a:pt x="283" y="41072"/>
                </a:lnTo>
                <a:close/>
              </a:path>
              <a:path w="54610" h="76200">
                <a:moveTo>
                  <a:pt x="12974" y="0"/>
                </a:moveTo>
                <a:lnTo>
                  <a:pt x="456" y="37430"/>
                </a:lnTo>
                <a:lnTo>
                  <a:pt x="283" y="41072"/>
                </a:lnTo>
                <a:lnTo>
                  <a:pt x="796" y="38146"/>
                </a:lnTo>
                <a:lnTo>
                  <a:pt x="2941" y="32080"/>
                </a:lnTo>
                <a:lnTo>
                  <a:pt x="6913" y="32080"/>
                </a:lnTo>
                <a:lnTo>
                  <a:pt x="7060" y="29531"/>
                </a:lnTo>
                <a:lnTo>
                  <a:pt x="17084" y="29531"/>
                </a:lnTo>
                <a:lnTo>
                  <a:pt x="12047" y="14833"/>
                </a:lnTo>
                <a:lnTo>
                  <a:pt x="31877" y="14833"/>
                </a:lnTo>
                <a:lnTo>
                  <a:pt x="27680" y="10731"/>
                </a:lnTo>
                <a:lnTo>
                  <a:pt x="34762" y="10731"/>
                </a:lnTo>
                <a:lnTo>
                  <a:pt x="27909" y="6608"/>
                </a:lnTo>
                <a:lnTo>
                  <a:pt x="12974" y="0"/>
                </a:lnTo>
                <a:close/>
              </a:path>
              <a:path w="54610" h="76200">
                <a:moveTo>
                  <a:pt x="34762" y="10731"/>
                </a:moveTo>
                <a:lnTo>
                  <a:pt x="27680" y="10731"/>
                </a:lnTo>
                <a:lnTo>
                  <a:pt x="33931" y="13764"/>
                </a:lnTo>
                <a:lnTo>
                  <a:pt x="40473" y="19057"/>
                </a:lnTo>
                <a:lnTo>
                  <a:pt x="46535" y="25204"/>
                </a:lnTo>
                <a:lnTo>
                  <a:pt x="51251" y="30645"/>
                </a:lnTo>
                <a:lnTo>
                  <a:pt x="43408" y="19002"/>
                </a:lnTo>
                <a:lnTo>
                  <a:pt x="36875" y="12003"/>
                </a:lnTo>
                <a:lnTo>
                  <a:pt x="34762" y="10731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3" name="object 3023"/>
          <p:cNvSpPr/>
          <p:nvPr/>
        </p:nvSpPr>
        <p:spPr>
          <a:xfrm>
            <a:off x="5479796" y="3671514"/>
            <a:ext cx="66040" cy="34925"/>
          </a:xfrm>
          <a:custGeom>
            <a:avLst/>
            <a:gdLst/>
            <a:ahLst/>
            <a:cxnLst/>
            <a:rect l="l" t="t" r="r" b="b"/>
            <a:pathLst>
              <a:path w="66039" h="34925">
                <a:moveTo>
                  <a:pt x="27654" y="0"/>
                </a:moveTo>
                <a:lnTo>
                  <a:pt x="16577" y="2062"/>
                </a:lnTo>
                <a:lnTo>
                  <a:pt x="95" y="9534"/>
                </a:lnTo>
                <a:lnTo>
                  <a:pt x="0" y="19214"/>
                </a:lnTo>
                <a:lnTo>
                  <a:pt x="21959" y="29102"/>
                </a:lnTo>
                <a:lnTo>
                  <a:pt x="49326" y="34561"/>
                </a:lnTo>
                <a:lnTo>
                  <a:pt x="65452" y="30955"/>
                </a:lnTo>
                <a:lnTo>
                  <a:pt x="53689" y="13649"/>
                </a:lnTo>
                <a:lnTo>
                  <a:pt x="38350" y="3733"/>
                </a:lnTo>
                <a:lnTo>
                  <a:pt x="27654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4" name="object 3024"/>
          <p:cNvSpPr/>
          <p:nvPr/>
        </p:nvSpPr>
        <p:spPr>
          <a:xfrm>
            <a:off x="5475128" y="3675453"/>
            <a:ext cx="72390" cy="31750"/>
          </a:xfrm>
          <a:custGeom>
            <a:avLst/>
            <a:gdLst/>
            <a:ahLst/>
            <a:cxnLst/>
            <a:rect l="l" t="t" r="r" b="b"/>
            <a:pathLst>
              <a:path w="72389" h="31750">
                <a:moveTo>
                  <a:pt x="26885" y="0"/>
                </a:moveTo>
                <a:lnTo>
                  <a:pt x="19062" y="0"/>
                </a:lnTo>
                <a:lnTo>
                  <a:pt x="11569" y="1701"/>
                </a:lnTo>
                <a:lnTo>
                  <a:pt x="1371" y="6616"/>
                </a:lnTo>
                <a:lnTo>
                  <a:pt x="0" y="8534"/>
                </a:lnTo>
                <a:lnTo>
                  <a:pt x="495" y="10769"/>
                </a:lnTo>
                <a:lnTo>
                  <a:pt x="41627" y="29462"/>
                </a:lnTo>
                <a:lnTo>
                  <a:pt x="58191" y="31318"/>
                </a:lnTo>
                <a:lnTo>
                  <a:pt x="65544" y="31318"/>
                </a:lnTo>
                <a:lnTo>
                  <a:pt x="68500" y="30238"/>
                </a:lnTo>
                <a:lnTo>
                  <a:pt x="58191" y="30238"/>
                </a:lnTo>
                <a:lnTo>
                  <a:pt x="40025" y="28185"/>
                </a:lnTo>
                <a:lnTo>
                  <a:pt x="21980" y="23121"/>
                </a:lnTo>
                <a:lnTo>
                  <a:pt x="7874" y="16688"/>
                </a:lnTo>
                <a:lnTo>
                  <a:pt x="1524" y="10528"/>
                </a:lnTo>
                <a:lnTo>
                  <a:pt x="1248" y="9283"/>
                </a:lnTo>
                <a:lnTo>
                  <a:pt x="1282" y="8705"/>
                </a:lnTo>
                <a:lnTo>
                  <a:pt x="2336" y="7378"/>
                </a:lnTo>
                <a:lnTo>
                  <a:pt x="11887" y="2768"/>
                </a:lnTo>
                <a:lnTo>
                  <a:pt x="19253" y="1092"/>
                </a:lnTo>
                <a:lnTo>
                  <a:pt x="36410" y="1092"/>
                </a:lnTo>
                <a:lnTo>
                  <a:pt x="26885" y="0"/>
                </a:lnTo>
                <a:close/>
              </a:path>
              <a:path w="72389" h="31750">
                <a:moveTo>
                  <a:pt x="36410" y="1092"/>
                </a:moveTo>
                <a:lnTo>
                  <a:pt x="26885" y="1092"/>
                </a:lnTo>
                <a:lnTo>
                  <a:pt x="39158" y="2496"/>
                </a:lnTo>
                <a:lnTo>
                  <a:pt x="49017" y="5592"/>
                </a:lnTo>
                <a:lnTo>
                  <a:pt x="55601" y="8705"/>
                </a:lnTo>
                <a:lnTo>
                  <a:pt x="58051" y="10159"/>
                </a:lnTo>
                <a:lnTo>
                  <a:pt x="69227" y="19329"/>
                </a:lnTo>
                <a:lnTo>
                  <a:pt x="70637" y="24028"/>
                </a:lnTo>
                <a:lnTo>
                  <a:pt x="68961" y="28892"/>
                </a:lnTo>
                <a:lnTo>
                  <a:pt x="64935" y="30238"/>
                </a:lnTo>
                <a:lnTo>
                  <a:pt x="68500" y="30238"/>
                </a:lnTo>
                <a:lnTo>
                  <a:pt x="69786" y="29768"/>
                </a:lnTo>
                <a:lnTo>
                  <a:pt x="72161" y="22859"/>
                </a:lnTo>
                <a:lnTo>
                  <a:pt x="68084" y="17005"/>
                </a:lnTo>
                <a:lnTo>
                  <a:pt x="58699" y="9283"/>
                </a:lnTo>
                <a:lnTo>
                  <a:pt x="56169" y="7784"/>
                </a:lnTo>
                <a:lnTo>
                  <a:pt x="49445" y="4598"/>
                </a:lnTo>
                <a:lnTo>
                  <a:pt x="39395" y="1434"/>
                </a:lnTo>
                <a:lnTo>
                  <a:pt x="36410" y="109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5" name="object 3025"/>
          <p:cNvSpPr/>
          <p:nvPr/>
        </p:nvSpPr>
        <p:spPr>
          <a:xfrm>
            <a:off x="5472995" y="3565740"/>
            <a:ext cx="175278" cy="180022"/>
          </a:xfrm>
          <a:prstGeom prst="rect">
            <a:avLst/>
          </a:prstGeom>
          <a:blipFill>
            <a:blip r:embed="rId5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26" name="object 3026"/>
          <p:cNvSpPr/>
          <p:nvPr/>
        </p:nvSpPr>
        <p:spPr>
          <a:xfrm>
            <a:off x="5472040" y="3565214"/>
            <a:ext cx="177165" cy="181610"/>
          </a:xfrm>
          <a:custGeom>
            <a:avLst/>
            <a:gdLst/>
            <a:ahLst/>
            <a:cxnLst/>
            <a:rect l="l" t="t" r="r" b="b"/>
            <a:pathLst>
              <a:path w="177164" h="181610">
                <a:moveTo>
                  <a:pt x="14082" y="129552"/>
                </a:moveTo>
                <a:lnTo>
                  <a:pt x="12325" y="129552"/>
                </a:lnTo>
                <a:lnTo>
                  <a:pt x="48903" y="158738"/>
                </a:lnTo>
                <a:lnTo>
                  <a:pt x="80762" y="174110"/>
                </a:lnTo>
                <a:lnTo>
                  <a:pt x="103357" y="180091"/>
                </a:lnTo>
                <a:lnTo>
                  <a:pt x="112147" y="181101"/>
                </a:lnTo>
                <a:lnTo>
                  <a:pt x="112324" y="181101"/>
                </a:lnTo>
                <a:lnTo>
                  <a:pt x="112477" y="181038"/>
                </a:lnTo>
                <a:lnTo>
                  <a:pt x="112680" y="180759"/>
                </a:lnTo>
                <a:lnTo>
                  <a:pt x="112625" y="179984"/>
                </a:lnTo>
                <a:lnTo>
                  <a:pt x="111461" y="179984"/>
                </a:lnTo>
                <a:lnTo>
                  <a:pt x="99972" y="178357"/>
                </a:lnTo>
                <a:lnTo>
                  <a:pt x="77246" y="171645"/>
                </a:lnTo>
                <a:lnTo>
                  <a:pt x="46972" y="156243"/>
                </a:lnTo>
                <a:lnTo>
                  <a:pt x="14082" y="129552"/>
                </a:lnTo>
                <a:close/>
              </a:path>
              <a:path w="177164" h="181610">
                <a:moveTo>
                  <a:pt x="111220" y="168678"/>
                </a:moveTo>
                <a:lnTo>
                  <a:pt x="111461" y="179984"/>
                </a:lnTo>
                <a:lnTo>
                  <a:pt x="112625" y="179984"/>
                </a:lnTo>
                <a:lnTo>
                  <a:pt x="111220" y="168678"/>
                </a:lnTo>
                <a:close/>
              </a:path>
              <a:path w="177164" h="181610">
                <a:moveTo>
                  <a:pt x="110372" y="128781"/>
                </a:moveTo>
                <a:lnTo>
                  <a:pt x="108206" y="144414"/>
                </a:lnTo>
                <a:lnTo>
                  <a:pt x="111220" y="168678"/>
                </a:lnTo>
                <a:lnTo>
                  <a:pt x="110372" y="128781"/>
                </a:lnTo>
                <a:close/>
              </a:path>
              <a:path w="177164" h="181610">
                <a:moveTo>
                  <a:pt x="14527" y="115925"/>
                </a:moveTo>
                <a:lnTo>
                  <a:pt x="8070" y="115925"/>
                </a:lnTo>
                <a:lnTo>
                  <a:pt x="14374" y="117000"/>
                </a:lnTo>
                <a:lnTo>
                  <a:pt x="22007" y="119784"/>
                </a:lnTo>
                <a:lnTo>
                  <a:pt x="30343" y="123614"/>
                </a:lnTo>
                <a:lnTo>
                  <a:pt x="40307" y="128612"/>
                </a:lnTo>
                <a:lnTo>
                  <a:pt x="55517" y="136321"/>
                </a:lnTo>
                <a:lnTo>
                  <a:pt x="62350" y="136575"/>
                </a:lnTo>
                <a:lnTo>
                  <a:pt x="63874" y="136016"/>
                </a:lnTo>
                <a:lnTo>
                  <a:pt x="64071" y="135470"/>
                </a:lnTo>
                <a:lnTo>
                  <a:pt x="61753" y="135470"/>
                </a:lnTo>
                <a:lnTo>
                  <a:pt x="55797" y="135242"/>
                </a:lnTo>
                <a:lnTo>
                  <a:pt x="42197" y="128358"/>
                </a:lnTo>
                <a:lnTo>
                  <a:pt x="30723" y="122593"/>
                </a:lnTo>
                <a:lnTo>
                  <a:pt x="22297" y="118732"/>
                </a:lnTo>
                <a:lnTo>
                  <a:pt x="14527" y="115925"/>
                </a:lnTo>
                <a:close/>
              </a:path>
              <a:path w="177164" h="181610">
                <a:moveTo>
                  <a:pt x="49701" y="0"/>
                </a:moveTo>
                <a:lnTo>
                  <a:pt x="35794" y="0"/>
                </a:lnTo>
                <a:lnTo>
                  <a:pt x="29813" y="3848"/>
                </a:lnTo>
                <a:lnTo>
                  <a:pt x="25063" y="11455"/>
                </a:lnTo>
                <a:lnTo>
                  <a:pt x="19920" y="32214"/>
                </a:lnTo>
                <a:lnTo>
                  <a:pt x="23920" y="61183"/>
                </a:lnTo>
                <a:lnTo>
                  <a:pt x="37254" y="94717"/>
                </a:lnTo>
                <a:lnTo>
                  <a:pt x="60115" y="129171"/>
                </a:lnTo>
                <a:lnTo>
                  <a:pt x="61639" y="130543"/>
                </a:lnTo>
                <a:lnTo>
                  <a:pt x="63810" y="133108"/>
                </a:lnTo>
                <a:lnTo>
                  <a:pt x="63087" y="135089"/>
                </a:lnTo>
                <a:lnTo>
                  <a:pt x="61753" y="135470"/>
                </a:lnTo>
                <a:lnTo>
                  <a:pt x="64071" y="135470"/>
                </a:lnTo>
                <a:lnTo>
                  <a:pt x="65233" y="132384"/>
                </a:lnTo>
                <a:lnTo>
                  <a:pt x="60877" y="128409"/>
                </a:lnTo>
                <a:lnTo>
                  <a:pt x="38220" y="94299"/>
                </a:lnTo>
                <a:lnTo>
                  <a:pt x="24961" y="61128"/>
                </a:lnTo>
                <a:lnTo>
                  <a:pt x="20933" y="32504"/>
                </a:lnTo>
                <a:lnTo>
                  <a:pt x="25964" y="12039"/>
                </a:lnTo>
                <a:lnTo>
                  <a:pt x="30511" y="4762"/>
                </a:lnTo>
                <a:lnTo>
                  <a:pt x="36188" y="1079"/>
                </a:lnTo>
                <a:lnTo>
                  <a:pt x="51285" y="1079"/>
                </a:lnTo>
                <a:lnTo>
                  <a:pt x="49701" y="0"/>
                </a:lnTo>
                <a:close/>
              </a:path>
              <a:path w="177164" h="181610">
                <a:moveTo>
                  <a:pt x="8070" y="114846"/>
                </a:moveTo>
                <a:lnTo>
                  <a:pt x="7422" y="114846"/>
                </a:lnTo>
                <a:lnTo>
                  <a:pt x="6800" y="114896"/>
                </a:lnTo>
                <a:lnTo>
                  <a:pt x="323" y="116014"/>
                </a:lnTo>
                <a:lnTo>
                  <a:pt x="118" y="118152"/>
                </a:lnTo>
                <a:lnTo>
                  <a:pt x="0" y="119784"/>
                </a:lnTo>
                <a:lnTo>
                  <a:pt x="124" y="121005"/>
                </a:lnTo>
                <a:lnTo>
                  <a:pt x="437" y="125031"/>
                </a:lnTo>
                <a:lnTo>
                  <a:pt x="5022" y="129806"/>
                </a:lnTo>
                <a:lnTo>
                  <a:pt x="10953" y="129806"/>
                </a:lnTo>
                <a:lnTo>
                  <a:pt x="11664" y="129705"/>
                </a:lnTo>
                <a:lnTo>
                  <a:pt x="12325" y="129552"/>
                </a:lnTo>
                <a:lnTo>
                  <a:pt x="14082" y="129552"/>
                </a:lnTo>
                <a:lnTo>
                  <a:pt x="13049" y="128714"/>
                </a:lnTo>
                <a:lnTo>
                  <a:pt x="5721" y="128714"/>
                </a:lnTo>
                <a:lnTo>
                  <a:pt x="1453" y="124472"/>
                </a:lnTo>
                <a:lnTo>
                  <a:pt x="1187" y="121005"/>
                </a:lnTo>
                <a:lnTo>
                  <a:pt x="945" y="118440"/>
                </a:lnTo>
                <a:lnTo>
                  <a:pt x="2812" y="116687"/>
                </a:lnTo>
                <a:lnTo>
                  <a:pt x="6914" y="115976"/>
                </a:lnTo>
                <a:lnTo>
                  <a:pt x="7473" y="115925"/>
                </a:lnTo>
                <a:lnTo>
                  <a:pt x="14527" y="115925"/>
                </a:lnTo>
                <a:lnTo>
                  <a:pt x="8070" y="114846"/>
                </a:lnTo>
                <a:close/>
              </a:path>
              <a:path w="177164" h="181610">
                <a:moveTo>
                  <a:pt x="114712" y="108530"/>
                </a:moveTo>
                <a:lnTo>
                  <a:pt x="110146" y="118152"/>
                </a:lnTo>
                <a:lnTo>
                  <a:pt x="110372" y="128781"/>
                </a:lnTo>
                <a:lnTo>
                  <a:pt x="112380" y="114282"/>
                </a:lnTo>
                <a:lnTo>
                  <a:pt x="114712" y="108530"/>
                </a:lnTo>
                <a:close/>
              </a:path>
              <a:path w="177164" h="181610">
                <a:moveTo>
                  <a:pt x="12502" y="128358"/>
                </a:moveTo>
                <a:lnTo>
                  <a:pt x="11664" y="128612"/>
                </a:lnTo>
                <a:lnTo>
                  <a:pt x="10966" y="128714"/>
                </a:lnTo>
                <a:lnTo>
                  <a:pt x="13049" y="128714"/>
                </a:lnTo>
                <a:lnTo>
                  <a:pt x="12706" y="128409"/>
                </a:lnTo>
                <a:lnTo>
                  <a:pt x="12502" y="128358"/>
                </a:lnTo>
                <a:close/>
              </a:path>
              <a:path w="177164" h="181610">
                <a:moveTo>
                  <a:pt x="126552" y="83582"/>
                </a:moveTo>
                <a:lnTo>
                  <a:pt x="122247" y="89944"/>
                </a:lnTo>
                <a:lnTo>
                  <a:pt x="114712" y="108530"/>
                </a:lnTo>
                <a:lnTo>
                  <a:pt x="126552" y="83582"/>
                </a:lnTo>
                <a:close/>
              </a:path>
              <a:path w="177164" h="181610">
                <a:moveTo>
                  <a:pt x="87721" y="5562"/>
                </a:moveTo>
                <a:lnTo>
                  <a:pt x="56063" y="5562"/>
                </a:lnTo>
                <a:lnTo>
                  <a:pt x="84812" y="6156"/>
                </a:lnTo>
                <a:lnTo>
                  <a:pt x="114317" y="11590"/>
                </a:lnTo>
                <a:lnTo>
                  <a:pt x="144448" y="21827"/>
                </a:lnTo>
                <a:lnTo>
                  <a:pt x="175075" y="36829"/>
                </a:lnTo>
                <a:lnTo>
                  <a:pt x="157745" y="47876"/>
                </a:lnTo>
                <a:lnTo>
                  <a:pt x="130838" y="74550"/>
                </a:lnTo>
                <a:lnTo>
                  <a:pt x="126552" y="83582"/>
                </a:lnTo>
                <a:lnTo>
                  <a:pt x="134854" y="71310"/>
                </a:lnTo>
                <a:lnTo>
                  <a:pt x="149352" y="56224"/>
                </a:lnTo>
                <a:lnTo>
                  <a:pt x="162704" y="45662"/>
                </a:lnTo>
                <a:lnTo>
                  <a:pt x="172529" y="39435"/>
                </a:lnTo>
                <a:lnTo>
                  <a:pt x="176447" y="37350"/>
                </a:lnTo>
                <a:lnTo>
                  <a:pt x="176625" y="37274"/>
                </a:lnTo>
                <a:lnTo>
                  <a:pt x="176739" y="37083"/>
                </a:lnTo>
                <a:lnTo>
                  <a:pt x="176650" y="36499"/>
                </a:lnTo>
                <a:lnTo>
                  <a:pt x="145543" y="21104"/>
                </a:lnTo>
                <a:lnTo>
                  <a:pt x="115096" y="10661"/>
                </a:lnTo>
                <a:lnTo>
                  <a:pt x="87721" y="5562"/>
                </a:lnTo>
                <a:close/>
              </a:path>
              <a:path w="177164" h="181610">
                <a:moveTo>
                  <a:pt x="51285" y="1079"/>
                </a:moveTo>
                <a:lnTo>
                  <a:pt x="49942" y="1079"/>
                </a:lnTo>
                <a:lnTo>
                  <a:pt x="55797" y="5537"/>
                </a:lnTo>
                <a:lnTo>
                  <a:pt x="56063" y="5562"/>
                </a:lnTo>
                <a:lnTo>
                  <a:pt x="87721" y="5562"/>
                </a:lnTo>
                <a:lnTo>
                  <a:pt x="85264" y="5105"/>
                </a:lnTo>
                <a:lnTo>
                  <a:pt x="56178" y="4470"/>
                </a:lnTo>
                <a:lnTo>
                  <a:pt x="55162" y="3721"/>
                </a:lnTo>
                <a:lnTo>
                  <a:pt x="51285" y="1079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7" name="object 3027"/>
          <p:cNvSpPr/>
          <p:nvPr/>
        </p:nvSpPr>
        <p:spPr>
          <a:xfrm>
            <a:off x="5527244" y="3622283"/>
            <a:ext cx="50800" cy="41910"/>
          </a:xfrm>
          <a:custGeom>
            <a:avLst/>
            <a:gdLst/>
            <a:ahLst/>
            <a:cxnLst/>
            <a:rect l="l" t="t" r="r" b="b"/>
            <a:pathLst>
              <a:path w="50800" h="41910">
                <a:moveTo>
                  <a:pt x="2832" y="0"/>
                </a:moveTo>
                <a:lnTo>
                  <a:pt x="486" y="7143"/>
                </a:lnTo>
                <a:lnTo>
                  <a:pt x="0" y="15006"/>
                </a:lnTo>
                <a:lnTo>
                  <a:pt x="1571" y="23272"/>
                </a:lnTo>
                <a:lnTo>
                  <a:pt x="5397" y="31623"/>
                </a:lnTo>
                <a:lnTo>
                  <a:pt x="18353" y="41884"/>
                </a:lnTo>
                <a:lnTo>
                  <a:pt x="33731" y="40965"/>
                </a:lnTo>
                <a:lnTo>
                  <a:pt x="38970" y="36777"/>
                </a:lnTo>
                <a:lnTo>
                  <a:pt x="18913" y="36777"/>
                </a:lnTo>
                <a:lnTo>
                  <a:pt x="6718" y="26962"/>
                </a:lnTo>
                <a:lnTo>
                  <a:pt x="3382" y="19981"/>
                </a:lnTo>
                <a:lnTo>
                  <a:pt x="1708" y="13023"/>
                </a:lnTo>
                <a:lnTo>
                  <a:pt x="1567" y="6295"/>
                </a:lnTo>
                <a:lnTo>
                  <a:pt x="2832" y="0"/>
                </a:lnTo>
                <a:close/>
              </a:path>
              <a:path w="50800" h="41910">
                <a:moveTo>
                  <a:pt x="50457" y="11391"/>
                </a:moveTo>
                <a:lnTo>
                  <a:pt x="45548" y="27108"/>
                </a:lnTo>
                <a:lnTo>
                  <a:pt x="33445" y="36198"/>
                </a:lnTo>
                <a:lnTo>
                  <a:pt x="18913" y="36777"/>
                </a:lnTo>
                <a:lnTo>
                  <a:pt x="38970" y="36777"/>
                </a:lnTo>
                <a:lnTo>
                  <a:pt x="46270" y="30942"/>
                </a:lnTo>
                <a:lnTo>
                  <a:pt x="50711" y="13893"/>
                </a:lnTo>
                <a:lnTo>
                  <a:pt x="50558" y="12192"/>
                </a:lnTo>
                <a:lnTo>
                  <a:pt x="50457" y="11391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8" name="object 3028"/>
          <p:cNvSpPr/>
          <p:nvPr/>
        </p:nvSpPr>
        <p:spPr>
          <a:xfrm>
            <a:off x="5528543" y="3607299"/>
            <a:ext cx="49530" cy="51435"/>
          </a:xfrm>
          <a:custGeom>
            <a:avLst/>
            <a:gdLst/>
            <a:ahLst/>
            <a:cxnLst/>
            <a:rect l="l" t="t" r="r" b="b"/>
            <a:pathLst>
              <a:path w="49529" h="51435">
                <a:moveTo>
                  <a:pt x="25404" y="0"/>
                </a:moveTo>
                <a:lnTo>
                  <a:pt x="10367" y="3457"/>
                </a:lnTo>
                <a:lnTo>
                  <a:pt x="1775" y="14230"/>
                </a:lnTo>
                <a:lnTo>
                  <a:pt x="0" y="28374"/>
                </a:lnTo>
                <a:lnTo>
                  <a:pt x="5415" y="41948"/>
                </a:lnTo>
                <a:lnTo>
                  <a:pt x="18523" y="51125"/>
                </a:lnTo>
                <a:lnTo>
                  <a:pt x="32956" y="50617"/>
                </a:lnTo>
                <a:lnTo>
                  <a:pt x="44553" y="41882"/>
                </a:lnTo>
                <a:lnTo>
                  <a:pt x="49153" y="26377"/>
                </a:lnTo>
                <a:lnTo>
                  <a:pt x="47089" y="12371"/>
                </a:lnTo>
                <a:lnTo>
                  <a:pt x="43927" y="4954"/>
                </a:lnTo>
                <a:lnTo>
                  <a:pt x="37441" y="1655"/>
                </a:lnTo>
                <a:lnTo>
                  <a:pt x="25404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9" name="object 3029"/>
          <p:cNvSpPr/>
          <p:nvPr/>
        </p:nvSpPr>
        <p:spPr>
          <a:xfrm>
            <a:off x="5527925" y="3606661"/>
            <a:ext cx="50800" cy="53340"/>
          </a:xfrm>
          <a:custGeom>
            <a:avLst/>
            <a:gdLst/>
            <a:ahLst/>
            <a:cxnLst/>
            <a:rect l="l" t="t" r="r" b="b"/>
            <a:pathLst>
              <a:path w="50800" h="53339">
                <a:moveTo>
                  <a:pt x="24380" y="0"/>
                </a:moveTo>
                <a:lnTo>
                  <a:pt x="14208" y="0"/>
                </a:lnTo>
                <a:lnTo>
                  <a:pt x="6550" y="4775"/>
                </a:lnTo>
                <a:lnTo>
                  <a:pt x="2564" y="13152"/>
                </a:lnTo>
                <a:lnTo>
                  <a:pt x="236" y="20619"/>
                </a:lnTo>
                <a:lnTo>
                  <a:pt x="0" y="28471"/>
                </a:lnTo>
                <a:lnTo>
                  <a:pt x="1806" y="36102"/>
                </a:lnTo>
                <a:lnTo>
                  <a:pt x="5597" y="42938"/>
                </a:lnTo>
                <a:lnTo>
                  <a:pt x="10664" y="49542"/>
                </a:lnTo>
                <a:lnTo>
                  <a:pt x="17713" y="53200"/>
                </a:lnTo>
                <a:lnTo>
                  <a:pt x="32191" y="53200"/>
                </a:lnTo>
                <a:lnTo>
                  <a:pt x="34751" y="52108"/>
                </a:lnTo>
                <a:lnTo>
                  <a:pt x="18068" y="52108"/>
                </a:lnTo>
                <a:lnTo>
                  <a:pt x="11274" y="48602"/>
                </a:lnTo>
                <a:lnTo>
                  <a:pt x="6435" y="42265"/>
                </a:lnTo>
                <a:lnTo>
                  <a:pt x="2796" y="35695"/>
                </a:lnTo>
                <a:lnTo>
                  <a:pt x="1089" y="28471"/>
                </a:lnTo>
                <a:lnTo>
                  <a:pt x="1102" y="27000"/>
                </a:lnTo>
                <a:lnTo>
                  <a:pt x="1286" y="20802"/>
                </a:lnTo>
                <a:lnTo>
                  <a:pt x="3527" y="13588"/>
                </a:lnTo>
                <a:lnTo>
                  <a:pt x="7324" y="5638"/>
                </a:lnTo>
                <a:lnTo>
                  <a:pt x="14627" y="1079"/>
                </a:lnTo>
                <a:lnTo>
                  <a:pt x="29957" y="1079"/>
                </a:lnTo>
                <a:lnTo>
                  <a:pt x="29533" y="882"/>
                </a:lnTo>
                <a:lnTo>
                  <a:pt x="26082" y="101"/>
                </a:lnTo>
                <a:lnTo>
                  <a:pt x="25219" y="25"/>
                </a:lnTo>
                <a:lnTo>
                  <a:pt x="24380" y="0"/>
                </a:lnTo>
                <a:close/>
              </a:path>
              <a:path w="50800" h="53339">
                <a:moveTo>
                  <a:pt x="29957" y="1079"/>
                </a:moveTo>
                <a:lnTo>
                  <a:pt x="24368" y="1079"/>
                </a:lnTo>
                <a:lnTo>
                  <a:pt x="25168" y="1104"/>
                </a:lnTo>
                <a:lnTo>
                  <a:pt x="25981" y="1181"/>
                </a:lnTo>
                <a:lnTo>
                  <a:pt x="49244" y="34289"/>
                </a:lnTo>
                <a:lnTo>
                  <a:pt x="47037" y="40182"/>
                </a:lnTo>
                <a:lnTo>
                  <a:pt x="38109" y="49453"/>
                </a:lnTo>
                <a:lnTo>
                  <a:pt x="31899" y="52108"/>
                </a:lnTo>
                <a:lnTo>
                  <a:pt x="34751" y="52108"/>
                </a:lnTo>
                <a:lnTo>
                  <a:pt x="38681" y="50431"/>
                </a:lnTo>
                <a:lnTo>
                  <a:pt x="48015" y="40716"/>
                </a:lnTo>
                <a:lnTo>
                  <a:pt x="50415" y="34289"/>
                </a:lnTo>
                <a:lnTo>
                  <a:pt x="50326" y="27000"/>
                </a:lnTo>
                <a:lnTo>
                  <a:pt x="45283" y="12517"/>
                </a:lnTo>
                <a:lnTo>
                  <a:pt x="37142" y="4416"/>
                </a:lnTo>
                <a:lnTo>
                  <a:pt x="29957" y="1079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0" name="object 3030"/>
          <p:cNvSpPr/>
          <p:nvPr/>
        </p:nvSpPr>
        <p:spPr>
          <a:xfrm>
            <a:off x="5528543" y="3607299"/>
            <a:ext cx="49530" cy="51435"/>
          </a:xfrm>
          <a:custGeom>
            <a:avLst/>
            <a:gdLst/>
            <a:ahLst/>
            <a:cxnLst/>
            <a:rect l="l" t="t" r="r" b="b"/>
            <a:pathLst>
              <a:path w="49529" h="51435">
                <a:moveTo>
                  <a:pt x="25404" y="0"/>
                </a:moveTo>
                <a:lnTo>
                  <a:pt x="10367" y="3457"/>
                </a:lnTo>
                <a:lnTo>
                  <a:pt x="1775" y="14230"/>
                </a:lnTo>
                <a:lnTo>
                  <a:pt x="0" y="28374"/>
                </a:lnTo>
                <a:lnTo>
                  <a:pt x="5415" y="41948"/>
                </a:lnTo>
                <a:lnTo>
                  <a:pt x="18523" y="51125"/>
                </a:lnTo>
                <a:lnTo>
                  <a:pt x="32956" y="50617"/>
                </a:lnTo>
                <a:lnTo>
                  <a:pt x="44553" y="41882"/>
                </a:lnTo>
                <a:lnTo>
                  <a:pt x="49153" y="26377"/>
                </a:lnTo>
                <a:lnTo>
                  <a:pt x="47089" y="12371"/>
                </a:lnTo>
                <a:lnTo>
                  <a:pt x="43927" y="4954"/>
                </a:lnTo>
                <a:lnTo>
                  <a:pt x="37441" y="1655"/>
                </a:lnTo>
                <a:lnTo>
                  <a:pt x="25404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1" name="object 3031"/>
          <p:cNvSpPr/>
          <p:nvPr/>
        </p:nvSpPr>
        <p:spPr>
          <a:xfrm>
            <a:off x="5527925" y="3606661"/>
            <a:ext cx="50800" cy="53340"/>
          </a:xfrm>
          <a:custGeom>
            <a:avLst/>
            <a:gdLst/>
            <a:ahLst/>
            <a:cxnLst/>
            <a:rect l="l" t="t" r="r" b="b"/>
            <a:pathLst>
              <a:path w="50800" h="53339">
                <a:moveTo>
                  <a:pt x="24380" y="0"/>
                </a:moveTo>
                <a:lnTo>
                  <a:pt x="14208" y="0"/>
                </a:lnTo>
                <a:lnTo>
                  <a:pt x="6550" y="4775"/>
                </a:lnTo>
                <a:lnTo>
                  <a:pt x="2564" y="13152"/>
                </a:lnTo>
                <a:lnTo>
                  <a:pt x="236" y="20619"/>
                </a:lnTo>
                <a:lnTo>
                  <a:pt x="0" y="28471"/>
                </a:lnTo>
                <a:lnTo>
                  <a:pt x="1806" y="36102"/>
                </a:lnTo>
                <a:lnTo>
                  <a:pt x="5597" y="42938"/>
                </a:lnTo>
                <a:lnTo>
                  <a:pt x="10664" y="49542"/>
                </a:lnTo>
                <a:lnTo>
                  <a:pt x="17713" y="53200"/>
                </a:lnTo>
                <a:lnTo>
                  <a:pt x="32191" y="53200"/>
                </a:lnTo>
                <a:lnTo>
                  <a:pt x="34751" y="52108"/>
                </a:lnTo>
                <a:lnTo>
                  <a:pt x="18068" y="52108"/>
                </a:lnTo>
                <a:lnTo>
                  <a:pt x="11274" y="48602"/>
                </a:lnTo>
                <a:lnTo>
                  <a:pt x="6435" y="42265"/>
                </a:lnTo>
                <a:lnTo>
                  <a:pt x="2796" y="35695"/>
                </a:lnTo>
                <a:lnTo>
                  <a:pt x="1089" y="28471"/>
                </a:lnTo>
                <a:lnTo>
                  <a:pt x="1102" y="27000"/>
                </a:lnTo>
                <a:lnTo>
                  <a:pt x="1286" y="20802"/>
                </a:lnTo>
                <a:lnTo>
                  <a:pt x="3527" y="13588"/>
                </a:lnTo>
                <a:lnTo>
                  <a:pt x="7324" y="5638"/>
                </a:lnTo>
                <a:lnTo>
                  <a:pt x="14627" y="1079"/>
                </a:lnTo>
                <a:lnTo>
                  <a:pt x="29957" y="1079"/>
                </a:lnTo>
                <a:lnTo>
                  <a:pt x="29533" y="882"/>
                </a:lnTo>
                <a:lnTo>
                  <a:pt x="26082" y="101"/>
                </a:lnTo>
                <a:lnTo>
                  <a:pt x="25219" y="25"/>
                </a:lnTo>
                <a:lnTo>
                  <a:pt x="24380" y="0"/>
                </a:lnTo>
                <a:close/>
              </a:path>
              <a:path w="50800" h="53339">
                <a:moveTo>
                  <a:pt x="29957" y="1079"/>
                </a:moveTo>
                <a:lnTo>
                  <a:pt x="24368" y="1079"/>
                </a:lnTo>
                <a:lnTo>
                  <a:pt x="25168" y="1104"/>
                </a:lnTo>
                <a:lnTo>
                  <a:pt x="25981" y="1181"/>
                </a:lnTo>
                <a:lnTo>
                  <a:pt x="49244" y="34289"/>
                </a:lnTo>
                <a:lnTo>
                  <a:pt x="47037" y="40182"/>
                </a:lnTo>
                <a:lnTo>
                  <a:pt x="38109" y="49453"/>
                </a:lnTo>
                <a:lnTo>
                  <a:pt x="31899" y="52108"/>
                </a:lnTo>
                <a:lnTo>
                  <a:pt x="34751" y="52108"/>
                </a:lnTo>
                <a:lnTo>
                  <a:pt x="38681" y="50431"/>
                </a:lnTo>
                <a:lnTo>
                  <a:pt x="48015" y="40716"/>
                </a:lnTo>
                <a:lnTo>
                  <a:pt x="50415" y="34289"/>
                </a:lnTo>
                <a:lnTo>
                  <a:pt x="50326" y="27000"/>
                </a:lnTo>
                <a:lnTo>
                  <a:pt x="45283" y="12517"/>
                </a:lnTo>
                <a:lnTo>
                  <a:pt x="37142" y="4416"/>
                </a:lnTo>
                <a:lnTo>
                  <a:pt x="29957" y="1079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2" name="object 3032"/>
          <p:cNvSpPr/>
          <p:nvPr/>
        </p:nvSpPr>
        <p:spPr>
          <a:xfrm>
            <a:off x="5548941" y="3611807"/>
            <a:ext cx="25400" cy="29845"/>
          </a:xfrm>
          <a:custGeom>
            <a:avLst/>
            <a:gdLst/>
            <a:ahLst/>
            <a:cxnLst/>
            <a:rect l="l" t="t" r="r" b="b"/>
            <a:pathLst>
              <a:path w="25400" h="29845">
                <a:moveTo>
                  <a:pt x="0" y="0"/>
                </a:moveTo>
                <a:lnTo>
                  <a:pt x="1676" y="2489"/>
                </a:lnTo>
                <a:lnTo>
                  <a:pt x="8902" y="6939"/>
                </a:lnTo>
                <a:lnTo>
                  <a:pt x="12573" y="10752"/>
                </a:lnTo>
                <a:lnTo>
                  <a:pt x="13824" y="16024"/>
                </a:lnTo>
                <a:lnTo>
                  <a:pt x="13864" y="24936"/>
                </a:lnTo>
                <a:lnTo>
                  <a:pt x="17584" y="29175"/>
                </a:lnTo>
                <a:lnTo>
                  <a:pt x="22182" y="29222"/>
                </a:lnTo>
                <a:lnTo>
                  <a:pt x="25334" y="24936"/>
                </a:lnTo>
                <a:lnTo>
                  <a:pt x="24790" y="16255"/>
                </a:lnTo>
                <a:lnTo>
                  <a:pt x="21824" y="6838"/>
                </a:lnTo>
                <a:lnTo>
                  <a:pt x="18637" y="2016"/>
                </a:lnTo>
                <a:lnTo>
                  <a:pt x="13249" y="275"/>
                </a:lnTo>
                <a:lnTo>
                  <a:pt x="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3" name="object 3033"/>
          <p:cNvSpPr/>
          <p:nvPr/>
        </p:nvSpPr>
        <p:spPr>
          <a:xfrm>
            <a:off x="5528546" y="3607301"/>
            <a:ext cx="49530" cy="51435"/>
          </a:xfrm>
          <a:custGeom>
            <a:avLst/>
            <a:gdLst/>
            <a:ahLst/>
            <a:cxnLst/>
            <a:rect l="l" t="t" r="r" b="b"/>
            <a:pathLst>
              <a:path w="49529" h="51435">
                <a:moveTo>
                  <a:pt x="18026" y="1693"/>
                </a:moveTo>
                <a:lnTo>
                  <a:pt x="10367" y="3450"/>
                </a:lnTo>
                <a:lnTo>
                  <a:pt x="1775" y="14220"/>
                </a:lnTo>
                <a:lnTo>
                  <a:pt x="0" y="28367"/>
                </a:lnTo>
                <a:lnTo>
                  <a:pt x="5415" y="41948"/>
                </a:lnTo>
                <a:lnTo>
                  <a:pt x="18521" y="51123"/>
                </a:lnTo>
                <a:lnTo>
                  <a:pt x="32951" y="50612"/>
                </a:lnTo>
                <a:lnTo>
                  <a:pt x="36030" y="48293"/>
                </a:lnTo>
                <a:lnTo>
                  <a:pt x="27714" y="48293"/>
                </a:lnTo>
                <a:lnTo>
                  <a:pt x="20380" y="44964"/>
                </a:lnTo>
                <a:lnTo>
                  <a:pt x="22572" y="39116"/>
                </a:lnTo>
                <a:lnTo>
                  <a:pt x="28745" y="32714"/>
                </a:lnTo>
                <a:lnTo>
                  <a:pt x="31759" y="24520"/>
                </a:lnTo>
                <a:lnTo>
                  <a:pt x="30904" y="16016"/>
                </a:lnTo>
                <a:lnTo>
                  <a:pt x="25468" y="8686"/>
                </a:lnTo>
                <a:lnTo>
                  <a:pt x="24871" y="8242"/>
                </a:lnTo>
                <a:lnTo>
                  <a:pt x="18928" y="4800"/>
                </a:lnTo>
                <a:lnTo>
                  <a:pt x="16591" y="4800"/>
                </a:lnTo>
                <a:lnTo>
                  <a:pt x="18026" y="1693"/>
                </a:lnTo>
                <a:close/>
              </a:path>
              <a:path w="49529" h="51435">
                <a:moveTo>
                  <a:pt x="42994" y="10464"/>
                </a:moveTo>
                <a:lnTo>
                  <a:pt x="47058" y="17195"/>
                </a:lnTo>
                <a:lnTo>
                  <a:pt x="48633" y="24942"/>
                </a:lnTo>
                <a:lnTo>
                  <a:pt x="46296" y="34086"/>
                </a:lnTo>
                <a:lnTo>
                  <a:pt x="38408" y="45775"/>
                </a:lnTo>
                <a:lnTo>
                  <a:pt x="27714" y="48293"/>
                </a:lnTo>
                <a:lnTo>
                  <a:pt x="36030" y="48293"/>
                </a:lnTo>
                <a:lnTo>
                  <a:pt x="44548" y="41876"/>
                </a:lnTo>
                <a:lnTo>
                  <a:pt x="49153" y="26377"/>
                </a:lnTo>
                <a:lnTo>
                  <a:pt x="48290" y="19354"/>
                </a:lnTo>
                <a:lnTo>
                  <a:pt x="45883" y="14220"/>
                </a:lnTo>
                <a:lnTo>
                  <a:pt x="42994" y="10464"/>
                </a:lnTo>
                <a:close/>
              </a:path>
              <a:path w="49529" h="51435">
                <a:moveTo>
                  <a:pt x="17086" y="3733"/>
                </a:moveTo>
                <a:lnTo>
                  <a:pt x="16591" y="4800"/>
                </a:lnTo>
                <a:lnTo>
                  <a:pt x="18928" y="4800"/>
                </a:lnTo>
                <a:lnTo>
                  <a:pt x="17086" y="3733"/>
                </a:lnTo>
                <a:close/>
              </a:path>
              <a:path w="49529" h="51435">
                <a:moveTo>
                  <a:pt x="25058" y="79"/>
                </a:moveTo>
                <a:lnTo>
                  <a:pt x="22598" y="457"/>
                </a:lnTo>
                <a:lnTo>
                  <a:pt x="18051" y="1638"/>
                </a:lnTo>
                <a:lnTo>
                  <a:pt x="25058" y="79"/>
                </a:lnTo>
                <a:close/>
              </a:path>
              <a:path w="49529" h="51435">
                <a:moveTo>
                  <a:pt x="25404" y="0"/>
                </a:moveTo>
                <a:lnTo>
                  <a:pt x="25058" y="79"/>
                </a:lnTo>
                <a:lnTo>
                  <a:pt x="25493" y="12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4" name="object 3034"/>
          <p:cNvSpPr/>
          <p:nvPr/>
        </p:nvSpPr>
        <p:spPr>
          <a:xfrm>
            <a:off x="5530207" y="3614469"/>
            <a:ext cx="27305" cy="29209"/>
          </a:xfrm>
          <a:custGeom>
            <a:avLst/>
            <a:gdLst/>
            <a:ahLst/>
            <a:cxnLst/>
            <a:rect l="l" t="t" r="r" b="b"/>
            <a:pathLst>
              <a:path w="27304" h="29210">
                <a:moveTo>
                  <a:pt x="20510" y="0"/>
                </a:moveTo>
                <a:lnTo>
                  <a:pt x="5778" y="406"/>
                </a:lnTo>
                <a:lnTo>
                  <a:pt x="0" y="6985"/>
                </a:lnTo>
                <a:lnTo>
                  <a:pt x="444" y="22783"/>
                </a:lnTo>
                <a:lnTo>
                  <a:pt x="6578" y="29019"/>
                </a:lnTo>
                <a:lnTo>
                  <a:pt x="21272" y="28625"/>
                </a:lnTo>
                <a:lnTo>
                  <a:pt x="27038" y="22047"/>
                </a:lnTo>
                <a:lnTo>
                  <a:pt x="26619" y="6248"/>
                </a:lnTo>
                <a:lnTo>
                  <a:pt x="20510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5" name="object 3035"/>
          <p:cNvSpPr/>
          <p:nvPr/>
        </p:nvSpPr>
        <p:spPr>
          <a:xfrm>
            <a:off x="5533037" y="3617105"/>
            <a:ext cx="17145" cy="19050"/>
          </a:xfrm>
          <a:custGeom>
            <a:avLst/>
            <a:gdLst/>
            <a:ahLst/>
            <a:cxnLst/>
            <a:rect l="l" t="t" r="r" b="b"/>
            <a:pathLst>
              <a:path w="17145" h="19050">
                <a:moveTo>
                  <a:pt x="12598" y="0"/>
                </a:moveTo>
                <a:lnTo>
                  <a:pt x="3581" y="266"/>
                </a:lnTo>
                <a:lnTo>
                  <a:pt x="0" y="4457"/>
                </a:lnTo>
                <a:lnTo>
                  <a:pt x="292" y="14579"/>
                </a:lnTo>
                <a:lnTo>
                  <a:pt x="4076" y="18580"/>
                </a:lnTo>
                <a:lnTo>
                  <a:pt x="13119" y="18351"/>
                </a:lnTo>
                <a:lnTo>
                  <a:pt x="16675" y="14147"/>
                </a:lnTo>
                <a:lnTo>
                  <a:pt x="16383" y="4025"/>
                </a:lnTo>
                <a:lnTo>
                  <a:pt x="12598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6" name="object 3036"/>
          <p:cNvSpPr/>
          <p:nvPr/>
        </p:nvSpPr>
        <p:spPr>
          <a:xfrm>
            <a:off x="5511451" y="3575329"/>
            <a:ext cx="119380" cy="52705"/>
          </a:xfrm>
          <a:custGeom>
            <a:avLst/>
            <a:gdLst/>
            <a:ahLst/>
            <a:cxnLst/>
            <a:rect l="l" t="t" r="r" b="b"/>
            <a:pathLst>
              <a:path w="119379" h="52704">
                <a:moveTo>
                  <a:pt x="89408" y="10813"/>
                </a:moveTo>
                <a:lnTo>
                  <a:pt x="32937" y="10813"/>
                </a:lnTo>
                <a:lnTo>
                  <a:pt x="45286" y="12415"/>
                </a:lnTo>
                <a:lnTo>
                  <a:pt x="56712" y="16714"/>
                </a:lnTo>
                <a:lnTo>
                  <a:pt x="63747" y="20206"/>
                </a:lnTo>
                <a:lnTo>
                  <a:pt x="70643" y="24588"/>
                </a:lnTo>
                <a:lnTo>
                  <a:pt x="75660" y="30735"/>
                </a:lnTo>
                <a:lnTo>
                  <a:pt x="79559" y="35446"/>
                </a:lnTo>
                <a:lnTo>
                  <a:pt x="80803" y="41123"/>
                </a:lnTo>
                <a:lnTo>
                  <a:pt x="84804" y="47372"/>
                </a:lnTo>
                <a:lnTo>
                  <a:pt x="86569" y="52185"/>
                </a:lnTo>
                <a:lnTo>
                  <a:pt x="89008" y="49683"/>
                </a:lnTo>
                <a:lnTo>
                  <a:pt x="100406" y="40155"/>
                </a:lnTo>
                <a:lnTo>
                  <a:pt x="111598" y="32646"/>
                </a:lnTo>
                <a:lnTo>
                  <a:pt x="118765" y="27109"/>
                </a:lnTo>
                <a:lnTo>
                  <a:pt x="118091" y="23496"/>
                </a:lnTo>
                <a:lnTo>
                  <a:pt x="101590" y="15741"/>
                </a:lnTo>
                <a:lnTo>
                  <a:pt x="89408" y="10813"/>
                </a:lnTo>
                <a:close/>
              </a:path>
              <a:path w="119379" h="52704">
                <a:moveTo>
                  <a:pt x="40251" y="0"/>
                </a:moveTo>
                <a:lnTo>
                  <a:pt x="2929" y="12136"/>
                </a:lnTo>
                <a:lnTo>
                  <a:pt x="0" y="18648"/>
                </a:lnTo>
                <a:lnTo>
                  <a:pt x="495" y="25689"/>
                </a:lnTo>
                <a:lnTo>
                  <a:pt x="3426" y="29828"/>
                </a:lnTo>
                <a:lnTo>
                  <a:pt x="6554" y="29127"/>
                </a:lnTo>
                <a:lnTo>
                  <a:pt x="9587" y="25680"/>
                </a:lnTo>
                <a:lnTo>
                  <a:pt x="12211" y="21629"/>
                </a:lnTo>
                <a:lnTo>
                  <a:pt x="21350" y="13390"/>
                </a:lnTo>
                <a:lnTo>
                  <a:pt x="32937" y="10813"/>
                </a:lnTo>
                <a:lnTo>
                  <a:pt x="89408" y="10813"/>
                </a:lnTo>
                <a:lnTo>
                  <a:pt x="84526" y="8838"/>
                </a:lnTo>
                <a:lnTo>
                  <a:pt x="66979" y="3524"/>
                </a:lnTo>
                <a:lnTo>
                  <a:pt x="49028" y="534"/>
                </a:lnTo>
                <a:lnTo>
                  <a:pt x="40251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7" name="object 3037"/>
          <p:cNvSpPr/>
          <p:nvPr/>
        </p:nvSpPr>
        <p:spPr>
          <a:xfrm>
            <a:off x="5473005" y="3565940"/>
            <a:ext cx="338019" cy="216919"/>
          </a:xfrm>
          <a:prstGeom prst="rect">
            <a:avLst/>
          </a:prstGeom>
          <a:blipFill>
            <a:blip r:embed="rId5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38" name="object 3038"/>
          <p:cNvSpPr/>
          <p:nvPr/>
        </p:nvSpPr>
        <p:spPr>
          <a:xfrm>
            <a:off x="5495150" y="3569093"/>
            <a:ext cx="19685" cy="60960"/>
          </a:xfrm>
          <a:custGeom>
            <a:avLst/>
            <a:gdLst/>
            <a:ahLst/>
            <a:cxnLst/>
            <a:rect l="l" t="t" r="r" b="b"/>
            <a:pathLst>
              <a:path w="19685" h="60960">
                <a:moveTo>
                  <a:pt x="19608" y="0"/>
                </a:moveTo>
                <a:lnTo>
                  <a:pt x="0" y="16395"/>
                </a:lnTo>
                <a:lnTo>
                  <a:pt x="28" y="32467"/>
                </a:lnTo>
                <a:lnTo>
                  <a:pt x="1806" y="50120"/>
                </a:lnTo>
                <a:lnTo>
                  <a:pt x="4595" y="59453"/>
                </a:lnTo>
                <a:lnTo>
                  <a:pt x="6491" y="60412"/>
                </a:lnTo>
                <a:lnTo>
                  <a:pt x="5590" y="52940"/>
                </a:lnTo>
                <a:lnTo>
                  <a:pt x="3701" y="40113"/>
                </a:lnTo>
                <a:lnTo>
                  <a:pt x="4490" y="26270"/>
                </a:lnTo>
                <a:lnTo>
                  <a:pt x="8896" y="13245"/>
                </a:lnTo>
                <a:lnTo>
                  <a:pt x="17858" y="2876"/>
                </a:lnTo>
                <a:lnTo>
                  <a:pt x="19608" y="1595"/>
                </a:lnTo>
                <a:lnTo>
                  <a:pt x="19608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9" name="object 3039"/>
          <p:cNvSpPr/>
          <p:nvPr/>
        </p:nvSpPr>
        <p:spPr>
          <a:xfrm>
            <a:off x="5776682" y="3730462"/>
            <a:ext cx="22860" cy="8255"/>
          </a:xfrm>
          <a:custGeom>
            <a:avLst/>
            <a:gdLst/>
            <a:ahLst/>
            <a:cxnLst/>
            <a:rect l="l" t="t" r="r" b="b"/>
            <a:pathLst>
              <a:path w="22860" h="8254">
                <a:moveTo>
                  <a:pt x="16145" y="3708"/>
                </a:moveTo>
                <a:lnTo>
                  <a:pt x="12331" y="3708"/>
                </a:lnTo>
                <a:lnTo>
                  <a:pt x="22707" y="8153"/>
                </a:lnTo>
                <a:lnTo>
                  <a:pt x="16145" y="3708"/>
                </a:lnTo>
                <a:close/>
              </a:path>
              <a:path w="22860" h="8254">
                <a:moveTo>
                  <a:pt x="3962" y="0"/>
                </a:moveTo>
                <a:lnTo>
                  <a:pt x="0" y="88"/>
                </a:lnTo>
                <a:lnTo>
                  <a:pt x="2717" y="5587"/>
                </a:lnTo>
                <a:lnTo>
                  <a:pt x="12331" y="3708"/>
                </a:lnTo>
                <a:lnTo>
                  <a:pt x="16145" y="3708"/>
                </a:lnTo>
                <a:lnTo>
                  <a:pt x="12039" y="927"/>
                </a:lnTo>
                <a:lnTo>
                  <a:pt x="3962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0" name="object 3040"/>
          <p:cNvSpPr/>
          <p:nvPr/>
        </p:nvSpPr>
        <p:spPr>
          <a:xfrm>
            <a:off x="5766838" y="3711619"/>
            <a:ext cx="24765" cy="7620"/>
          </a:xfrm>
          <a:custGeom>
            <a:avLst/>
            <a:gdLst/>
            <a:ahLst/>
            <a:cxnLst/>
            <a:rect l="l" t="t" r="r" b="b"/>
            <a:pathLst>
              <a:path w="24764" h="7620">
                <a:moveTo>
                  <a:pt x="10290" y="0"/>
                </a:moveTo>
                <a:lnTo>
                  <a:pt x="4464" y="578"/>
                </a:lnTo>
                <a:lnTo>
                  <a:pt x="0" y="1695"/>
                </a:lnTo>
                <a:lnTo>
                  <a:pt x="1117" y="3473"/>
                </a:lnTo>
                <a:lnTo>
                  <a:pt x="3289" y="7080"/>
                </a:lnTo>
                <a:lnTo>
                  <a:pt x="13449" y="2559"/>
                </a:lnTo>
                <a:lnTo>
                  <a:pt x="22609" y="2559"/>
                </a:lnTo>
                <a:lnTo>
                  <a:pt x="17044" y="631"/>
                </a:lnTo>
                <a:lnTo>
                  <a:pt x="10290" y="0"/>
                </a:lnTo>
                <a:close/>
              </a:path>
              <a:path w="24764" h="7620">
                <a:moveTo>
                  <a:pt x="22609" y="2559"/>
                </a:moveTo>
                <a:lnTo>
                  <a:pt x="13449" y="2559"/>
                </a:lnTo>
                <a:lnTo>
                  <a:pt x="24295" y="3143"/>
                </a:lnTo>
                <a:lnTo>
                  <a:pt x="22609" y="2559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1" name="object 3041"/>
          <p:cNvSpPr/>
          <p:nvPr/>
        </p:nvSpPr>
        <p:spPr>
          <a:xfrm>
            <a:off x="5652961" y="3579230"/>
            <a:ext cx="44450" cy="39370"/>
          </a:xfrm>
          <a:custGeom>
            <a:avLst/>
            <a:gdLst/>
            <a:ahLst/>
            <a:cxnLst/>
            <a:rect l="l" t="t" r="r" b="b"/>
            <a:pathLst>
              <a:path w="44450" h="39370">
                <a:moveTo>
                  <a:pt x="40741" y="0"/>
                </a:moveTo>
                <a:lnTo>
                  <a:pt x="36699" y="2346"/>
                </a:lnTo>
                <a:lnTo>
                  <a:pt x="26566" y="9167"/>
                </a:lnTo>
                <a:lnTo>
                  <a:pt x="13336" y="20140"/>
                </a:lnTo>
                <a:lnTo>
                  <a:pt x="0" y="34937"/>
                </a:lnTo>
                <a:lnTo>
                  <a:pt x="3289" y="36271"/>
                </a:lnTo>
                <a:lnTo>
                  <a:pt x="8877" y="39090"/>
                </a:lnTo>
                <a:lnTo>
                  <a:pt x="19927" y="21733"/>
                </a:lnTo>
                <a:lnTo>
                  <a:pt x="31238" y="10390"/>
                </a:lnTo>
                <a:lnTo>
                  <a:pt x="40202" y="4116"/>
                </a:lnTo>
                <a:lnTo>
                  <a:pt x="44208" y="1968"/>
                </a:lnTo>
                <a:lnTo>
                  <a:pt x="43040" y="1308"/>
                </a:lnTo>
                <a:lnTo>
                  <a:pt x="41935" y="634"/>
                </a:lnTo>
                <a:lnTo>
                  <a:pt x="40741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2" name="object 3042"/>
          <p:cNvSpPr/>
          <p:nvPr/>
        </p:nvSpPr>
        <p:spPr>
          <a:xfrm>
            <a:off x="5755403" y="3693273"/>
            <a:ext cx="31115" cy="8890"/>
          </a:xfrm>
          <a:custGeom>
            <a:avLst/>
            <a:gdLst/>
            <a:ahLst/>
            <a:cxnLst/>
            <a:rect l="l" t="t" r="r" b="b"/>
            <a:pathLst>
              <a:path w="31114" h="8889">
                <a:moveTo>
                  <a:pt x="20273" y="0"/>
                </a:moveTo>
                <a:lnTo>
                  <a:pt x="11547" y="356"/>
                </a:lnTo>
                <a:lnTo>
                  <a:pt x="4702" y="1734"/>
                </a:lnTo>
                <a:lnTo>
                  <a:pt x="0" y="3352"/>
                </a:lnTo>
                <a:lnTo>
                  <a:pt x="1308" y="5092"/>
                </a:lnTo>
                <a:lnTo>
                  <a:pt x="3886" y="8711"/>
                </a:lnTo>
                <a:lnTo>
                  <a:pt x="10304" y="5083"/>
                </a:lnTo>
                <a:lnTo>
                  <a:pt x="15228" y="3117"/>
                </a:lnTo>
                <a:lnTo>
                  <a:pt x="21165" y="2132"/>
                </a:lnTo>
                <a:lnTo>
                  <a:pt x="30619" y="1447"/>
                </a:lnTo>
                <a:lnTo>
                  <a:pt x="20273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3" name="object 3043"/>
          <p:cNvSpPr/>
          <p:nvPr/>
        </p:nvSpPr>
        <p:spPr>
          <a:xfrm>
            <a:off x="5674802" y="3596422"/>
            <a:ext cx="35560" cy="34290"/>
          </a:xfrm>
          <a:custGeom>
            <a:avLst/>
            <a:gdLst/>
            <a:ahLst/>
            <a:cxnLst/>
            <a:rect l="l" t="t" r="r" b="b"/>
            <a:pathLst>
              <a:path w="35560" h="34289">
                <a:moveTo>
                  <a:pt x="35471" y="0"/>
                </a:moveTo>
                <a:lnTo>
                  <a:pt x="24622" y="2795"/>
                </a:lnTo>
                <a:lnTo>
                  <a:pt x="17311" y="6743"/>
                </a:lnTo>
                <a:lnTo>
                  <a:pt x="10212" y="14558"/>
                </a:lnTo>
                <a:lnTo>
                  <a:pt x="0" y="28956"/>
                </a:lnTo>
                <a:lnTo>
                  <a:pt x="2451" y="30378"/>
                </a:lnTo>
                <a:lnTo>
                  <a:pt x="5079" y="31965"/>
                </a:lnTo>
                <a:lnTo>
                  <a:pt x="7823" y="33693"/>
                </a:lnTo>
                <a:lnTo>
                  <a:pt x="12534" y="21436"/>
                </a:lnTo>
                <a:lnTo>
                  <a:pt x="16984" y="13841"/>
                </a:lnTo>
                <a:lnTo>
                  <a:pt x="23766" y="7748"/>
                </a:lnTo>
                <a:lnTo>
                  <a:pt x="35471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4" name="object 3044"/>
          <p:cNvSpPr/>
          <p:nvPr/>
        </p:nvSpPr>
        <p:spPr>
          <a:xfrm>
            <a:off x="5472658" y="3609492"/>
            <a:ext cx="128050" cy="187831"/>
          </a:xfrm>
          <a:prstGeom prst="rect">
            <a:avLst/>
          </a:prstGeom>
          <a:blipFill>
            <a:blip r:embed="rId5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45" name="object 3045"/>
          <p:cNvSpPr/>
          <p:nvPr/>
        </p:nvSpPr>
        <p:spPr>
          <a:xfrm>
            <a:off x="5785396" y="3749561"/>
            <a:ext cx="18415" cy="12065"/>
          </a:xfrm>
          <a:custGeom>
            <a:avLst/>
            <a:gdLst/>
            <a:ahLst/>
            <a:cxnLst/>
            <a:rect l="l" t="t" r="r" b="b"/>
            <a:pathLst>
              <a:path w="18414" h="12064">
                <a:moveTo>
                  <a:pt x="14438" y="5905"/>
                </a:moveTo>
                <a:lnTo>
                  <a:pt x="10477" y="5905"/>
                </a:lnTo>
                <a:lnTo>
                  <a:pt x="18300" y="11442"/>
                </a:lnTo>
                <a:lnTo>
                  <a:pt x="14438" y="5905"/>
                </a:lnTo>
                <a:close/>
              </a:path>
              <a:path w="18414" h="12064">
                <a:moveTo>
                  <a:pt x="0" y="0"/>
                </a:moveTo>
                <a:lnTo>
                  <a:pt x="800" y="1955"/>
                </a:lnTo>
                <a:lnTo>
                  <a:pt x="1597" y="4013"/>
                </a:lnTo>
                <a:lnTo>
                  <a:pt x="2311" y="5969"/>
                </a:lnTo>
                <a:lnTo>
                  <a:pt x="14438" y="5905"/>
                </a:lnTo>
                <a:lnTo>
                  <a:pt x="13119" y="4013"/>
                </a:lnTo>
                <a:lnTo>
                  <a:pt x="4991" y="113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6" name="object 3046"/>
          <p:cNvSpPr/>
          <p:nvPr/>
        </p:nvSpPr>
        <p:spPr>
          <a:xfrm>
            <a:off x="5742833" y="3671273"/>
            <a:ext cx="29845" cy="15875"/>
          </a:xfrm>
          <a:custGeom>
            <a:avLst/>
            <a:gdLst/>
            <a:ahLst/>
            <a:cxnLst/>
            <a:rect l="l" t="t" r="r" b="b"/>
            <a:pathLst>
              <a:path w="29845" h="15875">
                <a:moveTo>
                  <a:pt x="29845" y="0"/>
                </a:moveTo>
                <a:lnTo>
                  <a:pt x="19575" y="631"/>
                </a:lnTo>
                <a:lnTo>
                  <a:pt x="10783" y="3468"/>
                </a:lnTo>
                <a:lnTo>
                  <a:pt x="4061" y="7041"/>
                </a:lnTo>
                <a:lnTo>
                  <a:pt x="0" y="9880"/>
                </a:lnTo>
                <a:lnTo>
                  <a:pt x="1562" y="11671"/>
                </a:lnTo>
                <a:lnTo>
                  <a:pt x="4660" y="15341"/>
                </a:lnTo>
                <a:lnTo>
                  <a:pt x="9319" y="8386"/>
                </a:lnTo>
                <a:lnTo>
                  <a:pt x="13495" y="4470"/>
                </a:lnTo>
                <a:lnTo>
                  <a:pt x="19550" y="2154"/>
                </a:lnTo>
                <a:lnTo>
                  <a:pt x="29845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7" name="object 3047"/>
          <p:cNvSpPr/>
          <p:nvPr/>
        </p:nvSpPr>
        <p:spPr>
          <a:xfrm>
            <a:off x="5727814" y="3648137"/>
            <a:ext cx="29845" cy="23495"/>
          </a:xfrm>
          <a:custGeom>
            <a:avLst/>
            <a:gdLst/>
            <a:ahLst/>
            <a:cxnLst/>
            <a:rect l="l" t="t" r="r" b="b"/>
            <a:pathLst>
              <a:path w="29845" h="23495">
                <a:moveTo>
                  <a:pt x="29832" y="0"/>
                </a:moveTo>
                <a:lnTo>
                  <a:pt x="22472" y="434"/>
                </a:lnTo>
                <a:lnTo>
                  <a:pt x="16913" y="2382"/>
                </a:lnTo>
                <a:lnTo>
                  <a:pt x="10358" y="7467"/>
                </a:lnTo>
                <a:lnTo>
                  <a:pt x="0" y="17310"/>
                </a:lnTo>
                <a:lnTo>
                  <a:pt x="1892" y="19126"/>
                </a:lnTo>
                <a:lnTo>
                  <a:pt x="5626" y="22898"/>
                </a:lnTo>
                <a:lnTo>
                  <a:pt x="10176" y="14546"/>
                </a:lnTo>
                <a:lnTo>
                  <a:pt x="14214" y="9377"/>
                </a:lnTo>
                <a:lnTo>
                  <a:pt x="20010" y="5244"/>
                </a:lnTo>
                <a:lnTo>
                  <a:pt x="29832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8" name="object 3048"/>
          <p:cNvSpPr/>
          <p:nvPr/>
        </p:nvSpPr>
        <p:spPr>
          <a:xfrm>
            <a:off x="5696336" y="3610502"/>
            <a:ext cx="29209" cy="34290"/>
          </a:xfrm>
          <a:custGeom>
            <a:avLst/>
            <a:gdLst/>
            <a:ahLst/>
            <a:cxnLst/>
            <a:rect l="l" t="t" r="r" b="b"/>
            <a:pathLst>
              <a:path w="29210" h="34289">
                <a:moveTo>
                  <a:pt x="28828" y="0"/>
                </a:moveTo>
                <a:lnTo>
                  <a:pt x="19013" y="5351"/>
                </a:lnTo>
                <a:lnTo>
                  <a:pt x="12738" y="10137"/>
                </a:lnTo>
                <a:lnTo>
                  <a:pt x="7301" y="17062"/>
                </a:lnTo>
                <a:lnTo>
                  <a:pt x="0" y="28829"/>
                </a:lnTo>
                <a:lnTo>
                  <a:pt x="2311" y="30467"/>
                </a:lnTo>
                <a:lnTo>
                  <a:pt x="4660" y="32194"/>
                </a:lnTo>
                <a:lnTo>
                  <a:pt x="7023" y="34010"/>
                </a:lnTo>
                <a:lnTo>
                  <a:pt x="9792" y="22420"/>
                </a:lnTo>
                <a:lnTo>
                  <a:pt x="12987" y="15014"/>
                </a:lnTo>
                <a:lnTo>
                  <a:pt x="18651" y="8603"/>
                </a:lnTo>
                <a:lnTo>
                  <a:pt x="28828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9" name="object 3049"/>
          <p:cNvSpPr/>
          <p:nvPr/>
        </p:nvSpPr>
        <p:spPr>
          <a:xfrm>
            <a:off x="5712270" y="3626721"/>
            <a:ext cx="28575" cy="29845"/>
          </a:xfrm>
          <a:custGeom>
            <a:avLst/>
            <a:gdLst/>
            <a:ahLst/>
            <a:cxnLst/>
            <a:rect l="l" t="t" r="r" b="b"/>
            <a:pathLst>
              <a:path w="28575" h="29845">
                <a:moveTo>
                  <a:pt x="28092" y="0"/>
                </a:moveTo>
                <a:lnTo>
                  <a:pt x="19968" y="5330"/>
                </a:lnTo>
                <a:lnTo>
                  <a:pt x="11736" y="12561"/>
                </a:lnTo>
                <a:lnTo>
                  <a:pt x="4659" y="19729"/>
                </a:lnTo>
                <a:lnTo>
                  <a:pt x="0" y="24866"/>
                </a:lnTo>
                <a:lnTo>
                  <a:pt x="3428" y="27724"/>
                </a:lnTo>
                <a:lnTo>
                  <a:pt x="5143" y="29222"/>
                </a:lnTo>
                <a:lnTo>
                  <a:pt x="9538" y="20536"/>
                </a:lnTo>
                <a:lnTo>
                  <a:pt x="13393" y="14597"/>
                </a:lnTo>
                <a:lnTo>
                  <a:pt x="18861" y="8664"/>
                </a:lnTo>
                <a:lnTo>
                  <a:pt x="28092" y="0"/>
                </a:lnTo>
                <a:close/>
              </a:path>
            </a:pathLst>
          </a:custGeom>
          <a:solidFill>
            <a:srgbClr val="7B4E3A">
              <a:alpha val="4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0" name="object 3050"/>
          <p:cNvSpPr/>
          <p:nvPr/>
        </p:nvSpPr>
        <p:spPr>
          <a:xfrm>
            <a:off x="5710628" y="3659823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60">
                <a:moveTo>
                  <a:pt x="2222" y="0"/>
                </a:moveTo>
                <a:lnTo>
                  <a:pt x="1130" y="1409"/>
                </a:lnTo>
                <a:lnTo>
                  <a:pt x="0" y="2819"/>
                </a:lnTo>
                <a:lnTo>
                  <a:pt x="990" y="5511"/>
                </a:lnTo>
                <a:lnTo>
                  <a:pt x="3378" y="7442"/>
                </a:lnTo>
                <a:lnTo>
                  <a:pt x="5714" y="9372"/>
                </a:lnTo>
                <a:lnTo>
                  <a:pt x="8547" y="9791"/>
                </a:lnTo>
                <a:lnTo>
                  <a:pt x="9664" y="8394"/>
                </a:lnTo>
                <a:lnTo>
                  <a:pt x="10769" y="6972"/>
                </a:lnTo>
                <a:lnTo>
                  <a:pt x="9753" y="4267"/>
                </a:lnTo>
                <a:lnTo>
                  <a:pt x="5041" y="419"/>
                </a:lnTo>
                <a:lnTo>
                  <a:pt x="222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1" name="object 3051"/>
          <p:cNvSpPr/>
          <p:nvPr/>
        </p:nvSpPr>
        <p:spPr>
          <a:xfrm>
            <a:off x="5714337" y="3698537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60">
                <a:moveTo>
                  <a:pt x="2133" y="0"/>
                </a:moveTo>
                <a:lnTo>
                  <a:pt x="0" y="2908"/>
                </a:lnTo>
                <a:lnTo>
                  <a:pt x="1104" y="5562"/>
                </a:lnTo>
                <a:lnTo>
                  <a:pt x="5956" y="9245"/>
                </a:lnTo>
                <a:lnTo>
                  <a:pt x="8775" y="9575"/>
                </a:lnTo>
                <a:lnTo>
                  <a:pt x="10871" y="6680"/>
                </a:lnTo>
                <a:lnTo>
                  <a:pt x="9791" y="4000"/>
                </a:lnTo>
                <a:lnTo>
                  <a:pt x="7353" y="2171"/>
                </a:lnTo>
                <a:lnTo>
                  <a:pt x="4940" y="317"/>
                </a:lnTo>
                <a:lnTo>
                  <a:pt x="213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2" name="object 3052"/>
          <p:cNvSpPr/>
          <p:nvPr/>
        </p:nvSpPr>
        <p:spPr>
          <a:xfrm>
            <a:off x="5671773" y="3629995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29" h="10160">
                <a:moveTo>
                  <a:pt x="2133" y="0"/>
                </a:moveTo>
                <a:lnTo>
                  <a:pt x="0" y="2895"/>
                </a:lnTo>
                <a:lnTo>
                  <a:pt x="1092" y="5537"/>
                </a:lnTo>
                <a:lnTo>
                  <a:pt x="5943" y="9232"/>
                </a:lnTo>
                <a:lnTo>
                  <a:pt x="8775" y="9575"/>
                </a:lnTo>
                <a:lnTo>
                  <a:pt x="9817" y="8102"/>
                </a:lnTo>
                <a:lnTo>
                  <a:pt x="10883" y="6667"/>
                </a:lnTo>
                <a:lnTo>
                  <a:pt x="9791" y="3987"/>
                </a:lnTo>
                <a:lnTo>
                  <a:pt x="4940" y="292"/>
                </a:lnTo>
                <a:lnTo>
                  <a:pt x="213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3" name="object 3053"/>
          <p:cNvSpPr/>
          <p:nvPr/>
        </p:nvSpPr>
        <p:spPr>
          <a:xfrm>
            <a:off x="5780235" y="3771753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1689" y="0"/>
                </a:moveTo>
                <a:lnTo>
                  <a:pt x="888" y="393"/>
                </a:lnTo>
                <a:lnTo>
                  <a:pt x="125" y="800"/>
                </a:lnTo>
                <a:lnTo>
                  <a:pt x="0" y="2247"/>
                </a:lnTo>
                <a:lnTo>
                  <a:pt x="1346" y="5029"/>
                </a:lnTo>
                <a:lnTo>
                  <a:pt x="2552" y="5842"/>
                </a:lnTo>
                <a:lnTo>
                  <a:pt x="4128" y="5029"/>
                </a:lnTo>
                <a:lnTo>
                  <a:pt x="4254" y="3556"/>
                </a:lnTo>
                <a:lnTo>
                  <a:pt x="3581" y="2171"/>
                </a:lnTo>
                <a:lnTo>
                  <a:pt x="2882" y="800"/>
                </a:lnTo>
                <a:lnTo>
                  <a:pt x="168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4" name="object 3054"/>
          <p:cNvSpPr/>
          <p:nvPr/>
        </p:nvSpPr>
        <p:spPr>
          <a:xfrm>
            <a:off x="5638199" y="3630540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79">
                <a:moveTo>
                  <a:pt x="1092" y="0"/>
                </a:moveTo>
                <a:lnTo>
                  <a:pt x="0" y="1435"/>
                </a:lnTo>
                <a:lnTo>
                  <a:pt x="495" y="2781"/>
                </a:lnTo>
                <a:lnTo>
                  <a:pt x="2857" y="4724"/>
                </a:lnTo>
                <a:lnTo>
                  <a:pt x="4292" y="4940"/>
                </a:lnTo>
                <a:lnTo>
                  <a:pt x="5384" y="3517"/>
                </a:lnTo>
                <a:lnTo>
                  <a:pt x="4889" y="2146"/>
                </a:lnTo>
                <a:lnTo>
                  <a:pt x="3695" y="1193"/>
                </a:lnTo>
                <a:lnTo>
                  <a:pt x="2514" y="190"/>
                </a:lnTo>
                <a:lnTo>
                  <a:pt x="109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5" name="object 3055"/>
          <p:cNvSpPr/>
          <p:nvPr/>
        </p:nvSpPr>
        <p:spPr>
          <a:xfrm>
            <a:off x="5673384" y="3647296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79">
                <a:moveTo>
                  <a:pt x="1117" y="0"/>
                </a:moveTo>
                <a:lnTo>
                  <a:pt x="546" y="698"/>
                </a:lnTo>
                <a:lnTo>
                  <a:pt x="0" y="1409"/>
                </a:lnTo>
                <a:lnTo>
                  <a:pt x="495" y="2755"/>
                </a:lnTo>
                <a:lnTo>
                  <a:pt x="1689" y="3721"/>
                </a:lnTo>
                <a:lnTo>
                  <a:pt x="2857" y="4699"/>
                </a:lnTo>
                <a:lnTo>
                  <a:pt x="4292" y="4927"/>
                </a:lnTo>
                <a:lnTo>
                  <a:pt x="5397" y="3505"/>
                </a:lnTo>
                <a:lnTo>
                  <a:pt x="4902" y="2146"/>
                </a:lnTo>
                <a:lnTo>
                  <a:pt x="2514" y="203"/>
                </a:lnTo>
                <a:lnTo>
                  <a:pt x="111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6" name="object 3056"/>
          <p:cNvSpPr/>
          <p:nvPr/>
        </p:nvSpPr>
        <p:spPr>
          <a:xfrm>
            <a:off x="5771987" y="3738397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1714" y="0"/>
                </a:moveTo>
                <a:lnTo>
                  <a:pt x="914" y="419"/>
                </a:lnTo>
                <a:lnTo>
                  <a:pt x="127" y="800"/>
                </a:lnTo>
                <a:lnTo>
                  <a:pt x="0" y="2260"/>
                </a:lnTo>
                <a:lnTo>
                  <a:pt x="1371" y="5029"/>
                </a:lnTo>
                <a:lnTo>
                  <a:pt x="2578" y="5829"/>
                </a:lnTo>
                <a:lnTo>
                  <a:pt x="4153" y="5029"/>
                </a:lnTo>
                <a:lnTo>
                  <a:pt x="4254" y="3568"/>
                </a:lnTo>
                <a:lnTo>
                  <a:pt x="2895" y="800"/>
                </a:lnTo>
                <a:lnTo>
                  <a:pt x="171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7" name="object 3057"/>
          <p:cNvSpPr/>
          <p:nvPr/>
        </p:nvSpPr>
        <p:spPr>
          <a:xfrm>
            <a:off x="5693624" y="3653012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79">
                <a:moveTo>
                  <a:pt x="1117" y="0"/>
                </a:moveTo>
                <a:lnTo>
                  <a:pt x="584" y="711"/>
                </a:lnTo>
                <a:lnTo>
                  <a:pt x="0" y="1422"/>
                </a:lnTo>
                <a:lnTo>
                  <a:pt x="520" y="2781"/>
                </a:lnTo>
                <a:lnTo>
                  <a:pt x="2895" y="4724"/>
                </a:lnTo>
                <a:lnTo>
                  <a:pt x="4305" y="4940"/>
                </a:lnTo>
                <a:lnTo>
                  <a:pt x="5422" y="3517"/>
                </a:lnTo>
                <a:lnTo>
                  <a:pt x="4914" y="2171"/>
                </a:lnTo>
                <a:lnTo>
                  <a:pt x="3733" y="1181"/>
                </a:lnTo>
                <a:lnTo>
                  <a:pt x="2539" y="215"/>
                </a:lnTo>
                <a:lnTo>
                  <a:pt x="111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8" name="object 3058"/>
          <p:cNvSpPr/>
          <p:nvPr/>
        </p:nvSpPr>
        <p:spPr>
          <a:xfrm>
            <a:off x="5702510" y="3673739"/>
            <a:ext cx="16510" cy="13970"/>
          </a:xfrm>
          <a:custGeom>
            <a:avLst/>
            <a:gdLst/>
            <a:ahLst/>
            <a:cxnLst/>
            <a:rect l="l" t="t" r="r" b="b"/>
            <a:pathLst>
              <a:path w="16510" h="13970">
                <a:moveTo>
                  <a:pt x="2806" y="0"/>
                </a:moveTo>
                <a:lnTo>
                  <a:pt x="0" y="4495"/>
                </a:lnTo>
                <a:lnTo>
                  <a:pt x="1879" y="8305"/>
                </a:lnTo>
                <a:lnTo>
                  <a:pt x="9359" y="13144"/>
                </a:lnTo>
                <a:lnTo>
                  <a:pt x="13538" y="13347"/>
                </a:lnTo>
                <a:lnTo>
                  <a:pt x="14935" y="11099"/>
                </a:lnTo>
                <a:lnTo>
                  <a:pt x="16357" y="8864"/>
                </a:lnTo>
                <a:lnTo>
                  <a:pt x="14465" y="5054"/>
                </a:lnTo>
                <a:lnTo>
                  <a:pt x="6972" y="165"/>
                </a:lnTo>
                <a:lnTo>
                  <a:pt x="280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9" name="object 3059"/>
          <p:cNvSpPr/>
          <p:nvPr/>
        </p:nvSpPr>
        <p:spPr>
          <a:xfrm>
            <a:off x="5645645" y="3620501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10" h="13335">
                <a:moveTo>
                  <a:pt x="2806" y="0"/>
                </a:moveTo>
                <a:lnTo>
                  <a:pt x="0" y="4483"/>
                </a:lnTo>
                <a:lnTo>
                  <a:pt x="1879" y="8280"/>
                </a:lnTo>
                <a:lnTo>
                  <a:pt x="5638" y="10706"/>
                </a:lnTo>
                <a:lnTo>
                  <a:pt x="9359" y="13144"/>
                </a:lnTo>
                <a:lnTo>
                  <a:pt x="13550" y="13322"/>
                </a:lnTo>
                <a:lnTo>
                  <a:pt x="16344" y="8851"/>
                </a:lnTo>
                <a:lnTo>
                  <a:pt x="14465" y="5054"/>
                </a:lnTo>
                <a:lnTo>
                  <a:pt x="10731" y="2590"/>
                </a:lnTo>
                <a:lnTo>
                  <a:pt x="6972" y="165"/>
                </a:lnTo>
                <a:lnTo>
                  <a:pt x="280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0" name="object 3060"/>
          <p:cNvSpPr/>
          <p:nvPr/>
        </p:nvSpPr>
        <p:spPr>
          <a:xfrm>
            <a:off x="5746106" y="3719202"/>
            <a:ext cx="10795" cy="13970"/>
          </a:xfrm>
          <a:custGeom>
            <a:avLst/>
            <a:gdLst/>
            <a:ahLst/>
            <a:cxnLst/>
            <a:rect l="l" t="t" r="r" b="b"/>
            <a:pathLst>
              <a:path w="10795" h="13970">
                <a:moveTo>
                  <a:pt x="3733" y="0"/>
                </a:moveTo>
                <a:lnTo>
                  <a:pt x="38" y="2120"/>
                </a:lnTo>
                <a:lnTo>
                  <a:pt x="0" y="5588"/>
                </a:lnTo>
                <a:lnTo>
                  <a:pt x="3568" y="11976"/>
                </a:lnTo>
                <a:lnTo>
                  <a:pt x="6502" y="13728"/>
                </a:lnTo>
                <a:lnTo>
                  <a:pt x="10185" y="11595"/>
                </a:lnTo>
                <a:lnTo>
                  <a:pt x="10236" y="8128"/>
                </a:lnTo>
                <a:lnTo>
                  <a:pt x="8483" y="4927"/>
                </a:lnTo>
                <a:lnTo>
                  <a:pt x="6692" y="1727"/>
                </a:lnTo>
                <a:lnTo>
                  <a:pt x="373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1" name="object 3061"/>
          <p:cNvSpPr/>
          <p:nvPr/>
        </p:nvSpPr>
        <p:spPr>
          <a:xfrm>
            <a:off x="5735029" y="3692262"/>
            <a:ext cx="9525" cy="8255"/>
          </a:xfrm>
          <a:custGeom>
            <a:avLst/>
            <a:gdLst/>
            <a:ahLst/>
            <a:cxnLst/>
            <a:rect l="l" t="t" r="r" b="b"/>
            <a:pathLst>
              <a:path w="9525" h="8254">
                <a:moveTo>
                  <a:pt x="1841" y="0"/>
                </a:moveTo>
                <a:lnTo>
                  <a:pt x="901" y="1155"/>
                </a:lnTo>
                <a:lnTo>
                  <a:pt x="0" y="2324"/>
                </a:lnTo>
                <a:lnTo>
                  <a:pt x="838" y="4597"/>
                </a:lnTo>
                <a:lnTo>
                  <a:pt x="4737" y="7772"/>
                </a:lnTo>
                <a:lnTo>
                  <a:pt x="7073" y="8128"/>
                </a:lnTo>
                <a:lnTo>
                  <a:pt x="8902" y="5791"/>
                </a:lnTo>
                <a:lnTo>
                  <a:pt x="8051" y="3530"/>
                </a:lnTo>
                <a:lnTo>
                  <a:pt x="4165" y="342"/>
                </a:lnTo>
                <a:lnTo>
                  <a:pt x="1841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2" name="object 3062"/>
          <p:cNvSpPr/>
          <p:nvPr/>
        </p:nvSpPr>
        <p:spPr>
          <a:xfrm>
            <a:off x="5769024" y="3759438"/>
            <a:ext cx="6985" cy="9525"/>
          </a:xfrm>
          <a:custGeom>
            <a:avLst/>
            <a:gdLst/>
            <a:ahLst/>
            <a:cxnLst/>
            <a:rect l="l" t="t" r="r" b="b"/>
            <a:pathLst>
              <a:path w="6985" h="9525">
                <a:moveTo>
                  <a:pt x="2603" y="0"/>
                </a:moveTo>
                <a:lnTo>
                  <a:pt x="165" y="1257"/>
                </a:lnTo>
                <a:lnTo>
                  <a:pt x="0" y="3467"/>
                </a:lnTo>
                <a:lnTo>
                  <a:pt x="2070" y="7708"/>
                </a:lnTo>
                <a:lnTo>
                  <a:pt x="3898" y="8940"/>
                </a:lnTo>
                <a:lnTo>
                  <a:pt x="6388" y="7683"/>
                </a:lnTo>
                <a:lnTo>
                  <a:pt x="6515" y="5473"/>
                </a:lnTo>
                <a:lnTo>
                  <a:pt x="4432" y="1219"/>
                </a:lnTo>
                <a:lnTo>
                  <a:pt x="2603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3" name="object 3063"/>
          <p:cNvSpPr/>
          <p:nvPr/>
        </p:nvSpPr>
        <p:spPr>
          <a:xfrm>
            <a:off x="5631061" y="3622100"/>
            <a:ext cx="150495" cy="142240"/>
          </a:xfrm>
          <a:custGeom>
            <a:avLst/>
            <a:gdLst/>
            <a:ahLst/>
            <a:cxnLst/>
            <a:rect l="l" t="t" r="r" b="b"/>
            <a:pathLst>
              <a:path w="150495" h="142239">
                <a:moveTo>
                  <a:pt x="20409" y="0"/>
                </a:moveTo>
                <a:lnTo>
                  <a:pt x="12915" y="2480"/>
                </a:lnTo>
                <a:lnTo>
                  <a:pt x="5915" y="8587"/>
                </a:lnTo>
                <a:lnTo>
                  <a:pt x="287" y="17664"/>
                </a:lnTo>
                <a:lnTo>
                  <a:pt x="0" y="25863"/>
                </a:lnTo>
                <a:lnTo>
                  <a:pt x="9972" y="33265"/>
                </a:lnTo>
                <a:lnTo>
                  <a:pt x="32567" y="45141"/>
                </a:lnTo>
                <a:lnTo>
                  <a:pt x="70149" y="66762"/>
                </a:lnTo>
                <a:lnTo>
                  <a:pt x="110840" y="99379"/>
                </a:lnTo>
                <a:lnTo>
                  <a:pt x="138710" y="129902"/>
                </a:lnTo>
                <a:lnTo>
                  <a:pt x="150131" y="142091"/>
                </a:lnTo>
                <a:lnTo>
                  <a:pt x="119132" y="71346"/>
                </a:lnTo>
                <a:lnTo>
                  <a:pt x="72837" y="23447"/>
                </a:lnTo>
                <a:lnTo>
                  <a:pt x="27515" y="1802"/>
                </a:lnTo>
                <a:lnTo>
                  <a:pt x="20409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4" name="object 3064"/>
          <p:cNvSpPr/>
          <p:nvPr/>
        </p:nvSpPr>
        <p:spPr>
          <a:xfrm>
            <a:off x="5560974" y="3735740"/>
            <a:ext cx="39370" cy="57150"/>
          </a:xfrm>
          <a:custGeom>
            <a:avLst/>
            <a:gdLst/>
            <a:ahLst/>
            <a:cxnLst/>
            <a:rect l="l" t="t" r="r" b="b"/>
            <a:pathLst>
              <a:path w="39370" h="57150">
                <a:moveTo>
                  <a:pt x="30522" y="9575"/>
                </a:moveTo>
                <a:lnTo>
                  <a:pt x="16891" y="9575"/>
                </a:lnTo>
                <a:lnTo>
                  <a:pt x="18935" y="14287"/>
                </a:lnTo>
                <a:lnTo>
                  <a:pt x="22961" y="24923"/>
                </a:lnTo>
                <a:lnTo>
                  <a:pt x="24541" y="32739"/>
                </a:lnTo>
                <a:lnTo>
                  <a:pt x="24535" y="33470"/>
                </a:lnTo>
                <a:lnTo>
                  <a:pt x="24004" y="42160"/>
                </a:lnTo>
                <a:lnTo>
                  <a:pt x="21501" y="56718"/>
                </a:lnTo>
                <a:lnTo>
                  <a:pt x="26233" y="43903"/>
                </a:lnTo>
                <a:lnTo>
                  <a:pt x="27973" y="34975"/>
                </a:lnTo>
                <a:lnTo>
                  <a:pt x="26867" y="25742"/>
                </a:lnTo>
                <a:lnTo>
                  <a:pt x="23063" y="12014"/>
                </a:lnTo>
                <a:lnTo>
                  <a:pt x="28766" y="12014"/>
                </a:lnTo>
                <a:lnTo>
                  <a:pt x="28143" y="10718"/>
                </a:lnTo>
                <a:lnTo>
                  <a:pt x="31441" y="10718"/>
                </a:lnTo>
                <a:lnTo>
                  <a:pt x="30522" y="9575"/>
                </a:lnTo>
                <a:close/>
              </a:path>
              <a:path w="39370" h="57150">
                <a:moveTo>
                  <a:pt x="28766" y="12014"/>
                </a:moveTo>
                <a:lnTo>
                  <a:pt x="23063" y="12014"/>
                </a:lnTo>
                <a:lnTo>
                  <a:pt x="29511" y="21125"/>
                </a:lnTo>
                <a:lnTo>
                  <a:pt x="32645" y="28471"/>
                </a:lnTo>
                <a:lnTo>
                  <a:pt x="33350" y="37929"/>
                </a:lnTo>
                <a:lnTo>
                  <a:pt x="32512" y="53378"/>
                </a:lnTo>
                <a:lnTo>
                  <a:pt x="36258" y="41231"/>
                </a:lnTo>
                <a:lnTo>
                  <a:pt x="37052" y="32739"/>
                </a:lnTo>
                <a:lnTo>
                  <a:pt x="34483" y="23901"/>
                </a:lnTo>
                <a:lnTo>
                  <a:pt x="28766" y="12014"/>
                </a:lnTo>
                <a:close/>
              </a:path>
              <a:path w="39370" h="57150">
                <a:moveTo>
                  <a:pt x="16752" y="18021"/>
                </a:moveTo>
                <a:lnTo>
                  <a:pt x="10088" y="18021"/>
                </a:lnTo>
                <a:lnTo>
                  <a:pt x="12014" y="19126"/>
                </a:lnTo>
                <a:lnTo>
                  <a:pt x="12913" y="23901"/>
                </a:lnTo>
                <a:lnTo>
                  <a:pt x="12999" y="24923"/>
                </a:lnTo>
                <a:lnTo>
                  <a:pt x="13112" y="30022"/>
                </a:lnTo>
                <a:lnTo>
                  <a:pt x="12455" y="37929"/>
                </a:lnTo>
                <a:lnTo>
                  <a:pt x="10769" y="52616"/>
                </a:lnTo>
                <a:lnTo>
                  <a:pt x="14351" y="41428"/>
                </a:lnTo>
                <a:lnTo>
                  <a:pt x="16087" y="31551"/>
                </a:lnTo>
                <a:lnTo>
                  <a:pt x="16611" y="24041"/>
                </a:lnTo>
                <a:lnTo>
                  <a:pt x="16752" y="18021"/>
                </a:lnTo>
                <a:close/>
              </a:path>
              <a:path w="39370" h="57150">
                <a:moveTo>
                  <a:pt x="9802" y="18694"/>
                </a:moveTo>
                <a:lnTo>
                  <a:pt x="6781" y="18694"/>
                </a:lnTo>
                <a:lnTo>
                  <a:pt x="2044" y="30022"/>
                </a:lnTo>
                <a:lnTo>
                  <a:pt x="3759" y="41910"/>
                </a:lnTo>
                <a:lnTo>
                  <a:pt x="5070" y="33470"/>
                </a:lnTo>
                <a:lnTo>
                  <a:pt x="7414" y="24396"/>
                </a:lnTo>
                <a:lnTo>
                  <a:pt x="7585" y="23901"/>
                </a:lnTo>
                <a:lnTo>
                  <a:pt x="9802" y="18694"/>
                </a:lnTo>
                <a:close/>
              </a:path>
              <a:path w="39370" h="57150">
                <a:moveTo>
                  <a:pt x="1648" y="25746"/>
                </a:moveTo>
                <a:lnTo>
                  <a:pt x="496" y="29408"/>
                </a:lnTo>
                <a:lnTo>
                  <a:pt x="392" y="30022"/>
                </a:lnTo>
                <a:lnTo>
                  <a:pt x="0" y="35382"/>
                </a:lnTo>
                <a:lnTo>
                  <a:pt x="1648" y="25746"/>
                </a:lnTo>
                <a:close/>
              </a:path>
              <a:path w="39370" h="57150">
                <a:moveTo>
                  <a:pt x="31441" y="10718"/>
                </a:moveTo>
                <a:lnTo>
                  <a:pt x="28143" y="10718"/>
                </a:lnTo>
                <a:lnTo>
                  <a:pt x="32880" y="13944"/>
                </a:lnTo>
                <a:lnTo>
                  <a:pt x="36995" y="24066"/>
                </a:lnTo>
                <a:lnTo>
                  <a:pt x="38989" y="29616"/>
                </a:lnTo>
                <a:lnTo>
                  <a:pt x="36593" y="20066"/>
                </a:lnTo>
                <a:lnTo>
                  <a:pt x="33920" y="13798"/>
                </a:lnTo>
                <a:lnTo>
                  <a:pt x="31441" y="10718"/>
                </a:lnTo>
                <a:close/>
              </a:path>
              <a:path w="39370" h="57150">
                <a:moveTo>
                  <a:pt x="2185" y="24041"/>
                </a:moveTo>
                <a:lnTo>
                  <a:pt x="1879" y="24396"/>
                </a:lnTo>
                <a:lnTo>
                  <a:pt x="1648" y="25746"/>
                </a:lnTo>
                <a:lnTo>
                  <a:pt x="2185" y="24041"/>
                </a:lnTo>
                <a:close/>
              </a:path>
              <a:path w="39370" h="57150">
                <a:moveTo>
                  <a:pt x="20993" y="0"/>
                </a:moveTo>
                <a:lnTo>
                  <a:pt x="13690" y="5359"/>
                </a:lnTo>
                <a:lnTo>
                  <a:pt x="6591" y="16700"/>
                </a:lnTo>
                <a:lnTo>
                  <a:pt x="2413" y="23317"/>
                </a:lnTo>
                <a:lnTo>
                  <a:pt x="2185" y="24041"/>
                </a:lnTo>
                <a:lnTo>
                  <a:pt x="6781" y="18694"/>
                </a:lnTo>
                <a:lnTo>
                  <a:pt x="9802" y="18694"/>
                </a:lnTo>
                <a:lnTo>
                  <a:pt x="10088" y="18021"/>
                </a:lnTo>
                <a:lnTo>
                  <a:pt x="16752" y="18021"/>
                </a:lnTo>
                <a:lnTo>
                  <a:pt x="16891" y="9575"/>
                </a:lnTo>
                <a:lnTo>
                  <a:pt x="30522" y="9575"/>
                </a:lnTo>
                <a:lnTo>
                  <a:pt x="29282" y="8035"/>
                </a:lnTo>
                <a:lnTo>
                  <a:pt x="20993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5" name="object 3065"/>
          <p:cNvSpPr/>
          <p:nvPr/>
        </p:nvSpPr>
        <p:spPr>
          <a:xfrm>
            <a:off x="6021209" y="4372466"/>
            <a:ext cx="96113" cy="86664"/>
          </a:xfrm>
          <a:prstGeom prst="rect">
            <a:avLst/>
          </a:prstGeom>
          <a:blipFill>
            <a:blip r:embed="rId5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66" name="object 3066"/>
          <p:cNvSpPr/>
          <p:nvPr/>
        </p:nvSpPr>
        <p:spPr>
          <a:xfrm>
            <a:off x="5754757" y="4553963"/>
            <a:ext cx="48895" cy="40640"/>
          </a:xfrm>
          <a:custGeom>
            <a:avLst/>
            <a:gdLst/>
            <a:ahLst/>
            <a:cxnLst/>
            <a:rect l="l" t="t" r="r" b="b"/>
            <a:pathLst>
              <a:path w="48895" h="40639">
                <a:moveTo>
                  <a:pt x="17780" y="20861"/>
                </a:moveTo>
                <a:lnTo>
                  <a:pt x="10147" y="20861"/>
                </a:lnTo>
                <a:lnTo>
                  <a:pt x="14728" y="22944"/>
                </a:lnTo>
                <a:lnTo>
                  <a:pt x="18840" y="25612"/>
                </a:lnTo>
                <a:lnTo>
                  <a:pt x="25084" y="30821"/>
                </a:lnTo>
                <a:lnTo>
                  <a:pt x="35801" y="40355"/>
                </a:lnTo>
                <a:lnTo>
                  <a:pt x="28965" y="31259"/>
                </a:lnTo>
                <a:lnTo>
                  <a:pt x="22145" y="24399"/>
                </a:lnTo>
                <a:lnTo>
                  <a:pt x="17780" y="20861"/>
                </a:lnTo>
                <a:close/>
              </a:path>
              <a:path w="48895" h="40639">
                <a:moveTo>
                  <a:pt x="10119" y="24950"/>
                </a:moveTo>
                <a:lnTo>
                  <a:pt x="6896" y="24950"/>
                </a:lnTo>
                <a:lnTo>
                  <a:pt x="13233" y="35085"/>
                </a:lnTo>
                <a:lnTo>
                  <a:pt x="23545" y="40216"/>
                </a:lnTo>
                <a:lnTo>
                  <a:pt x="17614" y="34486"/>
                </a:lnTo>
                <a:lnTo>
                  <a:pt x="11603" y="27371"/>
                </a:lnTo>
                <a:lnTo>
                  <a:pt x="10119" y="24950"/>
                </a:lnTo>
                <a:close/>
              </a:path>
              <a:path w="48895" h="40639">
                <a:moveTo>
                  <a:pt x="9633" y="33010"/>
                </a:moveTo>
                <a:lnTo>
                  <a:pt x="12039" y="36190"/>
                </a:lnTo>
                <a:lnTo>
                  <a:pt x="16319" y="39708"/>
                </a:lnTo>
                <a:lnTo>
                  <a:pt x="9633" y="33010"/>
                </a:lnTo>
                <a:close/>
              </a:path>
              <a:path w="48895" h="40639">
                <a:moveTo>
                  <a:pt x="21403" y="11628"/>
                </a:moveTo>
                <a:lnTo>
                  <a:pt x="5270" y="11628"/>
                </a:lnTo>
                <a:lnTo>
                  <a:pt x="10109" y="12542"/>
                </a:lnTo>
                <a:lnTo>
                  <a:pt x="20698" y="15096"/>
                </a:lnTo>
                <a:lnTo>
                  <a:pt x="27859" y="18164"/>
                </a:lnTo>
                <a:lnTo>
                  <a:pt x="34860" y="23738"/>
                </a:lnTo>
                <a:lnTo>
                  <a:pt x="44970" y="33815"/>
                </a:lnTo>
                <a:lnTo>
                  <a:pt x="37446" y="22873"/>
                </a:lnTo>
                <a:lnTo>
                  <a:pt x="31356" y="16525"/>
                </a:lnTo>
                <a:lnTo>
                  <a:pt x="23475" y="12343"/>
                </a:lnTo>
                <a:lnTo>
                  <a:pt x="21403" y="11628"/>
                </a:lnTo>
                <a:close/>
              </a:path>
              <a:path w="48895" h="40639">
                <a:moveTo>
                  <a:pt x="8599" y="31644"/>
                </a:moveTo>
                <a:lnTo>
                  <a:pt x="8712" y="32088"/>
                </a:lnTo>
                <a:lnTo>
                  <a:pt x="9633" y="33010"/>
                </a:lnTo>
                <a:lnTo>
                  <a:pt x="8599" y="31644"/>
                </a:lnTo>
                <a:close/>
              </a:path>
              <a:path w="48895" h="40639">
                <a:moveTo>
                  <a:pt x="17953" y="0"/>
                </a:moveTo>
                <a:lnTo>
                  <a:pt x="10870" y="629"/>
                </a:lnTo>
                <a:lnTo>
                  <a:pt x="0" y="3005"/>
                </a:lnTo>
                <a:lnTo>
                  <a:pt x="228" y="11920"/>
                </a:lnTo>
                <a:lnTo>
                  <a:pt x="8166" y="31072"/>
                </a:lnTo>
                <a:lnTo>
                  <a:pt x="8599" y="31644"/>
                </a:lnTo>
                <a:lnTo>
                  <a:pt x="6896" y="24950"/>
                </a:lnTo>
                <a:lnTo>
                  <a:pt x="10119" y="24950"/>
                </a:lnTo>
                <a:lnTo>
                  <a:pt x="8213" y="21840"/>
                </a:lnTo>
                <a:lnTo>
                  <a:pt x="10147" y="20861"/>
                </a:lnTo>
                <a:lnTo>
                  <a:pt x="17780" y="20861"/>
                </a:lnTo>
                <a:lnTo>
                  <a:pt x="15930" y="19362"/>
                </a:lnTo>
                <a:lnTo>
                  <a:pt x="5270" y="11628"/>
                </a:lnTo>
                <a:lnTo>
                  <a:pt x="21403" y="11628"/>
                </a:lnTo>
                <a:lnTo>
                  <a:pt x="10579" y="7894"/>
                </a:lnTo>
                <a:lnTo>
                  <a:pt x="21320" y="7636"/>
                </a:lnTo>
                <a:lnTo>
                  <a:pt x="33914" y="7636"/>
                </a:lnTo>
                <a:lnTo>
                  <a:pt x="26221" y="5093"/>
                </a:lnTo>
                <a:lnTo>
                  <a:pt x="12357" y="3017"/>
                </a:lnTo>
                <a:lnTo>
                  <a:pt x="17526" y="909"/>
                </a:lnTo>
                <a:lnTo>
                  <a:pt x="22565" y="909"/>
                </a:lnTo>
                <a:lnTo>
                  <a:pt x="17953" y="0"/>
                </a:lnTo>
                <a:close/>
              </a:path>
              <a:path w="48895" h="40639">
                <a:moveTo>
                  <a:pt x="33914" y="7636"/>
                </a:moveTo>
                <a:lnTo>
                  <a:pt x="21320" y="7636"/>
                </a:lnTo>
                <a:lnTo>
                  <a:pt x="28836" y="9118"/>
                </a:lnTo>
                <a:lnTo>
                  <a:pt x="36669" y="13750"/>
                </a:lnTo>
                <a:lnTo>
                  <a:pt x="48361" y="22944"/>
                </a:lnTo>
                <a:lnTo>
                  <a:pt x="40848" y="13188"/>
                </a:lnTo>
                <a:lnTo>
                  <a:pt x="34593" y="7861"/>
                </a:lnTo>
                <a:lnTo>
                  <a:pt x="33914" y="7636"/>
                </a:lnTo>
                <a:close/>
              </a:path>
              <a:path w="48895" h="40639">
                <a:moveTo>
                  <a:pt x="22565" y="909"/>
                </a:moveTo>
                <a:lnTo>
                  <a:pt x="17526" y="909"/>
                </a:lnTo>
                <a:lnTo>
                  <a:pt x="27736" y="3119"/>
                </a:lnTo>
                <a:lnTo>
                  <a:pt x="33210" y="4567"/>
                </a:lnTo>
                <a:lnTo>
                  <a:pt x="24361" y="1263"/>
                </a:lnTo>
                <a:lnTo>
                  <a:pt x="22565" y="909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7" name="object 3067"/>
          <p:cNvSpPr/>
          <p:nvPr/>
        </p:nvSpPr>
        <p:spPr>
          <a:xfrm>
            <a:off x="5754763" y="4555464"/>
            <a:ext cx="49110" cy="43772"/>
          </a:xfrm>
          <a:prstGeom prst="rect">
            <a:avLst/>
          </a:prstGeom>
          <a:blipFill>
            <a:blip r:embed="rId5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68" name="object 3068"/>
          <p:cNvSpPr/>
          <p:nvPr/>
        </p:nvSpPr>
        <p:spPr>
          <a:xfrm>
            <a:off x="5754757" y="4553963"/>
            <a:ext cx="48895" cy="40640"/>
          </a:xfrm>
          <a:custGeom>
            <a:avLst/>
            <a:gdLst/>
            <a:ahLst/>
            <a:cxnLst/>
            <a:rect l="l" t="t" r="r" b="b"/>
            <a:pathLst>
              <a:path w="48895" h="40639">
                <a:moveTo>
                  <a:pt x="17780" y="20861"/>
                </a:moveTo>
                <a:lnTo>
                  <a:pt x="10147" y="20861"/>
                </a:lnTo>
                <a:lnTo>
                  <a:pt x="14728" y="22944"/>
                </a:lnTo>
                <a:lnTo>
                  <a:pt x="18840" y="25612"/>
                </a:lnTo>
                <a:lnTo>
                  <a:pt x="25084" y="30821"/>
                </a:lnTo>
                <a:lnTo>
                  <a:pt x="35801" y="40355"/>
                </a:lnTo>
                <a:lnTo>
                  <a:pt x="28965" y="31259"/>
                </a:lnTo>
                <a:lnTo>
                  <a:pt x="22145" y="24399"/>
                </a:lnTo>
                <a:lnTo>
                  <a:pt x="17780" y="20861"/>
                </a:lnTo>
                <a:close/>
              </a:path>
              <a:path w="48895" h="40639">
                <a:moveTo>
                  <a:pt x="10119" y="24950"/>
                </a:moveTo>
                <a:lnTo>
                  <a:pt x="6896" y="24950"/>
                </a:lnTo>
                <a:lnTo>
                  <a:pt x="13233" y="35085"/>
                </a:lnTo>
                <a:lnTo>
                  <a:pt x="23545" y="40216"/>
                </a:lnTo>
                <a:lnTo>
                  <a:pt x="17614" y="34486"/>
                </a:lnTo>
                <a:lnTo>
                  <a:pt x="11603" y="27371"/>
                </a:lnTo>
                <a:lnTo>
                  <a:pt x="10119" y="24950"/>
                </a:lnTo>
                <a:close/>
              </a:path>
              <a:path w="48895" h="40639">
                <a:moveTo>
                  <a:pt x="9633" y="33010"/>
                </a:moveTo>
                <a:lnTo>
                  <a:pt x="12039" y="36190"/>
                </a:lnTo>
                <a:lnTo>
                  <a:pt x="16319" y="39708"/>
                </a:lnTo>
                <a:lnTo>
                  <a:pt x="9633" y="33010"/>
                </a:lnTo>
                <a:close/>
              </a:path>
              <a:path w="48895" h="40639">
                <a:moveTo>
                  <a:pt x="21403" y="11628"/>
                </a:moveTo>
                <a:lnTo>
                  <a:pt x="5270" y="11628"/>
                </a:lnTo>
                <a:lnTo>
                  <a:pt x="10109" y="12542"/>
                </a:lnTo>
                <a:lnTo>
                  <a:pt x="20698" y="15096"/>
                </a:lnTo>
                <a:lnTo>
                  <a:pt x="27859" y="18164"/>
                </a:lnTo>
                <a:lnTo>
                  <a:pt x="34860" y="23738"/>
                </a:lnTo>
                <a:lnTo>
                  <a:pt x="44970" y="33815"/>
                </a:lnTo>
                <a:lnTo>
                  <a:pt x="37446" y="22873"/>
                </a:lnTo>
                <a:lnTo>
                  <a:pt x="31356" y="16525"/>
                </a:lnTo>
                <a:lnTo>
                  <a:pt x="23475" y="12343"/>
                </a:lnTo>
                <a:lnTo>
                  <a:pt x="21403" y="11628"/>
                </a:lnTo>
                <a:close/>
              </a:path>
              <a:path w="48895" h="40639">
                <a:moveTo>
                  <a:pt x="8599" y="31644"/>
                </a:moveTo>
                <a:lnTo>
                  <a:pt x="8712" y="32088"/>
                </a:lnTo>
                <a:lnTo>
                  <a:pt x="9633" y="33010"/>
                </a:lnTo>
                <a:lnTo>
                  <a:pt x="8599" y="31644"/>
                </a:lnTo>
                <a:close/>
              </a:path>
              <a:path w="48895" h="40639">
                <a:moveTo>
                  <a:pt x="17953" y="0"/>
                </a:moveTo>
                <a:lnTo>
                  <a:pt x="10870" y="629"/>
                </a:lnTo>
                <a:lnTo>
                  <a:pt x="0" y="3005"/>
                </a:lnTo>
                <a:lnTo>
                  <a:pt x="228" y="11920"/>
                </a:lnTo>
                <a:lnTo>
                  <a:pt x="8166" y="31072"/>
                </a:lnTo>
                <a:lnTo>
                  <a:pt x="8599" y="31644"/>
                </a:lnTo>
                <a:lnTo>
                  <a:pt x="6896" y="24950"/>
                </a:lnTo>
                <a:lnTo>
                  <a:pt x="10119" y="24950"/>
                </a:lnTo>
                <a:lnTo>
                  <a:pt x="8213" y="21840"/>
                </a:lnTo>
                <a:lnTo>
                  <a:pt x="10147" y="20861"/>
                </a:lnTo>
                <a:lnTo>
                  <a:pt x="17780" y="20861"/>
                </a:lnTo>
                <a:lnTo>
                  <a:pt x="15930" y="19362"/>
                </a:lnTo>
                <a:lnTo>
                  <a:pt x="5270" y="11628"/>
                </a:lnTo>
                <a:lnTo>
                  <a:pt x="21403" y="11628"/>
                </a:lnTo>
                <a:lnTo>
                  <a:pt x="10579" y="7894"/>
                </a:lnTo>
                <a:lnTo>
                  <a:pt x="21320" y="7636"/>
                </a:lnTo>
                <a:lnTo>
                  <a:pt x="33914" y="7636"/>
                </a:lnTo>
                <a:lnTo>
                  <a:pt x="26221" y="5093"/>
                </a:lnTo>
                <a:lnTo>
                  <a:pt x="12357" y="3017"/>
                </a:lnTo>
                <a:lnTo>
                  <a:pt x="17526" y="909"/>
                </a:lnTo>
                <a:lnTo>
                  <a:pt x="22565" y="909"/>
                </a:lnTo>
                <a:lnTo>
                  <a:pt x="17953" y="0"/>
                </a:lnTo>
                <a:close/>
              </a:path>
              <a:path w="48895" h="40639">
                <a:moveTo>
                  <a:pt x="33914" y="7636"/>
                </a:moveTo>
                <a:lnTo>
                  <a:pt x="21320" y="7636"/>
                </a:lnTo>
                <a:lnTo>
                  <a:pt x="28836" y="9118"/>
                </a:lnTo>
                <a:lnTo>
                  <a:pt x="36669" y="13750"/>
                </a:lnTo>
                <a:lnTo>
                  <a:pt x="48361" y="22944"/>
                </a:lnTo>
                <a:lnTo>
                  <a:pt x="40848" y="13188"/>
                </a:lnTo>
                <a:lnTo>
                  <a:pt x="34593" y="7861"/>
                </a:lnTo>
                <a:lnTo>
                  <a:pt x="33914" y="7636"/>
                </a:lnTo>
                <a:close/>
              </a:path>
              <a:path w="48895" h="40639">
                <a:moveTo>
                  <a:pt x="22565" y="909"/>
                </a:moveTo>
                <a:lnTo>
                  <a:pt x="17526" y="909"/>
                </a:lnTo>
                <a:lnTo>
                  <a:pt x="27736" y="3119"/>
                </a:lnTo>
                <a:lnTo>
                  <a:pt x="33210" y="4567"/>
                </a:lnTo>
                <a:lnTo>
                  <a:pt x="24361" y="1263"/>
                </a:lnTo>
                <a:lnTo>
                  <a:pt x="22565" y="909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9" name="object 3069"/>
          <p:cNvSpPr/>
          <p:nvPr/>
        </p:nvSpPr>
        <p:spPr>
          <a:xfrm>
            <a:off x="5736399" y="4553470"/>
            <a:ext cx="36941" cy="58845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70" name="object 3070"/>
          <p:cNvSpPr/>
          <p:nvPr/>
        </p:nvSpPr>
        <p:spPr>
          <a:xfrm>
            <a:off x="5735008" y="4553470"/>
            <a:ext cx="36830" cy="54610"/>
          </a:xfrm>
          <a:custGeom>
            <a:avLst/>
            <a:gdLst/>
            <a:ahLst/>
            <a:cxnLst/>
            <a:rect l="l" t="t" r="r" b="b"/>
            <a:pathLst>
              <a:path w="36829" h="54610">
                <a:moveTo>
                  <a:pt x="23769" y="9931"/>
                </a:moveTo>
                <a:lnTo>
                  <a:pt x="11984" y="9931"/>
                </a:lnTo>
                <a:lnTo>
                  <a:pt x="14816" y="14033"/>
                </a:lnTo>
                <a:lnTo>
                  <a:pt x="20636" y="23470"/>
                </a:lnTo>
                <a:lnTo>
                  <a:pt x="23627" y="30745"/>
                </a:lnTo>
                <a:lnTo>
                  <a:pt x="24799" y="39731"/>
                </a:lnTo>
                <a:lnTo>
                  <a:pt x="25103" y="54152"/>
                </a:lnTo>
                <a:lnTo>
                  <a:pt x="27248" y="40970"/>
                </a:lnTo>
                <a:lnTo>
                  <a:pt x="27259" y="32089"/>
                </a:lnTo>
                <a:lnTo>
                  <a:pt x="24484" y="23432"/>
                </a:lnTo>
                <a:lnTo>
                  <a:pt x="18347" y="11074"/>
                </a:lnTo>
                <a:lnTo>
                  <a:pt x="24620" y="11074"/>
                </a:lnTo>
                <a:lnTo>
                  <a:pt x="23769" y="9931"/>
                </a:lnTo>
                <a:close/>
              </a:path>
              <a:path w="36829" h="54610">
                <a:moveTo>
                  <a:pt x="13641" y="19333"/>
                </a:moveTo>
                <a:lnTo>
                  <a:pt x="7067" y="19333"/>
                </a:lnTo>
                <a:lnTo>
                  <a:pt x="9114" y="20027"/>
                </a:lnTo>
                <a:lnTo>
                  <a:pt x="10963" y="24710"/>
                </a:lnTo>
                <a:lnTo>
                  <a:pt x="12098" y="29630"/>
                </a:lnTo>
                <a:lnTo>
                  <a:pt x="12990" y="37871"/>
                </a:lnTo>
                <a:lnTo>
                  <a:pt x="14092" y="52273"/>
                </a:lnTo>
                <a:lnTo>
                  <a:pt x="15438" y="40970"/>
                </a:lnTo>
                <a:lnTo>
                  <a:pt x="15329" y="33891"/>
                </a:lnTo>
                <a:lnTo>
                  <a:pt x="15237" y="30745"/>
                </a:lnTo>
                <a:lnTo>
                  <a:pt x="14298" y="23062"/>
                </a:lnTo>
                <a:lnTo>
                  <a:pt x="13641" y="19333"/>
                </a:lnTo>
                <a:close/>
              </a:path>
              <a:path w="36829" h="54610">
                <a:moveTo>
                  <a:pt x="24620" y="11074"/>
                </a:moveTo>
                <a:lnTo>
                  <a:pt x="18347" y="11074"/>
                </a:lnTo>
                <a:lnTo>
                  <a:pt x="26186" y="18557"/>
                </a:lnTo>
                <a:lnTo>
                  <a:pt x="30534" y="24984"/>
                </a:lnTo>
                <a:lnTo>
                  <a:pt x="32950" y="33891"/>
                </a:lnTo>
                <a:lnTo>
                  <a:pt x="34996" y="48818"/>
                </a:lnTo>
                <a:lnTo>
                  <a:pt x="36323" y="36471"/>
                </a:lnTo>
                <a:lnTo>
                  <a:pt x="35511" y="28190"/>
                </a:lnTo>
                <a:lnTo>
                  <a:pt x="31432" y="20229"/>
                </a:lnTo>
                <a:lnTo>
                  <a:pt x="24620" y="11074"/>
                </a:lnTo>
                <a:close/>
              </a:path>
              <a:path w="36829" h="54610">
                <a:moveTo>
                  <a:pt x="6789" y="20624"/>
                </a:moveTo>
                <a:lnTo>
                  <a:pt x="4034" y="20624"/>
                </a:lnTo>
                <a:lnTo>
                  <a:pt x="1583" y="32346"/>
                </a:lnTo>
                <a:lnTo>
                  <a:pt x="5431" y="43383"/>
                </a:lnTo>
                <a:lnTo>
                  <a:pt x="5223" y="37810"/>
                </a:lnTo>
                <a:lnTo>
                  <a:pt x="5305" y="32089"/>
                </a:lnTo>
                <a:lnTo>
                  <a:pt x="5701" y="25695"/>
                </a:lnTo>
                <a:lnTo>
                  <a:pt x="6789" y="20624"/>
                </a:lnTo>
                <a:close/>
              </a:path>
              <a:path w="36829" h="54610">
                <a:moveTo>
                  <a:pt x="440" y="28292"/>
                </a:moveTo>
                <a:lnTo>
                  <a:pt x="0" y="32346"/>
                </a:lnTo>
                <a:lnTo>
                  <a:pt x="630" y="37871"/>
                </a:lnTo>
                <a:lnTo>
                  <a:pt x="440" y="28292"/>
                </a:lnTo>
                <a:close/>
              </a:path>
              <a:path w="36829" h="54610">
                <a:moveTo>
                  <a:pt x="622" y="26646"/>
                </a:moveTo>
                <a:lnTo>
                  <a:pt x="414" y="27012"/>
                </a:lnTo>
                <a:lnTo>
                  <a:pt x="440" y="28292"/>
                </a:lnTo>
                <a:lnTo>
                  <a:pt x="622" y="26646"/>
                </a:lnTo>
                <a:close/>
              </a:path>
              <a:path w="36829" h="54610">
                <a:moveTo>
                  <a:pt x="14143" y="0"/>
                </a:moveTo>
                <a:lnTo>
                  <a:pt x="8174" y="6553"/>
                </a:lnTo>
                <a:lnTo>
                  <a:pt x="2923" y="20229"/>
                </a:lnTo>
                <a:lnTo>
                  <a:pt x="706" y="25882"/>
                </a:lnTo>
                <a:lnTo>
                  <a:pt x="622" y="26646"/>
                </a:lnTo>
                <a:lnTo>
                  <a:pt x="4034" y="20624"/>
                </a:lnTo>
                <a:lnTo>
                  <a:pt x="6789" y="20624"/>
                </a:lnTo>
                <a:lnTo>
                  <a:pt x="7067" y="19333"/>
                </a:lnTo>
                <a:lnTo>
                  <a:pt x="13641" y="19333"/>
                </a:lnTo>
                <a:lnTo>
                  <a:pt x="11984" y="9931"/>
                </a:lnTo>
                <a:lnTo>
                  <a:pt x="23769" y="9931"/>
                </a:lnTo>
                <a:lnTo>
                  <a:pt x="22957" y="8839"/>
                </a:lnTo>
                <a:lnTo>
                  <a:pt x="26811" y="8839"/>
                </a:lnTo>
                <a:lnTo>
                  <a:pt x="23541" y="6089"/>
                </a:lnTo>
                <a:lnTo>
                  <a:pt x="14143" y="0"/>
                </a:lnTo>
                <a:close/>
              </a:path>
              <a:path w="36829" h="54610">
                <a:moveTo>
                  <a:pt x="26811" y="8839"/>
                </a:moveTo>
                <a:lnTo>
                  <a:pt x="22957" y="8839"/>
                </a:lnTo>
                <a:lnTo>
                  <a:pt x="28062" y="11036"/>
                </a:lnTo>
                <a:lnTo>
                  <a:pt x="34058" y="20229"/>
                </a:lnTo>
                <a:lnTo>
                  <a:pt x="36787" y="24853"/>
                </a:lnTo>
                <a:lnTo>
                  <a:pt x="32740" y="16185"/>
                </a:lnTo>
                <a:lnTo>
                  <a:pt x="29032" y="10707"/>
                </a:lnTo>
                <a:lnTo>
                  <a:pt x="26811" y="8839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1" name="object 3071"/>
          <p:cNvSpPr/>
          <p:nvPr/>
        </p:nvSpPr>
        <p:spPr>
          <a:xfrm>
            <a:off x="5732386" y="4412792"/>
            <a:ext cx="319836" cy="16043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72" name="object 3072"/>
          <p:cNvSpPr/>
          <p:nvPr/>
        </p:nvSpPr>
        <p:spPr>
          <a:xfrm>
            <a:off x="5731502" y="4412240"/>
            <a:ext cx="319405" cy="161290"/>
          </a:xfrm>
          <a:custGeom>
            <a:avLst/>
            <a:gdLst/>
            <a:ahLst/>
            <a:cxnLst/>
            <a:rect l="l" t="t" r="r" b="b"/>
            <a:pathLst>
              <a:path w="319404" h="161289">
                <a:moveTo>
                  <a:pt x="317868" y="28028"/>
                </a:moveTo>
                <a:lnTo>
                  <a:pt x="316156" y="28028"/>
                </a:lnTo>
                <a:lnTo>
                  <a:pt x="316765" y="28270"/>
                </a:lnTo>
                <a:lnTo>
                  <a:pt x="317756" y="29565"/>
                </a:lnTo>
                <a:lnTo>
                  <a:pt x="290954" y="78437"/>
                </a:lnTo>
                <a:lnTo>
                  <a:pt x="255934" y="113368"/>
                </a:lnTo>
                <a:lnTo>
                  <a:pt x="207215" y="142557"/>
                </a:lnTo>
                <a:lnTo>
                  <a:pt x="161470" y="156408"/>
                </a:lnTo>
                <a:lnTo>
                  <a:pt x="111214" y="161124"/>
                </a:lnTo>
                <a:lnTo>
                  <a:pt x="136967" y="160016"/>
                </a:lnTo>
                <a:lnTo>
                  <a:pt x="185247" y="151003"/>
                </a:lnTo>
                <a:lnTo>
                  <a:pt x="224841" y="134887"/>
                </a:lnTo>
                <a:lnTo>
                  <a:pt x="271007" y="102133"/>
                </a:lnTo>
                <a:lnTo>
                  <a:pt x="306194" y="58977"/>
                </a:lnTo>
                <a:lnTo>
                  <a:pt x="319039" y="31749"/>
                </a:lnTo>
                <a:lnTo>
                  <a:pt x="319001" y="29565"/>
                </a:lnTo>
                <a:lnTo>
                  <a:pt x="317868" y="28028"/>
                </a:lnTo>
                <a:close/>
              </a:path>
              <a:path w="319404" h="161289">
                <a:moveTo>
                  <a:pt x="22479" y="149136"/>
                </a:moveTo>
                <a:lnTo>
                  <a:pt x="20043" y="149136"/>
                </a:lnTo>
                <a:lnTo>
                  <a:pt x="20188" y="149186"/>
                </a:lnTo>
                <a:lnTo>
                  <a:pt x="43840" y="154486"/>
                </a:lnTo>
                <a:lnTo>
                  <a:pt x="66977" y="158211"/>
                </a:lnTo>
                <a:lnTo>
                  <a:pt x="89460" y="160405"/>
                </a:lnTo>
                <a:lnTo>
                  <a:pt x="110989" y="161116"/>
                </a:lnTo>
                <a:lnTo>
                  <a:pt x="89552" y="160325"/>
                </a:lnTo>
                <a:lnTo>
                  <a:pt x="67169" y="157956"/>
                </a:lnTo>
                <a:lnTo>
                  <a:pt x="44134" y="154063"/>
                </a:lnTo>
                <a:lnTo>
                  <a:pt x="22479" y="149136"/>
                </a:lnTo>
                <a:close/>
              </a:path>
              <a:path w="319404" h="161289">
                <a:moveTo>
                  <a:pt x="56136" y="0"/>
                </a:moveTo>
                <a:lnTo>
                  <a:pt x="25312" y="23950"/>
                </a:lnTo>
                <a:lnTo>
                  <a:pt x="345" y="80365"/>
                </a:lnTo>
                <a:lnTo>
                  <a:pt x="0" y="96646"/>
                </a:lnTo>
                <a:lnTo>
                  <a:pt x="1753" y="110674"/>
                </a:lnTo>
                <a:lnTo>
                  <a:pt x="4847" y="122349"/>
                </a:lnTo>
                <a:lnTo>
                  <a:pt x="8524" y="131571"/>
                </a:lnTo>
                <a:lnTo>
                  <a:pt x="13858" y="143065"/>
                </a:lnTo>
                <a:lnTo>
                  <a:pt x="19890" y="149097"/>
                </a:lnTo>
                <a:lnTo>
                  <a:pt x="20043" y="149136"/>
                </a:lnTo>
                <a:lnTo>
                  <a:pt x="22479" y="149136"/>
                </a:lnTo>
                <a:lnTo>
                  <a:pt x="20525" y="148691"/>
                </a:lnTo>
                <a:lnTo>
                  <a:pt x="16278" y="143323"/>
                </a:lnTo>
                <a:lnTo>
                  <a:pt x="8843" y="130032"/>
                </a:lnTo>
                <a:lnTo>
                  <a:pt x="2468" y="109125"/>
                </a:lnTo>
                <a:lnTo>
                  <a:pt x="1399" y="80911"/>
                </a:lnTo>
                <a:lnTo>
                  <a:pt x="10025" y="50865"/>
                </a:lnTo>
                <a:lnTo>
                  <a:pt x="25235" y="26154"/>
                </a:lnTo>
                <a:lnTo>
                  <a:pt x="40177" y="9022"/>
                </a:lnTo>
                <a:lnTo>
                  <a:pt x="47995" y="1714"/>
                </a:lnTo>
                <a:lnTo>
                  <a:pt x="55933" y="1193"/>
                </a:lnTo>
                <a:lnTo>
                  <a:pt x="59312" y="1193"/>
                </a:lnTo>
                <a:lnTo>
                  <a:pt x="56136" y="0"/>
                </a:lnTo>
                <a:close/>
              </a:path>
              <a:path w="319404" h="161289">
                <a:moveTo>
                  <a:pt x="59312" y="1193"/>
                </a:moveTo>
                <a:lnTo>
                  <a:pt x="55933" y="1193"/>
                </a:lnTo>
                <a:lnTo>
                  <a:pt x="61685" y="3343"/>
                </a:lnTo>
                <a:lnTo>
                  <a:pt x="119598" y="21932"/>
                </a:lnTo>
                <a:lnTo>
                  <a:pt x="179301" y="35891"/>
                </a:lnTo>
                <a:lnTo>
                  <a:pt x="245938" y="42735"/>
                </a:lnTo>
                <a:lnTo>
                  <a:pt x="265390" y="41890"/>
                </a:lnTo>
                <a:lnTo>
                  <a:pt x="267176" y="41630"/>
                </a:lnTo>
                <a:lnTo>
                  <a:pt x="245938" y="41630"/>
                </a:lnTo>
                <a:lnTo>
                  <a:pt x="212850" y="39712"/>
                </a:lnTo>
                <a:lnTo>
                  <a:pt x="147779" y="28075"/>
                </a:lnTo>
                <a:lnTo>
                  <a:pt x="94513" y="13252"/>
                </a:lnTo>
                <a:lnTo>
                  <a:pt x="61116" y="1872"/>
                </a:lnTo>
                <a:lnTo>
                  <a:pt x="59312" y="1193"/>
                </a:lnTo>
                <a:close/>
              </a:path>
              <a:path w="319404" h="161289">
                <a:moveTo>
                  <a:pt x="316486" y="27000"/>
                </a:moveTo>
                <a:lnTo>
                  <a:pt x="313082" y="27000"/>
                </a:lnTo>
                <a:lnTo>
                  <a:pt x="310593" y="28359"/>
                </a:lnTo>
                <a:lnTo>
                  <a:pt x="297646" y="34140"/>
                </a:lnTo>
                <a:lnTo>
                  <a:pt x="282518" y="38290"/>
                </a:lnTo>
                <a:lnTo>
                  <a:pt x="265264" y="40792"/>
                </a:lnTo>
                <a:lnTo>
                  <a:pt x="245938" y="41630"/>
                </a:lnTo>
                <a:lnTo>
                  <a:pt x="267176" y="41630"/>
                </a:lnTo>
                <a:lnTo>
                  <a:pt x="282771" y="39363"/>
                </a:lnTo>
                <a:lnTo>
                  <a:pt x="298023" y="35170"/>
                </a:lnTo>
                <a:lnTo>
                  <a:pt x="311089" y="29324"/>
                </a:lnTo>
                <a:lnTo>
                  <a:pt x="313362" y="28028"/>
                </a:lnTo>
                <a:lnTo>
                  <a:pt x="317868" y="28028"/>
                </a:lnTo>
                <a:lnTo>
                  <a:pt x="317413" y="27444"/>
                </a:lnTo>
                <a:lnTo>
                  <a:pt x="316486" y="27000"/>
                </a:lnTo>
                <a:close/>
              </a:path>
            </a:pathLst>
          </a:custGeom>
          <a:solidFill>
            <a:srgbClr val="4E74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3" name="object 3073"/>
          <p:cNvSpPr/>
          <p:nvPr/>
        </p:nvSpPr>
        <p:spPr>
          <a:xfrm>
            <a:off x="5731865" y="4412958"/>
            <a:ext cx="309930" cy="160104"/>
          </a:xfrm>
          <a:prstGeom prst="rect">
            <a:avLst/>
          </a:prstGeom>
          <a:blipFill>
            <a:blip r:embed="rId5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74" name="object 3074"/>
          <p:cNvSpPr/>
          <p:nvPr/>
        </p:nvSpPr>
        <p:spPr>
          <a:xfrm>
            <a:off x="5641647" y="4506398"/>
            <a:ext cx="66675" cy="29209"/>
          </a:xfrm>
          <a:custGeom>
            <a:avLst/>
            <a:gdLst/>
            <a:ahLst/>
            <a:cxnLst/>
            <a:rect l="l" t="t" r="r" b="b"/>
            <a:pathLst>
              <a:path w="66675" h="29210">
                <a:moveTo>
                  <a:pt x="24547" y="0"/>
                </a:moveTo>
                <a:lnTo>
                  <a:pt x="14355" y="4101"/>
                </a:lnTo>
                <a:lnTo>
                  <a:pt x="0" y="14416"/>
                </a:lnTo>
                <a:lnTo>
                  <a:pt x="1695" y="23706"/>
                </a:lnTo>
                <a:lnTo>
                  <a:pt x="24481" y="28939"/>
                </a:lnTo>
                <a:lnTo>
                  <a:pt x="51609" y="28890"/>
                </a:lnTo>
                <a:lnTo>
                  <a:pt x="66333" y="22336"/>
                </a:lnTo>
                <a:lnTo>
                  <a:pt x="51904" y="8053"/>
                </a:lnTo>
                <a:lnTo>
                  <a:pt x="35441" y="1516"/>
                </a:lnTo>
                <a:lnTo>
                  <a:pt x="24547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5" name="object 3075"/>
          <p:cNvSpPr/>
          <p:nvPr/>
        </p:nvSpPr>
        <p:spPr>
          <a:xfrm>
            <a:off x="5637766" y="4510137"/>
            <a:ext cx="71755" cy="26670"/>
          </a:xfrm>
          <a:custGeom>
            <a:avLst/>
            <a:gdLst/>
            <a:ahLst/>
            <a:cxnLst/>
            <a:rect l="l" t="t" r="r" b="b"/>
            <a:pathLst>
              <a:path w="71754" h="26670">
                <a:moveTo>
                  <a:pt x="46888" y="0"/>
                </a:moveTo>
                <a:lnTo>
                  <a:pt x="34848" y="0"/>
                </a:lnTo>
                <a:lnTo>
                  <a:pt x="26273" y="645"/>
                </a:lnTo>
                <a:lnTo>
                  <a:pt x="0" y="14185"/>
                </a:lnTo>
                <a:lnTo>
                  <a:pt x="609" y="16116"/>
                </a:lnTo>
                <a:lnTo>
                  <a:pt x="5354" y="20458"/>
                </a:lnTo>
                <a:lnTo>
                  <a:pt x="15193" y="23709"/>
                </a:lnTo>
                <a:lnTo>
                  <a:pt x="28193" y="25747"/>
                </a:lnTo>
                <a:lnTo>
                  <a:pt x="42418" y="26454"/>
                </a:lnTo>
                <a:lnTo>
                  <a:pt x="49222" y="26248"/>
                </a:lnTo>
                <a:lnTo>
                  <a:pt x="57236" y="25361"/>
                </a:lnTo>
                <a:lnTo>
                  <a:pt x="42418" y="25361"/>
                </a:lnTo>
                <a:lnTo>
                  <a:pt x="28616" y="24671"/>
                </a:lnTo>
                <a:lnTo>
                  <a:pt x="15871" y="22721"/>
                </a:lnTo>
                <a:lnTo>
                  <a:pt x="6199" y="19698"/>
                </a:lnTo>
                <a:lnTo>
                  <a:pt x="1612" y="15786"/>
                </a:lnTo>
                <a:lnTo>
                  <a:pt x="1208" y="14541"/>
                </a:lnTo>
                <a:lnTo>
                  <a:pt x="1228" y="14185"/>
                </a:lnTo>
                <a:lnTo>
                  <a:pt x="34848" y="1092"/>
                </a:lnTo>
                <a:lnTo>
                  <a:pt x="49511" y="1092"/>
                </a:lnTo>
                <a:lnTo>
                  <a:pt x="46888" y="0"/>
                </a:lnTo>
                <a:close/>
              </a:path>
              <a:path w="71754" h="26670">
                <a:moveTo>
                  <a:pt x="49511" y="1092"/>
                </a:moveTo>
                <a:lnTo>
                  <a:pt x="46672" y="1092"/>
                </a:lnTo>
                <a:lnTo>
                  <a:pt x="55524" y="4775"/>
                </a:lnTo>
                <a:lnTo>
                  <a:pt x="68313" y="11633"/>
                </a:lnTo>
                <a:lnTo>
                  <a:pt x="70248" y="15786"/>
                </a:lnTo>
                <a:lnTo>
                  <a:pt x="70258" y="16116"/>
                </a:lnTo>
                <a:lnTo>
                  <a:pt x="69735" y="18300"/>
                </a:lnTo>
                <a:lnTo>
                  <a:pt x="67251" y="21241"/>
                </a:lnTo>
                <a:lnTo>
                  <a:pt x="61615" y="23464"/>
                </a:lnTo>
                <a:lnTo>
                  <a:pt x="53210" y="24871"/>
                </a:lnTo>
                <a:lnTo>
                  <a:pt x="42418" y="25361"/>
                </a:lnTo>
                <a:lnTo>
                  <a:pt x="57236" y="25361"/>
                </a:lnTo>
                <a:lnTo>
                  <a:pt x="58269" y="25247"/>
                </a:lnTo>
                <a:lnTo>
                  <a:pt x="66479" y="22875"/>
                </a:lnTo>
                <a:lnTo>
                  <a:pt x="70777" y="18554"/>
                </a:lnTo>
                <a:lnTo>
                  <a:pt x="71729" y="14541"/>
                </a:lnTo>
                <a:lnTo>
                  <a:pt x="66789" y="9588"/>
                </a:lnTo>
                <a:lnTo>
                  <a:pt x="56032" y="3835"/>
                </a:lnTo>
                <a:lnTo>
                  <a:pt x="49511" y="109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6" name="object 3076"/>
          <p:cNvSpPr/>
          <p:nvPr/>
        </p:nvSpPr>
        <p:spPr>
          <a:xfrm>
            <a:off x="5641732" y="4519460"/>
            <a:ext cx="64135" cy="16510"/>
          </a:xfrm>
          <a:custGeom>
            <a:avLst/>
            <a:gdLst/>
            <a:ahLst/>
            <a:cxnLst/>
            <a:rect l="l" t="t" r="r" b="b"/>
            <a:pathLst>
              <a:path w="64135" h="16510">
                <a:moveTo>
                  <a:pt x="34284" y="0"/>
                </a:moveTo>
                <a:lnTo>
                  <a:pt x="0" y="9746"/>
                </a:lnTo>
                <a:lnTo>
                  <a:pt x="18431" y="15130"/>
                </a:lnTo>
                <a:lnTo>
                  <a:pt x="43327" y="16480"/>
                </a:lnTo>
                <a:lnTo>
                  <a:pt x="62577" y="12910"/>
                </a:lnTo>
                <a:lnTo>
                  <a:pt x="64071" y="3535"/>
                </a:lnTo>
                <a:lnTo>
                  <a:pt x="53314" y="614"/>
                </a:lnTo>
                <a:lnTo>
                  <a:pt x="42989" y="18"/>
                </a:lnTo>
                <a:lnTo>
                  <a:pt x="34284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7" name="object 3077"/>
          <p:cNvSpPr/>
          <p:nvPr/>
        </p:nvSpPr>
        <p:spPr>
          <a:xfrm>
            <a:off x="5635643" y="4399736"/>
            <a:ext cx="152165" cy="163646"/>
          </a:xfrm>
          <a:prstGeom prst="rect">
            <a:avLst/>
          </a:prstGeom>
          <a:blipFill>
            <a:blip r:embed="rId5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78" name="object 3078"/>
          <p:cNvSpPr/>
          <p:nvPr/>
        </p:nvSpPr>
        <p:spPr>
          <a:xfrm>
            <a:off x="5634892" y="4399196"/>
            <a:ext cx="153670" cy="165100"/>
          </a:xfrm>
          <a:custGeom>
            <a:avLst/>
            <a:gdLst/>
            <a:ahLst/>
            <a:cxnLst/>
            <a:rect l="l" t="t" r="r" b="b"/>
            <a:pathLst>
              <a:path w="153670" h="165100">
                <a:moveTo>
                  <a:pt x="15798" y="133908"/>
                </a:moveTo>
                <a:lnTo>
                  <a:pt x="13548" y="133908"/>
                </a:lnTo>
                <a:lnTo>
                  <a:pt x="42384" y="150071"/>
                </a:lnTo>
                <a:lnTo>
                  <a:pt x="68182" y="159429"/>
                </a:lnTo>
                <a:lnTo>
                  <a:pt x="89749" y="163748"/>
                </a:lnTo>
                <a:lnTo>
                  <a:pt x="105890" y="164795"/>
                </a:lnTo>
                <a:lnTo>
                  <a:pt x="113713" y="164795"/>
                </a:lnTo>
                <a:lnTo>
                  <a:pt x="118514" y="163931"/>
                </a:lnTo>
                <a:lnTo>
                  <a:pt x="118653" y="163842"/>
                </a:lnTo>
                <a:lnTo>
                  <a:pt x="105890" y="163715"/>
                </a:lnTo>
                <a:lnTo>
                  <a:pt x="89813" y="162668"/>
                </a:lnTo>
                <a:lnTo>
                  <a:pt x="68323" y="158349"/>
                </a:lnTo>
                <a:lnTo>
                  <a:pt x="42614" y="148992"/>
                </a:lnTo>
                <a:lnTo>
                  <a:pt x="15798" y="133908"/>
                </a:lnTo>
                <a:close/>
              </a:path>
              <a:path w="153670" h="165100">
                <a:moveTo>
                  <a:pt x="115157" y="152236"/>
                </a:moveTo>
                <a:lnTo>
                  <a:pt x="117472" y="163017"/>
                </a:lnTo>
                <a:lnTo>
                  <a:pt x="115936" y="163245"/>
                </a:lnTo>
                <a:lnTo>
                  <a:pt x="111872" y="163715"/>
                </a:lnTo>
                <a:lnTo>
                  <a:pt x="118709" y="163715"/>
                </a:lnTo>
                <a:lnTo>
                  <a:pt x="118655" y="163017"/>
                </a:lnTo>
                <a:lnTo>
                  <a:pt x="115157" y="152236"/>
                </a:lnTo>
                <a:close/>
              </a:path>
              <a:path w="153670" h="165100">
                <a:moveTo>
                  <a:pt x="107011" y="114300"/>
                </a:moveTo>
                <a:lnTo>
                  <a:pt x="107821" y="129625"/>
                </a:lnTo>
                <a:lnTo>
                  <a:pt x="115157" y="152236"/>
                </a:lnTo>
                <a:lnTo>
                  <a:pt x="107011" y="114300"/>
                </a:lnTo>
                <a:close/>
              </a:path>
              <a:path w="153670" h="165100">
                <a:moveTo>
                  <a:pt x="10513" y="120307"/>
                </a:moveTo>
                <a:lnTo>
                  <a:pt x="8290" y="120307"/>
                </a:lnTo>
                <a:lnTo>
                  <a:pt x="6462" y="120573"/>
                </a:lnTo>
                <a:lnTo>
                  <a:pt x="150" y="123037"/>
                </a:lnTo>
                <a:lnTo>
                  <a:pt x="0" y="126428"/>
                </a:lnTo>
                <a:lnTo>
                  <a:pt x="874" y="131343"/>
                </a:lnTo>
                <a:lnTo>
                  <a:pt x="5496" y="134721"/>
                </a:lnTo>
                <a:lnTo>
                  <a:pt x="11237" y="134721"/>
                </a:lnTo>
                <a:lnTo>
                  <a:pt x="12443" y="134442"/>
                </a:lnTo>
                <a:lnTo>
                  <a:pt x="13548" y="133908"/>
                </a:lnTo>
                <a:lnTo>
                  <a:pt x="15798" y="133908"/>
                </a:lnTo>
                <a:lnTo>
                  <a:pt x="15301" y="133629"/>
                </a:lnTo>
                <a:lnTo>
                  <a:pt x="5979" y="133629"/>
                </a:lnTo>
                <a:lnTo>
                  <a:pt x="1826" y="130683"/>
                </a:lnTo>
                <a:lnTo>
                  <a:pt x="867" y="125349"/>
                </a:lnTo>
                <a:lnTo>
                  <a:pt x="944" y="125124"/>
                </a:lnTo>
                <a:lnTo>
                  <a:pt x="2334" y="123355"/>
                </a:lnTo>
                <a:lnTo>
                  <a:pt x="6690" y="121653"/>
                </a:lnTo>
                <a:lnTo>
                  <a:pt x="8430" y="121412"/>
                </a:lnTo>
                <a:lnTo>
                  <a:pt x="19707" y="121412"/>
                </a:lnTo>
                <a:lnTo>
                  <a:pt x="16687" y="120831"/>
                </a:lnTo>
                <a:lnTo>
                  <a:pt x="10513" y="120307"/>
                </a:lnTo>
                <a:close/>
              </a:path>
              <a:path w="153670" h="165100">
                <a:moveTo>
                  <a:pt x="13726" y="132702"/>
                </a:moveTo>
                <a:lnTo>
                  <a:pt x="13497" y="132702"/>
                </a:lnTo>
                <a:lnTo>
                  <a:pt x="12316" y="133350"/>
                </a:lnTo>
                <a:lnTo>
                  <a:pt x="11173" y="133629"/>
                </a:lnTo>
                <a:lnTo>
                  <a:pt x="15301" y="133629"/>
                </a:lnTo>
                <a:lnTo>
                  <a:pt x="13878" y="132829"/>
                </a:lnTo>
                <a:lnTo>
                  <a:pt x="13726" y="132702"/>
                </a:lnTo>
                <a:close/>
              </a:path>
              <a:path w="153670" h="165100">
                <a:moveTo>
                  <a:pt x="19707" y="121412"/>
                </a:moveTo>
                <a:lnTo>
                  <a:pt x="10513" y="121412"/>
                </a:lnTo>
                <a:lnTo>
                  <a:pt x="16589" y="121930"/>
                </a:lnTo>
                <a:lnTo>
                  <a:pt x="23577" y="123274"/>
                </a:lnTo>
                <a:lnTo>
                  <a:pt x="31014" y="125124"/>
                </a:lnTo>
                <a:lnTo>
                  <a:pt x="54137" y="131533"/>
                </a:lnTo>
                <a:lnTo>
                  <a:pt x="58963" y="131533"/>
                </a:lnTo>
                <a:lnTo>
                  <a:pt x="59459" y="131508"/>
                </a:lnTo>
                <a:lnTo>
                  <a:pt x="62545" y="131000"/>
                </a:lnTo>
                <a:lnTo>
                  <a:pt x="63441" y="130454"/>
                </a:lnTo>
                <a:lnTo>
                  <a:pt x="54277" y="130454"/>
                </a:lnTo>
                <a:lnTo>
                  <a:pt x="31258" y="124057"/>
                </a:lnTo>
                <a:lnTo>
                  <a:pt x="23756" y="122189"/>
                </a:lnTo>
                <a:lnTo>
                  <a:pt x="19707" y="121412"/>
                </a:lnTo>
                <a:close/>
              </a:path>
              <a:path w="153670" h="165100">
                <a:moveTo>
                  <a:pt x="27531" y="3708"/>
                </a:moveTo>
                <a:lnTo>
                  <a:pt x="16685" y="3708"/>
                </a:lnTo>
                <a:lnTo>
                  <a:pt x="8608" y="6273"/>
                </a:lnTo>
                <a:lnTo>
                  <a:pt x="3922" y="18491"/>
                </a:lnTo>
                <a:lnTo>
                  <a:pt x="2944" y="37357"/>
                </a:lnTo>
                <a:lnTo>
                  <a:pt x="2876" y="39428"/>
                </a:lnTo>
                <a:lnTo>
                  <a:pt x="12002" y="66267"/>
                </a:lnTo>
                <a:lnTo>
                  <a:pt x="30911" y="95774"/>
                </a:lnTo>
                <a:lnTo>
                  <a:pt x="59078" y="124320"/>
                </a:lnTo>
                <a:lnTo>
                  <a:pt x="60818" y="125349"/>
                </a:lnTo>
                <a:lnTo>
                  <a:pt x="63358" y="127381"/>
                </a:lnTo>
                <a:lnTo>
                  <a:pt x="62989" y="129425"/>
                </a:lnTo>
                <a:lnTo>
                  <a:pt x="61783" y="130009"/>
                </a:lnTo>
                <a:lnTo>
                  <a:pt x="59725" y="130340"/>
                </a:lnTo>
                <a:lnTo>
                  <a:pt x="59370" y="130429"/>
                </a:lnTo>
                <a:lnTo>
                  <a:pt x="58900" y="130454"/>
                </a:lnTo>
                <a:lnTo>
                  <a:pt x="63441" y="130454"/>
                </a:lnTo>
                <a:lnTo>
                  <a:pt x="63942" y="130149"/>
                </a:lnTo>
                <a:lnTo>
                  <a:pt x="64615" y="126428"/>
                </a:lnTo>
                <a:lnTo>
                  <a:pt x="60195" y="123723"/>
                </a:lnTo>
                <a:lnTo>
                  <a:pt x="59675" y="123444"/>
                </a:lnTo>
                <a:lnTo>
                  <a:pt x="31769" y="95192"/>
                </a:lnTo>
                <a:lnTo>
                  <a:pt x="13007" y="66025"/>
                </a:lnTo>
                <a:lnTo>
                  <a:pt x="3891" y="39428"/>
                </a:lnTo>
                <a:lnTo>
                  <a:pt x="4925" y="18884"/>
                </a:lnTo>
                <a:lnTo>
                  <a:pt x="9383" y="7239"/>
                </a:lnTo>
                <a:lnTo>
                  <a:pt x="17015" y="4813"/>
                </a:lnTo>
                <a:lnTo>
                  <a:pt x="30106" y="4813"/>
                </a:lnTo>
                <a:lnTo>
                  <a:pt x="27531" y="3708"/>
                </a:lnTo>
                <a:close/>
              </a:path>
              <a:path w="153670" h="165100">
                <a:moveTo>
                  <a:pt x="107274" y="94797"/>
                </a:moveTo>
                <a:lnTo>
                  <a:pt x="104855" y="104259"/>
                </a:lnTo>
                <a:lnTo>
                  <a:pt x="107011" y="114300"/>
                </a:lnTo>
                <a:lnTo>
                  <a:pt x="106255" y="100007"/>
                </a:lnTo>
                <a:lnTo>
                  <a:pt x="107274" y="94797"/>
                </a:lnTo>
                <a:close/>
              </a:path>
              <a:path w="153670" h="165100">
                <a:moveTo>
                  <a:pt x="114209" y="67677"/>
                </a:moveTo>
                <a:lnTo>
                  <a:pt x="111180" y="74830"/>
                </a:lnTo>
                <a:lnTo>
                  <a:pt x="107274" y="94797"/>
                </a:lnTo>
                <a:lnTo>
                  <a:pt x="114209" y="67677"/>
                </a:lnTo>
                <a:close/>
              </a:path>
              <a:path w="153670" h="165100">
                <a:moveTo>
                  <a:pt x="130775" y="37451"/>
                </a:moveTo>
                <a:lnTo>
                  <a:pt x="116534" y="58585"/>
                </a:lnTo>
                <a:lnTo>
                  <a:pt x="114209" y="67677"/>
                </a:lnTo>
                <a:lnTo>
                  <a:pt x="119758" y="54571"/>
                </a:lnTo>
                <a:lnTo>
                  <a:pt x="130775" y="37451"/>
                </a:lnTo>
                <a:close/>
              </a:path>
              <a:path w="153670" h="165100">
                <a:moveTo>
                  <a:pt x="97702" y="1092"/>
                </a:moveTo>
                <a:lnTo>
                  <a:pt x="77607" y="1092"/>
                </a:lnTo>
                <a:lnTo>
                  <a:pt x="95384" y="1895"/>
                </a:lnTo>
                <a:lnTo>
                  <a:pt x="113713" y="4297"/>
                </a:lnTo>
                <a:lnTo>
                  <a:pt x="132528" y="8287"/>
                </a:lnTo>
                <a:lnTo>
                  <a:pt x="151762" y="13855"/>
                </a:lnTo>
                <a:lnTo>
                  <a:pt x="137255" y="27836"/>
                </a:lnTo>
                <a:lnTo>
                  <a:pt x="130839" y="37357"/>
                </a:lnTo>
                <a:lnTo>
                  <a:pt x="141633" y="24706"/>
                </a:lnTo>
                <a:lnTo>
                  <a:pt x="149864" y="16858"/>
                </a:lnTo>
                <a:lnTo>
                  <a:pt x="153210" y="14109"/>
                </a:lnTo>
                <a:lnTo>
                  <a:pt x="153388" y="13995"/>
                </a:lnTo>
                <a:lnTo>
                  <a:pt x="153401" y="13373"/>
                </a:lnTo>
                <a:lnTo>
                  <a:pt x="153248" y="13195"/>
                </a:lnTo>
                <a:lnTo>
                  <a:pt x="153083" y="13131"/>
                </a:lnTo>
                <a:lnTo>
                  <a:pt x="133498" y="7404"/>
                </a:lnTo>
                <a:lnTo>
                  <a:pt x="114350" y="3298"/>
                </a:lnTo>
                <a:lnTo>
                  <a:pt x="97702" y="1092"/>
                </a:lnTo>
                <a:close/>
              </a:path>
              <a:path w="153670" h="165100">
                <a:moveTo>
                  <a:pt x="30106" y="4813"/>
                </a:moveTo>
                <a:lnTo>
                  <a:pt x="27861" y="4813"/>
                </a:lnTo>
                <a:lnTo>
                  <a:pt x="32027" y="6858"/>
                </a:lnTo>
                <a:lnTo>
                  <a:pt x="32319" y="6946"/>
                </a:lnTo>
                <a:lnTo>
                  <a:pt x="37119" y="5803"/>
                </a:lnTo>
                <a:lnTo>
                  <a:pt x="32357" y="5803"/>
                </a:lnTo>
                <a:lnTo>
                  <a:pt x="31468" y="5397"/>
                </a:lnTo>
                <a:lnTo>
                  <a:pt x="30106" y="4813"/>
                </a:lnTo>
                <a:close/>
              </a:path>
              <a:path w="153670" h="165100">
                <a:moveTo>
                  <a:pt x="77607" y="0"/>
                </a:moveTo>
                <a:lnTo>
                  <a:pt x="65911" y="365"/>
                </a:lnTo>
                <a:lnTo>
                  <a:pt x="54449" y="1458"/>
                </a:lnTo>
                <a:lnTo>
                  <a:pt x="43144" y="3298"/>
                </a:lnTo>
                <a:lnTo>
                  <a:pt x="32357" y="5803"/>
                </a:lnTo>
                <a:lnTo>
                  <a:pt x="37119" y="5803"/>
                </a:lnTo>
                <a:lnTo>
                  <a:pt x="43312" y="4360"/>
                </a:lnTo>
                <a:lnTo>
                  <a:pt x="54491" y="2546"/>
                </a:lnTo>
                <a:lnTo>
                  <a:pt x="65936" y="1456"/>
                </a:lnTo>
                <a:lnTo>
                  <a:pt x="77607" y="1092"/>
                </a:lnTo>
                <a:lnTo>
                  <a:pt x="97702" y="1092"/>
                </a:lnTo>
                <a:lnTo>
                  <a:pt x="95699" y="826"/>
                </a:lnTo>
                <a:lnTo>
                  <a:pt x="77607" y="0"/>
                </a:lnTo>
                <a:close/>
              </a:path>
            </a:pathLst>
          </a:custGeom>
          <a:solidFill>
            <a:srgbClr val="4E74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9" name="object 3079"/>
          <p:cNvSpPr/>
          <p:nvPr/>
        </p:nvSpPr>
        <p:spPr>
          <a:xfrm>
            <a:off x="5677803" y="4454959"/>
            <a:ext cx="49530" cy="37465"/>
          </a:xfrm>
          <a:custGeom>
            <a:avLst/>
            <a:gdLst/>
            <a:ahLst/>
            <a:cxnLst/>
            <a:rect l="l" t="t" r="r" b="b"/>
            <a:pathLst>
              <a:path w="49529" h="37464">
                <a:moveTo>
                  <a:pt x="915" y="0"/>
                </a:moveTo>
                <a:lnTo>
                  <a:pt x="23450" y="37069"/>
                </a:lnTo>
                <a:lnTo>
                  <a:pt x="37961" y="33220"/>
                </a:lnTo>
                <a:lnTo>
                  <a:pt x="38915" y="32088"/>
                </a:lnTo>
                <a:lnTo>
                  <a:pt x="23055" y="32088"/>
                </a:lnTo>
                <a:lnTo>
                  <a:pt x="9602" y="25057"/>
                </a:lnTo>
                <a:lnTo>
                  <a:pt x="5132" y="19005"/>
                </a:lnTo>
                <a:lnTo>
                  <a:pt x="2253" y="12671"/>
                </a:lnTo>
                <a:lnTo>
                  <a:pt x="878" y="6265"/>
                </a:lnTo>
                <a:lnTo>
                  <a:pt x="915" y="0"/>
                </a:lnTo>
                <a:close/>
              </a:path>
              <a:path w="49529" h="37464">
                <a:moveTo>
                  <a:pt x="48464" y="1727"/>
                </a:moveTo>
                <a:lnTo>
                  <a:pt x="46690" y="17699"/>
                </a:lnTo>
                <a:lnTo>
                  <a:pt x="36820" y="28727"/>
                </a:lnTo>
                <a:lnTo>
                  <a:pt x="23055" y="32088"/>
                </a:lnTo>
                <a:lnTo>
                  <a:pt x="38915" y="32088"/>
                </a:lnTo>
                <a:lnTo>
                  <a:pt x="48081" y="21212"/>
                </a:lnTo>
                <a:lnTo>
                  <a:pt x="49175" y="4051"/>
                </a:lnTo>
                <a:lnTo>
                  <a:pt x="48731" y="2476"/>
                </a:lnTo>
                <a:lnTo>
                  <a:pt x="48464" y="1727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0" name="object 3080"/>
          <p:cNvSpPr/>
          <p:nvPr/>
        </p:nvSpPr>
        <p:spPr>
          <a:xfrm>
            <a:off x="5678807" y="4435296"/>
            <a:ext cx="47625" cy="51435"/>
          </a:xfrm>
          <a:custGeom>
            <a:avLst/>
            <a:gdLst/>
            <a:ahLst/>
            <a:cxnLst/>
            <a:rect l="l" t="t" r="r" b="b"/>
            <a:pathLst>
              <a:path w="47625" h="51435">
                <a:moveTo>
                  <a:pt x="31730" y="0"/>
                </a:moveTo>
                <a:lnTo>
                  <a:pt x="19934" y="734"/>
                </a:lnTo>
                <a:lnTo>
                  <a:pt x="6216" y="6936"/>
                </a:lnTo>
                <a:lnTo>
                  <a:pt x="0" y="18900"/>
                </a:lnTo>
                <a:lnTo>
                  <a:pt x="915" y="32776"/>
                </a:lnTo>
                <a:lnTo>
                  <a:pt x="8593" y="44714"/>
                </a:lnTo>
                <a:lnTo>
                  <a:pt x="22791" y="50958"/>
                </a:lnTo>
                <a:lnTo>
                  <a:pt x="36474" y="47684"/>
                </a:lnTo>
                <a:lnTo>
                  <a:pt x="45935" y="37094"/>
                </a:lnTo>
                <a:lnTo>
                  <a:pt x="47467" y="21384"/>
                </a:lnTo>
                <a:lnTo>
                  <a:pt x="42915" y="8389"/>
                </a:lnTo>
                <a:lnTo>
                  <a:pt x="38530" y="1906"/>
                </a:lnTo>
                <a:lnTo>
                  <a:pt x="31730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1" name="object 3081"/>
          <p:cNvSpPr/>
          <p:nvPr/>
        </p:nvSpPr>
        <p:spPr>
          <a:xfrm>
            <a:off x="5677808" y="4435448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4166" y="9675"/>
                </a:moveTo>
                <a:lnTo>
                  <a:pt x="3982" y="9877"/>
                </a:lnTo>
                <a:lnTo>
                  <a:pt x="1125" y="16014"/>
                </a:lnTo>
                <a:lnTo>
                  <a:pt x="0" y="23832"/>
                </a:lnTo>
                <a:lnTo>
                  <a:pt x="1093" y="31683"/>
                </a:lnTo>
                <a:lnTo>
                  <a:pt x="4225" y="38938"/>
                </a:lnTo>
                <a:lnTo>
                  <a:pt x="9215" y="44970"/>
                </a:lnTo>
                <a:lnTo>
                  <a:pt x="13990" y="49199"/>
                </a:lnTo>
                <a:lnTo>
                  <a:pt x="19616" y="51422"/>
                </a:lnTo>
                <a:lnTo>
                  <a:pt x="32748" y="51422"/>
                </a:lnTo>
                <a:lnTo>
                  <a:pt x="34973" y="50330"/>
                </a:lnTo>
                <a:lnTo>
                  <a:pt x="19870" y="50330"/>
                </a:lnTo>
                <a:lnTo>
                  <a:pt x="14473" y="48196"/>
                </a:lnTo>
                <a:lnTo>
                  <a:pt x="9926" y="44157"/>
                </a:lnTo>
                <a:lnTo>
                  <a:pt x="5126" y="38351"/>
                </a:lnTo>
                <a:lnTo>
                  <a:pt x="2116" y="31373"/>
                </a:lnTo>
                <a:lnTo>
                  <a:pt x="1068" y="23832"/>
                </a:lnTo>
                <a:lnTo>
                  <a:pt x="2154" y="16332"/>
                </a:lnTo>
                <a:lnTo>
                  <a:pt x="4166" y="9675"/>
                </a:lnTo>
                <a:close/>
              </a:path>
              <a:path w="50800" h="51435">
                <a:moveTo>
                  <a:pt x="28929" y="1092"/>
                </a:moveTo>
                <a:lnTo>
                  <a:pt x="22105" y="1092"/>
                </a:lnTo>
                <a:lnTo>
                  <a:pt x="27181" y="1615"/>
                </a:lnTo>
                <a:lnTo>
                  <a:pt x="34424" y="4179"/>
                </a:lnTo>
                <a:lnTo>
                  <a:pt x="41972" y="10280"/>
                </a:lnTo>
                <a:lnTo>
                  <a:pt x="47963" y="21412"/>
                </a:lnTo>
                <a:lnTo>
                  <a:pt x="49499" y="28765"/>
                </a:lnTo>
                <a:lnTo>
                  <a:pt x="47937" y="35928"/>
                </a:lnTo>
                <a:lnTo>
                  <a:pt x="39174" y="47028"/>
                </a:lnTo>
                <a:lnTo>
                  <a:pt x="32431" y="50330"/>
                </a:lnTo>
                <a:lnTo>
                  <a:pt x="34973" y="50330"/>
                </a:lnTo>
                <a:lnTo>
                  <a:pt x="39784" y="47967"/>
                </a:lnTo>
                <a:lnTo>
                  <a:pt x="44369" y="42189"/>
                </a:lnTo>
                <a:lnTo>
                  <a:pt x="48953" y="36360"/>
                </a:lnTo>
                <a:lnTo>
                  <a:pt x="50604" y="28879"/>
                </a:lnTo>
                <a:lnTo>
                  <a:pt x="48991" y="21107"/>
                </a:lnTo>
                <a:lnTo>
                  <a:pt x="42758" y="9547"/>
                </a:lnTo>
                <a:lnTo>
                  <a:pt x="34910" y="3209"/>
                </a:lnTo>
                <a:lnTo>
                  <a:pt x="28929" y="1092"/>
                </a:lnTo>
                <a:close/>
              </a:path>
              <a:path w="50800" h="51435">
                <a:moveTo>
                  <a:pt x="13648" y="1985"/>
                </a:moveTo>
                <a:lnTo>
                  <a:pt x="11615" y="2222"/>
                </a:lnTo>
                <a:lnTo>
                  <a:pt x="4745" y="7759"/>
                </a:lnTo>
                <a:lnTo>
                  <a:pt x="4166" y="9675"/>
                </a:lnTo>
                <a:lnTo>
                  <a:pt x="8343" y="5079"/>
                </a:lnTo>
                <a:lnTo>
                  <a:pt x="13648" y="1985"/>
                </a:lnTo>
                <a:close/>
              </a:path>
              <a:path w="50800" h="51435">
                <a:moveTo>
                  <a:pt x="22105" y="0"/>
                </a:moveTo>
                <a:lnTo>
                  <a:pt x="21318" y="0"/>
                </a:lnTo>
                <a:lnTo>
                  <a:pt x="20886" y="50"/>
                </a:lnTo>
                <a:lnTo>
                  <a:pt x="14036" y="1759"/>
                </a:lnTo>
                <a:lnTo>
                  <a:pt x="13648" y="1985"/>
                </a:lnTo>
                <a:lnTo>
                  <a:pt x="21382" y="1092"/>
                </a:lnTo>
                <a:lnTo>
                  <a:pt x="28929" y="1092"/>
                </a:lnTo>
                <a:lnTo>
                  <a:pt x="27381" y="544"/>
                </a:lnTo>
                <a:lnTo>
                  <a:pt x="22105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2" name="object 3082"/>
          <p:cNvSpPr/>
          <p:nvPr/>
        </p:nvSpPr>
        <p:spPr>
          <a:xfrm>
            <a:off x="5678807" y="4435296"/>
            <a:ext cx="47625" cy="51435"/>
          </a:xfrm>
          <a:custGeom>
            <a:avLst/>
            <a:gdLst/>
            <a:ahLst/>
            <a:cxnLst/>
            <a:rect l="l" t="t" r="r" b="b"/>
            <a:pathLst>
              <a:path w="47625" h="51435">
                <a:moveTo>
                  <a:pt x="31730" y="0"/>
                </a:moveTo>
                <a:lnTo>
                  <a:pt x="19934" y="734"/>
                </a:lnTo>
                <a:lnTo>
                  <a:pt x="6216" y="6936"/>
                </a:lnTo>
                <a:lnTo>
                  <a:pt x="0" y="18900"/>
                </a:lnTo>
                <a:lnTo>
                  <a:pt x="915" y="32776"/>
                </a:lnTo>
                <a:lnTo>
                  <a:pt x="8593" y="44714"/>
                </a:lnTo>
                <a:lnTo>
                  <a:pt x="22791" y="50958"/>
                </a:lnTo>
                <a:lnTo>
                  <a:pt x="36474" y="47684"/>
                </a:lnTo>
                <a:lnTo>
                  <a:pt x="45935" y="37094"/>
                </a:lnTo>
                <a:lnTo>
                  <a:pt x="47467" y="21384"/>
                </a:lnTo>
                <a:lnTo>
                  <a:pt x="42915" y="8389"/>
                </a:lnTo>
                <a:lnTo>
                  <a:pt x="38530" y="1906"/>
                </a:lnTo>
                <a:lnTo>
                  <a:pt x="31730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3" name="object 3083"/>
          <p:cNvSpPr/>
          <p:nvPr/>
        </p:nvSpPr>
        <p:spPr>
          <a:xfrm>
            <a:off x="5677808" y="4435448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4166" y="9675"/>
                </a:moveTo>
                <a:lnTo>
                  <a:pt x="3982" y="9877"/>
                </a:lnTo>
                <a:lnTo>
                  <a:pt x="1125" y="16014"/>
                </a:lnTo>
                <a:lnTo>
                  <a:pt x="0" y="23832"/>
                </a:lnTo>
                <a:lnTo>
                  <a:pt x="1093" y="31683"/>
                </a:lnTo>
                <a:lnTo>
                  <a:pt x="4225" y="38938"/>
                </a:lnTo>
                <a:lnTo>
                  <a:pt x="9215" y="44970"/>
                </a:lnTo>
                <a:lnTo>
                  <a:pt x="13990" y="49199"/>
                </a:lnTo>
                <a:lnTo>
                  <a:pt x="19616" y="51422"/>
                </a:lnTo>
                <a:lnTo>
                  <a:pt x="32748" y="51422"/>
                </a:lnTo>
                <a:lnTo>
                  <a:pt x="34973" y="50330"/>
                </a:lnTo>
                <a:lnTo>
                  <a:pt x="19870" y="50330"/>
                </a:lnTo>
                <a:lnTo>
                  <a:pt x="14473" y="48196"/>
                </a:lnTo>
                <a:lnTo>
                  <a:pt x="9926" y="44157"/>
                </a:lnTo>
                <a:lnTo>
                  <a:pt x="5126" y="38351"/>
                </a:lnTo>
                <a:lnTo>
                  <a:pt x="2116" y="31373"/>
                </a:lnTo>
                <a:lnTo>
                  <a:pt x="1068" y="23832"/>
                </a:lnTo>
                <a:lnTo>
                  <a:pt x="2154" y="16332"/>
                </a:lnTo>
                <a:lnTo>
                  <a:pt x="4166" y="9675"/>
                </a:lnTo>
                <a:close/>
              </a:path>
              <a:path w="50800" h="51435">
                <a:moveTo>
                  <a:pt x="28929" y="1092"/>
                </a:moveTo>
                <a:lnTo>
                  <a:pt x="22105" y="1092"/>
                </a:lnTo>
                <a:lnTo>
                  <a:pt x="27181" y="1615"/>
                </a:lnTo>
                <a:lnTo>
                  <a:pt x="34424" y="4179"/>
                </a:lnTo>
                <a:lnTo>
                  <a:pt x="41972" y="10280"/>
                </a:lnTo>
                <a:lnTo>
                  <a:pt x="47963" y="21412"/>
                </a:lnTo>
                <a:lnTo>
                  <a:pt x="49499" y="28765"/>
                </a:lnTo>
                <a:lnTo>
                  <a:pt x="47937" y="35928"/>
                </a:lnTo>
                <a:lnTo>
                  <a:pt x="39174" y="47028"/>
                </a:lnTo>
                <a:lnTo>
                  <a:pt x="32431" y="50330"/>
                </a:lnTo>
                <a:lnTo>
                  <a:pt x="34973" y="50330"/>
                </a:lnTo>
                <a:lnTo>
                  <a:pt x="39784" y="47967"/>
                </a:lnTo>
                <a:lnTo>
                  <a:pt x="44369" y="42189"/>
                </a:lnTo>
                <a:lnTo>
                  <a:pt x="48953" y="36360"/>
                </a:lnTo>
                <a:lnTo>
                  <a:pt x="50604" y="28879"/>
                </a:lnTo>
                <a:lnTo>
                  <a:pt x="48991" y="21107"/>
                </a:lnTo>
                <a:lnTo>
                  <a:pt x="42758" y="9547"/>
                </a:lnTo>
                <a:lnTo>
                  <a:pt x="34910" y="3209"/>
                </a:lnTo>
                <a:lnTo>
                  <a:pt x="28929" y="1092"/>
                </a:lnTo>
                <a:close/>
              </a:path>
              <a:path w="50800" h="51435">
                <a:moveTo>
                  <a:pt x="13648" y="1985"/>
                </a:moveTo>
                <a:lnTo>
                  <a:pt x="11615" y="2222"/>
                </a:lnTo>
                <a:lnTo>
                  <a:pt x="4745" y="7759"/>
                </a:lnTo>
                <a:lnTo>
                  <a:pt x="4166" y="9675"/>
                </a:lnTo>
                <a:lnTo>
                  <a:pt x="8343" y="5079"/>
                </a:lnTo>
                <a:lnTo>
                  <a:pt x="13648" y="1985"/>
                </a:lnTo>
                <a:close/>
              </a:path>
              <a:path w="50800" h="51435">
                <a:moveTo>
                  <a:pt x="22105" y="0"/>
                </a:moveTo>
                <a:lnTo>
                  <a:pt x="21318" y="0"/>
                </a:lnTo>
                <a:lnTo>
                  <a:pt x="20886" y="50"/>
                </a:lnTo>
                <a:lnTo>
                  <a:pt x="14036" y="1759"/>
                </a:lnTo>
                <a:lnTo>
                  <a:pt x="13648" y="1985"/>
                </a:lnTo>
                <a:lnTo>
                  <a:pt x="21382" y="1092"/>
                </a:lnTo>
                <a:lnTo>
                  <a:pt x="28929" y="1092"/>
                </a:lnTo>
                <a:lnTo>
                  <a:pt x="27381" y="544"/>
                </a:lnTo>
                <a:lnTo>
                  <a:pt x="22105" y="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4" name="object 3084"/>
          <p:cNvSpPr/>
          <p:nvPr/>
        </p:nvSpPr>
        <p:spPr>
          <a:xfrm>
            <a:off x="5635638" y="4402835"/>
            <a:ext cx="152170" cy="160590"/>
          </a:xfrm>
          <a:prstGeom prst="rect">
            <a:avLst/>
          </a:prstGeom>
          <a:blipFill>
            <a:blip r:embed="rId5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85" name="object 3085"/>
          <p:cNvSpPr/>
          <p:nvPr/>
        </p:nvSpPr>
        <p:spPr>
          <a:xfrm>
            <a:off x="5694808" y="4439023"/>
            <a:ext cx="29209" cy="27305"/>
          </a:xfrm>
          <a:custGeom>
            <a:avLst/>
            <a:gdLst/>
            <a:ahLst/>
            <a:cxnLst/>
            <a:rect l="l" t="t" r="r" b="b"/>
            <a:pathLst>
              <a:path w="29210" h="27304">
                <a:moveTo>
                  <a:pt x="12692" y="0"/>
                </a:moveTo>
                <a:lnTo>
                  <a:pt x="0" y="2294"/>
                </a:lnTo>
                <a:lnTo>
                  <a:pt x="2032" y="4352"/>
                </a:lnTo>
                <a:lnTo>
                  <a:pt x="15341" y="8898"/>
                </a:lnTo>
                <a:lnTo>
                  <a:pt x="17729" y="23389"/>
                </a:lnTo>
                <a:lnTo>
                  <a:pt x="22145" y="26796"/>
                </a:lnTo>
                <a:lnTo>
                  <a:pt x="26544" y="25954"/>
                </a:lnTo>
                <a:lnTo>
                  <a:pt x="28764" y="21246"/>
                </a:lnTo>
                <a:lnTo>
                  <a:pt x="26644" y="13051"/>
                </a:lnTo>
                <a:lnTo>
                  <a:pt x="22082" y="4622"/>
                </a:lnTo>
                <a:lnTo>
                  <a:pt x="18154" y="627"/>
                </a:lnTo>
                <a:lnTo>
                  <a:pt x="12692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6" name="object 3086"/>
          <p:cNvSpPr/>
          <p:nvPr/>
        </p:nvSpPr>
        <p:spPr>
          <a:xfrm>
            <a:off x="5678802" y="4436032"/>
            <a:ext cx="47625" cy="50800"/>
          </a:xfrm>
          <a:custGeom>
            <a:avLst/>
            <a:gdLst/>
            <a:ahLst/>
            <a:cxnLst/>
            <a:rect l="l" t="t" r="r" b="b"/>
            <a:pathLst>
              <a:path w="47625" h="50800">
                <a:moveTo>
                  <a:pt x="13212" y="3039"/>
                </a:moveTo>
                <a:lnTo>
                  <a:pt x="6216" y="6202"/>
                </a:lnTo>
                <a:lnTo>
                  <a:pt x="0" y="18165"/>
                </a:lnTo>
                <a:lnTo>
                  <a:pt x="915" y="32041"/>
                </a:lnTo>
                <a:lnTo>
                  <a:pt x="8593" y="43980"/>
                </a:lnTo>
                <a:lnTo>
                  <a:pt x="22793" y="50223"/>
                </a:lnTo>
                <a:lnTo>
                  <a:pt x="36479" y="46950"/>
                </a:lnTo>
                <a:lnTo>
                  <a:pt x="37555" y="45745"/>
                </a:lnTo>
                <a:lnTo>
                  <a:pt x="31045" y="45745"/>
                </a:lnTo>
                <a:lnTo>
                  <a:pt x="23433" y="43967"/>
                </a:lnTo>
                <a:lnTo>
                  <a:pt x="24455" y="37934"/>
                </a:lnTo>
                <a:lnTo>
                  <a:pt x="29164" y="30626"/>
                </a:lnTo>
                <a:lnTo>
                  <a:pt x="30527" y="22213"/>
                </a:lnTo>
                <a:lnTo>
                  <a:pt x="28139" y="14251"/>
                </a:lnTo>
                <a:lnTo>
                  <a:pt x="21597" y="8293"/>
                </a:lnTo>
                <a:lnTo>
                  <a:pt x="20962" y="7975"/>
                </a:lnTo>
                <a:lnTo>
                  <a:pt x="15964" y="6299"/>
                </a:lnTo>
                <a:lnTo>
                  <a:pt x="12415" y="6299"/>
                </a:lnTo>
                <a:lnTo>
                  <a:pt x="12668" y="5199"/>
                </a:lnTo>
                <a:lnTo>
                  <a:pt x="13212" y="3039"/>
                </a:lnTo>
                <a:close/>
              </a:path>
              <a:path w="47625" h="50800">
                <a:moveTo>
                  <a:pt x="38641" y="6616"/>
                </a:moveTo>
                <a:lnTo>
                  <a:pt x="43772" y="12268"/>
                </a:lnTo>
                <a:lnTo>
                  <a:pt x="46705" y="19367"/>
                </a:lnTo>
                <a:lnTo>
                  <a:pt x="46159" y="28562"/>
                </a:lnTo>
                <a:lnTo>
                  <a:pt x="40787" y="41274"/>
                </a:lnTo>
                <a:lnTo>
                  <a:pt x="31045" y="45745"/>
                </a:lnTo>
                <a:lnTo>
                  <a:pt x="37555" y="45745"/>
                </a:lnTo>
                <a:lnTo>
                  <a:pt x="45940" y="36359"/>
                </a:lnTo>
                <a:lnTo>
                  <a:pt x="47467" y="20650"/>
                </a:lnTo>
                <a:lnTo>
                  <a:pt x="45346" y="14097"/>
                </a:lnTo>
                <a:lnTo>
                  <a:pt x="42146" y="9690"/>
                </a:lnTo>
                <a:lnTo>
                  <a:pt x="38641" y="6616"/>
                </a:lnTo>
                <a:close/>
              </a:path>
              <a:path w="47625" h="50800">
                <a:moveTo>
                  <a:pt x="12669" y="5194"/>
                </a:moveTo>
                <a:lnTo>
                  <a:pt x="12415" y="6299"/>
                </a:lnTo>
                <a:lnTo>
                  <a:pt x="12684" y="5199"/>
                </a:lnTo>
                <a:close/>
              </a:path>
              <a:path w="47625" h="50800">
                <a:moveTo>
                  <a:pt x="12684" y="5199"/>
                </a:moveTo>
                <a:lnTo>
                  <a:pt x="12415" y="6299"/>
                </a:lnTo>
                <a:lnTo>
                  <a:pt x="15964" y="6299"/>
                </a:lnTo>
                <a:lnTo>
                  <a:pt x="12684" y="5199"/>
                </a:lnTo>
                <a:close/>
              </a:path>
              <a:path w="47625" h="50800">
                <a:moveTo>
                  <a:pt x="19577" y="161"/>
                </a:moveTo>
                <a:lnTo>
                  <a:pt x="17356" y="965"/>
                </a:lnTo>
                <a:lnTo>
                  <a:pt x="13228" y="2971"/>
                </a:lnTo>
                <a:lnTo>
                  <a:pt x="19577" y="161"/>
                </a:lnTo>
                <a:close/>
              </a:path>
              <a:path w="47625" h="50800">
                <a:moveTo>
                  <a:pt x="20023" y="0"/>
                </a:moveTo>
                <a:lnTo>
                  <a:pt x="19577" y="161"/>
                </a:lnTo>
                <a:lnTo>
                  <a:pt x="20023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7" name="object 3087"/>
          <p:cNvSpPr/>
          <p:nvPr/>
        </p:nvSpPr>
        <p:spPr>
          <a:xfrm>
            <a:off x="5678840" y="4445703"/>
            <a:ext cx="29209" cy="30480"/>
          </a:xfrm>
          <a:custGeom>
            <a:avLst/>
            <a:gdLst/>
            <a:ahLst/>
            <a:cxnLst/>
            <a:rect l="l" t="t" r="r" b="b"/>
            <a:pathLst>
              <a:path w="29210" h="30479">
                <a:moveTo>
                  <a:pt x="18275" y="0"/>
                </a:moveTo>
                <a:lnTo>
                  <a:pt x="4318" y="3225"/>
                </a:lnTo>
                <a:lnTo>
                  <a:pt x="0" y="10629"/>
                </a:lnTo>
                <a:lnTo>
                  <a:pt x="3340" y="25679"/>
                </a:lnTo>
                <a:lnTo>
                  <a:pt x="10337" y="30454"/>
                </a:lnTo>
                <a:lnTo>
                  <a:pt x="24295" y="27254"/>
                </a:lnTo>
                <a:lnTo>
                  <a:pt x="28600" y="19850"/>
                </a:lnTo>
                <a:lnTo>
                  <a:pt x="25273" y="4813"/>
                </a:lnTo>
                <a:lnTo>
                  <a:pt x="18275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8" name="object 3088"/>
          <p:cNvSpPr/>
          <p:nvPr/>
        </p:nvSpPr>
        <p:spPr>
          <a:xfrm>
            <a:off x="5681583" y="4449233"/>
            <a:ext cx="17780" cy="19685"/>
          </a:xfrm>
          <a:custGeom>
            <a:avLst/>
            <a:gdLst/>
            <a:ahLst/>
            <a:cxnLst/>
            <a:rect l="l" t="t" r="r" b="b"/>
            <a:pathLst>
              <a:path w="17779" h="19685">
                <a:moveTo>
                  <a:pt x="11201" y="0"/>
                </a:moveTo>
                <a:lnTo>
                  <a:pt x="2628" y="1981"/>
                </a:lnTo>
                <a:lnTo>
                  <a:pt x="0" y="6667"/>
                </a:lnTo>
                <a:lnTo>
                  <a:pt x="2108" y="16319"/>
                </a:lnTo>
                <a:lnTo>
                  <a:pt x="6477" y="19405"/>
                </a:lnTo>
                <a:lnTo>
                  <a:pt x="15074" y="17424"/>
                </a:lnTo>
                <a:lnTo>
                  <a:pt x="17691" y="12725"/>
                </a:lnTo>
                <a:lnTo>
                  <a:pt x="15544" y="3098"/>
                </a:lnTo>
                <a:lnTo>
                  <a:pt x="11201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9" name="object 3089"/>
          <p:cNvSpPr/>
          <p:nvPr/>
        </p:nvSpPr>
        <p:spPr>
          <a:xfrm>
            <a:off x="5655732" y="4404105"/>
            <a:ext cx="114935" cy="43180"/>
          </a:xfrm>
          <a:custGeom>
            <a:avLst/>
            <a:gdLst/>
            <a:ahLst/>
            <a:cxnLst/>
            <a:rect l="l" t="t" r="r" b="b"/>
            <a:pathLst>
              <a:path w="114935" h="43179">
                <a:moveTo>
                  <a:pt x="114820" y="12674"/>
                </a:moveTo>
                <a:lnTo>
                  <a:pt x="42075" y="12674"/>
                </a:lnTo>
                <a:lnTo>
                  <a:pt x="53780" y="14590"/>
                </a:lnTo>
                <a:lnTo>
                  <a:pt x="61133" y="16584"/>
                </a:lnTo>
                <a:lnTo>
                  <a:pt x="68524" y="19442"/>
                </a:lnTo>
                <a:lnTo>
                  <a:pt x="79015" y="28128"/>
                </a:lnTo>
                <a:lnTo>
                  <a:pt x="81288" y="33310"/>
                </a:lnTo>
                <a:lnTo>
                  <a:pt x="86228" y="38504"/>
                </a:lnTo>
                <a:lnTo>
                  <a:pt x="88794" y="42759"/>
                </a:lnTo>
                <a:lnTo>
                  <a:pt x="90648" y="39901"/>
                </a:lnTo>
                <a:lnTo>
                  <a:pt x="99784" y="28594"/>
                </a:lnTo>
                <a:lnTo>
                  <a:pt x="109087" y="19253"/>
                </a:lnTo>
                <a:lnTo>
                  <a:pt x="114820" y="12674"/>
                </a:lnTo>
                <a:close/>
              </a:path>
              <a:path w="114935" h="43179">
                <a:moveTo>
                  <a:pt x="61138" y="0"/>
                </a:moveTo>
                <a:lnTo>
                  <a:pt x="17989" y="6349"/>
                </a:lnTo>
                <a:lnTo>
                  <a:pt x="0" y="27368"/>
                </a:lnTo>
                <a:lnTo>
                  <a:pt x="1773" y="33996"/>
                </a:lnTo>
                <a:lnTo>
                  <a:pt x="5326" y="37404"/>
                </a:lnTo>
                <a:lnTo>
                  <a:pt x="8182" y="36137"/>
                </a:lnTo>
                <a:lnTo>
                  <a:pt x="10440" y="32272"/>
                </a:lnTo>
                <a:lnTo>
                  <a:pt x="12200" y="27887"/>
                </a:lnTo>
                <a:lnTo>
                  <a:pt x="19404" y="18230"/>
                </a:lnTo>
                <a:lnTo>
                  <a:pt x="29989" y="13523"/>
                </a:lnTo>
                <a:lnTo>
                  <a:pt x="42075" y="12674"/>
                </a:lnTo>
                <a:lnTo>
                  <a:pt x="114820" y="12674"/>
                </a:lnTo>
                <a:lnTo>
                  <a:pt x="113609" y="9244"/>
                </a:lnTo>
                <a:lnTo>
                  <a:pt x="96425" y="5010"/>
                </a:lnTo>
                <a:lnTo>
                  <a:pt x="78865" y="1700"/>
                </a:lnTo>
                <a:lnTo>
                  <a:pt x="61138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0" name="object 3090"/>
          <p:cNvSpPr/>
          <p:nvPr/>
        </p:nvSpPr>
        <p:spPr>
          <a:xfrm>
            <a:off x="5640247" y="4407280"/>
            <a:ext cx="14604" cy="60325"/>
          </a:xfrm>
          <a:custGeom>
            <a:avLst/>
            <a:gdLst/>
            <a:ahLst/>
            <a:cxnLst/>
            <a:rect l="l" t="t" r="r" b="b"/>
            <a:pathLst>
              <a:path w="14604" h="60325">
                <a:moveTo>
                  <a:pt x="14185" y="0"/>
                </a:moveTo>
                <a:lnTo>
                  <a:pt x="11975" y="0"/>
                </a:lnTo>
                <a:lnTo>
                  <a:pt x="8990" y="1193"/>
                </a:lnTo>
                <a:lnTo>
                  <a:pt x="1484" y="6644"/>
                </a:lnTo>
                <a:lnTo>
                  <a:pt x="0" y="9026"/>
                </a:lnTo>
                <a:lnTo>
                  <a:pt x="0" y="28120"/>
                </a:lnTo>
                <a:lnTo>
                  <a:pt x="1332" y="34594"/>
                </a:lnTo>
                <a:lnTo>
                  <a:pt x="6292" y="51134"/>
                </a:lnTo>
                <a:lnTo>
                  <a:pt x="10681" y="59526"/>
                </a:lnTo>
                <a:lnTo>
                  <a:pt x="12671" y="60082"/>
                </a:lnTo>
                <a:lnTo>
                  <a:pt x="10438" y="53111"/>
                </a:lnTo>
                <a:lnTo>
                  <a:pt x="6267" y="41203"/>
                </a:lnTo>
                <a:lnTo>
                  <a:pt x="4465" y="27809"/>
                </a:lnTo>
                <a:lnTo>
                  <a:pt x="6269" y="14506"/>
                </a:lnTo>
                <a:lnTo>
                  <a:pt x="12914" y="2870"/>
                </a:lnTo>
                <a:lnTo>
                  <a:pt x="14185" y="1485"/>
                </a:lnTo>
                <a:lnTo>
                  <a:pt x="14185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1" name="object 3091"/>
          <p:cNvSpPr/>
          <p:nvPr/>
        </p:nvSpPr>
        <p:spPr>
          <a:xfrm>
            <a:off x="5635549" y="4449851"/>
            <a:ext cx="184541" cy="113549"/>
          </a:xfrm>
          <a:prstGeom prst="rect">
            <a:avLst/>
          </a:prstGeom>
          <a:blipFill>
            <a:blip r:embed="rId5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92" name="object 3092"/>
          <p:cNvSpPr/>
          <p:nvPr/>
        </p:nvSpPr>
        <p:spPr>
          <a:xfrm>
            <a:off x="5741424" y="4475207"/>
            <a:ext cx="73660" cy="56515"/>
          </a:xfrm>
          <a:custGeom>
            <a:avLst/>
            <a:gdLst/>
            <a:ahLst/>
            <a:cxnLst/>
            <a:rect l="l" t="t" r="r" b="b"/>
            <a:pathLst>
              <a:path w="73660" h="56514">
                <a:moveTo>
                  <a:pt x="28455" y="51989"/>
                </a:moveTo>
                <a:lnTo>
                  <a:pt x="29896" y="53043"/>
                </a:lnTo>
                <a:lnTo>
                  <a:pt x="35204" y="55943"/>
                </a:lnTo>
                <a:lnTo>
                  <a:pt x="28455" y="51989"/>
                </a:lnTo>
                <a:close/>
              </a:path>
              <a:path w="73660" h="56514">
                <a:moveTo>
                  <a:pt x="22771" y="39077"/>
                </a:moveTo>
                <a:lnTo>
                  <a:pt x="17157" y="39077"/>
                </a:lnTo>
                <a:lnTo>
                  <a:pt x="24470" y="45868"/>
                </a:lnTo>
                <a:lnTo>
                  <a:pt x="29862" y="49694"/>
                </a:lnTo>
                <a:lnTo>
                  <a:pt x="35924" y="51936"/>
                </a:lnTo>
                <a:lnTo>
                  <a:pt x="45351" y="54012"/>
                </a:lnTo>
                <a:lnTo>
                  <a:pt x="35172" y="48272"/>
                </a:lnTo>
                <a:lnTo>
                  <a:pt x="24445" y="40695"/>
                </a:lnTo>
                <a:lnTo>
                  <a:pt x="22771" y="39077"/>
                </a:lnTo>
                <a:close/>
              </a:path>
              <a:path w="73660" h="56514">
                <a:moveTo>
                  <a:pt x="20505" y="45292"/>
                </a:moveTo>
                <a:lnTo>
                  <a:pt x="22110" y="48272"/>
                </a:lnTo>
                <a:lnTo>
                  <a:pt x="28455" y="51989"/>
                </a:lnTo>
                <a:lnTo>
                  <a:pt x="24631" y="49193"/>
                </a:lnTo>
                <a:lnTo>
                  <a:pt x="20505" y="45292"/>
                </a:lnTo>
                <a:close/>
              </a:path>
              <a:path w="73660" h="56514">
                <a:moveTo>
                  <a:pt x="36996" y="32283"/>
                </a:moveTo>
                <a:lnTo>
                  <a:pt x="20180" y="32283"/>
                </a:lnTo>
                <a:lnTo>
                  <a:pt x="27110" y="33419"/>
                </a:lnTo>
                <a:lnTo>
                  <a:pt x="33808" y="35611"/>
                </a:lnTo>
                <a:lnTo>
                  <a:pt x="44224" y="40492"/>
                </a:lnTo>
                <a:lnTo>
                  <a:pt x="62306" y="49694"/>
                </a:lnTo>
                <a:lnTo>
                  <a:pt x="49709" y="39662"/>
                </a:lnTo>
                <a:lnTo>
                  <a:pt x="37925" y="32703"/>
                </a:lnTo>
                <a:lnTo>
                  <a:pt x="36996" y="32283"/>
                </a:lnTo>
                <a:close/>
              </a:path>
              <a:path w="73660" h="56514">
                <a:moveTo>
                  <a:pt x="32941" y="0"/>
                </a:moveTo>
                <a:lnTo>
                  <a:pt x="23680" y="609"/>
                </a:lnTo>
                <a:lnTo>
                  <a:pt x="14146" y="4075"/>
                </a:lnTo>
                <a:lnTo>
                  <a:pt x="0" y="11340"/>
                </a:lnTo>
                <a:lnTo>
                  <a:pt x="2141" y="18642"/>
                </a:lnTo>
                <a:lnTo>
                  <a:pt x="20505" y="45292"/>
                </a:lnTo>
                <a:lnTo>
                  <a:pt x="17157" y="39077"/>
                </a:lnTo>
                <a:lnTo>
                  <a:pt x="22771" y="39077"/>
                </a:lnTo>
                <a:lnTo>
                  <a:pt x="17853" y="34326"/>
                </a:lnTo>
                <a:lnTo>
                  <a:pt x="20180" y="32283"/>
                </a:lnTo>
                <a:lnTo>
                  <a:pt x="36996" y="32283"/>
                </a:lnTo>
                <a:lnTo>
                  <a:pt x="27612" y="28033"/>
                </a:lnTo>
                <a:lnTo>
                  <a:pt x="10248" y="21322"/>
                </a:lnTo>
                <a:lnTo>
                  <a:pt x="17233" y="20802"/>
                </a:lnTo>
                <a:lnTo>
                  <a:pt x="32708" y="20417"/>
                </a:lnTo>
                <a:lnTo>
                  <a:pt x="51039" y="20417"/>
                </a:lnTo>
                <a:lnTo>
                  <a:pt x="47890" y="18481"/>
                </a:lnTo>
                <a:lnTo>
                  <a:pt x="35580" y="15613"/>
                </a:lnTo>
                <a:lnTo>
                  <a:pt x="16268" y="14223"/>
                </a:lnTo>
                <a:lnTo>
                  <a:pt x="30943" y="9908"/>
                </a:lnTo>
                <a:lnTo>
                  <a:pt x="41797" y="9181"/>
                </a:lnTo>
                <a:lnTo>
                  <a:pt x="57334" y="9181"/>
                </a:lnTo>
                <a:lnTo>
                  <a:pt x="52488" y="6844"/>
                </a:lnTo>
                <a:lnTo>
                  <a:pt x="17005" y="6844"/>
                </a:lnTo>
                <a:lnTo>
                  <a:pt x="23134" y="3966"/>
                </a:lnTo>
                <a:lnTo>
                  <a:pt x="31007" y="2290"/>
                </a:lnTo>
                <a:lnTo>
                  <a:pt x="39193" y="1506"/>
                </a:lnTo>
                <a:lnTo>
                  <a:pt x="46266" y="1307"/>
                </a:lnTo>
                <a:lnTo>
                  <a:pt x="32941" y="0"/>
                </a:lnTo>
                <a:close/>
              </a:path>
              <a:path w="73660" h="56514">
                <a:moveTo>
                  <a:pt x="51039" y="20417"/>
                </a:moveTo>
                <a:lnTo>
                  <a:pt x="32708" y="20417"/>
                </a:lnTo>
                <a:lnTo>
                  <a:pt x="43638" y="22008"/>
                </a:lnTo>
                <a:lnTo>
                  <a:pt x="55219" y="27124"/>
                </a:lnTo>
                <a:lnTo>
                  <a:pt x="72644" y="37312"/>
                </a:lnTo>
                <a:lnTo>
                  <a:pt x="58482" y="24992"/>
                </a:lnTo>
                <a:lnTo>
                  <a:pt x="51039" y="20417"/>
                </a:lnTo>
                <a:close/>
              </a:path>
              <a:path w="73660" h="56514">
                <a:moveTo>
                  <a:pt x="57334" y="9181"/>
                </a:moveTo>
                <a:lnTo>
                  <a:pt x="41797" y="9181"/>
                </a:lnTo>
                <a:lnTo>
                  <a:pt x="54196" y="12684"/>
                </a:lnTo>
                <a:lnTo>
                  <a:pt x="73507" y="21056"/>
                </a:lnTo>
                <a:lnTo>
                  <a:pt x="59780" y="10361"/>
                </a:lnTo>
                <a:lnTo>
                  <a:pt x="57334" y="9181"/>
                </a:lnTo>
                <a:close/>
              </a:path>
              <a:path w="73660" h="56514">
                <a:moveTo>
                  <a:pt x="36826" y="4588"/>
                </a:moveTo>
                <a:lnTo>
                  <a:pt x="17005" y="6844"/>
                </a:lnTo>
                <a:lnTo>
                  <a:pt x="52488" y="6844"/>
                </a:lnTo>
                <a:lnTo>
                  <a:pt x="49318" y="5316"/>
                </a:lnTo>
                <a:lnTo>
                  <a:pt x="36826" y="4588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3" name="object 3093"/>
          <p:cNvSpPr/>
          <p:nvPr/>
        </p:nvSpPr>
        <p:spPr>
          <a:xfrm>
            <a:off x="5858414" y="4455725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3809" y="0"/>
                </a:moveTo>
                <a:lnTo>
                  <a:pt x="1117" y="584"/>
                </a:lnTo>
                <a:lnTo>
                  <a:pt x="0" y="3924"/>
                </a:lnTo>
                <a:lnTo>
                  <a:pt x="1803" y="6057"/>
                </a:lnTo>
                <a:lnTo>
                  <a:pt x="7378" y="7950"/>
                </a:lnTo>
                <a:lnTo>
                  <a:pt x="10083" y="7378"/>
                </a:lnTo>
                <a:lnTo>
                  <a:pt x="11201" y="4038"/>
                </a:lnTo>
                <a:lnTo>
                  <a:pt x="9372" y="1917"/>
                </a:lnTo>
                <a:lnTo>
                  <a:pt x="380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4" name="object 3094"/>
          <p:cNvSpPr/>
          <p:nvPr/>
        </p:nvSpPr>
        <p:spPr>
          <a:xfrm>
            <a:off x="5895220" y="4494317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89">
                <a:moveTo>
                  <a:pt x="4241" y="0"/>
                </a:moveTo>
                <a:lnTo>
                  <a:pt x="1485" y="241"/>
                </a:lnTo>
                <a:lnTo>
                  <a:pt x="0" y="3428"/>
                </a:lnTo>
                <a:lnTo>
                  <a:pt x="1536" y="5778"/>
                </a:lnTo>
                <a:lnTo>
                  <a:pt x="6832" y="8356"/>
                </a:lnTo>
                <a:lnTo>
                  <a:pt x="9588" y="8115"/>
                </a:lnTo>
                <a:lnTo>
                  <a:pt x="11074" y="4952"/>
                </a:lnTo>
                <a:lnTo>
                  <a:pt x="9537" y="2603"/>
                </a:lnTo>
                <a:lnTo>
                  <a:pt x="4241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5" name="object 3095"/>
          <p:cNvSpPr/>
          <p:nvPr/>
        </p:nvSpPr>
        <p:spPr>
          <a:xfrm>
            <a:off x="5815920" y="4434352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89">
                <a:moveTo>
                  <a:pt x="4254" y="0"/>
                </a:moveTo>
                <a:lnTo>
                  <a:pt x="1524" y="254"/>
                </a:lnTo>
                <a:lnTo>
                  <a:pt x="0" y="3441"/>
                </a:lnTo>
                <a:lnTo>
                  <a:pt x="1536" y="5765"/>
                </a:lnTo>
                <a:lnTo>
                  <a:pt x="6845" y="8356"/>
                </a:lnTo>
                <a:lnTo>
                  <a:pt x="9601" y="8128"/>
                </a:lnTo>
                <a:lnTo>
                  <a:pt x="11087" y="4940"/>
                </a:lnTo>
                <a:lnTo>
                  <a:pt x="9550" y="2628"/>
                </a:lnTo>
                <a:lnTo>
                  <a:pt x="6883" y="1320"/>
                </a:lnTo>
                <a:lnTo>
                  <a:pt x="425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6" name="object 3096"/>
          <p:cNvSpPr/>
          <p:nvPr/>
        </p:nvSpPr>
        <p:spPr>
          <a:xfrm>
            <a:off x="5976372" y="4481812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1460" y="0"/>
                </a:moveTo>
                <a:lnTo>
                  <a:pt x="190" y="584"/>
                </a:lnTo>
                <a:lnTo>
                  <a:pt x="0" y="2349"/>
                </a:lnTo>
                <a:lnTo>
                  <a:pt x="1117" y="3200"/>
                </a:lnTo>
                <a:lnTo>
                  <a:pt x="4038" y="3530"/>
                </a:lnTo>
                <a:lnTo>
                  <a:pt x="5321" y="2946"/>
                </a:lnTo>
                <a:lnTo>
                  <a:pt x="5511" y="1168"/>
                </a:lnTo>
                <a:lnTo>
                  <a:pt x="4394" y="317"/>
                </a:lnTo>
                <a:lnTo>
                  <a:pt x="146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7" name="object 3097"/>
          <p:cNvSpPr/>
          <p:nvPr/>
        </p:nvSpPr>
        <p:spPr>
          <a:xfrm>
            <a:off x="5783695" y="444171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2184" y="0"/>
                </a:moveTo>
                <a:lnTo>
                  <a:pt x="800" y="101"/>
                </a:lnTo>
                <a:lnTo>
                  <a:pt x="0" y="1663"/>
                </a:lnTo>
                <a:lnTo>
                  <a:pt x="723" y="2844"/>
                </a:lnTo>
                <a:lnTo>
                  <a:pt x="2044" y="3543"/>
                </a:lnTo>
                <a:lnTo>
                  <a:pt x="3352" y="4267"/>
                </a:lnTo>
                <a:lnTo>
                  <a:pt x="4737" y="4178"/>
                </a:lnTo>
                <a:lnTo>
                  <a:pt x="5537" y="2628"/>
                </a:lnTo>
                <a:lnTo>
                  <a:pt x="4800" y="1422"/>
                </a:lnTo>
                <a:lnTo>
                  <a:pt x="218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8" name="object 3098"/>
          <p:cNvSpPr/>
          <p:nvPr/>
        </p:nvSpPr>
        <p:spPr>
          <a:xfrm>
            <a:off x="5819922" y="4459268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2197" y="0"/>
                </a:moveTo>
                <a:lnTo>
                  <a:pt x="800" y="88"/>
                </a:lnTo>
                <a:lnTo>
                  <a:pt x="393" y="838"/>
                </a:lnTo>
                <a:lnTo>
                  <a:pt x="0" y="1638"/>
                </a:lnTo>
                <a:lnTo>
                  <a:pt x="723" y="2844"/>
                </a:lnTo>
                <a:lnTo>
                  <a:pt x="2057" y="3530"/>
                </a:lnTo>
                <a:lnTo>
                  <a:pt x="3327" y="4254"/>
                </a:lnTo>
                <a:lnTo>
                  <a:pt x="4737" y="4178"/>
                </a:lnTo>
                <a:lnTo>
                  <a:pt x="5549" y="2603"/>
                </a:lnTo>
                <a:lnTo>
                  <a:pt x="4813" y="1397"/>
                </a:lnTo>
                <a:lnTo>
                  <a:pt x="219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9" name="object 3099"/>
          <p:cNvSpPr/>
          <p:nvPr/>
        </p:nvSpPr>
        <p:spPr>
          <a:xfrm>
            <a:off x="5945329" y="4471172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1422" y="0"/>
                </a:moveTo>
                <a:lnTo>
                  <a:pt x="190" y="584"/>
                </a:lnTo>
                <a:lnTo>
                  <a:pt x="0" y="2324"/>
                </a:lnTo>
                <a:lnTo>
                  <a:pt x="1092" y="3187"/>
                </a:lnTo>
                <a:lnTo>
                  <a:pt x="4038" y="3505"/>
                </a:lnTo>
                <a:lnTo>
                  <a:pt x="5283" y="2920"/>
                </a:lnTo>
                <a:lnTo>
                  <a:pt x="5486" y="1155"/>
                </a:lnTo>
                <a:lnTo>
                  <a:pt x="4368" y="317"/>
                </a:lnTo>
                <a:lnTo>
                  <a:pt x="2908" y="139"/>
                </a:lnTo>
                <a:lnTo>
                  <a:pt x="142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0" name="object 3100"/>
          <p:cNvSpPr/>
          <p:nvPr/>
        </p:nvSpPr>
        <p:spPr>
          <a:xfrm>
            <a:off x="5838935" y="4450970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2184" y="0"/>
                </a:moveTo>
                <a:lnTo>
                  <a:pt x="787" y="63"/>
                </a:lnTo>
                <a:lnTo>
                  <a:pt x="0" y="1638"/>
                </a:lnTo>
                <a:lnTo>
                  <a:pt x="723" y="2844"/>
                </a:lnTo>
                <a:lnTo>
                  <a:pt x="2019" y="3530"/>
                </a:lnTo>
                <a:lnTo>
                  <a:pt x="3327" y="4254"/>
                </a:lnTo>
                <a:lnTo>
                  <a:pt x="4737" y="4178"/>
                </a:lnTo>
                <a:lnTo>
                  <a:pt x="5524" y="2603"/>
                </a:lnTo>
                <a:lnTo>
                  <a:pt x="4826" y="1397"/>
                </a:lnTo>
                <a:lnTo>
                  <a:pt x="3505" y="673"/>
                </a:lnTo>
                <a:lnTo>
                  <a:pt x="218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1" name="object 3101"/>
          <p:cNvSpPr/>
          <p:nvPr/>
        </p:nvSpPr>
        <p:spPr>
          <a:xfrm>
            <a:off x="5858235" y="4478088"/>
            <a:ext cx="16510" cy="10795"/>
          </a:xfrm>
          <a:custGeom>
            <a:avLst/>
            <a:gdLst/>
            <a:ahLst/>
            <a:cxnLst/>
            <a:rect l="l" t="t" r="r" b="b"/>
            <a:pathLst>
              <a:path w="16510" h="10795">
                <a:moveTo>
                  <a:pt x="4254" y="0"/>
                </a:moveTo>
                <a:lnTo>
                  <a:pt x="546" y="1714"/>
                </a:lnTo>
                <a:lnTo>
                  <a:pt x="0" y="6857"/>
                </a:lnTo>
                <a:lnTo>
                  <a:pt x="3251" y="9347"/>
                </a:lnTo>
                <a:lnTo>
                  <a:pt x="11836" y="10299"/>
                </a:lnTo>
                <a:lnTo>
                  <a:pt x="15544" y="8597"/>
                </a:lnTo>
                <a:lnTo>
                  <a:pt x="16103" y="3467"/>
                </a:lnTo>
                <a:lnTo>
                  <a:pt x="12839" y="952"/>
                </a:lnTo>
                <a:lnTo>
                  <a:pt x="425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2" name="object 3102"/>
          <p:cNvSpPr/>
          <p:nvPr/>
        </p:nvSpPr>
        <p:spPr>
          <a:xfrm>
            <a:off x="5992341" y="4460325"/>
            <a:ext cx="16510" cy="12065"/>
          </a:xfrm>
          <a:custGeom>
            <a:avLst/>
            <a:gdLst/>
            <a:ahLst/>
            <a:cxnLst/>
            <a:rect l="l" t="t" r="r" b="b"/>
            <a:pathLst>
              <a:path w="16510" h="12064">
                <a:moveTo>
                  <a:pt x="10718" y="0"/>
                </a:moveTo>
                <a:lnTo>
                  <a:pt x="2603" y="3009"/>
                </a:lnTo>
                <a:lnTo>
                  <a:pt x="0" y="6222"/>
                </a:lnTo>
                <a:lnTo>
                  <a:pt x="1701" y="11087"/>
                </a:lnTo>
                <a:lnTo>
                  <a:pt x="5715" y="11861"/>
                </a:lnTo>
                <a:lnTo>
                  <a:pt x="13817" y="8851"/>
                </a:lnTo>
                <a:lnTo>
                  <a:pt x="16446" y="5651"/>
                </a:lnTo>
                <a:lnTo>
                  <a:pt x="14732" y="787"/>
                </a:lnTo>
                <a:lnTo>
                  <a:pt x="1071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3" name="object 3103"/>
          <p:cNvSpPr/>
          <p:nvPr/>
        </p:nvSpPr>
        <p:spPr>
          <a:xfrm>
            <a:off x="5789523" y="4429796"/>
            <a:ext cx="16510" cy="12065"/>
          </a:xfrm>
          <a:custGeom>
            <a:avLst/>
            <a:gdLst/>
            <a:ahLst/>
            <a:cxnLst/>
            <a:rect l="l" t="t" r="r" b="b"/>
            <a:pathLst>
              <a:path w="16510" h="12064">
                <a:moveTo>
                  <a:pt x="5880" y="0"/>
                </a:moveTo>
                <a:lnTo>
                  <a:pt x="1841" y="634"/>
                </a:lnTo>
                <a:lnTo>
                  <a:pt x="880" y="3225"/>
                </a:lnTo>
                <a:lnTo>
                  <a:pt x="0" y="5473"/>
                </a:lnTo>
                <a:lnTo>
                  <a:pt x="2489" y="8750"/>
                </a:lnTo>
                <a:lnTo>
                  <a:pt x="6527" y="10337"/>
                </a:lnTo>
                <a:lnTo>
                  <a:pt x="10528" y="11963"/>
                </a:lnTo>
                <a:lnTo>
                  <a:pt x="14566" y="11302"/>
                </a:lnTo>
                <a:lnTo>
                  <a:pt x="16408" y="6502"/>
                </a:lnTo>
                <a:lnTo>
                  <a:pt x="13893" y="3225"/>
                </a:lnTo>
                <a:lnTo>
                  <a:pt x="9906" y="1587"/>
                </a:lnTo>
                <a:lnTo>
                  <a:pt x="588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4" name="object 3104"/>
          <p:cNvSpPr/>
          <p:nvPr/>
        </p:nvSpPr>
        <p:spPr>
          <a:xfrm>
            <a:off x="5917374" y="4480087"/>
            <a:ext cx="13335" cy="8255"/>
          </a:xfrm>
          <a:custGeom>
            <a:avLst/>
            <a:gdLst/>
            <a:ahLst/>
            <a:cxnLst/>
            <a:rect l="l" t="t" r="r" b="b"/>
            <a:pathLst>
              <a:path w="13335" h="8254">
                <a:moveTo>
                  <a:pt x="3149" y="0"/>
                </a:moveTo>
                <a:lnTo>
                  <a:pt x="228" y="1562"/>
                </a:lnTo>
                <a:lnTo>
                  <a:pt x="0" y="5765"/>
                </a:lnTo>
                <a:lnTo>
                  <a:pt x="2743" y="7632"/>
                </a:lnTo>
                <a:lnTo>
                  <a:pt x="9740" y="8013"/>
                </a:lnTo>
                <a:lnTo>
                  <a:pt x="12674" y="6464"/>
                </a:lnTo>
                <a:lnTo>
                  <a:pt x="12890" y="2247"/>
                </a:lnTo>
                <a:lnTo>
                  <a:pt x="10134" y="393"/>
                </a:lnTo>
                <a:lnTo>
                  <a:pt x="314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5" name="object 3105"/>
          <p:cNvSpPr/>
          <p:nvPr/>
        </p:nvSpPr>
        <p:spPr>
          <a:xfrm>
            <a:off x="5884074" y="4462204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222" y="0"/>
                </a:moveTo>
                <a:lnTo>
                  <a:pt x="190" y="1054"/>
                </a:lnTo>
                <a:lnTo>
                  <a:pt x="76" y="2514"/>
                </a:lnTo>
                <a:lnTo>
                  <a:pt x="0" y="3975"/>
                </a:lnTo>
                <a:lnTo>
                  <a:pt x="1892" y="5295"/>
                </a:lnTo>
                <a:lnTo>
                  <a:pt x="4317" y="5422"/>
                </a:lnTo>
                <a:lnTo>
                  <a:pt x="6743" y="5613"/>
                </a:lnTo>
                <a:lnTo>
                  <a:pt x="8788" y="4546"/>
                </a:lnTo>
                <a:lnTo>
                  <a:pt x="8978" y="1638"/>
                </a:lnTo>
                <a:lnTo>
                  <a:pt x="7073" y="317"/>
                </a:lnTo>
                <a:lnTo>
                  <a:pt x="222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6" name="object 3106"/>
          <p:cNvSpPr/>
          <p:nvPr/>
        </p:nvSpPr>
        <p:spPr>
          <a:xfrm>
            <a:off x="5960992" y="4483667"/>
            <a:ext cx="8890" cy="5715"/>
          </a:xfrm>
          <a:custGeom>
            <a:avLst/>
            <a:gdLst/>
            <a:ahLst/>
            <a:cxnLst/>
            <a:rect l="l" t="t" r="r" b="b"/>
            <a:pathLst>
              <a:path w="8889" h="5714">
                <a:moveTo>
                  <a:pt x="2235" y="0"/>
                </a:moveTo>
                <a:lnTo>
                  <a:pt x="292" y="889"/>
                </a:lnTo>
                <a:lnTo>
                  <a:pt x="0" y="3581"/>
                </a:lnTo>
                <a:lnTo>
                  <a:pt x="1689" y="4889"/>
                </a:lnTo>
                <a:lnTo>
                  <a:pt x="6210" y="5384"/>
                </a:lnTo>
                <a:lnTo>
                  <a:pt x="8140" y="4508"/>
                </a:lnTo>
                <a:lnTo>
                  <a:pt x="8432" y="1778"/>
                </a:lnTo>
                <a:lnTo>
                  <a:pt x="6731" y="495"/>
                </a:lnTo>
                <a:lnTo>
                  <a:pt x="4483" y="228"/>
                </a:lnTo>
                <a:lnTo>
                  <a:pt x="223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7" name="object 3107"/>
          <p:cNvSpPr/>
          <p:nvPr/>
        </p:nvSpPr>
        <p:spPr>
          <a:xfrm>
            <a:off x="5776372" y="4429762"/>
            <a:ext cx="247015" cy="60960"/>
          </a:xfrm>
          <a:custGeom>
            <a:avLst/>
            <a:gdLst/>
            <a:ahLst/>
            <a:cxnLst/>
            <a:rect l="l" t="t" r="r" b="b"/>
            <a:pathLst>
              <a:path w="247014" h="60960">
                <a:moveTo>
                  <a:pt x="21939" y="0"/>
                </a:moveTo>
                <a:lnTo>
                  <a:pt x="5637" y="2471"/>
                </a:lnTo>
                <a:lnTo>
                  <a:pt x="0" y="12339"/>
                </a:lnTo>
                <a:lnTo>
                  <a:pt x="3456" y="25662"/>
                </a:lnTo>
                <a:lnTo>
                  <a:pt x="23300" y="40394"/>
                </a:lnTo>
                <a:lnTo>
                  <a:pt x="66826" y="54491"/>
                </a:lnTo>
                <a:lnTo>
                  <a:pt x="91718" y="60475"/>
                </a:lnTo>
                <a:lnTo>
                  <a:pt x="176824" y="60475"/>
                </a:lnTo>
                <a:lnTo>
                  <a:pt x="179661" y="59723"/>
                </a:lnTo>
                <a:lnTo>
                  <a:pt x="226439" y="38971"/>
                </a:lnTo>
                <a:lnTo>
                  <a:pt x="238460" y="32454"/>
                </a:lnTo>
                <a:lnTo>
                  <a:pt x="191489" y="32454"/>
                </a:lnTo>
                <a:lnTo>
                  <a:pt x="141070" y="30805"/>
                </a:lnTo>
                <a:lnTo>
                  <a:pt x="90271" y="20125"/>
                </a:lnTo>
                <a:lnTo>
                  <a:pt x="50355" y="7871"/>
                </a:lnTo>
                <a:lnTo>
                  <a:pt x="21939" y="0"/>
                </a:lnTo>
                <a:close/>
              </a:path>
              <a:path w="247014" h="60960">
                <a:moveTo>
                  <a:pt x="246915" y="27871"/>
                </a:moveTo>
                <a:lnTo>
                  <a:pt x="231018" y="28587"/>
                </a:lnTo>
                <a:lnTo>
                  <a:pt x="191489" y="32454"/>
                </a:lnTo>
                <a:lnTo>
                  <a:pt x="238460" y="32454"/>
                </a:lnTo>
                <a:lnTo>
                  <a:pt x="246915" y="27871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8" name="object 3108"/>
          <p:cNvSpPr/>
          <p:nvPr/>
        </p:nvSpPr>
        <p:spPr>
          <a:xfrm>
            <a:off x="5732573" y="4484344"/>
            <a:ext cx="8740" cy="66395"/>
          </a:xfrm>
          <a:prstGeom prst="rect">
            <a:avLst/>
          </a:prstGeom>
          <a:blipFill>
            <a:blip r:embed="rId5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09" name="object 3109"/>
          <p:cNvSpPr/>
          <p:nvPr/>
        </p:nvSpPr>
        <p:spPr>
          <a:xfrm>
            <a:off x="5789663" y="4364964"/>
            <a:ext cx="227584" cy="99382"/>
          </a:xfrm>
          <a:prstGeom prst="rect">
            <a:avLst/>
          </a:prstGeom>
          <a:blipFill>
            <a:blip r:embed="rId5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10" name="object 3110"/>
          <p:cNvSpPr/>
          <p:nvPr/>
        </p:nvSpPr>
        <p:spPr>
          <a:xfrm>
            <a:off x="5789657" y="4375618"/>
            <a:ext cx="23495" cy="45085"/>
          </a:xfrm>
          <a:custGeom>
            <a:avLst/>
            <a:gdLst/>
            <a:ahLst/>
            <a:cxnLst/>
            <a:rect l="l" t="t" r="r" b="b"/>
            <a:pathLst>
              <a:path w="23495" h="45085">
                <a:moveTo>
                  <a:pt x="23063" y="0"/>
                </a:moveTo>
                <a:lnTo>
                  <a:pt x="17077" y="7623"/>
                </a:lnTo>
                <a:lnTo>
                  <a:pt x="10826" y="17067"/>
                </a:lnTo>
                <a:lnTo>
                  <a:pt x="4928" y="28194"/>
                </a:lnTo>
                <a:lnTo>
                  <a:pt x="0" y="40868"/>
                </a:lnTo>
                <a:lnTo>
                  <a:pt x="2628" y="42303"/>
                </a:lnTo>
                <a:lnTo>
                  <a:pt x="7531" y="44602"/>
                </a:lnTo>
                <a:lnTo>
                  <a:pt x="10361" y="33068"/>
                </a:lnTo>
                <a:lnTo>
                  <a:pt x="13820" y="21710"/>
                </a:lnTo>
                <a:lnTo>
                  <a:pt x="18018" y="10648"/>
                </a:lnTo>
                <a:lnTo>
                  <a:pt x="2306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1" name="object 3111"/>
          <p:cNvSpPr/>
          <p:nvPr/>
        </p:nvSpPr>
        <p:spPr>
          <a:xfrm>
            <a:off x="5805712" y="4388300"/>
            <a:ext cx="21590" cy="38735"/>
          </a:xfrm>
          <a:custGeom>
            <a:avLst/>
            <a:gdLst/>
            <a:ahLst/>
            <a:cxnLst/>
            <a:rect l="l" t="t" r="r" b="b"/>
            <a:pathLst>
              <a:path w="21589" h="38735">
                <a:moveTo>
                  <a:pt x="21361" y="0"/>
                </a:moveTo>
                <a:lnTo>
                  <a:pt x="14014" y="8915"/>
                </a:lnTo>
                <a:lnTo>
                  <a:pt x="8104" y="18043"/>
                </a:lnTo>
                <a:lnTo>
                  <a:pt x="3496" y="27076"/>
                </a:lnTo>
                <a:lnTo>
                  <a:pt x="0" y="35814"/>
                </a:lnTo>
                <a:lnTo>
                  <a:pt x="3898" y="37515"/>
                </a:lnTo>
                <a:lnTo>
                  <a:pt x="6083" y="38430"/>
                </a:lnTo>
                <a:lnTo>
                  <a:pt x="9308" y="26142"/>
                </a:lnTo>
                <a:lnTo>
                  <a:pt x="11982" y="18026"/>
                </a:lnTo>
                <a:lnTo>
                  <a:pt x="15514" y="10530"/>
                </a:lnTo>
                <a:lnTo>
                  <a:pt x="21361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2" name="object 3112"/>
          <p:cNvSpPr/>
          <p:nvPr/>
        </p:nvSpPr>
        <p:spPr>
          <a:xfrm>
            <a:off x="5821404" y="4397019"/>
            <a:ext cx="20955" cy="36195"/>
          </a:xfrm>
          <a:custGeom>
            <a:avLst/>
            <a:gdLst/>
            <a:ahLst/>
            <a:cxnLst/>
            <a:rect l="l" t="t" r="r" b="b"/>
            <a:pathLst>
              <a:path w="20954" h="36195">
                <a:moveTo>
                  <a:pt x="20548" y="0"/>
                </a:moveTo>
                <a:lnTo>
                  <a:pt x="13649" y="8317"/>
                </a:lnTo>
                <a:lnTo>
                  <a:pt x="8012" y="16822"/>
                </a:lnTo>
                <a:lnTo>
                  <a:pt x="3505" y="25301"/>
                </a:lnTo>
                <a:lnTo>
                  <a:pt x="0" y="33540"/>
                </a:lnTo>
                <a:lnTo>
                  <a:pt x="1917" y="34302"/>
                </a:lnTo>
                <a:lnTo>
                  <a:pt x="5969" y="35801"/>
                </a:lnTo>
                <a:lnTo>
                  <a:pt x="9261" y="24204"/>
                </a:lnTo>
                <a:lnTo>
                  <a:pt x="11877" y="16610"/>
                </a:lnTo>
                <a:lnTo>
                  <a:pt x="15184" y="9660"/>
                </a:lnTo>
                <a:lnTo>
                  <a:pt x="2054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3" name="object 3113"/>
          <p:cNvSpPr/>
          <p:nvPr/>
        </p:nvSpPr>
        <p:spPr>
          <a:xfrm>
            <a:off x="5842157" y="4405995"/>
            <a:ext cx="17780" cy="34290"/>
          </a:xfrm>
          <a:custGeom>
            <a:avLst/>
            <a:gdLst/>
            <a:ahLst/>
            <a:cxnLst/>
            <a:rect l="l" t="t" r="r" b="b"/>
            <a:pathLst>
              <a:path w="17779" h="34289">
                <a:moveTo>
                  <a:pt x="17183" y="0"/>
                </a:moveTo>
                <a:lnTo>
                  <a:pt x="11394" y="8007"/>
                </a:lnTo>
                <a:lnTo>
                  <a:pt x="6677" y="16102"/>
                </a:lnTo>
                <a:lnTo>
                  <a:pt x="2917" y="24136"/>
                </a:lnTo>
                <a:lnTo>
                  <a:pt x="0" y="31965"/>
                </a:lnTo>
                <a:lnTo>
                  <a:pt x="5791" y="33807"/>
                </a:lnTo>
                <a:lnTo>
                  <a:pt x="8333" y="22799"/>
                </a:lnTo>
                <a:lnTo>
                  <a:pt x="10367" y="15608"/>
                </a:lnTo>
                <a:lnTo>
                  <a:pt x="12961" y="9065"/>
                </a:lnTo>
                <a:lnTo>
                  <a:pt x="1718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4" name="object 3114"/>
          <p:cNvSpPr/>
          <p:nvPr/>
        </p:nvSpPr>
        <p:spPr>
          <a:xfrm>
            <a:off x="5860644" y="4415790"/>
            <a:ext cx="15875" cy="29209"/>
          </a:xfrm>
          <a:custGeom>
            <a:avLst/>
            <a:gdLst/>
            <a:ahLst/>
            <a:cxnLst/>
            <a:rect l="l" t="t" r="r" b="b"/>
            <a:pathLst>
              <a:path w="15875" h="29210">
                <a:moveTo>
                  <a:pt x="15722" y="0"/>
                </a:moveTo>
                <a:lnTo>
                  <a:pt x="10642" y="6907"/>
                </a:lnTo>
                <a:lnTo>
                  <a:pt x="6380" y="13904"/>
                </a:lnTo>
                <a:lnTo>
                  <a:pt x="2858" y="20890"/>
                </a:lnTo>
                <a:lnTo>
                  <a:pt x="0" y="27762"/>
                </a:lnTo>
                <a:lnTo>
                  <a:pt x="5435" y="29210"/>
                </a:lnTo>
                <a:lnTo>
                  <a:pt x="7968" y="19495"/>
                </a:lnTo>
                <a:lnTo>
                  <a:pt x="9883" y="13214"/>
                </a:lnTo>
                <a:lnTo>
                  <a:pt x="12147" y="7628"/>
                </a:lnTo>
                <a:lnTo>
                  <a:pt x="15722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5" name="object 3115"/>
          <p:cNvSpPr/>
          <p:nvPr/>
        </p:nvSpPr>
        <p:spPr>
          <a:xfrm>
            <a:off x="5880754" y="4421074"/>
            <a:ext cx="11430" cy="29209"/>
          </a:xfrm>
          <a:custGeom>
            <a:avLst/>
            <a:gdLst/>
            <a:ahLst/>
            <a:cxnLst/>
            <a:rect l="l" t="t" r="r" b="b"/>
            <a:pathLst>
              <a:path w="11429" h="29210">
                <a:moveTo>
                  <a:pt x="10921" y="0"/>
                </a:moveTo>
                <a:lnTo>
                  <a:pt x="7229" y="6983"/>
                </a:lnTo>
                <a:lnTo>
                  <a:pt x="4222" y="13931"/>
                </a:lnTo>
                <a:lnTo>
                  <a:pt x="1835" y="20784"/>
                </a:lnTo>
                <a:lnTo>
                  <a:pt x="0" y="27482"/>
                </a:lnTo>
                <a:lnTo>
                  <a:pt x="5257" y="28625"/>
                </a:lnTo>
                <a:lnTo>
                  <a:pt x="6389" y="19141"/>
                </a:lnTo>
                <a:lnTo>
                  <a:pt x="7356" y="12998"/>
                </a:lnTo>
                <a:lnTo>
                  <a:pt x="8690" y="7512"/>
                </a:lnTo>
                <a:lnTo>
                  <a:pt x="10921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6" name="object 3116"/>
          <p:cNvSpPr/>
          <p:nvPr/>
        </p:nvSpPr>
        <p:spPr>
          <a:xfrm>
            <a:off x="5903164" y="4429794"/>
            <a:ext cx="10160" cy="24130"/>
          </a:xfrm>
          <a:custGeom>
            <a:avLst/>
            <a:gdLst/>
            <a:ahLst/>
            <a:cxnLst/>
            <a:rect l="l" t="t" r="r" b="b"/>
            <a:pathLst>
              <a:path w="10160" h="24129">
                <a:moveTo>
                  <a:pt x="9766" y="0"/>
                </a:moveTo>
                <a:lnTo>
                  <a:pt x="5245" y="7759"/>
                </a:lnTo>
                <a:lnTo>
                  <a:pt x="2108" y="15595"/>
                </a:lnTo>
                <a:lnTo>
                  <a:pt x="0" y="23088"/>
                </a:lnTo>
                <a:lnTo>
                  <a:pt x="1562" y="23342"/>
                </a:lnTo>
                <a:lnTo>
                  <a:pt x="4724" y="23812"/>
                </a:lnTo>
                <a:lnTo>
                  <a:pt x="6692" y="10134"/>
                </a:lnTo>
                <a:lnTo>
                  <a:pt x="976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7" name="object 3117"/>
          <p:cNvSpPr/>
          <p:nvPr/>
        </p:nvSpPr>
        <p:spPr>
          <a:xfrm>
            <a:off x="5926617" y="4433055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60" h="23495">
                <a:moveTo>
                  <a:pt x="9715" y="0"/>
                </a:moveTo>
                <a:lnTo>
                  <a:pt x="5232" y="7708"/>
                </a:lnTo>
                <a:lnTo>
                  <a:pt x="2120" y="15443"/>
                </a:lnTo>
                <a:lnTo>
                  <a:pt x="0" y="22885"/>
                </a:lnTo>
                <a:lnTo>
                  <a:pt x="4724" y="23317"/>
                </a:lnTo>
                <a:lnTo>
                  <a:pt x="6718" y="9867"/>
                </a:lnTo>
                <a:lnTo>
                  <a:pt x="9715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8" name="object 3118"/>
          <p:cNvSpPr/>
          <p:nvPr/>
        </p:nvSpPr>
        <p:spPr>
          <a:xfrm>
            <a:off x="5947697" y="4437410"/>
            <a:ext cx="8890" cy="20320"/>
          </a:xfrm>
          <a:custGeom>
            <a:avLst/>
            <a:gdLst/>
            <a:ahLst/>
            <a:cxnLst/>
            <a:rect l="l" t="t" r="r" b="b"/>
            <a:pathLst>
              <a:path w="8889" h="20320">
                <a:moveTo>
                  <a:pt x="8826" y="0"/>
                </a:moveTo>
                <a:lnTo>
                  <a:pt x="4927" y="6667"/>
                </a:lnTo>
                <a:lnTo>
                  <a:pt x="2070" y="13423"/>
                </a:lnTo>
                <a:lnTo>
                  <a:pt x="0" y="19939"/>
                </a:lnTo>
                <a:lnTo>
                  <a:pt x="4356" y="20066"/>
                </a:lnTo>
                <a:lnTo>
                  <a:pt x="6299" y="8318"/>
                </a:lnTo>
                <a:lnTo>
                  <a:pt x="882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9" name="object 3119"/>
          <p:cNvSpPr/>
          <p:nvPr/>
        </p:nvSpPr>
        <p:spPr>
          <a:xfrm>
            <a:off x="5965075" y="4441768"/>
            <a:ext cx="7620" cy="15875"/>
          </a:xfrm>
          <a:custGeom>
            <a:avLst/>
            <a:gdLst/>
            <a:ahLst/>
            <a:cxnLst/>
            <a:rect l="l" t="t" r="r" b="b"/>
            <a:pathLst>
              <a:path w="7620" h="15875">
                <a:moveTo>
                  <a:pt x="7391" y="0"/>
                </a:moveTo>
                <a:lnTo>
                  <a:pt x="4343" y="5270"/>
                </a:lnTo>
                <a:lnTo>
                  <a:pt x="1904" y="10566"/>
                </a:lnTo>
                <a:lnTo>
                  <a:pt x="0" y="15748"/>
                </a:lnTo>
                <a:lnTo>
                  <a:pt x="1244" y="15735"/>
                </a:lnTo>
                <a:lnTo>
                  <a:pt x="3708" y="15659"/>
                </a:lnTo>
                <a:lnTo>
                  <a:pt x="5499" y="6299"/>
                </a:lnTo>
                <a:lnTo>
                  <a:pt x="7391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0" name="object 3120"/>
          <p:cNvSpPr/>
          <p:nvPr/>
        </p:nvSpPr>
        <p:spPr>
          <a:xfrm>
            <a:off x="5985014" y="4442863"/>
            <a:ext cx="6985" cy="13970"/>
          </a:xfrm>
          <a:custGeom>
            <a:avLst/>
            <a:gdLst/>
            <a:ahLst/>
            <a:cxnLst/>
            <a:rect l="l" t="t" r="r" b="b"/>
            <a:pathLst>
              <a:path w="6985" h="13970">
                <a:moveTo>
                  <a:pt x="6604" y="0"/>
                </a:moveTo>
                <a:lnTo>
                  <a:pt x="3949" y="4546"/>
                </a:lnTo>
                <a:lnTo>
                  <a:pt x="1778" y="9118"/>
                </a:lnTo>
                <a:lnTo>
                  <a:pt x="0" y="13652"/>
                </a:lnTo>
                <a:lnTo>
                  <a:pt x="1117" y="13576"/>
                </a:lnTo>
                <a:lnTo>
                  <a:pt x="3352" y="13360"/>
                </a:lnTo>
                <a:lnTo>
                  <a:pt x="5003" y="5270"/>
                </a:lnTo>
                <a:lnTo>
                  <a:pt x="660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1" name="object 3121"/>
          <p:cNvSpPr/>
          <p:nvPr/>
        </p:nvSpPr>
        <p:spPr>
          <a:xfrm>
            <a:off x="6001577" y="4445030"/>
            <a:ext cx="5080" cy="10160"/>
          </a:xfrm>
          <a:custGeom>
            <a:avLst/>
            <a:gdLst/>
            <a:ahLst/>
            <a:cxnLst/>
            <a:rect l="l" t="t" r="r" b="b"/>
            <a:pathLst>
              <a:path w="5079" h="10160">
                <a:moveTo>
                  <a:pt x="4927" y="0"/>
                </a:moveTo>
                <a:lnTo>
                  <a:pt x="3048" y="3213"/>
                </a:lnTo>
                <a:lnTo>
                  <a:pt x="1422" y="6438"/>
                </a:lnTo>
                <a:lnTo>
                  <a:pt x="0" y="9651"/>
                </a:lnTo>
                <a:lnTo>
                  <a:pt x="2552" y="9283"/>
                </a:lnTo>
                <a:lnTo>
                  <a:pt x="3860" y="3543"/>
                </a:lnTo>
                <a:lnTo>
                  <a:pt x="492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2" name="object 3122"/>
          <p:cNvSpPr/>
          <p:nvPr/>
        </p:nvSpPr>
        <p:spPr>
          <a:xfrm>
            <a:off x="4660967" y="4069984"/>
            <a:ext cx="117055" cy="95947"/>
          </a:xfrm>
          <a:prstGeom prst="rect">
            <a:avLst/>
          </a:prstGeom>
          <a:blipFill>
            <a:blip r:embed="rId5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3" name="object 3123"/>
          <p:cNvSpPr/>
          <p:nvPr/>
        </p:nvSpPr>
        <p:spPr>
          <a:xfrm>
            <a:off x="5002042" y="4151022"/>
            <a:ext cx="48895" cy="40640"/>
          </a:xfrm>
          <a:custGeom>
            <a:avLst/>
            <a:gdLst/>
            <a:ahLst/>
            <a:cxnLst/>
            <a:rect l="l" t="t" r="r" b="b"/>
            <a:pathLst>
              <a:path w="48895" h="40639">
                <a:moveTo>
                  <a:pt x="48152" y="11630"/>
                </a:moveTo>
                <a:lnTo>
                  <a:pt x="43091" y="11630"/>
                </a:lnTo>
                <a:lnTo>
                  <a:pt x="32436" y="19354"/>
                </a:lnTo>
                <a:lnTo>
                  <a:pt x="26219" y="24401"/>
                </a:lnTo>
                <a:lnTo>
                  <a:pt x="19402" y="31269"/>
                </a:lnTo>
                <a:lnTo>
                  <a:pt x="12573" y="40370"/>
                </a:lnTo>
                <a:lnTo>
                  <a:pt x="23282" y="30836"/>
                </a:lnTo>
                <a:lnTo>
                  <a:pt x="29524" y="25630"/>
                </a:lnTo>
                <a:lnTo>
                  <a:pt x="33764" y="22900"/>
                </a:lnTo>
                <a:lnTo>
                  <a:pt x="38227" y="20901"/>
                </a:lnTo>
                <a:lnTo>
                  <a:pt x="44421" y="20901"/>
                </a:lnTo>
                <a:lnTo>
                  <a:pt x="48145" y="11922"/>
                </a:lnTo>
                <a:lnTo>
                  <a:pt x="48152" y="11630"/>
                </a:lnTo>
                <a:close/>
              </a:path>
              <a:path w="48895" h="40639">
                <a:moveTo>
                  <a:pt x="44421" y="20901"/>
                </a:moveTo>
                <a:lnTo>
                  <a:pt x="38227" y="20901"/>
                </a:lnTo>
                <a:lnTo>
                  <a:pt x="40159" y="21860"/>
                </a:lnTo>
                <a:lnTo>
                  <a:pt x="36768" y="27384"/>
                </a:lnTo>
                <a:lnTo>
                  <a:pt x="30759" y="34499"/>
                </a:lnTo>
                <a:lnTo>
                  <a:pt x="24841" y="40230"/>
                </a:lnTo>
                <a:lnTo>
                  <a:pt x="35153" y="35074"/>
                </a:lnTo>
                <a:lnTo>
                  <a:pt x="41465" y="24939"/>
                </a:lnTo>
                <a:lnTo>
                  <a:pt x="42746" y="24939"/>
                </a:lnTo>
                <a:lnTo>
                  <a:pt x="44421" y="20901"/>
                </a:lnTo>
                <a:close/>
              </a:path>
              <a:path w="48895" h="40639">
                <a:moveTo>
                  <a:pt x="38711" y="33043"/>
                </a:moveTo>
                <a:lnTo>
                  <a:pt x="32080" y="39697"/>
                </a:lnTo>
                <a:lnTo>
                  <a:pt x="36334" y="36191"/>
                </a:lnTo>
                <a:lnTo>
                  <a:pt x="38711" y="33043"/>
                </a:lnTo>
                <a:close/>
              </a:path>
              <a:path w="48895" h="40639">
                <a:moveTo>
                  <a:pt x="48242" y="7651"/>
                </a:moveTo>
                <a:lnTo>
                  <a:pt x="27035" y="7651"/>
                </a:lnTo>
                <a:lnTo>
                  <a:pt x="37769" y="7908"/>
                </a:lnTo>
                <a:lnTo>
                  <a:pt x="24874" y="12364"/>
                </a:lnTo>
                <a:lnTo>
                  <a:pt x="16995" y="16551"/>
                </a:lnTo>
                <a:lnTo>
                  <a:pt x="10872" y="22958"/>
                </a:lnTo>
                <a:lnTo>
                  <a:pt x="3403" y="33842"/>
                </a:lnTo>
                <a:lnTo>
                  <a:pt x="13506" y="23758"/>
                </a:lnTo>
                <a:lnTo>
                  <a:pt x="20504" y="18178"/>
                </a:lnTo>
                <a:lnTo>
                  <a:pt x="27663" y="15106"/>
                </a:lnTo>
                <a:lnTo>
                  <a:pt x="38252" y="12544"/>
                </a:lnTo>
                <a:lnTo>
                  <a:pt x="43091" y="11630"/>
                </a:lnTo>
                <a:lnTo>
                  <a:pt x="48152" y="11630"/>
                </a:lnTo>
                <a:lnTo>
                  <a:pt x="48242" y="7651"/>
                </a:lnTo>
                <a:close/>
              </a:path>
              <a:path w="48895" h="40639">
                <a:moveTo>
                  <a:pt x="39777" y="31631"/>
                </a:moveTo>
                <a:lnTo>
                  <a:pt x="38711" y="33043"/>
                </a:lnTo>
                <a:lnTo>
                  <a:pt x="39662" y="32089"/>
                </a:lnTo>
                <a:lnTo>
                  <a:pt x="39777" y="31631"/>
                </a:lnTo>
                <a:close/>
              </a:path>
              <a:path w="48895" h="40639">
                <a:moveTo>
                  <a:pt x="42746" y="24939"/>
                </a:moveTo>
                <a:lnTo>
                  <a:pt x="41465" y="24939"/>
                </a:lnTo>
                <a:lnTo>
                  <a:pt x="39777" y="31631"/>
                </a:lnTo>
                <a:lnTo>
                  <a:pt x="40208" y="31061"/>
                </a:lnTo>
                <a:lnTo>
                  <a:pt x="42746" y="24939"/>
                </a:lnTo>
                <a:close/>
              </a:path>
              <a:path w="48895" h="40639">
                <a:moveTo>
                  <a:pt x="38928" y="936"/>
                </a:moveTo>
                <a:lnTo>
                  <a:pt x="30848" y="936"/>
                </a:lnTo>
                <a:lnTo>
                  <a:pt x="36004" y="3032"/>
                </a:lnTo>
                <a:lnTo>
                  <a:pt x="22133" y="5107"/>
                </a:lnTo>
                <a:lnTo>
                  <a:pt x="13758" y="7875"/>
                </a:lnTo>
                <a:lnTo>
                  <a:pt x="7506" y="13203"/>
                </a:lnTo>
                <a:lnTo>
                  <a:pt x="0" y="22958"/>
                </a:lnTo>
                <a:lnTo>
                  <a:pt x="11691" y="13765"/>
                </a:lnTo>
                <a:lnTo>
                  <a:pt x="19523" y="9132"/>
                </a:lnTo>
                <a:lnTo>
                  <a:pt x="27035" y="7651"/>
                </a:lnTo>
                <a:lnTo>
                  <a:pt x="48242" y="7651"/>
                </a:lnTo>
                <a:lnTo>
                  <a:pt x="48348" y="2981"/>
                </a:lnTo>
                <a:lnTo>
                  <a:pt x="38928" y="936"/>
                </a:lnTo>
                <a:close/>
              </a:path>
              <a:path w="48895" h="40639">
                <a:moveTo>
                  <a:pt x="30387" y="0"/>
                </a:moveTo>
                <a:lnTo>
                  <a:pt x="23985" y="1270"/>
                </a:lnTo>
                <a:lnTo>
                  <a:pt x="15151" y="4581"/>
                </a:lnTo>
                <a:lnTo>
                  <a:pt x="20624" y="3133"/>
                </a:lnTo>
                <a:lnTo>
                  <a:pt x="30848" y="936"/>
                </a:lnTo>
                <a:lnTo>
                  <a:pt x="38928" y="936"/>
                </a:lnTo>
                <a:lnTo>
                  <a:pt x="37471" y="620"/>
                </a:lnTo>
                <a:lnTo>
                  <a:pt x="30387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4" name="object 3124"/>
          <p:cNvSpPr/>
          <p:nvPr/>
        </p:nvSpPr>
        <p:spPr>
          <a:xfrm>
            <a:off x="5001285" y="4152519"/>
            <a:ext cx="49110" cy="43773"/>
          </a:xfrm>
          <a:prstGeom prst="rect">
            <a:avLst/>
          </a:prstGeom>
          <a:blipFill>
            <a:blip r:embed="rId5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5" name="object 3125"/>
          <p:cNvSpPr/>
          <p:nvPr/>
        </p:nvSpPr>
        <p:spPr>
          <a:xfrm>
            <a:off x="5002042" y="4151022"/>
            <a:ext cx="48895" cy="40640"/>
          </a:xfrm>
          <a:custGeom>
            <a:avLst/>
            <a:gdLst/>
            <a:ahLst/>
            <a:cxnLst/>
            <a:rect l="l" t="t" r="r" b="b"/>
            <a:pathLst>
              <a:path w="48895" h="40639">
                <a:moveTo>
                  <a:pt x="48152" y="11630"/>
                </a:moveTo>
                <a:lnTo>
                  <a:pt x="43091" y="11630"/>
                </a:lnTo>
                <a:lnTo>
                  <a:pt x="32436" y="19354"/>
                </a:lnTo>
                <a:lnTo>
                  <a:pt x="26219" y="24401"/>
                </a:lnTo>
                <a:lnTo>
                  <a:pt x="19402" y="31269"/>
                </a:lnTo>
                <a:lnTo>
                  <a:pt x="12573" y="40370"/>
                </a:lnTo>
                <a:lnTo>
                  <a:pt x="23282" y="30836"/>
                </a:lnTo>
                <a:lnTo>
                  <a:pt x="29524" y="25630"/>
                </a:lnTo>
                <a:lnTo>
                  <a:pt x="33764" y="22900"/>
                </a:lnTo>
                <a:lnTo>
                  <a:pt x="38227" y="20901"/>
                </a:lnTo>
                <a:lnTo>
                  <a:pt x="44421" y="20901"/>
                </a:lnTo>
                <a:lnTo>
                  <a:pt x="48145" y="11922"/>
                </a:lnTo>
                <a:lnTo>
                  <a:pt x="48152" y="11630"/>
                </a:lnTo>
                <a:close/>
              </a:path>
              <a:path w="48895" h="40639">
                <a:moveTo>
                  <a:pt x="44421" y="20901"/>
                </a:moveTo>
                <a:lnTo>
                  <a:pt x="38227" y="20901"/>
                </a:lnTo>
                <a:lnTo>
                  <a:pt x="40159" y="21860"/>
                </a:lnTo>
                <a:lnTo>
                  <a:pt x="36768" y="27384"/>
                </a:lnTo>
                <a:lnTo>
                  <a:pt x="30759" y="34499"/>
                </a:lnTo>
                <a:lnTo>
                  <a:pt x="24841" y="40230"/>
                </a:lnTo>
                <a:lnTo>
                  <a:pt x="35153" y="35074"/>
                </a:lnTo>
                <a:lnTo>
                  <a:pt x="41465" y="24939"/>
                </a:lnTo>
                <a:lnTo>
                  <a:pt x="42746" y="24939"/>
                </a:lnTo>
                <a:lnTo>
                  <a:pt x="44421" y="20901"/>
                </a:lnTo>
                <a:close/>
              </a:path>
              <a:path w="48895" h="40639">
                <a:moveTo>
                  <a:pt x="38711" y="33043"/>
                </a:moveTo>
                <a:lnTo>
                  <a:pt x="32080" y="39697"/>
                </a:lnTo>
                <a:lnTo>
                  <a:pt x="36334" y="36191"/>
                </a:lnTo>
                <a:lnTo>
                  <a:pt x="38711" y="33043"/>
                </a:lnTo>
                <a:close/>
              </a:path>
              <a:path w="48895" h="40639">
                <a:moveTo>
                  <a:pt x="48242" y="7651"/>
                </a:moveTo>
                <a:lnTo>
                  <a:pt x="27035" y="7651"/>
                </a:lnTo>
                <a:lnTo>
                  <a:pt x="37769" y="7908"/>
                </a:lnTo>
                <a:lnTo>
                  <a:pt x="24874" y="12364"/>
                </a:lnTo>
                <a:lnTo>
                  <a:pt x="16995" y="16551"/>
                </a:lnTo>
                <a:lnTo>
                  <a:pt x="10872" y="22958"/>
                </a:lnTo>
                <a:lnTo>
                  <a:pt x="3403" y="33842"/>
                </a:lnTo>
                <a:lnTo>
                  <a:pt x="13506" y="23758"/>
                </a:lnTo>
                <a:lnTo>
                  <a:pt x="20504" y="18178"/>
                </a:lnTo>
                <a:lnTo>
                  <a:pt x="27663" y="15106"/>
                </a:lnTo>
                <a:lnTo>
                  <a:pt x="38252" y="12544"/>
                </a:lnTo>
                <a:lnTo>
                  <a:pt x="43091" y="11630"/>
                </a:lnTo>
                <a:lnTo>
                  <a:pt x="48152" y="11630"/>
                </a:lnTo>
                <a:lnTo>
                  <a:pt x="48242" y="7651"/>
                </a:lnTo>
                <a:close/>
              </a:path>
              <a:path w="48895" h="40639">
                <a:moveTo>
                  <a:pt x="39777" y="31631"/>
                </a:moveTo>
                <a:lnTo>
                  <a:pt x="38711" y="33043"/>
                </a:lnTo>
                <a:lnTo>
                  <a:pt x="39662" y="32089"/>
                </a:lnTo>
                <a:lnTo>
                  <a:pt x="39777" y="31631"/>
                </a:lnTo>
                <a:close/>
              </a:path>
              <a:path w="48895" h="40639">
                <a:moveTo>
                  <a:pt x="42746" y="24939"/>
                </a:moveTo>
                <a:lnTo>
                  <a:pt x="41465" y="24939"/>
                </a:lnTo>
                <a:lnTo>
                  <a:pt x="39777" y="31631"/>
                </a:lnTo>
                <a:lnTo>
                  <a:pt x="40208" y="31061"/>
                </a:lnTo>
                <a:lnTo>
                  <a:pt x="42746" y="24939"/>
                </a:lnTo>
                <a:close/>
              </a:path>
              <a:path w="48895" h="40639">
                <a:moveTo>
                  <a:pt x="38928" y="936"/>
                </a:moveTo>
                <a:lnTo>
                  <a:pt x="30848" y="936"/>
                </a:lnTo>
                <a:lnTo>
                  <a:pt x="36004" y="3032"/>
                </a:lnTo>
                <a:lnTo>
                  <a:pt x="22133" y="5107"/>
                </a:lnTo>
                <a:lnTo>
                  <a:pt x="13758" y="7875"/>
                </a:lnTo>
                <a:lnTo>
                  <a:pt x="7506" y="13203"/>
                </a:lnTo>
                <a:lnTo>
                  <a:pt x="0" y="22958"/>
                </a:lnTo>
                <a:lnTo>
                  <a:pt x="11691" y="13765"/>
                </a:lnTo>
                <a:lnTo>
                  <a:pt x="19523" y="9132"/>
                </a:lnTo>
                <a:lnTo>
                  <a:pt x="27035" y="7651"/>
                </a:lnTo>
                <a:lnTo>
                  <a:pt x="48242" y="7651"/>
                </a:lnTo>
                <a:lnTo>
                  <a:pt x="48348" y="2981"/>
                </a:lnTo>
                <a:lnTo>
                  <a:pt x="38928" y="936"/>
                </a:lnTo>
                <a:close/>
              </a:path>
              <a:path w="48895" h="40639">
                <a:moveTo>
                  <a:pt x="30387" y="0"/>
                </a:moveTo>
                <a:lnTo>
                  <a:pt x="23985" y="1270"/>
                </a:lnTo>
                <a:lnTo>
                  <a:pt x="15151" y="4581"/>
                </a:lnTo>
                <a:lnTo>
                  <a:pt x="20624" y="3133"/>
                </a:lnTo>
                <a:lnTo>
                  <a:pt x="30848" y="936"/>
                </a:lnTo>
                <a:lnTo>
                  <a:pt x="38928" y="936"/>
                </a:lnTo>
                <a:lnTo>
                  <a:pt x="37471" y="620"/>
                </a:lnTo>
                <a:lnTo>
                  <a:pt x="30387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6" name="object 3126"/>
          <p:cNvSpPr/>
          <p:nvPr/>
        </p:nvSpPr>
        <p:spPr>
          <a:xfrm>
            <a:off x="5027043" y="4150524"/>
            <a:ext cx="41726" cy="58853"/>
          </a:xfrm>
          <a:prstGeom prst="rect">
            <a:avLst/>
          </a:prstGeom>
          <a:blipFill>
            <a:blip r:embed="rId5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7" name="object 3127"/>
          <p:cNvSpPr/>
          <p:nvPr/>
        </p:nvSpPr>
        <p:spPr>
          <a:xfrm>
            <a:off x="5033378" y="4150531"/>
            <a:ext cx="36830" cy="54610"/>
          </a:xfrm>
          <a:custGeom>
            <a:avLst/>
            <a:gdLst/>
            <a:ahLst/>
            <a:cxnLst/>
            <a:rect l="l" t="t" r="r" b="b"/>
            <a:pathLst>
              <a:path w="36829" h="54610">
                <a:moveTo>
                  <a:pt x="23985" y="11087"/>
                </a:moveTo>
                <a:lnTo>
                  <a:pt x="18414" y="11087"/>
                </a:lnTo>
                <a:lnTo>
                  <a:pt x="12266" y="23490"/>
                </a:lnTo>
                <a:lnTo>
                  <a:pt x="9515" y="32111"/>
                </a:lnTo>
                <a:lnTo>
                  <a:pt x="9531" y="40990"/>
                </a:lnTo>
                <a:lnTo>
                  <a:pt x="11683" y="54165"/>
                </a:lnTo>
                <a:lnTo>
                  <a:pt x="11980" y="39744"/>
                </a:lnTo>
                <a:lnTo>
                  <a:pt x="13149" y="30757"/>
                </a:lnTo>
                <a:lnTo>
                  <a:pt x="16154" y="23445"/>
                </a:lnTo>
                <a:lnTo>
                  <a:pt x="21958" y="14046"/>
                </a:lnTo>
                <a:lnTo>
                  <a:pt x="23985" y="11087"/>
                </a:lnTo>
                <a:close/>
              </a:path>
              <a:path w="36829" h="54610">
                <a:moveTo>
                  <a:pt x="29902" y="9931"/>
                </a:moveTo>
                <a:lnTo>
                  <a:pt x="24777" y="9931"/>
                </a:lnTo>
                <a:lnTo>
                  <a:pt x="22462" y="23055"/>
                </a:lnTo>
                <a:lnTo>
                  <a:pt x="21531" y="30757"/>
                </a:lnTo>
                <a:lnTo>
                  <a:pt x="21444" y="33884"/>
                </a:lnTo>
                <a:lnTo>
                  <a:pt x="21342" y="40990"/>
                </a:lnTo>
                <a:lnTo>
                  <a:pt x="22682" y="52273"/>
                </a:lnTo>
                <a:lnTo>
                  <a:pt x="23788" y="37803"/>
                </a:lnTo>
                <a:lnTo>
                  <a:pt x="24674" y="29619"/>
                </a:lnTo>
                <a:lnTo>
                  <a:pt x="25805" y="24698"/>
                </a:lnTo>
                <a:lnTo>
                  <a:pt x="27647" y="20015"/>
                </a:lnTo>
                <a:lnTo>
                  <a:pt x="29702" y="19322"/>
                </a:lnTo>
                <a:lnTo>
                  <a:pt x="33501" y="19322"/>
                </a:lnTo>
                <a:lnTo>
                  <a:pt x="29902" y="9931"/>
                </a:lnTo>
                <a:close/>
              </a:path>
              <a:path w="36829" h="54610">
                <a:moveTo>
                  <a:pt x="29489" y="8851"/>
                </a:moveTo>
                <a:lnTo>
                  <a:pt x="13817" y="8851"/>
                </a:lnTo>
                <a:lnTo>
                  <a:pt x="5335" y="20242"/>
                </a:lnTo>
                <a:lnTo>
                  <a:pt x="1255" y="28201"/>
                </a:lnTo>
                <a:lnTo>
                  <a:pt x="449" y="36478"/>
                </a:lnTo>
                <a:lnTo>
                  <a:pt x="1790" y="48818"/>
                </a:lnTo>
                <a:lnTo>
                  <a:pt x="3829" y="33884"/>
                </a:lnTo>
                <a:lnTo>
                  <a:pt x="6240" y="24976"/>
                </a:lnTo>
                <a:lnTo>
                  <a:pt x="10582" y="18556"/>
                </a:lnTo>
                <a:lnTo>
                  <a:pt x="18414" y="11087"/>
                </a:lnTo>
                <a:lnTo>
                  <a:pt x="23985" y="11087"/>
                </a:lnTo>
                <a:lnTo>
                  <a:pt x="24777" y="9931"/>
                </a:lnTo>
                <a:lnTo>
                  <a:pt x="29902" y="9931"/>
                </a:lnTo>
                <a:lnTo>
                  <a:pt x="29489" y="8851"/>
                </a:lnTo>
                <a:close/>
              </a:path>
              <a:path w="36829" h="54610">
                <a:moveTo>
                  <a:pt x="33501" y="19322"/>
                </a:moveTo>
                <a:lnTo>
                  <a:pt x="29702" y="19322"/>
                </a:lnTo>
                <a:lnTo>
                  <a:pt x="31073" y="25687"/>
                </a:lnTo>
                <a:lnTo>
                  <a:pt x="31475" y="32111"/>
                </a:lnTo>
                <a:lnTo>
                  <a:pt x="31559" y="37803"/>
                </a:lnTo>
                <a:lnTo>
                  <a:pt x="31356" y="43370"/>
                </a:lnTo>
                <a:lnTo>
                  <a:pt x="35191" y="32359"/>
                </a:lnTo>
                <a:lnTo>
                  <a:pt x="32740" y="20599"/>
                </a:lnTo>
                <a:lnTo>
                  <a:pt x="34004" y="20599"/>
                </a:lnTo>
                <a:lnTo>
                  <a:pt x="33501" y="19322"/>
                </a:lnTo>
                <a:close/>
              </a:path>
              <a:path w="36829" h="54610">
                <a:moveTo>
                  <a:pt x="36337" y="28149"/>
                </a:moveTo>
                <a:lnTo>
                  <a:pt x="36144" y="37846"/>
                </a:lnTo>
                <a:lnTo>
                  <a:pt x="36797" y="32359"/>
                </a:lnTo>
                <a:lnTo>
                  <a:pt x="36337" y="28149"/>
                </a:lnTo>
                <a:close/>
              </a:path>
              <a:path w="36829" h="54610">
                <a:moveTo>
                  <a:pt x="36171" y="26679"/>
                </a:moveTo>
                <a:lnTo>
                  <a:pt x="36337" y="28149"/>
                </a:lnTo>
                <a:lnTo>
                  <a:pt x="36360" y="27012"/>
                </a:lnTo>
                <a:lnTo>
                  <a:pt x="36171" y="26679"/>
                </a:lnTo>
                <a:close/>
              </a:path>
              <a:path w="36829" h="54610">
                <a:moveTo>
                  <a:pt x="34004" y="20599"/>
                </a:moveTo>
                <a:lnTo>
                  <a:pt x="32740" y="20599"/>
                </a:lnTo>
                <a:lnTo>
                  <a:pt x="36171" y="26679"/>
                </a:lnTo>
                <a:lnTo>
                  <a:pt x="36080" y="25869"/>
                </a:lnTo>
                <a:lnTo>
                  <a:pt x="34004" y="20599"/>
                </a:lnTo>
                <a:close/>
              </a:path>
              <a:path w="36829" h="54610">
                <a:moveTo>
                  <a:pt x="22605" y="0"/>
                </a:moveTo>
                <a:lnTo>
                  <a:pt x="13223" y="6089"/>
                </a:lnTo>
                <a:lnTo>
                  <a:pt x="7740" y="10709"/>
                </a:lnTo>
                <a:lnTo>
                  <a:pt x="4039" y="16191"/>
                </a:lnTo>
                <a:lnTo>
                  <a:pt x="0" y="24866"/>
                </a:lnTo>
                <a:lnTo>
                  <a:pt x="2908" y="19913"/>
                </a:lnTo>
                <a:lnTo>
                  <a:pt x="8699" y="11049"/>
                </a:lnTo>
                <a:lnTo>
                  <a:pt x="13817" y="8851"/>
                </a:lnTo>
                <a:lnTo>
                  <a:pt x="29489" y="8851"/>
                </a:lnTo>
                <a:lnTo>
                  <a:pt x="28600" y="6527"/>
                </a:lnTo>
                <a:lnTo>
                  <a:pt x="22605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8" name="object 3128"/>
          <p:cNvSpPr/>
          <p:nvPr/>
        </p:nvSpPr>
        <p:spPr>
          <a:xfrm>
            <a:off x="4745554" y="4009834"/>
            <a:ext cx="327193" cy="166292"/>
          </a:xfrm>
          <a:prstGeom prst="rect">
            <a:avLst/>
          </a:prstGeom>
          <a:blipFill>
            <a:blip r:embed="rId5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9" name="object 3129"/>
          <p:cNvSpPr/>
          <p:nvPr/>
        </p:nvSpPr>
        <p:spPr>
          <a:xfrm>
            <a:off x="4743093" y="4009049"/>
            <a:ext cx="330200" cy="167640"/>
          </a:xfrm>
          <a:custGeom>
            <a:avLst/>
            <a:gdLst/>
            <a:ahLst/>
            <a:cxnLst/>
            <a:rect l="l" t="t" r="r" b="b"/>
            <a:pathLst>
              <a:path w="330200" h="167639">
                <a:moveTo>
                  <a:pt x="269214" y="0"/>
                </a:moveTo>
                <a:lnTo>
                  <a:pt x="254203" y="7010"/>
                </a:lnTo>
                <a:lnTo>
                  <a:pt x="243368" y="11594"/>
                </a:lnTo>
                <a:lnTo>
                  <a:pt x="233489" y="15873"/>
                </a:lnTo>
                <a:lnTo>
                  <a:pt x="196778" y="32843"/>
                </a:lnTo>
                <a:lnTo>
                  <a:pt x="132081" y="69175"/>
                </a:lnTo>
                <a:lnTo>
                  <a:pt x="112745" y="79830"/>
                </a:lnTo>
                <a:lnTo>
                  <a:pt x="74244" y="97866"/>
                </a:lnTo>
                <a:lnTo>
                  <a:pt x="31603" y="111482"/>
                </a:lnTo>
                <a:lnTo>
                  <a:pt x="7785" y="116878"/>
                </a:lnTo>
                <a:lnTo>
                  <a:pt x="939" y="124066"/>
                </a:lnTo>
                <a:lnTo>
                  <a:pt x="0" y="126809"/>
                </a:lnTo>
                <a:lnTo>
                  <a:pt x="736" y="129527"/>
                </a:lnTo>
                <a:lnTo>
                  <a:pt x="6196" y="136369"/>
                </a:lnTo>
                <a:lnTo>
                  <a:pt x="16524" y="141979"/>
                </a:lnTo>
                <a:lnTo>
                  <a:pt x="28531" y="146332"/>
                </a:lnTo>
                <a:lnTo>
                  <a:pt x="39027" y="149402"/>
                </a:lnTo>
                <a:lnTo>
                  <a:pt x="41122" y="149987"/>
                </a:lnTo>
                <a:lnTo>
                  <a:pt x="41897" y="150228"/>
                </a:lnTo>
                <a:lnTo>
                  <a:pt x="86447" y="161410"/>
                </a:lnTo>
                <a:lnTo>
                  <a:pt x="138379" y="167525"/>
                </a:lnTo>
                <a:lnTo>
                  <a:pt x="144957" y="167640"/>
                </a:lnTo>
                <a:lnTo>
                  <a:pt x="148513" y="167640"/>
                </a:lnTo>
                <a:lnTo>
                  <a:pt x="156869" y="167576"/>
                </a:lnTo>
                <a:lnTo>
                  <a:pt x="192139" y="166560"/>
                </a:lnTo>
                <a:lnTo>
                  <a:pt x="144957" y="166560"/>
                </a:lnTo>
                <a:lnTo>
                  <a:pt x="141668" y="166522"/>
                </a:lnTo>
                <a:lnTo>
                  <a:pt x="86636" y="160339"/>
                </a:lnTo>
                <a:lnTo>
                  <a:pt x="40436" y="148678"/>
                </a:lnTo>
                <a:lnTo>
                  <a:pt x="1752" y="129235"/>
                </a:lnTo>
                <a:lnTo>
                  <a:pt x="1130" y="126911"/>
                </a:lnTo>
                <a:lnTo>
                  <a:pt x="1943" y="124599"/>
                </a:lnTo>
                <a:lnTo>
                  <a:pt x="8331" y="117919"/>
                </a:lnTo>
                <a:lnTo>
                  <a:pt x="31857" y="112591"/>
                </a:lnTo>
                <a:lnTo>
                  <a:pt x="43129" y="109642"/>
                </a:lnTo>
                <a:lnTo>
                  <a:pt x="93834" y="90703"/>
                </a:lnTo>
                <a:lnTo>
                  <a:pt x="132584" y="70317"/>
                </a:lnTo>
                <a:lnTo>
                  <a:pt x="166883" y="50624"/>
                </a:lnTo>
                <a:lnTo>
                  <a:pt x="182091" y="42167"/>
                </a:lnTo>
                <a:lnTo>
                  <a:pt x="223428" y="21978"/>
                </a:lnTo>
                <a:lnTo>
                  <a:pt x="254622" y="8851"/>
                </a:lnTo>
                <a:lnTo>
                  <a:pt x="256265" y="8851"/>
                </a:lnTo>
                <a:lnTo>
                  <a:pt x="257784" y="8128"/>
                </a:lnTo>
                <a:lnTo>
                  <a:pt x="262978" y="5715"/>
                </a:lnTo>
                <a:lnTo>
                  <a:pt x="268846" y="4572"/>
                </a:lnTo>
                <a:lnTo>
                  <a:pt x="274472" y="4572"/>
                </a:lnTo>
                <a:lnTo>
                  <a:pt x="282524" y="3403"/>
                </a:lnTo>
                <a:lnTo>
                  <a:pt x="285860" y="3403"/>
                </a:lnTo>
                <a:lnTo>
                  <a:pt x="282968" y="749"/>
                </a:lnTo>
                <a:lnTo>
                  <a:pt x="269214" y="0"/>
                </a:lnTo>
                <a:close/>
              </a:path>
              <a:path w="330200" h="167639">
                <a:moveTo>
                  <a:pt x="285860" y="3403"/>
                </a:moveTo>
                <a:lnTo>
                  <a:pt x="282524" y="3403"/>
                </a:lnTo>
                <a:lnTo>
                  <a:pt x="290338" y="10422"/>
                </a:lnTo>
                <a:lnTo>
                  <a:pt x="305284" y="26919"/>
                </a:lnTo>
                <a:lnTo>
                  <a:pt x="320498" y="51000"/>
                </a:lnTo>
                <a:lnTo>
                  <a:pt x="329091" y="80670"/>
                </a:lnTo>
                <a:lnTo>
                  <a:pt x="329112" y="80965"/>
                </a:lnTo>
                <a:lnTo>
                  <a:pt x="327927" y="109642"/>
                </a:lnTo>
                <a:lnTo>
                  <a:pt x="309956" y="148869"/>
                </a:lnTo>
                <a:lnTo>
                  <a:pt x="267171" y="157480"/>
                </a:lnTo>
                <a:lnTo>
                  <a:pt x="197878" y="165290"/>
                </a:lnTo>
                <a:lnTo>
                  <a:pt x="156855" y="166496"/>
                </a:lnTo>
                <a:lnTo>
                  <a:pt x="148513" y="166560"/>
                </a:lnTo>
                <a:lnTo>
                  <a:pt x="192139" y="166560"/>
                </a:lnTo>
                <a:lnTo>
                  <a:pt x="231480" y="163635"/>
                </a:lnTo>
                <a:lnTo>
                  <a:pt x="297595" y="152997"/>
                </a:lnTo>
                <a:lnTo>
                  <a:pt x="328942" y="110175"/>
                </a:lnTo>
                <a:lnTo>
                  <a:pt x="330174" y="80670"/>
                </a:lnTo>
                <a:lnTo>
                  <a:pt x="321094" y="49538"/>
                </a:lnTo>
                <a:lnTo>
                  <a:pt x="305196" y="24250"/>
                </a:lnTo>
                <a:lnTo>
                  <a:pt x="290008" y="7211"/>
                </a:lnTo>
                <a:lnTo>
                  <a:pt x="285860" y="3403"/>
                </a:lnTo>
                <a:close/>
              </a:path>
              <a:path w="330200" h="167639">
                <a:moveTo>
                  <a:pt x="256265" y="8851"/>
                </a:moveTo>
                <a:lnTo>
                  <a:pt x="254622" y="8851"/>
                </a:lnTo>
                <a:lnTo>
                  <a:pt x="256159" y="8902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0" name="object 3130"/>
          <p:cNvSpPr/>
          <p:nvPr/>
        </p:nvSpPr>
        <p:spPr>
          <a:xfrm>
            <a:off x="5016830" y="4002859"/>
            <a:ext cx="171450" cy="160655"/>
          </a:xfrm>
          <a:custGeom>
            <a:avLst/>
            <a:gdLst/>
            <a:ahLst/>
            <a:cxnLst/>
            <a:rect l="l" t="t" r="r" b="b"/>
            <a:pathLst>
              <a:path w="171450" h="160654">
                <a:moveTo>
                  <a:pt x="49542" y="0"/>
                </a:moveTo>
                <a:lnTo>
                  <a:pt x="10657" y="3814"/>
                </a:lnTo>
                <a:lnTo>
                  <a:pt x="0" y="7581"/>
                </a:lnTo>
                <a:lnTo>
                  <a:pt x="177" y="7696"/>
                </a:lnTo>
                <a:lnTo>
                  <a:pt x="3527" y="10474"/>
                </a:lnTo>
                <a:lnTo>
                  <a:pt x="33616" y="48323"/>
                </a:lnTo>
                <a:lnTo>
                  <a:pt x="47158" y="93921"/>
                </a:lnTo>
                <a:lnTo>
                  <a:pt x="45596" y="123663"/>
                </a:lnTo>
                <a:lnTo>
                  <a:pt x="34696" y="157302"/>
                </a:lnTo>
                <a:lnTo>
                  <a:pt x="34645" y="158432"/>
                </a:lnTo>
                <a:lnTo>
                  <a:pt x="34874" y="158724"/>
                </a:lnTo>
                <a:lnTo>
                  <a:pt x="35013" y="160223"/>
                </a:lnTo>
                <a:lnTo>
                  <a:pt x="35267" y="160223"/>
                </a:lnTo>
                <a:lnTo>
                  <a:pt x="47814" y="157439"/>
                </a:lnTo>
                <a:lnTo>
                  <a:pt x="52229" y="156121"/>
                </a:lnTo>
                <a:lnTo>
                  <a:pt x="36093" y="156121"/>
                </a:lnTo>
                <a:lnTo>
                  <a:pt x="46786" y="122472"/>
                </a:lnTo>
                <a:lnTo>
                  <a:pt x="43126" y="67538"/>
                </a:lnTo>
                <a:lnTo>
                  <a:pt x="24613" y="31737"/>
                </a:lnTo>
                <a:lnTo>
                  <a:pt x="1612" y="7264"/>
                </a:lnTo>
                <a:lnTo>
                  <a:pt x="11793" y="4654"/>
                </a:lnTo>
                <a:lnTo>
                  <a:pt x="23515" y="2701"/>
                </a:lnTo>
                <a:lnTo>
                  <a:pt x="36269" y="1477"/>
                </a:lnTo>
                <a:lnTo>
                  <a:pt x="49542" y="1054"/>
                </a:lnTo>
                <a:lnTo>
                  <a:pt x="59349" y="1054"/>
                </a:lnTo>
                <a:lnTo>
                  <a:pt x="49542" y="0"/>
                </a:lnTo>
                <a:close/>
              </a:path>
              <a:path w="171450" h="160654">
                <a:moveTo>
                  <a:pt x="168218" y="45656"/>
                </a:moveTo>
                <a:lnTo>
                  <a:pt x="167005" y="45656"/>
                </a:lnTo>
                <a:lnTo>
                  <a:pt x="168719" y="48133"/>
                </a:lnTo>
                <a:lnTo>
                  <a:pt x="169722" y="50266"/>
                </a:lnTo>
                <a:lnTo>
                  <a:pt x="170027" y="53581"/>
                </a:lnTo>
                <a:lnTo>
                  <a:pt x="168783" y="57099"/>
                </a:lnTo>
                <a:lnTo>
                  <a:pt x="165905" y="60960"/>
                </a:lnTo>
                <a:lnTo>
                  <a:pt x="165900" y="61645"/>
                </a:lnTo>
                <a:lnTo>
                  <a:pt x="166052" y="61772"/>
                </a:lnTo>
                <a:lnTo>
                  <a:pt x="166243" y="61798"/>
                </a:lnTo>
                <a:lnTo>
                  <a:pt x="167627" y="62090"/>
                </a:lnTo>
                <a:lnTo>
                  <a:pt x="168630" y="62928"/>
                </a:lnTo>
                <a:lnTo>
                  <a:pt x="170226" y="67183"/>
                </a:lnTo>
                <a:lnTo>
                  <a:pt x="168465" y="72085"/>
                </a:lnTo>
                <a:lnTo>
                  <a:pt x="164185" y="77812"/>
                </a:lnTo>
                <a:lnTo>
                  <a:pt x="164081" y="78257"/>
                </a:lnTo>
                <a:lnTo>
                  <a:pt x="115999" y="128994"/>
                </a:lnTo>
                <a:lnTo>
                  <a:pt x="52245" y="152581"/>
                </a:lnTo>
                <a:lnTo>
                  <a:pt x="36093" y="156121"/>
                </a:lnTo>
                <a:lnTo>
                  <a:pt x="52229" y="156121"/>
                </a:lnTo>
                <a:lnTo>
                  <a:pt x="114218" y="132812"/>
                </a:lnTo>
                <a:lnTo>
                  <a:pt x="147675" y="109397"/>
                </a:lnTo>
                <a:lnTo>
                  <a:pt x="165188" y="78257"/>
                </a:lnTo>
                <a:lnTo>
                  <a:pt x="169608" y="72301"/>
                </a:lnTo>
                <a:lnTo>
                  <a:pt x="171356" y="67170"/>
                </a:lnTo>
                <a:lnTo>
                  <a:pt x="169608" y="62445"/>
                </a:lnTo>
                <a:lnTo>
                  <a:pt x="168592" y="61455"/>
                </a:lnTo>
                <a:lnTo>
                  <a:pt x="167220" y="60960"/>
                </a:lnTo>
                <a:lnTo>
                  <a:pt x="169951" y="57086"/>
                </a:lnTo>
                <a:lnTo>
                  <a:pt x="171119" y="53517"/>
                </a:lnTo>
                <a:lnTo>
                  <a:pt x="170776" y="50050"/>
                </a:lnTo>
                <a:lnTo>
                  <a:pt x="169153" y="46494"/>
                </a:lnTo>
                <a:lnTo>
                  <a:pt x="169052" y="46355"/>
                </a:lnTo>
                <a:lnTo>
                  <a:pt x="168218" y="45656"/>
                </a:lnTo>
                <a:close/>
              </a:path>
              <a:path w="171450" h="160654">
                <a:moveTo>
                  <a:pt x="59349" y="1054"/>
                </a:moveTo>
                <a:lnTo>
                  <a:pt x="49542" y="1054"/>
                </a:lnTo>
                <a:lnTo>
                  <a:pt x="92904" y="5709"/>
                </a:lnTo>
                <a:lnTo>
                  <a:pt x="124910" y="17206"/>
                </a:lnTo>
                <a:lnTo>
                  <a:pt x="147001" y="31845"/>
                </a:lnTo>
                <a:lnTo>
                  <a:pt x="160616" y="45923"/>
                </a:lnTo>
                <a:lnTo>
                  <a:pt x="160959" y="46355"/>
                </a:lnTo>
                <a:lnTo>
                  <a:pt x="161505" y="46494"/>
                </a:lnTo>
                <a:lnTo>
                  <a:pt x="162839" y="45859"/>
                </a:lnTo>
                <a:lnTo>
                  <a:pt x="163639" y="45656"/>
                </a:lnTo>
                <a:lnTo>
                  <a:pt x="168218" y="45656"/>
                </a:lnTo>
                <a:lnTo>
                  <a:pt x="167732" y="45250"/>
                </a:lnTo>
                <a:lnTo>
                  <a:pt x="161442" y="45250"/>
                </a:lnTo>
                <a:lnTo>
                  <a:pt x="147712" y="31048"/>
                </a:lnTo>
                <a:lnTo>
                  <a:pt x="125447" y="16286"/>
                </a:lnTo>
                <a:lnTo>
                  <a:pt x="93205" y="4693"/>
                </a:lnTo>
                <a:lnTo>
                  <a:pt x="59349" y="1054"/>
                </a:lnTo>
                <a:close/>
              </a:path>
              <a:path w="171450" h="160654">
                <a:moveTo>
                  <a:pt x="166928" y="44577"/>
                </a:moveTo>
                <a:lnTo>
                  <a:pt x="163487" y="44577"/>
                </a:lnTo>
                <a:lnTo>
                  <a:pt x="162521" y="44818"/>
                </a:lnTo>
                <a:lnTo>
                  <a:pt x="161442" y="45250"/>
                </a:lnTo>
                <a:lnTo>
                  <a:pt x="167732" y="45250"/>
                </a:lnTo>
                <a:lnTo>
                  <a:pt x="166928" y="44577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1" name="object 3131"/>
          <p:cNvSpPr/>
          <p:nvPr/>
        </p:nvSpPr>
        <p:spPr>
          <a:xfrm>
            <a:off x="5052021" y="4045001"/>
            <a:ext cx="135103" cy="114693"/>
          </a:xfrm>
          <a:prstGeom prst="rect">
            <a:avLst/>
          </a:prstGeom>
          <a:blipFill>
            <a:blip r:embed="rId5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32" name="object 3132"/>
          <p:cNvSpPr/>
          <p:nvPr/>
        </p:nvSpPr>
        <p:spPr>
          <a:xfrm>
            <a:off x="4745555" y="3971328"/>
            <a:ext cx="443575" cy="204796"/>
          </a:xfrm>
          <a:prstGeom prst="rect">
            <a:avLst/>
          </a:prstGeom>
          <a:blipFill>
            <a:blip r:embed="rId5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33" name="object 3133"/>
          <p:cNvSpPr/>
          <p:nvPr/>
        </p:nvSpPr>
        <p:spPr>
          <a:xfrm>
            <a:off x="5076710" y="4032344"/>
            <a:ext cx="50607" cy="56723"/>
          </a:xfrm>
          <a:prstGeom prst="rect">
            <a:avLst/>
          </a:prstGeom>
          <a:blipFill>
            <a:blip r:embed="rId5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34" name="object 3134"/>
          <p:cNvSpPr/>
          <p:nvPr/>
        </p:nvSpPr>
        <p:spPr>
          <a:xfrm>
            <a:off x="5112819" y="4063843"/>
            <a:ext cx="71120" cy="53975"/>
          </a:xfrm>
          <a:custGeom>
            <a:avLst/>
            <a:gdLst/>
            <a:ahLst/>
            <a:cxnLst/>
            <a:rect l="l" t="t" r="r" b="b"/>
            <a:pathLst>
              <a:path w="71120" h="53975">
                <a:moveTo>
                  <a:pt x="70481" y="0"/>
                </a:moveTo>
                <a:lnTo>
                  <a:pt x="70065" y="419"/>
                </a:lnTo>
                <a:lnTo>
                  <a:pt x="66821" y="4111"/>
                </a:lnTo>
                <a:lnTo>
                  <a:pt x="58557" y="12649"/>
                </a:lnTo>
                <a:lnTo>
                  <a:pt x="18878" y="40679"/>
                </a:lnTo>
                <a:lnTo>
                  <a:pt x="567" y="44983"/>
                </a:lnTo>
                <a:lnTo>
                  <a:pt x="285" y="44983"/>
                </a:lnTo>
                <a:lnTo>
                  <a:pt x="8" y="47701"/>
                </a:lnTo>
                <a:lnTo>
                  <a:pt x="0" y="50753"/>
                </a:lnTo>
                <a:lnTo>
                  <a:pt x="97" y="53759"/>
                </a:lnTo>
                <a:lnTo>
                  <a:pt x="389" y="53759"/>
                </a:lnTo>
                <a:lnTo>
                  <a:pt x="2896" y="53091"/>
                </a:lnTo>
                <a:lnTo>
                  <a:pt x="9327" y="50753"/>
                </a:lnTo>
                <a:lnTo>
                  <a:pt x="19220" y="46242"/>
                </a:lnTo>
                <a:lnTo>
                  <a:pt x="21478" y="44983"/>
                </a:lnTo>
                <a:lnTo>
                  <a:pt x="567" y="44983"/>
                </a:lnTo>
                <a:lnTo>
                  <a:pt x="288" y="44958"/>
                </a:lnTo>
                <a:lnTo>
                  <a:pt x="47041" y="27660"/>
                </a:lnTo>
                <a:lnTo>
                  <a:pt x="70735" y="800"/>
                </a:lnTo>
                <a:lnTo>
                  <a:pt x="70938" y="584"/>
                </a:lnTo>
                <a:lnTo>
                  <a:pt x="70844" y="342"/>
                </a:lnTo>
                <a:lnTo>
                  <a:pt x="70481" y="0"/>
                </a:lnTo>
                <a:close/>
              </a:path>
            </a:pathLst>
          </a:custGeom>
          <a:solidFill>
            <a:srgbClr val="526E7D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5" name="object 3135"/>
          <p:cNvSpPr/>
          <p:nvPr/>
        </p:nvSpPr>
        <p:spPr>
          <a:xfrm>
            <a:off x="5038090" y="4007073"/>
            <a:ext cx="127635" cy="51435"/>
          </a:xfrm>
          <a:custGeom>
            <a:avLst/>
            <a:gdLst/>
            <a:ahLst/>
            <a:cxnLst/>
            <a:rect l="l" t="t" r="r" b="b"/>
            <a:pathLst>
              <a:path w="127635" h="51435">
                <a:moveTo>
                  <a:pt x="102977" y="16154"/>
                </a:moveTo>
                <a:lnTo>
                  <a:pt x="68871" y="16154"/>
                </a:lnTo>
                <a:lnTo>
                  <a:pt x="77995" y="17248"/>
                </a:lnTo>
                <a:lnTo>
                  <a:pt x="86770" y="19800"/>
                </a:lnTo>
                <a:lnTo>
                  <a:pt x="113516" y="45785"/>
                </a:lnTo>
                <a:lnTo>
                  <a:pt x="113681" y="49404"/>
                </a:lnTo>
                <a:lnTo>
                  <a:pt x="116907" y="50928"/>
                </a:lnTo>
                <a:lnTo>
                  <a:pt x="123295" y="50776"/>
                </a:lnTo>
                <a:lnTo>
                  <a:pt x="125365" y="49582"/>
                </a:lnTo>
                <a:lnTo>
                  <a:pt x="126737" y="47778"/>
                </a:lnTo>
                <a:lnTo>
                  <a:pt x="127382" y="41742"/>
                </a:lnTo>
                <a:lnTo>
                  <a:pt x="124737" y="35072"/>
                </a:lnTo>
                <a:lnTo>
                  <a:pt x="119643" y="28383"/>
                </a:lnTo>
                <a:lnTo>
                  <a:pt x="112945" y="22290"/>
                </a:lnTo>
                <a:lnTo>
                  <a:pt x="104536" y="16922"/>
                </a:lnTo>
                <a:lnTo>
                  <a:pt x="102977" y="16154"/>
                </a:lnTo>
                <a:close/>
              </a:path>
              <a:path w="127635" h="51435">
                <a:moveTo>
                  <a:pt x="37632" y="0"/>
                </a:moveTo>
                <a:lnTo>
                  <a:pt x="19918" y="579"/>
                </a:lnTo>
                <a:lnTo>
                  <a:pt x="3077" y="4217"/>
                </a:lnTo>
                <a:lnTo>
                  <a:pt x="0" y="8680"/>
                </a:lnTo>
                <a:lnTo>
                  <a:pt x="4698" y="16162"/>
                </a:lnTo>
                <a:lnTo>
                  <a:pt x="12894" y="26263"/>
                </a:lnTo>
                <a:lnTo>
                  <a:pt x="20311" y="38584"/>
                </a:lnTo>
                <a:lnTo>
                  <a:pt x="20654" y="39384"/>
                </a:lnTo>
                <a:lnTo>
                  <a:pt x="21098" y="39739"/>
                </a:lnTo>
                <a:lnTo>
                  <a:pt x="21644" y="39816"/>
                </a:lnTo>
                <a:lnTo>
                  <a:pt x="22622" y="39498"/>
                </a:lnTo>
                <a:lnTo>
                  <a:pt x="23626" y="39015"/>
                </a:lnTo>
                <a:lnTo>
                  <a:pt x="24578" y="38419"/>
                </a:lnTo>
                <a:lnTo>
                  <a:pt x="25200" y="37911"/>
                </a:lnTo>
                <a:lnTo>
                  <a:pt x="25734" y="37415"/>
                </a:lnTo>
                <a:lnTo>
                  <a:pt x="29226" y="34837"/>
                </a:lnTo>
                <a:lnTo>
                  <a:pt x="31703" y="31929"/>
                </a:lnTo>
                <a:lnTo>
                  <a:pt x="34611" y="29389"/>
                </a:lnTo>
                <a:lnTo>
                  <a:pt x="36773" y="27182"/>
                </a:lnTo>
                <a:lnTo>
                  <a:pt x="68871" y="16154"/>
                </a:lnTo>
                <a:lnTo>
                  <a:pt x="102977" y="16154"/>
                </a:lnTo>
                <a:lnTo>
                  <a:pt x="93919" y="11688"/>
                </a:lnTo>
                <a:lnTo>
                  <a:pt x="82918" y="7345"/>
                </a:lnTo>
                <a:lnTo>
                  <a:pt x="73359" y="4649"/>
                </a:lnTo>
                <a:lnTo>
                  <a:pt x="55639" y="1637"/>
                </a:lnTo>
                <a:lnTo>
                  <a:pt x="37632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6" name="object 3136"/>
          <p:cNvSpPr/>
          <p:nvPr/>
        </p:nvSpPr>
        <p:spPr>
          <a:xfrm>
            <a:off x="5117415" y="4052031"/>
            <a:ext cx="66675" cy="52705"/>
          </a:xfrm>
          <a:custGeom>
            <a:avLst/>
            <a:gdLst/>
            <a:ahLst/>
            <a:cxnLst/>
            <a:rect l="l" t="t" r="r" b="b"/>
            <a:pathLst>
              <a:path w="66675" h="52704">
                <a:moveTo>
                  <a:pt x="61823" y="0"/>
                </a:moveTo>
                <a:lnTo>
                  <a:pt x="50734" y="18364"/>
                </a:lnTo>
                <a:lnTo>
                  <a:pt x="40598" y="29946"/>
                </a:lnTo>
                <a:lnTo>
                  <a:pt x="25619" y="39662"/>
                </a:lnTo>
                <a:lnTo>
                  <a:pt x="0" y="52425"/>
                </a:lnTo>
                <a:lnTo>
                  <a:pt x="21992" y="43667"/>
                </a:lnTo>
                <a:lnTo>
                  <a:pt x="41246" y="30988"/>
                </a:lnTo>
                <a:lnTo>
                  <a:pt x="55514" y="18546"/>
                </a:lnTo>
                <a:lnTo>
                  <a:pt x="62547" y="10502"/>
                </a:lnTo>
                <a:lnTo>
                  <a:pt x="66065" y="4584"/>
                </a:lnTo>
                <a:lnTo>
                  <a:pt x="61823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7" name="object 3137"/>
          <p:cNvSpPr/>
          <p:nvPr/>
        </p:nvSpPr>
        <p:spPr>
          <a:xfrm>
            <a:off x="4979644" y="3971333"/>
            <a:ext cx="22860" cy="55244"/>
          </a:xfrm>
          <a:custGeom>
            <a:avLst/>
            <a:gdLst/>
            <a:ahLst/>
            <a:cxnLst/>
            <a:rect l="l" t="t" r="r" b="b"/>
            <a:pathLst>
              <a:path w="22860" h="55245">
                <a:moveTo>
                  <a:pt x="406" y="0"/>
                </a:moveTo>
                <a:lnTo>
                  <a:pt x="0" y="241"/>
                </a:lnTo>
                <a:lnTo>
                  <a:pt x="3016" y="6792"/>
                </a:lnTo>
                <a:lnTo>
                  <a:pt x="5775" y="13781"/>
                </a:lnTo>
                <a:lnTo>
                  <a:pt x="8158" y="21152"/>
                </a:lnTo>
                <a:lnTo>
                  <a:pt x="10045" y="28854"/>
                </a:lnTo>
                <a:lnTo>
                  <a:pt x="13004" y="43253"/>
                </a:lnTo>
                <a:lnTo>
                  <a:pt x="15468" y="54889"/>
                </a:lnTo>
                <a:lnTo>
                  <a:pt x="22555" y="52235"/>
                </a:lnTo>
                <a:lnTo>
                  <a:pt x="18856" y="35175"/>
                </a:lnTo>
                <a:lnTo>
                  <a:pt x="13190" y="20955"/>
                </a:lnTo>
                <a:lnTo>
                  <a:pt x="6669" y="9315"/>
                </a:lnTo>
                <a:lnTo>
                  <a:pt x="40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8" name="object 3138"/>
          <p:cNvSpPr/>
          <p:nvPr/>
        </p:nvSpPr>
        <p:spPr>
          <a:xfrm>
            <a:off x="4968486" y="3993814"/>
            <a:ext cx="17145" cy="38100"/>
          </a:xfrm>
          <a:custGeom>
            <a:avLst/>
            <a:gdLst/>
            <a:ahLst/>
            <a:cxnLst/>
            <a:rect l="l" t="t" r="r" b="b"/>
            <a:pathLst>
              <a:path w="17145" h="38100">
                <a:moveTo>
                  <a:pt x="0" y="0"/>
                </a:moveTo>
                <a:lnTo>
                  <a:pt x="5388" y="11036"/>
                </a:lnTo>
                <a:lnTo>
                  <a:pt x="8388" y="18665"/>
                </a:lnTo>
                <a:lnTo>
                  <a:pt x="10083" y="26442"/>
                </a:lnTo>
                <a:lnTo>
                  <a:pt x="11557" y="37922"/>
                </a:lnTo>
                <a:lnTo>
                  <a:pt x="16954" y="35979"/>
                </a:lnTo>
                <a:lnTo>
                  <a:pt x="14810" y="27658"/>
                </a:lnTo>
                <a:lnTo>
                  <a:pt x="11453" y="18613"/>
                </a:lnTo>
                <a:lnTo>
                  <a:pt x="6608" y="925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9" name="object 3139"/>
          <p:cNvSpPr/>
          <p:nvPr/>
        </p:nvSpPr>
        <p:spPr>
          <a:xfrm>
            <a:off x="4953777" y="4005101"/>
            <a:ext cx="15875" cy="33020"/>
          </a:xfrm>
          <a:custGeom>
            <a:avLst/>
            <a:gdLst/>
            <a:ahLst/>
            <a:cxnLst/>
            <a:rect l="l" t="t" r="r" b="b"/>
            <a:pathLst>
              <a:path w="15875" h="33020">
                <a:moveTo>
                  <a:pt x="0" y="0"/>
                </a:moveTo>
                <a:lnTo>
                  <a:pt x="4432" y="9057"/>
                </a:lnTo>
                <a:lnTo>
                  <a:pt x="7047" y="15530"/>
                </a:lnTo>
                <a:lnTo>
                  <a:pt x="8792" y="22234"/>
                </a:lnTo>
                <a:lnTo>
                  <a:pt x="10731" y="32435"/>
                </a:lnTo>
                <a:lnTo>
                  <a:pt x="15646" y="30556"/>
                </a:lnTo>
                <a:lnTo>
                  <a:pt x="13305" y="23226"/>
                </a:lnTo>
                <a:lnTo>
                  <a:pt x="9981" y="15455"/>
                </a:lnTo>
                <a:lnTo>
                  <a:pt x="5641" y="770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0" name="object 3140"/>
          <p:cNvSpPr/>
          <p:nvPr/>
        </p:nvSpPr>
        <p:spPr>
          <a:xfrm>
            <a:off x="4931601" y="4016585"/>
            <a:ext cx="19685" cy="29209"/>
          </a:xfrm>
          <a:custGeom>
            <a:avLst/>
            <a:gdLst/>
            <a:ahLst/>
            <a:cxnLst/>
            <a:rect l="l" t="t" r="r" b="b"/>
            <a:pathLst>
              <a:path w="19685" h="29210">
                <a:moveTo>
                  <a:pt x="0" y="0"/>
                </a:moveTo>
                <a:lnTo>
                  <a:pt x="5286" y="7698"/>
                </a:lnTo>
                <a:lnTo>
                  <a:pt x="8577" y="13246"/>
                </a:lnTo>
                <a:lnTo>
                  <a:pt x="11246" y="19327"/>
                </a:lnTo>
                <a:lnTo>
                  <a:pt x="14668" y="28625"/>
                </a:lnTo>
                <a:lnTo>
                  <a:pt x="17767" y="27203"/>
                </a:lnTo>
                <a:lnTo>
                  <a:pt x="19316" y="26517"/>
                </a:lnTo>
                <a:lnTo>
                  <a:pt x="15951" y="19902"/>
                </a:lnTo>
                <a:lnTo>
                  <a:pt x="11677" y="13125"/>
                </a:lnTo>
                <a:lnTo>
                  <a:pt x="6393" y="641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1" name="object 3141"/>
          <p:cNvSpPr/>
          <p:nvPr/>
        </p:nvSpPr>
        <p:spPr>
          <a:xfrm>
            <a:off x="4917512" y="4029894"/>
            <a:ext cx="17145" cy="23495"/>
          </a:xfrm>
          <a:custGeom>
            <a:avLst/>
            <a:gdLst/>
            <a:ahLst/>
            <a:cxnLst/>
            <a:rect l="l" t="t" r="r" b="b"/>
            <a:pathLst>
              <a:path w="17145" h="23495">
                <a:moveTo>
                  <a:pt x="0" y="0"/>
                </a:moveTo>
                <a:lnTo>
                  <a:pt x="4176" y="6051"/>
                </a:lnTo>
                <a:lnTo>
                  <a:pt x="6884" y="10506"/>
                </a:lnTo>
                <a:lnTo>
                  <a:pt x="9421" y="15818"/>
                </a:lnTo>
                <a:lnTo>
                  <a:pt x="12636" y="23393"/>
                </a:lnTo>
                <a:lnTo>
                  <a:pt x="13982" y="22644"/>
                </a:lnTo>
                <a:lnTo>
                  <a:pt x="16687" y="21221"/>
                </a:lnTo>
                <a:lnTo>
                  <a:pt x="13505" y="15818"/>
                </a:lnTo>
                <a:lnTo>
                  <a:pt x="9696" y="10406"/>
                </a:lnTo>
                <a:lnTo>
                  <a:pt x="5211" y="509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2" name="object 3142"/>
          <p:cNvSpPr/>
          <p:nvPr/>
        </p:nvSpPr>
        <p:spPr>
          <a:xfrm>
            <a:off x="4897914" y="4043254"/>
            <a:ext cx="18415" cy="20955"/>
          </a:xfrm>
          <a:custGeom>
            <a:avLst/>
            <a:gdLst/>
            <a:ahLst/>
            <a:cxnLst/>
            <a:rect l="l" t="t" r="r" b="b"/>
            <a:pathLst>
              <a:path w="18414" h="20954">
                <a:moveTo>
                  <a:pt x="0" y="0"/>
                </a:moveTo>
                <a:lnTo>
                  <a:pt x="7543" y="8597"/>
                </a:lnTo>
                <a:lnTo>
                  <a:pt x="14350" y="20459"/>
                </a:lnTo>
                <a:lnTo>
                  <a:pt x="15620" y="19684"/>
                </a:lnTo>
                <a:lnTo>
                  <a:pt x="18173" y="18173"/>
                </a:lnTo>
                <a:lnTo>
                  <a:pt x="14507" y="13426"/>
                </a:lnTo>
                <a:lnTo>
                  <a:pt x="10282" y="8743"/>
                </a:lnTo>
                <a:lnTo>
                  <a:pt x="5459" y="423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3" name="object 3143"/>
          <p:cNvSpPr/>
          <p:nvPr/>
        </p:nvSpPr>
        <p:spPr>
          <a:xfrm>
            <a:off x="4881031" y="4054384"/>
            <a:ext cx="17780" cy="20320"/>
          </a:xfrm>
          <a:custGeom>
            <a:avLst/>
            <a:gdLst/>
            <a:ahLst/>
            <a:cxnLst/>
            <a:rect l="l" t="t" r="r" b="b"/>
            <a:pathLst>
              <a:path w="17779" h="20320">
                <a:moveTo>
                  <a:pt x="0" y="0"/>
                </a:moveTo>
                <a:lnTo>
                  <a:pt x="7264" y="8255"/>
                </a:lnTo>
                <a:lnTo>
                  <a:pt x="13970" y="19748"/>
                </a:lnTo>
                <a:lnTo>
                  <a:pt x="15214" y="18973"/>
                </a:lnTo>
                <a:lnTo>
                  <a:pt x="16459" y="18249"/>
                </a:lnTo>
                <a:lnTo>
                  <a:pt x="17716" y="17475"/>
                </a:lnTo>
                <a:lnTo>
                  <a:pt x="13220" y="11391"/>
                </a:lnTo>
                <a:lnTo>
                  <a:pt x="7454" y="523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4" name="object 3144"/>
          <p:cNvSpPr/>
          <p:nvPr/>
        </p:nvSpPr>
        <p:spPr>
          <a:xfrm>
            <a:off x="4864213" y="4071106"/>
            <a:ext cx="13970" cy="15240"/>
          </a:xfrm>
          <a:custGeom>
            <a:avLst/>
            <a:gdLst/>
            <a:ahLst/>
            <a:cxnLst/>
            <a:rect l="l" t="t" r="r" b="b"/>
            <a:pathLst>
              <a:path w="13970" h="15239">
                <a:moveTo>
                  <a:pt x="0" y="0"/>
                </a:moveTo>
                <a:lnTo>
                  <a:pt x="5295" y="6019"/>
                </a:lnTo>
                <a:lnTo>
                  <a:pt x="10845" y="14820"/>
                </a:lnTo>
                <a:lnTo>
                  <a:pt x="13944" y="13017"/>
                </a:lnTo>
                <a:lnTo>
                  <a:pt x="10185" y="8432"/>
                </a:lnTo>
                <a:lnTo>
                  <a:pt x="5600" y="393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5" name="object 3145"/>
          <p:cNvSpPr/>
          <p:nvPr/>
        </p:nvSpPr>
        <p:spPr>
          <a:xfrm>
            <a:off x="4845165" y="4076080"/>
            <a:ext cx="17145" cy="19050"/>
          </a:xfrm>
          <a:custGeom>
            <a:avLst/>
            <a:gdLst/>
            <a:ahLst/>
            <a:cxnLst/>
            <a:rect l="l" t="t" r="r" b="b"/>
            <a:pathLst>
              <a:path w="17145" h="19050">
                <a:moveTo>
                  <a:pt x="0" y="0"/>
                </a:moveTo>
                <a:lnTo>
                  <a:pt x="7023" y="8001"/>
                </a:lnTo>
                <a:lnTo>
                  <a:pt x="13385" y="19050"/>
                </a:lnTo>
                <a:lnTo>
                  <a:pt x="17068" y="17056"/>
                </a:lnTo>
                <a:lnTo>
                  <a:pt x="12801" y="11125"/>
                </a:lnTo>
                <a:lnTo>
                  <a:pt x="7251" y="510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6" name="object 3146"/>
          <p:cNvSpPr/>
          <p:nvPr/>
        </p:nvSpPr>
        <p:spPr>
          <a:xfrm>
            <a:off x="4831576" y="4087354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4" h="17145">
                <a:moveTo>
                  <a:pt x="0" y="0"/>
                </a:moveTo>
                <a:lnTo>
                  <a:pt x="4406" y="7086"/>
                </a:lnTo>
                <a:lnTo>
                  <a:pt x="8534" y="17005"/>
                </a:lnTo>
                <a:lnTo>
                  <a:pt x="9652" y="16510"/>
                </a:lnTo>
                <a:lnTo>
                  <a:pt x="11836" y="15455"/>
                </a:lnTo>
                <a:lnTo>
                  <a:pt x="8813" y="10223"/>
                </a:lnTo>
                <a:lnTo>
                  <a:pt x="4965" y="4914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7" name="object 3147"/>
          <p:cNvSpPr/>
          <p:nvPr/>
        </p:nvSpPr>
        <p:spPr>
          <a:xfrm>
            <a:off x="4811972" y="4097802"/>
            <a:ext cx="11430" cy="15240"/>
          </a:xfrm>
          <a:custGeom>
            <a:avLst/>
            <a:gdLst/>
            <a:ahLst/>
            <a:cxnLst/>
            <a:rect l="l" t="t" r="r" b="b"/>
            <a:pathLst>
              <a:path w="11429" h="15239">
                <a:moveTo>
                  <a:pt x="0" y="0"/>
                </a:moveTo>
                <a:lnTo>
                  <a:pt x="3848" y="6197"/>
                </a:lnTo>
                <a:lnTo>
                  <a:pt x="7734" y="15100"/>
                </a:lnTo>
                <a:lnTo>
                  <a:pt x="8775" y="14719"/>
                </a:lnTo>
                <a:lnTo>
                  <a:pt x="10909" y="13893"/>
                </a:lnTo>
                <a:lnTo>
                  <a:pt x="8039" y="9169"/>
                </a:lnTo>
                <a:lnTo>
                  <a:pt x="4470" y="4419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8" name="object 3148"/>
          <p:cNvSpPr/>
          <p:nvPr/>
        </p:nvSpPr>
        <p:spPr>
          <a:xfrm>
            <a:off x="4796935" y="4102385"/>
            <a:ext cx="8255" cy="16510"/>
          </a:xfrm>
          <a:custGeom>
            <a:avLst/>
            <a:gdLst/>
            <a:ahLst/>
            <a:cxnLst/>
            <a:rect l="l" t="t" r="r" b="b"/>
            <a:pathLst>
              <a:path w="8254" h="16510">
                <a:moveTo>
                  <a:pt x="0" y="0"/>
                </a:moveTo>
                <a:lnTo>
                  <a:pt x="2692" y="6908"/>
                </a:lnTo>
                <a:lnTo>
                  <a:pt x="4876" y="16471"/>
                </a:lnTo>
                <a:lnTo>
                  <a:pt x="6553" y="16002"/>
                </a:lnTo>
                <a:lnTo>
                  <a:pt x="8089" y="15506"/>
                </a:lnTo>
                <a:lnTo>
                  <a:pt x="6146" y="10388"/>
                </a:lnTo>
                <a:lnTo>
                  <a:pt x="3543" y="513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9" name="object 3149"/>
          <p:cNvSpPr/>
          <p:nvPr/>
        </p:nvSpPr>
        <p:spPr>
          <a:xfrm>
            <a:off x="4764442" y="4035228"/>
            <a:ext cx="248920" cy="113030"/>
          </a:xfrm>
          <a:custGeom>
            <a:avLst/>
            <a:gdLst/>
            <a:ahLst/>
            <a:cxnLst/>
            <a:rect l="l" t="t" r="r" b="b"/>
            <a:pathLst>
              <a:path w="248920" h="113029">
                <a:moveTo>
                  <a:pt x="228369" y="0"/>
                </a:moveTo>
                <a:lnTo>
                  <a:pt x="200854" y="10245"/>
                </a:lnTo>
                <a:lnTo>
                  <a:pt x="161988" y="30053"/>
                </a:lnTo>
                <a:lnTo>
                  <a:pt x="113267" y="57432"/>
                </a:lnTo>
                <a:lnTo>
                  <a:pt x="58450" y="81989"/>
                </a:lnTo>
                <a:lnTo>
                  <a:pt x="16347" y="94559"/>
                </a:lnTo>
                <a:lnTo>
                  <a:pt x="0" y="101325"/>
                </a:lnTo>
                <a:lnTo>
                  <a:pt x="22450" y="108473"/>
                </a:lnTo>
                <a:lnTo>
                  <a:pt x="43977" y="112439"/>
                </a:lnTo>
                <a:lnTo>
                  <a:pt x="122625" y="112439"/>
                </a:lnTo>
                <a:lnTo>
                  <a:pt x="186381" y="81333"/>
                </a:lnTo>
                <a:lnTo>
                  <a:pt x="227230" y="55156"/>
                </a:lnTo>
                <a:lnTo>
                  <a:pt x="248650" y="13057"/>
                </a:lnTo>
                <a:lnTo>
                  <a:pt x="243036" y="1310"/>
                </a:lnTo>
                <a:lnTo>
                  <a:pt x="228369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0" name="object 3150"/>
          <p:cNvSpPr/>
          <p:nvPr/>
        </p:nvSpPr>
        <p:spPr>
          <a:xfrm>
            <a:off x="4944938" y="4087703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89">
                <a:moveTo>
                  <a:pt x="8928" y="0"/>
                </a:moveTo>
                <a:lnTo>
                  <a:pt x="6159" y="114"/>
                </a:lnTo>
                <a:lnTo>
                  <a:pt x="1244" y="3378"/>
                </a:lnTo>
                <a:lnTo>
                  <a:pt x="0" y="5892"/>
                </a:lnTo>
                <a:lnTo>
                  <a:pt x="1879" y="8851"/>
                </a:lnTo>
                <a:lnTo>
                  <a:pt x="4648" y="8712"/>
                </a:lnTo>
                <a:lnTo>
                  <a:pt x="7099" y="7073"/>
                </a:lnTo>
                <a:lnTo>
                  <a:pt x="9588" y="5461"/>
                </a:lnTo>
                <a:lnTo>
                  <a:pt x="10807" y="2933"/>
                </a:lnTo>
                <a:lnTo>
                  <a:pt x="892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1" name="object 3151"/>
          <p:cNvSpPr/>
          <p:nvPr/>
        </p:nvSpPr>
        <p:spPr>
          <a:xfrm>
            <a:off x="4918919" y="4134190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60">
                <a:moveTo>
                  <a:pt x="8178" y="0"/>
                </a:moveTo>
                <a:lnTo>
                  <a:pt x="5435" y="444"/>
                </a:lnTo>
                <a:lnTo>
                  <a:pt x="939" y="4305"/>
                </a:lnTo>
                <a:lnTo>
                  <a:pt x="0" y="6959"/>
                </a:lnTo>
                <a:lnTo>
                  <a:pt x="2197" y="9664"/>
                </a:lnTo>
                <a:lnTo>
                  <a:pt x="4927" y="9194"/>
                </a:lnTo>
                <a:lnTo>
                  <a:pt x="7188" y="7251"/>
                </a:lnTo>
                <a:lnTo>
                  <a:pt x="9461" y="5334"/>
                </a:lnTo>
                <a:lnTo>
                  <a:pt x="10375" y="2692"/>
                </a:lnTo>
                <a:lnTo>
                  <a:pt x="817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2" name="object 3152"/>
          <p:cNvSpPr/>
          <p:nvPr/>
        </p:nvSpPr>
        <p:spPr>
          <a:xfrm>
            <a:off x="4981266" y="4056019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5" h="10160">
                <a:moveTo>
                  <a:pt x="8153" y="0"/>
                </a:moveTo>
                <a:lnTo>
                  <a:pt x="5435" y="457"/>
                </a:lnTo>
                <a:lnTo>
                  <a:pt x="927" y="4292"/>
                </a:lnTo>
                <a:lnTo>
                  <a:pt x="0" y="6959"/>
                </a:lnTo>
                <a:lnTo>
                  <a:pt x="1117" y="8305"/>
                </a:lnTo>
                <a:lnTo>
                  <a:pt x="2197" y="9664"/>
                </a:lnTo>
                <a:lnTo>
                  <a:pt x="4940" y="9182"/>
                </a:lnTo>
                <a:lnTo>
                  <a:pt x="7200" y="7277"/>
                </a:lnTo>
                <a:lnTo>
                  <a:pt x="9461" y="5321"/>
                </a:lnTo>
                <a:lnTo>
                  <a:pt x="10388" y="2679"/>
                </a:lnTo>
                <a:lnTo>
                  <a:pt x="815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3" name="object 3153"/>
          <p:cNvSpPr/>
          <p:nvPr/>
        </p:nvSpPr>
        <p:spPr>
          <a:xfrm>
            <a:off x="4841770" y="4142345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619" y="0"/>
                </a:moveTo>
                <a:lnTo>
                  <a:pt x="2260" y="533"/>
                </a:lnTo>
                <a:lnTo>
                  <a:pt x="863" y="1054"/>
                </a:lnTo>
                <a:lnTo>
                  <a:pt x="0" y="2146"/>
                </a:lnTo>
                <a:lnTo>
                  <a:pt x="596" y="3835"/>
                </a:lnTo>
                <a:lnTo>
                  <a:pt x="1968" y="4063"/>
                </a:lnTo>
                <a:lnTo>
                  <a:pt x="4737" y="3009"/>
                </a:lnTo>
                <a:lnTo>
                  <a:pt x="5600" y="1917"/>
                </a:lnTo>
                <a:lnTo>
                  <a:pt x="5003" y="253"/>
                </a:lnTo>
                <a:lnTo>
                  <a:pt x="3619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4" name="object 3154"/>
          <p:cNvSpPr/>
          <p:nvPr/>
        </p:nvSpPr>
        <p:spPr>
          <a:xfrm>
            <a:off x="5019079" y="4054645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79">
                <a:moveTo>
                  <a:pt x="4000" y="0"/>
                </a:moveTo>
                <a:lnTo>
                  <a:pt x="2641" y="292"/>
                </a:lnTo>
                <a:lnTo>
                  <a:pt x="431" y="2311"/>
                </a:lnTo>
                <a:lnTo>
                  <a:pt x="0" y="3670"/>
                </a:lnTo>
                <a:lnTo>
                  <a:pt x="1155" y="4978"/>
                </a:lnTo>
                <a:lnTo>
                  <a:pt x="2527" y="4698"/>
                </a:lnTo>
                <a:lnTo>
                  <a:pt x="3619" y="3670"/>
                </a:lnTo>
                <a:lnTo>
                  <a:pt x="4737" y="2666"/>
                </a:lnTo>
                <a:lnTo>
                  <a:pt x="5143" y="1320"/>
                </a:lnTo>
                <a:lnTo>
                  <a:pt x="4559" y="685"/>
                </a:lnTo>
                <a:lnTo>
                  <a:pt x="400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5" name="object 3155"/>
          <p:cNvSpPr/>
          <p:nvPr/>
        </p:nvSpPr>
        <p:spPr>
          <a:xfrm>
            <a:off x="4988222" y="4080802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79">
                <a:moveTo>
                  <a:pt x="3987" y="0"/>
                </a:moveTo>
                <a:lnTo>
                  <a:pt x="2616" y="292"/>
                </a:lnTo>
                <a:lnTo>
                  <a:pt x="419" y="2311"/>
                </a:lnTo>
                <a:lnTo>
                  <a:pt x="0" y="3670"/>
                </a:lnTo>
                <a:lnTo>
                  <a:pt x="1155" y="4978"/>
                </a:lnTo>
                <a:lnTo>
                  <a:pt x="2539" y="4686"/>
                </a:lnTo>
                <a:lnTo>
                  <a:pt x="3619" y="3670"/>
                </a:lnTo>
                <a:lnTo>
                  <a:pt x="4737" y="2679"/>
                </a:lnTo>
                <a:lnTo>
                  <a:pt x="5130" y="1333"/>
                </a:lnTo>
                <a:lnTo>
                  <a:pt x="398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6" name="object 3156"/>
          <p:cNvSpPr/>
          <p:nvPr/>
        </p:nvSpPr>
        <p:spPr>
          <a:xfrm>
            <a:off x="4869291" y="4124162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632" y="0"/>
                </a:moveTo>
                <a:lnTo>
                  <a:pt x="863" y="1066"/>
                </a:lnTo>
                <a:lnTo>
                  <a:pt x="0" y="2159"/>
                </a:lnTo>
                <a:lnTo>
                  <a:pt x="596" y="3822"/>
                </a:lnTo>
                <a:lnTo>
                  <a:pt x="1968" y="4064"/>
                </a:lnTo>
                <a:lnTo>
                  <a:pt x="3365" y="3543"/>
                </a:lnTo>
                <a:lnTo>
                  <a:pt x="4737" y="2997"/>
                </a:lnTo>
                <a:lnTo>
                  <a:pt x="5613" y="1892"/>
                </a:lnTo>
                <a:lnTo>
                  <a:pt x="5286" y="1066"/>
                </a:lnTo>
                <a:lnTo>
                  <a:pt x="5003" y="266"/>
                </a:lnTo>
                <a:lnTo>
                  <a:pt x="363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7" name="object 3157"/>
          <p:cNvSpPr/>
          <p:nvPr/>
        </p:nvSpPr>
        <p:spPr>
          <a:xfrm>
            <a:off x="4967809" y="4077577"/>
            <a:ext cx="5715" cy="5080"/>
          </a:xfrm>
          <a:custGeom>
            <a:avLst/>
            <a:gdLst/>
            <a:ahLst/>
            <a:cxnLst/>
            <a:rect l="l" t="t" r="r" b="b"/>
            <a:pathLst>
              <a:path w="5714" h="5079">
                <a:moveTo>
                  <a:pt x="3975" y="0"/>
                </a:moveTo>
                <a:lnTo>
                  <a:pt x="2603" y="279"/>
                </a:lnTo>
                <a:lnTo>
                  <a:pt x="1483" y="1320"/>
                </a:lnTo>
                <a:lnTo>
                  <a:pt x="393" y="2298"/>
                </a:lnTo>
                <a:lnTo>
                  <a:pt x="0" y="3644"/>
                </a:lnTo>
                <a:lnTo>
                  <a:pt x="1143" y="4965"/>
                </a:lnTo>
                <a:lnTo>
                  <a:pt x="2501" y="4673"/>
                </a:lnTo>
                <a:lnTo>
                  <a:pt x="3646" y="3644"/>
                </a:lnTo>
                <a:lnTo>
                  <a:pt x="4699" y="2654"/>
                </a:lnTo>
                <a:lnTo>
                  <a:pt x="5130" y="1320"/>
                </a:lnTo>
                <a:lnTo>
                  <a:pt x="4533" y="660"/>
                </a:lnTo>
                <a:lnTo>
                  <a:pt x="397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8" name="object 3158"/>
          <p:cNvSpPr/>
          <p:nvPr/>
        </p:nvSpPr>
        <p:spPr>
          <a:xfrm>
            <a:off x="4945598" y="4109567"/>
            <a:ext cx="16510" cy="12065"/>
          </a:xfrm>
          <a:custGeom>
            <a:avLst/>
            <a:gdLst/>
            <a:ahLst/>
            <a:cxnLst/>
            <a:rect l="l" t="t" r="r" b="b"/>
            <a:pathLst>
              <a:path w="16510" h="12064">
                <a:moveTo>
                  <a:pt x="10655" y="0"/>
                </a:moveTo>
                <a:lnTo>
                  <a:pt x="2565" y="3073"/>
                </a:lnTo>
                <a:lnTo>
                  <a:pt x="0" y="6324"/>
                </a:lnTo>
                <a:lnTo>
                  <a:pt x="1790" y="11176"/>
                </a:lnTo>
                <a:lnTo>
                  <a:pt x="5803" y="11849"/>
                </a:lnTo>
                <a:lnTo>
                  <a:pt x="13893" y="8788"/>
                </a:lnTo>
                <a:lnTo>
                  <a:pt x="16433" y="5537"/>
                </a:lnTo>
                <a:lnTo>
                  <a:pt x="14668" y="698"/>
                </a:lnTo>
                <a:lnTo>
                  <a:pt x="1065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9" name="object 3159"/>
          <p:cNvSpPr/>
          <p:nvPr/>
        </p:nvSpPr>
        <p:spPr>
          <a:xfrm>
            <a:off x="4811585" y="4127932"/>
            <a:ext cx="16510" cy="10795"/>
          </a:xfrm>
          <a:custGeom>
            <a:avLst/>
            <a:gdLst/>
            <a:ahLst/>
            <a:cxnLst/>
            <a:rect l="l" t="t" r="r" b="b"/>
            <a:pathLst>
              <a:path w="16510" h="10795">
                <a:moveTo>
                  <a:pt x="4178" y="0"/>
                </a:moveTo>
                <a:lnTo>
                  <a:pt x="495" y="1739"/>
                </a:lnTo>
                <a:lnTo>
                  <a:pt x="228" y="4317"/>
                </a:lnTo>
                <a:lnTo>
                  <a:pt x="0" y="6896"/>
                </a:lnTo>
                <a:lnTo>
                  <a:pt x="3327" y="9321"/>
                </a:lnTo>
                <a:lnTo>
                  <a:pt x="11874" y="10210"/>
                </a:lnTo>
                <a:lnTo>
                  <a:pt x="15557" y="8458"/>
                </a:lnTo>
                <a:lnTo>
                  <a:pt x="15824" y="5867"/>
                </a:lnTo>
                <a:lnTo>
                  <a:pt x="16052" y="3289"/>
                </a:lnTo>
                <a:lnTo>
                  <a:pt x="12763" y="838"/>
                </a:lnTo>
                <a:lnTo>
                  <a:pt x="8470" y="393"/>
                </a:lnTo>
                <a:lnTo>
                  <a:pt x="417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0" name="object 3160"/>
          <p:cNvSpPr/>
          <p:nvPr/>
        </p:nvSpPr>
        <p:spPr>
          <a:xfrm>
            <a:off x="5000970" y="4045371"/>
            <a:ext cx="15875" cy="13970"/>
          </a:xfrm>
          <a:custGeom>
            <a:avLst/>
            <a:gdLst/>
            <a:ahLst/>
            <a:cxnLst/>
            <a:rect l="l" t="t" r="r" b="b"/>
            <a:pathLst>
              <a:path w="15875" h="13970">
                <a:moveTo>
                  <a:pt x="12674" y="0"/>
                </a:moveTo>
                <a:lnTo>
                  <a:pt x="8623" y="380"/>
                </a:lnTo>
                <a:lnTo>
                  <a:pt x="5118" y="2946"/>
                </a:lnTo>
                <a:lnTo>
                  <a:pt x="1625" y="5549"/>
                </a:lnTo>
                <a:lnTo>
                  <a:pt x="0" y="9359"/>
                </a:lnTo>
                <a:lnTo>
                  <a:pt x="2933" y="13563"/>
                </a:lnTo>
                <a:lnTo>
                  <a:pt x="7023" y="13169"/>
                </a:lnTo>
                <a:lnTo>
                  <a:pt x="10502" y="10579"/>
                </a:lnTo>
                <a:lnTo>
                  <a:pt x="14008" y="8026"/>
                </a:lnTo>
                <a:lnTo>
                  <a:pt x="15646" y="4229"/>
                </a:lnTo>
                <a:lnTo>
                  <a:pt x="1267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1" name="object 3161"/>
          <p:cNvSpPr/>
          <p:nvPr/>
        </p:nvSpPr>
        <p:spPr>
          <a:xfrm>
            <a:off x="4891602" y="4126170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70" h="9525">
                <a:moveTo>
                  <a:pt x="8889" y="0"/>
                </a:moveTo>
                <a:lnTo>
                  <a:pt x="2235" y="2146"/>
                </a:lnTo>
                <a:lnTo>
                  <a:pt x="0" y="4648"/>
                </a:lnTo>
                <a:lnTo>
                  <a:pt x="634" y="6654"/>
                </a:lnTo>
                <a:lnTo>
                  <a:pt x="1231" y="8661"/>
                </a:lnTo>
                <a:lnTo>
                  <a:pt x="4457" y="9423"/>
                </a:lnTo>
                <a:lnTo>
                  <a:pt x="11150" y="7289"/>
                </a:lnTo>
                <a:lnTo>
                  <a:pt x="13373" y="4775"/>
                </a:lnTo>
                <a:lnTo>
                  <a:pt x="12103" y="761"/>
                </a:lnTo>
                <a:lnTo>
                  <a:pt x="888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2" name="object 3162"/>
          <p:cNvSpPr/>
          <p:nvPr/>
        </p:nvSpPr>
        <p:spPr>
          <a:xfrm>
            <a:off x="4781166" y="4132641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4902" y="0"/>
                </a:moveTo>
                <a:lnTo>
                  <a:pt x="3276" y="266"/>
                </a:lnTo>
                <a:lnTo>
                  <a:pt x="558" y="2578"/>
                </a:lnTo>
                <a:lnTo>
                  <a:pt x="0" y="4190"/>
                </a:lnTo>
                <a:lnTo>
                  <a:pt x="1333" y="5829"/>
                </a:lnTo>
                <a:lnTo>
                  <a:pt x="2971" y="5524"/>
                </a:lnTo>
                <a:lnTo>
                  <a:pt x="5676" y="3213"/>
                </a:lnTo>
                <a:lnTo>
                  <a:pt x="6248" y="1600"/>
                </a:lnTo>
                <a:lnTo>
                  <a:pt x="4902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3" name="object 3163"/>
          <p:cNvSpPr/>
          <p:nvPr/>
        </p:nvSpPr>
        <p:spPr>
          <a:xfrm>
            <a:off x="4764733" y="4127820"/>
            <a:ext cx="8255" cy="5715"/>
          </a:xfrm>
          <a:custGeom>
            <a:avLst/>
            <a:gdLst/>
            <a:ahLst/>
            <a:cxnLst/>
            <a:rect l="l" t="t" r="r" b="b"/>
            <a:pathLst>
              <a:path w="8254" h="5714">
                <a:moveTo>
                  <a:pt x="5346" y="0"/>
                </a:moveTo>
                <a:lnTo>
                  <a:pt x="1358" y="1295"/>
                </a:lnTo>
                <a:lnTo>
                  <a:pt x="0" y="2793"/>
                </a:lnTo>
                <a:lnTo>
                  <a:pt x="749" y="5194"/>
                </a:lnTo>
                <a:lnTo>
                  <a:pt x="2692" y="5651"/>
                </a:lnTo>
                <a:lnTo>
                  <a:pt x="6718" y="4381"/>
                </a:lnTo>
                <a:lnTo>
                  <a:pt x="8026" y="2882"/>
                </a:lnTo>
                <a:lnTo>
                  <a:pt x="7289" y="457"/>
                </a:lnTo>
                <a:lnTo>
                  <a:pt x="534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4" name="object 3164"/>
          <p:cNvSpPr/>
          <p:nvPr/>
        </p:nvSpPr>
        <p:spPr>
          <a:xfrm>
            <a:off x="4923221" y="4100195"/>
            <a:ext cx="9525" cy="6985"/>
          </a:xfrm>
          <a:custGeom>
            <a:avLst/>
            <a:gdLst/>
            <a:ahLst/>
            <a:cxnLst/>
            <a:rect l="l" t="t" r="r" b="b"/>
            <a:pathLst>
              <a:path w="9525" h="6985">
                <a:moveTo>
                  <a:pt x="6134" y="0"/>
                </a:moveTo>
                <a:lnTo>
                  <a:pt x="3797" y="762"/>
                </a:lnTo>
                <a:lnTo>
                  <a:pt x="1511" y="1536"/>
                </a:lnTo>
                <a:lnTo>
                  <a:pt x="0" y="3276"/>
                </a:lnTo>
                <a:lnTo>
                  <a:pt x="532" y="5029"/>
                </a:lnTo>
                <a:lnTo>
                  <a:pt x="876" y="6070"/>
                </a:lnTo>
                <a:lnTo>
                  <a:pt x="3098" y="6565"/>
                </a:lnTo>
                <a:lnTo>
                  <a:pt x="7721" y="5029"/>
                </a:lnTo>
                <a:lnTo>
                  <a:pt x="9258" y="3263"/>
                </a:lnTo>
                <a:lnTo>
                  <a:pt x="8356" y="495"/>
                </a:lnTo>
                <a:lnTo>
                  <a:pt x="613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5" name="object 3165"/>
          <p:cNvSpPr/>
          <p:nvPr/>
        </p:nvSpPr>
        <p:spPr>
          <a:xfrm>
            <a:off x="4854403" y="4140446"/>
            <a:ext cx="8890" cy="6350"/>
          </a:xfrm>
          <a:custGeom>
            <a:avLst/>
            <a:gdLst/>
            <a:ahLst/>
            <a:cxnLst/>
            <a:rect l="l" t="t" r="r" b="b"/>
            <a:pathLst>
              <a:path w="8889" h="6350">
                <a:moveTo>
                  <a:pt x="5600" y="0"/>
                </a:moveTo>
                <a:lnTo>
                  <a:pt x="1346" y="1625"/>
                </a:lnTo>
                <a:lnTo>
                  <a:pt x="0" y="3301"/>
                </a:lnTo>
                <a:lnTo>
                  <a:pt x="508" y="4597"/>
                </a:lnTo>
                <a:lnTo>
                  <a:pt x="952" y="5854"/>
                </a:lnTo>
                <a:lnTo>
                  <a:pt x="3073" y="6222"/>
                </a:lnTo>
                <a:lnTo>
                  <a:pt x="7289" y="4597"/>
                </a:lnTo>
                <a:lnTo>
                  <a:pt x="8610" y="2920"/>
                </a:lnTo>
                <a:lnTo>
                  <a:pt x="7696" y="368"/>
                </a:lnTo>
                <a:lnTo>
                  <a:pt x="560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6" name="object 3166"/>
          <p:cNvSpPr/>
          <p:nvPr/>
        </p:nvSpPr>
        <p:spPr>
          <a:xfrm>
            <a:off x="4983398" y="4074134"/>
            <a:ext cx="79240" cy="54287"/>
          </a:xfrm>
          <a:prstGeom prst="rect">
            <a:avLst/>
          </a:prstGeom>
          <a:blipFill>
            <a:blip r:embed="rId5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67" name="object 3167"/>
          <p:cNvSpPr/>
          <p:nvPr/>
        </p:nvSpPr>
        <p:spPr>
          <a:xfrm>
            <a:off x="4989581" y="4074523"/>
            <a:ext cx="73660" cy="53340"/>
          </a:xfrm>
          <a:custGeom>
            <a:avLst/>
            <a:gdLst/>
            <a:ahLst/>
            <a:cxnLst/>
            <a:rect l="l" t="t" r="r" b="b"/>
            <a:pathLst>
              <a:path w="73660" h="53339">
                <a:moveTo>
                  <a:pt x="37788" y="51079"/>
                </a:moveTo>
                <a:lnTo>
                  <a:pt x="30632" y="53200"/>
                </a:lnTo>
                <a:lnTo>
                  <a:pt x="36206" y="51733"/>
                </a:lnTo>
                <a:lnTo>
                  <a:pt x="37788" y="51079"/>
                </a:lnTo>
                <a:close/>
              </a:path>
              <a:path w="73660" h="53339">
                <a:moveTo>
                  <a:pt x="46638" y="46678"/>
                </a:moveTo>
                <a:lnTo>
                  <a:pt x="41941" y="49363"/>
                </a:lnTo>
                <a:lnTo>
                  <a:pt x="37788" y="51079"/>
                </a:lnTo>
                <a:lnTo>
                  <a:pt x="44475" y="49098"/>
                </a:lnTo>
                <a:lnTo>
                  <a:pt x="46638" y="46678"/>
                </a:lnTo>
                <a:close/>
              </a:path>
              <a:path w="73660" h="53339">
                <a:moveTo>
                  <a:pt x="62495" y="34153"/>
                </a:moveTo>
                <a:lnTo>
                  <a:pt x="43091" y="34153"/>
                </a:lnTo>
                <a:lnTo>
                  <a:pt x="49783" y="34709"/>
                </a:lnTo>
                <a:lnTo>
                  <a:pt x="51489" y="37136"/>
                </a:lnTo>
                <a:lnTo>
                  <a:pt x="43978" y="41533"/>
                </a:lnTo>
                <a:lnTo>
                  <a:pt x="32340" y="46119"/>
                </a:lnTo>
                <a:lnTo>
                  <a:pt x="21666" y="49110"/>
                </a:lnTo>
                <a:lnTo>
                  <a:pt x="30862" y="49330"/>
                </a:lnTo>
                <a:lnTo>
                  <a:pt x="36995" y="48629"/>
                </a:lnTo>
                <a:lnTo>
                  <a:pt x="42822" y="46312"/>
                </a:lnTo>
                <a:lnTo>
                  <a:pt x="51104" y="41681"/>
                </a:lnTo>
                <a:lnTo>
                  <a:pt x="53639" y="41681"/>
                </a:lnTo>
                <a:lnTo>
                  <a:pt x="61611" y="35004"/>
                </a:lnTo>
                <a:lnTo>
                  <a:pt x="62495" y="34153"/>
                </a:lnTo>
                <a:close/>
              </a:path>
              <a:path w="73660" h="53339">
                <a:moveTo>
                  <a:pt x="53639" y="41681"/>
                </a:moveTo>
                <a:lnTo>
                  <a:pt x="51104" y="41681"/>
                </a:lnTo>
                <a:lnTo>
                  <a:pt x="46638" y="46678"/>
                </a:lnTo>
                <a:lnTo>
                  <a:pt x="47791" y="46019"/>
                </a:lnTo>
                <a:lnTo>
                  <a:pt x="53639" y="41681"/>
                </a:lnTo>
                <a:close/>
              </a:path>
              <a:path w="73660" h="53339">
                <a:moveTo>
                  <a:pt x="72985" y="19808"/>
                </a:moveTo>
                <a:lnTo>
                  <a:pt x="30229" y="19808"/>
                </a:lnTo>
                <a:lnTo>
                  <a:pt x="40715" y="20826"/>
                </a:lnTo>
                <a:lnTo>
                  <a:pt x="54990" y="24714"/>
                </a:lnTo>
                <a:lnTo>
                  <a:pt x="61366" y="26796"/>
                </a:lnTo>
                <a:lnTo>
                  <a:pt x="43787" y="29051"/>
                </a:lnTo>
                <a:lnTo>
                  <a:pt x="33197" y="31026"/>
                </a:lnTo>
                <a:lnTo>
                  <a:pt x="20741" y="34791"/>
                </a:lnTo>
                <a:lnTo>
                  <a:pt x="6857" y="41224"/>
                </a:lnTo>
                <a:lnTo>
                  <a:pt x="25652" y="36800"/>
                </a:lnTo>
                <a:lnTo>
                  <a:pt x="36388" y="34647"/>
                </a:lnTo>
                <a:lnTo>
                  <a:pt x="43091" y="34153"/>
                </a:lnTo>
                <a:lnTo>
                  <a:pt x="62495" y="34153"/>
                </a:lnTo>
                <a:lnTo>
                  <a:pt x="66262" y="30529"/>
                </a:lnTo>
                <a:lnTo>
                  <a:pt x="69474" y="26166"/>
                </a:lnTo>
                <a:lnTo>
                  <a:pt x="73063" y="19875"/>
                </a:lnTo>
                <a:close/>
              </a:path>
              <a:path w="73660" h="53339">
                <a:moveTo>
                  <a:pt x="27054" y="15557"/>
                </a:moveTo>
                <a:lnTo>
                  <a:pt x="15811" y="19182"/>
                </a:lnTo>
                <a:lnTo>
                  <a:pt x="0" y="27381"/>
                </a:lnTo>
                <a:lnTo>
                  <a:pt x="18375" y="21910"/>
                </a:lnTo>
                <a:lnTo>
                  <a:pt x="30229" y="19808"/>
                </a:lnTo>
                <a:lnTo>
                  <a:pt x="72985" y="19808"/>
                </a:lnTo>
                <a:lnTo>
                  <a:pt x="71843" y="18821"/>
                </a:lnTo>
                <a:lnTo>
                  <a:pt x="57327" y="18821"/>
                </a:lnTo>
                <a:lnTo>
                  <a:pt x="39101" y="15704"/>
                </a:lnTo>
                <a:lnTo>
                  <a:pt x="27054" y="15557"/>
                </a:lnTo>
                <a:close/>
              </a:path>
              <a:path w="73660" h="53339">
                <a:moveTo>
                  <a:pt x="48854" y="8323"/>
                </a:moveTo>
                <a:lnTo>
                  <a:pt x="34737" y="8323"/>
                </a:lnTo>
                <a:lnTo>
                  <a:pt x="44651" y="11472"/>
                </a:lnTo>
                <a:lnTo>
                  <a:pt x="57327" y="18821"/>
                </a:lnTo>
                <a:lnTo>
                  <a:pt x="71843" y="18821"/>
                </a:lnTo>
                <a:lnTo>
                  <a:pt x="63715" y="11798"/>
                </a:lnTo>
                <a:lnTo>
                  <a:pt x="58267" y="11798"/>
                </a:lnTo>
                <a:lnTo>
                  <a:pt x="48854" y="8323"/>
                </a:lnTo>
                <a:close/>
              </a:path>
              <a:path w="73660" h="53339">
                <a:moveTo>
                  <a:pt x="28606" y="3016"/>
                </a:moveTo>
                <a:lnTo>
                  <a:pt x="17794" y="5311"/>
                </a:lnTo>
                <a:lnTo>
                  <a:pt x="2717" y="12103"/>
                </a:lnTo>
                <a:lnTo>
                  <a:pt x="22466" y="8743"/>
                </a:lnTo>
                <a:lnTo>
                  <a:pt x="34737" y="8323"/>
                </a:lnTo>
                <a:lnTo>
                  <a:pt x="48854" y="8323"/>
                </a:lnTo>
                <a:lnTo>
                  <a:pt x="40361" y="5187"/>
                </a:lnTo>
                <a:lnTo>
                  <a:pt x="28606" y="3016"/>
                </a:lnTo>
                <a:close/>
              </a:path>
              <a:path w="73660" h="53339">
                <a:moveTo>
                  <a:pt x="32308" y="0"/>
                </a:moveTo>
                <a:lnTo>
                  <a:pt x="38923" y="1825"/>
                </a:lnTo>
                <a:lnTo>
                  <a:pt x="46269" y="4384"/>
                </a:lnTo>
                <a:lnTo>
                  <a:pt x="53214" y="7733"/>
                </a:lnTo>
                <a:lnTo>
                  <a:pt x="58267" y="11798"/>
                </a:lnTo>
                <a:lnTo>
                  <a:pt x="63715" y="11798"/>
                </a:lnTo>
                <a:lnTo>
                  <a:pt x="61517" y="9899"/>
                </a:lnTo>
                <a:lnTo>
                  <a:pt x="53424" y="4503"/>
                </a:lnTo>
                <a:lnTo>
                  <a:pt x="44961" y="1825"/>
                </a:lnTo>
                <a:lnTo>
                  <a:pt x="3230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8" name="object 3168"/>
          <p:cNvSpPr/>
          <p:nvPr/>
        </p:nvSpPr>
        <p:spPr>
          <a:xfrm>
            <a:off x="4282611" y="3354814"/>
            <a:ext cx="112911" cy="95064"/>
          </a:xfrm>
          <a:prstGeom prst="rect">
            <a:avLst/>
          </a:prstGeom>
          <a:blipFill>
            <a:blip r:embed="rId5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69" name="object 3169"/>
          <p:cNvSpPr/>
          <p:nvPr/>
        </p:nvSpPr>
        <p:spPr>
          <a:xfrm>
            <a:off x="4592897" y="3533550"/>
            <a:ext cx="52705" cy="39370"/>
          </a:xfrm>
          <a:custGeom>
            <a:avLst/>
            <a:gdLst/>
            <a:ahLst/>
            <a:cxnLst/>
            <a:rect l="l" t="t" r="r" b="b"/>
            <a:pathLst>
              <a:path w="52704" h="39370">
                <a:moveTo>
                  <a:pt x="33724" y="34901"/>
                </a:moveTo>
                <a:lnTo>
                  <a:pt x="25311" y="39052"/>
                </a:lnTo>
                <a:lnTo>
                  <a:pt x="30441" y="37134"/>
                </a:lnTo>
                <a:lnTo>
                  <a:pt x="33724" y="34901"/>
                </a:lnTo>
                <a:close/>
              </a:path>
              <a:path w="52704" h="39370">
                <a:moveTo>
                  <a:pt x="44650" y="23253"/>
                </a:moveTo>
                <a:lnTo>
                  <a:pt x="37020" y="23253"/>
                </a:lnTo>
                <a:lnTo>
                  <a:pt x="38555" y="24794"/>
                </a:lnTo>
                <a:lnTo>
                  <a:pt x="33618" y="28914"/>
                </a:lnTo>
                <a:lnTo>
                  <a:pt x="25703" y="33687"/>
                </a:lnTo>
                <a:lnTo>
                  <a:pt x="18300" y="37185"/>
                </a:lnTo>
                <a:lnTo>
                  <a:pt x="29679" y="35686"/>
                </a:lnTo>
                <a:lnTo>
                  <a:pt x="38811" y="28143"/>
                </a:lnTo>
                <a:lnTo>
                  <a:pt x="40408" y="28143"/>
                </a:lnTo>
                <a:lnTo>
                  <a:pt x="44650" y="23253"/>
                </a:lnTo>
                <a:close/>
              </a:path>
              <a:path w="52704" h="39370">
                <a:moveTo>
                  <a:pt x="35129" y="33945"/>
                </a:moveTo>
                <a:lnTo>
                  <a:pt x="33724" y="34901"/>
                </a:lnTo>
                <a:lnTo>
                  <a:pt x="34886" y="34328"/>
                </a:lnTo>
                <a:lnTo>
                  <a:pt x="35129" y="33945"/>
                </a:lnTo>
                <a:close/>
              </a:path>
              <a:path w="52704" h="39370">
                <a:moveTo>
                  <a:pt x="40408" y="28143"/>
                </a:moveTo>
                <a:lnTo>
                  <a:pt x="38811" y="28143"/>
                </a:lnTo>
                <a:lnTo>
                  <a:pt x="35129" y="33945"/>
                </a:lnTo>
                <a:lnTo>
                  <a:pt x="35725" y="33540"/>
                </a:lnTo>
                <a:lnTo>
                  <a:pt x="40408" y="28143"/>
                </a:lnTo>
                <a:close/>
              </a:path>
              <a:path w="52704" h="39370">
                <a:moveTo>
                  <a:pt x="50526" y="14314"/>
                </a:moveTo>
                <a:lnTo>
                  <a:pt x="28814" y="14314"/>
                </a:lnTo>
                <a:lnTo>
                  <a:pt x="39649" y="15341"/>
                </a:lnTo>
                <a:lnTo>
                  <a:pt x="44538" y="16052"/>
                </a:lnTo>
                <a:lnTo>
                  <a:pt x="32016" y="19912"/>
                </a:lnTo>
                <a:lnTo>
                  <a:pt x="24549" y="22658"/>
                </a:lnTo>
                <a:lnTo>
                  <a:pt x="15938" y="26930"/>
                </a:lnTo>
                <a:lnTo>
                  <a:pt x="6616" y="33312"/>
                </a:lnTo>
                <a:lnTo>
                  <a:pt x="19750" y="27782"/>
                </a:lnTo>
                <a:lnTo>
                  <a:pt x="27295" y="24891"/>
                </a:lnTo>
                <a:lnTo>
                  <a:pt x="32102" y="23696"/>
                </a:lnTo>
                <a:lnTo>
                  <a:pt x="37020" y="23253"/>
                </a:lnTo>
                <a:lnTo>
                  <a:pt x="44650" y="23253"/>
                </a:lnTo>
                <a:lnTo>
                  <a:pt x="49212" y="17995"/>
                </a:lnTo>
                <a:lnTo>
                  <a:pt x="50526" y="14314"/>
                </a:lnTo>
                <a:close/>
              </a:path>
              <a:path w="52704" h="39370">
                <a:moveTo>
                  <a:pt x="46261" y="5994"/>
                </a:moveTo>
                <a:lnTo>
                  <a:pt x="22980" y="5994"/>
                </a:lnTo>
                <a:lnTo>
                  <a:pt x="30561" y="7040"/>
                </a:lnTo>
                <a:lnTo>
                  <a:pt x="40652" y="10782"/>
                </a:lnTo>
                <a:lnTo>
                  <a:pt x="27037" y="10791"/>
                </a:lnTo>
                <a:lnTo>
                  <a:pt x="18264" y="12185"/>
                </a:lnTo>
                <a:lnTo>
                  <a:pt x="10522" y="16218"/>
                </a:lnTo>
                <a:lnTo>
                  <a:pt x="0" y="24142"/>
                </a:lnTo>
                <a:lnTo>
                  <a:pt x="12706" y="17890"/>
                </a:lnTo>
                <a:lnTo>
                  <a:pt x="21072" y="14889"/>
                </a:lnTo>
                <a:lnTo>
                  <a:pt x="28814" y="14314"/>
                </a:lnTo>
                <a:lnTo>
                  <a:pt x="50526" y="14314"/>
                </a:lnTo>
                <a:lnTo>
                  <a:pt x="52209" y="9601"/>
                </a:lnTo>
                <a:lnTo>
                  <a:pt x="46261" y="5994"/>
                </a:lnTo>
                <a:close/>
              </a:path>
              <a:path w="52704" h="39370">
                <a:moveTo>
                  <a:pt x="17902" y="2908"/>
                </a:moveTo>
                <a:lnTo>
                  <a:pt x="10317" y="5915"/>
                </a:lnTo>
                <a:lnTo>
                  <a:pt x="165" y="12712"/>
                </a:lnTo>
                <a:lnTo>
                  <a:pt x="14113" y="7824"/>
                </a:lnTo>
                <a:lnTo>
                  <a:pt x="22980" y="5994"/>
                </a:lnTo>
                <a:lnTo>
                  <a:pt x="46261" y="5994"/>
                </a:lnTo>
                <a:lnTo>
                  <a:pt x="45611" y="5600"/>
                </a:lnTo>
                <a:lnTo>
                  <a:pt x="40487" y="5600"/>
                </a:lnTo>
                <a:lnTo>
                  <a:pt x="26698" y="3025"/>
                </a:lnTo>
                <a:lnTo>
                  <a:pt x="17902" y="2908"/>
                </a:lnTo>
                <a:close/>
              </a:path>
              <a:path w="52704" h="39370">
                <a:moveTo>
                  <a:pt x="29646" y="0"/>
                </a:moveTo>
                <a:lnTo>
                  <a:pt x="20231" y="253"/>
                </a:lnTo>
                <a:lnTo>
                  <a:pt x="25882" y="660"/>
                </a:lnTo>
                <a:lnTo>
                  <a:pt x="36245" y="1917"/>
                </a:lnTo>
                <a:lnTo>
                  <a:pt x="40487" y="5600"/>
                </a:lnTo>
                <a:lnTo>
                  <a:pt x="45611" y="5600"/>
                </a:lnTo>
                <a:lnTo>
                  <a:pt x="42637" y="3797"/>
                </a:lnTo>
                <a:lnTo>
                  <a:pt x="36115" y="888"/>
                </a:lnTo>
                <a:lnTo>
                  <a:pt x="29646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0" name="object 3170"/>
          <p:cNvSpPr/>
          <p:nvPr/>
        </p:nvSpPr>
        <p:spPr>
          <a:xfrm>
            <a:off x="4588519" y="3533762"/>
            <a:ext cx="56581" cy="40049"/>
          </a:xfrm>
          <a:prstGeom prst="rect">
            <a:avLst/>
          </a:prstGeom>
          <a:blipFill>
            <a:blip r:embed="rId5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71" name="object 3171"/>
          <p:cNvSpPr/>
          <p:nvPr/>
        </p:nvSpPr>
        <p:spPr>
          <a:xfrm>
            <a:off x="4592897" y="3533550"/>
            <a:ext cx="52705" cy="39370"/>
          </a:xfrm>
          <a:custGeom>
            <a:avLst/>
            <a:gdLst/>
            <a:ahLst/>
            <a:cxnLst/>
            <a:rect l="l" t="t" r="r" b="b"/>
            <a:pathLst>
              <a:path w="52704" h="39370">
                <a:moveTo>
                  <a:pt x="33724" y="34901"/>
                </a:moveTo>
                <a:lnTo>
                  <a:pt x="25311" y="39052"/>
                </a:lnTo>
                <a:lnTo>
                  <a:pt x="30441" y="37134"/>
                </a:lnTo>
                <a:lnTo>
                  <a:pt x="33724" y="34901"/>
                </a:lnTo>
                <a:close/>
              </a:path>
              <a:path w="52704" h="39370">
                <a:moveTo>
                  <a:pt x="44650" y="23253"/>
                </a:moveTo>
                <a:lnTo>
                  <a:pt x="37020" y="23253"/>
                </a:lnTo>
                <a:lnTo>
                  <a:pt x="38555" y="24794"/>
                </a:lnTo>
                <a:lnTo>
                  <a:pt x="33618" y="28914"/>
                </a:lnTo>
                <a:lnTo>
                  <a:pt x="25703" y="33687"/>
                </a:lnTo>
                <a:lnTo>
                  <a:pt x="18300" y="37185"/>
                </a:lnTo>
                <a:lnTo>
                  <a:pt x="29679" y="35686"/>
                </a:lnTo>
                <a:lnTo>
                  <a:pt x="38811" y="28143"/>
                </a:lnTo>
                <a:lnTo>
                  <a:pt x="40408" y="28143"/>
                </a:lnTo>
                <a:lnTo>
                  <a:pt x="44650" y="23253"/>
                </a:lnTo>
                <a:close/>
              </a:path>
              <a:path w="52704" h="39370">
                <a:moveTo>
                  <a:pt x="35129" y="33945"/>
                </a:moveTo>
                <a:lnTo>
                  <a:pt x="33724" y="34901"/>
                </a:lnTo>
                <a:lnTo>
                  <a:pt x="34886" y="34328"/>
                </a:lnTo>
                <a:lnTo>
                  <a:pt x="35129" y="33945"/>
                </a:lnTo>
                <a:close/>
              </a:path>
              <a:path w="52704" h="39370">
                <a:moveTo>
                  <a:pt x="40408" y="28143"/>
                </a:moveTo>
                <a:lnTo>
                  <a:pt x="38811" y="28143"/>
                </a:lnTo>
                <a:lnTo>
                  <a:pt x="35129" y="33945"/>
                </a:lnTo>
                <a:lnTo>
                  <a:pt x="35725" y="33540"/>
                </a:lnTo>
                <a:lnTo>
                  <a:pt x="40408" y="28143"/>
                </a:lnTo>
                <a:close/>
              </a:path>
              <a:path w="52704" h="39370">
                <a:moveTo>
                  <a:pt x="50526" y="14314"/>
                </a:moveTo>
                <a:lnTo>
                  <a:pt x="28814" y="14314"/>
                </a:lnTo>
                <a:lnTo>
                  <a:pt x="39649" y="15341"/>
                </a:lnTo>
                <a:lnTo>
                  <a:pt x="44538" y="16052"/>
                </a:lnTo>
                <a:lnTo>
                  <a:pt x="32016" y="19912"/>
                </a:lnTo>
                <a:lnTo>
                  <a:pt x="24549" y="22658"/>
                </a:lnTo>
                <a:lnTo>
                  <a:pt x="15938" y="26930"/>
                </a:lnTo>
                <a:lnTo>
                  <a:pt x="6616" y="33312"/>
                </a:lnTo>
                <a:lnTo>
                  <a:pt x="19750" y="27782"/>
                </a:lnTo>
                <a:lnTo>
                  <a:pt x="27295" y="24891"/>
                </a:lnTo>
                <a:lnTo>
                  <a:pt x="32102" y="23696"/>
                </a:lnTo>
                <a:lnTo>
                  <a:pt x="37020" y="23253"/>
                </a:lnTo>
                <a:lnTo>
                  <a:pt x="44650" y="23253"/>
                </a:lnTo>
                <a:lnTo>
                  <a:pt x="49212" y="17995"/>
                </a:lnTo>
                <a:lnTo>
                  <a:pt x="50526" y="14314"/>
                </a:lnTo>
                <a:close/>
              </a:path>
              <a:path w="52704" h="39370">
                <a:moveTo>
                  <a:pt x="46261" y="5994"/>
                </a:moveTo>
                <a:lnTo>
                  <a:pt x="22980" y="5994"/>
                </a:lnTo>
                <a:lnTo>
                  <a:pt x="30561" y="7040"/>
                </a:lnTo>
                <a:lnTo>
                  <a:pt x="40652" y="10782"/>
                </a:lnTo>
                <a:lnTo>
                  <a:pt x="27037" y="10791"/>
                </a:lnTo>
                <a:lnTo>
                  <a:pt x="18264" y="12185"/>
                </a:lnTo>
                <a:lnTo>
                  <a:pt x="10522" y="16218"/>
                </a:lnTo>
                <a:lnTo>
                  <a:pt x="0" y="24142"/>
                </a:lnTo>
                <a:lnTo>
                  <a:pt x="12706" y="17890"/>
                </a:lnTo>
                <a:lnTo>
                  <a:pt x="21072" y="14889"/>
                </a:lnTo>
                <a:lnTo>
                  <a:pt x="28814" y="14314"/>
                </a:lnTo>
                <a:lnTo>
                  <a:pt x="50526" y="14314"/>
                </a:lnTo>
                <a:lnTo>
                  <a:pt x="52209" y="9601"/>
                </a:lnTo>
                <a:lnTo>
                  <a:pt x="46261" y="5994"/>
                </a:lnTo>
                <a:close/>
              </a:path>
              <a:path w="52704" h="39370">
                <a:moveTo>
                  <a:pt x="17902" y="2908"/>
                </a:moveTo>
                <a:lnTo>
                  <a:pt x="10317" y="5915"/>
                </a:lnTo>
                <a:lnTo>
                  <a:pt x="165" y="12712"/>
                </a:lnTo>
                <a:lnTo>
                  <a:pt x="14113" y="7824"/>
                </a:lnTo>
                <a:lnTo>
                  <a:pt x="22980" y="5994"/>
                </a:lnTo>
                <a:lnTo>
                  <a:pt x="46261" y="5994"/>
                </a:lnTo>
                <a:lnTo>
                  <a:pt x="45611" y="5600"/>
                </a:lnTo>
                <a:lnTo>
                  <a:pt x="40487" y="5600"/>
                </a:lnTo>
                <a:lnTo>
                  <a:pt x="26698" y="3025"/>
                </a:lnTo>
                <a:lnTo>
                  <a:pt x="17902" y="2908"/>
                </a:lnTo>
                <a:close/>
              </a:path>
              <a:path w="52704" h="39370">
                <a:moveTo>
                  <a:pt x="29646" y="0"/>
                </a:moveTo>
                <a:lnTo>
                  <a:pt x="20231" y="253"/>
                </a:lnTo>
                <a:lnTo>
                  <a:pt x="25882" y="660"/>
                </a:lnTo>
                <a:lnTo>
                  <a:pt x="36245" y="1917"/>
                </a:lnTo>
                <a:lnTo>
                  <a:pt x="40487" y="5600"/>
                </a:lnTo>
                <a:lnTo>
                  <a:pt x="45611" y="5600"/>
                </a:lnTo>
                <a:lnTo>
                  <a:pt x="42637" y="3797"/>
                </a:lnTo>
                <a:lnTo>
                  <a:pt x="36115" y="888"/>
                </a:lnTo>
                <a:lnTo>
                  <a:pt x="29646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2" name="object 3172"/>
          <p:cNvSpPr/>
          <p:nvPr/>
        </p:nvSpPr>
        <p:spPr>
          <a:xfrm>
            <a:off x="4614059" y="3541674"/>
            <a:ext cx="41696" cy="54284"/>
          </a:xfrm>
          <a:prstGeom prst="rect">
            <a:avLst/>
          </a:prstGeom>
          <a:blipFill>
            <a:blip r:embed="rId5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73" name="object 3173"/>
          <p:cNvSpPr/>
          <p:nvPr/>
        </p:nvSpPr>
        <p:spPr>
          <a:xfrm>
            <a:off x="4616531" y="3541675"/>
            <a:ext cx="40005" cy="50165"/>
          </a:xfrm>
          <a:custGeom>
            <a:avLst/>
            <a:gdLst/>
            <a:ahLst/>
            <a:cxnLst/>
            <a:rect l="l" t="t" r="r" b="b"/>
            <a:pathLst>
              <a:path w="40004" h="50164">
                <a:moveTo>
                  <a:pt x="38690" y="10121"/>
                </a:moveTo>
                <a:lnTo>
                  <a:pt x="18719" y="49580"/>
                </a:lnTo>
                <a:lnTo>
                  <a:pt x="24306" y="36184"/>
                </a:lnTo>
                <a:lnTo>
                  <a:pt x="27681" y="28760"/>
                </a:lnTo>
                <a:lnTo>
                  <a:pt x="30287" y="24468"/>
                </a:lnTo>
                <a:lnTo>
                  <a:pt x="33489" y="20637"/>
                </a:lnTo>
                <a:lnTo>
                  <a:pt x="39200" y="20637"/>
                </a:lnTo>
                <a:lnTo>
                  <a:pt x="38690" y="10121"/>
                </a:lnTo>
                <a:close/>
              </a:path>
              <a:path w="40004" h="50164">
                <a:moveTo>
                  <a:pt x="38642" y="9131"/>
                </a:moveTo>
                <a:lnTo>
                  <a:pt x="27520" y="9131"/>
                </a:lnTo>
                <a:lnTo>
                  <a:pt x="17831" y="18871"/>
                </a:lnTo>
                <a:lnTo>
                  <a:pt x="12536" y="26141"/>
                </a:lnTo>
                <a:lnTo>
                  <a:pt x="9777" y="34561"/>
                </a:lnTo>
                <a:lnTo>
                  <a:pt x="7696" y="47752"/>
                </a:lnTo>
                <a:lnTo>
                  <a:pt x="12472" y="34180"/>
                </a:lnTo>
                <a:lnTo>
                  <a:pt x="16337" y="26141"/>
                </a:lnTo>
                <a:lnTo>
                  <a:pt x="16455" y="25963"/>
                </a:lnTo>
                <a:lnTo>
                  <a:pt x="21512" y="20105"/>
                </a:lnTo>
                <a:lnTo>
                  <a:pt x="29946" y="13106"/>
                </a:lnTo>
                <a:lnTo>
                  <a:pt x="33909" y="10121"/>
                </a:lnTo>
                <a:lnTo>
                  <a:pt x="38690" y="10121"/>
                </a:lnTo>
                <a:lnTo>
                  <a:pt x="38642" y="9131"/>
                </a:lnTo>
                <a:close/>
              </a:path>
              <a:path w="40004" h="50164">
                <a:moveTo>
                  <a:pt x="39200" y="20637"/>
                </a:moveTo>
                <a:lnTo>
                  <a:pt x="33489" y="20637"/>
                </a:lnTo>
                <a:lnTo>
                  <a:pt x="35643" y="20639"/>
                </a:lnTo>
                <a:lnTo>
                  <a:pt x="34956" y="27112"/>
                </a:lnTo>
                <a:lnTo>
                  <a:pt x="32577" y="36226"/>
                </a:lnTo>
                <a:lnTo>
                  <a:pt x="29718" y="43980"/>
                </a:lnTo>
                <a:lnTo>
                  <a:pt x="36779" y="34772"/>
                </a:lnTo>
                <a:lnTo>
                  <a:pt x="38112" y="22834"/>
                </a:lnTo>
                <a:lnTo>
                  <a:pt x="39311" y="22834"/>
                </a:lnTo>
                <a:lnTo>
                  <a:pt x="39200" y="20637"/>
                </a:lnTo>
                <a:close/>
              </a:path>
              <a:path w="40004" h="50164">
                <a:moveTo>
                  <a:pt x="39136" y="31271"/>
                </a:moveTo>
                <a:lnTo>
                  <a:pt x="35966" y="40309"/>
                </a:lnTo>
                <a:lnTo>
                  <a:pt x="38315" y="35255"/>
                </a:lnTo>
                <a:lnTo>
                  <a:pt x="39136" y="31271"/>
                </a:lnTo>
                <a:close/>
              </a:path>
              <a:path w="40004" h="50164">
                <a:moveTo>
                  <a:pt x="37414" y="5511"/>
                </a:moveTo>
                <a:lnTo>
                  <a:pt x="23863" y="5511"/>
                </a:lnTo>
                <a:lnTo>
                  <a:pt x="12289" y="13535"/>
                </a:lnTo>
                <a:lnTo>
                  <a:pt x="5945" y="19745"/>
                </a:lnTo>
                <a:lnTo>
                  <a:pt x="2594" y="27321"/>
                </a:lnTo>
                <a:lnTo>
                  <a:pt x="0" y="39446"/>
                </a:lnTo>
                <a:lnTo>
                  <a:pt x="6595" y="25963"/>
                </a:lnTo>
                <a:lnTo>
                  <a:pt x="11660" y="18311"/>
                </a:lnTo>
                <a:lnTo>
                  <a:pt x="17775" y="13648"/>
                </a:lnTo>
                <a:lnTo>
                  <a:pt x="27520" y="9131"/>
                </a:lnTo>
                <a:lnTo>
                  <a:pt x="38642" y="9131"/>
                </a:lnTo>
                <a:lnTo>
                  <a:pt x="38595" y="8153"/>
                </a:lnTo>
                <a:lnTo>
                  <a:pt x="37414" y="5511"/>
                </a:lnTo>
                <a:close/>
              </a:path>
              <a:path w="40004" h="50164">
                <a:moveTo>
                  <a:pt x="39464" y="29678"/>
                </a:moveTo>
                <a:lnTo>
                  <a:pt x="39136" y="31271"/>
                </a:lnTo>
                <a:lnTo>
                  <a:pt x="39547" y="30099"/>
                </a:lnTo>
                <a:lnTo>
                  <a:pt x="39464" y="29678"/>
                </a:lnTo>
                <a:close/>
              </a:path>
              <a:path w="40004" h="50164">
                <a:moveTo>
                  <a:pt x="39311" y="22834"/>
                </a:moveTo>
                <a:lnTo>
                  <a:pt x="38112" y="22834"/>
                </a:lnTo>
                <a:lnTo>
                  <a:pt x="39464" y="29678"/>
                </a:lnTo>
                <a:lnTo>
                  <a:pt x="39580" y="29114"/>
                </a:lnTo>
                <a:lnTo>
                  <a:pt x="39472" y="25963"/>
                </a:lnTo>
                <a:lnTo>
                  <a:pt x="39311" y="22834"/>
                </a:lnTo>
                <a:close/>
              </a:path>
              <a:path w="40004" h="50164">
                <a:moveTo>
                  <a:pt x="34950" y="0"/>
                </a:moveTo>
                <a:lnTo>
                  <a:pt x="24164" y="2702"/>
                </a:lnTo>
                <a:lnTo>
                  <a:pt x="17529" y="5286"/>
                </a:lnTo>
                <a:lnTo>
                  <a:pt x="12308" y="9265"/>
                </a:lnTo>
                <a:lnTo>
                  <a:pt x="5765" y="16154"/>
                </a:lnTo>
                <a:lnTo>
                  <a:pt x="10058" y="12446"/>
                </a:lnTo>
                <a:lnTo>
                  <a:pt x="18326" y="5918"/>
                </a:lnTo>
                <a:lnTo>
                  <a:pt x="23863" y="5511"/>
                </a:lnTo>
                <a:lnTo>
                  <a:pt x="37414" y="5511"/>
                </a:lnTo>
                <a:lnTo>
                  <a:pt x="34950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4" name="object 3174"/>
          <p:cNvSpPr/>
          <p:nvPr/>
        </p:nvSpPr>
        <p:spPr>
          <a:xfrm>
            <a:off x="4360306" y="3394557"/>
            <a:ext cx="327136" cy="153644"/>
          </a:xfrm>
          <a:prstGeom prst="rect">
            <a:avLst/>
          </a:prstGeom>
          <a:blipFill>
            <a:blip r:embed="rId5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75" name="object 3175"/>
          <p:cNvSpPr/>
          <p:nvPr/>
        </p:nvSpPr>
        <p:spPr>
          <a:xfrm>
            <a:off x="4359452" y="3393287"/>
            <a:ext cx="328930" cy="155575"/>
          </a:xfrm>
          <a:custGeom>
            <a:avLst/>
            <a:gdLst/>
            <a:ahLst/>
            <a:cxnLst/>
            <a:rect l="l" t="t" r="r" b="b"/>
            <a:pathLst>
              <a:path w="328929" h="155575">
                <a:moveTo>
                  <a:pt x="97757" y="107111"/>
                </a:moveTo>
                <a:lnTo>
                  <a:pt x="139202" y="123096"/>
                </a:lnTo>
                <a:lnTo>
                  <a:pt x="207981" y="142758"/>
                </a:lnTo>
                <a:lnTo>
                  <a:pt x="273953" y="154297"/>
                </a:lnTo>
                <a:lnTo>
                  <a:pt x="287368" y="155397"/>
                </a:lnTo>
                <a:lnTo>
                  <a:pt x="288838" y="154482"/>
                </a:lnTo>
                <a:lnTo>
                  <a:pt x="286911" y="154482"/>
                </a:lnTo>
                <a:lnTo>
                  <a:pt x="273280" y="153270"/>
                </a:lnTo>
                <a:lnTo>
                  <a:pt x="243667" y="148686"/>
                </a:lnTo>
                <a:lnTo>
                  <a:pt x="207844" y="141743"/>
                </a:lnTo>
                <a:lnTo>
                  <a:pt x="175582" y="133451"/>
                </a:lnTo>
                <a:lnTo>
                  <a:pt x="170439" y="131838"/>
                </a:lnTo>
                <a:lnTo>
                  <a:pt x="165245" y="130352"/>
                </a:lnTo>
                <a:lnTo>
                  <a:pt x="139372" y="122413"/>
                </a:lnTo>
                <a:lnTo>
                  <a:pt x="128972" y="119040"/>
                </a:lnTo>
                <a:lnTo>
                  <a:pt x="118686" y="115404"/>
                </a:lnTo>
                <a:lnTo>
                  <a:pt x="111879" y="112877"/>
                </a:lnTo>
                <a:lnTo>
                  <a:pt x="104704" y="110375"/>
                </a:lnTo>
                <a:lnTo>
                  <a:pt x="97757" y="107111"/>
                </a:lnTo>
                <a:close/>
              </a:path>
              <a:path w="328929" h="155575">
                <a:moveTo>
                  <a:pt x="297552" y="1130"/>
                </a:moveTo>
                <a:lnTo>
                  <a:pt x="294645" y="1130"/>
                </a:lnTo>
                <a:lnTo>
                  <a:pt x="306862" y="6083"/>
                </a:lnTo>
                <a:lnTo>
                  <a:pt x="311994" y="15526"/>
                </a:lnTo>
                <a:lnTo>
                  <a:pt x="320829" y="36583"/>
                </a:lnTo>
                <a:lnTo>
                  <a:pt x="327554" y="64921"/>
                </a:lnTo>
                <a:lnTo>
                  <a:pt x="326357" y="96202"/>
                </a:lnTo>
                <a:lnTo>
                  <a:pt x="316121" y="123402"/>
                </a:lnTo>
                <a:lnTo>
                  <a:pt x="303081" y="141387"/>
                </a:lnTo>
                <a:lnTo>
                  <a:pt x="291817" y="151350"/>
                </a:lnTo>
                <a:lnTo>
                  <a:pt x="286911" y="154482"/>
                </a:lnTo>
                <a:lnTo>
                  <a:pt x="288838" y="154482"/>
                </a:lnTo>
                <a:lnTo>
                  <a:pt x="316979" y="124157"/>
                </a:lnTo>
                <a:lnTo>
                  <a:pt x="328520" y="63957"/>
                </a:lnTo>
                <a:lnTo>
                  <a:pt x="321345" y="34790"/>
                </a:lnTo>
                <a:lnTo>
                  <a:pt x="312262" y="13668"/>
                </a:lnTo>
                <a:lnTo>
                  <a:pt x="307612" y="5257"/>
                </a:lnTo>
                <a:lnTo>
                  <a:pt x="307408" y="5130"/>
                </a:lnTo>
                <a:lnTo>
                  <a:pt x="297552" y="1130"/>
                </a:lnTo>
                <a:close/>
              </a:path>
              <a:path w="328929" h="155575">
                <a:moveTo>
                  <a:pt x="10609" y="25285"/>
                </a:moveTo>
                <a:lnTo>
                  <a:pt x="1872" y="29857"/>
                </a:lnTo>
                <a:lnTo>
                  <a:pt x="132" y="32130"/>
                </a:lnTo>
                <a:lnTo>
                  <a:pt x="0" y="35026"/>
                </a:lnTo>
                <a:lnTo>
                  <a:pt x="3014" y="43216"/>
                </a:lnTo>
                <a:lnTo>
                  <a:pt x="11048" y="51911"/>
                </a:lnTo>
                <a:lnTo>
                  <a:pt x="21062" y="59958"/>
                </a:lnTo>
                <a:lnTo>
                  <a:pt x="31018" y="66967"/>
                </a:lnTo>
                <a:lnTo>
                  <a:pt x="31882" y="67525"/>
                </a:lnTo>
                <a:lnTo>
                  <a:pt x="50496" y="80229"/>
                </a:lnTo>
                <a:lnTo>
                  <a:pt x="67053" y="90643"/>
                </a:lnTo>
                <a:lnTo>
                  <a:pt x="82655" y="99508"/>
                </a:lnTo>
                <a:lnTo>
                  <a:pt x="97757" y="107111"/>
                </a:lnTo>
                <a:lnTo>
                  <a:pt x="82726" y="99452"/>
                </a:lnTo>
                <a:lnTo>
                  <a:pt x="67237" y="90441"/>
                </a:lnTo>
                <a:lnTo>
                  <a:pt x="50803" y="79885"/>
                </a:lnTo>
                <a:lnTo>
                  <a:pt x="32250" y="67106"/>
                </a:lnTo>
                <a:lnTo>
                  <a:pt x="31602" y="66090"/>
                </a:lnTo>
                <a:lnTo>
                  <a:pt x="30637" y="65430"/>
                </a:lnTo>
                <a:lnTo>
                  <a:pt x="22116" y="59411"/>
                </a:lnTo>
                <a:lnTo>
                  <a:pt x="12229" y="51514"/>
                </a:lnTo>
                <a:lnTo>
                  <a:pt x="4141" y="42974"/>
                </a:lnTo>
                <a:lnTo>
                  <a:pt x="1021" y="35026"/>
                </a:lnTo>
                <a:lnTo>
                  <a:pt x="1161" y="32588"/>
                </a:lnTo>
                <a:lnTo>
                  <a:pt x="2672" y="30657"/>
                </a:lnTo>
                <a:lnTo>
                  <a:pt x="10800" y="26390"/>
                </a:lnTo>
                <a:lnTo>
                  <a:pt x="20431" y="26390"/>
                </a:lnTo>
                <a:lnTo>
                  <a:pt x="10609" y="25285"/>
                </a:lnTo>
                <a:close/>
              </a:path>
              <a:path w="328929" h="155575">
                <a:moveTo>
                  <a:pt x="20431" y="26390"/>
                </a:moveTo>
                <a:lnTo>
                  <a:pt x="10800" y="26390"/>
                </a:lnTo>
                <a:lnTo>
                  <a:pt x="34766" y="29055"/>
                </a:lnTo>
                <a:lnTo>
                  <a:pt x="46379" y="29922"/>
                </a:lnTo>
                <a:lnTo>
                  <a:pt x="61125" y="30373"/>
                </a:lnTo>
                <a:lnTo>
                  <a:pt x="79558" y="30086"/>
                </a:lnTo>
                <a:lnTo>
                  <a:pt x="90163" y="29280"/>
                </a:lnTo>
                <a:lnTo>
                  <a:pt x="61136" y="29280"/>
                </a:lnTo>
                <a:lnTo>
                  <a:pt x="46439" y="28830"/>
                </a:lnTo>
                <a:lnTo>
                  <a:pt x="34862" y="27963"/>
                </a:lnTo>
                <a:lnTo>
                  <a:pt x="20431" y="26390"/>
                </a:lnTo>
                <a:close/>
              </a:path>
              <a:path w="328929" h="155575">
                <a:moveTo>
                  <a:pt x="294797" y="0"/>
                </a:moveTo>
                <a:lnTo>
                  <a:pt x="278389" y="1790"/>
                </a:lnTo>
                <a:lnTo>
                  <a:pt x="255997" y="3397"/>
                </a:lnTo>
                <a:lnTo>
                  <a:pt x="232364" y="5486"/>
                </a:lnTo>
                <a:lnTo>
                  <a:pt x="215909" y="7461"/>
                </a:lnTo>
                <a:lnTo>
                  <a:pt x="199015" y="10134"/>
                </a:lnTo>
                <a:lnTo>
                  <a:pt x="181924" y="13255"/>
                </a:lnTo>
                <a:lnTo>
                  <a:pt x="143261" y="20741"/>
                </a:lnTo>
                <a:lnTo>
                  <a:pt x="121611" y="24512"/>
                </a:lnTo>
                <a:lnTo>
                  <a:pt x="100250" y="27419"/>
                </a:lnTo>
                <a:lnTo>
                  <a:pt x="79507" y="28994"/>
                </a:lnTo>
                <a:lnTo>
                  <a:pt x="61136" y="29280"/>
                </a:lnTo>
                <a:lnTo>
                  <a:pt x="90163" y="29280"/>
                </a:lnTo>
                <a:lnTo>
                  <a:pt x="100345" y="28507"/>
                </a:lnTo>
                <a:lnTo>
                  <a:pt x="121742" y="25590"/>
                </a:lnTo>
                <a:lnTo>
                  <a:pt x="143428" y="21806"/>
                </a:lnTo>
                <a:lnTo>
                  <a:pt x="182108" y="14324"/>
                </a:lnTo>
                <a:lnTo>
                  <a:pt x="199179" y="11212"/>
                </a:lnTo>
                <a:lnTo>
                  <a:pt x="256070" y="4484"/>
                </a:lnTo>
                <a:lnTo>
                  <a:pt x="278478" y="2882"/>
                </a:lnTo>
                <a:lnTo>
                  <a:pt x="294645" y="1130"/>
                </a:lnTo>
                <a:lnTo>
                  <a:pt x="297552" y="1130"/>
                </a:lnTo>
                <a:lnTo>
                  <a:pt x="294797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6" name="object 3176"/>
          <p:cNvSpPr/>
          <p:nvPr/>
        </p:nvSpPr>
        <p:spPr>
          <a:xfrm>
            <a:off x="4360306" y="3395090"/>
            <a:ext cx="327917" cy="153111"/>
          </a:xfrm>
          <a:prstGeom prst="rect">
            <a:avLst/>
          </a:prstGeom>
          <a:blipFill>
            <a:blip r:embed="rId5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77" name="object 3177"/>
          <p:cNvSpPr/>
          <p:nvPr/>
        </p:nvSpPr>
        <p:spPr>
          <a:xfrm>
            <a:off x="4379290" y="3411534"/>
            <a:ext cx="264160" cy="66040"/>
          </a:xfrm>
          <a:custGeom>
            <a:avLst/>
            <a:gdLst/>
            <a:ahLst/>
            <a:cxnLst/>
            <a:rect l="l" t="t" r="r" b="b"/>
            <a:pathLst>
              <a:path w="264160" h="66039">
                <a:moveTo>
                  <a:pt x="0" y="21324"/>
                </a:moveTo>
                <a:lnTo>
                  <a:pt x="19411" y="34837"/>
                </a:lnTo>
                <a:lnTo>
                  <a:pt x="64119" y="60055"/>
                </a:lnTo>
                <a:lnTo>
                  <a:pt x="79889" y="65636"/>
                </a:lnTo>
                <a:lnTo>
                  <a:pt x="165690" y="65636"/>
                </a:lnTo>
                <a:lnTo>
                  <a:pt x="183229" y="62752"/>
                </a:lnTo>
                <a:lnTo>
                  <a:pt x="230103" y="51305"/>
                </a:lnTo>
                <a:lnTo>
                  <a:pt x="254909" y="35120"/>
                </a:lnTo>
                <a:lnTo>
                  <a:pt x="260266" y="24763"/>
                </a:lnTo>
                <a:lnTo>
                  <a:pt x="59802" y="24763"/>
                </a:lnTo>
                <a:lnTo>
                  <a:pt x="16792" y="21580"/>
                </a:lnTo>
                <a:lnTo>
                  <a:pt x="0" y="21324"/>
                </a:lnTo>
                <a:close/>
              </a:path>
              <a:path w="264160" h="66039">
                <a:moveTo>
                  <a:pt x="248043" y="0"/>
                </a:moveTo>
                <a:lnTo>
                  <a:pt x="217958" y="2028"/>
                </a:lnTo>
                <a:lnTo>
                  <a:pt x="174132" y="9412"/>
                </a:lnTo>
                <a:lnTo>
                  <a:pt x="119043" y="20029"/>
                </a:lnTo>
                <a:lnTo>
                  <a:pt x="59802" y="24763"/>
                </a:lnTo>
                <a:lnTo>
                  <a:pt x="260266" y="24763"/>
                </a:lnTo>
                <a:lnTo>
                  <a:pt x="263544" y="18425"/>
                </a:lnTo>
                <a:lnTo>
                  <a:pt x="261905" y="5449"/>
                </a:lnTo>
                <a:lnTo>
                  <a:pt x="248043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8" name="object 3178"/>
          <p:cNvSpPr/>
          <p:nvPr/>
        </p:nvSpPr>
        <p:spPr>
          <a:xfrm>
            <a:off x="4564103" y="3447135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7670" y="0"/>
                </a:moveTo>
                <a:lnTo>
                  <a:pt x="1981" y="1485"/>
                </a:lnTo>
                <a:lnTo>
                  <a:pt x="0" y="3454"/>
                </a:lnTo>
                <a:lnTo>
                  <a:pt x="863" y="6883"/>
                </a:lnTo>
                <a:lnTo>
                  <a:pt x="3530" y="7658"/>
                </a:lnTo>
                <a:lnTo>
                  <a:pt x="9207" y="6197"/>
                </a:lnTo>
                <a:lnTo>
                  <a:pt x="11176" y="4203"/>
                </a:lnTo>
                <a:lnTo>
                  <a:pt x="10325" y="800"/>
                </a:lnTo>
                <a:lnTo>
                  <a:pt x="767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9" name="object 3179"/>
          <p:cNvSpPr/>
          <p:nvPr/>
        </p:nvSpPr>
        <p:spPr>
          <a:xfrm>
            <a:off x="4524619" y="3482757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7175" y="0"/>
                </a:moveTo>
                <a:lnTo>
                  <a:pt x="4445" y="1104"/>
                </a:lnTo>
                <a:lnTo>
                  <a:pt x="1701" y="2184"/>
                </a:lnTo>
                <a:lnTo>
                  <a:pt x="0" y="4406"/>
                </a:lnTo>
                <a:lnTo>
                  <a:pt x="1257" y="7696"/>
                </a:lnTo>
                <a:lnTo>
                  <a:pt x="3949" y="8115"/>
                </a:lnTo>
                <a:lnTo>
                  <a:pt x="9436" y="5930"/>
                </a:lnTo>
                <a:lnTo>
                  <a:pt x="11150" y="3746"/>
                </a:lnTo>
                <a:lnTo>
                  <a:pt x="9893" y="457"/>
                </a:lnTo>
                <a:lnTo>
                  <a:pt x="717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0" name="object 3180"/>
          <p:cNvSpPr/>
          <p:nvPr/>
        </p:nvSpPr>
        <p:spPr>
          <a:xfrm>
            <a:off x="4608086" y="3429068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7188" y="0"/>
                </a:moveTo>
                <a:lnTo>
                  <a:pt x="1714" y="2184"/>
                </a:lnTo>
                <a:lnTo>
                  <a:pt x="0" y="4419"/>
                </a:lnTo>
                <a:lnTo>
                  <a:pt x="1257" y="7696"/>
                </a:lnTo>
                <a:lnTo>
                  <a:pt x="3987" y="8127"/>
                </a:lnTo>
                <a:lnTo>
                  <a:pt x="9474" y="5956"/>
                </a:lnTo>
                <a:lnTo>
                  <a:pt x="11176" y="3733"/>
                </a:lnTo>
                <a:lnTo>
                  <a:pt x="9893" y="469"/>
                </a:lnTo>
                <a:lnTo>
                  <a:pt x="718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1" name="object 3181"/>
          <p:cNvSpPr/>
          <p:nvPr/>
        </p:nvSpPr>
        <p:spPr>
          <a:xfrm>
            <a:off x="4450450" y="3464241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4114" y="0"/>
                </a:moveTo>
                <a:lnTo>
                  <a:pt x="1168" y="88"/>
                </a:lnTo>
                <a:lnTo>
                  <a:pt x="0" y="825"/>
                </a:lnTo>
                <a:lnTo>
                  <a:pt x="50" y="2628"/>
                </a:lnTo>
                <a:lnTo>
                  <a:pt x="1282" y="3314"/>
                </a:lnTo>
                <a:lnTo>
                  <a:pt x="4241" y="3200"/>
                </a:lnTo>
                <a:lnTo>
                  <a:pt x="5397" y="2451"/>
                </a:lnTo>
                <a:lnTo>
                  <a:pt x="5334" y="685"/>
                </a:lnTo>
                <a:lnTo>
                  <a:pt x="411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2" name="object 3182"/>
          <p:cNvSpPr/>
          <p:nvPr/>
        </p:nvSpPr>
        <p:spPr>
          <a:xfrm>
            <a:off x="4645380" y="3439059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543" y="0"/>
                </a:moveTo>
                <a:lnTo>
                  <a:pt x="2184" y="622"/>
                </a:lnTo>
                <a:lnTo>
                  <a:pt x="838" y="1206"/>
                </a:lnTo>
                <a:lnTo>
                  <a:pt x="0" y="2349"/>
                </a:lnTo>
                <a:lnTo>
                  <a:pt x="685" y="3975"/>
                </a:lnTo>
                <a:lnTo>
                  <a:pt x="2070" y="4165"/>
                </a:lnTo>
                <a:lnTo>
                  <a:pt x="4775" y="2959"/>
                </a:lnTo>
                <a:lnTo>
                  <a:pt x="5600" y="1816"/>
                </a:lnTo>
                <a:lnTo>
                  <a:pt x="4940" y="203"/>
                </a:lnTo>
                <a:lnTo>
                  <a:pt x="354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3" name="object 3183"/>
          <p:cNvSpPr/>
          <p:nvPr/>
        </p:nvSpPr>
        <p:spPr>
          <a:xfrm>
            <a:off x="4607962" y="345376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543" y="0"/>
                </a:moveTo>
                <a:lnTo>
                  <a:pt x="825" y="1206"/>
                </a:lnTo>
                <a:lnTo>
                  <a:pt x="0" y="2349"/>
                </a:lnTo>
                <a:lnTo>
                  <a:pt x="698" y="3962"/>
                </a:lnTo>
                <a:lnTo>
                  <a:pt x="2095" y="4152"/>
                </a:lnTo>
                <a:lnTo>
                  <a:pt x="3428" y="3543"/>
                </a:lnTo>
                <a:lnTo>
                  <a:pt x="4787" y="2959"/>
                </a:lnTo>
                <a:lnTo>
                  <a:pt x="5600" y="1803"/>
                </a:lnTo>
                <a:lnTo>
                  <a:pt x="4914" y="190"/>
                </a:lnTo>
                <a:lnTo>
                  <a:pt x="3543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4" name="object 3184"/>
          <p:cNvSpPr/>
          <p:nvPr/>
        </p:nvSpPr>
        <p:spPr>
          <a:xfrm>
            <a:off x="4482200" y="3456006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4127" y="0"/>
                </a:moveTo>
                <a:lnTo>
                  <a:pt x="1181" y="101"/>
                </a:lnTo>
                <a:lnTo>
                  <a:pt x="0" y="850"/>
                </a:lnTo>
                <a:lnTo>
                  <a:pt x="63" y="2641"/>
                </a:lnTo>
                <a:lnTo>
                  <a:pt x="1282" y="3314"/>
                </a:lnTo>
                <a:lnTo>
                  <a:pt x="4229" y="3225"/>
                </a:lnTo>
                <a:lnTo>
                  <a:pt x="5410" y="2451"/>
                </a:lnTo>
                <a:lnTo>
                  <a:pt x="5334" y="673"/>
                </a:lnTo>
                <a:lnTo>
                  <a:pt x="412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5" name="object 3185"/>
          <p:cNvSpPr/>
          <p:nvPr/>
        </p:nvSpPr>
        <p:spPr>
          <a:xfrm>
            <a:off x="4589632" y="3444021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517" y="0"/>
                </a:moveTo>
                <a:lnTo>
                  <a:pt x="800" y="1193"/>
                </a:lnTo>
                <a:lnTo>
                  <a:pt x="0" y="2336"/>
                </a:lnTo>
                <a:lnTo>
                  <a:pt x="317" y="3149"/>
                </a:lnTo>
                <a:lnTo>
                  <a:pt x="685" y="3962"/>
                </a:lnTo>
                <a:lnTo>
                  <a:pt x="2057" y="4140"/>
                </a:lnTo>
                <a:lnTo>
                  <a:pt x="4775" y="2946"/>
                </a:lnTo>
                <a:lnTo>
                  <a:pt x="5600" y="1803"/>
                </a:lnTo>
                <a:lnTo>
                  <a:pt x="5245" y="977"/>
                </a:lnTo>
                <a:lnTo>
                  <a:pt x="4927" y="177"/>
                </a:lnTo>
                <a:lnTo>
                  <a:pt x="351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6" name="object 3186"/>
          <p:cNvSpPr/>
          <p:nvPr/>
        </p:nvSpPr>
        <p:spPr>
          <a:xfrm>
            <a:off x="4557786" y="3469424"/>
            <a:ext cx="15875" cy="10160"/>
          </a:xfrm>
          <a:custGeom>
            <a:avLst/>
            <a:gdLst/>
            <a:ahLst/>
            <a:cxnLst/>
            <a:rect l="l" t="t" r="r" b="b"/>
            <a:pathLst>
              <a:path w="15875" h="10160">
                <a:moveTo>
                  <a:pt x="12064" y="0"/>
                </a:moveTo>
                <a:lnTo>
                  <a:pt x="3428" y="279"/>
                </a:lnTo>
                <a:lnTo>
                  <a:pt x="0" y="2514"/>
                </a:lnTo>
                <a:lnTo>
                  <a:pt x="165" y="7708"/>
                </a:lnTo>
                <a:lnTo>
                  <a:pt x="3771" y="9677"/>
                </a:lnTo>
                <a:lnTo>
                  <a:pt x="12382" y="9385"/>
                </a:lnTo>
                <a:lnTo>
                  <a:pt x="15811" y="7162"/>
                </a:lnTo>
                <a:lnTo>
                  <a:pt x="15633" y="1993"/>
                </a:lnTo>
                <a:lnTo>
                  <a:pt x="1206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7" name="object 3187"/>
          <p:cNvSpPr/>
          <p:nvPr/>
        </p:nvSpPr>
        <p:spPr>
          <a:xfrm>
            <a:off x="4424866" y="3440872"/>
            <a:ext cx="16510" cy="12700"/>
          </a:xfrm>
          <a:custGeom>
            <a:avLst/>
            <a:gdLst/>
            <a:ahLst/>
            <a:cxnLst/>
            <a:rect l="l" t="t" r="r" b="b"/>
            <a:pathLst>
              <a:path w="16510" h="12700">
                <a:moveTo>
                  <a:pt x="6134" y="0"/>
                </a:moveTo>
                <a:lnTo>
                  <a:pt x="2082" y="457"/>
                </a:lnTo>
                <a:lnTo>
                  <a:pt x="0" y="5168"/>
                </a:lnTo>
                <a:lnTo>
                  <a:pt x="2374" y="8572"/>
                </a:lnTo>
                <a:lnTo>
                  <a:pt x="10261" y="12204"/>
                </a:lnTo>
                <a:lnTo>
                  <a:pt x="14274" y="11747"/>
                </a:lnTo>
                <a:lnTo>
                  <a:pt x="15328" y="9385"/>
                </a:lnTo>
                <a:lnTo>
                  <a:pt x="16357" y="7010"/>
                </a:lnTo>
                <a:lnTo>
                  <a:pt x="13995" y="3632"/>
                </a:lnTo>
                <a:lnTo>
                  <a:pt x="613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8" name="object 3188"/>
          <p:cNvSpPr/>
          <p:nvPr/>
        </p:nvSpPr>
        <p:spPr>
          <a:xfrm>
            <a:off x="4629322" y="3426425"/>
            <a:ext cx="16510" cy="12065"/>
          </a:xfrm>
          <a:custGeom>
            <a:avLst/>
            <a:gdLst/>
            <a:ahLst/>
            <a:cxnLst/>
            <a:rect l="l" t="t" r="r" b="b"/>
            <a:pathLst>
              <a:path w="16510" h="12064">
                <a:moveTo>
                  <a:pt x="11010" y="0"/>
                </a:moveTo>
                <a:lnTo>
                  <a:pt x="2730" y="2603"/>
                </a:lnTo>
                <a:lnTo>
                  <a:pt x="0" y="5676"/>
                </a:lnTo>
                <a:lnTo>
                  <a:pt x="1485" y="10604"/>
                </a:lnTo>
                <a:lnTo>
                  <a:pt x="5473" y="11582"/>
                </a:lnTo>
                <a:lnTo>
                  <a:pt x="13715" y="8978"/>
                </a:lnTo>
                <a:lnTo>
                  <a:pt x="16446" y="5918"/>
                </a:lnTo>
                <a:lnTo>
                  <a:pt x="14947" y="952"/>
                </a:lnTo>
                <a:lnTo>
                  <a:pt x="11010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9" name="object 3189"/>
          <p:cNvSpPr/>
          <p:nvPr/>
        </p:nvSpPr>
        <p:spPr>
          <a:xfrm>
            <a:off x="4501871" y="3466801"/>
            <a:ext cx="13335" cy="8255"/>
          </a:xfrm>
          <a:custGeom>
            <a:avLst/>
            <a:gdLst/>
            <a:ahLst/>
            <a:cxnLst/>
            <a:rect l="l" t="t" r="r" b="b"/>
            <a:pathLst>
              <a:path w="13335" h="8254">
                <a:moveTo>
                  <a:pt x="2959" y="0"/>
                </a:moveTo>
                <a:lnTo>
                  <a:pt x="88" y="1638"/>
                </a:lnTo>
                <a:lnTo>
                  <a:pt x="0" y="5842"/>
                </a:lnTo>
                <a:lnTo>
                  <a:pt x="2819" y="7620"/>
                </a:lnTo>
                <a:lnTo>
                  <a:pt x="9829" y="7772"/>
                </a:lnTo>
                <a:lnTo>
                  <a:pt x="12687" y="6121"/>
                </a:lnTo>
                <a:lnTo>
                  <a:pt x="12776" y="1905"/>
                </a:lnTo>
                <a:lnTo>
                  <a:pt x="9982" y="127"/>
                </a:lnTo>
                <a:lnTo>
                  <a:pt x="6477" y="38"/>
                </a:lnTo>
                <a:lnTo>
                  <a:pt x="295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0" name="object 3190"/>
          <p:cNvSpPr/>
          <p:nvPr/>
        </p:nvSpPr>
        <p:spPr>
          <a:xfrm>
            <a:off x="4395435" y="3435376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79">
                <a:moveTo>
                  <a:pt x="4317" y="0"/>
                </a:moveTo>
                <a:lnTo>
                  <a:pt x="2666" y="634"/>
                </a:lnTo>
                <a:lnTo>
                  <a:pt x="1028" y="1295"/>
                </a:lnTo>
                <a:lnTo>
                  <a:pt x="0" y="2628"/>
                </a:lnTo>
                <a:lnTo>
                  <a:pt x="749" y="4610"/>
                </a:lnTo>
                <a:lnTo>
                  <a:pt x="2374" y="4876"/>
                </a:lnTo>
                <a:lnTo>
                  <a:pt x="4025" y="4190"/>
                </a:lnTo>
                <a:lnTo>
                  <a:pt x="5676" y="3555"/>
                </a:lnTo>
                <a:lnTo>
                  <a:pt x="6705" y="2247"/>
                </a:lnTo>
                <a:lnTo>
                  <a:pt x="5956" y="253"/>
                </a:lnTo>
                <a:lnTo>
                  <a:pt x="431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1" name="object 3191"/>
          <p:cNvSpPr/>
          <p:nvPr/>
        </p:nvSpPr>
        <p:spPr>
          <a:xfrm>
            <a:off x="4381762" y="3425737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1765" y="0"/>
                </a:moveTo>
                <a:lnTo>
                  <a:pt x="50" y="1003"/>
                </a:lnTo>
                <a:lnTo>
                  <a:pt x="0" y="3517"/>
                </a:lnTo>
                <a:lnTo>
                  <a:pt x="1676" y="4610"/>
                </a:lnTo>
                <a:lnTo>
                  <a:pt x="5905" y="4698"/>
                </a:lnTo>
                <a:lnTo>
                  <a:pt x="7620" y="3708"/>
                </a:lnTo>
                <a:lnTo>
                  <a:pt x="7683" y="1168"/>
                </a:lnTo>
                <a:lnTo>
                  <a:pt x="5994" y="101"/>
                </a:lnTo>
                <a:lnTo>
                  <a:pt x="1765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2" name="object 3192"/>
          <p:cNvSpPr/>
          <p:nvPr/>
        </p:nvSpPr>
        <p:spPr>
          <a:xfrm>
            <a:off x="4540397" y="3451688"/>
            <a:ext cx="8890" cy="5715"/>
          </a:xfrm>
          <a:custGeom>
            <a:avLst/>
            <a:gdLst/>
            <a:ahLst/>
            <a:cxnLst/>
            <a:rect l="l" t="t" r="r" b="b"/>
            <a:pathLst>
              <a:path w="8889" h="5714">
                <a:moveTo>
                  <a:pt x="2032" y="0"/>
                </a:moveTo>
                <a:lnTo>
                  <a:pt x="38" y="1168"/>
                </a:lnTo>
                <a:lnTo>
                  <a:pt x="0" y="4076"/>
                </a:lnTo>
                <a:lnTo>
                  <a:pt x="1968" y="5295"/>
                </a:lnTo>
                <a:lnTo>
                  <a:pt x="6819" y="5359"/>
                </a:lnTo>
                <a:lnTo>
                  <a:pt x="8826" y="4178"/>
                </a:lnTo>
                <a:lnTo>
                  <a:pt x="8839" y="1269"/>
                </a:lnTo>
                <a:lnTo>
                  <a:pt x="6883" y="63"/>
                </a:lnTo>
                <a:lnTo>
                  <a:pt x="2032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3" name="object 3193"/>
          <p:cNvSpPr/>
          <p:nvPr/>
        </p:nvSpPr>
        <p:spPr>
          <a:xfrm>
            <a:off x="4462686" y="3467204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6324" y="0"/>
                </a:moveTo>
                <a:lnTo>
                  <a:pt x="4051" y="63"/>
                </a:lnTo>
                <a:lnTo>
                  <a:pt x="1790" y="152"/>
                </a:lnTo>
                <a:lnTo>
                  <a:pt x="0" y="1308"/>
                </a:lnTo>
                <a:lnTo>
                  <a:pt x="88" y="4025"/>
                </a:lnTo>
                <a:lnTo>
                  <a:pt x="1968" y="5067"/>
                </a:lnTo>
                <a:lnTo>
                  <a:pt x="6489" y="4927"/>
                </a:lnTo>
                <a:lnTo>
                  <a:pt x="8255" y="3771"/>
                </a:lnTo>
                <a:lnTo>
                  <a:pt x="8178" y="1054"/>
                </a:lnTo>
                <a:lnTo>
                  <a:pt x="632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4" name="object 3194"/>
          <p:cNvSpPr/>
          <p:nvPr/>
        </p:nvSpPr>
        <p:spPr>
          <a:xfrm>
            <a:off x="4405515" y="3347770"/>
            <a:ext cx="243567" cy="81786"/>
          </a:xfrm>
          <a:prstGeom prst="rect">
            <a:avLst/>
          </a:prstGeom>
          <a:blipFill>
            <a:blip r:embed="rId5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95" name="object 3195"/>
          <p:cNvSpPr/>
          <p:nvPr/>
        </p:nvSpPr>
        <p:spPr>
          <a:xfrm>
            <a:off x="4639712" y="3347769"/>
            <a:ext cx="9525" cy="57150"/>
          </a:xfrm>
          <a:custGeom>
            <a:avLst/>
            <a:gdLst/>
            <a:ahLst/>
            <a:cxnLst/>
            <a:rect l="l" t="t" r="r" b="b"/>
            <a:pathLst>
              <a:path w="9525" h="57150">
                <a:moveTo>
                  <a:pt x="2857" y="0"/>
                </a:moveTo>
                <a:lnTo>
                  <a:pt x="2374" y="76"/>
                </a:lnTo>
                <a:lnTo>
                  <a:pt x="3201" y="7271"/>
                </a:lnTo>
                <a:lnTo>
                  <a:pt x="3638" y="14797"/>
                </a:lnTo>
                <a:lnTo>
                  <a:pt x="3589" y="22562"/>
                </a:lnTo>
                <a:lnTo>
                  <a:pt x="2959" y="30480"/>
                </a:lnTo>
                <a:lnTo>
                  <a:pt x="1293" y="45097"/>
                </a:lnTo>
                <a:lnTo>
                  <a:pt x="0" y="56934"/>
                </a:lnTo>
                <a:lnTo>
                  <a:pt x="5029" y="56819"/>
                </a:lnTo>
                <a:lnTo>
                  <a:pt x="7543" y="56718"/>
                </a:lnTo>
                <a:lnTo>
                  <a:pt x="9367" y="39349"/>
                </a:lnTo>
                <a:lnTo>
                  <a:pt x="8434" y="24020"/>
                </a:lnTo>
                <a:lnTo>
                  <a:pt x="5884" y="10860"/>
                </a:lnTo>
                <a:lnTo>
                  <a:pt x="285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6" name="object 3196"/>
          <p:cNvSpPr/>
          <p:nvPr/>
        </p:nvSpPr>
        <p:spPr>
          <a:xfrm>
            <a:off x="4623716" y="3365282"/>
            <a:ext cx="6350" cy="40005"/>
          </a:xfrm>
          <a:custGeom>
            <a:avLst/>
            <a:gdLst/>
            <a:ahLst/>
            <a:cxnLst/>
            <a:rect l="l" t="t" r="r" b="b"/>
            <a:pathLst>
              <a:path w="6350" h="40004">
                <a:moveTo>
                  <a:pt x="876" y="0"/>
                </a:moveTo>
                <a:lnTo>
                  <a:pt x="2527" y="12215"/>
                </a:lnTo>
                <a:lnTo>
                  <a:pt x="2986" y="20424"/>
                </a:lnTo>
                <a:lnTo>
                  <a:pt x="2171" y="28353"/>
                </a:lnTo>
                <a:lnTo>
                  <a:pt x="0" y="39725"/>
                </a:lnTo>
                <a:lnTo>
                  <a:pt x="5702" y="39624"/>
                </a:lnTo>
                <a:lnTo>
                  <a:pt x="6271" y="31055"/>
                </a:lnTo>
                <a:lnTo>
                  <a:pt x="5913" y="21388"/>
                </a:lnTo>
                <a:lnTo>
                  <a:pt x="4243" y="10932"/>
                </a:lnTo>
                <a:lnTo>
                  <a:pt x="87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7" name="object 3197"/>
          <p:cNvSpPr/>
          <p:nvPr/>
        </p:nvSpPr>
        <p:spPr>
          <a:xfrm>
            <a:off x="4607143" y="3371174"/>
            <a:ext cx="5715" cy="34290"/>
          </a:xfrm>
          <a:custGeom>
            <a:avLst/>
            <a:gdLst/>
            <a:ahLst/>
            <a:cxnLst/>
            <a:rect l="l" t="t" r="r" b="b"/>
            <a:pathLst>
              <a:path w="5714" h="34289">
                <a:moveTo>
                  <a:pt x="0" y="0"/>
                </a:moveTo>
                <a:lnTo>
                  <a:pt x="1350" y="10028"/>
                </a:lnTo>
                <a:lnTo>
                  <a:pt x="1803" y="16937"/>
                </a:lnTo>
                <a:lnTo>
                  <a:pt x="1360" y="23933"/>
                </a:lnTo>
                <a:lnTo>
                  <a:pt x="25" y="34226"/>
                </a:lnTo>
                <a:lnTo>
                  <a:pt x="3505" y="34099"/>
                </a:lnTo>
                <a:lnTo>
                  <a:pt x="5283" y="34074"/>
                </a:lnTo>
                <a:lnTo>
                  <a:pt x="5352" y="26355"/>
                </a:lnTo>
                <a:lnTo>
                  <a:pt x="4646" y="17984"/>
                </a:lnTo>
                <a:lnTo>
                  <a:pt x="2938" y="914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8" name="object 3198"/>
          <p:cNvSpPr/>
          <p:nvPr/>
        </p:nvSpPr>
        <p:spPr>
          <a:xfrm>
            <a:off x="4582537" y="3374777"/>
            <a:ext cx="10160" cy="32384"/>
          </a:xfrm>
          <a:custGeom>
            <a:avLst/>
            <a:gdLst/>
            <a:ahLst/>
            <a:cxnLst/>
            <a:rect l="l" t="t" r="r" b="b"/>
            <a:pathLst>
              <a:path w="10160" h="32385">
                <a:moveTo>
                  <a:pt x="0" y="0"/>
                </a:moveTo>
                <a:lnTo>
                  <a:pt x="2599" y="9021"/>
                </a:lnTo>
                <a:lnTo>
                  <a:pt x="3984" y="15354"/>
                </a:lnTo>
                <a:lnTo>
                  <a:pt x="4622" y="21992"/>
                </a:lnTo>
                <a:lnTo>
                  <a:pt x="4978" y="31927"/>
                </a:lnTo>
                <a:lnTo>
                  <a:pt x="6654" y="31750"/>
                </a:lnTo>
                <a:lnTo>
                  <a:pt x="10033" y="31457"/>
                </a:lnTo>
                <a:lnTo>
                  <a:pt x="8904" y="24099"/>
                </a:lnTo>
                <a:lnTo>
                  <a:pt x="6969" y="16281"/>
                </a:lnTo>
                <a:lnTo>
                  <a:pt x="4057" y="818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9" name="object 3199"/>
          <p:cNvSpPr/>
          <p:nvPr/>
        </p:nvSpPr>
        <p:spPr>
          <a:xfrm>
            <a:off x="4565038" y="3382788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0" y="0"/>
                </a:moveTo>
                <a:lnTo>
                  <a:pt x="2058" y="7104"/>
                </a:lnTo>
                <a:lnTo>
                  <a:pt x="3232" y="12212"/>
                </a:lnTo>
                <a:lnTo>
                  <a:pt x="3957" y="17789"/>
                </a:lnTo>
                <a:lnTo>
                  <a:pt x="4673" y="26301"/>
                </a:lnTo>
                <a:lnTo>
                  <a:pt x="6172" y="26034"/>
                </a:lnTo>
                <a:lnTo>
                  <a:pt x="9194" y="25565"/>
                </a:lnTo>
                <a:lnTo>
                  <a:pt x="7850" y="19413"/>
                </a:lnTo>
                <a:lnTo>
                  <a:pt x="5930" y="13039"/>
                </a:lnTo>
                <a:lnTo>
                  <a:pt x="3344" y="653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0" name="object 3200"/>
          <p:cNvSpPr/>
          <p:nvPr/>
        </p:nvSpPr>
        <p:spPr>
          <a:xfrm>
            <a:off x="4542283" y="3389052"/>
            <a:ext cx="12065" cy="24130"/>
          </a:xfrm>
          <a:custGeom>
            <a:avLst/>
            <a:gdLst/>
            <a:ahLst/>
            <a:cxnLst/>
            <a:rect l="l" t="t" r="r" b="b"/>
            <a:pathLst>
              <a:path w="12064" h="24129">
                <a:moveTo>
                  <a:pt x="0" y="0"/>
                </a:moveTo>
                <a:lnTo>
                  <a:pt x="4445" y="10604"/>
                </a:lnTo>
                <a:lnTo>
                  <a:pt x="7226" y="24066"/>
                </a:lnTo>
                <a:lnTo>
                  <a:pt x="11569" y="23152"/>
                </a:lnTo>
                <a:lnTo>
                  <a:pt x="9560" y="17461"/>
                </a:lnTo>
                <a:lnTo>
                  <a:pt x="7008" y="11647"/>
                </a:lnTo>
                <a:lnTo>
                  <a:pt x="3845" y="579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1" name="object 3201"/>
          <p:cNvSpPr/>
          <p:nvPr/>
        </p:nvSpPr>
        <p:spPr>
          <a:xfrm>
            <a:off x="4522828" y="3394081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0" y="0"/>
                </a:moveTo>
                <a:lnTo>
                  <a:pt x="4292" y="10198"/>
                </a:lnTo>
                <a:lnTo>
                  <a:pt x="7061" y="23253"/>
                </a:lnTo>
                <a:lnTo>
                  <a:pt x="11302" y="22352"/>
                </a:lnTo>
                <a:lnTo>
                  <a:pt x="8953" y="15100"/>
                </a:lnTo>
                <a:lnTo>
                  <a:pt x="5422" y="739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2" name="object 3202"/>
          <p:cNvSpPr/>
          <p:nvPr/>
        </p:nvSpPr>
        <p:spPr>
          <a:xfrm>
            <a:off x="4501666" y="3404415"/>
            <a:ext cx="9525" cy="17780"/>
          </a:xfrm>
          <a:custGeom>
            <a:avLst/>
            <a:gdLst/>
            <a:ahLst/>
            <a:cxnLst/>
            <a:rect l="l" t="t" r="r" b="b"/>
            <a:pathLst>
              <a:path w="9525" h="17779">
                <a:moveTo>
                  <a:pt x="0" y="0"/>
                </a:moveTo>
                <a:lnTo>
                  <a:pt x="3124" y="7429"/>
                </a:lnTo>
                <a:lnTo>
                  <a:pt x="5651" y="17602"/>
                </a:lnTo>
                <a:lnTo>
                  <a:pt x="9156" y="16903"/>
                </a:lnTo>
                <a:lnTo>
                  <a:pt x="7010" y="11315"/>
                </a:lnTo>
                <a:lnTo>
                  <a:pt x="4076" y="5562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3" name="object 3203"/>
          <p:cNvSpPr/>
          <p:nvPr/>
        </p:nvSpPr>
        <p:spPr>
          <a:xfrm>
            <a:off x="4482057" y="3402906"/>
            <a:ext cx="11430" cy="22860"/>
          </a:xfrm>
          <a:custGeom>
            <a:avLst/>
            <a:gdLst/>
            <a:ahLst/>
            <a:cxnLst/>
            <a:rect l="l" t="t" r="r" b="b"/>
            <a:pathLst>
              <a:path w="11429" h="22860">
                <a:moveTo>
                  <a:pt x="0" y="0"/>
                </a:moveTo>
                <a:lnTo>
                  <a:pt x="4165" y="9867"/>
                </a:lnTo>
                <a:lnTo>
                  <a:pt x="6730" y="22415"/>
                </a:lnTo>
                <a:lnTo>
                  <a:pt x="10833" y="21742"/>
                </a:lnTo>
                <a:lnTo>
                  <a:pt x="8648" y="14731"/>
                </a:lnTo>
                <a:lnTo>
                  <a:pt x="5270" y="718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4" name="object 3204"/>
          <p:cNvSpPr/>
          <p:nvPr/>
        </p:nvSpPr>
        <p:spPr>
          <a:xfrm>
            <a:off x="4465670" y="3409143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5" h="19050">
                <a:moveTo>
                  <a:pt x="0" y="0"/>
                </a:moveTo>
                <a:lnTo>
                  <a:pt x="1943" y="8166"/>
                </a:lnTo>
                <a:lnTo>
                  <a:pt x="2781" y="18897"/>
                </a:lnTo>
                <a:lnTo>
                  <a:pt x="6375" y="18516"/>
                </a:lnTo>
                <a:lnTo>
                  <a:pt x="5156" y="12560"/>
                </a:lnTo>
                <a:lnTo>
                  <a:pt x="3162" y="6286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5" name="object 3205"/>
          <p:cNvSpPr/>
          <p:nvPr/>
        </p:nvSpPr>
        <p:spPr>
          <a:xfrm>
            <a:off x="4443805" y="3412637"/>
            <a:ext cx="6350" cy="17145"/>
          </a:xfrm>
          <a:custGeom>
            <a:avLst/>
            <a:gdLst/>
            <a:ahLst/>
            <a:cxnLst/>
            <a:rect l="l" t="t" r="r" b="b"/>
            <a:pathLst>
              <a:path w="6350" h="17145">
                <a:moveTo>
                  <a:pt x="0" y="0"/>
                </a:moveTo>
                <a:lnTo>
                  <a:pt x="1739" y="7111"/>
                </a:lnTo>
                <a:lnTo>
                  <a:pt x="2616" y="16827"/>
                </a:lnTo>
                <a:lnTo>
                  <a:pt x="4876" y="16776"/>
                </a:lnTo>
                <a:lnTo>
                  <a:pt x="6019" y="16725"/>
                </a:lnTo>
                <a:lnTo>
                  <a:pt x="4775" y="11302"/>
                </a:lnTo>
                <a:lnTo>
                  <a:pt x="2882" y="563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6" name="object 3206"/>
          <p:cNvSpPr/>
          <p:nvPr/>
        </p:nvSpPr>
        <p:spPr>
          <a:xfrm>
            <a:off x="4427607" y="3412051"/>
            <a:ext cx="3810" cy="17780"/>
          </a:xfrm>
          <a:custGeom>
            <a:avLst/>
            <a:gdLst/>
            <a:ahLst/>
            <a:cxnLst/>
            <a:rect l="l" t="t" r="r" b="b"/>
            <a:pathLst>
              <a:path w="3810" h="17779">
                <a:moveTo>
                  <a:pt x="546" y="0"/>
                </a:moveTo>
                <a:lnTo>
                  <a:pt x="914" y="7416"/>
                </a:lnTo>
                <a:lnTo>
                  <a:pt x="0" y="17208"/>
                </a:lnTo>
                <a:lnTo>
                  <a:pt x="584" y="17221"/>
                </a:lnTo>
                <a:lnTo>
                  <a:pt x="1181" y="17284"/>
                </a:lnTo>
                <a:lnTo>
                  <a:pt x="1752" y="17284"/>
                </a:lnTo>
                <a:lnTo>
                  <a:pt x="3378" y="17348"/>
                </a:lnTo>
                <a:lnTo>
                  <a:pt x="3124" y="11849"/>
                </a:lnTo>
                <a:lnTo>
                  <a:pt x="2286" y="6019"/>
                </a:lnTo>
                <a:lnTo>
                  <a:pt x="54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7" name="object 3207"/>
          <p:cNvSpPr/>
          <p:nvPr/>
        </p:nvSpPr>
        <p:spPr>
          <a:xfrm>
            <a:off x="4596196" y="3455086"/>
            <a:ext cx="83512" cy="56649"/>
          </a:xfrm>
          <a:prstGeom prst="rect">
            <a:avLst/>
          </a:prstGeom>
          <a:blipFill>
            <a:blip r:embed="rId5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08" name="object 3208"/>
          <p:cNvSpPr/>
          <p:nvPr/>
        </p:nvSpPr>
        <p:spPr>
          <a:xfrm>
            <a:off x="4602748" y="3456141"/>
            <a:ext cx="77470" cy="55880"/>
          </a:xfrm>
          <a:custGeom>
            <a:avLst/>
            <a:gdLst/>
            <a:ahLst/>
            <a:cxnLst/>
            <a:rect l="l" t="t" r="r" b="b"/>
            <a:pathLst>
              <a:path w="77470" h="55879">
                <a:moveTo>
                  <a:pt x="37436" y="53827"/>
                </a:moveTo>
                <a:lnTo>
                  <a:pt x="29654" y="55397"/>
                </a:lnTo>
                <a:lnTo>
                  <a:pt x="35603" y="54398"/>
                </a:lnTo>
                <a:lnTo>
                  <a:pt x="37436" y="53827"/>
                </a:lnTo>
                <a:close/>
              </a:path>
              <a:path w="77470" h="55879">
                <a:moveTo>
                  <a:pt x="46891" y="50135"/>
                </a:moveTo>
                <a:lnTo>
                  <a:pt x="41800" y="52470"/>
                </a:lnTo>
                <a:lnTo>
                  <a:pt x="37436" y="53827"/>
                </a:lnTo>
                <a:lnTo>
                  <a:pt x="44450" y="52412"/>
                </a:lnTo>
                <a:lnTo>
                  <a:pt x="46891" y="50135"/>
                </a:lnTo>
                <a:close/>
              </a:path>
              <a:path w="77470" h="55879">
                <a:moveTo>
                  <a:pt x="67056" y="36588"/>
                </a:moveTo>
                <a:lnTo>
                  <a:pt x="37339" y="36588"/>
                </a:lnTo>
                <a:lnTo>
                  <a:pt x="44376" y="36703"/>
                </a:lnTo>
                <a:lnTo>
                  <a:pt x="51308" y="37896"/>
                </a:lnTo>
                <a:lnTo>
                  <a:pt x="52864" y="40595"/>
                </a:lnTo>
                <a:lnTo>
                  <a:pt x="44627" y="44476"/>
                </a:lnTo>
                <a:lnTo>
                  <a:pt x="32066" y="48160"/>
                </a:lnTo>
                <a:lnTo>
                  <a:pt x="20650" y="50266"/>
                </a:lnTo>
                <a:lnTo>
                  <a:pt x="30241" y="51375"/>
                </a:lnTo>
                <a:lnTo>
                  <a:pt x="36709" y="51230"/>
                </a:lnTo>
                <a:lnTo>
                  <a:pt x="42995" y="49368"/>
                </a:lnTo>
                <a:lnTo>
                  <a:pt x="52044" y="45326"/>
                </a:lnTo>
                <a:lnTo>
                  <a:pt x="55030" y="45326"/>
                </a:lnTo>
                <a:lnTo>
                  <a:pt x="63629" y="39341"/>
                </a:lnTo>
                <a:lnTo>
                  <a:pt x="67056" y="36588"/>
                </a:lnTo>
                <a:close/>
              </a:path>
              <a:path w="77470" h="55879">
                <a:moveTo>
                  <a:pt x="55030" y="45326"/>
                </a:moveTo>
                <a:lnTo>
                  <a:pt x="52044" y="45326"/>
                </a:lnTo>
                <a:lnTo>
                  <a:pt x="46891" y="50135"/>
                </a:lnTo>
                <a:lnTo>
                  <a:pt x="48205" y="49532"/>
                </a:lnTo>
                <a:lnTo>
                  <a:pt x="54775" y="45504"/>
                </a:lnTo>
                <a:lnTo>
                  <a:pt x="55030" y="45326"/>
                </a:lnTo>
                <a:close/>
              </a:path>
              <a:path w="77470" h="55879">
                <a:moveTo>
                  <a:pt x="54848" y="20510"/>
                </a:moveTo>
                <a:lnTo>
                  <a:pt x="32248" y="20510"/>
                </a:lnTo>
                <a:lnTo>
                  <a:pt x="43105" y="22573"/>
                </a:lnTo>
                <a:lnTo>
                  <a:pt x="57658" y="27990"/>
                </a:lnTo>
                <a:lnTo>
                  <a:pt x="64135" y="30746"/>
                </a:lnTo>
                <a:lnTo>
                  <a:pt x="45573" y="31447"/>
                </a:lnTo>
                <a:lnTo>
                  <a:pt x="34336" y="32494"/>
                </a:lnTo>
                <a:lnTo>
                  <a:pt x="20996" y="35229"/>
                </a:lnTo>
                <a:lnTo>
                  <a:pt x="5930" y="40614"/>
                </a:lnTo>
                <a:lnTo>
                  <a:pt x="25942" y="37807"/>
                </a:lnTo>
                <a:lnTo>
                  <a:pt x="37339" y="36588"/>
                </a:lnTo>
                <a:lnTo>
                  <a:pt x="67056" y="36588"/>
                </a:lnTo>
                <a:lnTo>
                  <a:pt x="68892" y="35113"/>
                </a:lnTo>
                <a:lnTo>
                  <a:pt x="72643" y="30864"/>
                </a:lnTo>
                <a:lnTo>
                  <a:pt x="76962" y="24637"/>
                </a:lnTo>
                <a:lnTo>
                  <a:pt x="74451" y="22047"/>
                </a:lnTo>
                <a:lnTo>
                  <a:pt x="60617" y="22047"/>
                </a:lnTo>
                <a:lnTo>
                  <a:pt x="54848" y="20510"/>
                </a:lnTo>
                <a:close/>
              </a:path>
              <a:path w="77470" h="55879">
                <a:moveTo>
                  <a:pt x="29332" y="15757"/>
                </a:moveTo>
                <a:lnTo>
                  <a:pt x="17263" y="18471"/>
                </a:lnTo>
                <a:lnTo>
                  <a:pt x="0" y="25526"/>
                </a:lnTo>
                <a:lnTo>
                  <a:pt x="19681" y="21572"/>
                </a:lnTo>
                <a:lnTo>
                  <a:pt x="32248" y="20510"/>
                </a:lnTo>
                <a:lnTo>
                  <a:pt x="54848" y="20510"/>
                </a:lnTo>
                <a:lnTo>
                  <a:pt x="41889" y="17058"/>
                </a:lnTo>
                <a:lnTo>
                  <a:pt x="29332" y="15757"/>
                </a:lnTo>
                <a:close/>
              </a:path>
              <a:path w="77470" h="55879">
                <a:moveTo>
                  <a:pt x="48356" y="8213"/>
                </a:moveTo>
                <a:lnTo>
                  <a:pt x="25153" y="8213"/>
                </a:lnTo>
                <a:lnTo>
                  <a:pt x="37996" y="8947"/>
                </a:lnTo>
                <a:lnTo>
                  <a:pt x="48056" y="13176"/>
                </a:lnTo>
                <a:lnTo>
                  <a:pt x="60617" y="22047"/>
                </a:lnTo>
                <a:lnTo>
                  <a:pt x="74451" y="22047"/>
                </a:lnTo>
                <a:lnTo>
                  <a:pt x="67448" y="14820"/>
                </a:lnTo>
                <a:lnTo>
                  <a:pt x="62230" y="14820"/>
                </a:lnTo>
                <a:lnTo>
                  <a:pt x="48356" y="8213"/>
                </a:lnTo>
                <a:close/>
              </a:path>
              <a:path w="77470" h="55879">
                <a:moveTo>
                  <a:pt x="36233" y="0"/>
                </a:moveTo>
                <a:lnTo>
                  <a:pt x="42872" y="2506"/>
                </a:lnTo>
                <a:lnTo>
                  <a:pt x="50388" y="5929"/>
                </a:lnTo>
                <a:lnTo>
                  <a:pt x="57326" y="10092"/>
                </a:lnTo>
                <a:lnTo>
                  <a:pt x="62230" y="14820"/>
                </a:lnTo>
                <a:lnTo>
                  <a:pt x="67448" y="14820"/>
                </a:lnTo>
                <a:lnTo>
                  <a:pt x="65810" y="13130"/>
                </a:lnTo>
                <a:lnTo>
                  <a:pt x="57850" y="6727"/>
                </a:lnTo>
                <a:lnTo>
                  <a:pt x="49263" y="3121"/>
                </a:lnTo>
                <a:lnTo>
                  <a:pt x="36233" y="0"/>
                </a:lnTo>
                <a:close/>
              </a:path>
              <a:path w="77470" h="55879">
                <a:moveTo>
                  <a:pt x="32092" y="2824"/>
                </a:moveTo>
                <a:lnTo>
                  <a:pt x="20599" y="4185"/>
                </a:lnTo>
                <a:lnTo>
                  <a:pt x="4241" y="9829"/>
                </a:lnTo>
                <a:lnTo>
                  <a:pt x="25153" y="8213"/>
                </a:lnTo>
                <a:lnTo>
                  <a:pt x="48356" y="8213"/>
                </a:lnTo>
                <a:lnTo>
                  <a:pt x="44157" y="6213"/>
                </a:lnTo>
                <a:lnTo>
                  <a:pt x="32092" y="2824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9" name="object 3209"/>
          <p:cNvSpPr/>
          <p:nvPr/>
        </p:nvSpPr>
        <p:spPr>
          <a:xfrm>
            <a:off x="4698235" y="3522049"/>
            <a:ext cx="65405" cy="32384"/>
          </a:xfrm>
          <a:custGeom>
            <a:avLst/>
            <a:gdLst/>
            <a:ahLst/>
            <a:cxnLst/>
            <a:rect l="l" t="t" r="r" b="b"/>
            <a:pathLst>
              <a:path w="65404" h="32385">
                <a:moveTo>
                  <a:pt x="35762" y="0"/>
                </a:moveTo>
                <a:lnTo>
                  <a:pt x="18122" y="805"/>
                </a:lnTo>
                <a:lnTo>
                  <a:pt x="0" y="9635"/>
                </a:lnTo>
                <a:lnTo>
                  <a:pt x="11910" y="20663"/>
                </a:lnTo>
                <a:lnTo>
                  <a:pt x="37600" y="29576"/>
                </a:lnTo>
                <a:lnTo>
                  <a:pt x="60815" y="32061"/>
                </a:lnTo>
                <a:lnTo>
                  <a:pt x="65303" y="23804"/>
                </a:lnTo>
                <a:lnTo>
                  <a:pt x="54929" y="9343"/>
                </a:lnTo>
                <a:lnTo>
                  <a:pt x="46556" y="2127"/>
                </a:lnTo>
                <a:lnTo>
                  <a:pt x="35762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0" name="object 3210"/>
          <p:cNvSpPr/>
          <p:nvPr/>
        </p:nvSpPr>
        <p:spPr>
          <a:xfrm>
            <a:off x="4697092" y="3522293"/>
            <a:ext cx="69215" cy="33020"/>
          </a:xfrm>
          <a:custGeom>
            <a:avLst/>
            <a:gdLst/>
            <a:ahLst/>
            <a:cxnLst/>
            <a:rect l="l" t="t" r="r" b="b"/>
            <a:pathLst>
              <a:path w="69214" h="33020">
                <a:moveTo>
                  <a:pt x="21541" y="0"/>
                </a:moveTo>
                <a:lnTo>
                  <a:pt x="19177" y="35"/>
                </a:lnTo>
                <a:lnTo>
                  <a:pt x="7416" y="1953"/>
                </a:lnTo>
                <a:lnTo>
                  <a:pt x="1168" y="4963"/>
                </a:lnTo>
                <a:lnTo>
                  <a:pt x="0" y="13802"/>
                </a:lnTo>
                <a:lnTo>
                  <a:pt x="7708" y="18526"/>
                </a:lnTo>
                <a:lnTo>
                  <a:pt x="14274" y="21612"/>
                </a:lnTo>
                <a:lnTo>
                  <a:pt x="28969" y="27181"/>
                </a:lnTo>
                <a:lnTo>
                  <a:pt x="45305" y="31223"/>
                </a:lnTo>
                <a:lnTo>
                  <a:pt x="59496" y="32546"/>
                </a:lnTo>
                <a:lnTo>
                  <a:pt x="62814" y="31505"/>
                </a:lnTo>
                <a:lnTo>
                  <a:pt x="59341" y="31505"/>
                </a:lnTo>
                <a:lnTo>
                  <a:pt x="45808" y="30245"/>
                </a:lnTo>
                <a:lnTo>
                  <a:pt x="29790" y="26332"/>
                </a:lnTo>
                <a:lnTo>
                  <a:pt x="14732" y="20622"/>
                </a:lnTo>
                <a:lnTo>
                  <a:pt x="5880" y="16456"/>
                </a:lnTo>
                <a:lnTo>
                  <a:pt x="1257" y="12367"/>
                </a:lnTo>
                <a:lnTo>
                  <a:pt x="2032" y="6715"/>
                </a:lnTo>
                <a:lnTo>
                  <a:pt x="5321" y="3388"/>
                </a:lnTo>
                <a:lnTo>
                  <a:pt x="19291" y="1102"/>
                </a:lnTo>
                <a:lnTo>
                  <a:pt x="21584" y="1070"/>
                </a:lnTo>
                <a:lnTo>
                  <a:pt x="31035" y="1070"/>
                </a:lnTo>
                <a:lnTo>
                  <a:pt x="27597" y="418"/>
                </a:lnTo>
                <a:lnTo>
                  <a:pt x="21541" y="0"/>
                </a:lnTo>
                <a:close/>
              </a:path>
              <a:path w="69214" h="33020">
                <a:moveTo>
                  <a:pt x="31035" y="1070"/>
                </a:moveTo>
                <a:lnTo>
                  <a:pt x="21584" y="1070"/>
                </a:lnTo>
                <a:lnTo>
                  <a:pt x="27505" y="1488"/>
                </a:lnTo>
                <a:lnTo>
                  <a:pt x="35925" y="3093"/>
                </a:lnTo>
                <a:lnTo>
                  <a:pt x="67627" y="26222"/>
                </a:lnTo>
                <a:lnTo>
                  <a:pt x="67932" y="28039"/>
                </a:lnTo>
                <a:lnTo>
                  <a:pt x="66941" y="29258"/>
                </a:lnTo>
                <a:lnTo>
                  <a:pt x="59341" y="31505"/>
                </a:lnTo>
                <a:lnTo>
                  <a:pt x="62814" y="31505"/>
                </a:lnTo>
                <a:lnTo>
                  <a:pt x="67754" y="29956"/>
                </a:lnTo>
                <a:lnTo>
                  <a:pt x="69088" y="28318"/>
                </a:lnTo>
                <a:lnTo>
                  <a:pt x="68795" y="26045"/>
                </a:lnTo>
                <a:lnTo>
                  <a:pt x="36186" y="2048"/>
                </a:lnTo>
                <a:lnTo>
                  <a:pt x="31035" y="107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1" name="object 3211"/>
          <p:cNvSpPr/>
          <p:nvPr/>
        </p:nvSpPr>
        <p:spPr>
          <a:xfrm>
            <a:off x="4699027" y="3524665"/>
            <a:ext cx="63500" cy="29209"/>
          </a:xfrm>
          <a:custGeom>
            <a:avLst/>
            <a:gdLst/>
            <a:ahLst/>
            <a:cxnLst/>
            <a:rect l="l" t="t" r="r" b="b"/>
            <a:pathLst>
              <a:path w="63500" h="29210">
                <a:moveTo>
                  <a:pt x="8934" y="0"/>
                </a:moveTo>
                <a:lnTo>
                  <a:pt x="0" y="9715"/>
                </a:lnTo>
                <a:lnTo>
                  <a:pt x="16646" y="20545"/>
                </a:lnTo>
                <a:lnTo>
                  <a:pt x="43014" y="28274"/>
                </a:lnTo>
                <a:lnTo>
                  <a:pt x="63240" y="28689"/>
                </a:lnTo>
                <a:lnTo>
                  <a:pt x="53358" y="17518"/>
                </a:lnTo>
                <a:lnTo>
                  <a:pt x="39773" y="9853"/>
                </a:lnTo>
                <a:lnTo>
                  <a:pt x="24345" y="4434"/>
                </a:lnTo>
                <a:lnTo>
                  <a:pt x="8934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2" name="object 3212"/>
          <p:cNvSpPr/>
          <p:nvPr/>
        </p:nvSpPr>
        <p:spPr>
          <a:xfrm>
            <a:off x="4644859" y="3395789"/>
            <a:ext cx="153022" cy="171673"/>
          </a:xfrm>
          <a:prstGeom prst="rect">
            <a:avLst/>
          </a:prstGeom>
          <a:blipFill>
            <a:blip r:embed="rId5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13" name="object 3213"/>
          <p:cNvSpPr/>
          <p:nvPr/>
        </p:nvSpPr>
        <p:spPr>
          <a:xfrm>
            <a:off x="4644325" y="3395235"/>
            <a:ext cx="154305" cy="167005"/>
          </a:xfrm>
          <a:custGeom>
            <a:avLst/>
            <a:gdLst/>
            <a:ahLst/>
            <a:cxnLst/>
            <a:rect l="l" t="t" r="r" b="b"/>
            <a:pathLst>
              <a:path w="154304" h="167004">
                <a:moveTo>
                  <a:pt x="14203" y="0"/>
                </a:moveTo>
                <a:lnTo>
                  <a:pt x="14012" y="127"/>
                </a:lnTo>
                <a:lnTo>
                  <a:pt x="13835" y="469"/>
                </a:lnTo>
                <a:lnTo>
                  <a:pt x="13847" y="723"/>
                </a:lnTo>
                <a:lnTo>
                  <a:pt x="13962" y="876"/>
                </a:lnTo>
                <a:lnTo>
                  <a:pt x="16283" y="4582"/>
                </a:lnTo>
                <a:lnTo>
                  <a:pt x="21637" y="14716"/>
                </a:lnTo>
                <a:lnTo>
                  <a:pt x="27922" y="30254"/>
                </a:lnTo>
                <a:lnTo>
                  <a:pt x="33037" y="50177"/>
                </a:lnTo>
                <a:lnTo>
                  <a:pt x="34861" y="72168"/>
                </a:lnTo>
                <a:lnTo>
                  <a:pt x="31683" y="97634"/>
                </a:lnTo>
                <a:lnTo>
                  <a:pt x="20935" y="125222"/>
                </a:lnTo>
                <a:lnTo>
                  <a:pt x="144" y="153454"/>
                </a:lnTo>
                <a:lnTo>
                  <a:pt x="0" y="153784"/>
                </a:lnTo>
                <a:lnTo>
                  <a:pt x="38325" y="165357"/>
                </a:lnTo>
                <a:lnTo>
                  <a:pt x="69764" y="166500"/>
                </a:lnTo>
                <a:lnTo>
                  <a:pt x="76435" y="165404"/>
                </a:lnTo>
                <a:lnTo>
                  <a:pt x="69915" y="165404"/>
                </a:lnTo>
                <a:lnTo>
                  <a:pt x="38597" y="164304"/>
                </a:lnTo>
                <a:lnTo>
                  <a:pt x="15979" y="159391"/>
                </a:lnTo>
                <a:lnTo>
                  <a:pt x="2879" y="154393"/>
                </a:lnTo>
                <a:lnTo>
                  <a:pt x="1538" y="153733"/>
                </a:lnTo>
                <a:lnTo>
                  <a:pt x="1572" y="153454"/>
                </a:lnTo>
                <a:lnTo>
                  <a:pt x="22176" y="125190"/>
                </a:lnTo>
                <a:lnTo>
                  <a:pt x="32823" y="97491"/>
                </a:lnTo>
                <a:lnTo>
                  <a:pt x="35931" y="71856"/>
                </a:lnTo>
                <a:lnTo>
                  <a:pt x="34028" y="49695"/>
                </a:lnTo>
                <a:lnTo>
                  <a:pt x="29562" y="31769"/>
                </a:lnTo>
                <a:lnTo>
                  <a:pt x="24026" y="17265"/>
                </a:lnTo>
                <a:lnTo>
                  <a:pt x="18844" y="6829"/>
                </a:lnTo>
                <a:lnTo>
                  <a:pt x="15435" y="1104"/>
                </a:lnTo>
                <a:lnTo>
                  <a:pt x="33365" y="1104"/>
                </a:lnTo>
                <a:lnTo>
                  <a:pt x="14203" y="0"/>
                </a:lnTo>
                <a:close/>
              </a:path>
              <a:path w="154304" h="167004">
                <a:moveTo>
                  <a:pt x="109186" y="158851"/>
                </a:moveTo>
                <a:lnTo>
                  <a:pt x="109008" y="158915"/>
                </a:lnTo>
                <a:lnTo>
                  <a:pt x="69915" y="165404"/>
                </a:lnTo>
                <a:lnTo>
                  <a:pt x="76435" y="165404"/>
                </a:lnTo>
                <a:lnTo>
                  <a:pt x="108983" y="160058"/>
                </a:lnTo>
                <a:lnTo>
                  <a:pt x="110587" y="160058"/>
                </a:lnTo>
                <a:lnTo>
                  <a:pt x="110139" y="159727"/>
                </a:lnTo>
                <a:lnTo>
                  <a:pt x="109516" y="159054"/>
                </a:lnTo>
                <a:lnTo>
                  <a:pt x="109322" y="158915"/>
                </a:lnTo>
                <a:lnTo>
                  <a:pt x="109186" y="158851"/>
                </a:lnTo>
                <a:close/>
              </a:path>
              <a:path w="154304" h="167004">
                <a:moveTo>
                  <a:pt x="110587" y="160058"/>
                </a:moveTo>
                <a:lnTo>
                  <a:pt x="108983" y="160058"/>
                </a:lnTo>
                <a:lnTo>
                  <a:pt x="109631" y="160693"/>
                </a:lnTo>
                <a:lnTo>
                  <a:pt x="110405" y="161226"/>
                </a:lnTo>
                <a:lnTo>
                  <a:pt x="115409" y="163576"/>
                </a:lnTo>
                <a:lnTo>
                  <a:pt x="119786" y="162521"/>
                </a:lnTo>
                <a:lnTo>
                  <a:pt x="115701" y="162521"/>
                </a:lnTo>
                <a:lnTo>
                  <a:pt x="110863" y="160261"/>
                </a:lnTo>
                <a:lnTo>
                  <a:pt x="110587" y="160058"/>
                </a:lnTo>
                <a:close/>
              </a:path>
              <a:path w="154304" h="167004">
                <a:moveTo>
                  <a:pt x="139460" y="32867"/>
                </a:moveTo>
                <a:lnTo>
                  <a:pt x="136936" y="32867"/>
                </a:lnTo>
                <a:lnTo>
                  <a:pt x="149052" y="38582"/>
                </a:lnTo>
                <a:lnTo>
                  <a:pt x="152569" y="44754"/>
                </a:lnTo>
                <a:lnTo>
                  <a:pt x="130646" y="95896"/>
                </a:lnTo>
                <a:lnTo>
                  <a:pt x="68508" y="135039"/>
                </a:lnTo>
                <a:lnTo>
                  <a:pt x="62895" y="136283"/>
                </a:lnTo>
                <a:lnTo>
                  <a:pt x="62387" y="140030"/>
                </a:lnTo>
                <a:lnTo>
                  <a:pt x="63441" y="141262"/>
                </a:lnTo>
                <a:lnTo>
                  <a:pt x="65803" y="142557"/>
                </a:lnTo>
                <a:lnTo>
                  <a:pt x="69296" y="144411"/>
                </a:lnTo>
                <a:lnTo>
                  <a:pt x="96011" y="146072"/>
                </a:lnTo>
                <a:lnTo>
                  <a:pt x="104398" y="146870"/>
                </a:lnTo>
                <a:lnTo>
                  <a:pt x="123753" y="156133"/>
                </a:lnTo>
                <a:lnTo>
                  <a:pt x="120883" y="160820"/>
                </a:lnTo>
                <a:lnTo>
                  <a:pt x="115701" y="162521"/>
                </a:lnTo>
                <a:lnTo>
                  <a:pt x="119786" y="162521"/>
                </a:lnTo>
                <a:lnTo>
                  <a:pt x="121315" y="162153"/>
                </a:lnTo>
                <a:lnTo>
                  <a:pt x="124160" y="157530"/>
                </a:lnTo>
                <a:lnTo>
                  <a:pt x="125353" y="154393"/>
                </a:lnTo>
                <a:lnTo>
                  <a:pt x="121023" y="150710"/>
                </a:lnTo>
                <a:lnTo>
                  <a:pt x="69600" y="143370"/>
                </a:lnTo>
                <a:lnTo>
                  <a:pt x="64470" y="140589"/>
                </a:lnTo>
                <a:lnTo>
                  <a:pt x="63504" y="139636"/>
                </a:lnTo>
                <a:lnTo>
                  <a:pt x="63784" y="137591"/>
                </a:lnTo>
                <a:lnTo>
                  <a:pt x="66832" y="136499"/>
                </a:lnTo>
                <a:lnTo>
                  <a:pt x="68813" y="136093"/>
                </a:lnTo>
                <a:lnTo>
                  <a:pt x="104407" y="118244"/>
                </a:lnTo>
                <a:lnTo>
                  <a:pt x="131526" y="96461"/>
                </a:lnTo>
                <a:lnTo>
                  <a:pt x="148605" y="73922"/>
                </a:lnTo>
                <a:lnTo>
                  <a:pt x="154081" y="53809"/>
                </a:lnTo>
                <a:lnTo>
                  <a:pt x="153509" y="41910"/>
                </a:lnTo>
                <a:lnTo>
                  <a:pt x="147731" y="36753"/>
                </a:lnTo>
                <a:lnTo>
                  <a:pt x="139460" y="32867"/>
                </a:lnTo>
                <a:close/>
              </a:path>
              <a:path w="154304" h="167004">
                <a:moveTo>
                  <a:pt x="33365" y="1104"/>
                </a:moveTo>
                <a:lnTo>
                  <a:pt x="15435" y="1104"/>
                </a:lnTo>
                <a:lnTo>
                  <a:pt x="40982" y="2659"/>
                </a:lnTo>
                <a:lnTo>
                  <a:pt x="64989" y="6454"/>
                </a:lnTo>
                <a:lnTo>
                  <a:pt x="108056" y="20701"/>
                </a:lnTo>
                <a:lnTo>
                  <a:pt x="130776" y="33591"/>
                </a:lnTo>
                <a:lnTo>
                  <a:pt x="136936" y="32867"/>
                </a:lnTo>
                <a:lnTo>
                  <a:pt x="139460" y="32867"/>
                </a:lnTo>
                <a:lnTo>
                  <a:pt x="138649" y="32486"/>
                </a:lnTo>
                <a:lnTo>
                  <a:pt x="131094" y="32486"/>
                </a:lnTo>
                <a:lnTo>
                  <a:pt x="125691" y="29004"/>
                </a:lnTo>
                <a:lnTo>
                  <a:pt x="120119" y="25709"/>
                </a:lnTo>
                <a:lnTo>
                  <a:pt x="64760" y="5300"/>
                </a:lnTo>
                <a:lnTo>
                  <a:pt x="40362" y="1508"/>
                </a:lnTo>
                <a:lnTo>
                  <a:pt x="33365" y="1104"/>
                </a:lnTo>
                <a:close/>
              </a:path>
              <a:path w="154304" h="167004">
                <a:moveTo>
                  <a:pt x="137622" y="32004"/>
                </a:moveTo>
                <a:lnTo>
                  <a:pt x="132199" y="32385"/>
                </a:lnTo>
                <a:lnTo>
                  <a:pt x="131094" y="32486"/>
                </a:lnTo>
                <a:lnTo>
                  <a:pt x="138649" y="32486"/>
                </a:lnTo>
                <a:lnTo>
                  <a:pt x="137622" y="32004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4" name="object 3214"/>
          <p:cNvSpPr/>
          <p:nvPr/>
        </p:nvSpPr>
        <p:spPr>
          <a:xfrm>
            <a:off x="4697660" y="3457422"/>
            <a:ext cx="51435" cy="41910"/>
          </a:xfrm>
          <a:custGeom>
            <a:avLst/>
            <a:gdLst/>
            <a:ahLst/>
            <a:cxnLst/>
            <a:rect l="l" t="t" r="r" b="b"/>
            <a:pathLst>
              <a:path w="51435" h="41910">
                <a:moveTo>
                  <a:pt x="5711" y="0"/>
                </a:moveTo>
                <a:lnTo>
                  <a:pt x="5228" y="635"/>
                </a:lnTo>
                <a:lnTo>
                  <a:pt x="4314" y="1993"/>
                </a:lnTo>
                <a:lnTo>
                  <a:pt x="0" y="18614"/>
                </a:lnTo>
                <a:lnTo>
                  <a:pt x="5842" y="33296"/>
                </a:lnTo>
                <a:lnTo>
                  <a:pt x="18389" y="41677"/>
                </a:lnTo>
                <a:lnTo>
                  <a:pt x="34184" y="39395"/>
                </a:lnTo>
                <a:lnTo>
                  <a:pt x="37387" y="37090"/>
                </a:lnTo>
                <a:lnTo>
                  <a:pt x="20338" y="37090"/>
                </a:lnTo>
                <a:lnTo>
                  <a:pt x="8340" y="29403"/>
                </a:lnTo>
                <a:lnTo>
                  <a:pt x="2419" y="15721"/>
                </a:lnTo>
                <a:lnTo>
                  <a:pt x="5711" y="0"/>
                </a:lnTo>
                <a:close/>
              </a:path>
              <a:path w="51435" h="41910">
                <a:moveTo>
                  <a:pt x="51316" y="13919"/>
                </a:moveTo>
                <a:lnTo>
                  <a:pt x="20338" y="37090"/>
                </a:lnTo>
                <a:lnTo>
                  <a:pt x="37387" y="37090"/>
                </a:lnTo>
                <a:lnTo>
                  <a:pt x="41371" y="34223"/>
                </a:lnTo>
                <a:lnTo>
                  <a:pt x="46603" y="28005"/>
                </a:lnTo>
                <a:lnTo>
                  <a:pt x="49909" y="21112"/>
                </a:lnTo>
                <a:lnTo>
                  <a:pt x="51316" y="13919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5" name="object 3215"/>
          <p:cNvSpPr/>
          <p:nvPr/>
        </p:nvSpPr>
        <p:spPr>
          <a:xfrm>
            <a:off x="4699920" y="3441885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17984" y="0"/>
                </a:moveTo>
                <a:lnTo>
                  <a:pt x="11813" y="4707"/>
                </a:lnTo>
                <a:lnTo>
                  <a:pt x="3454" y="15530"/>
                </a:lnTo>
                <a:lnTo>
                  <a:pt x="0" y="30926"/>
                </a:lnTo>
                <a:lnTo>
                  <a:pt x="5659" y="44059"/>
                </a:lnTo>
                <a:lnTo>
                  <a:pt x="17608" y="51636"/>
                </a:lnTo>
                <a:lnTo>
                  <a:pt x="33020" y="50366"/>
                </a:lnTo>
                <a:lnTo>
                  <a:pt x="44015" y="41554"/>
                </a:lnTo>
                <a:lnTo>
                  <a:pt x="49203" y="28705"/>
                </a:lnTo>
                <a:lnTo>
                  <a:pt x="47032" y="15339"/>
                </a:lnTo>
                <a:lnTo>
                  <a:pt x="35953" y="4976"/>
                </a:lnTo>
                <a:lnTo>
                  <a:pt x="25016" y="419"/>
                </a:lnTo>
                <a:lnTo>
                  <a:pt x="17984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6" name="object 3216"/>
          <p:cNvSpPr/>
          <p:nvPr/>
        </p:nvSpPr>
        <p:spPr>
          <a:xfrm>
            <a:off x="4698293" y="3444548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70" h="51435">
                <a:moveTo>
                  <a:pt x="26427" y="0"/>
                </a:moveTo>
                <a:lnTo>
                  <a:pt x="15719" y="2827"/>
                </a:lnTo>
                <a:lnTo>
                  <a:pt x="4622" y="12592"/>
                </a:lnTo>
                <a:lnTo>
                  <a:pt x="914" y="18992"/>
                </a:lnTo>
                <a:lnTo>
                  <a:pt x="0" y="26181"/>
                </a:lnTo>
                <a:lnTo>
                  <a:pt x="4064" y="39566"/>
                </a:lnTo>
                <a:lnTo>
                  <a:pt x="8813" y="45104"/>
                </a:lnTo>
                <a:lnTo>
                  <a:pt x="21196" y="50933"/>
                </a:lnTo>
                <a:lnTo>
                  <a:pt x="28232" y="50971"/>
                </a:lnTo>
                <a:lnTo>
                  <a:pt x="30865" y="49866"/>
                </a:lnTo>
                <a:lnTo>
                  <a:pt x="28092" y="49866"/>
                </a:lnTo>
                <a:lnTo>
                  <a:pt x="21374" y="49803"/>
                </a:lnTo>
                <a:lnTo>
                  <a:pt x="9537" y="44227"/>
                </a:lnTo>
                <a:lnTo>
                  <a:pt x="4991" y="38944"/>
                </a:lnTo>
                <a:lnTo>
                  <a:pt x="1104" y="26155"/>
                </a:lnTo>
                <a:lnTo>
                  <a:pt x="1981" y="19272"/>
                </a:lnTo>
                <a:lnTo>
                  <a:pt x="5499" y="13201"/>
                </a:lnTo>
                <a:lnTo>
                  <a:pt x="16166" y="3814"/>
                </a:lnTo>
                <a:lnTo>
                  <a:pt x="26446" y="1085"/>
                </a:lnTo>
                <a:lnTo>
                  <a:pt x="35524" y="1085"/>
                </a:lnTo>
                <a:lnTo>
                  <a:pt x="34531" y="772"/>
                </a:lnTo>
                <a:lnTo>
                  <a:pt x="26427" y="0"/>
                </a:lnTo>
                <a:close/>
              </a:path>
              <a:path w="52070" h="51435">
                <a:moveTo>
                  <a:pt x="50662" y="16412"/>
                </a:moveTo>
                <a:lnTo>
                  <a:pt x="28092" y="49866"/>
                </a:lnTo>
                <a:lnTo>
                  <a:pt x="30865" y="49866"/>
                </a:lnTo>
                <a:lnTo>
                  <a:pt x="51546" y="23374"/>
                </a:lnTo>
                <a:lnTo>
                  <a:pt x="50766" y="16649"/>
                </a:lnTo>
                <a:lnTo>
                  <a:pt x="50662" y="16412"/>
                </a:lnTo>
                <a:close/>
              </a:path>
              <a:path w="52070" h="51435">
                <a:moveTo>
                  <a:pt x="44087" y="6017"/>
                </a:moveTo>
                <a:lnTo>
                  <a:pt x="48137" y="10675"/>
                </a:lnTo>
                <a:lnTo>
                  <a:pt x="50662" y="16412"/>
                </a:lnTo>
                <a:lnTo>
                  <a:pt x="50711" y="14408"/>
                </a:lnTo>
                <a:lnTo>
                  <a:pt x="45935" y="6902"/>
                </a:lnTo>
                <a:lnTo>
                  <a:pt x="44087" y="6017"/>
                </a:lnTo>
                <a:close/>
              </a:path>
              <a:path w="52070" h="51435">
                <a:moveTo>
                  <a:pt x="35524" y="1085"/>
                </a:moveTo>
                <a:lnTo>
                  <a:pt x="26446" y="1085"/>
                </a:lnTo>
                <a:lnTo>
                  <a:pt x="34218" y="1814"/>
                </a:lnTo>
                <a:lnTo>
                  <a:pt x="37420" y="2827"/>
                </a:lnTo>
                <a:lnTo>
                  <a:pt x="44087" y="6017"/>
                </a:lnTo>
                <a:lnTo>
                  <a:pt x="43782" y="5667"/>
                </a:lnTo>
                <a:lnTo>
                  <a:pt x="37820" y="1809"/>
                </a:lnTo>
                <a:lnTo>
                  <a:pt x="35524" y="1085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7" name="object 3217"/>
          <p:cNvSpPr/>
          <p:nvPr/>
        </p:nvSpPr>
        <p:spPr>
          <a:xfrm>
            <a:off x="4699920" y="3441885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17984" y="0"/>
                </a:moveTo>
                <a:lnTo>
                  <a:pt x="11813" y="4707"/>
                </a:lnTo>
                <a:lnTo>
                  <a:pt x="3454" y="15530"/>
                </a:lnTo>
                <a:lnTo>
                  <a:pt x="0" y="30926"/>
                </a:lnTo>
                <a:lnTo>
                  <a:pt x="5659" y="44059"/>
                </a:lnTo>
                <a:lnTo>
                  <a:pt x="17608" y="51636"/>
                </a:lnTo>
                <a:lnTo>
                  <a:pt x="33020" y="50366"/>
                </a:lnTo>
                <a:lnTo>
                  <a:pt x="44015" y="41554"/>
                </a:lnTo>
                <a:lnTo>
                  <a:pt x="49203" y="28705"/>
                </a:lnTo>
                <a:lnTo>
                  <a:pt x="47032" y="15339"/>
                </a:lnTo>
                <a:lnTo>
                  <a:pt x="35953" y="4976"/>
                </a:lnTo>
                <a:lnTo>
                  <a:pt x="25016" y="419"/>
                </a:lnTo>
                <a:lnTo>
                  <a:pt x="17984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8" name="object 3218"/>
          <p:cNvSpPr/>
          <p:nvPr/>
        </p:nvSpPr>
        <p:spPr>
          <a:xfrm>
            <a:off x="4698293" y="3444548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70" h="51435">
                <a:moveTo>
                  <a:pt x="26427" y="0"/>
                </a:moveTo>
                <a:lnTo>
                  <a:pt x="15719" y="2827"/>
                </a:lnTo>
                <a:lnTo>
                  <a:pt x="4622" y="12592"/>
                </a:lnTo>
                <a:lnTo>
                  <a:pt x="914" y="18992"/>
                </a:lnTo>
                <a:lnTo>
                  <a:pt x="0" y="26181"/>
                </a:lnTo>
                <a:lnTo>
                  <a:pt x="4064" y="39566"/>
                </a:lnTo>
                <a:lnTo>
                  <a:pt x="8813" y="45104"/>
                </a:lnTo>
                <a:lnTo>
                  <a:pt x="21196" y="50933"/>
                </a:lnTo>
                <a:lnTo>
                  <a:pt x="28232" y="50971"/>
                </a:lnTo>
                <a:lnTo>
                  <a:pt x="30865" y="49866"/>
                </a:lnTo>
                <a:lnTo>
                  <a:pt x="28092" y="49866"/>
                </a:lnTo>
                <a:lnTo>
                  <a:pt x="21374" y="49803"/>
                </a:lnTo>
                <a:lnTo>
                  <a:pt x="9537" y="44227"/>
                </a:lnTo>
                <a:lnTo>
                  <a:pt x="4991" y="38944"/>
                </a:lnTo>
                <a:lnTo>
                  <a:pt x="1104" y="26155"/>
                </a:lnTo>
                <a:lnTo>
                  <a:pt x="1981" y="19272"/>
                </a:lnTo>
                <a:lnTo>
                  <a:pt x="5499" y="13201"/>
                </a:lnTo>
                <a:lnTo>
                  <a:pt x="16166" y="3814"/>
                </a:lnTo>
                <a:lnTo>
                  <a:pt x="26446" y="1085"/>
                </a:lnTo>
                <a:lnTo>
                  <a:pt x="35524" y="1085"/>
                </a:lnTo>
                <a:lnTo>
                  <a:pt x="34531" y="772"/>
                </a:lnTo>
                <a:lnTo>
                  <a:pt x="26427" y="0"/>
                </a:lnTo>
                <a:close/>
              </a:path>
              <a:path w="52070" h="51435">
                <a:moveTo>
                  <a:pt x="50662" y="16412"/>
                </a:moveTo>
                <a:lnTo>
                  <a:pt x="28092" y="49866"/>
                </a:lnTo>
                <a:lnTo>
                  <a:pt x="30865" y="49866"/>
                </a:lnTo>
                <a:lnTo>
                  <a:pt x="51546" y="23374"/>
                </a:lnTo>
                <a:lnTo>
                  <a:pt x="50766" y="16649"/>
                </a:lnTo>
                <a:lnTo>
                  <a:pt x="50662" y="16412"/>
                </a:lnTo>
                <a:close/>
              </a:path>
              <a:path w="52070" h="51435">
                <a:moveTo>
                  <a:pt x="44087" y="6017"/>
                </a:moveTo>
                <a:lnTo>
                  <a:pt x="48137" y="10675"/>
                </a:lnTo>
                <a:lnTo>
                  <a:pt x="50662" y="16412"/>
                </a:lnTo>
                <a:lnTo>
                  <a:pt x="50711" y="14408"/>
                </a:lnTo>
                <a:lnTo>
                  <a:pt x="45935" y="6902"/>
                </a:lnTo>
                <a:lnTo>
                  <a:pt x="44087" y="6017"/>
                </a:lnTo>
                <a:close/>
              </a:path>
              <a:path w="52070" h="51435">
                <a:moveTo>
                  <a:pt x="35524" y="1085"/>
                </a:moveTo>
                <a:lnTo>
                  <a:pt x="26446" y="1085"/>
                </a:lnTo>
                <a:lnTo>
                  <a:pt x="34218" y="1814"/>
                </a:lnTo>
                <a:lnTo>
                  <a:pt x="37420" y="2827"/>
                </a:lnTo>
                <a:lnTo>
                  <a:pt x="44087" y="6017"/>
                </a:lnTo>
                <a:lnTo>
                  <a:pt x="43782" y="5667"/>
                </a:lnTo>
                <a:lnTo>
                  <a:pt x="37820" y="1809"/>
                </a:lnTo>
                <a:lnTo>
                  <a:pt x="35524" y="1085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9" name="object 3219"/>
          <p:cNvSpPr/>
          <p:nvPr/>
        </p:nvSpPr>
        <p:spPr>
          <a:xfrm>
            <a:off x="4644872" y="3395789"/>
            <a:ext cx="153009" cy="165564"/>
          </a:xfrm>
          <a:prstGeom prst="rect">
            <a:avLst/>
          </a:prstGeom>
          <a:blipFill>
            <a:blip r:embed="rId5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20" name="object 3220"/>
          <p:cNvSpPr/>
          <p:nvPr/>
        </p:nvSpPr>
        <p:spPr>
          <a:xfrm>
            <a:off x="4704803" y="3445641"/>
            <a:ext cx="33655" cy="23495"/>
          </a:xfrm>
          <a:custGeom>
            <a:avLst/>
            <a:gdLst/>
            <a:ahLst/>
            <a:cxnLst/>
            <a:rect l="l" t="t" r="r" b="b"/>
            <a:pathLst>
              <a:path w="33654" h="23495">
                <a:moveTo>
                  <a:pt x="16494" y="0"/>
                </a:moveTo>
                <a:lnTo>
                  <a:pt x="11521" y="2500"/>
                </a:lnTo>
                <a:lnTo>
                  <a:pt x="4558" y="8994"/>
                </a:lnTo>
                <a:lnTo>
                  <a:pt x="0" y="16076"/>
                </a:lnTo>
                <a:lnTo>
                  <a:pt x="638" y="21261"/>
                </a:lnTo>
                <a:lnTo>
                  <a:pt x="4542" y="23491"/>
                </a:lnTo>
                <a:lnTo>
                  <a:pt x="9778" y="21707"/>
                </a:lnTo>
                <a:lnTo>
                  <a:pt x="16559" y="8766"/>
                </a:lnTo>
                <a:lnTo>
                  <a:pt x="30644" y="8766"/>
                </a:lnTo>
                <a:lnTo>
                  <a:pt x="33184" y="7508"/>
                </a:lnTo>
                <a:lnTo>
                  <a:pt x="30021" y="5768"/>
                </a:lnTo>
                <a:lnTo>
                  <a:pt x="21865" y="1190"/>
                </a:lnTo>
                <a:lnTo>
                  <a:pt x="16494" y="0"/>
                </a:lnTo>
                <a:close/>
              </a:path>
              <a:path w="33654" h="23495">
                <a:moveTo>
                  <a:pt x="30644" y="8766"/>
                </a:moveTo>
                <a:lnTo>
                  <a:pt x="16559" y="8766"/>
                </a:lnTo>
                <a:lnTo>
                  <a:pt x="30593" y="8791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1" name="object 3221"/>
          <p:cNvSpPr/>
          <p:nvPr/>
        </p:nvSpPr>
        <p:spPr>
          <a:xfrm>
            <a:off x="4699918" y="3446952"/>
            <a:ext cx="49530" cy="46990"/>
          </a:xfrm>
          <a:custGeom>
            <a:avLst/>
            <a:gdLst/>
            <a:ahLst/>
            <a:cxnLst/>
            <a:rect l="l" t="t" r="r" b="b"/>
            <a:pathLst>
              <a:path w="49529" h="46989">
                <a:moveTo>
                  <a:pt x="16174" y="64"/>
                </a:moveTo>
                <a:lnTo>
                  <a:pt x="0" y="25862"/>
                </a:lnTo>
                <a:lnTo>
                  <a:pt x="5660" y="38994"/>
                </a:lnTo>
                <a:lnTo>
                  <a:pt x="17609" y="46572"/>
                </a:lnTo>
                <a:lnTo>
                  <a:pt x="33027" y="45301"/>
                </a:lnTo>
                <a:lnTo>
                  <a:pt x="39101" y="40431"/>
                </a:lnTo>
                <a:lnTo>
                  <a:pt x="18949" y="40431"/>
                </a:lnTo>
                <a:lnTo>
                  <a:pt x="11186" y="39620"/>
                </a:lnTo>
                <a:lnTo>
                  <a:pt x="3351" y="32201"/>
                </a:lnTo>
                <a:lnTo>
                  <a:pt x="2229" y="18416"/>
                </a:lnTo>
                <a:lnTo>
                  <a:pt x="4553" y="9513"/>
                </a:lnTo>
                <a:lnTo>
                  <a:pt x="9557" y="3734"/>
                </a:lnTo>
                <a:lnTo>
                  <a:pt x="16174" y="64"/>
                </a:lnTo>
                <a:close/>
              </a:path>
              <a:path w="49529" h="46989">
                <a:moveTo>
                  <a:pt x="32519" y="7125"/>
                </a:moveTo>
                <a:lnTo>
                  <a:pt x="31833" y="7240"/>
                </a:lnTo>
                <a:lnTo>
                  <a:pt x="23756" y="10741"/>
                </a:lnTo>
                <a:lnTo>
                  <a:pt x="19001" y="17506"/>
                </a:lnTo>
                <a:lnTo>
                  <a:pt x="17669" y="25926"/>
                </a:lnTo>
                <a:lnTo>
                  <a:pt x="19857" y="34392"/>
                </a:lnTo>
                <a:lnTo>
                  <a:pt x="18949" y="40431"/>
                </a:lnTo>
                <a:lnTo>
                  <a:pt x="39101" y="40431"/>
                </a:lnTo>
                <a:lnTo>
                  <a:pt x="44022" y="36484"/>
                </a:lnTo>
                <a:lnTo>
                  <a:pt x="49210" y="23635"/>
                </a:lnTo>
                <a:lnTo>
                  <a:pt x="47039" y="10272"/>
                </a:lnTo>
                <a:lnTo>
                  <a:pt x="44964" y="8332"/>
                </a:lnTo>
                <a:lnTo>
                  <a:pt x="41142" y="8332"/>
                </a:lnTo>
                <a:lnTo>
                  <a:pt x="41231" y="7201"/>
                </a:lnTo>
                <a:lnTo>
                  <a:pt x="32519" y="7125"/>
                </a:lnTo>
                <a:close/>
              </a:path>
              <a:path w="49529" h="46989">
                <a:moveTo>
                  <a:pt x="41404" y="5002"/>
                </a:moveTo>
                <a:lnTo>
                  <a:pt x="41142" y="8332"/>
                </a:lnTo>
                <a:lnTo>
                  <a:pt x="44964" y="8332"/>
                </a:lnTo>
                <a:lnTo>
                  <a:pt x="41404" y="5002"/>
                </a:lnTo>
                <a:close/>
              </a:path>
              <a:path w="49529" h="46989">
                <a:moveTo>
                  <a:pt x="36055" y="0"/>
                </a:moveTo>
                <a:lnTo>
                  <a:pt x="41404" y="5002"/>
                </a:lnTo>
                <a:lnTo>
                  <a:pt x="38120" y="1652"/>
                </a:lnTo>
                <a:lnTo>
                  <a:pt x="36055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2" name="object 3222"/>
          <p:cNvSpPr/>
          <p:nvPr/>
        </p:nvSpPr>
        <p:spPr>
          <a:xfrm>
            <a:off x="4719270" y="3454520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79" h="31750">
                <a:moveTo>
                  <a:pt x="15976" y="0"/>
                </a:moveTo>
                <a:lnTo>
                  <a:pt x="7848" y="2260"/>
                </a:lnTo>
                <a:lnTo>
                  <a:pt x="0" y="15430"/>
                </a:lnTo>
                <a:lnTo>
                  <a:pt x="1790" y="23850"/>
                </a:lnTo>
                <a:lnTo>
                  <a:pt x="14020" y="31445"/>
                </a:lnTo>
                <a:lnTo>
                  <a:pt x="22136" y="29210"/>
                </a:lnTo>
                <a:lnTo>
                  <a:pt x="29984" y="16027"/>
                </a:lnTo>
                <a:lnTo>
                  <a:pt x="28206" y="7607"/>
                </a:lnTo>
                <a:lnTo>
                  <a:pt x="15976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3" name="object 3223"/>
          <p:cNvSpPr/>
          <p:nvPr/>
        </p:nvSpPr>
        <p:spPr>
          <a:xfrm>
            <a:off x="4728159" y="3459275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20">
                <a:moveTo>
                  <a:pt x="10083" y="0"/>
                </a:moveTo>
                <a:lnTo>
                  <a:pt x="5016" y="1511"/>
                </a:lnTo>
                <a:lnTo>
                  <a:pt x="0" y="9931"/>
                </a:lnTo>
                <a:lnTo>
                  <a:pt x="990" y="15252"/>
                </a:lnTo>
                <a:lnTo>
                  <a:pt x="8521" y="19939"/>
                </a:lnTo>
                <a:lnTo>
                  <a:pt x="13614" y="18427"/>
                </a:lnTo>
                <a:lnTo>
                  <a:pt x="16154" y="14211"/>
                </a:lnTo>
                <a:lnTo>
                  <a:pt x="18630" y="9982"/>
                </a:lnTo>
                <a:lnTo>
                  <a:pt x="17602" y="4673"/>
                </a:lnTo>
                <a:lnTo>
                  <a:pt x="10083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4" name="object 3224"/>
          <p:cNvSpPr/>
          <p:nvPr/>
        </p:nvSpPr>
        <p:spPr>
          <a:xfrm>
            <a:off x="4673787" y="3402291"/>
            <a:ext cx="105410" cy="62230"/>
          </a:xfrm>
          <a:custGeom>
            <a:avLst/>
            <a:gdLst/>
            <a:ahLst/>
            <a:cxnLst/>
            <a:rect l="l" t="t" r="r" b="b"/>
            <a:pathLst>
              <a:path w="105410" h="62229">
                <a:moveTo>
                  <a:pt x="87943" y="24104"/>
                </a:moveTo>
                <a:lnTo>
                  <a:pt x="49723" y="24104"/>
                </a:lnTo>
                <a:lnTo>
                  <a:pt x="57304" y="24612"/>
                </a:lnTo>
                <a:lnTo>
                  <a:pt x="68998" y="26625"/>
                </a:lnTo>
                <a:lnTo>
                  <a:pt x="92864" y="56464"/>
                </a:lnTo>
                <a:lnTo>
                  <a:pt x="92886" y="62090"/>
                </a:lnTo>
                <a:lnTo>
                  <a:pt x="98075" y="62090"/>
                </a:lnTo>
                <a:lnTo>
                  <a:pt x="100548" y="60020"/>
                </a:lnTo>
                <a:lnTo>
                  <a:pt x="104286" y="54305"/>
                </a:lnTo>
                <a:lnTo>
                  <a:pt x="104893" y="47344"/>
                </a:lnTo>
                <a:lnTo>
                  <a:pt x="103150" y="40380"/>
                </a:lnTo>
                <a:lnTo>
                  <a:pt x="99837" y="34658"/>
                </a:lnTo>
                <a:lnTo>
                  <a:pt x="93785" y="28498"/>
                </a:lnTo>
                <a:lnTo>
                  <a:pt x="87943" y="24104"/>
                </a:lnTo>
                <a:close/>
              </a:path>
              <a:path w="105410" h="62229">
                <a:moveTo>
                  <a:pt x="2275" y="0"/>
                </a:moveTo>
                <a:lnTo>
                  <a:pt x="0" y="2730"/>
                </a:lnTo>
                <a:lnTo>
                  <a:pt x="3433" y="10964"/>
                </a:lnTo>
                <a:lnTo>
                  <a:pt x="9335" y="22854"/>
                </a:lnTo>
                <a:lnTo>
                  <a:pt x="14467" y="36550"/>
                </a:lnTo>
                <a:lnTo>
                  <a:pt x="15331" y="39890"/>
                </a:lnTo>
                <a:lnTo>
                  <a:pt x="19103" y="36690"/>
                </a:lnTo>
                <a:lnTo>
                  <a:pt x="25415" y="33375"/>
                </a:lnTo>
                <a:lnTo>
                  <a:pt x="29174" y="29184"/>
                </a:lnTo>
                <a:lnTo>
                  <a:pt x="41823" y="24396"/>
                </a:lnTo>
                <a:lnTo>
                  <a:pt x="49723" y="24104"/>
                </a:lnTo>
                <a:lnTo>
                  <a:pt x="87943" y="24104"/>
                </a:lnTo>
                <a:lnTo>
                  <a:pt x="86716" y="23182"/>
                </a:lnTo>
                <a:lnTo>
                  <a:pt x="37559" y="4210"/>
                </a:lnTo>
                <a:lnTo>
                  <a:pt x="19885" y="1607"/>
                </a:lnTo>
                <a:lnTo>
                  <a:pt x="2275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5" name="object 3225"/>
          <p:cNvSpPr/>
          <p:nvPr/>
        </p:nvSpPr>
        <p:spPr>
          <a:xfrm>
            <a:off x="4769563" y="3434283"/>
            <a:ext cx="25400" cy="57785"/>
          </a:xfrm>
          <a:custGeom>
            <a:avLst/>
            <a:gdLst/>
            <a:ahLst/>
            <a:cxnLst/>
            <a:rect l="l" t="t" r="r" b="b"/>
            <a:pathLst>
              <a:path w="25400" h="57785">
                <a:moveTo>
                  <a:pt x="18759" y="0"/>
                </a:moveTo>
                <a:lnTo>
                  <a:pt x="16277" y="0"/>
                </a:lnTo>
                <a:lnTo>
                  <a:pt x="17587" y="2933"/>
                </a:lnTo>
                <a:lnTo>
                  <a:pt x="20260" y="16136"/>
                </a:lnTo>
                <a:lnTo>
                  <a:pt x="17825" y="29335"/>
                </a:lnTo>
                <a:lnTo>
                  <a:pt x="11947" y="41436"/>
                </a:lnTo>
                <a:lnTo>
                  <a:pt x="4290" y="51345"/>
                </a:lnTo>
                <a:lnTo>
                  <a:pt x="0" y="57233"/>
                </a:lnTo>
                <a:lnTo>
                  <a:pt x="2058" y="57354"/>
                </a:lnTo>
                <a:lnTo>
                  <a:pt x="8826" y="50829"/>
                </a:lnTo>
                <a:lnTo>
                  <a:pt x="18666" y="36779"/>
                </a:lnTo>
                <a:lnTo>
                  <a:pt x="25346" y="25204"/>
                </a:lnTo>
                <a:lnTo>
                  <a:pt x="25346" y="7584"/>
                </a:lnTo>
                <a:lnTo>
                  <a:pt x="21828" y="2641"/>
                </a:lnTo>
                <a:lnTo>
                  <a:pt x="18759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6" name="object 3226"/>
          <p:cNvSpPr/>
          <p:nvPr/>
        </p:nvSpPr>
        <p:spPr>
          <a:xfrm>
            <a:off x="4645164" y="3478771"/>
            <a:ext cx="141020" cy="82398"/>
          </a:xfrm>
          <a:prstGeom prst="rect">
            <a:avLst/>
          </a:prstGeom>
          <a:blipFill>
            <a:blip r:embed="rId5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27" name="object 3227"/>
          <p:cNvSpPr/>
          <p:nvPr/>
        </p:nvSpPr>
        <p:spPr>
          <a:xfrm>
            <a:off x="4136983" y="4701225"/>
            <a:ext cx="112924" cy="95064"/>
          </a:xfrm>
          <a:prstGeom prst="rect">
            <a:avLst/>
          </a:prstGeom>
          <a:blipFill>
            <a:blip r:embed="rId5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28" name="object 3228"/>
          <p:cNvSpPr/>
          <p:nvPr/>
        </p:nvSpPr>
        <p:spPr>
          <a:xfrm>
            <a:off x="4447269" y="4879961"/>
            <a:ext cx="52705" cy="39370"/>
          </a:xfrm>
          <a:custGeom>
            <a:avLst/>
            <a:gdLst/>
            <a:ahLst/>
            <a:cxnLst/>
            <a:rect l="l" t="t" r="r" b="b"/>
            <a:pathLst>
              <a:path w="52704" h="39370">
                <a:moveTo>
                  <a:pt x="33767" y="34880"/>
                </a:moveTo>
                <a:lnTo>
                  <a:pt x="25311" y="39052"/>
                </a:lnTo>
                <a:lnTo>
                  <a:pt x="30441" y="37134"/>
                </a:lnTo>
                <a:lnTo>
                  <a:pt x="33767" y="34880"/>
                </a:lnTo>
                <a:close/>
              </a:path>
              <a:path w="52704" h="39370">
                <a:moveTo>
                  <a:pt x="44673" y="23241"/>
                </a:moveTo>
                <a:lnTo>
                  <a:pt x="37033" y="23241"/>
                </a:lnTo>
                <a:lnTo>
                  <a:pt x="38560" y="24789"/>
                </a:lnTo>
                <a:lnTo>
                  <a:pt x="33620" y="28913"/>
                </a:lnTo>
                <a:lnTo>
                  <a:pt x="25703" y="33686"/>
                </a:lnTo>
                <a:lnTo>
                  <a:pt x="18300" y="37185"/>
                </a:lnTo>
                <a:lnTo>
                  <a:pt x="29679" y="35687"/>
                </a:lnTo>
                <a:lnTo>
                  <a:pt x="38823" y="28143"/>
                </a:lnTo>
                <a:lnTo>
                  <a:pt x="40419" y="28143"/>
                </a:lnTo>
                <a:lnTo>
                  <a:pt x="44673" y="23241"/>
                </a:lnTo>
                <a:close/>
              </a:path>
              <a:path w="52704" h="39370">
                <a:moveTo>
                  <a:pt x="35118" y="33964"/>
                </a:moveTo>
                <a:lnTo>
                  <a:pt x="33767" y="34880"/>
                </a:lnTo>
                <a:lnTo>
                  <a:pt x="34886" y="34328"/>
                </a:lnTo>
                <a:lnTo>
                  <a:pt x="35118" y="33964"/>
                </a:lnTo>
                <a:close/>
              </a:path>
              <a:path w="52704" h="39370">
                <a:moveTo>
                  <a:pt x="40419" y="28143"/>
                </a:moveTo>
                <a:lnTo>
                  <a:pt x="38823" y="28143"/>
                </a:lnTo>
                <a:lnTo>
                  <a:pt x="35118" y="33964"/>
                </a:lnTo>
                <a:lnTo>
                  <a:pt x="35725" y="33553"/>
                </a:lnTo>
                <a:lnTo>
                  <a:pt x="40419" y="28143"/>
                </a:lnTo>
                <a:close/>
              </a:path>
              <a:path w="52704" h="39370">
                <a:moveTo>
                  <a:pt x="50533" y="14314"/>
                </a:moveTo>
                <a:lnTo>
                  <a:pt x="28826" y="14314"/>
                </a:lnTo>
                <a:lnTo>
                  <a:pt x="39662" y="15341"/>
                </a:lnTo>
                <a:lnTo>
                  <a:pt x="44538" y="16052"/>
                </a:lnTo>
                <a:lnTo>
                  <a:pt x="32016" y="19906"/>
                </a:lnTo>
                <a:lnTo>
                  <a:pt x="24550" y="22653"/>
                </a:lnTo>
                <a:lnTo>
                  <a:pt x="15944" y="26929"/>
                </a:lnTo>
                <a:lnTo>
                  <a:pt x="6629" y="33312"/>
                </a:lnTo>
                <a:lnTo>
                  <a:pt x="19756" y="27782"/>
                </a:lnTo>
                <a:lnTo>
                  <a:pt x="27298" y="24890"/>
                </a:lnTo>
                <a:lnTo>
                  <a:pt x="32107" y="23691"/>
                </a:lnTo>
                <a:lnTo>
                  <a:pt x="37033" y="23241"/>
                </a:lnTo>
                <a:lnTo>
                  <a:pt x="44673" y="23241"/>
                </a:lnTo>
                <a:lnTo>
                  <a:pt x="49225" y="17995"/>
                </a:lnTo>
                <a:lnTo>
                  <a:pt x="50533" y="14314"/>
                </a:lnTo>
                <a:close/>
              </a:path>
              <a:path w="52704" h="39370">
                <a:moveTo>
                  <a:pt x="46245" y="5984"/>
                </a:moveTo>
                <a:lnTo>
                  <a:pt x="22980" y="5984"/>
                </a:lnTo>
                <a:lnTo>
                  <a:pt x="30561" y="7033"/>
                </a:lnTo>
                <a:lnTo>
                  <a:pt x="40652" y="10782"/>
                </a:lnTo>
                <a:lnTo>
                  <a:pt x="27037" y="10791"/>
                </a:lnTo>
                <a:lnTo>
                  <a:pt x="18264" y="12185"/>
                </a:lnTo>
                <a:lnTo>
                  <a:pt x="10522" y="16218"/>
                </a:lnTo>
                <a:lnTo>
                  <a:pt x="0" y="24142"/>
                </a:lnTo>
                <a:lnTo>
                  <a:pt x="12714" y="17890"/>
                </a:lnTo>
                <a:lnTo>
                  <a:pt x="21083" y="14889"/>
                </a:lnTo>
                <a:lnTo>
                  <a:pt x="28826" y="14314"/>
                </a:lnTo>
                <a:lnTo>
                  <a:pt x="50533" y="14314"/>
                </a:lnTo>
                <a:lnTo>
                  <a:pt x="52209" y="9601"/>
                </a:lnTo>
                <a:lnTo>
                  <a:pt x="46245" y="5984"/>
                </a:lnTo>
                <a:close/>
              </a:path>
              <a:path w="52704" h="39370">
                <a:moveTo>
                  <a:pt x="17903" y="2908"/>
                </a:moveTo>
                <a:lnTo>
                  <a:pt x="10317" y="5915"/>
                </a:lnTo>
                <a:lnTo>
                  <a:pt x="165" y="12712"/>
                </a:lnTo>
                <a:lnTo>
                  <a:pt x="14113" y="7817"/>
                </a:lnTo>
                <a:lnTo>
                  <a:pt x="22980" y="5984"/>
                </a:lnTo>
                <a:lnTo>
                  <a:pt x="46245" y="5984"/>
                </a:lnTo>
                <a:lnTo>
                  <a:pt x="45611" y="5600"/>
                </a:lnTo>
                <a:lnTo>
                  <a:pt x="40500" y="5600"/>
                </a:lnTo>
                <a:lnTo>
                  <a:pt x="26704" y="3025"/>
                </a:lnTo>
                <a:lnTo>
                  <a:pt x="17903" y="2908"/>
                </a:lnTo>
                <a:close/>
              </a:path>
              <a:path w="52704" h="39370">
                <a:moveTo>
                  <a:pt x="29646" y="0"/>
                </a:moveTo>
                <a:lnTo>
                  <a:pt x="20231" y="254"/>
                </a:lnTo>
                <a:lnTo>
                  <a:pt x="25882" y="660"/>
                </a:lnTo>
                <a:lnTo>
                  <a:pt x="36258" y="1917"/>
                </a:lnTo>
                <a:lnTo>
                  <a:pt x="40500" y="5600"/>
                </a:lnTo>
                <a:lnTo>
                  <a:pt x="45611" y="5600"/>
                </a:lnTo>
                <a:lnTo>
                  <a:pt x="42637" y="3797"/>
                </a:lnTo>
                <a:lnTo>
                  <a:pt x="36115" y="889"/>
                </a:lnTo>
                <a:lnTo>
                  <a:pt x="29646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9" name="object 3229"/>
          <p:cNvSpPr/>
          <p:nvPr/>
        </p:nvSpPr>
        <p:spPr>
          <a:xfrm>
            <a:off x="4442894" y="4880165"/>
            <a:ext cx="56588" cy="40060"/>
          </a:xfrm>
          <a:prstGeom prst="rect">
            <a:avLst/>
          </a:prstGeom>
          <a:blipFill>
            <a:blip r:embed="rId5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30" name="object 3230"/>
          <p:cNvSpPr/>
          <p:nvPr/>
        </p:nvSpPr>
        <p:spPr>
          <a:xfrm>
            <a:off x="4447269" y="4879961"/>
            <a:ext cx="52705" cy="39370"/>
          </a:xfrm>
          <a:custGeom>
            <a:avLst/>
            <a:gdLst/>
            <a:ahLst/>
            <a:cxnLst/>
            <a:rect l="l" t="t" r="r" b="b"/>
            <a:pathLst>
              <a:path w="52704" h="39370">
                <a:moveTo>
                  <a:pt x="33767" y="34880"/>
                </a:moveTo>
                <a:lnTo>
                  <a:pt x="25311" y="39052"/>
                </a:lnTo>
                <a:lnTo>
                  <a:pt x="30441" y="37134"/>
                </a:lnTo>
                <a:lnTo>
                  <a:pt x="33767" y="34880"/>
                </a:lnTo>
                <a:close/>
              </a:path>
              <a:path w="52704" h="39370">
                <a:moveTo>
                  <a:pt x="44673" y="23241"/>
                </a:moveTo>
                <a:lnTo>
                  <a:pt x="37033" y="23241"/>
                </a:lnTo>
                <a:lnTo>
                  <a:pt x="38560" y="24789"/>
                </a:lnTo>
                <a:lnTo>
                  <a:pt x="33620" y="28913"/>
                </a:lnTo>
                <a:lnTo>
                  <a:pt x="25703" y="33686"/>
                </a:lnTo>
                <a:lnTo>
                  <a:pt x="18300" y="37185"/>
                </a:lnTo>
                <a:lnTo>
                  <a:pt x="29679" y="35687"/>
                </a:lnTo>
                <a:lnTo>
                  <a:pt x="38823" y="28143"/>
                </a:lnTo>
                <a:lnTo>
                  <a:pt x="40419" y="28143"/>
                </a:lnTo>
                <a:lnTo>
                  <a:pt x="44673" y="23241"/>
                </a:lnTo>
                <a:close/>
              </a:path>
              <a:path w="52704" h="39370">
                <a:moveTo>
                  <a:pt x="35118" y="33964"/>
                </a:moveTo>
                <a:lnTo>
                  <a:pt x="33767" y="34880"/>
                </a:lnTo>
                <a:lnTo>
                  <a:pt x="34886" y="34328"/>
                </a:lnTo>
                <a:lnTo>
                  <a:pt x="35118" y="33964"/>
                </a:lnTo>
                <a:close/>
              </a:path>
              <a:path w="52704" h="39370">
                <a:moveTo>
                  <a:pt x="40419" y="28143"/>
                </a:moveTo>
                <a:lnTo>
                  <a:pt x="38823" y="28143"/>
                </a:lnTo>
                <a:lnTo>
                  <a:pt x="35118" y="33964"/>
                </a:lnTo>
                <a:lnTo>
                  <a:pt x="35725" y="33553"/>
                </a:lnTo>
                <a:lnTo>
                  <a:pt x="40419" y="28143"/>
                </a:lnTo>
                <a:close/>
              </a:path>
              <a:path w="52704" h="39370">
                <a:moveTo>
                  <a:pt x="50533" y="14314"/>
                </a:moveTo>
                <a:lnTo>
                  <a:pt x="28826" y="14314"/>
                </a:lnTo>
                <a:lnTo>
                  <a:pt x="39662" y="15341"/>
                </a:lnTo>
                <a:lnTo>
                  <a:pt x="44538" y="16052"/>
                </a:lnTo>
                <a:lnTo>
                  <a:pt x="32016" y="19906"/>
                </a:lnTo>
                <a:lnTo>
                  <a:pt x="24550" y="22653"/>
                </a:lnTo>
                <a:lnTo>
                  <a:pt x="15944" y="26929"/>
                </a:lnTo>
                <a:lnTo>
                  <a:pt x="6629" y="33312"/>
                </a:lnTo>
                <a:lnTo>
                  <a:pt x="19756" y="27782"/>
                </a:lnTo>
                <a:lnTo>
                  <a:pt x="27298" y="24890"/>
                </a:lnTo>
                <a:lnTo>
                  <a:pt x="32107" y="23691"/>
                </a:lnTo>
                <a:lnTo>
                  <a:pt x="37033" y="23241"/>
                </a:lnTo>
                <a:lnTo>
                  <a:pt x="44673" y="23241"/>
                </a:lnTo>
                <a:lnTo>
                  <a:pt x="49225" y="17995"/>
                </a:lnTo>
                <a:lnTo>
                  <a:pt x="50533" y="14314"/>
                </a:lnTo>
                <a:close/>
              </a:path>
              <a:path w="52704" h="39370">
                <a:moveTo>
                  <a:pt x="46245" y="5984"/>
                </a:moveTo>
                <a:lnTo>
                  <a:pt x="22980" y="5984"/>
                </a:lnTo>
                <a:lnTo>
                  <a:pt x="30561" y="7033"/>
                </a:lnTo>
                <a:lnTo>
                  <a:pt x="40652" y="10782"/>
                </a:lnTo>
                <a:lnTo>
                  <a:pt x="27037" y="10791"/>
                </a:lnTo>
                <a:lnTo>
                  <a:pt x="18264" y="12185"/>
                </a:lnTo>
                <a:lnTo>
                  <a:pt x="10522" y="16218"/>
                </a:lnTo>
                <a:lnTo>
                  <a:pt x="0" y="24142"/>
                </a:lnTo>
                <a:lnTo>
                  <a:pt x="12714" y="17890"/>
                </a:lnTo>
                <a:lnTo>
                  <a:pt x="21083" y="14889"/>
                </a:lnTo>
                <a:lnTo>
                  <a:pt x="28826" y="14314"/>
                </a:lnTo>
                <a:lnTo>
                  <a:pt x="50533" y="14314"/>
                </a:lnTo>
                <a:lnTo>
                  <a:pt x="52209" y="9601"/>
                </a:lnTo>
                <a:lnTo>
                  <a:pt x="46245" y="5984"/>
                </a:lnTo>
                <a:close/>
              </a:path>
              <a:path w="52704" h="39370">
                <a:moveTo>
                  <a:pt x="17903" y="2908"/>
                </a:moveTo>
                <a:lnTo>
                  <a:pt x="10317" y="5915"/>
                </a:lnTo>
                <a:lnTo>
                  <a:pt x="165" y="12712"/>
                </a:lnTo>
                <a:lnTo>
                  <a:pt x="14113" y="7817"/>
                </a:lnTo>
                <a:lnTo>
                  <a:pt x="22980" y="5984"/>
                </a:lnTo>
                <a:lnTo>
                  <a:pt x="46245" y="5984"/>
                </a:lnTo>
                <a:lnTo>
                  <a:pt x="45611" y="5600"/>
                </a:lnTo>
                <a:lnTo>
                  <a:pt x="40500" y="5600"/>
                </a:lnTo>
                <a:lnTo>
                  <a:pt x="26704" y="3025"/>
                </a:lnTo>
                <a:lnTo>
                  <a:pt x="17903" y="2908"/>
                </a:lnTo>
                <a:close/>
              </a:path>
              <a:path w="52704" h="39370">
                <a:moveTo>
                  <a:pt x="29646" y="0"/>
                </a:moveTo>
                <a:lnTo>
                  <a:pt x="20231" y="254"/>
                </a:lnTo>
                <a:lnTo>
                  <a:pt x="25882" y="660"/>
                </a:lnTo>
                <a:lnTo>
                  <a:pt x="36258" y="1917"/>
                </a:lnTo>
                <a:lnTo>
                  <a:pt x="40500" y="5600"/>
                </a:lnTo>
                <a:lnTo>
                  <a:pt x="45611" y="5600"/>
                </a:lnTo>
                <a:lnTo>
                  <a:pt x="42637" y="3797"/>
                </a:lnTo>
                <a:lnTo>
                  <a:pt x="36115" y="889"/>
                </a:lnTo>
                <a:lnTo>
                  <a:pt x="29646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1" name="object 3231"/>
          <p:cNvSpPr/>
          <p:nvPr/>
        </p:nvSpPr>
        <p:spPr>
          <a:xfrm>
            <a:off x="4468436" y="4888077"/>
            <a:ext cx="41689" cy="54290"/>
          </a:xfrm>
          <a:prstGeom prst="rect">
            <a:avLst/>
          </a:prstGeom>
          <a:blipFill>
            <a:blip r:embed="rId5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32" name="object 3232"/>
          <p:cNvSpPr/>
          <p:nvPr/>
        </p:nvSpPr>
        <p:spPr>
          <a:xfrm>
            <a:off x="4470903" y="4888086"/>
            <a:ext cx="40005" cy="50165"/>
          </a:xfrm>
          <a:custGeom>
            <a:avLst/>
            <a:gdLst/>
            <a:ahLst/>
            <a:cxnLst/>
            <a:rect l="l" t="t" r="r" b="b"/>
            <a:pathLst>
              <a:path w="40004" h="50164">
                <a:moveTo>
                  <a:pt x="38690" y="10121"/>
                </a:moveTo>
                <a:lnTo>
                  <a:pt x="18719" y="49568"/>
                </a:lnTo>
                <a:lnTo>
                  <a:pt x="24304" y="36183"/>
                </a:lnTo>
                <a:lnTo>
                  <a:pt x="27681" y="28757"/>
                </a:lnTo>
                <a:lnTo>
                  <a:pt x="30287" y="24463"/>
                </a:lnTo>
                <a:lnTo>
                  <a:pt x="33489" y="20624"/>
                </a:lnTo>
                <a:lnTo>
                  <a:pt x="39199" y="20624"/>
                </a:lnTo>
                <a:lnTo>
                  <a:pt x="38690" y="10121"/>
                </a:lnTo>
                <a:close/>
              </a:path>
              <a:path w="40004" h="50164">
                <a:moveTo>
                  <a:pt x="38642" y="9131"/>
                </a:moveTo>
                <a:lnTo>
                  <a:pt x="27520" y="9131"/>
                </a:lnTo>
                <a:lnTo>
                  <a:pt x="17831" y="18871"/>
                </a:lnTo>
                <a:lnTo>
                  <a:pt x="12538" y="26141"/>
                </a:lnTo>
                <a:lnTo>
                  <a:pt x="9782" y="34561"/>
                </a:lnTo>
                <a:lnTo>
                  <a:pt x="7708" y="47751"/>
                </a:lnTo>
                <a:lnTo>
                  <a:pt x="12485" y="34187"/>
                </a:lnTo>
                <a:lnTo>
                  <a:pt x="16352" y="26141"/>
                </a:lnTo>
                <a:lnTo>
                  <a:pt x="16477" y="25958"/>
                </a:lnTo>
                <a:lnTo>
                  <a:pt x="21519" y="20107"/>
                </a:lnTo>
                <a:lnTo>
                  <a:pt x="29946" y="13093"/>
                </a:lnTo>
                <a:lnTo>
                  <a:pt x="33921" y="10121"/>
                </a:lnTo>
                <a:lnTo>
                  <a:pt x="38690" y="10121"/>
                </a:lnTo>
                <a:lnTo>
                  <a:pt x="38642" y="9131"/>
                </a:lnTo>
                <a:close/>
              </a:path>
              <a:path w="40004" h="50164">
                <a:moveTo>
                  <a:pt x="39199" y="20624"/>
                </a:moveTo>
                <a:lnTo>
                  <a:pt x="33489" y="20624"/>
                </a:lnTo>
                <a:lnTo>
                  <a:pt x="35643" y="20634"/>
                </a:lnTo>
                <a:lnTo>
                  <a:pt x="34956" y="27111"/>
                </a:lnTo>
                <a:lnTo>
                  <a:pt x="32579" y="36221"/>
                </a:lnTo>
                <a:lnTo>
                  <a:pt x="29717" y="43980"/>
                </a:lnTo>
                <a:lnTo>
                  <a:pt x="36779" y="34759"/>
                </a:lnTo>
                <a:lnTo>
                  <a:pt x="38112" y="22834"/>
                </a:lnTo>
                <a:lnTo>
                  <a:pt x="39311" y="22834"/>
                </a:lnTo>
                <a:lnTo>
                  <a:pt x="39199" y="20624"/>
                </a:lnTo>
                <a:close/>
              </a:path>
              <a:path w="40004" h="50164">
                <a:moveTo>
                  <a:pt x="39134" y="31278"/>
                </a:moveTo>
                <a:lnTo>
                  <a:pt x="35966" y="40309"/>
                </a:lnTo>
                <a:lnTo>
                  <a:pt x="38315" y="35242"/>
                </a:lnTo>
                <a:lnTo>
                  <a:pt x="39134" y="31278"/>
                </a:lnTo>
                <a:close/>
              </a:path>
              <a:path w="40004" h="50164">
                <a:moveTo>
                  <a:pt x="37418" y="5511"/>
                </a:moveTo>
                <a:lnTo>
                  <a:pt x="23875" y="5511"/>
                </a:lnTo>
                <a:lnTo>
                  <a:pt x="12294" y="13528"/>
                </a:lnTo>
                <a:lnTo>
                  <a:pt x="5946" y="19734"/>
                </a:lnTo>
                <a:lnTo>
                  <a:pt x="2594" y="27309"/>
                </a:lnTo>
                <a:lnTo>
                  <a:pt x="0" y="39433"/>
                </a:lnTo>
                <a:lnTo>
                  <a:pt x="6595" y="25958"/>
                </a:lnTo>
                <a:lnTo>
                  <a:pt x="11660" y="18310"/>
                </a:lnTo>
                <a:lnTo>
                  <a:pt x="17775" y="13648"/>
                </a:lnTo>
                <a:lnTo>
                  <a:pt x="27520" y="9131"/>
                </a:lnTo>
                <a:lnTo>
                  <a:pt x="38642" y="9131"/>
                </a:lnTo>
                <a:lnTo>
                  <a:pt x="38595" y="8153"/>
                </a:lnTo>
                <a:lnTo>
                  <a:pt x="37418" y="5511"/>
                </a:lnTo>
                <a:close/>
              </a:path>
              <a:path w="40004" h="50164">
                <a:moveTo>
                  <a:pt x="39464" y="29677"/>
                </a:moveTo>
                <a:lnTo>
                  <a:pt x="39134" y="31278"/>
                </a:lnTo>
                <a:lnTo>
                  <a:pt x="39547" y="30098"/>
                </a:lnTo>
                <a:lnTo>
                  <a:pt x="39464" y="29677"/>
                </a:lnTo>
                <a:close/>
              </a:path>
              <a:path w="40004" h="50164">
                <a:moveTo>
                  <a:pt x="39311" y="22834"/>
                </a:moveTo>
                <a:lnTo>
                  <a:pt x="38112" y="22834"/>
                </a:lnTo>
                <a:lnTo>
                  <a:pt x="39464" y="29677"/>
                </a:lnTo>
                <a:lnTo>
                  <a:pt x="39582" y="29108"/>
                </a:lnTo>
                <a:lnTo>
                  <a:pt x="39472" y="25958"/>
                </a:lnTo>
                <a:lnTo>
                  <a:pt x="39311" y="22834"/>
                </a:lnTo>
                <a:close/>
              </a:path>
              <a:path w="40004" h="50164">
                <a:moveTo>
                  <a:pt x="34963" y="0"/>
                </a:moveTo>
                <a:lnTo>
                  <a:pt x="24169" y="2702"/>
                </a:lnTo>
                <a:lnTo>
                  <a:pt x="17530" y="5284"/>
                </a:lnTo>
                <a:lnTo>
                  <a:pt x="12308" y="9260"/>
                </a:lnTo>
                <a:lnTo>
                  <a:pt x="5765" y="16141"/>
                </a:lnTo>
                <a:lnTo>
                  <a:pt x="10071" y="12445"/>
                </a:lnTo>
                <a:lnTo>
                  <a:pt x="18326" y="5918"/>
                </a:lnTo>
                <a:lnTo>
                  <a:pt x="23875" y="5511"/>
                </a:lnTo>
                <a:lnTo>
                  <a:pt x="37418" y="5511"/>
                </a:lnTo>
                <a:lnTo>
                  <a:pt x="34963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3" name="object 3233"/>
          <p:cNvSpPr/>
          <p:nvPr/>
        </p:nvSpPr>
        <p:spPr>
          <a:xfrm>
            <a:off x="4214676" y="4740961"/>
            <a:ext cx="327136" cy="153644"/>
          </a:xfrm>
          <a:prstGeom prst="rect">
            <a:avLst/>
          </a:prstGeom>
          <a:blipFill>
            <a:blip r:embed="rId5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34" name="object 3234"/>
          <p:cNvSpPr/>
          <p:nvPr/>
        </p:nvSpPr>
        <p:spPr>
          <a:xfrm>
            <a:off x="4213824" y="4739698"/>
            <a:ext cx="328930" cy="155575"/>
          </a:xfrm>
          <a:custGeom>
            <a:avLst/>
            <a:gdLst/>
            <a:ahLst/>
            <a:cxnLst/>
            <a:rect l="l" t="t" r="r" b="b"/>
            <a:pathLst>
              <a:path w="328929" h="155575">
                <a:moveTo>
                  <a:pt x="97769" y="107111"/>
                </a:moveTo>
                <a:lnTo>
                  <a:pt x="139206" y="123094"/>
                </a:lnTo>
                <a:lnTo>
                  <a:pt x="207987" y="142758"/>
                </a:lnTo>
                <a:lnTo>
                  <a:pt x="273960" y="154297"/>
                </a:lnTo>
                <a:lnTo>
                  <a:pt x="287380" y="155397"/>
                </a:lnTo>
                <a:lnTo>
                  <a:pt x="288848" y="154482"/>
                </a:lnTo>
                <a:lnTo>
                  <a:pt x="286910" y="154482"/>
                </a:lnTo>
                <a:lnTo>
                  <a:pt x="273282" y="153270"/>
                </a:lnTo>
                <a:lnTo>
                  <a:pt x="243672" y="148686"/>
                </a:lnTo>
                <a:lnTo>
                  <a:pt x="207849" y="141743"/>
                </a:lnTo>
                <a:lnTo>
                  <a:pt x="175582" y="133451"/>
                </a:lnTo>
                <a:lnTo>
                  <a:pt x="170439" y="131826"/>
                </a:lnTo>
                <a:lnTo>
                  <a:pt x="165257" y="130352"/>
                </a:lnTo>
                <a:lnTo>
                  <a:pt x="139373" y="122413"/>
                </a:lnTo>
                <a:lnTo>
                  <a:pt x="128977" y="119040"/>
                </a:lnTo>
                <a:lnTo>
                  <a:pt x="118699" y="115404"/>
                </a:lnTo>
                <a:lnTo>
                  <a:pt x="111892" y="112864"/>
                </a:lnTo>
                <a:lnTo>
                  <a:pt x="104704" y="110375"/>
                </a:lnTo>
                <a:lnTo>
                  <a:pt x="97769" y="107111"/>
                </a:lnTo>
                <a:close/>
              </a:path>
              <a:path w="328929" h="155575">
                <a:moveTo>
                  <a:pt x="297521" y="1117"/>
                </a:moveTo>
                <a:lnTo>
                  <a:pt x="294645" y="1117"/>
                </a:lnTo>
                <a:lnTo>
                  <a:pt x="306862" y="6083"/>
                </a:lnTo>
                <a:lnTo>
                  <a:pt x="311994" y="15520"/>
                </a:lnTo>
                <a:lnTo>
                  <a:pt x="320831" y="36579"/>
                </a:lnTo>
                <a:lnTo>
                  <a:pt x="327559" y="64919"/>
                </a:lnTo>
                <a:lnTo>
                  <a:pt x="326369" y="96202"/>
                </a:lnTo>
                <a:lnTo>
                  <a:pt x="316132" y="123402"/>
                </a:lnTo>
                <a:lnTo>
                  <a:pt x="303087" y="141387"/>
                </a:lnTo>
                <a:lnTo>
                  <a:pt x="291819" y="151350"/>
                </a:lnTo>
                <a:lnTo>
                  <a:pt x="286910" y="154482"/>
                </a:lnTo>
                <a:lnTo>
                  <a:pt x="288848" y="154482"/>
                </a:lnTo>
                <a:lnTo>
                  <a:pt x="316986" y="124155"/>
                </a:lnTo>
                <a:lnTo>
                  <a:pt x="328526" y="63957"/>
                </a:lnTo>
                <a:lnTo>
                  <a:pt x="321347" y="34788"/>
                </a:lnTo>
                <a:lnTo>
                  <a:pt x="312262" y="13663"/>
                </a:lnTo>
                <a:lnTo>
                  <a:pt x="307662" y="5321"/>
                </a:lnTo>
                <a:lnTo>
                  <a:pt x="307408" y="5130"/>
                </a:lnTo>
                <a:lnTo>
                  <a:pt x="297521" y="1117"/>
                </a:lnTo>
                <a:close/>
              </a:path>
              <a:path w="328929" h="155575">
                <a:moveTo>
                  <a:pt x="10609" y="25285"/>
                </a:moveTo>
                <a:lnTo>
                  <a:pt x="1872" y="29845"/>
                </a:lnTo>
                <a:lnTo>
                  <a:pt x="144" y="32131"/>
                </a:lnTo>
                <a:lnTo>
                  <a:pt x="0" y="35026"/>
                </a:lnTo>
                <a:lnTo>
                  <a:pt x="3021" y="43208"/>
                </a:lnTo>
                <a:lnTo>
                  <a:pt x="11057" y="51900"/>
                </a:lnTo>
                <a:lnTo>
                  <a:pt x="21069" y="59946"/>
                </a:lnTo>
                <a:lnTo>
                  <a:pt x="31018" y="66967"/>
                </a:lnTo>
                <a:lnTo>
                  <a:pt x="31882" y="67525"/>
                </a:lnTo>
                <a:lnTo>
                  <a:pt x="50496" y="80235"/>
                </a:lnTo>
                <a:lnTo>
                  <a:pt x="67054" y="90647"/>
                </a:lnTo>
                <a:lnTo>
                  <a:pt x="82661" y="99510"/>
                </a:lnTo>
                <a:lnTo>
                  <a:pt x="97769" y="107111"/>
                </a:lnTo>
                <a:lnTo>
                  <a:pt x="82739" y="99450"/>
                </a:lnTo>
                <a:lnTo>
                  <a:pt x="67248" y="90436"/>
                </a:lnTo>
                <a:lnTo>
                  <a:pt x="50810" y="79879"/>
                </a:lnTo>
                <a:lnTo>
                  <a:pt x="32250" y="67106"/>
                </a:lnTo>
                <a:lnTo>
                  <a:pt x="31602" y="66090"/>
                </a:lnTo>
                <a:lnTo>
                  <a:pt x="30637" y="65430"/>
                </a:lnTo>
                <a:lnTo>
                  <a:pt x="22122" y="59411"/>
                </a:lnTo>
                <a:lnTo>
                  <a:pt x="12233" y="51514"/>
                </a:lnTo>
                <a:lnTo>
                  <a:pt x="4143" y="42974"/>
                </a:lnTo>
                <a:lnTo>
                  <a:pt x="1021" y="35026"/>
                </a:lnTo>
                <a:lnTo>
                  <a:pt x="1160" y="32588"/>
                </a:lnTo>
                <a:lnTo>
                  <a:pt x="2672" y="30657"/>
                </a:lnTo>
                <a:lnTo>
                  <a:pt x="10812" y="26390"/>
                </a:lnTo>
                <a:lnTo>
                  <a:pt x="20439" y="26390"/>
                </a:lnTo>
                <a:lnTo>
                  <a:pt x="10609" y="25285"/>
                </a:lnTo>
                <a:close/>
              </a:path>
              <a:path w="328929" h="155575">
                <a:moveTo>
                  <a:pt x="20439" y="26390"/>
                </a:moveTo>
                <a:lnTo>
                  <a:pt x="10812" y="26390"/>
                </a:lnTo>
                <a:lnTo>
                  <a:pt x="34768" y="29055"/>
                </a:lnTo>
                <a:lnTo>
                  <a:pt x="46384" y="29922"/>
                </a:lnTo>
                <a:lnTo>
                  <a:pt x="61130" y="30373"/>
                </a:lnTo>
                <a:lnTo>
                  <a:pt x="79558" y="30086"/>
                </a:lnTo>
                <a:lnTo>
                  <a:pt x="90187" y="29279"/>
                </a:lnTo>
                <a:lnTo>
                  <a:pt x="61141" y="29279"/>
                </a:lnTo>
                <a:lnTo>
                  <a:pt x="46442" y="28825"/>
                </a:lnTo>
                <a:lnTo>
                  <a:pt x="34867" y="27958"/>
                </a:lnTo>
                <a:lnTo>
                  <a:pt x="20439" y="26390"/>
                </a:lnTo>
                <a:close/>
              </a:path>
              <a:path w="328929" h="155575">
                <a:moveTo>
                  <a:pt x="294797" y="0"/>
                </a:moveTo>
                <a:lnTo>
                  <a:pt x="278389" y="1778"/>
                </a:lnTo>
                <a:lnTo>
                  <a:pt x="255997" y="3390"/>
                </a:lnTo>
                <a:lnTo>
                  <a:pt x="232364" y="5473"/>
                </a:lnTo>
                <a:lnTo>
                  <a:pt x="215915" y="7450"/>
                </a:lnTo>
                <a:lnTo>
                  <a:pt x="199020" y="10128"/>
                </a:lnTo>
                <a:lnTo>
                  <a:pt x="181926" y="13253"/>
                </a:lnTo>
                <a:lnTo>
                  <a:pt x="143261" y="20741"/>
                </a:lnTo>
                <a:lnTo>
                  <a:pt x="121612" y="24512"/>
                </a:lnTo>
                <a:lnTo>
                  <a:pt x="100256" y="27419"/>
                </a:lnTo>
                <a:lnTo>
                  <a:pt x="79519" y="28994"/>
                </a:lnTo>
                <a:lnTo>
                  <a:pt x="61141" y="29279"/>
                </a:lnTo>
                <a:lnTo>
                  <a:pt x="90187" y="29279"/>
                </a:lnTo>
                <a:lnTo>
                  <a:pt x="100346" y="28507"/>
                </a:lnTo>
                <a:lnTo>
                  <a:pt x="121747" y="25590"/>
                </a:lnTo>
                <a:lnTo>
                  <a:pt x="143433" y="21806"/>
                </a:lnTo>
                <a:lnTo>
                  <a:pt x="182108" y="14322"/>
                </a:lnTo>
                <a:lnTo>
                  <a:pt x="199179" y="11207"/>
                </a:lnTo>
                <a:lnTo>
                  <a:pt x="256076" y="4475"/>
                </a:lnTo>
                <a:lnTo>
                  <a:pt x="278478" y="2882"/>
                </a:lnTo>
                <a:lnTo>
                  <a:pt x="294645" y="1117"/>
                </a:lnTo>
                <a:lnTo>
                  <a:pt x="297521" y="1117"/>
                </a:lnTo>
                <a:lnTo>
                  <a:pt x="294797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5" name="object 3235"/>
          <p:cNvSpPr/>
          <p:nvPr/>
        </p:nvSpPr>
        <p:spPr>
          <a:xfrm>
            <a:off x="4214675" y="4741493"/>
            <a:ext cx="327917" cy="153111"/>
          </a:xfrm>
          <a:prstGeom prst="rect">
            <a:avLst/>
          </a:prstGeom>
          <a:blipFill>
            <a:blip r:embed="rId5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36" name="object 3236"/>
          <p:cNvSpPr/>
          <p:nvPr/>
        </p:nvSpPr>
        <p:spPr>
          <a:xfrm>
            <a:off x="4233669" y="4757940"/>
            <a:ext cx="264160" cy="66040"/>
          </a:xfrm>
          <a:custGeom>
            <a:avLst/>
            <a:gdLst/>
            <a:ahLst/>
            <a:cxnLst/>
            <a:rect l="l" t="t" r="r" b="b"/>
            <a:pathLst>
              <a:path w="264160" h="66039">
                <a:moveTo>
                  <a:pt x="0" y="21329"/>
                </a:moveTo>
                <a:lnTo>
                  <a:pt x="19404" y="34848"/>
                </a:lnTo>
                <a:lnTo>
                  <a:pt x="64112" y="60058"/>
                </a:lnTo>
                <a:lnTo>
                  <a:pt x="79903" y="65645"/>
                </a:lnTo>
                <a:lnTo>
                  <a:pt x="165615" y="65645"/>
                </a:lnTo>
                <a:lnTo>
                  <a:pt x="183222" y="62750"/>
                </a:lnTo>
                <a:lnTo>
                  <a:pt x="230098" y="51303"/>
                </a:lnTo>
                <a:lnTo>
                  <a:pt x="254907" y="35118"/>
                </a:lnTo>
                <a:lnTo>
                  <a:pt x="260261" y="24766"/>
                </a:lnTo>
                <a:lnTo>
                  <a:pt x="59802" y="24766"/>
                </a:lnTo>
                <a:lnTo>
                  <a:pt x="16794" y="21584"/>
                </a:lnTo>
                <a:lnTo>
                  <a:pt x="0" y="21329"/>
                </a:lnTo>
                <a:close/>
              </a:path>
              <a:path w="264160" h="66039">
                <a:moveTo>
                  <a:pt x="248036" y="0"/>
                </a:moveTo>
                <a:lnTo>
                  <a:pt x="217951" y="2031"/>
                </a:lnTo>
                <a:lnTo>
                  <a:pt x="174125" y="9416"/>
                </a:lnTo>
                <a:lnTo>
                  <a:pt x="119036" y="20027"/>
                </a:lnTo>
                <a:lnTo>
                  <a:pt x="59802" y="24766"/>
                </a:lnTo>
                <a:lnTo>
                  <a:pt x="260261" y="24766"/>
                </a:lnTo>
                <a:lnTo>
                  <a:pt x="263542" y="18423"/>
                </a:lnTo>
                <a:lnTo>
                  <a:pt x="261898" y="5447"/>
                </a:lnTo>
                <a:lnTo>
                  <a:pt x="248036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7" name="object 3237"/>
          <p:cNvSpPr/>
          <p:nvPr/>
        </p:nvSpPr>
        <p:spPr>
          <a:xfrm>
            <a:off x="4418474" y="4793546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7670" y="0"/>
                </a:moveTo>
                <a:lnTo>
                  <a:pt x="1981" y="1485"/>
                </a:lnTo>
                <a:lnTo>
                  <a:pt x="0" y="3454"/>
                </a:lnTo>
                <a:lnTo>
                  <a:pt x="863" y="6883"/>
                </a:lnTo>
                <a:lnTo>
                  <a:pt x="3530" y="7658"/>
                </a:lnTo>
                <a:lnTo>
                  <a:pt x="9220" y="6184"/>
                </a:lnTo>
                <a:lnTo>
                  <a:pt x="11175" y="4203"/>
                </a:lnTo>
                <a:lnTo>
                  <a:pt x="10325" y="787"/>
                </a:lnTo>
                <a:lnTo>
                  <a:pt x="767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8" name="object 3238"/>
          <p:cNvSpPr/>
          <p:nvPr/>
        </p:nvSpPr>
        <p:spPr>
          <a:xfrm>
            <a:off x="4378991" y="4829163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7188" y="0"/>
                </a:moveTo>
                <a:lnTo>
                  <a:pt x="1714" y="2197"/>
                </a:lnTo>
                <a:lnTo>
                  <a:pt x="0" y="4419"/>
                </a:lnTo>
                <a:lnTo>
                  <a:pt x="1257" y="7696"/>
                </a:lnTo>
                <a:lnTo>
                  <a:pt x="3962" y="8127"/>
                </a:lnTo>
                <a:lnTo>
                  <a:pt x="9448" y="5943"/>
                </a:lnTo>
                <a:lnTo>
                  <a:pt x="11163" y="3746"/>
                </a:lnTo>
                <a:lnTo>
                  <a:pt x="9893" y="457"/>
                </a:lnTo>
                <a:lnTo>
                  <a:pt x="718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9" name="object 3239"/>
          <p:cNvSpPr/>
          <p:nvPr/>
        </p:nvSpPr>
        <p:spPr>
          <a:xfrm>
            <a:off x="4462458" y="4775485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7188" y="0"/>
                </a:moveTo>
                <a:lnTo>
                  <a:pt x="1714" y="2171"/>
                </a:lnTo>
                <a:lnTo>
                  <a:pt x="0" y="4406"/>
                </a:lnTo>
                <a:lnTo>
                  <a:pt x="1257" y="7683"/>
                </a:lnTo>
                <a:lnTo>
                  <a:pt x="3987" y="8128"/>
                </a:lnTo>
                <a:lnTo>
                  <a:pt x="9474" y="5943"/>
                </a:lnTo>
                <a:lnTo>
                  <a:pt x="11176" y="3733"/>
                </a:lnTo>
                <a:lnTo>
                  <a:pt x="10528" y="2108"/>
                </a:lnTo>
                <a:lnTo>
                  <a:pt x="9906" y="457"/>
                </a:lnTo>
                <a:lnTo>
                  <a:pt x="718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0" name="object 3240"/>
          <p:cNvSpPr/>
          <p:nvPr/>
        </p:nvSpPr>
        <p:spPr>
          <a:xfrm>
            <a:off x="4304822" y="4810647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4127" y="0"/>
                </a:moveTo>
                <a:lnTo>
                  <a:pt x="2654" y="63"/>
                </a:lnTo>
                <a:lnTo>
                  <a:pt x="1168" y="88"/>
                </a:lnTo>
                <a:lnTo>
                  <a:pt x="0" y="825"/>
                </a:lnTo>
                <a:lnTo>
                  <a:pt x="63" y="2628"/>
                </a:lnTo>
                <a:lnTo>
                  <a:pt x="1295" y="3327"/>
                </a:lnTo>
                <a:lnTo>
                  <a:pt x="4241" y="3200"/>
                </a:lnTo>
                <a:lnTo>
                  <a:pt x="5397" y="2451"/>
                </a:lnTo>
                <a:lnTo>
                  <a:pt x="5334" y="698"/>
                </a:lnTo>
                <a:lnTo>
                  <a:pt x="412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1" name="object 3241"/>
          <p:cNvSpPr/>
          <p:nvPr/>
        </p:nvSpPr>
        <p:spPr>
          <a:xfrm>
            <a:off x="4499752" y="4785483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556" y="0"/>
                </a:moveTo>
                <a:lnTo>
                  <a:pt x="838" y="1193"/>
                </a:lnTo>
                <a:lnTo>
                  <a:pt x="0" y="2336"/>
                </a:lnTo>
                <a:lnTo>
                  <a:pt x="698" y="3962"/>
                </a:lnTo>
                <a:lnTo>
                  <a:pt x="2070" y="4140"/>
                </a:lnTo>
                <a:lnTo>
                  <a:pt x="4787" y="2933"/>
                </a:lnTo>
                <a:lnTo>
                  <a:pt x="5600" y="1790"/>
                </a:lnTo>
                <a:lnTo>
                  <a:pt x="4940" y="190"/>
                </a:lnTo>
                <a:lnTo>
                  <a:pt x="355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2" name="object 3242"/>
          <p:cNvSpPr/>
          <p:nvPr/>
        </p:nvSpPr>
        <p:spPr>
          <a:xfrm>
            <a:off x="4462347" y="4800181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530" y="0"/>
                </a:moveTo>
                <a:lnTo>
                  <a:pt x="812" y="1193"/>
                </a:lnTo>
                <a:lnTo>
                  <a:pt x="0" y="2336"/>
                </a:lnTo>
                <a:lnTo>
                  <a:pt x="685" y="3949"/>
                </a:lnTo>
                <a:lnTo>
                  <a:pt x="2082" y="4140"/>
                </a:lnTo>
                <a:lnTo>
                  <a:pt x="3416" y="3530"/>
                </a:lnTo>
                <a:lnTo>
                  <a:pt x="4775" y="2946"/>
                </a:lnTo>
                <a:lnTo>
                  <a:pt x="5588" y="1790"/>
                </a:lnTo>
                <a:lnTo>
                  <a:pt x="4914" y="177"/>
                </a:lnTo>
                <a:lnTo>
                  <a:pt x="353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3" name="object 3243"/>
          <p:cNvSpPr/>
          <p:nvPr/>
        </p:nvSpPr>
        <p:spPr>
          <a:xfrm>
            <a:off x="4336585" y="4802423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4114" y="0"/>
                </a:moveTo>
                <a:lnTo>
                  <a:pt x="1168" y="101"/>
                </a:lnTo>
                <a:lnTo>
                  <a:pt x="0" y="838"/>
                </a:lnTo>
                <a:lnTo>
                  <a:pt x="50" y="2628"/>
                </a:lnTo>
                <a:lnTo>
                  <a:pt x="1269" y="3301"/>
                </a:lnTo>
                <a:lnTo>
                  <a:pt x="4216" y="3213"/>
                </a:lnTo>
                <a:lnTo>
                  <a:pt x="5410" y="2438"/>
                </a:lnTo>
                <a:lnTo>
                  <a:pt x="5321" y="673"/>
                </a:lnTo>
                <a:lnTo>
                  <a:pt x="411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4" name="object 3244"/>
          <p:cNvSpPr/>
          <p:nvPr/>
        </p:nvSpPr>
        <p:spPr>
          <a:xfrm>
            <a:off x="4444004" y="4790432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517" y="0"/>
                </a:moveTo>
                <a:lnTo>
                  <a:pt x="800" y="1193"/>
                </a:lnTo>
                <a:lnTo>
                  <a:pt x="0" y="2324"/>
                </a:lnTo>
                <a:lnTo>
                  <a:pt x="317" y="3149"/>
                </a:lnTo>
                <a:lnTo>
                  <a:pt x="685" y="3962"/>
                </a:lnTo>
                <a:lnTo>
                  <a:pt x="2070" y="4127"/>
                </a:lnTo>
                <a:lnTo>
                  <a:pt x="4775" y="2946"/>
                </a:lnTo>
                <a:lnTo>
                  <a:pt x="5600" y="1803"/>
                </a:lnTo>
                <a:lnTo>
                  <a:pt x="5245" y="977"/>
                </a:lnTo>
                <a:lnTo>
                  <a:pt x="4927" y="177"/>
                </a:lnTo>
                <a:lnTo>
                  <a:pt x="351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5" name="object 3245"/>
          <p:cNvSpPr/>
          <p:nvPr/>
        </p:nvSpPr>
        <p:spPr>
          <a:xfrm>
            <a:off x="4412157" y="4815835"/>
            <a:ext cx="15875" cy="10160"/>
          </a:xfrm>
          <a:custGeom>
            <a:avLst/>
            <a:gdLst/>
            <a:ahLst/>
            <a:cxnLst/>
            <a:rect l="l" t="t" r="r" b="b"/>
            <a:pathLst>
              <a:path w="15875" h="10160">
                <a:moveTo>
                  <a:pt x="12064" y="0"/>
                </a:moveTo>
                <a:lnTo>
                  <a:pt x="3441" y="279"/>
                </a:lnTo>
                <a:lnTo>
                  <a:pt x="0" y="2514"/>
                </a:lnTo>
                <a:lnTo>
                  <a:pt x="165" y="7696"/>
                </a:lnTo>
                <a:lnTo>
                  <a:pt x="3771" y="9664"/>
                </a:lnTo>
                <a:lnTo>
                  <a:pt x="12382" y="9385"/>
                </a:lnTo>
                <a:lnTo>
                  <a:pt x="15824" y="7162"/>
                </a:lnTo>
                <a:lnTo>
                  <a:pt x="15646" y="1993"/>
                </a:lnTo>
                <a:lnTo>
                  <a:pt x="1206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6" name="object 3246"/>
          <p:cNvSpPr/>
          <p:nvPr/>
        </p:nvSpPr>
        <p:spPr>
          <a:xfrm>
            <a:off x="4279251" y="4787282"/>
            <a:ext cx="16510" cy="12700"/>
          </a:xfrm>
          <a:custGeom>
            <a:avLst/>
            <a:gdLst/>
            <a:ahLst/>
            <a:cxnLst/>
            <a:rect l="l" t="t" r="r" b="b"/>
            <a:pathLst>
              <a:path w="16510" h="12700">
                <a:moveTo>
                  <a:pt x="6121" y="0"/>
                </a:moveTo>
                <a:lnTo>
                  <a:pt x="2082" y="457"/>
                </a:lnTo>
                <a:lnTo>
                  <a:pt x="0" y="5168"/>
                </a:lnTo>
                <a:lnTo>
                  <a:pt x="2374" y="8572"/>
                </a:lnTo>
                <a:lnTo>
                  <a:pt x="10248" y="12204"/>
                </a:lnTo>
                <a:lnTo>
                  <a:pt x="14274" y="11760"/>
                </a:lnTo>
                <a:lnTo>
                  <a:pt x="16357" y="7010"/>
                </a:lnTo>
                <a:lnTo>
                  <a:pt x="13995" y="3632"/>
                </a:lnTo>
                <a:lnTo>
                  <a:pt x="10058" y="1790"/>
                </a:lnTo>
                <a:lnTo>
                  <a:pt x="6121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7" name="object 3247"/>
          <p:cNvSpPr/>
          <p:nvPr/>
        </p:nvSpPr>
        <p:spPr>
          <a:xfrm>
            <a:off x="4483706" y="4772836"/>
            <a:ext cx="16510" cy="12065"/>
          </a:xfrm>
          <a:custGeom>
            <a:avLst/>
            <a:gdLst/>
            <a:ahLst/>
            <a:cxnLst/>
            <a:rect l="l" t="t" r="r" b="b"/>
            <a:pathLst>
              <a:path w="16510" h="12064">
                <a:moveTo>
                  <a:pt x="10998" y="0"/>
                </a:moveTo>
                <a:lnTo>
                  <a:pt x="2730" y="2603"/>
                </a:lnTo>
                <a:lnTo>
                  <a:pt x="0" y="5676"/>
                </a:lnTo>
                <a:lnTo>
                  <a:pt x="1473" y="10604"/>
                </a:lnTo>
                <a:lnTo>
                  <a:pt x="5461" y="11582"/>
                </a:lnTo>
                <a:lnTo>
                  <a:pt x="13703" y="8978"/>
                </a:lnTo>
                <a:lnTo>
                  <a:pt x="16433" y="5918"/>
                </a:lnTo>
                <a:lnTo>
                  <a:pt x="14947" y="952"/>
                </a:lnTo>
                <a:lnTo>
                  <a:pt x="1099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8" name="object 3248"/>
          <p:cNvSpPr/>
          <p:nvPr/>
        </p:nvSpPr>
        <p:spPr>
          <a:xfrm>
            <a:off x="4356256" y="4813217"/>
            <a:ext cx="13335" cy="8255"/>
          </a:xfrm>
          <a:custGeom>
            <a:avLst/>
            <a:gdLst/>
            <a:ahLst/>
            <a:cxnLst/>
            <a:rect l="l" t="t" r="r" b="b"/>
            <a:pathLst>
              <a:path w="13335" h="8254">
                <a:moveTo>
                  <a:pt x="2946" y="0"/>
                </a:moveTo>
                <a:lnTo>
                  <a:pt x="76" y="1625"/>
                </a:lnTo>
                <a:lnTo>
                  <a:pt x="0" y="5829"/>
                </a:lnTo>
                <a:lnTo>
                  <a:pt x="2806" y="7607"/>
                </a:lnTo>
                <a:lnTo>
                  <a:pt x="6311" y="7670"/>
                </a:lnTo>
                <a:lnTo>
                  <a:pt x="9817" y="7772"/>
                </a:lnTo>
                <a:lnTo>
                  <a:pt x="12687" y="6108"/>
                </a:lnTo>
                <a:lnTo>
                  <a:pt x="12776" y="1905"/>
                </a:lnTo>
                <a:lnTo>
                  <a:pt x="9969" y="114"/>
                </a:lnTo>
                <a:lnTo>
                  <a:pt x="6464" y="38"/>
                </a:lnTo>
                <a:lnTo>
                  <a:pt x="294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9" name="object 3249"/>
          <p:cNvSpPr/>
          <p:nvPr/>
        </p:nvSpPr>
        <p:spPr>
          <a:xfrm>
            <a:off x="4249820" y="4781780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79">
                <a:moveTo>
                  <a:pt x="4305" y="0"/>
                </a:moveTo>
                <a:lnTo>
                  <a:pt x="1016" y="1295"/>
                </a:lnTo>
                <a:lnTo>
                  <a:pt x="0" y="2628"/>
                </a:lnTo>
                <a:lnTo>
                  <a:pt x="749" y="4622"/>
                </a:lnTo>
                <a:lnTo>
                  <a:pt x="2374" y="4876"/>
                </a:lnTo>
                <a:lnTo>
                  <a:pt x="4013" y="4190"/>
                </a:lnTo>
                <a:lnTo>
                  <a:pt x="5676" y="3568"/>
                </a:lnTo>
                <a:lnTo>
                  <a:pt x="6692" y="2247"/>
                </a:lnTo>
                <a:lnTo>
                  <a:pt x="5943" y="266"/>
                </a:lnTo>
                <a:lnTo>
                  <a:pt x="430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0" name="object 3250"/>
          <p:cNvSpPr/>
          <p:nvPr/>
        </p:nvSpPr>
        <p:spPr>
          <a:xfrm>
            <a:off x="4236134" y="4772154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1778" y="0"/>
                </a:moveTo>
                <a:lnTo>
                  <a:pt x="63" y="990"/>
                </a:lnTo>
                <a:lnTo>
                  <a:pt x="0" y="3517"/>
                </a:lnTo>
                <a:lnTo>
                  <a:pt x="1689" y="4597"/>
                </a:lnTo>
                <a:lnTo>
                  <a:pt x="5905" y="4686"/>
                </a:lnTo>
                <a:lnTo>
                  <a:pt x="7632" y="3695"/>
                </a:lnTo>
                <a:lnTo>
                  <a:pt x="7683" y="1155"/>
                </a:lnTo>
                <a:lnTo>
                  <a:pt x="5994" y="88"/>
                </a:lnTo>
                <a:lnTo>
                  <a:pt x="177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1" name="object 3251"/>
          <p:cNvSpPr/>
          <p:nvPr/>
        </p:nvSpPr>
        <p:spPr>
          <a:xfrm>
            <a:off x="4394781" y="4798093"/>
            <a:ext cx="8890" cy="5715"/>
          </a:xfrm>
          <a:custGeom>
            <a:avLst/>
            <a:gdLst/>
            <a:ahLst/>
            <a:cxnLst/>
            <a:rect l="l" t="t" r="r" b="b"/>
            <a:pathLst>
              <a:path w="8889" h="5714">
                <a:moveTo>
                  <a:pt x="2019" y="0"/>
                </a:moveTo>
                <a:lnTo>
                  <a:pt x="25" y="1168"/>
                </a:lnTo>
                <a:lnTo>
                  <a:pt x="0" y="4076"/>
                </a:lnTo>
                <a:lnTo>
                  <a:pt x="1968" y="5295"/>
                </a:lnTo>
                <a:lnTo>
                  <a:pt x="6819" y="5359"/>
                </a:lnTo>
                <a:lnTo>
                  <a:pt x="8813" y="4178"/>
                </a:lnTo>
                <a:lnTo>
                  <a:pt x="8826" y="1282"/>
                </a:lnTo>
                <a:lnTo>
                  <a:pt x="6870" y="63"/>
                </a:lnTo>
                <a:lnTo>
                  <a:pt x="201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2" name="object 3252"/>
          <p:cNvSpPr/>
          <p:nvPr/>
        </p:nvSpPr>
        <p:spPr>
          <a:xfrm>
            <a:off x="4317058" y="4813615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6324" y="0"/>
                </a:moveTo>
                <a:lnTo>
                  <a:pt x="1790" y="139"/>
                </a:lnTo>
                <a:lnTo>
                  <a:pt x="0" y="1295"/>
                </a:lnTo>
                <a:lnTo>
                  <a:pt x="88" y="4025"/>
                </a:lnTo>
                <a:lnTo>
                  <a:pt x="1968" y="5067"/>
                </a:lnTo>
                <a:lnTo>
                  <a:pt x="6489" y="4914"/>
                </a:lnTo>
                <a:lnTo>
                  <a:pt x="8255" y="3759"/>
                </a:lnTo>
                <a:lnTo>
                  <a:pt x="8178" y="1054"/>
                </a:lnTo>
                <a:lnTo>
                  <a:pt x="632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3" name="object 3253"/>
          <p:cNvSpPr/>
          <p:nvPr/>
        </p:nvSpPr>
        <p:spPr>
          <a:xfrm>
            <a:off x="4259884" y="4694173"/>
            <a:ext cx="243567" cy="81788"/>
          </a:xfrm>
          <a:prstGeom prst="rect">
            <a:avLst/>
          </a:prstGeom>
          <a:blipFill>
            <a:blip r:embed="rId5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54" name="object 3254"/>
          <p:cNvSpPr/>
          <p:nvPr/>
        </p:nvSpPr>
        <p:spPr>
          <a:xfrm>
            <a:off x="4494084" y="4694180"/>
            <a:ext cx="9525" cy="57150"/>
          </a:xfrm>
          <a:custGeom>
            <a:avLst/>
            <a:gdLst/>
            <a:ahLst/>
            <a:cxnLst/>
            <a:rect l="l" t="t" r="r" b="b"/>
            <a:pathLst>
              <a:path w="9525" h="57150">
                <a:moveTo>
                  <a:pt x="2857" y="0"/>
                </a:moveTo>
                <a:lnTo>
                  <a:pt x="2387" y="76"/>
                </a:lnTo>
                <a:lnTo>
                  <a:pt x="3207" y="7277"/>
                </a:lnTo>
                <a:lnTo>
                  <a:pt x="3641" y="14801"/>
                </a:lnTo>
                <a:lnTo>
                  <a:pt x="3594" y="22564"/>
                </a:lnTo>
                <a:lnTo>
                  <a:pt x="2971" y="30480"/>
                </a:lnTo>
                <a:lnTo>
                  <a:pt x="1295" y="45092"/>
                </a:lnTo>
                <a:lnTo>
                  <a:pt x="0" y="56934"/>
                </a:lnTo>
                <a:lnTo>
                  <a:pt x="5029" y="56807"/>
                </a:lnTo>
                <a:lnTo>
                  <a:pt x="7543" y="56705"/>
                </a:lnTo>
                <a:lnTo>
                  <a:pt x="9367" y="39344"/>
                </a:lnTo>
                <a:lnTo>
                  <a:pt x="8434" y="24018"/>
                </a:lnTo>
                <a:lnTo>
                  <a:pt x="5884" y="10860"/>
                </a:lnTo>
                <a:lnTo>
                  <a:pt x="2857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5" name="object 3255"/>
          <p:cNvSpPr/>
          <p:nvPr/>
        </p:nvSpPr>
        <p:spPr>
          <a:xfrm>
            <a:off x="4478088" y="4711687"/>
            <a:ext cx="6350" cy="40005"/>
          </a:xfrm>
          <a:custGeom>
            <a:avLst/>
            <a:gdLst/>
            <a:ahLst/>
            <a:cxnLst/>
            <a:rect l="l" t="t" r="r" b="b"/>
            <a:pathLst>
              <a:path w="6350" h="40004">
                <a:moveTo>
                  <a:pt x="888" y="0"/>
                </a:moveTo>
                <a:lnTo>
                  <a:pt x="2532" y="12215"/>
                </a:lnTo>
                <a:lnTo>
                  <a:pt x="2987" y="20426"/>
                </a:lnTo>
                <a:lnTo>
                  <a:pt x="2171" y="28358"/>
                </a:lnTo>
                <a:lnTo>
                  <a:pt x="0" y="39738"/>
                </a:lnTo>
                <a:lnTo>
                  <a:pt x="1892" y="39687"/>
                </a:lnTo>
                <a:lnTo>
                  <a:pt x="5714" y="39624"/>
                </a:lnTo>
                <a:lnTo>
                  <a:pt x="6278" y="31055"/>
                </a:lnTo>
                <a:lnTo>
                  <a:pt x="5921" y="21388"/>
                </a:lnTo>
                <a:lnTo>
                  <a:pt x="4254" y="10932"/>
                </a:lnTo>
                <a:lnTo>
                  <a:pt x="88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6" name="object 3256"/>
          <p:cNvSpPr/>
          <p:nvPr/>
        </p:nvSpPr>
        <p:spPr>
          <a:xfrm>
            <a:off x="4461515" y="4717578"/>
            <a:ext cx="5715" cy="34290"/>
          </a:xfrm>
          <a:custGeom>
            <a:avLst/>
            <a:gdLst/>
            <a:ahLst/>
            <a:cxnLst/>
            <a:rect l="l" t="t" r="r" b="b"/>
            <a:pathLst>
              <a:path w="5714" h="34289">
                <a:moveTo>
                  <a:pt x="0" y="0"/>
                </a:moveTo>
                <a:lnTo>
                  <a:pt x="1357" y="10028"/>
                </a:lnTo>
                <a:lnTo>
                  <a:pt x="1812" y="16937"/>
                </a:lnTo>
                <a:lnTo>
                  <a:pt x="1368" y="23933"/>
                </a:lnTo>
                <a:lnTo>
                  <a:pt x="25" y="34226"/>
                </a:lnTo>
                <a:lnTo>
                  <a:pt x="1778" y="34150"/>
                </a:lnTo>
                <a:lnTo>
                  <a:pt x="3505" y="34112"/>
                </a:lnTo>
                <a:lnTo>
                  <a:pt x="4406" y="34112"/>
                </a:lnTo>
                <a:lnTo>
                  <a:pt x="5283" y="34074"/>
                </a:lnTo>
                <a:lnTo>
                  <a:pt x="5352" y="26356"/>
                </a:lnTo>
                <a:lnTo>
                  <a:pt x="4646" y="17989"/>
                </a:lnTo>
                <a:lnTo>
                  <a:pt x="2938" y="914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7" name="object 3257"/>
          <p:cNvSpPr/>
          <p:nvPr/>
        </p:nvSpPr>
        <p:spPr>
          <a:xfrm>
            <a:off x="4436909" y="4721188"/>
            <a:ext cx="10160" cy="32384"/>
          </a:xfrm>
          <a:custGeom>
            <a:avLst/>
            <a:gdLst/>
            <a:ahLst/>
            <a:cxnLst/>
            <a:rect l="l" t="t" r="r" b="b"/>
            <a:pathLst>
              <a:path w="10160" h="32385">
                <a:moveTo>
                  <a:pt x="0" y="0"/>
                </a:moveTo>
                <a:lnTo>
                  <a:pt x="2599" y="9021"/>
                </a:lnTo>
                <a:lnTo>
                  <a:pt x="3986" y="15354"/>
                </a:lnTo>
                <a:lnTo>
                  <a:pt x="4627" y="21992"/>
                </a:lnTo>
                <a:lnTo>
                  <a:pt x="4991" y="31927"/>
                </a:lnTo>
                <a:lnTo>
                  <a:pt x="8331" y="31597"/>
                </a:lnTo>
                <a:lnTo>
                  <a:pt x="10033" y="31457"/>
                </a:lnTo>
                <a:lnTo>
                  <a:pt x="8904" y="24099"/>
                </a:lnTo>
                <a:lnTo>
                  <a:pt x="6969" y="16281"/>
                </a:lnTo>
                <a:lnTo>
                  <a:pt x="4057" y="818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8" name="object 3258"/>
          <p:cNvSpPr/>
          <p:nvPr/>
        </p:nvSpPr>
        <p:spPr>
          <a:xfrm>
            <a:off x="4419409" y="4729199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0" y="0"/>
                </a:moveTo>
                <a:lnTo>
                  <a:pt x="2059" y="7104"/>
                </a:lnTo>
                <a:lnTo>
                  <a:pt x="3233" y="12211"/>
                </a:lnTo>
                <a:lnTo>
                  <a:pt x="3962" y="17784"/>
                </a:lnTo>
                <a:lnTo>
                  <a:pt x="4686" y="26288"/>
                </a:lnTo>
                <a:lnTo>
                  <a:pt x="7670" y="25793"/>
                </a:lnTo>
                <a:lnTo>
                  <a:pt x="9194" y="25565"/>
                </a:lnTo>
                <a:lnTo>
                  <a:pt x="7850" y="19413"/>
                </a:lnTo>
                <a:lnTo>
                  <a:pt x="5930" y="13039"/>
                </a:lnTo>
                <a:lnTo>
                  <a:pt x="3344" y="653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9" name="object 3259"/>
          <p:cNvSpPr/>
          <p:nvPr/>
        </p:nvSpPr>
        <p:spPr>
          <a:xfrm>
            <a:off x="4396667" y="4735456"/>
            <a:ext cx="12065" cy="24130"/>
          </a:xfrm>
          <a:custGeom>
            <a:avLst/>
            <a:gdLst/>
            <a:ahLst/>
            <a:cxnLst/>
            <a:rect l="l" t="t" r="r" b="b"/>
            <a:pathLst>
              <a:path w="12064" h="24129">
                <a:moveTo>
                  <a:pt x="0" y="0"/>
                </a:moveTo>
                <a:lnTo>
                  <a:pt x="4444" y="10604"/>
                </a:lnTo>
                <a:lnTo>
                  <a:pt x="7213" y="24066"/>
                </a:lnTo>
                <a:lnTo>
                  <a:pt x="8635" y="23787"/>
                </a:lnTo>
                <a:lnTo>
                  <a:pt x="11556" y="23164"/>
                </a:lnTo>
                <a:lnTo>
                  <a:pt x="9547" y="17466"/>
                </a:lnTo>
                <a:lnTo>
                  <a:pt x="6997" y="11649"/>
                </a:lnTo>
                <a:lnTo>
                  <a:pt x="3838" y="579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0" name="object 3260"/>
          <p:cNvSpPr/>
          <p:nvPr/>
        </p:nvSpPr>
        <p:spPr>
          <a:xfrm>
            <a:off x="4377199" y="4740487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0" y="0"/>
                </a:moveTo>
                <a:lnTo>
                  <a:pt x="4292" y="10198"/>
                </a:lnTo>
                <a:lnTo>
                  <a:pt x="7061" y="23253"/>
                </a:lnTo>
                <a:lnTo>
                  <a:pt x="11302" y="22364"/>
                </a:lnTo>
                <a:lnTo>
                  <a:pt x="8966" y="15100"/>
                </a:lnTo>
                <a:lnTo>
                  <a:pt x="5422" y="739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1" name="object 3261"/>
          <p:cNvSpPr/>
          <p:nvPr/>
        </p:nvSpPr>
        <p:spPr>
          <a:xfrm>
            <a:off x="4356037" y="4750813"/>
            <a:ext cx="9525" cy="17780"/>
          </a:xfrm>
          <a:custGeom>
            <a:avLst/>
            <a:gdLst/>
            <a:ahLst/>
            <a:cxnLst/>
            <a:rect l="l" t="t" r="r" b="b"/>
            <a:pathLst>
              <a:path w="9525" h="17779">
                <a:moveTo>
                  <a:pt x="0" y="0"/>
                </a:moveTo>
                <a:lnTo>
                  <a:pt x="3124" y="7442"/>
                </a:lnTo>
                <a:lnTo>
                  <a:pt x="5651" y="17614"/>
                </a:lnTo>
                <a:lnTo>
                  <a:pt x="9156" y="16903"/>
                </a:lnTo>
                <a:lnTo>
                  <a:pt x="7010" y="11328"/>
                </a:lnTo>
                <a:lnTo>
                  <a:pt x="4076" y="557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2" name="object 3262"/>
          <p:cNvSpPr/>
          <p:nvPr/>
        </p:nvSpPr>
        <p:spPr>
          <a:xfrm>
            <a:off x="4336429" y="4749312"/>
            <a:ext cx="11430" cy="22860"/>
          </a:xfrm>
          <a:custGeom>
            <a:avLst/>
            <a:gdLst/>
            <a:ahLst/>
            <a:cxnLst/>
            <a:rect l="l" t="t" r="r" b="b"/>
            <a:pathLst>
              <a:path w="11429" h="22860">
                <a:moveTo>
                  <a:pt x="0" y="0"/>
                </a:moveTo>
                <a:lnTo>
                  <a:pt x="4165" y="9867"/>
                </a:lnTo>
                <a:lnTo>
                  <a:pt x="6730" y="22415"/>
                </a:lnTo>
                <a:lnTo>
                  <a:pt x="10845" y="21742"/>
                </a:lnTo>
                <a:lnTo>
                  <a:pt x="8648" y="14731"/>
                </a:lnTo>
                <a:lnTo>
                  <a:pt x="5283" y="7200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3" name="object 3263"/>
          <p:cNvSpPr/>
          <p:nvPr/>
        </p:nvSpPr>
        <p:spPr>
          <a:xfrm>
            <a:off x="4320042" y="4755554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5" h="19050">
                <a:moveTo>
                  <a:pt x="0" y="0"/>
                </a:moveTo>
                <a:lnTo>
                  <a:pt x="1943" y="8166"/>
                </a:lnTo>
                <a:lnTo>
                  <a:pt x="2781" y="18884"/>
                </a:lnTo>
                <a:lnTo>
                  <a:pt x="5156" y="18656"/>
                </a:lnTo>
                <a:lnTo>
                  <a:pt x="6375" y="18503"/>
                </a:lnTo>
                <a:lnTo>
                  <a:pt x="5156" y="12560"/>
                </a:lnTo>
                <a:lnTo>
                  <a:pt x="3162" y="627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4" name="object 3264"/>
          <p:cNvSpPr/>
          <p:nvPr/>
        </p:nvSpPr>
        <p:spPr>
          <a:xfrm>
            <a:off x="4298189" y="4759041"/>
            <a:ext cx="6350" cy="17145"/>
          </a:xfrm>
          <a:custGeom>
            <a:avLst/>
            <a:gdLst/>
            <a:ahLst/>
            <a:cxnLst/>
            <a:rect l="l" t="t" r="r" b="b"/>
            <a:pathLst>
              <a:path w="6350" h="17145">
                <a:moveTo>
                  <a:pt x="0" y="0"/>
                </a:moveTo>
                <a:lnTo>
                  <a:pt x="1727" y="7111"/>
                </a:lnTo>
                <a:lnTo>
                  <a:pt x="2603" y="16827"/>
                </a:lnTo>
                <a:lnTo>
                  <a:pt x="4864" y="16776"/>
                </a:lnTo>
                <a:lnTo>
                  <a:pt x="6007" y="16725"/>
                </a:lnTo>
                <a:lnTo>
                  <a:pt x="4762" y="11302"/>
                </a:lnTo>
                <a:lnTo>
                  <a:pt x="2870" y="563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5" name="object 3265"/>
          <p:cNvSpPr/>
          <p:nvPr/>
        </p:nvSpPr>
        <p:spPr>
          <a:xfrm>
            <a:off x="4281978" y="4758456"/>
            <a:ext cx="3810" cy="17780"/>
          </a:xfrm>
          <a:custGeom>
            <a:avLst/>
            <a:gdLst/>
            <a:ahLst/>
            <a:cxnLst/>
            <a:rect l="l" t="t" r="r" b="b"/>
            <a:pathLst>
              <a:path w="3810" h="17779">
                <a:moveTo>
                  <a:pt x="546" y="0"/>
                </a:moveTo>
                <a:lnTo>
                  <a:pt x="914" y="7429"/>
                </a:lnTo>
                <a:lnTo>
                  <a:pt x="0" y="17208"/>
                </a:lnTo>
                <a:lnTo>
                  <a:pt x="596" y="17221"/>
                </a:lnTo>
                <a:lnTo>
                  <a:pt x="1181" y="17284"/>
                </a:lnTo>
                <a:lnTo>
                  <a:pt x="1752" y="17284"/>
                </a:lnTo>
                <a:lnTo>
                  <a:pt x="3378" y="17348"/>
                </a:lnTo>
                <a:lnTo>
                  <a:pt x="3136" y="11861"/>
                </a:lnTo>
                <a:lnTo>
                  <a:pt x="2298" y="6032"/>
                </a:lnTo>
                <a:lnTo>
                  <a:pt x="546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6" name="object 3266"/>
          <p:cNvSpPr/>
          <p:nvPr/>
        </p:nvSpPr>
        <p:spPr>
          <a:xfrm>
            <a:off x="4450577" y="4801489"/>
            <a:ext cx="83512" cy="56661"/>
          </a:xfrm>
          <a:prstGeom prst="rect">
            <a:avLst/>
          </a:prstGeom>
          <a:blipFill>
            <a:blip r:embed="rId5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67" name="object 3267"/>
          <p:cNvSpPr/>
          <p:nvPr/>
        </p:nvSpPr>
        <p:spPr>
          <a:xfrm>
            <a:off x="4457132" y="4802551"/>
            <a:ext cx="77470" cy="55880"/>
          </a:xfrm>
          <a:custGeom>
            <a:avLst/>
            <a:gdLst/>
            <a:ahLst/>
            <a:cxnLst/>
            <a:rect l="l" t="t" r="r" b="b"/>
            <a:pathLst>
              <a:path w="77470" h="55879">
                <a:moveTo>
                  <a:pt x="37378" y="53836"/>
                </a:moveTo>
                <a:lnTo>
                  <a:pt x="29641" y="55397"/>
                </a:lnTo>
                <a:lnTo>
                  <a:pt x="35590" y="54392"/>
                </a:lnTo>
                <a:lnTo>
                  <a:pt x="37378" y="53836"/>
                </a:lnTo>
                <a:close/>
              </a:path>
              <a:path w="77470" h="55879">
                <a:moveTo>
                  <a:pt x="46887" y="50130"/>
                </a:moveTo>
                <a:lnTo>
                  <a:pt x="41789" y="52465"/>
                </a:lnTo>
                <a:lnTo>
                  <a:pt x="37378" y="53836"/>
                </a:lnTo>
                <a:lnTo>
                  <a:pt x="44437" y="52412"/>
                </a:lnTo>
                <a:lnTo>
                  <a:pt x="46887" y="50130"/>
                </a:lnTo>
                <a:close/>
              </a:path>
              <a:path w="77470" h="55879">
                <a:moveTo>
                  <a:pt x="67067" y="36579"/>
                </a:moveTo>
                <a:lnTo>
                  <a:pt x="37326" y="36579"/>
                </a:lnTo>
                <a:lnTo>
                  <a:pt x="44364" y="36696"/>
                </a:lnTo>
                <a:lnTo>
                  <a:pt x="51295" y="37896"/>
                </a:lnTo>
                <a:lnTo>
                  <a:pt x="52852" y="40595"/>
                </a:lnTo>
                <a:lnTo>
                  <a:pt x="44615" y="44476"/>
                </a:lnTo>
                <a:lnTo>
                  <a:pt x="32053" y="48160"/>
                </a:lnTo>
                <a:lnTo>
                  <a:pt x="20637" y="50266"/>
                </a:lnTo>
                <a:lnTo>
                  <a:pt x="30229" y="51375"/>
                </a:lnTo>
                <a:lnTo>
                  <a:pt x="36698" y="51230"/>
                </a:lnTo>
                <a:lnTo>
                  <a:pt x="42988" y="49368"/>
                </a:lnTo>
                <a:lnTo>
                  <a:pt x="52044" y="45326"/>
                </a:lnTo>
                <a:lnTo>
                  <a:pt x="55030" y="45326"/>
                </a:lnTo>
                <a:lnTo>
                  <a:pt x="63629" y="39341"/>
                </a:lnTo>
                <a:lnTo>
                  <a:pt x="67067" y="36579"/>
                </a:lnTo>
                <a:close/>
              </a:path>
              <a:path w="77470" h="55879">
                <a:moveTo>
                  <a:pt x="55030" y="45326"/>
                </a:moveTo>
                <a:lnTo>
                  <a:pt x="52044" y="45326"/>
                </a:lnTo>
                <a:lnTo>
                  <a:pt x="46887" y="50130"/>
                </a:lnTo>
                <a:lnTo>
                  <a:pt x="48197" y="49530"/>
                </a:lnTo>
                <a:lnTo>
                  <a:pt x="54775" y="45504"/>
                </a:lnTo>
                <a:lnTo>
                  <a:pt x="55030" y="45326"/>
                </a:lnTo>
                <a:close/>
              </a:path>
              <a:path w="77470" h="55879">
                <a:moveTo>
                  <a:pt x="54836" y="20510"/>
                </a:moveTo>
                <a:lnTo>
                  <a:pt x="32237" y="20510"/>
                </a:lnTo>
                <a:lnTo>
                  <a:pt x="43092" y="22573"/>
                </a:lnTo>
                <a:lnTo>
                  <a:pt x="57645" y="27990"/>
                </a:lnTo>
                <a:lnTo>
                  <a:pt x="64122" y="30733"/>
                </a:lnTo>
                <a:lnTo>
                  <a:pt x="45566" y="31442"/>
                </a:lnTo>
                <a:lnTo>
                  <a:pt x="34328" y="32489"/>
                </a:lnTo>
                <a:lnTo>
                  <a:pt x="20985" y="35228"/>
                </a:lnTo>
                <a:lnTo>
                  <a:pt x="5918" y="40614"/>
                </a:lnTo>
                <a:lnTo>
                  <a:pt x="25929" y="37800"/>
                </a:lnTo>
                <a:lnTo>
                  <a:pt x="37326" y="36579"/>
                </a:lnTo>
                <a:lnTo>
                  <a:pt x="67067" y="36579"/>
                </a:lnTo>
                <a:lnTo>
                  <a:pt x="68891" y="35113"/>
                </a:lnTo>
                <a:lnTo>
                  <a:pt x="72638" y="30864"/>
                </a:lnTo>
                <a:lnTo>
                  <a:pt x="76949" y="24637"/>
                </a:lnTo>
                <a:lnTo>
                  <a:pt x="74440" y="22047"/>
                </a:lnTo>
                <a:lnTo>
                  <a:pt x="60604" y="22047"/>
                </a:lnTo>
                <a:lnTo>
                  <a:pt x="54836" y="20510"/>
                </a:lnTo>
                <a:close/>
              </a:path>
              <a:path w="77470" h="55879">
                <a:moveTo>
                  <a:pt x="29321" y="15757"/>
                </a:moveTo>
                <a:lnTo>
                  <a:pt x="17256" y="18471"/>
                </a:lnTo>
                <a:lnTo>
                  <a:pt x="0" y="25526"/>
                </a:lnTo>
                <a:lnTo>
                  <a:pt x="19674" y="21572"/>
                </a:lnTo>
                <a:lnTo>
                  <a:pt x="32237" y="20510"/>
                </a:lnTo>
                <a:lnTo>
                  <a:pt x="54836" y="20510"/>
                </a:lnTo>
                <a:lnTo>
                  <a:pt x="41876" y="17058"/>
                </a:lnTo>
                <a:lnTo>
                  <a:pt x="29321" y="15757"/>
                </a:lnTo>
                <a:close/>
              </a:path>
              <a:path w="77470" h="55879">
                <a:moveTo>
                  <a:pt x="48340" y="8206"/>
                </a:moveTo>
                <a:lnTo>
                  <a:pt x="25141" y="8206"/>
                </a:lnTo>
                <a:lnTo>
                  <a:pt x="37984" y="8937"/>
                </a:lnTo>
                <a:lnTo>
                  <a:pt x="48043" y="13169"/>
                </a:lnTo>
                <a:lnTo>
                  <a:pt x="60604" y="22047"/>
                </a:lnTo>
                <a:lnTo>
                  <a:pt x="74440" y="22047"/>
                </a:lnTo>
                <a:lnTo>
                  <a:pt x="67441" y="14820"/>
                </a:lnTo>
                <a:lnTo>
                  <a:pt x="62217" y="14820"/>
                </a:lnTo>
                <a:lnTo>
                  <a:pt x="48340" y="8206"/>
                </a:lnTo>
                <a:close/>
              </a:path>
              <a:path w="77470" h="55879">
                <a:moveTo>
                  <a:pt x="36233" y="0"/>
                </a:moveTo>
                <a:lnTo>
                  <a:pt x="42866" y="2506"/>
                </a:lnTo>
                <a:lnTo>
                  <a:pt x="50382" y="5929"/>
                </a:lnTo>
                <a:lnTo>
                  <a:pt x="57319" y="10092"/>
                </a:lnTo>
                <a:lnTo>
                  <a:pt x="62217" y="14820"/>
                </a:lnTo>
                <a:lnTo>
                  <a:pt x="67441" y="14820"/>
                </a:lnTo>
                <a:lnTo>
                  <a:pt x="65804" y="13130"/>
                </a:lnTo>
                <a:lnTo>
                  <a:pt x="57848" y="6727"/>
                </a:lnTo>
                <a:lnTo>
                  <a:pt x="49263" y="3121"/>
                </a:lnTo>
                <a:lnTo>
                  <a:pt x="36233" y="0"/>
                </a:lnTo>
                <a:close/>
              </a:path>
              <a:path w="77470" h="55879">
                <a:moveTo>
                  <a:pt x="32080" y="2814"/>
                </a:moveTo>
                <a:lnTo>
                  <a:pt x="20587" y="4178"/>
                </a:lnTo>
                <a:lnTo>
                  <a:pt x="4229" y="9829"/>
                </a:lnTo>
                <a:lnTo>
                  <a:pt x="25141" y="8206"/>
                </a:lnTo>
                <a:lnTo>
                  <a:pt x="48340" y="8206"/>
                </a:lnTo>
                <a:lnTo>
                  <a:pt x="44144" y="6206"/>
                </a:lnTo>
                <a:lnTo>
                  <a:pt x="32080" y="2814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8" name="object 3268"/>
          <p:cNvSpPr/>
          <p:nvPr/>
        </p:nvSpPr>
        <p:spPr>
          <a:xfrm>
            <a:off x="4552613" y="4868459"/>
            <a:ext cx="65405" cy="32384"/>
          </a:xfrm>
          <a:custGeom>
            <a:avLst/>
            <a:gdLst/>
            <a:ahLst/>
            <a:cxnLst/>
            <a:rect l="l" t="t" r="r" b="b"/>
            <a:pathLst>
              <a:path w="65404" h="32385">
                <a:moveTo>
                  <a:pt x="35760" y="0"/>
                </a:moveTo>
                <a:lnTo>
                  <a:pt x="18128" y="812"/>
                </a:lnTo>
                <a:lnTo>
                  <a:pt x="0" y="9636"/>
                </a:lnTo>
                <a:lnTo>
                  <a:pt x="11907" y="20661"/>
                </a:lnTo>
                <a:lnTo>
                  <a:pt x="37597" y="29574"/>
                </a:lnTo>
                <a:lnTo>
                  <a:pt x="60815" y="32062"/>
                </a:lnTo>
                <a:lnTo>
                  <a:pt x="65309" y="23811"/>
                </a:lnTo>
                <a:lnTo>
                  <a:pt x="54928" y="9343"/>
                </a:lnTo>
                <a:lnTo>
                  <a:pt x="46552" y="2125"/>
                </a:lnTo>
                <a:lnTo>
                  <a:pt x="35760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9" name="object 3269"/>
          <p:cNvSpPr/>
          <p:nvPr/>
        </p:nvSpPr>
        <p:spPr>
          <a:xfrm>
            <a:off x="4551464" y="4868697"/>
            <a:ext cx="69215" cy="33020"/>
          </a:xfrm>
          <a:custGeom>
            <a:avLst/>
            <a:gdLst/>
            <a:ahLst/>
            <a:cxnLst/>
            <a:rect l="l" t="t" r="r" b="b"/>
            <a:pathLst>
              <a:path w="69214" h="33020">
                <a:moveTo>
                  <a:pt x="21552" y="0"/>
                </a:moveTo>
                <a:lnTo>
                  <a:pt x="19189" y="35"/>
                </a:lnTo>
                <a:lnTo>
                  <a:pt x="7416" y="1965"/>
                </a:lnTo>
                <a:lnTo>
                  <a:pt x="1168" y="4963"/>
                </a:lnTo>
                <a:lnTo>
                  <a:pt x="0" y="13802"/>
                </a:lnTo>
                <a:lnTo>
                  <a:pt x="7814" y="18576"/>
                </a:lnTo>
                <a:lnTo>
                  <a:pt x="14287" y="21625"/>
                </a:lnTo>
                <a:lnTo>
                  <a:pt x="28974" y="27186"/>
                </a:lnTo>
                <a:lnTo>
                  <a:pt x="45308" y="31226"/>
                </a:lnTo>
                <a:lnTo>
                  <a:pt x="59502" y="32551"/>
                </a:lnTo>
                <a:lnTo>
                  <a:pt x="62849" y="31505"/>
                </a:lnTo>
                <a:lnTo>
                  <a:pt x="59341" y="31505"/>
                </a:lnTo>
                <a:lnTo>
                  <a:pt x="45810" y="30247"/>
                </a:lnTo>
                <a:lnTo>
                  <a:pt x="29795" y="26338"/>
                </a:lnTo>
                <a:lnTo>
                  <a:pt x="14744" y="20634"/>
                </a:lnTo>
                <a:lnTo>
                  <a:pt x="5892" y="16456"/>
                </a:lnTo>
                <a:lnTo>
                  <a:pt x="1257" y="12367"/>
                </a:lnTo>
                <a:lnTo>
                  <a:pt x="2032" y="6715"/>
                </a:lnTo>
                <a:lnTo>
                  <a:pt x="5334" y="3388"/>
                </a:lnTo>
                <a:lnTo>
                  <a:pt x="19304" y="1102"/>
                </a:lnTo>
                <a:lnTo>
                  <a:pt x="21590" y="1072"/>
                </a:lnTo>
                <a:lnTo>
                  <a:pt x="31053" y="1072"/>
                </a:lnTo>
                <a:lnTo>
                  <a:pt x="27605" y="418"/>
                </a:lnTo>
                <a:lnTo>
                  <a:pt x="21552" y="0"/>
                </a:lnTo>
                <a:close/>
              </a:path>
              <a:path w="69214" h="33020">
                <a:moveTo>
                  <a:pt x="31053" y="1072"/>
                </a:moveTo>
                <a:lnTo>
                  <a:pt x="21590" y="1072"/>
                </a:lnTo>
                <a:lnTo>
                  <a:pt x="27506" y="1492"/>
                </a:lnTo>
                <a:lnTo>
                  <a:pt x="35925" y="3098"/>
                </a:lnTo>
                <a:lnTo>
                  <a:pt x="67640" y="26222"/>
                </a:lnTo>
                <a:lnTo>
                  <a:pt x="67945" y="28039"/>
                </a:lnTo>
                <a:lnTo>
                  <a:pt x="66941" y="29258"/>
                </a:lnTo>
                <a:lnTo>
                  <a:pt x="59341" y="31505"/>
                </a:lnTo>
                <a:lnTo>
                  <a:pt x="62849" y="31505"/>
                </a:lnTo>
                <a:lnTo>
                  <a:pt x="67767" y="29969"/>
                </a:lnTo>
                <a:lnTo>
                  <a:pt x="69100" y="28318"/>
                </a:lnTo>
                <a:lnTo>
                  <a:pt x="68808" y="26045"/>
                </a:lnTo>
                <a:lnTo>
                  <a:pt x="36193" y="2048"/>
                </a:lnTo>
                <a:lnTo>
                  <a:pt x="31053" y="1072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0" name="object 3270"/>
          <p:cNvSpPr/>
          <p:nvPr/>
        </p:nvSpPr>
        <p:spPr>
          <a:xfrm>
            <a:off x="4553404" y="4871069"/>
            <a:ext cx="63500" cy="29209"/>
          </a:xfrm>
          <a:custGeom>
            <a:avLst/>
            <a:gdLst/>
            <a:ahLst/>
            <a:cxnLst/>
            <a:rect l="l" t="t" r="r" b="b"/>
            <a:pathLst>
              <a:path w="63500" h="29210">
                <a:moveTo>
                  <a:pt x="8941" y="0"/>
                </a:moveTo>
                <a:lnTo>
                  <a:pt x="0" y="9715"/>
                </a:lnTo>
                <a:lnTo>
                  <a:pt x="16644" y="20545"/>
                </a:lnTo>
                <a:lnTo>
                  <a:pt x="43014" y="28274"/>
                </a:lnTo>
                <a:lnTo>
                  <a:pt x="63247" y="28689"/>
                </a:lnTo>
                <a:lnTo>
                  <a:pt x="53358" y="17520"/>
                </a:lnTo>
                <a:lnTo>
                  <a:pt x="39771" y="9858"/>
                </a:lnTo>
                <a:lnTo>
                  <a:pt x="24345" y="4439"/>
                </a:lnTo>
                <a:lnTo>
                  <a:pt x="8941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1" name="object 3271"/>
          <p:cNvSpPr/>
          <p:nvPr/>
        </p:nvSpPr>
        <p:spPr>
          <a:xfrm>
            <a:off x="4499241" y="4742205"/>
            <a:ext cx="153009" cy="171662"/>
          </a:xfrm>
          <a:prstGeom prst="rect">
            <a:avLst/>
          </a:prstGeom>
          <a:blipFill>
            <a:blip r:embed="rId5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72" name="object 3272"/>
          <p:cNvSpPr/>
          <p:nvPr/>
        </p:nvSpPr>
        <p:spPr>
          <a:xfrm>
            <a:off x="4498696" y="4741633"/>
            <a:ext cx="154305" cy="167005"/>
          </a:xfrm>
          <a:custGeom>
            <a:avLst/>
            <a:gdLst/>
            <a:ahLst/>
            <a:cxnLst/>
            <a:rect l="l" t="t" r="r" b="b"/>
            <a:pathLst>
              <a:path w="154304" h="167004">
                <a:moveTo>
                  <a:pt x="14204" y="0"/>
                </a:moveTo>
                <a:lnTo>
                  <a:pt x="14013" y="139"/>
                </a:lnTo>
                <a:lnTo>
                  <a:pt x="13835" y="482"/>
                </a:lnTo>
                <a:lnTo>
                  <a:pt x="13861" y="723"/>
                </a:lnTo>
                <a:lnTo>
                  <a:pt x="16289" y="4593"/>
                </a:lnTo>
                <a:lnTo>
                  <a:pt x="21639" y="14724"/>
                </a:lnTo>
                <a:lnTo>
                  <a:pt x="27923" y="30262"/>
                </a:lnTo>
                <a:lnTo>
                  <a:pt x="33038" y="50190"/>
                </a:lnTo>
                <a:lnTo>
                  <a:pt x="34862" y="72181"/>
                </a:lnTo>
                <a:lnTo>
                  <a:pt x="31685" y="97645"/>
                </a:lnTo>
                <a:lnTo>
                  <a:pt x="20943" y="125227"/>
                </a:lnTo>
                <a:lnTo>
                  <a:pt x="157" y="153454"/>
                </a:lnTo>
                <a:lnTo>
                  <a:pt x="0" y="153796"/>
                </a:lnTo>
                <a:lnTo>
                  <a:pt x="38330" y="165369"/>
                </a:lnTo>
                <a:lnTo>
                  <a:pt x="69766" y="166513"/>
                </a:lnTo>
                <a:lnTo>
                  <a:pt x="76470" y="165412"/>
                </a:lnTo>
                <a:lnTo>
                  <a:pt x="69918" y="165412"/>
                </a:lnTo>
                <a:lnTo>
                  <a:pt x="38603" y="164312"/>
                </a:lnTo>
                <a:lnTo>
                  <a:pt x="15990" y="159402"/>
                </a:lnTo>
                <a:lnTo>
                  <a:pt x="2898" y="154406"/>
                </a:lnTo>
                <a:lnTo>
                  <a:pt x="1545" y="153746"/>
                </a:lnTo>
                <a:lnTo>
                  <a:pt x="1581" y="153454"/>
                </a:lnTo>
                <a:lnTo>
                  <a:pt x="22176" y="125197"/>
                </a:lnTo>
                <a:lnTo>
                  <a:pt x="32825" y="97494"/>
                </a:lnTo>
                <a:lnTo>
                  <a:pt x="35937" y="71861"/>
                </a:lnTo>
                <a:lnTo>
                  <a:pt x="34041" y="49707"/>
                </a:lnTo>
                <a:lnTo>
                  <a:pt x="29568" y="31782"/>
                </a:lnTo>
                <a:lnTo>
                  <a:pt x="24029" y="17278"/>
                </a:lnTo>
                <a:lnTo>
                  <a:pt x="18844" y="6841"/>
                </a:lnTo>
                <a:lnTo>
                  <a:pt x="15435" y="1117"/>
                </a:lnTo>
                <a:lnTo>
                  <a:pt x="33358" y="1117"/>
                </a:lnTo>
                <a:lnTo>
                  <a:pt x="14394" y="25"/>
                </a:lnTo>
                <a:lnTo>
                  <a:pt x="14204" y="0"/>
                </a:lnTo>
                <a:close/>
              </a:path>
              <a:path w="154304" h="167004">
                <a:moveTo>
                  <a:pt x="109187" y="158864"/>
                </a:moveTo>
                <a:lnTo>
                  <a:pt x="108932" y="158940"/>
                </a:lnTo>
                <a:lnTo>
                  <a:pt x="69918" y="165412"/>
                </a:lnTo>
                <a:lnTo>
                  <a:pt x="76470" y="165412"/>
                </a:lnTo>
                <a:lnTo>
                  <a:pt x="108984" y="160070"/>
                </a:lnTo>
                <a:lnTo>
                  <a:pt x="110587" y="160070"/>
                </a:lnTo>
                <a:lnTo>
                  <a:pt x="110139" y="159740"/>
                </a:lnTo>
                <a:lnTo>
                  <a:pt x="109517" y="159067"/>
                </a:lnTo>
                <a:lnTo>
                  <a:pt x="109346" y="158927"/>
                </a:lnTo>
                <a:lnTo>
                  <a:pt x="109187" y="158864"/>
                </a:lnTo>
                <a:close/>
              </a:path>
              <a:path w="154304" h="167004">
                <a:moveTo>
                  <a:pt x="110587" y="160070"/>
                </a:moveTo>
                <a:lnTo>
                  <a:pt x="108984" y="160070"/>
                </a:lnTo>
                <a:lnTo>
                  <a:pt x="109631" y="160705"/>
                </a:lnTo>
                <a:lnTo>
                  <a:pt x="110406" y="161239"/>
                </a:lnTo>
                <a:lnTo>
                  <a:pt x="115410" y="163588"/>
                </a:lnTo>
                <a:lnTo>
                  <a:pt x="119786" y="162534"/>
                </a:lnTo>
                <a:lnTo>
                  <a:pt x="115702" y="162534"/>
                </a:lnTo>
                <a:lnTo>
                  <a:pt x="110863" y="160273"/>
                </a:lnTo>
                <a:lnTo>
                  <a:pt x="110587" y="160070"/>
                </a:lnTo>
                <a:close/>
              </a:path>
              <a:path w="154304" h="167004">
                <a:moveTo>
                  <a:pt x="139460" y="32880"/>
                </a:moveTo>
                <a:lnTo>
                  <a:pt x="136936" y="32880"/>
                </a:lnTo>
                <a:lnTo>
                  <a:pt x="149052" y="38582"/>
                </a:lnTo>
                <a:lnTo>
                  <a:pt x="152583" y="44767"/>
                </a:lnTo>
                <a:lnTo>
                  <a:pt x="130651" y="95904"/>
                </a:lnTo>
                <a:lnTo>
                  <a:pt x="68509" y="135051"/>
                </a:lnTo>
                <a:lnTo>
                  <a:pt x="62908" y="136296"/>
                </a:lnTo>
                <a:lnTo>
                  <a:pt x="62552" y="138747"/>
                </a:lnTo>
                <a:lnTo>
                  <a:pt x="96017" y="146085"/>
                </a:lnTo>
                <a:lnTo>
                  <a:pt x="104404" y="146883"/>
                </a:lnTo>
                <a:lnTo>
                  <a:pt x="123766" y="156133"/>
                </a:lnTo>
                <a:lnTo>
                  <a:pt x="120896" y="160820"/>
                </a:lnTo>
                <a:lnTo>
                  <a:pt x="115702" y="162534"/>
                </a:lnTo>
                <a:lnTo>
                  <a:pt x="119786" y="162534"/>
                </a:lnTo>
                <a:lnTo>
                  <a:pt x="121315" y="162166"/>
                </a:lnTo>
                <a:lnTo>
                  <a:pt x="124160" y="157543"/>
                </a:lnTo>
                <a:lnTo>
                  <a:pt x="125367" y="154406"/>
                </a:lnTo>
                <a:lnTo>
                  <a:pt x="120299" y="150126"/>
                </a:lnTo>
                <a:lnTo>
                  <a:pt x="69614" y="143382"/>
                </a:lnTo>
                <a:lnTo>
                  <a:pt x="64483" y="140601"/>
                </a:lnTo>
                <a:lnTo>
                  <a:pt x="63505" y="139649"/>
                </a:lnTo>
                <a:lnTo>
                  <a:pt x="63784" y="137604"/>
                </a:lnTo>
                <a:lnTo>
                  <a:pt x="66845" y="136512"/>
                </a:lnTo>
                <a:lnTo>
                  <a:pt x="68826" y="136105"/>
                </a:lnTo>
                <a:lnTo>
                  <a:pt x="104414" y="118257"/>
                </a:lnTo>
                <a:lnTo>
                  <a:pt x="131532" y="96473"/>
                </a:lnTo>
                <a:lnTo>
                  <a:pt x="148611" y="73935"/>
                </a:lnTo>
                <a:lnTo>
                  <a:pt x="154081" y="53822"/>
                </a:lnTo>
                <a:lnTo>
                  <a:pt x="153510" y="41922"/>
                </a:lnTo>
                <a:lnTo>
                  <a:pt x="147731" y="36766"/>
                </a:lnTo>
                <a:lnTo>
                  <a:pt x="139460" y="32880"/>
                </a:lnTo>
                <a:close/>
              </a:path>
              <a:path w="154304" h="167004">
                <a:moveTo>
                  <a:pt x="33358" y="1117"/>
                </a:moveTo>
                <a:lnTo>
                  <a:pt x="15435" y="1117"/>
                </a:lnTo>
                <a:lnTo>
                  <a:pt x="40982" y="2672"/>
                </a:lnTo>
                <a:lnTo>
                  <a:pt x="64989" y="6467"/>
                </a:lnTo>
                <a:lnTo>
                  <a:pt x="108057" y="20713"/>
                </a:lnTo>
                <a:lnTo>
                  <a:pt x="130777" y="33604"/>
                </a:lnTo>
                <a:lnTo>
                  <a:pt x="136936" y="32880"/>
                </a:lnTo>
                <a:lnTo>
                  <a:pt x="139460" y="32880"/>
                </a:lnTo>
                <a:lnTo>
                  <a:pt x="138649" y="32499"/>
                </a:lnTo>
                <a:lnTo>
                  <a:pt x="131107" y="32499"/>
                </a:lnTo>
                <a:lnTo>
                  <a:pt x="125702" y="29017"/>
                </a:lnTo>
                <a:lnTo>
                  <a:pt x="120126" y="25722"/>
                </a:lnTo>
                <a:lnTo>
                  <a:pt x="64761" y="5313"/>
                </a:lnTo>
                <a:lnTo>
                  <a:pt x="40363" y="1521"/>
                </a:lnTo>
                <a:lnTo>
                  <a:pt x="33358" y="1117"/>
                </a:lnTo>
                <a:close/>
              </a:path>
              <a:path w="154304" h="167004">
                <a:moveTo>
                  <a:pt x="137622" y="32016"/>
                </a:moveTo>
                <a:lnTo>
                  <a:pt x="132212" y="32397"/>
                </a:lnTo>
                <a:lnTo>
                  <a:pt x="131107" y="32499"/>
                </a:lnTo>
                <a:lnTo>
                  <a:pt x="138649" y="32499"/>
                </a:lnTo>
                <a:lnTo>
                  <a:pt x="137622" y="32016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3" name="object 3273"/>
          <p:cNvSpPr/>
          <p:nvPr/>
        </p:nvSpPr>
        <p:spPr>
          <a:xfrm>
            <a:off x="4552033" y="4803820"/>
            <a:ext cx="51435" cy="41910"/>
          </a:xfrm>
          <a:custGeom>
            <a:avLst/>
            <a:gdLst/>
            <a:ahLst/>
            <a:cxnLst/>
            <a:rect l="l" t="t" r="r" b="b"/>
            <a:pathLst>
              <a:path w="51435" h="41910">
                <a:moveTo>
                  <a:pt x="5709" y="0"/>
                </a:moveTo>
                <a:lnTo>
                  <a:pt x="5226" y="647"/>
                </a:lnTo>
                <a:lnTo>
                  <a:pt x="4312" y="2006"/>
                </a:lnTo>
                <a:lnTo>
                  <a:pt x="0" y="18625"/>
                </a:lnTo>
                <a:lnTo>
                  <a:pt x="5845" y="33304"/>
                </a:lnTo>
                <a:lnTo>
                  <a:pt x="18392" y="41684"/>
                </a:lnTo>
                <a:lnTo>
                  <a:pt x="34182" y="39408"/>
                </a:lnTo>
                <a:lnTo>
                  <a:pt x="37386" y="37102"/>
                </a:lnTo>
                <a:lnTo>
                  <a:pt x="20336" y="37102"/>
                </a:lnTo>
                <a:lnTo>
                  <a:pt x="8338" y="29414"/>
                </a:lnTo>
                <a:lnTo>
                  <a:pt x="2417" y="15728"/>
                </a:lnTo>
                <a:lnTo>
                  <a:pt x="5709" y="0"/>
                </a:lnTo>
                <a:close/>
              </a:path>
              <a:path w="51435" h="41910">
                <a:moveTo>
                  <a:pt x="51315" y="13931"/>
                </a:moveTo>
                <a:lnTo>
                  <a:pt x="20336" y="37102"/>
                </a:lnTo>
                <a:lnTo>
                  <a:pt x="37386" y="37102"/>
                </a:lnTo>
                <a:lnTo>
                  <a:pt x="41371" y="34236"/>
                </a:lnTo>
                <a:lnTo>
                  <a:pt x="46606" y="28017"/>
                </a:lnTo>
                <a:lnTo>
                  <a:pt x="49913" y="21125"/>
                </a:lnTo>
                <a:lnTo>
                  <a:pt x="51315" y="13931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4" name="object 3274"/>
          <p:cNvSpPr/>
          <p:nvPr/>
        </p:nvSpPr>
        <p:spPr>
          <a:xfrm>
            <a:off x="4554292" y="4788296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17986" y="0"/>
                </a:moveTo>
                <a:lnTo>
                  <a:pt x="11813" y="4707"/>
                </a:lnTo>
                <a:lnTo>
                  <a:pt x="3454" y="15530"/>
                </a:lnTo>
                <a:lnTo>
                  <a:pt x="0" y="30926"/>
                </a:lnTo>
                <a:lnTo>
                  <a:pt x="5659" y="44059"/>
                </a:lnTo>
                <a:lnTo>
                  <a:pt x="17608" y="51636"/>
                </a:lnTo>
                <a:lnTo>
                  <a:pt x="33020" y="50366"/>
                </a:lnTo>
                <a:lnTo>
                  <a:pt x="44015" y="41547"/>
                </a:lnTo>
                <a:lnTo>
                  <a:pt x="49204" y="28695"/>
                </a:lnTo>
                <a:lnTo>
                  <a:pt x="47038" y="15331"/>
                </a:lnTo>
                <a:lnTo>
                  <a:pt x="35966" y="4976"/>
                </a:lnTo>
                <a:lnTo>
                  <a:pt x="25021" y="419"/>
                </a:lnTo>
                <a:lnTo>
                  <a:pt x="17986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5" name="object 3275"/>
          <p:cNvSpPr/>
          <p:nvPr/>
        </p:nvSpPr>
        <p:spPr>
          <a:xfrm>
            <a:off x="4552665" y="4790957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70" h="51435">
                <a:moveTo>
                  <a:pt x="26427" y="0"/>
                </a:moveTo>
                <a:lnTo>
                  <a:pt x="15719" y="2828"/>
                </a:lnTo>
                <a:lnTo>
                  <a:pt x="4622" y="12587"/>
                </a:lnTo>
                <a:lnTo>
                  <a:pt x="914" y="18988"/>
                </a:lnTo>
                <a:lnTo>
                  <a:pt x="0" y="26176"/>
                </a:lnTo>
                <a:lnTo>
                  <a:pt x="4064" y="39574"/>
                </a:lnTo>
                <a:lnTo>
                  <a:pt x="8826" y="45099"/>
                </a:lnTo>
                <a:lnTo>
                  <a:pt x="21209" y="50928"/>
                </a:lnTo>
                <a:lnTo>
                  <a:pt x="28232" y="50979"/>
                </a:lnTo>
                <a:lnTo>
                  <a:pt x="30883" y="49861"/>
                </a:lnTo>
                <a:lnTo>
                  <a:pt x="28092" y="49861"/>
                </a:lnTo>
                <a:lnTo>
                  <a:pt x="21386" y="49798"/>
                </a:lnTo>
                <a:lnTo>
                  <a:pt x="9537" y="44222"/>
                </a:lnTo>
                <a:lnTo>
                  <a:pt x="4991" y="38952"/>
                </a:lnTo>
                <a:lnTo>
                  <a:pt x="1104" y="26163"/>
                </a:lnTo>
                <a:lnTo>
                  <a:pt x="1981" y="19267"/>
                </a:lnTo>
                <a:lnTo>
                  <a:pt x="5499" y="13196"/>
                </a:lnTo>
                <a:lnTo>
                  <a:pt x="16173" y="3809"/>
                </a:lnTo>
                <a:lnTo>
                  <a:pt x="26455" y="1081"/>
                </a:lnTo>
                <a:lnTo>
                  <a:pt x="35520" y="1081"/>
                </a:lnTo>
                <a:lnTo>
                  <a:pt x="34531" y="769"/>
                </a:lnTo>
                <a:lnTo>
                  <a:pt x="26427" y="0"/>
                </a:lnTo>
                <a:close/>
              </a:path>
              <a:path w="52070" h="51435">
                <a:moveTo>
                  <a:pt x="50662" y="16409"/>
                </a:moveTo>
                <a:lnTo>
                  <a:pt x="28092" y="49861"/>
                </a:lnTo>
                <a:lnTo>
                  <a:pt x="30883" y="49861"/>
                </a:lnTo>
                <a:lnTo>
                  <a:pt x="51546" y="23369"/>
                </a:lnTo>
                <a:lnTo>
                  <a:pt x="50766" y="16646"/>
                </a:lnTo>
                <a:lnTo>
                  <a:pt x="50662" y="16409"/>
                </a:lnTo>
                <a:close/>
              </a:path>
              <a:path w="52070" h="51435">
                <a:moveTo>
                  <a:pt x="44079" y="6009"/>
                </a:moveTo>
                <a:lnTo>
                  <a:pt x="48137" y="10675"/>
                </a:lnTo>
                <a:lnTo>
                  <a:pt x="50662" y="16409"/>
                </a:lnTo>
                <a:lnTo>
                  <a:pt x="50711" y="14403"/>
                </a:lnTo>
                <a:lnTo>
                  <a:pt x="45935" y="6897"/>
                </a:lnTo>
                <a:lnTo>
                  <a:pt x="44079" y="6009"/>
                </a:lnTo>
                <a:close/>
              </a:path>
              <a:path w="52070" h="51435">
                <a:moveTo>
                  <a:pt x="35520" y="1081"/>
                </a:moveTo>
                <a:lnTo>
                  <a:pt x="26455" y="1081"/>
                </a:lnTo>
                <a:lnTo>
                  <a:pt x="34225" y="1809"/>
                </a:lnTo>
                <a:lnTo>
                  <a:pt x="37431" y="2828"/>
                </a:lnTo>
                <a:lnTo>
                  <a:pt x="44079" y="6009"/>
                </a:lnTo>
                <a:lnTo>
                  <a:pt x="43782" y="5667"/>
                </a:lnTo>
                <a:lnTo>
                  <a:pt x="37820" y="1804"/>
                </a:lnTo>
                <a:lnTo>
                  <a:pt x="35520" y="1081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6" name="object 3276"/>
          <p:cNvSpPr/>
          <p:nvPr/>
        </p:nvSpPr>
        <p:spPr>
          <a:xfrm>
            <a:off x="4554292" y="4788296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17986" y="0"/>
                </a:moveTo>
                <a:lnTo>
                  <a:pt x="11813" y="4707"/>
                </a:lnTo>
                <a:lnTo>
                  <a:pt x="3454" y="15530"/>
                </a:lnTo>
                <a:lnTo>
                  <a:pt x="0" y="30926"/>
                </a:lnTo>
                <a:lnTo>
                  <a:pt x="5659" y="44059"/>
                </a:lnTo>
                <a:lnTo>
                  <a:pt x="17608" y="51636"/>
                </a:lnTo>
                <a:lnTo>
                  <a:pt x="33020" y="50366"/>
                </a:lnTo>
                <a:lnTo>
                  <a:pt x="44015" y="41547"/>
                </a:lnTo>
                <a:lnTo>
                  <a:pt x="49204" y="28695"/>
                </a:lnTo>
                <a:lnTo>
                  <a:pt x="47038" y="15331"/>
                </a:lnTo>
                <a:lnTo>
                  <a:pt x="35966" y="4976"/>
                </a:lnTo>
                <a:lnTo>
                  <a:pt x="25021" y="419"/>
                </a:lnTo>
                <a:lnTo>
                  <a:pt x="17986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7" name="object 3277"/>
          <p:cNvSpPr/>
          <p:nvPr/>
        </p:nvSpPr>
        <p:spPr>
          <a:xfrm>
            <a:off x="4552665" y="4790957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70" h="51435">
                <a:moveTo>
                  <a:pt x="26427" y="0"/>
                </a:moveTo>
                <a:lnTo>
                  <a:pt x="15719" y="2828"/>
                </a:lnTo>
                <a:lnTo>
                  <a:pt x="4622" y="12587"/>
                </a:lnTo>
                <a:lnTo>
                  <a:pt x="914" y="18988"/>
                </a:lnTo>
                <a:lnTo>
                  <a:pt x="0" y="26176"/>
                </a:lnTo>
                <a:lnTo>
                  <a:pt x="4064" y="39574"/>
                </a:lnTo>
                <a:lnTo>
                  <a:pt x="8826" y="45099"/>
                </a:lnTo>
                <a:lnTo>
                  <a:pt x="21209" y="50928"/>
                </a:lnTo>
                <a:lnTo>
                  <a:pt x="28232" y="50979"/>
                </a:lnTo>
                <a:lnTo>
                  <a:pt x="30883" y="49861"/>
                </a:lnTo>
                <a:lnTo>
                  <a:pt x="28092" y="49861"/>
                </a:lnTo>
                <a:lnTo>
                  <a:pt x="21386" y="49798"/>
                </a:lnTo>
                <a:lnTo>
                  <a:pt x="9537" y="44222"/>
                </a:lnTo>
                <a:lnTo>
                  <a:pt x="4991" y="38952"/>
                </a:lnTo>
                <a:lnTo>
                  <a:pt x="1104" y="26163"/>
                </a:lnTo>
                <a:lnTo>
                  <a:pt x="1981" y="19267"/>
                </a:lnTo>
                <a:lnTo>
                  <a:pt x="5499" y="13196"/>
                </a:lnTo>
                <a:lnTo>
                  <a:pt x="16173" y="3809"/>
                </a:lnTo>
                <a:lnTo>
                  <a:pt x="26455" y="1081"/>
                </a:lnTo>
                <a:lnTo>
                  <a:pt x="35520" y="1081"/>
                </a:lnTo>
                <a:lnTo>
                  <a:pt x="34531" y="769"/>
                </a:lnTo>
                <a:lnTo>
                  <a:pt x="26427" y="0"/>
                </a:lnTo>
                <a:close/>
              </a:path>
              <a:path w="52070" h="51435">
                <a:moveTo>
                  <a:pt x="50662" y="16409"/>
                </a:moveTo>
                <a:lnTo>
                  <a:pt x="28092" y="49861"/>
                </a:lnTo>
                <a:lnTo>
                  <a:pt x="30883" y="49861"/>
                </a:lnTo>
                <a:lnTo>
                  <a:pt x="51546" y="23369"/>
                </a:lnTo>
                <a:lnTo>
                  <a:pt x="50766" y="16646"/>
                </a:lnTo>
                <a:lnTo>
                  <a:pt x="50662" y="16409"/>
                </a:lnTo>
                <a:close/>
              </a:path>
              <a:path w="52070" h="51435">
                <a:moveTo>
                  <a:pt x="44079" y="6009"/>
                </a:moveTo>
                <a:lnTo>
                  <a:pt x="48137" y="10675"/>
                </a:lnTo>
                <a:lnTo>
                  <a:pt x="50662" y="16409"/>
                </a:lnTo>
                <a:lnTo>
                  <a:pt x="50711" y="14403"/>
                </a:lnTo>
                <a:lnTo>
                  <a:pt x="45935" y="6897"/>
                </a:lnTo>
                <a:lnTo>
                  <a:pt x="44079" y="6009"/>
                </a:lnTo>
                <a:close/>
              </a:path>
              <a:path w="52070" h="51435">
                <a:moveTo>
                  <a:pt x="35520" y="1081"/>
                </a:moveTo>
                <a:lnTo>
                  <a:pt x="26455" y="1081"/>
                </a:lnTo>
                <a:lnTo>
                  <a:pt x="34225" y="1809"/>
                </a:lnTo>
                <a:lnTo>
                  <a:pt x="37431" y="2828"/>
                </a:lnTo>
                <a:lnTo>
                  <a:pt x="44079" y="6009"/>
                </a:lnTo>
                <a:lnTo>
                  <a:pt x="43782" y="5667"/>
                </a:lnTo>
                <a:lnTo>
                  <a:pt x="37820" y="1804"/>
                </a:lnTo>
                <a:lnTo>
                  <a:pt x="35520" y="1081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8" name="object 3278"/>
          <p:cNvSpPr/>
          <p:nvPr/>
        </p:nvSpPr>
        <p:spPr>
          <a:xfrm>
            <a:off x="4499241" y="4742205"/>
            <a:ext cx="153009" cy="165551"/>
          </a:xfrm>
          <a:prstGeom prst="rect">
            <a:avLst/>
          </a:prstGeom>
          <a:blipFill>
            <a:blip r:embed="rId5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79" name="object 3279"/>
          <p:cNvSpPr/>
          <p:nvPr/>
        </p:nvSpPr>
        <p:spPr>
          <a:xfrm>
            <a:off x="4559180" y="4792052"/>
            <a:ext cx="33655" cy="23495"/>
          </a:xfrm>
          <a:custGeom>
            <a:avLst/>
            <a:gdLst/>
            <a:ahLst/>
            <a:cxnLst/>
            <a:rect l="l" t="t" r="r" b="b"/>
            <a:pathLst>
              <a:path w="33654" h="23495">
                <a:moveTo>
                  <a:pt x="16490" y="0"/>
                </a:moveTo>
                <a:lnTo>
                  <a:pt x="11521" y="2500"/>
                </a:lnTo>
                <a:lnTo>
                  <a:pt x="4565" y="8994"/>
                </a:lnTo>
                <a:lnTo>
                  <a:pt x="0" y="16074"/>
                </a:lnTo>
                <a:lnTo>
                  <a:pt x="636" y="21256"/>
                </a:lnTo>
                <a:lnTo>
                  <a:pt x="4542" y="23485"/>
                </a:lnTo>
                <a:lnTo>
                  <a:pt x="9785" y="21707"/>
                </a:lnTo>
                <a:lnTo>
                  <a:pt x="16566" y="8753"/>
                </a:lnTo>
                <a:lnTo>
                  <a:pt x="30664" y="8753"/>
                </a:lnTo>
                <a:lnTo>
                  <a:pt x="33178" y="7508"/>
                </a:lnTo>
                <a:lnTo>
                  <a:pt x="30016" y="5768"/>
                </a:lnTo>
                <a:lnTo>
                  <a:pt x="21860" y="1190"/>
                </a:lnTo>
                <a:lnTo>
                  <a:pt x="16490" y="0"/>
                </a:lnTo>
                <a:close/>
              </a:path>
              <a:path w="33654" h="23495">
                <a:moveTo>
                  <a:pt x="30664" y="8753"/>
                </a:moveTo>
                <a:lnTo>
                  <a:pt x="16566" y="8753"/>
                </a:lnTo>
                <a:lnTo>
                  <a:pt x="30587" y="8791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0" name="object 3280"/>
          <p:cNvSpPr/>
          <p:nvPr/>
        </p:nvSpPr>
        <p:spPr>
          <a:xfrm>
            <a:off x="4554290" y="4793232"/>
            <a:ext cx="49530" cy="46990"/>
          </a:xfrm>
          <a:custGeom>
            <a:avLst/>
            <a:gdLst/>
            <a:ahLst/>
            <a:cxnLst/>
            <a:rect l="l" t="t" r="r" b="b"/>
            <a:pathLst>
              <a:path w="49529" h="46989">
                <a:moveTo>
                  <a:pt x="16187" y="190"/>
                </a:moveTo>
                <a:lnTo>
                  <a:pt x="11919" y="1955"/>
                </a:lnTo>
                <a:lnTo>
                  <a:pt x="7479" y="5120"/>
                </a:lnTo>
                <a:lnTo>
                  <a:pt x="3449" y="10591"/>
                </a:lnTo>
                <a:lnTo>
                  <a:pt x="0" y="25987"/>
                </a:lnTo>
                <a:lnTo>
                  <a:pt x="5660" y="39120"/>
                </a:lnTo>
                <a:lnTo>
                  <a:pt x="17609" y="46698"/>
                </a:lnTo>
                <a:lnTo>
                  <a:pt x="33027" y="45427"/>
                </a:lnTo>
                <a:lnTo>
                  <a:pt x="39092" y="40564"/>
                </a:lnTo>
                <a:lnTo>
                  <a:pt x="18949" y="40564"/>
                </a:lnTo>
                <a:lnTo>
                  <a:pt x="11186" y="39755"/>
                </a:lnTo>
                <a:lnTo>
                  <a:pt x="3351" y="32334"/>
                </a:lnTo>
                <a:lnTo>
                  <a:pt x="2229" y="18541"/>
                </a:lnTo>
                <a:lnTo>
                  <a:pt x="4566" y="9651"/>
                </a:lnTo>
                <a:lnTo>
                  <a:pt x="9570" y="3873"/>
                </a:lnTo>
                <a:lnTo>
                  <a:pt x="16187" y="190"/>
                </a:lnTo>
                <a:close/>
              </a:path>
              <a:path w="49529" h="46989">
                <a:moveTo>
                  <a:pt x="32519" y="7251"/>
                </a:moveTo>
                <a:lnTo>
                  <a:pt x="31833" y="7365"/>
                </a:lnTo>
                <a:lnTo>
                  <a:pt x="23763" y="10872"/>
                </a:lnTo>
                <a:lnTo>
                  <a:pt x="19011" y="17637"/>
                </a:lnTo>
                <a:lnTo>
                  <a:pt x="17676" y="26054"/>
                </a:lnTo>
                <a:lnTo>
                  <a:pt x="19857" y="34518"/>
                </a:lnTo>
                <a:lnTo>
                  <a:pt x="18949" y="40564"/>
                </a:lnTo>
                <a:lnTo>
                  <a:pt x="39092" y="40564"/>
                </a:lnTo>
                <a:lnTo>
                  <a:pt x="44022" y="36610"/>
                </a:lnTo>
                <a:lnTo>
                  <a:pt x="49211" y="23761"/>
                </a:lnTo>
                <a:lnTo>
                  <a:pt x="47045" y="10398"/>
                </a:lnTo>
                <a:lnTo>
                  <a:pt x="44971" y="8458"/>
                </a:lnTo>
                <a:lnTo>
                  <a:pt x="41142" y="8458"/>
                </a:lnTo>
                <a:lnTo>
                  <a:pt x="41231" y="7327"/>
                </a:lnTo>
                <a:lnTo>
                  <a:pt x="32519" y="7251"/>
                </a:lnTo>
                <a:close/>
              </a:path>
              <a:path w="49529" h="46989">
                <a:moveTo>
                  <a:pt x="41405" y="5120"/>
                </a:moveTo>
                <a:lnTo>
                  <a:pt x="41142" y="8458"/>
                </a:lnTo>
                <a:lnTo>
                  <a:pt x="44971" y="8458"/>
                </a:lnTo>
                <a:lnTo>
                  <a:pt x="41405" y="5120"/>
                </a:lnTo>
                <a:close/>
              </a:path>
              <a:path w="49529" h="46989">
                <a:moveTo>
                  <a:pt x="36152" y="205"/>
                </a:moveTo>
                <a:lnTo>
                  <a:pt x="41405" y="5120"/>
                </a:lnTo>
                <a:lnTo>
                  <a:pt x="38120" y="1790"/>
                </a:lnTo>
                <a:lnTo>
                  <a:pt x="36152" y="205"/>
                </a:lnTo>
                <a:close/>
              </a:path>
              <a:path w="49529" h="46989">
                <a:moveTo>
                  <a:pt x="35897" y="0"/>
                </a:moveTo>
                <a:lnTo>
                  <a:pt x="36152" y="205"/>
                </a:lnTo>
                <a:lnTo>
                  <a:pt x="35973" y="38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1" name="object 3281"/>
          <p:cNvSpPr/>
          <p:nvPr/>
        </p:nvSpPr>
        <p:spPr>
          <a:xfrm>
            <a:off x="4573642" y="4800937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79" h="31750">
                <a:moveTo>
                  <a:pt x="15976" y="0"/>
                </a:moveTo>
                <a:lnTo>
                  <a:pt x="7848" y="2247"/>
                </a:lnTo>
                <a:lnTo>
                  <a:pt x="0" y="15430"/>
                </a:lnTo>
                <a:lnTo>
                  <a:pt x="1790" y="23837"/>
                </a:lnTo>
                <a:lnTo>
                  <a:pt x="14020" y="31432"/>
                </a:lnTo>
                <a:lnTo>
                  <a:pt x="22136" y="29210"/>
                </a:lnTo>
                <a:lnTo>
                  <a:pt x="29984" y="16014"/>
                </a:lnTo>
                <a:lnTo>
                  <a:pt x="28206" y="7607"/>
                </a:lnTo>
                <a:lnTo>
                  <a:pt x="15976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2" name="object 3282"/>
          <p:cNvSpPr/>
          <p:nvPr/>
        </p:nvSpPr>
        <p:spPr>
          <a:xfrm>
            <a:off x="4582530" y="4805686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20">
                <a:moveTo>
                  <a:pt x="10096" y="0"/>
                </a:moveTo>
                <a:lnTo>
                  <a:pt x="5016" y="1511"/>
                </a:lnTo>
                <a:lnTo>
                  <a:pt x="0" y="9931"/>
                </a:lnTo>
                <a:lnTo>
                  <a:pt x="990" y="15239"/>
                </a:lnTo>
                <a:lnTo>
                  <a:pt x="8521" y="19938"/>
                </a:lnTo>
                <a:lnTo>
                  <a:pt x="13614" y="18414"/>
                </a:lnTo>
                <a:lnTo>
                  <a:pt x="16154" y="14211"/>
                </a:lnTo>
                <a:lnTo>
                  <a:pt x="18630" y="9982"/>
                </a:lnTo>
                <a:lnTo>
                  <a:pt x="17602" y="4660"/>
                </a:lnTo>
                <a:lnTo>
                  <a:pt x="10096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3" name="object 3283"/>
          <p:cNvSpPr/>
          <p:nvPr/>
        </p:nvSpPr>
        <p:spPr>
          <a:xfrm>
            <a:off x="4528165" y="4748696"/>
            <a:ext cx="105410" cy="62230"/>
          </a:xfrm>
          <a:custGeom>
            <a:avLst/>
            <a:gdLst/>
            <a:ahLst/>
            <a:cxnLst/>
            <a:rect l="l" t="t" r="r" b="b"/>
            <a:pathLst>
              <a:path w="105410" h="62229">
                <a:moveTo>
                  <a:pt x="87944" y="24104"/>
                </a:moveTo>
                <a:lnTo>
                  <a:pt x="49715" y="24104"/>
                </a:lnTo>
                <a:lnTo>
                  <a:pt x="57297" y="24612"/>
                </a:lnTo>
                <a:lnTo>
                  <a:pt x="68998" y="26630"/>
                </a:lnTo>
                <a:lnTo>
                  <a:pt x="92870" y="56464"/>
                </a:lnTo>
                <a:lnTo>
                  <a:pt x="92884" y="62101"/>
                </a:lnTo>
                <a:lnTo>
                  <a:pt x="98065" y="62101"/>
                </a:lnTo>
                <a:lnTo>
                  <a:pt x="100541" y="60032"/>
                </a:lnTo>
                <a:lnTo>
                  <a:pt x="104280" y="54312"/>
                </a:lnTo>
                <a:lnTo>
                  <a:pt x="104892" y="47350"/>
                </a:lnTo>
                <a:lnTo>
                  <a:pt x="103154" y="40385"/>
                </a:lnTo>
                <a:lnTo>
                  <a:pt x="99842" y="34658"/>
                </a:lnTo>
                <a:lnTo>
                  <a:pt x="93789" y="28498"/>
                </a:lnTo>
                <a:lnTo>
                  <a:pt x="87944" y="24104"/>
                </a:lnTo>
                <a:close/>
              </a:path>
              <a:path w="105410" h="62229">
                <a:moveTo>
                  <a:pt x="2281" y="0"/>
                </a:moveTo>
                <a:lnTo>
                  <a:pt x="0" y="2730"/>
                </a:lnTo>
                <a:lnTo>
                  <a:pt x="3432" y="10966"/>
                </a:lnTo>
                <a:lnTo>
                  <a:pt x="9334" y="22859"/>
                </a:lnTo>
                <a:lnTo>
                  <a:pt x="14460" y="36563"/>
                </a:lnTo>
                <a:lnTo>
                  <a:pt x="15337" y="39890"/>
                </a:lnTo>
                <a:lnTo>
                  <a:pt x="19096" y="36690"/>
                </a:lnTo>
                <a:lnTo>
                  <a:pt x="25408" y="33375"/>
                </a:lnTo>
                <a:lnTo>
                  <a:pt x="29167" y="29197"/>
                </a:lnTo>
                <a:lnTo>
                  <a:pt x="41829" y="24409"/>
                </a:lnTo>
                <a:lnTo>
                  <a:pt x="49715" y="24104"/>
                </a:lnTo>
                <a:lnTo>
                  <a:pt x="87944" y="24104"/>
                </a:lnTo>
                <a:lnTo>
                  <a:pt x="86717" y="23182"/>
                </a:lnTo>
                <a:lnTo>
                  <a:pt x="37555" y="4210"/>
                </a:lnTo>
                <a:lnTo>
                  <a:pt x="19884" y="1607"/>
                </a:lnTo>
                <a:lnTo>
                  <a:pt x="2281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4" name="object 3284"/>
          <p:cNvSpPr/>
          <p:nvPr/>
        </p:nvSpPr>
        <p:spPr>
          <a:xfrm>
            <a:off x="4623937" y="4780686"/>
            <a:ext cx="25400" cy="57785"/>
          </a:xfrm>
          <a:custGeom>
            <a:avLst/>
            <a:gdLst/>
            <a:ahLst/>
            <a:cxnLst/>
            <a:rect l="l" t="t" r="r" b="b"/>
            <a:pathLst>
              <a:path w="25400" h="57785">
                <a:moveTo>
                  <a:pt x="18748" y="0"/>
                </a:moveTo>
                <a:lnTo>
                  <a:pt x="16275" y="0"/>
                </a:lnTo>
                <a:lnTo>
                  <a:pt x="17585" y="2928"/>
                </a:lnTo>
                <a:lnTo>
                  <a:pt x="20258" y="16138"/>
                </a:lnTo>
                <a:lnTo>
                  <a:pt x="17823" y="29341"/>
                </a:lnTo>
                <a:lnTo>
                  <a:pt x="11945" y="41444"/>
                </a:lnTo>
                <a:lnTo>
                  <a:pt x="4288" y="51353"/>
                </a:lnTo>
                <a:lnTo>
                  <a:pt x="0" y="57241"/>
                </a:lnTo>
                <a:lnTo>
                  <a:pt x="2061" y="57362"/>
                </a:lnTo>
                <a:lnTo>
                  <a:pt x="8830" y="50837"/>
                </a:lnTo>
                <a:lnTo>
                  <a:pt x="18664" y="36786"/>
                </a:lnTo>
                <a:lnTo>
                  <a:pt x="25342" y="25216"/>
                </a:lnTo>
                <a:lnTo>
                  <a:pt x="25342" y="7588"/>
                </a:lnTo>
                <a:lnTo>
                  <a:pt x="21827" y="2649"/>
                </a:lnTo>
                <a:lnTo>
                  <a:pt x="18748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5" name="object 3285"/>
          <p:cNvSpPr/>
          <p:nvPr/>
        </p:nvSpPr>
        <p:spPr>
          <a:xfrm>
            <a:off x="4499546" y="4825187"/>
            <a:ext cx="141008" cy="82387"/>
          </a:xfrm>
          <a:prstGeom prst="rect">
            <a:avLst/>
          </a:prstGeom>
          <a:blipFill>
            <a:blip r:embed="rId5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86" name="object 3286"/>
          <p:cNvSpPr/>
          <p:nvPr/>
        </p:nvSpPr>
        <p:spPr>
          <a:xfrm>
            <a:off x="3475714" y="3984804"/>
            <a:ext cx="112825" cy="95051"/>
          </a:xfrm>
          <a:prstGeom prst="rect">
            <a:avLst/>
          </a:prstGeom>
          <a:blipFill>
            <a:blip r:embed="rId5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87" name="object 3287"/>
          <p:cNvSpPr/>
          <p:nvPr/>
        </p:nvSpPr>
        <p:spPr>
          <a:xfrm>
            <a:off x="3785914" y="4163533"/>
            <a:ext cx="52705" cy="39370"/>
          </a:xfrm>
          <a:custGeom>
            <a:avLst/>
            <a:gdLst/>
            <a:ahLst/>
            <a:cxnLst/>
            <a:rect l="l" t="t" r="r" b="b"/>
            <a:pathLst>
              <a:path w="52704" h="39370">
                <a:moveTo>
                  <a:pt x="33720" y="34901"/>
                </a:moveTo>
                <a:lnTo>
                  <a:pt x="25298" y="39045"/>
                </a:lnTo>
                <a:lnTo>
                  <a:pt x="30429" y="37140"/>
                </a:lnTo>
                <a:lnTo>
                  <a:pt x="33720" y="34901"/>
                </a:lnTo>
                <a:close/>
              </a:path>
              <a:path w="52704" h="39370">
                <a:moveTo>
                  <a:pt x="44657" y="23246"/>
                </a:moveTo>
                <a:lnTo>
                  <a:pt x="37020" y="23246"/>
                </a:lnTo>
                <a:lnTo>
                  <a:pt x="38553" y="24789"/>
                </a:lnTo>
                <a:lnTo>
                  <a:pt x="33612" y="28912"/>
                </a:lnTo>
                <a:lnTo>
                  <a:pt x="25692" y="33685"/>
                </a:lnTo>
                <a:lnTo>
                  <a:pt x="18288" y="37178"/>
                </a:lnTo>
                <a:lnTo>
                  <a:pt x="29667" y="35692"/>
                </a:lnTo>
                <a:lnTo>
                  <a:pt x="38811" y="28135"/>
                </a:lnTo>
                <a:lnTo>
                  <a:pt x="40410" y="28135"/>
                </a:lnTo>
                <a:lnTo>
                  <a:pt x="44657" y="23246"/>
                </a:lnTo>
                <a:close/>
              </a:path>
              <a:path w="52704" h="39370">
                <a:moveTo>
                  <a:pt x="35117" y="33950"/>
                </a:moveTo>
                <a:lnTo>
                  <a:pt x="33720" y="34901"/>
                </a:lnTo>
                <a:lnTo>
                  <a:pt x="34874" y="34333"/>
                </a:lnTo>
                <a:lnTo>
                  <a:pt x="35117" y="33950"/>
                </a:lnTo>
                <a:close/>
              </a:path>
              <a:path w="52704" h="39370">
                <a:moveTo>
                  <a:pt x="40410" y="28135"/>
                </a:moveTo>
                <a:lnTo>
                  <a:pt x="38811" y="28135"/>
                </a:lnTo>
                <a:lnTo>
                  <a:pt x="35117" y="33950"/>
                </a:lnTo>
                <a:lnTo>
                  <a:pt x="35712" y="33546"/>
                </a:lnTo>
                <a:lnTo>
                  <a:pt x="40410" y="28135"/>
                </a:lnTo>
                <a:close/>
              </a:path>
              <a:path w="52704" h="39370">
                <a:moveTo>
                  <a:pt x="50523" y="14312"/>
                </a:moveTo>
                <a:lnTo>
                  <a:pt x="28814" y="14312"/>
                </a:lnTo>
                <a:lnTo>
                  <a:pt x="39649" y="15346"/>
                </a:lnTo>
                <a:lnTo>
                  <a:pt x="44526" y="16058"/>
                </a:lnTo>
                <a:lnTo>
                  <a:pt x="32003" y="19906"/>
                </a:lnTo>
                <a:lnTo>
                  <a:pt x="24537" y="22655"/>
                </a:lnTo>
                <a:lnTo>
                  <a:pt x="15931" y="26928"/>
                </a:lnTo>
                <a:lnTo>
                  <a:pt x="6616" y="33304"/>
                </a:lnTo>
                <a:lnTo>
                  <a:pt x="19743" y="27775"/>
                </a:lnTo>
                <a:lnTo>
                  <a:pt x="27285" y="24884"/>
                </a:lnTo>
                <a:lnTo>
                  <a:pt x="32094" y="23689"/>
                </a:lnTo>
                <a:lnTo>
                  <a:pt x="37020" y="23246"/>
                </a:lnTo>
                <a:lnTo>
                  <a:pt x="44657" y="23246"/>
                </a:lnTo>
                <a:lnTo>
                  <a:pt x="49212" y="18001"/>
                </a:lnTo>
                <a:lnTo>
                  <a:pt x="50523" y="14312"/>
                </a:lnTo>
                <a:close/>
              </a:path>
              <a:path w="52704" h="39370">
                <a:moveTo>
                  <a:pt x="46230" y="5988"/>
                </a:moveTo>
                <a:lnTo>
                  <a:pt x="22977" y="5988"/>
                </a:lnTo>
                <a:lnTo>
                  <a:pt x="30556" y="7038"/>
                </a:lnTo>
                <a:lnTo>
                  <a:pt x="40640" y="10787"/>
                </a:lnTo>
                <a:lnTo>
                  <a:pt x="27024" y="10796"/>
                </a:lnTo>
                <a:lnTo>
                  <a:pt x="18253" y="12189"/>
                </a:lnTo>
                <a:lnTo>
                  <a:pt x="10514" y="16218"/>
                </a:lnTo>
                <a:lnTo>
                  <a:pt x="0" y="24135"/>
                </a:lnTo>
                <a:lnTo>
                  <a:pt x="12706" y="17882"/>
                </a:lnTo>
                <a:lnTo>
                  <a:pt x="21072" y="14883"/>
                </a:lnTo>
                <a:lnTo>
                  <a:pt x="28814" y="14312"/>
                </a:lnTo>
                <a:lnTo>
                  <a:pt x="50523" y="14312"/>
                </a:lnTo>
                <a:lnTo>
                  <a:pt x="52197" y="9606"/>
                </a:lnTo>
                <a:lnTo>
                  <a:pt x="46230" y="5988"/>
                </a:lnTo>
                <a:close/>
              </a:path>
              <a:path w="52704" h="39370">
                <a:moveTo>
                  <a:pt x="17891" y="2902"/>
                </a:moveTo>
                <a:lnTo>
                  <a:pt x="10305" y="5907"/>
                </a:lnTo>
                <a:lnTo>
                  <a:pt x="152" y="12705"/>
                </a:lnTo>
                <a:lnTo>
                  <a:pt x="14108" y="7817"/>
                </a:lnTo>
                <a:lnTo>
                  <a:pt x="22977" y="5988"/>
                </a:lnTo>
                <a:lnTo>
                  <a:pt x="46230" y="5988"/>
                </a:lnTo>
                <a:lnTo>
                  <a:pt x="45599" y="5606"/>
                </a:lnTo>
                <a:lnTo>
                  <a:pt x="40487" y="5606"/>
                </a:lnTo>
                <a:lnTo>
                  <a:pt x="26691" y="3023"/>
                </a:lnTo>
                <a:lnTo>
                  <a:pt x="17891" y="2902"/>
                </a:lnTo>
                <a:close/>
              </a:path>
              <a:path w="52704" h="39370">
                <a:moveTo>
                  <a:pt x="29638" y="0"/>
                </a:moveTo>
                <a:lnTo>
                  <a:pt x="20231" y="246"/>
                </a:lnTo>
                <a:lnTo>
                  <a:pt x="25869" y="665"/>
                </a:lnTo>
                <a:lnTo>
                  <a:pt x="36245" y="1923"/>
                </a:lnTo>
                <a:lnTo>
                  <a:pt x="40487" y="5606"/>
                </a:lnTo>
                <a:lnTo>
                  <a:pt x="45599" y="5606"/>
                </a:lnTo>
                <a:lnTo>
                  <a:pt x="42624" y="3802"/>
                </a:lnTo>
                <a:lnTo>
                  <a:pt x="36104" y="892"/>
                </a:lnTo>
                <a:lnTo>
                  <a:pt x="29638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8" name="object 3288"/>
          <p:cNvSpPr/>
          <p:nvPr/>
        </p:nvSpPr>
        <p:spPr>
          <a:xfrm>
            <a:off x="3781529" y="4163745"/>
            <a:ext cx="56588" cy="40049"/>
          </a:xfrm>
          <a:prstGeom prst="rect">
            <a:avLst/>
          </a:prstGeom>
          <a:blipFill>
            <a:blip r:embed="rId5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89" name="object 3289"/>
          <p:cNvSpPr/>
          <p:nvPr/>
        </p:nvSpPr>
        <p:spPr>
          <a:xfrm>
            <a:off x="3785914" y="4163533"/>
            <a:ext cx="52705" cy="39370"/>
          </a:xfrm>
          <a:custGeom>
            <a:avLst/>
            <a:gdLst/>
            <a:ahLst/>
            <a:cxnLst/>
            <a:rect l="l" t="t" r="r" b="b"/>
            <a:pathLst>
              <a:path w="52704" h="39370">
                <a:moveTo>
                  <a:pt x="33720" y="34901"/>
                </a:moveTo>
                <a:lnTo>
                  <a:pt x="25298" y="39045"/>
                </a:lnTo>
                <a:lnTo>
                  <a:pt x="30429" y="37140"/>
                </a:lnTo>
                <a:lnTo>
                  <a:pt x="33720" y="34901"/>
                </a:lnTo>
                <a:close/>
              </a:path>
              <a:path w="52704" h="39370">
                <a:moveTo>
                  <a:pt x="44657" y="23246"/>
                </a:moveTo>
                <a:lnTo>
                  <a:pt x="37020" y="23246"/>
                </a:lnTo>
                <a:lnTo>
                  <a:pt x="38553" y="24789"/>
                </a:lnTo>
                <a:lnTo>
                  <a:pt x="33612" y="28912"/>
                </a:lnTo>
                <a:lnTo>
                  <a:pt x="25692" y="33685"/>
                </a:lnTo>
                <a:lnTo>
                  <a:pt x="18288" y="37178"/>
                </a:lnTo>
                <a:lnTo>
                  <a:pt x="29667" y="35692"/>
                </a:lnTo>
                <a:lnTo>
                  <a:pt x="38811" y="28135"/>
                </a:lnTo>
                <a:lnTo>
                  <a:pt x="40410" y="28135"/>
                </a:lnTo>
                <a:lnTo>
                  <a:pt x="44657" y="23246"/>
                </a:lnTo>
                <a:close/>
              </a:path>
              <a:path w="52704" h="39370">
                <a:moveTo>
                  <a:pt x="35117" y="33950"/>
                </a:moveTo>
                <a:lnTo>
                  <a:pt x="33720" y="34901"/>
                </a:lnTo>
                <a:lnTo>
                  <a:pt x="34874" y="34333"/>
                </a:lnTo>
                <a:lnTo>
                  <a:pt x="35117" y="33950"/>
                </a:lnTo>
                <a:close/>
              </a:path>
              <a:path w="52704" h="39370">
                <a:moveTo>
                  <a:pt x="40410" y="28135"/>
                </a:moveTo>
                <a:lnTo>
                  <a:pt x="38811" y="28135"/>
                </a:lnTo>
                <a:lnTo>
                  <a:pt x="35117" y="33950"/>
                </a:lnTo>
                <a:lnTo>
                  <a:pt x="35712" y="33546"/>
                </a:lnTo>
                <a:lnTo>
                  <a:pt x="40410" y="28135"/>
                </a:lnTo>
                <a:close/>
              </a:path>
              <a:path w="52704" h="39370">
                <a:moveTo>
                  <a:pt x="50523" y="14312"/>
                </a:moveTo>
                <a:lnTo>
                  <a:pt x="28814" y="14312"/>
                </a:lnTo>
                <a:lnTo>
                  <a:pt x="39649" y="15346"/>
                </a:lnTo>
                <a:lnTo>
                  <a:pt x="44526" y="16058"/>
                </a:lnTo>
                <a:lnTo>
                  <a:pt x="32003" y="19906"/>
                </a:lnTo>
                <a:lnTo>
                  <a:pt x="24537" y="22655"/>
                </a:lnTo>
                <a:lnTo>
                  <a:pt x="15931" y="26928"/>
                </a:lnTo>
                <a:lnTo>
                  <a:pt x="6616" y="33304"/>
                </a:lnTo>
                <a:lnTo>
                  <a:pt x="19743" y="27775"/>
                </a:lnTo>
                <a:lnTo>
                  <a:pt x="27285" y="24884"/>
                </a:lnTo>
                <a:lnTo>
                  <a:pt x="32094" y="23689"/>
                </a:lnTo>
                <a:lnTo>
                  <a:pt x="37020" y="23246"/>
                </a:lnTo>
                <a:lnTo>
                  <a:pt x="44657" y="23246"/>
                </a:lnTo>
                <a:lnTo>
                  <a:pt x="49212" y="18001"/>
                </a:lnTo>
                <a:lnTo>
                  <a:pt x="50523" y="14312"/>
                </a:lnTo>
                <a:close/>
              </a:path>
              <a:path w="52704" h="39370">
                <a:moveTo>
                  <a:pt x="46230" y="5988"/>
                </a:moveTo>
                <a:lnTo>
                  <a:pt x="22977" y="5988"/>
                </a:lnTo>
                <a:lnTo>
                  <a:pt x="30556" y="7038"/>
                </a:lnTo>
                <a:lnTo>
                  <a:pt x="40640" y="10787"/>
                </a:lnTo>
                <a:lnTo>
                  <a:pt x="27024" y="10796"/>
                </a:lnTo>
                <a:lnTo>
                  <a:pt x="18253" y="12189"/>
                </a:lnTo>
                <a:lnTo>
                  <a:pt x="10514" y="16218"/>
                </a:lnTo>
                <a:lnTo>
                  <a:pt x="0" y="24135"/>
                </a:lnTo>
                <a:lnTo>
                  <a:pt x="12706" y="17882"/>
                </a:lnTo>
                <a:lnTo>
                  <a:pt x="21072" y="14883"/>
                </a:lnTo>
                <a:lnTo>
                  <a:pt x="28814" y="14312"/>
                </a:lnTo>
                <a:lnTo>
                  <a:pt x="50523" y="14312"/>
                </a:lnTo>
                <a:lnTo>
                  <a:pt x="52197" y="9606"/>
                </a:lnTo>
                <a:lnTo>
                  <a:pt x="46230" y="5988"/>
                </a:lnTo>
                <a:close/>
              </a:path>
              <a:path w="52704" h="39370">
                <a:moveTo>
                  <a:pt x="17891" y="2902"/>
                </a:moveTo>
                <a:lnTo>
                  <a:pt x="10305" y="5907"/>
                </a:lnTo>
                <a:lnTo>
                  <a:pt x="152" y="12705"/>
                </a:lnTo>
                <a:lnTo>
                  <a:pt x="14108" y="7817"/>
                </a:lnTo>
                <a:lnTo>
                  <a:pt x="22977" y="5988"/>
                </a:lnTo>
                <a:lnTo>
                  <a:pt x="46230" y="5988"/>
                </a:lnTo>
                <a:lnTo>
                  <a:pt x="45599" y="5606"/>
                </a:lnTo>
                <a:lnTo>
                  <a:pt x="40487" y="5606"/>
                </a:lnTo>
                <a:lnTo>
                  <a:pt x="26691" y="3023"/>
                </a:lnTo>
                <a:lnTo>
                  <a:pt x="17891" y="2902"/>
                </a:lnTo>
                <a:close/>
              </a:path>
              <a:path w="52704" h="39370">
                <a:moveTo>
                  <a:pt x="29638" y="0"/>
                </a:moveTo>
                <a:lnTo>
                  <a:pt x="20231" y="246"/>
                </a:lnTo>
                <a:lnTo>
                  <a:pt x="25869" y="665"/>
                </a:lnTo>
                <a:lnTo>
                  <a:pt x="36245" y="1923"/>
                </a:lnTo>
                <a:lnTo>
                  <a:pt x="40487" y="5606"/>
                </a:lnTo>
                <a:lnTo>
                  <a:pt x="45599" y="5606"/>
                </a:lnTo>
                <a:lnTo>
                  <a:pt x="42624" y="3802"/>
                </a:lnTo>
                <a:lnTo>
                  <a:pt x="36104" y="892"/>
                </a:lnTo>
                <a:lnTo>
                  <a:pt x="29638" y="0"/>
                </a:lnTo>
                <a:close/>
              </a:path>
            </a:pathLst>
          </a:custGeom>
          <a:solidFill>
            <a:srgbClr val="7B4E3A">
              <a:alpha val="25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0" name="object 3290"/>
          <p:cNvSpPr/>
          <p:nvPr/>
        </p:nvSpPr>
        <p:spPr>
          <a:xfrm>
            <a:off x="3807071" y="4171645"/>
            <a:ext cx="41689" cy="54298"/>
          </a:xfrm>
          <a:prstGeom prst="rect">
            <a:avLst/>
          </a:prstGeom>
          <a:blipFill>
            <a:blip r:embed="rId5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91" name="object 3291"/>
          <p:cNvSpPr/>
          <p:nvPr/>
        </p:nvSpPr>
        <p:spPr>
          <a:xfrm>
            <a:off x="3809535" y="4171652"/>
            <a:ext cx="40005" cy="50165"/>
          </a:xfrm>
          <a:custGeom>
            <a:avLst/>
            <a:gdLst/>
            <a:ahLst/>
            <a:cxnLst/>
            <a:rect l="l" t="t" r="r" b="b"/>
            <a:pathLst>
              <a:path w="40004" h="50164">
                <a:moveTo>
                  <a:pt x="38690" y="10134"/>
                </a:moveTo>
                <a:lnTo>
                  <a:pt x="33921" y="10134"/>
                </a:lnTo>
                <a:lnTo>
                  <a:pt x="27629" y="21814"/>
                </a:lnTo>
                <a:lnTo>
                  <a:pt x="24195" y="29119"/>
                </a:lnTo>
                <a:lnTo>
                  <a:pt x="20991" y="38336"/>
                </a:lnTo>
                <a:lnTo>
                  <a:pt x="18719" y="49580"/>
                </a:lnTo>
                <a:lnTo>
                  <a:pt x="24307" y="36189"/>
                </a:lnTo>
                <a:lnTo>
                  <a:pt x="27681" y="28770"/>
                </a:lnTo>
                <a:lnTo>
                  <a:pt x="30287" y="24475"/>
                </a:lnTo>
                <a:lnTo>
                  <a:pt x="33489" y="20637"/>
                </a:lnTo>
                <a:lnTo>
                  <a:pt x="39199" y="20637"/>
                </a:lnTo>
                <a:lnTo>
                  <a:pt x="38690" y="10134"/>
                </a:lnTo>
                <a:close/>
              </a:path>
              <a:path w="40004" h="50164">
                <a:moveTo>
                  <a:pt x="38642" y="9144"/>
                </a:moveTo>
                <a:lnTo>
                  <a:pt x="9782" y="34568"/>
                </a:lnTo>
                <a:lnTo>
                  <a:pt x="7708" y="47752"/>
                </a:lnTo>
                <a:lnTo>
                  <a:pt x="12485" y="34187"/>
                </a:lnTo>
                <a:lnTo>
                  <a:pt x="16348" y="26152"/>
                </a:lnTo>
                <a:lnTo>
                  <a:pt x="16468" y="25971"/>
                </a:lnTo>
                <a:lnTo>
                  <a:pt x="21519" y="20112"/>
                </a:lnTo>
                <a:lnTo>
                  <a:pt x="29946" y="13106"/>
                </a:lnTo>
                <a:lnTo>
                  <a:pt x="33921" y="10134"/>
                </a:lnTo>
                <a:lnTo>
                  <a:pt x="38690" y="10134"/>
                </a:lnTo>
                <a:lnTo>
                  <a:pt x="38642" y="9144"/>
                </a:lnTo>
                <a:close/>
              </a:path>
              <a:path w="40004" h="50164">
                <a:moveTo>
                  <a:pt x="39199" y="20637"/>
                </a:moveTo>
                <a:lnTo>
                  <a:pt x="33489" y="20637"/>
                </a:lnTo>
                <a:lnTo>
                  <a:pt x="35643" y="20641"/>
                </a:lnTo>
                <a:lnTo>
                  <a:pt x="34956" y="27117"/>
                </a:lnTo>
                <a:lnTo>
                  <a:pt x="32576" y="36234"/>
                </a:lnTo>
                <a:lnTo>
                  <a:pt x="29717" y="43980"/>
                </a:lnTo>
                <a:lnTo>
                  <a:pt x="36779" y="34772"/>
                </a:lnTo>
                <a:lnTo>
                  <a:pt x="38112" y="22847"/>
                </a:lnTo>
                <a:lnTo>
                  <a:pt x="39311" y="22847"/>
                </a:lnTo>
                <a:lnTo>
                  <a:pt x="39199" y="20637"/>
                </a:lnTo>
                <a:close/>
              </a:path>
              <a:path w="40004" h="50164">
                <a:moveTo>
                  <a:pt x="39137" y="31273"/>
                </a:moveTo>
                <a:lnTo>
                  <a:pt x="35979" y="40322"/>
                </a:lnTo>
                <a:lnTo>
                  <a:pt x="38315" y="35255"/>
                </a:lnTo>
                <a:lnTo>
                  <a:pt x="39137" y="31273"/>
                </a:lnTo>
                <a:close/>
              </a:path>
              <a:path w="40004" h="50164">
                <a:moveTo>
                  <a:pt x="37420" y="5524"/>
                </a:moveTo>
                <a:lnTo>
                  <a:pt x="23875" y="5524"/>
                </a:lnTo>
                <a:lnTo>
                  <a:pt x="12294" y="13541"/>
                </a:lnTo>
                <a:lnTo>
                  <a:pt x="5946" y="19746"/>
                </a:lnTo>
                <a:lnTo>
                  <a:pt x="2594" y="27321"/>
                </a:lnTo>
                <a:lnTo>
                  <a:pt x="0" y="39446"/>
                </a:lnTo>
                <a:lnTo>
                  <a:pt x="6595" y="25971"/>
                </a:lnTo>
                <a:lnTo>
                  <a:pt x="11660" y="18322"/>
                </a:lnTo>
                <a:lnTo>
                  <a:pt x="17775" y="13660"/>
                </a:lnTo>
                <a:lnTo>
                  <a:pt x="27520" y="9144"/>
                </a:lnTo>
                <a:lnTo>
                  <a:pt x="38642" y="9144"/>
                </a:lnTo>
                <a:lnTo>
                  <a:pt x="38595" y="8166"/>
                </a:lnTo>
                <a:lnTo>
                  <a:pt x="37420" y="5524"/>
                </a:lnTo>
                <a:close/>
              </a:path>
              <a:path w="40004" h="50164">
                <a:moveTo>
                  <a:pt x="39465" y="29684"/>
                </a:moveTo>
                <a:lnTo>
                  <a:pt x="39137" y="31273"/>
                </a:lnTo>
                <a:lnTo>
                  <a:pt x="39547" y="30099"/>
                </a:lnTo>
                <a:lnTo>
                  <a:pt x="39465" y="29684"/>
                </a:lnTo>
                <a:close/>
              </a:path>
              <a:path w="40004" h="50164">
                <a:moveTo>
                  <a:pt x="39311" y="22847"/>
                </a:moveTo>
                <a:lnTo>
                  <a:pt x="38112" y="22847"/>
                </a:lnTo>
                <a:lnTo>
                  <a:pt x="39465" y="29684"/>
                </a:lnTo>
                <a:lnTo>
                  <a:pt x="39582" y="29119"/>
                </a:lnTo>
                <a:lnTo>
                  <a:pt x="39472" y="25971"/>
                </a:lnTo>
                <a:lnTo>
                  <a:pt x="39311" y="22847"/>
                </a:lnTo>
                <a:close/>
              </a:path>
              <a:path w="40004" h="50164">
                <a:moveTo>
                  <a:pt x="34963" y="0"/>
                </a:moveTo>
                <a:lnTo>
                  <a:pt x="24177" y="2702"/>
                </a:lnTo>
                <a:lnTo>
                  <a:pt x="17540" y="5286"/>
                </a:lnTo>
                <a:lnTo>
                  <a:pt x="12315" y="9265"/>
                </a:lnTo>
                <a:lnTo>
                  <a:pt x="5765" y="16154"/>
                </a:lnTo>
                <a:lnTo>
                  <a:pt x="10071" y="12446"/>
                </a:lnTo>
                <a:lnTo>
                  <a:pt x="18326" y="5930"/>
                </a:lnTo>
                <a:lnTo>
                  <a:pt x="23875" y="5524"/>
                </a:lnTo>
                <a:lnTo>
                  <a:pt x="37420" y="5524"/>
                </a:lnTo>
                <a:lnTo>
                  <a:pt x="34963" y="0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2" name="object 3292"/>
          <p:cNvSpPr/>
          <p:nvPr/>
        </p:nvSpPr>
        <p:spPr>
          <a:xfrm>
            <a:off x="3553312" y="4024540"/>
            <a:ext cx="327134" cy="153644"/>
          </a:xfrm>
          <a:prstGeom prst="rect">
            <a:avLst/>
          </a:prstGeom>
          <a:blipFill>
            <a:blip r:embed="rId5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93" name="object 3293"/>
          <p:cNvSpPr/>
          <p:nvPr/>
        </p:nvSpPr>
        <p:spPr>
          <a:xfrm>
            <a:off x="3552456" y="4023264"/>
            <a:ext cx="328930" cy="155575"/>
          </a:xfrm>
          <a:custGeom>
            <a:avLst/>
            <a:gdLst/>
            <a:ahLst/>
            <a:cxnLst/>
            <a:rect l="l" t="t" r="r" b="b"/>
            <a:pathLst>
              <a:path w="328929" h="155575">
                <a:moveTo>
                  <a:pt x="97769" y="107111"/>
                </a:moveTo>
                <a:lnTo>
                  <a:pt x="139206" y="123102"/>
                </a:lnTo>
                <a:lnTo>
                  <a:pt x="207987" y="142770"/>
                </a:lnTo>
                <a:lnTo>
                  <a:pt x="273960" y="154309"/>
                </a:lnTo>
                <a:lnTo>
                  <a:pt x="287380" y="155409"/>
                </a:lnTo>
                <a:lnTo>
                  <a:pt x="288848" y="154495"/>
                </a:lnTo>
                <a:lnTo>
                  <a:pt x="286923" y="154495"/>
                </a:lnTo>
                <a:lnTo>
                  <a:pt x="273287" y="153282"/>
                </a:lnTo>
                <a:lnTo>
                  <a:pt x="243673" y="148697"/>
                </a:lnTo>
                <a:lnTo>
                  <a:pt x="207849" y="141751"/>
                </a:lnTo>
                <a:lnTo>
                  <a:pt x="175582" y="133451"/>
                </a:lnTo>
                <a:lnTo>
                  <a:pt x="170452" y="131838"/>
                </a:lnTo>
                <a:lnTo>
                  <a:pt x="165257" y="130365"/>
                </a:lnTo>
                <a:lnTo>
                  <a:pt x="139373" y="122420"/>
                </a:lnTo>
                <a:lnTo>
                  <a:pt x="128977" y="119048"/>
                </a:lnTo>
                <a:lnTo>
                  <a:pt x="118699" y="115417"/>
                </a:lnTo>
                <a:lnTo>
                  <a:pt x="111892" y="112877"/>
                </a:lnTo>
                <a:lnTo>
                  <a:pt x="104704" y="110375"/>
                </a:lnTo>
                <a:lnTo>
                  <a:pt x="97769" y="107111"/>
                </a:lnTo>
                <a:close/>
              </a:path>
              <a:path w="328929" h="155575">
                <a:moveTo>
                  <a:pt x="297535" y="1130"/>
                </a:moveTo>
                <a:lnTo>
                  <a:pt x="294645" y="1130"/>
                </a:lnTo>
                <a:lnTo>
                  <a:pt x="306875" y="6083"/>
                </a:lnTo>
                <a:lnTo>
                  <a:pt x="312002" y="15528"/>
                </a:lnTo>
                <a:lnTo>
                  <a:pt x="320837" y="36590"/>
                </a:lnTo>
                <a:lnTo>
                  <a:pt x="327336" y="63968"/>
                </a:lnTo>
                <a:lnTo>
                  <a:pt x="327448" y="67995"/>
                </a:lnTo>
                <a:lnTo>
                  <a:pt x="326369" y="96215"/>
                </a:lnTo>
                <a:lnTo>
                  <a:pt x="316134" y="123414"/>
                </a:lnTo>
                <a:lnTo>
                  <a:pt x="303093" y="141400"/>
                </a:lnTo>
                <a:lnTo>
                  <a:pt x="291829" y="151363"/>
                </a:lnTo>
                <a:lnTo>
                  <a:pt x="286923" y="154495"/>
                </a:lnTo>
                <a:lnTo>
                  <a:pt x="288848" y="154495"/>
                </a:lnTo>
                <a:lnTo>
                  <a:pt x="316986" y="124168"/>
                </a:lnTo>
                <a:lnTo>
                  <a:pt x="328526" y="63968"/>
                </a:lnTo>
                <a:lnTo>
                  <a:pt x="321347" y="34796"/>
                </a:lnTo>
                <a:lnTo>
                  <a:pt x="312262" y="13670"/>
                </a:lnTo>
                <a:lnTo>
                  <a:pt x="307624" y="5257"/>
                </a:lnTo>
                <a:lnTo>
                  <a:pt x="307408" y="5143"/>
                </a:lnTo>
                <a:lnTo>
                  <a:pt x="297535" y="1130"/>
                </a:lnTo>
                <a:close/>
              </a:path>
              <a:path w="328929" h="155575">
                <a:moveTo>
                  <a:pt x="10609" y="25285"/>
                </a:moveTo>
                <a:lnTo>
                  <a:pt x="1872" y="29857"/>
                </a:lnTo>
                <a:lnTo>
                  <a:pt x="145" y="32143"/>
                </a:lnTo>
                <a:lnTo>
                  <a:pt x="0" y="35026"/>
                </a:lnTo>
                <a:lnTo>
                  <a:pt x="3021" y="43216"/>
                </a:lnTo>
                <a:lnTo>
                  <a:pt x="11057" y="51911"/>
                </a:lnTo>
                <a:lnTo>
                  <a:pt x="21069" y="59958"/>
                </a:lnTo>
                <a:lnTo>
                  <a:pt x="31018" y="66967"/>
                </a:lnTo>
                <a:lnTo>
                  <a:pt x="31882" y="67525"/>
                </a:lnTo>
                <a:lnTo>
                  <a:pt x="32530" y="67995"/>
                </a:lnTo>
                <a:lnTo>
                  <a:pt x="50496" y="80242"/>
                </a:lnTo>
                <a:lnTo>
                  <a:pt x="67054" y="90654"/>
                </a:lnTo>
                <a:lnTo>
                  <a:pt x="82661" y="99515"/>
                </a:lnTo>
                <a:lnTo>
                  <a:pt x="97769" y="107111"/>
                </a:lnTo>
                <a:lnTo>
                  <a:pt x="82739" y="99457"/>
                </a:lnTo>
                <a:lnTo>
                  <a:pt x="67248" y="90447"/>
                </a:lnTo>
                <a:lnTo>
                  <a:pt x="50810" y="79892"/>
                </a:lnTo>
                <a:lnTo>
                  <a:pt x="32250" y="67119"/>
                </a:lnTo>
                <a:lnTo>
                  <a:pt x="31602" y="66103"/>
                </a:lnTo>
                <a:lnTo>
                  <a:pt x="22122" y="59418"/>
                </a:lnTo>
                <a:lnTo>
                  <a:pt x="12233" y="51523"/>
                </a:lnTo>
                <a:lnTo>
                  <a:pt x="4143" y="42981"/>
                </a:lnTo>
                <a:lnTo>
                  <a:pt x="1021" y="35026"/>
                </a:lnTo>
                <a:lnTo>
                  <a:pt x="1161" y="32588"/>
                </a:lnTo>
                <a:lnTo>
                  <a:pt x="2685" y="30670"/>
                </a:lnTo>
                <a:lnTo>
                  <a:pt x="5813" y="29006"/>
                </a:lnTo>
                <a:lnTo>
                  <a:pt x="10813" y="26403"/>
                </a:lnTo>
                <a:lnTo>
                  <a:pt x="20479" y="26403"/>
                </a:lnTo>
                <a:lnTo>
                  <a:pt x="10609" y="25285"/>
                </a:lnTo>
                <a:close/>
              </a:path>
              <a:path w="328929" h="155575">
                <a:moveTo>
                  <a:pt x="20479" y="26403"/>
                </a:moveTo>
                <a:lnTo>
                  <a:pt x="10813" y="26403"/>
                </a:lnTo>
                <a:lnTo>
                  <a:pt x="34768" y="29063"/>
                </a:lnTo>
                <a:lnTo>
                  <a:pt x="46384" y="29930"/>
                </a:lnTo>
                <a:lnTo>
                  <a:pt x="61130" y="30383"/>
                </a:lnTo>
                <a:lnTo>
                  <a:pt x="79558" y="30098"/>
                </a:lnTo>
                <a:lnTo>
                  <a:pt x="90150" y="29291"/>
                </a:lnTo>
                <a:lnTo>
                  <a:pt x="61141" y="29291"/>
                </a:lnTo>
                <a:lnTo>
                  <a:pt x="46442" y="28838"/>
                </a:lnTo>
                <a:lnTo>
                  <a:pt x="34867" y="27970"/>
                </a:lnTo>
                <a:lnTo>
                  <a:pt x="20479" y="26403"/>
                </a:lnTo>
                <a:close/>
              </a:path>
              <a:path w="328929" h="155575">
                <a:moveTo>
                  <a:pt x="294797" y="0"/>
                </a:moveTo>
                <a:lnTo>
                  <a:pt x="278402" y="1790"/>
                </a:lnTo>
                <a:lnTo>
                  <a:pt x="256002" y="3397"/>
                </a:lnTo>
                <a:lnTo>
                  <a:pt x="232364" y="5486"/>
                </a:lnTo>
                <a:lnTo>
                  <a:pt x="215917" y="7463"/>
                </a:lnTo>
                <a:lnTo>
                  <a:pt x="199025" y="10139"/>
                </a:lnTo>
                <a:lnTo>
                  <a:pt x="181931" y="13260"/>
                </a:lnTo>
                <a:lnTo>
                  <a:pt x="143261" y="20746"/>
                </a:lnTo>
                <a:lnTo>
                  <a:pt x="121612" y="24518"/>
                </a:lnTo>
                <a:lnTo>
                  <a:pt x="100256" y="27426"/>
                </a:lnTo>
                <a:lnTo>
                  <a:pt x="79520" y="29006"/>
                </a:lnTo>
                <a:lnTo>
                  <a:pt x="61141" y="29291"/>
                </a:lnTo>
                <a:lnTo>
                  <a:pt x="90150" y="29291"/>
                </a:lnTo>
                <a:lnTo>
                  <a:pt x="100346" y="28514"/>
                </a:lnTo>
                <a:lnTo>
                  <a:pt x="121747" y="25596"/>
                </a:lnTo>
                <a:lnTo>
                  <a:pt x="143433" y="21812"/>
                </a:lnTo>
                <a:lnTo>
                  <a:pt x="182113" y="14329"/>
                </a:lnTo>
                <a:lnTo>
                  <a:pt x="199184" y="11217"/>
                </a:lnTo>
                <a:lnTo>
                  <a:pt x="256076" y="4484"/>
                </a:lnTo>
                <a:lnTo>
                  <a:pt x="278478" y="2895"/>
                </a:lnTo>
                <a:lnTo>
                  <a:pt x="280154" y="2692"/>
                </a:lnTo>
                <a:lnTo>
                  <a:pt x="294645" y="1130"/>
                </a:lnTo>
                <a:lnTo>
                  <a:pt x="297535" y="1130"/>
                </a:lnTo>
                <a:lnTo>
                  <a:pt x="294797" y="0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4" name="object 3294"/>
          <p:cNvSpPr/>
          <p:nvPr/>
        </p:nvSpPr>
        <p:spPr>
          <a:xfrm>
            <a:off x="3553312" y="4025074"/>
            <a:ext cx="327915" cy="153111"/>
          </a:xfrm>
          <a:prstGeom prst="rect">
            <a:avLst/>
          </a:prstGeom>
          <a:blipFill>
            <a:blip r:embed="rId5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95" name="object 3295"/>
          <p:cNvSpPr/>
          <p:nvPr/>
        </p:nvSpPr>
        <p:spPr>
          <a:xfrm>
            <a:off x="3572301" y="4041519"/>
            <a:ext cx="264160" cy="66040"/>
          </a:xfrm>
          <a:custGeom>
            <a:avLst/>
            <a:gdLst/>
            <a:ahLst/>
            <a:cxnLst/>
            <a:rect l="l" t="t" r="r" b="b"/>
            <a:pathLst>
              <a:path w="264160" h="66039">
                <a:moveTo>
                  <a:pt x="0" y="21324"/>
                </a:moveTo>
                <a:lnTo>
                  <a:pt x="19404" y="34835"/>
                </a:lnTo>
                <a:lnTo>
                  <a:pt x="64112" y="60053"/>
                </a:lnTo>
                <a:lnTo>
                  <a:pt x="79882" y="65634"/>
                </a:lnTo>
                <a:lnTo>
                  <a:pt x="165694" y="65634"/>
                </a:lnTo>
                <a:lnTo>
                  <a:pt x="183234" y="62750"/>
                </a:lnTo>
                <a:lnTo>
                  <a:pt x="230103" y="51303"/>
                </a:lnTo>
                <a:lnTo>
                  <a:pt x="254908" y="35118"/>
                </a:lnTo>
                <a:lnTo>
                  <a:pt x="260262" y="24766"/>
                </a:lnTo>
                <a:lnTo>
                  <a:pt x="59802" y="24766"/>
                </a:lnTo>
                <a:lnTo>
                  <a:pt x="16794" y="21583"/>
                </a:lnTo>
                <a:lnTo>
                  <a:pt x="0" y="21324"/>
                </a:lnTo>
                <a:close/>
              </a:path>
              <a:path w="264160" h="66039">
                <a:moveTo>
                  <a:pt x="248041" y="0"/>
                </a:moveTo>
                <a:lnTo>
                  <a:pt x="217956" y="2031"/>
                </a:lnTo>
                <a:lnTo>
                  <a:pt x="174126" y="9416"/>
                </a:lnTo>
                <a:lnTo>
                  <a:pt x="119036" y="20027"/>
                </a:lnTo>
                <a:lnTo>
                  <a:pt x="59802" y="24766"/>
                </a:lnTo>
                <a:lnTo>
                  <a:pt x="260262" y="24766"/>
                </a:lnTo>
                <a:lnTo>
                  <a:pt x="263543" y="18423"/>
                </a:lnTo>
                <a:lnTo>
                  <a:pt x="261898" y="5447"/>
                </a:lnTo>
                <a:lnTo>
                  <a:pt x="248041" y="0"/>
                </a:lnTo>
                <a:close/>
              </a:path>
            </a:pathLst>
          </a:custGeom>
          <a:solidFill>
            <a:srgbClr val="D7D4B8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6" name="object 3296"/>
          <p:cNvSpPr/>
          <p:nvPr/>
        </p:nvSpPr>
        <p:spPr>
          <a:xfrm>
            <a:off x="3757108" y="4077125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7670" y="0"/>
                </a:moveTo>
                <a:lnTo>
                  <a:pt x="4813" y="723"/>
                </a:lnTo>
                <a:lnTo>
                  <a:pt x="1981" y="1485"/>
                </a:lnTo>
                <a:lnTo>
                  <a:pt x="0" y="3441"/>
                </a:lnTo>
                <a:lnTo>
                  <a:pt x="863" y="6870"/>
                </a:lnTo>
                <a:lnTo>
                  <a:pt x="3543" y="7658"/>
                </a:lnTo>
                <a:lnTo>
                  <a:pt x="9220" y="6184"/>
                </a:lnTo>
                <a:lnTo>
                  <a:pt x="11175" y="4203"/>
                </a:lnTo>
                <a:lnTo>
                  <a:pt x="10325" y="787"/>
                </a:lnTo>
                <a:lnTo>
                  <a:pt x="767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7" name="object 3297"/>
          <p:cNvSpPr/>
          <p:nvPr/>
        </p:nvSpPr>
        <p:spPr>
          <a:xfrm>
            <a:off x="3717623" y="4112741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7188" y="0"/>
                </a:moveTo>
                <a:lnTo>
                  <a:pt x="1714" y="2184"/>
                </a:lnTo>
                <a:lnTo>
                  <a:pt x="0" y="4406"/>
                </a:lnTo>
                <a:lnTo>
                  <a:pt x="1257" y="7683"/>
                </a:lnTo>
                <a:lnTo>
                  <a:pt x="3962" y="8128"/>
                </a:lnTo>
                <a:lnTo>
                  <a:pt x="9448" y="5943"/>
                </a:lnTo>
                <a:lnTo>
                  <a:pt x="11163" y="3746"/>
                </a:lnTo>
                <a:lnTo>
                  <a:pt x="9906" y="457"/>
                </a:lnTo>
                <a:lnTo>
                  <a:pt x="718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8" name="object 3298"/>
          <p:cNvSpPr/>
          <p:nvPr/>
        </p:nvSpPr>
        <p:spPr>
          <a:xfrm>
            <a:off x="3801092" y="4059052"/>
            <a:ext cx="11430" cy="8255"/>
          </a:xfrm>
          <a:custGeom>
            <a:avLst/>
            <a:gdLst/>
            <a:ahLst/>
            <a:cxnLst/>
            <a:rect l="l" t="t" r="r" b="b"/>
            <a:pathLst>
              <a:path w="11429" h="8254">
                <a:moveTo>
                  <a:pt x="7188" y="0"/>
                </a:moveTo>
                <a:lnTo>
                  <a:pt x="1714" y="2184"/>
                </a:lnTo>
                <a:lnTo>
                  <a:pt x="0" y="4419"/>
                </a:lnTo>
                <a:lnTo>
                  <a:pt x="1257" y="7696"/>
                </a:lnTo>
                <a:lnTo>
                  <a:pt x="3987" y="8127"/>
                </a:lnTo>
                <a:lnTo>
                  <a:pt x="9474" y="5956"/>
                </a:lnTo>
                <a:lnTo>
                  <a:pt x="11176" y="3746"/>
                </a:lnTo>
                <a:lnTo>
                  <a:pt x="9906" y="469"/>
                </a:lnTo>
                <a:lnTo>
                  <a:pt x="7188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9" name="object 3299"/>
          <p:cNvSpPr/>
          <p:nvPr/>
        </p:nvSpPr>
        <p:spPr>
          <a:xfrm>
            <a:off x="3643454" y="4094224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4127" y="0"/>
                </a:moveTo>
                <a:lnTo>
                  <a:pt x="2654" y="63"/>
                </a:lnTo>
                <a:lnTo>
                  <a:pt x="1168" y="88"/>
                </a:lnTo>
                <a:lnTo>
                  <a:pt x="0" y="825"/>
                </a:lnTo>
                <a:lnTo>
                  <a:pt x="63" y="2628"/>
                </a:lnTo>
                <a:lnTo>
                  <a:pt x="1295" y="3314"/>
                </a:lnTo>
                <a:lnTo>
                  <a:pt x="4241" y="3200"/>
                </a:lnTo>
                <a:lnTo>
                  <a:pt x="5397" y="2451"/>
                </a:lnTo>
                <a:lnTo>
                  <a:pt x="5334" y="685"/>
                </a:lnTo>
                <a:lnTo>
                  <a:pt x="412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0" name="object 3300"/>
          <p:cNvSpPr/>
          <p:nvPr/>
        </p:nvSpPr>
        <p:spPr>
          <a:xfrm>
            <a:off x="3838384" y="4069048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556" y="0"/>
                </a:moveTo>
                <a:lnTo>
                  <a:pt x="838" y="1206"/>
                </a:lnTo>
                <a:lnTo>
                  <a:pt x="0" y="2349"/>
                </a:lnTo>
                <a:lnTo>
                  <a:pt x="698" y="3975"/>
                </a:lnTo>
                <a:lnTo>
                  <a:pt x="2070" y="4152"/>
                </a:lnTo>
                <a:lnTo>
                  <a:pt x="4787" y="2946"/>
                </a:lnTo>
                <a:lnTo>
                  <a:pt x="5613" y="1803"/>
                </a:lnTo>
                <a:lnTo>
                  <a:pt x="5270" y="1015"/>
                </a:lnTo>
                <a:lnTo>
                  <a:pt x="4953" y="203"/>
                </a:lnTo>
                <a:lnTo>
                  <a:pt x="3556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1" name="object 3301"/>
          <p:cNvSpPr/>
          <p:nvPr/>
        </p:nvSpPr>
        <p:spPr>
          <a:xfrm>
            <a:off x="3800980" y="4083746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530" y="0"/>
                </a:moveTo>
                <a:lnTo>
                  <a:pt x="2184" y="584"/>
                </a:lnTo>
                <a:lnTo>
                  <a:pt x="825" y="1206"/>
                </a:lnTo>
                <a:lnTo>
                  <a:pt x="0" y="2349"/>
                </a:lnTo>
                <a:lnTo>
                  <a:pt x="685" y="3962"/>
                </a:lnTo>
                <a:lnTo>
                  <a:pt x="2082" y="4152"/>
                </a:lnTo>
                <a:lnTo>
                  <a:pt x="3416" y="3530"/>
                </a:lnTo>
                <a:lnTo>
                  <a:pt x="4775" y="2946"/>
                </a:lnTo>
                <a:lnTo>
                  <a:pt x="5588" y="1803"/>
                </a:lnTo>
                <a:lnTo>
                  <a:pt x="4914" y="190"/>
                </a:lnTo>
                <a:lnTo>
                  <a:pt x="3530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2" name="object 3302"/>
          <p:cNvSpPr/>
          <p:nvPr/>
        </p:nvSpPr>
        <p:spPr>
          <a:xfrm>
            <a:off x="3675217" y="4085990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4114" y="0"/>
                </a:moveTo>
                <a:lnTo>
                  <a:pt x="1168" y="114"/>
                </a:lnTo>
                <a:lnTo>
                  <a:pt x="0" y="850"/>
                </a:lnTo>
                <a:lnTo>
                  <a:pt x="50" y="2641"/>
                </a:lnTo>
                <a:lnTo>
                  <a:pt x="1269" y="3314"/>
                </a:lnTo>
                <a:lnTo>
                  <a:pt x="4216" y="3225"/>
                </a:lnTo>
                <a:lnTo>
                  <a:pt x="5410" y="2438"/>
                </a:lnTo>
                <a:lnTo>
                  <a:pt x="5321" y="685"/>
                </a:lnTo>
                <a:lnTo>
                  <a:pt x="4114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3" name="object 3303"/>
          <p:cNvSpPr/>
          <p:nvPr/>
        </p:nvSpPr>
        <p:spPr>
          <a:xfrm>
            <a:off x="3782636" y="4073997"/>
            <a:ext cx="5715" cy="4445"/>
          </a:xfrm>
          <a:custGeom>
            <a:avLst/>
            <a:gdLst/>
            <a:ahLst/>
            <a:cxnLst/>
            <a:rect l="l" t="t" r="r" b="b"/>
            <a:pathLst>
              <a:path w="5714" h="4445">
                <a:moveTo>
                  <a:pt x="3517" y="0"/>
                </a:moveTo>
                <a:lnTo>
                  <a:pt x="2171" y="584"/>
                </a:lnTo>
                <a:lnTo>
                  <a:pt x="812" y="1206"/>
                </a:lnTo>
                <a:lnTo>
                  <a:pt x="0" y="2336"/>
                </a:lnTo>
                <a:lnTo>
                  <a:pt x="330" y="3162"/>
                </a:lnTo>
                <a:lnTo>
                  <a:pt x="685" y="3975"/>
                </a:lnTo>
                <a:lnTo>
                  <a:pt x="2070" y="4140"/>
                </a:lnTo>
                <a:lnTo>
                  <a:pt x="4787" y="2946"/>
                </a:lnTo>
                <a:lnTo>
                  <a:pt x="5600" y="1816"/>
                </a:lnTo>
                <a:lnTo>
                  <a:pt x="5245" y="990"/>
                </a:lnTo>
                <a:lnTo>
                  <a:pt x="4927" y="190"/>
                </a:lnTo>
                <a:lnTo>
                  <a:pt x="3517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4" name="object 3304"/>
          <p:cNvSpPr/>
          <p:nvPr/>
        </p:nvSpPr>
        <p:spPr>
          <a:xfrm>
            <a:off x="3750790" y="4099414"/>
            <a:ext cx="15875" cy="10160"/>
          </a:xfrm>
          <a:custGeom>
            <a:avLst/>
            <a:gdLst/>
            <a:ahLst/>
            <a:cxnLst/>
            <a:rect l="l" t="t" r="r" b="b"/>
            <a:pathLst>
              <a:path w="15875" h="10160">
                <a:moveTo>
                  <a:pt x="12064" y="0"/>
                </a:moveTo>
                <a:lnTo>
                  <a:pt x="3441" y="279"/>
                </a:lnTo>
                <a:lnTo>
                  <a:pt x="0" y="2514"/>
                </a:lnTo>
                <a:lnTo>
                  <a:pt x="165" y="7696"/>
                </a:lnTo>
                <a:lnTo>
                  <a:pt x="3771" y="9664"/>
                </a:lnTo>
                <a:lnTo>
                  <a:pt x="12382" y="9385"/>
                </a:lnTo>
                <a:lnTo>
                  <a:pt x="15824" y="7150"/>
                </a:lnTo>
                <a:lnTo>
                  <a:pt x="15646" y="1981"/>
                </a:lnTo>
                <a:lnTo>
                  <a:pt x="1206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5" name="object 3305"/>
          <p:cNvSpPr/>
          <p:nvPr/>
        </p:nvSpPr>
        <p:spPr>
          <a:xfrm>
            <a:off x="3617883" y="4070861"/>
            <a:ext cx="16510" cy="12700"/>
          </a:xfrm>
          <a:custGeom>
            <a:avLst/>
            <a:gdLst/>
            <a:ahLst/>
            <a:cxnLst/>
            <a:rect l="l" t="t" r="r" b="b"/>
            <a:pathLst>
              <a:path w="16510" h="12700">
                <a:moveTo>
                  <a:pt x="6134" y="0"/>
                </a:moveTo>
                <a:lnTo>
                  <a:pt x="2082" y="457"/>
                </a:lnTo>
                <a:lnTo>
                  <a:pt x="0" y="5168"/>
                </a:lnTo>
                <a:lnTo>
                  <a:pt x="2374" y="8559"/>
                </a:lnTo>
                <a:lnTo>
                  <a:pt x="10248" y="12204"/>
                </a:lnTo>
                <a:lnTo>
                  <a:pt x="14274" y="11747"/>
                </a:lnTo>
                <a:lnTo>
                  <a:pt x="16357" y="6997"/>
                </a:lnTo>
                <a:lnTo>
                  <a:pt x="13995" y="3619"/>
                </a:lnTo>
                <a:lnTo>
                  <a:pt x="613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6" name="object 3306"/>
          <p:cNvSpPr/>
          <p:nvPr/>
        </p:nvSpPr>
        <p:spPr>
          <a:xfrm>
            <a:off x="3822340" y="4056415"/>
            <a:ext cx="16510" cy="12065"/>
          </a:xfrm>
          <a:custGeom>
            <a:avLst/>
            <a:gdLst/>
            <a:ahLst/>
            <a:cxnLst/>
            <a:rect l="l" t="t" r="r" b="b"/>
            <a:pathLst>
              <a:path w="16510" h="12064">
                <a:moveTo>
                  <a:pt x="10998" y="0"/>
                </a:moveTo>
                <a:lnTo>
                  <a:pt x="2730" y="2603"/>
                </a:lnTo>
                <a:lnTo>
                  <a:pt x="0" y="5664"/>
                </a:lnTo>
                <a:lnTo>
                  <a:pt x="1473" y="10591"/>
                </a:lnTo>
                <a:lnTo>
                  <a:pt x="5473" y="11569"/>
                </a:lnTo>
                <a:lnTo>
                  <a:pt x="13703" y="8966"/>
                </a:lnTo>
                <a:lnTo>
                  <a:pt x="16433" y="5905"/>
                </a:lnTo>
                <a:lnTo>
                  <a:pt x="14947" y="952"/>
                </a:lnTo>
                <a:lnTo>
                  <a:pt x="1099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7" name="object 3307"/>
          <p:cNvSpPr/>
          <p:nvPr/>
        </p:nvSpPr>
        <p:spPr>
          <a:xfrm>
            <a:off x="3694888" y="4096783"/>
            <a:ext cx="13335" cy="8255"/>
          </a:xfrm>
          <a:custGeom>
            <a:avLst/>
            <a:gdLst/>
            <a:ahLst/>
            <a:cxnLst/>
            <a:rect l="l" t="t" r="r" b="b"/>
            <a:pathLst>
              <a:path w="13335" h="8254">
                <a:moveTo>
                  <a:pt x="2946" y="0"/>
                </a:moveTo>
                <a:lnTo>
                  <a:pt x="88" y="1638"/>
                </a:lnTo>
                <a:lnTo>
                  <a:pt x="0" y="5842"/>
                </a:lnTo>
                <a:lnTo>
                  <a:pt x="2806" y="7620"/>
                </a:lnTo>
                <a:lnTo>
                  <a:pt x="6311" y="7670"/>
                </a:lnTo>
                <a:lnTo>
                  <a:pt x="9817" y="7785"/>
                </a:lnTo>
                <a:lnTo>
                  <a:pt x="12687" y="6121"/>
                </a:lnTo>
                <a:lnTo>
                  <a:pt x="12776" y="1905"/>
                </a:lnTo>
                <a:lnTo>
                  <a:pt x="9969" y="127"/>
                </a:lnTo>
                <a:lnTo>
                  <a:pt x="6464" y="38"/>
                </a:lnTo>
                <a:lnTo>
                  <a:pt x="2946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8" name="object 3308"/>
          <p:cNvSpPr/>
          <p:nvPr/>
        </p:nvSpPr>
        <p:spPr>
          <a:xfrm>
            <a:off x="3588452" y="4065347"/>
            <a:ext cx="6985" cy="5080"/>
          </a:xfrm>
          <a:custGeom>
            <a:avLst/>
            <a:gdLst/>
            <a:ahLst/>
            <a:cxnLst/>
            <a:rect l="l" t="t" r="r" b="b"/>
            <a:pathLst>
              <a:path w="6985" h="5079">
                <a:moveTo>
                  <a:pt x="4305" y="0"/>
                </a:moveTo>
                <a:lnTo>
                  <a:pt x="1028" y="1308"/>
                </a:lnTo>
                <a:lnTo>
                  <a:pt x="0" y="2628"/>
                </a:lnTo>
                <a:lnTo>
                  <a:pt x="749" y="4622"/>
                </a:lnTo>
                <a:lnTo>
                  <a:pt x="2374" y="4876"/>
                </a:lnTo>
                <a:lnTo>
                  <a:pt x="4013" y="4203"/>
                </a:lnTo>
                <a:lnTo>
                  <a:pt x="5676" y="3568"/>
                </a:lnTo>
                <a:lnTo>
                  <a:pt x="6705" y="2260"/>
                </a:lnTo>
                <a:lnTo>
                  <a:pt x="5956" y="266"/>
                </a:lnTo>
                <a:lnTo>
                  <a:pt x="4305" y="0"/>
                </a:lnTo>
                <a:close/>
              </a:path>
            </a:pathLst>
          </a:custGeom>
          <a:solidFill>
            <a:srgbClr val="436B78">
              <a:alpha val="335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9" name="object 3309"/>
          <p:cNvSpPr/>
          <p:nvPr/>
        </p:nvSpPr>
        <p:spPr>
          <a:xfrm>
            <a:off x="3574766" y="4055733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1778" y="0"/>
                </a:moveTo>
                <a:lnTo>
                  <a:pt x="63" y="990"/>
                </a:lnTo>
                <a:lnTo>
                  <a:pt x="0" y="3517"/>
                </a:lnTo>
                <a:lnTo>
                  <a:pt x="1689" y="4597"/>
                </a:lnTo>
                <a:lnTo>
                  <a:pt x="5918" y="4686"/>
                </a:lnTo>
                <a:lnTo>
                  <a:pt x="7632" y="3695"/>
                </a:lnTo>
                <a:lnTo>
                  <a:pt x="7683" y="1155"/>
                </a:lnTo>
                <a:lnTo>
                  <a:pt x="6007" y="88"/>
                </a:lnTo>
                <a:lnTo>
                  <a:pt x="1778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0" name="object 3310"/>
          <p:cNvSpPr/>
          <p:nvPr/>
        </p:nvSpPr>
        <p:spPr>
          <a:xfrm>
            <a:off x="3733413" y="4081672"/>
            <a:ext cx="8890" cy="5715"/>
          </a:xfrm>
          <a:custGeom>
            <a:avLst/>
            <a:gdLst/>
            <a:ahLst/>
            <a:cxnLst/>
            <a:rect l="l" t="t" r="r" b="b"/>
            <a:pathLst>
              <a:path w="8889" h="5714">
                <a:moveTo>
                  <a:pt x="2019" y="0"/>
                </a:moveTo>
                <a:lnTo>
                  <a:pt x="25" y="1168"/>
                </a:lnTo>
                <a:lnTo>
                  <a:pt x="0" y="4076"/>
                </a:lnTo>
                <a:lnTo>
                  <a:pt x="1968" y="5283"/>
                </a:lnTo>
                <a:lnTo>
                  <a:pt x="6819" y="5346"/>
                </a:lnTo>
                <a:lnTo>
                  <a:pt x="8813" y="4178"/>
                </a:lnTo>
                <a:lnTo>
                  <a:pt x="8826" y="1269"/>
                </a:lnTo>
                <a:lnTo>
                  <a:pt x="6883" y="63"/>
                </a:lnTo>
                <a:lnTo>
                  <a:pt x="2019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1" name="object 3311"/>
          <p:cNvSpPr/>
          <p:nvPr/>
        </p:nvSpPr>
        <p:spPr>
          <a:xfrm>
            <a:off x="3655691" y="4097194"/>
            <a:ext cx="8890" cy="5080"/>
          </a:xfrm>
          <a:custGeom>
            <a:avLst/>
            <a:gdLst/>
            <a:ahLst/>
            <a:cxnLst/>
            <a:rect l="l" t="t" r="r" b="b"/>
            <a:pathLst>
              <a:path w="8889" h="5079">
                <a:moveTo>
                  <a:pt x="6324" y="0"/>
                </a:moveTo>
                <a:lnTo>
                  <a:pt x="1790" y="139"/>
                </a:lnTo>
                <a:lnTo>
                  <a:pt x="0" y="1295"/>
                </a:lnTo>
                <a:lnTo>
                  <a:pt x="88" y="4025"/>
                </a:lnTo>
                <a:lnTo>
                  <a:pt x="1968" y="5067"/>
                </a:lnTo>
                <a:lnTo>
                  <a:pt x="6489" y="4914"/>
                </a:lnTo>
                <a:lnTo>
                  <a:pt x="8267" y="3759"/>
                </a:lnTo>
                <a:lnTo>
                  <a:pt x="8178" y="1054"/>
                </a:lnTo>
                <a:lnTo>
                  <a:pt x="6324" y="0"/>
                </a:lnTo>
                <a:close/>
              </a:path>
            </a:pathLst>
          </a:custGeom>
          <a:solidFill>
            <a:srgbClr val="3D9B9D">
              <a:alpha val="274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2" name="object 3312"/>
          <p:cNvSpPr/>
          <p:nvPr/>
        </p:nvSpPr>
        <p:spPr>
          <a:xfrm>
            <a:off x="3598506" y="3977754"/>
            <a:ext cx="243575" cy="81786"/>
          </a:xfrm>
          <a:prstGeom prst="rect">
            <a:avLst/>
          </a:prstGeom>
          <a:blipFill>
            <a:blip r:embed="rId5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13" name="object 3313"/>
          <p:cNvSpPr/>
          <p:nvPr/>
        </p:nvSpPr>
        <p:spPr>
          <a:xfrm>
            <a:off x="3832729" y="3977759"/>
            <a:ext cx="9525" cy="57150"/>
          </a:xfrm>
          <a:custGeom>
            <a:avLst/>
            <a:gdLst/>
            <a:ahLst/>
            <a:cxnLst/>
            <a:rect l="l" t="t" r="r" b="b"/>
            <a:pathLst>
              <a:path w="9525" h="57150">
                <a:moveTo>
                  <a:pt x="2844" y="0"/>
                </a:moveTo>
                <a:lnTo>
                  <a:pt x="2527" y="38"/>
                </a:lnTo>
                <a:lnTo>
                  <a:pt x="2374" y="76"/>
                </a:lnTo>
                <a:lnTo>
                  <a:pt x="3194" y="7271"/>
                </a:lnTo>
                <a:lnTo>
                  <a:pt x="3629" y="14797"/>
                </a:lnTo>
                <a:lnTo>
                  <a:pt x="3582" y="22562"/>
                </a:lnTo>
                <a:lnTo>
                  <a:pt x="2959" y="30480"/>
                </a:lnTo>
                <a:lnTo>
                  <a:pt x="1284" y="45086"/>
                </a:lnTo>
                <a:lnTo>
                  <a:pt x="0" y="56921"/>
                </a:lnTo>
                <a:lnTo>
                  <a:pt x="5016" y="56807"/>
                </a:lnTo>
                <a:lnTo>
                  <a:pt x="7531" y="56705"/>
                </a:lnTo>
                <a:lnTo>
                  <a:pt x="9359" y="39344"/>
                </a:lnTo>
                <a:lnTo>
                  <a:pt x="8426" y="24018"/>
                </a:lnTo>
                <a:lnTo>
                  <a:pt x="5873" y="10860"/>
                </a:lnTo>
                <a:lnTo>
                  <a:pt x="2844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4" name="object 3314"/>
          <p:cNvSpPr/>
          <p:nvPr/>
        </p:nvSpPr>
        <p:spPr>
          <a:xfrm>
            <a:off x="3816720" y="3995266"/>
            <a:ext cx="6350" cy="40005"/>
          </a:xfrm>
          <a:custGeom>
            <a:avLst/>
            <a:gdLst/>
            <a:ahLst/>
            <a:cxnLst/>
            <a:rect l="l" t="t" r="r" b="b"/>
            <a:pathLst>
              <a:path w="6350" h="40004">
                <a:moveTo>
                  <a:pt x="888" y="0"/>
                </a:moveTo>
                <a:lnTo>
                  <a:pt x="2532" y="12215"/>
                </a:lnTo>
                <a:lnTo>
                  <a:pt x="2987" y="20424"/>
                </a:lnTo>
                <a:lnTo>
                  <a:pt x="2171" y="28353"/>
                </a:lnTo>
                <a:lnTo>
                  <a:pt x="0" y="39725"/>
                </a:lnTo>
                <a:lnTo>
                  <a:pt x="5714" y="39624"/>
                </a:lnTo>
                <a:lnTo>
                  <a:pt x="6278" y="31050"/>
                </a:lnTo>
                <a:lnTo>
                  <a:pt x="5921" y="21383"/>
                </a:lnTo>
                <a:lnTo>
                  <a:pt x="4254" y="10931"/>
                </a:lnTo>
                <a:lnTo>
                  <a:pt x="888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5" name="object 3315"/>
          <p:cNvSpPr/>
          <p:nvPr/>
        </p:nvSpPr>
        <p:spPr>
          <a:xfrm>
            <a:off x="3800147" y="4001157"/>
            <a:ext cx="5715" cy="34290"/>
          </a:xfrm>
          <a:custGeom>
            <a:avLst/>
            <a:gdLst/>
            <a:ahLst/>
            <a:cxnLst/>
            <a:rect l="l" t="t" r="r" b="b"/>
            <a:pathLst>
              <a:path w="5714" h="34289">
                <a:moveTo>
                  <a:pt x="0" y="0"/>
                </a:moveTo>
                <a:lnTo>
                  <a:pt x="1357" y="10028"/>
                </a:lnTo>
                <a:lnTo>
                  <a:pt x="1814" y="16937"/>
                </a:lnTo>
                <a:lnTo>
                  <a:pt x="1373" y="23933"/>
                </a:lnTo>
                <a:lnTo>
                  <a:pt x="38" y="34226"/>
                </a:lnTo>
                <a:lnTo>
                  <a:pt x="3505" y="34099"/>
                </a:lnTo>
                <a:lnTo>
                  <a:pt x="4406" y="34099"/>
                </a:lnTo>
                <a:lnTo>
                  <a:pt x="5283" y="34074"/>
                </a:lnTo>
                <a:lnTo>
                  <a:pt x="5352" y="26356"/>
                </a:lnTo>
                <a:lnTo>
                  <a:pt x="4646" y="17989"/>
                </a:lnTo>
                <a:lnTo>
                  <a:pt x="2938" y="914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6" name="object 3316"/>
          <p:cNvSpPr/>
          <p:nvPr/>
        </p:nvSpPr>
        <p:spPr>
          <a:xfrm>
            <a:off x="3775541" y="4004766"/>
            <a:ext cx="10160" cy="32384"/>
          </a:xfrm>
          <a:custGeom>
            <a:avLst/>
            <a:gdLst/>
            <a:ahLst/>
            <a:cxnLst/>
            <a:rect l="l" t="t" r="r" b="b"/>
            <a:pathLst>
              <a:path w="10160" h="32385">
                <a:moveTo>
                  <a:pt x="0" y="0"/>
                </a:moveTo>
                <a:lnTo>
                  <a:pt x="2599" y="9021"/>
                </a:lnTo>
                <a:lnTo>
                  <a:pt x="3986" y="15354"/>
                </a:lnTo>
                <a:lnTo>
                  <a:pt x="4627" y="21992"/>
                </a:lnTo>
                <a:lnTo>
                  <a:pt x="4991" y="31927"/>
                </a:lnTo>
                <a:lnTo>
                  <a:pt x="8331" y="31597"/>
                </a:lnTo>
                <a:lnTo>
                  <a:pt x="10033" y="31457"/>
                </a:lnTo>
                <a:lnTo>
                  <a:pt x="8904" y="24094"/>
                </a:lnTo>
                <a:lnTo>
                  <a:pt x="6969" y="16276"/>
                </a:lnTo>
                <a:lnTo>
                  <a:pt x="4057" y="818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7" name="object 3317"/>
          <p:cNvSpPr/>
          <p:nvPr/>
        </p:nvSpPr>
        <p:spPr>
          <a:xfrm>
            <a:off x="3758041" y="4012765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0" y="0"/>
                </a:moveTo>
                <a:lnTo>
                  <a:pt x="2059" y="7104"/>
                </a:lnTo>
                <a:lnTo>
                  <a:pt x="3233" y="12212"/>
                </a:lnTo>
                <a:lnTo>
                  <a:pt x="3962" y="17789"/>
                </a:lnTo>
                <a:lnTo>
                  <a:pt x="4686" y="26301"/>
                </a:lnTo>
                <a:lnTo>
                  <a:pt x="6172" y="26034"/>
                </a:lnTo>
                <a:lnTo>
                  <a:pt x="9194" y="25577"/>
                </a:lnTo>
                <a:lnTo>
                  <a:pt x="7850" y="19418"/>
                </a:lnTo>
                <a:lnTo>
                  <a:pt x="5930" y="13041"/>
                </a:lnTo>
                <a:lnTo>
                  <a:pt x="3344" y="6537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8" name="object 3318"/>
          <p:cNvSpPr/>
          <p:nvPr/>
        </p:nvSpPr>
        <p:spPr>
          <a:xfrm>
            <a:off x="3735301" y="4019035"/>
            <a:ext cx="12065" cy="24130"/>
          </a:xfrm>
          <a:custGeom>
            <a:avLst/>
            <a:gdLst/>
            <a:ahLst/>
            <a:cxnLst/>
            <a:rect l="l" t="t" r="r" b="b"/>
            <a:pathLst>
              <a:path w="12064" h="24129">
                <a:moveTo>
                  <a:pt x="0" y="0"/>
                </a:moveTo>
                <a:lnTo>
                  <a:pt x="4444" y="10604"/>
                </a:lnTo>
                <a:lnTo>
                  <a:pt x="7213" y="24066"/>
                </a:lnTo>
                <a:lnTo>
                  <a:pt x="11556" y="23164"/>
                </a:lnTo>
                <a:lnTo>
                  <a:pt x="9547" y="17466"/>
                </a:lnTo>
                <a:lnTo>
                  <a:pt x="6997" y="11649"/>
                </a:lnTo>
                <a:lnTo>
                  <a:pt x="3838" y="579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9" name="object 3319"/>
          <p:cNvSpPr/>
          <p:nvPr/>
        </p:nvSpPr>
        <p:spPr>
          <a:xfrm>
            <a:off x="3715832" y="4024064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0" y="0"/>
                </a:moveTo>
                <a:lnTo>
                  <a:pt x="4292" y="10198"/>
                </a:lnTo>
                <a:lnTo>
                  <a:pt x="7073" y="23253"/>
                </a:lnTo>
                <a:lnTo>
                  <a:pt x="11315" y="22352"/>
                </a:lnTo>
                <a:lnTo>
                  <a:pt x="8966" y="15100"/>
                </a:lnTo>
                <a:lnTo>
                  <a:pt x="5422" y="7391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0" name="object 3320"/>
          <p:cNvSpPr/>
          <p:nvPr/>
        </p:nvSpPr>
        <p:spPr>
          <a:xfrm>
            <a:off x="3694670" y="4034392"/>
            <a:ext cx="9525" cy="17780"/>
          </a:xfrm>
          <a:custGeom>
            <a:avLst/>
            <a:gdLst/>
            <a:ahLst/>
            <a:cxnLst/>
            <a:rect l="l" t="t" r="r" b="b"/>
            <a:pathLst>
              <a:path w="9525" h="17779">
                <a:moveTo>
                  <a:pt x="0" y="0"/>
                </a:moveTo>
                <a:lnTo>
                  <a:pt x="3124" y="7442"/>
                </a:lnTo>
                <a:lnTo>
                  <a:pt x="5651" y="17602"/>
                </a:lnTo>
                <a:lnTo>
                  <a:pt x="9156" y="16903"/>
                </a:lnTo>
                <a:lnTo>
                  <a:pt x="7023" y="11328"/>
                </a:lnTo>
                <a:lnTo>
                  <a:pt x="4089" y="5575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1" name="object 3321"/>
          <p:cNvSpPr/>
          <p:nvPr/>
        </p:nvSpPr>
        <p:spPr>
          <a:xfrm>
            <a:off x="3675061" y="4032890"/>
            <a:ext cx="11430" cy="22860"/>
          </a:xfrm>
          <a:custGeom>
            <a:avLst/>
            <a:gdLst/>
            <a:ahLst/>
            <a:cxnLst/>
            <a:rect l="l" t="t" r="r" b="b"/>
            <a:pathLst>
              <a:path w="11429" h="22860">
                <a:moveTo>
                  <a:pt x="0" y="0"/>
                </a:moveTo>
                <a:lnTo>
                  <a:pt x="4165" y="9867"/>
                </a:lnTo>
                <a:lnTo>
                  <a:pt x="6730" y="22415"/>
                </a:lnTo>
                <a:lnTo>
                  <a:pt x="10845" y="21742"/>
                </a:lnTo>
                <a:lnTo>
                  <a:pt x="8661" y="14731"/>
                </a:lnTo>
                <a:lnTo>
                  <a:pt x="5283" y="718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2" name="object 3322"/>
          <p:cNvSpPr/>
          <p:nvPr/>
        </p:nvSpPr>
        <p:spPr>
          <a:xfrm>
            <a:off x="3658674" y="4039133"/>
            <a:ext cx="6985" cy="19050"/>
          </a:xfrm>
          <a:custGeom>
            <a:avLst/>
            <a:gdLst/>
            <a:ahLst/>
            <a:cxnLst/>
            <a:rect l="l" t="t" r="r" b="b"/>
            <a:pathLst>
              <a:path w="6985" h="19050">
                <a:moveTo>
                  <a:pt x="0" y="0"/>
                </a:moveTo>
                <a:lnTo>
                  <a:pt x="1943" y="8166"/>
                </a:lnTo>
                <a:lnTo>
                  <a:pt x="2781" y="18884"/>
                </a:lnTo>
                <a:lnTo>
                  <a:pt x="5156" y="18656"/>
                </a:lnTo>
                <a:lnTo>
                  <a:pt x="6375" y="18503"/>
                </a:lnTo>
                <a:lnTo>
                  <a:pt x="5156" y="12560"/>
                </a:lnTo>
                <a:lnTo>
                  <a:pt x="3162" y="6273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3" name="object 3323"/>
          <p:cNvSpPr/>
          <p:nvPr/>
        </p:nvSpPr>
        <p:spPr>
          <a:xfrm>
            <a:off x="3636821" y="4042620"/>
            <a:ext cx="6350" cy="17145"/>
          </a:xfrm>
          <a:custGeom>
            <a:avLst/>
            <a:gdLst/>
            <a:ahLst/>
            <a:cxnLst/>
            <a:rect l="l" t="t" r="r" b="b"/>
            <a:pathLst>
              <a:path w="6350" h="17145">
                <a:moveTo>
                  <a:pt x="0" y="0"/>
                </a:moveTo>
                <a:lnTo>
                  <a:pt x="1727" y="7111"/>
                </a:lnTo>
                <a:lnTo>
                  <a:pt x="2616" y="16827"/>
                </a:lnTo>
                <a:lnTo>
                  <a:pt x="6007" y="16725"/>
                </a:lnTo>
                <a:lnTo>
                  <a:pt x="4762" y="11302"/>
                </a:lnTo>
                <a:lnTo>
                  <a:pt x="2870" y="5638"/>
                </a:lnTo>
                <a:lnTo>
                  <a:pt x="0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4" name="object 3324"/>
          <p:cNvSpPr/>
          <p:nvPr/>
        </p:nvSpPr>
        <p:spPr>
          <a:xfrm>
            <a:off x="3620623" y="4042035"/>
            <a:ext cx="3810" cy="17780"/>
          </a:xfrm>
          <a:custGeom>
            <a:avLst/>
            <a:gdLst/>
            <a:ahLst/>
            <a:cxnLst/>
            <a:rect l="l" t="t" r="r" b="b"/>
            <a:pathLst>
              <a:path w="3810" h="17779">
                <a:moveTo>
                  <a:pt x="533" y="0"/>
                </a:moveTo>
                <a:lnTo>
                  <a:pt x="901" y="7429"/>
                </a:lnTo>
                <a:lnTo>
                  <a:pt x="0" y="17208"/>
                </a:lnTo>
                <a:lnTo>
                  <a:pt x="584" y="17221"/>
                </a:lnTo>
                <a:lnTo>
                  <a:pt x="1168" y="17284"/>
                </a:lnTo>
                <a:lnTo>
                  <a:pt x="1739" y="17284"/>
                </a:lnTo>
                <a:lnTo>
                  <a:pt x="3365" y="17335"/>
                </a:lnTo>
                <a:lnTo>
                  <a:pt x="3124" y="11849"/>
                </a:lnTo>
                <a:lnTo>
                  <a:pt x="2285" y="6019"/>
                </a:lnTo>
                <a:lnTo>
                  <a:pt x="533" y="0"/>
                </a:lnTo>
                <a:close/>
              </a:path>
            </a:pathLst>
          </a:custGeom>
          <a:solidFill>
            <a:srgbClr val="7B4E3A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5" name="object 3325"/>
          <p:cNvSpPr/>
          <p:nvPr/>
        </p:nvSpPr>
        <p:spPr>
          <a:xfrm>
            <a:off x="3789205" y="4085069"/>
            <a:ext cx="83506" cy="56656"/>
          </a:xfrm>
          <a:prstGeom prst="rect">
            <a:avLst/>
          </a:prstGeom>
          <a:blipFill>
            <a:blip r:embed="rId5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26" name="object 3326"/>
          <p:cNvSpPr/>
          <p:nvPr/>
        </p:nvSpPr>
        <p:spPr>
          <a:xfrm>
            <a:off x="3795764" y="4086131"/>
            <a:ext cx="77470" cy="55880"/>
          </a:xfrm>
          <a:custGeom>
            <a:avLst/>
            <a:gdLst/>
            <a:ahLst/>
            <a:cxnLst/>
            <a:rect l="l" t="t" r="r" b="b"/>
            <a:pathLst>
              <a:path w="77470" h="55879">
                <a:moveTo>
                  <a:pt x="37358" y="53836"/>
                </a:moveTo>
                <a:lnTo>
                  <a:pt x="29641" y="55384"/>
                </a:lnTo>
                <a:lnTo>
                  <a:pt x="35590" y="54385"/>
                </a:lnTo>
                <a:lnTo>
                  <a:pt x="37358" y="53836"/>
                </a:lnTo>
                <a:close/>
              </a:path>
              <a:path w="77470" h="55879">
                <a:moveTo>
                  <a:pt x="46916" y="50111"/>
                </a:moveTo>
                <a:lnTo>
                  <a:pt x="41789" y="52458"/>
                </a:lnTo>
                <a:lnTo>
                  <a:pt x="37358" y="53836"/>
                </a:lnTo>
                <a:lnTo>
                  <a:pt x="44450" y="52412"/>
                </a:lnTo>
                <a:lnTo>
                  <a:pt x="46916" y="50111"/>
                </a:lnTo>
                <a:close/>
              </a:path>
              <a:path w="77470" h="55879">
                <a:moveTo>
                  <a:pt x="67056" y="36579"/>
                </a:moveTo>
                <a:lnTo>
                  <a:pt x="37328" y="36579"/>
                </a:lnTo>
                <a:lnTo>
                  <a:pt x="44364" y="36696"/>
                </a:lnTo>
                <a:lnTo>
                  <a:pt x="51295" y="37896"/>
                </a:lnTo>
                <a:lnTo>
                  <a:pt x="52857" y="40595"/>
                </a:lnTo>
                <a:lnTo>
                  <a:pt x="44619" y="44476"/>
                </a:lnTo>
                <a:lnTo>
                  <a:pt x="32055" y="48160"/>
                </a:lnTo>
                <a:lnTo>
                  <a:pt x="20637" y="50266"/>
                </a:lnTo>
                <a:lnTo>
                  <a:pt x="30229" y="51368"/>
                </a:lnTo>
                <a:lnTo>
                  <a:pt x="36698" y="51220"/>
                </a:lnTo>
                <a:lnTo>
                  <a:pt x="42988" y="49361"/>
                </a:lnTo>
                <a:lnTo>
                  <a:pt x="52044" y="45326"/>
                </a:lnTo>
                <a:lnTo>
                  <a:pt x="55030" y="45326"/>
                </a:lnTo>
                <a:lnTo>
                  <a:pt x="63629" y="39334"/>
                </a:lnTo>
                <a:lnTo>
                  <a:pt x="67056" y="36579"/>
                </a:lnTo>
                <a:close/>
              </a:path>
              <a:path w="77470" h="55879">
                <a:moveTo>
                  <a:pt x="55030" y="45326"/>
                </a:moveTo>
                <a:lnTo>
                  <a:pt x="52044" y="45326"/>
                </a:lnTo>
                <a:lnTo>
                  <a:pt x="46916" y="50111"/>
                </a:lnTo>
                <a:lnTo>
                  <a:pt x="48197" y="49525"/>
                </a:lnTo>
                <a:lnTo>
                  <a:pt x="54775" y="45504"/>
                </a:lnTo>
                <a:lnTo>
                  <a:pt x="55030" y="45326"/>
                </a:lnTo>
                <a:close/>
              </a:path>
              <a:path w="77470" h="55879">
                <a:moveTo>
                  <a:pt x="54824" y="20507"/>
                </a:moveTo>
                <a:lnTo>
                  <a:pt x="32246" y="20507"/>
                </a:lnTo>
                <a:lnTo>
                  <a:pt x="43100" y="22567"/>
                </a:lnTo>
                <a:lnTo>
                  <a:pt x="57645" y="27978"/>
                </a:lnTo>
                <a:lnTo>
                  <a:pt x="64135" y="30733"/>
                </a:lnTo>
                <a:lnTo>
                  <a:pt x="45566" y="31442"/>
                </a:lnTo>
                <a:lnTo>
                  <a:pt x="34329" y="32489"/>
                </a:lnTo>
                <a:lnTo>
                  <a:pt x="20990" y="35228"/>
                </a:lnTo>
                <a:lnTo>
                  <a:pt x="5930" y="40614"/>
                </a:lnTo>
                <a:lnTo>
                  <a:pt x="25934" y="37800"/>
                </a:lnTo>
                <a:lnTo>
                  <a:pt x="37328" y="36579"/>
                </a:lnTo>
                <a:lnTo>
                  <a:pt x="67056" y="36579"/>
                </a:lnTo>
                <a:lnTo>
                  <a:pt x="68891" y="35104"/>
                </a:lnTo>
                <a:lnTo>
                  <a:pt x="72638" y="30857"/>
                </a:lnTo>
                <a:lnTo>
                  <a:pt x="76949" y="24637"/>
                </a:lnTo>
                <a:lnTo>
                  <a:pt x="74440" y="22047"/>
                </a:lnTo>
                <a:lnTo>
                  <a:pt x="60604" y="22047"/>
                </a:lnTo>
                <a:lnTo>
                  <a:pt x="54824" y="20507"/>
                </a:lnTo>
                <a:close/>
              </a:path>
              <a:path w="77470" h="55879">
                <a:moveTo>
                  <a:pt x="29321" y="15755"/>
                </a:moveTo>
                <a:lnTo>
                  <a:pt x="17256" y="18466"/>
                </a:lnTo>
                <a:lnTo>
                  <a:pt x="0" y="25514"/>
                </a:lnTo>
                <a:lnTo>
                  <a:pt x="19681" y="21566"/>
                </a:lnTo>
                <a:lnTo>
                  <a:pt x="32246" y="20507"/>
                </a:lnTo>
                <a:lnTo>
                  <a:pt x="54824" y="20507"/>
                </a:lnTo>
                <a:lnTo>
                  <a:pt x="41876" y="17057"/>
                </a:lnTo>
                <a:lnTo>
                  <a:pt x="29321" y="15755"/>
                </a:lnTo>
                <a:close/>
              </a:path>
              <a:path w="77470" h="55879">
                <a:moveTo>
                  <a:pt x="48340" y="8206"/>
                </a:moveTo>
                <a:lnTo>
                  <a:pt x="25146" y="8206"/>
                </a:lnTo>
                <a:lnTo>
                  <a:pt x="37985" y="8937"/>
                </a:lnTo>
                <a:lnTo>
                  <a:pt x="48043" y="13169"/>
                </a:lnTo>
                <a:lnTo>
                  <a:pt x="60604" y="22047"/>
                </a:lnTo>
                <a:lnTo>
                  <a:pt x="74440" y="22047"/>
                </a:lnTo>
                <a:lnTo>
                  <a:pt x="67441" y="14820"/>
                </a:lnTo>
                <a:lnTo>
                  <a:pt x="62217" y="14820"/>
                </a:lnTo>
                <a:lnTo>
                  <a:pt x="48340" y="8206"/>
                </a:lnTo>
                <a:close/>
              </a:path>
              <a:path w="77470" h="55879">
                <a:moveTo>
                  <a:pt x="36233" y="0"/>
                </a:moveTo>
                <a:lnTo>
                  <a:pt x="42866" y="2505"/>
                </a:lnTo>
                <a:lnTo>
                  <a:pt x="50382" y="5924"/>
                </a:lnTo>
                <a:lnTo>
                  <a:pt x="57319" y="10086"/>
                </a:lnTo>
                <a:lnTo>
                  <a:pt x="62217" y="14820"/>
                </a:lnTo>
                <a:lnTo>
                  <a:pt x="67441" y="14820"/>
                </a:lnTo>
                <a:lnTo>
                  <a:pt x="65804" y="13130"/>
                </a:lnTo>
                <a:lnTo>
                  <a:pt x="57848" y="6727"/>
                </a:lnTo>
                <a:lnTo>
                  <a:pt x="49263" y="3121"/>
                </a:lnTo>
                <a:lnTo>
                  <a:pt x="36233" y="0"/>
                </a:lnTo>
                <a:close/>
              </a:path>
              <a:path w="77470" h="55879">
                <a:moveTo>
                  <a:pt x="32081" y="2814"/>
                </a:moveTo>
                <a:lnTo>
                  <a:pt x="20592" y="4178"/>
                </a:lnTo>
                <a:lnTo>
                  <a:pt x="4241" y="9829"/>
                </a:lnTo>
                <a:lnTo>
                  <a:pt x="25146" y="8206"/>
                </a:lnTo>
                <a:lnTo>
                  <a:pt x="48340" y="8206"/>
                </a:lnTo>
                <a:lnTo>
                  <a:pt x="44145" y="6206"/>
                </a:lnTo>
                <a:lnTo>
                  <a:pt x="32081" y="2814"/>
                </a:lnTo>
                <a:close/>
              </a:path>
            </a:pathLst>
          </a:custGeom>
          <a:solidFill>
            <a:srgbClr val="7B4E3A">
              <a:alpha val="4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7" name="object 3327"/>
          <p:cNvSpPr/>
          <p:nvPr/>
        </p:nvSpPr>
        <p:spPr>
          <a:xfrm>
            <a:off x="3891247" y="4152032"/>
            <a:ext cx="65405" cy="32384"/>
          </a:xfrm>
          <a:custGeom>
            <a:avLst/>
            <a:gdLst/>
            <a:ahLst/>
            <a:cxnLst/>
            <a:rect l="l" t="t" r="r" b="b"/>
            <a:pathLst>
              <a:path w="65404" h="32385">
                <a:moveTo>
                  <a:pt x="35759" y="0"/>
                </a:moveTo>
                <a:lnTo>
                  <a:pt x="18127" y="804"/>
                </a:lnTo>
                <a:lnTo>
                  <a:pt x="0" y="9634"/>
                </a:lnTo>
                <a:lnTo>
                  <a:pt x="11909" y="20660"/>
                </a:lnTo>
                <a:lnTo>
                  <a:pt x="37601" y="29573"/>
                </a:lnTo>
                <a:lnTo>
                  <a:pt x="60819" y="32062"/>
                </a:lnTo>
                <a:lnTo>
                  <a:pt x="65308" y="23817"/>
                </a:lnTo>
                <a:lnTo>
                  <a:pt x="54926" y="9348"/>
                </a:lnTo>
                <a:lnTo>
                  <a:pt x="46551" y="2128"/>
                </a:lnTo>
                <a:lnTo>
                  <a:pt x="35759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8" name="object 3328"/>
          <p:cNvSpPr/>
          <p:nvPr/>
        </p:nvSpPr>
        <p:spPr>
          <a:xfrm>
            <a:off x="3890097" y="4152276"/>
            <a:ext cx="69215" cy="33020"/>
          </a:xfrm>
          <a:custGeom>
            <a:avLst/>
            <a:gdLst/>
            <a:ahLst/>
            <a:cxnLst/>
            <a:rect l="l" t="t" r="r" b="b"/>
            <a:pathLst>
              <a:path w="69214" h="33020">
                <a:moveTo>
                  <a:pt x="21552" y="0"/>
                </a:moveTo>
                <a:lnTo>
                  <a:pt x="19189" y="35"/>
                </a:lnTo>
                <a:lnTo>
                  <a:pt x="7416" y="1953"/>
                </a:lnTo>
                <a:lnTo>
                  <a:pt x="1168" y="4963"/>
                </a:lnTo>
                <a:lnTo>
                  <a:pt x="0" y="13802"/>
                </a:lnTo>
                <a:lnTo>
                  <a:pt x="7814" y="18576"/>
                </a:lnTo>
                <a:lnTo>
                  <a:pt x="14287" y="21625"/>
                </a:lnTo>
                <a:lnTo>
                  <a:pt x="28974" y="27186"/>
                </a:lnTo>
                <a:lnTo>
                  <a:pt x="45308" y="31225"/>
                </a:lnTo>
                <a:lnTo>
                  <a:pt x="59502" y="32546"/>
                </a:lnTo>
                <a:lnTo>
                  <a:pt x="62823" y="31505"/>
                </a:lnTo>
                <a:lnTo>
                  <a:pt x="59341" y="31505"/>
                </a:lnTo>
                <a:lnTo>
                  <a:pt x="45810" y="30247"/>
                </a:lnTo>
                <a:lnTo>
                  <a:pt x="29795" y="26338"/>
                </a:lnTo>
                <a:lnTo>
                  <a:pt x="14744" y="20634"/>
                </a:lnTo>
                <a:lnTo>
                  <a:pt x="5892" y="16456"/>
                </a:lnTo>
                <a:lnTo>
                  <a:pt x="1257" y="12367"/>
                </a:lnTo>
                <a:lnTo>
                  <a:pt x="2032" y="6715"/>
                </a:lnTo>
                <a:lnTo>
                  <a:pt x="5334" y="3375"/>
                </a:lnTo>
                <a:lnTo>
                  <a:pt x="19304" y="1102"/>
                </a:lnTo>
                <a:lnTo>
                  <a:pt x="21590" y="1070"/>
                </a:lnTo>
                <a:lnTo>
                  <a:pt x="31043" y="1070"/>
                </a:lnTo>
                <a:lnTo>
                  <a:pt x="27605" y="418"/>
                </a:lnTo>
                <a:lnTo>
                  <a:pt x="21552" y="0"/>
                </a:lnTo>
                <a:close/>
              </a:path>
              <a:path w="69214" h="33020">
                <a:moveTo>
                  <a:pt x="31043" y="1070"/>
                </a:moveTo>
                <a:lnTo>
                  <a:pt x="21590" y="1070"/>
                </a:lnTo>
                <a:lnTo>
                  <a:pt x="27506" y="1488"/>
                </a:lnTo>
                <a:lnTo>
                  <a:pt x="35925" y="3093"/>
                </a:lnTo>
                <a:lnTo>
                  <a:pt x="67640" y="26222"/>
                </a:lnTo>
                <a:lnTo>
                  <a:pt x="67945" y="28039"/>
                </a:lnTo>
                <a:lnTo>
                  <a:pt x="66941" y="29258"/>
                </a:lnTo>
                <a:lnTo>
                  <a:pt x="59341" y="31505"/>
                </a:lnTo>
                <a:lnTo>
                  <a:pt x="62823" y="31505"/>
                </a:lnTo>
                <a:lnTo>
                  <a:pt x="67767" y="29956"/>
                </a:lnTo>
                <a:lnTo>
                  <a:pt x="69100" y="28305"/>
                </a:lnTo>
                <a:lnTo>
                  <a:pt x="68808" y="26045"/>
                </a:lnTo>
                <a:lnTo>
                  <a:pt x="36193" y="2048"/>
                </a:lnTo>
                <a:lnTo>
                  <a:pt x="31043" y="1070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9" name="object 3329"/>
          <p:cNvSpPr/>
          <p:nvPr/>
        </p:nvSpPr>
        <p:spPr>
          <a:xfrm>
            <a:off x="3892036" y="4154648"/>
            <a:ext cx="63500" cy="29209"/>
          </a:xfrm>
          <a:custGeom>
            <a:avLst/>
            <a:gdLst/>
            <a:ahLst/>
            <a:cxnLst/>
            <a:rect l="l" t="t" r="r" b="b"/>
            <a:pathLst>
              <a:path w="63500" h="29210">
                <a:moveTo>
                  <a:pt x="8941" y="0"/>
                </a:moveTo>
                <a:lnTo>
                  <a:pt x="0" y="9713"/>
                </a:lnTo>
                <a:lnTo>
                  <a:pt x="16644" y="20540"/>
                </a:lnTo>
                <a:lnTo>
                  <a:pt x="43014" y="28269"/>
                </a:lnTo>
                <a:lnTo>
                  <a:pt x="63247" y="28689"/>
                </a:lnTo>
                <a:lnTo>
                  <a:pt x="53358" y="17518"/>
                </a:lnTo>
                <a:lnTo>
                  <a:pt x="39771" y="9853"/>
                </a:lnTo>
                <a:lnTo>
                  <a:pt x="24345" y="4434"/>
                </a:lnTo>
                <a:lnTo>
                  <a:pt x="8941" y="0"/>
                </a:lnTo>
                <a:close/>
              </a:path>
            </a:pathLst>
          </a:custGeom>
          <a:solidFill>
            <a:srgbClr val="AC4F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0" name="object 3330"/>
          <p:cNvSpPr/>
          <p:nvPr/>
        </p:nvSpPr>
        <p:spPr>
          <a:xfrm>
            <a:off x="3837876" y="4025785"/>
            <a:ext cx="153009" cy="171661"/>
          </a:xfrm>
          <a:prstGeom prst="rect">
            <a:avLst/>
          </a:prstGeom>
          <a:blipFill>
            <a:blip r:embed="rId5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31" name="object 3331"/>
          <p:cNvSpPr/>
          <p:nvPr/>
        </p:nvSpPr>
        <p:spPr>
          <a:xfrm>
            <a:off x="3837330" y="4025212"/>
            <a:ext cx="154305" cy="167005"/>
          </a:xfrm>
          <a:custGeom>
            <a:avLst/>
            <a:gdLst/>
            <a:ahLst/>
            <a:cxnLst/>
            <a:rect l="l" t="t" r="r" b="b"/>
            <a:pathLst>
              <a:path w="154304" h="167004">
                <a:moveTo>
                  <a:pt x="14202" y="0"/>
                </a:moveTo>
                <a:lnTo>
                  <a:pt x="14012" y="139"/>
                </a:lnTo>
                <a:lnTo>
                  <a:pt x="13834" y="482"/>
                </a:lnTo>
                <a:lnTo>
                  <a:pt x="13859" y="723"/>
                </a:lnTo>
                <a:lnTo>
                  <a:pt x="16288" y="4588"/>
                </a:lnTo>
                <a:lnTo>
                  <a:pt x="21638" y="14717"/>
                </a:lnTo>
                <a:lnTo>
                  <a:pt x="27922" y="30255"/>
                </a:lnTo>
                <a:lnTo>
                  <a:pt x="33036" y="50177"/>
                </a:lnTo>
                <a:lnTo>
                  <a:pt x="34860" y="72176"/>
                </a:lnTo>
                <a:lnTo>
                  <a:pt x="31684" y="97643"/>
                </a:lnTo>
                <a:lnTo>
                  <a:pt x="20941" y="125227"/>
                </a:lnTo>
                <a:lnTo>
                  <a:pt x="156" y="153454"/>
                </a:lnTo>
                <a:lnTo>
                  <a:pt x="0" y="153797"/>
                </a:lnTo>
                <a:lnTo>
                  <a:pt x="38329" y="165365"/>
                </a:lnTo>
                <a:lnTo>
                  <a:pt x="69765" y="166508"/>
                </a:lnTo>
                <a:lnTo>
                  <a:pt x="76485" y="165405"/>
                </a:lnTo>
                <a:lnTo>
                  <a:pt x="69916" y="165405"/>
                </a:lnTo>
                <a:lnTo>
                  <a:pt x="38602" y="164306"/>
                </a:lnTo>
                <a:lnTo>
                  <a:pt x="15989" y="159397"/>
                </a:lnTo>
                <a:lnTo>
                  <a:pt x="2897" y="154406"/>
                </a:lnTo>
                <a:lnTo>
                  <a:pt x="1518" y="153733"/>
                </a:lnTo>
                <a:lnTo>
                  <a:pt x="1580" y="153454"/>
                </a:lnTo>
                <a:lnTo>
                  <a:pt x="22175" y="125197"/>
                </a:lnTo>
                <a:lnTo>
                  <a:pt x="32824" y="97494"/>
                </a:lnTo>
                <a:lnTo>
                  <a:pt x="35936" y="71861"/>
                </a:lnTo>
                <a:lnTo>
                  <a:pt x="34040" y="49707"/>
                </a:lnTo>
                <a:lnTo>
                  <a:pt x="29566" y="31776"/>
                </a:lnTo>
                <a:lnTo>
                  <a:pt x="24027" y="17271"/>
                </a:lnTo>
                <a:lnTo>
                  <a:pt x="18843" y="6834"/>
                </a:lnTo>
                <a:lnTo>
                  <a:pt x="15434" y="1104"/>
                </a:lnTo>
                <a:lnTo>
                  <a:pt x="33298" y="1104"/>
                </a:lnTo>
                <a:lnTo>
                  <a:pt x="14202" y="0"/>
                </a:lnTo>
                <a:close/>
              </a:path>
              <a:path w="154304" h="167004">
                <a:moveTo>
                  <a:pt x="109186" y="158864"/>
                </a:moveTo>
                <a:lnTo>
                  <a:pt x="109008" y="158915"/>
                </a:lnTo>
                <a:lnTo>
                  <a:pt x="69916" y="165405"/>
                </a:lnTo>
                <a:lnTo>
                  <a:pt x="76485" y="165405"/>
                </a:lnTo>
                <a:lnTo>
                  <a:pt x="108982" y="160070"/>
                </a:lnTo>
                <a:lnTo>
                  <a:pt x="110593" y="160070"/>
                </a:lnTo>
                <a:lnTo>
                  <a:pt x="110138" y="159727"/>
                </a:lnTo>
                <a:lnTo>
                  <a:pt x="109529" y="159067"/>
                </a:lnTo>
                <a:lnTo>
                  <a:pt x="109376" y="158940"/>
                </a:lnTo>
                <a:lnTo>
                  <a:pt x="109186" y="158864"/>
                </a:lnTo>
                <a:close/>
              </a:path>
              <a:path w="154304" h="167004">
                <a:moveTo>
                  <a:pt x="110593" y="160070"/>
                </a:moveTo>
                <a:lnTo>
                  <a:pt x="108982" y="160070"/>
                </a:lnTo>
                <a:lnTo>
                  <a:pt x="109630" y="160705"/>
                </a:lnTo>
                <a:lnTo>
                  <a:pt x="110405" y="161239"/>
                </a:lnTo>
                <a:lnTo>
                  <a:pt x="115409" y="163576"/>
                </a:lnTo>
                <a:lnTo>
                  <a:pt x="119771" y="162534"/>
                </a:lnTo>
                <a:lnTo>
                  <a:pt x="115701" y="162534"/>
                </a:lnTo>
                <a:lnTo>
                  <a:pt x="110862" y="160274"/>
                </a:lnTo>
                <a:lnTo>
                  <a:pt x="110593" y="160070"/>
                </a:lnTo>
                <a:close/>
              </a:path>
              <a:path w="154304" h="167004">
                <a:moveTo>
                  <a:pt x="139442" y="32867"/>
                </a:moveTo>
                <a:lnTo>
                  <a:pt x="136948" y="32867"/>
                </a:lnTo>
                <a:lnTo>
                  <a:pt x="149051" y="38582"/>
                </a:lnTo>
                <a:lnTo>
                  <a:pt x="152582" y="44754"/>
                </a:lnTo>
                <a:lnTo>
                  <a:pt x="130650" y="95897"/>
                </a:lnTo>
                <a:lnTo>
                  <a:pt x="68508" y="135039"/>
                </a:lnTo>
                <a:lnTo>
                  <a:pt x="62907" y="136296"/>
                </a:lnTo>
                <a:lnTo>
                  <a:pt x="62551" y="138747"/>
                </a:lnTo>
                <a:lnTo>
                  <a:pt x="96016" y="146074"/>
                </a:lnTo>
                <a:lnTo>
                  <a:pt x="104402" y="146877"/>
                </a:lnTo>
                <a:lnTo>
                  <a:pt x="123765" y="156133"/>
                </a:lnTo>
                <a:lnTo>
                  <a:pt x="120895" y="160820"/>
                </a:lnTo>
                <a:lnTo>
                  <a:pt x="115701" y="162534"/>
                </a:lnTo>
                <a:lnTo>
                  <a:pt x="119771" y="162534"/>
                </a:lnTo>
                <a:lnTo>
                  <a:pt x="121314" y="162166"/>
                </a:lnTo>
                <a:lnTo>
                  <a:pt x="124159" y="157543"/>
                </a:lnTo>
                <a:lnTo>
                  <a:pt x="125365" y="154406"/>
                </a:lnTo>
                <a:lnTo>
                  <a:pt x="121022" y="150710"/>
                </a:lnTo>
                <a:lnTo>
                  <a:pt x="69612" y="143370"/>
                </a:lnTo>
                <a:lnTo>
                  <a:pt x="64482" y="140601"/>
                </a:lnTo>
                <a:lnTo>
                  <a:pt x="63504" y="139636"/>
                </a:lnTo>
                <a:lnTo>
                  <a:pt x="63783" y="137604"/>
                </a:lnTo>
                <a:lnTo>
                  <a:pt x="66844" y="136512"/>
                </a:lnTo>
                <a:lnTo>
                  <a:pt x="68825" y="136093"/>
                </a:lnTo>
                <a:lnTo>
                  <a:pt x="104413" y="118246"/>
                </a:lnTo>
                <a:lnTo>
                  <a:pt x="131531" y="96467"/>
                </a:lnTo>
                <a:lnTo>
                  <a:pt x="148610" y="73933"/>
                </a:lnTo>
                <a:lnTo>
                  <a:pt x="154080" y="53822"/>
                </a:lnTo>
                <a:lnTo>
                  <a:pt x="153509" y="41922"/>
                </a:lnTo>
                <a:lnTo>
                  <a:pt x="147730" y="36766"/>
                </a:lnTo>
                <a:lnTo>
                  <a:pt x="139442" y="32867"/>
                </a:lnTo>
                <a:close/>
              </a:path>
              <a:path w="154304" h="167004">
                <a:moveTo>
                  <a:pt x="33298" y="1104"/>
                </a:moveTo>
                <a:lnTo>
                  <a:pt x="15434" y="1104"/>
                </a:lnTo>
                <a:lnTo>
                  <a:pt x="40981" y="2666"/>
                </a:lnTo>
                <a:lnTo>
                  <a:pt x="64988" y="6465"/>
                </a:lnTo>
                <a:lnTo>
                  <a:pt x="108055" y="20713"/>
                </a:lnTo>
                <a:lnTo>
                  <a:pt x="130776" y="33591"/>
                </a:lnTo>
                <a:lnTo>
                  <a:pt x="136948" y="32867"/>
                </a:lnTo>
                <a:lnTo>
                  <a:pt x="139442" y="32867"/>
                </a:lnTo>
                <a:lnTo>
                  <a:pt x="138659" y="32499"/>
                </a:lnTo>
                <a:lnTo>
                  <a:pt x="131106" y="32499"/>
                </a:lnTo>
                <a:lnTo>
                  <a:pt x="125701" y="29017"/>
                </a:lnTo>
                <a:lnTo>
                  <a:pt x="120125" y="25720"/>
                </a:lnTo>
                <a:lnTo>
                  <a:pt x="64764" y="5305"/>
                </a:lnTo>
                <a:lnTo>
                  <a:pt x="40363" y="1513"/>
                </a:lnTo>
                <a:lnTo>
                  <a:pt x="33298" y="1104"/>
                </a:lnTo>
                <a:close/>
              </a:path>
              <a:path w="154304" h="167004">
                <a:moveTo>
                  <a:pt x="137634" y="32016"/>
                </a:moveTo>
                <a:lnTo>
                  <a:pt x="132211" y="32397"/>
                </a:lnTo>
                <a:lnTo>
                  <a:pt x="131106" y="32499"/>
                </a:lnTo>
                <a:lnTo>
                  <a:pt x="138659" y="32499"/>
                </a:lnTo>
                <a:lnTo>
                  <a:pt x="137634" y="32016"/>
                </a:lnTo>
                <a:close/>
              </a:path>
            </a:pathLst>
          </a:custGeom>
          <a:solidFill>
            <a:srgbClr val="4F81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2" name="object 3332"/>
          <p:cNvSpPr/>
          <p:nvPr/>
        </p:nvSpPr>
        <p:spPr>
          <a:xfrm>
            <a:off x="3890665" y="4087399"/>
            <a:ext cx="51435" cy="41910"/>
          </a:xfrm>
          <a:custGeom>
            <a:avLst/>
            <a:gdLst/>
            <a:ahLst/>
            <a:cxnLst/>
            <a:rect l="l" t="t" r="r" b="b"/>
            <a:pathLst>
              <a:path w="51435" h="41910">
                <a:moveTo>
                  <a:pt x="5709" y="0"/>
                </a:moveTo>
                <a:lnTo>
                  <a:pt x="5226" y="647"/>
                </a:lnTo>
                <a:lnTo>
                  <a:pt x="4312" y="2006"/>
                </a:lnTo>
                <a:lnTo>
                  <a:pt x="0" y="18619"/>
                </a:lnTo>
                <a:lnTo>
                  <a:pt x="5845" y="33299"/>
                </a:lnTo>
                <a:lnTo>
                  <a:pt x="18392" y="41682"/>
                </a:lnTo>
                <a:lnTo>
                  <a:pt x="34182" y="39408"/>
                </a:lnTo>
                <a:lnTo>
                  <a:pt x="37396" y="37095"/>
                </a:lnTo>
                <a:lnTo>
                  <a:pt x="20336" y="37095"/>
                </a:lnTo>
                <a:lnTo>
                  <a:pt x="8338" y="29405"/>
                </a:lnTo>
                <a:lnTo>
                  <a:pt x="2417" y="15721"/>
                </a:lnTo>
                <a:lnTo>
                  <a:pt x="5709" y="0"/>
                </a:lnTo>
                <a:close/>
              </a:path>
              <a:path w="51435" h="41910">
                <a:moveTo>
                  <a:pt x="51315" y="13931"/>
                </a:moveTo>
                <a:lnTo>
                  <a:pt x="20336" y="37095"/>
                </a:lnTo>
                <a:lnTo>
                  <a:pt x="37396" y="37095"/>
                </a:lnTo>
                <a:lnTo>
                  <a:pt x="41371" y="34236"/>
                </a:lnTo>
                <a:lnTo>
                  <a:pt x="46606" y="28017"/>
                </a:lnTo>
                <a:lnTo>
                  <a:pt x="49913" y="21125"/>
                </a:lnTo>
                <a:lnTo>
                  <a:pt x="51315" y="13931"/>
                </a:lnTo>
                <a:close/>
              </a:path>
            </a:pathLst>
          </a:custGeom>
          <a:solidFill>
            <a:srgbClr val="805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3" name="object 3333"/>
          <p:cNvSpPr/>
          <p:nvPr/>
        </p:nvSpPr>
        <p:spPr>
          <a:xfrm>
            <a:off x="3892924" y="4071875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17986" y="0"/>
                </a:moveTo>
                <a:lnTo>
                  <a:pt x="11813" y="4707"/>
                </a:lnTo>
                <a:lnTo>
                  <a:pt x="3454" y="15530"/>
                </a:lnTo>
                <a:lnTo>
                  <a:pt x="0" y="30919"/>
                </a:lnTo>
                <a:lnTo>
                  <a:pt x="5659" y="44048"/>
                </a:lnTo>
                <a:lnTo>
                  <a:pt x="17608" y="51624"/>
                </a:lnTo>
                <a:lnTo>
                  <a:pt x="33020" y="50353"/>
                </a:lnTo>
                <a:lnTo>
                  <a:pt x="44015" y="41542"/>
                </a:lnTo>
                <a:lnTo>
                  <a:pt x="49204" y="28694"/>
                </a:lnTo>
                <a:lnTo>
                  <a:pt x="47038" y="15331"/>
                </a:lnTo>
                <a:lnTo>
                  <a:pt x="35966" y="4976"/>
                </a:lnTo>
                <a:lnTo>
                  <a:pt x="25021" y="419"/>
                </a:lnTo>
                <a:lnTo>
                  <a:pt x="17986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4" name="object 3334"/>
          <p:cNvSpPr/>
          <p:nvPr/>
        </p:nvSpPr>
        <p:spPr>
          <a:xfrm>
            <a:off x="3891310" y="4074532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70" h="51435">
                <a:moveTo>
                  <a:pt x="26414" y="0"/>
                </a:moveTo>
                <a:lnTo>
                  <a:pt x="15706" y="2827"/>
                </a:lnTo>
                <a:lnTo>
                  <a:pt x="4610" y="12592"/>
                </a:lnTo>
                <a:lnTo>
                  <a:pt x="901" y="18980"/>
                </a:lnTo>
                <a:lnTo>
                  <a:pt x="0" y="26181"/>
                </a:lnTo>
                <a:lnTo>
                  <a:pt x="4051" y="39566"/>
                </a:lnTo>
                <a:lnTo>
                  <a:pt x="8813" y="45091"/>
                </a:lnTo>
                <a:lnTo>
                  <a:pt x="21196" y="50933"/>
                </a:lnTo>
                <a:lnTo>
                  <a:pt x="28219" y="50971"/>
                </a:lnTo>
                <a:lnTo>
                  <a:pt x="30852" y="49866"/>
                </a:lnTo>
                <a:lnTo>
                  <a:pt x="28079" y="49866"/>
                </a:lnTo>
                <a:lnTo>
                  <a:pt x="21374" y="49803"/>
                </a:lnTo>
                <a:lnTo>
                  <a:pt x="9524" y="44227"/>
                </a:lnTo>
                <a:lnTo>
                  <a:pt x="4978" y="38957"/>
                </a:lnTo>
                <a:lnTo>
                  <a:pt x="1092" y="26168"/>
                </a:lnTo>
                <a:lnTo>
                  <a:pt x="1968" y="19272"/>
                </a:lnTo>
                <a:lnTo>
                  <a:pt x="5486" y="13201"/>
                </a:lnTo>
                <a:lnTo>
                  <a:pt x="16160" y="3812"/>
                </a:lnTo>
                <a:lnTo>
                  <a:pt x="26442" y="1081"/>
                </a:lnTo>
                <a:lnTo>
                  <a:pt x="35497" y="1081"/>
                </a:lnTo>
                <a:lnTo>
                  <a:pt x="34519" y="772"/>
                </a:lnTo>
                <a:lnTo>
                  <a:pt x="26414" y="0"/>
                </a:lnTo>
                <a:close/>
              </a:path>
              <a:path w="52070" h="51435">
                <a:moveTo>
                  <a:pt x="50649" y="16414"/>
                </a:moveTo>
                <a:lnTo>
                  <a:pt x="28079" y="49866"/>
                </a:lnTo>
                <a:lnTo>
                  <a:pt x="30852" y="49866"/>
                </a:lnTo>
                <a:lnTo>
                  <a:pt x="51533" y="23374"/>
                </a:lnTo>
                <a:lnTo>
                  <a:pt x="50754" y="16650"/>
                </a:lnTo>
                <a:lnTo>
                  <a:pt x="50649" y="16414"/>
                </a:lnTo>
                <a:close/>
              </a:path>
              <a:path w="52070" h="51435">
                <a:moveTo>
                  <a:pt x="44066" y="6013"/>
                </a:moveTo>
                <a:lnTo>
                  <a:pt x="48125" y="10680"/>
                </a:lnTo>
                <a:lnTo>
                  <a:pt x="50649" y="16414"/>
                </a:lnTo>
                <a:lnTo>
                  <a:pt x="50698" y="14395"/>
                </a:lnTo>
                <a:lnTo>
                  <a:pt x="45923" y="6902"/>
                </a:lnTo>
                <a:lnTo>
                  <a:pt x="44066" y="6013"/>
                </a:lnTo>
                <a:close/>
              </a:path>
              <a:path w="52070" h="51435">
                <a:moveTo>
                  <a:pt x="35497" y="1081"/>
                </a:moveTo>
                <a:lnTo>
                  <a:pt x="26442" y="1081"/>
                </a:lnTo>
                <a:lnTo>
                  <a:pt x="34215" y="1809"/>
                </a:lnTo>
                <a:lnTo>
                  <a:pt x="37407" y="2827"/>
                </a:lnTo>
                <a:lnTo>
                  <a:pt x="44066" y="6013"/>
                </a:lnTo>
                <a:lnTo>
                  <a:pt x="43769" y="5672"/>
                </a:lnTo>
                <a:lnTo>
                  <a:pt x="37806" y="1809"/>
                </a:lnTo>
                <a:lnTo>
                  <a:pt x="35497" y="1081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5" name="object 3335"/>
          <p:cNvSpPr/>
          <p:nvPr/>
        </p:nvSpPr>
        <p:spPr>
          <a:xfrm>
            <a:off x="3892924" y="4071875"/>
            <a:ext cx="49530" cy="52069"/>
          </a:xfrm>
          <a:custGeom>
            <a:avLst/>
            <a:gdLst/>
            <a:ahLst/>
            <a:cxnLst/>
            <a:rect l="l" t="t" r="r" b="b"/>
            <a:pathLst>
              <a:path w="49529" h="52070">
                <a:moveTo>
                  <a:pt x="17986" y="0"/>
                </a:moveTo>
                <a:lnTo>
                  <a:pt x="11813" y="4707"/>
                </a:lnTo>
                <a:lnTo>
                  <a:pt x="3454" y="15530"/>
                </a:lnTo>
                <a:lnTo>
                  <a:pt x="0" y="30919"/>
                </a:lnTo>
                <a:lnTo>
                  <a:pt x="5659" y="44048"/>
                </a:lnTo>
                <a:lnTo>
                  <a:pt x="17608" y="51624"/>
                </a:lnTo>
                <a:lnTo>
                  <a:pt x="33020" y="50353"/>
                </a:lnTo>
                <a:lnTo>
                  <a:pt x="44015" y="41542"/>
                </a:lnTo>
                <a:lnTo>
                  <a:pt x="49204" y="28694"/>
                </a:lnTo>
                <a:lnTo>
                  <a:pt x="47038" y="15331"/>
                </a:lnTo>
                <a:lnTo>
                  <a:pt x="35966" y="4976"/>
                </a:lnTo>
                <a:lnTo>
                  <a:pt x="25021" y="419"/>
                </a:lnTo>
                <a:lnTo>
                  <a:pt x="17986" y="0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6" name="object 3336"/>
          <p:cNvSpPr/>
          <p:nvPr/>
        </p:nvSpPr>
        <p:spPr>
          <a:xfrm>
            <a:off x="3891310" y="4074532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70" h="51435">
                <a:moveTo>
                  <a:pt x="26414" y="0"/>
                </a:moveTo>
                <a:lnTo>
                  <a:pt x="15706" y="2827"/>
                </a:lnTo>
                <a:lnTo>
                  <a:pt x="4610" y="12592"/>
                </a:lnTo>
                <a:lnTo>
                  <a:pt x="901" y="18980"/>
                </a:lnTo>
                <a:lnTo>
                  <a:pt x="0" y="26181"/>
                </a:lnTo>
                <a:lnTo>
                  <a:pt x="4051" y="39566"/>
                </a:lnTo>
                <a:lnTo>
                  <a:pt x="8813" y="45091"/>
                </a:lnTo>
                <a:lnTo>
                  <a:pt x="21196" y="50933"/>
                </a:lnTo>
                <a:lnTo>
                  <a:pt x="28219" y="50971"/>
                </a:lnTo>
                <a:lnTo>
                  <a:pt x="30852" y="49866"/>
                </a:lnTo>
                <a:lnTo>
                  <a:pt x="28079" y="49866"/>
                </a:lnTo>
                <a:lnTo>
                  <a:pt x="21374" y="49803"/>
                </a:lnTo>
                <a:lnTo>
                  <a:pt x="9524" y="44227"/>
                </a:lnTo>
                <a:lnTo>
                  <a:pt x="4978" y="38957"/>
                </a:lnTo>
                <a:lnTo>
                  <a:pt x="1092" y="26168"/>
                </a:lnTo>
                <a:lnTo>
                  <a:pt x="1968" y="19272"/>
                </a:lnTo>
                <a:lnTo>
                  <a:pt x="5486" y="13201"/>
                </a:lnTo>
                <a:lnTo>
                  <a:pt x="16160" y="3812"/>
                </a:lnTo>
                <a:lnTo>
                  <a:pt x="26442" y="1081"/>
                </a:lnTo>
                <a:lnTo>
                  <a:pt x="35497" y="1081"/>
                </a:lnTo>
                <a:lnTo>
                  <a:pt x="34519" y="772"/>
                </a:lnTo>
                <a:lnTo>
                  <a:pt x="26414" y="0"/>
                </a:lnTo>
                <a:close/>
              </a:path>
              <a:path w="52070" h="51435">
                <a:moveTo>
                  <a:pt x="50649" y="16414"/>
                </a:moveTo>
                <a:lnTo>
                  <a:pt x="28079" y="49866"/>
                </a:lnTo>
                <a:lnTo>
                  <a:pt x="30852" y="49866"/>
                </a:lnTo>
                <a:lnTo>
                  <a:pt x="51533" y="23374"/>
                </a:lnTo>
                <a:lnTo>
                  <a:pt x="50754" y="16650"/>
                </a:lnTo>
                <a:lnTo>
                  <a:pt x="50649" y="16414"/>
                </a:lnTo>
                <a:close/>
              </a:path>
              <a:path w="52070" h="51435">
                <a:moveTo>
                  <a:pt x="44066" y="6013"/>
                </a:moveTo>
                <a:lnTo>
                  <a:pt x="48125" y="10680"/>
                </a:lnTo>
                <a:lnTo>
                  <a:pt x="50649" y="16414"/>
                </a:lnTo>
                <a:lnTo>
                  <a:pt x="50698" y="14395"/>
                </a:lnTo>
                <a:lnTo>
                  <a:pt x="45923" y="6902"/>
                </a:lnTo>
                <a:lnTo>
                  <a:pt x="44066" y="6013"/>
                </a:lnTo>
                <a:close/>
              </a:path>
              <a:path w="52070" h="51435">
                <a:moveTo>
                  <a:pt x="35497" y="1081"/>
                </a:moveTo>
                <a:lnTo>
                  <a:pt x="26442" y="1081"/>
                </a:lnTo>
                <a:lnTo>
                  <a:pt x="34215" y="1809"/>
                </a:lnTo>
                <a:lnTo>
                  <a:pt x="37407" y="2827"/>
                </a:lnTo>
                <a:lnTo>
                  <a:pt x="44066" y="6013"/>
                </a:lnTo>
                <a:lnTo>
                  <a:pt x="43769" y="5672"/>
                </a:lnTo>
                <a:lnTo>
                  <a:pt x="37806" y="1809"/>
                </a:lnTo>
                <a:lnTo>
                  <a:pt x="35497" y="1081"/>
                </a:lnTo>
                <a:close/>
              </a:path>
            </a:pathLst>
          </a:custGeom>
          <a:solidFill>
            <a:srgbClr val="7C7E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7" name="object 3337"/>
          <p:cNvSpPr/>
          <p:nvPr/>
        </p:nvSpPr>
        <p:spPr>
          <a:xfrm>
            <a:off x="3837876" y="4025773"/>
            <a:ext cx="153009" cy="165564"/>
          </a:xfrm>
          <a:prstGeom prst="rect">
            <a:avLst/>
          </a:prstGeom>
          <a:blipFill>
            <a:blip r:embed="rId5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38" name="object 3338"/>
          <p:cNvSpPr/>
          <p:nvPr/>
        </p:nvSpPr>
        <p:spPr>
          <a:xfrm>
            <a:off x="3897814" y="4075621"/>
            <a:ext cx="33655" cy="23495"/>
          </a:xfrm>
          <a:custGeom>
            <a:avLst/>
            <a:gdLst/>
            <a:ahLst/>
            <a:cxnLst/>
            <a:rect l="l" t="t" r="r" b="b"/>
            <a:pathLst>
              <a:path w="33654" h="23495">
                <a:moveTo>
                  <a:pt x="16500" y="0"/>
                </a:moveTo>
                <a:lnTo>
                  <a:pt x="11528" y="2503"/>
                </a:lnTo>
                <a:lnTo>
                  <a:pt x="4565" y="9004"/>
                </a:lnTo>
                <a:lnTo>
                  <a:pt x="0" y="16084"/>
                </a:lnTo>
                <a:lnTo>
                  <a:pt x="636" y="21266"/>
                </a:lnTo>
                <a:lnTo>
                  <a:pt x="4542" y="23495"/>
                </a:lnTo>
                <a:lnTo>
                  <a:pt x="9785" y="21716"/>
                </a:lnTo>
                <a:lnTo>
                  <a:pt x="16566" y="8762"/>
                </a:lnTo>
                <a:lnTo>
                  <a:pt x="30664" y="8762"/>
                </a:lnTo>
                <a:lnTo>
                  <a:pt x="33178" y="7518"/>
                </a:lnTo>
                <a:lnTo>
                  <a:pt x="30016" y="5778"/>
                </a:lnTo>
                <a:lnTo>
                  <a:pt x="21867" y="1192"/>
                </a:lnTo>
                <a:lnTo>
                  <a:pt x="16500" y="0"/>
                </a:lnTo>
                <a:close/>
              </a:path>
              <a:path w="33654" h="23495">
                <a:moveTo>
                  <a:pt x="30664" y="8762"/>
                </a:moveTo>
                <a:lnTo>
                  <a:pt x="16566" y="8762"/>
                </a:lnTo>
                <a:lnTo>
                  <a:pt x="30587" y="8801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9" name="object 3339"/>
          <p:cNvSpPr/>
          <p:nvPr/>
        </p:nvSpPr>
        <p:spPr>
          <a:xfrm>
            <a:off x="3892922" y="4076810"/>
            <a:ext cx="49530" cy="46990"/>
          </a:xfrm>
          <a:custGeom>
            <a:avLst/>
            <a:gdLst/>
            <a:ahLst/>
            <a:cxnLst/>
            <a:rect l="l" t="t" r="r" b="b"/>
            <a:pathLst>
              <a:path w="49529" h="46989">
                <a:moveTo>
                  <a:pt x="16187" y="190"/>
                </a:moveTo>
                <a:lnTo>
                  <a:pt x="11919" y="1955"/>
                </a:lnTo>
                <a:lnTo>
                  <a:pt x="7479" y="5120"/>
                </a:lnTo>
                <a:lnTo>
                  <a:pt x="3449" y="10591"/>
                </a:lnTo>
                <a:lnTo>
                  <a:pt x="0" y="25980"/>
                </a:lnTo>
                <a:lnTo>
                  <a:pt x="5660" y="39109"/>
                </a:lnTo>
                <a:lnTo>
                  <a:pt x="17609" y="46685"/>
                </a:lnTo>
                <a:lnTo>
                  <a:pt x="33027" y="45415"/>
                </a:lnTo>
                <a:lnTo>
                  <a:pt x="39083" y="40562"/>
                </a:lnTo>
                <a:lnTo>
                  <a:pt x="18955" y="40562"/>
                </a:lnTo>
                <a:lnTo>
                  <a:pt x="11188" y="39750"/>
                </a:lnTo>
                <a:lnTo>
                  <a:pt x="3352" y="32329"/>
                </a:lnTo>
                <a:lnTo>
                  <a:pt x="2229" y="18541"/>
                </a:lnTo>
                <a:lnTo>
                  <a:pt x="4566" y="9639"/>
                </a:lnTo>
                <a:lnTo>
                  <a:pt x="9570" y="3873"/>
                </a:lnTo>
                <a:lnTo>
                  <a:pt x="16187" y="190"/>
                </a:lnTo>
                <a:close/>
              </a:path>
              <a:path w="49529" h="46989">
                <a:moveTo>
                  <a:pt x="32519" y="7251"/>
                </a:moveTo>
                <a:lnTo>
                  <a:pt x="31833" y="7365"/>
                </a:lnTo>
                <a:lnTo>
                  <a:pt x="23763" y="10867"/>
                </a:lnTo>
                <a:lnTo>
                  <a:pt x="19012" y="17632"/>
                </a:lnTo>
                <a:lnTo>
                  <a:pt x="17681" y="26052"/>
                </a:lnTo>
                <a:lnTo>
                  <a:pt x="19870" y="34518"/>
                </a:lnTo>
                <a:lnTo>
                  <a:pt x="18955" y="40562"/>
                </a:lnTo>
                <a:lnTo>
                  <a:pt x="39083" y="40562"/>
                </a:lnTo>
                <a:lnTo>
                  <a:pt x="44022" y="36605"/>
                </a:lnTo>
                <a:lnTo>
                  <a:pt x="49211" y="23760"/>
                </a:lnTo>
                <a:lnTo>
                  <a:pt x="47045" y="10398"/>
                </a:lnTo>
                <a:lnTo>
                  <a:pt x="44971" y="8458"/>
                </a:lnTo>
                <a:lnTo>
                  <a:pt x="41142" y="8458"/>
                </a:lnTo>
                <a:lnTo>
                  <a:pt x="41231" y="7327"/>
                </a:lnTo>
                <a:lnTo>
                  <a:pt x="32519" y="7251"/>
                </a:lnTo>
                <a:close/>
              </a:path>
              <a:path w="49529" h="46989">
                <a:moveTo>
                  <a:pt x="41405" y="5120"/>
                </a:moveTo>
                <a:lnTo>
                  <a:pt x="41142" y="8458"/>
                </a:lnTo>
                <a:lnTo>
                  <a:pt x="44971" y="8458"/>
                </a:lnTo>
                <a:lnTo>
                  <a:pt x="41405" y="5120"/>
                </a:lnTo>
                <a:close/>
              </a:path>
              <a:path w="49529" h="46989">
                <a:moveTo>
                  <a:pt x="36142" y="195"/>
                </a:moveTo>
                <a:lnTo>
                  <a:pt x="41405" y="5120"/>
                </a:lnTo>
                <a:lnTo>
                  <a:pt x="38120" y="1777"/>
                </a:lnTo>
                <a:lnTo>
                  <a:pt x="36142" y="195"/>
                </a:lnTo>
                <a:close/>
              </a:path>
              <a:path w="49529" h="46989">
                <a:moveTo>
                  <a:pt x="35897" y="0"/>
                </a:moveTo>
                <a:lnTo>
                  <a:pt x="36142" y="195"/>
                </a:lnTo>
                <a:lnTo>
                  <a:pt x="35973" y="38"/>
                </a:lnTo>
                <a:close/>
              </a:path>
            </a:pathLst>
          </a:custGeom>
          <a:solidFill>
            <a:srgbClr val="D6D4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0" name="object 3340"/>
          <p:cNvSpPr/>
          <p:nvPr/>
        </p:nvSpPr>
        <p:spPr>
          <a:xfrm>
            <a:off x="3912274" y="4084516"/>
            <a:ext cx="30480" cy="31750"/>
          </a:xfrm>
          <a:custGeom>
            <a:avLst/>
            <a:gdLst/>
            <a:ahLst/>
            <a:cxnLst/>
            <a:rect l="l" t="t" r="r" b="b"/>
            <a:pathLst>
              <a:path w="30479" h="31750">
                <a:moveTo>
                  <a:pt x="15976" y="0"/>
                </a:moveTo>
                <a:lnTo>
                  <a:pt x="7861" y="2247"/>
                </a:lnTo>
                <a:lnTo>
                  <a:pt x="0" y="15430"/>
                </a:lnTo>
                <a:lnTo>
                  <a:pt x="1790" y="23837"/>
                </a:lnTo>
                <a:lnTo>
                  <a:pt x="14020" y="31432"/>
                </a:lnTo>
                <a:lnTo>
                  <a:pt x="22136" y="29209"/>
                </a:lnTo>
                <a:lnTo>
                  <a:pt x="29984" y="16014"/>
                </a:lnTo>
                <a:lnTo>
                  <a:pt x="28206" y="7594"/>
                </a:lnTo>
                <a:lnTo>
                  <a:pt x="15976" y="0"/>
                </a:lnTo>
                <a:close/>
              </a:path>
            </a:pathLst>
          </a:custGeom>
          <a:solidFill>
            <a:srgbClr val="B3703D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1" name="object 3341"/>
          <p:cNvSpPr/>
          <p:nvPr/>
        </p:nvSpPr>
        <p:spPr>
          <a:xfrm>
            <a:off x="3921162" y="4089252"/>
            <a:ext cx="19050" cy="20320"/>
          </a:xfrm>
          <a:custGeom>
            <a:avLst/>
            <a:gdLst/>
            <a:ahLst/>
            <a:cxnLst/>
            <a:rect l="l" t="t" r="r" b="b"/>
            <a:pathLst>
              <a:path w="19050" h="20320">
                <a:moveTo>
                  <a:pt x="10096" y="0"/>
                </a:moveTo>
                <a:lnTo>
                  <a:pt x="5016" y="1524"/>
                </a:lnTo>
                <a:lnTo>
                  <a:pt x="0" y="9931"/>
                </a:lnTo>
                <a:lnTo>
                  <a:pt x="990" y="15252"/>
                </a:lnTo>
                <a:lnTo>
                  <a:pt x="8521" y="19939"/>
                </a:lnTo>
                <a:lnTo>
                  <a:pt x="13614" y="18427"/>
                </a:lnTo>
                <a:lnTo>
                  <a:pt x="16154" y="14224"/>
                </a:lnTo>
                <a:lnTo>
                  <a:pt x="18630" y="9994"/>
                </a:lnTo>
                <a:lnTo>
                  <a:pt x="17602" y="4673"/>
                </a:lnTo>
                <a:lnTo>
                  <a:pt x="10096" y="0"/>
                </a:lnTo>
                <a:close/>
              </a:path>
            </a:pathLst>
          </a:custGeom>
          <a:solidFill>
            <a:srgbClr val="484339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2" name="object 3342"/>
          <p:cNvSpPr/>
          <p:nvPr/>
        </p:nvSpPr>
        <p:spPr>
          <a:xfrm>
            <a:off x="3866798" y="4032275"/>
            <a:ext cx="105410" cy="62230"/>
          </a:xfrm>
          <a:custGeom>
            <a:avLst/>
            <a:gdLst/>
            <a:ahLst/>
            <a:cxnLst/>
            <a:rect l="l" t="t" r="r" b="b"/>
            <a:pathLst>
              <a:path w="105410" h="62229">
                <a:moveTo>
                  <a:pt x="87944" y="24104"/>
                </a:moveTo>
                <a:lnTo>
                  <a:pt x="49715" y="24104"/>
                </a:lnTo>
                <a:lnTo>
                  <a:pt x="57297" y="24612"/>
                </a:lnTo>
                <a:lnTo>
                  <a:pt x="68998" y="26630"/>
                </a:lnTo>
                <a:lnTo>
                  <a:pt x="92870" y="56464"/>
                </a:lnTo>
                <a:lnTo>
                  <a:pt x="92884" y="62090"/>
                </a:lnTo>
                <a:lnTo>
                  <a:pt x="98074" y="62090"/>
                </a:lnTo>
                <a:lnTo>
                  <a:pt x="100541" y="60032"/>
                </a:lnTo>
                <a:lnTo>
                  <a:pt x="104286" y="54310"/>
                </a:lnTo>
                <a:lnTo>
                  <a:pt x="104897" y="47345"/>
                </a:lnTo>
                <a:lnTo>
                  <a:pt x="103155" y="40380"/>
                </a:lnTo>
                <a:lnTo>
                  <a:pt x="99842" y="34658"/>
                </a:lnTo>
                <a:lnTo>
                  <a:pt x="93789" y="28498"/>
                </a:lnTo>
                <a:lnTo>
                  <a:pt x="87944" y="24104"/>
                </a:lnTo>
                <a:close/>
              </a:path>
              <a:path w="105410" h="62229">
                <a:moveTo>
                  <a:pt x="2281" y="0"/>
                </a:moveTo>
                <a:lnTo>
                  <a:pt x="0" y="2728"/>
                </a:lnTo>
                <a:lnTo>
                  <a:pt x="3432" y="10960"/>
                </a:lnTo>
                <a:lnTo>
                  <a:pt x="9334" y="22849"/>
                </a:lnTo>
                <a:lnTo>
                  <a:pt x="14460" y="36550"/>
                </a:lnTo>
                <a:lnTo>
                  <a:pt x="15337" y="39890"/>
                </a:lnTo>
                <a:lnTo>
                  <a:pt x="19108" y="36690"/>
                </a:lnTo>
                <a:lnTo>
                  <a:pt x="20378" y="36004"/>
                </a:lnTo>
                <a:lnTo>
                  <a:pt x="25408" y="33375"/>
                </a:lnTo>
                <a:lnTo>
                  <a:pt x="29167" y="29197"/>
                </a:lnTo>
                <a:lnTo>
                  <a:pt x="41829" y="24396"/>
                </a:lnTo>
                <a:lnTo>
                  <a:pt x="49715" y="24104"/>
                </a:lnTo>
                <a:lnTo>
                  <a:pt x="87944" y="24104"/>
                </a:lnTo>
                <a:lnTo>
                  <a:pt x="86717" y="23182"/>
                </a:lnTo>
                <a:lnTo>
                  <a:pt x="37560" y="4210"/>
                </a:lnTo>
                <a:lnTo>
                  <a:pt x="19885" y="1607"/>
                </a:lnTo>
                <a:lnTo>
                  <a:pt x="2281" y="0"/>
                </a:lnTo>
                <a:close/>
              </a:path>
            </a:pathLst>
          </a:custGeom>
          <a:solidFill>
            <a:srgbClr val="D7D4B8">
              <a:alpha val="88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3" name="object 3343"/>
          <p:cNvSpPr/>
          <p:nvPr/>
        </p:nvSpPr>
        <p:spPr>
          <a:xfrm>
            <a:off x="3962570" y="4064266"/>
            <a:ext cx="25400" cy="57785"/>
          </a:xfrm>
          <a:custGeom>
            <a:avLst/>
            <a:gdLst/>
            <a:ahLst/>
            <a:cxnLst/>
            <a:rect l="l" t="t" r="r" b="b"/>
            <a:pathLst>
              <a:path w="25400" h="57785">
                <a:moveTo>
                  <a:pt x="18769" y="0"/>
                </a:moveTo>
                <a:lnTo>
                  <a:pt x="16284" y="0"/>
                </a:lnTo>
                <a:lnTo>
                  <a:pt x="17585" y="2927"/>
                </a:lnTo>
                <a:lnTo>
                  <a:pt x="20260" y="16130"/>
                </a:lnTo>
                <a:lnTo>
                  <a:pt x="17828" y="29330"/>
                </a:lnTo>
                <a:lnTo>
                  <a:pt x="11950" y="41435"/>
                </a:lnTo>
                <a:lnTo>
                  <a:pt x="4288" y="51352"/>
                </a:lnTo>
                <a:lnTo>
                  <a:pt x="0" y="57234"/>
                </a:lnTo>
                <a:lnTo>
                  <a:pt x="2061" y="57354"/>
                </a:lnTo>
                <a:lnTo>
                  <a:pt x="8830" y="50829"/>
                </a:lnTo>
                <a:lnTo>
                  <a:pt x="18664" y="36773"/>
                </a:lnTo>
                <a:lnTo>
                  <a:pt x="25343" y="25200"/>
                </a:lnTo>
                <a:lnTo>
                  <a:pt x="25343" y="7577"/>
                </a:lnTo>
                <a:lnTo>
                  <a:pt x="21827" y="2635"/>
                </a:lnTo>
                <a:lnTo>
                  <a:pt x="18769" y="0"/>
                </a:lnTo>
                <a:close/>
              </a:path>
            </a:pathLst>
          </a:custGeom>
          <a:solidFill>
            <a:srgbClr val="D7D4B8">
              <a:alpha val="7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4" name="object 3344"/>
          <p:cNvSpPr/>
          <p:nvPr/>
        </p:nvSpPr>
        <p:spPr>
          <a:xfrm>
            <a:off x="3838168" y="4108754"/>
            <a:ext cx="141020" cy="82400"/>
          </a:xfrm>
          <a:prstGeom prst="rect">
            <a:avLst/>
          </a:prstGeom>
          <a:blipFill>
            <a:blip r:embed="rId5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45" name="object 3345"/>
          <p:cNvSpPr/>
          <p:nvPr/>
        </p:nvSpPr>
        <p:spPr>
          <a:xfrm>
            <a:off x="2972611" y="5313005"/>
            <a:ext cx="3131820" cy="1217295"/>
          </a:xfrm>
          <a:custGeom>
            <a:avLst/>
            <a:gdLst/>
            <a:ahLst/>
            <a:cxnLst/>
            <a:rect l="l" t="t" r="r" b="b"/>
            <a:pathLst>
              <a:path w="3131820" h="1217295">
                <a:moveTo>
                  <a:pt x="0" y="63745"/>
                </a:moveTo>
                <a:lnTo>
                  <a:pt x="29451" y="139134"/>
                </a:lnTo>
                <a:lnTo>
                  <a:pt x="47669" y="181086"/>
                </a:lnTo>
                <a:lnTo>
                  <a:pt x="66925" y="222460"/>
                </a:lnTo>
                <a:lnTo>
                  <a:pt x="87202" y="263241"/>
                </a:lnTo>
                <a:lnTo>
                  <a:pt x="108484" y="303412"/>
                </a:lnTo>
                <a:lnTo>
                  <a:pt x="130753" y="342955"/>
                </a:lnTo>
                <a:lnTo>
                  <a:pt x="153994" y="381855"/>
                </a:lnTo>
                <a:lnTo>
                  <a:pt x="178189" y="420093"/>
                </a:lnTo>
                <a:lnTo>
                  <a:pt x="203323" y="457653"/>
                </a:lnTo>
                <a:lnTo>
                  <a:pt x="229377" y="494519"/>
                </a:lnTo>
                <a:lnTo>
                  <a:pt x="256336" y="530674"/>
                </a:lnTo>
                <a:lnTo>
                  <a:pt x="284184" y="566100"/>
                </a:lnTo>
                <a:lnTo>
                  <a:pt x="312902" y="600782"/>
                </a:lnTo>
                <a:lnTo>
                  <a:pt x="342475" y="634701"/>
                </a:lnTo>
                <a:lnTo>
                  <a:pt x="372886" y="667842"/>
                </a:lnTo>
                <a:lnTo>
                  <a:pt x="404118" y="700187"/>
                </a:lnTo>
                <a:lnTo>
                  <a:pt x="436155" y="731720"/>
                </a:lnTo>
                <a:lnTo>
                  <a:pt x="468980" y="762423"/>
                </a:lnTo>
                <a:lnTo>
                  <a:pt x="502576" y="792281"/>
                </a:lnTo>
                <a:lnTo>
                  <a:pt x="536926" y="821276"/>
                </a:lnTo>
                <a:lnTo>
                  <a:pt x="572015" y="849391"/>
                </a:lnTo>
                <a:lnTo>
                  <a:pt x="607825" y="876609"/>
                </a:lnTo>
                <a:lnTo>
                  <a:pt x="644339" y="902915"/>
                </a:lnTo>
                <a:lnTo>
                  <a:pt x="681542" y="928290"/>
                </a:lnTo>
                <a:lnTo>
                  <a:pt x="719416" y="952718"/>
                </a:lnTo>
                <a:lnTo>
                  <a:pt x="757944" y="976183"/>
                </a:lnTo>
                <a:lnTo>
                  <a:pt x="797110" y="998666"/>
                </a:lnTo>
                <a:lnTo>
                  <a:pt x="836898" y="1020153"/>
                </a:lnTo>
                <a:lnTo>
                  <a:pt x="877290" y="1040625"/>
                </a:lnTo>
                <a:lnTo>
                  <a:pt x="918271" y="1060066"/>
                </a:lnTo>
                <a:lnTo>
                  <a:pt x="959822" y="1078459"/>
                </a:lnTo>
                <a:lnTo>
                  <a:pt x="1001928" y="1095788"/>
                </a:lnTo>
                <a:lnTo>
                  <a:pt x="1044572" y="1112035"/>
                </a:lnTo>
                <a:lnTo>
                  <a:pt x="1087738" y="1127183"/>
                </a:lnTo>
                <a:lnTo>
                  <a:pt x="1131408" y="1141217"/>
                </a:lnTo>
                <a:lnTo>
                  <a:pt x="1178470" y="1154812"/>
                </a:lnTo>
                <a:lnTo>
                  <a:pt x="1220196" y="1165871"/>
                </a:lnTo>
                <a:lnTo>
                  <a:pt x="1265280" y="1176457"/>
                </a:lnTo>
                <a:lnTo>
                  <a:pt x="1310802" y="1185862"/>
                </a:lnTo>
                <a:lnTo>
                  <a:pt x="1356745" y="1194067"/>
                </a:lnTo>
                <a:lnTo>
                  <a:pt x="1403093" y="1201056"/>
                </a:lnTo>
                <a:lnTo>
                  <a:pt x="1449829" y="1206812"/>
                </a:lnTo>
                <a:lnTo>
                  <a:pt x="1496937" y="1211318"/>
                </a:lnTo>
                <a:lnTo>
                  <a:pt x="1544399" y="1214557"/>
                </a:lnTo>
                <a:lnTo>
                  <a:pt x="1592199" y="1216513"/>
                </a:lnTo>
                <a:lnTo>
                  <a:pt x="1640320" y="1217169"/>
                </a:lnTo>
                <a:lnTo>
                  <a:pt x="1688442" y="1216513"/>
                </a:lnTo>
                <a:lnTo>
                  <a:pt x="1736242" y="1214557"/>
                </a:lnTo>
                <a:lnTo>
                  <a:pt x="1783704" y="1211318"/>
                </a:lnTo>
                <a:lnTo>
                  <a:pt x="1830811" y="1206812"/>
                </a:lnTo>
                <a:lnTo>
                  <a:pt x="1877547" y="1201056"/>
                </a:lnTo>
                <a:lnTo>
                  <a:pt x="1923896" y="1194067"/>
                </a:lnTo>
                <a:lnTo>
                  <a:pt x="1969839" y="1185862"/>
                </a:lnTo>
                <a:lnTo>
                  <a:pt x="2015361" y="1176457"/>
                </a:lnTo>
                <a:lnTo>
                  <a:pt x="2060446" y="1165871"/>
                </a:lnTo>
                <a:lnTo>
                  <a:pt x="2105075" y="1154118"/>
                </a:lnTo>
                <a:lnTo>
                  <a:pt x="2149234" y="1141217"/>
                </a:lnTo>
                <a:lnTo>
                  <a:pt x="2192904" y="1127183"/>
                </a:lnTo>
                <a:lnTo>
                  <a:pt x="2236070" y="1112035"/>
                </a:lnTo>
                <a:lnTo>
                  <a:pt x="2278714" y="1095788"/>
                </a:lnTo>
                <a:lnTo>
                  <a:pt x="2320820" y="1078459"/>
                </a:lnTo>
                <a:lnTo>
                  <a:pt x="2362372" y="1060066"/>
                </a:lnTo>
                <a:lnTo>
                  <a:pt x="2403353" y="1040625"/>
                </a:lnTo>
                <a:lnTo>
                  <a:pt x="2443745" y="1020153"/>
                </a:lnTo>
                <a:lnTo>
                  <a:pt x="2483533" y="998666"/>
                </a:lnTo>
                <a:lnTo>
                  <a:pt x="2522700" y="976183"/>
                </a:lnTo>
                <a:lnTo>
                  <a:pt x="2561228" y="952718"/>
                </a:lnTo>
                <a:lnTo>
                  <a:pt x="2599102" y="928290"/>
                </a:lnTo>
                <a:lnTo>
                  <a:pt x="2636305" y="902915"/>
                </a:lnTo>
                <a:lnTo>
                  <a:pt x="2672820" y="876609"/>
                </a:lnTo>
                <a:lnTo>
                  <a:pt x="2708630" y="849391"/>
                </a:lnTo>
                <a:lnTo>
                  <a:pt x="2743719" y="821276"/>
                </a:lnTo>
                <a:lnTo>
                  <a:pt x="2778070" y="792281"/>
                </a:lnTo>
                <a:lnTo>
                  <a:pt x="2811666" y="762423"/>
                </a:lnTo>
                <a:lnTo>
                  <a:pt x="2844492" y="731720"/>
                </a:lnTo>
                <a:lnTo>
                  <a:pt x="2876529" y="700187"/>
                </a:lnTo>
                <a:lnTo>
                  <a:pt x="2907761" y="667842"/>
                </a:lnTo>
                <a:lnTo>
                  <a:pt x="2938172" y="634701"/>
                </a:lnTo>
                <a:lnTo>
                  <a:pt x="2967746" y="600782"/>
                </a:lnTo>
                <a:lnTo>
                  <a:pt x="2996464" y="566100"/>
                </a:lnTo>
                <a:lnTo>
                  <a:pt x="3006761" y="553002"/>
                </a:lnTo>
                <a:lnTo>
                  <a:pt x="915156" y="553002"/>
                </a:lnTo>
                <a:lnTo>
                  <a:pt x="541227" y="534870"/>
                </a:lnTo>
                <a:lnTo>
                  <a:pt x="279975" y="379430"/>
                </a:lnTo>
                <a:lnTo>
                  <a:pt x="0" y="63745"/>
                </a:lnTo>
                <a:close/>
              </a:path>
              <a:path w="3131820" h="1217295">
                <a:moveTo>
                  <a:pt x="2234909" y="0"/>
                </a:moveTo>
                <a:lnTo>
                  <a:pt x="1946218" y="126044"/>
                </a:lnTo>
                <a:lnTo>
                  <a:pt x="1548340" y="473881"/>
                </a:lnTo>
                <a:lnTo>
                  <a:pt x="915156" y="553002"/>
                </a:lnTo>
                <a:lnTo>
                  <a:pt x="3006761" y="553002"/>
                </a:lnTo>
                <a:lnTo>
                  <a:pt x="3024312" y="530674"/>
                </a:lnTo>
                <a:lnTo>
                  <a:pt x="3051271" y="494519"/>
                </a:lnTo>
                <a:lnTo>
                  <a:pt x="3077326" y="457653"/>
                </a:lnTo>
                <a:lnTo>
                  <a:pt x="3102460" y="420093"/>
                </a:lnTo>
                <a:lnTo>
                  <a:pt x="3126656" y="381855"/>
                </a:lnTo>
                <a:lnTo>
                  <a:pt x="3129598" y="376929"/>
                </a:lnTo>
                <a:lnTo>
                  <a:pt x="3046559" y="376929"/>
                </a:lnTo>
                <a:lnTo>
                  <a:pt x="2554870" y="86658"/>
                </a:lnTo>
                <a:lnTo>
                  <a:pt x="2234909" y="0"/>
                </a:lnTo>
                <a:close/>
              </a:path>
              <a:path w="3131820" h="1217295">
                <a:moveTo>
                  <a:pt x="3131366" y="373971"/>
                </a:moveTo>
                <a:lnTo>
                  <a:pt x="3046559" y="376929"/>
                </a:lnTo>
                <a:lnTo>
                  <a:pt x="3129598" y="376929"/>
                </a:lnTo>
                <a:lnTo>
                  <a:pt x="3131366" y="373971"/>
                </a:lnTo>
                <a:close/>
              </a:path>
            </a:pathLst>
          </a:custGeom>
          <a:solidFill>
            <a:srgbClr val="7555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6" name="object 3346"/>
          <p:cNvSpPr/>
          <p:nvPr/>
        </p:nvSpPr>
        <p:spPr>
          <a:xfrm>
            <a:off x="2936681" y="5267662"/>
            <a:ext cx="2987675" cy="1263015"/>
          </a:xfrm>
          <a:custGeom>
            <a:avLst/>
            <a:gdLst/>
            <a:ahLst/>
            <a:cxnLst/>
            <a:rect l="l" t="t" r="r" b="b"/>
            <a:pathLst>
              <a:path w="2987675" h="1263015">
                <a:moveTo>
                  <a:pt x="0" y="0"/>
                </a:moveTo>
                <a:lnTo>
                  <a:pt x="17121" y="55330"/>
                </a:lnTo>
                <a:lnTo>
                  <a:pt x="32125" y="98911"/>
                </a:lnTo>
                <a:lnTo>
                  <a:pt x="48217" y="141966"/>
                </a:lnTo>
                <a:lnTo>
                  <a:pt x="65380" y="184477"/>
                </a:lnTo>
                <a:lnTo>
                  <a:pt x="83598" y="226429"/>
                </a:lnTo>
                <a:lnTo>
                  <a:pt x="102854" y="267804"/>
                </a:lnTo>
                <a:lnTo>
                  <a:pt x="123131" y="308585"/>
                </a:lnTo>
                <a:lnTo>
                  <a:pt x="144413" y="348755"/>
                </a:lnTo>
                <a:lnTo>
                  <a:pt x="166682" y="388299"/>
                </a:lnTo>
                <a:lnTo>
                  <a:pt x="189923" y="427198"/>
                </a:lnTo>
                <a:lnTo>
                  <a:pt x="214119" y="465436"/>
                </a:lnTo>
                <a:lnTo>
                  <a:pt x="239252" y="502997"/>
                </a:lnTo>
                <a:lnTo>
                  <a:pt x="265307" y="539863"/>
                </a:lnTo>
                <a:lnTo>
                  <a:pt x="292266" y="576017"/>
                </a:lnTo>
                <a:lnTo>
                  <a:pt x="320113" y="611444"/>
                </a:lnTo>
                <a:lnTo>
                  <a:pt x="348831" y="646125"/>
                </a:lnTo>
                <a:lnTo>
                  <a:pt x="378404" y="680044"/>
                </a:lnTo>
                <a:lnTo>
                  <a:pt x="408815" y="713185"/>
                </a:lnTo>
                <a:lnTo>
                  <a:pt x="440047" y="745530"/>
                </a:lnTo>
                <a:lnTo>
                  <a:pt x="472084" y="777063"/>
                </a:lnTo>
                <a:lnTo>
                  <a:pt x="504909" y="807766"/>
                </a:lnTo>
                <a:lnTo>
                  <a:pt x="538505" y="837624"/>
                </a:lnTo>
                <a:lnTo>
                  <a:pt x="572856" y="866619"/>
                </a:lnTo>
                <a:lnTo>
                  <a:pt x="607944" y="894734"/>
                </a:lnTo>
                <a:lnTo>
                  <a:pt x="643754" y="921953"/>
                </a:lnTo>
                <a:lnTo>
                  <a:pt x="680269" y="948258"/>
                </a:lnTo>
                <a:lnTo>
                  <a:pt x="717471" y="973633"/>
                </a:lnTo>
                <a:lnTo>
                  <a:pt x="755345" y="998061"/>
                </a:lnTo>
                <a:lnTo>
                  <a:pt x="793873" y="1021526"/>
                </a:lnTo>
                <a:lnTo>
                  <a:pt x="833040" y="1044010"/>
                </a:lnTo>
                <a:lnTo>
                  <a:pt x="872827" y="1065496"/>
                </a:lnTo>
                <a:lnTo>
                  <a:pt x="913220" y="1085968"/>
                </a:lnTo>
                <a:lnTo>
                  <a:pt x="954200" y="1105410"/>
                </a:lnTo>
                <a:lnTo>
                  <a:pt x="995751" y="1123803"/>
                </a:lnTo>
                <a:lnTo>
                  <a:pt x="1037858" y="1141131"/>
                </a:lnTo>
                <a:lnTo>
                  <a:pt x="1080502" y="1157378"/>
                </a:lnTo>
                <a:lnTo>
                  <a:pt x="1123667" y="1172527"/>
                </a:lnTo>
                <a:lnTo>
                  <a:pt x="1167337" y="1186560"/>
                </a:lnTo>
                <a:lnTo>
                  <a:pt x="1211496" y="1199461"/>
                </a:lnTo>
                <a:lnTo>
                  <a:pt x="1256125" y="1211214"/>
                </a:lnTo>
                <a:lnTo>
                  <a:pt x="1301209" y="1221801"/>
                </a:lnTo>
                <a:lnTo>
                  <a:pt x="1346731" y="1231205"/>
                </a:lnTo>
                <a:lnTo>
                  <a:pt x="1392675" y="1239410"/>
                </a:lnTo>
                <a:lnTo>
                  <a:pt x="1439023" y="1246399"/>
                </a:lnTo>
                <a:lnTo>
                  <a:pt x="1485759" y="1252155"/>
                </a:lnTo>
                <a:lnTo>
                  <a:pt x="1532866" y="1256661"/>
                </a:lnTo>
                <a:lnTo>
                  <a:pt x="1580328" y="1259900"/>
                </a:lnTo>
                <a:lnTo>
                  <a:pt x="1628128" y="1261856"/>
                </a:lnTo>
                <a:lnTo>
                  <a:pt x="1676250" y="1262512"/>
                </a:lnTo>
                <a:lnTo>
                  <a:pt x="1724371" y="1261856"/>
                </a:lnTo>
                <a:lnTo>
                  <a:pt x="1772171" y="1259900"/>
                </a:lnTo>
                <a:lnTo>
                  <a:pt x="1819633" y="1256661"/>
                </a:lnTo>
                <a:lnTo>
                  <a:pt x="1866741" y="1252155"/>
                </a:lnTo>
                <a:lnTo>
                  <a:pt x="1913477" y="1246399"/>
                </a:lnTo>
                <a:lnTo>
                  <a:pt x="1959825" y="1239410"/>
                </a:lnTo>
                <a:lnTo>
                  <a:pt x="2005768" y="1231205"/>
                </a:lnTo>
                <a:lnTo>
                  <a:pt x="2051291" y="1221801"/>
                </a:lnTo>
                <a:lnTo>
                  <a:pt x="2096375" y="1211214"/>
                </a:lnTo>
                <a:lnTo>
                  <a:pt x="2141005" y="1199461"/>
                </a:lnTo>
                <a:lnTo>
                  <a:pt x="2185163" y="1186560"/>
                </a:lnTo>
                <a:lnTo>
                  <a:pt x="2228833" y="1172527"/>
                </a:lnTo>
                <a:lnTo>
                  <a:pt x="2271999" y="1157378"/>
                </a:lnTo>
                <a:lnTo>
                  <a:pt x="2314643" y="1141131"/>
                </a:lnTo>
                <a:lnTo>
                  <a:pt x="2356750" y="1123803"/>
                </a:lnTo>
                <a:lnTo>
                  <a:pt x="2398302" y="1105410"/>
                </a:lnTo>
                <a:lnTo>
                  <a:pt x="2439282" y="1085968"/>
                </a:lnTo>
                <a:lnTo>
                  <a:pt x="2479675" y="1065496"/>
                </a:lnTo>
                <a:lnTo>
                  <a:pt x="2519462" y="1044010"/>
                </a:lnTo>
                <a:lnTo>
                  <a:pt x="2558629" y="1021526"/>
                </a:lnTo>
                <a:lnTo>
                  <a:pt x="2597158" y="998061"/>
                </a:lnTo>
                <a:lnTo>
                  <a:pt x="2635032" y="973633"/>
                </a:lnTo>
                <a:lnTo>
                  <a:pt x="2672235" y="948258"/>
                </a:lnTo>
                <a:lnTo>
                  <a:pt x="2708749" y="921953"/>
                </a:lnTo>
                <a:lnTo>
                  <a:pt x="2744560" y="894734"/>
                </a:lnTo>
                <a:lnTo>
                  <a:pt x="2779649" y="866619"/>
                </a:lnTo>
                <a:lnTo>
                  <a:pt x="2814000" y="837624"/>
                </a:lnTo>
                <a:lnTo>
                  <a:pt x="2847596" y="807766"/>
                </a:lnTo>
                <a:lnTo>
                  <a:pt x="2861379" y="794874"/>
                </a:lnTo>
                <a:lnTo>
                  <a:pt x="1055503" y="794874"/>
                </a:lnTo>
                <a:lnTo>
                  <a:pt x="719655" y="781509"/>
                </a:lnTo>
                <a:lnTo>
                  <a:pt x="485010" y="666968"/>
                </a:lnTo>
                <a:lnTo>
                  <a:pt x="219916" y="421733"/>
                </a:lnTo>
                <a:lnTo>
                  <a:pt x="0" y="0"/>
                </a:lnTo>
                <a:close/>
              </a:path>
              <a:path w="2987675" h="1263015">
                <a:moveTo>
                  <a:pt x="2240871" y="387387"/>
                </a:moveTo>
                <a:lnTo>
                  <a:pt x="1981574" y="480266"/>
                </a:lnTo>
                <a:lnTo>
                  <a:pt x="1624206" y="736578"/>
                </a:lnTo>
                <a:lnTo>
                  <a:pt x="1055503" y="794874"/>
                </a:lnTo>
                <a:lnTo>
                  <a:pt x="2861379" y="794874"/>
                </a:lnTo>
                <a:lnTo>
                  <a:pt x="2880421" y="777063"/>
                </a:lnTo>
                <a:lnTo>
                  <a:pt x="2912458" y="745530"/>
                </a:lnTo>
                <a:lnTo>
                  <a:pt x="2943691" y="713185"/>
                </a:lnTo>
                <a:lnTo>
                  <a:pt x="2974102" y="680044"/>
                </a:lnTo>
                <a:lnTo>
                  <a:pt x="2987096" y="665141"/>
                </a:lnTo>
                <a:lnTo>
                  <a:pt x="2969873" y="665141"/>
                </a:lnTo>
                <a:lnTo>
                  <a:pt x="2528251" y="451245"/>
                </a:lnTo>
                <a:lnTo>
                  <a:pt x="2240871" y="387387"/>
                </a:lnTo>
                <a:close/>
              </a:path>
              <a:path w="2987675" h="1263015">
                <a:moveTo>
                  <a:pt x="2987537" y="664635"/>
                </a:moveTo>
                <a:lnTo>
                  <a:pt x="2969873" y="665141"/>
                </a:lnTo>
                <a:lnTo>
                  <a:pt x="2987096" y="665141"/>
                </a:lnTo>
                <a:lnTo>
                  <a:pt x="2987537" y="664635"/>
                </a:lnTo>
                <a:close/>
              </a:path>
            </a:pathLst>
          </a:custGeom>
          <a:solidFill>
            <a:srgbClr val="845A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7" name="object 3347"/>
          <p:cNvSpPr/>
          <p:nvPr/>
        </p:nvSpPr>
        <p:spPr>
          <a:xfrm>
            <a:off x="5356850" y="6347695"/>
            <a:ext cx="29209" cy="15240"/>
          </a:xfrm>
          <a:custGeom>
            <a:avLst/>
            <a:gdLst/>
            <a:ahLst/>
            <a:cxnLst/>
            <a:rect l="l" t="t" r="r" b="b"/>
            <a:pathLst>
              <a:path w="29210" h="15239">
                <a:moveTo>
                  <a:pt x="27571" y="0"/>
                </a:moveTo>
                <a:lnTo>
                  <a:pt x="7962" y="0"/>
                </a:lnTo>
                <a:lnTo>
                  <a:pt x="0" y="6349"/>
                </a:lnTo>
                <a:lnTo>
                  <a:pt x="0" y="15003"/>
                </a:lnTo>
                <a:lnTo>
                  <a:pt x="19113" y="5936"/>
                </a:lnTo>
                <a:lnTo>
                  <a:pt x="28833" y="1009"/>
                </a:lnTo>
                <a:lnTo>
                  <a:pt x="27571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8" name="object 3348"/>
          <p:cNvSpPr/>
          <p:nvPr/>
        </p:nvSpPr>
        <p:spPr>
          <a:xfrm>
            <a:off x="4742255" y="6402883"/>
            <a:ext cx="35560" cy="28575"/>
          </a:xfrm>
          <a:custGeom>
            <a:avLst/>
            <a:gdLst/>
            <a:ahLst/>
            <a:cxnLst/>
            <a:rect l="l" t="t" r="r" b="b"/>
            <a:pathLst>
              <a:path w="35560" h="28575">
                <a:moveTo>
                  <a:pt x="27546" y="0"/>
                </a:moveTo>
                <a:lnTo>
                  <a:pt x="7937" y="0"/>
                </a:lnTo>
                <a:lnTo>
                  <a:pt x="0" y="6375"/>
                </a:lnTo>
                <a:lnTo>
                  <a:pt x="0" y="22097"/>
                </a:lnTo>
                <a:lnTo>
                  <a:pt x="7937" y="28473"/>
                </a:lnTo>
                <a:lnTo>
                  <a:pt x="27546" y="28473"/>
                </a:lnTo>
                <a:lnTo>
                  <a:pt x="35471" y="22097"/>
                </a:lnTo>
                <a:lnTo>
                  <a:pt x="35471" y="6375"/>
                </a:lnTo>
                <a:lnTo>
                  <a:pt x="2754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9" name="object 3349"/>
          <p:cNvSpPr/>
          <p:nvPr/>
        </p:nvSpPr>
        <p:spPr>
          <a:xfrm>
            <a:off x="4129049" y="6045215"/>
            <a:ext cx="35560" cy="25400"/>
          </a:xfrm>
          <a:custGeom>
            <a:avLst/>
            <a:gdLst/>
            <a:ahLst/>
            <a:cxnLst/>
            <a:rect l="l" t="t" r="r" b="b"/>
            <a:pathLst>
              <a:path w="35560" h="25400">
                <a:moveTo>
                  <a:pt x="32061" y="0"/>
                </a:moveTo>
                <a:lnTo>
                  <a:pt x="0" y="3286"/>
                </a:lnTo>
                <a:lnTo>
                  <a:pt x="0" y="18502"/>
                </a:lnTo>
                <a:lnTo>
                  <a:pt x="7933" y="24849"/>
                </a:lnTo>
                <a:lnTo>
                  <a:pt x="27555" y="24849"/>
                </a:lnTo>
                <a:lnTo>
                  <a:pt x="35463" y="18502"/>
                </a:lnTo>
                <a:lnTo>
                  <a:pt x="35467" y="2738"/>
                </a:lnTo>
                <a:lnTo>
                  <a:pt x="32061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0" name="object 3350"/>
          <p:cNvSpPr/>
          <p:nvPr/>
        </p:nvSpPr>
        <p:spPr>
          <a:xfrm>
            <a:off x="4889590" y="6242201"/>
            <a:ext cx="15875" cy="12700"/>
          </a:xfrm>
          <a:custGeom>
            <a:avLst/>
            <a:gdLst/>
            <a:ahLst/>
            <a:cxnLst/>
            <a:rect l="l" t="t" r="r" b="b"/>
            <a:pathLst>
              <a:path w="15875" h="12700">
                <a:moveTo>
                  <a:pt x="12052" y="0"/>
                </a:moveTo>
                <a:lnTo>
                  <a:pt x="3467" y="0"/>
                </a:lnTo>
                <a:lnTo>
                  <a:pt x="0" y="2793"/>
                </a:lnTo>
                <a:lnTo>
                  <a:pt x="0" y="9677"/>
                </a:lnTo>
                <a:lnTo>
                  <a:pt x="3467" y="12458"/>
                </a:lnTo>
                <a:lnTo>
                  <a:pt x="12052" y="12458"/>
                </a:lnTo>
                <a:lnTo>
                  <a:pt x="15544" y="9677"/>
                </a:lnTo>
                <a:lnTo>
                  <a:pt x="15544" y="2793"/>
                </a:lnTo>
                <a:lnTo>
                  <a:pt x="12052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1" name="object 3351"/>
          <p:cNvSpPr/>
          <p:nvPr/>
        </p:nvSpPr>
        <p:spPr>
          <a:xfrm>
            <a:off x="4318759" y="6349556"/>
            <a:ext cx="15875" cy="12700"/>
          </a:xfrm>
          <a:custGeom>
            <a:avLst/>
            <a:gdLst/>
            <a:ahLst/>
            <a:cxnLst/>
            <a:rect l="l" t="t" r="r" b="b"/>
            <a:pathLst>
              <a:path w="15875" h="12700">
                <a:moveTo>
                  <a:pt x="12052" y="0"/>
                </a:moveTo>
                <a:lnTo>
                  <a:pt x="3492" y="0"/>
                </a:lnTo>
                <a:lnTo>
                  <a:pt x="0" y="2781"/>
                </a:lnTo>
                <a:lnTo>
                  <a:pt x="0" y="9664"/>
                </a:lnTo>
                <a:lnTo>
                  <a:pt x="3492" y="12433"/>
                </a:lnTo>
                <a:lnTo>
                  <a:pt x="12052" y="12433"/>
                </a:lnTo>
                <a:lnTo>
                  <a:pt x="15532" y="9664"/>
                </a:lnTo>
                <a:lnTo>
                  <a:pt x="15532" y="2781"/>
                </a:lnTo>
                <a:lnTo>
                  <a:pt x="12052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2" name="object 3352"/>
          <p:cNvSpPr/>
          <p:nvPr/>
        </p:nvSpPr>
        <p:spPr>
          <a:xfrm>
            <a:off x="5319979" y="6171315"/>
            <a:ext cx="22860" cy="18415"/>
          </a:xfrm>
          <a:custGeom>
            <a:avLst/>
            <a:gdLst/>
            <a:ahLst/>
            <a:cxnLst/>
            <a:rect l="l" t="t" r="r" b="b"/>
            <a:pathLst>
              <a:path w="22860" h="18414">
                <a:moveTo>
                  <a:pt x="17716" y="0"/>
                </a:moveTo>
                <a:lnTo>
                  <a:pt x="5105" y="0"/>
                </a:lnTo>
                <a:lnTo>
                  <a:pt x="0" y="4102"/>
                </a:lnTo>
                <a:lnTo>
                  <a:pt x="0" y="14223"/>
                </a:lnTo>
                <a:lnTo>
                  <a:pt x="5105" y="18313"/>
                </a:lnTo>
                <a:lnTo>
                  <a:pt x="17716" y="18313"/>
                </a:lnTo>
                <a:lnTo>
                  <a:pt x="22809" y="14223"/>
                </a:lnTo>
                <a:lnTo>
                  <a:pt x="22809" y="4102"/>
                </a:lnTo>
                <a:lnTo>
                  <a:pt x="1771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3" name="object 3353"/>
          <p:cNvSpPr/>
          <p:nvPr/>
        </p:nvSpPr>
        <p:spPr>
          <a:xfrm>
            <a:off x="5102950" y="6252514"/>
            <a:ext cx="22860" cy="18415"/>
          </a:xfrm>
          <a:custGeom>
            <a:avLst/>
            <a:gdLst/>
            <a:ahLst/>
            <a:cxnLst/>
            <a:rect l="l" t="t" r="r" b="b"/>
            <a:pathLst>
              <a:path w="22860" h="18414">
                <a:moveTo>
                  <a:pt x="17741" y="0"/>
                </a:moveTo>
                <a:lnTo>
                  <a:pt x="5105" y="0"/>
                </a:lnTo>
                <a:lnTo>
                  <a:pt x="0" y="4089"/>
                </a:lnTo>
                <a:lnTo>
                  <a:pt x="0" y="14198"/>
                </a:lnTo>
                <a:lnTo>
                  <a:pt x="5105" y="18326"/>
                </a:lnTo>
                <a:lnTo>
                  <a:pt x="17741" y="18326"/>
                </a:lnTo>
                <a:lnTo>
                  <a:pt x="22809" y="14198"/>
                </a:lnTo>
                <a:lnTo>
                  <a:pt x="22809" y="4089"/>
                </a:lnTo>
                <a:lnTo>
                  <a:pt x="17741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4" name="object 3354"/>
          <p:cNvSpPr/>
          <p:nvPr/>
        </p:nvSpPr>
        <p:spPr>
          <a:xfrm>
            <a:off x="5123091" y="5822340"/>
            <a:ext cx="19659" cy="8648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55" name="object 3355"/>
          <p:cNvSpPr/>
          <p:nvPr/>
        </p:nvSpPr>
        <p:spPr>
          <a:xfrm>
            <a:off x="5914936" y="5919762"/>
            <a:ext cx="18838" cy="8636"/>
          </a:xfrm>
          <a:prstGeom prst="rect">
            <a:avLst/>
          </a:prstGeom>
          <a:blipFill>
            <a:blip r:embed="rId5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56" name="object 3356"/>
          <p:cNvSpPr/>
          <p:nvPr/>
        </p:nvSpPr>
        <p:spPr>
          <a:xfrm>
            <a:off x="5182489" y="5917082"/>
            <a:ext cx="19672" cy="8635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57" name="object 3357"/>
          <p:cNvSpPr/>
          <p:nvPr/>
        </p:nvSpPr>
        <p:spPr>
          <a:xfrm>
            <a:off x="5849327" y="5996851"/>
            <a:ext cx="15491" cy="8635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58" name="object 3358"/>
          <p:cNvSpPr/>
          <p:nvPr/>
        </p:nvSpPr>
        <p:spPr>
          <a:xfrm>
            <a:off x="5221871" y="6071603"/>
            <a:ext cx="19646" cy="8623"/>
          </a:xfrm>
          <a:prstGeom prst="rect">
            <a:avLst/>
          </a:prstGeom>
          <a:blipFill>
            <a:blip r:embed="rId5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59" name="object 3359"/>
          <p:cNvSpPr/>
          <p:nvPr/>
        </p:nvSpPr>
        <p:spPr>
          <a:xfrm>
            <a:off x="5112448" y="6153188"/>
            <a:ext cx="19646" cy="8635"/>
          </a:xfrm>
          <a:prstGeom prst="rect">
            <a:avLst/>
          </a:prstGeom>
          <a:blipFill>
            <a:blip r:embed="rId5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0" name="object 3360"/>
          <p:cNvSpPr/>
          <p:nvPr/>
        </p:nvSpPr>
        <p:spPr>
          <a:xfrm>
            <a:off x="5496788" y="5632450"/>
            <a:ext cx="19646" cy="8635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1" name="object 3361"/>
          <p:cNvSpPr/>
          <p:nvPr/>
        </p:nvSpPr>
        <p:spPr>
          <a:xfrm>
            <a:off x="5946355" y="5869304"/>
            <a:ext cx="19646" cy="8648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2" name="object 3362"/>
          <p:cNvSpPr/>
          <p:nvPr/>
        </p:nvSpPr>
        <p:spPr>
          <a:xfrm>
            <a:off x="5713438" y="5828588"/>
            <a:ext cx="19634" cy="8635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3" name="object 3363"/>
          <p:cNvSpPr/>
          <p:nvPr/>
        </p:nvSpPr>
        <p:spPr>
          <a:xfrm>
            <a:off x="5375363" y="6009068"/>
            <a:ext cx="19634" cy="8636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4" name="object 3364"/>
          <p:cNvSpPr/>
          <p:nvPr/>
        </p:nvSpPr>
        <p:spPr>
          <a:xfrm>
            <a:off x="5373801" y="5719000"/>
            <a:ext cx="19646" cy="8636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5" name="object 3365"/>
          <p:cNvSpPr/>
          <p:nvPr/>
        </p:nvSpPr>
        <p:spPr>
          <a:xfrm>
            <a:off x="4996650" y="6100559"/>
            <a:ext cx="19672" cy="8648"/>
          </a:xfrm>
          <a:prstGeom prst="rect">
            <a:avLst/>
          </a:prstGeom>
          <a:blipFill>
            <a:blip r:embed="rId5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6" name="object 3366"/>
          <p:cNvSpPr/>
          <p:nvPr/>
        </p:nvSpPr>
        <p:spPr>
          <a:xfrm>
            <a:off x="4657509" y="5738075"/>
            <a:ext cx="19659" cy="8648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7" name="object 3367"/>
          <p:cNvSpPr/>
          <p:nvPr/>
        </p:nvSpPr>
        <p:spPr>
          <a:xfrm>
            <a:off x="4926012" y="5853557"/>
            <a:ext cx="19634" cy="8648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8" name="object 3368"/>
          <p:cNvSpPr/>
          <p:nvPr/>
        </p:nvSpPr>
        <p:spPr>
          <a:xfrm>
            <a:off x="5528779" y="5912497"/>
            <a:ext cx="8597" cy="378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9" name="object 3369"/>
          <p:cNvSpPr/>
          <p:nvPr/>
        </p:nvSpPr>
        <p:spPr>
          <a:xfrm>
            <a:off x="5738736" y="5900013"/>
            <a:ext cx="8597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0" name="object 3370"/>
          <p:cNvSpPr/>
          <p:nvPr/>
        </p:nvSpPr>
        <p:spPr>
          <a:xfrm>
            <a:off x="5082654" y="5992304"/>
            <a:ext cx="8585" cy="378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1" name="object 3371"/>
          <p:cNvSpPr/>
          <p:nvPr/>
        </p:nvSpPr>
        <p:spPr>
          <a:xfrm>
            <a:off x="5235409" y="5851652"/>
            <a:ext cx="8585" cy="378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2" name="object 3372"/>
          <p:cNvSpPr/>
          <p:nvPr/>
        </p:nvSpPr>
        <p:spPr>
          <a:xfrm>
            <a:off x="4647819" y="6097879"/>
            <a:ext cx="8610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3" name="object 3373"/>
          <p:cNvSpPr/>
          <p:nvPr/>
        </p:nvSpPr>
        <p:spPr>
          <a:xfrm>
            <a:off x="4994719" y="5941822"/>
            <a:ext cx="8610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4" name="object 3374"/>
          <p:cNvSpPr/>
          <p:nvPr/>
        </p:nvSpPr>
        <p:spPr>
          <a:xfrm>
            <a:off x="4786274" y="5859119"/>
            <a:ext cx="8597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5" name="object 3375"/>
          <p:cNvSpPr/>
          <p:nvPr/>
        </p:nvSpPr>
        <p:spPr>
          <a:xfrm>
            <a:off x="4958219" y="5973038"/>
            <a:ext cx="8585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6" name="object 3376"/>
          <p:cNvSpPr/>
          <p:nvPr/>
        </p:nvSpPr>
        <p:spPr>
          <a:xfrm>
            <a:off x="5478881" y="5812421"/>
            <a:ext cx="8597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7" name="object 3377"/>
          <p:cNvSpPr/>
          <p:nvPr/>
        </p:nvSpPr>
        <p:spPr>
          <a:xfrm>
            <a:off x="5428525" y="6032919"/>
            <a:ext cx="8597" cy="378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8" name="object 3378"/>
          <p:cNvSpPr/>
          <p:nvPr/>
        </p:nvSpPr>
        <p:spPr>
          <a:xfrm>
            <a:off x="5362790" y="6074067"/>
            <a:ext cx="12636" cy="5562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9" name="object 3379"/>
          <p:cNvSpPr/>
          <p:nvPr/>
        </p:nvSpPr>
        <p:spPr>
          <a:xfrm>
            <a:off x="5302758" y="5942800"/>
            <a:ext cx="19646" cy="16560"/>
          </a:xfrm>
          <a:prstGeom prst="rect">
            <a:avLst/>
          </a:prstGeom>
          <a:blipFill>
            <a:blip r:embed="rId5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0" name="object 3380"/>
          <p:cNvSpPr/>
          <p:nvPr/>
        </p:nvSpPr>
        <p:spPr>
          <a:xfrm>
            <a:off x="5470232" y="6103950"/>
            <a:ext cx="12636" cy="5549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1" name="object 3381"/>
          <p:cNvSpPr/>
          <p:nvPr/>
        </p:nvSpPr>
        <p:spPr>
          <a:xfrm>
            <a:off x="6033414" y="5758345"/>
            <a:ext cx="12636" cy="5562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2" name="object 3382"/>
          <p:cNvSpPr/>
          <p:nvPr/>
        </p:nvSpPr>
        <p:spPr>
          <a:xfrm>
            <a:off x="5913208" y="5782983"/>
            <a:ext cx="12636" cy="5549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3" name="object 3383"/>
          <p:cNvSpPr/>
          <p:nvPr/>
        </p:nvSpPr>
        <p:spPr>
          <a:xfrm>
            <a:off x="4567211" y="5963158"/>
            <a:ext cx="19646" cy="8636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4" name="object 3384"/>
          <p:cNvSpPr/>
          <p:nvPr/>
        </p:nvSpPr>
        <p:spPr>
          <a:xfrm>
            <a:off x="3609542" y="5895708"/>
            <a:ext cx="19646" cy="8635"/>
          </a:xfrm>
          <a:prstGeom prst="rect">
            <a:avLst/>
          </a:prstGeom>
          <a:blipFill>
            <a:blip r:embed="rId5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5" name="object 3385"/>
          <p:cNvSpPr/>
          <p:nvPr/>
        </p:nvSpPr>
        <p:spPr>
          <a:xfrm>
            <a:off x="4401375" y="5993117"/>
            <a:ext cx="19646" cy="8636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6" name="object 3386"/>
          <p:cNvSpPr/>
          <p:nvPr/>
        </p:nvSpPr>
        <p:spPr>
          <a:xfrm>
            <a:off x="3668941" y="5990425"/>
            <a:ext cx="19659" cy="8635"/>
          </a:xfrm>
          <a:prstGeom prst="rect">
            <a:avLst/>
          </a:prstGeom>
          <a:blipFill>
            <a:blip r:embed="rId5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7" name="object 3387"/>
          <p:cNvSpPr/>
          <p:nvPr/>
        </p:nvSpPr>
        <p:spPr>
          <a:xfrm>
            <a:off x="4663719" y="6182321"/>
            <a:ext cx="19659" cy="8648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8" name="object 3388"/>
          <p:cNvSpPr/>
          <p:nvPr/>
        </p:nvSpPr>
        <p:spPr>
          <a:xfrm>
            <a:off x="4642777" y="5961227"/>
            <a:ext cx="20231" cy="22314"/>
          </a:xfrm>
          <a:prstGeom prst="rect">
            <a:avLst/>
          </a:prstGeom>
          <a:blipFill>
            <a:blip r:embed="rId2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89" name="object 3389"/>
          <p:cNvSpPr/>
          <p:nvPr/>
        </p:nvSpPr>
        <p:spPr>
          <a:xfrm>
            <a:off x="4528451" y="6164224"/>
            <a:ext cx="19659" cy="8635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0" name="object 3390"/>
          <p:cNvSpPr/>
          <p:nvPr/>
        </p:nvSpPr>
        <p:spPr>
          <a:xfrm>
            <a:off x="4335779" y="6070206"/>
            <a:ext cx="19646" cy="8623"/>
          </a:xfrm>
          <a:prstGeom prst="rect">
            <a:avLst/>
          </a:prstGeom>
          <a:blipFill>
            <a:blip r:embed="rId5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1" name="object 3391"/>
          <p:cNvSpPr/>
          <p:nvPr/>
        </p:nvSpPr>
        <p:spPr>
          <a:xfrm>
            <a:off x="4942484" y="6034709"/>
            <a:ext cx="19646" cy="8623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2" name="object 3392"/>
          <p:cNvSpPr/>
          <p:nvPr/>
        </p:nvSpPr>
        <p:spPr>
          <a:xfrm>
            <a:off x="5246763" y="5877724"/>
            <a:ext cx="19634" cy="8635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3" name="object 3393"/>
          <p:cNvSpPr/>
          <p:nvPr/>
        </p:nvSpPr>
        <p:spPr>
          <a:xfrm>
            <a:off x="4889652" y="6184188"/>
            <a:ext cx="19634" cy="8636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4" name="object 3394"/>
          <p:cNvSpPr/>
          <p:nvPr/>
        </p:nvSpPr>
        <p:spPr>
          <a:xfrm>
            <a:off x="3708311" y="6144958"/>
            <a:ext cx="19659" cy="8623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5" name="object 3395"/>
          <p:cNvSpPr/>
          <p:nvPr/>
        </p:nvSpPr>
        <p:spPr>
          <a:xfrm>
            <a:off x="4804473" y="6051867"/>
            <a:ext cx="19646" cy="8636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6" name="object 3396"/>
          <p:cNvSpPr/>
          <p:nvPr/>
        </p:nvSpPr>
        <p:spPr>
          <a:xfrm>
            <a:off x="4890554" y="5907747"/>
            <a:ext cx="19659" cy="8623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7" name="object 3397"/>
          <p:cNvSpPr/>
          <p:nvPr/>
        </p:nvSpPr>
        <p:spPr>
          <a:xfrm>
            <a:off x="4540287" y="5885205"/>
            <a:ext cx="19659" cy="8635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8" name="object 3398"/>
          <p:cNvSpPr/>
          <p:nvPr/>
        </p:nvSpPr>
        <p:spPr>
          <a:xfrm>
            <a:off x="4834344" y="5844209"/>
            <a:ext cx="19672" cy="8623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9" name="object 3399"/>
          <p:cNvSpPr/>
          <p:nvPr/>
        </p:nvSpPr>
        <p:spPr>
          <a:xfrm>
            <a:off x="3789197" y="6024067"/>
            <a:ext cx="19659" cy="8648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0" name="object 3400"/>
          <p:cNvSpPr/>
          <p:nvPr/>
        </p:nvSpPr>
        <p:spPr>
          <a:xfrm>
            <a:off x="4628946" y="6151638"/>
            <a:ext cx="19646" cy="8636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1" name="object 3401"/>
          <p:cNvSpPr/>
          <p:nvPr/>
        </p:nvSpPr>
        <p:spPr>
          <a:xfrm>
            <a:off x="3989654" y="5821057"/>
            <a:ext cx="19659" cy="8635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2" name="object 3402"/>
          <p:cNvSpPr/>
          <p:nvPr/>
        </p:nvSpPr>
        <p:spPr>
          <a:xfrm>
            <a:off x="4432807" y="5942660"/>
            <a:ext cx="19646" cy="8635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3" name="object 3403"/>
          <p:cNvSpPr/>
          <p:nvPr/>
        </p:nvSpPr>
        <p:spPr>
          <a:xfrm>
            <a:off x="4199877" y="5901944"/>
            <a:ext cx="19646" cy="8635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4" name="object 3404"/>
          <p:cNvSpPr/>
          <p:nvPr/>
        </p:nvSpPr>
        <p:spPr>
          <a:xfrm>
            <a:off x="3861815" y="6082423"/>
            <a:ext cx="19634" cy="8623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5" name="object 3405"/>
          <p:cNvSpPr/>
          <p:nvPr/>
        </p:nvSpPr>
        <p:spPr>
          <a:xfrm>
            <a:off x="3860253" y="5792342"/>
            <a:ext cx="19646" cy="8636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6" name="object 3406"/>
          <p:cNvSpPr/>
          <p:nvPr/>
        </p:nvSpPr>
        <p:spPr>
          <a:xfrm>
            <a:off x="4388611" y="6150559"/>
            <a:ext cx="19659" cy="8635"/>
          </a:xfrm>
          <a:prstGeom prst="rect">
            <a:avLst/>
          </a:prstGeom>
          <a:blipFill>
            <a:blip r:embed="rId5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7" name="object 3407"/>
          <p:cNvSpPr/>
          <p:nvPr/>
        </p:nvSpPr>
        <p:spPr>
          <a:xfrm>
            <a:off x="3412451" y="5926925"/>
            <a:ext cx="19646" cy="8623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8" name="object 3408"/>
          <p:cNvSpPr/>
          <p:nvPr/>
        </p:nvSpPr>
        <p:spPr>
          <a:xfrm>
            <a:off x="4481372" y="5994857"/>
            <a:ext cx="8597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09" name="object 3409"/>
          <p:cNvSpPr/>
          <p:nvPr/>
        </p:nvSpPr>
        <p:spPr>
          <a:xfrm>
            <a:off x="4015219" y="5985852"/>
            <a:ext cx="8597" cy="378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0" name="object 3410"/>
          <p:cNvSpPr/>
          <p:nvPr/>
        </p:nvSpPr>
        <p:spPr>
          <a:xfrm>
            <a:off x="4225188" y="5973368"/>
            <a:ext cx="8585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1" name="object 3411"/>
          <p:cNvSpPr/>
          <p:nvPr/>
        </p:nvSpPr>
        <p:spPr>
          <a:xfrm>
            <a:off x="3569093" y="6065659"/>
            <a:ext cx="8597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2" name="object 3412"/>
          <p:cNvSpPr/>
          <p:nvPr/>
        </p:nvSpPr>
        <p:spPr>
          <a:xfrm>
            <a:off x="4281487" y="5853201"/>
            <a:ext cx="8597" cy="378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3" name="object 3413"/>
          <p:cNvSpPr/>
          <p:nvPr/>
        </p:nvSpPr>
        <p:spPr>
          <a:xfrm>
            <a:off x="3721849" y="5925007"/>
            <a:ext cx="8585" cy="378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4" name="object 3414"/>
          <p:cNvSpPr/>
          <p:nvPr/>
        </p:nvSpPr>
        <p:spPr>
          <a:xfrm>
            <a:off x="3481171" y="6015177"/>
            <a:ext cx="8597" cy="377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5" name="object 3415"/>
          <p:cNvSpPr/>
          <p:nvPr/>
        </p:nvSpPr>
        <p:spPr>
          <a:xfrm>
            <a:off x="4409630" y="6062827"/>
            <a:ext cx="8597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6" name="object 3416"/>
          <p:cNvSpPr/>
          <p:nvPr/>
        </p:nvSpPr>
        <p:spPr>
          <a:xfrm>
            <a:off x="3444671" y="6046393"/>
            <a:ext cx="8585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7" name="object 3417"/>
          <p:cNvSpPr/>
          <p:nvPr/>
        </p:nvSpPr>
        <p:spPr>
          <a:xfrm>
            <a:off x="3965320" y="5885764"/>
            <a:ext cx="8610" cy="377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8" name="object 3418"/>
          <p:cNvSpPr/>
          <p:nvPr/>
        </p:nvSpPr>
        <p:spPr>
          <a:xfrm>
            <a:off x="3914978" y="6106274"/>
            <a:ext cx="8585" cy="377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9" name="object 3419"/>
          <p:cNvSpPr/>
          <p:nvPr/>
        </p:nvSpPr>
        <p:spPr>
          <a:xfrm>
            <a:off x="4935715" y="6222403"/>
            <a:ext cx="8610" cy="377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0" name="object 3420"/>
          <p:cNvSpPr/>
          <p:nvPr/>
        </p:nvSpPr>
        <p:spPr>
          <a:xfrm>
            <a:off x="5060493" y="5992101"/>
            <a:ext cx="8597" cy="377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1" name="object 3421"/>
          <p:cNvSpPr/>
          <p:nvPr/>
        </p:nvSpPr>
        <p:spPr>
          <a:xfrm>
            <a:off x="3849230" y="6147422"/>
            <a:ext cx="12649" cy="5549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2" name="object 3422"/>
          <p:cNvSpPr/>
          <p:nvPr/>
        </p:nvSpPr>
        <p:spPr>
          <a:xfrm>
            <a:off x="4834864" y="6165189"/>
            <a:ext cx="12623" cy="5549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3" name="object 3423"/>
          <p:cNvSpPr/>
          <p:nvPr/>
        </p:nvSpPr>
        <p:spPr>
          <a:xfrm>
            <a:off x="4311967" y="6229616"/>
            <a:ext cx="12623" cy="5562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4" name="object 3424"/>
          <p:cNvSpPr/>
          <p:nvPr/>
        </p:nvSpPr>
        <p:spPr>
          <a:xfrm>
            <a:off x="3956684" y="6177292"/>
            <a:ext cx="12623" cy="5562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5" name="object 3425"/>
          <p:cNvSpPr/>
          <p:nvPr/>
        </p:nvSpPr>
        <p:spPr>
          <a:xfrm>
            <a:off x="4689094" y="6068910"/>
            <a:ext cx="12636" cy="5562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6" name="object 3426"/>
          <p:cNvSpPr/>
          <p:nvPr/>
        </p:nvSpPr>
        <p:spPr>
          <a:xfrm>
            <a:off x="5100408" y="5927394"/>
            <a:ext cx="12623" cy="5549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7" name="object 3427"/>
          <p:cNvSpPr/>
          <p:nvPr/>
        </p:nvSpPr>
        <p:spPr>
          <a:xfrm>
            <a:off x="4966487" y="5918974"/>
            <a:ext cx="12636" cy="554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8" name="object 3428"/>
          <p:cNvSpPr/>
          <p:nvPr/>
        </p:nvSpPr>
        <p:spPr>
          <a:xfrm>
            <a:off x="4519866" y="5831700"/>
            <a:ext cx="12623" cy="5549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9" name="object 3429"/>
          <p:cNvSpPr/>
          <p:nvPr/>
        </p:nvSpPr>
        <p:spPr>
          <a:xfrm>
            <a:off x="4399660" y="5856338"/>
            <a:ext cx="12623" cy="5549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0" name="object 3430"/>
          <p:cNvSpPr/>
          <p:nvPr/>
        </p:nvSpPr>
        <p:spPr>
          <a:xfrm>
            <a:off x="4818913" y="5904941"/>
            <a:ext cx="12636" cy="5549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1" name="object 3431"/>
          <p:cNvSpPr/>
          <p:nvPr/>
        </p:nvSpPr>
        <p:spPr>
          <a:xfrm>
            <a:off x="3034791" y="5476938"/>
            <a:ext cx="14185" cy="15354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2" name="object 3432"/>
          <p:cNvSpPr/>
          <p:nvPr/>
        </p:nvSpPr>
        <p:spPr>
          <a:xfrm>
            <a:off x="3398253" y="5766587"/>
            <a:ext cx="14198" cy="15366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3" name="object 3433"/>
          <p:cNvSpPr/>
          <p:nvPr/>
        </p:nvSpPr>
        <p:spPr>
          <a:xfrm>
            <a:off x="3145548" y="5640616"/>
            <a:ext cx="14198" cy="15366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4" name="object 3434"/>
          <p:cNvSpPr/>
          <p:nvPr/>
        </p:nvSpPr>
        <p:spPr>
          <a:xfrm>
            <a:off x="3243973" y="5753354"/>
            <a:ext cx="6223" cy="6718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5" name="object 3435"/>
          <p:cNvSpPr/>
          <p:nvPr/>
        </p:nvSpPr>
        <p:spPr>
          <a:xfrm>
            <a:off x="5729334" y="5779846"/>
            <a:ext cx="131930" cy="322262"/>
          </a:xfrm>
          <a:prstGeom prst="rect">
            <a:avLst/>
          </a:prstGeom>
          <a:blipFill>
            <a:blip r:embed="rId5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6" name="object 3436"/>
          <p:cNvSpPr/>
          <p:nvPr/>
        </p:nvSpPr>
        <p:spPr>
          <a:xfrm>
            <a:off x="5758013" y="5815006"/>
            <a:ext cx="58419" cy="280035"/>
          </a:xfrm>
          <a:custGeom>
            <a:avLst/>
            <a:gdLst/>
            <a:ahLst/>
            <a:cxnLst/>
            <a:rect l="l" t="t" r="r" b="b"/>
            <a:pathLst>
              <a:path w="58420" h="280035">
                <a:moveTo>
                  <a:pt x="58051" y="0"/>
                </a:moveTo>
                <a:lnTo>
                  <a:pt x="55930" y="2489"/>
                </a:lnTo>
                <a:lnTo>
                  <a:pt x="54474" y="4241"/>
                </a:lnTo>
                <a:lnTo>
                  <a:pt x="52412" y="6400"/>
                </a:lnTo>
                <a:lnTo>
                  <a:pt x="49987" y="9563"/>
                </a:lnTo>
                <a:lnTo>
                  <a:pt x="47675" y="12814"/>
                </a:lnTo>
                <a:lnTo>
                  <a:pt x="44551" y="16573"/>
                </a:lnTo>
                <a:lnTo>
                  <a:pt x="41694" y="21361"/>
                </a:lnTo>
                <a:lnTo>
                  <a:pt x="38569" y="25996"/>
                </a:lnTo>
                <a:lnTo>
                  <a:pt x="35521" y="31546"/>
                </a:lnTo>
                <a:lnTo>
                  <a:pt x="32359" y="37655"/>
                </a:lnTo>
                <a:lnTo>
                  <a:pt x="30861" y="40754"/>
                </a:lnTo>
                <a:lnTo>
                  <a:pt x="27749" y="47383"/>
                </a:lnTo>
                <a:lnTo>
                  <a:pt x="26339" y="50812"/>
                </a:lnTo>
                <a:lnTo>
                  <a:pt x="23329" y="58026"/>
                </a:lnTo>
                <a:lnTo>
                  <a:pt x="22034" y="61747"/>
                </a:lnTo>
                <a:lnTo>
                  <a:pt x="20637" y="65582"/>
                </a:lnTo>
                <a:lnTo>
                  <a:pt x="19253" y="69468"/>
                </a:lnTo>
                <a:lnTo>
                  <a:pt x="9215" y="108013"/>
                </a:lnTo>
                <a:lnTo>
                  <a:pt x="3046" y="148665"/>
                </a:lnTo>
                <a:lnTo>
                  <a:pt x="0" y="197319"/>
                </a:lnTo>
                <a:lnTo>
                  <a:pt x="88" y="213593"/>
                </a:lnTo>
                <a:lnTo>
                  <a:pt x="1766" y="254722"/>
                </a:lnTo>
                <a:lnTo>
                  <a:pt x="4235" y="280000"/>
                </a:lnTo>
                <a:lnTo>
                  <a:pt x="4081" y="277215"/>
                </a:lnTo>
                <a:lnTo>
                  <a:pt x="3465" y="269159"/>
                </a:lnTo>
                <a:lnTo>
                  <a:pt x="2645" y="254669"/>
                </a:lnTo>
                <a:lnTo>
                  <a:pt x="2019" y="235864"/>
                </a:lnTo>
                <a:lnTo>
                  <a:pt x="1891" y="228993"/>
                </a:lnTo>
                <a:lnTo>
                  <a:pt x="1827" y="213593"/>
                </a:lnTo>
                <a:lnTo>
                  <a:pt x="2042" y="201444"/>
                </a:lnTo>
                <a:lnTo>
                  <a:pt x="4086" y="162063"/>
                </a:lnTo>
                <a:lnTo>
                  <a:pt x="9133" y="121023"/>
                </a:lnTo>
                <a:lnTo>
                  <a:pt x="18630" y="78104"/>
                </a:lnTo>
                <a:lnTo>
                  <a:pt x="19964" y="74104"/>
                </a:lnTo>
                <a:lnTo>
                  <a:pt x="21107" y="70129"/>
                </a:lnTo>
                <a:lnTo>
                  <a:pt x="23749" y="62407"/>
                </a:lnTo>
                <a:lnTo>
                  <a:pt x="24968" y="58673"/>
                </a:lnTo>
                <a:lnTo>
                  <a:pt x="26428" y="55029"/>
                </a:lnTo>
                <a:lnTo>
                  <a:pt x="29171" y="48031"/>
                </a:lnTo>
                <a:lnTo>
                  <a:pt x="33566" y="38277"/>
                </a:lnTo>
                <a:lnTo>
                  <a:pt x="39471" y="26555"/>
                </a:lnTo>
                <a:lnTo>
                  <a:pt x="42405" y="21843"/>
                </a:lnTo>
                <a:lnTo>
                  <a:pt x="45123" y="16979"/>
                </a:lnTo>
                <a:lnTo>
                  <a:pt x="48094" y="13144"/>
                </a:lnTo>
                <a:lnTo>
                  <a:pt x="50292" y="9829"/>
                </a:lnTo>
                <a:lnTo>
                  <a:pt x="52616" y="6591"/>
                </a:lnTo>
                <a:lnTo>
                  <a:pt x="54779" y="4140"/>
                </a:lnTo>
                <a:lnTo>
                  <a:pt x="58051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7" name="object 3437"/>
          <p:cNvSpPr/>
          <p:nvPr/>
        </p:nvSpPr>
        <p:spPr>
          <a:xfrm>
            <a:off x="5295984" y="5995098"/>
            <a:ext cx="342891" cy="211823"/>
          </a:xfrm>
          <a:prstGeom prst="rect">
            <a:avLst/>
          </a:prstGeom>
          <a:blipFill>
            <a:blip r:embed="rId5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8" name="object 3438"/>
          <p:cNvSpPr/>
          <p:nvPr/>
        </p:nvSpPr>
        <p:spPr>
          <a:xfrm>
            <a:off x="5708421" y="5780989"/>
            <a:ext cx="202565" cy="359752"/>
          </a:xfrm>
          <a:prstGeom prst="rect">
            <a:avLst/>
          </a:prstGeom>
          <a:blipFill>
            <a:blip r:embed="rId5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9" name="object 3439"/>
          <p:cNvSpPr/>
          <p:nvPr/>
        </p:nvSpPr>
        <p:spPr>
          <a:xfrm>
            <a:off x="5364277" y="6010885"/>
            <a:ext cx="262890" cy="192405"/>
          </a:xfrm>
          <a:custGeom>
            <a:avLst/>
            <a:gdLst/>
            <a:ahLst/>
            <a:cxnLst/>
            <a:rect l="l" t="t" r="r" b="b"/>
            <a:pathLst>
              <a:path w="262889" h="192404">
                <a:moveTo>
                  <a:pt x="0" y="0"/>
                </a:moveTo>
                <a:lnTo>
                  <a:pt x="1308" y="152"/>
                </a:lnTo>
                <a:lnTo>
                  <a:pt x="3733" y="495"/>
                </a:lnTo>
                <a:lnTo>
                  <a:pt x="6197" y="876"/>
                </a:lnTo>
                <a:lnTo>
                  <a:pt x="9829" y="1155"/>
                </a:lnTo>
                <a:lnTo>
                  <a:pt x="14350" y="2044"/>
                </a:lnTo>
                <a:lnTo>
                  <a:pt x="18859" y="3060"/>
                </a:lnTo>
                <a:lnTo>
                  <a:pt x="24409" y="3936"/>
                </a:lnTo>
                <a:lnTo>
                  <a:pt x="30518" y="5892"/>
                </a:lnTo>
                <a:lnTo>
                  <a:pt x="36741" y="7480"/>
                </a:lnTo>
                <a:lnTo>
                  <a:pt x="50952" y="12699"/>
                </a:lnTo>
                <a:lnTo>
                  <a:pt x="62356" y="17424"/>
                </a:lnTo>
                <a:lnTo>
                  <a:pt x="74282" y="23126"/>
                </a:lnTo>
                <a:lnTo>
                  <a:pt x="86575" y="29781"/>
                </a:lnTo>
                <a:lnTo>
                  <a:pt x="90665" y="32257"/>
                </a:lnTo>
                <a:lnTo>
                  <a:pt x="94932" y="34582"/>
                </a:lnTo>
                <a:lnTo>
                  <a:pt x="130753" y="59079"/>
                </a:lnTo>
                <a:lnTo>
                  <a:pt x="161490" y="84267"/>
                </a:lnTo>
                <a:lnTo>
                  <a:pt x="195351" y="116255"/>
                </a:lnTo>
                <a:lnTo>
                  <a:pt x="224315" y="146945"/>
                </a:lnTo>
                <a:lnTo>
                  <a:pt x="257359" y="186121"/>
                </a:lnTo>
                <a:lnTo>
                  <a:pt x="262215" y="192372"/>
                </a:lnTo>
                <a:lnTo>
                  <a:pt x="262470" y="192188"/>
                </a:lnTo>
                <a:lnTo>
                  <a:pt x="233756" y="155270"/>
                </a:lnTo>
                <a:lnTo>
                  <a:pt x="207289" y="125163"/>
                </a:lnTo>
                <a:lnTo>
                  <a:pt x="175026" y="92835"/>
                </a:lnTo>
                <a:lnTo>
                  <a:pt x="144949" y="66630"/>
                </a:lnTo>
                <a:lnTo>
                  <a:pt x="113195" y="43297"/>
                </a:lnTo>
                <a:lnTo>
                  <a:pt x="91846" y="30073"/>
                </a:lnTo>
                <a:lnTo>
                  <a:pt x="87680" y="27685"/>
                </a:lnTo>
                <a:lnTo>
                  <a:pt x="51536" y="11150"/>
                </a:lnTo>
                <a:lnTo>
                  <a:pt x="30772" y="4864"/>
                </a:lnTo>
                <a:lnTo>
                  <a:pt x="24574" y="3124"/>
                </a:lnTo>
                <a:lnTo>
                  <a:pt x="18935" y="2425"/>
                </a:lnTo>
                <a:lnTo>
                  <a:pt x="14414" y="1574"/>
                </a:lnTo>
                <a:lnTo>
                  <a:pt x="9867" y="825"/>
                </a:lnTo>
                <a:lnTo>
                  <a:pt x="6235" y="673"/>
                </a:lnTo>
                <a:lnTo>
                  <a:pt x="3771" y="355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0" name="object 3440"/>
          <p:cNvSpPr/>
          <p:nvPr/>
        </p:nvSpPr>
        <p:spPr>
          <a:xfrm>
            <a:off x="5298909" y="5860503"/>
            <a:ext cx="364647" cy="344456"/>
          </a:xfrm>
          <a:prstGeom prst="rect">
            <a:avLst/>
          </a:prstGeom>
          <a:blipFill>
            <a:blip r:embed="rId5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41" name="object 3441"/>
          <p:cNvSpPr/>
          <p:nvPr/>
        </p:nvSpPr>
        <p:spPr>
          <a:xfrm>
            <a:off x="5740822" y="5906597"/>
            <a:ext cx="113190" cy="207011"/>
          </a:xfrm>
          <a:prstGeom prst="rect">
            <a:avLst/>
          </a:prstGeom>
          <a:blipFill>
            <a:blip r:embed="rId5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42" name="object 3442"/>
          <p:cNvSpPr/>
          <p:nvPr/>
        </p:nvSpPr>
        <p:spPr>
          <a:xfrm>
            <a:off x="5709673" y="5881700"/>
            <a:ext cx="201312" cy="257832"/>
          </a:xfrm>
          <a:prstGeom prst="rect">
            <a:avLst/>
          </a:prstGeom>
          <a:blipFill>
            <a:blip r:embed="rId5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43" name="object 3443"/>
          <p:cNvSpPr/>
          <p:nvPr/>
        </p:nvSpPr>
        <p:spPr>
          <a:xfrm>
            <a:off x="5524989" y="5886968"/>
            <a:ext cx="119380" cy="292735"/>
          </a:xfrm>
          <a:custGeom>
            <a:avLst/>
            <a:gdLst/>
            <a:ahLst/>
            <a:cxnLst/>
            <a:rect l="l" t="t" r="r" b="b"/>
            <a:pathLst>
              <a:path w="119379" h="292735">
                <a:moveTo>
                  <a:pt x="0" y="0"/>
                </a:moveTo>
                <a:lnTo>
                  <a:pt x="2806" y="2311"/>
                </a:lnTo>
                <a:lnTo>
                  <a:pt x="4559" y="3848"/>
                </a:lnTo>
                <a:lnTo>
                  <a:pt x="7327" y="5880"/>
                </a:lnTo>
                <a:lnTo>
                  <a:pt x="10541" y="8889"/>
                </a:lnTo>
                <a:lnTo>
                  <a:pt x="13639" y="11976"/>
                </a:lnTo>
                <a:lnTo>
                  <a:pt x="17691" y="15430"/>
                </a:lnTo>
                <a:lnTo>
                  <a:pt x="21691" y="20091"/>
                </a:lnTo>
                <a:lnTo>
                  <a:pt x="25895" y="24510"/>
                </a:lnTo>
                <a:lnTo>
                  <a:pt x="34836" y="35826"/>
                </a:lnTo>
                <a:lnTo>
                  <a:pt x="57327" y="71500"/>
                </a:lnTo>
                <a:lnTo>
                  <a:pt x="59626" y="75526"/>
                </a:lnTo>
                <a:lnTo>
                  <a:pt x="76681" y="113219"/>
                </a:lnTo>
                <a:lnTo>
                  <a:pt x="93681" y="163283"/>
                </a:lnTo>
                <a:lnTo>
                  <a:pt x="104371" y="205226"/>
                </a:lnTo>
                <a:lnTo>
                  <a:pt x="115288" y="262959"/>
                </a:lnTo>
                <a:lnTo>
                  <a:pt x="119151" y="292722"/>
                </a:lnTo>
                <a:lnTo>
                  <a:pt x="118872" y="287654"/>
                </a:lnTo>
                <a:lnTo>
                  <a:pt x="113347" y="242201"/>
                </a:lnTo>
                <a:lnTo>
                  <a:pt x="105027" y="197945"/>
                </a:lnTo>
                <a:lnTo>
                  <a:pt x="91750" y="148072"/>
                </a:lnTo>
                <a:lnTo>
                  <a:pt x="76136" y="105270"/>
                </a:lnTo>
                <a:lnTo>
                  <a:pt x="59309" y="70345"/>
                </a:lnTo>
                <a:lnTo>
                  <a:pt x="57124" y="66357"/>
                </a:lnTo>
                <a:lnTo>
                  <a:pt x="54762" y="62433"/>
                </a:lnTo>
                <a:lnTo>
                  <a:pt x="52425" y="58610"/>
                </a:lnTo>
                <a:lnTo>
                  <a:pt x="50177" y="54876"/>
                </a:lnTo>
                <a:lnTo>
                  <a:pt x="45377" y="47764"/>
                </a:lnTo>
                <a:lnTo>
                  <a:pt x="43103" y="44361"/>
                </a:lnTo>
                <a:lnTo>
                  <a:pt x="36004" y="34899"/>
                </a:lnTo>
                <a:lnTo>
                  <a:pt x="31242" y="28994"/>
                </a:lnTo>
                <a:lnTo>
                  <a:pt x="26758" y="23698"/>
                </a:lnTo>
                <a:lnTo>
                  <a:pt x="22390" y="19405"/>
                </a:lnTo>
                <a:lnTo>
                  <a:pt x="18224" y="14858"/>
                </a:lnTo>
                <a:lnTo>
                  <a:pt x="14058" y="11518"/>
                </a:lnTo>
                <a:lnTo>
                  <a:pt x="10833" y="8534"/>
                </a:lnTo>
                <a:lnTo>
                  <a:pt x="7543" y="5651"/>
                </a:lnTo>
                <a:lnTo>
                  <a:pt x="4673" y="3695"/>
                </a:lnTo>
                <a:lnTo>
                  <a:pt x="2870" y="2184"/>
                </a:lnTo>
                <a:lnTo>
                  <a:pt x="977" y="787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4" name="object 3444"/>
          <p:cNvSpPr/>
          <p:nvPr/>
        </p:nvSpPr>
        <p:spPr>
          <a:xfrm>
            <a:off x="5276887" y="5812193"/>
            <a:ext cx="473052" cy="470954"/>
          </a:xfrm>
          <a:prstGeom prst="rect">
            <a:avLst/>
          </a:prstGeom>
          <a:blipFill>
            <a:blip r:embed="rId5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45" name="object 3445"/>
          <p:cNvSpPr/>
          <p:nvPr/>
        </p:nvSpPr>
        <p:spPr>
          <a:xfrm>
            <a:off x="5296391" y="6194870"/>
            <a:ext cx="286385" cy="74930"/>
          </a:xfrm>
          <a:custGeom>
            <a:avLst/>
            <a:gdLst/>
            <a:ahLst/>
            <a:cxnLst/>
            <a:rect l="l" t="t" r="r" b="b"/>
            <a:pathLst>
              <a:path w="286385" h="74929">
                <a:moveTo>
                  <a:pt x="160261" y="0"/>
                </a:moveTo>
                <a:lnTo>
                  <a:pt x="155244" y="292"/>
                </a:lnTo>
                <a:lnTo>
                  <a:pt x="152742" y="393"/>
                </a:lnTo>
                <a:lnTo>
                  <a:pt x="150215" y="393"/>
                </a:lnTo>
                <a:lnTo>
                  <a:pt x="147726" y="584"/>
                </a:lnTo>
                <a:lnTo>
                  <a:pt x="103530" y="8774"/>
                </a:lnTo>
                <a:lnTo>
                  <a:pt x="58526" y="28009"/>
                </a:lnTo>
                <a:lnTo>
                  <a:pt x="21443" y="53773"/>
                </a:lnTo>
                <a:lnTo>
                  <a:pt x="0" y="74637"/>
                </a:lnTo>
                <a:lnTo>
                  <a:pt x="3378" y="70815"/>
                </a:lnTo>
                <a:lnTo>
                  <a:pt x="9906" y="64858"/>
                </a:lnTo>
                <a:lnTo>
                  <a:pt x="48657" y="35941"/>
                </a:lnTo>
                <a:lnTo>
                  <a:pt x="83908" y="18249"/>
                </a:lnTo>
                <a:lnTo>
                  <a:pt x="125733" y="6078"/>
                </a:lnTo>
                <a:lnTo>
                  <a:pt x="152869" y="3035"/>
                </a:lnTo>
                <a:lnTo>
                  <a:pt x="155321" y="2933"/>
                </a:lnTo>
                <a:lnTo>
                  <a:pt x="160261" y="2590"/>
                </a:lnTo>
                <a:lnTo>
                  <a:pt x="192755" y="2590"/>
                </a:lnTo>
                <a:lnTo>
                  <a:pt x="192045" y="2473"/>
                </a:lnTo>
                <a:lnTo>
                  <a:pt x="184878" y="1519"/>
                </a:lnTo>
                <a:lnTo>
                  <a:pt x="177595" y="805"/>
                </a:lnTo>
                <a:lnTo>
                  <a:pt x="170205" y="368"/>
                </a:lnTo>
                <a:lnTo>
                  <a:pt x="160261" y="0"/>
                </a:lnTo>
                <a:close/>
              </a:path>
              <a:path w="286385" h="74929">
                <a:moveTo>
                  <a:pt x="192755" y="2590"/>
                </a:moveTo>
                <a:lnTo>
                  <a:pt x="160261" y="2590"/>
                </a:lnTo>
                <a:lnTo>
                  <a:pt x="170116" y="2933"/>
                </a:lnTo>
                <a:lnTo>
                  <a:pt x="177419" y="3307"/>
                </a:lnTo>
                <a:lnTo>
                  <a:pt x="218613" y="10394"/>
                </a:lnTo>
                <a:lnTo>
                  <a:pt x="224878" y="12192"/>
                </a:lnTo>
                <a:lnTo>
                  <a:pt x="229044" y="13271"/>
                </a:lnTo>
                <a:lnTo>
                  <a:pt x="232994" y="14655"/>
                </a:lnTo>
                <a:lnTo>
                  <a:pt x="240563" y="17526"/>
                </a:lnTo>
                <a:lnTo>
                  <a:pt x="244322" y="18618"/>
                </a:lnTo>
                <a:lnTo>
                  <a:pt x="247738" y="20193"/>
                </a:lnTo>
                <a:lnTo>
                  <a:pt x="254622" y="23228"/>
                </a:lnTo>
                <a:lnTo>
                  <a:pt x="261035" y="25730"/>
                </a:lnTo>
                <a:lnTo>
                  <a:pt x="266433" y="28613"/>
                </a:lnTo>
                <a:lnTo>
                  <a:pt x="271894" y="31381"/>
                </a:lnTo>
                <a:lnTo>
                  <a:pt x="276758" y="33629"/>
                </a:lnTo>
                <a:lnTo>
                  <a:pt x="280634" y="36007"/>
                </a:lnTo>
                <a:lnTo>
                  <a:pt x="286057" y="39102"/>
                </a:lnTo>
                <a:lnTo>
                  <a:pt x="286277" y="38953"/>
                </a:lnTo>
                <a:lnTo>
                  <a:pt x="280720" y="35521"/>
                </a:lnTo>
                <a:lnTo>
                  <a:pt x="277037" y="33096"/>
                </a:lnTo>
                <a:lnTo>
                  <a:pt x="272262" y="30683"/>
                </a:lnTo>
                <a:lnTo>
                  <a:pt x="266877" y="27736"/>
                </a:lnTo>
                <a:lnTo>
                  <a:pt x="261569" y="24650"/>
                </a:lnTo>
                <a:lnTo>
                  <a:pt x="255193" y="21932"/>
                </a:lnTo>
                <a:lnTo>
                  <a:pt x="248310" y="18796"/>
                </a:lnTo>
                <a:lnTo>
                  <a:pt x="244894" y="17106"/>
                </a:lnTo>
                <a:lnTo>
                  <a:pt x="241134" y="15938"/>
                </a:lnTo>
                <a:lnTo>
                  <a:pt x="233565" y="12941"/>
                </a:lnTo>
                <a:lnTo>
                  <a:pt x="229615" y="11468"/>
                </a:lnTo>
                <a:lnTo>
                  <a:pt x="225450" y="10287"/>
                </a:lnTo>
                <a:lnTo>
                  <a:pt x="219168" y="8352"/>
                </a:lnTo>
                <a:lnTo>
                  <a:pt x="212663" y="6602"/>
                </a:lnTo>
                <a:lnTo>
                  <a:pt x="205892" y="5017"/>
                </a:lnTo>
                <a:lnTo>
                  <a:pt x="199085" y="3632"/>
                </a:lnTo>
                <a:lnTo>
                  <a:pt x="192755" y="259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6" name="object 3446"/>
          <p:cNvSpPr/>
          <p:nvPr/>
        </p:nvSpPr>
        <p:spPr>
          <a:xfrm>
            <a:off x="5315102" y="6174832"/>
            <a:ext cx="274878" cy="161044"/>
          </a:xfrm>
          <a:prstGeom prst="rect">
            <a:avLst/>
          </a:prstGeom>
          <a:blipFill>
            <a:blip r:embed="rId5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47" name="object 3447"/>
          <p:cNvSpPr/>
          <p:nvPr/>
        </p:nvSpPr>
        <p:spPr>
          <a:xfrm>
            <a:off x="5368201" y="6241538"/>
            <a:ext cx="200301" cy="81610"/>
          </a:xfrm>
          <a:prstGeom prst="rect">
            <a:avLst/>
          </a:prstGeom>
          <a:blipFill>
            <a:blip r:embed="rId5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48" name="object 3448"/>
          <p:cNvSpPr/>
          <p:nvPr/>
        </p:nvSpPr>
        <p:spPr>
          <a:xfrm>
            <a:off x="5380685" y="6212937"/>
            <a:ext cx="208810" cy="112714"/>
          </a:xfrm>
          <a:prstGeom prst="rect">
            <a:avLst/>
          </a:prstGeom>
          <a:blipFill>
            <a:blip r:embed="rId5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49" name="object 3449"/>
          <p:cNvSpPr/>
          <p:nvPr/>
        </p:nvSpPr>
        <p:spPr>
          <a:xfrm>
            <a:off x="5687792" y="5991299"/>
            <a:ext cx="0" cy="170180"/>
          </a:xfrm>
          <a:custGeom>
            <a:avLst/>
            <a:gdLst/>
            <a:ahLst/>
            <a:cxnLst/>
            <a:rect l="l" t="t" r="r" b="b"/>
            <a:pathLst>
              <a:path w="0" h="170179">
                <a:moveTo>
                  <a:pt x="0" y="0"/>
                </a:moveTo>
                <a:lnTo>
                  <a:pt x="0" y="169717"/>
                </a:lnTo>
              </a:path>
            </a:pathLst>
          </a:custGeom>
          <a:ln w="9658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0" name="object 3450"/>
          <p:cNvSpPr/>
          <p:nvPr/>
        </p:nvSpPr>
        <p:spPr>
          <a:xfrm>
            <a:off x="5404535" y="5812193"/>
            <a:ext cx="345270" cy="387769"/>
          </a:xfrm>
          <a:prstGeom prst="rect">
            <a:avLst/>
          </a:prstGeom>
          <a:blipFill>
            <a:blip r:embed="rId5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1" name="object 3451"/>
          <p:cNvSpPr/>
          <p:nvPr/>
        </p:nvSpPr>
        <p:spPr>
          <a:xfrm>
            <a:off x="5565857" y="6034012"/>
            <a:ext cx="82091" cy="154541"/>
          </a:xfrm>
          <a:prstGeom prst="rect">
            <a:avLst/>
          </a:prstGeom>
          <a:blipFill>
            <a:blip r:embed="rId5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2" name="object 3452"/>
          <p:cNvSpPr/>
          <p:nvPr/>
        </p:nvSpPr>
        <p:spPr>
          <a:xfrm>
            <a:off x="5241226" y="5892190"/>
            <a:ext cx="416735" cy="337756"/>
          </a:xfrm>
          <a:prstGeom prst="rect">
            <a:avLst/>
          </a:prstGeom>
          <a:blipFill>
            <a:blip r:embed="rId5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3" name="object 3453"/>
          <p:cNvSpPr/>
          <p:nvPr/>
        </p:nvSpPr>
        <p:spPr>
          <a:xfrm>
            <a:off x="5241225" y="6100927"/>
            <a:ext cx="369570" cy="114300"/>
          </a:xfrm>
          <a:custGeom>
            <a:avLst/>
            <a:gdLst/>
            <a:ahLst/>
            <a:cxnLst/>
            <a:rect l="l" t="t" r="r" b="b"/>
            <a:pathLst>
              <a:path w="369570" h="114300">
                <a:moveTo>
                  <a:pt x="196261" y="2402"/>
                </a:moveTo>
                <a:lnTo>
                  <a:pt x="165531" y="2402"/>
                </a:lnTo>
                <a:lnTo>
                  <a:pt x="175286" y="2452"/>
                </a:lnTo>
                <a:lnTo>
                  <a:pt x="185097" y="3275"/>
                </a:lnTo>
                <a:lnTo>
                  <a:pt x="223451" y="12869"/>
                </a:lnTo>
                <a:lnTo>
                  <a:pt x="259110" y="29231"/>
                </a:lnTo>
                <a:lnTo>
                  <a:pt x="298417" y="54053"/>
                </a:lnTo>
                <a:lnTo>
                  <a:pt x="331012" y="79339"/>
                </a:lnTo>
                <a:lnTo>
                  <a:pt x="351726" y="97436"/>
                </a:lnTo>
                <a:lnTo>
                  <a:pt x="357911" y="102834"/>
                </a:lnTo>
                <a:lnTo>
                  <a:pt x="362966" y="107914"/>
                </a:lnTo>
                <a:lnTo>
                  <a:pt x="367271" y="111914"/>
                </a:lnTo>
                <a:lnTo>
                  <a:pt x="369254" y="113867"/>
                </a:lnTo>
                <a:lnTo>
                  <a:pt x="369566" y="113642"/>
                </a:lnTo>
                <a:lnTo>
                  <a:pt x="367576" y="111584"/>
                </a:lnTo>
                <a:lnTo>
                  <a:pt x="363372" y="107482"/>
                </a:lnTo>
                <a:lnTo>
                  <a:pt x="358432" y="102275"/>
                </a:lnTo>
                <a:lnTo>
                  <a:pt x="352386" y="96712"/>
                </a:lnTo>
                <a:lnTo>
                  <a:pt x="347761" y="92344"/>
                </a:lnTo>
                <a:lnTo>
                  <a:pt x="342795" y="87795"/>
                </a:lnTo>
                <a:lnTo>
                  <a:pt x="306527" y="57736"/>
                </a:lnTo>
                <a:lnTo>
                  <a:pt x="268517" y="32077"/>
                </a:lnTo>
                <a:lnTo>
                  <a:pt x="233587" y="14214"/>
                </a:lnTo>
                <a:lnTo>
                  <a:pt x="205037" y="4282"/>
                </a:lnTo>
                <a:lnTo>
                  <a:pt x="196261" y="2402"/>
                </a:lnTo>
                <a:close/>
              </a:path>
              <a:path w="369570" h="114300">
                <a:moveTo>
                  <a:pt x="175411" y="0"/>
                </a:moveTo>
                <a:lnTo>
                  <a:pt x="136485" y="3715"/>
                </a:lnTo>
                <a:lnTo>
                  <a:pt x="115150" y="8549"/>
                </a:lnTo>
                <a:lnTo>
                  <a:pt x="109270" y="9997"/>
                </a:lnTo>
                <a:lnTo>
                  <a:pt x="103479" y="11673"/>
                </a:lnTo>
                <a:lnTo>
                  <a:pt x="97790" y="13210"/>
                </a:lnTo>
                <a:lnTo>
                  <a:pt x="92236" y="14950"/>
                </a:lnTo>
                <a:lnTo>
                  <a:pt x="48188" y="30345"/>
                </a:lnTo>
                <a:lnTo>
                  <a:pt x="6007" y="48160"/>
                </a:lnTo>
                <a:lnTo>
                  <a:pt x="0" y="51081"/>
                </a:lnTo>
                <a:lnTo>
                  <a:pt x="4398" y="49139"/>
                </a:lnTo>
                <a:lnTo>
                  <a:pt x="17029" y="43816"/>
                </a:lnTo>
                <a:lnTo>
                  <a:pt x="62141" y="26646"/>
                </a:lnTo>
                <a:lnTo>
                  <a:pt x="103962" y="13451"/>
                </a:lnTo>
                <a:lnTo>
                  <a:pt x="109740" y="11813"/>
                </a:lnTo>
                <a:lnTo>
                  <a:pt x="115582" y="10441"/>
                </a:lnTo>
                <a:lnTo>
                  <a:pt x="121513" y="8854"/>
                </a:lnTo>
                <a:lnTo>
                  <a:pt x="136849" y="5806"/>
                </a:lnTo>
                <a:lnTo>
                  <a:pt x="146265" y="4282"/>
                </a:lnTo>
                <a:lnTo>
                  <a:pt x="155834" y="3119"/>
                </a:lnTo>
                <a:lnTo>
                  <a:pt x="165531" y="2402"/>
                </a:lnTo>
                <a:lnTo>
                  <a:pt x="196261" y="2402"/>
                </a:lnTo>
                <a:lnTo>
                  <a:pt x="195278" y="2192"/>
                </a:lnTo>
                <a:lnTo>
                  <a:pt x="185358" y="738"/>
                </a:lnTo>
                <a:lnTo>
                  <a:pt x="175411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4" name="object 3454"/>
          <p:cNvSpPr/>
          <p:nvPr/>
        </p:nvSpPr>
        <p:spPr>
          <a:xfrm>
            <a:off x="5284252" y="6047449"/>
            <a:ext cx="343130" cy="183049"/>
          </a:xfrm>
          <a:prstGeom prst="rect">
            <a:avLst/>
          </a:prstGeom>
          <a:blipFill>
            <a:blip r:embed="rId5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5" name="object 3455"/>
          <p:cNvSpPr/>
          <p:nvPr/>
        </p:nvSpPr>
        <p:spPr>
          <a:xfrm>
            <a:off x="4841658" y="5373636"/>
            <a:ext cx="40639" cy="65214"/>
          </a:xfrm>
          <a:prstGeom prst="rect">
            <a:avLst/>
          </a:prstGeom>
          <a:blipFill>
            <a:blip r:embed="rId5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6" name="object 3456"/>
          <p:cNvSpPr/>
          <p:nvPr/>
        </p:nvSpPr>
        <p:spPr>
          <a:xfrm>
            <a:off x="4845317" y="5387317"/>
            <a:ext cx="23495" cy="50165"/>
          </a:xfrm>
          <a:custGeom>
            <a:avLst/>
            <a:gdLst/>
            <a:ahLst/>
            <a:cxnLst/>
            <a:rect l="l" t="t" r="r" b="b"/>
            <a:pathLst>
              <a:path w="23495" h="50164">
                <a:moveTo>
                  <a:pt x="23495" y="0"/>
                </a:moveTo>
                <a:lnTo>
                  <a:pt x="22834" y="558"/>
                </a:lnTo>
                <a:lnTo>
                  <a:pt x="21793" y="1663"/>
                </a:lnTo>
                <a:lnTo>
                  <a:pt x="20828" y="2806"/>
                </a:lnTo>
                <a:lnTo>
                  <a:pt x="19075" y="4241"/>
                </a:lnTo>
                <a:lnTo>
                  <a:pt x="16141" y="8559"/>
                </a:lnTo>
                <a:lnTo>
                  <a:pt x="14274" y="11049"/>
                </a:lnTo>
                <a:lnTo>
                  <a:pt x="11188" y="16814"/>
                </a:lnTo>
                <a:lnTo>
                  <a:pt x="9486" y="19888"/>
                </a:lnTo>
                <a:lnTo>
                  <a:pt x="8128" y="23101"/>
                </a:lnTo>
                <a:lnTo>
                  <a:pt x="5334" y="29489"/>
                </a:lnTo>
                <a:lnTo>
                  <a:pt x="3098" y="36118"/>
                </a:lnTo>
                <a:lnTo>
                  <a:pt x="482" y="46278"/>
                </a:lnTo>
                <a:lnTo>
                  <a:pt x="0" y="49771"/>
                </a:lnTo>
                <a:lnTo>
                  <a:pt x="1676" y="46685"/>
                </a:lnTo>
                <a:lnTo>
                  <a:pt x="13144" y="21653"/>
                </a:lnTo>
                <a:lnTo>
                  <a:pt x="14744" y="18643"/>
                </a:lnTo>
                <a:lnTo>
                  <a:pt x="15925" y="15633"/>
                </a:lnTo>
                <a:lnTo>
                  <a:pt x="17195" y="12687"/>
                </a:lnTo>
                <a:lnTo>
                  <a:pt x="18580" y="10096"/>
                </a:lnTo>
                <a:lnTo>
                  <a:pt x="19583" y="7696"/>
                </a:lnTo>
                <a:lnTo>
                  <a:pt x="20650" y="5346"/>
                </a:lnTo>
                <a:lnTo>
                  <a:pt x="21729" y="3530"/>
                </a:lnTo>
                <a:lnTo>
                  <a:pt x="23237" y="558"/>
                </a:lnTo>
                <a:lnTo>
                  <a:pt x="2349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7" name="object 3457"/>
          <p:cNvSpPr/>
          <p:nvPr/>
        </p:nvSpPr>
        <p:spPr>
          <a:xfrm>
            <a:off x="4841600" y="5375716"/>
            <a:ext cx="40266" cy="63121"/>
          </a:xfrm>
          <a:prstGeom prst="rect">
            <a:avLst/>
          </a:prstGeom>
          <a:blipFill>
            <a:blip r:embed="rId5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8" name="object 3458"/>
          <p:cNvSpPr/>
          <p:nvPr/>
        </p:nvSpPr>
        <p:spPr>
          <a:xfrm>
            <a:off x="4853013" y="5469127"/>
            <a:ext cx="51211" cy="56814"/>
          </a:xfrm>
          <a:prstGeom prst="rect">
            <a:avLst/>
          </a:prstGeom>
          <a:blipFill>
            <a:blip r:embed="rId5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9" name="object 3459"/>
          <p:cNvSpPr/>
          <p:nvPr/>
        </p:nvSpPr>
        <p:spPr>
          <a:xfrm>
            <a:off x="4855735" y="5482521"/>
            <a:ext cx="35560" cy="41910"/>
          </a:xfrm>
          <a:custGeom>
            <a:avLst/>
            <a:gdLst/>
            <a:ahLst/>
            <a:cxnLst/>
            <a:rect l="l" t="t" r="r" b="b"/>
            <a:pathLst>
              <a:path w="35560" h="41910">
                <a:moveTo>
                  <a:pt x="35407" y="0"/>
                </a:moveTo>
                <a:lnTo>
                  <a:pt x="34658" y="381"/>
                </a:lnTo>
                <a:lnTo>
                  <a:pt x="33324" y="1168"/>
                </a:lnTo>
                <a:lnTo>
                  <a:pt x="32143" y="2006"/>
                </a:lnTo>
                <a:lnTo>
                  <a:pt x="30030" y="2946"/>
                </a:lnTo>
                <a:lnTo>
                  <a:pt x="26098" y="6286"/>
                </a:lnTo>
                <a:lnTo>
                  <a:pt x="23685" y="8204"/>
                </a:lnTo>
                <a:lnTo>
                  <a:pt x="21425" y="10579"/>
                </a:lnTo>
                <a:lnTo>
                  <a:pt x="0" y="41668"/>
                </a:lnTo>
                <a:lnTo>
                  <a:pt x="2400" y="39179"/>
                </a:lnTo>
                <a:lnTo>
                  <a:pt x="19875" y="18110"/>
                </a:lnTo>
                <a:lnTo>
                  <a:pt x="22199" y="15646"/>
                </a:lnTo>
                <a:lnTo>
                  <a:pt x="24091" y="13068"/>
                </a:lnTo>
                <a:lnTo>
                  <a:pt x="26110" y="10566"/>
                </a:lnTo>
                <a:lnTo>
                  <a:pt x="28092" y="8445"/>
                </a:lnTo>
                <a:lnTo>
                  <a:pt x="29749" y="6286"/>
                </a:lnTo>
                <a:lnTo>
                  <a:pt x="31280" y="4394"/>
                </a:lnTo>
                <a:lnTo>
                  <a:pt x="32814" y="2921"/>
                </a:lnTo>
                <a:lnTo>
                  <a:pt x="34836" y="685"/>
                </a:lnTo>
                <a:lnTo>
                  <a:pt x="3540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0" name="object 3460"/>
          <p:cNvSpPr/>
          <p:nvPr/>
        </p:nvSpPr>
        <p:spPr>
          <a:xfrm>
            <a:off x="4875220" y="5550721"/>
            <a:ext cx="35560" cy="41910"/>
          </a:xfrm>
          <a:custGeom>
            <a:avLst/>
            <a:gdLst/>
            <a:ahLst/>
            <a:cxnLst/>
            <a:rect l="l" t="t" r="r" b="b"/>
            <a:pathLst>
              <a:path w="35560" h="41910">
                <a:moveTo>
                  <a:pt x="35445" y="0"/>
                </a:moveTo>
                <a:lnTo>
                  <a:pt x="34671" y="368"/>
                </a:lnTo>
                <a:lnTo>
                  <a:pt x="33362" y="1155"/>
                </a:lnTo>
                <a:lnTo>
                  <a:pt x="32143" y="1993"/>
                </a:lnTo>
                <a:lnTo>
                  <a:pt x="30073" y="2895"/>
                </a:lnTo>
                <a:lnTo>
                  <a:pt x="26098" y="6273"/>
                </a:lnTo>
                <a:lnTo>
                  <a:pt x="23698" y="8191"/>
                </a:lnTo>
                <a:lnTo>
                  <a:pt x="16814" y="15430"/>
                </a:lnTo>
                <a:lnTo>
                  <a:pt x="14693" y="18135"/>
                </a:lnTo>
                <a:lnTo>
                  <a:pt x="10363" y="23558"/>
                </a:lnTo>
                <a:lnTo>
                  <a:pt x="6515" y="29324"/>
                </a:lnTo>
                <a:lnTo>
                  <a:pt x="3962" y="33883"/>
                </a:lnTo>
                <a:lnTo>
                  <a:pt x="1358" y="38442"/>
                </a:lnTo>
                <a:lnTo>
                  <a:pt x="0" y="41668"/>
                </a:lnTo>
                <a:lnTo>
                  <a:pt x="19900" y="18122"/>
                </a:lnTo>
                <a:lnTo>
                  <a:pt x="22212" y="15633"/>
                </a:lnTo>
                <a:lnTo>
                  <a:pt x="24130" y="13068"/>
                </a:lnTo>
                <a:lnTo>
                  <a:pt x="26098" y="10566"/>
                </a:lnTo>
                <a:lnTo>
                  <a:pt x="28105" y="8432"/>
                </a:lnTo>
                <a:lnTo>
                  <a:pt x="29774" y="6273"/>
                </a:lnTo>
                <a:lnTo>
                  <a:pt x="31305" y="4381"/>
                </a:lnTo>
                <a:lnTo>
                  <a:pt x="32863" y="2895"/>
                </a:lnTo>
                <a:lnTo>
                  <a:pt x="33832" y="1803"/>
                </a:lnTo>
                <a:lnTo>
                  <a:pt x="34874" y="685"/>
                </a:lnTo>
                <a:lnTo>
                  <a:pt x="3544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1" name="object 3461"/>
          <p:cNvSpPr/>
          <p:nvPr/>
        </p:nvSpPr>
        <p:spPr>
          <a:xfrm>
            <a:off x="4765419" y="5471342"/>
            <a:ext cx="158319" cy="122779"/>
          </a:xfrm>
          <a:prstGeom prst="rect">
            <a:avLst/>
          </a:prstGeom>
          <a:blipFill>
            <a:blip r:embed="rId5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62" name="object 3462"/>
          <p:cNvSpPr/>
          <p:nvPr/>
        </p:nvSpPr>
        <p:spPr>
          <a:xfrm>
            <a:off x="4872520" y="5539526"/>
            <a:ext cx="48133" cy="53971"/>
          </a:xfrm>
          <a:prstGeom prst="rect">
            <a:avLst/>
          </a:prstGeom>
          <a:blipFill>
            <a:blip r:embed="rId5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63" name="object 3463"/>
          <p:cNvSpPr/>
          <p:nvPr/>
        </p:nvSpPr>
        <p:spPr>
          <a:xfrm>
            <a:off x="4782700" y="5549935"/>
            <a:ext cx="64135" cy="28575"/>
          </a:xfrm>
          <a:custGeom>
            <a:avLst/>
            <a:gdLst/>
            <a:ahLst/>
            <a:cxnLst/>
            <a:rect l="l" t="t" r="r" b="b"/>
            <a:pathLst>
              <a:path w="64135" h="28575">
                <a:moveTo>
                  <a:pt x="0" y="0"/>
                </a:moveTo>
                <a:lnTo>
                  <a:pt x="2819" y="1206"/>
                </a:lnTo>
                <a:lnTo>
                  <a:pt x="4584" y="2006"/>
                </a:lnTo>
                <a:lnTo>
                  <a:pt x="7175" y="2730"/>
                </a:lnTo>
                <a:lnTo>
                  <a:pt x="10134" y="4114"/>
                </a:lnTo>
                <a:lnTo>
                  <a:pt x="13068" y="5613"/>
                </a:lnTo>
                <a:lnTo>
                  <a:pt x="16586" y="6921"/>
                </a:lnTo>
                <a:lnTo>
                  <a:pt x="20281" y="8712"/>
                </a:lnTo>
                <a:lnTo>
                  <a:pt x="23901" y="10591"/>
                </a:lnTo>
                <a:lnTo>
                  <a:pt x="27987" y="12166"/>
                </a:lnTo>
                <a:lnTo>
                  <a:pt x="63957" y="28105"/>
                </a:lnTo>
                <a:lnTo>
                  <a:pt x="60629" y="25044"/>
                </a:lnTo>
                <a:lnTo>
                  <a:pt x="55118" y="21323"/>
                </a:lnTo>
                <a:lnTo>
                  <a:pt x="52400" y="19380"/>
                </a:lnTo>
                <a:lnTo>
                  <a:pt x="49136" y="17310"/>
                </a:lnTo>
                <a:lnTo>
                  <a:pt x="43700" y="14262"/>
                </a:lnTo>
                <a:lnTo>
                  <a:pt x="41910" y="13080"/>
                </a:lnTo>
                <a:lnTo>
                  <a:pt x="39866" y="12141"/>
                </a:lnTo>
                <a:lnTo>
                  <a:pt x="37985" y="11175"/>
                </a:lnTo>
                <a:lnTo>
                  <a:pt x="35979" y="10198"/>
                </a:lnTo>
                <a:lnTo>
                  <a:pt x="30060" y="7251"/>
                </a:lnTo>
                <a:lnTo>
                  <a:pt x="21983" y="4241"/>
                </a:lnTo>
                <a:lnTo>
                  <a:pt x="20091" y="3428"/>
                </a:lnTo>
                <a:lnTo>
                  <a:pt x="18097" y="2984"/>
                </a:lnTo>
                <a:lnTo>
                  <a:pt x="16256" y="2438"/>
                </a:lnTo>
                <a:lnTo>
                  <a:pt x="14414" y="1930"/>
                </a:lnTo>
                <a:lnTo>
                  <a:pt x="12661" y="1523"/>
                </a:lnTo>
                <a:lnTo>
                  <a:pt x="7900" y="342"/>
                </a:lnTo>
                <a:lnTo>
                  <a:pt x="4902" y="342"/>
                </a:lnTo>
                <a:lnTo>
                  <a:pt x="3022" y="139"/>
                </a:lnTo>
                <a:lnTo>
                  <a:pt x="1079" y="63"/>
                </a:lnTo>
                <a:lnTo>
                  <a:pt x="0" y="0"/>
                </a:lnTo>
                <a:close/>
              </a:path>
              <a:path w="64135" h="28575">
                <a:moveTo>
                  <a:pt x="7797" y="317"/>
                </a:moveTo>
                <a:lnTo>
                  <a:pt x="4902" y="342"/>
                </a:lnTo>
                <a:lnTo>
                  <a:pt x="7900" y="342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4" name="object 3464"/>
          <p:cNvSpPr/>
          <p:nvPr/>
        </p:nvSpPr>
        <p:spPr>
          <a:xfrm>
            <a:off x="4709472" y="5365838"/>
            <a:ext cx="79392" cy="40157"/>
          </a:xfrm>
          <a:prstGeom prst="rect">
            <a:avLst/>
          </a:prstGeom>
          <a:blipFill>
            <a:blip r:embed="rId5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65" name="object 3465"/>
          <p:cNvSpPr/>
          <p:nvPr/>
        </p:nvSpPr>
        <p:spPr>
          <a:xfrm>
            <a:off x="4724675" y="5381675"/>
            <a:ext cx="61594" cy="12065"/>
          </a:xfrm>
          <a:custGeom>
            <a:avLst/>
            <a:gdLst/>
            <a:ahLst/>
            <a:cxnLst/>
            <a:rect l="l" t="t" r="r" b="b"/>
            <a:pathLst>
              <a:path w="61595" h="12064">
                <a:moveTo>
                  <a:pt x="16192" y="0"/>
                </a:moveTo>
                <a:lnTo>
                  <a:pt x="12674" y="152"/>
                </a:lnTo>
                <a:lnTo>
                  <a:pt x="9740" y="152"/>
                </a:lnTo>
                <a:lnTo>
                  <a:pt x="6807" y="190"/>
                </a:lnTo>
                <a:lnTo>
                  <a:pt x="4305" y="850"/>
                </a:lnTo>
                <a:lnTo>
                  <a:pt x="2628" y="1092"/>
                </a:lnTo>
                <a:lnTo>
                  <a:pt x="965" y="1460"/>
                </a:lnTo>
                <a:lnTo>
                  <a:pt x="0" y="1651"/>
                </a:lnTo>
                <a:lnTo>
                  <a:pt x="2692" y="2057"/>
                </a:lnTo>
                <a:lnTo>
                  <a:pt x="4406" y="2349"/>
                </a:lnTo>
                <a:lnTo>
                  <a:pt x="6781" y="2413"/>
                </a:lnTo>
                <a:lnTo>
                  <a:pt x="9613" y="2933"/>
                </a:lnTo>
                <a:lnTo>
                  <a:pt x="12484" y="3556"/>
                </a:lnTo>
                <a:lnTo>
                  <a:pt x="15773" y="3898"/>
                </a:lnTo>
                <a:lnTo>
                  <a:pt x="19304" y="4635"/>
                </a:lnTo>
                <a:lnTo>
                  <a:pt x="22847" y="5435"/>
                </a:lnTo>
                <a:lnTo>
                  <a:pt x="26631" y="5867"/>
                </a:lnTo>
                <a:lnTo>
                  <a:pt x="61048" y="11569"/>
                </a:lnTo>
                <a:lnTo>
                  <a:pt x="57531" y="9690"/>
                </a:lnTo>
                <a:lnTo>
                  <a:pt x="51968" y="7696"/>
                </a:lnTo>
                <a:lnTo>
                  <a:pt x="49212" y="6642"/>
                </a:lnTo>
                <a:lnTo>
                  <a:pt x="45974" y="5575"/>
                </a:lnTo>
                <a:lnTo>
                  <a:pt x="40665" y="4165"/>
                </a:lnTo>
                <a:lnTo>
                  <a:pt x="38862" y="3556"/>
                </a:lnTo>
                <a:lnTo>
                  <a:pt x="36969" y="3200"/>
                </a:lnTo>
                <a:lnTo>
                  <a:pt x="35090" y="2819"/>
                </a:lnTo>
                <a:lnTo>
                  <a:pt x="33172" y="2387"/>
                </a:lnTo>
                <a:lnTo>
                  <a:pt x="27432" y="1181"/>
                </a:lnTo>
                <a:lnTo>
                  <a:pt x="161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6" name="object 3466"/>
          <p:cNvSpPr/>
          <p:nvPr/>
        </p:nvSpPr>
        <p:spPr>
          <a:xfrm>
            <a:off x="4713049" y="5366943"/>
            <a:ext cx="75815" cy="39878"/>
          </a:xfrm>
          <a:prstGeom prst="rect">
            <a:avLst/>
          </a:prstGeom>
          <a:blipFill>
            <a:blip r:embed="rId5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67" name="object 3467"/>
          <p:cNvSpPr/>
          <p:nvPr/>
        </p:nvSpPr>
        <p:spPr>
          <a:xfrm>
            <a:off x="4768908" y="5220563"/>
            <a:ext cx="47421" cy="88760"/>
          </a:xfrm>
          <a:prstGeom prst="rect">
            <a:avLst/>
          </a:prstGeom>
          <a:blipFill>
            <a:blip r:embed="rId5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68" name="object 3468"/>
          <p:cNvSpPr/>
          <p:nvPr/>
        </p:nvSpPr>
        <p:spPr>
          <a:xfrm>
            <a:off x="4776979" y="5238391"/>
            <a:ext cx="20955" cy="68580"/>
          </a:xfrm>
          <a:custGeom>
            <a:avLst/>
            <a:gdLst/>
            <a:ahLst/>
            <a:cxnLst/>
            <a:rect l="l" t="t" r="r" b="b"/>
            <a:pathLst>
              <a:path w="20954" h="68579">
                <a:moveTo>
                  <a:pt x="20713" y="0"/>
                </a:moveTo>
                <a:lnTo>
                  <a:pt x="18834" y="2476"/>
                </a:lnTo>
                <a:lnTo>
                  <a:pt x="17767" y="4089"/>
                </a:lnTo>
                <a:lnTo>
                  <a:pt x="15849" y="6337"/>
                </a:lnTo>
                <a:lnTo>
                  <a:pt x="14376" y="9359"/>
                </a:lnTo>
                <a:lnTo>
                  <a:pt x="13588" y="10871"/>
                </a:lnTo>
                <a:lnTo>
                  <a:pt x="12788" y="12534"/>
                </a:lnTo>
                <a:lnTo>
                  <a:pt x="12001" y="14312"/>
                </a:lnTo>
                <a:lnTo>
                  <a:pt x="11163" y="16090"/>
                </a:lnTo>
                <a:lnTo>
                  <a:pt x="10236" y="17932"/>
                </a:lnTo>
                <a:lnTo>
                  <a:pt x="9601" y="19939"/>
                </a:lnTo>
                <a:lnTo>
                  <a:pt x="6603" y="28219"/>
                </a:lnTo>
                <a:lnTo>
                  <a:pt x="5473" y="32550"/>
                </a:lnTo>
                <a:lnTo>
                  <a:pt x="3835" y="39090"/>
                </a:lnTo>
                <a:lnTo>
                  <a:pt x="3225" y="41224"/>
                </a:lnTo>
                <a:lnTo>
                  <a:pt x="2946" y="43395"/>
                </a:lnTo>
                <a:lnTo>
                  <a:pt x="2501" y="45466"/>
                </a:lnTo>
                <a:lnTo>
                  <a:pt x="1689" y="49606"/>
                </a:lnTo>
                <a:lnTo>
                  <a:pt x="1117" y="53530"/>
                </a:lnTo>
                <a:lnTo>
                  <a:pt x="701" y="57531"/>
                </a:lnTo>
                <a:lnTo>
                  <a:pt x="0" y="63627"/>
                </a:lnTo>
                <a:lnTo>
                  <a:pt x="76" y="68186"/>
                </a:lnTo>
                <a:lnTo>
                  <a:pt x="1752" y="63957"/>
                </a:lnTo>
                <a:lnTo>
                  <a:pt x="3759" y="57531"/>
                </a:lnTo>
                <a:lnTo>
                  <a:pt x="4775" y="54343"/>
                </a:lnTo>
                <a:lnTo>
                  <a:pt x="7061" y="46596"/>
                </a:lnTo>
                <a:lnTo>
                  <a:pt x="8166" y="42583"/>
                </a:lnTo>
                <a:lnTo>
                  <a:pt x="10579" y="34048"/>
                </a:lnTo>
                <a:lnTo>
                  <a:pt x="11595" y="29718"/>
                </a:lnTo>
                <a:lnTo>
                  <a:pt x="13042" y="25565"/>
                </a:lnTo>
                <a:lnTo>
                  <a:pt x="14033" y="21488"/>
                </a:lnTo>
                <a:lnTo>
                  <a:pt x="15100" y="17487"/>
                </a:lnTo>
                <a:lnTo>
                  <a:pt x="16370" y="13881"/>
                </a:lnTo>
                <a:lnTo>
                  <a:pt x="17183" y="10629"/>
                </a:lnTo>
                <a:lnTo>
                  <a:pt x="18046" y="7404"/>
                </a:lnTo>
                <a:lnTo>
                  <a:pt x="19202" y="4927"/>
                </a:lnTo>
                <a:lnTo>
                  <a:pt x="20345" y="1117"/>
                </a:lnTo>
                <a:lnTo>
                  <a:pt x="2071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9" name="object 3469"/>
          <p:cNvSpPr/>
          <p:nvPr/>
        </p:nvSpPr>
        <p:spPr>
          <a:xfrm>
            <a:off x="4759695" y="5186949"/>
            <a:ext cx="10795" cy="71120"/>
          </a:xfrm>
          <a:custGeom>
            <a:avLst/>
            <a:gdLst/>
            <a:ahLst/>
            <a:cxnLst/>
            <a:rect l="l" t="t" r="r" b="b"/>
            <a:pathLst>
              <a:path w="10795" h="71120">
                <a:moveTo>
                  <a:pt x="10529" y="0"/>
                </a:moveTo>
                <a:lnTo>
                  <a:pt x="9946" y="1130"/>
                </a:lnTo>
                <a:lnTo>
                  <a:pt x="9081" y="2730"/>
                </a:lnTo>
                <a:lnTo>
                  <a:pt x="8294" y="4521"/>
                </a:lnTo>
                <a:lnTo>
                  <a:pt x="6783" y="7061"/>
                </a:lnTo>
                <a:lnTo>
                  <a:pt x="4789" y="13703"/>
                </a:lnTo>
                <a:lnTo>
                  <a:pt x="4255" y="15582"/>
                </a:lnTo>
                <a:lnTo>
                  <a:pt x="3760" y="17487"/>
                </a:lnTo>
                <a:lnTo>
                  <a:pt x="3112" y="19456"/>
                </a:lnTo>
                <a:lnTo>
                  <a:pt x="2820" y="21577"/>
                </a:lnTo>
                <a:lnTo>
                  <a:pt x="2096" y="25742"/>
                </a:lnTo>
                <a:lnTo>
                  <a:pt x="1220" y="30213"/>
                </a:lnTo>
                <a:lnTo>
                  <a:pt x="293" y="41402"/>
                </a:lnTo>
                <a:lnTo>
                  <a:pt x="64" y="43624"/>
                </a:lnTo>
                <a:lnTo>
                  <a:pt x="0" y="56299"/>
                </a:lnTo>
                <a:lnTo>
                  <a:pt x="211" y="59639"/>
                </a:lnTo>
                <a:lnTo>
                  <a:pt x="526" y="66294"/>
                </a:lnTo>
                <a:lnTo>
                  <a:pt x="1372" y="70764"/>
                </a:lnTo>
                <a:lnTo>
                  <a:pt x="2290" y="66268"/>
                </a:lnTo>
                <a:lnTo>
                  <a:pt x="3249" y="59486"/>
                </a:lnTo>
                <a:lnTo>
                  <a:pt x="3745" y="56121"/>
                </a:lnTo>
                <a:lnTo>
                  <a:pt x="4249" y="52158"/>
                </a:lnTo>
                <a:lnTo>
                  <a:pt x="5209" y="43624"/>
                </a:lnTo>
                <a:lnTo>
                  <a:pt x="6109" y="35293"/>
                </a:lnTo>
                <a:lnTo>
                  <a:pt x="6402" y="30835"/>
                </a:lnTo>
                <a:lnTo>
                  <a:pt x="7151" y="26479"/>
                </a:lnTo>
                <a:lnTo>
                  <a:pt x="7443" y="22339"/>
                </a:lnTo>
                <a:lnTo>
                  <a:pt x="7824" y="18161"/>
                </a:lnTo>
                <a:lnTo>
                  <a:pt x="8510" y="14414"/>
                </a:lnTo>
                <a:lnTo>
                  <a:pt x="8789" y="11049"/>
                </a:lnTo>
                <a:lnTo>
                  <a:pt x="9107" y="7734"/>
                </a:lnTo>
                <a:lnTo>
                  <a:pt x="9843" y="5092"/>
                </a:lnTo>
                <a:lnTo>
                  <a:pt x="10362" y="990"/>
                </a:lnTo>
                <a:lnTo>
                  <a:pt x="1052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0" name="object 3470"/>
          <p:cNvSpPr/>
          <p:nvPr/>
        </p:nvSpPr>
        <p:spPr>
          <a:xfrm>
            <a:off x="4684185" y="5167223"/>
            <a:ext cx="106368" cy="93636"/>
          </a:xfrm>
          <a:prstGeom prst="rect">
            <a:avLst/>
          </a:prstGeom>
          <a:blipFill>
            <a:blip r:embed="rId5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71" name="object 3471"/>
          <p:cNvSpPr/>
          <p:nvPr/>
        </p:nvSpPr>
        <p:spPr>
          <a:xfrm>
            <a:off x="4745759" y="5168988"/>
            <a:ext cx="76798" cy="211721"/>
          </a:xfrm>
          <a:prstGeom prst="rect">
            <a:avLst/>
          </a:prstGeom>
          <a:blipFill>
            <a:blip r:embed="rId5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72" name="object 3472"/>
          <p:cNvSpPr/>
          <p:nvPr/>
        </p:nvSpPr>
        <p:spPr>
          <a:xfrm>
            <a:off x="4700948" y="5184673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4">
                <a:moveTo>
                  <a:pt x="0" y="0"/>
                </a:moveTo>
                <a:lnTo>
                  <a:pt x="622" y="927"/>
                </a:lnTo>
                <a:lnTo>
                  <a:pt x="1765" y="2565"/>
                </a:lnTo>
                <a:lnTo>
                  <a:pt x="2844" y="4241"/>
                </a:lnTo>
                <a:lnTo>
                  <a:pt x="4648" y="6248"/>
                </a:lnTo>
                <a:lnTo>
                  <a:pt x="6426" y="9055"/>
                </a:lnTo>
                <a:lnTo>
                  <a:pt x="8140" y="11912"/>
                </a:lnTo>
                <a:lnTo>
                  <a:pt x="10426" y="14973"/>
                </a:lnTo>
                <a:lnTo>
                  <a:pt x="12598" y="18491"/>
                </a:lnTo>
                <a:lnTo>
                  <a:pt x="14681" y="22059"/>
                </a:lnTo>
                <a:lnTo>
                  <a:pt x="17297" y="25590"/>
                </a:lnTo>
                <a:lnTo>
                  <a:pt x="19507" y="29413"/>
                </a:lnTo>
                <a:lnTo>
                  <a:pt x="26517" y="40322"/>
                </a:lnTo>
                <a:lnTo>
                  <a:pt x="30937" y="47040"/>
                </a:lnTo>
                <a:lnTo>
                  <a:pt x="32854" y="49771"/>
                </a:lnTo>
                <a:lnTo>
                  <a:pt x="36614" y="55283"/>
                </a:lnTo>
                <a:lnTo>
                  <a:pt x="39433" y="58826"/>
                </a:lnTo>
                <a:lnTo>
                  <a:pt x="38201" y="54432"/>
                </a:lnTo>
                <a:lnTo>
                  <a:pt x="35509" y="48260"/>
                </a:lnTo>
                <a:lnTo>
                  <a:pt x="34188" y="45135"/>
                </a:lnTo>
                <a:lnTo>
                  <a:pt x="32512" y="41579"/>
                </a:lnTo>
                <a:lnTo>
                  <a:pt x="30530" y="37871"/>
                </a:lnTo>
                <a:lnTo>
                  <a:pt x="29502" y="36029"/>
                </a:lnTo>
                <a:lnTo>
                  <a:pt x="28600" y="34036"/>
                </a:lnTo>
                <a:lnTo>
                  <a:pt x="27419" y="32156"/>
                </a:lnTo>
                <a:lnTo>
                  <a:pt x="26276" y="30289"/>
                </a:lnTo>
                <a:lnTo>
                  <a:pt x="25133" y="28359"/>
                </a:lnTo>
                <a:lnTo>
                  <a:pt x="21628" y="22606"/>
                </a:lnTo>
                <a:lnTo>
                  <a:pt x="18884" y="19011"/>
                </a:lnTo>
                <a:lnTo>
                  <a:pt x="16395" y="15671"/>
                </a:lnTo>
                <a:lnTo>
                  <a:pt x="15189" y="13931"/>
                </a:lnTo>
                <a:lnTo>
                  <a:pt x="13741" y="12446"/>
                </a:lnTo>
                <a:lnTo>
                  <a:pt x="11163" y="9537"/>
                </a:lnTo>
                <a:lnTo>
                  <a:pt x="6426" y="4572"/>
                </a:lnTo>
                <a:lnTo>
                  <a:pt x="3975" y="2997"/>
                </a:lnTo>
                <a:lnTo>
                  <a:pt x="2489" y="177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3" name="object 3473"/>
          <p:cNvSpPr/>
          <p:nvPr/>
        </p:nvSpPr>
        <p:spPr>
          <a:xfrm>
            <a:off x="4686223" y="5076761"/>
            <a:ext cx="62668" cy="168528"/>
          </a:xfrm>
          <a:prstGeom prst="rect">
            <a:avLst/>
          </a:prstGeom>
          <a:blipFill>
            <a:blip r:embed="rId5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74" name="object 3474"/>
          <p:cNvSpPr/>
          <p:nvPr/>
        </p:nvSpPr>
        <p:spPr>
          <a:xfrm>
            <a:off x="4713916" y="5094578"/>
            <a:ext cx="21590" cy="68580"/>
          </a:xfrm>
          <a:custGeom>
            <a:avLst/>
            <a:gdLst/>
            <a:ahLst/>
            <a:cxnLst/>
            <a:rect l="l" t="t" r="r" b="b"/>
            <a:pathLst>
              <a:path w="21589" h="68579">
                <a:moveTo>
                  <a:pt x="0" y="0"/>
                </a:moveTo>
                <a:lnTo>
                  <a:pt x="317" y="1079"/>
                </a:lnTo>
                <a:lnTo>
                  <a:pt x="927" y="2984"/>
                </a:lnTo>
                <a:lnTo>
                  <a:pt x="1511" y="4914"/>
                </a:lnTo>
                <a:lnTo>
                  <a:pt x="2692" y="7378"/>
                </a:lnTo>
                <a:lnTo>
                  <a:pt x="4457" y="13830"/>
                </a:lnTo>
                <a:lnTo>
                  <a:pt x="5753" y="17424"/>
                </a:lnTo>
                <a:lnTo>
                  <a:pt x="6857" y="21424"/>
                </a:lnTo>
                <a:lnTo>
                  <a:pt x="7835" y="25463"/>
                </a:lnTo>
                <a:lnTo>
                  <a:pt x="9347" y="29641"/>
                </a:lnTo>
                <a:lnTo>
                  <a:pt x="10363" y="33947"/>
                </a:lnTo>
                <a:lnTo>
                  <a:pt x="11620" y="38201"/>
                </a:lnTo>
                <a:lnTo>
                  <a:pt x="14020" y="46482"/>
                </a:lnTo>
                <a:lnTo>
                  <a:pt x="16370" y="54203"/>
                </a:lnTo>
                <a:lnTo>
                  <a:pt x="19481" y="63766"/>
                </a:lnTo>
                <a:lnTo>
                  <a:pt x="21158" y="68008"/>
                </a:lnTo>
                <a:lnTo>
                  <a:pt x="21234" y="63449"/>
                </a:lnTo>
                <a:lnTo>
                  <a:pt x="20370" y="56718"/>
                </a:lnTo>
                <a:lnTo>
                  <a:pt x="20002" y="53352"/>
                </a:lnTo>
                <a:lnTo>
                  <a:pt x="19392" y="49453"/>
                </a:lnTo>
                <a:lnTo>
                  <a:pt x="18541" y="45300"/>
                </a:lnTo>
                <a:lnTo>
                  <a:pt x="18097" y="43230"/>
                </a:lnTo>
                <a:lnTo>
                  <a:pt x="17779" y="41071"/>
                </a:lnTo>
                <a:lnTo>
                  <a:pt x="17195" y="38925"/>
                </a:lnTo>
                <a:lnTo>
                  <a:pt x="14338" y="28079"/>
                </a:lnTo>
                <a:lnTo>
                  <a:pt x="12699" y="23825"/>
                </a:lnTo>
                <a:lnTo>
                  <a:pt x="11277" y="19850"/>
                </a:lnTo>
                <a:lnTo>
                  <a:pt x="10617" y="17843"/>
                </a:lnTo>
                <a:lnTo>
                  <a:pt x="9639" y="15989"/>
                </a:lnTo>
                <a:lnTo>
                  <a:pt x="8000" y="12458"/>
                </a:lnTo>
                <a:lnTo>
                  <a:pt x="4851" y="6286"/>
                </a:lnTo>
                <a:lnTo>
                  <a:pt x="2933" y="4051"/>
                </a:lnTo>
                <a:lnTo>
                  <a:pt x="1866" y="2438"/>
                </a:lnTo>
                <a:lnTo>
                  <a:pt x="647" y="88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5" name="object 3475"/>
          <p:cNvSpPr/>
          <p:nvPr/>
        </p:nvSpPr>
        <p:spPr>
          <a:xfrm>
            <a:off x="4728360" y="5016807"/>
            <a:ext cx="13970" cy="45085"/>
          </a:xfrm>
          <a:custGeom>
            <a:avLst/>
            <a:gdLst/>
            <a:ahLst/>
            <a:cxnLst/>
            <a:rect l="l" t="t" r="r" b="b"/>
            <a:pathLst>
              <a:path w="13970" h="45085">
                <a:moveTo>
                  <a:pt x="0" y="0"/>
                </a:moveTo>
                <a:lnTo>
                  <a:pt x="215" y="749"/>
                </a:lnTo>
                <a:lnTo>
                  <a:pt x="622" y="1968"/>
                </a:lnTo>
                <a:lnTo>
                  <a:pt x="1066" y="3200"/>
                </a:lnTo>
                <a:lnTo>
                  <a:pt x="1765" y="4838"/>
                </a:lnTo>
                <a:lnTo>
                  <a:pt x="2387" y="6934"/>
                </a:lnTo>
                <a:lnTo>
                  <a:pt x="2908" y="9055"/>
                </a:lnTo>
                <a:lnTo>
                  <a:pt x="3759" y="11430"/>
                </a:lnTo>
                <a:lnTo>
                  <a:pt x="4508" y="14046"/>
                </a:lnTo>
                <a:lnTo>
                  <a:pt x="5156" y="16700"/>
                </a:lnTo>
                <a:lnTo>
                  <a:pt x="6146" y="19405"/>
                </a:lnTo>
                <a:lnTo>
                  <a:pt x="6832" y="22250"/>
                </a:lnTo>
                <a:lnTo>
                  <a:pt x="13893" y="44538"/>
                </a:lnTo>
                <a:lnTo>
                  <a:pt x="13855" y="41567"/>
                </a:lnTo>
                <a:lnTo>
                  <a:pt x="12877" y="32715"/>
                </a:lnTo>
                <a:lnTo>
                  <a:pt x="11772" y="26936"/>
                </a:lnTo>
                <a:lnTo>
                  <a:pt x="10134" y="21234"/>
                </a:lnTo>
                <a:lnTo>
                  <a:pt x="9397" y="18402"/>
                </a:lnTo>
                <a:lnTo>
                  <a:pt x="8343" y="15621"/>
                </a:lnTo>
                <a:lnTo>
                  <a:pt x="7404" y="13017"/>
                </a:lnTo>
                <a:lnTo>
                  <a:pt x="6426" y="10401"/>
                </a:lnTo>
                <a:lnTo>
                  <a:pt x="5168" y="8089"/>
                </a:lnTo>
                <a:lnTo>
                  <a:pt x="3187" y="4102"/>
                </a:lnTo>
                <a:lnTo>
                  <a:pt x="1892" y="2692"/>
                </a:lnTo>
                <a:lnTo>
                  <a:pt x="1231" y="161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6" name="object 3476"/>
          <p:cNvSpPr/>
          <p:nvPr/>
        </p:nvSpPr>
        <p:spPr>
          <a:xfrm>
            <a:off x="4716259" y="5007116"/>
            <a:ext cx="31415" cy="56005"/>
          </a:xfrm>
          <a:prstGeom prst="rect">
            <a:avLst/>
          </a:prstGeom>
          <a:blipFill>
            <a:blip r:embed="rId5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77" name="object 3477"/>
          <p:cNvSpPr/>
          <p:nvPr/>
        </p:nvSpPr>
        <p:spPr>
          <a:xfrm>
            <a:off x="4770704" y="5534753"/>
            <a:ext cx="89734" cy="125382"/>
          </a:xfrm>
          <a:prstGeom prst="rect">
            <a:avLst/>
          </a:prstGeom>
          <a:blipFill>
            <a:blip r:embed="rId5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78" name="object 3478"/>
          <p:cNvSpPr/>
          <p:nvPr/>
        </p:nvSpPr>
        <p:spPr>
          <a:xfrm>
            <a:off x="4794831" y="5305910"/>
            <a:ext cx="5715" cy="71755"/>
          </a:xfrm>
          <a:custGeom>
            <a:avLst/>
            <a:gdLst/>
            <a:ahLst/>
            <a:cxnLst/>
            <a:rect l="l" t="t" r="r" b="b"/>
            <a:pathLst>
              <a:path w="5714" h="71754">
                <a:moveTo>
                  <a:pt x="5486" y="0"/>
                </a:moveTo>
                <a:lnTo>
                  <a:pt x="5071" y="1155"/>
                </a:lnTo>
                <a:lnTo>
                  <a:pt x="4406" y="2882"/>
                </a:lnTo>
                <a:lnTo>
                  <a:pt x="3835" y="4775"/>
                </a:lnTo>
                <a:lnTo>
                  <a:pt x="2692" y="7505"/>
                </a:lnTo>
                <a:lnTo>
                  <a:pt x="2050" y="11214"/>
                </a:lnTo>
                <a:lnTo>
                  <a:pt x="1790" y="12534"/>
                </a:lnTo>
                <a:lnTo>
                  <a:pt x="1455" y="14566"/>
                </a:lnTo>
                <a:lnTo>
                  <a:pt x="910" y="18389"/>
                </a:lnTo>
                <a:lnTo>
                  <a:pt x="571" y="20307"/>
                </a:lnTo>
                <a:lnTo>
                  <a:pt x="524" y="22542"/>
                </a:lnTo>
                <a:lnTo>
                  <a:pt x="0" y="31191"/>
                </a:lnTo>
                <a:lnTo>
                  <a:pt x="444" y="42430"/>
                </a:lnTo>
                <a:lnTo>
                  <a:pt x="495" y="44665"/>
                </a:lnTo>
                <a:lnTo>
                  <a:pt x="838" y="46824"/>
                </a:lnTo>
                <a:lnTo>
                  <a:pt x="1003" y="48933"/>
                </a:lnTo>
                <a:lnTo>
                  <a:pt x="1409" y="53136"/>
                </a:lnTo>
                <a:lnTo>
                  <a:pt x="1981" y="57035"/>
                </a:lnTo>
                <a:lnTo>
                  <a:pt x="2616" y="60375"/>
                </a:lnTo>
                <a:lnTo>
                  <a:pt x="3759" y="67055"/>
                </a:lnTo>
                <a:lnTo>
                  <a:pt x="5143" y="71386"/>
                </a:lnTo>
                <a:lnTo>
                  <a:pt x="5511" y="66827"/>
                </a:lnTo>
                <a:lnTo>
                  <a:pt x="5625" y="60375"/>
                </a:lnTo>
                <a:lnTo>
                  <a:pt x="5549" y="40030"/>
                </a:lnTo>
                <a:lnTo>
                  <a:pt x="5486" y="35598"/>
                </a:lnTo>
                <a:lnTo>
                  <a:pt x="5232" y="31140"/>
                </a:lnTo>
                <a:lnTo>
                  <a:pt x="5422" y="26720"/>
                </a:lnTo>
                <a:lnTo>
                  <a:pt x="5206" y="22542"/>
                </a:lnTo>
                <a:lnTo>
                  <a:pt x="5089" y="18224"/>
                </a:lnTo>
                <a:lnTo>
                  <a:pt x="5295" y="14566"/>
                </a:lnTo>
                <a:lnTo>
                  <a:pt x="5134" y="10858"/>
                </a:lnTo>
                <a:lnTo>
                  <a:pt x="5108" y="7505"/>
                </a:lnTo>
                <a:lnTo>
                  <a:pt x="5460" y="5156"/>
                </a:lnTo>
                <a:lnTo>
                  <a:pt x="548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9" name="object 3479"/>
          <p:cNvSpPr/>
          <p:nvPr/>
        </p:nvSpPr>
        <p:spPr>
          <a:xfrm>
            <a:off x="4701970" y="5242902"/>
            <a:ext cx="143695" cy="199148"/>
          </a:xfrm>
          <a:prstGeom prst="rect">
            <a:avLst/>
          </a:prstGeom>
          <a:blipFill>
            <a:blip r:embed="rId5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80" name="object 3480"/>
          <p:cNvSpPr/>
          <p:nvPr/>
        </p:nvSpPr>
        <p:spPr>
          <a:xfrm>
            <a:off x="4817818" y="5367292"/>
            <a:ext cx="8255" cy="71755"/>
          </a:xfrm>
          <a:custGeom>
            <a:avLst/>
            <a:gdLst/>
            <a:ahLst/>
            <a:cxnLst/>
            <a:rect l="l" t="t" r="r" b="b"/>
            <a:pathLst>
              <a:path w="8254" h="71754">
                <a:moveTo>
                  <a:pt x="3568" y="0"/>
                </a:moveTo>
                <a:lnTo>
                  <a:pt x="3206" y="1130"/>
                </a:lnTo>
                <a:lnTo>
                  <a:pt x="2654" y="2971"/>
                </a:lnTo>
                <a:lnTo>
                  <a:pt x="2235" y="4864"/>
                </a:lnTo>
                <a:lnTo>
                  <a:pt x="1231" y="7658"/>
                </a:lnTo>
                <a:lnTo>
                  <a:pt x="902" y="11175"/>
                </a:lnTo>
                <a:lnTo>
                  <a:pt x="533" y="14592"/>
                </a:lnTo>
                <a:lnTo>
                  <a:pt x="279" y="18491"/>
                </a:lnTo>
                <a:lnTo>
                  <a:pt x="0" y="20586"/>
                </a:lnTo>
                <a:lnTo>
                  <a:pt x="116" y="22517"/>
                </a:lnTo>
                <a:lnTo>
                  <a:pt x="215" y="31495"/>
                </a:lnTo>
                <a:lnTo>
                  <a:pt x="927" y="38214"/>
                </a:lnTo>
                <a:lnTo>
                  <a:pt x="1435" y="42684"/>
                </a:lnTo>
                <a:lnTo>
                  <a:pt x="1638" y="44894"/>
                </a:lnTo>
                <a:lnTo>
                  <a:pt x="2120" y="47028"/>
                </a:lnTo>
                <a:lnTo>
                  <a:pt x="2425" y="49123"/>
                </a:lnTo>
                <a:lnTo>
                  <a:pt x="3111" y="53289"/>
                </a:lnTo>
                <a:lnTo>
                  <a:pt x="3949" y="57149"/>
                </a:lnTo>
                <a:lnTo>
                  <a:pt x="4787" y="60401"/>
                </a:lnTo>
                <a:lnTo>
                  <a:pt x="6413" y="66992"/>
                </a:lnTo>
                <a:lnTo>
                  <a:pt x="8089" y="71221"/>
                </a:lnTo>
                <a:lnTo>
                  <a:pt x="8153" y="66649"/>
                </a:lnTo>
                <a:lnTo>
                  <a:pt x="7645" y="56578"/>
                </a:lnTo>
                <a:lnTo>
                  <a:pt x="7353" y="52679"/>
                </a:lnTo>
                <a:lnTo>
                  <a:pt x="7073" y="48513"/>
                </a:lnTo>
                <a:lnTo>
                  <a:pt x="6705" y="44361"/>
                </a:lnTo>
                <a:lnTo>
                  <a:pt x="6350" y="39916"/>
                </a:lnTo>
                <a:lnTo>
                  <a:pt x="5969" y="35483"/>
                </a:lnTo>
                <a:lnTo>
                  <a:pt x="5397" y="31064"/>
                </a:lnTo>
                <a:lnTo>
                  <a:pt x="5308" y="26644"/>
                </a:lnTo>
                <a:lnTo>
                  <a:pt x="4826" y="22517"/>
                </a:lnTo>
                <a:lnTo>
                  <a:pt x="4430" y="18491"/>
                </a:lnTo>
                <a:lnTo>
                  <a:pt x="4330" y="14528"/>
                </a:lnTo>
                <a:lnTo>
                  <a:pt x="3965" y="11061"/>
                </a:lnTo>
                <a:lnTo>
                  <a:pt x="3683" y="7861"/>
                </a:lnTo>
                <a:lnTo>
                  <a:pt x="3860" y="5130"/>
                </a:lnTo>
                <a:lnTo>
                  <a:pt x="3592" y="1066"/>
                </a:lnTo>
                <a:lnTo>
                  <a:pt x="35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1" name="object 3481"/>
          <p:cNvSpPr/>
          <p:nvPr/>
        </p:nvSpPr>
        <p:spPr>
          <a:xfrm>
            <a:off x="4801247" y="5353645"/>
            <a:ext cx="43713" cy="88406"/>
          </a:xfrm>
          <a:prstGeom prst="rect">
            <a:avLst/>
          </a:prstGeom>
          <a:blipFill>
            <a:blip r:embed="rId5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82" name="object 3482"/>
          <p:cNvSpPr/>
          <p:nvPr/>
        </p:nvSpPr>
        <p:spPr>
          <a:xfrm>
            <a:off x="4718835" y="5260237"/>
            <a:ext cx="44450" cy="55880"/>
          </a:xfrm>
          <a:custGeom>
            <a:avLst/>
            <a:gdLst/>
            <a:ahLst/>
            <a:cxnLst/>
            <a:rect l="l" t="t" r="r" b="b"/>
            <a:pathLst>
              <a:path w="44450" h="55879">
                <a:moveTo>
                  <a:pt x="0" y="0"/>
                </a:moveTo>
                <a:lnTo>
                  <a:pt x="1968" y="2413"/>
                </a:lnTo>
                <a:lnTo>
                  <a:pt x="3228" y="4013"/>
                </a:lnTo>
                <a:lnTo>
                  <a:pt x="5156" y="5842"/>
                </a:lnTo>
                <a:lnTo>
                  <a:pt x="7243" y="8572"/>
                </a:lnTo>
                <a:lnTo>
                  <a:pt x="9124" y="11239"/>
                </a:lnTo>
                <a:lnTo>
                  <a:pt x="11569" y="14046"/>
                </a:lnTo>
                <a:lnTo>
                  <a:pt x="14046" y="17360"/>
                </a:lnTo>
                <a:lnTo>
                  <a:pt x="16433" y="20739"/>
                </a:lnTo>
                <a:lnTo>
                  <a:pt x="19304" y="24015"/>
                </a:lnTo>
                <a:lnTo>
                  <a:pt x="21831" y="27660"/>
                </a:lnTo>
                <a:lnTo>
                  <a:pt x="24498" y="31165"/>
                </a:lnTo>
                <a:lnTo>
                  <a:pt x="27178" y="34632"/>
                </a:lnTo>
                <a:lnTo>
                  <a:pt x="29692" y="37934"/>
                </a:lnTo>
                <a:lnTo>
                  <a:pt x="32245" y="41198"/>
                </a:lnTo>
                <a:lnTo>
                  <a:pt x="34658" y="44234"/>
                </a:lnTo>
                <a:lnTo>
                  <a:pt x="36766" y="46799"/>
                </a:lnTo>
                <a:lnTo>
                  <a:pt x="40944" y="51968"/>
                </a:lnTo>
                <a:lnTo>
                  <a:pt x="44043" y="55283"/>
                </a:lnTo>
                <a:lnTo>
                  <a:pt x="42456" y="50990"/>
                </a:lnTo>
                <a:lnTo>
                  <a:pt x="39268" y="45046"/>
                </a:lnTo>
                <a:lnTo>
                  <a:pt x="37719" y="42075"/>
                </a:lnTo>
                <a:lnTo>
                  <a:pt x="35763" y="38671"/>
                </a:lnTo>
                <a:lnTo>
                  <a:pt x="32321" y="33375"/>
                </a:lnTo>
                <a:lnTo>
                  <a:pt x="31267" y="31496"/>
                </a:lnTo>
                <a:lnTo>
                  <a:pt x="29921" y="29730"/>
                </a:lnTo>
                <a:lnTo>
                  <a:pt x="28651" y="27940"/>
                </a:lnTo>
                <a:lnTo>
                  <a:pt x="23380" y="20701"/>
                </a:lnTo>
                <a:lnTo>
                  <a:pt x="20358" y="17360"/>
                </a:lnTo>
                <a:lnTo>
                  <a:pt x="17576" y="14211"/>
                </a:lnTo>
                <a:lnTo>
                  <a:pt x="16268" y="12585"/>
                </a:lnTo>
                <a:lnTo>
                  <a:pt x="14664" y="11188"/>
                </a:lnTo>
                <a:lnTo>
                  <a:pt x="13284" y="9918"/>
                </a:lnTo>
                <a:lnTo>
                  <a:pt x="11912" y="8572"/>
                </a:lnTo>
                <a:lnTo>
                  <a:pt x="6794" y="4013"/>
                </a:lnTo>
                <a:lnTo>
                  <a:pt x="4216" y="2641"/>
                </a:lnTo>
                <a:lnTo>
                  <a:pt x="2603" y="156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3" name="object 3483"/>
          <p:cNvSpPr/>
          <p:nvPr/>
        </p:nvSpPr>
        <p:spPr>
          <a:xfrm>
            <a:off x="4705375" y="5245671"/>
            <a:ext cx="94474" cy="145470"/>
          </a:xfrm>
          <a:prstGeom prst="rect">
            <a:avLst/>
          </a:prstGeom>
          <a:blipFill>
            <a:blip r:embed="rId5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84" name="object 3484"/>
          <p:cNvSpPr/>
          <p:nvPr/>
        </p:nvSpPr>
        <p:spPr>
          <a:xfrm>
            <a:off x="4745811" y="5340535"/>
            <a:ext cx="50800" cy="49530"/>
          </a:xfrm>
          <a:custGeom>
            <a:avLst/>
            <a:gdLst/>
            <a:ahLst/>
            <a:cxnLst/>
            <a:rect l="l" t="t" r="r" b="b"/>
            <a:pathLst>
              <a:path w="50800" h="49529">
                <a:moveTo>
                  <a:pt x="0" y="0"/>
                </a:moveTo>
                <a:lnTo>
                  <a:pt x="2247" y="2120"/>
                </a:lnTo>
                <a:lnTo>
                  <a:pt x="3632" y="3530"/>
                </a:lnTo>
                <a:lnTo>
                  <a:pt x="5803" y="5105"/>
                </a:lnTo>
                <a:lnTo>
                  <a:pt x="8127" y="7480"/>
                </a:lnTo>
                <a:lnTo>
                  <a:pt x="10375" y="9931"/>
                </a:lnTo>
                <a:lnTo>
                  <a:pt x="13195" y="12433"/>
                </a:lnTo>
                <a:lnTo>
                  <a:pt x="16052" y="15405"/>
                </a:lnTo>
                <a:lnTo>
                  <a:pt x="18834" y="18453"/>
                </a:lnTo>
                <a:lnTo>
                  <a:pt x="22059" y="21361"/>
                </a:lnTo>
                <a:lnTo>
                  <a:pt x="24993" y="24625"/>
                </a:lnTo>
                <a:lnTo>
                  <a:pt x="28105" y="27762"/>
                </a:lnTo>
                <a:lnTo>
                  <a:pt x="31165" y="30899"/>
                </a:lnTo>
                <a:lnTo>
                  <a:pt x="34074" y="33820"/>
                </a:lnTo>
                <a:lnTo>
                  <a:pt x="39738" y="39433"/>
                </a:lnTo>
                <a:lnTo>
                  <a:pt x="46939" y="46304"/>
                </a:lnTo>
                <a:lnTo>
                  <a:pt x="50406" y="49212"/>
                </a:lnTo>
                <a:lnTo>
                  <a:pt x="48323" y="45148"/>
                </a:lnTo>
                <a:lnTo>
                  <a:pt x="44437" y="39662"/>
                </a:lnTo>
                <a:lnTo>
                  <a:pt x="42519" y="36906"/>
                </a:lnTo>
                <a:lnTo>
                  <a:pt x="40170" y="33769"/>
                </a:lnTo>
                <a:lnTo>
                  <a:pt x="37490" y="30556"/>
                </a:lnTo>
                <a:lnTo>
                  <a:pt x="36106" y="28968"/>
                </a:lnTo>
                <a:lnTo>
                  <a:pt x="34836" y="27241"/>
                </a:lnTo>
                <a:lnTo>
                  <a:pt x="33312" y="25653"/>
                </a:lnTo>
                <a:lnTo>
                  <a:pt x="25717" y="17551"/>
                </a:lnTo>
                <a:lnTo>
                  <a:pt x="19176" y="11836"/>
                </a:lnTo>
                <a:lnTo>
                  <a:pt x="17665" y="10388"/>
                </a:lnTo>
                <a:lnTo>
                  <a:pt x="15951" y="9258"/>
                </a:lnTo>
                <a:lnTo>
                  <a:pt x="12865" y="6959"/>
                </a:lnTo>
                <a:lnTo>
                  <a:pt x="9956" y="5003"/>
                </a:lnTo>
                <a:lnTo>
                  <a:pt x="7238" y="3098"/>
                </a:lnTo>
                <a:lnTo>
                  <a:pt x="4495" y="2057"/>
                </a:lnTo>
                <a:lnTo>
                  <a:pt x="2781" y="119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5" name="object 3485"/>
          <p:cNvSpPr/>
          <p:nvPr/>
        </p:nvSpPr>
        <p:spPr>
          <a:xfrm>
            <a:off x="4733629" y="5326170"/>
            <a:ext cx="94567" cy="144991"/>
          </a:xfrm>
          <a:prstGeom prst="rect">
            <a:avLst/>
          </a:prstGeom>
          <a:blipFill>
            <a:blip r:embed="rId5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86" name="object 3486"/>
          <p:cNvSpPr/>
          <p:nvPr/>
        </p:nvSpPr>
        <p:spPr>
          <a:xfrm>
            <a:off x="4774175" y="5420531"/>
            <a:ext cx="50800" cy="49530"/>
          </a:xfrm>
          <a:custGeom>
            <a:avLst/>
            <a:gdLst/>
            <a:ahLst/>
            <a:cxnLst/>
            <a:rect l="l" t="t" r="r" b="b"/>
            <a:pathLst>
              <a:path w="50800" h="49529">
                <a:moveTo>
                  <a:pt x="0" y="0"/>
                </a:moveTo>
                <a:lnTo>
                  <a:pt x="2235" y="2146"/>
                </a:lnTo>
                <a:lnTo>
                  <a:pt x="3632" y="3517"/>
                </a:lnTo>
                <a:lnTo>
                  <a:pt x="5829" y="5130"/>
                </a:lnTo>
                <a:lnTo>
                  <a:pt x="8115" y="7505"/>
                </a:lnTo>
                <a:lnTo>
                  <a:pt x="10388" y="9931"/>
                </a:lnTo>
                <a:lnTo>
                  <a:pt x="13220" y="12445"/>
                </a:lnTo>
                <a:lnTo>
                  <a:pt x="16040" y="15417"/>
                </a:lnTo>
                <a:lnTo>
                  <a:pt x="18821" y="18478"/>
                </a:lnTo>
                <a:lnTo>
                  <a:pt x="22085" y="21361"/>
                </a:lnTo>
                <a:lnTo>
                  <a:pt x="42189" y="41757"/>
                </a:lnTo>
                <a:lnTo>
                  <a:pt x="46964" y="46316"/>
                </a:lnTo>
                <a:lnTo>
                  <a:pt x="50431" y="49199"/>
                </a:lnTo>
                <a:lnTo>
                  <a:pt x="48348" y="45173"/>
                </a:lnTo>
                <a:lnTo>
                  <a:pt x="44424" y="39674"/>
                </a:lnTo>
                <a:lnTo>
                  <a:pt x="42438" y="36766"/>
                </a:lnTo>
                <a:lnTo>
                  <a:pt x="40170" y="33794"/>
                </a:lnTo>
                <a:lnTo>
                  <a:pt x="36131" y="28994"/>
                </a:lnTo>
                <a:lnTo>
                  <a:pt x="34823" y="27241"/>
                </a:lnTo>
                <a:lnTo>
                  <a:pt x="31800" y="24066"/>
                </a:lnTo>
                <a:lnTo>
                  <a:pt x="28778" y="20789"/>
                </a:lnTo>
                <a:lnTo>
                  <a:pt x="25717" y="17551"/>
                </a:lnTo>
                <a:lnTo>
                  <a:pt x="22326" y="14617"/>
                </a:lnTo>
                <a:lnTo>
                  <a:pt x="19177" y="11849"/>
                </a:lnTo>
                <a:lnTo>
                  <a:pt x="17678" y="10413"/>
                </a:lnTo>
                <a:lnTo>
                  <a:pt x="15951" y="9270"/>
                </a:lnTo>
                <a:lnTo>
                  <a:pt x="12852" y="6984"/>
                </a:lnTo>
                <a:lnTo>
                  <a:pt x="9969" y="5016"/>
                </a:lnTo>
                <a:lnTo>
                  <a:pt x="7213" y="3098"/>
                </a:lnTo>
                <a:lnTo>
                  <a:pt x="4495" y="2082"/>
                </a:lnTo>
                <a:lnTo>
                  <a:pt x="2781" y="120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7" name="object 3487"/>
          <p:cNvSpPr/>
          <p:nvPr/>
        </p:nvSpPr>
        <p:spPr>
          <a:xfrm>
            <a:off x="4761998" y="5406185"/>
            <a:ext cx="86017" cy="153924"/>
          </a:xfrm>
          <a:prstGeom prst="rect">
            <a:avLst/>
          </a:prstGeom>
          <a:blipFill>
            <a:blip r:embed="rId5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88" name="object 3488"/>
          <p:cNvSpPr/>
          <p:nvPr/>
        </p:nvSpPr>
        <p:spPr>
          <a:xfrm>
            <a:off x="4805038" y="5498443"/>
            <a:ext cx="38100" cy="60325"/>
          </a:xfrm>
          <a:custGeom>
            <a:avLst/>
            <a:gdLst/>
            <a:ahLst/>
            <a:cxnLst/>
            <a:rect l="l" t="t" r="r" b="b"/>
            <a:pathLst>
              <a:path w="38100" h="60325">
                <a:moveTo>
                  <a:pt x="0" y="0"/>
                </a:moveTo>
                <a:lnTo>
                  <a:pt x="622" y="939"/>
                </a:lnTo>
                <a:lnTo>
                  <a:pt x="2743" y="4292"/>
                </a:lnTo>
                <a:lnTo>
                  <a:pt x="4495" y="6362"/>
                </a:lnTo>
                <a:lnTo>
                  <a:pt x="6210" y="9207"/>
                </a:lnTo>
                <a:lnTo>
                  <a:pt x="7848" y="12115"/>
                </a:lnTo>
                <a:lnTo>
                  <a:pt x="10058" y="15227"/>
                </a:lnTo>
                <a:lnTo>
                  <a:pt x="12141" y="18783"/>
                </a:lnTo>
                <a:lnTo>
                  <a:pt x="14135" y="22440"/>
                </a:lnTo>
                <a:lnTo>
                  <a:pt x="16662" y="25996"/>
                </a:lnTo>
                <a:lnTo>
                  <a:pt x="31622" y="50584"/>
                </a:lnTo>
                <a:lnTo>
                  <a:pt x="35255" y="56172"/>
                </a:lnTo>
                <a:lnTo>
                  <a:pt x="37985" y="59778"/>
                </a:lnTo>
                <a:lnTo>
                  <a:pt x="36868" y="55359"/>
                </a:lnTo>
                <a:lnTo>
                  <a:pt x="34315" y="49123"/>
                </a:lnTo>
                <a:lnTo>
                  <a:pt x="33083" y="45948"/>
                </a:lnTo>
                <a:lnTo>
                  <a:pt x="31495" y="42379"/>
                </a:lnTo>
                <a:lnTo>
                  <a:pt x="29616" y="38607"/>
                </a:lnTo>
                <a:lnTo>
                  <a:pt x="28638" y="36766"/>
                </a:lnTo>
                <a:lnTo>
                  <a:pt x="27774" y="34734"/>
                </a:lnTo>
                <a:lnTo>
                  <a:pt x="26631" y="32842"/>
                </a:lnTo>
                <a:lnTo>
                  <a:pt x="23329" y="27025"/>
                </a:lnTo>
                <a:lnTo>
                  <a:pt x="21081" y="23139"/>
                </a:lnTo>
                <a:lnTo>
                  <a:pt x="18427" y="19494"/>
                </a:lnTo>
                <a:lnTo>
                  <a:pt x="16001" y="16065"/>
                </a:lnTo>
                <a:lnTo>
                  <a:pt x="14858" y="14300"/>
                </a:lnTo>
                <a:lnTo>
                  <a:pt x="13436" y="12801"/>
                </a:lnTo>
                <a:lnTo>
                  <a:pt x="10921" y="9817"/>
                </a:lnTo>
                <a:lnTo>
                  <a:pt x="6311" y="4724"/>
                </a:lnTo>
                <a:lnTo>
                  <a:pt x="3898" y="3073"/>
                </a:lnTo>
                <a:lnTo>
                  <a:pt x="2412" y="182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9" name="object 3489"/>
          <p:cNvSpPr/>
          <p:nvPr/>
        </p:nvSpPr>
        <p:spPr>
          <a:xfrm>
            <a:off x="4817440" y="5598441"/>
            <a:ext cx="38100" cy="60325"/>
          </a:xfrm>
          <a:custGeom>
            <a:avLst/>
            <a:gdLst/>
            <a:ahLst/>
            <a:cxnLst/>
            <a:rect l="l" t="t" r="r" b="b"/>
            <a:pathLst>
              <a:path w="38100" h="60325">
                <a:moveTo>
                  <a:pt x="0" y="0"/>
                </a:moveTo>
                <a:lnTo>
                  <a:pt x="1701" y="2616"/>
                </a:lnTo>
                <a:lnTo>
                  <a:pt x="2743" y="4305"/>
                </a:lnTo>
                <a:lnTo>
                  <a:pt x="4508" y="6375"/>
                </a:lnTo>
                <a:lnTo>
                  <a:pt x="6222" y="9220"/>
                </a:lnTo>
                <a:lnTo>
                  <a:pt x="7861" y="12103"/>
                </a:lnTo>
                <a:lnTo>
                  <a:pt x="10071" y="15214"/>
                </a:lnTo>
                <a:lnTo>
                  <a:pt x="12153" y="18796"/>
                </a:lnTo>
                <a:lnTo>
                  <a:pt x="14147" y="22428"/>
                </a:lnTo>
                <a:lnTo>
                  <a:pt x="16662" y="26009"/>
                </a:lnTo>
                <a:lnTo>
                  <a:pt x="18783" y="29895"/>
                </a:lnTo>
                <a:lnTo>
                  <a:pt x="21094" y="33655"/>
                </a:lnTo>
                <a:lnTo>
                  <a:pt x="25552" y="40982"/>
                </a:lnTo>
                <a:lnTo>
                  <a:pt x="29806" y="47790"/>
                </a:lnTo>
                <a:lnTo>
                  <a:pt x="31635" y="50571"/>
                </a:lnTo>
                <a:lnTo>
                  <a:pt x="35267" y="56184"/>
                </a:lnTo>
                <a:lnTo>
                  <a:pt x="38011" y="59804"/>
                </a:lnTo>
                <a:lnTo>
                  <a:pt x="36855" y="55359"/>
                </a:lnTo>
                <a:lnTo>
                  <a:pt x="34328" y="49123"/>
                </a:lnTo>
                <a:lnTo>
                  <a:pt x="33096" y="45974"/>
                </a:lnTo>
                <a:lnTo>
                  <a:pt x="31483" y="42379"/>
                </a:lnTo>
                <a:lnTo>
                  <a:pt x="29616" y="38608"/>
                </a:lnTo>
                <a:lnTo>
                  <a:pt x="28638" y="36753"/>
                </a:lnTo>
                <a:lnTo>
                  <a:pt x="27787" y="34747"/>
                </a:lnTo>
                <a:lnTo>
                  <a:pt x="26644" y="32842"/>
                </a:lnTo>
                <a:lnTo>
                  <a:pt x="24447" y="28994"/>
                </a:lnTo>
                <a:lnTo>
                  <a:pt x="21069" y="23152"/>
                </a:lnTo>
                <a:lnTo>
                  <a:pt x="18414" y="19494"/>
                </a:lnTo>
                <a:lnTo>
                  <a:pt x="15989" y="16078"/>
                </a:lnTo>
                <a:lnTo>
                  <a:pt x="14846" y="14312"/>
                </a:lnTo>
                <a:lnTo>
                  <a:pt x="13436" y="12776"/>
                </a:lnTo>
                <a:lnTo>
                  <a:pt x="10921" y="9817"/>
                </a:lnTo>
                <a:lnTo>
                  <a:pt x="6311" y="4711"/>
                </a:lnTo>
                <a:lnTo>
                  <a:pt x="3886" y="3098"/>
                </a:lnTo>
                <a:lnTo>
                  <a:pt x="2425" y="185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0" name="object 3490"/>
          <p:cNvSpPr/>
          <p:nvPr/>
        </p:nvSpPr>
        <p:spPr>
          <a:xfrm>
            <a:off x="4695405" y="5079760"/>
            <a:ext cx="90661" cy="105751"/>
          </a:xfrm>
          <a:prstGeom prst="rect">
            <a:avLst/>
          </a:prstGeom>
          <a:blipFill>
            <a:blip r:embed="rId5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91" name="object 3491"/>
          <p:cNvSpPr/>
          <p:nvPr/>
        </p:nvSpPr>
        <p:spPr>
          <a:xfrm>
            <a:off x="4802301" y="5583580"/>
            <a:ext cx="67898" cy="146545"/>
          </a:xfrm>
          <a:prstGeom prst="rect">
            <a:avLst/>
          </a:prstGeom>
          <a:blipFill>
            <a:blip r:embed="rId5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92" name="object 3492"/>
          <p:cNvSpPr/>
          <p:nvPr/>
        </p:nvSpPr>
        <p:spPr>
          <a:xfrm>
            <a:off x="4827175" y="5668429"/>
            <a:ext cx="38100" cy="60325"/>
          </a:xfrm>
          <a:custGeom>
            <a:avLst/>
            <a:gdLst/>
            <a:ahLst/>
            <a:cxnLst/>
            <a:rect l="l" t="t" r="r" b="b"/>
            <a:pathLst>
              <a:path w="38100" h="60325">
                <a:moveTo>
                  <a:pt x="0" y="0"/>
                </a:moveTo>
                <a:lnTo>
                  <a:pt x="1727" y="2616"/>
                </a:lnTo>
                <a:lnTo>
                  <a:pt x="2768" y="4317"/>
                </a:lnTo>
                <a:lnTo>
                  <a:pt x="4495" y="6388"/>
                </a:lnTo>
                <a:lnTo>
                  <a:pt x="6210" y="9232"/>
                </a:lnTo>
                <a:lnTo>
                  <a:pt x="7886" y="12128"/>
                </a:lnTo>
                <a:lnTo>
                  <a:pt x="10071" y="15252"/>
                </a:lnTo>
                <a:lnTo>
                  <a:pt x="12153" y="18808"/>
                </a:lnTo>
                <a:lnTo>
                  <a:pt x="14160" y="22440"/>
                </a:lnTo>
                <a:lnTo>
                  <a:pt x="16662" y="26022"/>
                </a:lnTo>
                <a:lnTo>
                  <a:pt x="18783" y="29908"/>
                </a:lnTo>
                <a:lnTo>
                  <a:pt x="23418" y="37452"/>
                </a:lnTo>
                <a:lnTo>
                  <a:pt x="25552" y="41008"/>
                </a:lnTo>
                <a:lnTo>
                  <a:pt x="29819" y="47815"/>
                </a:lnTo>
                <a:lnTo>
                  <a:pt x="31661" y="50609"/>
                </a:lnTo>
                <a:lnTo>
                  <a:pt x="35293" y="56197"/>
                </a:lnTo>
                <a:lnTo>
                  <a:pt x="38011" y="59804"/>
                </a:lnTo>
                <a:lnTo>
                  <a:pt x="36880" y="55410"/>
                </a:lnTo>
                <a:lnTo>
                  <a:pt x="34340" y="49148"/>
                </a:lnTo>
                <a:lnTo>
                  <a:pt x="33083" y="45973"/>
                </a:lnTo>
                <a:lnTo>
                  <a:pt x="31495" y="42405"/>
                </a:lnTo>
                <a:lnTo>
                  <a:pt x="29616" y="38646"/>
                </a:lnTo>
                <a:lnTo>
                  <a:pt x="28638" y="36791"/>
                </a:lnTo>
                <a:lnTo>
                  <a:pt x="27774" y="34759"/>
                </a:lnTo>
                <a:lnTo>
                  <a:pt x="26631" y="32867"/>
                </a:lnTo>
                <a:lnTo>
                  <a:pt x="24460" y="29006"/>
                </a:lnTo>
                <a:lnTo>
                  <a:pt x="21081" y="23177"/>
                </a:lnTo>
                <a:lnTo>
                  <a:pt x="18440" y="19507"/>
                </a:lnTo>
                <a:lnTo>
                  <a:pt x="16027" y="16090"/>
                </a:lnTo>
                <a:lnTo>
                  <a:pt x="14871" y="14325"/>
                </a:lnTo>
                <a:lnTo>
                  <a:pt x="13436" y="12826"/>
                </a:lnTo>
                <a:lnTo>
                  <a:pt x="10947" y="9842"/>
                </a:lnTo>
                <a:lnTo>
                  <a:pt x="6337" y="4749"/>
                </a:lnTo>
                <a:lnTo>
                  <a:pt x="3924" y="3098"/>
                </a:lnTo>
                <a:lnTo>
                  <a:pt x="2451" y="185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3" name="object 3493"/>
          <p:cNvSpPr/>
          <p:nvPr/>
        </p:nvSpPr>
        <p:spPr>
          <a:xfrm>
            <a:off x="4812067" y="5653585"/>
            <a:ext cx="60094" cy="167497"/>
          </a:xfrm>
          <a:prstGeom prst="rect">
            <a:avLst/>
          </a:prstGeom>
          <a:blipFill>
            <a:blip r:embed="rId6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94" name="object 3494"/>
          <p:cNvSpPr/>
          <p:nvPr/>
        </p:nvSpPr>
        <p:spPr>
          <a:xfrm>
            <a:off x="4789881" y="5427878"/>
            <a:ext cx="78582" cy="132232"/>
          </a:xfrm>
          <a:prstGeom prst="rect">
            <a:avLst/>
          </a:prstGeom>
          <a:blipFill>
            <a:blip r:embed="rId6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95" name="object 3495"/>
          <p:cNvSpPr/>
          <p:nvPr/>
        </p:nvSpPr>
        <p:spPr>
          <a:xfrm>
            <a:off x="4840338" y="5748187"/>
            <a:ext cx="14604" cy="70485"/>
          </a:xfrm>
          <a:custGeom>
            <a:avLst/>
            <a:gdLst/>
            <a:ahLst/>
            <a:cxnLst/>
            <a:rect l="l" t="t" r="r" b="b"/>
            <a:pathLst>
              <a:path w="14604" h="70485">
                <a:moveTo>
                  <a:pt x="0" y="0"/>
                </a:moveTo>
                <a:lnTo>
                  <a:pt x="241" y="1117"/>
                </a:lnTo>
                <a:lnTo>
                  <a:pt x="1015" y="5041"/>
                </a:lnTo>
                <a:lnTo>
                  <a:pt x="1917" y="7607"/>
                </a:lnTo>
                <a:lnTo>
                  <a:pt x="2583" y="11518"/>
                </a:lnTo>
                <a:lnTo>
                  <a:pt x="2997" y="14236"/>
                </a:lnTo>
                <a:lnTo>
                  <a:pt x="3936" y="17945"/>
                </a:lnTo>
                <a:lnTo>
                  <a:pt x="4610" y="22047"/>
                </a:lnTo>
                <a:lnTo>
                  <a:pt x="5181" y="26174"/>
                </a:lnTo>
                <a:lnTo>
                  <a:pt x="6248" y="30454"/>
                </a:lnTo>
                <a:lnTo>
                  <a:pt x="6819" y="34861"/>
                </a:lnTo>
                <a:lnTo>
                  <a:pt x="8432" y="43624"/>
                </a:lnTo>
                <a:lnTo>
                  <a:pt x="9156" y="47726"/>
                </a:lnTo>
                <a:lnTo>
                  <a:pt x="9969" y="51816"/>
                </a:lnTo>
                <a:lnTo>
                  <a:pt x="10706" y="55664"/>
                </a:lnTo>
                <a:lnTo>
                  <a:pt x="11391" y="58953"/>
                </a:lnTo>
                <a:lnTo>
                  <a:pt x="12814" y="65506"/>
                </a:lnTo>
                <a:lnTo>
                  <a:pt x="14046" y="69888"/>
                </a:lnTo>
                <a:lnTo>
                  <a:pt x="14579" y="65379"/>
                </a:lnTo>
                <a:lnTo>
                  <a:pt x="14435" y="58953"/>
                </a:lnTo>
                <a:lnTo>
                  <a:pt x="14414" y="55194"/>
                </a:lnTo>
                <a:lnTo>
                  <a:pt x="14211" y="51244"/>
                </a:lnTo>
                <a:lnTo>
                  <a:pt x="13792" y="47053"/>
                </a:lnTo>
                <a:lnTo>
                  <a:pt x="13550" y="44945"/>
                </a:lnTo>
                <a:lnTo>
                  <a:pt x="13449" y="42735"/>
                </a:lnTo>
                <a:lnTo>
                  <a:pt x="12725" y="38366"/>
                </a:lnTo>
                <a:lnTo>
                  <a:pt x="12407" y="36131"/>
                </a:lnTo>
                <a:lnTo>
                  <a:pt x="12039" y="33909"/>
                </a:lnTo>
                <a:lnTo>
                  <a:pt x="11353" y="29451"/>
                </a:lnTo>
                <a:lnTo>
                  <a:pt x="10198" y="25057"/>
                </a:lnTo>
                <a:lnTo>
                  <a:pt x="9143" y="20942"/>
                </a:lnTo>
                <a:lnTo>
                  <a:pt x="8712" y="18884"/>
                </a:lnTo>
                <a:lnTo>
                  <a:pt x="7937" y="16941"/>
                </a:lnTo>
                <a:lnTo>
                  <a:pt x="7302" y="15100"/>
                </a:lnTo>
                <a:lnTo>
                  <a:pt x="6692" y="13246"/>
                </a:lnTo>
                <a:lnTo>
                  <a:pt x="5994" y="11518"/>
                </a:lnTo>
                <a:lnTo>
                  <a:pt x="4203" y="6756"/>
                </a:lnTo>
                <a:lnTo>
                  <a:pt x="2527" y="4330"/>
                </a:lnTo>
                <a:lnTo>
                  <a:pt x="1612" y="2628"/>
                </a:lnTo>
                <a:lnTo>
                  <a:pt x="558" y="95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6" name="object 3496"/>
          <p:cNvSpPr/>
          <p:nvPr/>
        </p:nvSpPr>
        <p:spPr>
          <a:xfrm>
            <a:off x="4824631" y="5823917"/>
            <a:ext cx="10160" cy="71120"/>
          </a:xfrm>
          <a:custGeom>
            <a:avLst/>
            <a:gdLst/>
            <a:ahLst/>
            <a:cxnLst/>
            <a:rect l="l" t="t" r="r" b="b"/>
            <a:pathLst>
              <a:path w="10160" h="71120">
                <a:moveTo>
                  <a:pt x="0" y="0"/>
                </a:moveTo>
                <a:lnTo>
                  <a:pt x="381" y="3111"/>
                </a:lnTo>
                <a:lnTo>
                  <a:pt x="584" y="5118"/>
                </a:lnTo>
                <a:lnTo>
                  <a:pt x="1244" y="7772"/>
                </a:lnTo>
                <a:lnTo>
                  <a:pt x="1486" y="10401"/>
                </a:lnTo>
                <a:lnTo>
                  <a:pt x="1739" y="14439"/>
                </a:lnTo>
                <a:lnTo>
                  <a:pt x="2374" y="18237"/>
                </a:lnTo>
                <a:lnTo>
                  <a:pt x="2667" y="22390"/>
                </a:lnTo>
                <a:lnTo>
                  <a:pt x="2882" y="26555"/>
                </a:lnTo>
                <a:lnTo>
                  <a:pt x="3568" y="30911"/>
                </a:lnTo>
                <a:lnTo>
                  <a:pt x="3771" y="35356"/>
                </a:lnTo>
                <a:lnTo>
                  <a:pt x="4203" y="39789"/>
                </a:lnTo>
                <a:lnTo>
                  <a:pt x="4584" y="44208"/>
                </a:lnTo>
                <a:lnTo>
                  <a:pt x="5410" y="52527"/>
                </a:lnTo>
                <a:lnTo>
                  <a:pt x="6248" y="59753"/>
                </a:lnTo>
                <a:lnTo>
                  <a:pt x="7086" y="66433"/>
                </a:lnTo>
                <a:lnTo>
                  <a:pt x="7937" y="70904"/>
                </a:lnTo>
                <a:lnTo>
                  <a:pt x="8851" y="66433"/>
                </a:lnTo>
                <a:lnTo>
                  <a:pt x="9283" y="59664"/>
                </a:lnTo>
                <a:lnTo>
                  <a:pt x="9575" y="56311"/>
                </a:lnTo>
                <a:lnTo>
                  <a:pt x="9697" y="52527"/>
                </a:lnTo>
                <a:lnTo>
                  <a:pt x="9702" y="43814"/>
                </a:lnTo>
                <a:lnTo>
                  <a:pt x="9512" y="41592"/>
                </a:lnTo>
                <a:lnTo>
                  <a:pt x="9359" y="39369"/>
                </a:lnTo>
                <a:lnTo>
                  <a:pt x="9232" y="37134"/>
                </a:lnTo>
                <a:lnTo>
                  <a:pt x="8750" y="30391"/>
                </a:lnTo>
                <a:lnTo>
                  <a:pt x="7975" y="25895"/>
                </a:lnTo>
                <a:lnTo>
                  <a:pt x="7302" y="21704"/>
                </a:lnTo>
                <a:lnTo>
                  <a:pt x="7048" y="19596"/>
                </a:lnTo>
                <a:lnTo>
                  <a:pt x="6451" y="17602"/>
                </a:lnTo>
                <a:lnTo>
                  <a:pt x="5511" y="13817"/>
                </a:lnTo>
                <a:lnTo>
                  <a:pt x="5003" y="12026"/>
                </a:lnTo>
                <a:lnTo>
                  <a:pt x="4508" y="10401"/>
                </a:lnTo>
                <a:lnTo>
                  <a:pt x="3581" y="7137"/>
                </a:lnTo>
                <a:lnTo>
                  <a:pt x="2133" y="4546"/>
                </a:lnTo>
                <a:lnTo>
                  <a:pt x="1396" y="275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7" name="object 3497"/>
          <p:cNvSpPr/>
          <p:nvPr/>
        </p:nvSpPr>
        <p:spPr>
          <a:xfrm>
            <a:off x="4784128" y="5809772"/>
            <a:ext cx="64325" cy="151887"/>
          </a:xfrm>
          <a:prstGeom prst="rect">
            <a:avLst/>
          </a:prstGeom>
          <a:blipFill>
            <a:blip r:embed="rId6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98" name="object 3498"/>
          <p:cNvSpPr/>
          <p:nvPr/>
        </p:nvSpPr>
        <p:spPr>
          <a:xfrm>
            <a:off x="4804498" y="5700598"/>
            <a:ext cx="106709" cy="197421"/>
          </a:xfrm>
          <a:prstGeom prst="rect">
            <a:avLst/>
          </a:prstGeom>
          <a:blipFill>
            <a:blip r:embed="rId6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99" name="object 3499"/>
          <p:cNvSpPr/>
          <p:nvPr/>
        </p:nvSpPr>
        <p:spPr>
          <a:xfrm>
            <a:off x="4804229" y="5887541"/>
            <a:ext cx="10160" cy="71120"/>
          </a:xfrm>
          <a:custGeom>
            <a:avLst/>
            <a:gdLst/>
            <a:ahLst/>
            <a:cxnLst/>
            <a:rect l="l" t="t" r="r" b="b"/>
            <a:pathLst>
              <a:path w="10160" h="71120">
                <a:moveTo>
                  <a:pt x="0" y="0"/>
                </a:moveTo>
                <a:lnTo>
                  <a:pt x="165" y="1143"/>
                </a:lnTo>
                <a:lnTo>
                  <a:pt x="609" y="5130"/>
                </a:lnTo>
                <a:lnTo>
                  <a:pt x="1269" y="7785"/>
                </a:lnTo>
                <a:lnTo>
                  <a:pt x="1613" y="12039"/>
                </a:lnTo>
                <a:lnTo>
                  <a:pt x="1778" y="14478"/>
                </a:lnTo>
                <a:lnTo>
                  <a:pt x="2374" y="18249"/>
                </a:lnTo>
                <a:lnTo>
                  <a:pt x="2692" y="22402"/>
                </a:lnTo>
                <a:lnTo>
                  <a:pt x="2895" y="26568"/>
                </a:lnTo>
                <a:lnTo>
                  <a:pt x="3581" y="30924"/>
                </a:lnTo>
                <a:lnTo>
                  <a:pt x="7937" y="70929"/>
                </a:lnTo>
                <a:lnTo>
                  <a:pt x="8852" y="66433"/>
                </a:lnTo>
                <a:lnTo>
                  <a:pt x="9296" y="59702"/>
                </a:lnTo>
                <a:lnTo>
                  <a:pt x="9575" y="56311"/>
                </a:lnTo>
                <a:lnTo>
                  <a:pt x="9709" y="52539"/>
                </a:lnTo>
                <a:lnTo>
                  <a:pt x="9715" y="43827"/>
                </a:lnTo>
                <a:lnTo>
                  <a:pt x="9385" y="39408"/>
                </a:lnTo>
                <a:lnTo>
                  <a:pt x="8775" y="30391"/>
                </a:lnTo>
                <a:lnTo>
                  <a:pt x="8001" y="25908"/>
                </a:lnTo>
                <a:lnTo>
                  <a:pt x="7340" y="21717"/>
                </a:lnTo>
                <a:lnTo>
                  <a:pt x="7061" y="19608"/>
                </a:lnTo>
                <a:lnTo>
                  <a:pt x="6451" y="17614"/>
                </a:lnTo>
                <a:lnTo>
                  <a:pt x="6007" y="15709"/>
                </a:lnTo>
                <a:lnTo>
                  <a:pt x="5029" y="12039"/>
                </a:lnTo>
                <a:lnTo>
                  <a:pt x="4546" y="10414"/>
                </a:lnTo>
                <a:lnTo>
                  <a:pt x="3632" y="7150"/>
                </a:lnTo>
                <a:lnTo>
                  <a:pt x="2159" y="4546"/>
                </a:lnTo>
                <a:lnTo>
                  <a:pt x="1384" y="279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0" name="object 3500"/>
          <p:cNvSpPr/>
          <p:nvPr/>
        </p:nvSpPr>
        <p:spPr>
          <a:xfrm>
            <a:off x="4783670" y="5873417"/>
            <a:ext cx="44386" cy="88241"/>
          </a:xfrm>
          <a:prstGeom prst="rect">
            <a:avLst/>
          </a:prstGeom>
          <a:blipFill>
            <a:blip r:embed="rId6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01" name="object 3501"/>
          <p:cNvSpPr/>
          <p:nvPr/>
        </p:nvSpPr>
        <p:spPr>
          <a:xfrm>
            <a:off x="4836874" y="5445842"/>
            <a:ext cx="12065" cy="70485"/>
          </a:xfrm>
          <a:custGeom>
            <a:avLst/>
            <a:gdLst/>
            <a:ahLst/>
            <a:cxnLst/>
            <a:rect l="l" t="t" r="r" b="b"/>
            <a:pathLst>
              <a:path w="12064" h="70485">
                <a:moveTo>
                  <a:pt x="11950" y="0"/>
                </a:moveTo>
                <a:lnTo>
                  <a:pt x="11378" y="952"/>
                </a:lnTo>
                <a:lnTo>
                  <a:pt x="10438" y="2679"/>
                </a:lnTo>
                <a:lnTo>
                  <a:pt x="9588" y="4445"/>
                </a:lnTo>
                <a:lnTo>
                  <a:pt x="8038" y="6946"/>
                </a:lnTo>
                <a:lnTo>
                  <a:pt x="6438" y="11798"/>
                </a:lnTo>
                <a:lnTo>
                  <a:pt x="5828" y="13550"/>
                </a:lnTo>
                <a:lnTo>
                  <a:pt x="4749" y="17297"/>
                </a:lnTo>
                <a:lnTo>
                  <a:pt x="4063" y="19253"/>
                </a:lnTo>
                <a:lnTo>
                  <a:pt x="3707" y="21348"/>
                </a:lnTo>
                <a:lnTo>
                  <a:pt x="2844" y="25488"/>
                </a:lnTo>
                <a:lnTo>
                  <a:pt x="1879" y="29946"/>
                </a:lnTo>
                <a:lnTo>
                  <a:pt x="813" y="39560"/>
                </a:lnTo>
                <a:lnTo>
                  <a:pt x="659" y="41135"/>
                </a:lnTo>
                <a:lnTo>
                  <a:pt x="367" y="43332"/>
                </a:lnTo>
                <a:lnTo>
                  <a:pt x="393" y="45529"/>
                </a:lnTo>
                <a:lnTo>
                  <a:pt x="228" y="47637"/>
                </a:lnTo>
                <a:lnTo>
                  <a:pt x="12" y="51854"/>
                </a:lnTo>
                <a:lnTo>
                  <a:pt x="0" y="56095"/>
                </a:lnTo>
                <a:lnTo>
                  <a:pt x="139" y="59194"/>
                </a:lnTo>
                <a:lnTo>
                  <a:pt x="272" y="66014"/>
                </a:lnTo>
                <a:lnTo>
                  <a:pt x="7060" y="30721"/>
                </a:lnTo>
                <a:lnTo>
                  <a:pt x="7911" y="26390"/>
                </a:lnTo>
                <a:lnTo>
                  <a:pt x="8318" y="22237"/>
                </a:lnTo>
                <a:lnTo>
                  <a:pt x="8800" y="18097"/>
                </a:lnTo>
                <a:lnTo>
                  <a:pt x="9588" y="14351"/>
                </a:lnTo>
                <a:lnTo>
                  <a:pt x="9905" y="10985"/>
                </a:lnTo>
                <a:lnTo>
                  <a:pt x="10362" y="7696"/>
                </a:lnTo>
                <a:lnTo>
                  <a:pt x="11137" y="5067"/>
                </a:lnTo>
                <a:lnTo>
                  <a:pt x="11485" y="2679"/>
                </a:lnTo>
                <a:lnTo>
                  <a:pt x="1195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2" name="object 3502"/>
          <p:cNvSpPr/>
          <p:nvPr/>
        </p:nvSpPr>
        <p:spPr>
          <a:xfrm>
            <a:off x="4824196" y="5431493"/>
            <a:ext cx="58440" cy="181564"/>
          </a:xfrm>
          <a:prstGeom prst="rect">
            <a:avLst/>
          </a:prstGeom>
          <a:blipFill>
            <a:blip r:embed="rId6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03" name="object 3503"/>
          <p:cNvSpPr/>
          <p:nvPr/>
        </p:nvSpPr>
        <p:spPr>
          <a:xfrm>
            <a:off x="4851074" y="5539479"/>
            <a:ext cx="12065" cy="70485"/>
          </a:xfrm>
          <a:custGeom>
            <a:avLst/>
            <a:gdLst/>
            <a:ahLst/>
            <a:cxnLst/>
            <a:rect l="l" t="t" r="r" b="b"/>
            <a:pathLst>
              <a:path w="12064" h="70485">
                <a:moveTo>
                  <a:pt x="11899" y="0"/>
                </a:moveTo>
                <a:lnTo>
                  <a:pt x="10413" y="2692"/>
                </a:lnTo>
                <a:lnTo>
                  <a:pt x="9575" y="4457"/>
                </a:lnTo>
                <a:lnTo>
                  <a:pt x="8013" y="6946"/>
                </a:lnTo>
                <a:lnTo>
                  <a:pt x="5841" y="13550"/>
                </a:lnTo>
                <a:lnTo>
                  <a:pt x="4724" y="17284"/>
                </a:lnTo>
                <a:lnTo>
                  <a:pt x="4025" y="19278"/>
                </a:lnTo>
                <a:lnTo>
                  <a:pt x="3682" y="21348"/>
                </a:lnTo>
                <a:lnTo>
                  <a:pt x="2832" y="25488"/>
                </a:lnTo>
                <a:lnTo>
                  <a:pt x="1879" y="29959"/>
                </a:lnTo>
                <a:lnTo>
                  <a:pt x="1282" y="35153"/>
                </a:lnTo>
                <a:lnTo>
                  <a:pt x="660" y="41122"/>
                </a:lnTo>
                <a:lnTo>
                  <a:pt x="368" y="43332"/>
                </a:lnTo>
                <a:lnTo>
                  <a:pt x="368" y="45529"/>
                </a:lnTo>
                <a:lnTo>
                  <a:pt x="215" y="47624"/>
                </a:lnTo>
                <a:lnTo>
                  <a:pt x="0" y="51854"/>
                </a:lnTo>
                <a:lnTo>
                  <a:pt x="88" y="59194"/>
                </a:lnTo>
                <a:lnTo>
                  <a:pt x="249" y="66039"/>
                </a:lnTo>
                <a:lnTo>
                  <a:pt x="977" y="70484"/>
                </a:lnTo>
                <a:lnTo>
                  <a:pt x="2053" y="65989"/>
                </a:lnTo>
                <a:lnTo>
                  <a:pt x="7035" y="30721"/>
                </a:lnTo>
                <a:lnTo>
                  <a:pt x="7886" y="26390"/>
                </a:lnTo>
                <a:lnTo>
                  <a:pt x="8293" y="22237"/>
                </a:lnTo>
                <a:lnTo>
                  <a:pt x="8775" y="18097"/>
                </a:lnTo>
                <a:lnTo>
                  <a:pt x="9563" y="14350"/>
                </a:lnTo>
                <a:lnTo>
                  <a:pt x="9880" y="11010"/>
                </a:lnTo>
                <a:lnTo>
                  <a:pt x="10325" y="7708"/>
                </a:lnTo>
                <a:lnTo>
                  <a:pt x="11112" y="5067"/>
                </a:lnTo>
                <a:lnTo>
                  <a:pt x="11458" y="2692"/>
                </a:lnTo>
                <a:lnTo>
                  <a:pt x="1189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4" name="object 3504"/>
          <p:cNvSpPr/>
          <p:nvPr/>
        </p:nvSpPr>
        <p:spPr>
          <a:xfrm>
            <a:off x="4838395" y="5525130"/>
            <a:ext cx="44627" cy="87926"/>
          </a:xfrm>
          <a:prstGeom prst="rect">
            <a:avLst/>
          </a:prstGeom>
          <a:blipFill>
            <a:blip r:embed="rId6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05" name="object 3505"/>
          <p:cNvSpPr/>
          <p:nvPr/>
        </p:nvSpPr>
        <p:spPr>
          <a:xfrm>
            <a:off x="4867618" y="5718342"/>
            <a:ext cx="26034" cy="66675"/>
          </a:xfrm>
          <a:custGeom>
            <a:avLst/>
            <a:gdLst/>
            <a:ahLst/>
            <a:cxnLst/>
            <a:rect l="l" t="t" r="r" b="b"/>
            <a:pathLst>
              <a:path w="26035" h="66675">
                <a:moveTo>
                  <a:pt x="25526" y="0"/>
                </a:moveTo>
                <a:lnTo>
                  <a:pt x="23507" y="2298"/>
                </a:lnTo>
                <a:lnTo>
                  <a:pt x="22301" y="3835"/>
                </a:lnTo>
                <a:lnTo>
                  <a:pt x="20269" y="5930"/>
                </a:lnTo>
                <a:lnTo>
                  <a:pt x="16738" y="11887"/>
                </a:lnTo>
                <a:lnTo>
                  <a:pt x="14846" y="15303"/>
                </a:lnTo>
                <a:lnTo>
                  <a:pt x="13766" y="17081"/>
                </a:lnTo>
                <a:lnTo>
                  <a:pt x="12979" y="19037"/>
                </a:lnTo>
                <a:lnTo>
                  <a:pt x="11277" y="22898"/>
                </a:lnTo>
                <a:lnTo>
                  <a:pt x="9385" y="27025"/>
                </a:lnTo>
                <a:lnTo>
                  <a:pt x="5842" y="37668"/>
                </a:lnTo>
                <a:lnTo>
                  <a:pt x="5105" y="39763"/>
                </a:lnTo>
                <a:lnTo>
                  <a:pt x="4648" y="41897"/>
                </a:lnTo>
                <a:lnTo>
                  <a:pt x="2933" y="48005"/>
                </a:lnTo>
                <a:lnTo>
                  <a:pt x="2082" y="51841"/>
                </a:lnTo>
                <a:lnTo>
                  <a:pt x="1511" y="55194"/>
                </a:lnTo>
                <a:lnTo>
                  <a:pt x="228" y="61848"/>
                </a:lnTo>
                <a:lnTo>
                  <a:pt x="0" y="66395"/>
                </a:lnTo>
                <a:lnTo>
                  <a:pt x="1930" y="62293"/>
                </a:lnTo>
                <a:lnTo>
                  <a:pt x="4419" y="56083"/>
                </a:lnTo>
                <a:lnTo>
                  <a:pt x="5651" y="52946"/>
                </a:lnTo>
                <a:lnTo>
                  <a:pt x="7048" y="49314"/>
                </a:lnTo>
                <a:lnTo>
                  <a:pt x="8521" y="45402"/>
                </a:lnTo>
                <a:lnTo>
                  <a:pt x="9918" y="41503"/>
                </a:lnTo>
                <a:lnTo>
                  <a:pt x="12966" y="33172"/>
                </a:lnTo>
                <a:lnTo>
                  <a:pt x="14274" y="28917"/>
                </a:lnTo>
                <a:lnTo>
                  <a:pt x="16052" y="24879"/>
                </a:lnTo>
                <a:lnTo>
                  <a:pt x="17310" y="20916"/>
                </a:lnTo>
                <a:lnTo>
                  <a:pt x="18643" y="16992"/>
                </a:lnTo>
                <a:lnTo>
                  <a:pt x="20205" y="13487"/>
                </a:lnTo>
                <a:lnTo>
                  <a:pt x="21247" y="10312"/>
                </a:lnTo>
                <a:lnTo>
                  <a:pt x="22364" y="7175"/>
                </a:lnTo>
                <a:lnTo>
                  <a:pt x="23672" y="4775"/>
                </a:lnTo>
                <a:lnTo>
                  <a:pt x="255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6" name="object 3506"/>
          <p:cNvSpPr/>
          <p:nvPr/>
        </p:nvSpPr>
        <p:spPr>
          <a:xfrm>
            <a:off x="4837963" y="5605170"/>
            <a:ext cx="72948" cy="265491"/>
          </a:xfrm>
          <a:prstGeom prst="rect">
            <a:avLst/>
          </a:prstGeom>
          <a:blipFill>
            <a:blip r:embed="rId6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07" name="object 3507"/>
          <p:cNvSpPr/>
          <p:nvPr/>
        </p:nvSpPr>
        <p:spPr>
          <a:xfrm>
            <a:off x="4861801" y="5622931"/>
            <a:ext cx="26034" cy="66675"/>
          </a:xfrm>
          <a:custGeom>
            <a:avLst/>
            <a:gdLst/>
            <a:ahLst/>
            <a:cxnLst/>
            <a:rect l="l" t="t" r="r" b="b"/>
            <a:pathLst>
              <a:path w="26035" h="66675">
                <a:moveTo>
                  <a:pt x="25552" y="0"/>
                </a:moveTo>
                <a:lnTo>
                  <a:pt x="23507" y="2298"/>
                </a:lnTo>
                <a:lnTo>
                  <a:pt x="22326" y="3835"/>
                </a:lnTo>
                <a:lnTo>
                  <a:pt x="20281" y="5930"/>
                </a:lnTo>
                <a:lnTo>
                  <a:pt x="18567" y="8851"/>
                </a:lnTo>
                <a:lnTo>
                  <a:pt x="16713" y="11874"/>
                </a:lnTo>
                <a:lnTo>
                  <a:pt x="15824" y="13601"/>
                </a:lnTo>
                <a:lnTo>
                  <a:pt x="14859" y="15303"/>
                </a:lnTo>
                <a:lnTo>
                  <a:pt x="13779" y="17068"/>
                </a:lnTo>
                <a:lnTo>
                  <a:pt x="13004" y="19024"/>
                </a:lnTo>
                <a:lnTo>
                  <a:pt x="11290" y="22885"/>
                </a:lnTo>
                <a:lnTo>
                  <a:pt x="9410" y="27012"/>
                </a:lnTo>
                <a:lnTo>
                  <a:pt x="7975" y="31267"/>
                </a:lnTo>
                <a:lnTo>
                  <a:pt x="5854" y="37655"/>
                </a:lnTo>
                <a:lnTo>
                  <a:pt x="5092" y="39751"/>
                </a:lnTo>
                <a:lnTo>
                  <a:pt x="4673" y="41897"/>
                </a:lnTo>
                <a:lnTo>
                  <a:pt x="4076" y="43916"/>
                </a:lnTo>
                <a:lnTo>
                  <a:pt x="2946" y="48006"/>
                </a:lnTo>
                <a:lnTo>
                  <a:pt x="2095" y="51854"/>
                </a:lnTo>
                <a:lnTo>
                  <a:pt x="1511" y="55168"/>
                </a:lnTo>
                <a:lnTo>
                  <a:pt x="228" y="61849"/>
                </a:lnTo>
                <a:lnTo>
                  <a:pt x="0" y="66408"/>
                </a:lnTo>
                <a:lnTo>
                  <a:pt x="1930" y="62306"/>
                </a:lnTo>
                <a:lnTo>
                  <a:pt x="4432" y="56083"/>
                </a:lnTo>
                <a:lnTo>
                  <a:pt x="7048" y="49314"/>
                </a:lnTo>
                <a:lnTo>
                  <a:pt x="8509" y="45402"/>
                </a:lnTo>
                <a:lnTo>
                  <a:pt x="9918" y="41490"/>
                </a:lnTo>
                <a:lnTo>
                  <a:pt x="12966" y="33159"/>
                </a:lnTo>
                <a:lnTo>
                  <a:pt x="14274" y="28917"/>
                </a:lnTo>
                <a:lnTo>
                  <a:pt x="16052" y="24879"/>
                </a:lnTo>
                <a:lnTo>
                  <a:pt x="17297" y="20916"/>
                </a:lnTo>
                <a:lnTo>
                  <a:pt x="18643" y="16979"/>
                </a:lnTo>
                <a:lnTo>
                  <a:pt x="20193" y="13487"/>
                </a:lnTo>
                <a:lnTo>
                  <a:pt x="21234" y="10312"/>
                </a:lnTo>
                <a:lnTo>
                  <a:pt x="22364" y="7162"/>
                </a:lnTo>
                <a:lnTo>
                  <a:pt x="23660" y="4775"/>
                </a:lnTo>
                <a:lnTo>
                  <a:pt x="24384" y="2908"/>
                </a:lnTo>
                <a:lnTo>
                  <a:pt x="2555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8" name="object 3508"/>
          <p:cNvSpPr/>
          <p:nvPr/>
        </p:nvSpPr>
        <p:spPr>
          <a:xfrm>
            <a:off x="4855607" y="5607997"/>
            <a:ext cx="49488" cy="83850"/>
          </a:xfrm>
          <a:prstGeom prst="rect">
            <a:avLst/>
          </a:prstGeom>
          <a:blipFill>
            <a:blip r:embed="rId6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09" name="object 3509"/>
          <p:cNvSpPr/>
          <p:nvPr/>
        </p:nvSpPr>
        <p:spPr>
          <a:xfrm>
            <a:off x="4841473" y="5815223"/>
            <a:ext cx="46990" cy="53340"/>
          </a:xfrm>
          <a:custGeom>
            <a:avLst/>
            <a:gdLst/>
            <a:ahLst/>
            <a:cxnLst/>
            <a:rect l="l" t="t" r="r" b="b"/>
            <a:pathLst>
              <a:path w="46989" h="53339">
                <a:moveTo>
                  <a:pt x="46736" y="0"/>
                </a:moveTo>
                <a:lnTo>
                  <a:pt x="45732" y="508"/>
                </a:lnTo>
                <a:lnTo>
                  <a:pt x="44043" y="1409"/>
                </a:lnTo>
                <a:lnTo>
                  <a:pt x="42405" y="2438"/>
                </a:lnTo>
                <a:lnTo>
                  <a:pt x="39751" y="3657"/>
                </a:lnTo>
                <a:lnTo>
                  <a:pt x="34391" y="7950"/>
                </a:lnTo>
                <a:lnTo>
                  <a:pt x="31483" y="10452"/>
                </a:lnTo>
                <a:lnTo>
                  <a:pt x="29870" y="11722"/>
                </a:lnTo>
                <a:lnTo>
                  <a:pt x="28422" y="13284"/>
                </a:lnTo>
                <a:lnTo>
                  <a:pt x="25539" y="16268"/>
                </a:lnTo>
                <a:lnTo>
                  <a:pt x="22352" y="19469"/>
                </a:lnTo>
                <a:lnTo>
                  <a:pt x="18135" y="24676"/>
                </a:lnTo>
                <a:lnTo>
                  <a:pt x="15367" y="28168"/>
                </a:lnTo>
                <a:lnTo>
                  <a:pt x="13957" y="29845"/>
                </a:lnTo>
                <a:lnTo>
                  <a:pt x="12788" y="31686"/>
                </a:lnTo>
                <a:lnTo>
                  <a:pt x="11544" y="33362"/>
                </a:lnTo>
                <a:lnTo>
                  <a:pt x="9118" y="36779"/>
                </a:lnTo>
                <a:lnTo>
                  <a:pt x="6985" y="40068"/>
                </a:lnTo>
                <a:lnTo>
                  <a:pt x="5295" y="42989"/>
                </a:lnTo>
                <a:lnTo>
                  <a:pt x="1803" y="48729"/>
                </a:lnTo>
                <a:lnTo>
                  <a:pt x="0" y="52920"/>
                </a:lnTo>
                <a:lnTo>
                  <a:pt x="3276" y="49796"/>
                </a:lnTo>
                <a:lnTo>
                  <a:pt x="9944" y="42392"/>
                </a:lnTo>
                <a:lnTo>
                  <a:pt x="12496" y="39484"/>
                </a:lnTo>
                <a:lnTo>
                  <a:pt x="15189" y="36360"/>
                </a:lnTo>
                <a:lnTo>
                  <a:pt x="17843" y="33210"/>
                </a:lnTo>
                <a:lnTo>
                  <a:pt x="23571" y="26504"/>
                </a:lnTo>
                <a:lnTo>
                  <a:pt x="26263" y="22999"/>
                </a:lnTo>
                <a:lnTo>
                  <a:pt x="29298" y="19862"/>
                </a:lnTo>
                <a:lnTo>
                  <a:pt x="31826" y="16598"/>
                </a:lnTo>
                <a:lnTo>
                  <a:pt x="34442" y="13423"/>
                </a:lnTo>
                <a:lnTo>
                  <a:pt x="37096" y="10718"/>
                </a:lnTo>
                <a:lnTo>
                  <a:pt x="39179" y="8102"/>
                </a:lnTo>
                <a:lnTo>
                  <a:pt x="41300" y="5562"/>
                </a:lnTo>
                <a:lnTo>
                  <a:pt x="43345" y="3810"/>
                </a:lnTo>
                <a:lnTo>
                  <a:pt x="44627" y="2311"/>
                </a:lnTo>
                <a:lnTo>
                  <a:pt x="4673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0" name="object 3510"/>
          <p:cNvSpPr/>
          <p:nvPr/>
        </p:nvSpPr>
        <p:spPr>
          <a:xfrm>
            <a:off x="4823752" y="5800853"/>
            <a:ext cx="77051" cy="143443"/>
          </a:xfrm>
          <a:prstGeom prst="rect">
            <a:avLst/>
          </a:prstGeom>
          <a:blipFill>
            <a:blip r:embed="rId6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11" name="object 3511"/>
          <p:cNvSpPr/>
          <p:nvPr/>
        </p:nvSpPr>
        <p:spPr>
          <a:xfrm>
            <a:off x="4827297" y="5888855"/>
            <a:ext cx="46990" cy="53340"/>
          </a:xfrm>
          <a:custGeom>
            <a:avLst/>
            <a:gdLst/>
            <a:ahLst/>
            <a:cxnLst/>
            <a:rect l="l" t="t" r="r" b="b"/>
            <a:pathLst>
              <a:path w="46989" h="53339">
                <a:moveTo>
                  <a:pt x="46710" y="0"/>
                </a:moveTo>
                <a:lnTo>
                  <a:pt x="45720" y="533"/>
                </a:lnTo>
                <a:lnTo>
                  <a:pt x="43992" y="1422"/>
                </a:lnTo>
                <a:lnTo>
                  <a:pt x="42379" y="2425"/>
                </a:lnTo>
                <a:lnTo>
                  <a:pt x="39751" y="3644"/>
                </a:lnTo>
                <a:lnTo>
                  <a:pt x="37109" y="5778"/>
                </a:lnTo>
                <a:lnTo>
                  <a:pt x="35801" y="6807"/>
                </a:lnTo>
                <a:lnTo>
                  <a:pt x="34391" y="7950"/>
                </a:lnTo>
                <a:lnTo>
                  <a:pt x="31457" y="10464"/>
                </a:lnTo>
                <a:lnTo>
                  <a:pt x="29845" y="11734"/>
                </a:lnTo>
                <a:lnTo>
                  <a:pt x="28324" y="13411"/>
                </a:lnTo>
                <a:lnTo>
                  <a:pt x="25539" y="16294"/>
                </a:lnTo>
                <a:lnTo>
                  <a:pt x="22352" y="19481"/>
                </a:lnTo>
                <a:lnTo>
                  <a:pt x="18122" y="24688"/>
                </a:lnTo>
                <a:lnTo>
                  <a:pt x="15367" y="28168"/>
                </a:lnTo>
                <a:lnTo>
                  <a:pt x="13931" y="29844"/>
                </a:lnTo>
                <a:lnTo>
                  <a:pt x="12788" y="31686"/>
                </a:lnTo>
                <a:lnTo>
                  <a:pt x="9093" y="36791"/>
                </a:lnTo>
                <a:lnTo>
                  <a:pt x="6997" y="40081"/>
                </a:lnTo>
                <a:lnTo>
                  <a:pt x="5270" y="42989"/>
                </a:lnTo>
                <a:lnTo>
                  <a:pt x="1790" y="48767"/>
                </a:lnTo>
                <a:lnTo>
                  <a:pt x="0" y="52933"/>
                </a:lnTo>
                <a:lnTo>
                  <a:pt x="3251" y="49796"/>
                </a:lnTo>
                <a:lnTo>
                  <a:pt x="7696" y="44856"/>
                </a:lnTo>
                <a:lnTo>
                  <a:pt x="9931" y="42405"/>
                </a:lnTo>
                <a:lnTo>
                  <a:pt x="15176" y="36372"/>
                </a:lnTo>
                <a:lnTo>
                  <a:pt x="23545" y="26504"/>
                </a:lnTo>
                <a:lnTo>
                  <a:pt x="26225" y="23012"/>
                </a:lnTo>
                <a:lnTo>
                  <a:pt x="29298" y="19875"/>
                </a:lnTo>
                <a:lnTo>
                  <a:pt x="31826" y="16624"/>
                </a:lnTo>
                <a:lnTo>
                  <a:pt x="34442" y="13411"/>
                </a:lnTo>
                <a:lnTo>
                  <a:pt x="37096" y="10718"/>
                </a:lnTo>
                <a:lnTo>
                  <a:pt x="39154" y="8115"/>
                </a:lnTo>
                <a:lnTo>
                  <a:pt x="41300" y="5575"/>
                </a:lnTo>
                <a:lnTo>
                  <a:pt x="43345" y="3822"/>
                </a:lnTo>
                <a:lnTo>
                  <a:pt x="44615" y="2311"/>
                </a:lnTo>
                <a:lnTo>
                  <a:pt x="467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2" name="object 3512"/>
          <p:cNvSpPr/>
          <p:nvPr/>
        </p:nvSpPr>
        <p:spPr>
          <a:xfrm>
            <a:off x="4744524" y="5115593"/>
            <a:ext cx="23495" cy="67310"/>
          </a:xfrm>
          <a:custGeom>
            <a:avLst/>
            <a:gdLst/>
            <a:ahLst/>
            <a:cxnLst/>
            <a:rect l="l" t="t" r="r" b="b"/>
            <a:pathLst>
              <a:path w="23495" h="67310">
                <a:moveTo>
                  <a:pt x="23177" y="0"/>
                </a:moveTo>
                <a:lnTo>
                  <a:pt x="21259" y="2374"/>
                </a:lnTo>
                <a:lnTo>
                  <a:pt x="20116" y="3949"/>
                </a:lnTo>
                <a:lnTo>
                  <a:pt x="18161" y="6121"/>
                </a:lnTo>
                <a:lnTo>
                  <a:pt x="14808" y="12204"/>
                </a:lnTo>
                <a:lnTo>
                  <a:pt x="13957" y="13944"/>
                </a:lnTo>
                <a:lnTo>
                  <a:pt x="13042" y="15697"/>
                </a:lnTo>
                <a:lnTo>
                  <a:pt x="12026" y="17500"/>
                </a:lnTo>
                <a:lnTo>
                  <a:pt x="11341" y="19469"/>
                </a:lnTo>
                <a:lnTo>
                  <a:pt x="9791" y="23380"/>
                </a:lnTo>
                <a:lnTo>
                  <a:pt x="8026" y="27597"/>
                </a:lnTo>
                <a:lnTo>
                  <a:pt x="6756" y="31915"/>
                </a:lnTo>
                <a:lnTo>
                  <a:pt x="6096" y="34086"/>
                </a:lnTo>
                <a:lnTo>
                  <a:pt x="5499" y="36245"/>
                </a:lnTo>
                <a:lnTo>
                  <a:pt x="4864" y="38379"/>
                </a:lnTo>
                <a:lnTo>
                  <a:pt x="4191" y="40500"/>
                </a:lnTo>
                <a:lnTo>
                  <a:pt x="3822" y="42659"/>
                </a:lnTo>
                <a:lnTo>
                  <a:pt x="3289" y="44703"/>
                </a:lnTo>
                <a:lnTo>
                  <a:pt x="2336" y="48806"/>
                </a:lnTo>
                <a:lnTo>
                  <a:pt x="1612" y="52692"/>
                </a:lnTo>
                <a:lnTo>
                  <a:pt x="1130" y="56045"/>
                </a:lnTo>
                <a:lnTo>
                  <a:pt x="101" y="62737"/>
                </a:lnTo>
                <a:lnTo>
                  <a:pt x="0" y="67297"/>
                </a:lnTo>
                <a:lnTo>
                  <a:pt x="1828" y="63131"/>
                </a:lnTo>
                <a:lnTo>
                  <a:pt x="5207" y="53657"/>
                </a:lnTo>
                <a:lnTo>
                  <a:pt x="6477" y="49974"/>
                </a:lnTo>
                <a:lnTo>
                  <a:pt x="11811" y="33604"/>
                </a:lnTo>
                <a:lnTo>
                  <a:pt x="12966" y="29311"/>
                </a:lnTo>
                <a:lnTo>
                  <a:pt x="14579" y="25222"/>
                </a:lnTo>
                <a:lnTo>
                  <a:pt x="15697" y="21208"/>
                </a:lnTo>
                <a:lnTo>
                  <a:pt x="16916" y="17246"/>
                </a:lnTo>
                <a:lnTo>
                  <a:pt x="18313" y="13665"/>
                </a:lnTo>
                <a:lnTo>
                  <a:pt x="19265" y="10452"/>
                </a:lnTo>
                <a:lnTo>
                  <a:pt x="20281" y="7277"/>
                </a:lnTo>
                <a:lnTo>
                  <a:pt x="21501" y="4851"/>
                </a:lnTo>
                <a:lnTo>
                  <a:pt x="22136" y="2946"/>
                </a:lnTo>
                <a:lnTo>
                  <a:pt x="2317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3" name="object 3513"/>
          <p:cNvSpPr/>
          <p:nvPr/>
        </p:nvSpPr>
        <p:spPr>
          <a:xfrm>
            <a:off x="4737234" y="5025034"/>
            <a:ext cx="53377" cy="160489"/>
          </a:xfrm>
          <a:prstGeom prst="rect">
            <a:avLst/>
          </a:prstGeom>
          <a:blipFill>
            <a:blip r:embed="rId6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14" name="object 3514"/>
          <p:cNvSpPr/>
          <p:nvPr/>
        </p:nvSpPr>
        <p:spPr>
          <a:xfrm>
            <a:off x="4741684" y="5042655"/>
            <a:ext cx="31750" cy="64135"/>
          </a:xfrm>
          <a:custGeom>
            <a:avLst/>
            <a:gdLst/>
            <a:ahLst/>
            <a:cxnLst/>
            <a:rect l="l" t="t" r="r" b="b"/>
            <a:pathLst>
              <a:path w="31750" h="64135">
                <a:moveTo>
                  <a:pt x="31699" y="0"/>
                </a:moveTo>
                <a:lnTo>
                  <a:pt x="30861" y="761"/>
                </a:lnTo>
                <a:lnTo>
                  <a:pt x="29451" y="2095"/>
                </a:lnTo>
                <a:lnTo>
                  <a:pt x="28105" y="3505"/>
                </a:lnTo>
                <a:lnTo>
                  <a:pt x="25882" y="5397"/>
                </a:lnTo>
                <a:lnTo>
                  <a:pt x="23901" y="8115"/>
                </a:lnTo>
                <a:lnTo>
                  <a:pt x="22885" y="9474"/>
                </a:lnTo>
                <a:lnTo>
                  <a:pt x="21818" y="10947"/>
                </a:lnTo>
                <a:lnTo>
                  <a:pt x="19608" y="14160"/>
                </a:lnTo>
                <a:lnTo>
                  <a:pt x="18364" y="15824"/>
                </a:lnTo>
                <a:lnTo>
                  <a:pt x="17399" y="17703"/>
                </a:lnTo>
                <a:lnTo>
                  <a:pt x="15341" y="21374"/>
                </a:lnTo>
                <a:lnTo>
                  <a:pt x="13068" y="25285"/>
                </a:lnTo>
                <a:lnTo>
                  <a:pt x="8434" y="35750"/>
                </a:lnTo>
                <a:lnTo>
                  <a:pt x="7607" y="37541"/>
                </a:lnTo>
                <a:lnTo>
                  <a:pt x="6946" y="39611"/>
                </a:lnTo>
                <a:lnTo>
                  <a:pt x="6172" y="41592"/>
                </a:lnTo>
                <a:lnTo>
                  <a:pt x="4673" y="45529"/>
                </a:lnTo>
                <a:lnTo>
                  <a:pt x="3467" y="49275"/>
                </a:lnTo>
                <a:lnTo>
                  <a:pt x="2552" y="52539"/>
                </a:lnTo>
                <a:lnTo>
                  <a:pt x="660" y="59042"/>
                </a:lnTo>
                <a:lnTo>
                  <a:pt x="0" y="63563"/>
                </a:lnTo>
                <a:lnTo>
                  <a:pt x="2336" y="59664"/>
                </a:lnTo>
                <a:lnTo>
                  <a:pt x="5359" y="53720"/>
                </a:lnTo>
                <a:lnTo>
                  <a:pt x="6908" y="50723"/>
                </a:lnTo>
                <a:lnTo>
                  <a:pt x="10452" y="43510"/>
                </a:lnTo>
                <a:lnTo>
                  <a:pt x="14238" y="35534"/>
                </a:lnTo>
                <a:lnTo>
                  <a:pt x="16052" y="31762"/>
                </a:lnTo>
                <a:lnTo>
                  <a:pt x="17767" y="27660"/>
                </a:lnTo>
                <a:lnTo>
                  <a:pt x="19888" y="23812"/>
                </a:lnTo>
                <a:lnTo>
                  <a:pt x="21501" y="20002"/>
                </a:lnTo>
                <a:lnTo>
                  <a:pt x="23228" y="16230"/>
                </a:lnTo>
                <a:lnTo>
                  <a:pt x="25082" y="12903"/>
                </a:lnTo>
                <a:lnTo>
                  <a:pt x="26454" y="9842"/>
                </a:lnTo>
                <a:lnTo>
                  <a:pt x="27851" y="6832"/>
                </a:lnTo>
                <a:lnTo>
                  <a:pt x="29387" y="4571"/>
                </a:lnTo>
                <a:lnTo>
                  <a:pt x="30276" y="2781"/>
                </a:lnTo>
                <a:lnTo>
                  <a:pt x="3169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5" name="object 3515"/>
          <p:cNvSpPr/>
          <p:nvPr/>
        </p:nvSpPr>
        <p:spPr>
          <a:xfrm>
            <a:off x="4737227" y="5027694"/>
            <a:ext cx="52717" cy="80740"/>
          </a:xfrm>
          <a:prstGeom prst="rect">
            <a:avLst/>
          </a:prstGeom>
          <a:blipFill>
            <a:blip r:embed="rId6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16" name="object 3516"/>
          <p:cNvSpPr/>
          <p:nvPr/>
        </p:nvSpPr>
        <p:spPr>
          <a:xfrm>
            <a:off x="4641694" y="5454218"/>
            <a:ext cx="41214" cy="88163"/>
          </a:xfrm>
          <a:prstGeom prst="rect">
            <a:avLst/>
          </a:prstGeom>
          <a:blipFill>
            <a:blip r:embed="rId6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17" name="object 3517"/>
          <p:cNvSpPr/>
          <p:nvPr/>
        </p:nvSpPr>
        <p:spPr>
          <a:xfrm>
            <a:off x="4656519" y="5471303"/>
            <a:ext cx="5715" cy="67945"/>
          </a:xfrm>
          <a:custGeom>
            <a:avLst/>
            <a:gdLst/>
            <a:ahLst/>
            <a:cxnLst/>
            <a:rect l="l" t="t" r="r" b="b"/>
            <a:pathLst>
              <a:path w="5714" h="67945">
                <a:moveTo>
                  <a:pt x="5307" y="0"/>
                </a:moveTo>
                <a:lnTo>
                  <a:pt x="4214" y="2984"/>
                </a:lnTo>
                <a:lnTo>
                  <a:pt x="3720" y="4533"/>
                </a:lnTo>
                <a:lnTo>
                  <a:pt x="2615" y="7099"/>
                </a:lnTo>
                <a:lnTo>
                  <a:pt x="1436" y="13842"/>
                </a:lnTo>
                <a:lnTo>
                  <a:pt x="773" y="17246"/>
                </a:lnTo>
                <a:lnTo>
                  <a:pt x="0" y="29603"/>
                </a:lnTo>
                <a:lnTo>
                  <a:pt x="126" y="33908"/>
                </a:lnTo>
                <a:lnTo>
                  <a:pt x="367" y="40309"/>
                </a:lnTo>
                <a:lnTo>
                  <a:pt x="405" y="42430"/>
                </a:lnTo>
                <a:lnTo>
                  <a:pt x="723" y="44475"/>
                </a:lnTo>
                <a:lnTo>
                  <a:pt x="850" y="46481"/>
                </a:lnTo>
                <a:lnTo>
                  <a:pt x="1231" y="50495"/>
                </a:lnTo>
                <a:lnTo>
                  <a:pt x="1764" y="54203"/>
                </a:lnTo>
                <a:lnTo>
                  <a:pt x="2361" y="57378"/>
                </a:lnTo>
                <a:lnTo>
                  <a:pt x="3428" y="63741"/>
                </a:lnTo>
                <a:lnTo>
                  <a:pt x="4736" y="67856"/>
                </a:lnTo>
                <a:lnTo>
                  <a:pt x="5104" y="63525"/>
                </a:lnTo>
                <a:lnTo>
                  <a:pt x="5226" y="57378"/>
                </a:lnTo>
                <a:lnTo>
                  <a:pt x="5193" y="33820"/>
                </a:lnTo>
                <a:lnTo>
                  <a:pt x="4952" y="29603"/>
                </a:lnTo>
                <a:lnTo>
                  <a:pt x="5193" y="25399"/>
                </a:lnTo>
                <a:lnTo>
                  <a:pt x="4990" y="21424"/>
                </a:lnTo>
                <a:lnTo>
                  <a:pt x="4876" y="17246"/>
                </a:lnTo>
                <a:lnTo>
                  <a:pt x="5066" y="13842"/>
                </a:lnTo>
                <a:lnTo>
                  <a:pt x="4948" y="10299"/>
                </a:lnTo>
                <a:lnTo>
                  <a:pt x="4964" y="7099"/>
                </a:lnTo>
                <a:lnTo>
                  <a:pt x="5269" y="4876"/>
                </a:lnTo>
                <a:lnTo>
                  <a:pt x="530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8" name="object 3518"/>
          <p:cNvSpPr/>
          <p:nvPr/>
        </p:nvSpPr>
        <p:spPr>
          <a:xfrm>
            <a:off x="4545537" y="5458251"/>
            <a:ext cx="137383" cy="84130"/>
          </a:xfrm>
          <a:prstGeom prst="rect">
            <a:avLst/>
          </a:prstGeom>
          <a:blipFill>
            <a:blip r:embed="rId6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19" name="object 3519"/>
          <p:cNvSpPr/>
          <p:nvPr/>
        </p:nvSpPr>
        <p:spPr>
          <a:xfrm>
            <a:off x="4562039" y="5499192"/>
            <a:ext cx="67310" cy="19685"/>
          </a:xfrm>
          <a:custGeom>
            <a:avLst/>
            <a:gdLst/>
            <a:ahLst/>
            <a:cxnLst/>
            <a:rect l="l" t="t" r="r" b="b"/>
            <a:pathLst>
              <a:path w="67310" h="19685">
                <a:moveTo>
                  <a:pt x="62636" y="0"/>
                </a:moveTo>
                <a:lnTo>
                  <a:pt x="56070" y="609"/>
                </a:lnTo>
                <a:lnTo>
                  <a:pt x="52781" y="850"/>
                </a:lnTo>
                <a:lnTo>
                  <a:pt x="48933" y="1320"/>
                </a:lnTo>
                <a:lnTo>
                  <a:pt x="42849" y="2400"/>
                </a:lnTo>
                <a:lnTo>
                  <a:pt x="40728" y="2641"/>
                </a:lnTo>
                <a:lnTo>
                  <a:pt x="38620" y="3175"/>
                </a:lnTo>
                <a:lnTo>
                  <a:pt x="36499" y="3683"/>
                </a:lnTo>
                <a:lnTo>
                  <a:pt x="32194" y="4660"/>
                </a:lnTo>
                <a:lnTo>
                  <a:pt x="27940" y="5676"/>
                </a:lnTo>
                <a:lnTo>
                  <a:pt x="23710" y="7162"/>
                </a:lnTo>
                <a:lnTo>
                  <a:pt x="19786" y="8496"/>
                </a:lnTo>
                <a:lnTo>
                  <a:pt x="17805" y="9093"/>
                </a:lnTo>
                <a:lnTo>
                  <a:pt x="15976" y="10007"/>
                </a:lnTo>
                <a:lnTo>
                  <a:pt x="12458" y="11569"/>
                </a:lnTo>
                <a:lnTo>
                  <a:pt x="10820" y="12344"/>
                </a:lnTo>
                <a:lnTo>
                  <a:pt x="9307" y="13093"/>
                </a:lnTo>
                <a:lnTo>
                  <a:pt x="6337" y="14516"/>
                </a:lnTo>
                <a:lnTo>
                  <a:pt x="4089" y="16383"/>
                </a:lnTo>
                <a:lnTo>
                  <a:pt x="2451" y="17449"/>
                </a:lnTo>
                <a:lnTo>
                  <a:pt x="0" y="19265"/>
                </a:lnTo>
                <a:lnTo>
                  <a:pt x="1092" y="18961"/>
                </a:lnTo>
                <a:lnTo>
                  <a:pt x="2959" y="18402"/>
                </a:lnTo>
                <a:lnTo>
                  <a:pt x="4864" y="17907"/>
                </a:lnTo>
                <a:lnTo>
                  <a:pt x="7315" y="16802"/>
                </a:lnTo>
                <a:lnTo>
                  <a:pt x="10464" y="15976"/>
                </a:lnTo>
                <a:lnTo>
                  <a:pt x="13639" y="15265"/>
                </a:lnTo>
                <a:lnTo>
                  <a:pt x="17221" y="14058"/>
                </a:lnTo>
                <a:lnTo>
                  <a:pt x="21216" y="13081"/>
                </a:lnTo>
                <a:lnTo>
                  <a:pt x="25120" y="12230"/>
                </a:lnTo>
                <a:lnTo>
                  <a:pt x="29260" y="10858"/>
                </a:lnTo>
                <a:lnTo>
                  <a:pt x="67094" y="254"/>
                </a:lnTo>
                <a:lnTo>
                  <a:pt x="6263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0" name="object 3520"/>
          <p:cNvSpPr/>
          <p:nvPr/>
        </p:nvSpPr>
        <p:spPr>
          <a:xfrm>
            <a:off x="4613719" y="5314098"/>
            <a:ext cx="46496" cy="59347"/>
          </a:xfrm>
          <a:prstGeom prst="rect">
            <a:avLst/>
          </a:prstGeom>
          <a:blipFill>
            <a:blip r:embed="rId6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21" name="object 3521"/>
          <p:cNvSpPr/>
          <p:nvPr/>
        </p:nvSpPr>
        <p:spPr>
          <a:xfrm>
            <a:off x="4616308" y="5327484"/>
            <a:ext cx="31115" cy="45085"/>
          </a:xfrm>
          <a:custGeom>
            <a:avLst/>
            <a:gdLst/>
            <a:ahLst/>
            <a:cxnLst/>
            <a:rect l="l" t="t" r="r" b="b"/>
            <a:pathLst>
              <a:path w="31114" h="45085">
                <a:moveTo>
                  <a:pt x="31013" y="0"/>
                </a:moveTo>
                <a:lnTo>
                  <a:pt x="30314" y="444"/>
                </a:lnTo>
                <a:lnTo>
                  <a:pt x="29095" y="1320"/>
                </a:lnTo>
                <a:lnTo>
                  <a:pt x="27952" y="2285"/>
                </a:lnTo>
                <a:lnTo>
                  <a:pt x="26022" y="3416"/>
                </a:lnTo>
                <a:lnTo>
                  <a:pt x="24193" y="5270"/>
                </a:lnTo>
                <a:lnTo>
                  <a:pt x="22428" y="7111"/>
                </a:lnTo>
                <a:lnTo>
                  <a:pt x="20218" y="9258"/>
                </a:lnTo>
                <a:lnTo>
                  <a:pt x="16268" y="14338"/>
                </a:lnTo>
                <a:lnTo>
                  <a:pt x="14109" y="17068"/>
                </a:lnTo>
                <a:lnTo>
                  <a:pt x="12268" y="19977"/>
                </a:lnTo>
                <a:lnTo>
                  <a:pt x="8521" y="25742"/>
                </a:lnTo>
                <a:lnTo>
                  <a:pt x="5245" y="31800"/>
                </a:lnTo>
                <a:lnTo>
                  <a:pt x="3162" y="36537"/>
                </a:lnTo>
                <a:lnTo>
                  <a:pt x="1041" y="41287"/>
                </a:lnTo>
                <a:lnTo>
                  <a:pt x="0" y="44627"/>
                </a:lnTo>
                <a:lnTo>
                  <a:pt x="2146" y="41909"/>
                </a:lnTo>
                <a:lnTo>
                  <a:pt x="8153" y="33604"/>
                </a:lnTo>
                <a:lnTo>
                  <a:pt x="11938" y="27965"/>
                </a:lnTo>
                <a:lnTo>
                  <a:pt x="15659" y="22326"/>
                </a:lnTo>
                <a:lnTo>
                  <a:pt x="17411" y="19418"/>
                </a:lnTo>
                <a:lnTo>
                  <a:pt x="19456" y="16738"/>
                </a:lnTo>
                <a:lnTo>
                  <a:pt x="21120" y="14033"/>
                </a:lnTo>
                <a:lnTo>
                  <a:pt x="22809" y="11353"/>
                </a:lnTo>
                <a:lnTo>
                  <a:pt x="24599" y="9029"/>
                </a:lnTo>
                <a:lnTo>
                  <a:pt x="25958" y="6845"/>
                </a:lnTo>
                <a:lnTo>
                  <a:pt x="27355" y="4749"/>
                </a:lnTo>
                <a:lnTo>
                  <a:pt x="28740" y="3162"/>
                </a:lnTo>
                <a:lnTo>
                  <a:pt x="30530" y="736"/>
                </a:lnTo>
                <a:lnTo>
                  <a:pt x="3101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2" name="object 3522"/>
          <p:cNvSpPr/>
          <p:nvPr/>
        </p:nvSpPr>
        <p:spPr>
          <a:xfrm>
            <a:off x="4613719" y="5316149"/>
            <a:ext cx="44716" cy="57296"/>
          </a:xfrm>
          <a:prstGeom prst="rect">
            <a:avLst/>
          </a:prstGeom>
          <a:blipFill>
            <a:blip r:embed="rId6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23" name="object 3523"/>
          <p:cNvSpPr/>
          <p:nvPr/>
        </p:nvSpPr>
        <p:spPr>
          <a:xfrm>
            <a:off x="4598437" y="5159623"/>
            <a:ext cx="24130" cy="49530"/>
          </a:xfrm>
          <a:custGeom>
            <a:avLst/>
            <a:gdLst/>
            <a:ahLst/>
            <a:cxnLst/>
            <a:rect l="l" t="t" r="r" b="b"/>
            <a:pathLst>
              <a:path w="24129" h="49529">
                <a:moveTo>
                  <a:pt x="23583" y="0"/>
                </a:moveTo>
                <a:lnTo>
                  <a:pt x="22961" y="571"/>
                </a:lnTo>
                <a:lnTo>
                  <a:pt x="21894" y="1650"/>
                </a:lnTo>
                <a:lnTo>
                  <a:pt x="20929" y="2781"/>
                </a:lnTo>
                <a:lnTo>
                  <a:pt x="19177" y="4203"/>
                </a:lnTo>
                <a:lnTo>
                  <a:pt x="17716" y="6324"/>
                </a:lnTo>
                <a:lnTo>
                  <a:pt x="16205" y="8458"/>
                </a:lnTo>
                <a:lnTo>
                  <a:pt x="14376" y="10921"/>
                </a:lnTo>
                <a:lnTo>
                  <a:pt x="11303" y="16624"/>
                </a:lnTo>
                <a:lnTo>
                  <a:pt x="9601" y="19659"/>
                </a:lnTo>
                <a:lnTo>
                  <a:pt x="8242" y="22821"/>
                </a:lnTo>
                <a:lnTo>
                  <a:pt x="5410" y="29133"/>
                </a:lnTo>
                <a:lnTo>
                  <a:pt x="3162" y="35674"/>
                </a:lnTo>
                <a:lnTo>
                  <a:pt x="508" y="45719"/>
                </a:lnTo>
                <a:lnTo>
                  <a:pt x="0" y="49199"/>
                </a:lnTo>
                <a:lnTo>
                  <a:pt x="1714" y="46164"/>
                </a:lnTo>
                <a:lnTo>
                  <a:pt x="13208" y="21412"/>
                </a:lnTo>
                <a:lnTo>
                  <a:pt x="14808" y="18440"/>
                </a:lnTo>
                <a:lnTo>
                  <a:pt x="16014" y="15481"/>
                </a:lnTo>
                <a:lnTo>
                  <a:pt x="17272" y="12560"/>
                </a:lnTo>
                <a:lnTo>
                  <a:pt x="18669" y="9982"/>
                </a:lnTo>
                <a:lnTo>
                  <a:pt x="19685" y="7619"/>
                </a:lnTo>
                <a:lnTo>
                  <a:pt x="20751" y="5283"/>
                </a:lnTo>
                <a:lnTo>
                  <a:pt x="21818" y="3517"/>
                </a:lnTo>
                <a:lnTo>
                  <a:pt x="22504" y="2158"/>
                </a:lnTo>
                <a:lnTo>
                  <a:pt x="23215" y="825"/>
                </a:lnTo>
                <a:lnTo>
                  <a:pt x="2358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4" name="object 3524"/>
          <p:cNvSpPr/>
          <p:nvPr/>
        </p:nvSpPr>
        <p:spPr>
          <a:xfrm>
            <a:off x="4592275" y="5148141"/>
            <a:ext cx="42640" cy="117633"/>
          </a:xfrm>
          <a:prstGeom prst="rect">
            <a:avLst/>
          </a:prstGeom>
          <a:blipFill>
            <a:blip r:embed="rId6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25" name="object 3525"/>
          <p:cNvSpPr/>
          <p:nvPr/>
        </p:nvSpPr>
        <p:spPr>
          <a:xfrm>
            <a:off x="4595783" y="5214863"/>
            <a:ext cx="24130" cy="49530"/>
          </a:xfrm>
          <a:custGeom>
            <a:avLst/>
            <a:gdLst/>
            <a:ahLst/>
            <a:cxnLst/>
            <a:rect l="l" t="t" r="r" b="b"/>
            <a:pathLst>
              <a:path w="24129" h="49529">
                <a:moveTo>
                  <a:pt x="23583" y="0"/>
                </a:moveTo>
                <a:lnTo>
                  <a:pt x="22961" y="571"/>
                </a:lnTo>
                <a:lnTo>
                  <a:pt x="21894" y="1638"/>
                </a:lnTo>
                <a:lnTo>
                  <a:pt x="20929" y="2755"/>
                </a:lnTo>
                <a:lnTo>
                  <a:pt x="19177" y="4190"/>
                </a:lnTo>
                <a:lnTo>
                  <a:pt x="16205" y="8445"/>
                </a:lnTo>
                <a:lnTo>
                  <a:pt x="14376" y="10909"/>
                </a:lnTo>
                <a:lnTo>
                  <a:pt x="9601" y="19659"/>
                </a:lnTo>
                <a:lnTo>
                  <a:pt x="8242" y="22809"/>
                </a:lnTo>
                <a:lnTo>
                  <a:pt x="5410" y="29133"/>
                </a:lnTo>
                <a:lnTo>
                  <a:pt x="3162" y="35674"/>
                </a:lnTo>
                <a:lnTo>
                  <a:pt x="508" y="45719"/>
                </a:lnTo>
                <a:lnTo>
                  <a:pt x="0" y="49199"/>
                </a:lnTo>
                <a:lnTo>
                  <a:pt x="1676" y="46164"/>
                </a:lnTo>
                <a:lnTo>
                  <a:pt x="13208" y="21412"/>
                </a:lnTo>
                <a:lnTo>
                  <a:pt x="14808" y="18414"/>
                </a:lnTo>
                <a:lnTo>
                  <a:pt x="16014" y="15493"/>
                </a:lnTo>
                <a:lnTo>
                  <a:pt x="17272" y="12560"/>
                </a:lnTo>
                <a:lnTo>
                  <a:pt x="18669" y="9982"/>
                </a:lnTo>
                <a:lnTo>
                  <a:pt x="19672" y="7607"/>
                </a:lnTo>
                <a:lnTo>
                  <a:pt x="20751" y="5283"/>
                </a:lnTo>
                <a:lnTo>
                  <a:pt x="21818" y="3492"/>
                </a:lnTo>
                <a:lnTo>
                  <a:pt x="23311" y="571"/>
                </a:lnTo>
                <a:lnTo>
                  <a:pt x="2358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6" name="object 3526"/>
          <p:cNvSpPr/>
          <p:nvPr/>
        </p:nvSpPr>
        <p:spPr>
          <a:xfrm>
            <a:off x="4537424" y="5203375"/>
            <a:ext cx="94836" cy="117187"/>
          </a:xfrm>
          <a:prstGeom prst="rect">
            <a:avLst/>
          </a:prstGeom>
          <a:blipFill>
            <a:blip r:embed="rId6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27" name="object 3527"/>
          <p:cNvSpPr/>
          <p:nvPr/>
        </p:nvSpPr>
        <p:spPr>
          <a:xfrm>
            <a:off x="4547706" y="5489505"/>
            <a:ext cx="130998" cy="88305"/>
          </a:xfrm>
          <a:prstGeom prst="rect">
            <a:avLst/>
          </a:prstGeom>
          <a:blipFill>
            <a:blip r:embed="rId6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28" name="object 3528"/>
          <p:cNvSpPr/>
          <p:nvPr/>
        </p:nvSpPr>
        <p:spPr>
          <a:xfrm>
            <a:off x="4555590" y="5251300"/>
            <a:ext cx="24765" cy="67310"/>
          </a:xfrm>
          <a:custGeom>
            <a:avLst/>
            <a:gdLst/>
            <a:ahLst/>
            <a:cxnLst/>
            <a:rect l="l" t="t" r="r" b="b"/>
            <a:pathLst>
              <a:path w="24764" h="67310">
                <a:moveTo>
                  <a:pt x="0" y="0"/>
                </a:moveTo>
                <a:lnTo>
                  <a:pt x="1143" y="2933"/>
                </a:lnTo>
                <a:lnTo>
                  <a:pt x="1790" y="4787"/>
                </a:lnTo>
                <a:lnTo>
                  <a:pt x="3086" y="7200"/>
                </a:lnTo>
                <a:lnTo>
                  <a:pt x="4177" y="10388"/>
                </a:lnTo>
                <a:lnTo>
                  <a:pt x="5181" y="13538"/>
                </a:lnTo>
                <a:lnTo>
                  <a:pt x="6738" y="17208"/>
                </a:lnTo>
                <a:lnTo>
                  <a:pt x="7988" y="21005"/>
                </a:lnTo>
                <a:lnTo>
                  <a:pt x="9182" y="24993"/>
                </a:lnTo>
                <a:lnTo>
                  <a:pt x="10896" y="29044"/>
                </a:lnTo>
                <a:lnTo>
                  <a:pt x="24752" y="66713"/>
                </a:lnTo>
                <a:lnTo>
                  <a:pt x="24536" y="62153"/>
                </a:lnTo>
                <a:lnTo>
                  <a:pt x="23368" y="55460"/>
                </a:lnTo>
                <a:lnTo>
                  <a:pt x="22809" y="52133"/>
                </a:lnTo>
                <a:lnTo>
                  <a:pt x="22009" y="48260"/>
                </a:lnTo>
                <a:lnTo>
                  <a:pt x="20955" y="44183"/>
                </a:lnTo>
                <a:lnTo>
                  <a:pt x="20383" y="42138"/>
                </a:lnTo>
                <a:lnTo>
                  <a:pt x="19951" y="39992"/>
                </a:lnTo>
                <a:lnTo>
                  <a:pt x="19227" y="37896"/>
                </a:lnTo>
                <a:lnTo>
                  <a:pt x="17783" y="33299"/>
                </a:lnTo>
                <a:lnTo>
                  <a:pt x="15811" y="27216"/>
                </a:lnTo>
                <a:lnTo>
                  <a:pt x="13957" y="23063"/>
                </a:lnTo>
                <a:lnTo>
                  <a:pt x="12331" y="19164"/>
                </a:lnTo>
                <a:lnTo>
                  <a:pt x="11557" y="17208"/>
                </a:lnTo>
                <a:lnTo>
                  <a:pt x="10502" y="15417"/>
                </a:lnTo>
                <a:lnTo>
                  <a:pt x="9516" y="13538"/>
                </a:lnTo>
                <a:lnTo>
                  <a:pt x="7737" y="10350"/>
                </a:lnTo>
                <a:lnTo>
                  <a:pt x="5232" y="5994"/>
                </a:lnTo>
                <a:lnTo>
                  <a:pt x="3187" y="3860"/>
                </a:lnTo>
                <a:lnTo>
                  <a:pt x="1993" y="232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9" name="object 3529"/>
          <p:cNvSpPr/>
          <p:nvPr/>
        </p:nvSpPr>
        <p:spPr>
          <a:xfrm>
            <a:off x="4550817" y="5328795"/>
            <a:ext cx="51435" cy="48895"/>
          </a:xfrm>
          <a:custGeom>
            <a:avLst/>
            <a:gdLst/>
            <a:ahLst/>
            <a:cxnLst/>
            <a:rect l="l" t="t" r="r" b="b"/>
            <a:pathLst>
              <a:path w="51435" h="48895">
                <a:moveTo>
                  <a:pt x="0" y="0"/>
                </a:moveTo>
                <a:lnTo>
                  <a:pt x="2273" y="2120"/>
                </a:lnTo>
                <a:lnTo>
                  <a:pt x="3670" y="3479"/>
                </a:lnTo>
                <a:lnTo>
                  <a:pt x="5867" y="5041"/>
                </a:lnTo>
                <a:lnTo>
                  <a:pt x="8216" y="7378"/>
                </a:lnTo>
                <a:lnTo>
                  <a:pt x="10515" y="9791"/>
                </a:lnTo>
                <a:lnTo>
                  <a:pt x="13385" y="12230"/>
                </a:lnTo>
                <a:lnTo>
                  <a:pt x="16243" y="15176"/>
                </a:lnTo>
                <a:lnTo>
                  <a:pt x="19075" y="18186"/>
                </a:lnTo>
                <a:lnTo>
                  <a:pt x="22352" y="21043"/>
                </a:lnTo>
                <a:lnTo>
                  <a:pt x="51092" y="48463"/>
                </a:lnTo>
                <a:lnTo>
                  <a:pt x="48945" y="44462"/>
                </a:lnTo>
                <a:lnTo>
                  <a:pt x="42961" y="36194"/>
                </a:lnTo>
                <a:lnTo>
                  <a:pt x="40640" y="33197"/>
                </a:lnTo>
                <a:lnTo>
                  <a:pt x="37922" y="30035"/>
                </a:lnTo>
                <a:lnTo>
                  <a:pt x="36537" y="28460"/>
                </a:lnTo>
                <a:lnTo>
                  <a:pt x="35204" y="26733"/>
                </a:lnTo>
                <a:lnTo>
                  <a:pt x="33667" y="25184"/>
                </a:lnTo>
                <a:lnTo>
                  <a:pt x="25958" y="17170"/>
                </a:lnTo>
                <a:lnTo>
                  <a:pt x="22504" y="14287"/>
                </a:lnTo>
                <a:lnTo>
                  <a:pt x="19329" y="11569"/>
                </a:lnTo>
                <a:lnTo>
                  <a:pt x="17805" y="10147"/>
                </a:lnTo>
                <a:lnTo>
                  <a:pt x="16078" y="9042"/>
                </a:lnTo>
                <a:lnTo>
                  <a:pt x="14490" y="7937"/>
                </a:lnTo>
                <a:lnTo>
                  <a:pt x="12941" y="6794"/>
                </a:lnTo>
                <a:lnTo>
                  <a:pt x="7264" y="2997"/>
                </a:lnTo>
                <a:lnTo>
                  <a:pt x="4521" y="2019"/>
                </a:lnTo>
                <a:lnTo>
                  <a:pt x="2781" y="115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0" name="object 3530"/>
          <p:cNvSpPr/>
          <p:nvPr/>
        </p:nvSpPr>
        <p:spPr>
          <a:xfrm>
            <a:off x="4570300" y="5395173"/>
            <a:ext cx="51435" cy="48895"/>
          </a:xfrm>
          <a:custGeom>
            <a:avLst/>
            <a:gdLst/>
            <a:ahLst/>
            <a:cxnLst/>
            <a:rect l="l" t="t" r="r" b="b"/>
            <a:pathLst>
              <a:path w="51435" h="48895">
                <a:moveTo>
                  <a:pt x="0" y="0"/>
                </a:moveTo>
                <a:lnTo>
                  <a:pt x="850" y="762"/>
                </a:lnTo>
                <a:lnTo>
                  <a:pt x="3721" y="3467"/>
                </a:lnTo>
                <a:lnTo>
                  <a:pt x="5905" y="5041"/>
                </a:lnTo>
                <a:lnTo>
                  <a:pt x="8242" y="7378"/>
                </a:lnTo>
                <a:lnTo>
                  <a:pt x="10528" y="9766"/>
                </a:lnTo>
                <a:lnTo>
                  <a:pt x="13385" y="12217"/>
                </a:lnTo>
                <a:lnTo>
                  <a:pt x="16268" y="15163"/>
                </a:lnTo>
                <a:lnTo>
                  <a:pt x="19100" y="18173"/>
                </a:lnTo>
                <a:lnTo>
                  <a:pt x="22364" y="21031"/>
                </a:lnTo>
                <a:lnTo>
                  <a:pt x="25361" y="24282"/>
                </a:lnTo>
                <a:lnTo>
                  <a:pt x="28511" y="27355"/>
                </a:lnTo>
                <a:lnTo>
                  <a:pt x="34543" y="33324"/>
                </a:lnTo>
                <a:lnTo>
                  <a:pt x="37632" y="36283"/>
                </a:lnTo>
                <a:lnTo>
                  <a:pt x="40297" y="38874"/>
                </a:lnTo>
                <a:lnTo>
                  <a:pt x="42760" y="41122"/>
                </a:lnTo>
                <a:lnTo>
                  <a:pt x="47624" y="45618"/>
                </a:lnTo>
                <a:lnTo>
                  <a:pt x="51117" y="48463"/>
                </a:lnTo>
                <a:lnTo>
                  <a:pt x="48971" y="44450"/>
                </a:lnTo>
                <a:lnTo>
                  <a:pt x="44899" y="38874"/>
                </a:lnTo>
                <a:lnTo>
                  <a:pt x="42972" y="36195"/>
                </a:lnTo>
                <a:lnTo>
                  <a:pt x="40678" y="33197"/>
                </a:lnTo>
                <a:lnTo>
                  <a:pt x="37934" y="30010"/>
                </a:lnTo>
                <a:lnTo>
                  <a:pt x="36550" y="28460"/>
                </a:lnTo>
                <a:lnTo>
                  <a:pt x="35242" y="26720"/>
                </a:lnTo>
                <a:lnTo>
                  <a:pt x="32156" y="23583"/>
                </a:lnTo>
                <a:lnTo>
                  <a:pt x="29082" y="20358"/>
                </a:lnTo>
                <a:lnTo>
                  <a:pt x="25971" y="17170"/>
                </a:lnTo>
                <a:lnTo>
                  <a:pt x="19354" y="11557"/>
                </a:lnTo>
                <a:lnTo>
                  <a:pt x="17818" y="10134"/>
                </a:lnTo>
                <a:lnTo>
                  <a:pt x="16103" y="9029"/>
                </a:lnTo>
                <a:lnTo>
                  <a:pt x="12979" y="6781"/>
                </a:lnTo>
                <a:lnTo>
                  <a:pt x="10045" y="4851"/>
                </a:lnTo>
                <a:lnTo>
                  <a:pt x="7264" y="2984"/>
                </a:lnTo>
                <a:lnTo>
                  <a:pt x="4521" y="2006"/>
                </a:lnTo>
                <a:lnTo>
                  <a:pt x="2806" y="116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1" name="object 3531"/>
          <p:cNvSpPr/>
          <p:nvPr/>
        </p:nvSpPr>
        <p:spPr>
          <a:xfrm>
            <a:off x="4558157" y="5380761"/>
            <a:ext cx="86232" cy="116030"/>
          </a:xfrm>
          <a:prstGeom prst="rect">
            <a:avLst/>
          </a:prstGeom>
          <a:blipFill>
            <a:blip r:embed="rId6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32" name="object 3532"/>
          <p:cNvSpPr/>
          <p:nvPr/>
        </p:nvSpPr>
        <p:spPr>
          <a:xfrm>
            <a:off x="4580621" y="5456939"/>
            <a:ext cx="60325" cy="36195"/>
          </a:xfrm>
          <a:custGeom>
            <a:avLst/>
            <a:gdLst/>
            <a:ahLst/>
            <a:cxnLst/>
            <a:rect l="l" t="t" r="r" b="b"/>
            <a:pathLst>
              <a:path w="60325" h="36195">
                <a:moveTo>
                  <a:pt x="0" y="0"/>
                </a:moveTo>
                <a:lnTo>
                  <a:pt x="990" y="571"/>
                </a:lnTo>
                <a:lnTo>
                  <a:pt x="4356" y="2590"/>
                </a:lnTo>
                <a:lnTo>
                  <a:pt x="6832" y="3657"/>
                </a:lnTo>
                <a:lnTo>
                  <a:pt x="9575" y="5397"/>
                </a:lnTo>
                <a:lnTo>
                  <a:pt x="12318" y="7264"/>
                </a:lnTo>
                <a:lnTo>
                  <a:pt x="15646" y="9029"/>
                </a:lnTo>
                <a:lnTo>
                  <a:pt x="19049" y="11277"/>
                </a:lnTo>
                <a:lnTo>
                  <a:pt x="22428" y="13601"/>
                </a:lnTo>
                <a:lnTo>
                  <a:pt x="26225" y="15671"/>
                </a:lnTo>
                <a:lnTo>
                  <a:pt x="60032" y="36182"/>
                </a:lnTo>
                <a:lnTo>
                  <a:pt x="57099" y="32727"/>
                </a:lnTo>
                <a:lnTo>
                  <a:pt x="52082" y="28295"/>
                </a:lnTo>
                <a:lnTo>
                  <a:pt x="49644" y="26034"/>
                </a:lnTo>
                <a:lnTo>
                  <a:pt x="46634" y="23545"/>
                </a:lnTo>
                <a:lnTo>
                  <a:pt x="43306" y="21056"/>
                </a:lnTo>
                <a:lnTo>
                  <a:pt x="41630" y="19837"/>
                </a:lnTo>
                <a:lnTo>
                  <a:pt x="39992" y="18427"/>
                </a:lnTo>
                <a:lnTo>
                  <a:pt x="38125" y="17246"/>
                </a:lnTo>
                <a:lnTo>
                  <a:pt x="28943" y="11099"/>
                </a:lnTo>
                <a:lnTo>
                  <a:pt x="21323" y="7061"/>
                </a:lnTo>
                <a:lnTo>
                  <a:pt x="19532" y="6019"/>
                </a:lnTo>
                <a:lnTo>
                  <a:pt x="17614" y="5308"/>
                </a:lnTo>
                <a:lnTo>
                  <a:pt x="14096" y="3797"/>
                </a:lnTo>
                <a:lnTo>
                  <a:pt x="12395" y="3136"/>
                </a:lnTo>
                <a:lnTo>
                  <a:pt x="10833" y="2565"/>
                </a:lnTo>
                <a:lnTo>
                  <a:pt x="7721" y="1346"/>
                </a:lnTo>
                <a:lnTo>
                  <a:pt x="4864" y="990"/>
                </a:lnTo>
                <a:lnTo>
                  <a:pt x="3009" y="53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3" name="object 3533"/>
          <p:cNvSpPr/>
          <p:nvPr/>
        </p:nvSpPr>
        <p:spPr>
          <a:xfrm>
            <a:off x="4533822" y="5170119"/>
            <a:ext cx="71743" cy="208586"/>
          </a:xfrm>
          <a:prstGeom prst="rect">
            <a:avLst/>
          </a:prstGeom>
          <a:blipFill>
            <a:blip r:embed="rId6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34" name="object 3534"/>
          <p:cNvSpPr/>
          <p:nvPr/>
        </p:nvSpPr>
        <p:spPr>
          <a:xfrm>
            <a:off x="4569149" y="5441857"/>
            <a:ext cx="75241" cy="55032"/>
          </a:xfrm>
          <a:prstGeom prst="rect">
            <a:avLst/>
          </a:prstGeom>
          <a:blipFill>
            <a:blip r:embed="rId6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35" name="object 3535"/>
          <p:cNvSpPr/>
          <p:nvPr/>
        </p:nvSpPr>
        <p:spPr>
          <a:xfrm>
            <a:off x="4624461" y="5527357"/>
            <a:ext cx="50800" cy="49530"/>
          </a:xfrm>
          <a:custGeom>
            <a:avLst/>
            <a:gdLst/>
            <a:ahLst/>
            <a:cxnLst/>
            <a:rect l="l" t="t" r="r" b="b"/>
            <a:pathLst>
              <a:path w="50800" h="49529">
                <a:moveTo>
                  <a:pt x="0" y="0"/>
                </a:moveTo>
                <a:lnTo>
                  <a:pt x="850" y="762"/>
                </a:lnTo>
                <a:lnTo>
                  <a:pt x="3670" y="3505"/>
                </a:lnTo>
                <a:lnTo>
                  <a:pt x="5842" y="5130"/>
                </a:lnTo>
                <a:lnTo>
                  <a:pt x="8166" y="7467"/>
                </a:lnTo>
                <a:lnTo>
                  <a:pt x="10452" y="9906"/>
                </a:lnTo>
                <a:lnTo>
                  <a:pt x="13271" y="12382"/>
                </a:lnTo>
                <a:lnTo>
                  <a:pt x="16129" y="15354"/>
                </a:lnTo>
                <a:lnTo>
                  <a:pt x="18910" y="18389"/>
                </a:lnTo>
                <a:lnTo>
                  <a:pt x="22174" y="21285"/>
                </a:lnTo>
                <a:lnTo>
                  <a:pt x="50609" y="49009"/>
                </a:lnTo>
                <a:lnTo>
                  <a:pt x="48526" y="44983"/>
                </a:lnTo>
                <a:lnTo>
                  <a:pt x="44589" y="39522"/>
                </a:lnTo>
                <a:lnTo>
                  <a:pt x="42684" y="36753"/>
                </a:lnTo>
                <a:lnTo>
                  <a:pt x="40309" y="33629"/>
                </a:lnTo>
                <a:lnTo>
                  <a:pt x="37617" y="30429"/>
                </a:lnTo>
                <a:lnTo>
                  <a:pt x="36220" y="28854"/>
                </a:lnTo>
                <a:lnTo>
                  <a:pt x="34963" y="27089"/>
                </a:lnTo>
                <a:lnTo>
                  <a:pt x="33413" y="25514"/>
                </a:lnTo>
                <a:lnTo>
                  <a:pt x="25793" y="17449"/>
                </a:lnTo>
                <a:lnTo>
                  <a:pt x="19227" y="11760"/>
                </a:lnTo>
                <a:lnTo>
                  <a:pt x="17716" y="10337"/>
                </a:lnTo>
                <a:lnTo>
                  <a:pt x="16002" y="9207"/>
                </a:lnTo>
                <a:lnTo>
                  <a:pt x="12903" y="6934"/>
                </a:lnTo>
                <a:lnTo>
                  <a:pt x="7251" y="3073"/>
                </a:lnTo>
                <a:lnTo>
                  <a:pt x="4533" y="2070"/>
                </a:lnTo>
                <a:lnTo>
                  <a:pt x="2806" y="120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6" name="object 3536"/>
          <p:cNvSpPr/>
          <p:nvPr/>
        </p:nvSpPr>
        <p:spPr>
          <a:xfrm>
            <a:off x="4538665" y="5264454"/>
            <a:ext cx="90905" cy="180619"/>
          </a:xfrm>
          <a:prstGeom prst="rect">
            <a:avLst/>
          </a:prstGeom>
          <a:blipFill>
            <a:blip r:embed="rId6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37" name="object 3537"/>
          <p:cNvSpPr/>
          <p:nvPr/>
        </p:nvSpPr>
        <p:spPr>
          <a:xfrm>
            <a:off x="4612301" y="5512997"/>
            <a:ext cx="105125" cy="142887"/>
          </a:xfrm>
          <a:prstGeom prst="rect">
            <a:avLst/>
          </a:prstGeom>
          <a:blipFill>
            <a:blip r:embed="rId6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38" name="object 3538"/>
          <p:cNvSpPr/>
          <p:nvPr/>
        </p:nvSpPr>
        <p:spPr>
          <a:xfrm>
            <a:off x="4655980" y="5598741"/>
            <a:ext cx="57785" cy="55880"/>
          </a:xfrm>
          <a:custGeom>
            <a:avLst/>
            <a:gdLst/>
            <a:ahLst/>
            <a:cxnLst/>
            <a:rect l="l" t="t" r="r" b="b"/>
            <a:pathLst>
              <a:path w="57785" h="55879">
                <a:moveTo>
                  <a:pt x="0" y="0"/>
                </a:moveTo>
                <a:lnTo>
                  <a:pt x="952" y="863"/>
                </a:lnTo>
                <a:lnTo>
                  <a:pt x="2578" y="2400"/>
                </a:lnTo>
                <a:lnTo>
                  <a:pt x="4140" y="3987"/>
                </a:lnTo>
                <a:lnTo>
                  <a:pt x="6629" y="5778"/>
                </a:lnTo>
                <a:lnTo>
                  <a:pt x="9245" y="8458"/>
                </a:lnTo>
                <a:lnTo>
                  <a:pt x="11810" y="11201"/>
                </a:lnTo>
                <a:lnTo>
                  <a:pt x="15024" y="14020"/>
                </a:lnTo>
                <a:lnTo>
                  <a:pt x="18275" y="17386"/>
                </a:lnTo>
                <a:lnTo>
                  <a:pt x="21412" y="20840"/>
                </a:lnTo>
                <a:lnTo>
                  <a:pt x="25107" y="24104"/>
                </a:lnTo>
                <a:lnTo>
                  <a:pt x="47967" y="47104"/>
                </a:lnTo>
                <a:lnTo>
                  <a:pt x="53390" y="52273"/>
                </a:lnTo>
                <a:lnTo>
                  <a:pt x="57340" y="55524"/>
                </a:lnTo>
                <a:lnTo>
                  <a:pt x="54952" y="50952"/>
                </a:lnTo>
                <a:lnTo>
                  <a:pt x="50533" y="44754"/>
                </a:lnTo>
                <a:lnTo>
                  <a:pt x="48266" y="41478"/>
                </a:lnTo>
                <a:lnTo>
                  <a:pt x="45681" y="38112"/>
                </a:lnTo>
                <a:lnTo>
                  <a:pt x="42621" y="34480"/>
                </a:lnTo>
                <a:lnTo>
                  <a:pt x="41059" y="32677"/>
                </a:lnTo>
                <a:lnTo>
                  <a:pt x="39598" y="30708"/>
                </a:lnTo>
                <a:lnTo>
                  <a:pt x="37858" y="28930"/>
                </a:lnTo>
                <a:lnTo>
                  <a:pt x="29209" y="19773"/>
                </a:lnTo>
                <a:lnTo>
                  <a:pt x="25323" y="16459"/>
                </a:lnTo>
                <a:lnTo>
                  <a:pt x="21805" y="13347"/>
                </a:lnTo>
                <a:lnTo>
                  <a:pt x="20065" y="11696"/>
                </a:lnTo>
                <a:lnTo>
                  <a:pt x="18097" y="10414"/>
                </a:lnTo>
                <a:lnTo>
                  <a:pt x="16357" y="9156"/>
                </a:lnTo>
                <a:lnTo>
                  <a:pt x="14592" y="7848"/>
                </a:lnTo>
                <a:lnTo>
                  <a:pt x="12915" y="6680"/>
                </a:lnTo>
                <a:lnTo>
                  <a:pt x="11328" y="5626"/>
                </a:lnTo>
                <a:lnTo>
                  <a:pt x="9842" y="4483"/>
                </a:lnTo>
                <a:lnTo>
                  <a:pt x="8178" y="3771"/>
                </a:lnTo>
                <a:lnTo>
                  <a:pt x="6794" y="3073"/>
                </a:lnTo>
                <a:lnTo>
                  <a:pt x="5397" y="2400"/>
                </a:lnTo>
                <a:lnTo>
                  <a:pt x="1155" y="43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9" name="object 3539"/>
          <p:cNvSpPr/>
          <p:nvPr/>
        </p:nvSpPr>
        <p:spPr>
          <a:xfrm>
            <a:off x="4675983" y="5675275"/>
            <a:ext cx="64135" cy="47625"/>
          </a:xfrm>
          <a:custGeom>
            <a:avLst/>
            <a:gdLst/>
            <a:ahLst/>
            <a:cxnLst/>
            <a:rect l="l" t="t" r="r" b="b"/>
            <a:pathLst>
              <a:path w="64135" h="47625">
                <a:moveTo>
                  <a:pt x="0" y="0"/>
                </a:moveTo>
                <a:lnTo>
                  <a:pt x="2944" y="2159"/>
                </a:lnTo>
                <a:lnTo>
                  <a:pt x="4597" y="3429"/>
                </a:lnTo>
                <a:lnTo>
                  <a:pt x="7277" y="4889"/>
                </a:lnTo>
                <a:lnTo>
                  <a:pt x="10185" y="7188"/>
                </a:lnTo>
                <a:lnTo>
                  <a:pt x="13093" y="9575"/>
                </a:lnTo>
                <a:lnTo>
                  <a:pt x="16649" y="11963"/>
                </a:lnTo>
                <a:lnTo>
                  <a:pt x="20243" y="14884"/>
                </a:lnTo>
                <a:lnTo>
                  <a:pt x="23812" y="17894"/>
                </a:lnTo>
                <a:lnTo>
                  <a:pt x="27876" y="20637"/>
                </a:lnTo>
                <a:lnTo>
                  <a:pt x="31635" y="23888"/>
                </a:lnTo>
                <a:lnTo>
                  <a:pt x="43154" y="32829"/>
                </a:lnTo>
                <a:lnTo>
                  <a:pt x="50342" y="38277"/>
                </a:lnTo>
                <a:lnTo>
                  <a:pt x="53390" y="40474"/>
                </a:lnTo>
                <a:lnTo>
                  <a:pt x="59436" y="44894"/>
                </a:lnTo>
                <a:lnTo>
                  <a:pt x="63741" y="47612"/>
                </a:lnTo>
                <a:lnTo>
                  <a:pt x="60807" y="43383"/>
                </a:lnTo>
                <a:lnTo>
                  <a:pt x="55651" y="37820"/>
                </a:lnTo>
                <a:lnTo>
                  <a:pt x="53124" y="35013"/>
                </a:lnTo>
                <a:lnTo>
                  <a:pt x="50012" y="31851"/>
                </a:lnTo>
                <a:lnTo>
                  <a:pt x="44792" y="27076"/>
                </a:lnTo>
                <a:lnTo>
                  <a:pt x="43078" y="25285"/>
                </a:lnTo>
                <a:lnTo>
                  <a:pt x="41135" y="23761"/>
                </a:lnTo>
                <a:lnTo>
                  <a:pt x="39204" y="22186"/>
                </a:lnTo>
                <a:lnTo>
                  <a:pt x="35344" y="18986"/>
                </a:lnTo>
                <a:lnTo>
                  <a:pt x="31407" y="15824"/>
                </a:lnTo>
                <a:lnTo>
                  <a:pt x="23253" y="10375"/>
                </a:lnTo>
                <a:lnTo>
                  <a:pt x="21336" y="9004"/>
                </a:lnTo>
                <a:lnTo>
                  <a:pt x="19253" y="7988"/>
                </a:lnTo>
                <a:lnTo>
                  <a:pt x="15455" y="5880"/>
                </a:lnTo>
                <a:lnTo>
                  <a:pt x="11925" y="4102"/>
                </a:lnTo>
                <a:lnTo>
                  <a:pt x="10312" y="3175"/>
                </a:lnTo>
                <a:lnTo>
                  <a:pt x="8559" y="2679"/>
                </a:lnTo>
                <a:lnTo>
                  <a:pt x="7112" y="2159"/>
                </a:lnTo>
                <a:lnTo>
                  <a:pt x="5664" y="1689"/>
                </a:lnTo>
                <a:lnTo>
                  <a:pt x="4368" y="1295"/>
                </a:lnTo>
                <a:lnTo>
                  <a:pt x="3302" y="939"/>
                </a:lnTo>
                <a:lnTo>
                  <a:pt x="1206" y="29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0" name="object 3540"/>
          <p:cNvSpPr/>
          <p:nvPr/>
        </p:nvSpPr>
        <p:spPr>
          <a:xfrm>
            <a:off x="4662563" y="5658434"/>
            <a:ext cx="105460" cy="145008"/>
          </a:xfrm>
          <a:prstGeom prst="rect">
            <a:avLst/>
          </a:prstGeom>
          <a:blipFill>
            <a:blip r:embed="rId6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41" name="object 3541"/>
          <p:cNvSpPr/>
          <p:nvPr/>
        </p:nvSpPr>
        <p:spPr>
          <a:xfrm>
            <a:off x="4716924" y="5736785"/>
            <a:ext cx="47625" cy="65405"/>
          </a:xfrm>
          <a:custGeom>
            <a:avLst/>
            <a:gdLst/>
            <a:ahLst/>
            <a:cxnLst/>
            <a:rect l="l" t="t" r="r" b="b"/>
            <a:pathLst>
              <a:path w="47625" h="65404">
                <a:moveTo>
                  <a:pt x="0" y="0"/>
                </a:moveTo>
                <a:lnTo>
                  <a:pt x="2133" y="2857"/>
                </a:lnTo>
                <a:lnTo>
                  <a:pt x="3441" y="4673"/>
                </a:lnTo>
                <a:lnTo>
                  <a:pt x="5562" y="6883"/>
                </a:lnTo>
                <a:lnTo>
                  <a:pt x="7683" y="9969"/>
                </a:lnTo>
                <a:lnTo>
                  <a:pt x="9791" y="13131"/>
                </a:lnTo>
                <a:lnTo>
                  <a:pt x="12509" y="16471"/>
                </a:lnTo>
                <a:lnTo>
                  <a:pt x="15100" y="20358"/>
                </a:lnTo>
                <a:lnTo>
                  <a:pt x="17627" y="24307"/>
                </a:lnTo>
                <a:lnTo>
                  <a:pt x="20713" y="28181"/>
                </a:lnTo>
                <a:lnTo>
                  <a:pt x="43916" y="60883"/>
                </a:lnTo>
                <a:lnTo>
                  <a:pt x="47269" y="64782"/>
                </a:lnTo>
                <a:lnTo>
                  <a:pt x="45656" y="59867"/>
                </a:lnTo>
                <a:lnTo>
                  <a:pt x="42316" y="52997"/>
                </a:lnTo>
                <a:lnTo>
                  <a:pt x="40703" y="49517"/>
                </a:lnTo>
                <a:lnTo>
                  <a:pt x="38671" y="45554"/>
                </a:lnTo>
                <a:lnTo>
                  <a:pt x="35039" y="39420"/>
                </a:lnTo>
                <a:lnTo>
                  <a:pt x="33908" y="37236"/>
                </a:lnTo>
                <a:lnTo>
                  <a:pt x="32486" y="35166"/>
                </a:lnTo>
                <a:lnTo>
                  <a:pt x="28320" y="28841"/>
                </a:lnTo>
                <a:lnTo>
                  <a:pt x="25488" y="24638"/>
                </a:lnTo>
                <a:lnTo>
                  <a:pt x="22224" y="20675"/>
                </a:lnTo>
                <a:lnTo>
                  <a:pt x="19265" y="16967"/>
                </a:lnTo>
                <a:lnTo>
                  <a:pt x="17843" y="15074"/>
                </a:lnTo>
                <a:lnTo>
                  <a:pt x="16141" y="13474"/>
                </a:lnTo>
                <a:lnTo>
                  <a:pt x="14617" y="11899"/>
                </a:lnTo>
                <a:lnTo>
                  <a:pt x="13106" y="10299"/>
                </a:lnTo>
                <a:lnTo>
                  <a:pt x="11607" y="8877"/>
                </a:lnTo>
                <a:lnTo>
                  <a:pt x="10236" y="7531"/>
                </a:lnTo>
                <a:lnTo>
                  <a:pt x="8953" y="6172"/>
                </a:lnTo>
                <a:lnTo>
                  <a:pt x="7442" y="5181"/>
                </a:lnTo>
                <a:lnTo>
                  <a:pt x="6184" y="4216"/>
                </a:lnTo>
                <a:lnTo>
                  <a:pt x="3809" y="2565"/>
                </a:lnTo>
                <a:lnTo>
                  <a:pt x="2908" y="1905"/>
                </a:lnTo>
                <a:lnTo>
                  <a:pt x="1066" y="66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2" name="object 3542"/>
          <p:cNvSpPr/>
          <p:nvPr/>
        </p:nvSpPr>
        <p:spPr>
          <a:xfrm>
            <a:off x="4642208" y="5494108"/>
            <a:ext cx="101749" cy="231328"/>
          </a:xfrm>
          <a:prstGeom prst="rect">
            <a:avLst/>
          </a:prstGeom>
          <a:blipFill>
            <a:blip r:embed="rId6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43" name="object 3543"/>
          <p:cNvSpPr/>
          <p:nvPr/>
        </p:nvSpPr>
        <p:spPr>
          <a:xfrm>
            <a:off x="4700943" y="5720156"/>
            <a:ext cx="81272" cy="157822"/>
          </a:xfrm>
          <a:prstGeom prst="rect">
            <a:avLst/>
          </a:prstGeom>
          <a:blipFill>
            <a:blip r:embed="rId6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44" name="object 3544"/>
          <p:cNvSpPr/>
          <p:nvPr/>
        </p:nvSpPr>
        <p:spPr>
          <a:xfrm>
            <a:off x="4731139" y="5811335"/>
            <a:ext cx="47625" cy="65405"/>
          </a:xfrm>
          <a:custGeom>
            <a:avLst/>
            <a:gdLst/>
            <a:ahLst/>
            <a:cxnLst/>
            <a:rect l="l" t="t" r="r" b="b"/>
            <a:pathLst>
              <a:path w="47625" h="65404">
                <a:moveTo>
                  <a:pt x="0" y="0"/>
                </a:moveTo>
                <a:lnTo>
                  <a:pt x="2082" y="2844"/>
                </a:lnTo>
                <a:lnTo>
                  <a:pt x="3403" y="4686"/>
                </a:lnTo>
                <a:lnTo>
                  <a:pt x="5549" y="6883"/>
                </a:lnTo>
                <a:lnTo>
                  <a:pt x="7696" y="9969"/>
                </a:lnTo>
                <a:lnTo>
                  <a:pt x="9778" y="13144"/>
                </a:lnTo>
                <a:lnTo>
                  <a:pt x="12445" y="16484"/>
                </a:lnTo>
                <a:lnTo>
                  <a:pt x="15087" y="20358"/>
                </a:lnTo>
                <a:lnTo>
                  <a:pt x="17589" y="24320"/>
                </a:lnTo>
                <a:lnTo>
                  <a:pt x="20713" y="28168"/>
                </a:lnTo>
                <a:lnTo>
                  <a:pt x="23367" y="32423"/>
                </a:lnTo>
                <a:lnTo>
                  <a:pt x="26250" y="36499"/>
                </a:lnTo>
                <a:lnTo>
                  <a:pt x="31788" y="44437"/>
                </a:lnTo>
                <a:lnTo>
                  <a:pt x="37096" y="51828"/>
                </a:lnTo>
                <a:lnTo>
                  <a:pt x="39382" y="54851"/>
                </a:lnTo>
                <a:lnTo>
                  <a:pt x="43878" y="60896"/>
                </a:lnTo>
                <a:lnTo>
                  <a:pt x="47205" y="64808"/>
                </a:lnTo>
                <a:lnTo>
                  <a:pt x="45631" y="59867"/>
                </a:lnTo>
                <a:lnTo>
                  <a:pt x="42303" y="52997"/>
                </a:lnTo>
                <a:lnTo>
                  <a:pt x="40665" y="49517"/>
                </a:lnTo>
                <a:lnTo>
                  <a:pt x="38607" y="45580"/>
                </a:lnTo>
                <a:lnTo>
                  <a:pt x="36220" y="41478"/>
                </a:lnTo>
                <a:lnTo>
                  <a:pt x="34988" y="39446"/>
                </a:lnTo>
                <a:lnTo>
                  <a:pt x="33870" y="37236"/>
                </a:lnTo>
                <a:lnTo>
                  <a:pt x="32435" y="35153"/>
                </a:lnTo>
                <a:lnTo>
                  <a:pt x="28282" y="28829"/>
                </a:lnTo>
                <a:lnTo>
                  <a:pt x="25476" y="24638"/>
                </a:lnTo>
                <a:lnTo>
                  <a:pt x="22224" y="20675"/>
                </a:lnTo>
                <a:lnTo>
                  <a:pt x="19227" y="16967"/>
                </a:lnTo>
                <a:lnTo>
                  <a:pt x="17818" y="15087"/>
                </a:lnTo>
                <a:lnTo>
                  <a:pt x="16103" y="13474"/>
                </a:lnTo>
                <a:lnTo>
                  <a:pt x="13068" y="10312"/>
                </a:lnTo>
                <a:lnTo>
                  <a:pt x="10223" y="7556"/>
                </a:lnTo>
                <a:lnTo>
                  <a:pt x="8902" y="6159"/>
                </a:lnTo>
                <a:lnTo>
                  <a:pt x="7404" y="5181"/>
                </a:lnTo>
                <a:lnTo>
                  <a:pt x="6184" y="4241"/>
                </a:lnTo>
                <a:lnTo>
                  <a:pt x="4914" y="3327"/>
                </a:lnTo>
                <a:lnTo>
                  <a:pt x="3809" y="2565"/>
                </a:lnTo>
                <a:lnTo>
                  <a:pt x="2895" y="190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5" name="object 3545"/>
          <p:cNvSpPr/>
          <p:nvPr/>
        </p:nvSpPr>
        <p:spPr>
          <a:xfrm>
            <a:off x="4706253" y="5794705"/>
            <a:ext cx="78776" cy="137224"/>
          </a:xfrm>
          <a:prstGeom prst="rect">
            <a:avLst/>
          </a:prstGeom>
          <a:blipFill>
            <a:blip r:embed="rId6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46" name="object 3546"/>
          <p:cNvSpPr/>
          <p:nvPr/>
        </p:nvSpPr>
        <p:spPr>
          <a:xfrm>
            <a:off x="4725475" y="5872911"/>
            <a:ext cx="55880" cy="57785"/>
          </a:xfrm>
          <a:custGeom>
            <a:avLst/>
            <a:gdLst/>
            <a:ahLst/>
            <a:cxnLst/>
            <a:rect l="l" t="t" r="r" b="b"/>
            <a:pathLst>
              <a:path w="55879" h="57785">
                <a:moveTo>
                  <a:pt x="0" y="0"/>
                </a:moveTo>
                <a:lnTo>
                  <a:pt x="2572" y="2616"/>
                </a:lnTo>
                <a:lnTo>
                  <a:pt x="4000" y="4114"/>
                </a:lnTo>
                <a:lnTo>
                  <a:pt x="6413" y="6019"/>
                </a:lnTo>
                <a:lnTo>
                  <a:pt x="8940" y="8775"/>
                </a:lnTo>
                <a:lnTo>
                  <a:pt x="11430" y="11607"/>
                </a:lnTo>
                <a:lnTo>
                  <a:pt x="14528" y="14528"/>
                </a:lnTo>
                <a:lnTo>
                  <a:pt x="17653" y="18021"/>
                </a:lnTo>
                <a:lnTo>
                  <a:pt x="20701" y="21564"/>
                </a:lnTo>
                <a:lnTo>
                  <a:pt x="24282" y="24955"/>
                </a:lnTo>
                <a:lnTo>
                  <a:pt x="27508" y="28765"/>
                </a:lnTo>
                <a:lnTo>
                  <a:pt x="34302" y="36055"/>
                </a:lnTo>
                <a:lnTo>
                  <a:pt x="37452" y="39496"/>
                </a:lnTo>
                <a:lnTo>
                  <a:pt x="43700" y="46062"/>
                </a:lnTo>
                <a:lnTo>
                  <a:pt x="51638" y="54076"/>
                </a:lnTo>
                <a:lnTo>
                  <a:pt x="55486" y="57467"/>
                </a:lnTo>
                <a:lnTo>
                  <a:pt x="53251" y="52819"/>
                </a:lnTo>
                <a:lnTo>
                  <a:pt x="49009" y="46481"/>
                </a:lnTo>
                <a:lnTo>
                  <a:pt x="46964" y="43268"/>
                </a:lnTo>
                <a:lnTo>
                  <a:pt x="44399" y="39662"/>
                </a:lnTo>
                <a:lnTo>
                  <a:pt x="41465" y="35915"/>
                </a:lnTo>
                <a:lnTo>
                  <a:pt x="39941" y="34086"/>
                </a:lnTo>
                <a:lnTo>
                  <a:pt x="38557" y="32054"/>
                </a:lnTo>
                <a:lnTo>
                  <a:pt x="36880" y="30213"/>
                </a:lnTo>
                <a:lnTo>
                  <a:pt x="35217" y="28346"/>
                </a:lnTo>
                <a:lnTo>
                  <a:pt x="28549" y="20751"/>
                </a:lnTo>
                <a:lnTo>
                  <a:pt x="24790" y="17310"/>
                </a:lnTo>
                <a:lnTo>
                  <a:pt x="21323" y="14058"/>
                </a:lnTo>
                <a:lnTo>
                  <a:pt x="19672" y="12382"/>
                </a:lnTo>
                <a:lnTo>
                  <a:pt x="17754" y="11048"/>
                </a:lnTo>
                <a:lnTo>
                  <a:pt x="16052" y="9677"/>
                </a:lnTo>
                <a:lnTo>
                  <a:pt x="14338" y="8343"/>
                </a:lnTo>
                <a:lnTo>
                  <a:pt x="11125" y="6019"/>
                </a:lnTo>
                <a:lnTo>
                  <a:pt x="9664" y="4825"/>
                </a:lnTo>
                <a:lnTo>
                  <a:pt x="8039" y="4051"/>
                </a:lnTo>
                <a:lnTo>
                  <a:pt x="6642" y="3289"/>
                </a:lnTo>
                <a:lnTo>
                  <a:pt x="5283" y="2616"/>
                </a:lnTo>
                <a:lnTo>
                  <a:pt x="4076" y="1981"/>
                </a:lnTo>
                <a:lnTo>
                  <a:pt x="1117" y="48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7" name="object 3547"/>
          <p:cNvSpPr/>
          <p:nvPr/>
        </p:nvSpPr>
        <p:spPr>
          <a:xfrm>
            <a:off x="4711625" y="5856830"/>
            <a:ext cx="73405" cy="75110"/>
          </a:xfrm>
          <a:prstGeom prst="rect">
            <a:avLst/>
          </a:prstGeom>
          <a:blipFill>
            <a:blip r:embed="rId6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48" name="object 3548"/>
          <p:cNvSpPr/>
          <p:nvPr/>
        </p:nvSpPr>
        <p:spPr>
          <a:xfrm>
            <a:off x="4823764" y="5874491"/>
            <a:ext cx="62839" cy="93505"/>
          </a:xfrm>
          <a:prstGeom prst="rect">
            <a:avLst/>
          </a:prstGeom>
          <a:blipFill>
            <a:blip r:embed="rId6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49" name="object 3549"/>
          <p:cNvSpPr/>
          <p:nvPr/>
        </p:nvSpPr>
        <p:spPr>
          <a:xfrm>
            <a:off x="4567967" y="5186240"/>
            <a:ext cx="18415" cy="62230"/>
          </a:xfrm>
          <a:custGeom>
            <a:avLst/>
            <a:gdLst/>
            <a:ahLst/>
            <a:cxnLst/>
            <a:rect l="l" t="t" r="r" b="b"/>
            <a:pathLst>
              <a:path w="18414" h="62229">
                <a:moveTo>
                  <a:pt x="0" y="0"/>
                </a:moveTo>
                <a:lnTo>
                  <a:pt x="812" y="2717"/>
                </a:lnTo>
                <a:lnTo>
                  <a:pt x="1295" y="4470"/>
                </a:lnTo>
                <a:lnTo>
                  <a:pt x="2273" y="6705"/>
                </a:lnTo>
                <a:lnTo>
                  <a:pt x="3060" y="9626"/>
                </a:lnTo>
                <a:lnTo>
                  <a:pt x="3759" y="12585"/>
                </a:lnTo>
                <a:lnTo>
                  <a:pt x="4864" y="15862"/>
                </a:lnTo>
                <a:lnTo>
                  <a:pt x="5778" y="19494"/>
                </a:lnTo>
                <a:lnTo>
                  <a:pt x="6616" y="23177"/>
                </a:lnTo>
                <a:lnTo>
                  <a:pt x="7886" y="26962"/>
                </a:lnTo>
                <a:lnTo>
                  <a:pt x="17843" y="61849"/>
                </a:lnTo>
                <a:lnTo>
                  <a:pt x="17970" y="57734"/>
                </a:lnTo>
                <a:lnTo>
                  <a:pt x="17068" y="48577"/>
                </a:lnTo>
                <a:lnTo>
                  <a:pt x="16598" y="45034"/>
                </a:lnTo>
                <a:lnTo>
                  <a:pt x="15925" y="41287"/>
                </a:lnTo>
                <a:lnTo>
                  <a:pt x="15519" y="39420"/>
                </a:lnTo>
                <a:lnTo>
                  <a:pt x="15290" y="37452"/>
                </a:lnTo>
                <a:lnTo>
                  <a:pt x="14782" y="35509"/>
                </a:lnTo>
                <a:lnTo>
                  <a:pt x="14338" y="33553"/>
                </a:lnTo>
                <a:lnTo>
                  <a:pt x="12407" y="25628"/>
                </a:lnTo>
                <a:lnTo>
                  <a:pt x="11023" y="21767"/>
                </a:lnTo>
                <a:lnTo>
                  <a:pt x="8559" y="14528"/>
                </a:lnTo>
                <a:lnTo>
                  <a:pt x="6908" y="11303"/>
                </a:lnTo>
                <a:lnTo>
                  <a:pt x="4292" y="5778"/>
                </a:lnTo>
                <a:lnTo>
                  <a:pt x="2616" y="3708"/>
                </a:lnTo>
                <a:lnTo>
                  <a:pt x="1638" y="224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0" name="object 3550"/>
          <p:cNvSpPr/>
          <p:nvPr/>
        </p:nvSpPr>
        <p:spPr>
          <a:xfrm>
            <a:off x="4551057" y="5172893"/>
            <a:ext cx="42938" cy="77692"/>
          </a:xfrm>
          <a:prstGeom prst="rect">
            <a:avLst/>
          </a:prstGeom>
          <a:blipFill>
            <a:blip r:embed="rId6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51" name="object 3551"/>
          <p:cNvSpPr/>
          <p:nvPr/>
        </p:nvSpPr>
        <p:spPr>
          <a:xfrm>
            <a:off x="4599270" y="5282397"/>
            <a:ext cx="10795" cy="71120"/>
          </a:xfrm>
          <a:custGeom>
            <a:avLst/>
            <a:gdLst/>
            <a:ahLst/>
            <a:cxnLst/>
            <a:rect l="l" t="t" r="r" b="b"/>
            <a:pathLst>
              <a:path w="10795" h="71120">
                <a:moveTo>
                  <a:pt x="10505" y="0"/>
                </a:moveTo>
                <a:lnTo>
                  <a:pt x="9997" y="1003"/>
                </a:lnTo>
                <a:lnTo>
                  <a:pt x="9070" y="2743"/>
                </a:lnTo>
                <a:lnTo>
                  <a:pt x="8270" y="4533"/>
                </a:lnTo>
                <a:lnTo>
                  <a:pt x="6784" y="7061"/>
                </a:lnTo>
                <a:lnTo>
                  <a:pt x="5781" y="10325"/>
                </a:lnTo>
                <a:lnTo>
                  <a:pt x="4765" y="13728"/>
                </a:lnTo>
                <a:lnTo>
                  <a:pt x="4269" y="15595"/>
                </a:lnTo>
                <a:lnTo>
                  <a:pt x="3736" y="17500"/>
                </a:lnTo>
                <a:lnTo>
                  <a:pt x="3126" y="19481"/>
                </a:lnTo>
                <a:lnTo>
                  <a:pt x="2822" y="21590"/>
                </a:lnTo>
                <a:lnTo>
                  <a:pt x="2072" y="25755"/>
                </a:lnTo>
                <a:lnTo>
                  <a:pt x="1209" y="30226"/>
                </a:lnTo>
                <a:lnTo>
                  <a:pt x="767" y="35306"/>
                </a:lnTo>
                <a:lnTo>
                  <a:pt x="269" y="41414"/>
                </a:lnTo>
                <a:lnTo>
                  <a:pt x="40" y="43637"/>
                </a:lnTo>
                <a:lnTo>
                  <a:pt x="0" y="56311"/>
                </a:lnTo>
                <a:lnTo>
                  <a:pt x="187" y="59651"/>
                </a:lnTo>
                <a:lnTo>
                  <a:pt x="502" y="66306"/>
                </a:lnTo>
                <a:lnTo>
                  <a:pt x="1348" y="70777"/>
                </a:lnTo>
                <a:lnTo>
                  <a:pt x="2266" y="66281"/>
                </a:lnTo>
                <a:lnTo>
                  <a:pt x="3223" y="59512"/>
                </a:lnTo>
                <a:lnTo>
                  <a:pt x="3721" y="56134"/>
                </a:lnTo>
                <a:lnTo>
                  <a:pt x="4225" y="52184"/>
                </a:lnTo>
                <a:lnTo>
                  <a:pt x="4688" y="48285"/>
                </a:lnTo>
                <a:lnTo>
                  <a:pt x="6111" y="35306"/>
                </a:lnTo>
                <a:lnTo>
                  <a:pt x="6390" y="30861"/>
                </a:lnTo>
                <a:lnTo>
                  <a:pt x="7152" y="26517"/>
                </a:lnTo>
                <a:lnTo>
                  <a:pt x="7432" y="22352"/>
                </a:lnTo>
                <a:lnTo>
                  <a:pt x="7825" y="18186"/>
                </a:lnTo>
                <a:lnTo>
                  <a:pt x="8486" y="14427"/>
                </a:lnTo>
                <a:lnTo>
                  <a:pt x="8765" y="11074"/>
                </a:lnTo>
                <a:lnTo>
                  <a:pt x="9133" y="7759"/>
                </a:lnTo>
                <a:lnTo>
                  <a:pt x="9832" y="5118"/>
                </a:lnTo>
                <a:lnTo>
                  <a:pt x="10126" y="2743"/>
                </a:lnTo>
                <a:lnTo>
                  <a:pt x="1050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2" name="object 3552"/>
          <p:cNvSpPr/>
          <p:nvPr/>
        </p:nvSpPr>
        <p:spPr>
          <a:xfrm>
            <a:off x="4585627" y="5268195"/>
            <a:ext cx="52021" cy="146322"/>
          </a:xfrm>
          <a:prstGeom prst="rect">
            <a:avLst/>
          </a:prstGeom>
          <a:blipFill>
            <a:blip r:embed="rId6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53" name="object 3553"/>
          <p:cNvSpPr/>
          <p:nvPr/>
        </p:nvSpPr>
        <p:spPr>
          <a:xfrm>
            <a:off x="4612557" y="5353757"/>
            <a:ext cx="8890" cy="58419"/>
          </a:xfrm>
          <a:custGeom>
            <a:avLst/>
            <a:gdLst/>
            <a:ahLst/>
            <a:cxnLst/>
            <a:rect l="l" t="t" r="r" b="b"/>
            <a:pathLst>
              <a:path w="8889" h="58420">
                <a:moveTo>
                  <a:pt x="8813" y="0"/>
                </a:moveTo>
                <a:lnTo>
                  <a:pt x="8343" y="787"/>
                </a:lnTo>
                <a:lnTo>
                  <a:pt x="7645" y="2247"/>
                </a:lnTo>
                <a:lnTo>
                  <a:pt x="7035" y="3733"/>
                </a:lnTo>
                <a:lnTo>
                  <a:pt x="5753" y="5791"/>
                </a:lnTo>
                <a:lnTo>
                  <a:pt x="4178" y="11150"/>
                </a:lnTo>
                <a:lnTo>
                  <a:pt x="3124" y="14287"/>
                </a:lnTo>
                <a:lnTo>
                  <a:pt x="1769" y="21780"/>
                </a:lnTo>
                <a:lnTo>
                  <a:pt x="1168" y="24841"/>
                </a:lnTo>
                <a:lnTo>
                  <a:pt x="827" y="28981"/>
                </a:lnTo>
                <a:lnTo>
                  <a:pt x="88" y="35915"/>
                </a:lnTo>
                <a:lnTo>
                  <a:pt x="0" y="43332"/>
                </a:lnTo>
                <a:lnTo>
                  <a:pt x="660" y="54483"/>
                </a:lnTo>
                <a:lnTo>
                  <a:pt x="1295" y="58166"/>
                </a:lnTo>
                <a:lnTo>
                  <a:pt x="2019" y="54483"/>
                </a:lnTo>
                <a:lnTo>
                  <a:pt x="5448" y="25361"/>
                </a:lnTo>
                <a:lnTo>
                  <a:pt x="6057" y="21780"/>
                </a:lnTo>
                <a:lnTo>
                  <a:pt x="6311" y="18351"/>
                </a:lnTo>
                <a:lnTo>
                  <a:pt x="6603" y="14947"/>
                </a:lnTo>
                <a:lnTo>
                  <a:pt x="7162" y="11849"/>
                </a:lnTo>
                <a:lnTo>
                  <a:pt x="7378" y="9093"/>
                </a:lnTo>
                <a:lnTo>
                  <a:pt x="7696" y="6362"/>
                </a:lnTo>
                <a:lnTo>
                  <a:pt x="8204" y="4140"/>
                </a:lnTo>
                <a:lnTo>
                  <a:pt x="8485" y="2247"/>
                </a:lnTo>
                <a:lnTo>
                  <a:pt x="8712" y="939"/>
                </a:lnTo>
                <a:lnTo>
                  <a:pt x="881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4" name="object 3554"/>
          <p:cNvSpPr/>
          <p:nvPr/>
        </p:nvSpPr>
        <p:spPr>
          <a:xfrm>
            <a:off x="4601540" y="5342069"/>
            <a:ext cx="68750" cy="129497"/>
          </a:xfrm>
          <a:prstGeom prst="rect">
            <a:avLst/>
          </a:prstGeom>
          <a:blipFill>
            <a:blip r:embed="rId6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55" name="object 3555"/>
          <p:cNvSpPr/>
          <p:nvPr/>
        </p:nvSpPr>
        <p:spPr>
          <a:xfrm>
            <a:off x="4627607" y="5406687"/>
            <a:ext cx="26034" cy="62865"/>
          </a:xfrm>
          <a:custGeom>
            <a:avLst/>
            <a:gdLst/>
            <a:ahLst/>
            <a:cxnLst/>
            <a:rect l="l" t="t" r="r" b="b"/>
            <a:pathLst>
              <a:path w="26035" h="62864">
                <a:moveTo>
                  <a:pt x="25666" y="0"/>
                </a:moveTo>
                <a:lnTo>
                  <a:pt x="23685" y="2133"/>
                </a:lnTo>
                <a:lnTo>
                  <a:pt x="22517" y="3555"/>
                </a:lnTo>
                <a:lnTo>
                  <a:pt x="20510" y="5511"/>
                </a:lnTo>
                <a:lnTo>
                  <a:pt x="17157" y="10972"/>
                </a:lnTo>
                <a:lnTo>
                  <a:pt x="15074" y="14160"/>
                </a:lnTo>
                <a:lnTo>
                  <a:pt x="9779" y="25323"/>
                </a:lnTo>
                <a:lnTo>
                  <a:pt x="6159" y="35356"/>
                </a:lnTo>
                <a:lnTo>
                  <a:pt x="5410" y="37350"/>
                </a:lnTo>
                <a:lnTo>
                  <a:pt x="4940" y="39369"/>
                </a:lnTo>
                <a:lnTo>
                  <a:pt x="4330" y="41262"/>
                </a:lnTo>
                <a:lnTo>
                  <a:pt x="3175" y="45123"/>
                </a:lnTo>
                <a:lnTo>
                  <a:pt x="2311" y="48742"/>
                </a:lnTo>
                <a:lnTo>
                  <a:pt x="1663" y="51930"/>
                </a:lnTo>
                <a:lnTo>
                  <a:pt x="317" y="58216"/>
                </a:lnTo>
                <a:lnTo>
                  <a:pt x="0" y="62547"/>
                </a:lnTo>
                <a:lnTo>
                  <a:pt x="1955" y="58686"/>
                </a:lnTo>
                <a:lnTo>
                  <a:pt x="4406" y="52819"/>
                </a:lnTo>
                <a:lnTo>
                  <a:pt x="5664" y="49898"/>
                </a:lnTo>
                <a:lnTo>
                  <a:pt x="8534" y="42773"/>
                </a:lnTo>
                <a:lnTo>
                  <a:pt x="13017" y="31229"/>
                </a:lnTo>
                <a:lnTo>
                  <a:pt x="14376" y="27216"/>
                </a:lnTo>
                <a:lnTo>
                  <a:pt x="16129" y="23444"/>
                </a:lnTo>
                <a:lnTo>
                  <a:pt x="17411" y="19710"/>
                </a:lnTo>
                <a:lnTo>
                  <a:pt x="18783" y="15989"/>
                </a:lnTo>
                <a:lnTo>
                  <a:pt x="20320" y="12687"/>
                </a:lnTo>
                <a:lnTo>
                  <a:pt x="21386" y="9702"/>
                </a:lnTo>
                <a:lnTo>
                  <a:pt x="22491" y="6730"/>
                </a:lnTo>
                <a:lnTo>
                  <a:pt x="23812" y="4495"/>
                </a:lnTo>
                <a:lnTo>
                  <a:pt x="24511" y="2730"/>
                </a:lnTo>
                <a:lnTo>
                  <a:pt x="2566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6" name="object 3556"/>
          <p:cNvSpPr/>
          <p:nvPr/>
        </p:nvSpPr>
        <p:spPr>
          <a:xfrm>
            <a:off x="4622258" y="5392477"/>
            <a:ext cx="47658" cy="79089"/>
          </a:xfrm>
          <a:prstGeom prst="rect">
            <a:avLst/>
          </a:prstGeom>
          <a:blipFill>
            <a:blip r:embed="rId6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57" name="object 3557"/>
          <p:cNvSpPr/>
          <p:nvPr/>
        </p:nvSpPr>
        <p:spPr>
          <a:xfrm>
            <a:off x="4695262" y="5511176"/>
            <a:ext cx="5715" cy="67945"/>
          </a:xfrm>
          <a:custGeom>
            <a:avLst/>
            <a:gdLst/>
            <a:ahLst/>
            <a:cxnLst/>
            <a:rect l="l" t="t" r="r" b="b"/>
            <a:pathLst>
              <a:path w="5714" h="67945">
                <a:moveTo>
                  <a:pt x="5308" y="0"/>
                </a:moveTo>
                <a:lnTo>
                  <a:pt x="4952" y="1003"/>
                </a:lnTo>
                <a:lnTo>
                  <a:pt x="4267" y="2768"/>
                </a:lnTo>
                <a:lnTo>
                  <a:pt x="3721" y="4546"/>
                </a:lnTo>
                <a:lnTo>
                  <a:pt x="2590" y="7099"/>
                </a:lnTo>
                <a:lnTo>
                  <a:pt x="1536" y="13487"/>
                </a:lnTo>
                <a:lnTo>
                  <a:pt x="761" y="17259"/>
                </a:lnTo>
                <a:lnTo>
                  <a:pt x="0" y="29641"/>
                </a:lnTo>
                <a:lnTo>
                  <a:pt x="380" y="40309"/>
                </a:lnTo>
                <a:lnTo>
                  <a:pt x="380" y="42443"/>
                </a:lnTo>
                <a:lnTo>
                  <a:pt x="723" y="44488"/>
                </a:lnTo>
                <a:lnTo>
                  <a:pt x="876" y="46494"/>
                </a:lnTo>
                <a:lnTo>
                  <a:pt x="1257" y="50507"/>
                </a:lnTo>
                <a:lnTo>
                  <a:pt x="1777" y="54216"/>
                </a:lnTo>
                <a:lnTo>
                  <a:pt x="2349" y="57378"/>
                </a:lnTo>
                <a:lnTo>
                  <a:pt x="3428" y="63741"/>
                </a:lnTo>
                <a:lnTo>
                  <a:pt x="4737" y="67868"/>
                </a:lnTo>
                <a:lnTo>
                  <a:pt x="5105" y="63525"/>
                </a:lnTo>
                <a:lnTo>
                  <a:pt x="5227" y="57378"/>
                </a:lnTo>
                <a:lnTo>
                  <a:pt x="5168" y="33832"/>
                </a:lnTo>
                <a:lnTo>
                  <a:pt x="4952" y="29603"/>
                </a:lnTo>
                <a:lnTo>
                  <a:pt x="5168" y="25400"/>
                </a:lnTo>
                <a:lnTo>
                  <a:pt x="4965" y="21450"/>
                </a:lnTo>
                <a:lnTo>
                  <a:pt x="4851" y="17259"/>
                </a:lnTo>
                <a:lnTo>
                  <a:pt x="5041" y="13843"/>
                </a:lnTo>
                <a:lnTo>
                  <a:pt x="4940" y="7099"/>
                </a:lnTo>
                <a:lnTo>
                  <a:pt x="5245" y="4902"/>
                </a:lnTo>
                <a:lnTo>
                  <a:pt x="530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8" name="object 3558"/>
          <p:cNvSpPr/>
          <p:nvPr/>
        </p:nvSpPr>
        <p:spPr>
          <a:xfrm>
            <a:off x="4679924" y="5498131"/>
            <a:ext cx="74524" cy="174158"/>
          </a:xfrm>
          <a:prstGeom prst="rect">
            <a:avLst/>
          </a:prstGeom>
          <a:blipFill>
            <a:blip r:embed="rId6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59" name="object 3559"/>
          <p:cNvSpPr/>
          <p:nvPr/>
        </p:nvSpPr>
        <p:spPr>
          <a:xfrm>
            <a:off x="4728042" y="5601180"/>
            <a:ext cx="5715" cy="67945"/>
          </a:xfrm>
          <a:custGeom>
            <a:avLst/>
            <a:gdLst/>
            <a:ahLst/>
            <a:cxnLst/>
            <a:rect l="l" t="t" r="r" b="b"/>
            <a:pathLst>
              <a:path w="5714" h="67945">
                <a:moveTo>
                  <a:pt x="5308" y="0"/>
                </a:moveTo>
                <a:lnTo>
                  <a:pt x="4924" y="1092"/>
                </a:lnTo>
                <a:lnTo>
                  <a:pt x="4292" y="2755"/>
                </a:lnTo>
                <a:lnTo>
                  <a:pt x="3759" y="4559"/>
                </a:lnTo>
                <a:lnTo>
                  <a:pt x="2616" y="7124"/>
                </a:lnTo>
                <a:lnTo>
                  <a:pt x="2004" y="10642"/>
                </a:lnTo>
                <a:lnTo>
                  <a:pt x="1549" y="13500"/>
                </a:lnTo>
                <a:lnTo>
                  <a:pt x="774" y="17259"/>
                </a:lnTo>
                <a:lnTo>
                  <a:pt x="0" y="29629"/>
                </a:lnTo>
                <a:lnTo>
                  <a:pt x="393" y="40322"/>
                </a:lnTo>
                <a:lnTo>
                  <a:pt x="406" y="42443"/>
                </a:lnTo>
                <a:lnTo>
                  <a:pt x="749" y="44500"/>
                </a:lnTo>
                <a:lnTo>
                  <a:pt x="901" y="46507"/>
                </a:lnTo>
                <a:lnTo>
                  <a:pt x="1269" y="50520"/>
                </a:lnTo>
                <a:lnTo>
                  <a:pt x="1777" y="54216"/>
                </a:lnTo>
                <a:lnTo>
                  <a:pt x="2362" y="57391"/>
                </a:lnTo>
                <a:lnTo>
                  <a:pt x="3428" y="63728"/>
                </a:lnTo>
                <a:lnTo>
                  <a:pt x="4737" y="67881"/>
                </a:lnTo>
                <a:lnTo>
                  <a:pt x="5101" y="63728"/>
                </a:lnTo>
                <a:lnTo>
                  <a:pt x="5308" y="53962"/>
                </a:lnTo>
                <a:lnTo>
                  <a:pt x="5181" y="33832"/>
                </a:lnTo>
                <a:lnTo>
                  <a:pt x="4952" y="29603"/>
                </a:lnTo>
                <a:lnTo>
                  <a:pt x="5181" y="25412"/>
                </a:lnTo>
                <a:lnTo>
                  <a:pt x="4991" y="21450"/>
                </a:lnTo>
                <a:lnTo>
                  <a:pt x="4877" y="17259"/>
                </a:lnTo>
                <a:lnTo>
                  <a:pt x="5067" y="13855"/>
                </a:lnTo>
                <a:lnTo>
                  <a:pt x="4947" y="10312"/>
                </a:lnTo>
                <a:lnTo>
                  <a:pt x="4952" y="7124"/>
                </a:lnTo>
                <a:lnTo>
                  <a:pt x="5270" y="4889"/>
                </a:lnTo>
                <a:lnTo>
                  <a:pt x="530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0" name="object 3560"/>
          <p:cNvSpPr/>
          <p:nvPr/>
        </p:nvSpPr>
        <p:spPr>
          <a:xfrm>
            <a:off x="4753752" y="5680281"/>
            <a:ext cx="5715" cy="67945"/>
          </a:xfrm>
          <a:custGeom>
            <a:avLst/>
            <a:gdLst/>
            <a:ahLst/>
            <a:cxnLst/>
            <a:rect l="l" t="t" r="r" b="b"/>
            <a:pathLst>
              <a:path w="5714" h="67945">
                <a:moveTo>
                  <a:pt x="5321" y="0"/>
                </a:moveTo>
                <a:lnTo>
                  <a:pt x="4292" y="2743"/>
                </a:lnTo>
                <a:lnTo>
                  <a:pt x="3746" y="4533"/>
                </a:lnTo>
                <a:lnTo>
                  <a:pt x="2603" y="7111"/>
                </a:lnTo>
                <a:lnTo>
                  <a:pt x="1461" y="13855"/>
                </a:lnTo>
                <a:lnTo>
                  <a:pt x="787" y="17259"/>
                </a:lnTo>
                <a:lnTo>
                  <a:pt x="510" y="21450"/>
                </a:lnTo>
                <a:lnTo>
                  <a:pt x="296" y="25412"/>
                </a:lnTo>
                <a:lnTo>
                  <a:pt x="0" y="29629"/>
                </a:lnTo>
                <a:lnTo>
                  <a:pt x="310" y="38061"/>
                </a:lnTo>
                <a:lnTo>
                  <a:pt x="431" y="42443"/>
                </a:lnTo>
                <a:lnTo>
                  <a:pt x="762" y="44500"/>
                </a:lnTo>
                <a:lnTo>
                  <a:pt x="876" y="46494"/>
                </a:lnTo>
                <a:lnTo>
                  <a:pt x="1270" y="50495"/>
                </a:lnTo>
                <a:lnTo>
                  <a:pt x="1790" y="54216"/>
                </a:lnTo>
                <a:lnTo>
                  <a:pt x="2374" y="57391"/>
                </a:lnTo>
                <a:lnTo>
                  <a:pt x="3454" y="63741"/>
                </a:lnTo>
                <a:lnTo>
                  <a:pt x="4749" y="67881"/>
                </a:lnTo>
                <a:lnTo>
                  <a:pt x="5130" y="63550"/>
                </a:lnTo>
                <a:lnTo>
                  <a:pt x="5252" y="57391"/>
                </a:lnTo>
                <a:lnTo>
                  <a:pt x="5207" y="33820"/>
                </a:lnTo>
                <a:lnTo>
                  <a:pt x="4978" y="29603"/>
                </a:lnTo>
                <a:lnTo>
                  <a:pt x="5163" y="25298"/>
                </a:lnTo>
                <a:lnTo>
                  <a:pt x="4978" y="21450"/>
                </a:lnTo>
                <a:lnTo>
                  <a:pt x="4902" y="17259"/>
                </a:lnTo>
                <a:lnTo>
                  <a:pt x="5092" y="13855"/>
                </a:lnTo>
                <a:lnTo>
                  <a:pt x="4953" y="10642"/>
                </a:lnTo>
                <a:lnTo>
                  <a:pt x="4941" y="7111"/>
                </a:lnTo>
                <a:lnTo>
                  <a:pt x="5257" y="4889"/>
                </a:lnTo>
                <a:lnTo>
                  <a:pt x="532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1" name="object 3561"/>
          <p:cNvSpPr/>
          <p:nvPr/>
        </p:nvSpPr>
        <p:spPr>
          <a:xfrm>
            <a:off x="4710462" y="5534126"/>
            <a:ext cx="69703" cy="217258"/>
          </a:xfrm>
          <a:prstGeom prst="rect">
            <a:avLst/>
          </a:prstGeom>
          <a:blipFill>
            <a:blip r:embed="rId6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62" name="object 3562"/>
          <p:cNvSpPr/>
          <p:nvPr/>
        </p:nvSpPr>
        <p:spPr>
          <a:xfrm>
            <a:off x="4738420" y="5667248"/>
            <a:ext cx="72229" cy="136600"/>
          </a:xfrm>
          <a:prstGeom prst="rect">
            <a:avLst/>
          </a:prstGeom>
          <a:blipFill>
            <a:blip r:embed="rId6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63" name="object 3563"/>
          <p:cNvSpPr/>
          <p:nvPr/>
        </p:nvSpPr>
        <p:spPr>
          <a:xfrm>
            <a:off x="4779155" y="5734335"/>
            <a:ext cx="13335" cy="66675"/>
          </a:xfrm>
          <a:custGeom>
            <a:avLst/>
            <a:gdLst/>
            <a:ahLst/>
            <a:cxnLst/>
            <a:rect l="l" t="t" r="r" b="b"/>
            <a:pathLst>
              <a:path w="13335" h="66675">
                <a:moveTo>
                  <a:pt x="13013" y="0"/>
                </a:moveTo>
                <a:lnTo>
                  <a:pt x="11502" y="2501"/>
                </a:lnTo>
                <a:lnTo>
                  <a:pt x="10651" y="4165"/>
                </a:lnTo>
                <a:lnTo>
                  <a:pt x="9114" y="6489"/>
                </a:lnTo>
                <a:lnTo>
                  <a:pt x="7996" y="9525"/>
                </a:lnTo>
                <a:lnTo>
                  <a:pt x="6930" y="12560"/>
                </a:lnTo>
                <a:lnTo>
                  <a:pt x="5545" y="16116"/>
                </a:lnTo>
                <a:lnTo>
                  <a:pt x="4555" y="20040"/>
                </a:lnTo>
                <a:lnTo>
                  <a:pt x="3666" y="23964"/>
                </a:lnTo>
                <a:lnTo>
                  <a:pt x="2599" y="28168"/>
                </a:lnTo>
                <a:lnTo>
                  <a:pt x="1710" y="34531"/>
                </a:lnTo>
                <a:lnTo>
                  <a:pt x="1392" y="36664"/>
                </a:lnTo>
                <a:lnTo>
                  <a:pt x="1113" y="38747"/>
                </a:lnTo>
                <a:lnTo>
                  <a:pt x="770" y="40843"/>
                </a:lnTo>
                <a:lnTo>
                  <a:pt x="732" y="42926"/>
                </a:lnTo>
                <a:lnTo>
                  <a:pt x="472" y="45491"/>
                </a:lnTo>
                <a:lnTo>
                  <a:pt x="199" y="48920"/>
                </a:lnTo>
                <a:lnTo>
                  <a:pt x="33" y="52654"/>
                </a:lnTo>
                <a:lnTo>
                  <a:pt x="0" y="62458"/>
                </a:lnTo>
                <a:lnTo>
                  <a:pt x="554" y="66649"/>
                </a:lnTo>
                <a:lnTo>
                  <a:pt x="7488" y="29044"/>
                </a:lnTo>
                <a:lnTo>
                  <a:pt x="8415" y="24968"/>
                </a:lnTo>
                <a:lnTo>
                  <a:pt x="8936" y="21031"/>
                </a:lnTo>
                <a:lnTo>
                  <a:pt x="9508" y="17119"/>
                </a:lnTo>
                <a:lnTo>
                  <a:pt x="10359" y="13563"/>
                </a:lnTo>
                <a:lnTo>
                  <a:pt x="10778" y="10375"/>
                </a:lnTo>
                <a:lnTo>
                  <a:pt x="11311" y="7264"/>
                </a:lnTo>
                <a:lnTo>
                  <a:pt x="12111" y="4800"/>
                </a:lnTo>
                <a:lnTo>
                  <a:pt x="1301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4" name="object 3564"/>
          <p:cNvSpPr/>
          <p:nvPr/>
        </p:nvSpPr>
        <p:spPr>
          <a:xfrm>
            <a:off x="4768072" y="5720592"/>
            <a:ext cx="47899" cy="149626"/>
          </a:xfrm>
          <a:prstGeom prst="rect">
            <a:avLst/>
          </a:prstGeom>
          <a:blipFill>
            <a:blip r:embed="rId6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65" name="object 3565"/>
          <p:cNvSpPr/>
          <p:nvPr/>
        </p:nvSpPr>
        <p:spPr>
          <a:xfrm>
            <a:off x="4784511" y="5800700"/>
            <a:ext cx="13335" cy="66675"/>
          </a:xfrm>
          <a:custGeom>
            <a:avLst/>
            <a:gdLst/>
            <a:ahLst/>
            <a:cxnLst/>
            <a:rect l="l" t="t" r="r" b="b"/>
            <a:pathLst>
              <a:path w="13335" h="66675">
                <a:moveTo>
                  <a:pt x="12976" y="0"/>
                </a:moveTo>
                <a:lnTo>
                  <a:pt x="12443" y="914"/>
                </a:lnTo>
                <a:lnTo>
                  <a:pt x="11452" y="2527"/>
                </a:lnTo>
                <a:lnTo>
                  <a:pt x="10602" y="4165"/>
                </a:lnTo>
                <a:lnTo>
                  <a:pt x="9078" y="6515"/>
                </a:lnTo>
                <a:lnTo>
                  <a:pt x="6880" y="12560"/>
                </a:lnTo>
                <a:lnTo>
                  <a:pt x="5496" y="16128"/>
                </a:lnTo>
                <a:lnTo>
                  <a:pt x="3617" y="23964"/>
                </a:lnTo>
                <a:lnTo>
                  <a:pt x="2550" y="28168"/>
                </a:lnTo>
                <a:lnTo>
                  <a:pt x="1661" y="34543"/>
                </a:lnTo>
                <a:lnTo>
                  <a:pt x="1343" y="36664"/>
                </a:lnTo>
                <a:lnTo>
                  <a:pt x="1064" y="38747"/>
                </a:lnTo>
                <a:lnTo>
                  <a:pt x="721" y="40830"/>
                </a:lnTo>
                <a:lnTo>
                  <a:pt x="683" y="42913"/>
                </a:lnTo>
                <a:lnTo>
                  <a:pt x="467" y="44919"/>
                </a:lnTo>
                <a:lnTo>
                  <a:pt x="149" y="48933"/>
                </a:lnTo>
                <a:lnTo>
                  <a:pt x="22" y="52666"/>
                </a:lnTo>
                <a:lnTo>
                  <a:pt x="0" y="62471"/>
                </a:lnTo>
                <a:lnTo>
                  <a:pt x="556" y="66662"/>
                </a:lnTo>
                <a:lnTo>
                  <a:pt x="7439" y="29057"/>
                </a:lnTo>
                <a:lnTo>
                  <a:pt x="8392" y="24980"/>
                </a:lnTo>
                <a:lnTo>
                  <a:pt x="8887" y="21018"/>
                </a:lnTo>
                <a:lnTo>
                  <a:pt x="9459" y="17106"/>
                </a:lnTo>
                <a:lnTo>
                  <a:pt x="10322" y="13563"/>
                </a:lnTo>
                <a:lnTo>
                  <a:pt x="10754" y="10401"/>
                </a:lnTo>
                <a:lnTo>
                  <a:pt x="11262" y="7264"/>
                </a:lnTo>
                <a:lnTo>
                  <a:pt x="12075" y="4813"/>
                </a:lnTo>
                <a:lnTo>
                  <a:pt x="12484" y="2527"/>
                </a:lnTo>
                <a:lnTo>
                  <a:pt x="1297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6" name="object 3566"/>
          <p:cNvSpPr/>
          <p:nvPr/>
        </p:nvSpPr>
        <p:spPr>
          <a:xfrm>
            <a:off x="4773395" y="5786956"/>
            <a:ext cx="42799" cy="83262"/>
          </a:xfrm>
          <a:prstGeom prst="rect">
            <a:avLst/>
          </a:prstGeom>
          <a:blipFill>
            <a:blip r:embed="rId6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67" name="object 3567"/>
          <p:cNvSpPr/>
          <p:nvPr/>
        </p:nvSpPr>
        <p:spPr>
          <a:xfrm>
            <a:off x="4713506" y="5548079"/>
            <a:ext cx="27305" cy="50165"/>
          </a:xfrm>
          <a:custGeom>
            <a:avLst/>
            <a:gdLst/>
            <a:ahLst/>
            <a:cxnLst/>
            <a:rect l="l" t="t" r="r" b="b"/>
            <a:pathLst>
              <a:path w="27304" h="50164">
                <a:moveTo>
                  <a:pt x="26720" y="0"/>
                </a:moveTo>
                <a:lnTo>
                  <a:pt x="26022" y="558"/>
                </a:lnTo>
                <a:lnTo>
                  <a:pt x="24866" y="1625"/>
                </a:lnTo>
                <a:lnTo>
                  <a:pt x="23825" y="2743"/>
                </a:lnTo>
                <a:lnTo>
                  <a:pt x="21958" y="4114"/>
                </a:lnTo>
                <a:lnTo>
                  <a:pt x="18681" y="8369"/>
                </a:lnTo>
                <a:lnTo>
                  <a:pt x="16662" y="10820"/>
                </a:lnTo>
                <a:lnTo>
                  <a:pt x="14947" y="13690"/>
                </a:lnTo>
                <a:lnTo>
                  <a:pt x="13208" y="16548"/>
                </a:lnTo>
                <a:lnTo>
                  <a:pt x="11315" y="19596"/>
                </a:lnTo>
                <a:lnTo>
                  <a:pt x="9766" y="22809"/>
                </a:lnTo>
                <a:lnTo>
                  <a:pt x="6553" y="29197"/>
                </a:lnTo>
                <a:lnTo>
                  <a:pt x="3924" y="35826"/>
                </a:lnTo>
                <a:lnTo>
                  <a:pt x="698" y="46075"/>
                </a:lnTo>
                <a:lnTo>
                  <a:pt x="0" y="49606"/>
                </a:lnTo>
                <a:lnTo>
                  <a:pt x="1892" y="46570"/>
                </a:lnTo>
                <a:lnTo>
                  <a:pt x="4521" y="41935"/>
                </a:lnTo>
                <a:lnTo>
                  <a:pt x="8775" y="33985"/>
                </a:lnTo>
                <a:lnTo>
                  <a:pt x="10299" y="31051"/>
                </a:lnTo>
                <a:lnTo>
                  <a:pt x="11887" y="27927"/>
                </a:lnTo>
                <a:lnTo>
                  <a:pt x="13512" y="24815"/>
                </a:lnTo>
                <a:lnTo>
                  <a:pt x="14973" y="21602"/>
                </a:lnTo>
                <a:lnTo>
                  <a:pt x="16738" y="18605"/>
                </a:lnTo>
                <a:lnTo>
                  <a:pt x="18161" y="15608"/>
                </a:lnTo>
                <a:lnTo>
                  <a:pt x="19608" y="12661"/>
                </a:lnTo>
                <a:lnTo>
                  <a:pt x="21158" y="10071"/>
                </a:lnTo>
                <a:lnTo>
                  <a:pt x="22301" y="7670"/>
                </a:lnTo>
                <a:lnTo>
                  <a:pt x="23533" y="5334"/>
                </a:lnTo>
                <a:lnTo>
                  <a:pt x="24701" y="3530"/>
                </a:lnTo>
                <a:lnTo>
                  <a:pt x="26276" y="825"/>
                </a:lnTo>
                <a:lnTo>
                  <a:pt x="2672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8" name="object 3568"/>
          <p:cNvSpPr/>
          <p:nvPr/>
        </p:nvSpPr>
        <p:spPr>
          <a:xfrm>
            <a:off x="4710384" y="5536221"/>
            <a:ext cx="42654" cy="63157"/>
          </a:xfrm>
          <a:prstGeom prst="rect">
            <a:avLst/>
          </a:prstGeom>
          <a:blipFill>
            <a:blip r:embed="rId6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69" name="object 3569"/>
          <p:cNvSpPr/>
          <p:nvPr/>
        </p:nvSpPr>
        <p:spPr>
          <a:xfrm>
            <a:off x="5030142" y="5394680"/>
            <a:ext cx="40378" cy="78892"/>
          </a:xfrm>
          <a:prstGeom prst="rect">
            <a:avLst/>
          </a:prstGeom>
          <a:blipFill>
            <a:blip r:embed="rId6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70" name="object 3570"/>
          <p:cNvSpPr/>
          <p:nvPr/>
        </p:nvSpPr>
        <p:spPr>
          <a:xfrm>
            <a:off x="5040109" y="5410192"/>
            <a:ext cx="15240" cy="60325"/>
          </a:xfrm>
          <a:custGeom>
            <a:avLst/>
            <a:gdLst/>
            <a:ahLst/>
            <a:cxnLst/>
            <a:rect l="l" t="t" r="r" b="b"/>
            <a:pathLst>
              <a:path w="15239" h="60325">
                <a:moveTo>
                  <a:pt x="14109" y="0"/>
                </a:moveTo>
                <a:lnTo>
                  <a:pt x="13522" y="2667"/>
                </a:lnTo>
                <a:lnTo>
                  <a:pt x="13117" y="4343"/>
                </a:lnTo>
                <a:lnTo>
                  <a:pt x="12890" y="6705"/>
                </a:lnTo>
                <a:lnTo>
                  <a:pt x="12075" y="9842"/>
                </a:lnTo>
                <a:lnTo>
                  <a:pt x="11366" y="12280"/>
                </a:lnTo>
                <a:lnTo>
                  <a:pt x="10744" y="15557"/>
                </a:lnTo>
                <a:lnTo>
                  <a:pt x="9804" y="19024"/>
                </a:lnTo>
                <a:lnTo>
                  <a:pt x="8775" y="22491"/>
                </a:lnTo>
                <a:lnTo>
                  <a:pt x="8051" y="26238"/>
                </a:lnTo>
                <a:lnTo>
                  <a:pt x="6946" y="29933"/>
                </a:lnTo>
                <a:lnTo>
                  <a:pt x="6019" y="33680"/>
                </a:lnTo>
                <a:lnTo>
                  <a:pt x="5029" y="37414"/>
                </a:lnTo>
                <a:lnTo>
                  <a:pt x="3289" y="44424"/>
                </a:lnTo>
                <a:lnTo>
                  <a:pt x="2514" y="47713"/>
                </a:lnTo>
                <a:lnTo>
                  <a:pt x="622" y="56222"/>
                </a:lnTo>
                <a:lnTo>
                  <a:pt x="0" y="60147"/>
                </a:lnTo>
                <a:lnTo>
                  <a:pt x="2070" y="56781"/>
                </a:lnTo>
                <a:lnTo>
                  <a:pt x="4381" y="51422"/>
                </a:lnTo>
                <a:lnTo>
                  <a:pt x="5575" y="48755"/>
                </a:lnTo>
                <a:lnTo>
                  <a:pt x="6819" y="45580"/>
                </a:lnTo>
                <a:lnTo>
                  <a:pt x="8039" y="42113"/>
                </a:lnTo>
                <a:lnTo>
                  <a:pt x="8610" y="40373"/>
                </a:lnTo>
                <a:lnTo>
                  <a:pt x="9309" y="38633"/>
                </a:lnTo>
                <a:lnTo>
                  <a:pt x="9804" y="36753"/>
                </a:lnTo>
                <a:lnTo>
                  <a:pt x="10337" y="34925"/>
                </a:lnTo>
                <a:lnTo>
                  <a:pt x="12458" y="27406"/>
                </a:lnTo>
                <a:lnTo>
                  <a:pt x="13119" y="23507"/>
                </a:lnTo>
                <a:lnTo>
                  <a:pt x="14427" y="16281"/>
                </a:lnTo>
                <a:lnTo>
                  <a:pt x="14566" y="12776"/>
                </a:lnTo>
                <a:lnTo>
                  <a:pt x="14998" y="6896"/>
                </a:lnTo>
                <a:lnTo>
                  <a:pt x="14554" y="4343"/>
                </a:lnTo>
                <a:lnTo>
                  <a:pt x="14425" y="2654"/>
                </a:lnTo>
                <a:lnTo>
                  <a:pt x="1410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1" name="object 3571"/>
          <p:cNvSpPr/>
          <p:nvPr/>
        </p:nvSpPr>
        <p:spPr>
          <a:xfrm>
            <a:off x="5008740" y="5398769"/>
            <a:ext cx="59969" cy="106972"/>
          </a:xfrm>
          <a:prstGeom prst="rect">
            <a:avLst/>
          </a:prstGeom>
          <a:blipFill>
            <a:blip r:embed="rId6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72" name="object 3572"/>
          <p:cNvSpPr/>
          <p:nvPr/>
        </p:nvSpPr>
        <p:spPr>
          <a:xfrm>
            <a:off x="5024716" y="5444919"/>
            <a:ext cx="19685" cy="59055"/>
          </a:xfrm>
          <a:custGeom>
            <a:avLst/>
            <a:gdLst/>
            <a:ahLst/>
            <a:cxnLst/>
            <a:rect l="l" t="t" r="r" b="b"/>
            <a:pathLst>
              <a:path w="19685" h="59054">
                <a:moveTo>
                  <a:pt x="0" y="0"/>
                </a:moveTo>
                <a:lnTo>
                  <a:pt x="888" y="2578"/>
                </a:lnTo>
                <a:lnTo>
                  <a:pt x="1396" y="4241"/>
                </a:lnTo>
                <a:lnTo>
                  <a:pt x="2438" y="6349"/>
                </a:lnTo>
                <a:lnTo>
                  <a:pt x="3301" y="9105"/>
                </a:lnTo>
                <a:lnTo>
                  <a:pt x="4114" y="11899"/>
                </a:lnTo>
                <a:lnTo>
                  <a:pt x="5308" y="14985"/>
                </a:lnTo>
                <a:lnTo>
                  <a:pt x="6324" y="18453"/>
                </a:lnTo>
                <a:lnTo>
                  <a:pt x="7264" y="21932"/>
                </a:lnTo>
                <a:lnTo>
                  <a:pt x="8661" y="25488"/>
                </a:lnTo>
                <a:lnTo>
                  <a:pt x="19608" y="58534"/>
                </a:lnTo>
                <a:lnTo>
                  <a:pt x="19557" y="54571"/>
                </a:lnTo>
                <a:lnTo>
                  <a:pt x="18707" y="48755"/>
                </a:lnTo>
                <a:lnTo>
                  <a:pt x="18313" y="45859"/>
                </a:lnTo>
                <a:lnTo>
                  <a:pt x="17729" y="42481"/>
                </a:lnTo>
                <a:lnTo>
                  <a:pt x="16484" y="37109"/>
                </a:lnTo>
                <a:lnTo>
                  <a:pt x="16167" y="35242"/>
                </a:lnTo>
                <a:lnTo>
                  <a:pt x="15608" y="33400"/>
                </a:lnTo>
                <a:lnTo>
                  <a:pt x="15100" y="31559"/>
                </a:lnTo>
                <a:lnTo>
                  <a:pt x="12903" y="24053"/>
                </a:lnTo>
                <a:lnTo>
                  <a:pt x="8775" y="13576"/>
                </a:lnTo>
                <a:lnTo>
                  <a:pt x="7061" y="10540"/>
                </a:lnTo>
                <a:lnTo>
                  <a:pt x="4330" y="5359"/>
                </a:lnTo>
                <a:lnTo>
                  <a:pt x="2628" y="3454"/>
                </a:lnTo>
                <a:lnTo>
                  <a:pt x="1650" y="20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3" name="object 3573"/>
          <p:cNvSpPr/>
          <p:nvPr/>
        </p:nvSpPr>
        <p:spPr>
          <a:xfrm>
            <a:off x="5008867" y="5432034"/>
            <a:ext cx="111151" cy="127455"/>
          </a:xfrm>
          <a:prstGeom prst="rect">
            <a:avLst/>
          </a:prstGeom>
          <a:blipFill>
            <a:blip r:embed="rId6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74" name="object 3574"/>
          <p:cNvSpPr/>
          <p:nvPr/>
        </p:nvSpPr>
        <p:spPr>
          <a:xfrm>
            <a:off x="5060697" y="5520321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45402" y="0"/>
                </a:moveTo>
                <a:lnTo>
                  <a:pt x="44526" y="215"/>
                </a:lnTo>
                <a:lnTo>
                  <a:pt x="43040" y="711"/>
                </a:lnTo>
                <a:lnTo>
                  <a:pt x="41579" y="1308"/>
                </a:lnTo>
                <a:lnTo>
                  <a:pt x="39255" y="1790"/>
                </a:lnTo>
                <a:lnTo>
                  <a:pt x="36868" y="3060"/>
                </a:lnTo>
                <a:lnTo>
                  <a:pt x="34480" y="4368"/>
                </a:lnTo>
                <a:lnTo>
                  <a:pt x="31572" y="5765"/>
                </a:lnTo>
                <a:lnTo>
                  <a:pt x="25984" y="9639"/>
                </a:lnTo>
                <a:lnTo>
                  <a:pt x="22961" y="11684"/>
                </a:lnTo>
                <a:lnTo>
                  <a:pt x="20180" y="13995"/>
                </a:lnTo>
                <a:lnTo>
                  <a:pt x="0" y="34874"/>
                </a:lnTo>
                <a:lnTo>
                  <a:pt x="3022" y="32829"/>
                </a:lnTo>
                <a:lnTo>
                  <a:pt x="9563" y="28041"/>
                </a:lnTo>
                <a:lnTo>
                  <a:pt x="14668" y="24028"/>
                </a:lnTo>
                <a:lnTo>
                  <a:pt x="17272" y="21932"/>
                </a:lnTo>
                <a:lnTo>
                  <a:pt x="22860" y="17500"/>
                </a:lnTo>
                <a:lnTo>
                  <a:pt x="25552" y="15113"/>
                </a:lnTo>
                <a:lnTo>
                  <a:pt x="28422" y="13093"/>
                </a:lnTo>
                <a:lnTo>
                  <a:pt x="30975" y="10883"/>
                </a:lnTo>
                <a:lnTo>
                  <a:pt x="33540" y="8763"/>
                </a:lnTo>
                <a:lnTo>
                  <a:pt x="36068" y="7023"/>
                </a:lnTo>
                <a:lnTo>
                  <a:pt x="38150" y="5257"/>
                </a:lnTo>
                <a:lnTo>
                  <a:pt x="40233" y="3594"/>
                </a:lnTo>
                <a:lnTo>
                  <a:pt x="42087" y="2438"/>
                </a:lnTo>
                <a:lnTo>
                  <a:pt x="44691" y="584"/>
                </a:lnTo>
                <a:lnTo>
                  <a:pt x="4540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5" name="object 3575"/>
          <p:cNvSpPr/>
          <p:nvPr/>
        </p:nvSpPr>
        <p:spPr>
          <a:xfrm>
            <a:off x="5045219" y="5474068"/>
            <a:ext cx="70580" cy="82905"/>
          </a:xfrm>
          <a:prstGeom prst="rect">
            <a:avLst/>
          </a:prstGeom>
          <a:blipFill>
            <a:blip r:embed="rId6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76" name="object 3576"/>
          <p:cNvSpPr/>
          <p:nvPr/>
        </p:nvSpPr>
        <p:spPr>
          <a:xfrm>
            <a:off x="5054746" y="5488660"/>
            <a:ext cx="12065" cy="57150"/>
          </a:xfrm>
          <a:custGeom>
            <a:avLst/>
            <a:gdLst/>
            <a:ahLst/>
            <a:cxnLst/>
            <a:rect l="l" t="t" r="r" b="b"/>
            <a:pathLst>
              <a:path w="12064" h="57150">
                <a:moveTo>
                  <a:pt x="11788" y="0"/>
                </a:moveTo>
                <a:lnTo>
                  <a:pt x="11202" y="939"/>
                </a:lnTo>
                <a:lnTo>
                  <a:pt x="10505" y="2146"/>
                </a:lnTo>
                <a:lnTo>
                  <a:pt x="9794" y="3581"/>
                </a:lnTo>
                <a:lnTo>
                  <a:pt x="8371" y="5524"/>
                </a:lnTo>
                <a:lnTo>
                  <a:pt x="6441" y="10680"/>
                </a:lnTo>
                <a:lnTo>
                  <a:pt x="5196" y="13728"/>
                </a:lnTo>
                <a:lnTo>
                  <a:pt x="4333" y="17081"/>
                </a:lnTo>
                <a:lnTo>
                  <a:pt x="3507" y="20434"/>
                </a:lnTo>
                <a:lnTo>
                  <a:pt x="2567" y="24015"/>
                </a:lnTo>
                <a:lnTo>
                  <a:pt x="1971" y="27647"/>
                </a:lnTo>
                <a:lnTo>
                  <a:pt x="726" y="34899"/>
                </a:lnTo>
                <a:lnTo>
                  <a:pt x="104" y="42252"/>
                </a:lnTo>
                <a:lnTo>
                  <a:pt x="0" y="53390"/>
                </a:lnTo>
                <a:lnTo>
                  <a:pt x="358" y="56984"/>
                </a:lnTo>
                <a:lnTo>
                  <a:pt x="6733" y="24828"/>
                </a:lnTo>
                <a:lnTo>
                  <a:pt x="7584" y="21335"/>
                </a:lnTo>
                <a:lnTo>
                  <a:pt x="8054" y="17970"/>
                </a:lnTo>
                <a:lnTo>
                  <a:pt x="8600" y="14643"/>
                </a:lnTo>
                <a:lnTo>
                  <a:pt x="9362" y="11607"/>
                </a:lnTo>
                <a:lnTo>
                  <a:pt x="9756" y="8902"/>
                </a:lnTo>
                <a:lnTo>
                  <a:pt x="10238" y="6222"/>
                </a:lnTo>
                <a:lnTo>
                  <a:pt x="10899" y="4089"/>
                </a:lnTo>
                <a:lnTo>
                  <a:pt x="11661" y="939"/>
                </a:lnTo>
                <a:lnTo>
                  <a:pt x="1178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7" name="object 3577"/>
          <p:cNvSpPr/>
          <p:nvPr/>
        </p:nvSpPr>
        <p:spPr>
          <a:xfrm>
            <a:off x="5006175" y="5476826"/>
            <a:ext cx="76301" cy="78255"/>
          </a:xfrm>
          <a:prstGeom prst="rect">
            <a:avLst/>
          </a:prstGeom>
          <a:blipFill>
            <a:blip r:embed="rId6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78" name="object 3578"/>
          <p:cNvSpPr/>
          <p:nvPr/>
        </p:nvSpPr>
        <p:spPr>
          <a:xfrm>
            <a:off x="5021527" y="5496434"/>
            <a:ext cx="24765" cy="57150"/>
          </a:xfrm>
          <a:custGeom>
            <a:avLst/>
            <a:gdLst/>
            <a:ahLst/>
            <a:cxnLst/>
            <a:rect l="l" t="t" r="r" b="b"/>
            <a:pathLst>
              <a:path w="24764" h="57150">
                <a:moveTo>
                  <a:pt x="0" y="0"/>
                </a:moveTo>
                <a:lnTo>
                  <a:pt x="1104" y="2463"/>
                </a:lnTo>
                <a:lnTo>
                  <a:pt x="1752" y="4076"/>
                </a:lnTo>
                <a:lnTo>
                  <a:pt x="2984" y="6083"/>
                </a:lnTo>
                <a:lnTo>
                  <a:pt x="4076" y="8763"/>
                </a:lnTo>
                <a:lnTo>
                  <a:pt x="5105" y="11493"/>
                </a:lnTo>
                <a:lnTo>
                  <a:pt x="6553" y="14452"/>
                </a:lnTo>
                <a:lnTo>
                  <a:pt x="7886" y="17818"/>
                </a:lnTo>
                <a:lnTo>
                  <a:pt x="9105" y="21196"/>
                </a:lnTo>
                <a:lnTo>
                  <a:pt x="10769" y="24625"/>
                </a:lnTo>
                <a:lnTo>
                  <a:pt x="12039" y="28257"/>
                </a:lnTo>
                <a:lnTo>
                  <a:pt x="13525" y="31813"/>
                </a:lnTo>
                <a:lnTo>
                  <a:pt x="15011" y="35521"/>
                </a:lnTo>
                <a:lnTo>
                  <a:pt x="17729" y="42024"/>
                </a:lnTo>
                <a:lnTo>
                  <a:pt x="19075" y="45135"/>
                </a:lnTo>
                <a:lnTo>
                  <a:pt x="22606" y="53098"/>
                </a:lnTo>
                <a:lnTo>
                  <a:pt x="24447" y="56578"/>
                </a:lnTo>
                <a:lnTo>
                  <a:pt x="24104" y="52616"/>
                </a:lnTo>
                <a:lnTo>
                  <a:pt x="22745" y="46913"/>
                </a:lnTo>
                <a:lnTo>
                  <a:pt x="22098" y="44043"/>
                </a:lnTo>
                <a:lnTo>
                  <a:pt x="21234" y="40728"/>
                </a:lnTo>
                <a:lnTo>
                  <a:pt x="20142" y="37249"/>
                </a:lnTo>
                <a:lnTo>
                  <a:pt x="19518" y="35369"/>
                </a:lnTo>
                <a:lnTo>
                  <a:pt x="19075" y="33680"/>
                </a:lnTo>
                <a:lnTo>
                  <a:pt x="14909" y="22821"/>
                </a:lnTo>
                <a:lnTo>
                  <a:pt x="9893" y="12750"/>
                </a:lnTo>
                <a:lnTo>
                  <a:pt x="7924" y="9855"/>
                </a:lnTo>
                <a:lnTo>
                  <a:pt x="6375" y="7404"/>
                </a:lnTo>
                <a:lnTo>
                  <a:pt x="4775" y="4940"/>
                </a:lnTo>
                <a:lnTo>
                  <a:pt x="2946" y="3200"/>
                </a:lnTo>
                <a:lnTo>
                  <a:pt x="1841" y="191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9" name="object 3579"/>
          <p:cNvSpPr/>
          <p:nvPr/>
        </p:nvSpPr>
        <p:spPr>
          <a:xfrm>
            <a:off x="5006556" y="5483455"/>
            <a:ext cx="64823" cy="127811"/>
          </a:xfrm>
          <a:prstGeom prst="rect">
            <a:avLst/>
          </a:prstGeom>
          <a:blipFill>
            <a:blip r:embed="rId6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80" name="object 3580"/>
          <p:cNvSpPr/>
          <p:nvPr/>
        </p:nvSpPr>
        <p:spPr>
          <a:xfrm>
            <a:off x="5047848" y="5554289"/>
            <a:ext cx="9525" cy="54610"/>
          </a:xfrm>
          <a:custGeom>
            <a:avLst/>
            <a:gdLst/>
            <a:ahLst/>
            <a:cxnLst/>
            <a:rect l="l" t="t" r="r" b="b"/>
            <a:pathLst>
              <a:path w="9525" h="54610">
                <a:moveTo>
                  <a:pt x="0" y="0"/>
                </a:moveTo>
                <a:lnTo>
                  <a:pt x="127" y="888"/>
                </a:lnTo>
                <a:lnTo>
                  <a:pt x="431" y="2387"/>
                </a:lnTo>
                <a:lnTo>
                  <a:pt x="698" y="3924"/>
                </a:lnTo>
                <a:lnTo>
                  <a:pt x="1219" y="5956"/>
                </a:lnTo>
                <a:lnTo>
                  <a:pt x="1574" y="8508"/>
                </a:lnTo>
                <a:lnTo>
                  <a:pt x="1854" y="11099"/>
                </a:lnTo>
                <a:lnTo>
                  <a:pt x="2425" y="14020"/>
                </a:lnTo>
                <a:lnTo>
                  <a:pt x="2806" y="17221"/>
                </a:lnTo>
                <a:lnTo>
                  <a:pt x="3124" y="20434"/>
                </a:lnTo>
                <a:lnTo>
                  <a:pt x="3784" y="23774"/>
                </a:lnTo>
                <a:lnTo>
                  <a:pt x="8483" y="54571"/>
                </a:lnTo>
                <a:lnTo>
                  <a:pt x="9017" y="51092"/>
                </a:lnTo>
                <a:lnTo>
                  <a:pt x="9334" y="40589"/>
                </a:lnTo>
                <a:lnTo>
                  <a:pt x="9055" y="33604"/>
                </a:lnTo>
                <a:lnTo>
                  <a:pt x="8178" y="26669"/>
                </a:lnTo>
                <a:lnTo>
                  <a:pt x="7785" y="23202"/>
                </a:lnTo>
                <a:lnTo>
                  <a:pt x="7035" y="19735"/>
                </a:lnTo>
                <a:lnTo>
                  <a:pt x="5727" y="13322"/>
                </a:lnTo>
                <a:lnTo>
                  <a:pt x="4635" y="10375"/>
                </a:lnTo>
                <a:lnTo>
                  <a:pt x="3873" y="7873"/>
                </a:lnTo>
                <a:lnTo>
                  <a:pt x="3048" y="5372"/>
                </a:lnTo>
                <a:lnTo>
                  <a:pt x="1790" y="3454"/>
                </a:lnTo>
                <a:lnTo>
                  <a:pt x="1168" y="2082"/>
                </a:lnTo>
                <a:lnTo>
                  <a:pt x="469" y="72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1" name="object 3581"/>
          <p:cNvSpPr/>
          <p:nvPr/>
        </p:nvSpPr>
        <p:spPr>
          <a:xfrm>
            <a:off x="5047104" y="5601864"/>
            <a:ext cx="43180" cy="33020"/>
          </a:xfrm>
          <a:custGeom>
            <a:avLst/>
            <a:gdLst/>
            <a:ahLst/>
            <a:cxnLst/>
            <a:rect l="l" t="t" r="r" b="b"/>
            <a:pathLst>
              <a:path w="43179" h="33020">
                <a:moveTo>
                  <a:pt x="42760" y="0"/>
                </a:moveTo>
                <a:lnTo>
                  <a:pt x="41948" y="203"/>
                </a:lnTo>
                <a:lnTo>
                  <a:pt x="40525" y="673"/>
                </a:lnTo>
                <a:lnTo>
                  <a:pt x="39166" y="1231"/>
                </a:lnTo>
                <a:lnTo>
                  <a:pt x="36982" y="1689"/>
                </a:lnTo>
                <a:lnTo>
                  <a:pt x="32473" y="4089"/>
                </a:lnTo>
                <a:lnTo>
                  <a:pt x="29756" y="5448"/>
                </a:lnTo>
                <a:lnTo>
                  <a:pt x="24460" y="9093"/>
                </a:lnTo>
                <a:lnTo>
                  <a:pt x="21602" y="10998"/>
                </a:lnTo>
                <a:lnTo>
                  <a:pt x="19011" y="13207"/>
                </a:lnTo>
                <a:lnTo>
                  <a:pt x="13690" y="17500"/>
                </a:lnTo>
                <a:lnTo>
                  <a:pt x="8813" y="22301"/>
                </a:lnTo>
                <a:lnTo>
                  <a:pt x="1968" y="30010"/>
                </a:lnTo>
                <a:lnTo>
                  <a:pt x="0" y="32867"/>
                </a:lnTo>
                <a:lnTo>
                  <a:pt x="2857" y="30962"/>
                </a:lnTo>
                <a:lnTo>
                  <a:pt x="24053" y="14262"/>
                </a:lnTo>
                <a:lnTo>
                  <a:pt x="26784" y="12357"/>
                </a:lnTo>
                <a:lnTo>
                  <a:pt x="29184" y="10286"/>
                </a:lnTo>
                <a:lnTo>
                  <a:pt x="31610" y="8267"/>
                </a:lnTo>
                <a:lnTo>
                  <a:pt x="33985" y="6629"/>
                </a:lnTo>
                <a:lnTo>
                  <a:pt x="35915" y="4978"/>
                </a:lnTo>
                <a:lnTo>
                  <a:pt x="37871" y="3403"/>
                </a:lnTo>
                <a:lnTo>
                  <a:pt x="39649" y="2324"/>
                </a:lnTo>
                <a:lnTo>
                  <a:pt x="40868" y="1409"/>
                </a:lnTo>
                <a:lnTo>
                  <a:pt x="42087" y="558"/>
                </a:lnTo>
                <a:lnTo>
                  <a:pt x="4276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2" name="object 3582"/>
          <p:cNvSpPr/>
          <p:nvPr/>
        </p:nvSpPr>
        <p:spPr>
          <a:xfrm>
            <a:off x="4976657" y="5543169"/>
            <a:ext cx="126336" cy="191998"/>
          </a:xfrm>
          <a:prstGeom prst="rect">
            <a:avLst/>
          </a:prstGeom>
          <a:blipFill>
            <a:blip r:embed="rId6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83" name="object 3583"/>
          <p:cNvSpPr/>
          <p:nvPr/>
        </p:nvSpPr>
        <p:spPr>
          <a:xfrm>
            <a:off x="5044236" y="5590485"/>
            <a:ext cx="54770" cy="45914"/>
          </a:xfrm>
          <a:prstGeom prst="rect">
            <a:avLst/>
          </a:prstGeom>
          <a:blipFill>
            <a:blip r:embed="rId6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84" name="object 3584"/>
          <p:cNvSpPr/>
          <p:nvPr/>
        </p:nvSpPr>
        <p:spPr>
          <a:xfrm>
            <a:off x="4989934" y="5661592"/>
            <a:ext cx="12065" cy="71120"/>
          </a:xfrm>
          <a:custGeom>
            <a:avLst/>
            <a:gdLst/>
            <a:ahLst/>
            <a:cxnLst/>
            <a:rect l="l" t="t" r="r" b="b"/>
            <a:pathLst>
              <a:path w="12064" h="71120">
                <a:moveTo>
                  <a:pt x="11823" y="0"/>
                </a:moveTo>
                <a:lnTo>
                  <a:pt x="10312" y="2692"/>
                </a:lnTo>
                <a:lnTo>
                  <a:pt x="9474" y="4457"/>
                </a:lnTo>
                <a:lnTo>
                  <a:pt x="7912" y="6959"/>
                </a:lnTo>
                <a:lnTo>
                  <a:pt x="5740" y="13550"/>
                </a:lnTo>
                <a:lnTo>
                  <a:pt x="4622" y="17322"/>
                </a:lnTo>
                <a:lnTo>
                  <a:pt x="3937" y="19278"/>
                </a:lnTo>
                <a:lnTo>
                  <a:pt x="3594" y="21361"/>
                </a:lnTo>
                <a:lnTo>
                  <a:pt x="1778" y="29971"/>
                </a:lnTo>
                <a:lnTo>
                  <a:pt x="558" y="41122"/>
                </a:lnTo>
                <a:lnTo>
                  <a:pt x="266" y="43332"/>
                </a:lnTo>
                <a:lnTo>
                  <a:pt x="266" y="45529"/>
                </a:lnTo>
                <a:lnTo>
                  <a:pt x="117" y="48094"/>
                </a:lnTo>
                <a:lnTo>
                  <a:pt x="0" y="59207"/>
                </a:lnTo>
                <a:lnTo>
                  <a:pt x="175" y="66039"/>
                </a:lnTo>
                <a:lnTo>
                  <a:pt x="876" y="70497"/>
                </a:lnTo>
                <a:lnTo>
                  <a:pt x="1953" y="65976"/>
                </a:lnTo>
                <a:lnTo>
                  <a:pt x="3634" y="55829"/>
                </a:lnTo>
                <a:lnTo>
                  <a:pt x="4762" y="48094"/>
                </a:lnTo>
                <a:lnTo>
                  <a:pt x="6527" y="35166"/>
                </a:lnTo>
                <a:lnTo>
                  <a:pt x="6946" y="30721"/>
                </a:lnTo>
                <a:lnTo>
                  <a:pt x="7823" y="26390"/>
                </a:lnTo>
                <a:lnTo>
                  <a:pt x="8191" y="22224"/>
                </a:lnTo>
                <a:lnTo>
                  <a:pt x="8674" y="18110"/>
                </a:lnTo>
                <a:lnTo>
                  <a:pt x="9461" y="14350"/>
                </a:lnTo>
                <a:lnTo>
                  <a:pt x="9817" y="11010"/>
                </a:lnTo>
                <a:lnTo>
                  <a:pt x="10248" y="7696"/>
                </a:lnTo>
                <a:lnTo>
                  <a:pt x="11036" y="5079"/>
                </a:lnTo>
                <a:lnTo>
                  <a:pt x="11620" y="1117"/>
                </a:lnTo>
                <a:lnTo>
                  <a:pt x="1182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5" name="object 3585"/>
          <p:cNvSpPr/>
          <p:nvPr/>
        </p:nvSpPr>
        <p:spPr>
          <a:xfrm>
            <a:off x="5029269" y="5591346"/>
            <a:ext cx="9525" cy="54610"/>
          </a:xfrm>
          <a:custGeom>
            <a:avLst/>
            <a:gdLst/>
            <a:ahLst/>
            <a:cxnLst/>
            <a:rect l="l" t="t" r="r" b="b"/>
            <a:pathLst>
              <a:path w="9525" h="54610">
                <a:moveTo>
                  <a:pt x="0" y="0"/>
                </a:moveTo>
                <a:lnTo>
                  <a:pt x="673" y="3911"/>
                </a:lnTo>
                <a:lnTo>
                  <a:pt x="1206" y="5969"/>
                </a:lnTo>
                <a:lnTo>
                  <a:pt x="1574" y="8521"/>
                </a:lnTo>
                <a:lnTo>
                  <a:pt x="1854" y="11112"/>
                </a:lnTo>
                <a:lnTo>
                  <a:pt x="2425" y="14033"/>
                </a:lnTo>
                <a:lnTo>
                  <a:pt x="2806" y="17233"/>
                </a:lnTo>
                <a:lnTo>
                  <a:pt x="3124" y="20447"/>
                </a:lnTo>
                <a:lnTo>
                  <a:pt x="3797" y="23787"/>
                </a:lnTo>
                <a:lnTo>
                  <a:pt x="4102" y="27254"/>
                </a:lnTo>
                <a:lnTo>
                  <a:pt x="8470" y="54584"/>
                </a:lnTo>
                <a:lnTo>
                  <a:pt x="8978" y="51117"/>
                </a:lnTo>
                <a:lnTo>
                  <a:pt x="9169" y="45872"/>
                </a:lnTo>
                <a:lnTo>
                  <a:pt x="9321" y="40614"/>
                </a:lnTo>
                <a:lnTo>
                  <a:pt x="9042" y="33616"/>
                </a:lnTo>
                <a:lnTo>
                  <a:pt x="7772" y="23202"/>
                </a:lnTo>
                <a:lnTo>
                  <a:pt x="6388" y="16548"/>
                </a:lnTo>
                <a:lnTo>
                  <a:pt x="5689" y="13335"/>
                </a:lnTo>
                <a:lnTo>
                  <a:pt x="4648" y="10388"/>
                </a:lnTo>
                <a:lnTo>
                  <a:pt x="3860" y="7886"/>
                </a:lnTo>
                <a:lnTo>
                  <a:pt x="3035" y="5384"/>
                </a:lnTo>
                <a:lnTo>
                  <a:pt x="1765" y="3505"/>
                </a:lnTo>
                <a:lnTo>
                  <a:pt x="1168" y="2095"/>
                </a:lnTo>
                <a:lnTo>
                  <a:pt x="444" y="74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6" name="object 3586"/>
          <p:cNvSpPr/>
          <p:nvPr/>
        </p:nvSpPr>
        <p:spPr>
          <a:xfrm>
            <a:off x="5013769" y="5580253"/>
            <a:ext cx="34544" cy="68071"/>
          </a:xfrm>
          <a:prstGeom prst="rect">
            <a:avLst/>
          </a:prstGeom>
          <a:blipFill>
            <a:blip r:embed="rId6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87" name="object 3587"/>
          <p:cNvSpPr/>
          <p:nvPr/>
        </p:nvSpPr>
        <p:spPr>
          <a:xfrm>
            <a:off x="4936405" y="5577458"/>
            <a:ext cx="118180" cy="167209"/>
          </a:xfrm>
          <a:prstGeom prst="rect">
            <a:avLst/>
          </a:prstGeom>
          <a:blipFill>
            <a:blip r:embed="rId6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88" name="object 3588"/>
          <p:cNvSpPr/>
          <p:nvPr/>
        </p:nvSpPr>
        <p:spPr>
          <a:xfrm>
            <a:off x="4955316" y="5642667"/>
            <a:ext cx="12065" cy="67945"/>
          </a:xfrm>
          <a:custGeom>
            <a:avLst/>
            <a:gdLst/>
            <a:ahLst/>
            <a:cxnLst/>
            <a:rect l="l" t="t" r="r" b="b"/>
            <a:pathLst>
              <a:path w="12064" h="67945">
                <a:moveTo>
                  <a:pt x="0" y="0"/>
                </a:moveTo>
                <a:lnTo>
                  <a:pt x="165" y="1092"/>
                </a:lnTo>
                <a:lnTo>
                  <a:pt x="495" y="2984"/>
                </a:lnTo>
                <a:lnTo>
                  <a:pt x="774" y="4889"/>
                </a:lnTo>
                <a:lnTo>
                  <a:pt x="1511" y="7416"/>
                </a:lnTo>
                <a:lnTo>
                  <a:pt x="1917" y="10591"/>
                </a:lnTo>
                <a:lnTo>
                  <a:pt x="2247" y="13817"/>
                </a:lnTo>
                <a:lnTo>
                  <a:pt x="2984" y="17424"/>
                </a:lnTo>
                <a:lnTo>
                  <a:pt x="3467" y="21412"/>
                </a:lnTo>
                <a:lnTo>
                  <a:pt x="3848" y="25400"/>
                </a:lnTo>
                <a:lnTo>
                  <a:pt x="4699" y="29552"/>
                </a:lnTo>
                <a:lnTo>
                  <a:pt x="8458" y="57162"/>
                </a:lnTo>
                <a:lnTo>
                  <a:pt x="9499" y="63538"/>
                </a:lnTo>
                <a:lnTo>
                  <a:pt x="10490" y="67818"/>
                </a:lnTo>
                <a:lnTo>
                  <a:pt x="11188" y="63461"/>
                </a:lnTo>
                <a:lnTo>
                  <a:pt x="11348" y="57162"/>
                </a:lnTo>
                <a:lnTo>
                  <a:pt x="11469" y="53975"/>
                </a:lnTo>
                <a:lnTo>
                  <a:pt x="11430" y="49911"/>
                </a:lnTo>
                <a:lnTo>
                  <a:pt x="11239" y="45834"/>
                </a:lnTo>
                <a:lnTo>
                  <a:pt x="11112" y="41694"/>
                </a:lnTo>
                <a:lnTo>
                  <a:pt x="10820" y="39573"/>
                </a:lnTo>
                <a:lnTo>
                  <a:pt x="10617" y="37452"/>
                </a:lnTo>
                <a:lnTo>
                  <a:pt x="9639" y="28829"/>
                </a:lnTo>
                <a:lnTo>
                  <a:pt x="8699" y="24549"/>
                </a:lnTo>
                <a:lnTo>
                  <a:pt x="7899" y="20548"/>
                </a:lnTo>
                <a:lnTo>
                  <a:pt x="7061" y="16573"/>
                </a:lnTo>
                <a:lnTo>
                  <a:pt x="5765" y="12903"/>
                </a:lnTo>
                <a:lnTo>
                  <a:pt x="3733" y="6705"/>
                </a:lnTo>
                <a:lnTo>
                  <a:pt x="2247" y="4292"/>
                </a:lnTo>
                <a:lnTo>
                  <a:pt x="1422" y="259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9" name="object 3589"/>
          <p:cNvSpPr/>
          <p:nvPr/>
        </p:nvSpPr>
        <p:spPr>
          <a:xfrm>
            <a:off x="4936032" y="5628868"/>
            <a:ext cx="42938" cy="84594"/>
          </a:xfrm>
          <a:prstGeom prst="rect">
            <a:avLst/>
          </a:prstGeom>
          <a:blipFill>
            <a:blip r:embed="rId6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90" name="object 3590"/>
          <p:cNvSpPr/>
          <p:nvPr/>
        </p:nvSpPr>
        <p:spPr>
          <a:xfrm>
            <a:off x="4995510" y="5710534"/>
            <a:ext cx="46355" cy="28575"/>
          </a:xfrm>
          <a:custGeom>
            <a:avLst/>
            <a:gdLst/>
            <a:ahLst/>
            <a:cxnLst/>
            <a:rect l="l" t="t" r="r" b="b"/>
            <a:pathLst>
              <a:path w="46354" h="28575">
                <a:moveTo>
                  <a:pt x="45910" y="0"/>
                </a:moveTo>
                <a:lnTo>
                  <a:pt x="45097" y="127"/>
                </a:lnTo>
                <a:lnTo>
                  <a:pt x="43624" y="444"/>
                </a:lnTo>
                <a:lnTo>
                  <a:pt x="42214" y="825"/>
                </a:lnTo>
                <a:lnTo>
                  <a:pt x="39979" y="1054"/>
                </a:lnTo>
                <a:lnTo>
                  <a:pt x="35217" y="2971"/>
                </a:lnTo>
                <a:lnTo>
                  <a:pt x="32397" y="4013"/>
                </a:lnTo>
                <a:lnTo>
                  <a:pt x="29565" y="5524"/>
                </a:lnTo>
                <a:lnTo>
                  <a:pt x="26771" y="7061"/>
                </a:lnTo>
                <a:lnTo>
                  <a:pt x="23723" y="8661"/>
                </a:lnTo>
                <a:lnTo>
                  <a:pt x="20904" y="10553"/>
                </a:lnTo>
                <a:lnTo>
                  <a:pt x="15189" y="14262"/>
                </a:lnTo>
                <a:lnTo>
                  <a:pt x="9842" y="18491"/>
                </a:lnTo>
                <a:lnTo>
                  <a:pt x="2247" y="25425"/>
                </a:lnTo>
                <a:lnTo>
                  <a:pt x="0" y="28054"/>
                </a:lnTo>
                <a:lnTo>
                  <a:pt x="3022" y="26454"/>
                </a:lnTo>
                <a:lnTo>
                  <a:pt x="7416" y="23901"/>
                </a:lnTo>
                <a:lnTo>
                  <a:pt x="11760" y="21310"/>
                </a:lnTo>
                <a:lnTo>
                  <a:pt x="23075" y="14084"/>
                </a:lnTo>
                <a:lnTo>
                  <a:pt x="25831" y="12153"/>
                </a:lnTo>
                <a:lnTo>
                  <a:pt x="28765" y="10541"/>
                </a:lnTo>
                <a:lnTo>
                  <a:pt x="31445" y="8661"/>
                </a:lnTo>
                <a:lnTo>
                  <a:pt x="33947" y="6997"/>
                </a:lnTo>
                <a:lnTo>
                  <a:pt x="36474" y="5626"/>
                </a:lnTo>
                <a:lnTo>
                  <a:pt x="38582" y="4191"/>
                </a:lnTo>
                <a:lnTo>
                  <a:pt x="40716" y="2857"/>
                </a:lnTo>
                <a:lnTo>
                  <a:pt x="42570" y="1943"/>
                </a:lnTo>
                <a:lnTo>
                  <a:pt x="45220" y="444"/>
                </a:lnTo>
                <a:lnTo>
                  <a:pt x="459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1" name="object 3591"/>
          <p:cNvSpPr/>
          <p:nvPr/>
        </p:nvSpPr>
        <p:spPr>
          <a:xfrm>
            <a:off x="5024122" y="5646619"/>
            <a:ext cx="31115" cy="45085"/>
          </a:xfrm>
          <a:custGeom>
            <a:avLst/>
            <a:gdLst/>
            <a:ahLst/>
            <a:cxnLst/>
            <a:rect l="l" t="t" r="r" b="b"/>
            <a:pathLst>
              <a:path w="31114" h="45085">
                <a:moveTo>
                  <a:pt x="30911" y="0"/>
                </a:moveTo>
                <a:lnTo>
                  <a:pt x="30187" y="457"/>
                </a:lnTo>
                <a:lnTo>
                  <a:pt x="28981" y="1346"/>
                </a:lnTo>
                <a:lnTo>
                  <a:pt x="27825" y="2298"/>
                </a:lnTo>
                <a:lnTo>
                  <a:pt x="25920" y="3416"/>
                </a:lnTo>
                <a:lnTo>
                  <a:pt x="24091" y="5283"/>
                </a:lnTo>
                <a:lnTo>
                  <a:pt x="22326" y="7150"/>
                </a:lnTo>
                <a:lnTo>
                  <a:pt x="20116" y="9283"/>
                </a:lnTo>
                <a:lnTo>
                  <a:pt x="18161" y="11836"/>
                </a:lnTo>
                <a:lnTo>
                  <a:pt x="14046" y="17106"/>
                </a:lnTo>
                <a:lnTo>
                  <a:pt x="12230" y="20027"/>
                </a:lnTo>
                <a:lnTo>
                  <a:pt x="8458" y="25793"/>
                </a:lnTo>
                <a:lnTo>
                  <a:pt x="5207" y="31889"/>
                </a:lnTo>
                <a:lnTo>
                  <a:pt x="1041" y="41363"/>
                </a:lnTo>
                <a:lnTo>
                  <a:pt x="0" y="44704"/>
                </a:lnTo>
                <a:lnTo>
                  <a:pt x="2146" y="41986"/>
                </a:lnTo>
                <a:lnTo>
                  <a:pt x="17335" y="19443"/>
                </a:lnTo>
                <a:lnTo>
                  <a:pt x="19380" y="16764"/>
                </a:lnTo>
                <a:lnTo>
                  <a:pt x="21005" y="14046"/>
                </a:lnTo>
                <a:lnTo>
                  <a:pt x="22733" y="11366"/>
                </a:lnTo>
                <a:lnTo>
                  <a:pt x="24511" y="9042"/>
                </a:lnTo>
                <a:lnTo>
                  <a:pt x="25869" y="6883"/>
                </a:lnTo>
                <a:lnTo>
                  <a:pt x="27254" y="4749"/>
                </a:lnTo>
                <a:lnTo>
                  <a:pt x="28613" y="3175"/>
                </a:lnTo>
                <a:lnTo>
                  <a:pt x="30416" y="749"/>
                </a:lnTo>
                <a:lnTo>
                  <a:pt x="309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2" name="object 3592"/>
          <p:cNvSpPr/>
          <p:nvPr/>
        </p:nvSpPr>
        <p:spPr>
          <a:xfrm>
            <a:off x="4931335" y="5633237"/>
            <a:ext cx="136567" cy="121869"/>
          </a:xfrm>
          <a:prstGeom prst="rect">
            <a:avLst/>
          </a:prstGeom>
          <a:blipFill>
            <a:blip r:embed="rId6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93" name="object 3593"/>
          <p:cNvSpPr/>
          <p:nvPr/>
        </p:nvSpPr>
        <p:spPr>
          <a:xfrm>
            <a:off x="5021554" y="5635274"/>
            <a:ext cx="44615" cy="57386"/>
          </a:xfrm>
          <a:prstGeom prst="rect">
            <a:avLst/>
          </a:prstGeom>
          <a:blipFill>
            <a:blip r:embed="rId6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94" name="object 3594"/>
          <p:cNvSpPr/>
          <p:nvPr/>
        </p:nvSpPr>
        <p:spPr>
          <a:xfrm>
            <a:off x="4948303" y="5690279"/>
            <a:ext cx="27940" cy="62865"/>
          </a:xfrm>
          <a:custGeom>
            <a:avLst/>
            <a:gdLst/>
            <a:ahLst/>
            <a:cxnLst/>
            <a:rect l="l" t="t" r="r" b="b"/>
            <a:pathLst>
              <a:path w="27939" h="62864">
                <a:moveTo>
                  <a:pt x="0" y="0"/>
                </a:moveTo>
                <a:lnTo>
                  <a:pt x="444" y="1003"/>
                </a:lnTo>
                <a:lnTo>
                  <a:pt x="1257" y="2743"/>
                </a:lnTo>
                <a:lnTo>
                  <a:pt x="2019" y="4508"/>
                </a:lnTo>
                <a:lnTo>
                  <a:pt x="3378" y="6718"/>
                </a:lnTo>
                <a:lnTo>
                  <a:pt x="4610" y="9690"/>
                </a:lnTo>
                <a:lnTo>
                  <a:pt x="5778" y="12700"/>
                </a:lnTo>
                <a:lnTo>
                  <a:pt x="7416" y="15976"/>
                </a:lnTo>
                <a:lnTo>
                  <a:pt x="8889" y="19685"/>
                </a:lnTo>
                <a:lnTo>
                  <a:pt x="10286" y="23444"/>
                </a:lnTo>
                <a:lnTo>
                  <a:pt x="12179" y="27241"/>
                </a:lnTo>
                <a:lnTo>
                  <a:pt x="22923" y="52844"/>
                </a:lnTo>
                <a:lnTo>
                  <a:pt x="25577" y="58699"/>
                </a:lnTo>
                <a:lnTo>
                  <a:pt x="27660" y="62547"/>
                </a:lnTo>
                <a:lnTo>
                  <a:pt x="27190" y="58166"/>
                </a:lnTo>
                <a:lnTo>
                  <a:pt x="25666" y="51841"/>
                </a:lnTo>
                <a:lnTo>
                  <a:pt x="24942" y="48666"/>
                </a:lnTo>
                <a:lnTo>
                  <a:pt x="23939" y="45008"/>
                </a:lnTo>
                <a:lnTo>
                  <a:pt x="22694" y="41148"/>
                </a:lnTo>
                <a:lnTo>
                  <a:pt x="22034" y="39230"/>
                </a:lnTo>
                <a:lnTo>
                  <a:pt x="21501" y="37185"/>
                </a:lnTo>
                <a:lnTo>
                  <a:pt x="20668" y="35179"/>
                </a:lnTo>
                <a:lnTo>
                  <a:pt x="19926" y="33235"/>
                </a:lnTo>
                <a:lnTo>
                  <a:pt x="16776" y="25184"/>
                </a:lnTo>
                <a:lnTo>
                  <a:pt x="14770" y="21297"/>
                </a:lnTo>
                <a:lnTo>
                  <a:pt x="12953" y="17678"/>
                </a:lnTo>
                <a:lnTo>
                  <a:pt x="12115" y="15824"/>
                </a:lnTo>
                <a:lnTo>
                  <a:pt x="10972" y="14160"/>
                </a:lnTo>
                <a:lnTo>
                  <a:pt x="9004" y="10972"/>
                </a:lnTo>
                <a:lnTo>
                  <a:pt x="8026" y="9512"/>
                </a:lnTo>
                <a:lnTo>
                  <a:pt x="7162" y="8153"/>
                </a:lnTo>
                <a:lnTo>
                  <a:pt x="5333" y="5448"/>
                </a:lnTo>
                <a:lnTo>
                  <a:pt x="3289" y="3530"/>
                </a:lnTo>
                <a:lnTo>
                  <a:pt x="2070" y="210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5" name="object 3595"/>
          <p:cNvSpPr/>
          <p:nvPr/>
        </p:nvSpPr>
        <p:spPr>
          <a:xfrm>
            <a:off x="4914976" y="5675881"/>
            <a:ext cx="65970" cy="123434"/>
          </a:xfrm>
          <a:prstGeom prst="rect">
            <a:avLst/>
          </a:prstGeom>
          <a:blipFill>
            <a:blip r:embed="rId6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96" name="object 3596"/>
          <p:cNvSpPr/>
          <p:nvPr/>
        </p:nvSpPr>
        <p:spPr>
          <a:xfrm>
            <a:off x="4933142" y="5734546"/>
            <a:ext cx="7620" cy="62230"/>
          </a:xfrm>
          <a:custGeom>
            <a:avLst/>
            <a:gdLst/>
            <a:ahLst/>
            <a:cxnLst/>
            <a:rect l="l" t="t" r="r" b="b"/>
            <a:pathLst>
              <a:path w="7620" h="62229">
                <a:moveTo>
                  <a:pt x="0" y="0"/>
                </a:moveTo>
                <a:lnTo>
                  <a:pt x="216" y="2438"/>
                </a:lnTo>
                <a:lnTo>
                  <a:pt x="317" y="4457"/>
                </a:lnTo>
                <a:lnTo>
                  <a:pt x="825" y="6781"/>
                </a:lnTo>
                <a:lnTo>
                  <a:pt x="977" y="9702"/>
                </a:lnTo>
                <a:lnTo>
                  <a:pt x="1054" y="12598"/>
                </a:lnTo>
                <a:lnTo>
                  <a:pt x="1460" y="15938"/>
                </a:lnTo>
                <a:lnTo>
                  <a:pt x="1612" y="19532"/>
                </a:lnTo>
                <a:lnTo>
                  <a:pt x="1676" y="23177"/>
                </a:lnTo>
                <a:lnTo>
                  <a:pt x="2086" y="26708"/>
                </a:lnTo>
                <a:lnTo>
                  <a:pt x="4648" y="61912"/>
                </a:lnTo>
                <a:lnTo>
                  <a:pt x="5595" y="57988"/>
                </a:lnTo>
                <a:lnTo>
                  <a:pt x="6197" y="52197"/>
                </a:lnTo>
                <a:lnTo>
                  <a:pt x="6529" y="49237"/>
                </a:lnTo>
                <a:lnTo>
                  <a:pt x="6781" y="45821"/>
                </a:lnTo>
                <a:lnTo>
                  <a:pt x="6896" y="40322"/>
                </a:lnTo>
                <a:lnTo>
                  <a:pt x="7033" y="38595"/>
                </a:lnTo>
                <a:lnTo>
                  <a:pt x="6654" y="26708"/>
                </a:lnTo>
                <a:lnTo>
                  <a:pt x="6121" y="22771"/>
                </a:lnTo>
                <a:lnTo>
                  <a:pt x="5181" y="15455"/>
                </a:lnTo>
                <a:lnTo>
                  <a:pt x="4292" y="12065"/>
                </a:lnTo>
                <a:lnTo>
                  <a:pt x="2895" y="6299"/>
                </a:lnTo>
                <a:lnTo>
                  <a:pt x="1714" y="4013"/>
                </a:lnTo>
                <a:lnTo>
                  <a:pt x="1104" y="24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7" name="object 3597"/>
          <p:cNvSpPr/>
          <p:nvPr/>
        </p:nvSpPr>
        <p:spPr>
          <a:xfrm>
            <a:off x="4914786" y="5722413"/>
            <a:ext cx="107010" cy="76901"/>
          </a:xfrm>
          <a:prstGeom prst="rect">
            <a:avLst/>
          </a:prstGeom>
          <a:blipFill>
            <a:blip r:embed="rId6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98" name="object 3598"/>
          <p:cNvSpPr/>
          <p:nvPr/>
        </p:nvSpPr>
        <p:spPr>
          <a:xfrm>
            <a:off x="4959344" y="5756531"/>
            <a:ext cx="49530" cy="21590"/>
          </a:xfrm>
          <a:custGeom>
            <a:avLst/>
            <a:gdLst/>
            <a:ahLst/>
            <a:cxnLst/>
            <a:rect l="l" t="t" r="r" b="b"/>
            <a:pathLst>
              <a:path w="49529" h="21589">
                <a:moveTo>
                  <a:pt x="43180" y="241"/>
                </a:moveTo>
                <a:lnTo>
                  <a:pt x="38191" y="1473"/>
                </a:lnTo>
                <a:lnTo>
                  <a:pt x="35271" y="2082"/>
                </a:lnTo>
                <a:lnTo>
                  <a:pt x="26098" y="5473"/>
                </a:lnTo>
                <a:lnTo>
                  <a:pt x="23050" y="6959"/>
                </a:lnTo>
                <a:lnTo>
                  <a:pt x="16878" y="9829"/>
                </a:lnTo>
                <a:lnTo>
                  <a:pt x="10998" y="13258"/>
                </a:lnTo>
                <a:lnTo>
                  <a:pt x="2590" y="19062"/>
                </a:lnTo>
                <a:lnTo>
                  <a:pt x="0" y="21348"/>
                </a:lnTo>
                <a:lnTo>
                  <a:pt x="3200" y="20193"/>
                </a:lnTo>
                <a:lnTo>
                  <a:pt x="27711" y="9220"/>
                </a:lnTo>
                <a:lnTo>
                  <a:pt x="30810" y="8051"/>
                </a:lnTo>
                <a:lnTo>
                  <a:pt x="33604" y="6629"/>
                </a:lnTo>
                <a:lnTo>
                  <a:pt x="36410" y="5257"/>
                </a:lnTo>
                <a:lnTo>
                  <a:pt x="39128" y="4254"/>
                </a:lnTo>
                <a:lnTo>
                  <a:pt x="41402" y="3124"/>
                </a:lnTo>
                <a:lnTo>
                  <a:pt x="43716" y="2070"/>
                </a:lnTo>
                <a:lnTo>
                  <a:pt x="45676" y="1460"/>
                </a:lnTo>
                <a:lnTo>
                  <a:pt x="48425" y="393"/>
                </a:lnTo>
                <a:lnTo>
                  <a:pt x="48577" y="317"/>
                </a:lnTo>
                <a:lnTo>
                  <a:pt x="45427" y="317"/>
                </a:lnTo>
                <a:lnTo>
                  <a:pt x="43180" y="241"/>
                </a:lnTo>
                <a:close/>
              </a:path>
              <a:path w="49529" h="21589">
                <a:moveTo>
                  <a:pt x="49212" y="0"/>
                </a:moveTo>
                <a:lnTo>
                  <a:pt x="48387" y="0"/>
                </a:lnTo>
                <a:lnTo>
                  <a:pt x="46875" y="127"/>
                </a:lnTo>
                <a:lnTo>
                  <a:pt x="45427" y="317"/>
                </a:lnTo>
                <a:lnTo>
                  <a:pt x="48577" y="317"/>
                </a:lnTo>
                <a:lnTo>
                  <a:pt x="4921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9" name="object 3599"/>
          <p:cNvSpPr/>
          <p:nvPr/>
        </p:nvSpPr>
        <p:spPr>
          <a:xfrm>
            <a:off x="4920390" y="5802569"/>
            <a:ext cx="49530" cy="21590"/>
          </a:xfrm>
          <a:custGeom>
            <a:avLst/>
            <a:gdLst/>
            <a:ahLst/>
            <a:cxnLst/>
            <a:rect l="l" t="t" r="r" b="b"/>
            <a:pathLst>
              <a:path w="49529" h="21589">
                <a:moveTo>
                  <a:pt x="43192" y="203"/>
                </a:moveTo>
                <a:lnTo>
                  <a:pt x="38201" y="1473"/>
                </a:lnTo>
                <a:lnTo>
                  <a:pt x="35225" y="2082"/>
                </a:lnTo>
                <a:lnTo>
                  <a:pt x="29337" y="4292"/>
                </a:lnTo>
                <a:lnTo>
                  <a:pt x="26111" y="5473"/>
                </a:lnTo>
                <a:lnTo>
                  <a:pt x="23037" y="6946"/>
                </a:lnTo>
                <a:lnTo>
                  <a:pt x="16891" y="9817"/>
                </a:lnTo>
                <a:lnTo>
                  <a:pt x="11010" y="13258"/>
                </a:lnTo>
                <a:lnTo>
                  <a:pt x="6819" y="16167"/>
                </a:lnTo>
                <a:lnTo>
                  <a:pt x="2578" y="19050"/>
                </a:lnTo>
                <a:lnTo>
                  <a:pt x="0" y="21323"/>
                </a:lnTo>
                <a:lnTo>
                  <a:pt x="3213" y="20167"/>
                </a:lnTo>
                <a:lnTo>
                  <a:pt x="7899" y="18275"/>
                </a:lnTo>
                <a:lnTo>
                  <a:pt x="12560" y="16306"/>
                </a:lnTo>
                <a:lnTo>
                  <a:pt x="24752" y="10756"/>
                </a:lnTo>
                <a:lnTo>
                  <a:pt x="27724" y="9207"/>
                </a:lnTo>
                <a:lnTo>
                  <a:pt x="30797" y="8026"/>
                </a:lnTo>
                <a:lnTo>
                  <a:pt x="33616" y="6616"/>
                </a:lnTo>
                <a:lnTo>
                  <a:pt x="36436" y="5257"/>
                </a:lnTo>
                <a:lnTo>
                  <a:pt x="39128" y="4254"/>
                </a:lnTo>
                <a:lnTo>
                  <a:pt x="41402" y="3111"/>
                </a:lnTo>
                <a:lnTo>
                  <a:pt x="43758" y="2057"/>
                </a:lnTo>
                <a:lnTo>
                  <a:pt x="45699" y="1460"/>
                </a:lnTo>
                <a:lnTo>
                  <a:pt x="47040" y="889"/>
                </a:lnTo>
                <a:lnTo>
                  <a:pt x="48552" y="304"/>
                </a:lnTo>
                <a:lnTo>
                  <a:pt x="45466" y="304"/>
                </a:lnTo>
                <a:lnTo>
                  <a:pt x="43192" y="203"/>
                </a:lnTo>
                <a:close/>
              </a:path>
              <a:path w="49529" h="21589">
                <a:moveTo>
                  <a:pt x="49225" y="0"/>
                </a:moveTo>
                <a:lnTo>
                  <a:pt x="48374" y="0"/>
                </a:lnTo>
                <a:lnTo>
                  <a:pt x="46888" y="101"/>
                </a:lnTo>
                <a:lnTo>
                  <a:pt x="45466" y="304"/>
                </a:lnTo>
                <a:lnTo>
                  <a:pt x="48552" y="304"/>
                </a:lnTo>
                <a:lnTo>
                  <a:pt x="4922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0" name="object 3600"/>
          <p:cNvSpPr/>
          <p:nvPr/>
        </p:nvSpPr>
        <p:spPr>
          <a:xfrm>
            <a:off x="4886375" y="5790909"/>
            <a:ext cx="92448" cy="75911"/>
          </a:xfrm>
          <a:prstGeom prst="rect">
            <a:avLst/>
          </a:prstGeom>
          <a:blipFill>
            <a:blip r:embed="rId6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01" name="object 3601"/>
          <p:cNvSpPr/>
          <p:nvPr/>
        </p:nvSpPr>
        <p:spPr>
          <a:xfrm>
            <a:off x="4889098" y="5843362"/>
            <a:ext cx="52705" cy="10795"/>
          </a:xfrm>
          <a:custGeom>
            <a:avLst/>
            <a:gdLst/>
            <a:ahLst/>
            <a:cxnLst/>
            <a:rect l="l" t="t" r="r" b="b"/>
            <a:pathLst>
              <a:path w="52704" h="10795">
                <a:moveTo>
                  <a:pt x="38620" y="0"/>
                </a:moveTo>
                <a:lnTo>
                  <a:pt x="32321" y="800"/>
                </a:lnTo>
                <a:lnTo>
                  <a:pt x="28917" y="1181"/>
                </a:lnTo>
                <a:lnTo>
                  <a:pt x="25495" y="1943"/>
                </a:lnTo>
                <a:lnTo>
                  <a:pt x="18873" y="3352"/>
                </a:lnTo>
                <a:lnTo>
                  <a:pt x="12496" y="5283"/>
                </a:lnTo>
                <a:lnTo>
                  <a:pt x="3022" y="9004"/>
                </a:lnTo>
                <a:lnTo>
                  <a:pt x="0" y="10642"/>
                </a:lnTo>
                <a:lnTo>
                  <a:pt x="3403" y="10248"/>
                </a:lnTo>
                <a:lnTo>
                  <a:pt x="13360" y="8635"/>
                </a:lnTo>
                <a:lnTo>
                  <a:pt x="26428" y="6032"/>
                </a:lnTo>
                <a:lnTo>
                  <a:pt x="29654" y="5206"/>
                </a:lnTo>
                <a:lnTo>
                  <a:pt x="32969" y="4775"/>
                </a:lnTo>
                <a:lnTo>
                  <a:pt x="35991" y="4025"/>
                </a:lnTo>
                <a:lnTo>
                  <a:pt x="39052" y="3352"/>
                </a:lnTo>
                <a:lnTo>
                  <a:pt x="41871" y="2997"/>
                </a:lnTo>
                <a:lnTo>
                  <a:pt x="44361" y="2438"/>
                </a:lnTo>
                <a:lnTo>
                  <a:pt x="46799" y="1943"/>
                </a:lnTo>
                <a:lnTo>
                  <a:pt x="48844" y="1790"/>
                </a:lnTo>
                <a:lnTo>
                  <a:pt x="51777" y="1371"/>
                </a:lnTo>
                <a:lnTo>
                  <a:pt x="52641" y="1181"/>
                </a:lnTo>
                <a:lnTo>
                  <a:pt x="51816" y="990"/>
                </a:lnTo>
                <a:lnTo>
                  <a:pt x="50368" y="761"/>
                </a:lnTo>
                <a:lnTo>
                  <a:pt x="48907" y="622"/>
                </a:lnTo>
                <a:lnTo>
                  <a:pt x="46957" y="63"/>
                </a:lnTo>
                <a:lnTo>
                  <a:pt x="41643" y="63"/>
                </a:lnTo>
                <a:lnTo>
                  <a:pt x="38620" y="0"/>
                </a:lnTo>
                <a:close/>
              </a:path>
              <a:path w="52704" h="10795">
                <a:moveTo>
                  <a:pt x="46736" y="0"/>
                </a:moveTo>
                <a:lnTo>
                  <a:pt x="41643" y="63"/>
                </a:lnTo>
                <a:lnTo>
                  <a:pt x="46957" y="63"/>
                </a:lnTo>
                <a:lnTo>
                  <a:pt x="4673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2" name="object 3602"/>
          <p:cNvSpPr/>
          <p:nvPr/>
        </p:nvSpPr>
        <p:spPr>
          <a:xfrm>
            <a:off x="4886376" y="5830697"/>
            <a:ext cx="65377" cy="34518"/>
          </a:xfrm>
          <a:prstGeom prst="rect">
            <a:avLst/>
          </a:prstGeom>
          <a:blipFill>
            <a:blip r:embed="rId6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03" name="object 3603"/>
          <p:cNvSpPr/>
          <p:nvPr/>
        </p:nvSpPr>
        <p:spPr>
          <a:xfrm>
            <a:off x="4843966" y="5904085"/>
            <a:ext cx="25400" cy="60960"/>
          </a:xfrm>
          <a:custGeom>
            <a:avLst/>
            <a:gdLst/>
            <a:ahLst/>
            <a:cxnLst/>
            <a:rect l="l" t="t" r="r" b="b"/>
            <a:pathLst>
              <a:path w="25400" h="60960">
                <a:moveTo>
                  <a:pt x="24955" y="0"/>
                </a:moveTo>
                <a:lnTo>
                  <a:pt x="24599" y="965"/>
                </a:lnTo>
                <a:lnTo>
                  <a:pt x="23823" y="2844"/>
                </a:lnTo>
                <a:lnTo>
                  <a:pt x="23152" y="4368"/>
                </a:lnTo>
                <a:lnTo>
                  <a:pt x="22517" y="6794"/>
                </a:lnTo>
                <a:lnTo>
                  <a:pt x="21310" y="9575"/>
                </a:lnTo>
                <a:lnTo>
                  <a:pt x="19989" y="12369"/>
                </a:lnTo>
                <a:lnTo>
                  <a:pt x="18821" y="15671"/>
                </a:lnTo>
                <a:lnTo>
                  <a:pt x="17233" y="19138"/>
                </a:lnTo>
                <a:lnTo>
                  <a:pt x="15570" y="22555"/>
                </a:lnTo>
                <a:lnTo>
                  <a:pt x="14198" y="26377"/>
                </a:lnTo>
                <a:lnTo>
                  <a:pt x="12382" y="30022"/>
                </a:lnTo>
                <a:lnTo>
                  <a:pt x="9083" y="37668"/>
                </a:lnTo>
                <a:lnTo>
                  <a:pt x="7505" y="41224"/>
                </a:lnTo>
                <a:lnTo>
                  <a:pt x="4737" y="47815"/>
                </a:lnTo>
                <a:lnTo>
                  <a:pt x="1320" y="56400"/>
                </a:lnTo>
                <a:lnTo>
                  <a:pt x="0" y="60375"/>
                </a:lnTo>
                <a:lnTo>
                  <a:pt x="2717" y="57213"/>
                </a:lnTo>
                <a:lnTo>
                  <a:pt x="6045" y="52019"/>
                </a:lnTo>
                <a:lnTo>
                  <a:pt x="7759" y="49453"/>
                </a:lnTo>
                <a:lnTo>
                  <a:pt x="9626" y="46354"/>
                </a:lnTo>
                <a:lnTo>
                  <a:pt x="12344" y="41224"/>
                </a:lnTo>
                <a:lnTo>
                  <a:pt x="13398" y="39547"/>
                </a:lnTo>
                <a:lnTo>
                  <a:pt x="14289" y="37503"/>
                </a:lnTo>
                <a:lnTo>
                  <a:pt x="15976" y="33959"/>
                </a:lnTo>
                <a:lnTo>
                  <a:pt x="18542" y="28359"/>
                </a:lnTo>
                <a:lnTo>
                  <a:pt x="19926" y="24409"/>
                </a:lnTo>
                <a:lnTo>
                  <a:pt x="21247" y="20751"/>
                </a:lnTo>
                <a:lnTo>
                  <a:pt x="22517" y="17081"/>
                </a:lnTo>
                <a:lnTo>
                  <a:pt x="23279" y="13449"/>
                </a:lnTo>
                <a:lnTo>
                  <a:pt x="24714" y="7378"/>
                </a:lnTo>
                <a:lnTo>
                  <a:pt x="24691" y="4368"/>
                </a:lnTo>
                <a:lnTo>
                  <a:pt x="24853" y="2844"/>
                </a:lnTo>
                <a:lnTo>
                  <a:pt x="2495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4" name="object 3604"/>
          <p:cNvSpPr/>
          <p:nvPr/>
        </p:nvSpPr>
        <p:spPr>
          <a:xfrm>
            <a:off x="5226412" y="5340159"/>
            <a:ext cx="38182" cy="66421"/>
          </a:xfrm>
          <a:prstGeom prst="rect">
            <a:avLst/>
          </a:prstGeom>
          <a:blipFill>
            <a:blip r:embed="rId6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05" name="object 3605"/>
          <p:cNvSpPr/>
          <p:nvPr/>
        </p:nvSpPr>
        <p:spPr>
          <a:xfrm>
            <a:off x="5231303" y="5353637"/>
            <a:ext cx="20955" cy="50165"/>
          </a:xfrm>
          <a:custGeom>
            <a:avLst/>
            <a:gdLst/>
            <a:ahLst/>
            <a:cxnLst/>
            <a:rect l="l" t="t" r="r" b="b"/>
            <a:pathLst>
              <a:path w="20954" h="50164">
                <a:moveTo>
                  <a:pt x="20472" y="0"/>
                </a:moveTo>
                <a:lnTo>
                  <a:pt x="20107" y="838"/>
                </a:lnTo>
                <a:lnTo>
                  <a:pt x="18986" y="3822"/>
                </a:lnTo>
                <a:lnTo>
                  <a:pt x="18427" y="5613"/>
                </a:lnTo>
                <a:lnTo>
                  <a:pt x="17449" y="7937"/>
                </a:lnTo>
                <a:lnTo>
                  <a:pt x="16395" y="10236"/>
                </a:lnTo>
                <a:lnTo>
                  <a:pt x="15417" y="12979"/>
                </a:lnTo>
                <a:lnTo>
                  <a:pt x="14097" y="15862"/>
                </a:lnTo>
                <a:lnTo>
                  <a:pt x="12738" y="18694"/>
                </a:lnTo>
                <a:lnTo>
                  <a:pt x="11607" y="21831"/>
                </a:lnTo>
                <a:lnTo>
                  <a:pt x="10147" y="24879"/>
                </a:lnTo>
                <a:lnTo>
                  <a:pt x="0" y="50037"/>
                </a:lnTo>
                <a:lnTo>
                  <a:pt x="2159" y="47370"/>
                </a:lnTo>
                <a:lnTo>
                  <a:pt x="4965" y="43103"/>
                </a:lnTo>
                <a:lnTo>
                  <a:pt x="7747" y="38798"/>
                </a:lnTo>
                <a:lnTo>
                  <a:pt x="11036" y="32842"/>
                </a:lnTo>
                <a:lnTo>
                  <a:pt x="13817" y="26568"/>
                </a:lnTo>
                <a:lnTo>
                  <a:pt x="15252" y="23469"/>
                </a:lnTo>
                <a:lnTo>
                  <a:pt x="16357" y="20205"/>
                </a:lnTo>
                <a:lnTo>
                  <a:pt x="18478" y="14135"/>
                </a:lnTo>
                <a:lnTo>
                  <a:pt x="19088" y="11125"/>
                </a:lnTo>
                <a:lnTo>
                  <a:pt x="20281" y="6083"/>
                </a:lnTo>
                <a:lnTo>
                  <a:pt x="20183" y="3619"/>
                </a:lnTo>
                <a:lnTo>
                  <a:pt x="20358" y="2362"/>
                </a:lnTo>
                <a:lnTo>
                  <a:pt x="2047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6" name="object 3606"/>
          <p:cNvSpPr/>
          <p:nvPr/>
        </p:nvSpPr>
        <p:spPr>
          <a:xfrm>
            <a:off x="5195277" y="5344267"/>
            <a:ext cx="67700" cy="98165"/>
          </a:xfrm>
          <a:prstGeom prst="rect">
            <a:avLst/>
          </a:prstGeom>
          <a:blipFill>
            <a:blip r:embed="rId6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07" name="object 3607"/>
          <p:cNvSpPr/>
          <p:nvPr/>
        </p:nvSpPr>
        <p:spPr>
          <a:xfrm>
            <a:off x="5209673" y="5381244"/>
            <a:ext cx="13970" cy="58419"/>
          </a:xfrm>
          <a:custGeom>
            <a:avLst/>
            <a:gdLst/>
            <a:ahLst/>
            <a:cxnLst/>
            <a:rect l="l" t="t" r="r" b="b"/>
            <a:pathLst>
              <a:path w="13970" h="58420">
                <a:moveTo>
                  <a:pt x="914" y="0"/>
                </a:moveTo>
                <a:lnTo>
                  <a:pt x="745" y="939"/>
                </a:lnTo>
                <a:lnTo>
                  <a:pt x="571" y="2552"/>
                </a:lnTo>
                <a:lnTo>
                  <a:pt x="508" y="4191"/>
                </a:lnTo>
                <a:lnTo>
                  <a:pt x="0" y="6629"/>
                </a:lnTo>
                <a:lnTo>
                  <a:pt x="315" y="11849"/>
                </a:lnTo>
                <a:lnTo>
                  <a:pt x="419" y="15659"/>
                </a:lnTo>
                <a:lnTo>
                  <a:pt x="1625" y="22631"/>
                </a:lnTo>
                <a:lnTo>
                  <a:pt x="2222" y="26390"/>
                </a:lnTo>
                <a:lnTo>
                  <a:pt x="3175" y="30035"/>
                </a:lnTo>
                <a:lnTo>
                  <a:pt x="5029" y="37325"/>
                </a:lnTo>
                <a:lnTo>
                  <a:pt x="7467" y="44450"/>
                </a:lnTo>
                <a:lnTo>
                  <a:pt x="9715" y="49593"/>
                </a:lnTo>
                <a:lnTo>
                  <a:pt x="11950" y="54775"/>
                </a:lnTo>
                <a:lnTo>
                  <a:pt x="13817" y="58064"/>
                </a:lnTo>
                <a:lnTo>
                  <a:pt x="13233" y="54305"/>
                </a:lnTo>
                <a:lnTo>
                  <a:pt x="12128" y="48806"/>
                </a:lnTo>
                <a:lnTo>
                  <a:pt x="10871" y="42875"/>
                </a:lnTo>
                <a:lnTo>
                  <a:pt x="7493" y="28905"/>
                </a:lnTo>
                <a:lnTo>
                  <a:pt x="6451" y="25336"/>
                </a:lnTo>
                <a:lnTo>
                  <a:pt x="5791" y="21717"/>
                </a:lnTo>
                <a:lnTo>
                  <a:pt x="4851" y="18364"/>
                </a:lnTo>
                <a:lnTo>
                  <a:pt x="3987" y="15011"/>
                </a:lnTo>
                <a:lnTo>
                  <a:pt x="3429" y="11849"/>
                </a:lnTo>
                <a:lnTo>
                  <a:pt x="2692" y="9169"/>
                </a:lnTo>
                <a:lnTo>
                  <a:pt x="2032" y="6464"/>
                </a:lnTo>
                <a:lnTo>
                  <a:pt x="1778" y="4191"/>
                </a:lnTo>
                <a:lnTo>
                  <a:pt x="1133" y="901"/>
                </a:lnTo>
                <a:lnTo>
                  <a:pt x="91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8" name="object 3608"/>
          <p:cNvSpPr/>
          <p:nvPr/>
        </p:nvSpPr>
        <p:spPr>
          <a:xfrm>
            <a:off x="5196535" y="5370221"/>
            <a:ext cx="65950" cy="111149"/>
          </a:xfrm>
          <a:prstGeom prst="rect">
            <a:avLst/>
          </a:prstGeom>
          <a:blipFill>
            <a:blip r:embed="rId6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09" name="object 3609"/>
          <p:cNvSpPr/>
          <p:nvPr/>
        </p:nvSpPr>
        <p:spPr>
          <a:xfrm>
            <a:off x="4917478" y="5744889"/>
            <a:ext cx="133032" cy="87653"/>
          </a:xfrm>
          <a:prstGeom prst="rect">
            <a:avLst/>
          </a:prstGeom>
          <a:blipFill>
            <a:blip r:embed="rId6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10" name="object 3610"/>
          <p:cNvSpPr/>
          <p:nvPr/>
        </p:nvSpPr>
        <p:spPr>
          <a:xfrm>
            <a:off x="5225908" y="5423237"/>
            <a:ext cx="22860" cy="55244"/>
          </a:xfrm>
          <a:custGeom>
            <a:avLst/>
            <a:gdLst/>
            <a:ahLst/>
            <a:cxnLst/>
            <a:rect l="l" t="t" r="r" b="b"/>
            <a:pathLst>
              <a:path w="22860" h="55245">
                <a:moveTo>
                  <a:pt x="22466" y="0"/>
                </a:moveTo>
                <a:lnTo>
                  <a:pt x="22058" y="939"/>
                </a:lnTo>
                <a:lnTo>
                  <a:pt x="20929" y="3975"/>
                </a:lnTo>
                <a:lnTo>
                  <a:pt x="20281" y="6172"/>
                </a:lnTo>
                <a:lnTo>
                  <a:pt x="19177" y="8712"/>
                </a:lnTo>
                <a:lnTo>
                  <a:pt x="17995" y="11252"/>
                </a:lnTo>
                <a:lnTo>
                  <a:pt x="16929" y="14262"/>
                </a:lnTo>
                <a:lnTo>
                  <a:pt x="15506" y="17411"/>
                </a:lnTo>
                <a:lnTo>
                  <a:pt x="13995" y="20523"/>
                </a:lnTo>
                <a:lnTo>
                  <a:pt x="12763" y="23990"/>
                </a:lnTo>
                <a:lnTo>
                  <a:pt x="11125" y="27330"/>
                </a:lnTo>
                <a:lnTo>
                  <a:pt x="0" y="54927"/>
                </a:lnTo>
                <a:lnTo>
                  <a:pt x="2374" y="52031"/>
                </a:lnTo>
                <a:lnTo>
                  <a:pt x="8534" y="42621"/>
                </a:lnTo>
                <a:lnTo>
                  <a:pt x="12128" y="36080"/>
                </a:lnTo>
                <a:lnTo>
                  <a:pt x="15163" y="29184"/>
                </a:lnTo>
                <a:lnTo>
                  <a:pt x="16713" y="25780"/>
                </a:lnTo>
                <a:lnTo>
                  <a:pt x="17945" y="22186"/>
                </a:lnTo>
                <a:lnTo>
                  <a:pt x="20307" y="15532"/>
                </a:lnTo>
                <a:lnTo>
                  <a:pt x="20942" y="12230"/>
                </a:lnTo>
                <a:lnTo>
                  <a:pt x="21602" y="9474"/>
                </a:lnTo>
                <a:lnTo>
                  <a:pt x="22237" y="6705"/>
                </a:lnTo>
                <a:lnTo>
                  <a:pt x="22181" y="3975"/>
                </a:lnTo>
                <a:lnTo>
                  <a:pt x="22364" y="2603"/>
                </a:lnTo>
                <a:lnTo>
                  <a:pt x="2246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1" name="object 3611"/>
          <p:cNvSpPr/>
          <p:nvPr/>
        </p:nvSpPr>
        <p:spPr>
          <a:xfrm>
            <a:off x="5186667" y="5412955"/>
            <a:ext cx="74039" cy="94971"/>
          </a:xfrm>
          <a:prstGeom prst="rect">
            <a:avLst/>
          </a:prstGeom>
          <a:blipFill>
            <a:blip r:embed="rId6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12" name="object 3612"/>
          <p:cNvSpPr/>
          <p:nvPr/>
        </p:nvSpPr>
        <p:spPr>
          <a:xfrm>
            <a:off x="5201052" y="5446740"/>
            <a:ext cx="13970" cy="58419"/>
          </a:xfrm>
          <a:custGeom>
            <a:avLst/>
            <a:gdLst/>
            <a:ahLst/>
            <a:cxnLst/>
            <a:rect l="l" t="t" r="r" b="b"/>
            <a:pathLst>
              <a:path w="13970" h="58420">
                <a:moveTo>
                  <a:pt x="927" y="0"/>
                </a:moveTo>
                <a:lnTo>
                  <a:pt x="773" y="939"/>
                </a:lnTo>
                <a:lnTo>
                  <a:pt x="584" y="2552"/>
                </a:lnTo>
                <a:lnTo>
                  <a:pt x="533" y="4203"/>
                </a:lnTo>
                <a:lnTo>
                  <a:pt x="0" y="6629"/>
                </a:lnTo>
                <a:lnTo>
                  <a:pt x="326" y="11874"/>
                </a:lnTo>
                <a:lnTo>
                  <a:pt x="444" y="15671"/>
                </a:lnTo>
                <a:lnTo>
                  <a:pt x="1015" y="19177"/>
                </a:lnTo>
                <a:lnTo>
                  <a:pt x="1625" y="22644"/>
                </a:lnTo>
                <a:lnTo>
                  <a:pt x="2247" y="26403"/>
                </a:lnTo>
                <a:lnTo>
                  <a:pt x="3187" y="30035"/>
                </a:lnTo>
                <a:lnTo>
                  <a:pt x="5029" y="37338"/>
                </a:lnTo>
                <a:lnTo>
                  <a:pt x="7518" y="44450"/>
                </a:lnTo>
                <a:lnTo>
                  <a:pt x="11976" y="54800"/>
                </a:lnTo>
                <a:lnTo>
                  <a:pt x="13842" y="58077"/>
                </a:lnTo>
                <a:lnTo>
                  <a:pt x="13246" y="54317"/>
                </a:lnTo>
                <a:lnTo>
                  <a:pt x="11556" y="46075"/>
                </a:lnTo>
                <a:lnTo>
                  <a:pt x="10083" y="39484"/>
                </a:lnTo>
                <a:lnTo>
                  <a:pt x="8369" y="32512"/>
                </a:lnTo>
                <a:lnTo>
                  <a:pt x="7518" y="28905"/>
                </a:lnTo>
                <a:lnTo>
                  <a:pt x="6451" y="25349"/>
                </a:lnTo>
                <a:lnTo>
                  <a:pt x="5816" y="21729"/>
                </a:lnTo>
                <a:lnTo>
                  <a:pt x="4864" y="18376"/>
                </a:lnTo>
                <a:lnTo>
                  <a:pt x="4000" y="15011"/>
                </a:lnTo>
                <a:lnTo>
                  <a:pt x="3454" y="11874"/>
                </a:lnTo>
                <a:lnTo>
                  <a:pt x="2717" y="9156"/>
                </a:lnTo>
                <a:lnTo>
                  <a:pt x="2031" y="6464"/>
                </a:lnTo>
                <a:lnTo>
                  <a:pt x="1803" y="4191"/>
                </a:lnTo>
                <a:lnTo>
                  <a:pt x="1447" y="2552"/>
                </a:lnTo>
                <a:lnTo>
                  <a:pt x="1152" y="927"/>
                </a:lnTo>
                <a:lnTo>
                  <a:pt x="92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3" name="object 3613"/>
          <p:cNvSpPr/>
          <p:nvPr/>
        </p:nvSpPr>
        <p:spPr>
          <a:xfrm>
            <a:off x="5187937" y="5435738"/>
            <a:ext cx="81889" cy="106198"/>
          </a:xfrm>
          <a:prstGeom prst="rect">
            <a:avLst/>
          </a:prstGeom>
          <a:blipFill>
            <a:blip r:embed="rId6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14" name="object 3614"/>
          <p:cNvSpPr/>
          <p:nvPr/>
        </p:nvSpPr>
        <p:spPr>
          <a:xfrm>
            <a:off x="5211509" y="5500759"/>
            <a:ext cx="45085" cy="38735"/>
          </a:xfrm>
          <a:custGeom>
            <a:avLst/>
            <a:gdLst/>
            <a:ahLst/>
            <a:cxnLst/>
            <a:rect l="l" t="t" r="r" b="b"/>
            <a:pathLst>
              <a:path w="45085" h="38735">
                <a:moveTo>
                  <a:pt x="44589" y="0"/>
                </a:moveTo>
                <a:lnTo>
                  <a:pt x="43827" y="609"/>
                </a:lnTo>
                <a:lnTo>
                  <a:pt x="41414" y="2819"/>
                </a:lnTo>
                <a:lnTo>
                  <a:pt x="39865" y="4457"/>
                </a:lnTo>
                <a:lnTo>
                  <a:pt x="37744" y="6184"/>
                </a:lnTo>
                <a:lnTo>
                  <a:pt x="35560" y="7874"/>
                </a:lnTo>
                <a:lnTo>
                  <a:pt x="33150" y="10147"/>
                </a:lnTo>
                <a:lnTo>
                  <a:pt x="30594" y="12192"/>
                </a:lnTo>
                <a:lnTo>
                  <a:pt x="27851" y="14249"/>
                </a:lnTo>
                <a:lnTo>
                  <a:pt x="25196" y="16751"/>
                </a:lnTo>
                <a:lnTo>
                  <a:pt x="22275" y="18935"/>
                </a:lnTo>
                <a:lnTo>
                  <a:pt x="0" y="38188"/>
                </a:lnTo>
                <a:lnTo>
                  <a:pt x="3441" y="36766"/>
                </a:lnTo>
                <a:lnTo>
                  <a:pt x="13106" y="31305"/>
                </a:lnTo>
                <a:lnTo>
                  <a:pt x="19278" y="27165"/>
                </a:lnTo>
                <a:lnTo>
                  <a:pt x="25044" y="22491"/>
                </a:lnTo>
                <a:lnTo>
                  <a:pt x="27927" y="20205"/>
                </a:lnTo>
                <a:lnTo>
                  <a:pt x="33159" y="15176"/>
                </a:lnTo>
                <a:lnTo>
                  <a:pt x="35699" y="12788"/>
                </a:lnTo>
                <a:lnTo>
                  <a:pt x="37856" y="10058"/>
                </a:lnTo>
                <a:lnTo>
                  <a:pt x="41376" y="5854"/>
                </a:lnTo>
                <a:lnTo>
                  <a:pt x="42392" y="3581"/>
                </a:lnTo>
                <a:lnTo>
                  <a:pt x="43319" y="2247"/>
                </a:lnTo>
                <a:lnTo>
                  <a:pt x="44157" y="838"/>
                </a:lnTo>
                <a:lnTo>
                  <a:pt x="4458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5" name="object 3615"/>
          <p:cNvSpPr/>
          <p:nvPr/>
        </p:nvSpPr>
        <p:spPr>
          <a:xfrm>
            <a:off x="5196725" y="5489422"/>
            <a:ext cx="71163" cy="118630"/>
          </a:xfrm>
          <a:prstGeom prst="rect">
            <a:avLst/>
          </a:prstGeom>
          <a:blipFill>
            <a:blip r:embed="rId6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16" name="object 3616"/>
          <p:cNvSpPr/>
          <p:nvPr/>
        </p:nvSpPr>
        <p:spPr>
          <a:xfrm>
            <a:off x="5198512" y="5556822"/>
            <a:ext cx="34925" cy="48260"/>
          </a:xfrm>
          <a:custGeom>
            <a:avLst/>
            <a:gdLst/>
            <a:ahLst/>
            <a:cxnLst/>
            <a:rect l="l" t="t" r="r" b="b"/>
            <a:pathLst>
              <a:path w="34925" h="48260">
                <a:moveTo>
                  <a:pt x="34315" y="0"/>
                </a:moveTo>
                <a:lnTo>
                  <a:pt x="33650" y="914"/>
                </a:lnTo>
                <a:lnTo>
                  <a:pt x="31927" y="3492"/>
                </a:lnTo>
                <a:lnTo>
                  <a:pt x="30810" y="5473"/>
                </a:lnTo>
                <a:lnTo>
                  <a:pt x="29146" y="7683"/>
                </a:lnTo>
                <a:lnTo>
                  <a:pt x="27406" y="9867"/>
                </a:lnTo>
                <a:lnTo>
                  <a:pt x="25692" y="12547"/>
                </a:lnTo>
                <a:lnTo>
                  <a:pt x="23609" y="15265"/>
                </a:lnTo>
                <a:lnTo>
                  <a:pt x="21450" y="17945"/>
                </a:lnTo>
                <a:lnTo>
                  <a:pt x="19443" y="21005"/>
                </a:lnTo>
                <a:lnTo>
                  <a:pt x="17106" y="23863"/>
                </a:lnTo>
                <a:lnTo>
                  <a:pt x="0" y="48056"/>
                </a:lnTo>
                <a:lnTo>
                  <a:pt x="2984" y="45808"/>
                </a:lnTo>
                <a:lnTo>
                  <a:pt x="11099" y="38112"/>
                </a:lnTo>
                <a:lnTo>
                  <a:pt x="16103" y="32588"/>
                </a:lnTo>
                <a:lnTo>
                  <a:pt x="20612" y="26631"/>
                </a:lnTo>
                <a:lnTo>
                  <a:pt x="22923" y="23698"/>
                </a:lnTo>
                <a:lnTo>
                  <a:pt x="24917" y="20497"/>
                </a:lnTo>
                <a:lnTo>
                  <a:pt x="26822" y="17551"/>
                </a:lnTo>
                <a:lnTo>
                  <a:pt x="28701" y="14579"/>
                </a:lnTo>
                <a:lnTo>
                  <a:pt x="30111" y="11531"/>
                </a:lnTo>
                <a:lnTo>
                  <a:pt x="32613" y="6464"/>
                </a:lnTo>
                <a:lnTo>
                  <a:pt x="33070" y="4000"/>
                </a:lnTo>
                <a:lnTo>
                  <a:pt x="33642" y="2489"/>
                </a:lnTo>
                <a:lnTo>
                  <a:pt x="34137" y="914"/>
                </a:lnTo>
                <a:lnTo>
                  <a:pt x="3431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7" name="object 3617"/>
          <p:cNvSpPr/>
          <p:nvPr/>
        </p:nvSpPr>
        <p:spPr>
          <a:xfrm>
            <a:off x="5193734" y="5502674"/>
            <a:ext cx="13970" cy="58419"/>
          </a:xfrm>
          <a:custGeom>
            <a:avLst/>
            <a:gdLst/>
            <a:ahLst/>
            <a:cxnLst/>
            <a:rect l="l" t="t" r="r" b="b"/>
            <a:pathLst>
              <a:path w="13970" h="58420">
                <a:moveTo>
                  <a:pt x="939" y="0"/>
                </a:moveTo>
                <a:lnTo>
                  <a:pt x="785" y="914"/>
                </a:lnTo>
                <a:lnTo>
                  <a:pt x="596" y="2540"/>
                </a:lnTo>
                <a:lnTo>
                  <a:pt x="533" y="4191"/>
                </a:lnTo>
                <a:lnTo>
                  <a:pt x="0" y="6616"/>
                </a:lnTo>
                <a:lnTo>
                  <a:pt x="165" y="9461"/>
                </a:lnTo>
                <a:lnTo>
                  <a:pt x="336" y="11849"/>
                </a:lnTo>
                <a:lnTo>
                  <a:pt x="444" y="15646"/>
                </a:lnTo>
                <a:lnTo>
                  <a:pt x="1016" y="19151"/>
                </a:lnTo>
                <a:lnTo>
                  <a:pt x="1638" y="22618"/>
                </a:lnTo>
                <a:lnTo>
                  <a:pt x="2247" y="26390"/>
                </a:lnTo>
                <a:lnTo>
                  <a:pt x="3187" y="30022"/>
                </a:lnTo>
                <a:lnTo>
                  <a:pt x="5029" y="37312"/>
                </a:lnTo>
                <a:lnTo>
                  <a:pt x="7480" y="44424"/>
                </a:lnTo>
                <a:lnTo>
                  <a:pt x="9753" y="49593"/>
                </a:lnTo>
                <a:lnTo>
                  <a:pt x="11976" y="54775"/>
                </a:lnTo>
                <a:lnTo>
                  <a:pt x="13855" y="58064"/>
                </a:lnTo>
                <a:lnTo>
                  <a:pt x="8369" y="32486"/>
                </a:lnTo>
                <a:lnTo>
                  <a:pt x="7518" y="28879"/>
                </a:lnTo>
                <a:lnTo>
                  <a:pt x="6464" y="25336"/>
                </a:lnTo>
                <a:lnTo>
                  <a:pt x="5816" y="21704"/>
                </a:lnTo>
                <a:lnTo>
                  <a:pt x="4864" y="18364"/>
                </a:lnTo>
                <a:lnTo>
                  <a:pt x="4013" y="14998"/>
                </a:lnTo>
                <a:lnTo>
                  <a:pt x="3454" y="11849"/>
                </a:lnTo>
                <a:lnTo>
                  <a:pt x="2717" y="9144"/>
                </a:lnTo>
                <a:lnTo>
                  <a:pt x="2044" y="6451"/>
                </a:lnTo>
                <a:lnTo>
                  <a:pt x="1765" y="4165"/>
                </a:lnTo>
                <a:lnTo>
                  <a:pt x="1447" y="2540"/>
                </a:lnTo>
                <a:lnTo>
                  <a:pt x="1165" y="901"/>
                </a:lnTo>
                <a:lnTo>
                  <a:pt x="93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8" name="object 3618"/>
          <p:cNvSpPr/>
          <p:nvPr/>
        </p:nvSpPr>
        <p:spPr>
          <a:xfrm>
            <a:off x="5166538" y="5487733"/>
            <a:ext cx="78398" cy="183616"/>
          </a:xfrm>
          <a:prstGeom prst="rect">
            <a:avLst/>
          </a:prstGeom>
          <a:blipFill>
            <a:blip r:embed="rId6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19" name="object 3619"/>
          <p:cNvSpPr/>
          <p:nvPr/>
        </p:nvSpPr>
        <p:spPr>
          <a:xfrm>
            <a:off x="5180621" y="5491656"/>
            <a:ext cx="37160" cy="72187"/>
          </a:xfrm>
          <a:prstGeom prst="rect">
            <a:avLst/>
          </a:prstGeom>
          <a:blipFill>
            <a:blip r:embed="rId6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20" name="object 3620"/>
          <p:cNvSpPr/>
          <p:nvPr/>
        </p:nvSpPr>
        <p:spPr>
          <a:xfrm>
            <a:off x="5168001" y="5621912"/>
            <a:ext cx="54610" cy="46355"/>
          </a:xfrm>
          <a:custGeom>
            <a:avLst/>
            <a:gdLst/>
            <a:ahLst/>
            <a:cxnLst/>
            <a:rect l="l" t="t" r="r" b="b"/>
            <a:pathLst>
              <a:path w="54610" h="46354">
                <a:moveTo>
                  <a:pt x="54241" y="0"/>
                </a:moveTo>
                <a:lnTo>
                  <a:pt x="51879" y="2032"/>
                </a:lnTo>
                <a:lnTo>
                  <a:pt x="50330" y="3302"/>
                </a:lnTo>
                <a:lnTo>
                  <a:pt x="48526" y="5334"/>
                </a:lnTo>
                <a:lnTo>
                  <a:pt x="45935" y="7429"/>
                </a:lnTo>
                <a:lnTo>
                  <a:pt x="43256" y="9461"/>
                </a:lnTo>
                <a:lnTo>
                  <a:pt x="40487" y="12065"/>
                </a:lnTo>
                <a:lnTo>
                  <a:pt x="37223" y="14617"/>
                </a:lnTo>
                <a:lnTo>
                  <a:pt x="33909" y="17081"/>
                </a:lnTo>
                <a:lnTo>
                  <a:pt x="30683" y="20091"/>
                </a:lnTo>
                <a:lnTo>
                  <a:pt x="0" y="45821"/>
                </a:lnTo>
                <a:lnTo>
                  <a:pt x="4216" y="44170"/>
                </a:lnTo>
                <a:lnTo>
                  <a:pt x="10045" y="40843"/>
                </a:lnTo>
                <a:lnTo>
                  <a:pt x="12992" y="39204"/>
                </a:lnTo>
                <a:lnTo>
                  <a:pt x="16344" y="37172"/>
                </a:lnTo>
                <a:lnTo>
                  <a:pt x="21605" y="33553"/>
                </a:lnTo>
                <a:lnTo>
                  <a:pt x="23368" y="32486"/>
                </a:lnTo>
                <a:lnTo>
                  <a:pt x="26835" y="29756"/>
                </a:lnTo>
                <a:lnTo>
                  <a:pt x="30416" y="27038"/>
                </a:lnTo>
                <a:lnTo>
                  <a:pt x="33947" y="24282"/>
                </a:lnTo>
                <a:lnTo>
                  <a:pt x="40322" y="18262"/>
                </a:lnTo>
                <a:lnTo>
                  <a:pt x="41910" y="16891"/>
                </a:lnTo>
                <a:lnTo>
                  <a:pt x="43230" y="15265"/>
                </a:lnTo>
                <a:lnTo>
                  <a:pt x="45821" y="12369"/>
                </a:lnTo>
                <a:lnTo>
                  <a:pt x="50330" y="7035"/>
                </a:lnTo>
                <a:lnTo>
                  <a:pt x="51663" y="4368"/>
                </a:lnTo>
                <a:lnTo>
                  <a:pt x="52730" y="2705"/>
                </a:lnTo>
                <a:lnTo>
                  <a:pt x="5424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1" name="object 3621"/>
          <p:cNvSpPr/>
          <p:nvPr/>
        </p:nvSpPr>
        <p:spPr>
          <a:xfrm>
            <a:off x="5129847" y="5608040"/>
            <a:ext cx="106702" cy="90652"/>
          </a:xfrm>
          <a:prstGeom prst="rect">
            <a:avLst/>
          </a:prstGeom>
          <a:blipFill>
            <a:blip r:embed="rId6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22" name="object 3622"/>
          <p:cNvSpPr/>
          <p:nvPr/>
        </p:nvSpPr>
        <p:spPr>
          <a:xfrm>
            <a:off x="4837963" y="5843168"/>
            <a:ext cx="68211" cy="124828"/>
          </a:xfrm>
          <a:prstGeom prst="rect">
            <a:avLst/>
          </a:prstGeom>
          <a:blipFill>
            <a:blip r:embed="rId6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23" name="object 3623"/>
          <p:cNvSpPr/>
          <p:nvPr/>
        </p:nvSpPr>
        <p:spPr>
          <a:xfrm>
            <a:off x="5146682" y="5637380"/>
            <a:ext cx="5715" cy="59055"/>
          </a:xfrm>
          <a:custGeom>
            <a:avLst/>
            <a:gdLst/>
            <a:ahLst/>
            <a:cxnLst/>
            <a:rect l="l" t="t" r="r" b="b"/>
            <a:pathLst>
              <a:path w="5714" h="59054">
                <a:moveTo>
                  <a:pt x="1993" y="0"/>
                </a:moveTo>
                <a:lnTo>
                  <a:pt x="2057" y="6451"/>
                </a:lnTo>
                <a:lnTo>
                  <a:pt x="1917" y="9182"/>
                </a:lnTo>
                <a:lnTo>
                  <a:pt x="1716" y="11747"/>
                </a:lnTo>
                <a:lnTo>
                  <a:pt x="1765" y="15062"/>
                </a:lnTo>
                <a:lnTo>
                  <a:pt x="1511" y="18478"/>
                </a:lnTo>
                <a:lnTo>
                  <a:pt x="1193" y="21869"/>
                </a:lnTo>
                <a:lnTo>
                  <a:pt x="1210" y="25704"/>
                </a:lnTo>
                <a:lnTo>
                  <a:pt x="850" y="29133"/>
                </a:lnTo>
                <a:lnTo>
                  <a:pt x="471" y="36791"/>
                </a:lnTo>
                <a:lnTo>
                  <a:pt x="279" y="39827"/>
                </a:lnTo>
                <a:lnTo>
                  <a:pt x="123" y="44119"/>
                </a:lnTo>
                <a:lnTo>
                  <a:pt x="0" y="58470"/>
                </a:lnTo>
                <a:lnTo>
                  <a:pt x="1231" y="54952"/>
                </a:lnTo>
                <a:lnTo>
                  <a:pt x="3682" y="44119"/>
                </a:lnTo>
                <a:lnTo>
                  <a:pt x="4737" y="36791"/>
                </a:lnTo>
                <a:lnTo>
                  <a:pt x="5226" y="29133"/>
                </a:lnTo>
                <a:lnTo>
                  <a:pt x="5473" y="25704"/>
                </a:lnTo>
                <a:lnTo>
                  <a:pt x="5270" y="15024"/>
                </a:lnTo>
                <a:lnTo>
                  <a:pt x="4737" y="11747"/>
                </a:lnTo>
                <a:lnTo>
                  <a:pt x="4076" y="6235"/>
                </a:lnTo>
                <a:lnTo>
                  <a:pt x="3124" y="3962"/>
                </a:lnTo>
                <a:lnTo>
                  <a:pt x="2781" y="2400"/>
                </a:lnTo>
                <a:lnTo>
                  <a:pt x="2336" y="850"/>
                </a:lnTo>
                <a:lnTo>
                  <a:pt x="199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4" name="object 3624"/>
          <p:cNvSpPr/>
          <p:nvPr/>
        </p:nvSpPr>
        <p:spPr>
          <a:xfrm>
            <a:off x="5093736" y="5534063"/>
            <a:ext cx="104126" cy="228638"/>
          </a:xfrm>
          <a:prstGeom prst="rect">
            <a:avLst/>
          </a:prstGeom>
          <a:blipFill>
            <a:blip r:embed="rId6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25" name="object 3625"/>
          <p:cNvSpPr/>
          <p:nvPr/>
        </p:nvSpPr>
        <p:spPr>
          <a:xfrm>
            <a:off x="5168158" y="5554052"/>
            <a:ext cx="8255" cy="80010"/>
          </a:xfrm>
          <a:custGeom>
            <a:avLst/>
            <a:gdLst/>
            <a:ahLst/>
            <a:cxnLst/>
            <a:rect l="l" t="t" r="r" b="b"/>
            <a:pathLst>
              <a:path w="8254" h="80010">
                <a:moveTo>
                  <a:pt x="2933" y="0"/>
                </a:moveTo>
                <a:lnTo>
                  <a:pt x="2870" y="3505"/>
                </a:lnTo>
                <a:lnTo>
                  <a:pt x="2743" y="5727"/>
                </a:lnTo>
                <a:lnTo>
                  <a:pt x="2897" y="7150"/>
                </a:lnTo>
                <a:lnTo>
                  <a:pt x="2970" y="10350"/>
                </a:lnTo>
                <a:lnTo>
                  <a:pt x="2832" y="12496"/>
                </a:lnTo>
                <a:lnTo>
                  <a:pt x="2557" y="16154"/>
                </a:lnTo>
                <a:lnTo>
                  <a:pt x="2590" y="20510"/>
                </a:lnTo>
                <a:lnTo>
                  <a:pt x="2243" y="25171"/>
                </a:lnTo>
                <a:lnTo>
                  <a:pt x="1854" y="29743"/>
                </a:lnTo>
                <a:lnTo>
                  <a:pt x="1864" y="34950"/>
                </a:lnTo>
                <a:lnTo>
                  <a:pt x="1397" y="39585"/>
                </a:lnTo>
                <a:lnTo>
                  <a:pt x="1155" y="44538"/>
                </a:lnTo>
                <a:lnTo>
                  <a:pt x="635" y="54140"/>
                </a:lnTo>
                <a:lnTo>
                  <a:pt x="279" y="63119"/>
                </a:lnTo>
                <a:lnTo>
                  <a:pt x="0" y="74371"/>
                </a:lnTo>
                <a:lnTo>
                  <a:pt x="241" y="79451"/>
                </a:lnTo>
                <a:lnTo>
                  <a:pt x="1981" y="74676"/>
                </a:lnTo>
                <a:lnTo>
                  <a:pt x="3568" y="67310"/>
                </a:lnTo>
                <a:lnTo>
                  <a:pt x="4381" y="63639"/>
                </a:lnTo>
                <a:lnTo>
                  <a:pt x="5207" y="59321"/>
                </a:lnTo>
                <a:lnTo>
                  <a:pt x="6096" y="52311"/>
                </a:lnTo>
                <a:lnTo>
                  <a:pt x="6540" y="49923"/>
                </a:lnTo>
                <a:lnTo>
                  <a:pt x="6718" y="47434"/>
                </a:lnTo>
                <a:lnTo>
                  <a:pt x="7124" y="42468"/>
                </a:lnTo>
                <a:lnTo>
                  <a:pt x="7696" y="34950"/>
                </a:lnTo>
                <a:lnTo>
                  <a:pt x="7543" y="29883"/>
                </a:lnTo>
                <a:lnTo>
                  <a:pt x="7518" y="22796"/>
                </a:lnTo>
                <a:lnTo>
                  <a:pt x="7200" y="20510"/>
                </a:lnTo>
                <a:lnTo>
                  <a:pt x="6972" y="18338"/>
                </a:lnTo>
                <a:lnTo>
                  <a:pt x="6794" y="16154"/>
                </a:lnTo>
                <a:lnTo>
                  <a:pt x="6248" y="12230"/>
                </a:lnTo>
                <a:lnTo>
                  <a:pt x="6096" y="10350"/>
                </a:lnTo>
                <a:lnTo>
                  <a:pt x="5524" y="8648"/>
                </a:lnTo>
                <a:lnTo>
                  <a:pt x="5118" y="7150"/>
                </a:lnTo>
                <a:lnTo>
                  <a:pt x="4013" y="3289"/>
                </a:lnTo>
                <a:lnTo>
                  <a:pt x="3365" y="1181"/>
                </a:lnTo>
                <a:lnTo>
                  <a:pt x="293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6" name="object 3626"/>
          <p:cNvSpPr/>
          <p:nvPr/>
        </p:nvSpPr>
        <p:spPr>
          <a:xfrm>
            <a:off x="5145506" y="5538844"/>
            <a:ext cx="48768" cy="98546"/>
          </a:xfrm>
          <a:prstGeom prst="rect">
            <a:avLst/>
          </a:prstGeom>
          <a:blipFill>
            <a:blip r:embed="rId6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27" name="object 3627"/>
          <p:cNvSpPr/>
          <p:nvPr/>
        </p:nvSpPr>
        <p:spPr>
          <a:xfrm>
            <a:off x="5100756" y="5704239"/>
            <a:ext cx="19050" cy="55880"/>
          </a:xfrm>
          <a:custGeom>
            <a:avLst/>
            <a:gdLst/>
            <a:ahLst/>
            <a:cxnLst/>
            <a:rect l="l" t="t" r="r" b="b"/>
            <a:pathLst>
              <a:path w="19050" h="55879">
                <a:moveTo>
                  <a:pt x="18478" y="0"/>
                </a:moveTo>
                <a:lnTo>
                  <a:pt x="18157" y="901"/>
                </a:lnTo>
                <a:lnTo>
                  <a:pt x="17186" y="4140"/>
                </a:lnTo>
                <a:lnTo>
                  <a:pt x="16713" y="6197"/>
                </a:lnTo>
                <a:lnTo>
                  <a:pt x="15824" y="8762"/>
                </a:lnTo>
                <a:lnTo>
                  <a:pt x="14820" y="11302"/>
                </a:lnTo>
                <a:lnTo>
                  <a:pt x="13970" y="14350"/>
                </a:lnTo>
                <a:lnTo>
                  <a:pt x="12763" y="17525"/>
                </a:lnTo>
                <a:lnTo>
                  <a:pt x="11506" y="20688"/>
                </a:lnTo>
                <a:lnTo>
                  <a:pt x="10515" y="24168"/>
                </a:lnTo>
                <a:lnTo>
                  <a:pt x="9144" y="27520"/>
                </a:lnTo>
                <a:lnTo>
                  <a:pt x="0" y="55359"/>
                </a:lnTo>
                <a:lnTo>
                  <a:pt x="2184" y="52336"/>
                </a:lnTo>
                <a:lnTo>
                  <a:pt x="7569" y="42697"/>
                </a:lnTo>
                <a:lnTo>
                  <a:pt x="10718" y="36029"/>
                </a:lnTo>
                <a:lnTo>
                  <a:pt x="13233" y="29095"/>
                </a:lnTo>
                <a:lnTo>
                  <a:pt x="14516" y="25641"/>
                </a:lnTo>
                <a:lnTo>
                  <a:pt x="17373" y="15354"/>
                </a:lnTo>
                <a:lnTo>
                  <a:pt x="17792" y="12077"/>
                </a:lnTo>
                <a:lnTo>
                  <a:pt x="18732" y="6553"/>
                </a:lnTo>
                <a:lnTo>
                  <a:pt x="18427" y="4140"/>
                </a:lnTo>
                <a:lnTo>
                  <a:pt x="1847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8" name="object 3628"/>
          <p:cNvSpPr/>
          <p:nvPr/>
        </p:nvSpPr>
        <p:spPr>
          <a:xfrm>
            <a:off x="5075976" y="5759982"/>
            <a:ext cx="52069" cy="25400"/>
          </a:xfrm>
          <a:custGeom>
            <a:avLst/>
            <a:gdLst/>
            <a:ahLst/>
            <a:cxnLst/>
            <a:rect l="l" t="t" r="r" b="b"/>
            <a:pathLst>
              <a:path w="52070" h="25400">
                <a:moveTo>
                  <a:pt x="51625" y="0"/>
                </a:moveTo>
                <a:lnTo>
                  <a:pt x="50774" y="393"/>
                </a:lnTo>
                <a:lnTo>
                  <a:pt x="47955" y="1866"/>
                </a:lnTo>
                <a:lnTo>
                  <a:pt x="46050" y="3035"/>
                </a:lnTo>
                <a:lnTo>
                  <a:pt x="43637" y="4152"/>
                </a:lnTo>
                <a:lnTo>
                  <a:pt x="41135" y="5181"/>
                </a:lnTo>
                <a:lnTo>
                  <a:pt x="38430" y="6680"/>
                </a:lnTo>
                <a:lnTo>
                  <a:pt x="35369" y="8013"/>
                </a:lnTo>
                <a:lnTo>
                  <a:pt x="32270" y="9283"/>
                </a:lnTo>
                <a:lnTo>
                  <a:pt x="29146" y="10960"/>
                </a:lnTo>
                <a:lnTo>
                  <a:pt x="25831" y="12293"/>
                </a:lnTo>
                <a:lnTo>
                  <a:pt x="16294" y="16675"/>
                </a:lnTo>
                <a:lnTo>
                  <a:pt x="10414" y="19469"/>
                </a:lnTo>
                <a:lnTo>
                  <a:pt x="3187" y="23113"/>
                </a:lnTo>
                <a:lnTo>
                  <a:pt x="0" y="24942"/>
                </a:lnTo>
                <a:lnTo>
                  <a:pt x="3619" y="24434"/>
                </a:lnTo>
                <a:lnTo>
                  <a:pt x="14135" y="21716"/>
                </a:lnTo>
                <a:lnTo>
                  <a:pt x="20955" y="19367"/>
                </a:lnTo>
                <a:lnTo>
                  <a:pt x="27571" y="16395"/>
                </a:lnTo>
                <a:lnTo>
                  <a:pt x="30924" y="14973"/>
                </a:lnTo>
                <a:lnTo>
                  <a:pt x="34112" y="13157"/>
                </a:lnTo>
                <a:lnTo>
                  <a:pt x="37096" y="11531"/>
                </a:lnTo>
                <a:lnTo>
                  <a:pt x="40093" y="9867"/>
                </a:lnTo>
                <a:lnTo>
                  <a:pt x="42684" y="7912"/>
                </a:lnTo>
                <a:lnTo>
                  <a:pt x="47180" y="4762"/>
                </a:lnTo>
                <a:lnTo>
                  <a:pt x="48691" y="2857"/>
                </a:lnTo>
                <a:lnTo>
                  <a:pt x="49898" y="1841"/>
                </a:lnTo>
                <a:lnTo>
                  <a:pt x="51028" y="698"/>
                </a:lnTo>
                <a:lnTo>
                  <a:pt x="5162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9" name="object 3629"/>
          <p:cNvSpPr/>
          <p:nvPr/>
        </p:nvSpPr>
        <p:spPr>
          <a:xfrm>
            <a:off x="5074145" y="5665940"/>
            <a:ext cx="141452" cy="126245"/>
          </a:xfrm>
          <a:prstGeom prst="rect">
            <a:avLst/>
          </a:prstGeom>
          <a:blipFill>
            <a:blip r:embed="rId6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30" name="object 3630"/>
          <p:cNvSpPr/>
          <p:nvPr/>
        </p:nvSpPr>
        <p:spPr>
          <a:xfrm>
            <a:off x="5074145" y="5745708"/>
            <a:ext cx="65401" cy="43368"/>
          </a:xfrm>
          <a:prstGeom prst="rect">
            <a:avLst/>
          </a:prstGeom>
          <a:blipFill>
            <a:blip r:embed="rId6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31" name="object 3631"/>
          <p:cNvSpPr/>
          <p:nvPr/>
        </p:nvSpPr>
        <p:spPr>
          <a:xfrm>
            <a:off x="5135570" y="5684366"/>
            <a:ext cx="64135" cy="31115"/>
          </a:xfrm>
          <a:custGeom>
            <a:avLst/>
            <a:gdLst/>
            <a:ahLst/>
            <a:cxnLst/>
            <a:rect l="l" t="t" r="r" b="b"/>
            <a:pathLst>
              <a:path w="64135" h="31114">
                <a:moveTo>
                  <a:pt x="63601" y="0"/>
                </a:moveTo>
                <a:lnTo>
                  <a:pt x="60820" y="1371"/>
                </a:lnTo>
                <a:lnTo>
                  <a:pt x="58978" y="2247"/>
                </a:lnTo>
                <a:lnTo>
                  <a:pt x="56769" y="3721"/>
                </a:lnTo>
                <a:lnTo>
                  <a:pt x="53746" y="5092"/>
                </a:lnTo>
                <a:lnTo>
                  <a:pt x="50673" y="6375"/>
                </a:lnTo>
                <a:lnTo>
                  <a:pt x="47345" y="8216"/>
                </a:lnTo>
                <a:lnTo>
                  <a:pt x="43586" y="9855"/>
                </a:lnTo>
                <a:lnTo>
                  <a:pt x="39763" y="11404"/>
                </a:lnTo>
                <a:lnTo>
                  <a:pt x="35902" y="13500"/>
                </a:lnTo>
                <a:lnTo>
                  <a:pt x="31826" y="15125"/>
                </a:lnTo>
                <a:lnTo>
                  <a:pt x="16344" y="22301"/>
                </a:lnTo>
                <a:lnTo>
                  <a:pt x="3924" y="28384"/>
                </a:lnTo>
                <a:lnTo>
                  <a:pt x="0" y="30708"/>
                </a:lnTo>
                <a:lnTo>
                  <a:pt x="4495" y="30149"/>
                </a:lnTo>
                <a:lnTo>
                  <a:pt x="10947" y="28384"/>
                </a:lnTo>
                <a:lnTo>
                  <a:pt x="14173" y="27571"/>
                </a:lnTo>
                <a:lnTo>
                  <a:pt x="17894" y="26428"/>
                </a:lnTo>
                <a:lnTo>
                  <a:pt x="21844" y="25019"/>
                </a:lnTo>
                <a:lnTo>
                  <a:pt x="23774" y="24269"/>
                </a:lnTo>
                <a:lnTo>
                  <a:pt x="25857" y="23685"/>
                </a:lnTo>
                <a:lnTo>
                  <a:pt x="27851" y="22771"/>
                </a:lnTo>
                <a:lnTo>
                  <a:pt x="31953" y="21056"/>
                </a:lnTo>
                <a:lnTo>
                  <a:pt x="38087" y="18415"/>
                </a:lnTo>
                <a:lnTo>
                  <a:pt x="42037" y="16192"/>
                </a:lnTo>
                <a:lnTo>
                  <a:pt x="45720" y="14185"/>
                </a:lnTo>
                <a:lnTo>
                  <a:pt x="47586" y="13271"/>
                </a:lnTo>
                <a:lnTo>
                  <a:pt x="49263" y="12001"/>
                </a:lnTo>
                <a:lnTo>
                  <a:pt x="52489" y="9855"/>
                </a:lnTo>
                <a:lnTo>
                  <a:pt x="58102" y="5829"/>
                </a:lnTo>
                <a:lnTo>
                  <a:pt x="60032" y="3581"/>
                </a:lnTo>
                <a:lnTo>
                  <a:pt x="61479" y="2222"/>
                </a:lnTo>
                <a:lnTo>
                  <a:pt x="6360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2" name="object 3632"/>
          <p:cNvSpPr/>
          <p:nvPr/>
        </p:nvSpPr>
        <p:spPr>
          <a:xfrm>
            <a:off x="5133288" y="5666765"/>
            <a:ext cx="80598" cy="53444"/>
          </a:xfrm>
          <a:prstGeom prst="rect">
            <a:avLst/>
          </a:prstGeom>
          <a:blipFill>
            <a:blip r:embed="rId6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33" name="object 3633"/>
          <p:cNvSpPr/>
          <p:nvPr/>
        </p:nvSpPr>
        <p:spPr>
          <a:xfrm>
            <a:off x="5017673" y="5762195"/>
            <a:ext cx="19050" cy="55880"/>
          </a:xfrm>
          <a:custGeom>
            <a:avLst/>
            <a:gdLst/>
            <a:ahLst/>
            <a:cxnLst/>
            <a:rect l="l" t="t" r="r" b="b"/>
            <a:pathLst>
              <a:path w="19050" h="55879">
                <a:moveTo>
                  <a:pt x="18478" y="0"/>
                </a:moveTo>
                <a:lnTo>
                  <a:pt x="18157" y="914"/>
                </a:lnTo>
                <a:lnTo>
                  <a:pt x="17176" y="4140"/>
                </a:lnTo>
                <a:lnTo>
                  <a:pt x="16700" y="6184"/>
                </a:lnTo>
                <a:lnTo>
                  <a:pt x="15773" y="8750"/>
                </a:lnTo>
                <a:lnTo>
                  <a:pt x="14795" y="11328"/>
                </a:lnTo>
                <a:lnTo>
                  <a:pt x="13944" y="14351"/>
                </a:lnTo>
                <a:lnTo>
                  <a:pt x="12763" y="17526"/>
                </a:lnTo>
                <a:lnTo>
                  <a:pt x="11493" y="20688"/>
                </a:lnTo>
                <a:lnTo>
                  <a:pt x="10515" y="24168"/>
                </a:lnTo>
                <a:lnTo>
                  <a:pt x="9131" y="27533"/>
                </a:lnTo>
                <a:lnTo>
                  <a:pt x="0" y="55359"/>
                </a:lnTo>
                <a:lnTo>
                  <a:pt x="2146" y="52349"/>
                </a:lnTo>
                <a:lnTo>
                  <a:pt x="7569" y="42697"/>
                </a:lnTo>
                <a:lnTo>
                  <a:pt x="10680" y="36029"/>
                </a:lnTo>
                <a:lnTo>
                  <a:pt x="13208" y="29083"/>
                </a:lnTo>
                <a:lnTo>
                  <a:pt x="14516" y="25641"/>
                </a:lnTo>
                <a:lnTo>
                  <a:pt x="17335" y="15354"/>
                </a:lnTo>
                <a:lnTo>
                  <a:pt x="17780" y="12065"/>
                </a:lnTo>
                <a:lnTo>
                  <a:pt x="18681" y="6565"/>
                </a:lnTo>
                <a:lnTo>
                  <a:pt x="18415" y="4140"/>
                </a:lnTo>
                <a:lnTo>
                  <a:pt x="1847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4" name="object 3634"/>
          <p:cNvSpPr/>
          <p:nvPr/>
        </p:nvSpPr>
        <p:spPr>
          <a:xfrm>
            <a:off x="5010632" y="5717603"/>
            <a:ext cx="84416" cy="103048"/>
          </a:xfrm>
          <a:prstGeom prst="rect">
            <a:avLst/>
          </a:prstGeom>
          <a:blipFill>
            <a:blip r:embed="rId6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35" name="object 3635"/>
          <p:cNvSpPr/>
          <p:nvPr/>
        </p:nvSpPr>
        <p:spPr>
          <a:xfrm>
            <a:off x="5062185" y="5732181"/>
            <a:ext cx="19050" cy="55880"/>
          </a:xfrm>
          <a:custGeom>
            <a:avLst/>
            <a:gdLst/>
            <a:ahLst/>
            <a:cxnLst/>
            <a:rect l="l" t="t" r="r" b="b"/>
            <a:pathLst>
              <a:path w="19050" h="55879">
                <a:moveTo>
                  <a:pt x="18491" y="0"/>
                </a:moveTo>
                <a:lnTo>
                  <a:pt x="18182" y="927"/>
                </a:lnTo>
                <a:lnTo>
                  <a:pt x="17204" y="4140"/>
                </a:lnTo>
                <a:lnTo>
                  <a:pt x="16725" y="6197"/>
                </a:lnTo>
                <a:lnTo>
                  <a:pt x="15836" y="8762"/>
                </a:lnTo>
                <a:lnTo>
                  <a:pt x="14833" y="11328"/>
                </a:lnTo>
                <a:lnTo>
                  <a:pt x="13982" y="14350"/>
                </a:lnTo>
                <a:lnTo>
                  <a:pt x="12776" y="17538"/>
                </a:lnTo>
                <a:lnTo>
                  <a:pt x="11518" y="20700"/>
                </a:lnTo>
                <a:lnTo>
                  <a:pt x="10528" y="24193"/>
                </a:lnTo>
                <a:lnTo>
                  <a:pt x="9156" y="27546"/>
                </a:lnTo>
                <a:lnTo>
                  <a:pt x="0" y="55359"/>
                </a:lnTo>
                <a:lnTo>
                  <a:pt x="2197" y="52362"/>
                </a:lnTo>
                <a:lnTo>
                  <a:pt x="7581" y="42710"/>
                </a:lnTo>
                <a:lnTo>
                  <a:pt x="10693" y="36042"/>
                </a:lnTo>
                <a:lnTo>
                  <a:pt x="13233" y="29095"/>
                </a:lnTo>
                <a:lnTo>
                  <a:pt x="14528" y="25653"/>
                </a:lnTo>
                <a:lnTo>
                  <a:pt x="17386" y="15366"/>
                </a:lnTo>
                <a:lnTo>
                  <a:pt x="17805" y="12077"/>
                </a:lnTo>
                <a:lnTo>
                  <a:pt x="18719" y="6578"/>
                </a:lnTo>
                <a:lnTo>
                  <a:pt x="18453" y="4140"/>
                </a:lnTo>
                <a:lnTo>
                  <a:pt x="1849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6" name="object 3636"/>
          <p:cNvSpPr/>
          <p:nvPr/>
        </p:nvSpPr>
        <p:spPr>
          <a:xfrm>
            <a:off x="5033581" y="5721769"/>
            <a:ext cx="66789" cy="107247"/>
          </a:xfrm>
          <a:prstGeom prst="rect">
            <a:avLst/>
          </a:prstGeom>
          <a:blipFill>
            <a:blip r:embed="rId6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37" name="object 3637"/>
          <p:cNvSpPr/>
          <p:nvPr/>
        </p:nvSpPr>
        <p:spPr>
          <a:xfrm>
            <a:off x="5035433" y="5796804"/>
            <a:ext cx="52069" cy="25400"/>
          </a:xfrm>
          <a:custGeom>
            <a:avLst/>
            <a:gdLst/>
            <a:ahLst/>
            <a:cxnLst/>
            <a:rect l="l" t="t" r="r" b="b"/>
            <a:pathLst>
              <a:path w="52070" h="25400">
                <a:moveTo>
                  <a:pt x="51612" y="0"/>
                </a:moveTo>
                <a:lnTo>
                  <a:pt x="50749" y="393"/>
                </a:lnTo>
                <a:lnTo>
                  <a:pt x="49364" y="1142"/>
                </a:lnTo>
                <a:lnTo>
                  <a:pt x="47929" y="1866"/>
                </a:lnTo>
                <a:lnTo>
                  <a:pt x="46037" y="3022"/>
                </a:lnTo>
                <a:lnTo>
                  <a:pt x="43611" y="4140"/>
                </a:lnTo>
                <a:lnTo>
                  <a:pt x="41135" y="5181"/>
                </a:lnTo>
                <a:lnTo>
                  <a:pt x="38417" y="6667"/>
                </a:lnTo>
                <a:lnTo>
                  <a:pt x="35356" y="8013"/>
                </a:lnTo>
                <a:lnTo>
                  <a:pt x="32245" y="9283"/>
                </a:lnTo>
                <a:lnTo>
                  <a:pt x="29146" y="10960"/>
                </a:lnTo>
                <a:lnTo>
                  <a:pt x="0" y="24917"/>
                </a:lnTo>
                <a:lnTo>
                  <a:pt x="3619" y="24434"/>
                </a:lnTo>
                <a:lnTo>
                  <a:pt x="14109" y="21716"/>
                </a:lnTo>
                <a:lnTo>
                  <a:pt x="20955" y="19367"/>
                </a:lnTo>
                <a:lnTo>
                  <a:pt x="27597" y="16382"/>
                </a:lnTo>
                <a:lnTo>
                  <a:pt x="30911" y="14947"/>
                </a:lnTo>
                <a:lnTo>
                  <a:pt x="40068" y="9880"/>
                </a:lnTo>
                <a:lnTo>
                  <a:pt x="42659" y="7924"/>
                </a:lnTo>
                <a:lnTo>
                  <a:pt x="47167" y="4749"/>
                </a:lnTo>
                <a:lnTo>
                  <a:pt x="48666" y="2870"/>
                </a:lnTo>
                <a:lnTo>
                  <a:pt x="49885" y="1841"/>
                </a:lnTo>
                <a:lnTo>
                  <a:pt x="51028" y="698"/>
                </a:lnTo>
                <a:lnTo>
                  <a:pt x="5161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8" name="object 3638"/>
          <p:cNvSpPr/>
          <p:nvPr/>
        </p:nvSpPr>
        <p:spPr>
          <a:xfrm>
            <a:off x="4958460" y="5782538"/>
            <a:ext cx="140528" cy="73871"/>
          </a:xfrm>
          <a:prstGeom prst="rect">
            <a:avLst/>
          </a:prstGeom>
          <a:blipFill>
            <a:blip r:embed="rId6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39" name="object 3639"/>
          <p:cNvSpPr/>
          <p:nvPr/>
        </p:nvSpPr>
        <p:spPr>
          <a:xfrm>
            <a:off x="4961887" y="5826749"/>
            <a:ext cx="65405" cy="15240"/>
          </a:xfrm>
          <a:custGeom>
            <a:avLst/>
            <a:gdLst/>
            <a:ahLst/>
            <a:cxnLst/>
            <a:rect l="l" t="t" r="r" b="b"/>
            <a:pathLst>
              <a:path w="65404" h="15239">
                <a:moveTo>
                  <a:pt x="57492" y="0"/>
                </a:moveTo>
                <a:lnTo>
                  <a:pt x="54330" y="76"/>
                </a:lnTo>
                <a:lnTo>
                  <a:pt x="51181" y="215"/>
                </a:lnTo>
                <a:lnTo>
                  <a:pt x="47421" y="215"/>
                </a:lnTo>
                <a:lnTo>
                  <a:pt x="35496" y="2019"/>
                </a:lnTo>
                <a:lnTo>
                  <a:pt x="31326" y="3048"/>
                </a:lnTo>
                <a:lnTo>
                  <a:pt x="29413" y="3568"/>
                </a:lnTo>
                <a:lnTo>
                  <a:pt x="27368" y="4076"/>
                </a:lnTo>
                <a:lnTo>
                  <a:pt x="25387" y="4597"/>
                </a:lnTo>
                <a:lnTo>
                  <a:pt x="23368" y="5067"/>
                </a:lnTo>
                <a:lnTo>
                  <a:pt x="21463" y="5803"/>
                </a:lnTo>
                <a:lnTo>
                  <a:pt x="15849" y="7556"/>
                </a:lnTo>
                <a:lnTo>
                  <a:pt x="12433" y="8851"/>
                </a:lnTo>
                <a:lnTo>
                  <a:pt x="9525" y="10083"/>
                </a:lnTo>
                <a:lnTo>
                  <a:pt x="3682" y="12471"/>
                </a:lnTo>
                <a:lnTo>
                  <a:pt x="0" y="14630"/>
                </a:lnTo>
                <a:lnTo>
                  <a:pt x="4216" y="14109"/>
                </a:lnTo>
                <a:lnTo>
                  <a:pt x="13411" y="12331"/>
                </a:lnTo>
                <a:lnTo>
                  <a:pt x="20739" y="10769"/>
                </a:lnTo>
                <a:lnTo>
                  <a:pt x="32550" y="8077"/>
                </a:lnTo>
                <a:lnTo>
                  <a:pt x="36525" y="6959"/>
                </a:lnTo>
                <a:lnTo>
                  <a:pt x="40576" y="6324"/>
                </a:lnTo>
                <a:lnTo>
                  <a:pt x="44323" y="5308"/>
                </a:lnTo>
                <a:lnTo>
                  <a:pt x="48056" y="4381"/>
                </a:lnTo>
                <a:lnTo>
                  <a:pt x="51574" y="3835"/>
                </a:lnTo>
                <a:lnTo>
                  <a:pt x="54730" y="3022"/>
                </a:lnTo>
                <a:lnTo>
                  <a:pt x="57594" y="2349"/>
                </a:lnTo>
                <a:lnTo>
                  <a:pt x="60147" y="2184"/>
                </a:lnTo>
                <a:lnTo>
                  <a:pt x="64820" y="1231"/>
                </a:lnTo>
                <a:lnTo>
                  <a:pt x="61963" y="762"/>
                </a:lnTo>
                <a:lnTo>
                  <a:pt x="60172" y="584"/>
                </a:lnTo>
                <a:lnTo>
                  <a:pt x="574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0" name="object 3640"/>
          <p:cNvSpPr/>
          <p:nvPr/>
        </p:nvSpPr>
        <p:spPr>
          <a:xfrm>
            <a:off x="4919700" y="5811316"/>
            <a:ext cx="119308" cy="81595"/>
          </a:xfrm>
          <a:prstGeom prst="rect">
            <a:avLst/>
          </a:prstGeom>
          <a:blipFill>
            <a:blip r:embed="rId6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41" name="object 3641"/>
          <p:cNvSpPr/>
          <p:nvPr/>
        </p:nvSpPr>
        <p:spPr>
          <a:xfrm>
            <a:off x="4923254" y="5854272"/>
            <a:ext cx="60325" cy="29209"/>
          </a:xfrm>
          <a:custGeom>
            <a:avLst/>
            <a:gdLst/>
            <a:ahLst/>
            <a:cxnLst/>
            <a:rect l="l" t="t" r="r" b="b"/>
            <a:pathLst>
              <a:path w="60325" h="29210">
                <a:moveTo>
                  <a:pt x="59842" y="0"/>
                </a:moveTo>
                <a:lnTo>
                  <a:pt x="56972" y="241"/>
                </a:lnTo>
                <a:lnTo>
                  <a:pt x="55181" y="520"/>
                </a:lnTo>
                <a:lnTo>
                  <a:pt x="52425" y="571"/>
                </a:lnTo>
                <a:lnTo>
                  <a:pt x="49403" y="1460"/>
                </a:lnTo>
                <a:lnTo>
                  <a:pt x="46355" y="2324"/>
                </a:lnTo>
                <a:lnTo>
                  <a:pt x="42735" y="3251"/>
                </a:lnTo>
                <a:lnTo>
                  <a:pt x="31521" y="7912"/>
                </a:lnTo>
                <a:lnTo>
                  <a:pt x="27825" y="9880"/>
                </a:lnTo>
                <a:lnTo>
                  <a:pt x="22326" y="12890"/>
                </a:lnTo>
                <a:lnTo>
                  <a:pt x="20459" y="13830"/>
                </a:lnTo>
                <a:lnTo>
                  <a:pt x="18783" y="14998"/>
                </a:lnTo>
                <a:lnTo>
                  <a:pt x="17094" y="16014"/>
                </a:lnTo>
                <a:lnTo>
                  <a:pt x="13741" y="18084"/>
                </a:lnTo>
                <a:lnTo>
                  <a:pt x="10718" y="20180"/>
                </a:lnTo>
                <a:lnTo>
                  <a:pt x="8166" y="22085"/>
                </a:lnTo>
                <a:lnTo>
                  <a:pt x="3060" y="25831"/>
                </a:lnTo>
                <a:lnTo>
                  <a:pt x="0" y="28829"/>
                </a:lnTo>
                <a:lnTo>
                  <a:pt x="3962" y="27305"/>
                </a:lnTo>
                <a:lnTo>
                  <a:pt x="12446" y="23304"/>
                </a:lnTo>
                <a:lnTo>
                  <a:pt x="19240" y="20002"/>
                </a:lnTo>
                <a:lnTo>
                  <a:pt x="30073" y="14528"/>
                </a:lnTo>
                <a:lnTo>
                  <a:pt x="33693" y="12446"/>
                </a:lnTo>
                <a:lnTo>
                  <a:pt x="37477" y="10858"/>
                </a:lnTo>
                <a:lnTo>
                  <a:pt x="40894" y="8953"/>
                </a:lnTo>
                <a:lnTo>
                  <a:pt x="44310" y="7137"/>
                </a:lnTo>
                <a:lnTo>
                  <a:pt x="47586" y="5778"/>
                </a:lnTo>
                <a:lnTo>
                  <a:pt x="50317" y="4254"/>
                </a:lnTo>
                <a:lnTo>
                  <a:pt x="53098" y="2844"/>
                </a:lnTo>
                <a:lnTo>
                  <a:pt x="55511" y="2070"/>
                </a:lnTo>
                <a:lnTo>
                  <a:pt x="57188" y="1244"/>
                </a:lnTo>
                <a:lnTo>
                  <a:pt x="5984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2" name="object 3642"/>
          <p:cNvSpPr/>
          <p:nvPr/>
        </p:nvSpPr>
        <p:spPr>
          <a:xfrm>
            <a:off x="4919700" y="5839853"/>
            <a:ext cx="74565" cy="48691"/>
          </a:xfrm>
          <a:prstGeom prst="rect">
            <a:avLst/>
          </a:prstGeom>
          <a:blipFill>
            <a:blip r:embed="rId6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43" name="object 3643"/>
          <p:cNvSpPr/>
          <p:nvPr/>
        </p:nvSpPr>
        <p:spPr>
          <a:xfrm>
            <a:off x="4865695" y="5859448"/>
            <a:ext cx="25400" cy="60960"/>
          </a:xfrm>
          <a:custGeom>
            <a:avLst/>
            <a:gdLst/>
            <a:ahLst/>
            <a:cxnLst/>
            <a:rect l="l" t="t" r="r" b="b"/>
            <a:pathLst>
              <a:path w="25400" h="60960">
                <a:moveTo>
                  <a:pt x="24980" y="0"/>
                </a:moveTo>
                <a:lnTo>
                  <a:pt x="23845" y="2857"/>
                </a:lnTo>
                <a:lnTo>
                  <a:pt x="23202" y="4368"/>
                </a:lnTo>
                <a:lnTo>
                  <a:pt x="22542" y="6781"/>
                </a:lnTo>
                <a:lnTo>
                  <a:pt x="21323" y="9601"/>
                </a:lnTo>
                <a:lnTo>
                  <a:pt x="20015" y="12382"/>
                </a:lnTo>
                <a:lnTo>
                  <a:pt x="18821" y="15684"/>
                </a:lnTo>
                <a:lnTo>
                  <a:pt x="17233" y="19126"/>
                </a:lnTo>
                <a:lnTo>
                  <a:pt x="15570" y="22580"/>
                </a:lnTo>
                <a:lnTo>
                  <a:pt x="14198" y="26377"/>
                </a:lnTo>
                <a:lnTo>
                  <a:pt x="0" y="60375"/>
                </a:lnTo>
                <a:lnTo>
                  <a:pt x="2743" y="57238"/>
                </a:lnTo>
                <a:lnTo>
                  <a:pt x="6070" y="52044"/>
                </a:lnTo>
                <a:lnTo>
                  <a:pt x="7785" y="49441"/>
                </a:lnTo>
                <a:lnTo>
                  <a:pt x="9652" y="46355"/>
                </a:lnTo>
                <a:lnTo>
                  <a:pt x="11455" y="42964"/>
                </a:lnTo>
                <a:lnTo>
                  <a:pt x="12344" y="41236"/>
                </a:lnTo>
                <a:lnTo>
                  <a:pt x="13411" y="39547"/>
                </a:lnTo>
                <a:lnTo>
                  <a:pt x="14301" y="37503"/>
                </a:lnTo>
                <a:lnTo>
                  <a:pt x="16073" y="33769"/>
                </a:lnTo>
                <a:lnTo>
                  <a:pt x="16827" y="32092"/>
                </a:lnTo>
                <a:lnTo>
                  <a:pt x="18567" y="28359"/>
                </a:lnTo>
                <a:lnTo>
                  <a:pt x="19926" y="24409"/>
                </a:lnTo>
                <a:lnTo>
                  <a:pt x="21247" y="20764"/>
                </a:lnTo>
                <a:lnTo>
                  <a:pt x="22542" y="17081"/>
                </a:lnTo>
                <a:lnTo>
                  <a:pt x="23279" y="13462"/>
                </a:lnTo>
                <a:lnTo>
                  <a:pt x="24714" y="7378"/>
                </a:lnTo>
                <a:lnTo>
                  <a:pt x="24714" y="4368"/>
                </a:lnTo>
                <a:lnTo>
                  <a:pt x="24862" y="2667"/>
                </a:lnTo>
                <a:lnTo>
                  <a:pt x="2498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4" name="object 3644"/>
          <p:cNvSpPr/>
          <p:nvPr/>
        </p:nvSpPr>
        <p:spPr>
          <a:xfrm>
            <a:off x="4859718" y="5848142"/>
            <a:ext cx="93883" cy="97876"/>
          </a:xfrm>
          <a:prstGeom prst="rect">
            <a:avLst/>
          </a:prstGeom>
          <a:blipFill>
            <a:blip r:embed="rId6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45" name="object 3645"/>
          <p:cNvSpPr/>
          <p:nvPr/>
        </p:nvSpPr>
        <p:spPr>
          <a:xfrm>
            <a:off x="4869775" y="5903490"/>
            <a:ext cx="66040" cy="31750"/>
          </a:xfrm>
          <a:custGeom>
            <a:avLst/>
            <a:gdLst/>
            <a:ahLst/>
            <a:cxnLst/>
            <a:rect l="l" t="t" r="r" b="b"/>
            <a:pathLst>
              <a:path w="66039" h="31750">
                <a:moveTo>
                  <a:pt x="65862" y="0"/>
                </a:moveTo>
                <a:lnTo>
                  <a:pt x="64706" y="76"/>
                </a:lnTo>
                <a:lnTo>
                  <a:pt x="62687" y="254"/>
                </a:lnTo>
                <a:lnTo>
                  <a:pt x="60706" y="558"/>
                </a:lnTo>
                <a:lnTo>
                  <a:pt x="57683" y="647"/>
                </a:lnTo>
                <a:lnTo>
                  <a:pt x="54330" y="1612"/>
                </a:lnTo>
                <a:lnTo>
                  <a:pt x="52654" y="2057"/>
                </a:lnTo>
                <a:lnTo>
                  <a:pt x="50863" y="2565"/>
                </a:lnTo>
                <a:lnTo>
                  <a:pt x="48945" y="3200"/>
                </a:lnTo>
                <a:lnTo>
                  <a:pt x="47015" y="3810"/>
                </a:lnTo>
                <a:lnTo>
                  <a:pt x="44983" y="4356"/>
                </a:lnTo>
                <a:lnTo>
                  <a:pt x="43002" y="5270"/>
                </a:lnTo>
                <a:lnTo>
                  <a:pt x="34683" y="8712"/>
                </a:lnTo>
                <a:lnTo>
                  <a:pt x="30594" y="10883"/>
                </a:lnTo>
                <a:lnTo>
                  <a:pt x="24561" y="14173"/>
                </a:lnTo>
                <a:lnTo>
                  <a:pt x="22504" y="15214"/>
                </a:lnTo>
                <a:lnTo>
                  <a:pt x="20675" y="16522"/>
                </a:lnTo>
                <a:lnTo>
                  <a:pt x="18796" y="17640"/>
                </a:lnTo>
                <a:lnTo>
                  <a:pt x="15113" y="19913"/>
                </a:lnTo>
                <a:lnTo>
                  <a:pt x="11772" y="22225"/>
                </a:lnTo>
                <a:lnTo>
                  <a:pt x="8991" y="24307"/>
                </a:lnTo>
                <a:lnTo>
                  <a:pt x="3365" y="28435"/>
                </a:lnTo>
                <a:lnTo>
                  <a:pt x="0" y="31724"/>
                </a:lnTo>
                <a:lnTo>
                  <a:pt x="4381" y="30035"/>
                </a:lnTo>
                <a:lnTo>
                  <a:pt x="13728" y="25666"/>
                </a:lnTo>
                <a:lnTo>
                  <a:pt x="21170" y="22021"/>
                </a:lnTo>
                <a:lnTo>
                  <a:pt x="33083" y="15989"/>
                </a:lnTo>
                <a:lnTo>
                  <a:pt x="37096" y="13728"/>
                </a:lnTo>
                <a:lnTo>
                  <a:pt x="41224" y="11950"/>
                </a:lnTo>
                <a:lnTo>
                  <a:pt x="44983" y="9867"/>
                </a:lnTo>
                <a:lnTo>
                  <a:pt x="48742" y="7874"/>
                </a:lnTo>
                <a:lnTo>
                  <a:pt x="52324" y="6350"/>
                </a:lnTo>
                <a:lnTo>
                  <a:pt x="55372" y="4699"/>
                </a:lnTo>
                <a:lnTo>
                  <a:pt x="58419" y="3149"/>
                </a:lnTo>
                <a:lnTo>
                  <a:pt x="61074" y="2298"/>
                </a:lnTo>
                <a:lnTo>
                  <a:pt x="62915" y="1384"/>
                </a:lnTo>
                <a:lnTo>
                  <a:pt x="6586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6" name="object 3646"/>
          <p:cNvSpPr/>
          <p:nvPr/>
        </p:nvSpPr>
        <p:spPr>
          <a:xfrm>
            <a:off x="4848047" y="5887642"/>
            <a:ext cx="99863" cy="91632"/>
          </a:xfrm>
          <a:prstGeom prst="rect">
            <a:avLst/>
          </a:prstGeom>
          <a:blipFill>
            <a:blip r:embed="rId6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47" name="object 3647"/>
          <p:cNvSpPr/>
          <p:nvPr/>
        </p:nvSpPr>
        <p:spPr>
          <a:xfrm>
            <a:off x="4850589" y="5957159"/>
            <a:ext cx="53975" cy="5080"/>
          </a:xfrm>
          <a:custGeom>
            <a:avLst/>
            <a:gdLst/>
            <a:ahLst/>
            <a:cxnLst/>
            <a:rect l="l" t="t" r="r" b="b"/>
            <a:pathLst>
              <a:path w="53975" h="5079">
                <a:moveTo>
                  <a:pt x="52874" y="4318"/>
                </a:moveTo>
                <a:lnTo>
                  <a:pt x="45326" y="4318"/>
                </a:lnTo>
                <a:lnTo>
                  <a:pt x="47968" y="4343"/>
                </a:lnTo>
                <a:lnTo>
                  <a:pt x="49911" y="4584"/>
                </a:lnTo>
                <a:lnTo>
                  <a:pt x="52895" y="4724"/>
                </a:lnTo>
                <a:lnTo>
                  <a:pt x="53784" y="4724"/>
                </a:lnTo>
                <a:lnTo>
                  <a:pt x="52874" y="4318"/>
                </a:lnTo>
                <a:close/>
              </a:path>
              <a:path w="53975" h="5079">
                <a:moveTo>
                  <a:pt x="52501" y="4178"/>
                </a:moveTo>
                <a:lnTo>
                  <a:pt x="39954" y="4178"/>
                </a:lnTo>
                <a:lnTo>
                  <a:pt x="42824" y="4381"/>
                </a:lnTo>
                <a:lnTo>
                  <a:pt x="45326" y="4318"/>
                </a:lnTo>
                <a:lnTo>
                  <a:pt x="52874" y="4318"/>
                </a:lnTo>
                <a:lnTo>
                  <a:pt x="52501" y="4178"/>
                </a:lnTo>
                <a:close/>
              </a:path>
              <a:path w="53975" h="5079">
                <a:moveTo>
                  <a:pt x="52366" y="4127"/>
                </a:moveTo>
                <a:lnTo>
                  <a:pt x="30353" y="4127"/>
                </a:lnTo>
                <a:lnTo>
                  <a:pt x="33642" y="4343"/>
                </a:lnTo>
                <a:lnTo>
                  <a:pt x="36791" y="4216"/>
                </a:lnTo>
                <a:lnTo>
                  <a:pt x="39954" y="4178"/>
                </a:lnTo>
                <a:lnTo>
                  <a:pt x="52501" y="4178"/>
                </a:lnTo>
                <a:lnTo>
                  <a:pt x="52366" y="4127"/>
                </a:lnTo>
                <a:close/>
              </a:path>
              <a:path w="53975" h="5079">
                <a:moveTo>
                  <a:pt x="30365" y="0"/>
                </a:moveTo>
                <a:lnTo>
                  <a:pt x="26949" y="76"/>
                </a:lnTo>
                <a:lnTo>
                  <a:pt x="20129" y="114"/>
                </a:lnTo>
                <a:lnTo>
                  <a:pt x="13373" y="787"/>
                </a:lnTo>
                <a:lnTo>
                  <a:pt x="3302" y="2565"/>
                </a:lnTo>
                <a:lnTo>
                  <a:pt x="0" y="3556"/>
                </a:lnTo>
                <a:lnTo>
                  <a:pt x="3429" y="3835"/>
                </a:lnTo>
                <a:lnTo>
                  <a:pt x="8496" y="4076"/>
                </a:lnTo>
                <a:lnTo>
                  <a:pt x="13576" y="4254"/>
                </a:lnTo>
                <a:lnTo>
                  <a:pt x="20294" y="4318"/>
                </a:lnTo>
                <a:lnTo>
                  <a:pt x="27000" y="4292"/>
                </a:lnTo>
                <a:lnTo>
                  <a:pt x="30353" y="4127"/>
                </a:lnTo>
                <a:lnTo>
                  <a:pt x="52366" y="4127"/>
                </a:lnTo>
                <a:lnTo>
                  <a:pt x="51587" y="3835"/>
                </a:lnTo>
                <a:lnTo>
                  <a:pt x="50190" y="3429"/>
                </a:lnTo>
                <a:lnTo>
                  <a:pt x="48158" y="2374"/>
                </a:lnTo>
                <a:lnTo>
                  <a:pt x="43129" y="1435"/>
                </a:lnTo>
                <a:lnTo>
                  <a:pt x="40170" y="762"/>
                </a:lnTo>
                <a:lnTo>
                  <a:pt x="3036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8" name="object 3648"/>
          <p:cNvSpPr/>
          <p:nvPr/>
        </p:nvSpPr>
        <p:spPr>
          <a:xfrm>
            <a:off x="4591779" y="5961595"/>
            <a:ext cx="134144" cy="79681"/>
          </a:xfrm>
          <a:prstGeom prst="rect">
            <a:avLst/>
          </a:prstGeom>
          <a:blipFill>
            <a:blip r:embed="rId6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49" name="object 3649"/>
          <p:cNvSpPr/>
          <p:nvPr/>
        </p:nvSpPr>
        <p:spPr>
          <a:xfrm>
            <a:off x="4848047" y="5944438"/>
            <a:ext cx="173355" cy="132805"/>
          </a:xfrm>
          <a:prstGeom prst="rect">
            <a:avLst/>
          </a:prstGeom>
          <a:blipFill>
            <a:blip r:embed="rId6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50" name="object 3650"/>
          <p:cNvSpPr/>
          <p:nvPr/>
        </p:nvSpPr>
        <p:spPr>
          <a:xfrm>
            <a:off x="4681715" y="5939307"/>
            <a:ext cx="182181" cy="137027"/>
          </a:xfrm>
          <a:prstGeom prst="rect">
            <a:avLst/>
          </a:prstGeom>
          <a:blipFill>
            <a:blip r:embed="rId6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51" name="object 3651"/>
          <p:cNvSpPr/>
          <p:nvPr/>
        </p:nvSpPr>
        <p:spPr>
          <a:xfrm>
            <a:off x="6044552" y="5150904"/>
            <a:ext cx="190169" cy="424814"/>
          </a:xfrm>
          <a:prstGeom prst="rect">
            <a:avLst/>
          </a:prstGeom>
          <a:blipFill>
            <a:blip r:embed="rId6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52" name="object 3652"/>
          <p:cNvSpPr/>
          <p:nvPr/>
        </p:nvSpPr>
        <p:spPr>
          <a:xfrm>
            <a:off x="3493285" y="5260263"/>
            <a:ext cx="30598" cy="49085"/>
          </a:xfrm>
          <a:prstGeom prst="rect">
            <a:avLst/>
          </a:prstGeom>
          <a:blipFill>
            <a:blip r:embed="rId6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53" name="object 3653"/>
          <p:cNvSpPr/>
          <p:nvPr/>
        </p:nvSpPr>
        <p:spPr>
          <a:xfrm>
            <a:off x="3496054" y="5270577"/>
            <a:ext cx="17780" cy="37465"/>
          </a:xfrm>
          <a:custGeom>
            <a:avLst/>
            <a:gdLst/>
            <a:ahLst/>
            <a:cxnLst/>
            <a:rect l="l" t="t" r="r" b="b"/>
            <a:pathLst>
              <a:path w="17779" h="37464">
                <a:moveTo>
                  <a:pt x="17653" y="0"/>
                </a:moveTo>
                <a:lnTo>
                  <a:pt x="17195" y="431"/>
                </a:lnTo>
                <a:lnTo>
                  <a:pt x="16383" y="1257"/>
                </a:lnTo>
                <a:lnTo>
                  <a:pt x="15671" y="2108"/>
                </a:lnTo>
                <a:lnTo>
                  <a:pt x="14325" y="3175"/>
                </a:lnTo>
                <a:lnTo>
                  <a:pt x="12192" y="6489"/>
                </a:lnTo>
                <a:lnTo>
                  <a:pt x="10693" y="8280"/>
                </a:lnTo>
                <a:lnTo>
                  <a:pt x="9575" y="10515"/>
                </a:lnTo>
                <a:lnTo>
                  <a:pt x="8445" y="12700"/>
                </a:lnTo>
                <a:lnTo>
                  <a:pt x="7175" y="14986"/>
                </a:lnTo>
                <a:lnTo>
                  <a:pt x="6083" y="17373"/>
                </a:lnTo>
                <a:lnTo>
                  <a:pt x="4114" y="22212"/>
                </a:lnTo>
                <a:lnTo>
                  <a:pt x="2324" y="27152"/>
                </a:lnTo>
                <a:lnTo>
                  <a:pt x="1333" y="30988"/>
                </a:lnTo>
                <a:lnTo>
                  <a:pt x="292" y="34798"/>
                </a:lnTo>
                <a:lnTo>
                  <a:pt x="0" y="37439"/>
                </a:lnTo>
                <a:lnTo>
                  <a:pt x="1270" y="35140"/>
                </a:lnTo>
                <a:lnTo>
                  <a:pt x="4711" y="28117"/>
                </a:lnTo>
                <a:lnTo>
                  <a:pt x="6731" y="23368"/>
                </a:lnTo>
                <a:lnTo>
                  <a:pt x="8940" y="18681"/>
                </a:lnTo>
                <a:lnTo>
                  <a:pt x="10909" y="13919"/>
                </a:lnTo>
                <a:lnTo>
                  <a:pt x="13119" y="9321"/>
                </a:lnTo>
                <a:lnTo>
                  <a:pt x="14731" y="5765"/>
                </a:lnTo>
                <a:lnTo>
                  <a:pt x="1765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4" name="object 3654"/>
          <p:cNvSpPr/>
          <p:nvPr/>
        </p:nvSpPr>
        <p:spPr>
          <a:xfrm>
            <a:off x="3493222" y="5261833"/>
            <a:ext cx="30316" cy="47515"/>
          </a:xfrm>
          <a:prstGeom prst="rect">
            <a:avLst/>
          </a:prstGeom>
          <a:blipFill>
            <a:blip r:embed="rId6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55" name="object 3655"/>
          <p:cNvSpPr/>
          <p:nvPr/>
        </p:nvSpPr>
        <p:spPr>
          <a:xfrm>
            <a:off x="3501847" y="5332158"/>
            <a:ext cx="38542" cy="42745"/>
          </a:xfrm>
          <a:prstGeom prst="rect">
            <a:avLst/>
          </a:prstGeom>
          <a:blipFill>
            <a:blip r:embed="rId6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56" name="object 3656"/>
          <p:cNvSpPr/>
          <p:nvPr/>
        </p:nvSpPr>
        <p:spPr>
          <a:xfrm>
            <a:off x="3503905" y="5342206"/>
            <a:ext cx="26670" cy="31750"/>
          </a:xfrm>
          <a:custGeom>
            <a:avLst/>
            <a:gdLst/>
            <a:ahLst/>
            <a:cxnLst/>
            <a:rect l="l" t="t" r="r" b="b"/>
            <a:pathLst>
              <a:path w="26670" h="31750">
                <a:moveTo>
                  <a:pt x="26644" y="0"/>
                </a:moveTo>
                <a:lnTo>
                  <a:pt x="26123" y="330"/>
                </a:lnTo>
                <a:lnTo>
                  <a:pt x="25107" y="914"/>
                </a:lnTo>
                <a:lnTo>
                  <a:pt x="24168" y="1536"/>
                </a:lnTo>
                <a:lnTo>
                  <a:pt x="22593" y="2184"/>
                </a:lnTo>
                <a:lnTo>
                  <a:pt x="21132" y="3530"/>
                </a:lnTo>
                <a:lnTo>
                  <a:pt x="19685" y="4813"/>
                </a:lnTo>
                <a:lnTo>
                  <a:pt x="17767" y="6184"/>
                </a:lnTo>
                <a:lnTo>
                  <a:pt x="14528" y="9804"/>
                </a:lnTo>
                <a:lnTo>
                  <a:pt x="12649" y="11658"/>
                </a:lnTo>
                <a:lnTo>
                  <a:pt x="0" y="31381"/>
                </a:lnTo>
                <a:lnTo>
                  <a:pt x="1803" y="29514"/>
                </a:lnTo>
                <a:lnTo>
                  <a:pt x="4343" y="26568"/>
                </a:lnTo>
                <a:lnTo>
                  <a:pt x="6959" y="23685"/>
                </a:lnTo>
                <a:lnTo>
                  <a:pt x="10096" y="19646"/>
                </a:lnTo>
                <a:lnTo>
                  <a:pt x="13398" y="15722"/>
                </a:lnTo>
                <a:lnTo>
                  <a:pt x="16535" y="11620"/>
                </a:lnTo>
                <a:lnTo>
                  <a:pt x="19862" y="7797"/>
                </a:lnTo>
                <a:lnTo>
                  <a:pt x="22301" y="4813"/>
                </a:lnTo>
                <a:lnTo>
                  <a:pt x="2664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7" name="object 3657"/>
          <p:cNvSpPr/>
          <p:nvPr/>
        </p:nvSpPr>
        <p:spPr>
          <a:xfrm>
            <a:off x="3518540" y="5393540"/>
            <a:ext cx="26670" cy="31750"/>
          </a:xfrm>
          <a:custGeom>
            <a:avLst/>
            <a:gdLst/>
            <a:ahLst/>
            <a:cxnLst/>
            <a:rect l="l" t="t" r="r" b="b"/>
            <a:pathLst>
              <a:path w="26670" h="31750">
                <a:moveTo>
                  <a:pt x="26670" y="0"/>
                </a:moveTo>
                <a:lnTo>
                  <a:pt x="25107" y="889"/>
                </a:lnTo>
                <a:lnTo>
                  <a:pt x="24193" y="1498"/>
                </a:lnTo>
                <a:lnTo>
                  <a:pt x="22618" y="2209"/>
                </a:lnTo>
                <a:lnTo>
                  <a:pt x="21132" y="3454"/>
                </a:lnTo>
                <a:lnTo>
                  <a:pt x="19710" y="4800"/>
                </a:lnTo>
                <a:lnTo>
                  <a:pt x="17830" y="6146"/>
                </a:lnTo>
                <a:lnTo>
                  <a:pt x="16154" y="7937"/>
                </a:lnTo>
                <a:lnTo>
                  <a:pt x="14554" y="9791"/>
                </a:lnTo>
                <a:lnTo>
                  <a:pt x="12712" y="11645"/>
                </a:lnTo>
                <a:lnTo>
                  <a:pt x="0" y="31394"/>
                </a:lnTo>
                <a:lnTo>
                  <a:pt x="1828" y="29489"/>
                </a:lnTo>
                <a:lnTo>
                  <a:pt x="4406" y="26593"/>
                </a:lnTo>
                <a:lnTo>
                  <a:pt x="6946" y="23685"/>
                </a:lnTo>
                <a:lnTo>
                  <a:pt x="10134" y="19646"/>
                </a:lnTo>
                <a:lnTo>
                  <a:pt x="13462" y="15735"/>
                </a:lnTo>
                <a:lnTo>
                  <a:pt x="16573" y="11633"/>
                </a:lnTo>
                <a:lnTo>
                  <a:pt x="19888" y="7759"/>
                </a:lnTo>
                <a:lnTo>
                  <a:pt x="22326" y="4800"/>
                </a:lnTo>
                <a:lnTo>
                  <a:pt x="2667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8" name="object 3658"/>
          <p:cNvSpPr/>
          <p:nvPr/>
        </p:nvSpPr>
        <p:spPr>
          <a:xfrm>
            <a:off x="3435925" y="5333814"/>
            <a:ext cx="119129" cy="92410"/>
          </a:xfrm>
          <a:prstGeom prst="rect">
            <a:avLst/>
          </a:prstGeom>
          <a:blipFill>
            <a:blip r:embed="rId6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59" name="object 3659"/>
          <p:cNvSpPr/>
          <p:nvPr/>
        </p:nvSpPr>
        <p:spPr>
          <a:xfrm>
            <a:off x="3516515" y="5385127"/>
            <a:ext cx="36245" cy="40617"/>
          </a:xfrm>
          <a:prstGeom prst="rect">
            <a:avLst/>
          </a:prstGeom>
          <a:blipFill>
            <a:blip r:embed="rId6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60" name="object 3660"/>
          <p:cNvSpPr/>
          <p:nvPr/>
        </p:nvSpPr>
        <p:spPr>
          <a:xfrm>
            <a:off x="3448912" y="5392973"/>
            <a:ext cx="48260" cy="21590"/>
          </a:xfrm>
          <a:custGeom>
            <a:avLst/>
            <a:gdLst/>
            <a:ahLst/>
            <a:cxnLst/>
            <a:rect l="l" t="t" r="r" b="b"/>
            <a:pathLst>
              <a:path w="48260" h="21589">
                <a:moveTo>
                  <a:pt x="0" y="0"/>
                </a:moveTo>
                <a:lnTo>
                  <a:pt x="787" y="292"/>
                </a:lnTo>
                <a:lnTo>
                  <a:pt x="2133" y="876"/>
                </a:lnTo>
                <a:lnTo>
                  <a:pt x="3479" y="1409"/>
                </a:lnTo>
                <a:lnTo>
                  <a:pt x="5384" y="2070"/>
                </a:lnTo>
                <a:lnTo>
                  <a:pt x="7632" y="3098"/>
                </a:lnTo>
                <a:lnTo>
                  <a:pt x="18110" y="7708"/>
                </a:lnTo>
                <a:lnTo>
                  <a:pt x="23952" y="10629"/>
                </a:lnTo>
                <a:lnTo>
                  <a:pt x="26936" y="12001"/>
                </a:lnTo>
                <a:lnTo>
                  <a:pt x="29933" y="13296"/>
                </a:lnTo>
                <a:lnTo>
                  <a:pt x="32689" y="14681"/>
                </a:lnTo>
                <a:lnTo>
                  <a:pt x="35471" y="16001"/>
                </a:lnTo>
                <a:lnTo>
                  <a:pt x="38201" y="17017"/>
                </a:lnTo>
                <a:lnTo>
                  <a:pt x="40449" y="18084"/>
                </a:lnTo>
                <a:lnTo>
                  <a:pt x="44970" y="20027"/>
                </a:lnTo>
                <a:lnTo>
                  <a:pt x="48183" y="21158"/>
                </a:lnTo>
                <a:lnTo>
                  <a:pt x="45643" y="18872"/>
                </a:lnTo>
                <a:lnTo>
                  <a:pt x="41385" y="16001"/>
                </a:lnTo>
                <a:lnTo>
                  <a:pt x="37414" y="13131"/>
                </a:lnTo>
                <a:lnTo>
                  <a:pt x="31572" y="9905"/>
                </a:lnTo>
                <a:lnTo>
                  <a:pt x="25628" y="6946"/>
                </a:lnTo>
                <a:lnTo>
                  <a:pt x="22593" y="5486"/>
                </a:lnTo>
                <a:lnTo>
                  <a:pt x="19456" y="4394"/>
                </a:lnTo>
                <a:lnTo>
                  <a:pt x="13652" y="2044"/>
                </a:lnTo>
                <a:lnTo>
                  <a:pt x="10706" y="1562"/>
                </a:lnTo>
                <a:lnTo>
                  <a:pt x="8305" y="838"/>
                </a:lnTo>
                <a:lnTo>
                  <a:pt x="6292" y="292"/>
                </a:lnTo>
                <a:lnTo>
                  <a:pt x="3670" y="292"/>
                </a:lnTo>
                <a:lnTo>
                  <a:pt x="2247" y="88"/>
                </a:lnTo>
                <a:lnTo>
                  <a:pt x="0" y="0"/>
                </a:lnTo>
                <a:close/>
              </a:path>
              <a:path w="48260" h="21589">
                <a:moveTo>
                  <a:pt x="5918" y="190"/>
                </a:moveTo>
                <a:lnTo>
                  <a:pt x="3670" y="292"/>
                </a:lnTo>
                <a:lnTo>
                  <a:pt x="6292" y="292"/>
                </a:lnTo>
                <a:lnTo>
                  <a:pt x="5918" y="19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1" name="object 3661"/>
          <p:cNvSpPr/>
          <p:nvPr/>
        </p:nvSpPr>
        <p:spPr>
          <a:xfrm>
            <a:off x="3393816" y="5254409"/>
            <a:ext cx="59732" cy="30200"/>
          </a:xfrm>
          <a:prstGeom prst="rect">
            <a:avLst/>
          </a:prstGeom>
          <a:blipFill>
            <a:blip r:embed="rId6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62" name="object 3662"/>
          <p:cNvSpPr/>
          <p:nvPr/>
        </p:nvSpPr>
        <p:spPr>
          <a:xfrm>
            <a:off x="3405259" y="5266301"/>
            <a:ext cx="46355" cy="8890"/>
          </a:xfrm>
          <a:custGeom>
            <a:avLst/>
            <a:gdLst/>
            <a:ahLst/>
            <a:cxnLst/>
            <a:rect l="l" t="t" r="r" b="b"/>
            <a:pathLst>
              <a:path w="46354" h="8889">
                <a:moveTo>
                  <a:pt x="5118" y="127"/>
                </a:moveTo>
                <a:lnTo>
                  <a:pt x="3263" y="736"/>
                </a:lnTo>
                <a:lnTo>
                  <a:pt x="1981" y="863"/>
                </a:lnTo>
                <a:lnTo>
                  <a:pt x="698" y="1104"/>
                </a:lnTo>
                <a:lnTo>
                  <a:pt x="0" y="1270"/>
                </a:lnTo>
                <a:lnTo>
                  <a:pt x="7213" y="2197"/>
                </a:lnTo>
                <a:lnTo>
                  <a:pt x="11518" y="2971"/>
                </a:lnTo>
                <a:lnTo>
                  <a:pt x="17170" y="3848"/>
                </a:lnTo>
                <a:lnTo>
                  <a:pt x="22860" y="5080"/>
                </a:lnTo>
                <a:lnTo>
                  <a:pt x="28587" y="6032"/>
                </a:lnTo>
                <a:lnTo>
                  <a:pt x="31242" y="6604"/>
                </a:lnTo>
                <a:lnTo>
                  <a:pt x="33934" y="7150"/>
                </a:lnTo>
                <a:lnTo>
                  <a:pt x="36474" y="7378"/>
                </a:lnTo>
                <a:lnTo>
                  <a:pt x="38646" y="7797"/>
                </a:lnTo>
                <a:lnTo>
                  <a:pt x="42951" y="8458"/>
                </a:lnTo>
                <a:lnTo>
                  <a:pt x="45935" y="8724"/>
                </a:lnTo>
                <a:lnTo>
                  <a:pt x="43281" y="7340"/>
                </a:lnTo>
                <a:lnTo>
                  <a:pt x="39090" y="5842"/>
                </a:lnTo>
                <a:lnTo>
                  <a:pt x="34975" y="4229"/>
                </a:lnTo>
                <a:lnTo>
                  <a:pt x="29286" y="2705"/>
                </a:lnTo>
                <a:lnTo>
                  <a:pt x="23520" y="1511"/>
                </a:lnTo>
                <a:lnTo>
                  <a:pt x="20612" y="952"/>
                </a:lnTo>
                <a:lnTo>
                  <a:pt x="17627" y="736"/>
                </a:lnTo>
                <a:lnTo>
                  <a:pt x="14041" y="241"/>
                </a:lnTo>
                <a:lnTo>
                  <a:pt x="9537" y="241"/>
                </a:lnTo>
                <a:lnTo>
                  <a:pt x="7340" y="165"/>
                </a:lnTo>
                <a:lnTo>
                  <a:pt x="5118" y="127"/>
                </a:lnTo>
                <a:close/>
              </a:path>
              <a:path w="46354" h="8889">
                <a:moveTo>
                  <a:pt x="12153" y="0"/>
                </a:moveTo>
                <a:lnTo>
                  <a:pt x="9537" y="241"/>
                </a:lnTo>
                <a:lnTo>
                  <a:pt x="14041" y="241"/>
                </a:lnTo>
                <a:lnTo>
                  <a:pt x="1215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3" name="object 3663"/>
          <p:cNvSpPr/>
          <p:nvPr/>
        </p:nvSpPr>
        <p:spPr>
          <a:xfrm>
            <a:off x="3396497" y="5255259"/>
            <a:ext cx="57051" cy="29984"/>
          </a:xfrm>
          <a:prstGeom prst="rect">
            <a:avLst/>
          </a:prstGeom>
          <a:blipFill>
            <a:blip r:embed="rId6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64" name="object 3664"/>
          <p:cNvSpPr/>
          <p:nvPr/>
        </p:nvSpPr>
        <p:spPr>
          <a:xfrm>
            <a:off x="3444647" y="5158494"/>
            <a:ext cx="15875" cy="51435"/>
          </a:xfrm>
          <a:custGeom>
            <a:avLst/>
            <a:gdLst/>
            <a:ahLst/>
            <a:cxnLst/>
            <a:rect l="l" t="t" r="r" b="b"/>
            <a:pathLst>
              <a:path w="15875" h="51435">
                <a:moveTo>
                  <a:pt x="15570" y="0"/>
                </a:moveTo>
                <a:lnTo>
                  <a:pt x="14135" y="1854"/>
                </a:lnTo>
                <a:lnTo>
                  <a:pt x="13398" y="3086"/>
                </a:lnTo>
                <a:lnTo>
                  <a:pt x="11899" y="4724"/>
                </a:lnTo>
                <a:lnTo>
                  <a:pt x="10782" y="7061"/>
                </a:lnTo>
                <a:lnTo>
                  <a:pt x="9791" y="9359"/>
                </a:lnTo>
                <a:lnTo>
                  <a:pt x="8229" y="12001"/>
                </a:lnTo>
                <a:lnTo>
                  <a:pt x="7188" y="15049"/>
                </a:lnTo>
                <a:lnTo>
                  <a:pt x="6210" y="18033"/>
                </a:lnTo>
                <a:lnTo>
                  <a:pt x="4991" y="21221"/>
                </a:lnTo>
                <a:lnTo>
                  <a:pt x="4076" y="24510"/>
                </a:lnTo>
                <a:lnTo>
                  <a:pt x="2438" y="31076"/>
                </a:lnTo>
                <a:lnTo>
                  <a:pt x="1054" y="37744"/>
                </a:lnTo>
                <a:lnTo>
                  <a:pt x="609" y="42824"/>
                </a:lnTo>
                <a:lnTo>
                  <a:pt x="0" y="47866"/>
                </a:lnTo>
                <a:lnTo>
                  <a:pt x="0" y="51295"/>
                </a:lnTo>
                <a:lnTo>
                  <a:pt x="1282" y="48107"/>
                </a:lnTo>
                <a:lnTo>
                  <a:pt x="2768" y="43281"/>
                </a:lnTo>
                <a:lnTo>
                  <a:pt x="3441" y="40868"/>
                </a:lnTo>
                <a:lnTo>
                  <a:pt x="4419" y="38087"/>
                </a:lnTo>
                <a:lnTo>
                  <a:pt x="5245" y="35051"/>
                </a:lnTo>
                <a:lnTo>
                  <a:pt x="6032" y="32016"/>
                </a:lnTo>
                <a:lnTo>
                  <a:pt x="6959" y="28803"/>
                </a:lnTo>
                <a:lnTo>
                  <a:pt x="7937" y="25603"/>
                </a:lnTo>
                <a:lnTo>
                  <a:pt x="9537" y="19113"/>
                </a:lnTo>
                <a:lnTo>
                  <a:pt x="11518" y="12776"/>
                </a:lnTo>
                <a:lnTo>
                  <a:pt x="12877" y="7950"/>
                </a:lnTo>
                <a:lnTo>
                  <a:pt x="13614" y="5575"/>
                </a:lnTo>
                <a:lnTo>
                  <a:pt x="14376" y="3644"/>
                </a:lnTo>
                <a:lnTo>
                  <a:pt x="14820" y="2235"/>
                </a:lnTo>
                <a:lnTo>
                  <a:pt x="1557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5" name="object 3665"/>
          <p:cNvSpPr/>
          <p:nvPr/>
        </p:nvSpPr>
        <p:spPr>
          <a:xfrm>
            <a:off x="3431409" y="5119740"/>
            <a:ext cx="8255" cy="53340"/>
          </a:xfrm>
          <a:custGeom>
            <a:avLst/>
            <a:gdLst/>
            <a:ahLst/>
            <a:cxnLst/>
            <a:rect l="l" t="t" r="r" b="b"/>
            <a:pathLst>
              <a:path w="8254" h="53339">
                <a:moveTo>
                  <a:pt x="8077" y="0"/>
                </a:moveTo>
                <a:lnTo>
                  <a:pt x="7035" y="2070"/>
                </a:lnTo>
                <a:lnTo>
                  <a:pt x="6502" y="3454"/>
                </a:lnTo>
                <a:lnTo>
                  <a:pt x="5232" y="5333"/>
                </a:lnTo>
                <a:lnTo>
                  <a:pt x="4571" y="7785"/>
                </a:lnTo>
                <a:lnTo>
                  <a:pt x="3962" y="10261"/>
                </a:lnTo>
                <a:lnTo>
                  <a:pt x="2844" y="13106"/>
                </a:lnTo>
                <a:lnTo>
                  <a:pt x="2324" y="16268"/>
                </a:lnTo>
                <a:lnTo>
                  <a:pt x="1866" y="19418"/>
                </a:lnTo>
                <a:lnTo>
                  <a:pt x="1155" y="22783"/>
                </a:lnTo>
                <a:lnTo>
                  <a:pt x="786" y="26593"/>
                </a:lnTo>
                <a:lnTo>
                  <a:pt x="228" y="32931"/>
                </a:lnTo>
                <a:lnTo>
                  <a:pt x="0" y="39738"/>
                </a:lnTo>
                <a:lnTo>
                  <a:pt x="385" y="44919"/>
                </a:lnTo>
                <a:lnTo>
                  <a:pt x="599" y="49910"/>
                </a:lnTo>
                <a:lnTo>
                  <a:pt x="1231" y="53276"/>
                </a:lnTo>
                <a:lnTo>
                  <a:pt x="1906" y="49898"/>
                </a:lnTo>
                <a:lnTo>
                  <a:pt x="2625" y="44818"/>
                </a:lnTo>
                <a:lnTo>
                  <a:pt x="2844" y="42379"/>
                </a:lnTo>
                <a:lnTo>
                  <a:pt x="3365" y="39484"/>
                </a:lnTo>
                <a:lnTo>
                  <a:pt x="3997" y="32931"/>
                </a:lnTo>
                <a:lnTo>
                  <a:pt x="4343" y="29908"/>
                </a:lnTo>
                <a:lnTo>
                  <a:pt x="4787" y="26593"/>
                </a:lnTo>
                <a:lnTo>
                  <a:pt x="5308" y="19900"/>
                </a:lnTo>
                <a:lnTo>
                  <a:pt x="6236" y="13106"/>
                </a:lnTo>
                <a:lnTo>
                  <a:pt x="7111" y="5841"/>
                </a:lnTo>
                <a:lnTo>
                  <a:pt x="7556" y="3809"/>
                </a:lnTo>
                <a:lnTo>
                  <a:pt x="8000" y="850"/>
                </a:lnTo>
                <a:lnTo>
                  <a:pt x="807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6" name="object 3666"/>
          <p:cNvSpPr/>
          <p:nvPr/>
        </p:nvSpPr>
        <p:spPr>
          <a:xfrm>
            <a:off x="3374780" y="5104943"/>
            <a:ext cx="80051" cy="70472"/>
          </a:xfrm>
          <a:prstGeom prst="rect">
            <a:avLst/>
          </a:prstGeom>
          <a:blipFill>
            <a:blip r:embed="rId6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67" name="object 3667"/>
          <p:cNvSpPr/>
          <p:nvPr/>
        </p:nvSpPr>
        <p:spPr>
          <a:xfrm>
            <a:off x="3421110" y="5106251"/>
            <a:ext cx="57800" cy="159346"/>
          </a:xfrm>
          <a:prstGeom prst="rect">
            <a:avLst/>
          </a:prstGeom>
          <a:blipFill>
            <a:blip r:embed="rId6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68" name="object 3668"/>
          <p:cNvSpPr/>
          <p:nvPr/>
        </p:nvSpPr>
        <p:spPr>
          <a:xfrm>
            <a:off x="3387384" y="5118041"/>
            <a:ext cx="29845" cy="44450"/>
          </a:xfrm>
          <a:custGeom>
            <a:avLst/>
            <a:gdLst/>
            <a:ahLst/>
            <a:cxnLst/>
            <a:rect l="l" t="t" r="r" b="b"/>
            <a:pathLst>
              <a:path w="29845" h="44450">
                <a:moveTo>
                  <a:pt x="0" y="0"/>
                </a:moveTo>
                <a:lnTo>
                  <a:pt x="482" y="723"/>
                </a:lnTo>
                <a:lnTo>
                  <a:pt x="2197" y="3162"/>
                </a:lnTo>
                <a:lnTo>
                  <a:pt x="3467" y="4737"/>
                </a:lnTo>
                <a:lnTo>
                  <a:pt x="4864" y="6807"/>
                </a:lnTo>
                <a:lnTo>
                  <a:pt x="7594" y="10985"/>
                </a:lnTo>
                <a:lnTo>
                  <a:pt x="11290" y="16433"/>
                </a:lnTo>
                <a:lnTo>
                  <a:pt x="14693" y="22148"/>
                </a:lnTo>
                <a:lnTo>
                  <a:pt x="18364" y="27673"/>
                </a:lnTo>
                <a:lnTo>
                  <a:pt x="19964" y="30340"/>
                </a:lnTo>
                <a:lnTo>
                  <a:pt x="21653" y="33007"/>
                </a:lnTo>
                <a:lnTo>
                  <a:pt x="23380" y="35356"/>
                </a:lnTo>
                <a:lnTo>
                  <a:pt x="24714" y="37464"/>
                </a:lnTo>
                <a:lnTo>
                  <a:pt x="27609" y="41579"/>
                </a:lnTo>
                <a:lnTo>
                  <a:pt x="29654" y="44297"/>
                </a:lnTo>
                <a:lnTo>
                  <a:pt x="28727" y="40982"/>
                </a:lnTo>
                <a:lnTo>
                  <a:pt x="24714" y="31622"/>
                </a:lnTo>
                <a:lnTo>
                  <a:pt x="21539" y="25692"/>
                </a:lnTo>
                <a:lnTo>
                  <a:pt x="16268" y="17081"/>
                </a:lnTo>
                <a:lnTo>
                  <a:pt x="14084" y="14401"/>
                </a:lnTo>
                <a:lnTo>
                  <a:pt x="12306" y="11810"/>
                </a:lnTo>
                <a:lnTo>
                  <a:pt x="10464" y="9220"/>
                </a:lnTo>
                <a:lnTo>
                  <a:pt x="8191" y="7226"/>
                </a:lnTo>
                <a:lnTo>
                  <a:pt x="6578" y="5308"/>
                </a:lnTo>
                <a:lnTo>
                  <a:pt x="4902" y="3403"/>
                </a:lnTo>
                <a:lnTo>
                  <a:pt x="2946" y="2311"/>
                </a:lnTo>
                <a:lnTo>
                  <a:pt x="1866" y="1358"/>
                </a:lnTo>
                <a:lnTo>
                  <a:pt x="673" y="50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9" name="object 3669"/>
          <p:cNvSpPr/>
          <p:nvPr/>
        </p:nvSpPr>
        <p:spPr>
          <a:xfrm>
            <a:off x="3376269" y="5036832"/>
            <a:ext cx="47207" cy="126885"/>
          </a:xfrm>
          <a:prstGeom prst="rect">
            <a:avLst/>
          </a:prstGeom>
          <a:blipFill>
            <a:blip r:embed="rId6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70" name="object 3670"/>
          <p:cNvSpPr/>
          <p:nvPr/>
        </p:nvSpPr>
        <p:spPr>
          <a:xfrm>
            <a:off x="3397144" y="5050237"/>
            <a:ext cx="16510" cy="51435"/>
          </a:xfrm>
          <a:custGeom>
            <a:avLst/>
            <a:gdLst/>
            <a:ahLst/>
            <a:cxnLst/>
            <a:rect l="l" t="t" r="r" b="b"/>
            <a:pathLst>
              <a:path w="16510" h="51435">
                <a:moveTo>
                  <a:pt x="0" y="0"/>
                </a:moveTo>
                <a:lnTo>
                  <a:pt x="1193" y="3670"/>
                </a:lnTo>
                <a:lnTo>
                  <a:pt x="2019" y="5588"/>
                </a:lnTo>
                <a:lnTo>
                  <a:pt x="4140" y="12763"/>
                </a:lnTo>
                <a:lnTo>
                  <a:pt x="6159" y="19075"/>
                </a:lnTo>
                <a:lnTo>
                  <a:pt x="7810" y="25539"/>
                </a:lnTo>
                <a:lnTo>
                  <a:pt x="8788" y="28727"/>
                </a:lnTo>
                <a:lnTo>
                  <a:pt x="9804" y="31915"/>
                </a:lnTo>
                <a:lnTo>
                  <a:pt x="10579" y="35001"/>
                </a:lnTo>
                <a:lnTo>
                  <a:pt x="11417" y="37985"/>
                </a:lnTo>
                <a:lnTo>
                  <a:pt x="12458" y="40767"/>
                </a:lnTo>
                <a:lnTo>
                  <a:pt x="13157" y="43205"/>
                </a:lnTo>
                <a:lnTo>
                  <a:pt x="14693" y="47993"/>
                </a:lnTo>
                <a:lnTo>
                  <a:pt x="15938" y="51206"/>
                </a:lnTo>
                <a:lnTo>
                  <a:pt x="15976" y="47752"/>
                </a:lnTo>
                <a:lnTo>
                  <a:pt x="15328" y="42684"/>
                </a:lnTo>
                <a:lnTo>
                  <a:pt x="14770" y="37630"/>
                </a:lnTo>
                <a:lnTo>
                  <a:pt x="13398" y="30975"/>
                </a:lnTo>
                <a:lnTo>
                  <a:pt x="11671" y="24422"/>
                </a:lnTo>
                <a:lnTo>
                  <a:pt x="10731" y="21120"/>
                </a:lnTo>
                <a:lnTo>
                  <a:pt x="9499" y="17983"/>
                </a:lnTo>
                <a:lnTo>
                  <a:pt x="7404" y="11925"/>
                </a:lnTo>
                <a:lnTo>
                  <a:pt x="5829" y="9347"/>
                </a:lnTo>
                <a:lnTo>
                  <a:pt x="4787" y="7035"/>
                </a:lnTo>
                <a:lnTo>
                  <a:pt x="3657" y="4737"/>
                </a:lnTo>
                <a:lnTo>
                  <a:pt x="2171" y="3086"/>
                </a:lnTo>
                <a:lnTo>
                  <a:pt x="1409" y="1854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1" name="object 3671"/>
          <p:cNvSpPr/>
          <p:nvPr/>
        </p:nvSpPr>
        <p:spPr>
          <a:xfrm>
            <a:off x="3408026" y="4991715"/>
            <a:ext cx="10795" cy="33655"/>
          </a:xfrm>
          <a:custGeom>
            <a:avLst/>
            <a:gdLst/>
            <a:ahLst/>
            <a:cxnLst/>
            <a:rect l="l" t="t" r="r" b="b"/>
            <a:pathLst>
              <a:path w="10795" h="33654">
                <a:moveTo>
                  <a:pt x="0" y="0"/>
                </a:moveTo>
                <a:lnTo>
                  <a:pt x="609" y="2247"/>
                </a:lnTo>
                <a:lnTo>
                  <a:pt x="1612" y="5333"/>
                </a:lnTo>
                <a:lnTo>
                  <a:pt x="2095" y="6896"/>
                </a:lnTo>
                <a:lnTo>
                  <a:pt x="2844" y="8585"/>
                </a:lnTo>
                <a:lnTo>
                  <a:pt x="3365" y="10579"/>
                </a:lnTo>
                <a:lnTo>
                  <a:pt x="3924" y="12572"/>
                </a:lnTo>
                <a:lnTo>
                  <a:pt x="4445" y="14655"/>
                </a:lnTo>
                <a:lnTo>
                  <a:pt x="5054" y="16776"/>
                </a:lnTo>
                <a:lnTo>
                  <a:pt x="6502" y="20891"/>
                </a:lnTo>
                <a:lnTo>
                  <a:pt x="7454" y="25158"/>
                </a:lnTo>
                <a:lnTo>
                  <a:pt x="10439" y="33527"/>
                </a:lnTo>
                <a:lnTo>
                  <a:pt x="10439" y="31254"/>
                </a:lnTo>
                <a:lnTo>
                  <a:pt x="9537" y="24663"/>
                </a:lnTo>
                <a:lnTo>
                  <a:pt x="8864" y="20281"/>
                </a:lnTo>
                <a:lnTo>
                  <a:pt x="7556" y="16027"/>
                </a:lnTo>
                <a:lnTo>
                  <a:pt x="6845" y="13893"/>
                </a:lnTo>
                <a:lnTo>
                  <a:pt x="6172" y="11785"/>
                </a:lnTo>
                <a:lnTo>
                  <a:pt x="5499" y="9817"/>
                </a:lnTo>
                <a:lnTo>
                  <a:pt x="4902" y="7835"/>
                </a:lnTo>
                <a:lnTo>
                  <a:pt x="3670" y="6210"/>
                </a:lnTo>
                <a:lnTo>
                  <a:pt x="2959" y="4698"/>
                </a:lnTo>
                <a:lnTo>
                  <a:pt x="1231" y="179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2" name="object 3672"/>
          <p:cNvSpPr/>
          <p:nvPr/>
        </p:nvSpPr>
        <p:spPr>
          <a:xfrm>
            <a:off x="3439881" y="5381535"/>
            <a:ext cx="67549" cy="94348"/>
          </a:xfrm>
          <a:prstGeom prst="rect">
            <a:avLst/>
          </a:prstGeom>
          <a:blipFill>
            <a:blip r:embed="rId6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73" name="object 3673"/>
          <p:cNvSpPr/>
          <p:nvPr/>
        </p:nvSpPr>
        <p:spPr>
          <a:xfrm>
            <a:off x="3458113" y="5209299"/>
            <a:ext cx="4445" cy="53975"/>
          </a:xfrm>
          <a:custGeom>
            <a:avLst/>
            <a:gdLst/>
            <a:ahLst/>
            <a:cxnLst/>
            <a:rect l="l" t="t" r="r" b="b"/>
            <a:pathLst>
              <a:path w="4445" h="53975">
                <a:moveTo>
                  <a:pt x="4089" y="0"/>
                </a:moveTo>
                <a:lnTo>
                  <a:pt x="3722" y="863"/>
                </a:lnTo>
                <a:lnTo>
                  <a:pt x="3225" y="2184"/>
                </a:lnTo>
                <a:lnTo>
                  <a:pt x="2920" y="3606"/>
                </a:lnTo>
                <a:lnTo>
                  <a:pt x="1955" y="5638"/>
                </a:lnTo>
                <a:lnTo>
                  <a:pt x="1206" y="10693"/>
                </a:lnTo>
                <a:lnTo>
                  <a:pt x="457" y="13665"/>
                </a:lnTo>
                <a:lnTo>
                  <a:pt x="380" y="16878"/>
                </a:lnTo>
                <a:lnTo>
                  <a:pt x="264" y="20091"/>
                </a:lnTo>
                <a:lnTo>
                  <a:pt x="0" y="23482"/>
                </a:lnTo>
                <a:lnTo>
                  <a:pt x="76" y="26873"/>
                </a:lnTo>
                <a:lnTo>
                  <a:pt x="380" y="33667"/>
                </a:lnTo>
                <a:lnTo>
                  <a:pt x="939" y="40436"/>
                </a:lnTo>
                <a:lnTo>
                  <a:pt x="1955" y="45453"/>
                </a:lnTo>
                <a:lnTo>
                  <a:pt x="2768" y="50469"/>
                </a:lnTo>
                <a:lnTo>
                  <a:pt x="3822" y="53759"/>
                </a:lnTo>
                <a:lnTo>
                  <a:pt x="4040" y="50469"/>
                </a:lnTo>
                <a:lnTo>
                  <a:pt x="4114" y="42748"/>
                </a:lnTo>
                <a:lnTo>
                  <a:pt x="4232" y="40436"/>
                </a:lnTo>
                <a:lnTo>
                  <a:pt x="4190" y="36639"/>
                </a:lnTo>
                <a:lnTo>
                  <a:pt x="4059" y="33667"/>
                </a:lnTo>
                <a:lnTo>
                  <a:pt x="4089" y="26771"/>
                </a:lnTo>
                <a:lnTo>
                  <a:pt x="3746" y="20091"/>
                </a:lnTo>
                <a:lnTo>
                  <a:pt x="3844" y="5638"/>
                </a:lnTo>
                <a:lnTo>
                  <a:pt x="3975" y="3848"/>
                </a:lnTo>
                <a:lnTo>
                  <a:pt x="408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4" name="object 3674"/>
          <p:cNvSpPr/>
          <p:nvPr/>
        </p:nvSpPr>
        <p:spPr>
          <a:xfrm>
            <a:off x="3388150" y="5161876"/>
            <a:ext cx="108174" cy="149859"/>
          </a:xfrm>
          <a:prstGeom prst="rect">
            <a:avLst/>
          </a:prstGeom>
          <a:blipFill>
            <a:blip r:embed="rId6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75" name="object 3675"/>
          <p:cNvSpPr/>
          <p:nvPr/>
        </p:nvSpPr>
        <p:spPr>
          <a:xfrm>
            <a:off x="3475458" y="5255490"/>
            <a:ext cx="6350" cy="53975"/>
          </a:xfrm>
          <a:custGeom>
            <a:avLst/>
            <a:gdLst/>
            <a:ahLst/>
            <a:cxnLst/>
            <a:rect l="l" t="t" r="r" b="b"/>
            <a:pathLst>
              <a:path w="6350" h="53975">
                <a:moveTo>
                  <a:pt x="2556" y="0"/>
                </a:moveTo>
                <a:lnTo>
                  <a:pt x="2332" y="876"/>
                </a:lnTo>
                <a:lnTo>
                  <a:pt x="1896" y="2273"/>
                </a:lnTo>
                <a:lnTo>
                  <a:pt x="1655" y="3683"/>
                </a:lnTo>
                <a:lnTo>
                  <a:pt x="804" y="5791"/>
                </a:lnTo>
                <a:lnTo>
                  <a:pt x="613" y="8356"/>
                </a:lnTo>
                <a:lnTo>
                  <a:pt x="461" y="10883"/>
                </a:lnTo>
                <a:lnTo>
                  <a:pt x="0" y="13436"/>
                </a:lnTo>
                <a:lnTo>
                  <a:pt x="3534" y="45491"/>
                </a:lnTo>
                <a:lnTo>
                  <a:pt x="4728" y="50457"/>
                </a:lnTo>
                <a:lnTo>
                  <a:pt x="5998" y="53606"/>
                </a:lnTo>
                <a:lnTo>
                  <a:pt x="5998" y="50177"/>
                </a:lnTo>
                <a:lnTo>
                  <a:pt x="5706" y="45110"/>
                </a:lnTo>
                <a:lnTo>
                  <a:pt x="5515" y="42621"/>
                </a:lnTo>
                <a:lnTo>
                  <a:pt x="5477" y="39636"/>
                </a:lnTo>
                <a:lnTo>
                  <a:pt x="5185" y="36525"/>
                </a:lnTo>
                <a:lnTo>
                  <a:pt x="4842" y="33388"/>
                </a:lnTo>
                <a:lnTo>
                  <a:pt x="4436" y="26733"/>
                </a:lnTo>
                <a:lnTo>
                  <a:pt x="3610" y="20066"/>
                </a:lnTo>
                <a:lnTo>
                  <a:pt x="3267" y="13436"/>
                </a:lnTo>
                <a:lnTo>
                  <a:pt x="2671" y="5905"/>
                </a:lnTo>
                <a:lnTo>
                  <a:pt x="255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6" name="object 3676"/>
          <p:cNvSpPr/>
          <p:nvPr/>
        </p:nvSpPr>
        <p:spPr>
          <a:xfrm>
            <a:off x="3462871" y="5245231"/>
            <a:ext cx="32905" cy="66505"/>
          </a:xfrm>
          <a:prstGeom prst="rect">
            <a:avLst/>
          </a:prstGeom>
          <a:blipFill>
            <a:blip r:embed="rId6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77" name="object 3677"/>
          <p:cNvSpPr/>
          <p:nvPr/>
        </p:nvSpPr>
        <p:spPr>
          <a:xfrm>
            <a:off x="3400884" y="5174919"/>
            <a:ext cx="33655" cy="41910"/>
          </a:xfrm>
          <a:custGeom>
            <a:avLst/>
            <a:gdLst/>
            <a:ahLst/>
            <a:cxnLst/>
            <a:rect l="l" t="t" r="r" b="b"/>
            <a:pathLst>
              <a:path w="33654" h="41910">
                <a:moveTo>
                  <a:pt x="0" y="0"/>
                </a:moveTo>
                <a:lnTo>
                  <a:pt x="2435" y="2997"/>
                </a:lnTo>
                <a:lnTo>
                  <a:pt x="3810" y="4445"/>
                </a:lnTo>
                <a:lnTo>
                  <a:pt x="5482" y="6502"/>
                </a:lnTo>
                <a:lnTo>
                  <a:pt x="8420" y="10312"/>
                </a:lnTo>
                <a:lnTo>
                  <a:pt x="12661" y="15608"/>
                </a:lnTo>
                <a:lnTo>
                  <a:pt x="16383" y="20828"/>
                </a:lnTo>
                <a:lnTo>
                  <a:pt x="20497" y="26022"/>
                </a:lnTo>
                <a:lnTo>
                  <a:pt x="22326" y="28549"/>
                </a:lnTo>
                <a:lnTo>
                  <a:pt x="24206" y="31038"/>
                </a:lnTo>
                <a:lnTo>
                  <a:pt x="26111" y="33248"/>
                </a:lnTo>
                <a:lnTo>
                  <a:pt x="27597" y="35242"/>
                </a:lnTo>
                <a:lnTo>
                  <a:pt x="30822" y="39116"/>
                </a:lnTo>
                <a:lnTo>
                  <a:pt x="33108" y="41630"/>
                </a:lnTo>
                <a:lnTo>
                  <a:pt x="31902" y="38404"/>
                </a:lnTo>
                <a:lnTo>
                  <a:pt x="29476" y="33959"/>
                </a:lnTo>
                <a:lnTo>
                  <a:pt x="27190" y="29387"/>
                </a:lnTo>
                <a:lnTo>
                  <a:pt x="23495" y="23774"/>
                </a:lnTo>
                <a:lnTo>
                  <a:pt x="19570" y="18300"/>
                </a:lnTo>
                <a:lnTo>
                  <a:pt x="17500" y="15608"/>
                </a:lnTo>
                <a:lnTo>
                  <a:pt x="15227" y="13119"/>
                </a:lnTo>
                <a:lnTo>
                  <a:pt x="13169" y="10731"/>
                </a:lnTo>
                <a:lnTo>
                  <a:pt x="11150" y="8280"/>
                </a:lnTo>
                <a:lnTo>
                  <a:pt x="8750" y="6502"/>
                </a:lnTo>
                <a:lnTo>
                  <a:pt x="6946" y="4724"/>
                </a:lnTo>
                <a:lnTo>
                  <a:pt x="5080" y="2997"/>
                </a:lnTo>
                <a:lnTo>
                  <a:pt x="3073" y="2032"/>
                </a:lnTo>
                <a:lnTo>
                  <a:pt x="1943" y="1181"/>
                </a:lnTo>
                <a:lnTo>
                  <a:pt x="673" y="444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8" name="object 3678"/>
          <p:cNvSpPr/>
          <p:nvPr/>
        </p:nvSpPr>
        <p:spPr>
          <a:xfrm>
            <a:off x="3390709" y="5163954"/>
            <a:ext cx="71119" cy="109515"/>
          </a:xfrm>
          <a:prstGeom prst="rect">
            <a:avLst/>
          </a:prstGeom>
          <a:blipFill>
            <a:blip r:embed="rId6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79" name="object 3679"/>
          <p:cNvSpPr/>
          <p:nvPr/>
        </p:nvSpPr>
        <p:spPr>
          <a:xfrm>
            <a:off x="3421161" y="5235351"/>
            <a:ext cx="38100" cy="37465"/>
          </a:xfrm>
          <a:custGeom>
            <a:avLst/>
            <a:gdLst/>
            <a:ahLst/>
            <a:cxnLst/>
            <a:rect l="l" t="t" r="r" b="b"/>
            <a:pathLst>
              <a:path w="38100" h="37464">
                <a:moveTo>
                  <a:pt x="0" y="0"/>
                </a:moveTo>
                <a:lnTo>
                  <a:pt x="2755" y="2603"/>
                </a:lnTo>
                <a:lnTo>
                  <a:pt x="4330" y="3898"/>
                </a:lnTo>
                <a:lnTo>
                  <a:pt x="6134" y="5626"/>
                </a:lnTo>
                <a:lnTo>
                  <a:pt x="9575" y="9131"/>
                </a:lnTo>
                <a:lnTo>
                  <a:pt x="14363" y="13677"/>
                </a:lnTo>
                <a:lnTo>
                  <a:pt x="18770" y="18529"/>
                </a:lnTo>
                <a:lnTo>
                  <a:pt x="21170" y="20878"/>
                </a:lnTo>
                <a:lnTo>
                  <a:pt x="23558" y="23152"/>
                </a:lnTo>
                <a:lnTo>
                  <a:pt x="25654" y="25450"/>
                </a:lnTo>
                <a:lnTo>
                  <a:pt x="27787" y="27711"/>
                </a:lnTo>
                <a:lnTo>
                  <a:pt x="29997" y="29616"/>
                </a:lnTo>
                <a:lnTo>
                  <a:pt x="31724" y="31381"/>
                </a:lnTo>
                <a:lnTo>
                  <a:pt x="35382" y="34874"/>
                </a:lnTo>
                <a:lnTo>
                  <a:pt x="37934" y="37045"/>
                </a:lnTo>
                <a:lnTo>
                  <a:pt x="36360" y="34010"/>
                </a:lnTo>
                <a:lnTo>
                  <a:pt x="33439" y="29895"/>
                </a:lnTo>
                <a:lnTo>
                  <a:pt x="30556" y="25704"/>
                </a:lnTo>
                <a:lnTo>
                  <a:pt x="26225" y="20561"/>
                </a:lnTo>
                <a:lnTo>
                  <a:pt x="21628" y="15620"/>
                </a:lnTo>
                <a:lnTo>
                  <a:pt x="19304" y="13233"/>
                </a:lnTo>
                <a:lnTo>
                  <a:pt x="16675" y="11087"/>
                </a:lnTo>
                <a:lnTo>
                  <a:pt x="14439" y="8940"/>
                </a:lnTo>
                <a:lnTo>
                  <a:pt x="12077" y="6781"/>
                </a:lnTo>
                <a:lnTo>
                  <a:pt x="9499" y="5308"/>
                </a:lnTo>
                <a:lnTo>
                  <a:pt x="5461" y="2298"/>
                </a:lnTo>
                <a:lnTo>
                  <a:pt x="3365" y="1612"/>
                </a:lnTo>
                <a:lnTo>
                  <a:pt x="2095" y="914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0" name="object 3680"/>
          <p:cNvSpPr/>
          <p:nvPr/>
        </p:nvSpPr>
        <p:spPr>
          <a:xfrm>
            <a:off x="3411996" y="5224559"/>
            <a:ext cx="71181" cy="109122"/>
          </a:xfrm>
          <a:prstGeom prst="rect">
            <a:avLst/>
          </a:prstGeom>
          <a:blipFill>
            <a:blip r:embed="rId6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81" name="object 3681"/>
          <p:cNvSpPr/>
          <p:nvPr/>
        </p:nvSpPr>
        <p:spPr>
          <a:xfrm>
            <a:off x="3442479" y="5295591"/>
            <a:ext cx="38100" cy="37465"/>
          </a:xfrm>
          <a:custGeom>
            <a:avLst/>
            <a:gdLst/>
            <a:ahLst/>
            <a:cxnLst/>
            <a:rect l="l" t="t" r="r" b="b"/>
            <a:pathLst>
              <a:path w="38100" h="37464">
                <a:moveTo>
                  <a:pt x="0" y="0"/>
                </a:moveTo>
                <a:lnTo>
                  <a:pt x="1727" y="1612"/>
                </a:lnTo>
                <a:lnTo>
                  <a:pt x="2806" y="2565"/>
                </a:lnTo>
                <a:lnTo>
                  <a:pt x="4368" y="3873"/>
                </a:lnTo>
                <a:lnTo>
                  <a:pt x="6172" y="5600"/>
                </a:lnTo>
                <a:lnTo>
                  <a:pt x="9664" y="9118"/>
                </a:lnTo>
                <a:lnTo>
                  <a:pt x="14376" y="13652"/>
                </a:lnTo>
                <a:lnTo>
                  <a:pt x="18859" y="18529"/>
                </a:lnTo>
                <a:lnTo>
                  <a:pt x="21183" y="20866"/>
                </a:lnTo>
                <a:lnTo>
                  <a:pt x="23571" y="23164"/>
                </a:lnTo>
                <a:lnTo>
                  <a:pt x="25666" y="25438"/>
                </a:lnTo>
                <a:lnTo>
                  <a:pt x="27838" y="27660"/>
                </a:lnTo>
                <a:lnTo>
                  <a:pt x="29997" y="29616"/>
                </a:lnTo>
                <a:lnTo>
                  <a:pt x="31800" y="31381"/>
                </a:lnTo>
                <a:lnTo>
                  <a:pt x="35394" y="34810"/>
                </a:lnTo>
                <a:lnTo>
                  <a:pt x="37973" y="36982"/>
                </a:lnTo>
                <a:lnTo>
                  <a:pt x="36360" y="33959"/>
                </a:lnTo>
                <a:lnTo>
                  <a:pt x="33451" y="29845"/>
                </a:lnTo>
                <a:lnTo>
                  <a:pt x="30607" y="25666"/>
                </a:lnTo>
                <a:lnTo>
                  <a:pt x="26263" y="20535"/>
                </a:lnTo>
                <a:lnTo>
                  <a:pt x="21704" y="15646"/>
                </a:lnTo>
                <a:lnTo>
                  <a:pt x="19342" y="13220"/>
                </a:lnTo>
                <a:lnTo>
                  <a:pt x="16725" y="11061"/>
                </a:lnTo>
                <a:lnTo>
                  <a:pt x="12128" y="6781"/>
                </a:lnTo>
                <a:lnTo>
                  <a:pt x="9512" y="5295"/>
                </a:lnTo>
                <a:lnTo>
                  <a:pt x="7531" y="3784"/>
                </a:lnTo>
                <a:lnTo>
                  <a:pt x="5461" y="2311"/>
                </a:lnTo>
                <a:lnTo>
                  <a:pt x="3365" y="1612"/>
                </a:lnTo>
                <a:lnTo>
                  <a:pt x="2095" y="88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2" name="object 3682"/>
          <p:cNvSpPr/>
          <p:nvPr/>
        </p:nvSpPr>
        <p:spPr>
          <a:xfrm>
            <a:off x="3433337" y="5284768"/>
            <a:ext cx="64761" cy="115830"/>
          </a:xfrm>
          <a:prstGeom prst="rect">
            <a:avLst/>
          </a:prstGeom>
          <a:blipFill>
            <a:blip r:embed="rId6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83" name="object 3683"/>
          <p:cNvSpPr/>
          <p:nvPr/>
        </p:nvSpPr>
        <p:spPr>
          <a:xfrm>
            <a:off x="3465667" y="5354176"/>
            <a:ext cx="29209" cy="45085"/>
          </a:xfrm>
          <a:custGeom>
            <a:avLst/>
            <a:gdLst/>
            <a:ahLst/>
            <a:cxnLst/>
            <a:rect l="l" t="t" r="r" b="b"/>
            <a:pathLst>
              <a:path w="29210" h="45085">
                <a:moveTo>
                  <a:pt x="0" y="0"/>
                </a:moveTo>
                <a:lnTo>
                  <a:pt x="495" y="736"/>
                </a:lnTo>
                <a:lnTo>
                  <a:pt x="1358" y="1955"/>
                </a:lnTo>
                <a:lnTo>
                  <a:pt x="2171" y="3225"/>
                </a:lnTo>
                <a:lnTo>
                  <a:pt x="3454" y="4838"/>
                </a:lnTo>
                <a:lnTo>
                  <a:pt x="4724" y="6946"/>
                </a:lnTo>
                <a:lnTo>
                  <a:pt x="7340" y="11201"/>
                </a:lnTo>
                <a:lnTo>
                  <a:pt x="10934" y="16738"/>
                </a:lnTo>
                <a:lnTo>
                  <a:pt x="14224" y="22529"/>
                </a:lnTo>
                <a:lnTo>
                  <a:pt x="17741" y="28168"/>
                </a:lnTo>
                <a:lnTo>
                  <a:pt x="20929" y="33540"/>
                </a:lnTo>
                <a:lnTo>
                  <a:pt x="22593" y="35915"/>
                </a:lnTo>
                <a:lnTo>
                  <a:pt x="23876" y="38061"/>
                </a:lnTo>
                <a:lnTo>
                  <a:pt x="26644" y="42278"/>
                </a:lnTo>
                <a:lnTo>
                  <a:pt x="28663" y="45046"/>
                </a:lnTo>
                <a:lnTo>
                  <a:pt x="27774" y="41719"/>
                </a:lnTo>
                <a:lnTo>
                  <a:pt x="13843" y="14770"/>
                </a:lnTo>
                <a:lnTo>
                  <a:pt x="12052" y="12128"/>
                </a:lnTo>
                <a:lnTo>
                  <a:pt x="10299" y="9474"/>
                </a:lnTo>
                <a:lnTo>
                  <a:pt x="8089" y="7442"/>
                </a:lnTo>
                <a:lnTo>
                  <a:pt x="6515" y="5499"/>
                </a:lnTo>
                <a:lnTo>
                  <a:pt x="4838" y="3543"/>
                </a:lnTo>
                <a:lnTo>
                  <a:pt x="2933" y="2425"/>
                </a:lnTo>
                <a:lnTo>
                  <a:pt x="1879" y="139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4" name="object 3684"/>
          <p:cNvSpPr/>
          <p:nvPr/>
        </p:nvSpPr>
        <p:spPr>
          <a:xfrm>
            <a:off x="3383229" y="4982946"/>
            <a:ext cx="68216" cy="135763"/>
          </a:xfrm>
          <a:prstGeom prst="rect">
            <a:avLst/>
          </a:prstGeom>
          <a:blipFill>
            <a:blip r:embed="rId7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85" name="object 3685"/>
          <p:cNvSpPr/>
          <p:nvPr/>
        </p:nvSpPr>
        <p:spPr>
          <a:xfrm>
            <a:off x="3475070" y="5429472"/>
            <a:ext cx="28575" cy="45085"/>
          </a:xfrm>
          <a:custGeom>
            <a:avLst/>
            <a:gdLst/>
            <a:ahLst/>
            <a:cxnLst/>
            <a:rect l="l" t="t" r="r" b="b"/>
            <a:pathLst>
              <a:path w="28575" h="45085">
                <a:moveTo>
                  <a:pt x="0" y="0"/>
                </a:moveTo>
                <a:lnTo>
                  <a:pt x="482" y="698"/>
                </a:lnTo>
                <a:lnTo>
                  <a:pt x="1295" y="1955"/>
                </a:lnTo>
                <a:lnTo>
                  <a:pt x="2133" y="3187"/>
                </a:lnTo>
                <a:lnTo>
                  <a:pt x="3327" y="4800"/>
                </a:lnTo>
                <a:lnTo>
                  <a:pt x="4711" y="6934"/>
                </a:lnTo>
                <a:lnTo>
                  <a:pt x="7289" y="11150"/>
                </a:lnTo>
                <a:lnTo>
                  <a:pt x="10871" y="16713"/>
                </a:lnTo>
                <a:lnTo>
                  <a:pt x="14097" y="22491"/>
                </a:lnTo>
                <a:lnTo>
                  <a:pt x="17691" y="28105"/>
                </a:lnTo>
                <a:lnTo>
                  <a:pt x="20840" y="33528"/>
                </a:lnTo>
                <a:lnTo>
                  <a:pt x="22542" y="35902"/>
                </a:lnTo>
                <a:lnTo>
                  <a:pt x="23825" y="38049"/>
                </a:lnTo>
                <a:lnTo>
                  <a:pt x="26555" y="42265"/>
                </a:lnTo>
                <a:lnTo>
                  <a:pt x="28536" y="44996"/>
                </a:lnTo>
                <a:lnTo>
                  <a:pt x="27724" y="41681"/>
                </a:lnTo>
                <a:lnTo>
                  <a:pt x="25768" y="36969"/>
                </a:lnTo>
                <a:lnTo>
                  <a:pt x="23977" y="32207"/>
                </a:lnTo>
                <a:lnTo>
                  <a:pt x="20904" y="26212"/>
                </a:lnTo>
                <a:lnTo>
                  <a:pt x="17538" y="20345"/>
                </a:lnTo>
                <a:lnTo>
                  <a:pt x="15811" y="17449"/>
                </a:lnTo>
                <a:lnTo>
                  <a:pt x="13766" y="14757"/>
                </a:lnTo>
                <a:lnTo>
                  <a:pt x="12001" y="12103"/>
                </a:lnTo>
                <a:lnTo>
                  <a:pt x="10210" y="9461"/>
                </a:lnTo>
                <a:lnTo>
                  <a:pt x="8039" y="7391"/>
                </a:lnTo>
                <a:lnTo>
                  <a:pt x="6426" y="5473"/>
                </a:lnTo>
                <a:lnTo>
                  <a:pt x="4737" y="3530"/>
                </a:lnTo>
                <a:lnTo>
                  <a:pt x="2870" y="2374"/>
                </a:lnTo>
                <a:lnTo>
                  <a:pt x="1816" y="139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6" name="object 3686"/>
          <p:cNvSpPr/>
          <p:nvPr/>
        </p:nvSpPr>
        <p:spPr>
          <a:xfrm>
            <a:off x="3463658" y="5418285"/>
            <a:ext cx="51101" cy="110278"/>
          </a:xfrm>
          <a:prstGeom prst="rect">
            <a:avLst/>
          </a:prstGeom>
          <a:blipFill>
            <a:blip r:embed="rId7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87" name="object 3687"/>
          <p:cNvSpPr/>
          <p:nvPr/>
        </p:nvSpPr>
        <p:spPr>
          <a:xfrm>
            <a:off x="3482398" y="5482131"/>
            <a:ext cx="29209" cy="45085"/>
          </a:xfrm>
          <a:custGeom>
            <a:avLst/>
            <a:gdLst/>
            <a:ahLst/>
            <a:cxnLst/>
            <a:rect l="l" t="t" r="r" b="b"/>
            <a:pathLst>
              <a:path w="29210" h="45085">
                <a:moveTo>
                  <a:pt x="0" y="0"/>
                </a:moveTo>
                <a:lnTo>
                  <a:pt x="444" y="736"/>
                </a:lnTo>
                <a:lnTo>
                  <a:pt x="1308" y="1955"/>
                </a:lnTo>
                <a:lnTo>
                  <a:pt x="2133" y="3213"/>
                </a:lnTo>
                <a:lnTo>
                  <a:pt x="3403" y="4838"/>
                </a:lnTo>
                <a:lnTo>
                  <a:pt x="4711" y="6934"/>
                </a:lnTo>
                <a:lnTo>
                  <a:pt x="7289" y="11214"/>
                </a:lnTo>
                <a:lnTo>
                  <a:pt x="10883" y="16738"/>
                </a:lnTo>
                <a:lnTo>
                  <a:pt x="14173" y="22529"/>
                </a:lnTo>
                <a:lnTo>
                  <a:pt x="15900" y="25323"/>
                </a:lnTo>
                <a:lnTo>
                  <a:pt x="17691" y="28143"/>
                </a:lnTo>
                <a:lnTo>
                  <a:pt x="19265" y="30873"/>
                </a:lnTo>
                <a:lnTo>
                  <a:pt x="20840" y="33540"/>
                </a:lnTo>
                <a:lnTo>
                  <a:pt x="22555" y="35953"/>
                </a:lnTo>
                <a:lnTo>
                  <a:pt x="23825" y="38112"/>
                </a:lnTo>
                <a:lnTo>
                  <a:pt x="26555" y="42290"/>
                </a:lnTo>
                <a:lnTo>
                  <a:pt x="28613" y="45046"/>
                </a:lnTo>
                <a:lnTo>
                  <a:pt x="27724" y="41706"/>
                </a:lnTo>
                <a:lnTo>
                  <a:pt x="13804" y="14770"/>
                </a:lnTo>
                <a:lnTo>
                  <a:pt x="10248" y="9524"/>
                </a:lnTo>
                <a:lnTo>
                  <a:pt x="8039" y="7454"/>
                </a:lnTo>
                <a:lnTo>
                  <a:pt x="6438" y="5499"/>
                </a:lnTo>
                <a:lnTo>
                  <a:pt x="4787" y="3555"/>
                </a:lnTo>
                <a:lnTo>
                  <a:pt x="2882" y="2425"/>
                </a:lnTo>
                <a:lnTo>
                  <a:pt x="1841" y="139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8" name="object 3688"/>
          <p:cNvSpPr/>
          <p:nvPr/>
        </p:nvSpPr>
        <p:spPr>
          <a:xfrm>
            <a:off x="3471024" y="5470955"/>
            <a:ext cx="45226" cy="126087"/>
          </a:xfrm>
          <a:prstGeom prst="rect">
            <a:avLst/>
          </a:prstGeom>
          <a:blipFill>
            <a:blip r:embed="rId7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89" name="object 3689"/>
          <p:cNvSpPr/>
          <p:nvPr/>
        </p:nvSpPr>
        <p:spPr>
          <a:xfrm>
            <a:off x="3454349" y="5301094"/>
            <a:ext cx="59091" cy="99504"/>
          </a:xfrm>
          <a:prstGeom prst="rect">
            <a:avLst/>
          </a:prstGeom>
          <a:blipFill>
            <a:blip r:embed="rId7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90" name="object 3690"/>
          <p:cNvSpPr/>
          <p:nvPr/>
        </p:nvSpPr>
        <p:spPr>
          <a:xfrm>
            <a:off x="3492271" y="5542181"/>
            <a:ext cx="11430" cy="52705"/>
          </a:xfrm>
          <a:custGeom>
            <a:avLst/>
            <a:gdLst/>
            <a:ahLst/>
            <a:cxnLst/>
            <a:rect l="l" t="t" r="r" b="b"/>
            <a:pathLst>
              <a:path w="11429" h="52704">
                <a:moveTo>
                  <a:pt x="0" y="0"/>
                </a:moveTo>
                <a:lnTo>
                  <a:pt x="850" y="3759"/>
                </a:lnTo>
                <a:lnTo>
                  <a:pt x="1460" y="5765"/>
                </a:lnTo>
                <a:lnTo>
                  <a:pt x="2844" y="13119"/>
                </a:lnTo>
                <a:lnTo>
                  <a:pt x="4191" y="19608"/>
                </a:lnTo>
                <a:lnTo>
                  <a:pt x="5194" y="26250"/>
                </a:lnTo>
                <a:lnTo>
                  <a:pt x="5803" y="29489"/>
                </a:lnTo>
                <a:lnTo>
                  <a:pt x="6477" y="32765"/>
                </a:lnTo>
                <a:lnTo>
                  <a:pt x="6959" y="35928"/>
                </a:lnTo>
                <a:lnTo>
                  <a:pt x="7480" y="38988"/>
                </a:lnTo>
                <a:lnTo>
                  <a:pt x="8204" y="41859"/>
                </a:lnTo>
                <a:lnTo>
                  <a:pt x="8648" y="44348"/>
                </a:lnTo>
                <a:lnTo>
                  <a:pt x="9690" y="49301"/>
                </a:lnTo>
                <a:lnTo>
                  <a:pt x="10591" y="52603"/>
                </a:lnTo>
                <a:lnTo>
                  <a:pt x="10945" y="49301"/>
                </a:lnTo>
                <a:lnTo>
                  <a:pt x="10820" y="38976"/>
                </a:lnTo>
                <a:lnTo>
                  <a:pt x="10147" y="32232"/>
                </a:lnTo>
                <a:lnTo>
                  <a:pt x="9093" y="25476"/>
                </a:lnTo>
                <a:lnTo>
                  <a:pt x="8534" y="22174"/>
                </a:lnTo>
                <a:lnTo>
                  <a:pt x="7594" y="18846"/>
                </a:lnTo>
                <a:lnTo>
                  <a:pt x="6921" y="15760"/>
                </a:lnTo>
                <a:lnTo>
                  <a:pt x="6172" y="12661"/>
                </a:lnTo>
                <a:lnTo>
                  <a:pt x="4864" y="9893"/>
                </a:lnTo>
                <a:lnTo>
                  <a:pt x="4076" y="7480"/>
                </a:lnTo>
                <a:lnTo>
                  <a:pt x="3187" y="5054"/>
                </a:lnTo>
                <a:lnTo>
                  <a:pt x="1866" y="3289"/>
                </a:lnTo>
                <a:lnTo>
                  <a:pt x="1244" y="1968"/>
                </a:lnTo>
                <a:lnTo>
                  <a:pt x="406" y="69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1" name="object 3691"/>
          <p:cNvSpPr/>
          <p:nvPr/>
        </p:nvSpPr>
        <p:spPr>
          <a:xfrm>
            <a:off x="3480485" y="5599188"/>
            <a:ext cx="7620" cy="53975"/>
          </a:xfrm>
          <a:custGeom>
            <a:avLst/>
            <a:gdLst/>
            <a:ahLst/>
            <a:cxnLst/>
            <a:rect l="l" t="t" r="r" b="b"/>
            <a:pathLst>
              <a:path w="7620" h="53975">
                <a:moveTo>
                  <a:pt x="0" y="0"/>
                </a:moveTo>
                <a:lnTo>
                  <a:pt x="76" y="812"/>
                </a:lnTo>
                <a:lnTo>
                  <a:pt x="304" y="2324"/>
                </a:lnTo>
                <a:lnTo>
                  <a:pt x="482" y="3822"/>
                </a:lnTo>
                <a:lnTo>
                  <a:pt x="901" y="5854"/>
                </a:lnTo>
                <a:lnTo>
                  <a:pt x="1206" y="8331"/>
                </a:lnTo>
                <a:lnTo>
                  <a:pt x="1650" y="13334"/>
                </a:lnTo>
                <a:lnTo>
                  <a:pt x="2438" y="19926"/>
                </a:lnTo>
                <a:lnTo>
                  <a:pt x="2844" y="26593"/>
                </a:lnTo>
                <a:lnTo>
                  <a:pt x="3213" y="29933"/>
                </a:lnTo>
                <a:lnTo>
                  <a:pt x="3606" y="33235"/>
                </a:lnTo>
                <a:lnTo>
                  <a:pt x="3746" y="36385"/>
                </a:lnTo>
                <a:lnTo>
                  <a:pt x="4051" y="39535"/>
                </a:lnTo>
                <a:lnTo>
                  <a:pt x="4495" y="42456"/>
                </a:lnTo>
                <a:lnTo>
                  <a:pt x="4711" y="44970"/>
                </a:lnTo>
                <a:lnTo>
                  <a:pt x="5308" y="49961"/>
                </a:lnTo>
                <a:lnTo>
                  <a:pt x="5994" y="53365"/>
                </a:lnTo>
                <a:lnTo>
                  <a:pt x="6629" y="49961"/>
                </a:lnTo>
                <a:lnTo>
                  <a:pt x="6959" y="44907"/>
                </a:lnTo>
                <a:lnTo>
                  <a:pt x="7404" y="39801"/>
                </a:lnTo>
                <a:lnTo>
                  <a:pt x="7264" y="33032"/>
                </a:lnTo>
                <a:lnTo>
                  <a:pt x="6807" y="26238"/>
                </a:lnTo>
                <a:lnTo>
                  <a:pt x="6515" y="22847"/>
                </a:lnTo>
                <a:lnTo>
                  <a:pt x="5905" y="19469"/>
                </a:lnTo>
                <a:lnTo>
                  <a:pt x="5016" y="13169"/>
                </a:lnTo>
                <a:lnTo>
                  <a:pt x="3975" y="10286"/>
                </a:lnTo>
                <a:lnTo>
                  <a:pt x="2730" y="5333"/>
                </a:lnTo>
                <a:lnTo>
                  <a:pt x="1536" y="3416"/>
                </a:lnTo>
                <a:lnTo>
                  <a:pt x="1041" y="208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2" name="object 3692"/>
          <p:cNvSpPr/>
          <p:nvPr/>
        </p:nvSpPr>
        <p:spPr>
          <a:xfrm>
            <a:off x="3450005" y="5588528"/>
            <a:ext cx="48399" cy="114304"/>
          </a:xfrm>
          <a:prstGeom prst="rect">
            <a:avLst/>
          </a:prstGeom>
          <a:blipFill>
            <a:blip r:embed="rId7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93" name="object 3693"/>
          <p:cNvSpPr/>
          <p:nvPr/>
        </p:nvSpPr>
        <p:spPr>
          <a:xfrm>
            <a:off x="3465334" y="5506351"/>
            <a:ext cx="80304" cy="148564"/>
          </a:xfrm>
          <a:prstGeom prst="rect">
            <a:avLst/>
          </a:prstGeom>
          <a:blipFill>
            <a:blip r:embed="rId7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94" name="object 3694"/>
          <p:cNvSpPr/>
          <p:nvPr/>
        </p:nvSpPr>
        <p:spPr>
          <a:xfrm>
            <a:off x="3465107" y="5647049"/>
            <a:ext cx="7620" cy="53975"/>
          </a:xfrm>
          <a:custGeom>
            <a:avLst/>
            <a:gdLst/>
            <a:ahLst/>
            <a:cxnLst/>
            <a:rect l="l" t="t" r="r" b="b"/>
            <a:pathLst>
              <a:path w="7620" h="53975">
                <a:moveTo>
                  <a:pt x="0" y="0"/>
                </a:moveTo>
                <a:lnTo>
                  <a:pt x="342" y="2374"/>
                </a:lnTo>
                <a:lnTo>
                  <a:pt x="520" y="3848"/>
                </a:lnTo>
                <a:lnTo>
                  <a:pt x="952" y="5867"/>
                </a:lnTo>
                <a:lnTo>
                  <a:pt x="1689" y="13360"/>
                </a:lnTo>
                <a:lnTo>
                  <a:pt x="2476" y="19926"/>
                </a:lnTo>
                <a:lnTo>
                  <a:pt x="2895" y="26631"/>
                </a:lnTo>
                <a:lnTo>
                  <a:pt x="3632" y="33312"/>
                </a:lnTo>
                <a:lnTo>
                  <a:pt x="3784" y="36410"/>
                </a:lnTo>
                <a:lnTo>
                  <a:pt x="4089" y="39560"/>
                </a:lnTo>
                <a:lnTo>
                  <a:pt x="4533" y="42481"/>
                </a:lnTo>
                <a:lnTo>
                  <a:pt x="4749" y="45008"/>
                </a:lnTo>
                <a:lnTo>
                  <a:pt x="5359" y="50025"/>
                </a:lnTo>
                <a:lnTo>
                  <a:pt x="5994" y="53365"/>
                </a:lnTo>
                <a:lnTo>
                  <a:pt x="6667" y="50025"/>
                </a:lnTo>
                <a:lnTo>
                  <a:pt x="6997" y="44945"/>
                </a:lnTo>
                <a:lnTo>
                  <a:pt x="7454" y="39827"/>
                </a:lnTo>
                <a:lnTo>
                  <a:pt x="7302" y="33032"/>
                </a:lnTo>
                <a:lnTo>
                  <a:pt x="6845" y="26276"/>
                </a:lnTo>
                <a:lnTo>
                  <a:pt x="6553" y="22872"/>
                </a:lnTo>
                <a:lnTo>
                  <a:pt x="5918" y="19532"/>
                </a:lnTo>
                <a:lnTo>
                  <a:pt x="5511" y="16370"/>
                </a:lnTo>
                <a:lnTo>
                  <a:pt x="5054" y="13195"/>
                </a:lnTo>
                <a:lnTo>
                  <a:pt x="4013" y="10299"/>
                </a:lnTo>
                <a:lnTo>
                  <a:pt x="3416" y="7823"/>
                </a:lnTo>
                <a:lnTo>
                  <a:pt x="2768" y="5372"/>
                </a:lnTo>
                <a:lnTo>
                  <a:pt x="1574" y="3454"/>
                </a:lnTo>
                <a:lnTo>
                  <a:pt x="1054" y="2095"/>
                </a:lnTo>
                <a:lnTo>
                  <a:pt x="419" y="76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5" name="object 3695"/>
          <p:cNvSpPr/>
          <p:nvPr/>
        </p:nvSpPr>
        <p:spPr>
          <a:xfrm>
            <a:off x="3449662" y="5636414"/>
            <a:ext cx="33400" cy="66419"/>
          </a:xfrm>
          <a:prstGeom prst="rect">
            <a:avLst/>
          </a:prstGeom>
          <a:blipFill>
            <a:blip r:embed="rId7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96" name="object 3696"/>
          <p:cNvSpPr/>
          <p:nvPr/>
        </p:nvSpPr>
        <p:spPr>
          <a:xfrm>
            <a:off x="3489719" y="5314572"/>
            <a:ext cx="9525" cy="53340"/>
          </a:xfrm>
          <a:custGeom>
            <a:avLst/>
            <a:gdLst/>
            <a:ahLst/>
            <a:cxnLst/>
            <a:rect l="l" t="t" r="r" b="b"/>
            <a:pathLst>
              <a:path w="9525" h="53339">
                <a:moveTo>
                  <a:pt x="8946" y="0"/>
                </a:moveTo>
                <a:lnTo>
                  <a:pt x="8578" y="774"/>
                </a:lnTo>
                <a:lnTo>
                  <a:pt x="7829" y="2070"/>
                </a:lnTo>
                <a:lnTo>
                  <a:pt x="7270" y="3428"/>
                </a:lnTo>
                <a:lnTo>
                  <a:pt x="5962" y="5257"/>
                </a:lnTo>
                <a:lnTo>
                  <a:pt x="5212" y="7721"/>
                </a:lnTo>
                <a:lnTo>
                  <a:pt x="4539" y="10159"/>
                </a:lnTo>
                <a:lnTo>
                  <a:pt x="3371" y="12979"/>
                </a:lnTo>
                <a:lnTo>
                  <a:pt x="2812" y="16116"/>
                </a:lnTo>
                <a:lnTo>
                  <a:pt x="2215" y="19253"/>
                </a:lnTo>
                <a:lnTo>
                  <a:pt x="1479" y="22605"/>
                </a:lnTo>
                <a:lnTo>
                  <a:pt x="1009" y="25933"/>
                </a:lnTo>
                <a:lnTo>
                  <a:pt x="272" y="32702"/>
                </a:lnTo>
                <a:lnTo>
                  <a:pt x="81" y="36233"/>
                </a:lnTo>
                <a:lnTo>
                  <a:pt x="0" y="42240"/>
                </a:lnTo>
                <a:lnTo>
                  <a:pt x="82" y="44589"/>
                </a:lnTo>
                <a:lnTo>
                  <a:pt x="205" y="49745"/>
                </a:lnTo>
                <a:lnTo>
                  <a:pt x="717" y="53111"/>
                </a:lnTo>
                <a:lnTo>
                  <a:pt x="1490" y="49682"/>
                </a:lnTo>
                <a:lnTo>
                  <a:pt x="2388" y="44589"/>
                </a:lnTo>
                <a:lnTo>
                  <a:pt x="2660" y="42240"/>
                </a:lnTo>
                <a:lnTo>
                  <a:pt x="3218" y="39331"/>
                </a:lnTo>
                <a:lnTo>
                  <a:pt x="3638" y="36233"/>
                </a:lnTo>
                <a:lnTo>
                  <a:pt x="4041" y="32702"/>
                </a:lnTo>
                <a:lnTo>
                  <a:pt x="4463" y="29781"/>
                </a:lnTo>
                <a:lnTo>
                  <a:pt x="4984" y="26517"/>
                </a:lnTo>
                <a:lnTo>
                  <a:pt x="5657" y="19850"/>
                </a:lnTo>
                <a:lnTo>
                  <a:pt x="6754" y="12979"/>
                </a:lnTo>
                <a:lnTo>
                  <a:pt x="7790" y="5829"/>
                </a:lnTo>
                <a:lnTo>
                  <a:pt x="8286" y="3835"/>
                </a:lnTo>
                <a:lnTo>
                  <a:pt x="8622" y="2070"/>
                </a:lnTo>
                <a:lnTo>
                  <a:pt x="894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7" name="object 3697"/>
          <p:cNvSpPr/>
          <p:nvPr/>
        </p:nvSpPr>
        <p:spPr>
          <a:xfrm>
            <a:off x="3480155" y="5303809"/>
            <a:ext cx="43985" cy="136667"/>
          </a:xfrm>
          <a:prstGeom prst="rect">
            <a:avLst/>
          </a:prstGeom>
          <a:blipFill>
            <a:blip r:embed="rId7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98" name="object 3698"/>
          <p:cNvSpPr/>
          <p:nvPr/>
        </p:nvSpPr>
        <p:spPr>
          <a:xfrm>
            <a:off x="3500368" y="5385056"/>
            <a:ext cx="9525" cy="53340"/>
          </a:xfrm>
          <a:custGeom>
            <a:avLst/>
            <a:gdLst/>
            <a:ahLst/>
            <a:cxnLst/>
            <a:rect l="l" t="t" r="r" b="b"/>
            <a:pathLst>
              <a:path w="9525" h="53339">
                <a:moveTo>
                  <a:pt x="8989" y="0"/>
                </a:moveTo>
                <a:lnTo>
                  <a:pt x="8492" y="876"/>
                </a:lnTo>
                <a:lnTo>
                  <a:pt x="7872" y="2082"/>
                </a:lnTo>
                <a:lnTo>
                  <a:pt x="7287" y="3429"/>
                </a:lnTo>
                <a:lnTo>
                  <a:pt x="6005" y="5257"/>
                </a:lnTo>
                <a:lnTo>
                  <a:pt x="5255" y="7721"/>
                </a:lnTo>
                <a:lnTo>
                  <a:pt x="4595" y="10160"/>
                </a:lnTo>
                <a:lnTo>
                  <a:pt x="3388" y="12979"/>
                </a:lnTo>
                <a:lnTo>
                  <a:pt x="2792" y="16129"/>
                </a:lnTo>
                <a:lnTo>
                  <a:pt x="2271" y="19253"/>
                </a:lnTo>
                <a:lnTo>
                  <a:pt x="1445" y="22606"/>
                </a:lnTo>
                <a:lnTo>
                  <a:pt x="328" y="32702"/>
                </a:lnTo>
                <a:lnTo>
                  <a:pt x="97" y="36233"/>
                </a:lnTo>
                <a:lnTo>
                  <a:pt x="0" y="42240"/>
                </a:lnTo>
                <a:lnTo>
                  <a:pt x="104" y="44754"/>
                </a:lnTo>
                <a:lnTo>
                  <a:pt x="257" y="49733"/>
                </a:lnTo>
                <a:lnTo>
                  <a:pt x="734" y="53073"/>
                </a:lnTo>
                <a:lnTo>
                  <a:pt x="1528" y="49695"/>
                </a:lnTo>
                <a:lnTo>
                  <a:pt x="2369" y="44589"/>
                </a:lnTo>
                <a:lnTo>
                  <a:pt x="2677" y="42240"/>
                </a:lnTo>
                <a:lnTo>
                  <a:pt x="3236" y="39331"/>
                </a:lnTo>
                <a:lnTo>
                  <a:pt x="3681" y="36233"/>
                </a:lnTo>
                <a:lnTo>
                  <a:pt x="3985" y="33083"/>
                </a:lnTo>
                <a:lnTo>
                  <a:pt x="5001" y="26517"/>
                </a:lnTo>
                <a:lnTo>
                  <a:pt x="5713" y="19812"/>
                </a:lnTo>
                <a:lnTo>
                  <a:pt x="6795" y="12979"/>
                </a:lnTo>
                <a:lnTo>
                  <a:pt x="7522" y="7721"/>
                </a:lnTo>
                <a:lnTo>
                  <a:pt x="7808" y="5842"/>
                </a:lnTo>
                <a:lnTo>
                  <a:pt x="8329" y="3810"/>
                </a:lnTo>
                <a:lnTo>
                  <a:pt x="8545" y="2349"/>
                </a:lnTo>
                <a:lnTo>
                  <a:pt x="8866" y="774"/>
                </a:lnTo>
                <a:lnTo>
                  <a:pt x="898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9" name="object 3699"/>
          <p:cNvSpPr/>
          <p:nvPr/>
        </p:nvSpPr>
        <p:spPr>
          <a:xfrm>
            <a:off x="3490823" y="5374292"/>
            <a:ext cx="33591" cy="66171"/>
          </a:xfrm>
          <a:prstGeom prst="rect">
            <a:avLst/>
          </a:prstGeom>
          <a:blipFill>
            <a:blip r:embed="rId7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00" name="object 3700"/>
          <p:cNvSpPr/>
          <p:nvPr/>
        </p:nvSpPr>
        <p:spPr>
          <a:xfrm>
            <a:off x="3512810" y="5519732"/>
            <a:ext cx="19685" cy="50165"/>
          </a:xfrm>
          <a:custGeom>
            <a:avLst/>
            <a:gdLst/>
            <a:ahLst/>
            <a:cxnLst/>
            <a:rect l="l" t="t" r="r" b="b"/>
            <a:pathLst>
              <a:path w="19685" h="50164">
                <a:moveTo>
                  <a:pt x="19227" y="0"/>
                </a:moveTo>
                <a:lnTo>
                  <a:pt x="18707" y="622"/>
                </a:lnTo>
                <a:lnTo>
                  <a:pt x="17703" y="1689"/>
                </a:lnTo>
                <a:lnTo>
                  <a:pt x="16865" y="2908"/>
                </a:lnTo>
                <a:lnTo>
                  <a:pt x="15265" y="4457"/>
                </a:lnTo>
                <a:lnTo>
                  <a:pt x="13995" y="6642"/>
                </a:lnTo>
                <a:lnTo>
                  <a:pt x="12801" y="8877"/>
                </a:lnTo>
                <a:lnTo>
                  <a:pt x="11074" y="11366"/>
                </a:lnTo>
                <a:lnTo>
                  <a:pt x="9791" y="14300"/>
                </a:lnTo>
                <a:lnTo>
                  <a:pt x="8610" y="17233"/>
                </a:lnTo>
                <a:lnTo>
                  <a:pt x="7137" y="20345"/>
                </a:lnTo>
                <a:lnTo>
                  <a:pt x="5994" y="23533"/>
                </a:lnTo>
                <a:lnTo>
                  <a:pt x="3898" y="29984"/>
                </a:lnTo>
                <a:lnTo>
                  <a:pt x="2019" y="36487"/>
                </a:lnTo>
                <a:lnTo>
                  <a:pt x="1193" y="41528"/>
                </a:lnTo>
                <a:lnTo>
                  <a:pt x="228" y="46545"/>
                </a:lnTo>
                <a:lnTo>
                  <a:pt x="0" y="49961"/>
                </a:lnTo>
                <a:lnTo>
                  <a:pt x="1422" y="46862"/>
                </a:lnTo>
                <a:lnTo>
                  <a:pt x="3327" y="42176"/>
                </a:lnTo>
                <a:lnTo>
                  <a:pt x="4152" y="39801"/>
                </a:lnTo>
                <a:lnTo>
                  <a:pt x="5346" y="37109"/>
                </a:lnTo>
                <a:lnTo>
                  <a:pt x="6400" y="34137"/>
                </a:lnTo>
                <a:lnTo>
                  <a:pt x="7404" y="31165"/>
                </a:lnTo>
                <a:lnTo>
                  <a:pt x="8610" y="28028"/>
                </a:lnTo>
                <a:lnTo>
                  <a:pt x="9766" y="24942"/>
                </a:lnTo>
                <a:lnTo>
                  <a:pt x="11861" y="18592"/>
                </a:lnTo>
                <a:lnTo>
                  <a:pt x="14249" y="12445"/>
                </a:lnTo>
                <a:lnTo>
                  <a:pt x="15976" y="7721"/>
                </a:lnTo>
                <a:lnTo>
                  <a:pt x="16865" y="5397"/>
                </a:lnTo>
                <a:lnTo>
                  <a:pt x="17767" y="3543"/>
                </a:lnTo>
                <a:lnTo>
                  <a:pt x="1922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1" name="object 3701"/>
          <p:cNvSpPr/>
          <p:nvPr/>
        </p:nvSpPr>
        <p:spPr>
          <a:xfrm>
            <a:off x="3490518" y="5434533"/>
            <a:ext cx="54914" cy="199812"/>
          </a:xfrm>
          <a:prstGeom prst="rect">
            <a:avLst/>
          </a:prstGeom>
          <a:blipFill>
            <a:blip r:embed="rId7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02" name="object 3702"/>
          <p:cNvSpPr/>
          <p:nvPr/>
        </p:nvSpPr>
        <p:spPr>
          <a:xfrm>
            <a:off x="3508431" y="5447872"/>
            <a:ext cx="19685" cy="50165"/>
          </a:xfrm>
          <a:custGeom>
            <a:avLst/>
            <a:gdLst/>
            <a:ahLst/>
            <a:cxnLst/>
            <a:rect l="l" t="t" r="r" b="b"/>
            <a:pathLst>
              <a:path w="19685" h="50164">
                <a:moveTo>
                  <a:pt x="19265" y="0"/>
                </a:moveTo>
                <a:lnTo>
                  <a:pt x="18669" y="647"/>
                </a:lnTo>
                <a:lnTo>
                  <a:pt x="17703" y="1752"/>
                </a:lnTo>
                <a:lnTo>
                  <a:pt x="16865" y="2959"/>
                </a:lnTo>
                <a:lnTo>
                  <a:pt x="15227" y="4445"/>
                </a:lnTo>
                <a:lnTo>
                  <a:pt x="13995" y="6718"/>
                </a:lnTo>
                <a:lnTo>
                  <a:pt x="12839" y="8953"/>
                </a:lnTo>
                <a:lnTo>
                  <a:pt x="11036" y="11417"/>
                </a:lnTo>
                <a:lnTo>
                  <a:pt x="8648" y="17284"/>
                </a:lnTo>
                <a:lnTo>
                  <a:pt x="7137" y="20370"/>
                </a:lnTo>
                <a:lnTo>
                  <a:pt x="6032" y="23558"/>
                </a:lnTo>
                <a:lnTo>
                  <a:pt x="3898" y="30010"/>
                </a:lnTo>
                <a:lnTo>
                  <a:pt x="2057" y="36537"/>
                </a:lnTo>
                <a:lnTo>
                  <a:pt x="1048" y="42214"/>
                </a:lnTo>
                <a:lnTo>
                  <a:pt x="228" y="46570"/>
                </a:lnTo>
                <a:lnTo>
                  <a:pt x="0" y="49999"/>
                </a:lnTo>
                <a:lnTo>
                  <a:pt x="1460" y="46913"/>
                </a:lnTo>
                <a:lnTo>
                  <a:pt x="3327" y="42214"/>
                </a:lnTo>
                <a:lnTo>
                  <a:pt x="4152" y="39827"/>
                </a:lnTo>
                <a:lnTo>
                  <a:pt x="5359" y="37147"/>
                </a:lnTo>
                <a:lnTo>
                  <a:pt x="6400" y="34226"/>
                </a:lnTo>
                <a:lnTo>
                  <a:pt x="7365" y="31216"/>
                </a:lnTo>
                <a:lnTo>
                  <a:pt x="8610" y="28079"/>
                </a:lnTo>
                <a:lnTo>
                  <a:pt x="9766" y="24980"/>
                </a:lnTo>
                <a:lnTo>
                  <a:pt x="11861" y="18643"/>
                </a:lnTo>
                <a:lnTo>
                  <a:pt x="14249" y="12471"/>
                </a:lnTo>
                <a:lnTo>
                  <a:pt x="15976" y="7797"/>
                </a:lnTo>
                <a:lnTo>
                  <a:pt x="16903" y="5448"/>
                </a:lnTo>
                <a:lnTo>
                  <a:pt x="17805" y="3581"/>
                </a:lnTo>
                <a:lnTo>
                  <a:pt x="18364" y="2222"/>
                </a:lnTo>
                <a:lnTo>
                  <a:pt x="18975" y="647"/>
                </a:lnTo>
                <a:lnTo>
                  <a:pt x="1926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3" name="object 3703"/>
          <p:cNvSpPr/>
          <p:nvPr/>
        </p:nvSpPr>
        <p:spPr>
          <a:xfrm>
            <a:off x="3503789" y="5436649"/>
            <a:ext cx="37224" cy="63123"/>
          </a:xfrm>
          <a:prstGeom prst="rect">
            <a:avLst/>
          </a:prstGeom>
          <a:blipFill>
            <a:blip r:embed="rId7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04" name="object 3704"/>
          <p:cNvSpPr/>
          <p:nvPr/>
        </p:nvSpPr>
        <p:spPr>
          <a:xfrm>
            <a:off x="3493177" y="5592597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35166" y="0"/>
                </a:moveTo>
                <a:lnTo>
                  <a:pt x="34404" y="431"/>
                </a:lnTo>
                <a:lnTo>
                  <a:pt x="33096" y="1117"/>
                </a:lnTo>
                <a:lnTo>
                  <a:pt x="31902" y="1930"/>
                </a:lnTo>
                <a:lnTo>
                  <a:pt x="29857" y="2730"/>
                </a:lnTo>
                <a:lnTo>
                  <a:pt x="27940" y="4381"/>
                </a:lnTo>
                <a:lnTo>
                  <a:pt x="25999" y="6108"/>
                </a:lnTo>
                <a:lnTo>
                  <a:pt x="23596" y="7759"/>
                </a:lnTo>
                <a:lnTo>
                  <a:pt x="19265" y="12357"/>
                </a:lnTo>
                <a:lnTo>
                  <a:pt x="16827" y="14706"/>
                </a:lnTo>
                <a:lnTo>
                  <a:pt x="10426" y="22529"/>
                </a:lnTo>
                <a:lnTo>
                  <a:pt x="6540" y="27990"/>
                </a:lnTo>
                <a:lnTo>
                  <a:pt x="3962" y="32384"/>
                </a:lnTo>
                <a:lnTo>
                  <a:pt x="1333" y="36728"/>
                </a:lnTo>
                <a:lnTo>
                  <a:pt x="0" y="39865"/>
                </a:lnTo>
                <a:lnTo>
                  <a:pt x="2387" y="37477"/>
                </a:lnTo>
                <a:lnTo>
                  <a:pt x="5791" y="33769"/>
                </a:lnTo>
                <a:lnTo>
                  <a:pt x="7365" y="31851"/>
                </a:lnTo>
                <a:lnTo>
                  <a:pt x="9423" y="29756"/>
                </a:lnTo>
                <a:lnTo>
                  <a:pt x="11391" y="27368"/>
                </a:lnTo>
                <a:lnTo>
                  <a:pt x="13347" y="24942"/>
                </a:lnTo>
                <a:lnTo>
                  <a:pt x="17691" y="19989"/>
                </a:lnTo>
                <a:lnTo>
                  <a:pt x="21960" y="14706"/>
                </a:lnTo>
                <a:lnTo>
                  <a:pt x="26212" y="9867"/>
                </a:lnTo>
                <a:lnTo>
                  <a:pt x="29470" y="6057"/>
                </a:lnTo>
                <a:lnTo>
                  <a:pt x="31076" y="4241"/>
                </a:lnTo>
                <a:lnTo>
                  <a:pt x="32636" y="2730"/>
                </a:lnTo>
                <a:lnTo>
                  <a:pt x="33591" y="1752"/>
                </a:lnTo>
                <a:lnTo>
                  <a:pt x="3516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5" name="object 3705"/>
          <p:cNvSpPr/>
          <p:nvPr/>
        </p:nvSpPr>
        <p:spPr>
          <a:xfrm>
            <a:off x="3479800" y="5581819"/>
            <a:ext cx="58000" cy="107950"/>
          </a:xfrm>
          <a:prstGeom prst="rect">
            <a:avLst/>
          </a:prstGeom>
          <a:blipFill>
            <a:blip r:embed="rId7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06" name="object 3706"/>
          <p:cNvSpPr/>
          <p:nvPr/>
        </p:nvSpPr>
        <p:spPr>
          <a:xfrm>
            <a:off x="3482511" y="5648060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35128" y="0"/>
                </a:moveTo>
                <a:lnTo>
                  <a:pt x="34417" y="393"/>
                </a:lnTo>
                <a:lnTo>
                  <a:pt x="33096" y="1079"/>
                </a:lnTo>
                <a:lnTo>
                  <a:pt x="31915" y="1866"/>
                </a:lnTo>
                <a:lnTo>
                  <a:pt x="29857" y="2705"/>
                </a:lnTo>
                <a:lnTo>
                  <a:pt x="27901" y="4317"/>
                </a:lnTo>
                <a:lnTo>
                  <a:pt x="26034" y="6007"/>
                </a:lnTo>
                <a:lnTo>
                  <a:pt x="23558" y="7721"/>
                </a:lnTo>
                <a:lnTo>
                  <a:pt x="19227" y="12318"/>
                </a:lnTo>
                <a:lnTo>
                  <a:pt x="16784" y="14719"/>
                </a:lnTo>
                <a:lnTo>
                  <a:pt x="14655" y="17259"/>
                </a:lnTo>
                <a:lnTo>
                  <a:pt x="10426" y="22491"/>
                </a:lnTo>
                <a:lnTo>
                  <a:pt x="6515" y="27952"/>
                </a:lnTo>
                <a:lnTo>
                  <a:pt x="3962" y="32321"/>
                </a:lnTo>
                <a:lnTo>
                  <a:pt x="1333" y="36702"/>
                </a:lnTo>
                <a:lnTo>
                  <a:pt x="0" y="39827"/>
                </a:lnTo>
                <a:lnTo>
                  <a:pt x="2387" y="37464"/>
                </a:lnTo>
                <a:lnTo>
                  <a:pt x="5753" y="33743"/>
                </a:lnTo>
                <a:lnTo>
                  <a:pt x="7365" y="31826"/>
                </a:lnTo>
                <a:lnTo>
                  <a:pt x="9385" y="29717"/>
                </a:lnTo>
                <a:lnTo>
                  <a:pt x="11379" y="27330"/>
                </a:lnTo>
                <a:lnTo>
                  <a:pt x="13322" y="24930"/>
                </a:lnTo>
                <a:lnTo>
                  <a:pt x="17729" y="19938"/>
                </a:lnTo>
                <a:lnTo>
                  <a:pt x="21851" y="14668"/>
                </a:lnTo>
                <a:lnTo>
                  <a:pt x="26187" y="9855"/>
                </a:lnTo>
                <a:lnTo>
                  <a:pt x="31038" y="4203"/>
                </a:lnTo>
                <a:lnTo>
                  <a:pt x="32550" y="2832"/>
                </a:lnTo>
                <a:lnTo>
                  <a:pt x="33553" y="1714"/>
                </a:lnTo>
                <a:lnTo>
                  <a:pt x="34569" y="634"/>
                </a:lnTo>
                <a:lnTo>
                  <a:pt x="3512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7" name="object 3707"/>
          <p:cNvSpPr/>
          <p:nvPr/>
        </p:nvSpPr>
        <p:spPr>
          <a:xfrm>
            <a:off x="3420190" y="5066062"/>
            <a:ext cx="17780" cy="50800"/>
          </a:xfrm>
          <a:custGeom>
            <a:avLst/>
            <a:gdLst/>
            <a:ahLst/>
            <a:cxnLst/>
            <a:rect l="l" t="t" r="r" b="b"/>
            <a:pathLst>
              <a:path w="17779" h="50800">
                <a:moveTo>
                  <a:pt x="17462" y="0"/>
                </a:moveTo>
                <a:lnTo>
                  <a:pt x="16903" y="622"/>
                </a:lnTo>
                <a:lnTo>
                  <a:pt x="16014" y="1803"/>
                </a:lnTo>
                <a:lnTo>
                  <a:pt x="15176" y="2997"/>
                </a:lnTo>
                <a:lnTo>
                  <a:pt x="13614" y="4572"/>
                </a:lnTo>
                <a:lnTo>
                  <a:pt x="12446" y="6870"/>
                </a:lnTo>
                <a:lnTo>
                  <a:pt x="11341" y="9144"/>
                </a:lnTo>
                <a:lnTo>
                  <a:pt x="9652" y="11671"/>
                </a:lnTo>
                <a:lnTo>
                  <a:pt x="8534" y="14681"/>
                </a:lnTo>
                <a:lnTo>
                  <a:pt x="7480" y="17640"/>
                </a:lnTo>
                <a:lnTo>
                  <a:pt x="6083" y="20789"/>
                </a:lnTo>
                <a:lnTo>
                  <a:pt x="5080" y="24015"/>
                </a:lnTo>
                <a:lnTo>
                  <a:pt x="3136" y="30543"/>
                </a:lnTo>
                <a:lnTo>
                  <a:pt x="1562" y="37147"/>
                </a:lnTo>
                <a:lnTo>
                  <a:pt x="803" y="42748"/>
                </a:lnTo>
                <a:lnTo>
                  <a:pt x="114" y="47244"/>
                </a:lnTo>
                <a:lnTo>
                  <a:pt x="0" y="50685"/>
                </a:lnTo>
                <a:lnTo>
                  <a:pt x="1333" y="47523"/>
                </a:lnTo>
                <a:lnTo>
                  <a:pt x="3060" y="42748"/>
                </a:lnTo>
                <a:lnTo>
                  <a:pt x="3810" y="40373"/>
                </a:lnTo>
                <a:lnTo>
                  <a:pt x="4902" y="37604"/>
                </a:lnTo>
                <a:lnTo>
                  <a:pt x="5829" y="34645"/>
                </a:lnTo>
                <a:lnTo>
                  <a:pt x="6731" y="31623"/>
                </a:lnTo>
                <a:lnTo>
                  <a:pt x="7772" y="28448"/>
                </a:lnTo>
                <a:lnTo>
                  <a:pt x="8890" y="25285"/>
                </a:lnTo>
                <a:lnTo>
                  <a:pt x="10693" y="18884"/>
                </a:lnTo>
                <a:lnTo>
                  <a:pt x="12941" y="12623"/>
                </a:lnTo>
                <a:lnTo>
                  <a:pt x="15252" y="5486"/>
                </a:lnTo>
                <a:lnTo>
                  <a:pt x="16154" y="3606"/>
                </a:lnTo>
                <a:lnTo>
                  <a:pt x="16611" y="2209"/>
                </a:lnTo>
                <a:lnTo>
                  <a:pt x="17205" y="622"/>
                </a:lnTo>
                <a:lnTo>
                  <a:pt x="1746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8" name="object 3708"/>
          <p:cNvSpPr/>
          <p:nvPr/>
        </p:nvSpPr>
        <p:spPr>
          <a:xfrm>
            <a:off x="3414691" y="4997894"/>
            <a:ext cx="40171" cy="120814"/>
          </a:xfrm>
          <a:prstGeom prst="rect">
            <a:avLst/>
          </a:prstGeom>
          <a:blipFill>
            <a:blip r:embed="rId7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09" name="object 3709"/>
          <p:cNvSpPr/>
          <p:nvPr/>
        </p:nvSpPr>
        <p:spPr>
          <a:xfrm>
            <a:off x="3418019" y="5011174"/>
            <a:ext cx="24130" cy="48260"/>
          </a:xfrm>
          <a:custGeom>
            <a:avLst/>
            <a:gdLst/>
            <a:ahLst/>
            <a:cxnLst/>
            <a:rect l="l" t="t" r="r" b="b"/>
            <a:pathLst>
              <a:path w="24129" h="48260">
                <a:moveTo>
                  <a:pt x="23863" y="0"/>
                </a:moveTo>
                <a:lnTo>
                  <a:pt x="22212" y="1574"/>
                </a:lnTo>
                <a:lnTo>
                  <a:pt x="21247" y="2641"/>
                </a:lnTo>
                <a:lnTo>
                  <a:pt x="19481" y="4013"/>
                </a:lnTo>
                <a:lnTo>
                  <a:pt x="16611" y="8191"/>
                </a:lnTo>
                <a:lnTo>
                  <a:pt x="14655" y="10515"/>
                </a:lnTo>
                <a:lnTo>
                  <a:pt x="11671" y="16141"/>
                </a:lnTo>
                <a:lnTo>
                  <a:pt x="2019" y="39547"/>
                </a:lnTo>
                <a:lnTo>
                  <a:pt x="520" y="44424"/>
                </a:lnTo>
                <a:lnTo>
                  <a:pt x="0" y="47815"/>
                </a:lnTo>
                <a:lnTo>
                  <a:pt x="1765" y="44881"/>
                </a:lnTo>
                <a:lnTo>
                  <a:pt x="4025" y="40424"/>
                </a:lnTo>
                <a:lnTo>
                  <a:pt x="5156" y="38112"/>
                </a:lnTo>
                <a:lnTo>
                  <a:pt x="6553" y="35547"/>
                </a:lnTo>
                <a:lnTo>
                  <a:pt x="9131" y="29870"/>
                </a:lnTo>
                <a:lnTo>
                  <a:pt x="12115" y="23901"/>
                </a:lnTo>
                <a:lnTo>
                  <a:pt x="14770" y="17792"/>
                </a:lnTo>
                <a:lnTo>
                  <a:pt x="17729" y="11874"/>
                </a:lnTo>
                <a:lnTo>
                  <a:pt x="19888" y="7378"/>
                </a:lnTo>
                <a:lnTo>
                  <a:pt x="21018" y="5156"/>
                </a:lnTo>
                <a:lnTo>
                  <a:pt x="22098" y="3403"/>
                </a:lnTo>
                <a:lnTo>
                  <a:pt x="23495" y="749"/>
                </a:lnTo>
                <a:lnTo>
                  <a:pt x="2386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0" name="object 3710"/>
          <p:cNvSpPr/>
          <p:nvPr/>
        </p:nvSpPr>
        <p:spPr>
          <a:xfrm>
            <a:off x="3414715" y="4999888"/>
            <a:ext cx="39658" cy="60794"/>
          </a:xfrm>
          <a:prstGeom prst="rect">
            <a:avLst/>
          </a:prstGeom>
          <a:blipFill>
            <a:blip r:embed="rId7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11" name="object 3711"/>
          <p:cNvSpPr/>
          <p:nvPr/>
        </p:nvSpPr>
        <p:spPr>
          <a:xfrm>
            <a:off x="3342790" y="5320906"/>
            <a:ext cx="31040" cy="66382"/>
          </a:xfrm>
          <a:prstGeom prst="rect">
            <a:avLst/>
          </a:prstGeom>
          <a:blipFill>
            <a:blip r:embed="rId7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12" name="object 3712"/>
          <p:cNvSpPr/>
          <p:nvPr/>
        </p:nvSpPr>
        <p:spPr>
          <a:xfrm>
            <a:off x="3353978" y="5333770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5" h="51435">
                <a:moveTo>
                  <a:pt x="3962" y="0"/>
                </a:moveTo>
                <a:lnTo>
                  <a:pt x="3670" y="736"/>
                </a:lnTo>
                <a:lnTo>
                  <a:pt x="3213" y="2070"/>
                </a:lnTo>
                <a:lnTo>
                  <a:pt x="2832" y="3428"/>
                </a:lnTo>
                <a:lnTo>
                  <a:pt x="1905" y="5359"/>
                </a:lnTo>
                <a:lnTo>
                  <a:pt x="1257" y="10159"/>
                </a:lnTo>
                <a:lnTo>
                  <a:pt x="520" y="12966"/>
                </a:lnTo>
                <a:lnTo>
                  <a:pt x="368" y="15989"/>
                </a:lnTo>
                <a:lnTo>
                  <a:pt x="288" y="19100"/>
                </a:lnTo>
                <a:lnTo>
                  <a:pt x="0" y="22288"/>
                </a:lnTo>
                <a:lnTo>
                  <a:pt x="61" y="25463"/>
                </a:lnTo>
                <a:lnTo>
                  <a:pt x="292" y="31978"/>
                </a:lnTo>
                <a:lnTo>
                  <a:pt x="850" y="38417"/>
                </a:lnTo>
                <a:lnTo>
                  <a:pt x="1790" y="43205"/>
                </a:lnTo>
                <a:lnTo>
                  <a:pt x="2578" y="47993"/>
                </a:lnTo>
                <a:lnTo>
                  <a:pt x="3505" y="51079"/>
                </a:lnTo>
                <a:lnTo>
                  <a:pt x="3759" y="47993"/>
                </a:lnTo>
                <a:lnTo>
                  <a:pt x="3848" y="40627"/>
                </a:lnTo>
                <a:lnTo>
                  <a:pt x="3996" y="38417"/>
                </a:lnTo>
                <a:lnTo>
                  <a:pt x="3886" y="25463"/>
                </a:lnTo>
                <a:lnTo>
                  <a:pt x="3581" y="19100"/>
                </a:lnTo>
                <a:lnTo>
                  <a:pt x="3670" y="8013"/>
                </a:lnTo>
                <a:lnTo>
                  <a:pt x="396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3" name="object 3713"/>
          <p:cNvSpPr/>
          <p:nvPr/>
        </p:nvSpPr>
        <p:spPr>
          <a:xfrm>
            <a:off x="3270418" y="5323963"/>
            <a:ext cx="103412" cy="63326"/>
          </a:xfrm>
          <a:prstGeom prst="rect">
            <a:avLst/>
          </a:prstGeom>
          <a:blipFill>
            <a:blip r:embed="rId7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14" name="object 3714"/>
          <p:cNvSpPr/>
          <p:nvPr/>
        </p:nvSpPr>
        <p:spPr>
          <a:xfrm>
            <a:off x="3282815" y="5354833"/>
            <a:ext cx="50800" cy="14604"/>
          </a:xfrm>
          <a:custGeom>
            <a:avLst/>
            <a:gdLst/>
            <a:ahLst/>
            <a:cxnLst/>
            <a:rect l="l" t="t" r="r" b="b"/>
            <a:pathLst>
              <a:path w="50800" h="14604">
                <a:moveTo>
                  <a:pt x="47167" y="0"/>
                </a:moveTo>
                <a:lnTo>
                  <a:pt x="17894" y="5448"/>
                </a:lnTo>
                <a:lnTo>
                  <a:pt x="14922" y="6362"/>
                </a:lnTo>
                <a:lnTo>
                  <a:pt x="11937" y="7315"/>
                </a:lnTo>
                <a:lnTo>
                  <a:pt x="9359" y="8826"/>
                </a:lnTo>
                <a:lnTo>
                  <a:pt x="7035" y="9829"/>
                </a:lnTo>
                <a:lnTo>
                  <a:pt x="4787" y="10858"/>
                </a:lnTo>
                <a:lnTo>
                  <a:pt x="3149" y="12331"/>
                </a:lnTo>
                <a:lnTo>
                  <a:pt x="1879" y="13068"/>
                </a:lnTo>
                <a:lnTo>
                  <a:pt x="0" y="14465"/>
                </a:lnTo>
                <a:lnTo>
                  <a:pt x="825" y="14185"/>
                </a:lnTo>
                <a:lnTo>
                  <a:pt x="2247" y="13792"/>
                </a:lnTo>
                <a:lnTo>
                  <a:pt x="3644" y="13347"/>
                </a:lnTo>
                <a:lnTo>
                  <a:pt x="5537" y="12611"/>
                </a:lnTo>
                <a:lnTo>
                  <a:pt x="12649" y="10706"/>
                </a:lnTo>
                <a:lnTo>
                  <a:pt x="18859" y="8889"/>
                </a:lnTo>
                <a:lnTo>
                  <a:pt x="25260" y="7442"/>
                </a:lnTo>
                <a:lnTo>
                  <a:pt x="31508" y="5664"/>
                </a:lnTo>
                <a:lnTo>
                  <a:pt x="34493" y="4991"/>
                </a:lnTo>
                <a:lnTo>
                  <a:pt x="37490" y="4216"/>
                </a:lnTo>
                <a:lnTo>
                  <a:pt x="40258" y="3301"/>
                </a:lnTo>
                <a:lnTo>
                  <a:pt x="42621" y="2679"/>
                </a:lnTo>
                <a:lnTo>
                  <a:pt x="47370" y="1282"/>
                </a:lnTo>
                <a:lnTo>
                  <a:pt x="50507" y="114"/>
                </a:lnTo>
                <a:lnTo>
                  <a:pt x="4716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5" name="object 3715"/>
          <p:cNvSpPr/>
          <p:nvPr/>
        </p:nvSpPr>
        <p:spPr>
          <a:xfrm>
            <a:off x="3272053" y="5347461"/>
            <a:ext cx="63360" cy="36372"/>
          </a:xfrm>
          <a:prstGeom prst="rect">
            <a:avLst/>
          </a:prstGeom>
          <a:blipFill>
            <a:blip r:embed="rId7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16" name="object 3716"/>
          <p:cNvSpPr/>
          <p:nvPr/>
        </p:nvSpPr>
        <p:spPr>
          <a:xfrm>
            <a:off x="3321723" y="5215458"/>
            <a:ext cx="35005" cy="44665"/>
          </a:xfrm>
          <a:prstGeom prst="rect">
            <a:avLst/>
          </a:prstGeom>
          <a:blipFill>
            <a:blip r:embed="rId7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17" name="object 3717"/>
          <p:cNvSpPr/>
          <p:nvPr/>
        </p:nvSpPr>
        <p:spPr>
          <a:xfrm>
            <a:off x="3323675" y="5225535"/>
            <a:ext cx="23495" cy="33655"/>
          </a:xfrm>
          <a:custGeom>
            <a:avLst/>
            <a:gdLst/>
            <a:ahLst/>
            <a:cxnLst/>
            <a:rect l="l" t="t" r="r" b="b"/>
            <a:pathLst>
              <a:path w="23495" h="33654">
                <a:moveTo>
                  <a:pt x="23342" y="0"/>
                </a:moveTo>
                <a:lnTo>
                  <a:pt x="21920" y="1016"/>
                </a:lnTo>
                <a:lnTo>
                  <a:pt x="21056" y="1727"/>
                </a:lnTo>
                <a:lnTo>
                  <a:pt x="19596" y="2565"/>
                </a:lnTo>
                <a:lnTo>
                  <a:pt x="18249" y="3987"/>
                </a:lnTo>
                <a:lnTo>
                  <a:pt x="16979" y="5435"/>
                </a:lnTo>
                <a:lnTo>
                  <a:pt x="15176" y="6934"/>
                </a:lnTo>
                <a:lnTo>
                  <a:pt x="13766" y="8902"/>
                </a:lnTo>
                <a:lnTo>
                  <a:pt x="12306" y="10845"/>
                </a:lnTo>
                <a:lnTo>
                  <a:pt x="10693" y="12877"/>
                </a:lnTo>
                <a:lnTo>
                  <a:pt x="9271" y="15036"/>
                </a:lnTo>
                <a:lnTo>
                  <a:pt x="6515" y="19431"/>
                </a:lnTo>
                <a:lnTo>
                  <a:pt x="3962" y="23926"/>
                </a:lnTo>
                <a:lnTo>
                  <a:pt x="2387" y="27508"/>
                </a:lnTo>
                <a:lnTo>
                  <a:pt x="749" y="31076"/>
                </a:lnTo>
                <a:lnTo>
                  <a:pt x="0" y="33604"/>
                </a:lnTo>
                <a:lnTo>
                  <a:pt x="1638" y="31546"/>
                </a:lnTo>
                <a:lnTo>
                  <a:pt x="6121" y="25298"/>
                </a:lnTo>
                <a:lnTo>
                  <a:pt x="8902" y="21005"/>
                </a:lnTo>
                <a:lnTo>
                  <a:pt x="11823" y="16802"/>
                </a:lnTo>
                <a:lnTo>
                  <a:pt x="14516" y="12458"/>
                </a:lnTo>
                <a:lnTo>
                  <a:pt x="17386" y="8343"/>
                </a:lnTo>
                <a:lnTo>
                  <a:pt x="19519" y="5130"/>
                </a:lnTo>
                <a:lnTo>
                  <a:pt x="2334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8" name="object 3718"/>
          <p:cNvSpPr/>
          <p:nvPr/>
        </p:nvSpPr>
        <p:spPr>
          <a:xfrm>
            <a:off x="3321723" y="5217023"/>
            <a:ext cx="33667" cy="43100"/>
          </a:xfrm>
          <a:prstGeom prst="rect">
            <a:avLst/>
          </a:prstGeom>
          <a:blipFill>
            <a:blip r:embed="rId7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19" name="object 3719"/>
          <p:cNvSpPr/>
          <p:nvPr/>
        </p:nvSpPr>
        <p:spPr>
          <a:xfrm>
            <a:off x="3310205" y="5099211"/>
            <a:ext cx="18415" cy="37465"/>
          </a:xfrm>
          <a:custGeom>
            <a:avLst/>
            <a:gdLst/>
            <a:ahLst/>
            <a:cxnLst/>
            <a:rect l="l" t="t" r="r" b="b"/>
            <a:pathLst>
              <a:path w="18414" h="37464">
                <a:moveTo>
                  <a:pt x="17805" y="0"/>
                </a:moveTo>
                <a:lnTo>
                  <a:pt x="17322" y="444"/>
                </a:lnTo>
                <a:lnTo>
                  <a:pt x="16535" y="1231"/>
                </a:lnTo>
                <a:lnTo>
                  <a:pt x="15786" y="2070"/>
                </a:lnTo>
                <a:lnTo>
                  <a:pt x="14439" y="3124"/>
                </a:lnTo>
                <a:lnTo>
                  <a:pt x="12344" y="6375"/>
                </a:lnTo>
                <a:lnTo>
                  <a:pt x="10807" y="8178"/>
                </a:lnTo>
                <a:lnTo>
                  <a:pt x="9728" y="10363"/>
                </a:lnTo>
                <a:lnTo>
                  <a:pt x="8610" y="12547"/>
                </a:lnTo>
                <a:lnTo>
                  <a:pt x="7251" y="14770"/>
                </a:lnTo>
                <a:lnTo>
                  <a:pt x="6197" y="17157"/>
                </a:lnTo>
                <a:lnTo>
                  <a:pt x="4191" y="21958"/>
                </a:lnTo>
                <a:lnTo>
                  <a:pt x="2387" y="26835"/>
                </a:lnTo>
                <a:lnTo>
                  <a:pt x="1409" y="30645"/>
                </a:lnTo>
                <a:lnTo>
                  <a:pt x="368" y="34378"/>
                </a:lnTo>
                <a:lnTo>
                  <a:pt x="0" y="37033"/>
                </a:lnTo>
                <a:lnTo>
                  <a:pt x="1308" y="34747"/>
                </a:lnTo>
                <a:lnTo>
                  <a:pt x="3022" y="31280"/>
                </a:lnTo>
                <a:lnTo>
                  <a:pt x="4787" y="27774"/>
                </a:lnTo>
                <a:lnTo>
                  <a:pt x="6807" y="23101"/>
                </a:lnTo>
                <a:lnTo>
                  <a:pt x="9055" y="18491"/>
                </a:lnTo>
                <a:lnTo>
                  <a:pt x="10998" y="13779"/>
                </a:lnTo>
                <a:lnTo>
                  <a:pt x="13246" y="9194"/>
                </a:lnTo>
                <a:lnTo>
                  <a:pt x="14808" y="5714"/>
                </a:lnTo>
                <a:lnTo>
                  <a:pt x="16535" y="2349"/>
                </a:lnTo>
                <a:lnTo>
                  <a:pt x="1780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0" name="object 3720"/>
          <p:cNvSpPr/>
          <p:nvPr/>
        </p:nvSpPr>
        <p:spPr>
          <a:xfrm>
            <a:off x="3305600" y="5090567"/>
            <a:ext cx="32061" cy="88517"/>
          </a:xfrm>
          <a:prstGeom prst="rect">
            <a:avLst/>
          </a:prstGeom>
          <a:blipFill>
            <a:blip r:embed="rId7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21" name="object 3721"/>
          <p:cNvSpPr/>
          <p:nvPr/>
        </p:nvSpPr>
        <p:spPr>
          <a:xfrm>
            <a:off x="3308221" y="5140771"/>
            <a:ext cx="17780" cy="37465"/>
          </a:xfrm>
          <a:custGeom>
            <a:avLst/>
            <a:gdLst/>
            <a:ahLst/>
            <a:cxnLst/>
            <a:rect l="l" t="t" r="r" b="b"/>
            <a:pathLst>
              <a:path w="17779" h="37464">
                <a:moveTo>
                  <a:pt x="17767" y="0"/>
                </a:moveTo>
                <a:lnTo>
                  <a:pt x="17322" y="457"/>
                </a:lnTo>
                <a:lnTo>
                  <a:pt x="16497" y="1231"/>
                </a:lnTo>
                <a:lnTo>
                  <a:pt x="15786" y="2082"/>
                </a:lnTo>
                <a:lnTo>
                  <a:pt x="14439" y="3162"/>
                </a:lnTo>
                <a:lnTo>
                  <a:pt x="13360" y="4775"/>
                </a:lnTo>
                <a:lnTo>
                  <a:pt x="12306" y="6400"/>
                </a:lnTo>
                <a:lnTo>
                  <a:pt x="10820" y="8204"/>
                </a:lnTo>
                <a:lnTo>
                  <a:pt x="8572" y="12534"/>
                </a:lnTo>
                <a:lnTo>
                  <a:pt x="7251" y="14808"/>
                </a:lnTo>
                <a:lnTo>
                  <a:pt x="6210" y="17183"/>
                </a:lnTo>
                <a:lnTo>
                  <a:pt x="4191" y="21970"/>
                </a:lnTo>
                <a:lnTo>
                  <a:pt x="2387" y="26860"/>
                </a:lnTo>
                <a:lnTo>
                  <a:pt x="1384" y="30632"/>
                </a:lnTo>
                <a:lnTo>
                  <a:pt x="330" y="34416"/>
                </a:lnTo>
                <a:lnTo>
                  <a:pt x="0" y="37020"/>
                </a:lnTo>
                <a:lnTo>
                  <a:pt x="1308" y="34734"/>
                </a:lnTo>
                <a:lnTo>
                  <a:pt x="4749" y="27812"/>
                </a:lnTo>
                <a:lnTo>
                  <a:pt x="6807" y="23113"/>
                </a:lnTo>
                <a:lnTo>
                  <a:pt x="9017" y="18516"/>
                </a:lnTo>
                <a:lnTo>
                  <a:pt x="10960" y="13766"/>
                </a:lnTo>
                <a:lnTo>
                  <a:pt x="13208" y="9232"/>
                </a:lnTo>
                <a:lnTo>
                  <a:pt x="14820" y="5714"/>
                </a:lnTo>
                <a:lnTo>
                  <a:pt x="16535" y="2336"/>
                </a:lnTo>
                <a:lnTo>
                  <a:pt x="1776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2" name="object 3722"/>
          <p:cNvSpPr/>
          <p:nvPr/>
        </p:nvSpPr>
        <p:spPr>
          <a:xfrm>
            <a:off x="3264332" y="5132142"/>
            <a:ext cx="71348" cy="88191"/>
          </a:xfrm>
          <a:prstGeom prst="rect">
            <a:avLst/>
          </a:prstGeom>
          <a:blipFill>
            <a:blip r:embed="rId7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23" name="object 3723"/>
          <p:cNvSpPr/>
          <p:nvPr/>
        </p:nvSpPr>
        <p:spPr>
          <a:xfrm>
            <a:off x="3278034" y="5168182"/>
            <a:ext cx="19050" cy="50800"/>
          </a:xfrm>
          <a:custGeom>
            <a:avLst/>
            <a:gdLst/>
            <a:ahLst/>
            <a:cxnLst/>
            <a:rect l="l" t="t" r="r" b="b"/>
            <a:pathLst>
              <a:path w="19050" h="50800">
                <a:moveTo>
                  <a:pt x="0" y="0"/>
                </a:moveTo>
                <a:lnTo>
                  <a:pt x="1346" y="3568"/>
                </a:lnTo>
                <a:lnTo>
                  <a:pt x="2247" y="5435"/>
                </a:lnTo>
                <a:lnTo>
                  <a:pt x="3136" y="7810"/>
                </a:lnTo>
                <a:lnTo>
                  <a:pt x="4787" y="12509"/>
                </a:lnTo>
                <a:lnTo>
                  <a:pt x="7112" y="18707"/>
                </a:lnTo>
                <a:lnTo>
                  <a:pt x="9131" y="25069"/>
                </a:lnTo>
                <a:lnTo>
                  <a:pt x="10248" y="28206"/>
                </a:lnTo>
                <a:lnTo>
                  <a:pt x="11442" y="31381"/>
                </a:lnTo>
                <a:lnTo>
                  <a:pt x="12382" y="34328"/>
                </a:lnTo>
                <a:lnTo>
                  <a:pt x="13398" y="37287"/>
                </a:lnTo>
                <a:lnTo>
                  <a:pt x="14554" y="40004"/>
                </a:lnTo>
                <a:lnTo>
                  <a:pt x="15341" y="42379"/>
                </a:lnTo>
                <a:lnTo>
                  <a:pt x="17132" y="47116"/>
                </a:lnTo>
                <a:lnTo>
                  <a:pt x="18554" y="50203"/>
                </a:lnTo>
                <a:lnTo>
                  <a:pt x="18402" y="46786"/>
                </a:lnTo>
                <a:lnTo>
                  <a:pt x="17513" y="41782"/>
                </a:lnTo>
                <a:lnTo>
                  <a:pt x="16687" y="36741"/>
                </a:lnTo>
                <a:lnTo>
                  <a:pt x="14960" y="30200"/>
                </a:lnTo>
                <a:lnTo>
                  <a:pt x="11823" y="20523"/>
                </a:lnTo>
                <a:lnTo>
                  <a:pt x="10401" y="17398"/>
                </a:lnTo>
                <a:lnTo>
                  <a:pt x="8013" y="11493"/>
                </a:lnTo>
                <a:lnTo>
                  <a:pt x="6286" y="8966"/>
                </a:lnTo>
                <a:lnTo>
                  <a:pt x="3937" y="4483"/>
                </a:lnTo>
                <a:lnTo>
                  <a:pt x="2286" y="2971"/>
                </a:lnTo>
                <a:lnTo>
                  <a:pt x="1460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4" name="object 3724"/>
          <p:cNvSpPr/>
          <p:nvPr/>
        </p:nvSpPr>
        <p:spPr>
          <a:xfrm>
            <a:off x="3274404" y="5226522"/>
            <a:ext cx="38735" cy="36830"/>
          </a:xfrm>
          <a:custGeom>
            <a:avLst/>
            <a:gdLst/>
            <a:ahLst/>
            <a:cxnLst/>
            <a:rect l="l" t="t" r="r" b="b"/>
            <a:pathLst>
              <a:path w="38735" h="36829">
                <a:moveTo>
                  <a:pt x="0" y="0"/>
                </a:moveTo>
                <a:lnTo>
                  <a:pt x="1676" y="1612"/>
                </a:lnTo>
                <a:lnTo>
                  <a:pt x="2806" y="2565"/>
                </a:lnTo>
                <a:lnTo>
                  <a:pt x="4406" y="3835"/>
                </a:lnTo>
                <a:lnTo>
                  <a:pt x="6172" y="5537"/>
                </a:lnTo>
                <a:lnTo>
                  <a:pt x="9715" y="9016"/>
                </a:lnTo>
                <a:lnTo>
                  <a:pt x="14503" y="13461"/>
                </a:lnTo>
                <a:lnTo>
                  <a:pt x="19050" y="18262"/>
                </a:lnTo>
                <a:lnTo>
                  <a:pt x="23876" y="22834"/>
                </a:lnTo>
                <a:lnTo>
                  <a:pt x="26009" y="25069"/>
                </a:lnTo>
                <a:lnTo>
                  <a:pt x="28168" y="27279"/>
                </a:lnTo>
                <a:lnTo>
                  <a:pt x="30416" y="29171"/>
                </a:lnTo>
                <a:lnTo>
                  <a:pt x="32169" y="30924"/>
                </a:lnTo>
                <a:lnTo>
                  <a:pt x="35839" y="34302"/>
                </a:lnTo>
                <a:lnTo>
                  <a:pt x="38455" y="36448"/>
                </a:lnTo>
                <a:lnTo>
                  <a:pt x="36766" y="33502"/>
                </a:lnTo>
                <a:lnTo>
                  <a:pt x="30937" y="25247"/>
                </a:lnTo>
                <a:lnTo>
                  <a:pt x="26530" y="20192"/>
                </a:lnTo>
                <a:lnTo>
                  <a:pt x="21882" y="15354"/>
                </a:lnTo>
                <a:lnTo>
                  <a:pt x="19494" y="12966"/>
                </a:lnTo>
                <a:lnTo>
                  <a:pt x="16878" y="10858"/>
                </a:lnTo>
                <a:lnTo>
                  <a:pt x="14554" y="8737"/>
                </a:lnTo>
                <a:lnTo>
                  <a:pt x="12153" y="6616"/>
                </a:lnTo>
                <a:lnTo>
                  <a:pt x="9550" y="5181"/>
                </a:lnTo>
                <a:lnTo>
                  <a:pt x="5499" y="2235"/>
                </a:lnTo>
                <a:lnTo>
                  <a:pt x="3365" y="1612"/>
                </a:lnTo>
                <a:lnTo>
                  <a:pt x="2095" y="90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5" name="object 3725"/>
          <p:cNvSpPr/>
          <p:nvPr/>
        </p:nvSpPr>
        <p:spPr>
          <a:xfrm>
            <a:off x="3265254" y="5215696"/>
            <a:ext cx="65003" cy="98350"/>
          </a:xfrm>
          <a:prstGeom prst="rect">
            <a:avLst/>
          </a:prstGeom>
          <a:blipFill>
            <a:blip r:embed="rId7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26" name="object 3726"/>
          <p:cNvSpPr/>
          <p:nvPr/>
        </p:nvSpPr>
        <p:spPr>
          <a:xfrm>
            <a:off x="3289076" y="5276479"/>
            <a:ext cx="38735" cy="36830"/>
          </a:xfrm>
          <a:custGeom>
            <a:avLst/>
            <a:gdLst/>
            <a:ahLst/>
            <a:cxnLst/>
            <a:rect l="l" t="t" r="r" b="b"/>
            <a:pathLst>
              <a:path w="38735" h="36829">
                <a:moveTo>
                  <a:pt x="0" y="0"/>
                </a:moveTo>
                <a:lnTo>
                  <a:pt x="2794" y="2552"/>
                </a:lnTo>
                <a:lnTo>
                  <a:pt x="4368" y="3848"/>
                </a:lnTo>
                <a:lnTo>
                  <a:pt x="6197" y="5524"/>
                </a:lnTo>
                <a:lnTo>
                  <a:pt x="9715" y="8978"/>
                </a:lnTo>
                <a:lnTo>
                  <a:pt x="14541" y="13462"/>
                </a:lnTo>
                <a:lnTo>
                  <a:pt x="19075" y="18262"/>
                </a:lnTo>
                <a:lnTo>
                  <a:pt x="21424" y="20548"/>
                </a:lnTo>
                <a:lnTo>
                  <a:pt x="23863" y="22834"/>
                </a:lnTo>
                <a:lnTo>
                  <a:pt x="25996" y="25069"/>
                </a:lnTo>
                <a:lnTo>
                  <a:pt x="28194" y="27279"/>
                </a:lnTo>
                <a:lnTo>
                  <a:pt x="30403" y="29171"/>
                </a:lnTo>
                <a:lnTo>
                  <a:pt x="32169" y="30924"/>
                </a:lnTo>
                <a:lnTo>
                  <a:pt x="35826" y="34328"/>
                </a:lnTo>
                <a:lnTo>
                  <a:pt x="38455" y="36474"/>
                </a:lnTo>
                <a:lnTo>
                  <a:pt x="36842" y="33464"/>
                </a:lnTo>
                <a:lnTo>
                  <a:pt x="33845" y="29387"/>
                </a:lnTo>
                <a:lnTo>
                  <a:pt x="30924" y="25247"/>
                </a:lnTo>
                <a:lnTo>
                  <a:pt x="26517" y="20180"/>
                </a:lnTo>
                <a:lnTo>
                  <a:pt x="21869" y="15354"/>
                </a:lnTo>
                <a:lnTo>
                  <a:pt x="19481" y="12966"/>
                </a:lnTo>
                <a:lnTo>
                  <a:pt x="16865" y="10820"/>
                </a:lnTo>
                <a:lnTo>
                  <a:pt x="14541" y="8699"/>
                </a:lnTo>
                <a:lnTo>
                  <a:pt x="12192" y="6616"/>
                </a:lnTo>
                <a:lnTo>
                  <a:pt x="9575" y="5143"/>
                </a:lnTo>
                <a:lnTo>
                  <a:pt x="5486" y="2235"/>
                </a:lnTo>
                <a:lnTo>
                  <a:pt x="3314" y="1574"/>
                </a:lnTo>
                <a:lnTo>
                  <a:pt x="2133" y="876"/>
                </a:lnTo>
                <a:lnTo>
                  <a:pt x="774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7" name="object 3727"/>
          <p:cNvSpPr/>
          <p:nvPr/>
        </p:nvSpPr>
        <p:spPr>
          <a:xfrm>
            <a:off x="3279928" y="5265623"/>
            <a:ext cx="64908" cy="87326"/>
          </a:xfrm>
          <a:prstGeom prst="rect">
            <a:avLst/>
          </a:prstGeom>
          <a:blipFill>
            <a:blip r:embed="rId7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28" name="object 3728"/>
          <p:cNvSpPr/>
          <p:nvPr/>
        </p:nvSpPr>
        <p:spPr>
          <a:xfrm>
            <a:off x="3296843" y="5322981"/>
            <a:ext cx="45720" cy="27305"/>
          </a:xfrm>
          <a:custGeom>
            <a:avLst/>
            <a:gdLst/>
            <a:ahLst/>
            <a:cxnLst/>
            <a:rect l="l" t="t" r="r" b="b"/>
            <a:pathLst>
              <a:path w="45720" h="27304">
                <a:moveTo>
                  <a:pt x="0" y="0"/>
                </a:moveTo>
                <a:lnTo>
                  <a:pt x="711" y="431"/>
                </a:lnTo>
                <a:lnTo>
                  <a:pt x="3354" y="1930"/>
                </a:lnTo>
                <a:lnTo>
                  <a:pt x="5092" y="2781"/>
                </a:lnTo>
                <a:lnTo>
                  <a:pt x="7226" y="4051"/>
                </a:lnTo>
                <a:lnTo>
                  <a:pt x="11379" y="6642"/>
                </a:lnTo>
                <a:lnTo>
                  <a:pt x="16954" y="9982"/>
                </a:lnTo>
                <a:lnTo>
                  <a:pt x="22453" y="13665"/>
                </a:lnTo>
                <a:lnTo>
                  <a:pt x="25260" y="15379"/>
                </a:lnTo>
                <a:lnTo>
                  <a:pt x="28054" y="17056"/>
                </a:lnTo>
                <a:lnTo>
                  <a:pt x="30632" y="18808"/>
                </a:lnTo>
                <a:lnTo>
                  <a:pt x="33235" y="20472"/>
                </a:lnTo>
                <a:lnTo>
                  <a:pt x="35813" y="21869"/>
                </a:lnTo>
                <a:lnTo>
                  <a:pt x="37896" y="23177"/>
                </a:lnTo>
                <a:lnTo>
                  <a:pt x="42163" y="25679"/>
                </a:lnTo>
                <a:lnTo>
                  <a:pt x="45161" y="27228"/>
                </a:lnTo>
                <a:lnTo>
                  <a:pt x="42913" y="24638"/>
                </a:lnTo>
                <a:lnTo>
                  <a:pt x="39166" y="21297"/>
                </a:lnTo>
                <a:lnTo>
                  <a:pt x="35496" y="17881"/>
                </a:lnTo>
                <a:lnTo>
                  <a:pt x="30111" y="13893"/>
                </a:lnTo>
                <a:lnTo>
                  <a:pt x="24549" y="10160"/>
                </a:lnTo>
                <a:lnTo>
                  <a:pt x="21742" y="8369"/>
                </a:lnTo>
                <a:lnTo>
                  <a:pt x="18745" y="6883"/>
                </a:lnTo>
                <a:lnTo>
                  <a:pt x="13284" y="3797"/>
                </a:lnTo>
                <a:lnTo>
                  <a:pt x="10439" y="2959"/>
                </a:lnTo>
                <a:lnTo>
                  <a:pt x="8005" y="1879"/>
                </a:lnTo>
                <a:lnTo>
                  <a:pt x="5791" y="965"/>
                </a:lnTo>
                <a:lnTo>
                  <a:pt x="3632" y="812"/>
                </a:lnTo>
                <a:lnTo>
                  <a:pt x="2209" y="39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9" name="object 3729"/>
          <p:cNvSpPr/>
          <p:nvPr/>
        </p:nvSpPr>
        <p:spPr>
          <a:xfrm>
            <a:off x="3261592" y="5107101"/>
            <a:ext cx="53997" cy="156988"/>
          </a:xfrm>
          <a:prstGeom prst="rect">
            <a:avLst/>
          </a:prstGeom>
          <a:blipFill>
            <a:blip r:embed="rId7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30" name="object 3730"/>
          <p:cNvSpPr/>
          <p:nvPr/>
        </p:nvSpPr>
        <p:spPr>
          <a:xfrm>
            <a:off x="3288206" y="5311612"/>
            <a:ext cx="82437" cy="102307"/>
          </a:xfrm>
          <a:prstGeom prst="rect">
            <a:avLst/>
          </a:prstGeom>
          <a:blipFill>
            <a:blip r:embed="rId7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31" name="object 3731"/>
          <p:cNvSpPr/>
          <p:nvPr/>
        </p:nvSpPr>
        <p:spPr>
          <a:xfrm>
            <a:off x="3329800" y="5375935"/>
            <a:ext cx="38735" cy="37465"/>
          </a:xfrm>
          <a:custGeom>
            <a:avLst/>
            <a:gdLst/>
            <a:ahLst/>
            <a:cxnLst/>
            <a:rect l="l" t="t" r="r" b="b"/>
            <a:pathLst>
              <a:path w="38735" h="37464">
                <a:moveTo>
                  <a:pt x="0" y="0"/>
                </a:moveTo>
                <a:lnTo>
                  <a:pt x="2857" y="2654"/>
                </a:lnTo>
                <a:lnTo>
                  <a:pt x="4419" y="3924"/>
                </a:lnTo>
                <a:lnTo>
                  <a:pt x="9702" y="9131"/>
                </a:lnTo>
                <a:lnTo>
                  <a:pt x="14414" y="13690"/>
                </a:lnTo>
                <a:lnTo>
                  <a:pt x="18935" y="18529"/>
                </a:lnTo>
                <a:lnTo>
                  <a:pt x="21336" y="20827"/>
                </a:lnTo>
                <a:lnTo>
                  <a:pt x="23647" y="23139"/>
                </a:lnTo>
                <a:lnTo>
                  <a:pt x="25819" y="25361"/>
                </a:lnTo>
                <a:lnTo>
                  <a:pt x="27940" y="27622"/>
                </a:lnTo>
                <a:lnTo>
                  <a:pt x="30149" y="29540"/>
                </a:lnTo>
                <a:lnTo>
                  <a:pt x="31877" y="31356"/>
                </a:lnTo>
                <a:lnTo>
                  <a:pt x="35547" y="34759"/>
                </a:lnTo>
                <a:lnTo>
                  <a:pt x="38125" y="36931"/>
                </a:lnTo>
                <a:lnTo>
                  <a:pt x="36512" y="33921"/>
                </a:lnTo>
                <a:lnTo>
                  <a:pt x="33566" y="29794"/>
                </a:lnTo>
                <a:lnTo>
                  <a:pt x="30683" y="25628"/>
                </a:lnTo>
                <a:lnTo>
                  <a:pt x="26339" y="20510"/>
                </a:lnTo>
                <a:lnTo>
                  <a:pt x="21742" y="15608"/>
                </a:lnTo>
                <a:lnTo>
                  <a:pt x="19380" y="13220"/>
                </a:lnTo>
                <a:lnTo>
                  <a:pt x="16764" y="11074"/>
                </a:lnTo>
                <a:lnTo>
                  <a:pt x="14528" y="8915"/>
                </a:lnTo>
                <a:lnTo>
                  <a:pt x="12166" y="6794"/>
                </a:lnTo>
                <a:lnTo>
                  <a:pt x="9550" y="5295"/>
                </a:lnTo>
                <a:lnTo>
                  <a:pt x="7569" y="3797"/>
                </a:lnTo>
                <a:lnTo>
                  <a:pt x="5511" y="2311"/>
                </a:lnTo>
                <a:lnTo>
                  <a:pt x="3378" y="1650"/>
                </a:lnTo>
                <a:lnTo>
                  <a:pt x="2171" y="95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2" name="object 3732"/>
          <p:cNvSpPr/>
          <p:nvPr/>
        </p:nvSpPr>
        <p:spPr>
          <a:xfrm>
            <a:off x="3320679" y="5365157"/>
            <a:ext cx="79084" cy="107541"/>
          </a:xfrm>
          <a:prstGeom prst="rect">
            <a:avLst/>
          </a:prstGeom>
          <a:blipFill>
            <a:blip r:embed="rId7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33" name="object 3733"/>
          <p:cNvSpPr/>
          <p:nvPr/>
        </p:nvSpPr>
        <p:spPr>
          <a:xfrm>
            <a:off x="3353532" y="5429684"/>
            <a:ext cx="43180" cy="41910"/>
          </a:xfrm>
          <a:custGeom>
            <a:avLst/>
            <a:gdLst/>
            <a:ahLst/>
            <a:cxnLst/>
            <a:rect l="l" t="t" r="r" b="b"/>
            <a:pathLst>
              <a:path w="43179" h="41910">
                <a:moveTo>
                  <a:pt x="0" y="0"/>
                </a:moveTo>
                <a:lnTo>
                  <a:pt x="3175" y="2959"/>
                </a:lnTo>
                <a:lnTo>
                  <a:pt x="5003" y="4406"/>
                </a:lnTo>
                <a:lnTo>
                  <a:pt x="10998" y="10312"/>
                </a:lnTo>
                <a:lnTo>
                  <a:pt x="16306" y="15468"/>
                </a:lnTo>
                <a:lnTo>
                  <a:pt x="21424" y="20955"/>
                </a:lnTo>
                <a:lnTo>
                  <a:pt x="24117" y="23533"/>
                </a:lnTo>
                <a:lnTo>
                  <a:pt x="26771" y="26174"/>
                </a:lnTo>
                <a:lnTo>
                  <a:pt x="29159" y="28740"/>
                </a:lnTo>
                <a:lnTo>
                  <a:pt x="31635" y="31242"/>
                </a:lnTo>
                <a:lnTo>
                  <a:pt x="34150" y="33426"/>
                </a:lnTo>
                <a:lnTo>
                  <a:pt x="36118" y="35458"/>
                </a:lnTo>
                <a:lnTo>
                  <a:pt x="40246" y="39344"/>
                </a:lnTo>
                <a:lnTo>
                  <a:pt x="43154" y="41795"/>
                </a:lnTo>
                <a:lnTo>
                  <a:pt x="41363" y="38366"/>
                </a:lnTo>
                <a:lnTo>
                  <a:pt x="38036" y="33705"/>
                </a:lnTo>
                <a:lnTo>
                  <a:pt x="34785" y="29006"/>
                </a:lnTo>
                <a:lnTo>
                  <a:pt x="29845" y="23177"/>
                </a:lnTo>
                <a:lnTo>
                  <a:pt x="24638" y="17640"/>
                </a:lnTo>
                <a:lnTo>
                  <a:pt x="21983" y="14935"/>
                </a:lnTo>
                <a:lnTo>
                  <a:pt x="18999" y="12471"/>
                </a:lnTo>
                <a:lnTo>
                  <a:pt x="16421" y="10058"/>
                </a:lnTo>
                <a:lnTo>
                  <a:pt x="13766" y="7670"/>
                </a:lnTo>
                <a:lnTo>
                  <a:pt x="10756" y="5994"/>
                </a:lnTo>
                <a:lnTo>
                  <a:pt x="8509" y="4267"/>
                </a:lnTo>
                <a:lnTo>
                  <a:pt x="6197" y="2616"/>
                </a:lnTo>
                <a:lnTo>
                  <a:pt x="3797" y="1841"/>
                </a:lnTo>
                <a:lnTo>
                  <a:pt x="2387" y="1041"/>
                </a:lnTo>
                <a:lnTo>
                  <a:pt x="889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4" name="object 3734"/>
          <p:cNvSpPr/>
          <p:nvPr/>
        </p:nvSpPr>
        <p:spPr>
          <a:xfrm>
            <a:off x="3368600" y="5487309"/>
            <a:ext cx="48260" cy="36195"/>
          </a:xfrm>
          <a:custGeom>
            <a:avLst/>
            <a:gdLst/>
            <a:ahLst/>
            <a:cxnLst/>
            <a:rect l="l" t="t" r="r" b="b"/>
            <a:pathLst>
              <a:path w="48260" h="36195">
                <a:moveTo>
                  <a:pt x="0" y="0"/>
                </a:moveTo>
                <a:lnTo>
                  <a:pt x="774" y="546"/>
                </a:lnTo>
                <a:lnTo>
                  <a:pt x="2133" y="1549"/>
                </a:lnTo>
                <a:lnTo>
                  <a:pt x="3479" y="2489"/>
                </a:lnTo>
                <a:lnTo>
                  <a:pt x="5422" y="3695"/>
                </a:lnTo>
                <a:lnTo>
                  <a:pt x="7670" y="5346"/>
                </a:lnTo>
                <a:lnTo>
                  <a:pt x="12115" y="8801"/>
                </a:lnTo>
                <a:lnTo>
                  <a:pt x="18097" y="13195"/>
                </a:lnTo>
                <a:lnTo>
                  <a:pt x="23837" y="17970"/>
                </a:lnTo>
                <a:lnTo>
                  <a:pt x="29806" y="22428"/>
                </a:lnTo>
                <a:lnTo>
                  <a:pt x="32512" y="24676"/>
                </a:lnTo>
                <a:lnTo>
                  <a:pt x="35229" y="26873"/>
                </a:lnTo>
                <a:lnTo>
                  <a:pt x="37973" y="28689"/>
                </a:lnTo>
                <a:lnTo>
                  <a:pt x="40220" y="30429"/>
                </a:lnTo>
                <a:lnTo>
                  <a:pt x="44780" y="33743"/>
                </a:lnTo>
                <a:lnTo>
                  <a:pt x="47955" y="35826"/>
                </a:lnTo>
                <a:lnTo>
                  <a:pt x="45745" y="32664"/>
                </a:lnTo>
                <a:lnTo>
                  <a:pt x="41859" y="28486"/>
                </a:lnTo>
                <a:lnTo>
                  <a:pt x="38087" y="24218"/>
                </a:lnTo>
                <a:lnTo>
                  <a:pt x="32423" y="19088"/>
                </a:lnTo>
                <a:lnTo>
                  <a:pt x="26593" y="14287"/>
                </a:lnTo>
                <a:lnTo>
                  <a:pt x="23647" y="11925"/>
                </a:lnTo>
                <a:lnTo>
                  <a:pt x="20383" y="9905"/>
                </a:lnTo>
                <a:lnTo>
                  <a:pt x="17513" y="7823"/>
                </a:lnTo>
                <a:lnTo>
                  <a:pt x="14592" y="5803"/>
                </a:lnTo>
                <a:lnTo>
                  <a:pt x="11404" y="4495"/>
                </a:lnTo>
                <a:lnTo>
                  <a:pt x="8978" y="3124"/>
                </a:lnTo>
                <a:lnTo>
                  <a:pt x="6464" y="1752"/>
                </a:lnTo>
                <a:lnTo>
                  <a:pt x="4000" y="1308"/>
                </a:lnTo>
                <a:lnTo>
                  <a:pt x="2501" y="67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5" name="object 3735"/>
          <p:cNvSpPr/>
          <p:nvPr/>
        </p:nvSpPr>
        <p:spPr>
          <a:xfrm>
            <a:off x="3358495" y="5474637"/>
            <a:ext cx="79370" cy="109107"/>
          </a:xfrm>
          <a:prstGeom prst="rect">
            <a:avLst/>
          </a:prstGeom>
          <a:blipFill>
            <a:blip r:embed="rId7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36" name="object 3736"/>
          <p:cNvSpPr/>
          <p:nvPr/>
        </p:nvSpPr>
        <p:spPr>
          <a:xfrm>
            <a:off x="3399463" y="5533589"/>
            <a:ext cx="35560" cy="48895"/>
          </a:xfrm>
          <a:custGeom>
            <a:avLst/>
            <a:gdLst/>
            <a:ahLst/>
            <a:cxnLst/>
            <a:rect l="l" t="t" r="r" b="b"/>
            <a:pathLst>
              <a:path w="35560" h="48895">
                <a:moveTo>
                  <a:pt x="0" y="0"/>
                </a:moveTo>
                <a:lnTo>
                  <a:pt x="1562" y="2146"/>
                </a:lnTo>
                <a:lnTo>
                  <a:pt x="2616" y="3454"/>
                </a:lnTo>
                <a:lnTo>
                  <a:pt x="4102" y="5219"/>
                </a:lnTo>
                <a:lnTo>
                  <a:pt x="5753" y="7480"/>
                </a:lnTo>
                <a:lnTo>
                  <a:pt x="9055" y="12077"/>
                </a:lnTo>
                <a:lnTo>
                  <a:pt x="13474" y="18097"/>
                </a:lnTo>
                <a:lnTo>
                  <a:pt x="17576" y="24383"/>
                </a:lnTo>
                <a:lnTo>
                  <a:pt x="21996" y="30467"/>
                </a:lnTo>
                <a:lnTo>
                  <a:pt x="23939" y="33426"/>
                </a:lnTo>
                <a:lnTo>
                  <a:pt x="25882" y="36334"/>
                </a:lnTo>
                <a:lnTo>
                  <a:pt x="27978" y="38950"/>
                </a:lnTo>
                <a:lnTo>
                  <a:pt x="29616" y="41287"/>
                </a:lnTo>
                <a:lnTo>
                  <a:pt x="33070" y="45796"/>
                </a:lnTo>
                <a:lnTo>
                  <a:pt x="35534" y="48767"/>
                </a:lnTo>
                <a:lnTo>
                  <a:pt x="34264" y="45072"/>
                </a:lnTo>
                <a:lnTo>
                  <a:pt x="31800" y="39890"/>
                </a:lnTo>
                <a:lnTo>
                  <a:pt x="29413" y="34658"/>
                </a:lnTo>
                <a:lnTo>
                  <a:pt x="25476" y="28092"/>
                </a:lnTo>
                <a:lnTo>
                  <a:pt x="21247" y="21704"/>
                </a:lnTo>
                <a:lnTo>
                  <a:pt x="19075" y="18580"/>
                </a:lnTo>
                <a:lnTo>
                  <a:pt x="16611" y="15646"/>
                </a:lnTo>
                <a:lnTo>
                  <a:pt x="14439" y="12776"/>
                </a:lnTo>
                <a:lnTo>
                  <a:pt x="12230" y="9931"/>
                </a:lnTo>
                <a:lnTo>
                  <a:pt x="9575" y="7772"/>
                </a:lnTo>
                <a:lnTo>
                  <a:pt x="7632" y="5714"/>
                </a:lnTo>
                <a:lnTo>
                  <a:pt x="5638" y="3670"/>
                </a:lnTo>
                <a:lnTo>
                  <a:pt x="3403" y="2489"/>
                </a:lnTo>
                <a:lnTo>
                  <a:pt x="2133" y="1460"/>
                </a:lnTo>
                <a:lnTo>
                  <a:pt x="749" y="53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7" name="object 3737"/>
          <p:cNvSpPr/>
          <p:nvPr/>
        </p:nvSpPr>
        <p:spPr>
          <a:xfrm>
            <a:off x="3343180" y="5350941"/>
            <a:ext cx="76599" cy="174102"/>
          </a:xfrm>
          <a:prstGeom prst="rect">
            <a:avLst/>
          </a:prstGeom>
          <a:blipFill>
            <a:blip r:embed="rId7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38" name="object 3738"/>
          <p:cNvSpPr/>
          <p:nvPr/>
        </p:nvSpPr>
        <p:spPr>
          <a:xfrm>
            <a:off x="3387381" y="5521072"/>
            <a:ext cx="61163" cy="118781"/>
          </a:xfrm>
          <a:prstGeom prst="rect">
            <a:avLst/>
          </a:prstGeom>
          <a:blipFill>
            <a:blip r:embed="rId7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39" name="object 3739"/>
          <p:cNvSpPr/>
          <p:nvPr/>
        </p:nvSpPr>
        <p:spPr>
          <a:xfrm>
            <a:off x="3410078" y="5589697"/>
            <a:ext cx="36195" cy="48895"/>
          </a:xfrm>
          <a:custGeom>
            <a:avLst/>
            <a:gdLst/>
            <a:ahLst/>
            <a:cxnLst/>
            <a:rect l="l" t="t" r="r" b="b"/>
            <a:pathLst>
              <a:path w="36195" h="48895">
                <a:moveTo>
                  <a:pt x="0" y="0"/>
                </a:moveTo>
                <a:lnTo>
                  <a:pt x="1612" y="2158"/>
                </a:lnTo>
                <a:lnTo>
                  <a:pt x="2667" y="3441"/>
                </a:lnTo>
                <a:lnTo>
                  <a:pt x="4191" y="5206"/>
                </a:lnTo>
                <a:lnTo>
                  <a:pt x="5842" y="7505"/>
                </a:lnTo>
                <a:lnTo>
                  <a:pt x="9055" y="12115"/>
                </a:lnTo>
                <a:lnTo>
                  <a:pt x="13512" y="18097"/>
                </a:lnTo>
                <a:lnTo>
                  <a:pt x="17627" y="24396"/>
                </a:lnTo>
                <a:lnTo>
                  <a:pt x="19837" y="27457"/>
                </a:lnTo>
                <a:lnTo>
                  <a:pt x="22085" y="30492"/>
                </a:lnTo>
                <a:lnTo>
                  <a:pt x="23952" y="33413"/>
                </a:lnTo>
                <a:lnTo>
                  <a:pt x="25971" y="36360"/>
                </a:lnTo>
                <a:lnTo>
                  <a:pt x="28067" y="38963"/>
                </a:lnTo>
                <a:lnTo>
                  <a:pt x="29667" y="41274"/>
                </a:lnTo>
                <a:lnTo>
                  <a:pt x="33083" y="45846"/>
                </a:lnTo>
                <a:lnTo>
                  <a:pt x="35585" y="48755"/>
                </a:lnTo>
                <a:lnTo>
                  <a:pt x="34340" y="45072"/>
                </a:lnTo>
                <a:lnTo>
                  <a:pt x="31877" y="39903"/>
                </a:lnTo>
                <a:lnTo>
                  <a:pt x="29413" y="34658"/>
                </a:lnTo>
                <a:lnTo>
                  <a:pt x="25527" y="28079"/>
                </a:lnTo>
                <a:lnTo>
                  <a:pt x="21336" y="21704"/>
                </a:lnTo>
                <a:lnTo>
                  <a:pt x="19164" y="18554"/>
                </a:lnTo>
                <a:lnTo>
                  <a:pt x="16700" y="15646"/>
                </a:lnTo>
                <a:lnTo>
                  <a:pt x="12280" y="9994"/>
                </a:lnTo>
                <a:lnTo>
                  <a:pt x="9664" y="7772"/>
                </a:lnTo>
                <a:lnTo>
                  <a:pt x="7721" y="5702"/>
                </a:lnTo>
                <a:lnTo>
                  <a:pt x="5689" y="3632"/>
                </a:lnTo>
                <a:lnTo>
                  <a:pt x="3454" y="2501"/>
                </a:lnTo>
                <a:lnTo>
                  <a:pt x="2209" y="142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0" name="object 3740"/>
          <p:cNvSpPr/>
          <p:nvPr/>
        </p:nvSpPr>
        <p:spPr>
          <a:xfrm>
            <a:off x="3391398" y="5577192"/>
            <a:ext cx="59267" cy="103282"/>
          </a:xfrm>
          <a:prstGeom prst="rect">
            <a:avLst/>
          </a:prstGeom>
          <a:blipFill>
            <a:blip r:embed="rId7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41" name="object 3741"/>
          <p:cNvSpPr/>
          <p:nvPr/>
        </p:nvSpPr>
        <p:spPr>
          <a:xfrm>
            <a:off x="3405816" y="5636037"/>
            <a:ext cx="41910" cy="43815"/>
          </a:xfrm>
          <a:custGeom>
            <a:avLst/>
            <a:gdLst/>
            <a:ahLst/>
            <a:cxnLst/>
            <a:rect l="l" t="t" r="r" b="b"/>
            <a:pathLst>
              <a:path w="41910" h="43814">
                <a:moveTo>
                  <a:pt x="0" y="0"/>
                </a:moveTo>
                <a:lnTo>
                  <a:pt x="3073" y="3035"/>
                </a:lnTo>
                <a:lnTo>
                  <a:pt x="4838" y="4546"/>
                </a:lnTo>
                <a:lnTo>
                  <a:pt x="6781" y="6591"/>
                </a:lnTo>
                <a:lnTo>
                  <a:pt x="10629" y="10706"/>
                </a:lnTo>
                <a:lnTo>
                  <a:pt x="15786" y="16002"/>
                </a:lnTo>
                <a:lnTo>
                  <a:pt x="20726" y="21666"/>
                </a:lnTo>
                <a:lnTo>
                  <a:pt x="23317" y="24371"/>
                </a:lnTo>
                <a:lnTo>
                  <a:pt x="25933" y="27051"/>
                </a:lnTo>
                <a:lnTo>
                  <a:pt x="28219" y="29718"/>
                </a:lnTo>
                <a:lnTo>
                  <a:pt x="30606" y="32346"/>
                </a:lnTo>
                <a:lnTo>
                  <a:pt x="33045" y="34569"/>
                </a:lnTo>
                <a:lnTo>
                  <a:pt x="34950" y="36652"/>
                </a:lnTo>
                <a:lnTo>
                  <a:pt x="38900" y="40716"/>
                </a:lnTo>
                <a:lnTo>
                  <a:pt x="41795" y="43256"/>
                </a:lnTo>
                <a:lnTo>
                  <a:pt x="40106" y="39789"/>
                </a:lnTo>
                <a:lnTo>
                  <a:pt x="36931" y="35001"/>
                </a:lnTo>
                <a:lnTo>
                  <a:pt x="33820" y="30162"/>
                </a:lnTo>
                <a:lnTo>
                  <a:pt x="29070" y="24206"/>
                </a:lnTo>
                <a:lnTo>
                  <a:pt x="24028" y="18478"/>
                </a:lnTo>
                <a:lnTo>
                  <a:pt x="21475" y="15659"/>
                </a:lnTo>
                <a:lnTo>
                  <a:pt x="18605" y="13119"/>
                </a:lnTo>
                <a:lnTo>
                  <a:pt x="16090" y="10604"/>
                </a:lnTo>
                <a:lnTo>
                  <a:pt x="13500" y="8115"/>
                </a:lnTo>
                <a:lnTo>
                  <a:pt x="10591" y="6350"/>
                </a:lnTo>
                <a:lnTo>
                  <a:pt x="8381" y="4546"/>
                </a:lnTo>
                <a:lnTo>
                  <a:pt x="6134" y="2794"/>
                </a:lnTo>
                <a:lnTo>
                  <a:pt x="3746" y="1955"/>
                </a:lnTo>
                <a:lnTo>
                  <a:pt x="2387" y="1117"/>
                </a:lnTo>
                <a:lnTo>
                  <a:pt x="863" y="41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2" name="object 3742"/>
          <p:cNvSpPr/>
          <p:nvPr/>
        </p:nvSpPr>
        <p:spPr>
          <a:xfrm>
            <a:off x="3395427" y="5623949"/>
            <a:ext cx="55250" cy="56519"/>
          </a:xfrm>
          <a:prstGeom prst="rect">
            <a:avLst/>
          </a:prstGeom>
          <a:blipFill>
            <a:blip r:embed="rId7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43" name="object 3743"/>
          <p:cNvSpPr/>
          <p:nvPr/>
        </p:nvSpPr>
        <p:spPr>
          <a:xfrm>
            <a:off x="3479812" y="5637225"/>
            <a:ext cx="47282" cy="70370"/>
          </a:xfrm>
          <a:prstGeom prst="rect">
            <a:avLst/>
          </a:prstGeom>
          <a:blipFill>
            <a:blip r:embed="rId7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44" name="object 3744"/>
          <p:cNvSpPr/>
          <p:nvPr/>
        </p:nvSpPr>
        <p:spPr>
          <a:xfrm>
            <a:off x="3287305" y="5119241"/>
            <a:ext cx="13970" cy="46990"/>
          </a:xfrm>
          <a:custGeom>
            <a:avLst/>
            <a:gdLst/>
            <a:ahLst/>
            <a:cxnLst/>
            <a:rect l="l" t="t" r="r" b="b"/>
            <a:pathLst>
              <a:path w="13970" h="46989">
                <a:moveTo>
                  <a:pt x="0" y="0"/>
                </a:moveTo>
                <a:lnTo>
                  <a:pt x="977" y="2946"/>
                </a:lnTo>
                <a:lnTo>
                  <a:pt x="2324" y="7251"/>
                </a:lnTo>
                <a:lnTo>
                  <a:pt x="3530" y="11633"/>
                </a:lnTo>
                <a:lnTo>
                  <a:pt x="5206" y="17348"/>
                </a:lnTo>
                <a:lnTo>
                  <a:pt x="6591" y="23228"/>
                </a:lnTo>
                <a:lnTo>
                  <a:pt x="7404" y="26123"/>
                </a:lnTo>
                <a:lnTo>
                  <a:pt x="8242" y="29006"/>
                </a:lnTo>
                <a:lnTo>
                  <a:pt x="8915" y="31813"/>
                </a:lnTo>
                <a:lnTo>
                  <a:pt x="9613" y="34544"/>
                </a:lnTo>
                <a:lnTo>
                  <a:pt x="10477" y="37071"/>
                </a:lnTo>
                <a:lnTo>
                  <a:pt x="11074" y="39293"/>
                </a:lnTo>
                <a:lnTo>
                  <a:pt x="12382" y="43637"/>
                </a:lnTo>
                <a:lnTo>
                  <a:pt x="13436" y="46545"/>
                </a:lnTo>
                <a:lnTo>
                  <a:pt x="13474" y="43434"/>
                </a:lnTo>
                <a:lnTo>
                  <a:pt x="13030" y="38836"/>
                </a:lnTo>
                <a:lnTo>
                  <a:pt x="12649" y="34264"/>
                </a:lnTo>
                <a:lnTo>
                  <a:pt x="11493" y="28244"/>
                </a:lnTo>
                <a:lnTo>
                  <a:pt x="10058" y="22263"/>
                </a:lnTo>
                <a:lnTo>
                  <a:pt x="9283" y="19291"/>
                </a:lnTo>
                <a:lnTo>
                  <a:pt x="8191" y="16421"/>
                </a:lnTo>
                <a:lnTo>
                  <a:pt x="6476" y="10909"/>
                </a:lnTo>
                <a:lnTo>
                  <a:pt x="5092" y="8559"/>
                </a:lnTo>
                <a:lnTo>
                  <a:pt x="4190" y="6451"/>
                </a:lnTo>
                <a:lnTo>
                  <a:pt x="3213" y="4318"/>
                </a:lnTo>
                <a:lnTo>
                  <a:pt x="1879" y="2844"/>
                </a:lnTo>
                <a:lnTo>
                  <a:pt x="1231" y="168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5" name="object 3745"/>
          <p:cNvSpPr/>
          <p:nvPr/>
        </p:nvSpPr>
        <p:spPr>
          <a:xfrm>
            <a:off x="3274593" y="5109180"/>
            <a:ext cx="59064" cy="138078"/>
          </a:xfrm>
          <a:prstGeom prst="rect">
            <a:avLst/>
          </a:prstGeom>
          <a:blipFill>
            <a:blip r:embed="rId7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46" name="object 3746"/>
          <p:cNvSpPr/>
          <p:nvPr/>
        </p:nvSpPr>
        <p:spPr>
          <a:xfrm>
            <a:off x="3310647" y="5191587"/>
            <a:ext cx="8255" cy="53340"/>
          </a:xfrm>
          <a:custGeom>
            <a:avLst/>
            <a:gdLst/>
            <a:ahLst/>
            <a:cxnLst/>
            <a:rect l="l" t="t" r="r" b="b"/>
            <a:pathLst>
              <a:path w="8254" h="53339">
                <a:moveTo>
                  <a:pt x="8115" y="0"/>
                </a:moveTo>
                <a:lnTo>
                  <a:pt x="7708" y="749"/>
                </a:lnTo>
                <a:lnTo>
                  <a:pt x="7035" y="2095"/>
                </a:lnTo>
                <a:lnTo>
                  <a:pt x="6515" y="3428"/>
                </a:lnTo>
                <a:lnTo>
                  <a:pt x="5308" y="5346"/>
                </a:lnTo>
                <a:lnTo>
                  <a:pt x="4572" y="7810"/>
                </a:lnTo>
                <a:lnTo>
                  <a:pt x="3975" y="10261"/>
                </a:lnTo>
                <a:lnTo>
                  <a:pt x="2844" y="13106"/>
                </a:lnTo>
                <a:lnTo>
                  <a:pt x="2400" y="16255"/>
                </a:lnTo>
                <a:lnTo>
                  <a:pt x="1879" y="19418"/>
                </a:lnTo>
                <a:lnTo>
                  <a:pt x="1168" y="22783"/>
                </a:lnTo>
                <a:lnTo>
                  <a:pt x="792" y="26581"/>
                </a:lnTo>
                <a:lnTo>
                  <a:pt x="292" y="33210"/>
                </a:lnTo>
                <a:lnTo>
                  <a:pt x="0" y="39700"/>
                </a:lnTo>
                <a:lnTo>
                  <a:pt x="386" y="44919"/>
                </a:lnTo>
                <a:lnTo>
                  <a:pt x="604" y="49936"/>
                </a:lnTo>
                <a:lnTo>
                  <a:pt x="1244" y="53276"/>
                </a:lnTo>
                <a:lnTo>
                  <a:pt x="1923" y="49898"/>
                </a:lnTo>
                <a:lnTo>
                  <a:pt x="2629" y="44792"/>
                </a:lnTo>
                <a:lnTo>
                  <a:pt x="2882" y="42417"/>
                </a:lnTo>
                <a:lnTo>
                  <a:pt x="3416" y="39458"/>
                </a:lnTo>
                <a:lnTo>
                  <a:pt x="3746" y="36360"/>
                </a:lnTo>
                <a:lnTo>
                  <a:pt x="3975" y="33210"/>
                </a:lnTo>
                <a:lnTo>
                  <a:pt x="4419" y="29908"/>
                </a:lnTo>
                <a:lnTo>
                  <a:pt x="4821" y="26149"/>
                </a:lnTo>
                <a:lnTo>
                  <a:pt x="5308" y="19900"/>
                </a:lnTo>
                <a:lnTo>
                  <a:pt x="6248" y="13106"/>
                </a:lnTo>
                <a:lnTo>
                  <a:pt x="6853" y="7810"/>
                </a:lnTo>
                <a:lnTo>
                  <a:pt x="7112" y="5880"/>
                </a:lnTo>
                <a:lnTo>
                  <a:pt x="7556" y="3809"/>
                </a:lnTo>
                <a:lnTo>
                  <a:pt x="7833" y="2095"/>
                </a:lnTo>
                <a:lnTo>
                  <a:pt x="811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7" name="object 3747"/>
          <p:cNvSpPr/>
          <p:nvPr/>
        </p:nvSpPr>
        <p:spPr>
          <a:xfrm>
            <a:off x="3300628" y="5180914"/>
            <a:ext cx="39131" cy="110108"/>
          </a:xfrm>
          <a:prstGeom prst="rect">
            <a:avLst/>
          </a:prstGeom>
          <a:blipFill>
            <a:blip r:embed="rId7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48" name="object 3748"/>
          <p:cNvSpPr/>
          <p:nvPr/>
        </p:nvSpPr>
        <p:spPr>
          <a:xfrm>
            <a:off x="3320860" y="5245313"/>
            <a:ext cx="6985" cy="43815"/>
          </a:xfrm>
          <a:custGeom>
            <a:avLst/>
            <a:gdLst/>
            <a:ahLst/>
            <a:cxnLst/>
            <a:rect l="l" t="t" r="r" b="b"/>
            <a:pathLst>
              <a:path w="6985" h="43814">
                <a:moveTo>
                  <a:pt x="6616" y="0"/>
                </a:moveTo>
                <a:lnTo>
                  <a:pt x="6324" y="635"/>
                </a:lnTo>
                <a:lnTo>
                  <a:pt x="5765" y="1701"/>
                </a:lnTo>
                <a:lnTo>
                  <a:pt x="5283" y="2806"/>
                </a:lnTo>
                <a:lnTo>
                  <a:pt x="4305" y="4356"/>
                </a:lnTo>
                <a:lnTo>
                  <a:pt x="3708" y="6400"/>
                </a:lnTo>
                <a:lnTo>
                  <a:pt x="3263" y="8420"/>
                </a:lnTo>
                <a:lnTo>
                  <a:pt x="2336" y="10744"/>
                </a:lnTo>
                <a:lnTo>
                  <a:pt x="1904" y="13347"/>
                </a:lnTo>
                <a:lnTo>
                  <a:pt x="1536" y="15938"/>
                </a:lnTo>
                <a:lnTo>
                  <a:pt x="939" y="18694"/>
                </a:lnTo>
                <a:lnTo>
                  <a:pt x="617" y="21844"/>
                </a:lnTo>
                <a:lnTo>
                  <a:pt x="203" y="27063"/>
                </a:lnTo>
                <a:lnTo>
                  <a:pt x="0" y="32626"/>
                </a:lnTo>
                <a:lnTo>
                  <a:pt x="272" y="36906"/>
                </a:lnTo>
                <a:lnTo>
                  <a:pt x="500" y="41008"/>
                </a:lnTo>
                <a:lnTo>
                  <a:pt x="1015" y="43789"/>
                </a:lnTo>
                <a:lnTo>
                  <a:pt x="1540" y="40982"/>
                </a:lnTo>
                <a:lnTo>
                  <a:pt x="2143" y="36804"/>
                </a:lnTo>
                <a:lnTo>
                  <a:pt x="2336" y="34810"/>
                </a:lnTo>
                <a:lnTo>
                  <a:pt x="2743" y="32423"/>
                </a:lnTo>
                <a:lnTo>
                  <a:pt x="3035" y="29857"/>
                </a:lnTo>
                <a:lnTo>
                  <a:pt x="3285" y="27063"/>
                </a:lnTo>
                <a:lnTo>
                  <a:pt x="3555" y="24561"/>
                </a:lnTo>
                <a:lnTo>
                  <a:pt x="3924" y="21844"/>
                </a:lnTo>
                <a:lnTo>
                  <a:pt x="4343" y="16357"/>
                </a:lnTo>
                <a:lnTo>
                  <a:pt x="5116" y="10744"/>
                </a:lnTo>
                <a:lnTo>
                  <a:pt x="5640" y="6400"/>
                </a:lnTo>
                <a:lnTo>
                  <a:pt x="6172" y="2806"/>
                </a:lnTo>
                <a:lnTo>
                  <a:pt x="66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9" name="object 3749"/>
          <p:cNvSpPr/>
          <p:nvPr/>
        </p:nvSpPr>
        <p:spPr>
          <a:xfrm>
            <a:off x="3312566" y="5236503"/>
            <a:ext cx="51755" cy="97470"/>
          </a:xfrm>
          <a:prstGeom prst="rect">
            <a:avLst/>
          </a:prstGeom>
          <a:blipFill>
            <a:blip r:embed="rId7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50" name="object 3750"/>
          <p:cNvSpPr/>
          <p:nvPr/>
        </p:nvSpPr>
        <p:spPr>
          <a:xfrm>
            <a:off x="3332170" y="5285160"/>
            <a:ext cx="19685" cy="47625"/>
          </a:xfrm>
          <a:custGeom>
            <a:avLst/>
            <a:gdLst/>
            <a:ahLst/>
            <a:cxnLst/>
            <a:rect l="l" t="t" r="r" b="b"/>
            <a:pathLst>
              <a:path w="19685" h="47625">
                <a:moveTo>
                  <a:pt x="19329" y="0"/>
                </a:moveTo>
                <a:lnTo>
                  <a:pt x="17830" y="1600"/>
                </a:lnTo>
                <a:lnTo>
                  <a:pt x="17018" y="2717"/>
                </a:lnTo>
                <a:lnTo>
                  <a:pt x="15443" y="4127"/>
                </a:lnTo>
                <a:lnTo>
                  <a:pt x="13042" y="8331"/>
                </a:lnTo>
                <a:lnTo>
                  <a:pt x="11341" y="10642"/>
                </a:lnTo>
                <a:lnTo>
                  <a:pt x="10096" y="13385"/>
                </a:lnTo>
                <a:lnTo>
                  <a:pt x="8890" y="16154"/>
                </a:lnTo>
                <a:lnTo>
                  <a:pt x="7442" y="19062"/>
                </a:lnTo>
                <a:lnTo>
                  <a:pt x="6273" y="22072"/>
                </a:lnTo>
                <a:lnTo>
                  <a:pt x="4064" y="28155"/>
                </a:lnTo>
                <a:lnTo>
                  <a:pt x="2273" y="34328"/>
                </a:lnTo>
                <a:lnTo>
                  <a:pt x="1308" y="39052"/>
                </a:lnTo>
                <a:lnTo>
                  <a:pt x="266" y="43827"/>
                </a:lnTo>
                <a:lnTo>
                  <a:pt x="0" y="47053"/>
                </a:lnTo>
                <a:lnTo>
                  <a:pt x="1447" y="44145"/>
                </a:lnTo>
                <a:lnTo>
                  <a:pt x="3327" y="39725"/>
                </a:lnTo>
                <a:lnTo>
                  <a:pt x="4178" y="37477"/>
                </a:lnTo>
                <a:lnTo>
                  <a:pt x="5384" y="34950"/>
                </a:lnTo>
                <a:lnTo>
                  <a:pt x="6426" y="32181"/>
                </a:lnTo>
                <a:lnTo>
                  <a:pt x="7442" y="29362"/>
                </a:lnTo>
                <a:lnTo>
                  <a:pt x="9829" y="23495"/>
                </a:lnTo>
                <a:lnTo>
                  <a:pt x="11925" y="17487"/>
                </a:lnTo>
                <a:lnTo>
                  <a:pt x="14325" y="11722"/>
                </a:lnTo>
                <a:lnTo>
                  <a:pt x="16129" y="7277"/>
                </a:lnTo>
                <a:lnTo>
                  <a:pt x="18103" y="2717"/>
                </a:lnTo>
                <a:lnTo>
                  <a:pt x="1932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1" name="object 3751"/>
          <p:cNvSpPr/>
          <p:nvPr/>
        </p:nvSpPr>
        <p:spPr>
          <a:xfrm>
            <a:off x="3328168" y="5274462"/>
            <a:ext cx="35858" cy="59512"/>
          </a:xfrm>
          <a:prstGeom prst="rect">
            <a:avLst/>
          </a:prstGeom>
          <a:blipFill>
            <a:blip r:embed="rId7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52" name="object 3752"/>
          <p:cNvSpPr/>
          <p:nvPr/>
        </p:nvSpPr>
        <p:spPr>
          <a:xfrm>
            <a:off x="3383160" y="5363796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5" h="51435">
                <a:moveTo>
                  <a:pt x="3949" y="0"/>
                </a:moveTo>
                <a:lnTo>
                  <a:pt x="3657" y="736"/>
                </a:lnTo>
                <a:lnTo>
                  <a:pt x="3175" y="2095"/>
                </a:lnTo>
                <a:lnTo>
                  <a:pt x="2832" y="3428"/>
                </a:lnTo>
                <a:lnTo>
                  <a:pt x="1854" y="5321"/>
                </a:lnTo>
                <a:lnTo>
                  <a:pt x="1455" y="8000"/>
                </a:lnTo>
                <a:lnTo>
                  <a:pt x="1181" y="10159"/>
                </a:lnTo>
                <a:lnTo>
                  <a:pt x="520" y="12979"/>
                </a:lnTo>
                <a:lnTo>
                  <a:pt x="368" y="16001"/>
                </a:lnTo>
                <a:lnTo>
                  <a:pt x="287" y="19100"/>
                </a:lnTo>
                <a:lnTo>
                  <a:pt x="0" y="22275"/>
                </a:lnTo>
                <a:lnTo>
                  <a:pt x="62" y="25450"/>
                </a:lnTo>
                <a:lnTo>
                  <a:pt x="292" y="32016"/>
                </a:lnTo>
                <a:lnTo>
                  <a:pt x="850" y="38417"/>
                </a:lnTo>
                <a:lnTo>
                  <a:pt x="1739" y="43192"/>
                </a:lnTo>
                <a:lnTo>
                  <a:pt x="2540" y="47980"/>
                </a:lnTo>
                <a:lnTo>
                  <a:pt x="3505" y="51079"/>
                </a:lnTo>
                <a:lnTo>
                  <a:pt x="3733" y="47802"/>
                </a:lnTo>
                <a:lnTo>
                  <a:pt x="3867" y="43192"/>
                </a:lnTo>
                <a:lnTo>
                  <a:pt x="3949" y="34823"/>
                </a:lnTo>
                <a:lnTo>
                  <a:pt x="3807" y="32016"/>
                </a:lnTo>
                <a:lnTo>
                  <a:pt x="3708" y="22275"/>
                </a:lnTo>
                <a:lnTo>
                  <a:pt x="3797" y="3314"/>
                </a:lnTo>
                <a:lnTo>
                  <a:pt x="394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3" name="object 3753"/>
          <p:cNvSpPr/>
          <p:nvPr/>
        </p:nvSpPr>
        <p:spPr>
          <a:xfrm>
            <a:off x="3371558" y="5353977"/>
            <a:ext cx="56108" cy="131076"/>
          </a:xfrm>
          <a:prstGeom prst="rect">
            <a:avLst/>
          </a:prstGeom>
          <a:blipFill>
            <a:blip r:embed="rId7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54" name="object 3754"/>
          <p:cNvSpPr/>
          <p:nvPr/>
        </p:nvSpPr>
        <p:spPr>
          <a:xfrm>
            <a:off x="3407841" y="5431537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5" h="51435">
                <a:moveTo>
                  <a:pt x="3962" y="0"/>
                </a:moveTo>
                <a:lnTo>
                  <a:pt x="3187" y="2070"/>
                </a:lnTo>
                <a:lnTo>
                  <a:pt x="2806" y="3441"/>
                </a:lnTo>
                <a:lnTo>
                  <a:pt x="1866" y="5321"/>
                </a:lnTo>
                <a:lnTo>
                  <a:pt x="1466" y="8013"/>
                </a:lnTo>
                <a:lnTo>
                  <a:pt x="1193" y="10160"/>
                </a:lnTo>
                <a:lnTo>
                  <a:pt x="457" y="12954"/>
                </a:lnTo>
                <a:lnTo>
                  <a:pt x="297" y="19100"/>
                </a:lnTo>
                <a:lnTo>
                  <a:pt x="0" y="22275"/>
                </a:lnTo>
                <a:lnTo>
                  <a:pt x="38" y="25539"/>
                </a:lnTo>
                <a:lnTo>
                  <a:pt x="304" y="31991"/>
                </a:lnTo>
                <a:lnTo>
                  <a:pt x="825" y="38417"/>
                </a:lnTo>
                <a:lnTo>
                  <a:pt x="1752" y="43192"/>
                </a:lnTo>
                <a:lnTo>
                  <a:pt x="2539" y="47955"/>
                </a:lnTo>
                <a:lnTo>
                  <a:pt x="3517" y="51079"/>
                </a:lnTo>
                <a:lnTo>
                  <a:pt x="3738" y="47955"/>
                </a:lnTo>
                <a:lnTo>
                  <a:pt x="3809" y="40589"/>
                </a:lnTo>
                <a:lnTo>
                  <a:pt x="3927" y="38417"/>
                </a:lnTo>
                <a:lnTo>
                  <a:pt x="3848" y="25425"/>
                </a:lnTo>
                <a:lnTo>
                  <a:pt x="3721" y="22275"/>
                </a:lnTo>
                <a:lnTo>
                  <a:pt x="3809" y="3263"/>
                </a:lnTo>
                <a:lnTo>
                  <a:pt x="396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5" name="object 3755"/>
          <p:cNvSpPr/>
          <p:nvPr/>
        </p:nvSpPr>
        <p:spPr>
          <a:xfrm>
            <a:off x="3427188" y="5491043"/>
            <a:ext cx="4445" cy="51435"/>
          </a:xfrm>
          <a:custGeom>
            <a:avLst/>
            <a:gdLst/>
            <a:ahLst/>
            <a:cxnLst/>
            <a:rect l="l" t="t" r="r" b="b"/>
            <a:pathLst>
              <a:path w="4445" h="51435">
                <a:moveTo>
                  <a:pt x="3924" y="0"/>
                </a:moveTo>
                <a:lnTo>
                  <a:pt x="3175" y="2108"/>
                </a:lnTo>
                <a:lnTo>
                  <a:pt x="2832" y="3454"/>
                </a:lnTo>
                <a:lnTo>
                  <a:pt x="1892" y="5359"/>
                </a:lnTo>
                <a:lnTo>
                  <a:pt x="1181" y="10185"/>
                </a:lnTo>
                <a:lnTo>
                  <a:pt x="482" y="13004"/>
                </a:lnTo>
                <a:lnTo>
                  <a:pt x="252" y="19100"/>
                </a:lnTo>
                <a:lnTo>
                  <a:pt x="0" y="22301"/>
                </a:lnTo>
                <a:lnTo>
                  <a:pt x="61" y="25463"/>
                </a:lnTo>
                <a:lnTo>
                  <a:pt x="254" y="31991"/>
                </a:lnTo>
                <a:lnTo>
                  <a:pt x="850" y="38442"/>
                </a:lnTo>
                <a:lnTo>
                  <a:pt x="1739" y="43205"/>
                </a:lnTo>
                <a:lnTo>
                  <a:pt x="2578" y="47980"/>
                </a:lnTo>
                <a:lnTo>
                  <a:pt x="3505" y="51104"/>
                </a:lnTo>
                <a:lnTo>
                  <a:pt x="3760" y="47980"/>
                </a:lnTo>
                <a:lnTo>
                  <a:pt x="3835" y="40627"/>
                </a:lnTo>
                <a:lnTo>
                  <a:pt x="3953" y="38442"/>
                </a:lnTo>
                <a:lnTo>
                  <a:pt x="3924" y="34836"/>
                </a:lnTo>
                <a:lnTo>
                  <a:pt x="3803" y="31991"/>
                </a:lnTo>
                <a:lnTo>
                  <a:pt x="3835" y="25463"/>
                </a:lnTo>
                <a:lnTo>
                  <a:pt x="3543" y="19088"/>
                </a:lnTo>
                <a:lnTo>
                  <a:pt x="3691" y="13004"/>
                </a:lnTo>
                <a:lnTo>
                  <a:pt x="3793" y="3454"/>
                </a:lnTo>
                <a:lnTo>
                  <a:pt x="392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6" name="object 3756"/>
          <p:cNvSpPr/>
          <p:nvPr/>
        </p:nvSpPr>
        <p:spPr>
          <a:xfrm>
            <a:off x="3394558" y="5381078"/>
            <a:ext cx="52437" cy="163499"/>
          </a:xfrm>
          <a:prstGeom prst="rect">
            <a:avLst/>
          </a:prstGeom>
          <a:blipFill>
            <a:blip r:embed="rId7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57" name="object 3757"/>
          <p:cNvSpPr/>
          <p:nvPr/>
        </p:nvSpPr>
        <p:spPr>
          <a:xfrm>
            <a:off x="3415588" y="5481263"/>
            <a:ext cx="54370" cy="102786"/>
          </a:xfrm>
          <a:prstGeom prst="rect">
            <a:avLst/>
          </a:prstGeom>
          <a:blipFill>
            <a:blip r:embed="rId7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58" name="object 3758"/>
          <p:cNvSpPr/>
          <p:nvPr/>
        </p:nvSpPr>
        <p:spPr>
          <a:xfrm>
            <a:off x="3446226" y="5531732"/>
            <a:ext cx="10160" cy="50165"/>
          </a:xfrm>
          <a:custGeom>
            <a:avLst/>
            <a:gdLst/>
            <a:ahLst/>
            <a:cxnLst/>
            <a:rect l="l" t="t" r="r" b="b"/>
            <a:pathLst>
              <a:path w="10160" h="50164">
                <a:moveTo>
                  <a:pt x="9789" y="0"/>
                </a:moveTo>
                <a:lnTo>
                  <a:pt x="9420" y="685"/>
                </a:lnTo>
                <a:lnTo>
                  <a:pt x="8671" y="1930"/>
                </a:lnTo>
                <a:lnTo>
                  <a:pt x="8112" y="3162"/>
                </a:lnTo>
                <a:lnTo>
                  <a:pt x="6880" y="4902"/>
                </a:lnTo>
                <a:lnTo>
                  <a:pt x="6055" y="7188"/>
                </a:lnTo>
                <a:lnTo>
                  <a:pt x="5344" y="9499"/>
                </a:lnTo>
                <a:lnTo>
                  <a:pt x="4150" y="12141"/>
                </a:lnTo>
                <a:lnTo>
                  <a:pt x="2867" y="18059"/>
                </a:lnTo>
                <a:lnTo>
                  <a:pt x="2016" y="21221"/>
                </a:lnTo>
                <a:lnTo>
                  <a:pt x="1443" y="25031"/>
                </a:lnTo>
                <a:lnTo>
                  <a:pt x="632" y="30835"/>
                </a:lnTo>
                <a:lnTo>
                  <a:pt x="0" y="37198"/>
                </a:lnTo>
                <a:lnTo>
                  <a:pt x="83" y="47015"/>
                </a:lnTo>
                <a:lnTo>
                  <a:pt x="441" y="50165"/>
                </a:lnTo>
                <a:lnTo>
                  <a:pt x="1285" y="46926"/>
                </a:lnTo>
                <a:lnTo>
                  <a:pt x="2244" y="42087"/>
                </a:lnTo>
                <a:lnTo>
                  <a:pt x="2613" y="39928"/>
                </a:lnTo>
                <a:lnTo>
                  <a:pt x="3261" y="37198"/>
                </a:lnTo>
                <a:lnTo>
                  <a:pt x="3743" y="34264"/>
                </a:lnTo>
                <a:lnTo>
                  <a:pt x="4112" y="31292"/>
                </a:lnTo>
                <a:lnTo>
                  <a:pt x="4709" y="28168"/>
                </a:lnTo>
                <a:lnTo>
                  <a:pt x="5322" y="24384"/>
                </a:lnTo>
                <a:lnTo>
                  <a:pt x="6131" y="18719"/>
                </a:lnTo>
                <a:lnTo>
                  <a:pt x="7389" y="12141"/>
                </a:lnTo>
                <a:lnTo>
                  <a:pt x="8112" y="7823"/>
                </a:lnTo>
                <a:lnTo>
                  <a:pt x="9141" y="3162"/>
                </a:lnTo>
                <a:lnTo>
                  <a:pt x="978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9" name="object 3759"/>
          <p:cNvSpPr/>
          <p:nvPr/>
        </p:nvSpPr>
        <p:spPr>
          <a:xfrm>
            <a:off x="3438025" y="5521402"/>
            <a:ext cx="35941" cy="112596"/>
          </a:xfrm>
          <a:prstGeom prst="rect">
            <a:avLst/>
          </a:prstGeom>
          <a:blipFill>
            <a:blip r:embed="rId7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0" name="object 3760"/>
          <p:cNvSpPr/>
          <p:nvPr/>
        </p:nvSpPr>
        <p:spPr>
          <a:xfrm>
            <a:off x="3450271" y="5581689"/>
            <a:ext cx="10160" cy="50165"/>
          </a:xfrm>
          <a:custGeom>
            <a:avLst/>
            <a:gdLst/>
            <a:ahLst/>
            <a:cxnLst/>
            <a:rect l="l" t="t" r="r" b="b"/>
            <a:pathLst>
              <a:path w="10160" h="50164">
                <a:moveTo>
                  <a:pt x="9789" y="0"/>
                </a:moveTo>
                <a:lnTo>
                  <a:pt x="9344" y="685"/>
                </a:lnTo>
                <a:lnTo>
                  <a:pt x="8659" y="1892"/>
                </a:lnTo>
                <a:lnTo>
                  <a:pt x="8074" y="3162"/>
                </a:lnTo>
                <a:lnTo>
                  <a:pt x="6804" y="4889"/>
                </a:lnTo>
                <a:lnTo>
                  <a:pt x="5306" y="9499"/>
                </a:lnTo>
                <a:lnTo>
                  <a:pt x="4112" y="12128"/>
                </a:lnTo>
                <a:lnTo>
                  <a:pt x="3426" y="15087"/>
                </a:lnTo>
                <a:lnTo>
                  <a:pt x="2829" y="18059"/>
                </a:lnTo>
                <a:lnTo>
                  <a:pt x="1978" y="21221"/>
                </a:lnTo>
                <a:lnTo>
                  <a:pt x="1398" y="25031"/>
                </a:lnTo>
                <a:lnTo>
                  <a:pt x="594" y="30797"/>
                </a:lnTo>
                <a:lnTo>
                  <a:pt x="0" y="37198"/>
                </a:lnTo>
                <a:lnTo>
                  <a:pt x="8" y="47015"/>
                </a:lnTo>
                <a:lnTo>
                  <a:pt x="404" y="50164"/>
                </a:lnTo>
                <a:lnTo>
                  <a:pt x="1272" y="46926"/>
                </a:lnTo>
                <a:lnTo>
                  <a:pt x="2202" y="42100"/>
                </a:lnTo>
                <a:lnTo>
                  <a:pt x="2537" y="39916"/>
                </a:lnTo>
                <a:lnTo>
                  <a:pt x="3210" y="37198"/>
                </a:lnTo>
                <a:lnTo>
                  <a:pt x="3655" y="34264"/>
                </a:lnTo>
                <a:lnTo>
                  <a:pt x="4074" y="31292"/>
                </a:lnTo>
                <a:lnTo>
                  <a:pt x="4633" y="28181"/>
                </a:lnTo>
                <a:lnTo>
                  <a:pt x="5230" y="25031"/>
                </a:lnTo>
                <a:lnTo>
                  <a:pt x="6055" y="18719"/>
                </a:lnTo>
                <a:lnTo>
                  <a:pt x="7318" y="12128"/>
                </a:lnTo>
                <a:lnTo>
                  <a:pt x="8074" y="7848"/>
                </a:lnTo>
                <a:lnTo>
                  <a:pt x="9067" y="3162"/>
                </a:lnTo>
                <a:lnTo>
                  <a:pt x="978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1" name="object 3761"/>
          <p:cNvSpPr/>
          <p:nvPr/>
        </p:nvSpPr>
        <p:spPr>
          <a:xfrm>
            <a:off x="3441995" y="5571355"/>
            <a:ext cx="32076" cy="62644"/>
          </a:xfrm>
          <a:prstGeom prst="rect">
            <a:avLst/>
          </a:prstGeom>
          <a:blipFill>
            <a:blip r:embed="rId7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2" name="object 3762"/>
          <p:cNvSpPr/>
          <p:nvPr/>
        </p:nvSpPr>
        <p:spPr>
          <a:xfrm>
            <a:off x="3396836" y="5391590"/>
            <a:ext cx="20320" cy="37465"/>
          </a:xfrm>
          <a:custGeom>
            <a:avLst/>
            <a:gdLst/>
            <a:ahLst/>
            <a:cxnLst/>
            <a:rect l="l" t="t" r="r" b="b"/>
            <a:pathLst>
              <a:path w="20320" h="37464">
                <a:moveTo>
                  <a:pt x="20091" y="0"/>
                </a:moveTo>
                <a:lnTo>
                  <a:pt x="19608" y="406"/>
                </a:lnTo>
                <a:lnTo>
                  <a:pt x="18757" y="1181"/>
                </a:lnTo>
                <a:lnTo>
                  <a:pt x="17957" y="2032"/>
                </a:lnTo>
                <a:lnTo>
                  <a:pt x="16548" y="3048"/>
                </a:lnTo>
                <a:lnTo>
                  <a:pt x="14147" y="6311"/>
                </a:lnTo>
                <a:lnTo>
                  <a:pt x="12496" y="8089"/>
                </a:lnTo>
                <a:lnTo>
                  <a:pt x="11277" y="10287"/>
                </a:lnTo>
                <a:lnTo>
                  <a:pt x="10033" y="12471"/>
                </a:lnTo>
                <a:lnTo>
                  <a:pt x="8534" y="14732"/>
                </a:lnTo>
                <a:lnTo>
                  <a:pt x="7340" y="17145"/>
                </a:lnTo>
                <a:lnTo>
                  <a:pt x="5029" y="21958"/>
                </a:lnTo>
                <a:lnTo>
                  <a:pt x="2921" y="26936"/>
                </a:lnTo>
                <a:lnTo>
                  <a:pt x="533" y="34671"/>
                </a:lnTo>
                <a:lnTo>
                  <a:pt x="0" y="37312"/>
                </a:lnTo>
                <a:lnTo>
                  <a:pt x="1422" y="35026"/>
                </a:lnTo>
                <a:lnTo>
                  <a:pt x="3378" y="31534"/>
                </a:lnTo>
                <a:lnTo>
                  <a:pt x="5359" y="28054"/>
                </a:lnTo>
                <a:lnTo>
                  <a:pt x="7708" y="23291"/>
                </a:lnTo>
                <a:lnTo>
                  <a:pt x="10185" y="18618"/>
                </a:lnTo>
                <a:lnTo>
                  <a:pt x="12433" y="13843"/>
                </a:lnTo>
                <a:lnTo>
                  <a:pt x="14973" y="9245"/>
                </a:lnTo>
                <a:lnTo>
                  <a:pt x="16764" y="5740"/>
                </a:lnTo>
                <a:lnTo>
                  <a:pt x="2009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3" name="object 3763"/>
          <p:cNvSpPr/>
          <p:nvPr/>
        </p:nvSpPr>
        <p:spPr>
          <a:xfrm>
            <a:off x="3394484" y="5382653"/>
            <a:ext cx="32140" cy="47510"/>
          </a:xfrm>
          <a:prstGeom prst="rect">
            <a:avLst/>
          </a:prstGeom>
          <a:blipFill>
            <a:blip r:embed="rId7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4" name="object 3764"/>
          <p:cNvSpPr/>
          <p:nvPr/>
        </p:nvSpPr>
        <p:spPr>
          <a:xfrm>
            <a:off x="3635164" y="5276100"/>
            <a:ext cx="30368" cy="59385"/>
          </a:xfrm>
          <a:prstGeom prst="rect">
            <a:avLst/>
          </a:prstGeom>
          <a:blipFill>
            <a:blip r:embed="rId7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5" name="object 3765"/>
          <p:cNvSpPr/>
          <p:nvPr/>
        </p:nvSpPr>
        <p:spPr>
          <a:xfrm>
            <a:off x="3642687" y="5287782"/>
            <a:ext cx="11430" cy="45720"/>
          </a:xfrm>
          <a:custGeom>
            <a:avLst/>
            <a:gdLst/>
            <a:ahLst/>
            <a:cxnLst/>
            <a:rect l="l" t="t" r="r" b="b"/>
            <a:pathLst>
              <a:path w="11429" h="45720">
                <a:moveTo>
                  <a:pt x="10553" y="0"/>
                </a:moveTo>
                <a:lnTo>
                  <a:pt x="9925" y="3276"/>
                </a:lnTo>
                <a:lnTo>
                  <a:pt x="9074" y="7429"/>
                </a:lnTo>
                <a:lnTo>
                  <a:pt x="8089" y="11379"/>
                </a:lnTo>
                <a:lnTo>
                  <a:pt x="6807" y="16967"/>
                </a:lnTo>
                <a:lnTo>
                  <a:pt x="5168" y="22542"/>
                </a:lnTo>
                <a:lnTo>
                  <a:pt x="4495" y="25349"/>
                </a:lnTo>
                <a:lnTo>
                  <a:pt x="3898" y="28155"/>
                </a:lnTo>
                <a:lnTo>
                  <a:pt x="2400" y="33401"/>
                </a:lnTo>
                <a:lnTo>
                  <a:pt x="1943" y="35941"/>
                </a:lnTo>
                <a:lnTo>
                  <a:pt x="1422" y="38049"/>
                </a:lnTo>
                <a:lnTo>
                  <a:pt x="457" y="42341"/>
                </a:lnTo>
                <a:lnTo>
                  <a:pt x="0" y="45288"/>
                </a:lnTo>
                <a:lnTo>
                  <a:pt x="1498" y="42760"/>
                </a:lnTo>
                <a:lnTo>
                  <a:pt x="3263" y="38684"/>
                </a:lnTo>
                <a:lnTo>
                  <a:pt x="5092" y="34671"/>
                </a:lnTo>
                <a:lnTo>
                  <a:pt x="6959" y="29108"/>
                </a:lnTo>
                <a:lnTo>
                  <a:pt x="8534" y="23456"/>
                </a:lnTo>
                <a:lnTo>
                  <a:pt x="9283" y="20624"/>
                </a:lnTo>
                <a:lnTo>
                  <a:pt x="9740" y="17665"/>
                </a:lnTo>
                <a:lnTo>
                  <a:pt x="10325" y="14960"/>
                </a:lnTo>
                <a:lnTo>
                  <a:pt x="10845" y="12255"/>
                </a:lnTo>
                <a:lnTo>
                  <a:pt x="10845" y="9601"/>
                </a:lnTo>
                <a:lnTo>
                  <a:pt x="11098" y="7150"/>
                </a:lnTo>
                <a:lnTo>
                  <a:pt x="11264" y="5207"/>
                </a:lnTo>
                <a:lnTo>
                  <a:pt x="10845" y="3276"/>
                </a:lnTo>
                <a:lnTo>
                  <a:pt x="10845" y="1981"/>
                </a:lnTo>
                <a:lnTo>
                  <a:pt x="1055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6" name="object 3766"/>
          <p:cNvSpPr/>
          <p:nvPr/>
        </p:nvSpPr>
        <p:spPr>
          <a:xfrm>
            <a:off x="3619055" y="5279183"/>
            <a:ext cx="45109" cy="80509"/>
          </a:xfrm>
          <a:prstGeom prst="rect">
            <a:avLst/>
          </a:prstGeom>
          <a:blipFill>
            <a:blip r:embed="rId7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7" name="object 3767"/>
          <p:cNvSpPr/>
          <p:nvPr/>
        </p:nvSpPr>
        <p:spPr>
          <a:xfrm>
            <a:off x="3631106" y="5313930"/>
            <a:ext cx="15240" cy="44450"/>
          </a:xfrm>
          <a:custGeom>
            <a:avLst/>
            <a:gdLst/>
            <a:ahLst/>
            <a:cxnLst/>
            <a:rect l="l" t="t" r="r" b="b"/>
            <a:pathLst>
              <a:path w="15239" h="44450">
                <a:moveTo>
                  <a:pt x="0" y="0"/>
                </a:moveTo>
                <a:lnTo>
                  <a:pt x="1041" y="2806"/>
                </a:lnTo>
                <a:lnTo>
                  <a:pt x="2451" y="6845"/>
                </a:lnTo>
                <a:lnTo>
                  <a:pt x="5638" y="16421"/>
                </a:lnTo>
                <a:lnTo>
                  <a:pt x="7175" y="21983"/>
                </a:lnTo>
                <a:lnTo>
                  <a:pt x="8140" y="24714"/>
                </a:lnTo>
                <a:lnTo>
                  <a:pt x="9042" y="27508"/>
                </a:lnTo>
                <a:lnTo>
                  <a:pt x="10541" y="32702"/>
                </a:lnTo>
                <a:lnTo>
                  <a:pt x="11480" y="35064"/>
                </a:lnTo>
                <a:lnTo>
                  <a:pt x="12115" y="37185"/>
                </a:lnTo>
                <a:lnTo>
                  <a:pt x="13563" y="41300"/>
                </a:lnTo>
                <a:lnTo>
                  <a:pt x="14732" y="44043"/>
                </a:lnTo>
                <a:lnTo>
                  <a:pt x="14655" y="41097"/>
                </a:lnTo>
                <a:lnTo>
                  <a:pt x="13982" y="36677"/>
                </a:lnTo>
                <a:lnTo>
                  <a:pt x="13449" y="32308"/>
                </a:lnTo>
                <a:lnTo>
                  <a:pt x="12115" y="26581"/>
                </a:lnTo>
                <a:lnTo>
                  <a:pt x="10502" y="20916"/>
                </a:lnTo>
                <a:lnTo>
                  <a:pt x="9652" y="18084"/>
                </a:lnTo>
                <a:lnTo>
                  <a:pt x="8521" y="15379"/>
                </a:lnTo>
                <a:lnTo>
                  <a:pt x="7556" y="12776"/>
                </a:lnTo>
                <a:lnTo>
                  <a:pt x="6565" y="10210"/>
                </a:lnTo>
                <a:lnTo>
                  <a:pt x="5156" y="7975"/>
                </a:lnTo>
                <a:lnTo>
                  <a:pt x="4254" y="5981"/>
                </a:lnTo>
                <a:lnTo>
                  <a:pt x="3289" y="4013"/>
                </a:lnTo>
                <a:lnTo>
                  <a:pt x="1854" y="2603"/>
                </a:lnTo>
                <a:lnTo>
                  <a:pt x="1231" y="1562"/>
                </a:lnTo>
                <a:lnTo>
                  <a:pt x="406" y="57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8" name="object 3768"/>
          <p:cNvSpPr/>
          <p:nvPr/>
        </p:nvSpPr>
        <p:spPr>
          <a:xfrm>
            <a:off x="3619156" y="5304228"/>
            <a:ext cx="83640" cy="95932"/>
          </a:xfrm>
          <a:prstGeom prst="rect">
            <a:avLst/>
          </a:prstGeom>
          <a:blipFill>
            <a:blip r:embed="rId7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9" name="object 3769"/>
          <p:cNvSpPr/>
          <p:nvPr/>
        </p:nvSpPr>
        <p:spPr>
          <a:xfrm>
            <a:off x="3658141" y="5370678"/>
            <a:ext cx="34290" cy="26670"/>
          </a:xfrm>
          <a:custGeom>
            <a:avLst/>
            <a:gdLst/>
            <a:ahLst/>
            <a:cxnLst/>
            <a:rect l="l" t="t" r="r" b="b"/>
            <a:pathLst>
              <a:path w="34289" h="26670">
                <a:moveTo>
                  <a:pt x="34188" y="0"/>
                </a:moveTo>
                <a:lnTo>
                  <a:pt x="33528" y="190"/>
                </a:lnTo>
                <a:lnTo>
                  <a:pt x="32435" y="546"/>
                </a:lnTo>
                <a:lnTo>
                  <a:pt x="31318" y="977"/>
                </a:lnTo>
                <a:lnTo>
                  <a:pt x="29552" y="1320"/>
                </a:lnTo>
                <a:lnTo>
                  <a:pt x="25996" y="3327"/>
                </a:lnTo>
                <a:lnTo>
                  <a:pt x="23749" y="4292"/>
                </a:lnTo>
                <a:lnTo>
                  <a:pt x="21666" y="5791"/>
                </a:lnTo>
                <a:lnTo>
                  <a:pt x="19608" y="7327"/>
                </a:lnTo>
                <a:lnTo>
                  <a:pt x="17322" y="8801"/>
                </a:lnTo>
                <a:lnTo>
                  <a:pt x="11036" y="14033"/>
                </a:lnTo>
                <a:lnTo>
                  <a:pt x="7035" y="17767"/>
                </a:lnTo>
                <a:lnTo>
                  <a:pt x="4228" y="21031"/>
                </a:lnTo>
                <a:lnTo>
                  <a:pt x="1574" y="23952"/>
                </a:lnTo>
                <a:lnTo>
                  <a:pt x="0" y="26238"/>
                </a:lnTo>
                <a:lnTo>
                  <a:pt x="2286" y="24701"/>
                </a:lnTo>
                <a:lnTo>
                  <a:pt x="5575" y="22288"/>
                </a:lnTo>
                <a:lnTo>
                  <a:pt x="7137" y="21031"/>
                </a:lnTo>
                <a:lnTo>
                  <a:pt x="9093" y="19672"/>
                </a:lnTo>
                <a:lnTo>
                  <a:pt x="12979" y="16459"/>
                </a:lnTo>
                <a:lnTo>
                  <a:pt x="17208" y="13157"/>
                </a:lnTo>
                <a:lnTo>
                  <a:pt x="21297" y="9664"/>
                </a:lnTo>
                <a:lnTo>
                  <a:pt x="25552" y="6438"/>
                </a:lnTo>
                <a:lnTo>
                  <a:pt x="28701" y="3949"/>
                </a:lnTo>
                <a:lnTo>
                  <a:pt x="3418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0" name="object 3770"/>
          <p:cNvSpPr/>
          <p:nvPr/>
        </p:nvSpPr>
        <p:spPr>
          <a:xfrm>
            <a:off x="3646511" y="5335841"/>
            <a:ext cx="53106" cy="62445"/>
          </a:xfrm>
          <a:prstGeom prst="rect">
            <a:avLst/>
          </a:prstGeom>
          <a:blipFill>
            <a:blip r:embed="rId7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71" name="object 3771"/>
          <p:cNvSpPr/>
          <p:nvPr/>
        </p:nvSpPr>
        <p:spPr>
          <a:xfrm>
            <a:off x="3653627" y="5346834"/>
            <a:ext cx="9525" cy="43180"/>
          </a:xfrm>
          <a:custGeom>
            <a:avLst/>
            <a:gdLst/>
            <a:ahLst/>
            <a:cxnLst/>
            <a:rect l="l" t="t" r="r" b="b"/>
            <a:pathLst>
              <a:path w="9525" h="43179">
                <a:moveTo>
                  <a:pt x="8969" y="0"/>
                </a:moveTo>
                <a:lnTo>
                  <a:pt x="7928" y="1625"/>
                </a:lnTo>
                <a:lnTo>
                  <a:pt x="7445" y="2692"/>
                </a:lnTo>
                <a:lnTo>
                  <a:pt x="6353" y="4152"/>
                </a:lnTo>
                <a:lnTo>
                  <a:pt x="5604" y="6121"/>
                </a:lnTo>
                <a:lnTo>
                  <a:pt x="4994" y="8115"/>
                </a:lnTo>
                <a:lnTo>
                  <a:pt x="3915" y="10363"/>
                </a:lnTo>
                <a:lnTo>
                  <a:pt x="3356" y="12865"/>
                </a:lnTo>
                <a:lnTo>
                  <a:pt x="2746" y="15405"/>
                </a:lnTo>
                <a:lnTo>
                  <a:pt x="2010" y="18084"/>
                </a:lnTo>
                <a:lnTo>
                  <a:pt x="1432" y="21412"/>
                </a:lnTo>
                <a:lnTo>
                  <a:pt x="651" y="26288"/>
                </a:lnTo>
                <a:lnTo>
                  <a:pt x="92" y="31788"/>
                </a:lnTo>
                <a:lnTo>
                  <a:pt x="0" y="40182"/>
                </a:lnTo>
                <a:lnTo>
                  <a:pt x="321" y="42913"/>
                </a:lnTo>
                <a:lnTo>
                  <a:pt x="1061" y="40106"/>
                </a:lnTo>
                <a:lnTo>
                  <a:pt x="1932" y="35966"/>
                </a:lnTo>
                <a:lnTo>
                  <a:pt x="2226" y="34124"/>
                </a:lnTo>
                <a:lnTo>
                  <a:pt x="2835" y="31788"/>
                </a:lnTo>
                <a:lnTo>
                  <a:pt x="3280" y="29273"/>
                </a:lnTo>
                <a:lnTo>
                  <a:pt x="3661" y="26758"/>
                </a:lnTo>
                <a:lnTo>
                  <a:pt x="4702" y="21412"/>
                </a:lnTo>
                <a:lnTo>
                  <a:pt x="5528" y="16014"/>
                </a:lnTo>
                <a:lnTo>
                  <a:pt x="6711" y="10363"/>
                </a:lnTo>
                <a:lnTo>
                  <a:pt x="7395" y="6680"/>
                </a:lnTo>
                <a:lnTo>
                  <a:pt x="8281" y="2692"/>
                </a:lnTo>
                <a:lnTo>
                  <a:pt x="896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2" name="object 3772"/>
          <p:cNvSpPr/>
          <p:nvPr/>
        </p:nvSpPr>
        <p:spPr>
          <a:xfrm>
            <a:off x="3617104" y="5337941"/>
            <a:ext cx="57385" cy="58885"/>
          </a:xfrm>
          <a:prstGeom prst="rect">
            <a:avLst/>
          </a:prstGeom>
          <a:blipFill>
            <a:blip r:embed="rId7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73" name="object 3773"/>
          <p:cNvSpPr/>
          <p:nvPr/>
        </p:nvSpPr>
        <p:spPr>
          <a:xfrm>
            <a:off x="3628664" y="5352671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4" h="43179">
                <a:moveTo>
                  <a:pt x="0" y="0"/>
                </a:moveTo>
                <a:lnTo>
                  <a:pt x="1270" y="2743"/>
                </a:lnTo>
                <a:lnTo>
                  <a:pt x="3111" y="6603"/>
                </a:lnTo>
                <a:lnTo>
                  <a:pt x="4749" y="10591"/>
                </a:lnTo>
                <a:lnTo>
                  <a:pt x="7073" y="15862"/>
                </a:lnTo>
                <a:lnTo>
                  <a:pt x="9093" y="21285"/>
                </a:lnTo>
                <a:lnTo>
                  <a:pt x="10210" y="23952"/>
                </a:lnTo>
                <a:lnTo>
                  <a:pt x="11366" y="26593"/>
                </a:lnTo>
                <a:lnTo>
                  <a:pt x="12306" y="29146"/>
                </a:lnTo>
                <a:lnTo>
                  <a:pt x="13284" y="31673"/>
                </a:lnTo>
                <a:lnTo>
                  <a:pt x="14439" y="33947"/>
                </a:lnTo>
                <a:lnTo>
                  <a:pt x="15227" y="35991"/>
                </a:lnTo>
                <a:lnTo>
                  <a:pt x="17030" y="39992"/>
                </a:lnTo>
                <a:lnTo>
                  <a:pt x="18364" y="42595"/>
                </a:lnTo>
                <a:lnTo>
                  <a:pt x="18097" y="39649"/>
                </a:lnTo>
                <a:lnTo>
                  <a:pt x="17094" y="35344"/>
                </a:lnTo>
                <a:lnTo>
                  <a:pt x="16167" y="31013"/>
                </a:lnTo>
                <a:lnTo>
                  <a:pt x="14338" y="25399"/>
                </a:lnTo>
                <a:lnTo>
                  <a:pt x="12306" y="19926"/>
                </a:lnTo>
                <a:lnTo>
                  <a:pt x="11188" y="17195"/>
                </a:lnTo>
                <a:lnTo>
                  <a:pt x="9804" y="14592"/>
                </a:lnTo>
                <a:lnTo>
                  <a:pt x="8636" y="12103"/>
                </a:lnTo>
                <a:lnTo>
                  <a:pt x="7493" y="9601"/>
                </a:lnTo>
                <a:lnTo>
                  <a:pt x="5880" y="7531"/>
                </a:lnTo>
                <a:lnTo>
                  <a:pt x="3632" y="3721"/>
                </a:lnTo>
                <a:lnTo>
                  <a:pt x="2133" y="2463"/>
                </a:lnTo>
                <a:lnTo>
                  <a:pt x="1384" y="1485"/>
                </a:lnTo>
                <a:lnTo>
                  <a:pt x="533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4" name="object 3774"/>
          <p:cNvSpPr/>
          <p:nvPr/>
        </p:nvSpPr>
        <p:spPr>
          <a:xfrm>
            <a:off x="3617404" y="5342944"/>
            <a:ext cx="48789" cy="96173"/>
          </a:xfrm>
          <a:prstGeom prst="rect">
            <a:avLst/>
          </a:prstGeom>
          <a:blipFill>
            <a:blip r:embed="rId7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75" name="object 3775"/>
          <p:cNvSpPr/>
          <p:nvPr/>
        </p:nvSpPr>
        <p:spPr>
          <a:xfrm>
            <a:off x="3648452" y="5396239"/>
            <a:ext cx="7620" cy="41275"/>
          </a:xfrm>
          <a:custGeom>
            <a:avLst/>
            <a:gdLst/>
            <a:ahLst/>
            <a:cxnLst/>
            <a:rect l="l" t="t" r="r" b="b"/>
            <a:pathLst>
              <a:path w="7620" h="41275">
                <a:moveTo>
                  <a:pt x="0" y="0"/>
                </a:moveTo>
                <a:lnTo>
                  <a:pt x="520" y="2641"/>
                </a:lnTo>
                <a:lnTo>
                  <a:pt x="1193" y="6400"/>
                </a:lnTo>
                <a:lnTo>
                  <a:pt x="1727" y="10236"/>
                </a:lnTo>
                <a:lnTo>
                  <a:pt x="2540" y="15341"/>
                </a:lnTo>
                <a:lnTo>
                  <a:pt x="3060" y="20485"/>
                </a:lnTo>
                <a:lnTo>
                  <a:pt x="3898" y="25577"/>
                </a:lnTo>
                <a:lnTo>
                  <a:pt x="4495" y="30759"/>
                </a:lnTo>
                <a:lnTo>
                  <a:pt x="5829" y="38481"/>
                </a:lnTo>
                <a:lnTo>
                  <a:pt x="6438" y="41059"/>
                </a:lnTo>
                <a:lnTo>
                  <a:pt x="6800" y="38481"/>
                </a:lnTo>
                <a:lnTo>
                  <a:pt x="6883" y="34480"/>
                </a:lnTo>
                <a:lnTo>
                  <a:pt x="7073" y="30556"/>
                </a:lnTo>
                <a:lnTo>
                  <a:pt x="6731" y="25311"/>
                </a:lnTo>
                <a:lnTo>
                  <a:pt x="6172" y="20066"/>
                </a:lnTo>
                <a:lnTo>
                  <a:pt x="5829" y="17487"/>
                </a:lnTo>
                <a:lnTo>
                  <a:pt x="5232" y="14871"/>
                </a:lnTo>
                <a:lnTo>
                  <a:pt x="4343" y="10007"/>
                </a:lnTo>
                <a:lnTo>
                  <a:pt x="3441" y="7823"/>
                </a:lnTo>
                <a:lnTo>
                  <a:pt x="2324" y="4051"/>
                </a:lnTo>
                <a:lnTo>
                  <a:pt x="1346" y="2603"/>
                </a:lnTo>
                <a:lnTo>
                  <a:pt x="889" y="1574"/>
                </a:lnTo>
                <a:lnTo>
                  <a:pt x="304" y="584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6" name="object 3776"/>
          <p:cNvSpPr/>
          <p:nvPr/>
        </p:nvSpPr>
        <p:spPr>
          <a:xfrm>
            <a:off x="3647933" y="5432031"/>
            <a:ext cx="32384" cy="24765"/>
          </a:xfrm>
          <a:custGeom>
            <a:avLst/>
            <a:gdLst/>
            <a:ahLst/>
            <a:cxnLst/>
            <a:rect l="l" t="t" r="r" b="b"/>
            <a:pathLst>
              <a:path w="32385" h="24764">
                <a:moveTo>
                  <a:pt x="32169" y="0"/>
                </a:moveTo>
                <a:lnTo>
                  <a:pt x="31559" y="228"/>
                </a:lnTo>
                <a:lnTo>
                  <a:pt x="30480" y="533"/>
                </a:lnTo>
                <a:lnTo>
                  <a:pt x="29476" y="965"/>
                </a:lnTo>
                <a:lnTo>
                  <a:pt x="27825" y="1295"/>
                </a:lnTo>
                <a:lnTo>
                  <a:pt x="26111" y="2235"/>
                </a:lnTo>
                <a:lnTo>
                  <a:pt x="24460" y="3187"/>
                </a:lnTo>
                <a:lnTo>
                  <a:pt x="22326" y="4064"/>
                </a:lnTo>
                <a:lnTo>
                  <a:pt x="20383" y="5473"/>
                </a:lnTo>
                <a:lnTo>
                  <a:pt x="18478" y="6946"/>
                </a:lnTo>
                <a:lnTo>
                  <a:pt x="16268" y="8343"/>
                </a:lnTo>
                <a:lnTo>
                  <a:pt x="14287" y="9931"/>
                </a:lnTo>
                <a:lnTo>
                  <a:pt x="10350" y="13271"/>
                </a:lnTo>
                <a:lnTo>
                  <a:pt x="6591" y="16802"/>
                </a:lnTo>
                <a:lnTo>
                  <a:pt x="4038" y="19710"/>
                </a:lnTo>
                <a:lnTo>
                  <a:pt x="1447" y="22580"/>
                </a:lnTo>
                <a:lnTo>
                  <a:pt x="0" y="24726"/>
                </a:lnTo>
                <a:lnTo>
                  <a:pt x="2133" y="23329"/>
                </a:lnTo>
                <a:lnTo>
                  <a:pt x="5156" y="21018"/>
                </a:lnTo>
                <a:lnTo>
                  <a:pt x="8255" y="18757"/>
                </a:lnTo>
                <a:lnTo>
                  <a:pt x="12192" y="15494"/>
                </a:lnTo>
                <a:lnTo>
                  <a:pt x="16154" y="12407"/>
                </a:lnTo>
                <a:lnTo>
                  <a:pt x="20053" y="9118"/>
                </a:lnTo>
                <a:lnTo>
                  <a:pt x="24015" y="6096"/>
                </a:lnTo>
                <a:lnTo>
                  <a:pt x="27012" y="3721"/>
                </a:lnTo>
                <a:lnTo>
                  <a:pt x="3216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7" name="object 3777"/>
          <p:cNvSpPr/>
          <p:nvPr/>
        </p:nvSpPr>
        <p:spPr>
          <a:xfrm>
            <a:off x="3594892" y="5387879"/>
            <a:ext cx="95078" cy="144481"/>
          </a:xfrm>
          <a:prstGeom prst="rect">
            <a:avLst/>
          </a:prstGeom>
          <a:blipFill>
            <a:blip r:embed="rId7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78" name="object 3778"/>
          <p:cNvSpPr/>
          <p:nvPr/>
        </p:nvSpPr>
        <p:spPr>
          <a:xfrm>
            <a:off x="3645763" y="5423478"/>
            <a:ext cx="41209" cy="34574"/>
          </a:xfrm>
          <a:prstGeom prst="rect">
            <a:avLst/>
          </a:prstGeom>
          <a:blipFill>
            <a:blip r:embed="rId7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79" name="object 3779"/>
          <p:cNvSpPr/>
          <p:nvPr/>
        </p:nvSpPr>
        <p:spPr>
          <a:xfrm>
            <a:off x="3604809" y="5476995"/>
            <a:ext cx="9525" cy="53340"/>
          </a:xfrm>
          <a:custGeom>
            <a:avLst/>
            <a:gdLst/>
            <a:ahLst/>
            <a:cxnLst/>
            <a:rect l="l" t="t" r="r" b="b"/>
            <a:pathLst>
              <a:path w="9525" h="53339">
                <a:moveTo>
                  <a:pt x="9001" y="0"/>
                </a:moveTo>
                <a:lnTo>
                  <a:pt x="7845" y="2032"/>
                </a:lnTo>
                <a:lnTo>
                  <a:pt x="7286" y="3378"/>
                </a:lnTo>
                <a:lnTo>
                  <a:pt x="6016" y="5219"/>
                </a:lnTo>
                <a:lnTo>
                  <a:pt x="5254" y="7683"/>
                </a:lnTo>
                <a:lnTo>
                  <a:pt x="4594" y="10109"/>
                </a:lnTo>
                <a:lnTo>
                  <a:pt x="3387" y="12941"/>
                </a:lnTo>
                <a:lnTo>
                  <a:pt x="2790" y="16078"/>
                </a:lnTo>
                <a:lnTo>
                  <a:pt x="2270" y="19227"/>
                </a:lnTo>
                <a:lnTo>
                  <a:pt x="1457" y="22567"/>
                </a:lnTo>
                <a:lnTo>
                  <a:pt x="982" y="26466"/>
                </a:lnTo>
                <a:lnTo>
                  <a:pt x="327" y="32702"/>
                </a:lnTo>
                <a:lnTo>
                  <a:pt x="97" y="36182"/>
                </a:lnTo>
                <a:lnTo>
                  <a:pt x="0" y="42227"/>
                </a:lnTo>
                <a:lnTo>
                  <a:pt x="98" y="44564"/>
                </a:lnTo>
                <a:lnTo>
                  <a:pt x="216" y="49707"/>
                </a:lnTo>
                <a:lnTo>
                  <a:pt x="733" y="53073"/>
                </a:lnTo>
                <a:lnTo>
                  <a:pt x="1525" y="49682"/>
                </a:lnTo>
                <a:lnTo>
                  <a:pt x="2368" y="44564"/>
                </a:lnTo>
                <a:lnTo>
                  <a:pt x="2676" y="42227"/>
                </a:lnTo>
                <a:lnTo>
                  <a:pt x="3235" y="39331"/>
                </a:lnTo>
                <a:lnTo>
                  <a:pt x="3641" y="36182"/>
                </a:lnTo>
                <a:lnTo>
                  <a:pt x="3997" y="33083"/>
                </a:lnTo>
                <a:lnTo>
                  <a:pt x="4518" y="29756"/>
                </a:lnTo>
                <a:lnTo>
                  <a:pt x="5023" y="25933"/>
                </a:lnTo>
                <a:lnTo>
                  <a:pt x="5724" y="19799"/>
                </a:lnTo>
                <a:lnTo>
                  <a:pt x="6809" y="12941"/>
                </a:lnTo>
                <a:lnTo>
                  <a:pt x="7519" y="7683"/>
                </a:lnTo>
                <a:lnTo>
                  <a:pt x="7807" y="5803"/>
                </a:lnTo>
                <a:lnTo>
                  <a:pt x="8340" y="3797"/>
                </a:lnTo>
                <a:lnTo>
                  <a:pt x="900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0" name="object 3780"/>
          <p:cNvSpPr/>
          <p:nvPr/>
        </p:nvSpPr>
        <p:spPr>
          <a:xfrm>
            <a:off x="3564630" y="5413679"/>
            <a:ext cx="87546" cy="118681"/>
          </a:xfrm>
          <a:prstGeom prst="rect">
            <a:avLst/>
          </a:prstGeom>
          <a:blipFill>
            <a:blip r:embed="rId7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1" name="object 3781"/>
          <p:cNvSpPr/>
          <p:nvPr/>
        </p:nvSpPr>
        <p:spPr>
          <a:xfrm>
            <a:off x="3634464" y="5424132"/>
            <a:ext cx="7620" cy="41275"/>
          </a:xfrm>
          <a:custGeom>
            <a:avLst/>
            <a:gdLst/>
            <a:ahLst/>
            <a:cxnLst/>
            <a:rect l="l" t="t" r="r" b="b"/>
            <a:pathLst>
              <a:path w="7620" h="41275">
                <a:moveTo>
                  <a:pt x="0" y="0"/>
                </a:moveTo>
                <a:lnTo>
                  <a:pt x="1244" y="6426"/>
                </a:lnTo>
                <a:lnTo>
                  <a:pt x="1765" y="10274"/>
                </a:lnTo>
                <a:lnTo>
                  <a:pt x="2578" y="15328"/>
                </a:lnTo>
                <a:lnTo>
                  <a:pt x="3098" y="20497"/>
                </a:lnTo>
                <a:lnTo>
                  <a:pt x="3898" y="25615"/>
                </a:lnTo>
                <a:lnTo>
                  <a:pt x="4495" y="30772"/>
                </a:lnTo>
                <a:lnTo>
                  <a:pt x="5829" y="38519"/>
                </a:lnTo>
                <a:lnTo>
                  <a:pt x="6400" y="41084"/>
                </a:lnTo>
                <a:lnTo>
                  <a:pt x="6801" y="38519"/>
                </a:lnTo>
                <a:lnTo>
                  <a:pt x="6883" y="34480"/>
                </a:lnTo>
                <a:lnTo>
                  <a:pt x="7073" y="30530"/>
                </a:lnTo>
                <a:lnTo>
                  <a:pt x="6731" y="25298"/>
                </a:lnTo>
                <a:lnTo>
                  <a:pt x="6210" y="20065"/>
                </a:lnTo>
                <a:lnTo>
                  <a:pt x="5829" y="17475"/>
                </a:lnTo>
                <a:lnTo>
                  <a:pt x="5232" y="14884"/>
                </a:lnTo>
                <a:lnTo>
                  <a:pt x="4343" y="10007"/>
                </a:lnTo>
                <a:lnTo>
                  <a:pt x="3441" y="7835"/>
                </a:lnTo>
                <a:lnTo>
                  <a:pt x="2324" y="4063"/>
                </a:lnTo>
                <a:lnTo>
                  <a:pt x="1346" y="2603"/>
                </a:lnTo>
                <a:lnTo>
                  <a:pt x="889" y="158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2" name="object 3782"/>
          <p:cNvSpPr/>
          <p:nvPr/>
        </p:nvSpPr>
        <p:spPr>
          <a:xfrm>
            <a:off x="3622827" y="5415779"/>
            <a:ext cx="25996" cy="51239"/>
          </a:xfrm>
          <a:prstGeom prst="rect">
            <a:avLst/>
          </a:prstGeom>
          <a:blipFill>
            <a:blip r:embed="rId7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3" name="object 3783"/>
          <p:cNvSpPr/>
          <p:nvPr/>
        </p:nvSpPr>
        <p:spPr>
          <a:xfrm>
            <a:off x="3578804" y="5462755"/>
            <a:ext cx="8890" cy="51435"/>
          </a:xfrm>
          <a:custGeom>
            <a:avLst/>
            <a:gdLst/>
            <a:ahLst/>
            <a:cxnLst/>
            <a:rect l="l" t="t" r="r" b="b"/>
            <a:pathLst>
              <a:path w="8889" h="51435">
                <a:moveTo>
                  <a:pt x="0" y="0"/>
                </a:moveTo>
                <a:lnTo>
                  <a:pt x="635" y="3289"/>
                </a:lnTo>
                <a:lnTo>
                  <a:pt x="1485" y="7937"/>
                </a:lnTo>
                <a:lnTo>
                  <a:pt x="2171" y="12763"/>
                </a:lnTo>
                <a:lnTo>
                  <a:pt x="3213" y="19024"/>
                </a:lnTo>
                <a:lnTo>
                  <a:pt x="3810" y="25438"/>
                </a:lnTo>
                <a:lnTo>
                  <a:pt x="4292" y="28651"/>
                </a:lnTo>
                <a:lnTo>
                  <a:pt x="4826" y="31813"/>
                </a:lnTo>
                <a:lnTo>
                  <a:pt x="5118" y="34848"/>
                </a:lnTo>
                <a:lnTo>
                  <a:pt x="5559" y="37960"/>
                </a:lnTo>
                <a:lnTo>
                  <a:pt x="6083" y="40601"/>
                </a:lnTo>
                <a:lnTo>
                  <a:pt x="6388" y="43014"/>
                </a:lnTo>
                <a:lnTo>
                  <a:pt x="7175" y="47815"/>
                </a:lnTo>
                <a:lnTo>
                  <a:pt x="7924" y="51041"/>
                </a:lnTo>
                <a:lnTo>
                  <a:pt x="8439" y="47815"/>
                </a:lnTo>
                <a:lnTo>
                  <a:pt x="8521" y="42862"/>
                </a:lnTo>
                <a:lnTo>
                  <a:pt x="8731" y="37845"/>
                </a:lnTo>
                <a:lnTo>
                  <a:pt x="8369" y="31432"/>
                </a:lnTo>
                <a:lnTo>
                  <a:pt x="7251" y="21678"/>
                </a:lnTo>
                <a:lnTo>
                  <a:pt x="6515" y="18491"/>
                </a:lnTo>
                <a:lnTo>
                  <a:pt x="5981" y="15468"/>
                </a:lnTo>
                <a:lnTo>
                  <a:pt x="5384" y="12445"/>
                </a:lnTo>
                <a:lnTo>
                  <a:pt x="4267" y="9728"/>
                </a:lnTo>
                <a:lnTo>
                  <a:pt x="2882" y="5054"/>
                </a:lnTo>
                <a:lnTo>
                  <a:pt x="1638" y="3263"/>
                </a:lnTo>
                <a:lnTo>
                  <a:pt x="1117" y="1968"/>
                </a:lnTo>
                <a:lnTo>
                  <a:pt x="368" y="69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4" name="object 3784"/>
          <p:cNvSpPr/>
          <p:nvPr/>
        </p:nvSpPr>
        <p:spPr>
          <a:xfrm>
            <a:off x="3564331" y="5452386"/>
            <a:ext cx="89213" cy="87134"/>
          </a:xfrm>
          <a:prstGeom prst="rect">
            <a:avLst/>
          </a:prstGeom>
          <a:blipFill>
            <a:blip r:embed="rId7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5" name="object 3785"/>
          <p:cNvSpPr/>
          <p:nvPr/>
        </p:nvSpPr>
        <p:spPr>
          <a:xfrm>
            <a:off x="3609102" y="5513834"/>
            <a:ext cx="34925" cy="21590"/>
          </a:xfrm>
          <a:custGeom>
            <a:avLst/>
            <a:gdLst/>
            <a:ahLst/>
            <a:cxnLst/>
            <a:rect l="l" t="t" r="r" b="b"/>
            <a:pathLst>
              <a:path w="34925" h="21589">
                <a:moveTo>
                  <a:pt x="34531" y="0"/>
                </a:moveTo>
                <a:lnTo>
                  <a:pt x="32804" y="304"/>
                </a:lnTo>
                <a:lnTo>
                  <a:pt x="31724" y="609"/>
                </a:lnTo>
                <a:lnTo>
                  <a:pt x="30073" y="762"/>
                </a:lnTo>
                <a:lnTo>
                  <a:pt x="28282" y="1524"/>
                </a:lnTo>
                <a:lnTo>
                  <a:pt x="26555" y="2336"/>
                </a:lnTo>
                <a:lnTo>
                  <a:pt x="24307" y="2984"/>
                </a:lnTo>
                <a:lnTo>
                  <a:pt x="22212" y="4152"/>
                </a:lnTo>
                <a:lnTo>
                  <a:pt x="20205" y="5397"/>
                </a:lnTo>
                <a:lnTo>
                  <a:pt x="17881" y="6527"/>
                </a:lnTo>
                <a:lnTo>
                  <a:pt x="15709" y="7937"/>
                </a:lnTo>
                <a:lnTo>
                  <a:pt x="11442" y="10807"/>
                </a:lnTo>
                <a:lnTo>
                  <a:pt x="7365" y="13931"/>
                </a:lnTo>
                <a:lnTo>
                  <a:pt x="4559" y="16535"/>
                </a:lnTo>
                <a:lnTo>
                  <a:pt x="1689" y="19126"/>
                </a:lnTo>
                <a:lnTo>
                  <a:pt x="0" y="21120"/>
                </a:lnTo>
                <a:lnTo>
                  <a:pt x="2247" y="19900"/>
                </a:lnTo>
                <a:lnTo>
                  <a:pt x="8826" y="16078"/>
                </a:lnTo>
                <a:lnTo>
                  <a:pt x="13081" y="13258"/>
                </a:lnTo>
                <a:lnTo>
                  <a:pt x="17360" y="10591"/>
                </a:lnTo>
                <a:lnTo>
                  <a:pt x="21501" y="7747"/>
                </a:lnTo>
                <a:lnTo>
                  <a:pt x="25806" y="5168"/>
                </a:lnTo>
                <a:lnTo>
                  <a:pt x="29032" y="3149"/>
                </a:lnTo>
                <a:lnTo>
                  <a:pt x="32245" y="1282"/>
                </a:lnTo>
                <a:lnTo>
                  <a:pt x="3453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6" name="object 3786"/>
          <p:cNvSpPr/>
          <p:nvPr/>
        </p:nvSpPr>
        <p:spPr>
          <a:xfrm>
            <a:off x="3630607" y="5465716"/>
            <a:ext cx="23495" cy="34290"/>
          </a:xfrm>
          <a:custGeom>
            <a:avLst/>
            <a:gdLst/>
            <a:ahLst/>
            <a:cxnLst/>
            <a:rect l="l" t="t" r="r" b="b"/>
            <a:pathLst>
              <a:path w="23495" h="34289">
                <a:moveTo>
                  <a:pt x="23266" y="0"/>
                </a:moveTo>
                <a:lnTo>
                  <a:pt x="22745" y="342"/>
                </a:lnTo>
                <a:lnTo>
                  <a:pt x="21818" y="1041"/>
                </a:lnTo>
                <a:lnTo>
                  <a:pt x="20980" y="1739"/>
                </a:lnTo>
                <a:lnTo>
                  <a:pt x="19494" y="2578"/>
                </a:lnTo>
                <a:lnTo>
                  <a:pt x="18148" y="3987"/>
                </a:lnTo>
                <a:lnTo>
                  <a:pt x="16878" y="5435"/>
                </a:lnTo>
                <a:lnTo>
                  <a:pt x="15113" y="6946"/>
                </a:lnTo>
                <a:lnTo>
                  <a:pt x="13690" y="8928"/>
                </a:lnTo>
                <a:lnTo>
                  <a:pt x="12242" y="10871"/>
                </a:lnTo>
                <a:lnTo>
                  <a:pt x="10591" y="12928"/>
                </a:lnTo>
                <a:lnTo>
                  <a:pt x="9207" y="15074"/>
                </a:lnTo>
                <a:lnTo>
                  <a:pt x="6477" y="19494"/>
                </a:lnTo>
                <a:lnTo>
                  <a:pt x="3937" y="24015"/>
                </a:lnTo>
                <a:lnTo>
                  <a:pt x="787" y="31153"/>
                </a:lnTo>
                <a:lnTo>
                  <a:pt x="0" y="33693"/>
                </a:lnTo>
                <a:lnTo>
                  <a:pt x="1612" y="31622"/>
                </a:lnTo>
                <a:lnTo>
                  <a:pt x="6134" y="25323"/>
                </a:lnTo>
                <a:lnTo>
                  <a:pt x="8864" y="21043"/>
                </a:lnTo>
                <a:lnTo>
                  <a:pt x="11709" y="16852"/>
                </a:lnTo>
                <a:lnTo>
                  <a:pt x="14439" y="12484"/>
                </a:lnTo>
                <a:lnTo>
                  <a:pt x="17322" y="8343"/>
                </a:lnTo>
                <a:lnTo>
                  <a:pt x="19456" y="5156"/>
                </a:lnTo>
                <a:lnTo>
                  <a:pt x="21666" y="2133"/>
                </a:lnTo>
                <a:lnTo>
                  <a:pt x="2326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7" name="object 3787"/>
          <p:cNvSpPr/>
          <p:nvPr/>
        </p:nvSpPr>
        <p:spPr>
          <a:xfrm>
            <a:off x="3560793" y="5455653"/>
            <a:ext cx="102785" cy="91757"/>
          </a:xfrm>
          <a:prstGeom prst="rect">
            <a:avLst/>
          </a:prstGeom>
          <a:blipFill>
            <a:blip r:embed="rId7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8" name="object 3788"/>
          <p:cNvSpPr/>
          <p:nvPr/>
        </p:nvSpPr>
        <p:spPr>
          <a:xfrm>
            <a:off x="3628656" y="5457202"/>
            <a:ext cx="33604" cy="43167"/>
          </a:xfrm>
          <a:prstGeom prst="rect">
            <a:avLst/>
          </a:prstGeom>
          <a:blipFill>
            <a:blip r:embed="rId7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9" name="object 3789"/>
          <p:cNvSpPr/>
          <p:nvPr/>
        </p:nvSpPr>
        <p:spPr>
          <a:xfrm>
            <a:off x="3573552" y="5498604"/>
            <a:ext cx="20955" cy="47625"/>
          </a:xfrm>
          <a:custGeom>
            <a:avLst/>
            <a:gdLst/>
            <a:ahLst/>
            <a:cxnLst/>
            <a:rect l="l" t="t" r="r" b="b"/>
            <a:pathLst>
              <a:path w="20954" h="47625">
                <a:moveTo>
                  <a:pt x="0" y="0"/>
                </a:moveTo>
                <a:lnTo>
                  <a:pt x="1435" y="2984"/>
                </a:lnTo>
                <a:lnTo>
                  <a:pt x="3530" y="7264"/>
                </a:lnTo>
                <a:lnTo>
                  <a:pt x="5359" y="11722"/>
                </a:lnTo>
                <a:lnTo>
                  <a:pt x="7975" y="17487"/>
                </a:lnTo>
                <a:lnTo>
                  <a:pt x="10261" y="23494"/>
                </a:lnTo>
                <a:lnTo>
                  <a:pt x="11531" y="26428"/>
                </a:lnTo>
                <a:lnTo>
                  <a:pt x="12839" y="29362"/>
                </a:lnTo>
                <a:lnTo>
                  <a:pt x="13919" y="32181"/>
                </a:lnTo>
                <a:lnTo>
                  <a:pt x="15049" y="34988"/>
                </a:lnTo>
                <a:lnTo>
                  <a:pt x="16357" y="37515"/>
                </a:lnTo>
                <a:lnTo>
                  <a:pt x="17259" y="39750"/>
                </a:lnTo>
                <a:lnTo>
                  <a:pt x="19278" y="44157"/>
                </a:lnTo>
                <a:lnTo>
                  <a:pt x="20815" y="47066"/>
                </a:lnTo>
                <a:lnTo>
                  <a:pt x="20434" y="43764"/>
                </a:lnTo>
                <a:lnTo>
                  <a:pt x="19316" y="39014"/>
                </a:lnTo>
                <a:lnTo>
                  <a:pt x="18224" y="34213"/>
                </a:lnTo>
                <a:lnTo>
                  <a:pt x="16167" y="28041"/>
                </a:lnTo>
                <a:lnTo>
                  <a:pt x="12585" y="18948"/>
                </a:lnTo>
                <a:lnTo>
                  <a:pt x="11010" y="16078"/>
                </a:lnTo>
                <a:lnTo>
                  <a:pt x="9740" y="13296"/>
                </a:lnTo>
                <a:lnTo>
                  <a:pt x="8382" y="10540"/>
                </a:lnTo>
                <a:lnTo>
                  <a:pt x="6591" y="8242"/>
                </a:lnTo>
                <a:lnTo>
                  <a:pt x="5359" y="6146"/>
                </a:lnTo>
                <a:lnTo>
                  <a:pt x="4051" y="4063"/>
                </a:lnTo>
                <a:lnTo>
                  <a:pt x="2400" y="2679"/>
                </a:lnTo>
                <a:lnTo>
                  <a:pt x="1574" y="1562"/>
                </a:lnTo>
                <a:lnTo>
                  <a:pt x="533" y="57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0" name="object 3790"/>
          <p:cNvSpPr/>
          <p:nvPr/>
        </p:nvSpPr>
        <p:spPr>
          <a:xfrm>
            <a:off x="3548455" y="5487746"/>
            <a:ext cx="49676" cy="92888"/>
          </a:xfrm>
          <a:prstGeom prst="rect">
            <a:avLst/>
          </a:prstGeom>
          <a:blipFill>
            <a:blip r:embed="rId7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91" name="object 3791"/>
          <p:cNvSpPr/>
          <p:nvPr/>
        </p:nvSpPr>
        <p:spPr>
          <a:xfrm>
            <a:off x="3562126" y="5531891"/>
            <a:ext cx="5715" cy="46990"/>
          </a:xfrm>
          <a:custGeom>
            <a:avLst/>
            <a:gdLst/>
            <a:ahLst/>
            <a:cxnLst/>
            <a:rect l="l" t="t" r="r" b="b"/>
            <a:pathLst>
              <a:path w="5714" h="46989">
                <a:moveTo>
                  <a:pt x="0" y="0"/>
                </a:moveTo>
                <a:lnTo>
                  <a:pt x="374" y="3060"/>
                </a:lnTo>
                <a:lnTo>
                  <a:pt x="774" y="7302"/>
                </a:lnTo>
                <a:lnTo>
                  <a:pt x="1041" y="11671"/>
                </a:lnTo>
                <a:lnTo>
                  <a:pt x="1524" y="17424"/>
                </a:lnTo>
                <a:lnTo>
                  <a:pt x="1638" y="23266"/>
                </a:lnTo>
                <a:lnTo>
                  <a:pt x="2076" y="28981"/>
                </a:lnTo>
                <a:lnTo>
                  <a:pt x="2159" y="31800"/>
                </a:lnTo>
                <a:lnTo>
                  <a:pt x="2298" y="34505"/>
                </a:lnTo>
                <a:lnTo>
                  <a:pt x="2603" y="37071"/>
                </a:lnTo>
                <a:lnTo>
                  <a:pt x="2692" y="39281"/>
                </a:lnTo>
                <a:lnTo>
                  <a:pt x="3102" y="43713"/>
                </a:lnTo>
                <a:lnTo>
                  <a:pt x="3505" y="46608"/>
                </a:lnTo>
                <a:lnTo>
                  <a:pt x="4181" y="43687"/>
                </a:lnTo>
                <a:lnTo>
                  <a:pt x="5194" y="34886"/>
                </a:lnTo>
                <a:lnTo>
                  <a:pt x="5308" y="28981"/>
                </a:lnTo>
                <a:lnTo>
                  <a:pt x="5118" y="23063"/>
                </a:lnTo>
                <a:lnTo>
                  <a:pt x="4991" y="20116"/>
                </a:lnTo>
                <a:lnTo>
                  <a:pt x="4546" y="17144"/>
                </a:lnTo>
                <a:lnTo>
                  <a:pt x="3949" y="11633"/>
                </a:lnTo>
                <a:lnTo>
                  <a:pt x="3136" y="9131"/>
                </a:lnTo>
                <a:lnTo>
                  <a:pt x="2717" y="6959"/>
                </a:lnTo>
                <a:lnTo>
                  <a:pt x="2222" y="4762"/>
                </a:lnTo>
                <a:lnTo>
                  <a:pt x="1233" y="2997"/>
                </a:lnTo>
                <a:lnTo>
                  <a:pt x="812" y="1854"/>
                </a:lnTo>
                <a:lnTo>
                  <a:pt x="330" y="71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2" name="object 3792"/>
          <p:cNvSpPr/>
          <p:nvPr/>
        </p:nvSpPr>
        <p:spPr>
          <a:xfrm>
            <a:off x="3548328" y="5522775"/>
            <a:ext cx="80547" cy="57858"/>
          </a:xfrm>
          <a:prstGeom prst="rect">
            <a:avLst/>
          </a:prstGeom>
          <a:blipFill>
            <a:blip r:embed="rId7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93" name="object 3793"/>
          <p:cNvSpPr/>
          <p:nvPr/>
        </p:nvSpPr>
        <p:spPr>
          <a:xfrm>
            <a:off x="3581866" y="5548469"/>
            <a:ext cx="37465" cy="16510"/>
          </a:xfrm>
          <a:custGeom>
            <a:avLst/>
            <a:gdLst/>
            <a:ahLst/>
            <a:cxnLst/>
            <a:rect l="l" t="t" r="r" b="b"/>
            <a:pathLst>
              <a:path w="37464" h="16510">
                <a:moveTo>
                  <a:pt x="32512" y="127"/>
                </a:moveTo>
                <a:lnTo>
                  <a:pt x="30632" y="622"/>
                </a:lnTo>
                <a:lnTo>
                  <a:pt x="28816" y="1155"/>
                </a:lnTo>
                <a:lnTo>
                  <a:pt x="26568" y="1498"/>
                </a:lnTo>
                <a:lnTo>
                  <a:pt x="24320" y="2387"/>
                </a:lnTo>
                <a:lnTo>
                  <a:pt x="22110" y="3302"/>
                </a:lnTo>
                <a:lnTo>
                  <a:pt x="19646" y="4140"/>
                </a:lnTo>
                <a:lnTo>
                  <a:pt x="0" y="16052"/>
                </a:lnTo>
                <a:lnTo>
                  <a:pt x="2425" y="15189"/>
                </a:lnTo>
                <a:lnTo>
                  <a:pt x="9461" y="12280"/>
                </a:lnTo>
                <a:lnTo>
                  <a:pt x="13995" y="10096"/>
                </a:lnTo>
                <a:lnTo>
                  <a:pt x="18592" y="8064"/>
                </a:lnTo>
                <a:lnTo>
                  <a:pt x="23113" y="5842"/>
                </a:lnTo>
                <a:lnTo>
                  <a:pt x="27724" y="3886"/>
                </a:lnTo>
                <a:lnTo>
                  <a:pt x="31127" y="2336"/>
                </a:lnTo>
                <a:lnTo>
                  <a:pt x="34607" y="939"/>
                </a:lnTo>
                <a:lnTo>
                  <a:pt x="36410" y="241"/>
                </a:lnTo>
                <a:lnTo>
                  <a:pt x="34188" y="241"/>
                </a:lnTo>
                <a:lnTo>
                  <a:pt x="32512" y="127"/>
                </a:lnTo>
                <a:close/>
              </a:path>
              <a:path w="37464" h="16510">
                <a:moveTo>
                  <a:pt x="37033" y="0"/>
                </a:moveTo>
                <a:lnTo>
                  <a:pt x="35306" y="50"/>
                </a:lnTo>
                <a:lnTo>
                  <a:pt x="34188" y="241"/>
                </a:lnTo>
                <a:lnTo>
                  <a:pt x="36410" y="241"/>
                </a:lnTo>
                <a:lnTo>
                  <a:pt x="3703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4" name="object 3794"/>
          <p:cNvSpPr/>
          <p:nvPr/>
        </p:nvSpPr>
        <p:spPr>
          <a:xfrm>
            <a:off x="3552535" y="5583109"/>
            <a:ext cx="37465" cy="16510"/>
          </a:xfrm>
          <a:custGeom>
            <a:avLst/>
            <a:gdLst/>
            <a:ahLst/>
            <a:cxnLst/>
            <a:rect l="l" t="t" r="r" b="b"/>
            <a:pathLst>
              <a:path w="37464" h="16510">
                <a:moveTo>
                  <a:pt x="32512" y="127"/>
                </a:moveTo>
                <a:lnTo>
                  <a:pt x="28841" y="1168"/>
                </a:lnTo>
                <a:lnTo>
                  <a:pt x="26568" y="1511"/>
                </a:lnTo>
                <a:lnTo>
                  <a:pt x="22072" y="3314"/>
                </a:lnTo>
                <a:lnTo>
                  <a:pt x="5130" y="12153"/>
                </a:lnTo>
                <a:lnTo>
                  <a:pt x="1943" y="14300"/>
                </a:lnTo>
                <a:lnTo>
                  <a:pt x="0" y="16052"/>
                </a:lnTo>
                <a:lnTo>
                  <a:pt x="2463" y="15201"/>
                </a:lnTo>
                <a:lnTo>
                  <a:pt x="9474" y="12293"/>
                </a:lnTo>
                <a:lnTo>
                  <a:pt x="14020" y="10109"/>
                </a:lnTo>
                <a:lnTo>
                  <a:pt x="18630" y="8077"/>
                </a:lnTo>
                <a:lnTo>
                  <a:pt x="23113" y="5842"/>
                </a:lnTo>
                <a:lnTo>
                  <a:pt x="27762" y="3898"/>
                </a:lnTo>
                <a:lnTo>
                  <a:pt x="31127" y="2336"/>
                </a:lnTo>
                <a:lnTo>
                  <a:pt x="36519" y="203"/>
                </a:lnTo>
                <a:lnTo>
                  <a:pt x="34226" y="203"/>
                </a:lnTo>
                <a:lnTo>
                  <a:pt x="32512" y="127"/>
                </a:lnTo>
                <a:close/>
              </a:path>
              <a:path w="37464" h="16510">
                <a:moveTo>
                  <a:pt x="37033" y="0"/>
                </a:moveTo>
                <a:lnTo>
                  <a:pt x="35318" y="50"/>
                </a:lnTo>
                <a:lnTo>
                  <a:pt x="34226" y="203"/>
                </a:lnTo>
                <a:lnTo>
                  <a:pt x="36519" y="203"/>
                </a:lnTo>
                <a:lnTo>
                  <a:pt x="3703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5" name="object 3795"/>
          <p:cNvSpPr/>
          <p:nvPr/>
        </p:nvSpPr>
        <p:spPr>
          <a:xfrm>
            <a:off x="3526942" y="5574336"/>
            <a:ext cx="69577" cy="57110"/>
          </a:xfrm>
          <a:prstGeom prst="rect">
            <a:avLst/>
          </a:prstGeom>
          <a:blipFill>
            <a:blip r:embed="rId7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96" name="object 3796"/>
          <p:cNvSpPr/>
          <p:nvPr/>
        </p:nvSpPr>
        <p:spPr>
          <a:xfrm>
            <a:off x="3529007" y="5613782"/>
            <a:ext cx="40005" cy="8255"/>
          </a:xfrm>
          <a:custGeom>
            <a:avLst/>
            <a:gdLst/>
            <a:ahLst/>
            <a:cxnLst/>
            <a:rect l="l" t="t" r="r" b="b"/>
            <a:pathLst>
              <a:path w="40004" h="8254">
                <a:moveTo>
                  <a:pt x="29070" y="0"/>
                </a:moveTo>
                <a:lnTo>
                  <a:pt x="26682" y="355"/>
                </a:lnTo>
                <a:lnTo>
                  <a:pt x="24320" y="736"/>
                </a:lnTo>
                <a:lnTo>
                  <a:pt x="21780" y="952"/>
                </a:lnTo>
                <a:lnTo>
                  <a:pt x="0" y="8039"/>
                </a:lnTo>
                <a:lnTo>
                  <a:pt x="2540" y="7759"/>
                </a:lnTo>
                <a:lnTo>
                  <a:pt x="10020" y="6527"/>
                </a:lnTo>
                <a:lnTo>
                  <a:pt x="14973" y="5448"/>
                </a:lnTo>
                <a:lnTo>
                  <a:pt x="19862" y="4572"/>
                </a:lnTo>
                <a:lnTo>
                  <a:pt x="24803" y="3403"/>
                </a:lnTo>
                <a:lnTo>
                  <a:pt x="29667" y="2565"/>
                </a:lnTo>
                <a:lnTo>
                  <a:pt x="33362" y="1828"/>
                </a:lnTo>
                <a:lnTo>
                  <a:pt x="39611" y="901"/>
                </a:lnTo>
                <a:lnTo>
                  <a:pt x="38976" y="812"/>
                </a:lnTo>
                <a:lnTo>
                  <a:pt x="37896" y="571"/>
                </a:lnTo>
                <a:lnTo>
                  <a:pt x="36779" y="495"/>
                </a:lnTo>
                <a:lnTo>
                  <a:pt x="35662" y="152"/>
                </a:lnTo>
                <a:lnTo>
                  <a:pt x="31356" y="152"/>
                </a:lnTo>
                <a:lnTo>
                  <a:pt x="29070" y="0"/>
                </a:lnTo>
                <a:close/>
              </a:path>
              <a:path w="40004" h="8254">
                <a:moveTo>
                  <a:pt x="35166" y="0"/>
                </a:moveTo>
                <a:lnTo>
                  <a:pt x="33261" y="38"/>
                </a:lnTo>
                <a:lnTo>
                  <a:pt x="31356" y="152"/>
                </a:lnTo>
                <a:lnTo>
                  <a:pt x="35662" y="152"/>
                </a:lnTo>
                <a:lnTo>
                  <a:pt x="3516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7" name="object 3797"/>
          <p:cNvSpPr/>
          <p:nvPr/>
        </p:nvSpPr>
        <p:spPr>
          <a:xfrm>
            <a:off x="3526955" y="5604268"/>
            <a:ext cx="49209" cy="25958"/>
          </a:xfrm>
          <a:prstGeom prst="rect">
            <a:avLst/>
          </a:prstGeom>
          <a:blipFill>
            <a:blip r:embed="rId7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98" name="object 3798"/>
          <p:cNvSpPr/>
          <p:nvPr/>
        </p:nvSpPr>
        <p:spPr>
          <a:xfrm>
            <a:off x="3495037" y="5659501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8783" y="0"/>
                </a:moveTo>
                <a:lnTo>
                  <a:pt x="17627" y="2971"/>
                </a:lnTo>
                <a:lnTo>
                  <a:pt x="16052" y="7226"/>
                </a:lnTo>
                <a:lnTo>
                  <a:pt x="14262" y="11430"/>
                </a:lnTo>
                <a:lnTo>
                  <a:pt x="11925" y="17094"/>
                </a:lnTo>
                <a:lnTo>
                  <a:pt x="9309" y="22618"/>
                </a:lnTo>
                <a:lnTo>
                  <a:pt x="6959" y="28244"/>
                </a:lnTo>
                <a:lnTo>
                  <a:pt x="5727" y="30848"/>
                </a:lnTo>
                <a:lnTo>
                  <a:pt x="4559" y="33477"/>
                </a:lnTo>
                <a:lnTo>
                  <a:pt x="3632" y="36029"/>
                </a:lnTo>
                <a:lnTo>
                  <a:pt x="2730" y="38163"/>
                </a:lnTo>
                <a:lnTo>
                  <a:pt x="1016" y="42456"/>
                </a:lnTo>
                <a:lnTo>
                  <a:pt x="0" y="45440"/>
                </a:lnTo>
                <a:lnTo>
                  <a:pt x="1981" y="43065"/>
                </a:lnTo>
                <a:lnTo>
                  <a:pt x="4521" y="39154"/>
                </a:lnTo>
                <a:lnTo>
                  <a:pt x="7112" y="35280"/>
                </a:lnTo>
                <a:lnTo>
                  <a:pt x="10071" y="29819"/>
                </a:lnTo>
                <a:lnTo>
                  <a:pt x="12687" y="24142"/>
                </a:lnTo>
                <a:lnTo>
                  <a:pt x="13919" y="21361"/>
                </a:lnTo>
                <a:lnTo>
                  <a:pt x="14859" y="18313"/>
                </a:lnTo>
                <a:lnTo>
                  <a:pt x="15976" y="15633"/>
                </a:lnTo>
                <a:lnTo>
                  <a:pt x="16954" y="12877"/>
                </a:lnTo>
                <a:lnTo>
                  <a:pt x="17399" y="10071"/>
                </a:lnTo>
                <a:lnTo>
                  <a:pt x="18592" y="5537"/>
                </a:lnTo>
                <a:lnTo>
                  <a:pt x="18669" y="2146"/>
                </a:lnTo>
                <a:lnTo>
                  <a:pt x="1878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9" name="object 3799"/>
          <p:cNvSpPr/>
          <p:nvPr/>
        </p:nvSpPr>
        <p:spPr>
          <a:xfrm>
            <a:off x="3490493" y="5651015"/>
            <a:ext cx="33543" cy="56580"/>
          </a:xfrm>
          <a:prstGeom prst="rect">
            <a:avLst/>
          </a:prstGeom>
          <a:blipFill>
            <a:blip r:embed="rId7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00" name="object 3800"/>
          <p:cNvSpPr/>
          <p:nvPr/>
        </p:nvSpPr>
        <p:spPr>
          <a:xfrm>
            <a:off x="3782855" y="5235066"/>
            <a:ext cx="29912" cy="49999"/>
          </a:xfrm>
          <a:prstGeom prst="rect">
            <a:avLst/>
          </a:prstGeom>
          <a:blipFill>
            <a:blip r:embed="rId7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01" name="object 3801"/>
          <p:cNvSpPr/>
          <p:nvPr/>
        </p:nvSpPr>
        <p:spPr>
          <a:xfrm>
            <a:off x="3786567" y="5245210"/>
            <a:ext cx="15875" cy="38100"/>
          </a:xfrm>
          <a:custGeom>
            <a:avLst/>
            <a:gdLst/>
            <a:ahLst/>
            <a:cxnLst/>
            <a:rect l="l" t="t" r="r" b="b"/>
            <a:pathLst>
              <a:path w="15875" h="38100">
                <a:moveTo>
                  <a:pt x="15379" y="0"/>
                </a:moveTo>
                <a:lnTo>
                  <a:pt x="13131" y="5981"/>
                </a:lnTo>
                <a:lnTo>
                  <a:pt x="11633" y="9512"/>
                </a:lnTo>
                <a:lnTo>
                  <a:pt x="9728" y="14147"/>
                </a:lnTo>
                <a:lnTo>
                  <a:pt x="7632" y="18732"/>
                </a:lnTo>
                <a:lnTo>
                  <a:pt x="5689" y="23406"/>
                </a:lnTo>
                <a:lnTo>
                  <a:pt x="3594" y="28041"/>
                </a:lnTo>
                <a:lnTo>
                  <a:pt x="2209" y="31610"/>
                </a:lnTo>
                <a:lnTo>
                  <a:pt x="787" y="35191"/>
                </a:lnTo>
                <a:lnTo>
                  <a:pt x="0" y="37642"/>
                </a:lnTo>
                <a:lnTo>
                  <a:pt x="1651" y="35686"/>
                </a:lnTo>
                <a:lnTo>
                  <a:pt x="3746" y="32423"/>
                </a:lnTo>
                <a:lnTo>
                  <a:pt x="5842" y="29235"/>
                </a:lnTo>
                <a:lnTo>
                  <a:pt x="8229" y="24676"/>
                </a:lnTo>
                <a:lnTo>
                  <a:pt x="10363" y="20027"/>
                </a:lnTo>
                <a:lnTo>
                  <a:pt x="11404" y="17652"/>
                </a:lnTo>
                <a:lnTo>
                  <a:pt x="12192" y="15189"/>
                </a:lnTo>
                <a:lnTo>
                  <a:pt x="13093" y="12953"/>
                </a:lnTo>
                <a:lnTo>
                  <a:pt x="13919" y="10667"/>
                </a:lnTo>
                <a:lnTo>
                  <a:pt x="14287" y="8356"/>
                </a:lnTo>
                <a:lnTo>
                  <a:pt x="15265" y="4597"/>
                </a:lnTo>
                <a:lnTo>
                  <a:pt x="15113" y="2920"/>
                </a:lnTo>
                <a:lnTo>
                  <a:pt x="15303" y="1803"/>
                </a:lnTo>
                <a:lnTo>
                  <a:pt x="1537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2" name="object 3802"/>
          <p:cNvSpPr/>
          <p:nvPr/>
        </p:nvSpPr>
        <p:spPr>
          <a:xfrm>
            <a:off x="3759403" y="5238158"/>
            <a:ext cx="50987" cy="73857"/>
          </a:xfrm>
          <a:prstGeom prst="rect">
            <a:avLst/>
          </a:prstGeom>
          <a:blipFill>
            <a:blip r:embed="rId7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03" name="object 3803"/>
          <p:cNvSpPr/>
          <p:nvPr/>
        </p:nvSpPr>
        <p:spPr>
          <a:xfrm>
            <a:off x="3770262" y="5265990"/>
            <a:ext cx="10795" cy="43815"/>
          </a:xfrm>
          <a:custGeom>
            <a:avLst/>
            <a:gdLst/>
            <a:ahLst/>
            <a:cxnLst/>
            <a:rect l="l" t="t" r="r" b="b"/>
            <a:pathLst>
              <a:path w="10795" h="43814">
                <a:moveTo>
                  <a:pt x="660" y="0"/>
                </a:moveTo>
                <a:lnTo>
                  <a:pt x="596" y="698"/>
                </a:lnTo>
                <a:lnTo>
                  <a:pt x="444" y="1930"/>
                </a:lnTo>
                <a:lnTo>
                  <a:pt x="406" y="3162"/>
                </a:lnTo>
                <a:lnTo>
                  <a:pt x="0" y="4978"/>
                </a:lnTo>
                <a:lnTo>
                  <a:pt x="139" y="7124"/>
                </a:lnTo>
                <a:lnTo>
                  <a:pt x="368" y="9258"/>
                </a:lnTo>
                <a:lnTo>
                  <a:pt x="292" y="11798"/>
                </a:lnTo>
                <a:lnTo>
                  <a:pt x="1333" y="17005"/>
                </a:lnTo>
                <a:lnTo>
                  <a:pt x="1714" y="19850"/>
                </a:lnTo>
                <a:lnTo>
                  <a:pt x="2387" y="22618"/>
                </a:lnTo>
                <a:lnTo>
                  <a:pt x="3886" y="28067"/>
                </a:lnTo>
                <a:lnTo>
                  <a:pt x="5613" y="33426"/>
                </a:lnTo>
                <a:lnTo>
                  <a:pt x="7327" y="37350"/>
                </a:lnTo>
                <a:lnTo>
                  <a:pt x="8978" y="41249"/>
                </a:lnTo>
                <a:lnTo>
                  <a:pt x="10401" y="43700"/>
                </a:lnTo>
                <a:lnTo>
                  <a:pt x="9982" y="40868"/>
                </a:lnTo>
                <a:lnTo>
                  <a:pt x="9118" y="36753"/>
                </a:lnTo>
                <a:lnTo>
                  <a:pt x="8636" y="34696"/>
                </a:lnTo>
                <a:lnTo>
                  <a:pt x="8178" y="32296"/>
                </a:lnTo>
                <a:lnTo>
                  <a:pt x="6883" y="27178"/>
                </a:lnTo>
                <a:lnTo>
                  <a:pt x="6286" y="24472"/>
                </a:lnTo>
                <a:lnTo>
                  <a:pt x="5638" y="21742"/>
                </a:lnTo>
                <a:lnTo>
                  <a:pt x="4191" y="16408"/>
                </a:lnTo>
                <a:lnTo>
                  <a:pt x="2984" y="10998"/>
                </a:lnTo>
                <a:lnTo>
                  <a:pt x="2019" y="6921"/>
                </a:lnTo>
                <a:lnTo>
                  <a:pt x="1231" y="2832"/>
                </a:lnTo>
                <a:lnTo>
                  <a:pt x="66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4" name="object 3804"/>
          <p:cNvSpPr/>
          <p:nvPr/>
        </p:nvSpPr>
        <p:spPr>
          <a:xfrm>
            <a:off x="3760380" y="5257710"/>
            <a:ext cx="50876" cy="83655"/>
          </a:xfrm>
          <a:prstGeom prst="rect">
            <a:avLst/>
          </a:prstGeom>
          <a:blipFill>
            <a:blip r:embed="rId7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05" name="object 3805"/>
          <p:cNvSpPr/>
          <p:nvPr/>
        </p:nvSpPr>
        <p:spPr>
          <a:xfrm>
            <a:off x="3550361" y="5539683"/>
            <a:ext cx="100584" cy="65991"/>
          </a:xfrm>
          <a:prstGeom prst="rect">
            <a:avLst/>
          </a:prstGeom>
          <a:blipFill>
            <a:blip r:embed="rId7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06" name="object 3806"/>
          <p:cNvSpPr/>
          <p:nvPr/>
        </p:nvSpPr>
        <p:spPr>
          <a:xfrm>
            <a:off x="3782486" y="5297596"/>
            <a:ext cx="17145" cy="41910"/>
          </a:xfrm>
          <a:custGeom>
            <a:avLst/>
            <a:gdLst/>
            <a:ahLst/>
            <a:cxnLst/>
            <a:rect l="l" t="t" r="r" b="b"/>
            <a:pathLst>
              <a:path w="17145" h="41910">
                <a:moveTo>
                  <a:pt x="16916" y="0"/>
                </a:moveTo>
                <a:lnTo>
                  <a:pt x="14452" y="6565"/>
                </a:lnTo>
                <a:lnTo>
                  <a:pt x="12763" y="10414"/>
                </a:lnTo>
                <a:lnTo>
                  <a:pt x="10744" y="15532"/>
                </a:lnTo>
                <a:lnTo>
                  <a:pt x="8382" y="20548"/>
                </a:lnTo>
                <a:lnTo>
                  <a:pt x="7327" y="23152"/>
                </a:lnTo>
                <a:lnTo>
                  <a:pt x="6248" y="25704"/>
                </a:lnTo>
                <a:lnTo>
                  <a:pt x="5130" y="28067"/>
                </a:lnTo>
                <a:lnTo>
                  <a:pt x="4076" y="30492"/>
                </a:lnTo>
                <a:lnTo>
                  <a:pt x="3263" y="32791"/>
                </a:lnTo>
                <a:lnTo>
                  <a:pt x="2425" y="34721"/>
                </a:lnTo>
                <a:lnTo>
                  <a:pt x="901" y="38620"/>
                </a:lnTo>
                <a:lnTo>
                  <a:pt x="0" y="41351"/>
                </a:lnTo>
                <a:lnTo>
                  <a:pt x="1841" y="39154"/>
                </a:lnTo>
                <a:lnTo>
                  <a:pt x="4076" y="35636"/>
                </a:lnTo>
                <a:lnTo>
                  <a:pt x="6438" y="32092"/>
                </a:lnTo>
                <a:lnTo>
                  <a:pt x="9055" y="27089"/>
                </a:lnTo>
                <a:lnTo>
                  <a:pt x="12573" y="19392"/>
                </a:lnTo>
                <a:lnTo>
                  <a:pt x="13436" y="16687"/>
                </a:lnTo>
                <a:lnTo>
                  <a:pt x="14414" y="14224"/>
                </a:lnTo>
                <a:lnTo>
                  <a:pt x="15303" y="11722"/>
                </a:lnTo>
                <a:lnTo>
                  <a:pt x="15671" y="9194"/>
                </a:lnTo>
                <a:lnTo>
                  <a:pt x="16268" y="7150"/>
                </a:lnTo>
                <a:lnTo>
                  <a:pt x="16764" y="5054"/>
                </a:lnTo>
                <a:lnTo>
                  <a:pt x="16662" y="3187"/>
                </a:lnTo>
                <a:lnTo>
                  <a:pt x="16878" y="1955"/>
                </a:lnTo>
                <a:lnTo>
                  <a:pt x="169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7" name="object 3807"/>
          <p:cNvSpPr/>
          <p:nvPr/>
        </p:nvSpPr>
        <p:spPr>
          <a:xfrm>
            <a:off x="3752976" y="5289866"/>
            <a:ext cx="55699" cy="71476"/>
          </a:xfrm>
          <a:prstGeom prst="rect">
            <a:avLst/>
          </a:prstGeom>
          <a:blipFill>
            <a:blip r:embed="rId7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08" name="object 3808"/>
          <p:cNvSpPr/>
          <p:nvPr/>
        </p:nvSpPr>
        <p:spPr>
          <a:xfrm>
            <a:off x="3763748" y="5315276"/>
            <a:ext cx="10795" cy="43815"/>
          </a:xfrm>
          <a:custGeom>
            <a:avLst/>
            <a:gdLst/>
            <a:ahLst/>
            <a:cxnLst/>
            <a:rect l="l" t="t" r="r" b="b"/>
            <a:pathLst>
              <a:path w="10795" h="43814">
                <a:moveTo>
                  <a:pt x="749" y="0"/>
                </a:moveTo>
                <a:lnTo>
                  <a:pt x="495" y="1955"/>
                </a:lnTo>
                <a:lnTo>
                  <a:pt x="444" y="3162"/>
                </a:lnTo>
                <a:lnTo>
                  <a:pt x="0" y="5016"/>
                </a:lnTo>
                <a:lnTo>
                  <a:pt x="368" y="9258"/>
                </a:lnTo>
                <a:lnTo>
                  <a:pt x="330" y="11810"/>
                </a:lnTo>
                <a:lnTo>
                  <a:pt x="812" y="14439"/>
                </a:lnTo>
                <a:lnTo>
                  <a:pt x="1346" y="17030"/>
                </a:lnTo>
                <a:lnTo>
                  <a:pt x="1727" y="19862"/>
                </a:lnTo>
                <a:lnTo>
                  <a:pt x="3924" y="28130"/>
                </a:lnTo>
                <a:lnTo>
                  <a:pt x="5689" y="33489"/>
                </a:lnTo>
                <a:lnTo>
                  <a:pt x="7404" y="37363"/>
                </a:lnTo>
                <a:lnTo>
                  <a:pt x="9016" y="41287"/>
                </a:lnTo>
                <a:lnTo>
                  <a:pt x="10477" y="43738"/>
                </a:lnTo>
                <a:lnTo>
                  <a:pt x="10032" y="40893"/>
                </a:lnTo>
                <a:lnTo>
                  <a:pt x="9131" y="36753"/>
                </a:lnTo>
                <a:lnTo>
                  <a:pt x="8635" y="34721"/>
                </a:lnTo>
                <a:lnTo>
                  <a:pt x="8229" y="32283"/>
                </a:lnTo>
                <a:lnTo>
                  <a:pt x="6883" y="27228"/>
                </a:lnTo>
                <a:lnTo>
                  <a:pt x="5689" y="21780"/>
                </a:lnTo>
                <a:lnTo>
                  <a:pt x="4190" y="16395"/>
                </a:lnTo>
                <a:lnTo>
                  <a:pt x="3060" y="11010"/>
                </a:lnTo>
                <a:lnTo>
                  <a:pt x="2057" y="6921"/>
                </a:lnTo>
                <a:lnTo>
                  <a:pt x="1269" y="2870"/>
                </a:lnTo>
                <a:lnTo>
                  <a:pt x="74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9" name="object 3809"/>
          <p:cNvSpPr/>
          <p:nvPr/>
        </p:nvSpPr>
        <p:spPr>
          <a:xfrm>
            <a:off x="3753954" y="5307000"/>
            <a:ext cx="61581" cy="79945"/>
          </a:xfrm>
          <a:prstGeom prst="rect">
            <a:avLst/>
          </a:prstGeom>
          <a:blipFill>
            <a:blip r:embed="rId7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10" name="object 3810"/>
          <p:cNvSpPr/>
          <p:nvPr/>
        </p:nvSpPr>
        <p:spPr>
          <a:xfrm>
            <a:off x="3771684" y="5355960"/>
            <a:ext cx="33655" cy="29209"/>
          </a:xfrm>
          <a:custGeom>
            <a:avLst/>
            <a:gdLst/>
            <a:ahLst/>
            <a:cxnLst/>
            <a:rect l="l" t="t" r="r" b="b"/>
            <a:pathLst>
              <a:path w="33654" h="29210">
                <a:moveTo>
                  <a:pt x="33515" y="0"/>
                </a:moveTo>
                <a:lnTo>
                  <a:pt x="28384" y="4660"/>
                </a:lnTo>
                <a:lnTo>
                  <a:pt x="25209" y="7302"/>
                </a:lnTo>
                <a:lnTo>
                  <a:pt x="21056" y="10858"/>
                </a:lnTo>
                <a:lnTo>
                  <a:pt x="16713" y="14236"/>
                </a:lnTo>
                <a:lnTo>
                  <a:pt x="12522" y="17805"/>
                </a:lnTo>
                <a:lnTo>
                  <a:pt x="8445" y="21031"/>
                </a:lnTo>
                <a:lnTo>
                  <a:pt x="6731" y="22656"/>
                </a:lnTo>
                <a:lnTo>
                  <a:pt x="5118" y="24002"/>
                </a:lnTo>
                <a:lnTo>
                  <a:pt x="2006" y="26746"/>
                </a:lnTo>
                <a:lnTo>
                  <a:pt x="0" y="28727"/>
                </a:lnTo>
                <a:lnTo>
                  <a:pt x="2616" y="27647"/>
                </a:lnTo>
                <a:lnTo>
                  <a:pt x="6197" y="25577"/>
                </a:lnTo>
                <a:lnTo>
                  <a:pt x="9867" y="23558"/>
                </a:lnTo>
                <a:lnTo>
                  <a:pt x="14363" y="20358"/>
                </a:lnTo>
                <a:lnTo>
                  <a:pt x="18783" y="16916"/>
                </a:lnTo>
                <a:lnTo>
                  <a:pt x="20942" y="15163"/>
                </a:lnTo>
                <a:lnTo>
                  <a:pt x="22974" y="13157"/>
                </a:lnTo>
                <a:lnTo>
                  <a:pt x="24917" y="11417"/>
                </a:lnTo>
                <a:lnTo>
                  <a:pt x="26847" y="9651"/>
                </a:lnTo>
                <a:lnTo>
                  <a:pt x="28346" y="7581"/>
                </a:lnTo>
                <a:lnTo>
                  <a:pt x="29743" y="6007"/>
                </a:lnTo>
                <a:lnTo>
                  <a:pt x="31115" y="4419"/>
                </a:lnTo>
                <a:lnTo>
                  <a:pt x="31864" y="2666"/>
                </a:lnTo>
                <a:lnTo>
                  <a:pt x="32575" y="1714"/>
                </a:lnTo>
                <a:lnTo>
                  <a:pt x="33134" y="634"/>
                </a:lnTo>
                <a:lnTo>
                  <a:pt x="3351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1" name="object 3811"/>
          <p:cNvSpPr/>
          <p:nvPr/>
        </p:nvSpPr>
        <p:spPr>
          <a:xfrm>
            <a:off x="3760500" y="5347423"/>
            <a:ext cx="53592" cy="89293"/>
          </a:xfrm>
          <a:prstGeom prst="rect">
            <a:avLst/>
          </a:prstGeom>
          <a:blipFill>
            <a:blip r:embed="rId7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12" name="object 3812"/>
          <p:cNvSpPr/>
          <p:nvPr/>
        </p:nvSpPr>
        <p:spPr>
          <a:xfrm>
            <a:off x="3761874" y="5398141"/>
            <a:ext cx="26034" cy="36195"/>
          </a:xfrm>
          <a:custGeom>
            <a:avLst/>
            <a:gdLst/>
            <a:ahLst/>
            <a:cxnLst/>
            <a:rect l="l" t="t" r="r" b="b"/>
            <a:pathLst>
              <a:path w="26035" h="36195">
                <a:moveTo>
                  <a:pt x="25844" y="0"/>
                </a:moveTo>
                <a:lnTo>
                  <a:pt x="24244" y="2413"/>
                </a:lnTo>
                <a:lnTo>
                  <a:pt x="21932" y="5816"/>
                </a:lnTo>
                <a:lnTo>
                  <a:pt x="19456" y="9144"/>
                </a:lnTo>
                <a:lnTo>
                  <a:pt x="16306" y="13639"/>
                </a:lnTo>
                <a:lnTo>
                  <a:pt x="12877" y="17945"/>
                </a:lnTo>
                <a:lnTo>
                  <a:pt x="11226" y="20193"/>
                </a:lnTo>
                <a:lnTo>
                  <a:pt x="9626" y="22453"/>
                </a:lnTo>
                <a:lnTo>
                  <a:pt x="6438" y="26555"/>
                </a:lnTo>
                <a:lnTo>
                  <a:pt x="5073" y="28702"/>
                </a:lnTo>
                <a:lnTo>
                  <a:pt x="3898" y="30276"/>
                </a:lnTo>
                <a:lnTo>
                  <a:pt x="1498" y="33743"/>
                </a:lnTo>
                <a:lnTo>
                  <a:pt x="0" y="36156"/>
                </a:lnTo>
                <a:lnTo>
                  <a:pt x="2247" y="34505"/>
                </a:lnTo>
                <a:lnTo>
                  <a:pt x="5283" y="31546"/>
                </a:lnTo>
                <a:lnTo>
                  <a:pt x="8448" y="28625"/>
                </a:lnTo>
                <a:lnTo>
                  <a:pt x="12052" y="24485"/>
                </a:lnTo>
                <a:lnTo>
                  <a:pt x="17208" y="17818"/>
                </a:lnTo>
                <a:lnTo>
                  <a:pt x="18669" y="15354"/>
                </a:lnTo>
                <a:lnTo>
                  <a:pt x="21628" y="11010"/>
                </a:lnTo>
                <a:lnTo>
                  <a:pt x="22555" y="8648"/>
                </a:lnTo>
                <a:lnTo>
                  <a:pt x="23571" y="6769"/>
                </a:lnTo>
                <a:lnTo>
                  <a:pt x="24549" y="4876"/>
                </a:lnTo>
                <a:lnTo>
                  <a:pt x="24917" y="3009"/>
                </a:lnTo>
                <a:lnTo>
                  <a:pt x="25336" y="1866"/>
                </a:lnTo>
                <a:lnTo>
                  <a:pt x="2584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3" name="object 3813"/>
          <p:cNvSpPr/>
          <p:nvPr/>
        </p:nvSpPr>
        <p:spPr>
          <a:xfrm>
            <a:off x="3758294" y="5357383"/>
            <a:ext cx="10795" cy="43815"/>
          </a:xfrm>
          <a:custGeom>
            <a:avLst/>
            <a:gdLst/>
            <a:ahLst/>
            <a:cxnLst/>
            <a:rect l="l" t="t" r="r" b="b"/>
            <a:pathLst>
              <a:path w="10795" h="43814">
                <a:moveTo>
                  <a:pt x="660" y="0"/>
                </a:moveTo>
                <a:lnTo>
                  <a:pt x="444" y="1943"/>
                </a:lnTo>
                <a:lnTo>
                  <a:pt x="406" y="3162"/>
                </a:lnTo>
                <a:lnTo>
                  <a:pt x="0" y="4978"/>
                </a:lnTo>
                <a:lnTo>
                  <a:pt x="139" y="7137"/>
                </a:lnTo>
                <a:lnTo>
                  <a:pt x="330" y="9245"/>
                </a:lnTo>
                <a:lnTo>
                  <a:pt x="292" y="11785"/>
                </a:lnTo>
                <a:lnTo>
                  <a:pt x="1333" y="17005"/>
                </a:lnTo>
                <a:lnTo>
                  <a:pt x="1714" y="19850"/>
                </a:lnTo>
                <a:lnTo>
                  <a:pt x="2387" y="22618"/>
                </a:lnTo>
                <a:lnTo>
                  <a:pt x="3873" y="28067"/>
                </a:lnTo>
                <a:lnTo>
                  <a:pt x="5600" y="33426"/>
                </a:lnTo>
                <a:lnTo>
                  <a:pt x="7327" y="37312"/>
                </a:lnTo>
                <a:lnTo>
                  <a:pt x="8978" y="41236"/>
                </a:lnTo>
                <a:lnTo>
                  <a:pt x="10388" y="43700"/>
                </a:lnTo>
                <a:lnTo>
                  <a:pt x="9982" y="40855"/>
                </a:lnTo>
                <a:lnTo>
                  <a:pt x="9118" y="36715"/>
                </a:lnTo>
                <a:lnTo>
                  <a:pt x="8597" y="34696"/>
                </a:lnTo>
                <a:lnTo>
                  <a:pt x="8140" y="32270"/>
                </a:lnTo>
                <a:lnTo>
                  <a:pt x="7543" y="29705"/>
                </a:lnTo>
                <a:lnTo>
                  <a:pt x="6845" y="27216"/>
                </a:lnTo>
                <a:lnTo>
                  <a:pt x="6248" y="24447"/>
                </a:lnTo>
                <a:lnTo>
                  <a:pt x="5638" y="21755"/>
                </a:lnTo>
                <a:lnTo>
                  <a:pt x="4152" y="16383"/>
                </a:lnTo>
                <a:lnTo>
                  <a:pt x="2984" y="10960"/>
                </a:lnTo>
                <a:lnTo>
                  <a:pt x="2019" y="6883"/>
                </a:lnTo>
                <a:lnTo>
                  <a:pt x="66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4" name="object 3814"/>
          <p:cNvSpPr/>
          <p:nvPr/>
        </p:nvSpPr>
        <p:spPr>
          <a:xfrm>
            <a:off x="3737825" y="5346141"/>
            <a:ext cx="58959" cy="138188"/>
          </a:xfrm>
          <a:prstGeom prst="rect">
            <a:avLst/>
          </a:prstGeom>
          <a:blipFill>
            <a:blip r:embed="rId7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15" name="object 3815"/>
          <p:cNvSpPr/>
          <p:nvPr/>
        </p:nvSpPr>
        <p:spPr>
          <a:xfrm>
            <a:off x="3748417" y="5349095"/>
            <a:ext cx="27940" cy="54323"/>
          </a:xfrm>
          <a:prstGeom prst="rect">
            <a:avLst/>
          </a:prstGeom>
          <a:blipFill>
            <a:blip r:embed="rId7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16" name="object 3816"/>
          <p:cNvSpPr/>
          <p:nvPr/>
        </p:nvSpPr>
        <p:spPr>
          <a:xfrm>
            <a:off x="3738905" y="5447119"/>
            <a:ext cx="41275" cy="34925"/>
          </a:xfrm>
          <a:custGeom>
            <a:avLst/>
            <a:gdLst/>
            <a:ahLst/>
            <a:cxnLst/>
            <a:rect l="l" t="t" r="r" b="b"/>
            <a:pathLst>
              <a:path w="41275" h="34925">
                <a:moveTo>
                  <a:pt x="40817" y="0"/>
                </a:moveTo>
                <a:lnTo>
                  <a:pt x="37934" y="2552"/>
                </a:lnTo>
                <a:lnTo>
                  <a:pt x="36512" y="4025"/>
                </a:lnTo>
                <a:lnTo>
                  <a:pt x="34582" y="5638"/>
                </a:lnTo>
                <a:lnTo>
                  <a:pt x="30721" y="8775"/>
                </a:lnTo>
                <a:lnTo>
                  <a:pt x="25692" y="13081"/>
                </a:lnTo>
                <a:lnTo>
                  <a:pt x="20421" y="17106"/>
                </a:lnTo>
                <a:lnTo>
                  <a:pt x="15265" y="21399"/>
                </a:lnTo>
                <a:lnTo>
                  <a:pt x="12839" y="23279"/>
                </a:lnTo>
                <a:lnTo>
                  <a:pt x="10363" y="25234"/>
                </a:lnTo>
                <a:lnTo>
                  <a:pt x="8229" y="27228"/>
                </a:lnTo>
                <a:lnTo>
                  <a:pt x="6286" y="28803"/>
                </a:lnTo>
                <a:lnTo>
                  <a:pt x="2476" y="32131"/>
                </a:lnTo>
                <a:lnTo>
                  <a:pt x="0" y="34518"/>
                </a:lnTo>
                <a:lnTo>
                  <a:pt x="3149" y="33210"/>
                </a:lnTo>
                <a:lnTo>
                  <a:pt x="7569" y="30721"/>
                </a:lnTo>
                <a:lnTo>
                  <a:pt x="11976" y="28308"/>
                </a:lnTo>
                <a:lnTo>
                  <a:pt x="17513" y="24485"/>
                </a:lnTo>
                <a:lnTo>
                  <a:pt x="22898" y="20383"/>
                </a:lnTo>
                <a:lnTo>
                  <a:pt x="25514" y="18262"/>
                </a:lnTo>
                <a:lnTo>
                  <a:pt x="27940" y="15836"/>
                </a:lnTo>
                <a:lnTo>
                  <a:pt x="30353" y="13741"/>
                </a:lnTo>
                <a:lnTo>
                  <a:pt x="32689" y="11633"/>
                </a:lnTo>
                <a:lnTo>
                  <a:pt x="34493" y="9105"/>
                </a:lnTo>
                <a:lnTo>
                  <a:pt x="36220" y="7251"/>
                </a:lnTo>
                <a:lnTo>
                  <a:pt x="37934" y="5346"/>
                </a:lnTo>
                <a:lnTo>
                  <a:pt x="38836" y="3251"/>
                </a:lnTo>
                <a:lnTo>
                  <a:pt x="39662" y="2057"/>
                </a:lnTo>
                <a:lnTo>
                  <a:pt x="408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7" name="object 3817"/>
          <p:cNvSpPr/>
          <p:nvPr/>
        </p:nvSpPr>
        <p:spPr>
          <a:xfrm>
            <a:off x="3710178" y="5436717"/>
            <a:ext cx="80337" cy="68211"/>
          </a:xfrm>
          <a:prstGeom prst="rect">
            <a:avLst/>
          </a:prstGeom>
          <a:blipFill>
            <a:blip r:embed="rId7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18" name="object 3818"/>
          <p:cNvSpPr/>
          <p:nvPr/>
        </p:nvSpPr>
        <p:spPr>
          <a:xfrm>
            <a:off x="3722856" y="5458764"/>
            <a:ext cx="4445" cy="44450"/>
          </a:xfrm>
          <a:custGeom>
            <a:avLst/>
            <a:gdLst/>
            <a:ahLst/>
            <a:cxnLst/>
            <a:rect l="l" t="t" r="r" b="b"/>
            <a:pathLst>
              <a:path w="4445" h="44450">
                <a:moveTo>
                  <a:pt x="1498" y="0"/>
                </a:moveTo>
                <a:lnTo>
                  <a:pt x="1358" y="8864"/>
                </a:lnTo>
                <a:lnTo>
                  <a:pt x="1244" y="11036"/>
                </a:lnTo>
                <a:lnTo>
                  <a:pt x="1084" y="16560"/>
                </a:lnTo>
                <a:lnTo>
                  <a:pt x="647" y="21932"/>
                </a:lnTo>
                <a:lnTo>
                  <a:pt x="571" y="24676"/>
                </a:lnTo>
                <a:lnTo>
                  <a:pt x="435" y="27711"/>
                </a:lnTo>
                <a:lnTo>
                  <a:pt x="266" y="30010"/>
                </a:lnTo>
                <a:lnTo>
                  <a:pt x="114" y="32588"/>
                </a:lnTo>
                <a:lnTo>
                  <a:pt x="0" y="44018"/>
                </a:lnTo>
                <a:lnTo>
                  <a:pt x="939" y="41389"/>
                </a:lnTo>
                <a:lnTo>
                  <a:pt x="1890" y="37071"/>
                </a:lnTo>
                <a:lnTo>
                  <a:pt x="2768" y="33223"/>
                </a:lnTo>
                <a:lnTo>
                  <a:pt x="3479" y="27711"/>
                </a:lnTo>
                <a:lnTo>
                  <a:pt x="3947" y="21932"/>
                </a:lnTo>
                <a:lnTo>
                  <a:pt x="3938" y="11036"/>
                </a:lnTo>
                <a:lnTo>
                  <a:pt x="3479" y="8864"/>
                </a:lnTo>
                <a:lnTo>
                  <a:pt x="3302" y="6756"/>
                </a:lnTo>
                <a:lnTo>
                  <a:pt x="3073" y="4686"/>
                </a:lnTo>
                <a:lnTo>
                  <a:pt x="2362" y="3009"/>
                </a:lnTo>
                <a:lnTo>
                  <a:pt x="2095" y="1816"/>
                </a:lnTo>
                <a:lnTo>
                  <a:pt x="149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9" name="object 3819"/>
          <p:cNvSpPr/>
          <p:nvPr/>
        </p:nvSpPr>
        <p:spPr>
          <a:xfrm>
            <a:off x="3683005" y="5381015"/>
            <a:ext cx="78373" cy="172110"/>
          </a:xfrm>
          <a:prstGeom prst="rect">
            <a:avLst/>
          </a:prstGeom>
          <a:blipFill>
            <a:blip r:embed="rId7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20" name="object 3820"/>
          <p:cNvSpPr/>
          <p:nvPr/>
        </p:nvSpPr>
        <p:spPr>
          <a:xfrm>
            <a:off x="3739050" y="5396073"/>
            <a:ext cx="6350" cy="60325"/>
          </a:xfrm>
          <a:custGeom>
            <a:avLst/>
            <a:gdLst/>
            <a:ahLst/>
            <a:cxnLst/>
            <a:rect l="l" t="t" r="r" b="b"/>
            <a:pathLst>
              <a:path w="6350" h="60325">
                <a:moveTo>
                  <a:pt x="2171" y="0"/>
                </a:moveTo>
                <a:lnTo>
                  <a:pt x="2171" y="9359"/>
                </a:lnTo>
                <a:lnTo>
                  <a:pt x="1841" y="14973"/>
                </a:lnTo>
                <a:lnTo>
                  <a:pt x="1639" y="22478"/>
                </a:lnTo>
                <a:lnTo>
                  <a:pt x="1016" y="29794"/>
                </a:lnTo>
                <a:lnTo>
                  <a:pt x="914" y="33502"/>
                </a:lnTo>
                <a:lnTo>
                  <a:pt x="733" y="37642"/>
                </a:lnTo>
                <a:lnTo>
                  <a:pt x="241" y="44234"/>
                </a:lnTo>
                <a:lnTo>
                  <a:pt x="304" y="47497"/>
                </a:lnTo>
                <a:lnTo>
                  <a:pt x="143" y="50647"/>
                </a:lnTo>
                <a:lnTo>
                  <a:pt x="0" y="55943"/>
                </a:lnTo>
                <a:lnTo>
                  <a:pt x="152" y="59778"/>
                </a:lnTo>
                <a:lnTo>
                  <a:pt x="1435" y="56222"/>
                </a:lnTo>
                <a:lnTo>
                  <a:pt x="2701" y="50330"/>
                </a:lnTo>
                <a:lnTo>
                  <a:pt x="3898" y="45123"/>
                </a:lnTo>
                <a:lnTo>
                  <a:pt x="4876" y="37642"/>
                </a:lnTo>
                <a:lnTo>
                  <a:pt x="5490" y="29794"/>
                </a:lnTo>
                <a:lnTo>
                  <a:pt x="5727" y="26288"/>
                </a:lnTo>
                <a:lnTo>
                  <a:pt x="5549" y="22478"/>
                </a:lnTo>
                <a:lnTo>
                  <a:pt x="5538" y="14973"/>
                </a:lnTo>
                <a:lnTo>
                  <a:pt x="4876" y="12014"/>
                </a:lnTo>
                <a:lnTo>
                  <a:pt x="4648" y="9220"/>
                </a:lnTo>
                <a:lnTo>
                  <a:pt x="4343" y="6375"/>
                </a:lnTo>
                <a:lnTo>
                  <a:pt x="3302" y="4063"/>
                </a:lnTo>
                <a:lnTo>
                  <a:pt x="3009" y="2451"/>
                </a:lnTo>
                <a:lnTo>
                  <a:pt x="217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1" name="object 3821"/>
          <p:cNvSpPr/>
          <p:nvPr/>
        </p:nvSpPr>
        <p:spPr>
          <a:xfrm>
            <a:off x="3721976" y="5384613"/>
            <a:ext cx="36677" cy="74151"/>
          </a:xfrm>
          <a:prstGeom prst="rect">
            <a:avLst/>
          </a:prstGeom>
          <a:blipFill>
            <a:blip r:embed="rId7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22" name="object 3822"/>
          <p:cNvSpPr/>
          <p:nvPr/>
        </p:nvSpPr>
        <p:spPr>
          <a:xfrm>
            <a:off x="3688328" y="5509074"/>
            <a:ext cx="14604" cy="41910"/>
          </a:xfrm>
          <a:custGeom>
            <a:avLst/>
            <a:gdLst/>
            <a:ahLst/>
            <a:cxnLst/>
            <a:rect l="l" t="t" r="r" b="b"/>
            <a:pathLst>
              <a:path w="14604" h="41910">
                <a:moveTo>
                  <a:pt x="13843" y="0"/>
                </a:moveTo>
                <a:lnTo>
                  <a:pt x="12930" y="3149"/>
                </a:lnTo>
                <a:lnTo>
                  <a:pt x="11899" y="6591"/>
                </a:lnTo>
                <a:lnTo>
                  <a:pt x="10515" y="10490"/>
                </a:lnTo>
                <a:lnTo>
                  <a:pt x="8826" y="15646"/>
                </a:lnTo>
                <a:lnTo>
                  <a:pt x="6845" y="20764"/>
                </a:lnTo>
                <a:lnTo>
                  <a:pt x="5092" y="25933"/>
                </a:lnTo>
                <a:lnTo>
                  <a:pt x="3302" y="30733"/>
                </a:lnTo>
                <a:lnTo>
                  <a:pt x="2628" y="33070"/>
                </a:lnTo>
                <a:lnTo>
                  <a:pt x="1905" y="35001"/>
                </a:lnTo>
                <a:lnTo>
                  <a:pt x="685" y="38938"/>
                </a:lnTo>
                <a:lnTo>
                  <a:pt x="0" y="41668"/>
                </a:lnTo>
                <a:lnTo>
                  <a:pt x="1612" y="39420"/>
                </a:lnTo>
                <a:lnTo>
                  <a:pt x="3594" y="35801"/>
                </a:lnTo>
                <a:lnTo>
                  <a:pt x="5689" y="32156"/>
                </a:lnTo>
                <a:lnTo>
                  <a:pt x="7937" y="27114"/>
                </a:lnTo>
                <a:lnTo>
                  <a:pt x="9918" y="21907"/>
                </a:lnTo>
                <a:lnTo>
                  <a:pt x="10845" y="19291"/>
                </a:lnTo>
                <a:lnTo>
                  <a:pt x="11557" y="16586"/>
                </a:lnTo>
                <a:lnTo>
                  <a:pt x="12357" y="14058"/>
                </a:lnTo>
                <a:lnTo>
                  <a:pt x="13055" y="11607"/>
                </a:lnTo>
                <a:lnTo>
                  <a:pt x="13246" y="9080"/>
                </a:lnTo>
                <a:lnTo>
                  <a:pt x="13690" y="7061"/>
                </a:lnTo>
                <a:lnTo>
                  <a:pt x="14058" y="4965"/>
                </a:lnTo>
                <a:lnTo>
                  <a:pt x="13843" y="3149"/>
                </a:lnTo>
                <a:lnTo>
                  <a:pt x="1384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3" name="object 3823"/>
          <p:cNvSpPr/>
          <p:nvPr/>
        </p:nvSpPr>
        <p:spPr>
          <a:xfrm>
            <a:off x="3669625" y="5551047"/>
            <a:ext cx="39370" cy="19050"/>
          </a:xfrm>
          <a:custGeom>
            <a:avLst/>
            <a:gdLst/>
            <a:ahLst/>
            <a:cxnLst/>
            <a:rect l="l" t="t" r="r" b="b"/>
            <a:pathLst>
              <a:path w="39370" h="19050">
                <a:moveTo>
                  <a:pt x="38900" y="0"/>
                </a:moveTo>
                <a:lnTo>
                  <a:pt x="36264" y="1358"/>
                </a:lnTo>
                <a:lnTo>
                  <a:pt x="32880" y="3149"/>
                </a:lnTo>
                <a:lnTo>
                  <a:pt x="29222" y="4838"/>
                </a:lnTo>
                <a:lnTo>
                  <a:pt x="24396" y="7175"/>
                </a:lnTo>
                <a:lnTo>
                  <a:pt x="19494" y="9245"/>
                </a:lnTo>
                <a:lnTo>
                  <a:pt x="14592" y="11595"/>
                </a:lnTo>
                <a:lnTo>
                  <a:pt x="10020" y="13589"/>
                </a:lnTo>
                <a:lnTo>
                  <a:pt x="7937" y="14744"/>
                </a:lnTo>
                <a:lnTo>
                  <a:pt x="6070" y="15582"/>
                </a:lnTo>
                <a:lnTo>
                  <a:pt x="2425" y="17386"/>
                </a:lnTo>
                <a:lnTo>
                  <a:pt x="0" y="18770"/>
                </a:lnTo>
                <a:lnTo>
                  <a:pt x="2730" y="18427"/>
                </a:lnTo>
                <a:lnTo>
                  <a:pt x="6692" y="17348"/>
                </a:lnTo>
                <a:lnTo>
                  <a:pt x="10706" y="16357"/>
                </a:lnTo>
                <a:lnTo>
                  <a:pt x="15748" y="14465"/>
                </a:lnTo>
                <a:lnTo>
                  <a:pt x="20802" y="12319"/>
                </a:lnTo>
                <a:lnTo>
                  <a:pt x="23266" y="11201"/>
                </a:lnTo>
                <a:lnTo>
                  <a:pt x="25666" y="9829"/>
                </a:lnTo>
                <a:lnTo>
                  <a:pt x="30226" y="7454"/>
                </a:lnTo>
                <a:lnTo>
                  <a:pt x="32092" y="5867"/>
                </a:lnTo>
                <a:lnTo>
                  <a:pt x="35547" y="3606"/>
                </a:lnTo>
                <a:lnTo>
                  <a:pt x="36664" y="2146"/>
                </a:lnTo>
                <a:lnTo>
                  <a:pt x="37615" y="1308"/>
                </a:lnTo>
                <a:lnTo>
                  <a:pt x="38379" y="508"/>
                </a:lnTo>
                <a:lnTo>
                  <a:pt x="389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4" name="object 3824"/>
          <p:cNvSpPr/>
          <p:nvPr/>
        </p:nvSpPr>
        <p:spPr>
          <a:xfrm>
            <a:off x="3668204" y="5480278"/>
            <a:ext cx="106533" cy="95011"/>
          </a:xfrm>
          <a:prstGeom prst="rect">
            <a:avLst/>
          </a:prstGeom>
          <a:blipFill>
            <a:blip r:embed="rId7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25" name="object 3825"/>
          <p:cNvSpPr/>
          <p:nvPr/>
        </p:nvSpPr>
        <p:spPr>
          <a:xfrm>
            <a:off x="3668217" y="5540311"/>
            <a:ext cx="49259" cy="32635"/>
          </a:xfrm>
          <a:prstGeom prst="rect">
            <a:avLst/>
          </a:prstGeom>
          <a:blipFill>
            <a:blip r:embed="rId7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26" name="object 3826"/>
          <p:cNvSpPr/>
          <p:nvPr/>
        </p:nvSpPr>
        <p:spPr>
          <a:xfrm>
            <a:off x="3714522" y="5494155"/>
            <a:ext cx="48260" cy="23495"/>
          </a:xfrm>
          <a:custGeom>
            <a:avLst/>
            <a:gdLst/>
            <a:ahLst/>
            <a:cxnLst/>
            <a:rect l="l" t="t" r="r" b="b"/>
            <a:pathLst>
              <a:path w="48260" h="23495">
                <a:moveTo>
                  <a:pt x="47840" y="0"/>
                </a:moveTo>
                <a:lnTo>
                  <a:pt x="45758" y="1028"/>
                </a:lnTo>
                <a:lnTo>
                  <a:pt x="44437" y="1714"/>
                </a:lnTo>
                <a:lnTo>
                  <a:pt x="42633" y="2768"/>
                </a:lnTo>
                <a:lnTo>
                  <a:pt x="40436" y="3848"/>
                </a:lnTo>
                <a:lnTo>
                  <a:pt x="35902" y="5930"/>
                </a:lnTo>
                <a:lnTo>
                  <a:pt x="30035" y="8839"/>
                </a:lnTo>
                <a:lnTo>
                  <a:pt x="23939" y="11379"/>
                </a:lnTo>
                <a:lnTo>
                  <a:pt x="17957" y="14223"/>
                </a:lnTo>
                <a:lnTo>
                  <a:pt x="12268" y="16700"/>
                </a:lnTo>
                <a:lnTo>
                  <a:pt x="9690" y="18110"/>
                </a:lnTo>
                <a:lnTo>
                  <a:pt x="7404" y="19151"/>
                </a:lnTo>
                <a:lnTo>
                  <a:pt x="2946" y="21361"/>
                </a:lnTo>
                <a:lnTo>
                  <a:pt x="0" y="23113"/>
                </a:lnTo>
                <a:lnTo>
                  <a:pt x="3365" y="22669"/>
                </a:lnTo>
                <a:lnTo>
                  <a:pt x="8216" y="21348"/>
                </a:lnTo>
                <a:lnTo>
                  <a:pt x="13081" y="20104"/>
                </a:lnTo>
                <a:lnTo>
                  <a:pt x="19367" y="17792"/>
                </a:lnTo>
                <a:lnTo>
                  <a:pt x="28613" y="13817"/>
                </a:lnTo>
                <a:lnTo>
                  <a:pt x="31559" y="12064"/>
                </a:lnTo>
                <a:lnTo>
                  <a:pt x="34378" y="10642"/>
                </a:lnTo>
                <a:lnTo>
                  <a:pt x="37185" y="9182"/>
                </a:lnTo>
                <a:lnTo>
                  <a:pt x="39497" y="7200"/>
                </a:lnTo>
                <a:lnTo>
                  <a:pt x="43764" y="4394"/>
                </a:lnTo>
                <a:lnTo>
                  <a:pt x="45110" y="2603"/>
                </a:lnTo>
                <a:lnTo>
                  <a:pt x="46240" y="1689"/>
                </a:lnTo>
                <a:lnTo>
                  <a:pt x="47244" y="609"/>
                </a:lnTo>
                <a:lnTo>
                  <a:pt x="4784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7" name="object 3827"/>
          <p:cNvSpPr/>
          <p:nvPr/>
        </p:nvSpPr>
        <p:spPr>
          <a:xfrm>
            <a:off x="3712793" y="5480875"/>
            <a:ext cx="60656" cy="40222"/>
          </a:xfrm>
          <a:prstGeom prst="rect">
            <a:avLst/>
          </a:prstGeom>
          <a:blipFill>
            <a:blip r:embed="rId7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28" name="object 3828"/>
          <p:cNvSpPr/>
          <p:nvPr/>
        </p:nvSpPr>
        <p:spPr>
          <a:xfrm>
            <a:off x="3625745" y="5552706"/>
            <a:ext cx="14604" cy="41910"/>
          </a:xfrm>
          <a:custGeom>
            <a:avLst/>
            <a:gdLst/>
            <a:ahLst/>
            <a:cxnLst/>
            <a:rect l="l" t="t" r="r" b="b"/>
            <a:pathLst>
              <a:path w="14604" h="41910">
                <a:moveTo>
                  <a:pt x="13919" y="0"/>
                </a:moveTo>
                <a:lnTo>
                  <a:pt x="13012" y="3124"/>
                </a:lnTo>
                <a:lnTo>
                  <a:pt x="11925" y="6591"/>
                </a:lnTo>
                <a:lnTo>
                  <a:pt x="10553" y="10464"/>
                </a:lnTo>
                <a:lnTo>
                  <a:pt x="8864" y="15646"/>
                </a:lnTo>
                <a:lnTo>
                  <a:pt x="6921" y="20751"/>
                </a:lnTo>
                <a:lnTo>
                  <a:pt x="5118" y="25933"/>
                </a:lnTo>
                <a:lnTo>
                  <a:pt x="3340" y="30733"/>
                </a:lnTo>
                <a:lnTo>
                  <a:pt x="2654" y="33058"/>
                </a:lnTo>
                <a:lnTo>
                  <a:pt x="1981" y="35026"/>
                </a:lnTo>
                <a:lnTo>
                  <a:pt x="723" y="38938"/>
                </a:lnTo>
                <a:lnTo>
                  <a:pt x="0" y="41643"/>
                </a:lnTo>
                <a:lnTo>
                  <a:pt x="1689" y="39395"/>
                </a:lnTo>
                <a:lnTo>
                  <a:pt x="3632" y="35750"/>
                </a:lnTo>
                <a:lnTo>
                  <a:pt x="5727" y="32143"/>
                </a:lnTo>
                <a:lnTo>
                  <a:pt x="7975" y="27089"/>
                </a:lnTo>
                <a:lnTo>
                  <a:pt x="9956" y="21894"/>
                </a:lnTo>
                <a:lnTo>
                  <a:pt x="10883" y="19291"/>
                </a:lnTo>
                <a:lnTo>
                  <a:pt x="11557" y="16560"/>
                </a:lnTo>
                <a:lnTo>
                  <a:pt x="12395" y="14071"/>
                </a:lnTo>
                <a:lnTo>
                  <a:pt x="13131" y="11582"/>
                </a:lnTo>
                <a:lnTo>
                  <a:pt x="13284" y="9055"/>
                </a:lnTo>
                <a:lnTo>
                  <a:pt x="13728" y="7023"/>
                </a:lnTo>
                <a:lnTo>
                  <a:pt x="14097" y="4940"/>
                </a:lnTo>
                <a:lnTo>
                  <a:pt x="13881" y="3124"/>
                </a:lnTo>
                <a:lnTo>
                  <a:pt x="1391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9" name="object 3829"/>
          <p:cNvSpPr/>
          <p:nvPr/>
        </p:nvSpPr>
        <p:spPr>
          <a:xfrm>
            <a:off x="3620465" y="5519165"/>
            <a:ext cx="63995" cy="77546"/>
          </a:xfrm>
          <a:prstGeom prst="rect">
            <a:avLst/>
          </a:prstGeom>
          <a:blipFill>
            <a:blip r:embed="rId7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30" name="object 3830"/>
          <p:cNvSpPr/>
          <p:nvPr/>
        </p:nvSpPr>
        <p:spPr>
          <a:xfrm>
            <a:off x="3659270" y="5530122"/>
            <a:ext cx="14604" cy="41910"/>
          </a:xfrm>
          <a:custGeom>
            <a:avLst/>
            <a:gdLst/>
            <a:ahLst/>
            <a:cxnLst/>
            <a:rect l="l" t="t" r="r" b="b"/>
            <a:pathLst>
              <a:path w="14604" h="41910">
                <a:moveTo>
                  <a:pt x="13919" y="0"/>
                </a:moveTo>
                <a:lnTo>
                  <a:pt x="11925" y="6591"/>
                </a:lnTo>
                <a:lnTo>
                  <a:pt x="10579" y="10490"/>
                </a:lnTo>
                <a:lnTo>
                  <a:pt x="8864" y="15671"/>
                </a:lnTo>
                <a:lnTo>
                  <a:pt x="6883" y="20739"/>
                </a:lnTo>
                <a:lnTo>
                  <a:pt x="6019" y="23355"/>
                </a:lnTo>
                <a:lnTo>
                  <a:pt x="5118" y="25920"/>
                </a:lnTo>
                <a:lnTo>
                  <a:pt x="4191" y="28333"/>
                </a:lnTo>
                <a:lnTo>
                  <a:pt x="3327" y="30721"/>
                </a:lnTo>
                <a:lnTo>
                  <a:pt x="2692" y="33045"/>
                </a:lnTo>
                <a:lnTo>
                  <a:pt x="1943" y="35013"/>
                </a:lnTo>
                <a:lnTo>
                  <a:pt x="711" y="38925"/>
                </a:lnTo>
                <a:lnTo>
                  <a:pt x="0" y="41643"/>
                </a:lnTo>
                <a:lnTo>
                  <a:pt x="1638" y="39420"/>
                </a:lnTo>
                <a:lnTo>
                  <a:pt x="3619" y="35775"/>
                </a:lnTo>
                <a:lnTo>
                  <a:pt x="5715" y="32130"/>
                </a:lnTo>
                <a:lnTo>
                  <a:pt x="7962" y="27101"/>
                </a:lnTo>
                <a:lnTo>
                  <a:pt x="9944" y="21920"/>
                </a:lnTo>
                <a:lnTo>
                  <a:pt x="10871" y="19278"/>
                </a:lnTo>
                <a:lnTo>
                  <a:pt x="11557" y="16573"/>
                </a:lnTo>
                <a:lnTo>
                  <a:pt x="12382" y="14071"/>
                </a:lnTo>
                <a:lnTo>
                  <a:pt x="13081" y="11595"/>
                </a:lnTo>
                <a:lnTo>
                  <a:pt x="13322" y="9080"/>
                </a:lnTo>
                <a:lnTo>
                  <a:pt x="13807" y="6591"/>
                </a:lnTo>
                <a:lnTo>
                  <a:pt x="14097" y="4965"/>
                </a:lnTo>
                <a:lnTo>
                  <a:pt x="13881" y="3124"/>
                </a:lnTo>
                <a:lnTo>
                  <a:pt x="1391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1" name="object 3831"/>
          <p:cNvSpPr/>
          <p:nvPr/>
        </p:nvSpPr>
        <p:spPr>
          <a:xfrm>
            <a:off x="3637712" y="5522285"/>
            <a:ext cx="50295" cy="80724"/>
          </a:xfrm>
          <a:prstGeom prst="rect">
            <a:avLst/>
          </a:prstGeom>
          <a:blipFill>
            <a:blip r:embed="rId7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32" name="object 3832"/>
          <p:cNvSpPr/>
          <p:nvPr/>
        </p:nvSpPr>
        <p:spPr>
          <a:xfrm>
            <a:off x="3639103" y="5578754"/>
            <a:ext cx="39370" cy="19050"/>
          </a:xfrm>
          <a:custGeom>
            <a:avLst/>
            <a:gdLst/>
            <a:ahLst/>
            <a:cxnLst/>
            <a:rect l="l" t="t" r="r" b="b"/>
            <a:pathLst>
              <a:path w="39370" h="19050">
                <a:moveTo>
                  <a:pt x="38874" y="0"/>
                </a:moveTo>
                <a:lnTo>
                  <a:pt x="36274" y="1384"/>
                </a:lnTo>
                <a:lnTo>
                  <a:pt x="32842" y="3149"/>
                </a:lnTo>
                <a:lnTo>
                  <a:pt x="29222" y="4826"/>
                </a:lnTo>
                <a:lnTo>
                  <a:pt x="24422" y="7188"/>
                </a:lnTo>
                <a:lnTo>
                  <a:pt x="19456" y="9245"/>
                </a:lnTo>
                <a:lnTo>
                  <a:pt x="14617" y="11582"/>
                </a:lnTo>
                <a:lnTo>
                  <a:pt x="12268" y="12560"/>
                </a:lnTo>
                <a:lnTo>
                  <a:pt x="10020" y="13627"/>
                </a:lnTo>
                <a:lnTo>
                  <a:pt x="7924" y="14732"/>
                </a:lnTo>
                <a:lnTo>
                  <a:pt x="6070" y="15570"/>
                </a:lnTo>
                <a:lnTo>
                  <a:pt x="2387" y="17399"/>
                </a:lnTo>
                <a:lnTo>
                  <a:pt x="0" y="18796"/>
                </a:lnTo>
                <a:lnTo>
                  <a:pt x="2768" y="18415"/>
                </a:lnTo>
                <a:lnTo>
                  <a:pt x="6654" y="17348"/>
                </a:lnTo>
                <a:lnTo>
                  <a:pt x="10668" y="16344"/>
                </a:lnTo>
                <a:lnTo>
                  <a:pt x="15786" y="14503"/>
                </a:lnTo>
                <a:lnTo>
                  <a:pt x="20802" y="12357"/>
                </a:lnTo>
                <a:lnTo>
                  <a:pt x="23266" y="11201"/>
                </a:lnTo>
                <a:lnTo>
                  <a:pt x="25666" y="9817"/>
                </a:lnTo>
                <a:lnTo>
                  <a:pt x="27901" y="8648"/>
                </a:lnTo>
                <a:lnTo>
                  <a:pt x="30226" y="7480"/>
                </a:lnTo>
                <a:lnTo>
                  <a:pt x="32092" y="5867"/>
                </a:lnTo>
                <a:lnTo>
                  <a:pt x="33820" y="4762"/>
                </a:lnTo>
                <a:lnTo>
                  <a:pt x="35534" y="3606"/>
                </a:lnTo>
                <a:lnTo>
                  <a:pt x="36664" y="2146"/>
                </a:lnTo>
                <a:lnTo>
                  <a:pt x="37612" y="1320"/>
                </a:lnTo>
                <a:lnTo>
                  <a:pt x="38379" y="495"/>
                </a:lnTo>
                <a:lnTo>
                  <a:pt x="3887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3" name="object 3833"/>
          <p:cNvSpPr/>
          <p:nvPr/>
        </p:nvSpPr>
        <p:spPr>
          <a:xfrm>
            <a:off x="3581234" y="5568010"/>
            <a:ext cx="105726" cy="55633"/>
          </a:xfrm>
          <a:prstGeom prst="rect">
            <a:avLst/>
          </a:prstGeom>
          <a:blipFill>
            <a:blip r:embed="rId7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34" name="object 3834"/>
          <p:cNvSpPr/>
          <p:nvPr/>
        </p:nvSpPr>
        <p:spPr>
          <a:xfrm>
            <a:off x="3583776" y="5601233"/>
            <a:ext cx="48895" cy="11430"/>
          </a:xfrm>
          <a:custGeom>
            <a:avLst/>
            <a:gdLst/>
            <a:ahLst/>
            <a:cxnLst/>
            <a:rect l="l" t="t" r="r" b="b"/>
            <a:pathLst>
              <a:path w="48895" h="11429">
                <a:moveTo>
                  <a:pt x="35699" y="203"/>
                </a:moveTo>
                <a:lnTo>
                  <a:pt x="32804" y="698"/>
                </a:lnTo>
                <a:lnTo>
                  <a:pt x="29895" y="1231"/>
                </a:lnTo>
                <a:lnTo>
                  <a:pt x="26746" y="1612"/>
                </a:lnTo>
                <a:lnTo>
                  <a:pt x="23634" y="2349"/>
                </a:lnTo>
                <a:lnTo>
                  <a:pt x="17538" y="3886"/>
                </a:lnTo>
                <a:lnTo>
                  <a:pt x="11518" y="5778"/>
                </a:lnTo>
                <a:lnTo>
                  <a:pt x="7175" y="7670"/>
                </a:lnTo>
                <a:lnTo>
                  <a:pt x="2768" y="9474"/>
                </a:lnTo>
                <a:lnTo>
                  <a:pt x="0" y="11087"/>
                </a:lnTo>
                <a:lnTo>
                  <a:pt x="3175" y="10667"/>
                </a:lnTo>
                <a:lnTo>
                  <a:pt x="7734" y="9753"/>
                </a:lnTo>
                <a:lnTo>
                  <a:pt x="10058" y="9220"/>
                </a:lnTo>
                <a:lnTo>
                  <a:pt x="12750" y="8801"/>
                </a:lnTo>
                <a:lnTo>
                  <a:pt x="15608" y="8140"/>
                </a:lnTo>
                <a:lnTo>
                  <a:pt x="18440" y="7429"/>
                </a:lnTo>
                <a:lnTo>
                  <a:pt x="24511" y="6159"/>
                </a:lnTo>
                <a:lnTo>
                  <a:pt x="30518" y="4546"/>
                </a:lnTo>
                <a:lnTo>
                  <a:pt x="36550" y="3340"/>
                </a:lnTo>
                <a:lnTo>
                  <a:pt x="41109" y="2349"/>
                </a:lnTo>
                <a:lnTo>
                  <a:pt x="48818" y="977"/>
                </a:lnTo>
                <a:lnTo>
                  <a:pt x="46647" y="634"/>
                </a:lnTo>
                <a:lnTo>
                  <a:pt x="45300" y="584"/>
                </a:lnTo>
                <a:lnTo>
                  <a:pt x="44466" y="342"/>
                </a:lnTo>
                <a:lnTo>
                  <a:pt x="38569" y="342"/>
                </a:lnTo>
                <a:lnTo>
                  <a:pt x="35699" y="203"/>
                </a:lnTo>
                <a:close/>
              </a:path>
              <a:path w="48895" h="11429">
                <a:moveTo>
                  <a:pt x="43281" y="0"/>
                </a:moveTo>
                <a:lnTo>
                  <a:pt x="38569" y="342"/>
                </a:lnTo>
                <a:lnTo>
                  <a:pt x="44466" y="342"/>
                </a:lnTo>
                <a:lnTo>
                  <a:pt x="4328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5" name="object 3835"/>
          <p:cNvSpPr/>
          <p:nvPr/>
        </p:nvSpPr>
        <p:spPr>
          <a:xfrm>
            <a:off x="3552012" y="5589689"/>
            <a:ext cx="89797" cy="61401"/>
          </a:xfrm>
          <a:prstGeom prst="rect">
            <a:avLst/>
          </a:prstGeom>
          <a:blipFill>
            <a:blip r:embed="rId7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36" name="object 3836"/>
          <p:cNvSpPr/>
          <p:nvPr/>
        </p:nvSpPr>
        <p:spPr>
          <a:xfrm>
            <a:off x="3554705" y="5622006"/>
            <a:ext cx="45085" cy="22225"/>
          </a:xfrm>
          <a:custGeom>
            <a:avLst/>
            <a:gdLst/>
            <a:ahLst/>
            <a:cxnLst/>
            <a:rect l="l" t="t" r="r" b="b"/>
            <a:pathLst>
              <a:path w="45085" h="22225">
                <a:moveTo>
                  <a:pt x="39420" y="393"/>
                </a:moveTo>
                <a:lnTo>
                  <a:pt x="37185" y="1104"/>
                </a:lnTo>
                <a:lnTo>
                  <a:pt x="34937" y="1866"/>
                </a:lnTo>
                <a:lnTo>
                  <a:pt x="32169" y="2400"/>
                </a:lnTo>
                <a:lnTo>
                  <a:pt x="29438" y="3594"/>
                </a:lnTo>
                <a:lnTo>
                  <a:pt x="26720" y="4838"/>
                </a:lnTo>
                <a:lnTo>
                  <a:pt x="23723" y="5981"/>
                </a:lnTo>
                <a:lnTo>
                  <a:pt x="20942" y="7429"/>
                </a:lnTo>
                <a:lnTo>
                  <a:pt x="15379" y="10452"/>
                </a:lnTo>
                <a:lnTo>
                  <a:pt x="9956" y="13741"/>
                </a:lnTo>
                <a:lnTo>
                  <a:pt x="6172" y="16637"/>
                </a:lnTo>
                <a:lnTo>
                  <a:pt x="2324" y="19456"/>
                </a:lnTo>
                <a:lnTo>
                  <a:pt x="0" y="21704"/>
                </a:lnTo>
                <a:lnTo>
                  <a:pt x="2959" y="20510"/>
                </a:lnTo>
                <a:lnTo>
                  <a:pt x="7251" y="18554"/>
                </a:lnTo>
                <a:lnTo>
                  <a:pt x="9347" y="17487"/>
                </a:lnTo>
                <a:lnTo>
                  <a:pt x="11861" y="16408"/>
                </a:lnTo>
                <a:lnTo>
                  <a:pt x="17068" y="13639"/>
                </a:lnTo>
                <a:lnTo>
                  <a:pt x="19837" y="12306"/>
                </a:lnTo>
                <a:lnTo>
                  <a:pt x="22631" y="10922"/>
                </a:lnTo>
                <a:lnTo>
                  <a:pt x="28130" y="7924"/>
                </a:lnTo>
                <a:lnTo>
                  <a:pt x="33667" y="5283"/>
                </a:lnTo>
                <a:lnTo>
                  <a:pt x="37858" y="3213"/>
                </a:lnTo>
                <a:lnTo>
                  <a:pt x="44040" y="444"/>
                </a:lnTo>
                <a:lnTo>
                  <a:pt x="41529" y="444"/>
                </a:lnTo>
                <a:lnTo>
                  <a:pt x="39420" y="393"/>
                </a:lnTo>
                <a:close/>
              </a:path>
              <a:path w="45085" h="22225">
                <a:moveTo>
                  <a:pt x="45046" y="0"/>
                </a:moveTo>
                <a:lnTo>
                  <a:pt x="42875" y="203"/>
                </a:lnTo>
                <a:lnTo>
                  <a:pt x="41529" y="444"/>
                </a:lnTo>
                <a:lnTo>
                  <a:pt x="44040" y="444"/>
                </a:lnTo>
                <a:lnTo>
                  <a:pt x="4504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7" name="object 3837"/>
          <p:cNvSpPr/>
          <p:nvPr/>
        </p:nvSpPr>
        <p:spPr>
          <a:xfrm>
            <a:off x="3507051" y="5611156"/>
            <a:ext cx="101104" cy="62835"/>
          </a:xfrm>
          <a:prstGeom prst="rect">
            <a:avLst/>
          </a:prstGeom>
          <a:blipFill>
            <a:blip r:embed="rId7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38" name="object 3838"/>
          <p:cNvSpPr/>
          <p:nvPr/>
        </p:nvSpPr>
        <p:spPr>
          <a:xfrm>
            <a:off x="3511383" y="5625903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8783" y="0"/>
                </a:moveTo>
                <a:lnTo>
                  <a:pt x="17665" y="2997"/>
                </a:lnTo>
                <a:lnTo>
                  <a:pt x="16052" y="7213"/>
                </a:lnTo>
                <a:lnTo>
                  <a:pt x="14224" y="11455"/>
                </a:lnTo>
                <a:lnTo>
                  <a:pt x="11976" y="17081"/>
                </a:lnTo>
                <a:lnTo>
                  <a:pt x="9347" y="22606"/>
                </a:lnTo>
                <a:lnTo>
                  <a:pt x="8166" y="25450"/>
                </a:lnTo>
                <a:lnTo>
                  <a:pt x="6959" y="28270"/>
                </a:lnTo>
                <a:lnTo>
                  <a:pt x="4559" y="33502"/>
                </a:lnTo>
                <a:lnTo>
                  <a:pt x="3670" y="36080"/>
                </a:lnTo>
                <a:lnTo>
                  <a:pt x="2705" y="38188"/>
                </a:lnTo>
                <a:lnTo>
                  <a:pt x="977" y="42481"/>
                </a:lnTo>
                <a:lnTo>
                  <a:pt x="0" y="45466"/>
                </a:lnTo>
                <a:lnTo>
                  <a:pt x="2019" y="43078"/>
                </a:lnTo>
                <a:lnTo>
                  <a:pt x="4521" y="39141"/>
                </a:lnTo>
                <a:lnTo>
                  <a:pt x="7150" y="35267"/>
                </a:lnTo>
                <a:lnTo>
                  <a:pt x="10033" y="29819"/>
                </a:lnTo>
                <a:lnTo>
                  <a:pt x="13957" y="21348"/>
                </a:lnTo>
                <a:lnTo>
                  <a:pt x="14897" y="18338"/>
                </a:lnTo>
                <a:lnTo>
                  <a:pt x="16992" y="12890"/>
                </a:lnTo>
                <a:lnTo>
                  <a:pt x="17399" y="10096"/>
                </a:lnTo>
                <a:lnTo>
                  <a:pt x="18034" y="7874"/>
                </a:lnTo>
                <a:lnTo>
                  <a:pt x="18643" y="5562"/>
                </a:lnTo>
                <a:lnTo>
                  <a:pt x="18707" y="2159"/>
                </a:lnTo>
                <a:lnTo>
                  <a:pt x="1878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9" name="object 3839"/>
          <p:cNvSpPr/>
          <p:nvPr/>
        </p:nvSpPr>
        <p:spPr>
          <a:xfrm>
            <a:off x="3506889" y="5617385"/>
            <a:ext cx="70658" cy="73673"/>
          </a:xfrm>
          <a:prstGeom prst="rect">
            <a:avLst/>
          </a:prstGeom>
          <a:blipFill>
            <a:blip r:embed="rId7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40" name="object 3840"/>
          <p:cNvSpPr/>
          <p:nvPr/>
        </p:nvSpPr>
        <p:spPr>
          <a:xfrm>
            <a:off x="3514459" y="5659089"/>
            <a:ext cx="49530" cy="24130"/>
          </a:xfrm>
          <a:custGeom>
            <a:avLst/>
            <a:gdLst/>
            <a:ahLst/>
            <a:cxnLst/>
            <a:rect l="l" t="t" r="r" b="b"/>
            <a:pathLst>
              <a:path w="49529" h="24129">
                <a:moveTo>
                  <a:pt x="43395" y="406"/>
                </a:moveTo>
                <a:lnTo>
                  <a:pt x="40932" y="1193"/>
                </a:lnTo>
                <a:lnTo>
                  <a:pt x="38455" y="2032"/>
                </a:lnTo>
                <a:lnTo>
                  <a:pt x="35382" y="2616"/>
                </a:lnTo>
                <a:lnTo>
                  <a:pt x="29387" y="5295"/>
                </a:lnTo>
                <a:lnTo>
                  <a:pt x="26111" y="6565"/>
                </a:lnTo>
                <a:lnTo>
                  <a:pt x="16903" y="11493"/>
                </a:lnTo>
                <a:lnTo>
                  <a:pt x="10909" y="15087"/>
                </a:lnTo>
                <a:lnTo>
                  <a:pt x="6807" y="18275"/>
                </a:lnTo>
                <a:lnTo>
                  <a:pt x="2540" y="21424"/>
                </a:lnTo>
                <a:lnTo>
                  <a:pt x="0" y="23837"/>
                </a:lnTo>
                <a:lnTo>
                  <a:pt x="3251" y="22542"/>
                </a:lnTo>
                <a:lnTo>
                  <a:pt x="7962" y="20383"/>
                </a:lnTo>
                <a:lnTo>
                  <a:pt x="10248" y="19189"/>
                </a:lnTo>
                <a:lnTo>
                  <a:pt x="13004" y="18008"/>
                </a:lnTo>
                <a:lnTo>
                  <a:pt x="15900" y="16510"/>
                </a:lnTo>
                <a:lnTo>
                  <a:pt x="18745" y="14973"/>
                </a:lnTo>
                <a:lnTo>
                  <a:pt x="21805" y="13474"/>
                </a:lnTo>
                <a:lnTo>
                  <a:pt x="24904" y="11988"/>
                </a:lnTo>
                <a:lnTo>
                  <a:pt x="30937" y="8686"/>
                </a:lnTo>
                <a:lnTo>
                  <a:pt x="37109" y="5778"/>
                </a:lnTo>
                <a:lnTo>
                  <a:pt x="41668" y="3467"/>
                </a:lnTo>
                <a:lnTo>
                  <a:pt x="43992" y="2374"/>
                </a:lnTo>
                <a:lnTo>
                  <a:pt x="45935" y="1625"/>
                </a:lnTo>
                <a:lnTo>
                  <a:pt x="47358" y="1003"/>
                </a:lnTo>
                <a:lnTo>
                  <a:pt x="48506" y="469"/>
                </a:lnTo>
                <a:lnTo>
                  <a:pt x="45720" y="469"/>
                </a:lnTo>
                <a:lnTo>
                  <a:pt x="43395" y="406"/>
                </a:lnTo>
                <a:close/>
              </a:path>
              <a:path w="49529" h="24129">
                <a:moveTo>
                  <a:pt x="49517" y="0"/>
                </a:moveTo>
                <a:lnTo>
                  <a:pt x="47205" y="203"/>
                </a:lnTo>
                <a:lnTo>
                  <a:pt x="45720" y="469"/>
                </a:lnTo>
                <a:lnTo>
                  <a:pt x="48506" y="469"/>
                </a:lnTo>
                <a:lnTo>
                  <a:pt x="495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1" name="object 3841"/>
          <p:cNvSpPr/>
          <p:nvPr/>
        </p:nvSpPr>
        <p:spPr>
          <a:xfrm>
            <a:off x="3498151" y="5647111"/>
            <a:ext cx="75125" cy="68980"/>
          </a:xfrm>
          <a:prstGeom prst="rect">
            <a:avLst/>
          </a:prstGeom>
          <a:blipFill>
            <a:blip r:embed="rId7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42" name="object 3842"/>
          <p:cNvSpPr/>
          <p:nvPr/>
        </p:nvSpPr>
        <p:spPr>
          <a:xfrm>
            <a:off x="3500010" y="5699484"/>
            <a:ext cx="40640" cy="3810"/>
          </a:xfrm>
          <a:custGeom>
            <a:avLst/>
            <a:gdLst/>
            <a:ahLst/>
            <a:cxnLst/>
            <a:rect l="l" t="t" r="r" b="b"/>
            <a:pathLst>
              <a:path w="40639" h="3810">
                <a:moveTo>
                  <a:pt x="39251" y="3022"/>
                </a:moveTo>
                <a:lnTo>
                  <a:pt x="25361" y="3022"/>
                </a:lnTo>
                <a:lnTo>
                  <a:pt x="30353" y="3174"/>
                </a:lnTo>
                <a:lnTo>
                  <a:pt x="34124" y="3174"/>
                </a:lnTo>
                <a:lnTo>
                  <a:pt x="40487" y="3543"/>
                </a:lnTo>
                <a:lnTo>
                  <a:pt x="39890" y="3276"/>
                </a:lnTo>
                <a:lnTo>
                  <a:pt x="39251" y="3022"/>
                </a:lnTo>
                <a:close/>
              </a:path>
              <a:path w="40639" h="3810">
                <a:moveTo>
                  <a:pt x="22860" y="0"/>
                </a:moveTo>
                <a:lnTo>
                  <a:pt x="20320" y="12"/>
                </a:lnTo>
                <a:lnTo>
                  <a:pt x="15189" y="152"/>
                </a:lnTo>
                <a:lnTo>
                  <a:pt x="10071" y="533"/>
                </a:lnTo>
                <a:lnTo>
                  <a:pt x="6286" y="1269"/>
                </a:lnTo>
                <a:lnTo>
                  <a:pt x="2463" y="1892"/>
                </a:lnTo>
                <a:lnTo>
                  <a:pt x="0" y="2641"/>
                </a:lnTo>
                <a:lnTo>
                  <a:pt x="2590" y="2895"/>
                </a:lnTo>
                <a:lnTo>
                  <a:pt x="10223" y="3174"/>
                </a:lnTo>
                <a:lnTo>
                  <a:pt x="15265" y="3086"/>
                </a:lnTo>
                <a:lnTo>
                  <a:pt x="23261" y="3086"/>
                </a:lnTo>
                <a:lnTo>
                  <a:pt x="25361" y="3022"/>
                </a:lnTo>
                <a:lnTo>
                  <a:pt x="39251" y="3022"/>
                </a:lnTo>
                <a:lnTo>
                  <a:pt x="38836" y="2857"/>
                </a:lnTo>
                <a:lnTo>
                  <a:pt x="37795" y="2539"/>
                </a:lnTo>
                <a:lnTo>
                  <a:pt x="36245" y="1739"/>
                </a:lnTo>
                <a:lnTo>
                  <a:pt x="34340" y="1409"/>
                </a:lnTo>
                <a:lnTo>
                  <a:pt x="32448" y="1130"/>
                </a:lnTo>
                <a:lnTo>
                  <a:pt x="30238" y="520"/>
                </a:lnTo>
                <a:lnTo>
                  <a:pt x="27838" y="355"/>
                </a:lnTo>
                <a:lnTo>
                  <a:pt x="25450" y="279"/>
                </a:lnTo>
                <a:lnTo>
                  <a:pt x="22860" y="0"/>
                </a:lnTo>
                <a:close/>
              </a:path>
              <a:path w="40639" h="3810">
                <a:moveTo>
                  <a:pt x="23261" y="3086"/>
                </a:moveTo>
                <a:lnTo>
                  <a:pt x="15265" y="3086"/>
                </a:lnTo>
                <a:lnTo>
                  <a:pt x="20320" y="3174"/>
                </a:lnTo>
                <a:lnTo>
                  <a:pt x="23261" y="3086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3" name="object 3843"/>
          <p:cNvSpPr/>
          <p:nvPr/>
        </p:nvSpPr>
        <p:spPr>
          <a:xfrm>
            <a:off x="3380600" y="5685891"/>
            <a:ext cx="167672" cy="57453"/>
          </a:xfrm>
          <a:prstGeom prst="rect">
            <a:avLst/>
          </a:prstGeom>
          <a:blipFill>
            <a:blip r:embed="rId7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44" name="object 3844"/>
          <p:cNvSpPr txBox="1"/>
          <p:nvPr/>
        </p:nvSpPr>
        <p:spPr>
          <a:xfrm>
            <a:off x="3625589" y="6596202"/>
            <a:ext cx="1934845" cy="3098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50" b="1">
                <a:solidFill>
                  <a:srgbClr val="EFE0C8"/>
                </a:solidFill>
                <a:latin typeface="Myriad Pro"/>
                <a:cs typeface="Myriad Pro"/>
              </a:rPr>
              <a:t>Aerobic</a:t>
            </a:r>
            <a:r>
              <a:rPr dirty="0" sz="1850" spc="-50" b="1">
                <a:solidFill>
                  <a:srgbClr val="EFE0C8"/>
                </a:solidFill>
                <a:latin typeface="Myriad Pro"/>
                <a:cs typeface="Myriad Pro"/>
              </a:rPr>
              <a:t> </a:t>
            </a:r>
            <a:r>
              <a:rPr dirty="0" sz="1850" b="1">
                <a:solidFill>
                  <a:srgbClr val="EFE0C8"/>
                </a:solidFill>
                <a:latin typeface="Myriad Pro"/>
                <a:cs typeface="Myriad Pro"/>
              </a:rPr>
              <a:t>Condition</a:t>
            </a:r>
            <a:endParaRPr sz="1850">
              <a:latin typeface="Myriad Pro"/>
              <a:cs typeface="Myriad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4070" y="1490840"/>
            <a:ext cx="1770886" cy="1618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55630" y="1720924"/>
            <a:ext cx="1309370" cy="1157605"/>
          </a:xfrm>
          <a:custGeom>
            <a:avLst/>
            <a:gdLst/>
            <a:ahLst/>
            <a:cxnLst/>
            <a:rect l="l" t="t" r="r" b="b"/>
            <a:pathLst>
              <a:path w="1309370" h="1157605">
                <a:moveTo>
                  <a:pt x="654634" y="0"/>
                </a:moveTo>
                <a:lnTo>
                  <a:pt x="603475" y="1740"/>
                </a:lnTo>
                <a:lnTo>
                  <a:pt x="553392" y="6877"/>
                </a:lnTo>
                <a:lnTo>
                  <a:pt x="504532" y="15282"/>
                </a:lnTo>
                <a:lnTo>
                  <a:pt x="457040" y="26825"/>
                </a:lnTo>
                <a:lnTo>
                  <a:pt x="411062" y="41378"/>
                </a:lnTo>
                <a:lnTo>
                  <a:pt x="366743" y="58813"/>
                </a:lnTo>
                <a:lnTo>
                  <a:pt x="324228" y="79001"/>
                </a:lnTo>
                <a:lnTo>
                  <a:pt x="283663" y="101813"/>
                </a:lnTo>
                <a:lnTo>
                  <a:pt x="245194" y="127120"/>
                </a:lnTo>
                <a:lnTo>
                  <a:pt x="208966" y="154795"/>
                </a:lnTo>
                <a:lnTo>
                  <a:pt x="175125" y="184707"/>
                </a:lnTo>
                <a:lnTo>
                  <a:pt x="143816" y="216730"/>
                </a:lnTo>
                <a:lnTo>
                  <a:pt x="115184" y="250733"/>
                </a:lnTo>
                <a:lnTo>
                  <a:pt x="89376" y="286589"/>
                </a:lnTo>
                <a:lnTo>
                  <a:pt x="66537" y="324168"/>
                </a:lnTo>
                <a:lnTo>
                  <a:pt x="46813" y="363342"/>
                </a:lnTo>
                <a:lnTo>
                  <a:pt x="30348" y="403983"/>
                </a:lnTo>
                <a:lnTo>
                  <a:pt x="17289" y="445961"/>
                </a:lnTo>
                <a:lnTo>
                  <a:pt x="7781" y="489149"/>
                </a:lnTo>
                <a:lnTo>
                  <a:pt x="1969" y="533417"/>
                </a:lnTo>
                <a:lnTo>
                  <a:pt x="0" y="578637"/>
                </a:lnTo>
                <a:lnTo>
                  <a:pt x="1969" y="623857"/>
                </a:lnTo>
                <a:lnTo>
                  <a:pt x="7781" y="668125"/>
                </a:lnTo>
                <a:lnTo>
                  <a:pt x="17289" y="711312"/>
                </a:lnTo>
                <a:lnTo>
                  <a:pt x="30348" y="753291"/>
                </a:lnTo>
                <a:lnTo>
                  <a:pt x="46813" y="793932"/>
                </a:lnTo>
                <a:lnTo>
                  <a:pt x="66537" y="833106"/>
                </a:lnTo>
                <a:lnTo>
                  <a:pt x="89376" y="870685"/>
                </a:lnTo>
                <a:lnTo>
                  <a:pt x="115184" y="906541"/>
                </a:lnTo>
                <a:lnTo>
                  <a:pt x="143816" y="940544"/>
                </a:lnTo>
                <a:lnTo>
                  <a:pt x="175125" y="972566"/>
                </a:lnTo>
                <a:lnTo>
                  <a:pt x="208966" y="1002479"/>
                </a:lnTo>
                <a:lnTo>
                  <a:pt x="245194" y="1030153"/>
                </a:lnTo>
                <a:lnTo>
                  <a:pt x="283663" y="1055461"/>
                </a:lnTo>
                <a:lnTo>
                  <a:pt x="324228" y="1078273"/>
                </a:lnTo>
                <a:lnTo>
                  <a:pt x="366743" y="1098460"/>
                </a:lnTo>
                <a:lnTo>
                  <a:pt x="411062" y="1115895"/>
                </a:lnTo>
                <a:lnTo>
                  <a:pt x="457040" y="1130449"/>
                </a:lnTo>
                <a:lnTo>
                  <a:pt x="504532" y="1141992"/>
                </a:lnTo>
                <a:lnTo>
                  <a:pt x="553392" y="1150396"/>
                </a:lnTo>
                <a:lnTo>
                  <a:pt x="603475" y="1155533"/>
                </a:lnTo>
                <a:lnTo>
                  <a:pt x="654634" y="1157274"/>
                </a:lnTo>
                <a:lnTo>
                  <a:pt x="705795" y="1155533"/>
                </a:lnTo>
                <a:lnTo>
                  <a:pt x="755878" y="1150396"/>
                </a:lnTo>
                <a:lnTo>
                  <a:pt x="804740" y="1141992"/>
                </a:lnTo>
                <a:lnTo>
                  <a:pt x="852233" y="1130449"/>
                </a:lnTo>
                <a:lnTo>
                  <a:pt x="898213" y="1115895"/>
                </a:lnTo>
                <a:lnTo>
                  <a:pt x="942533" y="1098460"/>
                </a:lnTo>
                <a:lnTo>
                  <a:pt x="985049" y="1078273"/>
                </a:lnTo>
                <a:lnTo>
                  <a:pt x="1025614" y="1055461"/>
                </a:lnTo>
                <a:lnTo>
                  <a:pt x="1064084" y="1030153"/>
                </a:lnTo>
                <a:lnTo>
                  <a:pt x="1100312" y="1002479"/>
                </a:lnTo>
                <a:lnTo>
                  <a:pt x="1134154" y="972566"/>
                </a:lnTo>
                <a:lnTo>
                  <a:pt x="1165464" y="940544"/>
                </a:lnTo>
                <a:lnTo>
                  <a:pt x="1194095" y="906541"/>
                </a:lnTo>
                <a:lnTo>
                  <a:pt x="1219903" y="870685"/>
                </a:lnTo>
                <a:lnTo>
                  <a:pt x="1242742" y="833106"/>
                </a:lnTo>
                <a:lnTo>
                  <a:pt x="1262467" y="793932"/>
                </a:lnTo>
                <a:lnTo>
                  <a:pt x="1278932" y="753291"/>
                </a:lnTo>
                <a:lnTo>
                  <a:pt x="1291991" y="711312"/>
                </a:lnTo>
                <a:lnTo>
                  <a:pt x="1301499" y="668125"/>
                </a:lnTo>
                <a:lnTo>
                  <a:pt x="1307311" y="623857"/>
                </a:lnTo>
                <a:lnTo>
                  <a:pt x="1309281" y="578637"/>
                </a:lnTo>
                <a:lnTo>
                  <a:pt x="1307311" y="533417"/>
                </a:lnTo>
                <a:lnTo>
                  <a:pt x="1301499" y="489149"/>
                </a:lnTo>
                <a:lnTo>
                  <a:pt x="1291991" y="445961"/>
                </a:lnTo>
                <a:lnTo>
                  <a:pt x="1278932" y="403983"/>
                </a:lnTo>
                <a:lnTo>
                  <a:pt x="1262467" y="363342"/>
                </a:lnTo>
                <a:lnTo>
                  <a:pt x="1242742" y="324168"/>
                </a:lnTo>
                <a:lnTo>
                  <a:pt x="1219903" y="286589"/>
                </a:lnTo>
                <a:lnTo>
                  <a:pt x="1194095" y="250733"/>
                </a:lnTo>
                <a:lnTo>
                  <a:pt x="1165464" y="216730"/>
                </a:lnTo>
                <a:lnTo>
                  <a:pt x="1134154" y="184707"/>
                </a:lnTo>
                <a:lnTo>
                  <a:pt x="1100312" y="154795"/>
                </a:lnTo>
                <a:lnTo>
                  <a:pt x="1064084" y="127120"/>
                </a:lnTo>
                <a:lnTo>
                  <a:pt x="1025614" y="101813"/>
                </a:lnTo>
                <a:lnTo>
                  <a:pt x="985049" y="79001"/>
                </a:lnTo>
                <a:lnTo>
                  <a:pt x="942533" y="58813"/>
                </a:lnTo>
                <a:lnTo>
                  <a:pt x="898213" y="41378"/>
                </a:lnTo>
                <a:lnTo>
                  <a:pt x="852233" y="26825"/>
                </a:lnTo>
                <a:lnTo>
                  <a:pt x="804740" y="15282"/>
                </a:lnTo>
                <a:lnTo>
                  <a:pt x="755878" y="6877"/>
                </a:lnTo>
                <a:lnTo>
                  <a:pt x="705795" y="1740"/>
                </a:lnTo>
                <a:lnTo>
                  <a:pt x="654634" y="0"/>
                </a:lnTo>
                <a:close/>
              </a:path>
            </a:pathLst>
          </a:custGeom>
          <a:solidFill>
            <a:srgbClr val="E6BE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615528"/>
            <a:ext cx="10690987" cy="2886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682170"/>
            <a:ext cx="10691495" cy="2819400"/>
          </a:xfrm>
          <a:custGeom>
            <a:avLst/>
            <a:gdLst/>
            <a:ahLst/>
            <a:cxnLst/>
            <a:rect l="l" t="t" r="r" b="b"/>
            <a:pathLst>
              <a:path w="10691495" h="2819400">
                <a:moveTo>
                  <a:pt x="774259" y="1028699"/>
                </a:moveTo>
                <a:lnTo>
                  <a:pt x="733384" y="1054099"/>
                </a:lnTo>
                <a:lnTo>
                  <a:pt x="691722" y="1066799"/>
                </a:lnTo>
                <a:lnTo>
                  <a:pt x="649297" y="1092199"/>
                </a:lnTo>
                <a:lnTo>
                  <a:pt x="606133" y="1117599"/>
                </a:lnTo>
                <a:lnTo>
                  <a:pt x="562252" y="1130299"/>
                </a:lnTo>
                <a:lnTo>
                  <a:pt x="517680" y="1155699"/>
                </a:lnTo>
                <a:lnTo>
                  <a:pt x="472438" y="1168399"/>
                </a:lnTo>
                <a:lnTo>
                  <a:pt x="426552" y="1193799"/>
                </a:lnTo>
                <a:lnTo>
                  <a:pt x="332938" y="1219199"/>
                </a:lnTo>
                <a:lnTo>
                  <a:pt x="285258" y="1244599"/>
                </a:lnTo>
                <a:lnTo>
                  <a:pt x="139010" y="1282699"/>
                </a:lnTo>
                <a:lnTo>
                  <a:pt x="89270" y="1282699"/>
                </a:lnTo>
                <a:lnTo>
                  <a:pt x="39074" y="1295399"/>
                </a:lnTo>
                <a:lnTo>
                  <a:pt x="0" y="1308099"/>
                </a:lnTo>
                <a:lnTo>
                  <a:pt x="0" y="2819400"/>
                </a:lnTo>
                <a:lnTo>
                  <a:pt x="10690987" y="2819400"/>
                </a:lnTo>
                <a:lnTo>
                  <a:pt x="10690987" y="1498599"/>
                </a:lnTo>
                <a:lnTo>
                  <a:pt x="10426144" y="1498599"/>
                </a:lnTo>
                <a:lnTo>
                  <a:pt x="10418867" y="1485899"/>
                </a:lnTo>
                <a:lnTo>
                  <a:pt x="263465" y="1485899"/>
                </a:lnTo>
                <a:lnTo>
                  <a:pt x="261420" y="1473199"/>
                </a:lnTo>
                <a:lnTo>
                  <a:pt x="263680" y="1473199"/>
                </a:lnTo>
                <a:lnTo>
                  <a:pt x="294961" y="1435099"/>
                </a:lnTo>
                <a:lnTo>
                  <a:pt x="329346" y="1409699"/>
                </a:lnTo>
                <a:lnTo>
                  <a:pt x="365836" y="1371599"/>
                </a:lnTo>
                <a:lnTo>
                  <a:pt x="403431" y="1346199"/>
                </a:lnTo>
                <a:lnTo>
                  <a:pt x="440327" y="1308099"/>
                </a:lnTo>
                <a:lnTo>
                  <a:pt x="476677" y="1282699"/>
                </a:lnTo>
                <a:lnTo>
                  <a:pt x="513186" y="1244599"/>
                </a:lnTo>
                <a:lnTo>
                  <a:pt x="550561" y="1219199"/>
                </a:lnTo>
                <a:lnTo>
                  <a:pt x="581958" y="1193799"/>
                </a:lnTo>
                <a:lnTo>
                  <a:pt x="615170" y="1168399"/>
                </a:lnTo>
                <a:lnTo>
                  <a:pt x="681790" y="1130299"/>
                </a:lnTo>
                <a:lnTo>
                  <a:pt x="712754" y="1104899"/>
                </a:lnTo>
                <a:lnTo>
                  <a:pt x="741826" y="1079499"/>
                </a:lnTo>
                <a:lnTo>
                  <a:pt x="763997" y="1054099"/>
                </a:lnTo>
                <a:lnTo>
                  <a:pt x="774259" y="1028699"/>
                </a:lnTo>
                <a:close/>
              </a:path>
              <a:path w="10691495" h="2819400">
                <a:moveTo>
                  <a:pt x="10582822" y="1435099"/>
                </a:moveTo>
                <a:lnTo>
                  <a:pt x="10433163" y="1435099"/>
                </a:lnTo>
                <a:lnTo>
                  <a:pt x="10388794" y="1447799"/>
                </a:lnTo>
                <a:lnTo>
                  <a:pt x="10397339" y="1460499"/>
                </a:lnTo>
                <a:lnTo>
                  <a:pt x="10405738" y="1460499"/>
                </a:lnTo>
                <a:lnTo>
                  <a:pt x="10414372" y="1473199"/>
                </a:lnTo>
                <a:lnTo>
                  <a:pt x="10426944" y="1485899"/>
                </a:lnTo>
                <a:lnTo>
                  <a:pt x="10426144" y="1498599"/>
                </a:lnTo>
                <a:lnTo>
                  <a:pt x="10690987" y="1498599"/>
                </a:lnTo>
                <a:lnTo>
                  <a:pt x="10690987" y="1447799"/>
                </a:lnTo>
                <a:lnTo>
                  <a:pt x="10632980" y="1447799"/>
                </a:lnTo>
                <a:lnTo>
                  <a:pt x="10582822" y="1435099"/>
                </a:lnTo>
                <a:close/>
              </a:path>
              <a:path w="10691495" h="2819400">
                <a:moveTo>
                  <a:pt x="1572492" y="850899"/>
                </a:moveTo>
                <a:lnTo>
                  <a:pt x="1527727" y="876299"/>
                </a:lnTo>
                <a:lnTo>
                  <a:pt x="1505933" y="888999"/>
                </a:lnTo>
                <a:lnTo>
                  <a:pt x="1484620" y="901699"/>
                </a:lnTo>
                <a:lnTo>
                  <a:pt x="1460434" y="914399"/>
                </a:lnTo>
                <a:lnTo>
                  <a:pt x="1433395" y="927099"/>
                </a:lnTo>
                <a:lnTo>
                  <a:pt x="1411175" y="952499"/>
                </a:lnTo>
                <a:lnTo>
                  <a:pt x="1401448" y="965199"/>
                </a:lnTo>
                <a:lnTo>
                  <a:pt x="1400999" y="977899"/>
                </a:lnTo>
                <a:lnTo>
                  <a:pt x="1399907" y="990599"/>
                </a:lnTo>
                <a:lnTo>
                  <a:pt x="1396692" y="1015999"/>
                </a:lnTo>
                <a:lnTo>
                  <a:pt x="1389878" y="1028699"/>
                </a:lnTo>
                <a:lnTo>
                  <a:pt x="1380135" y="1028699"/>
                </a:lnTo>
                <a:lnTo>
                  <a:pt x="1366206" y="1041399"/>
                </a:lnTo>
                <a:lnTo>
                  <a:pt x="1351009" y="1054099"/>
                </a:lnTo>
                <a:lnTo>
                  <a:pt x="1337465" y="1054099"/>
                </a:lnTo>
                <a:lnTo>
                  <a:pt x="1300070" y="1079499"/>
                </a:lnTo>
                <a:lnTo>
                  <a:pt x="1261724" y="1092199"/>
                </a:lnTo>
                <a:lnTo>
                  <a:pt x="1222914" y="1117599"/>
                </a:lnTo>
                <a:lnTo>
                  <a:pt x="1184126" y="1130299"/>
                </a:lnTo>
                <a:lnTo>
                  <a:pt x="1141019" y="1155699"/>
                </a:lnTo>
                <a:lnTo>
                  <a:pt x="1099944" y="1168399"/>
                </a:lnTo>
                <a:lnTo>
                  <a:pt x="1018886" y="1219199"/>
                </a:lnTo>
                <a:lnTo>
                  <a:pt x="976544" y="1244599"/>
                </a:lnTo>
                <a:lnTo>
                  <a:pt x="933389" y="1269999"/>
                </a:lnTo>
                <a:lnTo>
                  <a:pt x="889464" y="1282699"/>
                </a:lnTo>
                <a:lnTo>
                  <a:pt x="844816" y="1308099"/>
                </a:lnTo>
                <a:lnTo>
                  <a:pt x="799489" y="1320799"/>
                </a:lnTo>
                <a:lnTo>
                  <a:pt x="753528" y="1346199"/>
                </a:lnTo>
                <a:lnTo>
                  <a:pt x="659885" y="1371599"/>
                </a:lnTo>
                <a:lnTo>
                  <a:pt x="612294" y="1396999"/>
                </a:lnTo>
                <a:lnTo>
                  <a:pt x="268976" y="1485899"/>
                </a:lnTo>
                <a:lnTo>
                  <a:pt x="10418867" y="1485899"/>
                </a:lnTo>
                <a:lnTo>
                  <a:pt x="10273539" y="1447799"/>
                </a:lnTo>
                <a:lnTo>
                  <a:pt x="10223557" y="1447799"/>
                </a:lnTo>
                <a:lnTo>
                  <a:pt x="10173057" y="1435099"/>
                </a:lnTo>
                <a:lnTo>
                  <a:pt x="10122191" y="1435099"/>
                </a:lnTo>
                <a:lnTo>
                  <a:pt x="10071108" y="1422399"/>
                </a:lnTo>
                <a:lnTo>
                  <a:pt x="10019960" y="1422399"/>
                </a:lnTo>
                <a:lnTo>
                  <a:pt x="9967483" y="1409699"/>
                </a:lnTo>
                <a:lnTo>
                  <a:pt x="9915735" y="1409699"/>
                </a:lnTo>
                <a:lnTo>
                  <a:pt x="9302202" y="1257299"/>
                </a:lnTo>
                <a:lnTo>
                  <a:pt x="9249482" y="1257299"/>
                </a:lnTo>
                <a:lnTo>
                  <a:pt x="9196471" y="1244599"/>
                </a:lnTo>
                <a:lnTo>
                  <a:pt x="8831402" y="1244599"/>
                </a:lnTo>
                <a:lnTo>
                  <a:pt x="8780913" y="1231899"/>
                </a:lnTo>
                <a:lnTo>
                  <a:pt x="8680974" y="1231899"/>
                </a:lnTo>
                <a:lnTo>
                  <a:pt x="8574824" y="1206499"/>
                </a:lnTo>
                <a:lnTo>
                  <a:pt x="8524436" y="1193799"/>
                </a:lnTo>
                <a:lnTo>
                  <a:pt x="8475361" y="1168399"/>
                </a:lnTo>
                <a:lnTo>
                  <a:pt x="8430449" y="1155699"/>
                </a:lnTo>
                <a:lnTo>
                  <a:pt x="8384816" y="1130299"/>
                </a:lnTo>
                <a:lnTo>
                  <a:pt x="8291683" y="1104899"/>
                </a:lnTo>
                <a:lnTo>
                  <a:pt x="8244332" y="1104899"/>
                </a:lnTo>
                <a:lnTo>
                  <a:pt x="8147881" y="1079499"/>
                </a:lnTo>
                <a:lnTo>
                  <a:pt x="8100538" y="1054099"/>
                </a:lnTo>
                <a:lnTo>
                  <a:pt x="8055478" y="1041399"/>
                </a:lnTo>
                <a:lnTo>
                  <a:pt x="8013652" y="1015999"/>
                </a:lnTo>
                <a:lnTo>
                  <a:pt x="7976009" y="990599"/>
                </a:lnTo>
                <a:lnTo>
                  <a:pt x="7939053" y="952499"/>
                </a:lnTo>
                <a:lnTo>
                  <a:pt x="7927910" y="939799"/>
                </a:lnTo>
                <a:lnTo>
                  <a:pt x="4792435" y="939799"/>
                </a:lnTo>
                <a:lnTo>
                  <a:pt x="4699247" y="914399"/>
                </a:lnTo>
                <a:lnTo>
                  <a:pt x="4654629" y="901699"/>
                </a:lnTo>
                <a:lnTo>
                  <a:pt x="1576098" y="901699"/>
                </a:lnTo>
                <a:lnTo>
                  <a:pt x="1572492" y="888999"/>
                </a:lnTo>
                <a:lnTo>
                  <a:pt x="1572492" y="850899"/>
                </a:lnTo>
                <a:close/>
              </a:path>
              <a:path w="10691495" h="2819400">
                <a:moveTo>
                  <a:pt x="9036316" y="1231899"/>
                </a:moveTo>
                <a:lnTo>
                  <a:pt x="8881995" y="1231899"/>
                </a:lnTo>
                <a:lnTo>
                  <a:pt x="8831402" y="1244599"/>
                </a:lnTo>
                <a:lnTo>
                  <a:pt x="9089826" y="1244599"/>
                </a:lnTo>
                <a:lnTo>
                  <a:pt x="9036316" y="1231899"/>
                </a:lnTo>
                <a:close/>
              </a:path>
              <a:path w="10691495" h="2819400">
                <a:moveTo>
                  <a:pt x="6048276" y="482599"/>
                </a:moveTo>
                <a:lnTo>
                  <a:pt x="5730408" y="482599"/>
                </a:lnTo>
                <a:lnTo>
                  <a:pt x="5583302" y="558799"/>
                </a:lnTo>
                <a:lnTo>
                  <a:pt x="5535320" y="571499"/>
                </a:lnTo>
                <a:lnTo>
                  <a:pt x="5487978" y="596899"/>
                </a:lnTo>
                <a:lnTo>
                  <a:pt x="5395851" y="647699"/>
                </a:lnTo>
                <a:lnTo>
                  <a:pt x="5262000" y="723899"/>
                </a:lnTo>
                <a:lnTo>
                  <a:pt x="5217948" y="761999"/>
                </a:lnTo>
                <a:lnTo>
                  <a:pt x="5085413" y="838199"/>
                </a:lnTo>
                <a:lnTo>
                  <a:pt x="5041843" y="863599"/>
                </a:lnTo>
                <a:lnTo>
                  <a:pt x="4995718" y="888999"/>
                </a:lnTo>
                <a:lnTo>
                  <a:pt x="4946932" y="914399"/>
                </a:lnTo>
                <a:lnTo>
                  <a:pt x="4895379" y="927099"/>
                </a:lnTo>
                <a:lnTo>
                  <a:pt x="4840951" y="939799"/>
                </a:lnTo>
                <a:lnTo>
                  <a:pt x="7927910" y="939799"/>
                </a:lnTo>
                <a:lnTo>
                  <a:pt x="7905623" y="914399"/>
                </a:lnTo>
                <a:lnTo>
                  <a:pt x="7874413" y="876299"/>
                </a:lnTo>
                <a:lnTo>
                  <a:pt x="7844120" y="838199"/>
                </a:lnTo>
                <a:lnTo>
                  <a:pt x="7813437" y="800099"/>
                </a:lnTo>
                <a:lnTo>
                  <a:pt x="7781061" y="761999"/>
                </a:lnTo>
                <a:lnTo>
                  <a:pt x="7635651" y="761999"/>
                </a:lnTo>
                <a:lnTo>
                  <a:pt x="7534419" y="736599"/>
                </a:lnTo>
                <a:lnTo>
                  <a:pt x="7485781" y="723899"/>
                </a:lnTo>
                <a:lnTo>
                  <a:pt x="7438380" y="698499"/>
                </a:lnTo>
                <a:lnTo>
                  <a:pt x="7341332" y="660399"/>
                </a:lnTo>
                <a:lnTo>
                  <a:pt x="7308294" y="660399"/>
                </a:lnTo>
                <a:lnTo>
                  <a:pt x="7248112" y="634999"/>
                </a:lnTo>
                <a:lnTo>
                  <a:pt x="7218122" y="634999"/>
                </a:lnTo>
                <a:lnTo>
                  <a:pt x="7188902" y="622299"/>
                </a:lnTo>
                <a:lnTo>
                  <a:pt x="7168279" y="609599"/>
                </a:lnTo>
                <a:lnTo>
                  <a:pt x="6932831" y="609599"/>
                </a:lnTo>
                <a:lnTo>
                  <a:pt x="6928018" y="596899"/>
                </a:lnTo>
                <a:lnTo>
                  <a:pt x="6891071" y="584199"/>
                </a:lnTo>
                <a:lnTo>
                  <a:pt x="6855258" y="558799"/>
                </a:lnTo>
                <a:lnTo>
                  <a:pt x="6400105" y="558799"/>
                </a:lnTo>
                <a:lnTo>
                  <a:pt x="6348826" y="546099"/>
                </a:lnTo>
                <a:lnTo>
                  <a:pt x="6298249" y="546099"/>
                </a:lnTo>
                <a:lnTo>
                  <a:pt x="6048276" y="482599"/>
                </a:lnTo>
                <a:close/>
              </a:path>
              <a:path w="10691495" h="2819400">
                <a:moveTo>
                  <a:pt x="3080109" y="0"/>
                </a:moveTo>
                <a:lnTo>
                  <a:pt x="3045401" y="25399"/>
                </a:lnTo>
                <a:lnTo>
                  <a:pt x="3010538" y="38099"/>
                </a:lnTo>
                <a:lnTo>
                  <a:pt x="2975685" y="63499"/>
                </a:lnTo>
                <a:lnTo>
                  <a:pt x="2941006" y="76199"/>
                </a:lnTo>
                <a:lnTo>
                  <a:pt x="2646823" y="228599"/>
                </a:lnTo>
                <a:lnTo>
                  <a:pt x="2458249" y="330199"/>
                </a:lnTo>
                <a:lnTo>
                  <a:pt x="2409371" y="355599"/>
                </a:lnTo>
                <a:lnTo>
                  <a:pt x="2364512" y="368299"/>
                </a:lnTo>
                <a:lnTo>
                  <a:pt x="2319168" y="393699"/>
                </a:lnTo>
                <a:lnTo>
                  <a:pt x="2273595" y="406399"/>
                </a:lnTo>
                <a:lnTo>
                  <a:pt x="2182774" y="457199"/>
                </a:lnTo>
                <a:lnTo>
                  <a:pt x="2138035" y="469899"/>
                </a:lnTo>
                <a:lnTo>
                  <a:pt x="2094083" y="495299"/>
                </a:lnTo>
                <a:lnTo>
                  <a:pt x="2051172" y="520699"/>
                </a:lnTo>
                <a:lnTo>
                  <a:pt x="2009557" y="546099"/>
                </a:lnTo>
                <a:lnTo>
                  <a:pt x="1969491" y="571499"/>
                </a:lnTo>
                <a:lnTo>
                  <a:pt x="1931229" y="596899"/>
                </a:lnTo>
                <a:lnTo>
                  <a:pt x="1895044" y="622299"/>
                </a:lnTo>
                <a:lnTo>
                  <a:pt x="1861925" y="660399"/>
                </a:lnTo>
                <a:lnTo>
                  <a:pt x="1830813" y="685799"/>
                </a:lnTo>
                <a:lnTo>
                  <a:pt x="1770383" y="761999"/>
                </a:lnTo>
                <a:lnTo>
                  <a:pt x="1738950" y="787399"/>
                </a:lnTo>
                <a:lnTo>
                  <a:pt x="1705296" y="825499"/>
                </a:lnTo>
                <a:lnTo>
                  <a:pt x="1668362" y="850899"/>
                </a:lnTo>
                <a:lnTo>
                  <a:pt x="1627093" y="876299"/>
                </a:lnTo>
                <a:lnTo>
                  <a:pt x="1580429" y="888999"/>
                </a:lnTo>
                <a:lnTo>
                  <a:pt x="1576098" y="901699"/>
                </a:lnTo>
                <a:lnTo>
                  <a:pt x="4654629" y="901699"/>
                </a:lnTo>
                <a:lnTo>
                  <a:pt x="4611364" y="888999"/>
                </a:lnTo>
                <a:lnTo>
                  <a:pt x="4569479" y="863599"/>
                </a:lnTo>
                <a:lnTo>
                  <a:pt x="4529001" y="850899"/>
                </a:lnTo>
                <a:lnTo>
                  <a:pt x="4483532" y="825499"/>
                </a:lnTo>
                <a:lnTo>
                  <a:pt x="4438925" y="800099"/>
                </a:lnTo>
                <a:lnTo>
                  <a:pt x="4351978" y="749299"/>
                </a:lnTo>
                <a:lnTo>
                  <a:pt x="4267532" y="698499"/>
                </a:lnTo>
                <a:lnTo>
                  <a:pt x="4184955" y="647699"/>
                </a:lnTo>
                <a:lnTo>
                  <a:pt x="4144171" y="609599"/>
                </a:lnTo>
                <a:lnTo>
                  <a:pt x="3982555" y="507999"/>
                </a:lnTo>
                <a:lnTo>
                  <a:pt x="3942138" y="469899"/>
                </a:lnTo>
                <a:lnTo>
                  <a:pt x="3901557" y="444499"/>
                </a:lnTo>
                <a:lnTo>
                  <a:pt x="3866084" y="419099"/>
                </a:lnTo>
                <a:lnTo>
                  <a:pt x="3829513" y="393699"/>
                </a:lnTo>
                <a:lnTo>
                  <a:pt x="3791884" y="368299"/>
                </a:lnTo>
                <a:lnTo>
                  <a:pt x="3753240" y="342899"/>
                </a:lnTo>
                <a:lnTo>
                  <a:pt x="3713622" y="317499"/>
                </a:lnTo>
                <a:lnTo>
                  <a:pt x="3673073" y="292099"/>
                </a:lnTo>
                <a:lnTo>
                  <a:pt x="3631633" y="266699"/>
                </a:lnTo>
                <a:lnTo>
                  <a:pt x="3589345" y="241299"/>
                </a:lnTo>
                <a:lnTo>
                  <a:pt x="3546250" y="215899"/>
                </a:lnTo>
                <a:lnTo>
                  <a:pt x="3457807" y="165099"/>
                </a:lnTo>
                <a:lnTo>
                  <a:pt x="3412542" y="152399"/>
                </a:lnTo>
                <a:lnTo>
                  <a:pt x="3273076" y="76199"/>
                </a:lnTo>
                <a:lnTo>
                  <a:pt x="3225502" y="63499"/>
                </a:lnTo>
                <a:lnTo>
                  <a:pt x="3177455" y="38099"/>
                </a:lnTo>
                <a:lnTo>
                  <a:pt x="3128976" y="25399"/>
                </a:lnTo>
                <a:lnTo>
                  <a:pt x="3080109" y="0"/>
                </a:lnTo>
                <a:close/>
              </a:path>
              <a:path w="10691495" h="2819400">
                <a:moveTo>
                  <a:pt x="7660719" y="673099"/>
                </a:moveTo>
                <a:lnTo>
                  <a:pt x="7670006" y="698499"/>
                </a:lnTo>
                <a:lnTo>
                  <a:pt x="7677886" y="711199"/>
                </a:lnTo>
                <a:lnTo>
                  <a:pt x="7685362" y="736599"/>
                </a:lnTo>
                <a:lnTo>
                  <a:pt x="7694514" y="761999"/>
                </a:lnTo>
                <a:lnTo>
                  <a:pt x="7781061" y="761999"/>
                </a:lnTo>
                <a:lnTo>
                  <a:pt x="7745685" y="736599"/>
                </a:lnTo>
                <a:lnTo>
                  <a:pt x="7706007" y="698499"/>
                </a:lnTo>
                <a:lnTo>
                  <a:pt x="7660719" y="673099"/>
                </a:lnTo>
                <a:close/>
              </a:path>
              <a:path w="10691495" h="2819400">
                <a:moveTo>
                  <a:pt x="6957698" y="469899"/>
                </a:moveTo>
                <a:lnTo>
                  <a:pt x="6952349" y="469899"/>
                </a:lnTo>
                <a:lnTo>
                  <a:pt x="6946166" y="495299"/>
                </a:lnTo>
                <a:lnTo>
                  <a:pt x="6938597" y="533399"/>
                </a:lnTo>
                <a:lnTo>
                  <a:pt x="6936738" y="584199"/>
                </a:lnTo>
                <a:lnTo>
                  <a:pt x="6936654" y="596899"/>
                </a:lnTo>
                <a:lnTo>
                  <a:pt x="6932831" y="609599"/>
                </a:lnTo>
                <a:lnTo>
                  <a:pt x="7168279" y="609599"/>
                </a:lnTo>
                <a:lnTo>
                  <a:pt x="7147657" y="596899"/>
                </a:lnTo>
                <a:lnTo>
                  <a:pt x="7110949" y="584199"/>
                </a:lnTo>
                <a:lnTo>
                  <a:pt x="7077184" y="558799"/>
                </a:lnTo>
                <a:lnTo>
                  <a:pt x="7044769" y="533399"/>
                </a:lnTo>
                <a:lnTo>
                  <a:pt x="7024322" y="507999"/>
                </a:lnTo>
                <a:lnTo>
                  <a:pt x="7003143" y="495299"/>
                </a:lnTo>
                <a:lnTo>
                  <a:pt x="6981009" y="482599"/>
                </a:lnTo>
                <a:lnTo>
                  <a:pt x="6957698" y="469899"/>
                </a:lnTo>
                <a:close/>
              </a:path>
              <a:path w="10691495" h="2819400">
                <a:moveTo>
                  <a:pt x="6767922" y="355599"/>
                </a:moveTo>
                <a:lnTo>
                  <a:pt x="6737049" y="393699"/>
                </a:lnTo>
                <a:lnTo>
                  <a:pt x="6703057" y="431799"/>
                </a:lnTo>
                <a:lnTo>
                  <a:pt x="6663873" y="482599"/>
                </a:lnTo>
                <a:lnTo>
                  <a:pt x="6617427" y="507999"/>
                </a:lnTo>
                <a:lnTo>
                  <a:pt x="6578608" y="533399"/>
                </a:lnTo>
                <a:lnTo>
                  <a:pt x="6536853" y="546099"/>
                </a:lnTo>
                <a:lnTo>
                  <a:pt x="6492776" y="558799"/>
                </a:lnTo>
                <a:lnTo>
                  <a:pt x="6855258" y="558799"/>
                </a:lnTo>
                <a:lnTo>
                  <a:pt x="6823453" y="533399"/>
                </a:lnTo>
                <a:lnTo>
                  <a:pt x="6798529" y="507999"/>
                </a:lnTo>
                <a:lnTo>
                  <a:pt x="6788947" y="482599"/>
                </a:lnTo>
                <a:lnTo>
                  <a:pt x="6781312" y="469899"/>
                </a:lnTo>
                <a:lnTo>
                  <a:pt x="6776685" y="457199"/>
                </a:lnTo>
                <a:lnTo>
                  <a:pt x="6776126" y="431799"/>
                </a:lnTo>
                <a:lnTo>
                  <a:pt x="6779539" y="419099"/>
                </a:lnTo>
                <a:lnTo>
                  <a:pt x="6782201" y="393699"/>
                </a:lnTo>
                <a:lnTo>
                  <a:pt x="6779775" y="368299"/>
                </a:lnTo>
                <a:lnTo>
                  <a:pt x="6767922" y="355599"/>
                </a:lnTo>
                <a:close/>
              </a:path>
              <a:path w="10691495" h="2819400">
                <a:moveTo>
                  <a:pt x="5940932" y="469899"/>
                </a:moveTo>
                <a:lnTo>
                  <a:pt x="5835492" y="469899"/>
                </a:lnTo>
                <a:lnTo>
                  <a:pt x="5783003" y="482599"/>
                </a:lnTo>
                <a:lnTo>
                  <a:pt x="5994269" y="482599"/>
                </a:lnTo>
                <a:lnTo>
                  <a:pt x="5940932" y="469899"/>
                </a:lnTo>
                <a:close/>
              </a:path>
            </a:pathLst>
          </a:custGeom>
          <a:solidFill>
            <a:srgbClr val="627B7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643428"/>
            <a:ext cx="204518" cy="228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1616425"/>
            <a:ext cx="4479925" cy="1210310"/>
          </a:xfrm>
          <a:custGeom>
            <a:avLst/>
            <a:gdLst/>
            <a:ahLst/>
            <a:cxnLst/>
            <a:rect l="l" t="t" r="r" b="b"/>
            <a:pathLst>
              <a:path w="4479925" h="1210310">
                <a:moveTo>
                  <a:pt x="1024622" y="808990"/>
                </a:moveTo>
                <a:lnTo>
                  <a:pt x="574751" y="808990"/>
                </a:lnTo>
                <a:lnTo>
                  <a:pt x="576808" y="810260"/>
                </a:lnTo>
                <a:lnTo>
                  <a:pt x="586461" y="831850"/>
                </a:lnTo>
                <a:lnTo>
                  <a:pt x="564274" y="875030"/>
                </a:lnTo>
                <a:lnTo>
                  <a:pt x="515018" y="920750"/>
                </a:lnTo>
                <a:lnTo>
                  <a:pt x="481668" y="946150"/>
                </a:lnTo>
                <a:lnTo>
                  <a:pt x="413092" y="996950"/>
                </a:lnTo>
                <a:lnTo>
                  <a:pt x="380832" y="1023620"/>
                </a:lnTo>
                <a:lnTo>
                  <a:pt x="351621" y="1054100"/>
                </a:lnTo>
                <a:lnTo>
                  <a:pt x="321892" y="1083310"/>
                </a:lnTo>
                <a:lnTo>
                  <a:pt x="288074" y="1108710"/>
                </a:lnTo>
                <a:lnTo>
                  <a:pt x="243417" y="1134110"/>
                </a:lnTo>
                <a:lnTo>
                  <a:pt x="195503" y="1154430"/>
                </a:lnTo>
                <a:lnTo>
                  <a:pt x="130152" y="1177290"/>
                </a:lnTo>
                <a:lnTo>
                  <a:pt x="98538" y="1189990"/>
                </a:lnTo>
                <a:lnTo>
                  <a:pt x="69888" y="1206500"/>
                </a:lnTo>
                <a:lnTo>
                  <a:pt x="116176" y="1210310"/>
                </a:lnTo>
                <a:lnTo>
                  <a:pt x="163823" y="1210310"/>
                </a:lnTo>
                <a:lnTo>
                  <a:pt x="211651" y="1205230"/>
                </a:lnTo>
                <a:lnTo>
                  <a:pt x="303136" y="1187450"/>
                </a:lnTo>
                <a:lnTo>
                  <a:pt x="353011" y="1176020"/>
                </a:lnTo>
                <a:lnTo>
                  <a:pt x="402993" y="1162050"/>
                </a:lnTo>
                <a:lnTo>
                  <a:pt x="451997" y="1145540"/>
                </a:lnTo>
                <a:lnTo>
                  <a:pt x="498943" y="1126490"/>
                </a:lnTo>
                <a:lnTo>
                  <a:pt x="542747" y="1104900"/>
                </a:lnTo>
                <a:lnTo>
                  <a:pt x="589113" y="1075690"/>
                </a:lnTo>
                <a:lnTo>
                  <a:pt x="634215" y="1045210"/>
                </a:lnTo>
                <a:lnTo>
                  <a:pt x="681246" y="1016000"/>
                </a:lnTo>
                <a:lnTo>
                  <a:pt x="733399" y="993140"/>
                </a:lnTo>
                <a:lnTo>
                  <a:pt x="784813" y="982980"/>
                </a:lnTo>
                <a:lnTo>
                  <a:pt x="1218978" y="982980"/>
                </a:lnTo>
                <a:lnTo>
                  <a:pt x="1225271" y="979170"/>
                </a:lnTo>
                <a:lnTo>
                  <a:pt x="1249768" y="958850"/>
                </a:lnTo>
                <a:lnTo>
                  <a:pt x="1234496" y="957580"/>
                </a:lnTo>
                <a:lnTo>
                  <a:pt x="1219503" y="955040"/>
                </a:lnTo>
                <a:lnTo>
                  <a:pt x="1205079" y="951230"/>
                </a:lnTo>
                <a:lnTo>
                  <a:pt x="1191514" y="946150"/>
                </a:lnTo>
                <a:lnTo>
                  <a:pt x="1180457" y="939800"/>
                </a:lnTo>
                <a:lnTo>
                  <a:pt x="1169793" y="932180"/>
                </a:lnTo>
                <a:lnTo>
                  <a:pt x="1159020" y="925830"/>
                </a:lnTo>
                <a:lnTo>
                  <a:pt x="1101070" y="908050"/>
                </a:lnTo>
                <a:lnTo>
                  <a:pt x="1052410" y="900430"/>
                </a:lnTo>
                <a:lnTo>
                  <a:pt x="1025348" y="896620"/>
                </a:lnTo>
                <a:lnTo>
                  <a:pt x="998250" y="891540"/>
                </a:lnTo>
                <a:lnTo>
                  <a:pt x="943965" y="883920"/>
                </a:lnTo>
                <a:lnTo>
                  <a:pt x="940460" y="882650"/>
                </a:lnTo>
                <a:lnTo>
                  <a:pt x="939063" y="880110"/>
                </a:lnTo>
                <a:lnTo>
                  <a:pt x="940739" y="877570"/>
                </a:lnTo>
                <a:lnTo>
                  <a:pt x="969421" y="845820"/>
                </a:lnTo>
                <a:lnTo>
                  <a:pt x="1003732" y="819150"/>
                </a:lnTo>
                <a:lnTo>
                  <a:pt x="1024622" y="808990"/>
                </a:lnTo>
                <a:close/>
              </a:path>
              <a:path w="4479925" h="1210310">
                <a:moveTo>
                  <a:pt x="1218978" y="982980"/>
                </a:moveTo>
                <a:lnTo>
                  <a:pt x="837752" y="982980"/>
                </a:lnTo>
                <a:lnTo>
                  <a:pt x="891256" y="990600"/>
                </a:lnTo>
                <a:lnTo>
                  <a:pt x="944363" y="999490"/>
                </a:lnTo>
                <a:lnTo>
                  <a:pt x="996111" y="1007110"/>
                </a:lnTo>
                <a:lnTo>
                  <a:pt x="1000099" y="1007110"/>
                </a:lnTo>
                <a:lnTo>
                  <a:pt x="1000696" y="1010920"/>
                </a:lnTo>
                <a:lnTo>
                  <a:pt x="999413" y="1013460"/>
                </a:lnTo>
                <a:lnTo>
                  <a:pt x="993331" y="1026160"/>
                </a:lnTo>
                <a:lnTo>
                  <a:pt x="988125" y="1038860"/>
                </a:lnTo>
                <a:lnTo>
                  <a:pt x="982434" y="1051560"/>
                </a:lnTo>
                <a:lnTo>
                  <a:pt x="974902" y="1064260"/>
                </a:lnTo>
                <a:lnTo>
                  <a:pt x="1015668" y="1059180"/>
                </a:lnTo>
                <a:lnTo>
                  <a:pt x="1055865" y="1050290"/>
                </a:lnTo>
                <a:lnTo>
                  <a:pt x="1094757" y="1038860"/>
                </a:lnTo>
                <a:lnTo>
                  <a:pt x="1131608" y="1024890"/>
                </a:lnTo>
                <a:lnTo>
                  <a:pt x="1163927" y="1012190"/>
                </a:lnTo>
                <a:lnTo>
                  <a:pt x="1195903" y="996950"/>
                </a:lnTo>
                <a:lnTo>
                  <a:pt x="1218978" y="982980"/>
                </a:lnTo>
                <a:close/>
              </a:path>
              <a:path w="4479925" h="1210310">
                <a:moveTo>
                  <a:pt x="4142764" y="674370"/>
                </a:moveTo>
                <a:lnTo>
                  <a:pt x="2557815" y="674370"/>
                </a:lnTo>
                <a:lnTo>
                  <a:pt x="2609352" y="676910"/>
                </a:lnTo>
                <a:lnTo>
                  <a:pt x="2660343" y="681990"/>
                </a:lnTo>
                <a:lnTo>
                  <a:pt x="2710952" y="689610"/>
                </a:lnTo>
                <a:lnTo>
                  <a:pt x="2811678" y="709930"/>
                </a:lnTo>
                <a:lnTo>
                  <a:pt x="2860538" y="718820"/>
                </a:lnTo>
                <a:lnTo>
                  <a:pt x="2958761" y="734060"/>
                </a:lnTo>
                <a:lnTo>
                  <a:pt x="3057830" y="744220"/>
                </a:lnTo>
                <a:lnTo>
                  <a:pt x="3157956" y="751840"/>
                </a:lnTo>
                <a:lnTo>
                  <a:pt x="3211394" y="754380"/>
                </a:lnTo>
                <a:lnTo>
                  <a:pt x="3264887" y="758190"/>
                </a:lnTo>
                <a:lnTo>
                  <a:pt x="3318356" y="760730"/>
                </a:lnTo>
                <a:lnTo>
                  <a:pt x="3424906" y="770890"/>
                </a:lnTo>
                <a:lnTo>
                  <a:pt x="3477831" y="777240"/>
                </a:lnTo>
                <a:lnTo>
                  <a:pt x="3531685" y="784860"/>
                </a:lnTo>
                <a:lnTo>
                  <a:pt x="3636060" y="807720"/>
                </a:lnTo>
                <a:lnTo>
                  <a:pt x="3686771" y="822960"/>
                </a:lnTo>
                <a:lnTo>
                  <a:pt x="3736625" y="839470"/>
                </a:lnTo>
                <a:lnTo>
                  <a:pt x="3785717" y="858520"/>
                </a:lnTo>
                <a:lnTo>
                  <a:pt x="3829569" y="875030"/>
                </a:lnTo>
                <a:lnTo>
                  <a:pt x="3874812" y="892810"/>
                </a:lnTo>
                <a:lnTo>
                  <a:pt x="3921245" y="910590"/>
                </a:lnTo>
                <a:lnTo>
                  <a:pt x="3968664" y="925830"/>
                </a:lnTo>
                <a:lnTo>
                  <a:pt x="4016867" y="939800"/>
                </a:lnTo>
                <a:lnTo>
                  <a:pt x="4065652" y="951230"/>
                </a:lnTo>
                <a:lnTo>
                  <a:pt x="4114816" y="960120"/>
                </a:lnTo>
                <a:lnTo>
                  <a:pt x="4164157" y="965200"/>
                </a:lnTo>
                <a:lnTo>
                  <a:pt x="4213471" y="967740"/>
                </a:lnTo>
                <a:lnTo>
                  <a:pt x="4262557" y="963930"/>
                </a:lnTo>
                <a:lnTo>
                  <a:pt x="4311212" y="956310"/>
                </a:lnTo>
                <a:lnTo>
                  <a:pt x="4359232" y="942340"/>
                </a:lnTo>
                <a:lnTo>
                  <a:pt x="4406417" y="923290"/>
                </a:lnTo>
                <a:lnTo>
                  <a:pt x="4424967" y="913130"/>
                </a:lnTo>
                <a:lnTo>
                  <a:pt x="4443377" y="904240"/>
                </a:lnTo>
                <a:lnTo>
                  <a:pt x="4479785" y="883920"/>
                </a:lnTo>
                <a:lnTo>
                  <a:pt x="4435530" y="861060"/>
                </a:lnTo>
                <a:lnTo>
                  <a:pt x="4349227" y="810260"/>
                </a:lnTo>
                <a:lnTo>
                  <a:pt x="4265356" y="756920"/>
                </a:lnTo>
                <a:lnTo>
                  <a:pt x="4224140" y="730250"/>
                </a:lnTo>
                <a:lnTo>
                  <a:pt x="4142764" y="674370"/>
                </a:lnTo>
                <a:close/>
              </a:path>
              <a:path w="4479925" h="1210310">
                <a:moveTo>
                  <a:pt x="0" y="883920"/>
                </a:moveTo>
                <a:lnTo>
                  <a:pt x="0" y="946150"/>
                </a:lnTo>
                <a:lnTo>
                  <a:pt x="30560" y="958850"/>
                </a:lnTo>
                <a:lnTo>
                  <a:pt x="76198" y="966470"/>
                </a:lnTo>
                <a:lnTo>
                  <a:pt x="124107" y="966470"/>
                </a:lnTo>
                <a:lnTo>
                  <a:pt x="173038" y="960120"/>
                </a:lnTo>
                <a:lnTo>
                  <a:pt x="221743" y="948690"/>
                </a:lnTo>
                <a:lnTo>
                  <a:pt x="268973" y="933450"/>
                </a:lnTo>
                <a:lnTo>
                  <a:pt x="319680" y="914400"/>
                </a:lnTo>
                <a:lnTo>
                  <a:pt x="363467" y="895350"/>
                </a:lnTo>
                <a:lnTo>
                  <a:pt x="63423" y="895350"/>
                </a:lnTo>
                <a:lnTo>
                  <a:pt x="44335" y="892810"/>
                </a:lnTo>
                <a:lnTo>
                  <a:pt x="6831" y="885190"/>
                </a:lnTo>
                <a:lnTo>
                  <a:pt x="0" y="883920"/>
                </a:lnTo>
                <a:close/>
              </a:path>
              <a:path w="4479925" h="1210310">
                <a:moveTo>
                  <a:pt x="2722234" y="0"/>
                </a:moveTo>
                <a:lnTo>
                  <a:pt x="2675080" y="0"/>
                </a:lnTo>
                <a:lnTo>
                  <a:pt x="2627921" y="2540"/>
                </a:lnTo>
                <a:lnTo>
                  <a:pt x="2580793" y="6350"/>
                </a:lnTo>
                <a:lnTo>
                  <a:pt x="2533729" y="13970"/>
                </a:lnTo>
                <a:lnTo>
                  <a:pt x="2486765" y="22860"/>
                </a:lnTo>
                <a:lnTo>
                  <a:pt x="2439933" y="35560"/>
                </a:lnTo>
                <a:lnTo>
                  <a:pt x="2393269" y="50800"/>
                </a:lnTo>
                <a:lnTo>
                  <a:pt x="2346807" y="68580"/>
                </a:lnTo>
                <a:lnTo>
                  <a:pt x="2298758" y="90170"/>
                </a:lnTo>
                <a:lnTo>
                  <a:pt x="2252053" y="111760"/>
                </a:lnTo>
                <a:lnTo>
                  <a:pt x="2206550" y="135890"/>
                </a:lnTo>
                <a:lnTo>
                  <a:pt x="2162108" y="160020"/>
                </a:lnTo>
                <a:lnTo>
                  <a:pt x="2118584" y="185420"/>
                </a:lnTo>
                <a:lnTo>
                  <a:pt x="2033726" y="238760"/>
                </a:lnTo>
                <a:lnTo>
                  <a:pt x="1992109" y="266700"/>
                </a:lnTo>
                <a:lnTo>
                  <a:pt x="1950844" y="293370"/>
                </a:lnTo>
                <a:lnTo>
                  <a:pt x="1909789" y="321310"/>
                </a:lnTo>
                <a:lnTo>
                  <a:pt x="1868802" y="350520"/>
                </a:lnTo>
                <a:lnTo>
                  <a:pt x="1827743" y="378460"/>
                </a:lnTo>
                <a:lnTo>
                  <a:pt x="1786469" y="405130"/>
                </a:lnTo>
                <a:lnTo>
                  <a:pt x="1744838" y="433070"/>
                </a:lnTo>
                <a:lnTo>
                  <a:pt x="1659942" y="486410"/>
                </a:lnTo>
                <a:lnTo>
                  <a:pt x="1616392" y="511810"/>
                </a:lnTo>
                <a:lnTo>
                  <a:pt x="1571374" y="537210"/>
                </a:lnTo>
                <a:lnTo>
                  <a:pt x="1525271" y="561340"/>
                </a:lnTo>
                <a:lnTo>
                  <a:pt x="1478017" y="582930"/>
                </a:lnTo>
                <a:lnTo>
                  <a:pt x="1429548" y="603250"/>
                </a:lnTo>
                <a:lnTo>
                  <a:pt x="1379800" y="622300"/>
                </a:lnTo>
                <a:lnTo>
                  <a:pt x="1328708" y="638810"/>
                </a:lnTo>
                <a:lnTo>
                  <a:pt x="1276208" y="652780"/>
                </a:lnTo>
                <a:lnTo>
                  <a:pt x="1222235" y="664210"/>
                </a:lnTo>
                <a:lnTo>
                  <a:pt x="1172815" y="673100"/>
                </a:lnTo>
                <a:lnTo>
                  <a:pt x="1123147" y="679450"/>
                </a:lnTo>
                <a:lnTo>
                  <a:pt x="1073266" y="684530"/>
                </a:lnTo>
                <a:lnTo>
                  <a:pt x="973009" y="692150"/>
                </a:lnTo>
                <a:lnTo>
                  <a:pt x="922703" y="694690"/>
                </a:lnTo>
                <a:lnTo>
                  <a:pt x="872326" y="695960"/>
                </a:lnTo>
                <a:lnTo>
                  <a:pt x="771499" y="701040"/>
                </a:lnTo>
                <a:lnTo>
                  <a:pt x="718920" y="706120"/>
                </a:lnTo>
                <a:lnTo>
                  <a:pt x="668292" y="713740"/>
                </a:lnTo>
                <a:lnTo>
                  <a:pt x="619240" y="726440"/>
                </a:lnTo>
                <a:lnTo>
                  <a:pt x="571393" y="740410"/>
                </a:lnTo>
                <a:lnTo>
                  <a:pt x="524378" y="756920"/>
                </a:lnTo>
                <a:lnTo>
                  <a:pt x="477821" y="774700"/>
                </a:lnTo>
                <a:lnTo>
                  <a:pt x="431351" y="793750"/>
                </a:lnTo>
                <a:lnTo>
                  <a:pt x="384594" y="811530"/>
                </a:lnTo>
                <a:lnTo>
                  <a:pt x="247900" y="861060"/>
                </a:lnTo>
                <a:lnTo>
                  <a:pt x="168795" y="882650"/>
                </a:lnTo>
                <a:lnTo>
                  <a:pt x="133513" y="890270"/>
                </a:lnTo>
                <a:lnTo>
                  <a:pt x="97542" y="895350"/>
                </a:lnTo>
                <a:lnTo>
                  <a:pt x="363467" y="895350"/>
                </a:lnTo>
                <a:lnTo>
                  <a:pt x="467649" y="849630"/>
                </a:lnTo>
                <a:lnTo>
                  <a:pt x="517532" y="829310"/>
                </a:lnTo>
                <a:lnTo>
                  <a:pt x="568667" y="810260"/>
                </a:lnTo>
                <a:lnTo>
                  <a:pt x="571258" y="808990"/>
                </a:lnTo>
                <a:lnTo>
                  <a:pt x="1024622" y="808990"/>
                </a:lnTo>
                <a:lnTo>
                  <a:pt x="1042900" y="800100"/>
                </a:lnTo>
                <a:lnTo>
                  <a:pt x="1086151" y="786130"/>
                </a:lnTo>
                <a:lnTo>
                  <a:pt x="1132711" y="774700"/>
                </a:lnTo>
                <a:lnTo>
                  <a:pt x="1181807" y="768350"/>
                </a:lnTo>
                <a:lnTo>
                  <a:pt x="1232666" y="764540"/>
                </a:lnTo>
                <a:lnTo>
                  <a:pt x="1284515" y="763270"/>
                </a:lnTo>
                <a:lnTo>
                  <a:pt x="1531531" y="763270"/>
                </a:lnTo>
                <a:lnTo>
                  <a:pt x="1535963" y="762000"/>
                </a:lnTo>
                <a:lnTo>
                  <a:pt x="1673481" y="762000"/>
                </a:lnTo>
                <a:lnTo>
                  <a:pt x="1679951" y="755650"/>
                </a:lnTo>
                <a:lnTo>
                  <a:pt x="1691070" y="741680"/>
                </a:lnTo>
                <a:lnTo>
                  <a:pt x="1697419" y="725170"/>
                </a:lnTo>
                <a:lnTo>
                  <a:pt x="1698637" y="706120"/>
                </a:lnTo>
                <a:lnTo>
                  <a:pt x="1697761" y="695960"/>
                </a:lnTo>
                <a:lnTo>
                  <a:pt x="1697018" y="684530"/>
                </a:lnTo>
                <a:lnTo>
                  <a:pt x="1710580" y="621030"/>
                </a:lnTo>
                <a:lnTo>
                  <a:pt x="1732441" y="582930"/>
                </a:lnTo>
                <a:lnTo>
                  <a:pt x="1761618" y="547370"/>
                </a:lnTo>
                <a:lnTo>
                  <a:pt x="1796042" y="513080"/>
                </a:lnTo>
                <a:lnTo>
                  <a:pt x="1833641" y="482600"/>
                </a:lnTo>
                <a:lnTo>
                  <a:pt x="1872348" y="453390"/>
                </a:lnTo>
                <a:lnTo>
                  <a:pt x="1911212" y="425450"/>
                </a:lnTo>
                <a:lnTo>
                  <a:pt x="1950788" y="398780"/>
                </a:lnTo>
                <a:lnTo>
                  <a:pt x="1991025" y="370840"/>
                </a:lnTo>
                <a:lnTo>
                  <a:pt x="2073277" y="317500"/>
                </a:lnTo>
                <a:lnTo>
                  <a:pt x="2115192" y="292100"/>
                </a:lnTo>
                <a:lnTo>
                  <a:pt x="2157564" y="267970"/>
                </a:lnTo>
                <a:lnTo>
                  <a:pt x="2204271" y="242570"/>
                </a:lnTo>
                <a:lnTo>
                  <a:pt x="2251997" y="218440"/>
                </a:lnTo>
                <a:lnTo>
                  <a:pt x="2300605" y="195580"/>
                </a:lnTo>
                <a:lnTo>
                  <a:pt x="2399913" y="152400"/>
                </a:lnTo>
                <a:lnTo>
                  <a:pt x="2539557" y="96520"/>
                </a:lnTo>
                <a:lnTo>
                  <a:pt x="2585970" y="81280"/>
                </a:lnTo>
                <a:lnTo>
                  <a:pt x="2633732" y="73660"/>
                </a:lnTo>
                <a:lnTo>
                  <a:pt x="3106597" y="73660"/>
                </a:lnTo>
                <a:lnTo>
                  <a:pt x="3049317" y="54610"/>
                </a:lnTo>
                <a:lnTo>
                  <a:pt x="3003152" y="41910"/>
                </a:lnTo>
                <a:lnTo>
                  <a:pt x="2956743" y="30480"/>
                </a:lnTo>
                <a:lnTo>
                  <a:pt x="2910124" y="20320"/>
                </a:lnTo>
                <a:lnTo>
                  <a:pt x="2863329" y="12700"/>
                </a:lnTo>
                <a:lnTo>
                  <a:pt x="2816393" y="6350"/>
                </a:lnTo>
                <a:lnTo>
                  <a:pt x="2769350" y="2540"/>
                </a:lnTo>
                <a:lnTo>
                  <a:pt x="2722234" y="0"/>
                </a:lnTo>
                <a:close/>
              </a:path>
              <a:path w="4479925" h="1210310">
                <a:moveTo>
                  <a:pt x="1673481" y="762000"/>
                </a:moveTo>
                <a:lnTo>
                  <a:pt x="1535963" y="762000"/>
                </a:lnTo>
                <a:lnTo>
                  <a:pt x="1538808" y="765810"/>
                </a:lnTo>
                <a:lnTo>
                  <a:pt x="1536649" y="769620"/>
                </a:lnTo>
                <a:lnTo>
                  <a:pt x="1528962" y="781050"/>
                </a:lnTo>
                <a:lnTo>
                  <a:pt x="1522876" y="795020"/>
                </a:lnTo>
                <a:lnTo>
                  <a:pt x="1517132" y="807720"/>
                </a:lnTo>
                <a:lnTo>
                  <a:pt x="1510474" y="820420"/>
                </a:lnTo>
                <a:lnTo>
                  <a:pt x="1552347" y="815340"/>
                </a:lnTo>
                <a:lnTo>
                  <a:pt x="1593950" y="805180"/>
                </a:lnTo>
                <a:lnTo>
                  <a:pt x="1632302" y="789940"/>
                </a:lnTo>
                <a:lnTo>
                  <a:pt x="1664423" y="770890"/>
                </a:lnTo>
                <a:lnTo>
                  <a:pt x="1673481" y="762000"/>
                </a:lnTo>
                <a:close/>
              </a:path>
              <a:path w="4479925" h="1210310">
                <a:moveTo>
                  <a:pt x="1531531" y="763270"/>
                </a:moveTo>
                <a:lnTo>
                  <a:pt x="1336579" y="763270"/>
                </a:lnTo>
                <a:lnTo>
                  <a:pt x="1438263" y="764540"/>
                </a:lnTo>
                <a:lnTo>
                  <a:pt x="1486336" y="764540"/>
                </a:lnTo>
                <a:lnTo>
                  <a:pt x="1531531" y="763270"/>
                </a:lnTo>
                <a:close/>
              </a:path>
              <a:path w="4479925" h="1210310">
                <a:moveTo>
                  <a:pt x="3106597" y="73660"/>
                </a:moveTo>
                <a:lnTo>
                  <a:pt x="2633732" y="73660"/>
                </a:lnTo>
                <a:lnTo>
                  <a:pt x="2676245" y="82550"/>
                </a:lnTo>
                <a:lnTo>
                  <a:pt x="2695700" y="97790"/>
                </a:lnTo>
                <a:lnTo>
                  <a:pt x="2703458" y="118110"/>
                </a:lnTo>
                <a:lnTo>
                  <a:pt x="2702563" y="139700"/>
                </a:lnTo>
                <a:lnTo>
                  <a:pt x="2696057" y="160020"/>
                </a:lnTo>
                <a:lnTo>
                  <a:pt x="2676524" y="195580"/>
                </a:lnTo>
                <a:lnTo>
                  <a:pt x="2650231" y="228600"/>
                </a:lnTo>
                <a:lnTo>
                  <a:pt x="2618635" y="257810"/>
                </a:lnTo>
                <a:lnTo>
                  <a:pt x="2583192" y="285750"/>
                </a:lnTo>
                <a:lnTo>
                  <a:pt x="2501744" y="341630"/>
                </a:lnTo>
                <a:lnTo>
                  <a:pt x="2460985" y="370840"/>
                </a:lnTo>
                <a:lnTo>
                  <a:pt x="2420555" y="398780"/>
                </a:lnTo>
                <a:lnTo>
                  <a:pt x="2380719" y="427990"/>
                </a:lnTo>
                <a:lnTo>
                  <a:pt x="2341740" y="458470"/>
                </a:lnTo>
                <a:lnTo>
                  <a:pt x="2305077" y="487680"/>
                </a:lnTo>
                <a:lnTo>
                  <a:pt x="2269674" y="518160"/>
                </a:lnTo>
                <a:lnTo>
                  <a:pt x="2235465" y="549910"/>
                </a:lnTo>
                <a:lnTo>
                  <a:pt x="2202384" y="581660"/>
                </a:lnTo>
                <a:lnTo>
                  <a:pt x="2170366" y="614680"/>
                </a:lnTo>
                <a:lnTo>
                  <a:pt x="2142237" y="642620"/>
                </a:lnTo>
                <a:lnTo>
                  <a:pt x="2108792" y="680720"/>
                </a:lnTo>
                <a:lnTo>
                  <a:pt x="2091408" y="718820"/>
                </a:lnTo>
                <a:lnTo>
                  <a:pt x="2111463" y="748030"/>
                </a:lnTo>
                <a:lnTo>
                  <a:pt x="2159056" y="756920"/>
                </a:lnTo>
                <a:lnTo>
                  <a:pt x="2212309" y="749300"/>
                </a:lnTo>
                <a:lnTo>
                  <a:pt x="2264842" y="735330"/>
                </a:lnTo>
                <a:lnTo>
                  <a:pt x="2310269" y="720090"/>
                </a:lnTo>
                <a:lnTo>
                  <a:pt x="2357796" y="704850"/>
                </a:lnTo>
                <a:lnTo>
                  <a:pt x="2405429" y="692150"/>
                </a:lnTo>
                <a:lnTo>
                  <a:pt x="2454307" y="681990"/>
                </a:lnTo>
                <a:lnTo>
                  <a:pt x="2505570" y="675640"/>
                </a:lnTo>
                <a:lnTo>
                  <a:pt x="2557815" y="674370"/>
                </a:lnTo>
                <a:lnTo>
                  <a:pt x="4142764" y="674370"/>
                </a:lnTo>
                <a:lnTo>
                  <a:pt x="3901554" y="506730"/>
                </a:lnTo>
                <a:lnTo>
                  <a:pt x="3868448" y="485140"/>
                </a:lnTo>
                <a:lnTo>
                  <a:pt x="3834378" y="462280"/>
                </a:lnTo>
                <a:lnTo>
                  <a:pt x="3799376" y="439420"/>
                </a:lnTo>
                <a:lnTo>
                  <a:pt x="3763479" y="415290"/>
                </a:lnTo>
                <a:lnTo>
                  <a:pt x="3726719" y="391160"/>
                </a:lnTo>
                <a:lnTo>
                  <a:pt x="3689131" y="367030"/>
                </a:lnTo>
                <a:lnTo>
                  <a:pt x="3650750" y="342900"/>
                </a:lnTo>
                <a:lnTo>
                  <a:pt x="3611609" y="318770"/>
                </a:lnTo>
                <a:lnTo>
                  <a:pt x="3571744" y="294640"/>
                </a:lnTo>
                <a:lnTo>
                  <a:pt x="3531188" y="271780"/>
                </a:lnTo>
                <a:lnTo>
                  <a:pt x="3489976" y="247650"/>
                </a:lnTo>
                <a:lnTo>
                  <a:pt x="3448143" y="224790"/>
                </a:lnTo>
                <a:lnTo>
                  <a:pt x="3405721" y="203200"/>
                </a:lnTo>
                <a:lnTo>
                  <a:pt x="3362747" y="180340"/>
                </a:lnTo>
                <a:lnTo>
                  <a:pt x="3275275" y="139700"/>
                </a:lnTo>
                <a:lnTo>
                  <a:pt x="3230847" y="120650"/>
                </a:lnTo>
                <a:lnTo>
                  <a:pt x="3140777" y="85090"/>
                </a:lnTo>
                <a:lnTo>
                  <a:pt x="3106597" y="73660"/>
                </a:lnTo>
                <a:close/>
              </a:path>
            </a:pathLst>
          </a:custGeom>
          <a:solidFill>
            <a:srgbClr val="628A92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87110" y="1732368"/>
            <a:ext cx="5004435" cy="1270000"/>
          </a:xfrm>
          <a:custGeom>
            <a:avLst/>
            <a:gdLst/>
            <a:ahLst/>
            <a:cxnLst/>
            <a:rect l="l" t="t" r="r" b="b"/>
            <a:pathLst>
              <a:path w="5004434" h="1270000">
                <a:moveTo>
                  <a:pt x="5003876" y="1028700"/>
                </a:moveTo>
                <a:lnTo>
                  <a:pt x="4962143" y="1028700"/>
                </a:lnTo>
                <a:lnTo>
                  <a:pt x="4908392" y="1041400"/>
                </a:lnTo>
                <a:lnTo>
                  <a:pt x="4692643" y="1041400"/>
                </a:lnTo>
                <a:lnTo>
                  <a:pt x="4638471" y="1054100"/>
                </a:lnTo>
                <a:lnTo>
                  <a:pt x="4085540" y="1054100"/>
                </a:lnTo>
                <a:lnTo>
                  <a:pt x="4133747" y="1066800"/>
                </a:lnTo>
                <a:lnTo>
                  <a:pt x="4181347" y="1066800"/>
                </a:lnTo>
                <a:lnTo>
                  <a:pt x="4274172" y="1092200"/>
                </a:lnTo>
                <a:lnTo>
                  <a:pt x="4277728" y="1092200"/>
                </a:lnTo>
                <a:lnTo>
                  <a:pt x="4277728" y="1104900"/>
                </a:lnTo>
                <a:lnTo>
                  <a:pt x="4275569" y="1104900"/>
                </a:lnTo>
                <a:lnTo>
                  <a:pt x="4255290" y="1117600"/>
                </a:lnTo>
                <a:lnTo>
                  <a:pt x="4232001" y="1130300"/>
                </a:lnTo>
                <a:lnTo>
                  <a:pt x="4206303" y="1143000"/>
                </a:lnTo>
                <a:lnTo>
                  <a:pt x="4178795" y="1143000"/>
                </a:lnTo>
                <a:lnTo>
                  <a:pt x="4223906" y="1168400"/>
                </a:lnTo>
                <a:lnTo>
                  <a:pt x="4272945" y="1193800"/>
                </a:lnTo>
                <a:lnTo>
                  <a:pt x="4429798" y="1231900"/>
                </a:lnTo>
                <a:lnTo>
                  <a:pt x="4521991" y="1257300"/>
                </a:lnTo>
                <a:lnTo>
                  <a:pt x="4614603" y="1257300"/>
                </a:lnTo>
                <a:lnTo>
                  <a:pt x="4661444" y="1270000"/>
                </a:lnTo>
                <a:lnTo>
                  <a:pt x="5003876" y="1270000"/>
                </a:lnTo>
                <a:lnTo>
                  <a:pt x="5003876" y="1028700"/>
                </a:lnTo>
                <a:close/>
              </a:path>
              <a:path w="5004434" h="1270000">
                <a:moveTo>
                  <a:pt x="3374949" y="850900"/>
                </a:moveTo>
                <a:lnTo>
                  <a:pt x="2676245" y="850900"/>
                </a:lnTo>
                <a:lnTo>
                  <a:pt x="2726801" y="863600"/>
                </a:lnTo>
                <a:lnTo>
                  <a:pt x="2777474" y="863600"/>
                </a:lnTo>
                <a:lnTo>
                  <a:pt x="2828227" y="876300"/>
                </a:lnTo>
                <a:lnTo>
                  <a:pt x="2879021" y="876300"/>
                </a:lnTo>
                <a:lnTo>
                  <a:pt x="2980582" y="889000"/>
                </a:lnTo>
                <a:lnTo>
                  <a:pt x="3031272" y="901700"/>
                </a:lnTo>
                <a:lnTo>
                  <a:pt x="3081853" y="901700"/>
                </a:lnTo>
                <a:lnTo>
                  <a:pt x="3182532" y="927100"/>
                </a:lnTo>
                <a:lnTo>
                  <a:pt x="3232555" y="927100"/>
                </a:lnTo>
                <a:lnTo>
                  <a:pt x="3671608" y="1041400"/>
                </a:lnTo>
                <a:lnTo>
                  <a:pt x="3726062" y="1054100"/>
                </a:lnTo>
                <a:lnTo>
                  <a:pt x="4638471" y="1054100"/>
                </a:lnTo>
                <a:lnTo>
                  <a:pt x="4587446" y="1041400"/>
                </a:lnTo>
                <a:lnTo>
                  <a:pt x="4383564" y="1041400"/>
                </a:lnTo>
                <a:lnTo>
                  <a:pt x="4332735" y="1028700"/>
                </a:lnTo>
                <a:lnTo>
                  <a:pt x="4281998" y="1028700"/>
                </a:lnTo>
                <a:lnTo>
                  <a:pt x="4231370" y="1016000"/>
                </a:lnTo>
                <a:lnTo>
                  <a:pt x="4180870" y="1016000"/>
                </a:lnTo>
                <a:lnTo>
                  <a:pt x="4130513" y="1003300"/>
                </a:lnTo>
                <a:lnTo>
                  <a:pt x="4080318" y="1003300"/>
                </a:lnTo>
                <a:lnTo>
                  <a:pt x="3980483" y="977900"/>
                </a:lnTo>
                <a:lnTo>
                  <a:pt x="3930878" y="977900"/>
                </a:lnTo>
                <a:lnTo>
                  <a:pt x="3777452" y="939800"/>
                </a:lnTo>
                <a:lnTo>
                  <a:pt x="3726517" y="939800"/>
                </a:lnTo>
                <a:lnTo>
                  <a:pt x="3374949" y="850900"/>
                </a:lnTo>
                <a:close/>
              </a:path>
              <a:path w="5004434" h="1270000">
                <a:moveTo>
                  <a:pt x="2109569" y="317500"/>
                </a:moveTo>
                <a:lnTo>
                  <a:pt x="1915463" y="317500"/>
                </a:lnTo>
                <a:lnTo>
                  <a:pt x="1939648" y="330200"/>
                </a:lnTo>
                <a:lnTo>
                  <a:pt x="1962759" y="330200"/>
                </a:lnTo>
                <a:lnTo>
                  <a:pt x="2011873" y="355600"/>
                </a:lnTo>
                <a:lnTo>
                  <a:pt x="2055156" y="381000"/>
                </a:lnTo>
                <a:lnTo>
                  <a:pt x="2094170" y="419100"/>
                </a:lnTo>
                <a:lnTo>
                  <a:pt x="2130475" y="444500"/>
                </a:lnTo>
                <a:lnTo>
                  <a:pt x="2149290" y="469900"/>
                </a:lnTo>
                <a:lnTo>
                  <a:pt x="2168588" y="482600"/>
                </a:lnTo>
                <a:lnTo>
                  <a:pt x="2189115" y="508000"/>
                </a:lnTo>
                <a:lnTo>
                  <a:pt x="2211616" y="520700"/>
                </a:lnTo>
                <a:lnTo>
                  <a:pt x="2236936" y="533400"/>
                </a:lnTo>
                <a:lnTo>
                  <a:pt x="2289240" y="558800"/>
                </a:lnTo>
                <a:lnTo>
                  <a:pt x="2314803" y="571500"/>
                </a:lnTo>
                <a:lnTo>
                  <a:pt x="2357802" y="609600"/>
                </a:lnTo>
                <a:lnTo>
                  <a:pt x="2382512" y="660400"/>
                </a:lnTo>
                <a:lnTo>
                  <a:pt x="2397837" y="698500"/>
                </a:lnTo>
                <a:lnTo>
                  <a:pt x="2412682" y="749300"/>
                </a:lnTo>
                <a:lnTo>
                  <a:pt x="2430010" y="787400"/>
                </a:lnTo>
                <a:lnTo>
                  <a:pt x="2453095" y="825500"/>
                </a:lnTo>
                <a:lnTo>
                  <a:pt x="2482660" y="850900"/>
                </a:lnTo>
                <a:lnTo>
                  <a:pt x="2519430" y="876300"/>
                </a:lnTo>
                <a:lnTo>
                  <a:pt x="2564129" y="901700"/>
                </a:lnTo>
                <a:lnTo>
                  <a:pt x="2614147" y="927100"/>
                </a:lnTo>
                <a:lnTo>
                  <a:pt x="2716629" y="952500"/>
                </a:lnTo>
                <a:lnTo>
                  <a:pt x="2767253" y="977900"/>
                </a:lnTo>
                <a:lnTo>
                  <a:pt x="2763245" y="952500"/>
                </a:lnTo>
                <a:lnTo>
                  <a:pt x="2749543" y="939800"/>
                </a:lnTo>
                <a:lnTo>
                  <a:pt x="2730688" y="927100"/>
                </a:lnTo>
                <a:lnTo>
                  <a:pt x="2711221" y="914400"/>
                </a:lnTo>
                <a:lnTo>
                  <a:pt x="2694745" y="901700"/>
                </a:lnTo>
                <a:lnTo>
                  <a:pt x="2681206" y="889000"/>
                </a:lnTo>
                <a:lnTo>
                  <a:pt x="2671261" y="876300"/>
                </a:lnTo>
                <a:lnTo>
                  <a:pt x="2665564" y="850900"/>
                </a:lnTo>
                <a:lnTo>
                  <a:pt x="3374949" y="850900"/>
                </a:lnTo>
                <a:lnTo>
                  <a:pt x="3325683" y="838200"/>
                </a:lnTo>
                <a:lnTo>
                  <a:pt x="3276717" y="812800"/>
                </a:lnTo>
                <a:lnTo>
                  <a:pt x="3228073" y="800100"/>
                </a:lnTo>
                <a:lnTo>
                  <a:pt x="3135087" y="774700"/>
                </a:lnTo>
                <a:lnTo>
                  <a:pt x="3089463" y="749300"/>
                </a:lnTo>
                <a:lnTo>
                  <a:pt x="2999533" y="723900"/>
                </a:lnTo>
                <a:lnTo>
                  <a:pt x="2955059" y="698500"/>
                </a:lnTo>
                <a:lnTo>
                  <a:pt x="2910801" y="685800"/>
                </a:lnTo>
                <a:lnTo>
                  <a:pt x="2866675" y="660400"/>
                </a:lnTo>
                <a:lnTo>
                  <a:pt x="2822596" y="647700"/>
                </a:lnTo>
                <a:lnTo>
                  <a:pt x="2778480" y="622300"/>
                </a:lnTo>
                <a:lnTo>
                  <a:pt x="2730508" y="596900"/>
                </a:lnTo>
                <a:lnTo>
                  <a:pt x="2682578" y="584200"/>
                </a:lnTo>
                <a:lnTo>
                  <a:pt x="2586840" y="533400"/>
                </a:lnTo>
                <a:lnTo>
                  <a:pt x="2539032" y="520700"/>
                </a:lnTo>
                <a:lnTo>
                  <a:pt x="2395858" y="444500"/>
                </a:lnTo>
                <a:lnTo>
                  <a:pt x="2348216" y="431800"/>
                </a:lnTo>
                <a:lnTo>
                  <a:pt x="2253056" y="381000"/>
                </a:lnTo>
                <a:lnTo>
                  <a:pt x="2205206" y="368300"/>
                </a:lnTo>
                <a:lnTo>
                  <a:pt x="2109569" y="317500"/>
                </a:lnTo>
                <a:close/>
              </a:path>
              <a:path w="5004434" h="1270000">
                <a:moveTo>
                  <a:pt x="1361388" y="0"/>
                </a:moveTo>
                <a:lnTo>
                  <a:pt x="1156022" y="0"/>
                </a:lnTo>
                <a:lnTo>
                  <a:pt x="1106948" y="12700"/>
                </a:lnTo>
                <a:lnTo>
                  <a:pt x="965841" y="50800"/>
                </a:lnTo>
                <a:lnTo>
                  <a:pt x="920581" y="76200"/>
                </a:lnTo>
                <a:lnTo>
                  <a:pt x="876077" y="88900"/>
                </a:lnTo>
                <a:lnTo>
                  <a:pt x="832250" y="114300"/>
                </a:lnTo>
                <a:lnTo>
                  <a:pt x="789023" y="127000"/>
                </a:lnTo>
                <a:lnTo>
                  <a:pt x="746315" y="152400"/>
                </a:lnTo>
                <a:lnTo>
                  <a:pt x="699380" y="177800"/>
                </a:lnTo>
                <a:lnTo>
                  <a:pt x="652097" y="190500"/>
                </a:lnTo>
                <a:lnTo>
                  <a:pt x="555534" y="241300"/>
                </a:lnTo>
                <a:lnTo>
                  <a:pt x="505777" y="266700"/>
                </a:lnTo>
                <a:lnTo>
                  <a:pt x="412431" y="292100"/>
                </a:lnTo>
                <a:lnTo>
                  <a:pt x="365942" y="317500"/>
                </a:lnTo>
                <a:lnTo>
                  <a:pt x="273456" y="342900"/>
                </a:lnTo>
                <a:lnTo>
                  <a:pt x="227369" y="368300"/>
                </a:lnTo>
                <a:lnTo>
                  <a:pt x="135699" y="393700"/>
                </a:lnTo>
                <a:lnTo>
                  <a:pt x="90188" y="419100"/>
                </a:lnTo>
                <a:lnTo>
                  <a:pt x="44943" y="431800"/>
                </a:lnTo>
                <a:lnTo>
                  <a:pt x="0" y="457200"/>
                </a:lnTo>
                <a:lnTo>
                  <a:pt x="47811" y="457200"/>
                </a:lnTo>
                <a:lnTo>
                  <a:pt x="63474" y="444500"/>
                </a:lnTo>
                <a:lnTo>
                  <a:pt x="96532" y="444500"/>
                </a:lnTo>
                <a:lnTo>
                  <a:pt x="192430" y="406400"/>
                </a:lnTo>
                <a:lnTo>
                  <a:pt x="369381" y="355600"/>
                </a:lnTo>
                <a:lnTo>
                  <a:pt x="416013" y="342900"/>
                </a:lnTo>
                <a:lnTo>
                  <a:pt x="889939" y="342900"/>
                </a:lnTo>
                <a:lnTo>
                  <a:pt x="922803" y="317500"/>
                </a:lnTo>
                <a:lnTo>
                  <a:pt x="948520" y="292100"/>
                </a:lnTo>
                <a:lnTo>
                  <a:pt x="970248" y="266700"/>
                </a:lnTo>
                <a:lnTo>
                  <a:pt x="991146" y="228600"/>
                </a:lnTo>
                <a:lnTo>
                  <a:pt x="1013061" y="203200"/>
                </a:lnTo>
                <a:lnTo>
                  <a:pt x="1038309" y="177800"/>
                </a:lnTo>
                <a:lnTo>
                  <a:pt x="1067978" y="165100"/>
                </a:lnTo>
                <a:lnTo>
                  <a:pt x="1103160" y="139700"/>
                </a:lnTo>
                <a:lnTo>
                  <a:pt x="1206802" y="139700"/>
                </a:lnTo>
                <a:lnTo>
                  <a:pt x="1218736" y="127000"/>
                </a:lnTo>
                <a:lnTo>
                  <a:pt x="1705637" y="127000"/>
                </a:lnTo>
                <a:lnTo>
                  <a:pt x="1683757" y="114300"/>
                </a:lnTo>
                <a:lnTo>
                  <a:pt x="1639729" y="101600"/>
                </a:lnTo>
                <a:lnTo>
                  <a:pt x="1595280" y="76200"/>
                </a:lnTo>
                <a:lnTo>
                  <a:pt x="1550258" y="63500"/>
                </a:lnTo>
                <a:lnTo>
                  <a:pt x="1504510" y="38100"/>
                </a:lnTo>
                <a:lnTo>
                  <a:pt x="1361388" y="0"/>
                </a:lnTo>
                <a:close/>
              </a:path>
              <a:path w="5004434" h="1270000">
                <a:moveTo>
                  <a:pt x="1705637" y="127000"/>
                </a:moveTo>
                <a:lnTo>
                  <a:pt x="1218736" y="127000"/>
                </a:lnTo>
                <a:lnTo>
                  <a:pt x="1230651" y="139700"/>
                </a:lnTo>
                <a:lnTo>
                  <a:pt x="1242910" y="139700"/>
                </a:lnTo>
                <a:lnTo>
                  <a:pt x="1276319" y="152400"/>
                </a:lnTo>
                <a:lnTo>
                  <a:pt x="1304039" y="177800"/>
                </a:lnTo>
                <a:lnTo>
                  <a:pt x="1327925" y="215900"/>
                </a:lnTo>
                <a:lnTo>
                  <a:pt x="1349832" y="241300"/>
                </a:lnTo>
                <a:lnTo>
                  <a:pt x="1377358" y="266700"/>
                </a:lnTo>
                <a:lnTo>
                  <a:pt x="1409047" y="292100"/>
                </a:lnTo>
                <a:lnTo>
                  <a:pt x="1442549" y="317500"/>
                </a:lnTo>
                <a:lnTo>
                  <a:pt x="1475511" y="342900"/>
                </a:lnTo>
                <a:lnTo>
                  <a:pt x="1507878" y="368300"/>
                </a:lnTo>
                <a:lnTo>
                  <a:pt x="1546809" y="393700"/>
                </a:lnTo>
                <a:lnTo>
                  <a:pt x="1589911" y="406400"/>
                </a:lnTo>
                <a:lnTo>
                  <a:pt x="1634794" y="419100"/>
                </a:lnTo>
                <a:lnTo>
                  <a:pt x="1625207" y="393700"/>
                </a:lnTo>
                <a:lnTo>
                  <a:pt x="1623113" y="368300"/>
                </a:lnTo>
                <a:lnTo>
                  <a:pt x="1633026" y="355600"/>
                </a:lnTo>
                <a:lnTo>
                  <a:pt x="1659458" y="342900"/>
                </a:lnTo>
                <a:lnTo>
                  <a:pt x="1782623" y="342900"/>
                </a:lnTo>
                <a:lnTo>
                  <a:pt x="1820799" y="330200"/>
                </a:lnTo>
                <a:lnTo>
                  <a:pt x="1831497" y="330200"/>
                </a:lnTo>
                <a:lnTo>
                  <a:pt x="1841973" y="317500"/>
                </a:lnTo>
                <a:lnTo>
                  <a:pt x="2109569" y="317500"/>
                </a:lnTo>
                <a:lnTo>
                  <a:pt x="2061750" y="292100"/>
                </a:lnTo>
                <a:lnTo>
                  <a:pt x="2013961" y="279400"/>
                </a:lnTo>
                <a:lnTo>
                  <a:pt x="1918426" y="228600"/>
                </a:lnTo>
                <a:lnTo>
                  <a:pt x="1822945" y="190500"/>
                </a:lnTo>
                <a:lnTo>
                  <a:pt x="1727517" y="139700"/>
                </a:lnTo>
                <a:lnTo>
                  <a:pt x="1705637" y="127000"/>
                </a:lnTo>
                <a:close/>
              </a:path>
              <a:path w="5004434" h="1270000">
                <a:moveTo>
                  <a:pt x="455764" y="368300"/>
                </a:moveTo>
                <a:lnTo>
                  <a:pt x="399941" y="368300"/>
                </a:lnTo>
                <a:lnTo>
                  <a:pt x="392150" y="381000"/>
                </a:lnTo>
                <a:lnTo>
                  <a:pt x="424767" y="381000"/>
                </a:lnTo>
                <a:lnTo>
                  <a:pt x="455764" y="368300"/>
                </a:lnTo>
                <a:close/>
              </a:path>
              <a:path w="5004434" h="1270000">
                <a:moveTo>
                  <a:pt x="544315" y="342900"/>
                </a:moveTo>
                <a:lnTo>
                  <a:pt x="423075" y="342900"/>
                </a:lnTo>
                <a:lnTo>
                  <a:pt x="414919" y="355600"/>
                </a:lnTo>
                <a:lnTo>
                  <a:pt x="407369" y="368300"/>
                </a:lnTo>
                <a:lnTo>
                  <a:pt x="486276" y="368300"/>
                </a:lnTo>
                <a:lnTo>
                  <a:pt x="517436" y="355600"/>
                </a:lnTo>
                <a:lnTo>
                  <a:pt x="544315" y="342900"/>
                </a:lnTo>
                <a:close/>
              </a:path>
              <a:path w="5004434" h="1270000">
                <a:moveTo>
                  <a:pt x="889939" y="342900"/>
                </a:moveTo>
                <a:lnTo>
                  <a:pt x="625881" y="342900"/>
                </a:lnTo>
                <a:lnTo>
                  <a:pt x="678962" y="355600"/>
                </a:lnTo>
                <a:lnTo>
                  <a:pt x="733389" y="355600"/>
                </a:lnTo>
                <a:lnTo>
                  <a:pt x="787680" y="368300"/>
                </a:lnTo>
                <a:lnTo>
                  <a:pt x="840357" y="355600"/>
                </a:lnTo>
                <a:lnTo>
                  <a:pt x="889939" y="342900"/>
                </a:lnTo>
                <a:close/>
              </a:path>
              <a:path w="5004434" h="1270000">
                <a:moveTo>
                  <a:pt x="1194485" y="139700"/>
                </a:moveTo>
                <a:lnTo>
                  <a:pt x="1113840" y="139700"/>
                </a:lnTo>
                <a:lnTo>
                  <a:pt x="1136819" y="152400"/>
                </a:lnTo>
                <a:lnTo>
                  <a:pt x="1173542" y="152400"/>
                </a:lnTo>
                <a:lnTo>
                  <a:pt x="1194485" y="139700"/>
                </a:lnTo>
                <a:close/>
              </a:path>
            </a:pathLst>
          </a:custGeom>
          <a:solidFill>
            <a:srgbClr val="628A92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153986"/>
            <a:ext cx="10690987" cy="33475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3305302"/>
            <a:ext cx="10690987" cy="1196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61702" y="3339782"/>
            <a:ext cx="7429284" cy="1149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61702" y="3339096"/>
            <a:ext cx="7429284" cy="11502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3305302"/>
            <a:ext cx="10690986" cy="1196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3306495"/>
            <a:ext cx="10690987" cy="11950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3499327"/>
            <a:ext cx="849993" cy="556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4234879"/>
            <a:ext cx="5735523" cy="2666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74810" y="3349675"/>
            <a:ext cx="7916176" cy="11518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43569" y="4402709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909" y="14643"/>
                </a:moveTo>
                <a:lnTo>
                  <a:pt x="19583" y="14643"/>
                </a:lnTo>
                <a:lnTo>
                  <a:pt x="20294" y="16763"/>
                </a:lnTo>
                <a:lnTo>
                  <a:pt x="29845" y="20561"/>
                </a:lnTo>
                <a:lnTo>
                  <a:pt x="38811" y="16636"/>
                </a:lnTo>
                <a:lnTo>
                  <a:pt x="35909" y="14643"/>
                </a:lnTo>
                <a:close/>
              </a:path>
              <a:path w="46990" h="20954">
                <a:moveTo>
                  <a:pt x="3937" y="4889"/>
                </a:moveTo>
                <a:lnTo>
                  <a:pt x="1181" y="8178"/>
                </a:lnTo>
                <a:lnTo>
                  <a:pt x="0" y="9309"/>
                </a:lnTo>
                <a:lnTo>
                  <a:pt x="8737" y="10223"/>
                </a:lnTo>
                <a:lnTo>
                  <a:pt x="11175" y="10985"/>
                </a:lnTo>
                <a:lnTo>
                  <a:pt x="8788" y="11518"/>
                </a:lnTo>
                <a:lnTo>
                  <a:pt x="431" y="12344"/>
                </a:lnTo>
                <a:lnTo>
                  <a:pt x="1396" y="13601"/>
                </a:lnTo>
                <a:lnTo>
                  <a:pt x="3835" y="17348"/>
                </a:lnTo>
                <a:lnTo>
                  <a:pt x="13931" y="15773"/>
                </a:lnTo>
                <a:lnTo>
                  <a:pt x="19583" y="14643"/>
                </a:lnTo>
                <a:lnTo>
                  <a:pt x="35909" y="14643"/>
                </a:lnTo>
                <a:lnTo>
                  <a:pt x="35725" y="14516"/>
                </a:lnTo>
                <a:lnTo>
                  <a:pt x="32588" y="13246"/>
                </a:lnTo>
                <a:lnTo>
                  <a:pt x="40079" y="13246"/>
                </a:lnTo>
                <a:lnTo>
                  <a:pt x="46634" y="12839"/>
                </a:lnTo>
                <a:lnTo>
                  <a:pt x="45996" y="9309"/>
                </a:lnTo>
                <a:lnTo>
                  <a:pt x="45492" y="6972"/>
                </a:lnTo>
                <a:lnTo>
                  <a:pt x="20294" y="6972"/>
                </a:lnTo>
                <a:lnTo>
                  <a:pt x="14998" y="6565"/>
                </a:lnTo>
                <a:lnTo>
                  <a:pt x="3937" y="4889"/>
                </a:lnTo>
                <a:close/>
              </a:path>
              <a:path w="46990" h="20954">
                <a:moveTo>
                  <a:pt x="40079" y="13246"/>
                </a:moveTo>
                <a:lnTo>
                  <a:pt x="32588" y="13246"/>
                </a:lnTo>
                <a:lnTo>
                  <a:pt x="38646" y="13334"/>
                </a:lnTo>
                <a:lnTo>
                  <a:pt x="40079" y="13246"/>
                </a:lnTo>
                <a:close/>
              </a:path>
              <a:path w="46990" h="20954">
                <a:moveTo>
                  <a:pt x="27203" y="0"/>
                </a:moveTo>
                <a:lnTo>
                  <a:pt x="22720" y="4470"/>
                </a:lnTo>
                <a:lnTo>
                  <a:pt x="20294" y="6972"/>
                </a:lnTo>
                <a:lnTo>
                  <a:pt x="45492" y="6972"/>
                </a:lnTo>
                <a:lnTo>
                  <a:pt x="45450" y="6781"/>
                </a:lnTo>
                <a:lnTo>
                  <a:pt x="33299" y="6781"/>
                </a:lnTo>
                <a:lnTo>
                  <a:pt x="35725" y="5245"/>
                </a:lnTo>
                <a:lnTo>
                  <a:pt x="37071" y="3213"/>
                </a:lnTo>
                <a:lnTo>
                  <a:pt x="33782" y="2222"/>
                </a:lnTo>
                <a:lnTo>
                  <a:pt x="27203" y="0"/>
                </a:lnTo>
                <a:close/>
              </a:path>
              <a:path w="46990" h="20954">
                <a:moveTo>
                  <a:pt x="45275" y="5968"/>
                </a:moveTo>
                <a:lnTo>
                  <a:pt x="33299" y="6781"/>
                </a:lnTo>
                <a:lnTo>
                  <a:pt x="45450" y="6781"/>
                </a:lnTo>
                <a:lnTo>
                  <a:pt x="45275" y="596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78557" y="4256815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822" y="9220"/>
                </a:moveTo>
                <a:lnTo>
                  <a:pt x="12369" y="9220"/>
                </a:lnTo>
                <a:lnTo>
                  <a:pt x="12865" y="10528"/>
                </a:lnTo>
                <a:lnTo>
                  <a:pt x="18732" y="12928"/>
                </a:lnTo>
                <a:lnTo>
                  <a:pt x="22567" y="11303"/>
                </a:lnTo>
                <a:lnTo>
                  <a:pt x="24511" y="10401"/>
                </a:lnTo>
                <a:lnTo>
                  <a:pt x="22822" y="9220"/>
                </a:lnTo>
                <a:close/>
              </a:path>
              <a:path w="29845" h="13335">
                <a:moveTo>
                  <a:pt x="2425" y="2997"/>
                </a:moveTo>
                <a:lnTo>
                  <a:pt x="0" y="5880"/>
                </a:lnTo>
                <a:lnTo>
                  <a:pt x="5461" y="6413"/>
                </a:lnTo>
                <a:lnTo>
                  <a:pt x="7124" y="6870"/>
                </a:lnTo>
                <a:lnTo>
                  <a:pt x="5613" y="7099"/>
                </a:lnTo>
                <a:lnTo>
                  <a:pt x="215" y="7785"/>
                </a:lnTo>
                <a:lnTo>
                  <a:pt x="2425" y="10845"/>
                </a:lnTo>
                <a:lnTo>
                  <a:pt x="8851" y="9906"/>
                </a:lnTo>
                <a:lnTo>
                  <a:pt x="12369" y="9220"/>
                </a:lnTo>
                <a:lnTo>
                  <a:pt x="22822" y="9220"/>
                </a:lnTo>
                <a:lnTo>
                  <a:pt x="22567" y="9042"/>
                </a:lnTo>
                <a:lnTo>
                  <a:pt x="20510" y="8229"/>
                </a:lnTo>
                <a:lnTo>
                  <a:pt x="24409" y="8229"/>
                </a:lnTo>
                <a:lnTo>
                  <a:pt x="29311" y="8089"/>
                </a:lnTo>
                <a:lnTo>
                  <a:pt x="29028" y="5880"/>
                </a:lnTo>
                <a:lnTo>
                  <a:pt x="28731" y="4292"/>
                </a:lnTo>
                <a:lnTo>
                  <a:pt x="12865" y="4292"/>
                </a:lnTo>
                <a:lnTo>
                  <a:pt x="9448" y="4076"/>
                </a:lnTo>
                <a:lnTo>
                  <a:pt x="2425" y="2997"/>
                </a:lnTo>
                <a:close/>
              </a:path>
              <a:path w="29845" h="13335">
                <a:moveTo>
                  <a:pt x="17068" y="0"/>
                </a:moveTo>
                <a:lnTo>
                  <a:pt x="12865" y="4292"/>
                </a:lnTo>
                <a:lnTo>
                  <a:pt x="28731" y="4292"/>
                </a:lnTo>
                <a:lnTo>
                  <a:pt x="21107" y="4254"/>
                </a:lnTo>
                <a:lnTo>
                  <a:pt x="22567" y="3251"/>
                </a:lnTo>
                <a:lnTo>
                  <a:pt x="23329" y="2032"/>
                </a:lnTo>
                <a:lnTo>
                  <a:pt x="21374" y="1320"/>
                </a:lnTo>
                <a:lnTo>
                  <a:pt x="17068" y="0"/>
                </a:lnTo>
                <a:close/>
              </a:path>
              <a:path w="29845" h="13335">
                <a:moveTo>
                  <a:pt x="28613" y="3657"/>
                </a:moveTo>
                <a:lnTo>
                  <a:pt x="24726" y="3797"/>
                </a:lnTo>
                <a:lnTo>
                  <a:pt x="21107" y="4254"/>
                </a:lnTo>
                <a:lnTo>
                  <a:pt x="28724" y="4254"/>
                </a:lnTo>
                <a:lnTo>
                  <a:pt x="28613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91731" y="4421778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31" y="10706"/>
                </a:moveTo>
                <a:lnTo>
                  <a:pt x="14363" y="10706"/>
                </a:lnTo>
                <a:lnTo>
                  <a:pt x="15062" y="12293"/>
                </a:lnTo>
                <a:lnTo>
                  <a:pt x="22250" y="14909"/>
                </a:lnTo>
                <a:lnTo>
                  <a:pt x="26238" y="12979"/>
                </a:lnTo>
                <a:lnTo>
                  <a:pt x="28498" y="11798"/>
                </a:lnTo>
                <a:lnTo>
                  <a:pt x="26731" y="10706"/>
                </a:lnTo>
                <a:close/>
              </a:path>
              <a:path w="34290" h="15239">
                <a:moveTo>
                  <a:pt x="2743" y="3746"/>
                </a:moveTo>
                <a:lnTo>
                  <a:pt x="749" y="6146"/>
                </a:lnTo>
                <a:lnTo>
                  <a:pt x="0" y="7137"/>
                </a:lnTo>
                <a:lnTo>
                  <a:pt x="6261" y="7683"/>
                </a:lnTo>
                <a:lnTo>
                  <a:pt x="8039" y="8089"/>
                </a:lnTo>
                <a:lnTo>
                  <a:pt x="6642" y="8534"/>
                </a:lnTo>
                <a:lnTo>
                  <a:pt x="381" y="9271"/>
                </a:lnTo>
                <a:lnTo>
                  <a:pt x="3022" y="12979"/>
                </a:lnTo>
                <a:lnTo>
                  <a:pt x="10363" y="11607"/>
                </a:lnTo>
                <a:lnTo>
                  <a:pt x="14363" y="10706"/>
                </a:lnTo>
                <a:lnTo>
                  <a:pt x="26731" y="10706"/>
                </a:lnTo>
                <a:lnTo>
                  <a:pt x="26238" y="10401"/>
                </a:lnTo>
                <a:lnTo>
                  <a:pt x="23863" y="9486"/>
                </a:lnTo>
                <a:lnTo>
                  <a:pt x="28498" y="9448"/>
                </a:lnTo>
                <a:lnTo>
                  <a:pt x="34226" y="8991"/>
                </a:lnTo>
                <a:lnTo>
                  <a:pt x="33680" y="6553"/>
                </a:lnTo>
                <a:lnTo>
                  <a:pt x="33269" y="5067"/>
                </a:lnTo>
                <a:lnTo>
                  <a:pt x="14681" y="5067"/>
                </a:lnTo>
                <a:lnTo>
                  <a:pt x="10680" y="4927"/>
                </a:lnTo>
                <a:lnTo>
                  <a:pt x="2743" y="3746"/>
                </a:lnTo>
                <a:close/>
              </a:path>
              <a:path w="34290" h="15239">
                <a:moveTo>
                  <a:pt x="19659" y="0"/>
                </a:moveTo>
                <a:lnTo>
                  <a:pt x="16421" y="3213"/>
                </a:lnTo>
                <a:lnTo>
                  <a:pt x="14681" y="5067"/>
                </a:lnTo>
                <a:lnTo>
                  <a:pt x="33269" y="5067"/>
                </a:lnTo>
                <a:lnTo>
                  <a:pt x="33181" y="4749"/>
                </a:lnTo>
                <a:lnTo>
                  <a:pt x="24345" y="4749"/>
                </a:lnTo>
                <a:lnTo>
                  <a:pt x="25920" y="3632"/>
                </a:lnTo>
                <a:lnTo>
                  <a:pt x="26835" y="2120"/>
                </a:lnTo>
                <a:lnTo>
                  <a:pt x="24345" y="1498"/>
                </a:lnTo>
                <a:lnTo>
                  <a:pt x="19659" y="0"/>
                </a:lnTo>
                <a:close/>
              </a:path>
              <a:path w="34290" h="15239">
                <a:moveTo>
                  <a:pt x="32981" y="4025"/>
                </a:moveTo>
                <a:lnTo>
                  <a:pt x="28498" y="4241"/>
                </a:lnTo>
                <a:lnTo>
                  <a:pt x="24345" y="4749"/>
                </a:lnTo>
                <a:lnTo>
                  <a:pt x="33181" y="4749"/>
                </a:lnTo>
                <a:lnTo>
                  <a:pt x="32981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54621" y="4123177"/>
            <a:ext cx="34925" cy="15240"/>
          </a:xfrm>
          <a:custGeom>
            <a:avLst/>
            <a:gdLst/>
            <a:ahLst/>
            <a:cxnLst/>
            <a:rect l="l" t="t" r="r" b="b"/>
            <a:pathLst>
              <a:path w="34925" h="15239">
                <a:moveTo>
                  <a:pt x="26931" y="10744"/>
                </a:moveTo>
                <a:lnTo>
                  <a:pt x="14516" y="10744"/>
                </a:lnTo>
                <a:lnTo>
                  <a:pt x="15163" y="12369"/>
                </a:lnTo>
                <a:lnTo>
                  <a:pt x="22123" y="14897"/>
                </a:lnTo>
                <a:lnTo>
                  <a:pt x="26339" y="12915"/>
                </a:lnTo>
                <a:lnTo>
                  <a:pt x="28663" y="11785"/>
                </a:lnTo>
                <a:lnTo>
                  <a:pt x="26931" y="10744"/>
                </a:lnTo>
                <a:close/>
              </a:path>
              <a:path w="34925" h="15239">
                <a:moveTo>
                  <a:pt x="2527" y="3733"/>
                </a:moveTo>
                <a:lnTo>
                  <a:pt x="914" y="6235"/>
                </a:lnTo>
                <a:lnTo>
                  <a:pt x="0" y="7226"/>
                </a:lnTo>
                <a:lnTo>
                  <a:pt x="6476" y="7670"/>
                </a:lnTo>
                <a:lnTo>
                  <a:pt x="8140" y="8166"/>
                </a:lnTo>
                <a:lnTo>
                  <a:pt x="6578" y="8572"/>
                </a:lnTo>
                <a:lnTo>
                  <a:pt x="482" y="9347"/>
                </a:lnTo>
                <a:lnTo>
                  <a:pt x="1181" y="10388"/>
                </a:lnTo>
                <a:lnTo>
                  <a:pt x="3022" y="12915"/>
                </a:lnTo>
                <a:lnTo>
                  <a:pt x="10350" y="11696"/>
                </a:lnTo>
                <a:lnTo>
                  <a:pt x="14516" y="10744"/>
                </a:lnTo>
                <a:lnTo>
                  <a:pt x="26931" y="10744"/>
                </a:lnTo>
                <a:lnTo>
                  <a:pt x="26339" y="10388"/>
                </a:lnTo>
                <a:lnTo>
                  <a:pt x="23914" y="9486"/>
                </a:lnTo>
                <a:lnTo>
                  <a:pt x="28549" y="9486"/>
                </a:lnTo>
                <a:lnTo>
                  <a:pt x="34328" y="8991"/>
                </a:lnTo>
                <a:lnTo>
                  <a:pt x="33641" y="6235"/>
                </a:lnTo>
                <a:lnTo>
                  <a:pt x="33392" y="5143"/>
                </a:lnTo>
                <a:lnTo>
                  <a:pt x="14897" y="5143"/>
                </a:lnTo>
                <a:lnTo>
                  <a:pt x="10782" y="4914"/>
                </a:lnTo>
                <a:lnTo>
                  <a:pt x="2527" y="3733"/>
                </a:lnTo>
                <a:close/>
              </a:path>
              <a:path w="34925" h="15239">
                <a:moveTo>
                  <a:pt x="19710" y="0"/>
                </a:moveTo>
                <a:lnTo>
                  <a:pt x="16459" y="3200"/>
                </a:lnTo>
                <a:lnTo>
                  <a:pt x="14897" y="5143"/>
                </a:lnTo>
                <a:lnTo>
                  <a:pt x="33392" y="5143"/>
                </a:lnTo>
                <a:lnTo>
                  <a:pt x="33299" y="4737"/>
                </a:lnTo>
                <a:lnTo>
                  <a:pt x="24396" y="4737"/>
                </a:lnTo>
                <a:lnTo>
                  <a:pt x="26060" y="3606"/>
                </a:lnTo>
                <a:lnTo>
                  <a:pt x="26923" y="2120"/>
                </a:lnTo>
                <a:lnTo>
                  <a:pt x="24549" y="1485"/>
                </a:lnTo>
                <a:lnTo>
                  <a:pt x="19710" y="0"/>
                </a:lnTo>
                <a:close/>
              </a:path>
              <a:path w="34925" h="15239">
                <a:moveTo>
                  <a:pt x="33134" y="4013"/>
                </a:moveTo>
                <a:lnTo>
                  <a:pt x="28549" y="4330"/>
                </a:lnTo>
                <a:lnTo>
                  <a:pt x="24396" y="4737"/>
                </a:lnTo>
                <a:lnTo>
                  <a:pt x="33299" y="4737"/>
                </a:lnTo>
                <a:lnTo>
                  <a:pt x="33134" y="4013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73946" y="4085439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7004" y="10807"/>
                </a:moveTo>
                <a:lnTo>
                  <a:pt x="14452" y="10807"/>
                </a:lnTo>
                <a:lnTo>
                  <a:pt x="15049" y="12471"/>
                </a:lnTo>
                <a:lnTo>
                  <a:pt x="22186" y="14909"/>
                </a:lnTo>
                <a:lnTo>
                  <a:pt x="26441" y="12928"/>
                </a:lnTo>
                <a:lnTo>
                  <a:pt x="28498" y="11887"/>
                </a:lnTo>
                <a:lnTo>
                  <a:pt x="27004" y="10807"/>
                </a:lnTo>
                <a:close/>
              </a:path>
              <a:path w="34290" h="15239">
                <a:moveTo>
                  <a:pt x="2743" y="3937"/>
                </a:moveTo>
                <a:lnTo>
                  <a:pt x="850" y="6324"/>
                </a:lnTo>
                <a:lnTo>
                  <a:pt x="0" y="7239"/>
                </a:lnTo>
                <a:lnTo>
                  <a:pt x="6362" y="7683"/>
                </a:lnTo>
                <a:lnTo>
                  <a:pt x="8089" y="8178"/>
                </a:lnTo>
                <a:lnTo>
                  <a:pt x="6515" y="8585"/>
                </a:lnTo>
                <a:lnTo>
                  <a:pt x="152" y="9448"/>
                </a:lnTo>
                <a:lnTo>
                  <a:pt x="965" y="10261"/>
                </a:lnTo>
                <a:lnTo>
                  <a:pt x="2908" y="12928"/>
                </a:lnTo>
                <a:lnTo>
                  <a:pt x="10464" y="11607"/>
                </a:lnTo>
                <a:lnTo>
                  <a:pt x="14452" y="10807"/>
                </a:lnTo>
                <a:lnTo>
                  <a:pt x="27004" y="10807"/>
                </a:lnTo>
                <a:lnTo>
                  <a:pt x="26441" y="10401"/>
                </a:lnTo>
                <a:lnTo>
                  <a:pt x="24015" y="9575"/>
                </a:lnTo>
                <a:lnTo>
                  <a:pt x="28333" y="9448"/>
                </a:lnTo>
                <a:lnTo>
                  <a:pt x="34163" y="9080"/>
                </a:lnTo>
                <a:lnTo>
                  <a:pt x="33577" y="6324"/>
                </a:lnTo>
                <a:lnTo>
                  <a:pt x="33363" y="5067"/>
                </a:lnTo>
                <a:lnTo>
                  <a:pt x="14833" y="5067"/>
                </a:lnTo>
                <a:lnTo>
                  <a:pt x="10731" y="4927"/>
                </a:lnTo>
                <a:lnTo>
                  <a:pt x="2743" y="3937"/>
                </a:lnTo>
                <a:close/>
              </a:path>
              <a:path w="34290" h="15239">
                <a:moveTo>
                  <a:pt x="19634" y="0"/>
                </a:moveTo>
                <a:lnTo>
                  <a:pt x="16344" y="3302"/>
                </a:lnTo>
                <a:lnTo>
                  <a:pt x="14833" y="5067"/>
                </a:lnTo>
                <a:lnTo>
                  <a:pt x="33363" y="5067"/>
                </a:lnTo>
                <a:lnTo>
                  <a:pt x="33323" y="4838"/>
                </a:lnTo>
                <a:lnTo>
                  <a:pt x="24282" y="4838"/>
                </a:lnTo>
                <a:lnTo>
                  <a:pt x="26060" y="3619"/>
                </a:lnTo>
                <a:lnTo>
                  <a:pt x="26924" y="2209"/>
                </a:lnTo>
                <a:lnTo>
                  <a:pt x="19634" y="0"/>
                </a:lnTo>
                <a:close/>
              </a:path>
              <a:path w="34290" h="15239">
                <a:moveTo>
                  <a:pt x="33185" y="4025"/>
                </a:moveTo>
                <a:lnTo>
                  <a:pt x="28333" y="4432"/>
                </a:lnTo>
                <a:lnTo>
                  <a:pt x="24282" y="4838"/>
                </a:lnTo>
                <a:lnTo>
                  <a:pt x="33323" y="4838"/>
                </a:lnTo>
                <a:lnTo>
                  <a:pt x="33185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90191" y="4100842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470" y="0"/>
                </a:moveTo>
                <a:lnTo>
                  <a:pt x="0" y="1536"/>
                </a:lnTo>
                <a:lnTo>
                  <a:pt x="850" y="4927"/>
                </a:lnTo>
                <a:lnTo>
                  <a:pt x="1079" y="5473"/>
                </a:lnTo>
                <a:lnTo>
                  <a:pt x="1771" y="6959"/>
                </a:lnTo>
                <a:lnTo>
                  <a:pt x="2425" y="8280"/>
                </a:lnTo>
                <a:lnTo>
                  <a:pt x="5067" y="6959"/>
                </a:lnTo>
                <a:lnTo>
                  <a:pt x="5168" y="6057"/>
                </a:lnTo>
                <a:lnTo>
                  <a:pt x="5736" y="4165"/>
                </a:lnTo>
                <a:lnTo>
                  <a:pt x="5826" y="4025"/>
                </a:lnTo>
                <a:lnTo>
                  <a:pt x="5168" y="2311"/>
                </a:lnTo>
                <a:lnTo>
                  <a:pt x="4470" y="0"/>
                </a:lnTo>
                <a:close/>
              </a:path>
              <a:path w="6350" h="8889">
                <a:moveTo>
                  <a:pt x="5826" y="4025"/>
                </a:moveTo>
                <a:lnTo>
                  <a:pt x="5880" y="4165"/>
                </a:lnTo>
                <a:lnTo>
                  <a:pt x="5826" y="4025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11303" y="4116432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841" y="10845"/>
                </a:moveTo>
                <a:lnTo>
                  <a:pt x="14363" y="10845"/>
                </a:lnTo>
                <a:lnTo>
                  <a:pt x="15176" y="12484"/>
                </a:lnTo>
                <a:lnTo>
                  <a:pt x="22148" y="14998"/>
                </a:lnTo>
                <a:lnTo>
                  <a:pt x="26352" y="12979"/>
                </a:lnTo>
                <a:lnTo>
                  <a:pt x="28397" y="11976"/>
                </a:lnTo>
                <a:lnTo>
                  <a:pt x="26841" y="10845"/>
                </a:lnTo>
                <a:close/>
              </a:path>
              <a:path w="34290" h="15239">
                <a:moveTo>
                  <a:pt x="2705" y="3848"/>
                </a:moveTo>
                <a:lnTo>
                  <a:pt x="762" y="6248"/>
                </a:lnTo>
                <a:lnTo>
                  <a:pt x="0" y="7239"/>
                </a:lnTo>
                <a:lnTo>
                  <a:pt x="6375" y="7734"/>
                </a:lnTo>
                <a:lnTo>
                  <a:pt x="8102" y="8280"/>
                </a:lnTo>
                <a:lnTo>
                  <a:pt x="6426" y="8636"/>
                </a:lnTo>
                <a:lnTo>
                  <a:pt x="393" y="9448"/>
                </a:lnTo>
                <a:lnTo>
                  <a:pt x="1174" y="10490"/>
                </a:lnTo>
                <a:lnTo>
                  <a:pt x="2921" y="13068"/>
                </a:lnTo>
                <a:lnTo>
                  <a:pt x="10261" y="11747"/>
                </a:lnTo>
                <a:lnTo>
                  <a:pt x="14363" y="10845"/>
                </a:lnTo>
                <a:lnTo>
                  <a:pt x="26841" y="10845"/>
                </a:lnTo>
                <a:lnTo>
                  <a:pt x="26352" y="10490"/>
                </a:lnTo>
                <a:lnTo>
                  <a:pt x="23914" y="9537"/>
                </a:lnTo>
                <a:lnTo>
                  <a:pt x="28346" y="9537"/>
                </a:lnTo>
                <a:lnTo>
                  <a:pt x="34175" y="9131"/>
                </a:lnTo>
                <a:lnTo>
                  <a:pt x="33520" y="6248"/>
                </a:lnTo>
                <a:lnTo>
                  <a:pt x="33321" y="5207"/>
                </a:lnTo>
                <a:lnTo>
                  <a:pt x="14757" y="5207"/>
                </a:lnTo>
                <a:lnTo>
                  <a:pt x="10744" y="5016"/>
                </a:lnTo>
                <a:lnTo>
                  <a:pt x="2705" y="3848"/>
                </a:lnTo>
                <a:close/>
              </a:path>
              <a:path w="34290" h="15239">
                <a:moveTo>
                  <a:pt x="19710" y="0"/>
                </a:moveTo>
                <a:lnTo>
                  <a:pt x="16471" y="3302"/>
                </a:lnTo>
                <a:lnTo>
                  <a:pt x="14757" y="5207"/>
                </a:lnTo>
                <a:lnTo>
                  <a:pt x="33321" y="5207"/>
                </a:lnTo>
                <a:lnTo>
                  <a:pt x="33251" y="4838"/>
                </a:lnTo>
                <a:lnTo>
                  <a:pt x="24409" y="4838"/>
                </a:lnTo>
                <a:lnTo>
                  <a:pt x="25971" y="3619"/>
                </a:lnTo>
                <a:lnTo>
                  <a:pt x="26835" y="2222"/>
                </a:lnTo>
                <a:lnTo>
                  <a:pt x="24625" y="1498"/>
                </a:lnTo>
                <a:lnTo>
                  <a:pt x="19710" y="0"/>
                </a:lnTo>
                <a:close/>
              </a:path>
              <a:path w="34290" h="15239">
                <a:moveTo>
                  <a:pt x="33096" y="4025"/>
                </a:moveTo>
                <a:lnTo>
                  <a:pt x="28397" y="4343"/>
                </a:lnTo>
                <a:lnTo>
                  <a:pt x="24409" y="4838"/>
                </a:lnTo>
                <a:lnTo>
                  <a:pt x="33251" y="4838"/>
                </a:lnTo>
                <a:lnTo>
                  <a:pt x="33096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67511" y="4069488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70" y="10896"/>
                </a:moveTo>
                <a:lnTo>
                  <a:pt x="14350" y="10896"/>
                </a:lnTo>
                <a:lnTo>
                  <a:pt x="14947" y="12522"/>
                </a:lnTo>
                <a:lnTo>
                  <a:pt x="21970" y="15049"/>
                </a:lnTo>
                <a:lnTo>
                  <a:pt x="26123" y="13017"/>
                </a:lnTo>
                <a:lnTo>
                  <a:pt x="28346" y="12026"/>
                </a:lnTo>
                <a:lnTo>
                  <a:pt x="26670" y="10896"/>
                </a:lnTo>
                <a:close/>
              </a:path>
              <a:path w="34290" h="15239">
                <a:moveTo>
                  <a:pt x="2692" y="3886"/>
                </a:moveTo>
                <a:lnTo>
                  <a:pt x="761" y="6324"/>
                </a:lnTo>
                <a:lnTo>
                  <a:pt x="0" y="7239"/>
                </a:lnTo>
                <a:lnTo>
                  <a:pt x="6159" y="7823"/>
                </a:lnTo>
                <a:lnTo>
                  <a:pt x="7988" y="8318"/>
                </a:lnTo>
                <a:lnTo>
                  <a:pt x="6413" y="8674"/>
                </a:lnTo>
                <a:lnTo>
                  <a:pt x="165" y="9486"/>
                </a:lnTo>
                <a:lnTo>
                  <a:pt x="977" y="10401"/>
                </a:lnTo>
                <a:lnTo>
                  <a:pt x="2692" y="13106"/>
                </a:lnTo>
                <a:lnTo>
                  <a:pt x="14350" y="10896"/>
                </a:lnTo>
                <a:lnTo>
                  <a:pt x="26670" y="10896"/>
                </a:lnTo>
                <a:lnTo>
                  <a:pt x="26123" y="10528"/>
                </a:lnTo>
                <a:lnTo>
                  <a:pt x="23863" y="9626"/>
                </a:lnTo>
                <a:lnTo>
                  <a:pt x="28282" y="9626"/>
                </a:lnTo>
                <a:lnTo>
                  <a:pt x="33947" y="9131"/>
                </a:lnTo>
                <a:lnTo>
                  <a:pt x="33527" y="6553"/>
                </a:lnTo>
                <a:lnTo>
                  <a:pt x="33176" y="5207"/>
                </a:lnTo>
                <a:lnTo>
                  <a:pt x="14630" y="5207"/>
                </a:lnTo>
                <a:lnTo>
                  <a:pt x="10629" y="4927"/>
                </a:lnTo>
                <a:lnTo>
                  <a:pt x="2692" y="3886"/>
                </a:lnTo>
                <a:close/>
              </a:path>
              <a:path w="34290" h="15239">
                <a:moveTo>
                  <a:pt x="19532" y="0"/>
                </a:moveTo>
                <a:lnTo>
                  <a:pt x="16306" y="3302"/>
                </a:lnTo>
                <a:lnTo>
                  <a:pt x="14630" y="5207"/>
                </a:lnTo>
                <a:lnTo>
                  <a:pt x="33176" y="5207"/>
                </a:lnTo>
                <a:lnTo>
                  <a:pt x="33079" y="4838"/>
                </a:lnTo>
                <a:lnTo>
                  <a:pt x="24244" y="4838"/>
                </a:lnTo>
                <a:lnTo>
                  <a:pt x="25907" y="3695"/>
                </a:lnTo>
                <a:lnTo>
                  <a:pt x="26771" y="2209"/>
                </a:lnTo>
                <a:lnTo>
                  <a:pt x="19532" y="0"/>
                </a:lnTo>
                <a:close/>
              </a:path>
              <a:path w="34290" h="15239">
                <a:moveTo>
                  <a:pt x="32867" y="4025"/>
                </a:moveTo>
                <a:lnTo>
                  <a:pt x="28346" y="4330"/>
                </a:lnTo>
                <a:lnTo>
                  <a:pt x="24244" y="4838"/>
                </a:lnTo>
                <a:lnTo>
                  <a:pt x="33079" y="4838"/>
                </a:lnTo>
                <a:lnTo>
                  <a:pt x="32867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83766" y="4084943"/>
            <a:ext cx="5715" cy="8890"/>
          </a:xfrm>
          <a:custGeom>
            <a:avLst/>
            <a:gdLst/>
            <a:ahLst/>
            <a:cxnLst/>
            <a:rect l="l" t="t" r="r" b="b"/>
            <a:pathLst>
              <a:path w="5715" h="8889">
                <a:moveTo>
                  <a:pt x="4368" y="0"/>
                </a:moveTo>
                <a:lnTo>
                  <a:pt x="0" y="1625"/>
                </a:lnTo>
                <a:lnTo>
                  <a:pt x="647" y="4927"/>
                </a:lnTo>
                <a:lnTo>
                  <a:pt x="965" y="5562"/>
                </a:lnTo>
                <a:lnTo>
                  <a:pt x="1562" y="6959"/>
                </a:lnTo>
                <a:lnTo>
                  <a:pt x="2311" y="8445"/>
                </a:lnTo>
                <a:lnTo>
                  <a:pt x="5067" y="6959"/>
                </a:lnTo>
                <a:lnTo>
                  <a:pt x="5168" y="6057"/>
                </a:lnTo>
                <a:lnTo>
                  <a:pt x="5631" y="4241"/>
                </a:lnTo>
                <a:lnTo>
                  <a:pt x="5679" y="4114"/>
                </a:lnTo>
                <a:lnTo>
                  <a:pt x="5168" y="2311"/>
                </a:lnTo>
                <a:lnTo>
                  <a:pt x="4368" y="0"/>
                </a:lnTo>
                <a:close/>
              </a:path>
              <a:path w="5715" h="8889">
                <a:moveTo>
                  <a:pt x="5679" y="4114"/>
                </a:moveTo>
                <a:lnTo>
                  <a:pt x="5715" y="4241"/>
                </a:lnTo>
                <a:lnTo>
                  <a:pt x="5679" y="4114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608527" y="4371229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84" y="9118"/>
                </a:moveTo>
                <a:lnTo>
                  <a:pt x="12103" y="9118"/>
                </a:lnTo>
                <a:lnTo>
                  <a:pt x="12522" y="10515"/>
                </a:lnTo>
                <a:lnTo>
                  <a:pt x="18783" y="12915"/>
                </a:lnTo>
                <a:lnTo>
                  <a:pt x="24244" y="10375"/>
                </a:lnTo>
                <a:lnTo>
                  <a:pt x="22584" y="9118"/>
                </a:lnTo>
                <a:close/>
              </a:path>
              <a:path w="29845" h="13335">
                <a:moveTo>
                  <a:pt x="2324" y="2971"/>
                </a:moveTo>
                <a:lnTo>
                  <a:pt x="533" y="5054"/>
                </a:lnTo>
                <a:lnTo>
                  <a:pt x="0" y="5867"/>
                </a:lnTo>
                <a:lnTo>
                  <a:pt x="5295" y="6502"/>
                </a:lnTo>
                <a:lnTo>
                  <a:pt x="6857" y="6857"/>
                </a:lnTo>
                <a:lnTo>
                  <a:pt x="5448" y="7175"/>
                </a:lnTo>
                <a:lnTo>
                  <a:pt x="50" y="7683"/>
                </a:lnTo>
                <a:lnTo>
                  <a:pt x="761" y="8483"/>
                </a:lnTo>
                <a:lnTo>
                  <a:pt x="2324" y="10845"/>
                </a:lnTo>
                <a:lnTo>
                  <a:pt x="8801" y="9880"/>
                </a:lnTo>
                <a:lnTo>
                  <a:pt x="12103" y="9118"/>
                </a:lnTo>
                <a:lnTo>
                  <a:pt x="22584" y="9118"/>
                </a:lnTo>
                <a:lnTo>
                  <a:pt x="20358" y="8216"/>
                </a:lnTo>
                <a:lnTo>
                  <a:pt x="24244" y="8216"/>
                </a:lnTo>
                <a:lnTo>
                  <a:pt x="29260" y="8178"/>
                </a:lnTo>
                <a:lnTo>
                  <a:pt x="28475" y="4381"/>
                </a:lnTo>
                <a:lnTo>
                  <a:pt x="12522" y="4381"/>
                </a:lnTo>
                <a:lnTo>
                  <a:pt x="9182" y="4051"/>
                </a:lnTo>
                <a:lnTo>
                  <a:pt x="2324" y="2971"/>
                </a:lnTo>
                <a:close/>
              </a:path>
              <a:path w="29845" h="13335">
                <a:moveTo>
                  <a:pt x="16890" y="0"/>
                </a:moveTo>
                <a:lnTo>
                  <a:pt x="14211" y="2793"/>
                </a:lnTo>
                <a:lnTo>
                  <a:pt x="12522" y="4381"/>
                </a:lnTo>
                <a:lnTo>
                  <a:pt x="28475" y="4381"/>
                </a:lnTo>
                <a:lnTo>
                  <a:pt x="28447" y="4241"/>
                </a:lnTo>
                <a:lnTo>
                  <a:pt x="20840" y="4241"/>
                </a:lnTo>
                <a:lnTo>
                  <a:pt x="22517" y="3251"/>
                </a:lnTo>
                <a:lnTo>
                  <a:pt x="23266" y="1981"/>
                </a:lnTo>
                <a:lnTo>
                  <a:pt x="21221" y="1308"/>
                </a:lnTo>
                <a:lnTo>
                  <a:pt x="16890" y="0"/>
                </a:lnTo>
                <a:close/>
              </a:path>
              <a:path w="29845" h="13335">
                <a:moveTo>
                  <a:pt x="28346" y="3746"/>
                </a:moveTo>
                <a:lnTo>
                  <a:pt x="24561" y="3873"/>
                </a:lnTo>
                <a:lnTo>
                  <a:pt x="20840" y="4241"/>
                </a:lnTo>
                <a:lnTo>
                  <a:pt x="28447" y="4241"/>
                </a:lnTo>
                <a:lnTo>
                  <a:pt x="28346" y="374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615057" y="4218509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34" y="14630"/>
                </a:moveTo>
                <a:lnTo>
                  <a:pt x="19380" y="14630"/>
                </a:lnTo>
                <a:lnTo>
                  <a:pt x="20345" y="16751"/>
                </a:lnTo>
                <a:lnTo>
                  <a:pt x="29844" y="20599"/>
                </a:lnTo>
                <a:lnTo>
                  <a:pt x="38709" y="16535"/>
                </a:lnTo>
                <a:lnTo>
                  <a:pt x="35834" y="14630"/>
                </a:lnTo>
                <a:close/>
              </a:path>
              <a:path w="46990" h="20954">
                <a:moveTo>
                  <a:pt x="3936" y="4787"/>
                </a:moveTo>
                <a:lnTo>
                  <a:pt x="1092" y="8089"/>
                </a:lnTo>
                <a:lnTo>
                  <a:pt x="0" y="9296"/>
                </a:lnTo>
                <a:lnTo>
                  <a:pt x="8635" y="10210"/>
                </a:lnTo>
                <a:lnTo>
                  <a:pt x="10845" y="10972"/>
                </a:lnTo>
                <a:lnTo>
                  <a:pt x="8686" y="11417"/>
                </a:lnTo>
                <a:lnTo>
                  <a:pt x="330" y="12293"/>
                </a:lnTo>
                <a:lnTo>
                  <a:pt x="3733" y="17348"/>
                </a:lnTo>
                <a:lnTo>
                  <a:pt x="13830" y="15709"/>
                </a:lnTo>
                <a:lnTo>
                  <a:pt x="19380" y="14630"/>
                </a:lnTo>
                <a:lnTo>
                  <a:pt x="35834" y="14630"/>
                </a:lnTo>
                <a:lnTo>
                  <a:pt x="35585" y="14465"/>
                </a:lnTo>
                <a:lnTo>
                  <a:pt x="32397" y="13233"/>
                </a:lnTo>
                <a:lnTo>
                  <a:pt x="40050" y="13233"/>
                </a:lnTo>
                <a:lnTo>
                  <a:pt x="46532" y="12827"/>
                </a:lnTo>
                <a:lnTo>
                  <a:pt x="45896" y="9296"/>
                </a:lnTo>
                <a:lnTo>
                  <a:pt x="45380" y="6819"/>
                </a:lnTo>
                <a:lnTo>
                  <a:pt x="20192" y="6819"/>
                </a:lnTo>
                <a:lnTo>
                  <a:pt x="14693" y="6413"/>
                </a:lnTo>
                <a:lnTo>
                  <a:pt x="3936" y="4787"/>
                </a:lnTo>
                <a:close/>
              </a:path>
              <a:path w="46990" h="20954">
                <a:moveTo>
                  <a:pt x="40050" y="13233"/>
                </a:moveTo>
                <a:lnTo>
                  <a:pt x="32397" y="13233"/>
                </a:lnTo>
                <a:lnTo>
                  <a:pt x="38430" y="13335"/>
                </a:lnTo>
                <a:lnTo>
                  <a:pt x="40050" y="13233"/>
                </a:lnTo>
                <a:close/>
              </a:path>
              <a:path w="46990" h="20954">
                <a:moveTo>
                  <a:pt x="27203" y="0"/>
                </a:moveTo>
                <a:lnTo>
                  <a:pt x="22517" y="4381"/>
                </a:lnTo>
                <a:lnTo>
                  <a:pt x="20192" y="6819"/>
                </a:lnTo>
                <a:lnTo>
                  <a:pt x="33261" y="6819"/>
                </a:lnTo>
                <a:lnTo>
                  <a:pt x="35585" y="5092"/>
                </a:lnTo>
                <a:lnTo>
                  <a:pt x="36982" y="3200"/>
                </a:lnTo>
                <a:lnTo>
                  <a:pt x="33845" y="2070"/>
                </a:lnTo>
                <a:lnTo>
                  <a:pt x="27203" y="0"/>
                </a:lnTo>
                <a:close/>
              </a:path>
              <a:path w="46990" h="20954">
                <a:moveTo>
                  <a:pt x="45173" y="5829"/>
                </a:moveTo>
                <a:lnTo>
                  <a:pt x="33261" y="6819"/>
                </a:lnTo>
                <a:lnTo>
                  <a:pt x="45380" y="6819"/>
                </a:lnTo>
                <a:lnTo>
                  <a:pt x="45173" y="582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78151" y="4180145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491" y="9118"/>
                </a:moveTo>
                <a:lnTo>
                  <a:pt x="12077" y="9118"/>
                </a:lnTo>
                <a:lnTo>
                  <a:pt x="12687" y="10528"/>
                </a:lnTo>
                <a:lnTo>
                  <a:pt x="18656" y="12928"/>
                </a:lnTo>
                <a:lnTo>
                  <a:pt x="24333" y="10299"/>
                </a:lnTo>
                <a:lnTo>
                  <a:pt x="22491" y="9118"/>
                </a:lnTo>
                <a:close/>
              </a:path>
              <a:path w="29845" h="13335">
                <a:moveTo>
                  <a:pt x="2413" y="2933"/>
                </a:moveTo>
                <a:lnTo>
                  <a:pt x="571" y="5016"/>
                </a:lnTo>
                <a:lnTo>
                  <a:pt x="0" y="5867"/>
                </a:lnTo>
                <a:lnTo>
                  <a:pt x="5321" y="6413"/>
                </a:lnTo>
                <a:lnTo>
                  <a:pt x="6731" y="6819"/>
                </a:lnTo>
                <a:lnTo>
                  <a:pt x="5549" y="7188"/>
                </a:lnTo>
                <a:lnTo>
                  <a:pt x="152" y="7734"/>
                </a:lnTo>
                <a:lnTo>
                  <a:pt x="850" y="8496"/>
                </a:lnTo>
                <a:lnTo>
                  <a:pt x="2413" y="10845"/>
                </a:lnTo>
                <a:lnTo>
                  <a:pt x="8559" y="9804"/>
                </a:lnTo>
                <a:lnTo>
                  <a:pt x="12077" y="9118"/>
                </a:lnTo>
                <a:lnTo>
                  <a:pt x="22491" y="9118"/>
                </a:lnTo>
                <a:lnTo>
                  <a:pt x="20447" y="8229"/>
                </a:lnTo>
                <a:lnTo>
                  <a:pt x="25360" y="8229"/>
                </a:lnTo>
                <a:lnTo>
                  <a:pt x="29298" y="7988"/>
                </a:lnTo>
                <a:lnTo>
                  <a:pt x="28546" y="4381"/>
                </a:lnTo>
                <a:lnTo>
                  <a:pt x="12687" y="4381"/>
                </a:lnTo>
                <a:lnTo>
                  <a:pt x="9169" y="4064"/>
                </a:lnTo>
                <a:lnTo>
                  <a:pt x="2413" y="2933"/>
                </a:lnTo>
                <a:close/>
              </a:path>
              <a:path w="29845" h="13335">
                <a:moveTo>
                  <a:pt x="25360" y="8229"/>
                </a:moveTo>
                <a:lnTo>
                  <a:pt x="20447" y="8229"/>
                </a:lnTo>
                <a:lnTo>
                  <a:pt x="24117" y="8305"/>
                </a:lnTo>
                <a:lnTo>
                  <a:pt x="25360" y="8229"/>
                </a:lnTo>
                <a:close/>
              </a:path>
              <a:path w="29845" h="13335">
                <a:moveTo>
                  <a:pt x="16992" y="0"/>
                </a:moveTo>
                <a:lnTo>
                  <a:pt x="14185" y="2705"/>
                </a:lnTo>
                <a:lnTo>
                  <a:pt x="12687" y="4381"/>
                </a:lnTo>
                <a:lnTo>
                  <a:pt x="28546" y="4381"/>
                </a:lnTo>
                <a:lnTo>
                  <a:pt x="28509" y="4203"/>
                </a:lnTo>
                <a:lnTo>
                  <a:pt x="20929" y="4203"/>
                </a:lnTo>
                <a:lnTo>
                  <a:pt x="22275" y="3200"/>
                </a:lnTo>
                <a:lnTo>
                  <a:pt x="23266" y="1905"/>
                </a:lnTo>
                <a:lnTo>
                  <a:pt x="21196" y="1308"/>
                </a:lnTo>
                <a:lnTo>
                  <a:pt x="16992" y="0"/>
                </a:lnTo>
                <a:close/>
              </a:path>
              <a:path w="29845" h="13335">
                <a:moveTo>
                  <a:pt x="28384" y="3606"/>
                </a:moveTo>
                <a:lnTo>
                  <a:pt x="24434" y="3835"/>
                </a:lnTo>
                <a:lnTo>
                  <a:pt x="20929" y="4203"/>
                </a:lnTo>
                <a:lnTo>
                  <a:pt x="28509" y="4203"/>
                </a:lnTo>
                <a:lnTo>
                  <a:pt x="28384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26794" y="4256999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29" y="10756"/>
                </a:moveTo>
                <a:lnTo>
                  <a:pt x="14274" y="10756"/>
                </a:lnTo>
                <a:lnTo>
                  <a:pt x="15074" y="12331"/>
                </a:lnTo>
                <a:lnTo>
                  <a:pt x="22097" y="14998"/>
                </a:lnTo>
                <a:lnTo>
                  <a:pt x="26250" y="12877"/>
                </a:lnTo>
                <a:lnTo>
                  <a:pt x="28562" y="11925"/>
                </a:lnTo>
                <a:lnTo>
                  <a:pt x="26629" y="10756"/>
                </a:lnTo>
                <a:close/>
              </a:path>
              <a:path w="34290" h="15239">
                <a:moveTo>
                  <a:pt x="2819" y="3797"/>
                </a:moveTo>
                <a:lnTo>
                  <a:pt x="0" y="7137"/>
                </a:lnTo>
                <a:lnTo>
                  <a:pt x="6273" y="7734"/>
                </a:lnTo>
                <a:lnTo>
                  <a:pt x="8000" y="8127"/>
                </a:lnTo>
                <a:lnTo>
                  <a:pt x="6438" y="8534"/>
                </a:lnTo>
                <a:lnTo>
                  <a:pt x="279" y="9359"/>
                </a:lnTo>
                <a:lnTo>
                  <a:pt x="990" y="10261"/>
                </a:lnTo>
                <a:lnTo>
                  <a:pt x="3035" y="12966"/>
                </a:lnTo>
                <a:lnTo>
                  <a:pt x="10261" y="11658"/>
                </a:lnTo>
                <a:lnTo>
                  <a:pt x="14274" y="10756"/>
                </a:lnTo>
                <a:lnTo>
                  <a:pt x="26629" y="10756"/>
                </a:lnTo>
                <a:lnTo>
                  <a:pt x="26250" y="10528"/>
                </a:lnTo>
                <a:lnTo>
                  <a:pt x="23761" y="9524"/>
                </a:lnTo>
                <a:lnTo>
                  <a:pt x="28181" y="9448"/>
                </a:lnTo>
                <a:lnTo>
                  <a:pt x="34124" y="9029"/>
                </a:lnTo>
                <a:lnTo>
                  <a:pt x="33280" y="5105"/>
                </a:lnTo>
                <a:lnTo>
                  <a:pt x="14693" y="5105"/>
                </a:lnTo>
                <a:lnTo>
                  <a:pt x="10756" y="4876"/>
                </a:lnTo>
                <a:lnTo>
                  <a:pt x="2819" y="3797"/>
                </a:lnTo>
                <a:close/>
              </a:path>
              <a:path w="34290" h="15239">
                <a:moveTo>
                  <a:pt x="19659" y="0"/>
                </a:moveTo>
                <a:lnTo>
                  <a:pt x="16319" y="3200"/>
                </a:lnTo>
                <a:lnTo>
                  <a:pt x="14693" y="5105"/>
                </a:lnTo>
                <a:lnTo>
                  <a:pt x="33280" y="5105"/>
                </a:lnTo>
                <a:lnTo>
                  <a:pt x="33214" y="4787"/>
                </a:lnTo>
                <a:lnTo>
                  <a:pt x="24256" y="4787"/>
                </a:lnTo>
                <a:lnTo>
                  <a:pt x="25819" y="3619"/>
                </a:lnTo>
                <a:lnTo>
                  <a:pt x="26898" y="2171"/>
                </a:lnTo>
                <a:lnTo>
                  <a:pt x="24358" y="1447"/>
                </a:lnTo>
                <a:lnTo>
                  <a:pt x="19659" y="0"/>
                </a:lnTo>
                <a:close/>
              </a:path>
              <a:path w="34290" h="15239">
                <a:moveTo>
                  <a:pt x="33045" y="3975"/>
                </a:moveTo>
                <a:lnTo>
                  <a:pt x="28562" y="4292"/>
                </a:lnTo>
                <a:lnTo>
                  <a:pt x="24256" y="4787"/>
                </a:lnTo>
                <a:lnTo>
                  <a:pt x="33214" y="4787"/>
                </a:lnTo>
                <a:lnTo>
                  <a:pt x="33045" y="397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469262" y="4212542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298" y="9080"/>
                </a:moveTo>
                <a:lnTo>
                  <a:pt x="12141" y="9080"/>
                </a:lnTo>
                <a:lnTo>
                  <a:pt x="12623" y="10477"/>
                </a:lnTo>
                <a:lnTo>
                  <a:pt x="18618" y="12788"/>
                </a:lnTo>
                <a:lnTo>
                  <a:pt x="22237" y="11163"/>
                </a:lnTo>
                <a:lnTo>
                  <a:pt x="24193" y="10261"/>
                </a:lnTo>
                <a:lnTo>
                  <a:pt x="22298" y="9080"/>
                </a:lnTo>
                <a:close/>
              </a:path>
              <a:path w="29845" h="13335">
                <a:moveTo>
                  <a:pt x="2273" y="2921"/>
                </a:moveTo>
                <a:lnTo>
                  <a:pt x="546" y="4927"/>
                </a:lnTo>
                <a:lnTo>
                  <a:pt x="0" y="5740"/>
                </a:lnTo>
                <a:lnTo>
                  <a:pt x="5511" y="6413"/>
                </a:lnTo>
                <a:lnTo>
                  <a:pt x="6794" y="6819"/>
                </a:lnTo>
                <a:lnTo>
                  <a:pt x="5511" y="7150"/>
                </a:lnTo>
                <a:lnTo>
                  <a:pt x="0" y="7721"/>
                </a:lnTo>
                <a:lnTo>
                  <a:pt x="546" y="8534"/>
                </a:lnTo>
                <a:lnTo>
                  <a:pt x="2273" y="10756"/>
                </a:lnTo>
                <a:lnTo>
                  <a:pt x="8534" y="9842"/>
                </a:lnTo>
                <a:lnTo>
                  <a:pt x="12141" y="9080"/>
                </a:lnTo>
                <a:lnTo>
                  <a:pt x="22298" y="9080"/>
                </a:lnTo>
                <a:lnTo>
                  <a:pt x="20294" y="8216"/>
                </a:lnTo>
                <a:lnTo>
                  <a:pt x="25319" y="8216"/>
                </a:lnTo>
                <a:lnTo>
                  <a:pt x="29260" y="8039"/>
                </a:lnTo>
                <a:lnTo>
                  <a:pt x="28710" y="5740"/>
                </a:lnTo>
                <a:lnTo>
                  <a:pt x="28411" y="4203"/>
                </a:lnTo>
                <a:lnTo>
                  <a:pt x="12623" y="4203"/>
                </a:lnTo>
                <a:lnTo>
                  <a:pt x="9232" y="4013"/>
                </a:lnTo>
                <a:lnTo>
                  <a:pt x="2273" y="2921"/>
                </a:lnTo>
                <a:close/>
              </a:path>
              <a:path w="29845" h="13335">
                <a:moveTo>
                  <a:pt x="25319" y="8216"/>
                </a:moveTo>
                <a:lnTo>
                  <a:pt x="20294" y="8216"/>
                </a:lnTo>
                <a:lnTo>
                  <a:pt x="24193" y="8267"/>
                </a:lnTo>
                <a:lnTo>
                  <a:pt x="25319" y="8216"/>
                </a:lnTo>
                <a:close/>
              </a:path>
              <a:path w="29845" h="13335">
                <a:moveTo>
                  <a:pt x="16954" y="0"/>
                </a:moveTo>
                <a:lnTo>
                  <a:pt x="14033" y="2616"/>
                </a:lnTo>
                <a:lnTo>
                  <a:pt x="12623" y="4203"/>
                </a:lnTo>
                <a:lnTo>
                  <a:pt x="20789" y="4203"/>
                </a:lnTo>
                <a:lnTo>
                  <a:pt x="22237" y="3111"/>
                </a:lnTo>
                <a:lnTo>
                  <a:pt x="23215" y="1981"/>
                </a:lnTo>
                <a:lnTo>
                  <a:pt x="21056" y="1320"/>
                </a:lnTo>
                <a:lnTo>
                  <a:pt x="16954" y="0"/>
                </a:lnTo>
                <a:close/>
              </a:path>
              <a:path w="29845" h="13335">
                <a:moveTo>
                  <a:pt x="28295" y="3606"/>
                </a:moveTo>
                <a:lnTo>
                  <a:pt x="24295" y="3848"/>
                </a:lnTo>
                <a:lnTo>
                  <a:pt x="20789" y="4203"/>
                </a:lnTo>
                <a:lnTo>
                  <a:pt x="28411" y="4203"/>
                </a:lnTo>
                <a:lnTo>
                  <a:pt x="28295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04011" y="4364673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49" y="14732"/>
                </a:moveTo>
                <a:lnTo>
                  <a:pt x="19380" y="14732"/>
                </a:lnTo>
                <a:lnTo>
                  <a:pt x="20231" y="16852"/>
                </a:lnTo>
                <a:lnTo>
                  <a:pt x="29895" y="20599"/>
                </a:lnTo>
                <a:lnTo>
                  <a:pt x="35458" y="17894"/>
                </a:lnTo>
                <a:lnTo>
                  <a:pt x="38595" y="16535"/>
                </a:lnTo>
                <a:lnTo>
                  <a:pt x="35849" y="14732"/>
                </a:lnTo>
                <a:close/>
              </a:path>
              <a:path w="46990" h="20954">
                <a:moveTo>
                  <a:pt x="3721" y="4838"/>
                </a:moveTo>
                <a:lnTo>
                  <a:pt x="0" y="9347"/>
                </a:lnTo>
                <a:lnTo>
                  <a:pt x="8521" y="10299"/>
                </a:lnTo>
                <a:lnTo>
                  <a:pt x="10845" y="10934"/>
                </a:lnTo>
                <a:lnTo>
                  <a:pt x="8686" y="11430"/>
                </a:lnTo>
                <a:lnTo>
                  <a:pt x="101" y="12242"/>
                </a:lnTo>
                <a:lnTo>
                  <a:pt x="1066" y="13550"/>
                </a:lnTo>
                <a:lnTo>
                  <a:pt x="3619" y="17348"/>
                </a:lnTo>
                <a:lnTo>
                  <a:pt x="19380" y="14732"/>
                </a:lnTo>
                <a:lnTo>
                  <a:pt x="35849" y="14732"/>
                </a:lnTo>
                <a:lnTo>
                  <a:pt x="35560" y="14541"/>
                </a:lnTo>
                <a:lnTo>
                  <a:pt x="32321" y="13144"/>
                </a:lnTo>
                <a:lnTo>
                  <a:pt x="41330" y="13144"/>
                </a:lnTo>
                <a:lnTo>
                  <a:pt x="46418" y="12827"/>
                </a:lnTo>
                <a:lnTo>
                  <a:pt x="45770" y="9347"/>
                </a:lnTo>
                <a:lnTo>
                  <a:pt x="45350" y="6921"/>
                </a:lnTo>
                <a:lnTo>
                  <a:pt x="20231" y="6921"/>
                </a:lnTo>
                <a:lnTo>
                  <a:pt x="14782" y="6451"/>
                </a:lnTo>
                <a:lnTo>
                  <a:pt x="3721" y="4838"/>
                </a:lnTo>
                <a:close/>
              </a:path>
              <a:path w="46990" h="20954">
                <a:moveTo>
                  <a:pt x="41330" y="13144"/>
                </a:moveTo>
                <a:lnTo>
                  <a:pt x="32321" y="13144"/>
                </a:lnTo>
                <a:lnTo>
                  <a:pt x="38481" y="13322"/>
                </a:lnTo>
                <a:lnTo>
                  <a:pt x="41330" y="13144"/>
                </a:lnTo>
                <a:close/>
              </a:path>
              <a:path w="46990" h="20954">
                <a:moveTo>
                  <a:pt x="27025" y="0"/>
                </a:moveTo>
                <a:lnTo>
                  <a:pt x="22390" y="4330"/>
                </a:lnTo>
                <a:lnTo>
                  <a:pt x="20231" y="6921"/>
                </a:lnTo>
                <a:lnTo>
                  <a:pt x="45350" y="6921"/>
                </a:lnTo>
                <a:lnTo>
                  <a:pt x="45317" y="6731"/>
                </a:lnTo>
                <a:lnTo>
                  <a:pt x="33299" y="6731"/>
                </a:lnTo>
                <a:lnTo>
                  <a:pt x="35560" y="5143"/>
                </a:lnTo>
                <a:lnTo>
                  <a:pt x="36918" y="3213"/>
                </a:lnTo>
                <a:lnTo>
                  <a:pt x="33629" y="2209"/>
                </a:lnTo>
                <a:lnTo>
                  <a:pt x="27025" y="0"/>
                </a:lnTo>
                <a:close/>
              </a:path>
              <a:path w="46990" h="20954">
                <a:moveTo>
                  <a:pt x="45173" y="5905"/>
                </a:moveTo>
                <a:lnTo>
                  <a:pt x="38912" y="6235"/>
                </a:lnTo>
                <a:lnTo>
                  <a:pt x="33299" y="6731"/>
                </a:lnTo>
                <a:lnTo>
                  <a:pt x="45317" y="6731"/>
                </a:lnTo>
                <a:lnTo>
                  <a:pt x="45173" y="590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67038" y="4326310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55" y="9131"/>
                </a:moveTo>
                <a:lnTo>
                  <a:pt x="12357" y="9131"/>
                </a:lnTo>
                <a:lnTo>
                  <a:pt x="12827" y="10528"/>
                </a:lnTo>
                <a:lnTo>
                  <a:pt x="18884" y="12877"/>
                </a:lnTo>
                <a:lnTo>
                  <a:pt x="22390" y="11252"/>
                </a:lnTo>
                <a:lnTo>
                  <a:pt x="24549" y="10337"/>
                </a:lnTo>
                <a:lnTo>
                  <a:pt x="22555" y="9131"/>
                </a:lnTo>
                <a:close/>
              </a:path>
              <a:path w="29845" h="13335">
                <a:moveTo>
                  <a:pt x="2476" y="2933"/>
                </a:moveTo>
                <a:lnTo>
                  <a:pt x="596" y="4978"/>
                </a:lnTo>
                <a:lnTo>
                  <a:pt x="0" y="5740"/>
                </a:lnTo>
                <a:lnTo>
                  <a:pt x="5384" y="6324"/>
                </a:lnTo>
                <a:lnTo>
                  <a:pt x="6845" y="6819"/>
                </a:lnTo>
                <a:lnTo>
                  <a:pt x="5384" y="7137"/>
                </a:lnTo>
                <a:lnTo>
                  <a:pt x="101" y="7721"/>
                </a:lnTo>
                <a:lnTo>
                  <a:pt x="800" y="8445"/>
                </a:lnTo>
                <a:lnTo>
                  <a:pt x="2362" y="10833"/>
                </a:lnTo>
                <a:lnTo>
                  <a:pt x="8623" y="9842"/>
                </a:lnTo>
                <a:lnTo>
                  <a:pt x="12357" y="9131"/>
                </a:lnTo>
                <a:lnTo>
                  <a:pt x="22555" y="9131"/>
                </a:lnTo>
                <a:lnTo>
                  <a:pt x="20345" y="8216"/>
                </a:lnTo>
                <a:lnTo>
                  <a:pt x="26155" y="8216"/>
                </a:lnTo>
                <a:lnTo>
                  <a:pt x="29514" y="8051"/>
                </a:lnTo>
                <a:lnTo>
                  <a:pt x="28919" y="5740"/>
                </a:lnTo>
                <a:lnTo>
                  <a:pt x="28608" y="4343"/>
                </a:lnTo>
                <a:lnTo>
                  <a:pt x="12827" y="4343"/>
                </a:lnTo>
                <a:lnTo>
                  <a:pt x="9220" y="3936"/>
                </a:lnTo>
                <a:lnTo>
                  <a:pt x="2476" y="2933"/>
                </a:lnTo>
                <a:close/>
              </a:path>
              <a:path w="29845" h="13335">
                <a:moveTo>
                  <a:pt x="26155" y="8216"/>
                </a:moveTo>
                <a:lnTo>
                  <a:pt x="20345" y="8216"/>
                </a:lnTo>
                <a:lnTo>
                  <a:pt x="24345" y="8305"/>
                </a:lnTo>
                <a:lnTo>
                  <a:pt x="26155" y="8216"/>
                </a:lnTo>
                <a:close/>
              </a:path>
              <a:path w="29845" h="13335">
                <a:moveTo>
                  <a:pt x="17005" y="0"/>
                </a:moveTo>
                <a:lnTo>
                  <a:pt x="14135" y="2717"/>
                </a:lnTo>
                <a:lnTo>
                  <a:pt x="12827" y="4343"/>
                </a:lnTo>
                <a:lnTo>
                  <a:pt x="28608" y="4343"/>
                </a:lnTo>
                <a:lnTo>
                  <a:pt x="28566" y="4152"/>
                </a:lnTo>
                <a:lnTo>
                  <a:pt x="20929" y="4152"/>
                </a:lnTo>
                <a:lnTo>
                  <a:pt x="22555" y="3162"/>
                </a:lnTo>
                <a:lnTo>
                  <a:pt x="23368" y="1943"/>
                </a:lnTo>
                <a:lnTo>
                  <a:pt x="17005" y="0"/>
                </a:lnTo>
                <a:close/>
              </a:path>
              <a:path w="29845" h="13335">
                <a:moveTo>
                  <a:pt x="28448" y="3619"/>
                </a:moveTo>
                <a:lnTo>
                  <a:pt x="24599" y="3936"/>
                </a:lnTo>
                <a:lnTo>
                  <a:pt x="20929" y="4152"/>
                </a:lnTo>
                <a:lnTo>
                  <a:pt x="28566" y="4152"/>
                </a:lnTo>
                <a:lnTo>
                  <a:pt x="28448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15746" y="4403111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29" y="10807"/>
                </a:moveTo>
                <a:lnTo>
                  <a:pt x="14249" y="10807"/>
                </a:lnTo>
                <a:lnTo>
                  <a:pt x="14846" y="12433"/>
                </a:lnTo>
                <a:lnTo>
                  <a:pt x="21970" y="14960"/>
                </a:lnTo>
                <a:lnTo>
                  <a:pt x="26073" y="12928"/>
                </a:lnTo>
                <a:lnTo>
                  <a:pt x="28409" y="11849"/>
                </a:lnTo>
                <a:lnTo>
                  <a:pt x="26729" y="10807"/>
                </a:lnTo>
                <a:close/>
              </a:path>
              <a:path w="34290" h="15239">
                <a:moveTo>
                  <a:pt x="2590" y="3848"/>
                </a:moveTo>
                <a:lnTo>
                  <a:pt x="647" y="6197"/>
                </a:lnTo>
                <a:lnTo>
                  <a:pt x="0" y="7200"/>
                </a:lnTo>
                <a:lnTo>
                  <a:pt x="6261" y="7785"/>
                </a:lnTo>
                <a:lnTo>
                  <a:pt x="8102" y="8191"/>
                </a:lnTo>
                <a:lnTo>
                  <a:pt x="6426" y="8686"/>
                </a:lnTo>
                <a:lnTo>
                  <a:pt x="165" y="9410"/>
                </a:lnTo>
                <a:lnTo>
                  <a:pt x="1041" y="10401"/>
                </a:lnTo>
                <a:lnTo>
                  <a:pt x="2920" y="13030"/>
                </a:lnTo>
                <a:lnTo>
                  <a:pt x="10147" y="11709"/>
                </a:lnTo>
                <a:lnTo>
                  <a:pt x="14249" y="10807"/>
                </a:lnTo>
                <a:lnTo>
                  <a:pt x="26729" y="10807"/>
                </a:lnTo>
                <a:lnTo>
                  <a:pt x="26073" y="10401"/>
                </a:lnTo>
                <a:lnTo>
                  <a:pt x="23977" y="9588"/>
                </a:lnTo>
                <a:lnTo>
                  <a:pt x="28295" y="9499"/>
                </a:lnTo>
                <a:lnTo>
                  <a:pt x="34061" y="9093"/>
                </a:lnTo>
                <a:lnTo>
                  <a:pt x="33392" y="6197"/>
                </a:lnTo>
                <a:lnTo>
                  <a:pt x="33177" y="5168"/>
                </a:lnTo>
                <a:lnTo>
                  <a:pt x="14579" y="5168"/>
                </a:lnTo>
                <a:lnTo>
                  <a:pt x="10642" y="4889"/>
                </a:lnTo>
                <a:lnTo>
                  <a:pt x="2590" y="3848"/>
                </a:lnTo>
                <a:close/>
              </a:path>
              <a:path w="34290" h="15239">
                <a:moveTo>
                  <a:pt x="19545" y="0"/>
                </a:moveTo>
                <a:lnTo>
                  <a:pt x="16294" y="3136"/>
                </a:lnTo>
                <a:lnTo>
                  <a:pt x="14579" y="5168"/>
                </a:lnTo>
                <a:lnTo>
                  <a:pt x="33177" y="5168"/>
                </a:lnTo>
                <a:lnTo>
                  <a:pt x="33108" y="4838"/>
                </a:lnTo>
                <a:lnTo>
                  <a:pt x="24079" y="4838"/>
                </a:lnTo>
                <a:lnTo>
                  <a:pt x="25958" y="3670"/>
                </a:lnTo>
                <a:lnTo>
                  <a:pt x="26835" y="2171"/>
                </a:lnTo>
                <a:lnTo>
                  <a:pt x="24510" y="1498"/>
                </a:lnTo>
                <a:lnTo>
                  <a:pt x="19545" y="0"/>
                </a:lnTo>
                <a:close/>
              </a:path>
              <a:path w="34290" h="15239">
                <a:moveTo>
                  <a:pt x="32931" y="3987"/>
                </a:moveTo>
                <a:lnTo>
                  <a:pt x="24079" y="4838"/>
                </a:lnTo>
                <a:lnTo>
                  <a:pt x="33108" y="4838"/>
                </a:lnTo>
                <a:lnTo>
                  <a:pt x="32931" y="398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258212" y="4358615"/>
            <a:ext cx="29209" cy="13335"/>
          </a:xfrm>
          <a:custGeom>
            <a:avLst/>
            <a:gdLst/>
            <a:ahLst/>
            <a:cxnLst/>
            <a:rect l="l" t="t" r="r" b="b"/>
            <a:pathLst>
              <a:path w="29209" h="13335">
                <a:moveTo>
                  <a:pt x="22575" y="9169"/>
                </a:moveTo>
                <a:lnTo>
                  <a:pt x="11874" y="9169"/>
                </a:lnTo>
                <a:lnTo>
                  <a:pt x="12522" y="10566"/>
                </a:lnTo>
                <a:lnTo>
                  <a:pt x="18732" y="12979"/>
                </a:lnTo>
                <a:lnTo>
                  <a:pt x="24193" y="10350"/>
                </a:lnTo>
                <a:lnTo>
                  <a:pt x="22575" y="9169"/>
                </a:lnTo>
                <a:close/>
              </a:path>
              <a:path w="29209" h="13335">
                <a:moveTo>
                  <a:pt x="2158" y="2946"/>
                </a:moveTo>
                <a:lnTo>
                  <a:pt x="431" y="5067"/>
                </a:lnTo>
                <a:lnTo>
                  <a:pt x="0" y="5829"/>
                </a:lnTo>
                <a:lnTo>
                  <a:pt x="5283" y="6464"/>
                </a:lnTo>
                <a:lnTo>
                  <a:pt x="6743" y="6870"/>
                </a:lnTo>
                <a:lnTo>
                  <a:pt x="5397" y="7150"/>
                </a:lnTo>
                <a:lnTo>
                  <a:pt x="0" y="7734"/>
                </a:lnTo>
                <a:lnTo>
                  <a:pt x="584" y="8547"/>
                </a:lnTo>
                <a:lnTo>
                  <a:pt x="2158" y="10896"/>
                </a:lnTo>
                <a:lnTo>
                  <a:pt x="8635" y="9855"/>
                </a:lnTo>
                <a:lnTo>
                  <a:pt x="11874" y="9169"/>
                </a:lnTo>
                <a:lnTo>
                  <a:pt x="22575" y="9169"/>
                </a:lnTo>
                <a:lnTo>
                  <a:pt x="20294" y="8280"/>
                </a:lnTo>
                <a:lnTo>
                  <a:pt x="25366" y="8280"/>
                </a:lnTo>
                <a:lnTo>
                  <a:pt x="29082" y="8039"/>
                </a:lnTo>
                <a:lnTo>
                  <a:pt x="28418" y="4330"/>
                </a:lnTo>
                <a:lnTo>
                  <a:pt x="12471" y="4330"/>
                </a:lnTo>
                <a:lnTo>
                  <a:pt x="9016" y="4025"/>
                </a:lnTo>
                <a:lnTo>
                  <a:pt x="2158" y="2946"/>
                </a:lnTo>
                <a:close/>
              </a:path>
              <a:path w="29209" h="13335">
                <a:moveTo>
                  <a:pt x="25366" y="8280"/>
                </a:moveTo>
                <a:lnTo>
                  <a:pt x="20294" y="8280"/>
                </a:lnTo>
                <a:lnTo>
                  <a:pt x="24193" y="8356"/>
                </a:lnTo>
                <a:lnTo>
                  <a:pt x="25366" y="8280"/>
                </a:lnTo>
                <a:close/>
              </a:path>
              <a:path w="29209" h="13335">
                <a:moveTo>
                  <a:pt x="16941" y="0"/>
                </a:moveTo>
                <a:lnTo>
                  <a:pt x="14033" y="2717"/>
                </a:lnTo>
                <a:lnTo>
                  <a:pt x="12471" y="4330"/>
                </a:lnTo>
                <a:lnTo>
                  <a:pt x="28418" y="4330"/>
                </a:lnTo>
                <a:lnTo>
                  <a:pt x="28394" y="4203"/>
                </a:lnTo>
                <a:lnTo>
                  <a:pt x="20777" y="4203"/>
                </a:lnTo>
                <a:lnTo>
                  <a:pt x="22453" y="3302"/>
                </a:lnTo>
                <a:lnTo>
                  <a:pt x="23101" y="2032"/>
                </a:lnTo>
                <a:lnTo>
                  <a:pt x="20942" y="1409"/>
                </a:lnTo>
                <a:lnTo>
                  <a:pt x="16941" y="0"/>
                </a:lnTo>
                <a:close/>
              </a:path>
              <a:path w="29209" h="13335">
                <a:moveTo>
                  <a:pt x="28282" y="3606"/>
                </a:moveTo>
                <a:lnTo>
                  <a:pt x="24498" y="3848"/>
                </a:lnTo>
                <a:lnTo>
                  <a:pt x="20777" y="4203"/>
                </a:lnTo>
                <a:lnTo>
                  <a:pt x="28394" y="4203"/>
                </a:lnTo>
                <a:lnTo>
                  <a:pt x="28282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82492" y="4199216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6051" y="14503"/>
                </a:moveTo>
                <a:lnTo>
                  <a:pt x="19367" y="14503"/>
                </a:lnTo>
                <a:lnTo>
                  <a:pt x="20231" y="16624"/>
                </a:lnTo>
                <a:lnTo>
                  <a:pt x="29781" y="20472"/>
                </a:lnTo>
                <a:lnTo>
                  <a:pt x="35661" y="17754"/>
                </a:lnTo>
                <a:lnTo>
                  <a:pt x="38582" y="16255"/>
                </a:lnTo>
                <a:lnTo>
                  <a:pt x="36051" y="14503"/>
                </a:lnTo>
                <a:close/>
              </a:path>
              <a:path w="46990" h="20954">
                <a:moveTo>
                  <a:pt x="3873" y="4648"/>
                </a:moveTo>
                <a:lnTo>
                  <a:pt x="1168" y="7912"/>
                </a:lnTo>
                <a:lnTo>
                  <a:pt x="0" y="9067"/>
                </a:lnTo>
                <a:lnTo>
                  <a:pt x="8407" y="10071"/>
                </a:lnTo>
                <a:lnTo>
                  <a:pt x="11061" y="10693"/>
                </a:lnTo>
                <a:lnTo>
                  <a:pt x="8788" y="11290"/>
                </a:lnTo>
                <a:lnTo>
                  <a:pt x="152" y="12103"/>
                </a:lnTo>
                <a:lnTo>
                  <a:pt x="1168" y="13411"/>
                </a:lnTo>
                <a:lnTo>
                  <a:pt x="3606" y="17119"/>
                </a:lnTo>
                <a:lnTo>
                  <a:pt x="13855" y="15532"/>
                </a:lnTo>
                <a:lnTo>
                  <a:pt x="19367" y="14503"/>
                </a:lnTo>
                <a:lnTo>
                  <a:pt x="36051" y="14503"/>
                </a:lnTo>
                <a:lnTo>
                  <a:pt x="35775" y="14312"/>
                </a:lnTo>
                <a:lnTo>
                  <a:pt x="32423" y="13004"/>
                </a:lnTo>
                <a:lnTo>
                  <a:pt x="40566" y="13004"/>
                </a:lnTo>
                <a:lnTo>
                  <a:pt x="46520" y="12699"/>
                </a:lnTo>
                <a:lnTo>
                  <a:pt x="45788" y="9067"/>
                </a:lnTo>
                <a:lnTo>
                  <a:pt x="45392" y="6781"/>
                </a:lnTo>
                <a:lnTo>
                  <a:pt x="20231" y="6781"/>
                </a:lnTo>
                <a:lnTo>
                  <a:pt x="14782" y="6362"/>
                </a:lnTo>
                <a:lnTo>
                  <a:pt x="3873" y="4648"/>
                </a:lnTo>
                <a:close/>
              </a:path>
              <a:path w="46990" h="20954">
                <a:moveTo>
                  <a:pt x="40566" y="13004"/>
                </a:moveTo>
                <a:lnTo>
                  <a:pt x="32423" y="13004"/>
                </a:lnTo>
                <a:lnTo>
                  <a:pt x="38582" y="13106"/>
                </a:lnTo>
                <a:lnTo>
                  <a:pt x="40566" y="13004"/>
                </a:lnTo>
                <a:close/>
              </a:path>
              <a:path w="46990" h="20954">
                <a:moveTo>
                  <a:pt x="27241" y="0"/>
                </a:moveTo>
                <a:lnTo>
                  <a:pt x="22720" y="4241"/>
                </a:lnTo>
                <a:lnTo>
                  <a:pt x="20231" y="6781"/>
                </a:lnTo>
                <a:lnTo>
                  <a:pt x="45392" y="6781"/>
                </a:lnTo>
                <a:lnTo>
                  <a:pt x="45368" y="6642"/>
                </a:lnTo>
                <a:lnTo>
                  <a:pt x="33388" y="6642"/>
                </a:lnTo>
                <a:lnTo>
                  <a:pt x="35775" y="4965"/>
                </a:lnTo>
                <a:lnTo>
                  <a:pt x="36906" y="3162"/>
                </a:lnTo>
                <a:lnTo>
                  <a:pt x="33718" y="2031"/>
                </a:lnTo>
                <a:lnTo>
                  <a:pt x="27241" y="0"/>
                </a:lnTo>
                <a:close/>
              </a:path>
              <a:path w="46990" h="20954">
                <a:moveTo>
                  <a:pt x="45211" y="5740"/>
                </a:moveTo>
                <a:lnTo>
                  <a:pt x="38963" y="6146"/>
                </a:lnTo>
                <a:lnTo>
                  <a:pt x="33388" y="6642"/>
                </a:lnTo>
                <a:lnTo>
                  <a:pt x="45368" y="6642"/>
                </a:lnTo>
                <a:lnTo>
                  <a:pt x="45211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47046" y="4247417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80" y="9093"/>
                </a:moveTo>
                <a:lnTo>
                  <a:pt x="12318" y="9093"/>
                </a:lnTo>
                <a:lnTo>
                  <a:pt x="12915" y="10477"/>
                </a:lnTo>
                <a:lnTo>
                  <a:pt x="18745" y="12979"/>
                </a:lnTo>
                <a:lnTo>
                  <a:pt x="24460" y="10312"/>
                </a:lnTo>
                <a:lnTo>
                  <a:pt x="22580" y="9093"/>
                </a:lnTo>
                <a:close/>
              </a:path>
              <a:path w="29845" h="13335">
                <a:moveTo>
                  <a:pt x="2438" y="3022"/>
                </a:moveTo>
                <a:lnTo>
                  <a:pt x="596" y="5067"/>
                </a:lnTo>
                <a:lnTo>
                  <a:pt x="0" y="5880"/>
                </a:lnTo>
                <a:lnTo>
                  <a:pt x="5460" y="6464"/>
                </a:lnTo>
                <a:lnTo>
                  <a:pt x="7023" y="6870"/>
                </a:lnTo>
                <a:lnTo>
                  <a:pt x="5460" y="7188"/>
                </a:lnTo>
                <a:lnTo>
                  <a:pt x="228" y="7696"/>
                </a:lnTo>
                <a:lnTo>
                  <a:pt x="2273" y="10807"/>
                </a:lnTo>
                <a:lnTo>
                  <a:pt x="8750" y="9817"/>
                </a:lnTo>
                <a:lnTo>
                  <a:pt x="12318" y="9093"/>
                </a:lnTo>
                <a:lnTo>
                  <a:pt x="22580" y="9093"/>
                </a:lnTo>
                <a:lnTo>
                  <a:pt x="20408" y="8267"/>
                </a:lnTo>
                <a:lnTo>
                  <a:pt x="24345" y="8267"/>
                </a:lnTo>
                <a:lnTo>
                  <a:pt x="29324" y="8001"/>
                </a:lnTo>
                <a:lnTo>
                  <a:pt x="28828" y="5880"/>
                </a:lnTo>
                <a:lnTo>
                  <a:pt x="28574" y="4343"/>
                </a:lnTo>
                <a:lnTo>
                  <a:pt x="12915" y="4343"/>
                </a:lnTo>
                <a:lnTo>
                  <a:pt x="9245" y="3987"/>
                </a:lnTo>
                <a:lnTo>
                  <a:pt x="2438" y="3022"/>
                </a:lnTo>
                <a:close/>
              </a:path>
              <a:path w="29845" h="13335">
                <a:moveTo>
                  <a:pt x="17170" y="0"/>
                </a:moveTo>
                <a:lnTo>
                  <a:pt x="14477" y="2717"/>
                </a:lnTo>
                <a:lnTo>
                  <a:pt x="12915" y="4343"/>
                </a:lnTo>
                <a:lnTo>
                  <a:pt x="28574" y="4343"/>
                </a:lnTo>
                <a:lnTo>
                  <a:pt x="28542" y="4152"/>
                </a:lnTo>
                <a:lnTo>
                  <a:pt x="20904" y="4152"/>
                </a:lnTo>
                <a:lnTo>
                  <a:pt x="22466" y="3162"/>
                </a:lnTo>
                <a:lnTo>
                  <a:pt x="23380" y="1943"/>
                </a:lnTo>
                <a:lnTo>
                  <a:pt x="21323" y="1371"/>
                </a:lnTo>
                <a:lnTo>
                  <a:pt x="17170" y="0"/>
                </a:lnTo>
                <a:close/>
              </a:path>
              <a:path w="29845" h="13335">
                <a:moveTo>
                  <a:pt x="28460" y="3657"/>
                </a:moveTo>
                <a:lnTo>
                  <a:pt x="24510" y="3937"/>
                </a:lnTo>
                <a:lnTo>
                  <a:pt x="20904" y="4152"/>
                </a:lnTo>
                <a:lnTo>
                  <a:pt x="28542" y="4152"/>
                </a:lnTo>
                <a:lnTo>
                  <a:pt x="28460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83532" y="4112501"/>
            <a:ext cx="546309" cy="3017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47494" y="4378504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13" y="14490"/>
                </a:moveTo>
                <a:lnTo>
                  <a:pt x="19494" y="14490"/>
                </a:lnTo>
                <a:lnTo>
                  <a:pt x="20193" y="16713"/>
                </a:lnTo>
                <a:lnTo>
                  <a:pt x="29806" y="20459"/>
                </a:lnTo>
                <a:lnTo>
                  <a:pt x="35458" y="17843"/>
                </a:lnTo>
                <a:lnTo>
                  <a:pt x="38595" y="16446"/>
                </a:lnTo>
                <a:lnTo>
                  <a:pt x="35813" y="14490"/>
                </a:lnTo>
                <a:close/>
              </a:path>
              <a:path w="46990" h="20954">
                <a:moveTo>
                  <a:pt x="3898" y="4737"/>
                </a:moveTo>
                <a:lnTo>
                  <a:pt x="1079" y="7861"/>
                </a:lnTo>
                <a:lnTo>
                  <a:pt x="0" y="9156"/>
                </a:lnTo>
                <a:lnTo>
                  <a:pt x="8585" y="10159"/>
                </a:lnTo>
                <a:lnTo>
                  <a:pt x="11061" y="10883"/>
                </a:lnTo>
                <a:lnTo>
                  <a:pt x="8585" y="11379"/>
                </a:lnTo>
                <a:lnTo>
                  <a:pt x="165" y="12204"/>
                </a:lnTo>
                <a:lnTo>
                  <a:pt x="1143" y="13500"/>
                </a:lnTo>
                <a:lnTo>
                  <a:pt x="3632" y="17208"/>
                </a:lnTo>
                <a:lnTo>
                  <a:pt x="13881" y="15620"/>
                </a:lnTo>
                <a:lnTo>
                  <a:pt x="19494" y="14490"/>
                </a:lnTo>
                <a:lnTo>
                  <a:pt x="35813" y="14490"/>
                </a:lnTo>
                <a:lnTo>
                  <a:pt x="32448" y="13093"/>
                </a:lnTo>
                <a:lnTo>
                  <a:pt x="40519" y="13093"/>
                </a:lnTo>
                <a:lnTo>
                  <a:pt x="46532" y="12776"/>
                </a:lnTo>
                <a:lnTo>
                  <a:pt x="45720" y="9309"/>
                </a:lnTo>
                <a:lnTo>
                  <a:pt x="45390" y="6870"/>
                </a:lnTo>
                <a:lnTo>
                  <a:pt x="20193" y="6870"/>
                </a:lnTo>
                <a:lnTo>
                  <a:pt x="14744" y="6375"/>
                </a:lnTo>
                <a:lnTo>
                  <a:pt x="3898" y="4737"/>
                </a:lnTo>
                <a:close/>
              </a:path>
              <a:path w="46990" h="20954">
                <a:moveTo>
                  <a:pt x="40519" y="13093"/>
                </a:moveTo>
                <a:lnTo>
                  <a:pt x="32448" y="13093"/>
                </a:lnTo>
                <a:lnTo>
                  <a:pt x="38595" y="13195"/>
                </a:lnTo>
                <a:lnTo>
                  <a:pt x="40519" y="13093"/>
                </a:lnTo>
                <a:close/>
              </a:path>
              <a:path w="46990" h="20954">
                <a:moveTo>
                  <a:pt x="27266" y="0"/>
                </a:moveTo>
                <a:lnTo>
                  <a:pt x="22466" y="4317"/>
                </a:lnTo>
                <a:lnTo>
                  <a:pt x="20193" y="6870"/>
                </a:lnTo>
                <a:lnTo>
                  <a:pt x="45390" y="6870"/>
                </a:lnTo>
                <a:lnTo>
                  <a:pt x="45357" y="6629"/>
                </a:lnTo>
                <a:lnTo>
                  <a:pt x="33096" y="6629"/>
                </a:lnTo>
                <a:lnTo>
                  <a:pt x="35687" y="5143"/>
                </a:lnTo>
                <a:lnTo>
                  <a:pt x="36931" y="3162"/>
                </a:lnTo>
                <a:lnTo>
                  <a:pt x="27266" y="0"/>
                </a:lnTo>
                <a:close/>
              </a:path>
              <a:path w="46990" h="20954">
                <a:moveTo>
                  <a:pt x="45237" y="5740"/>
                </a:moveTo>
                <a:lnTo>
                  <a:pt x="38976" y="6134"/>
                </a:lnTo>
                <a:lnTo>
                  <a:pt x="33096" y="6629"/>
                </a:lnTo>
                <a:lnTo>
                  <a:pt x="45357" y="6629"/>
                </a:lnTo>
                <a:lnTo>
                  <a:pt x="45237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10634" y="4339999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28" y="9182"/>
                </a:moveTo>
                <a:lnTo>
                  <a:pt x="12090" y="9182"/>
                </a:lnTo>
                <a:lnTo>
                  <a:pt x="12788" y="10528"/>
                </a:lnTo>
                <a:lnTo>
                  <a:pt x="18618" y="12877"/>
                </a:lnTo>
                <a:lnTo>
                  <a:pt x="22339" y="11252"/>
                </a:lnTo>
                <a:lnTo>
                  <a:pt x="24244" y="10350"/>
                </a:lnTo>
                <a:lnTo>
                  <a:pt x="22528" y="9182"/>
                </a:lnTo>
                <a:close/>
              </a:path>
              <a:path w="29845" h="13335">
                <a:moveTo>
                  <a:pt x="2260" y="2984"/>
                </a:moveTo>
                <a:lnTo>
                  <a:pt x="495" y="5016"/>
                </a:lnTo>
                <a:lnTo>
                  <a:pt x="0" y="5740"/>
                </a:lnTo>
                <a:lnTo>
                  <a:pt x="5448" y="6413"/>
                </a:lnTo>
                <a:lnTo>
                  <a:pt x="6908" y="6819"/>
                </a:lnTo>
                <a:lnTo>
                  <a:pt x="5448" y="7239"/>
                </a:lnTo>
                <a:lnTo>
                  <a:pt x="0" y="7734"/>
                </a:lnTo>
                <a:lnTo>
                  <a:pt x="698" y="8534"/>
                </a:lnTo>
                <a:lnTo>
                  <a:pt x="2260" y="10845"/>
                </a:lnTo>
                <a:lnTo>
                  <a:pt x="12090" y="9182"/>
                </a:lnTo>
                <a:lnTo>
                  <a:pt x="22528" y="9182"/>
                </a:lnTo>
                <a:lnTo>
                  <a:pt x="20408" y="8305"/>
                </a:lnTo>
                <a:lnTo>
                  <a:pt x="25088" y="8305"/>
                </a:lnTo>
                <a:lnTo>
                  <a:pt x="29311" y="8051"/>
                </a:lnTo>
                <a:lnTo>
                  <a:pt x="28816" y="5918"/>
                </a:lnTo>
                <a:lnTo>
                  <a:pt x="28638" y="4381"/>
                </a:lnTo>
                <a:lnTo>
                  <a:pt x="12788" y="4381"/>
                </a:lnTo>
                <a:lnTo>
                  <a:pt x="9182" y="4102"/>
                </a:lnTo>
                <a:lnTo>
                  <a:pt x="2260" y="2984"/>
                </a:lnTo>
                <a:close/>
              </a:path>
              <a:path w="29845" h="13335">
                <a:moveTo>
                  <a:pt x="25088" y="8305"/>
                </a:moveTo>
                <a:lnTo>
                  <a:pt x="20408" y="8305"/>
                </a:lnTo>
                <a:lnTo>
                  <a:pt x="24244" y="8356"/>
                </a:lnTo>
                <a:lnTo>
                  <a:pt x="25088" y="8305"/>
                </a:lnTo>
                <a:close/>
              </a:path>
              <a:path w="29845" h="13335">
                <a:moveTo>
                  <a:pt x="17056" y="0"/>
                </a:moveTo>
                <a:lnTo>
                  <a:pt x="14147" y="2705"/>
                </a:lnTo>
                <a:lnTo>
                  <a:pt x="12788" y="4381"/>
                </a:lnTo>
                <a:lnTo>
                  <a:pt x="28638" y="4381"/>
                </a:lnTo>
                <a:lnTo>
                  <a:pt x="20777" y="4292"/>
                </a:lnTo>
                <a:lnTo>
                  <a:pt x="22339" y="3213"/>
                </a:lnTo>
                <a:lnTo>
                  <a:pt x="23266" y="1981"/>
                </a:lnTo>
                <a:lnTo>
                  <a:pt x="21209" y="1409"/>
                </a:lnTo>
                <a:lnTo>
                  <a:pt x="17056" y="0"/>
                </a:lnTo>
                <a:close/>
              </a:path>
              <a:path w="29845" h="13335">
                <a:moveTo>
                  <a:pt x="28549" y="3619"/>
                </a:moveTo>
                <a:lnTo>
                  <a:pt x="24498" y="3886"/>
                </a:lnTo>
                <a:lnTo>
                  <a:pt x="20777" y="4292"/>
                </a:lnTo>
                <a:lnTo>
                  <a:pt x="28627" y="4292"/>
                </a:lnTo>
                <a:lnTo>
                  <a:pt x="28549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059291" y="4416854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904" y="10845"/>
                </a:moveTo>
                <a:lnTo>
                  <a:pt x="14427" y="10845"/>
                </a:lnTo>
                <a:lnTo>
                  <a:pt x="14960" y="12382"/>
                </a:lnTo>
                <a:lnTo>
                  <a:pt x="22085" y="14998"/>
                </a:lnTo>
                <a:lnTo>
                  <a:pt x="26288" y="12979"/>
                </a:lnTo>
                <a:lnTo>
                  <a:pt x="28346" y="11887"/>
                </a:lnTo>
                <a:lnTo>
                  <a:pt x="26904" y="10845"/>
                </a:lnTo>
                <a:close/>
              </a:path>
              <a:path w="34290" h="15239">
                <a:moveTo>
                  <a:pt x="2539" y="3848"/>
                </a:moveTo>
                <a:lnTo>
                  <a:pt x="596" y="6146"/>
                </a:lnTo>
                <a:lnTo>
                  <a:pt x="0" y="7239"/>
                </a:lnTo>
                <a:lnTo>
                  <a:pt x="6159" y="7734"/>
                </a:lnTo>
                <a:lnTo>
                  <a:pt x="7937" y="8229"/>
                </a:lnTo>
                <a:lnTo>
                  <a:pt x="6375" y="8636"/>
                </a:lnTo>
                <a:lnTo>
                  <a:pt x="114" y="9359"/>
                </a:lnTo>
                <a:lnTo>
                  <a:pt x="2870" y="12979"/>
                </a:lnTo>
                <a:lnTo>
                  <a:pt x="14427" y="10845"/>
                </a:lnTo>
                <a:lnTo>
                  <a:pt x="26904" y="10845"/>
                </a:lnTo>
                <a:lnTo>
                  <a:pt x="26288" y="10401"/>
                </a:lnTo>
                <a:lnTo>
                  <a:pt x="23748" y="9486"/>
                </a:lnTo>
                <a:lnTo>
                  <a:pt x="28244" y="9486"/>
                </a:lnTo>
                <a:lnTo>
                  <a:pt x="33908" y="9029"/>
                </a:lnTo>
                <a:lnTo>
                  <a:pt x="33130" y="5016"/>
                </a:lnTo>
                <a:lnTo>
                  <a:pt x="14592" y="5016"/>
                </a:lnTo>
                <a:lnTo>
                  <a:pt x="10579" y="4927"/>
                </a:lnTo>
                <a:lnTo>
                  <a:pt x="2539" y="3848"/>
                </a:lnTo>
                <a:close/>
              </a:path>
              <a:path w="34290" h="15239">
                <a:moveTo>
                  <a:pt x="19545" y="0"/>
                </a:moveTo>
                <a:lnTo>
                  <a:pt x="14592" y="5016"/>
                </a:lnTo>
                <a:lnTo>
                  <a:pt x="33130" y="5016"/>
                </a:lnTo>
                <a:lnTo>
                  <a:pt x="33097" y="4838"/>
                </a:lnTo>
                <a:lnTo>
                  <a:pt x="24358" y="4838"/>
                </a:lnTo>
                <a:lnTo>
                  <a:pt x="25971" y="3530"/>
                </a:lnTo>
                <a:lnTo>
                  <a:pt x="26784" y="2120"/>
                </a:lnTo>
                <a:lnTo>
                  <a:pt x="24510" y="1409"/>
                </a:lnTo>
                <a:lnTo>
                  <a:pt x="19545" y="0"/>
                </a:lnTo>
                <a:close/>
              </a:path>
              <a:path w="34290" h="15239">
                <a:moveTo>
                  <a:pt x="32931" y="3937"/>
                </a:moveTo>
                <a:lnTo>
                  <a:pt x="28346" y="4330"/>
                </a:lnTo>
                <a:lnTo>
                  <a:pt x="24358" y="4838"/>
                </a:lnTo>
                <a:lnTo>
                  <a:pt x="33097" y="4838"/>
                </a:lnTo>
                <a:lnTo>
                  <a:pt x="32931" y="393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75395" y="4432260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521" y="0"/>
                </a:moveTo>
                <a:lnTo>
                  <a:pt x="0" y="1587"/>
                </a:lnTo>
                <a:lnTo>
                  <a:pt x="368" y="3441"/>
                </a:lnTo>
                <a:lnTo>
                  <a:pt x="965" y="4927"/>
                </a:lnTo>
                <a:lnTo>
                  <a:pt x="1079" y="5511"/>
                </a:lnTo>
                <a:lnTo>
                  <a:pt x="1879" y="6819"/>
                </a:lnTo>
                <a:lnTo>
                  <a:pt x="2362" y="8280"/>
                </a:lnTo>
                <a:lnTo>
                  <a:pt x="5003" y="7048"/>
                </a:lnTo>
                <a:lnTo>
                  <a:pt x="5168" y="5918"/>
                </a:lnTo>
                <a:lnTo>
                  <a:pt x="5709" y="4203"/>
                </a:lnTo>
                <a:lnTo>
                  <a:pt x="5816" y="4025"/>
                </a:lnTo>
                <a:lnTo>
                  <a:pt x="5168" y="2209"/>
                </a:lnTo>
                <a:lnTo>
                  <a:pt x="4521" y="0"/>
                </a:lnTo>
                <a:close/>
              </a:path>
              <a:path w="6350" h="8889">
                <a:moveTo>
                  <a:pt x="5816" y="4025"/>
                </a:moveTo>
                <a:lnTo>
                  <a:pt x="5880" y="4203"/>
                </a:lnTo>
                <a:lnTo>
                  <a:pt x="5816" y="4025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01386" y="4372396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881" y="9220"/>
                </a:moveTo>
                <a:lnTo>
                  <a:pt x="12255" y="9220"/>
                </a:lnTo>
                <a:lnTo>
                  <a:pt x="12839" y="10579"/>
                </a:lnTo>
                <a:lnTo>
                  <a:pt x="18834" y="12877"/>
                </a:lnTo>
                <a:lnTo>
                  <a:pt x="22453" y="11252"/>
                </a:lnTo>
                <a:lnTo>
                  <a:pt x="24612" y="10337"/>
                </a:lnTo>
                <a:lnTo>
                  <a:pt x="22881" y="9220"/>
                </a:lnTo>
                <a:close/>
              </a:path>
              <a:path w="29845" h="13335">
                <a:moveTo>
                  <a:pt x="2590" y="2984"/>
                </a:moveTo>
                <a:lnTo>
                  <a:pt x="901" y="5016"/>
                </a:lnTo>
                <a:lnTo>
                  <a:pt x="0" y="5829"/>
                </a:lnTo>
                <a:lnTo>
                  <a:pt x="5600" y="6413"/>
                </a:lnTo>
                <a:lnTo>
                  <a:pt x="7073" y="6819"/>
                </a:lnTo>
                <a:lnTo>
                  <a:pt x="5714" y="7048"/>
                </a:lnTo>
                <a:lnTo>
                  <a:pt x="419" y="7645"/>
                </a:lnTo>
                <a:lnTo>
                  <a:pt x="901" y="8445"/>
                </a:lnTo>
                <a:lnTo>
                  <a:pt x="2590" y="10845"/>
                </a:lnTo>
                <a:lnTo>
                  <a:pt x="8839" y="9842"/>
                </a:lnTo>
                <a:lnTo>
                  <a:pt x="12255" y="9220"/>
                </a:lnTo>
                <a:lnTo>
                  <a:pt x="22881" y="9220"/>
                </a:lnTo>
                <a:lnTo>
                  <a:pt x="22605" y="9042"/>
                </a:lnTo>
                <a:lnTo>
                  <a:pt x="20446" y="8305"/>
                </a:lnTo>
                <a:lnTo>
                  <a:pt x="24498" y="8305"/>
                </a:lnTo>
                <a:lnTo>
                  <a:pt x="29413" y="8051"/>
                </a:lnTo>
                <a:lnTo>
                  <a:pt x="29146" y="5829"/>
                </a:lnTo>
                <a:lnTo>
                  <a:pt x="28870" y="4292"/>
                </a:lnTo>
                <a:lnTo>
                  <a:pt x="12839" y="4292"/>
                </a:lnTo>
                <a:lnTo>
                  <a:pt x="9499" y="4013"/>
                </a:lnTo>
                <a:lnTo>
                  <a:pt x="2590" y="2984"/>
                </a:lnTo>
                <a:close/>
              </a:path>
              <a:path w="29845" h="13335">
                <a:moveTo>
                  <a:pt x="17322" y="0"/>
                </a:moveTo>
                <a:lnTo>
                  <a:pt x="14401" y="2705"/>
                </a:lnTo>
                <a:lnTo>
                  <a:pt x="12839" y="4292"/>
                </a:lnTo>
                <a:lnTo>
                  <a:pt x="28870" y="4292"/>
                </a:lnTo>
                <a:lnTo>
                  <a:pt x="21158" y="4203"/>
                </a:lnTo>
                <a:lnTo>
                  <a:pt x="22605" y="3213"/>
                </a:lnTo>
                <a:lnTo>
                  <a:pt x="23418" y="1981"/>
                </a:lnTo>
                <a:lnTo>
                  <a:pt x="21475" y="1320"/>
                </a:lnTo>
                <a:lnTo>
                  <a:pt x="17322" y="0"/>
                </a:lnTo>
                <a:close/>
              </a:path>
              <a:path w="29845" h="13335">
                <a:moveTo>
                  <a:pt x="28765" y="3708"/>
                </a:moveTo>
                <a:lnTo>
                  <a:pt x="24663" y="3886"/>
                </a:lnTo>
                <a:lnTo>
                  <a:pt x="21158" y="4203"/>
                </a:lnTo>
                <a:lnTo>
                  <a:pt x="28854" y="4203"/>
                </a:lnTo>
                <a:lnTo>
                  <a:pt x="28765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82563" y="4252755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700" y="14503"/>
                </a:moveTo>
                <a:lnTo>
                  <a:pt x="19380" y="14503"/>
                </a:lnTo>
                <a:lnTo>
                  <a:pt x="20243" y="16713"/>
                </a:lnTo>
                <a:lnTo>
                  <a:pt x="29908" y="20510"/>
                </a:lnTo>
                <a:lnTo>
                  <a:pt x="38595" y="16408"/>
                </a:lnTo>
                <a:lnTo>
                  <a:pt x="35700" y="14503"/>
                </a:lnTo>
                <a:close/>
              </a:path>
              <a:path w="46990" h="20954">
                <a:moveTo>
                  <a:pt x="3784" y="4749"/>
                </a:moveTo>
                <a:lnTo>
                  <a:pt x="1092" y="8039"/>
                </a:lnTo>
                <a:lnTo>
                  <a:pt x="0" y="9258"/>
                </a:lnTo>
                <a:lnTo>
                  <a:pt x="8585" y="10159"/>
                </a:lnTo>
                <a:lnTo>
                  <a:pt x="11010" y="10845"/>
                </a:lnTo>
                <a:lnTo>
                  <a:pt x="8915" y="11379"/>
                </a:lnTo>
                <a:lnTo>
                  <a:pt x="266" y="12255"/>
                </a:lnTo>
                <a:lnTo>
                  <a:pt x="1092" y="13601"/>
                </a:lnTo>
                <a:lnTo>
                  <a:pt x="3784" y="17208"/>
                </a:lnTo>
                <a:lnTo>
                  <a:pt x="13881" y="15671"/>
                </a:lnTo>
                <a:lnTo>
                  <a:pt x="19380" y="14503"/>
                </a:lnTo>
                <a:lnTo>
                  <a:pt x="35700" y="14503"/>
                </a:lnTo>
                <a:lnTo>
                  <a:pt x="32397" y="13106"/>
                </a:lnTo>
                <a:lnTo>
                  <a:pt x="38480" y="13106"/>
                </a:lnTo>
                <a:lnTo>
                  <a:pt x="46532" y="12788"/>
                </a:lnTo>
                <a:lnTo>
                  <a:pt x="45916" y="9258"/>
                </a:lnTo>
                <a:lnTo>
                  <a:pt x="45375" y="6819"/>
                </a:lnTo>
                <a:lnTo>
                  <a:pt x="20243" y="6819"/>
                </a:lnTo>
                <a:lnTo>
                  <a:pt x="14846" y="6426"/>
                </a:lnTo>
                <a:lnTo>
                  <a:pt x="3784" y="4749"/>
                </a:lnTo>
                <a:close/>
              </a:path>
              <a:path w="46990" h="20954">
                <a:moveTo>
                  <a:pt x="27203" y="0"/>
                </a:moveTo>
                <a:lnTo>
                  <a:pt x="22390" y="4254"/>
                </a:lnTo>
                <a:lnTo>
                  <a:pt x="20243" y="6819"/>
                </a:lnTo>
                <a:lnTo>
                  <a:pt x="45375" y="6819"/>
                </a:lnTo>
                <a:lnTo>
                  <a:pt x="33312" y="6730"/>
                </a:lnTo>
                <a:lnTo>
                  <a:pt x="35623" y="5143"/>
                </a:lnTo>
                <a:lnTo>
                  <a:pt x="37147" y="3073"/>
                </a:lnTo>
                <a:lnTo>
                  <a:pt x="33794" y="2120"/>
                </a:lnTo>
                <a:lnTo>
                  <a:pt x="27203" y="0"/>
                </a:lnTo>
                <a:close/>
              </a:path>
              <a:path w="46990" h="20954">
                <a:moveTo>
                  <a:pt x="45135" y="5740"/>
                </a:moveTo>
                <a:lnTo>
                  <a:pt x="33312" y="6730"/>
                </a:lnTo>
                <a:lnTo>
                  <a:pt x="45355" y="6730"/>
                </a:lnTo>
                <a:lnTo>
                  <a:pt x="45135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45684" y="4214341"/>
            <a:ext cx="29209" cy="13335"/>
          </a:xfrm>
          <a:custGeom>
            <a:avLst/>
            <a:gdLst/>
            <a:ahLst/>
            <a:cxnLst/>
            <a:rect l="l" t="t" r="r" b="b"/>
            <a:pathLst>
              <a:path w="29209" h="13335">
                <a:moveTo>
                  <a:pt x="22301" y="9093"/>
                </a:moveTo>
                <a:lnTo>
                  <a:pt x="12153" y="9093"/>
                </a:lnTo>
                <a:lnTo>
                  <a:pt x="12534" y="10490"/>
                </a:lnTo>
                <a:lnTo>
                  <a:pt x="18795" y="12839"/>
                </a:lnTo>
                <a:lnTo>
                  <a:pt x="22301" y="11214"/>
                </a:lnTo>
                <a:lnTo>
                  <a:pt x="24193" y="10312"/>
                </a:lnTo>
                <a:lnTo>
                  <a:pt x="22301" y="9093"/>
                </a:lnTo>
                <a:close/>
              </a:path>
              <a:path w="29209" h="13335">
                <a:moveTo>
                  <a:pt x="2451" y="2933"/>
                </a:moveTo>
                <a:lnTo>
                  <a:pt x="495" y="5029"/>
                </a:lnTo>
                <a:lnTo>
                  <a:pt x="0" y="5740"/>
                </a:lnTo>
                <a:lnTo>
                  <a:pt x="5410" y="6235"/>
                </a:lnTo>
                <a:lnTo>
                  <a:pt x="6870" y="6781"/>
                </a:lnTo>
                <a:lnTo>
                  <a:pt x="5460" y="7150"/>
                </a:lnTo>
                <a:lnTo>
                  <a:pt x="114" y="7645"/>
                </a:lnTo>
                <a:lnTo>
                  <a:pt x="711" y="8458"/>
                </a:lnTo>
                <a:lnTo>
                  <a:pt x="2285" y="10769"/>
                </a:lnTo>
                <a:lnTo>
                  <a:pt x="8712" y="9855"/>
                </a:lnTo>
                <a:lnTo>
                  <a:pt x="12153" y="9093"/>
                </a:lnTo>
                <a:lnTo>
                  <a:pt x="22301" y="9093"/>
                </a:lnTo>
                <a:lnTo>
                  <a:pt x="20358" y="8191"/>
                </a:lnTo>
                <a:lnTo>
                  <a:pt x="24193" y="8191"/>
                </a:lnTo>
                <a:lnTo>
                  <a:pt x="29095" y="8051"/>
                </a:lnTo>
                <a:lnTo>
                  <a:pt x="28488" y="4165"/>
                </a:lnTo>
                <a:lnTo>
                  <a:pt x="12534" y="4165"/>
                </a:lnTo>
                <a:lnTo>
                  <a:pt x="9194" y="3949"/>
                </a:lnTo>
                <a:lnTo>
                  <a:pt x="2451" y="2933"/>
                </a:lnTo>
                <a:close/>
              </a:path>
              <a:path w="29209" h="13335">
                <a:moveTo>
                  <a:pt x="17017" y="0"/>
                </a:moveTo>
                <a:lnTo>
                  <a:pt x="12534" y="4165"/>
                </a:lnTo>
                <a:lnTo>
                  <a:pt x="20853" y="4165"/>
                </a:lnTo>
                <a:lnTo>
                  <a:pt x="22301" y="3124"/>
                </a:lnTo>
                <a:lnTo>
                  <a:pt x="23215" y="1993"/>
                </a:lnTo>
                <a:lnTo>
                  <a:pt x="21170" y="1320"/>
                </a:lnTo>
                <a:lnTo>
                  <a:pt x="17017" y="0"/>
                </a:lnTo>
                <a:close/>
              </a:path>
              <a:path w="29209" h="13335">
                <a:moveTo>
                  <a:pt x="28409" y="3619"/>
                </a:moveTo>
                <a:lnTo>
                  <a:pt x="24460" y="3848"/>
                </a:lnTo>
                <a:lnTo>
                  <a:pt x="20853" y="4165"/>
                </a:lnTo>
                <a:lnTo>
                  <a:pt x="28488" y="4165"/>
                </a:lnTo>
                <a:lnTo>
                  <a:pt x="28409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994251" y="4291106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01" y="10756"/>
                </a:moveTo>
                <a:lnTo>
                  <a:pt x="14300" y="10756"/>
                </a:lnTo>
                <a:lnTo>
                  <a:pt x="15062" y="12433"/>
                </a:lnTo>
                <a:lnTo>
                  <a:pt x="22148" y="15049"/>
                </a:lnTo>
                <a:lnTo>
                  <a:pt x="26238" y="12979"/>
                </a:lnTo>
                <a:lnTo>
                  <a:pt x="28498" y="11938"/>
                </a:lnTo>
                <a:lnTo>
                  <a:pt x="26701" y="10756"/>
                </a:lnTo>
                <a:close/>
              </a:path>
              <a:path w="34290" h="15239">
                <a:moveTo>
                  <a:pt x="2755" y="3848"/>
                </a:moveTo>
                <a:lnTo>
                  <a:pt x="812" y="6248"/>
                </a:lnTo>
                <a:lnTo>
                  <a:pt x="0" y="7188"/>
                </a:lnTo>
                <a:lnTo>
                  <a:pt x="6375" y="7683"/>
                </a:lnTo>
                <a:lnTo>
                  <a:pt x="8153" y="8191"/>
                </a:lnTo>
                <a:lnTo>
                  <a:pt x="6476" y="8585"/>
                </a:lnTo>
                <a:lnTo>
                  <a:pt x="330" y="9410"/>
                </a:lnTo>
                <a:lnTo>
                  <a:pt x="977" y="10261"/>
                </a:lnTo>
                <a:lnTo>
                  <a:pt x="2920" y="12979"/>
                </a:lnTo>
                <a:lnTo>
                  <a:pt x="10210" y="11747"/>
                </a:lnTo>
                <a:lnTo>
                  <a:pt x="14300" y="10756"/>
                </a:lnTo>
                <a:lnTo>
                  <a:pt x="26701" y="10756"/>
                </a:lnTo>
                <a:lnTo>
                  <a:pt x="26238" y="10452"/>
                </a:lnTo>
                <a:lnTo>
                  <a:pt x="23799" y="9537"/>
                </a:lnTo>
                <a:lnTo>
                  <a:pt x="28498" y="9537"/>
                </a:lnTo>
                <a:lnTo>
                  <a:pt x="34226" y="9131"/>
                </a:lnTo>
                <a:lnTo>
                  <a:pt x="33527" y="6553"/>
                </a:lnTo>
                <a:lnTo>
                  <a:pt x="33224" y="5067"/>
                </a:lnTo>
                <a:lnTo>
                  <a:pt x="14693" y="5067"/>
                </a:lnTo>
                <a:lnTo>
                  <a:pt x="10693" y="4927"/>
                </a:lnTo>
                <a:lnTo>
                  <a:pt x="2755" y="3848"/>
                </a:lnTo>
                <a:close/>
              </a:path>
              <a:path w="34290" h="15239">
                <a:moveTo>
                  <a:pt x="19697" y="0"/>
                </a:moveTo>
                <a:lnTo>
                  <a:pt x="16255" y="3302"/>
                </a:lnTo>
                <a:lnTo>
                  <a:pt x="14693" y="5067"/>
                </a:lnTo>
                <a:lnTo>
                  <a:pt x="33224" y="5067"/>
                </a:lnTo>
                <a:lnTo>
                  <a:pt x="33177" y="4838"/>
                </a:lnTo>
                <a:lnTo>
                  <a:pt x="24282" y="4838"/>
                </a:lnTo>
                <a:lnTo>
                  <a:pt x="25857" y="3619"/>
                </a:lnTo>
                <a:lnTo>
                  <a:pt x="26835" y="2120"/>
                </a:lnTo>
                <a:lnTo>
                  <a:pt x="24561" y="1498"/>
                </a:lnTo>
                <a:lnTo>
                  <a:pt x="19697" y="0"/>
                </a:lnTo>
                <a:close/>
              </a:path>
              <a:path w="34290" h="15239">
                <a:moveTo>
                  <a:pt x="33032" y="4127"/>
                </a:moveTo>
                <a:lnTo>
                  <a:pt x="28498" y="4343"/>
                </a:lnTo>
                <a:lnTo>
                  <a:pt x="24282" y="4838"/>
                </a:lnTo>
                <a:lnTo>
                  <a:pt x="33177" y="4838"/>
                </a:lnTo>
                <a:lnTo>
                  <a:pt x="33032" y="412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36614" y="4246646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641" y="9182"/>
                </a:moveTo>
                <a:lnTo>
                  <a:pt x="12293" y="9182"/>
                </a:lnTo>
                <a:lnTo>
                  <a:pt x="12788" y="10579"/>
                </a:lnTo>
                <a:lnTo>
                  <a:pt x="18719" y="12928"/>
                </a:lnTo>
                <a:lnTo>
                  <a:pt x="22339" y="11252"/>
                </a:lnTo>
                <a:lnTo>
                  <a:pt x="24333" y="10363"/>
                </a:lnTo>
                <a:lnTo>
                  <a:pt x="22641" y="9182"/>
                </a:lnTo>
                <a:close/>
              </a:path>
              <a:path w="29845" h="13335">
                <a:moveTo>
                  <a:pt x="2476" y="2997"/>
                </a:moveTo>
                <a:lnTo>
                  <a:pt x="0" y="5829"/>
                </a:lnTo>
                <a:lnTo>
                  <a:pt x="5549" y="6426"/>
                </a:lnTo>
                <a:lnTo>
                  <a:pt x="6908" y="6819"/>
                </a:lnTo>
                <a:lnTo>
                  <a:pt x="5549" y="7238"/>
                </a:lnTo>
                <a:lnTo>
                  <a:pt x="101" y="7734"/>
                </a:lnTo>
                <a:lnTo>
                  <a:pt x="685" y="8547"/>
                </a:lnTo>
                <a:lnTo>
                  <a:pt x="2476" y="10858"/>
                </a:lnTo>
                <a:lnTo>
                  <a:pt x="8851" y="9867"/>
                </a:lnTo>
                <a:lnTo>
                  <a:pt x="12293" y="9182"/>
                </a:lnTo>
                <a:lnTo>
                  <a:pt x="22641" y="9182"/>
                </a:lnTo>
                <a:lnTo>
                  <a:pt x="22440" y="9042"/>
                </a:lnTo>
                <a:lnTo>
                  <a:pt x="20396" y="8280"/>
                </a:lnTo>
                <a:lnTo>
                  <a:pt x="24333" y="8280"/>
                </a:lnTo>
                <a:lnTo>
                  <a:pt x="29413" y="7950"/>
                </a:lnTo>
                <a:lnTo>
                  <a:pt x="28916" y="5829"/>
                </a:lnTo>
                <a:lnTo>
                  <a:pt x="28703" y="4343"/>
                </a:lnTo>
                <a:lnTo>
                  <a:pt x="12788" y="4343"/>
                </a:lnTo>
                <a:lnTo>
                  <a:pt x="9271" y="4114"/>
                </a:lnTo>
                <a:lnTo>
                  <a:pt x="2476" y="2997"/>
                </a:lnTo>
                <a:close/>
              </a:path>
              <a:path w="29845" h="13335">
                <a:moveTo>
                  <a:pt x="17157" y="0"/>
                </a:moveTo>
                <a:lnTo>
                  <a:pt x="14249" y="2717"/>
                </a:lnTo>
                <a:lnTo>
                  <a:pt x="12788" y="4343"/>
                </a:lnTo>
                <a:lnTo>
                  <a:pt x="28703" y="4343"/>
                </a:lnTo>
                <a:lnTo>
                  <a:pt x="28683" y="4203"/>
                </a:lnTo>
                <a:lnTo>
                  <a:pt x="21094" y="4203"/>
                </a:lnTo>
                <a:lnTo>
                  <a:pt x="22339" y="3213"/>
                </a:lnTo>
                <a:lnTo>
                  <a:pt x="23368" y="1981"/>
                </a:lnTo>
                <a:lnTo>
                  <a:pt x="21209" y="1320"/>
                </a:lnTo>
                <a:lnTo>
                  <a:pt x="17157" y="0"/>
                </a:lnTo>
                <a:close/>
              </a:path>
              <a:path w="29845" h="13335">
                <a:moveTo>
                  <a:pt x="28600" y="3619"/>
                </a:moveTo>
                <a:lnTo>
                  <a:pt x="21094" y="4203"/>
                </a:lnTo>
                <a:lnTo>
                  <a:pt x="28683" y="4203"/>
                </a:lnTo>
                <a:lnTo>
                  <a:pt x="28600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53143" y="4389610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42" y="15595"/>
                </a:moveTo>
                <a:lnTo>
                  <a:pt x="20878" y="15595"/>
                </a:lnTo>
                <a:lnTo>
                  <a:pt x="21526" y="17983"/>
                </a:lnTo>
                <a:lnTo>
                  <a:pt x="31940" y="21996"/>
                </a:lnTo>
                <a:lnTo>
                  <a:pt x="38049" y="19164"/>
                </a:lnTo>
                <a:lnTo>
                  <a:pt x="41351" y="17678"/>
                </a:lnTo>
                <a:lnTo>
                  <a:pt x="38342" y="15595"/>
                </a:lnTo>
                <a:close/>
              </a:path>
              <a:path w="50164" h="22225">
                <a:moveTo>
                  <a:pt x="4203" y="5105"/>
                </a:moveTo>
                <a:lnTo>
                  <a:pt x="1282" y="8636"/>
                </a:lnTo>
                <a:lnTo>
                  <a:pt x="0" y="9944"/>
                </a:lnTo>
                <a:lnTo>
                  <a:pt x="9334" y="10972"/>
                </a:lnTo>
                <a:lnTo>
                  <a:pt x="11861" y="11658"/>
                </a:lnTo>
                <a:lnTo>
                  <a:pt x="9385" y="12242"/>
                </a:lnTo>
                <a:lnTo>
                  <a:pt x="317" y="13093"/>
                </a:lnTo>
                <a:lnTo>
                  <a:pt x="1397" y="14414"/>
                </a:lnTo>
                <a:lnTo>
                  <a:pt x="4152" y="18478"/>
                </a:lnTo>
                <a:lnTo>
                  <a:pt x="14897" y="16713"/>
                </a:lnTo>
                <a:lnTo>
                  <a:pt x="20878" y="15595"/>
                </a:lnTo>
                <a:lnTo>
                  <a:pt x="38342" y="15595"/>
                </a:lnTo>
                <a:lnTo>
                  <a:pt x="38214" y="15506"/>
                </a:lnTo>
                <a:lnTo>
                  <a:pt x="34696" y="14097"/>
                </a:lnTo>
                <a:lnTo>
                  <a:pt x="41351" y="14097"/>
                </a:lnTo>
                <a:lnTo>
                  <a:pt x="49771" y="13779"/>
                </a:lnTo>
                <a:lnTo>
                  <a:pt x="49088" y="9944"/>
                </a:lnTo>
                <a:lnTo>
                  <a:pt x="48679" y="7366"/>
                </a:lnTo>
                <a:lnTo>
                  <a:pt x="21526" y="7366"/>
                </a:lnTo>
                <a:lnTo>
                  <a:pt x="15862" y="6908"/>
                </a:lnTo>
                <a:lnTo>
                  <a:pt x="4203" y="5105"/>
                </a:lnTo>
                <a:close/>
              </a:path>
              <a:path w="50164" h="22225">
                <a:moveTo>
                  <a:pt x="29032" y="0"/>
                </a:moveTo>
                <a:lnTo>
                  <a:pt x="24231" y="4610"/>
                </a:lnTo>
                <a:lnTo>
                  <a:pt x="21526" y="7366"/>
                </a:lnTo>
                <a:lnTo>
                  <a:pt x="48679" y="7366"/>
                </a:lnTo>
                <a:lnTo>
                  <a:pt x="48657" y="7226"/>
                </a:lnTo>
                <a:lnTo>
                  <a:pt x="35775" y="7226"/>
                </a:lnTo>
                <a:lnTo>
                  <a:pt x="38214" y="5600"/>
                </a:lnTo>
                <a:lnTo>
                  <a:pt x="39725" y="3479"/>
                </a:lnTo>
                <a:lnTo>
                  <a:pt x="36106" y="2400"/>
                </a:lnTo>
                <a:lnTo>
                  <a:pt x="29032" y="0"/>
                </a:lnTo>
                <a:close/>
              </a:path>
              <a:path w="50164" h="22225">
                <a:moveTo>
                  <a:pt x="48514" y="6324"/>
                </a:moveTo>
                <a:lnTo>
                  <a:pt x="41668" y="6731"/>
                </a:lnTo>
                <a:lnTo>
                  <a:pt x="35775" y="7226"/>
                </a:lnTo>
                <a:lnTo>
                  <a:pt x="48657" y="7226"/>
                </a:lnTo>
                <a:lnTo>
                  <a:pt x="48514" y="63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662980" y="4233641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29" y="9753"/>
                </a:moveTo>
                <a:lnTo>
                  <a:pt x="13119" y="9753"/>
                </a:lnTo>
                <a:lnTo>
                  <a:pt x="13601" y="11214"/>
                </a:lnTo>
                <a:lnTo>
                  <a:pt x="20142" y="13779"/>
                </a:lnTo>
                <a:lnTo>
                  <a:pt x="24015" y="11976"/>
                </a:lnTo>
                <a:lnTo>
                  <a:pt x="26009" y="10972"/>
                </a:lnTo>
                <a:lnTo>
                  <a:pt x="24129" y="9753"/>
                </a:lnTo>
                <a:close/>
              </a:path>
              <a:path w="31750" h="13970">
                <a:moveTo>
                  <a:pt x="2539" y="3111"/>
                </a:moveTo>
                <a:lnTo>
                  <a:pt x="584" y="5333"/>
                </a:lnTo>
                <a:lnTo>
                  <a:pt x="0" y="6134"/>
                </a:lnTo>
                <a:lnTo>
                  <a:pt x="5676" y="6730"/>
                </a:lnTo>
                <a:lnTo>
                  <a:pt x="7442" y="7226"/>
                </a:lnTo>
                <a:lnTo>
                  <a:pt x="5880" y="7632"/>
                </a:lnTo>
                <a:lnTo>
                  <a:pt x="101" y="8178"/>
                </a:lnTo>
                <a:lnTo>
                  <a:pt x="2539" y="11569"/>
                </a:lnTo>
                <a:lnTo>
                  <a:pt x="9232" y="10477"/>
                </a:lnTo>
                <a:lnTo>
                  <a:pt x="13119" y="9753"/>
                </a:lnTo>
                <a:lnTo>
                  <a:pt x="24129" y="9753"/>
                </a:lnTo>
                <a:lnTo>
                  <a:pt x="21805" y="8762"/>
                </a:lnTo>
                <a:lnTo>
                  <a:pt x="25920" y="8762"/>
                </a:lnTo>
                <a:lnTo>
                  <a:pt x="31254" y="8445"/>
                </a:lnTo>
                <a:lnTo>
                  <a:pt x="30967" y="6134"/>
                </a:lnTo>
                <a:lnTo>
                  <a:pt x="30641" y="4521"/>
                </a:lnTo>
                <a:lnTo>
                  <a:pt x="13601" y="4521"/>
                </a:lnTo>
                <a:lnTo>
                  <a:pt x="9880" y="4254"/>
                </a:lnTo>
                <a:lnTo>
                  <a:pt x="2539" y="3111"/>
                </a:lnTo>
                <a:close/>
              </a:path>
              <a:path w="31750" h="13970">
                <a:moveTo>
                  <a:pt x="18351" y="0"/>
                </a:moveTo>
                <a:lnTo>
                  <a:pt x="15062" y="2832"/>
                </a:lnTo>
                <a:lnTo>
                  <a:pt x="13601" y="4521"/>
                </a:lnTo>
                <a:lnTo>
                  <a:pt x="30641" y="4521"/>
                </a:lnTo>
                <a:lnTo>
                  <a:pt x="22402" y="4419"/>
                </a:lnTo>
                <a:lnTo>
                  <a:pt x="24015" y="3340"/>
                </a:lnTo>
                <a:lnTo>
                  <a:pt x="24930" y="2031"/>
                </a:lnTo>
                <a:lnTo>
                  <a:pt x="22783" y="1396"/>
                </a:lnTo>
                <a:lnTo>
                  <a:pt x="18351" y="0"/>
                </a:lnTo>
                <a:close/>
              </a:path>
              <a:path w="31750" h="13970">
                <a:moveTo>
                  <a:pt x="30505" y="3848"/>
                </a:moveTo>
                <a:lnTo>
                  <a:pt x="26288" y="4114"/>
                </a:lnTo>
                <a:lnTo>
                  <a:pt x="22402" y="4419"/>
                </a:lnTo>
                <a:lnTo>
                  <a:pt x="30620" y="4419"/>
                </a:lnTo>
                <a:lnTo>
                  <a:pt x="30505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76916" y="4409897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706" y="11557"/>
                </a:moveTo>
                <a:lnTo>
                  <a:pt x="15379" y="11557"/>
                </a:lnTo>
                <a:lnTo>
                  <a:pt x="16179" y="13284"/>
                </a:lnTo>
                <a:lnTo>
                  <a:pt x="23685" y="15989"/>
                </a:lnTo>
                <a:lnTo>
                  <a:pt x="28117" y="13830"/>
                </a:lnTo>
                <a:lnTo>
                  <a:pt x="30429" y="12598"/>
                </a:lnTo>
                <a:lnTo>
                  <a:pt x="28706" y="11557"/>
                </a:lnTo>
                <a:close/>
              </a:path>
              <a:path w="36829" h="16510">
                <a:moveTo>
                  <a:pt x="2895" y="4025"/>
                </a:moveTo>
                <a:lnTo>
                  <a:pt x="647" y="6743"/>
                </a:lnTo>
                <a:lnTo>
                  <a:pt x="0" y="7683"/>
                </a:lnTo>
                <a:lnTo>
                  <a:pt x="6845" y="8267"/>
                </a:lnTo>
                <a:lnTo>
                  <a:pt x="8635" y="8763"/>
                </a:lnTo>
                <a:lnTo>
                  <a:pt x="6959" y="9271"/>
                </a:lnTo>
                <a:lnTo>
                  <a:pt x="253" y="9982"/>
                </a:lnTo>
                <a:lnTo>
                  <a:pt x="1224" y="11201"/>
                </a:lnTo>
                <a:lnTo>
                  <a:pt x="3174" y="13830"/>
                </a:lnTo>
                <a:lnTo>
                  <a:pt x="11061" y="12471"/>
                </a:lnTo>
                <a:lnTo>
                  <a:pt x="15379" y="11557"/>
                </a:lnTo>
                <a:lnTo>
                  <a:pt x="28706" y="11557"/>
                </a:lnTo>
                <a:lnTo>
                  <a:pt x="28117" y="11201"/>
                </a:lnTo>
                <a:lnTo>
                  <a:pt x="25577" y="10160"/>
                </a:lnTo>
                <a:lnTo>
                  <a:pt x="30391" y="10160"/>
                </a:lnTo>
                <a:lnTo>
                  <a:pt x="36652" y="9677"/>
                </a:lnTo>
                <a:lnTo>
                  <a:pt x="35865" y="6743"/>
                </a:lnTo>
                <a:lnTo>
                  <a:pt x="35558" y="5511"/>
                </a:lnTo>
                <a:lnTo>
                  <a:pt x="15747" y="5511"/>
                </a:lnTo>
                <a:lnTo>
                  <a:pt x="11595" y="5245"/>
                </a:lnTo>
                <a:lnTo>
                  <a:pt x="2895" y="4025"/>
                </a:lnTo>
                <a:close/>
              </a:path>
              <a:path w="36829" h="16510">
                <a:moveTo>
                  <a:pt x="21043" y="0"/>
                </a:moveTo>
                <a:lnTo>
                  <a:pt x="17538" y="3530"/>
                </a:lnTo>
                <a:lnTo>
                  <a:pt x="15747" y="5511"/>
                </a:lnTo>
                <a:lnTo>
                  <a:pt x="35558" y="5511"/>
                </a:lnTo>
                <a:lnTo>
                  <a:pt x="35470" y="5156"/>
                </a:lnTo>
                <a:lnTo>
                  <a:pt x="26073" y="5156"/>
                </a:lnTo>
                <a:lnTo>
                  <a:pt x="27787" y="3937"/>
                </a:lnTo>
                <a:lnTo>
                  <a:pt x="28816" y="2400"/>
                </a:lnTo>
                <a:lnTo>
                  <a:pt x="21043" y="0"/>
                </a:lnTo>
                <a:close/>
              </a:path>
              <a:path w="36829" h="16510">
                <a:moveTo>
                  <a:pt x="35242" y="4241"/>
                </a:moveTo>
                <a:lnTo>
                  <a:pt x="30429" y="4660"/>
                </a:lnTo>
                <a:lnTo>
                  <a:pt x="26073" y="5156"/>
                </a:lnTo>
                <a:lnTo>
                  <a:pt x="35470" y="5156"/>
                </a:lnTo>
                <a:lnTo>
                  <a:pt x="35242" y="424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209721" y="4090774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566" y="11391"/>
                </a:moveTo>
                <a:lnTo>
                  <a:pt x="15392" y="11391"/>
                </a:lnTo>
                <a:lnTo>
                  <a:pt x="16192" y="13093"/>
                </a:lnTo>
                <a:lnTo>
                  <a:pt x="23583" y="15951"/>
                </a:lnTo>
                <a:lnTo>
                  <a:pt x="28067" y="13677"/>
                </a:lnTo>
                <a:lnTo>
                  <a:pt x="30391" y="12598"/>
                </a:lnTo>
                <a:lnTo>
                  <a:pt x="28566" y="11391"/>
                </a:lnTo>
                <a:close/>
              </a:path>
              <a:path w="36829" h="16510">
                <a:moveTo>
                  <a:pt x="2857" y="4025"/>
                </a:moveTo>
                <a:lnTo>
                  <a:pt x="914" y="6553"/>
                </a:lnTo>
                <a:lnTo>
                  <a:pt x="0" y="7594"/>
                </a:lnTo>
                <a:lnTo>
                  <a:pt x="6743" y="8178"/>
                </a:lnTo>
                <a:lnTo>
                  <a:pt x="8636" y="8674"/>
                </a:lnTo>
                <a:lnTo>
                  <a:pt x="6858" y="9080"/>
                </a:lnTo>
                <a:lnTo>
                  <a:pt x="215" y="9893"/>
                </a:lnTo>
                <a:lnTo>
                  <a:pt x="1158" y="11061"/>
                </a:lnTo>
                <a:lnTo>
                  <a:pt x="3238" y="13830"/>
                </a:lnTo>
                <a:lnTo>
                  <a:pt x="10960" y="12382"/>
                </a:lnTo>
                <a:lnTo>
                  <a:pt x="15392" y="11391"/>
                </a:lnTo>
                <a:lnTo>
                  <a:pt x="28566" y="11391"/>
                </a:lnTo>
                <a:lnTo>
                  <a:pt x="28067" y="11061"/>
                </a:lnTo>
                <a:lnTo>
                  <a:pt x="25488" y="10071"/>
                </a:lnTo>
                <a:lnTo>
                  <a:pt x="30340" y="10071"/>
                </a:lnTo>
                <a:lnTo>
                  <a:pt x="36499" y="9575"/>
                </a:lnTo>
                <a:lnTo>
                  <a:pt x="35805" y="6553"/>
                </a:lnTo>
                <a:lnTo>
                  <a:pt x="35551" y="5334"/>
                </a:lnTo>
                <a:lnTo>
                  <a:pt x="15646" y="5334"/>
                </a:lnTo>
                <a:lnTo>
                  <a:pt x="11442" y="5143"/>
                </a:lnTo>
                <a:lnTo>
                  <a:pt x="2857" y="4025"/>
                </a:lnTo>
                <a:close/>
              </a:path>
              <a:path w="36829" h="16510">
                <a:moveTo>
                  <a:pt x="20942" y="0"/>
                </a:moveTo>
                <a:lnTo>
                  <a:pt x="17551" y="3340"/>
                </a:lnTo>
                <a:lnTo>
                  <a:pt x="15646" y="5334"/>
                </a:lnTo>
                <a:lnTo>
                  <a:pt x="35551" y="5334"/>
                </a:lnTo>
                <a:lnTo>
                  <a:pt x="35496" y="5067"/>
                </a:lnTo>
                <a:lnTo>
                  <a:pt x="25971" y="5067"/>
                </a:lnTo>
                <a:lnTo>
                  <a:pt x="27749" y="3835"/>
                </a:lnTo>
                <a:lnTo>
                  <a:pt x="28816" y="2349"/>
                </a:lnTo>
                <a:lnTo>
                  <a:pt x="26225" y="1485"/>
                </a:lnTo>
                <a:lnTo>
                  <a:pt x="20942" y="0"/>
                </a:lnTo>
                <a:close/>
              </a:path>
              <a:path w="36829" h="16510">
                <a:moveTo>
                  <a:pt x="35306" y="4152"/>
                </a:moveTo>
                <a:lnTo>
                  <a:pt x="30391" y="4521"/>
                </a:lnTo>
                <a:lnTo>
                  <a:pt x="25971" y="5067"/>
                </a:lnTo>
                <a:lnTo>
                  <a:pt x="35496" y="5067"/>
                </a:lnTo>
                <a:lnTo>
                  <a:pt x="35306" y="415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226951" y="4107167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902" y="0"/>
                </a:moveTo>
                <a:lnTo>
                  <a:pt x="0" y="1625"/>
                </a:lnTo>
                <a:lnTo>
                  <a:pt x="1015" y="5257"/>
                </a:lnTo>
                <a:lnTo>
                  <a:pt x="1168" y="5930"/>
                </a:lnTo>
                <a:lnTo>
                  <a:pt x="2010" y="7454"/>
                </a:lnTo>
                <a:lnTo>
                  <a:pt x="2641" y="8864"/>
                </a:lnTo>
                <a:lnTo>
                  <a:pt x="5499" y="7454"/>
                </a:lnTo>
                <a:lnTo>
                  <a:pt x="5714" y="6324"/>
                </a:lnTo>
                <a:lnTo>
                  <a:pt x="6140" y="4533"/>
                </a:lnTo>
                <a:lnTo>
                  <a:pt x="6232" y="4292"/>
                </a:lnTo>
                <a:lnTo>
                  <a:pt x="5600" y="2362"/>
                </a:lnTo>
                <a:lnTo>
                  <a:pt x="4902" y="0"/>
                </a:lnTo>
                <a:close/>
              </a:path>
              <a:path w="6350" h="8889">
                <a:moveTo>
                  <a:pt x="6232" y="4292"/>
                </a:moveTo>
                <a:lnTo>
                  <a:pt x="6311" y="4533"/>
                </a:lnTo>
                <a:lnTo>
                  <a:pt x="6232" y="4292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95907" y="4050427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743" y="11557"/>
                </a:moveTo>
                <a:lnTo>
                  <a:pt x="15328" y="11557"/>
                </a:lnTo>
                <a:lnTo>
                  <a:pt x="15925" y="13182"/>
                </a:lnTo>
                <a:lnTo>
                  <a:pt x="23533" y="15938"/>
                </a:lnTo>
                <a:lnTo>
                  <a:pt x="27965" y="13728"/>
                </a:lnTo>
                <a:lnTo>
                  <a:pt x="30378" y="12598"/>
                </a:lnTo>
                <a:lnTo>
                  <a:pt x="28743" y="11557"/>
                </a:lnTo>
                <a:close/>
              </a:path>
              <a:path w="36829" h="16510">
                <a:moveTo>
                  <a:pt x="2743" y="4114"/>
                </a:moveTo>
                <a:lnTo>
                  <a:pt x="698" y="6642"/>
                </a:lnTo>
                <a:lnTo>
                  <a:pt x="0" y="7581"/>
                </a:lnTo>
                <a:lnTo>
                  <a:pt x="6578" y="8178"/>
                </a:lnTo>
                <a:lnTo>
                  <a:pt x="8534" y="8674"/>
                </a:lnTo>
                <a:lnTo>
                  <a:pt x="6743" y="9258"/>
                </a:lnTo>
                <a:lnTo>
                  <a:pt x="101" y="9982"/>
                </a:lnTo>
                <a:lnTo>
                  <a:pt x="965" y="11061"/>
                </a:lnTo>
                <a:lnTo>
                  <a:pt x="3022" y="13817"/>
                </a:lnTo>
                <a:lnTo>
                  <a:pt x="11010" y="12420"/>
                </a:lnTo>
                <a:lnTo>
                  <a:pt x="15328" y="11557"/>
                </a:lnTo>
                <a:lnTo>
                  <a:pt x="28743" y="11557"/>
                </a:lnTo>
                <a:lnTo>
                  <a:pt x="27965" y="11061"/>
                </a:lnTo>
                <a:lnTo>
                  <a:pt x="25311" y="10160"/>
                </a:lnTo>
                <a:lnTo>
                  <a:pt x="30225" y="10160"/>
                </a:lnTo>
                <a:lnTo>
                  <a:pt x="36372" y="9575"/>
                </a:lnTo>
                <a:lnTo>
                  <a:pt x="35704" y="6642"/>
                </a:lnTo>
                <a:lnTo>
                  <a:pt x="35450" y="5410"/>
                </a:lnTo>
                <a:lnTo>
                  <a:pt x="15709" y="5410"/>
                </a:lnTo>
                <a:lnTo>
                  <a:pt x="11328" y="5232"/>
                </a:lnTo>
                <a:lnTo>
                  <a:pt x="2743" y="4114"/>
                </a:lnTo>
                <a:close/>
              </a:path>
              <a:path w="36829" h="16510">
                <a:moveTo>
                  <a:pt x="20891" y="0"/>
                </a:moveTo>
                <a:lnTo>
                  <a:pt x="17487" y="3429"/>
                </a:lnTo>
                <a:lnTo>
                  <a:pt x="15709" y="5410"/>
                </a:lnTo>
                <a:lnTo>
                  <a:pt x="35450" y="5410"/>
                </a:lnTo>
                <a:lnTo>
                  <a:pt x="35377" y="5054"/>
                </a:lnTo>
                <a:lnTo>
                  <a:pt x="25907" y="5054"/>
                </a:lnTo>
                <a:lnTo>
                  <a:pt x="27622" y="3835"/>
                </a:lnTo>
                <a:lnTo>
                  <a:pt x="28651" y="2349"/>
                </a:lnTo>
                <a:lnTo>
                  <a:pt x="26060" y="1447"/>
                </a:lnTo>
                <a:lnTo>
                  <a:pt x="20891" y="0"/>
                </a:lnTo>
                <a:close/>
              </a:path>
              <a:path w="36829" h="16510">
                <a:moveTo>
                  <a:pt x="35191" y="4152"/>
                </a:moveTo>
                <a:lnTo>
                  <a:pt x="30378" y="4559"/>
                </a:lnTo>
                <a:lnTo>
                  <a:pt x="25907" y="5054"/>
                </a:lnTo>
                <a:lnTo>
                  <a:pt x="35377" y="5054"/>
                </a:lnTo>
                <a:lnTo>
                  <a:pt x="35191" y="415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842610" y="4083442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11" y="11569"/>
                </a:moveTo>
                <a:lnTo>
                  <a:pt x="15506" y="11569"/>
                </a:lnTo>
                <a:lnTo>
                  <a:pt x="16040" y="13284"/>
                </a:lnTo>
                <a:lnTo>
                  <a:pt x="23698" y="16192"/>
                </a:lnTo>
                <a:lnTo>
                  <a:pt x="28130" y="13881"/>
                </a:lnTo>
                <a:lnTo>
                  <a:pt x="30556" y="12801"/>
                </a:lnTo>
                <a:lnTo>
                  <a:pt x="28611" y="11569"/>
                </a:lnTo>
                <a:close/>
              </a:path>
              <a:path w="36829" h="16510">
                <a:moveTo>
                  <a:pt x="2971" y="4203"/>
                </a:moveTo>
                <a:lnTo>
                  <a:pt x="812" y="6832"/>
                </a:lnTo>
                <a:lnTo>
                  <a:pt x="0" y="7912"/>
                </a:lnTo>
                <a:lnTo>
                  <a:pt x="6870" y="8331"/>
                </a:lnTo>
                <a:lnTo>
                  <a:pt x="8699" y="8864"/>
                </a:lnTo>
                <a:lnTo>
                  <a:pt x="6972" y="9372"/>
                </a:lnTo>
                <a:lnTo>
                  <a:pt x="381" y="10083"/>
                </a:lnTo>
                <a:lnTo>
                  <a:pt x="1170" y="11264"/>
                </a:lnTo>
                <a:lnTo>
                  <a:pt x="3251" y="13969"/>
                </a:lnTo>
                <a:lnTo>
                  <a:pt x="11074" y="12661"/>
                </a:lnTo>
                <a:lnTo>
                  <a:pt x="15506" y="11569"/>
                </a:lnTo>
                <a:lnTo>
                  <a:pt x="28611" y="11569"/>
                </a:lnTo>
                <a:lnTo>
                  <a:pt x="28130" y="11264"/>
                </a:lnTo>
                <a:lnTo>
                  <a:pt x="25539" y="10261"/>
                </a:lnTo>
                <a:lnTo>
                  <a:pt x="30353" y="10172"/>
                </a:lnTo>
                <a:lnTo>
                  <a:pt x="36499" y="9778"/>
                </a:lnTo>
                <a:lnTo>
                  <a:pt x="35902" y="6832"/>
                </a:lnTo>
                <a:lnTo>
                  <a:pt x="35629" y="5613"/>
                </a:lnTo>
                <a:lnTo>
                  <a:pt x="15773" y="5613"/>
                </a:lnTo>
                <a:lnTo>
                  <a:pt x="11557" y="5295"/>
                </a:lnTo>
                <a:lnTo>
                  <a:pt x="2971" y="4203"/>
                </a:lnTo>
                <a:close/>
              </a:path>
              <a:path w="36829" h="16510">
                <a:moveTo>
                  <a:pt x="21170" y="0"/>
                </a:moveTo>
                <a:lnTo>
                  <a:pt x="17665" y="3543"/>
                </a:lnTo>
                <a:lnTo>
                  <a:pt x="15773" y="5613"/>
                </a:lnTo>
                <a:lnTo>
                  <a:pt x="35629" y="5613"/>
                </a:lnTo>
                <a:lnTo>
                  <a:pt x="35558" y="5295"/>
                </a:lnTo>
                <a:lnTo>
                  <a:pt x="26022" y="5295"/>
                </a:lnTo>
                <a:lnTo>
                  <a:pt x="27914" y="4038"/>
                </a:lnTo>
                <a:lnTo>
                  <a:pt x="28778" y="2501"/>
                </a:lnTo>
                <a:lnTo>
                  <a:pt x="21170" y="0"/>
                </a:lnTo>
                <a:close/>
              </a:path>
              <a:path w="36829" h="16510">
                <a:moveTo>
                  <a:pt x="35356" y="4394"/>
                </a:moveTo>
                <a:lnTo>
                  <a:pt x="30556" y="4800"/>
                </a:lnTo>
                <a:lnTo>
                  <a:pt x="26022" y="5295"/>
                </a:lnTo>
                <a:lnTo>
                  <a:pt x="35558" y="5295"/>
                </a:lnTo>
                <a:lnTo>
                  <a:pt x="35356" y="439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154167" y="4033437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32" y="11480"/>
                </a:moveTo>
                <a:lnTo>
                  <a:pt x="15506" y="11480"/>
                </a:lnTo>
                <a:lnTo>
                  <a:pt x="16103" y="13182"/>
                </a:lnTo>
                <a:lnTo>
                  <a:pt x="23749" y="16078"/>
                </a:lnTo>
                <a:lnTo>
                  <a:pt x="28130" y="13868"/>
                </a:lnTo>
                <a:lnTo>
                  <a:pt x="30619" y="12738"/>
                </a:lnTo>
                <a:lnTo>
                  <a:pt x="28632" y="11480"/>
                </a:lnTo>
                <a:close/>
              </a:path>
              <a:path w="36829" h="16510">
                <a:moveTo>
                  <a:pt x="2971" y="4102"/>
                </a:moveTo>
                <a:lnTo>
                  <a:pt x="927" y="6642"/>
                </a:lnTo>
                <a:lnTo>
                  <a:pt x="0" y="7632"/>
                </a:lnTo>
                <a:lnTo>
                  <a:pt x="6858" y="8229"/>
                </a:lnTo>
                <a:lnTo>
                  <a:pt x="8763" y="8813"/>
                </a:lnTo>
                <a:lnTo>
                  <a:pt x="6972" y="9270"/>
                </a:lnTo>
                <a:lnTo>
                  <a:pt x="330" y="10032"/>
                </a:lnTo>
                <a:lnTo>
                  <a:pt x="3251" y="13868"/>
                </a:lnTo>
                <a:lnTo>
                  <a:pt x="10960" y="12471"/>
                </a:lnTo>
                <a:lnTo>
                  <a:pt x="15506" y="11480"/>
                </a:lnTo>
                <a:lnTo>
                  <a:pt x="28632" y="11480"/>
                </a:lnTo>
                <a:lnTo>
                  <a:pt x="28130" y="11163"/>
                </a:lnTo>
                <a:lnTo>
                  <a:pt x="25539" y="10159"/>
                </a:lnTo>
                <a:lnTo>
                  <a:pt x="30289" y="10121"/>
                </a:lnTo>
                <a:lnTo>
                  <a:pt x="36550" y="9626"/>
                </a:lnTo>
                <a:lnTo>
                  <a:pt x="35689" y="5511"/>
                </a:lnTo>
                <a:lnTo>
                  <a:pt x="15875" y="5511"/>
                </a:lnTo>
                <a:lnTo>
                  <a:pt x="11442" y="5283"/>
                </a:lnTo>
                <a:lnTo>
                  <a:pt x="2971" y="4102"/>
                </a:lnTo>
                <a:close/>
              </a:path>
              <a:path w="36829" h="16510">
                <a:moveTo>
                  <a:pt x="21221" y="0"/>
                </a:moveTo>
                <a:lnTo>
                  <a:pt x="17551" y="3479"/>
                </a:lnTo>
                <a:lnTo>
                  <a:pt x="15875" y="5511"/>
                </a:lnTo>
                <a:lnTo>
                  <a:pt x="35689" y="5511"/>
                </a:lnTo>
                <a:lnTo>
                  <a:pt x="35619" y="5194"/>
                </a:lnTo>
                <a:lnTo>
                  <a:pt x="26085" y="5194"/>
                </a:lnTo>
                <a:lnTo>
                  <a:pt x="27863" y="3886"/>
                </a:lnTo>
                <a:lnTo>
                  <a:pt x="28841" y="2311"/>
                </a:lnTo>
                <a:lnTo>
                  <a:pt x="21221" y="0"/>
                </a:lnTo>
                <a:close/>
              </a:path>
              <a:path w="36829" h="16510">
                <a:moveTo>
                  <a:pt x="35420" y="4292"/>
                </a:moveTo>
                <a:lnTo>
                  <a:pt x="30505" y="4686"/>
                </a:lnTo>
                <a:lnTo>
                  <a:pt x="26085" y="5194"/>
                </a:lnTo>
                <a:lnTo>
                  <a:pt x="35619" y="5194"/>
                </a:lnTo>
                <a:lnTo>
                  <a:pt x="35420" y="429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71512" y="4049929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952" y="0"/>
                </a:moveTo>
                <a:lnTo>
                  <a:pt x="0" y="1625"/>
                </a:lnTo>
                <a:lnTo>
                  <a:pt x="584" y="3619"/>
                </a:lnTo>
                <a:lnTo>
                  <a:pt x="863" y="5245"/>
                </a:lnTo>
                <a:lnTo>
                  <a:pt x="1979" y="7366"/>
                </a:lnTo>
                <a:lnTo>
                  <a:pt x="2793" y="8851"/>
                </a:lnTo>
                <a:lnTo>
                  <a:pt x="5549" y="7366"/>
                </a:lnTo>
                <a:lnTo>
                  <a:pt x="5714" y="6324"/>
                </a:lnTo>
                <a:lnTo>
                  <a:pt x="6151" y="4521"/>
                </a:lnTo>
                <a:lnTo>
                  <a:pt x="6248" y="4330"/>
                </a:lnTo>
                <a:lnTo>
                  <a:pt x="5600" y="2400"/>
                </a:lnTo>
                <a:lnTo>
                  <a:pt x="4952" y="0"/>
                </a:lnTo>
                <a:close/>
              </a:path>
              <a:path w="6350" h="8889">
                <a:moveTo>
                  <a:pt x="6248" y="4330"/>
                </a:moveTo>
                <a:lnTo>
                  <a:pt x="6311" y="4521"/>
                </a:lnTo>
                <a:lnTo>
                  <a:pt x="6248" y="4330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480965" y="4355904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02" y="9753"/>
                </a:moveTo>
                <a:lnTo>
                  <a:pt x="13169" y="9753"/>
                </a:lnTo>
                <a:lnTo>
                  <a:pt x="13665" y="11264"/>
                </a:lnTo>
                <a:lnTo>
                  <a:pt x="20027" y="13792"/>
                </a:lnTo>
                <a:lnTo>
                  <a:pt x="26187" y="11074"/>
                </a:lnTo>
                <a:lnTo>
                  <a:pt x="24302" y="9753"/>
                </a:lnTo>
                <a:close/>
              </a:path>
              <a:path w="31750" h="13970">
                <a:moveTo>
                  <a:pt x="2641" y="3213"/>
                </a:moveTo>
                <a:lnTo>
                  <a:pt x="749" y="5435"/>
                </a:lnTo>
                <a:lnTo>
                  <a:pt x="0" y="6235"/>
                </a:lnTo>
                <a:lnTo>
                  <a:pt x="5930" y="6921"/>
                </a:lnTo>
                <a:lnTo>
                  <a:pt x="7391" y="7226"/>
                </a:lnTo>
                <a:lnTo>
                  <a:pt x="5930" y="7632"/>
                </a:lnTo>
                <a:lnTo>
                  <a:pt x="165" y="8178"/>
                </a:lnTo>
                <a:lnTo>
                  <a:pt x="749" y="9093"/>
                </a:lnTo>
                <a:lnTo>
                  <a:pt x="2641" y="11658"/>
                </a:lnTo>
                <a:lnTo>
                  <a:pt x="9398" y="10490"/>
                </a:lnTo>
                <a:lnTo>
                  <a:pt x="13169" y="9753"/>
                </a:lnTo>
                <a:lnTo>
                  <a:pt x="24302" y="9753"/>
                </a:lnTo>
                <a:lnTo>
                  <a:pt x="21907" y="8851"/>
                </a:lnTo>
                <a:lnTo>
                  <a:pt x="26073" y="8851"/>
                </a:lnTo>
                <a:lnTo>
                  <a:pt x="31356" y="8623"/>
                </a:lnTo>
                <a:lnTo>
                  <a:pt x="30924" y="6235"/>
                </a:lnTo>
                <a:lnTo>
                  <a:pt x="30613" y="4699"/>
                </a:lnTo>
                <a:lnTo>
                  <a:pt x="13665" y="4699"/>
                </a:lnTo>
                <a:lnTo>
                  <a:pt x="9994" y="4305"/>
                </a:lnTo>
                <a:lnTo>
                  <a:pt x="2641" y="3213"/>
                </a:lnTo>
                <a:close/>
              </a:path>
              <a:path w="31750" h="13970">
                <a:moveTo>
                  <a:pt x="18415" y="0"/>
                </a:moveTo>
                <a:lnTo>
                  <a:pt x="15176" y="2882"/>
                </a:lnTo>
                <a:lnTo>
                  <a:pt x="13665" y="4699"/>
                </a:lnTo>
                <a:lnTo>
                  <a:pt x="30613" y="4699"/>
                </a:lnTo>
                <a:lnTo>
                  <a:pt x="30577" y="4521"/>
                </a:lnTo>
                <a:lnTo>
                  <a:pt x="22453" y="4521"/>
                </a:lnTo>
                <a:lnTo>
                  <a:pt x="24130" y="3378"/>
                </a:lnTo>
                <a:lnTo>
                  <a:pt x="24879" y="2133"/>
                </a:lnTo>
                <a:lnTo>
                  <a:pt x="22720" y="1485"/>
                </a:lnTo>
                <a:lnTo>
                  <a:pt x="18415" y="0"/>
                </a:lnTo>
                <a:close/>
              </a:path>
              <a:path w="31750" h="13970">
                <a:moveTo>
                  <a:pt x="30441" y="3848"/>
                </a:moveTo>
                <a:lnTo>
                  <a:pt x="22453" y="4521"/>
                </a:lnTo>
                <a:lnTo>
                  <a:pt x="30577" y="4521"/>
                </a:lnTo>
                <a:lnTo>
                  <a:pt x="30441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87983" y="4192710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72" y="15582"/>
                </a:moveTo>
                <a:lnTo>
                  <a:pt x="20891" y="15582"/>
                </a:lnTo>
                <a:lnTo>
                  <a:pt x="21805" y="17932"/>
                </a:lnTo>
                <a:lnTo>
                  <a:pt x="32067" y="21907"/>
                </a:lnTo>
                <a:lnTo>
                  <a:pt x="38061" y="19100"/>
                </a:lnTo>
                <a:lnTo>
                  <a:pt x="41338" y="17614"/>
                </a:lnTo>
                <a:lnTo>
                  <a:pt x="38372" y="15582"/>
                </a:lnTo>
                <a:close/>
              </a:path>
              <a:path w="50164" h="22225">
                <a:moveTo>
                  <a:pt x="4216" y="5092"/>
                </a:moveTo>
                <a:lnTo>
                  <a:pt x="1295" y="8534"/>
                </a:lnTo>
                <a:lnTo>
                  <a:pt x="0" y="9931"/>
                </a:lnTo>
                <a:lnTo>
                  <a:pt x="9283" y="10845"/>
                </a:lnTo>
                <a:lnTo>
                  <a:pt x="11874" y="11557"/>
                </a:lnTo>
                <a:lnTo>
                  <a:pt x="9397" y="12242"/>
                </a:lnTo>
                <a:lnTo>
                  <a:pt x="380" y="13144"/>
                </a:lnTo>
                <a:lnTo>
                  <a:pt x="4102" y="18427"/>
                </a:lnTo>
                <a:lnTo>
                  <a:pt x="14884" y="16713"/>
                </a:lnTo>
                <a:lnTo>
                  <a:pt x="20891" y="15582"/>
                </a:lnTo>
                <a:lnTo>
                  <a:pt x="38372" y="15582"/>
                </a:lnTo>
                <a:lnTo>
                  <a:pt x="38112" y="15405"/>
                </a:lnTo>
                <a:lnTo>
                  <a:pt x="34709" y="14084"/>
                </a:lnTo>
                <a:lnTo>
                  <a:pt x="41338" y="14084"/>
                </a:lnTo>
                <a:lnTo>
                  <a:pt x="49771" y="13690"/>
                </a:lnTo>
                <a:lnTo>
                  <a:pt x="48987" y="9931"/>
                </a:lnTo>
                <a:lnTo>
                  <a:pt x="48579" y="7315"/>
                </a:lnTo>
                <a:lnTo>
                  <a:pt x="21805" y="7315"/>
                </a:lnTo>
                <a:lnTo>
                  <a:pt x="15811" y="6908"/>
                </a:lnTo>
                <a:lnTo>
                  <a:pt x="4216" y="5092"/>
                </a:lnTo>
                <a:close/>
              </a:path>
              <a:path w="50164" h="22225">
                <a:moveTo>
                  <a:pt x="29159" y="0"/>
                </a:moveTo>
                <a:lnTo>
                  <a:pt x="24345" y="4597"/>
                </a:lnTo>
                <a:lnTo>
                  <a:pt x="21805" y="7315"/>
                </a:lnTo>
                <a:lnTo>
                  <a:pt x="48579" y="7315"/>
                </a:lnTo>
                <a:lnTo>
                  <a:pt x="35674" y="7213"/>
                </a:lnTo>
                <a:lnTo>
                  <a:pt x="38112" y="5511"/>
                </a:lnTo>
                <a:lnTo>
                  <a:pt x="39509" y="3467"/>
                </a:lnTo>
                <a:lnTo>
                  <a:pt x="36055" y="2209"/>
                </a:lnTo>
                <a:lnTo>
                  <a:pt x="29159" y="0"/>
                </a:lnTo>
                <a:close/>
              </a:path>
              <a:path w="50164" h="22225">
                <a:moveTo>
                  <a:pt x="48425" y="6324"/>
                </a:moveTo>
                <a:lnTo>
                  <a:pt x="41732" y="6629"/>
                </a:lnTo>
                <a:lnTo>
                  <a:pt x="35674" y="7213"/>
                </a:lnTo>
                <a:lnTo>
                  <a:pt x="48563" y="7213"/>
                </a:lnTo>
                <a:lnTo>
                  <a:pt x="48425" y="63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48573" y="4151634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32" y="9766"/>
                </a:moveTo>
                <a:lnTo>
                  <a:pt x="13068" y="9766"/>
                </a:lnTo>
                <a:lnTo>
                  <a:pt x="13652" y="11201"/>
                </a:lnTo>
                <a:lnTo>
                  <a:pt x="20142" y="13779"/>
                </a:lnTo>
                <a:lnTo>
                  <a:pt x="24091" y="11976"/>
                </a:lnTo>
                <a:lnTo>
                  <a:pt x="26022" y="11061"/>
                </a:lnTo>
                <a:lnTo>
                  <a:pt x="24232" y="9766"/>
                </a:lnTo>
                <a:close/>
              </a:path>
              <a:path w="31750" h="13970">
                <a:moveTo>
                  <a:pt x="2590" y="3213"/>
                </a:moveTo>
                <a:lnTo>
                  <a:pt x="596" y="5333"/>
                </a:lnTo>
                <a:lnTo>
                  <a:pt x="0" y="6235"/>
                </a:lnTo>
                <a:lnTo>
                  <a:pt x="5778" y="6819"/>
                </a:lnTo>
                <a:lnTo>
                  <a:pt x="7340" y="7277"/>
                </a:lnTo>
                <a:lnTo>
                  <a:pt x="5778" y="7670"/>
                </a:lnTo>
                <a:lnTo>
                  <a:pt x="114" y="8267"/>
                </a:lnTo>
                <a:lnTo>
                  <a:pt x="2590" y="11658"/>
                </a:lnTo>
                <a:lnTo>
                  <a:pt x="9398" y="10477"/>
                </a:lnTo>
                <a:lnTo>
                  <a:pt x="13068" y="9766"/>
                </a:lnTo>
                <a:lnTo>
                  <a:pt x="24232" y="9766"/>
                </a:lnTo>
                <a:lnTo>
                  <a:pt x="24091" y="9664"/>
                </a:lnTo>
                <a:lnTo>
                  <a:pt x="21920" y="8851"/>
                </a:lnTo>
                <a:lnTo>
                  <a:pt x="26022" y="8851"/>
                </a:lnTo>
                <a:lnTo>
                  <a:pt x="31369" y="8585"/>
                </a:lnTo>
                <a:lnTo>
                  <a:pt x="30806" y="6235"/>
                </a:lnTo>
                <a:lnTo>
                  <a:pt x="30512" y="4610"/>
                </a:lnTo>
                <a:lnTo>
                  <a:pt x="13652" y="4610"/>
                </a:lnTo>
                <a:lnTo>
                  <a:pt x="10045" y="4254"/>
                </a:lnTo>
                <a:lnTo>
                  <a:pt x="2590" y="3213"/>
                </a:lnTo>
                <a:close/>
              </a:path>
              <a:path w="31750" h="13970">
                <a:moveTo>
                  <a:pt x="18364" y="0"/>
                </a:moveTo>
                <a:lnTo>
                  <a:pt x="15176" y="3022"/>
                </a:lnTo>
                <a:lnTo>
                  <a:pt x="13652" y="4610"/>
                </a:lnTo>
                <a:lnTo>
                  <a:pt x="30512" y="4610"/>
                </a:lnTo>
                <a:lnTo>
                  <a:pt x="22517" y="4508"/>
                </a:lnTo>
                <a:lnTo>
                  <a:pt x="24091" y="3428"/>
                </a:lnTo>
                <a:lnTo>
                  <a:pt x="24942" y="2120"/>
                </a:lnTo>
                <a:lnTo>
                  <a:pt x="22783" y="1396"/>
                </a:lnTo>
                <a:lnTo>
                  <a:pt x="18364" y="0"/>
                </a:lnTo>
                <a:close/>
              </a:path>
              <a:path w="31750" h="13970">
                <a:moveTo>
                  <a:pt x="30391" y="3936"/>
                </a:moveTo>
                <a:lnTo>
                  <a:pt x="22517" y="4508"/>
                </a:lnTo>
                <a:lnTo>
                  <a:pt x="30494" y="4508"/>
                </a:lnTo>
                <a:lnTo>
                  <a:pt x="30391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93738" y="4233821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480" y="11430"/>
                </a:moveTo>
                <a:lnTo>
                  <a:pt x="15278" y="11430"/>
                </a:lnTo>
                <a:lnTo>
                  <a:pt x="15976" y="13106"/>
                </a:lnTo>
                <a:lnTo>
                  <a:pt x="23647" y="15951"/>
                </a:lnTo>
                <a:lnTo>
                  <a:pt x="27965" y="13830"/>
                </a:lnTo>
                <a:lnTo>
                  <a:pt x="30378" y="12598"/>
                </a:lnTo>
                <a:lnTo>
                  <a:pt x="28480" y="11430"/>
                </a:lnTo>
                <a:close/>
              </a:path>
              <a:path w="36829" h="16510">
                <a:moveTo>
                  <a:pt x="2743" y="4076"/>
                </a:moveTo>
                <a:lnTo>
                  <a:pt x="698" y="6642"/>
                </a:lnTo>
                <a:lnTo>
                  <a:pt x="0" y="7683"/>
                </a:lnTo>
                <a:lnTo>
                  <a:pt x="6642" y="8178"/>
                </a:lnTo>
                <a:lnTo>
                  <a:pt x="8686" y="8674"/>
                </a:lnTo>
                <a:lnTo>
                  <a:pt x="6857" y="9169"/>
                </a:lnTo>
                <a:lnTo>
                  <a:pt x="317" y="10071"/>
                </a:lnTo>
                <a:lnTo>
                  <a:pt x="3022" y="13830"/>
                </a:lnTo>
                <a:lnTo>
                  <a:pt x="10845" y="12522"/>
                </a:lnTo>
                <a:lnTo>
                  <a:pt x="15278" y="11430"/>
                </a:lnTo>
                <a:lnTo>
                  <a:pt x="28480" y="11430"/>
                </a:lnTo>
                <a:lnTo>
                  <a:pt x="27965" y="11112"/>
                </a:lnTo>
                <a:lnTo>
                  <a:pt x="25476" y="10172"/>
                </a:lnTo>
                <a:lnTo>
                  <a:pt x="30175" y="10172"/>
                </a:lnTo>
                <a:lnTo>
                  <a:pt x="36436" y="9664"/>
                </a:lnTo>
                <a:lnTo>
                  <a:pt x="35702" y="6642"/>
                </a:lnTo>
                <a:lnTo>
                  <a:pt x="35432" y="5372"/>
                </a:lnTo>
                <a:lnTo>
                  <a:pt x="15646" y="5372"/>
                </a:lnTo>
                <a:lnTo>
                  <a:pt x="11328" y="5232"/>
                </a:lnTo>
                <a:lnTo>
                  <a:pt x="2743" y="4076"/>
                </a:lnTo>
                <a:close/>
              </a:path>
              <a:path w="36829" h="16510">
                <a:moveTo>
                  <a:pt x="20777" y="0"/>
                </a:moveTo>
                <a:lnTo>
                  <a:pt x="17437" y="3429"/>
                </a:lnTo>
                <a:lnTo>
                  <a:pt x="15646" y="5372"/>
                </a:lnTo>
                <a:lnTo>
                  <a:pt x="35432" y="5372"/>
                </a:lnTo>
                <a:lnTo>
                  <a:pt x="35367" y="5067"/>
                </a:lnTo>
                <a:lnTo>
                  <a:pt x="25971" y="5067"/>
                </a:lnTo>
                <a:lnTo>
                  <a:pt x="27851" y="3835"/>
                </a:lnTo>
                <a:lnTo>
                  <a:pt x="28714" y="2260"/>
                </a:lnTo>
                <a:lnTo>
                  <a:pt x="26060" y="1524"/>
                </a:lnTo>
                <a:lnTo>
                  <a:pt x="20777" y="0"/>
                </a:lnTo>
                <a:close/>
              </a:path>
              <a:path w="36829" h="16510">
                <a:moveTo>
                  <a:pt x="35191" y="4241"/>
                </a:moveTo>
                <a:lnTo>
                  <a:pt x="30378" y="4572"/>
                </a:lnTo>
                <a:lnTo>
                  <a:pt x="25971" y="5067"/>
                </a:lnTo>
                <a:lnTo>
                  <a:pt x="35367" y="5067"/>
                </a:lnTo>
                <a:lnTo>
                  <a:pt x="35191" y="424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31926" y="4186250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09" y="9753"/>
                </a:moveTo>
                <a:lnTo>
                  <a:pt x="13220" y="9753"/>
                </a:lnTo>
                <a:lnTo>
                  <a:pt x="13817" y="11201"/>
                </a:lnTo>
                <a:lnTo>
                  <a:pt x="20192" y="13779"/>
                </a:lnTo>
                <a:lnTo>
                  <a:pt x="23977" y="11963"/>
                </a:lnTo>
                <a:lnTo>
                  <a:pt x="26123" y="11061"/>
                </a:lnTo>
                <a:lnTo>
                  <a:pt x="24209" y="9753"/>
                </a:lnTo>
                <a:close/>
              </a:path>
              <a:path w="31750" h="13970">
                <a:moveTo>
                  <a:pt x="2755" y="3200"/>
                </a:moveTo>
                <a:lnTo>
                  <a:pt x="876" y="5422"/>
                </a:lnTo>
                <a:lnTo>
                  <a:pt x="0" y="6223"/>
                </a:lnTo>
                <a:lnTo>
                  <a:pt x="5880" y="6819"/>
                </a:lnTo>
                <a:lnTo>
                  <a:pt x="7670" y="7315"/>
                </a:lnTo>
                <a:lnTo>
                  <a:pt x="6045" y="7721"/>
                </a:lnTo>
                <a:lnTo>
                  <a:pt x="380" y="8166"/>
                </a:lnTo>
                <a:lnTo>
                  <a:pt x="876" y="9029"/>
                </a:lnTo>
                <a:lnTo>
                  <a:pt x="2641" y="11557"/>
                </a:lnTo>
                <a:lnTo>
                  <a:pt x="9613" y="10566"/>
                </a:lnTo>
                <a:lnTo>
                  <a:pt x="13220" y="9753"/>
                </a:lnTo>
                <a:lnTo>
                  <a:pt x="24209" y="9753"/>
                </a:lnTo>
                <a:lnTo>
                  <a:pt x="24079" y="9664"/>
                </a:lnTo>
                <a:lnTo>
                  <a:pt x="21920" y="8940"/>
                </a:lnTo>
                <a:lnTo>
                  <a:pt x="26022" y="8940"/>
                </a:lnTo>
                <a:lnTo>
                  <a:pt x="31419" y="8585"/>
                </a:lnTo>
                <a:lnTo>
                  <a:pt x="30922" y="6223"/>
                </a:lnTo>
                <a:lnTo>
                  <a:pt x="30647" y="4508"/>
                </a:lnTo>
                <a:lnTo>
                  <a:pt x="13817" y="4508"/>
                </a:lnTo>
                <a:lnTo>
                  <a:pt x="10096" y="4241"/>
                </a:lnTo>
                <a:lnTo>
                  <a:pt x="2755" y="3200"/>
                </a:lnTo>
                <a:close/>
              </a:path>
              <a:path w="31750" h="13970">
                <a:moveTo>
                  <a:pt x="18300" y="0"/>
                </a:moveTo>
                <a:lnTo>
                  <a:pt x="13817" y="4508"/>
                </a:lnTo>
                <a:lnTo>
                  <a:pt x="22517" y="4508"/>
                </a:lnTo>
                <a:lnTo>
                  <a:pt x="24079" y="3517"/>
                </a:lnTo>
                <a:lnTo>
                  <a:pt x="25044" y="2120"/>
                </a:lnTo>
                <a:lnTo>
                  <a:pt x="22834" y="1485"/>
                </a:lnTo>
                <a:lnTo>
                  <a:pt x="18300" y="0"/>
                </a:lnTo>
                <a:close/>
              </a:path>
              <a:path w="31750" h="13970">
                <a:moveTo>
                  <a:pt x="30556" y="3937"/>
                </a:moveTo>
                <a:lnTo>
                  <a:pt x="26454" y="4191"/>
                </a:lnTo>
                <a:lnTo>
                  <a:pt x="22517" y="4508"/>
                </a:lnTo>
                <a:lnTo>
                  <a:pt x="30647" y="4508"/>
                </a:lnTo>
                <a:lnTo>
                  <a:pt x="30556" y="393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262359" y="4348943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40" y="15595"/>
                </a:moveTo>
                <a:lnTo>
                  <a:pt x="20777" y="15595"/>
                </a:lnTo>
                <a:lnTo>
                  <a:pt x="21704" y="17945"/>
                </a:lnTo>
                <a:lnTo>
                  <a:pt x="31838" y="21971"/>
                </a:lnTo>
                <a:lnTo>
                  <a:pt x="41236" y="17627"/>
                </a:lnTo>
                <a:lnTo>
                  <a:pt x="38340" y="15595"/>
                </a:lnTo>
                <a:close/>
              </a:path>
              <a:path w="50164" h="22225">
                <a:moveTo>
                  <a:pt x="4102" y="5105"/>
                </a:moveTo>
                <a:lnTo>
                  <a:pt x="1181" y="8547"/>
                </a:lnTo>
                <a:lnTo>
                  <a:pt x="0" y="9842"/>
                </a:lnTo>
                <a:lnTo>
                  <a:pt x="9169" y="10807"/>
                </a:lnTo>
                <a:lnTo>
                  <a:pt x="11810" y="11658"/>
                </a:lnTo>
                <a:lnTo>
                  <a:pt x="9385" y="12204"/>
                </a:lnTo>
                <a:lnTo>
                  <a:pt x="266" y="13017"/>
                </a:lnTo>
                <a:lnTo>
                  <a:pt x="3987" y="18427"/>
                </a:lnTo>
                <a:lnTo>
                  <a:pt x="14795" y="16713"/>
                </a:lnTo>
                <a:lnTo>
                  <a:pt x="20777" y="15595"/>
                </a:lnTo>
                <a:lnTo>
                  <a:pt x="38340" y="15595"/>
                </a:lnTo>
                <a:lnTo>
                  <a:pt x="34696" y="14008"/>
                </a:lnTo>
                <a:lnTo>
                  <a:pt x="42768" y="14008"/>
                </a:lnTo>
                <a:lnTo>
                  <a:pt x="49771" y="13601"/>
                </a:lnTo>
                <a:lnTo>
                  <a:pt x="49019" y="9842"/>
                </a:lnTo>
                <a:lnTo>
                  <a:pt x="48587" y="7277"/>
                </a:lnTo>
                <a:lnTo>
                  <a:pt x="21704" y="7277"/>
                </a:lnTo>
                <a:lnTo>
                  <a:pt x="15874" y="6870"/>
                </a:lnTo>
                <a:lnTo>
                  <a:pt x="4102" y="5105"/>
                </a:lnTo>
                <a:close/>
              </a:path>
              <a:path w="50164" h="22225">
                <a:moveTo>
                  <a:pt x="42768" y="14008"/>
                </a:moveTo>
                <a:lnTo>
                  <a:pt x="34696" y="14008"/>
                </a:lnTo>
                <a:lnTo>
                  <a:pt x="41236" y="14097"/>
                </a:lnTo>
                <a:lnTo>
                  <a:pt x="42768" y="14008"/>
                </a:lnTo>
                <a:close/>
              </a:path>
              <a:path w="50164" h="22225">
                <a:moveTo>
                  <a:pt x="29044" y="0"/>
                </a:moveTo>
                <a:lnTo>
                  <a:pt x="24231" y="4749"/>
                </a:lnTo>
                <a:lnTo>
                  <a:pt x="21704" y="7277"/>
                </a:lnTo>
                <a:lnTo>
                  <a:pt x="48587" y="7277"/>
                </a:lnTo>
                <a:lnTo>
                  <a:pt x="48566" y="7150"/>
                </a:lnTo>
                <a:lnTo>
                  <a:pt x="35674" y="7150"/>
                </a:lnTo>
                <a:lnTo>
                  <a:pt x="38214" y="5524"/>
                </a:lnTo>
                <a:lnTo>
                  <a:pt x="39560" y="3352"/>
                </a:lnTo>
                <a:lnTo>
                  <a:pt x="36055" y="2311"/>
                </a:lnTo>
                <a:lnTo>
                  <a:pt x="29044" y="0"/>
                </a:lnTo>
                <a:close/>
              </a:path>
              <a:path w="50164" h="22225">
                <a:moveTo>
                  <a:pt x="48412" y="6235"/>
                </a:moveTo>
                <a:lnTo>
                  <a:pt x="41719" y="6642"/>
                </a:lnTo>
                <a:lnTo>
                  <a:pt x="35674" y="7150"/>
                </a:lnTo>
                <a:lnTo>
                  <a:pt x="48566" y="7150"/>
                </a:lnTo>
                <a:lnTo>
                  <a:pt x="48412" y="62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22847" y="4307882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15" y="9791"/>
                </a:moveTo>
                <a:lnTo>
                  <a:pt x="13106" y="9791"/>
                </a:lnTo>
                <a:lnTo>
                  <a:pt x="13601" y="11290"/>
                </a:lnTo>
                <a:lnTo>
                  <a:pt x="20129" y="13817"/>
                </a:lnTo>
                <a:lnTo>
                  <a:pt x="24015" y="12014"/>
                </a:lnTo>
                <a:lnTo>
                  <a:pt x="26174" y="11061"/>
                </a:lnTo>
                <a:lnTo>
                  <a:pt x="24315" y="9791"/>
                </a:lnTo>
                <a:close/>
              </a:path>
              <a:path w="31750" h="13970">
                <a:moveTo>
                  <a:pt x="2527" y="3162"/>
                </a:moveTo>
                <a:lnTo>
                  <a:pt x="800" y="5372"/>
                </a:lnTo>
                <a:lnTo>
                  <a:pt x="0" y="6235"/>
                </a:lnTo>
                <a:lnTo>
                  <a:pt x="5867" y="6769"/>
                </a:lnTo>
                <a:lnTo>
                  <a:pt x="7442" y="7365"/>
                </a:lnTo>
                <a:lnTo>
                  <a:pt x="5981" y="7581"/>
                </a:lnTo>
                <a:lnTo>
                  <a:pt x="317" y="8254"/>
                </a:lnTo>
                <a:lnTo>
                  <a:pt x="914" y="9080"/>
                </a:lnTo>
                <a:lnTo>
                  <a:pt x="2527" y="11607"/>
                </a:lnTo>
                <a:lnTo>
                  <a:pt x="9398" y="10566"/>
                </a:lnTo>
                <a:lnTo>
                  <a:pt x="13106" y="9791"/>
                </a:lnTo>
                <a:lnTo>
                  <a:pt x="24315" y="9791"/>
                </a:lnTo>
                <a:lnTo>
                  <a:pt x="24130" y="9664"/>
                </a:lnTo>
                <a:lnTo>
                  <a:pt x="21907" y="8851"/>
                </a:lnTo>
                <a:lnTo>
                  <a:pt x="26009" y="8851"/>
                </a:lnTo>
                <a:lnTo>
                  <a:pt x="31356" y="8585"/>
                </a:lnTo>
                <a:lnTo>
                  <a:pt x="30975" y="6235"/>
                </a:lnTo>
                <a:lnTo>
                  <a:pt x="30638" y="4559"/>
                </a:lnTo>
                <a:lnTo>
                  <a:pt x="13601" y="4559"/>
                </a:lnTo>
                <a:lnTo>
                  <a:pt x="10083" y="4241"/>
                </a:lnTo>
                <a:lnTo>
                  <a:pt x="2527" y="3162"/>
                </a:lnTo>
                <a:close/>
              </a:path>
              <a:path w="31750" h="13970">
                <a:moveTo>
                  <a:pt x="18351" y="0"/>
                </a:moveTo>
                <a:lnTo>
                  <a:pt x="15328" y="2933"/>
                </a:lnTo>
                <a:lnTo>
                  <a:pt x="13601" y="4559"/>
                </a:lnTo>
                <a:lnTo>
                  <a:pt x="30638" y="4559"/>
                </a:lnTo>
                <a:lnTo>
                  <a:pt x="22453" y="4508"/>
                </a:lnTo>
                <a:lnTo>
                  <a:pt x="24130" y="3416"/>
                </a:lnTo>
                <a:lnTo>
                  <a:pt x="24930" y="2120"/>
                </a:lnTo>
                <a:lnTo>
                  <a:pt x="18351" y="0"/>
                </a:lnTo>
                <a:close/>
              </a:path>
              <a:path w="31750" h="13970">
                <a:moveTo>
                  <a:pt x="30492" y="3835"/>
                </a:moveTo>
                <a:lnTo>
                  <a:pt x="26390" y="4152"/>
                </a:lnTo>
                <a:lnTo>
                  <a:pt x="22453" y="4508"/>
                </a:lnTo>
                <a:lnTo>
                  <a:pt x="30628" y="4508"/>
                </a:lnTo>
                <a:lnTo>
                  <a:pt x="30492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68114" y="4390106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469" y="11379"/>
                </a:moveTo>
                <a:lnTo>
                  <a:pt x="15278" y="11379"/>
                </a:lnTo>
                <a:lnTo>
                  <a:pt x="16014" y="13106"/>
                </a:lnTo>
                <a:lnTo>
                  <a:pt x="23520" y="16001"/>
                </a:lnTo>
                <a:lnTo>
                  <a:pt x="28003" y="13779"/>
                </a:lnTo>
                <a:lnTo>
                  <a:pt x="30276" y="12560"/>
                </a:lnTo>
                <a:lnTo>
                  <a:pt x="28469" y="11379"/>
                </a:lnTo>
                <a:close/>
              </a:path>
              <a:path w="36829" h="16510">
                <a:moveTo>
                  <a:pt x="2743" y="4013"/>
                </a:moveTo>
                <a:lnTo>
                  <a:pt x="749" y="6565"/>
                </a:lnTo>
                <a:lnTo>
                  <a:pt x="0" y="7645"/>
                </a:lnTo>
                <a:lnTo>
                  <a:pt x="6629" y="8216"/>
                </a:lnTo>
                <a:lnTo>
                  <a:pt x="8521" y="8635"/>
                </a:lnTo>
                <a:lnTo>
                  <a:pt x="6845" y="9131"/>
                </a:lnTo>
                <a:lnTo>
                  <a:pt x="152" y="9944"/>
                </a:lnTo>
                <a:lnTo>
                  <a:pt x="965" y="10883"/>
                </a:lnTo>
                <a:lnTo>
                  <a:pt x="3124" y="13881"/>
                </a:lnTo>
                <a:lnTo>
                  <a:pt x="10845" y="12382"/>
                </a:lnTo>
                <a:lnTo>
                  <a:pt x="15278" y="11379"/>
                </a:lnTo>
                <a:lnTo>
                  <a:pt x="28469" y="11379"/>
                </a:lnTo>
                <a:lnTo>
                  <a:pt x="28003" y="11074"/>
                </a:lnTo>
                <a:lnTo>
                  <a:pt x="25476" y="10071"/>
                </a:lnTo>
                <a:lnTo>
                  <a:pt x="30276" y="9982"/>
                </a:lnTo>
                <a:lnTo>
                  <a:pt x="36436" y="9588"/>
                </a:lnTo>
                <a:lnTo>
                  <a:pt x="35728" y="6565"/>
                </a:lnTo>
                <a:lnTo>
                  <a:pt x="35501" y="5422"/>
                </a:lnTo>
                <a:lnTo>
                  <a:pt x="15532" y="5422"/>
                </a:lnTo>
                <a:lnTo>
                  <a:pt x="11429" y="5156"/>
                </a:lnTo>
                <a:lnTo>
                  <a:pt x="2743" y="4013"/>
                </a:lnTo>
                <a:close/>
              </a:path>
              <a:path w="36829" h="16510">
                <a:moveTo>
                  <a:pt x="20827" y="0"/>
                </a:moveTo>
                <a:lnTo>
                  <a:pt x="17322" y="3352"/>
                </a:lnTo>
                <a:lnTo>
                  <a:pt x="15532" y="5422"/>
                </a:lnTo>
                <a:lnTo>
                  <a:pt x="35501" y="5422"/>
                </a:lnTo>
                <a:lnTo>
                  <a:pt x="35438" y="5105"/>
                </a:lnTo>
                <a:lnTo>
                  <a:pt x="25857" y="5105"/>
                </a:lnTo>
                <a:lnTo>
                  <a:pt x="27736" y="3797"/>
                </a:lnTo>
                <a:lnTo>
                  <a:pt x="28613" y="2222"/>
                </a:lnTo>
                <a:lnTo>
                  <a:pt x="20827" y="0"/>
                </a:lnTo>
                <a:close/>
              </a:path>
              <a:path w="36829" h="16510">
                <a:moveTo>
                  <a:pt x="35242" y="4114"/>
                </a:moveTo>
                <a:lnTo>
                  <a:pt x="30276" y="4508"/>
                </a:lnTo>
                <a:lnTo>
                  <a:pt x="25857" y="5105"/>
                </a:lnTo>
                <a:lnTo>
                  <a:pt x="35438" y="5105"/>
                </a:lnTo>
                <a:lnTo>
                  <a:pt x="35242" y="411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85319" y="4406417"/>
            <a:ext cx="6350" cy="9525"/>
          </a:xfrm>
          <a:custGeom>
            <a:avLst/>
            <a:gdLst/>
            <a:ahLst/>
            <a:cxnLst/>
            <a:rect l="l" t="t" r="r" b="b"/>
            <a:pathLst>
              <a:path w="6350" h="9525">
                <a:moveTo>
                  <a:pt x="4699" y="0"/>
                </a:moveTo>
                <a:lnTo>
                  <a:pt x="0" y="1676"/>
                </a:lnTo>
                <a:lnTo>
                  <a:pt x="876" y="5384"/>
                </a:lnTo>
                <a:lnTo>
                  <a:pt x="1079" y="5918"/>
                </a:lnTo>
                <a:lnTo>
                  <a:pt x="1995" y="7505"/>
                </a:lnTo>
                <a:lnTo>
                  <a:pt x="2654" y="8991"/>
                </a:lnTo>
                <a:lnTo>
                  <a:pt x="5461" y="7505"/>
                </a:lnTo>
                <a:lnTo>
                  <a:pt x="5626" y="6515"/>
                </a:lnTo>
                <a:lnTo>
                  <a:pt x="6063" y="4660"/>
                </a:lnTo>
                <a:lnTo>
                  <a:pt x="6153" y="4470"/>
                </a:lnTo>
                <a:lnTo>
                  <a:pt x="5461" y="2578"/>
                </a:lnTo>
                <a:lnTo>
                  <a:pt x="4699" y="0"/>
                </a:lnTo>
                <a:close/>
              </a:path>
              <a:path w="6350" h="9525">
                <a:moveTo>
                  <a:pt x="6153" y="4470"/>
                </a:moveTo>
                <a:lnTo>
                  <a:pt x="6223" y="4660"/>
                </a:lnTo>
                <a:lnTo>
                  <a:pt x="6153" y="4470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06401" y="4342484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65" y="9804"/>
                </a:moveTo>
                <a:lnTo>
                  <a:pt x="13131" y="9804"/>
                </a:lnTo>
                <a:lnTo>
                  <a:pt x="13614" y="11303"/>
                </a:lnTo>
                <a:lnTo>
                  <a:pt x="20040" y="13741"/>
                </a:lnTo>
                <a:lnTo>
                  <a:pt x="23977" y="11976"/>
                </a:lnTo>
                <a:lnTo>
                  <a:pt x="26123" y="11074"/>
                </a:lnTo>
                <a:lnTo>
                  <a:pt x="24265" y="9804"/>
                </a:lnTo>
                <a:close/>
              </a:path>
              <a:path w="31750" h="13970">
                <a:moveTo>
                  <a:pt x="2552" y="3213"/>
                </a:moveTo>
                <a:lnTo>
                  <a:pt x="647" y="5334"/>
                </a:lnTo>
                <a:lnTo>
                  <a:pt x="0" y="6146"/>
                </a:lnTo>
                <a:lnTo>
                  <a:pt x="5791" y="6781"/>
                </a:lnTo>
                <a:lnTo>
                  <a:pt x="7404" y="7277"/>
                </a:lnTo>
                <a:lnTo>
                  <a:pt x="5829" y="7683"/>
                </a:lnTo>
                <a:lnTo>
                  <a:pt x="165" y="8178"/>
                </a:lnTo>
                <a:lnTo>
                  <a:pt x="647" y="9093"/>
                </a:lnTo>
                <a:lnTo>
                  <a:pt x="2552" y="11569"/>
                </a:lnTo>
                <a:lnTo>
                  <a:pt x="9296" y="10579"/>
                </a:lnTo>
                <a:lnTo>
                  <a:pt x="13131" y="9804"/>
                </a:lnTo>
                <a:lnTo>
                  <a:pt x="24265" y="9804"/>
                </a:lnTo>
                <a:lnTo>
                  <a:pt x="24079" y="9677"/>
                </a:lnTo>
                <a:lnTo>
                  <a:pt x="21805" y="8864"/>
                </a:lnTo>
                <a:lnTo>
                  <a:pt x="25907" y="8864"/>
                </a:lnTo>
                <a:lnTo>
                  <a:pt x="31305" y="8585"/>
                </a:lnTo>
                <a:lnTo>
                  <a:pt x="30912" y="6146"/>
                </a:lnTo>
                <a:lnTo>
                  <a:pt x="30631" y="4559"/>
                </a:lnTo>
                <a:lnTo>
                  <a:pt x="13614" y="4559"/>
                </a:lnTo>
                <a:lnTo>
                  <a:pt x="9893" y="4343"/>
                </a:lnTo>
                <a:lnTo>
                  <a:pt x="2552" y="3213"/>
                </a:lnTo>
                <a:close/>
              </a:path>
              <a:path w="31750" h="13970">
                <a:moveTo>
                  <a:pt x="18300" y="0"/>
                </a:moveTo>
                <a:lnTo>
                  <a:pt x="15239" y="2933"/>
                </a:lnTo>
                <a:lnTo>
                  <a:pt x="13614" y="4559"/>
                </a:lnTo>
                <a:lnTo>
                  <a:pt x="30631" y="4559"/>
                </a:lnTo>
                <a:lnTo>
                  <a:pt x="30608" y="4432"/>
                </a:lnTo>
                <a:lnTo>
                  <a:pt x="22415" y="4432"/>
                </a:lnTo>
                <a:lnTo>
                  <a:pt x="24079" y="3429"/>
                </a:lnTo>
                <a:lnTo>
                  <a:pt x="24841" y="2133"/>
                </a:lnTo>
                <a:lnTo>
                  <a:pt x="22682" y="1397"/>
                </a:lnTo>
                <a:lnTo>
                  <a:pt x="18300" y="0"/>
                </a:lnTo>
                <a:close/>
              </a:path>
              <a:path w="31750" h="13970">
                <a:moveTo>
                  <a:pt x="30505" y="3848"/>
                </a:moveTo>
                <a:lnTo>
                  <a:pt x="22415" y="4432"/>
                </a:lnTo>
                <a:lnTo>
                  <a:pt x="30608" y="4432"/>
                </a:lnTo>
                <a:lnTo>
                  <a:pt x="30505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025661" y="4171877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190" y="15582"/>
                </a:moveTo>
                <a:lnTo>
                  <a:pt x="20726" y="15582"/>
                </a:lnTo>
                <a:lnTo>
                  <a:pt x="21539" y="17894"/>
                </a:lnTo>
                <a:lnTo>
                  <a:pt x="31889" y="21996"/>
                </a:lnTo>
                <a:lnTo>
                  <a:pt x="41236" y="17576"/>
                </a:lnTo>
                <a:lnTo>
                  <a:pt x="38190" y="15582"/>
                </a:lnTo>
                <a:close/>
              </a:path>
              <a:path w="50164" h="22225">
                <a:moveTo>
                  <a:pt x="4102" y="5143"/>
                </a:moveTo>
                <a:lnTo>
                  <a:pt x="1181" y="8496"/>
                </a:lnTo>
                <a:lnTo>
                  <a:pt x="0" y="9893"/>
                </a:lnTo>
                <a:lnTo>
                  <a:pt x="9169" y="10972"/>
                </a:lnTo>
                <a:lnTo>
                  <a:pt x="11709" y="11607"/>
                </a:lnTo>
                <a:lnTo>
                  <a:pt x="9398" y="12242"/>
                </a:lnTo>
                <a:lnTo>
                  <a:pt x="266" y="13144"/>
                </a:lnTo>
                <a:lnTo>
                  <a:pt x="3987" y="18567"/>
                </a:lnTo>
                <a:lnTo>
                  <a:pt x="14795" y="16764"/>
                </a:lnTo>
                <a:lnTo>
                  <a:pt x="20726" y="15582"/>
                </a:lnTo>
                <a:lnTo>
                  <a:pt x="38190" y="15582"/>
                </a:lnTo>
                <a:lnTo>
                  <a:pt x="34709" y="14135"/>
                </a:lnTo>
                <a:lnTo>
                  <a:pt x="41937" y="14135"/>
                </a:lnTo>
                <a:lnTo>
                  <a:pt x="49758" y="13639"/>
                </a:lnTo>
                <a:lnTo>
                  <a:pt x="48944" y="9893"/>
                </a:lnTo>
                <a:lnTo>
                  <a:pt x="48527" y="7277"/>
                </a:lnTo>
                <a:lnTo>
                  <a:pt x="21539" y="7277"/>
                </a:lnTo>
                <a:lnTo>
                  <a:pt x="15760" y="6870"/>
                </a:lnTo>
                <a:lnTo>
                  <a:pt x="4102" y="5143"/>
                </a:lnTo>
                <a:close/>
              </a:path>
              <a:path w="50164" h="22225">
                <a:moveTo>
                  <a:pt x="41937" y="14135"/>
                </a:moveTo>
                <a:lnTo>
                  <a:pt x="34709" y="14135"/>
                </a:lnTo>
                <a:lnTo>
                  <a:pt x="41135" y="14185"/>
                </a:lnTo>
                <a:lnTo>
                  <a:pt x="41937" y="14135"/>
                </a:lnTo>
                <a:close/>
              </a:path>
              <a:path w="50164" h="22225">
                <a:moveTo>
                  <a:pt x="29032" y="0"/>
                </a:moveTo>
                <a:lnTo>
                  <a:pt x="24180" y="4648"/>
                </a:lnTo>
                <a:lnTo>
                  <a:pt x="21539" y="7277"/>
                </a:lnTo>
                <a:lnTo>
                  <a:pt x="48527" y="7277"/>
                </a:lnTo>
                <a:lnTo>
                  <a:pt x="35674" y="7175"/>
                </a:lnTo>
                <a:lnTo>
                  <a:pt x="38112" y="5473"/>
                </a:lnTo>
                <a:lnTo>
                  <a:pt x="39458" y="3429"/>
                </a:lnTo>
                <a:lnTo>
                  <a:pt x="36042" y="2336"/>
                </a:lnTo>
                <a:lnTo>
                  <a:pt x="29032" y="0"/>
                </a:lnTo>
                <a:close/>
              </a:path>
              <a:path w="50164" h="22225">
                <a:moveTo>
                  <a:pt x="48361" y="6235"/>
                </a:moveTo>
                <a:lnTo>
                  <a:pt x="41617" y="6642"/>
                </a:lnTo>
                <a:lnTo>
                  <a:pt x="35674" y="7175"/>
                </a:lnTo>
                <a:lnTo>
                  <a:pt x="48511" y="7175"/>
                </a:lnTo>
                <a:lnTo>
                  <a:pt x="48361" y="62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667027" y="4223518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18" y="9817"/>
                </a:moveTo>
                <a:lnTo>
                  <a:pt x="13106" y="9817"/>
                </a:lnTo>
                <a:lnTo>
                  <a:pt x="13614" y="11353"/>
                </a:lnTo>
                <a:lnTo>
                  <a:pt x="20078" y="13830"/>
                </a:lnTo>
                <a:lnTo>
                  <a:pt x="23964" y="12014"/>
                </a:lnTo>
                <a:lnTo>
                  <a:pt x="26073" y="11112"/>
                </a:lnTo>
                <a:lnTo>
                  <a:pt x="24118" y="9817"/>
                </a:lnTo>
                <a:close/>
              </a:path>
              <a:path w="31750" h="13970">
                <a:moveTo>
                  <a:pt x="2641" y="3251"/>
                </a:moveTo>
                <a:lnTo>
                  <a:pt x="812" y="5473"/>
                </a:lnTo>
                <a:lnTo>
                  <a:pt x="0" y="6273"/>
                </a:lnTo>
                <a:lnTo>
                  <a:pt x="5880" y="6921"/>
                </a:lnTo>
                <a:lnTo>
                  <a:pt x="7340" y="7277"/>
                </a:lnTo>
                <a:lnTo>
                  <a:pt x="5880" y="7721"/>
                </a:lnTo>
                <a:lnTo>
                  <a:pt x="215" y="8318"/>
                </a:lnTo>
                <a:lnTo>
                  <a:pt x="812" y="9080"/>
                </a:lnTo>
                <a:lnTo>
                  <a:pt x="2489" y="11607"/>
                </a:lnTo>
                <a:lnTo>
                  <a:pt x="9334" y="10528"/>
                </a:lnTo>
                <a:lnTo>
                  <a:pt x="13106" y="9817"/>
                </a:lnTo>
                <a:lnTo>
                  <a:pt x="24118" y="9817"/>
                </a:lnTo>
                <a:lnTo>
                  <a:pt x="23964" y="9715"/>
                </a:lnTo>
                <a:lnTo>
                  <a:pt x="21856" y="8801"/>
                </a:lnTo>
                <a:lnTo>
                  <a:pt x="27976" y="8801"/>
                </a:lnTo>
                <a:lnTo>
                  <a:pt x="31254" y="8636"/>
                </a:lnTo>
                <a:lnTo>
                  <a:pt x="30807" y="6273"/>
                </a:lnTo>
                <a:lnTo>
                  <a:pt x="30556" y="4648"/>
                </a:lnTo>
                <a:lnTo>
                  <a:pt x="13614" y="4648"/>
                </a:lnTo>
                <a:lnTo>
                  <a:pt x="9880" y="4292"/>
                </a:lnTo>
                <a:lnTo>
                  <a:pt x="2641" y="3251"/>
                </a:lnTo>
                <a:close/>
              </a:path>
              <a:path w="31750" h="13970">
                <a:moveTo>
                  <a:pt x="27976" y="8801"/>
                </a:moveTo>
                <a:lnTo>
                  <a:pt x="21856" y="8801"/>
                </a:lnTo>
                <a:lnTo>
                  <a:pt x="25958" y="8902"/>
                </a:lnTo>
                <a:lnTo>
                  <a:pt x="27976" y="8801"/>
                </a:lnTo>
                <a:close/>
              </a:path>
              <a:path w="31750" h="13970">
                <a:moveTo>
                  <a:pt x="18237" y="0"/>
                </a:moveTo>
                <a:lnTo>
                  <a:pt x="15113" y="2971"/>
                </a:lnTo>
                <a:lnTo>
                  <a:pt x="13614" y="4648"/>
                </a:lnTo>
                <a:lnTo>
                  <a:pt x="30556" y="4648"/>
                </a:lnTo>
                <a:lnTo>
                  <a:pt x="22352" y="4559"/>
                </a:lnTo>
                <a:lnTo>
                  <a:pt x="23964" y="3479"/>
                </a:lnTo>
                <a:lnTo>
                  <a:pt x="24879" y="2120"/>
                </a:lnTo>
                <a:lnTo>
                  <a:pt x="18237" y="0"/>
                </a:lnTo>
                <a:close/>
              </a:path>
              <a:path w="31750" h="13970">
                <a:moveTo>
                  <a:pt x="30454" y="3987"/>
                </a:moveTo>
                <a:lnTo>
                  <a:pt x="26327" y="4203"/>
                </a:lnTo>
                <a:lnTo>
                  <a:pt x="22352" y="4559"/>
                </a:lnTo>
                <a:lnTo>
                  <a:pt x="30542" y="4559"/>
                </a:lnTo>
                <a:lnTo>
                  <a:pt x="30454" y="398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064520" y="4079482"/>
            <a:ext cx="584156" cy="3144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988317" y="4363678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136" y="15544"/>
                </a:moveTo>
                <a:lnTo>
                  <a:pt x="20662" y="15544"/>
                </a:lnTo>
                <a:lnTo>
                  <a:pt x="21412" y="17932"/>
                </a:lnTo>
                <a:lnTo>
                  <a:pt x="31737" y="21920"/>
                </a:lnTo>
                <a:lnTo>
                  <a:pt x="41236" y="17538"/>
                </a:lnTo>
                <a:lnTo>
                  <a:pt x="38136" y="15544"/>
                </a:lnTo>
                <a:close/>
              </a:path>
              <a:path w="50164" h="22225">
                <a:moveTo>
                  <a:pt x="3975" y="5003"/>
                </a:moveTo>
                <a:lnTo>
                  <a:pt x="0" y="9842"/>
                </a:lnTo>
                <a:lnTo>
                  <a:pt x="9105" y="10883"/>
                </a:lnTo>
                <a:lnTo>
                  <a:pt x="11645" y="11607"/>
                </a:lnTo>
                <a:lnTo>
                  <a:pt x="9271" y="12192"/>
                </a:lnTo>
                <a:lnTo>
                  <a:pt x="203" y="13106"/>
                </a:lnTo>
                <a:lnTo>
                  <a:pt x="1066" y="14414"/>
                </a:lnTo>
                <a:lnTo>
                  <a:pt x="3924" y="18338"/>
                </a:lnTo>
                <a:lnTo>
                  <a:pt x="14668" y="16662"/>
                </a:lnTo>
                <a:lnTo>
                  <a:pt x="20662" y="15544"/>
                </a:lnTo>
                <a:lnTo>
                  <a:pt x="38136" y="15544"/>
                </a:lnTo>
                <a:lnTo>
                  <a:pt x="37998" y="15455"/>
                </a:lnTo>
                <a:lnTo>
                  <a:pt x="34582" y="14046"/>
                </a:lnTo>
                <a:lnTo>
                  <a:pt x="41059" y="14046"/>
                </a:lnTo>
                <a:lnTo>
                  <a:pt x="49644" y="13589"/>
                </a:lnTo>
                <a:lnTo>
                  <a:pt x="48493" y="7226"/>
                </a:lnTo>
                <a:lnTo>
                  <a:pt x="21412" y="7226"/>
                </a:lnTo>
                <a:lnTo>
                  <a:pt x="15646" y="6819"/>
                </a:lnTo>
                <a:lnTo>
                  <a:pt x="3975" y="5003"/>
                </a:lnTo>
                <a:close/>
              </a:path>
              <a:path w="50164" h="22225">
                <a:moveTo>
                  <a:pt x="28917" y="0"/>
                </a:moveTo>
                <a:lnTo>
                  <a:pt x="24053" y="4610"/>
                </a:lnTo>
                <a:lnTo>
                  <a:pt x="21412" y="7226"/>
                </a:lnTo>
                <a:lnTo>
                  <a:pt x="48493" y="7226"/>
                </a:lnTo>
                <a:lnTo>
                  <a:pt x="35458" y="7137"/>
                </a:lnTo>
                <a:lnTo>
                  <a:pt x="37998" y="5422"/>
                </a:lnTo>
                <a:lnTo>
                  <a:pt x="39395" y="3302"/>
                </a:lnTo>
                <a:lnTo>
                  <a:pt x="28917" y="0"/>
                </a:lnTo>
                <a:close/>
              </a:path>
              <a:path w="50164" h="22225">
                <a:moveTo>
                  <a:pt x="48298" y="6134"/>
                </a:moveTo>
                <a:lnTo>
                  <a:pt x="41554" y="6553"/>
                </a:lnTo>
                <a:lnTo>
                  <a:pt x="35458" y="7137"/>
                </a:lnTo>
                <a:lnTo>
                  <a:pt x="48477" y="7137"/>
                </a:lnTo>
                <a:lnTo>
                  <a:pt x="48298" y="613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948732" y="4322517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44" y="9753"/>
                </a:moveTo>
                <a:lnTo>
                  <a:pt x="13131" y="9753"/>
                </a:lnTo>
                <a:lnTo>
                  <a:pt x="13614" y="11290"/>
                </a:lnTo>
                <a:lnTo>
                  <a:pt x="20027" y="13906"/>
                </a:lnTo>
                <a:lnTo>
                  <a:pt x="24028" y="12014"/>
                </a:lnTo>
                <a:lnTo>
                  <a:pt x="26073" y="11023"/>
                </a:lnTo>
                <a:lnTo>
                  <a:pt x="24144" y="9753"/>
                </a:lnTo>
                <a:close/>
              </a:path>
              <a:path w="31750" h="13970">
                <a:moveTo>
                  <a:pt x="2552" y="3111"/>
                </a:moveTo>
                <a:lnTo>
                  <a:pt x="660" y="5333"/>
                </a:lnTo>
                <a:lnTo>
                  <a:pt x="0" y="6235"/>
                </a:lnTo>
                <a:lnTo>
                  <a:pt x="5778" y="6819"/>
                </a:lnTo>
                <a:lnTo>
                  <a:pt x="7391" y="7315"/>
                </a:lnTo>
                <a:lnTo>
                  <a:pt x="5829" y="7721"/>
                </a:lnTo>
                <a:lnTo>
                  <a:pt x="165" y="8216"/>
                </a:lnTo>
                <a:lnTo>
                  <a:pt x="761" y="9131"/>
                </a:lnTo>
                <a:lnTo>
                  <a:pt x="2552" y="11607"/>
                </a:lnTo>
                <a:lnTo>
                  <a:pt x="9410" y="10617"/>
                </a:lnTo>
                <a:lnTo>
                  <a:pt x="13131" y="9753"/>
                </a:lnTo>
                <a:lnTo>
                  <a:pt x="24144" y="9753"/>
                </a:lnTo>
                <a:lnTo>
                  <a:pt x="21818" y="8851"/>
                </a:lnTo>
                <a:lnTo>
                  <a:pt x="25971" y="8851"/>
                </a:lnTo>
                <a:lnTo>
                  <a:pt x="31368" y="8623"/>
                </a:lnTo>
                <a:lnTo>
                  <a:pt x="30873" y="6235"/>
                </a:lnTo>
                <a:lnTo>
                  <a:pt x="30578" y="4610"/>
                </a:lnTo>
                <a:lnTo>
                  <a:pt x="13500" y="4610"/>
                </a:lnTo>
                <a:lnTo>
                  <a:pt x="9893" y="4343"/>
                </a:lnTo>
                <a:lnTo>
                  <a:pt x="2552" y="3111"/>
                </a:lnTo>
                <a:close/>
              </a:path>
              <a:path w="31750" h="13970">
                <a:moveTo>
                  <a:pt x="18313" y="0"/>
                </a:moveTo>
                <a:lnTo>
                  <a:pt x="15227" y="2984"/>
                </a:lnTo>
                <a:lnTo>
                  <a:pt x="13500" y="4610"/>
                </a:lnTo>
                <a:lnTo>
                  <a:pt x="30578" y="4610"/>
                </a:lnTo>
                <a:lnTo>
                  <a:pt x="22402" y="4508"/>
                </a:lnTo>
                <a:lnTo>
                  <a:pt x="24028" y="3428"/>
                </a:lnTo>
                <a:lnTo>
                  <a:pt x="24993" y="2171"/>
                </a:lnTo>
                <a:lnTo>
                  <a:pt x="22732" y="1396"/>
                </a:lnTo>
                <a:lnTo>
                  <a:pt x="18313" y="0"/>
                </a:lnTo>
                <a:close/>
              </a:path>
              <a:path w="31750" h="13970">
                <a:moveTo>
                  <a:pt x="30454" y="3924"/>
                </a:moveTo>
                <a:lnTo>
                  <a:pt x="26352" y="4114"/>
                </a:lnTo>
                <a:lnTo>
                  <a:pt x="22402" y="4508"/>
                </a:lnTo>
                <a:lnTo>
                  <a:pt x="30560" y="4508"/>
                </a:lnTo>
                <a:lnTo>
                  <a:pt x="30454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893845" y="4404600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68" y="11620"/>
                </a:moveTo>
                <a:lnTo>
                  <a:pt x="15379" y="11620"/>
                </a:lnTo>
                <a:lnTo>
                  <a:pt x="15976" y="13334"/>
                </a:lnTo>
                <a:lnTo>
                  <a:pt x="23583" y="16103"/>
                </a:lnTo>
                <a:lnTo>
                  <a:pt x="28130" y="13881"/>
                </a:lnTo>
                <a:lnTo>
                  <a:pt x="30378" y="12750"/>
                </a:lnTo>
                <a:lnTo>
                  <a:pt x="28668" y="11620"/>
                </a:lnTo>
                <a:close/>
              </a:path>
              <a:path w="36829" h="16510">
                <a:moveTo>
                  <a:pt x="2844" y="4178"/>
                </a:moveTo>
                <a:lnTo>
                  <a:pt x="800" y="6794"/>
                </a:lnTo>
                <a:lnTo>
                  <a:pt x="0" y="7734"/>
                </a:lnTo>
                <a:lnTo>
                  <a:pt x="6858" y="8331"/>
                </a:lnTo>
                <a:lnTo>
                  <a:pt x="8636" y="8826"/>
                </a:lnTo>
                <a:lnTo>
                  <a:pt x="6858" y="9321"/>
                </a:lnTo>
                <a:lnTo>
                  <a:pt x="317" y="10134"/>
                </a:lnTo>
                <a:lnTo>
                  <a:pt x="3124" y="13969"/>
                </a:lnTo>
                <a:lnTo>
                  <a:pt x="10947" y="12623"/>
                </a:lnTo>
                <a:lnTo>
                  <a:pt x="15379" y="11620"/>
                </a:lnTo>
                <a:lnTo>
                  <a:pt x="28668" y="11620"/>
                </a:lnTo>
                <a:lnTo>
                  <a:pt x="28130" y="11264"/>
                </a:lnTo>
                <a:lnTo>
                  <a:pt x="25476" y="10312"/>
                </a:lnTo>
                <a:lnTo>
                  <a:pt x="30276" y="10223"/>
                </a:lnTo>
                <a:lnTo>
                  <a:pt x="36487" y="9817"/>
                </a:lnTo>
                <a:lnTo>
                  <a:pt x="35561" y="5613"/>
                </a:lnTo>
                <a:lnTo>
                  <a:pt x="15646" y="5613"/>
                </a:lnTo>
                <a:lnTo>
                  <a:pt x="11442" y="5295"/>
                </a:lnTo>
                <a:lnTo>
                  <a:pt x="2844" y="4178"/>
                </a:lnTo>
                <a:close/>
              </a:path>
              <a:path w="36829" h="16510">
                <a:moveTo>
                  <a:pt x="20942" y="0"/>
                </a:moveTo>
                <a:lnTo>
                  <a:pt x="17437" y="3581"/>
                </a:lnTo>
                <a:lnTo>
                  <a:pt x="15646" y="5613"/>
                </a:lnTo>
                <a:lnTo>
                  <a:pt x="35561" y="5613"/>
                </a:lnTo>
                <a:lnTo>
                  <a:pt x="35491" y="5295"/>
                </a:lnTo>
                <a:lnTo>
                  <a:pt x="25958" y="5295"/>
                </a:lnTo>
                <a:lnTo>
                  <a:pt x="27686" y="3898"/>
                </a:lnTo>
                <a:lnTo>
                  <a:pt x="28714" y="2451"/>
                </a:lnTo>
                <a:lnTo>
                  <a:pt x="20942" y="0"/>
                </a:lnTo>
                <a:close/>
              </a:path>
              <a:path w="36829" h="16510">
                <a:moveTo>
                  <a:pt x="35293" y="4394"/>
                </a:moveTo>
                <a:lnTo>
                  <a:pt x="30378" y="4711"/>
                </a:lnTo>
                <a:lnTo>
                  <a:pt x="25958" y="5295"/>
                </a:lnTo>
                <a:lnTo>
                  <a:pt x="35491" y="5295"/>
                </a:lnTo>
                <a:lnTo>
                  <a:pt x="35293" y="439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832200" y="4357132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015" y="9753"/>
                </a:moveTo>
                <a:lnTo>
                  <a:pt x="13157" y="9753"/>
                </a:lnTo>
                <a:lnTo>
                  <a:pt x="13665" y="11328"/>
                </a:lnTo>
                <a:lnTo>
                  <a:pt x="20129" y="13779"/>
                </a:lnTo>
                <a:lnTo>
                  <a:pt x="23914" y="12052"/>
                </a:lnTo>
                <a:lnTo>
                  <a:pt x="25958" y="11061"/>
                </a:lnTo>
                <a:lnTo>
                  <a:pt x="24015" y="9753"/>
                </a:lnTo>
                <a:close/>
              </a:path>
              <a:path w="31750" h="13970">
                <a:moveTo>
                  <a:pt x="2539" y="3111"/>
                </a:moveTo>
                <a:lnTo>
                  <a:pt x="698" y="5334"/>
                </a:lnTo>
                <a:lnTo>
                  <a:pt x="0" y="6134"/>
                </a:lnTo>
                <a:lnTo>
                  <a:pt x="5829" y="6819"/>
                </a:lnTo>
                <a:lnTo>
                  <a:pt x="7289" y="7315"/>
                </a:lnTo>
                <a:lnTo>
                  <a:pt x="6045" y="7620"/>
                </a:lnTo>
                <a:lnTo>
                  <a:pt x="101" y="8216"/>
                </a:lnTo>
                <a:lnTo>
                  <a:pt x="749" y="9118"/>
                </a:lnTo>
                <a:lnTo>
                  <a:pt x="2425" y="11557"/>
                </a:lnTo>
                <a:lnTo>
                  <a:pt x="9232" y="10477"/>
                </a:lnTo>
                <a:lnTo>
                  <a:pt x="13157" y="9753"/>
                </a:lnTo>
                <a:lnTo>
                  <a:pt x="24015" y="9753"/>
                </a:lnTo>
                <a:lnTo>
                  <a:pt x="21856" y="8750"/>
                </a:lnTo>
                <a:lnTo>
                  <a:pt x="28461" y="8750"/>
                </a:lnTo>
                <a:lnTo>
                  <a:pt x="31356" y="8534"/>
                </a:lnTo>
                <a:lnTo>
                  <a:pt x="30859" y="6134"/>
                </a:lnTo>
                <a:lnTo>
                  <a:pt x="30613" y="4597"/>
                </a:lnTo>
                <a:lnTo>
                  <a:pt x="13550" y="4597"/>
                </a:lnTo>
                <a:lnTo>
                  <a:pt x="9931" y="4292"/>
                </a:lnTo>
                <a:lnTo>
                  <a:pt x="2539" y="3111"/>
                </a:lnTo>
                <a:close/>
              </a:path>
              <a:path w="31750" h="13970">
                <a:moveTo>
                  <a:pt x="28461" y="8750"/>
                </a:moveTo>
                <a:lnTo>
                  <a:pt x="21856" y="8750"/>
                </a:lnTo>
                <a:lnTo>
                  <a:pt x="25907" y="8940"/>
                </a:lnTo>
                <a:lnTo>
                  <a:pt x="28461" y="8750"/>
                </a:lnTo>
                <a:close/>
              </a:path>
              <a:path w="31750" h="13970">
                <a:moveTo>
                  <a:pt x="18351" y="0"/>
                </a:moveTo>
                <a:lnTo>
                  <a:pt x="13550" y="4597"/>
                </a:lnTo>
                <a:lnTo>
                  <a:pt x="30613" y="4597"/>
                </a:lnTo>
                <a:lnTo>
                  <a:pt x="30584" y="4419"/>
                </a:lnTo>
                <a:lnTo>
                  <a:pt x="22453" y="4419"/>
                </a:lnTo>
                <a:lnTo>
                  <a:pt x="24015" y="3467"/>
                </a:lnTo>
                <a:lnTo>
                  <a:pt x="24930" y="2159"/>
                </a:lnTo>
                <a:lnTo>
                  <a:pt x="22771" y="1384"/>
                </a:lnTo>
                <a:lnTo>
                  <a:pt x="18351" y="0"/>
                </a:lnTo>
                <a:close/>
              </a:path>
              <a:path w="31750" h="13970">
                <a:moveTo>
                  <a:pt x="30505" y="3924"/>
                </a:moveTo>
                <a:lnTo>
                  <a:pt x="22453" y="4419"/>
                </a:lnTo>
                <a:lnTo>
                  <a:pt x="30584" y="4419"/>
                </a:lnTo>
                <a:lnTo>
                  <a:pt x="30505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918840" y="4229403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73" y="15392"/>
                </a:moveTo>
                <a:lnTo>
                  <a:pt x="20662" y="15392"/>
                </a:lnTo>
                <a:lnTo>
                  <a:pt x="21640" y="17653"/>
                </a:lnTo>
                <a:lnTo>
                  <a:pt x="31838" y="21678"/>
                </a:lnTo>
                <a:lnTo>
                  <a:pt x="37884" y="18923"/>
                </a:lnTo>
                <a:lnTo>
                  <a:pt x="41236" y="17348"/>
                </a:lnTo>
                <a:lnTo>
                  <a:pt x="38373" y="15392"/>
                </a:lnTo>
                <a:close/>
              </a:path>
              <a:path w="50164" h="22225">
                <a:moveTo>
                  <a:pt x="3987" y="4953"/>
                </a:moveTo>
                <a:lnTo>
                  <a:pt x="1066" y="8356"/>
                </a:lnTo>
                <a:lnTo>
                  <a:pt x="0" y="9702"/>
                </a:lnTo>
                <a:lnTo>
                  <a:pt x="9220" y="10693"/>
                </a:lnTo>
                <a:lnTo>
                  <a:pt x="11645" y="11468"/>
                </a:lnTo>
                <a:lnTo>
                  <a:pt x="9334" y="12014"/>
                </a:lnTo>
                <a:lnTo>
                  <a:pt x="152" y="12915"/>
                </a:lnTo>
                <a:lnTo>
                  <a:pt x="1117" y="14224"/>
                </a:lnTo>
                <a:lnTo>
                  <a:pt x="3873" y="18338"/>
                </a:lnTo>
                <a:lnTo>
                  <a:pt x="14782" y="16611"/>
                </a:lnTo>
                <a:lnTo>
                  <a:pt x="20662" y="15392"/>
                </a:lnTo>
                <a:lnTo>
                  <a:pt x="38373" y="15392"/>
                </a:lnTo>
                <a:lnTo>
                  <a:pt x="38112" y="15214"/>
                </a:lnTo>
                <a:lnTo>
                  <a:pt x="34594" y="13817"/>
                </a:lnTo>
                <a:lnTo>
                  <a:pt x="44121" y="13817"/>
                </a:lnTo>
                <a:lnTo>
                  <a:pt x="49657" y="13500"/>
                </a:lnTo>
                <a:lnTo>
                  <a:pt x="48942" y="9702"/>
                </a:lnTo>
                <a:lnTo>
                  <a:pt x="48479" y="7073"/>
                </a:lnTo>
                <a:lnTo>
                  <a:pt x="21475" y="7073"/>
                </a:lnTo>
                <a:lnTo>
                  <a:pt x="15811" y="6680"/>
                </a:lnTo>
                <a:lnTo>
                  <a:pt x="3987" y="4953"/>
                </a:lnTo>
                <a:close/>
              </a:path>
              <a:path w="50164" h="22225">
                <a:moveTo>
                  <a:pt x="44121" y="13817"/>
                </a:moveTo>
                <a:lnTo>
                  <a:pt x="34594" y="13817"/>
                </a:lnTo>
                <a:lnTo>
                  <a:pt x="41021" y="13995"/>
                </a:lnTo>
                <a:lnTo>
                  <a:pt x="44121" y="13817"/>
                </a:lnTo>
                <a:close/>
              </a:path>
              <a:path w="50164" h="22225">
                <a:moveTo>
                  <a:pt x="28981" y="0"/>
                </a:moveTo>
                <a:lnTo>
                  <a:pt x="24015" y="4457"/>
                </a:lnTo>
                <a:lnTo>
                  <a:pt x="21475" y="7073"/>
                </a:lnTo>
                <a:lnTo>
                  <a:pt x="48479" y="7073"/>
                </a:lnTo>
                <a:lnTo>
                  <a:pt x="48457" y="6946"/>
                </a:lnTo>
                <a:lnTo>
                  <a:pt x="35560" y="6946"/>
                </a:lnTo>
                <a:lnTo>
                  <a:pt x="38112" y="5321"/>
                </a:lnTo>
                <a:lnTo>
                  <a:pt x="39458" y="3327"/>
                </a:lnTo>
                <a:lnTo>
                  <a:pt x="35941" y="2120"/>
                </a:lnTo>
                <a:lnTo>
                  <a:pt x="28981" y="0"/>
                </a:lnTo>
                <a:close/>
              </a:path>
              <a:path w="50164" h="22225">
                <a:moveTo>
                  <a:pt x="48298" y="6045"/>
                </a:moveTo>
                <a:lnTo>
                  <a:pt x="41503" y="6451"/>
                </a:lnTo>
                <a:lnTo>
                  <a:pt x="35560" y="6946"/>
                </a:lnTo>
                <a:lnTo>
                  <a:pt x="48457" y="6946"/>
                </a:lnTo>
                <a:lnTo>
                  <a:pt x="48298" y="604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879205" y="4188136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088" y="9804"/>
                </a:moveTo>
                <a:lnTo>
                  <a:pt x="13284" y="9804"/>
                </a:lnTo>
                <a:lnTo>
                  <a:pt x="13677" y="11303"/>
                </a:lnTo>
                <a:lnTo>
                  <a:pt x="20243" y="13741"/>
                </a:lnTo>
                <a:lnTo>
                  <a:pt x="26085" y="11074"/>
                </a:lnTo>
                <a:lnTo>
                  <a:pt x="24088" y="9804"/>
                </a:lnTo>
                <a:close/>
              </a:path>
              <a:path w="31750" h="13970">
                <a:moveTo>
                  <a:pt x="2552" y="3263"/>
                </a:moveTo>
                <a:lnTo>
                  <a:pt x="711" y="5435"/>
                </a:lnTo>
                <a:lnTo>
                  <a:pt x="0" y="6235"/>
                </a:lnTo>
                <a:lnTo>
                  <a:pt x="5943" y="6781"/>
                </a:lnTo>
                <a:lnTo>
                  <a:pt x="7505" y="7277"/>
                </a:lnTo>
                <a:lnTo>
                  <a:pt x="6057" y="7683"/>
                </a:lnTo>
                <a:lnTo>
                  <a:pt x="228" y="8178"/>
                </a:lnTo>
                <a:lnTo>
                  <a:pt x="825" y="9093"/>
                </a:lnTo>
                <a:lnTo>
                  <a:pt x="2552" y="11569"/>
                </a:lnTo>
                <a:lnTo>
                  <a:pt x="9461" y="10579"/>
                </a:lnTo>
                <a:lnTo>
                  <a:pt x="13284" y="9804"/>
                </a:lnTo>
                <a:lnTo>
                  <a:pt x="24088" y="9804"/>
                </a:lnTo>
                <a:lnTo>
                  <a:pt x="21869" y="8851"/>
                </a:lnTo>
                <a:lnTo>
                  <a:pt x="27285" y="8851"/>
                </a:lnTo>
                <a:lnTo>
                  <a:pt x="31483" y="8674"/>
                </a:lnTo>
                <a:lnTo>
                  <a:pt x="30886" y="6286"/>
                </a:lnTo>
                <a:lnTo>
                  <a:pt x="30691" y="4572"/>
                </a:lnTo>
                <a:lnTo>
                  <a:pt x="13677" y="4572"/>
                </a:lnTo>
                <a:lnTo>
                  <a:pt x="9944" y="4343"/>
                </a:lnTo>
                <a:lnTo>
                  <a:pt x="2552" y="3263"/>
                </a:lnTo>
                <a:close/>
              </a:path>
              <a:path w="31750" h="13970">
                <a:moveTo>
                  <a:pt x="27285" y="8851"/>
                </a:moveTo>
                <a:lnTo>
                  <a:pt x="21869" y="8851"/>
                </a:lnTo>
                <a:lnTo>
                  <a:pt x="26085" y="8902"/>
                </a:lnTo>
                <a:lnTo>
                  <a:pt x="27285" y="8851"/>
                </a:lnTo>
                <a:close/>
              </a:path>
              <a:path w="31750" h="13970">
                <a:moveTo>
                  <a:pt x="18364" y="0"/>
                </a:moveTo>
                <a:lnTo>
                  <a:pt x="13677" y="4572"/>
                </a:lnTo>
                <a:lnTo>
                  <a:pt x="30691" y="4572"/>
                </a:lnTo>
                <a:lnTo>
                  <a:pt x="22567" y="4521"/>
                </a:lnTo>
                <a:lnTo>
                  <a:pt x="24028" y="3429"/>
                </a:lnTo>
                <a:lnTo>
                  <a:pt x="25006" y="2133"/>
                </a:lnTo>
                <a:lnTo>
                  <a:pt x="18364" y="0"/>
                </a:lnTo>
                <a:close/>
              </a:path>
              <a:path w="31750" h="13970">
                <a:moveTo>
                  <a:pt x="30619" y="3937"/>
                </a:moveTo>
                <a:lnTo>
                  <a:pt x="26403" y="4165"/>
                </a:lnTo>
                <a:lnTo>
                  <a:pt x="22567" y="4521"/>
                </a:lnTo>
                <a:lnTo>
                  <a:pt x="30686" y="4521"/>
                </a:lnTo>
                <a:lnTo>
                  <a:pt x="30619" y="393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824366" y="4270284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512" y="11480"/>
                </a:moveTo>
                <a:lnTo>
                  <a:pt x="15443" y="11480"/>
                </a:lnTo>
                <a:lnTo>
                  <a:pt x="16103" y="13195"/>
                </a:lnTo>
                <a:lnTo>
                  <a:pt x="23647" y="15989"/>
                </a:lnTo>
                <a:lnTo>
                  <a:pt x="28016" y="13868"/>
                </a:lnTo>
                <a:lnTo>
                  <a:pt x="30403" y="12738"/>
                </a:lnTo>
                <a:lnTo>
                  <a:pt x="28512" y="11480"/>
                </a:lnTo>
                <a:close/>
              </a:path>
              <a:path w="36829" h="16510">
                <a:moveTo>
                  <a:pt x="2870" y="4114"/>
                </a:moveTo>
                <a:lnTo>
                  <a:pt x="812" y="6642"/>
                </a:lnTo>
                <a:lnTo>
                  <a:pt x="0" y="7734"/>
                </a:lnTo>
                <a:lnTo>
                  <a:pt x="6858" y="8318"/>
                </a:lnTo>
                <a:lnTo>
                  <a:pt x="8585" y="8775"/>
                </a:lnTo>
                <a:lnTo>
                  <a:pt x="6858" y="9220"/>
                </a:lnTo>
                <a:lnTo>
                  <a:pt x="381" y="10071"/>
                </a:lnTo>
                <a:lnTo>
                  <a:pt x="1209" y="11150"/>
                </a:lnTo>
                <a:lnTo>
                  <a:pt x="3136" y="13868"/>
                </a:lnTo>
                <a:lnTo>
                  <a:pt x="11074" y="12382"/>
                </a:lnTo>
                <a:lnTo>
                  <a:pt x="15443" y="11480"/>
                </a:lnTo>
                <a:lnTo>
                  <a:pt x="28512" y="11480"/>
                </a:lnTo>
                <a:lnTo>
                  <a:pt x="28016" y="11150"/>
                </a:lnTo>
                <a:lnTo>
                  <a:pt x="25590" y="10261"/>
                </a:lnTo>
                <a:lnTo>
                  <a:pt x="30289" y="10160"/>
                </a:lnTo>
                <a:lnTo>
                  <a:pt x="36550" y="9626"/>
                </a:lnTo>
                <a:lnTo>
                  <a:pt x="35620" y="5511"/>
                </a:lnTo>
                <a:lnTo>
                  <a:pt x="15709" y="5511"/>
                </a:lnTo>
                <a:lnTo>
                  <a:pt x="11506" y="5232"/>
                </a:lnTo>
                <a:lnTo>
                  <a:pt x="2870" y="4114"/>
                </a:lnTo>
                <a:close/>
              </a:path>
              <a:path w="36829" h="16510">
                <a:moveTo>
                  <a:pt x="20993" y="0"/>
                </a:moveTo>
                <a:lnTo>
                  <a:pt x="17551" y="3530"/>
                </a:lnTo>
                <a:lnTo>
                  <a:pt x="15709" y="5511"/>
                </a:lnTo>
                <a:lnTo>
                  <a:pt x="35620" y="5511"/>
                </a:lnTo>
                <a:lnTo>
                  <a:pt x="35552" y="5194"/>
                </a:lnTo>
                <a:lnTo>
                  <a:pt x="25971" y="5194"/>
                </a:lnTo>
                <a:lnTo>
                  <a:pt x="27851" y="3797"/>
                </a:lnTo>
                <a:lnTo>
                  <a:pt x="28727" y="2298"/>
                </a:lnTo>
                <a:lnTo>
                  <a:pt x="26174" y="1574"/>
                </a:lnTo>
                <a:lnTo>
                  <a:pt x="20993" y="0"/>
                </a:lnTo>
                <a:close/>
              </a:path>
              <a:path w="36829" h="16510">
                <a:moveTo>
                  <a:pt x="35356" y="4292"/>
                </a:moveTo>
                <a:lnTo>
                  <a:pt x="25971" y="5194"/>
                </a:lnTo>
                <a:lnTo>
                  <a:pt x="35552" y="5194"/>
                </a:lnTo>
                <a:lnTo>
                  <a:pt x="35356" y="429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62783" y="4222712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96" y="9880"/>
                </a:moveTo>
                <a:lnTo>
                  <a:pt x="13119" y="9880"/>
                </a:lnTo>
                <a:lnTo>
                  <a:pt x="13601" y="11341"/>
                </a:lnTo>
                <a:lnTo>
                  <a:pt x="20027" y="13766"/>
                </a:lnTo>
                <a:lnTo>
                  <a:pt x="24066" y="12014"/>
                </a:lnTo>
                <a:lnTo>
                  <a:pt x="26009" y="11112"/>
                </a:lnTo>
                <a:lnTo>
                  <a:pt x="24296" y="9880"/>
                </a:lnTo>
                <a:close/>
              </a:path>
              <a:path w="31750" h="13970">
                <a:moveTo>
                  <a:pt x="2603" y="3251"/>
                </a:moveTo>
                <a:lnTo>
                  <a:pt x="647" y="5372"/>
                </a:lnTo>
                <a:lnTo>
                  <a:pt x="0" y="6273"/>
                </a:lnTo>
                <a:lnTo>
                  <a:pt x="5829" y="6908"/>
                </a:lnTo>
                <a:lnTo>
                  <a:pt x="7391" y="7315"/>
                </a:lnTo>
                <a:lnTo>
                  <a:pt x="5829" y="7721"/>
                </a:lnTo>
                <a:lnTo>
                  <a:pt x="165" y="8305"/>
                </a:lnTo>
                <a:lnTo>
                  <a:pt x="761" y="9131"/>
                </a:lnTo>
                <a:lnTo>
                  <a:pt x="2425" y="11645"/>
                </a:lnTo>
                <a:lnTo>
                  <a:pt x="13119" y="9880"/>
                </a:lnTo>
                <a:lnTo>
                  <a:pt x="24296" y="9880"/>
                </a:lnTo>
                <a:lnTo>
                  <a:pt x="24066" y="9715"/>
                </a:lnTo>
                <a:lnTo>
                  <a:pt x="21805" y="8889"/>
                </a:lnTo>
                <a:lnTo>
                  <a:pt x="27346" y="8889"/>
                </a:lnTo>
                <a:lnTo>
                  <a:pt x="31356" y="8623"/>
                </a:lnTo>
                <a:lnTo>
                  <a:pt x="30917" y="6273"/>
                </a:lnTo>
                <a:lnTo>
                  <a:pt x="30547" y="4597"/>
                </a:lnTo>
                <a:lnTo>
                  <a:pt x="13601" y="4597"/>
                </a:lnTo>
                <a:lnTo>
                  <a:pt x="9880" y="4381"/>
                </a:lnTo>
                <a:lnTo>
                  <a:pt x="2603" y="3251"/>
                </a:lnTo>
                <a:close/>
              </a:path>
              <a:path w="31750" h="13970">
                <a:moveTo>
                  <a:pt x="27346" y="8889"/>
                </a:moveTo>
                <a:lnTo>
                  <a:pt x="21805" y="8889"/>
                </a:lnTo>
                <a:lnTo>
                  <a:pt x="26009" y="8978"/>
                </a:lnTo>
                <a:lnTo>
                  <a:pt x="27346" y="8889"/>
                </a:lnTo>
                <a:close/>
              </a:path>
              <a:path w="31750" h="13970">
                <a:moveTo>
                  <a:pt x="18300" y="0"/>
                </a:moveTo>
                <a:lnTo>
                  <a:pt x="15176" y="2920"/>
                </a:lnTo>
                <a:lnTo>
                  <a:pt x="13601" y="4597"/>
                </a:lnTo>
                <a:lnTo>
                  <a:pt x="30547" y="4597"/>
                </a:lnTo>
                <a:lnTo>
                  <a:pt x="22402" y="4546"/>
                </a:lnTo>
                <a:lnTo>
                  <a:pt x="24066" y="3467"/>
                </a:lnTo>
                <a:lnTo>
                  <a:pt x="24841" y="2120"/>
                </a:lnTo>
                <a:lnTo>
                  <a:pt x="22669" y="1485"/>
                </a:lnTo>
                <a:lnTo>
                  <a:pt x="18300" y="0"/>
                </a:lnTo>
                <a:close/>
              </a:path>
              <a:path w="31750" h="13970">
                <a:moveTo>
                  <a:pt x="30391" y="3886"/>
                </a:moveTo>
                <a:lnTo>
                  <a:pt x="26288" y="4102"/>
                </a:lnTo>
                <a:lnTo>
                  <a:pt x="22402" y="4546"/>
                </a:lnTo>
                <a:lnTo>
                  <a:pt x="30536" y="4546"/>
                </a:lnTo>
                <a:lnTo>
                  <a:pt x="30391" y="388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36805" y="4089372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13" y="10655"/>
                </a:moveTo>
                <a:lnTo>
                  <a:pt x="14312" y="10655"/>
                </a:lnTo>
                <a:lnTo>
                  <a:pt x="14897" y="12293"/>
                </a:lnTo>
                <a:lnTo>
                  <a:pt x="21970" y="14820"/>
                </a:lnTo>
                <a:lnTo>
                  <a:pt x="25958" y="12788"/>
                </a:lnTo>
                <a:lnTo>
                  <a:pt x="28346" y="11696"/>
                </a:lnTo>
                <a:lnTo>
                  <a:pt x="26613" y="10655"/>
                </a:lnTo>
                <a:close/>
              </a:path>
              <a:path w="34290" h="15239">
                <a:moveTo>
                  <a:pt x="2438" y="3746"/>
                </a:moveTo>
                <a:lnTo>
                  <a:pt x="711" y="6146"/>
                </a:lnTo>
                <a:lnTo>
                  <a:pt x="0" y="7048"/>
                </a:lnTo>
                <a:lnTo>
                  <a:pt x="6426" y="7632"/>
                </a:lnTo>
                <a:lnTo>
                  <a:pt x="8051" y="8039"/>
                </a:lnTo>
                <a:lnTo>
                  <a:pt x="6426" y="8534"/>
                </a:lnTo>
                <a:lnTo>
                  <a:pt x="165" y="9271"/>
                </a:lnTo>
                <a:lnTo>
                  <a:pt x="761" y="10261"/>
                </a:lnTo>
                <a:lnTo>
                  <a:pt x="2755" y="12788"/>
                </a:lnTo>
                <a:lnTo>
                  <a:pt x="10210" y="11480"/>
                </a:lnTo>
                <a:lnTo>
                  <a:pt x="14312" y="10655"/>
                </a:lnTo>
                <a:lnTo>
                  <a:pt x="26613" y="10655"/>
                </a:lnTo>
                <a:lnTo>
                  <a:pt x="25958" y="10261"/>
                </a:lnTo>
                <a:lnTo>
                  <a:pt x="23812" y="9436"/>
                </a:lnTo>
                <a:lnTo>
                  <a:pt x="28232" y="9436"/>
                </a:lnTo>
                <a:lnTo>
                  <a:pt x="33896" y="8940"/>
                </a:lnTo>
                <a:lnTo>
                  <a:pt x="33146" y="5016"/>
                </a:lnTo>
                <a:lnTo>
                  <a:pt x="14731" y="5016"/>
                </a:lnTo>
                <a:lnTo>
                  <a:pt x="10693" y="4737"/>
                </a:lnTo>
                <a:lnTo>
                  <a:pt x="2438" y="3746"/>
                </a:lnTo>
                <a:close/>
              </a:path>
              <a:path w="34290" h="15239">
                <a:moveTo>
                  <a:pt x="19545" y="0"/>
                </a:moveTo>
                <a:lnTo>
                  <a:pt x="16294" y="3111"/>
                </a:lnTo>
                <a:lnTo>
                  <a:pt x="14731" y="5016"/>
                </a:lnTo>
                <a:lnTo>
                  <a:pt x="33146" y="5016"/>
                </a:lnTo>
                <a:lnTo>
                  <a:pt x="33095" y="4737"/>
                </a:lnTo>
                <a:lnTo>
                  <a:pt x="24231" y="4737"/>
                </a:lnTo>
                <a:lnTo>
                  <a:pt x="25857" y="3441"/>
                </a:lnTo>
                <a:lnTo>
                  <a:pt x="26784" y="2032"/>
                </a:lnTo>
                <a:lnTo>
                  <a:pt x="24282" y="1409"/>
                </a:lnTo>
                <a:lnTo>
                  <a:pt x="19545" y="0"/>
                </a:lnTo>
                <a:close/>
              </a:path>
              <a:path w="34290" h="15239">
                <a:moveTo>
                  <a:pt x="32931" y="3848"/>
                </a:moveTo>
                <a:lnTo>
                  <a:pt x="28346" y="4241"/>
                </a:lnTo>
                <a:lnTo>
                  <a:pt x="24231" y="4737"/>
                </a:lnTo>
                <a:lnTo>
                  <a:pt x="33095" y="4737"/>
                </a:lnTo>
                <a:lnTo>
                  <a:pt x="32931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877651" y="4016810"/>
            <a:ext cx="953848" cy="2516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638745" y="4083135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725" y="9169"/>
                </a:moveTo>
                <a:lnTo>
                  <a:pt x="12420" y="9169"/>
                </a:lnTo>
                <a:lnTo>
                  <a:pt x="12890" y="10477"/>
                </a:lnTo>
                <a:lnTo>
                  <a:pt x="18948" y="12979"/>
                </a:lnTo>
                <a:lnTo>
                  <a:pt x="24447" y="10350"/>
                </a:lnTo>
                <a:lnTo>
                  <a:pt x="22725" y="9169"/>
                </a:lnTo>
                <a:close/>
              </a:path>
              <a:path w="29845" h="13335">
                <a:moveTo>
                  <a:pt x="2425" y="2984"/>
                </a:moveTo>
                <a:lnTo>
                  <a:pt x="0" y="5918"/>
                </a:lnTo>
                <a:lnTo>
                  <a:pt x="5448" y="6324"/>
                </a:lnTo>
                <a:lnTo>
                  <a:pt x="7010" y="6819"/>
                </a:lnTo>
                <a:lnTo>
                  <a:pt x="5664" y="7239"/>
                </a:lnTo>
                <a:lnTo>
                  <a:pt x="266" y="7734"/>
                </a:lnTo>
                <a:lnTo>
                  <a:pt x="863" y="8445"/>
                </a:lnTo>
                <a:lnTo>
                  <a:pt x="2425" y="10845"/>
                </a:lnTo>
                <a:lnTo>
                  <a:pt x="8851" y="9931"/>
                </a:lnTo>
                <a:lnTo>
                  <a:pt x="12420" y="9169"/>
                </a:lnTo>
                <a:lnTo>
                  <a:pt x="22725" y="9169"/>
                </a:lnTo>
                <a:lnTo>
                  <a:pt x="20408" y="8229"/>
                </a:lnTo>
                <a:lnTo>
                  <a:pt x="25388" y="8229"/>
                </a:lnTo>
                <a:lnTo>
                  <a:pt x="29298" y="8039"/>
                </a:lnTo>
                <a:lnTo>
                  <a:pt x="28930" y="5918"/>
                </a:lnTo>
                <a:lnTo>
                  <a:pt x="28740" y="4343"/>
                </a:lnTo>
                <a:lnTo>
                  <a:pt x="12788" y="4343"/>
                </a:lnTo>
                <a:lnTo>
                  <a:pt x="9398" y="4025"/>
                </a:lnTo>
                <a:lnTo>
                  <a:pt x="2425" y="2984"/>
                </a:lnTo>
                <a:close/>
              </a:path>
              <a:path w="29845" h="13335">
                <a:moveTo>
                  <a:pt x="25388" y="8229"/>
                </a:moveTo>
                <a:lnTo>
                  <a:pt x="20408" y="8229"/>
                </a:lnTo>
                <a:lnTo>
                  <a:pt x="24345" y="8280"/>
                </a:lnTo>
                <a:lnTo>
                  <a:pt x="25388" y="8229"/>
                </a:lnTo>
                <a:close/>
              </a:path>
              <a:path w="29845" h="13335">
                <a:moveTo>
                  <a:pt x="17221" y="0"/>
                </a:moveTo>
                <a:lnTo>
                  <a:pt x="14363" y="2717"/>
                </a:lnTo>
                <a:lnTo>
                  <a:pt x="12788" y="4343"/>
                </a:lnTo>
                <a:lnTo>
                  <a:pt x="28740" y="4343"/>
                </a:lnTo>
                <a:lnTo>
                  <a:pt x="20993" y="4254"/>
                </a:lnTo>
                <a:lnTo>
                  <a:pt x="22567" y="3213"/>
                </a:lnTo>
                <a:lnTo>
                  <a:pt x="23482" y="1981"/>
                </a:lnTo>
                <a:lnTo>
                  <a:pt x="21310" y="1320"/>
                </a:lnTo>
                <a:lnTo>
                  <a:pt x="17221" y="0"/>
                </a:lnTo>
                <a:close/>
              </a:path>
              <a:path w="29845" h="13335">
                <a:moveTo>
                  <a:pt x="28663" y="3708"/>
                </a:moveTo>
                <a:lnTo>
                  <a:pt x="24612" y="3937"/>
                </a:lnTo>
                <a:lnTo>
                  <a:pt x="20993" y="4254"/>
                </a:lnTo>
                <a:lnTo>
                  <a:pt x="28729" y="4254"/>
                </a:lnTo>
                <a:lnTo>
                  <a:pt x="28663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918033" y="3891836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89" h="20954">
                <a:moveTo>
                  <a:pt x="35904" y="14414"/>
                </a:moveTo>
                <a:lnTo>
                  <a:pt x="19380" y="14414"/>
                </a:lnTo>
                <a:lnTo>
                  <a:pt x="20294" y="16675"/>
                </a:lnTo>
                <a:lnTo>
                  <a:pt x="29895" y="20370"/>
                </a:lnTo>
                <a:lnTo>
                  <a:pt x="35674" y="17843"/>
                </a:lnTo>
                <a:lnTo>
                  <a:pt x="38709" y="16357"/>
                </a:lnTo>
                <a:lnTo>
                  <a:pt x="35904" y="14414"/>
                </a:lnTo>
                <a:close/>
              </a:path>
              <a:path w="46989" h="20954">
                <a:moveTo>
                  <a:pt x="3936" y="4749"/>
                </a:moveTo>
                <a:lnTo>
                  <a:pt x="1181" y="7912"/>
                </a:lnTo>
                <a:lnTo>
                  <a:pt x="0" y="9169"/>
                </a:lnTo>
                <a:lnTo>
                  <a:pt x="8623" y="10083"/>
                </a:lnTo>
                <a:lnTo>
                  <a:pt x="11061" y="10795"/>
                </a:lnTo>
                <a:lnTo>
                  <a:pt x="8902" y="11290"/>
                </a:lnTo>
                <a:lnTo>
                  <a:pt x="203" y="12204"/>
                </a:lnTo>
                <a:lnTo>
                  <a:pt x="1282" y="13500"/>
                </a:lnTo>
                <a:lnTo>
                  <a:pt x="3619" y="17068"/>
                </a:lnTo>
                <a:lnTo>
                  <a:pt x="14033" y="15633"/>
                </a:lnTo>
                <a:lnTo>
                  <a:pt x="19380" y="14414"/>
                </a:lnTo>
                <a:lnTo>
                  <a:pt x="35904" y="14414"/>
                </a:lnTo>
                <a:lnTo>
                  <a:pt x="35775" y="14325"/>
                </a:lnTo>
                <a:lnTo>
                  <a:pt x="32384" y="13106"/>
                </a:lnTo>
                <a:lnTo>
                  <a:pt x="39395" y="13106"/>
                </a:lnTo>
                <a:lnTo>
                  <a:pt x="46634" y="12738"/>
                </a:lnTo>
                <a:lnTo>
                  <a:pt x="45860" y="9169"/>
                </a:lnTo>
                <a:lnTo>
                  <a:pt x="45448" y="6781"/>
                </a:lnTo>
                <a:lnTo>
                  <a:pt x="20192" y="6781"/>
                </a:lnTo>
                <a:lnTo>
                  <a:pt x="14681" y="6375"/>
                </a:lnTo>
                <a:lnTo>
                  <a:pt x="3936" y="4749"/>
                </a:lnTo>
                <a:close/>
              </a:path>
              <a:path w="46989" h="20954">
                <a:moveTo>
                  <a:pt x="39395" y="13106"/>
                </a:moveTo>
                <a:lnTo>
                  <a:pt x="32384" y="13106"/>
                </a:lnTo>
                <a:lnTo>
                  <a:pt x="38646" y="13144"/>
                </a:lnTo>
                <a:lnTo>
                  <a:pt x="39395" y="13106"/>
                </a:lnTo>
                <a:close/>
              </a:path>
              <a:path w="46989" h="20954">
                <a:moveTo>
                  <a:pt x="27139" y="0"/>
                </a:moveTo>
                <a:lnTo>
                  <a:pt x="22504" y="4330"/>
                </a:lnTo>
                <a:lnTo>
                  <a:pt x="20192" y="6781"/>
                </a:lnTo>
                <a:lnTo>
                  <a:pt x="45448" y="6781"/>
                </a:lnTo>
                <a:lnTo>
                  <a:pt x="45415" y="6591"/>
                </a:lnTo>
                <a:lnTo>
                  <a:pt x="33362" y="6591"/>
                </a:lnTo>
                <a:lnTo>
                  <a:pt x="35775" y="5054"/>
                </a:lnTo>
                <a:lnTo>
                  <a:pt x="36969" y="3073"/>
                </a:lnTo>
                <a:lnTo>
                  <a:pt x="33845" y="2120"/>
                </a:lnTo>
                <a:lnTo>
                  <a:pt x="27139" y="0"/>
                </a:lnTo>
                <a:close/>
              </a:path>
              <a:path w="46989" h="20954">
                <a:moveTo>
                  <a:pt x="45275" y="5778"/>
                </a:moveTo>
                <a:lnTo>
                  <a:pt x="39027" y="6146"/>
                </a:lnTo>
                <a:lnTo>
                  <a:pt x="33362" y="6591"/>
                </a:lnTo>
                <a:lnTo>
                  <a:pt x="45415" y="6591"/>
                </a:lnTo>
                <a:lnTo>
                  <a:pt x="45275" y="577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881112" y="3853295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55" y="9169"/>
                </a:moveTo>
                <a:lnTo>
                  <a:pt x="12204" y="9169"/>
                </a:lnTo>
                <a:lnTo>
                  <a:pt x="12623" y="10528"/>
                </a:lnTo>
                <a:lnTo>
                  <a:pt x="18834" y="12928"/>
                </a:lnTo>
                <a:lnTo>
                  <a:pt x="22453" y="11341"/>
                </a:lnTo>
                <a:lnTo>
                  <a:pt x="24396" y="10375"/>
                </a:lnTo>
                <a:lnTo>
                  <a:pt x="22555" y="9169"/>
                </a:lnTo>
                <a:close/>
              </a:path>
              <a:path w="29845" h="13335">
                <a:moveTo>
                  <a:pt x="2425" y="3022"/>
                </a:moveTo>
                <a:lnTo>
                  <a:pt x="635" y="5143"/>
                </a:lnTo>
                <a:lnTo>
                  <a:pt x="0" y="5867"/>
                </a:lnTo>
                <a:lnTo>
                  <a:pt x="5435" y="6362"/>
                </a:lnTo>
                <a:lnTo>
                  <a:pt x="6972" y="6870"/>
                </a:lnTo>
                <a:lnTo>
                  <a:pt x="5435" y="7188"/>
                </a:lnTo>
                <a:lnTo>
                  <a:pt x="152" y="7759"/>
                </a:lnTo>
                <a:lnTo>
                  <a:pt x="635" y="8585"/>
                </a:lnTo>
                <a:lnTo>
                  <a:pt x="2311" y="10896"/>
                </a:lnTo>
                <a:lnTo>
                  <a:pt x="8686" y="9893"/>
                </a:lnTo>
                <a:lnTo>
                  <a:pt x="12204" y="9169"/>
                </a:lnTo>
                <a:lnTo>
                  <a:pt x="22555" y="9169"/>
                </a:lnTo>
                <a:lnTo>
                  <a:pt x="20396" y="8305"/>
                </a:lnTo>
                <a:lnTo>
                  <a:pt x="25826" y="8305"/>
                </a:lnTo>
                <a:lnTo>
                  <a:pt x="29298" y="8089"/>
                </a:lnTo>
                <a:lnTo>
                  <a:pt x="28930" y="5867"/>
                </a:lnTo>
                <a:lnTo>
                  <a:pt x="28630" y="4330"/>
                </a:lnTo>
                <a:lnTo>
                  <a:pt x="12623" y="4330"/>
                </a:lnTo>
                <a:lnTo>
                  <a:pt x="9283" y="4051"/>
                </a:lnTo>
                <a:lnTo>
                  <a:pt x="2425" y="3022"/>
                </a:lnTo>
                <a:close/>
              </a:path>
              <a:path w="29845" h="13335">
                <a:moveTo>
                  <a:pt x="25826" y="8305"/>
                </a:moveTo>
                <a:lnTo>
                  <a:pt x="20396" y="8305"/>
                </a:lnTo>
                <a:lnTo>
                  <a:pt x="24396" y="8394"/>
                </a:lnTo>
                <a:lnTo>
                  <a:pt x="25826" y="8305"/>
                </a:lnTo>
                <a:close/>
              </a:path>
              <a:path w="29845" h="13335">
                <a:moveTo>
                  <a:pt x="17106" y="0"/>
                </a:moveTo>
                <a:lnTo>
                  <a:pt x="14185" y="2654"/>
                </a:lnTo>
                <a:lnTo>
                  <a:pt x="12623" y="4330"/>
                </a:lnTo>
                <a:lnTo>
                  <a:pt x="28630" y="4330"/>
                </a:lnTo>
                <a:lnTo>
                  <a:pt x="20993" y="4241"/>
                </a:lnTo>
                <a:lnTo>
                  <a:pt x="22453" y="3251"/>
                </a:lnTo>
                <a:lnTo>
                  <a:pt x="23418" y="2031"/>
                </a:lnTo>
                <a:lnTo>
                  <a:pt x="21158" y="1396"/>
                </a:lnTo>
                <a:lnTo>
                  <a:pt x="17106" y="0"/>
                </a:lnTo>
                <a:close/>
              </a:path>
              <a:path w="29845" h="13335">
                <a:moveTo>
                  <a:pt x="28498" y="3657"/>
                </a:moveTo>
                <a:lnTo>
                  <a:pt x="20993" y="4241"/>
                </a:lnTo>
                <a:lnTo>
                  <a:pt x="28612" y="4241"/>
                </a:lnTo>
                <a:lnTo>
                  <a:pt x="28498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829780" y="3930288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89" h="15239">
                <a:moveTo>
                  <a:pt x="26692" y="10655"/>
                </a:moveTo>
                <a:lnTo>
                  <a:pt x="14351" y="10655"/>
                </a:lnTo>
                <a:lnTo>
                  <a:pt x="14947" y="12280"/>
                </a:lnTo>
                <a:lnTo>
                  <a:pt x="22021" y="14909"/>
                </a:lnTo>
                <a:lnTo>
                  <a:pt x="26123" y="12877"/>
                </a:lnTo>
                <a:lnTo>
                  <a:pt x="28498" y="11785"/>
                </a:lnTo>
                <a:lnTo>
                  <a:pt x="26692" y="10655"/>
                </a:lnTo>
                <a:close/>
              </a:path>
              <a:path w="34289" h="15239">
                <a:moveTo>
                  <a:pt x="2743" y="3657"/>
                </a:moveTo>
                <a:lnTo>
                  <a:pt x="749" y="6222"/>
                </a:lnTo>
                <a:lnTo>
                  <a:pt x="0" y="7048"/>
                </a:lnTo>
                <a:lnTo>
                  <a:pt x="6362" y="7581"/>
                </a:lnTo>
                <a:lnTo>
                  <a:pt x="8089" y="8089"/>
                </a:lnTo>
                <a:lnTo>
                  <a:pt x="6413" y="8483"/>
                </a:lnTo>
                <a:lnTo>
                  <a:pt x="152" y="9347"/>
                </a:lnTo>
                <a:lnTo>
                  <a:pt x="993" y="10299"/>
                </a:lnTo>
                <a:lnTo>
                  <a:pt x="2908" y="12877"/>
                </a:lnTo>
                <a:lnTo>
                  <a:pt x="10248" y="11607"/>
                </a:lnTo>
                <a:lnTo>
                  <a:pt x="14351" y="10655"/>
                </a:lnTo>
                <a:lnTo>
                  <a:pt x="26692" y="10655"/>
                </a:lnTo>
                <a:lnTo>
                  <a:pt x="26123" y="10299"/>
                </a:lnTo>
                <a:lnTo>
                  <a:pt x="23698" y="9385"/>
                </a:lnTo>
                <a:lnTo>
                  <a:pt x="28448" y="9385"/>
                </a:lnTo>
                <a:lnTo>
                  <a:pt x="34163" y="8889"/>
                </a:lnTo>
                <a:lnTo>
                  <a:pt x="33313" y="5067"/>
                </a:lnTo>
                <a:lnTo>
                  <a:pt x="14681" y="5067"/>
                </a:lnTo>
                <a:lnTo>
                  <a:pt x="10731" y="4825"/>
                </a:lnTo>
                <a:lnTo>
                  <a:pt x="2743" y="3657"/>
                </a:lnTo>
                <a:close/>
              </a:path>
              <a:path w="34289" h="15239">
                <a:moveTo>
                  <a:pt x="19634" y="0"/>
                </a:moveTo>
                <a:lnTo>
                  <a:pt x="16408" y="3111"/>
                </a:lnTo>
                <a:lnTo>
                  <a:pt x="14681" y="5067"/>
                </a:lnTo>
                <a:lnTo>
                  <a:pt x="33313" y="5067"/>
                </a:lnTo>
                <a:lnTo>
                  <a:pt x="33238" y="4737"/>
                </a:lnTo>
                <a:lnTo>
                  <a:pt x="24231" y="4737"/>
                </a:lnTo>
                <a:lnTo>
                  <a:pt x="25908" y="3530"/>
                </a:lnTo>
                <a:lnTo>
                  <a:pt x="26873" y="2120"/>
                </a:lnTo>
                <a:lnTo>
                  <a:pt x="24447" y="1435"/>
                </a:lnTo>
                <a:lnTo>
                  <a:pt x="19634" y="0"/>
                </a:lnTo>
                <a:close/>
              </a:path>
              <a:path w="34289" h="15239">
                <a:moveTo>
                  <a:pt x="33032" y="3835"/>
                </a:moveTo>
                <a:lnTo>
                  <a:pt x="28498" y="4241"/>
                </a:lnTo>
                <a:lnTo>
                  <a:pt x="24231" y="4737"/>
                </a:lnTo>
                <a:lnTo>
                  <a:pt x="33238" y="4737"/>
                </a:lnTo>
                <a:lnTo>
                  <a:pt x="33032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845912" y="3945592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470" y="0"/>
                </a:moveTo>
                <a:lnTo>
                  <a:pt x="0" y="1498"/>
                </a:lnTo>
                <a:lnTo>
                  <a:pt x="863" y="4940"/>
                </a:lnTo>
                <a:lnTo>
                  <a:pt x="1193" y="5473"/>
                </a:lnTo>
                <a:lnTo>
                  <a:pt x="1828" y="6870"/>
                </a:lnTo>
                <a:lnTo>
                  <a:pt x="2425" y="8280"/>
                </a:lnTo>
                <a:lnTo>
                  <a:pt x="5067" y="6870"/>
                </a:lnTo>
                <a:lnTo>
                  <a:pt x="5181" y="5880"/>
                </a:lnTo>
                <a:lnTo>
                  <a:pt x="5607" y="4254"/>
                </a:lnTo>
                <a:lnTo>
                  <a:pt x="5715" y="4038"/>
                </a:lnTo>
                <a:lnTo>
                  <a:pt x="5181" y="2222"/>
                </a:lnTo>
                <a:lnTo>
                  <a:pt x="4470" y="0"/>
                </a:lnTo>
                <a:close/>
              </a:path>
              <a:path w="6350" h="8889">
                <a:moveTo>
                  <a:pt x="5715" y="4038"/>
                </a:moveTo>
                <a:lnTo>
                  <a:pt x="5778" y="4254"/>
                </a:lnTo>
                <a:lnTo>
                  <a:pt x="5715" y="4038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772182" y="3885639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23" y="9220"/>
                </a:moveTo>
                <a:lnTo>
                  <a:pt x="12141" y="9220"/>
                </a:lnTo>
                <a:lnTo>
                  <a:pt x="12738" y="10579"/>
                </a:lnTo>
                <a:lnTo>
                  <a:pt x="18783" y="12979"/>
                </a:lnTo>
                <a:lnTo>
                  <a:pt x="22390" y="11252"/>
                </a:lnTo>
                <a:lnTo>
                  <a:pt x="24345" y="10439"/>
                </a:lnTo>
                <a:lnTo>
                  <a:pt x="22523" y="9220"/>
                </a:lnTo>
                <a:close/>
              </a:path>
              <a:path w="29845" h="13335">
                <a:moveTo>
                  <a:pt x="2311" y="3073"/>
                </a:moveTo>
                <a:lnTo>
                  <a:pt x="584" y="5016"/>
                </a:lnTo>
                <a:lnTo>
                  <a:pt x="0" y="5918"/>
                </a:lnTo>
                <a:lnTo>
                  <a:pt x="5448" y="6515"/>
                </a:lnTo>
                <a:lnTo>
                  <a:pt x="6858" y="6921"/>
                </a:lnTo>
                <a:lnTo>
                  <a:pt x="5448" y="7315"/>
                </a:lnTo>
                <a:lnTo>
                  <a:pt x="101" y="7810"/>
                </a:lnTo>
                <a:lnTo>
                  <a:pt x="584" y="8547"/>
                </a:lnTo>
                <a:lnTo>
                  <a:pt x="2311" y="10947"/>
                </a:lnTo>
                <a:lnTo>
                  <a:pt x="8686" y="9944"/>
                </a:lnTo>
                <a:lnTo>
                  <a:pt x="12141" y="9220"/>
                </a:lnTo>
                <a:lnTo>
                  <a:pt x="22523" y="9220"/>
                </a:lnTo>
                <a:lnTo>
                  <a:pt x="22390" y="9131"/>
                </a:lnTo>
                <a:lnTo>
                  <a:pt x="20345" y="8305"/>
                </a:lnTo>
                <a:lnTo>
                  <a:pt x="24231" y="8305"/>
                </a:lnTo>
                <a:lnTo>
                  <a:pt x="29248" y="8051"/>
                </a:lnTo>
                <a:lnTo>
                  <a:pt x="28879" y="5918"/>
                </a:lnTo>
                <a:lnTo>
                  <a:pt x="28555" y="4432"/>
                </a:lnTo>
                <a:lnTo>
                  <a:pt x="12738" y="4432"/>
                </a:lnTo>
                <a:lnTo>
                  <a:pt x="9283" y="4114"/>
                </a:lnTo>
                <a:lnTo>
                  <a:pt x="2311" y="3073"/>
                </a:lnTo>
                <a:close/>
              </a:path>
              <a:path w="29845" h="13335">
                <a:moveTo>
                  <a:pt x="17106" y="0"/>
                </a:moveTo>
                <a:lnTo>
                  <a:pt x="14198" y="2806"/>
                </a:lnTo>
                <a:lnTo>
                  <a:pt x="12738" y="4432"/>
                </a:lnTo>
                <a:lnTo>
                  <a:pt x="28555" y="4432"/>
                </a:lnTo>
                <a:lnTo>
                  <a:pt x="28524" y="4292"/>
                </a:lnTo>
                <a:lnTo>
                  <a:pt x="20942" y="4292"/>
                </a:lnTo>
                <a:lnTo>
                  <a:pt x="22390" y="3302"/>
                </a:lnTo>
                <a:lnTo>
                  <a:pt x="23202" y="1981"/>
                </a:lnTo>
                <a:lnTo>
                  <a:pt x="21209" y="1358"/>
                </a:lnTo>
                <a:lnTo>
                  <a:pt x="17106" y="0"/>
                </a:lnTo>
                <a:close/>
              </a:path>
              <a:path w="29845" h="13335">
                <a:moveTo>
                  <a:pt x="28397" y="3708"/>
                </a:moveTo>
                <a:lnTo>
                  <a:pt x="24549" y="3987"/>
                </a:lnTo>
                <a:lnTo>
                  <a:pt x="20942" y="4292"/>
                </a:lnTo>
                <a:lnTo>
                  <a:pt x="28524" y="4292"/>
                </a:lnTo>
                <a:lnTo>
                  <a:pt x="28397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514872" y="4020325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89" h="20954">
                <a:moveTo>
                  <a:pt x="35637" y="14465"/>
                </a:moveTo>
                <a:lnTo>
                  <a:pt x="19367" y="14465"/>
                </a:lnTo>
                <a:lnTo>
                  <a:pt x="20129" y="16725"/>
                </a:lnTo>
                <a:lnTo>
                  <a:pt x="29730" y="20523"/>
                </a:lnTo>
                <a:lnTo>
                  <a:pt x="38595" y="16408"/>
                </a:lnTo>
                <a:lnTo>
                  <a:pt x="35637" y="14465"/>
                </a:lnTo>
                <a:close/>
              </a:path>
              <a:path w="46989" h="20954">
                <a:moveTo>
                  <a:pt x="3721" y="4673"/>
                </a:moveTo>
                <a:lnTo>
                  <a:pt x="1079" y="7912"/>
                </a:lnTo>
                <a:lnTo>
                  <a:pt x="0" y="9182"/>
                </a:lnTo>
                <a:lnTo>
                  <a:pt x="8572" y="10071"/>
                </a:lnTo>
                <a:lnTo>
                  <a:pt x="10947" y="10706"/>
                </a:lnTo>
                <a:lnTo>
                  <a:pt x="8686" y="11302"/>
                </a:lnTo>
                <a:lnTo>
                  <a:pt x="203" y="12204"/>
                </a:lnTo>
                <a:lnTo>
                  <a:pt x="3721" y="17221"/>
                </a:lnTo>
                <a:lnTo>
                  <a:pt x="13804" y="15595"/>
                </a:lnTo>
                <a:lnTo>
                  <a:pt x="19367" y="14465"/>
                </a:lnTo>
                <a:lnTo>
                  <a:pt x="35637" y="14465"/>
                </a:lnTo>
                <a:lnTo>
                  <a:pt x="32435" y="13119"/>
                </a:lnTo>
                <a:lnTo>
                  <a:pt x="39247" y="13119"/>
                </a:lnTo>
                <a:lnTo>
                  <a:pt x="46418" y="12699"/>
                </a:lnTo>
                <a:lnTo>
                  <a:pt x="45814" y="9182"/>
                </a:lnTo>
                <a:lnTo>
                  <a:pt x="45374" y="6794"/>
                </a:lnTo>
                <a:lnTo>
                  <a:pt x="20078" y="6794"/>
                </a:lnTo>
                <a:lnTo>
                  <a:pt x="14681" y="6286"/>
                </a:lnTo>
                <a:lnTo>
                  <a:pt x="3721" y="4673"/>
                </a:lnTo>
                <a:close/>
              </a:path>
              <a:path w="46989" h="20954">
                <a:moveTo>
                  <a:pt x="39247" y="13119"/>
                </a:moveTo>
                <a:lnTo>
                  <a:pt x="32435" y="13119"/>
                </a:lnTo>
                <a:lnTo>
                  <a:pt x="38595" y="13157"/>
                </a:lnTo>
                <a:lnTo>
                  <a:pt x="39247" y="13119"/>
                </a:lnTo>
                <a:close/>
              </a:path>
              <a:path w="46989" h="20954">
                <a:moveTo>
                  <a:pt x="27089" y="0"/>
                </a:moveTo>
                <a:lnTo>
                  <a:pt x="22504" y="4343"/>
                </a:lnTo>
                <a:lnTo>
                  <a:pt x="20078" y="6794"/>
                </a:lnTo>
                <a:lnTo>
                  <a:pt x="45374" y="6794"/>
                </a:lnTo>
                <a:lnTo>
                  <a:pt x="45339" y="6603"/>
                </a:lnTo>
                <a:lnTo>
                  <a:pt x="33185" y="6603"/>
                </a:lnTo>
                <a:lnTo>
                  <a:pt x="35560" y="5067"/>
                </a:lnTo>
                <a:lnTo>
                  <a:pt x="36918" y="3086"/>
                </a:lnTo>
                <a:lnTo>
                  <a:pt x="27089" y="0"/>
                </a:lnTo>
                <a:close/>
              </a:path>
              <a:path w="46989" h="20954">
                <a:moveTo>
                  <a:pt x="45173" y="5702"/>
                </a:moveTo>
                <a:lnTo>
                  <a:pt x="33185" y="6603"/>
                </a:lnTo>
                <a:lnTo>
                  <a:pt x="45339" y="6603"/>
                </a:lnTo>
                <a:lnTo>
                  <a:pt x="45173" y="570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477899" y="3981746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22" y="9271"/>
                </a:moveTo>
                <a:lnTo>
                  <a:pt x="12141" y="9271"/>
                </a:lnTo>
                <a:lnTo>
                  <a:pt x="12738" y="10668"/>
                </a:lnTo>
                <a:lnTo>
                  <a:pt x="18719" y="13055"/>
                </a:lnTo>
                <a:lnTo>
                  <a:pt x="22440" y="11252"/>
                </a:lnTo>
                <a:lnTo>
                  <a:pt x="24396" y="10439"/>
                </a:lnTo>
                <a:lnTo>
                  <a:pt x="22522" y="9271"/>
                </a:lnTo>
                <a:close/>
              </a:path>
              <a:path w="29845" h="13335">
                <a:moveTo>
                  <a:pt x="2362" y="3073"/>
                </a:moveTo>
                <a:lnTo>
                  <a:pt x="584" y="5105"/>
                </a:lnTo>
                <a:lnTo>
                  <a:pt x="0" y="5918"/>
                </a:lnTo>
                <a:lnTo>
                  <a:pt x="5384" y="6413"/>
                </a:lnTo>
                <a:lnTo>
                  <a:pt x="6845" y="6908"/>
                </a:lnTo>
                <a:lnTo>
                  <a:pt x="5384" y="7239"/>
                </a:lnTo>
                <a:lnTo>
                  <a:pt x="203" y="7810"/>
                </a:lnTo>
                <a:lnTo>
                  <a:pt x="584" y="8547"/>
                </a:lnTo>
                <a:lnTo>
                  <a:pt x="2247" y="10947"/>
                </a:lnTo>
                <a:lnTo>
                  <a:pt x="8623" y="9931"/>
                </a:lnTo>
                <a:lnTo>
                  <a:pt x="12141" y="9271"/>
                </a:lnTo>
                <a:lnTo>
                  <a:pt x="22522" y="9271"/>
                </a:lnTo>
                <a:lnTo>
                  <a:pt x="20446" y="8356"/>
                </a:lnTo>
                <a:lnTo>
                  <a:pt x="24168" y="8356"/>
                </a:lnTo>
                <a:lnTo>
                  <a:pt x="29349" y="8140"/>
                </a:lnTo>
                <a:lnTo>
                  <a:pt x="28917" y="5918"/>
                </a:lnTo>
                <a:lnTo>
                  <a:pt x="28582" y="4381"/>
                </a:lnTo>
                <a:lnTo>
                  <a:pt x="12738" y="4381"/>
                </a:lnTo>
                <a:lnTo>
                  <a:pt x="9105" y="4203"/>
                </a:lnTo>
                <a:lnTo>
                  <a:pt x="2362" y="3073"/>
                </a:lnTo>
                <a:close/>
              </a:path>
              <a:path w="29845" h="13335">
                <a:moveTo>
                  <a:pt x="17043" y="0"/>
                </a:moveTo>
                <a:lnTo>
                  <a:pt x="14185" y="2806"/>
                </a:lnTo>
                <a:lnTo>
                  <a:pt x="12738" y="4381"/>
                </a:lnTo>
                <a:lnTo>
                  <a:pt x="28582" y="4381"/>
                </a:lnTo>
                <a:lnTo>
                  <a:pt x="28543" y="4203"/>
                </a:lnTo>
                <a:lnTo>
                  <a:pt x="20929" y="4203"/>
                </a:lnTo>
                <a:lnTo>
                  <a:pt x="22440" y="3302"/>
                </a:lnTo>
                <a:lnTo>
                  <a:pt x="23202" y="2070"/>
                </a:lnTo>
                <a:lnTo>
                  <a:pt x="21158" y="1409"/>
                </a:lnTo>
                <a:lnTo>
                  <a:pt x="17043" y="0"/>
                </a:lnTo>
                <a:close/>
              </a:path>
              <a:path w="29845" h="13335">
                <a:moveTo>
                  <a:pt x="28435" y="3708"/>
                </a:moveTo>
                <a:lnTo>
                  <a:pt x="24498" y="4025"/>
                </a:lnTo>
                <a:lnTo>
                  <a:pt x="20929" y="4203"/>
                </a:lnTo>
                <a:lnTo>
                  <a:pt x="28543" y="4203"/>
                </a:lnTo>
                <a:lnTo>
                  <a:pt x="28435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426495" y="4058687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89" h="15239">
                <a:moveTo>
                  <a:pt x="26851" y="10756"/>
                </a:moveTo>
                <a:lnTo>
                  <a:pt x="14465" y="10756"/>
                </a:lnTo>
                <a:lnTo>
                  <a:pt x="15074" y="12293"/>
                </a:lnTo>
                <a:lnTo>
                  <a:pt x="22186" y="14909"/>
                </a:lnTo>
                <a:lnTo>
                  <a:pt x="28460" y="11798"/>
                </a:lnTo>
                <a:lnTo>
                  <a:pt x="26851" y="10756"/>
                </a:lnTo>
                <a:close/>
              </a:path>
              <a:path w="34289" h="15239">
                <a:moveTo>
                  <a:pt x="2705" y="3746"/>
                </a:moveTo>
                <a:lnTo>
                  <a:pt x="761" y="6159"/>
                </a:lnTo>
                <a:lnTo>
                  <a:pt x="0" y="7150"/>
                </a:lnTo>
                <a:lnTo>
                  <a:pt x="6273" y="7683"/>
                </a:lnTo>
                <a:lnTo>
                  <a:pt x="8102" y="8089"/>
                </a:lnTo>
                <a:lnTo>
                  <a:pt x="6426" y="8585"/>
                </a:lnTo>
                <a:lnTo>
                  <a:pt x="380" y="9359"/>
                </a:lnTo>
                <a:lnTo>
                  <a:pt x="1076" y="10401"/>
                </a:lnTo>
                <a:lnTo>
                  <a:pt x="2920" y="13017"/>
                </a:lnTo>
                <a:lnTo>
                  <a:pt x="10261" y="11607"/>
                </a:lnTo>
                <a:lnTo>
                  <a:pt x="14465" y="10756"/>
                </a:lnTo>
                <a:lnTo>
                  <a:pt x="26851" y="10756"/>
                </a:lnTo>
                <a:lnTo>
                  <a:pt x="26301" y="10401"/>
                </a:lnTo>
                <a:lnTo>
                  <a:pt x="23748" y="9486"/>
                </a:lnTo>
                <a:lnTo>
                  <a:pt x="28346" y="9486"/>
                </a:lnTo>
                <a:lnTo>
                  <a:pt x="34124" y="8991"/>
                </a:lnTo>
                <a:lnTo>
                  <a:pt x="33527" y="6553"/>
                </a:lnTo>
                <a:lnTo>
                  <a:pt x="33246" y="5029"/>
                </a:lnTo>
                <a:lnTo>
                  <a:pt x="14693" y="5029"/>
                </a:lnTo>
                <a:lnTo>
                  <a:pt x="10744" y="4838"/>
                </a:lnTo>
                <a:lnTo>
                  <a:pt x="2705" y="3746"/>
                </a:lnTo>
                <a:close/>
              </a:path>
              <a:path w="34289" h="15239">
                <a:moveTo>
                  <a:pt x="19646" y="0"/>
                </a:moveTo>
                <a:lnTo>
                  <a:pt x="14693" y="5029"/>
                </a:lnTo>
                <a:lnTo>
                  <a:pt x="33246" y="5029"/>
                </a:lnTo>
                <a:lnTo>
                  <a:pt x="33211" y="4838"/>
                </a:lnTo>
                <a:lnTo>
                  <a:pt x="24345" y="4838"/>
                </a:lnTo>
                <a:lnTo>
                  <a:pt x="26022" y="3530"/>
                </a:lnTo>
                <a:lnTo>
                  <a:pt x="26898" y="2120"/>
                </a:lnTo>
                <a:lnTo>
                  <a:pt x="24460" y="1498"/>
                </a:lnTo>
                <a:lnTo>
                  <a:pt x="19646" y="0"/>
                </a:lnTo>
                <a:close/>
              </a:path>
              <a:path w="34289" h="15239">
                <a:moveTo>
                  <a:pt x="33045" y="3937"/>
                </a:moveTo>
                <a:lnTo>
                  <a:pt x="28460" y="4343"/>
                </a:lnTo>
                <a:lnTo>
                  <a:pt x="24345" y="4838"/>
                </a:lnTo>
                <a:lnTo>
                  <a:pt x="33211" y="4838"/>
                </a:lnTo>
                <a:lnTo>
                  <a:pt x="33045" y="393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442638" y="4074092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584" y="0"/>
                </a:moveTo>
                <a:lnTo>
                  <a:pt x="0" y="1447"/>
                </a:lnTo>
                <a:lnTo>
                  <a:pt x="381" y="3403"/>
                </a:lnTo>
                <a:lnTo>
                  <a:pt x="863" y="4889"/>
                </a:lnTo>
                <a:lnTo>
                  <a:pt x="1933" y="7010"/>
                </a:lnTo>
                <a:lnTo>
                  <a:pt x="2654" y="8318"/>
                </a:lnTo>
                <a:lnTo>
                  <a:pt x="5080" y="7010"/>
                </a:lnTo>
                <a:lnTo>
                  <a:pt x="5769" y="4114"/>
                </a:lnTo>
                <a:lnTo>
                  <a:pt x="5181" y="2222"/>
                </a:lnTo>
                <a:lnTo>
                  <a:pt x="4584" y="0"/>
                </a:lnTo>
                <a:close/>
              </a:path>
              <a:path w="6350" h="8889">
                <a:moveTo>
                  <a:pt x="5878" y="4076"/>
                </a:move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368898" y="4014190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634" y="9169"/>
                </a:moveTo>
                <a:lnTo>
                  <a:pt x="12318" y="9169"/>
                </a:lnTo>
                <a:lnTo>
                  <a:pt x="12687" y="10528"/>
                </a:lnTo>
                <a:lnTo>
                  <a:pt x="18681" y="12928"/>
                </a:lnTo>
                <a:lnTo>
                  <a:pt x="22415" y="11290"/>
                </a:lnTo>
                <a:lnTo>
                  <a:pt x="24244" y="10388"/>
                </a:lnTo>
                <a:lnTo>
                  <a:pt x="22634" y="9169"/>
                </a:lnTo>
                <a:close/>
              </a:path>
              <a:path w="29845" h="13335">
                <a:moveTo>
                  <a:pt x="2438" y="2933"/>
                </a:moveTo>
                <a:lnTo>
                  <a:pt x="546" y="5067"/>
                </a:lnTo>
                <a:lnTo>
                  <a:pt x="0" y="5867"/>
                </a:lnTo>
                <a:lnTo>
                  <a:pt x="5346" y="6464"/>
                </a:lnTo>
                <a:lnTo>
                  <a:pt x="6870" y="6857"/>
                </a:lnTo>
                <a:lnTo>
                  <a:pt x="5460" y="7099"/>
                </a:lnTo>
                <a:lnTo>
                  <a:pt x="165" y="7683"/>
                </a:lnTo>
                <a:lnTo>
                  <a:pt x="2324" y="10807"/>
                </a:lnTo>
                <a:lnTo>
                  <a:pt x="8699" y="9804"/>
                </a:lnTo>
                <a:lnTo>
                  <a:pt x="12318" y="9169"/>
                </a:lnTo>
                <a:lnTo>
                  <a:pt x="22634" y="9169"/>
                </a:lnTo>
                <a:lnTo>
                  <a:pt x="20472" y="8254"/>
                </a:lnTo>
                <a:lnTo>
                  <a:pt x="25424" y="8254"/>
                </a:lnTo>
                <a:lnTo>
                  <a:pt x="29260" y="8089"/>
                </a:lnTo>
                <a:lnTo>
                  <a:pt x="28828" y="5867"/>
                </a:lnTo>
                <a:lnTo>
                  <a:pt x="28643" y="4330"/>
                </a:lnTo>
                <a:lnTo>
                  <a:pt x="12687" y="4330"/>
                </a:lnTo>
                <a:lnTo>
                  <a:pt x="9182" y="3975"/>
                </a:lnTo>
                <a:lnTo>
                  <a:pt x="2438" y="2933"/>
                </a:lnTo>
                <a:close/>
              </a:path>
              <a:path w="29845" h="13335">
                <a:moveTo>
                  <a:pt x="25424" y="8254"/>
                </a:moveTo>
                <a:lnTo>
                  <a:pt x="20472" y="8254"/>
                </a:lnTo>
                <a:lnTo>
                  <a:pt x="24244" y="8305"/>
                </a:lnTo>
                <a:lnTo>
                  <a:pt x="25424" y="8254"/>
                </a:lnTo>
                <a:close/>
              </a:path>
              <a:path w="29845" h="13335">
                <a:moveTo>
                  <a:pt x="17119" y="0"/>
                </a:moveTo>
                <a:lnTo>
                  <a:pt x="14211" y="2755"/>
                </a:lnTo>
                <a:lnTo>
                  <a:pt x="12687" y="4330"/>
                </a:lnTo>
                <a:lnTo>
                  <a:pt x="21005" y="4330"/>
                </a:lnTo>
                <a:lnTo>
                  <a:pt x="22415" y="3162"/>
                </a:lnTo>
                <a:lnTo>
                  <a:pt x="23279" y="1943"/>
                </a:lnTo>
                <a:lnTo>
                  <a:pt x="21120" y="1358"/>
                </a:lnTo>
                <a:lnTo>
                  <a:pt x="17119" y="0"/>
                </a:lnTo>
                <a:close/>
              </a:path>
              <a:path w="29845" h="13335">
                <a:moveTo>
                  <a:pt x="28562" y="3657"/>
                </a:moveTo>
                <a:lnTo>
                  <a:pt x="24460" y="3936"/>
                </a:lnTo>
                <a:lnTo>
                  <a:pt x="21005" y="4330"/>
                </a:lnTo>
                <a:lnTo>
                  <a:pt x="28643" y="4330"/>
                </a:lnTo>
                <a:lnTo>
                  <a:pt x="28562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073703" y="4126881"/>
            <a:ext cx="40005" cy="17780"/>
          </a:xfrm>
          <a:custGeom>
            <a:avLst/>
            <a:gdLst/>
            <a:ahLst/>
            <a:cxnLst/>
            <a:rect l="l" t="t" r="r" b="b"/>
            <a:pathLst>
              <a:path w="40004" h="17779">
                <a:moveTo>
                  <a:pt x="30250" y="12191"/>
                </a:moveTo>
                <a:lnTo>
                  <a:pt x="16357" y="12191"/>
                </a:lnTo>
                <a:lnTo>
                  <a:pt x="17068" y="14135"/>
                </a:lnTo>
                <a:lnTo>
                  <a:pt x="25057" y="17246"/>
                </a:lnTo>
                <a:lnTo>
                  <a:pt x="32562" y="13817"/>
                </a:lnTo>
                <a:lnTo>
                  <a:pt x="30250" y="12191"/>
                </a:lnTo>
                <a:close/>
              </a:path>
              <a:path w="40004" h="17779">
                <a:moveTo>
                  <a:pt x="3238" y="3962"/>
                </a:moveTo>
                <a:lnTo>
                  <a:pt x="977" y="6680"/>
                </a:lnTo>
                <a:lnTo>
                  <a:pt x="0" y="7759"/>
                </a:lnTo>
                <a:lnTo>
                  <a:pt x="7226" y="8585"/>
                </a:lnTo>
                <a:lnTo>
                  <a:pt x="9385" y="9169"/>
                </a:lnTo>
                <a:lnTo>
                  <a:pt x="7226" y="9575"/>
                </a:lnTo>
                <a:lnTo>
                  <a:pt x="431" y="10286"/>
                </a:lnTo>
                <a:lnTo>
                  <a:pt x="977" y="11290"/>
                </a:lnTo>
                <a:lnTo>
                  <a:pt x="3136" y="14452"/>
                </a:lnTo>
                <a:lnTo>
                  <a:pt x="11658" y="13144"/>
                </a:lnTo>
                <a:lnTo>
                  <a:pt x="16357" y="12191"/>
                </a:lnTo>
                <a:lnTo>
                  <a:pt x="30250" y="12191"/>
                </a:lnTo>
                <a:lnTo>
                  <a:pt x="27482" y="11010"/>
                </a:lnTo>
                <a:lnTo>
                  <a:pt x="32562" y="11010"/>
                </a:lnTo>
                <a:lnTo>
                  <a:pt x="39408" y="10706"/>
                </a:lnTo>
                <a:lnTo>
                  <a:pt x="38695" y="7759"/>
                </a:lnTo>
                <a:lnTo>
                  <a:pt x="38373" y="5778"/>
                </a:lnTo>
                <a:lnTo>
                  <a:pt x="17068" y="5778"/>
                </a:lnTo>
                <a:lnTo>
                  <a:pt x="12369" y="5372"/>
                </a:lnTo>
                <a:lnTo>
                  <a:pt x="3238" y="3962"/>
                </a:lnTo>
                <a:close/>
              </a:path>
              <a:path w="40004" h="17779">
                <a:moveTo>
                  <a:pt x="22948" y="0"/>
                </a:moveTo>
                <a:lnTo>
                  <a:pt x="18999" y="3568"/>
                </a:lnTo>
                <a:lnTo>
                  <a:pt x="17068" y="5778"/>
                </a:lnTo>
                <a:lnTo>
                  <a:pt x="38373" y="5778"/>
                </a:lnTo>
                <a:lnTo>
                  <a:pt x="38350" y="5638"/>
                </a:lnTo>
                <a:lnTo>
                  <a:pt x="28181" y="5638"/>
                </a:lnTo>
                <a:lnTo>
                  <a:pt x="30124" y="4330"/>
                </a:lnTo>
                <a:lnTo>
                  <a:pt x="31318" y="2654"/>
                </a:lnTo>
                <a:lnTo>
                  <a:pt x="28663" y="1765"/>
                </a:lnTo>
                <a:lnTo>
                  <a:pt x="22948" y="0"/>
                </a:lnTo>
                <a:close/>
              </a:path>
              <a:path w="40004" h="17779">
                <a:moveTo>
                  <a:pt x="38227" y="4876"/>
                </a:moveTo>
                <a:lnTo>
                  <a:pt x="32931" y="5143"/>
                </a:lnTo>
                <a:lnTo>
                  <a:pt x="28181" y="5638"/>
                </a:lnTo>
                <a:lnTo>
                  <a:pt x="38350" y="5638"/>
                </a:lnTo>
                <a:lnTo>
                  <a:pt x="38227" y="487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042675" y="4094431"/>
            <a:ext cx="24765" cy="11430"/>
          </a:xfrm>
          <a:custGeom>
            <a:avLst/>
            <a:gdLst/>
            <a:ahLst/>
            <a:cxnLst/>
            <a:rect l="l" t="t" r="r" b="b"/>
            <a:pathLst>
              <a:path w="24765" h="11429">
                <a:moveTo>
                  <a:pt x="19013" y="7734"/>
                </a:moveTo>
                <a:lnTo>
                  <a:pt x="10299" y="7734"/>
                </a:lnTo>
                <a:lnTo>
                  <a:pt x="10680" y="8775"/>
                </a:lnTo>
                <a:lnTo>
                  <a:pt x="15748" y="10845"/>
                </a:lnTo>
                <a:lnTo>
                  <a:pt x="20447" y="8724"/>
                </a:lnTo>
                <a:lnTo>
                  <a:pt x="19013" y="7734"/>
                </a:lnTo>
                <a:close/>
              </a:path>
              <a:path w="24765" h="11429">
                <a:moveTo>
                  <a:pt x="1930" y="2489"/>
                </a:moveTo>
                <a:lnTo>
                  <a:pt x="482" y="4203"/>
                </a:lnTo>
                <a:lnTo>
                  <a:pt x="0" y="4927"/>
                </a:lnTo>
                <a:lnTo>
                  <a:pt x="4470" y="5422"/>
                </a:lnTo>
                <a:lnTo>
                  <a:pt x="5829" y="5740"/>
                </a:lnTo>
                <a:lnTo>
                  <a:pt x="4584" y="6007"/>
                </a:lnTo>
                <a:lnTo>
                  <a:pt x="0" y="6413"/>
                </a:lnTo>
                <a:lnTo>
                  <a:pt x="482" y="7137"/>
                </a:lnTo>
                <a:lnTo>
                  <a:pt x="1930" y="9131"/>
                </a:lnTo>
                <a:lnTo>
                  <a:pt x="7226" y="8318"/>
                </a:lnTo>
                <a:lnTo>
                  <a:pt x="10299" y="7734"/>
                </a:lnTo>
                <a:lnTo>
                  <a:pt x="19013" y="7734"/>
                </a:lnTo>
                <a:lnTo>
                  <a:pt x="18884" y="7645"/>
                </a:lnTo>
                <a:lnTo>
                  <a:pt x="17157" y="6997"/>
                </a:lnTo>
                <a:lnTo>
                  <a:pt x="20974" y="6997"/>
                </a:lnTo>
                <a:lnTo>
                  <a:pt x="24663" y="6642"/>
                </a:lnTo>
                <a:lnTo>
                  <a:pt x="24282" y="4927"/>
                </a:lnTo>
                <a:lnTo>
                  <a:pt x="24017" y="3530"/>
                </a:lnTo>
                <a:lnTo>
                  <a:pt x="10680" y="3530"/>
                </a:lnTo>
                <a:lnTo>
                  <a:pt x="7823" y="3479"/>
                </a:lnTo>
                <a:lnTo>
                  <a:pt x="1930" y="2489"/>
                </a:lnTo>
                <a:close/>
              </a:path>
              <a:path w="24765" h="11429">
                <a:moveTo>
                  <a:pt x="20974" y="6997"/>
                </a:moveTo>
                <a:lnTo>
                  <a:pt x="17157" y="6997"/>
                </a:lnTo>
                <a:lnTo>
                  <a:pt x="20447" y="7048"/>
                </a:lnTo>
                <a:lnTo>
                  <a:pt x="20974" y="6997"/>
                </a:lnTo>
                <a:close/>
              </a:path>
              <a:path w="24765" h="11429">
                <a:moveTo>
                  <a:pt x="14414" y="0"/>
                </a:moveTo>
                <a:lnTo>
                  <a:pt x="10680" y="3530"/>
                </a:lnTo>
                <a:lnTo>
                  <a:pt x="24017" y="3530"/>
                </a:lnTo>
                <a:lnTo>
                  <a:pt x="17653" y="3479"/>
                </a:lnTo>
                <a:lnTo>
                  <a:pt x="18884" y="2616"/>
                </a:lnTo>
                <a:lnTo>
                  <a:pt x="19596" y="1676"/>
                </a:lnTo>
                <a:lnTo>
                  <a:pt x="17919" y="1168"/>
                </a:lnTo>
                <a:lnTo>
                  <a:pt x="14414" y="0"/>
                </a:lnTo>
                <a:close/>
              </a:path>
              <a:path w="24765" h="11429">
                <a:moveTo>
                  <a:pt x="23914" y="2984"/>
                </a:moveTo>
                <a:lnTo>
                  <a:pt x="20675" y="3301"/>
                </a:lnTo>
                <a:lnTo>
                  <a:pt x="17653" y="3479"/>
                </a:lnTo>
                <a:lnTo>
                  <a:pt x="24007" y="3479"/>
                </a:lnTo>
                <a:lnTo>
                  <a:pt x="23914" y="298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999333" y="4159270"/>
            <a:ext cx="29209" cy="12700"/>
          </a:xfrm>
          <a:custGeom>
            <a:avLst/>
            <a:gdLst/>
            <a:ahLst/>
            <a:cxnLst/>
            <a:rect l="l" t="t" r="r" b="b"/>
            <a:pathLst>
              <a:path w="29209" h="12700">
                <a:moveTo>
                  <a:pt x="22518" y="9080"/>
                </a:moveTo>
                <a:lnTo>
                  <a:pt x="12090" y="9080"/>
                </a:lnTo>
                <a:lnTo>
                  <a:pt x="12572" y="10388"/>
                </a:lnTo>
                <a:lnTo>
                  <a:pt x="18554" y="12611"/>
                </a:lnTo>
                <a:lnTo>
                  <a:pt x="22072" y="10985"/>
                </a:lnTo>
                <a:lnTo>
                  <a:pt x="23837" y="9982"/>
                </a:lnTo>
                <a:lnTo>
                  <a:pt x="22518" y="9080"/>
                </a:lnTo>
                <a:close/>
              </a:path>
              <a:path w="29209" h="12700">
                <a:moveTo>
                  <a:pt x="2146" y="3162"/>
                </a:moveTo>
                <a:lnTo>
                  <a:pt x="463" y="5473"/>
                </a:lnTo>
                <a:lnTo>
                  <a:pt x="0" y="6057"/>
                </a:lnTo>
                <a:lnTo>
                  <a:pt x="5384" y="6451"/>
                </a:lnTo>
                <a:lnTo>
                  <a:pt x="6578" y="6857"/>
                </a:lnTo>
                <a:lnTo>
                  <a:pt x="5384" y="7188"/>
                </a:lnTo>
                <a:lnTo>
                  <a:pt x="88" y="7848"/>
                </a:lnTo>
                <a:lnTo>
                  <a:pt x="764" y="8775"/>
                </a:lnTo>
                <a:lnTo>
                  <a:pt x="2476" y="10985"/>
                </a:lnTo>
                <a:lnTo>
                  <a:pt x="12090" y="9080"/>
                </a:lnTo>
                <a:lnTo>
                  <a:pt x="22518" y="9080"/>
                </a:lnTo>
                <a:lnTo>
                  <a:pt x="22072" y="8775"/>
                </a:lnTo>
                <a:lnTo>
                  <a:pt x="20027" y="8000"/>
                </a:lnTo>
                <a:lnTo>
                  <a:pt x="23748" y="8000"/>
                </a:lnTo>
                <a:lnTo>
                  <a:pt x="28701" y="7492"/>
                </a:lnTo>
                <a:lnTo>
                  <a:pt x="28333" y="5473"/>
                </a:lnTo>
                <a:lnTo>
                  <a:pt x="28017" y="4343"/>
                </a:lnTo>
                <a:lnTo>
                  <a:pt x="12458" y="4343"/>
                </a:lnTo>
                <a:lnTo>
                  <a:pt x="8902" y="4076"/>
                </a:lnTo>
                <a:lnTo>
                  <a:pt x="2146" y="3162"/>
                </a:lnTo>
                <a:close/>
              </a:path>
              <a:path w="29209" h="12700">
                <a:moveTo>
                  <a:pt x="16509" y="0"/>
                </a:moveTo>
                <a:lnTo>
                  <a:pt x="13652" y="2654"/>
                </a:lnTo>
                <a:lnTo>
                  <a:pt x="12458" y="4343"/>
                </a:lnTo>
                <a:lnTo>
                  <a:pt x="28017" y="4343"/>
                </a:lnTo>
                <a:lnTo>
                  <a:pt x="27928" y="4025"/>
                </a:lnTo>
                <a:lnTo>
                  <a:pt x="20396" y="4025"/>
                </a:lnTo>
                <a:lnTo>
                  <a:pt x="21907" y="3035"/>
                </a:lnTo>
                <a:lnTo>
                  <a:pt x="22669" y="1854"/>
                </a:lnTo>
                <a:lnTo>
                  <a:pt x="20713" y="1219"/>
                </a:lnTo>
                <a:lnTo>
                  <a:pt x="16509" y="0"/>
                </a:lnTo>
                <a:close/>
              </a:path>
              <a:path w="29209" h="12700">
                <a:moveTo>
                  <a:pt x="27736" y="3340"/>
                </a:moveTo>
                <a:lnTo>
                  <a:pt x="23837" y="3657"/>
                </a:lnTo>
                <a:lnTo>
                  <a:pt x="20396" y="4025"/>
                </a:lnTo>
                <a:lnTo>
                  <a:pt x="27928" y="4025"/>
                </a:lnTo>
                <a:lnTo>
                  <a:pt x="27736" y="33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012866" y="4172202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3835" y="0"/>
                </a:moveTo>
                <a:lnTo>
                  <a:pt x="0" y="1295"/>
                </a:lnTo>
                <a:lnTo>
                  <a:pt x="482" y="2921"/>
                </a:lnTo>
                <a:lnTo>
                  <a:pt x="927" y="4191"/>
                </a:lnTo>
                <a:lnTo>
                  <a:pt x="927" y="4648"/>
                </a:lnTo>
                <a:lnTo>
                  <a:pt x="2108" y="6946"/>
                </a:lnTo>
                <a:lnTo>
                  <a:pt x="4318" y="5905"/>
                </a:lnTo>
                <a:lnTo>
                  <a:pt x="4546" y="5092"/>
                </a:lnTo>
                <a:lnTo>
                  <a:pt x="4813" y="3416"/>
                </a:lnTo>
                <a:lnTo>
                  <a:pt x="4962" y="3416"/>
                </a:lnTo>
                <a:lnTo>
                  <a:pt x="4432" y="1892"/>
                </a:lnTo>
                <a:lnTo>
                  <a:pt x="3835" y="0"/>
                </a:lnTo>
                <a:close/>
              </a:path>
              <a:path w="5079" h="6985">
                <a:moveTo>
                  <a:pt x="4962" y="3416"/>
                </a:moveTo>
                <a:lnTo>
                  <a:pt x="4813" y="3416"/>
                </a:lnTo>
                <a:lnTo>
                  <a:pt x="5029" y="3606"/>
                </a:lnTo>
                <a:lnTo>
                  <a:pt x="4962" y="3416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950633" y="4121677"/>
            <a:ext cx="24765" cy="11430"/>
          </a:xfrm>
          <a:custGeom>
            <a:avLst/>
            <a:gdLst/>
            <a:ahLst/>
            <a:cxnLst/>
            <a:rect l="l" t="t" r="r" b="b"/>
            <a:pathLst>
              <a:path w="24765" h="11429">
                <a:moveTo>
                  <a:pt x="18988" y="7823"/>
                </a:moveTo>
                <a:lnTo>
                  <a:pt x="10375" y="7823"/>
                </a:lnTo>
                <a:lnTo>
                  <a:pt x="10693" y="8864"/>
                </a:lnTo>
                <a:lnTo>
                  <a:pt x="15925" y="10985"/>
                </a:lnTo>
                <a:lnTo>
                  <a:pt x="18846" y="9524"/>
                </a:lnTo>
                <a:lnTo>
                  <a:pt x="20510" y="8775"/>
                </a:lnTo>
                <a:lnTo>
                  <a:pt x="18988" y="7823"/>
                </a:lnTo>
                <a:close/>
              </a:path>
              <a:path w="24765" h="11429">
                <a:moveTo>
                  <a:pt x="1955" y="2578"/>
                </a:moveTo>
                <a:lnTo>
                  <a:pt x="431" y="4292"/>
                </a:lnTo>
                <a:lnTo>
                  <a:pt x="0" y="5016"/>
                </a:lnTo>
                <a:lnTo>
                  <a:pt x="4597" y="5422"/>
                </a:lnTo>
                <a:lnTo>
                  <a:pt x="5892" y="5829"/>
                </a:lnTo>
                <a:lnTo>
                  <a:pt x="4597" y="6146"/>
                </a:lnTo>
                <a:lnTo>
                  <a:pt x="0" y="6553"/>
                </a:lnTo>
                <a:lnTo>
                  <a:pt x="596" y="7238"/>
                </a:lnTo>
                <a:lnTo>
                  <a:pt x="1955" y="9169"/>
                </a:lnTo>
                <a:lnTo>
                  <a:pt x="7239" y="8369"/>
                </a:lnTo>
                <a:lnTo>
                  <a:pt x="10375" y="7823"/>
                </a:lnTo>
                <a:lnTo>
                  <a:pt x="18988" y="7823"/>
                </a:lnTo>
                <a:lnTo>
                  <a:pt x="18846" y="7734"/>
                </a:lnTo>
                <a:lnTo>
                  <a:pt x="17284" y="6959"/>
                </a:lnTo>
                <a:lnTo>
                  <a:pt x="22246" y="6959"/>
                </a:lnTo>
                <a:lnTo>
                  <a:pt x="24726" y="6832"/>
                </a:lnTo>
                <a:lnTo>
                  <a:pt x="24460" y="5016"/>
                </a:lnTo>
                <a:lnTo>
                  <a:pt x="24172" y="3695"/>
                </a:lnTo>
                <a:lnTo>
                  <a:pt x="10693" y="3695"/>
                </a:lnTo>
                <a:lnTo>
                  <a:pt x="7823" y="3428"/>
                </a:lnTo>
                <a:lnTo>
                  <a:pt x="1955" y="2578"/>
                </a:lnTo>
                <a:close/>
              </a:path>
              <a:path w="24765" h="11429">
                <a:moveTo>
                  <a:pt x="22246" y="6959"/>
                </a:moveTo>
                <a:lnTo>
                  <a:pt x="17284" y="6959"/>
                </a:lnTo>
                <a:lnTo>
                  <a:pt x="20510" y="7048"/>
                </a:lnTo>
                <a:lnTo>
                  <a:pt x="22246" y="6959"/>
                </a:lnTo>
                <a:close/>
              </a:path>
              <a:path w="24765" h="11429">
                <a:moveTo>
                  <a:pt x="14465" y="0"/>
                </a:moveTo>
                <a:lnTo>
                  <a:pt x="11938" y="2400"/>
                </a:lnTo>
                <a:lnTo>
                  <a:pt x="10693" y="3695"/>
                </a:lnTo>
                <a:lnTo>
                  <a:pt x="24172" y="3695"/>
                </a:lnTo>
                <a:lnTo>
                  <a:pt x="17703" y="3619"/>
                </a:lnTo>
                <a:lnTo>
                  <a:pt x="18846" y="2793"/>
                </a:lnTo>
                <a:lnTo>
                  <a:pt x="19761" y="1714"/>
                </a:lnTo>
                <a:lnTo>
                  <a:pt x="17970" y="1168"/>
                </a:lnTo>
                <a:lnTo>
                  <a:pt x="14465" y="0"/>
                </a:lnTo>
                <a:close/>
              </a:path>
              <a:path w="24765" h="11429">
                <a:moveTo>
                  <a:pt x="24028" y="3035"/>
                </a:moveTo>
                <a:lnTo>
                  <a:pt x="20624" y="3390"/>
                </a:lnTo>
                <a:lnTo>
                  <a:pt x="17703" y="3619"/>
                </a:lnTo>
                <a:lnTo>
                  <a:pt x="24155" y="3619"/>
                </a:lnTo>
                <a:lnTo>
                  <a:pt x="24028" y="30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683451" y="3790083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401" y="11074"/>
                </a:moveTo>
                <a:lnTo>
                  <a:pt x="14782" y="11074"/>
                </a:lnTo>
                <a:lnTo>
                  <a:pt x="15379" y="12788"/>
                </a:lnTo>
                <a:lnTo>
                  <a:pt x="22618" y="15671"/>
                </a:lnTo>
                <a:lnTo>
                  <a:pt x="27266" y="13601"/>
                </a:lnTo>
                <a:lnTo>
                  <a:pt x="29375" y="12560"/>
                </a:lnTo>
                <a:lnTo>
                  <a:pt x="27401" y="11074"/>
                </a:lnTo>
                <a:close/>
              </a:path>
              <a:path w="36195" h="15875">
                <a:moveTo>
                  <a:pt x="3022" y="3606"/>
                </a:moveTo>
                <a:lnTo>
                  <a:pt x="876" y="6146"/>
                </a:lnTo>
                <a:lnTo>
                  <a:pt x="0" y="7048"/>
                </a:lnTo>
                <a:lnTo>
                  <a:pt x="6527" y="7810"/>
                </a:lnTo>
                <a:lnTo>
                  <a:pt x="8318" y="8305"/>
                </a:lnTo>
                <a:lnTo>
                  <a:pt x="6794" y="8712"/>
                </a:lnTo>
                <a:lnTo>
                  <a:pt x="50" y="9258"/>
                </a:lnTo>
                <a:lnTo>
                  <a:pt x="876" y="10337"/>
                </a:lnTo>
                <a:lnTo>
                  <a:pt x="2921" y="13195"/>
                </a:lnTo>
                <a:lnTo>
                  <a:pt x="10528" y="11963"/>
                </a:lnTo>
                <a:lnTo>
                  <a:pt x="14782" y="11074"/>
                </a:lnTo>
                <a:lnTo>
                  <a:pt x="27401" y="11074"/>
                </a:lnTo>
                <a:lnTo>
                  <a:pt x="27266" y="10972"/>
                </a:lnTo>
                <a:lnTo>
                  <a:pt x="24676" y="10033"/>
                </a:lnTo>
                <a:lnTo>
                  <a:pt x="30871" y="10033"/>
                </a:lnTo>
                <a:lnTo>
                  <a:pt x="35572" y="9753"/>
                </a:lnTo>
                <a:lnTo>
                  <a:pt x="34749" y="5194"/>
                </a:lnTo>
                <a:lnTo>
                  <a:pt x="15379" y="5194"/>
                </a:lnTo>
                <a:lnTo>
                  <a:pt x="11112" y="4927"/>
                </a:lnTo>
                <a:lnTo>
                  <a:pt x="3022" y="3606"/>
                </a:lnTo>
                <a:close/>
              </a:path>
              <a:path w="36195" h="15875">
                <a:moveTo>
                  <a:pt x="30871" y="10033"/>
                </a:moveTo>
                <a:lnTo>
                  <a:pt x="24676" y="10033"/>
                </a:lnTo>
                <a:lnTo>
                  <a:pt x="29375" y="10121"/>
                </a:lnTo>
                <a:lnTo>
                  <a:pt x="30871" y="10033"/>
                </a:lnTo>
                <a:close/>
              </a:path>
              <a:path w="36195" h="15875">
                <a:moveTo>
                  <a:pt x="20777" y="0"/>
                </a:moveTo>
                <a:lnTo>
                  <a:pt x="17272" y="3302"/>
                </a:lnTo>
                <a:lnTo>
                  <a:pt x="15379" y="5194"/>
                </a:lnTo>
                <a:lnTo>
                  <a:pt x="34749" y="5194"/>
                </a:lnTo>
                <a:lnTo>
                  <a:pt x="25361" y="5105"/>
                </a:lnTo>
                <a:lnTo>
                  <a:pt x="27266" y="3886"/>
                </a:lnTo>
                <a:lnTo>
                  <a:pt x="28295" y="2387"/>
                </a:lnTo>
                <a:lnTo>
                  <a:pt x="25857" y="1574"/>
                </a:lnTo>
                <a:lnTo>
                  <a:pt x="20777" y="0"/>
                </a:lnTo>
                <a:close/>
              </a:path>
              <a:path w="36195" h="15875">
                <a:moveTo>
                  <a:pt x="34607" y="4419"/>
                </a:moveTo>
                <a:lnTo>
                  <a:pt x="29794" y="4699"/>
                </a:lnTo>
                <a:lnTo>
                  <a:pt x="25361" y="5105"/>
                </a:lnTo>
                <a:lnTo>
                  <a:pt x="34733" y="5105"/>
                </a:lnTo>
                <a:lnTo>
                  <a:pt x="34607" y="44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55231" y="3760581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043" y="7048"/>
                </a:moveTo>
                <a:lnTo>
                  <a:pt x="9321" y="7048"/>
                </a:lnTo>
                <a:lnTo>
                  <a:pt x="9588" y="8077"/>
                </a:lnTo>
                <a:lnTo>
                  <a:pt x="14401" y="9893"/>
                </a:lnTo>
                <a:lnTo>
                  <a:pt x="17043" y="8674"/>
                </a:lnTo>
                <a:lnTo>
                  <a:pt x="18516" y="7950"/>
                </a:lnTo>
                <a:lnTo>
                  <a:pt x="17043" y="7048"/>
                </a:lnTo>
                <a:close/>
              </a:path>
              <a:path w="22859" h="10160">
                <a:moveTo>
                  <a:pt x="1765" y="2349"/>
                </a:moveTo>
                <a:lnTo>
                  <a:pt x="482" y="3835"/>
                </a:lnTo>
                <a:lnTo>
                  <a:pt x="0" y="4521"/>
                </a:lnTo>
                <a:lnTo>
                  <a:pt x="3924" y="4927"/>
                </a:lnTo>
                <a:lnTo>
                  <a:pt x="5283" y="5232"/>
                </a:lnTo>
                <a:lnTo>
                  <a:pt x="4203" y="5549"/>
                </a:lnTo>
                <a:lnTo>
                  <a:pt x="0" y="5956"/>
                </a:lnTo>
                <a:lnTo>
                  <a:pt x="482" y="6642"/>
                </a:lnTo>
                <a:lnTo>
                  <a:pt x="1765" y="8356"/>
                </a:lnTo>
                <a:lnTo>
                  <a:pt x="6565" y="7581"/>
                </a:lnTo>
                <a:lnTo>
                  <a:pt x="9321" y="7048"/>
                </a:lnTo>
                <a:lnTo>
                  <a:pt x="17043" y="7048"/>
                </a:lnTo>
                <a:lnTo>
                  <a:pt x="15582" y="6362"/>
                </a:lnTo>
                <a:lnTo>
                  <a:pt x="18516" y="6362"/>
                </a:lnTo>
                <a:lnTo>
                  <a:pt x="22326" y="6235"/>
                </a:lnTo>
                <a:lnTo>
                  <a:pt x="21747" y="3340"/>
                </a:lnTo>
                <a:lnTo>
                  <a:pt x="9588" y="3340"/>
                </a:lnTo>
                <a:lnTo>
                  <a:pt x="7175" y="3111"/>
                </a:lnTo>
                <a:lnTo>
                  <a:pt x="1765" y="2349"/>
                </a:lnTo>
                <a:close/>
              </a:path>
              <a:path w="22859" h="10160">
                <a:moveTo>
                  <a:pt x="12941" y="0"/>
                </a:moveTo>
                <a:lnTo>
                  <a:pt x="10896" y="2120"/>
                </a:lnTo>
                <a:lnTo>
                  <a:pt x="9588" y="3340"/>
                </a:lnTo>
                <a:lnTo>
                  <a:pt x="21747" y="3340"/>
                </a:lnTo>
                <a:lnTo>
                  <a:pt x="15862" y="3238"/>
                </a:lnTo>
                <a:lnTo>
                  <a:pt x="17043" y="2527"/>
                </a:lnTo>
                <a:lnTo>
                  <a:pt x="17754" y="1536"/>
                </a:lnTo>
                <a:lnTo>
                  <a:pt x="12941" y="0"/>
                </a:lnTo>
                <a:close/>
              </a:path>
              <a:path w="22859" h="10160">
                <a:moveTo>
                  <a:pt x="21640" y="2844"/>
                </a:moveTo>
                <a:lnTo>
                  <a:pt x="18719" y="3111"/>
                </a:lnTo>
                <a:lnTo>
                  <a:pt x="15862" y="3238"/>
                </a:lnTo>
                <a:lnTo>
                  <a:pt x="21725" y="3238"/>
                </a:lnTo>
                <a:lnTo>
                  <a:pt x="21640" y="284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615919" y="3819495"/>
            <a:ext cx="26670" cy="11430"/>
          </a:xfrm>
          <a:custGeom>
            <a:avLst/>
            <a:gdLst/>
            <a:ahLst/>
            <a:cxnLst/>
            <a:rect l="l" t="t" r="r" b="b"/>
            <a:pathLst>
              <a:path w="26670" h="11429">
                <a:moveTo>
                  <a:pt x="20415" y="8178"/>
                </a:moveTo>
                <a:lnTo>
                  <a:pt x="10909" y="8178"/>
                </a:lnTo>
                <a:lnTo>
                  <a:pt x="11391" y="9309"/>
                </a:lnTo>
                <a:lnTo>
                  <a:pt x="16852" y="11391"/>
                </a:lnTo>
                <a:lnTo>
                  <a:pt x="19989" y="9804"/>
                </a:lnTo>
                <a:lnTo>
                  <a:pt x="21653" y="8991"/>
                </a:lnTo>
                <a:lnTo>
                  <a:pt x="20415" y="8178"/>
                </a:lnTo>
                <a:close/>
              </a:path>
              <a:path w="26670" h="11429">
                <a:moveTo>
                  <a:pt x="2006" y="2844"/>
                </a:moveTo>
                <a:lnTo>
                  <a:pt x="596" y="4737"/>
                </a:lnTo>
                <a:lnTo>
                  <a:pt x="0" y="5461"/>
                </a:lnTo>
                <a:lnTo>
                  <a:pt x="4698" y="5867"/>
                </a:lnTo>
                <a:lnTo>
                  <a:pt x="6222" y="6286"/>
                </a:lnTo>
                <a:lnTo>
                  <a:pt x="4813" y="6553"/>
                </a:lnTo>
                <a:lnTo>
                  <a:pt x="114" y="7188"/>
                </a:lnTo>
                <a:lnTo>
                  <a:pt x="716" y="7899"/>
                </a:lnTo>
                <a:lnTo>
                  <a:pt x="2158" y="9893"/>
                </a:lnTo>
                <a:lnTo>
                  <a:pt x="7835" y="8813"/>
                </a:lnTo>
                <a:lnTo>
                  <a:pt x="10909" y="8178"/>
                </a:lnTo>
                <a:lnTo>
                  <a:pt x="20415" y="8178"/>
                </a:lnTo>
                <a:lnTo>
                  <a:pt x="19989" y="7899"/>
                </a:lnTo>
                <a:lnTo>
                  <a:pt x="18148" y="7277"/>
                </a:lnTo>
                <a:lnTo>
                  <a:pt x="21551" y="7277"/>
                </a:lnTo>
                <a:lnTo>
                  <a:pt x="26073" y="6858"/>
                </a:lnTo>
                <a:lnTo>
                  <a:pt x="25539" y="4737"/>
                </a:lnTo>
                <a:lnTo>
                  <a:pt x="25337" y="3835"/>
                </a:lnTo>
                <a:lnTo>
                  <a:pt x="11175" y="3835"/>
                </a:lnTo>
                <a:lnTo>
                  <a:pt x="8153" y="3657"/>
                </a:lnTo>
                <a:lnTo>
                  <a:pt x="2006" y="2844"/>
                </a:lnTo>
                <a:close/>
              </a:path>
              <a:path w="26670" h="11429">
                <a:moveTo>
                  <a:pt x="15125" y="0"/>
                </a:moveTo>
                <a:lnTo>
                  <a:pt x="12471" y="2438"/>
                </a:lnTo>
                <a:lnTo>
                  <a:pt x="11175" y="3835"/>
                </a:lnTo>
                <a:lnTo>
                  <a:pt x="25337" y="3835"/>
                </a:lnTo>
                <a:lnTo>
                  <a:pt x="25297" y="3657"/>
                </a:lnTo>
                <a:lnTo>
                  <a:pt x="18516" y="3657"/>
                </a:lnTo>
                <a:lnTo>
                  <a:pt x="19926" y="2667"/>
                </a:lnTo>
                <a:lnTo>
                  <a:pt x="20472" y="1625"/>
                </a:lnTo>
                <a:lnTo>
                  <a:pt x="18630" y="1028"/>
                </a:lnTo>
                <a:lnTo>
                  <a:pt x="15125" y="0"/>
                </a:lnTo>
                <a:close/>
              </a:path>
              <a:path w="26670" h="11429">
                <a:moveTo>
                  <a:pt x="25158" y="3035"/>
                </a:moveTo>
                <a:lnTo>
                  <a:pt x="21653" y="3340"/>
                </a:lnTo>
                <a:lnTo>
                  <a:pt x="18516" y="3657"/>
                </a:lnTo>
                <a:lnTo>
                  <a:pt x="25297" y="3657"/>
                </a:lnTo>
                <a:lnTo>
                  <a:pt x="25158" y="30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571658" y="3785424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22" y="6959"/>
                </a:moveTo>
                <a:lnTo>
                  <a:pt x="9397" y="6959"/>
                </a:lnTo>
                <a:lnTo>
                  <a:pt x="9664" y="8051"/>
                </a:lnTo>
                <a:lnTo>
                  <a:pt x="14477" y="9855"/>
                </a:lnTo>
                <a:lnTo>
                  <a:pt x="17119" y="8635"/>
                </a:lnTo>
                <a:lnTo>
                  <a:pt x="18681" y="7962"/>
                </a:lnTo>
                <a:lnTo>
                  <a:pt x="17322" y="6959"/>
                </a:lnTo>
                <a:close/>
              </a:path>
              <a:path w="22859" h="10160">
                <a:moveTo>
                  <a:pt x="1841" y="2311"/>
                </a:moveTo>
                <a:lnTo>
                  <a:pt x="596" y="3797"/>
                </a:lnTo>
                <a:lnTo>
                  <a:pt x="0" y="4432"/>
                </a:lnTo>
                <a:lnTo>
                  <a:pt x="4102" y="4927"/>
                </a:lnTo>
                <a:lnTo>
                  <a:pt x="5397" y="5156"/>
                </a:lnTo>
                <a:lnTo>
                  <a:pt x="4317" y="5524"/>
                </a:lnTo>
                <a:lnTo>
                  <a:pt x="228" y="5829"/>
                </a:lnTo>
                <a:lnTo>
                  <a:pt x="596" y="6464"/>
                </a:lnTo>
                <a:lnTo>
                  <a:pt x="1841" y="8267"/>
                </a:lnTo>
                <a:lnTo>
                  <a:pt x="6857" y="7543"/>
                </a:lnTo>
                <a:lnTo>
                  <a:pt x="9397" y="6959"/>
                </a:lnTo>
                <a:lnTo>
                  <a:pt x="17322" y="6959"/>
                </a:lnTo>
                <a:lnTo>
                  <a:pt x="15659" y="6324"/>
                </a:lnTo>
                <a:lnTo>
                  <a:pt x="18567" y="6324"/>
                </a:lnTo>
                <a:lnTo>
                  <a:pt x="22504" y="6146"/>
                </a:lnTo>
                <a:lnTo>
                  <a:pt x="21995" y="3213"/>
                </a:lnTo>
                <a:lnTo>
                  <a:pt x="9664" y="3213"/>
                </a:lnTo>
                <a:lnTo>
                  <a:pt x="7340" y="3035"/>
                </a:lnTo>
                <a:lnTo>
                  <a:pt x="1841" y="2311"/>
                </a:lnTo>
                <a:close/>
              </a:path>
              <a:path w="22859" h="10160">
                <a:moveTo>
                  <a:pt x="13119" y="0"/>
                </a:moveTo>
                <a:lnTo>
                  <a:pt x="11074" y="2044"/>
                </a:lnTo>
                <a:lnTo>
                  <a:pt x="9664" y="3213"/>
                </a:lnTo>
                <a:lnTo>
                  <a:pt x="16243" y="3213"/>
                </a:lnTo>
                <a:lnTo>
                  <a:pt x="17119" y="2489"/>
                </a:lnTo>
                <a:lnTo>
                  <a:pt x="18033" y="1498"/>
                </a:lnTo>
                <a:lnTo>
                  <a:pt x="16471" y="1092"/>
                </a:lnTo>
                <a:lnTo>
                  <a:pt x="13119" y="0"/>
                </a:lnTo>
                <a:close/>
              </a:path>
              <a:path w="22859" h="10160">
                <a:moveTo>
                  <a:pt x="21920" y="2806"/>
                </a:moveTo>
                <a:lnTo>
                  <a:pt x="18795" y="2933"/>
                </a:lnTo>
                <a:lnTo>
                  <a:pt x="16243" y="3213"/>
                </a:lnTo>
                <a:lnTo>
                  <a:pt x="21995" y="3213"/>
                </a:lnTo>
                <a:lnTo>
                  <a:pt x="21920" y="28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443144" y="3779596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435" y="10985"/>
                </a:moveTo>
                <a:lnTo>
                  <a:pt x="14947" y="10985"/>
                </a:lnTo>
                <a:lnTo>
                  <a:pt x="15443" y="12788"/>
                </a:lnTo>
                <a:lnTo>
                  <a:pt x="22885" y="15595"/>
                </a:lnTo>
                <a:lnTo>
                  <a:pt x="27101" y="13601"/>
                </a:lnTo>
                <a:lnTo>
                  <a:pt x="29527" y="12560"/>
                </a:lnTo>
                <a:lnTo>
                  <a:pt x="27435" y="10985"/>
                </a:lnTo>
                <a:close/>
              </a:path>
              <a:path w="36195" h="15875">
                <a:moveTo>
                  <a:pt x="2921" y="3619"/>
                </a:moveTo>
                <a:lnTo>
                  <a:pt x="698" y="6007"/>
                </a:lnTo>
                <a:lnTo>
                  <a:pt x="0" y="7048"/>
                </a:lnTo>
                <a:lnTo>
                  <a:pt x="6527" y="7645"/>
                </a:lnTo>
                <a:lnTo>
                  <a:pt x="8318" y="8229"/>
                </a:lnTo>
                <a:lnTo>
                  <a:pt x="6642" y="8636"/>
                </a:lnTo>
                <a:lnTo>
                  <a:pt x="215" y="9258"/>
                </a:lnTo>
                <a:lnTo>
                  <a:pt x="914" y="10261"/>
                </a:lnTo>
                <a:lnTo>
                  <a:pt x="2806" y="13157"/>
                </a:lnTo>
                <a:lnTo>
                  <a:pt x="10515" y="11887"/>
                </a:lnTo>
                <a:lnTo>
                  <a:pt x="14947" y="10985"/>
                </a:lnTo>
                <a:lnTo>
                  <a:pt x="27435" y="10985"/>
                </a:lnTo>
                <a:lnTo>
                  <a:pt x="24828" y="9944"/>
                </a:lnTo>
                <a:lnTo>
                  <a:pt x="31559" y="9944"/>
                </a:lnTo>
                <a:lnTo>
                  <a:pt x="35623" y="9766"/>
                </a:lnTo>
                <a:lnTo>
                  <a:pt x="35025" y="7048"/>
                </a:lnTo>
                <a:lnTo>
                  <a:pt x="34716" y="5105"/>
                </a:lnTo>
                <a:lnTo>
                  <a:pt x="15443" y="5105"/>
                </a:lnTo>
                <a:lnTo>
                  <a:pt x="11341" y="4838"/>
                </a:lnTo>
                <a:lnTo>
                  <a:pt x="2921" y="3619"/>
                </a:lnTo>
                <a:close/>
              </a:path>
              <a:path w="36195" h="15875">
                <a:moveTo>
                  <a:pt x="31559" y="9944"/>
                </a:moveTo>
                <a:lnTo>
                  <a:pt x="24828" y="9944"/>
                </a:lnTo>
                <a:lnTo>
                  <a:pt x="29527" y="10033"/>
                </a:lnTo>
                <a:lnTo>
                  <a:pt x="31559" y="9944"/>
                </a:lnTo>
                <a:close/>
              </a:path>
              <a:path w="36195" h="15875">
                <a:moveTo>
                  <a:pt x="20726" y="0"/>
                </a:moveTo>
                <a:lnTo>
                  <a:pt x="17284" y="3302"/>
                </a:lnTo>
                <a:lnTo>
                  <a:pt x="15443" y="5105"/>
                </a:lnTo>
                <a:lnTo>
                  <a:pt x="25425" y="5105"/>
                </a:lnTo>
                <a:lnTo>
                  <a:pt x="27203" y="3886"/>
                </a:lnTo>
                <a:lnTo>
                  <a:pt x="28346" y="2400"/>
                </a:lnTo>
                <a:lnTo>
                  <a:pt x="25793" y="1676"/>
                </a:lnTo>
                <a:lnTo>
                  <a:pt x="20726" y="0"/>
                </a:lnTo>
                <a:close/>
              </a:path>
              <a:path w="36195" h="15875">
                <a:moveTo>
                  <a:pt x="34594" y="4343"/>
                </a:moveTo>
                <a:lnTo>
                  <a:pt x="29794" y="4699"/>
                </a:lnTo>
                <a:lnTo>
                  <a:pt x="25425" y="5105"/>
                </a:lnTo>
                <a:lnTo>
                  <a:pt x="34716" y="5105"/>
                </a:lnTo>
                <a:lnTo>
                  <a:pt x="34594" y="4343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414860" y="3750186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71" y="6959"/>
                </a:moveTo>
                <a:lnTo>
                  <a:pt x="9397" y="6959"/>
                </a:lnTo>
                <a:lnTo>
                  <a:pt x="9702" y="8001"/>
                </a:lnTo>
                <a:lnTo>
                  <a:pt x="14516" y="9804"/>
                </a:lnTo>
                <a:lnTo>
                  <a:pt x="17271" y="8496"/>
                </a:lnTo>
                <a:lnTo>
                  <a:pt x="18516" y="7861"/>
                </a:lnTo>
                <a:lnTo>
                  <a:pt x="17271" y="6959"/>
                </a:lnTo>
                <a:close/>
              </a:path>
              <a:path w="22859" h="10160">
                <a:moveTo>
                  <a:pt x="1777" y="2260"/>
                </a:moveTo>
                <a:lnTo>
                  <a:pt x="482" y="3746"/>
                </a:lnTo>
                <a:lnTo>
                  <a:pt x="0" y="4381"/>
                </a:lnTo>
                <a:lnTo>
                  <a:pt x="4152" y="4876"/>
                </a:lnTo>
                <a:lnTo>
                  <a:pt x="5397" y="5156"/>
                </a:lnTo>
                <a:lnTo>
                  <a:pt x="4216" y="5372"/>
                </a:lnTo>
                <a:lnTo>
                  <a:pt x="0" y="5778"/>
                </a:lnTo>
                <a:lnTo>
                  <a:pt x="1777" y="8267"/>
                </a:lnTo>
                <a:lnTo>
                  <a:pt x="6692" y="7505"/>
                </a:lnTo>
                <a:lnTo>
                  <a:pt x="9397" y="6959"/>
                </a:lnTo>
                <a:lnTo>
                  <a:pt x="17271" y="6959"/>
                </a:lnTo>
                <a:lnTo>
                  <a:pt x="15493" y="6273"/>
                </a:lnTo>
                <a:lnTo>
                  <a:pt x="18516" y="6273"/>
                </a:lnTo>
                <a:lnTo>
                  <a:pt x="22453" y="6146"/>
                </a:lnTo>
                <a:lnTo>
                  <a:pt x="21937" y="3251"/>
                </a:lnTo>
                <a:lnTo>
                  <a:pt x="9702" y="3251"/>
                </a:lnTo>
                <a:lnTo>
                  <a:pt x="7061" y="3022"/>
                </a:lnTo>
                <a:lnTo>
                  <a:pt x="1777" y="2260"/>
                </a:lnTo>
                <a:close/>
              </a:path>
              <a:path w="22859" h="10160">
                <a:moveTo>
                  <a:pt x="13119" y="0"/>
                </a:moveTo>
                <a:lnTo>
                  <a:pt x="10794" y="2032"/>
                </a:lnTo>
                <a:lnTo>
                  <a:pt x="9702" y="3251"/>
                </a:lnTo>
                <a:lnTo>
                  <a:pt x="16078" y="3251"/>
                </a:lnTo>
                <a:lnTo>
                  <a:pt x="17271" y="2349"/>
                </a:lnTo>
                <a:lnTo>
                  <a:pt x="17805" y="1447"/>
                </a:lnTo>
                <a:lnTo>
                  <a:pt x="16243" y="939"/>
                </a:lnTo>
                <a:lnTo>
                  <a:pt x="13119" y="0"/>
                </a:lnTo>
                <a:close/>
              </a:path>
              <a:path w="22859" h="10160">
                <a:moveTo>
                  <a:pt x="21856" y="2755"/>
                </a:moveTo>
                <a:lnTo>
                  <a:pt x="18783" y="2844"/>
                </a:lnTo>
                <a:lnTo>
                  <a:pt x="16078" y="3251"/>
                </a:lnTo>
                <a:lnTo>
                  <a:pt x="21937" y="3251"/>
                </a:lnTo>
                <a:lnTo>
                  <a:pt x="21856" y="275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375510" y="3808888"/>
            <a:ext cx="26670" cy="12065"/>
          </a:xfrm>
          <a:custGeom>
            <a:avLst/>
            <a:gdLst/>
            <a:ahLst/>
            <a:cxnLst/>
            <a:rect l="l" t="t" r="r" b="b"/>
            <a:pathLst>
              <a:path w="26670" h="12064">
                <a:moveTo>
                  <a:pt x="20546" y="8305"/>
                </a:moveTo>
                <a:lnTo>
                  <a:pt x="11010" y="8305"/>
                </a:lnTo>
                <a:lnTo>
                  <a:pt x="11557" y="9525"/>
                </a:lnTo>
                <a:lnTo>
                  <a:pt x="17005" y="11468"/>
                </a:lnTo>
                <a:lnTo>
                  <a:pt x="20142" y="10020"/>
                </a:lnTo>
                <a:lnTo>
                  <a:pt x="21704" y="9105"/>
                </a:lnTo>
                <a:lnTo>
                  <a:pt x="20546" y="8305"/>
                </a:lnTo>
                <a:close/>
              </a:path>
              <a:path w="26670" h="12064">
                <a:moveTo>
                  <a:pt x="2108" y="2921"/>
                </a:moveTo>
                <a:lnTo>
                  <a:pt x="749" y="4787"/>
                </a:lnTo>
                <a:lnTo>
                  <a:pt x="0" y="5499"/>
                </a:lnTo>
                <a:lnTo>
                  <a:pt x="4762" y="5994"/>
                </a:lnTo>
                <a:lnTo>
                  <a:pt x="6324" y="6324"/>
                </a:lnTo>
                <a:lnTo>
                  <a:pt x="4965" y="6680"/>
                </a:lnTo>
                <a:lnTo>
                  <a:pt x="165" y="7124"/>
                </a:lnTo>
                <a:lnTo>
                  <a:pt x="836" y="8026"/>
                </a:lnTo>
                <a:lnTo>
                  <a:pt x="2209" y="10020"/>
                </a:lnTo>
                <a:lnTo>
                  <a:pt x="7886" y="8940"/>
                </a:lnTo>
                <a:lnTo>
                  <a:pt x="11010" y="8305"/>
                </a:lnTo>
                <a:lnTo>
                  <a:pt x="20546" y="8305"/>
                </a:lnTo>
                <a:lnTo>
                  <a:pt x="20142" y="8026"/>
                </a:lnTo>
                <a:lnTo>
                  <a:pt x="18300" y="7315"/>
                </a:lnTo>
                <a:lnTo>
                  <a:pt x="21704" y="7315"/>
                </a:lnTo>
                <a:lnTo>
                  <a:pt x="26289" y="6908"/>
                </a:lnTo>
                <a:lnTo>
                  <a:pt x="25692" y="5092"/>
                </a:lnTo>
                <a:lnTo>
                  <a:pt x="25539" y="3911"/>
                </a:lnTo>
                <a:lnTo>
                  <a:pt x="11328" y="3911"/>
                </a:lnTo>
                <a:lnTo>
                  <a:pt x="8305" y="3822"/>
                </a:lnTo>
                <a:lnTo>
                  <a:pt x="2108" y="2921"/>
                </a:lnTo>
                <a:close/>
              </a:path>
              <a:path w="26670" h="12064">
                <a:moveTo>
                  <a:pt x="15062" y="0"/>
                </a:moveTo>
                <a:lnTo>
                  <a:pt x="12585" y="2514"/>
                </a:lnTo>
                <a:lnTo>
                  <a:pt x="11328" y="3911"/>
                </a:lnTo>
                <a:lnTo>
                  <a:pt x="25539" y="3911"/>
                </a:lnTo>
                <a:lnTo>
                  <a:pt x="25518" y="3746"/>
                </a:lnTo>
                <a:lnTo>
                  <a:pt x="18567" y="3746"/>
                </a:lnTo>
                <a:lnTo>
                  <a:pt x="19913" y="2743"/>
                </a:lnTo>
                <a:lnTo>
                  <a:pt x="20510" y="1701"/>
                </a:lnTo>
                <a:lnTo>
                  <a:pt x="18783" y="1130"/>
                </a:lnTo>
                <a:lnTo>
                  <a:pt x="15062" y="0"/>
                </a:lnTo>
                <a:close/>
              </a:path>
              <a:path w="26670" h="12064">
                <a:moveTo>
                  <a:pt x="25425" y="3022"/>
                </a:moveTo>
                <a:lnTo>
                  <a:pt x="21704" y="3327"/>
                </a:lnTo>
                <a:lnTo>
                  <a:pt x="18567" y="3746"/>
                </a:lnTo>
                <a:lnTo>
                  <a:pt x="25518" y="3746"/>
                </a:lnTo>
                <a:lnTo>
                  <a:pt x="25425" y="302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331418" y="3774808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40" y="7099"/>
                </a:moveTo>
                <a:lnTo>
                  <a:pt x="9499" y="7099"/>
                </a:lnTo>
                <a:lnTo>
                  <a:pt x="9753" y="8178"/>
                </a:lnTo>
                <a:lnTo>
                  <a:pt x="14249" y="9893"/>
                </a:lnTo>
                <a:lnTo>
                  <a:pt x="17208" y="8674"/>
                </a:lnTo>
                <a:lnTo>
                  <a:pt x="18681" y="8000"/>
                </a:lnTo>
                <a:lnTo>
                  <a:pt x="17340" y="7099"/>
                </a:lnTo>
                <a:close/>
              </a:path>
              <a:path w="22859" h="10160">
                <a:moveTo>
                  <a:pt x="1930" y="2400"/>
                </a:moveTo>
                <a:lnTo>
                  <a:pt x="482" y="3886"/>
                </a:lnTo>
                <a:lnTo>
                  <a:pt x="0" y="4432"/>
                </a:lnTo>
                <a:lnTo>
                  <a:pt x="4317" y="5016"/>
                </a:lnTo>
                <a:lnTo>
                  <a:pt x="5346" y="5245"/>
                </a:lnTo>
                <a:lnTo>
                  <a:pt x="4317" y="5511"/>
                </a:lnTo>
                <a:lnTo>
                  <a:pt x="253" y="5968"/>
                </a:lnTo>
                <a:lnTo>
                  <a:pt x="647" y="6603"/>
                </a:lnTo>
                <a:lnTo>
                  <a:pt x="1930" y="8407"/>
                </a:lnTo>
                <a:lnTo>
                  <a:pt x="6629" y="7683"/>
                </a:lnTo>
                <a:lnTo>
                  <a:pt x="9499" y="7099"/>
                </a:lnTo>
                <a:lnTo>
                  <a:pt x="17340" y="7099"/>
                </a:lnTo>
                <a:lnTo>
                  <a:pt x="17208" y="7010"/>
                </a:lnTo>
                <a:lnTo>
                  <a:pt x="15646" y="6464"/>
                </a:lnTo>
                <a:lnTo>
                  <a:pt x="18681" y="6464"/>
                </a:lnTo>
                <a:lnTo>
                  <a:pt x="22491" y="6286"/>
                </a:lnTo>
                <a:lnTo>
                  <a:pt x="21914" y="3390"/>
                </a:lnTo>
                <a:lnTo>
                  <a:pt x="9753" y="3390"/>
                </a:lnTo>
                <a:lnTo>
                  <a:pt x="7111" y="3124"/>
                </a:lnTo>
                <a:lnTo>
                  <a:pt x="1930" y="2400"/>
                </a:lnTo>
                <a:close/>
              </a:path>
              <a:path w="22859" h="10160">
                <a:moveTo>
                  <a:pt x="13169" y="0"/>
                </a:moveTo>
                <a:lnTo>
                  <a:pt x="10947" y="2120"/>
                </a:lnTo>
                <a:lnTo>
                  <a:pt x="9753" y="3390"/>
                </a:lnTo>
                <a:lnTo>
                  <a:pt x="21914" y="3390"/>
                </a:lnTo>
                <a:lnTo>
                  <a:pt x="16027" y="3301"/>
                </a:lnTo>
                <a:lnTo>
                  <a:pt x="17208" y="2578"/>
                </a:lnTo>
                <a:lnTo>
                  <a:pt x="17805" y="1498"/>
                </a:lnTo>
                <a:lnTo>
                  <a:pt x="16408" y="1079"/>
                </a:lnTo>
                <a:lnTo>
                  <a:pt x="13169" y="0"/>
                </a:lnTo>
                <a:close/>
              </a:path>
              <a:path w="22859" h="10160">
                <a:moveTo>
                  <a:pt x="21805" y="2806"/>
                </a:moveTo>
                <a:lnTo>
                  <a:pt x="18884" y="2984"/>
                </a:lnTo>
                <a:lnTo>
                  <a:pt x="16027" y="3301"/>
                </a:lnTo>
                <a:lnTo>
                  <a:pt x="21897" y="3301"/>
                </a:lnTo>
                <a:lnTo>
                  <a:pt x="21805" y="28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04352" y="3692078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90" y="6959"/>
                </a:moveTo>
                <a:lnTo>
                  <a:pt x="9334" y="6959"/>
                </a:lnTo>
                <a:lnTo>
                  <a:pt x="9715" y="8039"/>
                </a:lnTo>
                <a:lnTo>
                  <a:pt x="14427" y="9842"/>
                </a:lnTo>
                <a:lnTo>
                  <a:pt x="17170" y="8585"/>
                </a:lnTo>
                <a:lnTo>
                  <a:pt x="18630" y="7950"/>
                </a:lnTo>
                <a:lnTo>
                  <a:pt x="17290" y="6959"/>
                </a:lnTo>
                <a:close/>
              </a:path>
              <a:path w="22859" h="10160">
                <a:moveTo>
                  <a:pt x="1892" y="2298"/>
                </a:moveTo>
                <a:lnTo>
                  <a:pt x="546" y="3848"/>
                </a:lnTo>
                <a:lnTo>
                  <a:pt x="0" y="4521"/>
                </a:lnTo>
                <a:lnTo>
                  <a:pt x="4216" y="4927"/>
                </a:lnTo>
                <a:lnTo>
                  <a:pt x="5410" y="5245"/>
                </a:lnTo>
                <a:lnTo>
                  <a:pt x="4216" y="5473"/>
                </a:lnTo>
                <a:lnTo>
                  <a:pt x="317" y="5918"/>
                </a:lnTo>
                <a:lnTo>
                  <a:pt x="546" y="6464"/>
                </a:lnTo>
                <a:lnTo>
                  <a:pt x="1892" y="8356"/>
                </a:lnTo>
                <a:lnTo>
                  <a:pt x="9334" y="6959"/>
                </a:lnTo>
                <a:lnTo>
                  <a:pt x="17290" y="6959"/>
                </a:lnTo>
                <a:lnTo>
                  <a:pt x="15709" y="6337"/>
                </a:lnTo>
                <a:lnTo>
                  <a:pt x="18516" y="6337"/>
                </a:lnTo>
                <a:lnTo>
                  <a:pt x="22352" y="6146"/>
                </a:lnTo>
                <a:lnTo>
                  <a:pt x="21957" y="3301"/>
                </a:lnTo>
                <a:lnTo>
                  <a:pt x="9715" y="3301"/>
                </a:lnTo>
                <a:lnTo>
                  <a:pt x="7175" y="3124"/>
                </a:lnTo>
                <a:lnTo>
                  <a:pt x="1892" y="2298"/>
                </a:lnTo>
                <a:close/>
              </a:path>
              <a:path w="22859" h="10160">
                <a:moveTo>
                  <a:pt x="13068" y="0"/>
                </a:moveTo>
                <a:lnTo>
                  <a:pt x="9715" y="3301"/>
                </a:lnTo>
                <a:lnTo>
                  <a:pt x="21957" y="3301"/>
                </a:lnTo>
                <a:lnTo>
                  <a:pt x="16090" y="3213"/>
                </a:lnTo>
                <a:lnTo>
                  <a:pt x="17170" y="2438"/>
                </a:lnTo>
                <a:lnTo>
                  <a:pt x="17818" y="1498"/>
                </a:lnTo>
                <a:lnTo>
                  <a:pt x="16192" y="1079"/>
                </a:lnTo>
                <a:lnTo>
                  <a:pt x="13068" y="0"/>
                </a:lnTo>
                <a:close/>
              </a:path>
              <a:path w="22859" h="10160">
                <a:moveTo>
                  <a:pt x="21869" y="2705"/>
                </a:moveTo>
                <a:lnTo>
                  <a:pt x="18732" y="3035"/>
                </a:lnTo>
                <a:lnTo>
                  <a:pt x="16090" y="3213"/>
                </a:lnTo>
                <a:lnTo>
                  <a:pt x="21944" y="3213"/>
                </a:lnTo>
                <a:lnTo>
                  <a:pt x="21869" y="270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728354" y="3731524"/>
            <a:ext cx="26670" cy="11430"/>
          </a:xfrm>
          <a:custGeom>
            <a:avLst/>
            <a:gdLst/>
            <a:ahLst/>
            <a:cxnLst/>
            <a:rect l="l" t="t" r="r" b="b"/>
            <a:pathLst>
              <a:path w="26670" h="11429">
                <a:moveTo>
                  <a:pt x="20443" y="8216"/>
                </a:moveTo>
                <a:lnTo>
                  <a:pt x="10845" y="8216"/>
                </a:lnTo>
                <a:lnTo>
                  <a:pt x="11442" y="9397"/>
                </a:lnTo>
                <a:lnTo>
                  <a:pt x="17056" y="11429"/>
                </a:lnTo>
                <a:lnTo>
                  <a:pt x="21742" y="9029"/>
                </a:lnTo>
                <a:lnTo>
                  <a:pt x="20443" y="8216"/>
                </a:lnTo>
                <a:close/>
              </a:path>
              <a:path w="26670" h="11429">
                <a:moveTo>
                  <a:pt x="1943" y="2895"/>
                </a:moveTo>
                <a:lnTo>
                  <a:pt x="546" y="4749"/>
                </a:lnTo>
                <a:lnTo>
                  <a:pt x="0" y="5422"/>
                </a:lnTo>
                <a:lnTo>
                  <a:pt x="4749" y="5918"/>
                </a:lnTo>
                <a:lnTo>
                  <a:pt x="6261" y="6235"/>
                </a:lnTo>
                <a:lnTo>
                  <a:pt x="4851" y="6553"/>
                </a:lnTo>
                <a:lnTo>
                  <a:pt x="165" y="7048"/>
                </a:lnTo>
                <a:lnTo>
                  <a:pt x="2311" y="9893"/>
                </a:lnTo>
                <a:lnTo>
                  <a:pt x="7886" y="8991"/>
                </a:lnTo>
                <a:lnTo>
                  <a:pt x="10845" y="8216"/>
                </a:lnTo>
                <a:lnTo>
                  <a:pt x="20443" y="8216"/>
                </a:lnTo>
                <a:lnTo>
                  <a:pt x="20078" y="7988"/>
                </a:lnTo>
                <a:lnTo>
                  <a:pt x="18237" y="7226"/>
                </a:lnTo>
                <a:lnTo>
                  <a:pt x="21742" y="7137"/>
                </a:lnTo>
                <a:lnTo>
                  <a:pt x="26174" y="6870"/>
                </a:lnTo>
                <a:lnTo>
                  <a:pt x="25692" y="5016"/>
                </a:lnTo>
                <a:lnTo>
                  <a:pt x="25493" y="3835"/>
                </a:lnTo>
                <a:lnTo>
                  <a:pt x="11226" y="3835"/>
                </a:lnTo>
                <a:lnTo>
                  <a:pt x="8089" y="3708"/>
                </a:lnTo>
                <a:lnTo>
                  <a:pt x="1943" y="2895"/>
                </a:lnTo>
                <a:close/>
              </a:path>
              <a:path w="26670" h="11429">
                <a:moveTo>
                  <a:pt x="15062" y="0"/>
                </a:moveTo>
                <a:lnTo>
                  <a:pt x="12522" y="2438"/>
                </a:lnTo>
                <a:lnTo>
                  <a:pt x="11226" y="3835"/>
                </a:lnTo>
                <a:lnTo>
                  <a:pt x="25493" y="3835"/>
                </a:lnTo>
                <a:lnTo>
                  <a:pt x="18618" y="3708"/>
                </a:lnTo>
                <a:lnTo>
                  <a:pt x="19799" y="2705"/>
                </a:lnTo>
                <a:lnTo>
                  <a:pt x="20574" y="1625"/>
                </a:lnTo>
                <a:lnTo>
                  <a:pt x="18834" y="1130"/>
                </a:lnTo>
                <a:lnTo>
                  <a:pt x="15062" y="0"/>
                </a:lnTo>
                <a:close/>
              </a:path>
              <a:path w="26670" h="11429">
                <a:moveTo>
                  <a:pt x="25374" y="3124"/>
                </a:moveTo>
                <a:lnTo>
                  <a:pt x="21742" y="3301"/>
                </a:lnTo>
                <a:lnTo>
                  <a:pt x="18618" y="3708"/>
                </a:lnTo>
                <a:lnTo>
                  <a:pt x="25472" y="3708"/>
                </a:lnTo>
                <a:lnTo>
                  <a:pt x="25374" y="31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93413" y="3693976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157" y="6959"/>
                </a:moveTo>
                <a:lnTo>
                  <a:pt x="9499" y="6959"/>
                </a:lnTo>
                <a:lnTo>
                  <a:pt x="9753" y="8089"/>
                </a:lnTo>
                <a:lnTo>
                  <a:pt x="14414" y="9804"/>
                </a:lnTo>
                <a:lnTo>
                  <a:pt x="17157" y="8585"/>
                </a:lnTo>
                <a:lnTo>
                  <a:pt x="18732" y="7950"/>
                </a:lnTo>
                <a:lnTo>
                  <a:pt x="17157" y="6959"/>
                </a:lnTo>
                <a:close/>
              </a:path>
              <a:path w="22859" h="10160">
                <a:moveTo>
                  <a:pt x="1879" y="2209"/>
                </a:moveTo>
                <a:lnTo>
                  <a:pt x="0" y="4432"/>
                </a:lnTo>
                <a:lnTo>
                  <a:pt x="4203" y="4927"/>
                </a:lnTo>
                <a:lnTo>
                  <a:pt x="5283" y="5245"/>
                </a:lnTo>
                <a:lnTo>
                  <a:pt x="4203" y="5473"/>
                </a:lnTo>
                <a:lnTo>
                  <a:pt x="215" y="5867"/>
                </a:lnTo>
                <a:lnTo>
                  <a:pt x="482" y="6464"/>
                </a:lnTo>
                <a:lnTo>
                  <a:pt x="1879" y="8267"/>
                </a:lnTo>
                <a:lnTo>
                  <a:pt x="6629" y="7543"/>
                </a:lnTo>
                <a:lnTo>
                  <a:pt x="9499" y="6959"/>
                </a:lnTo>
                <a:lnTo>
                  <a:pt x="17157" y="6959"/>
                </a:lnTo>
                <a:lnTo>
                  <a:pt x="15595" y="6375"/>
                </a:lnTo>
                <a:lnTo>
                  <a:pt x="18668" y="6375"/>
                </a:lnTo>
                <a:lnTo>
                  <a:pt x="22555" y="6146"/>
                </a:lnTo>
                <a:lnTo>
                  <a:pt x="22169" y="4432"/>
                </a:lnTo>
                <a:lnTo>
                  <a:pt x="22020" y="3251"/>
                </a:lnTo>
                <a:lnTo>
                  <a:pt x="9753" y="3251"/>
                </a:lnTo>
                <a:lnTo>
                  <a:pt x="7073" y="3124"/>
                </a:lnTo>
                <a:lnTo>
                  <a:pt x="1879" y="2209"/>
                </a:lnTo>
                <a:close/>
              </a:path>
              <a:path w="22859" h="10160">
                <a:moveTo>
                  <a:pt x="13106" y="0"/>
                </a:moveTo>
                <a:lnTo>
                  <a:pt x="10853" y="2209"/>
                </a:lnTo>
                <a:lnTo>
                  <a:pt x="9753" y="3251"/>
                </a:lnTo>
                <a:lnTo>
                  <a:pt x="22020" y="3251"/>
                </a:lnTo>
                <a:lnTo>
                  <a:pt x="16090" y="3162"/>
                </a:lnTo>
                <a:lnTo>
                  <a:pt x="17157" y="2438"/>
                </a:lnTo>
                <a:lnTo>
                  <a:pt x="17856" y="1536"/>
                </a:lnTo>
                <a:lnTo>
                  <a:pt x="13106" y="0"/>
                </a:lnTo>
                <a:close/>
              </a:path>
              <a:path w="22859" h="10160">
                <a:moveTo>
                  <a:pt x="21958" y="2755"/>
                </a:moveTo>
                <a:lnTo>
                  <a:pt x="18834" y="2933"/>
                </a:lnTo>
                <a:lnTo>
                  <a:pt x="16090" y="3162"/>
                </a:lnTo>
                <a:lnTo>
                  <a:pt x="22009" y="3162"/>
                </a:lnTo>
                <a:lnTo>
                  <a:pt x="21958" y="275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606044" y="3763427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368" y="11061"/>
                </a:moveTo>
                <a:lnTo>
                  <a:pt x="14998" y="11061"/>
                </a:lnTo>
                <a:lnTo>
                  <a:pt x="15481" y="12877"/>
                </a:lnTo>
                <a:lnTo>
                  <a:pt x="22885" y="15722"/>
                </a:lnTo>
                <a:lnTo>
                  <a:pt x="27368" y="13589"/>
                </a:lnTo>
                <a:lnTo>
                  <a:pt x="29641" y="12560"/>
                </a:lnTo>
                <a:lnTo>
                  <a:pt x="27368" y="11061"/>
                </a:lnTo>
                <a:close/>
              </a:path>
              <a:path w="36195" h="15875">
                <a:moveTo>
                  <a:pt x="3022" y="3606"/>
                </a:moveTo>
                <a:lnTo>
                  <a:pt x="0" y="7137"/>
                </a:lnTo>
                <a:lnTo>
                  <a:pt x="6642" y="7810"/>
                </a:lnTo>
                <a:lnTo>
                  <a:pt x="8635" y="8267"/>
                </a:lnTo>
                <a:lnTo>
                  <a:pt x="6743" y="8674"/>
                </a:lnTo>
                <a:lnTo>
                  <a:pt x="317" y="9347"/>
                </a:lnTo>
                <a:lnTo>
                  <a:pt x="977" y="10426"/>
                </a:lnTo>
                <a:lnTo>
                  <a:pt x="2857" y="13093"/>
                </a:lnTo>
                <a:lnTo>
                  <a:pt x="10680" y="11976"/>
                </a:lnTo>
                <a:lnTo>
                  <a:pt x="14998" y="11061"/>
                </a:lnTo>
                <a:lnTo>
                  <a:pt x="27368" y="11061"/>
                </a:lnTo>
                <a:lnTo>
                  <a:pt x="24930" y="10020"/>
                </a:lnTo>
                <a:lnTo>
                  <a:pt x="29641" y="10020"/>
                </a:lnTo>
                <a:lnTo>
                  <a:pt x="35674" y="9753"/>
                </a:lnTo>
                <a:lnTo>
                  <a:pt x="35175" y="7137"/>
                </a:lnTo>
                <a:lnTo>
                  <a:pt x="34835" y="5232"/>
                </a:lnTo>
                <a:lnTo>
                  <a:pt x="15481" y="5232"/>
                </a:lnTo>
                <a:lnTo>
                  <a:pt x="11328" y="4914"/>
                </a:lnTo>
                <a:lnTo>
                  <a:pt x="3022" y="3606"/>
                </a:lnTo>
                <a:close/>
              </a:path>
              <a:path w="36195" h="15875">
                <a:moveTo>
                  <a:pt x="20827" y="0"/>
                </a:moveTo>
                <a:lnTo>
                  <a:pt x="17437" y="3390"/>
                </a:lnTo>
                <a:lnTo>
                  <a:pt x="15481" y="5232"/>
                </a:lnTo>
                <a:lnTo>
                  <a:pt x="34835" y="5232"/>
                </a:lnTo>
                <a:lnTo>
                  <a:pt x="25412" y="5105"/>
                </a:lnTo>
                <a:lnTo>
                  <a:pt x="27368" y="3924"/>
                </a:lnTo>
                <a:lnTo>
                  <a:pt x="28333" y="2387"/>
                </a:lnTo>
                <a:lnTo>
                  <a:pt x="25907" y="1676"/>
                </a:lnTo>
                <a:lnTo>
                  <a:pt x="20827" y="0"/>
                </a:lnTo>
                <a:close/>
              </a:path>
              <a:path w="36195" h="15875">
                <a:moveTo>
                  <a:pt x="34709" y="4521"/>
                </a:moveTo>
                <a:lnTo>
                  <a:pt x="30010" y="4737"/>
                </a:lnTo>
                <a:lnTo>
                  <a:pt x="25412" y="5105"/>
                </a:lnTo>
                <a:lnTo>
                  <a:pt x="34813" y="5105"/>
                </a:lnTo>
                <a:lnTo>
                  <a:pt x="34709" y="452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577808" y="3733965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71" y="7086"/>
                </a:moveTo>
                <a:lnTo>
                  <a:pt x="9448" y="7086"/>
                </a:lnTo>
                <a:lnTo>
                  <a:pt x="9829" y="8089"/>
                </a:lnTo>
                <a:lnTo>
                  <a:pt x="14528" y="9982"/>
                </a:lnTo>
                <a:lnTo>
                  <a:pt x="17271" y="8674"/>
                </a:lnTo>
                <a:lnTo>
                  <a:pt x="18745" y="8000"/>
                </a:lnTo>
                <a:lnTo>
                  <a:pt x="17271" y="7086"/>
                </a:lnTo>
                <a:close/>
              </a:path>
              <a:path w="22859" h="10160">
                <a:moveTo>
                  <a:pt x="1904" y="2400"/>
                </a:moveTo>
                <a:lnTo>
                  <a:pt x="482" y="3886"/>
                </a:lnTo>
                <a:lnTo>
                  <a:pt x="0" y="4521"/>
                </a:lnTo>
                <a:lnTo>
                  <a:pt x="3949" y="5067"/>
                </a:lnTo>
                <a:lnTo>
                  <a:pt x="5410" y="5245"/>
                </a:lnTo>
                <a:lnTo>
                  <a:pt x="4216" y="5651"/>
                </a:lnTo>
                <a:lnTo>
                  <a:pt x="228" y="5956"/>
                </a:lnTo>
                <a:lnTo>
                  <a:pt x="711" y="6591"/>
                </a:lnTo>
                <a:lnTo>
                  <a:pt x="1904" y="8318"/>
                </a:lnTo>
                <a:lnTo>
                  <a:pt x="6692" y="7683"/>
                </a:lnTo>
                <a:lnTo>
                  <a:pt x="9448" y="7086"/>
                </a:lnTo>
                <a:lnTo>
                  <a:pt x="17271" y="7086"/>
                </a:lnTo>
                <a:lnTo>
                  <a:pt x="15709" y="6464"/>
                </a:lnTo>
                <a:lnTo>
                  <a:pt x="18630" y="6464"/>
                </a:lnTo>
                <a:lnTo>
                  <a:pt x="22466" y="6197"/>
                </a:lnTo>
                <a:lnTo>
                  <a:pt x="22348" y="5067"/>
                </a:lnTo>
                <a:lnTo>
                  <a:pt x="22272" y="4521"/>
                </a:lnTo>
                <a:lnTo>
                  <a:pt x="21912" y="3390"/>
                </a:lnTo>
                <a:lnTo>
                  <a:pt x="9829" y="3390"/>
                </a:lnTo>
                <a:lnTo>
                  <a:pt x="7188" y="3111"/>
                </a:lnTo>
                <a:lnTo>
                  <a:pt x="1904" y="2400"/>
                </a:lnTo>
                <a:close/>
              </a:path>
              <a:path w="22859" h="10160">
                <a:moveTo>
                  <a:pt x="13055" y="0"/>
                </a:moveTo>
                <a:lnTo>
                  <a:pt x="10909" y="2171"/>
                </a:lnTo>
                <a:lnTo>
                  <a:pt x="9829" y="3390"/>
                </a:lnTo>
                <a:lnTo>
                  <a:pt x="21912" y="3390"/>
                </a:lnTo>
                <a:lnTo>
                  <a:pt x="16090" y="3289"/>
                </a:lnTo>
                <a:lnTo>
                  <a:pt x="17271" y="2489"/>
                </a:lnTo>
                <a:lnTo>
                  <a:pt x="17868" y="1587"/>
                </a:lnTo>
                <a:lnTo>
                  <a:pt x="16205" y="1092"/>
                </a:lnTo>
                <a:lnTo>
                  <a:pt x="13055" y="0"/>
                </a:lnTo>
                <a:close/>
              </a:path>
              <a:path w="22859" h="10160">
                <a:moveTo>
                  <a:pt x="21755" y="2895"/>
                </a:moveTo>
                <a:lnTo>
                  <a:pt x="18948" y="3073"/>
                </a:lnTo>
                <a:lnTo>
                  <a:pt x="16090" y="3289"/>
                </a:lnTo>
                <a:lnTo>
                  <a:pt x="21880" y="3289"/>
                </a:lnTo>
                <a:lnTo>
                  <a:pt x="21755" y="289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538522" y="3792790"/>
            <a:ext cx="26670" cy="12065"/>
          </a:xfrm>
          <a:custGeom>
            <a:avLst/>
            <a:gdLst/>
            <a:ahLst/>
            <a:cxnLst/>
            <a:rect l="l" t="t" r="r" b="b"/>
            <a:pathLst>
              <a:path w="26670" h="12064">
                <a:moveTo>
                  <a:pt x="20576" y="8267"/>
                </a:moveTo>
                <a:lnTo>
                  <a:pt x="11010" y="8267"/>
                </a:lnTo>
                <a:lnTo>
                  <a:pt x="11493" y="9448"/>
                </a:lnTo>
                <a:lnTo>
                  <a:pt x="16890" y="11480"/>
                </a:lnTo>
                <a:lnTo>
                  <a:pt x="21843" y="9131"/>
                </a:lnTo>
                <a:lnTo>
                  <a:pt x="20576" y="8267"/>
                </a:lnTo>
                <a:close/>
              </a:path>
              <a:path w="26670" h="12064">
                <a:moveTo>
                  <a:pt x="2158" y="2984"/>
                </a:moveTo>
                <a:lnTo>
                  <a:pt x="685" y="4800"/>
                </a:lnTo>
                <a:lnTo>
                  <a:pt x="0" y="5511"/>
                </a:lnTo>
                <a:lnTo>
                  <a:pt x="4864" y="6007"/>
                </a:lnTo>
                <a:lnTo>
                  <a:pt x="6311" y="6235"/>
                </a:lnTo>
                <a:lnTo>
                  <a:pt x="4952" y="6553"/>
                </a:lnTo>
                <a:lnTo>
                  <a:pt x="253" y="7238"/>
                </a:lnTo>
                <a:lnTo>
                  <a:pt x="871" y="7962"/>
                </a:lnTo>
                <a:lnTo>
                  <a:pt x="2260" y="9944"/>
                </a:lnTo>
                <a:lnTo>
                  <a:pt x="7873" y="8953"/>
                </a:lnTo>
                <a:lnTo>
                  <a:pt x="11010" y="8267"/>
                </a:lnTo>
                <a:lnTo>
                  <a:pt x="20576" y="8267"/>
                </a:lnTo>
                <a:lnTo>
                  <a:pt x="20129" y="7962"/>
                </a:lnTo>
                <a:lnTo>
                  <a:pt x="18237" y="7327"/>
                </a:lnTo>
                <a:lnTo>
                  <a:pt x="21691" y="7327"/>
                </a:lnTo>
                <a:lnTo>
                  <a:pt x="26060" y="6921"/>
                </a:lnTo>
                <a:lnTo>
                  <a:pt x="25793" y="5105"/>
                </a:lnTo>
                <a:lnTo>
                  <a:pt x="25509" y="3936"/>
                </a:lnTo>
                <a:lnTo>
                  <a:pt x="11264" y="3936"/>
                </a:lnTo>
                <a:lnTo>
                  <a:pt x="8254" y="3797"/>
                </a:lnTo>
                <a:lnTo>
                  <a:pt x="2158" y="2984"/>
                </a:lnTo>
                <a:close/>
              </a:path>
              <a:path w="26670" h="12064">
                <a:moveTo>
                  <a:pt x="15100" y="0"/>
                </a:moveTo>
                <a:lnTo>
                  <a:pt x="12458" y="2489"/>
                </a:lnTo>
                <a:lnTo>
                  <a:pt x="11264" y="3936"/>
                </a:lnTo>
                <a:lnTo>
                  <a:pt x="25509" y="3936"/>
                </a:lnTo>
                <a:lnTo>
                  <a:pt x="25453" y="3708"/>
                </a:lnTo>
                <a:lnTo>
                  <a:pt x="18567" y="3708"/>
                </a:lnTo>
                <a:lnTo>
                  <a:pt x="19913" y="2793"/>
                </a:lnTo>
                <a:lnTo>
                  <a:pt x="20612" y="1714"/>
                </a:lnTo>
                <a:lnTo>
                  <a:pt x="18834" y="1181"/>
                </a:lnTo>
                <a:lnTo>
                  <a:pt x="15100" y="0"/>
                </a:lnTo>
                <a:close/>
              </a:path>
              <a:path w="26670" h="12064">
                <a:moveTo>
                  <a:pt x="25311" y="3124"/>
                </a:moveTo>
                <a:lnTo>
                  <a:pt x="21843" y="3441"/>
                </a:lnTo>
                <a:lnTo>
                  <a:pt x="18567" y="3708"/>
                </a:lnTo>
                <a:lnTo>
                  <a:pt x="25453" y="3708"/>
                </a:lnTo>
                <a:lnTo>
                  <a:pt x="25311" y="31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494303" y="3758778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72" y="7035"/>
                </a:moveTo>
                <a:lnTo>
                  <a:pt x="9550" y="7035"/>
                </a:lnTo>
                <a:lnTo>
                  <a:pt x="9880" y="8077"/>
                </a:lnTo>
                <a:lnTo>
                  <a:pt x="14681" y="9880"/>
                </a:lnTo>
                <a:lnTo>
                  <a:pt x="17233" y="8572"/>
                </a:lnTo>
                <a:lnTo>
                  <a:pt x="18795" y="7950"/>
                </a:lnTo>
                <a:lnTo>
                  <a:pt x="17372" y="7035"/>
                </a:lnTo>
                <a:close/>
              </a:path>
              <a:path w="22859" h="10160">
                <a:moveTo>
                  <a:pt x="2057" y="2298"/>
                </a:moveTo>
                <a:lnTo>
                  <a:pt x="0" y="4508"/>
                </a:lnTo>
                <a:lnTo>
                  <a:pt x="4267" y="4914"/>
                </a:lnTo>
                <a:lnTo>
                  <a:pt x="5460" y="5232"/>
                </a:lnTo>
                <a:lnTo>
                  <a:pt x="4267" y="5549"/>
                </a:lnTo>
                <a:lnTo>
                  <a:pt x="330" y="5905"/>
                </a:lnTo>
                <a:lnTo>
                  <a:pt x="1943" y="8343"/>
                </a:lnTo>
                <a:lnTo>
                  <a:pt x="6807" y="7531"/>
                </a:lnTo>
                <a:lnTo>
                  <a:pt x="9550" y="7035"/>
                </a:lnTo>
                <a:lnTo>
                  <a:pt x="17372" y="7035"/>
                </a:lnTo>
                <a:lnTo>
                  <a:pt x="17233" y="6946"/>
                </a:lnTo>
                <a:lnTo>
                  <a:pt x="15811" y="6362"/>
                </a:lnTo>
                <a:lnTo>
                  <a:pt x="18795" y="6362"/>
                </a:lnTo>
                <a:lnTo>
                  <a:pt x="22669" y="6134"/>
                </a:lnTo>
                <a:lnTo>
                  <a:pt x="22021" y="3251"/>
                </a:lnTo>
                <a:lnTo>
                  <a:pt x="9880" y="3251"/>
                </a:lnTo>
                <a:lnTo>
                  <a:pt x="7340" y="3111"/>
                </a:lnTo>
                <a:lnTo>
                  <a:pt x="2057" y="2298"/>
                </a:lnTo>
                <a:close/>
              </a:path>
              <a:path w="22859" h="10160">
                <a:moveTo>
                  <a:pt x="13385" y="0"/>
                </a:moveTo>
                <a:lnTo>
                  <a:pt x="11010" y="2120"/>
                </a:lnTo>
                <a:lnTo>
                  <a:pt x="9880" y="3251"/>
                </a:lnTo>
                <a:lnTo>
                  <a:pt x="16205" y="3251"/>
                </a:lnTo>
                <a:lnTo>
                  <a:pt x="17233" y="2514"/>
                </a:lnTo>
                <a:lnTo>
                  <a:pt x="17983" y="1536"/>
                </a:lnTo>
                <a:lnTo>
                  <a:pt x="16522" y="1117"/>
                </a:lnTo>
                <a:lnTo>
                  <a:pt x="13385" y="0"/>
                </a:lnTo>
                <a:close/>
              </a:path>
              <a:path w="22859" h="10160">
                <a:moveTo>
                  <a:pt x="21920" y="2794"/>
                </a:moveTo>
                <a:lnTo>
                  <a:pt x="16205" y="3251"/>
                </a:lnTo>
                <a:lnTo>
                  <a:pt x="22021" y="3251"/>
                </a:lnTo>
                <a:lnTo>
                  <a:pt x="21920" y="279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973905" y="3473035"/>
            <a:ext cx="3565694" cy="3587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54716" y="3733824"/>
            <a:ext cx="1793450" cy="408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427848" y="4133964"/>
            <a:ext cx="3040390" cy="2349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077818" y="4143409"/>
            <a:ext cx="1075055" cy="215265"/>
          </a:xfrm>
          <a:custGeom>
            <a:avLst/>
            <a:gdLst/>
            <a:ahLst/>
            <a:cxnLst/>
            <a:rect l="l" t="t" r="r" b="b"/>
            <a:pathLst>
              <a:path w="1075054" h="215264">
                <a:moveTo>
                  <a:pt x="2539" y="0"/>
                </a:moveTo>
                <a:lnTo>
                  <a:pt x="0" y="3746"/>
                </a:lnTo>
                <a:lnTo>
                  <a:pt x="3403" y="4343"/>
                </a:lnTo>
                <a:lnTo>
                  <a:pt x="25398" y="7359"/>
                </a:lnTo>
                <a:lnTo>
                  <a:pt x="69301" y="12867"/>
                </a:lnTo>
                <a:lnTo>
                  <a:pt x="91109" y="16090"/>
                </a:lnTo>
                <a:lnTo>
                  <a:pt x="125410" y="27310"/>
                </a:lnTo>
                <a:lnTo>
                  <a:pt x="148059" y="45261"/>
                </a:lnTo>
                <a:lnTo>
                  <a:pt x="166094" y="66809"/>
                </a:lnTo>
                <a:lnTo>
                  <a:pt x="186550" y="88823"/>
                </a:lnTo>
                <a:lnTo>
                  <a:pt x="223289" y="109246"/>
                </a:lnTo>
                <a:lnTo>
                  <a:pt x="272054" y="121672"/>
                </a:lnTo>
                <a:lnTo>
                  <a:pt x="326161" y="128568"/>
                </a:lnTo>
                <a:lnTo>
                  <a:pt x="423671" y="135648"/>
                </a:lnTo>
                <a:lnTo>
                  <a:pt x="614911" y="153090"/>
                </a:lnTo>
                <a:lnTo>
                  <a:pt x="662485" y="158107"/>
                </a:lnTo>
                <a:lnTo>
                  <a:pt x="710078" y="163929"/>
                </a:lnTo>
                <a:lnTo>
                  <a:pt x="757745" y="170827"/>
                </a:lnTo>
                <a:lnTo>
                  <a:pt x="913657" y="196892"/>
                </a:lnTo>
                <a:lnTo>
                  <a:pt x="966108" y="204680"/>
                </a:lnTo>
                <a:lnTo>
                  <a:pt x="1018728" y="210939"/>
                </a:lnTo>
                <a:lnTo>
                  <a:pt x="1071473" y="215023"/>
                </a:lnTo>
                <a:lnTo>
                  <a:pt x="1073099" y="213715"/>
                </a:lnTo>
                <a:lnTo>
                  <a:pt x="1074445" y="213398"/>
                </a:lnTo>
                <a:lnTo>
                  <a:pt x="1074712" y="213398"/>
                </a:lnTo>
                <a:lnTo>
                  <a:pt x="1058925" y="209673"/>
                </a:lnTo>
                <a:lnTo>
                  <a:pt x="1009362" y="200404"/>
                </a:lnTo>
                <a:lnTo>
                  <a:pt x="941634" y="191745"/>
                </a:lnTo>
                <a:lnTo>
                  <a:pt x="839787" y="182092"/>
                </a:lnTo>
                <a:lnTo>
                  <a:pt x="802131" y="177356"/>
                </a:lnTo>
                <a:lnTo>
                  <a:pt x="764998" y="171210"/>
                </a:lnTo>
                <a:lnTo>
                  <a:pt x="691248" y="157098"/>
                </a:lnTo>
                <a:lnTo>
                  <a:pt x="653335" y="150678"/>
                </a:lnTo>
                <a:lnTo>
                  <a:pt x="615394" y="145680"/>
                </a:lnTo>
                <a:lnTo>
                  <a:pt x="577191" y="141670"/>
                </a:lnTo>
                <a:lnTo>
                  <a:pt x="391121" y="124028"/>
                </a:lnTo>
                <a:lnTo>
                  <a:pt x="331860" y="120110"/>
                </a:lnTo>
                <a:lnTo>
                  <a:pt x="302042" y="117602"/>
                </a:lnTo>
                <a:lnTo>
                  <a:pt x="252909" y="106920"/>
                </a:lnTo>
                <a:lnTo>
                  <a:pt x="215074" y="87625"/>
                </a:lnTo>
                <a:lnTo>
                  <a:pt x="188553" y="58366"/>
                </a:lnTo>
                <a:lnTo>
                  <a:pt x="179209" y="40805"/>
                </a:lnTo>
                <a:lnTo>
                  <a:pt x="176720" y="38633"/>
                </a:lnTo>
                <a:lnTo>
                  <a:pt x="174294" y="36639"/>
                </a:lnTo>
                <a:lnTo>
                  <a:pt x="172021" y="34340"/>
                </a:lnTo>
                <a:lnTo>
                  <a:pt x="138332" y="14455"/>
                </a:lnTo>
                <a:lnTo>
                  <a:pt x="94811" y="5645"/>
                </a:lnTo>
                <a:lnTo>
                  <a:pt x="5448" y="228"/>
                </a:lnTo>
                <a:lnTo>
                  <a:pt x="2539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690481" y="4212049"/>
            <a:ext cx="932815" cy="159385"/>
          </a:xfrm>
          <a:custGeom>
            <a:avLst/>
            <a:gdLst/>
            <a:ahLst/>
            <a:cxnLst/>
            <a:rect l="l" t="t" r="r" b="b"/>
            <a:pathLst>
              <a:path w="932815" h="159385">
                <a:moveTo>
                  <a:pt x="889403" y="152761"/>
                </a:moveTo>
                <a:lnTo>
                  <a:pt x="824946" y="152761"/>
                </a:lnTo>
                <a:lnTo>
                  <a:pt x="874268" y="153610"/>
                </a:lnTo>
                <a:lnTo>
                  <a:pt x="922705" y="158534"/>
                </a:lnTo>
                <a:lnTo>
                  <a:pt x="925614" y="158940"/>
                </a:lnTo>
                <a:lnTo>
                  <a:pt x="929335" y="157772"/>
                </a:lnTo>
                <a:lnTo>
                  <a:pt x="932205" y="156006"/>
                </a:lnTo>
                <a:lnTo>
                  <a:pt x="916257" y="155502"/>
                </a:lnTo>
                <a:lnTo>
                  <a:pt x="900329" y="154135"/>
                </a:lnTo>
                <a:lnTo>
                  <a:pt x="889403" y="152761"/>
                </a:lnTo>
                <a:close/>
              </a:path>
              <a:path w="932815" h="159385">
                <a:moveTo>
                  <a:pt x="3822" y="0"/>
                </a:moveTo>
                <a:lnTo>
                  <a:pt x="0" y="4737"/>
                </a:lnTo>
                <a:lnTo>
                  <a:pt x="3822" y="5638"/>
                </a:lnTo>
                <a:lnTo>
                  <a:pt x="48939" y="14787"/>
                </a:lnTo>
                <a:lnTo>
                  <a:pt x="94611" y="20841"/>
                </a:lnTo>
                <a:lnTo>
                  <a:pt x="140692" y="24815"/>
                </a:lnTo>
                <a:lnTo>
                  <a:pt x="233502" y="30581"/>
                </a:lnTo>
                <a:lnTo>
                  <a:pt x="269313" y="33746"/>
                </a:lnTo>
                <a:lnTo>
                  <a:pt x="338720" y="46019"/>
                </a:lnTo>
                <a:lnTo>
                  <a:pt x="393553" y="65393"/>
                </a:lnTo>
                <a:lnTo>
                  <a:pt x="412575" y="75761"/>
                </a:lnTo>
                <a:lnTo>
                  <a:pt x="432163" y="85377"/>
                </a:lnTo>
                <a:lnTo>
                  <a:pt x="455193" y="92443"/>
                </a:lnTo>
                <a:lnTo>
                  <a:pt x="511295" y="104602"/>
                </a:lnTo>
                <a:lnTo>
                  <a:pt x="621771" y="131510"/>
                </a:lnTo>
                <a:lnTo>
                  <a:pt x="677316" y="144348"/>
                </a:lnTo>
                <a:lnTo>
                  <a:pt x="725906" y="151161"/>
                </a:lnTo>
                <a:lnTo>
                  <a:pt x="775304" y="152955"/>
                </a:lnTo>
                <a:lnTo>
                  <a:pt x="889403" y="152761"/>
                </a:lnTo>
                <a:lnTo>
                  <a:pt x="884319" y="152122"/>
                </a:lnTo>
                <a:lnTo>
                  <a:pt x="868121" y="149682"/>
                </a:lnTo>
                <a:lnTo>
                  <a:pt x="840693" y="145998"/>
                </a:lnTo>
                <a:lnTo>
                  <a:pt x="813104" y="143211"/>
                </a:lnTo>
                <a:lnTo>
                  <a:pt x="706550" y="133613"/>
                </a:lnTo>
                <a:lnTo>
                  <a:pt x="654967" y="127760"/>
                </a:lnTo>
                <a:lnTo>
                  <a:pt x="604189" y="119257"/>
                </a:lnTo>
                <a:lnTo>
                  <a:pt x="555370" y="106540"/>
                </a:lnTo>
                <a:lnTo>
                  <a:pt x="504055" y="89105"/>
                </a:lnTo>
                <a:lnTo>
                  <a:pt x="453310" y="71189"/>
                </a:lnTo>
                <a:lnTo>
                  <a:pt x="402008" y="54140"/>
                </a:lnTo>
                <a:lnTo>
                  <a:pt x="349021" y="39306"/>
                </a:lnTo>
                <a:lnTo>
                  <a:pt x="280301" y="24117"/>
                </a:lnTo>
                <a:lnTo>
                  <a:pt x="225328" y="20261"/>
                </a:lnTo>
                <a:lnTo>
                  <a:pt x="115483" y="15036"/>
                </a:lnTo>
                <a:lnTo>
                  <a:pt x="60998" y="9957"/>
                </a:lnTo>
                <a:lnTo>
                  <a:pt x="7061" y="762"/>
                </a:lnTo>
                <a:lnTo>
                  <a:pt x="3822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976429" y="3920787"/>
            <a:ext cx="579120" cy="29209"/>
          </a:xfrm>
          <a:custGeom>
            <a:avLst/>
            <a:gdLst/>
            <a:ahLst/>
            <a:cxnLst/>
            <a:rect l="l" t="t" r="r" b="b"/>
            <a:pathLst>
              <a:path w="579120" h="29210">
                <a:moveTo>
                  <a:pt x="435666" y="8599"/>
                </a:moveTo>
                <a:lnTo>
                  <a:pt x="312477" y="8599"/>
                </a:lnTo>
                <a:lnTo>
                  <a:pt x="364687" y="10469"/>
                </a:lnTo>
                <a:lnTo>
                  <a:pt x="417433" y="14546"/>
                </a:lnTo>
                <a:lnTo>
                  <a:pt x="522498" y="24739"/>
                </a:lnTo>
                <a:lnTo>
                  <a:pt x="573798" y="28562"/>
                </a:lnTo>
                <a:lnTo>
                  <a:pt x="575475" y="28651"/>
                </a:lnTo>
                <a:lnTo>
                  <a:pt x="577189" y="28067"/>
                </a:lnTo>
                <a:lnTo>
                  <a:pt x="578662" y="27114"/>
                </a:lnTo>
                <a:lnTo>
                  <a:pt x="539790" y="23485"/>
                </a:lnTo>
                <a:lnTo>
                  <a:pt x="501142" y="18029"/>
                </a:lnTo>
                <a:lnTo>
                  <a:pt x="462455" y="12089"/>
                </a:lnTo>
                <a:lnTo>
                  <a:pt x="435666" y="8599"/>
                </a:lnTo>
                <a:close/>
              </a:path>
              <a:path w="579120" h="29210">
                <a:moveTo>
                  <a:pt x="1955" y="2413"/>
                </a:moveTo>
                <a:lnTo>
                  <a:pt x="0" y="5194"/>
                </a:lnTo>
                <a:lnTo>
                  <a:pt x="2387" y="5740"/>
                </a:lnTo>
                <a:lnTo>
                  <a:pt x="54323" y="13997"/>
                </a:lnTo>
                <a:lnTo>
                  <a:pt x="105631" y="17179"/>
                </a:lnTo>
                <a:lnTo>
                  <a:pt x="156864" y="16667"/>
                </a:lnTo>
                <a:lnTo>
                  <a:pt x="208575" y="13841"/>
                </a:lnTo>
                <a:lnTo>
                  <a:pt x="261315" y="10083"/>
                </a:lnTo>
                <a:lnTo>
                  <a:pt x="262158" y="10059"/>
                </a:lnTo>
                <a:lnTo>
                  <a:pt x="109405" y="10059"/>
                </a:lnTo>
                <a:lnTo>
                  <a:pt x="57060" y="9198"/>
                </a:lnTo>
                <a:lnTo>
                  <a:pt x="3733" y="2908"/>
                </a:lnTo>
                <a:lnTo>
                  <a:pt x="1955" y="2413"/>
                </a:lnTo>
                <a:close/>
              </a:path>
              <a:path w="579120" h="29210">
                <a:moveTo>
                  <a:pt x="318427" y="0"/>
                </a:moveTo>
                <a:lnTo>
                  <a:pt x="265280" y="462"/>
                </a:lnTo>
                <a:lnTo>
                  <a:pt x="213042" y="3652"/>
                </a:lnTo>
                <a:lnTo>
                  <a:pt x="161242" y="7531"/>
                </a:lnTo>
                <a:lnTo>
                  <a:pt x="109405" y="10059"/>
                </a:lnTo>
                <a:lnTo>
                  <a:pt x="262158" y="10059"/>
                </a:lnTo>
                <a:lnTo>
                  <a:pt x="312477" y="8599"/>
                </a:lnTo>
                <a:lnTo>
                  <a:pt x="435666" y="8599"/>
                </a:lnTo>
                <a:lnTo>
                  <a:pt x="423468" y="7010"/>
                </a:lnTo>
                <a:lnTo>
                  <a:pt x="399843" y="4778"/>
                </a:lnTo>
                <a:lnTo>
                  <a:pt x="376127" y="2960"/>
                </a:lnTo>
                <a:lnTo>
                  <a:pt x="328625" y="101"/>
                </a:lnTo>
                <a:lnTo>
                  <a:pt x="321767" y="101"/>
                </a:lnTo>
                <a:lnTo>
                  <a:pt x="318427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415714" y="3957895"/>
            <a:ext cx="1042669" cy="115570"/>
          </a:xfrm>
          <a:custGeom>
            <a:avLst/>
            <a:gdLst/>
            <a:ahLst/>
            <a:cxnLst/>
            <a:rect l="l" t="t" r="r" b="b"/>
            <a:pathLst>
              <a:path w="1042670" h="115570">
                <a:moveTo>
                  <a:pt x="2908" y="0"/>
                </a:moveTo>
                <a:lnTo>
                  <a:pt x="0" y="2705"/>
                </a:lnTo>
                <a:lnTo>
                  <a:pt x="2590" y="3657"/>
                </a:lnTo>
                <a:lnTo>
                  <a:pt x="49311" y="16000"/>
                </a:lnTo>
                <a:lnTo>
                  <a:pt x="99720" y="23160"/>
                </a:lnTo>
                <a:lnTo>
                  <a:pt x="200698" y="32575"/>
                </a:lnTo>
                <a:lnTo>
                  <a:pt x="456768" y="65049"/>
                </a:lnTo>
                <a:lnTo>
                  <a:pt x="509202" y="71191"/>
                </a:lnTo>
                <a:lnTo>
                  <a:pt x="561999" y="75309"/>
                </a:lnTo>
                <a:lnTo>
                  <a:pt x="615011" y="78064"/>
                </a:lnTo>
                <a:lnTo>
                  <a:pt x="721093" y="82143"/>
                </a:lnTo>
                <a:lnTo>
                  <a:pt x="773025" y="85477"/>
                </a:lnTo>
                <a:lnTo>
                  <a:pt x="824579" y="90583"/>
                </a:lnTo>
                <a:lnTo>
                  <a:pt x="978474" y="109566"/>
                </a:lnTo>
                <a:lnTo>
                  <a:pt x="1036383" y="115392"/>
                </a:lnTo>
                <a:lnTo>
                  <a:pt x="982895" y="97092"/>
                </a:lnTo>
                <a:lnTo>
                  <a:pt x="931169" y="90020"/>
                </a:lnTo>
                <a:lnTo>
                  <a:pt x="879283" y="84423"/>
                </a:lnTo>
                <a:lnTo>
                  <a:pt x="827260" y="79998"/>
                </a:lnTo>
                <a:lnTo>
                  <a:pt x="775120" y="76442"/>
                </a:lnTo>
                <a:lnTo>
                  <a:pt x="565839" y="64845"/>
                </a:lnTo>
                <a:lnTo>
                  <a:pt x="513448" y="61086"/>
                </a:lnTo>
                <a:lnTo>
                  <a:pt x="461980" y="55794"/>
                </a:lnTo>
                <a:lnTo>
                  <a:pt x="410775" y="48861"/>
                </a:lnTo>
                <a:lnTo>
                  <a:pt x="308370" y="34261"/>
                </a:lnTo>
                <a:lnTo>
                  <a:pt x="256781" y="28689"/>
                </a:lnTo>
                <a:lnTo>
                  <a:pt x="155725" y="21066"/>
                </a:lnTo>
                <a:lnTo>
                  <a:pt x="103910" y="16343"/>
                </a:lnTo>
                <a:lnTo>
                  <a:pt x="53245" y="9788"/>
                </a:lnTo>
                <a:lnTo>
                  <a:pt x="5232" y="482"/>
                </a:lnTo>
                <a:lnTo>
                  <a:pt x="2908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774810" y="3348786"/>
            <a:ext cx="181952" cy="392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981176" y="3441114"/>
            <a:ext cx="7710170" cy="1060450"/>
          </a:xfrm>
          <a:custGeom>
            <a:avLst/>
            <a:gdLst/>
            <a:ahLst/>
            <a:cxnLst/>
            <a:rect l="l" t="t" r="r" b="b"/>
            <a:pathLst>
              <a:path w="7710170" h="1060450">
                <a:moveTo>
                  <a:pt x="168789" y="0"/>
                </a:moveTo>
                <a:lnTo>
                  <a:pt x="183826" y="16509"/>
                </a:lnTo>
                <a:lnTo>
                  <a:pt x="191504" y="36829"/>
                </a:lnTo>
                <a:lnTo>
                  <a:pt x="177256" y="73659"/>
                </a:lnTo>
                <a:lnTo>
                  <a:pt x="113421" y="102869"/>
                </a:lnTo>
                <a:lnTo>
                  <a:pt x="77599" y="111759"/>
                </a:lnTo>
                <a:lnTo>
                  <a:pt x="43385" y="123189"/>
                </a:lnTo>
                <a:lnTo>
                  <a:pt x="24720" y="133349"/>
                </a:lnTo>
                <a:lnTo>
                  <a:pt x="9151" y="144779"/>
                </a:lnTo>
                <a:lnTo>
                  <a:pt x="0" y="160019"/>
                </a:lnTo>
                <a:lnTo>
                  <a:pt x="586" y="177799"/>
                </a:lnTo>
                <a:lnTo>
                  <a:pt x="31036" y="208279"/>
                </a:lnTo>
                <a:lnTo>
                  <a:pt x="78374" y="223519"/>
                </a:lnTo>
                <a:lnTo>
                  <a:pt x="127415" y="231139"/>
                </a:lnTo>
                <a:lnTo>
                  <a:pt x="177878" y="237489"/>
                </a:lnTo>
                <a:lnTo>
                  <a:pt x="228789" y="241299"/>
                </a:lnTo>
                <a:lnTo>
                  <a:pt x="279173" y="243839"/>
                </a:lnTo>
                <a:lnTo>
                  <a:pt x="919010" y="257809"/>
                </a:lnTo>
                <a:lnTo>
                  <a:pt x="1019219" y="259079"/>
                </a:lnTo>
                <a:lnTo>
                  <a:pt x="1520149" y="271779"/>
                </a:lnTo>
                <a:lnTo>
                  <a:pt x="1570226" y="274319"/>
                </a:lnTo>
                <a:lnTo>
                  <a:pt x="1720433" y="278129"/>
                </a:lnTo>
                <a:lnTo>
                  <a:pt x="1770494" y="280669"/>
                </a:lnTo>
                <a:lnTo>
                  <a:pt x="1820550" y="281939"/>
                </a:lnTo>
                <a:lnTo>
                  <a:pt x="1920648" y="287019"/>
                </a:lnTo>
                <a:lnTo>
                  <a:pt x="1970689" y="288289"/>
                </a:lnTo>
                <a:lnTo>
                  <a:pt x="2277872" y="303529"/>
                </a:lnTo>
                <a:lnTo>
                  <a:pt x="2329293" y="307339"/>
                </a:lnTo>
                <a:lnTo>
                  <a:pt x="2380695" y="309879"/>
                </a:lnTo>
                <a:lnTo>
                  <a:pt x="2585951" y="325119"/>
                </a:lnTo>
                <a:lnTo>
                  <a:pt x="2790294" y="345439"/>
                </a:lnTo>
                <a:lnTo>
                  <a:pt x="2894970" y="358139"/>
                </a:lnTo>
                <a:lnTo>
                  <a:pt x="2947029" y="365759"/>
                </a:lnTo>
                <a:lnTo>
                  <a:pt x="3049831" y="386079"/>
                </a:lnTo>
                <a:lnTo>
                  <a:pt x="3123258" y="403859"/>
                </a:lnTo>
                <a:lnTo>
                  <a:pt x="3186940" y="436879"/>
                </a:lnTo>
                <a:lnTo>
                  <a:pt x="3204530" y="461009"/>
                </a:lnTo>
                <a:lnTo>
                  <a:pt x="3199081" y="461009"/>
                </a:lnTo>
                <a:lnTo>
                  <a:pt x="3261218" y="474979"/>
                </a:lnTo>
                <a:lnTo>
                  <a:pt x="3362926" y="495299"/>
                </a:lnTo>
                <a:lnTo>
                  <a:pt x="3465579" y="513079"/>
                </a:lnTo>
                <a:lnTo>
                  <a:pt x="3517187" y="520699"/>
                </a:lnTo>
                <a:lnTo>
                  <a:pt x="3672048" y="539749"/>
                </a:lnTo>
                <a:lnTo>
                  <a:pt x="3775473" y="549909"/>
                </a:lnTo>
                <a:lnTo>
                  <a:pt x="3827287" y="553719"/>
                </a:lnTo>
                <a:lnTo>
                  <a:pt x="3879158" y="558799"/>
                </a:lnTo>
                <a:lnTo>
                  <a:pt x="3983042" y="566419"/>
                </a:lnTo>
                <a:lnTo>
                  <a:pt x="4087065" y="571499"/>
                </a:lnTo>
                <a:lnTo>
                  <a:pt x="4139109" y="575309"/>
                </a:lnTo>
                <a:lnTo>
                  <a:pt x="4243225" y="580389"/>
                </a:lnTo>
                <a:lnTo>
                  <a:pt x="4295282" y="581659"/>
                </a:lnTo>
                <a:lnTo>
                  <a:pt x="4399583" y="586739"/>
                </a:lnTo>
                <a:lnTo>
                  <a:pt x="4503940" y="590549"/>
                </a:lnTo>
                <a:lnTo>
                  <a:pt x="4608309" y="595629"/>
                </a:lnTo>
                <a:lnTo>
                  <a:pt x="4660485" y="596899"/>
                </a:lnTo>
                <a:lnTo>
                  <a:pt x="4764788" y="601979"/>
                </a:lnTo>
                <a:lnTo>
                  <a:pt x="4816905" y="605789"/>
                </a:lnTo>
                <a:lnTo>
                  <a:pt x="4868991" y="608329"/>
                </a:lnTo>
                <a:lnTo>
                  <a:pt x="5025011" y="619759"/>
                </a:lnTo>
                <a:lnTo>
                  <a:pt x="5134300" y="629919"/>
                </a:lnTo>
                <a:lnTo>
                  <a:pt x="5188763" y="636269"/>
                </a:lnTo>
                <a:lnTo>
                  <a:pt x="5352392" y="651509"/>
                </a:lnTo>
                <a:lnTo>
                  <a:pt x="5401824" y="655319"/>
                </a:lnTo>
                <a:lnTo>
                  <a:pt x="5451296" y="657859"/>
                </a:lnTo>
                <a:lnTo>
                  <a:pt x="5550079" y="665479"/>
                </a:lnTo>
                <a:lnTo>
                  <a:pt x="5599252" y="670559"/>
                </a:lnTo>
                <a:lnTo>
                  <a:pt x="5648187" y="676909"/>
                </a:lnTo>
                <a:lnTo>
                  <a:pt x="5696581" y="684529"/>
                </a:lnTo>
                <a:lnTo>
                  <a:pt x="5745846" y="693419"/>
                </a:lnTo>
                <a:lnTo>
                  <a:pt x="5793379" y="707389"/>
                </a:lnTo>
                <a:lnTo>
                  <a:pt x="5836581" y="726439"/>
                </a:lnTo>
                <a:lnTo>
                  <a:pt x="5872850" y="751839"/>
                </a:lnTo>
                <a:lnTo>
                  <a:pt x="5903359" y="787399"/>
                </a:lnTo>
                <a:lnTo>
                  <a:pt x="5918252" y="805179"/>
                </a:lnTo>
                <a:lnTo>
                  <a:pt x="5958055" y="838199"/>
                </a:lnTo>
                <a:lnTo>
                  <a:pt x="6007806" y="867409"/>
                </a:lnTo>
                <a:lnTo>
                  <a:pt x="6080165" y="895349"/>
                </a:lnTo>
                <a:lnTo>
                  <a:pt x="6126398" y="908049"/>
                </a:lnTo>
                <a:lnTo>
                  <a:pt x="6173718" y="919479"/>
                </a:lnTo>
                <a:lnTo>
                  <a:pt x="6221923" y="929639"/>
                </a:lnTo>
                <a:lnTo>
                  <a:pt x="6270813" y="938529"/>
                </a:lnTo>
                <a:lnTo>
                  <a:pt x="6369838" y="951229"/>
                </a:lnTo>
                <a:lnTo>
                  <a:pt x="6567236" y="971549"/>
                </a:lnTo>
                <a:lnTo>
                  <a:pt x="6719913" y="990599"/>
                </a:lnTo>
                <a:lnTo>
                  <a:pt x="6922544" y="1021079"/>
                </a:lnTo>
                <a:lnTo>
                  <a:pt x="6973139" y="1029969"/>
                </a:lnTo>
                <a:lnTo>
                  <a:pt x="7023739" y="1037589"/>
                </a:lnTo>
                <a:lnTo>
                  <a:pt x="7074361" y="1046479"/>
                </a:lnTo>
                <a:lnTo>
                  <a:pt x="7125019" y="1054099"/>
                </a:lnTo>
                <a:lnTo>
                  <a:pt x="7175731" y="1060449"/>
                </a:lnTo>
                <a:lnTo>
                  <a:pt x="7709811" y="1060449"/>
                </a:lnTo>
                <a:lnTo>
                  <a:pt x="7709811" y="1023619"/>
                </a:lnTo>
                <a:lnTo>
                  <a:pt x="7628351" y="1017269"/>
                </a:lnTo>
                <a:lnTo>
                  <a:pt x="7534836" y="1012189"/>
                </a:lnTo>
                <a:lnTo>
                  <a:pt x="7388060" y="1008379"/>
                </a:lnTo>
                <a:lnTo>
                  <a:pt x="7290549" y="1003299"/>
                </a:lnTo>
                <a:lnTo>
                  <a:pt x="7241847" y="998219"/>
                </a:lnTo>
                <a:lnTo>
                  <a:pt x="7037343" y="972819"/>
                </a:lnTo>
                <a:lnTo>
                  <a:pt x="6986238" y="965199"/>
                </a:lnTo>
                <a:lnTo>
                  <a:pt x="6733079" y="933449"/>
                </a:lnTo>
                <a:lnTo>
                  <a:pt x="6682504" y="928369"/>
                </a:lnTo>
                <a:lnTo>
                  <a:pt x="6581290" y="915669"/>
                </a:lnTo>
                <a:lnTo>
                  <a:pt x="6331886" y="888999"/>
                </a:lnTo>
                <a:lnTo>
                  <a:pt x="6282319" y="881379"/>
                </a:lnTo>
                <a:lnTo>
                  <a:pt x="6234755" y="869949"/>
                </a:lnTo>
                <a:lnTo>
                  <a:pt x="6194021" y="852169"/>
                </a:lnTo>
                <a:lnTo>
                  <a:pt x="6157652" y="819149"/>
                </a:lnTo>
                <a:lnTo>
                  <a:pt x="6145342" y="807719"/>
                </a:lnTo>
                <a:lnTo>
                  <a:pt x="6119050" y="792479"/>
                </a:lnTo>
                <a:lnTo>
                  <a:pt x="6088574" y="782319"/>
                </a:lnTo>
                <a:lnTo>
                  <a:pt x="6056157" y="774699"/>
                </a:lnTo>
                <a:lnTo>
                  <a:pt x="5996655" y="763269"/>
                </a:lnTo>
                <a:lnTo>
                  <a:pt x="5968364" y="756919"/>
                </a:lnTo>
                <a:lnTo>
                  <a:pt x="5919485" y="734059"/>
                </a:lnTo>
                <a:lnTo>
                  <a:pt x="5895291" y="707389"/>
                </a:lnTo>
                <a:lnTo>
                  <a:pt x="5881233" y="697229"/>
                </a:lnTo>
                <a:lnTo>
                  <a:pt x="5827295" y="676909"/>
                </a:lnTo>
                <a:lnTo>
                  <a:pt x="5774687" y="664209"/>
                </a:lnTo>
                <a:lnTo>
                  <a:pt x="5721327" y="655319"/>
                </a:lnTo>
                <a:lnTo>
                  <a:pt x="5667401" y="647699"/>
                </a:lnTo>
                <a:lnTo>
                  <a:pt x="5613093" y="641349"/>
                </a:lnTo>
                <a:lnTo>
                  <a:pt x="5558587" y="637539"/>
                </a:lnTo>
                <a:lnTo>
                  <a:pt x="5452693" y="628649"/>
                </a:lnTo>
                <a:lnTo>
                  <a:pt x="5401366" y="623569"/>
                </a:lnTo>
                <a:lnTo>
                  <a:pt x="5350079" y="619759"/>
                </a:lnTo>
                <a:lnTo>
                  <a:pt x="5247583" y="609599"/>
                </a:lnTo>
                <a:lnTo>
                  <a:pt x="5145129" y="600709"/>
                </a:lnTo>
                <a:lnTo>
                  <a:pt x="5042642" y="590549"/>
                </a:lnTo>
                <a:lnTo>
                  <a:pt x="4991362" y="586739"/>
                </a:lnTo>
                <a:lnTo>
                  <a:pt x="4940046" y="581659"/>
                </a:lnTo>
                <a:lnTo>
                  <a:pt x="4837265" y="574039"/>
                </a:lnTo>
                <a:lnTo>
                  <a:pt x="4785781" y="571499"/>
                </a:lnTo>
                <a:lnTo>
                  <a:pt x="4733098" y="567689"/>
                </a:lnTo>
                <a:lnTo>
                  <a:pt x="4575108" y="560069"/>
                </a:lnTo>
                <a:lnTo>
                  <a:pt x="4522311" y="558799"/>
                </a:lnTo>
                <a:lnTo>
                  <a:pt x="4104083" y="558799"/>
                </a:lnTo>
                <a:lnTo>
                  <a:pt x="3904022" y="533399"/>
                </a:lnTo>
                <a:lnTo>
                  <a:pt x="3854017" y="525779"/>
                </a:lnTo>
                <a:lnTo>
                  <a:pt x="3754078" y="513079"/>
                </a:lnTo>
                <a:lnTo>
                  <a:pt x="3704160" y="505459"/>
                </a:lnTo>
                <a:lnTo>
                  <a:pt x="3555184" y="486409"/>
                </a:lnTo>
                <a:lnTo>
                  <a:pt x="3505329" y="478789"/>
                </a:lnTo>
                <a:lnTo>
                  <a:pt x="3456012" y="469899"/>
                </a:lnTo>
                <a:lnTo>
                  <a:pt x="3407616" y="458469"/>
                </a:lnTo>
                <a:lnTo>
                  <a:pt x="3360524" y="445769"/>
                </a:lnTo>
                <a:lnTo>
                  <a:pt x="3174515" y="389889"/>
                </a:lnTo>
                <a:lnTo>
                  <a:pt x="3127410" y="377189"/>
                </a:lnTo>
                <a:lnTo>
                  <a:pt x="3079362" y="367029"/>
                </a:lnTo>
                <a:lnTo>
                  <a:pt x="2979328" y="349249"/>
                </a:lnTo>
                <a:lnTo>
                  <a:pt x="2928368" y="342899"/>
                </a:lnTo>
                <a:lnTo>
                  <a:pt x="2877172" y="335279"/>
                </a:lnTo>
                <a:lnTo>
                  <a:pt x="2825775" y="330199"/>
                </a:lnTo>
                <a:lnTo>
                  <a:pt x="2774209" y="323849"/>
                </a:lnTo>
                <a:lnTo>
                  <a:pt x="2670709" y="313689"/>
                </a:lnTo>
                <a:lnTo>
                  <a:pt x="2463172" y="298449"/>
                </a:lnTo>
                <a:lnTo>
                  <a:pt x="2411373" y="295909"/>
                </a:lnTo>
                <a:lnTo>
                  <a:pt x="2359676" y="292099"/>
                </a:lnTo>
                <a:lnTo>
                  <a:pt x="2107351" y="279399"/>
                </a:lnTo>
                <a:lnTo>
                  <a:pt x="2057137" y="278129"/>
                </a:lnTo>
                <a:lnTo>
                  <a:pt x="2006917" y="275589"/>
                </a:lnTo>
                <a:lnTo>
                  <a:pt x="1906462" y="273049"/>
                </a:lnTo>
                <a:lnTo>
                  <a:pt x="1856229" y="270509"/>
                </a:lnTo>
                <a:lnTo>
                  <a:pt x="1605072" y="262889"/>
                </a:lnTo>
                <a:lnTo>
                  <a:pt x="1554850" y="260349"/>
                </a:lnTo>
                <a:lnTo>
                  <a:pt x="1056091" y="247649"/>
                </a:lnTo>
                <a:lnTo>
                  <a:pt x="856991" y="237489"/>
                </a:lnTo>
                <a:lnTo>
                  <a:pt x="755380" y="229869"/>
                </a:lnTo>
                <a:lnTo>
                  <a:pt x="703198" y="228599"/>
                </a:lnTo>
                <a:lnTo>
                  <a:pt x="598588" y="228599"/>
                </a:lnTo>
                <a:lnTo>
                  <a:pt x="546369" y="227329"/>
                </a:lnTo>
                <a:lnTo>
                  <a:pt x="494346" y="224789"/>
                </a:lnTo>
                <a:lnTo>
                  <a:pt x="442622" y="219709"/>
                </a:lnTo>
                <a:lnTo>
                  <a:pt x="287067" y="208279"/>
                </a:lnTo>
                <a:lnTo>
                  <a:pt x="235406" y="203199"/>
                </a:lnTo>
                <a:lnTo>
                  <a:pt x="184978" y="195579"/>
                </a:lnTo>
                <a:lnTo>
                  <a:pt x="134789" y="180339"/>
                </a:lnTo>
                <a:lnTo>
                  <a:pt x="107355" y="148589"/>
                </a:lnTo>
                <a:lnTo>
                  <a:pt x="116990" y="134619"/>
                </a:lnTo>
                <a:lnTo>
                  <a:pt x="134295" y="121919"/>
                </a:lnTo>
                <a:lnTo>
                  <a:pt x="154729" y="110489"/>
                </a:lnTo>
                <a:lnTo>
                  <a:pt x="173751" y="101599"/>
                </a:lnTo>
                <a:lnTo>
                  <a:pt x="198417" y="88899"/>
                </a:lnTo>
                <a:lnTo>
                  <a:pt x="222795" y="72389"/>
                </a:lnTo>
                <a:lnTo>
                  <a:pt x="236091" y="53339"/>
                </a:lnTo>
                <a:lnTo>
                  <a:pt x="227510" y="30479"/>
                </a:lnTo>
                <a:lnTo>
                  <a:pt x="215055" y="20319"/>
                </a:lnTo>
                <a:lnTo>
                  <a:pt x="200900" y="12699"/>
                </a:lnTo>
                <a:lnTo>
                  <a:pt x="185369" y="5079"/>
                </a:lnTo>
                <a:lnTo>
                  <a:pt x="168789" y="0"/>
                </a:lnTo>
                <a:close/>
              </a:path>
              <a:path w="7710170" h="1060450">
                <a:moveTo>
                  <a:pt x="4112884" y="554989"/>
                </a:moveTo>
                <a:lnTo>
                  <a:pt x="4112122" y="557529"/>
                </a:lnTo>
                <a:lnTo>
                  <a:pt x="4108884" y="558799"/>
                </a:lnTo>
                <a:lnTo>
                  <a:pt x="4163191" y="558799"/>
                </a:lnTo>
                <a:lnTo>
                  <a:pt x="4148225" y="557529"/>
                </a:lnTo>
                <a:lnTo>
                  <a:pt x="4112884" y="554989"/>
                </a:lnTo>
                <a:close/>
              </a:path>
              <a:path w="7710170" h="1060450">
                <a:moveTo>
                  <a:pt x="4416719" y="556259"/>
                </a:moveTo>
                <a:lnTo>
                  <a:pt x="4368502" y="557529"/>
                </a:lnTo>
                <a:lnTo>
                  <a:pt x="4320243" y="557529"/>
                </a:lnTo>
                <a:lnTo>
                  <a:pt x="4271963" y="558799"/>
                </a:lnTo>
                <a:lnTo>
                  <a:pt x="4522311" y="558799"/>
                </a:lnTo>
                <a:lnTo>
                  <a:pt x="4416719" y="556259"/>
                </a:lnTo>
                <a:close/>
              </a:path>
            </a:pathLst>
          </a:custGeom>
          <a:solidFill>
            <a:srgbClr val="E6DCC7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934373" y="3355200"/>
            <a:ext cx="7756614" cy="8889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990189" y="3357843"/>
            <a:ext cx="7701280" cy="707390"/>
          </a:xfrm>
          <a:custGeom>
            <a:avLst/>
            <a:gdLst/>
            <a:ahLst/>
            <a:cxnLst/>
            <a:rect l="l" t="t" r="r" b="b"/>
            <a:pathLst>
              <a:path w="7701280" h="707389">
                <a:moveTo>
                  <a:pt x="0" y="0"/>
                </a:moveTo>
                <a:lnTo>
                  <a:pt x="44737" y="22859"/>
                </a:lnTo>
                <a:lnTo>
                  <a:pt x="99799" y="33019"/>
                </a:lnTo>
                <a:lnTo>
                  <a:pt x="211429" y="45719"/>
                </a:lnTo>
                <a:lnTo>
                  <a:pt x="238859" y="52069"/>
                </a:lnTo>
                <a:lnTo>
                  <a:pt x="288714" y="72389"/>
                </a:lnTo>
                <a:lnTo>
                  <a:pt x="330447" y="105409"/>
                </a:lnTo>
                <a:lnTo>
                  <a:pt x="350581" y="124459"/>
                </a:lnTo>
                <a:lnTo>
                  <a:pt x="371770" y="142239"/>
                </a:lnTo>
                <a:lnTo>
                  <a:pt x="424387" y="171449"/>
                </a:lnTo>
                <a:lnTo>
                  <a:pt x="522135" y="190499"/>
                </a:lnTo>
                <a:lnTo>
                  <a:pt x="693623" y="210819"/>
                </a:lnTo>
                <a:lnTo>
                  <a:pt x="800596" y="220979"/>
                </a:lnTo>
                <a:lnTo>
                  <a:pt x="1015368" y="236219"/>
                </a:lnTo>
                <a:lnTo>
                  <a:pt x="1222030" y="246379"/>
                </a:lnTo>
                <a:lnTo>
                  <a:pt x="1273013" y="247649"/>
                </a:lnTo>
                <a:lnTo>
                  <a:pt x="1324007" y="250189"/>
                </a:lnTo>
                <a:lnTo>
                  <a:pt x="1426021" y="252729"/>
                </a:lnTo>
                <a:lnTo>
                  <a:pt x="1477040" y="255269"/>
                </a:lnTo>
                <a:lnTo>
                  <a:pt x="1630134" y="259079"/>
                </a:lnTo>
                <a:lnTo>
                  <a:pt x="1681174" y="259079"/>
                </a:lnTo>
                <a:lnTo>
                  <a:pt x="2344672" y="274319"/>
                </a:lnTo>
                <a:lnTo>
                  <a:pt x="2395677" y="276859"/>
                </a:lnTo>
                <a:lnTo>
                  <a:pt x="2446673" y="278129"/>
                </a:lnTo>
                <a:lnTo>
                  <a:pt x="2654399" y="288289"/>
                </a:lnTo>
                <a:lnTo>
                  <a:pt x="2707251" y="292099"/>
                </a:lnTo>
                <a:lnTo>
                  <a:pt x="2760094" y="294639"/>
                </a:lnTo>
                <a:lnTo>
                  <a:pt x="2812938" y="298449"/>
                </a:lnTo>
                <a:lnTo>
                  <a:pt x="2865792" y="300989"/>
                </a:lnTo>
                <a:lnTo>
                  <a:pt x="2918663" y="304799"/>
                </a:lnTo>
                <a:lnTo>
                  <a:pt x="3117029" y="309879"/>
                </a:lnTo>
                <a:lnTo>
                  <a:pt x="3166529" y="313689"/>
                </a:lnTo>
                <a:lnTo>
                  <a:pt x="3215745" y="318769"/>
                </a:lnTo>
                <a:lnTo>
                  <a:pt x="3268651" y="328929"/>
                </a:lnTo>
                <a:lnTo>
                  <a:pt x="3318064" y="344169"/>
                </a:lnTo>
                <a:lnTo>
                  <a:pt x="3356800" y="368299"/>
                </a:lnTo>
                <a:lnTo>
                  <a:pt x="3401244" y="411479"/>
                </a:lnTo>
                <a:lnTo>
                  <a:pt x="3426702" y="429259"/>
                </a:lnTo>
                <a:lnTo>
                  <a:pt x="3496994" y="452119"/>
                </a:lnTo>
                <a:lnTo>
                  <a:pt x="3534698" y="459739"/>
                </a:lnTo>
                <a:lnTo>
                  <a:pt x="3572941" y="466089"/>
                </a:lnTo>
                <a:lnTo>
                  <a:pt x="3611537" y="469899"/>
                </a:lnTo>
                <a:lnTo>
                  <a:pt x="3616921" y="471169"/>
                </a:lnTo>
                <a:lnTo>
                  <a:pt x="3618547" y="473709"/>
                </a:lnTo>
                <a:lnTo>
                  <a:pt x="3617633" y="476249"/>
                </a:lnTo>
                <a:lnTo>
                  <a:pt x="3792876" y="483869"/>
                </a:lnTo>
                <a:lnTo>
                  <a:pt x="3845603" y="485139"/>
                </a:lnTo>
                <a:lnTo>
                  <a:pt x="3950906" y="490219"/>
                </a:lnTo>
                <a:lnTo>
                  <a:pt x="4255646" y="513079"/>
                </a:lnTo>
                <a:lnTo>
                  <a:pt x="4306145" y="515619"/>
                </a:lnTo>
                <a:lnTo>
                  <a:pt x="4356654" y="519429"/>
                </a:lnTo>
                <a:lnTo>
                  <a:pt x="4457699" y="524509"/>
                </a:lnTo>
                <a:lnTo>
                  <a:pt x="4508235" y="528319"/>
                </a:lnTo>
                <a:lnTo>
                  <a:pt x="4862193" y="546099"/>
                </a:lnTo>
                <a:lnTo>
                  <a:pt x="4912783" y="547369"/>
                </a:lnTo>
                <a:lnTo>
                  <a:pt x="5317372" y="566419"/>
                </a:lnTo>
                <a:lnTo>
                  <a:pt x="5367691" y="567689"/>
                </a:lnTo>
                <a:lnTo>
                  <a:pt x="5418004" y="571499"/>
                </a:lnTo>
                <a:lnTo>
                  <a:pt x="5619210" y="581659"/>
                </a:lnTo>
                <a:lnTo>
                  <a:pt x="5669503" y="585469"/>
                </a:lnTo>
                <a:lnTo>
                  <a:pt x="5719794" y="588009"/>
                </a:lnTo>
                <a:lnTo>
                  <a:pt x="5920953" y="600709"/>
                </a:lnTo>
                <a:lnTo>
                  <a:pt x="5971245" y="603249"/>
                </a:lnTo>
                <a:lnTo>
                  <a:pt x="6021539" y="607059"/>
                </a:lnTo>
                <a:lnTo>
                  <a:pt x="6172444" y="614679"/>
                </a:lnTo>
                <a:lnTo>
                  <a:pt x="6222755" y="618489"/>
                </a:lnTo>
                <a:lnTo>
                  <a:pt x="6373725" y="626109"/>
                </a:lnTo>
                <a:lnTo>
                  <a:pt x="6424064" y="627379"/>
                </a:lnTo>
                <a:lnTo>
                  <a:pt x="6524768" y="632459"/>
                </a:lnTo>
                <a:lnTo>
                  <a:pt x="6829307" y="640079"/>
                </a:lnTo>
                <a:lnTo>
                  <a:pt x="6881972" y="640079"/>
                </a:lnTo>
                <a:lnTo>
                  <a:pt x="6987370" y="642619"/>
                </a:lnTo>
                <a:lnTo>
                  <a:pt x="7092578" y="647699"/>
                </a:lnTo>
                <a:lnTo>
                  <a:pt x="7194923" y="655319"/>
                </a:lnTo>
                <a:lnTo>
                  <a:pt x="7344009" y="670559"/>
                </a:lnTo>
                <a:lnTo>
                  <a:pt x="7492796" y="689609"/>
                </a:lnTo>
                <a:lnTo>
                  <a:pt x="7657660" y="704849"/>
                </a:lnTo>
                <a:lnTo>
                  <a:pt x="7700797" y="707389"/>
                </a:lnTo>
                <a:lnTo>
                  <a:pt x="7700797" y="661669"/>
                </a:lnTo>
                <a:lnTo>
                  <a:pt x="7662710" y="656589"/>
                </a:lnTo>
                <a:lnTo>
                  <a:pt x="7612580" y="648969"/>
                </a:lnTo>
                <a:lnTo>
                  <a:pt x="7562376" y="642619"/>
                </a:lnTo>
                <a:lnTo>
                  <a:pt x="7512101" y="637539"/>
                </a:lnTo>
                <a:lnTo>
                  <a:pt x="7461761" y="631189"/>
                </a:lnTo>
                <a:lnTo>
                  <a:pt x="7360904" y="621029"/>
                </a:lnTo>
                <a:lnTo>
                  <a:pt x="7310397" y="617219"/>
                </a:lnTo>
                <a:lnTo>
                  <a:pt x="7259844" y="612139"/>
                </a:lnTo>
                <a:lnTo>
                  <a:pt x="7057269" y="596899"/>
                </a:lnTo>
                <a:lnTo>
                  <a:pt x="7006559" y="594359"/>
                </a:lnTo>
                <a:lnTo>
                  <a:pt x="6955831" y="590549"/>
                </a:lnTo>
                <a:lnTo>
                  <a:pt x="6905091" y="588009"/>
                </a:lnTo>
                <a:lnTo>
                  <a:pt x="6854079" y="584199"/>
                </a:lnTo>
                <a:lnTo>
                  <a:pt x="6445920" y="563879"/>
                </a:lnTo>
                <a:lnTo>
                  <a:pt x="6394890" y="562609"/>
                </a:lnTo>
                <a:lnTo>
                  <a:pt x="6292824" y="557529"/>
                </a:lnTo>
                <a:lnTo>
                  <a:pt x="6241787" y="556259"/>
                </a:lnTo>
                <a:lnTo>
                  <a:pt x="6190748" y="553719"/>
                </a:lnTo>
                <a:lnTo>
                  <a:pt x="6088660" y="551179"/>
                </a:lnTo>
                <a:lnTo>
                  <a:pt x="6037612" y="548639"/>
                </a:lnTo>
                <a:lnTo>
                  <a:pt x="5935507" y="546099"/>
                </a:lnTo>
                <a:lnTo>
                  <a:pt x="5884450" y="543559"/>
                </a:lnTo>
                <a:lnTo>
                  <a:pt x="5066469" y="519429"/>
                </a:lnTo>
                <a:lnTo>
                  <a:pt x="5015195" y="516889"/>
                </a:lnTo>
                <a:lnTo>
                  <a:pt x="4963917" y="515619"/>
                </a:lnTo>
                <a:lnTo>
                  <a:pt x="4912640" y="513079"/>
                </a:lnTo>
                <a:lnTo>
                  <a:pt x="4861367" y="511809"/>
                </a:lnTo>
                <a:lnTo>
                  <a:pt x="4810101" y="509269"/>
                </a:lnTo>
                <a:lnTo>
                  <a:pt x="4758845" y="507999"/>
                </a:lnTo>
                <a:lnTo>
                  <a:pt x="4400765" y="490219"/>
                </a:lnTo>
                <a:lnTo>
                  <a:pt x="4349847" y="486409"/>
                </a:lnTo>
                <a:lnTo>
                  <a:pt x="4298958" y="483869"/>
                </a:lnTo>
                <a:lnTo>
                  <a:pt x="4197295" y="476249"/>
                </a:lnTo>
                <a:lnTo>
                  <a:pt x="4146535" y="471169"/>
                </a:lnTo>
                <a:lnTo>
                  <a:pt x="4095831" y="467359"/>
                </a:lnTo>
                <a:lnTo>
                  <a:pt x="3996752" y="457199"/>
                </a:lnTo>
                <a:lnTo>
                  <a:pt x="3948358" y="453389"/>
                </a:lnTo>
                <a:lnTo>
                  <a:pt x="3851507" y="448309"/>
                </a:lnTo>
                <a:lnTo>
                  <a:pt x="3802957" y="447039"/>
                </a:lnTo>
                <a:lnTo>
                  <a:pt x="3754259" y="443229"/>
                </a:lnTo>
                <a:lnTo>
                  <a:pt x="3701785" y="440689"/>
                </a:lnTo>
                <a:lnTo>
                  <a:pt x="3648506" y="436879"/>
                </a:lnTo>
                <a:lnTo>
                  <a:pt x="3595347" y="430529"/>
                </a:lnTo>
                <a:lnTo>
                  <a:pt x="3543236" y="421639"/>
                </a:lnTo>
                <a:lnTo>
                  <a:pt x="3493096" y="410209"/>
                </a:lnTo>
                <a:lnTo>
                  <a:pt x="3446038" y="389889"/>
                </a:lnTo>
                <a:lnTo>
                  <a:pt x="3408248" y="360679"/>
                </a:lnTo>
                <a:lnTo>
                  <a:pt x="3391009" y="341629"/>
                </a:lnTo>
                <a:lnTo>
                  <a:pt x="3382189" y="332739"/>
                </a:lnTo>
                <a:lnTo>
                  <a:pt x="3333908" y="302259"/>
                </a:lnTo>
                <a:lnTo>
                  <a:pt x="3288741" y="289559"/>
                </a:lnTo>
                <a:lnTo>
                  <a:pt x="3238103" y="280669"/>
                </a:lnTo>
                <a:lnTo>
                  <a:pt x="3186252" y="274319"/>
                </a:lnTo>
                <a:lnTo>
                  <a:pt x="3133581" y="270509"/>
                </a:lnTo>
                <a:lnTo>
                  <a:pt x="3080483" y="267969"/>
                </a:lnTo>
                <a:lnTo>
                  <a:pt x="2974580" y="265429"/>
                </a:lnTo>
                <a:lnTo>
                  <a:pt x="2820941" y="257809"/>
                </a:lnTo>
                <a:lnTo>
                  <a:pt x="2770130" y="253999"/>
                </a:lnTo>
                <a:lnTo>
                  <a:pt x="2617690" y="246379"/>
                </a:lnTo>
                <a:lnTo>
                  <a:pt x="2566870" y="245109"/>
                </a:lnTo>
                <a:lnTo>
                  <a:pt x="2413459" y="237489"/>
                </a:lnTo>
                <a:lnTo>
                  <a:pt x="2362164" y="236219"/>
                </a:lnTo>
                <a:lnTo>
                  <a:pt x="2310870" y="233679"/>
                </a:lnTo>
                <a:lnTo>
                  <a:pt x="2259575" y="232409"/>
                </a:lnTo>
                <a:lnTo>
                  <a:pt x="2208279" y="229869"/>
                </a:lnTo>
                <a:lnTo>
                  <a:pt x="2156982" y="228599"/>
                </a:lnTo>
                <a:lnTo>
                  <a:pt x="2105685" y="226059"/>
                </a:lnTo>
                <a:lnTo>
                  <a:pt x="2054386" y="224789"/>
                </a:lnTo>
                <a:lnTo>
                  <a:pt x="2003086" y="222249"/>
                </a:lnTo>
                <a:lnTo>
                  <a:pt x="1900481" y="219709"/>
                </a:lnTo>
                <a:lnTo>
                  <a:pt x="1797868" y="215899"/>
                </a:lnTo>
                <a:lnTo>
                  <a:pt x="1495762" y="208279"/>
                </a:lnTo>
                <a:lnTo>
                  <a:pt x="1445896" y="208279"/>
                </a:lnTo>
                <a:lnTo>
                  <a:pt x="1396031" y="207009"/>
                </a:lnTo>
                <a:lnTo>
                  <a:pt x="1346169" y="207009"/>
                </a:lnTo>
                <a:lnTo>
                  <a:pt x="1196595" y="205739"/>
                </a:lnTo>
                <a:lnTo>
                  <a:pt x="1146740" y="204469"/>
                </a:lnTo>
                <a:lnTo>
                  <a:pt x="1096888" y="204469"/>
                </a:lnTo>
                <a:lnTo>
                  <a:pt x="843605" y="198119"/>
                </a:lnTo>
                <a:lnTo>
                  <a:pt x="735680" y="193039"/>
                </a:lnTo>
                <a:lnTo>
                  <a:pt x="628069" y="185419"/>
                </a:lnTo>
                <a:lnTo>
                  <a:pt x="521373" y="172719"/>
                </a:lnTo>
                <a:lnTo>
                  <a:pt x="449819" y="158749"/>
                </a:lnTo>
                <a:lnTo>
                  <a:pt x="402183" y="119379"/>
                </a:lnTo>
                <a:lnTo>
                  <a:pt x="380926" y="85089"/>
                </a:lnTo>
                <a:lnTo>
                  <a:pt x="351547" y="59689"/>
                </a:lnTo>
                <a:lnTo>
                  <a:pt x="315431" y="40639"/>
                </a:lnTo>
                <a:lnTo>
                  <a:pt x="273961" y="27939"/>
                </a:lnTo>
                <a:lnTo>
                  <a:pt x="228520" y="19049"/>
                </a:lnTo>
                <a:lnTo>
                  <a:pt x="82207" y="3809"/>
                </a:lnTo>
                <a:lnTo>
                  <a:pt x="4106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939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981181" y="3523137"/>
            <a:ext cx="164462" cy="1148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137997" y="2178752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743" y="0"/>
                </a:lnTo>
              </a:path>
            </a:pathLst>
          </a:custGeom>
          <a:ln w="13144">
            <a:solidFill>
              <a:srgbClr val="E8E8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994288" y="2001427"/>
            <a:ext cx="661670" cy="867410"/>
          </a:xfrm>
          <a:custGeom>
            <a:avLst/>
            <a:gdLst/>
            <a:ahLst/>
            <a:cxnLst/>
            <a:rect l="l" t="t" r="r" b="b"/>
            <a:pathLst>
              <a:path w="661670" h="867410">
                <a:moveTo>
                  <a:pt x="548366" y="0"/>
                </a:moveTo>
                <a:lnTo>
                  <a:pt x="535346" y="573"/>
                </a:lnTo>
                <a:lnTo>
                  <a:pt x="523842" y="6615"/>
                </a:lnTo>
                <a:lnTo>
                  <a:pt x="516073" y="15664"/>
                </a:lnTo>
                <a:lnTo>
                  <a:pt x="514254" y="25260"/>
                </a:lnTo>
                <a:lnTo>
                  <a:pt x="518216" y="38271"/>
                </a:lnTo>
                <a:lnTo>
                  <a:pt x="523587" y="51007"/>
                </a:lnTo>
                <a:lnTo>
                  <a:pt x="529107" y="63770"/>
                </a:lnTo>
                <a:lnTo>
                  <a:pt x="533520" y="76860"/>
                </a:lnTo>
                <a:lnTo>
                  <a:pt x="534361" y="84510"/>
                </a:lnTo>
                <a:lnTo>
                  <a:pt x="533583" y="92429"/>
                </a:lnTo>
                <a:lnTo>
                  <a:pt x="531720" y="100525"/>
                </a:lnTo>
                <a:lnTo>
                  <a:pt x="529303" y="108712"/>
                </a:lnTo>
                <a:lnTo>
                  <a:pt x="524382" y="113560"/>
                </a:lnTo>
                <a:lnTo>
                  <a:pt x="520221" y="118822"/>
                </a:lnTo>
                <a:lnTo>
                  <a:pt x="503195" y="176442"/>
                </a:lnTo>
                <a:lnTo>
                  <a:pt x="502617" y="201907"/>
                </a:lnTo>
                <a:lnTo>
                  <a:pt x="504805" y="227457"/>
                </a:lnTo>
                <a:lnTo>
                  <a:pt x="489059" y="250394"/>
                </a:lnTo>
                <a:lnTo>
                  <a:pt x="476538" y="271895"/>
                </a:lnTo>
                <a:lnTo>
                  <a:pt x="470851" y="294999"/>
                </a:lnTo>
                <a:lnTo>
                  <a:pt x="477795" y="335453"/>
                </a:lnTo>
                <a:lnTo>
                  <a:pt x="476954" y="349167"/>
                </a:lnTo>
                <a:lnTo>
                  <a:pt x="474979" y="363042"/>
                </a:lnTo>
                <a:lnTo>
                  <a:pt x="473766" y="376237"/>
                </a:lnTo>
                <a:lnTo>
                  <a:pt x="472438" y="384051"/>
                </a:lnTo>
                <a:lnTo>
                  <a:pt x="469923" y="391715"/>
                </a:lnTo>
                <a:lnTo>
                  <a:pt x="468196" y="399651"/>
                </a:lnTo>
                <a:lnTo>
                  <a:pt x="469232" y="408279"/>
                </a:lnTo>
                <a:lnTo>
                  <a:pt x="470147" y="410845"/>
                </a:lnTo>
                <a:lnTo>
                  <a:pt x="471391" y="412788"/>
                </a:lnTo>
                <a:lnTo>
                  <a:pt x="472903" y="414604"/>
                </a:lnTo>
                <a:lnTo>
                  <a:pt x="467153" y="420823"/>
                </a:lnTo>
                <a:lnTo>
                  <a:pt x="461346" y="426961"/>
                </a:lnTo>
                <a:lnTo>
                  <a:pt x="455500" y="433042"/>
                </a:lnTo>
                <a:lnTo>
                  <a:pt x="428523" y="460813"/>
                </a:lnTo>
                <a:lnTo>
                  <a:pt x="408379" y="482981"/>
                </a:lnTo>
                <a:lnTo>
                  <a:pt x="390984" y="505748"/>
                </a:lnTo>
                <a:lnTo>
                  <a:pt x="378123" y="529272"/>
                </a:lnTo>
                <a:lnTo>
                  <a:pt x="376446" y="530313"/>
                </a:lnTo>
                <a:lnTo>
                  <a:pt x="374986" y="531482"/>
                </a:lnTo>
                <a:lnTo>
                  <a:pt x="369106" y="534339"/>
                </a:lnTo>
                <a:lnTo>
                  <a:pt x="365169" y="536867"/>
                </a:lnTo>
                <a:lnTo>
                  <a:pt x="361765" y="539483"/>
                </a:lnTo>
                <a:lnTo>
                  <a:pt x="342612" y="541272"/>
                </a:lnTo>
                <a:lnTo>
                  <a:pt x="322214" y="542026"/>
                </a:lnTo>
                <a:lnTo>
                  <a:pt x="302211" y="542965"/>
                </a:lnTo>
                <a:lnTo>
                  <a:pt x="263203" y="553141"/>
                </a:lnTo>
                <a:lnTo>
                  <a:pt x="230412" y="582720"/>
                </a:lnTo>
                <a:lnTo>
                  <a:pt x="224973" y="600036"/>
                </a:lnTo>
                <a:lnTo>
                  <a:pt x="224975" y="609697"/>
                </a:lnTo>
                <a:lnTo>
                  <a:pt x="225303" y="619169"/>
                </a:lnTo>
                <a:lnTo>
                  <a:pt x="225984" y="628651"/>
                </a:lnTo>
                <a:lnTo>
                  <a:pt x="227043" y="638340"/>
                </a:lnTo>
                <a:lnTo>
                  <a:pt x="227718" y="658280"/>
                </a:lnTo>
                <a:lnTo>
                  <a:pt x="224246" y="675295"/>
                </a:lnTo>
                <a:lnTo>
                  <a:pt x="216960" y="690155"/>
                </a:lnTo>
                <a:lnTo>
                  <a:pt x="206190" y="703630"/>
                </a:lnTo>
                <a:lnTo>
                  <a:pt x="198731" y="708415"/>
                </a:lnTo>
                <a:lnTo>
                  <a:pt x="191461" y="713346"/>
                </a:lnTo>
                <a:lnTo>
                  <a:pt x="184205" y="718514"/>
                </a:lnTo>
                <a:lnTo>
                  <a:pt x="176789" y="724014"/>
                </a:lnTo>
                <a:lnTo>
                  <a:pt x="136600" y="754490"/>
                </a:lnTo>
                <a:lnTo>
                  <a:pt x="95201" y="784026"/>
                </a:lnTo>
                <a:lnTo>
                  <a:pt x="52531" y="812598"/>
                </a:lnTo>
                <a:lnTo>
                  <a:pt x="8527" y="840181"/>
                </a:lnTo>
                <a:lnTo>
                  <a:pt x="0" y="850838"/>
                </a:lnTo>
                <a:lnTo>
                  <a:pt x="3142" y="861194"/>
                </a:lnTo>
                <a:lnTo>
                  <a:pt x="14524" y="867086"/>
                </a:lnTo>
                <a:lnTo>
                  <a:pt x="30714" y="864349"/>
                </a:lnTo>
                <a:lnTo>
                  <a:pt x="38711" y="860358"/>
                </a:lnTo>
                <a:lnTo>
                  <a:pt x="46446" y="856132"/>
                </a:lnTo>
                <a:lnTo>
                  <a:pt x="53938" y="851687"/>
                </a:lnTo>
                <a:lnTo>
                  <a:pt x="61207" y="847039"/>
                </a:lnTo>
                <a:lnTo>
                  <a:pt x="81213" y="837576"/>
                </a:lnTo>
                <a:lnTo>
                  <a:pt x="121868" y="818994"/>
                </a:lnTo>
                <a:lnTo>
                  <a:pt x="158050" y="797452"/>
                </a:lnTo>
                <a:lnTo>
                  <a:pt x="181763" y="780805"/>
                </a:lnTo>
                <a:lnTo>
                  <a:pt x="206155" y="766601"/>
                </a:lnTo>
                <a:lnTo>
                  <a:pt x="225253" y="762330"/>
                </a:lnTo>
                <a:lnTo>
                  <a:pt x="259768" y="761081"/>
                </a:lnTo>
                <a:lnTo>
                  <a:pt x="289386" y="745780"/>
                </a:lnTo>
                <a:lnTo>
                  <a:pt x="312658" y="723380"/>
                </a:lnTo>
                <a:lnTo>
                  <a:pt x="328135" y="700836"/>
                </a:lnTo>
                <a:lnTo>
                  <a:pt x="351183" y="678099"/>
                </a:lnTo>
                <a:lnTo>
                  <a:pt x="383599" y="663140"/>
                </a:lnTo>
                <a:lnTo>
                  <a:pt x="417554" y="648480"/>
                </a:lnTo>
                <a:lnTo>
                  <a:pt x="445217" y="626643"/>
                </a:lnTo>
                <a:lnTo>
                  <a:pt x="450941" y="617457"/>
                </a:lnTo>
                <a:lnTo>
                  <a:pt x="454327" y="607934"/>
                </a:lnTo>
                <a:lnTo>
                  <a:pt x="456045" y="598095"/>
                </a:lnTo>
                <a:lnTo>
                  <a:pt x="456761" y="587959"/>
                </a:lnTo>
                <a:lnTo>
                  <a:pt x="460891" y="568828"/>
                </a:lnTo>
                <a:lnTo>
                  <a:pt x="469902" y="550962"/>
                </a:lnTo>
                <a:lnTo>
                  <a:pt x="492931" y="516394"/>
                </a:lnTo>
                <a:lnTo>
                  <a:pt x="494975" y="513054"/>
                </a:lnTo>
                <a:lnTo>
                  <a:pt x="495305" y="510032"/>
                </a:lnTo>
                <a:lnTo>
                  <a:pt x="494607" y="507580"/>
                </a:lnTo>
                <a:lnTo>
                  <a:pt x="526294" y="486680"/>
                </a:lnTo>
                <a:lnTo>
                  <a:pt x="558559" y="466166"/>
                </a:lnTo>
                <a:lnTo>
                  <a:pt x="608996" y="416407"/>
                </a:lnTo>
                <a:lnTo>
                  <a:pt x="615955" y="390474"/>
                </a:lnTo>
                <a:lnTo>
                  <a:pt x="634695" y="378727"/>
                </a:lnTo>
                <a:lnTo>
                  <a:pt x="647683" y="362753"/>
                </a:lnTo>
                <a:lnTo>
                  <a:pt x="654914" y="343393"/>
                </a:lnTo>
                <a:lnTo>
                  <a:pt x="656380" y="321487"/>
                </a:lnTo>
                <a:lnTo>
                  <a:pt x="656867" y="309000"/>
                </a:lnTo>
                <a:lnTo>
                  <a:pt x="658767" y="297983"/>
                </a:lnTo>
                <a:lnTo>
                  <a:pt x="660162" y="287408"/>
                </a:lnTo>
                <a:lnTo>
                  <a:pt x="659135" y="276250"/>
                </a:lnTo>
                <a:lnTo>
                  <a:pt x="660359" y="267473"/>
                </a:lnTo>
                <a:lnTo>
                  <a:pt x="661067" y="258498"/>
                </a:lnTo>
                <a:lnTo>
                  <a:pt x="661159" y="249329"/>
                </a:lnTo>
                <a:lnTo>
                  <a:pt x="660532" y="239966"/>
                </a:lnTo>
                <a:lnTo>
                  <a:pt x="652209" y="213379"/>
                </a:lnTo>
                <a:lnTo>
                  <a:pt x="635866" y="186659"/>
                </a:lnTo>
                <a:lnTo>
                  <a:pt x="597274" y="135953"/>
                </a:lnTo>
                <a:lnTo>
                  <a:pt x="595712" y="128778"/>
                </a:lnTo>
                <a:lnTo>
                  <a:pt x="592791" y="122224"/>
                </a:lnTo>
                <a:lnTo>
                  <a:pt x="588257" y="116484"/>
                </a:lnTo>
                <a:lnTo>
                  <a:pt x="587930" y="84162"/>
                </a:lnTo>
                <a:lnTo>
                  <a:pt x="589566" y="49417"/>
                </a:lnTo>
                <a:lnTo>
                  <a:pt x="580575" y="19084"/>
                </a:lnTo>
                <a:lnTo>
                  <a:pt x="548366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790740" y="1821470"/>
            <a:ext cx="560705" cy="610235"/>
          </a:xfrm>
          <a:custGeom>
            <a:avLst/>
            <a:gdLst/>
            <a:ahLst/>
            <a:cxnLst/>
            <a:rect l="l" t="t" r="r" b="b"/>
            <a:pathLst>
              <a:path w="560704" h="610235">
                <a:moveTo>
                  <a:pt x="282634" y="486536"/>
                </a:moveTo>
                <a:lnTo>
                  <a:pt x="223735" y="498128"/>
                </a:lnTo>
                <a:lnTo>
                  <a:pt x="176639" y="513398"/>
                </a:lnTo>
                <a:lnTo>
                  <a:pt x="114799" y="536286"/>
                </a:lnTo>
                <a:lnTo>
                  <a:pt x="76966" y="552315"/>
                </a:lnTo>
                <a:lnTo>
                  <a:pt x="40467" y="569878"/>
                </a:lnTo>
                <a:lnTo>
                  <a:pt x="5878" y="589139"/>
                </a:lnTo>
                <a:lnTo>
                  <a:pt x="0" y="602703"/>
                </a:lnTo>
                <a:lnTo>
                  <a:pt x="4333" y="608477"/>
                </a:lnTo>
                <a:lnTo>
                  <a:pt x="13866" y="609789"/>
                </a:lnTo>
                <a:lnTo>
                  <a:pt x="71118" y="600425"/>
                </a:lnTo>
                <a:lnTo>
                  <a:pt x="99806" y="596050"/>
                </a:lnTo>
                <a:lnTo>
                  <a:pt x="128903" y="592517"/>
                </a:lnTo>
                <a:lnTo>
                  <a:pt x="158644" y="590980"/>
                </a:lnTo>
                <a:lnTo>
                  <a:pt x="225669" y="590980"/>
                </a:lnTo>
                <a:lnTo>
                  <a:pt x="247762" y="589901"/>
                </a:lnTo>
                <a:lnTo>
                  <a:pt x="297591" y="582292"/>
                </a:lnTo>
                <a:lnTo>
                  <a:pt x="337881" y="568811"/>
                </a:lnTo>
                <a:lnTo>
                  <a:pt x="370856" y="547137"/>
                </a:lnTo>
                <a:lnTo>
                  <a:pt x="398740" y="514946"/>
                </a:lnTo>
                <a:lnTo>
                  <a:pt x="411847" y="499309"/>
                </a:lnTo>
                <a:lnTo>
                  <a:pt x="424022" y="488238"/>
                </a:lnTo>
                <a:lnTo>
                  <a:pt x="286345" y="488238"/>
                </a:lnTo>
                <a:lnTo>
                  <a:pt x="282634" y="486536"/>
                </a:lnTo>
                <a:close/>
              </a:path>
              <a:path w="560704" h="610235">
                <a:moveTo>
                  <a:pt x="225669" y="590980"/>
                </a:moveTo>
                <a:lnTo>
                  <a:pt x="158644" y="590980"/>
                </a:lnTo>
                <a:lnTo>
                  <a:pt x="218321" y="591338"/>
                </a:lnTo>
                <a:lnTo>
                  <a:pt x="225669" y="590980"/>
                </a:lnTo>
                <a:close/>
              </a:path>
              <a:path w="560704" h="610235">
                <a:moveTo>
                  <a:pt x="550652" y="0"/>
                </a:moveTo>
                <a:lnTo>
                  <a:pt x="542339" y="583"/>
                </a:lnTo>
                <a:lnTo>
                  <a:pt x="534340" y="4319"/>
                </a:lnTo>
                <a:lnTo>
                  <a:pt x="529524" y="9308"/>
                </a:lnTo>
                <a:lnTo>
                  <a:pt x="513802" y="26946"/>
                </a:lnTo>
                <a:lnTo>
                  <a:pt x="492593" y="40729"/>
                </a:lnTo>
                <a:lnTo>
                  <a:pt x="475546" y="56287"/>
                </a:lnTo>
                <a:lnTo>
                  <a:pt x="472311" y="79247"/>
                </a:lnTo>
                <a:lnTo>
                  <a:pt x="474739" y="102629"/>
                </a:lnTo>
                <a:lnTo>
                  <a:pt x="471352" y="125027"/>
                </a:lnTo>
                <a:lnTo>
                  <a:pt x="463746" y="147002"/>
                </a:lnTo>
                <a:lnTo>
                  <a:pt x="453515" y="169112"/>
                </a:lnTo>
                <a:lnTo>
                  <a:pt x="446000" y="188014"/>
                </a:lnTo>
                <a:lnTo>
                  <a:pt x="441096" y="207140"/>
                </a:lnTo>
                <a:lnTo>
                  <a:pt x="437233" y="226446"/>
                </a:lnTo>
                <a:lnTo>
                  <a:pt x="432839" y="245883"/>
                </a:lnTo>
                <a:lnTo>
                  <a:pt x="429440" y="262117"/>
                </a:lnTo>
                <a:lnTo>
                  <a:pt x="429061" y="276333"/>
                </a:lnTo>
                <a:lnTo>
                  <a:pt x="432111" y="290380"/>
                </a:lnTo>
                <a:lnTo>
                  <a:pt x="438999" y="306107"/>
                </a:lnTo>
                <a:lnTo>
                  <a:pt x="447234" y="318149"/>
                </a:lnTo>
                <a:lnTo>
                  <a:pt x="454798" y="327178"/>
                </a:lnTo>
                <a:lnTo>
                  <a:pt x="458808" y="336266"/>
                </a:lnTo>
                <a:lnTo>
                  <a:pt x="456385" y="348487"/>
                </a:lnTo>
                <a:lnTo>
                  <a:pt x="452834" y="357223"/>
                </a:lnTo>
                <a:lnTo>
                  <a:pt x="450711" y="365430"/>
                </a:lnTo>
                <a:lnTo>
                  <a:pt x="450413" y="373763"/>
                </a:lnTo>
                <a:lnTo>
                  <a:pt x="453631" y="388983"/>
                </a:lnTo>
                <a:lnTo>
                  <a:pt x="453731" y="395608"/>
                </a:lnTo>
                <a:lnTo>
                  <a:pt x="421000" y="426464"/>
                </a:lnTo>
                <a:lnTo>
                  <a:pt x="372540" y="441130"/>
                </a:lnTo>
                <a:lnTo>
                  <a:pt x="340766" y="452927"/>
                </a:lnTo>
                <a:lnTo>
                  <a:pt x="311957" y="468069"/>
                </a:lnTo>
                <a:lnTo>
                  <a:pt x="286345" y="488238"/>
                </a:lnTo>
                <a:lnTo>
                  <a:pt x="424022" y="488238"/>
                </a:lnTo>
                <a:lnTo>
                  <a:pt x="428191" y="484447"/>
                </a:lnTo>
                <a:lnTo>
                  <a:pt x="445935" y="469822"/>
                </a:lnTo>
                <a:lnTo>
                  <a:pt x="463243" y="454900"/>
                </a:lnTo>
                <a:lnTo>
                  <a:pt x="484906" y="454900"/>
                </a:lnTo>
                <a:lnTo>
                  <a:pt x="486230" y="454443"/>
                </a:lnTo>
                <a:lnTo>
                  <a:pt x="519119" y="437514"/>
                </a:lnTo>
                <a:lnTo>
                  <a:pt x="537287" y="415481"/>
                </a:lnTo>
                <a:lnTo>
                  <a:pt x="543744" y="388983"/>
                </a:lnTo>
                <a:lnTo>
                  <a:pt x="541501" y="358659"/>
                </a:lnTo>
                <a:lnTo>
                  <a:pt x="541354" y="353687"/>
                </a:lnTo>
                <a:lnTo>
                  <a:pt x="543177" y="350595"/>
                </a:lnTo>
                <a:lnTo>
                  <a:pt x="546619" y="345551"/>
                </a:lnTo>
                <a:lnTo>
                  <a:pt x="551330" y="334720"/>
                </a:lnTo>
                <a:lnTo>
                  <a:pt x="553181" y="320945"/>
                </a:lnTo>
                <a:lnTo>
                  <a:pt x="549240" y="309055"/>
                </a:lnTo>
                <a:lnTo>
                  <a:pt x="540552" y="298339"/>
                </a:lnTo>
                <a:lnTo>
                  <a:pt x="528166" y="288086"/>
                </a:lnTo>
                <a:lnTo>
                  <a:pt x="505505" y="259630"/>
                </a:lnTo>
                <a:lnTo>
                  <a:pt x="504025" y="227889"/>
                </a:lnTo>
                <a:lnTo>
                  <a:pt x="515804" y="194131"/>
                </a:lnTo>
                <a:lnTo>
                  <a:pt x="532922" y="159624"/>
                </a:lnTo>
                <a:lnTo>
                  <a:pt x="547459" y="125635"/>
                </a:lnTo>
                <a:lnTo>
                  <a:pt x="551495" y="93433"/>
                </a:lnTo>
                <a:lnTo>
                  <a:pt x="547637" y="77352"/>
                </a:lnTo>
                <a:lnTo>
                  <a:pt x="543415" y="63286"/>
                </a:lnTo>
                <a:lnTo>
                  <a:pt x="543312" y="49949"/>
                </a:lnTo>
                <a:lnTo>
                  <a:pt x="551813" y="36054"/>
                </a:lnTo>
                <a:lnTo>
                  <a:pt x="558048" y="27920"/>
                </a:lnTo>
                <a:lnTo>
                  <a:pt x="560403" y="20447"/>
                </a:lnTo>
                <a:lnTo>
                  <a:pt x="559612" y="12881"/>
                </a:lnTo>
                <a:lnTo>
                  <a:pt x="556410" y="4469"/>
                </a:lnTo>
                <a:lnTo>
                  <a:pt x="550652" y="0"/>
                </a:lnTo>
                <a:close/>
              </a:path>
              <a:path w="560704" h="610235">
                <a:moveTo>
                  <a:pt x="484906" y="454900"/>
                </a:moveTo>
                <a:lnTo>
                  <a:pt x="463243" y="454900"/>
                </a:lnTo>
                <a:lnTo>
                  <a:pt x="470838" y="456754"/>
                </a:lnTo>
                <a:lnTo>
                  <a:pt x="479537" y="456754"/>
                </a:lnTo>
                <a:lnTo>
                  <a:pt x="484906" y="45490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319137" y="2483712"/>
            <a:ext cx="216967" cy="10317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43505" y="2281196"/>
            <a:ext cx="488315" cy="337820"/>
          </a:xfrm>
          <a:custGeom>
            <a:avLst/>
            <a:gdLst/>
            <a:ahLst/>
            <a:cxnLst/>
            <a:rect l="l" t="t" r="r" b="b"/>
            <a:pathLst>
              <a:path w="488314" h="337819">
                <a:moveTo>
                  <a:pt x="293886" y="94569"/>
                </a:moveTo>
                <a:lnTo>
                  <a:pt x="233859" y="108407"/>
                </a:lnTo>
                <a:lnTo>
                  <a:pt x="187134" y="126063"/>
                </a:lnTo>
                <a:lnTo>
                  <a:pt x="161810" y="134353"/>
                </a:lnTo>
                <a:lnTo>
                  <a:pt x="112944" y="150713"/>
                </a:lnTo>
                <a:lnTo>
                  <a:pt x="77685" y="186877"/>
                </a:lnTo>
                <a:lnTo>
                  <a:pt x="64196" y="230359"/>
                </a:lnTo>
                <a:lnTo>
                  <a:pt x="53111" y="252441"/>
                </a:lnTo>
                <a:lnTo>
                  <a:pt x="38478" y="270410"/>
                </a:lnTo>
                <a:lnTo>
                  <a:pt x="23150" y="287383"/>
                </a:lnTo>
                <a:lnTo>
                  <a:pt x="9525" y="304992"/>
                </a:lnTo>
                <a:lnTo>
                  <a:pt x="0" y="324869"/>
                </a:lnTo>
                <a:lnTo>
                  <a:pt x="1976" y="334333"/>
                </a:lnTo>
                <a:lnTo>
                  <a:pt x="12384" y="337212"/>
                </a:lnTo>
                <a:lnTo>
                  <a:pt x="25422" y="334983"/>
                </a:lnTo>
                <a:lnTo>
                  <a:pt x="35293" y="329123"/>
                </a:lnTo>
                <a:lnTo>
                  <a:pt x="49525" y="313432"/>
                </a:lnTo>
                <a:lnTo>
                  <a:pt x="63927" y="297997"/>
                </a:lnTo>
                <a:lnTo>
                  <a:pt x="78693" y="282784"/>
                </a:lnTo>
                <a:lnTo>
                  <a:pt x="94018" y="267757"/>
                </a:lnTo>
                <a:lnTo>
                  <a:pt x="108145" y="252419"/>
                </a:lnTo>
                <a:lnTo>
                  <a:pt x="122799" y="235618"/>
                </a:lnTo>
                <a:lnTo>
                  <a:pt x="139163" y="219910"/>
                </a:lnTo>
                <a:lnTo>
                  <a:pt x="158419" y="207851"/>
                </a:lnTo>
                <a:lnTo>
                  <a:pt x="235803" y="207851"/>
                </a:lnTo>
                <a:lnTo>
                  <a:pt x="245054" y="203408"/>
                </a:lnTo>
                <a:lnTo>
                  <a:pt x="280466" y="185169"/>
                </a:lnTo>
                <a:lnTo>
                  <a:pt x="297023" y="179543"/>
                </a:lnTo>
                <a:lnTo>
                  <a:pt x="316669" y="177025"/>
                </a:lnTo>
                <a:lnTo>
                  <a:pt x="336889" y="175978"/>
                </a:lnTo>
                <a:lnTo>
                  <a:pt x="355168" y="174768"/>
                </a:lnTo>
                <a:lnTo>
                  <a:pt x="394481" y="164997"/>
                </a:lnTo>
                <a:lnTo>
                  <a:pt x="428193" y="147120"/>
                </a:lnTo>
                <a:lnTo>
                  <a:pt x="445160" y="119370"/>
                </a:lnTo>
                <a:lnTo>
                  <a:pt x="301726" y="119370"/>
                </a:lnTo>
                <a:lnTo>
                  <a:pt x="303250" y="117160"/>
                </a:lnTo>
                <a:lnTo>
                  <a:pt x="304711" y="114862"/>
                </a:lnTo>
                <a:lnTo>
                  <a:pt x="306111" y="112725"/>
                </a:lnTo>
                <a:lnTo>
                  <a:pt x="307757" y="104134"/>
                </a:lnTo>
                <a:lnTo>
                  <a:pt x="302937" y="97864"/>
                </a:lnTo>
                <a:lnTo>
                  <a:pt x="293886" y="94569"/>
                </a:lnTo>
                <a:close/>
              </a:path>
              <a:path w="488314" h="337819">
                <a:moveTo>
                  <a:pt x="235803" y="207851"/>
                </a:moveTo>
                <a:lnTo>
                  <a:pt x="158419" y="207851"/>
                </a:lnTo>
                <a:lnTo>
                  <a:pt x="147510" y="215683"/>
                </a:lnTo>
                <a:lnTo>
                  <a:pt x="137317" y="224085"/>
                </a:lnTo>
                <a:lnTo>
                  <a:pt x="127892" y="233158"/>
                </a:lnTo>
                <a:lnTo>
                  <a:pt x="119291" y="243005"/>
                </a:lnTo>
                <a:lnTo>
                  <a:pt x="116897" y="250657"/>
                </a:lnTo>
                <a:lnTo>
                  <a:pt x="120438" y="257132"/>
                </a:lnTo>
                <a:lnTo>
                  <a:pt x="128140" y="260166"/>
                </a:lnTo>
                <a:lnTo>
                  <a:pt x="138226" y="257495"/>
                </a:lnTo>
                <a:lnTo>
                  <a:pt x="173224" y="238292"/>
                </a:lnTo>
                <a:lnTo>
                  <a:pt x="209070" y="220689"/>
                </a:lnTo>
                <a:lnTo>
                  <a:pt x="235803" y="207851"/>
                </a:lnTo>
                <a:close/>
              </a:path>
              <a:path w="488314" h="337819">
                <a:moveTo>
                  <a:pt x="458128" y="0"/>
                </a:moveTo>
                <a:lnTo>
                  <a:pt x="429253" y="22395"/>
                </a:lnTo>
                <a:lnTo>
                  <a:pt x="404655" y="53907"/>
                </a:lnTo>
                <a:lnTo>
                  <a:pt x="391109" y="74882"/>
                </a:lnTo>
                <a:lnTo>
                  <a:pt x="384025" y="87049"/>
                </a:lnTo>
                <a:lnTo>
                  <a:pt x="378044" y="95791"/>
                </a:lnTo>
                <a:lnTo>
                  <a:pt x="369638" y="102130"/>
                </a:lnTo>
                <a:lnTo>
                  <a:pt x="355282" y="107089"/>
                </a:lnTo>
                <a:lnTo>
                  <a:pt x="342154" y="110001"/>
                </a:lnTo>
                <a:lnTo>
                  <a:pt x="328493" y="112741"/>
                </a:lnTo>
                <a:lnTo>
                  <a:pt x="314947" y="115701"/>
                </a:lnTo>
                <a:lnTo>
                  <a:pt x="301726" y="119370"/>
                </a:lnTo>
                <a:lnTo>
                  <a:pt x="445160" y="119370"/>
                </a:lnTo>
                <a:lnTo>
                  <a:pt x="463042" y="77668"/>
                </a:lnTo>
                <a:lnTo>
                  <a:pt x="476159" y="35325"/>
                </a:lnTo>
                <a:lnTo>
                  <a:pt x="474687" y="15332"/>
                </a:lnTo>
                <a:lnTo>
                  <a:pt x="481130" y="15332"/>
                </a:lnTo>
                <a:lnTo>
                  <a:pt x="487857" y="10391"/>
                </a:lnTo>
                <a:lnTo>
                  <a:pt x="484505" y="6378"/>
                </a:lnTo>
                <a:lnTo>
                  <a:pt x="458128" y="0"/>
                </a:lnTo>
                <a:close/>
              </a:path>
              <a:path w="488314" h="337819">
                <a:moveTo>
                  <a:pt x="481130" y="15332"/>
                </a:moveTo>
                <a:lnTo>
                  <a:pt x="474687" y="15332"/>
                </a:lnTo>
                <a:lnTo>
                  <a:pt x="479920" y="16221"/>
                </a:lnTo>
                <a:lnTo>
                  <a:pt x="481130" y="15332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570915" y="2691011"/>
            <a:ext cx="144465" cy="1087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264056" y="2670538"/>
            <a:ext cx="822325" cy="496570"/>
          </a:xfrm>
          <a:custGeom>
            <a:avLst/>
            <a:gdLst/>
            <a:ahLst/>
            <a:cxnLst/>
            <a:rect l="l" t="t" r="r" b="b"/>
            <a:pathLst>
              <a:path w="822325" h="496569">
                <a:moveTo>
                  <a:pt x="568035" y="163920"/>
                </a:moveTo>
                <a:lnTo>
                  <a:pt x="499310" y="169746"/>
                </a:lnTo>
                <a:lnTo>
                  <a:pt x="444726" y="195736"/>
                </a:lnTo>
                <a:lnTo>
                  <a:pt x="415046" y="234592"/>
                </a:lnTo>
                <a:lnTo>
                  <a:pt x="403009" y="256146"/>
                </a:lnTo>
                <a:lnTo>
                  <a:pt x="394165" y="258958"/>
                </a:lnTo>
                <a:lnTo>
                  <a:pt x="353252" y="285172"/>
                </a:lnTo>
                <a:lnTo>
                  <a:pt x="330485" y="317226"/>
                </a:lnTo>
                <a:lnTo>
                  <a:pt x="318642" y="333946"/>
                </a:lnTo>
                <a:lnTo>
                  <a:pt x="314533" y="339677"/>
                </a:lnTo>
                <a:lnTo>
                  <a:pt x="311078" y="345636"/>
                </a:lnTo>
                <a:lnTo>
                  <a:pt x="308097" y="351748"/>
                </a:lnTo>
                <a:lnTo>
                  <a:pt x="305409" y="357936"/>
                </a:lnTo>
                <a:lnTo>
                  <a:pt x="303148" y="360159"/>
                </a:lnTo>
                <a:lnTo>
                  <a:pt x="289115" y="391020"/>
                </a:lnTo>
                <a:lnTo>
                  <a:pt x="274930" y="409415"/>
                </a:lnTo>
                <a:lnTo>
                  <a:pt x="234010" y="438804"/>
                </a:lnTo>
                <a:lnTo>
                  <a:pt x="173613" y="458522"/>
                </a:lnTo>
                <a:lnTo>
                  <a:pt x="102864" y="468303"/>
                </a:lnTo>
                <a:lnTo>
                  <a:pt x="69532" y="473519"/>
                </a:lnTo>
                <a:lnTo>
                  <a:pt x="50979" y="477714"/>
                </a:lnTo>
                <a:lnTo>
                  <a:pt x="33170" y="482960"/>
                </a:lnTo>
                <a:lnTo>
                  <a:pt x="16159" y="489223"/>
                </a:lnTo>
                <a:lnTo>
                  <a:pt x="0" y="496468"/>
                </a:lnTo>
                <a:lnTo>
                  <a:pt x="9532" y="493997"/>
                </a:lnTo>
                <a:lnTo>
                  <a:pt x="19303" y="491855"/>
                </a:lnTo>
                <a:lnTo>
                  <a:pt x="29275" y="490031"/>
                </a:lnTo>
                <a:lnTo>
                  <a:pt x="39408" y="488518"/>
                </a:lnTo>
                <a:lnTo>
                  <a:pt x="93263" y="484308"/>
                </a:lnTo>
                <a:lnTo>
                  <a:pt x="146461" y="481064"/>
                </a:lnTo>
                <a:lnTo>
                  <a:pt x="197522" y="472432"/>
                </a:lnTo>
                <a:lnTo>
                  <a:pt x="244970" y="452056"/>
                </a:lnTo>
                <a:lnTo>
                  <a:pt x="274505" y="432175"/>
                </a:lnTo>
                <a:lnTo>
                  <a:pt x="303164" y="411838"/>
                </a:lnTo>
                <a:lnTo>
                  <a:pt x="332724" y="392374"/>
                </a:lnTo>
                <a:lnTo>
                  <a:pt x="364959" y="375107"/>
                </a:lnTo>
                <a:lnTo>
                  <a:pt x="397432" y="360426"/>
                </a:lnTo>
                <a:lnTo>
                  <a:pt x="413332" y="352640"/>
                </a:lnTo>
                <a:lnTo>
                  <a:pt x="445711" y="331366"/>
                </a:lnTo>
                <a:lnTo>
                  <a:pt x="477659" y="285508"/>
                </a:lnTo>
                <a:lnTo>
                  <a:pt x="485917" y="270093"/>
                </a:lnTo>
                <a:lnTo>
                  <a:pt x="512481" y="238649"/>
                </a:lnTo>
                <a:lnTo>
                  <a:pt x="549960" y="225436"/>
                </a:lnTo>
                <a:lnTo>
                  <a:pt x="559873" y="224304"/>
                </a:lnTo>
                <a:lnTo>
                  <a:pt x="569747" y="223075"/>
                </a:lnTo>
                <a:lnTo>
                  <a:pt x="618175" y="208556"/>
                </a:lnTo>
                <a:lnTo>
                  <a:pt x="656983" y="182321"/>
                </a:lnTo>
                <a:lnTo>
                  <a:pt x="671274" y="165963"/>
                </a:lnTo>
                <a:lnTo>
                  <a:pt x="600887" y="165963"/>
                </a:lnTo>
                <a:lnTo>
                  <a:pt x="568035" y="163920"/>
                </a:lnTo>
                <a:close/>
              </a:path>
              <a:path w="822325" h="496569">
                <a:moveTo>
                  <a:pt x="822261" y="0"/>
                </a:moveTo>
                <a:lnTo>
                  <a:pt x="758920" y="26639"/>
                </a:lnTo>
                <a:lnTo>
                  <a:pt x="707237" y="63614"/>
                </a:lnTo>
                <a:lnTo>
                  <a:pt x="686405" y="89798"/>
                </a:lnTo>
                <a:lnTo>
                  <a:pt x="657158" y="124547"/>
                </a:lnTo>
                <a:lnTo>
                  <a:pt x="626363" y="154416"/>
                </a:lnTo>
                <a:lnTo>
                  <a:pt x="600887" y="165963"/>
                </a:lnTo>
                <a:lnTo>
                  <a:pt x="671274" y="165963"/>
                </a:lnTo>
                <a:lnTo>
                  <a:pt x="682453" y="153168"/>
                </a:lnTo>
                <a:lnTo>
                  <a:pt x="703071" y="122416"/>
                </a:lnTo>
                <a:lnTo>
                  <a:pt x="722709" y="91343"/>
                </a:lnTo>
                <a:lnTo>
                  <a:pt x="745235" y="61226"/>
                </a:lnTo>
                <a:lnTo>
                  <a:pt x="761911" y="44335"/>
                </a:lnTo>
                <a:lnTo>
                  <a:pt x="780815" y="28770"/>
                </a:lnTo>
                <a:lnTo>
                  <a:pt x="801185" y="14126"/>
                </a:lnTo>
                <a:lnTo>
                  <a:pt x="822261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283831" y="2329314"/>
            <a:ext cx="464820" cy="323850"/>
          </a:xfrm>
          <a:custGeom>
            <a:avLst/>
            <a:gdLst/>
            <a:ahLst/>
            <a:cxnLst/>
            <a:rect l="l" t="t" r="r" b="b"/>
            <a:pathLst>
              <a:path w="464820" h="323850">
                <a:moveTo>
                  <a:pt x="452394" y="294424"/>
                </a:moveTo>
                <a:lnTo>
                  <a:pt x="379691" y="294424"/>
                </a:lnTo>
                <a:lnTo>
                  <a:pt x="393634" y="307043"/>
                </a:lnTo>
                <a:lnTo>
                  <a:pt x="408763" y="317579"/>
                </a:lnTo>
                <a:lnTo>
                  <a:pt x="426695" y="323652"/>
                </a:lnTo>
                <a:lnTo>
                  <a:pt x="449046" y="322884"/>
                </a:lnTo>
                <a:lnTo>
                  <a:pt x="458140" y="318635"/>
                </a:lnTo>
                <a:lnTo>
                  <a:pt x="463991" y="311378"/>
                </a:lnTo>
                <a:lnTo>
                  <a:pt x="464569" y="303435"/>
                </a:lnTo>
                <a:lnTo>
                  <a:pt x="457847" y="297129"/>
                </a:lnTo>
                <a:lnTo>
                  <a:pt x="452394" y="294424"/>
                </a:lnTo>
                <a:close/>
              </a:path>
              <a:path w="464820" h="323850">
                <a:moveTo>
                  <a:pt x="9778" y="0"/>
                </a:moveTo>
                <a:lnTo>
                  <a:pt x="0" y="6604"/>
                </a:lnTo>
                <a:lnTo>
                  <a:pt x="2920" y="11036"/>
                </a:lnTo>
                <a:lnTo>
                  <a:pt x="23063" y="40520"/>
                </a:lnTo>
                <a:lnTo>
                  <a:pt x="68071" y="89869"/>
                </a:lnTo>
                <a:lnTo>
                  <a:pt x="98729" y="114274"/>
                </a:lnTo>
                <a:lnTo>
                  <a:pt x="133752" y="138331"/>
                </a:lnTo>
                <a:lnTo>
                  <a:pt x="169743" y="161102"/>
                </a:lnTo>
                <a:lnTo>
                  <a:pt x="206070" y="183526"/>
                </a:lnTo>
                <a:lnTo>
                  <a:pt x="242100" y="206540"/>
                </a:lnTo>
                <a:lnTo>
                  <a:pt x="258152" y="226115"/>
                </a:lnTo>
                <a:lnTo>
                  <a:pt x="273928" y="256198"/>
                </a:lnTo>
                <a:lnTo>
                  <a:pt x="291698" y="287429"/>
                </a:lnTo>
                <a:lnTo>
                  <a:pt x="313734" y="310450"/>
                </a:lnTo>
                <a:lnTo>
                  <a:pt x="342308" y="315901"/>
                </a:lnTo>
                <a:lnTo>
                  <a:pt x="379691" y="294424"/>
                </a:lnTo>
                <a:lnTo>
                  <a:pt x="452394" y="294424"/>
                </a:lnTo>
                <a:lnTo>
                  <a:pt x="438860" y="287709"/>
                </a:lnTo>
                <a:lnTo>
                  <a:pt x="422324" y="277055"/>
                </a:lnTo>
                <a:lnTo>
                  <a:pt x="406557" y="265741"/>
                </a:lnTo>
                <a:lnTo>
                  <a:pt x="389877" y="254342"/>
                </a:lnTo>
                <a:lnTo>
                  <a:pt x="380095" y="248250"/>
                </a:lnTo>
                <a:lnTo>
                  <a:pt x="361804" y="237222"/>
                </a:lnTo>
                <a:lnTo>
                  <a:pt x="353301" y="231787"/>
                </a:lnTo>
                <a:lnTo>
                  <a:pt x="353278" y="220398"/>
                </a:lnTo>
                <a:lnTo>
                  <a:pt x="353490" y="209740"/>
                </a:lnTo>
                <a:lnTo>
                  <a:pt x="353470" y="200530"/>
                </a:lnTo>
                <a:lnTo>
                  <a:pt x="321300" y="155744"/>
                </a:lnTo>
                <a:lnTo>
                  <a:pt x="273443" y="128778"/>
                </a:lnTo>
                <a:lnTo>
                  <a:pt x="239096" y="118896"/>
                </a:lnTo>
                <a:lnTo>
                  <a:pt x="206835" y="108615"/>
                </a:lnTo>
                <a:lnTo>
                  <a:pt x="176102" y="95979"/>
                </a:lnTo>
                <a:lnTo>
                  <a:pt x="146342" y="79032"/>
                </a:lnTo>
                <a:lnTo>
                  <a:pt x="113950" y="60137"/>
                </a:lnTo>
                <a:lnTo>
                  <a:pt x="78589" y="42430"/>
                </a:lnTo>
                <a:lnTo>
                  <a:pt x="44163" y="24285"/>
                </a:lnTo>
                <a:lnTo>
                  <a:pt x="14579" y="4076"/>
                </a:lnTo>
                <a:lnTo>
                  <a:pt x="9778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790085" y="2644864"/>
            <a:ext cx="589915" cy="306070"/>
          </a:xfrm>
          <a:custGeom>
            <a:avLst/>
            <a:gdLst/>
            <a:ahLst/>
            <a:cxnLst/>
            <a:rect l="l" t="t" r="r" b="b"/>
            <a:pathLst>
              <a:path w="589914" h="306069">
                <a:moveTo>
                  <a:pt x="487901" y="100588"/>
                </a:moveTo>
                <a:lnTo>
                  <a:pt x="216888" y="100588"/>
                </a:lnTo>
                <a:lnTo>
                  <a:pt x="236783" y="102082"/>
                </a:lnTo>
                <a:lnTo>
                  <a:pt x="257272" y="108405"/>
                </a:lnTo>
                <a:lnTo>
                  <a:pt x="276437" y="115556"/>
                </a:lnTo>
                <a:lnTo>
                  <a:pt x="296853" y="120572"/>
                </a:lnTo>
                <a:lnTo>
                  <a:pt x="317910" y="123911"/>
                </a:lnTo>
                <a:lnTo>
                  <a:pt x="338997" y="126033"/>
                </a:lnTo>
                <a:lnTo>
                  <a:pt x="369366" y="130015"/>
                </a:lnTo>
                <a:lnTo>
                  <a:pt x="389235" y="137647"/>
                </a:lnTo>
                <a:lnTo>
                  <a:pt x="401755" y="151489"/>
                </a:lnTo>
                <a:lnTo>
                  <a:pt x="410079" y="174102"/>
                </a:lnTo>
                <a:lnTo>
                  <a:pt x="414624" y="190363"/>
                </a:lnTo>
                <a:lnTo>
                  <a:pt x="419818" y="206479"/>
                </a:lnTo>
                <a:lnTo>
                  <a:pt x="449547" y="263938"/>
                </a:lnTo>
                <a:lnTo>
                  <a:pt x="504708" y="298551"/>
                </a:lnTo>
                <a:lnTo>
                  <a:pt x="540762" y="305623"/>
                </a:lnTo>
                <a:lnTo>
                  <a:pt x="564195" y="302369"/>
                </a:lnTo>
                <a:lnTo>
                  <a:pt x="581772" y="290845"/>
                </a:lnTo>
                <a:lnTo>
                  <a:pt x="589359" y="274728"/>
                </a:lnTo>
                <a:lnTo>
                  <a:pt x="582824" y="257694"/>
                </a:lnTo>
                <a:lnTo>
                  <a:pt x="557883" y="230955"/>
                </a:lnTo>
                <a:lnTo>
                  <a:pt x="536572" y="206163"/>
                </a:lnTo>
                <a:lnTo>
                  <a:pt x="519464" y="179620"/>
                </a:lnTo>
                <a:lnTo>
                  <a:pt x="507132" y="147623"/>
                </a:lnTo>
                <a:lnTo>
                  <a:pt x="498152" y="119479"/>
                </a:lnTo>
                <a:lnTo>
                  <a:pt x="487901" y="100588"/>
                </a:lnTo>
                <a:close/>
              </a:path>
              <a:path w="589914" h="306069">
                <a:moveTo>
                  <a:pt x="32079" y="0"/>
                </a:moveTo>
                <a:lnTo>
                  <a:pt x="9525" y="10796"/>
                </a:lnTo>
                <a:lnTo>
                  <a:pt x="0" y="28751"/>
                </a:lnTo>
                <a:lnTo>
                  <a:pt x="12747" y="46048"/>
                </a:lnTo>
                <a:lnTo>
                  <a:pt x="49611" y="64615"/>
                </a:lnTo>
                <a:lnTo>
                  <a:pt x="89648" y="81530"/>
                </a:lnTo>
                <a:lnTo>
                  <a:pt x="131719" y="94452"/>
                </a:lnTo>
                <a:lnTo>
                  <a:pt x="174684" y="101039"/>
                </a:lnTo>
                <a:lnTo>
                  <a:pt x="196538" y="101161"/>
                </a:lnTo>
                <a:lnTo>
                  <a:pt x="216888" y="100588"/>
                </a:lnTo>
                <a:lnTo>
                  <a:pt x="487901" y="100588"/>
                </a:lnTo>
                <a:lnTo>
                  <a:pt x="430208" y="59205"/>
                </a:lnTo>
                <a:lnTo>
                  <a:pt x="358644" y="52690"/>
                </a:lnTo>
                <a:lnTo>
                  <a:pt x="335348" y="49189"/>
                </a:lnTo>
                <a:lnTo>
                  <a:pt x="313208" y="42794"/>
                </a:lnTo>
                <a:lnTo>
                  <a:pt x="291237" y="35813"/>
                </a:lnTo>
                <a:lnTo>
                  <a:pt x="282442" y="33783"/>
                </a:lnTo>
                <a:lnTo>
                  <a:pt x="160616" y="33783"/>
                </a:lnTo>
                <a:lnTo>
                  <a:pt x="124162" y="28630"/>
                </a:lnTo>
                <a:lnTo>
                  <a:pt x="89611" y="18590"/>
                </a:lnTo>
                <a:lnTo>
                  <a:pt x="58416" y="4176"/>
                </a:lnTo>
                <a:lnTo>
                  <a:pt x="32079" y="0"/>
                </a:lnTo>
                <a:close/>
              </a:path>
              <a:path w="589914" h="306069">
                <a:moveTo>
                  <a:pt x="251172" y="29249"/>
                </a:moveTo>
                <a:lnTo>
                  <a:pt x="232984" y="29998"/>
                </a:lnTo>
                <a:lnTo>
                  <a:pt x="197519" y="33539"/>
                </a:lnTo>
                <a:lnTo>
                  <a:pt x="160616" y="33783"/>
                </a:lnTo>
                <a:lnTo>
                  <a:pt x="282442" y="33783"/>
                </a:lnTo>
                <a:lnTo>
                  <a:pt x="268448" y="30554"/>
                </a:lnTo>
                <a:lnTo>
                  <a:pt x="251172" y="29249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107924" y="3025768"/>
            <a:ext cx="661670" cy="238760"/>
          </a:xfrm>
          <a:custGeom>
            <a:avLst/>
            <a:gdLst/>
            <a:ahLst/>
            <a:cxnLst/>
            <a:rect l="l" t="t" r="r" b="b"/>
            <a:pathLst>
              <a:path w="661670" h="238760">
                <a:moveTo>
                  <a:pt x="8102" y="8140"/>
                </a:moveTo>
                <a:lnTo>
                  <a:pt x="0" y="16636"/>
                </a:lnTo>
                <a:lnTo>
                  <a:pt x="7454" y="18834"/>
                </a:lnTo>
                <a:lnTo>
                  <a:pt x="24251" y="23090"/>
                </a:lnTo>
                <a:lnTo>
                  <a:pt x="40281" y="26084"/>
                </a:lnTo>
                <a:lnTo>
                  <a:pt x="56696" y="28008"/>
                </a:lnTo>
                <a:lnTo>
                  <a:pt x="74650" y="29057"/>
                </a:lnTo>
                <a:lnTo>
                  <a:pt x="115580" y="34579"/>
                </a:lnTo>
                <a:lnTo>
                  <a:pt x="146978" y="47031"/>
                </a:lnTo>
                <a:lnTo>
                  <a:pt x="173750" y="64897"/>
                </a:lnTo>
                <a:lnTo>
                  <a:pt x="215168" y="98174"/>
                </a:lnTo>
                <a:lnTo>
                  <a:pt x="230333" y="109553"/>
                </a:lnTo>
                <a:lnTo>
                  <a:pt x="246641" y="119822"/>
                </a:lnTo>
                <a:lnTo>
                  <a:pt x="264439" y="128003"/>
                </a:lnTo>
                <a:lnTo>
                  <a:pt x="285915" y="133323"/>
                </a:lnTo>
                <a:lnTo>
                  <a:pt x="305900" y="135969"/>
                </a:lnTo>
                <a:lnTo>
                  <a:pt x="325248" y="140258"/>
                </a:lnTo>
                <a:lnTo>
                  <a:pt x="344817" y="150507"/>
                </a:lnTo>
                <a:lnTo>
                  <a:pt x="354135" y="156540"/>
                </a:lnTo>
                <a:lnTo>
                  <a:pt x="363231" y="160678"/>
                </a:lnTo>
                <a:lnTo>
                  <a:pt x="373105" y="163614"/>
                </a:lnTo>
                <a:lnTo>
                  <a:pt x="406790" y="170789"/>
                </a:lnTo>
                <a:lnTo>
                  <a:pt x="426038" y="176844"/>
                </a:lnTo>
                <a:lnTo>
                  <a:pt x="444132" y="184827"/>
                </a:lnTo>
                <a:lnTo>
                  <a:pt x="462699" y="195364"/>
                </a:lnTo>
                <a:lnTo>
                  <a:pt x="504320" y="214269"/>
                </a:lnTo>
                <a:lnTo>
                  <a:pt x="549351" y="224745"/>
                </a:lnTo>
                <a:lnTo>
                  <a:pt x="643851" y="238201"/>
                </a:lnTo>
                <a:lnTo>
                  <a:pt x="652393" y="236916"/>
                </a:lnTo>
                <a:lnTo>
                  <a:pt x="659064" y="231708"/>
                </a:lnTo>
                <a:lnTo>
                  <a:pt x="661180" y="225228"/>
                </a:lnTo>
                <a:lnTo>
                  <a:pt x="656056" y="220129"/>
                </a:lnTo>
                <a:lnTo>
                  <a:pt x="640566" y="215232"/>
                </a:lnTo>
                <a:lnTo>
                  <a:pt x="625765" y="212024"/>
                </a:lnTo>
                <a:lnTo>
                  <a:pt x="610466" y="210043"/>
                </a:lnTo>
                <a:lnTo>
                  <a:pt x="593483" y="208826"/>
                </a:lnTo>
                <a:lnTo>
                  <a:pt x="566860" y="201457"/>
                </a:lnTo>
                <a:lnTo>
                  <a:pt x="535778" y="185786"/>
                </a:lnTo>
                <a:lnTo>
                  <a:pt x="504833" y="168037"/>
                </a:lnTo>
                <a:lnTo>
                  <a:pt x="478624" y="154431"/>
                </a:lnTo>
                <a:lnTo>
                  <a:pt x="465167" y="147624"/>
                </a:lnTo>
                <a:lnTo>
                  <a:pt x="440332" y="132284"/>
                </a:lnTo>
                <a:lnTo>
                  <a:pt x="427024" y="125298"/>
                </a:lnTo>
                <a:lnTo>
                  <a:pt x="411600" y="115440"/>
                </a:lnTo>
                <a:lnTo>
                  <a:pt x="399867" y="103633"/>
                </a:lnTo>
                <a:lnTo>
                  <a:pt x="388489" y="91724"/>
                </a:lnTo>
                <a:lnTo>
                  <a:pt x="374129" y="81559"/>
                </a:lnTo>
                <a:lnTo>
                  <a:pt x="355073" y="76166"/>
                </a:lnTo>
                <a:lnTo>
                  <a:pt x="331131" y="73402"/>
                </a:lnTo>
                <a:lnTo>
                  <a:pt x="308769" y="71215"/>
                </a:lnTo>
                <a:lnTo>
                  <a:pt x="294449" y="67551"/>
                </a:lnTo>
                <a:lnTo>
                  <a:pt x="252429" y="44042"/>
                </a:lnTo>
                <a:lnTo>
                  <a:pt x="208305" y="22771"/>
                </a:lnTo>
                <a:lnTo>
                  <a:pt x="174641" y="9042"/>
                </a:lnTo>
                <a:lnTo>
                  <a:pt x="45307" y="9042"/>
                </a:lnTo>
                <a:lnTo>
                  <a:pt x="14198" y="8851"/>
                </a:lnTo>
                <a:lnTo>
                  <a:pt x="8102" y="8140"/>
                </a:lnTo>
                <a:close/>
              </a:path>
              <a:path w="661670" h="238760">
                <a:moveTo>
                  <a:pt x="134620" y="0"/>
                </a:moveTo>
                <a:lnTo>
                  <a:pt x="104761" y="45"/>
                </a:lnTo>
                <a:lnTo>
                  <a:pt x="45307" y="9042"/>
                </a:lnTo>
                <a:lnTo>
                  <a:pt x="174641" y="9042"/>
                </a:lnTo>
                <a:lnTo>
                  <a:pt x="172820" y="8370"/>
                </a:lnTo>
                <a:lnTo>
                  <a:pt x="154750" y="3470"/>
                </a:lnTo>
                <a:lnTo>
                  <a:pt x="134620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990199" y="3002861"/>
            <a:ext cx="443230" cy="137160"/>
          </a:xfrm>
          <a:custGeom>
            <a:avLst/>
            <a:gdLst/>
            <a:ahLst/>
            <a:cxnLst/>
            <a:rect l="l" t="t" r="r" b="b"/>
            <a:pathLst>
              <a:path w="443229" h="137160">
                <a:moveTo>
                  <a:pt x="18730" y="0"/>
                </a:moveTo>
                <a:lnTo>
                  <a:pt x="10747" y="126"/>
                </a:lnTo>
                <a:lnTo>
                  <a:pt x="3592" y="3670"/>
                </a:lnTo>
                <a:lnTo>
                  <a:pt x="0" y="9061"/>
                </a:lnTo>
                <a:lnTo>
                  <a:pt x="2703" y="14731"/>
                </a:lnTo>
                <a:lnTo>
                  <a:pt x="24077" y="29200"/>
                </a:lnTo>
                <a:lnTo>
                  <a:pt x="69010" y="55603"/>
                </a:lnTo>
                <a:lnTo>
                  <a:pt x="89990" y="70307"/>
                </a:lnTo>
                <a:lnTo>
                  <a:pt x="133527" y="95915"/>
                </a:lnTo>
                <a:lnTo>
                  <a:pt x="185532" y="109969"/>
                </a:lnTo>
                <a:lnTo>
                  <a:pt x="215421" y="115633"/>
                </a:lnTo>
                <a:lnTo>
                  <a:pt x="274595" y="128485"/>
                </a:lnTo>
                <a:lnTo>
                  <a:pt x="304392" y="134378"/>
                </a:lnTo>
                <a:lnTo>
                  <a:pt x="335395" y="136799"/>
                </a:lnTo>
                <a:lnTo>
                  <a:pt x="368988" y="134797"/>
                </a:lnTo>
                <a:lnTo>
                  <a:pt x="402370" y="130338"/>
                </a:lnTo>
                <a:lnTo>
                  <a:pt x="432738" y="125387"/>
                </a:lnTo>
                <a:lnTo>
                  <a:pt x="439200" y="122165"/>
                </a:lnTo>
                <a:lnTo>
                  <a:pt x="442629" y="116900"/>
                </a:lnTo>
                <a:lnTo>
                  <a:pt x="442004" y="113830"/>
                </a:lnTo>
                <a:lnTo>
                  <a:pt x="386673" y="113830"/>
                </a:lnTo>
                <a:lnTo>
                  <a:pt x="338671" y="109422"/>
                </a:lnTo>
                <a:lnTo>
                  <a:pt x="291118" y="99319"/>
                </a:lnTo>
                <a:lnTo>
                  <a:pt x="244076" y="84966"/>
                </a:lnTo>
                <a:lnTo>
                  <a:pt x="197609" y="67807"/>
                </a:lnTo>
                <a:lnTo>
                  <a:pt x="106646" y="30849"/>
                </a:lnTo>
                <a:lnTo>
                  <a:pt x="62276" y="13939"/>
                </a:lnTo>
                <a:lnTo>
                  <a:pt x="18730" y="0"/>
                </a:lnTo>
                <a:close/>
              </a:path>
              <a:path w="443229" h="137160">
                <a:moveTo>
                  <a:pt x="435062" y="111099"/>
                </a:moveTo>
                <a:lnTo>
                  <a:pt x="386673" y="113830"/>
                </a:lnTo>
                <a:lnTo>
                  <a:pt x="442004" y="113830"/>
                </a:lnTo>
                <a:lnTo>
                  <a:pt x="441694" y="112306"/>
                </a:lnTo>
                <a:lnTo>
                  <a:pt x="435062" y="111099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051548" y="2087625"/>
            <a:ext cx="977265" cy="270510"/>
          </a:xfrm>
          <a:custGeom>
            <a:avLst/>
            <a:gdLst/>
            <a:ahLst/>
            <a:cxnLst/>
            <a:rect l="l" t="t" r="r" b="b"/>
            <a:pathLst>
              <a:path w="977264" h="270510">
                <a:moveTo>
                  <a:pt x="976035" y="224895"/>
                </a:moveTo>
                <a:lnTo>
                  <a:pt x="641113" y="224895"/>
                </a:lnTo>
                <a:lnTo>
                  <a:pt x="685430" y="228147"/>
                </a:lnTo>
                <a:lnTo>
                  <a:pt x="734604" y="240543"/>
                </a:lnTo>
                <a:lnTo>
                  <a:pt x="783845" y="255676"/>
                </a:lnTo>
                <a:lnTo>
                  <a:pt x="828362" y="267135"/>
                </a:lnTo>
                <a:lnTo>
                  <a:pt x="862022" y="270464"/>
                </a:lnTo>
                <a:lnTo>
                  <a:pt x="894865" y="268555"/>
                </a:lnTo>
                <a:lnTo>
                  <a:pt x="926728" y="262163"/>
                </a:lnTo>
                <a:lnTo>
                  <a:pt x="957445" y="252048"/>
                </a:lnTo>
                <a:lnTo>
                  <a:pt x="972628" y="240618"/>
                </a:lnTo>
                <a:lnTo>
                  <a:pt x="976736" y="226053"/>
                </a:lnTo>
                <a:lnTo>
                  <a:pt x="976035" y="224895"/>
                </a:lnTo>
                <a:close/>
              </a:path>
              <a:path w="977264" h="270510">
                <a:moveTo>
                  <a:pt x="18572" y="0"/>
                </a:moveTo>
                <a:lnTo>
                  <a:pt x="7221" y="3517"/>
                </a:lnTo>
                <a:lnTo>
                  <a:pt x="0" y="10523"/>
                </a:lnTo>
                <a:lnTo>
                  <a:pt x="1312" y="18939"/>
                </a:lnTo>
                <a:lnTo>
                  <a:pt x="35193" y="47173"/>
                </a:lnTo>
                <a:lnTo>
                  <a:pt x="80979" y="64215"/>
                </a:lnTo>
                <a:lnTo>
                  <a:pt x="120579" y="73387"/>
                </a:lnTo>
                <a:lnTo>
                  <a:pt x="133773" y="76686"/>
                </a:lnTo>
                <a:lnTo>
                  <a:pt x="151694" y="84181"/>
                </a:lnTo>
                <a:lnTo>
                  <a:pt x="163288" y="94281"/>
                </a:lnTo>
                <a:lnTo>
                  <a:pt x="172596" y="105692"/>
                </a:lnTo>
                <a:lnTo>
                  <a:pt x="183659" y="117123"/>
                </a:lnTo>
                <a:lnTo>
                  <a:pt x="211846" y="135867"/>
                </a:lnTo>
                <a:lnTo>
                  <a:pt x="241052" y="151672"/>
                </a:lnTo>
                <a:lnTo>
                  <a:pt x="268021" y="169046"/>
                </a:lnTo>
                <a:lnTo>
                  <a:pt x="289501" y="192498"/>
                </a:lnTo>
                <a:lnTo>
                  <a:pt x="309040" y="209577"/>
                </a:lnTo>
                <a:lnTo>
                  <a:pt x="336950" y="220380"/>
                </a:lnTo>
                <a:lnTo>
                  <a:pt x="367491" y="228288"/>
                </a:lnTo>
                <a:lnTo>
                  <a:pt x="394923" y="236681"/>
                </a:lnTo>
                <a:lnTo>
                  <a:pt x="446572" y="250723"/>
                </a:lnTo>
                <a:lnTo>
                  <a:pt x="493568" y="251179"/>
                </a:lnTo>
                <a:lnTo>
                  <a:pt x="539359" y="243435"/>
                </a:lnTo>
                <a:lnTo>
                  <a:pt x="587392" y="232878"/>
                </a:lnTo>
                <a:lnTo>
                  <a:pt x="641113" y="224895"/>
                </a:lnTo>
                <a:lnTo>
                  <a:pt x="976035" y="224895"/>
                </a:lnTo>
                <a:lnTo>
                  <a:pt x="974313" y="222052"/>
                </a:lnTo>
                <a:lnTo>
                  <a:pt x="512350" y="222052"/>
                </a:lnTo>
                <a:lnTo>
                  <a:pt x="471631" y="219091"/>
                </a:lnTo>
                <a:lnTo>
                  <a:pt x="435323" y="204719"/>
                </a:lnTo>
                <a:lnTo>
                  <a:pt x="402747" y="178629"/>
                </a:lnTo>
                <a:lnTo>
                  <a:pt x="391573" y="169821"/>
                </a:lnTo>
                <a:lnTo>
                  <a:pt x="379669" y="162767"/>
                </a:lnTo>
                <a:lnTo>
                  <a:pt x="368887" y="154980"/>
                </a:lnTo>
                <a:lnTo>
                  <a:pt x="361078" y="143971"/>
                </a:lnTo>
                <a:lnTo>
                  <a:pt x="356690" y="134880"/>
                </a:lnTo>
                <a:lnTo>
                  <a:pt x="351521" y="127728"/>
                </a:lnTo>
                <a:lnTo>
                  <a:pt x="345047" y="121061"/>
                </a:lnTo>
                <a:lnTo>
                  <a:pt x="336745" y="113427"/>
                </a:lnTo>
                <a:lnTo>
                  <a:pt x="314387" y="98406"/>
                </a:lnTo>
                <a:lnTo>
                  <a:pt x="289099" y="86922"/>
                </a:lnTo>
                <a:lnTo>
                  <a:pt x="263923" y="74830"/>
                </a:lnTo>
                <a:lnTo>
                  <a:pt x="241901" y="57979"/>
                </a:lnTo>
                <a:lnTo>
                  <a:pt x="207785" y="36702"/>
                </a:lnTo>
                <a:lnTo>
                  <a:pt x="164291" y="27233"/>
                </a:lnTo>
                <a:lnTo>
                  <a:pt x="116629" y="22810"/>
                </a:lnTo>
                <a:lnTo>
                  <a:pt x="70011" y="16669"/>
                </a:lnTo>
                <a:lnTo>
                  <a:pt x="29646" y="2048"/>
                </a:lnTo>
                <a:lnTo>
                  <a:pt x="18572" y="0"/>
                </a:lnTo>
                <a:close/>
              </a:path>
              <a:path w="977264" h="270510">
                <a:moveTo>
                  <a:pt x="671733" y="192980"/>
                </a:moveTo>
                <a:lnTo>
                  <a:pt x="642405" y="196184"/>
                </a:lnTo>
                <a:lnTo>
                  <a:pt x="614111" y="200754"/>
                </a:lnTo>
                <a:lnTo>
                  <a:pt x="586234" y="206669"/>
                </a:lnTo>
                <a:lnTo>
                  <a:pt x="558157" y="213910"/>
                </a:lnTo>
                <a:lnTo>
                  <a:pt x="512350" y="222052"/>
                </a:lnTo>
                <a:lnTo>
                  <a:pt x="974313" y="222052"/>
                </a:lnTo>
                <a:lnTo>
                  <a:pt x="969157" y="213538"/>
                </a:lnTo>
                <a:lnTo>
                  <a:pt x="951950" y="208968"/>
                </a:lnTo>
                <a:lnTo>
                  <a:pt x="876685" y="208968"/>
                </a:lnTo>
                <a:lnTo>
                  <a:pt x="840486" y="208639"/>
                </a:lnTo>
                <a:lnTo>
                  <a:pt x="803978" y="206772"/>
                </a:lnTo>
                <a:lnTo>
                  <a:pt x="771765" y="202705"/>
                </a:lnTo>
                <a:lnTo>
                  <a:pt x="737908" y="197319"/>
                </a:lnTo>
                <a:lnTo>
                  <a:pt x="704024" y="193212"/>
                </a:lnTo>
                <a:lnTo>
                  <a:pt x="671733" y="192980"/>
                </a:lnTo>
                <a:close/>
              </a:path>
              <a:path w="977264" h="270510">
                <a:moveTo>
                  <a:pt x="949278" y="208258"/>
                </a:moveTo>
                <a:lnTo>
                  <a:pt x="876685" y="208968"/>
                </a:lnTo>
                <a:lnTo>
                  <a:pt x="951950" y="208968"/>
                </a:lnTo>
                <a:lnTo>
                  <a:pt x="949278" y="208258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539660" y="2107456"/>
            <a:ext cx="248920" cy="325755"/>
          </a:xfrm>
          <a:custGeom>
            <a:avLst/>
            <a:gdLst/>
            <a:ahLst/>
            <a:cxnLst/>
            <a:rect l="l" t="t" r="r" b="b"/>
            <a:pathLst>
              <a:path w="248919" h="325755">
                <a:moveTo>
                  <a:pt x="236623" y="0"/>
                </a:moveTo>
                <a:lnTo>
                  <a:pt x="228618" y="3497"/>
                </a:lnTo>
                <a:lnTo>
                  <a:pt x="195460" y="39489"/>
                </a:lnTo>
                <a:lnTo>
                  <a:pt x="169169" y="77014"/>
                </a:lnTo>
                <a:lnTo>
                  <a:pt x="143507" y="114582"/>
                </a:lnTo>
                <a:lnTo>
                  <a:pt x="112235" y="150702"/>
                </a:lnTo>
                <a:lnTo>
                  <a:pt x="87998" y="191634"/>
                </a:lnTo>
                <a:lnTo>
                  <a:pt x="86471" y="218878"/>
                </a:lnTo>
                <a:lnTo>
                  <a:pt x="85529" y="231535"/>
                </a:lnTo>
                <a:lnTo>
                  <a:pt x="81407" y="242701"/>
                </a:lnTo>
                <a:lnTo>
                  <a:pt x="71532" y="251464"/>
                </a:lnTo>
                <a:lnTo>
                  <a:pt x="61118" y="254665"/>
                </a:lnTo>
                <a:lnTo>
                  <a:pt x="56266" y="256290"/>
                </a:lnTo>
                <a:lnTo>
                  <a:pt x="54107" y="256697"/>
                </a:lnTo>
                <a:lnTo>
                  <a:pt x="52050" y="257014"/>
                </a:lnTo>
                <a:lnTo>
                  <a:pt x="49561" y="257294"/>
                </a:lnTo>
                <a:lnTo>
                  <a:pt x="35602" y="260345"/>
                </a:lnTo>
                <a:lnTo>
                  <a:pt x="23408" y="266028"/>
                </a:lnTo>
                <a:lnTo>
                  <a:pt x="13524" y="273906"/>
                </a:lnTo>
                <a:lnTo>
                  <a:pt x="6495" y="283544"/>
                </a:lnTo>
                <a:lnTo>
                  <a:pt x="4438" y="287151"/>
                </a:lnTo>
                <a:lnTo>
                  <a:pt x="3256" y="288878"/>
                </a:lnTo>
                <a:lnTo>
                  <a:pt x="0" y="308509"/>
                </a:lnTo>
                <a:lnTo>
                  <a:pt x="13634" y="321187"/>
                </a:lnTo>
                <a:lnTo>
                  <a:pt x="36520" y="325683"/>
                </a:lnTo>
                <a:lnTo>
                  <a:pt x="61016" y="320768"/>
                </a:lnTo>
                <a:lnTo>
                  <a:pt x="99101" y="303105"/>
                </a:lnTo>
                <a:lnTo>
                  <a:pt x="136597" y="279739"/>
                </a:lnTo>
                <a:lnTo>
                  <a:pt x="159782" y="250704"/>
                </a:lnTo>
                <a:lnTo>
                  <a:pt x="154933" y="216031"/>
                </a:lnTo>
                <a:lnTo>
                  <a:pt x="143584" y="185946"/>
                </a:lnTo>
                <a:lnTo>
                  <a:pt x="148300" y="161831"/>
                </a:lnTo>
                <a:lnTo>
                  <a:pt x="162012" y="138997"/>
                </a:lnTo>
                <a:lnTo>
                  <a:pt x="177653" y="112755"/>
                </a:lnTo>
                <a:lnTo>
                  <a:pt x="191746" y="85658"/>
                </a:lnTo>
                <a:lnTo>
                  <a:pt x="207104" y="60728"/>
                </a:lnTo>
                <a:lnTo>
                  <a:pt x="224862" y="36890"/>
                </a:lnTo>
                <a:lnTo>
                  <a:pt x="246157" y="13073"/>
                </a:lnTo>
                <a:lnTo>
                  <a:pt x="248653" y="6354"/>
                </a:lnTo>
                <a:lnTo>
                  <a:pt x="244388" y="1474"/>
                </a:lnTo>
                <a:lnTo>
                  <a:pt x="236623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36678" y="2374392"/>
            <a:ext cx="638810" cy="377190"/>
          </a:xfrm>
          <a:custGeom>
            <a:avLst/>
            <a:gdLst/>
            <a:ahLst/>
            <a:cxnLst/>
            <a:rect l="l" t="t" r="r" b="b"/>
            <a:pathLst>
              <a:path w="638810" h="377189">
                <a:moveTo>
                  <a:pt x="628378" y="0"/>
                </a:moveTo>
                <a:lnTo>
                  <a:pt x="619568" y="2618"/>
                </a:lnTo>
                <a:lnTo>
                  <a:pt x="613308" y="7931"/>
                </a:lnTo>
                <a:lnTo>
                  <a:pt x="599384" y="16367"/>
                </a:lnTo>
                <a:lnTo>
                  <a:pt x="575441" y="22253"/>
                </a:lnTo>
                <a:lnTo>
                  <a:pt x="531088" y="29394"/>
                </a:lnTo>
                <a:lnTo>
                  <a:pt x="511845" y="36206"/>
                </a:lnTo>
                <a:lnTo>
                  <a:pt x="493131" y="47161"/>
                </a:lnTo>
                <a:lnTo>
                  <a:pt x="477717" y="60640"/>
                </a:lnTo>
                <a:lnTo>
                  <a:pt x="468376" y="75025"/>
                </a:lnTo>
                <a:lnTo>
                  <a:pt x="457946" y="93056"/>
                </a:lnTo>
                <a:lnTo>
                  <a:pt x="443804" y="103203"/>
                </a:lnTo>
                <a:lnTo>
                  <a:pt x="425581" y="110611"/>
                </a:lnTo>
                <a:lnTo>
                  <a:pt x="402907" y="120427"/>
                </a:lnTo>
                <a:lnTo>
                  <a:pt x="385541" y="128844"/>
                </a:lnTo>
                <a:lnTo>
                  <a:pt x="368896" y="135224"/>
                </a:lnTo>
                <a:lnTo>
                  <a:pt x="351604" y="139121"/>
                </a:lnTo>
                <a:lnTo>
                  <a:pt x="332295" y="140087"/>
                </a:lnTo>
                <a:lnTo>
                  <a:pt x="325008" y="140127"/>
                </a:lnTo>
                <a:lnTo>
                  <a:pt x="317595" y="140777"/>
                </a:lnTo>
                <a:lnTo>
                  <a:pt x="276034" y="160289"/>
                </a:lnTo>
                <a:lnTo>
                  <a:pt x="257327" y="182873"/>
                </a:lnTo>
                <a:lnTo>
                  <a:pt x="238100" y="202345"/>
                </a:lnTo>
                <a:lnTo>
                  <a:pt x="214971" y="210612"/>
                </a:lnTo>
                <a:lnTo>
                  <a:pt x="189849" y="216633"/>
                </a:lnTo>
                <a:lnTo>
                  <a:pt x="164642" y="229368"/>
                </a:lnTo>
                <a:lnTo>
                  <a:pt x="147618" y="245399"/>
                </a:lnTo>
                <a:lnTo>
                  <a:pt x="136221" y="262539"/>
                </a:lnTo>
                <a:lnTo>
                  <a:pt x="128875" y="281133"/>
                </a:lnTo>
                <a:lnTo>
                  <a:pt x="124002" y="301529"/>
                </a:lnTo>
                <a:lnTo>
                  <a:pt x="107151" y="320203"/>
                </a:lnTo>
                <a:lnTo>
                  <a:pt x="73023" y="338018"/>
                </a:lnTo>
                <a:lnTo>
                  <a:pt x="8166" y="363924"/>
                </a:lnTo>
                <a:lnTo>
                  <a:pt x="1892" y="366769"/>
                </a:lnTo>
                <a:lnTo>
                  <a:pt x="0" y="377158"/>
                </a:lnTo>
                <a:lnTo>
                  <a:pt x="10414" y="375989"/>
                </a:lnTo>
                <a:lnTo>
                  <a:pt x="33310" y="371530"/>
                </a:lnTo>
                <a:lnTo>
                  <a:pt x="53817" y="364299"/>
                </a:lnTo>
                <a:lnTo>
                  <a:pt x="73270" y="355087"/>
                </a:lnTo>
                <a:lnTo>
                  <a:pt x="93002" y="344684"/>
                </a:lnTo>
                <a:lnTo>
                  <a:pt x="120382" y="331796"/>
                </a:lnTo>
                <a:lnTo>
                  <a:pt x="141003" y="323121"/>
                </a:lnTo>
                <a:lnTo>
                  <a:pt x="159769" y="311896"/>
                </a:lnTo>
                <a:lnTo>
                  <a:pt x="181584" y="291357"/>
                </a:lnTo>
                <a:lnTo>
                  <a:pt x="200946" y="273867"/>
                </a:lnTo>
                <a:lnTo>
                  <a:pt x="222856" y="258386"/>
                </a:lnTo>
                <a:lnTo>
                  <a:pt x="245171" y="243159"/>
                </a:lnTo>
                <a:lnTo>
                  <a:pt x="265747" y="226434"/>
                </a:lnTo>
                <a:lnTo>
                  <a:pt x="272103" y="219825"/>
                </a:lnTo>
                <a:lnTo>
                  <a:pt x="276923" y="213502"/>
                </a:lnTo>
                <a:lnTo>
                  <a:pt x="281038" y="206889"/>
                </a:lnTo>
                <a:lnTo>
                  <a:pt x="285280" y="199409"/>
                </a:lnTo>
                <a:lnTo>
                  <a:pt x="299573" y="182121"/>
                </a:lnTo>
                <a:lnTo>
                  <a:pt x="340799" y="161406"/>
                </a:lnTo>
                <a:lnTo>
                  <a:pt x="410348" y="148324"/>
                </a:lnTo>
                <a:lnTo>
                  <a:pt x="453888" y="146406"/>
                </a:lnTo>
                <a:lnTo>
                  <a:pt x="492135" y="141086"/>
                </a:lnTo>
                <a:lnTo>
                  <a:pt x="520947" y="124562"/>
                </a:lnTo>
                <a:lnTo>
                  <a:pt x="536181" y="89033"/>
                </a:lnTo>
                <a:lnTo>
                  <a:pt x="553912" y="66448"/>
                </a:lnTo>
                <a:lnTo>
                  <a:pt x="587505" y="51495"/>
                </a:lnTo>
                <a:lnTo>
                  <a:pt x="621016" y="35137"/>
                </a:lnTo>
                <a:lnTo>
                  <a:pt x="638505" y="8337"/>
                </a:lnTo>
                <a:lnTo>
                  <a:pt x="635952" y="1448"/>
                </a:lnTo>
                <a:lnTo>
                  <a:pt x="628378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107470" y="1660297"/>
            <a:ext cx="657860" cy="223520"/>
          </a:xfrm>
          <a:custGeom>
            <a:avLst/>
            <a:gdLst/>
            <a:ahLst/>
            <a:cxnLst/>
            <a:rect l="l" t="t" r="r" b="b"/>
            <a:pathLst>
              <a:path w="657860" h="223519">
                <a:moveTo>
                  <a:pt x="566886" y="0"/>
                </a:moveTo>
                <a:lnTo>
                  <a:pt x="525737" y="1259"/>
                </a:lnTo>
                <a:lnTo>
                  <a:pt x="484987" y="3843"/>
                </a:lnTo>
                <a:lnTo>
                  <a:pt x="439834" y="11011"/>
                </a:lnTo>
                <a:lnTo>
                  <a:pt x="397448" y="22871"/>
                </a:lnTo>
                <a:lnTo>
                  <a:pt x="355501" y="35440"/>
                </a:lnTo>
                <a:lnTo>
                  <a:pt x="311670" y="44737"/>
                </a:lnTo>
                <a:lnTo>
                  <a:pt x="266163" y="55604"/>
                </a:lnTo>
                <a:lnTo>
                  <a:pt x="225442" y="73509"/>
                </a:lnTo>
                <a:lnTo>
                  <a:pt x="188149" y="96421"/>
                </a:lnTo>
                <a:lnTo>
                  <a:pt x="152923" y="122312"/>
                </a:lnTo>
                <a:lnTo>
                  <a:pt x="118406" y="149151"/>
                </a:lnTo>
                <a:lnTo>
                  <a:pt x="83238" y="174910"/>
                </a:lnTo>
                <a:lnTo>
                  <a:pt x="46060" y="197559"/>
                </a:lnTo>
                <a:lnTo>
                  <a:pt x="5511" y="215069"/>
                </a:lnTo>
                <a:lnTo>
                  <a:pt x="482" y="216796"/>
                </a:lnTo>
                <a:lnTo>
                  <a:pt x="0" y="223439"/>
                </a:lnTo>
                <a:lnTo>
                  <a:pt x="61620" y="201939"/>
                </a:lnTo>
                <a:lnTo>
                  <a:pt x="110972" y="174810"/>
                </a:lnTo>
                <a:lnTo>
                  <a:pt x="150642" y="155964"/>
                </a:lnTo>
                <a:lnTo>
                  <a:pt x="194149" y="141771"/>
                </a:lnTo>
                <a:lnTo>
                  <a:pt x="238768" y="129055"/>
                </a:lnTo>
                <a:lnTo>
                  <a:pt x="281774" y="114638"/>
                </a:lnTo>
                <a:lnTo>
                  <a:pt x="325416" y="93533"/>
                </a:lnTo>
                <a:lnTo>
                  <a:pt x="365004" y="70761"/>
                </a:lnTo>
                <a:lnTo>
                  <a:pt x="406726" y="50296"/>
                </a:lnTo>
                <a:lnTo>
                  <a:pt x="456768" y="36114"/>
                </a:lnTo>
                <a:lnTo>
                  <a:pt x="502558" y="31095"/>
                </a:lnTo>
                <a:lnTo>
                  <a:pt x="548770" y="29752"/>
                </a:lnTo>
                <a:lnTo>
                  <a:pt x="595053" y="29250"/>
                </a:lnTo>
                <a:lnTo>
                  <a:pt x="641057" y="26754"/>
                </a:lnTo>
                <a:lnTo>
                  <a:pt x="650725" y="22933"/>
                </a:lnTo>
                <a:lnTo>
                  <a:pt x="657280" y="15636"/>
                </a:lnTo>
                <a:lnTo>
                  <a:pt x="657651" y="8171"/>
                </a:lnTo>
                <a:lnTo>
                  <a:pt x="648766" y="3843"/>
                </a:lnTo>
                <a:lnTo>
                  <a:pt x="608031" y="662"/>
                </a:lnTo>
                <a:lnTo>
                  <a:pt x="566886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806130" y="2546237"/>
            <a:ext cx="961390" cy="376555"/>
          </a:xfrm>
          <a:custGeom>
            <a:avLst/>
            <a:gdLst/>
            <a:ahLst/>
            <a:cxnLst/>
            <a:rect l="l" t="t" r="r" b="b"/>
            <a:pathLst>
              <a:path w="961390" h="376555">
                <a:moveTo>
                  <a:pt x="622459" y="181595"/>
                </a:moveTo>
                <a:lnTo>
                  <a:pt x="422808" y="181595"/>
                </a:lnTo>
                <a:lnTo>
                  <a:pt x="446040" y="182204"/>
                </a:lnTo>
                <a:lnTo>
                  <a:pt x="461522" y="190704"/>
                </a:lnTo>
                <a:lnTo>
                  <a:pt x="492340" y="215301"/>
                </a:lnTo>
                <a:lnTo>
                  <a:pt x="532378" y="233675"/>
                </a:lnTo>
                <a:lnTo>
                  <a:pt x="546100" y="239342"/>
                </a:lnTo>
                <a:lnTo>
                  <a:pt x="562473" y="253915"/>
                </a:lnTo>
                <a:lnTo>
                  <a:pt x="600640" y="278950"/>
                </a:lnTo>
                <a:lnTo>
                  <a:pt x="657427" y="296088"/>
                </a:lnTo>
                <a:lnTo>
                  <a:pt x="693670" y="303085"/>
                </a:lnTo>
                <a:lnTo>
                  <a:pt x="730014" y="310684"/>
                </a:lnTo>
                <a:lnTo>
                  <a:pt x="785218" y="328339"/>
                </a:lnTo>
                <a:lnTo>
                  <a:pt x="823153" y="343203"/>
                </a:lnTo>
                <a:lnTo>
                  <a:pt x="841959" y="350899"/>
                </a:lnTo>
                <a:lnTo>
                  <a:pt x="858735" y="355371"/>
                </a:lnTo>
                <a:lnTo>
                  <a:pt x="879470" y="359079"/>
                </a:lnTo>
                <a:lnTo>
                  <a:pt x="899236" y="363609"/>
                </a:lnTo>
                <a:lnTo>
                  <a:pt x="913104" y="370546"/>
                </a:lnTo>
                <a:lnTo>
                  <a:pt x="931120" y="376086"/>
                </a:lnTo>
                <a:lnTo>
                  <a:pt x="949621" y="368507"/>
                </a:lnTo>
                <a:lnTo>
                  <a:pt x="960833" y="353804"/>
                </a:lnTo>
                <a:lnTo>
                  <a:pt x="956983" y="337970"/>
                </a:lnTo>
                <a:lnTo>
                  <a:pt x="937420" y="324879"/>
                </a:lnTo>
                <a:lnTo>
                  <a:pt x="912793" y="315798"/>
                </a:lnTo>
                <a:lnTo>
                  <a:pt x="886699" y="307918"/>
                </a:lnTo>
                <a:lnTo>
                  <a:pt x="862736" y="298435"/>
                </a:lnTo>
                <a:lnTo>
                  <a:pt x="829605" y="282545"/>
                </a:lnTo>
                <a:lnTo>
                  <a:pt x="795186" y="267688"/>
                </a:lnTo>
                <a:lnTo>
                  <a:pt x="760132" y="253679"/>
                </a:lnTo>
                <a:lnTo>
                  <a:pt x="725093" y="240333"/>
                </a:lnTo>
                <a:lnTo>
                  <a:pt x="697077" y="228314"/>
                </a:lnTo>
                <a:lnTo>
                  <a:pt x="673393" y="215396"/>
                </a:lnTo>
                <a:lnTo>
                  <a:pt x="651093" y="201020"/>
                </a:lnTo>
                <a:lnTo>
                  <a:pt x="627227" y="184630"/>
                </a:lnTo>
                <a:lnTo>
                  <a:pt x="622459" y="181595"/>
                </a:lnTo>
                <a:close/>
              </a:path>
              <a:path w="961390" h="376555">
                <a:moveTo>
                  <a:pt x="19541" y="0"/>
                </a:moveTo>
                <a:lnTo>
                  <a:pt x="8896" y="2469"/>
                </a:lnTo>
                <a:lnTo>
                  <a:pt x="832" y="9561"/>
                </a:lnTo>
                <a:lnTo>
                  <a:pt x="0" y="18400"/>
                </a:lnTo>
                <a:lnTo>
                  <a:pt x="23964" y="50388"/>
                </a:lnTo>
                <a:lnTo>
                  <a:pt x="58924" y="77170"/>
                </a:lnTo>
                <a:lnTo>
                  <a:pt x="100962" y="99306"/>
                </a:lnTo>
                <a:lnTo>
                  <a:pt x="146160" y="117358"/>
                </a:lnTo>
                <a:lnTo>
                  <a:pt x="190601" y="131887"/>
                </a:lnTo>
                <a:lnTo>
                  <a:pt x="242031" y="142247"/>
                </a:lnTo>
                <a:lnTo>
                  <a:pt x="293052" y="144092"/>
                </a:lnTo>
                <a:lnTo>
                  <a:pt x="302066" y="153375"/>
                </a:lnTo>
                <a:lnTo>
                  <a:pt x="332181" y="177582"/>
                </a:lnTo>
                <a:lnTo>
                  <a:pt x="376689" y="186261"/>
                </a:lnTo>
                <a:lnTo>
                  <a:pt x="399362" y="184970"/>
                </a:lnTo>
                <a:lnTo>
                  <a:pt x="422808" y="181595"/>
                </a:lnTo>
                <a:lnTo>
                  <a:pt x="622459" y="181595"/>
                </a:lnTo>
                <a:lnTo>
                  <a:pt x="589949" y="155979"/>
                </a:lnTo>
                <a:lnTo>
                  <a:pt x="581272" y="130683"/>
                </a:lnTo>
                <a:lnTo>
                  <a:pt x="575616" y="121699"/>
                </a:lnTo>
                <a:lnTo>
                  <a:pt x="568000" y="113519"/>
                </a:lnTo>
                <a:lnTo>
                  <a:pt x="558685" y="105141"/>
                </a:lnTo>
                <a:lnTo>
                  <a:pt x="553805" y="103211"/>
                </a:lnTo>
                <a:lnTo>
                  <a:pt x="347954" y="103211"/>
                </a:lnTo>
                <a:lnTo>
                  <a:pt x="340385" y="103020"/>
                </a:lnTo>
                <a:lnTo>
                  <a:pt x="335584" y="100086"/>
                </a:lnTo>
                <a:lnTo>
                  <a:pt x="330403" y="97191"/>
                </a:lnTo>
                <a:lnTo>
                  <a:pt x="329080" y="96657"/>
                </a:lnTo>
                <a:lnTo>
                  <a:pt x="296125" y="96657"/>
                </a:lnTo>
                <a:lnTo>
                  <a:pt x="267283" y="88638"/>
                </a:lnTo>
                <a:lnTo>
                  <a:pt x="238377" y="79668"/>
                </a:lnTo>
                <a:lnTo>
                  <a:pt x="209602" y="71522"/>
                </a:lnTo>
                <a:lnTo>
                  <a:pt x="181152" y="65974"/>
                </a:lnTo>
                <a:lnTo>
                  <a:pt x="138044" y="59210"/>
                </a:lnTo>
                <a:lnTo>
                  <a:pt x="94048" y="48355"/>
                </a:lnTo>
                <a:lnTo>
                  <a:pt x="55346" y="31072"/>
                </a:lnTo>
                <a:lnTo>
                  <a:pt x="28117" y="5027"/>
                </a:lnTo>
                <a:lnTo>
                  <a:pt x="19541" y="0"/>
                </a:lnTo>
                <a:close/>
              </a:path>
              <a:path w="961390" h="376555">
                <a:moveTo>
                  <a:pt x="463735" y="87753"/>
                </a:moveTo>
                <a:lnTo>
                  <a:pt x="408025" y="94299"/>
                </a:lnTo>
                <a:lnTo>
                  <a:pt x="362966" y="101712"/>
                </a:lnTo>
                <a:lnTo>
                  <a:pt x="355447" y="102842"/>
                </a:lnTo>
                <a:lnTo>
                  <a:pt x="347954" y="103211"/>
                </a:lnTo>
                <a:lnTo>
                  <a:pt x="553805" y="103211"/>
                </a:lnTo>
                <a:lnTo>
                  <a:pt x="517990" y="89044"/>
                </a:lnTo>
                <a:lnTo>
                  <a:pt x="463735" y="87753"/>
                </a:lnTo>
                <a:close/>
              </a:path>
              <a:path w="961390" h="376555">
                <a:moveTo>
                  <a:pt x="310427" y="92876"/>
                </a:moveTo>
                <a:lnTo>
                  <a:pt x="303189" y="94167"/>
                </a:lnTo>
                <a:lnTo>
                  <a:pt x="296125" y="96657"/>
                </a:lnTo>
                <a:lnTo>
                  <a:pt x="329080" y="96657"/>
                </a:lnTo>
                <a:lnTo>
                  <a:pt x="324358" y="94752"/>
                </a:lnTo>
                <a:lnTo>
                  <a:pt x="317573" y="93000"/>
                </a:lnTo>
                <a:lnTo>
                  <a:pt x="310427" y="92876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486846" y="2186406"/>
            <a:ext cx="1326083" cy="8906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701250" y="2060660"/>
            <a:ext cx="548627" cy="91969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306440" y="1558294"/>
            <a:ext cx="1022350" cy="970280"/>
          </a:xfrm>
          <a:custGeom>
            <a:avLst/>
            <a:gdLst/>
            <a:ahLst/>
            <a:cxnLst/>
            <a:rect l="l" t="t" r="r" b="b"/>
            <a:pathLst>
              <a:path w="1022350" h="970280">
                <a:moveTo>
                  <a:pt x="615796" y="341424"/>
                </a:moveTo>
                <a:lnTo>
                  <a:pt x="570734" y="354451"/>
                </a:lnTo>
                <a:lnTo>
                  <a:pt x="537679" y="392125"/>
                </a:lnTo>
                <a:lnTo>
                  <a:pt x="536054" y="396049"/>
                </a:lnTo>
                <a:lnTo>
                  <a:pt x="517004" y="402185"/>
                </a:lnTo>
                <a:lnTo>
                  <a:pt x="507579" y="405485"/>
                </a:lnTo>
                <a:lnTo>
                  <a:pt x="498602" y="409207"/>
                </a:lnTo>
                <a:lnTo>
                  <a:pt x="466047" y="432633"/>
                </a:lnTo>
                <a:lnTo>
                  <a:pt x="453658" y="460315"/>
                </a:lnTo>
                <a:lnTo>
                  <a:pt x="455359" y="490963"/>
                </a:lnTo>
                <a:lnTo>
                  <a:pt x="465074" y="523291"/>
                </a:lnTo>
                <a:lnTo>
                  <a:pt x="449349" y="541207"/>
                </a:lnTo>
                <a:lnTo>
                  <a:pt x="423538" y="579898"/>
                </a:lnTo>
                <a:lnTo>
                  <a:pt x="404125" y="613785"/>
                </a:lnTo>
                <a:lnTo>
                  <a:pt x="400939" y="627126"/>
                </a:lnTo>
                <a:lnTo>
                  <a:pt x="363096" y="640074"/>
                </a:lnTo>
                <a:lnTo>
                  <a:pt x="320618" y="661281"/>
                </a:lnTo>
                <a:lnTo>
                  <a:pt x="298881" y="679844"/>
                </a:lnTo>
                <a:lnTo>
                  <a:pt x="256397" y="699305"/>
                </a:lnTo>
                <a:lnTo>
                  <a:pt x="226012" y="727807"/>
                </a:lnTo>
                <a:lnTo>
                  <a:pt x="214624" y="761188"/>
                </a:lnTo>
                <a:lnTo>
                  <a:pt x="229133" y="795287"/>
                </a:lnTo>
                <a:lnTo>
                  <a:pt x="218851" y="805476"/>
                </a:lnTo>
                <a:lnTo>
                  <a:pt x="207675" y="815192"/>
                </a:lnTo>
                <a:lnTo>
                  <a:pt x="194991" y="824163"/>
                </a:lnTo>
                <a:lnTo>
                  <a:pt x="180187" y="832117"/>
                </a:lnTo>
                <a:lnTo>
                  <a:pt x="134977" y="852535"/>
                </a:lnTo>
                <a:lnTo>
                  <a:pt x="112534" y="862953"/>
                </a:lnTo>
                <a:lnTo>
                  <a:pt x="61657" y="890857"/>
                </a:lnTo>
                <a:lnTo>
                  <a:pt x="14631" y="932309"/>
                </a:lnTo>
                <a:lnTo>
                  <a:pt x="0" y="957364"/>
                </a:lnTo>
                <a:lnTo>
                  <a:pt x="230" y="966027"/>
                </a:lnTo>
                <a:lnTo>
                  <a:pt x="7356" y="969702"/>
                </a:lnTo>
                <a:lnTo>
                  <a:pt x="17459" y="968776"/>
                </a:lnTo>
                <a:lnTo>
                  <a:pt x="26619" y="963638"/>
                </a:lnTo>
                <a:lnTo>
                  <a:pt x="64620" y="931530"/>
                </a:lnTo>
                <a:lnTo>
                  <a:pt x="105233" y="905324"/>
                </a:lnTo>
                <a:lnTo>
                  <a:pt x="149125" y="882126"/>
                </a:lnTo>
                <a:lnTo>
                  <a:pt x="196964" y="859041"/>
                </a:lnTo>
                <a:lnTo>
                  <a:pt x="236237" y="841105"/>
                </a:lnTo>
                <a:lnTo>
                  <a:pt x="276750" y="821672"/>
                </a:lnTo>
                <a:lnTo>
                  <a:pt x="313698" y="799328"/>
                </a:lnTo>
                <a:lnTo>
                  <a:pt x="342277" y="772655"/>
                </a:lnTo>
                <a:lnTo>
                  <a:pt x="357339" y="729907"/>
                </a:lnTo>
                <a:lnTo>
                  <a:pt x="357543" y="729462"/>
                </a:lnTo>
                <a:lnTo>
                  <a:pt x="357708" y="728789"/>
                </a:lnTo>
                <a:lnTo>
                  <a:pt x="391542" y="727994"/>
                </a:lnTo>
                <a:lnTo>
                  <a:pt x="407991" y="726602"/>
                </a:lnTo>
                <a:lnTo>
                  <a:pt x="423138" y="723455"/>
                </a:lnTo>
                <a:lnTo>
                  <a:pt x="458338" y="705637"/>
                </a:lnTo>
                <a:lnTo>
                  <a:pt x="475314" y="681920"/>
                </a:lnTo>
                <a:lnTo>
                  <a:pt x="483840" y="653993"/>
                </a:lnTo>
                <a:lnTo>
                  <a:pt x="493687" y="623544"/>
                </a:lnTo>
                <a:lnTo>
                  <a:pt x="516397" y="583162"/>
                </a:lnTo>
                <a:lnTo>
                  <a:pt x="549719" y="548818"/>
                </a:lnTo>
                <a:lnTo>
                  <a:pt x="595628" y="525677"/>
                </a:lnTo>
                <a:lnTo>
                  <a:pt x="617508" y="512744"/>
                </a:lnTo>
                <a:lnTo>
                  <a:pt x="635279" y="497078"/>
                </a:lnTo>
                <a:lnTo>
                  <a:pt x="646407" y="478310"/>
                </a:lnTo>
                <a:lnTo>
                  <a:pt x="654545" y="456613"/>
                </a:lnTo>
                <a:lnTo>
                  <a:pt x="662968" y="435720"/>
                </a:lnTo>
                <a:lnTo>
                  <a:pt x="694079" y="406468"/>
                </a:lnTo>
                <a:lnTo>
                  <a:pt x="738992" y="390525"/>
                </a:lnTo>
                <a:lnTo>
                  <a:pt x="762825" y="384492"/>
                </a:lnTo>
                <a:lnTo>
                  <a:pt x="770174" y="381582"/>
                </a:lnTo>
                <a:lnTo>
                  <a:pt x="783882" y="361582"/>
                </a:lnTo>
                <a:lnTo>
                  <a:pt x="784148" y="359638"/>
                </a:lnTo>
                <a:lnTo>
                  <a:pt x="784733" y="354711"/>
                </a:lnTo>
                <a:lnTo>
                  <a:pt x="781342" y="350558"/>
                </a:lnTo>
                <a:lnTo>
                  <a:pt x="776427" y="348564"/>
                </a:lnTo>
                <a:lnTo>
                  <a:pt x="778096" y="347167"/>
                </a:lnTo>
                <a:lnTo>
                  <a:pt x="640626" y="347167"/>
                </a:lnTo>
                <a:lnTo>
                  <a:pt x="629367" y="342840"/>
                </a:lnTo>
                <a:lnTo>
                  <a:pt x="615796" y="341424"/>
                </a:lnTo>
                <a:close/>
              </a:path>
              <a:path w="1022350" h="970280">
                <a:moveTo>
                  <a:pt x="1005687" y="0"/>
                </a:moveTo>
                <a:lnTo>
                  <a:pt x="958099" y="27061"/>
                </a:lnTo>
                <a:lnTo>
                  <a:pt x="921164" y="55839"/>
                </a:lnTo>
                <a:lnTo>
                  <a:pt x="889839" y="88447"/>
                </a:lnTo>
                <a:lnTo>
                  <a:pt x="871570" y="122820"/>
                </a:lnTo>
                <a:lnTo>
                  <a:pt x="873798" y="156896"/>
                </a:lnTo>
                <a:lnTo>
                  <a:pt x="839575" y="170959"/>
                </a:lnTo>
                <a:lnTo>
                  <a:pt x="810218" y="187884"/>
                </a:lnTo>
                <a:lnTo>
                  <a:pt x="789048" y="210552"/>
                </a:lnTo>
                <a:lnTo>
                  <a:pt x="779386" y="241846"/>
                </a:lnTo>
                <a:lnTo>
                  <a:pt x="779068" y="245643"/>
                </a:lnTo>
                <a:lnTo>
                  <a:pt x="779780" y="248666"/>
                </a:lnTo>
                <a:lnTo>
                  <a:pt x="781011" y="251473"/>
                </a:lnTo>
                <a:lnTo>
                  <a:pt x="778802" y="254051"/>
                </a:lnTo>
                <a:lnTo>
                  <a:pt x="777824" y="255270"/>
                </a:lnTo>
                <a:lnTo>
                  <a:pt x="770681" y="265550"/>
                </a:lnTo>
                <a:lnTo>
                  <a:pt x="764728" y="276411"/>
                </a:lnTo>
                <a:lnTo>
                  <a:pt x="758916" y="287340"/>
                </a:lnTo>
                <a:lnTo>
                  <a:pt x="752195" y="297828"/>
                </a:lnTo>
                <a:lnTo>
                  <a:pt x="737032" y="311106"/>
                </a:lnTo>
                <a:lnTo>
                  <a:pt x="716503" y="320951"/>
                </a:lnTo>
                <a:lnTo>
                  <a:pt x="693900" y="328439"/>
                </a:lnTo>
                <a:lnTo>
                  <a:pt x="672515" y="334645"/>
                </a:lnTo>
                <a:lnTo>
                  <a:pt x="664102" y="337287"/>
                </a:lnTo>
                <a:lnTo>
                  <a:pt x="656004" y="340287"/>
                </a:lnTo>
                <a:lnTo>
                  <a:pt x="648189" y="343596"/>
                </a:lnTo>
                <a:lnTo>
                  <a:pt x="640626" y="347167"/>
                </a:lnTo>
                <a:lnTo>
                  <a:pt x="778096" y="347167"/>
                </a:lnTo>
                <a:lnTo>
                  <a:pt x="803882" y="307528"/>
                </a:lnTo>
                <a:lnTo>
                  <a:pt x="809759" y="291300"/>
                </a:lnTo>
                <a:lnTo>
                  <a:pt x="816364" y="275310"/>
                </a:lnTo>
                <a:lnTo>
                  <a:pt x="825436" y="259601"/>
                </a:lnTo>
                <a:lnTo>
                  <a:pt x="830897" y="257061"/>
                </a:lnTo>
                <a:lnTo>
                  <a:pt x="835799" y="253682"/>
                </a:lnTo>
                <a:lnTo>
                  <a:pt x="882242" y="213916"/>
                </a:lnTo>
                <a:lnTo>
                  <a:pt x="940473" y="192684"/>
                </a:lnTo>
                <a:lnTo>
                  <a:pt x="958503" y="183472"/>
                </a:lnTo>
                <a:lnTo>
                  <a:pt x="971961" y="170228"/>
                </a:lnTo>
                <a:lnTo>
                  <a:pt x="976472" y="154940"/>
                </a:lnTo>
                <a:lnTo>
                  <a:pt x="967663" y="139598"/>
                </a:lnTo>
                <a:lnTo>
                  <a:pt x="956725" y="127610"/>
                </a:lnTo>
                <a:lnTo>
                  <a:pt x="955174" y="118772"/>
                </a:lnTo>
                <a:lnTo>
                  <a:pt x="959532" y="109536"/>
                </a:lnTo>
                <a:lnTo>
                  <a:pt x="966317" y="96355"/>
                </a:lnTo>
                <a:lnTo>
                  <a:pt x="977080" y="75316"/>
                </a:lnTo>
                <a:lnTo>
                  <a:pt x="989995" y="56232"/>
                </a:lnTo>
                <a:lnTo>
                  <a:pt x="1004174" y="37658"/>
                </a:lnTo>
                <a:lnTo>
                  <a:pt x="1018730" y="18148"/>
                </a:lnTo>
                <a:lnTo>
                  <a:pt x="1021769" y="7997"/>
                </a:lnTo>
                <a:lnTo>
                  <a:pt x="1016315" y="1610"/>
                </a:lnTo>
                <a:lnTo>
                  <a:pt x="1005687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957134" y="1896922"/>
            <a:ext cx="506730" cy="291465"/>
          </a:xfrm>
          <a:custGeom>
            <a:avLst/>
            <a:gdLst/>
            <a:ahLst/>
            <a:cxnLst/>
            <a:rect l="l" t="t" r="r" b="b"/>
            <a:pathLst>
              <a:path w="506729" h="291464">
                <a:moveTo>
                  <a:pt x="46711" y="0"/>
                </a:moveTo>
                <a:lnTo>
                  <a:pt x="36708" y="130"/>
                </a:lnTo>
                <a:lnTo>
                  <a:pt x="26637" y="4894"/>
                </a:lnTo>
                <a:lnTo>
                  <a:pt x="21299" y="12058"/>
                </a:lnTo>
                <a:lnTo>
                  <a:pt x="13391" y="44650"/>
                </a:lnTo>
                <a:lnTo>
                  <a:pt x="4376" y="77990"/>
                </a:lnTo>
                <a:lnTo>
                  <a:pt x="0" y="111406"/>
                </a:lnTo>
                <a:lnTo>
                  <a:pt x="6008" y="144227"/>
                </a:lnTo>
                <a:lnTo>
                  <a:pt x="15557" y="157907"/>
                </a:lnTo>
                <a:lnTo>
                  <a:pt x="41852" y="178510"/>
                </a:lnTo>
                <a:lnTo>
                  <a:pt x="51944" y="192347"/>
                </a:lnTo>
                <a:lnTo>
                  <a:pt x="76186" y="228403"/>
                </a:lnTo>
                <a:lnTo>
                  <a:pt x="111811" y="258933"/>
                </a:lnTo>
                <a:lnTo>
                  <a:pt x="145698" y="279535"/>
                </a:lnTo>
                <a:lnTo>
                  <a:pt x="183336" y="291237"/>
                </a:lnTo>
                <a:lnTo>
                  <a:pt x="222591" y="291093"/>
                </a:lnTo>
                <a:lnTo>
                  <a:pt x="261329" y="276155"/>
                </a:lnTo>
                <a:lnTo>
                  <a:pt x="292444" y="256795"/>
                </a:lnTo>
                <a:lnTo>
                  <a:pt x="321750" y="241390"/>
                </a:lnTo>
                <a:lnTo>
                  <a:pt x="354488" y="231540"/>
                </a:lnTo>
                <a:lnTo>
                  <a:pt x="395898" y="228847"/>
                </a:lnTo>
                <a:lnTo>
                  <a:pt x="426723" y="228847"/>
                </a:lnTo>
                <a:lnTo>
                  <a:pt x="442621" y="227972"/>
                </a:lnTo>
                <a:lnTo>
                  <a:pt x="459170" y="225069"/>
                </a:lnTo>
                <a:lnTo>
                  <a:pt x="213443" y="225069"/>
                </a:lnTo>
                <a:lnTo>
                  <a:pt x="205195" y="223424"/>
                </a:lnTo>
                <a:lnTo>
                  <a:pt x="200877" y="221799"/>
                </a:lnTo>
                <a:lnTo>
                  <a:pt x="196063" y="219411"/>
                </a:lnTo>
                <a:lnTo>
                  <a:pt x="191263" y="216795"/>
                </a:lnTo>
                <a:lnTo>
                  <a:pt x="192723" y="216554"/>
                </a:lnTo>
                <a:lnTo>
                  <a:pt x="194285" y="216376"/>
                </a:lnTo>
                <a:lnTo>
                  <a:pt x="195809" y="216249"/>
                </a:lnTo>
                <a:lnTo>
                  <a:pt x="206356" y="215618"/>
                </a:lnTo>
                <a:lnTo>
                  <a:pt x="488599" y="215618"/>
                </a:lnTo>
                <a:lnTo>
                  <a:pt x="499170" y="208309"/>
                </a:lnTo>
                <a:lnTo>
                  <a:pt x="506478" y="195813"/>
                </a:lnTo>
                <a:lnTo>
                  <a:pt x="505740" y="183038"/>
                </a:lnTo>
                <a:lnTo>
                  <a:pt x="494132" y="173539"/>
                </a:lnTo>
                <a:lnTo>
                  <a:pt x="462208" y="165576"/>
                </a:lnTo>
                <a:lnTo>
                  <a:pt x="458972" y="165271"/>
                </a:lnTo>
                <a:lnTo>
                  <a:pt x="353734" y="165271"/>
                </a:lnTo>
                <a:lnTo>
                  <a:pt x="342708" y="161758"/>
                </a:lnTo>
                <a:lnTo>
                  <a:pt x="331853" y="160283"/>
                </a:lnTo>
                <a:lnTo>
                  <a:pt x="320753" y="159927"/>
                </a:lnTo>
                <a:lnTo>
                  <a:pt x="308992" y="159772"/>
                </a:lnTo>
                <a:lnTo>
                  <a:pt x="308560" y="159137"/>
                </a:lnTo>
                <a:lnTo>
                  <a:pt x="267645" y="134813"/>
                </a:lnTo>
                <a:lnTo>
                  <a:pt x="240551" y="133699"/>
                </a:lnTo>
                <a:lnTo>
                  <a:pt x="220762" y="130613"/>
                </a:lnTo>
                <a:lnTo>
                  <a:pt x="208131" y="125520"/>
                </a:lnTo>
                <a:lnTo>
                  <a:pt x="105817" y="125520"/>
                </a:lnTo>
                <a:lnTo>
                  <a:pt x="103772" y="124339"/>
                </a:lnTo>
                <a:lnTo>
                  <a:pt x="101550" y="123297"/>
                </a:lnTo>
                <a:lnTo>
                  <a:pt x="99073" y="122535"/>
                </a:lnTo>
                <a:lnTo>
                  <a:pt x="69693" y="103145"/>
                </a:lnTo>
                <a:lnTo>
                  <a:pt x="56832" y="73209"/>
                </a:lnTo>
                <a:lnTo>
                  <a:pt x="53284" y="38986"/>
                </a:lnTo>
                <a:lnTo>
                  <a:pt x="51842" y="6737"/>
                </a:lnTo>
                <a:lnTo>
                  <a:pt x="46711" y="0"/>
                </a:lnTo>
                <a:close/>
              </a:path>
              <a:path w="506729" h="291464">
                <a:moveTo>
                  <a:pt x="426723" y="228847"/>
                </a:moveTo>
                <a:lnTo>
                  <a:pt x="395898" y="228847"/>
                </a:lnTo>
                <a:lnTo>
                  <a:pt x="420617" y="229183"/>
                </a:lnTo>
                <a:lnTo>
                  <a:pt x="426723" y="228847"/>
                </a:lnTo>
                <a:close/>
              </a:path>
              <a:path w="506729" h="291464">
                <a:moveTo>
                  <a:pt x="488599" y="215618"/>
                </a:moveTo>
                <a:lnTo>
                  <a:pt x="206356" y="215618"/>
                </a:lnTo>
                <a:lnTo>
                  <a:pt x="216748" y="215696"/>
                </a:lnTo>
                <a:lnTo>
                  <a:pt x="227031" y="216070"/>
                </a:lnTo>
                <a:lnTo>
                  <a:pt x="237249" y="216325"/>
                </a:lnTo>
                <a:lnTo>
                  <a:pt x="229458" y="220967"/>
                </a:lnTo>
                <a:lnTo>
                  <a:pt x="221527" y="224066"/>
                </a:lnTo>
                <a:lnTo>
                  <a:pt x="213443" y="225069"/>
                </a:lnTo>
                <a:lnTo>
                  <a:pt x="459170" y="225069"/>
                </a:lnTo>
                <a:lnTo>
                  <a:pt x="463949" y="224231"/>
                </a:lnTo>
                <a:lnTo>
                  <a:pt x="486639" y="216973"/>
                </a:lnTo>
                <a:lnTo>
                  <a:pt x="488599" y="215618"/>
                </a:lnTo>
                <a:close/>
              </a:path>
              <a:path w="506729" h="291464">
                <a:moveTo>
                  <a:pt x="426324" y="162190"/>
                </a:moveTo>
                <a:lnTo>
                  <a:pt x="389244" y="162410"/>
                </a:lnTo>
                <a:lnTo>
                  <a:pt x="353734" y="165271"/>
                </a:lnTo>
                <a:lnTo>
                  <a:pt x="458972" y="165271"/>
                </a:lnTo>
                <a:lnTo>
                  <a:pt x="426324" y="162190"/>
                </a:lnTo>
                <a:close/>
              </a:path>
              <a:path w="506729" h="291464">
                <a:moveTo>
                  <a:pt x="156282" y="101475"/>
                </a:moveTo>
                <a:lnTo>
                  <a:pt x="119050" y="113353"/>
                </a:lnTo>
                <a:lnTo>
                  <a:pt x="105817" y="125520"/>
                </a:lnTo>
                <a:lnTo>
                  <a:pt x="208131" y="125520"/>
                </a:lnTo>
                <a:lnTo>
                  <a:pt x="202320" y="123177"/>
                </a:lnTo>
                <a:lnTo>
                  <a:pt x="185032" y="113693"/>
                </a:lnTo>
                <a:lnTo>
                  <a:pt x="168707" y="104463"/>
                </a:lnTo>
                <a:lnTo>
                  <a:pt x="156282" y="101475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716244" y="2071275"/>
            <a:ext cx="231813" cy="767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383823" y="2157168"/>
            <a:ext cx="408305" cy="108585"/>
          </a:xfrm>
          <a:custGeom>
            <a:avLst/>
            <a:gdLst/>
            <a:ahLst/>
            <a:cxnLst/>
            <a:rect l="l" t="t" r="r" b="b"/>
            <a:pathLst>
              <a:path w="408304" h="108585">
                <a:moveTo>
                  <a:pt x="393003" y="60685"/>
                </a:moveTo>
                <a:lnTo>
                  <a:pt x="138986" y="60685"/>
                </a:lnTo>
                <a:lnTo>
                  <a:pt x="156525" y="62077"/>
                </a:lnTo>
                <a:lnTo>
                  <a:pt x="183350" y="69758"/>
                </a:lnTo>
                <a:lnTo>
                  <a:pt x="211381" y="78607"/>
                </a:lnTo>
                <a:lnTo>
                  <a:pt x="232534" y="83507"/>
                </a:lnTo>
                <a:lnTo>
                  <a:pt x="269163" y="89374"/>
                </a:lnTo>
                <a:lnTo>
                  <a:pt x="304110" y="98031"/>
                </a:lnTo>
                <a:lnTo>
                  <a:pt x="339349" y="105604"/>
                </a:lnTo>
                <a:lnTo>
                  <a:pt x="376857" y="108221"/>
                </a:lnTo>
                <a:lnTo>
                  <a:pt x="389036" y="105395"/>
                </a:lnTo>
                <a:lnTo>
                  <a:pt x="399995" y="98620"/>
                </a:lnTo>
                <a:lnTo>
                  <a:pt x="407198" y="89540"/>
                </a:lnTo>
                <a:lnTo>
                  <a:pt x="408112" y="79799"/>
                </a:lnTo>
                <a:lnTo>
                  <a:pt x="393003" y="60685"/>
                </a:lnTo>
                <a:close/>
              </a:path>
              <a:path w="408304" h="108585">
                <a:moveTo>
                  <a:pt x="167839" y="0"/>
                </a:moveTo>
                <a:lnTo>
                  <a:pt x="129054" y="7843"/>
                </a:lnTo>
                <a:lnTo>
                  <a:pt x="91929" y="35057"/>
                </a:lnTo>
                <a:lnTo>
                  <a:pt x="69069" y="57428"/>
                </a:lnTo>
                <a:lnTo>
                  <a:pt x="43728" y="76436"/>
                </a:lnTo>
                <a:lnTo>
                  <a:pt x="16609" y="84002"/>
                </a:lnTo>
                <a:lnTo>
                  <a:pt x="7469" y="86246"/>
                </a:lnTo>
                <a:lnTo>
                  <a:pt x="981" y="91881"/>
                </a:lnTo>
                <a:lnTo>
                  <a:pt x="0" y="98152"/>
                </a:lnTo>
                <a:lnTo>
                  <a:pt x="7376" y="102303"/>
                </a:lnTo>
                <a:lnTo>
                  <a:pt x="43797" y="101760"/>
                </a:lnTo>
                <a:lnTo>
                  <a:pt x="76072" y="90509"/>
                </a:lnTo>
                <a:lnTo>
                  <a:pt x="106901" y="74751"/>
                </a:lnTo>
                <a:lnTo>
                  <a:pt x="138986" y="60685"/>
                </a:lnTo>
                <a:lnTo>
                  <a:pt x="393003" y="60685"/>
                </a:lnTo>
                <a:lnTo>
                  <a:pt x="384249" y="49611"/>
                </a:lnTo>
                <a:lnTo>
                  <a:pt x="342216" y="28427"/>
                </a:lnTo>
                <a:lnTo>
                  <a:pt x="290206" y="14425"/>
                </a:lnTo>
                <a:lnTo>
                  <a:pt x="236411" y="5787"/>
                </a:lnTo>
                <a:lnTo>
                  <a:pt x="189024" y="690"/>
                </a:lnTo>
                <a:lnTo>
                  <a:pt x="167839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155807" y="1802941"/>
            <a:ext cx="469900" cy="233679"/>
          </a:xfrm>
          <a:custGeom>
            <a:avLst/>
            <a:gdLst/>
            <a:ahLst/>
            <a:cxnLst/>
            <a:rect l="l" t="t" r="r" b="b"/>
            <a:pathLst>
              <a:path w="469900" h="233680">
                <a:moveTo>
                  <a:pt x="450117" y="0"/>
                </a:moveTo>
                <a:lnTo>
                  <a:pt x="388041" y="10726"/>
                </a:lnTo>
                <a:lnTo>
                  <a:pt x="326889" y="24130"/>
                </a:lnTo>
                <a:lnTo>
                  <a:pt x="268843" y="53273"/>
                </a:lnTo>
                <a:lnTo>
                  <a:pt x="241942" y="70296"/>
                </a:lnTo>
                <a:lnTo>
                  <a:pt x="211484" y="83769"/>
                </a:lnTo>
                <a:lnTo>
                  <a:pt x="176826" y="95934"/>
                </a:lnTo>
                <a:lnTo>
                  <a:pt x="145113" y="110736"/>
                </a:lnTo>
                <a:lnTo>
                  <a:pt x="116668" y="128783"/>
                </a:lnTo>
                <a:lnTo>
                  <a:pt x="91812" y="150685"/>
                </a:lnTo>
                <a:lnTo>
                  <a:pt x="71536" y="167670"/>
                </a:lnTo>
                <a:lnTo>
                  <a:pt x="24692" y="198098"/>
                </a:lnTo>
                <a:lnTo>
                  <a:pt x="3445" y="215798"/>
                </a:lnTo>
                <a:lnTo>
                  <a:pt x="0" y="223035"/>
                </a:lnTo>
                <a:lnTo>
                  <a:pt x="2523" y="229357"/>
                </a:lnTo>
                <a:lnTo>
                  <a:pt x="9558" y="233223"/>
                </a:lnTo>
                <a:lnTo>
                  <a:pt x="19650" y="233095"/>
                </a:lnTo>
                <a:lnTo>
                  <a:pt x="31986" y="229917"/>
                </a:lnTo>
                <a:lnTo>
                  <a:pt x="41572" y="226879"/>
                </a:lnTo>
                <a:lnTo>
                  <a:pt x="50856" y="223155"/>
                </a:lnTo>
                <a:lnTo>
                  <a:pt x="62284" y="217919"/>
                </a:lnTo>
                <a:lnTo>
                  <a:pt x="83428" y="208577"/>
                </a:lnTo>
                <a:lnTo>
                  <a:pt x="92048" y="207237"/>
                </a:lnTo>
                <a:lnTo>
                  <a:pt x="190892" y="207237"/>
                </a:lnTo>
                <a:lnTo>
                  <a:pt x="218929" y="197556"/>
                </a:lnTo>
                <a:lnTo>
                  <a:pt x="247437" y="181495"/>
                </a:lnTo>
                <a:lnTo>
                  <a:pt x="275068" y="154330"/>
                </a:lnTo>
                <a:lnTo>
                  <a:pt x="297528" y="123020"/>
                </a:lnTo>
                <a:lnTo>
                  <a:pt x="322295" y="94436"/>
                </a:lnTo>
                <a:lnTo>
                  <a:pt x="356848" y="75450"/>
                </a:lnTo>
                <a:lnTo>
                  <a:pt x="386276" y="66971"/>
                </a:lnTo>
                <a:lnTo>
                  <a:pt x="413687" y="57567"/>
                </a:lnTo>
                <a:lnTo>
                  <a:pt x="438869" y="45484"/>
                </a:lnTo>
                <a:lnTo>
                  <a:pt x="461610" y="28968"/>
                </a:lnTo>
                <a:lnTo>
                  <a:pt x="467660" y="20079"/>
                </a:lnTo>
                <a:lnTo>
                  <a:pt x="469289" y="9498"/>
                </a:lnTo>
                <a:lnTo>
                  <a:pt x="464205" y="1409"/>
                </a:lnTo>
                <a:lnTo>
                  <a:pt x="450117" y="0"/>
                </a:lnTo>
                <a:close/>
              </a:path>
              <a:path w="469900" h="233680">
                <a:moveTo>
                  <a:pt x="190892" y="207237"/>
                </a:moveTo>
                <a:lnTo>
                  <a:pt x="92048" y="207237"/>
                </a:lnTo>
                <a:lnTo>
                  <a:pt x="99566" y="210209"/>
                </a:lnTo>
                <a:lnTo>
                  <a:pt x="117402" y="213804"/>
                </a:lnTo>
                <a:lnTo>
                  <a:pt x="152640" y="214189"/>
                </a:lnTo>
                <a:lnTo>
                  <a:pt x="186906" y="208613"/>
                </a:lnTo>
                <a:lnTo>
                  <a:pt x="190892" y="207237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463391" y="1759507"/>
            <a:ext cx="496570" cy="313055"/>
          </a:xfrm>
          <a:custGeom>
            <a:avLst/>
            <a:gdLst/>
            <a:ahLst/>
            <a:cxnLst/>
            <a:rect l="l" t="t" r="r" b="b"/>
            <a:pathLst>
              <a:path w="496570" h="313055">
                <a:moveTo>
                  <a:pt x="492403" y="0"/>
                </a:moveTo>
                <a:lnTo>
                  <a:pt x="483362" y="149"/>
                </a:lnTo>
                <a:lnTo>
                  <a:pt x="453524" y="6173"/>
                </a:lnTo>
                <a:lnTo>
                  <a:pt x="425878" y="9210"/>
                </a:lnTo>
                <a:lnTo>
                  <a:pt x="399094" y="14686"/>
                </a:lnTo>
                <a:lnTo>
                  <a:pt x="371843" y="28025"/>
                </a:lnTo>
                <a:lnTo>
                  <a:pt x="348510" y="42776"/>
                </a:lnTo>
                <a:lnTo>
                  <a:pt x="324340" y="55392"/>
                </a:lnTo>
                <a:lnTo>
                  <a:pt x="298468" y="66196"/>
                </a:lnTo>
                <a:lnTo>
                  <a:pt x="270027" y="75511"/>
                </a:lnTo>
                <a:lnTo>
                  <a:pt x="259675" y="80014"/>
                </a:lnTo>
                <a:lnTo>
                  <a:pt x="248821" y="86336"/>
                </a:lnTo>
                <a:lnTo>
                  <a:pt x="238019" y="92350"/>
                </a:lnTo>
                <a:lnTo>
                  <a:pt x="227825" y="95932"/>
                </a:lnTo>
                <a:lnTo>
                  <a:pt x="195417" y="106215"/>
                </a:lnTo>
                <a:lnTo>
                  <a:pt x="167227" y="123512"/>
                </a:lnTo>
                <a:lnTo>
                  <a:pt x="143589" y="144869"/>
                </a:lnTo>
                <a:lnTo>
                  <a:pt x="124841" y="167332"/>
                </a:lnTo>
                <a:lnTo>
                  <a:pt x="116974" y="181802"/>
                </a:lnTo>
                <a:lnTo>
                  <a:pt x="111128" y="197472"/>
                </a:lnTo>
                <a:lnTo>
                  <a:pt x="105009" y="212880"/>
                </a:lnTo>
                <a:lnTo>
                  <a:pt x="78222" y="243974"/>
                </a:lnTo>
                <a:lnTo>
                  <a:pt x="33221" y="274840"/>
                </a:lnTo>
                <a:lnTo>
                  <a:pt x="10071" y="288414"/>
                </a:lnTo>
                <a:lnTo>
                  <a:pt x="3105" y="295124"/>
                </a:lnTo>
                <a:lnTo>
                  <a:pt x="0" y="303639"/>
                </a:lnTo>
                <a:lnTo>
                  <a:pt x="3038" y="310561"/>
                </a:lnTo>
                <a:lnTo>
                  <a:pt x="14503" y="312493"/>
                </a:lnTo>
                <a:lnTo>
                  <a:pt x="49890" y="303736"/>
                </a:lnTo>
                <a:lnTo>
                  <a:pt x="80726" y="288414"/>
                </a:lnTo>
                <a:lnTo>
                  <a:pt x="110286" y="271120"/>
                </a:lnTo>
                <a:lnTo>
                  <a:pt x="142430" y="256105"/>
                </a:lnTo>
                <a:lnTo>
                  <a:pt x="202872" y="219703"/>
                </a:lnTo>
                <a:lnTo>
                  <a:pt x="246227" y="170900"/>
                </a:lnTo>
                <a:lnTo>
                  <a:pt x="264131" y="135825"/>
                </a:lnTo>
                <a:lnTo>
                  <a:pt x="265226" y="123314"/>
                </a:lnTo>
                <a:lnTo>
                  <a:pt x="271964" y="113303"/>
                </a:lnTo>
                <a:lnTo>
                  <a:pt x="288793" y="106750"/>
                </a:lnTo>
                <a:lnTo>
                  <a:pt x="309062" y="101982"/>
                </a:lnTo>
                <a:lnTo>
                  <a:pt x="326123" y="97329"/>
                </a:lnTo>
                <a:lnTo>
                  <a:pt x="343346" y="89937"/>
                </a:lnTo>
                <a:lnTo>
                  <a:pt x="358255" y="81926"/>
                </a:lnTo>
                <a:lnTo>
                  <a:pt x="372062" y="72717"/>
                </a:lnTo>
                <a:lnTo>
                  <a:pt x="385978" y="61731"/>
                </a:lnTo>
                <a:lnTo>
                  <a:pt x="409112" y="47230"/>
                </a:lnTo>
                <a:lnTo>
                  <a:pt x="435503" y="36717"/>
                </a:lnTo>
                <a:lnTo>
                  <a:pt x="463068" y="27439"/>
                </a:lnTo>
                <a:lnTo>
                  <a:pt x="489724" y="16646"/>
                </a:lnTo>
                <a:lnTo>
                  <a:pt x="495384" y="11174"/>
                </a:lnTo>
                <a:lnTo>
                  <a:pt x="496344" y="4649"/>
                </a:lnTo>
                <a:lnTo>
                  <a:pt x="492403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047641" y="1739120"/>
            <a:ext cx="1344295" cy="580390"/>
          </a:xfrm>
          <a:custGeom>
            <a:avLst/>
            <a:gdLst/>
            <a:ahLst/>
            <a:cxnLst/>
            <a:rect l="l" t="t" r="r" b="b"/>
            <a:pathLst>
              <a:path w="1344295" h="580389">
                <a:moveTo>
                  <a:pt x="11092" y="0"/>
                </a:moveTo>
                <a:lnTo>
                  <a:pt x="5595" y="882"/>
                </a:lnTo>
                <a:lnTo>
                  <a:pt x="1254" y="4036"/>
                </a:lnTo>
                <a:lnTo>
                  <a:pt x="0" y="8340"/>
                </a:lnTo>
                <a:lnTo>
                  <a:pt x="8474" y="30017"/>
                </a:lnTo>
                <a:lnTo>
                  <a:pt x="22609" y="48377"/>
                </a:lnTo>
                <a:lnTo>
                  <a:pt x="40387" y="65365"/>
                </a:lnTo>
                <a:lnTo>
                  <a:pt x="59791" y="82927"/>
                </a:lnTo>
                <a:lnTo>
                  <a:pt x="66797" y="93780"/>
                </a:lnTo>
                <a:lnTo>
                  <a:pt x="68457" y="105265"/>
                </a:lnTo>
                <a:lnTo>
                  <a:pt x="68201" y="117004"/>
                </a:lnTo>
                <a:lnTo>
                  <a:pt x="69456" y="128622"/>
                </a:lnTo>
                <a:lnTo>
                  <a:pt x="100939" y="154949"/>
                </a:lnTo>
                <a:lnTo>
                  <a:pt x="137685" y="171809"/>
                </a:lnTo>
                <a:lnTo>
                  <a:pt x="176842" y="184392"/>
                </a:lnTo>
                <a:lnTo>
                  <a:pt x="217802" y="193448"/>
                </a:lnTo>
                <a:lnTo>
                  <a:pt x="259956" y="199729"/>
                </a:lnTo>
                <a:lnTo>
                  <a:pt x="308790" y="205641"/>
                </a:lnTo>
                <a:lnTo>
                  <a:pt x="356843" y="212116"/>
                </a:lnTo>
                <a:lnTo>
                  <a:pt x="404229" y="220163"/>
                </a:lnTo>
                <a:lnTo>
                  <a:pt x="451063" y="230790"/>
                </a:lnTo>
                <a:lnTo>
                  <a:pt x="497459" y="245004"/>
                </a:lnTo>
                <a:lnTo>
                  <a:pt x="543037" y="260329"/>
                </a:lnTo>
                <a:lnTo>
                  <a:pt x="589279" y="274673"/>
                </a:lnTo>
                <a:lnTo>
                  <a:pt x="728903" y="316312"/>
                </a:lnTo>
                <a:lnTo>
                  <a:pt x="774715" y="331224"/>
                </a:lnTo>
                <a:lnTo>
                  <a:pt x="819650" y="347400"/>
                </a:lnTo>
                <a:lnTo>
                  <a:pt x="863397" y="365289"/>
                </a:lnTo>
                <a:lnTo>
                  <a:pt x="905649" y="385339"/>
                </a:lnTo>
                <a:lnTo>
                  <a:pt x="1079584" y="476743"/>
                </a:lnTo>
                <a:lnTo>
                  <a:pt x="1123168" y="498962"/>
                </a:lnTo>
                <a:lnTo>
                  <a:pt x="1167339" y="520558"/>
                </a:lnTo>
                <a:lnTo>
                  <a:pt x="1212370" y="541346"/>
                </a:lnTo>
                <a:lnTo>
                  <a:pt x="1258534" y="561143"/>
                </a:lnTo>
                <a:lnTo>
                  <a:pt x="1306106" y="579764"/>
                </a:lnTo>
                <a:lnTo>
                  <a:pt x="1324128" y="580017"/>
                </a:lnTo>
                <a:lnTo>
                  <a:pt x="1338784" y="571001"/>
                </a:lnTo>
                <a:lnTo>
                  <a:pt x="1344280" y="558164"/>
                </a:lnTo>
                <a:lnTo>
                  <a:pt x="1334820" y="546960"/>
                </a:lnTo>
                <a:lnTo>
                  <a:pt x="1289258" y="526129"/>
                </a:lnTo>
                <a:lnTo>
                  <a:pt x="1244098" y="504822"/>
                </a:lnTo>
                <a:lnTo>
                  <a:pt x="1199283" y="483109"/>
                </a:lnTo>
                <a:lnTo>
                  <a:pt x="1110465" y="438749"/>
                </a:lnTo>
                <a:lnTo>
                  <a:pt x="978420" y="370925"/>
                </a:lnTo>
                <a:lnTo>
                  <a:pt x="934050" y="349792"/>
                </a:lnTo>
                <a:lnTo>
                  <a:pt x="888044" y="330917"/>
                </a:lnTo>
                <a:lnTo>
                  <a:pt x="840730" y="313889"/>
                </a:lnTo>
                <a:lnTo>
                  <a:pt x="792433" y="298297"/>
                </a:lnTo>
                <a:lnTo>
                  <a:pt x="743481" y="283729"/>
                </a:lnTo>
                <a:lnTo>
                  <a:pt x="595960" y="242071"/>
                </a:lnTo>
                <a:lnTo>
                  <a:pt x="543593" y="224483"/>
                </a:lnTo>
                <a:lnTo>
                  <a:pt x="496006" y="204067"/>
                </a:lnTo>
                <a:lnTo>
                  <a:pt x="450736" y="180740"/>
                </a:lnTo>
                <a:lnTo>
                  <a:pt x="405320" y="154415"/>
                </a:lnTo>
                <a:lnTo>
                  <a:pt x="368913" y="132843"/>
                </a:lnTo>
                <a:lnTo>
                  <a:pt x="334616" y="115523"/>
                </a:lnTo>
                <a:lnTo>
                  <a:pt x="297371" y="102568"/>
                </a:lnTo>
                <a:lnTo>
                  <a:pt x="252120" y="94090"/>
                </a:lnTo>
                <a:lnTo>
                  <a:pt x="223475" y="92830"/>
                </a:lnTo>
                <a:lnTo>
                  <a:pt x="179304" y="91345"/>
                </a:lnTo>
                <a:lnTo>
                  <a:pt x="137591" y="87677"/>
                </a:lnTo>
                <a:lnTo>
                  <a:pt x="116319" y="79866"/>
                </a:lnTo>
                <a:lnTo>
                  <a:pt x="97069" y="57153"/>
                </a:lnTo>
                <a:lnTo>
                  <a:pt x="69080" y="39626"/>
                </a:lnTo>
                <a:lnTo>
                  <a:pt x="39582" y="22881"/>
                </a:lnTo>
                <a:lnTo>
                  <a:pt x="15811" y="2511"/>
                </a:lnTo>
                <a:lnTo>
                  <a:pt x="11092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911510" y="2650256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69">
                <a:moveTo>
                  <a:pt x="2590" y="0"/>
                </a:moveTo>
                <a:lnTo>
                  <a:pt x="596" y="0"/>
                </a:lnTo>
                <a:lnTo>
                  <a:pt x="0" y="1130"/>
                </a:lnTo>
                <a:lnTo>
                  <a:pt x="2324" y="1130"/>
                </a:lnTo>
                <a:lnTo>
                  <a:pt x="259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585488" y="2764267"/>
            <a:ext cx="1019875" cy="3503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994368" y="2445166"/>
            <a:ext cx="3402234" cy="9697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821708" y="2363183"/>
            <a:ext cx="3402221" cy="100495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9865779" y="1646085"/>
            <a:ext cx="330060" cy="144680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582113" y="1276030"/>
            <a:ext cx="1108873" cy="181926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0296297" y="1893188"/>
            <a:ext cx="305676" cy="11593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014660" y="1596956"/>
            <a:ext cx="676326" cy="145754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01536" y="3009018"/>
            <a:ext cx="551395" cy="11061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10616" y="1651139"/>
            <a:ext cx="330060" cy="144679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0" y="1281074"/>
            <a:ext cx="1024334" cy="181927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470" y="1898231"/>
            <a:ext cx="305689" cy="11593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0" y="1602003"/>
            <a:ext cx="591787" cy="145754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0" y="2597454"/>
            <a:ext cx="10690155" cy="22058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140960" y="4597330"/>
            <a:ext cx="4549775" cy="196850"/>
          </a:xfrm>
          <a:custGeom>
            <a:avLst/>
            <a:gdLst/>
            <a:ahLst/>
            <a:cxnLst/>
            <a:rect l="l" t="t" r="r" b="b"/>
            <a:pathLst>
              <a:path w="4549775" h="196850">
                <a:moveTo>
                  <a:pt x="4549190" y="0"/>
                </a:moveTo>
                <a:lnTo>
                  <a:pt x="4352053" y="3670"/>
                </a:lnTo>
                <a:lnTo>
                  <a:pt x="3958729" y="17259"/>
                </a:lnTo>
                <a:lnTo>
                  <a:pt x="2298759" y="100538"/>
                </a:lnTo>
                <a:lnTo>
                  <a:pt x="574935" y="158150"/>
                </a:lnTo>
                <a:lnTo>
                  <a:pt x="365248" y="169951"/>
                </a:lnTo>
                <a:lnTo>
                  <a:pt x="0" y="196634"/>
                </a:lnTo>
                <a:lnTo>
                  <a:pt x="4549190" y="196634"/>
                </a:lnTo>
                <a:lnTo>
                  <a:pt x="4549190" y="0"/>
                </a:lnTo>
                <a:close/>
              </a:path>
            </a:pathLst>
          </a:custGeom>
          <a:solidFill>
            <a:srgbClr val="79A345">
              <a:alpha val="656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0" y="4343152"/>
            <a:ext cx="135255" cy="29209"/>
          </a:xfrm>
          <a:custGeom>
            <a:avLst/>
            <a:gdLst/>
            <a:ahLst/>
            <a:cxnLst/>
            <a:rect l="l" t="t" r="r" b="b"/>
            <a:pathLst>
              <a:path w="135255" h="29210">
                <a:moveTo>
                  <a:pt x="0" y="0"/>
                </a:moveTo>
                <a:lnTo>
                  <a:pt x="0" y="28861"/>
                </a:lnTo>
                <a:lnTo>
                  <a:pt x="57686" y="23241"/>
                </a:lnTo>
                <a:lnTo>
                  <a:pt x="96096" y="19950"/>
                </a:lnTo>
                <a:lnTo>
                  <a:pt x="134688" y="17077"/>
                </a:lnTo>
                <a:lnTo>
                  <a:pt x="98082" y="9748"/>
                </a:lnTo>
                <a:lnTo>
                  <a:pt x="60115" y="4510"/>
                </a:lnTo>
                <a:lnTo>
                  <a:pt x="21100" y="1053"/>
                </a:lnTo>
                <a:lnTo>
                  <a:pt x="0" y="0"/>
                </a:lnTo>
                <a:close/>
              </a:path>
            </a:pathLst>
          </a:custGeom>
          <a:solidFill>
            <a:srgbClr val="79A345">
              <a:alpha val="40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0" y="4242785"/>
            <a:ext cx="6337935" cy="551180"/>
          </a:xfrm>
          <a:custGeom>
            <a:avLst/>
            <a:gdLst/>
            <a:ahLst/>
            <a:cxnLst/>
            <a:rect l="l" t="t" r="r" b="b"/>
            <a:pathLst>
              <a:path w="6337935" h="551179">
                <a:moveTo>
                  <a:pt x="146176" y="48259"/>
                </a:moveTo>
                <a:lnTo>
                  <a:pt x="179774" y="67309"/>
                </a:lnTo>
                <a:lnTo>
                  <a:pt x="212699" y="91439"/>
                </a:lnTo>
                <a:lnTo>
                  <a:pt x="208356" y="93980"/>
                </a:lnTo>
                <a:lnTo>
                  <a:pt x="117436" y="93980"/>
                </a:lnTo>
                <a:lnTo>
                  <a:pt x="75023" y="95250"/>
                </a:lnTo>
                <a:lnTo>
                  <a:pt x="32651" y="95250"/>
                </a:lnTo>
                <a:lnTo>
                  <a:pt x="99958" y="102870"/>
                </a:lnTo>
                <a:lnTo>
                  <a:pt x="132146" y="109220"/>
                </a:lnTo>
                <a:lnTo>
                  <a:pt x="163055" y="116839"/>
                </a:lnTo>
                <a:lnTo>
                  <a:pt x="170535" y="119380"/>
                </a:lnTo>
                <a:lnTo>
                  <a:pt x="166687" y="123189"/>
                </a:lnTo>
                <a:lnTo>
                  <a:pt x="159054" y="123189"/>
                </a:lnTo>
                <a:lnTo>
                  <a:pt x="25411" y="134620"/>
                </a:lnTo>
                <a:lnTo>
                  <a:pt x="0" y="137160"/>
                </a:lnTo>
                <a:lnTo>
                  <a:pt x="0" y="551180"/>
                </a:lnTo>
                <a:lnTo>
                  <a:pt x="4248238" y="551180"/>
                </a:lnTo>
                <a:lnTo>
                  <a:pt x="4600567" y="537210"/>
                </a:lnTo>
                <a:lnTo>
                  <a:pt x="4701205" y="532130"/>
                </a:lnTo>
                <a:lnTo>
                  <a:pt x="4801825" y="528320"/>
                </a:lnTo>
                <a:lnTo>
                  <a:pt x="5103555" y="513080"/>
                </a:lnTo>
                <a:lnTo>
                  <a:pt x="5153820" y="511810"/>
                </a:lnTo>
                <a:lnTo>
                  <a:pt x="5304571" y="504190"/>
                </a:lnTo>
                <a:lnTo>
                  <a:pt x="5354805" y="500380"/>
                </a:lnTo>
                <a:lnTo>
                  <a:pt x="5508986" y="492760"/>
                </a:lnTo>
                <a:lnTo>
                  <a:pt x="5560937" y="488950"/>
                </a:lnTo>
                <a:lnTo>
                  <a:pt x="5612875" y="486410"/>
                </a:lnTo>
                <a:lnTo>
                  <a:pt x="5820592" y="473710"/>
                </a:lnTo>
                <a:lnTo>
                  <a:pt x="5872535" y="471170"/>
                </a:lnTo>
                <a:lnTo>
                  <a:pt x="5924492" y="467360"/>
                </a:lnTo>
                <a:lnTo>
                  <a:pt x="6233847" y="452120"/>
                </a:lnTo>
                <a:lnTo>
                  <a:pt x="6337591" y="449580"/>
                </a:lnTo>
                <a:lnTo>
                  <a:pt x="6237047" y="441960"/>
                </a:lnTo>
                <a:lnTo>
                  <a:pt x="6186731" y="439420"/>
                </a:lnTo>
                <a:lnTo>
                  <a:pt x="6086014" y="431800"/>
                </a:lnTo>
                <a:lnTo>
                  <a:pt x="6035614" y="429260"/>
                </a:lnTo>
                <a:lnTo>
                  <a:pt x="5985187" y="425450"/>
                </a:lnTo>
                <a:lnTo>
                  <a:pt x="5757914" y="414020"/>
                </a:lnTo>
                <a:lnTo>
                  <a:pt x="5267185" y="414020"/>
                </a:lnTo>
                <a:lnTo>
                  <a:pt x="5266042" y="407670"/>
                </a:lnTo>
                <a:lnTo>
                  <a:pt x="5379470" y="391160"/>
                </a:lnTo>
                <a:lnTo>
                  <a:pt x="5432228" y="384810"/>
                </a:lnTo>
                <a:lnTo>
                  <a:pt x="5539066" y="374650"/>
                </a:lnTo>
                <a:lnTo>
                  <a:pt x="5335959" y="364490"/>
                </a:lnTo>
                <a:lnTo>
                  <a:pt x="5234025" y="360680"/>
                </a:lnTo>
                <a:lnTo>
                  <a:pt x="5183091" y="359410"/>
                </a:lnTo>
                <a:lnTo>
                  <a:pt x="5081473" y="354330"/>
                </a:lnTo>
                <a:lnTo>
                  <a:pt x="5071376" y="353060"/>
                </a:lnTo>
                <a:lnTo>
                  <a:pt x="5070830" y="346710"/>
                </a:lnTo>
                <a:lnTo>
                  <a:pt x="5180493" y="346710"/>
                </a:lnTo>
                <a:lnTo>
                  <a:pt x="5229948" y="345440"/>
                </a:lnTo>
                <a:lnTo>
                  <a:pt x="5279254" y="342900"/>
                </a:lnTo>
                <a:lnTo>
                  <a:pt x="5377471" y="335280"/>
                </a:lnTo>
                <a:lnTo>
                  <a:pt x="5324430" y="332740"/>
                </a:lnTo>
                <a:lnTo>
                  <a:pt x="5271411" y="331470"/>
                </a:lnTo>
                <a:lnTo>
                  <a:pt x="5112615" y="323850"/>
                </a:lnTo>
                <a:lnTo>
                  <a:pt x="5059811" y="320040"/>
                </a:lnTo>
                <a:lnTo>
                  <a:pt x="5007091" y="317500"/>
                </a:lnTo>
                <a:lnTo>
                  <a:pt x="4901952" y="309880"/>
                </a:lnTo>
                <a:lnTo>
                  <a:pt x="4797297" y="299720"/>
                </a:lnTo>
                <a:lnTo>
                  <a:pt x="4788293" y="299720"/>
                </a:lnTo>
                <a:lnTo>
                  <a:pt x="4790528" y="293370"/>
                </a:lnTo>
                <a:lnTo>
                  <a:pt x="4799647" y="293370"/>
                </a:lnTo>
                <a:lnTo>
                  <a:pt x="4905023" y="290830"/>
                </a:lnTo>
                <a:lnTo>
                  <a:pt x="5010194" y="285750"/>
                </a:lnTo>
                <a:lnTo>
                  <a:pt x="5062829" y="284480"/>
                </a:lnTo>
                <a:lnTo>
                  <a:pt x="4963492" y="274320"/>
                </a:lnTo>
                <a:lnTo>
                  <a:pt x="4762465" y="259080"/>
                </a:lnTo>
                <a:lnTo>
                  <a:pt x="4711837" y="256540"/>
                </a:lnTo>
                <a:lnTo>
                  <a:pt x="4661103" y="252730"/>
                </a:lnTo>
                <a:lnTo>
                  <a:pt x="4635692" y="251460"/>
                </a:lnTo>
                <a:lnTo>
                  <a:pt x="4044175" y="251460"/>
                </a:lnTo>
                <a:lnTo>
                  <a:pt x="4041000" y="246380"/>
                </a:lnTo>
                <a:lnTo>
                  <a:pt x="4045699" y="245110"/>
                </a:lnTo>
                <a:lnTo>
                  <a:pt x="4074846" y="233680"/>
                </a:lnTo>
                <a:lnTo>
                  <a:pt x="4105449" y="222250"/>
                </a:lnTo>
                <a:lnTo>
                  <a:pt x="4121196" y="217170"/>
                </a:lnTo>
                <a:lnTo>
                  <a:pt x="3946664" y="217170"/>
                </a:lnTo>
                <a:lnTo>
                  <a:pt x="3943146" y="213360"/>
                </a:lnTo>
                <a:lnTo>
                  <a:pt x="3948061" y="210820"/>
                </a:lnTo>
                <a:lnTo>
                  <a:pt x="3974716" y="198120"/>
                </a:lnTo>
                <a:lnTo>
                  <a:pt x="3739832" y="198120"/>
                </a:lnTo>
                <a:lnTo>
                  <a:pt x="3736758" y="191770"/>
                </a:lnTo>
                <a:lnTo>
                  <a:pt x="3743832" y="190500"/>
                </a:lnTo>
                <a:lnTo>
                  <a:pt x="3886857" y="160020"/>
                </a:lnTo>
                <a:lnTo>
                  <a:pt x="3914400" y="154940"/>
                </a:lnTo>
                <a:lnTo>
                  <a:pt x="3681132" y="154940"/>
                </a:lnTo>
                <a:lnTo>
                  <a:pt x="3527696" y="151130"/>
                </a:lnTo>
                <a:lnTo>
                  <a:pt x="3476667" y="148590"/>
                </a:lnTo>
                <a:lnTo>
                  <a:pt x="3425690" y="147320"/>
                </a:lnTo>
                <a:lnTo>
                  <a:pt x="3323880" y="142240"/>
                </a:lnTo>
                <a:lnTo>
                  <a:pt x="3273040" y="138430"/>
                </a:lnTo>
                <a:lnTo>
                  <a:pt x="3171476" y="133350"/>
                </a:lnTo>
                <a:lnTo>
                  <a:pt x="3070043" y="125730"/>
                </a:lnTo>
                <a:lnTo>
                  <a:pt x="2968713" y="119380"/>
                </a:lnTo>
                <a:lnTo>
                  <a:pt x="2919301" y="116839"/>
                </a:lnTo>
                <a:lnTo>
                  <a:pt x="2902842" y="115570"/>
                </a:lnTo>
                <a:lnTo>
                  <a:pt x="650697" y="115570"/>
                </a:lnTo>
                <a:lnTo>
                  <a:pt x="647001" y="109220"/>
                </a:lnTo>
                <a:lnTo>
                  <a:pt x="653592" y="106680"/>
                </a:lnTo>
                <a:lnTo>
                  <a:pt x="717861" y="85090"/>
                </a:lnTo>
                <a:lnTo>
                  <a:pt x="332473" y="85090"/>
                </a:lnTo>
                <a:lnTo>
                  <a:pt x="328358" y="83820"/>
                </a:lnTo>
                <a:lnTo>
                  <a:pt x="285247" y="72390"/>
                </a:lnTo>
                <a:lnTo>
                  <a:pt x="240534" y="62230"/>
                </a:lnTo>
                <a:lnTo>
                  <a:pt x="194187" y="54609"/>
                </a:lnTo>
                <a:lnTo>
                  <a:pt x="146176" y="48259"/>
                </a:lnTo>
                <a:close/>
              </a:path>
              <a:path w="6337935" h="551179">
                <a:moveTo>
                  <a:pt x="5580848" y="408940"/>
                </a:moveTo>
                <a:lnTo>
                  <a:pt x="5428826" y="408940"/>
                </a:lnTo>
                <a:lnTo>
                  <a:pt x="5276608" y="412750"/>
                </a:lnTo>
                <a:lnTo>
                  <a:pt x="5267185" y="414020"/>
                </a:lnTo>
                <a:lnTo>
                  <a:pt x="5757914" y="414020"/>
                </a:lnTo>
                <a:lnTo>
                  <a:pt x="5732661" y="412750"/>
                </a:lnTo>
                <a:lnTo>
                  <a:pt x="5580848" y="408940"/>
                </a:lnTo>
                <a:close/>
              </a:path>
              <a:path w="6337935" h="551179">
                <a:moveTo>
                  <a:pt x="5180493" y="346710"/>
                </a:moveTo>
                <a:lnTo>
                  <a:pt x="5081473" y="346710"/>
                </a:lnTo>
                <a:lnTo>
                  <a:pt x="5131039" y="347980"/>
                </a:lnTo>
                <a:lnTo>
                  <a:pt x="5180493" y="346710"/>
                </a:lnTo>
                <a:close/>
              </a:path>
              <a:path w="6337935" h="551179">
                <a:moveTo>
                  <a:pt x="4406544" y="243840"/>
                </a:moveTo>
                <a:lnTo>
                  <a:pt x="4253841" y="243840"/>
                </a:lnTo>
                <a:lnTo>
                  <a:pt x="4152395" y="246380"/>
                </a:lnTo>
                <a:lnTo>
                  <a:pt x="4051426" y="251460"/>
                </a:lnTo>
                <a:lnTo>
                  <a:pt x="4635692" y="251460"/>
                </a:lnTo>
                <a:lnTo>
                  <a:pt x="4610282" y="250190"/>
                </a:lnTo>
                <a:lnTo>
                  <a:pt x="4559395" y="248920"/>
                </a:lnTo>
                <a:lnTo>
                  <a:pt x="4508462" y="246380"/>
                </a:lnTo>
                <a:lnTo>
                  <a:pt x="4406544" y="243840"/>
                </a:lnTo>
                <a:close/>
              </a:path>
              <a:path w="6337935" h="551179">
                <a:moveTo>
                  <a:pt x="4168762" y="201930"/>
                </a:moveTo>
                <a:lnTo>
                  <a:pt x="4114793" y="204470"/>
                </a:lnTo>
                <a:lnTo>
                  <a:pt x="4061418" y="208280"/>
                </a:lnTo>
                <a:lnTo>
                  <a:pt x="4007981" y="214630"/>
                </a:lnTo>
                <a:lnTo>
                  <a:pt x="3953827" y="217170"/>
                </a:lnTo>
                <a:lnTo>
                  <a:pt x="4121196" y="217170"/>
                </a:lnTo>
                <a:lnTo>
                  <a:pt x="4168762" y="201930"/>
                </a:lnTo>
                <a:close/>
              </a:path>
              <a:path w="6337935" h="551179">
                <a:moveTo>
                  <a:pt x="4065409" y="157480"/>
                </a:moveTo>
                <a:lnTo>
                  <a:pt x="4013193" y="165100"/>
                </a:lnTo>
                <a:lnTo>
                  <a:pt x="3961083" y="173990"/>
                </a:lnTo>
                <a:lnTo>
                  <a:pt x="3908786" y="181610"/>
                </a:lnTo>
                <a:lnTo>
                  <a:pt x="3856007" y="187960"/>
                </a:lnTo>
                <a:lnTo>
                  <a:pt x="3802450" y="193040"/>
                </a:lnTo>
                <a:lnTo>
                  <a:pt x="3747820" y="196850"/>
                </a:lnTo>
                <a:lnTo>
                  <a:pt x="3739832" y="198120"/>
                </a:lnTo>
                <a:lnTo>
                  <a:pt x="3974716" y="198120"/>
                </a:lnTo>
                <a:lnTo>
                  <a:pt x="3977382" y="196850"/>
                </a:lnTo>
                <a:lnTo>
                  <a:pt x="4036067" y="171450"/>
                </a:lnTo>
                <a:lnTo>
                  <a:pt x="4065409" y="157480"/>
                </a:lnTo>
                <a:close/>
              </a:path>
              <a:path w="6337935" h="551179">
                <a:moveTo>
                  <a:pt x="3935056" y="151130"/>
                </a:moveTo>
                <a:lnTo>
                  <a:pt x="3782818" y="154940"/>
                </a:lnTo>
                <a:lnTo>
                  <a:pt x="3914400" y="154940"/>
                </a:lnTo>
                <a:lnTo>
                  <a:pt x="3935056" y="151130"/>
                </a:lnTo>
                <a:close/>
              </a:path>
              <a:path w="6337935" h="551179">
                <a:moveTo>
                  <a:pt x="2075933" y="83820"/>
                </a:moveTo>
                <a:lnTo>
                  <a:pt x="1178542" y="83820"/>
                </a:lnTo>
                <a:lnTo>
                  <a:pt x="1080482" y="86359"/>
                </a:lnTo>
                <a:lnTo>
                  <a:pt x="1031443" y="86359"/>
                </a:lnTo>
                <a:lnTo>
                  <a:pt x="923189" y="88900"/>
                </a:lnTo>
                <a:lnTo>
                  <a:pt x="816045" y="93980"/>
                </a:lnTo>
                <a:lnTo>
                  <a:pt x="763242" y="99060"/>
                </a:lnTo>
                <a:lnTo>
                  <a:pt x="711139" y="105410"/>
                </a:lnTo>
                <a:lnTo>
                  <a:pt x="659879" y="114300"/>
                </a:lnTo>
                <a:lnTo>
                  <a:pt x="650697" y="115570"/>
                </a:lnTo>
                <a:lnTo>
                  <a:pt x="2902842" y="115570"/>
                </a:lnTo>
                <a:lnTo>
                  <a:pt x="2869925" y="113030"/>
                </a:lnTo>
                <a:lnTo>
                  <a:pt x="2771236" y="107950"/>
                </a:lnTo>
                <a:lnTo>
                  <a:pt x="2721902" y="104139"/>
                </a:lnTo>
                <a:lnTo>
                  <a:pt x="2623203" y="99060"/>
                </a:lnTo>
                <a:lnTo>
                  <a:pt x="2573815" y="97789"/>
                </a:lnTo>
                <a:lnTo>
                  <a:pt x="2474911" y="92710"/>
                </a:lnTo>
                <a:lnTo>
                  <a:pt x="2176247" y="85090"/>
                </a:lnTo>
                <a:lnTo>
                  <a:pt x="2126092" y="85090"/>
                </a:lnTo>
                <a:lnTo>
                  <a:pt x="2075933" y="83820"/>
                </a:lnTo>
                <a:close/>
              </a:path>
              <a:path w="6337935" h="551179">
                <a:moveTo>
                  <a:pt x="450810" y="0"/>
                </a:moveTo>
                <a:lnTo>
                  <a:pt x="409746" y="16509"/>
                </a:lnTo>
                <a:lnTo>
                  <a:pt x="354172" y="57150"/>
                </a:lnTo>
                <a:lnTo>
                  <a:pt x="339470" y="83820"/>
                </a:lnTo>
                <a:lnTo>
                  <a:pt x="332473" y="85090"/>
                </a:lnTo>
                <a:lnTo>
                  <a:pt x="717861" y="85090"/>
                </a:lnTo>
                <a:lnTo>
                  <a:pt x="759446" y="71120"/>
                </a:lnTo>
                <a:lnTo>
                  <a:pt x="554570" y="71120"/>
                </a:lnTo>
                <a:lnTo>
                  <a:pt x="548601" y="66040"/>
                </a:lnTo>
                <a:lnTo>
                  <a:pt x="438632" y="66040"/>
                </a:lnTo>
                <a:lnTo>
                  <a:pt x="431634" y="63500"/>
                </a:lnTo>
                <a:lnTo>
                  <a:pt x="433057" y="59690"/>
                </a:lnTo>
                <a:lnTo>
                  <a:pt x="438917" y="45720"/>
                </a:lnTo>
                <a:lnTo>
                  <a:pt x="442867" y="30480"/>
                </a:lnTo>
                <a:lnTo>
                  <a:pt x="446351" y="15240"/>
                </a:lnTo>
                <a:lnTo>
                  <a:pt x="450810" y="0"/>
                </a:lnTo>
                <a:close/>
              </a:path>
              <a:path w="6337935" h="551179">
                <a:moveTo>
                  <a:pt x="1975608" y="82550"/>
                </a:moveTo>
                <a:lnTo>
                  <a:pt x="1276611" y="82550"/>
                </a:lnTo>
                <a:lnTo>
                  <a:pt x="1227573" y="83820"/>
                </a:lnTo>
                <a:lnTo>
                  <a:pt x="2025772" y="83820"/>
                </a:lnTo>
                <a:lnTo>
                  <a:pt x="1975608" y="82550"/>
                </a:lnTo>
                <a:close/>
              </a:path>
              <a:path w="6337935" h="551179">
                <a:moveTo>
                  <a:pt x="1825108" y="81280"/>
                </a:moveTo>
                <a:lnTo>
                  <a:pt x="1423809" y="81280"/>
                </a:lnTo>
                <a:lnTo>
                  <a:pt x="1374724" y="82550"/>
                </a:lnTo>
                <a:lnTo>
                  <a:pt x="1875276" y="82550"/>
                </a:lnTo>
                <a:lnTo>
                  <a:pt x="1825108" y="81280"/>
                </a:lnTo>
                <a:close/>
              </a:path>
              <a:path w="6337935" h="551179">
                <a:moveTo>
                  <a:pt x="887983" y="27940"/>
                </a:moveTo>
                <a:lnTo>
                  <a:pt x="832554" y="31750"/>
                </a:lnTo>
                <a:lnTo>
                  <a:pt x="777955" y="39370"/>
                </a:lnTo>
                <a:lnTo>
                  <a:pt x="723910" y="45720"/>
                </a:lnTo>
                <a:lnTo>
                  <a:pt x="670144" y="54609"/>
                </a:lnTo>
                <a:lnTo>
                  <a:pt x="554570" y="71120"/>
                </a:lnTo>
                <a:lnTo>
                  <a:pt x="759446" y="71120"/>
                </a:lnTo>
                <a:lnTo>
                  <a:pt x="887983" y="27940"/>
                </a:lnTo>
                <a:close/>
              </a:path>
              <a:path w="6337935" h="551179">
                <a:moveTo>
                  <a:pt x="675639" y="22859"/>
                </a:moveTo>
                <a:lnTo>
                  <a:pt x="626599" y="26670"/>
                </a:lnTo>
                <a:lnTo>
                  <a:pt x="579353" y="33020"/>
                </a:lnTo>
                <a:lnTo>
                  <a:pt x="533565" y="41909"/>
                </a:lnTo>
                <a:lnTo>
                  <a:pt x="488903" y="52070"/>
                </a:lnTo>
                <a:lnTo>
                  <a:pt x="445033" y="64770"/>
                </a:lnTo>
                <a:lnTo>
                  <a:pt x="438632" y="66040"/>
                </a:lnTo>
                <a:lnTo>
                  <a:pt x="548601" y="66040"/>
                </a:lnTo>
                <a:lnTo>
                  <a:pt x="554354" y="63500"/>
                </a:lnTo>
                <a:lnTo>
                  <a:pt x="582476" y="52070"/>
                </a:lnTo>
                <a:lnTo>
                  <a:pt x="611887" y="40640"/>
                </a:lnTo>
                <a:lnTo>
                  <a:pt x="642853" y="30480"/>
                </a:lnTo>
                <a:lnTo>
                  <a:pt x="675639" y="22859"/>
                </a:lnTo>
                <a:close/>
              </a:path>
            </a:pathLst>
          </a:custGeom>
          <a:solidFill>
            <a:srgbClr val="556341">
              <a:alpha val="32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9820201" y="2635962"/>
            <a:ext cx="873130" cy="53432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9930473" y="3147720"/>
            <a:ext cx="25006" cy="174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931383" y="3146944"/>
            <a:ext cx="19685" cy="15240"/>
          </a:xfrm>
          <a:custGeom>
            <a:avLst/>
            <a:gdLst/>
            <a:ahLst/>
            <a:cxnLst/>
            <a:rect l="l" t="t" r="r" b="b"/>
            <a:pathLst>
              <a:path w="19684" h="15239">
                <a:moveTo>
                  <a:pt x="16929" y="0"/>
                </a:moveTo>
                <a:lnTo>
                  <a:pt x="9537" y="2667"/>
                </a:lnTo>
                <a:lnTo>
                  <a:pt x="0" y="6235"/>
                </a:lnTo>
                <a:lnTo>
                  <a:pt x="1380" y="11569"/>
                </a:lnTo>
                <a:lnTo>
                  <a:pt x="2184" y="15113"/>
                </a:lnTo>
                <a:lnTo>
                  <a:pt x="6908" y="10325"/>
                </a:lnTo>
                <a:lnTo>
                  <a:pt x="18780" y="10325"/>
                </a:lnTo>
                <a:lnTo>
                  <a:pt x="19075" y="10236"/>
                </a:lnTo>
                <a:lnTo>
                  <a:pt x="18110" y="5511"/>
                </a:lnTo>
                <a:lnTo>
                  <a:pt x="16929" y="0"/>
                </a:lnTo>
                <a:close/>
              </a:path>
              <a:path w="19684" h="15239">
                <a:moveTo>
                  <a:pt x="18780" y="10325"/>
                </a:moveTo>
                <a:lnTo>
                  <a:pt x="6908" y="10325"/>
                </a:lnTo>
                <a:lnTo>
                  <a:pt x="14655" y="11569"/>
                </a:lnTo>
                <a:lnTo>
                  <a:pt x="18780" y="10325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932923" y="3151695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216" y="0"/>
                </a:moveTo>
                <a:lnTo>
                  <a:pt x="3350" y="0"/>
                </a:lnTo>
                <a:lnTo>
                  <a:pt x="0" y="1326"/>
                </a:lnTo>
                <a:lnTo>
                  <a:pt x="54" y="5147"/>
                </a:lnTo>
                <a:lnTo>
                  <a:pt x="260" y="6070"/>
                </a:lnTo>
                <a:lnTo>
                  <a:pt x="2628" y="6070"/>
                </a:lnTo>
                <a:lnTo>
                  <a:pt x="4216" y="3169"/>
                </a:lnTo>
                <a:lnTo>
                  <a:pt x="421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938897" y="3149271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19">
                <a:moveTo>
                  <a:pt x="6997" y="0"/>
                </a:moveTo>
                <a:lnTo>
                  <a:pt x="889" y="927"/>
                </a:lnTo>
                <a:lnTo>
                  <a:pt x="889" y="3454"/>
                </a:lnTo>
                <a:lnTo>
                  <a:pt x="0" y="7340"/>
                </a:lnTo>
                <a:lnTo>
                  <a:pt x="10210" y="5346"/>
                </a:lnTo>
                <a:lnTo>
                  <a:pt x="9385" y="1257"/>
                </a:lnTo>
                <a:lnTo>
                  <a:pt x="699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952269" y="31605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7" y="0"/>
                </a:moveTo>
                <a:lnTo>
                  <a:pt x="41" y="38"/>
                </a:lnTo>
                <a:lnTo>
                  <a:pt x="0" y="279"/>
                </a:lnTo>
                <a:lnTo>
                  <a:pt x="117" y="571"/>
                </a:lnTo>
                <a:lnTo>
                  <a:pt x="231" y="203"/>
                </a:lnTo>
                <a:lnTo>
                  <a:pt x="381" y="177"/>
                </a:lnTo>
                <a:lnTo>
                  <a:pt x="257" y="0"/>
                </a:lnTo>
                <a:close/>
              </a:path>
              <a:path w="634" h="635">
                <a:moveTo>
                  <a:pt x="381" y="17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952385" y="316073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9" y="12"/>
                </a:moveTo>
                <a:lnTo>
                  <a:pt x="12" y="12"/>
                </a:lnTo>
                <a:lnTo>
                  <a:pt x="0" y="355"/>
                </a:lnTo>
                <a:lnTo>
                  <a:pt x="279" y="457"/>
                </a:lnTo>
                <a:lnTo>
                  <a:pt x="209" y="12"/>
                </a:lnTo>
                <a:close/>
              </a:path>
              <a:path w="634" h="635">
                <a:moveTo>
                  <a:pt x="177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953044" y="31616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5" y="12"/>
                </a:moveTo>
                <a:lnTo>
                  <a:pt x="25" y="203"/>
                </a:lnTo>
                <a:lnTo>
                  <a:pt x="120" y="63"/>
                </a:lnTo>
                <a:close/>
              </a:path>
              <a:path w="634" h="635">
                <a:moveTo>
                  <a:pt x="120" y="63"/>
                </a:moveTo>
                <a:close/>
              </a:path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953100" y="31616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1" y="0"/>
                </a:moveTo>
                <a:lnTo>
                  <a:pt x="0" y="161"/>
                </a:lnTo>
                <a:lnTo>
                  <a:pt x="6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951704" y="31631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203"/>
                </a:lnTo>
                <a:lnTo>
                  <a:pt x="107" y="63"/>
                </a:lnTo>
                <a:close/>
              </a:path>
              <a:path w="634" h="635">
                <a:moveTo>
                  <a:pt x="107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951730" y="31631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0" y="160"/>
                </a:lnTo>
                <a:lnTo>
                  <a:pt x="7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952586" y="316280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0" y="12"/>
                </a:moveTo>
                <a:lnTo>
                  <a:pt x="12" y="215"/>
                </a:lnTo>
                <a:lnTo>
                  <a:pt x="100" y="63"/>
                </a:lnTo>
                <a:close/>
              </a:path>
              <a:path w="634" h="635">
                <a:moveTo>
                  <a:pt x="100" y="63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952624" y="31628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9" y="0"/>
                </a:moveTo>
                <a:lnTo>
                  <a:pt x="0" y="163"/>
                </a:lnTo>
                <a:lnTo>
                  <a:pt x="3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950278" y="31623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4" y="12"/>
                </a:moveTo>
                <a:lnTo>
                  <a:pt x="25" y="215"/>
                </a:lnTo>
                <a:lnTo>
                  <a:pt x="115" y="63"/>
                </a:lnTo>
                <a:close/>
              </a:path>
              <a:path w="634" h="635">
                <a:moveTo>
                  <a:pt x="115" y="63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950315" y="31624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6" y="0"/>
                </a:moveTo>
                <a:lnTo>
                  <a:pt x="0" y="149"/>
                </a:lnTo>
                <a:lnTo>
                  <a:pt x="6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949447" y="31616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419"/>
                </a:lnTo>
                <a:lnTo>
                  <a:pt x="88" y="139"/>
                </a:lnTo>
                <a:lnTo>
                  <a:pt x="101" y="0"/>
                </a:lnTo>
                <a:close/>
              </a:path>
              <a:path w="634" h="635">
                <a:moveTo>
                  <a:pt x="189" y="139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949471" y="31618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317"/>
                </a:lnTo>
                <a:lnTo>
                  <a:pt x="177" y="317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950302" y="31633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7" y="12"/>
                </a:moveTo>
                <a:lnTo>
                  <a:pt x="0" y="12"/>
                </a:lnTo>
                <a:lnTo>
                  <a:pt x="50" y="406"/>
                </a:lnTo>
                <a:lnTo>
                  <a:pt x="139" y="126"/>
                </a:lnTo>
                <a:close/>
              </a:path>
              <a:path w="634" h="635">
                <a:moveTo>
                  <a:pt x="247" y="126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950428" y="31634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39" y="317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952952" y="31567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9" y="368"/>
                </a:lnTo>
                <a:lnTo>
                  <a:pt x="152" y="533"/>
                </a:lnTo>
                <a:lnTo>
                  <a:pt x="368" y="507"/>
                </a:lnTo>
                <a:lnTo>
                  <a:pt x="417" y="342"/>
                </a:lnTo>
                <a:lnTo>
                  <a:pt x="165" y="342"/>
                </a:lnTo>
                <a:lnTo>
                  <a:pt x="47" y="190"/>
                </a:lnTo>
                <a:lnTo>
                  <a:pt x="0" y="0"/>
                </a:lnTo>
                <a:close/>
              </a:path>
              <a:path w="634" h="635">
                <a:moveTo>
                  <a:pt x="406" y="190"/>
                </a:moveTo>
                <a:lnTo>
                  <a:pt x="279" y="330"/>
                </a:lnTo>
                <a:lnTo>
                  <a:pt x="417" y="342"/>
                </a:lnTo>
                <a:lnTo>
                  <a:pt x="406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952997" y="315663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6" y="0"/>
                </a:moveTo>
                <a:lnTo>
                  <a:pt x="31" y="12"/>
                </a:lnTo>
                <a:lnTo>
                  <a:pt x="0" y="304"/>
                </a:lnTo>
                <a:lnTo>
                  <a:pt x="120" y="469"/>
                </a:lnTo>
                <a:lnTo>
                  <a:pt x="19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947533" y="31632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" y="330"/>
                </a:lnTo>
                <a:lnTo>
                  <a:pt x="139" y="520"/>
                </a:lnTo>
                <a:lnTo>
                  <a:pt x="355" y="495"/>
                </a:lnTo>
                <a:lnTo>
                  <a:pt x="416" y="330"/>
                </a:lnTo>
                <a:lnTo>
                  <a:pt x="152" y="330"/>
                </a:lnTo>
                <a:lnTo>
                  <a:pt x="26" y="139"/>
                </a:lnTo>
                <a:lnTo>
                  <a:pt x="0" y="0"/>
                </a:lnTo>
                <a:close/>
              </a:path>
              <a:path w="634" h="635">
                <a:moveTo>
                  <a:pt x="412" y="304"/>
                </a:moveTo>
                <a:lnTo>
                  <a:pt x="266" y="304"/>
                </a:lnTo>
                <a:lnTo>
                  <a:pt x="416" y="330"/>
                </a:lnTo>
                <a:close/>
              </a:path>
              <a:path w="634" h="635">
                <a:moveTo>
                  <a:pt x="393" y="19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947568" y="31630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3" y="0"/>
                </a:moveTo>
                <a:lnTo>
                  <a:pt x="28" y="38"/>
                </a:lnTo>
                <a:lnTo>
                  <a:pt x="0" y="342"/>
                </a:lnTo>
                <a:lnTo>
                  <a:pt x="117" y="495"/>
                </a:lnTo>
                <a:lnTo>
                  <a:pt x="282" y="469"/>
                </a:lnTo>
                <a:lnTo>
                  <a:pt x="19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929609" y="3147237"/>
            <a:ext cx="26123" cy="181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0133519" y="3153961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292" y="4076"/>
                </a:lnTo>
                <a:lnTo>
                  <a:pt x="0" y="9258"/>
                </a:lnTo>
                <a:lnTo>
                  <a:pt x="1485" y="11518"/>
                </a:lnTo>
                <a:lnTo>
                  <a:pt x="17424" y="11303"/>
                </a:lnTo>
                <a:lnTo>
                  <a:pt x="22885" y="6134"/>
                </a:lnTo>
                <a:lnTo>
                  <a:pt x="18211" y="2286"/>
                </a:lnTo>
                <a:lnTo>
                  <a:pt x="16357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0133659" y="3154019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799" y="5040"/>
                </a:moveTo>
                <a:lnTo>
                  <a:pt x="8684" y="7041"/>
                </a:lnTo>
                <a:lnTo>
                  <a:pt x="0" y="7421"/>
                </a:lnTo>
                <a:lnTo>
                  <a:pt x="0" y="9417"/>
                </a:lnTo>
                <a:lnTo>
                  <a:pt x="1264" y="11341"/>
                </a:lnTo>
                <a:lnTo>
                  <a:pt x="9332" y="11334"/>
                </a:lnTo>
                <a:lnTo>
                  <a:pt x="17294" y="11245"/>
                </a:lnTo>
                <a:lnTo>
                  <a:pt x="19799" y="8869"/>
                </a:lnTo>
                <a:lnTo>
                  <a:pt x="19799" y="5040"/>
                </a:lnTo>
                <a:close/>
              </a:path>
              <a:path w="20320" h="11430">
                <a:moveTo>
                  <a:pt x="8871" y="0"/>
                </a:moveTo>
                <a:lnTo>
                  <a:pt x="2791" y="0"/>
                </a:lnTo>
                <a:lnTo>
                  <a:pt x="149" y="4019"/>
                </a:lnTo>
                <a:lnTo>
                  <a:pt x="98" y="4979"/>
                </a:lnTo>
                <a:lnTo>
                  <a:pt x="5331" y="1288"/>
                </a:lnTo>
                <a:lnTo>
                  <a:pt x="14996" y="514"/>
                </a:lnTo>
                <a:lnTo>
                  <a:pt x="16615" y="514"/>
                </a:lnTo>
                <a:lnTo>
                  <a:pt x="16228" y="56"/>
                </a:lnTo>
                <a:lnTo>
                  <a:pt x="8871" y="0"/>
                </a:lnTo>
                <a:close/>
              </a:path>
              <a:path w="20320" h="11430">
                <a:moveTo>
                  <a:pt x="16615" y="514"/>
                </a:moveTo>
                <a:lnTo>
                  <a:pt x="14996" y="514"/>
                </a:lnTo>
                <a:lnTo>
                  <a:pt x="17460" y="2952"/>
                </a:lnTo>
                <a:lnTo>
                  <a:pt x="19799" y="4938"/>
                </a:lnTo>
                <a:lnTo>
                  <a:pt x="19799" y="3652"/>
                </a:lnTo>
                <a:lnTo>
                  <a:pt x="18069" y="2228"/>
                </a:lnTo>
                <a:lnTo>
                  <a:pt x="16615" y="5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0134699" y="3154694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51" y="0"/>
                </a:moveTo>
                <a:lnTo>
                  <a:pt x="4178" y="533"/>
                </a:lnTo>
                <a:lnTo>
                  <a:pt x="723" y="2755"/>
                </a:lnTo>
                <a:lnTo>
                  <a:pt x="0" y="4508"/>
                </a:lnTo>
                <a:lnTo>
                  <a:pt x="1511" y="3149"/>
                </a:lnTo>
                <a:lnTo>
                  <a:pt x="3047" y="1803"/>
                </a:lnTo>
                <a:lnTo>
                  <a:pt x="5448" y="698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0132912" y="3159453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57" y="7073"/>
                </a:lnTo>
                <a:lnTo>
                  <a:pt x="13309" y="5194"/>
                </a:lnTo>
                <a:lnTo>
                  <a:pt x="14131" y="4960"/>
                </a:lnTo>
                <a:lnTo>
                  <a:pt x="2794" y="2997"/>
                </a:lnTo>
                <a:lnTo>
                  <a:pt x="0" y="2362"/>
                </a:lnTo>
                <a:close/>
              </a:path>
              <a:path w="20954" h="7619">
                <a:moveTo>
                  <a:pt x="16595" y="4258"/>
                </a:moveTo>
                <a:lnTo>
                  <a:pt x="14131" y="4960"/>
                </a:lnTo>
                <a:lnTo>
                  <a:pt x="15849" y="5257"/>
                </a:lnTo>
                <a:lnTo>
                  <a:pt x="16595" y="4258"/>
                </a:lnTo>
                <a:close/>
              </a:path>
              <a:path w="20954" h="7619">
                <a:moveTo>
                  <a:pt x="19773" y="0"/>
                </a:moveTo>
                <a:lnTo>
                  <a:pt x="16595" y="4258"/>
                </a:lnTo>
                <a:lnTo>
                  <a:pt x="17322" y="4051"/>
                </a:lnTo>
                <a:lnTo>
                  <a:pt x="20726" y="1384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0135819" y="3154903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80" y="0"/>
                </a:moveTo>
                <a:lnTo>
                  <a:pt x="4851" y="1396"/>
                </a:lnTo>
                <a:lnTo>
                  <a:pt x="0" y="3886"/>
                </a:lnTo>
                <a:lnTo>
                  <a:pt x="13207" y="1219"/>
                </a:lnTo>
                <a:lnTo>
                  <a:pt x="10566" y="1015"/>
                </a:lnTo>
                <a:lnTo>
                  <a:pt x="748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758143" y="3159131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343" y="0"/>
                </a:moveTo>
                <a:lnTo>
                  <a:pt x="3086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84" y="7620"/>
                </a:lnTo>
                <a:lnTo>
                  <a:pt x="14312" y="6248"/>
                </a:lnTo>
                <a:lnTo>
                  <a:pt x="14325" y="2971"/>
                </a:lnTo>
                <a:lnTo>
                  <a:pt x="12788" y="317"/>
                </a:lnTo>
                <a:lnTo>
                  <a:pt x="434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9758141" y="3159135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5" h="7619">
                <a:moveTo>
                  <a:pt x="4343" y="0"/>
                </a:moveTo>
                <a:lnTo>
                  <a:pt x="3086" y="1308"/>
                </a:lnTo>
                <a:lnTo>
                  <a:pt x="0" y="3581"/>
                </a:lnTo>
                <a:lnTo>
                  <a:pt x="3225" y="6997"/>
                </a:lnTo>
                <a:lnTo>
                  <a:pt x="13284" y="7607"/>
                </a:lnTo>
                <a:lnTo>
                  <a:pt x="14312" y="6235"/>
                </a:lnTo>
                <a:lnTo>
                  <a:pt x="14321" y="5122"/>
                </a:lnTo>
                <a:lnTo>
                  <a:pt x="8758" y="4610"/>
                </a:lnTo>
                <a:lnTo>
                  <a:pt x="1841" y="3022"/>
                </a:lnTo>
                <a:lnTo>
                  <a:pt x="3454" y="1777"/>
                </a:lnTo>
                <a:lnTo>
                  <a:pt x="5092" y="317"/>
                </a:lnTo>
                <a:lnTo>
                  <a:pt x="12788" y="317"/>
                </a:lnTo>
                <a:lnTo>
                  <a:pt x="4343" y="0"/>
                </a:lnTo>
                <a:close/>
              </a:path>
              <a:path w="17145" h="7619">
                <a:moveTo>
                  <a:pt x="14325" y="3579"/>
                </a:moveTo>
                <a:lnTo>
                  <a:pt x="14321" y="5122"/>
                </a:lnTo>
                <a:lnTo>
                  <a:pt x="16548" y="5321"/>
                </a:lnTo>
                <a:lnTo>
                  <a:pt x="14325" y="3579"/>
                </a:lnTo>
                <a:close/>
              </a:path>
              <a:path w="17145" h="7619">
                <a:moveTo>
                  <a:pt x="12788" y="317"/>
                </a:moveTo>
                <a:lnTo>
                  <a:pt x="5092" y="317"/>
                </a:lnTo>
                <a:lnTo>
                  <a:pt x="11150" y="1092"/>
                </a:lnTo>
                <a:lnTo>
                  <a:pt x="14325" y="3579"/>
                </a:lnTo>
                <a:lnTo>
                  <a:pt x="14325" y="2971"/>
                </a:lnTo>
                <a:lnTo>
                  <a:pt x="12788" y="31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767963" y="3159771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69"/>
                </a:lnTo>
                <a:lnTo>
                  <a:pt x="2070" y="1244"/>
                </a:lnTo>
                <a:lnTo>
                  <a:pt x="3898" y="3035"/>
                </a:lnTo>
                <a:lnTo>
                  <a:pt x="3505" y="1904"/>
                </a:lnTo>
                <a:lnTo>
                  <a:pt x="1409" y="406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759838" y="3162448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3042" y="2044"/>
                </a:moveTo>
                <a:lnTo>
                  <a:pt x="11264" y="2374"/>
                </a:lnTo>
                <a:lnTo>
                  <a:pt x="4030" y="3280"/>
                </a:lnTo>
                <a:lnTo>
                  <a:pt x="4546" y="3454"/>
                </a:lnTo>
                <a:lnTo>
                  <a:pt x="10541" y="4914"/>
                </a:lnTo>
                <a:lnTo>
                  <a:pt x="13042" y="2044"/>
                </a:lnTo>
                <a:close/>
              </a:path>
              <a:path w="13334" h="5080">
                <a:moveTo>
                  <a:pt x="2513" y="2769"/>
                </a:moveTo>
                <a:lnTo>
                  <a:pt x="2946" y="3416"/>
                </a:lnTo>
                <a:lnTo>
                  <a:pt x="4030" y="3280"/>
                </a:lnTo>
                <a:lnTo>
                  <a:pt x="2513" y="2769"/>
                </a:lnTo>
                <a:close/>
              </a:path>
              <a:path w="13334" h="5080">
                <a:moveTo>
                  <a:pt x="660" y="0"/>
                </a:moveTo>
                <a:lnTo>
                  <a:pt x="0" y="838"/>
                </a:lnTo>
                <a:lnTo>
                  <a:pt x="2057" y="2616"/>
                </a:lnTo>
                <a:lnTo>
                  <a:pt x="2513" y="2769"/>
                </a:lnTo>
                <a:lnTo>
                  <a:pt x="66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9762940" y="3159837"/>
            <a:ext cx="8255" cy="3175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3657" y="0"/>
                </a:moveTo>
                <a:lnTo>
                  <a:pt x="1663" y="546"/>
                </a:lnTo>
                <a:lnTo>
                  <a:pt x="0" y="609"/>
                </a:lnTo>
                <a:lnTo>
                  <a:pt x="8229" y="2667"/>
                </a:lnTo>
                <a:lnTo>
                  <a:pt x="6883" y="1905"/>
                </a:lnTo>
                <a:lnTo>
                  <a:pt x="365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9917599" y="3158101"/>
            <a:ext cx="17780" cy="9525"/>
          </a:xfrm>
          <a:custGeom>
            <a:avLst/>
            <a:gdLst/>
            <a:ahLst/>
            <a:cxnLst/>
            <a:rect l="l" t="t" r="r" b="b"/>
            <a:pathLst>
              <a:path w="17779" h="9525">
                <a:moveTo>
                  <a:pt x="5206" y="0"/>
                </a:moveTo>
                <a:lnTo>
                  <a:pt x="3733" y="1625"/>
                </a:lnTo>
                <a:lnTo>
                  <a:pt x="0" y="4546"/>
                </a:lnTo>
                <a:lnTo>
                  <a:pt x="4102" y="8648"/>
                </a:lnTo>
                <a:lnTo>
                  <a:pt x="16522" y="9105"/>
                </a:lnTo>
                <a:lnTo>
                  <a:pt x="17741" y="7391"/>
                </a:lnTo>
                <a:lnTo>
                  <a:pt x="17627" y="3352"/>
                </a:lnTo>
                <a:lnTo>
                  <a:pt x="15633" y="126"/>
                </a:lnTo>
                <a:lnTo>
                  <a:pt x="520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9919906" y="3158159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0" y="3737"/>
                </a:moveTo>
                <a:lnTo>
                  <a:pt x="0" y="6799"/>
                </a:lnTo>
                <a:lnTo>
                  <a:pt x="1794" y="8599"/>
                </a:lnTo>
                <a:lnTo>
                  <a:pt x="8710" y="8851"/>
                </a:lnTo>
                <a:lnTo>
                  <a:pt x="14351" y="8851"/>
                </a:lnTo>
                <a:lnTo>
                  <a:pt x="15379" y="7405"/>
                </a:lnTo>
                <a:lnTo>
                  <a:pt x="15379" y="5943"/>
                </a:lnTo>
                <a:lnTo>
                  <a:pt x="8601" y="5500"/>
                </a:lnTo>
                <a:lnTo>
                  <a:pt x="0" y="3737"/>
                </a:lnTo>
                <a:close/>
              </a:path>
              <a:path w="15875" h="8889">
                <a:moveTo>
                  <a:pt x="13475" y="306"/>
                </a:moveTo>
                <a:lnTo>
                  <a:pt x="3851" y="306"/>
                </a:lnTo>
                <a:lnTo>
                  <a:pt x="11344" y="1080"/>
                </a:lnTo>
                <a:lnTo>
                  <a:pt x="15343" y="4048"/>
                </a:lnTo>
                <a:lnTo>
                  <a:pt x="15319" y="3290"/>
                </a:lnTo>
                <a:lnTo>
                  <a:pt x="13475" y="306"/>
                </a:lnTo>
                <a:close/>
              </a:path>
              <a:path w="15875" h="8889">
                <a:moveTo>
                  <a:pt x="8014" y="0"/>
                </a:moveTo>
                <a:lnTo>
                  <a:pt x="2842" y="0"/>
                </a:lnTo>
                <a:lnTo>
                  <a:pt x="1426" y="1563"/>
                </a:lnTo>
                <a:lnTo>
                  <a:pt x="0" y="2679"/>
                </a:lnTo>
                <a:lnTo>
                  <a:pt x="0" y="3663"/>
                </a:lnTo>
                <a:lnTo>
                  <a:pt x="1883" y="2134"/>
                </a:lnTo>
                <a:lnTo>
                  <a:pt x="3851" y="306"/>
                </a:lnTo>
                <a:lnTo>
                  <a:pt x="13475" y="306"/>
                </a:lnTo>
                <a:lnTo>
                  <a:pt x="13325" y="64"/>
                </a:lnTo>
                <a:lnTo>
                  <a:pt x="80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929586" y="3158714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0"/>
                </a:moveTo>
                <a:lnTo>
                  <a:pt x="774" y="571"/>
                </a:lnTo>
                <a:lnTo>
                  <a:pt x="2628" y="1460"/>
                </a:lnTo>
                <a:lnTo>
                  <a:pt x="4914" y="3619"/>
                </a:lnTo>
                <a:lnTo>
                  <a:pt x="4394" y="2247"/>
                </a:lnTo>
                <a:lnTo>
                  <a:pt x="1765" y="444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9919726" y="3162213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6103" y="2197"/>
                </a:moveTo>
                <a:lnTo>
                  <a:pt x="13919" y="2628"/>
                </a:lnTo>
                <a:lnTo>
                  <a:pt x="5028" y="3965"/>
                </a:lnTo>
                <a:lnTo>
                  <a:pt x="5676" y="4165"/>
                </a:lnTo>
                <a:lnTo>
                  <a:pt x="13144" y="5791"/>
                </a:lnTo>
                <a:lnTo>
                  <a:pt x="16103" y="2197"/>
                </a:lnTo>
                <a:close/>
              </a:path>
              <a:path w="16509" h="6350">
                <a:moveTo>
                  <a:pt x="3148" y="3385"/>
                </a:moveTo>
                <a:lnTo>
                  <a:pt x="3695" y="4165"/>
                </a:lnTo>
                <a:lnTo>
                  <a:pt x="5028" y="3965"/>
                </a:lnTo>
                <a:lnTo>
                  <a:pt x="3148" y="3385"/>
                </a:lnTo>
                <a:close/>
              </a:path>
              <a:path w="16509" h="6350">
                <a:moveTo>
                  <a:pt x="774" y="0"/>
                </a:moveTo>
                <a:lnTo>
                  <a:pt x="0" y="1066"/>
                </a:lnTo>
                <a:lnTo>
                  <a:pt x="2590" y="3213"/>
                </a:lnTo>
                <a:lnTo>
                  <a:pt x="3148" y="3385"/>
                </a:lnTo>
                <a:lnTo>
                  <a:pt x="77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9923429" y="3158840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4483" y="0"/>
                </a:moveTo>
                <a:lnTo>
                  <a:pt x="2057" y="736"/>
                </a:lnTo>
                <a:lnTo>
                  <a:pt x="0" y="838"/>
                </a:lnTo>
                <a:lnTo>
                  <a:pt x="10223" y="3149"/>
                </a:lnTo>
                <a:lnTo>
                  <a:pt x="8534" y="2247"/>
                </a:lnTo>
                <a:lnTo>
                  <a:pt x="448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0075424" y="315958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65" y="0"/>
                </a:moveTo>
                <a:lnTo>
                  <a:pt x="2971" y="1308"/>
                </a:lnTo>
                <a:lnTo>
                  <a:pt x="0" y="3632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05"/>
                </a:lnTo>
                <a:lnTo>
                  <a:pt x="14058" y="2679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0075421" y="3159593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65" y="0"/>
                </a:moveTo>
                <a:lnTo>
                  <a:pt x="2971" y="1308"/>
                </a:lnTo>
                <a:lnTo>
                  <a:pt x="0" y="3632"/>
                </a:lnTo>
                <a:lnTo>
                  <a:pt x="3289" y="6921"/>
                </a:lnTo>
                <a:lnTo>
                  <a:pt x="13195" y="7264"/>
                </a:lnTo>
                <a:lnTo>
                  <a:pt x="14160" y="5905"/>
                </a:lnTo>
                <a:lnTo>
                  <a:pt x="14125" y="4793"/>
                </a:lnTo>
                <a:lnTo>
                  <a:pt x="8699" y="4432"/>
                </a:lnTo>
                <a:lnTo>
                  <a:pt x="1777" y="3009"/>
                </a:lnTo>
                <a:lnTo>
                  <a:pt x="3327" y="1765"/>
                </a:lnTo>
                <a:lnTo>
                  <a:pt x="4914" y="304"/>
                </a:lnTo>
                <a:lnTo>
                  <a:pt x="12601" y="304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  <a:path w="16509" h="7619">
                <a:moveTo>
                  <a:pt x="14077" y="3265"/>
                </a:moveTo>
                <a:lnTo>
                  <a:pt x="14125" y="4793"/>
                </a:lnTo>
                <a:lnTo>
                  <a:pt x="16332" y="4940"/>
                </a:lnTo>
                <a:lnTo>
                  <a:pt x="14077" y="3265"/>
                </a:lnTo>
                <a:close/>
              </a:path>
              <a:path w="16509" h="7619">
                <a:moveTo>
                  <a:pt x="12601" y="304"/>
                </a:moveTo>
                <a:lnTo>
                  <a:pt x="4914" y="304"/>
                </a:lnTo>
                <a:lnTo>
                  <a:pt x="10896" y="901"/>
                </a:lnTo>
                <a:lnTo>
                  <a:pt x="14077" y="3265"/>
                </a:lnTo>
                <a:lnTo>
                  <a:pt x="14058" y="2679"/>
                </a:lnTo>
                <a:lnTo>
                  <a:pt x="12601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0084991" y="316009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44"/>
                </a:lnTo>
                <a:lnTo>
                  <a:pt x="2070" y="1155"/>
                </a:lnTo>
                <a:lnTo>
                  <a:pt x="3924" y="2882"/>
                </a:lnTo>
                <a:lnTo>
                  <a:pt x="3505" y="1790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0077115" y="3162882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52" y="1752"/>
                </a:moveTo>
                <a:lnTo>
                  <a:pt x="11112" y="2108"/>
                </a:lnTo>
                <a:lnTo>
                  <a:pt x="4032" y="3157"/>
                </a:lnTo>
                <a:lnTo>
                  <a:pt x="4546" y="3314"/>
                </a:lnTo>
                <a:lnTo>
                  <a:pt x="10490" y="4622"/>
                </a:lnTo>
                <a:lnTo>
                  <a:pt x="12852" y="1752"/>
                </a:lnTo>
                <a:close/>
              </a:path>
              <a:path w="13334" h="5080">
                <a:moveTo>
                  <a:pt x="2535" y="2699"/>
                </a:moveTo>
                <a:lnTo>
                  <a:pt x="2971" y="3314"/>
                </a:lnTo>
                <a:lnTo>
                  <a:pt x="4032" y="3157"/>
                </a:lnTo>
                <a:lnTo>
                  <a:pt x="2535" y="2699"/>
                </a:lnTo>
                <a:close/>
              </a:path>
              <a:path w="13334" h="5080">
                <a:moveTo>
                  <a:pt x="622" y="0"/>
                </a:moveTo>
                <a:lnTo>
                  <a:pt x="0" y="838"/>
                </a:lnTo>
                <a:lnTo>
                  <a:pt x="2057" y="2552"/>
                </a:lnTo>
                <a:lnTo>
                  <a:pt x="2535" y="2699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0080081" y="3160196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68" y="0"/>
                </a:moveTo>
                <a:lnTo>
                  <a:pt x="1625" y="584"/>
                </a:lnTo>
                <a:lnTo>
                  <a:pt x="0" y="660"/>
                </a:lnTo>
                <a:lnTo>
                  <a:pt x="8153" y="2514"/>
                </a:lnTo>
                <a:lnTo>
                  <a:pt x="3568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9834402" y="3159596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0"/>
                </a:moveTo>
                <a:lnTo>
                  <a:pt x="41" y="406"/>
                </a:lnTo>
                <a:lnTo>
                  <a:pt x="139" y="647"/>
                </a:lnTo>
                <a:lnTo>
                  <a:pt x="393" y="838"/>
                </a:lnTo>
                <a:lnTo>
                  <a:pt x="812" y="723"/>
                </a:lnTo>
                <a:lnTo>
                  <a:pt x="884" y="507"/>
                </a:lnTo>
                <a:lnTo>
                  <a:pt x="368" y="507"/>
                </a:lnTo>
                <a:lnTo>
                  <a:pt x="109" y="317"/>
                </a:lnTo>
                <a:lnTo>
                  <a:pt x="0" y="0"/>
                </a:lnTo>
                <a:close/>
              </a:path>
              <a:path w="1270" h="1269">
                <a:moveTo>
                  <a:pt x="825" y="190"/>
                </a:moveTo>
                <a:lnTo>
                  <a:pt x="711" y="406"/>
                </a:lnTo>
                <a:lnTo>
                  <a:pt x="368" y="507"/>
                </a:lnTo>
                <a:lnTo>
                  <a:pt x="884" y="507"/>
                </a:lnTo>
                <a:lnTo>
                  <a:pt x="825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9834511" y="315928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309" y="0"/>
                </a:moveTo>
                <a:lnTo>
                  <a:pt x="5" y="88"/>
                </a:lnTo>
                <a:lnTo>
                  <a:pt x="0" y="622"/>
                </a:lnTo>
                <a:lnTo>
                  <a:pt x="259" y="812"/>
                </a:lnTo>
                <a:lnTo>
                  <a:pt x="602" y="711"/>
                </a:lnTo>
                <a:lnTo>
                  <a:pt x="703" y="495"/>
                </a:lnTo>
                <a:lnTo>
                  <a:pt x="602" y="177"/>
                </a:lnTo>
                <a:lnTo>
                  <a:pt x="30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795864" y="3135159"/>
            <a:ext cx="43359" cy="3249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833989" y="3156966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444" y="0"/>
                </a:moveTo>
                <a:lnTo>
                  <a:pt x="0" y="139"/>
                </a:lnTo>
                <a:lnTo>
                  <a:pt x="20" y="673"/>
                </a:lnTo>
                <a:lnTo>
                  <a:pt x="76" y="825"/>
                </a:lnTo>
                <a:lnTo>
                  <a:pt x="266" y="990"/>
                </a:lnTo>
                <a:lnTo>
                  <a:pt x="186" y="825"/>
                </a:lnTo>
                <a:lnTo>
                  <a:pt x="215" y="393"/>
                </a:lnTo>
                <a:lnTo>
                  <a:pt x="546" y="304"/>
                </a:lnTo>
                <a:lnTo>
                  <a:pt x="735" y="304"/>
                </a:lnTo>
                <a:lnTo>
                  <a:pt x="637" y="139"/>
                </a:lnTo>
                <a:lnTo>
                  <a:pt x="444" y="0"/>
                </a:lnTo>
                <a:close/>
              </a:path>
              <a:path w="1270" h="1269">
                <a:moveTo>
                  <a:pt x="735" y="304"/>
                </a:moveTo>
                <a:lnTo>
                  <a:pt x="546" y="304"/>
                </a:lnTo>
                <a:lnTo>
                  <a:pt x="673" y="34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834200" y="3157263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342" y="0"/>
                </a:moveTo>
                <a:lnTo>
                  <a:pt x="0" y="101"/>
                </a:lnTo>
                <a:lnTo>
                  <a:pt x="50" y="698"/>
                </a:lnTo>
                <a:lnTo>
                  <a:pt x="304" y="812"/>
                </a:lnTo>
                <a:lnTo>
                  <a:pt x="609" y="723"/>
                </a:lnTo>
                <a:lnTo>
                  <a:pt x="554" y="101"/>
                </a:lnTo>
                <a:lnTo>
                  <a:pt x="34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835780" y="31585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342"/>
                </a:lnTo>
                <a:lnTo>
                  <a:pt x="76" y="101"/>
                </a:lnTo>
                <a:close/>
              </a:path>
              <a:path w="634" h="635">
                <a:moveTo>
                  <a:pt x="177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835740" y="31586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38" y="228"/>
                </a:lnTo>
                <a:lnTo>
                  <a:pt x="177" y="279"/>
                </a:lnTo>
                <a:lnTo>
                  <a:pt x="254" y="38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833312" y="31614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55"/>
                </a:lnTo>
                <a:lnTo>
                  <a:pt x="101" y="101"/>
                </a:lnTo>
                <a:close/>
              </a:path>
              <a:path w="634" h="635">
                <a:moveTo>
                  <a:pt x="168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833261" y="31615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12"/>
                </a:moveTo>
                <a:lnTo>
                  <a:pt x="38" y="241"/>
                </a:lnTo>
                <a:lnTo>
                  <a:pt x="177" y="279"/>
                </a:lnTo>
                <a:lnTo>
                  <a:pt x="241" y="63"/>
                </a:lnTo>
                <a:lnTo>
                  <a:pt x="101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835050" y="31606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14" y="88"/>
                </a:lnTo>
                <a:close/>
              </a:path>
              <a:path w="634" h="635">
                <a:moveTo>
                  <a:pt x="168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835111" y="31607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12" y="279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830261" y="31606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14" y="101"/>
                </a:lnTo>
                <a:close/>
              </a:path>
              <a:path w="634" h="635">
                <a:moveTo>
                  <a:pt x="177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9830223" y="31607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38" y="228"/>
                </a:lnTo>
                <a:lnTo>
                  <a:pt x="165" y="266"/>
                </a:lnTo>
                <a:lnTo>
                  <a:pt x="241" y="38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9828287" y="3159805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254" y="0"/>
                </a:moveTo>
                <a:lnTo>
                  <a:pt x="101" y="50"/>
                </a:lnTo>
                <a:lnTo>
                  <a:pt x="0" y="584"/>
                </a:lnTo>
                <a:lnTo>
                  <a:pt x="101" y="292"/>
                </a:lnTo>
                <a:lnTo>
                  <a:pt x="355" y="215"/>
                </a:lnTo>
                <a:lnTo>
                  <a:pt x="254" y="0"/>
                </a:lnTo>
                <a:close/>
              </a:path>
              <a:path w="634" h="1269">
                <a:moveTo>
                  <a:pt x="459" y="21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828385" y="31600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63"/>
                </a:lnTo>
                <a:lnTo>
                  <a:pt x="25" y="495"/>
                </a:lnTo>
                <a:lnTo>
                  <a:pt x="279" y="558"/>
                </a:lnTo>
                <a:lnTo>
                  <a:pt x="431" y="520"/>
                </a:lnTo>
                <a:lnTo>
                  <a:pt x="342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9830458" y="3162181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266" y="0"/>
                </a:moveTo>
                <a:lnTo>
                  <a:pt x="114" y="38"/>
                </a:lnTo>
                <a:lnTo>
                  <a:pt x="0" y="571"/>
                </a:lnTo>
                <a:lnTo>
                  <a:pt x="114" y="266"/>
                </a:lnTo>
                <a:lnTo>
                  <a:pt x="342" y="203"/>
                </a:lnTo>
                <a:lnTo>
                  <a:pt x="266" y="0"/>
                </a:lnTo>
                <a:close/>
              </a:path>
              <a:path w="634" h="1269">
                <a:moveTo>
                  <a:pt x="463" y="20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830610" y="31623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86" y="0"/>
                </a:moveTo>
                <a:lnTo>
                  <a:pt x="0" y="520"/>
                </a:lnTo>
                <a:lnTo>
                  <a:pt x="148" y="584"/>
                </a:lnTo>
                <a:lnTo>
                  <a:pt x="376" y="520"/>
                </a:lnTo>
                <a:lnTo>
                  <a:pt x="287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834332" y="31524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6" y="317"/>
                </a:lnTo>
                <a:lnTo>
                  <a:pt x="160" y="495"/>
                </a:lnTo>
                <a:lnTo>
                  <a:pt x="596" y="495"/>
                </a:lnTo>
                <a:lnTo>
                  <a:pt x="636" y="355"/>
                </a:lnTo>
                <a:lnTo>
                  <a:pt x="266" y="355"/>
                </a:lnTo>
                <a:lnTo>
                  <a:pt x="57" y="126"/>
                </a:lnTo>
                <a:lnTo>
                  <a:pt x="0" y="0"/>
                </a:lnTo>
                <a:close/>
              </a:path>
              <a:path w="634" h="635">
                <a:moveTo>
                  <a:pt x="584" y="126"/>
                </a:moveTo>
                <a:lnTo>
                  <a:pt x="507" y="279"/>
                </a:lnTo>
                <a:lnTo>
                  <a:pt x="266" y="355"/>
                </a:lnTo>
                <a:lnTo>
                  <a:pt x="636" y="355"/>
                </a:lnTo>
                <a:lnTo>
                  <a:pt x="584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834383" y="31522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3" y="0"/>
                </a:moveTo>
                <a:lnTo>
                  <a:pt x="38" y="63"/>
                </a:lnTo>
                <a:lnTo>
                  <a:pt x="0" y="330"/>
                </a:lnTo>
                <a:lnTo>
                  <a:pt x="126" y="507"/>
                </a:lnTo>
                <a:lnTo>
                  <a:pt x="457" y="507"/>
                </a:lnTo>
                <a:lnTo>
                  <a:pt x="533" y="330"/>
                </a:lnTo>
                <a:lnTo>
                  <a:pt x="444" y="114"/>
                </a:lnTo>
                <a:lnTo>
                  <a:pt x="25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816708" y="31579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01" y="457"/>
                </a:lnTo>
                <a:lnTo>
                  <a:pt x="279" y="596"/>
                </a:lnTo>
                <a:lnTo>
                  <a:pt x="584" y="495"/>
                </a:lnTo>
                <a:lnTo>
                  <a:pt x="624" y="355"/>
                </a:lnTo>
                <a:lnTo>
                  <a:pt x="266" y="355"/>
                </a:lnTo>
                <a:lnTo>
                  <a:pt x="46" y="127"/>
                </a:lnTo>
                <a:close/>
              </a:path>
              <a:path w="634" h="635">
                <a:moveTo>
                  <a:pt x="584" y="127"/>
                </a:moveTo>
                <a:lnTo>
                  <a:pt x="507" y="292"/>
                </a:lnTo>
                <a:lnTo>
                  <a:pt x="266" y="355"/>
                </a:lnTo>
                <a:lnTo>
                  <a:pt x="624" y="355"/>
                </a:lnTo>
                <a:lnTo>
                  <a:pt x="584" y="12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816787" y="31577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5" y="0"/>
                </a:moveTo>
                <a:lnTo>
                  <a:pt x="9" y="63"/>
                </a:lnTo>
                <a:lnTo>
                  <a:pt x="0" y="444"/>
                </a:lnTo>
                <a:lnTo>
                  <a:pt x="187" y="584"/>
                </a:lnTo>
                <a:lnTo>
                  <a:pt x="462" y="469"/>
                </a:lnTo>
                <a:lnTo>
                  <a:pt x="428" y="139"/>
                </a:lnTo>
                <a:lnTo>
                  <a:pt x="22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823591" y="31526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9" y="292"/>
                </a:lnTo>
                <a:lnTo>
                  <a:pt x="160" y="495"/>
                </a:lnTo>
                <a:lnTo>
                  <a:pt x="596" y="495"/>
                </a:lnTo>
                <a:lnTo>
                  <a:pt x="640" y="342"/>
                </a:lnTo>
                <a:lnTo>
                  <a:pt x="266" y="342"/>
                </a:lnTo>
                <a:lnTo>
                  <a:pt x="83" y="215"/>
                </a:lnTo>
                <a:lnTo>
                  <a:pt x="0" y="0"/>
                </a:lnTo>
                <a:close/>
              </a:path>
              <a:path w="634" h="635">
                <a:moveTo>
                  <a:pt x="596" y="139"/>
                </a:moveTo>
                <a:lnTo>
                  <a:pt x="507" y="292"/>
                </a:lnTo>
                <a:lnTo>
                  <a:pt x="266" y="342"/>
                </a:lnTo>
                <a:lnTo>
                  <a:pt x="640" y="342"/>
                </a:lnTo>
                <a:lnTo>
                  <a:pt x="59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9823676" y="31524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3" y="0"/>
                </a:moveTo>
                <a:lnTo>
                  <a:pt x="4" y="50"/>
                </a:lnTo>
                <a:lnTo>
                  <a:pt x="0" y="431"/>
                </a:lnTo>
                <a:lnTo>
                  <a:pt x="182" y="558"/>
                </a:lnTo>
                <a:lnTo>
                  <a:pt x="424" y="507"/>
                </a:lnTo>
                <a:lnTo>
                  <a:pt x="318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9819585" y="31542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9" y="292"/>
                </a:lnTo>
                <a:lnTo>
                  <a:pt x="146" y="495"/>
                </a:lnTo>
                <a:lnTo>
                  <a:pt x="571" y="495"/>
                </a:lnTo>
                <a:lnTo>
                  <a:pt x="625" y="355"/>
                </a:lnTo>
                <a:lnTo>
                  <a:pt x="253" y="355"/>
                </a:lnTo>
                <a:lnTo>
                  <a:pt x="46" y="139"/>
                </a:lnTo>
                <a:lnTo>
                  <a:pt x="0" y="0"/>
                </a:lnTo>
                <a:close/>
              </a:path>
              <a:path w="634" h="635">
                <a:moveTo>
                  <a:pt x="571" y="139"/>
                </a:moveTo>
                <a:lnTo>
                  <a:pt x="507" y="292"/>
                </a:lnTo>
                <a:lnTo>
                  <a:pt x="253" y="355"/>
                </a:lnTo>
                <a:lnTo>
                  <a:pt x="625" y="355"/>
                </a:lnTo>
                <a:lnTo>
                  <a:pt x="571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9819662" y="31540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0" y="444"/>
                </a:lnTo>
                <a:lnTo>
                  <a:pt x="177" y="571"/>
                </a:lnTo>
                <a:lnTo>
                  <a:pt x="431" y="520"/>
                </a:lnTo>
                <a:lnTo>
                  <a:pt x="334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9799053" y="3136315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8548" y="6587"/>
                </a:moveTo>
                <a:lnTo>
                  <a:pt x="0" y="14733"/>
                </a:lnTo>
                <a:lnTo>
                  <a:pt x="0" y="21043"/>
                </a:lnTo>
                <a:lnTo>
                  <a:pt x="2274" y="23478"/>
                </a:lnTo>
                <a:lnTo>
                  <a:pt x="3351" y="24142"/>
                </a:lnTo>
                <a:lnTo>
                  <a:pt x="7272" y="24142"/>
                </a:lnTo>
                <a:lnTo>
                  <a:pt x="8205" y="19414"/>
                </a:lnTo>
                <a:lnTo>
                  <a:pt x="28956" y="11779"/>
                </a:lnTo>
                <a:lnTo>
                  <a:pt x="28956" y="9953"/>
                </a:lnTo>
                <a:lnTo>
                  <a:pt x="9831" y="9953"/>
                </a:lnTo>
                <a:lnTo>
                  <a:pt x="8548" y="6587"/>
                </a:lnTo>
                <a:close/>
              </a:path>
              <a:path w="29209" h="24764">
                <a:moveTo>
                  <a:pt x="26395" y="0"/>
                </a:moveTo>
                <a:lnTo>
                  <a:pt x="21079" y="0"/>
                </a:lnTo>
                <a:lnTo>
                  <a:pt x="16244" y="3399"/>
                </a:lnTo>
                <a:lnTo>
                  <a:pt x="9831" y="9953"/>
                </a:lnTo>
                <a:lnTo>
                  <a:pt x="28956" y="9953"/>
                </a:lnTo>
                <a:lnTo>
                  <a:pt x="28956" y="2046"/>
                </a:lnTo>
                <a:lnTo>
                  <a:pt x="2639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9819416" y="31566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76"/>
                </a:moveTo>
                <a:lnTo>
                  <a:pt x="139" y="177"/>
                </a:lnTo>
                <a:lnTo>
                  <a:pt x="304" y="76"/>
                </a:lnTo>
                <a:close/>
              </a:path>
              <a:path w="634" h="635">
                <a:moveTo>
                  <a:pt x="0" y="0"/>
                </a:moveTo>
                <a:lnTo>
                  <a:pt x="24" y="177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819430" y="31565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0" y="0"/>
                </a:moveTo>
                <a:lnTo>
                  <a:pt x="0" y="165"/>
                </a:lnTo>
                <a:lnTo>
                  <a:pt x="252" y="254"/>
                </a:lnTo>
                <a:lnTo>
                  <a:pt x="1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800031" y="3145726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30">
                <a:moveTo>
                  <a:pt x="9969" y="0"/>
                </a:moveTo>
                <a:lnTo>
                  <a:pt x="7169" y="0"/>
                </a:lnTo>
                <a:lnTo>
                  <a:pt x="0" y="4936"/>
                </a:lnTo>
                <a:lnTo>
                  <a:pt x="0" y="9195"/>
                </a:lnTo>
                <a:lnTo>
                  <a:pt x="241" y="9666"/>
                </a:lnTo>
                <a:lnTo>
                  <a:pt x="546" y="10909"/>
                </a:lnTo>
                <a:lnTo>
                  <a:pt x="4426" y="10909"/>
                </a:lnTo>
                <a:lnTo>
                  <a:pt x="9969" y="4547"/>
                </a:lnTo>
                <a:lnTo>
                  <a:pt x="996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9812613" y="3134866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30">
                <a:moveTo>
                  <a:pt x="9423" y="0"/>
                </a:moveTo>
                <a:lnTo>
                  <a:pt x="0" y="9499"/>
                </a:lnTo>
                <a:lnTo>
                  <a:pt x="1142" y="11167"/>
                </a:lnTo>
                <a:lnTo>
                  <a:pt x="6397" y="9429"/>
                </a:lnTo>
                <a:lnTo>
                  <a:pt x="11619" y="6120"/>
                </a:lnTo>
                <a:lnTo>
                  <a:pt x="12661" y="3073"/>
                </a:lnTo>
                <a:lnTo>
                  <a:pt x="9423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9803663" y="3140570"/>
            <a:ext cx="34455" cy="2663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0041975" y="3157574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34" y="2247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75"/>
                </a:lnTo>
                <a:lnTo>
                  <a:pt x="13652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0036990" y="3161772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41"/>
                </a:moveTo>
                <a:lnTo>
                  <a:pt x="1320" y="1054"/>
                </a:lnTo>
                <a:lnTo>
                  <a:pt x="2781" y="2032"/>
                </a:lnTo>
                <a:lnTo>
                  <a:pt x="6591" y="2082"/>
                </a:lnTo>
                <a:lnTo>
                  <a:pt x="7301" y="419"/>
                </a:lnTo>
                <a:lnTo>
                  <a:pt x="2133" y="419"/>
                </a:lnTo>
                <a:lnTo>
                  <a:pt x="0" y="241"/>
                </a:lnTo>
                <a:close/>
              </a:path>
              <a:path w="7620" h="2539">
                <a:moveTo>
                  <a:pt x="7480" y="0"/>
                </a:moveTo>
                <a:lnTo>
                  <a:pt x="2133" y="419"/>
                </a:lnTo>
                <a:lnTo>
                  <a:pt x="7301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0051732" y="3150793"/>
            <a:ext cx="5562" cy="1357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0035313" y="3151082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73"/>
                </a:moveTo>
                <a:lnTo>
                  <a:pt x="1727" y="5422"/>
                </a:lnTo>
                <a:lnTo>
                  <a:pt x="0" y="6070"/>
                </a:lnTo>
                <a:lnTo>
                  <a:pt x="939" y="7124"/>
                </a:lnTo>
                <a:lnTo>
                  <a:pt x="2425" y="8610"/>
                </a:lnTo>
                <a:lnTo>
                  <a:pt x="12852" y="6438"/>
                </a:lnTo>
                <a:lnTo>
                  <a:pt x="13529" y="4825"/>
                </a:lnTo>
                <a:lnTo>
                  <a:pt x="6451" y="4825"/>
                </a:lnTo>
                <a:lnTo>
                  <a:pt x="6515" y="4673"/>
                </a:lnTo>
                <a:close/>
              </a:path>
              <a:path w="14604" h="8889">
                <a:moveTo>
                  <a:pt x="12598" y="0"/>
                </a:moveTo>
                <a:lnTo>
                  <a:pt x="11277" y="812"/>
                </a:lnTo>
                <a:lnTo>
                  <a:pt x="6451" y="4825"/>
                </a:lnTo>
                <a:lnTo>
                  <a:pt x="13529" y="4825"/>
                </a:lnTo>
                <a:lnTo>
                  <a:pt x="13982" y="3746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0037971" y="3152204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82" y="0"/>
                </a:moveTo>
                <a:lnTo>
                  <a:pt x="3581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57"/>
                </a:lnTo>
                <a:lnTo>
                  <a:pt x="83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0053611" y="31547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0"/>
                </a:lnTo>
                <a:lnTo>
                  <a:pt x="0" y="533"/>
                </a:lnTo>
                <a:lnTo>
                  <a:pt x="101" y="190"/>
                </a:lnTo>
                <a:lnTo>
                  <a:pt x="404" y="190"/>
                </a:lnTo>
                <a:lnTo>
                  <a:pt x="292" y="0"/>
                </a:lnTo>
                <a:close/>
              </a:path>
              <a:path w="634" h="635">
                <a:moveTo>
                  <a:pt x="404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0053712" y="31548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15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0054309" y="31557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01" y="50"/>
                </a:lnTo>
                <a:close/>
              </a:path>
              <a:path w="634" h="635">
                <a:moveTo>
                  <a:pt x="14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0054345" y="31558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0" y="12"/>
                </a:moveTo>
                <a:lnTo>
                  <a:pt x="0" y="177"/>
                </a:lnTo>
                <a:lnTo>
                  <a:pt x="80" y="12"/>
                </a:lnTo>
                <a:close/>
              </a:path>
              <a:path w="634" h="635">
                <a:moveTo>
                  <a:pt x="63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0052362" y="31570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01" y="0"/>
                </a:lnTo>
                <a:close/>
              </a:path>
              <a:path w="634" h="635">
                <a:moveTo>
                  <a:pt x="127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0052374" y="31571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053477" y="31568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77"/>
                </a:lnTo>
                <a:lnTo>
                  <a:pt x="152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053515" y="31569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0050762" y="31626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44" y="63"/>
                </a:lnTo>
                <a:close/>
              </a:path>
              <a:path w="634" h="635">
                <a:moveTo>
                  <a:pt x="144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0050798" y="31626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048443" y="31613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0048479" y="31613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050773" y="31561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0050786" y="31562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0049817" y="31554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39"/>
                </a:lnTo>
                <a:lnTo>
                  <a:pt x="228" y="127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0049893" y="31555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1" y="12"/>
                </a:moveTo>
                <a:lnTo>
                  <a:pt x="0" y="12"/>
                </a:lnTo>
                <a:lnTo>
                  <a:pt x="12" y="330"/>
                </a:lnTo>
                <a:lnTo>
                  <a:pt x="165" y="330"/>
                </a:lnTo>
                <a:lnTo>
                  <a:pt x="161" y="12"/>
                </a:ln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0044038" y="31599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12" y="0"/>
                </a:lnTo>
                <a:lnTo>
                  <a:pt x="0" y="381"/>
                </a:lnTo>
                <a:lnTo>
                  <a:pt x="50" y="127"/>
                </a:lnTo>
                <a:lnTo>
                  <a:pt x="284" y="127"/>
                </a:lnTo>
                <a:close/>
              </a:path>
              <a:path w="634" h="635">
                <a:moveTo>
                  <a:pt x="284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0044088" y="316003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77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0050599" y="31571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68"/>
                </a:lnTo>
                <a:lnTo>
                  <a:pt x="63" y="139"/>
                </a:lnTo>
                <a:lnTo>
                  <a:pt x="215" y="127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0050661" y="31572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17"/>
                </a:lnTo>
                <a:lnTo>
                  <a:pt x="165" y="304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0650398" y="3153173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292" y="4076"/>
                </a:lnTo>
                <a:lnTo>
                  <a:pt x="0" y="9245"/>
                </a:lnTo>
                <a:lnTo>
                  <a:pt x="1485" y="11506"/>
                </a:lnTo>
                <a:lnTo>
                  <a:pt x="17424" y="11290"/>
                </a:lnTo>
                <a:lnTo>
                  <a:pt x="22872" y="6121"/>
                </a:lnTo>
                <a:lnTo>
                  <a:pt x="18199" y="2273"/>
                </a:lnTo>
                <a:lnTo>
                  <a:pt x="16357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0650537" y="3153231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786" y="5040"/>
                </a:moveTo>
                <a:lnTo>
                  <a:pt x="8687" y="7041"/>
                </a:lnTo>
                <a:lnTo>
                  <a:pt x="0" y="7420"/>
                </a:lnTo>
                <a:lnTo>
                  <a:pt x="0" y="9399"/>
                </a:lnTo>
                <a:lnTo>
                  <a:pt x="1276" y="11341"/>
                </a:lnTo>
                <a:lnTo>
                  <a:pt x="9322" y="11333"/>
                </a:lnTo>
                <a:lnTo>
                  <a:pt x="17297" y="11232"/>
                </a:lnTo>
                <a:lnTo>
                  <a:pt x="19786" y="8865"/>
                </a:lnTo>
                <a:lnTo>
                  <a:pt x="19786" y="5040"/>
                </a:lnTo>
                <a:close/>
              </a:path>
              <a:path w="20320" h="11430">
                <a:moveTo>
                  <a:pt x="10300" y="0"/>
                </a:moveTo>
                <a:lnTo>
                  <a:pt x="2794" y="0"/>
                </a:lnTo>
                <a:lnTo>
                  <a:pt x="152" y="4018"/>
                </a:lnTo>
                <a:lnTo>
                  <a:pt x="96" y="4981"/>
                </a:lnTo>
                <a:lnTo>
                  <a:pt x="5334" y="1300"/>
                </a:lnTo>
                <a:lnTo>
                  <a:pt x="14999" y="500"/>
                </a:lnTo>
                <a:lnTo>
                  <a:pt x="16607" y="500"/>
                </a:lnTo>
                <a:lnTo>
                  <a:pt x="16230" y="56"/>
                </a:lnTo>
                <a:lnTo>
                  <a:pt x="10300" y="0"/>
                </a:lnTo>
                <a:close/>
              </a:path>
              <a:path w="20320" h="11430">
                <a:moveTo>
                  <a:pt x="16607" y="500"/>
                </a:moveTo>
                <a:lnTo>
                  <a:pt x="14999" y="500"/>
                </a:lnTo>
                <a:lnTo>
                  <a:pt x="17450" y="2938"/>
                </a:lnTo>
                <a:lnTo>
                  <a:pt x="19786" y="4934"/>
                </a:lnTo>
                <a:lnTo>
                  <a:pt x="19786" y="3636"/>
                </a:lnTo>
                <a:lnTo>
                  <a:pt x="18059" y="2215"/>
                </a:lnTo>
                <a:lnTo>
                  <a:pt x="16607" y="50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0651566" y="3153912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51" y="0"/>
                </a:moveTo>
                <a:lnTo>
                  <a:pt x="4178" y="507"/>
                </a:lnTo>
                <a:lnTo>
                  <a:pt x="723" y="2743"/>
                </a:lnTo>
                <a:lnTo>
                  <a:pt x="0" y="4495"/>
                </a:lnTo>
                <a:lnTo>
                  <a:pt x="3060" y="1777"/>
                </a:lnTo>
                <a:lnTo>
                  <a:pt x="5448" y="685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0649791" y="3158672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57" y="7048"/>
                </a:lnTo>
                <a:lnTo>
                  <a:pt x="13296" y="5181"/>
                </a:lnTo>
                <a:lnTo>
                  <a:pt x="14122" y="4946"/>
                </a:lnTo>
                <a:lnTo>
                  <a:pt x="2781" y="2971"/>
                </a:lnTo>
                <a:lnTo>
                  <a:pt x="0" y="2362"/>
                </a:lnTo>
                <a:close/>
              </a:path>
              <a:path w="20954" h="7619">
                <a:moveTo>
                  <a:pt x="16588" y="4244"/>
                </a:moveTo>
                <a:lnTo>
                  <a:pt x="14122" y="4946"/>
                </a:lnTo>
                <a:lnTo>
                  <a:pt x="15836" y="5245"/>
                </a:lnTo>
                <a:lnTo>
                  <a:pt x="16588" y="4244"/>
                </a:lnTo>
                <a:close/>
              </a:path>
              <a:path w="20954" h="7619">
                <a:moveTo>
                  <a:pt x="19773" y="0"/>
                </a:moveTo>
                <a:lnTo>
                  <a:pt x="16588" y="4244"/>
                </a:lnTo>
                <a:lnTo>
                  <a:pt x="17310" y="4038"/>
                </a:lnTo>
                <a:lnTo>
                  <a:pt x="20726" y="1371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0652686" y="3154108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92" y="0"/>
                </a:moveTo>
                <a:lnTo>
                  <a:pt x="2209" y="2768"/>
                </a:lnTo>
                <a:lnTo>
                  <a:pt x="0" y="3886"/>
                </a:lnTo>
                <a:lnTo>
                  <a:pt x="13220" y="1219"/>
                </a:lnTo>
                <a:lnTo>
                  <a:pt x="10579" y="1028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0592291" y="3158790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65" y="0"/>
                </a:moveTo>
                <a:lnTo>
                  <a:pt x="2984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071" y="2692"/>
                </a:lnTo>
                <a:lnTo>
                  <a:pt x="12496" y="127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0592289" y="3158793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65" y="0"/>
                </a:moveTo>
                <a:lnTo>
                  <a:pt x="2984" y="1308"/>
                </a:lnTo>
                <a:lnTo>
                  <a:pt x="0" y="3632"/>
                </a:lnTo>
                <a:lnTo>
                  <a:pt x="3289" y="6921"/>
                </a:lnTo>
                <a:lnTo>
                  <a:pt x="13195" y="7264"/>
                </a:lnTo>
                <a:lnTo>
                  <a:pt x="14160" y="5918"/>
                </a:lnTo>
                <a:lnTo>
                  <a:pt x="14134" y="4806"/>
                </a:lnTo>
                <a:lnTo>
                  <a:pt x="8712" y="4445"/>
                </a:lnTo>
                <a:lnTo>
                  <a:pt x="1777" y="3022"/>
                </a:lnTo>
                <a:lnTo>
                  <a:pt x="3340" y="1765"/>
                </a:lnTo>
                <a:lnTo>
                  <a:pt x="4927" y="304"/>
                </a:lnTo>
                <a:lnTo>
                  <a:pt x="12613" y="304"/>
                </a:lnTo>
                <a:lnTo>
                  <a:pt x="12496" y="114"/>
                </a:lnTo>
                <a:lnTo>
                  <a:pt x="4165" y="0"/>
                </a:lnTo>
                <a:close/>
              </a:path>
              <a:path w="16509" h="7619">
                <a:moveTo>
                  <a:pt x="14090" y="3288"/>
                </a:moveTo>
                <a:lnTo>
                  <a:pt x="14134" y="4806"/>
                </a:lnTo>
                <a:lnTo>
                  <a:pt x="16332" y="4953"/>
                </a:lnTo>
                <a:lnTo>
                  <a:pt x="14090" y="3288"/>
                </a:lnTo>
                <a:close/>
              </a:path>
              <a:path w="16509" h="7619">
                <a:moveTo>
                  <a:pt x="12613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90" y="3288"/>
                </a:lnTo>
                <a:lnTo>
                  <a:pt x="14071" y="2692"/>
                </a:lnTo>
                <a:lnTo>
                  <a:pt x="12613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0601872" y="315929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55"/>
                </a:lnTo>
                <a:lnTo>
                  <a:pt x="2997" y="2044"/>
                </a:lnTo>
                <a:lnTo>
                  <a:pt x="3924" y="2895"/>
                </a:lnTo>
                <a:lnTo>
                  <a:pt x="3505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0593995" y="3162095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52" y="1752"/>
                </a:moveTo>
                <a:lnTo>
                  <a:pt x="11099" y="2108"/>
                </a:lnTo>
                <a:lnTo>
                  <a:pt x="4021" y="3157"/>
                </a:lnTo>
                <a:lnTo>
                  <a:pt x="4533" y="3314"/>
                </a:lnTo>
                <a:lnTo>
                  <a:pt x="10477" y="4610"/>
                </a:lnTo>
                <a:lnTo>
                  <a:pt x="12852" y="1752"/>
                </a:lnTo>
                <a:close/>
              </a:path>
              <a:path w="13334" h="5080">
                <a:moveTo>
                  <a:pt x="2519" y="2694"/>
                </a:moveTo>
                <a:lnTo>
                  <a:pt x="2959" y="3314"/>
                </a:lnTo>
                <a:lnTo>
                  <a:pt x="4021" y="3157"/>
                </a:lnTo>
                <a:lnTo>
                  <a:pt x="2519" y="2694"/>
                </a:lnTo>
                <a:close/>
              </a:path>
              <a:path w="13334" h="5080">
                <a:moveTo>
                  <a:pt x="609" y="0"/>
                </a:moveTo>
                <a:lnTo>
                  <a:pt x="0" y="850"/>
                </a:lnTo>
                <a:lnTo>
                  <a:pt x="2057" y="2552"/>
                </a:lnTo>
                <a:lnTo>
                  <a:pt x="2519" y="2694"/>
                </a:lnTo>
                <a:lnTo>
                  <a:pt x="60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0596948" y="3159409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47"/>
                </a:lnTo>
                <a:lnTo>
                  <a:pt x="4140" y="1612"/>
                </a:lnTo>
                <a:lnTo>
                  <a:pt x="8153" y="2501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0549611" y="3149689"/>
            <a:ext cx="25895" cy="1498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0558854" y="3156799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21" y="2222"/>
                </a:lnTo>
                <a:lnTo>
                  <a:pt x="5727" y="2362"/>
                </a:lnTo>
                <a:lnTo>
                  <a:pt x="0" y="6019"/>
                </a:lnTo>
                <a:lnTo>
                  <a:pt x="4546" y="6350"/>
                </a:lnTo>
                <a:lnTo>
                  <a:pt x="13665" y="6654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0553871" y="3160991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08" y="1054"/>
                </a:lnTo>
                <a:lnTo>
                  <a:pt x="2781" y="2019"/>
                </a:lnTo>
                <a:lnTo>
                  <a:pt x="4686" y="2032"/>
                </a:lnTo>
                <a:lnTo>
                  <a:pt x="6578" y="2070"/>
                </a:lnTo>
                <a:lnTo>
                  <a:pt x="7293" y="406"/>
                </a:lnTo>
                <a:lnTo>
                  <a:pt x="2133" y="406"/>
                </a:lnTo>
                <a:lnTo>
                  <a:pt x="0" y="228"/>
                </a:lnTo>
                <a:close/>
              </a:path>
              <a:path w="7620" h="2539">
                <a:moveTo>
                  <a:pt x="7467" y="0"/>
                </a:moveTo>
                <a:lnTo>
                  <a:pt x="2133" y="406"/>
                </a:lnTo>
                <a:lnTo>
                  <a:pt x="7293" y="406"/>
                </a:lnTo>
                <a:lnTo>
                  <a:pt x="746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0568609" y="3150006"/>
            <a:ext cx="5562" cy="1356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0552192" y="3150275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86"/>
                </a:moveTo>
                <a:lnTo>
                  <a:pt x="1727" y="5448"/>
                </a:lnTo>
                <a:lnTo>
                  <a:pt x="0" y="6083"/>
                </a:lnTo>
                <a:lnTo>
                  <a:pt x="927" y="7137"/>
                </a:lnTo>
                <a:lnTo>
                  <a:pt x="2412" y="8636"/>
                </a:lnTo>
                <a:lnTo>
                  <a:pt x="12852" y="6438"/>
                </a:lnTo>
                <a:lnTo>
                  <a:pt x="13534" y="4838"/>
                </a:lnTo>
                <a:lnTo>
                  <a:pt x="6438" y="4838"/>
                </a:lnTo>
                <a:lnTo>
                  <a:pt x="6515" y="4686"/>
                </a:lnTo>
                <a:close/>
              </a:path>
              <a:path w="14604" h="8889">
                <a:moveTo>
                  <a:pt x="12598" y="0"/>
                </a:moveTo>
                <a:lnTo>
                  <a:pt x="11264" y="825"/>
                </a:lnTo>
                <a:lnTo>
                  <a:pt x="6438" y="4838"/>
                </a:lnTo>
                <a:lnTo>
                  <a:pt x="13534" y="4838"/>
                </a:lnTo>
                <a:lnTo>
                  <a:pt x="13995" y="3759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0554837" y="3151410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82" y="0"/>
                </a:move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70"/>
                </a:lnTo>
                <a:lnTo>
                  <a:pt x="83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0570491" y="31539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2" y="0"/>
                </a:lnTo>
                <a:lnTo>
                  <a:pt x="0" y="533"/>
                </a:lnTo>
                <a:lnTo>
                  <a:pt x="88" y="190"/>
                </a:lnTo>
                <a:lnTo>
                  <a:pt x="405" y="190"/>
                </a:lnTo>
                <a:lnTo>
                  <a:pt x="279" y="0"/>
                </a:lnTo>
                <a:close/>
              </a:path>
              <a:path w="634" h="635">
                <a:moveTo>
                  <a:pt x="405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0570579" y="31541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0"/>
                </a:lnTo>
                <a:lnTo>
                  <a:pt x="25" y="457"/>
                </a:lnTo>
                <a:lnTo>
                  <a:pt x="228" y="444"/>
                </a:lnTo>
                <a:lnTo>
                  <a:pt x="215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0571188" y="315500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63"/>
                </a:lnTo>
                <a:close/>
              </a:path>
              <a:path w="634" h="635">
                <a:moveTo>
                  <a:pt x="139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0571214" y="31550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0569229" y="31562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0569242" y="31563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52"/>
                </a:lnTo>
                <a:lnTo>
                  <a:pt x="114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0570358" y="31560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0570376" y="31561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5" y="0"/>
                </a:moveTo>
                <a:lnTo>
                  <a:pt x="0" y="152"/>
                </a:lnTo>
                <a:lnTo>
                  <a:pt x="95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0567641" y="31618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0567653" y="31618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0565310" y="31605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0565347" y="31605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0567654" y="31553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7" y="12"/>
                </a:moveTo>
                <a:lnTo>
                  <a:pt x="0" y="190"/>
                </a:lnTo>
                <a:lnTo>
                  <a:pt x="133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  <a:path w="634" h="635">
                <a:moveTo>
                  <a:pt x="101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0567678" y="31554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0566698" y="31546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12" y="0"/>
                </a:lnTo>
                <a:lnTo>
                  <a:pt x="0" y="368"/>
                </a:lnTo>
                <a:lnTo>
                  <a:pt x="63" y="127"/>
                </a:lnTo>
                <a:lnTo>
                  <a:pt x="215" y="114"/>
                </a:lnTo>
                <a:close/>
              </a:path>
              <a:path w="634" h="635">
                <a:moveTo>
                  <a:pt x="285" y="114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0566760" y="31548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30"/>
                </a:lnTo>
                <a:lnTo>
                  <a:pt x="165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0560905" y="31591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12" y="0"/>
                </a:lnTo>
                <a:lnTo>
                  <a:pt x="0" y="368"/>
                </a:lnTo>
                <a:lnTo>
                  <a:pt x="76" y="127"/>
                </a:lnTo>
                <a:lnTo>
                  <a:pt x="292" y="127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0560980" y="31592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65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0567466" y="31563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93"/>
                </a:lnTo>
                <a:lnTo>
                  <a:pt x="76" y="139"/>
                </a:lnTo>
                <a:lnTo>
                  <a:pt x="297" y="139"/>
                </a:lnTo>
                <a:lnTo>
                  <a:pt x="215" y="0"/>
                </a:lnTo>
                <a:close/>
              </a:path>
              <a:path w="634" h="635">
                <a:moveTo>
                  <a:pt x="297" y="139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0567541" y="31564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25" y="317"/>
                </a:lnTo>
                <a:lnTo>
                  <a:pt x="165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9777428" y="3152043"/>
            <a:ext cx="28575" cy="14604"/>
          </a:xfrm>
          <a:custGeom>
            <a:avLst/>
            <a:gdLst/>
            <a:ahLst/>
            <a:cxnLst/>
            <a:rect l="l" t="t" r="r" b="b"/>
            <a:pathLst>
              <a:path w="28575" h="14605">
                <a:moveTo>
                  <a:pt x="19812" y="0"/>
                </a:moveTo>
                <a:lnTo>
                  <a:pt x="3302" y="254"/>
                </a:lnTo>
                <a:lnTo>
                  <a:pt x="152" y="5334"/>
                </a:lnTo>
                <a:lnTo>
                  <a:pt x="0" y="11734"/>
                </a:lnTo>
                <a:lnTo>
                  <a:pt x="1905" y="14465"/>
                </a:lnTo>
                <a:lnTo>
                  <a:pt x="21551" y="13741"/>
                </a:lnTo>
                <a:lnTo>
                  <a:pt x="28079" y="7226"/>
                </a:lnTo>
                <a:lnTo>
                  <a:pt x="22161" y="2616"/>
                </a:lnTo>
                <a:lnTo>
                  <a:pt x="1981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9777500" y="3152165"/>
            <a:ext cx="24765" cy="14604"/>
          </a:xfrm>
          <a:custGeom>
            <a:avLst/>
            <a:gdLst/>
            <a:ahLst/>
            <a:cxnLst/>
            <a:rect l="l" t="t" r="r" b="b"/>
            <a:pathLst>
              <a:path w="24765" h="14605">
                <a:moveTo>
                  <a:pt x="19848" y="0"/>
                </a:moveTo>
                <a:lnTo>
                  <a:pt x="11491" y="1"/>
                </a:lnTo>
                <a:lnTo>
                  <a:pt x="3223" y="128"/>
                </a:lnTo>
                <a:lnTo>
                  <a:pt x="74" y="5220"/>
                </a:lnTo>
                <a:lnTo>
                  <a:pt x="0" y="11720"/>
                </a:lnTo>
                <a:lnTo>
                  <a:pt x="1606" y="14008"/>
                </a:lnTo>
                <a:lnTo>
                  <a:pt x="10669" y="14008"/>
                </a:lnTo>
                <a:lnTo>
                  <a:pt x="21486" y="13628"/>
                </a:lnTo>
                <a:lnTo>
                  <a:pt x="24345" y="10768"/>
                </a:lnTo>
                <a:lnTo>
                  <a:pt x="24345" y="9005"/>
                </a:lnTo>
                <a:lnTo>
                  <a:pt x="6195" y="9005"/>
                </a:lnTo>
                <a:lnTo>
                  <a:pt x="1852" y="8156"/>
                </a:lnTo>
                <a:lnTo>
                  <a:pt x="3058" y="5549"/>
                </a:lnTo>
                <a:lnTo>
                  <a:pt x="7359" y="2692"/>
                </a:lnTo>
                <a:lnTo>
                  <a:pt x="12304" y="1093"/>
                </a:lnTo>
                <a:lnTo>
                  <a:pt x="18247" y="470"/>
                </a:lnTo>
                <a:lnTo>
                  <a:pt x="20273" y="470"/>
                </a:lnTo>
                <a:lnTo>
                  <a:pt x="19848" y="0"/>
                </a:lnTo>
                <a:close/>
              </a:path>
              <a:path w="24765" h="14605">
                <a:moveTo>
                  <a:pt x="24345" y="5914"/>
                </a:moveTo>
                <a:lnTo>
                  <a:pt x="10703" y="8713"/>
                </a:lnTo>
                <a:lnTo>
                  <a:pt x="6195" y="9005"/>
                </a:lnTo>
                <a:lnTo>
                  <a:pt x="24345" y="9005"/>
                </a:lnTo>
                <a:lnTo>
                  <a:pt x="24345" y="5914"/>
                </a:lnTo>
                <a:close/>
              </a:path>
              <a:path w="24765" h="14605">
                <a:moveTo>
                  <a:pt x="20273" y="470"/>
                </a:moveTo>
                <a:lnTo>
                  <a:pt x="18247" y="470"/>
                </a:lnTo>
                <a:lnTo>
                  <a:pt x="21371" y="3417"/>
                </a:lnTo>
                <a:lnTo>
                  <a:pt x="24345" y="5813"/>
                </a:lnTo>
                <a:lnTo>
                  <a:pt x="24345" y="4251"/>
                </a:lnTo>
                <a:lnTo>
                  <a:pt x="22095" y="2490"/>
                </a:lnTo>
                <a:lnTo>
                  <a:pt x="20273" y="47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9778713" y="3153064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7785" y="0"/>
                </a:moveTo>
                <a:lnTo>
                  <a:pt x="5016" y="698"/>
                </a:lnTo>
                <a:lnTo>
                  <a:pt x="838" y="3543"/>
                </a:lnTo>
                <a:lnTo>
                  <a:pt x="0" y="5740"/>
                </a:lnTo>
                <a:lnTo>
                  <a:pt x="3657" y="2311"/>
                </a:lnTo>
                <a:lnTo>
                  <a:pt x="6565" y="876"/>
                </a:lnTo>
                <a:lnTo>
                  <a:pt x="778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9776636" y="3158597"/>
            <a:ext cx="26034" cy="9525"/>
          </a:xfrm>
          <a:custGeom>
            <a:avLst/>
            <a:gdLst/>
            <a:ahLst/>
            <a:cxnLst/>
            <a:rect l="l" t="t" r="r" b="b"/>
            <a:pathLst>
              <a:path w="26034" h="9525">
                <a:moveTo>
                  <a:pt x="0" y="3467"/>
                </a:moveTo>
                <a:lnTo>
                  <a:pt x="4686" y="9156"/>
                </a:lnTo>
                <a:lnTo>
                  <a:pt x="16497" y="6578"/>
                </a:lnTo>
                <a:lnTo>
                  <a:pt x="17508" y="6263"/>
                </a:lnTo>
                <a:lnTo>
                  <a:pt x="3454" y="4165"/>
                </a:lnTo>
                <a:lnTo>
                  <a:pt x="0" y="3467"/>
                </a:lnTo>
                <a:close/>
              </a:path>
              <a:path w="26034" h="9525">
                <a:moveTo>
                  <a:pt x="20503" y="5329"/>
                </a:moveTo>
                <a:lnTo>
                  <a:pt x="17508" y="6263"/>
                </a:lnTo>
                <a:lnTo>
                  <a:pt x="19621" y="6578"/>
                </a:lnTo>
                <a:lnTo>
                  <a:pt x="20503" y="5329"/>
                </a:lnTo>
                <a:close/>
              </a:path>
              <a:path w="26034" h="9525">
                <a:moveTo>
                  <a:pt x="24269" y="0"/>
                </a:moveTo>
                <a:lnTo>
                  <a:pt x="20503" y="5329"/>
                </a:lnTo>
                <a:lnTo>
                  <a:pt x="21386" y="5054"/>
                </a:lnTo>
                <a:lnTo>
                  <a:pt x="25501" y="1689"/>
                </a:lnTo>
                <a:lnTo>
                  <a:pt x="242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9780089" y="3153262"/>
            <a:ext cx="16510" cy="5080"/>
          </a:xfrm>
          <a:custGeom>
            <a:avLst/>
            <a:gdLst/>
            <a:ahLst/>
            <a:cxnLst/>
            <a:rect l="l" t="t" r="r" b="b"/>
            <a:pathLst>
              <a:path w="16509" h="5080">
                <a:moveTo>
                  <a:pt x="9067" y="0"/>
                </a:moveTo>
                <a:lnTo>
                  <a:pt x="2679" y="3543"/>
                </a:lnTo>
                <a:lnTo>
                  <a:pt x="0" y="4978"/>
                </a:lnTo>
                <a:lnTo>
                  <a:pt x="16167" y="1320"/>
                </a:lnTo>
                <a:lnTo>
                  <a:pt x="12915" y="1155"/>
                </a:lnTo>
                <a:lnTo>
                  <a:pt x="906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0272243" y="3160958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" y="139"/>
                </a:lnTo>
                <a:lnTo>
                  <a:pt x="126" y="292"/>
                </a:lnTo>
                <a:lnTo>
                  <a:pt x="355" y="342"/>
                </a:lnTo>
                <a:lnTo>
                  <a:pt x="749" y="317"/>
                </a:lnTo>
                <a:lnTo>
                  <a:pt x="342" y="215"/>
                </a:lnTo>
                <a:lnTo>
                  <a:pt x="114" y="139"/>
                </a:lnTo>
                <a:lnTo>
                  <a:pt x="0" y="0"/>
                </a:lnTo>
                <a:close/>
              </a:path>
              <a:path w="1270" h="635">
                <a:moveTo>
                  <a:pt x="761" y="76"/>
                </a:moveTo>
                <a:lnTo>
                  <a:pt x="342" y="215"/>
                </a:lnTo>
                <a:lnTo>
                  <a:pt x="810" y="215"/>
                </a:lnTo>
                <a:lnTo>
                  <a:pt x="761" y="7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0272332" y="316084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0" y="38"/>
                </a:lnTo>
                <a:lnTo>
                  <a:pt x="25" y="266"/>
                </a:lnTo>
                <a:lnTo>
                  <a:pt x="253" y="330"/>
                </a:lnTo>
                <a:lnTo>
                  <a:pt x="457" y="304"/>
                </a:lnTo>
                <a:lnTo>
                  <a:pt x="457" y="38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0271867" y="3159850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93" y="0"/>
                </a:moveTo>
                <a:lnTo>
                  <a:pt x="0" y="50"/>
                </a:lnTo>
                <a:lnTo>
                  <a:pt x="23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27"/>
                </a:lnTo>
                <a:lnTo>
                  <a:pt x="673" y="127"/>
                </a:lnTo>
                <a:lnTo>
                  <a:pt x="393" y="0"/>
                </a:lnTo>
                <a:close/>
              </a:path>
              <a:path w="1270" h="635">
                <a:moveTo>
                  <a:pt x="673" y="127"/>
                </a:moveTo>
                <a:lnTo>
                  <a:pt x="495" y="127"/>
                </a:lnTo>
                <a:lnTo>
                  <a:pt x="622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0272053" y="315997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66" y="342"/>
                </a:lnTo>
                <a:lnTo>
                  <a:pt x="558" y="304"/>
                </a:lnTo>
                <a:lnTo>
                  <a:pt x="444" y="12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0273432" y="31605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84" y="12"/>
                </a:moveTo>
                <a:lnTo>
                  <a:pt x="0" y="12"/>
                </a:lnTo>
                <a:lnTo>
                  <a:pt x="177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0273580" y="31605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0271151" y="31617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76" y="152"/>
                </a:lnTo>
                <a:lnTo>
                  <a:pt x="237" y="25"/>
                </a:lnTo>
                <a:close/>
              </a:path>
              <a:path w="634" h="635">
                <a:moveTo>
                  <a:pt x="237" y="2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0271224" y="31617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101"/>
                </a:lnTo>
                <a:lnTo>
                  <a:pt x="204" y="9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0272752" y="316141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50" y="139"/>
                </a:lnTo>
                <a:lnTo>
                  <a:pt x="225" y="38"/>
                </a:lnTo>
                <a:close/>
              </a:path>
              <a:path w="634" h="635">
                <a:moveTo>
                  <a:pt x="225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0272884" y="316146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0268411" y="31614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5" y="152"/>
                </a:lnTo>
                <a:lnTo>
                  <a:pt x="171" y="38"/>
                </a:lnTo>
                <a:close/>
              </a:path>
              <a:path w="634" h="635">
                <a:moveTo>
                  <a:pt x="171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0268473" y="31614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0266611" y="31610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101" y="25"/>
                </a:lnTo>
                <a:lnTo>
                  <a:pt x="0" y="254"/>
                </a:lnTo>
                <a:lnTo>
                  <a:pt x="228" y="88"/>
                </a:lnTo>
                <a:lnTo>
                  <a:pt x="426" y="88"/>
                </a:lnTo>
                <a:lnTo>
                  <a:pt x="228" y="0"/>
                </a:lnTo>
                <a:close/>
              </a:path>
              <a:path w="634" h="635">
                <a:moveTo>
                  <a:pt x="426" y="88"/>
                </a:moveTo>
                <a:lnTo>
                  <a:pt x="228" y="88"/>
                </a:lnTo>
                <a:lnTo>
                  <a:pt x="457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0266722" y="31611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14" y="0"/>
                </a:lnTo>
                <a:lnTo>
                  <a:pt x="0" y="215"/>
                </a:lnTo>
                <a:lnTo>
                  <a:pt x="165" y="254"/>
                </a:lnTo>
                <a:lnTo>
                  <a:pt x="381" y="215"/>
                </a:lnTo>
                <a:lnTo>
                  <a:pt x="27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0268587" y="316205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3" y="0"/>
                </a:moveTo>
                <a:lnTo>
                  <a:pt x="121" y="12"/>
                </a:lnTo>
                <a:lnTo>
                  <a:pt x="0" y="203"/>
                </a:lnTo>
                <a:lnTo>
                  <a:pt x="146" y="292"/>
                </a:lnTo>
                <a:lnTo>
                  <a:pt x="121" y="114"/>
                </a:lnTo>
                <a:lnTo>
                  <a:pt x="273" y="88"/>
                </a:lnTo>
                <a:lnTo>
                  <a:pt x="456" y="88"/>
                </a:lnTo>
                <a:lnTo>
                  <a:pt x="273" y="0"/>
                </a:lnTo>
                <a:close/>
              </a:path>
              <a:path w="634" h="635">
                <a:moveTo>
                  <a:pt x="456" y="88"/>
                </a:moveTo>
                <a:lnTo>
                  <a:pt x="273" y="88"/>
                </a:lnTo>
                <a:lnTo>
                  <a:pt x="489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0268763" y="31621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8" y="0"/>
                </a:moveTo>
                <a:lnTo>
                  <a:pt x="0" y="215"/>
                </a:lnTo>
                <a:lnTo>
                  <a:pt x="133" y="254"/>
                </a:lnTo>
                <a:lnTo>
                  <a:pt x="349" y="215"/>
                </a:lnTo>
                <a:lnTo>
                  <a:pt x="336" y="50"/>
                </a:lnTo>
                <a:lnTo>
                  <a:pt x="15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0272172" y="31579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8" y="152"/>
                </a:lnTo>
                <a:lnTo>
                  <a:pt x="254" y="254"/>
                </a:lnTo>
                <a:lnTo>
                  <a:pt x="546" y="228"/>
                </a:lnTo>
                <a:lnTo>
                  <a:pt x="254" y="165"/>
                </a:lnTo>
                <a:lnTo>
                  <a:pt x="59" y="76"/>
                </a:lnTo>
                <a:close/>
              </a:path>
              <a:path w="634" h="635">
                <a:moveTo>
                  <a:pt x="546" y="76"/>
                </a:moveTo>
                <a:lnTo>
                  <a:pt x="254" y="165"/>
                </a:lnTo>
                <a:lnTo>
                  <a:pt x="588" y="16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0272248" y="31578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25"/>
                </a:lnTo>
                <a:lnTo>
                  <a:pt x="12" y="190"/>
                </a:lnTo>
                <a:lnTo>
                  <a:pt x="177" y="241"/>
                </a:lnTo>
                <a:lnTo>
                  <a:pt x="317" y="228"/>
                </a:lnTo>
                <a:lnTo>
                  <a:pt x="457" y="139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0255950" y="31602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42" y="215"/>
                </a:lnTo>
                <a:lnTo>
                  <a:pt x="533" y="215"/>
                </a:lnTo>
                <a:lnTo>
                  <a:pt x="241" y="152"/>
                </a:lnTo>
                <a:lnTo>
                  <a:pt x="47" y="63"/>
                </a:lnTo>
                <a:close/>
              </a:path>
              <a:path w="634" h="635">
                <a:moveTo>
                  <a:pt x="533" y="63"/>
                </a:moveTo>
                <a:lnTo>
                  <a:pt x="241" y="152"/>
                </a:lnTo>
                <a:lnTo>
                  <a:pt x="575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0256027" y="316017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63" y="12"/>
                </a:lnTo>
                <a:lnTo>
                  <a:pt x="0" y="203"/>
                </a:lnTo>
                <a:lnTo>
                  <a:pt x="165" y="241"/>
                </a:lnTo>
                <a:lnTo>
                  <a:pt x="304" y="228"/>
                </a:lnTo>
                <a:lnTo>
                  <a:pt x="444" y="139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0262288" y="31580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43" y="215"/>
                </a:lnTo>
                <a:lnTo>
                  <a:pt x="546" y="215"/>
                </a:lnTo>
                <a:lnTo>
                  <a:pt x="254" y="152"/>
                </a:lnTo>
                <a:lnTo>
                  <a:pt x="57" y="76"/>
                </a:lnTo>
                <a:close/>
              </a:path>
              <a:path w="634" h="635">
                <a:moveTo>
                  <a:pt x="546" y="50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0262364" y="31579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25"/>
                </a:lnTo>
                <a:lnTo>
                  <a:pt x="0" y="190"/>
                </a:lnTo>
                <a:lnTo>
                  <a:pt x="177" y="241"/>
                </a:lnTo>
                <a:lnTo>
                  <a:pt x="317" y="228"/>
                </a:lnTo>
                <a:lnTo>
                  <a:pt x="444" y="190"/>
                </a:lnTo>
                <a:lnTo>
                  <a:pt x="380" y="50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0258592" y="31586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43" y="215"/>
                </a:lnTo>
                <a:lnTo>
                  <a:pt x="546" y="215"/>
                </a:lnTo>
                <a:lnTo>
                  <a:pt x="241" y="152"/>
                </a:lnTo>
                <a:lnTo>
                  <a:pt x="76" y="101"/>
                </a:lnTo>
                <a:close/>
              </a:path>
              <a:path w="634" h="635">
                <a:moveTo>
                  <a:pt x="546" y="50"/>
                </a:moveTo>
                <a:lnTo>
                  <a:pt x="241" y="152"/>
                </a:lnTo>
                <a:lnTo>
                  <a:pt x="577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0258669" y="31585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63" y="12"/>
                </a:lnTo>
                <a:lnTo>
                  <a:pt x="0" y="190"/>
                </a:lnTo>
                <a:lnTo>
                  <a:pt x="165" y="241"/>
                </a:lnTo>
                <a:lnTo>
                  <a:pt x="317" y="228"/>
                </a:lnTo>
                <a:lnTo>
                  <a:pt x="457" y="139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0239679" y="3151085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4">
                <a:moveTo>
                  <a:pt x="7883" y="2792"/>
                </a:moveTo>
                <a:lnTo>
                  <a:pt x="0" y="6253"/>
                </a:lnTo>
                <a:lnTo>
                  <a:pt x="0" y="8928"/>
                </a:lnTo>
                <a:lnTo>
                  <a:pt x="2091" y="9955"/>
                </a:lnTo>
                <a:lnTo>
                  <a:pt x="3072" y="10236"/>
                </a:lnTo>
                <a:lnTo>
                  <a:pt x="6702" y="10236"/>
                </a:lnTo>
                <a:lnTo>
                  <a:pt x="7552" y="8241"/>
                </a:lnTo>
                <a:lnTo>
                  <a:pt x="26670" y="4991"/>
                </a:lnTo>
                <a:lnTo>
                  <a:pt x="26670" y="4215"/>
                </a:lnTo>
                <a:lnTo>
                  <a:pt x="9064" y="4215"/>
                </a:lnTo>
                <a:lnTo>
                  <a:pt x="7883" y="2792"/>
                </a:lnTo>
                <a:close/>
              </a:path>
              <a:path w="26670" h="10794">
                <a:moveTo>
                  <a:pt x="24320" y="0"/>
                </a:moveTo>
                <a:lnTo>
                  <a:pt x="19383" y="0"/>
                </a:lnTo>
                <a:lnTo>
                  <a:pt x="14969" y="1433"/>
                </a:lnTo>
                <a:lnTo>
                  <a:pt x="9064" y="4215"/>
                </a:lnTo>
                <a:lnTo>
                  <a:pt x="26670" y="4215"/>
                </a:lnTo>
                <a:lnTo>
                  <a:pt x="26670" y="868"/>
                </a:lnTo>
                <a:lnTo>
                  <a:pt x="2432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0258435" y="31597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38"/>
                </a:moveTo>
                <a:lnTo>
                  <a:pt x="50" y="101"/>
                </a:lnTo>
                <a:lnTo>
                  <a:pt x="203" y="114"/>
                </a:lnTo>
                <a:close/>
              </a:path>
              <a:path w="634" h="635">
                <a:moveTo>
                  <a:pt x="0" y="0"/>
                </a:moveTo>
                <a:lnTo>
                  <a:pt x="139" y="76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258447" y="31596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0"/>
                </a:lnTo>
                <a:lnTo>
                  <a:pt x="190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0239102" y="3153815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2052" y="0"/>
                </a:moveTo>
                <a:lnTo>
                  <a:pt x="0" y="3822"/>
                </a:lnTo>
                <a:lnTo>
                  <a:pt x="1701" y="5359"/>
                </a:lnTo>
                <a:lnTo>
                  <a:pt x="2235" y="6362"/>
                </a:lnTo>
                <a:lnTo>
                  <a:pt x="5537" y="5905"/>
                </a:lnTo>
                <a:lnTo>
                  <a:pt x="11442" y="2781"/>
                </a:lnTo>
                <a:lnTo>
                  <a:pt x="1205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0251858" y="3151504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60" y="0"/>
                </a:moveTo>
                <a:lnTo>
                  <a:pt x="6757" y="0"/>
                </a:lnTo>
                <a:lnTo>
                  <a:pt x="318" y="2988"/>
                </a:lnTo>
                <a:lnTo>
                  <a:pt x="0" y="3243"/>
                </a:lnTo>
                <a:lnTo>
                  <a:pt x="0" y="3708"/>
                </a:lnTo>
                <a:lnTo>
                  <a:pt x="4802" y="3708"/>
                </a:lnTo>
                <a:lnTo>
                  <a:pt x="12319" y="2125"/>
                </a:lnTo>
                <a:lnTo>
                  <a:pt x="12319" y="418"/>
                </a:lnTo>
                <a:lnTo>
                  <a:pt x="1136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0243934" y="3152987"/>
            <a:ext cx="31724" cy="1120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0219762" y="3157759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49" y="0"/>
                </a:moveTo>
                <a:lnTo>
                  <a:pt x="3035" y="101"/>
                </a:lnTo>
                <a:lnTo>
                  <a:pt x="139" y="2260"/>
                </a:lnTo>
                <a:lnTo>
                  <a:pt x="0" y="4978"/>
                </a:lnTo>
                <a:lnTo>
                  <a:pt x="1752" y="6134"/>
                </a:lnTo>
                <a:lnTo>
                  <a:pt x="19862" y="5841"/>
                </a:lnTo>
                <a:lnTo>
                  <a:pt x="25869" y="3060"/>
                </a:lnTo>
                <a:lnTo>
                  <a:pt x="20408" y="1104"/>
                </a:lnTo>
                <a:lnTo>
                  <a:pt x="1824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0219829" y="3157804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68" y="0"/>
                </a:moveTo>
                <a:lnTo>
                  <a:pt x="9946" y="0"/>
                </a:lnTo>
                <a:lnTo>
                  <a:pt x="2969" y="58"/>
                </a:lnTo>
                <a:lnTo>
                  <a:pt x="73" y="2217"/>
                </a:lnTo>
                <a:lnTo>
                  <a:pt x="0" y="4978"/>
                </a:lnTo>
                <a:lnTo>
                  <a:pt x="1482" y="5956"/>
                </a:lnTo>
                <a:lnTo>
                  <a:pt x="9674" y="5956"/>
                </a:lnTo>
                <a:lnTo>
                  <a:pt x="19797" y="5785"/>
                </a:lnTo>
                <a:lnTo>
                  <a:pt x="22428" y="4573"/>
                </a:lnTo>
                <a:lnTo>
                  <a:pt x="22428" y="3830"/>
                </a:lnTo>
                <a:lnTo>
                  <a:pt x="5700" y="3830"/>
                </a:lnTo>
                <a:lnTo>
                  <a:pt x="1703" y="3470"/>
                </a:lnTo>
                <a:lnTo>
                  <a:pt x="18655" y="197"/>
                </a:lnTo>
                <a:lnTo>
                  <a:pt x="18268" y="0"/>
                </a:lnTo>
                <a:close/>
              </a:path>
              <a:path w="22859" h="6350">
                <a:moveTo>
                  <a:pt x="22428" y="2518"/>
                </a:moveTo>
                <a:lnTo>
                  <a:pt x="9878" y="3690"/>
                </a:lnTo>
                <a:lnTo>
                  <a:pt x="5700" y="3830"/>
                </a:lnTo>
                <a:lnTo>
                  <a:pt x="22428" y="3830"/>
                </a:lnTo>
                <a:lnTo>
                  <a:pt x="22428" y="2518"/>
                </a:lnTo>
                <a:close/>
              </a:path>
              <a:path w="22859" h="6350">
                <a:moveTo>
                  <a:pt x="18655" y="197"/>
                </a:moveTo>
                <a:lnTo>
                  <a:pt x="16812" y="197"/>
                </a:lnTo>
                <a:lnTo>
                  <a:pt x="19682" y="1442"/>
                </a:lnTo>
                <a:lnTo>
                  <a:pt x="22428" y="2472"/>
                </a:lnTo>
                <a:lnTo>
                  <a:pt x="22428" y="1808"/>
                </a:lnTo>
                <a:lnTo>
                  <a:pt x="20343" y="1061"/>
                </a:lnTo>
                <a:lnTo>
                  <a:pt x="18655" y="19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0220955" y="3158186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62" y="0"/>
                </a:moveTo>
                <a:lnTo>
                  <a:pt x="4610" y="304"/>
                </a:lnTo>
                <a:lnTo>
                  <a:pt x="761" y="1498"/>
                </a:lnTo>
                <a:lnTo>
                  <a:pt x="0" y="2451"/>
                </a:lnTo>
                <a:lnTo>
                  <a:pt x="1676" y="1701"/>
                </a:lnTo>
                <a:lnTo>
                  <a:pt x="3365" y="977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0219034" y="3160538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4">
                <a:moveTo>
                  <a:pt x="0" y="1473"/>
                </a:moveTo>
                <a:lnTo>
                  <a:pt x="4317" y="3886"/>
                </a:lnTo>
                <a:lnTo>
                  <a:pt x="15201" y="2794"/>
                </a:lnTo>
                <a:lnTo>
                  <a:pt x="16119" y="2659"/>
                </a:lnTo>
                <a:lnTo>
                  <a:pt x="3174" y="1765"/>
                </a:lnTo>
                <a:lnTo>
                  <a:pt x="0" y="1473"/>
                </a:lnTo>
                <a:close/>
              </a:path>
              <a:path w="23495" h="4444">
                <a:moveTo>
                  <a:pt x="18905" y="2249"/>
                </a:moveTo>
                <a:lnTo>
                  <a:pt x="16119" y="2659"/>
                </a:lnTo>
                <a:lnTo>
                  <a:pt x="18072" y="2794"/>
                </a:lnTo>
                <a:lnTo>
                  <a:pt x="18905" y="2249"/>
                </a:lnTo>
                <a:close/>
              </a:path>
              <a:path w="23495" h="4444">
                <a:moveTo>
                  <a:pt x="22351" y="0"/>
                </a:moveTo>
                <a:lnTo>
                  <a:pt x="18905" y="2249"/>
                </a:lnTo>
                <a:lnTo>
                  <a:pt x="19697" y="2133"/>
                </a:lnTo>
                <a:lnTo>
                  <a:pt x="23482" y="711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0222219" y="3158270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56" y="0"/>
                </a:moveTo>
                <a:lnTo>
                  <a:pt x="0" y="2120"/>
                </a:lnTo>
                <a:lnTo>
                  <a:pt x="14884" y="558"/>
                </a:lnTo>
                <a:lnTo>
                  <a:pt x="11899" y="495"/>
                </a:lnTo>
                <a:lnTo>
                  <a:pt x="8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0237242" y="2690406"/>
            <a:ext cx="315645" cy="47412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0336668" y="2736679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8" y="0"/>
                </a:moveTo>
                <a:lnTo>
                  <a:pt x="0" y="6300"/>
                </a:lnTo>
                <a:lnTo>
                  <a:pt x="168" y="13749"/>
                </a:lnTo>
                <a:lnTo>
                  <a:pt x="143" y="37590"/>
                </a:lnTo>
                <a:lnTo>
                  <a:pt x="45" y="63477"/>
                </a:lnTo>
                <a:lnTo>
                  <a:pt x="2655" y="120473"/>
                </a:lnTo>
                <a:lnTo>
                  <a:pt x="10457" y="224285"/>
                </a:lnTo>
                <a:lnTo>
                  <a:pt x="25852" y="412021"/>
                </a:lnTo>
                <a:lnTo>
                  <a:pt x="34586" y="401998"/>
                </a:lnTo>
                <a:lnTo>
                  <a:pt x="40762" y="397179"/>
                </a:lnTo>
                <a:lnTo>
                  <a:pt x="47319" y="396235"/>
                </a:lnTo>
                <a:lnTo>
                  <a:pt x="56167" y="396235"/>
                </a:lnTo>
                <a:lnTo>
                  <a:pt x="46720" y="381536"/>
                </a:lnTo>
                <a:lnTo>
                  <a:pt x="38106" y="340211"/>
                </a:lnTo>
                <a:lnTo>
                  <a:pt x="31043" y="281842"/>
                </a:lnTo>
                <a:lnTo>
                  <a:pt x="25219" y="214412"/>
                </a:lnTo>
                <a:lnTo>
                  <a:pt x="20321" y="145905"/>
                </a:lnTo>
                <a:lnTo>
                  <a:pt x="16039" y="84303"/>
                </a:lnTo>
                <a:lnTo>
                  <a:pt x="12060" y="37590"/>
                </a:lnTo>
                <a:lnTo>
                  <a:pt x="8072" y="13749"/>
                </a:lnTo>
                <a:lnTo>
                  <a:pt x="2266" y="1184"/>
                </a:lnTo>
                <a:lnTo>
                  <a:pt x="128" y="0"/>
                </a:lnTo>
                <a:close/>
              </a:path>
              <a:path w="57784" h="412114">
                <a:moveTo>
                  <a:pt x="56167" y="396235"/>
                </a:moveTo>
                <a:lnTo>
                  <a:pt x="47319" y="396235"/>
                </a:lnTo>
                <a:lnTo>
                  <a:pt x="57196" y="397835"/>
                </a:lnTo>
                <a:lnTo>
                  <a:pt x="56167" y="396235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0419401" y="2739194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80">
                <a:moveTo>
                  <a:pt x="41992" y="393087"/>
                </a:moveTo>
                <a:lnTo>
                  <a:pt x="34465" y="393087"/>
                </a:lnTo>
                <a:lnTo>
                  <a:pt x="42441" y="398599"/>
                </a:lnTo>
                <a:lnTo>
                  <a:pt x="41992" y="393087"/>
                </a:lnTo>
                <a:close/>
              </a:path>
              <a:path w="42545" h="398780">
                <a:moveTo>
                  <a:pt x="6248" y="0"/>
                </a:moveTo>
                <a:lnTo>
                  <a:pt x="1776" y="759"/>
                </a:lnTo>
                <a:lnTo>
                  <a:pt x="0" y="22185"/>
                </a:lnTo>
                <a:lnTo>
                  <a:pt x="968" y="68898"/>
                </a:lnTo>
                <a:lnTo>
                  <a:pt x="3927" y="132222"/>
                </a:lnTo>
                <a:lnTo>
                  <a:pt x="8119" y="203479"/>
                </a:lnTo>
                <a:lnTo>
                  <a:pt x="12790" y="273995"/>
                </a:lnTo>
                <a:lnTo>
                  <a:pt x="17185" y="335094"/>
                </a:lnTo>
                <a:lnTo>
                  <a:pt x="20547" y="378098"/>
                </a:lnTo>
                <a:lnTo>
                  <a:pt x="22121" y="394332"/>
                </a:lnTo>
                <a:lnTo>
                  <a:pt x="34465" y="393087"/>
                </a:lnTo>
                <a:lnTo>
                  <a:pt x="41992" y="393087"/>
                </a:lnTo>
                <a:lnTo>
                  <a:pt x="38801" y="353937"/>
                </a:lnTo>
                <a:lnTo>
                  <a:pt x="30082" y="251697"/>
                </a:lnTo>
                <a:lnTo>
                  <a:pt x="19590" y="139501"/>
                </a:lnTo>
                <a:lnTo>
                  <a:pt x="10628" y="64970"/>
                </a:lnTo>
                <a:lnTo>
                  <a:pt x="8284" y="40191"/>
                </a:lnTo>
                <a:lnTo>
                  <a:pt x="7621" y="15839"/>
                </a:lnTo>
                <a:lnTo>
                  <a:pt x="6248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0460918" y="2734282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17" y="415391"/>
                </a:moveTo>
                <a:lnTo>
                  <a:pt x="33964" y="419343"/>
                </a:lnTo>
                <a:lnTo>
                  <a:pt x="34204" y="419343"/>
                </a:lnTo>
                <a:lnTo>
                  <a:pt x="36389" y="415775"/>
                </a:lnTo>
                <a:lnTo>
                  <a:pt x="36217" y="415391"/>
                </a:lnTo>
                <a:close/>
              </a:path>
              <a:path w="50165" h="419735">
                <a:moveTo>
                  <a:pt x="38931" y="407190"/>
                </a:moveTo>
                <a:lnTo>
                  <a:pt x="15561" y="407190"/>
                </a:lnTo>
                <a:lnTo>
                  <a:pt x="32807" y="407774"/>
                </a:lnTo>
                <a:lnTo>
                  <a:pt x="36217" y="415391"/>
                </a:lnTo>
                <a:lnTo>
                  <a:pt x="37163" y="413731"/>
                </a:lnTo>
                <a:lnTo>
                  <a:pt x="38931" y="407190"/>
                </a:lnTo>
                <a:close/>
              </a:path>
              <a:path w="50165" h="419735">
                <a:moveTo>
                  <a:pt x="7050" y="10150"/>
                </a:moveTo>
                <a:lnTo>
                  <a:pt x="3348" y="16508"/>
                </a:lnTo>
                <a:lnTo>
                  <a:pt x="311" y="36813"/>
                </a:lnTo>
                <a:lnTo>
                  <a:pt x="117" y="50948"/>
                </a:lnTo>
                <a:lnTo>
                  <a:pt x="0" y="64546"/>
                </a:lnTo>
                <a:lnTo>
                  <a:pt x="245" y="82310"/>
                </a:lnTo>
                <a:lnTo>
                  <a:pt x="1198" y="191856"/>
                </a:lnTo>
                <a:lnTo>
                  <a:pt x="1973" y="260257"/>
                </a:lnTo>
                <a:lnTo>
                  <a:pt x="3015" y="323816"/>
                </a:lnTo>
                <a:lnTo>
                  <a:pt x="4373" y="372088"/>
                </a:lnTo>
                <a:lnTo>
                  <a:pt x="10608" y="409044"/>
                </a:lnTo>
                <a:lnTo>
                  <a:pt x="15561" y="407190"/>
                </a:lnTo>
                <a:lnTo>
                  <a:pt x="38931" y="407190"/>
                </a:lnTo>
                <a:lnTo>
                  <a:pt x="44856" y="385261"/>
                </a:lnTo>
                <a:lnTo>
                  <a:pt x="48901" y="338403"/>
                </a:lnTo>
                <a:lnTo>
                  <a:pt x="50019" y="279357"/>
                </a:lnTo>
                <a:lnTo>
                  <a:pt x="49295" y="235935"/>
                </a:lnTo>
                <a:lnTo>
                  <a:pt x="19728" y="235935"/>
                </a:lnTo>
                <a:lnTo>
                  <a:pt x="18547" y="230695"/>
                </a:lnTo>
                <a:lnTo>
                  <a:pt x="15590" y="188861"/>
                </a:lnTo>
                <a:lnTo>
                  <a:pt x="13777" y="149470"/>
                </a:lnTo>
                <a:lnTo>
                  <a:pt x="11663" y="94321"/>
                </a:lnTo>
                <a:lnTo>
                  <a:pt x="9388" y="26749"/>
                </a:lnTo>
                <a:lnTo>
                  <a:pt x="7050" y="10150"/>
                </a:lnTo>
                <a:close/>
              </a:path>
              <a:path w="50165" h="419735">
                <a:moveTo>
                  <a:pt x="29926" y="0"/>
                </a:moveTo>
                <a:lnTo>
                  <a:pt x="25098" y="46860"/>
                </a:lnTo>
                <a:lnTo>
                  <a:pt x="24192" y="110524"/>
                </a:lnTo>
                <a:lnTo>
                  <a:pt x="23831" y="136017"/>
                </a:lnTo>
                <a:lnTo>
                  <a:pt x="22906" y="185021"/>
                </a:lnTo>
                <a:lnTo>
                  <a:pt x="20735" y="232589"/>
                </a:lnTo>
                <a:lnTo>
                  <a:pt x="19728" y="235935"/>
                </a:lnTo>
                <a:lnTo>
                  <a:pt x="49295" y="235935"/>
                </a:lnTo>
                <a:lnTo>
                  <a:pt x="46397" y="151115"/>
                </a:lnTo>
                <a:lnTo>
                  <a:pt x="43100" y="94321"/>
                </a:lnTo>
                <a:lnTo>
                  <a:pt x="39780" y="50948"/>
                </a:lnTo>
                <a:lnTo>
                  <a:pt x="33288" y="8172"/>
                </a:lnTo>
                <a:lnTo>
                  <a:pt x="29926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0269042" y="2679687"/>
            <a:ext cx="298170" cy="49423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0268479" y="2679126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57" y="0"/>
                </a:moveTo>
                <a:lnTo>
                  <a:pt x="11163" y="152"/>
                </a:lnTo>
                <a:lnTo>
                  <a:pt x="6489" y="4216"/>
                </a:lnTo>
                <a:lnTo>
                  <a:pt x="5791" y="10782"/>
                </a:lnTo>
                <a:lnTo>
                  <a:pt x="529" y="476643"/>
                </a:lnTo>
                <a:lnTo>
                  <a:pt x="431" y="482231"/>
                </a:lnTo>
                <a:lnTo>
                  <a:pt x="0" y="490550"/>
                </a:lnTo>
                <a:lnTo>
                  <a:pt x="4000" y="494118"/>
                </a:lnTo>
                <a:lnTo>
                  <a:pt x="7010" y="494703"/>
                </a:lnTo>
                <a:lnTo>
                  <a:pt x="13538" y="494703"/>
                </a:lnTo>
                <a:lnTo>
                  <a:pt x="15011" y="494601"/>
                </a:lnTo>
                <a:lnTo>
                  <a:pt x="42410" y="493649"/>
                </a:lnTo>
                <a:lnTo>
                  <a:pt x="7454" y="493649"/>
                </a:lnTo>
                <a:lnTo>
                  <a:pt x="4572" y="493128"/>
                </a:lnTo>
                <a:lnTo>
                  <a:pt x="1587" y="490486"/>
                </a:lnTo>
                <a:lnTo>
                  <a:pt x="1697" y="476643"/>
                </a:lnTo>
                <a:lnTo>
                  <a:pt x="6956" y="10782"/>
                </a:lnTo>
                <a:lnTo>
                  <a:pt x="9537" y="3073"/>
                </a:lnTo>
                <a:lnTo>
                  <a:pt x="11709" y="1155"/>
                </a:lnTo>
                <a:lnTo>
                  <a:pt x="11861" y="1041"/>
                </a:lnTo>
                <a:lnTo>
                  <a:pt x="127517" y="1041"/>
                </a:lnTo>
                <a:lnTo>
                  <a:pt x="11557" y="0"/>
                </a:lnTo>
                <a:close/>
              </a:path>
              <a:path w="299720" h="495300">
                <a:moveTo>
                  <a:pt x="279908" y="484378"/>
                </a:moveTo>
                <a:lnTo>
                  <a:pt x="14922" y="493547"/>
                </a:lnTo>
                <a:lnTo>
                  <a:pt x="13474" y="493649"/>
                </a:lnTo>
                <a:lnTo>
                  <a:pt x="42410" y="493649"/>
                </a:lnTo>
                <a:lnTo>
                  <a:pt x="279869" y="485394"/>
                </a:lnTo>
                <a:lnTo>
                  <a:pt x="284074" y="485394"/>
                </a:lnTo>
                <a:lnTo>
                  <a:pt x="288417" y="485000"/>
                </a:lnTo>
                <a:lnTo>
                  <a:pt x="289016" y="484428"/>
                </a:lnTo>
                <a:lnTo>
                  <a:pt x="280428" y="484428"/>
                </a:lnTo>
                <a:lnTo>
                  <a:pt x="279908" y="484378"/>
                </a:lnTo>
                <a:close/>
              </a:path>
              <a:path w="299720" h="495300">
                <a:moveTo>
                  <a:pt x="284074" y="485394"/>
                </a:moveTo>
                <a:lnTo>
                  <a:pt x="279869" y="485394"/>
                </a:lnTo>
                <a:lnTo>
                  <a:pt x="280327" y="485432"/>
                </a:lnTo>
                <a:lnTo>
                  <a:pt x="283654" y="485432"/>
                </a:lnTo>
                <a:lnTo>
                  <a:pt x="284074" y="485394"/>
                </a:lnTo>
                <a:close/>
              </a:path>
              <a:path w="299720" h="495300">
                <a:moveTo>
                  <a:pt x="127517" y="1041"/>
                </a:moveTo>
                <a:lnTo>
                  <a:pt x="11861" y="1041"/>
                </a:lnTo>
                <a:lnTo>
                  <a:pt x="282257" y="4165"/>
                </a:lnTo>
                <a:lnTo>
                  <a:pt x="289331" y="4419"/>
                </a:lnTo>
                <a:lnTo>
                  <a:pt x="294411" y="5384"/>
                </a:lnTo>
                <a:lnTo>
                  <a:pt x="297713" y="8509"/>
                </a:lnTo>
                <a:lnTo>
                  <a:pt x="297065" y="14274"/>
                </a:lnTo>
                <a:lnTo>
                  <a:pt x="296665" y="16335"/>
                </a:lnTo>
                <a:lnTo>
                  <a:pt x="296560" y="28829"/>
                </a:lnTo>
                <a:lnTo>
                  <a:pt x="293559" y="461594"/>
                </a:lnTo>
                <a:lnTo>
                  <a:pt x="293544" y="472909"/>
                </a:lnTo>
                <a:lnTo>
                  <a:pt x="294259" y="477913"/>
                </a:lnTo>
                <a:lnTo>
                  <a:pt x="287743" y="484136"/>
                </a:lnTo>
                <a:lnTo>
                  <a:pt x="283006" y="484428"/>
                </a:lnTo>
                <a:lnTo>
                  <a:pt x="289016" y="484428"/>
                </a:lnTo>
                <a:lnTo>
                  <a:pt x="295490" y="478256"/>
                </a:lnTo>
                <a:lnTo>
                  <a:pt x="294733" y="472909"/>
                </a:lnTo>
                <a:lnTo>
                  <a:pt x="294727" y="461594"/>
                </a:lnTo>
                <a:lnTo>
                  <a:pt x="297729" y="28829"/>
                </a:lnTo>
                <a:lnTo>
                  <a:pt x="297856" y="16335"/>
                </a:lnTo>
                <a:lnTo>
                  <a:pt x="299183" y="9169"/>
                </a:lnTo>
                <a:lnTo>
                  <a:pt x="299274" y="8509"/>
                </a:lnTo>
                <a:lnTo>
                  <a:pt x="295008" y="4470"/>
                </a:lnTo>
                <a:lnTo>
                  <a:pt x="289864" y="3429"/>
                </a:lnTo>
                <a:lnTo>
                  <a:pt x="281152" y="3124"/>
                </a:lnTo>
                <a:lnTo>
                  <a:pt x="127517" y="1041"/>
                </a:lnTo>
                <a:close/>
              </a:path>
              <a:path w="299720" h="495300">
                <a:moveTo>
                  <a:pt x="28778" y="14973"/>
                </a:moveTo>
                <a:lnTo>
                  <a:pt x="28435" y="15113"/>
                </a:lnTo>
                <a:lnTo>
                  <a:pt x="24384" y="18630"/>
                </a:lnTo>
                <a:lnTo>
                  <a:pt x="23736" y="24333"/>
                </a:lnTo>
                <a:lnTo>
                  <a:pt x="19156" y="466331"/>
                </a:lnTo>
                <a:lnTo>
                  <a:pt x="19031" y="471271"/>
                </a:lnTo>
                <a:lnTo>
                  <a:pt x="18770" y="476808"/>
                </a:lnTo>
                <a:lnTo>
                  <a:pt x="22237" y="479856"/>
                </a:lnTo>
                <a:lnTo>
                  <a:pt x="24853" y="480402"/>
                </a:lnTo>
                <a:lnTo>
                  <a:pt x="30518" y="480402"/>
                </a:lnTo>
                <a:lnTo>
                  <a:pt x="31800" y="480314"/>
                </a:lnTo>
                <a:lnTo>
                  <a:pt x="61045" y="479361"/>
                </a:lnTo>
                <a:lnTo>
                  <a:pt x="25273" y="479348"/>
                </a:lnTo>
                <a:lnTo>
                  <a:pt x="22796" y="478891"/>
                </a:lnTo>
                <a:lnTo>
                  <a:pt x="20256" y="476643"/>
                </a:lnTo>
                <a:lnTo>
                  <a:pt x="20180" y="471271"/>
                </a:lnTo>
                <a:lnTo>
                  <a:pt x="20307" y="469290"/>
                </a:lnTo>
                <a:lnTo>
                  <a:pt x="24927" y="24333"/>
                </a:lnTo>
                <a:lnTo>
                  <a:pt x="25057" y="22974"/>
                </a:lnTo>
                <a:lnTo>
                  <a:pt x="25742" y="18935"/>
                </a:lnTo>
                <a:lnTo>
                  <a:pt x="28981" y="16129"/>
                </a:lnTo>
                <a:lnTo>
                  <a:pt x="174240" y="16040"/>
                </a:lnTo>
                <a:lnTo>
                  <a:pt x="28778" y="14973"/>
                </a:lnTo>
                <a:close/>
              </a:path>
              <a:path w="299720" h="495300">
                <a:moveTo>
                  <a:pt x="260731" y="471855"/>
                </a:moveTo>
                <a:lnTo>
                  <a:pt x="31711" y="479259"/>
                </a:lnTo>
                <a:lnTo>
                  <a:pt x="30454" y="479361"/>
                </a:lnTo>
                <a:lnTo>
                  <a:pt x="61045" y="479361"/>
                </a:lnTo>
                <a:lnTo>
                  <a:pt x="260692" y="472859"/>
                </a:lnTo>
                <a:lnTo>
                  <a:pt x="264534" y="472859"/>
                </a:lnTo>
                <a:lnTo>
                  <a:pt x="268122" y="472528"/>
                </a:lnTo>
                <a:lnTo>
                  <a:pt x="268790" y="471893"/>
                </a:lnTo>
                <a:lnTo>
                  <a:pt x="261759" y="471893"/>
                </a:lnTo>
                <a:lnTo>
                  <a:pt x="260731" y="471855"/>
                </a:lnTo>
                <a:close/>
              </a:path>
              <a:path w="299720" h="495300">
                <a:moveTo>
                  <a:pt x="264534" y="472859"/>
                </a:moveTo>
                <a:lnTo>
                  <a:pt x="260692" y="472859"/>
                </a:lnTo>
                <a:lnTo>
                  <a:pt x="261086" y="472897"/>
                </a:lnTo>
                <a:lnTo>
                  <a:pt x="263982" y="472909"/>
                </a:lnTo>
                <a:lnTo>
                  <a:pt x="264534" y="472859"/>
                </a:lnTo>
                <a:close/>
              </a:path>
              <a:path w="299720" h="495300">
                <a:moveTo>
                  <a:pt x="174240" y="16040"/>
                </a:moveTo>
                <a:lnTo>
                  <a:pt x="29108" y="16040"/>
                </a:lnTo>
                <a:lnTo>
                  <a:pt x="262775" y="18161"/>
                </a:lnTo>
                <a:lnTo>
                  <a:pt x="268859" y="18364"/>
                </a:lnTo>
                <a:lnTo>
                  <a:pt x="273240" y="19189"/>
                </a:lnTo>
                <a:lnTo>
                  <a:pt x="276033" y="21844"/>
                </a:lnTo>
                <a:lnTo>
                  <a:pt x="275488" y="26835"/>
                </a:lnTo>
                <a:lnTo>
                  <a:pt x="275132" y="28702"/>
                </a:lnTo>
                <a:lnTo>
                  <a:pt x="272407" y="461721"/>
                </a:lnTo>
                <a:lnTo>
                  <a:pt x="273062" y="466331"/>
                </a:lnTo>
                <a:lnTo>
                  <a:pt x="267462" y="471652"/>
                </a:lnTo>
                <a:lnTo>
                  <a:pt x="263385" y="471893"/>
                </a:lnTo>
                <a:lnTo>
                  <a:pt x="268790" y="471893"/>
                </a:lnTo>
                <a:lnTo>
                  <a:pt x="274294" y="466661"/>
                </a:lnTo>
                <a:lnTo>
                  <a:pt x="273596" y="461721"/>
                </a:lnTo>
                <a:lnTo>
                  <a:pt x="273558" y="461594"/>
                </a:lnTo>
                <a:lnTo>
                  <a:pt x="276288" y="28829"/>
                </a:lnTo>
                <a:lnTo>
                  <a:pt x="277583" y="21844"/>
                </a:lnTo>
                <a:lnTo>
                  <a:pt x="273837" y="18275"/>
                </a:lnTo>
                <a:lnTo>
                  <a:pt x="269379" y="17373"/>
                </a:lnTo>
                <a:lnTo>
                  <a:pt x="262775" y="17157"/>
                </a:lnTo>
                <a:lnTo>
                  <a:pt x="174240" y="16040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0287775" y="2694659"/>
            <a:ext cx="257698" cy="46485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0287499" y="2694355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5">
                <a:moveTo>
                  <a:pt x="9867" y="0"/>
                </a:moveTo>
                <a:lnTo>
                  <a:pt x="9537" y="139"/>
                </a:lnTo>
                <a:lnTo>
                  <a:pt x="5600" y="3556"/>
                </a:lnTo>
                <a:lnTo>
                  <a:pt x="5003" y="9131"/>
                </a:lnTo>
                <a:lnTo>
                  <a:pt x="400" y="454139"/>
                </a:lnTo>
                <a:lnTo>
                  <a:pt x="0" y="461429"/>
                </a:lnTo>
                <a:lnTo>
                  <a:pt x="3632" y="464642"/>
                </a:lnTo>
                <a:lnTo>
                  <a:pt x="7124" y="464908"/>
                </a:lnTo>
                <a:lnTo>
                  <a:pt x="9817" y="464921"/>
                </a:lnTo>
                <a:lnTo>
                  <a:pt x="11468" y="464921"/>
                </a:lnTo>
                <a:lnTo>
                  <a:pt x="12763" y="464820"/>
                </a:lnTo>
                <a:lnTo>
                  <a:pt x="26047" y="464388"/>
                </a:lnTo>
                <a:lnTo>
                  <a:pt x="6172" y="464375"/>
                </a:lnTo>
                <a:lnTo>
                  <a:pt x="3632" y="463905"/>
                </a:lnTo>
                <a:lnTo>
                  <a:pt x="609" y="461225"/>
                </a:lnTo>
                <a:lnTo>
                  <a:pt x="977" y="454139"/>
                </a:lnTo>
                <a:lnTo>
                  <a:pt x="5592" y="9131"/>
                </a:lnTo>
                <a:lnTo>
                  <a:pt x="6172" y="3810"/>
                </a:lnTo>
                <a:lnTo>
                  <a:pt x="9956" y="520"/>
                </a:lnTo>
                <a:lnTo>
                  <a:pt x="90211" y="520"/>
                </a:lnTo>
                <a:lnTo>
                  <a:pt x="9867" y="0"/>
                </a:lnTo>
                <a:close/>
              </a:path>
              <a:path w="258445" h="465455">
                <a:moveTo>
                  <a:pt x="241719" y="456869"/>
                </a:moveTo>
                <a:lnTo>
                  <a:pt x="12712" y="464312"/>
                </a:lnTo>
                <a:lnTo>
                  <a:pt x="11455" y="464388"/>
                </a:lnTo>
                <a:lnTo>
                  <a:pt x="26047" y="464388"/>
                </a:lnTo>
                <a:lnTo>
                  <a:pt x="241719" y="457377"/>
                </a:lnTo>
                <a:lnTo>
                  <a:pt x="245113" y="457377"/>
                </a:lnTo>
                <a:lnTo>
                  <a:pt x="248869" y="457149"/>
                </a:lnTo>
                <a:lnTo>
                  <a:pt x="249122" y="456907"/>
                </a:lnTo>
                <a:lnTo>
                  <a:pt x="242125" y="456907"/>
                </a:lnTo>
                <a:lnTo>
                  <a:pt x="241719" y="456869"/>
                </a:lnTo>
                <a:close/>
              </a:path>
              <a:path w="258445" h="465455">
                <a:moveTo>
                  <a:pt x="16814" y="4686"/>
                </a:moveTo>
                <a:lnTo>
                  <a:pt x="16509" y="4813"/>
                </a:lnTo>
                <a:lnTo>
                  <a:pt x="12776" y="8077"/>
                </a:lnTo>
                <a:lnTo>
                  <a:pt x="12217" y="13157"/>
                </a:lnTo>
                <a:lnTo>
                  <a:pt x="7908" y="443522"/>
                </a:lnTo>
                <a:lnTo>
                  <a:pt x="7811" y="451192"/>
                </a:lnTo>
                <a:lnTo>
                  <a:pt x="7454" y="457796"/>
                </a:lnTo>
                <a:lnTo>
                  <a:pt x="10896" y="460870"/>
                </a:lnTo>
                <a:lnTo>
                  <a:pt x="14223" y="461124"/>
                </a:lnTo>
                <a:lnTo>
                  <a:pt x="16789" y="461137"/>
                </a:lnTo>
                <a:lnTo>
                  <a:pt x="18351" y="461137"/>
                </a:lnTo>
                <a:lnTo>
                  <a:pt x="19570" y="461048"/>
                </a:lnTo>
                <a:lnTo>
                  <a:pt x="32993" y="460616"/>
                </a:lnTo>
                <a:lnTo>
                  <a:pt x="18313" y="460616"/>
                </a:lnTo>
                <a:lnTo>
                  <a:pt x="13334" y="460590"/>
                </a:lnTo>
                <a:lnTo>
                  <a:pt x="10921" y="460133"/>
                </a:lnTo>
                <a:lnTo>
                  <a:pt x="8051" y="457593"/>
                </a:lnTo>
                <a:lnTo>
                  <a:pt x="8396" y="451192"/>
                </a:lnTo>
                <a:lnTo>
                  <a:pt x="8492" y="443522"/>
                </a:lnTo>
                <a:lnTo>
                  <a:pt x="12736" y="17411"/>
                </a:lnTo>
                <a:lnTo>
                  <a:pt x="12825" y="13157"/>
                </a:lnTo>
                <a:lnTo>
                  <a:pt x="13334" y="8331"/>
                </a:lnTo>
                <a:lnTo>
                  <a:pt x="16916" y="5207"/>
                </a:lnTo>
                <a:lnTo>
                  <a:pt x="108697" y="5207"/>
                </a:lnTo>
                <a:lnTo>
                  <a:pt x="16814" y="4686"/>
                </a:lnTo>
                <a:close/>
              </a:path>
              <a:path w="258445" h="465455">
                <a:moveTo>
                  <a:pt x="236702" y="453555"/>
                </a:moveTo>
                <a:lnTo>
                  <a:pt x="19519" y="460527"/>
                </a:lnTo>
                <a:lnTo>
                  <a:pt x="18313" y="460616"/>
                </a:lnTo>
                <a:lnTo>
                  <a:pt x="32993" y="460616"/>
                </a:lnTo>
                <a:lnTo>
                  <a:pt x="236702" y="454063"/>
                </a:lnTo>
                <a:lnTo>
                  <a:pt x="240164" y="454063"/>
                </a:lnTo>
                <a:lnTo>
                  <a:pt x="243497" y="453859"/>
                </a:lnTo>
                <a:lnTo>
                  <a:pt x="243771" y="453593"/>
                </a:lnTo>
                <a:lnTo>
                  <a:pt x="237096" y="453593"/>
                </a:lnTo>
                <a:lnTo>
                  <a:pt x="236702" y="453555"/>
                </a:lnTo>
                <a:close/>
              </a:path>
              <a:path w="258445" h="465455">
                <a:moveTo>
                  <a:pt x="245113" y="457377"/>
                </a:moveTo>
                <a:lnTo>
                  <a:pt x="241719" y="457377"/>
                </a:lnTo>
                <a:lnTo>
                  <a:pt x="242100" y="457415"/>
                </a:lnTo>
                <a:lnTo>
                  <a:pt x="244487" y="457415"/>
                </a:lnTo>
                <a:lnTo>
                  <a:pt x="245113" y="457377"/>
                </a:lnTo>
                <a:close/>
              </a:path>
              <a:path w="258445" h="465455">
                <a:moveTo>
                  <a:pt x="90211" y="520"/>
                </a:moveTo>
                <a:lnTo>
                  <a:pt x="9956" y="520"/>
                </a:lnTo>
                <a:lnTo>
                  <a:pt x="243751" y="2679"/>
                </a:lnTo>
                <a:lnTo>
                  <a:pt x="249923" y="2882"/>
                </a:lnTo>
                <a:lnTo>
                  <a:pt x="254368" y="3733"/>
                </a:lnTo>
                <a:lnTo>
                  <a:pt x="257536" y="6731"/>
                </a:lnTo>
                <a:lnTo>
                  <a:pt x="257638" y="7023"/>
                </a:lnTo>
                <a:lnTo>
                  <a:pt x="256457" y="13157"/>
                </a:lnTo>
                <a:lnTo>
                  <a:pt x="256387" y="17411"/>
                </a:lnTo>
                <a:lnTo>
                  <a:pt x="253669" y="446379"/>
                </a:lnTo>
                <a:lnTo>
                  <a:pt x="254330" y="451192"/>
                </a:lnTo>
                <a:lnTo>
                  <a:pt x="248577" y="456666"/>
                </a:lnTo>
                <a:lnTo>
                  <a:pt x="244411" y="456907"/>
                </a:lnTo>
                <a:lnTo>
                  <a:pt x="249122" y="456907"/>
                </a:lnTo>
                <a:lnTo>
                  <a:pt x="254952" y="451345"/>
                </a:lnTo>
                <a:lnTo>
                  <a:pt x="254244" y="446379"/>
                </a:lnTo>
                <a:lnTo>
                  <a:pt x="256959" y="17411"/>
                </a:lnTo>
                <a:lnTo>
                  <a:pt x="257056" y="13157"/>
                </a:lnTo>
                <a:lnTo>
                  <a:pt x="258279" y="6705"/>
                </a:lnTo>
                <a:lnTo>
                  <a:pt x="254647" y="3251"/>
                </a:lnTo>
                <a:lnTo>
                  <a:pt x="250278" y="2387"/>
                </a:lnTo>
                <a:lnTo>
                  <a:pt x="243751" y="2171"/>
                </a:lnTo>
                <a:lnTo>
                  <a:pt x="90211" y="520"/>
                </a:lnTo>
                <a:close/>
              </a:path>
              <a:path w="258445" h="465455">
                <a:moveTo>
                  <a:pt x="240164" y="454063"/>
                </a:moveTo>
                <a:lnTo>
                  <a:pt x="236702" y="454063"/>
                </a:lnTo>
                <a:lnTo>
                  <a:pt x="237070" y="454088"/>
                </a:lnTo>
                <a:lnTo>
                  <a:pt x="239331" y="454113"/>
                </a:lnTo>
                <a:lnTo>
                  <a:pt x="240164" y="454063"/>
                </a:lnTo>
                <a:close/>
              </a:path>
              <a:path w="258445" h="465455">
                <a:moveTo>
                  <a:pt x="108697" y="5207"/>
                </a:moveTo>
                <a:lnTo>
                  <a:pt x="16916" y="5207"/>
                </a:lnTo>
                <a:lnTo>
                  <a:pt x="237731" y="7023"/>
                </a:lnTo>
                <a:lnTo>
                  <a:pt x="244487" y="7226"/>
                </a:lnTo>
                <a:lnTo>
                  <a:pt x="248704" y="8039"/>
                </a:lnTo>
                <a:lnTo>
                  <a:pt x="251815" y="11010"/>
                </a:lnTo>
                <a:lnTo>
                  <a:pt x="250609" y="17335"/>
                </a:lnTo>
                <a:lnTo>
                  <a:pt x="248018" y="443585"/>
                </a:lnTo>
                <a:lnTo>
                  <a:pt x="248653" y="448119"/>
                </a:lnTo>
                <a:lnTo>
                  <a:pt x="243204" y="453364"/>
                </a:lnTo>
                <a:lnTo>
                  <a:pt x="239255" y="453593"/>
                </a:lnTo>
                <a:lnTo>
                  <a:pt x="243771" y="453593"/>
                </a:lnTo>
                <a:lnTo>
                  <a:pt x="249275" y="448297"/>
                </a:lnTo>
                <a:lnTo>
                  <a:pt x="248602" y="443522"/>
                </a:lnTo>
                <a:lnTo>
                  <a:pt x="251193" y="17411"/>
                </a:lnTo>
                <a:lnTo>
                  <a:pt x="252437" y="10871"/>
                </a:lnTo>
                <a:lnTo>
                  <a:pt x="248970" y="7581"/>
                </a:lnTo>
                <a:lnTo>
                  <a:pt x="244817" y="6731"/>
                </a:lnTo>
                <a:lnTo>
                  <a:pt x="238632" y="6540"/>
                </a:lnTo>
                <a:lnTo>
                  <a:pt x="108697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0352119" y="2679993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990" y="0"/>
                </a:moveTo>
                <a:lnTo>
                  <a:pt x="406" y="0"/>
                </a:lnTo>
                <a:lnTo>
                  <a:pt x="139" y="8115"/>
                </a:lnTo>
                <a:lnTo>
                  <a:pt x="24" y="13360"/>
                </a:lnTo>
                <a:lnTo>
                  <a:pt x="0" y="19265"/>
                </a:lnTo>
                <a:lnTo>
                  <a:pt x="380" y="19227"/>
                </a:lnTo>
                <a:lnTo>
                  <a:pt x="533" y="13360"/>
                </a:lnTo>
                <a:lnTo>
                  <a:pt x="901" y="1816"/>
                </a:lnTo>
                <a:lnTo>
                  <a:pt x="99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0367524" y="2680345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74" y="7683"/>
                </a:lnTo>
                <a:lnTo>
                  <a:pt x="1447" y="15570"/>
                </a:lnTo>
                <a:lnTo>
                  <a:pt x="1346" y="18491"/>
                </a:lnTo>
                <a:lnTo>
                  <a:pt x="2133" y="18542"/>
                </a:lnTo>
                <a:lnTo>
                  <a:pt x="2895" y="18630"/>
                </a:lnTo>
                <a:lnTo>
                  <a:pt x="3632" y="18757"/>
                </a:lnTo>
                <a:lnTo>
                  <a:pt x="3822" y="12560"/>
                </a:lnTo>
                <a:lnTo>
                  <a:pt x="3543" y="5880"/>
                </a:lnTo>
                <a:lnTo>
                  <a:pt x="2858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57" y="38"/>
                </a:moveTo>
                <a:lnTo>
                  <a:pt x="1968" y="50"/>
                </a:lnTo>
                <a:lnTo>
                  <a:pt x="2858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0357609" y="2680129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2070" y="0"/>
                </a:moveTo>
                <a:lnTo>
                  <a:pt x="1828" y="0"/>
                </a:lnTo>
                <a:lnTo>
                  <a:pt x="749" y="6121"/>
                </a:lnTo>
                <a:lnTo>
                  <a:pt x="215" y="12420"/>
                </a:lnTo>
                <a:lnTo>
                  <a:pt x="0" y="18770"/>
                </a:lnTo>
                <a:lnTo>
                  <a:pt x="1054" y="18732"/>
                </a:lnTo>
                <a:lnTo>
                  <a:pt x="1320" y="13322"/>
                </a:lnTo>
                <a:lnTo>
                  <a:pt x="1676" y="8394"/>
                </a:lnTo>
                <a:lnTo>
                  <a:pt x="1714" y="4318"/>
                </a:lnTo>
                <a:lnTo>
                  <a:pt x="207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0374648" y="2680224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71" y="0"/>
                </a:moveTo>
                <a:lnTo>
                  <a:pt x="0" y="25"/>
                </a:lnTo>
                <a:lnTo>
                  <a:pt x="266" y="6489"/>
                </a:lnTo>
                <a:lnTo>
                  <a:pt x="443" y="12928"/>
                </a:lnTo>
                <a:lnTo>
                  <a:pt x="469" y="19405"/>
                </a:lnTo>
                <a:lnTo>
                  <a:pt x="1092" y="19418"/>
                </a:lnTo>
                <a:lnTo>
                  <a:pt x="1054" y="12928"/>
                </a:lnTo>
                <a:lnTo>
                  <a:pt x="850" y="6464"/>
                </a:lnTo>
                <a:lnTo>
                  <a:pt x="57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0343508" y="3154079"/>
            <a:ext cx="2540" cy="16510"/>
          </a:xfrm>
          <a:custGeom>
            <a:avLst/>
            <a:gdLst/>
            <a:ahLst/>
            <a:cxnLst/>
            <a:rect l="l" t="t" r="r" b="b"/>
            <a:pathLst>
              <a:path w="2540" h="16510">
                <a:moveTo>
                  <a:pt x="139" y="0"/>
                </a:moveTo>
                <a:lnTo>
                  <a:pt x="214" y="11137"/>
                </a:lnTo>
                <a:lnTo>
                  <a:pt x="88" y="14541"/>
                </a:lnTo>
                <a:lnTo>
                  <a:pt x="0" y="16319"/>
                </a:lnTo>
                <a:lnTo>
                  <a:pt x="787" y="16306"/>
                </a:lnTo>
                <a:lnTo>
                  <a:pt x="2349" y="16306"/>
                </a:lnTo>
                <a:lnTo>
                  <a:pt x="2488" y="12776"/>
                </a:lnTo>
                <a:lnTo>
                  <a:pt x="2463" y="5613"/>
                </a:lnTo>
                <a:lnTo>
                  <a:pt x="2120" y="381"/>
                </a:lnTo>
                <a:lnTo>
                  <a:pt x="1435" y="292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0336899" y="3159056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1714" y="0"/>
                </a:moveTo>
                <a:lnTo>
                  <a:pt x="1396" y="2781"/>
                </a:lnTo>
                <a:lnTo>
                  <a:pt x="571" y="7086"/>
                </a:lnTo>
                <a:lnTo>
                  <a:pt x="0" y="11683"/>
                </a:lnTo>
                <a:lnTo>
                  <a:pt x="330" y="11645"/>
                </a:lnTo>
                <a:lnTo>
                  <a:pt x="1003" y="11633"/>
                </a:lnTo>
                <a:lnTo>
                  <a:pt x="1333" y="7797"/>
                </a:lnTo>
                <a:lnTo>
                  <a:pt x="1854" y="3987"/>
                </a:lnTo>
                <a:lnTo>
                  <a:pt x="2273" y="292"/>
                </a:lnTo>
                <a:lnTo>
                  <a:pt x="1701" y="11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0325557" y="3156389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79" y="0"/>
                </a:moveTo>
                <a:lnTo>
                  <a:pt x="88" y="5321"/>
                </a:lnTo>
                <a:lnTo>
                  <a:pt x="0" y="16040"/>
                </a:lnTo>
                <a:lnTo>
                  <a:pt x="254" y="15976"/>
                </a:lnTo>
                <a:lnTo>
                  <a:pt x="723" y="15900"/>
                </a:lnTo>
                <a:lnTo>
                  <a:pt x="812" y="10591"/>
                </a:lnTo>
                <a:lnTo>
                  <a:pt x="1079" y="101"/>
                </a:lnTo>
                <a:lnTo>
                  <a:pt x="27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0349974" y="3154617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71" y="0"/>
                </a:moveTo>
                <a:lnTo>
                  <a:pt x="177" y="25"/>
                </a:lnTo>
                <a:lnTo>
                  <a:pt x="0" y="25"/>
                </a:lnTo>
                <a:lnTo>
                  <a:pt x="136" y="5283"/>
                </a:lnTo>
                <a:lnTo>
                  <a:pt x="342" y="15811"/>
                </a:lnTo>
                <a:lnTo>
                  <a:pt x="647" y="15824"/>
                </a:lnTo>
                <a:lnTo>
                  <a:pt x="800" y="15824"/>
                </a:lnTo>
                <a:lnTo>
                  <a:pt x="736" y="5283"/>
                </a:lnTo>
                <a:lnTo>
                  <a:pt x="57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0331702" y="3156402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16" y="0"/>
                </a:moveTo>
                <a:lnTo>
                  <a:pt x="1371" y="50"/>
                </a:lnTo>
                <a:lnTo>
                  <a:pt x="939" y="139"/>
                </a:lnTo>
                <a:lnTo>
                  <a:pt x="482" y="190"/>
                </a:lnTo>
                <a:lnTo>
                  <a:pt x="76" y="5080"/>
                </a:lnTo>
                <a:lnTo>
                  <a:pt x="0" y="14947"/>
                </a:lnTo>
                <a:lnTo>
                  <a:pt x="990" y="14833"/>
                </a:lnTo>
                <a:lnTo>
                  <a:pt x="1184" y="10033"/>
                </a:lnTo>
                <a:lnTo>
                  <a:pt x="1371" y="6731"/>
                </a:lnTo>
                <a:lnTo>
                  <a:pt x="1727" y="1879"/>
                </a:lnTo>
                <a:lnTo>
                  <a:pt x="1816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0410043" y="3151196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60" y="0"/>
                </a:moveTo>
                <a:lnTo>
                  <a:pt x="228" y="38"/>
                </a:lnTo>
                <a:lnTo>
                  <a:pt x="0" y="38"/>
                </a:lnTo>
                <a:lnTo>
                  <a:pt x="38" y="5994"/>
                </a:lnTo>
                <a:lnTo>
                  <a:pt x="203" y="11950"/>
                </a:lnTo>
                <a:lnTo>
                  <a:pt x="444" y="17906"/>
                </a:lnTo>
                <a:lnTo>
                  <a:pt x="660" y="17868"/>
                </a:lnTo>
                <a:lnTo>
                  <a:pt x="66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0420921" y="3150730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2944" y="14850"/>
                </a:moveTo>
                <a:lnTo>
                  <a:pt x="3140" y="15659"/>
                </a:lnTo>
                <a:lnTo>
                  <a:pt x="4589" y="15656"/>
                </a:lnTo>
                <a:lnTo>
                  <a:pt x="3982" y="15656"/>
                </a:lnTo>
                <a:lnTo>
                  <a:pt x="2944" y="14850"/>
                </a:lnTo>
                <a:close/>
              </a:path>
              <a:path w="9525" h="15875">
                <a:moveTo>
                  <a:pt x="4655" y="15346"/>
                </a:moveTo>
                <a:lnTo>
                  <a:pt x="3982" y="15656"/>
                </a:lnTo>
                <a:lnTo>
                  <a:pt x="4589" y="15656"/>
                </a:lnTo>
                <a:lnTo>
                  <a:pt x="4655" y="15346"/>
                </a:lnTo>
                <a:close/>
              </a:path>
              <a:path w="9525" h="15875">
                <a:moveTo>
                  <a:pt x="9100" y="0"/>
                </a:moveTo>
                <a:lnTo>
                  <a:pt x="8351" y="10"/>
                </a:lnTo>
                <a:lnTo>
                  <a:pt x="7564" y="48"/>
                </a:lnTo>
                <a:lnTo>
                  <a:pt x="6815" y="48"/>
                </a:lnTo>
                <a:lnTo>
                  <a:pt x="6357" y="5217"/>
                </a:lnTo>
                <a:lnTo>
                  <a:pt x="5646" y="10716"/>
                </a:lnTo>
                <a:lnTo>
                  <a:pt x="4655" y="15346"/>
                </a:lnTo>
                <a:lnTo>
                  <a:pt x="6738" y="14386"/>
                </a:lnTo>
                <a:lnTo>
                  <a:pt x="8389" y="8062"/>
                </a:lnTo>
                <a:lnTo>
                  <a:pt x="9100" y="0"/>
                </a:lnTo>
                <a:close/>
              </a:path>
              <a:path w="9525" h="15875">
                <a:moveTo>
                  <a:pt x="795" y="10"/>
                </a:moveTo>
                <a:lnTo>
                  <a:pt x="20" y="10"/>
                </a:lnTo>
                <a:lnTo>
                  <a:pt x="0" y="10716"/>
                </a:lnTo>
                <a:lnTo>
                  <a:pt x="185" y="12710"/>
                </a:lnTo>
                <a:lnTo>
                  <a:pt x="2944" y="14850"/>
                </a:lnTo>
                <a:lnTo>
                  <a:pt x="1239" y="7833"/>
                </a:lnTo>
                <a:lnTo>
                  <a:pt x="1120" y="5217"/>
                </a:lnTo>
                <a:lnTo>
                  <a:pt x="1188" y="22"/>
                </a:lnTo>
                <a:lnTo>
                  <a:pt x="795" y="1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0434777" y="3156244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30">
                <a:moveTo>
                  <a:pt x="368" y="0"/>
                </a:moveTo>
                <a:lnTo>
                  <a:pt x="306" y="3632"/>
                </a:lnTo>
                <a:lnTo>
                  <a:pt x="190" y="7518"/>
                </a:lnTo>
                <a:lnTo>
                  <a:pt x="0" y="11277"/>
                </a:lnTo>
                <a:lnTo>
                  <a:pt x="520" y="11239"/>
                </a:lnTo>
                <a:lnTo>
                  <a:pt x="482" y="3632"/>
                </a:lnTo>
                <a:lnTo>
                  <a:pt x="36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0416226" y="3150698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80">
                <a:moveTo>
                  <a:pt x="825" y="0"/>
                </a:moveTo>
                <a:lnTo>
                  <a:pt x="0" y="88"/>
                </a:lnTo>
                <a:lnTo>
                  <a:pt x="127" y="5880"/>
                </a:lnTo>
                <a:lnTo>
                  <a:pt x="279" y="10109"/>
                </a:lnTo>
                <a:lnTo>
                  <a:pt x="406" y="17691"/>
                </a:lnTo>
                <a:lnTo>
                  <a:pt x="965" y="17665"/>
                </a:lnTo>
                <a:lnTo>
                  <a:pt x="736" y="11772"/>
                </a:lnTo>
                <a:lnTo>
                  <a:pt x="692" y="5143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10512478" y="2681573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419" y="0"/>
                </a:moveTo>
                <a:lnTo>
                  <a:pt x="0" y="0"/>
                </a:lnTo>
                <a:lnTo>
                  <a:pt x="1155" y="1765"/>
                </a:lnTo>
                <a:lnTo>
                  <a:pt x="2133" y="7785"/>
                </a:lnTo>
                <a:lnTo>
                  <a:pt x="2641" y="10871"/>
                </a:lnTo>
                <a:lnTo>
                  <a:pt x="2933" y="14160"/>
                </a:lnTo>
                <a:lnTo>
                  <a:pt x="3136" y="17449"/>
                </a:lnTo>
                <a:lnTo>
                  <a:pt x="4927" y="17373"/>
                </a:lnTo>
                <a:lnTo>
                  <a:pt x="4076" y="9042"/>
                </a:lnTo>
                <a:lnTo>
                  <a:pt x="2514" y="2146"/>
                </a:lnTo>
                <a:lnTo>
                  <a:pt x="419" y="0"/>
                </a:lnTo>
                <a:close/>
              </a:path>
              <a:path w="5079" h="17780">
                <a:moveTo>
                  <a:pt x="2095" y="7620"/>
                </a:moveTo>
                <a:lnTo>
                  <a:pt x="2123" y="7785"/>
                </a:lnTo>
                <a:lnTo>
                  <a:pt x="2095" y="762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10504962" y="2681516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18" y="7538"/>
                </a:moveTo>
                <a:lnTo>
                  <a:pt x="762" y="12941"/>
                </a:lnTo>
                <a:lnTo>
                  <a:pt x="0" y="18402"/>
                </a:lnTo>
                <a:lnTo>
                  <a:pt x="1016" y="18300"/>
                </a:lnTo>
                <a:lnTo>
                  <a:pt x="1460" y="11696"/>
                </a:lnTo>
                <a:lnTo>
                  <a:pt x="2018" y="7538"/>
                </a:lnTo>
                <a:close/>
              </a:path>
              <a:path w="6984" h="18414">
                <a:moveTo>
                  <a:pt x="4156" y="2396"/>
                </a:moveTo>
                <a:lnTo>
                  <a:pt x="2463" y="4216"/>
                </a:lnTo>
                <a:lnTo>
                  <a:pt x="2018" y="7538"/>
                </a:lnTo>
                <a:lnTo>
                  <a:pt x="4156" y="2396"/>
                </a:lnTo>
                <a:close/>
              </a:path>
              <a:path w="6984" h="18414">
                <a:moveTo>
                  <a:pt x="5702" y="0"/>
                </a:moveTo>
                <a:lnTo>
                  <a:pt x="5359" y="0"/>
                </a:lnTo>
                <a:lnTo>
                  <a:pt x="4711" y="787"/>
                </a:lnTo>
                <a:lnTo>
                  <a:pt x="4292" y="2070"/>
                </a:lnTo>
                <a:lnTo>
                  <a:pt x="4156" y="2396"/>
                </a:lnTo>
                <a:lnTo>
                  <a:pt x="6362" y="25"/>
                </a:lnTo>
                <a:lnTo>
                  <a:pt x="5702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10521038" y="2681588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0" y="0"/>
                </a:moveTo>
                <a:lnTo>
                  <a:pt x="419" y="5791"/>
                </a:lnTo>
                <a:lnTo>
                  <a:pt x="711" y="11544"/>
                </a:lnTo>
                <a:lnTo>
                  <a:pt x="927" y="17310"/>
                </a:lnTo>
                <a:lnTo>
                  <a:pt x="1485" y="17310"/>
                </a:lnTo>
                <a:lnTo>
                  <a:pt x="1219" y="11544"/>
                </a:lnTo>
                <a:lnTo>
                  <a:pt x="875" y="5778"/>
                </a:lnTo>
                <a:lnTo>
                  <a:pt x="419" y="38"/>
                </a:lnTo>
                <a:lnTo>
                  <a:pt x="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10498159" y="2681042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81" y="0"/>
                </a:moveTo>
                <a:lnTo>
                  <a:pt x="646" y="6489"/>
                </a:lnTo>
                <a:lnTo>
                  <a:pt x="279" y="12992"/>
                </a:lnTo>
                <a:lnTo>
                  <a:pt x="0" y="19519"/>
                </a:lnTo>
                <a:lnTo>
                  <a:pt x="266" y="19507"/>
                </a:lnTo>
                <a:lnTo>
                  <a:pt x="787" y="19443"/>
                </a:lnTo>
                <a:lnTo>
                  <a:pt x="1003" y="12979"/>
                </a:lnTo>
                <a:lnTo>
                  <a:pt x="1359" y="6477"/>
                </a:lnTo>
                <a:lnTo>
                  <a:pt x="1854" y="38"/>
                </a:lnTo>
                <a:lnTo>
                  <a:pt x="1625" y="38"/>
                </a:lnTo>
                <a:lnTo>
                  <a:pt x="118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10277774" y="2702425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4">
                <a:moveTo>
                  <a:pt x="1430" y="327743"/>
                </a:moveTo>
                <a:lnTo>
                  <a:pt x="2329" y="400178"/>
                </a:lnTo>
                <a:lnTo>
                  <a:pt x="4358" y="442266"/>
                </a:lnTo>
                <a:lnTo>
                  <a:pt x="8476" y="454774"/>
                </a:lnTo>
                <a:lnTo>
                  <a:pt x="9871" y="453815"/>
                </a:lnTo>
                <a:lnTo>
                  <a:pt x="6317" y="448246"/>
                </a:lnTo>
                <a:lnTo>
                  <a:pt x="3754" y="419601"/>
                </a:lnTo>
                <a:lnTo>
                  <a:pt x="2020" y="365926"/>
                </a:lnTo>
                <a:lnTo>
                  <a:pt x="1430" y="327743"/>
                </a:lnTo>
                <a:close/>
              </a:path>
              <a:path w="17145" h="455294">
                <a:moveTo>
                  <a:pt x="16477" y="424903"/>
                </a:moveTo>
                <a:lnTo>
                  <a:pt x="15338" y="433355"/>
                </a:lnTo>
                <a:lnTo>
                  <a:pt x="13011" y="445928"/>
                </a:lnTo>
                <a:lnTo>
                  <a:pt x="9882" y="453815"/>
                </a:lnTo>
                <a:lnTo>
                  <a:pt x="11627" y="452624"/>
                </a:lnTo>
                <a:lnTo>
                  <a:pt x="14245" y="442777"/>
                </a:lnTo>
                <a:lnTo>
                  <a:pt x="16077" y="431566"/>
                </a:lnTo>
                <a:lnTo>
                  <a:pt x="16896" y="425208"/>
                </a:lnTo>
                <a:lnTo>
                  <a:pt x="16464" y="425005"/>
                </a:lnTo>
                <a:close/>
              </a:path>
              <a:path w="17145" h="455294">
                <a:moveTo>
                  <a:pt x="7947" y="420156"/>
                </a:moveTo>
                <a:lnTo>
                  <a:pt x="9174" y="428764"/>
                </a:lnTo>
                <a:lnTo>
                  <a:pt x="11067" y="424414"/>
                </a:lnTo>
                <a:lnTo>
                  <a:pt x="8557" y="422804"/>
                </a:lnTo>
                <a:lnTo>
                  <a:pt x="7947" y="420156"/>
                </a:lnTo>
                <a:close/>
              </a:path>
              <a:path w="17145" h="455294">
                <a:moveTo>
                  <a:pt x="16625" y="245046"/>
                </a:moveTo>
                <a:lnTo>
                  <a:pt x="16429" y="289924"/>
                </a:lnTo>
                <a:lnTo>
                  <a:pt x="15635" y="351296"/>
                </a:lnTo>
                <a:lnTo>
                  <a:pt x="14037" y="400178"/>
                </a:lnTo>
                <a:lnTo>
                  <a:pt x="11067" y="424414"/>
                </a:lnTo>
                <a:lnTo>
                  <a:pt x="11435" y="424649"/>
                </a:lnTo>
                <a:lnTo>
                  <a:pt x="16267" y="376473"/>
                </a:lnTo>
                <a:lnTo>
                  <a:pt x="16572" y="327743"/>
                </a:lnTo>
                <a:lnTo>
                  <a:pt x="16625" y="245046"/>
                </a:lnTo>
                <a:close/>
              </a:path>
              <a:path w="17145" h="455294">
                <a:moveTo>
                  <a:pt x="4623" y="95106"/>
                </a:moveTo>
                <a:lnTo>
                  <a:pt x="4149" y="126576"/>
                </a:lnTo>
                <a:lnTo>
                  <a:pt x="4025" y="146355"/>
                </a:lnTo>
                <a:lnTo>
                  <a:pt x="3920" y="276964"/>
                </a:lnTo>
                <a:lnTo>
                  <a:pt x="4179" y="327743"/>
                </a:lnTo>
                <a:lnTo>
                  <a:pt x="4688" y="376473"/>
                </a:lnTo>
                <a:lnTo>
                  <a:pt x="6679" y="414647"/>
                </a:lnTo>
                <a:lnTo>
                  <a:pt x="7947" y="420156"/>
                </a:lnTo>
                <a:lnTo>
                  <a:pt x="6660" y="411124"/>
                </a:lnTo>
                <a:lnTo>
                  <a:pt x="5790" y="387800"/>
                </a:lnTo>
                <a:lnTo>
                  <a:pt x="5159" y="339789"/>
                </a:lnTo>
                <a:lnTo>
                  <a:pt x="4811" y="287032"/>
                </a:lnTo>
                <a:lnTo>
                  <a:pt x="4689" y="259880"/>
                </a:lnTo>
                <a:lnTo>
                  <a:pt x="4563" y="220692"/>
                </a:lnTo>
                <a:lnTo>
                  <a:pt x="4623" y="95106"/>
                </a:lnTo>
                <a:close/>
              </a:path>
              <a:path w="17145" h="455294">
                <a:moveTo>
                  <a:pt x="240" y="152965"/>
                </a:moveTo>
                <a:lnTo>
                  <a:pt x="415" y="223255"/>
                </a:lnTo>
                <a:lnTo>
                  <a:pt x="957" y="297123"/>
                </a:lnTo>
                <a:lnTo>
                  <a:pt x="1430" y="327743"/>
                </a:lnTo>
                <a:lnTo>
                  <a:pt x="1062" y="287032"/>
                </a:lnTo>
                <a:lnTo>
                  <a:pt x="624" y="223255"/>
                </a:lnTo>
                <a:lnTo>
                  <a:pt x="240" y="152965"/>
                </a:lnTo>
                <a:close/>
              </a:path>
              <a:path w="17145" h="455294">
                <a:moveTo>
                  <a:pt x="15658" y="64927"/>
                </a:moveTo>
                <a:lnTo>
                  <a:pt x="15877" y="76480"/>
                </a:lnTo>
                <a:lnTo>
                  <a:pt x="16270" y="126576"/>
                </a:lnTo>
                <a:lnTo>
                  <a:pt x="16533" y="190762"/>
                </a:lnTo>
                <a:lnTo>
                  <a:pt x="16625" y="245046"/>
                </a:lnTo>
                <a:lnTo>
                  <a:pt x="16584" y="146355"/>
                </a:lnTo>
                <a:lnTo>
                  <a:pt x="16353" y="105270"/>
                </a:lnTo>
                <a:lnTo>
                  <a:pt x="16104" y="80838"/>
                </a:lnTo>
                <a:lnTo>
                  <a:pt x="15658" y="64927"/>
                </a:lnTo>
                <a:close/>
              </a:path>
              <a:path w="17145" h="455294">
                <a:moveTo>
                  <a:pt x="3191" y="14031"/>
                </a:moveTo>
                <a:lnTo>
                  <a:pt x="116" y="61085"/>
                </a:lnTo>
                <a:lnTo>
                  <a:pt x="0" y="97973"/>
                </a:lnTo>
                <a:lnTo>
                  <a:pt x="240" y="152965"/>
                </a:lnTo>
                <a:lnTo>
                  <a:pt x="365" y="73901"/>
                </a:lnTo>
                <a:lnTo>
                  <a:pt x="489" y="63676"/>
                </a:lnTo>
                <a:lnTo>
                  <a:pt x="2532" y="23888"/>
                </a:lnTo>
                <a:lnTo>
                  <a:pt x="3093" y="17539"/>
                </a:lnTo>
                <a:lnTo>
                  <a:pt x="3191" y="14031"/>
                </a:lnTo>
                <a:close/>
              </a:path>
              <a:path w="17145" h="455294">
                <a:moveTo>
                  <a:pt x="8868" y="101410"/>
                </a:moveTo>
                <a:lnTo>
                  <a:pt x="9530" y="105270"/>
                </a:lnTo>
                <a:lnTo>
                  <a:pt x="9943" y="103919"/>
                </a:lnTo>
                <a:lnTo>
                  <a:pt x="8868" y="101410"/>
                </a:lnTo>
                <a:close/>
              </a:path>
              <a:path w="17145" h="455294">
                <a:moveTo>
                  <a:pt x="10635" y="101388"/>
                </a:moveTo>
                <a:lnTo>
                  <a:pt x="9898" y="103873"/>
                </a:lnTo>
                <a:lnTo>
                  <a:pt x="10597" y="101777"/>
                </a:lnTo>
                <a:lnTo>
                  <a:pt x="10635" y="101388"/>
                </a:lnTo>
                <a:close/>
              </a:path>
              <a:path w="17145" h="455294">
                <a:moveTo>
                  <a:pt x="8311" y="73901"/>
                </a:moveTo>
                <a:lnTo>
                  <a:pt x="7636" y="80838"/>
                </a:lnTo>
                <a:lnTo>
                  <a:pt x="7204" y="86817"/>
                </a:lnTo>
                <a:lnTo>
                  <a:pt x="7103" y="91567"/>
                </a:lnTo>
                <a:lnTo>
                  <a:pt x="7423" y="97973"/>
                </a:lnTo>
                <a:lnTo>
                  <a:pt x="8868" y="101410"/>
                </a:lnTo>
                <a:lnTo>
                  <a:pt x="7181" y="91567"/>
                </a:lnTo>
                <a:lnTo>
                  <a:pt x="8158" y="82397"/>
                </a:lnTo>
                <a:lnTo>
                  <a:pt x="8717" y="74206"/>
                </a:lnTo>
                <a:lnTo>
                  <a:pt x="8311" y="74041"/>
                </a:lnTo>
                <a:lnTo>
                  <a:pt x="8311" y="73901"/>
                </a:lnTo>
                <a:close/>
              </a:path>
              <a:path w="17145" h="455294">
                <a:moveTo>
                  <a:pt x="9143" y="48628"/>
                </a:moveTo>
                <a:lnTo>
                  <a:pt x="8870" y="48628"/>
                </a:lnTo>
                <a:lnTo>
                  <a:pt x="9531" y="53437"/>
                </a:lnTo>
                <a:lnTo>
                  <a:pt x="10479" y="63676"/>
                </a:lnTo>
                <a:lnTo>
                  <a:pt x="11374" y="74786"/>
                </a:lnTo>
                <a:lnTo>
                  <a:pt x="11704" y="80098"/>
                </a:lnTo>
                <a:lnTo>
                  <a:pt x="11765" y="86817"/>
                </a:lnTo>
                <a:lnTo>
                  <a:pt x="11499" y="92519"/>
                </a:lnTo>
                <a:lnTo>
                  <a:pt x="10635" y="101388"/>
                </a:lnTo>
                <a:lnTo>
                  <a:pt x="12810" y="94049"/>
                </a:lnTo>
                <a:lnTo>
                  <a:pt x="13255" y="80098"/>
                </a:lnTo>
                <a:lnTo>
                  <a:pt x="13171" y="73901"/>
                </a:lnTo>
                <a:lnTo>
                  <a:pt x="12004" y="58790"/>
                </a:lnTo>
                <a:lnTo>
                  <a:pt x="9143" y="48628"/>
                </a:lnTo>
                <a:close/>
              </a:path>
              <a:path w="17145" h="455294">
                <a:moveTo>
                  <a:pt x="6437" y="53437"/>
                </a:moveTo>
                <a:lnTo>
                  <a:pt x="4623" y="95106"/>
                </a:lnTo>
                <a:lnTo>
                  <a:pt x="4850" y="80098"/>
                </a:lnTo>
                <a:lnTo>
                  <a:pt x="6114" y="55626"/>
                </a:lnTo>
                <a:lnTo>
                  <a:pt x="6266" y="54775"/>
                </a:lnTo>
                <a:lnTo>
                  <a:pt x="6437" y="53437"/>
                </a:lnTo>
                <a:close/>
              </a:path>
              <a:path w="17145" h="455294">
                <a:moveTo>
                  <a:pt x="8235" y="0"/>
                </a:moveTo>
                <a:lnTo>
                  <a:pt x="7280" y="585"/>
                </a:lnTo>
                <a:lnTo>
                  <a:pt x="8701" y="2255"/>
                </a:lnTo>
                <a:lnTo>
                  <a:pt x="10481" y="9509"/>
                </a:lnTo>
                <a:lnTo>
                  <a:pt x="15002" y="50752"/>
                </a:lnTo>
                <a:lnTo>
                  <a:pt x="15658" y="64927"/>
                </a:lnTo>
                <a:lnTo>
                  <a:pt x="15423" y="52451"/>
                </a:lnTo>
                <a:lnTo>
                  <a:pt x="12444" y="13408"/>
                </a:lnTo>
                <a:lnTo>
                  <a:pt x="8588" y="304"/>
                </a:lnTo>
                <a:lnTo>
                  <a:pt x="8235" y="0"/>
                </a:lnTo>
                <a:close/>
              </a:path>
              <a:path w="17145" h="455294">
                <a:moveTo>
                  <a:pt x="7320" y="46545"/>
                </a:moveTo>
                <a:lnTo>
                  <a:pt x="6437" y="53437"/>
                </a:lnTo>
                <a:lnTo>
                  <a:pt x="8870" y="48628"/>
                </a:lnTo>
                <a:lnTo>
                  <a:pt x="9143" y="48628"/>
                </a:lnTo>
                <a:lnTo>
                  <a:pt x="7320" y="46545"/>
                </a:lnTo>
                <a:close/>
              </a:path>
              <a:path w="17145" h="455294">
                <a:moveTo>
                  <a:pt x="5563" y="2583"/>
                </a:moveTo>
                <a:lnTo>
                  <a:pt x="3294" y="6083"/>
                </a:lnTo>
                <a:lnTo>
                  <a:pt x="3191" y="14031"/>
                </a:lnTo>
                <a:lnTo>
                  <a:pt x="4117" y="7931"/>
                </a:lnTo>
                <a:lnTo>
                  <a:pt x="5563" y="2583"/>
                </a:lnTo>
                <a:close/>
              </a:path>
              <a:path w="17145" h="455294">
                <a:moveTo>
                  <a:pt x="6580" y="1014"/>
                </a:moveTo>
                <a:lnTo>
                  <a:pt x="5870" y="1450"/>
                </a:lnTo>
                <a:lnTo>
                  <a:pt x="5563" y="2583"/>
                </a:lnTo>
                <a:lnTo>
                  <a:pt x="6580" y="1014"/>
                </a:lnTo>
                <a:close/>
              </a:path>
              <a:path w="17145" h="455294">
                <a:moveTo>
                  <a:pt x="7041" y="304"/>
                </a:moveTo>
                <a:lnTo>
                  <a:pt x="6580" y="1014"/>
                </a:lnTo>
                <a:lnTo>
                  <a:pt x="7280" y="585"/>
                </a:lnTo>
                <a:lnTo>
                  <a:pt x="7041" y="30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10543807" y="2734923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45" y="85742"/>
                </a:moveTo>
                <a:lnTo>
                  <a:pt x="631" y="94783"/>
                </a:lnTo>
                <a:lnTo>
                  <a:pt x="42" y="162281"/>
                </a:lnTo>
                <a:lnTo>
                  <a:pt x="0" y="234756"/>
                </a:lnTo>
                <a:lnTo>
                  <a:pt x="393" y="302296"/>
                </a:lnTo>
                <a:lnTo>
                  <a:pt x="1113" y="354987"/>
                </a:lnTo>
                <a:lnTo>
                  <a:pt x="3076" y="403126"/>
                </a:lnTo>
                <a:lnTo>
                  <a:pt x="10342" y="421754"/>
                </a:lnTo>
                <a:lnTo>
                  <a:pt x="12494" y="420459"/>
                </a:lnTo>
                <a:lnTo>
                  <a:pt x="10672" y="420459"/>
                </a:lnTo>
                <a:lnTo>
                  <a:pt x="6570" y="412356"/>
                </a:lnTo>
                <a:lnTo>
                  <a:pt x="2611" y="334239"/>
                </a:lnTo>
                <a:lnTo>
                  <a:pt x="1566" y="267887"/>
                </a:lnTo>
                <a:lnTo>
                  <a:pt x="1000" y="197232"/>
                </a:lnTo>
                <a:lnTo>
                  <a:pt x="893" y="162281"/>
                </a:lnTo>
                <a:lnTo>
                  <a:pt x="845" y="85742"/>
                </a:lnTo>
                <a:close/>
              </a:path>
              <a:path w="19684" h="422275">
                <a:moveTo>
                  <a:pt x="19016" y="397865"/>
                </a:moveTo>
                <a:lnTo>
                  <a:pt x="17300" y="406428"/>
                </a:lnTo>
                <a:lnTo>
                  <a:pt x="14383" y="416221"/>
                </a:lnTo>
                <a:lnTo>
                  <a:pt x="10672" y="420459"/>
                </a:lnTo>
                <a:lnTo>
                  <a:pt x="12494" y="420459"/>
                </a:lnTo>
                <a:lnTo>
                  <a:pt x="13638" y="419771"/>
                </a:lnTo>
                <a:lnTo>
                  <a:pt x="16539" y="411891"/>
                </a:lnTo>
                <a:lnTo>
                  <a:pt x="18650" y="403075"/>
                </a:lnTo>
                <a:lnTo>
                  <a:pt x="19587" y="398157"/>
                </a:lnTo>
                <a:lnTo>
                  <a:pt x="19003" y="397967"/>
                </a:lnTo>
                <a:close/>
              </a:path>
              <a:path w="19684" h="422275">
                <a:moveTo>
                  <a:pt x="9790" y="396760"/>
                </a:moveTo>
                <a:lnTo>
                  <a:pt x="10177" y="398945"/>
                </a:lnTo>
                <a:lnTo>
                  <a:pt x="11768" y="397967"/>
                </a:lnTo>
                <a:lnTo>
                  <a:pt x="9790" y="396760"/>
                </a:lnTo>
                <a:close/>
              </a:path>
              <a:path w="19684" h="422275">
                <a:moveTo>
                  <a:pt x="12260" y="397664"/>
                </a:moveTo>
                <a:lnTo>
                  <a:pt x="11933" y="397865"/>
                </a:lnTo>
                <a:lnTo>
                  <a:pt x="12221" y="398106"/>
                </a:lnTo>
                <a:lnTo>
                  <a:pt x="12260" y="397664"/>
                </a:lnTo>
                <a:close/>
              </a:path>
              <a:path w="19684" h="422275">
                <a:moveTo>
                  <a:pt x="17886" y="179126"/>
                </a:moveTo>
                <a:lnTo>
                  <a:pt x="16494" y="270340"/>
                </a:lnTo>
                <a:lnTo>
                  <a:pt x="15180" y="334603"/>
                </a:lnTo>
                <a:lnTo>
                  <a:pt x="13749" y="380652"/>
                </a:lnTo>
                <a:lnTo>
                  <a:pt x="12260" y="397664"/>
                </a:lnTo>
                <a:lnTo>
                  <a:pt x="17350" y="389730"/>
                </a:lnTo>
                <a:lnTo>
                  <a:pt x="19114" y="377418"/>
                </a:lnTo>
                <a:lnTo>
                  <a:pt x="19064" y="364649"/>
                </a:lnTo>
                <a:lnTo>
                  <a:pt x="18727" y="356365"/>
                </a:lnTo>
                <a:lnTo>
                  <a:pt x="18603" y="334239"/>
                </a:lnTo>
                <a:lnTo>
                  <a:pt x="18345" y="267887"/>
                </a:lnTo>
                <a:lnTo>
                  <a:pt x="17979" y="192854"/>
                </a:lnTo>
                <a:lnTo>
                  <a:pt x="17886" y="179126"/>
                </a:lnTo>
                <a:close/>
              </a:path>
              <a:path w="19684" h="422275">
                <a:moveTo>
                  <a:pt x="7935" y="386265"/>
                </a:moveTo>
                <a:lnTo>
                  <a:pt x="8094" y="389826"/>
                </a:lnTo>
                <a:lnTo>
                  <a:pt x="8640" y="392633"/>
                </a:lnTo>
                <a:lnTo>
                  <a:pt x="9148" y="396405"/>
                </a:lnTo>
                <a:lnTo>
                  <a:pt x="9790" y="396760"/>
                </a:lnTo>
                <a:lnTo>
                  <a:pt x="7935" y="386265"/>
                </a:lnTo>
                <a:close/>
              </a:path>
              <a:path w="19684" h="422275">
                <a:moveTo>
                  <a:pt x="6422" y="335845"/>
                </a:moveTo>
                <a:lnTo>
                  <a:pt x="6643" y="356365"/>
                </a:lnTo>
                <a:lnTo>
                  <a:pt x="7598" y="384365"/>
                </a:lnTo>
                <a:lnTo>
                  <a:pt x="7935" y="386265"/>
                </a:lnTo>
                <a:lnTo>
                  <a:pt x="6873" y="362521"/>
                </a:lnTo>
                <a:lnTo>
                  <a:pt x="6727" y="354987"/>
                </a:lnTo>
                <a:lnTo>
                  <a:pt x="6422" y="335845"/>
                </a:lnTo>
                <a:close/>
              </a:path>
              <a:path w="19684" h="422275">
                <a:moveTo>
                  <a:pt x="13612" y="71267"/>
                </a:moveTo>
                <a:lnTo>
                  <a:pt x="12596" y="212139"/>
                </a:lnTo>
                <a:lnTo>
                  <a:pt x="12392" y="234756"/>
                </a:lnTo>
                <a:lnTo>
                  <a:pt x="11838" y="289854"/>
                </a:lnTo>
                <a:lnTo>
                  <a:pt x="11327" y="322561"/>
                </a:lnTo>
                <a:lnTo>
                  <a:pt x="11674" y="345033"/>
                </a:lnTo>
                <a:lnTo>
                  <a:pt x="15260" y="283179"/>
                </a:lnTo>
                <a:lnTo>
                  <a:pt x="15704" y="212139"/>
                </a:lnTo>
                <a:lnTo>
                  <a:pt x="15599" y="179126"/>
                </a:lnTo>
                <a:lnTo>
                  <a:pt x="15232" y="125898"/>
                </a:lnTo>
                <a:lnTo>
                  <a:pt x="13612" y="71267"/>
                </a:lnTo>
                <a:close/>
              </a:path>
              <a:path w="19684" h="422275">
                <a:moveTo>
                  <a:pt x="9843" y="118877"/>
                </a:moveTo>
                <a:lnTo>
                  <a:pt x="9776" y="130990"/>
                </a:lnTo>
                <a:lnTo>
                  <a:pt x="9558" y="192854"/>
                </a:lnTo>
                <a:lnTo>
                  <a:pt x="9464" y="297042"/>
                </a:lnTo>
                <a:lnTo>
                  <a:pt x="9578" y="338521"/>
                </a:lnTo>
                <a:lnTo>
                  <a:pt x="10024" y="362521"/>
                </a:lnTo>
                <a:lnTo>
                  <a:pt x="10950" y="345033"/>
                </a:lnTo>
                <a:lnTo>
                  <a:pt x="11327" y="322561"/>
                </a:lnTo>
                <a:lnTo>
                  <a:pt x="10822" y="289854"/>
                </a:lnTo>
                <a:lnTo>
                  <a:pt x="10282" y="221691"/>
                </a:lnTo>
                <a:lnTo>
                  <a:pt x="9990" y="162281"/>
                </a:lnTo>
                <a:lnTo>
                  <a:pt x="9843" y="118877"/>
                </a:lnTo>
                <a:close/>
              </a:path>
              <a:path w="19684" h="422275">
                <a:moveTo>
                  <a:pt x="9616" y="41148"/>
                </a:moveTo>
                <a:lnTo>
                  <a:pt x="4652" y="42951"/>
                </a:lnTo>
                <a:lnTo>
                  <a:pt x="5400" y="56911"/>
                </a:lnTo>
                <a:lnTo>
                  <a:pt x="5435" y="61620"/>
                </a:lnTo>
                <a:lnTo>
                  <a:pt x="5300" y="63728"/>
                </a:lnTo>
                <a:lnTo>
                  <a:pt x="5107" y="79605"/>
                </a:lnTo>
                <a:lnTo>
                  <a:pt x="4987" y="162281"/>
                </a:lnTo>
                <a:lnTo>
                  <a:pt x="5212" y="216631"/>
                </a:lnTo>
                <a:lnTo>
                  <a:pt x="5320" y="234756"/>
                </a:lnTo>
                <a:lnTo>
                  <a:pt x="5888" y="302296"/>
                </a:lnTo>
                <a:lnTo>
                  <a:pt x="6422" y="335845"/>
                </a:lnTo>
                <a:lnTo>
                  <a:pt x="6062" y="302296"/>
                </a:lnTo>
                <a:lnTo>
                  <a:pt x="5942" y="283179"/>
                </a:lnTo>
                <a:lnTo>
                  <a:pt x="5720" y="234756"/>
                </a:lnTo>
                <a:lnTo>
                  <a:pt x="5600" y="162281"/>
                </a:lnTo>
                <a:lnTo>
                  <a:pt x="5665" y="117824"/>
                </a:lnTo>
                <a:lnTo>
                  <a:pt x="5783" y="85101"/>
                </a:lnTo>
                <a:lnTo>
                  <a:pt x="6125" y="59728"/>
                </a:lnTo>
                <a:lnTo>
                  <a:pt x="6265" y="57797"/>
                </a:lnTo>
                <a:lnTo>
                  <a:pt x="9616" y="41148"/>
                </a:lnTo>
                <a:close/>
              </a:path>
              <a:path w="19684" h="422275">
                <a:moveTo>
                  <a:pt x="9697" y="2819"/>
                </a:moveTo>
                <a:lnTo>
                  <a:pt x="9072" y="2819"/>
                </a:lnTo>
                <a:lnTo>
                  <a:pt x="11020" y="6502"/>
                </a:lnTo>
                <a:lnTo>
                  <a:pt x="13267" y="15794"/>
                </a:lnTo>
                <a:lnTo>
                  <a:pt x="16801" y="58448"/>
                </a:lnTo>
                <a:lnTo>
                  <a:pt x="17468" y="117824"/>
                </a:lnTo>
                <a:lnTo>
                  <a:pt x="17886" y="179126"/>
                </a:lnTo>
                <a:lnTo>
                  <a:pt x="18460" y="135972"/>
                </a:lnTo>
                <a:lnTo>
                  <a:pt x="19103" y="79605"/>
                </a:lnTo>
                <a:lnTo>
                  <a:pt x="19035" y="63728"/>
                </a:lnTo>
                <a:lnTo>
                  <a:pt x="18827" y="56911"/>
                </a:lnTo>
                <a:lnTo>
                  <a:pt x="17932" y="44221"/>
                </a:lnTo>
                <a:lnTo>
                  <a:pt x="16672" y="32085"/>
                </a:lnTo>
                <a:lnTo>
                  <a:pt x="15028" y="19710"/>
                </a:lnTo>
                <a:lnTo>
                  <a:pt x="14461" y="15794"/>
                </a:lnTo>
                <a:lnTo>
                  <a:pt x="14335" y="14147"/>
                </a:lnTo>
                <a:lnTo>
                  <a:pt x="14160" y="6498"/>
                </a:lnTo>
                <a:lnTo>
                  <a:pt x="9697" y="2819"/>
                </a:lnTo>
                <a:close/>
              </a:path>
              <a:path w="19684" h="422275">
                <a:moveTo>
                  <a:pt x="9795" y="61434"/>
                </a:moveTo>
                <a:lnTo>
                  <a:pt x="9843" y="118877"/>
                </a:lnTo>
                <a:lnTo>
                  <a:pt x="10034" y="85101"/>
                </a:lnTo>
                <a:lnTo>
                  <a:pt x="10354" y="61620"/>
                </a:lnTo>
                <a:lnTo>
                  <a:pt x="9795" y="61434"/>
                </a:lnTo>
                <a:close/>
              </a:path>
              <a:path w="19684" h="422275">
                <a:moveTo>
                  <a:pt x="3281" y="22784"/>
                </a:moveTo>
                <a:lnTo>
                  <a:pt x="968" y="64654"/>
                </a:lnTo>
                <a:lnTo>
                  <a:pt x="845" y="85742"/>
                </a:lnTo>
                <a:lnTo>
                  <a:pt x="1829" y="44221"/>
                </a:lnTo>
                <a:lnTo>
                  <a:pt x="1951" y="41148"/>
                </a:lnTo>
                <a:lnTo>
                  <a:pt x="3281" y="22784"/>
                </a:lnTo>
                <a:close/>
              </a:path>
              <a:path w="19684" h="422275">
                <a:moveTo>
                  <a:pt x="10561" y="40944"/>
                </a:moveTo>
                <a:lnTo>
                  <a:pt x="10177" y="40944"/>
                </a:lnTo>
                <a:lnTo>
                  <a:pt x="13472" y="66545"/>
                </a:lnTo>
                <a:lnTo>
                  <a:pt x="13612" y="71267"/>
                </a:lnTo>
                <a:lnTo>
                  <a:pt x="13829" y="66545"/>
                </a:lnTo>
                <a:lnTo>
                  <a:pt x="13936" y="63728"/>
                </a:lnTo>
                <a:lnTo>
                  <a:pt x="14080" y="56911"/>
                </a:lnTo>
                <a:lnTo>
                  <a:pt x="13461" y="49449"/>
                </a:lnTo>
                <a:lnTo>
                  <a:pt x="11383" y="42646"/>
                </a:lnTo>
                <a:lnTo>
                  <a:pt x="10561" y="40944"/>
                </a:lnTo>
                <a:close/>
              </a:path>
              <a:path w="19684" h="422275">
                <a:moveTo>
                  <a:pt x="9923" y="39623"/>
                </a:moveTo>
                <a:lnTo>
                  <a:pt x="9616" y="41148"/>
                </a:lnTo>
                <a:lnTo>
                  <a:pt x="10177" y="40944"/>
                </a:lnTo>
                <a:lnTo>
                  <a:pt x="10561" y="40944"/>
                </a:lnTo>
                <a:lnTo>
                  <a:pt x="9923" y="39623"/>
                </a:lnTo>
                <a:close/>
              </a:path>
              <a:path w="19684" h="422275">
                <a:moveTo>
                  <a:pt x="4577" y="10523"/>
                </a:moveTo>
                <a:lnTo>
                  <a:pt x="4131" y="13284"/>
                </a:lnTo>
                <a:lnTo>
                  <a:pt x="3890" y="14363"/>
                </a:lnTo>
                <a:lnTo>
                  <a:pt x="3281" y="22784"/>
                </a:lnTo>
                <a:lnTo>
                  <a:pt x="3890" y="18033"/>
                </a:lnTo>
                <a:lnTo>
                  <a:pt x="4442" y="14363"/>
                </a:lnTo>
                <a:lnTo>
                  <a:pt x="4499" y="13284"/>
                </a:lnTo>
                <a:lnTo>
                  <a:pt x="4577" y="10523"/>
                </a:lnTo>
                <a:close/>
              </a:path>
              <a:path w="19684" h="422275">
                <a:moveTo>
                  <a:pt x="5504" y="4791"/>
                </a:moveTo>
                <a:lnTo>
                  <a:pt x="4728" y="5219"/>
                </a:lnTo>
                <a:lnTo>
                  <a:pt x="4577" y="10523"/>
                </a:lnTo>
                <a:lnTo>
                  <a:pt x="5504" y="4791"/>
                </a:lnTo>
                <a:close/>
              </a:path>
              <a:path w="19684" h="422275">
                <a:moveTo>
                  <a:pt x="6278" y="0"/>
                </a:moveTo>
                <a:lnTo>
                  <a:pt x="5504" y="4791"/>
                </a:lnTo>
                <a:lnTo>
                  <a:pt x="9072" y="2819"/>
                </a:lnTo>
                <a:lnTo>
                  <a:pt x="9697" y="2819"/>
                </a:lnTo>
                <a:lnTo>
                  <a:pt x="627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10273820" y="2696180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4" h="476885">
                <a:moveTo>
                  <a:pt x="5832" y="0"/>
                </a:moveTo>
                <a:lnTo>
                  <a:pt x="5001" y="2367"/>
                </a:lnTo>
                <a:lnTo>
                  <a:pt x="4724" y="7932"/>
                </a:lnTo>
                <a:lnTo>
                  <a:pt x="4008" y="77915"/>
                </a:lnTo>
                <a:lnTo>
                  <a:pt x="1080" y="342384"/>
                </a:lnTo>
                <a:lnTo>
                  <a:pt x="474" y="400451"/>
                </a:lnTo>
                <a:lnTo>
                  <a:pt x="119" y="438306"/>
                </a:lnTo>
                <a:lnTo>
                  <a:pt x="0" y="476867"/>
                </a:lnTo>
                <a:lnTo>
                  <a:pt x="5562" y="474670"/>
                </a:lnTo>
                <a:lnTo>
                  <a:pt x="9550" y="474632"/>
                </a:lnTo>
                <a:lnTo>
                  <a:pt x="218625" y="467228"/>
                </a:lnTo>
                <a:lnTo>
                  <a:pt x="12827" y="467228"/>
                </a:lnTo>
                <a:lnTo>
                  <a:pt x="12471" y="466009"/>
                </a:lnTo>
                <a:lnTo>
                  <a:pt x="11417" y="458236"/>
                </a:lnTo>
                <a:lnTo>
                  <a:pt x="11305" y="447492"/>
                </a:lnTo>
                <a:lnTo>
                  <a:pt x="11427" y="374947"/>
                </a:lnTo>
                <a:lnTo>
                  <a:pt x="11689" y="327275"/>
                </a:lnTo>
                <a:lnTo>
                  <a:pt x="12207" y="252388"/>
                </a:lnTo>
                <a:lnTo>
                  <a:pt x="12811" y="176318"/>
                </a:lnTo>
                <a:lnTo>
                  <a:pt x="13421" y="107724"/>
                </a:lnTo>
                <a:lnTo>
                  <a:pt x="13960" y="55267"/>
                </a:lnTo>
                <a:lnTo>
                  <a:pt x="14267" y="33547"/>
                </a:lnTo>
                <a:lnTo>
                  <a:pt x="14227" y="23003"/>
                </a:lnTo>
                <a:lnTo>
                  <a:pt x="14103" y="18396"/>
                </a:lnTo>
                <a:lnTo>
                  <a:pt x="10170" y="18396"/>
                </a:lnTo>
                <a:lnTo>
                  <a:pt x="8369" y="12746"/>
                </a:lnTo>
                <a:lnTo>
                  <a:pt x="7021" y="2801"/>
                </a:lnTo>
                <a:lnTo>
                  <a:pt x="5832" y="0"/>
                </a:lnTo>
                <a:close/>
              </a:path>
              <a:path w="287654" h="476885">
                <a:moveTo>
                  <a:pt x="273952" y="19509"/>
                </a:moveTo>
                <a:lnTo>
                  <a:pt x="272929" y="93387"/>
                </a:lnTo>
                <a:lnTo>
                  <a:pt x="272849" y="137305"/>
                </a:lnTo>
                <a:lnTo>
                  <a:pt x="272735" y="327275"/>
                </a:lnTo>
                <a:lnTo>
                  <a:pt x="272854" y="421907"/>
                </a:lnTo>
                <a:lnTo>
                  <a:pt x="272999" y="441180"/>
                </a:lnTo>
                <a:lnTo>
                  <a:pt x="273456" y="447492"/>
                </a:lnTo>
                <a:lnTo>
                  <a:pt x="275399" y="458198"/>
                </a:lnTo>
                <a:lnTo>
                  <a:pt x="260705" y="459709"/>
                </a:lnTo>
                <a:lnTo>
                  <a:pt x="232332" y="460914"/>
                </a:lnTo>
                <a:lnTo>
                  <a:pt x="28067" y="466440"/>
                </a:lnTo>
                <a:lnTo>
                  <a:pt x="12827" y="467228"/>
                </a:lnTo>
                <a:lnTo>
                  <a:pt x="218625" y="467228"/>
                </a:lnTo>
                <a:lnTo>
                  <a:pt x="270776" y="465412"/>
                </a:lnTo>
                <a:lnTo>
                  <a:pt x="281317" y="465158"/>
                </a:lnTo>
                <a:lnTo>
                  <a:pt x="285750" y="464637"/>
                </a:lnTo>
                <a:lnTo>
                  <a:pt x="285545" y="458198"/>
                </a:lnTo>
                <a:lnTo>
                  <a:pt x="285421" y="445379"/>
                </a:lnTo>
                <a:lnTo>
                  <a:pt x="285528" y="374947"/>
                </a:lnTo>
                <a:lnTo>
                  <a:pt x="285832" y="275862"/>
                </a:lnTo>
                <a:lnTo>
                  <a:pt x="286104" y="205395"/>
                </a:lnTo>
                <a:lnTo>
                  <a:pt x="286415" y="137305"/>
                </a:lnTo>
                <a:lnTo>
                  <a:pt x="286747" y="77915"/>
                </a:lnTo>
                <a:lnTo>
                  <a:pt x="287085" y="33547"/>
                </a:lnTo>
                <a:lnTo>
                  <a:pt x="287162" y="28189"/>
                </a:lnTo>
                <a:lnTo>
                  <a:pt x="276720" y="28189"/>
                </a:lnTo>
                <a:lnTo>
                  <a:pt x="275683" y="23003"/>
                </a:lnTo>
                <a:lnTo>
                  <a:pt x="274748" y="19546"/>
                </a:lnTo>
                <a:lnTo>
                  <a:pt x="273952" y="19509"/>
                </a:lnTo>
                <a:close/>
              </a:path>
              <a:path w="287654" h="476885">
                <a:moveTo>
                  <a:pt x="286342" y="1348"/>
                </a:moveTo>
                <a:lnTo>
                  <a:pt x="282962" y="10579"/>
                </a:lnTo>
                <a:lnTo>
                  <a:pt x="279134" y="24198"/>
                </a:lnTo>
                <a:lnTo>
                  <a:pt x="276720" y="28189"/>
                </a:lnTo>
                <a:lnTo>
                  <a:pt x="287162" y="28189"/>
                </a:lnTo>
                <a:lnTo>
                  <a:pt x="287413" y="10523"/>
                </a:lnTo>
                <a:lnTo>
                  <a:pt x="286342" y="1348"/>
                </a:lnTo>
                <a:close/>
              </a:path>
              <a:path w="287654" h="476885">
                <a:moveTo>
                  <a:pt x="13986" y="14024"/>
                </a:moveTo>
                <a:lnTo>
                  <a:pt x="12317" y="14889"/>
                </a:lnTo>
                <a:lnTo>
                  <a:pt x="10170" y="18396"/>
                </a:lnTo>
                <a:lnTo>
                  <a:pt x="14103" y="18396"/>
                </a:lnTo>
                <a:lnTo>
                  <a:pt x="13986" y="14024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10276771" y="2727724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1" y="404882"/>
                </a:moveTo>
                <a:lnTo>
                  <a:pt x="4359" y="404882"/>
                </a:lnTo>
                <a:lnTo>
                  <a:pt x="5533" y="409393"/>
                </a:lnTo>
                <a:lnTo>
                  <a:pt x="6170" y="421660"/>
                </a:lnTo>
                <a:lnTo>
                  <a:pt x="6592" y="427739"/>
                </a:lnTo>
                <a:lnTo>
                  <a:pt x="6913" y="419946"/>
                </a:lnTo>
                <a:lnTo>
                  <a:pt x="7031" y="412836"/>
                </a:lnTo>
                <a:lnTo>
                  <a:pt x="7071" y="404882"/>
                </a:lnTo>
                <a:close/>
              </a:path>
              <a:path w="7620" h="427989">
                <a:moveTo>
                  <a:pt x="5196" y="0"/>
                </a:moveTo>
                <a:lnTo>
                  <a:pt x="1910" y="49851"/>
                </a:lnTo>
                <a:lnTo>
                  <a:pt x="1522" y="90499"/>
                </a:lnTo>
                <a:lnTo>
                  <a:pt x="1022" y="151482"/>
                </a:lnTo>
                <a:lnTo>
                  <a:pt x="612" y="208582"/>
                </a:lnTo>
                <a:lnTo>
                  <a:pt x="235" y="273228"/>
                </a:lnTo>
                <a:lnTo>
                  <a:pt x="7" y="333082"/>
                </a:lnTo>
                <a:lnTo>
                  <a:pt x="0" y="381750"/>
                </a:lnTo>
                <a:lnTo>
                  <a:pt x="286" y="412836"/>
                </a:lnTo>
                <a:lnTo>
                  <a:pt x="938" y="419946"/>
                </a:lnTo>
                <a:lnTo>
                  <a:pt x="2783" y="408332"/>
                </a:lnTo>
                <a:lnTo>
                  <a:pt x="4359" y="404882"/>
                </a:lnTo>
                <a:lnTo>
                  <a:pt x="7071" y="404882"/>
                </a:lnTo>
                <a:lnTo>
                  <a:pt x="7110" y="397391"/>
                </a:lnTo>
                <a:lnTo>
                  <a:pt x="6602" y="372587"/>
                </a:lnTo>
                <a:lnTo>
                  <a:pt x="6219" y="343016"/>
                </a:lnTo>
                <a:lnTo>
                  <a:pt x="6193" y="333082"/>
                </a:lnTo>
                <a:lnTo>
                  <a:pt x="6166" y="208582"/>
                </a:lnTo>
                <a:lnTo>
                  <a:pt x="6339" y="145541"/>
                </a:lnTo>
                <a:lnTo>
                  <a:pt x="6582" y="86588"/>
                </a:lnTo>
                <a:lnTo>
                  <a:pt x="6878" y="37782"/>
                </a:lnTo>
                <a:lnTo>
                  <a:pt x="7148" y="15032"/>
                </a:lnTo>
                <a:lnTo>
                  <a:pt x="6722" y="4726"/>
                </a:lnTo>
                <a:lnTo>
                  <a:pt x="5196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10549989" y="2729002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77" y="399503"/>
                </a:moveTo>
                <a:lnTo>
                  <a:pt x="4370" y="399503"/>
                </a:lnTo>
                <a:lnTo>
                  <a:pt x="5544" y="403815"/>
                </a:lnTo>
                <a:lnTo>
                  <a:pt x="6176" y="415543"/>
                </a:lnTo>
                <a:lnTo>
                  <a:pt x="6597" y="421361"/>
                </a:lnTo>
                <a:lnTo>
                  <a:pt x="7011" y="411772"/>
                </a:lnTo>
                <a:lnTo>
                  <a:pt x="7077" y="399503"/>
                </a:lnTo>
                <a:close/>
              </a:path>
              <a:path w="7620" h="421639">
                <a:moveTo>
                  <a:pt x="5193" y="0"/>
                </a:moveTo>
                <a:lnTo>
                  <a:pt x="1864" y="52096"/>
                </a:lnTo>
                <a:lnTo>
                  <a:pt x="1410" y="100575"/>
                </a:lnTo>
                <a:lnTo>
                  <a:pt x="890" y="165117"/>
                </a:lnTo>
                <a:lnTo>
                  <a:pt x="409" y="236726"/>
                </a:lnTo>
                <a:lnTo>
                  <a:pt x="70" y="306405"/>
                </a:lnTo>
                <a:lnTo>
                  <a:pt x="0" y="368604"/>
                </a:lnTo>
                <a:lnTo>
                  <a:pt x="233" y="403991"/>
                </a:lnTo>
                <a:lnTo>
                  <a:pt x="944" y="413905"/>
                </a:lnTo>
                <a:lnTo>
                  <a:pt x="2790" y="402803"/>
                </a:lnTo>
                <a:lnTo>
                  <a:pt x="4370" y="399503"/>
                </a:lnTo>
                <a:lnTo>
                  <a:pt x="7077" y="399503"/>
                </a:lnTo>
                <a:lnTo>
                  <a:pt x="7116" y="392333"/>
                </a:lnTo>
                <a:lnTo>
                  <a:pt x="6608" y="368604"/>
                </a:lnTo>
                <a:lnTo>
                  <a:pt x="6225" y="339651"/>
                </a:lnTo>
                <a:lnTo>
                  <a:pt x="6137" y="306405"/>
                </a:lnTo>
                <a:lnTo>
                  <a:pt x="6134" y="220242"/>
                </a:lnTo>
                <a:lnTo>
                  <a:pt x="6318" y="149712"/>
                </a:lnTo>
                <a:lnTo>
                  <a:pt x="6583" y="85250"/>
                </a:lnTo>
                <a:lnTo>
                  <a:pt x="6876" y="36816"/>
                </a:lnTo>
                <a:lnTo>
                  <a:pt x="7141" y="14376"/>
                </a:lnTo>
                <a:lnTo>
                  <a:pt x="6717" y="4523"/>
                </a:lnTo>
                <a:lnTo>
                  <a:pt x="5193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10274448" y="2679632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75" y="0"/>
                </a:moveTo>
                <a:lnTo>
                  <a:pt x="5448" y="177"/>
                </a:lnTo>
                <a:lnTo>
                  <a:pt x="1054" y="3987"/>
                </a:lnTo>
                <a:lnTo>
                  <a:pt x="419" y="10287"/>
                </a:lnTo>
                <a:lnTo>
                  <a:pt x="0" y="24409"/>
                </a:lnTo>
                <a:lnTo>
                  <a:pt x="927" y="19964"/>
                </a:lnTo>
                <a:lnTo>
                  <a:pt x="1978" y="8965"/>
                </a:lnTo>
                <a:lnTo>
                  <a:pt x="2909" y="4454"/>
                </a:lnTo>
                <a:lnTo>
                  <a:pt x="288783" y="4454"/>
                </a:lnTo>
                <a:lnTo>
                  <a:pt x="283476" y="3327"/>
                </a:lnTo>
                <a:lnTo>
                  <a:pt x="5575" y="0"/>
                </a:lnTo>
                <a:close/>
              </a:path>
              <a:path w="293370" h="24764">
                <a:moveTo>
                  <a:pt x="288783" y="4454"/>
                </a:moveTo>
                <a:lnTo>
                  <a:pt x="2909" y="4454"/>
                </a:lnTo>
                <a:lnTo>
                  <a:pt x="4243" y="5673"/>
                </a:lnTo>
                <a:lnTo>
                  <a:pt x="6513" y="11895"/>
                </a:lnTo>
                <a:lnTo>
                  <a:pt x="10375" y="23101"/>
                </a:lnTo>
                <a:lnTo>
                  <a:pt x="12369" y="24320"/>
                </a:lnTo>
                <a:lnTo>
                  <a:pt x="13715" y="15087"/>
                </a:lnTo>
                <a:lnTo>
                  <a:pt x="15581" y="9945"/>
                </a:lnTo>
                <a:lnTo>
                  <a:pt x="20134" y="7618"/>
                </a:lnTo>
                <a:lnTo>
                  <a:pt x="28837" y="6984"/>
                </a:lnTo>
                <a:lnTo>
                  <a:pt x="291373" y="6921"/>
                </a:lnTo>
                <a:lnTo>
                  <a:pt x="288783" y="4454"/>
                </a:lnTo>
                <a:close/>
              </a:path>
              <a:path w="293370" h="24764">
                <a:moveTo>
                  <a:pt x="291373" y="6921"/>
                </a:moveTo>
                <a:lnTo>
                  <a:pt x="43154" y="6921"/>
                </a:lnTo>
                <a:lnTo>
                  <a:pt x="266026" y="10922"/>
                </a:lnTo>
                <a:lnTo>
                  <a:pt x="271991" y="13447"/>
                </a:lnTo>
                <a:lnTo>
                  <a:pt x="275069" y="18661"/>
                </a:lnTo>
                <a:lnTo>
                  <a:pt x="276899" y="22157"/>
                </a:lnTo>
                <a:lnTo>
                  <a:pt x="279120" y="19532"/>
                </a:lnTo>
                <a:lnTo>
                  <a:pt x="282200" y="14389"/>
                </a:lnTo>
                <a:lnTo>
                  <a:pt x="285827" y="11895"/>
                </a:lnTo>
                <a:lnTo>
                  <a:pt x="292058" y="11895"/>
                </a:lnTo>
                <a:lnTo>
                  <a:pt x="292773" y="8255"/>
                </a:lnTo>
                <a:lnTo>
                  <a:pt x="291373" y="6921"/>
                </a:lnTo>
                <a:close/>
              </a:path>
              <a:path w="293370" h="24764">
                <a:moveTo>
                  <a:pt x="292058" y="11895"/>
                </a:moveTo>
                <a:lnTo>
                  <a:pt x="285827" y="11895"/>
                </a:lnTo>
                <a:lnTo>
                  <a:pt x="289123" y="13165"/>
                </a:lnTo>
                <a:lnTo>
                  <a:pt x="291210" y="19316"/>
                </a:lnTo>
                <a:lnTo>
                  <a:pt x="291261" y="15951"/>
                </a:lnTo>
                <a:lnTo>
                  <a:pt x="292058" y="11895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10269042" y="3132287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74" y="18224"/>
                </a:moveTo>
                <a:lnTo>
                  <a:pt x="482" y="28734"/>
                </a:lnTo>
                <a:lnTo>
                  <a:pt x="0" y="37160"/>
                </a:lnTo>
                <a:lnTo>
                  <a:pt x="2501" y="39395"/>
                </a:lnTo>
                <a:lnTo>
                  <a:pt x="5067" y="41643"/>
                </a:lnTo>
                <a:lnTo>
                  <a:pt x="14427" y="40906"/>
                </a:lnTo>
                <a:lnTo>
                  <a:pt x="96509" y="38061"/>
                </a:lnTo>
                <a:lnTo>
                  <a:pt x="10947" y="38061"/>
                </a:lnTo>
                <a:lnTo>
                  <a:pt x="13563" y="32778"/>
                </a:lnTo>
                <a:lnTo>
                  <a:pt x="13168" y="31221"/>
                </a:lnTo>
                <a:lnTo>
                  <a:pt x="7395" y="31221"/>
                </a:lnTo>
                <a:lnTo>
                  <a:pt x="4711" y="31191"/>
                </a:lnTo>
                <a:lnTo>
                  <a:pt x="2260" y="28841"/>
                </a:lnTo>
                <a:lnTo>
                  <a:pt x="1231" y="22872"/>
                </a:lnTo>
                <a:lnTo>
                  <a:pt x="774" y="18224"/>
                </a:lnTo>
                <a:close/>
              </a:path>
              <a:path w="294640" h="41910">
                <a:moveTo>
                  <a:pt x="285597" y="12496"/>
                </a:moveTo>
                <a:lnTo>
                  <a:pt x="285102" y="24383"/>
                </a:lnTo>
                <a:lnTo>
                  <a:pt x="274980" y="26923"/>
                </a:lnTo>
                <a:lnTo>
                  <a:pt x="246561" y="28734"/>
                </a:lnTo>
                <a:lnTo>
                  <a:pt x="56198" y="35102"/>
                </a:lnTo>
                <a:lnTo>
                  <a:pt x="25603" y="36461"/>
                </a:lnTo>
                <a:lnTo>
                  <a:pt x="10947" y="38061"/>
                </a:lnTo>
                <a:lnTo>
                  <a:pt x="96509" y="38061"/>
                </a:lnTo>
                <a:lnTo>
                  <a:pt x="279361" y="31724"/>
                </a:lnTo>
                <a:lnTo>
                  <a:pt x="287167" y="31724"/>
                </a:lnTo>
                <a:lnTo>
                  <a:pt x="294360" y="24879"/>
                </a:lnTo>
                <a:lnTo>
                  <a:pt x="294155" y="23526"/>
                </a:lnTo>
                <a:lnTo>
                  <a:pt x="286802" y="23526"/>
                </a:lnTo>
                <a:lnTo>
                  <a:pt x="285724" y="20332"/>
                </a:lnTo>
                <a:lnTo>
                  <a:pt x="285597" y="12496"/>
                </a:lnTo>
                <a:close/>
              </a:path>
              <a:path w="294640" h="41910">
                <a:moveTo>
                  <a:pt x="287167" y="31724"/>
                </a:moveTo>
                <a:lnTo>
                  <a:pt x="279361" y="31724"/>
                </a:lnTo>
                <a:lnTo>
                  <a:pt x="286486" y="32372"/>
                </a:lnTo>
                <a:lnTo>
                  <a:pt x="287167" y="31724"/>
                </a:lnTo>
                <a:close/>
              </a:path>
              <a:path w="294640" h="41910">
                <a:moveTo>
                  <a:pt x="10692" y="24867"/>
                </a:moveTo>
                <a:lnTo>
                  <a:pt x="9288" y="27814"/>
                </a:lnTo>
                <a:lnTo>
                  <a:pt x="7395" y="31221"/>
                </a:lnTo>
                <a:lnTo>
                  <a:pt x="13168" y="31221"/>
                </a:lnTo>
                <a:lnTo>
                  <a:pt x="11912" y="26276"/>
                </a:lnTo>
                <a:lnTo>
                  <a:pt x="10692" y="24867"/>
                </a:lnTo>
                <a:close/>
              </a:path>
              <a:path w="294640" h="41910">
                <a:moveTo>
                  <a:pt x="293865" y="0"/>
                </a:moveTo>
                <a:lnTo>
                  <a:pt x="293776" y="495"/>
                </a:lnTo>
                <a:lnTo>
                  <a:pt x="291862" y="13689"/>
                </a:lnTo>
                <a:lnTo>
                  <a:pt x="289193" y="21339"/>
                </a:lnTo>
                <a:lnTo>
                  <a:pt x="286802" y="23526"/>
                </a:lnTo>
                <a:lnTo>
                  <a:pt x="294155" y="23526"/>
                </a:lnTo>
                <a:lnTo>
                  <a:pt x="293509" y="19278"/>
                </a:lnTo>
                <a:lnTo>
                  <a:pt x="293865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9945192" y="2678760"/>
            <a:ext cx="180708" cy="14973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9977349" y="2711955"/>
            <a:ext cx="113418" cy="11166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10687011" y="2713227"/>
            <a:ext cx="3975" cy="7903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9813861" y="2588907"/>
            <a:ext cx="877125" cy="50467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9699573" y="2417813"/>
            <a:ext cx="991412" cy="25145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10481298" y="2454963"/>
            <a:ext cx="13335" cy="38735"/>
          </a:xfrm>
          <a:custGeom>
            <a:avLst/>
            <a:gdLst/>
            <a:ahLst/>
            <a:cxnLst/>
            <a:rect l="l" t="t" r="r" b="b"/>
            <a:pathLst>
              <a:path w="13334" h="38735">
                <a:moveTo>
                  <a:pt x="0" y="0"/>
                </a:moveTo>
                <a:lnTo>
                  <a:pt x="165" y="3073"/>
                </a:lnTo>
                <a:lnTo>
                  <a:pt x="457" y="7696"/>
                </a:lnTo>
                <a:lnTo>
                  <a:pt x="647" y="10007"/>
                </a:lnTo>
                <a:lnTo>
                  <a:pt x="788" y="12725"/>
                </a:lnTo>
                <a:lnTo>
                  <a:pt x="1079" y="15608"/>
                </a:lnTo>
                <a:lnTo>
                  <a:pt x="1346" y="18516"/>
                </a:lnTo>
                <a:lnTo>
                  <a:pt x="1676" y="21615"/>
                </a:lnTo>
                <a:lnTo>
                  <a:pt x="4495" y="35267"/>
                </a:lnTo>
                <a:lnTo>
                  <a:pt x="4851" y="36677"/>
                </a:lnTo>
                <a:lnTo>
                  <a:pt x="6299" y="37985"/>
                </a:lnTo>
                <a:lnTo>
                  <a:pt x="6781" y="38341"/>
                </a:lnTo>
                <a:lnTo>
                  <a:pt x="7416" y="38417"/>
                </a:lnTo>
                <a:lnTo>
                  <a:pt x="8039" y="38455"/>
                </a:lnTo>
                <a:lnTo>
                  <a:pt x="8458" y="38277"/>
                </a:lnTo>
                <a:lnTo>
                  <a:pt x="8803" y="38074"/>
                </a:lnTo>
                <a:lnTo>
                  <a:pt x="7569" y="38074"/>
                </a:lnTo>
                <a:lnTo>
                  <a:pt x="7099" y="37769"/>
                </a:lnTo>
                <a:lnTo>
                  <a:pt x="5969" y="36677"/>
                </a:lnTo>
                <a:lnTo>
                  <a:pt x="5575" y="35166"/>
                </a:lnTo>
                <a:lnTo>
                  <a:pt x="5092" y="33756"/>
                </a:lnTo>
                <a:lnTo>
                  <a:pt x="4241" y="30886"/>
                </a:lnTo>
                <a:lnTo>
                  <a:pt x="3327" y="24701"/>
                </a:lnTo>
                <a:lnTo>
                  <a:pt x="2844" y="21615"/>
                </a:lnTo>
                <a:lnTo>
                  <a:pt x="2451" y="18516"/>
                </a:lnTo>
                <a:lnTo>
                  <a:pt x="1776" y="12712"/>
                </a:lnTo>
                <a:lnTo>
                  <a:pt x="508" y="3073"/>
                </a:lnTo>
                <a:lnTo>
                  <a:pt x="0" y="0"/>
                </a:lnTo>
                <a:close/>
              </a:path>
              <a:path w="13334" h="38735">
                <a:moveTo>
                  <a:pt x="12966" y="27965"/>
                </a:moveTo>
                <a:lnTo>
                  <a:pt x="7569" y="38074"/>
                </a:lnTo>
                <a:lnTo>
                  <a:pt x="8803" y="38074"/>
                </a:lnTo>
                <a:lnTo>
                  <a:pt x="12153" y="31381"/>
                </a:lnTo>
                <a:lnTo>
                  <a:pt x="12502" y="30035"/>
                </a:lnTo>
                <a:lnTo>
                  <a:pt x="12966" y="27965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10431726" y="2494880"/>
            <a:ext cx="16510" cy="57150"/>
          </a:xfrm>
          <a:custGeom>
            <a:avLst/>
            <a:gdLst/>
            <a:ahLst/>
            <a:cxnLst/>
            <a:rect l="l" t="t" r="r" b="b"/>
            <a:pathLst>
              <a:path w="16509" h="57150">
                <a:moveTo>
                  <a:pt x="520" y="0"/>
                </a:moveTo>
                <a:lnTo>
                  <a:pt x="215" y="4178"/>
                </a:lnTo>
                <a:lnTo>
                  <a:pt x="76" y="10452"/>
                </a:lnTo>
                <a:lnTo>
                  <a:pt x="0" y="17246"/>
                </a:lnTo>
                <a:lnTo>
                  <a:pt x="368" y="25069"/>
                </a:lnTo>
                <a:lnTo>
                  <a:pt x="12065" y="57010"/>
                </a:lnTo>
                <a:lnTo>
                  <a:pt x="12581" y="56705"/>
                </a:lnTo>
                <a:lnTo>
                  <a:pt x="11760" y="56705"/>
                </a:lnTo>
                <a:lnTo>
                  <a:pt x="10820" y="56616"/>
                </a:lnTo>
                <a:lnTo>
                  <a:pt x="2717" y="33337"/>
                </a:lnTo>
                <a:lnTo>
                  <a:pt x="2095" y="29184"/>
                </a:lnTo>
                <a:lnTo>
                  <a:pt x="1701" y="25031"/>
                </a:lnTo>
                <a:lnTo>
                  <a:pt x="1168" y="17208"/>
                </a:lnTo>
                <a:lnTo>
                  <a:pt x="977" y="13563"/>
                </a:lnTo>
                <a:lnTo>
                  <a:pt x="622" y="4178"/>
                </a:lnTo>
                <a:lnTo>
                  <a:pt x="520" y="0"/>
                </a:lnTo>
                <a:close/>
              </a:path>
              <a:path w="16509" h="57150">
                <a:moveTo>
                  <a:pt x="16319" y="48082"/>
                </a:moveTo>
                <a:lnTo>
                  <a:pt x="11760" y="56705"/>
                </a:lnTo>
                <a:lnTo>
                  <a:pt x="12581" y="56705"/>
                </a:lnTo>
                <a:lnTo>
                  <a:pt x="16129" y="49123"/>
                </a:lnTo>
                <a:lnTo>
                  <a:pt x="16319" y="48082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10516296" y="2485132"/>
            <a:ext cx="31750" cy="57150"/>
          </a:xfrm>
          <a:custGeom>
            <a:avLst/>
            <a:gdLst/>
            <a:ahLst/>
            <a:cxnLst/>
            <a:rect l="l" t="t" r="r" b="b"/>
            <a:pathLst>
              <a:path w="31750" h="57150">
                <a:moveTo>
                  <a:pt x="0" y="0"/>
                </a:moveTo>
                <a:lnTo>
                  <a:pt x="13601" y="37198"/>
                </a:lnTo>
                <a:lnTo>
                  <a:pt x="29565" y="56527"/>
                </a:lnTo>
                <a:lnTo>
                  <a:pt x="29993" y="56222"/>
                </a:lnTo>
                <a:lnTo>
                  <a:pt x="29184" y="56222"/>
                </a:lnTo>
                <a:lnTo>
                  <a:pt x="28752" y="56197"/>
                </a:lnTo>
                <a:lnTo>
                  <a:pt x="6311" y="17056"/>
                </a:lnTo>
                <a:lnTo>
                  <a:pt x="1473" y="4140"/>
                </a:lnTo>
                <a:lnTo>
                  <a:pt x="0" y="0"/>
                </a:lnTo>
                <a:close/>
              </a:path>
              <a:path w="31750" h="57150">
                <a:moveTo>
                  <a:pt x="30899" y="47663"/>
                </a:moveTo>
                <a:lnTo>
                  <a:pt x="29184" y="56222"/>
                </a:lnTo>
                <a:lnTo>
                  <a:pt x="29993" y="56222"/>
                </a:lnTo>
                <a:lnTo>
                  <a:pt x="30302" y="55981"/>
                </a:lnTo>
                <a:lnTo>
                  <a:pt x="30487" y="55740"/>
                </a:lnTo>
                <a:lnTo>
                  <a:pt x="30949" y="54965"/>
                </a:lnTo>
                <a:lnTo>
                  <a:pt x="31127" y="53695"/>
                </a:lnTo>
                <a:lnTo>
                  <a:pt x="31049" y="48679"/>
                </a:lnTo>
                <a:lnTo>
                  <a:pt x="30899" y="47663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9801865" y="2426134"/>
            <a:ext cx="540218" cy="16041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10464749" y="2540365"/>
            <a:ext cx="10160" cy="40005"/>
          </a:xfrm>
          <a:custGeom>
            <a:avLst/>
            <a:gdLst/>
            <a:ahLst/>
            <a:cxnLst/>
            <a:rect l="l" t="t" r="r" b="b"/>
            <a:pathLst>
              <a:path w="10159" h="40005">
                <a:moveTo>
                  <a:pt x="413" y="0"/>
                </a:moveTo>
                <a:lnTo>
                  <a:pt x="208" y="1701"/>
                </a:lnTo>
                <a:lnTo>
                  <a:pt x="45" y="2794"/>
                </a:lnTo>
                <a:lnTo>
                  <a:pt x="0" y="10274"/>
                </a:lnTo>
                <a:lnTo>
                  <a:pt x="477" y="12560"/>
                </a:lnTo>
                <a:lnTo>
                  <a:pt x="870" y="14897"/>
                </a:lnTo>
                <a:lnTo>
                  <a:pt x="1328" y="17360"/>
                </a:lnTo>
                <a:lnTo>
                  <a:pt x="1836" y="19837"/>
                </a:lnTo>
                <a:lnTo>
                  <a:pt x="2179" y="21082"/>
                </a:lnTo>
                <a:lnTo>
                  <a:pt x="2331" y="22313"/>
                </a:lnTo>
                <a:lnTo>
                  <a:pt x="2839" y="23533"/>
                </a:lnTo>
                <a:lnTo>
                  <a:pt x="3283" y="24739"/>
                </a:lnTo>
                <a:lnTo>
                  <a:pt x="4198" y="27076"/>
                </a:lnTo>
                <a:lnTo>
                  <a:pt x="10154" y="39471"/>
                </a:lnTo>
                <a:lnTo>
                  <a:pt x="9240" y="37033"/>
                </a:lnTo>
                <a:lnTo>
                  <a:pt x="7919" y="33350"/>
                </a:lnTo>
                <a:lnTo>
                  <a:pt x="7220" y="31508"/>
                </a:lnTo>
                <a:lnTo>
                  <a:pt x="6446" y="29362"/>
                </a:lnTo>
                <a:lnTo>
                  <a:pt x="5658" y="27051"/>
                </a:lnTo>
                <a:lnTo>
                  <a:pt x="5239" y="25908"/>
                </a:lnTo>
                <a:lnTo>
                  <a:pt x="4401" y="23495"/>
                </a:lnTo>
                <a:lnTo>
                  <a:pt x="3944" y="22288"/>
                </a:lnTo>
                <a:lnTo>
                  <a:pt x="3804" y="21056"/>
                </a:lnTo>
                <a:lnTo>
                  <a:pt x="2902" y="17360"/>
                </a:lnTo>
                <a:lnTo>
                  <a:pt x="2356" y="14871"/>
                </a:lnTo>
                <a:lnTo>
                  <a:pt x="1886" y="12560"/>
                </a:lnTo>
                <a:lnTo>
                  <a:pt x="1683" y="11404"/>
                </a:lnTo>
                <a:lnTo>
                  <a:pt x="1353" y="10274"/>
                </a:lnTo>
                <a:lnTo>
                  <a:pt x="1277" y="9207"/>
                </a:lnTo>
                <a:lnTo>
                  <a:pt x="792" y="4343"/>
                </a:lnTo>
                <a:lnTo>
                  <a:pt x="451" y="2794"/>
                </a:lnTo>
                <a:lnTo>
                  <a:pt x="413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10566899" y="2450138"/>
            <a:ext cx="21590" cy="35560"/>
          </a:xfrm>
          <a:custGeom>
            <a:avLst/>
            <a:gdLst/>
            <a:ahLst/>
            <a:cxnLst/>
            <a:rect l="l" t="t" r="r" b="b"/>
            <a:pathLst>
              <a:path w="21590" h="35560">
                <a:moveTo>
                  <a:pt x="0" y="0"/>
                </a:moveTo>
                <a:lnTo>
                  <a:pt x="3213" y="5499"/>
                </a:lnTo>
                <a:lnTo>
                  <a:pt x="6604" y="11112"/>
                </a:lnTo>
                <a:lnTo>
                  <a:pt x="10325" y="17576"/>
                </a:lnTo>
                <a:lnTo>
                  <a:pt x="14249" y="24028"/>
                </a:lnTo>
                <a:lnTo>
                  <a:pt x="17843" y="29641"/>
                </a:lnTo>
                <a:lnTo>
                  <a:pt x="20015" y="32931"/>
                </a:lnTo>
                <a:lnTo>
                  <a:pt x="21551" y="35128"/>
                </a:lnTo>
                <a:lnTo>
                  <a:pt x="20370" y="32918"/>
                </a:lnTo>
                <a:lnTo>
                  <a:pt x="6248" y="9055"/>
                </a:lnTo>
                <a:lnTo>
                  <a:pt x="4991" y="7175"/>
                </a:lnTo>
                <a:lnTo>
                  <a:pt x="1574" y="2184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10585738" y="2453909"/>
            <a:ext cx="57785" cy="61594"/>
          </a:xfrm>
          <a:custGeom>
            <a:avLst/>
            <a:gdLst/>
            <a:ahLst/>
            <a:cxnLst/>
            <a:rect l="l" t="t" r="r" b="b"/>
            <a:pathLst>
              <a:path w="57784" h="61594">
                <a:moveTo>
                  <a:pt x="0" y="0"/>
                </a:moveTo>
                <a:lnTo>
                  <a:pt x="2908" y="4521"/>
                </a:lnTo>
                <a:lnTo>
                  <a:pt x="5892" y="9042"/>
                </a:lnTo>
                <a:lnTo>
                  <a:pt x="10604" y="15811"/>
                </a:lnTo>
                <a:lnTo>
                  <a:pt x="12115" y="18072"/>
                </a:lnTo>
                <a:lnTo>
                  <a:pt x="15798" y="23025"/>
                </a:lnTo>
                <a:lnTo>
                  <a:pt x="20929" y="29781"/>
                </a:lnTo>
                <a:lnTo>
                  <a:pt x="24091" y="33832"/>
                </a:lnTo>
                <a:lnTo>
                  <a:pt x="25806" y="36080"/>
                </a:lnTo>
                <a:lnTo>
                  <a:pt x="27736" y="38328"/>
                </a:lnTo>
                <a:lnTo>
                  <a:pt x="34556" y="45935"/>
                </a:lnTo>
                <a:lnTo>
                  <a:pt x="37007" y="48628"/>
                </a:lnTo>
                <a:lnTo>
                  <a:pt x="42049" y="53987"/>
                </a:lnTo>
                <a:lnTo>
                  <a:pt x="53555" y="60515"/>
                </a:lnTo>
                <a:lnTo>
                  <a:pt x="54749" y="60985"/>
                </a:lnTo>
                <a:lnTo>
                  <a:pt x="56159" y="60883"/>
                </a:lnTo>
                <a:lnTo>
                  <a:pt x="57403" y="60693"/>
                </a:lnTo>
                <a:lnTo>
                  <a:pt x="55041" y="60591"/>
                </a:lnTo>
                <a:lnTo>
                  <a:pt x="54013" y="60261"/>
                </a:lnTo>
                <a:lnTo>
                  <a:pt x="25273" y="33769"/>
                </a:lnTo>
                <a:lnTo>
                  <a:pt x="22059" y="29730"/>
                </a:lnTo>
                <a:lnTo>
                  <a:pt x="17830" y="24333"/>
                </a:lnTo>
                <a:lnTo>
                  <a:pt x="12979" y="18034"/>
                </a:lnTo>
                <a:lnTo>
                  <a:pt x="11391" y="15773"/>
                </a:lnTo>
                <a:lnTo>
                  <a:pt x="4800" y="6769"/>
                </a:lnTo>
                <a:lnTo>
                  <a:pt x="0" y="0"/>
                </a:lnTo>
                <a:close/>
              </a:path>
              <a:path w="57784" h="61594">
                <a:moveTo>
                  <a:pt x="50888" y="47650"/>
                </a:moveTo>
                <a:lnTo>
                  <a:pt x="56667" y="59601"/>
                </a:lnTo>
                <a:lnTo>
                  <a:pt x="56565" y="60020"/>
                </a:lnTo>
                <a:lnTo>
                  <a:pt x="56375" y="60477"/>
                </a:lnTo>
                <a:lnTo>
                  <a:pt x="55041" y="60591"/>
                </a:lnTo>
                <a:lnTo>
                  <a:pt x="57396" y="60591"/>
                </a:lnTo>
                <a:lnTo>
                  <a:pt x="57505" y="59766"/>
                </a:lnTo>
                <a:lnTo>
                  <a:pt x="57520" y="59029"/>
                </a:lnTo>
                <a:lnTo>
                  <a:pt x="57376" y="58369"/>
                </a:lnTo>
                <a:lnTo>
                  <a:pt x="53492" y="51257"/>
                </a:lnTo>
                <a:lnTo>
                  <a:pt x="50888" y="47650"/>
                </a:lnTo>
                <a:close/>
              </a:path>
              <a:path w="57784" h="61594">
                <a:moveTo>
                  <a:pt x="43099" y="53879"/>
                </a:moveTo>
                <a:close/>
              </a:path>
              <a:path w="57784" h="61594">
                <a:moveTo>
                  <a:pt x="43093" y="53873"/>
                </a:move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10609129" y="2432329"/>
            <a:ext cx="12700" cy="22225"/>
          </a:xfrm>
          <a:custGeom>
            <a:avLst/>
            <a:gdLst/>
            <a:ahLst/>
            <a:cxnLst/>
            <a:rect l="l" t="t" r="r" b="b"/>
            <a:pathLst>
              <a:path w="12700" h="22225">
                <a:moveTo>
                  <a:pt x="0" y="0"/>
                </a:moveTo>
                <a:lnTo>
                  <a:pt x="673" y="1371"/>
                </a:lnTo>
                <a:lnTo>
                  <a:pt x="4420" y="8293"/>
                </a:lnTo>
                <a:lnTo>
                  <a:pt x="5895" y="11061"/>
                </a:lnTo>
                <a:lnTo>
                  <a:pt x="8870" y="16408"/>
                </a:lnTo>
                <a:lnTo>
                  <a:pt x="9623" y="17614"/>
                </a:lnTo>
                <a:lnTo>
                  <a:pt x="11451" y="20701"/>
                </a:lnTo>
                <a:lnTo>
                  <a:pt x="12369" y="22072"/>
                </a:lnTo>
                <a:lnTo>
                  <a:pt x="11805" y="20688"/>
                </a:lnTo>
                <a:lnTo>
                  <a:pt x="10845" y="18643"/>
                </a:lnTo>
                <a:lnTo>
                  <a:pt x="10308" y="17576"/>
                </a:lnTo>
                <a:lnTo>
                  <a:pt x="9764" y="16357"/>
                </a:lnTo>
                <a:lnTo>
                  <a:pt x="6943" y="11010"/>
                </a:lnTo>
                <a:lnTo>
                  <a:pt x="5395" y="8267"/>
                </a:lnTo>
                <a:lnTo>
                  <a:pt x="4660" y="7010"/>
                </a:lnTo>
                <a:lnTo>
                  <a:pt x="3949" y="5715"/>
                </a:lnTo>
                <a:lnTo>
                  <a:pt x="3060" y="4495"/>
                </a:lnTo>
                <a:lnTo>
                  <a:pt x="1016" y="1371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10657907" y="2430531"/>
            <a:ext cx="33655" cy="34290"/>
          </a:xfrm>
          <a:custGeom>
            <a:avLst/>
            <a:gdLst/>
            <a:ahLst/>
            <a:cxnLst/>
            <a:rect l="l" t="t" r="r" b="b"/>
            <a:pathLst>
              <a:path w="33654" h="34289">
                <a:moveTo>
                  <a:pt x="0" y="0"/>
                </a:moveTo>
                <a:lnTo>
                  <a:pt x="1409" y="1752"/>
                </a:lnTo>
                <a:lnTo>
                  <a:pt x="2349" y="2870"/>
                </a:lnTo>
                <a:lnTo>
                  <a:pt x="3632" y="4483"/>
                </a:lnTo>
                <a:lnTo>
                  <a:pt x="5321" y="6400"/>
                </a:lnTo>
                <a:lnTo>
                  <a:pt x="6972" y="8318"/>
                </a:lnTo>
                <a:lnTo>
                  <a:pt x="8991" y="10579"/>
                </a:lnTo>
                <a:lnTo>
                  <a:pt x="11201" y="12966"/>
                </a:lnTo>
                <a:lnTo>
                  <a:pt x="13512" y="15367"/>
                </a:lnTo>
                <a:lnTo>
                  <a:pt x="15913" y="17945"/>
                </a:lnTo>
                <a:lnTo>
                  <a:pt x="18491" y="20485"/>
                </a:lnTo>
                <a:lnTo>
                  <a:pt x="21183" y="23050"/>
                </a:lnTo>
                <a:lnTo>
                  <a:pt x="23749" y="25603"/>
                </a:lnTo>
                <a:lnTo>
                  <a:pt x="31648" y="32588"/>
                </a:lnTo>
                <a:lnTo>
                  <a:pt x="33079" y="33734"/>
                </a:lnTo>
                <a:lnTo>
                  <a:pt x="33079" y="33145"/>
                </a:lnTo>
                <a:lnTo>
                  <a:pt x="32372" y="32550"/>
                </a:lnTo>
                <a:lnTo>
                  <a:pt x="30060" y="30314"/>
                </a:lnTo>
                <a:lnTo>
                  <a:pt x="27419" y="27940"/>
                </a:lnTo>
                <a:lnTo>
                  <a:pt x="24714" y="25552"/>
                </a:lnTo>
                <a:lnTo>
                  <a:pt x="22237" y="22999"/>
                </a:lnTo>
                <a:lnTo>
                  <a:pt x="16941" y="17907"/>
                </a:lnTo>
                <a:lnTo>
                  <a:pt x="14490" y="15341"/>
                </a:lnTo>
                <a:lnTo>
                  <a:pt x="12115" y="12954"/>
                </a:lnTo>
                <a:lnTo>
                  <a:pt x="9880" y="10553"/>
                </a:lnTo>
                <a:lnTo>
                  <a:pt x="7658" y="8318"/>
                </a:lnTo>
                <a:lnTo>
                  <a:pt x="5905" y="6388"/>
                </a:lnTo>
                <a:lnTo>
                  <a:pt x="4114" y="4483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10633164" y="2462199"/>
            <a:ext cx="34925" cy="48260"/>
          </a:xfrm>
          <a:custGeom>
            <a:avLst/>
            <a:gdLst/>
            <a:ahLst/>
            <a:cxnLst/>
            <a:rect l="l" t="t" r="r" b="b"/>
            <a:pathLst>
              <a:path w="34925" h="48260">
                <a:moveTo>
                  <a:pt x="0" y="0"/>
                </a:moveTo>
                <a:lnTo>
                  <a:pt x="1734" y="3479"/>
                </a:lnTo>
                <a:lnTo>
                  <a:pt x="4584" y="8686"/>
                </a:lnTo>
                <a:lnTo>
                  <a:pt x="6045" y="11277"/>
                </a:lnTo>
                <a:lnTo>
                  <a:pt x="7736" y="14350"/>
                </a:lnTo>
                <a:lnTo>
                  <a:pt x="28301" y="44373"/>
                </a:lnTo>
                <a:lnTo>
                  <a:pt x="29400" y="45631"/>
                </a:lnTo>
                <a:lnTo>
                  <a:pt x="31283" y="46977"/>
                </a:lnTo>
                <a:lnTo>
                  <a:pt x="31529" y="47129"/>
                </a:lnTo>
                <a:lnTo>
                  <a:pt x="31699" y="47269"/>
                </a:lnTo>
                <a:lnTo>
                  <a:pt x="32139" y="47472"/>
                </a:lnTo>
                <a:lnTo>
                  <a:pt x="32308" y="47574"/>
                </a:lnTo>
                <a:lnTo>
                  <a:pt x="32956" y="47790"/>
                </a:lnTo>
                <a:lnTo>
                  <a:pt x="33515" y="47739"/>
                </a:lnTo>
                <a:lnTo>
                  <a:pt x="34281" y="47574"/>
                </a:lnTo>
                <a:lnTo>
                  <a:pt x="32931" y="47472"/>
                </a:lnTo>
                <a:lnTo>
                  <a:pt x="32207" y="47091"/>
                </a:lnTo>
                <a:lnTo>
                  <a:pt x="30251" y="45618"/>
                </a:lnTo>
                <a:lnTo>
                  <a:pt x="29057" y="44183"/>
                </a:lnTo>
                <a:lnTo>
                  <a:pt x="27787" y="42710"/>
                </a:lnTo>
                <a:lnTo>
                  <a:pt x="17204" y="27800"/>
                </a:lnTo>
                <a:lnTo>
                  <a:pt x="14919" y="24320"/>
                </a:lnTo>
                <a:lnTo>
                  <a:pt x="12743" y="20853"/>
                </a:lnTo>
                <a:lnTo>
                  <a:pt x="10756" y="17614"/>
                </a:lnTo>
                <a:lnTo>
                  <a:pt x="8709" y="14325"/>
                </a:lnTo>
                <a:lnTo>
                  <a:pt x="2087" y="3467"/>
                </a:lnTo>
                <a:lnTo>
                  <a:pt x="0" y="0"/>
                </a:lnTo>
                <a:close/>
              </a:path>
              <a:path w="34925" h="48260">
                <a:moveTo>
                  <a:pt x="33464" y="40424"/>
                </a:moveTo>
                <a:lnTo>
                  <a:pt x="33883" y="42710"/>
                </a:lnTo>
                <a:lnTo>
                  <a:pt x="33967" y="46431"/>
                </a:lnTo>
                <a:lnTo>
                  <a:pt x="33635" y="47129"/>
                </a:lnTo>
                <a:lnTo>
                  <a:pt x="33439" y="47358"/>
                </a:lnTo>
                <a:lnTo>
                  <a:pt x="32931" y="47472"/>
                </a:lnTo>
                <a:lnTo>
                  <a:pt x="34337" y="47472"/>
                </a:lnTo>
                <a:lnTo>
                  <a:pt x="34407" y="47091"/>
                </a:lnTo>
                <a:lnTo>
                  <a:pt x="34513" y="46837"/>
                </a:lnTo>
                <a:lnTo>
                  <a:pt x="34457" y="44183"/>
                </a:lnTo>
                <a:lnTo>
                  <a:pt x="34277" y="43472"/>
                </a:lnTo>
                <a:lnTo>
                  <a:pt x="34114" y="42710"/>
                </a:lnTo>
                <a:lnTo>
                  <a:pt x="33464" y="40424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10661516" y="2463669"/>
            <a:ext cx="29845" cy="35560"/>
          </a:xfrm>
          <a:custGeom>
            <a:avLst/>
            <a:gdLst/>
            <a:ahLst/>
            <a:cxnLst/>
            <a:rect l="l" t="t" r="r" b="b"/>
            <a:pathLst>
              <a:path w="29845" h="35560">
                <a:moveTo>
                  <a:pt x="0" y="0"/>
                </a:moveTo>
                <a:lnTo>
                  <a:pt x="1015" y="1358"/>
                </a:lnTo>
                <a:lnTo>
                  <a:pt x="2844" y="3708"/>
                </a:lnTo>
                <a:lnTo>
                  <a:pt x="7238" y="9436"/>
                </a:lnTo>
                <a:lnTo>
                  <a:pt x="17741" y="22225"/>
                </a:lnTo>
                <a:lnTo>
                  <a:pt x="26619" y="32283"/>
                </a:lnTo>
                <a:lnTo>
                  <a:pt x="29470" y="35415"/>
                </a:lnTo>
                <a:lnTo>
                  <a:pt x="29470" y="34067"/>
                </a:lnTo>
                <a:lnTo>
                  <a:pt x="27813" y="32283"/>
                </a:lnTo>
                <a:lnTo>
                  <a:pt x="18796" y="22212"/>
                </a:lnTo>
                <a:lnTo>
                  <a:pt x="14693" y="17513"/>
                </a:lnTo>
                <a:lnTo>
                  <a:pt x="4368" y="539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10673174" y="2526809"/>
            <a:ext cx="18415" cy="24130"/>
          </a:xfrm>
          <a:custGeom>
            <a:avLst/>
            <a:gdLst/>
            <a:ahLst/>
            <a:cxnLst/>
            <a:rect l="l" t="t" r="r" b="b"/>
            <a:pathLst>
              <a:path w="18415" h="24130">
                <a:moveTo>
                  <a:pt x="0" y="0"/>
                </a:moveTo>
                <a:lnTo>
                  <a:pt x="793" y="1498"/>
                </a:lnTo>
                <a:lnTo>
                  <a:pt x="1271" y="2451"/>
                </a:lnTo>
                <a:lnTo>
                  <a:pt x="2048" y="3810"/>
                </a:lnTo>
                <a:lnTo>
                  <a:pt x="5404" y="8991"/>
                </a:lnTo>
                <a:lnTo>
                  <a:pt x="5929" y="9982"/>
                </a:lnTo>
                <a:lnTo>
                  <a:pt x="6804" y="10998"/>
                </a:lnTo>
                <a:lnTo>
                  <a:pt x="10109" y="15189"/>
                </a:lnTo>
                <a:lnTo>
                  <a:pt x="12738" y="18465"/>
                </a:lnTo>
                <a:lnTo>
                  <a:pt x="14554" y="20624"/>
                </a:lnTo>
                <a:lnTo>
                  <a:pt x="15417" y="21691"/>
                </a:lnTo>
                <a:lnTo>
                  <a:pt x="16586" y="22745"/>
                </a:lnTo>
                <a:lnTo>
                  <a:pt x="17812" y="24016"/>
                </a:lnTo>
                <a:lnTo>
                  <a:pt x="17812" y="22560"/>
                </a:lnTo>
                <a:lnTo>
                  <a:pt x="16865" y="21678"/>
                </a:lnTo>
                <a:lnTo>
                  <a:pt x="13411" y="17373"/>
                </a:lnTo>
                <a:lnTo>
                  <a:pt x="9791" y="13030"/>
                </a:lnTo>
                <a:lnTo>
                  <a:pt x="8129" y="10985"/>
                </a:lnTo>
                <a:lnTo>
                  <a:pt x="7243" y="9969"/>
                </a:lnTo>
                <a:lnTo>
                  <a:pt x="6606" y="8978"/>
                </a:lnTo>
                <a:lnTo>
                  <a:pt x="5892" y="8064"/>
                </a:lnTo>
                <a:lnTo>
                  <a:pt x="2735" y="3784"/>
                </a:lnTo>
                <a:lnTo>
                  <a:pt x="1622" y="2425"/>
                </a:lnTo>
                <a:lnTo>
                  <a:pt x="1032" y="148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10652438" y="2534084"/>
            <a:ext cx="32384" cy="39370"/>
          </a:xfrm>
          <a:custGeom>
            <a:avLst/>
            <a:gdLst/>
            <a:ahLst/>
            <a:cxnLst/>
            <a:rect l="l" t="t" r="r" b="b"/>
            <a:pathLst>
              <a:path w="32384" h="39369">
                <a:moveTo>
                  <a:pt x="0" y="0"/>
                </a:moveTo>
                <a:lnTo>
                  <a:pt x="869" y="1676"/>
                </a:lnTo>
                <a:lnTo>
                  <a:pt x="1392" y="2755"/>
                </a:lnTo>
                <a:lnTo>
                  <a:pt x="2370" y="4279"/>
                </a:lnTo>
                <a:lnTo>
                  <a:pt x="3505" y="6108"/>
                </a:lnTo>
                <a:lnTo>
                  <a:pt x="4767" y="8026"/>
                </a:lnTo>
                <a:lnTo>
                  <a:pt x="5949" y="10121"/>
                </a:lnTo>
                <a:lnTo>
                  <a:pt x="7785" y="12369"/>
                </a:lnTo>
                <a:lnTo>
                  <a:pt x="13423" y="19558"/>
                </a:lnTo>
                <a:lnTo>
                  <a:pt x="14452" y="20777"/>
                </a:lnTo>
                <a:lnTo>
                  <a:pt x="15328" y="21983"/>
                </a:lnTo>
                <a:lnTo>
                  <a:pt x="16510" y="23202"/>
                </a:lnTo>
                <a:lnTo>
                  <a:pt x="19824" y="26720"/>
                </a:lnTo>
                <a:lnTo>
                  <a:pt x="25882" y="32956"/>
                </a:lnTo>
                <a:lnTo>
                  <a:pt x="29527" y="36588"/>
                </a:lnTo>
                <a:lnTo>
                  <a:pt x="32092" y="39014"/>
                </a:lnTo>
                <a:lnTo>
                  <a:pt x="30022" y="36576"/>
                </a:lnTo>
                <a:lnTo>
                  <a:pt x="26797" y="32931"/>
                </a:lnTo>
                <a:lnTo>
                  <a:pt x="21221" y="26695"/>
                </a:lnTo>
                <a:lnTo>
                  <a:pt x="18008" y="23164"/>
                </a:lnTo>
                <a:lnTo>
                  <a:pt x="16865" y="21971"/>
                </a:lnTo>
                <a:lnTo>
                  <a:pt x="16040" y="20751"/>
                </a:lnTo>
                <a:lnTo>
                  <a:pt x="15011" y="19532"/>
                </a:lnTo>
                <a:lnTo>
                  <a:pt x="11010" y="14668"/>
                </a:lnTo>
                <a:lnTo>
                  <a:pt x="9156" y="12369"/>
                </a:lnTo>
                <a:lnTo>
                  <a:pt x="8267" y="11226"/>
                </a:lnTo>
                <a:lnTo>
                  <a:pt x="7238" y="10083"/>
                </a:lnTo>
                <a:lnTo>
                  <a:pt x="6553" y="9067"/>
                </a:lnTo>
                <a:lnTo>
                  <a:pt x="5723" y="7950"/>
                </a:lnTo>
                <a:lnTo>
                  <a:pt x="3075" y="4267"/>
                </a:lnTo>
                <a:lnTo>
                  <a:pt x="1782" y="2743"/>
                </a:lnTo>
                <a:lnTo>
                  <a:pt x="1121" y="1663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10590748" y="2500243"/>
            <a:ext cx="22860" cy="36830"/>
          </a:xfrm>
          <a:custGeom>
            <a:avLst/>
            <a:gdLst/>
            <a:ahLst/>
            <a:cxnLst/>
            <a:rect l="l" t="t" r="r" b="b"/>
            <a:pathLst>
              <a:path w="22859" h="36830">
                <a:moveTo>
                  <a:pt x="0" y="0"/>
                </a:moveTo>
                <a:lnTo>
                  <a:pt x="13855" y="23037"/>
                </a:lnTo>
                <a:lnTo>
                  <a:pt x="15024" y="25196"/>
                </a:lnTo>
                <a:lnTo>
                  <a:pt x="16306" y="27355"/>
                </a:lnTo>
                <a:lnTo>
                  <a:pt x="18567" y="31089"/>
                </a:lnTo>
                <a:lnTo>
                  <a:pt x="20764" y="34531"/>
                </a:lnTo>
                <a:lnTo>
                  <a:pt x="22339" y="36817"/>
                </a:lnTo>
                <a:lnTo>
                  <a:pt x="21221" y="34531"/>
                </a:lnTo>
                <a:lnTo>
                  <a:pt x="17424" y="27355"/>
                </a:lnTo>
                <a:lnTo>
                  <a:pt x="15176" y="23025"/>
                </a:lnTo>
                <a:lnTo>
                  <a:pt x="13639" y="20726"/>
                </a:lnTo>
                <a:lnTo>
                  <a:pt x="12280" y="18427"/>
                </a:lnTo>
                <a:lnTo>
                  <a:pt x="9372" y="13804"/>
                </a:lnTo>
                <a:lnTo>
                  <a:pt x="8064" y="11658"/>
                </a:lnTo>
                <a:lnTo>
                  <a:pt x="6654" y="9499"/>
                </a:lnTo>
                <a:lnTo>
                  <a:pt x="5219" y="7480"/>
                </a:lnTo>
                <a:lnTo>
                  <a:pt x="2908" y="4013"/>
                </a:lnTo>
                <a:lnTo>
                  <a:pt x="1866" y="2590"/>
                </a:lnTo>
                <a:lnTo>
                  <a:pt x="419" y="558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10349867" y="2463229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47" y="0"/>
                </a:moveTo>
                <a:lnTo>
                  <a:pt x="12439" y="1765"/>
                </a:lnTo>
                <a:lnTo>
                  <a:pt x="11163" y="4381"/>
                </a:lnTo>
                <a:lnTo>
                  <a:pt x="9804" y="7238"/>
                </a:lnTo>
                <a:lnTo>
                  <a:pt x="8966" y="8915"/>
                </a:lnTo>
                <a:lnTo>
                  <a:pt x="8191" y="10566"/>
                </a:lnTo>
                <a:lnTo>
                  <a:pt x="6447" y="14097"/>
                </a:lnTo>
                <a:lnTo>
                  <a:pt x="5664" y="15836"/>
                </a:lnTo>
                <a:lnTo>
                  <a:pt x="3202" y="20929"/>
                </a:lnTo>
                <a:lnTo>
                  <a:pt x="2540" y="22466"/>
                </a:lnTo>
                <a:lnTo>
                  <a:pt x="718" y="26454"/>
                </a:lnTo>
                <a:lnTo>
                  <a:pt x="12843" y="1752"/>
                </a:lnTo>
                <a:lnTo>
                  <a:pt x="133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10402246" y="2532471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6807" y="22136"/>
                </a:lnTo>
                <a:lnTo>
                  <a:pt x="7429" y="23418"/>
                </a:lnTo>
                <a:lnTo>
                  <a:pt x="8737" y="25996"/>
                </a:lnTo>
                <a:lnTo>
                  <a:pt x="9817" y="27698"/>
                </a:lnTo>
                <a:lnTo>
                  <a:pt x="9258" y="25958"/>
                </a:lnTo>
                <a:lnTo>
                  <a:pt x="8331" y="23355"/>
                </a:lnTo>
                <a:lnTo>
                  <a:pt x="7835" y="22072"/>
                </a:lnTo>
                <a:lnTo>
                  <a:pt x="7378" y="20548"/>
                </a:lnTo>
                <a:lnTo>
                  <a:pt x="6159" y="17297"/>
                </a:lnTo>
                <a:lnTo>
                  <a:pt x="5549" y="15570"/>
                </a:lnTo>
                <a:lnTo>
                  <a:pt x="4978" y="13830"/>
                </a:lnTo>
                <a:lnTo>
                  <a:pt x="4330" y="12115"/>
                </a:lnTo>
                <a:lnTo>
                  <a:pt x="3708" y="10375"/>
                </a:lnTo>
                <a:lnTo>
                  <a:pt x="3162" y="8750"/>
                </a:lnTo>
                <a:lnTo>
                  <a:pt x="2552" y="7137"/>
                </a:lnTo>
                <a:lnTo>
                  <a:pt x="685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10490537" y="2513937"/>
            <a:ext cx="6985" cy="27940"/>
          </a:xfrm>
          <a:custGeom>
            <a:avLst/>
            <a:gdLst/>
            <a:ahLst/>
            <a:cxnLst/>
            <a:rect l="l" t="t" r="r" b="b"/>
            <a:pathLst>
              <a:path w="6984" h="27939">
                <a:moveTo>
                  <a:pt x="0" y="0"/>
                </a:moveTo>
                <a:lnTo>
                  <a:pt x="4533" y="22161"/>
                </a:lnTo>
                <a:lnTo>
                  <a:pt x="5842" y="26060"/>
                </a:lnTo>
                <a:lnTo>
                  <a:pt x="6604" y="27787"/>
                </a:lnTo>
                <a:lnTo>
                  <a:pt x="6350" y="26047"/>
                </a:lnTo>
                <a:lnTo>
                  <a:pt x="5829" y="23456"/>
                </a:lnTo>
                <a:lnTo>
                  <a:pt x="5537" y="22161"/>
                </a:lnTo>
                <a:lnTo>
                  <a:pt x="5270" y="20637"/>
                </a:lnTo>
                <a:lnTo>
                  <a:pt x="4876" y="19011"/>
                </a:lnTo>
                <a:lnTo>
                  <a:pt x="3721" y="13906"/>
                </a:lnTo>
                <a:lnTo>
                  <a:pt x="3263" y="12166"/>
                </a:lnTo>
                <a:lnTo>
                  <a:pt x="2451" y="8801"/>
                </a:lnTo>
                <a:lnTo>
                  <a:pt x="1282" y="4343"/>
                </a:lnTo>
                <a:lnTo>
                  <a:pt x="558" y="175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10427561" y="2450064"/>
            <a:ext cx="3175" cy="31115"/>
          </a:xfrm>
          <a:custGeom>
            <a:avLst/>
            <a:gdLst/>
            <a:ahLst/>
            <a:cxnLst/>
            <a:rect l="l" t="t" r="r" b="b"/>
            <a:pathLst>
              <a:path w="3175" h="31114">
                <a:moveTo>
                  <a:pt x="3022" y="0"/>
                </a:moveTo>
                <a:lnTo>
                  <a:pt x="2781" y="1905"/>
                </a:lnTo>
                <a:lnTo>
                  <a:pt x="2184" y="7861"/>
                </a:lnTo>
                <a:lnTo>
                  <a:pt x="1968" y="9664"/>
                </a:lnTo>
                <a:lnTo>
                  <a:pt x="1598" y="13373"/>
                </a:lnTo>
                <a:lnTo>
                  <a:pt x="1357" y="15290"/>
                </a:lnTo>
                <a:lnTo>
                  <a:pt x="800" y="20904"/>
                </a:lnTo>
                <a:lnTo>
                  <a:pt x="101" y="28714"/>
                </a:lnTo>
                <a:lnTo>
                  <a:pt x="0" y="30632"/>
                </a:lnTo>
                <a:lnTo>
                  <a:pt x="495" y="28714"/>
                </a:lnTo>
                <a:lnTo>
                  <a:pt x="3098" y="6210"/>
                </a:lnTo>
                <a:lnTo>
                  <a:pt x="3022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10526553" y="2437984"/>
            <a:ext cx="10795" cy="3048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0" y="0"/>
                </a:moveTo>
                <a:lnTo>
                  <a:pt x="546" y="1879"/>
                </a:lnTo>
                <a:lnTo>
                  <a:pt x="4809" y="15138"/>
                </a:lnTo>
                <a:lnTo>
                  <a:pt x="5461" y="17018"/>
                </a:lnTo>
                <a:lnTo>
                  <a:pt x="6692" y="20688"/>
                </a:lnTo>
                <a:lnTo>
                  <a:pt x="8407" y="25552"/>
                </a:lnTo>
                <a:lnTo>
                  <a:pt x="9436" y="28397"/>
                </a:lnTo>
                <a:lnTo>
                  <a:pt x="10223" y="30289"/>
                </a:lnTo>
                <a:lnTo>
                  <a:pt x="9817" y="28397"/>
                </a:lnTo>
                <a:lnTo>
                  <a:pt x="901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10541337" y="2451552"/>
            <a:ext cx="10795" cy="3048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0" y="0"/>
                </a:moveTo>
                <a:lnTo>
                  <a:pt x="507" y="1892"/>
                </a:lnTo>
                <a:lnTo>
                  <a:pt x="1358" y="4737"/>
                </a:lnTo>
                <a:lnTo>
                  <a:pt x="1828" y="6146"/>
                </a:lnTo>
                <a:lnTo>
                  <a:pt x="2870" y="9588"/>
                </a:lnTo>
                <a:lnTo>
                  <a:pt x="10299" y="30340"/>
                </a:lnTo>
                <a:lnTo>
                  <a:pt x="9877" y="28422"/>
                </a:lnTo>
                <a:lnTo>
                  <a:pt x="850" y="189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10576400" y="2521005"/>
            <a:ext cx="32384" cy="38735"/>
          </a:xfrm>
          <a:custGeom>
            <a:avLst/>
            <a:gdLst/>
            <a:ahLst/>
            <a:cxnLst/>
            <a:rect l="l" t="t" r="r" b="b"/>
            <a:pathLst>
              <a:path w="32384" h="38735">
                <a:moveTo>
                  <a:pt x="0" y="0"/>
                </a:moveTo>
                <a:lnTo>
                  <a:pt x="12115" y="16802"/>
                </a:lnTo>
                <a:lnTo>
                  <a:pt x="14071" y="19189"/>
                </a:lnTo>
                <a:lnTo>
                  <a:pt x="31889" y="38188"/>
                </a:lnTo>
                <a:lnTo>
                  <a:pt x="26809" y="32232"/>
                </a:lnTo>
                <a:lnTo>
                  <a:pt x="25247" y="30441"/>
                </a:lnTo>
                <a:lnTo>
                  <a:pt x="17589" y="21501"/>
                </a:lnTo>
                <a:lnTo>
                  <a:pt x="15595" y="19113"/>
                </a:lnTo>
                <a:lnTo>
                  <a:pt x="11480" y="14350"/>
                </a:lnTo>
                <a:lnTo>
                  <a:pt x="9690" y="12103"/>
                </a:lnTo>
                <a:lnTo>
                  <a:pt x="7861" y="9855"/>
                </a:lnTo>
                <a:lnTo>
                  <a:pt x="4787" y="5981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10569256" y="2541240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20" h="38100">
                <a:moveTo>
                  <a:pt x="0" y="0"/>
                </a:moveTo>
                <a:lnTo>
                  <a:pt x="12433" y="16751"/>
                </a:lnTo>
                <a:lnTo>
                  <a:pt x="14452" y="19126"/>
                </a:lnTo>
                <a:lnTo>
                  <a:pt x="32842" y="38074"/>
                </a:lnTo>
                <a:lnTo>
                  <a:pt x="27622" y="32131"/>
                </a:lnTo>
                <a:lnTo>
                  <a:pt x="24155" y="28270"/>
                </a:lnTo>
                <a:lnTo>
                  <a:pt x="22212" y="26034"/>
                </a:lnTo>
                <a:lnTo>
                  <a:pt x="18122" y="21437"/>
                </a:lnTo>
                <a:lnTo>
                  <a:pt x="16065" y="19050"/>
                </a:lnTo>
                <a:lnTo>
                  <a:pt x="13957" y="16675"/>
                </a:lnTo>
                <a:lnTo>
                  <a:pt x="11823" y="14312"/>
                </a:lnTo>
                <a:lnTo>
                  <a:pt x="8089" y="9842"/>
                </a:lnTo>
                <a:lnTo>
                  <a:pt x="4940" y="596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10439341" y="2440471"/>
            <a:ext cx="3175" cy="31115"/>
          </a:xfrm>
          <a:custGeom>
            <a:avLst/>
            <a:gdLst/>
            <a:ahLst/>
            <a:cxnLst/>
            <a:rect l="l" t="t" r="r" b="b"/>
            <a:pathLst>
              <a:path w="3175" h="31114">
                <a:moveTo>
                  <a:pt x="0" y="0"/>
                </a:moveTo>
                <a:lnTo>
                  <a:pt x="381" y="4762"/>
                </a:lnTo>
                <a:lnTo>
                  <a:pt x="685" y="7848"/>
                </a:lnTo>
                <a:lnTo>
                  <a:pt x="800" y="9626"/>
                </a:lnTo>
                <a:lnTo>
                  <a:pt x="1141" y="13296"/>
                </a:lnTo>
                <a:lnTo>
                  <a:pt x="1270" y="15227"/>
                </a:lnTo>
                <a:lnTo>
                  <a:pt x="1447" y="17145"/>
                </a:lnTo>
                <a:lnTo>
                  <a:pt x="1752" y="20840"/>
                </a:lnTo>
                <a:lnTo>
                  <a:pt x="2489" y="28600"/>
                </a:lnTo>
                <a:lnTo>
                  <a:pt x="2755" y="30518"/>
                </a:lnTo>
                <a:lnTo>
                  <a:pt x="2755" y="20828"/>
                </a:lnTo>
                <a:lnTo>
                  <a:pt x="495" y="189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10683940" y="2455174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0"/>
                </a:moveTo>
                <a:lnTo>
                  <a:pt x="1485" y="1879"/>
                </a:lnTo>
                <a:lnTo>
                  <a:pt x="3848" y="4699"/>
                </a:lnTo>
                <a:lnTo>
                  <a:pt x="7046" y="8414"/>
                </a:lnTo>
                <a:lnTo>
                  <a:pt x="7046" y="7442"/>
                </a:lnTo>
                <a:lnTo>
                  <a:pt x="1854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10684585" y="2445618"/>
            <a:ext cx="6985" cy="6985"/>
          </a:xfrm>
          <a:custGeom>
            <a:avLst/>
            <a:gdLst/>
            <a:ahLst/>
            <a:cxnLst/>
            <a:rect l="l" t="t" r="r" b="b"/>
            <a:pathLst>
              <a:path w="6984" h="6985">
                <a:moveTo>
                  <a:pt x="0" y="0"/>
                </a:moveTo>
                <a:lnTo>
                  <a:pt x="1701" y="1892"/>
                </a:lnTo>
                <a:lnTo>
                  <a:pt x="4406" y="4724"/>
                </a:lnTo>
                <a:lnTo>
                  <a:pt x="6401" y="6772"/>
                </a:lnTo>
                <a:lnTo>
                  <a:pt x="6401" y="6024"/>
                </a:lnTo>
                <a:lnTo>
                  <a:pt x="5029" y="4699"/>
                </a:lnTo>
                <a:lnTo>
                  <a:pt x="2057" y="189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10374282" y="2424087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33" y="7073"/>
                </a:lnTo>
                <a:lnTo>
                  <a:pt x="1245" y="8686"/>
                </a:lnTo>
                <a:lnTo>
                  <a:pt x="1130" y="12039"/>
                </a:lnTo>
                <a:lnTo>
                  <a:pt x="992" y="13754"/>
                </a:lnTo>
                <a:lnTo>
                  <a:pt x="914" y="15494"/>
                </a:lnTo>
                <a:lnTo>
                  <a:pt x="800" y="17233"/>
                </a:lnTo>
                <a:lnTo>
                  <a:pt x="522" y="20472"/>
                </a:lnTo>
                <a:lnTo>
                  <a:pt x="431" y="22009"/>
                </a:lnTo>
                <a:lnTo>
                  <a:pt x="304" y="23317"/>
                </a:lnTo>
                <a:lnTo>
                  <a:pt x="0" y="27673"/>
                </a:lnTo>
                <a:lnTo>
                  <a:pt x="469" y="25920"/>
                </a:lnTo>
                <a:lnTo>
                  <a:pt x="1435" y="20472"/>
                </a:lnTo>
                <a:lnTo>
                  <a:pt x="1941" y="15506"/>
                </a:lnTo>
                <a:lnTo>
                  <a:pt x="2068" y="13779"/>
                </a:lnTo>
                <a:lnTo>
                  <a:pt x="2133" y="7073"/>
                </a:lnTo>
                <a:lnTo>
                  <a:pt x="1968" y="4267"/>
                </a:lnTo>
                <a:lnTo>
                  <a:pt x="1765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9848344" y="2497636"/>
            <a:ext cx="124565" cy="6582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10143274" y="2447359"/>
            <a:ext cx="48455" cy="4842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9786513" y="2432501"/>
            <a:ext cx="381340" cy="15275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10230218" y="2430422"/>
            <a:ext cx="117144" cy="15213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10351096" y="2501126"/>
            <a:ext cx="26554" cy="6898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10164698" y="2484861"/>
            <a:ext cx="56721" cy="10093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10463847" y="2424910"/>
            <a:ext cx="227139" cy="16638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10431411" y="2540304"/>
            <a:ext cx="8345" cy="323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10380560" y="2435783"/>
            <a:ext cx="82668" cy="8907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4288751" y="4793891"/>
            <a:ext cx="6400673" cy="276611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8641029" y="2416644"/>
            <a:ext cx="2049957" cy="69847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0" y="4793970"/>
            <a:ext cx="4554855" cy="2766060"/>
          </a:xfrm>
          <a:custGeom>
            <a:avLst/>
            <a:gdLst/>
            <a:ahLst/>
            <a:cxnLst/>
            <a:rect l="l" t="t" r="r" b="b"/>
            <a:pathLst>
              <a:path w="4554855" h="2766059">
                <a:moveTo>
                  <a:pt x="0" y="2766034"/>
                </a:moveTo>
                <a:lnTo>
                  <a:pt x="4554804" y="2766034"/>
                </a:lnTo>
                <a:lnTo>
                  <a:pt x="4554804" y="0"/>
                </a:lnTo>
                <a:lnTo>
                  <a:pt x="0" y="0"/>
                </a:lnTo>
                <a:lnTo>
                  <a:pt x="0" y="2766034"/>
                </a:lnTo>
                <a:close/>
              </a:path>
            </a:pathLst>
          </a:custGeom>
          <a:solidFill>
            <a:srgbClr val="6F54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0" y="3276804"/>
            <a:ext cx="4735418" cy="428381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2797924" y="4806233"/>
            <a:ext cx="1622526" cy="198502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57444" y="4943805"/>
            <a:ext cx="2646680" cy="2616200"/>
          </a:xfrm>
          <a:custGeom>
            <a:avLst/>
            <a:gdLst/>
            <a:ahLst/>
            <a:cxnLst/>
            <a:rect l="l" t="t" r="r" b="b"/>
            <a:pathLst>
              <a:path w="2646680" h="2616200">
                <a:moveTo>
                  <a:pt x="1465452" y="1358900"/>
                </a:moveTo>
                <a:lnTo>
                  <a:pt x="1386484" y="1358900"/>
                </a:lnTo>
                <a:lnTo>
                  <a:pt x="1385705" y="1371600"/>
                </a:lnTo>
                <a:lnTo>
                  <a:pt x="1384833" y="1384300"/>
                </a:lnTo>
                <a:lnTo>
                  <a:pt x="1383866" y="1397000"/>
                </a:lnTo>
                <a:lnTo>
                  <a:pt x="1382801" y="1409700"/>
                </a:lnTo>
                <a:lnTo>
                  <a:pt x="1374705" y="1460500"/>
                </a:lnTo>
                <a:lnTo>
                  <a:pt x="1363849" y="1511300"/>
                </a:lnTo>
                <a:lnTo>
                  <a:pt x="1350608" y="1574800"/>
                </a:lnTo>
                <a:lnTo>
                  <a:pt x="1335354" y="1625600"/>
                </a:lnTo>
                <a:lnTo>
                  <a:pt x="1308264" y="1663700"/>
                </a:lnTo>
                <a:lnTo>
                  <a:pt x="1278941" y="1701800"/>
                </a:lnTo>
                <a:lnTo>
                  <a:pt x="1247809" y="1739900"/>
                </a:lnTo>
                <a:lnTo>
                  <a:pt x="1215290" y="1778000"/>
                </a:lnTo>
                <a:lnTo>
                  <a:pt x="1181809" y="1816100"/>
                </a:lnTo>
                <a:lnTo>
                  <a:pt x="1113655" y="1892300"/>
                </a:lnTo>
                <a:lnTo>
                  <a:pt x="1079829" y="1930400"/>
                </a:lnTo>
                <a:lnTo>
                  <a:pt x="1046736" y="1968500"/>
                </a:lnTo>
                <a:lnTo>
                  <a:pt x="1014798" y="2006600"/>
                </a:lnTo>
                <a:lnTo>
                  <a:pt x="984440" y="2044700"/>
                </a:lnTo>
                <a:lnTo>
                  <a:pt x="940226" y="2070100"/>
                </a:lnTo>
                <a:lnTo>
                  <a:pt x="897021" y="2095500"/>
                </a:lnTo>
                <a:lnTo>
                  <a:pt x="855190" y="2133600"/>
                </a:lnTo>
                <a:lnTo>
                  <a:pt x="815098" y="2159000"/>
                </a:lnTo>
                <a:lnTo>
                  <a:pt x="780960" y="2197100"/>
                </a:lnTo>
                <a:lnTo>
                  <a:pt x="748103" y="2222500"/>
                </a:lnTo>
                <a:lnTo>
                  <a:pt x="716531" y="2260600"/>
                </a:lnTo>
                <a:lnTo>
                  <a:pt x="686250" y="2286000"/>
                </a:lnTo>
                <a:lnTo>
                  <a:pt x="657263" y="2324100"/>
                </a:lnTo>
                <a:lnTo>
                  <a:pt x="629532" y="2362200"/>
                </a:lnTo>
                <a:lnTo>
                  <a:pt x="603555" y="2400300"/>
                </a:lnTo>
                <a:lnTo>
                  <a:pt x="579283" y="2451100"/>
                </a:lnTo>
                <a:lnTo>
                  <a:pt x="556666" y="2489200"/>
                </a:lnTo>
                <a:lnTo>
                  <a:pt x="535655" y="2527300"/>
                </a:lnTo>
                <a:lnTo>
                  <a:pt x="516201" y="2578100"/>
                </a:lnTo>
                <a:lnTo>
                  <a:pt x="498357" y="2616200"/>
                </a:lnTo>
                <a:lnTo>
                  <a:pt x="523762" y="2616200"/>
                </a:lnTo>
                <a:lnTo>
                  <a:pt x="547126" y="2578100"/>
                </a:lnTo>
                <a:lnTo>
                  <a:pt x="571506" y="2527300"/>
                </a:lnTo>
                <a:lnTo>
                  <a:pt x="597139" y="2476500"/>
                </a:lnTo>
                <a:lnTo>
                  <a:pt x="624266" y="2438400"/>
                </a:lnTo>
                <a:lnTo>
                  <a:pt x="653126" y="2387600"/>
                </a:lnTo>
                <a:lnTo>
                  <a:pt x="683958" y="2349500"/>
                </a:lnTo>
                <a:lnTo>
                  <a:pt x="714363" y="2311400"/>
                </a:lnTo>
                <a:lnTo>
                  <a:pt x="746237" y="2286000"/>
                </a:lnTo>
                <a:lnTo>
                  <a:pt x="779523" y="2247900"/>
                </a:lnTo>
                <a:lnTo>
                  <a:pt x="814159" y="2209800"/>
                </a:lnTo>
                <a:lnTo>
                  <a:pt x="850087" y="2184400"/>
                </a:lnTo>
                <a:lnTo>
                  <a:pt x="867357" y="2171700"/>
                </a:lnTo>
                <a:lnTo>
                  <a:pt x="885875" y="2159000"/>
                </a:lnTo>
                <a:lnTo>
                  <a:pt x="905222" y="2146300"/>
                </a:lnTo>
                <a:lnTo>
                  <a:pt x="924979" y="2133600"/>
                </a:lnTo>
                <a:lnTo>
                  <a:pt x="982851" y="2133600"/>
                </a:lnTo>
                <a:lnTo>
                  <a:pt x="1009933" y="2095500"/>
                </a:lnTo>
                <a:lnTo>
                  <a:pt x="1039495" y="2057400"/>
                </a:lnTo>
                <a:lnTo>
                  <a:pt x="1071885" y="2019300"/>
                </a:lnTo>
                <a:lnTo>
                  <a:pt x="1105751" y="1981200"/>
                </a:lnTo>
                <a:lnTo>
                  <a:pt x="1140533" y="1943100"/>
                </a:lnTo>
                <a:lnTo>
                  <a:pt x="1175669" y="1917700"/>
                </a:lnTo>
                <a:lnTo>
                  <a:pt x="1210599" y="1879600"/>
                </a:lnTo>
                <a:lnTo>
                  <a:pt x="1244761" y="1841500"/>
                </a:lnTo>
                <a:lnTo>
                  <a:pt x="1277594" y="1803400"/>
                </a:lnTo>
                <a:lnTo>
                  <a:pt x="1308408" y="1765300"/>
                </a:lnTo>
                <a:lnTo>
                  <a:pt x="1337639" y="1727200"/>
                </a:lnTo>
                <a:lnTo>
                  <a:pt x="1364803" y="1689100"/>
                </a:lnTo>
                <a:lnTo>
                  <a:pt x="1389418" y="1651000"/>
                </a:lnTo>
                <a:lnTo>
                  <a:pt x="1411000" y="1600200"/>
                </a:lnTo>
                <a:lnTo>
                  <a:pt x="1429067" y="1549400"/>
                </a:lnTo>
                <a:lnTo>
                  <a:pt x="1468778" y="1549400"/>
                </a:lnTo>
                <a:lnTo>
                  <a:pt x="1462554" y="1524000"/>
                </a:lnTo>
                <a:lnTo>
                  <a:pt x="1449133" y="1473200"/>
                </a:lnTo>
                <a:lnTo>
                  <a:pt x="1455114" y="1447800"/>
                </a:lnTo>
                <a:lnTo>
                  <a:pt x="1460079" y="1409700"/>
                </a:lnTo>
                <a:lnTo>
                  <a:pt x="1463851" y="1384300"/>
                </a:lnTo>
                <a:lnTo>
                  <a:pt x="1465452" y="1358900"/>
                </a:lnTo>
                <a:close/>
              </a:path>
              <a:path w="2646680" h="2616200">
                <a:moveTo>
                  <a:pt x="982851" y="2133600"/>
                </a:moveTo>
                <a:lnTo>
                  <a:pt x="924979" y="2133600"/>
                </a:lnTo>
                <a:lnTo>
                  <a:pt x="918929" y="2146300"/>
                </a:lnTo>
                <a:lnTo>
                  <a:pt x="901725" y="2184400"/>
                </a:lnTo>
                <a:lnTo>
                  <a:pt x="884138" y="2235200"/>
                </a:lnTo>
                <a:lnTo>
                  <a:pt x="869563" y="2286000"/>
                </a:lnTo>
                <a:lnTo>
                  <a:pt x="857623" y="2324100"/>
                </a:lnTo>
                <a:lnTo>
                  <a:pt x="847947" y="2374900"/>
                </a:lnTo>
                <a:lnTo>
                  <a:pt x="840160" y="2425700"/>
                </a:lnTo>
                <a:lnTo>
                  <a:pt x="833888" y="2476500"/>
                </a:lnTo>
                <a:lnTo>
                  <a:pt x="828758" y="2527300"/>
                </a:lnTo>
                <a:lnTo>
                  <a:pt x="824396" y="2578100"/>
                </a:lnTo>
                <a:lnTo>
                  <a:pt x="821010" y="2616200"/>
                </a:lnTo>
                <a:lnTo>
                  <a:pt x="840845" y="2616200"/>
                </a:lnTo>
                <a:lnTo>
                  <a:pt x="848188" y="2578100"/>
                </a:lnTo>
                <a:lnTo>
                  <a:pt x="856334" y="2527300"/>
                </a:lnTo>
                <a:lnTo>
                  <a:pt x="864938" y="2463800"/>
                </a:lnTo>
                <a:lnTo>
                  <a:pt x="874408" y="2413000"/>
                </a:lnTo>
                <a:lnTo>
                  <a:pt x="885150" y="2362200"/>
                </a:lnTo>
                <a:lnTo>
                  <a:pt x="897572" y="2311400"/>
                </a:lnTo>
                <a:lnTo>
                  <a:pt x="915608" y="2273300"/>
                </a:lnTo>
                <a:lnTo>
                  <a:pt x="935775" y="2222500"/>
                </a:lnTo>
                <a:lnTo>
                  <a:pt x="958161" y="2184400"/>
                </a:lnTo>
                <a:lnTo>
                  <a:pt x="982851" y="2133600"/>
                </a:lnTo>
                <a:close/>
              </a:path>
              <a:path w="2646680" h="2616200">
                <a:moveTo>
                  <a:pt x="1468778" y="1549400"/>
                </a:moveTo>
                <a:lnTo>
                  <a:pt x="1429067" y="1549400"/>
                </a:lnTo>
                <a:lnTo>
                  <a:pt x="1435186" y="1574800"/>
                </a:lnTo>
                <a:lnTo>
                  <a:pt x="1441483" y="1600200"/>
                </a:lnTo>
                <a:lnTo>
                  <a:pt x="1446953" y="1625600"/>
                </a:lnTo>
                <a:lnTo>
                  <a:pt x="1450594" y="1651000"/>
                </a:lnTo>
                <a:lnTo>
                  <a:pt x="1451276" y="1689100"/>
                </a:lnTo>
                <a:lnTo>
                  <a:pt x="1442977" y="1739900"/>
                </a:lnTo>
                <a:lnTo>
                  <a:pt x="1428178" y="1790700"/>
                </a:lnTo>
                <a:lnTo>
                  <a:pt x="1409362" y="1841500"/>
                </a:lnTo>
                <a:lnTo>
                  <a:pt x="1389010" y="1892300"/>
                </a:lnTo>
                <a:lnTo>
                  <a:pt x="1369606" y="1930400"/>
                </a:lnTo>
                <a:lnTo>
                  <a:pt x="1374990" y="1930400"/>
                </a:lnTo>
                <a:lnTo>
                  <a:pt x="1400774" y="1892300"/>
                </a:lnTo>
                <a:lnTo>
                  <a:pt x="1425715" y="1841500"/>
                </a:lnTo>
                <a:lnTo>
                  <a:pt x="1448260" y="1790700"/>
                </a:lnTo>
                <a:lnTo>
                  <a:pt x="1466858" y="1739900"/>
                </a:lnTo>
                <a:lnTo>
                  <a:pt x="1479956" y="1689100"/>
                </a:lnTo>
                <a:lnTo>
                  <a:pt x="1482223" y="1638300"/>
                </a:lnTo>
                <a:lnTo>
                  <a:pt x="1475003" y="1574800"/>
                </a:lnTo>
                <a:lnTo>
                  <a:pt x="1468778" y="1549400"/>
                </a:lnTo>
                <a:close/>
              </a:path>
              <a:path w="2646680" h="2616200">
                <a:moveTo>
                  <a:pt x="743296" y="1562100"/>
                </a:moveTo>
                <a:lnTo>
                  <a:pt x="657263" y="1562100"/>
                </a:lnTo>
                <a:lnTo>
                  <a:pt x="614967" y="1587500"/>
                </a:lnTo>
                <a:lnTo>
                  <a:pt x="573899" y="1612900"/>
                </a:lnTo>
                <a:lnTo>
                  <a:pt x="534070" y="1651000"/>
                </a:lnTo>
                <a:lnTo>
                  <a:pt x="495492" y="1676400"/>
                </a:lnTo>
                <a:lnTo>
                  <a:pt x="458175" y="1714500"/>
                </a:lnTo>
                <a:lnTo>
                  <a:pt x="422133" y="1752600"/>
                </a:lnTo>
                <a:lnTo>
                  <a:pt x="387376" y="1790700"/>
                </a:lnTo>
                <a:lnTo>
                  <a:pt x="353917" y="1828800"/>
                </a:lnTo>
                <a:lnTo>
                  <a:pt x="321767" y="1866900"/>
                </a:lnTo>
                <a:lnTo>
                  <a:pt x="318109" y="1879600"/>
                </a:lnTo>
                <a:lnTo>
                  <a:pt x="327152" y="1879600"/>
                </a:lnTo>
                <a:lnTo>
                  <a:pt x="361366" y="1841500"/>
                </a:lnTo>
                <a:lnTo>
                  <a:pt x="396512" y="1803400"/>
                </a:lnTo>
                <a:lnTo>
                  <a:pt x="432649" y="1765300"/>
                </a:lnTo>
                <a:lnTo>
                  <a:pt x="469838" y="1727200"/>
                </a:lnTo>
                <a:lnTo>
                  <a:pt x="508137" y="1701800"/>
                </a:lnTo>
                <a:lnTo>
                  <a:pt x="547608" y="1676400"/>
                </a:lnTo>
                <a:lnTo>
                  <a:pt x="588309" y="1638300"/>
                </a:lnTo>
                <a:lnTo>
                  <a:pt x="630302" y="1612900"/>
                </a:lnTo>
                <a:lnTo>
                  <a:pt x="673646" y="1587500"/>
                </a:lnTo>
                <a:lnTo>
                  <a:pt x="720032" y="1574800"/>
                </a:lnTo>
                <a:lnTo>
                  <a:pt x="743296" y="1562100"/>
                </a:lnTo>
                <a:close/>
              </a:path>
              <a:path w="2646680" h="2616200">
                <a:moveTo>
                  <a:pt x="813326" y="1536700"/>
                </a:moveTo>
                <a:lnTo>
                  <a:pt x="510864" y="1536700"/>
                </a:lnTo>
                <a:lnTo>
                  <a:pt x="418805" y="1562100"/>
                </a:lnTo>
                <a:lnTo>
                  <a:pt x="373872" y="1587500"/>
                </a:lnTo>
                <a:lnTo>
                  <a:pt x="329668" y="1600200"/>
                </a:lnTo>
                <a:lnTo>
                  <a:pt x="243445" y="1651000"/>
                </a:lnTo>
                <a:lnTo>
                  <a:pt x="201426" y="1676400"/>
                </a:lnTo>
                <a:lnTo>
                  <a:pt x="160132" y="1701800"/>
                </a:lnTo>
                <a:lnTo>
                  <a:pt x="119565" y="1739900"/>
                </a:lnTo>
                <a:lnTo>
                  <a:pt x="79722" y="1765300"/>
                </a:lnTo>
                <a:lnTo>
                  <a:pt x="40604" y="1803400"/>
                </a:lnTo>
                <a:lnTo>
                  <a:pt x="2209" y="1828800"/>
                </a:lnTo>
                <a:lnTo>
                  <a:pt x="0" y="1841500"/>
                </a:lnTo>
                <a:lnTo>
                  <a:pt x="5626" y="1841500"/>
                </a:lnTo>
                <a:lnTo>
                  <a:pt x="45977" y="1803400"/>
                </a:lnTo>
                <a:lnTo>
                  <a:pt x="127501" y="1752600"/>
                </a:lnTo>
                <a:lnTo>
                  <a:pt x="211013" y="1701800"/>
                </a:lnTo>
                <a:lnTo>
                  <a:pt x="253849" y="1676400"/>
                </a:lnTo>
                <a:lnTo>
                  <a:pt x="297585" y="1651000"/>
                </a:lnTo>
                <a:lnTo>
                  <a:pt x="342353" y="1625600"/>
                </a:lnTo>
                <a:lnTo>
                  <a:pt x="531253" y="1574800"/>
                </a:lnTo>
                <a:lnTo>
                  <a:pt x="562676" y="1574800"/>
                </a:lnTo>
                <a:lnTo>
                  <a:pt x="594163" y="1562100"/>
                </a:lnTo>
                <a:lnTo>
                  <a:pt x="743296" y="1562100"/>
                </a:lnTo>
                <a:lnTo>
                  <a:pt x="766559" y="1549400"/>
                </a:lnTo>
                <a:lnTo>
                  <a:pt x="813326" y="1536700"/>
                </a:lnTo>
                <a:close/>
              </a:path>
              <a:path w="2646680" h="2616200">
                <a:moveTo>
                  <a:pt x="1751617" y="762000"/>
                </a:moveTo>
                <a:lnTo>
                  <a:pt x="1668145" y="762000"/>
                </a:lnTo>
                <a:lnTo>
                  <a:pt x="1662837" y="812800"/>
                </a:lnTo>
                <a:lnTo>
                  <a:pt x="1664475" y="863600"/>
                </a:lnTo>
                <a:lnTo>
                  <a:pt x="1671189" y="914400"/>
                </a:lnTo>
                <a:lnTo>
                  <a:pt x="1681108" y="965200"/>
                </a:lnTo>
                <a:lnTo>
                  <a:pt x="1692363" y="1016000"/>
                </a:lnTo>
                <a:lnTo>
                  <a:pt x="1705753" y="1066800"/>
                </a:lnTo>
                <a:lnTo>
                  <a:pt x="1719701" y="1117600"/>
                </a:lnTo>
                <a:lnTo>
                  <a:pt x="1732778" y="1168400"/>
                </a:lnTo>
                <a:lnTo>
                  <a:pt x="1743556" y="1219200"/>
                </a:lnTo>
                <a:lnTo>
                  <a:pt x="1750606" y="1270000"/>
                </a:lnTo>
                <a:lnTo>
                  <a:pt x="1751157" y="1320800"/>
                </a:lnTo>
                <a:lnTo>
                  <a:pt x="1744967" y="1371600"/>
                </a:lnTo>
                <a:lnTo>
                  <a:pt x="1736215" y="1422400"/>
                </a:lnTo>
                <a:lnTo>
                  <a:pt x="1729079" y="1473200"/>
                </a:lnTo>
                <a:lnTo>
                  <a:pt x="1715287" y="1511300"/>
                </a:lnTo>
                <a:lnTo>
                  <a:pt x="1700860" y="1549400"/>
                </a:lnTo>
                <a:lnTo>
                  <a:pt x="1686527" y="1587500"/>
                </a:lnTo>
                <a:lnTo>
                  <a:pt x="1673021" y="1612900"/>
                </a:lnTo>
                <a:lnTo>
                  <a:pt x="1671789" y="1625600"/>
                </a:lnTo>
                <a:lnTo>
                  <a:pt x="1677936" y="1625600"/>
                </a:lnTo>
                <a:lnTo>
                  <a:pt x="1690940" y="1587500"/>
                </a:lnTo>
                <a:lnTo>
                  <a:pt x="1703622" y="1562100"/>
                </a:lnTo>
                <a:lnTo>
                  <a:pt x="1728584" y="1511300"/>
                </a:lnTo>
                <a:lnTo>
                  <a:pt x="1734439" y="1511300"/>
                </a:lnTo>
                <a:lnTo>
                  <a:pt x="1735658" y="1498600"/>
                </a:lnTo>
                <a:lnTo>
                  <a:pt x="1736166" y="1498600"/>
                </a:lnTo>
                <a:lnTo>
                  <a:pt x="1749497" y="1460500"/>
                </a:lnTo>
                <a:lnTo>
                  <a:pt x="1762598" y="1435100"/>
                </a:lnTo>
                <a:lnTo>
                  <a:pt x="1775331" y="1397000"/>
                </a:lnTo>
                <a:lnTo>
                  <a:pt x="1787563" y="1371600"/>
                </a:lnTo>
                <a:lnTo>
                  <a:pt x="1798015" y="1320800"/>
                </a:lnTo>
                <a:lnTo>
                  <a:pt x="1795627" y="1257300"/>
                </a:lnTo>
                <a:lnTo>
                  <a:pt x="1786448" y="1206500"/>
                </a:lnTo>
                <a:lnTo>
                  <a:pt x="1776526" y="1155700"/>
                </a:lnTo>
                <a:lnTo>
                  <a:pt x="1767320" y="1104900"/>
                </a:lnTo>
                <a:lnTo>
                  <a:pt x="1756178" y="1054100"/>
                </a:lnTo>
                <a:lnTo>
                  <a:pt x="1744528" y="1016000"/>
                </a:lnTo>
                <a:lnTo>
                  <a:pt x="1733792" y="965200"/>
                </a:lnTo>
                <a:lnTo>
                  <a:pt x="1725396" y="914400"/>
                </a:lnTo>
                <a:lnTo>
                  <a:pt x="1724837" y="863600"/>
                </a:lnTo>
                <a:lnTo>
                  <a:pt x="1734143" y="812800"/>
                </a:lnTo>
                <a:lnTo>
                  <a:pt x="1751617" y="762000"/>
                </a:lnTo>
                <a:close/>
              </a:path>
              <a:path w="2646680" h="2616200">
                <a:moveTo>
                  <a:pt x="1532672" y="1028700"/>
                </a:moveTo>
                <a:lnTo>
                  <a:pt x="1432979" y="1028700"/>
                </a:lnTo>
                <a:lnTo>
                  <a:pt x="1424637" y="1079500"/>
                </a:lnTo>
                <a:lnTo>
                  <a:pt x="1416194" y="1130300"/>
                </a:lnTo>
                <a:lnTo>
                  <a:pt x="1406588" y="1181100"/>
                </a:lnTo>
                <a:lnTo>
                  <a:pt x="1394758" y="1231900"/>
                </a:lnTo>
                <a:lnTo>
                  <a:pt x="1379643" y="1270000"/>
                </a:lnTo>
                <a:lnTo>
                  <a:pt x="1360182" y="1320800"/>
                </a:lnTo>
                <a:lnTo>
                  <a:pt x="1335314" y="1358900"/>
                </a:lnTo>
                <a:lnTo>
                  <a:pt x="1303977" y="1397000"/>
                </a:lnTo>
                <a:lnTo>
                  <a:pt x="1265110" y="1422400"/>
                </a:lnTo>
                <a:lnTo>
                  <a:pt x="1216578" y="1447800"/>
                </a:lnTo>
                <a:lnTo>
                  <a:pt x="1112837" y="1473200"/>
                </a:lnTo>
                <a:lnTo>
                  <a:pt x="953592" y="1473200"/>
                </a:lnTo>
                <a:lnTo>
                  <a:pt x="901069" y="1485900"/>
                </a:lnTo>
                <a:lnTo>
                  <a:pt x="849802" y="1485900"/>
                </a:lnTo>
                <a:lnTo>
                  <a:pt x="799814" y="1498600"/>
                </a:lnTo>
                <a:lnTo>
                  <a:pt x="751129" y="1524000"/>
                </a:lnTo>
                <a:lnTo>
                  <a:pt x="703770" y="1536700"/>
                </a:lnTo>
                <a:lnTo>
                  <a:pt x="860429" y="1536700"/>
                </a:lnTo>
                <a:lnTo>
                  <a:pt x="907968" y="1524000"/>
                </a:lnTo>
                <a:lnTo>
                  <a:pt x="1004743" y="1524000"/>
                </a:lnTo>
                <a:lnTo>
                  <a:pt x="1054176" y="1511300"/>
                </a:lnTo>
                <a:lnTo>
                  <a:pt x="1104978" y="1511300"/>
                </a:lnTo>
                <a:lnTo>
                  <a:pt x="1206141" y="1485900"/>
                </a:lnTo>
                <a:lnTo>
                  <a:pt x="1254623" y="1473200"/>
                </a:lnTo>
                <a:lnTo>
                  <a:pt x="1300454" y="1447800"/>
                </a:lnTo>
                <a:lnTo>
                  <a:pt x="1342694" y="1409700"/>
                </a:lnTo>
                <a:lnTo>
                  <a:pt x="1376822" y="1371600"/>
                </a:lnTo>
                <a:lnTo>
                  <a:pt x="1386484" y="1358900"/>
                </a:lnTo>
                <a:lnTo>
                  <a:pt x="1465452" y="1358900"/>
                </a:lnTo>
                <a:lnTo>
                  <a:pt x="1466253" y="1346200"/>
                </a:lnTo>
                <a:lnTo>
                  <a:pt x="1476345" y="1308100"/>
                </a:lnTo>
                <a:lnTo>
                  <a:pt x="1486049" y="1270000"/>
                </a:lnTo>
                <a:lnTo>
                  <a:pt x="1495338" y="1219200"/>
                </a:lnTo>
                <a:lnTo>
                  <a:pt x="1504188" y="1181100"/>
                </a:lnTo>
                <a:lnTo>
                  <a:pt x="1514459" y="1130300"/>
                </a:lnTo>
                <a:lnTo>
                  <a:pt x="1524195" y="1079500"/>
                </a:lnTo>
                <a:lnTo>
                  <a:pt x="1532672" y="1028700"/>
                </a:lnTo>
                <a:close/>
              </a:path>
              <a:path w="2646680" h="2616200">
                <a:moveTo>
                  <a:pt x="2074930" y="355600"/>
                </a:moveTo>
                <a:lnTo>
                  <a:pt x="1921086" y="355600"/>
                </a:lnTo>
                <a:lnTo>
                  <a:pt x="2013815" y="381000"/>
                </a:lnTo>
                <a:lnTo>
                  <a:pt x="2061616" y="406400"/>
                </a:lnTo>
                <a:lnTo>
                  <a:pt x="2103146" y="419100"/>
                </a:lnTo>
                <a:lnTo>
                  <a:pt x="2141723" y="444500"/>
                </a:lnTo>
                <a:lnTo>
                  <a:pt x="2181540" y="457200"/>
                </a:lnTo>
                <a:lnTo>
                  <a:pt x="2226792" y="457200"/>
                </a:lnTo>
                <a:lnTo>
                  <a:pt x="2178022" y="482600"/>
                </a:lnTo>
                <a:lnTo>
                  <a:pt x="2132276" y="508000"/>
                </a:lnTo>
                <a:lnTo>
                  <a:pt x="2086716" y="520700"/>
                </a:lnTo>
                <a:lnTo>
                  <a:pt x="2038502" y="533400"/>
                </a:lnTo>
                <a:lnTo>
                  <a:pt x="1984794" y="558800"/>
                </a:lnTo>
                <a:lnTo>
                  <a:pt x="1931537" y="571500"/>
                </a:lnTo>
                <a:lnTo>
                  <a:pt x="1878307" y="596900"/>
                </a:lnTo>
                <a:lnTo>
                  <a:pt x="1770164" y="622300"/>
                </a:lnTo>
                <a:lnTo>
                  <a:pt x="1634466" y="660400"/>
                </a:lnTo>
                <a:lnTo>
                  <a:pt x="1592033" y="685800"/>
                </a:lnTo>
                <a:lnTo>
                  <a:pt x="1555118" y="711200"/>
                </a:lnTo>
                <a:lnTo>
                  <a:pt x="1524449" y="736600"/>
                </a:lnTo>
                <a:lnTo>
                  <a:pt x="1499381" y="774700"/>
                </a:lnTo>
                <a:lnTo>
                  <a:pt x="1479270" y="812800"/>
                </a:lnTo>
                <a:lnTo>
                  <a:pt x="1463472" y="850900"/>
                </a:lnTo>
                <a:lnTo>
                  <a:pt x="1451343" y="901700"/>
                </a:lnTo>
                <a:lnTo>
                  <a:pt x="1444726" y="939800"/>
                </a:lnTo>
                <a:lnTo>
                  <a:pt x="1428098" y="965200"/>
                </a:lnTo>
                <a:lnTo>
                  <a:pt x="1408420" y="1003300"/>
                </a:lnTo>
                <a:lnTo>
                  <a:pt x="1360551" y="1054100"/>
                </a:lnTo>
                <a:lnTo>
                  <a:pt x="1322775" y="1079500"/>
                </a:lnTo>
                <a:lnTo>
                  <a:pt x="1195857" y="1117600"/>
                </a:lnTo>
                <a:lnTo>
                  <a:pt x="1151391" y="1130300"/>
                </a:lnTo>
                <a:lnTo>
                  <a:pt x="1108559" y="1155700"/>
                </a:lnTo>
                <a:lnTo>
                  <a:pt x="1067504" y="1168400"/>
                </a:lnTo>
                <a:lnTo>
                  <a:pt x="1028369" y="1193800"/>
                </a:lnTo>
                <a:lnTo>
                  <a:pt x="991299" y="1231900"/>
                </a:lnTo>
                <a:lnTo>
                  <a:pt x="956438" y="1257300"/>
                </a:lnTo>
                <a:lnTo>
                  <a:pt x="923928" y="1295400"/>
                </a:lnTo>
                <a:lnTo>
                  <a:pt x="893914" y="1333500"/>
                </a:lnTo>
                <a:lnTo>
                  <a:pt x="890955" y="1346200"/>
                </a:lnTo>
                <a:lnTo>
                  <a:pt x="899782" y="1346200"/>
                </a:lnTo>
                <a:lnTo>
                  <a:pt x="932576" y="1308100"/>
                </a:lnTo>
                <a:lnTo>
                  <a:pt x="967573" y="1270000"/>
                </a:lnTo>
                <a:lnTo>
                  <a:pt x="1004796" y="1244600"/>
                </a:lnTo>
                <a:lnTo>
                  <a:pt x="1044265" y="1219200"/>
                </a:lnTo>
                <a:lnTo>
                  <a:pt x="1086002" y="1193800"/>
                </a:lnTo>
                <a:lnTo>
                  <a:pt x="1135973" y="1181100"/>
                </a:lnTo>
                <a:lnTo>
                  <a:pt x="1186892" y="1155700"/>
                </a:lnTo>
                <a:lnTo>
                  <a:pt x="1289812" y="1130300"/>
                </a:lnTo>
                <a:lnTo>
                  <a:pt x="1328537" y="1117600"/>
                </a:lnTo>
                <a:lnTo>
                  <a:pt x="1366453" y="1092200"/>
                </a:lnTo>
                <a:lnTo>
                  <a:pt x="1401840" y="1066800"/>
                </a:lnTo>
                <a:lnTo>
                  <a:pt x="1432979" y="1028700"/>
                </a:lnTo>
                <a:lnTo>
                  <a:pt x="1532672" y="1028700"/>
                </a:lnTo>
                <a:lnTo>
                  <a:pt x="1547643" y="965200"/>
                </a:lnTo>
                <a:lnTo>
                  <a:pt x="1564144" y="914400"/>
                </a:lnTo>
                <a:lnTo>
                  <a:pt x="1583143" y="863600"/>
                </a:lnTo>
                <a:lnTo>
                  <a:pt x="1606596" y="825500"/>
                </a:lnTo>
                <a:lnTo>
                  <a:pt x="1634823" y="787400"/>
                </a:lnTo>
                <a:lnTo>
                  <a:pt x="1668145" y="762000"/>
                </a:lnTo>
                <a:lnTo>
                  <a:pt x="1751617" y="762000"/>
                </a:lnTo>
                <a:lnTo>
                  <a:pt x="1775561" y="723900"/>
                </a:lnTo>
                <a:lnTo>
                  <a:pt x="1821301" y="698500"/>
                </a:lnTo>
                <a:lnTo>
                  <a:pt x="1910114" y="673100"/>
                </a:lnTo>
                <a:lnTo>
                  <a:pt x="2002847" y="647700"/>
                </a:lnTo>
                <a:lnTo>
                  <a:pt x="2049163" y="622300"/>
                </a:lnTo>
                <a:lnTo>
                  <a:pt x="2185963" y="584200"/>
                </a:lnTo>
                <a:lnTo>
                  <a:pt x="2230404" y="558800"/>
                </a:lnTo>
                <a:lnTo>
                  <a:pt x="2274042" y="546100"/>
                </a:lnTo>
                <a:lnTo>
                  <a:pt x="2316746" y="520700"/>
                </a:lnTo>
                <a:lnTo>
                  <a:pt x="2358380" y="495300"/>
                </a:lnTo>
                <a:lnTo>
                  <a:pt x="2398814" y="457200"/>
                </a:lnTo>
                <a:lnTo>
                  <a:pt x="2435711" y="431800"/>
                </a:lnTo>
                <a:lnTo>
                  <a:pt x="2459642" y="406400"/>
                </a:lnTo>
                <a:lnTo>
                  <a:pt x="2218347" y="406400"/>
                </a:lnTo>
                <a:lnTo>
                  <a:pt x="2187243" y="393700"/>
                </a:lnTo>
                <a:lnTo>
                  <a:pt x="2157056" y="381000"/>
                </a:lnTo>
                <a:lnTo>
                  <a:pt x="2074930" y="355600"/>
                </a:lnTo>
                <a:close/>
              </a:path>
              <a:path w="2646680" h="2616200">
                <a:moveTo>
                  <a:pt x="2640879" y="0"/>
                </a:moveTo>
                <a:lnTo>
                  <a:pt x="2624264" y="0"/>
                </a:lnTo>
                <a:lnTo>
                  <a:pt x="2617343" y="12700"/>
                </a:lnTo>
                <a:lnTo>
                  <a:pt x="2596295" y="50800"/>
                </a:lnTo>
                <a:lnTo>
                  <a:pt x="2574278" y="101600"/>
                </a:lnTo>
                <a:lnTo>
                  <a:pt x="2551061" y="139700"/>
                </a:lnTo>
                <a:lnTo>
                  <a:pt x="2526419" y="177800"/>
                </a:lnTo>
                <a:lnTo>
                  <a:pt x="2500122" y="228600"/>
                </a:lnTo>
                <a:lnTo>
                  <a:pt x="2471944" y="266700"/>
                </a:lnTo>
                <a:lnTo>
                  <a:pt x="2441657" y="292100"/>
                </a:lnTo>
                <a:lnTo>
                  <a:pt x="2409034" y="330200"/>
                </a:lnTo>
                <a:lnTo>
                  <a:pt x="2373845" y="368300"/>
                </a:lnTo>
                <a:lnTo>
                  <a:pt x="2366035" y="368300"/>
                </a:lnTo>
                <a:lnTo>
                  <a:pt x="2361628" y="381000"/>
                </a:lnTo>
                <a:lnTo>
                  <a:pt x="2341648" y="381000"/>
                </a:lnTo>
                <a:lnTo>
                  <a:pt x="2321833" y="393700"/>
                </a:lnTo>
                <a:lnTo>
                  <a:pt x="2301788" y="393700"/>
                </a:lnTo>
                <a:lnTo>
                  <a:pt x="2281123" y="406400"/>
                </a:lnTo>
                <a:lnTo>
                  <a:pt x="2459642" y="406400"/>
                </a:lnTo>
                <a:lnTo>
                  <a:pt x="2506209" y="355600"/>
                </a:lnTo>
                <a:lnTo>
                  <a:pt x="2539222" y="317500"/>
                </a:lnTo>
                <a:lnTo>
                  <a:pt x="2570353" y="279400"/>
                </a:lnTo>
                <a:lnTo>
                  <a:pt x="2604517" y="228600"/>
                </a:lnTo>
                <a:lnTo>
                  <a:pt x="2618078" y="190500"/>
                </a:lnTo>
                <a:lnTo>
                  <a:pt x="2629319" y="165100"/>
                </a:lnTo>
                <a:lnTo>
                  <a:pt x="2636435" y="127000"/>
                </a:lnTo>
                <a:lnTo>
                  <a:pt x="2638842" y="88900"/>
                </a:lnTo>
                <a:lnTo>
                  <a:pt x="2640647" y="63500"/>
                </a:lnTo>
                <a:lnTo>
                  <a:pt x="2646451" y="12700"/>
                </a:lnTo>
                <a:lnTo>
                  <a:pt x="2644508" y="12700"/>
                </a:lnTo>
                <a:lnTo>
                  <a:pt x="2640879" y="0"/>
                </a:lnTo>
                <a:close/>
              </a:path>
              <a:path w="2646680" h="2616200">
                <a:moveTo>
                  <a:pt x="1991880" y="317500"/>
                </a:moveTo>
                <a:lnTo>
                  <a:pt x="1842119" y="317500"/>
                </a:lnTo>
                <a:lnTo>
                  <a:pt x="1743383" y="342900"/>
                </a:lnTo>
                <a:lnTo>
                  <a:pt x="1695871" y="368300"/>
                </a:lnTo>
                <a:lnTo>
                  <a:pt x="1650276" y="381000"/>
                </a:lnTo>
                <a:lnTo>
                  <a:pt x="1644878" y="381000"/>
                </a:lnTo>
                <a:lnTo>
                  <a:pt x="1648066" y="393700"/>
                </a:lnTo>
                <a:lnTo>
                  <a:pt x="1652955" y="393700"/>
                </a:lnTo>
                <a:lnTo>
                  <a:pt x="1786483" y="355600"/>
                </a:lnTo>
                <a:lnTo>
                  <a:pt x="2074930" y="355600"/>
                </a:lnTo>
                <a:lnTo>
                  <a:pt x="2033832" y="330200"/>
                </a:lnTo>
                <a:lnTo>
                  <a:pt x="1991880" y="317500"/>
                </a:lnTo>
                <a:close/>
              </a:path>
            </a:pathLst>
          </a:custGeom>
          <a:solidFill>
            <a:srgbClr val="509B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1524520" y="6061405"/>
            <a:ext cx="1398905" cy="1498600"/>
          </a:xfrm>
          <a:custGeom>
            <a:avLst/>
            <a:gdLst/>
            <a:ahLst/>
            <a:cxnLst/>
            <a:rect l="l" t="t" r="r" b="b"/>
            <a:pathLst>
              <a:path w="1398905" h="1498600">
                <a:moveTo>
                  <a:pt x="775556" y="736600"/>
                </a:moveTo>
                <a:lnTo>
                  <a:pt x="721766" y="736600"/>
                </a:lnTo>
                <a:lnTo>
                  <a:pt x="731429" y="749300"/>
                </a:lnTo>
                <a:lnTo>
                  <a:pt x="741191" y="774700"/>
                </a:lnTo>
                <a:lnTo>
                  <a:pt x="750552" y="787400"/>
                </a:lnTo>
                <a:lnTo>
                  <a:pt x="759015" y="812800"/>
                </a:lnTo>
                <a:lnTo>
                  <a:pt x="769401" y="838200"/>
                </a:lnTo>
                <a:lnTo>
                  <a:pt x="777190" y="863600"/>
                </a:lnTo>
                <a:lnTo>
                  <a:pt x="783248" y="889000"/>
                </a:lnTo>
                <a:lnTo>
                  <a:pt x="788441" y="927100"/>
                </a:lnTo>
                <a:lnTo>
                  <a:pt x="789817" y="927100"/>
                </a:lnTo>
                <a:lnTo>
                  <a:pt x="791286" y="939800"/>
                </a:lnTo>
                <a:lnTo>
                  <a:pt x="792888" y="939800"/>
                </a:lnTo>
                <a:lnTo>
                  <a:pt x="794664" y="952500"/>
                </a:lnTo>
                <a:lnTo>
                  <a:pt x="797482" y="977900"/>
                </a:lnTo>
                <a:lnTo>
                  <a:pt x="802479" y="990600"/>
                </a:lnTo>
                <a:lnTo>
                  <a:pt x="807646" y="1016000"/>
                </a:lnTo>
                <a:lnTo>
                  <a:pt x="810971" y="1041400"/>
                </a:lnTo>
                <a:lnTo>
                  <a:pt x="810039" y="1054100"/>
                </a:lnTo>
                <a:lnTo>
                  <a:pt x="804965" y="1079500"/>
                </a:lnTo>
                <a:lnTo>
                  <a:pt x="796731" y="1104900"/>
                </a:lnTo>
                <a:lnTo>
                  <a:pt x="786320" y="1117600"/>
                </a:lnTo>
                <a:lnTo>
                  <a:pt x="774955" y="1143000"/>
                </a:lnTo>
                <a:lnTo>
                  <a:pt x="745350" y="1181100"/>
                </a:lnTo>
                <a:lnTo>
                  <a:pt x="728481" y="1231900"/>
                </a:lnTo>
                <a:lnTo>
                  <a:pt x="721986" y="1270000"/>
                </a:lnTo>
                <a:lnTo>
                  <a:pt x="715213" y="1295400"/>
                </a:lnTo>
                <a:lnTo>
                  <a:pt x="700490" y="1346200"/>
                </a:lnTo>
                <a:lnTo>
                  <a:pt x="681520" y="1397000"/>
                </a:lnTo>
                <a:lnTo>
                  <a:pt x="669544" y="1422400"/>
                </a:lnTo>
                <a:lnTo>
                  <a:pt x="656885" y="1460500"/>
                </a:lnTo>
                <a:lnTo>
                  <a:pt x="644126" y="1485900"/>
                </a:lnTo>
                <a:lnTo>
                  <a:pt x="632247" y="1498600"/>
                </a:lnTo>
                <a:lnTo>
                  <a:pt x="637119" y="1498600"/>
                </a:lnTo>
                <a:lnTo>
                  <a:pt x="663342" y="1460500"/>
                </a:lnTo>
                <a:lnTo>
                  <a:pt x="690178" y="1409700"/>
                </a:lnTo>
                <a:lnTo>
                  <a:pt x="714189" y="1358900"/>
                </a:lnTo>
                <a:lnTo>
                  <a:pt x="733298" y="1308100"/>
                </a:lnTo>
                <a:lnTo>
                  <a:pt x="750254" y="1244600"/>
                </a:lnTo>
                <a:lnTo>
                  <a:pt x="759606" y="1219200"/>
                </a:lnTo>
                <a:lnTo>
                  <a:pt x="771067" y="1181100"/>
                </a:lnTo>
                <a:lnTo>
                  <a:pt x="784230" y="1155700"/>
                </a:lnTo>
                <a:lnTo>
                  <a:pt x="800382" y="1143000"/>
                </a:lnTo>
                <a:lnTo>
                  <a:pt x="817262" y="1117600"/>
                </a:lnTo>
                <a:lnTo>
                  <a:pt x="832612" y="1092200"/>
                </a:lnTo>
                <a:lnTo>
                  <a:pt x="840060" y="1079500"/>
                </a:lnTo>
                <a:lnTo>
                  <a:pt x="844600" y="1066800"/>
                </a:lnTo>
                <a:lnTo>
                  <a:pt x="846645" y="1054100"/>
                </a:lnTo>
                <a:lnTo>
                  <a:pt x="846607" y="1041400"/>
                </a:lnTo>
                <a:lnTo>
                  <a:pt x="850537" y="1003300"/>
                </a:lnTo>
                <a:lnTo>
                  <a:pt x="843807" y="965200"/>
                </a:lnTo>
                <a:lnTo>
                  <a:pt x="833780" y="927100"/>
                </a:lnTo>
                <a:lnTo>
                  <a:pt x="827824" y="889000"/>
                </a:lnTo>
                <a:lnTo>
                  <a:pt x="823971" y="863600"/>
                </a:lnTo>
                <a:lnTo>
                  <a:pt x="815913" y="838200"/>
                </a:lnTo>
                <a:lnTo>
                  <a:pt x="805294" y="812800"/>
                </a:lnTo>
                <a:lnTo>
                  <a:pt x="793762" y="787400"/>
                </a:lnTo>
                <a:lnTo>
                  <a:pt x="780989" y="749300"/>
                </a:lnTo>
                <a:lnTo>
                  <a:pt x="775556" y="736600"/>
                </a:lnTo>
                <a:close/>
              </a:path>
              <a:path w="1398905" h="1498600">
                <a:moveTo>
                  <a:pt x="849613" y="393700"/>
                </a:moveTo>
                <a:lnTo>
                  <a:pt x="798195" y="393700"/>
                </a:lnTo>
                <a:lnTo>
                  <a:pt x="790801" y="419100"/>
                </a:lnTo>
                <a:lnTo>
                  <a:pt x="783967" y="431800"/>
                </a:lnTo>
                <a:lnTo>
                  <a:pt x="777595" y="457200"/>
                </a:lnTo>
                <a:lnTo>
                  <a:pt x="771588" y="469900"/>
                </a:lnTo>
                <a:lnTo>
                  <a:pt x="755790" y="520700"/>
                </a:lnTo>
                <a:lnTo>
                  <a:pt x="739436" y="571500"/>
                </a:lnTo>
                <a:lnTo>
                  <a:pt x="720451" y="622300"/>
                </a:lnTo>
                <a:lnTo>
                  <a:pt x="696760" y="673100"/>
                </a:lnTo>
                <a:lnTo>
                  <a:pt x="684902" y="685800"/>
                </a:lnTo>
                <a:lnTo>
                  <a:pt x="673463" y="711200"/>
                </a:lnTo>
                <a:lnTo>
                  <a:pt x="662721" y="736600"/>
                </a:lnTo>
                <a:lnTo>
                  <a:pt x="652957" y="749300"/>
                </a:lnTo>
                <a:lnTo>
                  <a:pt x="645614" y="774700"/>
                </a:lnTo>
                <a:lnTo>
                  <a:pt x="639705" y="787400"/>
                </a:lnTo>
                <a:lnTo>
                  <a:pt x="634262" y="812800"/>
                </a:lnTo>
                <a:lnTo>
                  <a:pt x="628319" y="838200"/>
                </a:lnTo>
                <a:lnTo>
                  <a:pt x="606383" y="876300"/>
                </a:lnTo>
                <a:lnTo>
                  <a:pt x="572847" y="914400"/>
                </a:lnTo>
                <a:lnTo>
                  <a:pt x="531398" y="939800"/>
                </a:lnTo>
                <a:lnTo>
                  <a:pt x="485724" y="952500"/>
                </a:lnTo>
                <a:lnTo>
                  <a:pt x="445951" y="977900"/>
                </a:lnTo>
                <a:lnTo>
                  <a:pt x="409144" y="1003300"/>
                </a:lnTo>
                <a:lnTo>
                  <a:pt x="375826" y="1028700"/>
                </a:lnTo>
                <a:lnTo>
                  <a:pt x="346519" y="1054100"/>
                </a:lnTo>
                <a:lnTo>
                  <a:pt x="344055" y="1054100"/>
                </a:lnTo>
                <a:lnTo>
                  <a:pt x="348488" y="1066800"/>
                </a:lnTo>
                <a:lnTo>
                  <a:pt x="351129" y="1054100"/>
                </a:lnTo>
                <a:lnTo>
                  <a:pt x="385526" y="1028700"/>
                </a:lnTo>
                <a:lnTo>
                  <a:pt x="426243" y="1003300"/>
                </a:lnTo>
                <a:lnTo>
                  <a:pt x="470528" y="990600"/>
                </a:lnTo>
                <a:lnTo>
                  <a:pt x="515630" y="965200"/>
                </a:lnTo>
                <a:lnTo>
                  <a:pt x="558800" y="952500"/>
                </a:lnTo>
                <a:lnTo>
                  <a:pt x="593886" y="927100"/>
                </a:lnTo>
                <a:lnTo>
                  <a:pt x="625640" y="901700"/>
                </a:lnTo>
                <a:lnTo>
                  <a:pt x="652280" y="863600"/>
                </a:lnTo>
                <a:lnTo>
                  <a:pt x="674712" y="825500"/>
                </a:lnTo>
                <a:lnTo>
                  <a:pt x="694516" y="787400"/>
                </a:lnTo>
                <a:lnTo>
                  <a:pt x="713270" y="749300"/>
                </a:lnTo>
                <a:lnTo>
                  <a:pt x="716102" y="749300"/>
                </a:lnTo>
                <a:lnTo>
                  <a:pt x="719112" y="736600"/>
                </a:lnTo>
                <a:lnTo>
                  <a:pt x="775556" y="736600"/>
                </a:lnTo>
                <a:lnTo>
                  <a:pt x="770123" y="723900"/>
                </a:lnTo>
                <a:lnTo>
                  <a:pt x="762078" y="685800"/>
                </a:lnTo>
                <a:lnTo>
                  <a:pt x="757770" y="660400"/>
                </a:lnTo>
                <a:lnTo>
                  <a:pt x="765165" y="635000"/>
                </a:lnTo>
                <a:lnTo>
                  <a:pt x="772363" y="622300"/>
                </a:lnTo>
                <a:lnTo>
                  <a:pt x="779227" y="596900"/>
                </a:lnTo>
                <a:lnTo>
                  <a:pt x="785622" y="584200"/>
                </a:lnTo>
                <a:lnTo>
                  <a:pt x="798427" y="533400"/>
                </a:lnTo>
                <a:lnTo>
                  <a:pt x="810974" y="495300"/>
                </a:lnTo>
                <a:lnTo>
                  <a:pt x="825116" y="444500"/>
                </a:lnTo>
                <a:lnTo>
                  <a:pt x="842708" y="406400"/>
                </a:lnTo>
                <a:lnTo>
                  <a:pt x="849613" y="393700"/>
                </a:lnTo>
                <a:close/>
              </a:path>
              <a:path w="1398905" h="1498600">
                <a:moveTo>
                  <a:pt x="1398535" y="0"/>
                </a:moveTo>
                <a:lnTo>
                  <a:pt x="1355039" y="0"/>
                </a:lnTo>
                <a:lnTo>
                  <a:pt x="1310409" y="38100"/>
                </a:lnTo>
                <a:lnTo>
                  <a:pt x="1265842" y="63500"/>
                </a:lnTo>
                <a:lnTo>
                  <a:pt x="1220877" y="101600"/>
                </a:lnTo>
                <a:lnTo>
                  <a:pt x="1175054" y="127000"/>
                </a:lnTo>
                <a:lnTo>
                  <a:pt x="1130524" y="152400"/>
                </a:lnTo>
                <a:lnTo>
                  <a:pt x="1084962" y="177800"/>
                </a:lnTo>
                <a:lnTo>
                  <a:pt x="1038735" y="190500"/>
                </a:lnTo>
                <a:lnTo>
                  <a:pt x="992212" y="215900"/>
                </a:lnTo>
                <a:lnTo>
                  <a:pt x="952949" y="241300"/>
                </a:lnTo>
                <a:lnTo>
                  <a:pt x="915514" y="254000"/>
                </a:lnTo>
                <a:lnTo>
                  <a:pt x="880741" y="279400"/>
                </a:lnTo>
                <a:lnTo>
                  <a:pt x="849464" y="317500"/>
                </a:lnTo>
                <a:lnTo>
                  <a:pt x="842352" y="317500"/>
                </a:lnTo>
                <a:lnTo>
                  <a:pt x="839165" y="330200"/>
                </a:lnTo>
                <a:lnTo>
                  <a:pt x="798887" y="355600"/>
                </a:lnTo>
                <a:lnTo>
                  <a:pt x="757271" y="381000"/>
                </a:lnTo>
                <a:lnTo>
                  <a:pt x="714088" y="406400"/>
                </a:lnTo>
                <a:lnTo>
                  <a:pt x="669111" y="431800"/>
                </a:lnTo>
                <a:lnTo>
                  <a:pt x="622109" y="444500"/>
                </a:lnTo>
                <a:lnTo>
                  <a:pt x="569509" y="457200"/>
                </a:lnTo>
                <a:lnTo>
                  <a:pt x="515443" y="457200"/>
                </a:lnTo>
                <a:lnTo>
                  <a:pt x="460704" y="469900"/>
                </a:lnTo>
                <a:lnTo>
                  <a:pt x="604545" y="469900"/>
                </a:lnTo>
                <a:lnTo>
                  <a:pt x="601741" y="470695"/>
                </a:lnTo>
                <a:lnTo>
                  <a:pt x="583553" y="482600"/>
                </a:lnTo>
                <a:lnTo>
                  <a:pt x="566531" y="508000"/>
                </a:lnTo>
                <a:lnTo>
                  <a:pt x="551008" y="520700"/>
                </a:lnTo>
                <a:lnTo>
                  <a:pt x="536105" y="546100"/>
                </a:lnTo>
                <a:lnTo>
                  <a:pt x="503390" y="584200"/>
                </a:lnTo>
                <a:lnTo>
                  <a:pt x="470158" y="622300"/>
                </a:lnTo>
                <a:lnTo>
                  <a:pt x="438019" y="660400"/>
                </a:lnTo>
                <a:lnTo>
                  <a:pt x="408584" y="698500"/>
                </a:lnTo>
                <a:lnTo>
                  <a:pt x="383831" y="736600"/>
                </a:lnTo>
                <a:lnTo>
                  <a:pt x="363104" y="787400"/>
                </a:lnTo>
                <a:lnTo>
                  <a:pt x="339716" y="825500"/>
                </a:lnTo>
                <a:lnTo>
                  <a:pt x="306984" y="863600"/>
                </a:lnTo>
                <a:lnTo>
                  <a:pt x="305384" y="863600"/>
                </a:lnTo>
                <a:lnTo>
                  <a:pt x="308038" y="876300"/>
                </a:lnTo>
                <a:lnTo>
                  <a:pt x="310349" y="876300"/>
                </a:lnTo>
                <a:lnTo>
                  <a:pt x="339647" y="838200"/>
                </a:lnTo>
                <a:lnTo>
                  <a:pt x="361332" y="812800"/>
                </a:lnTo>
                <a:lnTo>
                  <a:pt x="379424" y="774700"/>
                </a:lnTo>
                <a:lnTo>
                  <a:pt x="397941" y="736600"/>
                </a:lnTo>
                <a:lnTo>
                  <a:pt x="427560" y="698500"/>
                </a:lnTo>
                <a:lnTo>
                  <a:pt x="462595" y="647700"/>
                </a:lnTo>
                <a:lnTo>
                  <a:pt x="500152" y="609600"/>
                </a:lnTo>
                <a:lnTo>
                  <a:pt x="537337" y="571500"/>
                </a:lnTo>
                <a:lnTo>
                  <a:pt x="554108" y="558800"/>
                </a:lnTo>
                <a:lnTo>
                  <a:pt x="588786" y="508000"/>
                </a:lnTo>
                <a:lnTo>
                  <a:pt x="629113" y="482600"/>
                </a:lnTo>
                <a:lnTo>
                  <a:pt x="698906" y="444500"/>
                </a:lnTo>
                <a:lnTo>
                  <a:pt x="725166" y="444500"/>
                </a:lnTo>
                <a:lnTo>
                  <a:pt x="750346" y="431800"/>
                </a:lnTo>
                <a:lnTo>
                  <a:pt x="774628" y="406400"/>
                </a:lnTo>
                <a:lnTo>
                  <a:pt x="798195" y="393700"/>
                </a:lnTo>
                <a:lnTo>
                  <a:pt x="849613" y="393700"/>
                </a:lnTo>
                <a:lnTo>
                  <a:pt x="863422" y="368300"/>
                </a:lnTo>
                <a:lnTo>
                  <a:pt x="889242" y="330200"/>
                </a:lnTo>
                <a:lnTo>
                  <a:pt x="920352" y="304800"/>
                </a:lnTo>
                <a:lnTo>
                  <a:pt x="956932" y="279400"/>
                </a:lnTo>
                <a:lnTo>
                  <a:pt x="991564" y="266700"/>
                </a:lnTo>
                <a:lnTo>
                  <a:pt x="1027650" y="241300"/>
                </a:lnTo>
                <a:lnTo>
                  <a:pt x="1100912" y="215900"/>
                </a:lnTo>
                <a:lnTo>
                  <a:pt x="1131711" y="215900"/>
                </a:lnTo>
                <a:lnTo>
                  <a:pt x="1135040" y="203200"/>
                </a:lnTo>
                <a:lnTo>
                  <a:pt x="1138682" y="203200"/>
                </a:lnTo>
                <a:lnTo>
                  <a:pt x="1176047" y="177800"/>
                </a:lnTo>
                <a:lnTo>
                  <a:pt x="1248651" y="127000"/>
                </a:lnTo>
                <a:lnTo>
                  <a:pt x="1285709" y="101600"/>
                </a:lnTo>
                <a:lnTo>
                  <a:pt x="1304433" y="101600"/>
                </a:lnTo>
                <a:lnTo>
                  <a:pt x="1324452" y="88900"/>
                </a:lnTo>
                <a:lnTo>
                  <a:pt x="1343808" y="88900"/>
                </a:lnTo>
                <a:lnTo>
                  <a:pt x="1360538" y="76200"/>
                </a:lnTo>
                <a:lnTo>
                  <a:pt x="1372083" y="63500"/>
                </a:lnTo>
                <a:lnTo>
                  <a:pt x="1380955" y="38100"/>
                </a:lnTo>
                <a:lnTo>
                  <a:pt x="1388800" y="25400"/>
                </a:lnTo>
                <a:lnTo>
                  <a:pt x="1397266" y="12700"/>
                </a:lnTo>
                <a:lnTo>
                  <a:pt x="1398535" y="0"/>
                </a:lnTo>
                <a:close/>
              </a:path>
              <a:path w="1398905" h="1498600">
                <a:moveTo>
                  <a:pt x="602957" y="469900"/>
                </a:moveTo>
                <a:lnTo>
                  <a:pt x="406083" y="469900"/>
                </a:lnTo>
                <a:lnTo>
                  <a:pt x="352374" y="482600"/>
                </a:lnTo>
                <a:lnTo>
                  <a:pt x="302801" y="495300"/>
                </a:lnTo>
                <a:lnTo>
                  <a:pt x="255779" y="508000"/>
                </a:lnTo>
                <a:lnTo>
                  <a:pt x="211349" y="533400"/>
                </a:lnTo>
                <a:lnTo>
                  <a:pt x="169555" y="558800"/>
                </a:lnTo>
                <a:lnTo>
                  <a:pt x="130439" y="596900"/>
                </a:lnTo>
                <a:lnTo>
                  <a:pt x="94043" y="622300"/>
                </a:lnTo>
                <a:lnTo>
                  <a:pt x="60409" y="660400"/>
                </a:lnTo>
                <a:lnTo>
                  <a:pt x="29581" y="698500"/>
                </a:lnTo>
                <a:lnTo>
                  <a:pt x="1600" y="736600"/>
                </a:lnTo>
                <a:lnTo>
                  <a:pt x="0" y="736600"/>
                </a:lnTo>
                <a:lnTo>
                  <a:pt x="4622" y="749300"/>
                </a:lnTo>
                <a:lnTo>
                  <a:pt x="6222" y="736600"/>
                </a:lnTo>
                <a:lnTo>
                  <a:pt x="37511" y="711200"/>
                </a:lnTo>
                <a:lnTo>
                  <a:pt x="71232" y="673100"/>
                </a:lnTo>
                <a:lnTo>
                  <a:pt x="107336" y="635000"/>
                </a:lnTo>
                <a:lnTo>
                  <a:pt x="145775" y="609600"/>
                </a:lnTo>
                <a:lnTo>
                  <a:pt x="186502" y="571500"/>
                </a:lnTo>
                <a:lnTo>
                  <a:pt x="229469" y="546100"/>
                </a:lnTo>
                <a:lnTo>
                  <a:pt x="274627" y="533400"/>
                </a:lnTo>
                <a:lnTo>
                  <a:pt x="321928" y="508000"/>
                </a:lnTo>
                <a:lnTo>
                  <a:pt x="371325" y="495300"/>
                </a:lnTo>
                <a:lnTo>
                  <a:pt x="422770" y="495300"/>
                </a:lnTo>
                <a:lnTo>
                  <a:pt x="468606" y="482600"/>
                </a:lnTo>
                <a:lnTo>
                  <a:pt x="559808" y="482600"/>
                </a:lnTo>
                <a:lnTo>
                  <a:pt x="601741" y="470695"/>
                </a:lnTo>
                <a:lnTo>
                  <a:pt x="602957" y="469900"/>
                </a:lnTo>
                <a:close/>
              </a:path>
              <a:path w="1398905" h="1498600">
                <a:moveTo>
                  <a:pt x="1128946" y="215900"/>
                </a:moveTo>
                <a:lnTo>
                  <a:pt x="1100912" y="215900"/>
                </a:lnTo>
                <a:lnTo>
                  <a:pt x="1099324" y="228600"/>
                </a:lnTo>
                <a:lnTo>
                  <a:pt x="1096848" y="241300"/>
                </a:lnTo>
                <a:lnTo>
                  <a:pt x="1086354" y="279400"/>
                </a:lnTo>
                <a:lnTo>
                  <a:pt x="1061996" y="317500"/>
                </a:lnTo>
                <a:lnTo>
                  <a:pt x="1040625" y="342900"/>
                </a:lnTo>
                <a:lnTo>
                  <a:pt x="1011501" y="393700"/>
                </a:lnTo>
                <a:lnTo>
                  <a:pt x="994117" y="444500"/>
                </a:lnTo>
                <a:lnTo>
                  <a:pt x="990497" y="495300"/>
                </a:lnTo>
                <a:lnTo>
                  <a:pt x="1002665" y="546100"/>
                </a:lnTo>
                <a:lnTo>
                  <a:pt x="1009408" y="546100"/>
                </a:lnTo>
                <a:lnTo>
                  <a:pt x="1008888" y="533400"/>
                </a:lnTo>
                <a:lnTo>
                  <a:pt x="1007183" y="482600"/>
                </a:lnTo>
                <a:lnTo>
                  <a:pt x="1019760" y="431800"/>
                </a:lnTo>
                <a:lnTo>
                  <a:pt x="1044408" y="381000"/>
                </a:lnTo>
                <a:lnTo>
                  <a:pt x="1078915" y="342900"/>
                </a:lnTo>
                <a:lnTo>
                  <a:pt x="1091855" y="342900"/>
                </a:lnTo>
                <a:lnTo>
                  <a:pt x="1094191" y="330200"/>
                </a:lnTo>
                <a:lnTo>
                  <a:pt x="1095781" y="317500"/>
                </a:lnTo>
                <a:lnTo>
                  <a:pt x="1103274" y="304800"/>
                </a:lnTo>
                <a:lnTo>
                  <a:pt x="1109570" y="292100"/>
                </a:lnTo>
                <a:lnTo>
                  <a:pt x="1114737" y="279400"/>
                </a:lnTo>
                <a:lnTo>
                  <a:pt x="1118844" y="266700"/>
                </a:lnTo>
                <a:lnTo>
                  <a:pt x="1120982" y="254000"/>
                </a:lnTo>
                <a:lnTo>
                  <a:pt x="1122845" y="241300"/>
                </a:lnTo>
                <a:lnTo>
                  <a:pt x="1124745" y="228600"/>
                </a:lnTo>
                <a:lnTo>
                  <a:pt x="1126998" y="228600"/>
                </a:lnTo>
                <a:lnTo>
                  <a:pt x="1128946" y="215900"/>
                </a:lnTo>
                <a:close/>
              </a:path>
              <a:path w="1398905" h="1498600">
                <a:moveTo>
                  <a:pt x="604545" y="469900"/>
                </a:moveTo>
                <a:lnTo>
                  <a:pt x="602957" y="469900"/>
                </a:lnTo>
                <a:lnTo>
                  <a:pt x="601741" y="470695"/>
                </a:lnTo>
                <a:lnTo>
                  <a:pt x="604545" y="469900"/>
                </a:lnTo>
                <a:close/>
              </a:path>
              <a:path w="1398905" h="1498600">
                <a:moveTo>
                  <a:pt x="1091855" y="342900"/>
                </a:moveTo>
                <a:lnTo>
                  <a:pt x="1079284" y="342900"/>
                </a:lnTo>
                <a:lnTo>
                  <a:pt x="1080602" y="368300"/>
                </a:lnTo>
                <a:lnTo>
                  <a:pt x="1081170" y="381000"/>
                </a:lnTo>
                <a:lnTo>
                  <a:pt x="1079509" y="406400"/>
                </a:lnTo>
                <a:lnTo>
                  <a:pt x="1074140" y="419100"/>
                </a:lnTo>
                <a:lnTo>
                  <a:pt x="1077696" y="419100"/>
                </a:lnTo>
                <a:lnTo>
                  <a:pt x="1081943" y="406400"/>
                </a:lnTo>
                <a:lnTo>
                  <a:pt x="1085137" y="393700"/>
                </a:lnTo>
                <a:lnTo>
                  <a:pt x="1087271" y="393700"/>
                </a:lnTo>
                <a:lnTo>
                  <a:pt x="1088339" y="381000"/>
                </a:lnTo>
                <a:lnTo>
                  <a:pt x="1089621" y="368300"/>
                </a:lnTo>
                <a:lnTo>
                  <a:pt x="1091855" y="342900"/>
                </a:lnTo>
                <a:close/>
              </a:path>
            </a:pathLst>
          </a:custGeom>
          <a:solidFill>
            <a:srgbClr val="509B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3089153" y="4937366"/>
            <a:ext cx="3648710" cy="1676400"/>
          </a:xfrm>
          <a:custGeom>
            <a:avLst/>
            <a:gdLst/>
            <a:ahLst/>
            <a:cxnLst/>
            <a:rect l="l" t="t" r="r" b="b"/>
            <a:pathLst>
              <a:path w="3648709" h="1676400">
                <a:moveTo>
                  <a:pt x="1526760" y="431800"/>
                </a:moveTo>
                <a:lnTo>
                  <a:pt x="1240807" y="431800"/>
                </a:lnTo>
                <a:lnTo>
                  <a:pt x="1336987" y="457200"/>
                </a:lnTo>
                <a:lnTo>
                  <a:pt x="1383771" y="457200"/>
                </a:lnTo>
                <a:lnTo>
                  <a:pt x="1437325" y="482600"/>
                </a:lnTo>
                <a:lnTo>
                  <a:pt x="1486798" y="495300"/>
                </a:lnTo>
                <a:lnTo>
                  <a:pt x="1532659" y="520700"/>
                </a:lnTo>
                <a:lnTo>
                  <a:pt x="1575378" y="546100"/>
                </a:lnTo>
                <a:lnTo>
                  <a:pt x="1615425" y="571500"/>
                </a:lnTo>
                <a:lnTo>
                  <a:pt x="1653270" y="609600"/>
                </a:lnTo>
                <a:lnTo>
                  <a:pt x="1689383" y="635000"/>
                </a:lnTo>
                <a:lnTo>
                  <a:pt x="1724233" y="660400"/>
                </a:lnTo>
                <a:lnTo>
                  <a:pt x="1758291" y="698500"/>
                </a:lnTo>
                <a:lnTo>
                  <a:pt x="1792025" y="723900"/>
                </a:lnTo>
                <a:lnTo>
                  <a:pt x="1828176" y="749300"/>
                </a:lnTo>
                <a:lnTo>
                  <a:pt x="1865173" y="787400"/>
                </a:lnTo>
                <a:lnTo>
                  <a:pt x="1940354" y="838200"/>
                </a:lnTo>
                <a:lnTo>
                  <a:pt x="1977864" y="876300"/>
                </a:lnTo>
                <a:lnTo>
                  <a:pt x="2014747" y="901700"/>
                </a:lnTo>
                <a:lnTo>
                  <a:pt x="2048913" y="927100"/>
                </a:lnTo>
                <a:lnTo>
                  <a:pt x="2081361" y="965200"/>
                </a:lnTo>
                <a:lnTo>
                  <a:pt x="2183173" y="1066800"/>
                </a:lnTo>
                <a:lnTo>
                  <a:pt x="2217916" y="1104900"/>
                </a:lnTo>
                <a:lnTo>
                  <a:pt x="2252467" y="1130300"/>
                </a:lnTo>
                <a:lnTo>
                  <a:pt x="2289980" y="1155700"/>
                </a:lnTo>
                <a:lnTo>
                  <a:pt x="2333607" y="1181100"/>
                </a:lnTo>
                <a:lnTo>
                  <a:pt x="2386502" y="1206500"/>
                </a:lnTo>
                <a:lnTo>
                  <a:pt x="2451816" y="1219200"/>
                </a:lnTo>
                <a:lnTo>
                  <a:pt x="2493701" y="1231900"/>
                </a:lnTo>
                <a:lnTo>
                  <a:pt x="2538927" y="1257300"/>
                </a:lnTo>
                <a:lnTo>
                  <a:pt x="2587430" y="1270000"/>
                </a:lnTo>
                <a:lnTo>
                  <a:pt x="2639149" y="1282700"/>
                </a:lnTo>
                <a:lnTo>
                  <a:pt x="2694024" y="1295400"/>
                </a:lnTo>
                <a:lnTo>
                  <a:pt x="2751991" y="1320800"/>
                </a:lnTo>
                <a:lnTo>
                  <a:pt x="2812991" y="1333500"/>
                </a:lnTo>
                <a:lnTo>
                  <a:pt x="2868586" y="1346200"/>
                </a:lnTo>
                <a:lnTo>
                  <a:pt x="2905754" y="1371600"/>
                </a:lnTo>
                <a:lnTo>
                  <a:pt x="2929249" y="1409700"/>
                </a:lnTo>
                <a:lnTo>
                  <a:pt x="2943822" y="1447800"/>
                </a:lnTo>
                <a:lnTo>
                  <a:pt x="2954228" y="1485900"/>
                </a:lnTo>
                <a:lnTo>
                  <a:pt x="2960867" y="1511300"/>
                </a:lnTo>
                <a:lnTo>
                  <a:pt x="2970474" y="1524000"/>
                </a:lnTo>
                <a:lnTo>
                  <a:pt x="2982581" y="1549400"/>
                </a:lnTo>
                <a:lnTo>
                  <a:pt x="2996722" y="1562100"/>
                </a:lnTo>
                <a:lnTo>
                  <a:pt x="3008556" y="1574800"/>
                </a:lnTo>
                <a:lnTo>
                  <a:pt x="3020749" y="1587500"/>
                </a:lnTo>
                <a:lnTo>
                  <a:pt x="3045566" y="1612900"/>
                </a:lnTo>
                <a:lnTo>
                  <a:pt x="3052576" y="1612900"/>
                </a:lnTo>
                <a:lnTo>
                  <a:pt x="3086095" y="1625600"/>
                </a:lnTo>
                <a:lnTo>
                  <a:pt x="3110911" y="1638300"/>
                </a:lnTo>
                <a:lnTo>
                  <a:pt x="3128082" y="1663700"/>
                </a:lnTo>
                <a:lnTo>
                  <a:pt x="3138670" y="1676400"/>
                </a:lnTo>
                <a:lnTo>
                  <a:pt x="3141489" y="1676400"/>
                </a:lnTo>
                <a:lnTo>
                  <a:pt x="3137075" y="1663700"/>
                </a:lnTo>
                <a:lnTo>
                  <a:pt x="3136672" y="1651000"/>
                </a:lnTo>
                <a:lnTo>
                  <a:pt x="3131266" y="1638300"/>
                </a:lnTo>
                <a:lnTo>
                  <a:pt x="3107417" y="1612900"/>
                </a:lnTo>
                <a:lnTo>
                  <a:pt x="3083953" y="1600200"/>
                </a:lnTo>
                <a:lnTo>
                  <a:pt x="3061930" y="1587500"/>
                </a:lnTo>
                <a:lnTo>
                  <a:pt x="3042404" y="1562100"/>
                </a:lnTo>
                <a:lnTo>
                  <a:pt x="3030027" y="1536700"/>
                </a:lnTo>
                <a:lnTo>
                  <a:pt x="3017720" y="1511300"/>
                </a:lnTo>
                <a:lnTo>
                  <a:pt x="3007916" y="1498600"/>
                </a:lnTo>
                <a:lnTo>
                  <a:pt x="3003046" y="1485900"/>
                </a:lnTo>
                <a:lnTo>
                  <a:pt x="3000664" y="1473200"/>
                </a:lnTo>
                <a:lnTo>
                  <a:pt x="2998216" y="1460500"/>
                </a:lnTo>
                <a:lnTo>
                  <a:pt x="2995637" y="1460500"/>
                </a:lnTo>
                <a:lnTo>
                  <a:pt x="2992861" y="1447800"/>
                </a:lnTo>
                <a:lnTo>
                  <a:pt x="2988411" y="1422400"/>
                </a:lnTo>
                <a:lnTo>
                  <a:pt x="2982277" y="1397000"/>
                </a:lnTo>
                <a:lnTo>
                  <a:pt x="2972650" y="1384300"/>
                </a:lnTo>
                <a:lnTo>
                  <a:pt x="2957720" y="1358900"/>
                </a:lnTo>
                <a:lnTo>
                  <a:pt x="2927653" y="1333500"/>
                </a:lnTo>
                <a:lnTo>
                  <a:pt x="2891555" y="1320800"/>
                </a:lnTo>
                <a:lnTo>
                  <a:pt x="2850773" y="1308100"/>
                </a:lnTo>
                <a:lnTo>
                  <a:pt x="2806654" y="1295400"/>
                </a:lnTo>
                <a:lnTo>
                  <a:pt x="2780986" y="1282700"/>
                </a:lnTo>
                <a:lnTo>
                  <a:pt x="2754653" y="1270000"/>
                </a:lnTo>
                <a:lnTo>
                  <a:pt x="2727797" y="1270000"/>
                </a:lnTo>
                <a:lnTo>
                  <a:pt x="2700558" y="1257300"/>
                </a:lnTo>
                <a:lnTo>
                  <a:pt x="2552628" y="1206500"/>
                </a:lnTo>
                <a:lnTo>
                  <a:pt x="2503736" y="1181100"/>
                </a:lnTo>
                <a:lnTo>
                  <a:pt x="2456457" y="1155700"/>
                </a:lnTo>
                <a:lnTo>
                  <a:pt x="2410859" y="1143000"/>
                </a:lnTo>
                <a:lnTo>
                  <a:pt x="2367012" y="1117600"/>
                </a:lnTo>
                <a:lnTo>
                  <a:pt x="2324982" y="1092200"/>
                </a:lnTo>
                <a:lnTo>
                  <a:pt x="2284838" y="1066800"/>
                </a:lnTo>
                <a:lnTo>
                  <a:pt x="2246647" y="1041400"/>
                </a:lnTo>
                <a:lnTo>
                  <a:pt x="2693713" y="1041400"/>
                </a:lnTo>
                <a:lnTo>
                  <a:pt x="2744816" y="1028700"/>
                </a:lnTo>
                <a:lnTo>
                  <a:pt x="3117677" y="1028700"/>
                </a:lnTo>
                <a:lnTo>
                  <a:pt x="3012190" y="1003300"/>
                </a:lnTo>
                <a:lnTo>
                  <a:pt x="2338671" y="1003300"/>
                </a:lnTo>
                <a:lnTo>
                  <a:pt x="2303602" y="990600"/>
                </a:lnTo>
                <a:lnTo>
                  <a:pt x="2237553" y="965200"/>
                </a:lnTo>
                <a:lnTo>
                  <a:pt x="2179770" y="939800"/>
                </a:lnTo>
                <a:lnTo>
                  <a:pt x="2136838" y="901700"/>
                </a:lnTo>
                <a:lnTo>
                  <a:pt x="2114910" y="876300"/>
                </a:lnTo>
                <a:lnTo>
                  <a:pt x="2104865" y="876300"/>
                </a:lnTo>
                <a:lnTo>
                  <a:pt x="2094468" y="863600"/>
                </a:lnTo>
                <a:lnTo>
                  <a:pt x="2084012" y="863600"/>
                </a:lnTo>
                <a:lnTo>
                  <a:pt x="2073787" y="850900"/>
                </a:lnTo>
                <a:lnTo>
                  <a:pt x="2039211" y="825500"/>
                </a:lnTo>
                <a:lnTo>
                  <a:pt x="2004198" y="787400"/>
                </a:lnTo>
                <a:lnTo>
                  <a:pt x="1968730" y="749300"/>
                </a:lnTo>
                <a:lnTo>
                  <a:pt x="1932785" y="723900"/>
                </a:lnTo>
                <a:lnTo>
                  <a:pt x="1896343" y="685800"/>
                </a:lnTo>
                <a:lnTo>
                  <a:pt x="1858588" y="660400"/>
                </a:lnTo>
                <a:lnTo>
                  <a:pt x="1817400" y="622300"/>
                </a:lnTo>
                <a:lnTo>
                  <a:pt x="1775021" y="596900"/>
                </a:lnTo>
                <a:lnTo>
                  <a:pt x="1733694" y="571500"/>
                </a:lnTo>
                <a:lnTo>
                  <a:pt x="1697949" y="546100"/>
                </a:lnTo>
                <a:lnTo>
                  <a:pt x="1660690" y="508000"/>
                </a:lnTo>
                <a:lnTo>
                  <a:pt x="1621244" y="482600"/>
                </a:lnTo>
                <a:lnTo>
                  <a:pt x="1578937" y="457200"/>
                </a:lnTo>
                <a:lnTo>
                  <a:pt x="1533098" y="444500"/>
                </a:lnTo>
                <a:lnTo>
                  <a:pt x="1526760" y="431800"/>
                </a:lnTo>
                <a:close/>
              </a:path>
              <a:path w="3648709" h="1676400">
                <a:moveTo>
                  <a:pt x="3117677" y="1028700"/>
                </a:moveTo>
                <a:lnTo>
                  <a:pt x="2846489" y="1028700"/>
                </a:lnTo>
                <a:lnTo>
                  <a:pt x="2896856" y="1041400"/>
                </a:lnTo>
                <a:lnTo>
                  <a:pt x="2946774" y="1041400"/>
                </a:lnTo>
                <a:lnTo>
                  <a:pt x="2996141" y="1054100"/>
                </a:lnTo>
                <a:lnTo>
                  <a:pt x="3044855" y="1054100"/>
                </a:lnTo>
                <a:lnTo>
                  <a:pt x="3388110" y="1143000"/>
                </a:lnTo>
                <a:lnTo>
                  <a:pt x="3395476" y="1155700"/>
                </a:lnTo>
                <a:lnTo>
                  <a:pt x="3408824" y="1155700"/>
                </a:lnTo>
                <a:lnTo>
                  <a:pt x="3454861" y="1181100"/>
                </a:lnTo>
                <a:lnTo>
                  <a:pt x="3546732" y="1206500"/>
                </a:lnTo>
                <a:lnTo>
                  <a:pt x="3592964" y="1231900"/>
                </a:lnTo>
                <a:lnTo>
                  <a:pt x="3639659" y="1244600"/>
                </a:lnTo>
                <a:lnTo>
                  <a:pt x="3648422" y="1244600"/>
                </a:lnTo>
                <a:lnTo>
                  <a:pt x="3617029" y="1231900"/>
                </a:lnTo>
                <a:lnTo>
                  <a:pt x="3585632" y="1206500"/>
                </a:lnTo>
                <a:lnTo>
                  <a:pt x="3523365" y="1181100"/>
                </a:lnTo>
                <a:lnTo>
                  <a:pt x="3521245" y="1181100"/>
                </a:lnTo>
                <a:lnTo>
                  <a:pt x="3477885" y="1155700"/>
                </a:lnTo>
                <a:lnTo>
                  <a:pt x="3431910" y="1130300"/>
                </a:lnTo>
                <a:lnTo>
                  <a:pt x="3383655" y="1117600"/>
                </a:lnTo>
                <a:lnTo>
                  <a:pt x="3333455" y="1092200"/>
                </a:lnTo>
                <a:lnTo>
                  <a:pt x="3281646" y="1079500"/>
                </a:lnTo>
                <a:lnTo>
                  <a:pt x="3265505" y="1079500"/>
                </a:lnTo>
                <a:lnTo>
                  <a:pt x="3263054" y="1066800"/>
                </a:lnTo>
                <a:lnTo>
                  <a:pt x="3232305" y="1066800"/>
                </a:lnTo>
                <a:lnTo>
                  <a:pt x="3221563" y="1054100"/>
                </a:lnTo>
                <a:lnTo>
                  <a:pt x="3117677" y="1028700"/>
                </a:lnTo>
                <a:close/>
              </a:path>
              <a:path w="3648709" h="1676400">
                <a:moveTo>
                  <a:pt x="2602785" y="1041400"/>
                </a:moveTo>
                <a:lnTo>
                  <a:pt x="2246647" y="1041400"/>
                </a:lnTo>
                <a:lnTo>
                  <a:pt x="2290249" y="1054100"/>
                </a:lnTo>
                <a:lnTo>
                  <a:pt x="2555771" y="1054100"/>
                </a:lnTo>
                <a:lnTo>
                  <a:pt x="2602785" y="1041400"/>
                </a:lnTo>
                <a:close/>
              </a:path>
              <a:path w="3648709" h="1676400">
                <a:moveTo>
                  <a:pt x="2965322" y="990600"/>
                </a:moveTo>
                <a:lnTo>
                  <a:pt x="2604902" y="990600"/>
                </a:lnTo>
                <a:lnTo>
                  <a:pt x="2551586" y="1003300"/>
                </a:lnTo>
                <a:lnTo>
                  <a:pt x="3012190" y="1003300"/>
                </a:lnTo>
                <a:lnTo>
                  <a:pt x="2965322" y="990600"/>
                </a:lnTo>
                <a:close/>
              </a:path>
              <a:path w="3648709" h="1676400">
                <a:moveTo>
                  <a:pt x="2866595" y="977900"/>
                </a:moveTo>
                <a:lnTo>
                  <a:pt x="2817563" y="977900"/>
                </a:lnTo>
                <a:lnTo>
                  <a:pt x="2764552" y="990600"/>
                </a:lnTo>
                <a:lnTo>
                  <a:pt x="2916320" y="990600"/>
                </a:lnTo>
                <a:lnTo>
                  <a:pt x="2866595" y="977900"/>
                </a:lnTo>
                <a:close/>
              </a:path>
              <a:path w="3648709" h="1676400">
                <a:moveTo>
                  <a:pt x="2258953" y="482600"/>
                </a:moveTo>
                <a:lnTo>
                  <a:pt x="2024026" y="482600"/>
                </a:lnTo>
                <a:lnTo>
                  <a:pt x="2074950" y="495300"/>
                </a:lnTo>
                <a:lnTo>
                  <a:pt x="2125769" y="495300"/>
                </a:lnTo>
                <a:lnTo>
                  <a:pt x="2283668" y="533400"/>
                </a:lnTo>
                <a:lnTo>
                  <a:pt x="2334860" y="533400"/>
                </a:lnTo>
                <a:lnTo>
                  <a:pt x="2385146" y="546100"/>
                </a:lnTo>
                <a:lnTo>
                  <a:pt x="2434416" y="571500"/>
                </a:lnTo>
                <a:lnTo>
                  <a:pt x="2529463" y="596900"/>
                </a:lnTo>
                <a:lnTo>
                  <a:pt x="2572379" y="622300"/>
                </a:lnTo>
                <a:lnTo>
                  <a:pt x="2615061" y="635000"/>
                </a:lnTo>
                <a:lnTo>
                  <a:pt x="2654115" y="660400"/>
                </a:lnTo>
                <a:lnTo>
                  <a:pt x="2686143" y="685800"/>
                </a:lnTo>
                <a:lnTo>
                  <a:pt x="2714228" y="711200"/>
                </a:lnTo>
                <a:lnTo>
                  <a:pt x="2742971" y="736600"/>
                </a:lnTo>
                <a:lnTo>
                  <a:pt x="2773688" y="762000"/>
                </a:lnTo>
                <a:lnTo>
                  <a:pt x="2807695" y="774700"/>
                </a:lnTo>
                <a:lnTo>
                  <a:pt x="2812991" y="787400"/>
                </a:lnTo>
                <a:lnTo>
                  <a:pt x="2822452" y="774700"/>
                </a:lnTo>
                <a:lnTo>
                  <a:pt x="2817563" y="774700"/>
                </a:lnTo>
                <a:lnTo>
                  <a:pt x="2779962" y="749300"/>
                </a:lnTo>
                <a:lnTo>
                  <a:pt x="2743428" y="723900"/>
                </a:lnTo>
                <a:lnTo>
                  <a:pt x="2707182" y="685800"/>
                </a:lnTo>
                <a:lnTo>
                  <a:pt x="2670444" y="660400"/>
                </a:lnTo>
                <a:lnTo>
                  <a:pt x="2632436" y="635000"/>
                </a:lnTo>
                <a:lnTo>
                  <a:pt x="2592378" y="609600"/>
                </a:lnTo>
                <a:lnTo>
                  <a:pt x="2549491" y="584200"/>
                </a:lnTo>
                <a:lnTo>
                  <a:pt x="2505687" y="558800"/>
                </a:lnTo>
                <a:lnTo>
                  <a:pt x="2459888" y="546100"/>
                </a:lnTo>
                <a:lnTo>
                  <a:pt x="2412204" y="520700"/>
                </a:lnTo>
                <a:lnTo>
                  <a:pt x="2311626" y="495300"/>
                </a:lnTo>
                <a:lnTo>
                  <a:pt x="2258953" y="482600"/>
                </a:lnTo>
                <a:close/>
              </a:path>
              <a:path w="3648709" h="1676400">
                <a:moveTo>
                  <a:pt x="1996004" y="444500"/>
                </a:moveTo>
                <a:lnTo>
                  <a:pt x="1665900" y="444500"/>
                </a:lnTo>
                <a:lnTo>
                  <a:pt x="1717135" y="457200"/>
                </a:lnTo>
                <a:lnTo>
                  <a:pt x="1819591" y="469900"/>
                </a:lnTo>
                <a:lnTo>
                  <a:pt x="1921927" y="469900"/>
                </a:lnTo>
                <a:lnTo>
                  <a:pt x="1973014" y="482600"/>
                </a:lnTo>
                <a:lnTo>
                  <a:pt x="2204839" y="482600"/>
                </a:lnTo>
                <a:lnTo>
                  <a:pt x="2101089" y="457200"/>
                </a:lnTo>
                <a:lnTo>
                  <a:pt x="2048667" y="457200"/>
                </a:lnTo>
                <a:lnTo>
                  <a:pt x="1996004" y="444500"/>
                </a:lnTo>
                <a:close/>
              </a:path>
              <a:path w="3648709" h="1676400">
                <a:moveTo>
                  <a:pt x="1890323" y="431800"/>
                </a:moveTo>
                <a:lnTo>
                  <a:pt x="1563491" y="431800"/>
                </a:lnTo>
                <a:lnTo>
                  <a:pt x="1614681" y="444500"/>
                </a:lnTo>
                <a:lnTo>
                  <a:pt x="1943192" y="444500"/>
                </a:lnTo>
                <a:lnTo>
                  <a:pt x="1890323" y="431800"/>
                </a:lnTo>
                <a:close/>
              </a:path>
              <a:path w="3648709" h="1676400">
                <a:moveTo>
                  <a:pt x="1732297" y="419100"/>
                </a:moveTo>
                <a:lnTo>
                  <a:pt x="1142010" y="419100"/>
                </a:lnTo>
                <a:lnTo>
                  <a:pt x="1191671" y="431800"/>
                </a:lnTo>
                <a:lnTo>
                  <a:pt x="1784783" y="431800"/>
                </a:lnTo>
                <a:lnTo>
                  <a:pt x="1732297" y="419100"/>
                </a:lnTo>
                <a:close/>
              </a:path>
              <a:path w="3648709" h="1676400">
                <a:moveTo>
                  <a:pt x="1634994" y="406400"/>
                </a:moveTo>
                <a:lnTo>
                  <a:pt x="840275" y="406400"/>
                </a:lnTo>
                <a:lnTo>
                  <a:pt x="890365" y="419100"/>
                </a:lnTo>
                <a:lnTo>
                  <a:pt x="1683661" y="419100"/>
                </a:lnTo>
                <a:lnTo>
                  <a:pt x="1634994" y="406400"/>
                </a:lnTo>
                <a:close/>
              </a:path>
              <a:path w="3648709" h="1676400">
                <a:moveTo>
                  <a:pt x="1537563" y="393700"/>
                </a:moveTo>
                <a:lnTo>
                  <a:pt x="540393" y="393700"/>
                </a:lnTo>
                <a:lnTo>
                  <a:pt x="590132" y="406400"/>
                </a:lnTo>
                <a:lnTo>
                  <a:pt x="1586295" y="406400"/>
                </a:lnTo>
                <a:lnTo>
                  <a:pt x="1537563" y="393700"/>
                </a:lnTo>
                <a:close/>
              </a:path>
              <a:path w="3648709" h="1676400">
                <a:moveTo>
                  <a:pt x="62425" y="0"/>
                </a:moveTo>
                <a:lnTo>
                  <a:pt x="33964" y="0"/>
                </a:lnTo>
                <a:lnTo>
                  <a:pt x="30789" y="12700"/>
                </a:lnTo>
                <a:lnTo>
                  <a:pt x="9879" y="38100"/>
                </a:lnTo>
                <a:lnTo>
                  <a:pt x="0" y="63500"/>
                </a:lnTo>
                <a:lnTo>
                  <a:pt x="103" y="88900"/>
                </a:lnTo>
                <a:lnTo>
                  <a:pt x="9143" y="127000"/>
                </a:lnTo>
                <a:lnTo>
                  <a:pt x="49846" y="177800"/>
                </a:lnTo>
                <a:lnTo>
                  <a:pt x="79414" y="203200"/>
                </a:lnTo>
                <a:lnTo>
                  <a:pt x="113732" y="228600"/>
                </a:lnTo>
                <a:lnTo>
                  <a:pt x="151752" y="254000"/>
                </a:lnTo>
                <a:lnTo>
                  <a:pt x="192426" y="279400"/>
                </a:lnTo>
                <a:lnTo>
                  <a:pt x="234710" y="304800"/>
                </a:lnTo>
                <a:lnTo>
                  <a:pt x="277554" y="317500"/>
                </a:lnTo>
                <a:lnTo>
                  <a:pt x="319913" y="342900"/>
                </a:lnTo>
                <a:lnTo>
                  <a:pt x="360740" y="355600"/>
                </a:lnTo>
                <a:lnTo>
                  <a:pt x="398988" y="368300"/>
                </a:lnTo>
                <a:lnTo>
                  <a:pt x="444419" y="381000"/>
                </a:lnTo>
                <a:lnTo>
                  <a:pt x="491688" y="393700"/>
                </a:lnTo>
                <a:lnTo>
                  <a:pt x="1440002" y="393700"/>
                </a:lnTo>
                <a:lnTo>
                  <a:pt x="1391171" y="381000"/>
                </a:lnTo>
                <a:lnTo>
                  <a:pt x="1290548" y="381000"/>
                </a:lnTo>
                <a:lnTo>
                  <a:pt x="1184697" y="355600"/>
                </a:lnTo>
                <a:lnTo>
                  <a:pt x="981511" y="355600"/>
                </a:lnTo>
                <a:lnTo>
                  <a:pt x="930390" y="342900"/>
                </a:lnTo>
                <a:lnTo>
                  <a:pt x="640351" y="342900"/>
                </a:lnTo>
                <a:lnTo>
                  <a:pt x="682895" y="330200"/>
                </a:lnTo>
                <a:lnTo>
                  <a:pt x="724882" y="330200"/>
                </a:lnTo>
                <a:lnTo>
                  <a:pt x="765888" y="317500"/>
                </a:lnTo>
                <a:lnTo>
                  <a:pt x="805489" y="304800"/>
                </a:lnTo>
                <a:lnTo>
                  <a:pt x="529163" y="304800"/>
                </a:lnTo>
                <a:lnTo>
                  <a:pt x="484511" y="292100"/>
                </a:lnTo>
                <a:lnTo>
                  <a:pt x="399053" y="266700"/>
                </a:lnTo>
                <a:lnTo>
                  <a:pt x="356811" y="241300"/>
                </a:lnTo>
                <a:lnTo>
                  <a:pt x="328365" y="228600"/>
                </a:lnTo>
                <a:lnTo>
                  <a:pt x="290206" y="203200"/>
                </a:lnTo>
                <a:lnTo>
                  <a:pt x="245922" y="177800"/>
                </a:lnTo>
                <a:lnTo>
                  <a:pt x="199102" y="139700"/>
                </a:lnTo>
                <a:lnTo>
                  <a:pt x="161328" y="101600"/>
                </a:lnTo>
                <a:lnTo>
                  <a:pt x="130749" y="76200"/>
                </a:lnTo>
                <a:lnTo>
                  <a:pt x="100177" y="38100"/>
                </a:lnTo>
                <a:lnTo>
                  <a:pt x="62425" y="0"/>
                </a:lnTo>
                <a:close/>
              </a:path>
              <a:path w="3648709" h="1676400">
                <a:moveTo>
                  <a:pt x="1564721" y="127000"/>
                </a:moveTo>
                <a:lnTo>
                  <a:pt x="1182781" y="127000"/>
                </a:lnTo>
                <a:lnTo>
                  <a:pt x="1134312" y="139700"/>
                </a:lnTo>
                <a:lnTo>
                  <a:pt x="874282" y="203200"/>
                </a:lnTo>
                <a:lnTo>
                  <a:pt x="825197" y="228600"/>
                </a:lnTo>
                <a:lnTo>
                  <a:pt x="779238" y="241300"/>
                </a:lnTo>
                <a:lnTo>
                  <a:pt x="737328" y="254000"/>
                </a:lnTo>
                <a:lnTo>
                  <a:pt x="679418" y="279400"/>
                </a:lnTo>
                <a:lnTo>
                  <a:pt x="625898" y="292100"/>
                </a:lnTo>
                <a:lnTo>
                  <a:pt x="576052" y="304800"/>
                </a:lnTo>
                <a:lnTo>
                  <a:pt x="805489" y="304800"/>
                </a:lnTo>
                <a:lnTo>
                  <a:pt x="855423" y="279400"/>
                </a:lnTo>
                <a:lnTo>
                  <a:pt x="903604" y="254000"/>
                </a:lnTo>
                <a:lnTo>
                  <a:pt x="998359" y="228600"/>
                </a:lnTo>
                <a:lnTo>
                  <a:pt x="1046763" y="203200"/>
                </a:lnTo>
                <a:lnTo>
                  <a:pt x="1097070" y="190500"/>
                </a:lnTo>
                <a:lnTo>
                  <a:pt x="1150195" y="177800"/>
                </a:lnTo>
                <a:lnTo>
                  <a:pt x="1207051" y="165100"/>
                </a:lnTo>
                <a:lnTo>
                  <a:pt x="1256832" y="165100"/>
                </a:lnTo>
                <a:lnTo>
                  <a:pt x="1306854" y="152400"/>
                </a:lnTo>
                <a:lnTo>
                  <a:pt x="1704901" y="152400"/>
                </a:lnTo>
                <a:lnTo>
                  <a:pt x="1659564" y="139700"/>
                </a:lnTo>
                <a:lnTo>
                  <a:pt x="1587828" y="139700"/>
                </a:lnTo>
                <a:lnTo>
                  <a:pt x="1564721" y="127000"/>
                </a:lnTo>
                <a:close/>
              </a:path>
              <a:path w="3648709" h="1676400">
                <a:moveTo>
                  <a:pt x="2113475" y="165100"/>
                </a:moveTo>
                <a:lnTo>
                  <a:pt x="2053401" y="165100"/>
                </a:lnTo>
                <a:lnTo>
                  <a:pt x="1999250" y="177800"/>
                </a:lnTo>
                <a:lnTo>
                  <a:pt x="1657793" y="177800"/>
                </a:lnTo>
                <a:lnTo>
                  <a:pt x="1707188" y="190500"/>
                </a:lnTo>
                <a:lnTo>
                  <a:pt x="2035445" y="190500"/>
                </a:lnTo>
                <a:lnTo>
                  <a:pt x="2075893" y="177800"/>
                </a:lnTo>
                <a:lnTo>
                  <a:pt x="2113475" y="165100"/>
                </a:lnTo>
                <a:close/>
              </a:path>
              <a:path w="3648709" h="1676400">
                <a:moveTo>
                  <a:pt x="1944772" y="165100"/>
                </a:moveTo>
                <a:lnTo>
                  <a:pt x="1558094" y="165100"/>
                </a:lnTo>
                <a:lnTo>
                  <a:pt x="1608072" y="177800"/>
                </a:lnTo>
                <a:lnTo>
                  <a:pt x="1999250" y="177800"/>
                </a:lnTo>
                <a:lnTo>
                  <a:pt x="1944772" y="165100"/>
                </a:lnTo>
                <a:close/>
              </a:path>
              <a:path w="3648709" h="1676400">
                <a:moveTo>
                  <a:pt x="1750615" y="152400"/>
                </a:moveTo>
                <a:lnTo>
                  <a:pt x="1407337" y="152400"/>
                </a:lnTo>
                <a:lnTo>
                  <a:pt x="1457656" y="165100"/>
                </a:lnTo>
                <a:lnTo>
                  <a:pt x="1796565" y="165100"/>
                </a:lnTo>
                <a:lnTo>
                  <a:pt x="1750615" y="152400"/>
                </a:lnTo>
                <a:close/>
              </a:path>
              <a:path w="3648709" h="1676400">
                <a:moveTo>
                  <a:pt x="1674661" y="114300"/>
                </a:moveTo>
                <a:lnTo>
                  <a:pt x="1576472" y="114300"/>
                </a:lnTo>
                <a:lnTo>
                  <a:pt x="1532242" y="127000"/>
                </a:lnTo>
                <a:lnTo>
                  <a:pt x="1619785" y="127000"/>
                </a:lnTo>
                <a:lnTo>
                  <a:pt x="1674661" y="114300"/>
                </a:lnTo>
                <a:close/>
              </a:path>
              <a:path w="3648709" h="1676400">
                <a:moveTo>
                  <a:pt x="1785688" y="101600"/>
                </a:moveTo>
                <a:lnTo>
                  <a:pt x="1660021" y="101600"/>
                </a:lnTo>
                <a:lnTo>
                  <a:pt x="1619153" y="114300"/>
                </a:lnTo>
                <a:lnTo>
                  <a:pt x="1729809" y="114300"/>
                </a:lnTo>
                <a:lnTo>
                  <a:pt x="1785688" y="101600"/>
                </a:lnTo>
                <a:close/>
              </a:path>
              <a:path w="3648709" h="1676400">
                <a:moveTo>
                  <a:pt x="1787453" y="88900"/>
                </a:moveTo>
                <a:lnTo>
                  <a:pt x="1783923" y="88900"/>
                </a:lnTo>
                <a:lnTo>
                  <a:pt x="1742668" y="101600"/>
                </a:lnTo>
                <a:lnTo>
                  <a:pt x="1788850" y="101600"/>
                </a:lnTo>
                <a:lnTo>
                  <a:pt x="1787453" y="88900"/>
                </a:lnTo>
                <a:close/>
              </a:path>
            </a:pathLst>
          </a:custGeom>
          <a:solidFill>
            <a:srgbClr val="3A7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3088556" y="6190126"/>
            <a:ext cx="930275" cy="1370330"/>
          </a:xfrm>
          <a:custGeom>
            <a:avLst/>
            <a:gdLst/>
            <a:ahLst/>
            <a:cxnLst/>
            <a:rect l="l" t="t" r="r" b="b"/>
            <a:pathLst>
              <a:path w="930275" h="1370329">
                <a:moveTo>
                  <a:pt x="578864" y="733368"/>
                </a:moveTo>
                <a:lnTo>
                  <a:pt x="473282" y="733368"/>
                </a:lnTo>
                <a:lnTo>
                  <a:pt x="494927" y="754377"/>
                </a:lnTo>
                <a:lnTo>
                  <a:pt x="520328" y="774211"/>
                </a:lnTo>
                <a:lnTo>
                  <a:pt x="549708" y="791836"/>
                </a:lnTo>
                <a:lnTo>
                  <a:pt x="583290" y="806215"/>
                </a:lnTo>
                <a:lnTo>
                  <a:pt x="583988" y="806215"/>
                </a:lnTo>
                <a:lnTo>
                  <a:pt x="584700" y="806571"/>
                </a:lnTo>
                <a:lnTo>
                  <a:pt x="632920" y="833640"/>
                </a:lnTo>
                <a:lnTo>
                  <a:pt x="681776" y="860391"/>
                </a:lnTo>
                <a:lnTo>
                  <a:pt x="728558" y="887918"/>
                </a:lnTo>
                <a:lnTo>
                  <a:pt x="770559" y="917315"/>
                </a:lnTo>
                <a:lnTo>
                  <a:pt x="805070" y="949675"/>
                </a:lnTo>
                <a:lnTo>
                  <a:pt x="835959" y="994048"/>
                </a:lnTo>
                <a:lnTo>
                  <a:pt x="856114" y="1040387"/>
                </a:lnTo>
                <a:lnTo>
                  <a:pt x="869549" y="1087628"/>
                </a:lnTo>
                <a:lnTo>
                  <a:pt x="880279" y="1134701"/>
                </a:lnTo>
                <a:lnTo>
                  <a:pt x="889824" y="1182563"/>
                </a:lnTo>
                <a:lnTo>
                  <a:pt x="895759" y="1229454"/>
                </a:lnTo>
                <a:lnTo>
                  <a:pt x="897232" y="1275992"/>
                </a:lnTo>
                <a:lnTo>
                  <a:pt x="893390" y="1322797"/>
                </a:lnTo>
                <a:lnTo>
                  <a:pt x="883506" y="1369878"/>
                </a:lnTo>
                <a:lnTo>
                  <a:pt x="898013" y="1369878"/>
                </a:lnTo>
                <a:lnTo>
                  <a:pt x="917113" y="1330528"/>
                </a:lnTo>
                <a:lnTo>
                  <a:pt x="927385" y="1287363"/>
                </a:lnTo>
                <a:lnTo>
                  <a:pt x="929722" y="1243684"/>
                </a:lnTo>
                <a:lnTo>
                  <a:pt x="926378" y="1199986"/>
                </a:lnTo>
                <a:lnTo>
                  <a:pt x="919611" y="1156761"/>
                </a:lnTo>
                <a:lnTo>
                  <a:pt x="912332" y="1107640"/>
                </a:lnTo>
                <a:lnTo>
                  <a:pt x="905513" y="1058963"/>
                </a:lnTo>
                <a:lnTo>
                  <a:pt x="894253" y="1010626"/>
                </a:lnTo>
                <a:lnTo>
                  <a:pt x="873650" y="962527"/>
                </a:lnTo>
                <a:lnTo>
                  <a:pt x="836975" y="917023"/>
                </a:lnTo>
                <a:lnTo>
                  <a:pt x="783823" y="876472"/>
                </a:lnTo>
                <a:lnTo>
                  <a:pt x="783493" y="875722"/>
                </a:lnTo>
                <a:lnTo>
                  <a:pt x="782794" y="875380"/>
                </a:lnTo>
                <a:lnTo>
                  <a:pt x="741290" y="843725"/>
                </a:lnTo>
                <a:lnTo>
                  <a:pt x="695666" y="813664"/>
                </a:lnTo>
                <a:lnTo>
                  <a:pt x="649127" y="784022"/>
                </a:lnTo>
                <a:lnTo>
                  <a:pt x="604880" y="753625"/>
                </a:lnTo>
                <a:lnTo>
                  <a:pt x="578864" y="733368"/>
                </a:lnTo>
                <a:close/>
              </a:path>
              <a:path w="930275" h="1370329">
                <a:moveTo>
                  <a:pt x="55900" y="0"/>
                </a:moveTo>
                <a:lnTo>
                  <a:pt x="27809" y="46008"/>
                </a:lnTo>
                <a:lnTo>
                  <a:pt x="11024" y="88098"/>
                </a:lnTo>
                <a:lnTo>
                  <a:pt x="1377" y="129951"/>
                </a:lnTo>
                <a:lnTo>
                  <a:pt x="0" y="171944"/>
                </a:lnTo>
                <a:lnTo>
                  <a:pt x="8021" y="214449"/>
                </a:lnTo>
                <a:lnTo>
                  <a:pt x="26573" y="257842"/>
                </a:lnTo>
                <a:lnTo>
                  <a:pt x="44607" y="288625"/>
                </a:lnTo>
                <a:lnTo>
                  <a:pt x="84062" y="349634"/>
                </a:lnTo>
                <a:lnTo>
                  <a:pt x="102468" y="380524"/>
                </a:lnTo>
                <a:lnTo>
                  <a:pt x="122682" y="407237"/>
                </a:lnTo>
                <a:lnTo>
                  <a:pt x="151347" y="431862"/>
                </a:lnTo>
                <a:lnTo>
                  <a:pt x="184389" y="455142"/>
                </a:lnTo>
                <a:lnTo>
                  <a:pt x="217733" y="477819"/>
                </a:lnTo>
                <a:lnTo>
                  <a:pt x="253761" y="507810"/>
                </a:lnTo>
                <a:lnTo>
                  <a:pt x="282220" y="539233"/>
                </a:lnTo>
                <a:lnTo>
                  <a:pt x="306637" y="571584"/>
                </a:lnTo>
                <a:lnTo>
                  <a:pt x="357129" y="640842"/>
                </a:lnTo>
                <a:lnTo>
                  <a:pt x="377750" y="675869"/>
                </a:lnTo>
                <a:lnTo>
                  <a:pt x="386688" y="711811"/>
                </a:lnTo>
                <a:lnTo>
                  <a:pt x="378236" y="751034"/>
                </a:lnTo>
                <a:lnTo>
                  <a:pt x="360630" y="780903"/>
                </a:lnTo>
                <a:lnTo>
                  <a:pt x="338229" y="810157"/>
                </a:lnTo>
                <a:lnTo>
                  <a:pt x="315112" y="839275"/>
                </a:lnTo>
                <a:lnTo>
                  <a:pt x="295355" y="868737"/>
                </a:lnTo>
                <a:lnTo>
                  <a:pt x="290466" y="877969"/>
                </a:lnTo>
                <a:lnTo>
                  <a:pt x="286192" y="887367"/>
                </a:lnTo>
                <a:lnTo>
                  <a:pt x="282500" y="896828"/>
                </a:lnTo>
                <a:lnTo>
                  <a:pt x="279353" y="906253"/>
                </a:lnTo>
                <a:lnTo>
                  <a:pt x="249364" y="950429"/>
                </a:lnTo>
                <a:lnTo>
                  <a:pt x="229413" y="995868"/>
                </a:lnTo>
                <a:lnTo>
                  <a:pt x="218514" y="1042183"/>
                </a:lnTo>
                <a:lnTo>
                  <a:pt x="215679" y="1088986"/>
                </a:lnTo>
                <a:lnTo>
                  <a:pt x="219922" y="1135888"/>
                </a:lnTo>
                <a:lnTo>
                  <a:pt x="230271" y="1182563"/>
                </a:lnTo>
                <a:lnTo>
                  <a:pt x="231640" y="1187685"/>
                </a:lnTo>
                <a:lnTo>
                  <a:pt x="246257" y="1186936"/>
                </a:lnTo>
                <a:lnTo>
                  <a:pt x="244860" y="1181780"/>
                </a:lnTo>
                <a:lnTo>
                  <a:pt x="242144" y="1141618"/>
                </a:lnTo>
                <a:lnTo>
                  <a:pt x="242323" y="1101352"/>
                </a:lnTo>
                <a:lnTo>
                  <a:pt x="247003" y="1061299"/>
                </a:lnTo>
                <a:lnTo>
                  <a:pt x="257789" y="1021772"/>
                </a:lnTo>
                <a:lnTo>
                  <a:pt x="275431" y="984361"/>
                </a:lnTo>
                <a:lnTo>
                  <a:pt x="300289" y="948155"/>
                </a:lnTo>
                <a:lnTo>
                  <a:pt x="330176" y="912986"/>
                </a:lnTo>
                <a:lnTo>
                  <a:pt x="362907" y="878682"/>
                </a:lnTo>
                <a:lnTo>
                  <a:pt x="397432" y="842059"/>
                </a:lnTo>
                <a:lnTo>
                  <a:pt x="428929" y="805887"/>
                </a:lnTo>
                <a:lnTo>
                  <a:pt x="455009" y="769784"/>
                </a:lnTo>
                <a:lnTo>
                  <a:pt x="473282" y="733368"/>
                </a:lnTo>
                <a:lnTo>
                  <a:pt x="578864" y="733368"/>
                </a:lnTo>
                <a:lnTo>
                  <a:pt x="535331" y="697052"/>
                </a:lnTo>
                <a:lnTo>
                  <a:pt x="503235" y="667632"/>
                </a:lnTo>
                <a:lnTo>
                  <a:pt x="472584" y="637737"/>
                </a:lnTo>
                <a:lnTo>
                  <a:pt x="469803" y="631108"/>
                </a:lnTo>
                <a:lnTo>
                  <a:pt x="466653" y="624135"/>
                </a:lnTo>
                <a:lnTo>
                  <a:pt x="438050" y="584164"/>
                </a:lnTo>
                <a:lnTo>
                  <a:pt x="408163" y="552272"/>
                </a:lnTo>
                <a:lnTo>
                  <a:pt x="374885" y="521296"/>
                </a:lnTo>
                <a:lnTo>
                  <a:pt x="340631" y="491052"/>
                </a:lnTo>
                <a:lnTo>
                  <a:pt x="299572" y="452710"/>
                </a:lnTo>
                <a:lnTo>
                  <a:pt x="262258" y="413514"/>
                </a:lnTo>
                <a:lnTo>
                  <a:pt x="228265" y="373454"/>
                </a:lnTo>
                <a:lnTo>
                  <a:pt x="197172" y="332518"/>
                </a:lnTo>
                <a:lnTo>
                  <a:pt x="168516" y="288394"/>
                </a:lnTo>
                <a:lnTo>
                  <a:pt x="144110" y="243345"/>
                </a:lnTo>
                <a:lnTo>
                  <a:pt x="123643" y="197596"/>
                </a:lnTo>
                <a:lnTo>
                  <a:pt x="106806" y="151374"/>
                </a:lnTo>
                <a:lnTo>
                  <a:pt x="93290" y="104904"/>
                </a:lnTo>
                <a:lnTo>
                  <a:pt x="82786" y="58411"/>
                </a:lnTo>
                <a:lnTo>
                  <a:pt x="74985" y="12122"/>
                </a:lnTo>
                <a:lnTo>
                  <a:pt x="74985" y="10840"/>
                </a:lnTo>
                <a:lnTo>
                  <a:pt x="73601" y="10090"/>
                </a:lnTo>
                <a:lnTo>
                  <a:pt x="72534" y="9367"/>
                </a:lnTo>
                <a:lnTo>
                  <a:pt x="72534" y="8808"/>
                </a:lnTo>
                <a:lnTo>
                  <a:pt x="72890" y="8084"/>
                </a:lnTo>
                <a:lnTo>
                  <a:pt x="72890" y="6979"/>
                </a:lnTo>
                <a:lnTo>
                  <a:pt x="70527" y="2630"/>
                </a:lnTo>
                <a:lnTo>
                  <a:pt x="63703" y="38"/>
                </a:lnTo>
                <a:lnTo>
                  <a:pt x="55900" y="0"/>
                </a:lnTo>
                <a:close/>
              </a:path>
            </a:pathLst>
          </a:custGeom>
          <a:solidFill>
            <a:srgbClr val="509B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3041154" y="5858205"/>
            <a:ext cx="3939540" cy="1701800"/>
          </a:xfrm>
          <a:custGeom>
            <a:avLst/>
            <a:gdLst/>
            <a:ahLst/>
            <a:cxnLst/>
            <a:rect l="l" t="t" r="r" b="b"/>
            <a:pathLst>
              <a:path w="3939540" h="1701800">
                <a:moveTo>
                  <a:pt x="1905948" y="431800"/>
                </a:moveTo>
                <a:lnTo>
                  <a:pt x="1591733" y="431800"/>
                </a:lnTo>
                <a:lnTo>
                  <a:pt x="1640616" y="444500"/>
                </a:lnTo>
                <a:lnTo>
                  <a:pt x="1689131" y="444500"/>
                </a:lnTo>
                <a:lnTo>
                  <a:pt x="1737226" y="457200"/>
                </a:lnTo>
                <a:lnTo>
                  <a:pt x="1800384" y="469900"/>
                </a:lnTo>
                <a:lnTo>
                  <a:pt x="1859226" y="482600"/>
                </a:lnTo>
                <a:lnTo>
                  <a:pt x="1914063" y="495300"/>
                </a:lnTo>
                <a:lnTo>
                  <a:pt x="1965209" y="508000"/>
                </a:lnTo>
                <a:lnTo>
                  <a:pt x="2012977" y="533400"/>
                </a:lnTo>
                <a:lnTo>
                  <a:pt x="2057679" y="546100"/>
                </a:lnTo>
                <a:lnTo>
                  <a:pt x="2099630" y="571500"/>
                </a:lnTo>
                <a:lnTo>
                  <a:pt x="2139141" y="596900"/>
                </a:lnTo>
                <a:lnTo>
                  <a:pt x="2176525" y="622300"/>
                </a:lnTo>
                <a:lnTo>
                  <a:pt x="2212096" y="635000"/>
                </a:lnTo>
                <a:lnTo>
                  <a:pt x="2246166" y="660400"/>
                </a:lnTo>
                <a:lnTo>
                  <a:pt x="2287759" y="685800"/>
                </a:lnTo>
                <a:lnTo>
                  <a:pt x="2327884" y="723900"/>
                </a:lnTo>
                <a:lnTo>
                  <a:pt x="2367720" y="749300"/>
                </a:lnTo>
                <a:lnTo>
                  <a:pt x="2408443" y="774700"/>
                </a:lnTo>
                <a:lnTo>
                  <a:pt x="2451232" y="812800"/>
                </a:lnTo>
                <a:lnTo>
                  <a:pt x="2497265" y="838200"/>
                </a:lnTo>
                <a:lnTo>
                  <a:pt x="2547719" y="863600"/>
                </a:lnTo>
                <a:lnTo>
                  <a:pt x="2603772" y="889000"/>
                </a:lnTo>
                <a:lnTo>
                  <a:pt x="2647195" y="901700"/>
                </a:lnTo>
                <a:lnTo>
                  <a:pt x="2693960" y="914400"/>
                </a:lnTo>
                <a:lnTo>
                  <a:pt x="2743112" y="927100"/>
                </a:lnTo>
                <a:lnTo>
                  <a:pt x="2793696" y="952500"/>
                </a:lnTo>
                <a:lnTo>
                  <a:pt x="2895339" y="977900"/>
                </a:lnTo>
                <a:lnTo>
                  <a:pt x="2954667" y="990600"/>
                </a:lnTo>
                <a:lnTo>
                  <a:pt x="3007138" y="1003300"/>
                </a:lnTo>
                <a:lnTo>
                  <a:pt x="3053455" y="1028700"/>
                </a:lnTo>
                <a:lnTo>
                  <a:pt x="3094323" y="1054100"/>
                </a:lnTo>
                <a:lnTo>
                  <a:pt x="3130442" y="1066800"/>
                </a:lnTo>
                <a:lnTo>
                  <a:pt x="3162516" y="1092200"/>
                </a:lnTo>
                <a:lnTo>
                  <a:pt x="3191249" y="1117600"/>
                </a:lnTo>
                <a:lnTo>
                  <a:pt x="3229489" y="1155700"/>
                </a:lnTo>
                <a:lnTo>
                  <a:pt x="3265980" y="1193800"/>
                </a:lnTo>
                <a:lnTo>
                  <a:pt x="3297535" y="1231900"/>
                </a:lnTo>
                <a:lnTo>
                  <a:pt x="3320967" y="1282700"/>
                </a:lnTo>
                <a:lnTo>
                  <a:pt x="3336578" y="1320800"/>
                </a:lnTo>
                <a:lnTo>
                  <a:pt x="3345629" y="1358900"/>
                </a:lnTo>
                <a:lnTo>
                  <a:pt x="3352876" y="1409700"/>
                </a:lnTo>
                <a:lnTo>
                  <a:pt x="3363080" y="1447800"/>
                </a:lnTo>
                <a:lnTo>
                  <a:pt x="3376471" y="1485900"/>
                </a:lnTo>
                <a:lnTo>
                  <a:pt x="3397868" y="1511300"/>
                </a:lnTo>
                <a:lnTo>
                  <a:pt x="3426412" y="1549400"/>
                </a:lnTo>
                <a:lnTo>
                  <a:pt x="3461244" y="1574800"/>
                </a:lnTo>
                <a:lnTo>
                  <a:pt x="3501506" y="1600200"/>
                </a:lnTo>
                <a:lnTo>
                  <a:pt x="3546340" y="1638300"/>
                </a:lnTo>
                <a:lnTo>
                  <a:pt x="3594886" y="1663700"/>
                </a:lnTo>
                <a:lnTo>
                  <a:pt x="3646286" y="1689100"/>
                </a:lnTo>
                <a:lnTo>
                  <a:pt x="3694452" y="1701800"/>
                </a:lnTo>
                <a:lnTo>
                  <a:pt x="3730313" y="1701800"/>
                </a:lnTo>
                <a:lnTo>
                  <a:pt x="3684504" y="1663700"/>
                </a:lnTo>
                <a:lnTo>
                  <a:pt x="3638632" y="1638300"/>
                </a:lnTo>
                <a:lnTo>
                  <a:pt x="3594054" y="1600200"/>
                </a:lnTo>
                <a:lnTo>
                  <a:pt x="3552124" y="1574800"/>
                </a:lnTo>
                <a:lnTo>
                  <a:pt x="3514198" y="1536700"/>
                </a:lnTo>
                <a:lnTo>
                  <a:pt x="3481631" y="1511300"/>
                </a:lnTo>
                <a:lnTo>
                  <a:pt x="3455779" y="1473200"/>
                </a:lnTo>
                <a:lnTo>
                  <a:pt x="3437997" y="1435100"/>
                </a:lnTo>
                <a:lnTo>
                  <a:pt x="3429641" y="1397000"/>
                </a:lnTo>
                <a:lnTo>
                  <a:pt x="3428792" y="1371600"/>
                </a:lnTo>
                <a:lnTo>
                  <a:pt x="3429704" y="1333500"/>
                </a:lnTo>
                <a:lnTo>
                  <a:pt x="3429987" y="1308100"/>
                </a:lnTo>
                <a:lnTo>
                  <a:pt x="3427253" y="1270000"/>
                </a:lnTo>
                <a:lnTo>
                  <a:pt x="3508014" y="1270000"/>
                </a:lnTo>
                <a:lnTo>
                  <a:pt x="3463377" y="1244600"/>
                </a:lnTo>
                <a:lnTo>
                  <a:pt x="3409562" y="1231900"/>
                </a:lnTo>
                <a:lnTo>
                  <a:pt x="3387562" y="1193800"/>
                </a:lnTo>
                <a:lnTo>
                  <a:pt x="3360662" y="1168400"/>
                </a:lnTo>
                <a:lnTo>
                  <a:pt x="3332593" y="1130300"/>
                </a:lnTo>
                <a:lnTo>
                  <a:pt x="3307086" y="1104900"/>
                </a:lnTo>
                <a:lnTo>
                  <a:pt x="3282823" y="1079500"/>
                </a:lnTo>
                <a:lnTo>
                  <a:pt x="3254840" y="1054100"/>
                </a:lnTo>
                <a:lnTo>
                  <a:pt x="3222856" y="1028700"/>
                </a:lnTo>
                <a:lnTo>
                  <a:pt x="3186593" y="1003300"/>
                </a:lnTo>
                <a:lnTo>
                  <a:pt x="3145768" y="990600"/>
                </a:lnTo>
                <a:lnTo>
                  <a:pt x="3100104" y="965200"/>
                </a:lnTo>
                <a:lnTo>
                  <a:pt x="3049319" y="952500"/>
                </a:lnTo>
                <a:lnTo>
                  <a:pt x="2993133" y="939800"/>
                </a:lnTo>
                <a:lnTo>
                  <a:pt x="2931267" y="914400"/>
                </a:lnTo>
                <a:lnTo>
                  <a:pt x="2879473" y="901700"/>
                </a:lnTo>
                <a:lnTo>
                  <a:pt x="2830281" y="889000"/>
                </a:lnTo>
                <a:lnTo>
                  <a:pt x="2783529" y="876300"/>
                </a:lnTo>
                <a:lnTo>
                  <a:pt x="2739056" y="863600"/>
                </a:lnTo>
                <a:lnTo>
                  <a:pt x="2696698" y="838200"/>
                </a:lnTo>
                <a:lnTo>
                  <a:pt x="2885776" y="838200"/>
                </a:lnTo>
                <a:lnTo>
                  <a:pt x="2819825" y="825500"/>
                </a:lnTo>
                <a:lnTo>
                  <a:pt x="2761066" y="812800"/>
                </a:lnTo>
                <a:lnTo>
                  <a:pt x="2708124" y="800100"/>
                </a:lnTo>
                <a:lnTo>
                  <a:pt x="2659629" y="787400"/>
                </a:lnTo>
                <a:lnTo>
                  <a:pt x="2614205" y="774700"/>
                </a:lnTo>
                <a:lnTo>
                  <a:pt x="2527084" y="749300"/>
                </a:lnTo>
                <a:lnTo>
                  <a:pt x="2482640" y="723900"/>
                </a:lnTo>
                <a:lnTo>
                  <a:pt x="2444012" y="698500"/>
                </a:lnTo>
                <a:lnTo>
                  <a:pt x="2403974" y="660400"/>
                </a:lnTo>
                <a:lnTo>
                  <a:pt x="2362466" y="635000"/>
                </a:lnTo>
                <a:lnTo>
                  <a:pt x="2319430" y="609600"/>
                </a:lnTo>
                <a:lnTo>
                  <a:pt x="2274806" y="571500"/>
                </a:lnTo>
                <a:lnTo>
                  <a:pt x="2228534" y="546100"/>
                </a:lnTo>
                <a:lnTo>
                  <a:pt x="2180558" y="520700"/>
                </a:lnTo>
                <a:lnTo>
                  <a:pt x="2141409" y="495300"/>
                </a:lnTo>
                <a:lnTo>
                  <a:pt x="2099381" y="482600"/>
                </a:lnTo>
                <a:lnTo>
                  <a:pt x="2054647" y="469900"/>
                </a:lnTo>
                <a:lnTo>
                  <a:pt x="2007382" y="457200"/>
                </a:lnTo>
                <a:lnTo>
                  <a:pt x="1957757" y="444500"/>
                </a:lnTo>
                <a:lnTo>
                  <a:pt x="1905948" y="431800"/>
                </a:lnTo>
                <a:close/>
              </a:path>
              <a:path w="3939540" h="1701800">
                <a:moveTo>
                  <a:pt x="3508014" y="1270000"/>
                </a:moveTo>
                <a:lnTo>
                  <a:pt x="3427253" y="1270000"/>
                </a:lnTo>
                <a:lnTo>
                  <a:pt x="3449880" y="1282700"/>
                </a:lnTo>
                <a:lnTo>
                  <a:pt x="3461045" y="1295400"/>
                </a:lnTo>
                <a:lnTo>
                  <a:pt x="3471754" y="1295400"/>
                </a:lnTo>
                <a:lnTo>
                  <a:pt x="3532093" y="1346200"/>
                </a:lnTo>
                <a:lnTo>
                  <a:pt x="3563206" y="1358900"/>
                </a:lnTo>
                <a:lnTo>
                  <a:pt x="3596747" y="1384300"/>
                </a:lnTo>
                <a:lnTo>
                  <a:pt x="3637156" y="1397000"/>
                </a:lnTo>
                <a:lnTo>
                  <a:pt x="3680985" y="1409700"/>
                </a:lnTo>
                <a:lnTo>
                  <a:pt x="3725183" y="1435100"/>
                </a:lnTo>
                <a:lnTo>
                  <a:pt x="3766699" y="1447800"/>
                </a:lnTo>
                <a:lnTo>
                  <a:pt x="3797201" y="1460500"/>
                </a:lnTo>
                <a:lnTo>
                  <a:pt x="3828640" y="1473200"/>
                </a:lnTo>
                <a:lnTo>
                  <a:pt x="3862493" y="1485900"/>
                </a:lnTo>
                <a:lnTo>
                  <a:pt x="3900239" y="1498600"/>
                </a:lnTo>
                <a:lnTo>
                  <a:pt x="3915568" y="1498600"/>
                </a:lnTo>
                <a:lnTo>
                  <a:pt x="3908875" y="1485900"/>
                </a:lnTo>
                <a:lnTo>
                  <a:pt x="3866246" y="1473200"/>
                </a:lnTo>
                <a:lnTo>
                  <a:pt x="3828454" y="1460500"/>
                </a:lnTo>
                <a:lnTo>
                  <a:pt x="3794970" y="1435100"/>
                </a:lnTo>
                <a:lnTo>
                  <a:pt x="3765264" y="1422400"/>
                </a:lnTo>
                <a:lnTo>
                  <a:pt x="3732200" y="1397000"/>
                </a:lnTo>
                <a:lnTo>
                  <a:pt x="3693878" y="1384300"/>
                </a:lnTo>
                <a:lnTo>
                  <a:pt x="3654387" y="1358900"/>
                </a:lnTo>
                <a:lnTo>
                  <a:pt x="3617817" y="1346200"/>
                </a:lnTo>
                <a:lnTo>
                  <a:pt x="3546568" y="1295400"/>
                </a:lnTo>
                <a:lnTo>
                  <a:pt x="3508014" y="1270000"/>
                </a:lnTo>
                <a:close/>
              </a:path>
              <a:path w="3939540" h="1701800">
                <a:moveTo>
                  <a:pt x="3417207" y="863600"/>
                </a:moveTo>
                <a:lnTo>
                  <a:pt x="3005003" y="863600"/>
                </a:lnTo>
                <a:lnTo>
                  <a:pt x="3109253" y="876300"/>
                </a:lnTo>
                <a:lnTo>
                  <a:pt x="3261357" y="876300"/>
                </a:lnTo>
                <a:lnTo>
                  <a:pt x="3311039" y="889000"/>
                </a:lnTo>
                <a:lnTo>
                  <a:pt x="3409053" y="889000"/>
                </a:lnTo>
                <a:lnTo>
                  <a:pt x="3505467" y="914400"/>
                </a:lnTo>
                <a:lnTo>
                  <a:pt x="3553148" y="914400"/>
                </a:lnTo>
                <a:lnTo>
                  <a:pt x="3609101" y="927100"/>
                </a:lnTo>
                <a:lnTo>
                  <a:pt x="3662743" y="952500"/>
                </a:lnTo>
                <a:lnTo>
                  <a:pt x="3714059" y="965200"/>
                </a:lnTo>
                <a:lnTo>
                  <a:pt x="3763033" y="977900"/>
                </a:lnTo>
                <a:lnTo>
                  <a:pt x="3809649" y="1003300"/>
                </a:lnTo>
                <a:lnTo>
                  <a:pt x="3853891" y="1028700"/>
                </a:lnTo>
                <a:lnTo>
                  <a:pt x="3895743" y="1041400"/>
                </a:lnTo>
                <a:lnTo>
                  <a:pt x="3935190" y="1066800"/>
                </a:lnTo>
                <a:lnTo>
                  <a:pt x="3939508" y="1066800"/>
                </a:lnTo>
                <a:lnTo>
                  <a:pt x="3864463" y="1016000"/>
                </a:lnTo>
                <a:lnTo>
                  <a:pt x="3825839" y="1003300"/>
                </a:lnTo>
                <a:lnTo>
                  <a:pt x="3785740" y="977900"/>
                </a:lnTo>
                <a:lnTo>
                  <a:pt x="3743613" y="952500"/>
                </a:lnTo>
                <a:lnTo>
                  <a:pt x="3698903" y="939800"/>
                </a:lnTo>
                <a:lnTo>
                  <a:pt x="3651055" y="914400"/>
                </a:lnTo>
                <a:lnTo>
                  <a:pt x="3599517" y="901700"/>
                </a:lnTo>
                <a:lnTo>
                  <a:pt x="3543732" y="889000"/>
                </a:lnTo>
                <a:lnTo>
                  <a:pt x="3483147" y="876300"/>
                </a:lnTo>
                <a:lnTo>
                  <a:pt x="3417207" y="863600"/>
                </a:lnTo>
                <a:close/>
              </a:path>
              <a:path w="3939540" h="1701800">
                <a:moveTo>
                  <a:pt x="3312443" y="850900"/>
                </a:moveTo>
                <a:lnTo>
                  <a:pt x="2792166" y="850900"/>
                </a:lnTo>
                <a:lnTo>
                  <a:pt x="2842597" y="863600"/>
                </a:lnTo>
                <a:lnTo>
                  <a:pt x="3365010" y="863600"/>
                </a:lnTo>
                <a:lnTo>
                  <a:pt x="3312443" y="850900"/>
                </a:lnTo>
                <a:close/>
              </a:path>
              <a:path w="3939540" h="1701800">
                <a:moveTo>
                  <a:pt x="3046148" y="838200"/>
                </a:moveTo>
                <a:lnTo>
                  <a:pt x="2696698" y="838200"/>
                </a:lnTo>
                <a:lnTo>
                  <a:pt x="2743541" y="850900"/>
                </a:lnTo>
                <a:lnTo>
                  <a:pt x="3153116" y="850900"/>
                </a:lnTo>
                <a:lnTo>
                  <a:pt x="3046148" y="838200"/>
                </a:lnTo>
                <a:close/>
              </a:path>
              <a:path w="3939540" h="1701800">
                <a:moveTo>
                  <a:pt x="2308304" y="406400"/>
                </a:moveTo>
                <a:lnTo>
                  <a:pt x="1243547" y="406400"/>
                </a:lnTo>
                <a:lnTo>
                  <a:pt x="1343588" y="419100"/>
                </a:lnTo>
                <a:lnTo>
                  <a:pt x="2183699" y="419100"/>
                </a:lnTo>
                <a:lnTo>
                  <a:pt x="2230332" y="431800"/>
                </a:lnTo>
                <a:lnTo>
                  <a:pt x="2278703" y="431800"/>
                </a:lnTo>
                <a:lnTo>
                  <a:pt x="2331746" y="444500"/>
                </a:lnTo>
                <a:lnTo>
                  <a:pt x="2379232" y="444500"/>
                </a:lnTo>
                <a:lnTo>
                  <a:pt x="2422606" y="469900"/>
                </a:lnTo>
                <a:lnTo>
                  <a:pt x="2502807" y="495300"/>
                </a:lnTo>
                <a:lnTo>
                  <a:pt x="2512358" y="495300"/>
                </a:lnTo>
                <a:lnTo>
                  <a:pt x="2485411" y="469900"/>
                </a:lnTo>
                <a:lnTo>
                  <a:pt x="2450512" y="457200"/>
                </a:lnTo>
                <a:lnTo>
                  <a:pt x="2408681" y="431800"/>
                </a:lnTo>
                <a:lnTo>
                  <a:pt x="2360939" y="419100"/>
                </a:lnTo>
                <a:lnTo>
                  <a:pt x="2308304" y="406400"/>
                </a:lnTo>
                <a:close/>
              </a:path>
              <a:path w="3939540" h="1701800">
                <a:moveTo>
                  <a:pt x="1796467" y="419100"/>
                </a:moveTo>
                <a:lnTo>
                  <a:pt x="1443386" y="419100"/>
                </a:lnTo>
                <a:lnTo>
                  <a:pt x="1493067" y="431800"/>
                </a:lnTo>
                <a:lnTo>
                  <a:pt x="1852127" y="431800"/>
                </a:lnTo>
                <a:lnTo>
                  <a:pt x="1796467" y="419100"/>
                </a:lnTo>
                <a:close/>
              </a:path>
              <a:path w="3939540" h="1701800">
                <a:moveTo>
                  <a:pt x="2192436" y="393700"/>
                </a:moveTo>
                <a:lnTo>
                  <a:pt x="1143674" y="393700"/>
                </a:lnTo>
                <a:lnTo>
                  <a:pt x="1193564" y="406400"/>
                </a:lnTo>
                <a:lnTo>
                  <a:pt x="2251797" y="406400"/>
                </a:lnTo>
                <a:lnTo>
                  <a:pt x="2192436" y="393700"/>
                </a:lnTo>
                <a:close/>
              </a:path>
              <a:path w="3939540" h="1701800">
                <a:moveTo>
                  <a:pt x="2083625" y="381000"/>
                </a:moveTo>
                <a:lnTo>
                  <a:pt x="995077" y="381000"/>
                </a:lnTo>
                <a:lnTo>
                  <a:pt x="1044379" y="393700"/>
                </a:lnTo>
                <a:lnTo>
                  <a:pt x="2131243" y="393700"/>
                </a:lnTo>
                <a:lnTo>
                  <a:pt x="2083625" y="381000"/>
                </a:lnTo>
                <a:close/>
              </a:path>
              <a:path w="3939540" h="1701800">
                <a:moveTo>
                  <a:pt x="1934981" y="368300"/>
                </a:moveTo>
                <a:lnTo>
                  <a:pt x="849166" y="368300"/>
                </a:lnTo>
                <a:lnTo>
                  <a:pt x="897419" y="381000"/>
                </a:lnTo>
                <a:lnTo>
                  <a:pt x="1985493" y="381000"/>
                </a:lnTo>
                <a:lnTo>
                  <a:pt x="1934981" y="368300"/>
                </a:lnTo>
                <a:close/>
              </a:path>
              <a:path w="3939540" h="1701800">
                <a:moveTo>
                  <a:pt x="59223" y="0"/>
                </a:moveTo>
                <a:lnTo>
                  <a:pt x="23462" y="0"/>
                </a:lnTo>
                <a:lnTo>
                  <a:pt x="12299" y="12700"/>
                </a:lnTo>
                <a:lnTo>
                  <a:pt x="0" y="50800"/>
                </a:lnTo>
                <a:lnTo>
                  <a:pt x="1214" y="88900"/>
                </a:lnTo>
                <a:lnTo>
                  <a:pt x="48763" y="152400"/>
                </a:lnTo>
                <a:lnTo>
                  <a:pt x="97387" y="177800"/>
                </a:lnTo>
                <a:lnTo>
                  <a:pt x="164102" y="203200"/>
                </a:lnTo>
                <a:lnTo>
                  <a:pt x="205698" y="215900"/>
                </a:lnTo>
                <a:lnTo>
                  <a:pt x="248964" y="241300"/>
                </a:lnTo>
                <a:lnTo>
                  <a:pt x="293765" y="254000"/>
                </a:lnTo>
                <a:lnTo>
                  <a:pt x="387431" y="279400"/>
                </a:lnTo>
                <a:lnTo>
                  <a:pt x="587226" y="330200"/>
                </a:lnTo>
                <a:lnTo>
                  <a:pt x="638981" y="330200"/>
                </a:lnTo>
                <a:lnTo>
                  <a:pt x="796416" y="368300"/>
                </a:lnTo>
                <a:lnTo>
                  <a:pt x="1207098" y="368300"/>
                </a:lnTo>
                <a:lnTo>
                  <a:pt x="1155458" y="355600"/>
                </a:lnTo>
                <a:lnTo>
                  <a:pt x="1052447" y="355600"/>
                </a:lnTo>
                <a:lnTo>
                  <a:pt x="1001357" y="342900"/>
                </a:lnTo>
                <a:lnTo>
                  <a:pt x="950645" y="342900"/>
                </a:lnTo>
                <a:lnTo>
                  <a:pt x="850673" y="317500"/>
                </a:lnTo>
                <a:lnTo>
                  <a:pt x="801569" y="317500"/>
                </a:lnTo>
                <a:lnTo>
                  <a:pt x="705516" y="292100"/>
                </a:lnTo>
                <a:lnTo>
                  <a:pt x="773512" y="292100"/>
                </a:lnTo>
                <a:lnTo>
                  <a:pt x="827723" y="279400"/>
                </a:lnTo>
                <a:lnTo>
                  <a:pt x="881327" y="279400"/>
                </a:lnTo>
                <a:lnTo>
                  <a:pt x="934545" y="266700"/>
                </a:lnTo>
                <a:lnTo>
                  <a:pt x="987593" y="266700"/>
                </a:lnTo>
                <a:lnTo>
                  <a:pt x="1040691" y="254000"/>
                </a:lnTo>
                <a:lnTo>
                  <a:pt x="594596" y="254000"/>
                </a:lnTo>
                <a:lnTo>
                  <a:pt x="551710" y="241300"/>
                </a:lnTo>
                <a:lnTo>
                  <a:pt x="509263" y="241300"/>
                </a:lnTo>
                <a:lnTo>
                  <a:pt x="455143" y="215900"/>
                </a:lnTo>
                <a:lnTo>
                  <a:pt x="402893" y="203200"/>
                </a:lnTo>
                <a:lnTo>
                  <a:pt x="352626" y="177800"/>
                </a:lnTo>
                <a:lnTo>
                  <a:pt x="304458" y="165100"/>
                </a:lnTo>
                <a:lnTo>
                  <a:pt x="258503" y="139700"/>
                </a:lnTo>
                <a:lnTo>
                  <a:pt x="214875" y="114300"/>
                </a:lnTo>
                <a:lnTo>
                  <a:pt x="173690" y="88900"/>
                </a:lnTo>
                <a:lnTo>
                  <a:pt x="135061" y="76200"/>
                </a:lnTo>
                <a:lnTo>
                  <a:pt x="99103" y="50800"/>
                </a:lnTo>
                <a:lnTo>
                  <a:pt x="65931" y="25400"/>
                </a:lnTo>
                <a:lnTo>
                  <a:pt x="66871" y="12700"/>
                </a:lnTo>
                <a:lnTo>
                  <a:pt x="59223" y="0"/>
                </a:lnTo>
                <a:close/>
              </a:path>
              <a:path w="3939540" h="1701800">
                <a:moveTo>
                  <a:pt x="1594584" y="254000"/>
                </a:moveTo>
                <a:lnTo>
                  <a:pt x="1533851" y="254000"/>
                </a:lnTo>
                <a:lnTo>
                  <a:pt x="1581206" y="266700"/>
                </a:lnTo>
                <a:lnTo>
                  <a:pt x="1589731" y="266700"/>
                </a:lnTo>
                <a:lnTo>
                  <a:pt x="1594584" y="254000"/>
                </a:lnTo>
                <a:close/>
              </a:path>
              <a:path w="3939540" h="1701800">
                <a:moveTo>
                  <a:pt x="1147908" y="241300"/>
                </a:moveTo>
                <a:lnTo>
                  <a:pt x="797612" y="241300"/>
                </a:lnTo>
                <a:lnTo>
                  <a:pt x="743006" y="254000"/>
                </a:lnTo>
                <a:lnTo>
                  <a:pt x="1094056" y="254000"/>
                </a:lnTo>
                <a:lnTo>
                  <a:pt x="1147908" y="241300"/>
                </a:lnTo>
                <a:close/>
              </a:path>
              <a:path w="3939540" h="1701800">
                <a:moveTo>
                  <a:pt x="1537247" y="241300"/>
                </a:moveTo>
                <a:lnTo>
                  <a:pt x="1390572" y="241300"/>
                </a:lnTo>
                <a:lnTo>
                  <a:pt x="1438531" y="254000"/>
                </a:lnTo>
                <a:lnTo>
                  <a:pt x="1589322" y="254000"/>
                </a:lnTo>
                <a:lnTo>
                  <a:pt x="1537247" y="241300"/>
                </a:lnTo>
                <a:close/>
              </a:path>
              <a:path w="3939540" h="1701800">
                <a:moveTo>
                  <a:pt x="1434299" y="228600"/>
                </a:moveTo>
                <a:lnTo>
                  <a:pt x="960237" y="228600"/>
                </a:lnTo>
                <a:lnTo>
                  <a:pt x="906002" y="241300"/>
                </a:lnTo>
                <a:lnTo>
                  <a:pt x="1485626" y="241300"/>
                </a:lnTo>
                <a:lnTo>
                  <a:pt x="1434299" y="228600"/>
                </a:lnTo>
                <a:close/>
              </a:path>
              <a:path w="3939540" h="1701800">
                <a:moveTo>
                  <a:pt x="1280455" y="215900"/>
                </a:moveTo>
                <a:lnTo>
                  <a:pt x="1123420" y="215900"/>
                </a:lnTo>
                <a:lnTo>
                  <a:pt x="1069610" y="228600"/>
                </a:lnTo>
                <a:lnTo>
                  <a:pt x="1331875" y="228600"/>
                </a:lnTo>
                <a:lnTo>
                  <a:pt x="1280455" y="215900"/>
                </a:lnTo>
                <a:close/>
              </a:path>
            </a:pathLst>
          </a:custGeom>
          <a:solidFill>
            <a:srgbClr val="4668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2010473" y="3280174"/>
            <a:ext cx="2695422" cy="156385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4554808" y="3272457"/>
            <a:ext cx="5275580" cy="1522095"/>
          </a:xfrm>
          <a:custGeom>
            <a:avLst/>
            <a:gdLst/>
            <a:ahLst/>
            <a:cxnLst/>
            <a:rect l="l" t="t" r="r" b="b"/>
            <a:pathLst>
              <a:path w="5275580" h="1522095">
                <a:moveTo>
                  <a:pt x="3848874" y="0"/>
                </a:moveTo>
                <a:lnTo>
                  <a:pt x="1237183" y="0"/>
                </a:lnTo>
                <a:lnTo>
                  <a:pt x="0" y="1508328"/>
                </a:lnTo>
                <a:lnTo>
                  <a:pt x="5275414" y="1521510"/>
                </a:lnTo>
                <a:lnTo>
                  <a:pt x="3848874" y="0"/>
                </a:lnTo>
                <a:close/>
              </a:path>
            </a:pathLst>
          </a:custGeom>
          <a:solidFill>
            <a:srgbClr val="5499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7264123" y="3272456"/>
            <a:ext cx="476250" cy="1518285"/>
          </a:xfrm>
          <a:custGeom>
            <a:avLst/>
            <a:gdLst/>
            <a:ahLst/>
            <a:cxnLst/>
            <a:rect l="l" t="t" r="r" b="b"/>
            <a:pathLst>
              <a:path w="476250" h="1518285">
                <a:moveTo>
                  <a:pt x="92278" y="0"/>
                </a:moveTo>
                <a:lnTo>
                  <a:pt x="0" y="0"/>
                </a:lnTo>
                <a:lnTo>
                  <a:pt x="3563" y="31695"/>
                </a:lnTo>
                <a:lnTo>
                  <a:pt x="5743" y="51444"/>
                </a:lnTo>
                <a:lnTo>
                  <a:pt x="10854" y="98681"/>
                </a:lnTo>
                <a:lnTo>
                  <a:pt x="16907" y="156147"/>
                </a:lnTo>
                <a:lnTo>
                  <a:pt x="23831" y="223737"/>
                </a:lnTo>
                <a:lnTo>
                  <a:pt x="31555" y="301346"/>
                </a:lnTo>
                <a:lnTo>
                  <a:pt x="35694" y="343875"/>
                </a:lnTo>
                <a:lnTo>
                  <a:pt x="40006" y="388870"/>
                </a:lnTo>
                <a:lnTo>
                  <a:pt x="44482" y="436316"/>
                </a:lnTo>
                <a:lnTo>
                  <a:pt x="49114" y="486202"/>
                </a:lnTo>
                <a:lnTo>
                  <a:pt x="53891" y="538513"/>
                </a:lnTo>
                <a:lnTo>
                  <a:pt x="58806" y="593237"/>
                </a:lnTo>
                <a:lnTo>
                  <a:pt x="63849" y="650361"/>
                </a:lnTo>
                <a:lnTo>
                  <a:pt x="69012" y="709871"/>
                </a:lnTo>
                <a:lnTo>
                  <a:pt x="74285" y="771755"/>
                </a:lnTo>
                <a:lnTo>
                  <a:pt x="79660" y="835999"/>
                </a:lnTo>
                <a:lnTo>
                  <a:pt x="85127" y="902590"/>
                </a:lnTo>
                <a:lnTo>
                  <a:pt x="90678" y="971515"/>
                </a:lnTo>
                <a:lnTo>
                  <a:pt x="96304" y="1042760"/>
                </a:lnTo>
                <a:lnTo>
                  <a:pt x="101995" y="1116313"/>
                </a:lnTo>
                <a:lnTo>
                  <a:pt x="107744" y="1192161"/>
                </a:lnTo>
                <a:lnTo>
                  <a:pt x="113540" y="1270290"/>
                </a:lnTo>
                <a:lnTo>
                  <a:pt x="119375" y="1350687"/>
                </a:lnTo>
                <a:lnTo>
                  <a:pt x="125241" y="1433340"/>
                </a:lnTo>
                <a:lnTo>
                  <a:pt x="131127" y="1518234"/>
                </a:lnTo>
                <a:lnTo>
                  <a:pt x="476034" y="1518234"/>
                </a:lnTo>
                <a:lnTo>
                  <a:pt x="466961" y="1474445"/>
                </a:lnTo>
                <a:lnTo>
                  <a:pt x="455426" y="1419751"/>
                </a:lnTo>
                <a:lnTo>
                  <a:pt x="441494" y="1354917"/>
                </a:lnTo>
                <a:lnTo>
                  <a:pt x="425233" y="1280705"/>
                </a:lnTo>
                <a:lnTo>
                  <a:pt x="416250" y="1240320"/>
                </a:lnTo>
                <a:lnTo>
                  <a:pt x="406709" y="1197877"/>
                </a:lnTo>
                <a:lnTo>
                  <a:pt x="396619" y="1153471"/>
                </a:lnTo>
                <a:lnTo>
                  <a:pt x="385988" y="1107198"/>
                </a:lnTo>
                <a:lnTo>
                  <a:pt x="374824" y="1059152"/>
                </a:lnTo>
                <a:lnTo>
                  <a:pt x="363136" y="1009429"/>
                </a:lnTo>
                <a:lnTo>
                  <a:pt x="350932" y="958125"/>
                </a:lnTo>
                <a:lnTo>
                  <a:pt x="338221" y="905335"/>
                </a:lnTo>
                <a:lnTo>
                  <a:pt x="325010" y="851154"/>
                </a:lnTo>
                <a:lnTo>
                  <a:pt x="311308" y="795677"/>
                </a:lnTo>
                <a:lnTo>
                  <a:pt x="297123" y="739001"/>
                </a:lnTo>
                <a:lnTo>
                  <a:pt x="282464" y="681220"/>
                </a:lnTo>
                <a:lnTo>
                  <a:pt x="267339" y="622429"/>
                </a:lnTo>
                <a:lnTo>
                  <a:pt x="251756" y="562725"/>
                </a:lnTo>
                <a:lnTo>
                  <a:pt x="235723" y="502202"/>
                </a:lnTo>
                <a:lnTo>
                  <a:pt x="219250" y="440956"/>
                </a:lnTo>
                <a:lnTo>
                  <a:pt x="202343" y="379083"/>
                </a:lnTo>
                <a:lnTo>
                  <a:pt x="185012" y="316677"/>
                </a:lnTo>
                <a:lnTo>
                  <a:pt x="167264" y="253834"/>
                </a:lnTo>
                <a:lnTo>
                  <a:pt x="149109" y="190649"/>
                </a:lnTo>
                <a:lnTo>
                  <a:pt x="130554" y="127218"/>
                </a:lnTo>
                <a:lnTo>
                  <a:pt x="111607" y="63637"/>
                </a:lnTo>
                <a:lnTo>
                  <a:pt x="92278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5397811" y="3272457"/>
            <a:ext cx="1308735" cy="1519555"/>
          </a:xfrm>
          <a:custGeom>
            <a:avLst/>
            <a:gdLst/>
            <a:ahLst/>
            <a:cxnLst/>
            <a:rect l="l" t="t" r="r" b="b"/>
            <a:pathLst>
              <a:path w="1308734" h="1519554">
                <a:moveTo>
                  <a:pt x="1308696" y="0"/>
                </a:moveTo>
                <a:lnTo>
                  <a:pt x="1113205" y="0"/>
                </a:lnTo>
                <a:lnTo>
                  <a:pt x="1080013" y="37999"/>
                </a:lnTo>
                <a:lnTo>
                  <a:pt x="1046742" y="76487"/>
                </a:lnTo>
                <a:lnTo>
                  <a:pt x="1013395" y="115464"/>
                </a:lnTo>
                <a:lnTo>
                  <a:pt x="979976" y="154935"/>
                </a:lnTo>
                <a:lnTo>
                  <a:pt x="946488" y="194901"/>
                </a:lnTo>
                <a:lnTo>
                  <a:pt x="912934" y="235366"/>
                </a:lnTo>
                <a:lnTo>
                  <a:pt x="879317" y="276333"/>
                </a:lnTo>
                <a:lnTo>
                  <a:pt x="845642" y="317804"/>
                </a:lnTo>
                <a:lnTo>
                  <a:pt x="812684" y="358823"/>
                </a:lnTo>
                <a:lnTo>
                  <a:pt x="780005" y="399913"/>
                </a:lnTo>
                <a:lnTo>
                  <a:pt x="747606" y="441071"/>
                </a:lnTo>
                <a:lnTo>
                  <a:pt x="715485" y="482290"/>
                </a:lnTo>
                <a:lnTo>
                  <a:pt x="683641" y="523568"/>
                </a:lnTo>
                <a:lnTo>
                  <a:pt x="652073" y="564897"/>
                </a:lnTo>
                <a:lnTo>
                  <a:pt x="620780" y="606275"/>
                </a:lnTo>
                <a:lnTo>
                  <a:pt x="589761" y="647696"/>
                </a:lnTo>
                <a:lnTo>
                  <a:pt x="559015" y="689155"/>
                </a:lnTo>
                <a:lnTo>
                  <a:pt x="528542" y="730648"/>
                </a:lnTo>
                <a:lnTo>
                  <a:pt x="498340" y="772169"/>
                </a:lnTo>
                <a:lnTo>
                  <a:pt x="468408" y="813715"/>
                </a:lnTo>
                <a:lnTo>
                  <a:pt x="438746" y="855280"/>
                </a:lnTo>
                <a:lnTo>
                  <a:pt x="409352" y="896859"/>
                </a:lnTo>
                <a:lnTo>
                  <a:pt x="380225" y="938448"/>
                </a:lnTo>
                <a:lnTo>
                  <a:pt x="351365" y="980041"/>
                </a:lnTo>
                <a:lnTo>
                  <a:pt x="322771" y="1021635"/>
                </a:lnTo>
                <a:lnTo>
                  <a:pt x="294441" y="1063225"/>
                </a:lnTo>
                <a:lnTo>
                  <a:pt x="266375" y="1104805"/>
                </a:lnTo>
                <a:lnTo>
                  <a:pt x="238571" y="1146370"/>
                </a:lnTo>
                <a:lnTo>
                  <a:pt x="211029" y="1187917"/>
                </a:lnTo>
                <a:lnTo>
                  <a:pt x="183748" y="1229440"/>
                </a:lnTo>
                <a:lnTo>
                  <a:pt x="156726" y="1270934"/>
                </a:lnTo>
                <a:lnTo>
                  <a:pt x="129964" y="1312395"/>
                </a:lnTo>
                <a:lnTo>
                  <a:pt x="103459" y="1353818"/>
                </a:lnTo>
                <a:lnTo>
                  <a:pt x="77211" y="1395198"/>
                </a:lnTo>
                <a:lnTo>
                  <a:pt x="51219" y="1436531"/>
                </a:lnTo>
                <a:lnTo>
                  <a:pt x="25482" y="1477811"/>
                </a:lnTo>
                <a:lnTo>
                  <a:pt x="0" y="1519034"/>
                </a:lnTo>
                <a:lnTo>
                  <a:pt x="574459" y="1518234"/>
                </a:lnTo>
                <a:lnTo>
                  <a:pt x="747944" y="1091261"/>
                </a:lnTo>
                <a:lnTo>
                  <a:pt x="882256" y="790787"/>
                </a:lnTo>
                <a:lnTo>
                  <a:pt x="1046228" y="474478"/>
                </a:lnTo>
                <a:lnTo>
                  <a:pt x="1308696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6208482" y="3272457"/>
            <a:ext cx="767080" cy="1518285"/>
          </a:xfrm>
          <a:custGeom>
            <a:avLst/>
            <a:gdLst/>
            <a:ahLst/>
            <a:cxnLst/>
            <a:rect l="l" t="t" r="r" b="b"/>
            <a:pathLst>
              <a:path w="767079" h="1518285">
                <a:moveTo>
                  <a:pt x="766622" y="0"/>
                </a:moveTo>
                <a:lnTo>
                  <a:pt x="644347" y="0"/>
                </a:lnTo>
                <a:lnTo>
                  <a:pt x="635418" y="13360"/>
                </a:lnTo>
                <a:lnTo>
                  <a:pt x="613685" y="49591"/>
                </a:lnTo>
                <a:lnTo>
                  <a:pt x="587204" y="97751"/>
                </a:lnTo>
                <a:lnTo>
                  <a:pt x="556479" y="156934"/>
                </a:lnTo>
                <a:lnTo>
                  <a:pt x="522014" y="226238"/>
                </a:lnTo>
                <a:lnTo>
                  <a:pt x="503537" y="264403"/>
                </a:lnTo>
                <a:lnTo>
                  <a:pt x="484313" y="304758"/>
                </a:lnTo>
                <a:lnTo>
                  <a:pt x="464405" y="347192"/>
                </a:lnTo>
                <a:lnTo>
                  <a:pt x="443878" y="391590"/>
                </a:lnTo>
                <a:lnTo>
                  <a:pt x="422793" y="437841"/>
                </a:lnTo>
                <a:lnTo>
                  <a:pt x="401213" y="485831"/>
                </a:lnTo>
                <a:lnTo>
                  <a:pt x="379203" y="535447"/>
                </a:lnTo>
                <a:lnTo>
                  <a:pt x="356823" y="586577"/>
                </a:lnTo>
                <a:lnTo>
                  <a:pt x="334138" y="639106"/>
                </a:lnTo>
                <a:lnTo>
                  <a:pt x="311211" y="692923"/>
                </a:lnTo>
                <a:lnTo>
                  <a:pt x="288103" y="747913"/>
                </a:lnTo>
                <a:lnTo>
                  <a:pt x="264879" y="803965"/>
                </a:lnTo>
                <a:lnTo>
                  <a:pt x="241601" y="860965"/>
                </a:lnTo>
                <a:lnTo>
                  <a:pt x="218333" y="918801"/>
                </a:lnTo>
                <a:lnTo>
                  <a:pt x="195136" y="977358"/>
                </a:lnTo>
                <a:lnTo>
                  <a:pt x="172075" y="1036525"/>
                </a:lnTo>
                <a:lnTo>
                  <a:pt x="149211" y="1096188"/>
                </a:lnTo>
                <a:lnTo>
                  <a:pt x="126609" y="1156235"/>
                </a:lnTo>
                <a:lnTo>
                  <a:pt x="104330" y="1216551"/>
                </a:lnTo>
                <a:lnTo>
                  <a:pt x="82439" y="1277025"/>
                </a:lnTo>
                <a:lnTo>
                  <a:pt x="60997" y="1337543"/>
                </a:lnTo>
                <a:lnTo>
                  <a:pt x="40068" y="1397993"/>
                </a:lnTo>
                <a:lnTo>
                  <a:pt x="19714" y="1458261"/>
                </a:lnTo>
                <a:lnTo>
                  <a:pt x="0" y="1518234"/>
                </a:lnTo>
                <a:lnTo>
                  <a:pt x="375157" y="1518234"/>
                </a:lnTo>
                <a:lnTo>
                  <a:pt x="378811" y="1499230"/>
                </a:lnTo>
                <a:lnTo>
                  <a:pt x="383288" y="1477132"/>
                </a:lnTo>
                <a:lnTo>
                  <a:pt x="394616" y="1424107"/>
                </a:lnTo>
                <a:lnTo>
                  <a:pt x="408956" y="1360067"/>
                </a:lnTo>
                <a:lnTo>
                  <a:pt x="426122" y="1285917"/>
                </a:lnTo>
                <a:lnTo>
                  <a:pt x="435707" y="1245335"/>
                </a:lnTo>
                <a:lnTo>
                  <a:pt x="445928" y="1202566"/>
                </a:lnTo>
                <a:lnTo>
                  <a:pt x="456764" y="1157724"/>
                </a:lnTo>
                <a:lnTo>
                  <a:pt x="468190" y="1110921"/>
                </a:lnTo>
                <a:lnTo>
                  <a:pt x="480184" y="1062271"/>
                </a:lnTo>
                <a:lnTo>
                  <a:pt x="492721" y="1011887"/>
                </a:lnTo>
                <a:lnTo>
                  <a:pt x="505780" y="959884"/>
                </a:lnTo>
                <a:lnTo>
                  <a:pt x="519336" y="906373"/>
                </a:lnTo>
                <a:lnTo>
                  <a:pt x="533366" y="851470"/>
                </a:lnTo>
                <a:lnTo>
                  <a:pt x="547848" y="795286"/>
                </a:lnTo>
                <a:lnTo>
                  <a:pt x="562758" y="737935"/>
                </a:lnTo>
                <a:lnTo>
                  <a:pt x="578073" y="679531"/>
                </a:lnTo>
                <a:lnTo>
                  <a:pt x="593770" y="620188"/>
                </a:lnTo>
                <a:lnTo>
                  <a:pt x="609825" y="560017"/>
                </a:lnTo>
                <a:lnTo>
                  <a:pt x="626215" y="499134"/>
                </a:lnTo>
                <a:lnTo>
                  <a:pt x="642918" y="437651"/>
                </a:lnTo>
                <a:lnTo>
                  <a:pt x="659909" y="375681"/>
                </a:lnTo>
                <a:lnTo>
                  <a:pt x="677166" y="313339"/>
                </a:lnTo>
                <a:lnTo>
                  <a:pt x="694665" y="250737"/>
                </a:lnTo>
                <a:lnTo>
                  <a:pt x="712384" y="187988"/>
                </a:lnTo>
                <a:lnTo>
                  <a:pt x="730298" y="125207"/>
                </a:lnTo>
                <a:lnTo>
                  <a:pt x="748385" y="62506"/>
                </a:lnTo>
                <a:lnTo>
                  <a:pt x="766622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6853120" y="3272456"/>
            <a:ext cx="332105" cy="1518285"/>
          </a:xfrm>
          <a:custGeom>
            <a:avLst/>
            <a:gdLst/>
            <a:ahLst/>
            <a:cxnLst/>
            <a:rect l="l" t="t" r="r" b="b"/>
            <a:pathLst>
              <a:path w="332104" h="1518285">
                <a:moveTo>
                  <a:pt x="330479" y="0"/>
                </a:moveTo>
                <a:lnTo>
                  <a:pt x="251066" y="0"/>
                </a:lnTo>
                <a:lnTo>
                  <a:pt x="247294" y="18356"/>
                </a:lnTo>
                <a:lnTo>
                  <a:pt x="237601" y="66052"/>
                </a:lnTo>
                <a:lnTo>
                  <a:pt x="225337" y="127326"/>
                </a:lnTo>
                <a:lnTo>
                  <a:pt x="210857" y="200901"/>
                </a:lnTo>
                <a:lnTo>
                  <a:pt x="202897" y="241904"/>
                </a:lnTo>
                <a:lnTo>
                  <a:pt x="194517" y="285502"/>
                </a:lnTo>
                <a:lnTo>
                  <a:pt x="185760" y="331538"/>
                </a:lnTo>
                <a:lnTo>
                  <a:pt x="176671" y="379851"/>
                </a:lnTo>
                <a:lnTo>
                  <a:pt x="167295" y="430282"/>
                </a:lnTo>
                <a:lnTo>
                  <a:pt x="157676" y="482672"/>
                </a:lnTo>
                <a:lnTo>
                  <a:pt x="147859" y="536859"/>
                </a:lnTo>
                <a:lnTo>
                  <a:pt x="137887" y="592686"/>
                </a:lnTo>
                <a:lnTo>
                  <a:pt x="127805" y="649992"/>
                </a:lnTo>
                <a:lnTo>
                  <a:pt x="117658" y="708618"/>
                </a:lnTo>
                <a:lnTo>
                  <a:pt x="107489" y="768405"/>
                </a:lnTo>
                <a:lnTo>
                  <a:pt x="97345" y="829191"/>
                </a:lnTo>
                <a:lnTo>
                  <a:pt x="87268" y="890819"/>
                </a:lnTo>
                <a:lnTo>
                  <a:pt x="77303" y="953128"/>
                </a:lnTo>
                <a:lnTo>
                  <a:pt x="67495" y="1015959"/>
                </a:lnTo>
                <a:lnTo>
                  <a:pt x="57888" y="1079151"/>
                </a:lnTo>
                <a:lnTo>
                  <a:pt x="48527" y="1142547"/>
                </a:lnTo>
                <a:lnTo>
                  <a:pt x="39455" y="1205985"/>
                </a:lnTo>
                <a:lnTo>
                  <a:pt x="30718" y="1269307"/>
                </a:lnTo>
                <a:lnTo>
                  <a:pt x="22359" y="1332352"/>
                </a:lnTo>
                <a:lnTo>
                  <a:pt x="14424" y="1394961"/>
                </a:lnTo>
                <a:lnTo>
                  <a:pt x="6956" y="1456975"/>
                </a:lnTo>
                <a:lnTo>
                  <a:pt x="0" y="1518234"/>
                </a:lnTo>
                <a:lnTo>
                  <a:pt x="330580" y="1518234"/>
                </a:lnTo>
                <a:lnTo>
                  <a:pt x="330977" y="1388802"/>
                </a:lnTo>
                <a:lnTo>
                  <a:pt x="331385" y="1205985"/>
                </a:lnTo>
                <a:lnTo>
                  <a:pt x="331582" y="1079151"/>
                </a:lnTo>
                <a:lnTo>
                  <a:pt x="331707" y="953128"/>
                </a:lnTo>
                <a:lnTo>
                  <a:pt x="331611" y="482672"/>
                </a:lnTo>
                <a:lnTo>
                  <a:pt x="331463" y="379851"/>
                </a:lnTo>
                <a:lnTo>
                  <a:pt x="331270" y="276113"/>
                </a:lnTo>
                <a:lnTo>
                  <a:pt x="330888" y="127326"/>
                </a:lnTo>
                <a:lnTo>
                  <a:pt x="330479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7465362" y="3272456"/>
            <a:ext cx="852805" cy="1518285"/>
          </a:xfrm>
          <a:custGeom>
            <a:avLst/>
            <a:gdLst/>
            <a:ahLst/>
            <a:cxnLst/>
            <a:rect l="l" t="t" r="r" b="b"/>
            <a:pathLst>
              <a:path w="852804" h="1518285">
                <a:moveTo>
                  <a:pt x="102374" y="0"/>
                </a:moveTo>
                <a:lnTo>
                  <a:pt x="0" y="0"/>
                </a:lnTo>
                <a:lnTo>
                  <a:pt x="6197" y="14293"/>
                </a:lnTo>
                <a:lnTo>
                  <a:pt x="13472" y="31606"/>
                </a:lnTo>
                <a:lnTo>
                  <a:pt x="31080" y="74999"/>
                </a:lnTo>
                <a:lnTo>
                  <a:pt x="52475" y="129594"/>
                </a:lnTo>
                <a:lnTo>
                  <a:pt x="77306" y="194804"/>
                </a:lnTo>
                <a:lnTo>
                  <a:pt x="90901" y="231207"/>
                </a:lnTo>
                <a:lnTo>
                  <a:pt x="105225" y="270044"/>
                </a:lnTo>
                <a:lnTo>
                  <a:pt x="120232" y="311242"/>
                </a:lnTo>
                <a:lnTo>
                  <a:pt x="135880" y="354728"/>
                </a:lnTo>
                <a:lnTo>
                  <a:pt x="152125" y="400428"/>
                </a:lnTo>
                <a:lnTo>
                  <a:pt x="168922" y="448270"/>
                </a:lnTo>
                <a:lnTo>
                  <a:pt x="186229" y="498180"/>
                </a:lnTo>
                <a:lnTo>
                  <a:pt x="204002" y="550084"/>
                </a:lnTo>
                <a:lnTo>
                  <a:pt x="222197" y="603910"/>
                </a:lnTo>
                <a:lnTo>
                  <a:pt x="240770" y="659585"/>
                </a:lnTo>
                <a:lnTo>
                  <a:pt x="259677" y="717034"/>
                </a:lnTo>
                <a:lnTo>
                  <a:pt x="278875" y="776186"/>
                </a:lnTo>
                <a:lnTo>
                  <a:pt x="298320" y="836966"/>
                </a:lnTo>
                <a:lnTo>
                  <a:pt x="317968" y="899302"/>
                </a:lnTo>
                <a:lnTo>
                  <a:pt x="337776" y="963119"/>
                </a:lnTo>
                <a:lnTo>
                  <a:pt x="357700" y="1028346"/>
                </a:lnTo>
                <a:lnTo>
                  <a:pt x="377695" y="1094909"/>
                </a:lnTo>
                <a:lnTo>
                  <a:pt x="397719" y="1162734"/>
                </a:lnTo>
                <a:lnTo>
                  <a:pt x="417728" y="1231748"/>
                </a:lnTo>
                <a:lnTo>
                  <a:pt x="437678" y="1301879"/>
                </a:lnTo>
                <a:lnTo>
                  <a:pt x="457524" y="1373052"/>
                </a:lnTo>
                <a:lnTo>
                  <a:pt x="477225" y="1445195"/>
                </a:lnTo>
                <a:lnTo>
                  <a:pt x="496735" y="1518234"/>
                </a:lnTo>
                <a:lnTo>
                  <a:pt x="852335" y="1518234"/>
                </a:lnTo>
                <a:lnTo>
                  <a:pt x="780686" y="1355433"/>
                </a:lnTo>
                <a:lnTo>
                  <a:pt x="598774" y="957580"/>
                </a:lnTo>
                <a:lnTo>
                  <a:pt x="356153" y="460494"/>
                </a:lnTo>
                <a:lnTo>
                  <a:pt x="102374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7720934" y="3272456"/>
            <a:ext cx="1104900" cy="1518285"/>
          </a:xfrm>
          <a:custGeom>
            <a:avLst/>
            <a:gdLst/>
            <a:ahLst/>
            <a:cxnLst/>
            <a:rect l="l" t="t" r="r" b="b"/>
            <a:pathLst>
              <a:path w="1104900" h="1518285">
                <a:moveTo>
                  <a:pt x="133362" y="0"/>
                </a:moveTo>
                <a:lnTo>
                  <a:pt x="0" y="0"/>
                </a:lnTo>
                <a:lnTo>
                  <a:pt x="9530" y="13019"/>
                </a:lnTo>
                <a:lnTo>
                  <a:pt x="20465" y="28146"/>
                </a:lnTo>
                <a:lnTo>
                  <a:pt x="46340" y="64655"/>
                </a:lnTo>
                <a:lnTo>
                  <a:pt x="77203" y="109382"/>
                </a:lnTo>
                <a:lnTo>
                  <a:pt x="112630" y="162185"/>
                </a:lnTo>
                <a:lnTo>
                  <a:pt x="152199" y="222919"/>
                </a:lnTo>
                <a:lnTo>
                  <a:pt x="173406" y="256216"/>
                </a:lnTo>
                <a:lnTo>
                  <a:pt x="195489" y="291442"/>
                </a:lnTo>
                <a:lnTo>
                  <a:pt x="218397" y="328580"/>
                </a:lnTo>
                <a:lnTo>
                  <a:pt x="242077" y="367610"/>
                </a:lnTo>
                <a:lnTo>
                  <a:pt x="266476" y="408517"/>
                </a:lnTo>
                <a:lnTo>
                  <a:pt x="291540" y="451280"/>
                </a:lnTo>
                <a:lnTo>
                  <a:pt x="317219" y="495884"/>
                </a:lnTo>
                <a:lnTo>
                  <a:pt x="343457" y="542309"/>
                </a:lnTo>
                <a:lnTo>
                  <a:pt x="370203" y="590538"/>
                </a:lnTo>
                <a:lnTo>
                  <a:pt x="397405" y="640552"/>
                </a:lnTo>
                <a:lnTo>
                  <a:pt x="425008" y="692335"/>
                </a:lnTo>
                <a:lnTo>
                  <a:pt x="452961" y="745867"/>
                </a:lnTo>
                <a:lnTo>
                  <a:pt x="481210" y="801132"/>
                </a:lnTo>
                <a:lnTo>
                  <a:pt x="509703" y="858111"/>
                </a:lnTo>
                <a:lnTo>
                  <a:pt x="538387" y="916786"/>
                </a:lnTo>
                <a:lnTo>
                  <a:pt x="567210" y="977139"/>
                </a:lnTo>
                <a:lnTo>
                  <a:pt x="596118" y="1039153"/>
                </a:lnTo>
                <a:lnTo>
                  <a:pt x="625058" y="1102809"/>
                </a:lnTo>
                <a:lnTo>
                  <a:pt x="653978" y="1168089"/>
                </a:lnTo>
                <a:lnTo>
                  <a:pt x="682825" y="1234977"/>
                </a:lnTo>
                <a:lnTo>
                  <a:pt x="711547" y="1303453"/>
                </a:lnTo>
                <a:lnTo>
                  <a:pt x="740090" y="1373499"/>
                </a:lnTo>
                <a:lnTo>
                  <a:pt x="768402" y="1445099"/>
                </a:lnTo>
                <a:lnTo>
                  <a:pt x="796429" y="1518234"/>
                </a:lnTo>
                <a:lnTo>
                  <a:pt x="1104303" y="1512938"/>
                </a:lnTo>
                <a:lnTo>
                  <a:pt x="996677" y="1325769"/>
                </a:lnTo>
                <a:lnTo>
                  <a:pt x="736390" y="887742"/>
                </a:lnTo>
                <a:lnTo>
                  <a:pt x="417324" y="384079"/>
                </a:lnTo>
                <a:lnTo>
                  <a:pt x="133362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4901810" y="3285356"/>
            <a:ext cx="1405890" cy="1495425"/>
          </a:xfrm>
          <a:custGeom>
            <a:avLst/>
            <a:gdLst/>
            <a:ahLst/>
            <a:cxnLst/>
            <a:rect l="l" t="t" r="r" b="b"/>
            <a:pathLst>
              <a:path w="1405889" h="1495425">
                <a:moveTo>
                  <a:pt x="1405826" y="0"/>
                </a:moveTo>
                <a:lnTo>
                  <a:pt x="1185087" y="0"/>
                </a:lnTo>
                <a:lnTo>
                  <a:pt x="1142649" y="30673"/>
                </a:lnTo>
                <a:lnTo>
                  <a:pt x="1105259" y="62598"/>
                </a:lnTo>
                <a:lnTo>
                  <a:pt x="1071271" y="96183"/>
                </a:lnTo>
                <a:lnTo>
                  <a:pt x="1039039" y="131838"/>
                </a:lnTo>
                <a:lnTo>
                  <a:pt x="1006917" y="169972"/>
                </a:lnTo>
                <a:lnTo>
                  <a:pt x="973259" y="210994"/>
                </a:lnTo>
                <a:lnTo>
                  <a:pt x="936420" y="255313"/>
                </a:lnTo>
                <a:lnTo>
                  <a:pt x="894753" y="303339"/>
                </a:lnTo>
                <a:lnTo>
                  <a:pt x="857034" y="345759"/>
                </a:lnTo>
                <a:lnTo>
                  <a:pt x="782868" y="430093"/>
                </a:lnTo>
                <a:lnTo>
                  <a:pt x="710447" y="513782"/>
                </a:lnTo>
                <a:lnTo>
                  <a:pt x="674911" y="555395"/>
                </a:lnTo>
                <a:lnTo>
                  <a:pt x="639834" y="596861"/>
                </a:lnTo>
                <a:lnTo>
                  <a:pt x="605224" y="638182"/>
                </a:lnTo>
                <a:lnTo>
                  <a:pt x="571090" y="679364"/>
                </a:lnTo>
                <a:lnTo>
                  <a:pt x="537438" y="720410"/>
                </a:lnTo>
                <a:lnTo>
                  <a:pt x="504276" y="761326"/>
                </a:lnTo>
                <a:lnTo>
                  <a:pt x="471613" y="802116"/>
                </a:lnTo>
                <a:lnTo>
                  <a:pt x="439455" y="842783"/>
                </a:lnTo>
                <a:lnTo>
                  <a:pt x="407811" y="883333"/>
                </a:lnTo>
                <a:lnTo>
                  <a:pt x="376688" y="923769"/>
                </a:lnTo>
                <a:lnTo>
                  <a:pt x="346093" y="964097"/>
                </a:lnTo>
                <a:lnTo>
                  <a:pt x="316036" y="1004320"/>
                </a:lnTo>
                <a:lnTo>
                  <a:pt x="286522" y="1044442"/>
                </a:lnTo>
                <a:lnTo>
                  <a:pt x="257561" y="1084469"/>
                </a:lnTo>
                <a:lnTo>
                  <a:pt x="229159" y="1124404"/>
                </a:lnTo>
                <a:lnTo>
                  <a:pt x="201325" y="1164253"/>
                </a:lnTo>
                <a:lnTo>
                  <a:pt x="174065" y="1204018"/>
                </a:lnTo>
                <a:lnTo>
                  <a:pt x="147389" y="1243705"/>
                </a:lnTo>
                <a:lnTo>
                  <a:pt x="121303" y="1283318"/>
                </a:lnTo>
                <a:lnTo>
                  <a:pt x="95815" y="1322862"/>
                </a:lnTo>
                <a:lnTo>
                  <a:pt x="70933" y="1362340"/>
                </a:lnTo>
                <a:lnTo>
                  <a:pt x="46665" y="1401757"/>
                </a:lnTo>
                <a:lnTo>
                  <a:pt x="23018" y="1441117"/>
                </a:lnTo>
                <a:lnTo>
                  <a:pt x="0" y="1480426"/>
                </a:lnTo>
                <a:lnTo>
                  <a:pt x="265099" y="1495323"/>
                </a:lnTo>
                <a:lnTo>
                  <a:pt x="299755" y="1436384"/>
                </a:lnTo>
                <a:lnTo>
                  <a:pt x="333970" y="1379276"/>
                </a:lnTo>
                <a:lnTo>
                  <a:pt x="367719" y="1323981"/>
                </a:lnTo>
                <a:lnTo>
                  <a:pt x="400979" y="1270481"/>
                </a:lnTo>
                <a:lnTo>
                  <a:pt x="433723" y="1218757"/>
                </a:lnTo>
                <a:lnTo>
                  <a:pt x="465927" y="1168791"/>
                </a:lnTo>
                <a:lnTo>
                  <a:pt x="497566" y="1120565"/>
                </a:lnTo>
                <a:lnTo>
                  <a:pt x="528615" y="1074060"/>
                </a:lnTo>
                <a:lnTo>
                  <a:pt x="559050" y="1029259"/>
                </a:lnTo>
                <a:lnTo>
                  <a:pt x="588845" y="986142"/>
                </a:lnTo>
                <a:lnTo>
                  <a:pt x="617975" y="944691"/>
                </a:lnTo>
                <a:lnTo>
                  <a:pt x="646415" y="904889"/>
                </a:lnTo>
                <a:lnTo>
                  <a:pt x="674141" y="866717"/>
                </a:lnTo>
                <a:lnTo>
                  <a:pt x="701128" y="830156"/>
                </a:lnTo>
                <a:lnTo>
                  <a:pt x="727350" y="795189"/>
                </a:lnTo>
                <a:lnTo>
                  <a:pt x="752783" y="761797"/>
                </a:lnTo>
                <a:lnTo>
                  <a:pt x="777402" y="729961"/>
                </a:lnTo>
                <a:lnTo>
                  <a:pt x="801182" y="699663"/>
                </a:lnTo>
                <a:lnTo>
                  <a:pt x="846124" y="643610"/>
                </a:lnTo>
                <a:lnTo>
                  <a:pt x="890878" y="589553"/>
                </a:lnTo>
                <a:lnTo>
                  <a:pt x="933367" y="539848"/>
                </a:lnTo>
                <a:lnTo>
                  <a:pt x="972668" y="495007"/>
                </a:lnTo>
                <a:lnTo>
                  <a:pt x="1062216" y="394808"/>
                </a:lnTo>
                <a:lnTo>
                  <a:pt x="1079538" y="374561"/>
                </a:lnTo>
                <a:lnTo>
                  <a:pt x="1117728" y="327421"/>
                </a:lnTo>
                <a:lnTo>
                  <a:pt x="1219645" y="200340"/>
                </a:lnTo>
                <a:lnTo>
                  <a:pt x="1250854" y="162363"/>
                </a:lnTo>
                <a:lnTo>
                  <a:pt x="1281410" y="126379"/>
                </a:lnTo>
                <a:lnTo>
                  <a:pt x="1311748" y="92269"/>
                </a:lnTo>
                <a:lnTo>
                  <a:pt x="1342306" y="59916"/>
                </a:lnTo>
                <a:lnTo>
                  <a:pt x="1373519" y="29199"/>
                </a:lnTo>
                <a:lnTo>
                  <a:pt x="1405826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8037745" y="3272456"/>
            <a:ext cx="1346200" cy="1518285"/>
          </a:xfrm>
          <a:custGeom>
            <a:avLst/>
            <a:gdLst/>
            <a:ahLst/>
            <a:cxnLst/>
            <a:rect l="l" t="t" r="r" b="b"/>
            <a:pathLst>
              <a:path w="1346200" h="1518285">
                <a:moveTo>
                  <a:pt x="136715" y="0"/>
                </a:moveTo>
                <a:lnTo>
                  <a:pt x="0" y="0"/>
                </a:lnTo>
                <a:lnTo>
                  <a:pt x="9600" y="10462"/>
                </a:lnTo>
                <a:lnTo>
                  <a:pt x="22088" y="25718"/>
                </a:lnTo>
                <a:lnTo>
                  <a:pt x="55088" y="69555"/>
                </a:lnTo>
                <a:lnTo>
                  <a:pt x="97728" y="129408"/>
                </a:lnTo>
                <a:lnTo>
                  <a:pt x="122265" y="164682"/>
                </a:lnTo>
                <a:lnTo>
                  <a:pt x="148734" y="203171"/>
                </a:lnTo>
                <a:lnTo>
                  <a:pt x="176977" y="244612"/>
                </a:lnTo>
                <a:lnTo>
                  <a:pt x="238145" y="335297"/>
                </a:lnTo>
                <a:lnTo>
                  <a:pt x="339217" y="486886"/>
                </a:lnTo>
                <a:lnTo>
                  <a:pt x="740138" y="1094484"/>
                </a:lnTo>
                <a:lnTo>
                  <a:pt x="869095" y="1288257"/>
                </a:lnTo>
                <a:lnTo>
                  <a:pt x="924795" y="1370767"/>
                </a:lnTo>
                <a:lnTo>
                  <a:pt x="949893" y="1407507"/>
                </a:lnTo>
                <a:lnTo>
                  <a:pt x="972945" y="1440887"/>
                </a:lnTo>
                <a:lnTo>
                  <a:pt x="1012272" y="1496513"/>
                </a:lnTo>
                <a:lnTo>
                  <a:pt x="1028230" y="1518234"/>
                </a:lnTo>
                <a:lnTo>
                  <a:pt x="1345933" y="1518234"/>
                </a:lnTo>
                <a:lnTo>
                  <a:pt x="1339304" y="1513032"/>
                </a:lnTo>
                <a:lnTo>
                  <a:pt x="1329022" y="1502563"/>
                </a:lnTo>
                <a:lnTo>
                  <a:pt x="1298263" y="1466955"/>
                </a:lnTo>
                <a:lnTo>
                  <a:pt x="1255194" y="1413676"/>
                </a:lnTo>
                <a:lnTo>
                  <a:pt x="1229523" y="1381117"/>
                </a:lnTo>
                <a:lnTo>
                  <a:pt x="1201352" y="1344990"/>
                </a:lnTo>
                <a:lnTo>
                  <a:pt x="1138278" y="1263162"/>
                </a:lnTo>
                <a:lnTo>
                  <a:pt x="609447" y="567413"/>
                </a:lnTo>
                <a:lnTo>
                  <a:pt x="526147" y="459232"/>
                </a:lnTo>
                <a:lnTo>
                  <a:pt x="446687" y="357164"/>
                </a:lnTo>
                <a:lnTo>
                  <a:pt x="408878" y="309131"/>
                </a:lnTo>
                <a:lnTo>
                  <a:pt x="372606" y="263476"/>
                </a:lnTo>
                <a:lnTo>
                  <a:pt x="338064" y="220481"/>
                </a:lnTo>
                <a:lnTo>
                  <a:pt x="305442" y="180431"/>
                </a:lnTo>
                <a:lnTo>
                  <a:pt x="274935" y="143608"/>
                </a:lnTo>
                <a:lnTo>
                  <a:pt x="246733" y="110296"/>
                </a:lnTo>
                <a:lnTo>
                  <a:pt x="221029" y="80777"/>
                </a:lnTo>
                <a:lnTo>
                  <a:pt x="177886" y="34254"/>
                </a:lnTo>
                <a:lnTo>
                  <a:pt x="147043" y="6302"/>
                </a:lnTo>
                <a:lnTo>
                  <a:pt x="136715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4883444" y="3206750"/>
            <a:ext cx="5808396" cy="194780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5398503" y="4285297"/>
            <a:ext cx="5290868" cy="3274707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2333513" y="4341671"/>
            <a:ext cx="1532289" cy="477982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3150266" y="3929318"/>
            <a:ext cx="597160" cy="359088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8641038" y="2611316"/>
            <a:ext cx="1115695" cy="504190"/>
          </a:xfrm>
          <a:custGeom>
            <a:avLst/>
            <a:gdLst/>
            <a:ahLst/>
            <a:cxnLst/>
            <a:rect l="l" t="t" r="r" b="b"/>
            <a:pathLst>
              <a:path w="1115695" h="504189">
                <a:moveTo>
                  <a:pt x="0" y="46939"/>
                </a:moveTo>
                <a:lnTo>
                  <a:pt x="61709" y="503809"/>
                </a:lnTo>
                <a:lnTo>
                  <a:pt x="1101064" y="503809"/>
                </a:lnTo>
                <a:lnTo>
                  <a:pt x="1115682" y="0"/>
                </a:lnTo>
                <a:lnTo>
                  <a:pt x="0" y="46939"/>
                </a:lnTo>
                <a:close/>
              </a:path>
            </a:pathLst>
          </a:custGeom>
          <a:ln w="6121">
            <a:solidFill>
              <a:srgbClr val="4D46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8641029" y="2571953"/>
            <a:ext cx="1115682" cy="54284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8634472" y="2567373"/>
            <a:ext cx="1128395" cy="551815"/>
          </a:xfrm>
          <a:custGeom>
            <a:avLst/>
            <a:gdLst/>
            <a:ahLst/>
            <a:cxnLst/>
            <a:rect l="l" t="t" r="r" b="b"/>
            <a:pathLst>
              <a:path w="1128395" h="551814">
                <a:moveTo>
                  <a:pt x="1128382" y="0"/>
                </a:moveTo>
                <a:lnTo>
                  <a:pt x="0" y="51142"/>
                </a:lnTo>
                <a:lnTo>
                  <a:pt x="62788" y="551738"/>
                </a:lnTo>
                <a:lnTo>
                  <a:pt x="1113561" y="551738"/>
                </a:lnTo>
                <a:lnTo>
                  <a:pt x="1113792" y="543140"/>
                </a:lnTo>
                <a:lnTo>
                  <a:pt x="73812" y="543140"/>
                </a:lnTo>
                <a:lnTo>
                  <a:pt x="13119" y="59181"/>
                </a:lnTo>
                <a:lnTo>
                  <a:pt x="1116101" y="9156"/>
                </a:lnTo>
                <a:lnTo>
                  <a:pt x="1128136" y="9156"/>
                </a:lnTo>
                <a:lnTo>
                  <a:pt x="1128382" y="0"/>
                </a:lnTo>
                <a:close/>
              </a:path>
              <a:path w="1128395" h="551814">
                <a:moveTo>
                  <a:pt x="1128136" y="9156"/>
                </a:moveTo>
                <a:lnTo>
                  <a:pt x="1116101" y="9156"/>
                </a:lnTo>
                <a:lnTo>
                  <a:pt x="1101737" y="543140"/>
                </a:lnTo>
                <a:lnTo>
                  <a:pt x="1113792" y="543140"/>
                </a:lnTo>
                <a:lnTo>
                  <a:pt x="1128136" y="9156"/>
                </a:lnTo>
                <a:close/>
              </a:path>
            </a:pathLst>
          </a:custGeom>
          <a:solidFill>
            <a:srgbClr val="4D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9644587" y="3065455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69" y="0"/>
                </a:moveTo>
                <a:lnTo>
                  <a:pt x="2640" y="92"/>
                </a:lnTo>
                <a:lnTo>
                  <a:pt x="3679" y="302"/>
                </a:lnTo>
                <a:lnTo>
                  <a:pt x="0" y="491"/>
                </a:lnTo>
                <a:lnTo>
                  <a:pt x="3302" y="770"/>
                </a:lnTo>
                <a:lnTo>
                  <a:pt x="5435" y="491"/>
                </a:lnTo>
                <a:lnTo>
                  <a:pt x="6756" y="160"/>
                </a:lnTo>
                <a:lnTo>
                  <a:pt x="196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8747250" y="3058344"/>
            <a:ext cx="934085" cy="45720"/>
          </a:xfrm>
          <a:custGeom>
            <a:avLst/>
            <a:gdLst/>
            <a:ahLst/>
            <a:cxnLst/>
            <a:rect l="l" t="t" r="r" b="b"/>
            <a:pathLst>
              <a:path w="934084" h="45719">
                <a:moveTo>
                  <a:pt x="372201" y="44703"/>
                </a:moveTo>
                <a:lnTo>
                  <a:pt x="363207" y="44703"/>
                </a:lnTo>
                <a:lnTo>
                  <a:pt x="362064" y="45719"/>
                </a:lnTo>
                <a:lnTo>
                  <a:pt x="372201" y="44703"/>
                </a:lnTo>
                <a:close/>
              </a:path>
              <a:path w="934084" h="45719">
                <a:moveTo>
                  <a:pt x="512888" y="44322"/>
                </a:moveTo>
                <a:lnTo>
                  <a:pt x="454787" y="44322"/>
                </a:lnTo>
                <a:lnTo>
                  <a:pt x="460248" y="44703"/>
                </a:lnTo>
                <a:lnTo>
                  <a:pt x="459790" y="44957"/>
                </a:lnTo>
                <a:lnTo>
                  <a:pt x="457365" y="44957"/>
                </a:lnTo>
                <a:lnTo>
                  <a:pt x="455676" y="45084"/>
                </a:lnTo>
                <a:lnTo>
                  <a:pt x="464350" y="45465"/>
                </a:lnTo>
                <a:lnTo>
                  <a:pt x="471246" y="44830"/>
                </a:lnTo>
                <a:lnTo>
                  <a:pt x="478828" y="44449"/>
                </a:lnTo>
                <a:lnTo>
                  <a:pt x="512271" y="44449"/>
                </a:lnTo>
                <a:lnTo>
                  <a:pt x="512888" y="44322"/>
                </a:lnTo>
                <a:close/>
              </a:path>
              <a:path w="934084" h="45719">
                <a:moveTo>
                  <a:pt x="525348" y="44068"/>
                </a:moveTo>
                <a:lnTo>
                  <a:pt x="514121" y="44068"/>
                </a:lnTo>
                <a:lnTo>
                  <a:pt x="524713" y="45465"/>
                </a:lnTo>
                <a:lnTo>
                  <a:pt x="525348" y="44068"/>
                </a:lnTo>
                <a:close/>
              </a:path>
              <a:path w="934084" h="45719">
                <a:moveTo>
                  <a:pt x="391519" y="43306"/>
                </a:moveTo>
                <a:lnTo>
                  <a:pt x="295783" y="43306"/>
                </a:lnTo>
                <a:lnTo>
                  <a:pt x="306595" y="44322"/>
                </a:lnTo>
                <a:lnTo>
                  <a:pt x="320902" y="44703"/>
                </a:lnTo>
                <a:lnTo>
                  <a:pt x="336539" y="44830"/>
                </a:lnTo>
                <a:lnTo>
                  <a:pt x="351345" y="45211"/>
                </a:lnTo>
                <a:lnTo>
                  <a:pt x="350151" y="44195"/>
                </a:lnTo>
                <a:lnTo>
                  <a:pt x="388798" y="44195"/>
                </a:lnTo>
                <a:lnTo>
                  <a:pt x="391519" y="43306"/>
                </a:lnTo>
                <a:close/>
              </a:path>
              <a:path w="934084" h="45719">
                <a:moveTo>
                  <a:pt x="376731" y="44576"/>
                </a:moveTo>
                <a:lnTo>
                  <a:pt x="373468" y="44576"/>
                </a:lnTo>
                <a:lnTo>
                  <a:pt x="378421" y="45211"/>
                </a:lnTo>
                <a:lnTo>
                  <a:pt x="376731" y="44576"/>
                </a:lnTo>
                <a:close/>
              </a:path>
              <a:path w="934084" h="45719">
                <a:moveTo>
                  <a:pt x="606190" y="42544"/>
                </a:moveTo>
                <a:lnTo>
                  <a:pt x="393852" y="42544"/>
                </a:lnTo>
                <a:lnTo>
                  <a:pt x="400697" y="43941"/>
                </a:lnTo>
                <a:lnTo>
                  <a:pt x="406971" y="44195"/>
                </a:lnTo>
                <a:lnTo>
                  <a:pt x="398640" y="44703"/>
                </a:lnTo>
                <a:lnTo>
                  <a:pt x="396011" y="44830"/>
                </a:lnTo>
                <a:lnTo>
                  <a:pt x="403342" y="45211"/>
                </a:lnTo>
                <a:lnTo>
                  <a:pt x="419510" y="44830"/>
                </a:lnTo>
                <a:lnTo>
                  <a:pt x="426456" y="44830"/>
                </a:lnTo>
                <a:lnTo>
                  <a:pt x="426656" y="44703"/>
                </a:lnTo>
                <a:lnTo>
                  <a:pt x="424053" y="44068"/>
                </a:lnTo>
                <a:lnTo>
                  <a:pt x="431622" y="43687"/>
                </a:lnTo>
                <a:lnTo>
                  <a:pt x="531975" y="43687"/>
                </a:lnTo>
                <a:lnTo>
                  <a:pt x="533666" y="43179"/>
                </a:lnTo>
                <a:lnTo>
                  <a:pt x="538340" y="43052"/>
                </a:lnTo>
                <a:lnTo>
                  <a:pt x="569477" y="43052"/>
                </a:lnTo>
                <a:lnTo>
                  <a:pt x="574649" y="42798"/>
                </a:lnTo>
                <a:lnTo>
                  <a:pt x="580885" y="42671"/>
                </a:lnTo>
                <a:lnTo>
                  <a:pt x="605307" y="42671"/>
                </a:lnTo>
                <a:lnTo>
                  <a:pt x="606190" y="42544"/>
                </a:lnTo>
                <a:close/>
              </a:path>
              <a:path w="934084" h="45719">
                <a:moveTo>
                  <a:pt x="426456" y="44830"/>
                </a:moveTo>
                <a:lnTo>
                  <a:pt x="419510" y="44830"/>
                </a:lnTo>
                <a:lnTo>
                  <a:pt x="425856" y="45211"/>
                </a:lnTo>
                <a:lnTo>
                  <a:pt x="426456" y="44830"/>
                </a:lnTo>
                <a:close/>
              </a:path>
              <a:path w="934084" h="45719">
                <a:moveTo>
                  <a:pt x="512271" y="44449"/>
                </a:moveTo>
                <a:lnTo>
                  <a:pt x="478828" y="44449"/>
                </a:lnTo>
                <a:lnTo>
                  <a:pt x="484057" y="44830"/>
                </a:lnTo>
                <a:lnTo>
                  <a:pt x="491737" y="44957"/>
                </a:lnTo>
                <a:lnTo>
                  <a:pt x="500398" y="44957"/>
                </a:lnTo>
                <a:lnTo>
                  <a:pt x="508571" y="45211"/>
                </a:lnTo>
                <a:lnTo>
                  <a:pt x="512271" y="44449"/>
                </a:lnTo>
                <a:close/>
              </a:path>
              <a:path w="934084" h="45719">
                <a:moveTo>
                  <a:pt x="375716" y="44195"/>
                </a:moveTo>
                <a:lnTo>
                  <a:pt x="350151" y="44195"/>
                </a:lnTo>
                <a:lnTo>
                  <a:pt x="359498" y="45084"/>
                </a:lnTo>
                <a:lnTo>
                  <a:pt x="363207" y="44703"/>
                </a:lnTo>
                <a:lnTo>
                  <a:pt x="372201" y="44703"/>
                </a:lnTo>
                <a:lnTo>
                  <a:pt x="373468" y="44576"/>
                </a:lnTo>
                <a:lnTo>
                  <a:pt x="376731" y="44576"/>
                </a:lnTo>
                <a:lnTo>
                  <a:pt x="375716" y="44195"/>
                </a:lnTo>
                <a:close/>
              </a:path>
              <a:path w="934084" h="45719">
                <a:moveTo>
                  <a:pt x="569477" y="43052"/>
                </a:moveTo>
                <a:lnTo>
                  <a:pt x="538340" y="43052"/>
                </a:lnTo>
                <a:lnTo>
                  <a:pt x="536905" y="43941"/>
                </a:lnTo>
                <a:lnTo>
                  <a:pt x="535762" y="45084"/>
                </a:lnTo>
                <a:lnTo>
                  <a:pt x="548912" y="44160"/>
                </a:lnTo>
                <a:lnTo>
                  <a:pt x="547509" y="43941"/>
                </a:lnTo>
                <a:lnTo>
                  <a:pt x="557276" y="43941"/>
                </a:lnTo>
                <a:lnTo>
                  <a:pt x="566834" y="43306"/>
                </a:lnTo>
                <a:lnTo>
                  <a:pt x="567972" y="43179"/>
                </a:lnTo>
                <a:lnTo>
                  <a:pt x="569477" y="43052"/>
                </a:lnTo>
                <a:close/>
              </a:path>
              <a:path w="934084" h="45719">
                <a:moveTo>
                  <a:pt x="388798" y="44195"/>
                </a:moveTo>
                <a:lnTo>
                  <a:pt x="375716" y="44195"/>
                </a:lnTo>
                <a:lnTo>
                  <a:pt x="386854" y="44830"/>
                </a:lnTo>
                <a:lnTo>
                  <a:pt x="388798" y="44195"/>
                </a:lnTo>
                <a:close/>
              </a:path>
              <a:path w="934084" h="45719">
                <a:moveTo>
                  <a:pt x="531975" y="43687"/>
                </a:moveTo>
                <a:lnTo>
                  <a:pt x="431622" y="43687"/>
                </a:lnTo>
                <a:lnTo>
                  <a:pt x="437642" y="44195"/>
                </a:lnTo>
                <a:lnTo>
                  <a:pt x="449605" y="44703"/>
                </a:lnTo>
                <a:lnTo>
                  <a:pt x="448513" y="44830"/>
                </a:lnTo>
                <a:lnTo>
                  <a:pt x="453478" y="44703"/>
                </a:lnTo>
                <a:lnTo>
                  <a:pt x="454787" y="44322"/>
                </a:lnTo>
                <a:lnTo>
                  <a:pt x="512888" y="44322"/>
                </a:lnTo>
                <a:lnTo>
                  <a:pt x="514121" y="44068"/>
                </a:lnTo>
                <a:lnTo>
                  <a:pt x="530707" y="44068"/>
                </a:lnTo>
                <a:lnTo>
                  <a:pt x="531975" y="43687"/>
                </a:lnTo>
                <a:close/>
              </a:path>
              <a:path w="934084" h="45719">
                <a:moveTo>
                  <a:pt x="549805" y="44097"/>
                </a:moveTo>
                <a:lnTo>
                  <a:pt x="548912" y="44160"/>
                </a:lnTo>
                <a:lnTo>
                  <a:pt x="551586" y="44576"/>
                </a:lnTo>
                <a:lnTo>
                  <a:pt x="550401" y="44138"/>
                </a:lnTo>
                <a:lnTo>
                  <a:pt x="549805" y="44097"/>
                </a:lnTo>
                <a:close/>
              </a:path>
              <a:path w="934084" h="45719">
                <a:moveTo>
                  <a:pt x="557194" y="44068"/>
                </a:moveTo>
                <a:lnTo>
                  <a:pt x="550214" y="44068"/>
                </a:lnTo>
                <a:lnTo>
                  <a:pt x="550401" y="44138"/>
                </a:lnTo>
                <a:lnTo>
                  <a:pt x="556869" y="44576"/>
                </a:lnTo>
                <a:lnTo>
                  <a:pt x="557194" y="44068"/>
                </a:lnTo>
                <a:close/>
              </a:path>
              <a:path w="934084" h="45719">
                <a:moveTo>
                  <a:pt x="290488" y="44186"/>
                </a:moveTo>
                <a:lnTo>
                  <a:pt x="292315" y="44449"/>
                </a:lnTo>
                <a:lnTo>
                  <a:pt x="292534" y="44322"/>
                </a:lnTo>
                <a:lnTo>
                  <a:pt x="290488" y="44186"/>
                </a:lnTo>
                <a:close/>
              </a:path>
              <a:path w="934084" h="45719">
                <a:moveTo>
                  <a:pt x="530707" y="44068"/>
                </a:moveTo>
                <a:lnTo>
                  <a:pt x="525348" y="44068"/>
                </a:lnTo>
                <a:lnTo>
                  <a:pt x="525281" y="44214"/>
                </a:lnTo>
                <a:lnTo>
                  <a:pt x="526999" y="44449"/>
                </a:lnTo>
                <a:lnTo>
                  <a:pt x="530707" y="44068"/>
                </a:lnTo>
                <a:close/>
              </a:path>
              <a:path w="934084" h="45719">
                <a:moveTo>
                  <a:pt x="293411" y="43814"/>
                </a:moveTo>
                <a:lnTo>
                  <a:pt x="293255" y="43814"/>
                </a:lnTo>
                <a:lnTo>
                  <a:pt x="292506" y="44322"/>
                </a:lnTo>
                <a:lnTo>
                  <a:pt x="293411" y="43814"/>
                </a:lnTo>
                <a:close/>
              </a:path>
              <a:path w="934084" h="45719">
                <a:moveTo>
                  <a:pt x="609439" y="42833"/>
                </a:moveTo>
                <a:lnTo>
                  <a:pt x="602200" y="43119"/>
                </a:lnTo>
                <a:lnTo>
                  <a:pt x="600338" y="43386"/>
                </a:lnTo>
                <a:lnTo>
                  <a:pt x="603097" y="43687"/>
                </a:lnTo>
                <a:lnTo>
                  <a:pt x="601637" y="44322"/>
                </a:lnTo>
                <a:lnTo>
                  <a:pt x="605447" y="44322"/>
                </a:lnTo>
                <a:lnTo>
                  <a:pt x="615899" y="43306"/>
                </a:lnTo>
                <a:lnTo>
                  <a:pt x="615581" y="43052"/>
                </a:lnTo>
                <a:lnTo>
                  <a:pt x="629754" y="43052"/>
                </a:lnTo>
                <a:lnTo>
                  <a:pt x="637535" y="42925"/>
                </a:lnTo>
                <a:lnTo>
                  <a:pt x="609968" y="42925"/>
                </a:lnTo>
                <a:lnTo>
                  <a:pt x="609439" y="42833"/>
                </a:lnTo>
                <a:close/>
              </a:path>
              <a:path w="934084" h="45719">
                <a:moveTo>
                  <a:pt x="525348" y="44068"/>
                </a:moveTo>
                <a:lnTo>
                  <a:pt x="525145" y="44195"/>
                </a:lnTo>
                <a:lnTo>
                  <a:pt x="525281" y="44214"/>
                </a:lnTo>
                <a:lnTo>
                  <a:pt x="525348" y="44068"/>
                </a:lnTo>
                <a:close/>
              </a:path>
              <a:path w="934084" h="45719">
                <a:moveTo>
                  <a:pt x="574649" y="43687"/>
                </a:moveTo>
                <a:lnTo>
                  <a:pt x="582002" y="44195"/>
                </a:lnTo>
                <a:lnTo>
                  <a:pt x="585704" y="43814"/>
                </a:lnTo>
                <a:lnTo>
                  <a:pt x="576808" y="43814"/>
                </a:lnTo>
                <a:lnTo>
                  <a:pt x="574649" y="43687"/>
                </a:lnTo>
                <a:close/>
              </a:path>
              <a:path w="934084" h="45719">
                <a:moveTo>
                  <a:pt x="599605" y="43306"/>
                </a:moveTo>
                <a:lnTo>
                  <a:pt x="596623" y="43470"/>
                </a:lnTo>
                <a:lnTo>
                  <a:pt x="594715" y="44195"/>
                </a:lnTo>
                <a:lnTo>
                  <a:pt x="600338" y="43386"/>
                </a:lnTo>
                <a:lnTo>
                  <a:pt x="599605" y="43306"/>
                </a:lnTo>
                <a:close/>
              </a:path>
              <a:path w="934084" h="45719">
                <a:moveTo>
                  <a:pt x="286662" y="43203"/>
                </a:moveTo>
                <a:lnTo>
                  <a:pt x="282333" y="43814"/>
                </a:lnTo>
                <a:lnTo>
                  <a:pt x="286867" y="43941"/>
                </a:lnTo>
                <a:lnTo>
                  <a:pt x="290488" y="44186"/>
                </a:lnTo>
                <a:lnTo>
                  <a:pt x="287909" y="43814"/>
                </a:lnTo>
                <a:lnTo>
                  <a:pt x="286662" y="43203"/>
                </a:lnTo>
                <a:close/>
              </a:path>
              <a:path w="934084" h="45719">
                <a:moveTo>
                  <a:pt x="557276" y="43941"/>
                </a:moveTo>
                <a:lnTo>
                  <a:pt x="547509" y="43941"/>
                </a:lnTo>
                <a:lnTo>
                  <a:pt x="549805" y="44097"/>
                </a:lnTo>
                <a:lnTo>
                  <a:pt x="550214" y="44068"/>
                </a:lnTo>
                <a:lnTo>
                  <a:pt x="557194" y="44068"/>
                </a:lnTo>
                <a:lnTo>
                  <a:pt x="557276" y="43941"/>
                </a:lnTo>
                <a:close/>
              </a:path>
              <a:path w="934084" h="45719">
                <a:moveTo>
                  <a:pt x="275909" y="43306"/>
                </a:moveTo>
                <a:lnTo>
                  <a:pt x="258191" y="43306"/>
                </a:lnTo>
                <a:lnTo>
                  <a:pt x="259223" y="43419"/>
                </a:lnTo>
                <a:lnTo>
                  <a:pt x="258686" y="43941"/>
                </a:lnTo>
                <a:lnTo>
                  <a:pt x="268212" y="43941"/>
                </a:lnTo>
                <a:lnTo>
                  <a:pt x="275909" y="43306"/>
                </a:lnTo>
                <a:close/>
              </a:path>
              <a:path w="934084" h="45719">
                <a:moveTo>
                  <a:pt x="665753" y="41782"/>
                </a:moveTo>
                <a:lnTo>
                  <a:pt x="226123" y="41782"/>
                </a:lnTo>
                <a:lnTo>
                  <a:pt x="232854" y="42036"/>
                </a:lnTo>
                <a:lnTo>
                  <a:pt x="238467" y="42036"/>
                </a:lnTo>
                <a:lnTo>
                  <a:pt x="238658" y="42671"/>
                </a:lnTo>
                <a:lnTo>
                  <a:pt x="234124" y="43433"/>
                </a:lnTo>
                <a:lnTo>
                  <a:pt x="244513" y="43814"/>
                </a:lnTo>
                <a:lnTo>
                  <a:pt x="253479" y="43306"/>
                </a:lnTo>
                <a:lnTo>
                  <a:pt x="275909" y="43306"/>
                </a:lnTo>
                <a:lnTo>
                  <a:pt x="280140" y="42925"/>
                </a:lnTo>
                <a:lnTo>
                  <a:pt x="392686" y="42925"/>
                </a:lnTo>
                <a:lnTo>
                  <a:pt x="393852" y="42544"/>
                </a:lnTo>
                <a:lnTo>
                  <a:pt x="606190" y="42544"/>
                </a:lnTo>
                <a:lnTo>
                  <a:pt x="607072" y="42417"/>
                </a:lnTo>
                <a:lnTo>
                  <a:pt x="653597" y="42417"/>
                </a:lnTo>
                <a:lnTo>
                  <a:pt x="659119" y="42163"/>
                </a:lnTo>
                <a:lnTo>
                  <a:pt x="665753" y="41782"/>
                </a:lnTo>
                <a:close/>
              </a:path>
              <a:path w="934084" h="45719">
                <a:moveTo>
                  <a:pt x="294068" y="43433"/>
                </a:moveTo>
                <a:lnTo>
                  <a:pt x="293411" y="43814"/>
                </a:lnTo>
                <a:lnTo>
                  <a:pt x="295643" y="43814"/>
                </a:lnTo>
                <a:lnTo>
                  <a:pt x="294068" y="43433"/>
                </a:lnTo>
                <a:close/>
              </a:path>
              <a:path w="934084" h="45719">
                <a:moveTo>
                  <a:pt x="605307" y="42671"/>
                </a:moveTo>
                <a:lnTo>
                  <a:pt x="580885" y="42671"/>
                </a:lnTo>
                <a:lnTo>
                  <a:pt x="576808" y="43814"/>
                </a:lnTo>
                <a:lnTo>
                  <a:pt x="585704" y="43814"/>
                </a:lnTo>
                <a:lnTo>
                  <a:pt x="589407" y="43433"/>
                </a:lnTo>
                <a:lnTo>
                  <a:pt x="589874" y="43426"/>
                </a:lnTo>
                <a:lnTo>
                  <a:pt x="589737" y="43306"/>
                </a:lnTo>
                <a:lnTo>
                  <a:pt x="597438" y="43306"/>
                </a:lnTo>
                <a:lnTo>
                  <a:pt x="602200" y="43119"/>
                </a:lnTo>
                <a:lnTo>
                  <a:pt x="605307" y="42671"/>
                </a:lnTo>
                <a:close/>
              </a:path>
              <a:path w="934084" h="45719">
                <a:moveTo>
                  <a:pt x="590296" y="43419"/>
                </a:moveTo>
                <a:lnTo>
                  <a:pt x="589874" y="43426"/>
                </a:lnTo>
                <a:lnTo>
                  <a:pt x="590321" y="43814"/>
                </a:lnTo>
                <a:lnTo>
                  <a:pt x="594963" y="43560"/>
                </a:lnTo>
                <a:lnTo>
                  <a:pt x="591003" y="43560"/>
                </a:lnTo>
                <a:lnTo>
                  <a:pt x="590296" y="43419"/>
                </a:lnTo>
                <a:close/>
              </a:path>
              <a:path w="934084" h="45719">
                <a:moveTo>
                  <a:pt x="597007" y="43324"/>
                </a:moveTo>
                <a:lnTo>
                  <a:pt x="591003" y="43560"/>
                </a:lnTo>
                <a:lnTo>
                  <a:pt x="594963" y="43560"/>
                </a:lnTo>
                <a:lnTo>
                  <a:pt x="596623" y="43470"/>
                </a:lnTo>
                <a:lnTo>
                  <a:pt x="597007" y="43324"/>
                </a:lnTo>
                <a:close/>
              </a:path>
              <a:path w="934084" h="45719">
                <a:moveTo>
                  <a:pt x="602200" y="43119"/>
                </a:moveTo>
                <a:lnTo>
                  <a:pt x="597007" y="43324"/>
                </a:lnTo>
                <a:lnTo>
                  <a:pt x="596623" y="43470"/>
                </a:lnTo>
                <a:lnTo>
                  <a:pt x="599605" y="43306"/>
                </a:lnTo>
                <a:lnTo>
                  <a:pt x="600894" y="43306"/>
                </a:lnTo>
                <a:lnTo>
                  <a:pt x="602200" y="43119"/>
                </a:lnTo>
                <a:close/>
              </a:path>
              <a:path w="934084" h="45719">
                <a:moveTo>
                  <a:pt x="392686" y="42925"/>
                </a:moveTo>
                <a:lnTo>
                  <a:pt x="280140" y="42925"/>
                </a:lnTo>
                <a:lnTo>
                  <a:pt x="287731" y="43052"/>
                </a:lnTo>
                <a:lnTo>
                  <a:pt x="286784" y="43186"/>
                </a:lnTo>
                <a:lnTo>
                  <a:pt x="293103" y="43433"/>
                </a:lnTo>
                <a:lnTo>
                  <a:pt x="295783" y="43306"/>
                </a:lnTo>
                <a:lnTo>
                  <a:pt x="391519" y="43306"/>
                </a:lnTo>
                <a:lnTo>
                  <a:pt x="392686" y="42925"/>
                </a:lnTo>
                <a:close/>
              </a:path>
              <a:path w="934084" h="45719">
                <a:moveTo>
                  <a:pt x="589737" y="43306"/>
                </a:moveTo>
                <a:lnTo>
                  <a:pt x="589874" y="43426"/>
                </a:lnTo>
                <a:lnTo>
                  <a:pt x="590296" y="43419"/>
                </a:lnTo>
                <a:lnTo>
                  <a:pt x="589737" y="43306"/>
                </a:lnTo>
                <a:close/>
              </a:path>
              <a:path w="934084" h="45719">
                <a:moveTo>
                  <a:pt x="597052" y="43306"/>
                </a:moveTo>
                <a:lnTo>
                  <a:pt x="589737" y="43306"/>
                </a:lnTo>
                <a:lnTo>
                  <a:pt x="590296" y="43419"/>
                </a:lnTo>
                <a:lnTo>
                  <a:pt x="597052" y="43306"/>
                </a:lnTo>
                <a:close/>
              </a:path>
              <a:path w="934084" h="45719">
                <a:moveTo>
                  <a:pt x="600894" y="43306"/>
                </a:moveTo>
                <a:lnTo>
                  <a:pt x="599605" y="43306"/>
                </a:lnTo>
                <a:lnTo>
                  <a:pt x="600338" y="43386"/>
                </a:lnTo>
                <a:lnTo>
                  <a:pt x="600894" y="43306"/>
                </a:lnTo>
                <a:close/>
              </a:path>
              <a:path w="934084" h="45719">
                <a:moveTo>
                  <a:pt x="597438" y="43306"/>
                </a:moveTo>
                <a:lnTo>
                  <a:pt x="597052" y="43306"/>
                </a:lnTo>
                <a:lnTo>
                  <a:pt x="597438" y="43306"/>
                </a:lnTo>
                <a:close/>
              </a:path>
              <a:path w="934084" h="45719">
                <a:moveTo>
                  <a:pt x="286613" y="43179"/>
                </a:moveTo>
                <a:lnTo>
                  <a:pt x="286784" y="43186"/>
                </a:lnTo>
                <a:lnTo>
                  <a:pt x="286613" y="43179"/>
                </a:lnTo>
                <a:close/>
              </a:path>
              <a:path w="934084" h="45719">
                <a:moveTo>
                  <a:pt x="610309" y="42798"/>
                </a:moveTo>
                <a:lnTo>
                  <a:pt x="609439" y="42833"/>
                </a:lnTo>
                <a:lnTo>
                  <a:pt x="609968" y="42925"/>
                </a:lnTo>
                <a:lnTo>
                  <a:pt x="610309" y="42798"/>
                </a:lnTo>
                <a:close/>
              </a:path>
              <a:path w="934084" h="45719">
                <a:moveTo>
                  <a:pt x="645315" y="42798"/>
                </a:moveTo>
                <a:lnTo>
                  <a:pt x="610309" y="42798"/>
                </a:lnTo>
                <a:lnTo>
                  <a:pt x="609968" y="42925"/>
                </a:lnTo>
                <a:lnTo>
                  <a:pt x="637535" y="42925"/>
                </a:lnTo>
                <a:lnTo>
                  <a:pt x="645315" y="42798"/>
                </a:lnTo>
                <a:close/>
              </a:path>
              <a:path w="934084" h="45719">
                <a:moveTo>
                  <a:pt x="653597" y="42417"/>
                </a:moveTo>
                <a:lnTo>
                  <a:pt x="607072" y="42417"/>
                </a:lnTo>
                <a:lnTo>
                  <a:pt x="609439" y="42833"/>
                </a:lnTo>
                <a:lnTo>
                  <a:pt x="610309" y="42798"/>
                </a:lnTo>
                <a:lnTo>
                  <a:pt x="645315" y="42798"/>
                </a:lnTo>
                <a:lnTo>
                  <a:pt x="653597" y="42417"/>
                </a:lnTo>
                <a:close/>
              </a:path>
              <a:path w="934084" h="45719">
                <a:moveTo>
                  <a:pt x="201799" y="41274"/>
                </a:moveTo>
                <a:lnTo>
                  <a:pt x="182930" y="41274"/>
                </a:lnTo>
                <a:lnTo>
                  <a:pt x="192405" y="41782"/>
                </a:lnTo>
                <a:lnTo>
                  <a:pt x="202679" y="41909"/>
                </a:lnTo>
                <a:lnTo>
                  <a:pt x="201396" y="42544"/>
                </a:lnTo>
                <a:lnTo>
                  <a:pt x="205193" y="42290"/>
                </a:lnTo>
                <a:lnTo>
                  <a:pt x="211048" y="42290"/>
                </a:lnTo>
                <a:lnTo>
                  <a:pt x="212496" y="42163"/>
                </a:lnTo>
                <a:lnTo>
                  <a:pt x="208889" y="42036"/>
                </a:lnTo>
                <a:lnTo>
                  <a:pt x="202306" y="41643"/>
                </a:lnTo>
                <a:lnTo>
                  <a:pt x="201799" y="41274"/>
                </a:lnTo>
                <a:close/>
              </a:path>
              <a:path w="934084" h="45719">
                <a:moveTo>
                  <a:pt x="211048" y="42290"/>
                </a:moveTo>
                <a:lnTo>
                  <a:pt x="205193" y="42290"/>
                </a:lnTo>
                <a:lnTo>
                  <a:pt x="209600" y="42417"/>
                </a:lnTo>
                <a:lnTo>
                  <a:pt x="211048" y="42290"/>
                </a:lnTo>
                <a:close/>
              </a:path>
              <a:path w="934084" h="45719">
                <a:moveTo>
                  <a:pt x="671179" y="41655"/>
                </a:moveTo>
                <a:lnTo>
                  <a:pt x="668020" y="41655"/>
                </a:lnTo>
                <a:lnTo>
                  <a:pt x="663471" y="41915"/>
                </a:lnTo>
                <a:lnTo>
                  <a:pt x="662178" y="42417"/>
                </a:lnTo>
                <a:lnTo>
                  <a:pt x="664870" y="42036"/>
                </a:lnTo>
                <a:lnTo>
                  <a:pt x="670026" y="41782"/>
                </a:lnTo>
                <a:lnTo>
                  <a:pt x="671179" y="41655"/>
                </a:lnTo>
                <a:close/>
              </a:path>
              <a:path w="934084" h="45719">
                <a:moveTo>
                  <a:pt x="675792" y="41147"/>
                </a:moveTo>
                <a:lnTo>
                  <a:pt x="216877" y="41147"/>
                </a:lnTo>
                <a:lnTo>
                  <a:pt x="221703" y="41909"/>
                </a:lnTo>
                <a:lnTo>
                  <a:pt x="221365" y="41909"/>
                </a:lnTo>
                <a:lnTo>
                  <a:pt x="223608" y="42290"/>
                </a:lnTo>
                <a:lnTo>
                  <a:pt x="225494" y="41909"/>
                </a:lnTo>
                <a:lnTo>
                  <a:pt x="221703" y="41909"/>
                </a:lnTo>
                <a:lnTo>
                  <a:pt x="221258" y="41891"/>
                </a:lnTo>
                <a:lnTo>
                  <a:pt x="225584" y="41891"/>
                </a:lnTo>
                <a:lnTo>
                  <a:pt x="226123" y="41782"/>
                </a:lnTo>
                <a:lnTo>
                  <a:pt x="665753" y="41782"/>
                </a:lnTo>
                <a:lnTo>
                  <a:pt x="668020" y="41655"/>
                </a:lnTo>
                <a:lnTo>
                  <a:pt x="671295" y="41643"/>
                </a:lnTo>
                <a:lnTo>
                  <a:pt x="675792" y="41147"/>
                </a:lnTo>
                <a:close/>
              </a:path>
              <a:path w="934084" h="45719">
                <a:moveTo>
                  <a:pt x="168498" y="40950"/>
                </a:moveTo>
                <a:lnTo>
                  <a:pt x="167944" y="41020"/>
                </a:lnTo>
                <a:lnTo>
                  <a:pt x="167449" y="41274"/>
                </a:lnTo>
                <a:lnTo>
                  <a:pt x="164846" y="41274"/>
                </a:lnTo>
                <a:lnTo>
                  <a:pt x="174701" y="42163"/>
                </a:lnTo>
                <a:lnTo>
                  <a:pt x="168498" y="40950"/>
                </a:lnTo>
                <a:close/>
              </a:path>
              <a:path w="934084" h="45719">
                <a:moveTo>
                  <a:pt x="182674" y="41554"/>
                </a:moveTo>
                <a:lnTo>
                  <a:pt x="180667" y="41643"/>
                </a:lnTo>
                <a:lnTo>
                  <a:pt x="180787" y="41915"/>
                </a:lnTo>
                <a:lnTo>
                  <a:pt x="182232" y="42036"/>
                </a:lnTo>
                <a:lnTo>
                  <a:pt x="182674" y="41554"/>
                </a:lnTo>
                <a:close/>
              </a:path>
              <a:path w="934084" h="45719">
                <a:moveTo>
                  <a:pt x="216877" y="41147"/>
                </a:moveTo>
                <a:lnTo>
                  <a:pt x="221258" y="41891"/>
                </a:lnTo>
                <a:lnTo>
                  <a:pt x="221703" y="41909"/>
                </a:lnTo>
                <a:lnTo>
                  <a:pt x="216877" y="41147"/>
                </a:lnTo>
                <a:close/>
              </a:path>
              <a:path w="934084" h="45719">
                <a:moveTo>
                  <a:pt x="689737" y="41147"/>
                </a:moveTo>
                <a:lnTo>
                  <a:pt x="681240" y="41147"/>
                </a:lnTo>
                <a:lnTo>
                  <a:pt x="680910" y="41909"/>
                </a:lnTo>
                <a:lnTo>
                  <a:pt x="688594" y="41782"/>
                </a:lnTo>
                <a:lnTo>
                  <a:pt x="688943" y="41782"/>
                </a:lnTo>
                <a:lnTo>
                  <a:pt x="689548" y="41298"/>
                </a:lnTo>
                <a:lnTo>
                  <a:pt x="687565" y="41274"/>
                </a:lnTo>
                <a:lnTo>
                  <a:pt x="689737" y="41147"/>
                </a:lnTo>
                <a:close/>
              </a:path>
              <a:path w="934084" h="45719">
                <a:moveTo>
                  <a:pt x="688943" y="41782"/>
                </a:moveTo>
                <a:lnTo>
                  <a:pt x="688594" y="41782"/>
                </a:lnTo>
                <a:lnTo>
                  <a:pt x="688784" y="41909"/>
                </a:lnTo>
                <a:lnTo>
                  <a:pt x="688943" y="41782"/>
                </a:lnTo>
                <a:close/>
              </a:path>
              <a:path w="934084" h="45719">
                <a:moveTo>
                  <a:pt x="216877" y="41147"/>
                </a:moveTo>
                <a:lnTo>
                  <a:pt x="211289" y="41147"/>
                </a:lnTo>
                <a:lnTo>
                  <a:pt x="212318" y="41528"/>
                </a:lnTo>
                <a:lnTo>
                  <a:pt x="221258" y="41891"/>
                </a:lnTo>
                <a:lnTo>
                  <a:pt x="216877" y="41147"/>
                </a:lnTo>
                <a:close/>
              </a:path>
              <a:path w="934084" h="45719">
                <a:moveTo>
                  <a:pt x="180644" y="41528"/>
                </a:moveTo>
                <a:lnTo>
                  <a:pt x="179841" y="41528"/>
                </a:lnTo>
                <a:lnTo>
                  <a:pt x="180378" y="41655"/>
                </a:lnTo>
                <a:lnTo>
                  <a:pt x="180667" y="41643"/>
                </a:lnTo>
                <a:close/>
              </a:path>
              <a:path w="934084" h="45719">
                <a:moveTo>
                  <a:pt x="182768" y="41452"/>
                </a:moveTo>
                <a:lnTo>
                  <a:pt x="183261" y="41528"/>
                </a:lnTo>
                <a:lnTo>
                  <a:pt x="182768" y="41452"/>
                </a:lnTo>
                <a:close/>
              </a:path>
              <a:path w="934084" h="45719">
                <a:moveTo>
                  <a:pt x="178231" y="41147"/>
                </a:moveTo>
                <a:lnTo>
                  <a:pt x="176491" y="41147"/>
                </a:lnTo>
                <a:lnTo>
                  <a:pt x="172466" y="41528"/>
                </a:lnTo>
                <a:lnTo>
                  <a:pt x="179841" y="41528"/>
                </a:lnTo>
                <a:lnTo>
                  <a:pt x="178231" y="41147"/>
                </a:lnTo>
                <a:close/>
              </a:path>
              <a:path w="934084" h="45719">
                <a:moveTo>
                  <a:pt x="681240" y="41147"/>
                </a:moveTo>
                <a:lnTo>
                  <a:pt x="675792" y="41147"/>
                </a:lnTo>
                <a:lnTo>
                  <a:pt x="676262" y="41528"/>
                </a:lnTo>
                <a:lnTo>
                  <a:pt x="681240" y="41147"/>
                </a:lnTo>
                <a:close/>
              </a:path>
              <a:path w="934084" h="45719">
                <a:moveTo>
                  <a:pt x="728960" y="40928"/>
                </a:moveTo>
                <a:lnTo>
                  <a:pt x="727303" y="41020"/>
                </a:lnTo>
                <a:lnTo>
                  <a:pt x="727087" y="41528"/>
                </a:lnTo>
                <a:lnTo>
                  <a:pt x="728960" y="40928"/>
                </a:lnTo>
                <a:close/>
              </a:path>
              <a:path w="934084" h="45719">
                <a:moveTo>
                  <a:pt x="718713" y="40512"/>
                </a:moveTo>
                <a:lnTo>
                  <a:pt x="180378" y="40512"/>
                </a:lnTo>
                <a:lnTo>
                  <a:pt x="179984" y="41020"/>
                </a:lnTo>
                <a:lnTo>
                  <a:pt x="182768" y="41452"/>
                </a:lnTo>
                <a:lnTo>
                  <a:pt x="182930" y="41274"/>
                </a:lnTo>
                <a:lnTo>
                  <a:pt x="201799" y="41274"/>
                </a:lnTo>
                <a:lnTo>
                  <a:pt x="201625" y="41147"/>
                </a:lnTo>
                <a:lnTo>
                  <a:pt x="704021" y="41147"/>
                </a:lnTo>
                <a:lnTo>
                  <a:pt x="718713" y="40512"/>
                </a:lnTo>
                <a:close/>
              </a:path>
              <a:path w="934084" h="45719">
                <a:moveTo>
                  <a:pt x="704021" y="41147"/>
                </a:moveTo>
                <a:lnTo>
                  <a:pt x="689737" y="41147"/>
                </a:lnTo>
                <a:lnTo>
                  <a:pt x="689548" y="41298"/>
                </a:lnTo>
                <a:lnTo>
                  <a:pt x="698144" y="41401"/>
                </a:lnTo>
                <a:lnTo>
                  <a:pt x="704021" y="41147"/>
                </a:lnTo>
                <a:close/>
              </a:path>
              <a:path w="934084" h="45719">
                <a:moveTo>
                  <a:pt x="689737" y="41147"/>
                </a:moveTo>
                <a:lnTo>
                  <a:pt x="687565" y="41274"/>
                </a:lnTo>
                <a:lnTo>
                  <a:pt x="689548" y="41298"/>
                </a:lnTo>
                <a:lnTo>
                  <a:pt x="689737" y="41147"/>
                </a:lnTo>
                <a:close/>
              </a:path>
              <a:path w="934084" h="45719">
                <a:moveTo>
                  <a:pt x="169373" y="40837"/>
                </a:moveTo>
                <a:lnTo>
                  <a:pt x="168211" y="40893"/>
                </a:lnTo>
                <a:lnTo>
                  <a:pt x="168498" y="40950"/>
                </a:lnTo>
                <a:lnTo>
                  <a:pt x="169373" y="40837"/>
                </a:lnTo>
                <a:close/>
              </a:path>
              <a:path w="934084" h="45719">
                <a:moveTo>
                  <a:pt x="745416" y="40004"/>
                </a:moveTo>
                <a:lnTo>
                  <a:pt x="731837" y="40004"/>
                </a:lnTo>
                <a:lnTo>
                  <a:pt x="733717" y="40258"/>
                </a:lnTo>
                <a:lnTo>
                  <a:pt x="730955" y="40288"/>
                </a:lnTo>
                <a:lnTo>
                  <a:pt x="728960" y="40928"/>
                </a:lnTo>
                <a:lnTo>
                  <a:pt x="745416" y="40004"/>
                </a:lnTo>
                <a:close/>
              </a:path>
              <a:path w="934084" h="45719">
                <a:moveTo>
                  <a:pt x="160756" y="40004"/>
                </a:moveTo>
                <a:lnTo>
                  <a:pt x="145211" y="40004"/>
                </a:lnTo>
                <a:lnTo>
                  <a:pt x="156514" y="40893"/>
                </a:lnTo>
                <a:lnTo>
                  <a:pt x="159321" y="40385"/>
                </a:lnTo>
                <a:lnTo>
                  <a:pt x="160474" y="40385"/>
                </a:lnTo>
                <a:lnTo>
                  <a:pt x="160756" y="40004"/>
                </a:lnTo>
                <a:close/>
              </a:path>
              <a:path w="934084" h="45719">
                <a:moveTo>
                  <a:pt x="731837" y="40004"/>
                </a:moveTo>
                <a:lnTo>
                  <a:pt x="160756" y="40004"/>
                </a:lnTo>
                <a:lnTo>
                  <a:pt x="169926" y="40766"/>
                </a:lnTo>
                <a:lnTo>
                  <a:pt x="169373" y="40837"/>
                </a:lnTo>
                <a:lnTo>
                  <a:pt x="173469" y="40639"/>
                </a:lnTo>
                <a:lnTo>
                  <a:pt x="180378" y="40512"/>
                </a:lnTo>
                <a:lnTo>
                  <a:pt x="718713" y="40512"/>
                </a:lnTo>
                <a:lnTo>
                  <a:pt x="721651" y="40385"/>
                </a:lnTo>
                <a:lnTo>
                  <a:pt x="730955" y="40288"/>
                </a:lnTo>
                <a:lnTo>
                  <a:pt x="731837" y="40004"/>
                </a:lnTo>
                <a:close/>
              </a:path>
              <a:path w="934084" h="45719">
                <a:moveTo>
                  <a:pt x="761084" y="38734"/>
                </a:moveTo>
                <a:lnTo>
                  <a:pt x="124244" y="38734"/>
                </a:lnTo>
                <a:lnTo>
                  <a:pt x="129641" y="39496"/>
                </a:lnTo>
                <a:lnTo>
                  <a:pt x="128790" y="39496"/>
                </a:lnTo>
                <a:lnTo>
                  <a:pt x="142976" y="40639"/>
                </a:lnTo>
                <a:lnTo>
                  <a:pt x="145211" y="40004"/>
                </a:lnTo>
                <a:lnTo>
                  <a:pt x="745416" y="40004"/>
                </a:lnTo>
                <a:lnTo>
                  <a:pt x="754092" y="39369"/>
                </a:lnTo>
                <a:lnTo>
                  <a:pt x="761084" y="38734"/>
                </a:lnTo>
                <a:close/>
              </a:path>
              <a:path w="934084" h="45719">
                <a:moveTo>
                  <a:pt x="160474" y="40385"/>
                </a:moveTo>
                <a:lnTo>
                  <a:pt x="159321" y="40385"/>
                </a:lnTo>
                <a:lnTo>
                  <a:pt x="159918" y="40512"/>
                </a:lnTo>
                <a:lnTo>
                  <a:pt x="159067" y="40512"/>
                </a:lnTo>
                <a:lnTo>
                  <a:pt x="160286" y="40639"/>
                </a:lnTo>
                <a:lnTo>
                  <a:pt x="160474" y="40385"/>
                </a:lnTo>
                <a:close/>
              </a:path>
              <a:path w="934084" h="45719">
                <a:moveTo>
                  <a:pt x="731837" y="40004"/>
                </a:moveTo>
                <a:lnTo>
                  <a:pt x="730955" y="40288"/>
                </a:lnTo>
                <a:lnTo>
                  <a:pt x="733717" y="40258"/>
                </a:lnTo>
                <a:lnTo>
                  <a:pt x="731837" y="40004"/>
                </a:lnTo>
                <a:close/>
              </a:path>
              <a:path w="934084" h="45719">
                <a:moveTo>
                  <a:pt x="777536" y="38607"/>
                </a:moveTo>
                <a:lnTo>
                  <a:pt x="762482" y="38607"/>
                </a:lnTo>
                <a:lnTo>
                  <a:pt x="761415" y="38861"/>
                </a:lnTo>
                <a:lnTo>
                  <a:pt x="761809" y="39242"/>
                </a:lnTo>
                <a:lnTo>
                  <a:pt x="758952" y="39496"/>
                </a:lnTo>
                <a:lnTo>
                  <a:pt x="767270" y="39242"/>
                </a:lnTo>
                <a:lnTo>
                  <a:pt x="776909" y="38734"/>
                </a:lnTo>
                <a:lnTo>
                  <a:pt x="777536" y="38607"/>
                </a:lnTo>
                <a:close/>
              </a:path>
              <a:path w="934084" h="45719">
                <a:moveTo>
                  <a:pt x="455510" y="38226"/>
                </a:moveTo>
                <a:lnTo>
                  <a:pt x="102616" y="38226"/>
                </a:lnTo>
                <a:lnTo>
                  <a:pt x="112610" y="38734"/>
                </a:lnTo>
                <a:lnTo>
                  <a:pt x="112344" y="38861"/>
                </a:lnTo>
                <a:lnTo>
                  <a:pt x="116954" y="38734"/>
                </a:lnTo>
                <a:lnTo>
                  <a:pt x="761084" y="38734"/>
                </a:lnTo>
                <a:lnTo>
                  <a:pt x="762482" y="38607"/>
                </a:lnTo>
                <a:lnTo>
                  <a:pt x="777536" y="38607"/>
                </a:lnTo>
                <a:lnTo>
                  <a:pt x="778162" y="38480"/>
                </a:lnTo>
                <a:lnTo>
                  <a:pt x="458838" y="38480"/>
                </a:lnTo>
                <a:lnTo>
                  <a:pt x="455510" y="38226"/>
                </a:lnTo>
                <a:close/>
              </a:path>
              <a:path w="934084" h="45719">
                <a:moveTo>
                  <a:pt x="467944" y="36702"/>
                </a:moveTo>
                <a:lnTo>
                  <a:pt x="458838" y="38480"/>
                </a:lnTo>
                <a:lnTo>
                  <a:pt x="776516" y="38480"/>
                </a:lnTo>
                <a:lnTo>
                  <a:pt x="770534" y="38099"/>
                </a:lnTo>
                <a:lnTo>
                  <a:pt x="471665" y="38099"/>
                </a:lnTo>
                <a:lnTo>
                  <a:pt x="467944" y="36702"/>
                </a:lnTo>
                <a:close/>
              </a:path>
              <a:path w="934084" h="45719">
                <a:moveTo>
                  <a:pt x="778492" y="38414"/>
                </a:moveTo>
                <a:lnTo>
                  <a:pt x="776516" y="38480"/>
                </a:lnTo>
                <a:lnTo>
                  <a:pt x="778162" y="38480"/>
                </a:lnTo>
                <a:lnTo>
                  <a:pt x="778492" y="38414"/>
                </a:lnTo>
                <a:close/>
              </a:path>
              <a:path w="934084" h="45719">
                <a:moveTo>
                  <a:pt x="779268" y="38256"/>
                </a:moveTo>
                <a:lnTo>
                  <a:pt x="778492" y="38414"/>
                </a:lnTo>
                <a:lnTo>
                  <a:pt x="780275" y="38353"/>
                </a:lnTo>
                <a:lnTo>
                  <a:pt x="779268" y="38256"/>
                </a:lnTo>
                <a:close/>
              </a:path>
              <a:path w="934084" h="45719">
                <a:moveTo>
                  <a:pt x="273187" y="35686"/>
                </a:moveTo>
                <a:lnTo>
                  <a:pt x="96647" y="35686"/>
                </a:lnTo>
                <a:lnTo>
                  <a:pt x="91376" y="37337"/>
                </a:lnTo>
                <a:lnTo>
                  <a:pt x="98780" y="38353"/>
                </a:lnTo>
                <a:lnTo>
                  <a:pt x="102616" y="38226"/>
                </a:lnTo>
                <a:lnTo>
                  <a:pt x="455510" y="38226"/>
                </a:lnTo>
                <a:lnTo>
                  <a:pt x="452183" y="37972"/>
                </a:lnTo>
                <a:lnTo>
                  <a:pt x="452678" y="37591"/>
                </a:lnTo>
                <a:lnTo>
                  <a:pt x="455904" y="37591"/>
                </a:lnTo>
                <a:lnTo>
                  <a:pt x="457682" y="37464"/>
                </a:lnTo>
                <a:lnTo>
                  <a:pt x="451406" y="37337"/>
                </a:lnTo>
                <a:lnTo>
                  <a:pt x="400847" y="37337"/>
                </a:lnTo>
                <a:lnTo>
                  <a:pt x="387859" y="37083"/>
                </a:lnTo>
                <a:lnTo>
                  <a:pt x="365937" y="37083"/>
                </a:lnTo>
                <a:lnTo>
                  <a:pt x="367176" y="36829"/>
                </a:lnTo>
                <a:lnTo>
                  <a:pt x="346034" y="36829"/>
                </a:lnTo>
                <a:lnTo>
                  <a:pt x="328563" y="36448"/>
                </a:lnTo>
                <a:lnTo>
                  <a:pt x="311467" y="36448"/>
                </a:lnTo>
                <a:lnTo>
                  <a:pt x="311962" y="36194"/>
                </a:lnTo>
                <a:lnTo>
                  <a:pt x="273187" y="35686"/>
                </a:lnTo>
                <a:close/>
              </a:path>
              <a:path w="934084" h="45719">
                <a:moveTo>
                  <a:pt x="775004" y="37845"/>
                </a:moveTo>
                <a:lnTo>
                  <a:pt x="779268" y="38256"/>
                </a:lnTo>
                <a:lnTo>
                  <a:pt x="780669" y="37972"/>
                </a:lnTo>
                <a:lnTo>
                  <a:pt x="775004" y="37845"/>
                </a:lnTo>
                <a:close/>
              </a:path>
              <a:path w="934084" h="45719">
                <a:moveTo>
                  <a:pt x="589737" y="35686"/>
                </a:moveTo>
                <a:lnTo>
                  <a:pt x="500886" y="37337"/>
                </a:lnTo>
                <a:lnTo>
                  <a:pt x="474383" y="37337"/>
                </a:lnTo>
                <a:lnTo>
                  <a:pt x="475513" y="37972"/>
                </a:lnTo>
                <a:lnTo>
                  <a:pt x="471665" y="38099"/>
                </a:lnTo>
                <a:lnTo>
                  <a:pt x="770534" y="38099"/>
                </a:lnTo>
                <a:lnTo>
                  <a:pt x="774511" y="37718"/>
                </a:lnTo>
                <a:lnTo>
                  <a:pt x="628815" y="37718"/>
                </a:lnTo>
                <a:lnTo>
                  <a:pt x="627185" y="37083"/>
                </a:lnTo>
                <a:lnTo>
                  <a:pt x="604555" y="37083"/>
                </a:lnTo>
                <a:lnTo>
                  <a:pt x="603959" y="36829"/>
                </a:lnTo>
                <a:lnTo>
                  <a:pt x="602247" y="36194"/>
                </a:lnTo>
                <a:lnTo>
                  <a:pt x="589737" y="35686"/>
                </a:lnTo>
                <a:close/>
              </a:path>
              <a:path w="934084" h="45719">
                <a:moveTo>
                  <a:pt x="826566" y="36194"/>
                </a:moveTo>
                <a:lnTo>
                  <a:pt x="803605" y="36194"/>
                </a:lnTo>
                <a:lnTo>
                  <a:pt x="808596" y="36448"/>
                </a:lnTo>
                <a:lnTo>
                  <a:pt x="799299" y="36575"/>
                </a:lnTo>
                <a:lnTo>
                  <a:pt x="801306" y="36956"/>
                </a:lnTo>
                <a:lnTo>
                  <a:pt x="803389" y="37972"/>
                </a:lnTo>
                <a:lnTo>
                  <a:pt x="820280" y="36829"/>
                </a:lnTo>
                <a:lnTo>
                  <a:pt x="822638" y="36829"/>
                </a:lnTo>
                <a:lnTo>
                  <a:pt x="823925" y="36575"/>
                </a:lnTo>
                <a:lnTo>
                  <a:pt x="826731" y="36321"/>
                </a:lnTo>
                <a:lnTo>
                  <a:pt x="826566" y="36194"/>
                </a:lnTo>
                <a:close/>
              </a:path>
              <a:path w="934084" h="45719">
                <a:moveTo>
                  <a:pt x="632231" y="36067"/>
                </a:moveTo>
                <a:lnTo>
                  <a:pt x="634733" y="36829"/>
                </a:lnTo>
                <a:lnTo>
                  <a:pt x="628815" y="37718"/>
                </a:lnTo>
                <a:lnTo>
                  <a:pt x="774511" y="37718"/>
                </a:lnTo>
                <a:lnTo>
                  <a:pt x="781138" y="37083"/>
                </a:lnTo>
                <a:lnTo>
                  <a:pt x="789503" y="37083"/>
                </a:lnTo>
                <a:lnTo>
                  <a:pt x="795032" y="36829"/>
                </a:lnTo>
                <a:lnTo>
                  <a:pt x="795350" y="36448"/>
                </a:lnTo>
                <a:lnTo>
                  <a:pt x="799477" y="36321"/>
                </a:lnTo>
                <a:lnTo>
                  <a:pt x="638746" y="36321"/>
                </a:lnTo>
                <a:lnTo>
                  <a:pt x="632231" y="36067"/>
                </a:lnTo>
                <a:close/>
              </a:path>
              <a:path w="934084" h="45719">
                <a:moveTo>
                  <a:pt x="413562" y="36956"/>
                </a:moveTo>
                <a:lnTo>
                  <a:pt x="400847" y="37337"/>
                </a:lnTo>
                <a:lnTo>
                  <a:pt x="421497" y="37337"/>
                </a:lnTo>
                <a:lnTo>
                  <a:pt x="409524" y="37083"/>
                </a:lnTo>
                <a:lnTo>
                  <a:pt x="413562" y="36956"/>
                </a:lnTo>
                <a:close/>
              </a:path>
              <a:path w="934084" h="45719">
                <a:moveTo>
                  <a:pt x="445130" y="37210"/>
                </a:moveTo>
                <a:lnTo>
                  <a:pt x="421497" y="37337"/>
                </a:lnTo>
                <a:lnTo>
                  <a:pt x="451406" y="37337"/>
                </a:lnTo>
                <a:lnTo>
                  <a:pt x="445130" y="37210"/>
                </a:lnTo>
                <a:close/>
              </a:path>
              <a:path w="934084" h="45719">
                <a:moveTo>
                  <a:pt x="789503" y="37083"/>
                </a:moveTo>
                <a:lnTo>
                  <a:pt x="786574" y="37083"/>
                </a:lnTo>
                <a:lnTo>
                  <a:pt x="786739" y="37210"/>
                </a:lnTo>
                <a:lnTo>
                  <a:pt x="789503" y="37083"/>
                </a:lnTo>
                <a:close/>
              </a:path>
              <a:path w="934084" h="45719">
                <a:moveTo>
                  <a:pt x="159317" y="32892"/>
                </a:moveTo>
                <a:lnTo>
                  <a:pt x="37160" y="32892"/>
                </a:lnTo>
                <a:lnTo>
                  <a:pt x="47055" y="34416"/>
                </a:lnTo>
                <a:lnTo>
                  <a:pt x="57673" y="35305"/>
                </a:lnTo>
                <a:lnTo>
                  <a:pt x="68506" y="36067"/>
                </a:lnTo>
                <a:lnTo>
                  <a:pt x="79044" y="37083"/>
                </a:lnTo>
                <a:lnTo>
                  <a:pt x="76060" y="36448"/>
                </a:lnTo>
                <a:lnTo>
                  <a:pt x="80568" y="35559"/>
                </a:lnTo>
                <a:lnTo>
                  <a:pt x="266586" y="35559"/>
                </a:lnTo>
                <a:lnTo>
                  <a:pt x="180314" y="33781"/>
                </a:lnTo>
                <a:lnTo>
                  <a:pt x="161315" y="33019"/>
                </a:lnTo>
                <a:lnTo>
                  <a:pt x="159317" y="32892"/>
                </a:lnTo>
                <a:close/>
              </a:path>
              <a:path w="934084" h="45719">
                <a:moveTo>
                  <a:pt x="375817" y="36956"/>
                </a:moveTo>
                <a:lnTo>
                  <a:pt x="365937" y="37083"/>
                </a:lnTo>
                <a:lnTo>
                  <a:pt x="387859" y="37083"/>
                </a:lnTo>
                <a:lnTo>
                  <a:pt x="375817" y="36956"/>
                </a:lnTo>
                <a:close/>
              </a:path>
              <a:path w="934084" h="45719">
                <a:moveTo>
                  <a:pt x="613714" y="36575"/>
                </a:moveTo>
                <a:lnTo>
                  <a:pt x="604555" y="37083"/>
                </a:lnTo>
                <a:lnTo>
                  <a:pt x="627185" y="37083"/>
                </a:lnTo>
                <a:lnTo>
                  <a:pt x="626533" y="36829"/>
                </a:lnTo>
                <a:lnTo>
                  <a:pt x="615581" y="36829"/>
                </a:lnTo>
                <a:lnTo>
                  <a:pt x="613714" y="36575"/>
                </a:lnTo>
                <a:close/>
              </a:path>
              <a:path w="934084" h="45719">
                <a:moveTo>
                  <a:pt x="822638" y="36829"/>
                </a:moveTo>
                <a:lnTo>
                  <a:pt x="820280" y="36829"/>
                </a:lnTo>
                <a:lnTo>
                  <a:pt x="821994" y="36956"/>
                </a:lnTo>
                <a:lnTo>
                  <a:pt x="822638" y="36829"/>
                </a:lnTo>
                <a:close/>
              </a:path>
              <a:path w="934084" h="45719">
                <a:moveTo>
                  <a:pt x="355714" y="36321"/>
                </a:moveTo>
                <a:lnTo>
                  <a:pt x="346034" y="36829"/>
                </a:lnTo>
                <a:lnTo>
                  <a:pt x="367176" y="36829"/>
                </a:lnTo>
                <a:lnTo>
                  <a:pt x="368414" y="36575"/>
                </a:lnTo>
                <a:lnTo>
                  <a:pt x="359079" y="36575"/>
                </a:lnTo>
                <a:lnTo>
                  <a:pt x="355714" y="36321"/>
                </a:lnTo>
                <a:close/>
              </a:path>
              <a:path w="934084" h="45719">
                <a:moveTo>
                  <a:pt x="615022" y="36067"/>
                </a:moveTo>
                <a:lnTo>
                  <a:pt x="615581" y="36829"/>
                </a:lnTo>
                <a:lnTo>
                  <a:pt x="626533" y="36829"/>
                </a:lnTo>
                <a:lnTo>
                  <a:pt x="625229" y="36321"/>
                </a:lnTo>
                <a:lnTo>
                  <a:pt x="615340" y="36321"/>
                </a:lnTo>
                <a:lnTo>
                  <a:pt x="615022" y="36067"/>
                </a:lnTo>
                <a:close/>
              </a:path>
              <a:path w="934084" h="45719">
                <a:moveTo>
                  <a:pt x="838678" y="35559"/>
                </a:moveTo>
                <a:lnTo>
                  <a:pt x="832802" y="35559"/>
                </a:lnTo>
                <a:lnTo>
                  <a:pt x="829424" y="36575"/>
                </a:lnTo>
                <a:lnTo>
                  <a:pt x="833831" y="36321"/>
                </a:lnTo>
                <a:lnTo>
                  <a:pt x="838678" y="35559"/>
                </a:lnTo>
                <a:close/>
              </a:path>
              <a:path w="934084" h="45719">
                <a:moveTo>
                  <a:pt x="322740" y="36321"/>
                </a:moveTo>
                <a:lnTo>
                  <a:pt x="311467" y="36448"/>
                </a:lnTo>
                <a:lnTo>
                  <a:pt x="328563" y="36448"/>
                </a:lnTo>
                <a:lnTo>
                  <a:pt x="322740" y="36321"/>
                </a:lnTo>
                <a:close/>
              </a:path>
              <a:path w="934084" h="45719">
                <a:moveTo>
                  <a:pt x="623925" y="35813"/>
                </a:moveTo>
                <a:lnTo>
                  <a:pt x="615340" y="36321"/>
                </a:lnTo>
                <a:lnTo>
                  <a:pt x="625229" y="36321"/>
                </a:lnTo>
                <a:lnTo>
                  <a:pt x="623925" y="35813"/>
                </a:lnTo>
                <a:close/>
              </a:path>
              <a:path w="934084" h="45719">
                <a:moveTo>
                  <a:pt x="638924" y="35813"/>
                </a:moveTo>
                <a:lnTo>
                  <a:pt x="638746" y="36321"/>
                </a:lnTo>
                <a:lnTo>
                  <a:pt x="672249" y="36321"/>
                </a:lnTo>
                <a:lnTo>
                  <a:pt x="672509" y="36194"/>
                </a:lnTo>
                <a:lnTo>
                  <a:pt x="657469" y="36194"/>
                </a:lnTo>
                <a:lnTo>
                  <a:pt x="638924" y="35813"/>
                </a:lnTo>
                <a:close/>
              </a:path>
              <a:path w="934084" h="45719">
                <a:moveTo>
                  <a:pt x="860142" y="27566"/>
                </a:moveTo>
                <a:lnTo>
                  <a:pt x="817648" y="29717"/>
                </a:lnTo>
                <a:lnTo>
                  <a:pt x="811131" y="29974"/>
                </a:lnTo>
                <a:lnTo>
                  <a:pt x="720051" y="33146"/>
                </a:lnTo>
                <a:lnTo>
                  <a:pt x="709182" y="34162"/>
                </a:lnTo>
                <a:lnTo>
                  <a:pt x="684547" y="35432"/>
                </a:lnTo>
                <a:lnTo>
                  <a:pt x="672249" y="36321"/>
                </a:lnTo>
                <a:lnTo>
                  <a:pt x="799477" y="36321"/>
                </a:lnTo>
                <a:lnTo>
                  <a:pt x="803605" y="36194"/>
                </a:lnTo>
                <a:lnTo>
                  <a:pt x="826566" y="36194"/>
                </a:lnTo>
                <a:lnTo>
                  <a:pt x="826401" y="36067"/>
                </a:lnTo>
                <a:lnTo>
                  <a:pt x="832802" y="35559"/>
                </a:lnTo>
                <a:lnTo>
                  <a:pt x="838678" y="35559"/>
                </a:lnTo>
                <a:lnTo>
                  <a:pt x="849636" y="33837"/>
                </a:lnTo>
                <a:lnTo>
                  <a:pt x="848182" y="33781"/>
                </a:lnTo>
                <a:lnTo>
                  <a:pt x="852411" y="33400"/>
                </a:lnTo>
                <a:lnTo>
                  <a:pt x="867339" y="33400"/>
                </a:lnTo>
                <a:lnTo>
                  <a:pt x="868405" y="33273"/>
                </a:lnTo>
                <a:lnTo>
                  <a:pt x="880960" y="31241"/>
                </a:lnTo>
                <a:lnTo>
                  <a:pt x="885024" y="31241"/>
                </a:lnTo>
                <a:lnTo>
                  <a:pt x="898356" y="29971"/>
                </a:lnTo>
                <a:lnTo>
                  <a:pt x="898575" y="29844"/>
                </a:lnTo>
                <a:lnTo>
                  <a:pt x="899714" y="29844"/>
                </a:lnTo>
                <a:lnTo>
                  <a:pt x="902385" y="29590"/>
                </a:lnTo>
                <a:lnTo>
                  <a:pt x="910916" y="29590"/>
                </a:lnTo>
                <a:lnTo>
                  <a:pt x="905184" y="29209"/>
                </a:lnTo>
                <a:lnTo>
                  <a:pt x="889317" y="28447"/>
                </a:lnTo>
                <a:lnTo>
                  <a:pt x="860142" y="27566"/>
                </a:lnTo>
                <a:close/>
              </a:path>
              <a:path w="934084" h="45719">
                <a:moveTo>
                  <a:pt x="673290" y="35813"/>
                </a:moveTo>
                <a:lnTo>
                  <a:pt x="664602" y="36194"/>
                </a:lnTo>
                <a:lnTo>
                  <a:pt x="672509" y="36194"/>
                </a:lnTo>
                <a:lnTo>
                  <a:pt x="673290" y="35813"/>
                </a:lnTo>
                <a:close/>
              </a:path>
              <a:path w="934084" h="45719">
                <a:moveTo>
                  <a:pt x="266586" y="35559"/>
                </a:moveTo>
                <a:lnTo>
                  <a:pt x="80568" y="35559"/>
                </a:lnTo>
                <a:lnTo>
                  <a:pt x="88188" y="35940"/>
                </a:lnTo>
                <a:lnTo>
                  <a:pt x="96647" y="35686"/>
                </a:lnTo>
                <a:lnTo>
                  <a:pt x="273187" y="35686"/>
                </a:lnTo>
                <a:lnTo>
                  <a:pt x="266586" y="35559"/>
                </a:lnTo>
                <a:close/>
              </a:path>
              <a:path w="934084" h="45719">
                <a:moveTo>
                  <a:pt x="867339" y="33400"/>
                </a:moveTo>
                <a:lnTo>
                  <a:pt x="852411" y="33400"/>
                </a:lnTo>
                <a:lnTo>
                  <a:pt x="849636" y="33837"/>
                </a:lnTo>
                <a:lnTo>
                  <a:pt x="858215" y="34162"/>
                </a:lnTo>
                <a:lnTo>
                  <a:pt x="851877" y="34797"/>
                </a:lnTo>
                <a:lnTo>
                  <a:pt x="860945" y="34162"/>
                </a:lnTo>
                <a:lnTo>
                  <a:pt x="867339" y="33400"/>
                </a:lnTo>
                <a:close/>
              </a:path>
              <a:path w="934084" h="45719">
                <a:moveTo>
                  <a:pt x="852411" y="33400"/>
                </a:moveTo>
                <a:lnTo>
                  <a:pt x="848182" y="33781"/>
                </a:lnTo>
                <a:lnTo>
                  <a:pt x="849636" y="33837"/>
                </a:lnTo>
                <a:lnTo>
                  <a:pt x="852411" y="33400"/>
                </a:lnTo>
                <a:close/>
              </a:path>
              <a:path w="934084" h="45719">
                <a:moveTo>
                  <a:pt x="9242" y="14604"/>
                </a:moveTo>
                <a:lnTo>
                  <a:pt x="2022" y="17525"/>
                </a:lnTo>
                <a:lnTo>
                  <a:pt x="0" y="27177"/>
                </a:lnTo>
                <a:lnTo>
                  <a:pt x="8852" y="29590"/>
                </a:lnTo>
                <a:lnTo>
                  <a:pt x="16919" y="30987"/>
                </a:lnTo>
                <a:lnTo>
                  <a:pt x="24581" y="32003"/>
                </a:lnTo>
                <a:lnTo>
                  <a:pt x="32219" y="32892"/>
                </a:lnTo>
                <a:lnTo>
                  <a:pt x="36347" y="33273"/>
                </a:lnTo>
                <a:lnTo>
                  <a:pt x="35153" y="32892"/>
                </a:lnTo>
                <a:lnTo>
                  <a:pt x="159317" y="32892"/>
                </a:lnTo>
                <a:lnTo>
                  <a:pt x="121364" y="30479"/>
                </a:lnTo>
                <a:lnTo>
                  <a:pt x="112670" y="30098"/>
                </a:lnTo>
                <a:lnTo>
                  <a:pt x="99999" y="30098"/>
                </a:lnTo>
                <a:lnTo>
                  <a:pt x="95961" y="29971"/>
                </a:lnTo>
                <a:lnTo>
                  <a:pt x="89217" y="29463"/>
                </a:lnTo>
                <a:lnTo>
                  <a:pt x="96126" y="29463"/>
                </a:lnTo>
                <a:lnTo>
                  <a:pt x="93484" y="29082"/>
                </a:lnTo>
                <a:lnTo>
                  <a:pt x="82815" y="28701"/>
                </a:lnTo>
                <a:lnTo>
                  <a:pt x="71127" y="27685"/>
                </a:lnTo>
                <a:lnTo>
                  <a:pt x="58871" y="26415"/>
                </a:lnTo>
                <a:lnTo>
                  <a:pt x="47869" y="25399"/>
                </a:lnTo>
                <a:lnTo>
                  <a:pt x="41351" y="25399"/>
                </a:lnTo>
                <a:lnTo>
                  <a:pt x="30775" y="23875"/>
                </a:lnTo>
                <a:lnTo>
                  <a:pt x="16162" y="23875"/>
                </a:lnTo>
                <a:lnTo>
                  <a:pt x="9652" y="23113"/>
                </a:lnTo>
                <a:lnTo>
                  <a:pt x="7094" y="21716"/>
                </a:lnTo>
                <a:lnTo>
                  <a:pt x="11887" y="21081"/>
                </a:lnTo>
                <a:lnTo>
                  <a:pt x="28071" y="21081"/>
                </a:lnTo>
                <a:lnTo>
                  <a:pt x="34079" y="20446"/>
                </a:lnTo>
                <a:lnTo>
                  <a:pt x="40474" y="19938"/>
                </a:lnTo>
                <a:lnTo>
                  <a:pt x="44919" y="19684"/>
                </a:lnTo>
                <a:lnTo>
                  <a:pt x="53943" y="19684"/>
                </a:lnTo>
                <a:lnTo>
                  <a:pt x="59763" y="19303"/>
                </a:lnTo>
                <a:lnTo>
                  <a:pt x="69704" y="18795"/>
                </a:lnTo>
                <a:lnTo>
                  <a:pt x="82003" y="18541"/>
                </a:lnTo>
                <a:lnTo>
                  <a:pt x="89852" y="17906"/>
                </a:lnTo>
                <a:lnTo>
                  <a:pt x="91897" y="17144"/>
                </a:lnTo>
                <a:lnTo>
                  <a:pt x="101333" y="17017"/>
                </a:lnTo>
                <a:lnTo>
                  <a:pt x="114611" y="17017"/>
                </a:lnTo>
                <a:lnTo>
                  <a:pt x="122764" y="16509"/>
                </a:lnTo>
                <a:lnTo>
                  <a:pt x="130403" y="16382"/>
                </a:lnTo>
                <a:lnTo>
                  <a:pt x="127914" y="15620"/>
                </a:lnTo>
                <a:lnTo>
                  <a:pt x="133819" y="15112"/>
                </a:lnTo>
                <a:lnTo>
                  <a:pt x="29527" y="15112"/>
                </a:lnTo>
                <a:lnTo>
                  <a:pt x="29393" y="14985"/>
                </a:lnTo>
                <a:lnTo>
                  <a:pt x="23596" y="14985"/>
                </a:lnTo>
                <a:lnTo>
                  <a:pt x="23469" y="14858"/>
                </a:lnTo>
                <a:lnTo>
                  <a:pt x="17818" y="14858"/>
                </a:lnTo>
                <a:lnTo>
                  <a:pt x="18656" y="14731"/>
                </a:lnTo>
                <a:lnTo>
                  <a:pt x="9242" y="14604"/>
                </a:lnTo>
                <a:close/>
              </a:path>
              <a:path w="934084" h="45719">
                <a:moveTo>
                  <a:pt x="910916" y="29590"/>
                </a:moveTo>
                <a:lnTo>
                  <a:pt x="902385" y="29590"/>
                </a:lnTo>
                <a:lnTo>
                  <a:pt x="904595" y="29971"/>
                </a:lnTo>
                <a:lnTo>
                  <a:pt x="898352" y="29974"/>
                </a:lnTo>
                <a:lnTo>
                  <a:pt x="897699" y="30352"/>
                </a:lnTo>
                <a:lnTo>
                  <a:pt x="904519" y="30479"/>
                </a:lnTo>
                <a:lnTo>
                  <a:pt x="895616" y="31241"/>
                </a:lnTo>
                <a:lnTo>
                  <a:pt x="905840" y="31495"/>
                </a:lnTo>
                <a:lnTo>
                  <a:pt x="901026" y="32257"/>
                </a:lnTo>
                <a:lnTo>
                  <a:pt x="907813" y="31368"/>
                </a:lnTo>
                <a:lnTo>
                  <a:pt x="917379" y="31114"/>
                </a:lnTo>
                <a:lnTo>
                  <a:pt x="921250" y="30444"/>
                </a:lnTo>
                <a:lnTo>
                  <a:pt x="920470" y="30225"/>
                </a:lnTo>
                <a:lnTo>
                  <a:pt x="916649" y="29971"/>
                </a:lnTo>
                <a:lnTo>
                  <a:pt x="904595" y="29971"/>
                </a:lnTo>
                <a:lnTo>
                  <a:pt x="899508" y="29864"/>
                </a:lnTo>
                <a:lnTo>
                  <a:pt x="915034" y="29864"/>
                </a:lnTo>
                <a:lnTo>
                  <a:pt x="910916" y="29590"/>
                </a:lnTo>
                <a:close/>
              </a:path>
              <a:path w="934084" h="45719">
                <a:moveTo>
                  <a:pt x="376330" y="30098"/>
                </a:moveTo>
                <a:lnTo>
                  <a:pt x="275323" y="30098"/>
                </a:lnTo>
                <a:lnTo>
                  <a:pt x="269976" y="31368"/>
                </a:lnTo>
                <a:lnTo>
                  <a:pt x="302475" y="30987"/>
                </a:lnTo>
                <a:lnTo>
                  <a:pt x="346120" y="30987"/>
                </a:lnTo>
                <a:lnTo>
                  <a:pt x="360468" y="30860"/>
                </a:lnTo>
                <a:lnTo>
                  <a:pt x="376330" y="30098"/>
                </a:lnTo>
                <a:close/>
              </a:path>
              <a:path w="934084" h="45719">
                <a:moveTo>
                  <a:pt x="346120" y="30987"/>
                </a:moveTo>
                <a:lnTo>
                  <a:pt x="302475" y="30987"/>
                </a:lnTo>
                <a:lnTo>
                  <a:pt x="331773" y="31114"/>
                </a:lnTo>
                <a:lnTo>
                  <a:pt x="346120" y="30987"/>
                </a:lnTo>
                <a:close/>
              </a:path>
              <a:path w="934084" h="45719">
                <a:moveTo>
                  <a:pt x="929398" y="27666"/>
                </a:moveTo>
                <a:lnTo>
                  <a:pt x="926910" y="29463"/>
                </a:lnTo>
                <a:lnTo>
                  <a:pt x="921250" y="30444"/>
                </a:lnTo>
                <a:lnTo>
                  <a:pt x="923189" y="30987"/>
                </a:lnTo>
                <a:lnTo>
                  <a:pt x="927261" y="30479"/>
                </a:lnTo>
                <a:lnTo>
                  <a:pt x="929471" y="27812"/>
                </a:lnTo>
                <a:lnTo>
                  <a:pt x="929398" y="27666"/>
                </a:lnTo>
                <a:close/>
              </a:path>
              <a:path w="934084" h="45719">
                <a:moveTo>
                  <a:pt x="206706" y="28306"/>
                </a:moveTo>
                <a:lnTo>
                  <a:pt x="206114" y="30225"/>
                </a:lnTo>
                <a:lnTo>
                  <a:pt x="211612" y="30733"/>
                </a:lnTo>
                <a:lnTo>
                  <a:pt x="217026" y="29444"/>
                </a:lnTo>
                <a:lnTo>
                  <a:pt x="206706" y="28306"/>
                </a:lnTo>
                <a:close/>
              </a:path>
              <a:path w="934084" h="45719">
                <a:moveTo>
                  <a:pt x="220145" y="28701"/>
                </a:moveTo>
                <a:lnTo>
                  <a:pt x="217026" y="29444"/>
                </a:lnTo>
                <a:lnTo>
                  <a:pt x="219504" y="29717"/>
                </a:lnTo>
                <a:lnTo>
                  <a:pt x="236146" y="30479"/>
                </a:lnTo>
                <a:lnTo>
                  <a:pt x="251708" y="30479"/>
                </a:lnTo>
                <a:lnTo>
                  <a:pt x="275323" y="30098"/>
                </a:lnTo>
                <a:lnTo>
                  <a:pt x="376330" y="30098"/>
                </a:lnTo>
                <a:lnTo>
                  <a:pt x="386905" y="29590"/>
                </a:lnTo>
                <a:lnTo>
                  <a:pt x="401981" y="29082"/>
                </a:lnTo>
                <a:lnTo>
                  <a:pt x="404123" y="28955"/>
                </a:lnTo>
                <a:lnTo>
                  <a:pt x="227101" y="28955"/>
                </a:lnTo>
                <a:lnTo>
                  <a:pt x="220145" y="28701"/>
                </a:lnTo>
                <a:close/>
              </a:path>
              <a:path w="934084" h="45719">
                <a:moveTo>
                  <a:pt x="914269" y="23745"/>
                </a:moveTo>
                <a:lnTo>
                  <a:pt x="897301" y="25272"/>
                </a:lnTo>
                <a:lnTo>
                  <a:pt x="865613" y="27304"/>
                </a:lnTo>
                <a:lnTo>
                  <a:pt x="860142" y="27566"/>
                </a:lnTo>
                <a:lnTo>
                  <a:pt x="889317" y="28447"/>
                </a:lnTo>
                <a:lnTo>
                  <a:pt x="905184" y="29209"/>
                </a:lnTo>
                <a:lnTo>
                  <a:pt x="920470" y="30225"/>
                </a:lnTo>
                <a:lnTo>
                  <a:pt x="921250" y="30444"/>
                </a:lnTo>
                <a:lnTo>
                  <a:pt x="926910" y="29463"/>
                </a:lnTo>
                <a:lnTo>
                  <a:pt x="929371" y="27685"/>
                </a:lnTo>
                <a:lnTo>
                  <a:pt x="927787" y="24455"/>
                </a:lnTo>
                <a:lnTo>
                  <a:pt x="924420" y="24002"/>
                </a:lnTo>
                <a:lnTo>
                  <a:pt x="918514" y="24002"/>
                </a:lnTo>
                <a:lnTo>
                  <a:pt x="914269" y="23745"/>
                </a:lnTo>
                <a:close/>
              </a:path>
              <a:path w="934084" h="45719">
                <a:moveTo>
                  <a:pt x="96126" y="29463"/>
                </a:moveTo>
                <a:lnTo>
                  <a:pt x="99999" y="30098"/>
                </a:lnTo>
                <a:lnTo>
                  <a:pt x="112670" y="30098"/>
                </a:lnTo>
                <a:lnTo>
                  <a:pt x="101079" y="29590"/>
                </a:lnTo>
                <a:lnTo>
                  <a:pt x="96126" y="29463"/>
                </a:lnTo>
                <a:close/>
              </a:path>
              <a:path w="934084" h="45719">
                <a:moveTo>
                  <a:pt x="898575" y="29844"/>
                </a:moveTo>
                <a:lnTo>
                  <a:pt x="898352" y="29974"/>
                </a:lnTo>
                <a:lnTo>
                  <a:pt x="899508" y="29864"/>
                </a:lnTo>
                <a:lnTo>
                  <a:pt x="898575" y="29844"/>
                </a:lnTo>
                <a:close/>
              </a:path>
              <a:path w="934084" h="45719">
                <a:moveTo>
                  <a:pt x="899714" y="29844"/>
                </a:moveTo>
                <a:lnTo>
                  <a:pt x="898575" y="29844"/>
                </a:lnTo>
                <a:lnTo>
                  <a:pt x="899508" y="29864"/>
                </a:lnTo>
                <a:lnTo>
                  <a:pt x="899714" y="29844"/>
                </a:lnTo>
                <a:close/>
              </a:path>
              <a:path w="934084" h="45719">
                <a:moveTo>
                  <a:pt x="220741" y="24066"/>
                </a:moveTo>
                <a:lnTo>
                  <a:pt x="215997" y="24383"/>
                </a:lnTo>
                <a:lnTo>
                  <a:pt x="207242" y="26565"/>
                </a:lnTo>
                <a:lnTo>
                  <a:pt x="206706" y="28306"/>
                </a:lnTo>
                <a:lnTo>
                  <a:pt x="217026" y="29444"/>
                </a:lnTo>
                <a:lnTo>
                  <a:pt x="220145" y="28701"/>
                </a:lnTo>
                <a:lnTo>
                  <a:pt x="232750" y="28701"/>
                </a:lnTo>
                <a:lnTo>
                  <a:pt x="275120" y="26796"/>
                </a:lnTo>
                <a:lnTo>
                  <a:pt x="290170" y="26481"/>
                </a:lnTo>
                <a:lnTo>
                  <a:pt x="286397" y="26415"/>
                </a:lnTo>
                <a:lnTo>
                  <a:pt x="251592" y="25141"/>
                </a:lnTo>
                <a:lnTo>
                  <a:pt x="224983" y="24256"/>
                </a:lnTo>
                <a:lnTo>
                  <a:pt x="220741" y="24066"/>
                </a:lnTo>
                <a:close/>
              </a:path>
              <a:path w="934084" h="45719">
                <a:moveTo>
                  <a:pt x="232750" y="28701"/>
                </a:moveTo>
                <a:lnTo>
                  <a:pt x="220145" y="28701"/>
                </a:lnTo>
                <a:lnTo>
                  <a:pt x="227101" y="28955"/>
                </a:lnTo>
                <a:lnTo>
                  <a:pt x="232750" y="28701"/>
                </a:lnTo>
                <a:close/>
              </a:path>
              <a:path w="934084" h="45719">
                <a:moveTo>
                  <a:pt x="290170" y="26481"/>
                </a:moveTo>
                <a:lnTo>
                  <a:pt x="275120" y="26796"/>
                </a:lnTo>
                <a:lnTo>
                  <a:pt x="227101" y="28955"/>
                </a:lnTo>
                <a:lnTo>
                  <a:pt x="404123" y="28955"/>
                </a:lnTo>
                <a:lnTo>
                  <a:pt x="410549" y="28574"/>
                </a:lnTo>
                <a:lnTo>
                  <a:pt x="415858" y="27666"/>
                </a:lnTo>
                <a:lnTo>
                  <a:pt x="417373" y="27177"/>
                </a:lnTo>
                <a:lnTo>
                  <a:pt x="330607" y="27177"/>
                </a:lnTo>
                <a:lnTo>
                  <a:pt x="290170" y="26481"/>
                </a:lnTo>
                <a:close/>
              </a:path>
              <a:path w="934084" h="45719">
                <a:moveTo>
                  <a:pt x="207242" y="26565"/>
                </a:moveTo>
                <a:lnTo>
                  <a:pt x="202234" y="27812"/>
                </a:lnTo>
                <a:lnTo>
                  <a:pt x="206706" y="28306"/>
                </a:lnTo>
                <a:lnTo>
                  <a:pt x="207242" y="26565"/>
                </a:lnTo>
                <a:close/>
              </a:path>
              <a:path w="934084" h="45719">
                <a:moveTo>
                  <a:pt x="927787" y="24455"/>
                </a:moveTo>
                <a:lnTo>
                  <a:pt x="929398" y="27666"/>
                </a:lnTo>
                <a:lnTo>
                  <a:pt x="932892" y="25141"/>
                </a:lnTo>
                <a:lnTo>
                  <a:pt x="927787" y="24455"/>
                </a:lnTo>
                <a:close/>
              </a:path>
              <a:path w="934084" h="45719">
                <a:moveTo>
                  <a:pt x="910767" y="22859"/>
                </a:moveTo>
                <a:lnTo>
                  <a:pt x="592531" y="22859"/>
                </a:lnTo>
                <a:lnTo>
                  <a:pt x="594017" y="23113"/>
                </a:lnTo>
                <a:lnTo>
                  <a:pt x="614372" y="23113"/>
                </a:lnTo>
                <a:lnTo>
                  <a:pt x="628232" y="23748"/>
                </a:lnTo>
                <a:lnTo>
                  <a:pt x="635596" y="24129"/>
                </a:lnTo>
                <a:lnTo>
                  <a:pt x="788426" y="25907"/>
                </a:lnTo>
                <a:lnTo>
                  <a:pt x="838858" y="26923"/>
                </a:lnTo>
                <a:lnTo>
                  <a:pt x="860142" y="27566"/>
                </a:lnTo>
                <a:lnTo>
                  <a:pt x="865613" y="27304"/>
                </a:lnTo>
                <a:lnTo>
                  <a:pt x="897301" y="25272"/>
                </a:lnTo>
                <a:lnTo>
                  <a:pt x="914269" y="23745"/>
                </a:lnTo>
                <a:lnTo>
                  <a:pt x="905967" y="23240"/>
                </a:lnTo>
                <a:lnTo>
                  <a:pt x="910767" y="22859"/>
                </a:lnTo>
                <a:close/>
              </a:path>
              <a:path w="934084" h="45719">
                <a:moveTo>
                  <a:pt x="420916" y="26034"/>
                </a:moveTo>
                <a:lnTo>
                  <a:pt x="375068" y="27050"/>
                </a:lnTo>
                <a:lnTo>
                  <a:pt x="330607" y="27177"/>
                </a:lnTo>
                <a:lnTo>
                  <a:pt x="417373" y="27177"/>
                </a:lnTo>
                <a:lnTo>
                  <a:pt x="420916" y="26034"/>
                </a:lnTo>
                <a:close/>
              </a:path>
              <a:path w="934084" h="45719">
                <a:moveTo>
                  <a:pt x="208267" y="23240"/>
                </a:moveTo>
                <a:lnTo>
                  <a:pt x="207242" y="26565"/>
                </a:lnTo>
                <a:lnTo>
                  <a:pt x="215997" y="24383"/>
                </a:lnTo>
                <a:lnTo>
                  <a:pt x="220741" y="24066"/>
                </a:lnTo>
                <a:lnTo>
                  <a:pt x="216500" y="23875"/>
                </a:lnTo>
                <a:lnTo>
                  <a:pt x="208267" y="23240"/>
                </a:lnTo>
                <a:close/>
              </a:path>
              <a:path w="934084" h="45719">
                <a:moveTo>
                  <a:pt x="267258" y="22732"/>
                </a:moveTo>
                <a:lnTo>
                  <a:pt x="250989" y="23113"/>
                </a:lnTo>
                <a:lnTo>
                  <a:pt x="233075" y="23240"/>
                </a:lnTo>
                <a:lnTo>
                  <a:pt x="220741" y="24066"/>
                </a:lnTo>
                <a:lnTo>
                  <a:pt x="224983" y="24256"/>
                </a:lnTo>
                <a:lnTo>
                  <a:pt x="251707" y="25145"/>
                </a:lnTo>
                <a:lnTo>
                  <a:pt x="286397" y="26415"/>
                </a:lnTo>
                <a:lnTo>
                  <a:pt x="290170" y="26481"/>
                </a:lnTo>
                <a:lnTo>
                  <a:pt x="323512" y="25780"/>
                </a:lnTo>
                <a:lnTo>
                  <a:pt x="470420" y="24510"/>
                </a:lnTo>
                <a:lnTo>
                  <a:pt x="466051" y="24256"/>
                </a:lnTo>
                <a:lnTo>
                  <a:pt x="470712" y="23745"/>
                </a:lnTo>
                <a:lnTo>
                  <a:pt x="474878" y="23494"/>
                </a:lnTo>
                <a:lnTo>
                  <a:pt x="479158" y="23494"/>
                </a:lnTo>
                <a:lnTo>
                  <a:pt x="481291" y="23240"/>
                </a:lnTo>
                <a:lnTo>
                  <a:pt x="264769" y="23240"/>
                </a:lnTo>
                <a:lnTo>
                  <a:pt x="267258" y="22732"/>
                </a:lnTo>
                <a:close/>
              </a:path>
              <a:path w="934084" h="45719">
                <a:moveTo>
                  <a:pt x="39941" y="24891"/>
                </a:moveTo>
                <a:lnTo>
                  <a:pt x="41351" y="25399"/>
                </a:lnTo>
                <a:lnTo>
                  <a:pt x="47869" y="25399"/>
                </a:lnTo>
                <a:lnTo>
                  <a:pt x="46494" y="25272"/>
                </a:lnTo>
                <a:lnTo>
                  <a:pt x="44513" y="25272"/>
                </a:lnTo>
                <a:lnTo>
                  <a:pt x="39941" y="24891"/>
                </a:lnTo>
                <a:close/>
              </a:path>
              <a:path w="934084" h="45719">
                <a:moveTo>
                  <a:pt x="933589" y="24637"/>
                </a:moveTo>
                <a:lnTo>
                  <a:pt x="932892" y="25141"/>
                </a:lnTo>
                <a:lnTo>
                  <a:pt x="933868" y="25272"/>
                </a:lnTo>
                <a:lnTo>
                  <a:pt x="933589" y="24637"/>
                </a:lnTo>
                <a:close/>
              </a:path>
              <a:path w="934084" h="45719">
                <a:moveTo>
                  <a:pt x="927369" y="23621"/>
                </a:moveTo>
                <a:lnTo>
                  <a:pt x="921586" y="23621"/>
                </a:lnTo>
                <a:lnTo>
                  <a:pt x="927787" y="24455"/>
                </a:lnTo>
                <a:lnTo>
                  <a:pt x="927369" y="23621"/>
                </a:lnTo>
                <a:close/>
              </a:path>
              <a:path w="934084" h="45719">
                <a:moveTo>
                  <a:pt x="576609" y="23113"/>
                </a:moveTo>
                <a:lnTo>
                  <a:pt x="488480" y="23113"/>
                </a:lnTo>
                <a:lnTo>
                  <a:pt x="485927" y="23875"/>
                </a:lnTo>
                <a:lnTo>
                  <a:pt x="480771" y="24002"/>
                </a:lnTo>
                <a:lnTo>
                  <a:pt x="575049" y="23745"/>
                </a:lnTo>
                <a:lnTo>
                  <a:pt x="576609" y="23113"/>
                </a:lnTo>
                <a:close/>
              </a:path>
              <a:path w="934084" h="45719">
                <a:moveTo>
                  <a:pt x="926604" y="22097"/>
                </a:moveTo>
                <a:lnTo>
                  <a:pt x="923442" y="22859"/>
                </a:lnTo>
                <a:lnTo>
                  <a:pt x="914269" y="23745"/>
                </a:lnTo>
                <a:lnTo>
                  <a:pt x="918514" y="24002"/>
                </a:lnTo>
                <a:lnTo>
                  <a:pt x="921586" y="23621"/>
                </a:lnTo>
                <a:lnTo>
                  <a:pt x="927369" y="23621"/>
                </a:lnTo>
                <a:lnTo>
                  <a:pt x="926604" y="22097"/>
                </a:lnTo>
                <a:close/>
              </a:path>
              <a:path w="934084" h="45719">
                <a:moveTo>
                  <a:pt x="921586" y="23621"/>
                </a:moveTo>
                <a:lnTo>
                  <a:pt x="918514" y="24002"/>
                </a:lnTo>
                <a:lnTo>
                  <a:pt x="924420" y="24002"/>
                </a:lnTo>
                <a:lnTo>
                  <a:pt x="921586" y="23621"/>
                </a:lnTo>
                <a:close/>
              </a:path>
              <a:path w="934084" h="45719">
                <a:moveTo>
                  <a:pt x="11887" y="21081"/>
                </a:moveTo>
                <a:lnTo>
                  <a:pt x="7094" y="21716"/>
                </a:lnTo>
                <a:lnTo>
                  <a:pt x="9652" y="23113"/>
                </a:lnTo>
                <a:lnTo>
                  <a:pt x="16162" y="23875"/>
                </a:lnTo>
                <a:lnTo>
                  <a:pt x="22322" y="22658"/>
                </a:lnTo>
                <a:lnTo>
                  <a:pt x="11887" y="21081"/>
                </a:lnTo>
                <a:close/>
              </a:path>
              <a:path w="934084" h="45719">
                <a:moveTo>
                  <a:pt x="22322" y="22658"/>
                </a:moveTo>
                <a:lnTo>
                  <a:pt x="16162" y="23875"/>
                </a:lnTo>
                <a:lnTo>
                  <a:pt x="30775" y="23875"/>
                </a:lnTo>
                <a:lnTo>
                  <a:pt x="22322" y="22658"/>
                </a:lnTo>
                <a:close/>
              </a:path>
              <a:path w="934084" h="45719">
                <a:moveTo>
                  <a:pt x="479158" y="23494"/>
                </a:moveTo>
                <a:lnTo>
                  <a:pt x="474878" y="23494"/>
                </a:lnTo>
                <a:lnTo>
                  <a:pt x="475957" y="23875"/>
                </a:lnTo>
                <a:lnTo>
                  <a:pt x="479158" y="23494"/>
                </a:lnTo>
                <a:close/>
              </a:path>
              <a:path w="934084" h="45719">
                <a:moveTo>
                  <a:pt x="575039" y="23748"/>
                </a:moveTo>
                <a:lnTo>
                  <a:pt x="551222" y="23748"/>
                </a:lnTo>
                <a:lnTo>
                  <a:pt x="574725" y="23875"/>
                </a:lnTo>
                <a:lnTo>
                  <a:pt x="575039" y="23748"/>
                </a:lnTo>
                <a:close/>
              </a:path>
              <a:path w="934084" h="45719">
                <a:moveTo>
                  <a:pt x="592388" y="22986"/>
                </a:moveTo>
                <a:lnTo>
                  <a:pt x="576922" y="22986"/>
                </a:lnTo>
                <a:lnTo>
                  <a:pt x="591388" y="23875"/>
                </a:lnTo>
                <a:lnTo>
                  <a:pt x="591959" y="23367"/>
                </a:lnTo>
                <a:lnTo>
                  <a:pt x="591680" y="23367"/>
                </a:lnTo>
                <a:lnTo>
                  <a:pt x="592102" y="23240"/>
                </a:lnTo>
                <a:lnTo>
                  <a:pt x="592388" y="22986"/>
                </a:lnTo>
                <a:close/>
              </a:path>
              <a:path w="934084" h="45719">
                <a:moveTo>
                  <a:pt x="592084" y="23257"/>
                </a:moveTo>
                <a:lnTo>
                  <a:pt x="591680" y="23367"/>
                </a:lnTo>
                <a:lnTo>
                  <a:pt x="591965" y="23362"/>
                </a:lnTo>
                <a:close/>
              </a:path>
              <a:path w="934084" h="45719">
                <a:moveTo>
                  <a:pt x="605053" y="23113"/>
                </a:moveTo>
                <a:lnTo>
                  <a:pt x="592607" y="23113"/>
                </a:lnTo>
                <a:lnTo>
                  <a:pt x="592084" y="23257"/>
                </a:lnTo>
                <a:lnTo>
                  <a:pt x="605053" y="23113"/>
                </a:lnTo>
                <a:close/>
              </a:path>
              <a:path w="934084" h="45719">
                <a:moveTo>
                  <a:pt x="291338" y="21589"/>
                </a:moveTo>
                <a:lnTo>
                  <a:pt x="284677" y="21843"/>
                </a:lnTo>
                <a:lnTo>
                  <a:pt x="271122" y="22986"/>
                </a:lnTo>
                <a:lnTo>
                  <a:pt x="264769" y="23240"/>
                </a:lnTo>
                <a:lnTo>
                  <a:pt x="481291" y="23240"/>
                </a:lnTo>
                <a:lnTo>
                  <a:pt x="482358" y="23113"/>
                </a:lnTo>
                <a:lnTo>
                  <a:pt x="576609" y="23113"/>
                </a:lnTo>
                <a:lnTo>
                  <a:pt x="576922" y="22986"/>
                </a:lnTo>
                <a:lnTo>
                  <a:pt x="592388" y="22986"/>
                </a:lnTo>
                <a:lnTo>
                  <a:pt x="592531" y="22859"/>
                </a:lnTo>
                <a:lnTo>
                  <a:pt x="910767" y="22859"/>
                </a:lnTo>
                <a:lnTo>
                  <a:pt x="912368" y="22732"/>
                </a:lnTo>
                <a:lnTo>
                  <a:pt x="907719" y="22224"/>
                </a:lnTo>
                <a:lnTo>
                  <a:pt x="290601" y="22224"/>
                </a:lnTo>
                <a:lnTo>
                  <a:pt x="288620" y="21970"/>
                </a:lnTo>
                <a:lnTo>
                  <a:pt x="291426" y="21843"/>
                </a:lnTo>
                <a:lnTo>
                  <a:pt x="291338" y="21589"/>
                </a:lnTo>
                <a:close/>
              </a:path>
              <a:path w="934084" h="45719">
                <a:moveTo>
                  <a:pt x="28071" y="21081"/>
                </a:moveTo>
                <a:lnTo>
                  <a:pt x="11887" y="21081"/>
                </a:lnTo>
                <a:lnTo>
                  <a:pt x="22322" y="22658"/>
                </a:lnTo>
                <a:lnTo>
                  <a:pt x="23228" y="22478"/>
                </a:lnTo>
                <a:lnTo>
                  <a:pt x="22151" y="21843"/>
                </a:lnTo>
                <a:lnTo>
                  <a:pt x="26870" y="21208"/>
                </a:lnTo>
                <a:lnTo>
                  <a:pt x="28071" y="21081"/>
                </a:lnTo>
                <a:close/>
              </a:path>
              <a:path w="934084" h="45719">
                <a:moveTo>
                  <a:pt x="309803" y="20954"/>
                </a:moveTo>
                <a:lnTo>
                  <a:pt x="306158" y="21462"/>
                </a:lnTo>
                <a:lnTo>
                  <a:pt x="292722" y="21462"/>
                </a:lnTo>
                <a:lnTo>
                  <a:pt x="290601" y="22224"/>
                </a:lnTo>
                <a:lnTo>
                  <a:pt x="907719" y="22224"/>
                </a:lnTo>
                <a:lnTo>
                  <a:pt x="898216" y="21843"/>
                </a:lnTo>
                <a:lnTo>
                  <a:pt x="317309" y="21843"/>
                </a:lnTo>
                <a:lnTo>
                  <a:pt x="312902" y="21716"/>
                </a:lnTo>
                <a:lnTo>
                  <a:pt x="313207" y="21081"/>
                </a:lnTo>
                <a:lnTo>
                  <a:pt x="309803" y="20954"/>
                </a:lnTo>
                <a:close/>
              </a:path>
              <a:path w="934084" h="45719">
                <a:moveTo>
                  <a:pt x="374192" y="19176"/>
                </a:moveTo>
                <a:lnTo>
                  <a:pt x="360094" y="19684"/>
                </a:lnTo>
                <a:lnTo>
                  <a:pt x="333426" y="19938"/>
                </a:lnTo>
                <a:lnTo>
                  <a:pt x="322186" y="20954"/>
                </a:lnTo>
                <a:lnTo>
                  <a:pt x="317309" y="21843"/>
                </a:lnTo>
                <a:lnTo>
                  <a:pt x="898216" y="21843"/>
                </a:lnTo>
                <a:lnTo>
                  <a:pt x="879209" y="21081"/>
                </a:lnTo>
                <a:lnTo>
                  <a:pt x="870165" y="20827"/>
                </a:lnTo>
                <a:lnTo>
                  <a:pt x="870419" y="20700"/>
                </a:lnTo>
                <a:lnTo>
                  <a:pt x="824007" y="20700"/>
                </a:lnTo>
                <a:lnTo>
                  <a:pt x="817473" y="20446"/>
                </a:lnTo>
                <a:lnTo>
                  <a:pt x="819864" y="20065"/>
                </a:lnTo>
                <a:lnTo>
                  <a:pt x="814382" y="20065"/>
                </a:lnTo>
                <a:lnTo>
                  <a:pt x="808091" y="19811"/>
                </a:lnTo>
                <a:lnTo>
                  <a:pt x="372960" y="19811"/>
                </a:lnTo>
                <a:lnTo>
                  <a:pt x="371487" y="19557"/>
                </a:lnTo>
                <a:lnTo>
                  <a:pt x="373329" y="19430"/>
                </a:lnTo>
                <a:lnTo>
                  <a:pt x="374192" y="19176"/>
                </a:lnTo>
                <a:close/>
              </a:path>
              <a:path w="934084" h="45719">
                <a:moveTo>
                  <a:pt x="43587" y="20436"/>
                </a:moveTo>
                <a:lnTo>
                  <a:pt x="38493" y="20827"/>
                </a:lnTo>
                <a:lnTo>
                  <a:pt x="42900" y="20573"/>
                </a:lnTo>
                <a:lnTo>
                  <a:pt x="43587" y="20436"/>
                </a:lnTo>
                <a:close/>
              </a:path>
              <a:path w="934084" h="45719">
                <a:moveTo>
                  <a:pt x="827769" y="19938"/>
                </a:moveTo>
                <a:lnTo>
                  <a:pt x="826054" y="20319"/>
                </a:lnTo>
                <a:lnTo>
                  <a:pt x="824007" y="20700"/>
                </a:lnTo>
                <a:lnTo>
                  <a:pt x="870419" y="20700"/>
                </a:lnTo>
                <a:lnTo>
                  <a:pt x="870673" y="20573"/>
                </a:lnTo>
                <a:lnTo>
                  <a:pt x="830935" y="20573"/>
                </a:lnTo>
                <a:lnTo>
                  <a:pt x="831456" y="20319"/>
                </a:lnTo>
                <a:lnTo>
                  <a:pt x="830453" y="20065"/>
                </a:lnTo>
                <a:lnTo>
                  <a:pt x="833310" y="20065"/>
                </a:lnTo>
                <a:lnTo>
                  <a:pt x="827769" y="19938"/>
                </a:lnTo>
                <a:close/>
              </a:path>
              <a:path w="934084" h="45719">
                <a:moveTo>
                  <a:pt x="850814" y="20319"/>
                </a:moveTo>
                <a:lnTo>
                  <a:pt x="840248" y="20319"/>
                </a:lnTo>
                <a:lnTo>
                  <a:pt x="830935" y="20573"/>
                </a:lnTo>
                <a:lnTo>
                  <a:pt x="870673" y="20573"/>
                </a:lnTo>
                <a:lnTo>
                  <a:pt x="850814" y="20319"/>
                </a:lnTo>
                <a:close/>
              </a:path>
              <a:path w="934084" h="45719">
                <a:moveTo>
                  <a:pt x="53943" y="19684"/>
                </a:moveTo>
                <a:lnTo>
                  <a:pt x="44919" y="19684"/>
                </a:lnTo>
                <a:lnTo>
                  <a:pt x="44805" y="20192"/>
                </a:lnTo>
                <a:lnTo>
                  <a:pt x="43587" y="20436"/>
                </a:lnTo>
                <a:lnTo>
                  <a:pt x="50064" y="19938"/>
                </a:lnTo>
                <a:lnTo>
                  <a:pt x="53943" y="19684"/>
                </a:lnTo>
                <a:close/>
              </a:path>
              <a:path w="934084" h="45719">
                <a:moveTo>
                  <a:pt x="820661" y="19938"/>
                </a:moveTo>
                <a:lnTo>
                  <a:pt x="814382" y="20065"/>
                </a:lnTo>
                <a:lnTo>
                  <a:pt x="819864" y="20065"/>
                </a:lnTo>
                <a:lnTo>
                  <a:pt x="820661" y="19938"/>
                </a:lnTo>
                <a:close/>
              </a:path>
              <a:path w="934084" h="45719">
                <a:moveTo>
                  <a:pt x="474205" y="17525"/>
                </a:moveTo>
                <a:lnTo>
                  <a:pt x="396727" y="18795"/>
                </a:lnTo>
                <a:lnTo>
                  <a:pt x="372960" y="19811"/>
                </a:lnTo>
                <a:lnTo>
                  <a:pt x="765517" y="19811"/>
                </a:lnTo>
                <a:lnTo>
                  <a:pt x="755269" y="19303"/>
                </a:lnTo>
                <a:lnTo>
                  <a:pt x="754208" y="19176"/>
                </a:lnTo>
                <a:lnTo>
                  <a:pt x="732002" y="19176"/>
                </a:lnTo>
                <a:lnTo>
                  <a:pt x="730986" y="18795"/>
                </a:lnTo>
                <a:lnTo>
                  <a:pt x="727748" y="18668"/>
                </a:lnTo>
                <a:lnTo>
                  <a:pt x="473621" y="18668"/>
                </a:lnTo>
                <a:lnTo>
                  <a:pt x="471627" y="18287"/>
                </a:lnTo>
                <a:lnTo>
                  <a:pt x="472871" y="17779"/>
                </a:lnTo>
                <a:lnTo>
                  <a:pt x="474205" y="17525"/>
                </a:lnTo>
                <a:close/>
              </a:path>
              <a:path w="934084" h="45719">
                <a:moveTo>
                  <a:pt x="766330" y="18414"/>
                </a:moveTo>
                <a:lnTo>
                  <a:pt x="765517" y="19811"/>
                </a:lnTo>
                <a:lnTo>
                  <a:pt x="771537" y="19811"/>
                </a:lnTo>
                <a:lnTo>
                  <a:pt x="770369" y="19430"/>
                </a:lnTo>
                <a:lnTo>
                  <a:pt x="771563" y="19176"/>
                </a:lnTo>
                <a:lnTo>
                  <a:pt x="775055" y="19049"/>
                </a:lnTo>
                <a:lnTo>
                  <a:pt x="766330" y="18414"/>
                </a:lnTo>
                <a:close/>
              </a:path>
              <a:path w="934084" h="45719">
                <a:moveTo>
                  <a:pt x="797801" y="19303"/>
                </a:moveTo>
                <a:lnTo>
                  <a:pt x="777573" y="19557"/>
                </a:lnTo>
                <a:lnTo>
                  <a:pt x="771537" y="19811"/>
                </a:lnTo>
                <a:lnTo>
                  <a:pt x="794626" y="19811"/>
                </a:lnTo>
                <a:lnTo>
                  <a:pt x="794283" y="19557"/>
                </a:lnTo>
                <a:lnTo>
                  <a:pt x="796391" y="19430"/>
                </a:lnTo>
                <a:lnTo>
                  <a:pt x="797801" y="19303"/>
                </a:lnTo>
                <a:close/>
              </a:path>
              <a:path w="934084" h="45719">
                <a:moveTo>
                  <a:pt x="801576" y="19684"/>
                </a:moveTo>
                <a:lnTo>
                  <a:pt x="794626" y="19811"/>
                </a:lnTo>
                <a:lnTo>
                  <a:pt x="808091" y="19811"/>
                </a:lnTo>
                <a:lnTo>
                  <a:pt x="801576" y="19684"/>
                </a:lnTo>
                <a:close/>
              </a:path>
              <a:path w="934084" h="45719">
                <a:moveTo>
                  <a:pt x="736396" y="19049"/>
                </a:moveTo>
                <a:lnTo>
                  <a:pt x="732002" y="19176"/>
                </a:lnTo>
                <a:lnTo>
                  <a:pt x="748449" y="19176"/>
                </a:lnTo>
                <a:lnTo>
                  <a:pt x="736396" y="19049"/>
                </a:lnTo>
                <a:close/>
              </a:path>
              <a:path w="934084" h="45719">
                <a:moveTo>
                  <a:pt x="751661" y="18871"/>
                </a:moveTo>
                <a:lnTo>
                  <a:pt x="748449" y="19176"/>
                </a:lnTo>
                <a:lnTo>
                  <a:pt x="754208" y="19176"/>
                </a:lnTo>
                <a:lnTo>
                  <a:pt x="751661" y="18871"/>
                </a:lnTo>
                <a:close/>
              </a:path>
              <a:path w="934084" h="45719">
                <a:moveTo>
                  <a:pt x="752462" y="18795"/>
                </a:moveTo>
                <a:lnTo>
                  <a:pt x="751027" y="18795"/>
                </a:lnTo>
                <a:lnTo>
                  <a:pt x="751661" y="18871"/>
                </a:lnTo>
                <a:lnTo>
                  <a:pt x="752462" y="18795"/>
                </a:lnTo>
                <a:close/>
              </a:path>
              <a:path w="934084" h="45719">
                <a:moveTo>
                  <a:pt x="520649" y="17017"/>
                </a:moveTo>
                <a:lnTo>
                  <a:pt x="512698" y="17017"/>
                </a:lnTo>
                <a:lnTo>
                  <a:pt x="498910" y="17525"/>
                </a:lnTo>
                <a:lnTo>
                  <a:pt x="485673" y="17525"/>
                </a:lnTo>
                <a:lnTo>
                  <a:pt x="475208" y="17779"/>
                </a:lnTo>
                <a:lnTo>
                  <a:pt x="473621" y="18668"/>
                </a:lnTo>
                <a:lnTo>
                  <a:pt x="727748" y="18668"/>
                </a:lnTo>
                <a:lnTo>
                  <a:pt x="722820" y="18287"/>
                </a:lnTo>
                <a:lnTo>
                  <a:pt x="590677" y="18287"/>
                </a:lnTo>
                <a:lnTo>
                  <a:pt x="589746" y="17906"/>
                </a:lnTo>
                <a:lnTo>
                  <a:pt x="553986" y="17906"/>
                </a:lnTo>
                <a:lnTo>
                  <a:pt x="552854" y="17652"/>
                </a:lnTo>
                <a:lnTo>
                  <a:pt x="531380" y="17652"/>
                </a:lnTo>
                <a:lnTo>
                  <a:pt x="531040" y="17525"/>
                </a:lnTo>
                <a:lnTo>
                  <a:pt x="498910" y="17525"/>
                </a:lnTo>
                <a:lnTo>
                  <a:pt x="494588" y="17398"/>
                </a:lnTo>
                <a:lnTo>
                  <a:pt x="530699" y="17398"/>
                </a:lnTo>
                <a:lnTo>
                  <a:pt x="530018" y="17144"/>
                </a:lnTo>
                <a:lnTo>
                  <a:pt x="519760" y="17144"/>
                </a:lnTo>
                <a:lnTo>
                  <a:pt x="520649" y="17017"/>
                </a:lnTo>
                <a:close/>
              </a:path>
              <a:path w="934084" h="45719">
                <a:moveTo>
                  <a:pt x="656634" y="17779"/>
                </a:moveTo>
                <a:lnTo>
                  <a:pt x="590677" y="18287"/>
                </a:lnTo>
                <a:lnTo>
                  <a:pt x="722820" y="18287"/>
                </a:lnTo>
                <a:lnTo>
                  <a:pt x="656634" y="17779"/>
                </a:lnTo>
                <a:close/>
              </a:path>
              <a:path w="934084" h="45719">
                <a:moveTo>
                  <a:pt x="566305" y="16763"/>
                </a:moveTo>
                <a:lnTo>
                  <a:pt x="560235" y="17017"/>
                </a:lnTo>
                <a:lnTo>
                  <a:pt x="560387" y="17271"/>
                </a:lnTo>
                <a:lnTo>
                  <a:pt x="553986" y="17906"/>
                </a:lnTo>
                <a:lnTo>
                  <a:pt x="589746" y="17906"/>
                </a:lnTo>
                <a:lnTo>
                  <a:pt x="589125" y="17652"/>
                </a:lnTo>
                <a:lnTo>
                  <a:pt x="592458" y="17398"/>
                </a:lnTo>
                <a:lnTo>
                  <a:pt x="569413" y="17393"/>
                </a:lnTo>
                <a:lnTo>
                  <a:pt x="566305" y="16763"/>
                </a:lnTo>
                <a:close/>
              </a:path>
              <a:path w="934084" h="45719">
                <a:moveTo>
                  <a:pt x="596201" y="16890"/>
                </a:moveTo>
                <a:lnTo>
                  <a:pt x="596281" y="17271"/>
                </a:lnTo>
                <a:lnTo>
                  <a:pt x="592636" y="17393"/>
                </a:lnTo>
                <a:lnTo>
                  <a:pt x="596557" y="17779"/>
                </a:lnTo>
                <a:lnTo>
                  <a:pt x="596201" y="16890"/>
                </a:lnTo>
                <a:close/>
              </a:path>
              <a:path w="934084" h="45719">
                <a:moveTo>
                  <a:pt x="537641" y="16636"/>
                </a:moveTo>
                <a:lnTo>
                  <a:pt x="531380" y="17652"/>
                </a:lnTo>
                <a:lnTo>
                  <a:pt x="552854" y="17652"/>
                </a:lnTo>
                <a:lnTo>
                  <a:pt x="551156" y="17271"/>
                </a:lnTo>
                <a:lnTo>
                  <a:pt x="542632" y="17271"/>
                </a:lnTo>
                <a:lnTo>
                  <a:pt x="537641" y="16636"/>
                </a:lnTo>
                <a:close/>
              </a:path>
              <a:path w="934084" h="45719">
                <a:moveTo>
                  <a:pt x="575081" y="17144"/>
                </a:moveTo>
                <a:lnTo>
                  <a:pt x="569442" y="17398"/>
                </a:lnTo>
                <a:lnTo>
                  <a:pt x="575640" y="17398"/>
                </a:lnTo>
                <a:lnTo>
                  <a:pt x="575081" y="17144"/>
                </a:lnTo>
                <a:close/>
              </a:path>
              <a:path w="934084" h="45719">
                <a:moveTo>
                  <a:pt x="588835" y="17017"/>
                </a:moveTo>
                <a:lnTo>
                  <a:pt x="575640" y="17398"/>
                </a:lnTo>
                <a:lnTo>
                  <a:pt x="592636" y="17393"/>
                </a:lnTo>
                <a:lnTo>
                  <a:pt x="588835" y="17017"/>
                </a:lnTo>
                <a:close/>
              </a:path>
              <a:path w="934084" h="45719">
                <a:moveTo>
                  <a:pt x="114611" y="17017"/>
                </a:moveTo>
                <a:lnTo>
                  <a:pt x="101333" y="17017"/>
                </a:lnTo>
                <a:lnTo>
                  <a:pt x="107086" y="17271"/>
                </a:lnTo>
                <a:lnTo>
                  <a:pt x="114611" y="17017"/>
                </a:lnTo>
                <a:close/>
              </a:path>
              <a:path w="934084" h="45719">
                <a:moveTo>
                  <a:pt x="546061" y="16128"/>
                </a:moveTo>
                <a:lnTo>
                  <a:pt x="542632" y="17271"/>
                </a:lnTo>
                <a:lnTo>
                  <a:pt x="551156" y="17271"/>
                </a:lnTo>
                <a:lnTo>
                  <a:pt x="546061" y="16128"/>
                </a:lnTo>
                <a:close/>
              </a:path>
              <a:path w="934084" h="45719">
                <a:moveTo>
                  <a:pt x="527634" y="16255"/>
                </a:moveTo>
                <a:lnTo>
                  <a:pt x="519760" y="17144"/>
                </a:lnTo>
                <a:lnTo>
                  <a:pt x="530018" y="17144"/>
                </a:lnTo>
                <a:lnTo>
                  <a:pt x="527634" y="16255"/>
                </a:lnTo>
                <a:close/>
              </a:path>
              <a:path w="934084" h="45719">
                <a:moveTo>
                  <a:pt x="197553" y="14604"/>
                </a:moveTo>
                <a:lnTo>
                  <a:pt x="139725" y="14604"/>
                </a:lnTo>
                <a:lnTo>
                  <a:pt x="148996" y="14731"/>
                </a:lnTo>
                <a:lnTo>
                  <a:pt x="146265" y="16001"/>
                </a:lnTo>
                <a:lnTo>
                  <a:pt x="170429" y="15112"/>
                </a:lnTo>
                <a:lnTo>
                  <a:pt x="197553" y="14604"/>
                </a:lnTo>
                <a:close/>
              </a:path>
              <a:path w="934084" h="45719">
                <a:moveTo>
                  <a:pt x="246733" y="13080"/>
                </a:moveTo>
                <a:lnTo>
                  <a:pt x="30886" y="13080"/>
                </a:lnTo>
                <a:lnTo>
                  <a:pt x="30467" y="13461"/>
                </a:lnTo>
                <a:lnTo>
                  <a:pt x="31051" y="13969"/>
                </a:lnTo>
                <a:lnTo>
                  <a:pt x="29527" y="15112"/>
                </a:lnTo>
                <a:lnTo>
                  <a:pt x="133819" y="15112"/>
                </a:lnTo>
                <a:lnTo>
                  <a:pt x="139725" y="14604"/>
                </a:lnTo>
                <a:lnTo>
                  <a:pt x="197553" y="14604"/>
                </a:lnTo>
                <a:lnTo>
                  <a:pt x="225656" y="13969"/>
                </a:lnTo>
                <a:lnTo>
                  <a:pt x="246733" y="13080"/>
                </a:lnTo>
                <a:close/>
              </a:path>
              <a:path w="934084" h="45719">
                <a:moveTo>
                  <a:pt x="28321" y="13969"/>
                </a:moveTo>
                <a:lnTo>
                  <a:pt x="23596" y="14985"/>
                </a:lnTo>
                <a:lnTo>
                  <a:pt x="29393" y="14985"/>
                </a:lnTo>
                <a:lnTo>
                  <a:pt x="28321" y="13969"/>
                </a:lnTo>
                <a:close/>
              </a:path>
              <a:path w="934084" h="45719">
                <a:moveTo>
                  <a:pt x="23342" y="14731"/>
                </a:moveTo>
                <a:lnTo>
                  <a:pt x="17818" y="14858"/>
                </a:lnTo>
                <a:lnTo>
                  <a:pt x="23469" y="14858"/>
                </a:lnTo>
                <a:close/>
              </a:path>
              <a:path w="934084" h="45719">
                <a:moveTo>
                  <a:pt x="23685" y="13969"/>
                </a:moveTo>
                <a:lnTo>
                  <a:pt x="17762" y="14731"/>
                </a:lnTo>
                <a:lnTo>
                  <a:pt x="18656" y="14731"/>
                </a:lnTo>
                <a:lnTo>
                  <a:pt x="23685" y="13969"/>
                </a:lnTo>
                <a:close/>
              </a:path>
              <a:path w="934084" h="45719">
                <a:moveTo>
                  <a:pt x="277558" y="12826"/>
                </a:moveTo>
                <a:lnTo>
                  <a:pt x="252755" y="12826"/>
                </a:lnTo>
                <a:lnTo>
                  <a:pt x="255397" y="13461"/>
                </a:lnTo>
                <a:lnTo>
                  <a:pt x="277558" y="12826"/>
                </a:lnTo>
                <a:close/>
              </a:path>
              <a:path w="934084" h="45719">
                <a:moveTo>
                  <a:pt x="64135" y="10286"/>
                </a:moveTo>
                <a:lnTo>
                  <a:pt x="58966" y="10921"/>
                </a:lnTo>
                <a:lnTo>
                  <a:pt x="62293" y="11048"/>
                </a:lnTo>
                <a:lnTo>
                  <a:pt x="55352" y="11048"/>
                </a:lnTo>
                <a:lnTo>
                  <a:pt x="45735" y="11556"/>
                </a:lnTo>
                <a:lnTo>
                  <a:pt x="35104" y="12318"/>
                </a:lnTo>
                <a:lnTo>
                  <a:pt x="25120" y="13334"/>
                </a:lnTo>
                <a:lnTo>
                  <a:pt x="30886" y="13080"/>
                </a:lnTo>
                <a:lnTo>
                  <a:pt x="246733" y="13080"/>
                </a:lnTo>
                <a:lnTo>
                  <a:pt x="252755" y="12826"/>
                </a:lnTo>
                <a:lnTo>
                  <a:pt x="277558" y="12826"/>
                </a:lnTo>
                <a:lnTo>
                  <a:pt x="334501" y="11683"/>
                </a:lnTo>
                <a:lnTo>
                  <a:pt x="344208" y="11302"/>
                </a:lnTo>
                <a:lnTo>
                  <a:pt x="63334" y="11302"/>
                </a:lnTo>
                <a:lnTo>
                  <a:pt x="64135" y="10286"/>
                </a:lnTo>
                <a:close/>
              </a:path>
              <a:path w="934084" h="45719">
                <a:moveTo>
                  <a:pt x="79794" y="9778"/>
                </a:moveTo>
                <a:lnTo>
                  <a:pt x="78905" y="10286"/>
                </a:lnTo>
                <a:lnTo>
                  <a:pt x="72275" y="11048"/>
                </a:lnTo>
                <a:lnTo>
                  <a:pt x="63334" y="11302"/>
                </a:lnTo>
                <a:lnTo>
                  <a:pt x="344208" y="11302"/>
                </a:lnTo>
                <a:lnTo>
                  <a:pt x="360387" y="10667"/>
                </a:lnTo>
                <a:lnTo>
                  <a:pt x="400682" y="10667"/>
                </a:lnTo>
                <a:lnTo>
                  <a:pt x="407804" y="10286"/>
                </a:lnTo>
                <a:lnTo>
                  <a:pt x="409608" y="10159"/>
                </a:lnTo>
                <a:lnTo>
                  <a:pt x="84213" y="10159"/>
                </a:lnTo>
                <a:lnTo>
                  <a:pt x="79794" y="9778"/>
                </a:lnTo>
                <a:close/>
              </a:path>
              <a:path w="934084" h="45719">
                <a:moveTo>
                  <a:pt x="400682" y="10667"/>
                </a:moveTo>
                <a:lnTo>
                  <a:pt x="360387" y="10667"/>
                </a:lnTo>
                <a:lnTo>
                  <a:pt x="368214" y="10921"/>
                </a:lnTo>
                <a:lnTo>
                  <a:pt x="377059" y="11048"/>
                </a:lnTo>
                <a:lnTo>
                  <a:pt x="393560" y="11048"/>
                </a:lnTo>
                <a:lnTo>
                  <a:pt x="400682" y="10667"/>
                </a:lnTo>
                <a:close/>
              </a:path>
              <a:path w="934084" h="45719">
                <a:moveTo>
                  <a:pt x="505687" y="9143"/>
                </a:moveTo>
                <a:lnTo>
                  <a:pt x="423748" y="9143"/>
                </a:lnTo>
                <a:lnTo>
                  <a:pt x="426529" y="9651"/>
                </a:lnTo>
                <a:lnTo>
                  <a:pt x="428345" y="9905"/>
                </a:lnTo>
                <a:lnTo>
                  <a:pt x="439967" y="10032"/>
                </a:lnTo>
                <a:lnTo>
                  <a:pt x="451196" y="10286"/>
                </a:lnTo>
                <a:lnTo>
                  <a:pt x="461867" y="10159"/>
                </a:lnTo>
                <a:lnTo>
                  <a:pt x="471817" y="9651"/>
                </a:lnTo>
                <a:lnTo>
                  <a:pt x="485348" y="9651"/>
                </a:lnTo>
                <a:lnTo>
                  <a:pt x="493934" y="9270"/>
                </a:lnTo>
                <a:lnTo>
                  <a:pt x="505687" y="9143"/>
                </a:lnTo>
                <a:close/>
              </a:path>
              <a:path w="934084" h="45719">
                <a:moveTo>
                  <a:pt x="485348" y="9651"/>
                </a:moveTo>
                <a:lnTo>
                  <a:pt x="471817" y="9651"/>
                </a:lnTo>
                <a:lnTo>
                  <a:pt x="472236" y="10286"/>
                </a:lnTo>
                <a:lnTo>
                  <a:pt x="485348" y="9651"/>
                </a:lnTo>
                <a:close/>
              </a:path>
              <a:path w="934084" h="45719">
                <a:moveTo>
                  <a:pt x="86956" y="8762"/>
                </a:moveTo>
                <a:lnTo>
                  <a:pt x="86817" y="9778"/>
                </a:lnTo>
                <a:lnTo>
                  <a:pt x="84213" y="10159"/>
                </a:lnTo>
                <a:lnTo>
                  <a:pt x="409608" y="10159"/>
                </a:lnTo>
                <a:lnTo>
                  <a:pt x="413214" y="9905"/>
                </a:lnTo>
                <a:lnTo>
                  <a:pt x="415533" y="9651"/>
                </a:lnTo>
                <a:lnTo>
                  <a:pt x="95656" y="9651"/>
                </a:lnTo>
                <a:lnTo>
                  <a:pt x="94411" y="9524"/>
                </a:lnTo>
                <a:lnTo>
                  <a:pt x="93649" y="9016"/>
                </a:lnTo>
                <a:lnTo>
                  <a:pt x="86956" y="8762"/>
                </a:lnTo>
                <a:close/>
              </a:path>
              <a:path w="934084" h="45719">
                <a:moveTo>
                  <a:pt x="112293" y="7746"/>
                </a:moveTo>
                <a:lnTo>
                  <a:pt x="105748" y="8520"/>
                </a:lnTo>
                <a:lnTo>
                  <a:pt x="95656" y="9651"/>
                </a:lnTo>
                <a:lnTo>
                  <a:pt x="415533" y="9651"/>
                </a:lnTo>
                <a:lnTo>
                  <a:pt x="419011" y="9270"/>
                </a:lnTo>
                <a:lnTo>
                  <a:pt x="423748" y="9143"/>
                </a:lnTo>
                <a:lnTo>
                  <a:pt x="517832" y="9143"/>
                </a:lnTo>
                <a:lnTo>
                  <a:pt x="519795" y="8889"/>
                </a:lnTo>
                <a:lnTo>
                  <a:pt x="273367" y="8889"/>
                </a:lnTo>
                <a:lnTo>
                  <a:pt x="268307" y="8762"/>
                </a:lnTo>
                <a:lnTo>
                  <a:pt x="269377" y="8635"/>
                </a:lnTo>
                <a:lnTo>
                  <a:pt x="126123" y="8635"/>
                </a:lnTo>
                <a:lnTo>
                  <a:pt x="119900" y="8000"/>
                </a:lnTo>
                <a:lnTo>
                  <a:pt x="112293" y="7746"/>
                </a:lnTo>
                <a:close/>
              </a:path>
              <a:path w="934084" h="45719">
                <a:moveTo>
                  <a:pt x="517832" y="9143"/>
                </a:moveTo>
                <a:lnTo>
                  <a:pt x="505687" y="9143"/>
                </a:lnTo>
                <a:lnTo>
                  <a:pt x="516851" y="9270"/>
                </a:lnTo>
                <a:lnTo>
                  <a:pt x="517832" y="9143"/>
                </a:lnTo>
                <a:close/>
              </a:path>
              <a:path w="934084" h="45719">
                <a:moveTo>
                  <a:pt x="613886" y="8127"/>
                </a:moveTo>
                <a:lnTo>
                  <a:pt x="537641" y="8127"/>
                </a:lnTo>
                <a:lnTo>
                  <a:pt x="532358" y="9016"/>
                </a:lnTo>
                <a:lnTo>
                  <a:pt x="555315" y="9016"/>
                </a:lnTo>
                <a:lnTo>
                  <a:pt x="613886" y="8127"/>
                </a:lnTo>
                <a:close/>
              </a:path>
              <a:path w="934084" h="45719">
                <a:moveTo>
                  <a:pt x="289533" y="5303"/>
                </a:moveTo>
                <a:lnTo>
                  <a:pt x="288385" y="5587"/>
                </a:lnTo>
                <a:lnTo>
                  <a:pt x="285501" y="6222"/>
                </a:lnTo>
                <a:lnTo>
                  <a:pt x="279082" y="6730"/>
                </a:lnTo>
                <a:lnTo>
                  <a:pt x="284556" y="6984"/>
                </a:lnTo>
                <a:lnTo>
                  <a:pt x="279374" y="8381"/>
                </a:lnTo>
                <a:lnTo>
                  <a:pt x="273367" y="8889"/>
                </a:lnTo>
                <a:lnTo>
                  <a:pt x="519795" y="8889"/>
                </a:lnTo>
                <a:lnTo>
                  <a:pt x="520776" y="8762"/>
                </a:lnTo>
                <a:lnTo>
                  <a:pt x="532424" y="8552"/>
                </a:lnTo>
                <a:lnTo>
                  <a:pt x="532834" y="8311"/>
                </a:lnTo>
                <a:lnTo>
                  <a:pt x="528459" y="7873"/>
                </a:lnTo>
                <a:lnTo>
                  <a:pt x="534009" y="7619"/>
                </a:lnTo>
                <a:lnTo>
                  <a:pt x="698566" y="7619"/>
                </a:lnTo>
                <a:lnTo>
                  <a:pt x="702919" y="7238"/>
                </a:lnTo>
                <a:lnTo>
                  <a:pt x="767607" y="7238"/>
                </a:lnTo>
                <a:lnTo>
                  <a:pt x="771677" y="7111"/>
                </a:lnTo>
                <a:lnTo>
                  <a:pt x="781732" y="7111"/>
                </a:lnTo>
                <a:lnTo>
                  <a:pt x="783513" y="6349"/>
                </a:lnTo>
                <a:lnTo>
                  <a:pt x="785183" y="6095"/>
                </a:lnTo>
                <a:lnTo>
                  <a:pt x="296659" y="6095"/>
                </a:lnTo>
                <a:lnTo>
                  <a:pt x="290182" y="5460"/>
                </a:lnTo>
                <a:lnTo>
                  <a:pt x="289533" y="5303"/>
                </a:lnTo>
                <a:close/>
              </a:path>
              <a:path w="934084" h="45719">
                <a:moveTo>
                  <a:pt x="534199" y="8520"/>
                </a:moveTo>
                <a:lnTo>
                  <a:pt x="532424" y="8552"/>
                </a:lnTo>
                <a:lnTo>
                  <a:pt x="532066" y="8762"/>
                </a:lnTo>
                <a:lnTo>
                  <a:pt x="534199" y="8520"/>
                </a:lnTo>
                <a:close/>
              </a:path>
              <a:path w="934084" h="45719">
                <a:moveTo>
                  <a:pt x="150190" y="7619"/>
                </a:moveTo>
                <a:lnTo>
                  <a:pt x="141871" y="7746"/>
                </a:lnTo>
                <a:lnTo>
                  <a:pt x="134708" y="7746"/>
                </a:lnTo>
                <a:lnTo>
                  <a:pt x="129298" y="8381"/>
                </a:lnTo>
                <a:lnTo>
                  <a:pt x="126123" y="8635"/>
                </a:lnTo>
                <a:lnTo>
                  <a:pt x="269377" y="8635"/>
                </a:lnTo>
                <a:lnTo>
                  <a:pt x="270446" y="8508"/>
                </a:lnTo>
                <a:lnTo>
                  <a:pt x="272958" y="8254"/>
                </a:lnTo>
                <a:lnTo>
                  <a:pt x="154343" y="8254"/>
                </a:lnTo>
                <a:lnTo>
                  <a:pt x="151020" y="7746"/>
                </a:lnTo>
                <a:lnTo>
                  <a:pt x="141871" y="7746"/>
                </a:lnTo>
                <a:lnTo>
                  <a:pt x="150190" y="7619"/>
                </a:lnTo>
                <a:close/>
              </a:path>
              <a:path w="934084" h="45719">
                <a:moveTo>
                  <a:pt x="532834" y="8311"/>
                </a:moveTo>
                <a:lnTo>
                  <a:pt x="532424" y="8552"/>
                </a:lnTo>
                <a:lnTo>
                  <a:pt x="534296" y="8508"/>
                </a:lnTo>
                <a:lnTo>
                  <a:pt x="534536" y="8481"/>
                </a:lnTo>
                <a:lnTo>
                  <a:pt x="532834" y="8311"/>
                </a:lnTo>
                <a:close/>
              </a:path>
              <a:path w="934084" h="45719">
                <a:moveTo>
                  <a:pt x="534536" y="8481"/>
                </a:moveTo>
                <a:lnTo>
                  <a:pt x="534199" y="8520"/>
                </a:lnTo>
                <a:lnTo>
                  <a:pt x="534809" y="8508"/>
                </a:lnTo>
                <a:lnTo>
                  <a:pt x="534536" y="8481"/>
                </a:lnTo>
                <a:close/>
              </a:path>
              <a:path w="934084" h="45719">
                <a:moveTo>
                  <a:pt x="698566" y="7619"/>
                </a:moveTo>
                <a:lnTo>
                  <a:pt x="534009" y="7619"/>
                </a:lnTo>
                <a:lnTo>
                  <a:pt x="532834" y="8311"/>
                </a:lnTo>
                <a:lnTo>
                  <a:pt x="534536" y="8481"/>
                </a:lnTo>
                <a:lnTo>
                  <a:pt x="537641" y="8127"/>
                </a:lnTo>
                <a:lnTo>
                  <a:pt x="613886" y="8127"/>
                </a:lnTo>
                <a:lnTo>
                  <a:pt x="621220" y="8000"/>
                </a:lnTo>
                <a:lnTo>
                  <a:pt x="686310" y="8000"/>
                </a:lnTo>
                <a:lnTo>
                  <a:pt x="695665" y="7873"/>
                </a:lnTo>
                <a:lnTo>
                  <a:pt x="698566" y="7619"/>
                </a:lnTo>
                <a:close/>
              </a:path>
              <a:path w="934084" h="45719">
                <a:moveTo>
                  <a:pt x="686310" y="8000"/>
                </a:moveTo>
                <a:lnTo>
                  <a:pt x="621220" y="8000"/>
                </a:lnTo>
                <a:lnTo>
                  <a:pt x="629756" y="8381"/>
                </a:lnTo>
                <a:lnTo>
                  <a:pt x="654306" y="8127"/>
                </a:lnTo>
                <a:lnTo>
                  <a:pt x="676955" y="8127"/>
                </a:lnTo>
                <a:lnTo>
                  <a:pt x="686310" y="8000"/>
                </a:lnTo>
                <a:close/>
              </a:path>
              <a:path w="934084" h="45719">
                <a:moveTo>
                  <a:pt x="234200" y="4825"/>
                </a:moveTo>
                <a:lnTo>
                  <a:pt x="213938" y="5079"/>
                </a:lnTo>
                <a:lnTo>
                  <a:pt x="192838" y="5714"/>
                </a:lnTo>
                <a:lnTo>
                  <a:pt x="172455" y="6730"/>
                </a:lnTo>
                <a:lnTo>
                  <a:pt x="154343" y="8254"/>
                </a:lnTo>
                <a:lnTo>
                  <a:pt x="272958" y="8254"/>
                </a:lnTo>
                <a:lnTo>
                  <a:pt x="274214" y="8127"/>
                </a:lnTo>
                <a:lnTo>
                  <a:pt x="274109" y="7746"/>
                </a:lnTo>
                <a:lnTo>
                  <a:pt x="268452" y="7746"/>
                </a:lnTo>
                <a:lnTo>
                  <a:pt x="267605" y="6984"/>
                </a:lnTo>
                <a:lnTo>
                  <a:pt x="271315" y="6349"/>
                </a:lnTo>
                <a:lnTo>
                  <a:pt x="251675" y="6349"/>
                </a:lnTo>
                <a:lnTo>
                  <a:pt x="241757" y="5968"/>
                </a:lnTo>
                <a:lnTo>
                  <a:pt x="247167" y="5460"/>
                </a:lnTo>
                <a:lnTo>
                  <a:pt x="240372" y="5460"/>
                </a:lnTo>
                <a:lnTo>
                  <a:pt x="233451" y="5206"/>
                </a:lnTo>
                <a:lnTo>
                  <a:pt x="234200" y="4825"/>
                </a:lnTo>
                <a:close/>
              </a:path>
              <a:path w="934084" h="45719">
                <a:moveTo>
                  <a:pt x="676955" y="8127"/>
                </a:moveTo>
                <a:lnTo>
                  <a:pt x="654306" y="8127"/>
                </a:lnTo>
                <a:lnTo>
                  <a:pt x="667600" y="8254"/>
                </a:lnTo>
                <a:lnTo>
                  <a:pt x="676955" y="8127"/>
                </a:lnTo>
                <a:close/>
              </a:path>
              <a:path w="934084" h="45719">
                <a:moveTo>
                  <a:pt x="767607" y="7238"/>
                </a:moveTo>
                <a:lnTo>
                  <a:pt x="702919" y="7238"/>
                </a:lnTo>
                <a:lnTo>
                  <a:pt x="703491" y="7873"/>
                </a:lnTo>
                <a:lnTo>
                  <a:pt x="726701" y="7873"/>
                </a:lnTo>
                <a:lnTo>
                  <a:pt x="763536" y="8254"/>
                </a:lnTo>
                <a:lnTo>
                  <a:pt x="763536" y="7365"/>
                </a:lnTo>
                <a:lnTo>
                  <a:pt x="767607" y="7238"/>
                </a:lnTo>
                <a:close/>
              </a:path>
              <a:path w="934084" h="45719">
                <a:moveTo>
                  <a:pt x="808342" y="5714"/>
                </a:moveTo>
                <a:lnTo>
                  <a:pt x="794537" y="5714"/>
                </a:lnTo>
                <a:lnTo>
                  <a:pt x="801420" y="6222"/>
                </a:lnTo>
                <a:lnTo>
                  <a:pt x="794727" y="6476"/>
                </a:lnTo>
                <a:lnTo>
                  <a:pt x="789089" y="7111"/>
                </a:lnTo>
                <a:lnTo>
                  <a:pt x="784631" y="8000"/>
                </a:lnTo>
                <a:lnTo>
                  <a:pt x="792795" y="7873"/>
                </a:lnTo>
                <a:lnTo>
                  <a:pt x="800568" y="7492"/>
                </a:lnTo>
                <a:lnTo>
                  <a:pt x="807557" y="7365"/>
                </a:lnTo>
                <a:lnTo>
                  <a:pt x="830381" y="7365"/>
                </a:lnTo>
                <a:lnTo>
                  <a:pt x="830565" y="7139"/>
                </a:lnTo>
                <a:lnTo>
                  <a:pt x="828789" y="7111"/>
                </a:lnTo>
                <a:lnTo>
                  <a:pt x="830795" y="6857"/>
                </a:lnTo>
                <a:lnTo>
                  <a:pt x="844118" y="6857"/>
                </a:lnTo>
                <a:lnTo>
                  <a:pt x="845781" y="6603"/>
                </a:lnTo>
                <a:lnTo>
                  <a:pt x="852614" y="6603"/>
                </a:lnTo>
                <a:lnTo>
                  <a:pt x="852396" y="6476"/>
                </a:lnTo>
                <a:lnTo>
                  <a:pt x="815352" y="6476"/>
                </a:lnTo>
                <a:lnTo>
                  <a:pt x="808342" y="5714"/>
                </a:lnTo>
                <a:close/>
              </a:path>
              <a:path w="934084" h="45719">
                <a:moveTo>
                  <a:pt x="830381" y="7365"/>
                </a:moveTo>
                <a:lnTo>
                  <a:pt x="807557" y="7365"/>
                </a:lnTo>
                <a:lnTo>
                  <a:pt x="813371" y="7619"/>
                </a:lnTo>
                <a:lnTo>
                  <a:pt x="822858" y="7873"/>
                </a:lnTo>
                <a:lnTo>
                  <a:pt x="830173" y="7619"/>
                </a:lnTo>
                <a:lnTo>
                  <a:pt x="830381" y="7365"/>
                </a:lnTo>
                <a:close/>
              </a:path>
              <a:path w="934084" h="45719">
                <a:moveTo>
                  <a:pt x="274040" y="7492"/>
                </a:moveTo>
                <a:lnTo>
                  <a:pt x="268452" y="7746"/>
                </a:lnTo>
                <a:lnTo>
                  <a:pt x="274109" y="7746"/>
                </a:lnTo>
                <a:lnTo>
                  <a:pt x="274040" y="7492"/>
                </a:lnTo>
                <a:close/>
              </a:path>
              <a:path w="934084" h="45719">
                <a:moveTo>
                  <a:pt x="781732" y="7111"/>
                </a:moveTo>
                <a:lnTo>
                  <a:pt x="771677" y="7111"/>
                </a:lnTo>
                <a:lnTo>
                  <a:pt x="772096" y="7746"/>
                </a:lnTo>
                <a:lnTo>
                  <a:pt x="781138" y="7365"/>
                </a:lnTo>
                <a:lnTo>
                  <a:pt x="781732" y="7111"/>
                </a:lnTo>
                <a:close/>
              </a:path>
              <a:path w="934084" h="45719">
                <a:moveTo>
                  <a:pt x="844118" y="6857"/>
                </a:moveTo>
                <a:lnTo>
                  <a:pt x="830795" y="6857"/>
                </a:lnTo>
                <a:lnTo>
                  <a:pt x="830565" y="7139"/>
                </a:lnTo>
                <a:lnTo>
                  <a:pt x="836866" y="7238"/>
                </a:lnTo>
                <a:lnTo>
                  <a:pt x="831659" y="7619"/>
                </a:lnTo>
                <a:lnTo>
                  <a:pt x="843965" y="7619"/>
                </a:lnTo>
                <a:lnTo>
                  <a:pt x="847025" y="7283"/>
                </a:lnTo>
                <a:lnTo>
                  <a:pt x="844765" y="7111"/>
                </a:lnTo>
                <a:lnTo>
                  <a:pt x="842454" y="7111"/>
                </a:lnTo>
                <a:lnTo>
                  <a:pt x="844118" y="6857"/>
                </a:lnTo>
                <a:close/>
              </a:path>
              <a:path w="934084" h="45719">
                <a:moveTo>
                  <a:pt x="848588" y="7111"/>
                </a:moveTo>
                <a:lnTo>
                  <a:pt x="847025" y="7283"/>
                </a:lnTo>
                <a:lnTo>
                  <a:pt x="848106" y="7365"/>
                </a:lnTo>
                <a:lnTo>
                  <a:pt x="848588" y="7111"/>
                </a:lnTo>
                <a:close/>
              </a:path>
              <a:path w="934084" h="45719">
                <a:moveTo>
                  <a:pt x="860003" y="5206"/>
                </a:moveTo>
                <a:lnTo>
                  <a:pt x="856513" y="5206"/>
                </a:lnTo>
                <a:lnTo>
                  <a:pt x="862787" y="6476"/>
                </a:lnTo>
                <a:lnTo>
                  <a:pt x="851484" y="6857"/>
                </a:lnTo>
                <a:lnTo>
                  <a:pt x="856818" y="7238"/>
                </a:lnTo>
                <a:lnTo>
                  <a:pt x="870543" y="6081"/>
                </a:lnTo>
                <a:lnTo>
                  <a:pt x="865581" y="5714"/>
                </a:lnTo>
                <a:lnTo>
                  <a:pt x="866312" y="5460"/>
                </a:lnTo>
                <a:lnTo>
                  <a:pt x="859866" y="5460"/>
                </a:lnTo>
                <a:lnTo>
                  <a:pt x="860003" y="5206"/>
                </a:lnTo>
                <a:close/>
              </a:path>
              <a:path w="934084" h="45719">
                <a:moveTo>
                  <a:pt x="830795" y="6857"/>
                </a:moveTo>
                <a:lnTo>
                  <a:pt x="828789" y="7111"/>
                </a:lnTo>
                <a:lnTo>
                  <a:pt x="830565" y="7139"/>
                </a:lnTo>
                <a:lnTo>
                  <a:pt x="830795" y="6857"/>
                </a:lnTo>
                <a:close/>
              </a:path>
              <a:path w="934084" h="45719">
                <a:moveTo>
                  <a:pt x="843179" y="4698"/>
                </a:moveTo>
                <a:lnTo>
                  <a:pt x="834922" y="4698"/>
                </a:lnTo>
                <a:lnTo>
                  <a:pt x="825817" y="4825"/>
                </a:lnTo>
                <a:lnTo>
                  <a:pt x="830732" y="5587"/>
                </a:lnTo>
                <a:lnTo>
                  <a:pt x="823150" y="5587"/>
                </a:lnTo>
                <a:lnTo>
                  <a:pt x="815352" y="6476"/>
                </a:lnTo>
                <a:lnTo>
                  <a:pt x="852396" y="6476"/>
                </a:lnTo>
                <a:lnTo>
                  <a:pt x="851743" y="6095"/>
                </a:lnTo>
                <a:lnTo>
                  <a:pt x="847394" y="6095"/>
                </a:lnTo>
                <a:lnTo>
                  <a:pt x="842924" y="5968"/>
                </a:lnTo>
                <a:lnTo>
                  <a:pt x="844804" y="5333"/>
                </a:lnTo>
                <a:lnTo>
                  <a:pt x="856513" y="5206"/>
                </a:lnTo>
                <a:lnTo>
                  <a:pt x="860003" y="5206"/>
                </a:lnTo>
                <a:lnTo>
                  <a:pt x="860209" y="4825"/>
                </a:lnTo>
                <a:lnTo>
                  <a:pt x="851354" y="4825"/>
                </a:lnTo>
                <a:lnTo>
                  <a:pt x="843179" y="4698"/>
                </a:lnTo>
                <a:close/>
              </a:path>
              <a:path w="934084" h="45719">
                <a:moveTo>
                  <a:pt x="256092" y="4981"/>
                </a:moveTo>
                <a:lnTo>
                  <a:pt x="254406" y="5079"/>
                </a:lnTo>
                <a:lnTo>
                  <a:pt x="251675" y="6349"/>
                </a:lnTo>
                <a:lnTo>
                  <a:pt x="271315" y="6349"/>
                </a:lnTo>
                <a:lnTo>
                  <a:pt x="272896" y="6081"/>
                </a:lnTo>
                <a:lnTo>
                  <a:pt x="278064" y="5333"/>
                </a:lnTo>
                <a:lnTo>
                  <a:pt x="255727" y="5206"/>
                </a:lnTo>
                <a:lnTo>
                  <a:pt x="256092" y="4981"/>
                </a:lnTo>
                <a:close/>
              </a:path>
              <a:path w="934084" h="45719">
                <a:moveTo>
                  <a:pt x="794346" y="5841"/>
                </a:moveTo>
                <a:lnTo>
                  <a:pt x="786853" y="5841"/>
                </a:lnTo>
                <a:lnTo>
                  <a:pt x="793775" y="6222"/>
                </a:lnTo>
                <a:lnTo>
                  <a:pt x="794346" y="5841"/>
                </a:lnTo>
                <a:close/>
              </a:path>
              <a:path w="934084" h="45719">
                <a:moveTo>
                  <a:pt x="876401" y="5587"/>
                </a:moveTo>
                <a:lnTo>
                  <a:pt x="870543" y="6081"/>
                </a:lnTo>
                <a:lnTo>
                  <a:pt x="872451" y="6222"/>
                </a:lnTo>
                <a:lnTo>
                  <a:pt x="876401" y="5587"/>
                </a:lnTo>
                <a:close/>
              </a:path>
              <a:path w="934084" h="45719">
                <a:moveTo>
                  <a:pt x="302949" y="4847"/>
                </a:moveTo>
                <a:lnTo>
                  <a:pt x="296659" y="6095"/>
                </a:lnTo>
                <a:lnTo>
                  <a:pt x="785183" y="6095"/>
                </a:lnTo>
                <a:lnTo>
                  <a:pt x="786853" y="5841"/>
                </a:lnTo>
                <a:lnTo>
                  <a:pt x="794346" y="5841"/>
                </a:lnTo>
                <a:lnTo>
                  <a:pt x="794537" y="5714"/>
                </a:lnTo>
                <a:lnTo>
                  <a:pt x="808342" y="5714"/>
                </a:lnTo>
                <a:lnTo>
                  <a:pt x="810069" y="5587"/>
                </a:lnTo>
                <a:lnTo>
                  <a:pt x="602703" y="5587"/>
                </a:lnTo>
                <a:lnTo>
                  <a:pt x="599770" y="5460"/>
                </a:lnTo>
                <a:lnTo>
                  <a:pt x="599198" y="5206"/>
                </a:lnTo>
                <a:lnTo>
                  <a:pt x="483031" y="5206"/>
                </a:lnTo>
                <a:lnTo>
                  <a:pt x="483574" y="5079"/>
                </a:lnTo>
                <a:lnTo>
                  <a:pt x="308762" y="5079"/>
                </a:lnTo>
                <a:lnTo>
                  <a:pt x="302949" y="4847"/>
                </a:lnTo>
                <a:close/>
              </a:path>
              <a:path w="934084" h="45719">
                <a:moveTo>
                  <a:pt x="851090" y="5714"/>
                </a:moveTo>
                <a:lnTo>
                  <a:pt x="847610" y="5968"/>
                </a:lnTo>
                <a:lnTo>
                  <a:pt x="847394" y="6095"/>
                </a:lnTo>
                <a:lnTo>
                  <a:pt x="851743" y="6095"/>
                </a:lnTo>
                <a:lnTo>
                  <a:pt x="851090" y="5714"/>
                </a:lnTo>
                <a:close/>
              </a:path>
              <a:path w="934084" h="45719">
                <a:moveTo>
                  <a:pt x="604456" y="3556"/>
                </a:moveTo>
                <a:lnTo>
                  <a:pt x="604685" y="4317"/>
                </a:lnTo>
                <a:lnTo>
                  <a:pt x="608545" y="4317"/>
                </a:lnTo>
                <a:lnTo>
                  <a:pt x="607314" y="5079"/>
                </a:lnTo>
                <a:lnTo>
                  <a:pt x="605485" y="5206"/>
                </a:lnTo>
                <a:lnTo>
                  <a:pt x="602703" y="5587"/>
                </a:lnTo>
                <a:lnTo>
                  <a:pt x="810069" y="5587"/>
                </a:lnTo>
                <a:lnTo>
                  <a:pt x="811796" y="5460"/>
                </a:lnTo>
                <a:lnTo>
                  <a:pt x="803567" y="5460"/>
                </a:lnTo>
                <a:lnTo>
                  <a:pt x="797047" y="5079"/>
                </a:lnTo>
                <a:lnTo>
                  <a:pt x="778129" y="5079"/>
                </a:lnTo>
                <a:lnTo>
                  <a:pt x="771563" y="4952"/>
                </a:lnTo>
                <a:lnTo>
                  <a:pt x="772582" y="4698"/>
                </a:lnTo>
                <a:lnTo>
                  <a:pt x="694512" y="4698"/>
                </a:lnTo>
                <a:lnTo>
                  <a:pt x="690572" y="4444"/>
                </a:lnTo>
                <a:lnTo>
                  <a:pt x="689915" y="4063"/>
                </a:lnTo>
                <a:lnTo>
                  <a:pt x="685685" y="4063"/>
                </a:lnTo>
                <a:lnTo>
                  <a:pt x="685679" y="3809"/>
                </a:lnTo>
                <a:lnTo>
                  <a:pt x="632231" y="3809"/>
                </a:lnTo>
                <a:lnTo>
                  <a:pt x="636930" y="3682"/>
                </a:lnTo>
                <a:lnTo>
                  <a:pt x="605967" y="3682"/>
                </a:lnTo>
                <a:lnTo>
                  <a:pt x="604456" y="3556"/>
                </a:lnTo>
                <a:close/>
              </a:path>
              <a:path w="934084" h="45719">
                <a:moveTo>
                  <a:pt x="237007" y="4444"/>
                </a:moveTo>
                <a:lnTo>
                  <a:pt x="240372" y="5460"/>
                </a:lnTo>
                <a:lnTo>
                  <a:pt x="247167" y="5460"/>
                </a:lnTo>
                <a:lnTo>
                  <a:pt x="239610" y="5079"/>
                </a:lnTo>
                <a:lnTo>
                  <a:pt x="241884" y="4571"/>
                </a:lnTo>
                <a:lnTo>
                  <a:pt x="237007" y="4444"/>
                </a:lnTo>
                <a:close/>
              </a:path>
              <a:path w="934084" h="45719">
                <a:moveTo>
                  <a:pt x="809231" y="4825"/>
                </a:moveTo>
                <a:lnTo>
                  <a:pt x="804516" y="5030"/>
                </a:lnTo>
                <a:lnTo>
                  <a:pt x="803567" y="5460"/>
                </a:lnTo>
                <a:lnTo>
                  <a:pt x="811796" y="5460"/>
                </a:lnTo>
                <a:lnTo>
                  <a:pt x="809345" y="5079"/>
                </a:lnTo>
                <a:lnTo>
                  <a:pt x="809231" y="4825"/>
                </a:lnTo>
                <a:close/>
              </a:path>
              <a:path w="934084" h="45719">
                <a:moveTo>
                  <a:pt x="867410" y="5079"/>
                </a:moveTo>
                <a:lnTo>
                  <a:pt x="859866" y="5460"/>
                </a:lnTo>
                <a:lnTo>
                  <a:pt x="866312" y="5460"/>
                </a:lnTo>
                <a:lnTo>
                  <a:pt x="867410" y="5079"/>
                </a:lnTo>
                <a:close/>
              </a:path>
              <a:path w="934084" h="45719">
                <a:moveTo>
                  <a:pt x="287566" y="4825"/>
                </a:moveTo>
                <a:lnTo>
                  <a:pt x="289533" y="5303"/>
                </a:lnTo>
                <a:lnTo>
                  <a:pt x="291327" y="4858"/>
                </a:lnTo>
                <a:lnTo>
                  <a:pt x="287566" y="4825"/>
                </a:lnTo>
                <a:close/>
              </a:path>
              <a:path w="934084" h="45719">
                <a:moveTo>
                  <a:pt x="257621" y="4891"/>
                </a:moveTo>
                <a:lnTo>
                  <a:pt x="256092" y="4981"/>
                </a:lnTo>
                <a:lnTo>
                  <a:pt x="255727" y="5206"/>
                </a:lnTo>
                <a:lnTo>
                  <a:pt x="257621" y="4891"/>
                </a:lnTo>
                <a:close/>
              </a:path>
              <a:path w="934084" h="45719">
                <a:moveTo>
                  <a:pt x="261563" y="4333"/>
                </a:moveTo>
                <a:lnTo>
                  <a:pt x="260896" y="4698"/>
                </a:lnTo>
                <a:lnTo>
                  <a:pt x="257621" y="4891"/>
                </a:lnTo>
                <a:lnTo>
                  <a:pt x="255727" y="5206"/>
                </a:lnTo>
                <a:lnTo>
                  <a:pt x="277959" y="5206"/>
                </a:lnTo>
                <a:lnTo>
                  <a:pt x="277853" y="5079"/>
                </a:lnTo>
                <a:lnTo>
                  <a:pt x="271399" y="5079"/>
                </a:lnTo>
                <a:lnTo>
                  <a:pt x="272694" y="4698"/>
                </a:lnTo>
                <a:lnTo>
                  <a:pt x="270611" y="4698"/>
                </a:lnTo>
                <a:lnTo>
                  <a:pt x="261563" y="4333"/>
                </a:lnTo>
                <a:close/>
              </a:path>
              <a:path w="934084" h="45719">
                <a:moveTo>
                  <a:pt x="503059" y="1523"/>
                </a:moveTo>
                <a:lnTo>
                  <a:pt x="501487" y="2412"/>
                </a:lnTo>
                <a:lnTo>
                  <a:pt x="495893" y="3047"/>
                </a:lnTo>
                <a:lnTo>
                  <a:pt x="491704" y="3936"/>
                </a:lnTo>
                <a:lnTo>
                  <a:pt x="494347" y="4825"/>
                </a:lnTo>
                <a:lnTo>
                  <a:pt x="483031" y="5206"/>
                </a:lnTo>
                <a:lnTo>
                  <a:pt x="599198" y="5206"/>
                </a:lnTo>
                <a:lnTo>
                  <a:pt x="598055" y="4698"/>
                </a:lnTo>
                <a:lnTo>
                  <a:pt x="598377" y="3936"/>
                </a:lnTo>
                <a:lnTo>
                  <a:pt x="527494" y="3936"/>
                </a:lnTo>
                <a:lnTo>
                  <a:pt x="531926" y="3174"/>
                </a:lnTo>
                <a:lnTo>
                  <a:pt x="518956" y="3174"/>
                </a:lnTo>
                <a:lnTo>
                  <a:pt x="514773" y="2666"/>
                </a:lnTo>
                <a:lnTo>
                  <a:pt x="510723" y="1777"/>
                </a:lnTo>
                <a:lnTo>
                  <a:pt x="503059" y="1523"/>
                </a:lnTo>
                <a:close/>
              </a:path>
              <a:path w="934084" h="45719">
                <a:moveTo>
                  <a:pt x="277431" y="4571"/>
                </a:moveTo>
                <a:lnTo>
                  <a:pt x="271399" y="5079"/>
                </a:lnTo>
                <a:lnTo>
                  <a:pt x="277853" y="5079"/>
                </a:lnTo>
                <a:lnTo>
                  <a:pt x="277431" y="4571"/>
                </a:lnTo>
                <a:close/>
              </a:path>
              <a:path w="934084" h="45719">
                <a:moveTo>
                  <a:pt x="303060" y="4825"/>
                </a:moveTo>
                <a:lnTo>
                  <a:pt x="308762" y="5079"/>
                </a:lnTo>
                <a:lnTo>
                  <a:pt x="303060" y="4825"/>
                </a:lnTo>
                <a:close/>
              </a:path>
              <a:path w="934084" h="45719">
                <a:moveTo>
                  <a:pt x="484659" y="4825"/>
                </a:moveTo>
                <a:lnTo>
                  <a:pt x="303060" y="4825"/>
                </a:lnTo>
                <a:lnTo>
                  <a:pt x="308762" y="5079"/>
                </a:lnTo>
                <a:lnTo>
                  <a:pt x="483574" y="5079"/>
                </a:lnTo>
                <a:lnTo>
                  <a:pt x="484659" y="4825"/>
                </a:lnTo>
                <a:close/>
              </a:path>
              <a:path w="934084" h="45719">
                <a:moveTo>
                  <a:pt x="783805" y="4444"/>
                </a:moveTo>
                <a:lnTo>
                  <a:pt x="779184" y="4444"/>
                </a:lnTo>
                <a:lnTo>
                  <a:pt x="780643" y="4952"/>
                </a:lnTo>
                <a:lnTo>
                  <a:pt x="778129" y="5079"/>
                </a:lnTo>
                <a:lnTo>
                  <a:pt x="797047" y="5079"/>
                </a:lnTo>
                <a:lnTo>
                  <a:pt x="790527" y="4698"/>
                </a:lnTo>
                <a:lnTo>
                  <a:pt x="782739" y="4698"/>
                </a:lnTo>
                <a:lnTo>
                  <a:pt x="783805" y="4444"/>
                </a:lnTo>
                <a:close/>
              </a:path>
              <a:path w="934084" h="45719">
                <a:moveTo>
                  <a:pt x="806932" y="3936"/>
                </a:moveTo>
                <a:lnTo>
                  <a:pt x="803389" y="5079"/>
                </a:lnTo>
                <a:lnTo>
                  <a:pt x="804516" y="5030"/>
                </a:lnTo>
                <a:lnTo>
                  <a:pt x="806932" y="3936"/>
                </a:lnTo>
                <a:close/>
              </a:path>
              <a:path w="934084" h="45719">
                <a:moveTo>
                  <a:pt x="258038" y="4190"/>
                </a:moveTo>
                <a:lnTo>
                  <a:pt x="256959" y="4444"/>
                </a:lnTo>
                <a:lnTo>
                  <a:pt x="256092" y="4981"/>
                </a:lnTo>
                <a:lnTo>
                  <a:pt x="257621" y="4891"/>
                </a:lnTo>
                <a:lnTo>
                  <a:pt x="261084" y="4314"/>
                </a:lnTo>
                <a:lnTo>
                  <a:pt x="258038" y="4190"/>
                </a:lnTo>
                <a:close/>
              </a:path>
              <a:path w="934084" h="45719">
                <a:moveTo>
                  <a:pt x="298450" y="4444"/>
                </a:moveTo>
                <a:lnTo>
                  <a:pt x="291459" y="4825"/>
                </a:lnTo>
                <a:lnTo>
                  <a:pt x="291327" y="4858"/>
                </a:lnTo>
                <a:lnTo>
                  <a:pt x="302171" y="4952"/>
                </a:lnTo>
                <a:lnTo>
                  <a:pt x="298450" y="4444"/>
                </a:lnTo>
                <a:close/>
              </a:path>
              <a:path w="934084" h="45719">
                <a:moveTo>
                  <a:pt x="311823" y="3682"/>
                </a:moveTo>
                <a:lnTo>
                  <a:pt x="307746" y="3809"/>
                </a:lnTo>
                <a:lnTo>
                  <a:pt x="302399" y="4825"/>
                </a:lnTo>
                <a:lnTo>
                  <a:pt x="302949" y="4847"/>
                </a:lnTo>
                <a:lnTo>
                  <a:pt x="484659" y="4825"/>
                </a:lnTo>
                <a:lnTo>
                  <a:pt x="485201" y="4698"/>
                </a:lnTo>
                <a:lnTo>
                  <a:pt x="336118" y="4698"/>
                </a:lnTo>
                <a:lnTo>
                  <a:pt x="333325" y="4444"/>
                </a:lnTo>
                <a:lnTo>
                  <a:pt x="313130" y="4444"/>
                </a:lnTo>
                <a:lnTo>
                  <a:pt x="313388" y="4190"/>
                </a:lnTo>
                <a:lnTo>
                  <a:pt x="314184" y="3936"/>
                </a:lnTo>
                <a:lnTo>
                  <a:pt x="311823" y="3682"/>
                </a:lnTo>
                <a:close/>
              </a:path>
              <a:path w="934084" h="45719">
                <a:moveTo>
                  <a:pt x="272161" y="3809"/>
                </a:moveTo>
                <a:lnTo>
                  <a:pt x="270611" y="4698"/>
                </a:lnTo>
                <a:lnTo>
                  <a:pt x="272694" y="4698"/>
                </a:lnTo>
                <a:lnTo>
                  <a:pt x="274599" y="4063"/>
                </a:lnTo>
                <a:lnTo>
                  <a:pt x="272161" y="3809"/>
                </a:lnTo>
                <a:close/>
              </a:path>
              <a:path w="934084" h="45719">
                <a:moveTo>
                  <a:pt x="345426" y="3655"/>
                </a:moveTo>
                <a:lnTo>
                  <a:pt x="334391" y="3936"/>
                </a:lnTo>
                <a:lnTo>
                  <a:pt x="336118" y="4698"/>
                </a:lnTo>
                <a:lnTo>
                  <a:pt x="485201" y="4698"/>
                </a:lnTo>
                <a:lnTo>
                  <a:pt x="485744" y="4571"/>
                </a:lnTo>
                <a:lnTo>
                  <a:pt x="476605" y="4571"/>
                </a:lnTo>
                <a:lnTo>
                  <a:pt x="480466" y="4063"/>
                </a:lnTo>
                <a:lnTo>
                  <a:pt x="351345" y="4063"/>
                </a:lnTo>
                <a:lnTo>
                  <a:pt x="345262" y="3682"/>
                </a:lnTo>
                <a:lnTo>
                  <a:pt x="345426" y="3655"/>
                </a:lnTo>
                <a:close/>
              </a:path>
              <a:path w="934084" h="45719">
                <a:moveTo>
                  <a:pt x="725424" y="3428"/>
                </a:moveTo>
                <a:lnTo>
                  <a:pt x="709582" y="3936"/>
                </a:lnTo>
                <a:lnTo>
                  <a:pt x="694512" y="4698"/>
                </a:lnTo>
                <a:lnTo>
                  <a:pt x="772582" y="4698"/>
                </a:lnTo>
                <a:lnTo>
                  <a:pt x="775639" y="3936"/>
                </a:lnTo>
                <a:lnTo>
                  <a:pt x="774138" y="3809"/>
                </a:lnTo>
                <a:lnTo>
                  <a:pt x="736142" y="3809"/>
                </a:lnTo>
                <a:lnTo>
                  <a:pt x="725424" y="3428"/>
                </a:lnTo>
                <a:close/>
              </a:path>
              <a:path w="934084" h="45719">
                <a:moveTo>
                  <a:pt x="786180" y="4444"/>
                </a:moveTo>
                <a:lnTo>
                  <a:pt x="782739" y="4698"/>
                </a:lnTo>
                <a:lnTo>
                  <a:pt x="790527" y="4698"/>
                </a:lnTo>
                <a:lnTo>
                  <a:pt x="786180" y="4444"/>
                </a:lnTo>
                <a:close/>
              </a:path>
              <a:path w="934084" h="45719">
                <a:moveTo>
                  <a:pt x="486829" y="4317"/>
                </a:moveTo>
                <a:lnTo>
                  <a:pt x="476605" y="4571"/>
                </a:lnTo>
                <a:lnTo>
                  <a:pt x="485744" y="4571"/>
                </a:lnTo>
                <a:lnTo>
                  <a:pt x="486829" y="4317"/>
                </a:lnTo>
                <a:close/>
              </a:path>
              <a:path w="934084" h="45719">
                <a:moveTo>
                  <a:pt x="323430" y="2031"/>
                </a:moveTo>
                <a:lnTo>
                  <a:pt x="319963" y="3301"/>
                </a:lnTo>
                <a:lnTo>
                  <a:pt x="327723" y="3428"/>
                </a:lnTo>
                <a:lnTo>
                  <a:pt x="318719" y="3936"/>
                </a:lnTo>
                <a:lnTo>
                  <a:pt x="317106" y="4444"/>
                </a:lnTo>
                <a:lnTo>
                  <a:pt x="333325" y="4444"/>
                </a:lnTo>
                <a:lnTo>
                  <a:pt x="331929" y="4317"/>
                </a:lnTo>
                <a:lnTo>
                  <a:pt x="332938" y="3809"/>
                </a:lnTo>
                <a:lnTo>
                  <a:pt x="334390" y="3428"/>
                </a:lnTo>
                <a:lnTo>
                  <a:pt x="330136" y="3428"/>
                </a:lnTo>
                <a:lnTo>
                  <a:pt x="323430" y="2031"/>
                </a:lnTo>
                <a:close/>
              </a:path>
              <a:path w="934084" h="45719">
                <a:moveTo>
                  <a:pt x="261823" y="4190"/>
                </a:moveTo>
                <a:lnTo>
                  <a:pt x="261084" y="4314"/>
                </a:lnTo>
                <a:lnTo>
                  <a:pt x="261563" y="4333"/>
                </a:lnTo>
                <a:lnTo>
                  <a:pt x="261823" y="4190"/>
                </a:lnTo>
                <a:close/>
              </a:path>
              <a:path w="934084" h="45719">
                <a:moveTo>
                  <a:pt x="359867" y="2158"/>
                </a:moveTo>
                <a:lnTo>
                  <a:pt x="351345" y="4063"/>
                </a:lnTo>
                <a:lnTo>
                  <a:pt x="480466" y="4063"/>
                </a:lnTo>
                <a:lnTo>
                  <a:pt x="482396" y="3809"/>
                </a:lnTo>
                <a:lnTo>
                  <a:pt x="478155" y="3809"/>
                </a:lnTo>
                <a:lnTo>
                  <a:pt x="479027" y="3682"/>
                </a:lnTo>
                <a:lnTo>
                  <a:pt x="361848" y="3682"/>
                </a:lnTo>
                <a:lnTo>
                  <a:pt x="359867" y="2158"/>
                </a:lnTo>
                <a:close/>
              </a:path>
              <a:path w="934084" h="45719">
                <a:moveTo>
                  <a:pt x="689697" y="3936"/>
                </a:moveTo>
                <a:lnTo>
                  <a:pt x="685685" y="4063"/>
                </a:lnTo>
                <a:lnTo>
                  <a:pt x="689915" y="4063"/>
                </a:lnTo>
                <a:lnTo>
                  <a:pt x="689697" y="3936"/>
                </a:lnTo>
                <a:close/>
              </a:path>
              <a:path w="934084" h="45719">
                <a:moveTo>
                  <a:pt x="555318" y="2285"/>
                </a:moveTo>
                <a:lnTo>
                  <a:pt x="548538" y="2285"/>
                </a:lnTo>
                <a:lnTo>
                  <a:pt x="548779" y="3047"/>
                </a:lnTo>
                <a:lnTo>
                  <a:pt x="549846" y="3682"/>
                </a:lnTo>
                <a:lnTo>
                  <a:pt x="536651" y="3936"/>
                </a:lnTo>
                <a:lnTo>
                  <a:pt x="598377" y="3936"/>
                </a:lnTo>
                <a:lnTo>
                  <a:pt x="584466" y="3809"/>
                </a:lnTo>
                <a:lnTo>
                  <a:pt x="583382" y="3174"/>
                </a:lnTo>
                <a:lnTo>
                  <a:pt x="556780" y="3174"/>
                </a:lnTo>
                <a:lnTo>
                  <a:pt x="555318" y="2285"/>
                </a:lnTo>
                <a:close/>
              </a:path>
              <a:path w="934084" h="45719">
                <a:moveTo>
                  <a:pt x="483362" y="3682"/>
                </a:moveTo>
                <a:lnTo>
                  <a:pt x="478155" y="3809"/>
                </a:lnTo>
                <a:lnTo>
                  <a:pt x="482396" y="3809"/>
                </a:lnTo>
                <a:lnTo>
                  <a:pt x="483362" y="3682"/>
                </a:lnTo>
                <a:close/>
              </a:path>
              <a:path w="934084" h="45719">
                <a:moveTo>
                  <a:pt x="588222" y="3444"/>
                </a:moveTo>
                <a:lnTo>
                  <a:pt x="584466" y="3809"/>
                </a:lnTo>
                <a:lnTo>
                  <a:pt x="598431" y="3809"/>
                </a:lnTo>
                <a:lnTo>
                  <a:pt x="598538" y="3555"/>
                </a:lnTo>
                <a:lnTo>
                  <a:pt x="587946" y="3555"/>
                </a:lnTo>
                <a:lnTo>
                  <a:pt x="588222" y="3444"/>
                </a:lnTo>
                <a:close/>
              </a:path>
              <a:path w="934084" h="45719">
                <a:moveTo>
                  <a:pt x="653778" y="3555"/>
                </a:moveTo>
                <a:lnTo>
                  <a:pt x="632231" y="3809"/>
                </a:lnTo>
                <a:lnTo>
                  <a:pt x="674801" y="3809"/>
                </a:lnTo>
                <a:lnTo>
                  <a:pt x="653778" y="3555"/>
                </a:lnTo>
                <a:close/>
              </a:path>
              <a:path w="934084" h="45719">
                <a:moveTo>
                  <a:pt x="674408" y="888"/>
                </a:moveTo>
                <a:lnTo>
                  <a:pt x="670420" y="1396"/>
                </a:lnTo>
                <a:lnTo>
                  <a:pt x="676605" y="2285"/>
                </a:lnTo>
                <a:lnTo>
                  <a:pt x="683793" y="2539"/>
                </a:lnTo>
                <a:lnTo>
                  <a:pt x="683654" y="2920"/>
                </a:lnTo>
                <a:lnTo>
                  <a:pt x="673361" y="3174"/>
                </a:lnTo>
                <a:lnTo>
                  <a:pt x="674801" y="3809"/>
                </a:lnTo>
                <a:lnTo>
                  <a:pt x="685679" y="3809"/>
                </a:lnTo>
                <a:lnTo>
                  <a:pt x="685560" y="3254"/>
                </a:lnTo>
                <a:lnTo>
                  <a:pt x="684225" y="2666"/>
                </a:lnTo>
                <a:lnTo>
                  <a:pt x="684466" y="2366"/>
                </a:lnTo>
                <a:lnTo>
                  <a:pt x="683073" y="1650"/>
                </a:lnTo>
                <a:lnTo>
                  <a:pt x="676015" y="1639"/>
                </a:lnTo>
                <a:lnTo>
                  <a:pt x="674230" y="1396"/>
                </a:lnTo>
                <a:lnTo>
                  <a:pt x="678903" y="1015"/>
                </a:lnTo>
                <a:lnTo>
                  <a:pt x="674408" y="888"/>
                </a:lnTo>
                <a:close/>
              </a:path>
              <a:path w="934084" h="45719">
                <a:moveTo>
                  <a:pt x="769632" y="3428"/>
                </a:moveTo>
                <a:lnTo>
                  <a:pt x="759636" y="3556"/>
                </a:lnTo>
                <a:lnTo>
                  <a:pt x="748033" y="3809"/>
                </a:lnTo>
                <a:lnTo>
                  <a:pt x="774138" y="3809"/>
                </a:lnTo>
                <a:lnTo>
                  <a:pt x="769632" y="3428"/>
                </a:lnTo>
                <a:close/>
              </a:path>
              <a:path w="934084" h="45719">
                <a:moveTo>
                  <a:pt x="363893" y="2793"/>
                </a:moveTo>
                <a:lnTo>
                  <a:pt x="361848" y="3682"/>
                </a:lnTo>
                <a:lnTo>
                  <a:pt x="371551" y="3682"/>
                </a:lnTo>
                <a:lnTo>
                  <a:pt x="368528" y="3301"/>
                </a:lnTo>
                <a:lnTo>
                  <a:pt x="365798" y="3047"/>
                </a:lnTo>
                <a:lnTo>
                  <a:pt x="363893" y="2793"/>
                </a:lnTo>
                <a:close/>
              </a:path>
              <a:path w="934084" h="45719">
                <a:moveTo>
                  <a:pt x="386032" y="2666"/>
                </a:moveTo>
                <a:lnTo>
                  <a:pt x="376903" y="3556"/>
                </a:lnTo>
                <a:lnTo>
                  <a:pt x="371551" y="3682"/>
                </a:lnTo>
                <a:lnTo>
                  <a:pt x="479027" y="3682"/>
                </a:lnTo>
                <a:lnTo>
                  <a:pt x="479899" y="3555"/>
                </a:lnTo>
                <a:lnTo>
                  <a:pt x="388162" y="3555"/>
                </a:lnTo>
                <a:lnTo>
                  <a:pt x="388300" y="3212"/>
                </a:lnTo>
                <a:lnTo>
                  <a:pt x="386032" y="2666"/>
                </a:lnTo>
                <a:close/>
              </a:path>
              <a:path w="934084" h="45719">
                <a:moveTo>
                  <a:pt x="604456" y="3555"/>
                </a:moveTo>
                <a:lnTo>
                  <a:pt x="605967" y="3682"/>
                </a:lnTo>
                <a:lnTo>
                  <a:pt x="605546" y="3571"/>
                </a:lnTo>
                <a:lnTo>
                  <a:pt x="604456" y="3555"/>
                </a:lnTo>
                <a:close/>
              </a:path>
              <a:path w="934084" h="45719">
                <a:moveTo>
                  <a:pt x="605546" y="3571"/>
                </a:moveTo>
                <a:lnTo>
                  <a:pt x="605967" y="3682"/>
                </a:lnTo>
                <a:lnTo>
                  <a:pt x="613183" y="3682"/>
                </a:lnTo>
                <a:lnTo>
                  <a:pt x="605546" y="3571"/>
                </a:lnTo>
                <a:close/>
              </a:path>
              <a:path w="934084" h="45719">
                <a:moveTo>
                  <a:pt x="634225" y="2666"/>
                </a:moveTo>
                <a:lnTo>
                  <a:pt x="628484" y="3174"/>
                </a:lnTo>
                <a:lnTo>
                  <a:pt x="613183" y="3682"/>
                </a:lnTo>
                <a:lnTo>
                  <a:pt x="636930" y="3682"/>
                </a:lnTo>
                <a:lnTo>
                  <a:pt x="638200" y="2920"/>
                </a:lnTo>
                <a:lnTo>
                  <a:pt x="634225" y="2666"/>
                </a:lnTo>
                <a:close/>
              </a:path>
              <a:path w="934084" h="45719">
                <a:moveTo>
                  <a:pt x="347842" y="3254"/>
                </a:moveTo>
                <a:lnTo>
                  <a:pt x="345426" y="3655"/>
                </a:lnTo>
                <a:lnTo>
                  <a:pt x="349338" y="3555"/>
                </a:lnTo>
                <a:lnTo>
                  <a:pt x="347842" y="3254"/>
                </a:lnTo>
                <a:close/>
              </a:path>
              <a:path w="934084" h="45719">
                <a:moveTo>
                  <a:pt x="605486" y="3555"/>
                </a:moveTo>
                <a:lnTo>
                  <a:pt x="604456" y="3555"/>
                </a:lnTo>
                <a:lnTo>
                  <a:pt x="605546" y="3571"/>
                </a:lnTo>
                <a:close/>
              </a:path>
              <a:path w="934084" h="45719">
                <a:moveTo>
                  <a:pt x="623646" y="888"/>
                </a:moveTo>
                <a:lnTo>
                  <a:pt x="617879" y="1015"/>
                </a:lnTo>
                <a:lnTo>
                  <a:pt x="606331" y="1523"/>
                </a:lnTo>
                <a:lnTo>
                  <a:pt x="597928" y="1650"/>
                </a:lnTo>
                <a:lnTo>
                  <a:pt x="597814" y="2285"/>
                </a:lnTo>
                <a:lnTo>
                  <a:pt x="602208" y="2285"/>
                </a:lnTo>
                <a:lnTo>
                  <a:pt x="596201" y="2666"/>
                </a:lnTo>
                <a:lnTo>
                  <a:pt x="595095" y="2774"/>
                </a:lnTo>
                <a:lnTo>
                  <a:pt x="604456" y="3556"/>
                </a:lnTo>
                <a:lnTo>
                  <a:pt x="605486" y="3555"/>
                </a:lnTo>
                <a:lnTo>
                  <a:pt x="601154" y="2412"/>
                </a:lnTo>
                <a:lnTo>
                  <a:pt x="606917" y="1904"/>
                </a:lnTo>
                <a:lnTo>
                  <a:pt x="615353" y="1650"/>
                </a:lnTo>
                <a:lnTo>
                  <a:pt x="631252" y="1639"/>
                </a:lnTo>
                <a:lnTo>
                  <a:pt x="632111" y="1523"/>
                </a:lnTo>
                <a:lnTo>
                  <a:pt x="629313" y="1396"/>
                </a:lnTo>
                <a:lnTo>
                  <a:pt x="625090" y="1269"/>
                </a:lnTo>
                <a:lnTo>
                  <a:pt x="623646" y="888"/>
                </a:lnTo>
                <a:close/>
              </a:path>
              <a:path w="934084" h="45719">
                <a:moveTo>
                  <a:pt x="442201" y="888"/>
                </a:moveTo>
                <a:lnTo>
                  <a:pt x="436460" y="1269"/>
                </a:lnTo>
                <a:lnTo>
                  <a:pt x="434848" y="1777"/>
                </a:lnTo>
                <a:lnTo>
                  <a:pt x="431304" y="2539"/>
                </a:lnTo>
                <a:lnTo>
                  <a:pt x="429437" y="3174"/>
                </a:lnTo>
                <a:lnTo>
                  <a:pt x="424497" y="3428"/>
                </a:lnTo>
                <a:lnTo>
                  <a:pt x="389839" y="3428"/>
                </a:lnTo>
                <a:lnTo>
                  <a:pt x="388162" y="3555"/>
                </a:lnTo>
                <a:lnTo>
                  <a:pt x="479899" y="3555"/>
                </a:lnTo>
                <a:lnTo>
                  <a:pt x="483387" y="3047"/>
                </a:lnTo>
                <a:lnTo>
                  <a:pt x="442379" y="3047"/>
                </a:lnTo>
                <a:lnTo>
                  <a:pt x="436194" y="2285"/>
                </a:lnTo>
                <a:lnTo>
                  <a:pt x="437324" y="2031"/>
                </a:lnTo>
                <a:lnTo>
                  <a:pt x="439332" y="1825"/>
                </a:lnTo>
                <a:lnTo>
                  <a:pt x="442201" y="888"/>
                </a:lnTo>
                <a:close/>
              </a:path>
              <a:path w="934084" h="45719">
                <a:moveTo>
                  <a:pt x="590765" y="2412"/>
                </a:moveTo>
                <a:lnTo>
                  <a:pt x="588222" y="3444"/>
                </a:lnTo>
                <a:lnTo>
                  <a:pt x="595095" y="2774"/>
                </a:lnTo>
                <a:lnTo>
                  <a:pt x="590765" y="2412"/>
                </a:lnTo>
                <a:close/>
              </a:path>
              <a:path w="934084" h="45719">
                <a:moveTo>
                  <a:pt x="335407" y="2539"/>
                </a:moveTo>
                <a:lnTo>
                  <a:pt x="330136" y="3428"/>
                </a:lnTo>
                <a:lnTo>
                  <a:pt x="334390" y="3428"/>
                </a:lnTo>
                <a:lnTo>
                  <a:pt x="335359" y="3174"/>
                </a:lnTo>
                <a:lnTo>
                  <a:pt x="335407" y="2539"/>
                </a:lnTo>
                <a:close/>
              </a:path>
              <a:path w="934084" h="45719">
                <a:moveTo>
                  <a:pt x="399605" y="1650"/>
                </a:moveTo>
                <a:lnTo>
                  <a:pt x="395274" y="2031"/>
                </a:lnTo>
                <a:lnTo>
                  <a:pt x="393300" y="2398"/>
                </a:lnTo>
                <a:lnTo>
                  <a:pt x="397281" y="2666"/>
                </a:lnTo>
                <a:lnTo>
                  <a:pt x="401980" y="3428"/>
                </a:lnTo>
                <a:lnTo>
                  <a:pt x="424497" y="3428"/>
                </a:lnTo>
                <a:lnTo>
                  <a:pt x="421713" y="2920"/>
                </a:lnTo>
                <a:lnTo>
                  <a:pt x="419277" y="2920"/>
                </a:lnTo>
                <a:lnTo>
                  <a:pt x="427088" y="2285"/>
                </a:lnTo>
                <a:lnTo>
                  <a:pt x="422232" y="2285"/>
                </a:lnTo>
                <a:lnTo>
                  <a:pt x="421872" y="2158"/>
                </a:lnTo>
                <a:lnTo>
                  <a:pt x="400329" y="2158"/>
                </a:lnTo>
                <a:lnTo>
                  <a:pt x="399605" y="1650"/>
                </a:lnTo>
                <a:close/>
              </a:path>
              <a:path w="934084" h="45719">
                <a:moveTo>
                  <a:pt x="388443" y="2854"/>
                </a:moveTo>
                <a:lnTo>
                  <a:pt x="388300" y="3212"/>
                </a:lnTo>
                <a:lnTo>
                  <a:pt x="388670" y="3301"/>
                </a:lnTo>
                <a:lnTo>
                  <a:pt x="388910" y="3047"/>
                </a:lnTo>
                <a:lnTo>
                  <a:pt x="388909" y="2920"/>
                </a:lnTo>
                <a:lnTo>
                  <a:pt x="388443" y="2854"/>
                </a:lnTo>
                <a:close/>
              </a:path>
              <a:path w="934084" h="45719">
                <a:moveTo>
                  <a:pt x="343662" y="2412"/>
                </a:moveTo>
                <a:lnTo>
                  <a:pt x="347842" y="3254"/>
                </a:lnTo>
                <a:lnTo>
                  <a:pt x="348322" y="3174"/>
                </a:lnTo>
                <a:lnTo>
                  <a:pt x="347864" y="2666"/>
                </a:lnTo>
                <a:lnTo>
                  <a:pt x="343662" y="2412"/>
                </a:lnTo>
                <a:close/>
              </a:path>
              <a:path w="934084" h="45719">
                <a:moveTo>
                  <a:pt x="386678" y="2602"/>
                </a:moveTo>
                <a:lnTo>
                  <a:pt x="386032" y="2666"/>
                </a:lnTo>
                <a:lnTo>
                  <a:pt x="388300" y="3212"/>
                </a:lnTo>
                <a:lnTo>
                  <a:pt x="388443" y="2854"/>
                </a:lnTo>
                <a:lnTo>
                  <a:pt x="386678" y="2602"/>
                </a:lnTo>
                <a:close/>
              </a:path>
              <a:path w="934084" h="45719">
                <a:moveTo>
                  <a:pt x="528365" y="1606"/>
                </a:moveTo>
                <a:lnTo>
                  <a:pt x="524510" y="2158"/>
                </a:lnTo>
                <a:lnTo>
                  <a:pt x="526999" y="2539"/>
                </a:lnTo>
                <a:lnTo>
                  <a:pt x="518956" y="3174"/>
                </a:lnTo>
                <a:lnTo>
                  <a:pt x="531926" y="3174"/>
                </a:lnTo>
                <a:lnTo>
                  <a:pt x="528231" y="2666"/>
                </a:lnTo>
                <a:lnTo>
                  <a:pt x="529983" y="2539"/>
                </a:lnTo>
                <a:lnTo>
                  <a:pt x="537044" y="2412"/>
                </a:lnTo>
                <a:lnTo>
                  <a:pt x="538721" y="2412"/>
                </a:lnTo>
                <a:lnTo>
                  <a:pt x="540363" y="2158"/>
                </a:lnTo>
                <a:lnTo>
                  <a:pt x="539008" y="1650"/>
                </a:lnTo>
                <a:lnTo>
                  <a:pt x="531507" y="1650"/>
                </a:lnTo>
                <a:lnTo>
                  <a:pt x="528365" y="1606"/>
                </a:lnTo>
                <a:close/>
              </a:path>
              <a:path w="934084" h="45719">
                <a:moveTo>
                  <a:pt x="554901" y="2031"/>
                </a:moveTo>
                <a:lnTo>
                  <a:pt x="543801" y="2412"/>
                </a:lnTo>
                <a:lnTo>
                  <a:pt x="540258" y="3174"/>
                </a:lnTo>
                <a:lnTo>
                  <a:pt x="548538" y="2285"/>
                </a:lnTo>
                <a:lnTo>
                  <a:pt x="555318" y="2285"/>
                </a:lnTo>
                <a:lnTo>
                  <a:pt x="554901" y="2031"/>
                </a:lnTo>
                <a:close/>
              </a:path>
              <a:path w="934084" h="45719">
                <a:moveTo>
                  <a:pt x="565354" y="1904"/>
                </a:moveTo>
                <a:lnTo>
                  <a:pt x="561365" y="1904"/>
                </a:lnTo>
                <a:lnTo>
                  <a:pt x="556780" y="3174"/>
                </a:lnTo>
                <a:lnTo>
                  <a:pt x="583382" y="3174"/>
                </a:lnTo>
                <a:lnTo>
                  <a:pt x="581431" y="2031"/>
                </a:lnTo>
                <a:lnTo>
                  <a:pt x="565556" y="2031"/>
                </a:lnTo>
                <a:lnTo>
                  <a:pt x="565354" y="1904"/>
                </a:lnTo>
                <a:close/>
              </a:path>
              <a:path w="934084" h="45719">
                <a:moveTo>
                  <a:pt x="389750" y="2158"/>
                </a:moveTo>
                <a:lnTo>
                  <a:pt x="389016" y="2936"/>
                </a:lnTo>
                <a:lnTo>
                  <a:pt x="389801" y="3047"/>
                </a:lnTo>
                <a:lnTo>
                  <a:pt x="393300" y="2398"/>
                </a:lnTo>
                <a:lnTo>
                  <a:pt x="389750" y="2158"/>
                </a:lnTo>
                <a:close/>
              </a:path>
              <a:path w="934084" h="45719">
                <a:moveTo>
                  <a:pt x="458724" y="1396"/>
                </a:moveTo>
                <a:lnTo>
                  <a:pt x="454825" y="1523"/>
                </a:lnTo>
                <a:lnTo>
                  <a:pt x="462597" y="1777"/>
                </a:lnTo>
                <a:lnTo>
                  <a:pt x="454939" y="2666"/>
                </a:lnTo>
                <a:lnTo>
                  <a:pt x="450062" y="2920"/>
                </a:lnTo>
                <a:lnTo>
                  <a:pt x="442379" y="3047"/>
                </a:lnTo>
                <a:lnTo>
                  <a:pt x="483387" y="3047"/>
                </a:lnTo>
                <a:lnTo>
                  <a:pt x="486003" y="2666"/>
                </a:lnTo>
                <a:lnTo>
                  <a:pt x="482521" y="2285"/>
                </a:lnTo>
                <a:lnTo>
                  <a:pt x="461073" y="2285"/>
                </a:lnTo>
                <a:lnTo>
                  <a:pt x="464172" y="1777"/>
                </a:lnTo>
                <a:lnTo>
                  <a:pt x="458724" y="1396"/>
                </a:lnTo>
                <a:close/>
              </a:path>
              <a:path w="934084" h="45719">
                <a:moveTo>
                  <a:pt x="421017" y="2793"/>
                </a:moveTo>
                <a:lnTo>
                  <a:pt x="419277" y="2920"/>
                </a:lnTo>
                <a:lnTo>
                  <a:pt x="421713" y="2920"/>
                </a:lnTo>
                <a:lnTo>
                  <a:pt x="421017" y="2793"/>
                </a:lnTo>
                <a:close/>
              </a:path>
              <a:path w="934084" h="45719">
                <a:moveTo>
                  <a:pt x="388620" y="2412"/>
                </a:moveTo>
                <a:lnTo>
                  <a:pt x="386678" y="2602"/>
                </a:lnTo>
                <a:lnTo>
                  <a:pt x="388443" y="2854"/>
                </a:lnTo>
                <a:lnTo>
                  <a:pt x="388620" y="2412"/>
                </a:lnTo>
                <a:close/>
              </a:path>
              <a:path w="934084" h="45719">
                <a:moveTo>
                  <a:pt x="538721" y="2412"/>
                </a:moveTo>
                <a:lnTo>
                  <a:pt x="537044" y="2412"/>
                </a:lnTo>
                <a:lnTo>
                  <a:pt x="536257" y="2793"/>
                </a:lnTo>
                <a:lnTo>
                  <a:pt x="538721" y="2412"/>
                </a:lnTo>
                <a:close/>
              </a:path>
              <a:path w="934084" h="45719">
                <a:moveTo>
                  <a:pt x="690575" y="1650"/>
                </a:moveTo>
                <a:lnTo>
                  <a:pt x="684735" y="2031"/>
                </a:lnTo>
                <a:lnTo>
                  <a:pt x="684556" y="2412"/>
                </a:lnTo>
                <a:lnTo>
                  <a:pt x="685055" y="2666"/>
                </a:lnTo>
                <a:lnTo>
                  <a:pt x="690575" y="1650"/>
                </a:lnTo>
                <a:close/>
              </a:path>
              <a:path w="934084" h="45719">
                <a:moveTo>
                  <a:pt x="384454" y="2285"/>
                </a:moveTo>
                <a:lnTo>
                  <a:pt x="386032" y="2666"/>
                </a:lnTo>
                <a:lnTo>
                  <a:pt x="386678" y="2602"/>
                </a:lnTo>
                <a:lnTo>
                  <a:pt x="384454" y="2285"/>
                </a:lnTo>
                <a:close/>
              </a:path>
              <a:path w="934084" h="45719">
                <a:moveTo>
                  <a:pt x="467487" y="1142"/>
                </a:moveTo>
                <a:lnTo>
                  <a:pt x="464620" y="1512"/>
                </a:lnTo>
                <a:lnTo>
                  <a:pt x="464690" y="2031"/>
                </a:lnTo>
                <a:lnTo>
                  <a:pt x="461073" y="2285"/>
                </a:lnTo>
                <a:lnTo>
                  <a:pt x="482521" y="2285"/>
                </a:lnTo>
                <a:lnTo>
                  <a:pt x="480199" y="2031"/>
                </a:lnTo>
                <a:lnTo>
                  <a:pt x="470414" y="1512"/>
                </a:lnTo>
                <a:lnTo>
                  <a:pt x="467487" y="1142"/>
                </a:lnTo>
                <a:close/>
              </a:path>
              <a:path w="934084" h="45719">
                <a:moveTo>
                  <a:pt x="402907" y="1904"/>
                </a:moveTo>
                <a:lnTo>
                  <a:pt x="400329" y="2158"/>
                </a:lnTo>
                <a:lnTo>
                  <a:pt x="411607" y="2158"/>
                </a:lnTo>
                <a:lnTo>
                  <a:pt x="409562" y="2031"/>
                </a:lnTo>
                <a:lnTo>
                  <a:pt x="402907" y="1904"/>
                </a:lnTo>
                <a:close/>
              </a:path>
              <a:path w="934084" h="45719">
                <a:moveTo>
                  <a:pt x="419308" y="1396"/>
                </a:moveTo>
                <a:lnTo>
                  <a:pt x="414324" y="1396"/>
                </a:lnTo>
                <a:lnTo>
                  <a:pt x="411607" y="2158"/>
                </a:lnTo>
                <a:lnTo>
                  <a:pt x="421872" y="2158"/>
                </a:lnTo>
                <a:lnTo>
                  <a:pt x="420792" y="1777"/>
                </a:lnTo>
                <a:lnTo>
                  <a:pt x="419308" y="1396"/>
                </a:lnTo>
                <a:close/>
              </a:path>
              <a:path w="934084" h="45719">
                <a:moveTo>
                  <a:pt x="409188" y="1941"/>
                </a:moveTo>
                <a:lnTo>
                  <a:pt x="408901" y="2031"/>
                </a:lnTo>
                <a:lnTo>
                  <a:pt x="409562" y="2031"/>
                </a:lnTo>
                <a:lnTo>
                  <a:pt x="409188" y="1941"/>
                </a:lnTo>
                <a:close/>
              </a:path>
              <a:path w="934084" h="45719">
                <a:moveTo>
                  <a:pt x="560857" y="380"/>
                </a:moveTo>
                <a:lnTo>
                  <a:pt x="552742" y="761"/>
                </a:lnTo>
                <a:lnTo>
                  <a:pt x="552589" y="1269"/>
                </a:lnTo>
                <a:lnTo>
                  <a:pt x="554342" y="2031"/>
                </a:lnTo>
                <a:lnTo>
                  <a:pt x="561365" y="1904"/>
                </a:lnTo>
                <a:lnTo>
                  <a:pt x="565354" y="1904"/>
                </a:lnTo>
                <a:lnTo>
                  <a:pt x="563737" y="888"/>
                </a:lnTo>
                <a:lnTo>
                  <a:pt x="559244" y="888"/>
                </a:lnTo>
                <a:lnTo>
                  <a:pt x="560857" y="380"/>
                </a:lnTo>
                <a:close/>
              </a:path>
              <a:path w="934084" h="45719">
                <a:moveTo>
                  <a:pt x="575532" y="1639"/>
                </a:moveTo>
                <a:lnTo>
                  <a:pt x="573862" y="2031"/>
                </a:lnTo>
                <a:lnTo>
                  <a:pt x="578497" y="2031"/>
                </a:lnTo>
                <a:lnTo>
                  <a:pt x="580440" y="1904"/>
                </a:lnTo>
                <a:lnTo>
                  <a:pt x="578751" y="1904"/>
                </a:lnTo>
                <a:lnTo>
                  <a:pt x="575532" y="1639"/>
                </a:lnTo>
                <a:close/>
              </a:path>
              <a:path w="934084" h="45719">
                <a:moveTo>
                  <a:pt x="410514" y="1523"/>
                </a:moveTo>
                <a:lnTo>
                  <a:pt x="408508" y="1777"/>
                </a:lnTo>
                <a:lnTo>
                  <a:pt x="409188" y="1941"/>
                </a:lnTo>
                <a:lnTo>
                  <a:pt x="410514" y="1523"/>
                </a:lnTo>
                <a:close/>
              </a:path>
              <a:path w="934084" h="45719">
                <a:moveTo>
                  <a:pt x="444741" y="1269"/>
                </a:moveTo>
                <a:lnTo>
                  <a:pt x="439332" y="1825"/>
                </a:lnTo>
                <a:lnTo>
                  <a:pt x="439089" y="1904"/>
                </a:lnTo>
                <a:lnTo>
                  <a:pt x="444741" y="1269"/>
                </a:lnTo>
                <a:close/>
              </a:path>
              <a:path w="934084" h="45719">
                <a:moveTo>
                  <a:pt x="576567" y="1396"/>
                </a:moveTo>
                <a:lnTo>
                  <a:pt x="575532" y="1639"/>
                </a:lnTo>
                <a:lnTo>
                  <a:pt x="578751" y="1904"/>
                </a:lnTo>
                <a:lnTo>
                  <a:pt x="580082" y="1512"/>
                </a:lnTo>
                <a:lnTo>
                  <a:pt x="576567" y="1396"/>
                </a:lnTo>
                <a:close/>
              </a:path>
              <a:path w="934084" h="45719">
                <a:moveTo>
                  <a:pt x="580082" y="1512"/>
                </a:moveTo>
                <a:lnTo>
                  <a:pt x="578751" y="1904"/>
                </a:lnTo>
                <a:lnTo>
                  <a:pt x="580440" y="1904"/>
                </a:lnTo>
                <a:lnTo>
                  <a:pt x="584327" y="1650"/>
                </a:lnTo>
                <a:lnTo>
                  <a:pt x="580082" y="1512"/>
                </a:lnTo>
                <a:close/>
              </a:path>
              <a:path w="934084" h="45719">
                <a:moveTo>
                  <a:pt x="631169" y="1650"/>
                </a:moveTo>
                <a:lnTo>
                  <a:pt x="623721" y="1650"/>
                </a:lnTo>
                <a:lnTo>
                  <a:pt x="629285" y="1904"/>
                </a:lnTo>
                <a:lnTo>
                  <a:pt x="631169" y="1650"/>
                </a:lnTo>
                <a:close/>
              </a:path>
              <a:path w="934084" h="45719">
                <a:moveTo>
                  <a:pt x="536998" y="1142"/>
                </a:moveTo>
                <a:lnTo>
                  <a:pt x="531596" y="1142"/>
                </a:lnTo>
                <a:lnTo>
                  <a:pt x="530713" y="1269"/>
                </a:lnTo>
                <a:lnTo>
                  <a:pt x="531507" y="1650"/>
                </a:lnTo>
                <a:lnTo>
                  <a:pt x="539008" y="1650"/>
                </a:lnTo>
                <a:lnTo>
                  <a:pt x="536998" y="1142"/>
                </a:lnTo>
                <a:close/>
              </a:path>
              <a:path w="934084" h="45719">
                <a:moveTo>
                  <a:pt x="681837" y="1015"/>
                </a:moveTo>
                <a:lnTo>
                  <a:pt x="676097" y="1650"/>
                </a:lnTo>
                <a:lnTo>
                  <a:pt x="683073" y="1650"/>
                </a:lnTo>
                <a:lnTo>
                  <a:pt x="681837" y="1015"/>
                </a:lnTo>
                <a:close/>
              </a:path>
              <a:path w="934084" h="45719">
                <a:moveTo>
                  <a:pt x="575843" y="0"/>
                </a:moveTo>
                <a:lnTo>
                  <a:pt x="569719" y="126"/>
                </a:lnTo>
                <a:lnTo>
                  <a:pt x="565836" y="841"/>
                </a:lnTo>
                <a:lnTo>
                  <a:pt x="575532" y="1639"/>
                </a:lnTo>
                <a:lnTo>
                  <a:pt x="576567" y="1396"/>
                </a:lnTo>
                <a:lnTo>
                  <a:pt x="580471" y="1396"/>
                </a:lnTo>
                <a:lnTo>
                  <a:pt x="581761" y="1015"/>
                </a:lnTo>
                <a:lnTo>
                  <a:pt x="575843" y="0"/>
                </a:lnTo>
                <a:close/>
              </a:path>
              <a:path w="934084" h="45719">
                <a:moveTo>
                  <a:pt x="530542" y="1187"/>
                </a:moveTo>
                <a:lnTo>
                  <a:pt x="522592" y="1523"/>
                </a:lnTo>
                <a:lnTo>
                  <a:pt x="528365" y="1606"/>
                </a:lnTo>
                <a:lnTo>
                  <a:pt x="530713" y="1269"/>
                </a:lnTo>
                <a:lnTo>
                  <a:pt x="530542" y="1187"/>
                </a:lnTo>
                <a:close/>
              </a:path>
              <a:path w="934084" h="45719">
                <a:moveTo>
                  <a:pt x="580471" y="1396"/>
                </a:moveTo>
                <a:lnTo>
                  <a:pt x="576567" y="1396"/>
                </a:lnTo>
                <a:lnTo>
                  <a:pt x="580082" y="1512"/>
                </a:lnTo>
                <a:lnTo>
                  <a:pt x="580471" y="1396"/>
                </a:lnTo>
                <a:close/>
              </a:path>
              <a:path w="934084" h="45719">
                <a:moveTo>
                  <a:pt x="528599" y="253"/>
                </a:moveTo>
                <a:lnTo>
                  <a:pt x="530542" y="1187"/>
                </a:lnTo>
                <a:lnTo>
                  <a:pt x="531596" y="1142"/>
                </a:lnTo>
                <a:lnTo>
                  <a:pt x="536998" y="1142"/>
                </a:lnTo>
                <a:lnTo>
                  <a:pt x="539140" y="761"/>
                </a:lnTo>
                <a:lnTo>
                  <a:pt x="528599" y="253"/>
                </a:lnTo>
                <a:close/>
              </a:path>
              <a:path w="934084" h="45719">
                <a:moveTo>
                  <a:pt x="563333" y="634"/>
                </a:moveTo>
                <a:lnTo>
                  <a:pt x="563737" y="888"/>
                </a:lnTo>
                <a:lnTo>
                  <a:pt x="565576" y="888"/>
                </a:lnTo>
                <a:lnTo>
                  <a:pt x="565836" y="841"/>
                </a:lnTo>
                <a:lnTo>
                  <a:pt x="563333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9622859" y="3064611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765" y="0"/>
                </a:moveTo>
                <a:lnTo>
                  <a:pt x="0" y="634"/>
                </a:lnTo>
                <a:lnTo>
                  <a:pt x="7188" y="888"/>
                </a:lnTo>
                <a:lnTo>
                  <a:pt x="9410" y="1384"/>
                </a:lnTo>
                <a:lnTo>
                  <a:pt x="10134" y="977"/>
                </a:lnTo>
                <a:lnTo>
                  <a:pt x="6489" y="457"/>
                </a:lnTo>
                <a:lnTo>
                  <a:pt x="576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9437203" y="3060533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111" y="72"/>
                </a:moveTo>
                <a:lnTo>
                  <a:pt x="0" y="203"/>
                </a:lnTo>
                <a:lnTo>
                  <a:pt x="3111" y="596"/>
                </a:lnTo>
                <a:lnTo>
                  <a:pt x="3327" y="469"/>
                </a:lnTo>
                <a:lnTo>
                  <a:pt x="4394" y="279"/>
                </a:lnTo>
                <a:lnTo>
                  <a:pt x="4111" y="72"/>
                </a:lnTo>
                <a:close/>
              </a:path>
              <a:path w="6984" h="635">
                <a:moveTo>
                  <a:pt x="6413" y="0"/>
                </a:moveTo>
                <a:lnTo>
                  <a:pt x="4063" y="38"/>
                </a:lnTo>
                <a:lnTo>
                  <a:pt x="641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9391504" y="3059948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449" y="0"/>
                </a:moveTo>
                <a:lnTo>
                  <a:pt x="11264" y="88"/>
                </a:lnTo>
                <a:lnTo>
                  <a:pt x="736" y="431"/>
                </a:lnTo>
                <a:lnTo>
                  <a:pt x="0" y="876"/>
                </a:lnTo>
                <a:lnTo>
                  <a:pt x="174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9341814" y="3058621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464" y="0"/>
                </a:moveTo>
                <a:lnTo>
                  <a:pt x="1130" y="25"/>
                </a:lnTo>
                <a:lnTo>
                  <a:pt x="0" y="228"/>
                </a:lnTo>
                <a:lnTo>
                  <a:pt x="4000" y="584"/>
                </a:lnTo>
                <a:lnTo>
                  <a:pt x="5105" y="342"/>
                </a:lnTo>
                <a:lnTo>
                  <a:pt x="6832" y="241"/>
                </a:lnTo>
                <a:lnTo>
                  <a:pt x="646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9335058" y="3059474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813" y="0"/>
                </a:moveTo>
                <a:lnTo>
                  <a:pt x="1997" y="489"/>
                </a:lnTo>
                <a:lnTo>
                  <a:pt x="3683" y="736"/>
                </a:lnTo>
                <a:lnTo>
                  <a:pt x="7493" y="698"/>
                </a:lnTo>
                <a:lnTo>
                  <a:pt x="8813" y="0"/>
                </a:lnTo>
                <a:close/>
              </a:path>
              <a:path w="8890" h="1269">
                <a:moveTo>
                  <a:pt x="0" y="241"/>
                </a:moveTo>
                <a:lnTo>
                  <a:pt x="139" y="622"/>
                </a:lnTo>
                <a:lnTo>
                  <a:pt x="1997" y="489"/>
                </a:lnTo>
                <a:lnTo>
                  <a:pt x="0" y="241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9233566" y="3058761"/>
            <a:ext cx="12065" cy="1270"/>
          </a:xfrm>
          <a:custGeom>
            <a:avLst/>
            <a:gdLst/>
            <a:ahLst/>
            <a:cxnLst/>
            <a:rect l="l" t="t" r="r" b="b"/>
            <a:pathLst>
              <a:path w="12065" h="1269">
                <a:moveTo>
                  <a:pt x="0" y="622"/>
                </a:moveTo>
                <a:lnTo>
                  <a:pt x="2311" y="1104"/>
                </a:lnTo>
                <a:lnTo>
                  <a:pt x="4282" y="952"/>
                </a:lnTo>
                <a:lnTo>
                  <a:pt x="2527" y="952"/>
                </a:lnTo>
                <a:lnTo>
                  <a:pt x="0" y="622"/>
                </a:lnTo>
                <a:close/>
              </a:path>
              <a:path w="12065" h="1269">
                <a:moveTo>
                  <a:pt x="11633" y="0"/>
                </a:moveTo>
                <a:lnTo>
                  <a:pt x="2527" y="952"/>
                </a:lnTo>
                <a:lnTo>
                  <a:pt x="4282" y="952"/>
                </a:lnTo>
                <a:lnTo>
                  <a:pt x="7404" y="711"/>
                </a:lnTo>
                <a:lnTo>
                  <a:pt x="9791" y="647"/>
                </a:lnTo>
                <a:lnTo>
                  <a:pt x="1163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9190742" y="3059856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207" y="0"/>
                </a:moveTo>
                <a:lnTo>
                  <a:pt x="2895" y="63"/>
                </a:lnTo>
                <a:lnTo>
                  <a:pt x="0" y="380"/>
                </a:lnTo>
                <a:lnTo>
                  <a:pt x="2667" y="571"/>
                </a:lnTo>
                <a:lnTo>
                  <a:pt x="6565" y="520"/>
                </a:lnTo>
                <a:lnTo>
                  <a:pt x="520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9128866" y="3102980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2" y="0"/>
                </a:moveTo>
                <a:lnTo>
                  <a:pt x="0" y="444"/>
                </a:lnTo>
                <a:lnTo>
                  <a:pt x="4991" y="215"/>
                </a:lnTo>
                <a:lnTo>
                  <a:pt x="7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9501358" y="3098288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359" y="395"/>
                </a:moveTo>
                <a:lnTo>
                  <a:pt x="0" y="939"/>
                </a:lnTo>
                <a:lnTo>
                  <a:pt x="4495" y="749"/>
                </a:lnTo>
                <a:lnTo>
                  <a:pt x="3721" y="723"/>
                </a:lnTo>
                <a:lnTo>
                  <a:pt x="4359" y="395"/>
                </a:lnTo>
                <a:close/>
              </a:path>
              <a:path w="6350" h="1269">
                <a:moveTo>
                  <a:pt x="5130" y="0"/>
                </a:moveTo>
                <a:lnTo>
                  <a:pt x="203" y="419"/>
                </a:lnTo>
                <a:lnTo>
                  <a:pt x="4670" y="236"/>
                </a:lnTo>
                <a:lnTo>
                  <a:pt x="5130" y="0"/>
                </a:lnTo>
                <a:close/>
              </a:path>
              <a:path w="6350" h="1269">
                <a:moveTo>
                  <a:pt x="6108" y="177"/>
                </a:moveTo>
                <a:lnTo>
                  <a:pt x="4670" y="236"/>
                </a:lnTo>
                <a:lnTo>
                  <a:pt x="4359" y="395"/>
                </a:lnTo>
                <a:lnTo>
                  <a:pt x="6108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9663858" y="3080935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38" y="952"/>
                </a:lnTo>
                <a:lnTo>
                  <a:pt x="1511" y="139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9644512" y="3006945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23" y="0"/>
                </a:moveTo>
                <a:lnTo>
                  <a:pt x="2586" y="85"/>
                </a:lnTo>
                <a:lnTo>
                  <a:pt x="3612" y="291"/>
                </a:lnTo>
                <a:lnTo>
                  <a:pt x="0" y="480"/>
                </a:lnTo>
                <a:lnTo>
                  <a:pt x="3340" y="759"/>
                </a:lnTo>
                <a:lnTo>
                  <a:pt x="5351" y="480"/>
                </a:lnTo>
                <a:lnTo>
                  <a:pt x="6629" y="175"/>
                </a:lnTo>
                <a:lnTo>
                  <a:pt x="192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8768980" y="2999681"/>
            <a:ext cx="915035" cy="40640"/>
          </a:xfrm>
          <a:custGeom>
            <a:avLst/>
            <a:gdLst/>
            <a:ahLst/>
            <a:cxnLst/>
            <a:rect l="l" t="t" r="r" b="b"/>
            <a:pathLst>
              <a:path w="915034" h="40639">
                <a:moveTo>
                  <a:pt x="380125" y="39115"/>
                </a:moveTo>
                <a:lnTo>
                  <a:pt x="371335" y="39115"/>
                </a:lnTo>
                <a:lnTo>
                  <a:pt x="370179" y="40131"/>
                </a:lnTo>
                <a:lnTo>
                  <a:pt x="380125" y="39115"/>
                </a:lnTo>
                <a:close/>
              </a:path>
              <a:path w="915034" h="40639">
                <a:moveTo>
                  <a:pt x="519061" y="38734"/>
                </a:moveTo>
                <a:lnTo>
                  <a:pt x="461390" y="38734"/>
                </a:lnTo>
                <a:lnTo>
                  <a:pt x="466712" y="39115"/>
                </a:lnTo>
                <a:lnTo>
                  <a:pt x="466242" y="39369"/>
                </a:lnTo>
                <a:lnTo>
                  <a:pt x="463943" y="39369"/>
                </a:lnTo>
                <a:lnTo>
                  <a:pt x="462229" y="39623"/>
                </a:lnTo>
                <a:lnTo>
                  <a:pt x="470763" y="39877"/>
                </a:lnTo>
                <a:lnTo>
                  <a:pt x="485012" y="38861"/>
                </a:lnTo>
                <a:lnTo>
                  <a:pt x="518375" y="38861"/>
                </a:lnTo>
                <a:lnTo>
                  <a:pt x="519061" y="38734"/>
                </a:lnTo>
                <a:close/>
              </a:path>
              <a:path w="915034" h="40639">
                <a:moveTo>
                  <a:pt x="530847" y="38607"/>
                </a:moveTo>
                <a:lnTo>
                  <a:pt x="519747" y="38607"/>
                </a:lnTo>
                <a:lnTo>
                  <a:pt x="530097" y="39877"/>
                </a:lnTo>
                <a:lnTo>
                  <a:pt x="530847" y="38607"/>
                </a:lnTo>
                <a:close/>
              </a:path>
              <a:path w="915034" h="40639">
                <a:moveTo>
                  <a:pt x="398749" y="37845"/>
                </a:moveTo>
                <a:lnTo>
                  <a:pt x="304965" y="37845"/>
                </a:lnTo>
                <a:lnTo>
                  <a:pt x="315625" y="38861"/>
                </a:lnTo>
                <a:lnTo>
                  <a:pt x="329688" y="39242"/>
                </a:lnTo>
                <a:lnTo>
                  <a:pt x="345052" y="39242"/>
                </a:lnTo>
                <a:lnTo>
                  <a:pt x="359613" y="39750"/>
                </a:lnTo>
                <a:lnTo>
                  <a:pt x="358444" y="38607"/>
                </a:lnTo>
                <a:lnTo>
                  <a:pt x="396460" y="38607"/>
                </a:lnTo>
                <a:lnTo>
                  <a:pt x="398749" y="37845"/>
                </a:lnTo>
                <a:close/>
              </a:path>
              <a:path w="915034" h="40639">
                <a:moveTo>
                  <a:pt x="384590" y="38988"/>
                </a:moveTo>
                <a:lnTo>
                  <a:pt x="381368" y="38988"/>
                </a:lnTo>
                <a:lnTo>
                  <a:pt x="386257" y="39623"/>
                </a:lnTo>
                <a:lnTo>
                  <a:pt x="384590" y="38988"/>
                </a:lnTo>
                <a:close/>
              </a:path>
              <a:path w="915034" h="40639">
                <a:moveTo>
                  <a:pt x="662395" y="36956"/>
                </a:moveTo>
                <a:lnTo>
                  <a:pt x="401421" y="36956"/>
                </a:lnTo>
                <a:lnTo>
                  <a:pt x="408203" y="38353"/>
                </a:lnTo>
                <a:lnTo>
                  <a:pt x="414337" y="38607"/>
                </a:lnTo>
                <a:lnTo>
                  <a:pt x="403542" y="39242"/>
                </a:lnTo>
                <a:lnTo>
                  <a:pt x="410765" y="39623"/>
                </a:lnTo>
                <a:lnTo>
                  <a:pt x="426707" y="39242"/>
                </a:lnTo>
                <a:lnTo>
                  <a:pt x="433692" y="39242"/>
                </a:lnTo>
                <a:lnTo>
                  <a:pt x="431164" y="38480"/>
                </a:lnTo>
                <a:lnTo>
                  <a:pt x="438569" y="38099"/>
                </a:lnTo>
                <a:lnTo>
                  <a:pt x="537725" y="38099"/>
                </a:lnTo>
                <a:lnTo>
                  <a:pt x="538987" y="37718"/>
                </a:lnTo>
                <a:lnTo>
                  <a:pt x="543585" y="37591"/>
                </a:lnTo>
                <a:lnTo>
                  <a:pt x="574180" y="37591"/>
                </a:lnTo>
                <a:lnTo>
                  <a:pt x="585342" y="37337"/>
                </a:lnTo>
                <a:lnTo>
                  <a:pt x="609543" y="37337"/>
                </a:lnTo>
                <a:lnTo>
                  <a:pt x="611301" y="37083"/>
                </a:lnTo>
                <a:lnTo>
                  <a:pt x="658997" y="37083"/>
                </a:lnTo>
                <a:lnTo>
                  <a:pt x="662395" y="36956"/>
                </a:lnTo>
                <a:close/>
              </a:path>
              <a:path w="915034" h="40639">
                <a:moveTo>
                  <a:pt x="433692" y="39242"/>
                </a:moveTo>
                <a:lnTo>
                  <a:pt x="426707" y="39242"/>
                </a:lnTo>
                <a:lnTo>
                  <a:pt x="432981" y="39623"/>
                </a:lnTo>
                <a:lnTo>
                  <a:pt x="433692" y="39242"/>
                </a:lnTo>
                <a:close/>
              </a:path>
              <a:path w="915034" h="40639">
                <a:moveTo>
                  <a:pt x="518375" y="38861"/>
                </a:moveTo>
                <a:lnTo>
                  <a:pt x="485012" y="38861"/>
                </a:lnTo>
                <a:lnTo>
                  <a:pt x="490177" y="39242"/>
                </a:lnTo>
                <a:lnTo>
                  <a:pt x="514261" y="39623"/>
                </a:lnTo>
                <a:lnTo>
                  <a:pt x="518375" y="38861"/>
                </a:lnTo>
                <a:close/>
              </a:path>
              <a:path w="915034" h="40639">
                <a:moveTo>
                  <a:pt x="574180" y="37591"/>
                </a:moveTo>
                <a:lnTo>
                  <a:pt x="543585" y="37591"/>
                </a:lnTo>
                <a:lnTo>
                  <a:pt x="542112" y="38480"/>
                </a:lnTo>
                <a:lnTo>
                  <a:pt x="541032" y="39623"/>
                </a:lnTo>
                <a:lnTo>
                  <a:pt x="553977" y="38698"/>
                </a:lnTo>
                <a:lnTo>
                  <a:pt x="552602" y="38480"/>
                </a:lnTo>
                <a:lnTo>
                  <a:pt x="562178" y="38480"/>
                </a:lnTo>
                <a:lnTo>
                  <a:pt x="567711" y="38092"/>
                </a:lnTo>
                <a:lnTo>
                  <a:pt x="571589" y="37845"/>
                </a:lnTo>
                <a:lnTo>
                  <a:pt x="572696" y="37718"/>
                </a:lnTo>
                <a:lnTo>
                  <a:pt x="574180" y="37591"/>
                </a:lnTo>
                <a:close/>
              </a:path>
              <a:path w="915034" h="40639">
                <a:moveTo>
                  <a:pt x="383590" y="38607"/>
                </a:moveTo>
                <a:lnTo>
                  <a:pt x="358444" y="38607"/>
                </a:lnTo>
                <a:lnTo>
                  <a:pt x="367639" y="39496"/>
                </a:lnTo>
                <a:lnTo>
                  <a:pt x="371335" y="39115"/>
                </a:lnTo>
                <a:lnTo>
                  <a:pt x="380125" y="39115"/>
                </a:lnTo>
                <a:lnTo>
                  <a:pt x="381368" y="38988"/>
                </a:lnTo>
                <a:lnTo>
                  <a:pt x="384590" y="38988"/>
                </a:lnTo>
                <a:lnTo>
                  <a:pt x="383590" y="38607"/>
                </a:lnTo>
                <a:close/>
              </a:path>
              <a:path w="915034" h="40639">
                <a:moveTo>
                  <a:pt x="537725" y="38099"/>
                </a:moveTo>
                <a:lnTo>
                  <a:pt x="438569" y="38099"/>
                </a:lnTo>
                <a:lnTo>
                  <a:pt x="444563" y="38607"/>
                </a:lnTo>
                <a:lnTo>
                  <a:pt x="456310" y="39115"/>
                </a:lnTo>
                <a:lnTo>
                  <a:pt x="455180" y="39369"/>
                </a:lnTo>
                <a:lnTo>
                  <a:pt x="460070" y="39115"/>
                </a:lnTo>
                <a:lnTo>
                  <a:pt x="461390" y="38734"/>
                </a:lnTo>
                <a:lnTo>
                  <a:pt x="519061" y="38734"/>
                </a:lnTo>
                <a:lnTo>
                  <a:pt x="519747" y="38607"/>
                </a:lnTo>
                <a:lnTo>
                  <a:pt x="536042" y="38607"/>
                </a:lnTo>
                <a:lnTo>
                  <a:pt x="537725" y="38099"/>
                </a:lnTo>
                <a:close/>
              </a:path>
              <a:path w="915034" h="40639">
                <a:moveTo>
                  <a:pt x="396459" y="38607"/>
                </a:moveTo>
                <a:lnTo>
                  <a:pt x="383590" y="38607"/>
                </a:lnTo>
                <a:lnTo>
                  <a:pt x="394550" y="39242"/>
                </a:lnTo>
                <a:lnTo>
                  <a:pt x="396459" y="38607"/>
                </a:lnTo>
                <a:close/>
              </a:path>
              <a:path w="915034" h="40639">
                <a:moveTo>
                  <a:pt x="554851" y="38636"/>
                </a:moveTo>
                <a:lnTo>
                  <a:pt x="553977" y="38698"/>
                </a:lnTo>
                <a:lnTo>
                  <a:pt x="556615" y="39115"/>
                </a:lnTo>
                <a:lnTo>
                  <a:pt x="555427" y="38675"/>
                </a:lnTo>
                <a:lnTo>
                  <a:pt x="554851" y="38636"/>
                </a:lnTo>
                <a:close/>
              </a:path>
              <a:path w="915034" h="40639">
                <a:moveTo>
                  <a:pt x="562104" y="38607"/>
                </a:moveTo>
                <a:lnTo>
                  <a:pt x="555243" y="38607"/>
                </a:lnTo>
                <a:lnTo>
                  <a:pt x="555427" y="38675"/>
                </a:lnTo>
                <a:lnTo>
                  <a:pt x="561809" y="39115"/>
                </a:lnTo>
                <a:lnTo>
                  <a:pt x="562104" y="38607"/>
                </a:lnTo>
                <a:close/>
              </a:path>
              <a:path w="915034" h="40639">
                <a:moveTo>
                  <a:pt x="298988" y="38607"/>
                </a:moveTo>
                <a:lnTo>
                  <a:pt x="301536" y="38988"/>
                </a:lnTo>
                <a:lnTo>
                  <a:pt x="301971" y="38734"/>
                </a:lnTo>
                <a:lnTo>
                  <a:pt x="298988" y="38607"/>
                </a:lnTo>
                <a:close/>
              </a:path>
              <a:path w="915034" h="40639">
                <a:moveTo>
                  <a:pt x="536041" y="38607"/>
                </a:moveTo>
                <a:lnTo>
                  <a:pt x="530847" y="38607"/>
                </a:lnTo>
                <a:lnTo>
                  <a:pt x="530757" y="38759"/>
                </a:lnTo>
                <a:lnTo>
                  <a:pt x="532396" y="38988"/>
                </a:lnTo>
                <a:lnTo>
                  <a:pt x="536041" y="38607"/>
                </a:lnTo>
                <a:close/>
              </a:path>
              <a:path w="915034" h="40639">
                <a:moveTo>
                  <a:pt x="613563" y="37499"/>
                </a:moveTo>
                <a:lnTo>
                  <a:pt x="606382" y="37794"/>
                </a:lnTo>
                <a:lnTo>
                  <a:pt x="604706" y="38036"/>
                </a:lnTo>
                <a:lnTo>
                  <a:pt x="607263" y="38226"/>
                </a:lnTo>
                <a:lnTo>
                  <a:pt x="605815" y="38988"/>
                </a:lnTo>
                <a:lnTo>
                  <a:pt x="609587" y="38988"/>
                </a:lnTo>
                <a:lnTo>
                  <a:pt x="619848" y="37972"/>
                </a:lnTo>
                <a:lnTo>
                  <a:pt x="619544" y="37718"/>
                </a:lnTo>
                <a:lnTo>
                  <a:pt x="638586" y="37718"/>
                </a:lnTo>
                <a:lnTo>
                  <a:pt x="643694" y="37591"/>
                </a:lnTo>
                <a:lnTo>
                  <a:pt x="614070" y="37591"/>
                </a:lnTo>
                <a:lnTo>
                  <a:pt x="613563" y="37499"/>
                </a:lnTo>
                <a:close/>
              </a:path>
              <a:path w="915034" h="40639">
                <a:moveTo>
                  <a:pt x="609543" y="37337"/>
                </a:moveTo>
                <a:lnTo>
                  <a:pt x="585342" y="37337"/>
                </a:lnTo>
                <a:lnTo>
                  <a:pt x="581367" y="38353"/>
                </a:lnTo>
                <a:lnTo>
                  <a:pt x="579297" y="38353"/>
                </a:lnTo>
                <a:lnTo>
                  <a:pt x="586524" y="38861"/>
                </a:lnTo>
                <a:lnTo>
                  <a:pt x="593775" y="38099"/>
                </a:lnTo>
                <a:lnTo>
                  <a:pt x="594192" y="38092"/>
                </a:lnTo>
                <a:lnTo>
                  <a:pt x="594042" y="37972"/>
                </a:lnTo>
                <a:lnTo>
                  <a:pt x="600241" y="37972"/>
                </a:lnTo>
                <a:lnTo>
                  <a:pt x="605137" y="37845"/>
                </a:lnTo>
                <a:lnTo>
                  <a:pt x="606382" y="37794"/>
                </a:lnTo>
                <a:lnTo>
                  <a:pt x="609543" y="37337"/>
                </a:lnTo>
                <a:close/>
              </a:path>
              <a:path w="915034" h="40639">
                <a:moveTo>
                  <a:pt x="603846" y="37972"/>
                </a:moveTo>
                <a:lnTo>
                  <a:pt x="600891" y="38136"/>
                </a:lnTo>
                <a:lnTo>
                  <a:pt x="598995" y="38861"/>
                </a:lnTo>
                <a:lnTo>
                  <a:pt x="604706" y="38036"/>
                </a:lnTo>
                <a:lnTo>
                  <a:pt x="603846" y="37972"/>
                </a:lnTo>
                <a:close/>
              </a:path>
              <a:path w="915034" h="40639">
                <a:moveTo>
                  <a:pt x="530847" y="38607"/>
                </a:moveTo>
                <a:lnTo>
                  <a:pt x="530580" y="38734"/>
                </a:lnTo>
                <a:lnTo>
                  <a:pt x="530757" y="38759"/>
                </a:lnTo>
                <a:lnTo>
                  <a:pt x="530847" y="38607"/>
                </a:lnTo>
                <a:close/>
              </a:path>
              <a:path w="915034" h="40639">
                <a:moveTo>
                  <a:pt x="302623" y="38353"/>
                </a:moveTo>
                <a:lnTo>
                  <a:pt x="301802" y="38734"/>
                </a:lnTo>
                <a:lnTo>
                  <a:pt x="301971" y="38734"/>
                </a:lnTo>
                <a:lnTo>
                  <a:pt x="302623" y="38353"/>
                </a:lnTo>
                <a:close/>
              </a:path>
              <a:path w="915034" h="40639">
                <a:moveTo>
                  <a:pt x="562178" y="38480"/>
                </a:moveTo>
                <a:lnTo>
                  <a:pt x="552602" y="38480"/>
                </a:lnTo>
                <a:lnTo>
                  <a:pt x="554851" y="38636"/>
                </a:lnTo>
                <a:lnTo>
                  <a:pt x="555243" y="38607"/>
                </a:lnTo>
                <a:lnTo>
                  <a:pt x="562104" y="38607"/>
                </a:lnTo>
                <a:lnTo>
                  <a:pt x="562178" y="38480"/>
                </a:lnTo>
                <a:close/>
              </a:path>
              <a:path w="915034" h="40639">
                <a:moveTo>
                  <a:pt x="284391" y="37972"/>
                </a:moveTo>
                <a:lnTo>
                  <a:pt x="268008" y="37972"/>
                </a:lnTo>
                <a:lnTo>
                  <a:pt x="269087" y="38092"/>
                </a:lnTo>
                <a:lnTo>
                  <a:pt x="268452" y="38607"/>
                </a:lnTo>
                <a:lnTo>
                  <a:pt x="277862" y="38607"/>
                </a:lnTo>
                <a:lnTo>
                  <a:pt x="284391" y="37972"/>
                </a:lnTo>
                <a:close/>
              </a:path>
              <a:path w="915034" h="40639">
                <a:moveTo>
                  <a:pt x="296033" y="37747"/>
                </a:moveTo>
                <a:lnTo>
                  <a:pt x="291820" y="38353"/>
                </a:lnTo>
                <a:lnTo>
                  <a:pt x="296189" y="38480"/>
                </a:lnTo>
                <a:lnTo>
                  <a:pt x="298988" y="38607"/>
                </a:lnTo>
                <a:lnTo>
                  <a:pt x="297294" y="38353"/>
                </a:lnTo>
                <a:lnTo>
                  <a:pt x="296033" y="37747"/>
                </a:lnTo>
                <a:close/>
              </a:path>
              <a:path w="915034" h="40639">
                <a:moveTo>
                  <a:pt x="674988" y="36448"/>
                </a:moveTo>
                <a:lnTo>
                  <a:pt x="236435" y="36448"/>
                </a:lnTo>
                <a:lnTo>
                  <a:pt x="243141" y="36702"/>
                </a:lnTo>
                <a:lnTo>
                  <a:pt x="248602" y="36702"/>
                </a:lnTo>
                <a:lnTo>
                  <a:pt x="248805" y="37464"/>
                </a:lnTo>
                <a:lnTo>
                  <a:pt x="244347" y="38099"/>
                </a:lnTo>
                <a:lnTo>
                  <a:pt x="254584" y="38480"/>
                </a:lnTo>
                <a:lnTo>
                  <a:pt x="263347" y="37972"/>
                </a:lnTo>
                <a:lnTo>
                  <a:pt x="284391" y="37972"/>
                </a:lnTo>
                <a:lnTo>
                  <a:pt x="289617" y="37464"/>
                </a:lnTo>
                <a:lnTo>
                  <a:pt x="399894" y="37464"/>
                </a:lnTo>
                <a:lnTo>
                  <a:pt x="401421" y="36956"/>
                </a:lnTo>
                <a:lnTo>
                  <a:pt x="662395" y="36956"/>
                </a:lnTo>
                <a:lnTo>
                  <a:pt x="666548" y="36776"/>
                </a:lnTo>
                <a:lnTo>
                  <a:pt x="666737" y="36702"/>
                </a:lnTo>
                <a:lnTo>
                  <a:pt x="671144" y="36575"/>
                </a:lnTo>
                <a:lnTo>
                  <a:pt x="674037" y="36575"/>
                </a:lnTo>
                <a:lnTo>
                  <a:pt x="674988" y="36448"/>
                </a:lnTo>
                <a:close/>
              </a:path>
              <a:path w="915034" h="40639">
                <a:moveTo>
                  <a:pt x="595113" y="38077"/>
                </a:moveTo>
                <a:lnTo>
                  <a:pt x="594192" y="38092"/>
                </a:lnTo>
                <a:lnTo>
                  <a:pt x="594677" y="38480"/>
                </a:lnTo>
                <a:lnTo>
                  <a:pt x="600891" y="38136"/>
                </a:lnTo>
                <a:lnTo>
                  <a:pt x="595272" y="38092"/>
                </a:lnTo>
                <a:lnTo>
                  <a:pt x="595113" y="38077"/>
                </a:lnTo>
                <a:close/>
              </a:path>
              <a:path w="915034" h="40639">
                <a:moveTo>
                  <a:pt x="303275" y="37972"/>
                </a:moveTo>
                <a:lnTo>
                  <a:pt x="302623" y="38353"/>
                </a:lnTo>
                <a:lnTo>
                  <a:pt x="304838" y="38353"/>
                </a:lnTo>
                <a:lnTo>
                  <a:pt x="303275" y="37972"/>
                </a:lnTo>
                <a:close/>
              </a:path>
              <a:path w="915034" h="40639">
                <a:moveTo>
                  <a:pt x="603846" y="37972"/>
                </a:moveTo>
                <a:lnTo>
                  <a:pt x="601319" y="37972"/>
                </a:lnTo>
                <a:lnTo>
                  <a:pt x="600891" y="38136"/>
                </a:lnTo>
                <a:lnTo>
                  <a:pt x="603846" y="37972"/>
                </a:lnTo>
                <a:close/>
              </a:path>
              <a:path w="915034" h="40639">
                <a:moveTo>
                  <a:pt x="601319" y="37972"/>
                </a:moveTo>
                <a:lnTo>
                  <a:pt x="595344" y="38099"/>
                </a:lnTo>
                <a:lnTo>
                  <a:pt x="600987" y="38099"/>
                </a:lnTo>
                <a:lnTo>
                  <a:pt x="601319" y="37972"/>
                </a:lnTo>
                <a:close/>
              </a:path>
              <a:path w="915034" h="40639">
                <a:moveTo>
                  <a:pt x="594042" y="37972"/>
                </a:moveTo>
                <a:lnTo>
                  <a:pt x="594192" y="38092"/>
                </a:lnTo>
                <a:lnTo>
                  <a:pt x="595113" y="38077"/>
                </a:lnTo>
                <a:lnTo>
                  <a:pt x="594042" y="37972"/>
                </a:lnTo>
                <a:close/>
              </a:path>
              <a:path w="915034" h="40639">
                <a:moveTo>
                  <a:pt x="600241" y="37972"/>
                </a:moveTo>
                <a:lnTo>
                  <a:pt x="594042" y="37972"/>
                </a:lnTo>
                <a:lnTo>
                  <a:pt x="595113" y="38077"/>
                </a:lnTo>
                <a:lnTo>
                  <a:pt x="600241" y="37972"/>
                </a:lnTo>
                <a:close/>
              </a:path>
              <a:path w="915034" h="40639">
                <a:moveTo>
                  <a:pt x="605148" y="37972"/>
                </a:moveTo>
                <a:lnTo>
                  <a:pt x="603846" y="37972"/>
                </a:lnTo>
                <a:lnTo>
                  <a:pt x="604706" y="38036"/>
                </a:lnTo>
                <a:lnTo>
                  <a:pt x="605148" y="37972"/>
                </a:lnTo>
                <a:close/>
              </a:path>
              <a:path w="915034" h="40639">
                <a:moveTo>
                  <a:pt x="606382" y="37794"/>
                </a:moveTo>
                <a:lnTo>
                  <a:pt x="605137" y="37845"/>
                </a:lnTo>
                <a:lnTo>
                  <a:pt x="598246" y="38024"/>
                </a:lnTo>
                <a:lnTo>
                  <a:pt x="601319" y="37972"/>
                </a:lnTo>
                <a:lnTo>
                  <a:pt x="605148" y="37972"/>
                </a:lnTo>
                <a:lnTo>
                  <a:pt x="606382" y="37794"/>
                </a:lnTo>
                <a:close/>
              </a:path>
              <a:path w="915034" h="40639">
                <a:moveTo>
                  <a:pt x="399894" y="37464"/>
                </a:moveTo>
                <a:lnTo>
                  <a:pt x="289617" y="37464"/>
                </a:lnTo>
                <a:lnTo>
                  <a:pt x="297116" y="37591"/>
                </a:lnTo>
                <a:lnTo>
                  <a:pt x="296177" y="37727"/>
                </a:lnTo>
                <a:lnTo>
                  <a:pt x="302374" y="37972"/>
                </a:lnTo>
                <a:lnTo>
                  <a:pt x="304965" y="37845"/>
                </a:lnTo>
                <a:lnTo>
                  <a:pt x="398749" y="37845"/>
                </a:lnTo>
                <a:lnTo>
                  <a:pt x="399894" y="37464"/>
                </a:lnTo>
                <a:close/>
              </a:path>
              <a:path w="915034" h="40639">
                <a:moveTo>
                  <a:pt x="638586" y="37718"/>
                </a:moveTo>
                <a:lnTo>
                  <a:pt x="619544" y="37718"/>
                </a:lnTo>
                <a:lnTo>
                  <a:pt x="633478" y="37845"/>
                </a:lnTo>
                <a:lnTo>
                  <a:pt x="638586" y="37718"/>
                </a:lnTo>
                <a:close/>
              </a:path>
              <a:path w="915034" h="40639">
                <a:moveTo>
                  <a:pt x="295973" y="37718"/>
                </a:moveTo>
                <a:lnTo>
                  <a:pt x="296177" y="37727"/>
                </a:lnTo>
                <a:lnTo>
                  <a:pt x="295973" y="37718"/>
                </a:lnTo>
                <a:close/>
              </a:path>
              <a:path w="915034" h="40639">
                <a:moveTo>
                  <a:pt x="614389" y="37464"/>
                </a:moveTo>
                <a:lnTo>
                  <a:pt x="613563" y="37499"/>
                </a:lnTo>
                <a:lnTo>
                  <a:pt x="614070" y="37591"/>
                </a:lnTo>
                <a:lnTo>
                  <a:pt x="614389" y="37464"/>
                </a:lnTo>
                <a:close/>
              </a:path>
              <a:path w="915034" h="40639">
                <a:moveTo>
                  <a:pt x="648801" y="37464"/>
                </a:moveTo>
                <a:lnTo>
                  <a:pt x="614389" y="37464"/>
                </a:lnTo>
                <a:lnTo>
                  <a:pt x="614070" y="37591"/>
                </a:lnTo>
                <a:lnTo>
                  <a:pt x="643694" y="37591"/>
                </a:lnTo>
                <a:lnTo>
                  <a:pt x="648801" y="37464"/>
                </a:lnTo>
                <a:close/>
              </a:path>
              <a:path w="915034" h="40639">
                <a:moveTo>
                  <a:pt x="658997" y="37083"/>
                </a:moveTo>
                <a:lnTo>
                  <a:pt x="611301" y="37083"/>
                </a:lnTo>
                <a:lnTo>
                  <a:pt x="613563" y="37499"/>
                </a:lnTo>
                <a:lnTo>
                  <a:pt x="614389" y="37464"/>
                </a:lnTo>
                <a:lnTo>
                  <a:pt x="648801" y="37464"/>
                </a:lnTo>
                <a:lnTo>
                  <a:pt x="658997" y="37083"/>
                </a:lnTo>
                <a:close/>
              </a:path>
              <a:path w="915034" h="40639">
                <a:moveTo>
                  <a:pt x="212686" y="36194"/>
                </a:moveTo>
                <a:lnTo>
                  <a:pt x="193954" y="36194"/>
                </a:lnTo>
                <a:lnTo>
                  <a:pt x="203301" y="36702"/>
                </a:lnTo>
                <a:lnTo>
                  <a:pt x="213372" y="36702"/>
                </a:lnTo>
                <a:lnTo>
                  <a:pt x="212140" y="37464"/>
                </a:lnTo>
                <a:lnTo>
                  <a:pt x="215861" y="37083"/>
                </a:lnTo>
                <a:lnTo>
                  <a:pt x="223011" y="37083"/>
                </a:lnTo>
                <a:lnTo>
                  <a:pt x="219481" y="36829"/>
                </a:lnTo>
                <a:lnTo>
                  <a:pt x="213029" y="36448"/>
                </a:lnTo>
                <a:lnTo>
                  <a:pt x="212686" y="36194"/>
                </a:lnTo>
                <a:close/>
              </a:path>
              <a:path w="915034" h="40639">
                <a:moveTo>
                  <a:pt x="223011" y="37083"/>
                </a:moveTo>
                <a:lnTo>
                  <a:pt x="215861" y="37083"/>
                </a:lnTo>
                <a:lnTo>
                  <a:pt x="220230" y="37337"/>
                </a:lnTo>
                <a:lnTo>
                  <a:pt x="223011" y="37083"/>
                </a:lnTo>
                <a:close/>
              </a:path>
              <a:path w="915034" h="40639">
                <a:moveTo>
                  <a:pt x="179777" y="36000"/>
                </a:moveTo>
                <a:lnTo>
                  <a:pt x="179260" y="36067"/>
                </a:lnTo>
                <a:lnTo>
                  <a:pt x="178714" y="36321"/>
                </a:lnTo>
                <a:lnTo>
                  <a:pt x="176148" y="36448"/>
                </a:lnTo>
                <a:lnTo>
                  <a:pt x="185877" y="37210"/>
                </a:lnTo>
                <a:lnTo>
                  <a:pt x="179777" y="36000"/>
                </a:lnTo>
                <a:close/>
              </a:path>
              <a:path w="915034" h="40639">
                <a:moveTo>
                  <a:pt x="674037" y="36575"/>
                </a:moveTo>
                <a:lnTo>
                  <a:pt x="671144" y="36575"/>
                </a:lnTo>
                <a:lnTo>
                  <a:pt x="666548" y="36776"/>
                </a:lnTo>
                <a:lnTo>
                  <a:pt x="665429" y="37210"/>
                </a:lnTo>
                <a:lnTo>
                  <a:pt x="668045" y="36829"/>
                </a:lnTo>
                <a:lnTo>
                  <a:pt x="673087" y="36702"/>
                </a:lnTo>
                <a:lnTo>
                  <a:pt x="674037" y="36575"/>
                </a:lnTo>
                <a:close/>
              </a:path>
              <a:path w="915034" h="40639">
                <a:moveTo>
                  <a:pt x="678789" y="35940"/>
                </a:moveTo>
                <a:lnTo>
                  <a:pt x="227317" y="35940"/>
                </a:lnTo>
                <a:lnTo>
                  <a:pt x="232130" y="36702"/>
                </a:lnTo>
                <a:lnTo>
                  <a:pt x="231753" y="36702"/>
                </a:lnTo>
                <a:lnTo>
                  <a:pt x="233972" y="37083"/>
                </a:lnTo>
                <a:lnTo>
                  <a:pt x="235450" y="36702"/>
                </a:lnTo>
                <a:lnTo>
                  <a:pt x="232130" y="36702"/>
                </a:lnTo>
                <a:lnTo>
                  <a:pt x="231635" y="36682"/>
                </a:lnTo>
                <a:lnTo>
                  <a:pt x="235569" y="36672"/>
                </a:lnTo>
                <a:lnTo>
                  <a:pt x="236435" y="36448"/>
                </a:lnTo>
                <a:lnTo>
                  <a:pt x="674988" y="36448"/>
                </a:lnTo>
                <a:lnTo>
                  <a:pt x="678789" y="35940"/>
                </a:lnTo>
                <a:close/>
              </a:path>
              <a:path w="915034" h="40639">
                <a:moveTo>
                  <a:pt x="193691" y="36504"/>
                </a:moveTo>
                <a:lnTo>
                  <a:pt x="191776" y="36672"/>
                </a:lnTo>
                <a:lnTo>
                  <a:pt x="191833" y="36956"/>
                </a:lnTo>
                <a:lnTo>
                  <a:pt x="193306" y="36956"/>
                </a:lnTo>
                <a:lnTo>
                  <a:pt x="193691" y="36504"/>
                </a:lnTo>
                <a:close/>
              </a:path>
              <a:path w="915034" h="40639">
                <a:moveTo>
                  <a:pt x="691470" y="36067"/>
                </a:moveTo>
                <a:lnTo>
                  <a:pt x="684212" y="36067"/>
                </a:lnTo>
                <a:lnTo>
                  <a:pt x="683882" y="36829"/>
                </a:lnTo>
                <a:lnTo>
                  <a:pt x="691426" y="36702"/>
                </a:lnTo>
                <a:lnTo>
                  <a:pt x="691705" y="36702"/>
                </a:lnTo>
                <a:lnTo>
                  <a:pt x="692239" y="36217"/>
                </a:lnTo>
                <a:lnTo>
                  <a:pt x="690397" y="36194"/>
                </a:lnTo>
                <a:lnTo>
                  <a:pt x="691470" y="36067"/>
                </a:lnTo>
                <a:close/>
              </a:path>
              <a:path w="915034" h="40639">
                <a:moveTo>
                  <a:pt x="691705" y="36702"/>
                </a:moveTo>
                <a:lnTo>
                  <a:pt x="691426" y="36702"/>
                </a:lnTo>
                <a:lnTo>
                  <a:pt x="691565" y="36829"/>
                </a:lnTo>
                <a:lnTo>
                  <a:pt x="691705" y="36702"/>
                </a:lnTo>
                <a:close/>
              </a:path>
              <a:path w="915034" h="40639">
                <a:moveTo>
                  <a:pt x="671144" y="36575"/>
                </a:moveTo>
                <a:lnTo>
                  <a:pt x="666737" y="36702"/>
                </a:lnTo>
                <a:lnTo>
                  <a:pt x="666548" y="36776"/>
                </a:lnTo>
                <a:lnTo>
                  <a:pt x="671144" y="36575"/>
                </a:lnTo>
                <a:close/>
              </a:path>
              <a:path w="915034" h="40639">
                <a:moveTo>
                  <a:pt x="191757" y="36575"/>
                </a:moveTo>
                <a:lnTo>
                  <a:pt x="190906" y="36575"/>
                </a:lnTo>
                <a:lnTo>
                  <a:pt x="191427" y="36702"/>
                </a:lnTo>
                <a:lnTo>
                  <a:pt x="191658" y="36682"/>
                </a:lnTo>
                <a:close/>
              </a:path>
              <a:path w="915034" h="40639">
                <a:moveTo>
                  <a:pt x="227317" y="35940"/>
                </a:moveTo>
                <a:lnTo>
                  <a:pt x="231635" y="36682"/>
                </a:lnTo>
                <a:lnTo>
                  <a:pt x="232130" y="36702"/>
                </a:lnTo>
                <a:lnTo>
                  <a:pt x="227317" y="35940"/>
                </a:lnTo>
                <a:close/>
              </a:path>
              <a:path w="915034" h="40639">
                <a:moveTo>
                  <a:pt x="227317" y="35940"/>
                </a:moveTo>
                <a:lnTo>
                  <a:pt x="221881" y="35940"/>
                </a:lnTo>
                <a:lnTo>
                  <a:pt x="222846" y="36321"/>
                </a:lnTo>
                <a:lnTo>
                  <a:pt x="231635" y="36682"/>
                </a:lnTo>
                <a:lnTo>
                  <a:pt x="227317" y="35940"/>
                </a:lnTo>
                <a:close/>
              </a:path>
              <a:path w="915034" h="40639">
                <a:moveTo>
                  <a:pt x="189344" y="36194"/>
                </a:moveTo>
                <a:lnTo>
                  <a:pt x="187642" y="36194"/>
                </a:lnTo>
                <a:lnTo>
                  <a:pt x="183705" y="36575"/>
                </a:lnTo>
                <a:lnTo>
                  <a:pt x="190906" y="36575"/>
                </a:lnTo>
                <a:lnTo>
                  <a:pt x="189344" y="36194"/>
                </a:lnTo>
                <a:close/>
              </a:path>
              <a:path w="915034" h="40639">
                <a:moveTo>
                  <a:pt x="193790" y="36387"/>
                </a:moveTo>
                <a:lnTo>
                  <a:pt x="194322" y="36448"/>
                </a:lnTo>
                <a:lnTo>
                  <a:pt x="193790" y="36387"/>
                </a:lnTo>
                <a:close/>
              </a:path>
              <a:path w="915034" h="40639">
                <a:moveTo>
                  <a:pt x="692543" y="35940"/>
                </a:moveTo>
                <a:lnTo>
                  <a:pt x="678789" y="35940"/>
                </a:lnTo>
                <a:lnTo>
                  <a:pt x="679284" y="36448"/>
                </a:lnTo>
                <a:lnTo>
                  <a:pt x="684212" y="36067"/>
                </a:lnTo>
                <a:lnTo>
                  <a:pt x="691470" y="36067"/>
                </a:lnTo>
                <a:lnTo>
                  <a:pt x="692543" y="35940"/>
                </a:lnTo>
                <a:close/>
              </a:path>
              <a:path w="915034" h="40639">
                <a:moveTo>
                  <a:pt x="731063" y="35873"/>
                </a:moveTo>
                <a:lnTo>
                  <a:pt x="729449" y="35940"/>
                </a:lnTo>
                <a:lnTo>
                  <a:pt x="729297" y="36448"/>
                </a:lnTo>
                <a:lnTo>
                  <a:pt x="731063" y="35873"/>
                </a:lnTo>
                <a:close/>
              </a:path>
              <a:path w="915034" h="40639">
                <a:moveTo>
                  <a:pt x="721035" y="35432"/>
                </a:moveTo>
                <a:lnTo>
                  <a:pt x="191427" y="35432"/>
                </a:lnTo>
                <a:lnTo>
                  <a:pt x="191020" y="36067"/>
                </a:lnTo>
                <a:lnTo>
                  <a:pt x="193790" y="36387"/>
                </a:lnTo>
                <a:lnTo>
                  <a:pt x="193954" y="36194"/>
                </a:lnTo>
                <a:lnTo>
                  <a:pt x="212686" y="36194"/>
                </a:lnTo>
                <a:lnTo>
                  <a:pt x="212343" y="35940"/>
                </a:lnTo>
                <a:lnTo>
                  <a:pt x="709470" y="35940"/>
                </a:lnTo>
                <a:lnTo>
                  <a:pt x="721035" y="35432"/>
                </a:lnTo>
                <a:close/>
              </a:path>
              <a:path w="915034" h="40639">
                <a:moveTo>
                  <a:pt x="709470" y="35940"/>
                </a:moveTo>
                <a:lnTo>
                  <a:pt x="692543" y="35940"/>
                </a:lnTo>
                <a:lnTo>
                  <a:pt x="692239" y="36217"/>
                </a:lnTo>
                <a:lnTo>
                  <a:pt x="700797" y="36321"/>
                </a:lnTo>
                <a:lnTo>
                  <a:pt x="709470" y="35940"/>
                </a:lnTo>
                <a:close/>
              </a:path>
              <a:path w="915034" h="40639">
                <a:moveTo>
                  <a:pt x="692543" y="35940"/>
                </a:moveTo>
                <a:lnTo>
                  <a:pt x="690397" y="36194"/>
                </a:lnTo>
                <a:lnTo>
                  <a:pt x="692239" y="36217"/>
                </a:lnTo>
                <a:lnTo>
                  <a:pt x="692543" y="35940"/>
                </a:lnTo>
                <a:close/>
              </a:path>
              <a:path w="915034" h="40639">
                <a:moveTo>
                  <a:pt x="172110" y="35178"/>
                </a:moveTo>
                <a:lnTo>
                  <a:pt x="156883" y="35178"/>
                </a:lnTo>
                <a:lnTo>
                  <a:pt x="168046" y="36067"/>
                </a:lnTo>
                <a:lnTo>
                  <a:pt x="170738" y="35432"/>
                </a:lnTo>
                <a:lnTo>
                  <a:pt x="171952" y="35432"/>
                </a:lnTo>
                <a:lnTo>
                  <a:pt x="172110" y="35178"/>
                </a:lnTo>
                <a:close/>
              </a:path>
              <a:path w="915034" h="40639">
                <a:moveTo>
                  <a:pt x="180609" y="35892"/>
                </a:moveTo>
                <a:lnTo>
                  <a:pt x="179476" y="35940"/>
                </a:lnTo>
                <a:lnTo>
                  <a:pt x="179777" y="36000"/>
                </a:lnTo>
                <a:lnTo>
                  <a:pt x="180609" y="35892"/>
                </a:lnTo>
                <a:close/>
              </a:path>
              <a:path w="915034" h="40639">
                <a:moveTo>
                  <a:pt x="758613" y="34162"/>
                </a:moveTo>
                <a:lnTo>
                  <a:pt x="136232" y="34162"/>
                </a:lnTo>
                <a:lnTo>
                  <a:pt x="141528" y="34797"/>
                </a:lnTo>
                <a:lnTo>
                  <a:pt x="140728" y="34797"/>
                </a:lnTo>
                <a:lnTo>
                  <a:pt x="154724" y="35940"/>
                </a:lnTo>
                <a:lnTo>
                  <a:pt x="156883" y="35178"/>
                </a:lnTo>
                <a:lnTo>
                  <a:pt x="733192" y="35178"/>
                </a:lnTo>
                <a:lnTo>
                  <a:pt x="733971" y="34924"/>
                </a:lnTo>
                <a:lnTo>
                  <a:pt x="749015" y="34924"/>
                </a:lnTo>
                <a:lnTo>
                  <a:pt x="755853" y="34416"/>
                </a:lnTo>
                <a:lnTo>
                  <a:pt x="758613" y="34162"/>
                </a:lnTo>
                <a:close/>
              </a:path>
              <a:path w="915034" h="40639">
                <a:moveTo>
                  <a:pt x="733192" y="35178"/>
                </a:moveTo>
                <a:lnTo>
                  <a:pt x="172110" y="35178"/>
                </a:lnTo>
                <a:lnTo>
                  <a:pt x="181216" y="35813"/>
                </a:lnTo>
                <a:lnTo>
                  <a:pt x="180609" y="35892"/>
                </a:lnTo>
                <a:lnTo>
                  <a:pt x="191427" y="35432"/>
                </a:lnTo>
                <a:lnTo>
                  <a:pt x="721035" y="35432"/>
                </a:lnTo>
                <a:lnTo>
                  <a:pt x="723926" y="35305"/>
                </a:lnTo>
                <a:lnTo>
                  <a:pt x="733103" y="35207"/>
                </a:lnTo>
                <a:close/>
              </a:path>
              <a:path w="915034" h="40639">
                <a:moveTo>
                  <a:pt x="749015" y="34924"/>
                </a:moveTo>
                <a:lnTo>
                  <a:pt x="733971" y="34924"/>
                </a:lnTo>
                <a:lnTo>
                  <a:pt x="735812" y="35178"/>
                </a:lnTo>
                <a:lnTo>
                  <a:pt x="733103" y="35207"/>
                </a:lnTo>
                <a:lnTo>
                  <a:pt x="731063" y="35873"/>
                </a:lnTo>
                <a:lnTo>
                  <a:pt x="738501" y="35559"/>
                </a:lnTo>
                <a:lnTo>
                  <a:pt x="747306" y="35051"/>
                </a:lnTo>
                <a:lnTo>
                  <a:pt x="749015" y="34924"/>
                </a:lnTo>
                <a:close/>
              </a:path>
              <a:path w="915034" h="40639">
                <a:moveTo>
                  <a:pt x="171952" y="35432"/>
                </a:moveTo>
                <a:lnTo>
                  <a:pt x="170738" y="35432"/>
                </a:lnTo>
                <a:lnTo>
                  <a:pt x="171322" y="35559"/>
                </a:lnTo>
                <a:lnTo>
                  <a:pt x="170459" y="35559"/>
                </a:lnTo>
                <a:lnTo>
                  <a:pt x="171716" y="35813"/>
                </a:lnTo>
                <a:lnTo>
                  <a:pt x="171952" y="35432"/>
                </a:lnTo>
                <a:close/>
              </a:path>
              <a:path w="915034" h="40639">
                <a:moveTo>
                  <a:pt x="733971" y="34924"/>
                </a:moveTo>
                <a:lnTo>
                  <a:pt x="733103" y="35207"/>
                </a:lnTo>
                <a:lnTo>
                  <a:pt x="735812" y="35178"/>
                </a:lnTo>
                <a:lnTo>
                  <a:pt x="733971" y="34924"/>
                </a:lnTo>
                <a:close/>
              </a:path>
              <a:path w="915034" h="40639">
                <a:moveTo>
                  <a:pt x="779462" y="33654"/>
                </a:moveTo>
                <a:lnTo>
                  <a:pt x="764133" y="33654"/>
                </a:lnTo>
                <a:lnTo>
                  <a:pt x="763066" y="34035"/>
                </a:lnTo>
                <a:lnTo>
                  <a:pt x="763371" y="34289"/>
                </a:lnTo>
                <a:lnTo>
                  <a:pt x="760653" y="34543"/>
                </a:lnTo>
                <a:lnTo>
                  <a:pt x="778217" y="33908"/>
                </a:lnTo>
                <a:lnTo>
                  <a:pt x="779462" y="33654"/>
                </a:lnTo>
                <a:close/>
              </a:path>
              <a:path w="915034" h="40639">
                <a:moveTo>
                  <a:pt x="761373" y="33908"/>
                </a:moveTo>
                <a:lnTo>
                  <a:pt x="114896" y="33908"/>
                </a:lnTo>
                <a:lnTo>
                  <a:pt x="121831" y="34035"/>
                </a:lnTo>
                <a:lnTo>
                  <a:pt x="124790" y="34289"/>
                </a:lnTo>
                <a:lnTo>
                  <a:pt x="124536" y="34416"/>
                </a:lnTo>
                <a:lnTo>
                  <a:pt x="129044" y="34162"/>
                </a:lnTo>
                <a:lnTo>
                  <a:pt x="758613" y="34162"/>
                </a:lnTo>
                <a:lnTo>
                  <a:pt x="761373" y="33908"/>
                </a:lnTo>
                <a:close/>
              </a:path>
              <a:path w="915034" h="40639">
                <a:moveTo>
                  <a:pt x="383735" y="31368"/>
                </a:moveTo>
                <a:lnTo>
                  <a:pt x="373951" y="31495"/>
                </a:lnTo>
                <a:lnTo>
                  <a:pt x="109016" y="31495"/>
                </a:lnTo>
                <a:lnTo>
                  <a:pt x="103860" y="33146"/>
                </a:lnTo>
                <a:lnTo>
                  <a:pt x="111201" y="34035"/>
                </a:lnTo>
                <a:lnTo>
                  <a:pt x="114896" y="33908"/>
                </a:lnTo>
                <a:lnTo>
                  <a:pt x="761373" y="33908"/>
                </a:lnTo>
                <a:lnTo>
                  <a:pt x="764133" y="33654"/>
                </a:lnTo>
                <a:lnTo>
                  <a:pt x="779462" y="33654"/>
                </a:lnTo>
                <a:lnTo>
                  <a:pt x="780084" y="33527"/>
                </a:lnTo>
                <a:lnTo>
                  <a:pt x="777887" y="33527"/>
                </a:lnTo>
                <a:lnTo>
                  <a:pt x="772007" y="33146"/>
                </a:lnTo>
                <a:lnTo>
                  <a:pt x="774975" y="32892"/>
                </a:lnTo>
                <a:lnTo>
                  <a:pt x="465416" y="32892"/>
                </a:lnTo>
                <a:lnTo>
                  <a:pt x="458825" y="32384"/>
                </a:lnTo>
                <a:lnTo>
                  <a:pt x="459320" y="32130"/>
                </a:lnTo>
                <a:lnTo>
                  <a:pt x="462445" y="32003"/>
                </a:lnTo>
                <a:lnTo>
                  <a:pt x="464197" y="31876"/>
                </a:lnTo>
                <a:lnTo>
                  <a:pt x="458043" y="31749"/>
                </a:lnTo>
                <a:lnTo>
                  <a:pt x="408355" y="31749"/>
                </a:lnTo>
                <a:lnTo>
                  <a:pt x="383735" y="31368"/>
                </a:lnTo>
                <a:close/>
              </a:path>
              <a:path w="915034" h="40639">
                <a:moveTo>
                  <a:pt x="780592" y="33424"/>
                </a:moveTo>
                <a:lnTo>
                  <a:pt x="780084" y="33527"/>
                </a:lnTo>
                <a:lnTo>
                  <a:pt x="781659" y="33527"/>
                </a:lnTo>
                <a:lnTo>
                  <a:pt x="780592" y="33424"/>
                </a:lnTo>
                <a:close/>
              </a:path>
              <a:path w="915034" h="40639">
                <a:moveTo>
                  <a:pt x="776427" y="33019"/>
                </a:moveTo>
                <a:lnTo>
                  <a:pt x="780592" y="33424"/>
                </a:lnTo>
                <a:lnTo>
                  <a:pt x="781951" y="33146"/>
                </a:lnTo>
                <a:lnTo>
                  <a:pt x="776427" y="33019"/>
                </a:lnTo>
                <a:close/>
              </a:path>
              <a:path w="915034" h="40639">
                <a:moveTo>
                  <a:pt x="827157" y="31495"/>
                </a:moveTo>
                <a:lnTo>
                  <a:pt x="804595" y="31495"/>
                </a:lnTo>
                <a:lnTo>
                  <a:pt x="809497" y="31622"/>
                </a:lnTo>
                <a:lnTo>
                  <a:pt x="800303" y="31749"/>
                </a:lnTo>
                <a:lnTo>
                  <a:pt x="802335" y="32130"/>
                </a:lnTo>
                <a:lnTo>
                  <a:pt x="804392" y="33146"/>
                </a:lnTo>
                <a:lnTo>
                  <a:pt x="821016" y="32130"/>
                </a:lnTo>
                <a:lnTo>
                  <a:pt x="823273" y="32130"/>
                </a:lnTo>
                <a:lnTo>
                  <a:pt x="824585" y="31876"/>
                </a:lnTo>
                <a:lnTo>
                  <a:pt x="827328" y="31622"/>
                </a:lnTo>
                <a:lnTo>
                  <a:pt x="827157" y="31495"/>
                </a:lnTo>
                <a:close/>
              </a:path>
              <a:path w="915034" h="40639">
                <a:moveTo>
                  <a:pt x="260194" y="29844"/>
                </a:moveTo>
                <a:lnTo>
                  <a:pt x="50545" y="29844"/>
                </a:lnTo>
                <a:lnTo>
                  <a:pt x="60279" y="30987"/>
                </a:lnTo>
                <a:lnTo>
                  <a:pt x="70723" y="31749"/>
                </a:lnTo>
                <a:lnTo>
                  <a:pt x="81371" y="32257"/>
                </a:lnTo>
                <a:lnTo>
                  <a:pt x="91719" y="33019"/>
                </a:lnTo>
                <a:lnTo>
                  <a:pt x="88811" y="32384"/>
                </a:lnTo>
                <a:lnTo>
                  <a:pt x="93243" y="31495"/>
                </a:lnTo>
                <a:lnTo>
                  <a:pt x="373951" y="31495"/>
                </a:lnTo>
                <a:lnTo>
                  <a:pt x="374570" y="31368"/>
                </a:lnTo>
                <a:lnTo>
                  <a:pt x="354386" y="31368"/>
                </a:lnTo>
                <a:lnTo>
                  <a:pt x="339280" y="30987"/>
                </a:lnTo>
                <a:lnTo>
                  <a:pt x="320357" y="30987"/>
                </a:lnTo>
                <a:lnTo>
                  <a:pt x="320814" y="30733"/>
                </a:lnTo>
                <a:lnTo>
                  <a:pt x="260194" y="29844"/>
                </a:lnTo>
                <a:close/>
              </a:path>
              <a:path w="915034" h="40639">
                <a:moveTo>
                  <a:pt x="474383" y="31114"/>
                </a:moveTo>
                <a:lnTo>
                  <a:pt x="465416" y="32892"/>
                </a:lnTo>
                <a:lnTo>
                  <a:pt x="774975" y="32892"/>
                </a:lnTo>
                <a:lnTo>
                  <a:pt x="779428" y="32511"/>
                </a:lnTo>
                <a:lnTo>
                  <a:pt x="478027" y="32511"/>
                </a:lnTo>
                <a:lnTo>
                  <a:pt x="474383" y="31114"/>
                </a:lnTo>
                <a:close/>
              </a:path>
              <a:path w="915034" h="40639">
                <a:moveTo>
                  <a:pt x="594105" y="30352"/>
                </a:moveTo>
                <a:lnTo>
                  <a:pt x="506721" y="31876"/>
                </a:lnTo>
                <a:lnTo>
                  <a:pt x="480893" y="31876"/>
                </a:lnTo>
                <a:lnTo>
                  <a:pt x="481761" y="32511"/>
                </a:lnTo>
                <a:lnTo>
                  <a:pt x="779428" y="32511"/>
                </a:lnTo>
                <a:lnTo>
                  <a:pt x="780912" y="32384"/>
                </a:lnTo>
                <a:lnTo>
                  <a:pt x="632574" y="32384"/>
                </a:lnTo>
                <a:lnTo>
                  <a:pt x="630982" y="31749"/>
                </a:lnTo>
                <a:lnTo>
                  <a:pt x="608739" y="31749"/>
                </a:lnTo>
                <a:lnTo>
                  <a:pt x="608152" y="31495"/>
                </a:lnTo>
                <a:lnTo>
                  <a:pt x="606450" y="30860"/>
                </a:lnTo>
                <a:lnTo>
                  <a:pt x="594105" y="30352"/>
                </a:lnTo>
                <a:close/>
              </a:path>
              <a:path w="915034" h="40639">
                <a:moveTo>
                  <a:pt x="636015" y="30733"/>
                </a:moveTo>
                <a:lnTo>
                  <a:pt x="638454" y="31622"/>
                </a:lnTo>
                <a:lnTo>
                  <a:pt x="632574" y="32384"/>
                </a:lnTo>
                <a:lnTo>
                  <a:pt x="780912" y="32384"/>
                </a:lnTo>
                <a:lnTo>
                  <a:pt x="782396" y="32257"/>
                </a:lnTo>
                <a:lnTo>
                  <a:pt x="792067" y="32257"/>
                </a:lnTo>
                <a:lnTo>
                  <a:pt x="796150" y="32130"/>
                </a:lnTo>
                <a:lnTo>
                  <a:pt x="796493" y="31749"/>
                </a:lnTo>
                <a:lnTo>
                  <a:pt x="804595" y="31495"/>
                </a:lnTo>
                <a:lnTo>
                  <a:pt x="827157" y="31495"/>
                </a:lnTo>
                <a:lnTo>
                  <a:pt x="826985" y="31368"/>
                </a:lnTo>
                <a:lnTo>
                  <a:pt x="830135" y="31114"/>
                </a:lnTo>
                <a:lnTo>
                  <a:pt x="642353" y="31114"/>
                </a:lnTo>
                <a:lnTo>
                  <a:pt x="636015" y="30733"/>
                </a:lnTo>
                <a:close/>
              </a:path>
              <a:path w="915034" h="40639">
                <a:moveTo>
                  <a:pt x="792067" y="32257"/>
                </a:moveTo>
                <a:lnTo>
                  <a:pt x="787819" y="32257"/>
                </a:lnTo>
                <a:lnTo>
                  <a:pt x="787984" y="32384"/>
                </a:lnTo>
                <a:lnTo>
                  <a:pt x="792067" y="32257"/>
                </a:lnTo>
                <a:close/>
              </a:path>
              <a:path w="915034" h="40639">
                <a:moveTo>
                  <a:pt x="823273" y="32130"/>
                </a:moveTo>
                <a:lnTo>
                  <a:pt x="821016" y="32130"/>
                </a:lnTo>
                <a:lnTo>
                  <a:pt x="822617" y="32257"/>
                </a:lnTo>
                <a:lnTo>
                  <a:pt x="823273" y="32130"/>
                </a:lnTo>
                <a:close/>
              </a:path>
              <a:path w="915034" h="40639">
                <a:moveTo>
                  <a:pt x="109016" y="31495"/>
                </a:moveTo>
                <a:lnTo>
                  <a:pt x="93243" y="31495"/>
                </a:lnTo>
                <a:lnTo>
                  <a:pt x="100736" y="31876"/>
                </a:lnTo>
                <a:lnTo>
                  <a:pt x="109016" y="31495"/>
                </a:lnTo>
                <a:close/>
              </a:path>
              <a:path w="915034" h="40639">
                <a:moveTo>
                  <a:pt x="480720" y="31749"/>
                </a:moveTo>
                <a:lnTo>
                  <a:pt x="478358" y="31876"/>
                </a:lnTo>
                <a:lnTo>
                  <a:pt x="480893" y="31876"/>
                </a:lnTo>
                <a:lnTo>
                  <a:pt x="480720" y="31749"/>
                </a:lnTo>
                <a:close/>
              </a:path>
              <a:path w="915034" h="40639">
                <a:moveTo>
                  <a:pt x="839319" y="30860"/>
                </a:moveTo>
                <a:lnTo>
                  <a:pt x="833285" y="30860"/>
                </a:lnTo>
                <a:lnTo>
                  <a:pt x="829906" y="31876"/>
                </a:lnTo>
                <a:lnTo>
                  <a:pt x="834339" y="31622"/>
                </a:lnTo>
                <a:lnTo>
                  <a:pt x="839319" y="30860"/>
                </a:lnTo>
                <a:close/>
              </a:path>
              <a:path w="915034" h="40639">
                <a:moveTo>
                  <a:pt x="420839" y="31368"/>
                </a:moveTo>
                <a:lnTo>
                  <a:pt x="408355" y="31749"/>
                </a:lnTo>
                <a:lnTo>
                  <a:pt x="428671" y="31749"/>
                </a:lnTo>
                <a:lnTo>
                  <a:pt x="416877" y="31495"/>
                </a:lnTo>
                <a:lnTo>
                  <a:pt x="420839" y="31368"/>
                </a:lnTo>
                <a:close/>
              </a:path>
              <a:path w="915034" h="40639">
                <a:moveTo>
                  <a:pt x="451889" y="31622"/>
                </a:moveTo>
                <a:lnTo>
                  <a:pt x="428671" y="31749"/>
                </a:lnTo>
                <a:lnTo>
                  <a:pt x="458043" y="31749"/>
                </a:lnTo>
                <a:lnTo>
                  <a:pt x="451889" y="31622"/>
                </a:lnTo>
                <a:close/>
              </a:path>
              <a:path w="915034" h="40639">
                <a:moveTo>
                  <a:pt x="617740" y="31241"/>
                </a:moveTo>
                <a:lnTo>
                  <a:pt x="608739" y="31749"/>
                </a:lnTo>
                <a:lnTo>
                  <a:pt x="630982" y="31749"/>
                </a:lnTo>
                <a:lnTo>
                  <a:pt x="630345" y="31495"/>
                </a:lnTo>
                <a:lnTo>
                  <a:pt x="619544" y="31495"/>
                </a:lnTo>
                <a:lnTo>
                  <a:pt x="617740" y="31241"/>
                </a:lnTo>
                <a:close/>
              </a:path>
              <a:path w="915034" h="40639">
                <a:moveTo>
                  <a:pt x="619086" y="30733"/>
                </a:moveTo>
                <a:lnTo>
                  <a:pt x="619544" y="31495"/>
                </a:lnTo>
                <a:lnTo>
                  <a:pt x="630345" y="31495"/>
                </a:lnTo>
                <a:lnTo>
                  <a:pt x="629072" y="30987"/>
                </a:lnTo>
                <a:lnTo>
                  <a:pt x="619378" y="30987"/>
                </a:lnTo>
                <a:lnTo>
                  <a:pt x="619086" y="30733"/>
                </a:lnTo>
                <a:close/>
              </a:path>
              <a:path w="915034" h="40639">
                <a:moveTo>
                  <a:pt x="363905" y="30733"/>
                </a:moveTo>
                <a:lnTo>
                  <a:pt x="354386" y="31368"/>
                </a:lnTo>
                <a:lnTo>
                  <a:pt x="374570" y="31368"/>
                </a:lnTo>
                <a:lnTo>
                  <a:pt x="375808" y="31114"/>
                </a:lnTo>
                <a:lnTo>
                  <a:pt x="367182" y="31114"/>
                </a:lnTo>
                <a:lnTo>
                  <a:pt x="363905" y="30733"/>
                </a:lnTo>
                <a:close/>
              </a:path>
              <a:path w="915034" h="40639">
                <a:moveTo>
                  <a:pt x="376427" y="30987"/>
                </a:moveTo>
                <a:lnTo>
                  <a:pt x="367182" y="31114"/>
                </a:lnTo>
                <a:lnTo>
                  <a:pt x="375808" y="31114"/>
                </a:lnTo>
                <a:lnTo>
                  <a:pt x="376427" y="30987"/>
                </a:lnTo>
                <a:close/>
              </a:path>
              <a:path w="915034" h="40639">
                <a:moveTo>
                  <a:pt x="642518" y="30606"/>
                </a:moveTo>
                <a:lnTo>
                  <a:pt x="642353" y="31114"/>
                </a:lnTo>
                <a:lnTo>
                  <a:pt x="675322" y="31114"/>
                </a:lnTo>
                <a:lnTo>
                  <a:pt x="675570" y="30987"/>
                </a:lnTo>
                <a:lnTo>
                  <a:pt x="660792" y="30987"/>
                </a:lnTo>
                <a:lnTo>
                  <a:pt x="642518" y="30606"/>
                </a:lnTo>
                <a:close/>
              </a:path>
              <a:path w="915034" h="40639">
                <a:moveTo>
                  <a:pt x="828357" y="24450"/>
                </a:moveTo>
                <a:lnTo>
                  <a:pt x="778581" y="26418"/>
                </a:lnTo>
                <a:lnTo>
                  <a:pt x="722375" y="28066"/>
                </a:lnTo>
                <a:lnTo>
                  <a:pt x="711684" y="29082"/>
                </a:lnTo>
                <a:lnTo>
                  <a:pt x="699782" y="29717"/>
                </a:lnTo>
                <a:lnTo>
                  <a:pt x="687414" y="30225"/>
                </a:lnTo>
                <a:lnTo>
                  <a:pt x="675322" y="31114"/>
                </a:lnTo>
                <a:lnTo>
                  <a:pt x="830135" y="31114"/>
                </a:lnTo>
                <a:lnTo>
                  <a:pt x="833285" y="30860"/>
                </a:lnTo>
                <a:lnTo>
                  <a:pt x="839319" y="30860"/>
                </a:lnTo>
                <a:lnTo>
                  <a:pt x="849763" y="29263"/>
                </a:lnTo>
                <a:lnTo>
                  <a:pt x="848385" y="29209"/>
                </a:lnTo>
                <a:lnTo>
                  <a:pt x="852601" y="28828"/>
                </a:lnTo>
                <a:lnTo>
                  <a:pt x="866208" y="28828"/>
                </a:lnTo>
                <a:lnTo>
                  <a:pt x="868306" y="28574"/>
                </a:lnTo>
                <a:lnTo>
                  <a:pt x="880656" y="26669"/>
                </a:lnTo>
                <a:lnTo>
                  <a:pt x="880940" y="26660"/>
                </a:lnTo>
                <a:lnTo>
                  <a:pt x="869497" y="25145"/>
                </a:lnTo>
                <a:lnTo>
                  <a:pt x="853160" y="25145"/>
                </a:lnTo>
                <a:lnTo>
                  <a:pt x="828357" y="24450"/>
                </a:lnTo>
                <a:close/>
              </a:path>
              <a:path w="915034" h="40639">
                <a:moveTo>
                  <a:pt x="331462" y="30733"/>
                </a:moveTo>
                <a:lnTo>
                  <a:pt x="320357" y="30987"/>
                </a:lnTo>
                <a:lnTo>
                  <a:pt x="339280" y="30987"/>
                </a:lnTo>
                <a:lnTo>
                  <a:pt x="331462" y="30733"/>
                </a:lnTo>
                <a:close/>
              </a:path>
              <a:path w="915034" h="40639">
                <a:moveTo>
                  <a:pt x="627799" y="30479"/>
                </a:moveTo>
                <a:lnTo>
                  <a:pt x="619378" y="30987"/>
                </a:lnTo>
                <a:lnTo>
                  <a:pt x="629072" y="30987"/>
                </a:lnTo>
                <a:lnTo>
                  <a:pt x="627799" y="30479"/>
                </a:lnTo>
                <a:close/>
              </a:path>
              <a:path w="915034" h="40639">
                <a:moveTo>
                  <a:pt x="676313" y="30606"/>
                </a:moveTo>
                <a:lnTo>
                  <a:pt x="667801" y="30987"/>
                </a:lnTo>
                <a:lnTo>
                  <a:pt x="675570" y="30987"/>
                </a:lnTo>
                <a:lnTo>
                  <a:pt x="676313" y="30606"/>
                </a:lnTo>
                <a:close/>
              </a:path>
              <a:path w="915034" h="40639">
                <a:moveTo>
                  <a:pt x="866208" y="28828"/>
                </a:moveTo>
                <a:lnTo>
                  <a:pt x="852601" y="28828"/>
                </a:lnTo>
                <a:lnTo>
                  <a:pt x="849763" y="29263"/>
                </a:lnTo>
                <a:lnTo>
                  <a:pt x="858253" y="29590"/>
                </a:lnTo>
                <a:lnTo>
                  <a:pt x="852004" y="30225"/>
                </a:lnTo>
                <a:lnTo>
                  <a:pt x="860962" y="29463"/>
                </a:lnTo>
                <a:lnTo>
                  <a:pt x="866208" y="28828"/>
                </a:lnTo>
                <a:close/>
              </a:path>
              <a:path w="915034" h="40639">
                <a:moveTo>
                  <a:pt x="106514" y="25653"/>
                </a:moveTo>
                <a:lnTo>
                  <a:pt x="11340" y="25653"/>
                </a:lnTo>
                <a:lnTo>
                  <a:pt x="15163" y="26669"/>
                </a:lnTo>
                <a:lnTo>
                  <a:pt x="45732" y="29971"/>
                </a:lnTo>
                <a:lnTo>
                  <a:pt x="49682" y="30098"/>
                </a:lnTo>
                <a:lnTo>
                  <a:pt x="48513" y="29844"/>
                </a:lnTo>
                <a:lnTo>
                  <a:pt x="260194" y="29844"/>
                </a:lnTo>
                <a:lnTo>
                  <a:pt x="191338" y="28828"/>
                </a:lnTo>
                <a:lnTo>
                  <a:pt x="172633" y="28066"/>
                </a:lnTo>
                <a:lnTo>
                  <a:pt x="133272" y="25907"/>
                </a:lnTo>
                <a:lnTo>
                  <a:pt x="129266" y="25780"/>
                </a:lnTo>
                <a:lnTo>
                  <a:pt x="108178" y="25780"/>
                </a:lnTo>
                <a:lnTo>
                  <a:pt x="106514" y="25653"/>
                </a:lnTo>
                <a:close/>
              </a:path>
              <a:path w="915034" h="40639">
                <a:moveTo>
                  <a:pt x="852601" y="28828"/>
                </a:moveTo>
                <a:lnTo>
                  <a:pt x="848385" y="29209"/>
                </a:lnTo>
                <a:lnTo>
                  <a:pt x="849763" y="29263"/>
                </a:lnTo>
                <a:lnTo>
                  <a:pt x="852601" y="28828"/>
                </a:lnTo>
                <a:close/>
              </a:path>
              <a:path w="915034" h="40639">
                <a:moveTo>
                  <a:pt x="912964" y="26415"/>
                </a:moveTo>
                <a:lnTo>
                  <a:pt x="905141" y="26415"/>
                </a:lnTo>
                <a:lnTo>
                  <a:pt x="911910" y="29209"/>
                </a:lnTo>
                <a:lnTo>
                  <a:pt x="912964" y="26415"/>
                </a:lnTo>
                <a:close/>
              </a:path>
              <a:path w="915034" h="40639">
                <a:moveTo>
                  <a:pt x="181584" y="15366"/>
                </a:moveTo>
                <a:lnTo>
                  <a:pt x="184137" y="17144"/>
                </a:lnTo>
                <a:lnTo>
                  <a:pt x="179387" y="28066"/>
                </a:lnTo>
                <a:lnTo>
                  <a:pt x="185331" y="23875"/>
                </a:lnTo>
                <a:lnTo>
                  <a:pt x="195023" y="23875"/>
                </a:lnTo>
                <a:lnTo>
                  <a:pt x="201320" y="23494"/>
                </a:lnTo>
                <a:lnTo>
                  <a:pt x="206907" y="23315"/>
                </a:lnTo>
                <a:lnTo>
                  <a:pt x="200422" y="23113"/>
                </a:lnTo>
                <a:lnTo>
                  <a:pt x="183362" y="21843"/>
                </a:lnTo>
                <a:lnTo>
                  <a:pt x="190899" y="18795"/>
                </a:lnTo>
                <a:lnTo>
                  <a:pt x="206782" y="17906"/>
                </a:lnTo>
                <a:lnTo>
                  <a:pt x="221881" y="17906"/>
                </a:lnTo>
                <a:lnTo>
                  <a:pt x="205708" y="17652"/>
                </a:lnTo>
                <a:lnTo>
                  <a:pt x="194494" y="17144"/>
                </a:lnTo>
                <a:lnTo>
                  <a:pt x="187007" y="17144"/>
                </a:lnTo>
                <a:lnTo>
                  <a:pt x="181584" y="15366"/>
                </a:lnTo>
                <a:close/>
              </a:path>
              <a:path w="915034" h="40639">
                <a:moveTo>
                  <a:pt x="904913" y="26418"/>
                </a:moveTo>
                <a:lnTo>
                  <a:pt x="901770" y="26458"/>
                </a:lnTo>
                <a:lnTo>
                  <a:pt x="900480" y="27304"/>
                </a:lnTo>
                <a:lnTo>
                  <a:pt x="904919" y="26458"/>
                </a:lnTo>
                <a:close/>
              </a:path>
              <a:path w="915034" h="40639">
                <a:moveTo>
                  <a:pt x="897529" y="25250"/>
                </a:moveTo>
                <a:lnTo>
                  <a:pt x="884605" y="26542"/>
                </a:lnTo>
                <a:lnTo>
                  <a:pt x="880940" y="26660"/>
                </a:lnTo>
                <a:lnTo>
                  <a:pt x="884847" y="27177"/>
                </a:lnTo>
                <a:lnTo>
                  <a:pt x="899338" y="26660"/>
                </a:lnTo>
                <a:lnTo>
                  <a:pt x="899489" y="26542"/>
                </a:lnTo>
                <a:lnTo>
                  <a:pt x="895057" y="26542"/>
                </a:lnTo>
                <a:lnTo>
                  <a:pt x="900263" y="25936"/>
                </a:lnTo>
                <a:lnTo>
                  <a:pt x="900786" y="25526"/>
                </a:lnTo>
                <a:lnTo>
                  <a:pt x="897039" y="25526"/>
                </a:lnTo>
                <a:lnTo>
                  <a:pt x="897529" y="25250"/>
                </a:lnTo>
                <a:close/>
              </a:path>
              <a:path w="915034" h="40639">
                <a:moveTo>
                  <a:pt x="897940" y="25018"/>
                </a:moveTo>
                <a:lnTo>
                  <a:pt x="868538" y="25018"/>
                </a:lnTo>
                <a:lnTo>
                  <a:pt x="880940" y="26660"/>
                </a:lnTo>
                <a:lnTo>
                  <a:pt x="884605" y="26542"/>
                </a:lnTo>
                <a:lnTo>
                  <a:pt x="897529" y="25250"/>
                </a:lnTo>
                <a:lnTo>
                  <a:pt x="897940" y="25018"/>
                </a:lnTo>
                <a:close/>
              </a:path>
              <a:path w="915034" h="40639">
                <a:moveTo>
                  <a:pt x="900263" y="25936"/>
                </a:moveTo>
                <a:lnTo>
                  <a:pt x="895057" y="26542"/>
                </a:lnTo>
                <a:lnTo>
                  <a:pt x="899561" y="26486"/>
                </a:lnTo>
                <a:lnTo>
                  <a:pt x="900263" y="25936"/>
                </a:lnTo>
                <a:close/>
              </a:path>
              <a:path w="915034" h="40639">
                <a:moveTo>
                  <a:pt x="899561" y="26486"/>
                </a:moveTo>
                <a:lnTo>
                  <a:pt x="895057" y="26542"/>
                </a:lnTo>
                <a:lnTo>
                  <a:pt x="899489" y="26542"/>
                </a:lnTo>
                <a:close/>
              </a:path>
              <a:path w="915034" h="40639">
                <a:moveTo>
                  <a:pt x="907745" y="20076"/>
                </a:moveTo>
                <a:lnTo>
                  <a:pt x="901740" y="24780"/>
                </a:lnTo>
                <a:lnTo>
                  <a:pt x="903782" y="25018"/>
                </a:lnTo>
                <a:lnTo>
                  <a:pt x="901435" y="25018"/>
                </a:lnTo>
                <a:lnTo>
                  <a:pt x="900786" y="25526"/>
                </a:lnTo>
                <a:lnTo>
                  <a:pt x="903782" y="25526"/>
                </a:lnTo>
                <a:lnTo>
                  <a:pt x="900263" y="25936"/>
                </a:lnTo>
                <a:lnTo>
                  <a:pt x="899561" y="26486"/>
                </a:lnTo>
                <a:lnTo>
                  <a:pt x="901770" y="26458"/>
                </a:lnTo>
                <a:lnTo>
                  <a:pt x="902995" y="25653"/>
                </a:lnTo>
                <a:lnTo>
                  <a:pt x="913252" y="25653"/>
                </a:lnTo>
                <a:lnTo>
                  <a:pt x="914641" y="21970"/>
                </a:lnTo>
                <a:lnTo>
                  <a:pt x="907745" y="20076"/>
                </a:lnTo>
                <a:close/>
              </a:path>
              <a:path w="915034" h="40639">
                <a:moveTo>
                  <a:pt x="913252" y="25653"/>
                </a:moveTo>
                <a:lnTo>
                  <a:pt x="902995" y="25653"/>
                </a:lnTo>
                <a:lnTo>
                  <a:pt x="904913" y="26418"/>
                </a:lnTo>
                <a:lnTo>
                  <a:pt x="905141" y="26415"/>
                </a:lnTo>
                <a:lnTo>
                  <a:pt x="912964" y="26415"/>
                </a:lnTo>
                <a:lnTo>
                  <a:pt x="913252" y="25653"/>
                </a:lnTo>
                <a:close/>
              </a:path>
              <a:path w="915034" h="40639">
                <a:moveTo>
                  <a:pt x="7086" y="12826"/>
                </a:moveTo>
                <a:lnTo>
                  <a:pt x="0" y="16001"/>
                </a:lnTo>
                <a:lnTo>
                  <a:pt x="3094" y="23621"/>
                </a:lnTo>
                <a:lnTo>
                  <a:pt x="7096" y="25780"/>
                </a:lnTo>
                <a:lnTo>
                  <a:pt x="11340" y="25653"/>
                </a:lnTo>
                <a:lnTo>
                  <a:pt x="106514" y="25653"/>
                </a:lnTo>
                <a:lnTo>
                  <a:pt x="101523" y="25272"/>
                </a:lnTo>
                <a:lnTo>
                  <a:pt x="108305" y="25272"/>
                </a:lnTo>
                <a:lnTo>
                  <a:pt x="105752" y="24891"/>
                </a:lnTo>
                <a:lnTo>
                  <a:pt x="95224" y="24637"/>
                </a:lnTo>
                <a:lnTo>
                  <a:pt x="83661" y="23875"/>
                </a:lnTo>
                <a:lnTo>
                  <a:pt x="63823" y="22224"/>
                </a:lnTo>
                <a:lnTo>
                  <a:pt x="54216" y="22224"/>
                </a:lnTo>
                <a:lnTo>
                  <a:pt x="43427" y="21208"/>
                </a:lnTo>
                <a:lnTo>
                  <a:pt x="16128" y="21208"/>
                </a:lnTo>
                <a:lnTo>
                  <a:pt x="14999" y="20573"/>
                </a:lnTo>
                <a:lnTo>
                  <a:pt x="15297" y="20522"/>
                </a:lnTo>
                <a:lnTo>
                  <a:pt x="11362" y="17271"/>
                </a:lnTo>
                <a:lnTo>
                  <a:pt x="73444" y="17271"/>
                </a:lnTo>
                <a:lnTo>
                  <a:pt x="81152" y="16763"/>
                </a:lnTo>
                <a:lnTo>
                  <a:pt x="83146" y="15874"/>
                </a:lnTo>
                <a:lnTo>
                  <a:pt x="92455" y="15747"/>
                </a:lnTo>
                <a:lnTo>
                  <a:pt x="108182" y="15747"/>
                </a:lnTo>
                <a:lnTo>
                  <a:pt x="113528" y="15493"/>
                </a:lnTo>
                <a:lnTo>
                  <a:pt x="120992" y="15366"/>
                </a:lnTo>
                <a:lnTo>
                  <a:pt x="118617" y="14604"/>
                </a:lnTo>
                <a:lnTo>
                  <a:pt x="127342" y="13842"/>
                </a:lnTo>
                <a:lnTo>
                  <a:pt x="9982" y="13842"/>
                </a:lnTo>
                <a:lnTo>
                  <a:pt x="14506" y="12953"/>
                </a:lnTo>
                <a:lnTo>
                  <a:pt x="12001" y="12953"/>
                </a:lnTo>
                <a:lnTo>
                  <a:pt x="7086" y="12826"/>
                </a:lnTo>
                <a:close/>
              </a:path>
              <a:path w="915034" h="40639">
                <a:moveTo>
                  <a:pt x="113245" y="25272"/>
                </a:moveTo>
                <a:lnTo>
                  <a:pt x="108305" y="25272"/>
                </a:lnTo>
                <a:lnTo>
                  <a:pt x="112153" y="25780"/>
                </a:lnTo>
                <a:lnTo>
                  <a:pt x="129266" y="25780"/>
                </a:lnTo>
                <a:lnTo>
                  <a:pt x="113245" y="25272"/>
                </a:lnTo>
                <a:close/>
              </a:path>
              <a:path w="915034" h="40639">
                <a:moveTo>
                  <a:pt x="901611" y="24764"/>
                </a:moveTo>
                <a:lnTo>
                  <a:pt x="897529" y="25250"/>
                </a:lnTo>
                <a:lnTo>
                  <a:pt x="897039" y="25526"/>
                </a:lnTo>
                <a:lnTo>
                  <a:pt x="900786" y="25526"/>
                </a:lnTo>
                <a:lnTo>
                  <a:pt x="901740" y="24780"/>
                </a:lnTo>
                <a:lnTo>
                  <a:pt x="901611" y="24764"/>
                </a:lnTo>
                <a:close/>
              </a:path>
              <a:path w="915034" h="40639">
                <a:moveTo>
                  <a:pt x="899477" y="25018"/>
                </a:moveTo>
                <a:lnTo>
                  <a:pt x="897940" y="25018"/>
                </a:lnTo>
                <a:lnTo>
                  <a:pt x="897529" y="25250"/>
                </a:lnTo>
                <a:lnTo>
                  <a:pt x="899477" y="25018"/>
                </a:lnTo>
                <a:close/>
              </a:path>
              <a:path w="915034" h="40639">
                <a:moveTo>
                  <a:pt x="900847" y="19912"/>
                </a:moveTo>
                <a:lnTo>
                  <a:pt x="896320" y="20446"/>
                </a:lnTo>
                <a:lnTo>
                  <a:pt x="881310" y="21716"/>
                </a:lnTo>
                <a:lnTo>
                  <a:pt x="849896" y="23494"/>
                </a:lnTo>
                <a:lnTo>
                  <a:pt x="828357" y="24450"/>
                </a:lnTo>
                <a:lnTo>
                  <a:pt x="853160" y="25145"/>
                </a:lnTo>
                <a:lnTo>
                  <a:pt x="899477" y="25018"/>
                </a:lnTo>
                <a:lnTo>
                  <a:pt x="901611" y="24764"/>
                </a:lnTo>
                <a:lnTo>
                  <a:pt x="901759" y="24764"/>
                </a:lnTo>
                <a:lnTo>
                  <a:pt x="907745" y="20076"/>
                </a:lnTo>
                <a:lnTo>
                  <a:pt x="901044" y="19935"/>
                </a:lnTo>
                <a:lnTo>
                  <a:pt x="900847" y="19912"/>
                </a:lnTo>
                <a:close/>
              </a:path>
              <a:path w="915034" h="40639">
                <a:moveTo>
                  <a:pt x="868538" y="25018"/>
                </a:moveTo>
                <a:lnTo>
                  <a:pt x="853160" y="25145"/>
                </a:lnTo>
                <a:lnTo>
                  <a:pt x="869497" y="25145"/>
                </a:lnTo>
                <a:lnTo>
                  <a:pt x="868538" y="25018"/>
                </a:lnTo>
                <a:close/>
              </a:path>
              <a:path w="915034" h="40639">
                <a:moveTo>
                  <a:pt x="901759" y="24764"/>
                </a:moveTo>
                <a:lnTo>
                  <a:pt x="901611" y="24764"/>
                </a:lnTo>
                <a:lnTo>
                  <a:pt x="901740" y="24780"/>
                </a:lnTo>
                <a:close/>
              </a:path>
              <a:path w="915034" h="40639">
                <a:moveTo>
                  <a:pt x="365137" y="23240"/>
                </a:moveTo>
                <a:lnTo>
                  <a:pt x="255371" y="23240"/>
                </a:lnTo>
                <a:lnTo>
                  <a:pt x="250062" y="24510"/>
                </a:lnTo>
                <a:lnTo>
                  <a:pt x="342010" y="24256"/>
                </a:lnTo>
                <a:lnTo>
                  <a:pt x="365137" y="23240"/>
                </a:lnTo>
                <a:close/>
              </a:path>
              <a:path w="915034" h="40639">
                <a:moveTo>
                  <a:pt x="342010" y="24256"/>
                </a:moveTo>
                <a:lnTo>
                  <a:pt x="282034" y="24256"/>
                </a:lnTo>
                <a:lnTo>
                  <a:pt x="310876" y="24510"/>
                </a:lnTo>
                <a:lnTo>
                  <a:pt x="339119" y="24383"/>
                </a:lnTo>
                <a:lnTo>
                  <a:pt x="342010" y="24256"/>
                </a:lnTo>
                <a:close/>
              </a:path>
              <a:path w="915034" h="40639">
                <a:moveTo>
                  <a:pt x="871435" y="19557"/>
                </a:moveTo>
                <a:lnTo>
                  <a:pt x="560946" y="19557"/>
                </a:lnTo>
                <a:lnTo>
                  <a:pt x="562381" y="19811"/>
                </a:lnTo>
                <a:lnTo>
                  <a:pt x="582447" y="19811"/>
                </a:lnTo>
                <a:lnTo>
                  <a:pt x="591244" y="20192"/>
                </a:lnTo>
                <a:lnTo>
                  <a:pt x="603313" y="20954"/>
                </a:lnTo>
                <a:lnTo>
                  <a:pt x="803363" y="23748"/>
                </a:lnTo>
                <a:lnTo>
                  <a:pt x="828357" y="24450"/>
                </a:lnTo>
                <a:lnTo>
                  <a:pt x="849896" y="23494"/>
                </a:lnTo>
                <a:lnTo>
                  <a:pt x="881310" y="21716"/>
                </a:lnTo>
                <a:lnTo>
                  <a:pt x="896320" y="20446"/>
                </a:lnTo>
                <a:lnTo>
                  <a:pt x="898470" y="20192"/>
                </a:lnTo>
                <a:lnTo>
                  <a:pt x="881735" y="20192"/>
                </a:lnTo>
                <a:lnTo>
                  <a:pt x="869353" y="19811"/>
                </a:lnTo>
                <a:lnTo>
                  <a:pt x="871435" y="19557"/>
                </a:lnTo>
                <a:close/>
              </a:path>
              <a:path w="915034" h="40639">
                <a:moveTo>
                  <a:pt x="195023" y="23875"/>
                </a:moveTo>
                <a:lnTo>
                  <a:pt x="185331" y="23875"/>
                </a:lnTo>
                <a:lnTo>
                  <a:pt x="186626" y="24383"/>
                </a:lnTo>
                <a:lnTo>
                  <a:pt x="195023" y="23875"/>
                </a:lnTo>
                <a:close/>
              </a:path>
              <a:path w="915034" h="40639">
                <a:moveTo>
                  <a:pt x="394857" y="21069"/>
                </a:moveTo>
                <a:lnTo>
                  <a:pt x="296283" y="21335"/>
                </a:lnTo>
                <a:lnTo>
                  <a:pt x="248642" y="21970"/>
                </a:lnTo>
                <a:lnTo>
                  <a:pt x="206907" y="23315"/>
                </a:lnTo>
                <a:lnTo>
                  <a:pt x="216806" y="23621"/>
                </a:lnTo>
                <a:lnTo>
                  <a:pt x="232102" y="23748"/>
                </a:lnTo>
                <a:lnTo>
                  <a:pt x="255371" y="23240"/>
                </a:lnTo>
                <a:lnTo>
                  <a:pt x="365137" y="23240"/>
                </a:lnTo>
                <a:lnTo>
                  <a:pt x="379976" y="22732"/>
                </a:lnTo>
                <a:lnTo>
                  <a:pt x="388405" y="22224"/>
                </a:lnTo>
                <a:lnTo>
                  <a:pt x="393560" y="21462"/>
                </a:lnTo>
                <a:lnTo>
                  <a:pt x="394857" y="21069"/>
                </a:lnTo>
                <a:close/>
              </a:path>
              <a:path w="915034" h="40639">
                <a:moveTo>
                  <a:pt x="221881" y="17906"/>
                </a:moveTo>
                <a:lnTo>
                  <a:pt x="206782" y="17906"/>
                </a:lnTo>
                <a:lnTo>
                  <a:pt x="190899" y="18795"/>
                </a:lnTo>
                <a:lnTo>
                  <a:pt x="183362" y="21843"/>
                </a:lnTo>
                <a:lnTo>
                  <a:pt x="200422" y="23113"/>
                </a:lnTo>
                <a:lnTo>
                  <a:pt x="206907" y="23315"/>
                </a:lnTo>
                <a:lnTo>
                  <a:pt x="248642" y="21970"/>
                </a:lnTo>
                <a:lnTo>
                  <a:pt x="296283" y="21335"/>
                </a:lnTo>
                <a:lnTo>
                  <a:pt x="394857" y="21069"/>
                </a:lnTo>
                <a:lnTo>
                  <a:pt x="396486" y="20573"/>
                </a:lnTo>
                <a:lnTo>
                  <a:pt x="353467" y="20573"/>
                </a:lnTo>
                <a:lnTo>
                  <a:pt x="309738" y="20446"/>
                </a:lnTo>
                <a:lnTo>
                  <a:pt x="266254" y="19684"/>
                </a:lnTo>
                <a:lnTo>
                  <a:pt x="221881" y="17906"/>
                </a:lnTo>
                <a:close/>
              </a:path>
              <a:path w="915034" h="40639">
                <a:moveTo>
                  <a:pt x="52755" y="21716"/>
                </a:moveTo>
                <a:lnTo>
                  <a:pt x="54216" y="22224"/>
                </a:lnTo>
                <a:lnTo>
                  <a:pt x="63823" y="22224"/>
                </a:lnTo>
                <a:lnTo>
                  <a:pt x="60771" y="21970"/>
                </a:lnTo>
                <a:lnTo>
                  <a:pt x="57315" y="21970"/>
                </a:lnTo>
                <a:lnTo>
                  <a:pt x="52755" y="21716"/>
                </a:lnTo>
                <a:close/>
              </a:path>
              <a:path w="915034" h="40639">
                <a:moveTo>
                  <a:pt x="59245" y="21843"/>
                </a:moveTo>
                <a:lnTo>
                  <a:pt x="57315" y="21970"/>
                </a:lnTo>
                <a:lnTo>
                  <a:pt x="60771" y="21970"/>
                </a:lnTo>
                <a:lnTo>
                  <a:pt x="59245" y="21843"/>
                </a:lnTo>
                <a:close/>
              </a:path>
              <a:path w="915034" h="40639">
                <a:moveTo>
                  <a:pt x="27856" y="18925"/>
                </a:moveTo>
                <a:lnTo>
                  <a:pt x="26312" y="19049"/>
                </a:lnTo>
                <a:lnTo>
                  <a:pt x="19415" y="19811"/>
                </a:lnTo>
                <a:lnTo>
                  <a:pt x="15297" y="20522"/>
                </a:lnTo>
                <a:lnTo>
                  <a:pt x="16128" y="21208"/>
                </a:lnTo>
                <a:lnTo>
                  <a:pt x="43427" y="21208"/>
                </a:lnTo>
                <a:lnTo>
                  <a:pt x="40730" y="20954"/>
                </a:lnTo>
                <a:lnTo>
                  <a:pt x="31061" y="19430"/>
                </a:lnTo>
                <a:lnTo>
                  <a:pt x="30708" y="19430"/>
                </a:lnTo>
                <a:lnTo>
                  <a:pt x="30944" y="19412"/>
                </a:lnTo>
                <a:lnTo>
                  <a:pt x="27856" y="18925"/>
                </a:lnTo>
                <a:close/>
              </a:path>
              <a:path w="915034" h="40639">
                <a:moveTo>
                  <a:pt x="441083" y="19938"/>
                </a:moveTo>
                <a:lnTo>
                  <a:pt x="398576" y="19938"/>
                </a:lnTo>
                <a:lnTo>
                  <a:pt x="394857" y="21069"/>
                </a:lnTo>
                <a:lnTo>
                  <a:pt x="440842" y="20827"/>
                </a:lnTo>
                <a:lnTo>
                  <a:pt x="436562" y="20446"/>
                </a:lnTo>
                <a:lnTo>
                  <a:pt x="441083" y="19938"/>
                </a:lnTo>
                <a:close/>
              </a:path>
              <a:path w="915034" h="40639">
                <a:moveTo>
                  <a:pt x="240957" y="17779"/>
                </a:moveTo>
                <a:lnTo>
                  <a:pt x="225355" y="17906"/>
                </a:lnTo>
                <a:lnTo>
                  <a:pt x="221881" y="17906"/>
                </a:lnTo>
                <a:lnTo>
                  <a:pt x="266254" y="19684"/>
                </a:lnTo>
                <a:lnTo>
                  <a:pt x="309738" y="20446"/>
                </a:lnTo>
                <a:lnTo>
                  <a:pt x="353467" y="20573"/>
                </a:lnTo>
                <a:lnTo>
                  <a:pt x="398576" y="19938"/>
                </a:lnTo>
                <a:lnTo>
                  <a:pt x="441083" y="19938"/>
                </a:lnTo>
                <a:lnTo>
                  <a:pt x="445261" y="19811"/>
                </a:lnTo>
                <a:lnTo>
                  <a:pt x="449421" y="19811"/>
                </a:lnTo>
                <a:lnTo>
                  <a:pt x="452627" y="19557"/>
                </a:lnTo>
                <a:lnTo>
                  <a:pt x="458647" y="19430"/>
                </a:lnTo>
                <a:lnTo>
                  <a:pt x="872477" y="19430"/>
                </a:lnTo>
                <a:lnTo>
                  <a:pt x="875601" y="19049"/>
                </a:lnTo>
                <a:lnTo>
                  <a:pt x="871004" y="18541"/>
                </a:lnTo>
                <a:lnTo>
                  <a:pt x="861418" y="18414"/>
                </a:lnTo>
                <a:lnTo>
                  <a:pt x="857729" y="18287"/>
                </a:lnTo>
                <a:lnTo>
                  <a:pt x="238442" y="18287"/>
                </a:lnTo>
                <a:lnTo>
                  <a:pt x="240957" y="17779"/>
                </a:lnTo>
                <a:close/>
              </a:path>
              <a:path w="915034" h="40639">
                <a:moveTo>
                  <a:pt x="398576" y="19938"/>
                </a:moveTo>
                <a:lnTo>
                  <a:pt x="353467" y="20573"/>
                </a:lnTo>
                <a:lnTo>
                  <a:pt x="396486" y="20573"/>
                </a:lnTo>
                <a:lnTo>
                  <a:pt x="398576" y="19938"/>
                </a:lnTo>
                <a:close/>
              </a:path>
              <a:path w="915034" h="40639">
                <a:moveTo>
                  <a:pt x="872477" y="19430"/>
                </a:moveTo>
                <a:lnTo>
                  <a:pt x="458647" y="19430"/>
                </a:lnTo>
                <a:lnTo>
                  <a:pt x="456095" y="20192"/>
                </a:lnTo>
                <a:lnTo>
                  <a:pt x="451002" y="20319"/>
                </a:lnTo>
                <a:lnTo>
                  <a:pt x="520296" y="20319"/>
                </a:lnTo>
                <a:lnTo>
                  <a:pt x="543458" y="20573"/>
                </a:lnTo>
                <a:lnTo>
                  <a:pt x="545528" y="19557"/>
                </a:lnTo>
                <a:lnTo>
                  <a:pt x="871435" y="19557"/>
                </a:lnTo>
                <a:lnTo>
                  <a:pt x="872477" y="19430"/>
                </a:lnTo>
                <a:close/>
              </a:path>
              <a:path w="915034" h="40639">
                <a:moveTo>
                  <a:pt x="560946" y="19557"/>
                </a:moveTo>
                <a:lnTo>
                  <a:pt x="545528" y="19557"/>
                </a:lnTo>
                <a:lnTo>
                  <a:pt x="559841" y="20573"/>
                </a:lnTo>
                <a:lnTo>
                  <a:pt x="560531" y="19938"/>
                </a:lnTo>
                <a:lnTo>
                  <a:pt x="560133" y="19938"/>
                </a:lnTo>
                <a:lnTo>
                  <a:pt x="560604" y="19872"/>
                </a:lnTo>
                <a:lnTo>
                  <a:pt x="560946" y="19557"/>
                </a:lnTo>
                <a:close/>
              </a:path>
              <a:path w="915034" h="40639">
                <a:moveTo>
                  <a:pt x="11362" y="17271"/>
                </a:moveTo>
                <a:lnTo>
                  <a:pt x="15297" y="20522"/>
                </a:lnTo>
                <a:lnTo>
                  <a:pt x="19415" y="19811"/>
                </a:lnTo>
                <a:lnTo>
                  <a:pt x="26385" y="19044"/>
                </a:lnTo>
                <a:lnTo>
                  <a:pt x="27856" y="18925"/>
                </a:lnTo>
                <a:lnTo>
                  <a:pt x="23004" y="18160"/>
                </a:lnTo>
                <a:lnTo>
                  <a:pt x="11362" y="17271"/>
                </a:lnTo>
                <a:close/>
              </a:path>
              <a:path w="915034" h="40639">
                <a:moveTo>
                  <a:pt x="884764" y="19811"/>
                </a:moveTo>
                <a:lnTo>
                  <a:pt x="881735" y="20192"/>
                </a:lnTo>
                <a:lnTo>
                  <a:pt x="898470" y="20192"/>
                </a:lnTo>
                <a:lnTo>
                  <a:pt x="900619" y="19938"/>
                </a:lnTo>
                <a:lnTo>
                  <a:pt x="891247" y="19938"/>
                </a:lnTo>
                <a:lnTo>
                  <a:pt x="884764" y="19811"/>
                </a:lnTo>
                <a:close/>
              </a:path>
              <a:path w="915034" h="40639">
                <a:moveTo>
                  <a:pt x="909218" y="18922"/>
                </a:moveTo>
                <a:lnTo>
                  <a:pt x="900847" y="19912"/>
                </a:lnTo>
                <a:lnTo>
                  <a:pt x="901077" y="19938"/>
                </a:lnTo>
                <a:lnTo>
                  <a:pt x="907759" y="20065"/>
                </a:lnTo>
                <a:lnTo>
                  <a:pt x="909218" y="18922"/>
                </a:lnTo>
                <a:close/>
              </a:path>
              <a:path w="915034" h="40639">
                <a:moveTo>
                  <a:pt x="449421" y="19811"/>
                </a:moveTo>
                <a:lnTo>
                  <a:pt x="445261" y="19811"/>
                </a:lnTo>
                <a:lnTo>
                  <a:pt x="446214" y="20065"/>
                </a:lnTo>
                <a:lnTo>
                  <a:pt x="449421" y="19811"/>
                </a:lnTo>
                <a:close/>
              </a:path>
              <a:path w="915034" h="40639">
                <a:moveTo>
                  <a:pt x="560604" y="19872"/>
                </a:moveTo>
                <a:lnTo>
                  <a:pt x="560133" y="19938"/>
                </a:lnTo>
                <a:lnTo>
                  <a:pt x="560536" y="19935"/>
                </a:lnTo>
                <a:close/>
              </a:path>
              <a:path w="915034" h="40639">
                <a:moveTo>
                  <a:pt x="895654" y="19303"/>
                </a:moveTo>
                <a:lnTo>
                  <a:pt x="896455" y="19938"/>
                </a:lnTo>
                <a:lnTo>
                  <a:pt x="900652" y="19935"/>
                </a:lnTo>
                <a:lnTo>
                  <a:pt x="900847" y="19912"/>
                </a:lnTo>
                <a:lnTo>
                  <a:pt x="895654" y="19303"/>
                </a:lnTo>
                <a:close/>
              </a:path>
              <a:path w="915034" h="40639">
                <a:moveTo>
                  <a:pt x="573288" y="19811"/>
                </a:moveTo>
                <a:lnTo>
                  <a:pt x="561035" y="19811"/>
                </a:lnTo>
                <a:lnTo>
                  <a:pt x="560604" y="19872"/>
                </a:lnTo>
                <a:lnTo>
                  <a:pt x="573288" y="19811"/>
                </a:lnTo>
                <a:close/>
              </a:path>
              <a:path w="915034" h="40639">
                <a:moveTo>
                  <a:pt x="30965" y="19415"/>
                </a:moveTo>
                <a:lnTo>
                  <a:pt x="30708" y="19430"/>
                </a:lnTo>
                <a:lnTo>
                  <a:pt x="31061" y="19430"/>
                </a:lnTo>
                <a:close/>
              </a:path>
              <a:path w="915034" h="40639">
                <a:moveTo>
                  <a:pt x="35630" y="19044"/>
                </a:moveTo>
                <a:lnTo>
                  <a:pt x="30944" y="19412"/>
                </a:lnTo>
                <a:lnTo>
                  <a:pt x="34988" y="19176"/>
                </a:lnTo>
                <a:lnTo>
                  <a:pt x="35630" y="19044"/>
                </a:lnTo>
                <a:close/>
              </a:path>
              <a:path w="915034" h="40639">
                <a:moveTo>
                  <a:pt x="45828" y="18287"/>
                </a:moveTo>
                <a:lnTo>
                  <a:pt x="36906" y="18287"/>
                </a:lnTo>
                <a:lnTo>
                  <a:pt x="36829" y="18795"/>
                </a:lnTo>
                <a:lnTo>
                  <a:pt x="35630" y="19044"/>
                </a:lnTo>
                <a:lnTo>
                  <a:pt x="42018" y="18541"/>
                </a:lnTo>
                <a:lnTo>
                  <a:pt x="45828" y="18287"/>
                </a:lnTo>
                <a:close/>
              </a:path>
              <a:path w="915034" h="40639">
                <a:moveTo>
                  <a:pt x="73444" y="17271"/>
                </a:moveTo>
                <a:lnTo>
                  <a:pt x="11362" y="17271"/>
                </a:lnTo>
                <a:lnTo>
                  <a:pt x="23004" y="18160"/>
                </a:lnTo>
                <a:lnTo>
                  <a:pt x="27890" y="18922"/>
                </a:lnTo>
                <a:lnTo>
                  <a:pt x="32626" y="18541"/>
                </a:lnTo>
                <a:lnTo>
                  <a:pt x="36906" y="18287"/>
                </a:lnTo>
                <a:lnTo>
                  <a:pt x="45828" y="18287"/>
                </a:lnTo>
                <a:lnTo>
                  <a:pt x="51542" y="17906"/>
                </a:lnTo>
                <a:lnTo>
                  <a:pt x="61333" y="17525"/>
                </a:lnTo>
                <a:lnTo>
                  <a:pt x="73444" y="17271"/>
                </a:lnTo>
                <a:close/>
              </a:path>
              <a:path w="915034" h="40639">
                <a:moveTo>
                  <a:pt x="264680" y="16890"/>
                </a:moveTo>
                <a:lnTo>
                  <a:pt x="258112" y="17144"/>
                </a:lnTo>
                <a:lnTo>
                  <a:pt x="244724" y="18033"/>
                </a:lnTo>
                <a:lnTo>
                  <a:pt x="238442" y="18287"/>
                </a:lnTo>
                <a:lnTo>
                  <a:pt x="857729" y="18287"/>
                </a:lnTo>
                <a:lnTo>
                  <a:pt x="842975" y="17779"/>
                </a:lnTo>
                <a:lnTo>
                  <a:pt x="834047" y="17652"/>
                </a:lnTo>
                <a:lnTo>
                  <a:pt x="788710" y="17652"/>
                </a:lnTo>
                <a:lnTo>
                  <a:pt x="785489" y="17525"/>
                </a:lnTo>
                <a:lnTo>
                  <a:pt x="263918" y="17525"/>
                </a:lnTo>
                <a:lnTo>
                  <a:pt x="261950" y="17271"/>
                </a:lnTo>
                <a:lnTo>
                  <a:pt x="264756" y="17017"/>
                </a:lnTo>
                <a:lnTo>
                  <a:pt x="264680" y="16890"/>
                </a:lnTo>
                <a:close/>
              </a:path>
              <a:path w="915034" h="40639">
                <a:moveTo>
                  <a:pt x="797788" y="16890"/>
                </a:moveTo>
                <a:lnTo>
                  <a:pt x="792397" y="16890"/>
                </a:lnTo>
                <a:lnTo>
                  <a:pt x="790728" y="17271"/>
                </a:lnTo>
                <a:lnTo>
                  <a:pt x="788710" y="17652"/>
                </a:lnTo>
                <a:lnTo>
                  <a:pt x="834047" y="17652"/>
                </a:lnTo>
                <a:lnTo>
                  <a:pt x="834320" y="17525"/>
                </a:lnTo>
                <a:lnTo>
                  <a:pt x="795489" y="17525"/>
                </a:lnTo>
                <a:lnTo>
                  <a:pt x="796010" y="17271"/>
                </a:lnTo>
                <a:lnTo>
                  <a:pt x="795032" y="17017"/>
                </a:lnTo>
                <a:lnTo>
                  <a:pt x="797788" y="16890"/>
                </a:lnTo>
                <a:close/>
              </a:path>
              <a:path w="915034" h="40639">
                <a:moveTo>
                  <a:pt x="266001" y="16763"/>
                </a:moveTo>
                <a:lnTo>
                  <a:pt x="263918" y="17525"/>
                </a:lnTo>
                <a:lnTo>
                  <a:pt x="785489" y="17525"/>
                </a:lnTo>
                <a:lnTo>
                  <a:pt x="782269" y="17398"/>
                </a:lnTo>
                <a:lnTo>
                  <a:pt x="783062" y="17271"/>
                </a:lnTo>
                <a:lnTo>
                  <a:pt x="290233" y="17271"/>
                </a:lnTo>
                <a:lnTo>
                  <a:pt x="285864" y="17144"/>
                </a:lnTo>
                <a:lnTo>
                  <a:pt x="285996" y="16890"/>
                </a:lnTo>
                <a:lnTo>
                  <a:pt x="279260" y="16890"/>
                </a:lnTo>
                <a:lnTo>
                  <a:pt x="266001" y="16763"/>
                </a:lnTo>
                <a:close/>
              </a:path>
              <a:path w="915034" h="40639">
                <a:moveTo>
                  <a:pt x="815051" y="17144"/>
                </a:moveTo>
                <a:lnTo>
                  <a:pt x="804650" y="17144"/>
                </a:lnTo>
                <a:lnTo>
                  <a:pt x="795489" y="17525"/>
                </a:lnTo>
                <a:lnTo>
                  <a:pt x="834320" y="17525"/>
                </a:lnTo>
                <a:lnTo>
                  <a:pt x="834593" y="17398"/>
                </a:lnTo>
                <a:lnTo>
                  <a:pt x="825447" y="17398"/>
                </a:lnTo>
                <a:lnTo>
                  <a:pt x="815051" y="17144"/>
                </a:lnTo>
                <a:close/>
              </a:path>
              <a:path w="915034" h="40639">
                <a:moveTo>
                  <a:pt x="444588" y="13842"/>
                </a:moveTo>
                <a:lnTo>
                  <a:pt x="368359" y="14731"/>
                </a:lnTo>
                <a:lnTo>
                  <a:pt x="344995" y="15493"/>
                </a:lnTo>
                <a:lnTo>
                  <a:pt x="306117" y="15493"/>
                </a:lnTo>
                <a:lnTo>
                  <a:pt x="295033" y="16509"/>
                </a:lnTo>
                <a:lnTo>
                  <a:pt x="290233" y="17271"/>
                </a:lnTo>
                <a:lnTo>
                  <a:pt x="783062" y="17271"/>
                </a:lnTo>
                <a:lnTo>
                  <a:pt x="784650" y="17017"/>
                </a:lnTo>
                <a:lnTo>
                  <a:pt x="779256" y="17017"/>
                </a:lnTo>
                <a:lnTo>
                  <a:pt x="776160" y="16890"/>
                </a:lnTo>
                <a:lnTo>
                  <a:pt x="737031" y="16890"/>
                </a:lnTo>
                <a:lnTo>
                  <a:pt x="736671" y="16763"/>
                </a:lnTo>
                <a:lnTo>
                  <a:pt x="731189" y="16763"/>
                </a:lnTo>
                <a:lnTo>
                  <a:pt x="721093" y="16255"/>
                </a:lnTo>
                <a:lnTo>
                  <a:pt x="720042" y="16128"/>
                </a:lnTo>
                <a:lnTo>
                  <a:pt x="698195" y="16128"/>
                </a:lnTo>
                <a:lnTo>
                  <a:pt x="697141" y="15747"/>
                </a:lnTo>
                <a:lnTo>
                  <a:pt x="694029" y="15620"/>
                </a:lnTo>
                <a:lnTo>
                  <a:pt x="692391" y="15493"/>
                </a:lnTo>
                <a:lnTo>
                  <a:pt x="332350" y="15493"/>
                </a:lnTo>
                <a:lnTo>
                  <a:pt x="690752" y="15366"/>
                </a:lnTo>
                <a:lnTo>
                  <a:pt x="689114" y="15239"/>
                </a:lnTo>
                <a:lnTo>
                  <a:pt x="656669" y="14858"/>
                </a:lnTo>
                <a:lnTo>
                  <a:pt x="443991" y="14858"/>
                </a:lnTo>
                <a:lnTo>
                  <a:pt x="442023" y="14604"/>
                </a:lnTo>
                <a:lnTo>
                  <a:pt x="443355" y="14087"/>
                </a:lnTo>
                <a:lnTo>
                  <a:pt x="444588" y="13842"/>
                </a:lnTo>
                <a:close/>
              </a:path>
              <a:path w="915034" h="40639">
                <a:moveTo>
                  <a:pt x="188887" y="16890"/>
                </a:moveTo>
                <a:lnTo>
                  <a:pt x="187007" y="17144"/>
                </a:lnTo>
                <a:lnTo>
                  <a:pt x="194494" y="17144"/>
                </a:lnTo>
                <a:lnTo>
                  <a:pt x="188887" y="16890"/>
                </a:lnTo>
                <a:close/>
              </a:path>
              <a:path w="915034" h="40639">
                <a:moveTo>
                  <a:pt x="785444" y="16890"/>
                </a:moveTo>
                <a:lnTo>
                  <a:pt x="779256" y="17017"/>
                </a:lnTo>
                <a:lnTo>
                  <a:pt x="784650" y="17017"/>
                </a:lnTo>
                <a:lnTo>
                  <a:pt x="785444" y="16890"/>
                </a:lnTo>
                <a:close/>
              </a:path>
              <a:path w="915034" h="40639">
                <a:moveTo>
                  <a:pt x="282803" y="16255"/>
                </a:moveTo>
                <a:lnTo>
                  <a:pt x="279260" y="16890"/>
                </a:lnTo>
                <a:lnTo>
                  <a:pt x="285996" y="16890"/>
                </a:lnTo>
                <a:lnTo>
                  <a:pt x="286194" y="16509"/>
                </a:lnTo>
                <a:lnTo>
                  <a:pt x="282803" y="16255"/>
                </a:lnTo>
                <a:close/>
              </a:path>
              <a:path w="915034" h="40639">
                <a:moveTo>
                  <a:pt x="762914" y="16255"/>
                </a:moveTo>
                <a:lnTo>
                  <a:pt x="742979" y="16509"/>
                </a:lnTo>
                <a:lnTo>
                  <a:pt x="737031" y="16890"/>
                </a:lnTo>
                <a:lnTo>
                  <a:pt x="759790" y="16890"/>
                </a:lnTo>
                <a:lnTo>
                  <a:pt x="759447" y="16509"/>
                </a:lnTo>
                <a:lnTo>
                  <a:pt x="761580" y="16509"/>
                </a:lnTo>
                <a:lnTo>
                  <a:pt x="762914" y="16255"/>
                </a:lnTo>
                <a:close/>
              </a:path>
              <a:path w="915034" h="40639">
                <a:moveTo>
                  <a:pt x="766648" y="16636"/>
                </a:moveTo>
                <a:lnTo>
                  <a:pt x="759790" y="16890"/>
                </a:lnTo>
                <a:lnTo>
                  <a:pt x="776160" y="16890"/>
                </a:lnTo>
                <a:lnTo>
                  <a:pt x="773064" y="16763"/>
                </a:lnTo>
                <a:lnTo>
                  <a:pt x="766648" y="16636"/>
                </a:lnTo>
                <a:close/>
              </a:path>
              <a:path w="915034" h="40639">
                <a:moveTo>
                  <a:pt x="731951" y="15366"/>
                </a:moveTo>
                <a:lnTo>
                  <a:pt x="731189" y="16763"/>
                </a:lnTo>
                <a:lnTo>
                  <a:pt x="736671" y="16763"/>
                </a:lnTo>
                <a:lnTo>
                  <a:pt x="735952" y="16509"/>
                </a:lnTo>
                <a:lnTo>
                  <a:pt x="737133" y="16128"/>
                </a:lnTo>
                <a:lnTo>
                  <a:pt x="740511" y="16001"/>
                </a:lnTo>
                <a:lnTo>
                  <a:pt x="731951" y="15366"/>
                </a:lnTo>
                <a:close/>
              </a:path>
              <a:path w="915034" h="40639">
                <a:moveTo>
                  <a:pt x="108182" y="15747"/>
                </a:moveTo>
                <a:lnTo>
                  <a:pt x="92455" y="15747"/>
                </a:lnTo>
                <a:lnTo>
                  <a:pt x="98098" y="16128"/>
                </a:lnTo>
                <a:lnTo>
                  <a:pt x="105510" y="15874"/>
                </a:lnTo>
                <a:lnTo>
                  <a:pt x="108182" y="15747"/>
                </a:lnTo>
                <a:close/>
              </a:path>
              <a:path w="915034" h="40639">
                <a:moveTo>
                  <a:pt x="702513" y="16001"/>
                </a:moveTo>
                <a:lnTo>
                  <a:pt x="698195" y="16128"/>
                </a:lnTo>
                <a:lnTo>
                  <a:pt x="714425" y="16128"/>
                </a:lnTo>
                <a:lnTo>
                  <a:pt x="702513" y="16001"/>
                </a:lnTo>
                <a:close/>
              </a:path>
              <a:path w="915034" h="40639">
                <a:moveTo>
                  <a:pt x="717540" y="15826"/>
                </a:moveTo>
                <a:lnTo>
                  <a:pt x="714425" y="16128"/>
                </a:lnTo>
                <a:lnTo>
                  <a:pt x="720042" y="16128"/>
                </a:lnTo>
                <a:lnTo>
                  <a:pt x="717540" y="15826"/>
                </a:lnTo>
                <a:close/>
              </a:path>
              <a:path w="915034" h="40639">
                <a:moveTo>
                  <a:pt x="718350" y="15747"/>
                </a:moveTo>
                <a:lnTo>
                  <a:pt x="716889" y="15747"/>
                </a:lnTo>
                <a:lnTo>
                  <a:pt x="717540" y="15826"/>
                </a:lnTo>
                <a:lnTo>
                  <a:pt x="718350" y="15747"/>
                </a:lnTo>
                <a:close/>
              </a:path>
              <a:path w="915034" h="40639">
                <a:moveTo>
                  <a:pt x="346227" y="14985"/>
                </a:moveTo>
                <a:lnTo>
                  <a:pt x="332350" y="15493"/>
                </a:lnTo>
                <a:lnTo>
                  <a:pt x="344995" y="15493"/>
                </a:lnTo>
                <a:lnTo>
                  <a:pt x="343484" y="15366"/>
                </a:lnTo>
                <a:lnTo>
                  <a:pt x="345325" y="15239"/>
                </a:lnTo>
                <a:lnTo>
                  <a:pt x="346227" y="14985"/>
                </a:lnTo>
                <a:close/>
              </a:path>
              <a:path w="915034" h="40639">
                <a:moveTo>
                  <a:pt x="194020" y="13588"/>
                </a:moveTo>
                <a:lnTo>
                  <a:pt x="130251" y="13588"/>
                </a:lnTo>
                <a:lnTo>
                  <a:pt x="139318" y="13715"/>
                </a:lnTo>
                <a:lnTo>
                  <a:pt x="136588" y="14985"/>
                </a:lnTo>
                <a:lnTo>
                  <a:pt x="160393" y="14096"/>
                </a:lnTo>
                <a:lnTo>
                  <a:pt x="194020" y="13588"/>
                </a:lnTo>
                <a:close/>
              </a:path>
              <a:path w="915034" h="40639">
                <a:moveTo>
                  <a:pt x="464731" y="13715"/>
                </a:moveTo>
                <a:lnTo>
                  <a:pt x="455815" y="13842"/>
                </a:lnTo>
                <a:lnTo>
                  <a:pt x="445642" y="14096"/>
                </a:lnTo>
                <a:lnTo>
                  <a:pt x="443991" y="14858"/>
                </a:lnTo>
                <a:lnTo>
                  <a:pt x="559155" y="14858"/>
                </a:lnTo>
                <a:lnTo>
                  <a:pt x="558025" y="14477"/>
                </a:lnTo>
                <a:lnTo>
                  <a:pt x="523074" y="14477"/>
                </a:lnTo>
                <a:lnTo>
                  <a:pt x="522040" y="14223"/>
                </a:lnTo>
                <a:lnTo>
                  <a:pt x="500862" y="14223"/>
                </a:lnTo>
                <a:lnTo>
                  <a:pt x="500240" y="13969"/>
                </a:lnTo>
                <a:lnTo>
                  <a:pt x="468952" y="13969"/>
                </a:lnTo>
                <a:lnTo>
                  <a:pt x="464731" y="13715"/>
                </a:lnTo>
                <a:close/>
              </a:path>
              <a:path w="915034" h="40639">
                <a:moveTo>
                  <a:pt x="624044" y="14604"/>
                </a:moveTo>
                <a:lnTo>
                  <a:pt x="591464" y="14604"/>
                </a:lnTo>
                <a:lnTo>
                  <a:pt x="559155" y="14858"/>
                </a:lnTo>
                <a:lnTo>
                  <a:pt x="656669" y="14858"/>
                </a:lnTo>
                <a:lnTo>
                  <a:pt x="624044" y="14604"/>
                </a:lnTo>
                <a:close/>
              </a:path>
              <a:path w="915034" h="40639">
                <a:moveTo>
                  <a:pt x="535241" y="13334"/>
                </a:moveTo>
                <a:lnTo>
                  <a:pt x="529196" y="13715"/>
                </a:lnTo>
                <a:lnTo>
                  <a:pt x="529386" y="13969"/>
                </a:lnTo>
                <a:lnTo>
                  <a:pt x="523074" y="14477"/>
                </a:lnTo>
                <a:lnTo>
                  <a:pt x="558025" y="14477"/>
                </a:lnTo>
                <a:lnTo>
                  <a:pt x="557648" y="14350"/>
                </a:lnTo>
                <a:lnTo>
                  <a:pt x="561072" y="14087"/>
                </a:lnTo>
                <a:lnTo>
                  <a:pt x="559917" y="13969"/>
                </a:lnTo>
                <a:lnTo>
                  <a:pt x="538314" y="13969"/>
                </a:lnTo>
                <a:lnTo>
                  <a:pt x="535241" y="13334"/>
                </a:lnTo>
                <a:close/>
              </a:path>
              <a:path w="915034" h="40639">
                <a:moveTo>
                  <a:pt x="564641" y="13461"/>
                </a:moveTo>
                <a:lnTo>
                  <a:pt x="564692" y="13842"/>
                </a:lnTo>
                <a:lnTo>
                  <a:pt x="561072" y="14087"/>
                </a:lnTo>
                <a:lnTo>
                  <a:pt x="564921" y="14477"/>
                </a:lnTo>
                <a:lnTo>
                  <a:pt x="564641" y="13461"/>
                </a:lnTo>
                <a:close/>
              </a:path>
              <a:path w="915034" h="40639">
                <a:moveTo>
                  <a:pt x="507072" y="13080"/>
                </a:moveTo>
                <a:lnTo>
                  <a:pt x="500862" y="14223"/>
                </a:lnTo>
                <a:lnTo>
                  <a:pt x="522040" y="14223"/>
                </a:lnTo>
                <a:lnTo>
                  <a:pt x="520488" y="13842"/>
                </a:lnTo>
                <a:lnTo>
                  <a:pt x="511936" y="13842"/>
                </a:lnTo>
                <a:lnTo>
                  <a:pt x="507072" y="13080"/>
                </a:lnTo>
                <a:close/>
              </a:path>
              <a:path w="915034" h="40639">
                <a:moveTo>
                  <a:pt x="490296" y="13461"/>
                </a:moveTo>
                <a:lnTo>
                  <a:pt x="482467" y="13461"/>
                </a:lnTo>
                <a:lnTo>
                  <a:pt x="468952" y="13969"/>
                </a:lnTo>
                <a:lnTo>
                  <a:pt x="500240" y="13969"/>
                </a:lnTo>
                <a:lnTo>
                  <a:pt x="499306" y="13588"/>
                </a:lnTo>
                <a:lnTo>
                  <a:pt x="489432" y="13588"/>
                </a:lnTo>
                <a:lnTo>
                  <a:pt x="490296" y="13461"/>
                </a:lnTo>
                <a:close/>
              </a:path>
              <a:path w="915034" h="40639">
                <a:moveTo>
                  <a:pt x="543826" y="13842"/>
                </a:moveTo>
                <a:lnTo>
                  <a:pt x="538314" y="13969"/>
                </a:lnTo>
                <a:lnTo>
                  <a:pt x="544410" y="13969"/>
                </a:lnTo>
                <a:lnTo>
                  <a:pt x="543826" y="13842"/>
                </a:lnTo>
                <a:close/>
              </a:path>
              <a:path w="915034" h="40639">
                <a:moveTo>
                  <a:pt x="557415" y="13715"/>
                </a:moveTo>
                <a:lnTo>
                  <a:pt x="544410" y="13969"/>
                </a:lnTo>
                <a:lnTo>
                  <a:pt x="559917" y="13969"/>
                </a:lnTo>
                <a:lnTo>
                  <a:pt x="557415" y="13715"/>
                </a:lnTo>
                <a:close/>
              </a:path>
              <a:path w="915034" h="40639">
                <a:moveTo>
                  <a:pt x="15633" y="13461"/>
                </a:moveTo>
                <a:lnTo>
                  <a:pt x="9982" y="13842"/>
                </a:lnTo>
                <a:lnTo>
                  <a:pt x="15862" y="13842"/>
                </a:lnTo>
                <a:lnTo>
                  <a:pt x="15633" y="13461"/>
                </a:lnTo>
                <a:close/>
              </a:path>
              <a:path w="915034" h="40639">
                <a:moveTo>
                  <a:pt x="20548" y="12572"/>
                </a:moveTo>
                <a:lnTo>
                  <a:pt x="15862" y="13842"/>
                </a:lnTo>
                <a:lnTo>
                  <a:pt x="127342" y="13842"/>
                </a:lnTo>
                <a:lnTo>
                  <a:pt x="128797" y="13715"/>
                </a:lnTo>
                <a:lnTo>
                  <a:pt x="21793" y="13715"/>
                </a:lnTo>
                <a:lnTo>
                  <a:pt x="20548" y="12572"/>
                </a:lnTo>
                <a:close/>
              </a:path>
              <a:path w="915034" h="40639">
                <a:moveTo>
                  <a:pt x="515315" y="12572"/>
                </a:moveTo>
                <a:lnTo>
                  <a:pt x="511936" y="13842"/>
                </a:lnTo>
                <a:lnTo>
                  <a:pt x="520488" y="13842"/>
                </a:lnTo>
                <a:lnTo>
                  <a:pt x="515315" y="12572"/>
                </a:lnTo>
                <a:close/>
              </a:path>
              <a:path w="915034" h="40639">
                <a:moveTo>
                  <a:pt x="302542" y="11556"/>
                </a:moveTo>
                <a:lnTo>
                  <a:pt x="23190" y="11556"/>
                </a:lnTo>
                <a:lnTo>
                  <a:pt x="22580" y="12064"/>
                </a:lnTo>
                <a:lnTo>
                  <a:pt x="23228" y="12572"/>
                </a:lnTo>
                <a:lnTo>
                  <a:pt x="21793" y="13715"/>
                </a:lnTo>
                <a:lnTo>
                  <a:pt x="128797" y="13715"/>
                </a:lnTo>
                <a:lnTo>
                  <a:pt x="130251" y="13588"/>
                </a:lnTo>
                <a:lnTo>
                  <a:pt x="194020" y="13588"/>
                </a:lnTo>
                <a:lnTo>
                  <a:pt x="214766" y="13207"/>
                </a:lnTo>
                <a:lnTo>
                  <a:pt x="241414" y="12064"/>
                </a:lnTo>
                <a:lnTo>
                  <a:pt x="270147" y="12064"/>
                </a:lnTo>
                <a:lnTo>
                  <a:pt x="302542" y="11556"/>
                </a:lnTo>
                <a:close/>
              </a:path>
              <a:path w="915034" h="40639">
                <a:moveTo>
                  <a:pt x="497128" y="12699"/>
                </a:moveTo>
                <a:lnTo>
                  <a:pt x="489432" y="13588"/>
                </a:lnTo>
                <a:lnTo>
                  <a:pt x="499306" y="13588"/>
                </a:lnTo>
                <a:lnTo>
                  <a:pt x="497128" y="12699"/>
                </a:lnTo>
                <a:close/>
              </a:path>
              <a:path w="915034" h="40639">
                <a:moveTo>
                  <a:pt x="15798" y="12699"/>
                </a:moveTo>
                <a:lnTo>
                  <a:pt x="12001" y="12953"/>
                </a:lnTo>
                <a:lnTo>
                  <a:pt x="14506" y="12953"/>
                </a:lnTo>
                <a:lnTo>
                  <a:pt x="15798" y="12699"/>
                </a:lnTo>
                <a:close/>
              </a:path>
              <a:path w="915034" h="40639">
                <a:moveTo>
                  <a:pt x="270147" y="12064"/>
                </a:moveTo>
                <a:lnTo>
                  <a:pt x="241414" y="12064"/>
                </a:lnTo>
                <a:lnTo>
                  <a:pt x="243966" y="12699"/>
                </a:lnTo>
                <a:lnTo>
                  <a:pt x="270147" y="12064"/>
                </a:lnTo>
                <a:close/>
              </a:path>
              <a:path w="915034" h="40639">
                <a:moveTo>
                  <a:pt x="55829" y="8889"/>
                </a:moveTo>
                <a:lnTo>
                  <a:pt x="53212" y="9270"/>
                </a:lnTo>
                <a:lnTo>
                  <a:pt x="50774" y="9651"/>
                </a:lnTo>
                <a:lnTo>
                  <a:pt x="54038" y="9651"/>
                </a:lnTo>
                <a:lnTo>
                  <a:pt x="47188" y="9778"/>
                </a:lnTo>
                <a:lnTo>
                  <a:pt x="37712" y="10159"/>
                </a:lnTo>
                <a:lnTo>
                  <a:pt x="27217" y="10921"/>
                </a:lnTo>
                <a:lnTo>
                  <a:pt x="17310" y="12064"/>
                </a:lnTo>
                <a:lnTo>
                  <a:pt x="23190" y="11556"/>
                </a:lnTo>
                <a:lnTo>
                  <a:pt x="302542" y="11556"/>
                </a:lnTo>
                <a:lnTo>
                  <a:pt x="321835" y="11175"/>
                </a:lnTo>
                <a:lnTo>
                  <a:pt x="347294" y="10286"/>
                </a:lnTo>
                <a:lnTo>
                  <a:pt x="386118" y="10286"/>
                </a:lnTo>
                <a:lnTo>
                  <a:pt x="392264" y="9905"/>
                </a:lnTo>
                <a:lnTo>
                  <a:pt x="55054" y="9905"/>
                </a:lnTo>
                <a:lnTo>
                  <a:pt x="55829" y="8889"/>
                </a:lnTo>
                <a:close/>
              </a:path>
              <a:path w="915034" h="40639">
                <a:moveTo>
                  <a:pt x="386118" y="10286"/>
                </a:moveTo>
                <a:lnTo>
                  <a:pt x="347294" y="10286"/>
                </a:lnTo>
                <a:lnTo>
                  <a:pt x="354980" y="10540"/>
                </a:lnTo>
                <a:lnTo>
                  <a:pt x="363685" y="10540"/>
                </a:lnTo>
                <a:lnTo>
                  <a:pt x="372363" y="10667"/>
                </a:lnTo>
                <a:lnTo>
                  <a:pt x="379971" y="10667"/>
                </a:lnTo>
                <a:lnTo>
                  <a:pt x="386118" y="10286"/>
                </a:lnTo>
                <a:close/>
              </a:path>
              <a:path w="915034" h="40639">
                <a:moveTo>
                  <a:pt x="71246" y="8508"/>
                </a:moveTo>
                <a:lnTo>
                  <a:pt x="70408" y="9016"/>
                </a:lnTo>
                <a:lnTo>
                  <a:pt x="63842" y="9651"/>
                </a:lnTo>
                <a:lnTo>
                  <a:pt x="55054" y="9905"/>
                </a:lnTo>
                <a:lnTo>
                  <a:pt x="392264" y="9905"/>
                </a:lnTo>
                <a:lnTo>
                  <a:pt x="396620" y="10032"/>
                </a:lnTo>
                <a:lnTo>
                  <a:pt x="405028" y="8889"/>
                </a:lnTo>
                <a:lnTo>
                  <a:pt x="75653" y="8889"/>
                </a:lnTo>
                <a:lnTo>
                  <a:pt x="71246" y="8508"/>
                </a:lnTo>
                <a:close/>
              </a:path>
              <a:path w="915034" h="40639">
                <a:moveTo>
                  <a:pt x="490281" y="8889"/>
                </a:moveTo>
                <a:lnTo>
                  <a:pt x="409587" y="8889"/>
                </a:lnTo>
                <a:lnTo>
                  <a:pt x="412394" y="9397"/>
                </a:lnTo>
                <a:lnTo>
                  <a:pt x="414223" y="9651"/>
                </a:lnTo>
                <a:lnTo>
                  <a:pt x="425640" y="9778"/>
                </a:lnTo>
                <a:lnTo>
                  <a:pt x="436657" y="10032"/>
                </a:lnTo>
                <a:lnTo>
                  <a:pt x="447113" y="10032"/>
                </a:lnTo>
                <a:lnTo>
                  <a:pt x="456844" y="9397"/>
                </a:lnTo>
                <a:lnTo>
                  <a:pt x="471200" y="9397"/>
                </a:lnTo>
                <a:lnTo>
                  <a:pt x="478712" y="9143"/>
                </a:lnTo>
                <a:lnTo>
                  <a:pt x="490281" y="8889"/>
                </a:lnTo>
                <a:close/>
              </a:path>
              <a:path w="915034" h="40639">
                <a:moveTo>
                  <a:pt x="471200" y="9397"/>
                </a:moveTo>
                <a:lnTo>
                  <a:pt x="456844" y="9397"/>
                </a:lnTo>
                <a:lnTo>
                  <a:pt x="457365" y="10032"/>
                </a:lnTo>
                <a:lnTo>
                  <a:pt x="467445" y="9524"/>
                </a:lnTo>
                <a:lnTo>
                  <a:pt x="471200" y="9397"/>
                </a:lnTo>
                <a:close/>
              </a:path>
              <a:path w="915034" h="40639">
                <a:moveTo>
                  <a:pt x="78346" y="7619"/>
                </a:moveTo>
                <a:lnTo>
                  <a:pt x="78168" y="8508"/>
                </a:lnTo>
                <a:lnTo>
                  <a:pt x="75653" y="8889"/>
                </a:lnTo>
                <a:lnTo>
                  <a:pt x="490281" y="8889"/>
                </a:lnTo>
                <a:lnTo>
                  <a:pt x="501268" y="9143"/>
                </a:lnTo>
                <a:lnTo>
                  <a:pt x="505091" y="8635"/>
                </a:lnTo>
                <a:lnTo>
                  <a:pt x="516540" y="8425"/>
                </a:lnTo>
                <a:lnTo>
                  <a:pt x="86842" y="8381"/>
                </a:lnTo>
                <a:lnTo>
                  <a:pt x="84950" y="7873"/>
                </a:lnTo>
                <a:lnTo>
                  <a:pt x="78346" y="7619"/>
                </a:lnTo>
                <a:close/>
              </a:path>
              <a:path w="915034" h="40639">
                <a:moveTo>
                  <a:pt x="603897" y="8000"/>
                </a:moveTo>
                <a:lnTo>
                  <a:pt x="521741" y="8000"/>
                </a:lnTo>
                <a:lnTo>
                  <a:pt x="516534" y="8889"/>
                </a:lnTo>
                <a:lnTo>
                  <a:pt x="539077" y="8889"/>
                </a:lnTo>
                <a:lnTo>
                  <a:pt x="603897" y="8000"/>
                </a:lnTo>
                <a:close/>
              </a:path>
              <a:path w="915034" h="40639">
                <a:moveTo>
                  <a:pt x="518302" y="8393"/>
                </a:moveTo>
                <a:lnTo>
                  <a:pt x="516540" y="8425"/>
                </a:lnTo>
                <a:lnTo>
                  <a:pt x="516178" y="8635"/>
                </a:lnTo>
                <a:lnTo>
                  <a:pt x="518302" y="8393"/>
                </a:lnTo>
                <a:close/>
              </a:path>
              <a:path w="915034" h="40639">
                <a:moveTo>
                  <a:pt x="517016" y="8149"/>
                </a:moveTo>
                <a:lnTo>
                  <a:pt x="516540" y="8425"/>
                </a:lnTo>
                <a:lnTo>
                  <a:pt x="518403" y="8381"/>
                </a:lnTo>
                <a:lnTo>
                  <a:pt x="518677" y="8350"/>
                </a:lnTo>
                <a:lnTo>
                  <a:pt x="517016" y="8149"/>
                </a:lnTo>
                <a:close/>
              </a:path>
              <a:path w="915034" h="40639">
                <a:moveTo>
                  <a:pt x="518677" y="8350"/>
                </a:moveTo>
                <a:lnTo>
                  <a:pt x="518302" y="8393"/>
                </a:lnTo>
                <a:lnTo>
                  <a:pt x="518934" y="8381"/>
                </a:lnTo>
                <a:lnTo>
                  <a:pt x="518677" y="8350"/>
                </a:lnTo>
                <a:close/>
              </a:path>
              <a:path w="915034" h="40639">
                <a:moveTo>
                  <a:pt x="103276" y="6603"/>
                </a:moveTo>
                <a:lnTo>
                  <a:pt x="93675" y="7746"/>
                </a:lnTo>
                <a:lnTo>
                  <a:pt x="86842" y="8381"/>
                </a:lnTo>
                <a:lnTo>
                  <a:pt x="516616" y="8381"/>
                </a:lnTo>
                <a:lnTo>
                  <a:pt x="516834" y="8254"/>
                </a:lnTo>
                <a:lnTo>
                  <a:pt x="261670" y="8254"/>
                </a:lnTo>
                <a:lnTo>
                  <a:pt x="256709" y="8127"/>
                </a:lnTo>
                <a:lnTo>
                  <a:pt x="258816" y="7873"/>
                </a:lnTo>
                <a:lnTo>
                  <a:pt x="262528" y="7492"/>
                </a:lnTo>
                <a:lnTo>
                  <a:pt x="116839" y="7492"/>
                </a:lnTo>
                <a:lnTo>
                  <a:pt x="110718" y="6857"/>
                </a:lnTo>
                <a:lnTo>
                  <a:pt x="103276" y="6603"/>
                </a:lnTo>
                <a:close/>
              </a:path>
              <a:path w="915034" h="40639">
                <a:moveTo>
                  <a:pt x="667648" y="8000"/>
                </a:moveTo>
                <a:lnTo>
                  <a:pt x="603897" y="8000"/>
                </a:lnTo>
                <a:lnTo>
                  <a:pt x="612314" y="8381"/>
                </a:lnTo>
                <a:lnTo>
                  <a:pt x="636485" y="8127"/>
                </a:lnTo>
                <a:lnTo>
                  <a:pt x="658143" y="8127"/>
                </a:lnTo>
                <a:lnTo>
                  <a:pt x="667648" y="8000"/>
                </a:lnTo>
                <a:close/>
              </a:path>
              <a:path w="915034" h="40639">
                <a:moveTo>
                  <a:pt x="658143" y="8127"/>
                </a:moveTo>
                <a:lnTo>
                  <a:pt x="636485" y="8127"/>
                </a:lnTo>
                <a:lnTo>
                  <a:pt x="649566" y="8381"/>
                </a:lnTo>
                <a:lnTo>
                  <a:pt x="658143" y="8127"/>
                </a:lnTo>
                <a:close/>
              </a:path>
              <a:path w="915034" h="40639">
                <a:moveTo>
                  <a:pt x="751903" y="7238"/>
                </a:moveTo>
                <a:lnTo>
                  <a:pt x="684352" y="7238"/>
                </a:lnTo>
                <a:lnTo>
                  <a:pt x="684783" y="7873"/>
                </a:lnTo>
                <a:lnTo>
                  <a:pt x="707683" y="7873"/>
                </a:lnTo>
                <a:lnTo>
                  <a:pt x="743826" y="8381"/>
                </a:lnTo>
                <a:lnTo>
                  <a:pt x="743826" y="7492"/>
                </a:lnTo>
                <a:lnTo>
                  <a:pt x="751903" y="7238"/>
                </a:lnTo>
                <a:close/>
              </a:path>
              <a:path w="915034" h="40639">
                <a:moveTo>
                  <a:pt x="681473" y="7492"/>
                </a:moveTo>
                <a:lnTo>
                  <a:pt x="518147" y="7492"/>
                </a:lnTo>
                <a:lnTo>
                  <a:pt x="517016" y="8149"/>
                </a:lnTo>
                <a:lnTo>
                  <a:pt x="518677" y="8350"/>
                </a:lnTo>
                <a:lnTo>
                  <a:pt x="521741" y="8000"/>
                </a:lnTo>
                <a:lnTo>
                  <a:pt x="667648" y="8000"/>
                </a:lnTo>
                <a:lnTo>
                  <a:pt x="677154" y="7873"/>
                </a:lnTo>
                <a:lnTo>
                  <a:pt x="681473" y="7492"/>
                </a:lnTo>
                <a:close/>
              </a:path>
              <a:path w="915034" h="40639">
                <a:moveTo>
                  <a:pt x="277745" y="4693"/>
                </a:moveTo>
                <a:lnTo>
                  <a:pt x="273688" y="5587"/>
                </a:lnTo>
                <a:lnTo>
                  <a:pt x="267398" y="6095"/>
                </a:lnTo>
                <a:lnTo>
                  <a:pt x="272668" y="6476"/>
                </a:lnTo>
                <a:lnTo>
                  <a:pt x="267576" y="7746"/>
                </a:lnTo>
                <a:lnTo>
                  <a:pt x="261670" y="8254"/>
                </a:lnTo>
                <a:lnTo>
                  <a:pt x="516834" y="8254"/>
                </a:lnTo>
                <a:lnTo>
                  <a:pt x="517016" y="8149"/>
                </a:lnTo>
                <a:lnTo>
                  <a:pt x="512648" y="7619"/>
                </a:lnTo>
                <a:lnTo>
                  <a:pt x="518147" y="7492"/>
                </a:lnTo>
                <a:lnTo>
                  <a:pt x="681473" y="7492"/>
                </a:lnTo>
                <a:lnTo>
                  <a:pt x="684352" y="7238"/>
                </a:lnTo>
                <a:lnTo>
                  <a:pt x="761530" y="7238"/>
                </a:lnTo>
                <a:lnTo>
                  <a:pt x="763587" y="6476"/>
                </a:lnTo>
                <a:lnTo>
                  <a:pt x="766825" y="5841"/>
                </a:lnTo>
                <a:lnTo>
                  <a:pt x="787984" y="5841"/>
                </a:lnTo>
                <a:lnTo>
                  <a:pt x="791400" y="5587"/>
                </a:lnTo>
                <a:lnTo>
                  <a:pt x="790591" y="5460"/>
                </a:lnTo>
                <a:lnTo>
                  <a:pt x="284606" y="5460"/>
                </a:lnTo>
                <a:lnTo>
                  <a:pt x="278295" y="4825"/>
                </a:lnTo>
                <a:lnTo>
                  <a:pt x="277745" y="4693"/>
                </a:lnTo>
                <a:close/>
              </a:path>
              <a:path w="915034" h="40639">
                <a:moveTo>
                  <a:pt x="787984" y="5841"/>
                </a:moveTo>
                <a:lnTo>
                  <a:pt x="774395" y="5841"/>
                </a:lnTo>
                <a:lnTo>
                  <a:pt x="781227" y="6222"/>
                </a:lnTo>
                <a:lnTo>
                  <a:pt x="774649" y="6603"/>
                </a:lnTo>
                <a:lnTo>
                  <a:pt x="768984" y="7238"/>
                </a:lnTo>
                <a:lnTo>
                  <a:pt x="764654" y="8000"/>
                </a:lnTo>
                <a:lnTo>
                  <a:pt x="772700" y="8000"/>
                </a:lnTo>
                <a:lnTo>
                  <a:pt x="780362" y="7619"/>
                </a:lnTo>
                <a:lnTo>
                  <a:pt x="787241" y="7492"/>
                </a:lnTo>
                <a:lnTo>
                  <a:pt x="809667" y="7492"/>
                </a:lnTo>
                <a:lnTo>
                  <a:pt x="809852" y="7266"/>
                </a:lnTo>
                <a:lnTo>
                  <a:pt x="808139" y="7238"/>
                </a:lnTo>
                <a:lnTo>
                  <a:pt x="810082" y="6984"/>
                </a:lnTo>
                <a:lnTo>
                  <a:pt x="823131" y="6984"/>
                </a:lnTo>
                <a:lnTo>
                  <a:pt x="824776" y="6730"/>
                </a:lnTo>
                <a:lnTo>
                  <a:pt x="831456" y="6730"/>
                </a:lnTo>
                <a:lnTo>
                  <a:pt x="831251" y="6603"/>
                </a:lnTo>
                <a:lnTo>
                  <a:pt x="794892" y="6603"/>
                </a:lnTo>
                <a:lnTo>
                  <a:pt x="787984" y="5841"/>
                </a:lnTo>
                <a:close/>
              </a:path>
              <a:path w="915034" h="40639">
                <a:moveTo>
                  <a:pt x="809667" y="7492"/>
                </a:moveTo>
                <a:lnTo>
                  <a:pt x="787241" y="7492"/>
                </a:lnTo>
                <a:lnTo>
                  <a:pt x="792937" y="7746"/>
                </a:lnTo>
                <a:lnTo>
                  <a:pt x="802246" y="8000"/>
                </a:lnTo>
                <a:lnTo>
                  <a:pt x="809459" y="7746"/>
                </a:lnTo>
                <a:lnTo>
                  <a:pt x="809667" y="7492"/>
                </a:lnTo>
                <a:close/>
              </a:path>
              <a:path w="915034" h="40639">
                <a:moveTo>
                  <a:pt x="761530" y="7238"/>
                </a:moveTo>
                <a:lnTo>
                  <a:pt x="751903" y="7238"/>
                </a:lnTo>
                <a:lnTo>
                  <a:pt x="752335" y="7746"/>
                </a:lnTo>
                <a:lnTo>
                  <a:pt x="761187" y="7365"/>
                </a:lnTo>
                <a:lnTo>
                  <a:pt x="761530" y="7238"/>
                </a:lnTo>
                <a:close/>
              </a:path>
              <a:path w="915034" h="40639">
                <a:moveTo>
                  <a:pt x="823131" y="6984"/>
                </a:moveTo>
                <a:lnTo>
                  <a:pt x="810082" y="6984"/>
                </a:lnTo>
                <a:lnTo>
                  <a:pt x="809852" y="7266"/>
                </a:lnTo>
                <a:lnTo>
                  <a:pt x="816038" y="7365"/>
                </a:lnTo>
                <a:lnTo>
                  <a:pt x="810958" y="7746"/>
                </a:lnTo>
                <a:lnTo>
                  <a:pt x="823036" y="7746"/>
                </a:lnTo>
                <a:lnTo>
                  <a:pt x="826021" y="7412"/>
                </a:lnTo>
                <a:lnTo>
                  <a:pt x="823836" y="7238"/>
                </a:lnTo>
                <a:lnTo>
                  <a:pt x="821486" y="7238"/>
                </a:lnTo>
                <a:lnTo>
                  <a:pt x="823131" y="6984"/>
                </a:lnTo>
                <a:close/>
              </a:path>
              <a:path w="915034" h="40639">
                <a:moveTo>
                  <a:pt x="140550" y="6603"/>
                </a:moveTo>
                <a:lnTo>
                  <a:pt x="132384" y="6730"/>
                </a:lnTo>
                <a:lnTo>
                  <a:pt x="125285" y="6730"/>
                </a:lnTo>
                <a:lnTo>
                  <a:pt x="119976" y="7365"/>
                </a:lnTo>
                <a:lnTo>
                  <a:pt x="116839" y="7492"/>
                </a:lnTo>
                <a:lnTo>
                  <a:pt x="262528" y="7492"/>
                </a:lnTo>
                <a:lnTo>
                  <a:pt x="262455" y="7238"/>
                </a:lnTo>
                <a:lnTo>
                  <a:pt x="144564" y="7238"/>
                </a:lnTo>
                <a:lnTo>
                  <a:pt x="141353" y="6730"/>
                </a:lnTo>
                <a:lnTo>
                  <a:pt x="132384" y="6730"/>
                </a:lnTo>
                <a:lnTo>
                  <a:pt x="119735" y="6603"/>
                </a:lnTo>
                <a:lnTo>
                  <a:pt x="140550" y="6603"/>
                </a:lnTo>
                <a:close/>
              </a:path>
              <a:path w="915034" h="40639">
                <a:moveTo>
                  <a:pt x="827570" y="7238"/>
                </a:moveTo>
                <a:lnTo>
                  <a:pt x="826021" y="7412"/>
                </a:lnTo>
                <a:lnTo>
                  <a:pt x="827036" y="7492"/>
                </a:lnTo>
                <a:lnTo>
                  <a:pt x="827570" y="7238"/>
                </a:lnTo>
                <a:close/>
              </a:path>
              <a:path w="915034" h="40639">
                <a:moveTo>
                  <a:pt x="838817" y="5333"/>
                </a:moveTo>
                <a:lnTo>
                  <a:pt x="835342" y="5333"/>
                </a:lnTo>
                <a:lnTo>
                  <a:pt x="841552" y="6603"/>
                </a:lnTo>
                <a:lnTo>
                  <a:pt x="830364" y="6984"/>
                </a:lnTo>
                <a:lnTo>
                  <a:pt x="835748" y="7365"/>
                </a:lnTo>
                <a:lnTo>
                  <a:pt x="849200" y="6209"/>
                </a:lnTo>
                <a:lnTo>
                  <a:pt x="844257" y="5841"/>
                </a:lnTo>
                <a:lnTo>
                  <a:pt x="844989" y="5587"/>
                </a:lnTo>
                <a:lnTo>
                  <a:pt x="838669" y="5587"/>
                </a:lnTo>
                <a:lnTo>
                  <a:pt x="838817" y="5333"/>
                </a:lnTo>
                <a:close/>
              </a:path>
              <a:path w="915034" h="40639">
                <a:moveTo>
                  <a:pt x="810082" y="6984"/>
                </a:moveTo>
                <a:lnTo>
                  <a:pt x="808139" y="7238"/>
                </a:lnTo>
                <a:lnTo>
                  <a:pt x="809852" y="7266"/>
                </a:lnTo>
                <a:lnTo>
                  <a:pt x="810082" y="6984"/>
                </a:lnTo>
                <a:close/>
              </a:path>
              <a:path w="915034" h="40639">
                <a:moveTo>
                  <a:pt x="223202" y="4063"/>
                </a:moveTo>
                <a:lnTo>
                  <a:pt x="203300" y="4317"/>
                </a:lnTo>
                <a:lnTo>
                  <a:pt x="182540" y="4952"/>
                </a:lnTo>
                <a:lnTo>
                  <a:pt x="162452" y="5841"/>
                </a:lnTo>
                <a:lnTo>
                  <a:pt x="144564" y="7238"/>
                </a:lnTo>
                <a:lnTo>
                  <a:pt x="262455" y="7238"/>
                </a:lnTo>
                <a:lnTo>
                  <a:pt x="262418" y="7111"/>
                </a:lnTo>
                <a:lnTo>
                  <a:pt x="256908" y="7111"/>
                </a:lnTo>
                <a:lnTo>
                  <a:pt x="256076" y="6349"/>
                </a:lnTo>
                <a:lnTo>
                  <a:pt x="260451" y="5587"/>
                </a:lnTo>
                <a:lnTo>
                  <a:pt x="240322" y="5587"/>
                </a:lnTo>
                <a:lnTo>
                  <a:pt x="230593" y="5333"/>
                </a:lnTo>
                <a:lnTo>
                  <a:pt x="234891" y="4825"/>
                </a:lnTo>
                <a:lnTo>
                  <a:pt x="229247" y="4825"/>
                </a:lnTo>
                <a:lnTo>
                  <a:pt x="222465" y="4444"/>
                </a:lnTo>
                <a:lnTo>
                  <a:pt x="223202" y="4063"/>
                </a:lnTo>
                <a:close/>
              </a:path>
              <a:path w="915034" h="40639">
                <a:moveTo>
                  <a:pt x="262381" y="6984"/>
                </a:moveTo>
                <a:lnTo>
                  <a:pt x="256908" y="7111"/>
                </a:lnTo>
                <a:lnTo>
                  <a:pt x="262418" y="7111"/>
                </a:lnTo>
                <a:close/>
              </a:path>
              <a:path w="915034" h="40639">
                <a:moveTo>
                  <a:pt x="822271" y="4825"/>
                </a:moveTo>
                <a:lnTo>
                  <a:pt x="814131" y="4825"/>
                </a:lnTo>
                <a:lnTo>
                  <a:pt x="805141" y="4952"/>
                </a:lnTo>
                <a:lnTo>
                  <a:pt x="809955" y="5714"/>
                </a:lnTo>
                <a:lnTo>
                  <a:pt x="802500" y="5714"/>
                </a:lnTo>
                <a:lnTo>
                  <a:pt x="794892" y="6603"/>
                </a:lnTo>
                <a:lnTo>
                  <a:pt x="831251" y="6603"/>
                </a:lnTo>
                <a:lnTo>
                  <a:pt x="830636" y="6222"/>
                </a:lnTo>
                <a:lnTo>
                  <a:pt x="826452" y="6222"/>
                </a:lnTo>
                <a:lnTo>
                  <a:pt x="822007" y="6095"/>
                </a:lnTo>
                <a:lnTo>
                  <a:pt x="823874" y="5460"/>
                </a:lnTo>
                <a:lnTo>
                  <a:pt x="835342" y="5333"/>
                </a:lnTo>
                <a:lnTo>
                  <a:pt x="838817" y="5333"/>
                </a:lnTo>
                <a:lnTo>
                  <a:pt x="839038" y="4952"/>
                </a:lnTo>
                <a:lnTo>
                  <a:pt x="830320" y="4952"/>
                </a:lnTo>
                <a:lnTo>
                  <a:pt x="822271" y="4825"/>
                </a:lnTo>
                <a:close/>
              </a:path>
              <a:path w="915034" h="40639">
                <a:moveTo>
                  <a:pt x="774395" y="5841"/>
                </a:moveTo>
                <a:lnTo>
                  <a:pt x="766825" y="5841"/>
                </a:lnTo>
                <a:lnTo>
                  <a:pt x="773633" y="6349"/>
                </a:lnTo>
                <a:lnTo>
                  <a:pt x="774395" y="5841"/>
                </a:lnTo>
                <a:close/>
              </a:path>
              <a:path w="915034" h="40639">
                <a:moveTo>
                  <a:pt x="854951" y="5714"/>
                </a:moveTo>
                <a:lnTo>
                  <a:pt x="849200" y="6209"/>
                </a:lnTo>
                <a:lnTo>
                  <a:pt x="851090" y="6349"/>
                </a:lnTo>
                <a:lnTo>
                  <a:pt x="854951" y="5714"/>
                </a:lnTo>
                <a:close/>
              </a:path>
              <a:path w="915034" h="40639">
                <a:moveTo>
                  <a:pt x="830021" y="5841"/>
                </a:moveTo>
                <a:lnTo>
                  <a:pt x="826630" y="6095"/>
                </a:lnTo>
                <a:lnTo>
                  <a:pt x="826452" y="6222"/>
                </a:lnTo>
                <a:lnTo>
                  <a:pt x="830636" y="6222"/>
                </a:lnTo>
                <a:lnTo>
                  <a:pt x="830021" y="5841"/>
                </a:lnTo>
                <a:close/>
              </a:path>
              <a:path w="915034" h="40639">
                <a:moveTo>
                  <a:pt x="244895" y="4246"/>
                </a:moveTo>
                <a:lnTo>
                  <a:pt x="243141" y="4317"/>
                </a:lnTo>
                <a:lnTo>
                  <a:pt x="240322" y="5587"/>
                </a:lnTo>
                <a:lnTo>
                  <a:pt x="260451" y="5587"/>
                </a:lnTo>
                <a:lnTo>
                  <a:pt x="261180" y="5460"/>
                </a:lnTo>
                <a:lnTo>
                  <a:pt x="266357" y="4698"/>
                </a:lnTo>
                <a:lnTo>
                  <a:pt x="244386" y="4571"/>
                </a:lnTo>
                <a:lnTo>
                  <a:pt x="244895" y="4246"/>
                </a:lnTo>
                <a:close/>
              </a:path>
              <a:path w="915034" h="40639">
                <a:moveTo>
                  <a:pt x="846086" y="5206"/>
                </a:moveTo>
                <a:lnTo>
                  <a:pt x="838669" y="5587"/>
                </a:lnTo>
                <a:lnTo>
                  <a:pt x="844989" y="5587"/>
                </a:lnTo>
                <a:lnTo>
                  <a:pt x="846086" y="5206"/>
                </a:lnTo>
                <a:close/>
              </a:path>
              <a:path w="915034" h="40639">
                <a:moveTo>
                  <a:pt x="290906" y="4317"/>
                </a:moveTo>
                <a:lnTo>
                  <a:pt x="284606" y="5460"/>
                </a:lnTo>
                <a:lnTo>
                  <a:pt x="582764" y="5460"/>
                </a:lnTo>
                <a:lnTo>
                  <a:pt x="581939" y="5079"/>
                </a:lnTo>
                <a:lnTo>
                  <a:pt x="467969" y="5079"/>
                </a:lnTo>
                <a:lnTo>
                  <a:pt x="470627" y="4444"/>
                </a:lnTo>
                <a:lnTo>
                  <a:pt x="296544" y="4444"/>
                </a:lnTo>
                <a:lnTo>
                  <a:pt x="290906" y="4317"/>
                </a:lnTo>
                <a:close/>
              </a:path>
              <a:path w="915034" h="40639">
                <a:moveTo>
                  <a:pt x="616686" y="2666"/>
                </a:moveTo>
                <a:lnTo>
                  <a:pt x="611065" y="3047"/>
                </a:lnTo>
                <a:lnTo>
                  <a:pt x="604029" y="3428"/>
                </a:lnTo>
                <a:lnTo>
                  <a:pt x="596000" y="3555"/>
                </a:lnTo>
                <a:lnTo>
                  <a:pt x="587400" y="3555"/>
                </a:lnTo>
                <a:lnTo>
                  <a:pt x="587654" y="4317"/>
                </a:lnTo>
                <a:lnTo>
                  <a:pt x="591451" y="4317"/>
                </a:lnTo>
                <a:lnTo>
                  <a:pt x="590245" y="4952"/>
                </a:lnTo>
                <a:lnTo>
                  <a:pt x="588505" y="5079"/>
                </a:lnTo>
                <a:lnTo>
                  <a:pt x="585698" y="5460"/>
                </a:lnTo>
                <a:lnTo>
                  <a:pt x="783297" y="5460"/>
                </a:lnTo>
                <a:lnTo>
                  <a:pt x="778395" y="5206"/>
                </a:lnTo>
                <a:lnTo>
                  <a:pt x="758253" y="5206"/>
                </a:lnTo>
                <a:lnTo>
                  <a:pt x="751814" y="5079"/>
                </a:lnTo>
                <a:lnTo>
                  <a:pt x="753329" y="4698"/>
                </a:lnTo>
                <a:lnTo>
                  <a:pt x="675995" y="4698"/>
                </a:lnTo>
                <a:lnTo>
                  <a:pt x="672144" y="4571"/>
                </a:lnTo>
                <a:lnTo>
                  <a:pt x="671706" y="4171"/>
                </a:lnTo>
                <a:lnTo>
                  <a:pt x="671521" y="4063"/>
                </a:lnTo>
                <a:lnTo>
                  <a:pt x="667359" y="4063"/>
                </a:lnTo>
                <a:lnTo>
                  <a:pt x="668030" y="3809"/>
                </a:lnTo>
                <a:lnTo>
                  <a:pt x="614768" y="3809"/>
                </a:lnTo>
                <a:lnTo>
                  <a:pt x="619383" y="3680"/>
                </a:lnTo>
                <a:lnTo>
                  <a:pt x="620572" y="2920"/>
                </a:lnTo>
                <a:lnTo>
                  <a:pt x="616686" y="2666"/>
                </a:lnTo>
                <a:close/>
              </a:path>
              <a:path w="915034" h="40639">
                <a:moveTo>
                  <a:pt x="788873" y="4825"/>
                </a:moveTo>
                <a:lnTo>
                  <a:pt x="784324" y="5026"/>
                </a:lnTo>
                <a:lnTo>
                  <a:pt x="783297" y="5460"/>
                </a:lnTo>
                <a:lnTo>
                  <a:pt x="790591" y="5460"/>
                </a:lnTo>
                <a:lnTo>
                  <a:pt x="788974" y="5206"/>
                </a:lnTo>
                <a:lnTo>
                  <a:pt x="788873" y="4825"/>
                </a:lnTo>
                <a:close/>
              </a:path>
              <a:path w="915034" h="40639">
                <a:moveTo>
                  <a:pt x="759280" y="4444"/>
                </a:moveTo>
                <a:lnTo>
                  <a:pt x="759658" y="4698"/>
                </a:lnTo>
                <a:lnTo>
                  <a:pt x="760724" y="5079"/>
                </a:lnTo>
                <a:lnTo>
                  <a:pt x="758253" y="5206"/>
                </a:lnTo>
                <a:lnTo>
                  <a:pt x="778395" y="5206"/>
                </a:lnTo>
                <a:lnTo>
                  <a:pt x="771042" y="4825"/>
                </a:lnTo>
                <a:lnTo>
                  <a:pt x="762749" y="4825"/>
                </a:lnTo>
                <a:lnTo>
                  <a:pt x="763816" y="4571"/>
                </a:lnTo>
                <a:lnTo>
                  <a:pt x="759280" y="4444"/>
                </a:lnTo>
                <a:close/>
              </a:path>
              <a:path w="915034" h="40639">
                <a:moveTo>
                  <a:pt x="487641" y="1269"/>
                </a:moveTo>
                <a:lnTo>
                  <a:pt x="486153" y="2158"/>
                </a:lnTo>
                <a:lnTo>
                  <a:pt x="480664" y="2920"/>
                </a:lnTo>
                <a:lnTo>
                  <a:pt x="476547" y="3680"/>
                </a:lnTo>
                <a:lnTo>
                  <a:pt x="479107" y="4571"/>
                </a:lnTo>
                <a:lnTo>
                  <a:pt x="467969" y="5079"/>
                </a:lnTo>
                <a:lnTo>
                  <a:pt x="581939" y="5079"/>
                </a:lnTo>
                <a:lnTo>
                  <a:pt x="581113" y="4698"/>
                </a:lnTo>
                <a:lnTo>
                  <a:pt x="581499" y="3809"/>
                </a:lnTo>
                <a:lnTo>
                  <a:pt x="511682" y="3809"/>
                </a:lnTo>
                <a:lnTo>
                  <a:pt x="516077" y="3047"/>
                </a:lnTo>
                <a:lnTo>
                  <a:pt x="503343" y="3047"/>
                </a:lnTo>
                <a:lnTo>
                  <a:pt x="499227" y="2412"/>
                </a:lnTo>
                <a:lnTo>
                  <a:pt x="495230" y="1523"/>
                </a:lnTo>
                <a:lnTo>
                  <a:pt x="487641" y="1269"/>
                </a:lnTo>
                <a:close/>
              </a:path>
              <a:path w="915034" h="40639">
                <a:moveTo>
                  <a:pt x="786599" y="4063"/>
                </a:moveTo>
                <a:lnTo>
                  <a:pt x="783120" y="5079"/>
                </a:lnTo>
                <a:lnTo>
                  <a:pt x="784324" y="5026"/>
                </a:lnTo>
                <a:lnTo>
                  <a:pt x="786599" y="4063"/>
                </a:lnTo>
                <a:close/>
              </a:path>
              <a:path w="915034" h="40639">
                <a:moveTo>
                  <a:pt x="225971" y="3682"/>
                </a:moveTo>
                <a:lnTo>
                  <a:pt x="229247" y="4825"/>
                </a:lnTo>
                <a:lnTo>
                  <a:pt x="234891" y="4825"/>
                </a:lnTo>
                <a:lnTo>
                  <a:pt x="235965" y="4698"/>
                </a:lnTo>
                <a:lnTo>
                  <a:pt x="228536" y="4317"/>
                </a:lnTo>
                <a:lnTo>
                  <a:pt x="230733" y="3936"/>
                </a:lnTo>
                <a:lnTo>
                  <a:pt x="225971" y="3682"/>
                </a:lnTo>
                <a:close/>
              </a:path>
              <a:path w="915034" h="40639">
                <a:moveTo>
                  <a:pt x="766140" y="4571"/>
                </a:moveTo>
                <a:lnTo>
                  <a:pt x="762749" y="4825"/>
                </a:lnTo>
                <a:lnTo>
                  <a:pt x="771042" y="4825"/>
                </a:lnTo>
                <a:lnTo>
                  <a:pt x="766140" y="4571"/>
                </a:lnTo>
                <a:close/>
              </a:path>
              <a:path w="915034" h="40639">
                <a:moveTo>
                  <a:pt x="706373" y="3555"/>
                </a:moveTo>
                <a:lnTo>
                  <a:pt x="698659" y="3682"/>
                </a:lnTo>
                <a:lnTo>
                  <a:pt x="690832" y="4063"/>
                </a:lnTo>
                <a:lnTo>
                  <a:pt x="683181" y="4317"/>
                </a:lnTo>
                <a:lnTo>
                  <a:pt x="675995" y="4698"/>
                </a:lnTo>
                <a:lnTo>
                  <a:pt x="753351" y="4693"/>
                </a:lnTo>
                <a:lnTo>
                  <a:pt x="755853" y="4063"/>
                </a:lnTo>
                <a:lnTo>
                  <a:pt x="754376" y="3936"/>
                </a:lnTo>
                <a:lnTo>
                  <a:pt x="716957" y="3936"/>
                </a:lnTo>
                <a:lnTo>
                  <a:pt x="706373" y="3555"/>
                </a:lnTo>
                <a:close/>
              </a:path>
              <a:path w="915034" h="40639">
                <a:moveTo>
                  <a:pt x="275666" y="4190"/>
                </a:moveTo>
                <a:lnTo>
                  <a:pt x="277745" y="4693"/>
                </a:lnTo>
                <a:lnTo>
                  <a:pt x="279525" y="4317"/>
                </a:lnTo>
                <a:lnTo>
                  <a:pt x="280331" y="4273"/>
                </a:lnTo>
                <a:lnTo>
                  <a:pt x="275666" y="4190"/>
                </a:lnTo>
                <a:close/>
              </a:path>
              <a:path w="915034" h="40639">
                <a:moveTo>
                  <a:pt x="246752" y="4171"/>
                </a:moveTo>
                <a:lnTo>
                  <a:pt x="244895" y="4246"/>
                </a:lnTo>
                <a:lnTo>
                  <a:pt x="244386" y="4571"/>
                </a:lnTo>
                <a:lnTo>
                  <a:pt x="246752" y="4171"/>
                </a:lnTo>
                <a:close/>
              </a:path>
              <a:path w="915034" h="40639">
                <a:moveTo>
                  <a:pt x="250118" y="3698"/>
                </a:moveTo>
                <a:lnTo>
                  <a:pt x="249415" y="4063"/>
                </a:lnTo>
                <a:lnTo>
                  <a:pt x="246752" y="4171"/>
                </a:lnTo>
                <a:lnTo>
                  <a:pt x="244386" y="4571"/>
                </a:lnTo>
                <a:lnTo>
                  <a:pt x="266255" y="4571"/>
                </a:lnTo>
                <a:lnTo>
                  <a:pt x="266154" y="4444"/>
                </a:lnTo>
                <a:lnTo>
                  <a:pt x="259803" y="4444"/>
                </a:lnTo>
                <a:lnTo>
                  <a:pt x="261195" y="4171"/>
                </a:lnTo>
                <a:lnTo>
                  <a:pt x="261452" y="4063"/>
                </a:lnTo>
                <a:lnTo>
                  <a:pt x="259067" y="4063"/>
                </a:lnTo>
                <a:lnTo>
                  <a:pt x="250118" y="3698"/>
                </a:lnTo>
                <a:close/>
              </a:path>
              <a:path w="915034" h="40639">
                <a:moveTo>
                  <a:pt x="265747" y="3936"/>
                </a:moveTo>
                <a:lnTo>
                  <a:pt x="259803" y="4444"/>
                </a:lnTo>
                <a:lnTo>
                  <a:pt x="266154" y="4444"/>
                </a:lnTo>
                <a:lnTo>
                  <a:pt x="265747" y="3936"/>
                </a:lnTo>
                <a:close/>
              </a:path>
              <a:path w="915034" h="40639">
                <a:moveTo>
                  <a:pt x="286372" y="3936"/>
                </a:moveTo>
                <a:lnTo>
                  <a:pt x="280331" y="4273"/>
                </a:lnTo>
                <a:lnTo>
                  <a:pt x="290093" y="4444"/>
                </a:lnTo>
                <a:lnTo>
                  <a:pt x="286372" y="3936"/>
                </a:lnTo>
                <a:close/>
              </a:path>
              <a:path w="915034" h="40639">
                <a:moveTo>
                  <a:pt x="299542" y="3174"/>
                </a:moveTo>
                <a:lnTo>
                  <a:pt x="295503" y="3301"/>
                </a:lnTo>
                <a:lnTo>
                  <a:pt x="290309" y="4190"/>
                </a:lnTo>
                <a:lnTo>
                  <a:pt x="296544" y="4444"/>
                </a:lnTo>
                <a:lnTo>
                  <a:pt x="461632" y="4444"/>
                </a:lnTo>
                <a:lnTo>
                  <a:pt x="463551" y="4190"/>
                </a:lnTo>
                <a:lnTo>
                  <a:pt x="323456" y="4190"/>
                </a:lnTo>
                <a:lnTo>
                  <a:pt x="320718" y="3936"/>
                </a:lnTo>
                <a:lnTo>
                  <a:pt x="300856" y="3936"/>
                </a:lnTo>
                <a:lnTo>
                  <a:pt x="301100" y="3680"/>
                </a:lnTo>
                <a:lnTo>
                  <a:pt x="301859" y="3428"/>
                </a:lnTo>
                <a:lnTo>
                  <a:pt x="299542" y="3174"/>
                </a:lnTo>
                <a:close/>
              </a:path>
              <a:path w="915034" h="40639">
                <a:moveTo>
                  <a:pt x="471690" y="4190"/>
                </a:moveTo>
                <a:lnTo>
                  <a:pt x="461632" y="4444"/>
                </a:lnTo>
                <a:lnTo>
                  <a:pt x="470627" y="4444"/>
                </a:lnTo>
                <a:lnTo>
                  <a:pt x="471690" y="4190"/>
                </a:lnTo>
                <a:close/>
              </a:path>
              <a:path w="915034" h="40639">
                <a:moveTo>
                  <a:pt x="246621" y="3555"/>
                </a:moveTo>
                <a:lnTo>
                  <a:pt x="245579" y="3809"/>
                </a:lnTo>
                <a:lnTo>
                  <a:pt x="244895" y="4246"/>
                </a:lnTo>
                <a:lnTo>
                  <a:pt x="246752" y="4171"/>
                </a:lnTo>
                <a:lnTo>
                  <a:pt x="249659" y="3680"/>
                </a:lnTo>
                <a:lnTo>
                  <a:pt x="246621" y="3555"/>
                </a:lnTo>
                <a:close/>
              </a:path>
              <a:path w="915034" h="40639">
                <a:moveTo>
                  <a:pt x="333324" y="3157"/>
                </a:moveTo>
                <a:lnTo>
                  <a:pt x="321805" y="3555"/>
                </a:lnTo>
                <a:lnTo>
                  <a:pt x="323456" y="4190"/>
                </a:lnTo>
                <a:lnTo>
                  <a:pt x="463551" y="4190"/>
                </a:lnTo>
                <a:lnTo>
                  <a:pt x="467390" y="3682"/>
                </a:lnTo>
                <a:lnTo>
                  <a:pt x="338370" y="3680"/>
                </a:lnTo>
                <a:lnTo>
                  <a:pt x="332485" y="3301"/>
                </a:lnTo>
                <a:lnTo>
                  <a:pt x="333324" y="3157"/>
                </a:lnTo>
                <a:close/>
              </a:path>
              <a:path w="915034" h="40639">
                <a:moveTo>
                  <a:pt x="260489" y="3174"/>
                </a:moveTo>
                <a:lnTo>
                  <a:pt x="259067" y="4063"/>
                </a:lnTo>
                <a:lnTo>
                  <a:pt x="261452" y="4063"/>
                </a:lnTo>
                <a:lnTo>
                  <a:pt x="262966" y="3428"/>
                </a:lnTo>
                <a:lnTo>
                  <a:pt x="260489" y="3174"/>
                </a:lnTo>
                <a:close/>
              </a:path>
              <a:path w="915034" h="40639">
                <a:moveTo>
                  <a:pt x="671303" y="3936"/>
                </a:moveTo>
                <a:lnTo>
                  <a:pt x="667359" y="4063"/>
                </a:lnTo>
                <a:lnTo>
                  <a:pt x="671521" y="4063"/>
                </a:lnTo>
                <a:lnTo>
                  <a:pt x="671303" y="3936"/>
                </a:lnTo>
                <a:close/>
              </a:path>
              <a:path w="915034" h="40639">
                <a:moveTo>
                  <a:pt x="310972" y="1523"/>
                </a:moveTo>
                <a:lnTo>
                  <a:pt x="307505" y="2793"/>
                </a:lnTo>
                <a:lnTo>
                  <a:pt x="315201" y="2920"/>
                </a:lnTo>
                <a:lnTo>
                  <a:pt x="306298" y="3428"/>
                </a:lnTo>
                <a:lnTo>
                  <a:pt x="304774" y="3936"/>
                </a:lnTo>
                <a:lnTo>
                  <a:pt x="320718" y="3936"/>
                </a:lnTo>
                <a:lnTo>
                  <a:pt x="319349" y="3809"/>
                </a:lnTo>
                <a:lnTo>
                  <a:pt x="320351" y="3301"/>
                </a:lnTo>
                <a:lnTo>
                  <a:pt x="321774" y="2920"/>
                </a:lnTo>
                <a:lnTo>
                  <a:pt x="317576" y="2920"/>
                </a:lnTo>
                <a:lnTo>
                  <a:pt x="310972" y="1523"/>
                </a:lnTo>
                <a:close/>
              </a:path>
              <a:path w="915034" h="40639">
                <a:moveTo>
                  <a:pt x="749947" y="3555"/>
                </a:moveTo>
                <a:lnTo>
                  <a:pt x="728675" y="3936"/>
                </a:lnTo>
                <a:lnTo>
                  <a:pt x="754376" y="3936"/>
                </a:lnTo>
                <a:lnTo>
                  <a:pt x="749947" y="3555"/>
                </a:lnTo>
                <a:close/>
              </a:path>
              <a:path w="915034" h="40639">
                <a:moveTo>
                  <a:pt x="539067" y="2158"/>
                </a:moveTo>
                <a:lnTo>
                  <a:pt x="532396" y="2158"/>
                </a:lnTo>
                <a:lnTo>
                  <a:pt x="532612" y="2920"/>
                </a:lnTo>
                <a:lnTo>
                  <a:pt x="533717" y="3555"/>
                </a:lnTo>
                <a:lnTo>
                  <a:pt x="520712" y="3809"/>
                </a:lnTo>
                <a:lnTo>
                  <a:pt x="567740" y="3809"/>
                </a:lnTo>
                <a:lnTo>
                  <a:pt x="566582" y="3047"/>
                </a:lnTo>
                <a:lnTo>
                  <a:pt x="540499" y="3047"/>
                </a:lnTo>
                <a:lnTo>
                  <a:pt x="539067" y="2158"/>
                </a:lnTo>
                <a:close/>
              </a:path>
              <a:path w="915034" h="40639">
                <a:moveTo>
                  <a:pt x="571400" y="3448"/>
                </a:moveTo>
                <a:lnTo>
                  <a:pt x="567740" y="3809"/>
                </a:lnTo>
                <a:lnTo>
                  <a:pt x="581499" y="3809"/>
                </a:lnTo>
                <a:lnTo>
                  <a:pt x="581609" y="3555"/>
                </a:lnTo>
                <a:lnTo>
                  <a:pt x="571169" y="3555"/>
                </a:lnTo>
                <a:lnTo>
                  <a:pt x="571400" y="3448"/>
                </a:lnTo>
                <a:close/>
              </a:path>
              <a:path w="915034" h="40639">
                <a:moveTo>
                  <a:pt x="635957" y="3555"/>
                </a:moveTo>
                <a:lnTo>
                  <a:pt x="614768" y="3809"/>
                </a:lnTo>
                <a:lnTo>
                  <a:pt x="656602" y="3809"/>
                </a:lnTo>
                <a:lnTo>
                  <a:pt x="635957" y="3555"/>
                </a:lnTo>
                <a:close/>
              </a:path>
              <a:path w="915034" h="40639">
                <a:moveTo>
                  <a:pt x="665398" y="2691"/>
                </a:moveTo>
                <a:lnTo>
                  <a:pt x="665312" y="2920"/>
                </a:lnTo>
                <a:lnTo>
                  <a:pt x="660004" y="3047"/>
                </a:lnTo>
                <a:lnTo>
                  <a:pt x="655208" y="3301"/>
                </a:lnTo>
                <a:lnTo>
                  <a:pt x="656602" y="3809"/>
                </a:lnTo>
                <a:lnTo>
                  <a:pt x="668030" y="3809"/>
                </a:lnTo>
                <a:lnTo>
                  <a:pt x="669709" y="3174"/>
                </a:lnTo>
                <a:lnTo>
                  <a:pt x="665398" y="2691"/>
                </a:lnTo>
                <a:close/>
              </a:path>
              <a:path w="915034" h="40639">
                <a:moveTo>
                  <a:pt x="250393" y="3555"/>
                </a:moveTo>
                <a:lnTo>
                  <a:pt x="249659" y="3680"/>
                </a:lnTo>
                <a:lnTo>
                  <a:pt x="250118" y="3698"/>
                </a:lnTo>
                <a:lnTo>
                  <a:pt x="250393" y="3555"/>
                </a:lnTo>
                <a:close/>
              </a:path>
              <a:path w="915034" h="40639">
                <a:moveTo>
                  <a:pt x="346798" y="1777"/>
                </a:moveTo>
                <a:lnTo>
                  <a:pt x="338416" y="3682"/>
                </a:lnTo>
                <a:lnTo>
                  <a:pt x="467413" y="3680"/>
                </a:lnTo>
                <a:lnTo>
                  <a:pt x="468350" y="3555"/>
                </a:lnTo>
                <a:lnTo>
                  <a:pt x="463118" y="3555"/>
                </a:lnTo>
                <a:lnTo>
                  <a:pt x="465725" y="3174"/>
                </a:lnTo>
                <a:lnTo>
                  <a:pt x="348792" y="3174"/>
                </a:lnTo>
                <a:lnTo>
                  <a:pt x="346798" y="1777"/>
                </a:lnTo>
                <a:close/>
              </a:path>
              <a:path w="915034" h="40639">
                <a:moveTo>
                  <a:pt x="606285" y="761"/>
                </a:moveTo>
                <a:lnTo>
                  <a:pt x="597941" y="888"/>
                </a:lnTo>
                <a:lnTo>
                  <a:pt x="594029" y="1396"/>
                </a:lnTo>
                <a:lnTo>
                  <a:pt x="581063" y="1650"/>
                </a:lnTo>
                <a:lnTo>
                  <a:pt x="580872" y="2158"/>
                </a:lnTo>
                <a:lnTo>
                  <a:pt x="585266" y="2158"/>
                </a:lnTo>
                <a:lnTo>
                  <a:pt x="578881" y="2708"/>
                </a:lnTo>
                <a:lnTo>
                  <a:pt x="588911" y="3555"/>
                </a:lnTo>
                <a:lnTo>
                  <a:pt x="584187" y="2412"/>
                </a:lnTo>
                <a:lnTo>
                  <a:pt x="589874" y="1904"/>
                </a:lnTo>
                <a:lnTo>
                  <a:pt x="598174" y="1650"/>
                </a:lnTo>
                <a:lnTo>
                  <a:pt x="613736" y="1650"/>
                </a:lnTo>
                <a:lnTo>
                  <a:pt x="614661" y="1523"/>
                </a:lnTo>
                <a:lnTo>
                  <a:pt x="611905" y="1396"/>
                </a:lnTo>
                <a:lnTo>
                  <a:pt x="607739" y="1269"/>
                </a:lnTo>
                <a:lnTo>
                  <a:pt x="606285" y="761"/>
                </a:lnTo>
                <a:close/>
              </a:path>
              <a:path w="915034" h="40639">
                <a:moveTo>
                  <a:pt x="573887" y="2285"/>
                </a:moveTo>
                <a:lnTo>
                  <a:pt x="571400" y="3448"/>
                </a:lnTo>
                <a:lnTo>
                  <a:pt x="578881" y="2708"/>
                </a:lnTo>
                <a:lnTo>
                  <a:pt x="573887" y="2285"/>
                </a:lnTo>
                <a:close/>
              </a:path>
              <a:path w="915034" h="40639">
                <a:moveTo>
                  <a:pt x="350812" y="2412"/>
                </a:moveTo>
                <a:lnTo>
                  <a:pt x="348792" y="3174"/>
                </a:lnTo>
                <a:lnTo>
                  <a:pt x="358368" y="3174"/>
                </a:lnTo>
                <a:lnTo>
                  <a:pt x="355320" y="2793"/>
                </a:lnTo>
                <a:lnTo>
                  <a:pt x="352520" y="2650"/>
                </a:lnTo>
                <a:lnTo>
                  <a:pt x="350812" y="2412"/>
                </a:lnTo>
                <a:close/>
              </a:path>
              <a:path w="915034" h="40639">
                <a:moveTo>
                  <a:pt x="372535" y="2285"/>
                </a:moveTo>
                <a:lnTo>
                  <a:pt x="363550" y="3174"/>
                </a:lnTo>
                <a:lnTo>
                  <a:pt x="374662" y="3174"/>
                </a:lnTo>
                <a:lnTo>
                  <a:pt x="374583" y="2793"/>
                </a:lnTo>
                <a:lnTo>
                  <a:pt x="372535" y="2285"/>
                </a:lnTo>
                <a:close/>
              </a:path>
              <a:path w="915034" h="40639">
                <a:moveTo>
                  <a:pt x="385927" y="1269"/>
                </a:moveTo>
                <a:lnTo>
                  <a:pt x="381673" y="1650"/>
                </a:lnTo>
                <a:lnTo>
                  <a:pt x="379636" y="2080"/>
                </a:lnTo>
                <a:lnTo>
                  <a:pt x="383616" y="2285"/>
                </a:lnTo>
                <a:lnTo>
                  <a:pt x="388213" y="3047"/>
                </a:lnTo>
                <a:lnTo>
                  <a:pt x="376351" y="3047"/>
                </a:lnTo>
                <a:lnTo>
                  <a:pt x="374662" y="3174"/>
                </a:lnTo>
                <a:lnTo>
                  <a:pt x="410400" y="3174"/>
                </a:lnTo>
                <a:lnTo>
                  <a:pt x="407636" y="2666"/>
                </a:lnTo>
                <a:lnTo>
                  <a:pt x="405320" y="2666"/>
                </a:lnTo>
                <a:lnTo>
                  <a:pt x="412978" y="2031"/>
                </a:lnTo>
                <a:lnTo>
                  <a:pt x="408199" y="1904"/>
                </a:lnTo>
                <a:lnTo>
                  <a:pt x="407717" y="1777"/>
                </a:lnTo>
                <a:lnTo>
                  <a:pt x="386651" y="1777"/>
                </a:lnTo>
                <a:lnTo>
                  <a:pt x="385927" y="1269"/>
                </a:lnTo>
                <a:close/>
              </a:path>
              <a:path w="915034" h="40639">
                <a:moveTo>
                  <a:pt x="427862" y="634"/>
                </a:moveTo>
                <a:lnTo>
                  <a:pt x="422198" y="1015"/>
                </a:lnTo>
                <a:lnTo>
                  <a:pt x="419682" y="1590"/>
                </a:lnTo>
                <a:lnTo>
                  <a:pt x="417067" y="2158"/>
                </a:lnTo>
                <a:lnTo>
                  <a:pt x="415188" y="2920"/>
                </a:lnTo>
                <a:lnTo>
                  <a:pt x="410400" y="3174"/>
                </a:lnTo>
                <a:lnTo>
                  <a:pt x="465725" y="3174"/>
                </a:lnTo>
                <a:lnTo>
                  <a:pt x="468333" y="2793"/>
                </a:lnTo>
                <a:lnTo>
                  <a:pt x="427964" y="2793"/>
                </a:lnTo>
                <a:lnTo>
                  <a:pt x="421944" y="2031"/>
                </a:lnTo>
                <a:lnTo>
                  <a:pt x="423011" y="1777"/>
                </a:lnTo>
                <a:lnTo>
                  <a:pt x="424976" y="1573"/>
                </a:lnTo>
                <a:lnTo>
                  <a:pt x="427862" y="634"/>
                </a:lnTo>
                <a:close/>
              </a:path>
              <a:path w="915034" h="40639">
                <a:moveTo>
                  <a:pt x="335254" y="2824"/>
                </a:moveTo>
                <a:lnTo>
                  <a:pt x="333324" y="3157"/>
                </a:lnTo>
                <a:lnTo>
                  <a:pt x="336486" y="3047"/>
                </a:lnTo>
                <a:lnTo>
                  <a:pt x="335254" y="2824"/>
                </a:lnTo>
                <a:close/>
              </a:path>
              <a:path w="915034" h="40639">
                <a:moveTo>
                  <a:pt x="512562" y="1479"/>
                </a:moveTo>
                <a:lnTo>
                  <a:pt x="508812" y="2031"/>
                </a:lnTo>
                <a:lnTo>
                  <a:pt x="511289" y="2285"/>
                </a:lnTo>
                <a:lnTo>
                  <a:pt x="503343" y="3047"/>
                </a:lnTo>
                <a:lnTo>
                  <a:pt x="516077" y="3047"/>
                </a:lnTo>
                <a:lnTo>
                  <a:pt x="512470" y="2539"/>
                </a:lnTo>
                <a:lnTo>
                  <a:pt x="514146" y="2412"/>
                </a:lnTo>
                <a:lnTo>
                  <a:pt x="521068" y="2285"/>
                </a:lnTo>
                <a:lnTo>
                  <a:pt x="522807" y="2285"/>
                </a:lnTo>
                <a:lnTo>
                  <a:pt x="524424" y="2031"/>
                </a:lnTo>
                <a:lnTo>
                  <a:pt x="523063" y="1523"/>
                </a:lnTo>
                <a:lnTo>
                  <a:pt x="515632" y="1523"/>
                </a:lnTo>
                <a:lnTo>
                  <a:pt x="512562" y="1479"/>
                </a:lnTo>
                <a:close/>
              </a:path>
              <a:path w="915034" h="40639">
                <a:moveTo>
                  <a:pt x="538657" y="1904"/>
                </a:moveTo>
                <a:lnTo>
                  <a:pt x="527773" y="2285"/>
                </a:lnTo>
                <a:lnTo>
                  <a:pt x="524255" y="3047"/>
                </a:lnTo>
                <a:lnTo>
                  <a:pt x="532396" y="2158"/>
                </a:lnTo>
                <a:lnTo>
                  <a:pt x="539067" y="2158"/>
                </a:lnTo>
                <a:lnTo>
                  <a:pt x="538657" y="1904"/>
                </a:lnTo>
                <a:close/>
              </a:path>
              <a:path w="915034" h="40639">
                <a:moveTo>
                  <a:pt x="548999" y="1777"/>
                </a:moveTo>
                <a:lnTo>
                  <a:pt x="545083" y="1777"/>
                </a:lnTo>
                <a:lnTo>
                  <a:pt x="540499" y="3047"/>
                </a:lnTo>
                <a:lnTo>
                  <a:pt x="566582" y="3047"/>
                </a:lnTo>
                <a:lnTo>
                  <a:pt x="565038" y="2031"/>
                </a:lnTo>
                <a:lnTo>
                  <a:pt x="557301" y="2031"/>
                </a:lnTo>
                <a:lnTo>
                  <a:pt x="549224" y="1904"/>
                </a:lnTo>
                <a:lnTo>
                  <a:pt x="548999" y="1777"/>
                </a:lnTo>
                <a:close/>
              </a:path>
              <a:path w="915034" h="40639">
                <a:moveTo>
                  <a:pt x="322732" y="2031"/>
                </a:moveTo>
                <a:lnTo>
                  <a:pt x="317576" y="2920"/>
                </a:lnTo>
                <a:lnTo>
                  <a:pt x="321774" y="2920"/>
                </a:lnTo>
                <a:lnTo>
                  <a:pt x="322631" y="2691"/>
                </a:lnTo>
                <a:lnTo>
                  <a:pt x="322732" y="2031"/>
                </a:lnTo>
                <a:close/>
              </a:path>
              <a:path w="915034" h="40639">
                <a:moveTo>
                  <a:pt x="374893" y="2564"/>
                </a:moveTo>
                <a:lnTo>
                  <a:pt x="374787" y="2844"/>
                </a:lnTo>
                <a:lnTo>
                  <a:pt x="375094" y="2920"/>
                </a:lnTo>
                <a:lnTo>
                  <a:pt x="375402" y="2650"/>
                </a:lnTo>
                <a:lnTo>
                  <a:pt x="374893" y="2564"/>
                </a:lnTo>
                <a:close/>
              </a:path>
              <a:path w="915034" h="40639">
                <a:moveTo>
                  <a:pt x="372986" y="2240"/>
                </a:moveTo>
                <a:lnTo>
                  <a:pt x="372535" y="2285"/>
                </a:lnTo>
                <a:lnTo>
                  <a:pt x="374787" y="2844"/>
                </a:lnTo>
                <a:lnTo>
                  <a:pt x="374893" y="2564"/>
                </a:lnTo>
                <a:lnTo>
                  <a:pt x="372986" y="2240"/>
                </a:lnTo>
                <a:close/>
              </a:path>
              <a:path w="915034" h="40639">
                <a:moveTo>
                  <a:pt x="330885" y="2031"/>
                </a:moveTo>
                <a:lnTo>
                  <a:pt x="335254" y="2824"/>
                </a:lnTo>
                <a:lnTo>
                  <a:pt x="335196" y="2412"/>
                </a:lnTo>
                <a:lnTo>
                  <a:pt x="335038" y="2158"/>
                </a:lnTo>
                <a:lnTo>
                  <a:pt x="330885" y="2031"/>
                </a:lnTo>
                <a:close/>
              </a:path>
              <a:path w="915034" h="40639">
                <a:moveTo>
                  <a:pt x="376250" y="1904"/>
                </a:moveTo>
                <a:lnTo>
                  <a:pt x="375613" y="2464"/>
                </a:lnTo>
                <a:lnTo>
                  <a:pt x="375500" y="2666"/>
                </a:lnTo>
                <a:lnTo>
                  <a:pt x="376250" y="2793"/>
                </a:lnTo>
                <a:lnTo>
                  <a:pt x="379636" y="2080"/>
                </a:lnTo>
                <a:lnTo>
                  <a:pt x="376250" y="1904"/>
                </a:lnTo>
                <a:close/>
              </a:path>
              <a:path w="915034" h="40639">
                <a:moveTo>
                  <a:pt x="444055" y="1142"/>
                </a:moveTo>
                <a:lnTo>
                  <a:pt x="440270" y="1269"/>
                </a:lnTo>
                <a:lnTo>
                  <a:pt x="447903" y="1523"/>
                </a:lnTo>
                <a:lnTo>
                  <a:pt x="440435" y="2412"/>
                </a:lnTo>
                <a:lnTo>
                  <a:pt x="435559" y="2666"/>
                </a:lnTo>
                <a:lnTo>
                  <a:pt x="427964" y="2793"/>
                </a:lnTo>
                <a:lnTo>
                  <a:pt x="468333" y="2793"/>
                </a:lnTo>
                <a:lnTo>
                  <a:pt x="470941" y="2412"/>
                </a:lnTo>
                <a:lnTo>
                  <a:pt x="466636" y="2031"/>
                </a:lnTo>
                <a:lnTo>
                  <a:pt x="446366" y="2031"/>
                </a:lnTo>
                <a:lnTo>
                  <a:pt x="449389" y="1523"/>
                </a:lnTo>
                <a:lnTo>
                  <a:pt x="444055" y="1142"/>
                </a:lnTo>
                <a:close/>
              </a:path>
              <a:path w="915034" h="40639">
                <a:moveTo>
                  <a:pt x="663369" y="2464"/>
                </a:moveTo>
                <a:lnTo>
                  <a:pt x="665398" y="2691"/>
                </a:lnTo>
                <a:lnTo>
                  <a:pt x="665454" y="2539"/>
                </a:lnTo>
                <a:lnTo>
                  <a:pt x="663369" y="2464"/>
                </a:lnTo>
                <a:close/>
              </a:path>
              <a:path w="915034" h="40639">
                <a:moveTo>
                  <a:pt x="406946" y="2539"/>
                </a:moveTo>
                <a:lnTo>
                  <a:pt x="405320" y="2666"/>
                </a:lnTo>
                <a:lnTo>
                  <a:pt x="407636" y="2666"/>
                </a:lnTo>
                <a:lnTo>
                  <a:pt x="406946" y="2539"/>
                </a:lnTo>
                <a:close/>
              </a:path>
              <a:path w="915034" h="40639">
                <a:moveTo>
                  <a:pt x="522802" y="2285"/>
                </a:moveTo>
                <a:lnTo>
                  <a:pt x="521068" y="2285"/>
                </a:lnTo>
                <a:lnTo>
                  <a:pt x="520369" y="2666"/>
                </a:lnTo>
                <a:lnTo>
                  <a:pt x="522802" y="2285"/>
                </a:lnTo>
                <a:close/>
              </a:path>
              <a:path w="915034" h="40639">
                <a:moveTo>
                  <a:pt x="672134" y="1650"/>
                </a:moveTo>
                <a:lnTo>
                  <a:pt x="665144" y="1861"/>
                </a:lnTo>
                <a:lnTo>
                  <a:pt x="666673" y="2666"/>
                </a:lnTo>
                <a:lnTo>
                  <a:pt x="672134" y="1650"/>
                </a:lnTo>
                <a:close/>
              </a:path>
              <a:path w="915034" h="40639">
                <a:moveTo>
                  <a:pt x="375094" y="2031"/>
                </a:moveTo>
                <a:lnTo>
                  <a:pt x="372986" y="2240"/>
                </a:lnTo>
                <a:lnTo>
                  <a:pt x="374893" y="2564"/>
                </a:lnTo>
                <a:lnTo>
                  <a:pt x="375094" y="2031"/>
                </a:lnTo>
                <a:close/>
              </a:path>
              <a:path w="915034" h="40639">
                <a:moveTo>
                  <a:pt x="656208" y="888"/>
                </a:moveTo>
                <a:lnTo>
                  <a:pt x="652348" y="1396"/>
                </a:lnTo>
                <a:lnTo>
                  <a:pt x="658444" y="2285"/>
                </a:lnTo>
                <a:lnTo>
                  <a:pt x="663369" y="2464"/>
                </a:lnTo>
                <a:lnTo>
                  <a:pt x="659510" y="2031"/>
                </a:lnTo>
                <a:lnTo>
                  <a:pt x="665144" y="1861"/>
                </a:lnTo>
                <a:lnTo>
                  <a:pt x="664743" y="1650"/>
                </a:lnTo>
                <a:lnTo>
                  <a:pt x="657948" y="1650"/>
                </a:lnTo>
                <a:lnTo>
                  <a:pt x="656120" y="1396"/>
                </a:lnTo>
                <a:lnTo>
                  <a:pt x="660666" y="1015"/>
                </a:lnTo>
                <a:lnTo>
                  <a:pt x="656208" y="888"/>
                </a:lnTo>
                <a:close/>
              </a:path>
              <a:path w="915034" h="40639">
                <a:moveTo>
                  <a:pt x="371005" y="1904"/>
                </a:moveTo>
                <a:lnTo>
                  <a:pt x="372535" y="2285"/>
                </a:lnTo>
                <a:lnTo>
                  <a:pt x="372986" y="2240"/>
                </a:lnTo>
                <a:lnTo>
                  <a:pt x="371005" y="1904"/>
                </a:lnTo>
                <a:close/>
              </a:path>
              <a:path w="915034" h="40639">
                <a:moveTo>
                  <a:pt x="452653" y="888"/>
                </a:moveTo>
                <a:lnTo>
                  <a:pt x="449769" y="1269"/>
                </a:lnTo>
                <a:lnTo>
                  <a:pt x="449875" y="1396"/>
                </a:lnTo>
                <a:lnTo>
                  <a:pt x="449958" y="1777"/>
                </a:lnTo>
                <a:lnTo>
                  <a:pt x="446366" y="2031"/>
                </a:lnTo>
                <a:lnTo>
                  <a:pt x="466636" y="2031"/>
                </a:lnTo>
                <a:lnTo>
                  <a:pt x="465200" y="1904"/>
                </a:lnTo>
                <a:lnTo>
                  <a:pt x="455688" y="1269"/>
                </a:lnTo>
                <a:lnTo>
                  <a:pt x="452653" y="888"/>
                </a:lnTo>
                <a:close/>
              </a:path>
              <a:path w="915034" h="40639">
                <a:moveTo>
                  <a:pt x="559053" y="1543"/>
                </a:moveTo>
                <a:lnTo>
                  <a:pt x="557301" y="2031"/>
                </a:lnTo>
                <a:lnTo>
                  <a:pt x="565038" y="2031"/>
                </a:lnTo>
                <a:lnTo>
                  <a:pt x="564845" y="1904"/>
                </a:lnTo>
                <a:lnTo>
                  <a:pt x="561898" y="1904"/>
                </a:lnTo>
                <a:lnTo>
                  <a:pt x="564768" y="1777"/>
                </a:lnTo>
                <a:lnTo>
                  <a:pt x="562178" y="1777"/>
                </a:lnTo>
                <a:lnTo>
                  <a:pt x="559053" y="1543"/>
                </a:lnTo>
                <a:close/>
              </a:path>
              <a:path w="915034" h="40639">
                <a:moveTo>
                  <a:pt x="544537" y="253"/>
                </a:moveTo>
                <a:lnTo>
                  <a:pt x="536498" y="634"/>
                </a:lnTo>
                <a:lnTo>
                  <a:pt x="536422" y="1142"/>
                </a:lnTo>
                <a:lnTo>
                  <a:pt x="538124" y="1904"/>
                </a:lnTo>
                <a:lnTo>
                  <a:pt x="545083" y="1777"/>
                </a:lnTo>
                <a:lnTo>
                  <a:pt x="548999" y="1777"/>
                </a:lnTo>
                <a:lnTo>
                  <a:pt x="547201" y="761"/>
                </a:lnTo>
                <a:lnTo>
                  <a:pt x="543026" y="761"/>
                </a:lnTo>
                <a:lnTo>
                  <a:pt x="544537" y="253"/>
                </a:lnTo>
                <a:close/>
              </a:path>
              <a:path w="915034" h="40639">
                <a:moveTo>
                  <a:pt x="613736" y="1650"/>
                </a:moveTo>
                <a:lnTo>
                  <a:pt x="606406" y="1650"/>
                </a:lnTo>
                <a:lnTo>
                  <a:pt x="611885" y="1904"/>
                </a:lnTo>
                <a:lnTo>
                  <a:pt x="613736" y="1650"/>
                </a:lnTo>
                <a:close/>
              </a:path>
              <a:path w="915034" h="40639">
                <a:moveTo>
                  <a:pt x="389216" y="1523"/>
                </a:moveTo>
                <a:lnTo>
                  <a:pt x="386651" y="1777"/>
                </a:lnTo>
                <a:lnTo>
                  <a:pt x="395744" y="1777"/>
                </a:lnTo>
                <a:lnTo>
                  <a:pt x="395406" y="1650"/>
                </a:lnTo>
                <a:lnTo>
                  <a:pt x="389216" y="1523"/>
                </a:lnTo>
                <a:close/>
              </a:path>
              <a:path w="915034" h="40639">
                <a:moveTo>
                  <a:pt x="405307" y="1142"/>
                </a:moveTo>
                <a:lnTo>
                  <a:pt x="400392" y="1142"/>
                </a:lnTo>
                <a:lnTo>
                  <a:pt x="397700" y="1777"/>
                </a:lnTo>
                <a:lnTo>
                  <a:pt x="407717" y="1777"/>
                </a:lnTo>
                <a:lnTo>
                  <a:pt x="405307" y="1142"/>
                </a:lnTo>
                <a:close/>
              </a:path>
              <a:path w="915034" h="40639">
                <a:moveTo>
                  <a:pt x="560031" y="1269"/>
                </a:moveTo>
                <a:lnTo>
                  <a:pt x="559053" y="1543"/>
                </a:lnTo>
                <a:lnTo>
                  <a:pt x="562178" y="1777"/>
                </a:lnTo>
                <a:lnTo>
                  <a:pt x="563308" y="1434"/>
                </a:lnTo>
                <a:lnTo>
                  <a:pt x="560031" y="1269"/>
                </a:lnTo>
                <a:close/>
              </a:path>
              <a:path w="915034" h="40639">
                <a:moveTo>
                  <a:pt x="563308" y="1434"/>
                </a:moveTo>
                <a:lnTo>
                  <a:pt x="562178" y="1777"/>
                </a:lnTo>
                <a:lnTo>
                  <a:pt x="564768" y="1777"/>
                </a:lnTo>
                <a:lnTo>
                  <a:pt x="567639" y="1650"/>
                </a:lnTo>
                <a:lnTo>
                  <a:pt x="563308" y="1434"/>
                </a:lnTo>
                <a:close/>
              </a:path>
              <a:path w="915034" h="40639">
                <a:moveTo>
                  <a:pt x="395244" y="1590"/>
                </a:moveTo>
                <a:lnTo>
                  <a:pt x="395058" y="1650"/>
                </a:lnTo>
                <a:lnTo>
                  <a:pt x="395406" y="1650"/>
                </a:lnTo>
                <a:lnTo>
                  <a:pt x="395244" y="1590"/>
                </a:lnTo>
                <a:close/>
              </a:path>
              <a:path w="915034" h="40639">
                <a:moveTo>
                  <a:pt x="430339" y="1015"/>
                </a:moveTo>
                <a:lnTo>
                  <a:pt x="424924" y="1590"/>
                </a:lnTo>
                <a:lnTo>
                  <a:pt x="424738" y="1650"/>
                </a:lnTo>
                <a:lnTo>
                  <a:pt x="430339" y="1015"/>
                </a:lnTo>
                <a:close/>
              </a:path>
              <a:path w="915034" h="40639">
                <a:moveTo>
                  <a:pt x="663536" y="1015"/>
                </a:moveTo>
                <a:lnTo>
                  <a:pt x="657948" y="1650"/>
                </a:lnTo>
                <a:lnTo>
                  <a:pt x="664743" y="1650"/>
                </a:lnTo>
                <a:lnTo>
                  <a:pt x="663536" y="1015"/>
                </a:lnTo>
                <a:close/>
              </a:path>
              <a:path w="915034" h="40639">
                <a:moveTo>
                  <a:pt x="396620" y="1142"/>
                </a:moveTo>
                <a:lnTo>
                  <a:pt x="394728" y="1396"/>
                </a:lnTo>
                <a:lnTo>
                  <a:pt x="395244" y="1590"/>
                </a:lnTo>
                <a:lnTo>
                  <a:pt x="396620" y="1142"/>
                </a:lnTo>
                <a:close/>
              </a:path>
              <a:path w="915034" h="40639">
                <a:moveTo>
                  <a:pt x="559269" y="0"/>
                </a:moveTo>
                <a:lnTo>
                  <a:pt x="553272" y="126"/>
                </a:lnTo>
                <a:lnTo>
                  <a:pt x="551286" y="380"/>
                </a:lnTo>
                <a:lnTo>
                  <a:pt x="549231" y="761"/>
                </a:lnTo>
                <a:lnTo>
                  <a:pt x="548665" y="761"/>
                </a:lnTo>
                <a:lnTo>
                  <a:pt x="559053" y="1543"/>
                </a:lnTo>
                <a:lnTo>
                  <a:pt x="560031" y="1269"/>
                </a:lnTo>
                <a:lnTo>
                  <a:pt x="563847" y="1269"/>
                </a:lnTo>
                <a:lnTo>
                  <a:pt x="565099" y="888"/>
                </a:lnTo>
                <a:lnTo>
                  <a:pt x="559269" y="0"/>
                </a:lnTo>
                <a:close/>
              </a:path>
              <a:path w="915034" h="40639">
                <a:moveTo>
                  <a:pt x="521057" y="1015"/>
                </a:moveTo>
                <a:lnTo>
                  <a:pt x="515708" y="1015"/>
                </a:lnTo>
                <a:lnTo>
                  <a:pt x="514865" y="1140"/>
                </a:lnTo>
                <a:lnTo>
                  <a:pt x="515632" y="1523"/>
                </a:lnTo>
                <a:lnTo>
                  <a:pt x="523063" y="1523"/>
                </a:lnTo>
                <a:lnTo>
                  <a:pt x="521057" y="1015"/>
                </a:lnTo>
                <a:close/>
              </a:path>
              <a:path w="915034" h="40639">
                <a:moveTo>
                  <a:pt x="514703" y="1059"/>
                </a:moveTo>
                <a:lnTo>
                  <a:pt x="506869" y="1396"/>
                </a:lnTo>
                <a:lnTo>
                  <a:pt x="512562" y="1479"/>
                </a:lnTo>
                <a:lnTo>
                  <a:pt x="514865" y="1140"/>
                </a:lnTo>
                <a:lnTo>
                  <a:pt x="514703" y="1059"/>
                </a:lnTo>
                <a:close/>
              </a:path>
              <a:path w="915034" h="40639">
                <a:moveTo>
                  <a:pt x="563847" y="1269"/>
                </a:moveTo>
                <a:lnTo>
                  <a:pt x="560031" y="1269"/>
                </a:lnTo>
                <a:lnTo>
                  <a:pt x="563308" y="1434"/>
                </a:lnTo>
                <a:lnTo>
                  <a:pt x="563847" y="1269"/>
                </a:lnTo>
                <a:close/>
              </a:path>
              <a:path w="915034" h="40639">
                <a:moveTo>
                  <a:pt x="512838" y="126"/>
                </a:moveTo>
                <a:lnTo>
                  <a:pt x="514703" y="1059"/>
                </a:lnTo>
                <a:lnTo>
                  <a:pt x="515708" y="1015"/>
                </a:lnTo>
                <a:lnTo>
                  <a:pt x="521057" y="1015"/>
                </a:lnTo>
                <a:lnTo>
                  <a:pt x="523176" y="634"/>
                </a:lnTo>
                <a:lnTo>
                  <a:pt x="512838" y="126"/>
                </a:lnTo>
                <a:close/>
              </a:path>
              <a:path w="915034" h="40639">
                <a:moveTo>
                  <a:pt x="546976" y="634"/>
                </a:moveTo>
                <a:lnTo>
                  <a:pt x="547201" y="761"/>
                </a:lnTo>
                <a:lnTo>
                  <a:pt x="548665" y="761"/>
                </a:lnTo>
                <a:lnTo>
                  <a:pt x="546976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9623136" y="3006084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676" y="0"/>
                </a:moveTo>
                <a:lnTo>
                  <a:pt x="0" y="622"/>
                </a:lnTo>
                <a:lnTo>
                  <a:pt x="7086" y="927"/>
                </a:lnTo>
                <a:lnTo>
                  <a:pt x="9258" y="1397"/>
                </a:lnTo>
                <a:lnTo>
                  <a:pt x="10007" y="965"/>
                </a:lnTo>
                <a:lnTo>
                  <a:pt x="6375" y="457"/>
                </a:lnTo>
                <a:lnTo>
                  <a:pt x="567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9440476" y="3001895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064" y="74"/>
                </a:moveTo>
                <a:lnTo>
                  <a:pt x="0" y="203"/>
                </a:lnTo>
                <a:lnTo>
                  <a:pt x="3009" y="609"/>
                </a:lnTo>
                <a:lnTo>
                  <a:pt x="3352" y="482"/>
                </a:lnTo>
                <a:lnTo>
                  <a:pt x="4381" y="266"/>
                </a:lnTo>
                <a:lnTo>
                  <a:pt x="4064" y="74"/>
                </a:lnTo>
                <a:close/>
              </a:path>
              <a:path w="6984" h="635">
                <a:moveTo>
                  <a:pt x="6400" y="0"/>
                </a:moveTo>
                <a:lnTo>
                  <a:pt x="4025" y="50"/>
                </a:lnTo>
                <a:lnTo>
                  <a:pt x="640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9395535" y="3001290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170" y="0"/>
                </a:moveTo>
                <a:lnTo>
                  <a:pt x="11087" y="76"/>
                </a:lnTo>
                <a:lnTo>
                  <a:pt x="762" y="406"/>
                </a:lnTo>
                <a:lnTo>
                  <a:pt x="0" y="863"/>
                </a:lnTo>
                <a:lnTo>
                  <a:pt x="1717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9346752" y="2999915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273" y="0"/>
                </a:moveTo>
                <a:lnTo>
                  <a:pt x="1054" y="0"/>
                </a:lnTo>
                <a:lnTo>
                  <a:pt x="0" y="203"/>
                </a:lnTo>
                <a:lnTo>
                  <a:pt x="3873" y="546"/>
                </a:lnTo>
                <a:lnTo>
                  <a:pt x="4914" y="342"/>
                </a:lnTo>
                <a:lnTo>
                  <a:pt x="6667" y="215"/>
                </a:lnTo>
                <a:lnTo>
                  <a:pt x="627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9339996" y="3000730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99" y="0"/>
                </a:moveTo>
                <a:lnTo>
                  <a:pt x="1872" y="509"/>
                </a:lnTo>
                <a:lnTo>
                  <a:pt x="3721" y="749"/>
                </a:lnTo>
                <a:lnTo>
                  <a:pt x="7416" y="723"/>
                </a:lnTo>
                <a:lnTo>
                  <a:pt x="8699" y="0"/>
                </a:lnTo>
                <a:close/>
              </a:path>
              <a:path w="8890" h="1269">
                <a:moveTo>
                  <a:pt x="0" y="266"/>
                </a:moveTo>
                <a:lnTo>
                  <a:pt x="190" y="635"/>
                </a:lnTo>
                <a:lnTo>
                  <a:pt x="1872" y="509"/>
                </a:lnTo>
                <a:lnTo>
                  <a:pt x="0" y="266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9240268" y="2999919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96"/>
                </a:moveTo>
                <a:lnTo>
                  <a:pt x="2184" y="1079"/>
                </a:lnTo>
                <a:lnTo>
                  <a:pt x="4374" y="914"/>
                </a:lnTo>
                <a:lnTo>
                  <a:pt x="2451" y="914"/>
                </a:lnTo>
                <a:lnTo>
                  <a:pt x="0" y="596"/>
                </a:lnTo>
                <a:close/>
              </a:path>
              <a:path w="11429" h="1269">
                <a:moveTo>
                  <a:pt x="11366" y="0"/>
                </a:moveTo>
                <a:lnTo>
                  <a:pt x="2451" y="914"/>
                </a:lnTo>
                <a:lnTo>
                  <a:pt x="4374" y="914"/>
                </a:lnTo>
                <a:lnTo>
                  <a:pt x="7238" y="698"/>
                </a:lnTo>
                <a:lnTo>
                  <a:pt x="9613" y="647"/>
                </a:lnTo>
                <a:lnTo>
                  <a:pt x="1136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9198036" y="3000921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81" y="0"/>
                </a:moveTo>
                <a:lnTo>
                  <a:pt x="2882" y="63"/>
                </a:lnTo>
                <a:lnTo>
                  <a:pt x="0" y="406"/>
                </a:lnTo>
                <a:lnTo>
                  <a:pt x="2743" y="571"/>
                </a:lnTo>
                <a:lnTo>
                  <a:pt x="6502" y="533"/>
                </a:lnTo>
                <a:lnTo>
                  <a:pt x="518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9158373" y="3038748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1" y="0"/>
                </a:moveTo>
                <a:lnTo>
                  <a:pt x="0" y="419"/>
                </a:lnTo>
                <a:lnTo>
                  <a:pt x="4889" y="228"/>
                </a:lnTo>
                <a:lnTo>
                  <a:pt x="76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9524850" y="3034744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254" y="390"/>
                </a:moveTo>
                <a:lnTo>
                  <a:pt x="0" y="901"/>
                </a:lnTo>
                <a:lnTo>
                  <a:pt x="4495" y="723"/>
                </a:lnTo>
                <a:lnTo>
                  <a:pt x="3606" y="711"/>
                </a:lnTo>
                <a:lnTo>
                  <a:pt x="4254" y="390"/>
                </a:lnTo>
                <a:close/>
              </a:path>
              <a:path w="6350" h="1269">
                <a:moveTo>
                  <a:pt x="5041" y="0"/>
                </a:moveTo>
                <a:lnTo>
                  <a:pt x="203" y="406"/>
                </a:lnTo>
                <a:lnTo>
                  <a:pt x="4567" y="234"/>
                </a:lnTo>
                <a:lnTo>
                  <a:pt x="5041" y="0"/>
                </a:lnTo>
                <a:close/>
              </a:path>
              <a:path w="6350" h="1269">
                <a:moveTo>
                  <a:pt x="6019" y="177"/>
                </a:moveTo>
                <a:lnTo>
                  <a:pt x="4567" y="234"/>
                </a:lnTo>
                <a:lnTo>
                  <a:pt x="4254" y="390"/>
                </a:lnTo>
                <a:lnTo>
                  <a:pt x="6019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9648803" y="301850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89" y="927"/>
                </a:lnTo>
                <a:lnTo>
                  <a:pt x="1435" y="63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9616259" y="2943607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27" y="0"/>
                </a:moveTo>
                <a:lnTo>
                  <a:pt x="2563" y="93"/>
                </a:lnTo>
                <a:lnTo>
                  <a:pt x="3569" y="304"/>
                </a:lnTo>
                <a:lnTo>
                  <a:pt x="0" y="473"/>
                </a:lnTo>
                <a:lnTo>
                  <a:pt x="3263" y="778"/>
                </a:lnTo>
                <a:lnTo>
                  <a:pt x="5118" y="511"/>
                </a:lnTo>
                <a:lnTo>
                  <a:pt x="6604" y="181"/>
                </a:lnTo>
                <a:lnTo>
                  <a:pt x="192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8748377" y="2934399"/>
            <a:ext cx="905510" cy="38100"/>
          </a:xfrm>
          <a:custGeom>
            <a:avLst/>
            <a:gdLst/>
            <a:ahLst/>
            <a:cxnLst/>
            <a:rect l="l" t="t" r="r" b="b"/>
            <a:pathLst>
              <a:path w="905509" h="38100">
                <a:moveTo>
                  <a:pt x="535556" y="36321"/>
                </a:moveTo>
                <a:lnTo>
                  <a:pt x="518825" y="36321"/>
                </a:lnTo>
                <a:lnTo>
                  <a:pt x="529100" y="37718"/>
                </a:lnTo>
                <a:lnTo>
                  <a:pt x="529712" y="36644"/>
                </a:lnTo>
                <a:lnTo>
                  <a:pt x="529824" y="36448"/>
                </a:lnTo>
                <a:lnTo>
                  <a:pt x="535069" y="36448"/>
                </a:lnTo>
                <a:lnTo>
                  <a:pt x="535556" y="36321"/>
                </a:lnTo>
                <a:close/>
              </a:path>
              <a:path w="905509" h="38100">
                <a:moveTo>
                  <a:pt x="578655" y="35559"/>
                </a:moveTo>
                <a:lnTo>
                  <a:pt x="542574" y="35559"/>
                </a:lnTo>
                <a:lnTo>
                  <a:pt x="541038" y="36448"/>
                </a:lnTo>
                <a:lnTo>
                  <a:pt x="540009" y="37464"/>
                </a:lnTo>
                <a:lnTo>
                  <a:pt x="552668" y="36672"/>
                </a:lnTo>
                <a:lnTo>
                  <a:pt x="551503" y="36448"/>
                </a:lnTo>
                <a:lnTo>
                  <a:pt x="561091" y="36448"/>
                </a:lnTo>
                <a:lnTo>
                  <a:pt x="566476" y="36194"/>
                </a:lnTo>
                <a:lnTo>
                  <a:pt x="570462" y="35940"/>
                </a:lnTo>
                <a:lnTo>
                  <a:pt x="571573" y="35813"/>
                </a:lnTo>
                <a:lnTo>
                  <a:pt x="573053" y="35686"/>
                </a:lnTo>
                <a:lnTo>
                  <a:pt x="578655" y="35559"/>
                </a:lnTo>
                <a:close/>
              </a:path>
              <a:path w="905509" h="38100">
                <a:moveTo>
                  <a:pt x="379967" y="36194"/>
                </a:moveTo>
                <a:lnTo>
                  <a:pt x="371061" y="36194"/>
                </a:lnTo>
                <a:lnTo>
                  <a:pt x="369829" y="37337"/>
                </a:lnTo>
                <a:lnTo>
                  <a:pt x="379967" y="36194"/>
                </a:lnTo>
                <a:close/>
              </a:path>
              <a:path w="905509" h="38100">
                <a:moveTo>
                  <a:pt x="536042" y="36194"/>
                </a:moveTo>
                <a:lnTo>
                  <a:pt x="460710" y="36194"/>
                </a:lnTo>
                <a:lnTo>
                  <a:pt x="466057" y="36702"/>
                </a:lnTo>
                <a:lnTo>
                  <a:pt x="465562" y="36956"/>
                </a:lnTo>
                <a:lnTo>
                  <a:pt x="463225" y="36956"/>
                </a:lnTo>
                <a:lnTo>
                  <a:pt x="461574" y="37083"/>
                </a:lnTo>
                <a:lnTo>
                  <a:pt x="470045" y="37337"/>
                </a:lnTo>
                <a:lnTo>
                  <a:pt x="484231" y="36575"/>
                </a:lnTo>
                <a:lnTo>
                  <a:pt x="517473" y="36575"/>
                </a:lnTo>
                <a:lnTo>
                  <a:pt x="518825" y="36321"/>
                </a:lnTo>
                <a:lnTo>
                  <a:pt x="535556" y="36321"/>
                </a:lnTo>
                <a:lnTo>
                  <a:pt x="536042" y="36194"/>
                </a:lnTo>
                <a:close/>
              </a:path>
              <a:path w="905509" h="38100">
                <a:moveTo>
                  <a:pt x="517473" y="36575"/>
                </a:moveTo>
                <a:lnTo>
                  <a:pt x="484231" y="36575"/>
                </a:lnTo>
                <a:lnTo>
                  <a:pt x="489362" y="36956"/>
                </a:lnTo>
                <a:lnTo>
                  <a:pt x="513415" y="37337"/>
                </a:lnTo>
                <a:lnTo>
                  <a:pt x="517473" y="36575"/>
                </a:lnTo>
                <a:close/>
              </a:path>
              <a:path w="905509" h="38100">
                <a:moveTo>
                  <a:pt x="553757" y="36604"/>
                </a:moveTo>
                <a:lnTo>
                  <a:pt x="552668" y="36672"/>
                </a:lnTo>
                <a:lnTo>
                  <a:pt x="555478" y="37210"/>
                </a:lnTo>
                <a:lnTo>
                  <a:pt x="554345" y="36644"/>
                </a:lnTo>
                <a:lnTo>
                  <a:pt x="553757" y="36604"/>
                </a:lnTo>
                <a:close/>
              </a:path>
              <a:path w="905509" h="38100">
                <a:moveTo>
                  <a:pt x="612165" y="35837"/>
                </a:moveTo>
                <a:lnTo>
                  <a:pt x="605673" y="36011"/>
                </a:lnTo>
                <a:lnTo>
                  <a:pt x="603561" y="36297"/>
                </a:lnTo>
                <a:lnTo>
                  <a:pt x="605947" y="36575"/>
                </a:lnTo>
                <a:lnTo>
                  <a:pt x="604550" y="37210"/>
                </a:lnTo>
                <a:lnTo>
                  <a:pt x="608208" y="37210"/>
                </a:lnTo>
                <a:lnTo>
                  <a:pt x="618546" y="36448"/>
                </a:lnTo>
                <a:lnTo>
                  <a:pt x="618190" y="36067"/>
                </a:lnTo>
                <a:lnTo>
                  <a:pt x="647364" y="36067"/>
                </a:lnTo>
                <a:lnTo>
                  <a:pt x="650746" y="35940"/>
                </a:lnTo>
                <a:lnTo>
                  <a:pt x="612729" y="35940"/>
                </a:lnTo>
                <a:lnTo>
                  <a:pt x="612165" y="35837"/>
                </a:lnTo>
                <a:close/>
              </a:path>
              <a:path w="905509" h="38100">
                <a:moveTo>
                  <a:pt x="561017" y="36575"/>
                </a:moveTo>
                <a:lnTo>
                  <a:pt x="554208" y="36575"/>
                </a:lnTo>
                <a:lnTo>
                  <a:pt x="554345" y="36644"/>
                </a:lnTo>
                <a:lnTo>
                  <a:pt x="560723" y="37083"/>
                </a:lnTo>
                <a:lnTo>
                  <a:pt x="561017" y="36575"/>
                </a:lnTo>
                <a:close/>
              </a:path>
              <a:path w="905509" h="38100">
                <a:moveTo>
                  <a:pt x="602557" y="36194"/>
                </a:moveTo>
                <a:lnTo>
                  <a:pt x="599610" y="36358"/>
                </a:lnTo>
                <a:lnTo>
                  <a:pt x="597756" y="37083"/>
                </a:lnTo>
                <a:lnTo>
                  <a:pt x="603472" y="36297"/>
                </a:lnTo>
                <a:lnTo>
                  <a:pt x="602557" y="36194"/>
                </a:lnTo>
                <a:close/>
              </a:path>
              <a:path w="905509" h="38100">
                <a:moveTo>
                  <a:pt x="731773" y="34162"/>
                </a:moveTo>
                <a:lnTo>
                  <a:pt x="401020" y="34162"/>
                </a:lnTo>
                <a:lnTo>
                  <a:pt x="407777" y="35559"/>
                </a:lnTo>
                <a:lnTo>
                  <a:pt x="413885" y="35940"/>
                </a:lnTo>
                <a:lnTo>
                  <a:pt x="403116" y="36448"/>
                </a:lnTo>
                <a:lnTo>
                  <a:pt x="410290" y="36956"/>
                </a:lnTo>
                <a:lnTo>
                  <a:pt x="426161" y="36575"/>
                </a:lnTo>
                <a:lnTo>
                  <a:pt x="433126" y="36575"/>
                </a:lnTo>
                <a:lnTo>
                  <a:pt x="430611" y="35813"/>
                </a:lnTo>
                <a:lnTo>
                  <a:pt x="438003" y="35559"/>
                </a:lnTo>
                <a:lnTo>
                  <a:pt x="578655" y="35559"/>
                </a:lnTo>
                <a:lnTo>
                  <a:pt x="584256" y="35432"/>
                </a:lnTo>
                <a:lnTo>
                  <a:pt x="663800" y="35432"/>
                </a:lnTo>
                <a:lnTo>
                  <a:pt x="665020" y="35379"/>
                </a:lnTo>
                <a:lnTo>
                  <a:pt x="665206" y="35305"/>
                </a:lnTo>
                <a:lnTo>
                  <a:pt x="669613" y="35178"/>
                </a:lnTo>
                <a:lnTo>
                  <a:pt x="672645" y="35178"/>
                </a:lnTo>
                <a:lnTo>
                  <a:pt x="677207" y="34670"/>
                </a:lnTo>
                <a:lnTo>
                  <a:pt x="713300" y="34670"/>
                </a:lnTo>
                <a:lnTo>
                  <a:pt x="722118" y="34289"/>
                </a:lnTo>
                <a:lnTo>
                  <a:pt x="731385" y="34289"/>
                </a:lnTo>
                <a:lnTo>
                  <a:pt x="731773" y="34162"/>
                </a:lnTo>
                <a:close/>
              </a:path>
              <a:path w="905509" h="38100">
                <a:moveTo>
                  <a:pt x="433126" y="36575"/>
                </a:moveTo>
                <a:lnTo>
                  <a:pt x="426161" y="36575"/>
                </a:lnTo>
                <a:lnTo>
                  <a:pt x="432364" y="36956"/>
                </a:lnTo>
                <a:lnTo>
                  <a:pt x="433126" y="36575"/>
                </a:lnTo>
                <a:close/>
              </a:path>
              <a:path w="905509" h="38100">
                <a:moveTo>
                  <a:pt x="578147" y="36448"/>
                </a:moveTo>
                <a:lnTo>
                  <a:pt x="585323" y="36956"/>
                </a:lnTo>
                <a:lnTo>
                  <a:pt x="589666" y="36575"/>
                </a:lnTo>
                <a:lnTo>
                  <a:pt x="580230" y="36575"/>
                </a:lnTo>
                <a:lnTo>
                  <a:pt x="578147" y="36448"/>
                </a:lnTo>
                <a:close/>
              </a:path>
              <a:path w="905509" h="38100">
                <a:moveTo>
                  <a:pt x="399493" y="34670"/>
                </a:moveTo>
                <a:lnTo>
                  <a:pt x="304932" y="34670"/>
                </a:lnTo>
                <a:lnTo>
                  <a:pt x="315555" y="35813"/>
                </a:lnTo>
                <a:lnTo>
                  <a:pt x="344875" y="36321"/>
                </a:lnTo>
                <a:lnTo>
                  <a:pt x="359377" y="36829"/>
                </a:lnTo>
                <a:lnTo>
                  <a:pt x="358183" y="35686"/>
                </a:lnTo>
                <a:lnTo>
                  <a:pt x="396440" y="35686"/>
                </a:lnTo>
                <a:lnTo>
                  <a:pt x="399493" y="34670"/>
                </a:lnTo>
                <a:close/>
              </a:path>
              <a:path w="905509" h="38100">
                <a:moveTo>
                  <a:pt x="384117" y="36067"/>
                </a:moveTo>
                <a:lnTo>
                  <a:pt x="381094" y="36067"/>
                </a:lnTo>
                <a:lnTo>
                  <a:pt x="385869" y="36829"/>
                </a:lnTo>
                <a:lnTo>
                  <a:pt x="384117" y="36067"/>
                </a:lnTo>
                <a:close/>
              </a:path>
              <a:path w="905509" h="38100">
                <a:moveTo>
                  <a:pt x="542574" y="35559"/>
                </a:moveTo>
                <a:lnTo>
                  <a:pt x="438003" y="35559"/>
                </a:lnTo>
                <a:lnTo>
                  <a:pt x="443870" y="35940"/>
                </a:lnTo>
                <a:lnTo>
                  <a:pt x="455605" y="36575"/>
                </a:lnTo>
                <a:lnTo>
                  <a:pt x="454551" y="36829"/>
                </a:lnTo>
                <a:lnTo>
                  <a:pt x="459428" y="36575"/>
                </a:lnTo>
                <a:lnTo>
                  <a:pt x="460710" y="36194"/>
                </a:lnTo>
                <a:lnTo>
                  <a:pt x="536042" y="36194"/>
                </a:lnTo>
                <a:lnTo>
                  <a:pt x="537990" y="35686"/>
                </a:lnTo>
                <a:lnTo>
                  <a:pt x="542574" y="35559"/>
                </a:lnTo>
                <a:close/>
              </a:path>
              <a:path w="905509" h="38100">
                <a:moveTo>
                  <a:pt x="535069" y="36448"/>
                </a:moveTo>
                <a:lnTo>
                  <a:pt x="529824" y="36448"/>
                </a:lnTo>
                <a:lnTo>
                  <a:pt x="529829" y="36604"/>
                </a:lnTo>
                <a:lnTo>
                  <a:pt x="531398" y="36829"/>
                </a:lnTo>
                <a:lnTo>
                  <a:pt x="535069" y="36448"/>
                </a:lnTo>
                <a:close/>
              </a:path>
              <a:path w="905509" h="38100">
                <a:moveTo>
                  <a:pt x="593980" y="36297"/>
                </a:moveTo>
                <a:lnTo>
                  <a:pt x="593051" y="36313"/>
                </a:lnTo>
                <a:lnTo>
                  <a:pt x="593425" y="36702"/>
                </a:lnTo>
                <a:lnTo>
                  <a:pt x="599610" y="36358"/>
                </a:lnTo>
                <a:lnTo>
                  <a:pt x="594102" y="36321"/>
                </a:lnTo>
                <a:close/>
              </a:path>
              <a:path w="905509" h="38100">
                <a:moveTo>
                  <a:pt x="561091" y="36448"/>
                </a:moveTo>
                <a:lnTo>
                  <a:pt x="551503" y="36448"/>
                </a:lnTo>
                <a:lnTo>
                  <a:pt x="553757" y="36604"/>
                </a:lnTo>
                <a:lnTo>
                  <a:pt x="554208" y="36575"/>
                </a:lnTo>
                <a:lnTo>
                  <a:pt x="561017" y="36575"/>
                </a:lnTo>
                <a:close/>
              </a:path>
              <a:path w="905509" h="38100">
                <a:moveTo>
                  <a:pt x="383240" y="35686"/>
                </a:moveTo>
                <a:lnTo>
                  <a:pt x="358183" y="35686"/>
                </a:lnTo>
                <a:lnTo>
                  <a:pt x="367403" y="36575"/>
                </a:lnTo>
                <a:lnTo>
                  <a:pt x="371061" y="36194"/>
                </a:lnTo>
                <a:lnTo>
                  <a:pt x="379967" y="36194"/>
                </a:lnTo>
                <a:lnTo>
                  <a:pt x="381094" y="36067"/>
                </a:lnTo>
                <a:lnTo>
                  <a:pt x="384117" y="36067"/>
                </a:lnTo>
                <a:lnTo>
                  <a:pt x="383240" y="35686"/>
                </a:lnTo>
                <a:close/>
              </a:path>
              <a:path w="905509" h="38100">
                <a:moveTo>
                  <a:pt x="609948" y="35432"/>
                </a:moveTo>
                <a:lnTo>
                  <a:pt x="584256" y="35432"/>
                </a:lnTo>
                <a:lnTo>
                  <a:pt x="580230" y="36575"/>
                </a:lnTo>
                <a:lnTo>
                  <a:pt x="589666" y="36575"/>
                </a:lnTo>
                <a:lnTo>
                  <a:pt x="592562" y="36321"/>
                </a:lnTo>
                <a:lnTo>
                  <a:pt x="593051" y="36313"/>
                </a:lnTo>
                <a:lnTo>
                  <a:pt x="592816" y="36067"/>
                </a:lnTo>
                <a:lnTo>
                  <a:pt x="603580" y="36067"/>
                </a:lnTo>
                <a:lnTo>
                  <a:pt x="605673" y="36011"/>
                </a:lnTo>
                <a:lnTo>
                  <a:pt x="609948" y="35432"/>
                </a:lnTo>
                <a:close/>
              </a:path>
              <a:path w="905509" h="38100">
                <a:moveTo>
                  <a:pt x="396440" y="35686"/>
                </a:moveTo>
                <a:lnTo>
                  <a:pt x="383240" y="35686"/>
                </a:lnTo>
                <a:lnTo>
                  <a:pt x="394150" y="36448"/>
                </a:lnTo>
                <a:lnTo>
                  <a:pt x="396440" y="35686"/>
                </a:lnTo>
                <a:close/>
              </a:path>
              <a:path w="905509" h="38100">
                <a:moveTo>
                  <a:pt x="602557" y="36194"/>
                </a:moveTo>
                <a:lnTo>
                  <a:pt x="600029" y="36194"/>
                </a:lnTo>
                <a:lnTo>
                  <a:pt x="599610" y="36358"/>
                </a:lnTo>
                <a:lnTo>
                  <a:pt x="602557" y="36194"/>
                </a:lnTo>
                <a:close/>
              </a:path>
              <a:path w="905509" h="38100">
                <a:moveTo>
                  <a:pt x="600029" y="36194"/>
                </a:moveTo>
                <a:lnTo>
                  <a:pt x="594102" y="36321"/>
                </a:lnTo>
                <a:lnTo>
                  <a:pt x="599704" y="36321"/>
                </a:lnTo>
                <a:lnTo>
                  <a:pt x="600029" y="36194"/>
                </a:lnTo>
                <a:close/>
              </a:path>
              <a:path w="905509" h="38100">
                <a:moveTo>
                  <a:pt x="592816" y="36067"/>
                </a:moveTo>
                <a:lnTo>
                  <a:pt x="593051" y="36313"/>
                </a:lnTo>
                <a:lnTo>
                  <a:pt x="593980" y="36297"/>
                </a:lnTo>
                <a:lnTo>
                  <a:pt x="592816" y="36067"/>
                </a:lnTo>
                <a:close/>
              </a:path>
              <a:path w="905509" h="38100">
                <a:moveTo>
                  <a:pt x="604321" y="36194"/>
                </a:moveTo>
                <a:lnTo>
                  <a:pt x="602557" y="36194"/>
                </a:lnTo>
                <a:lnTo>
                  <a:pt x="603561" y="36297"/>
                </a:lnTo>
                <a:lnTo>
                  <a:pt x="604321" y="36194"/>
                </a:lnTo>
                <a:close/>
              </a:path>
              <a:path w="905509" h="38100">
                <a:moveTo>
                  <a:pt x="603580" y="36067"/>
                </a:moveTo>
                <a:lnTo>
                  <a:pt x="592816" y="36067"/>
                </a:lnTo>
                <a:lnTo>
                  <a:pt x="593980" y="36297"/>
                </a:lnTo>
                <a:lnTo>
                  <a:pt x="603580" y="36067"/>
                </a:lnTo>
                <a:close/>
              </a:path>
              <a:path w="905509" h="38100">
                <a:moveTo>
                  <a:pt x="605673" y="36011"/>
                </a:moveTo>
                <a:lnTo>
                  <a:pt x="596777" y="36250"/>
                </a:lnTo>
                <a:lnTo>
                  <a:pt x="600029" y="36194"/>
                </a:lnTo>
                <a:lnTo>
                  <a:pt x="604321" y="36194"/>
                </a:lnTo>
                <a:lnTo>
                  <a:pt x="605673" y="36011"/>
                </a:lnTo>
                <a:close/>
              </a:path>
              <a:path w="905509" h="38100">
                <a:moveTo>
                  <a:pt x="647364" y="36067"/>
                </a:moveTo>
                <a:lnTo>
                  <a:pt x="618190" y="36067"/>
                </a:lnTo>
                <a:lnTo>
                  <a:pt x="632103" y="36194"/>
                </a:lnTo>
                <a:lnTo>
                  <a:pt x="647364" y="36067"/>
                </a:lnTo>
                <a:close/>
              </a:path>
              <a:path w="905509" h="38100">
                <a:moveTo>
                  <a:pt x="613057" y="35813"/>
                </a:moveTo>
                <a:lnTo>
                  <a:pt x="612165" y="35837"/>
                </a:lnTo>
                <a:lnTo>
                  <a:pt x="612729" y="35940"/>
                </a:lnTo>
                <a:lnTo>
                  <a:pt x="613057" y="35813"/>
                </a:lnTo>
                <a:close/>
              </a:path>
              <a:path w="905509" h="38100">
                <a:moveTo>
                  <a:pt x="654129" y="35813"/>
                </a:moveTo>
                <a:lnTo>
                  <a:pt x="613057" y="35813"/>
                </a:lnTo>
                <a:lnTo>
                  <a:pt x="612729" y="35940"/>
                </a:lnTo>
                <a:lnTo>
                  <a:pt x="650746" y="35940"/>
                </a:lnTo>
                <a:lnTo>
                  <a:pt x="654129" y="35813"/>
                </a:lnTo>
                <a:close/>
              </a:path>
              <a:path w="905509" h="38100">
                <a:moveTo>
                  <a:pt x="663800" y="35432"/>
                </a:moveTo>
                <a:lnTo>
                  <a:pt x="609948" y="35432"/>
                </a:lnTo>
                <a:lnTo>
                  <a:pt x="612165" y="35837"/>
                </a:lnTo>
                <a:lnTo>
                  <a:pt x="613057" y="35813"/>
                </a:lnTo>
                <a:lnTo>
                  <a:pt x="654129" y="35813"/>
                </a:lnTo>
                <a:lnTo>
                  <a:pt x="663800" y="35432"/>
                </a:lnTo>
                <a:close/>
              </a:path>
              <a:path w="905509" h="38100">
                <a:moveTo>
                  <a:pt x="672645" y="35178"/>
                </a:moveTo>
                <a:lnTo>
                  <a:pt x="669613" y="35178"/>
                </a:lnTo>
                <a:lnTo>
                  <a:pt x="665020" y="35379"/>
                </a:lnTo>
                <a:lnTo>
                  <a:pt x="663923" y="35813"/>
                </a:lnTo>
                <a:lnTo>
                  <a:pt x="666463" y="35559"/>
                </a:lnTo>
                <a:lnTo>
                  <a:pt x="671505" y="35305"/>
                </a:lnTo>
                <a:lnTo>
                  <a:pt x="672645" y="35178"/>
                </a:lnTo>
                <a:close/>
              </a:path>
              <a:path w="905509" h="38100">
                <a:moveTo>
                  <a:pt x="301328" y="35654"/>
                </a:moveTo>
                <a:lnTo>
                  <a:pt x="301541" y="35686"/>
                </a:lnTo>
                <a:lnTo>
                  <a:pt x="301328" y="35654"/>
                </a:lnTo>
                <a:close/>
              </a:path>
              <a:path w="905509" h="38100">
                <a:moveTo>
                  <a:pt x="302433" y="35231"/>
                </a:moveTo>
                <a:lnTo>
                  <a:pt x="301571" y="35671"/>
                </a:lnTo>
                <a:lnTo>
                  <a:pt x="301795" y="35686"/>
                </a:lnTo>
                <a:lnTo>
                  <a:pt x="302433" y="35231"/>
                </a:lnTo>
                <a:close/>
              </a:path>
              <a:path w="905509" h="38100">
                <a:moveTo>
                  <a:pt x="690898" y="34797"/>
                </a:moveTo>
                <a:lnTo>
                  <a:pt x="682567" y="34797"/>
                </a:lnTo>
                <a:lnTo>
                  <a:pt x="682287" y="35559"/>
                </a:lnTo>
                <a:lnTo>
                  <a:pt x="689793" y="35559"/>
                </a:lnTo>
                <a:lnTo>
                  <a:pt x="689920" y="35686"/>
                </a:lnTo>
                <a:lnTo>
                  <a:pt x="690731" y="34949"/>
                </a:lnTo>
                <a:lnTo>
                  <a:pt x="688764" y="34924"/>
                </a:lnTo>
                <a:lnTo>
                  <a:pt x="690898" y="34797"/>
                </a:lnTo>
                <a:close/>
              </a:path>
              <a:path w="905509" h="38100">
                <a:moveTo>
                  <a:pt x="296051" y="34571"/>
                </a:moveTo>
                <a:lnTo>
                  <a:pt x="291838" y="35178"/>
                </a:lnTo>
                <a:lnTo>
                  <a:pt x="296245" y="35305"/>
                </a:lnTo>
                <a:lnTo>
                  <a:pt x="301328" y="35654"/>
                </a:lnTo>
                <a:lnTo>
                  <a:pt x="297325" y="35051"/>
                </a:lnTo>
                <a:lnTo>
                  <a:pt x="296051" y="34571"/>
                </a:lnTo>
                <a:close/>
              </a:path>
              <a:path w="905509" h="38100">
                <a:moveTo>
                  <a:pt x="729267" y="34984"/>
                </a:moveTo>
                <a:lnTo>
                  <a:pt x="727677" y="35051"/>
                </a:lnTo>
                <a:lnTo>
                  <a:pt x="727512" y="35559"/>
                </a:lnTo>
                <a:lnTo>
                  <a:pt x="729267" y="34984"/>
                </a:lnTo>
                <a:close/>
              </a:path>
              <a:path w="905509" h="38100">
                <a:moveTo>
                  <a:pt x="669613" y="35178"/>
                </a:moveTo>
                <a:lnTo>
                  <a:pt x="665206" y="35305"/>
                </a:lnTo>
                <a:lnTo>
                  <a:pt x="665020" y="35379"/>
                </a:lnTo>
                <a:lnTo>
                  <a:pt x="669613" y="35178"/>
                </a:lnTo>
                <a:close/>
              </a:path>
              <a:path w="905509" h="38100">
                <a:moveTo>
                  <a:pt x="286920" y="34543"/>
                </a:moveTo>
                <a:lnTo>
                  <a:pt x="263568" y="34543"/>
                </a:lnTo>
                <a:lnTo>
                  <a:pt x="268140" y="34670"/>
                </a:lnTo>
                <a:lnTo>
                  <a:pt x="269347" y="34797"/>
                </a:lnTo>
                <a:lnTo>
                  <a:pt x="268610" y="35178"/>
                </a:lnTo>
                <a:lnTo>
                  <a:pt x="277973" y="35305"/>
                </a:lnTo>
                <a:lnTo>
                  <a:pt x="286920" y="34543"/>
                </a:lnTo>
                <a:close/>
              </a:path>
              <a:path w="905509" h="38100">
                <a:moveTo>
                  <a:pt x="302535" y="35178"/>
                </a:moveTo>
                <a:close/>
              </a:path>
              <a:path w="905509" h="38100">
                <a:moveTo>
                  <a:pt x="760511" y="33146"/>
                </a:moveTo>
                <a:lnTo>
                  <a:pt x="236758" y="33146"/>
                </a:lnTo>
                <a:lnTo>
                  <a:pt x="243413" y="33273"/>
                </a:lnTo>
                <a:lnTo>
                  <a:pt x="248862" y="33273"/>
                </a:lnTo>
                <a:lnTo>
                  <a:pt x="249052" y="34035"/>
                </a:lnTo>
                <a:lnTo>
                  <a:pt x="244632" y="34797"/>
                </a:lnTo>
                <a:lnTo>
                  <a:pt x="254818" y="35178"/>
                </a:lnTo>
                <a:lnTo>
                  <a:pt x="263568" y="34543"/>
                </a:lnTo>
                <a:lnTo>
                  <a:pt x="286920" y="34543"/>
                </a:lnTo>
                <a:lnTo>
                  <a:pt x="289688" y="34289"/>
                </a:lnTo>
                <a:lnTo>
                  <a:pt x="400639" y="34289"/>
                </a:lnTo>
                <a:lnTo>
                  <a:pt x="401020" y="34162"/>
                </a:lnTo>
                <a:lnTo>
                  <a:pt x="731773" y="34162"/>
                </a:lnTo>
                <a:lnTo>
                  <a:pt x="732160" y="34035"/>
                </a:lnTo>
                <a:lnTo>
                  <a:pt x="747456" y="34035"/>
                </a:lnTo>
                <a:lnTo>
                  <a:pt x="753925" y="33654"/>
                </a:lnTo>
                <a:lnTo>
                  <a:pt x="760511" y="33146"/>
                </a:lnTo>
                <a:close/>
              </a:path>
              <a:path w="905509" h="38100">
                <a:moveTo>
                  <a:pt x="303281" y="34797"/>
                </a:moveTo>
                <a:lnTo>
                  <a:pt x="302535" y="35178"/>
                </a:lnTo>
                <a:lnTo>
                  <a:pt x="304792" y="35178"/>
                </a:lnTo>
                <a:lnTo>
                  <a:pt x="303281" y="34797"/>
                </a:lnTo>
                <a:close/>
              </a:path>
              <a:path w="905509" h="38100">
                <a:moveTo>
                  <a:pt x="713300" y="34670"/>
                </a:moveTo>
                <a:lnTo>
                  <a:pt x="677207" y="34670"/>
                </a:lnTo>
                <a:lnTo>
                  <a:pt x="677677" y="35051"/>
                </a:lnTo>
                <a:lnTo>
                  <a:pt x="682567" y="34797"/>
                </a:lnTo>
                <a:lnTo>
                  <a:pt x="710361" y="34797"/>
                </a:lnTo>
                <a:lnTo>
                  <a:pt x="713300" y="34670"/>
                </a:lnTo>
                <a:close/>
              </a:path>
              <a:path w="905509" h="38100">
                <a:moveTo>
                  <a:pt x="710361" y="34797"/>
                </a:moveTo>
                <a:lnTo>
                  <a:pt x="690898" y="34797"/>
                </a:lnTo>
                <a:lnTo>
                  <a:pt x="690731" y="34949"/>
                </a:lnTo>
                <a:lnTo>
                  <a:pt x="699098" y="35051"/>
                </a:lnTo>
                <a:lnTo>
                  <a:pt x="710361" y="34797"/>
                </a:lnTo>
                <a:close/>
              </a:path>
              <a:path w="905509" h="38100">
                <a:moveTo>
                  <a:pt x="732160" y="34035"/>
                </a:moveTo>
                <a:lnTo>
                  <a:pt x="729267" y="34984"/>
                </a:lnTo>
                <a:lnTo>
                  <a:pt x="736674" y="34670"/>
                </a:lnTo>
                <a:lnTo>
                  <a:pt x="743143" y="34289"/>
                </a:lnTo>
                <a:lnTo>
                  <a:pt x="733938" y="34289"/>
                </a:lnTo>
                <a:lnTo>
                  <a:pt x="732160" y="34035"/>
                </a:lnTo>
                <a:close/>
              </a:path>
              <a:path w="905509" h="38100">
                <a:moveTo>
                  <a:pt x="690898" y="34797"/>
                </a:moveTo>
                <a:lnTo>
                  <a:pt x="688764" y="34924"/>
                </a:lnTo>
                <a:lnTo>
                  <a:pt x="690731" y="34949"/>
                </a:lnTo>
                <a:lnTo>
                  <a:pt x="690898" y="34797"/>
                </a:lnTo>
                <a:close/>
              </a:path>
              <a:path w="905509" h="38100">
                <a:moveTo>
                  <a:pt x="400639" y="34289"/>
                </a:moveTo>
                <a:lnTo>
                  <a:pt x="289688" y="34289"/>
                </a:lnTo>
                <a:lnTo>
                  <a:pt x="297122" y="34416"/>
                </a:lnTo>
                <a:lnTo>
                  <a:pt x="296185" y="34552"/>
                </a:lnTo>
                <a:lnTo>
                  <a:pt x="302405" y="34797"/>
                </a:lnTo>
                <a:lnTo>
                  <a:pt x="304932" y="34670"/>
                </a:lnTo>
                <a:lnTo>
                  <a:pt x="399493" y="34670"/>
                </a:lnTo>
                <a:lnTo>
                  <a:pt x="400639" y="34289"/>
                </a:lnTo>
                <a:close/>
              </a:path>
              <a:path w="905509" h="38100">
                <a:moveTo>
                  <a:pt x="295979" y="34543"/>
                </a:moveTo>
                <a:lnTo>
                  <a:pt x="296185" y="34552"/>
                </a:lnTo>
                <a:lnTo>
                  <a:pt x="295979" y="34543"/>
                </a:lnTo>
                <a:close/>
              </a:path>
              <a:path w="905509" h="38100">
                <a:moveTo>
                  <a:pt x="747456" y="34035"/>
                </a:moveTo>
                <a:lnTo>
                  <a:pt x="732160" y="34035"/>
                </a:lnTo>
                <a:lnTo>
                  <a:pt x="733938" y="34289"/>
                </a:lnTo>
                <a:lnTo>
                  <a:pt x="743143" y="34289"/>
                </a:lnTo>
                <a:lnTo>
                  <a:pt x="747456" y="34035"/>
                </a:lnTo>
                <a:close/>
              </a:path>
              <a:path w="905509" h="38100">
                <a:moveTo>
                  <a:pt x="212924" y="32638"/>
                </a:moveTo>
                <a:lnTo>
                  <a:pt x="194455" y="32638"/>
                </a:lnTo>
                <a:lnTo>
                  <a:pt x="199420" y="33019"/>
                </a:lnTo>
                <a:lnTo>
                  <a:pt x="203713" y="33146"/>
                </a:lnTo>
                <a:lnTo>
                  <a:pt x="213810" y="33273"/>
                </a:lnTo>
                <a:lnTo>
                  <a:pt x="212527" y="33908"/>
                </a:lnTo>
                <a:lnTo>
                  <a:pt x="216248" y="33654"/>
                </a:lnTo>
                <a:lnTo>
                  <a:pt x="223411" y="33654"/>
                </a:lnTo>
                <a:lnTo>
                  <a:pt x="219867" y="33400"/>
                </a:lnTo>
                <a:lnTo>
                  <a:pt x="213467" y="33019"/>
                </a:lnTo>
                <a:lnTo>
                  <a:pt x="212924" y="32638"/>
                </a:lnTo>
                <a:close/>
              </a:path>
              <a:path w="905509" h="38100">
                <a:moveTo>
                  <a:pt x="223411" y="33654"/>
                </a:moveTo>
                <a:lnTo>
                  <a:pt x="216248" y="33654"/>
                </a:lnTo>
                <a:lnTo>
                  <a:pt x="220553" y="33781"/>
                </a:lnTo>
                <a:lnTo>
                  <a:pt x="223411" y="33654"/>
                </a:lnTo>
                <a:close/>
              </a:path>
              <a:path w="905509" h="38100">
                <a:moveTo>
                  <a:pt x="777482" y="33019"/>
                </a:moveTo>
                <a:lnTo>
                  <a:pt x="762110" y="33031"/>
                </a:lnTo>
                <a:lnTo>
                  <a:pt x="761091" y="33273"/>
                </a:lnTo>
                <a:lnTo>
                  <a:pt x="761472" y="33527"/>
                </a:lnTo>
                <a:lnTo>
                  <a:pt x="758754" y="33781"/>
                </a:lnTo>
                <a:lnTo>
                  <a:pt x="766856" y="33654"/>
                </a:lnTo>
                <a:lnTo>
                  <a:pt x="776216" y="33273"/>
                </a:lnTo>
                <a:lnTo>
                  <a:pt x="777482" y="33019"/>
                </a:lnTo>
                <a:close/>
              </a:path>
              <a:path w="905509" h="38100">
                <a:moveTo>
                  <a:pt x="180305" y="32440"/>
                </a:moveTo>
                <a:lnTo>
                  <a:pt x="179735" y="32511"/>
                </a:lnTo>
                <a:lnTo>
                  <a:pt x="179253" y="32765"/>
                </a:lnTo>
                <a:lnTo>
                  <a:pt x="176789" y="32765"/>
                </a:lnTo>
                <a:lnTo>
                  <a:pt x="186403" y="33654"/>
                </a:lnTo>
                <a:lnTo>
                  <a:pt x="180305" y="32440"/>
                </a:lnTo>
                <a:close/>
              </a:path>
              <a:path w="905509" h="38100">
                <a:moveTo>
                  <a:pt x="770019" y="32511"/>
                </a:moveTo>
                <a:lnTo>
                  <a:pt x="227716" y="32511"/>
                </a:lnTo>
                <a:lnTo>
                  <a:pt x="232466" y="33273"/>
                </a:lnTo>
                <a:lnTo>
                  <a:pt x="232068" y="33273"/>
                </a:lnTo>
                <a:lnTo>
                  <a:pt x="234244" y="33654"/>
                </a:lnTo>
                <a:lnTo>
                  <a:pt x="236130" y="33273"/>
                </a:lnTo>
                <a:lnTo>
                  <a:pt x="232466" y="33273"/>
                </a:lnTo>
                <a:lnTo>
                  <a:pt x="231946" y="33252"/>
                </a:lnTo>
                <a:lnTo>
                  <a:pt x="236235" y="33252"/>
                </a:lnTo>
                <a:lnTo>
                  <a:pt x="236758" y="33146"/>
                </a:lnTo>
                <a:lnTo>
                  <a:pt x="760511" y="33146"/>
                </a:lnTo>
                <a:lnTo>
                  <a:pt x="762157" y="33019"/>
                </a:lnTo>
                <a:lnTo>
                  <a:pt x="777482" y="33019"/>
                </a:lnTo>
                <a:lnTo>
                  <a:pt x="778115" y="32892"/>
                </a:lnTo>
                <a:lnTo>
                  <a:pt x="775924" y="32892"/>
                </a:lnTo>
                <a:lnTo>
                  <a:pt x="770019" y="32511"/>
                </a:lnTo>
                <a:close/>
              </a:path>
              <a:path w="905509" h="38100">
                <a:moveTo>
                  <a:pt x="194179" y="32950"/>
                </a:moveTo>
                <a:lnTo>
                  <a:pt x="192235" y="33125"/>
                </a:lnTo>
                <a:lnTo>
                  <a:pt x="192308" y="33400"/>
                </a:lnTo>
                <a:lnTo>
                  <a:pt x="193782" y="33400"/>
                </a:lnTo>
                <a:lnTo>
                  <a:pt x="194179" y="32950"/>
                </a:lnTo>
                <a:close/>
              </a:path>
              <a:path w="905509" h="38100">
                <a:moveTo>
                  <a:pt x="227716" y="32511"/>
                </a:moveTo>
                <a:lnTo>
                  <a:pt x="231946" y="33252"/>
                </a:lnTo>
                <a:lnTo>
                  <a:pt x="232466" y="33273"/>
                </a:lnTo>
                <a:lnTo>
                  <a:pt x="227716" y="32511"/>
                </a:lnTo>
                <a:close/>
              </a:path>
              <a:path w="905509" h="38100">
                <a:moveTo>
                  <a:pt x="227716" y="32511"/>
                </a:moveTo>
                <a:lnTo>
                  <a:pt x="222192" y="32511"/>
                </a:lnTo>
                <a:lnTo>
                  <a:pt x="223182" y="32892"/>
                </a:lnTo>
                <a:lnTo>
                  <a:pt x="231946" y="33252"/>
                </a:lnTo>
                <a:lnTo>
                  <a:pt x="227716" y="32511"/>
                </a:lnTo>
                <a:close/>
              </a:path>
              <a:path w="905509" h="38100">
                <a:moveTo>
                  <a:pt x="189832" y="32638"/>
                </a:moveTo>
                <a:lnTo>
                  <a:pt x="188130" y="32638"/>
                </a:lnTo>
                <a:lnTo>
                  <a:pt x="184219" y="33146"/>
                </a:lnTo>
                <a:lnTo>
                  <a:pt x="191499" y="33031"/>
                </a:lnTo>
                <a:lnTo>
                  <a:pt x="189832" y="32638"/>
                </a:lnTo>
                <a:close/>
              </a:path>
              <a:path w="905509" h="38100">
                <a:moveTo>
                  <a:pt x="192207" y="33019"/>
                </a:moveTo>
                <a:lnTo>
                  <a:pt x="191499" y="33031"/>
                </a:lnTo>
                <a:lnTo>
                  <a:pt x="191991" y="33146"/>
                </a:lnTo>
                <a:lnTo>
                  <a:pt x="192235" y="33125"/>
                </a:lnTo>
                <a:close/>
              </a:path>
              <a:path w="905509" h="38100">
                <a:moveTo>
                  <a:pt x="194285" y="32830"/>
                </a:moveTo>
                <a:lnTo>
                  <a:pt x="194823" y="32892"/>
                </a:lnTo>
                <a:lnTo>
                  <a:pt x="194285" y="32830"/>
                </a:lnTo>
                <a:close/>
              </a:path>
              <a:path w="905509" h="38100">
                <a:moveTo>
                  <a:pt x="778614" y="32792"/>
                </a:moveTo>
                <a:lnTo>
                  <a:pt x="778115" y="32892"/>
                </a:lnTo>
                <a:lnTo>
                  <a:pt x="779620" y="32892"/>
                </a:lnTo>
                <a:lnTo>
                  <a:pt x="778614" y="32792"/>
                </a:lnTo>
                <a:close/>
              </a:path>
              <a:path w="905509" h="38100">
                <a:moveTo>
                  <a:pt x="777485" y="31876"/>
                </a:moveTo>
                <a:lnTo>
                  <a:pt x="191991" y="31876"/>
                </a:lnTo>
                <a:lnTo>
                  <a:pt x="191534" y="32511"/>
                </a:lnTo>
                <a:lnTo>
                  <a:pt x="194285" y="32830"/>
                </a:lnTo>
                <a:lnTo>
                  <a:pt x="194455" y="32638"/>
                </a:lnTo>
                <a:lnTo>
                  <a:pt x="212924" y="32638"/>
                </a:lnTo>
                <a:lnTo>
                  <a:pt x="212743" y="32511"/>
                </a:lnTo>
                <a:lnTo>
                  <a:pt x="770019" y="32511"/>
                </a:lnTo>
                <a:lnTo>
                  <a:pt x="777485" y="31876"/>
                </a:lnTo>
                <a:close/>
              </a:path>
              <a:path w="905509" h="38100">
                <a:moveTo>
                  <a:pt x="774515" y="32384"/>
                </a:moveTo>
                <a:lnTo>
                  <a:pt x="778614" y="32792"/>
                </a:lnTo>
                <a:lnTo>
                  <a:pt x="780014" y="32511"/>
                </a:lnTo>
                <a:lnTo>
                  <a:pt x="774515" y="32384"/>
                </a:lnTo>
                <a:close/>
              </a:path>
              <a:path w="905509" h="38100">
                <a:moveTo>
                  <a:pt x="826375" y="30987"/>
                </a:moveTo>
                <a:lnTo>
                  <a:pt x="802467" y="30987"/>
                </a:lnTo>
                <a:lnTo>
                  <a:pt x="807395" y="31241"/>
                </a:lnTo>
                <a:lnTo>
                  <a:pt x="798314" y="31368"/>
                </a:lnTo>
                <a:lnTo>
                  <a:pt x="800283" y="31749"/>
                </a:lnTo>
                <a:lnTo>
                  <a:pt x="802264" y="32765"/>
                </a:lnTo>
                <a:lnTo>
                  <a:pt x="818812" y="31876"/>
                </a:lnTo>
                <a:lnTo>
                  <a:pt x="821400" y="31876"/>
                </a:lnTo>
                <a:lnTo>
                  <a:pt x="825149" y="31368"/>
                </a:lnTo>
                <a:lnTo>
                  <a:pt x="824794" y="31114"/>
                </a:lnTo>
                <a:lnTo>
                  <a:pt x="826375" y="30987"/>
                </a:lnTo>
                <a:close/>
              </a:path>
              <a:path w="905509" h="38100">
                <a:moveTo>
                  <a:pt x="172621" y="31622"/>
                </a:moveTo>
                <a:lnTo>
                  <a:pt x="157510" y="31622"/>
                </a:lnTo>
                <a:lnTo>
                  <a:pt x="168623" y="32511"/>
                </a:lnTo>
                <a:lnTo>
                  <a:pt x="171341" y="31876"/>
                </a:lnTo>
                <a:lnTo>
                  <a:pt x="172490" y="31876"/>
                </a:lnTo>
                <a:lnTo>
                  <a:pt x="172621" y="31622"/>
                </a:lnTo>
                <a:close/>
              </a:path>
              <a:path w="905509" h="38100">
                <a:moveTo>
                  <a:pt x="181111" y="32339"/>
                </a:moveTo>
                <a:lnTo>
                  <a:pt x="180028" y="32384"/>
                </a:lnTo>
                <a:lnTo>
                  <a:pt x="180305" y="32440"/>
                </a:lnTo>
                <a:lnTo>
                  <a:pt x="181111" y="32339"/>
                </a:lnTo>
                <a:close/>
              </a:path>
              <a:path w="905509" h="38100">
                <a:moveTo>
                  <a:pt x="794208" y="31495"/>
                </a:moveTo>
                <a:lnTo>
                  <a:pt x="172687" y="31495"/>
                </a:lnTo>
                <a:lnTo>
                  <a:pt x="181755" y="32257"/>
                </a:lnTo>
                <a:lnTo>
                  <a:pt x="181111" y="32339"/>
                </a:lnTo>
                <a:lnTo>
                  <a:pt x="191991" y="31876"/>
                </a:lnTo>
                <a:lnTo>
                  <a:pt x="777485" y="31876"/>
                </a:lnTo>
                <a:lnTo>
                  <a:pt x="780471" y="31622"/>
                </a:lnTo>
                <a:lnTo>
                  <a:pt x="794098" y="31622"/>
                </a:lnTo>
                <a:lnTo>
                  <a:pt x="794208" y="31495"/>
                </a:lnTo>
                <a:close/>
              </a:path>
              <a:path w="905509" h="38100">
                <a:moveTo>
                  <a:pt x="473753" y="28701"/>
                </a:moveTo>
                <a:lnTo>
                  <a:pt x="464774" y="30479"/>
                </a:lnTo>
                <a:lnTo>
                  <a:pt x="129875" y="30479"/>
                </a:lnTo>
                <a:lnTo>
                  <a:pt x="136949" y="30606"/>
                </a:lnTo>
                <a:lnTo>
                  <a:pt x="142232" y="31114"/>
                </a:lnTo>
                <a:lnTo>
                  <a:pt x="141445" y="31241"/>
                </a:lnTo>
                <a:lnTo>
                  <a:pt x="155390" y="32257"/>
                </a:lnTo>
                <a:lnTo>
                  <a:pt x="157510" y="31622"/>
                </a:lnTo>
                <a:lnTo>
                  <a:pt x="172621" y="31622"/>
                </a:lnTo>
                <a:lnTo>
                  <a:pt x="172687" y="31495"/>
                </a:lnTo>
                <a:lnTo>
                  <a:pt x="794208" y="31495"/>
                </a:lnTo>
                <a:lnTo>
                  <a:pt x="794428" y="31241"/>
                </a:lnTo>
                <a:lnTo>
                  <a:pt x="802467" y="30987"/>
                </a:lnTo>
                <a:lnTo>
                  <a:pt x="826375" y="30987"/>
                </a:lnTo>
                <a:lnTo>
                  <a:pt x="827956" y="30860"/>
                </a:lnTo>
                <a:lnTo>
                  <a:pt x="631182" y="30860"/>
                </a:lnTo>
                <a:lnTo>
                  <a:pt x="629308" y="30098"/>
                </a:lnTo>
                <a:lnTo>
                  <a:pt x="477322" y="30098"/>
                </a:lnTo>
                <a:lnTo>
                  <a:pt x="473753" y="28701"/>
                </a:lnTo>
                <a:close/>
              </a:path>
              <a:path w="905509" h="38100">
                <a:moveTo>
                  <a:pt x="172490" y="31876"/>
                </a:moveTo>
                <a:lnTo>
                  <a:pt x="171341" y="31876"/>
                </a:lnTo>
                <a:lnTo>
                  <a:pt x="171950" y="32003"/>
                </a:lnTo>
                <a:lnTo>
                  <a:pt x="171087" y="32003"/>
                </a:lnTo>
                <a:lnTo>
                  <a:pt x="172293" y="32257"/>
                </a:lnTo>
                <a:lnTo>
                  <a:pt x="172490" y="31876"/>
                </a:lnTo>
                <a:close/>
              </a:path>
              <a:path w="905509" h="38100">
                <a:moveTo>
                  <a:pt x="821400" y="31876"/>
                </a:moveTo>
                <a:lnTo>
                  <a:pt x="818812" y="31876"/>
                </a:lnTo>
                <a:lnTo>
                  <a:pt x="820463" y="32003"/>
                </a:lnTo>
                <a:lnTo>
                  <a:pt x="821400" y="31876"/>
                </a:lnTo>
                <a:close/>
              </a:path>
              <a:path w="905509" h="38100">
                <a:moveTo>
                  <a:pt x="794098" y="31622"/>
                </a:moveTo>
                <a:lnTo>
                  <a:pt x="780471" y="31622"/>
                </a:lnTo>
                <a:lnTo>
                  <a:pt x="785818" y="31749"/>
                </a:lnTo>
                <a:lnTo>
                  <a:pt x="785970" y="31876"/>
                </a:lnTo>
                <a:lnTo>
                  <a:pt x="794098" y="31622"/>
                </a:lnTo>
                <a:close/>
              </a:path>
              <a:path w="905509" h="38100">
                <a:moveTo>
                  <a:pt x="838243" y="30606"/>
                </a:moveTo>
                <a:lnTo>
                  <a:pt x="831118" y="30606"/>
                </a:lnTo>
                <a:lnTo>
                  <a:pt x="827728" y="31622"/>
                </a:lnTo>
                <a:lnTo>
                  <a:pt x="832185" y="31495"/>
                </a:lnTo>
                <a:lnTo>
                  <a:pt x="838243" y="30606"/>
                </a:lnTo>
                <a:close/>
              </a:path>
              <a:path w="905509" h="38100">
                <a:moveTo>
                  <a:pt x="634662" y="29209"/>
                </a:moveTo>
                <a:lnTo>
                  <a:pt x="637126" y="30098"/>
                </a:lnTo>
                <a:lnTo>
                  <a:pt x="631182" y="30860"/>
                </a:lnTo>
                <a:lnTo>
                  <a:pt x="827956" y="30860"/>
                </a:lnTo>
                <a:lnTo>
                  <a:pt x="831118" y="30606"/>
                </a:lnTo>
                <a:lnTo>
                  <a:pt x="838243" y="30606"/>
                </a:lnTo>
                <a:lnTo>
                  <a:pt x="843436" y="29844"/>
                </a:lnTo>
                <a:lnTo>
                  <a:pt x="673816" y="29844"/>
                </a:lnTo>
                <a:lnTo>
                  <a:pt x="674070" y="29717"/>
                </a:lnTo>
                <a:lnTo>
                  <a:pt x="666313" y="29717"/>
                </a:lnTo>
                <a:lnTo>
                  <a:pt x="659329" y="29590"/>
                </a:lnTo>
                <a:lnTo>
                  <a:pt x="640999" y="29590"/>
                </a:lnTo>
                <a:lnTo>
                  <a:pt x="634662" y="29209"/>
                </a:lnTo>
                <a:close/>
              </a:path>
              <a:path w="905509" h="38100">
                <a:moveTo>
                  <a:pt x="462158" y="30225"/>
                </a:moveTo>
                <a:lnTo>
                  <a:pt x="115727" y="30225"/>
                </a:lnTo>
                <a:lnTo>
                  <a:pt x="122636" y="30352"/>
                </a:lnTo>
                <a:lnTo>
                  <a:pt x="125570" y="30606"/>
                </a:lnTo>
                <a:lnTo>
                  <a:pt x="125329" y="30733"/>
                </a:lnTo>
                <a:lnTo>
                  <a:pt x="129875" y="30479"/>
                </a:lnTo>
                <a:lnTo>
                  <a:pt x="464774" y="30479"/>
                </a:lnTo>
                <a:lnTo>
                  <a:pt x="462158" y="30225"/>
                </a:lnTo>
                <a:close/>
              </a:path>
              <a:path w="905509" h="38100">
                <a:moveTo>
                  <a:pt x="175762" y="27812"/>
                </a:moveTo>
                <a:lnTo>
                  <a:pt x="109873" y="27812"/>
                </a:lnTo>
                <a:lnTo>
                  <a:pt x="104755" y="29463"/>
                </a:lnTo>
                <a:lnTo>
                  <a:pt x="112032" y="30479"/>
                </a:lnTo>
                <a:lnTo>
                  <a:pt x="115727" y="30225"/>
                </a:lnTo>
                <a:lnTo>
                  <a:pt x="462158" y="30225"/>
                </a:lnTo>
                <a:lnTo>
                  <a:pt x="458234" y="29844"/>
                </a:lnTo>
                <a:lnTo>
                  <a:pt x="458742" y="29590"/>
                </a:lnTo>
                <a:lnTo>
                  <a:pt x="461853" y="29463"/>
                </a:lnTo>
                <a:lnTo>
                  <a:pt x="463580" y="29336"/>
                </a:lnTo>
                <a:lnTo>
                  <a:pt x="451322" y="29082"/>
                </a:lnTo>
                <a:lnTo>
                  <a:pt x="428172" y="29082"/>
                </a:lnTo>
                <a:lnTo>
                  <a:pt x="422286" y="28955"/>
                </a:lnTo>
                <a:lnTo>
                  <a:pt x="407988" y="28955"/>
                </a:lnTo>
                <a:lnTo>
                  <a:pt x="401861" y="28828"/>
                </a:lnTo>
                <a:lnTo>
                  <a:pt x="179570" y="28828"/>
                </a:lnTo>
                <a:lnTo>
                  <a:pt x="175762" y="27812"/>
                </a:lnTo>
                <a:close/>
              </a:path>
              <a:path w="905509" h="38100">
                <a:moveTo>
                  <a:pt x="864952" y="28828"/>
                </a:moveTo>
                <a:lnTo>
                  <a:pt x="850359" y="28828"/>
                </a:lnTo>
                <a:lnTo>
                  <a:pt x="847988" y="29176"/>
                </a:lnTo>
                <a:lnTo>
                  <a:pt x="855947" y="29590"/>
                </a:lnTo>
                <a:lnTo>
                  <a:pt x="849775" y="30225"/>
                </a:lnTo>
                <a:lnTo>
                  <a:pt x="858669" y="29590"/>
                </a:lnTo>
                <a:lnTo>
                  <a:pt x="864952" y="28828"/>
                </a:lnTo>
                <a:close/>
              </a:path>
              <a:path w="905509" h="38100">
                <a:moveTo>
                  <a:pt x="480206" y="29475"/>
                </a:moveTo>
                <a:lnTo>
                  <a:pt x="481068" y="30098"/>
                </a:lnTo>
                <a:lnTo>
                  <a:pt x="607523" y="30098"/>
                </a:lnTo>
                <a:lnTo>
                  <a:pt x="606943" y="29717"/>
                </a:lnTo>
                <a:lnTo>
                  <a:pt x="606605" y="29590"/>
                </a:lnTo>
                <a:lnTo>
                  <a:pt x="505950" y="29590"/>
                </a:lnTo>
                <a:lnTo>
                  <a:pt x="480206" y="29475"/>
                </a:lnTo>
                <a:close/>
              </a:path>
              <a:path w="905509" h="38100">
                <a:moveTo>
                  <a:pt x="616501" y="29590"/>
                </a:moveTo>
                <a:lnTo>
                  <a:pt x="607523" y="30098"/>
                </a:lnTo>
                <a:lnTo>
                  <a:pt x="629308" y="30098"/>
                </a:lnTo>
                <a:lnTo>
                  <a:pt x="628683" y="29844"/>
                </a:lnTo>
                <a:lnTo>
                  <a:pt x="618305" y="29844"/>
                </a:lnTo>
                <a:lnTo>
                  <a:pt x="616501" y="29590"/>
                </a:lnTo>
                <a:close/>
              </a:path>
              <a:path w="905509" h="38100">
                <a:moveTo>
                  <a:pt x="617809" y="29082"/>
                </a:moveTo>
                <a:lnTo>
                  <a:pt x="618305" y="29844"/>
                </a:lnTo>
                <a:lnTo>
                  <a:pt x="628683" y="29844"/>
                </a:lnTo>
                <a:lnTo>
                  <a:pt x="627433" y="29336"/>
                </a:lnTo>
                <a:lnTo>
                  <a:pt x="618114" y="29336"/>
                </a:lnTo>
                <a:lnTo>
                  <a:pt x="617809" y="29082"/>
                </a:lnTo>
                <a:close/>
              </a:path>
              <a:path w="905509" h="38100">
                <a:moveTo>
                  <a:pt x="787131" y="25577"/>
                </a:moveTo>
                <a:lnTo>
                  <a:pt x="720692" y="27177"/>
                </a:lnTo>
                <a:lnTo>
                  <a:pt x="710037" y="28066"/>
                </a:lnTo>
                <a:lnTo>
                  <a:pt x="698202" y="28574"/>
                </a:lnTo>
                <a:lnTo>
                  <a:pt x="685893" y="28955"/>
                </a:lnTo>
                <a:lnTo>
                  <a:pt x="673816" y="29844"/>
                </a:lnTo>
                <a:lnTo>
                  <a:pt x="843436" y="29844"/>
                </a:lnTo>
                <a:lnTo>
                  <a:pt x="847988" y="29176"/>
                </a:lnTo>
                <a:lnTo>
                  <a:pt x="846181" y="29082"/>
                </a:lnTo>
                <a:lnTo>
                  <a:pt x="850359" y="28828"/>
                </a:lnTo>
                <a:lnTo>
                  <a:pt x="864952" y="28828"/>
                </a:lnTo>
                <a:lnTo>
                  <a:pt x="865999" y="28701"/>
                </a:lnTo>
                <a:lnTo>
                  <a:pt x="872502" y="27793"/>
                </a:lnTo>
                <a:lnTo>
                  <a:pt x="792069" y="25653"/>
                </a:lnTo>
                <a:lnTo>
                  <a:pt x="787131" y="25577"/>
                </a:lnTo>
                <a:close/>
              </a:path>
              <a:path w="905509" h="38100">
                <a:moveTo>
                  <a:pt x="674832" y="29336"/>
                </a:moveTo>
                <a:lnTo>
                  <a:pt x="666313" y="29717"/>
                </a:lnTo>
                <a:lnTo>
                  <a:pt x="674070" y="29717"/>
                </a:lnTo>
                <a:lnTo>
                  <a:pt x="674832" y="29336"/>
                </a:lnTo>
                <a:close/>
              </a:path>
              <a:path w="905509" h="38100">
                <a:moveTo>
                  <a:pt x="592955" y="28447"/>
                </a:moveTo>
                <a:lnTo>
                  <a:pt x="505950" y="29590"/>
                </a:lnTo>
                <a:lnTo>
                  <a:pt x="606605" y="29590"/>
                </a:lnTo>
                <a:lnTo>
                  <a:pt x="605255" y="29082"/>
                </a:lnTo>
                <a:lnTo>
                  <a:pt x="592955" y="28447"/>
                </a:lnTo>
                <a:close/>
              </a:path>
              <a:path w="905509" h="38100">
                <a:moveTo>
                  <a:pt x="641177" y="28955"/>
                </a:moveTo>
                <a:lnTo>
                  <a:pt x="640999" y="29590"/>
                </a:lnTo>
                <a:lnTo>
                  <a:pt x="659329" y="29590"/>
                </a:lnTo>
                <a:lnTo>
                  <a:pt x="641177" y="28955"/>
                </a:lnTo>
                <a:close/>
              </a:path>
              <a:path w="905509" h="38100">
                <a:moveTo>
                  <a:pt x="898499" y="26330"/>
                </a:moveTo>
                <a:lnTo>
                  <a:pt x="892713" y="26923"/>
                </a:lnTo>
                <a:lnTo>
                  <a:pt x="878375" y="26923"/>
                </a:lnTo>
                <a:lnTo>
                  <a:pt x="872502" y="27793"/>
                </a:lnTo>
                <a:lnTo>
                  <a:pt x="888284" y="28447"/>
                </a:lnTo>
                <a:lnTo>
                  <a:pt x="901718" y="29590"/>
                </a:lnTo>
                <a:lnTo>
                  <a:pt x="899963" y="27812"/>
                </a:lnTo>
                <a:lnTo>
                  <a:pt x="898086" y="27812"/>
                </a:lnTo>
                <a:lnTo>
                  <a:pt x="899623" y="27468"/>
                </a:lnTo>
                <a:lnTo>
                  <a:pt x="898499" y="26330"/>
                </a:lnTo>
                <a:close/>
              </a:path>
              <a:path w="905509" h="38100">
                <a:moveTo>
                  <a:pt x="480014" y="29336"/>
                </a:moveTo>
                <a:lnTo>
                  <a:pt x="477703" y="29463"/>
                </a:lnTo>
                <a:lnTo>
                  <a:pt x="480206" y="29475"/>
                </a:lnTo>
                <a:lnTo>
                  <a:pt x="480014" y="29336"/>
                </a:lnTo>
                <a:close/>
              </a:path>
              <a:path w="905509" h="38100">
                <a:moveTo>
                  <a:pt x="169574" y="26161"/>
                </a:moveTo>
                <a:lnTo>
                  <a:pt x="51643" y="26161"/>
                </a:lnTo>
                <a:lnTo>
                  <a:pt x="61350" y="27304"/>
                </a:lnTo>
                <a:lnTo>
                  <a:pt x="82379" y="28574"/>
                </a:lnTo>
                <a:lnTo>
                  <a:pt x="92715" y="29336"/>
                </a:lnTo>
                <a:lnTo>
                  <a:pt x="89769" y="28701"/>
                </a:lnTo>
                <a:lnTo>
                  <a:pt x="94150" y="27812"/>
                </a:lnTo>
                <a:lnTo>
                  <a:pt x="175762" y="27812"/>
                </a:lnTo>
                <a:lnTo>
                  <a:pt x="169574" y="26161"/>
                </a:lnTo>
                <a:close/>
              </a:path>
              <a:path w="905509" h="38100">
                <a:moveTo>
                  <a:pt x="626496" y="28955"/>
                </a:moveTo>
                <a:lnTo>
                  <a:pt x="618114" y="29336"/>
                </a:lnTo>
                <a:lnTo>
                  <a:pt x="627433" y="29336"/>
                </a:lnTo>
                <a:lnTo>
                  <a:pt x="626496" y="28955"/>
                </a:lnTo>
                <a:close/>
              </a:path>
              <a:path w="905509" h="38100">
                <a:moveTo>
                  <a:pt x="850359" y="28828"/>
                </a:moveTo>
                <a:lnTo>
                  <a:pt x="846181" y="29082"/>
                </a:lnTo>
                <a:lnTo>
                  <a:pt x="847988" y="29176"/>
                </a:lnTo>
                <a:lnTo>
                  <a:pt x="850359" y="28828"/>
                </a:lnTo>
                <a:close/>
              </a:path>
              <a:path w="905509" h="38100">
                <a:moveTo>
                  <a:pt x="420439" y="28701"/>
                </a:moveTo>
                <a:lnTo>
                  <a:pt x="407988" y="28955"/>
                </a:lnTo>
                <a:lnTo>
                  <a:pt x="422286" y="28955"/>
                </a:lnTo>
                <a:lnTo>
                  <a:pt x="416400" y="28828"/>
                </a:lnTo>
                <a:lnTo>
                  <a:pt x="420439" y="28701"/>
                </a:lnTo>
                <a:close/>
              </a:path>
              <a:path w="905509" h="38100">
                <a:moveTo>
                  <a:pt x="169003" y="24262"/>
                </a:moveTo>
                <a:lnTo>
                  <a:pt x="167670" y="25653"/>
                </a:lnTo>
                <a:lnTo>
                  <a:pt x="179570" y="28828"/>
                </a:lnTo>
                <a:lnTo>
                  <a:pt x="178034" y="26415"/>
                </a:lnTo>
                <a:lnTo>
                  <a:pt x="192613" y="25526"/>
                </a:lnTo>
                <a:lnTo>
                  <a:pt x="197384" y="25359"/>
                </a:lnTo>
                <a:lnTo>
                  <a:pt x="191839" y="25272"/>
                </a:lnTo>
                <a:lnTo>
                  <a:pt x="173224" y="24510"/>
                </a:lnTo>
                <a:lnTo>
                  <a:pt x="169003" y="24262"/>
                </a:lnTo>
                <a:close/>
              </a:path>
              <a:path w="905509" h="38100">
                <a:moveTo>
                  <a:pt x="197384" y="25359"/>
                </a:moveTo>
                <a:lnTo>
                  <a:pt x="192613" y="25526"/>
                </a:lnTo>
                <a:lnTo>
                  <a:pt x="178034" y="26415"/>
                </a:lnTo>
                <a:lnTo>
                  <a:pt x="179570" y="28828"/>
                </a:lnTo>
                <a:lnTo>
                  <a:pt x="401861" y="28828"/>
                </a:lnTo>
                <a:lnTo>
                  <a:pt x="389606" y="28574"/>
                </a:lnTo>
                <a:lnTo>
                  <a:pt x="373779" y="28574"/>
                </a:lnTo>
                <a:lnTo>
                  <a:pt x="375004" y="28320"/>
                </a:lnTo>
                <a:lnTo>
                  <a:pt x="354258" y="28320"/>
                </a:lnTo>
                <a:lnTo>
                  <a:pt x="335299" y="27812"/>
                </a:lnTo>
                <a:lnTo>
                  <a:pt x="320350" y="27812"/>
                </a:lnTo>
                <a:lnTo>
                  <a:pt x="320807" y="27558"/>
                </a:lnTo>
                <a:lnTo>
                  <a:pt x="263345" y="26542"/>
                </a:lnTo>
                <a:lnTo>
                  <a:pt x="243045" y="26542"/>
                </a:lnTo>
                <a:lnTo>
                  <a:pt x="244550" y="26175"/>
                </a:lnTo>
                <a:lnTo>
                  <a:pt x="216216" y="25653"/>
                </a:lnTo>
                <a:lnTo>
                  <a:pt x="209884" y="25653"/>
                </a:lnTo>
                <a:lnTo>
                  <a:pt x="203496" y="25455"/>
                </a:lnTo>
                <a:lnTo>
                  <a:pt x="197384" y="25359"/>
                </a:lnTo>
                <a:close/>
              </a:path>
              <a:path w="905509" h="38100">
                <a:moveTo>
                  <a:pt x="383479" y="28447"/>
                </a:moveTo>
                <a:lnTo>
                  <a:pt x="373779" y="28574"/>
                </a:lnTo>
                <a:lnTo>
                  <a:pt x="389606" y="28574"/>
                </a:lnTo>
                <a:lnTo>
                  <a:pt x="383479" y="28447"/>
                </a:lnTo>
                <a:close/>
              </a:path>
              <a:path w="905509" h="38100">
                <a:moveTo>
                  <a:pt x="363784" y="27812"/>
                </a:moveTo>
                <a:lnTo>
                  <a:pt x="354258" y="28320"/>
                </a:lnTo>
                <a:lnTo>
                  <a:pt x="375004" y="28320"/>
                </a:lnTo>
                <a:lnTo>
                  <a:pt x="375617" y="28193"/>
                </a:lnTo>
                <a:lnTo>
                  <a:pt x="366997" y="28193"/>
                </a:lnTo>
                <a:lnTo>
                  <a:pt x="363784" y="27812"/>
                </a:lnTo>
                <a:close/>
              </a:path>
              <a:path w="905509" h="38100">
                <a:moveTo>
                  <a:pt x="109873" y="27812"/>
                </a:moveTo>
                <a:lnTo>
                  <a:pt x="94150" y="27812"/>
                </a:lnTo>
                <a:lnTo>
                  <a:pt x="101618" y="28193"/>
                </a:lnTo>
                <a:lnTo>
                  <a:pt x="109873" y="27812"/>
                </a:lnTo>
                <a:close/>
              </a:path>
              <a:path w="905509" h="38100">
                <a:moveTo>
                  <a:pt x="376230" y="28066"/>
                </a:moveTo>
                <a:lnTo>
                  <a:pt x="366997" y="28193"/>
                </a:lnTo>
                <a:lnTo>
                  <a:pt x="375617" y="28193"/>
                </a:lnTo>
                <a:lnTo>
                  <a:pt x="376230" y="28066"/>
                </a:lnTo>
                <a:close/>
              </a:path>
              <a:path w="905509" h="38100">
                <a:moveTo>
                  <a:pt x="331405" y="27685"/>
                </a:moveTo>
                <a:lnTo>
                  <a:pt x="320350" y="27812"/>
                </a:lnTo>
                <a:lnTo>
                  <a:pt x="335299" y="27812"/>
                </a:lnTo>
                <a:lnTo>
                  <a:pt x="331405" y="27685"/>
                </a:lnTo>
                <a:close/>
              </a:path>
              <a:path w="905509" h="38100">
                <a:moveTo>
                  <a:pt x="899666" y="27513"/>
                </a:moveTo>
                <a:lnTo>
                  <a:pt x="898086" y="27812"/>
                </a:lnTo>
                <a:lnTo>
                  <a:pt x="899963" y="27812"/>
                </a:lnTo>
                <a:lnTo>
                  <a:pt x="899666" y="27513"/>
                </a:lnTo>
                <a:close/>
              </a:path>
              <a:path w="905509" h="38100">
                <a:moveTo>
                  <a:pt x="877913" y="21302"/>
                </a:moveTo>
                <a:lnTo>
                  <a:pt x="862949" y="23367"/>
                </a:lnTo>
                <a:lnTo>
                  <a:pt x="847781" y="23494"/>
                </a:lnTo>
                <a:lnTo>
                  <a:pt x="787131" y="25577"/>
                </a:lnTo>
                <a:lnTo>
                  <a:pt x="792069" y="25653"/>
                </a:lnTo>
                <a:lnTo>
                  <a:pt x="872502" y="27793"/>
                </a:lnTo>
                <a:lnTo>
                  <a:pt x="878375" y="26923"/>
                </a:lnTo>
                <a:lnTo>
                  <a:pt x="882287" y="26923"/>
                </a:lnTo>
                <a:lnTo>
                  <a:pt x="895154" y="25629"/>
                </a:lnTo>
                <a:lnTo>
                  <a:pt x="895533" y="25399"/>
                </a:lnTo>
                <a:lnTo>
                  <a:pt x="897089" y="25399"/>
                </a:lnTo>
                <a:lnTo>
                  <a:pt x="897428" y="25359"/>
                </a:lnTo>
                <a:lnTo>
                  <a:pt x="897330" y="25145"/>
                </a:lnTo>
                <a:lnTo>
                  <a:pt x="893694" y="21462"/>
                </a:lnTo>
                <a:lnTo>
                  <a:pt x="888966" y="21335"/>
                </a:lnTo>
                <a:lnTo>
                  <a:pt x="879605" y="21335"/>
                </a:lnTo>
                <a:lnTo>
                  <a:pt x="877913" y="21302"/>
                </a:lnTo>
                <a:close/>
              </a:path>
              <a:path w="905509" h="38100">
                <a:moveTo>
                  <a:pt x="902772" y="26923"/>
                </a:moveTo>
                <a:lnTo>
                  <a:pt x="902057" y="26923"/>
                </a:lnTo>
                <a:lnTo>
                  <a:pt x="899623" y="27468"/>
                </a:lnTo>
                <a:lnTo>
                  <a:pt x="902772" y="26923"/>
                </a:lnTo>
                <a:close/>
              </a:path>
              <a:path w="905509" h="38100">
                <a:moveTo>
                  <a:pt x="895154" y="25629"/>
                </a:moveTo>
                <a:lnTo>
                  <a:pt x="882287" y="26923"/>
                </a:lnTo>
                <a:lnTo>
                  <a:pt x="892713" y="26923"/>
                </a:lnTo>
                <a:lnTo>
                  <a:pt x="898499" y="26330"/>
                </a:lnTo>
                <a:lnTo>
                  <a:pt x="898147" y="25973"/>
                </a:lnTo>
                <a:lnTo>
                  <a:pt x="894695" y="25907"/>
                </a:lnTo>
                <a:lnTo>
                  <a:pt x="895154" y="25629"/>
                </a:lnTo>
                <a:close/>
              </a:path>
              <a:path w="905509" h="38100">
                <a:moveTo>
                  <a:pt x="897625" y="25444"/>
                </a:moveTo>
                <a:lnTo>
                  <a:pt x="898147" y="25973"/>
                </a:lnTo>
                <a:lnTo>
                  <a:pt x="901375" y="26034"/>
                </a:lnTo>
                <a:lnTo>
                  <a:pt x="898499" y="26330"/>
                </a:lnTo>
                <a:lnTo>
                  <a:pt x="899085" y="26923"/>
                </a:lnTo>
                <a:lnTo>
                  <a:pt x="902057" y="26923"/>
                </a:lnTo>
                <a:lnTo>
                  <a:pt x="905461" y="26161"/>
                </a:lnTo>
                <a:lnTo>
                  <a:pt x="904762" y="25526"/>
                </a:lnTo>
                <a:lnTo>
                  <a:pt x="901451" y="25526"/>
                </a:lnTo>
                <a:lnTo>
                  <a:pt x="897625" y="25444"/>
                </a:lnTo>
                <a:close/>
              </a:path>
              <a:path w="905509" h="38100">
                <a:moveTo>
                  <a:pt x="3869" y="10032"/>
                </a:moveTo>
                <a:lnTo>
                  <a:pt x="0" y="12318"/>
                </a:lnTo>
                <a:lnTo>
                  <a:pt x="716" y="20065"/>
                </a:lnTo>
                <a:lnTo>
                  <a:pt x="6304" y="21843"/>
                </a:lnTo>
                <a:lnTo>
                  <a:pt x="11651" y="22732"/>
                </a:lnTo>
                <a:lnTo>
                  <a:pt x="46855" y="26288"/>
                </a:lnTo>
                <a:lnTo>
                  <a:pt x="50894" y="26542"/>
                </a:lnTo>
                <a:lnTo>
                  <a:pt x="49675" y="26288"/>
                </a:lnTo>
                <a:lnTo>
                  <a:pt x="51643" y="26161"/>
                </a:lnTo>
                <a:lnTo>
                  <a:pt x="169574" y="26161"/>
                </a:lnTo>
                <a:lnTo>
                  <a:pt x="167670" y="25653"/>
                </a:lnTo>
                <a:lnTo>
                  <a:pt x="169003" y="24262"/>
                </a:lnTo>
                <a:lnTo>
                  <a:pt x="134037" y="22351"/>
                </a:lnTo>
                <a:lnTo>
                  <a:pt x="127396" y="22097"/>
                </a:lnTo>
                <a:lnTo>
                  <a:pt x="113022" y="22097"/>
                </a:lnTo>
                <a:lnTo>
                  <a:pt x="108984" y="21964"/>
                </a:lnTo>
                <a:lnTo>
                  <a:pt x="102494" y="21589"/>
                </a:lnTo>
                <a:lnTo>
                  <a:pt x="109238" y="21589"/>
                </a:lnTo>
                <a:lnTo>
                  <a:pt x="106660" y="21208"/>
                </a:lnTo>
                <a:lnTo>
                  <a:pt x="96158" y="20827"/>
                </a:lnTo>
                <a:lnTo>
                  <a:pt x="84646" y="20192"/>
                </a:lnTo>
                <a:lnTo>
                  <a:pt x="64910" y="18541"/>
                </a:lnTo>
                <a:lnTo>
                  <a:pt x="55225" y="18541"/>
                </a:lnTo>
                <a:lnTo>
                  <a:pt x="51153" y="18160"/>
                </a:lnTo>
                <a:lnTo>
                  <a:pt x="12070" y="18160"/>
                </a:lnTo>
                <a:lnTo>
                  <a:pt x="10948" y="17525"/>
                </a:lnTo>
                <a:lnTo>
                  <a:pt x="11986" y="17344"/>
                </a:lnTo>
                <a:lnTo>
                  <a:pt x="11626" y="13842"/>
                </a:lnTo>
                <a:lnTo>
                  <a:pt x="77292" y="13842"/>
                </a:lnTo>
                <a:lnTo>
                  <a:pt x="78707" y="13207"/>
                </a:lnTo>
                <a:lnTo>
                  <a:pt x="103631" y="13207"/>
                </a:lnTo>
                <a:lnTo>
                  <a:pt x="108951" y="12953"/>
                </a:lnTo>
                <a:lnTo>
                  <a:pt x="116426" y="12826"/>
                </a:lnTo>
                <a:lnTo>
                  <a:pt x="114038" y="12064"/>
                </a:lnTo>
                <a:lnTo>
                  <a:pt x="125646" y="11175"/>
                </a:lnTo>
                <a:lnTo>
                  <a:pt x="213639" y="11175"/>
                </a:lnTo>
                <a:lnTo>
                  <a:pt x="228832" y="10667"/>
                </a:lnTo>
                <a:lnTo>
                  <a:pt x="5771" y="10667"/>
                </a:lnTo>
                <a:lnTo>
                  <a:pt x="8734" y="10155"/>
                </a:lnTo>
                <a:lnTo>
                  <a:pt x="3869" y="10032"/>
                </a:lnTo>
                <a:close/>
              </a:path>
              <a:path w="905509" h="38100">
                <a:moveTo>
                  <a:pt x="244550" y="26175"/>
                </a:moveTo>
                <a:lnTo>
                  <a:pt x="243045" y="26542"/>
                </a:lnTo>
                <a:lnTo>
                  <a:pt x="247134" y="26542"/>
                </a:lnTo>
                <a:lnTo>
                  <a:pt x="258167" y="26441"/>
                </a:lnTo>
                <a:lnTo>
                  <a:pt x="244550" y="26175"/>
                </a:lnTo>
                <a:close/>
              </a:path>
              <a:path w="905509" h="38100">
                <a:moveTo>
                  <a:pt x="258167" y="26441"/>
                </a:moveTo>
                <a:lnTo>
                  <a:pt x="247134" y="26542"/>
                </a:lnTo>
                <a:lnTo>
                  <a:pt x="263345" y="26542"/>
                </a:lnTo>
                <a:lnTo>
                  <a:pt x="258167" y="26441"/>
                </a:lnTo>
                <a:close/>
              </a:path>
              <a:path w="905509" h="38100">
                <a:moveTo>
                  <a:pt x="357612" y="25272"/>
                </a:moveTo>
                <a:lnTo>
                  <a:pt x="248252" y="25272"/>
                </a:lnTo>
                <a:lnTo>
                  <a:pt x="244550" y="26175"/>
                </a:lnTo>
                <a:lnTo>
                  <a:pt x="258167" y="26441"/>
                </a:lnTo>
                <a:lnTo>
                  <a:pt x="334575" y="26288"/>
                </a:lnTo>
                <a:lnTo>
                  <a:pt x="357612" y="25272"/>
                </a:lnTo>
                <a:close/>
              </a:path>
              <a:path w="905509" h="38100">
                <a:moveTo>
                  <a:pt x="334575" y="26288"/>
                </a:moveTo>
                <a:lnTo>
                  <a:pt x="274837" y="26288"/>
                </a:lnTo>
                <a:lnTo>
                  <a:pt x="303564" y="26415"/>
                </a:lnTo>
                <a:lnTo>
                  <a:pt x="331695" y="26415"/>
                </a:lnTo>
                <a:lnTo>
                  <a:pt x="334575" y="26288"/>
                </a:lnTo>
                <a:close/>
              </a:path>
              <a:path w="905509" h="38100">
                <a:moveTo>
                  <a:pt x="896850" y="25428"/>
                </a:moveTo>
                <a:lnTo>
                  <a:pt x="895154" y="25629"/>
                </a:lnTo>
                <a:lnTo>
                  <a:pt x="894695" y="25907"/>
                </a:lnTo>
                <a:lnTo>
                  <a:pt x="898147" y="25973"/>
                </a:lnTo>
                <a:lnTo>
                  <a:pt x="897625" y="25444"/>
                </a:lnTo>
                <a:lnTo>
                  <a:pt x="896850" y="25428"/>
                </a:lnTo>
                <a:close/>
              </a:path>
              <a:path w="905509" h="38100">
                <a:moveTo>
                  <a:pt x="203496" y="25455"/>
                </a:moveTo>
                <a:lnTo>
                  <a:pt x="209884" y="25653"/>
                </a:lnTo>
                <a:lnTo>
                  <a:pt x="216216" y="25653"/>
                </a:lnTo>
                <a:lnTo>
                  <a:pt x="203496" y="25455"/>
                </a:lnTo>
                <a:close/>
              </a:path>
              <a:path w="905509" h="38100">
                <a:moveTo>
                  <a:pt x="386868" y="23082"/>
                </a:moveTo>
                <a:lnTo>
                  <a:pt x="382850" y="23113"/>
                </a:lnTo>
                <a:lnTo>
                  <a:pt x="287117" y="23240"/>
                </a:lnTo>
                <a:lnTo>
                  <a:pt x="239692" y="23875"/>
                </a:lnTo>
                <a:lnTo>
                  <a:pt x="198815" y="25309"/>
                </a:lnTo>
                <a:lnTo>
                  <a:pt x="203496" y="25455"/>
                </a:lnTo>
                <a:lnTo>
                  <a:pt x="216216" y="25653"/>
                </a:lnTo>
                <a:lnTo>
                  <a:pt x="225127" y="25653"/>
                </a:lnTo>
                <a:lnTo>
                  <a:pt x="248252" y="25272"/>
                </a:lnTo>
                <a:lnTo>
                  <a:pt x="357612" y="25272"/>
                </a:lnTo>
                <a:lnTo>
                  <a:pt x="372391" y="24764"/>
                </a:lnTo>
                <a:lnTo>
                  <a:pt x="380789" y="24256"/>
                </a:lnTo>
                <a:lnTo>
                  <a:pt x="385929" y="23367"/>
                </a:lnTo>
                <a:lnTo>
                  <a:pt x="386868" y="23082"/>
                </a:lnTo>
                <a:close/>
              </a:path>
              <a:path w="905509" h="38100">
                <a:moveTo>
                  <a:pt x="895533" y="25399"/>
                </a:moveTo>
                <a:lnTo>
                  <a:pt x="895154" y="25629"/>
                </a:lnTo>
                <a:lnTo>
                  <a:pt x="896850" y="25428"/>
                </a:lnTo>
                <a:lnTo>
                  <a:pt x="895533" y="25399"/>
                </a:lnTo>
                <a:close/>
              </a:path>
              <a:path w="905509" h="38100">
                <a:moveTo>
                  <a:pt x="873147" y="21208"/>
                </a:moveTo>
                <a:lnTo>
                  <a:pt x="870120" y="21716"/>
                </a:lnTo>
                <a:lnTo>
                  <a:pt x="562991" y="21716"/>
                </a:lnTo>
                <a:lnTo>
                  <a:pt x="572126" y="21843"/>
                </a:lnTo>
                <a:lnTo>
                  <a:pt x="580886" y="22097"/>
                </a:lnTo>
                <a:lnTo>
                  <a:pt x="592879" y="22859"/>
                </a:lnTo>
                <a:lnTo>
                  <a:pt x="787131" y="25577"/>
                </a:lnTo>
                <a:lnTo>
                  <a:pt x="847781" y="23494"/>
                </a:lnTo>
                <a:lnTo>
                  <a:pt x="862949" y="23367"/>
                </a:lnTo>
                <a:lnTo>
                  <a:pt x="877913" y="21302"/>
                </a:lnTo>
                <a:lnTo>
                  <a:pt x="873147" y="21208"/>
                </a:lnTo>
                <a:close/>
              </a:path>
              <a:path w="905509" h="38100">
                <a:moveTo>
                  <a:pt x="904342" y="25145"/>
                </a:moveTo>
                <a:lnTo>
                  <a:pt x="899229" y="25145"/>
                </a:lnTo>
                <a:lnTo>
                  <a:pt x="901451" y="25526"/>
                </a:lnTo>
                <a:lnTo>
                  <a:pt x="904762" y="25526"/>
                </a:lnTo>
                <a:lnTo>
                  <a:pt x="904342" y="25145"/>
                </a:lnTo>
                <a:close/>
              </a:path>
              <a:path w="905509" h="38100">
                <a:moveTo>
                  <a:pt x="897529" y="25347"/>
                </a:moveTo>
                <a:lnTo>
                  <a:pt x="896850" y="25428"/>
                </a:lnTo>
                <a:lnTo>
                  <a:pt x="897625" y="25444"/>
                </a:lnTo>
                <a:close/>
              </a:path>
              <a:path w="905509" h="38100">
                <a:moveTo>
                  <a:pt x="897089" y="25399"/>
                </a:moveTo>
                <a:lnTo>
                  <a:pt x="895533" y="25399"/>
                </a:lnTo>
                <a:lnTo>
                  <a:pt x="896850" y="25428"/>
                </a:lnTo>
                <a:lnTo>
                  <a:pt x="897089" y="25399"/>
                </a:lnTo>
                <a:close/>
              </a:path>
              <a:path w="905509" h="38100">
                <a:moveTo>
                  <a:pt x="174846" y="18160"/>
                </a:moveTo>
                <a:lnTo>
                  <a:pt x="169003" y="24262"/>
                </a:lnTo>
                <a:lnTo>
                  <a:pt x="173224" y="24510"/>
                </a:lnTo>
                <a:lnTo>
                  <a:pt x="191839" y="25272"/>
                </a:lnTo>
                <a:lnTo>
                  <a:pt x="197384" y="25359"/>
                </a:lnTo>
                <a:lnTo>
                  <a:pt x="198815" y="25309"/>
                </a:lnTo>
                <a:lnTo>
                  <a:pt x="193561" y="25145"/>
                </a:lnTo>
                <a:lnTo>
                  <a:pt x="176573" y="24002"/>
                </a:lnTo>
                <a:lnTo>
                  <a:pt x="182318" y="20954"/>
                </a:lnTo>
                <a:lnTo>
                  <a:pt x="197871" y="19938"/>
                </a:lnTo>
                <a:lnTo>
                  <a:pt x="214927" y="19938"/>
                </a:lnTo>
                <a:lnTo>
                  <a:pt x="207061" y="19811"/>
                </a:lnTo>
                <a:lnTo>
                  <a:pt x="190421" y="19303"/>
                </a:lnTo>
                <a:lnTo>
                  <a:pt x="182098" y="18922"/>
                </a:lnTo>
                <a:lnTo>
                  <a:pt x="174846" y="18160"/>
                </a:lnTo>
                <a:close/>
              </a:path>
              <a:path w="905509" h="38100">
                <a:moveTo>
                  <a:pt x="884014" y="20573"/>
                </a:moveTo>
                <a:lnTo>
                  <a:pt x="884677" y="21220"/>
                </a:lnTo>
                <a:lnTo>
                  <a:pt x="893694" y="21462"/>
                </a:lnTo>
                <a:lnTo>
                  <a:pt x="897529" y="25347"/>
                </a:lnTo>
                <a:lnTo>
                  <a:pt x="899229" y="25145"/>
                </a:lnTo>
                <a:lnTo>
                  <a:pt x="904342" y="25145"/>
                </a:lnTo>
                <a:lnTo>
                  <a:pt x="902104" y="23113"/>
                </a:lnTo>
                <a:lnTo>
                  <a:pt x="893219" y="20700"/>
                </a:lnTo>
                <a:lnTo>
                  <a:pt x="884014" y="20573"/>
                </a:lnTo>
                <a:close/>
              </a:path>
              <a:path w="905509" h="38100">
                <a:moveTo>
                  <a:pt x="214927" y="19938"/>
                </a:moveTo>
                <a:lnTo>
                  <a:pt x="197871" y="19938"/>
                </a:lnTo>
                <a:lnTo>
                  <a:pt x="182318" y="20954"/>
                </a:lnTo>
                <a:lnTo>
                  <a:pt x="176573" y="24002"/>
                </a:lnTo>
                <a:lnTo>
                  <a:pt x="193561" y="25145"/>
                </a:lnTo>
                <a:lnTo>
                  <a:pt x="198815" y="25309"/>
                </a:lnTo>
                <a:lnTo>
                  <a:pt x="239692" y="23875"/>
                </a:lnTo>
                <a:lnTo>
                  <a:pt x="287117" y="23240"/>
                </a:lnTo>
                <a:lnTo>
                  <a:pt x="382850" y="23113"/>
                </a:lnTo>
                <a:lnTo>
                  <a:pt x="386868" y="23082"/>
                </a:lnTo>
                <a:lnTo>
                  <a:pt x="388433" y="22605"/>
                </a:lnTo>
                <a:lnTo>
                  <a:pt x="346010" y="22605"/>
                </a:lnTo>
                <a:lnTo>
                  <a:pt x="302441" y="22478"/>
                </a:lnTo>
                <a:lnTo>
                  <a:pt x="259118" y="21589"/>
                </a:lnTo>
                <a:lnTo>
                  <a:pt x="214927" y="19938"/>
                </a:lnTo>
                <a:close/>
              </a:path>
              <a:path w="905509" h="38100">
                <a:moveTo>
                  <a:pt x="435450" y="21843"/>
                </a:moveTo>
                <a:lnTo>
                  <a:pt x="390936" y="21843"/>
                </a:lnTo>
                <a:lnTo>
                  <a:pt x="386868" y="23082"/>
                </a:lnTo>
                <a:lnTo>
                  <a:pt x="431081" y="22732"/>
                </a:lnTo>
                <a:lnTo>
                  <a:pt x="426814" y="22478"/>
                </a:lnTo>
                <a:lnTo>
                  <a:pt x="431310" y="21970"/>
                </a:lnTo>
                <a:lnTo>
                  <a:pt x="435450" y="21843"/>
                </a:lnTo>
                <a:close/>
              </a:path>
              <a:path w="905509" h="38100">
                <a:moveTo>
                  <a:pt x="232085" y="19811"/>
                </a:moveTo>
                <a:lnTo>
                  <a:pt x="216653" y="19938"/>
                </a:lnTo>
                <a:lnTo>
                  <a:pt x="214927" y="19938"/>
                </a:lnTo>
                <a:lnTo>
                  <a:pt x="259118" y="21589"/>
                </a:lnTo>
                <a:lnTo>
                  <a:pt x="302441" y="22478"/>
                </a:lnTo>
                <a:lnTo>
                  <a:pt x="346010" y="22605"/>
                </a:lnTo>
                <a:lnTo>
                  <a:pt x="390936" y="21843"/>
                </a:lnTo>
                <a:lnTo>
                  <a:pt x="438958" y="21843"/>
                </a:lnTo>
                <a:lnTo>
                  <a:pt x="442752" y="21462"/>
                </a:lnTo>
                <a:lnTo>
                  <a:pt x="857827" y="21462"/>
                </a:lnTo>
                <a:lnTo>
                  <a:pt x="864062" y="20573"/>
                </a:lnTo>
                <a:lnTo>
                  <a:pt x="859427" y="20192"/>
                </a:lnTo>
                <a:lnTo>
                  <a:pt x="229583" y="20192"/>
                </a:lnTo>
                <a:lnTo>
                  <a:pt x="232085" y="19811"/>
                </a:lnTo>
                <a:close/>
              </a:path>
              <a:path w="905509" h="38100">
                <a:moveTo>
                  <a:pt x="390936" y="21843"/>
                </a:moveTo>
                <a:lnTo>
                  <a:pt x="346010" y="22605"/>
                </a:lnTo>
                <a:lnTo>
                  <a:pt x="388433" y="22605"/>
                </a:lnTo>
                <a:lnTo>
                  <a:pt x="390936" y="21843"/>
                </a:lnTo>
                <a:close/>
              </a:path>
              <a:path w="905509" h="38100">
                <a:moveTo>
                  <a:pt x="533884" y="22224"/>
                </a:moveTo>
                <a:lnTo>
                  <a:pt x="487561" y="22224"/>
                </a:lnTo>
                <a:lnTo>
                  <a:pt x="533278" y="22478"/>
                </a:lnTo>
                <a:lnTo>
                  <a:pt x="533884" y="22224"/>
                </a:lnTo>
                <a:close/>
              </a:path>
              <a:path w="905509" h="38100">
                <a:moveTo>
                  <a:pt x="550702" y="21589"/>
                </a:moveTo>
                <a:lnTo>
                  <a:pt x="535399" y="21589"/>
                </a:lnTo>
                <a:lnTo>
                  <a:pt x="549547" y="22478"/>
                </a:lnTo>
                <a:lnTo>
                  <a:pt x="550207" y="21970"/>
                </a:lnTo>
                <a:lnTo>
                  <a:pt x="549877" y="21970"/>
                </a:lnTo>
                <a:lnTo>
                  <a:pt x="550412" y="21813"/>
                </a:lnTo>
                <a:lnTo>
                  <a:pt x="550702" y="21589"/>
                </a:lnTo>
                <a:close/>
              </a:path>
              <a:path w="905509" h="38100">
                <a:moveTo>
                  <a:pt x="857827" y="21462"/>
                </a:moveTo>
                <a:lnTo>
                  <a:pt x="448823" y="21462"/>
                </a:lnTo>
                <a:lnTo>
                  <a:pt x="446258" y="22224"/>
                </a:lnTo>
                <a:lnTo>
                  <a:pt x="441178" y="22351"/>
                </a:lnTo>
                <a:lnTo>
                  <a:pt x="533884" y="22224"/>
                </a:lnTo>
                <a:lnTo>
                  <a:pt x="535399" y="21589"/>
                </a:lnTo>
                <a:lnTo>
                  <a:pt x="863973" y="21589"/>
                </a:lnTo>
                <a:lnTo>
                  <a:pt x="857827" y="21462"/>
                </a:lnTo>
                <a:close/>
              </a:path>
              <a:path w="905509" h="38100">
                <a:moveTo>
                  <a:pt x="114115" y="21589"/>
                </a:moveTo>
                <a:lnTo>
                  <a:pt x="109238" y="21589"/>
                </a:lnTo>
                <a:lnTo>
                  <a:pt x="113022" y="22097"/>
                </a:lnTo>
                <a:lnTo>
                  <a:pt x="127396" y="22097"/>
                </a:lnTo>
                <a:lnTo>
                  <a:pt x="114115" y="21589"/>
                </a:lnTo>
                <a:close/>
              </a:path>
              <a:path w="905509" h="38100">
                <a:moveTo>
                  <a:pt x="438958" y="21843"/>
                </a:moveTo>
                <a:lnTo>
                  <a:pt x="435450" y="21843"/>
                </a:lnTo>
                <a:lnTo>
                  <a:pt x="436428" y="22097"/>
                </a:lnTo>
                <a:lnTo>
                  <a:pt x="438958" y="21843"/>
                </a:lnTo>
                <a:close/>
              </a:path>
              <a:path w="905509" h="38100">
                <a:moveTo>
                  <a:pt x="550412" y="21813"/>
                </a:moveTo>
                <a:lnTo>
                  <a:pt x="549877" y="21970"/>
                </a:lnTo>
                <a:lnTo>
                  <a:pt x="550216" y="21964"/>
                </a:lnTo>
                <a:lnTo>
                  <a:pt x="550412" y="21813"/>
                </a:lnTo>
                <a:close/>
              </a:path>
              <a:path w="905509" h="38100">
                <a:moveTo>
                  <a:pt x="562991" y="21716"/>
                </a:moveTo>
                <a:lnTo>
                  <a:pt x="550741" y="21716"/>
                </a:lnTo>
                <a:lnTo>
                  <a:pt x="550412" y="21813"/>
                </a:lnTo>
                <a:lnTo>
                  <a:pt x="550216" y="21964"/>
                </a:lnTo>
                <a:lnTo>
                  <a:pt x="562991" y="21716"/>
                </a:lnTo>
                <a:close/>
              </a:path>
              <a:path w="905509" h="38100">
                <a:moveTo>
                  <a:pt x="863973" y="21589"/>
                </a:moveTo>
                <a:lnTo>
                  <a:pt x="550702" y="21589"/>
                </a:lnTo>
                <a:lnTo>
                  <a:pt x="552138" y="21716"/>
                </a:lnTo>
                <a:lnTo>
                  <a:pt x="870120" y="21716"/>
                </a:lnTo>
                <a:lnTo>
                  <a:pt x="863973" y="21589"/>
                </a:lnTo>
                <a:close/>
              </a:path>
              <a:path w="905509" h="38100">
                <a:moveTo>
                  <a:pt x="879512" y="21081"/>
                </a:moveTo>
                <a:lnTo>
                  <a:pt x="877913" y="21302"/>
                </a:lnTo>
                <a:lnTo>
                  <a:pt x="879605" y="21335"/>
                </a:lnTo>
                <a:lnTo>
                  <a:pt x="884795" y="21335"/>
                </a:lnTo>
                <a:lnTo>
                  <a:pt x="879512" y="21081"/>
                </a:lnTo>
                <a:close/>
              </a:path>
              <a:path w="905509" h="38100">
                <a:moveTo>
                  <a:pt x="884677" y="21220"/>
                </a:moveTo>
                <a:lnTo>
                  <a:pt x="888966" y="21335"/>
                </a:lnTo>
                <a:lnTo>
                  <a:pt x="884677" y="21220"/>
                </a:lnTo>
                <a:close/>
              </a:path>
              <a:path w="905509" h="38100">
                <a:moveTo>
                  <a:pt x="255643" y="18795"/>
                </a:moveTo>
                <a:lnTo>
                  <a:pt x="249137" y="19049"/>
                </a:lnTo>
                <a:lnTo>
                  <a:pt x="235825" y="20065"/>
                </a:lnTo>
                <a:lnTo>
                  <a:pt x="229583" y="20192"/>
                </a:lnTo>
                <a:lnTo>
                  <a:pt x="859427" y="20192"/>
                </a:lnTo>
                <a:lnTo>
                  <a:pt x="849905" y="20065"/>
                </a:lnTo>
                <a:lnTo>
                  <a:pt x="831541" y="19557"/>
                </a:lnTo>
                <a:lnTo>
                  <a:pt x="254932" y="19557"/>
                </a:lnTo>
                <a:lnTo>
                  <a:pt x="252989" y="19303"/>
                </a:lnTo>
                <a:lnTo>
                  <a:pt x="255694" y="19049"/>
                </a:lnTo>
                <a:lnTo>
                  <a:pt x="255643" y="18795"/>
                </a:lnTo>
                <a:close/>
              </a:path>
              <a:path w="905509" h="38100">
                <a:moveTo>
                  <a:pt x="257040" y="18795"/>
                </a:moveTo>
                <a:lnTo>
                  <a:pt x="254932" y="19557"/>
                </a:lnTo>
                <a:lnTo>
                  <a:pt x="777473" y="19557"/>
                </a:lnTo>
                <a:lnTo>
                  <a:pt x="771073" y="19303"/>
                </a:lnTo>
                <a:lnTo>
                  <a:pt x="281094" y="19303"/>
                </a:lnTo>
                <a:lnTo>
                  <a:pt x="276763" y="19049"/>
                </a:lnTo>
                <a:lnTo>
                  <a:pt x="276840" y="18922"/>
                </a:lnTo>
                <a:lnTo>
                  <a:pt x="270147" y="18922"/>
                </a:lnTo>
                <a:lnTo>
                  <a:pt x="257040" y="18795"/>
                </a:lnTo>
                <a:close/>
              </a:path>
              <a:path w="905509" h="38100">
                <a:moveTo>
                  <a:pt x="786567" y="18795"/>
                </a:moveTo>
                <a:lnTo>
                  <a:pt x="781153" y="18795"/>
                </a:lnTo>
                <a:lnTo>
                  <a:pt x="779477" y="19176"/>
                </a:lnTo>
                <a:lnTo>
                  <a:pt x="777473" y="19557"/>
                </a:lnTo>
                <a:lnTo>
                  <a:pt x="831541" y="19557"/>
                </a:lnTo>
                <a:lnTo>
                  <a:pt x="822648" y="19430"/>
                </a:lnTo>
                <a:lnTo>
                  <a:pt x="784243" y="19430"/>
                </a:lnTo>
                <a:lnTo>
                  <a:pt x="784738" y="19176"/>
                </a:lnTo>
                <a:lnTo>
                  <a:pt x="783747" y="18922"/>
                </a:lnTo>
                <a:lnTo>
                  <a:pt x="786567" y="18795"/>
                </a:lnTo>
                <a:close/>
              </a:path>
              <a:path w="905509" h="38100">
                <a:moveTo>
                  <a:pt x="803713" y="19049"/>
                </a:moveTo>
                <a:lnTo>
                  <a:pt x="793362" y="19049"/>
                </a:lnTo>
                <a:lnTo>
                  <a:pt x="784243" y="19430"/>
                </a:lnTo>
                <a:lnTo>
                  <a:pt x="822648" y="19430"/>
                </a:lnTo>
                <a:lnTo>
                  <a:pt x="823117" y="19176"/>
                </a:lnTo>
                <a:lnTo>
                  <a:pt x="814048" y="19176"/>
                </a:lnTo>
                <a:lnTo>
                  <a:pt x="803713" y="19049"/>
                </a:lnTo>
                <a:close/>
              </a:path>
              <a:path w="905509" h="38100">
                <a:moveTo>
                  <a:pt x="336822" y="17017"/>
                </a:moveTo>
                <a:lnTo>
                  <a:pt x="323051" y="17398"/>
                </a:lnTo>
                <a:lnTo>
                  <a:pt x="309534" y="17398"/>
                </a:lnTo>
                <a:lnTo>
                  <a:pt x="296929" y="17525"/>
                </a:lnTo>
                <a:lnTo>
                  <a:pt x="285895" y="18414"/>
                </a:lnTo>
                <a:lnTo>
                  <a:pt x="281094" y="19303"/>
                </a:lnTo>
                <a:lnTo>
                  <a:pt x="771073" y="19303"/>
                </a:lnTo>
                <a:lnTo>
                  <a:pt x="773426" y="18922"/>
                </a:lnTo>
                <a:lnTo>
                  <a:pt x="768037" y="18922"/>
                </a:lnTo>
                <a:lnTo>
                  <a:pt x="764954" y="18795"/>
                </a:lnTo>
                <a:lnTo>
                  <a:pt x="726102" y="18795"/>
                </a:lnTo>
                <a:lnTo>
                  <a:pt x="725725" y="18668"/>
                </a:lnTo>
                <a:lnTo>
                  <a:pt x="720247" y="18668"/>
                </a:lnTo>
                <a:lnTo>
                  <a:pt x="710151" y="18160"/>
                </a:lnTo>
                <a:lnTo>
                  <a:pt x="687342" y="18160"/>
                </a:lnTo>
                <a:lnTo>
                  <a:pt x="686288" y="17779"/>
                </a:lnTo>
                <a:lnTo>
                  <a:pt x="683118" y="17525"/>
                </a:lnTo>
                <a:lnTo>
                  <a:pt x="335653" y="17525"/>
                </a:lnTo>
                <a:lnTo>
                  <a:pt x="334129" y="17398"/>
                </a:lnTo>
                <a:lnTo>
                  <a:pt x="335971" y="17271"/>
                </a:lnTo>
                <a:lnTo>
                  <a:pt x="336822" y="17017"/>
                </a:lnTo>
                <a:close/>
              </a:path>
              <a:path w="905509" h="38100">
                <a:moveTo>
                  <a:pt x="273741" y="18287"/>
                </a:moveTo>
                <a:lnTo>
                  <a:pt x="270147" y="18922"/>
                </a:lnTo>
                <a:lnTo>
                  <a:pt x="276840" y="18922"/>
                </a:lnTo>
                <a:lnTo>
                  <a:pt x="277068" y="18541"/>
                </a:lnTo>
                <a:lnTo>
                  <a:pt x="273741" y="18287"/>
                </a:lnTo>
                <a:close/>
              </a:path>
              <a:path w="905509" h="38100">
                <a:moveTo>
                  <a:pt x="774210" y="18795"/>
                </a:moveTo>
                <a:lnTo>
                  <a:pt x="768037" y="18922"/>
                </a:lnTo>
                <a:lnTo>
                  <a:pt x="773426" y="18922"/>
                </a:lnTo>
                <a:lnTo>
                  <a:pt x="774210" y="18795"/>
                </a:lnTo>
                <a:close/>
              </a:path>
              <a:path w="905509" h="38100">
                <a:moveTo>
                  <a:pt x="751794" y="18160"/>
                </a:moveTo>
                <a:lnTo>
                  <a:pt x="745147" y="18287"/>
                </a:lnTo>
                <a:lnTo>
                  <a:pt x="738434" y="18287"/>
                </a:lnTo>
                <a:lnTo>
                  <a:pt x="731977" y="18414"/>
                </a:lnTo>
                <a:lnTo>
                  <a:pt x="726102" y="18795"/>
                </a:lnTo>
                <a:lnTo>
                  <a:pt x="748695" y="18795"/>
                </a:lnTo>
                <a:lnTo>
                  <a:pt x="748365" y="18414"/>
                </a:lnTo>
                <a:lnTo>
                  <a:pt x="750448" y="18414"/>
                </a:lnTo>
                <a:lnTo>
                  <a:pt x="751794" y="18160"/>
                </a:lnTo>
                <a:close/>
              </a:path>
              <a:path w="905509" h="38100">
                <a:moveTo>
                  <a:pt x="755497" y="18541"/>
                </a:moveTo>
                <a:lnTo>
                  <a:pt x="748695" y="18795"/>
                </a:lnTo>
                <a:lnTo>
                  <a:pt x="764954" y="18795"/>
                </a:lnTo>
                <a:lnTo>
                  <a:pt x="761872" y="18668"/>
                </a:lnTo>
                <a:lnTo>
                  <a:pt x="755497" y="18541"/>
                </a:lnTo>
                <a:close/>
              </a:path>
              <a:path w="905509" h="38100">
                <a:moveTo>
                  <a:pt x="720971" y="17398"/>
                </a:moveTo>
                <a:lnTo>
                  <a:pt x="720247" y="18668"/>
                </a:lnTo>
                <a:lnTo>
                  <a:pt x="725725" y="18668"/>
                </a:lnTo>
                <a:lnTo>
                  <a:pt x="724972" y="18414"/>
                </a:lnTo>
                <a:lnTo>
                  <a:pt x="726102" y="18160"/>
                </a:lnTo>
                <a:lnTo>
                  <a:pt x="729544" y="17906"/>
                </a:lnTo>
                <a:lnTo>
                  <a:pt x="720971" y="17398"/>
                </a:lnTo>
                <a:close/>
              </a:path>
              <a:path w="905509" h="38100">
                <a:moveTo>
                  <a:pt x="53828" y="18033"/>
                </a:moveTo>
                <a:lnTo>
                  <a:pt x="55225" y="18541"/>
                </a:lnTo>
                <a:lnTo>
                  <a:pt x="64910" y="18541"/>
                </a:lnTo>
                <a:lnTo>
                  <a:pt x="61874" y="18287"/>
                </a:lnTo>
                <a:lnTo>
                  <a:pt x="58374" y="18287"/>
                </a:lnTo>
                <a:lnTo>
                  <a:pt x="53828" y="18033"/>
                </a:lnTo>
                <a:close/>
              </a:path>
              <a:path w="905509" h="38100">
                <a:moveTo>
                  <a:pt x="60355" y="18160"/>
                </a:moveTo>
                <a:lnTo>
                  <a:pt x="58374" y="18287"/>
                </a:lnTo>
                <a:lnTo>
                  <a:pt x="61874" y="18287"/>
                </a:lnTo>
                <a:lnTo>
                  <a:pt x="60355" y="18160"/>
                </a:lnTo>
                <a:close/>
              </a:path>
              <a:path w="905509" h="38100">
                <a:moveTo>
                  <a:pt x="29619" y="15422"/>
                </a:moveTo>
                <a:lnTo>
                  <a:pt x="28402" y="15493"/>
                </a:lnTo>
                <a:lnTo>
                  <a:pt x="22130" y="16001"/>
                </a:lnTo>
                <a:lnTo>
                  <a:pt x="15307" y="16763"/>
                </a:lnTo>
                <a:lnTo>
                  <a:pt x="11986" y="17344"/>
                </a:lnTo>
                <a:lnTo>
                  <a:pt x="12070" y="18160"/>
                </a:lnTo>
                <a:lnTo>
                  <a:pt x="51153" y="18160"/>
                </a:lnTo>
                <a:lnTo>
                  <a:pt x="41652" y="17271"/>
                </a:lnTo>
                <a:lnTo>
                  <a:pt x="35869" y="16382"/>
                </a:lnTo>
                <a:lnTo>
                  <a:pt x="26472" y="16382"/>
                </a:lnTo>
                <a:lnTo>
                  <a:pt x="31372" y="15995"/>
                </a:lnTo>
                <a:lnTo>
                  <a:pt x="32214" y="15821"/>
                </a:lnTo>
                <a:lnTo>
                  <a:pt x="29619" y="15422"/>
                </a:lnTo>
                <a:close/>
              </a:path>
              <a:path w="905509" h="38100">
                <a:moveTo>
                  <a:pt x="691584" y="17906"/>
                </a:moveTo>
                <a:lnTo>
                  <a:pt x="687342" y="18160"/>
                </a:lnTo>
                <a:lnTo>
                  <a:pt x="703483" y="18160"/>
                </a:lnTo>
                <a:lnTo>
                  <a:pt x="691584" y="17906"/>
                </a:lnTo>
                <a:close/>
              </a:path>
              <a:path w="905509" h="38100">
                <a:moveTo>
                  <a:pt x="706708" y="17746"/>
                </a:moveTo>
                <a:lnTo>
                  <a:pt x="703483" y="18160"/>
                </a:lnTo>
                <a:lnTo>
                  <a:pt x="710151" y="18160"/>
                </a:lnTo>
                <a:lnTo>
                  <a:pt x="706708" y="17746"/>
                </a:lnTo>
                <a:close/>
              </a:path>
              <a:path w="905509" h="38100">
                <a:moveTo>
                  <a:pt x="707433" y="17652"/>
                </a:moveTo>
                <a:lnTo>
                  <a:pt x="705935" y="17652"/>
                </a:lnTo>
                <a:lnTo>
                  <a:pt x="706708" y="17746"/>
                </a:lnTo>
                <a:lnTo>
                  <a:pt x="707433" y="17652"/>
                </a:lnTo>
                <a:close/>
              </a:path>
              <a:path w="905509" h="38100">
                <a:moveTo>
                  <a:pt x="434828" y="15747"/>
                </a:moveTo>
                <a:lnTo>
                  <a:pt x="383917" y="16255"/>
                </a:lnTo>
                <a:lnTo>
                  <a:pt x="358922" y="16763"/>
                </a:lnTo>
                <a:lnTo>
                  <a:pt x="335653" y="17525"/>
                </a:lnTo>
                <a:lnTo>
                  <a:pt x="683118" y="17525"/>
                </a:lnTo>
                <a:lnTo>
                  <a:pt x="678363" y="17144"/>
                </a:lnTo>
                <a:lnTo>
                  <a:pt x="434231" y="16890"/>
                </a:lnTo>
                <a:lnTo>
                  <a:pt x="432326" y="16636"/>
                </a:lnTo>
                <a:lnTo>
                  <a:pt x="433603" y="15995"/>
                </a:lnTo>
                <a:lnTo>
                  <a:pt x="434828" y="15747"/>
                </a:lnTo>
                <a:close/>
              </a:path>
              <a:path w="905509" h="38100">
                <a:moveTo>
                  <a:pt x="11626" y="13842"/>
                </a:moveTo>
                <a:lnTo>
                  <a:pt x="11986" y="17344"/>
                </a:lnTo>
                <a:lnTo>
                  <a:pt x="15307" y="16763"/>
                </a:lnTo>
                <a:lnTo>
                  <a:pt x="22212" y="15995"/>
                </a:lnTo>
                <a:lnTo>
                  <a:pt x="28402" y="15493"/>
                </a:lnTo>
                <a:lnTo>
                  <a:pt x="29619" y="15422"/>
                </a:lnTo>
                <a:lnTo>
                  <a:pt x="24303" y="14604"/>
                </a:lnTo>
                <a:lnTo>
                  <a:pt x="11626" y="13842"/>
                </a:lnTo>
                <a:close/>
              </a:path>
              <a:path w="905509" h="38100">
                <a:moveTo>
                  <a:pt x="454894" y="15620"/>
                </a:moveTo>
                <a:lnTo>
                  <a:pt x="435856" y="16001"/>
                </a:lnTo>
                <a:lnTo>
                  <a:pt x="434231" y="16890"/>
                </a:lnTo>
                <a:lnTo>
                  <a:pt x="548937" y="16890"/>
                </a:lnTo>
                <a:lnTo>
                  <a:pt x="548016" y="16509"/>
                </a:lnTo>
                <a:lnTo>
                  <a:pt x="512933" y="16509"/>
                </a:lnTo>
                <a:lnTo>
                  <a:pt x="511404" y="16128"/>
                </a:lnTo>
                <a:lnTo>
                  <a:pt x="490784" y="16128"/>
                </a:lnTo>
                <a:lnTo>
                  <a:pt x="490117" y="15874"/>
                </a:lnTo>
                <a:lnTo>
                  <a:pt x="459076" y="15874"/>
                </a:lnTo>
                <a:lnTo>
                  <a:pt x="454894" y="15620"/>
                </a:lnTo>
                <a:close/>
              </a:path>
              <a:path w="905509" h="38100">
                <a:moveTo>
                  <a:pt x="581092" y="16509"/>
                </a:moveTo>
                <a:lnTo>
                  <a:pt x="548937" y="16890"/>
                </a:lnTo>
                <a:lnTo>
                  <a:pt x="645947" y="16890"/>
                </a:lnTo>
                <a:lnTo>
                  <a:pt x="581092" y="16509"/>
                </a:lnTo>
                <a:close/>
              </a:path>
              <a:path w="905509" h="38100">
                <a:moveTo>
                  <a:pt x="525048" y="15366"/>
                </a:moveTo>
                <a:lnTo>
                  <a:pt x="519067" y="15620"/>
                </a:lnTo>
                <a:lnTo>
                  <a:pt x="519283" y="15874"/>
                </a:lnTo>
                <a:lnTo>
                  <a:pt x="512933" y="16509"/>
                </a:lnTo>
                <a:lnTo>
                  <a:pt x="548016" y="16509"/>
                </a:lnTo>
                <a:lnTo>
                  <a:pt x="547402" y="16255"/>
                </a:lnTo>
                <a:lnTo>
                  <a:pt x="550658" y="16001"/>
                </a:lnTo>
                <a:lnTo>
                  <a:pt x="528128" y="15995"/>
                </a:lnTo>
                <a:lnTo>
                  <a:pt x="525048" y="15366"/>
                </a:lnTo>
                <a:close/>
              </a:path>
              <a:path w="905509" h="38100">
                <a:moveTo>
                  <a:pt x="32679" y="15892"/>
                </a:moveTo>
                <a:lnTo>
                  <a:pt x="31340" y="16001"/>
                </a:lnTo>
                <a:lnTo>
                  <a:pt x="30726" y="16128"/>
                </a:lnTo>
                <a:lnTo>
                  <a:pt x="26472" y="16382"/>
                </a:lnTo>
                <a:lnTo>
                  <a:pt x="35869" y="16382"/>
                </a:lnTo>
                <a:lnTo>
                  <a:pt x="32679" y="15892"/>
                </a:lnTo>
                <a:close/>
              </a:path>
              <a:path w="905509" h="38100">
                <a:moveTo>
                  <a:pt x="554360" y="15493"/>
                </a:moveTo>
                <a:lnTo>
                  <a:pt x="554409" y="15874"/>
                </a:lnTo>
                <a:lnTo>
                  <a:pt x="550853" y="15995"/>
                </a:lnTo>
                <a:lnTo>
                  <a:pt x="554652" y="16382"/>
                </a:lnTo>
                <a:lnTo>
                  <a:pt x="554360" y="15493"/>
                </a:lnTo>
                <a:close/>
              </a:path>
              <a:path w="905509" h="38100">
                <a:moveTo>
                  <a:pt x="497020" y="15112"/>
                </a:moveTo>
                <a:lnTo>
                  <a:pt x="490784" y="16128"/>
                </a:lnTo>
                <a:lnTo>
                  <a:pt x="511404" y="16128"/>
                </a:lnTo>
                <a:lnTo>
                  <a:pt x="509874" y="15747"/>
                </a:lnTo>
                <a:lnTo>
                  <a:pt x="501846" y="15747"/>
                </a:lnTo>
                <a:lnTo>
                  <a:pt x="497020" y="15112"/>
                </a:lnTo>
                <a:close/>
              </a:path>
              <a:path w="905509" h="38100">
                <a:moveTo>
                  <a:pt x="533608" y="15747"/>
                </a:moveTo>
                <a:lnTo>
                  <a:pt x="528160" y="16001"/>
                </a:lnTo>
                <a:lnTo>
                  <a:pt x="534192" y="16001"/>
                </a:lnTo>
                <a:lnTo>
                  <a:pt x="533608" y="15747"/>
                </a:lnTo>
                <a:close/>
              </a:path>
              <a:path w="905509" h="38100">
                <a:moveTo>
                  <a:pt x="547185" y="15620"/>
                </a:moveTo>
                <a:lnTo>
                  <a:pt x="534192" y="16001"/>
                </a:lnTo>
                <a:lnTo>
                  <a:pt x="550853" y="15995"/>
                </a:lnTo>
                <a:lnTo>
                  <a:pt x="547185" y="15620"/>
                </a:lnTo>
                <a:close/>
              </a:path>
              <a:path w="905509" h="38100">
                <a:moveTo>
                  <a:pt x="32214" y="15821"/>
                </a:moveTo>
                <a:lnTo>
                  <a:pt x="31369" y="15996"/>
                </a:lnTo>
                <a:lnTo>
                  <a:pt x="32679" y="15892"/>
                </a:lnTo>
                <a:lnTo>
                  <a:pt x="32214" y="15821"/>
                </a:lnTo>
                <a:close/>
              </a:path>
              <a:path w="905509" h="38100">
                <a:moveTo>
                  <a:pt x="42472" y="15239"/>
                </a:moveTo>
                <a:lnTo>
                  <a:pt x="32708" y="15239"/>
                </a:lnTo>
                <a:lnTo>
                  <a:pt x="32568" y="15747"/>
                </a:lnTo>
                <a:lnTo>
                  <a:pt x="32214" y="15821"/>
                </a:lnTo>
                <a:lnTo>
                  <a:pt x="32679" y="15892"/>
                </a:lnTo>
                <a:lnTo>
                  <a:pt x="37724" y="15493"/>
                </a:lnTo>
                <a:lnTo>
                  <a:pt x="42472" y="15239"/>
                </a:lnTo>
                <a:close/>
              </a:path>
              <a:path w="905509" h="38100">
                <a:moveTo>
                  <a:pt x="480357" y="15366"/>
                </a:moveTo>
                <a:lnTo>
                  <a:pt x="472560" y="15366"/>
                </a:lnTo>
                <a:lnTo>
                  <a:pt x="459076" y="15874"/>
                </a:lnTo>
                <a:lnTo>
                  <a:pt x="490117" y="15874"/>
                </a:lnTo>
                <a:lnTo>
                  <a:pt x="489449" y="15620"/>
                </a:lnTo>
                <a:lnTo>
                  <a:pt x="479430" y="15620"/>
                </a:lnTo>
                <a:lnTo>
                  <a:pt x="480357" y="15366"/>
                </a:lnTo>
                <a:close/>
              </a:path>
              <a:path w="905509" h="38100">
                <a:moveTo>
                  <a:pt x="505287" y="14604"/>
                </a:moveTo>
                <a:lnTo>
                  <a:pt x="501846" y="15747"/>
                </a:lnTo>
                <a:lnTo>
                  <a:pt x="509874" y="15747"/>
                </a:lnTo>
                <a:lnTo>
                  <a:pt x="505287" y="14604"/>
                </a:lnTo>
                <a:close/>
              </a:path>
              <a:path w="905509" h="38100">
                <a:moveTo>
                  <a:pt x="487114" y="14731"/>
                </a:moveTo>
                <a:lnTo>
                  <a:pt x="479430" y="15620"/>
                </a:lnTo>
                <a:lnTo>
                  <a:pt x="489449" y="15620"/>
                </a:lnTo>
                <a:lnTo>
                  <a:pt x="487114" y="14731"/>
                </a:lnTo>
                <a:close/>
              </a:path>
              <a:path w="905509" h="38100">
                <a:moveTo>
                  <a:pt x="77292" y="13842"/>
                </a:moveTo>
                <a:lnTo>
                  <a:pt x="11626" y="13842"/>
                </a:lnTo>
                <a:lnTo>
                  <a:pt x="24303" y="14604"/>
                </a:lnTo>
                <a:lnTo>
                  <a:pt x="29619" y="15422"/>
                </a:lnTo>
                <a:lnTo>
                  <a:pt x="32708" y="15239"/>
                </a:lnTo>
                <a:lnTo>
                  <a:pt x="42472" y="15239"/>
                </a:lnTo>
                <a:lnTo>
                  <a:pt x="47220" y="14985"/>
                </a:lnTo>
                <a:lnTo>
                  <a:pt x="56979" y="14604"/>
                </a:lnTo>
                <a:lnTo>
                  <a:pt x="69017" y="14477"/>
                </a:lnTo>
                <a:lnTo>
                  <a:pt x="76726" y="14096"/>
                </a:lnTo>
                <a:lnTo>
                  <a:pt x="77292" y="13842"/>
                </a:lnTo>
                <a:close/>
              </a:path>
              <a:path w="905509" h="38100">
                <a:moveTo>
                  <a:pt x="103631" y="13207"/>
                </a:moveTo>
                <a:lnTo>
                  <a:pt x="88003" y="13207"/>
                </a:lnTo>
                <a:lnTo>
                  <a:pt x="93614" y="13461"/>
                </a:lnTo>
                <a:lnTo>
                  <a:pt x="100972" y="13334"/>
                </a:lnTo>
                <a:lnTo>
                  <a:pt x="103631" y="13207"/>
                </a:lnTo>
                <a:close/>
              </a:path>
              <a:path w="905509" h="38100">
                <a:moveTo>
                  <a:pt x="213639" y="11175"/>
                </a:moveTo>
                <a:lnTo>
                  <a:pt x="125646" y="11175"/>
                </a:lnTo>
                <a:lnTo>
                  <a:pt x="134676" y="11429"/>
                </a:lnTo>
                <a:lnTo>
                  <a:pt x="131958" y="12699"/>
                </a:lnTo>
                <a:lnTo>
                  <a:pt x="155681" y="11937"/>
                </a:lnTo>
                <a:lnTo>
                  <a:pt x="209841" y="11302"/>
                </a:lnTo>
                <a:lnTo>
                  <a:pt x="213639" y="11175"/>
                </a:lnTo>
                <a:close/>
              </a:path>
              <a:path w="905509" h="38100">
                <a:moveTo>
                  <a:pt x="277878" y="10413"/>
                </a:moveTo>
                <a:lnTo>
                  <a:pt x="236428" y="10413"/>
                </a:lnTo>
                <a:lnTo>
                  <a:pt x="238892" y="11175"/>
                </a:lnTo>
                <a:lnTo>
                  <a:pt x="265009" y="10540"/>
                </a:lnTo>
                <a:lnTo>
                  <a:pt x="277878" y="10413"/>
                </a:lnTo>
                <a:close/>
              </a:path>
              <a:path w="905509" h="38100">
                <a:moveTo>
                  <a:pt x="11486" y="10286"/>
                </a:moveTo>
                <a:lnTo>
                  <a:pt x="5771" y="10667"/>
                </a:lnTo>
                <a:lnTo>
                  <a:pt x="11753" y="10667"/>
                </a:lnTo>
                <a:lnTo>
                  <a:pt x="11486" y="10286"/>
                </a:lnTo>
                <a:close/>
              </a:path>
              <a:path w="905509" h="38100">
                <a:moveTo>
                  <a:pt x="16413" y="9524"/>
                </a:moveTo>
                <a:lnTo>
                  <a:pt x="11753" y="10667"/>
                </a:lnTo>
                <a:lnTo>
                  <a:pt x="17620" y="10667"/>
                </a:lnTo>
                <a:lnTo>
                  <a:pt x="16413" y="9524"/>
                </a:lnTo>
                <a:close/>
              </a:path>
              <a:path w="905509" h="38100">
                <a:moveTo>
                  <a:pt x="396194" y="8635"/>
                </a:moveTo>
                <a:lnTo>
                  <a:pt x="19042" y="8635"/>
                </a:lnTo>
                <a:lnTo>
                  <a:pt x="18560" y="8889"/>
                </a:lnTo>
                <a:lnTo>
                  <a:pt x="19131" y="9397"/>
                </a:lnTo>
                <a:lnTo>
                  <a:pt x="17620" y="10667"/>
                </a:lnTo>
                <a:lnTo>
                  <a:pt x="228832" y="10667"/>
                </a:lnTo>
                <a:lnTo>
                  <a:pt x="236428" y="10413"/>
                </a:lnTo>
                <a:lnTo>
                  <a:pt x="277878" y="10413"/>
                </a:lnTo>
                <a:lnTo>
                  <a:pt x="316486" y="10032"/>
                </a:lnTo>
                <a:lnTo>
                  <a:pt x="341838" y="9270"/>
                </a:lnTo>
                <a:lnTo>
                  <a:pt x="384144" y="9270"/>
                </a:lnTo>
                <a:lnTo>
                  <a:pt x="386593" y="9143"/>
                </a:lnTo>
                <a:lnTo>
                  <a:pt x="392029" y="9143"/>
                </a:lnTo>
                <a:lnTo>
                  <a:pt x="396194" y="8635"/>
                </a:lnTo>
                <a:close/>
              </a:path>
              <a:path w="905509" h="38100">
                <a:moveTo>
                  <a:pt x="11651" y="9651"/>
                </a:moveTo>
                <a:lnTo>
                  <a:pt x="8734" y="10155"/>
                </a:lnTo>
                <a:lnTo>
                  <a:pt x="8918" y="10155"/>
                </a:lnTo>
                <a:lnTo>
                  <a:pt x="11651" y="9651"/>
                </a:lnTo>
                <a:close/>
              </a:path>
              <a:path w="905509" h="38100">
                <a:moveTo>
                  <a:pt x="384144" y="9270"/>
                </a:moveTo>
                <a:lnTo>
                  <a:pt x="341838" y="9270"/>
                </a:lnTo>
                <a:lnTo>
                  <a:pt x="349510" y="9524"/>
                </a:lnTo>
                <a:lnTo>
                  <a:pt x="366800" y="9778"/>
                </a:lnTo>
                <a:lnTo>
                  <a:pt x="374350" y="9778"/>
                </a:lnTo>
                <a:lnTo>
                  <a:pt x="384144" y="9270"/>
                </a:lnTo>
                <a:close/>
              </a:path>
              <a:path w="905509" h="38100">
                <a:moveTo>
                  <a:pt x="468965" y="9016"/>
                </a:moveTo>
                <a:lnTo>
                  <a:pt x="450944" y="9016"/>
                </a:lnTo>
                <a:lnTo>
                  <a:pt x="451465" y="9651"/>
                </a:lnTo>
                <a:lnTo>
                  <a:pt x="468965" y="9016"/>
                </a:lnTo>
                <a:close/>
              </a:path>
              <a:path w="905509" h="38100">
                <a:moveTo>
                  <a:pt x="755700" y="8127"/>
                </a:moveTo>
                <a:lnTo>
                  <a:pt x="677448" y="8127"/>
                </a:lnTo>
                <a:lnTo>
                  <a:pt x="677880" y="8762"/>
                </a:lnTo>
                <a:lnTo>
                  <a:pt x="713504" y="9143"/>
                </a:lnTo>
                <a:lnTo>
                  <a:pt x="736757" y="9651"/>
                </a:lnTo>
                <a:lnTo>
                  <a:pt x="736757" y="8762"/>
                </a:lnTo>
                <a:lnTo>
                  <a:pt x="744758" y="8508"/>
                </a:lnTo>
                <a:lnTo>
                  <a:pt x="754683" y="8508"/>
                </a:lnTo>
                <a:lnTo>
                  <a:pt x="755700" y="8127"/>
                </a:lnTo>
                <a:close/>
              </a:path>
              <a:path w="905509" h="38100">
                <a:moveTo>
                  <a:pt x="510668" y="8254"/>
                </a:moveTo>
                <a:lnTo>
                  <a:pt x="403890" y="8254"/>
                </a:lnTo>
                <a:lnTo>
                  <a:pt x="406684" y="8762"/>
                </a:lnTo>
                <a:lnTo>
                  <a:pt x="408437" y="9016"/>
                </a:lnTo>
                <a:lnTo>
                  <a:pt x="430867" y="9524"/>
                </a:lnTo>
                <a:lnTo>
                  <a:pt x="441275" y="9524"/>
                </a:lnTo>
                <a:lnTo>
                  <a:pt x="450944" y="9016"/>
                </a:lnTo>
                <a:lnTo>
                  <a:pt x="468965" y="9016"/>
                </a:lnTo>
                <a:lnTo>
                  <a:pt x="472705" y="8889"/>
                </a:lnTo>
                <a:lnTo>
                  <a:pt x="484222" y="8762"/>
                </a:lnTo>
                <a:lnTo>
                  <a:pt x="497045" y="8762"/>
                </a:lnTo>
                <a:lnTo>
                  <a:pt x="498963" y="8508"/>
                </a:lnTo>
                <a:lnTo>
                  <a:pt x="510602" y="8294"/>
                </a:lnTo>
                <a:close/>
              </a:path>
              <a:path w="905509" h="38100">
                <a:moveTo>
                  <a:pt x="802378" y="8889"/>
                </a:moveTo>
                <a:lnTo>
                  <a:pt x="779957" y="8889"/>
                </a:lnTo>
                <a:lnTo>
                  <a:pt x="785614" y="9270"/>
                </a:lnTo>
                <a:lnTo>
                  <a:pt x="794898" y="9524"/>
                </a:lnTo>
                <a:lnTo>
                  <a:pt x="802074" y="9270"/>
                </a:lnTo>
                <a:lnTo>
                  <a:pt x="802378" y="8889"/>
                </a:lnTo>
                <a:close/>
              </a:path>
              <a:path w="905509" h="38100">
                <a:moveTo>
                  <a:pt x="780687" y="7238"/>
                </a:moveTo>
                <a:lnTo>
                  <a:pt x="767212" y="7238"/>
                </a:lnTo>
                <a:lnTo>
                  <a:pt x="773880" y="7746"/>
                </a:lnTo>
                <a:lnTo>
                  <a:pt x="767261" y="8014"/>
                </a:lnTo>
                <a:lnTo>
                  <a:pt x="761751" y="8635"/>
                </a:lnTo>
                <a:lnTo>
                  <a:pt x="757433" y="9397"/>
                </a:lnTo>
                <a:lnTo>
                  <a:pt x="765448" y="9397"/>
                </a:lnTo>
                <a:lnTo>
                  <a:pt x="779957" y="8889"/>
                </a:lnTo>
                <a:lnTo>
                  <a:pt x="802378" y="8889"/>
                </a:lnTo>
                <a:lnTo>
                  <a:pt x="800765" y="8762"/>
                </a:lnTo>
                <a:lnTo>
                  <a:pt x="802683" y="8508"/>
                </a:lnTo>
                <a:lnTo>
                  <a:pt x="816501" y="8508"/>
                </a:lnTo>
                <a:lnTo>
                  <a:pt x="817314" y="8381"/>
                </a:lnTo>
                <a:lnTo>
                  <a:pt x="824019" y="8381"/>
                </a:lnTo>
                <a:lnTo>
                  <a:pt x="823616" y="8127"/>
                </a:lnTo>
                <a:lnTo>
                  <a:pt x="787634" y="8127"/>
                </a:lnTo>
                <a:lnTo>
                  <a:pt x="780687" y="7238"/>
                </a:lnTo>
                <a:close/>
              </a:path>
              <a:path w="905509" h="38100">
                <a:moveTo>
                  <a:pt x="816501" y="8508"/>
                </a:moveTo>
                <a:lnTo>
                  <a:pt x="802683" y="8508"/>
                </a:lnTo>
                <a:lnTo>
                  <a:pt x="802437" y="8817"/>
                </a:lnTo>
                <a:lnTo>
                  <a:pt x="808589" y="9016"/>
                </a:lnTo>
                <a:lnTo>
                  <a:pt x="803496" y="9397"/>
                </a:lnTo>
                <a:lnTo>
                  <a:pt x="815586" y="9397"/>
                </a:lnTo>
                <a:lnTo>
                  <a:pt x="818192" y="9103"/>
                </a:lnTo>
                <a:lnTo>
                  <a:pt x="816348" y="8889"/>
                </a:lnTo>
                <a:lnTo>
                  <a:pt x="814062" y="8889"/>
                </a:lnTo>
                <a:lnTo>
                  <a:pt x="816501" y="8508"/>
                </a:lnTo>
                <a:close/>
              </a:path>
              <a:path w="905509" h="38100">
                <a:moveTo>
                  <a:pt x="392029" y="9143"/>
                </a:moveTo>
                <a:lnTo>
                  <a:pt x="386593" y="9143"/>
                </a:lnTo>
                <a:lnTo>
                  <a:pt x="390987" y="9270"/>
                </a:lnTo>
                <a:lnTo>
                  <a:pt x="392029" y="9143"/>
                </a:lnTo>
                <a:close/>
              </a:path>
              <a:path w="905509" h="38100">
                <a:moveTo>
                  <a:pt x="820082" y="8889"/>
                </a:moveTo>
                <a:lnTo>
                  <a:pt x="818192" y="9103"/>
                </a:lnTo>
                <a:lnTo>
                  <a:pt x="819638" y="9270"/>
                </a:lnTo>
                <a:lnTo>
                  <a:pt x="820082" y="8889"/>
                </a:lnTo>
                <a:close/>
              </a:path>
              <a:path w="905509" h="38100">
                <a:moveTo>
                  <a:pt x="51643" y="6095"/>
                </a:moveTo>
                <a:lnTo>
                  <a:pt x="46512" y="6603"/>
                </a:lnTo>
                <a:lnTo>
                  <a:pt x="49814" y="6730"/>
                </a:lnTo>
                <a:lnTo>
                  <a:pt x="43007" y="6730"/>
                </a:lnTo>
                <a:lnTo>
                  <a:pt x="33576" y="7111"/>
                </a:lnTo>
                <a:lnTo>
                  <a:pt x="23095" y="7873"/>
                </a:lnTo>
                <a:lnTo>
                  <a:pt x="13137" y="9016"/>
                </a:lnTo>
                <a:lnTo>
                  <a:pt x="19042" y="8635"/>
                </a:lnTo>
                <a:lnTo>
                  <a:pt x="396194" y="8635"/>
                </a:lnTo>
                <a:lnTo>
                  <a:pt x="399318" y="8254"/>
                </a:lnTo>
                <a:lnTo>
                  <a:pt x="510668" y="8254"/>
                </a:lnTo>
                <a:lnTo>
                  <a:pt x="510969" y="8072"/>
                </a:lnTo>
                <a:lnTo>
                  <a:pt x="506532" y="7619"/>
                </a:lnTo>
                <a:lnTo>
                  <a:pt x="511929" y="7492"/>
                </a:lnTo>
                <a:lnTo>
                  <a:pt x="758345" y="7492"/>
                </a:lnTo>
                <a:lnTo>
                  <a:pt x="759656" y="7238"/>
                </a:lnTo>
                <a:lnTo>
                  <a:pt x="780687" y="7238"/>
                </a:lnTo>
                <a:lnTo>
                  <a:pt x="784090" y="7111"/>
                </a:lnTo>
                <a:lnTo>
                  <a:pt x="783303" y="6984"/>
                </a:lnTo>
                <a:lnTo>
                  <a:pt x="50894" y="6984"/>
                </a:lnTo>
                <a:lnTo>
                  <a:pt x="51643" y="6095"/>
                </a:lnTo>
                <a:close/>
              </a:path>
              <a:path w="905509" h="38100">
                <a:moveTo>
                  <a:pt x="497045" y="8762"/>
                </a:moveTo>
                <a:lnTo>
                  <a:pt x="484222" y="8762"/>
                </a:lnTo>
                <a:lnTo>
                  <a:pt x="495127" y="9016"/>
                </a:lnTo>
                <a:lnTo>
                  <a:pt x="497045" y="8762"/>
                </a:lnTo>
                <a:close/>
              </a:path>
              <a:path w="905509" h="38100">
                <a:moveTo>
                  <a:pt x="756040" y="8000"/>
                </a:moveTo>
                <a:lnTo>
                  <a:pt x="515562" y="8000"/>
                </a:lnTo>
                <a:lnTo>
                  <a:pt x="510355" y="8889"/>
                </a:lnTo>
                <a:lnTo>
                  <a:pt x="532802" y="9016"/>
                </a:lnTo>
                <a:lnTo>
                  <a:pt x="674589" y="8381"/>
                </a:lnTo>
                <a:lnTo>
                  <a:pt x="677448" y="8127"/>
                </a:lnTo>
                <a:lnTo>
                  <a:pt x="755700" y="8127"/>
                </a:lnTo>
                <a:lnTo>
                  <a:pt x="756040" y="8000"/>
                </a:lnTo>
                <a:close/>
              </a:path>
              <a:path w="905509" h="38100">
                <a:moveTo>
                  <a:pt x="670301" y="8762"/>
                </a:moveTo>
                <a:lnTo>
                  <a:pt x="629798" y="8762"/>
                </a:lnTo>
                <a:lnTo>
                  <a:pt x="642790" y="9016"/>
                </a:lnTo>
                <a:lnTo>
                  <a:pt x="651367" y="8889"/>
                </a:lnTo>
                <a:lnTo>
                  <a:pt x="661072" y="8889"/>
                </a:lnTo>
                <a:lnTo>
                  <a:pt x="670301" y="8762"/>
                </a:lnTo>
                <a:close/>
              </a:path>
              <a:path w="905509" h="38100">
                <a:moveTo>
                  <a:pt x="754683" y="8508"/>
                </a:moveTo>
                <a:lnTo>
                  <a:pt x="744758" y="8508"/>
                </a:lnTo>
                <a:lnTo>
                  <a:pt x="745178" y="9016"/>
                </a:lnTo>
                <a:lnTo>
                  <a:pt x="754004" y="8762"/>
                </a:lnTo>
                <a:lnTo>
                  <a:pt x="754683" y="8508"/>
                </a:lnTo>
                <a:close/>
              </a:path>
              <a:path w="905509" h="38100">
                <a:moveTo>
                  <a:pt x="831337" y="7111"/>
                </a:moveTo>
                <a:lnTo>
                  <a:pt x="827893" y="7111"/>
                </a:lnTo>
                <a:lnTo>
                  <a:pt x="834001" y="8254"/>
                </a:lnTo>
                <a:lnTo>
                  <a:pt x="822940" y="8635"/>
                </a:lnTo>
                <a:lnTo>
                  <a:pt x="828261" y="9016"/>
                </a:lnTo>
                <a:lnTo>
                  <a:pt x="841973" y="8014"/>
                </a:lnTo>
                <a:lnTo>
                  <a:pt x="836770" y="7619"/>
                </a:lnTo>
                <a:lnTo>
                  <a:pt x="837481" y="7365"/>
                </a:lnTo>
                <a:lnTo>
                  <a:pt x="831195" y="7365"/>
                </a:lnTo>
                <a:lnTo>
                  <a:pt x="831337" y="7111"/>
                </a:lnTo>
                <a:close/>
              </a:path>
              <a:path w="905509" h="38100">
                <a:moveTo>
                  <a:pt x="674589" y="8381"/>
                </a:moveTo>
                <a:lnTo>
                  <a:pt x="597362" y="8381"/>
                </a:lnTo>
                <a:lnTo>
                  <a:pt x="605739" y="8889"/>
                </a:lnTo>
                <a:lnTo>
                  <a:pt x="617000" y="8889"/>
                </a:lnTo>
                <a:lnTo>
                  <a:pt x="670301" y="8762"/>
                </a:lnTo>
                <a:lnTo>
                  <a:pt x="674589" y="8381"/>
                </a:lnTo>
                <a:close/>
              </a:path>
              <a:path w="905509" h="38100">
                <a:moveTo>
                  <a:pt x="802683" y="8508"/>
                </a:moveTo>
                <a:lnTo>
                  <a:pt x="800765" y="8762"/>
                </a:lnTo>
                <a:lnTo>
                  <a:pt x="802437" y="8817"/>
                </a:lnTo>
                <a:lnTo>
                  <a:pt x="802683" y="8508"/>
                </a:lnTo>
                <a:close/>
              </a:path>
              <a:path w="905509" h="38100">
                <a:moveTo>
                  <a:pt x="758345" y="7492"/>
                </a:moveTo>
                <a:lnTo>
                  <a:pt x="511929" y="7492"/>
                </a:lnTo>
                <a:lnTo>
                  <a:pt x="510969" y="8072"/>
                </a:lnTo>
                <a:lnTo>
                  <a:pt x="512755" y="8254"/>
                </a:lnTo>
                <a:lnTo>
                  <a:pt x="510602" y="8294"/>
                </a:lnTo>
                <a:lnTo>
                  <a:pt x="510037" y="8635"/>
                </a:lnTo>
                <a:lnTo>
                  <a:pt x="515562" y="8000"/>
                </a:lnTo>
                <a:lnTo>
                  <a:pt x="756040" y="8000"/>
                </a:lnTo>
                <a:lnTo>
                  <a:pt x="756379" y="7873"/>
                </a:lnTo>
                <a:lnTo>
                  <a:pt x="758345" y="7492"/>
                </a:lnTo>
                <a:close/>
              </a:path>
              <a:path w="905509" h="38100">
                <a:moveTo>
                  <a:pt x="510969" y="8072"/>
                </a:moveTo>
                <a:lnTo>
                  <a:pt x="510602" y="8294"/>
                </a:lnTo>
                <a:lnTo>
                  <a:pt x="512755" y="8254"/>
                </a:lnTo>
                <a:lnTo>
                  <a:pt x="510969" y="8072"/>
                </a:lnTo>
                <a:close/>
              </a:path>
              <a:path w="905509" h="38100">
                <a:moveTo>
                  <a:pt x="806733" y="6476"/>
                </a:moveTo>
                <a:lnTo>
                  <a:pt x="797819" y="6603"/>
                </a:lnTo>
                <a:lnTo>
                  <a:pt x="802658" y="7238"/>
                </a:lnTo>
                <a:lnTo>
                  <a:pt x="795165" y="7238"/>
                </a:lnTo>
                <a:lnTo>
                  <a:pt x="787634" y="8127"/>
                </a:lnTo>
                <a:lnTo>
                  <a:pt x="823616" y="8127"/>
                </a:lnTo>
                <a:lnTo>
                  <a:pt x="823214" y="7873"/>
                </a:lnTo>
                <a:lnTo>
                  <a:pt x="818926" y="7873"/>
                </a:lnTo>
                <a:lnTo>
                  <a:pt x="814558" y="7746"/>
                </a:lnTo>
                <a:lnTo>
                  <a:pt x="816450" y="7111"/>
                </a:lnTo>
                <a:lnTo>
                  <a:pt x="831337" y="7111"/>
                </a:lnTo>
                <a:lnTo>
                  <a:pt x="831550" y="6730"/>
                </a:lnTo>
                <a:lnTo>
                  <a:pt x="822865" y="6730"/>
                </a:lnTo>
                <a:lnTo>
                  <a:pt x="806733" y="6476"/>
                </a:lnTo>
                <a:close/>
              </a:path>
              <a:path w="905509" h="38100">
                <a:moveTo>
                  <a:pt x="847362" y="7619"/>
                </a:moveTo>
                <a:lnTo>
                  <a:pt x="841973" y="8014"/>
                </a:lnTo>
                <a:lnTo>
                  <a:pt x="843476" y="8127"/>
                </a:lnTo>
                <a:lnTo>
                  <a:pt x="847362" y="7619"/>
                </a:lnTo>
                <a:close/>
              </a:path>
              <a:path w="905509" h="38100">
                <a:moveTo>
                  <a:pt x="822609" y="7492"/>
                </a:moveTo>
                <a:lnTo>
                  <a:pt x="819155" y="7746"/>
                </a:lnTo>
                <a:lnTo>
                  <a:pt x="818926" y="7873"/>
                </a:lnTo>
                <a:lnTo>
                  <a:pt x="823214" y="7873"/>
                </a:lnTo>
                <a:lnTo>
                  <a:pt x="822609" y="7492"/>
                </a:lnTo>
                <a:close/>
              </a:path>
              <a:path w="905509" h="38100">
                <a:moveTo>
                  <a:pt x="767212" y="7238"/>
                </a:moveTo>
                <a:lnTo>
                  <a:pt x="759656" y="7238"/>
                </a:lnTo>
                <a:lnTo>
                  <a:pt x="766387" y="7746"/>
                </a:lnTo>
                <a:lnTo>
                  <a:pt x="767212" y="7238"/>
                </a:lnTo>
                <a:close/>
              </a:path>
              <a:path w="905509" h="38100">
                <a:moveTo>
                  <a:pt x="838548" y="6984"/>
                </a:moveTo>
                <a:lnTo>
                  <a:pt x="831195" y="7365"/>
                </a:lnTo>
                <a:lnTo>
                  <a:pt x="837481" y="7365"/>
                </a:lnTo>
                <a:lnTo>
                  <a:pt x="838548" y="6984"/>
                </a:lnTo>
                <a:close/>
              </a:path>
              <a:path w="905509" h="38100">
                <a:moveTo>
                  <a:pt x="67023" y="5714"/>
                </a:moveTo>
                <a:lnTo>
                  <a:pt x="66134" y="6222"/>
                </a:lnTo>
                <a:lnTo>
                  <a:pt x="59593" y="6730"/>
                </a:lnTo>
                <a:lnTo>
                  <a:pt x="50894" y="6984"/>
                </a:lnTo>
                <a:lnTo>
                  <a:pt x="776026" y="6984"/>
                </a:lnTo>
                <a:lnTo>
                  <a:pt x="771759" y="6730"/>
                </a:lnTo>
                <a:lnTo>
                  <a:pt x="256583" y="6730"/>
                </a:lnTo>
                <a:lnTo>
                  <a:pt x="251637" y="6603"/>
                </a:lnTo>
                <a:lnTo>
                  <a:pt x="253753" y="6349"/>
                </a:lnTo>
                <a:lnTo>
                  <a:pt x="256231" y="6095"/>
                </a:lnTo>
                <a:lnTo>
                  <a:pt x="71379" y="6095"/>
                </a:lnTo>
                <a:lnTo>
                  <a:pt x="67023" y="5714"/>
                </a:lnTo>
                <a:close/>
              </a:path>
              <a:path w="905509" h="38100">
                <a:moveTo>
                  <a:pt x="781614" y="6349"/>
                </a:moveTo>
                <a:lnTo>
                  <a:pt x="776957" y="6555"/>
                </a:lnTo>
                <a:lnTo>
                  <a:pt x="776026" y="6984"/>
                </a:lnTo>
                <a:lnTo>
                  <a:pt x="783303" y="6984"/>
                </a:lnTo>
                <a:lnTo>
                  <a:pt x="781728" y="6730"/>
                </a:lnTo>
                <a:lnTo>
                  <a:pt x="781614" y="6349"/>
                </a:lnTo>
                <a:close/>
              </a:path>
              <a:path w="905509" h="38100">
                <a:moveTo>
                  <a:pt x="272399" y="3222"/>
                </a:moveTo>
                <a:lnTo>
                  <a:pt x="271319" y="3456"/>
                </a:lnTo>
                <a:lnTo>
                  <a:pt x="268594" y="4190"/>
                </a:lnTo>
                <a:lnTo>
                  <a:pt x="262298" y="4571"/>
                </a:lnTo>
                <a:lnTo>
                  <a:pt x="267581" y="4952"/>
                </a:lnTo>
                <a:lnTo>
                  <a:pt x="262514" y="6222"/>
                </a:lnTo>
                <a:lnTo>
                  <a:pt x="256583" y="6730"/>
                </a:lnTo>
                <a:lnTo>
                  <a:pt x="771759" y="6730"/>
                </a:lnTo>
                <a:lnTo>
                  <a:pt x="767491" y="6476"/>
                </a:lnTo>
                <a:lnTo>
                  <a:pt x="751108" y="6476"/>
                </a:lnTo>
                <a:lnTo>
                  <a:pt x="744670" y="6349"/>
                </a:lnTo>
                <a:lnTo>
                  <a:pt x="746683" y="5841"/>
                </a:lnTo>
                <a:lnTo>
                  <a:pt x="579239" y="5841"/>
                </a:lnTo>
                <a:lnTo>
                  <a:pt x="576420" y="5714"/>
                </a:lnTo>
                <a:lnTo>
                  <a:pt x="574718" y="5079"/>
                </a:lnTo>
                <a:lnTo>
                  <a:pt x="574820" y="4825"/>
                </a:lnTo>
                <a:lnTo>
                  <a:pt x="462044" y="4825"/>
                </a:lnTo>
                <a:lnTo>
                  <a:pt x="464873" y="4063"/>
                </a:lnTo>
                <a:lnTo>
                  <a:pt x="279507" y="4063"/>
                </a:lnTo>
                <a:lnTo>
                  <a:pt x="273233" y="3428"/>
                </a:lnTo>
                <a:lnTo>
                  <a:pt x="272399" y="3222"/>
                </a:lnTo>
                <a:close/>
              </a:path>
              <a:path w="905509" h="38100">
                <a:moveTo>
                  <a:pt x="779328" y="5460"/>
                </a:moveTo>
                <a:lnTo>
                  <a:pt x="775848" y="6603"/>
                </a:lnTo>
                <a:lnTo>
                  <a:pt x="776957" y="6555"/>
                </a:lnTo>
                <a:lnTo>
                  <a:pt x="779328" y="5460"/>
                </a:lnTo>
                <a:close/>
              </a:path>
              <a:path w="905509" h="38100">
                <a:moveTo>
                  <a:pt x="752173" y="5841"/>
                </a:moveTo>
                <a:lnTo>
                  <a:pt x="752537" y="6095"/>
                </a:lnTo>
                <a:lnTo>
                  <a:pt x="753587" y="6349"/>
                </a:lnTo>
                <a:lnTo>
                  <a:pt x="751108" y="6476"/>
                </a:lnTo>
                <a:lnTo>
                  <a:pt x="767491" y="6476"/>
                </a:lnTo>
                <a:lnTo>
                  <a:pt x="761091" y="6095"/>
                </a:lnTo>
                <a:lnTo>
                  <a:pt x="755566" y="6095"/>
                </a:lnTo>
                <a:lnTo>
                  <a:pt x="756709" y="5968"/>
                </a:lnTo>
                <a:lnTo>
                  <a:pt x="752173" y="5841"/>
                </a:lnTo>
                <a:close/>
              </a:path>
              <a:path w="905509" h="38100">
                <a:moveTo>
                  <a:pt x="74084" y="4825"/>
                </a:moveTo>
                <a:lnTo>
                  <a:pt x="73881" y="5841"/>
                </a:lnTo>
                <a:lnTo>
                  <a:pt x="71379" y="6095"/>
                </a:lnTo>
                <a:lnTo>
                  <a:pt x="256231" y="6095"/>
                </a:lnTo>
                <a:lnTo>
                  <a:pt x="257471" y="5968"/>
                </a:lnTo>
                <a:lnTo>
                  <a:pt x="257402" y="5714"/>
                </a:lnTo>
                <a:lnTo>
                  <a:pt x="82568" y="5714"/>
                </a:lnTo>
                <a:lnTo>
                  <a:pt x="80663" y="5206"/>
                </a:lnTo>
                <a:lnTo>
                  <a:pt x="74084" y="4825"/>
                </a:lnTo>
                <a:close/>
              </a:path>
              <a:path w="905509" h="38100">
                <a:moveTo>
                  <a:pt x="758957" y="5968"/>
                </a:moveTo>
                <a:lnTo>
                  <a:pt x="755566" y="6095"/>
                </a:lnTo>
                <a:lnTo>
                  <a:pt x="761091" y="6095"/>
                </a:lnTo>
                <a:lnTo>
                  <a:pt x="758957" y="5968"/>
                </a:lnTo>
                <a:close/>
              </a:path>
              <a:path w="905509" h="38100">
                <a:moveTo>
                  <a:pt x="581030" y="3936"/>
                </a:moveTo>
                <a:lnTo>
                  <a:pt x="581259" y="4698"/>
                </a:lnTo>
                <a:lnTo>
                  <a:pt x="584967" y="4698"/>
                </a:lnTo>
                <a:lnTo>
                  <a:pt x="583786" y="5460"/>
                </a:lnTo>
                <a:lnTo>
                  <a:pt x="582046" y="5587"/>
                </a:lnTo>
                <a:lnTo>
                  <a:pt x="579239" y="5841"/>
                </a:lnTo>
                <a:lnTo>
                  <a:pt x="746683" y="5841"/>
                </a:lnTo>
                <a:lnTo>
                  <a:pt x="747689" y="5587"/>
                </a:lnTo>
                <a:lnTo>
                  <a:pt x="669219" y="5587"/>
                </a:lnTo>
                <a:lnTo>
                  <a:pt x="665357" y="5333"/>
                </a:lnTo>
                <a:lnTo>
                  <a:pt x="664956" y="4952"/>
                </a:lnTo>
                <a:lnTo>
                  <a:pt x="664534" y="4825"/>
                </a:lnTo>
                <a:lnTo>
                  <a:pt x="660608" y="4825"/>
                </a:lnTo>
                <a:lnTo>
                  <a:pt x="661280" y="4571"/>
                </a:lnTo>
                <a:lnTo>
                  <a:pt x="649864" y="4571"/>
                </a:lnTo>
                <a:lnTo>
                  <a:pt x="639782" y="4317"/>
                </a:lnTo>
                <a:lnTo>
                  <a:pt x="608208" y="4317"/>
                </a:lnTo>
                <a:lnTo>
                  <a:pt x="612780" y="4190"/>
                </a:lnTo>
                <a:lnTo>
                  <a:pt x="613042" y="4063"/>
                </a:lnTo>
                <a:lnTo>
                  <a:pt x="589555" y="4063"/>
                </a:lnTo>
                <a:lnTo>
                  <a:pt x="581030" y="3936"/>
                </a:lnTo>
                <a:close/>
              </a:path>
              <a:path w="905509" h="38100">
                <a:moveTo>
                  <a:pt x="98875" y="4063"/>
                </a:moveTo>
                <a:lnTo>
                  <a:pt x="89337" y="5079"/>
                </a:lnTo>
                <a:lnTo>
                  <a:pt x="82568" y="5714"/>
                </a:lnTo>
                <a:lnTo>
                  <a:pt x="257402" y="5714"/>
                </a:lnTo>
                <a:lnTo>
                  <a:pt x="251846" y="5587"/>
                </a:lnTo>
                <a:lnTo>
                  <a:pt x="251386" y="5079"/>
                </a:lnTo>
                <a:lnTo>
                  <a:pt x="112425" y="5079"/>
                </a:lnTo>
                <a:lnTo>
                  <a:pt x="106304" y="4317"/>
                </a:lnTo>
                <a:lnTo>
                  <a:pt x="98875" y="4063"/>
                </a:lnTo>
                <a:close/>
              </a:path>
              <a:path w="905509" h="38100">
                <a:moveTo>
                  <a:pt x="257332" y="5460"/>
                </a:moveTo>
                <a:lnTo>
                  <a:pt x="251846" y="5587"/>
                </a:lnTo>
                <a:lnTo>
                  <a:pt x="257367" y="5587"/>
                </a:lnTo>
                <a:lnTo>
                  <a:pt x="257332" y="5460"/>
                </a:lnTo>
                <a:close/>
              </a:path>
              <a:path w="905509" h="38100">
                <a:moveTo>
                  <a:pt x="699496" y="4571"/>
                </a:moveTo>
                <a:lnTo>
                  <a:pt x="691779" y="4698"/>
                </a:lnTo>
                <a:lnTo>
                  <a:pt x="676350" y="5206"/>
                </a:lnTo>
                <a:lnTo>
                  <a:pt x="669219" y="5587"/>
                </a:lnTo>
                <a:lnTo>
                  <a:pt x="747689" y="5587"/>
                </a:lnTo>
                <a:lnTo>
                  <a:pt x="748695" y="5333"/>
                </a:lnTo>
                <a:lnTo>
                  <a:pt x="745749" y="5079"/>
                </a:lnTo>
                <a:lnTo>
                  <a:pt x="721659" y="5079"/>
                </a:lnTo>
                <a:lnTo>
                  <a:pt x="710007" y="4952"/>
                </a:lnTo>
                <a:lnTo>
                  <a:pt x="699496" y="4571"/>
                </a:lnTo>
                <a:close/>
              </a:path>
              <a:path w="905509" h="38100">
                <a:moveTo>
                  <a:pt x="115258" y="4190"/>
                </a:moveTo>
                <a:lnTo>
                  <a:pt x="120871" y="4317"/>
                </a:lnTo>
                <a:lnTo>
                  <a:pt x="115537" y="4825"/>
                </a:lnTo>
                <a:lnTo>
                  <a:pt x="112425" y="5079"/>
                </a:lnTo>
                <a:lnTo>
                  <a:pt x="251386" y="5079"/>
                </a:lnTo>
                <a:lnTo>
                  <a:pt x="251271" y="4952"/>
                </a:lnTo>
                <a:lnTo>
                  <a:pt x="140048" y="4952"/>
                </a:lnTo>
                <a:lnTo>
                  <a:pt x="136817" y="4444"/>
                </a:lnTo>
                <a:lnTo>
                  <a:pt x="127881" y="4444"/>
                </a:lnTo>
                <a:lnTo>
                  <a:pt x="115258" y="4190"/>
                </a:lnTo>
                <a:close/>
              </a:path>
              <a:path w="905509" h="38100">
                <a:moveTo>
                  <a:pt x="742803" y="4825"/>
                </a:moveTo>
                <a:lnTo>
                  <a:pt x="733055" y="4825"/>
                </a:lnTo>
                <a:lnTo>
                  <a:pt x="721659" y="5079"/>
                </a:lnTo>
                <a:lnTo>
                  <a:pt x="745749" y="5079"/>
                </a:lnTo>
                <a:lnTo>
                  <a:pt x="742803" y="4825"/>
                </a:lnTo>
                <a:close/>
              </a:path>
              <a:path w="905509" h="38100">
                <a:moveTo>
                  <a:pt x="218394" y="2285"/>
                </a:moveTo>
                <a:lnTo>
                  <a:pt x="198541" y="2412"/>
                </a:lnTo>
                <a:lnTo>
                  <a:pt x="177859" y="2793"/>
                </a:lnTo>
                <a:lnTo>
                  <a:pt x="157858" y="3682"/>
                </a:lnTo>
                <a:lnTo>
                  <a:pt x="140048" y="4952"/>
                </a:lnTo>
                <a:lnTo>
                  <a:pt x="251271" y="4952"/>
                </a:lnTo>
                <a:lnTo>
                  <a:pt x="251041" y="4698"/>
                </a:lnTo>
                <a:lnTo>
                  <a:pt x="256176" y="3936"/>
                </a:lnTo>
                <a:lnTo>
                  <a:pt x="235425" y="3936"/>
                </a:lnTo>
                <a:lnTo>
                  <a:pt x="225748" y="3555"/>
                </a:lnTo>
                <a:lnTo>
                  <a:pt x="231005" y="3047"/>
                </a:lnTo>
                <a:lnTo>
                  <a:pt x="224427" y="3047"/>
                </a:lnTo>
                <a:lnTo>
                  <a:pt x="217620" y="2666"/>
                </a:lnTo>
                <a:lnTo>
                  <a:pt x="218394" y="2285"/>
                </a:lnTo>
                <a:close/>
              </a:path>
              <a:path w="905509" h="38100">
                <a:moveTo>
                  <a:pt x="481729" y="1142"/>
                </a:moveTo>
                <a:lnTo>
                  <a:pt x="480208" y="2031"/>
                </a:lnTo>
                <a:lnTo>
                  <a:pt x="474660" y="2681"/>
                </a:lnTo>
                <a:lnTo>
                  <a:pt x="470638" y="3428"/>
                </a:lnTo>
                <a:lnTo>
                  <a:pt x="473232" y="4317"/>
                </a:lnTo>
                <a:lnTo>
                  <a:pt x="462044" y="4825"/>
                </a:lnTo>
                <a:lnTo>
                  <a:pt x="574820" y="4825"/>
                </a:lnTo>
                <a:lnTo>
                  <a:pt x="575125" y="4063"/>
                </a:lnTo>
                <a:lnTo>
                  <a:pt x="561396" y="4063"/>
                </a:lnTo>
                <a:lnTo>
                  <a:pt x="561015" y="3809"/>
                </a:lnTo>
                <a:lnTo>
                  <a:pt x="505656" y="3809"/>
                </a:lnTo>
                <a:lnTo>
                  <a:pt x="509986" y="2920"/>
                </a:lnTo>
                <a:lnTo>
                  <a:pt x="497299" y="2920"/>
                </a:lnTo>
                <a:lnTo>
                  <a:pt x="493235" y="2285"/>
                </a:lnTo>
                <a:lnTo>
                  <a:pt x="489276" y="1396"/>
                </a:lnTo>
                <a:lnTo>
                  <a:pt x="481729" y="1142"/>
                </a:lnTo>
                <a:close/>
              </a:path>
              <a:path w="905509" h="38100">
                <a:moveTo>
                  <a:pt x="658689" y="3456"/>
                </a:moveTo>
                <a:lnTo>
                  <a:pt x="658597" y="3809"/>
                </a:lnTo>
                <a:lnTo>
                  <a:pt x="648510" y="4063"/>
                </a:lnTo>
                <a:lnTo>
                  <a:pt x="649864" y="4571"/>
                </a:lnTo>
                <a:lnTo>
                  <a:pt x="661280" y="4571"/>
                </a:lnTo>
                <a:lnTo>
                  <a:pt x="662958" y="3936"/>
                </a:lnTo>
                <a:lnTo>
                  <a:pt x="658689" y="3456"/>
                </a:lnTo>
                <a:close/>
              </a:path>
              <a:path w="905509" h="38100">
                <a:moveTo>
                  <a:pt x="136009" y="4317"/>
                </a:moveTo>
                <a:lnTo>
                  <a:pt x="127881" y="4444"/>
                </a:lnTo>
                <a:lnTo>
                  <a:pt x="136817" y="4444"/>
                </a:lnTo>
                <a:lnTo>
                  <a:pt x="136009" y="4317"/>
                </a:lnTo>
                <a:close/>
              </a:path>
              <a:path w="905509" h="38100">
                <a:moveTo>
                  <a:pt x="618712" y="4190"/>
                </a:moveTo>
                <a:lnTo>
                  <a:pt x="608208" y="4317"/>
                </a:lnTo>
                <a:lnTo>
                  <a:pt x="629317" y="4317"/>
                </a:lnTo>
                <a:lnTo>
                  <a:pt x="618712" y="4190"/>
                </a:lnTo>
                <a:close/>
              </a:path>
              <a:path w="905509" h="38100">
                <a:moveTo>
                  <a:pt x="285670" y="2941"/>
                </a:moveTo>
                <a:lnTo>
                  <a:pt x="279507" y="4063"/>
                </a:lnTo>
                <a:lnTo>
                  <a:pt x="455770" y="4063"/>
                </a:lnTo>
                <a:lnTo>
                  <a:pt x="462437" y="3174"/>
                </a:lnTo>
                <a:lnTo>
                  <a:pt x="291356" y="3174"/>
                </a:lnTo>
                <a:lnTo>
                  <a:pt x="285670" y="2941"/>
                </a:lnTo>
                <a:close/>
              </a:path>
              <a:path w="905509" h="38100">
                <a:moveTo>
                  <a:pt x="465816" y="3809"/>
                </a:moveTo>
                <a:lnTo>
                  <a:pt x="455770" y="4063"/>
                </a:lnTo>
                <a:lnTo>
                  <a:pt x="464873" y="4063"/>
                </a:lnTo>
                <a:lnTo>
                  <a:pt x="465816" y="3809"/>
                </a:lnTo>
                <a:close/>
              </a:path>
              <a:path w="905509" h="38100">
                <a:moveTo>
                  <a:pt x="565052" y="3702"/>
                </a:moveTo>
                <a:lnTo>
                  <a:pt x="561396" y="4063"/>
                </a:lnTo>
                <a:lnTo>
                  <a:pt x="575125" y="4063"/>
                </a:lnTo>
                <a:lnTo>
                  <a:pt x="575226" y="3809"/>
                </a:lnTo>
                <a:lnTo>
                  <a:pt x="564812" y="3809"/>
                </a:lnTo>
                <a:lnTo>
                  <a:pt x="565052" y="3702"/>
                </a:lnTo>
                <a:close/>
              </a:path>
              <a:path w="905509" h="38100">
                <a:moveTo>
                  <a:pt x="610202" y="3174"/>
                </a:moveTo>
                <a:lnTo>
                  <a:pt x="604570" y="3555"/>
                </a:lnTo>
                <a:lnTo>
                  <a:pt x="597545" y="3936"/>
                </a:lnTo>
                <a:lnTo>
                  <a:pt x="589555" y="4063"/>
                </a:lnTo>
                <a:lnTo>
                  <a:pt x="613042" y="4063"/>
                </a:lnTo>
                <a:lnTo>
                  <a:pt x="614088" y="3555"/>
                </a:lnTo>
                <a:lnTo>
                  <a:pt x="610202" y="3174"/>
                </a:lnTo>
                <a:close/>
              </a:path>
              <a:path w="905509" h="38100">
                <a:moveTo>
                  <a:pt x="239873" y="2633"/>
                </a:moveTo>
                <a:lnTo>
                  <a:pt x="238232" y="2666"/>
                </a:lnTo>
                <a:lnTo>
                  <a:pt x="235425" y="3936"/>
                </a:lnTo>
                <a:lnTo>
                  <a:pt x="256176" y="3936"/>
                </a:lnTo>
                <a:lnTo>
                  <a:pt x="261310" y="3174"/>
                </a:lnTo>
                <a:lnTo>
                  <a:pt x="261065" y="2920"/>
                </a:lnTo>
                <a:lnTo>
                  <a:pt x="239413" y="2920"/>
                </a:lnTo>
                <a:lnTo>
                  <a:pt x="239873" y="2633"/>
                </a:lnTo>
                <a:close/>
              </a:path>
              <a:path w="905509" h="38100">
                <a:moveTo>
                  <a:pt x="599826" y="1269"/>
                </a:moveTo>
                <a:lnTo>
                  <a:pt x="591393" y="1408"/>
                </a:lnTo>
                <a:lnTo>
                  <a:pt x="587621" y="1904"/>
                </a:lnTo>
                <a:lnTo>
                  <a:pt x="574680" y="2031"/>
                </a:lnTo>
                <a:lnTo>
                  <a:pt x="574528" y="2539"/>
                </a:lnTo>
                <a:lnTo>
                  <a:pt x="578935" y="2539"/>
                </a:lnTo>
                <a:lnTo>
                  <a:pt x="572953" y="2920"/>
                </a:lnTo>
                <a:lnTo>
                  <a:pt x="572341" y="2981"/>
                </a:lnTo>
                <a:lnTo>
                  <a:pt x="582503" y="3936"/>
                </a:lnTo>
                <a:lnTo>
                  <a:pt x="577728" y="2793"/>
                </a:lnTo>
                <a:lnTo>
                  <a:pt x="583402" y="2285"/>
                </a:lnTo>
                <a:lnTo>
                  <a:pt x="591698" y="2031"/>
                </a:lnTo>
                <a:lnTo>
                  <a:pt x="608172" y="2031"/>
                </a:lnTo>
                <a:lnTo>
                  <a:pt x="605428" y="1904"/>
                </a:lnTo>
                <a:lnTo>
                  <a:pt x="601243" y="1766"/>
                </a:lnTo>
                <a:lnTo>
                  <a:pt x="599826" y="1269"/>
                </a:lnTo>
                <a:close/>
              </a:path>
              <a:path w="905509" h="38100">
                <a:moveTo>
                  <a:pt x="532910" y="2285"/>
                </a:moveTo>
                <a:lnTo>
                  <a:pt x="526230" y="2285"/>
                </a:lnTo>
                <a:lnTo>
                  <a:pt x="526480" y="2855"/>
                </a:lnTo>
                <a:lnTo>
                  <a:pt x="527512" y="3682"/>
                </a:lnTo>
                <a:lnTo>
                  <a:pt x="520057" y="3682"/>
                </a:lnTo>
                <a:lnTo>
                  <a:pt x="514558" y="3809"/>
                </a:lnTo>
                <a:lnTo>
                  <a:pt x="561015" y="3809"/>
                </a:lnTo>
                <a:lnTo>
                  <a:pt x="560062" y="3174"/>
                </a:lnTo>
                <a:lnTo>
                  <a:pt x="534332" y="3174"/>
                </a:lnTo>
                <a:lnTo>
                  <a:pt x="532910" y="2285"/>
                </a:lnTo>
                <a:close/>
              </a:path>
              <a:path w="905509" h="38100">
                <a:moveTo>
                  <a:pt x="567644" y="2539"/>
                </a:moveTo>
                <a:lnTo>
                  <a:pt x="565052" y="3702"/>
                </a:lnTo>
                <a:lnTo>
                  <a:pt x="572341" y="2981"/>
                </a:lnTo>
                <a:lnTo>
                  <a:pt x="567644" y="2539"/>
                </a:lnTo>
                <a:close/>
              </a:path>
              <a:path w="905509" h="38100">
                <a:moveTo>
                  <a:pt x="665434" y="2539"/>
                </a:moveTo>
                <a:lnTo>
                  <a:pt x="658411" y="2681"/>
                </a:lnTo>
                <a:lnTo>
                  <a:pt x="659948" y="3555"/>
                </a:lnTo>
                <a:lnTo>
                  <a:pt x="665434" y="2539"/>
                </a:lnTo>
                <a:close/>
              </a:path>
              <a:path w="905509" h="38100">
                <a:moveTo>
                  <a:pt x="656654" y="3226"/>
                </a:moveTo>
                <a:lnTo>
                  <a:pt x="658689" y="3456"/>
                </a:lnTo>
                <a:lnTo>
                  <a:pt x="658729" y="3301"/>
                </a:lnTo>
                <a:lnTo>
                  <a:pt x="656654" y="3226"/>
                </a:lnTo>
                <a:close/>
              </a:path>
              <a:path w="905509" h="38100">
                <a:moveTo>
                  <a:pt x="649547" y="1650"/>
                </a:moveTo>
                <a:lnTo>
                  <a:pt x="645737" y="2158"/>
                </a:lnTo>
                <a:lnTo>
                  <a:pt x="651706" y="3047"/>
                </a:lnTo>
                <a:lnTo>
                  <a:pt x="656654" y="3226"/>
                </a:lnTo>
                <a:lnTo>
                  <a:pt x="652810" y="2793"/>
                </a:lnTo>
                <a:lnTo>
                  <a:pt x="658411" y="2681"/>
                </a:lnTo>
                <a:lnTo>
                  <a:pt x="657939" y="2412"/>
                </a:lnTo>
                <a:lnTo>
                  <a:pt x="651261" y="2412"/>
                </a:lnTo>
                <a:lnTo>
                  <a:pt x="649407" y="2158"/>
                </a:lnTo>
                <a:lnTo>
                  <a:pt x="653953" y="1777"/>
                </a:lnTo>
                <a:lnTo>
                  <a:pt x="649547" y="1650"/>
                </a:lnTo>
                <a:close/>
              </a:path>
              <a:path w="905509" h="38100">
                <a:moveTo>
                  <a:pt x="270667" y="2793"/>
                </a:moveTo>
                <a:lnTo>
                  <a:pt x="272399" y="3222"/>
                </a:lnTo>
                <a:lnTo>
                  <a:pt x="274139" y="2855"/>
                </a:lnTo>
                <a:lnTo>
                  <a:pt x="270667" y="2793"/>
                </a:lnTo>
                <a:close/>
              </a:path>
              <a:path w="905509" h="38100">
                <a:moveTo>
                  <a:pt x="285780" y="2920"/>
                </a:moveTo>
                <a:lnTo>
                  <a:pt x="291356" y="3174"/>
                </a:lnTo>
                <a:lnTo>
                  <a:pt x="285780" y="2920"/>
                </a:lnTo>
                <a:close/>
              </a:path>
              <a:path w="905509" h="38100">
                <a:moveTo>
                  <a:pt x="316825" y="2920"/>
                </a:moveTo>
                <a:lnTo>
                  <a:pt x="285780" y="2920"/>
                </a:lnTo>
                <a:lnTo>
                  <a:pt x="291356" y="3174"/>
                </a:lnTo>
                <a:lnTo>
                  <a:pt x="457256" y="3174"/>
                </a:lnTo>
                <a:lnTo>
                  <a:pt x="458227" y="3047"/>
                </a:lnTo>
                <a:lnTo>
                  <a:pt x="318191" y="3047"/>
                </a:lnTo>
                <a:lnTo>
                  <a:pt x="316825" y="2920"/>
                </a:lnTo>
                <a:close/>
              </a:path>
              <a:path w="905509" h="38100">
                <a:moveTo>
                  <a:pt x="538345" y="380"/>
                </a:moveTo>
                <a:lnTo>
                  <a:pt x="530382" y="634"/>
                </a:lnTo>
                <a:lnTo>
                  <a:pt x="530255" y="1142"/>
                </a:lnTo>
                <a:lnTo>
                  <a:pt x="531970" y="1904"/>
                </a:lnTo>
                <a:lnTo>
                  <a:pt x="538828" y="1904"/>
                </a:lnTo>
                <a:lnTo>
                  <a:pt x="534332" y="3174"/>
                </a:lnTo>
                <a:lnTo>
                  <a:pt x="560062" y="3174"/>
                </a:lnTo>
                <a:lnTo>
                  <a:pt x="558538" y="2158"/>
                </a:lnTo>
                <a:lnTo>
                  <a:pt x="542968" y="2158"/>
                </a:lnTo>
                <a:lnTo>
                  <a:pt x="540971" y="888"/>
                </a:lnTo>
                <a:lnTo>
                  <a:pt x="536834" y="888"/>
                </a:lnTo>
                <a:lnTo>
                  <a:pt x="538345" y="380"/>
                </a:lnTo>
                <a:close/>
              </a:path>
              <a:path w="905509" h="38100">
                <a:moveTo>
                  <a:pt x="221163" y="1904"/>
                </a:moveTo>
                <a:lnTo>
                  <a:pt x="224427" y="3047"/>
                </a:lnTo>
                <a:lnTo>
                  <a:pt x="231005" y="3047"/>
                </a:lnTo>
                <a:lnTo>
                  <a:pt x="223665" y="2666"/>
                </a:lnTo>
                <a:lnTo>
                  <a:pt x="225811" y="2158"/>
                </a:lnTo>
                <a:lnTo>
                  <a:pt x="221163" y="1904"/>
                </a:lnTo>
                <a:close/>
              </a:path>
              <a:path w="905509" h="38100">
                <a:moveTo>
                  <a:pt x="281285" y="2539"/>
                </a:moveTo>
                <a:lnTo>
                  <a:pt x="274432" y="2793"/>
                </a:lnTo>
                <a:lnTo>
                  <a:pt x="274139" y="2855"/>
                </a:lnTo>
                <a:lnTo>
                  <a:pt x="284942" y="3047"/>
                </a:lnTo>
                <a:lnTo>
                  <a:pt x="281285" y="2539"/>
                </a:lnTo>
                <a:close/>
              </a:path>
              <a:path w="905509" h="38100">
                <a:moveTo>
                  <a:pt x="327547" y="2094"/>
                </a:moveTo>
                <a:lnTo>
                  <a:pt x="316540" y="2285"/>
                </a:lnTo>
                <a:lnTo>
                  <a:pt x="318191" y="3047"/>
                </a:lnTo>
                <a:lnTo>
                  <a:pt x="458227" y="3047"/>
                </a:lnTo>
                <a:lnTo>
                  <a:pt x="461142" y="2666"/>
                </a:lnTo>
                <a:lnTo>
                  <a:pt x="333050" y="2666"/>
                </a:lnTo>
                <a:lnTo>
                  <a:pt x="327170" y="2158"/>
                </a:lnTo>
                <a:lnTo>
                  <a:pt x="327547" y="2094"/>
                </a:lnTo>
                <a:close/>
              </a:path>
              <a:path w="905509" h="38100">
                <a:moveTo>
                  <a:pt x="532503" y="2031"/>
                </a:moveTo>
                <a:lnTo>
                  <a:pt x="521645" y="2285"/>
                </a:lnTo>
                <a:lnTo>
                  <a:pt x="518127" y="3047"/>
                </a:lnTo>
                <a:lnTo>
                  <a:pt x="526230" y="2285"/>
                </a:lnTo>
                <a:lnTo>
                  <a:pt x="532910" y="2285"/>
                </a:lnTo>
                <a:lnTo>
                  <a:pt x="532503" y="2031"/>
                </a:lnTo>
                <a:close/>
              </a:path>
              <a:path w="905509" h="38100">
                <a:moveTo>
                  <a:pt x="294353" y="1904"/>
                </a:moveTo>
                <a:lnTo>
                  <a:pt x="290365" y="2031"/>
                </a:lnTo>
                <a:lnTo>
                  <a:pt x="285184" y="2920"/>
                </a:lnTo>
                <a:lnTo>
                  <a:pt x="285670" y="2941"/>
                </a:lnTo>
                <a:lnTo>
                  <a:pt x="316825" y="2920"/>
                </a:lnTo>
                <a:lnTo>
                  <a:pt x="314092" y="2666"/>
                </a:lnTo>
                <a:lnTo>
                  <a:pt x="295683" y="2666"/>
                </a:lnTo>
                <a:lnTo>
                  <a:pt x="295929" y="2412"/>
                </a:lnTo>
                <a:lnTo>
                  <a:pt x="296701" y="2158"/>
                </a:lnTo>
                <a:lnTo>
                  <a:pt x="294353" y="1904"/>
                </a:lnTo>
                <a:close/>
              </a:path>
              <a:path w="905509" h="38100">
                <a:moveTo>
                  <a:pt x="241287" y="2604"/>
                </a:moveTo>
                <a:lnTo>
                  <a:pt x="239873" y="2633"/>
                </a:lnTo>
                <a:lnTo>
                  <a:pt x="239413" y="2920"/>
                </a:lnTo>
                <a:lnTo>
                  <a:pt x="241287" y="2604"/>
                </a:lnTo>
                <a:close/>
              </a:path>
              <a:path w="905509" h="38100">
                <a:moveTo>
                  <a:pt x="245158" y="2082"/>
                </a:moveTo>
                <a:lnTo>
                  <a:pt x="244455" y="2539"/>
                </a:lnTo>
                <a:lnTo>
                  <a:pt x="241287" y="2604"/>
                </a:lnTo>
                <a:lnTo>
                  <a:pt x="239413" y="2920"/>
                </a:lnTo>
                <a:lnTo>
                  <a:pt x="254818" y="2920"/>
                </a:lnTo>
                <a:lnTo>
                  <a:pt x="256075" y="2539"/>
                </a:lnTo>
                <a:lnTo>
                  <a:pt x="254043" y="2539"/>
                </a:lnTo>
                <a:lnTo>
                  <a:pt x="245158" y="2082"/>
                </a:lnTo>
                <a:close/>
              </a:path>
              <a:path w="905509" h="38100">
                <a:moveTo>
                  <a:pt x="260698" y="2539"/>
                </a:moveTo>
                <a:lnTo>
                  <a:pt x="254818" y="2920"/>
                </a:lnTo>
                <a:lnTo>
                  <a:pt x="261065" y="2920"/>
                </a:lnTo>
                <a:lnTo>
                  <a:pt x="260698" y="2539"/>
                </a:lnTo>
                <a:close/>
              </a:path>
              <a:path w="905509" h="38100">
                <a:moveTo>
                  <a:pt x="506425" y="1431"/>
                </a:moveTo>
                <a:lnTo>
                  <a:pt x="502747" y="1904"/>
                </a:lnTo>
                <a:lnTo>
                  <a:pt x="505160" y="2285"/>
                </a:lnTo>
                <a:lnTo>
                  <a:pt x="497299" y="2920"/>
                </a:lnTo>
                <a:lnTo>
                  <a:pt x="509986" y="2920"/>
                </a:lnTo>
                <a:lnTo>
                  <a:pt x="506379" y="2412"/>
                </a:lnTo>
                <a:lnTo>
                  <a:pt x="508069" y="2285"/>
                </a:lnTo>
                <a:lnTo>
                  <a:pt x="517274" y="2285"/>
                </a:lnTo>
                <a:lnTo>
                  <a:pt x="518268" y="2158"/>
                </a:lnTo>
                <a:lnTo>
                  <a:pt x="516928" y="1523"/>
                </a:lnTo>
                <a:lnTo>
                  <a:pt x="509605" y="1523"/>
                </a:lnTo>
                <a:lnTo>
                  <a:pt x="506425" y="1431"/>
                </a:lnTo>
                <a:close/>
              </a:path>
              <a:path w="905509" h="38100">
                <a:moveTo>
                  <a:pt x="305783" y="380"/>
                </a:moveTo>
                <a:lnTo>
                  <a:pt x="302329" y="1523"/>
                </a:lnTo>
                <a:lnTo>
                  <a:pt x="309936" y="1777"/>
                </a:lnTo>
                <a:lnTo>
                  <a:pt x="301186" y="2158"/>
                </a:lnTo>
                <a:lnTo>
                  <a:pt x="299611" y="2666"/>
                </a:lnTo>
                <a:lnTo>
                  <a:pt x="314092" y="2666"/>
                </a:lnTo>
                <a:lnTo>
                  <a:pt x="315081" y="2158"/>
                </a:lnTo>
                <a:lnTo>
                  <a:pt x="316504" y="1777"/>
                </a:lnTo>
                <a:lnTo>
                  <a:pt x="312255" y="1766"/>
                </a:lnTo>
                <a:lnTo>
                  <a:pt x="305783" y="380"/>
                </a:lnTo>
                <a:close/>
              </a:path>
              <a:path w="905509" h="38100">
                <a:moveTo>
                  <a:pt x="341470" y="761"/>
                </a:moveTo>
                <a:lnTo>
                  <a:pt x="333050" y="2666"/>
                </a:lnTo>
                <a:lnTo>
                  <a:pt x="461142" y="2666"/>
                </a:lnTo>
                <a:lnTo>
                  <a:pt x="463085" y="2412"/>
                </a:lnTo>
                <a:lnTo>
                  <a:pt x="369143" y="2412"/>
                </a:lnTo>
                <a:lnTo>
                  <a:pt x="369194" y="2285"/>
                </a:lnTo>
                <a:lnTo>
                  <a:pt x="343438" y="2285"/>
                </a:lnTo>
                <a:lnTo>
                  <a:pt x="341470" y="761"/>
                </a:lnTo>
                <a:close/>
              </a:path>
              <a:path w="905509" h="38100">
                <a:moveTo>
                  <a:pt x="517274" y="2285"/>
                </a:moveTo>
                <a:lnTo>
                  <a:pt x="515003" y="2285"/>
                </a:lnTo>
                <a:lnTo>
                  <a:pt x="514292" y="2666"/>
                </a:lnTo>
                <a:lnTo>
                  <a:pt x="517274" y="2285"/>
                </a:lnTo>
                <a:close/>
              </a:path>
              <a:path w="905509" h="38100">
                <a:moveTo>
                  <a:pt x="241699" y="1904"/>
                </a:moveTo>
                <a:lnTo>
                  <a:pt x="240632" y="2158"/>
                </a:lnTo>
                <a:lnTo>
                  <a:pt x="239873" y="2633"/>
                </a:lnTo>
                <a:lnTo>
                  <a:pt x="241287" y="2604"/>
                </a:lnTo>
                <a:lnTo>
                  <a:pt x="244560" y="2052"/>
                </a:lnTo>
                <a:lnTo>
                  <a:pt x="241699" y="1904"/>
                </a:lnTo>
                <a:close/>
              </a:path>
              <a:path w="905509" h="38100">
                <a:moveTo>
                  <a:pt x="255554" y="1650"/>
                </a:moveTo>
                <a:lnTo>
                  <a:pt x="254043" y="2539"/>
                </a:lnTo>
                <a:lnTo>
                  <a:pt x="256075" y="2539"/>
                </a:lnTo>
                <a:lnTo>
                  <a:pt x="257955" y="1904"/>
                </a:lnTo>
                <a:lnTo>
                  <a:pt x="255554" y="1650"/>
                </a:lnTo>
                <a:close/>
              </a:path>
              <a:path w="905509" h="38100">
                <a:moveTo>
                  <a:pt x="380472" y="507"/>
                </a:moveTo>
                <a:lnTo>
                  <a:pt x="376166" y="888"/>
                </a:lnTo>
                <a:lnTo>
                  <a:pt x="374212" y="1255"/>
                </a:lnTo>
                <a:lnTo>
                  <a:pt x="378109" y="1523"/>
                </a:lnTo>
                <a:lnTo>
                  <a:pt x="382707" y="2285"/>
                </a:lnTo>
                <a:lnTo>
                  <a:pt x="370858" y="2285"/>
                </a:lnTo>
                <a:lnTo>
                  <a:pt x="369143" y="2412"/>
                </a:lnTo>
                <a:lnTo>
                  <a:pt x="404741" y="2412"/>
                </a:lnTo>
                <a:lnTo>
                  <a:pt x="401363" y="1904"/>
                </a:lnTo>
                <a:lnTo>
                  <a:pt x="399649" y="1904"/>
                </a:lnTo>
                <a:lnTo>
                  <a:pt x="407307" y="1396"/>
                </a:lnTo>
                <a:lnTo>
                  <a:pt x="402575" y="1269"/>
                </a:lnTo>
                <a:lnTo>
                  <a:pt x="402102" y="1142"/>
                </a:lnTo>
                <a:lnTo>
                  <a:pt x="392206" y="1142"/>
                </a:lnTo>
                <a:lnTo>
                  <a:pt x="390162" y="1015"/>
                </a:lnTo>
                <a:lnTo>
                  <a:pt x="381119" y="1015"/>
                </a:lnTo>
                <a:lnTo>
                  <a:pt x="380472" y="507"/>
                </a:lnTo>
                <a:close/>
              </a:path>
              <a:path w="905509" h="38100">
                <a:moveTo>
                  <a:pt x="422191" y="126"/>
                </a:moveTo>
                <a:lnTo>
                  <a:pt x="416540" y="380"/>
                </a:lnTo>
                <a:lnTo>
                  <a:pt x="414990" y="888"/>
                </a:lnTo>
                <a:lnTo>
                  <a:pt x="411409" y="1650"/>
                </a:lnTo>
                <a:lnTo>
                  <a:pt x="409567" y="2285"/>
                </a:lnTo>
                <a:lnTo>
                  <a:pt x="404741" y="2412"/>
                </a:lnTo>
                <a:lnTo>
                  <a:pt x="463085" y="2412"/>
                </a:lnTo>
                <a:lnTo>
                  <a:pt x="464057" y="2285"/>
                </a:lnTo>
                <a:lnTo>
                  <a:pt x="422293" y="2285"/>
                </a:lnTo>
                <a:lnTo>
                  <a:pt x="416222" y="1396"/>
                </a:lnTo>
                <a:lnTo>
                  <a:pt x="417302" y="1142"/>
                </a:lnTo>
                <a:lnTo>
                  <a:pt x="419906" y="873"/>
                </a:lnTo>
                <a:lnTo>
                  <a:pt x="422191" y="126"/>
                </a:lnTo>
                <a:close/>
              </a:path>
              <a:path w="905509" h="38100">
                <a:moveTo>
                  <a:pt x="608172" y="2031"/>
                </a:moveTo>
                <a:lnTo>
                  <a:pt x="591698" y="2031"/>
                </a:lnTo>
                <a:lnTo>
                  <a:pt x="599927" y="2158"/>
                </a:lnTo>
                <a:lnTo>
                  <a:pt x="605401" y="2412"/>
                </a:lnTo>
                <a:lnTo>
                  <a:pt x="608172" y="2031"/>
                </a:lnTo>
                <a:close/>
              </a:path>
              <a:path w="905509" h="38100">
                <a:moveTo>
                  <a:pt x="656824" y="1777"/>
                </a:moveTo>
                <a:lnTo>
                  <a:pt x="651261" y="2412"/>
                </a:lnTo>
                <a:lnTo>
                  <a:pt x="657939" y="2412"/>
                </a:lnTo>
                <a:lnTo>
                  <a:pt x="656824" y="1777"/>
                </a:lnTo>
                <a:close/>
              </a:path>
              <a:path w="905509" h="38100">
                <a:moveTo>
                  <a:pt x="345407" y="1396"/>
                </a:moveTo>
                <a:lnTo>
                  <a:pt x="343438" y="2285"/>
                </a:lnTo>
                <a:lnTo>
                  <a:pt x="352913" y="2285"/>
                </a:lnTo>
                <a:lnTo>
                  <a:pt x="349928" y="1904"/>
                </a:lnTo>
                <a:lnTo>
                  <a:pt x="347299" y="1650"/>
                </a:lnTo>
                <a:lnTo>
                  <a:pt x="345407" y="1396"/>
                </a:lnTo>
                <a:close/>
              </a:path>
              <a:path w="905509" h="38100">
                <a:moveTo>
                  <a:pt x="366967" y="1408"/>
                </a:moveTo>
                <a:lnTo>
                  <a:pt x="358107" y="2285"/>
                </a:lnTo>
                <a:lnTo>
                  <a:pt x="369194" y="2285"/>
                </a:lnTo>
                <a:lnTo>
                  <a:pt x="369197" y="2031"/>
                </a:lnTo>
                <a:lnTo>
                  <a:pt x="366967" y="1408"/>
                </a:lnTo>
                <a:close/>
              </a:path>
              <a:path w="905509" h="38100">
                <a:moveTo>
                  <a:pt x="438307" y="761"/>
                </a:moveTo>
                <a:lnTo>
                  <a:pt x="434510" y="761"/>
                </a:lnTo>
                <a:lnTo>
                  <a:pt x="442130" y="1142"/>
                </a:lnTo>
                <a:lnTo>
                  <a:pt x="434599" y="2031"/>
                </a:lnTo>
                <a:lnTo>
                  <a:pt x="429798" y="2285"/>
                </a:lnTo>
                <a:lnTo>
                  <a:pt x="464057" y="2285"/>
                </a:lnTo>
                <a:lnTo>
                  <a:pt x="465028" y="2158"/>
                </a:lnTo>
                <a:lnTo>
                  <a:pt x="460487" y="1650"/>
                </a:lnTo>
                <a:lnTo>
                  <a:pt x="440606" y="1650"/>
                </a:lnTo>
                <a:lnTo>
                  <a:pt x="443603" y="1142"/>
                </a:lnTo>
                <a:lnTo>
                  <a:pt x="438307" y="761"/>
                </a:lnTo>
                <a:close/>
              </a:path>
              <a:path w="905509" h="38100">
                <a:moveTo>
                  <a:pt x="369436" y="1680"/>
                </a:moveTo>
                <a:lnTo>
                  <a:pt x="369379" y="2082"/>
                </a:lnTo>
                <a:lnTo>
                  <a:pt x="369651" y="2158"/>
                </a:lnTo>
                <a:lnTo>
                  <a:pt x="369894" y="1904"/>
                </a:lnTo>
                <a:lnTo>
                  <a:pt x="369933" y="1766"/>
                </a:lnTo>
                <a:lnTo>
                  <a:pt x="369436" y="1680"/>
                </a:lnTo>
                <a:close/>
              </a:path>
              <a:path w="905509" h="38100">
                <a:moveTo>
                  <a:pt x="552709" y="1766"/>
                </a:moveTo>
                <a:lnTo>
                  <a:pt x="551058" y="2158"/>
                </a:lnTo>
                <a:lnTo>
                  <a:pt x="555655" y="2158"/>
                </a:lnTo>
                <a:lnTo>
                  <a:pt x="558507" y="2031"/>
                </a:lnTo>
                <a:lnTo>
                  <a:pt x="555871" y="2031"/>
                </a:lnTo>
                <a:lnTo>
                  <a:pt x="552709" y="1766"/>
                </a:lnTo>
                <a:close/>
              </a:path>
              <a:path w="905509" h="38100">
                <a:moveTo>
                  <a:pt x="329685" y="1730"/>
                </a:moveTo>
                <a:lnTo>
                  <a:pt x="327547" y="2094"/>
                </a:lnTo>
                <a:lnTo>
                  <a:pt x="331158" y="2031"/>
                </a:lnTo>
                <a:lnTo>
                  <a:pt x="329685" y="1730"/>
                </a:lnTo>
                <a:close/>
              </a:path>
              <a:path w="905509" h="38100">
                <a:moveTo>
                  <a:pt x="245433" y="1904"/>
                </a:moveTo>
                <a:lnTo>
                  <a:pt x="244680" y="2031"/>
                </a:lnTo>
                <a:lnTo>
                  <a:pt x="245158" y="2082"/>
                </a:lnTo>
                <a:lnTo>
                  <a:pt x="245433" y="1904"/>
                </a:lnTo>
                <a:close/>
              </a:path>
              <a:path w="905509" h="38100">
                <a:moveTo>
                  <a:pt x="367528" y="1353"/>
                </a:moveTo>
                <a:lnTo>
                  <a:pt x="367086" y="1396"/>
                </a:lnTo>
                <a:lnTo>
                  <a:pt x="369286" y="2056"/>
                </a:lnTo>
                <a:lnTo>
                  <a:pt x="369436" y="1680"/>
                </a:lnTo>
                <a:lnTo>
                  <a:pt x="367528" y="1353"/>
                </a:lnTo>
                <a:close/>
              </a:path>
              <a:path w="905509" h="38100">
                <a:moveTo>
                  <a:pt x="553725" y="1523"/>
                </a:moveTo>
                <a:lnTo>
                  <a:pt x="552709" y="1766"/>
                </a:lnTo>
                <a:lnTo>
                  <a:pt x="555871" y="2031"/>
                </a:lnTo>
                <a:lnTo>
                  <a:pt x="557011" y="1688"/>
                </a:lnTo>
                <a:lnTo>
                  <a:pt x="553725" y="1523"/>
                </a:lnTo>
                <a:close/>
              </a:path>
              <a:path w="905509" h="38100">
                <a:moveTo>
                  <a:pt x="557011" y="1688"/>
                </a:moveTo>
                <a:lnTo>
                  <a:pt x="555871" y="2031"/>
                </a:lnTo>
                <a:lnTo>
                  <a:pt x="558507" y="2031"/>
                </a:lnTo>
                <a:lnTo>
                  <a:pt x="561358" y="1904"/>
                </a:lnTo>
                <a:lnTo>
                  <a:pt x="557011" y="1688"/>
                </a:lnTo>
                <a:close/>
              </a:path>
              <a:path w="905509" h="38100">
                <a:moveTo>
                  <a:pt x="370743" y="1015"/>
                </a:moveTo>
                <a:lnTo>
                  <a:pt x="370014" y="1779"/>
                </a:lnTo>
                <a:lnTo>
                  <a:pt x="370743" y="1904"/>
                </a:lnTo>
                <a:lnTo>
                  <a:pt x="374212" y="1255"/>
                </a:lnTo>
                <a:lnTo>
                  <a:pt x="370743" y="1015"/>
                </a:lnTo>
                <a:close/>
              </a:path>
              <a:path w="905509" h="38100">
                <a:moveTo>
                  <a:pt x="317505" y="888"/>
                </a:moveTo>
                <a:lnTo>
                  <a:pt x="312311" y="1777"/>
                </a:lnTo>
                <a:lnTo>
                  <a:pt x="316549" y="1766"/>
                </a:lnTo>
                <a:lnTo>
                  <a:pt x="317453" y="1523"/>
                </a:lnTo>
                <a:lnTo>
                  <a:pt x="317505" y="888"/>
                </a:lnTo>
                <a:close/>
              </a:path>
              <a:path w="905509" h="38100">
                <a:moveTo>
                  <a:pt x="553027" y="126"/>
                </a:moveTo>
                <a:lnTo>
                  <a:pt x="547046" y="253"/>
                </a:lnTo>
                <a:lnTo>
                  <a:pt x="545054" y="634"/>
                </a:lnTo>
                <a:lnTo>
                  <a:pt x="543000" y="888"/>
                </a:lnTo>
                <a:lnTo>
                  <a:pt x="542281" y="888"/>
                </a:lnTo>
                <a:lnTo>
                  <a:pt x="552709" y="1766"/>
                </a:lnTo>
                <a:lnTo>
                  <a:pt x="553725" y="1523"/>
                </a:lnTo>
                <a:lnTo>
                  <a:pt x="557555" y="1523"/>
                </a:lnTo>
                <a:lnTo>
                  <a:pt x="558818" y="1142"/>
                </a:lnTo>
                <a:lnTo>
                  <a:pt x="553027" y="126"/>
                </a:lnTo>
                <a:close/>
              </a:path>
              <a:path w="905509" h="38100">
                <a:moveTo>
                  <a:pt x="325570" y="888"/>
                </a:moveTo>
                <a:lnTo>
                  <a:pt x="329685" y="1730"/>
                </a:lnTo>
                <a:lnTo>
                  <a:pt x="329980" y="1680"/>
                </a:lnTo>
                <a:lnTo>
                  <a:pt x="329901" y="1353"/>
                </a:lnTo>
                <a:lnTo>
                  <a:pt x="329722" y="1142"/>
                </a:lnTo>
                <a:lnTo>
                  <a:pt x="325570" y="888"/>
                </a:lnTo>
                <a:close/>
              </a:path>
              <a:path w="905509" h="38100">
                <a:moveTo>
                  <a:pt x="557555" y="1523"/>
                </a:moveTo>
                <a:lnTo>
                  <a:pt x="553725" y="1523"/>
                </a:lnTo>
                <a:lnTo>
                  <a:pt x="557011" y="1688"/>
                </a:lnTo>
                <a:lnTo>
                  <a:pt x="557555" y="1523"/>
                </a:lnTo>
                <a:close/>
              </a:path>
              <a:path w="905509" h="38100">
                <a:moveTo>
                  <a:pt x="369651" y="1142"/>
                </a:moveTo>
                <a:lnTo>
                  <a:pt x="367528" y="1353"/>
                </a:lnTo>
                <a:lnTo>
                  <a:pt x="369436" y="1680"/>
                </a:lnTo>
                <a:lnTo>
                  <a:pt x="369651" y="1142"/>
                </a:lnTo>
                <a:close/>
              </a:path>
              <a:path w="905509" h="38100">
                <a:moveTo>
                  <a:pt x="446867" y="507"/>
                </a:moveTo>
                <a:lnTo>
                  <a:pt x="443976" y="761"/>
                </a:lnTo>
                <a:lnTo>
                  <a:pt x="444147" y="1396"/>
                </a:lnTo>
                <a:lnTo>
                  <a:pt x="440606" y="1650"/>
                </a:lnTo>
                <a:lnTo>
                  <a:pt x="460487" y="1650"/>
                </a:lnTo>
                <a:lnTo>
                  <a:pt x="459351" y="1523"/>
                </a:lnTo>
                <a:lnTo>
                  <a:pt x="449979" y="888"/>
                </a:lnTo>
                <a:lnTo>
                  <a:pt x="446867" y="507"/>
                </a:lnTo>
                <a:close/>
              </a:path>
              <a:path w="905509" h="38100">
                <a:moveTo>
                  <a:pt x="514972" y="1015"/>
                </a:moveTo>
                <a:lnTo>
                  <a:pt x="509656" y="1015"/>
                </a:lnTo>
                <a:lnTo>
                  <a:pt x="508861" y="1118"/>
                </a:lnTo>
                <a:lnTo>
                  <a:pt x="509605" y="1523"/>
                </a:lnTo>
                <a:lnTo>
                  <a:pt x="516928" y="1523"/>
                </a:lnTo>
                <a:lnTo>
                  <a:pt x="514972" y="1015"/>
                </a:lnTo>
                <a:close/>
              </a:path>
              <a:path w="905509" h="38100">
                <a:moveTo>
                  <a:pt x="508723" y="1042"/>
                </a:moveTo>
                <a:lnTo>
                  <a:pt x="500855" y="1269"/>
                </a:lnTo>
                <a:lnTo>
                  <a:pt x="506425" y="1431"/>
                </a:lnTo>
                <a:lnTo>
                  <a:pt x="508861" y="1118"/>
                </a:lnTo>
                <a:lnTo>
                  <a:pt x="508723" y="1042"/>
                </a:lnTo>
                <a:close/>
              </a:path>
              <a:path w="905509" h="38100">
                <a:moveTo>
                  <a:pt x="365562" y="1015"/>
                </a:moveTo>
                <a:lnTo>
                  <a:pt x="366967" y="1408"/>
                </a:lnTo>
                <a:lnTo>
                  <a:pt x="367528" y="1353"/>
                </a:lnTo>
                <a:lnTo>
                  <a:pt x="365562" y="1015"/>
                </a:lnTo>
                <a:close/>
              </a:path>
              <a:path w="905509" h="38100">
                <a:moveTo>
                  <a:pt x="394886" y="380"/>
                </a:moveTo>
                <a:lnTo>
                  <a:pt x="392206" y="1142"/>
                </a:lnTo>
                <a:lnTo>
                  <a:pt x="402102" y="1142"/>
                </a:lnTo>
                <a:lnTo>
                  <a:pt x="399740" y="507"/>
                </a:lnTo>
                <a:lnTo>
                  <a:pt x="394886" y="380"/>
                </a:lnTo>
                <a:close/>
              </a:path>
              <a:path w="905509" h="38100">
                <a:moveTo>
                  <a:pt x="424655" y="380"/>
                </a:moveTo>
                <a:lnTo>
                  <a:pt x="419858" y="888"/>
                </a:lnTo>
                <a:lnTo>
                  <a:pt x="419080" y="1142"/>
                </a:lnTo>
                <a:lnTo>
                  <a:pt x="424655" y="380"/>
                </a:lnTo>
                <a:close/>
              </a:path>
              <a:path w="905509" h="38100">
                <a:moveTo>
                  <a:pt x="506811" y="0"/>
                </a:moveTo>
                <a:lnTo>
                  <a:pt x="508723" y="1042"/>
                </a:lnTo>
                <a:lnTo>
                  <a:pt x="509656" y="1015"/>
                </a:lnTo>
                <a:lnTo>
                  <a:pt x="514972" y="1015"/>
                </a:lnTo>
                <a:lnTo>
                  <a:pt x="517098" y="634"/>
                </a:lnTo>
                <a:lnTo>
                  <a:pt x="506811" y="0"/>
                </a:lnTo>
                <a:close/>
              </a:path>
              <a:path w="905509" h="38100">
                <a:moveTo>
                  <a:pt x="389671" y="834"/>
                </a:moveTo>
                <a:lnTo>
                  <a:pt x="389501" y="888"/>
                </a:lnTo>
                <a:lnTo>
                  <a:pt x="383621" y="888"/>
                </a:lnTo>
                <a:lnTo>
                  <a:pt x="381119" y="1015"/>
                </a:lnTo>
                <a:lnTo>
                  <a:pt x="390162" y="1015"/>
                </a:lnTo>
                <a:lnTo>
                  <a:pt x="389671" y="834"/>
                </a:lnTo>
                <a:close/>
              </a:path>
              <a:path w="905509" h="38100">
                <a:moveTo>
                  <a:pt x="540771" y="761"/>
                </a:moveTo>
                <a:lnTo>
                  <a:pt x="540971" y="888"/>
                </a:lnTo>
                <a:lnTo>
                  <a:pt x="542281" y="888"/>
                </a:lnTo>
                <a:lnTo>
                  <a:pt x="540771" y="761"/>
                </a:lnTo>
                <a:close/>
              </a:path>
              <a:path w="905509" h="38100">
                <a:moveTo>
                  <a:pt x="391076" y="380"/>
                </a:moveTo>
                <a:lnTo>
                  <a:pt x="389133" y="634"/>
                </a:lnTo>
                <a:lnTo>
                  <a:pt x="389671" y="834"/>
                </a:lnTo>
                <a:lnTo>
                  <a:pt x="391076" y="38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9594973" y="2942645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600" y="0"/>
                </a:moveTo>
                <a:lnTo>
                  <a:pt x="0" y="609"/>
                </a:lnTo>
                <a:lnTo>
                  <a:pt x="7035" y="927"/>
                </a:lnTo>
                <a:lnTo>
                  <a:pt x="9169" y="1435"/>
                </a:lnTo>
                <a:lnTo>
                  <a:pt x="9931" y="1003"/>
                </a:lnTo>
                <a:lnTo>
                  <a:pt x="6299" y="482"/>
                </a:lnTo>
                <a:lnTo>
                  <a:pt x="560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9413195" y="2937497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74" y="65"/>
                </a:moveTo>
                <a:lnTo>
                  <a:pt x="0" y="177"/>
                </a:lnTo>
                <a:lnTo>
                  <a:pt x="3009" y="571"/>
                </a:lnTo>
                <a:lnTo>
                  <a:pt x="3213" y="444"/>
                </a:lnTo>
                <a:lnTo>
                  <a:pt x="4318" y="254"/>
                </a:lnTo>
                <a:lnTo>
                  <a:pt x="3974" y="65"/>
                </a:lnTo>
                <a:close/>
              </a:path>
              <a:path w="6350" h="635">
                <a:moveTo>
                  <a:pt x="6299" y="0"/>
                </a:moveTo>
                <a:lnTo>
                  <a:pt x="3924" y="38"/>
                </a:lnTo>
                <a:lnTo>
                  <a:pt x="629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9368398" y="2936702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7094" y="0"/>
                </a:moveTo>
                <a:lnTo>
                  <a:pt x="10998" y="38"/>
                </a:lnTo>
                <a:lnTo>
                  <a:pt x="711" y="330"/>
                </a:lnTo>
                <a:lnTo>
                  <a:pt x="0" y="762"/>
                </a:lnTo>
                <a:lnTo>
                  <a:pt x="1709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9319789" y="2934963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1117" y="0"/>
                </a:moveTo>
                <a:lnTo>
                  <a:pt x="0" y="190"/>
                </a:lnTo>
                <a:lnTo>
                  <a:pt x="3898" y="571"/>
                </a:lnTo>
                <a:lnTo>
                  <a:pt x="5016" y="355"/>
                </a:lnTo>
                <a:lnTo>
                  <a:pt x="6642" y="241"/>
                </a:lnTo>
                <a:lnTo>
                  <a:pt x="6273" y="38"/>
                </a:lnTo>
                <a:lnTo>
                  <a:pt x="111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9313123" y="2935791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10" y="0"/>
                </a:moveTo>
                <a:lnTo>
                  <a:pt x="1860" y="455"/>
                </a:lnTo>
                <a:lnTo>
                  <a:pt x="3657" y="711"/>
                </a:lnTo>
                <a:lnTo>
                  <a:pt x="7353" y="711"/>
                </a:lnTo>
                <a:lnTo>
                  <a:pt x="8610" y="0"/>
                </a:lnTo>
                <a:close/>
              </a:path>
              <a:path w="8890" h="1269">
                <a:moveTo>
                  <a:pt x="0" y="190"/>
                </a:moveTo>
                <a:lnTo>
                  <a:pt x="139" y="571"/>
                </a:lnTo>
                <a:lnTo>
                  <a:pt x="1860" y="455"/>
                </a:lnTo>
                <a:lnTo>
                  <a:pt x="0" y="19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9213750" y="2934429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33"/>
                </a:moveTo>
                <a:lnTo>
                  <a:pt x="2197" y="1003"/>
                </a:lnTo>
                <a:lnTo>
                  <a:pt x="4078" y="876"/>
                </a:lnTo>
                <a:lnTo>
                  <a:pt x="2438" y="876"/>
                </a:lnTo>
                <a:lnTo>
                  <a:pt x="0" y="533"/>
                </a:lnTo>
                <a:close/>
              </a:path>
              <a:path w="11429" h="1269">
                <a:moveTo>
                  <a:pt x="11417" y="0"/>
                </a:moveTo>
                <a:lnTo>
                  <a:pt x="2438" y="876"/>
                </a:lnTo>
                <a:lnTo>
                  <a:pt x="4078" y="876"/>
                </a:lnTo>
                <a:lnTo>
                  <a:pt x="7277" y="660"/>
                </a:lnTo>
                <a:lnTo>
                  <a:pt x="9651" y="622"/>
                </a:lnTo>
                <a:lnTo>
                  <a:pt x="1141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9171745" y="2935138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30" y="0"/>
                </a:moveTo>
                <a:lnTo>
                  <a:pt x="2844" y="38"/>
                </a:lnTo>
                <a:lnTo>
                  <a:pt x="0" y="368"/>
                </a:lnTo>
                <a:lnTo>
                  <a:pt x="2666" y="558"/>
                </a:lnTo>
                <a:lnTo>
                  <a:pt x="6426" y="533"/>
                </a:lnTo>
                <a:lnTo>
                  <a:pt x="513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9137401" y="2970635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2" y="0"/>
                </a:moveTo>
                <a:lnTo>
                  <a:pt x="0" y="419"/>
                </a:lnTo>
                <a:lnTo>
                  <a:pt x="4927" y="228"/>
                </a:lnTo>
                <a:lnTo>
                  <a:pt x="7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9502313" y="2968716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331" y="370"/>
                </a:moveTo>
                <a:lnTo>
                  <a:pt x="0" y="850"/>
                </a:lnTo>
                <a:lnTo>
                  <a:pt x="4419" y="749"/>
                </a:lnTo>
                <a:lnTo>
                  <a:pt x="3632" y="711"/>
                </a:lnTo>
                <a:lnTo>
                  <a:pt x="4331" y="370"/>
                </a:lnTo>
                <a:close/>
              </a:path>
              <a:path w="6350" h="1269">
                <a:moveTo>
                  <a:pt x="6070" y="177"/>
                </a:moveTo>
                <a:lnTo>
                  <a:pt x="4638" y="221"/>
                </a:lnTo>
                <a:lnTo>
                  <a:pt x="4331" y="370"/>
                </a:lnTo>
                <a:lnTo>
                  <a:pt x="6070" y="177"/>
                </a:lnTo>
                <a:close/>
              </a:path>
              <a:path w="6350" h="1269">
                <a:moveTo>
                  <a:pt x="5092" y="0"/>
                </a:moveTo>
                <a:lnTo>
                  <a:pt x="203" y="355"/>
                </a:lnTo>
                <a:lnTo>
                  <a:pt x="4638" y="221"/>
                </a:lnTo>
                <a:lnTo>
                  <a:pt x="509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9616619" y="2954709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25" y="927"/>
                </a:lnTo>
                <a:lnTo>
                  <a:pt x="1422" y="63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9613543" y="2880913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896" y="0"/>
                </a:moveTo>
                <a:lnTo>
                  <a:pt x="2552" y="90"/>
                </a:lnTo>
                <a:lnTo>
                  <a:pt x="3570" y="299"/>
                </a:lnTo>
                <a:lnTo>
                  <a:pt x="0" y="467"/>
                </a:lnTo>
                <a:lnTo>
                  <a:pt x="3225" y="760"/>
                </a:lnTo>
                <a:lnTo>
                  <a:pt x="5168" y="531"/>
                </a:lnTo>
                <a:lnTo>
                  <a:pt x="6553" y="188"/>
                </a:lnTo>
                <a:lnTo>
                  <a:pt x="189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8746752" y="2872282"/>
            <a:ext cx="906144" cy="38100"/>
          </a:xfrm>
          <a:custGeom>
            <a:avLst/>
            <a:gdLst/>
            <a:ahLst/>
            <a:cxnLst/>
            <a:rect l="l" t="t" r="r" b="b"/>
            <a:pathLst>
              <a:path w="906145" h="38100">
                <a:moveTo>
                  <a:pt x="531881" y="36830"/>
                </a:moveTo>
                <a:lnTo>
                  <a:pt x="520908" y="36830"/>
                </a:lnTo>
                <a:lnTo>
                  <a:pt x="531144" y="38100"/>
                </a:lnTo>
                <a:lnTo>
                  <a:pt x="531797" y="36974"/>
                </a:lnTo>
                <a:lnTo>
                  <a:pt x="531627" y="36957"/>
                </a:lnTo>
                <a:lnTo>
                  <a:pt x="531881" y="36830"/>
                </a:lnTo>
                <a:close/>
              </a:path>
              <a:path w="906145" h="38100">
                <a:moveTo>
                  <a:pt x="381101" y="36830"/>
                </a:moveTo>
                <a:lnTo>
                  <a:pt x="373334" y="36830"/>
                </a:lnTo>
                <a:lnTo>
                  <a:pt x="372191" y="37846"/>
                </a:lnTo>
                <a:lnTo>
                  <a:pt x="381101" y="36830"/>
                </a:lnTo>
                <a:close/>
              </a:path>
              <a:path w="906145" h="38100">
                <a:moveTo>
                  <a:pt x="537537" y="36703"/>
                </a:moveTo>
                <a:lnTo>
                  <a:pt x="462831" y="36703"/>
                </a:lnTo>
                <a:lnTo>
                  <a:pt x="468152" y="37084"/>
                </a:lnTo>
                <a:lnTo>
                  <a:pt x="467720" y="37338"/>
                </a:lnTo>
                <a:lnTo>
                  <a:pt x="465371" y="37465"/>
                </a:lnTo>
                <a:lnTo>
                  <a:pt x="463707" y="37592"/>
                </a:lnTo>
                <a:lnTo>
                  <a:pt x="472165" y="37846"/>
                </a:lnTo>
                <a:lnTo>
                  <a:pt x="478947" y="37338"/>
                </a:lnTo>
                <a:lnTo>
                  <a:pt x="486326" y="36957"/>
                </a:lnTo>
                <a:lnTo>
                  <a:pt x="520222" y="36957"/>
                </a:lnTo>
                <a:lnTo>
                  <a:pt x="520908" y="36830"/>
                </a:lnTo>
                <a:lnTo>
                  <a:pt x="537050" y="36830"/>
                </a:lnTo>
                <a:lnTo>
                  <a:pt x="537537" y="36703"/>
                </a:lnTo>
                <a:close/>
              </a:path>
              <a:path w="906145" h="38100">
                <a:moveTo>
                  <a:pt x="520222" y="36957"/>
                </a:moveTo>
                <a:lnTo>
                  <a:pt x="486326" y="36957"/>
                </a:lnTo>
                <a:lnTo>
                  <a:pt x="491462" y="37338"/>
                </a:lnTo>
                <a:lnTo>
                  <a:pt x="498988" y="37592"/>
                </a:lnTo>
                <a:lnTo>
                  <a:pt x="507457" y="37592"/>
                </a:lnTo>
                <a:lnTo>
                  <a:pt x="515422" y="37846"/>
                </a:lnTo>
                <a:lnTo>
                  <a:pt x="520222" y="36957"/>
                </a:lnTo>
                <a:close/>
              </a:path>
              <a:path w="906145" h="38100">
                <a:moveTo>
                  <a:pt x="577534" y="35941"/>
                </a:moveTo>
                <a:lnTo>
                  <a:pt x="544594" y="35941"/>
                </a:lnTo>
                <a:lnTo>
                  <a:pt x="543120" y="36830"/>
                </a:lnTo>
                <a:lnTo>
                  <a:pt x="542079" y="37846"/>
                </a:lnTo>
                <a:lnTo>
                  <a:pt x="554852" y="37041"/>
                </a:lnTo>
                <a:lnTo>
                  <a:pt x="553534" y="36830"/>
                </a:lnTo>
                <a:lnTo>
                  <a:pt x="563021" y="36830"/>
                </a:lnTo>
                <a:lnTo>
                  <a:pt x="568457" y="36449"/>
                </a:lnTo>
                <a:lnTo>
                  <a:pt x="572413" y="36321"/>
                </a:lnTo>
                <a:lnTo>
                  <a:pt x="573510" y="36195"/>
                </a:lnTo>
                <a:lnTo>
                  <a:pt x="574992" y="36068"/>
                </a:lnTo>
                <a:lnTo>
                  <a:pt x="577534" y="35941"/>
                </a:lnTo>
                <a:close/>
              </a:path>
              <a:path w="906145" h="38100">
                <a:moveTo>
                  <a:pt x="678985" y="34798"/>
                </a:moveTo>
                <a:lnTo>
                  <a:pt x="403281" y="34798"/>
                </a:lnTo>
                <a:lnTo>
                  <a:pt x="409999" y="36068"/>
                </a:lnTo>
                <a:lnTo>
                  <a:pt x="416133" y="36449"/>
                </a:lnTo>
                <a:lnTo>
                  <a:pt x="405363" y="37084"/>
                </a:lnTo>
                <a:lnTo>
                  <a:pt x="412528" y="37465"/>
                </a:lnTo>
                <a:lnTo>
                  <a:pt x="428382" y="37084"/>
                </a:lnTo>
                <a:lnTo>
                  <a:pt x="435348" y="37084"/>
                </a:lnTo>
                <a:lnTo>
                  <a:pt x="432859" y="36322"/>
                </a:lnTo>
                <a:lnTo>
                  <a:pt x="440200" y="35941"/>
                </a:lnTo>
                <a:lnTo>
                  <a:pt x="577534" y="35941"/>
                </a:lnTo>
                <a:lnTo>
                  <a:pt x="580077" y="35814"/>
                </a:lnTo>
                <a:lnTo>
                  <a:pt x="610892" y="35814"/>
                </a:lnTo>
                <a:lnTo>
                  <a:pt x="611827" y="35687"/>
                </a:lnTo>
                <a:lnTo>
                  <a:pt x="665579" y="35687"/>
                </a:lnTo>
                <a:lnTo>
                  <a:pt x="666562" y="35643"/>
                </a:lnTo>
                <a:lnTo>
                  <a:pt x="666983" y="35433"/>
                </a:lnTo>
                <a:lnTo>
                  <a:pt x="673359" y="35433"/>
                </a:lnTo>
                <a:lnTo>
                  <a:pt x="678985" y="34798"/>
                </a:lnTo>
                <a:close/>
              </a:path>
              <a:path w="906145" h="38100">
                <a:moveTo>
                  <a:pt x="435348" y="37084"/>
                </a:moveTo>
                <a:lnTo>
                  <a:pt x="428382" y="37084"/>
                </a:lnTo>
                <a:lnTo>
                  <a:pt x="434612" y="37465"/>
                </a:lnTo>
                <a:lnTo>
                  <a:pt x="435348" y="37084"/>
                </a:lnTo>
                <a:close/>
              </a:path>
              <a:path w="906145" h="38100">
                <a:moveTo>
                  <a:pt x="555761" y="36983"/>
                </a:moveTo>
                <a:lnTo>
                  <a:pt x="554852" y="37041"/>
                </a:lnTo>
                <a:lnTo>
                  <a:pt x="557497" y="37465"/>
                </a:lnTo>
                <a:lnTo>
                  <a:pt x="556366" y="37025"/>
                </a:lnTo>
                <a:lnTo>
                  <a:pt x="555761" y="36983"/>
                </a:lnTo>
                <a:close/>
              </a:path>
              <a:path w="906145" h="38100">
                <a:moveTo>
                  <a:pt x="562960" y="36957"/>
                </a:moveTo>
                <a:lnTo>
                  <a:pt x="556189" y="36957"/>
                </a:lnTo>
                <a:lnTo>
                  <a:pt x="556366" y="37025"/>
                </a:lnTo>
                <a:lnTo>
                  <a:pt x="562716" y="37465"/>
                </a:lnTo>
                <a:lnTo>
                  <a:pt x="562960" y="36957"/>
                </a:lnTo>
                <a:close/>
              </a:path>
              <a:path w="906145" h="38100">
                <a:moveTo>
                  <a:pt x="614076" y="36092"/>
                </a:moveTo>
                <a:lnTo>
                  <a:pt x="607509" y="36273"/>
                </a:lnTo>
                <a:lnTo>
                  <a:pt x="605435" y="36555"/>
                </a:lnTo>
                <a:lnTo>
                  <a:pt x="607852" y="36830"/>
                </a:lnTo>
                <a:lnTo>
                  <a:pt x="606468" y="37465"/>
                </a:lnTo>
                <a:lnTo>
                  <a:pt x="610202" y="37465"/>
                </a:lnTo>
                <a:lnTo>
                  <a:pt x="620413" y="36576"/>
                </a:lnTo>
                <a:lnTo>
                  <a:pt x="620108" y="36322"/>
                </a:lnTo>
                <a:lnTo>
                  <a:pt x="641636" y="36321"/>
                </a:lnTo>
                <a:lnTo>
                  <a:pt x="649207" y="36195"/>
                </a:lnTo>
                <a:lnTo>
                  <a:pt x="614577" y="36182"/>
                </a:lnTo>
                <a:lnTo>
                  <a:pt x="614076" y="36092"/>
                </a:lnTo>
                <a:close/>
              </a:path>
              <a:path w="906145" h="38100">
                <a:moveTo>
                  <a:pt x="401664" y="35306"/>
                </a:moveTo>
                <a:lnTo>
                  <a:pt x="307408" y="35306"/>
                </a:lnTo>
                <a:lnTo>
                  <a:pt x="317959" y="36449"/>
                </a:lnTo>
                <a:lnTo>
                  <a:pt x="347195" y="36830"/>
                </a:lnTo>
                <a:lnTo>
                  <a:pt x="361675" y="37338"/>
                </a:lnTo>
                <a:lnTo>
                  <a:pt x="360507" y="36322"/>
                </a:lnTo>
                <a:lnTo>
                  <a:pt x="398433" y="36321"/>
                </a:lnTo>
                <a:lnTo>
                  <a:pt x="401664" y="35306"/>
                </a:lnTo>
                <a:close/>
              </a:path>
              <a:path w="906145" h="38100">
                <a:moveTo>
                  <a:pt x="386164" y="36576"/>
                </a:moveTo>
                <a:lnTo>
                  <a:pt x="383329" y="36576"/>
                </a:lnTo>
                <a:lnTo>
                  <a:pt x="388155" y="37338"/>
                </a:lnTo>
                <a:lnTo>
                  <a:pt x="386164" y="36576"/>
                </a:lnTo>
                <a:close/>
              </a:path>
              <a:path w="906145" h="38100">
                <a:moveTo>
                  <a:pt x="544594" y="35941"/>
                </a:moveTo>
                <a:lnTo>
                  <a:pt x="440200" y="35941"/>
                </a:lnTo>
                <a:lnTo>
                  <a:pt x="446105" y="36449"/>
                </a:lnTo>
                <a:lnTo>
                  <a:pt x="457789" y="37084"/>
                </a:lnTo>
                <a:lnTo>
                  <a:pt x="456659" y="37338"/>
                </a:lnTo>
                <a:lnTo>
                  <a:pt x="461574" y="37084"/>
                </a:lnTo>
                <a:lnTo>
                  <a:pt x="462831" y="36703"/>
                </a:lnTo>
                <a:lnTo>
                  <a:pt x="537537" y="36703"/>
                </a:lnTo>
                <a:lnTo>
                  <a:pt x="539971" y="36068"/>
                </a:lnTo>
                <a:lnTo>
                  <a:pt x="544594" y="35941"/>
                </a:lnTo>
                <a:close/>
              </a:path>
              <a:path w="906145" h="38100">
                <a:moveTo>
                  <a:pt x="580077" y="36703"/>
                </a:moveTo>
                <a:lnTo>
                  <a:pt x="587227" y="37338"/>
                </a:lnTo>
                <a:lnTo>
                  <a:pt x="592079" y="36830"/>
                </a:lnTo>
                <a:lnTo>
                  <a:pt x="582186" y="36830"/>
                </a:lnTo>
                <a:lnTo>
                  <a:pt x="580077" y="36703"/>
                </a:lnTo>
                <a:close/>
              </a:path>
              <a:path w="906145" h="38100">
                <a:moveTo>
                  <a:pt x="604499" y="36449"/>
                </a:moveTo>
                <a:lnTo>
                  <a:pt x="601555" y="36614"/>
                </a:lnTo>
                <a:lnTo>
                  <a:pt x="599673" y="37338"/>
                </a:lnTo>
                <a:lnTo>
                  <a:pt x="605435" y="36555"/>
                </a:lnTo>
                <a:lnTo>
                  <a:pt x="604499" y="36449"/>
                </a:lnTo>
                <a:close/>
              </a:path>
              <a:path w="906145" h="38100">
                <a:moveTo>
                  <a:pt x="537050" y="36830"/>
                </a:moveTo>
                <a:lnTo>
                  <a:pt x="531881" y="36830"/>
                </a:lnTo>
                <a:lnTo>
                  <a:pt x="531888" y="36983"/>
                </a:lnTo>
                <a:lnTo>
                  <a:pt x="532859" y="37084"/>
                </a:lnTo>
                <a:lnTo>
                  <a:pt x="533392" y="37211"/>
                </a:lnTo>
                <a:lnTo>
                  <a:pt x="537050" y="36830"/>
                </a:lnTo>
                <a:close/>
              </a:path>
              <a:path w="906145" h="38100">
                <a:moveTo>
                  <a:pt x="385501" y="36322"/>
                </a:moveTo>
                <a:lnTo>
                  <a:pt x="360507" y="36322"/>
                </a:lnTo>
                <a:lnTo>
                  <a:pt x="369664" y="37084"/>
                </a:lnTo>
                <a:lnTo>
                  <a:pt x="373334" y="36830"/>
                </a:lnTo>
                <a:lnTo>
                  <a:pt x="381101" y="36830"/>
                </a:lnTo>
                <a:lnTo>
                  <a:pt x="383329" y="36576"/>
                </a:lnTo>
                <a:lnTo>
                  <a:pt x="386164" y="36576"/>
                </a:lnTo>
                <a:lnTo>
                  <a:pt x="385501" y="36322"/>
                </a:lnTo>
                <a:close/>
              </a:path>
              <a:path w="906145" h="38100">
                <a:moveTo>
                  <a:pt x="563021" y="36830"/>
                </a:moveTo>
                <a:lnTo>
                  <a:pt x="553534" y="36830"/>
                </a:lnTo>
                <a:lnTo>
                  <a:pt x="555761" y="36983"/>
                </a:lnTo>
                <a:lnTo>
                  <a:pt x="556189" y="36957"/>
                </a:lnTo>
                <a:lnTo>
                  <a:pt x="562960" y="36957"/>
                </a:lnTo>
                <a:lnTo>
                  <a:pt x="563021" y="36830"/>
                </a:lnTo>
                <a:close/>
              </a:path>
              <a:path w="906145" h="38100">
                <a:moveTo>
                  <a:pt x="531881" y="36830"/>
                </a:moveTo>
                <a:lnTo>
                  <a:pt x="531627" y="36957"/>
                </a:lnTo>
                <a:lnTo>
                  <a:pt x="531797" y="36974"/>
                </a:lnTo>
                <a:lnTo>
                  <a:pt x="531881" y="36830"/>
                </a:lnTo>
                <a:close/>
              </a:path>
              <a:path w="906145" h="38100">
                <a:moveTo>
                  <a:pt x="398431" y="36322"/>
                </a:moveTo>
                <a:lnTo>
                  <a:pt x="385501" y="36322"/>
                </a:lnTo>
                <a:lnTo>
                  <a:pt x="396410" y="36957"/>
                </a:lnTo>
                <a:lnTo>
                  <a:pt x="398431" y="36322"/>
                </a:lnTo>
                <a:close/>
              </a:path>
              <a:path w="906145" h="38100">
                <a:moveTo>
                  <a:pt x="595334" y="36561"/>
                </a:moveTo>
                <a:lnTo>
                  <a:pt x="594930" y="36568"/>
                </a:lnTo>
                <a:lnTo>
                  <a:pt x="595444" y="36957"/>
                </a:lnTo>
                <a:lnTo>
                  <a:pt x="599972" y="36703"/>
                </a:lnTo>
                <a:lnTo>
                  <a:pt x="596037" y="36703"/>
                </a:lnTo>
                <a:lnTo>
                  <a:pt x="595334" y="36561"/>
                </a:lnTo>
                <a:close/>
              </a:path>
              <a:path w="906145" h="38100">
                <a:moveTo>
                  <a:pt x="610892" y="35814"/>
                </a:moveTo>
                <a:lnTo>
                  <a:pt x="586123" y="35814"/>
                </a:lnTo>
                <a:lnTo>
                  <a:pt x="582186" y="36830"/>
                </a:lnTo>
                <a:lnTo>
                  <a:pt x="592079" y="36830"/>
                </a:lnTo>
                <a:lnTo>
                  <a:pt x="594505" y="36576"/>
                </a:lnTo>
                <a:lnTo>
                  <a:pt x="594930" y="36568"/>
                </a:lnTo>
                <a:lnTo>
                  <a:pt x="594771" y="36449"/>
                </a:lnTo>
                <a:lnTo>
                  <a:pt x="602517" y="36449"/>
                </a:lnTo>
                <a:lnTo>
                  <a:pt x="605782" y="36321"/>
                </a:lnTo>
                <a:lnTo>
                  <a:pt x="607509" y="36273"/>
                </a:lnTo>
                <a:lnTo>
                  <a:pt x="610892" y="35814"/>
                </a:lnTo>
                <a:close/>
              </a:path>
              <a:path w="906145" h="38100">
                <a:moveTo>
                  <a:pt x="601924" y="36472"/>
                </a:moveTo>
                <a:lnTo>
                  <a:pt x="596037" y="36703"/>
                </a:lnTo>
                <a:lnTo>
                  <a:pt x="599972" y="36703"/>
                </a:lnTo>
                <a:lnTo>
                  <a:pt x="601555" y="36614"/>
                </a:lnTo>
                <a:lnTo>
                  <a:pt x="601924" y="36472"/>
                </a:lnTo>
                <a:close/>
              </a:path>
              <a:path w="906145" h="38100">
                <a:moveTo>
                  <a:pt x="607509" y="36273"/>
                </a:moveTo>
                <a:lnTo>
                  <a:pt x="605757" y="36322"/>
                </a:lnTo>
                <a:lnTo>
                  <a:pt x="601924" y="36472"/>
                </a:lnTo>
                <a:lnTo>
                  <a:pt x="601555" y="36614"/>
                </a:lnTo>
                <a:lnTo>
                  <a:pt x="604499" y="36449"/>
                </a:lnTo>
                <a:lnTo>
                  <a:pt x="606218" y="36449"/>
                </a:lnTo>
                <a:lnTo>
                  <a:pt x="607509" y="36273"/>
                </a:lnTo>
                <a:close/>
              </a:path>
              <a:path w="906145" h="38100">
                <a:moveTo>
                  <a:pt x="594771" y="36449"/>
                </a:moveTo>
                <a:lnTo>
                  <a:pt x="594930" y="36568"/>
                </a:lnTo>
                <a:lnTo>
                  <a:pt x="595334" y="36561"/>
                </a:lnTo>
                <a:lnTo>
                  <a:pt x="594771" y="36449"/>
                </a:lnTo>
                <a:close/>
              </a:path>
              <a:path w="906145" h="38100">
                <a:moveTo>
                  <a:pt x="601985" y="36449"/>
                </a:moveTo>
                <a:lnTo>
                  <a:pt x="594771" y="36449"/>
                </a:lnTo>
                <a:lnTo>
                  <a:pt x="595334" y="36561"/>
                </a:lnTo>
                <a:lnTo>
                  <a:pt x="601985" y="36449"/>
                </a:lnTo>
                <a:close/>
              </a:path>
              <a:path w="906145" h="38100">
                <a:moveTo>
                  <a:pt x="606218" y="36449"/>
                </a:moveTo>
                <a:lnTo>
                  <a:pt x="604499" y="36449"/>
                </a:lnTo>
                <a:lnTo>
                  <a:pt x="605435" y="36555"/>
                </a:lnTo>
                <a:lnTo>
                  <a:pt x="606218" y="36449"/>
                </a:lnTo>
                <a:close/>
              </a:path>
              <a:path w="906145" h="38100">
                <a:moveTo>
                  <a:pt x="602517" y="36449"/>
                </a:moveTo>
                <a:lnTo>
                  <a:pt x="601985" y="36449"/>
                </a:lnTo>
                <a:lnTo>
                  <a:pt x="602517" y="36449"/>
                </a:lnTo>
                <a:close/>
              </a:path>
              <a:path w="906145" h="38100">
                <a:moveTo>
                  <a:pt x="302168" y="36182"/>
                </a:moveTo>
                <a:lnTo>
                  <a:pt x="303954" y="36449"/>
                </a:lnTo>
                <a:lnTo>
                  <a:pt x="304173" y="36321"/>
                </a:lnTo>
                <a:lnTo>
                  <a:pt x="302168" y="36182"/>
                </a:lnTo>
                <a:close/>
              </a:path>
              <a:path w="906145" h="38100">
                <a:moveTo>
                  <a:pt x="641595" y="36322"/>
                </a:moveTo>
                <a:lnTo>
                  <a:pt x="620108" y="36322"/>
                </a:lnTo>
                <a:lnTo>
                  <a:pt x="633983" y="36449"/>
                </a:lnTo>
                <a:lnTo>
                  <a:pt x="641595" y="36322"/>
                </a:lnTo>
                <a:close/>
              </a:path>
              <a:path w="906145" h="38100">
                <a:moveTo>
                  <a:pt x="614952" y="36068"/>
                </a:moveTo>
                <a:lnTo>
                  <a:pt x="614076" y="36092"/>
                </a:lnTo>
                <a:lnTo>
                  <a:pt x="614647" y="36195"/>
                </a:lnTo>
                <a:lnTo>
                  <a:pt x="614952" y="36068"/>
                </a:lnTo>
                <a:close/>
              </a:path>
              <a:path w="906145" h="38100">
                <a:moveTo>
                  <a:pt x="653702" y="36068"/>
                </a:moveTo>
                <a:lnTo>
                  <a:pt x="614952" y="36068"/>
                </a:lnTo>
                <a:lnTo>
                  <a:pt x="614647" y="36195"/>
                </a:lnTo>
                <a:lnTo>
                  <a:pt x="649207" y="36195"/>
                </a:lnTo>
                <a:lnTo>
                  <a:pt x="653702" y="36068"/>
                </a:lnTo>
                <a:close/>
              </a:path>
              <a:path w="906145" h="38100">
                <a:moveTo>
                  <a:pt x="298483" y="35205"/>
                </a:moveTo>
                <a:lnTo>
                  <a:pt x="294264" y="35814"/>
                </a:lnTo>
                <a:lnTo>
                  <a:pt x="298683" y="35941"/>
                </a:lnTo>
                <a:lnTo>
                  <a:pt x="302168" y="36182"/>
                </a:lnTo>
                <a:lnTo>
                  <a:pt x="299699" y="35814"/>
                </a:lnTo>
                <a:lnTo>
                  <a:pt x="298483" y="35205"/>
                </a:lnTo>
                <a:close/>
              </a:path>
              <a:path w="906145" h="38100">
                <a:moveTo>
                  <a:pt x="305041" y="35814"/>
                </a:moveTo>
                <a:lnTo>
                  <a:pt x="304544" y="36104"/>
                </a:lnTo>
                <a:lnTo>
                  <a:pt x="305041" y="35814"/>
                </a:lnTo>
                <a:close/>
              </a:path>
              <a:path w="906145" h="38100">
                <a:moveTo>
                  <a:pt x="665579" y="35687"/>
                </a:moveTo>
                <a:lnTo>
                  <a:pt x="611827" y="35687"/>
                </a:lnTo>
                <a:lnTo>
                  <a:pt x="614076" y="36092"/>
                </a:lnTo>
                <a:lnTo>
                  <a:pt x="614952" y="36068"/>
                </a:lnTo>
                <a:lnTo>
                  <a:pt x="653702" y="36068"/>
                </a:lnTo>
                <a:lnTo>
                  <a:pt x="662692" y="35814"/>
                </a:lnTo>
                <a:lnTo>
                  <a:pt x="665579" y="35687"/>
                </a:lnTo>
                <a:close/>
              </a:path>
              <a:path w="906145" h="38100">
                <a:moveTo>
                  <a:pt x="673359" y="35433"/>
                </a:moveTo>
                <a:lnTo>
                  <a:pt x="671352" y="35433"/>
                </a:lnTo>
                <a:lnTo>
                  <a:pt x="666562" y="35643"/>
                </a:lnTo>
                <a:lnTo>
                  <a:pt x="665713" y="36068"/>
                </a:lnTo>
                <a:lnTo>
                  <a:pt x="668304" y="35687"/>
                </a:lnTo>
                <a:lnTo>
                  <a:pt x="673359" y="35433"/>
                </a:lnTo>
                <a:close/>
              </a:path>
              <a:path w="906145" h="38100">
                <a:moveTo>
                  <a:pt x="287741" y="35306"/>
                </a:moveTo>
                <a:lnTo>
                  <a:pt x="270629" y="35306"/>
                </a:lnTo>
                <a:lnTo>
                  <a:pt x="271772" y="35560"/>
                </a:lnTo>
                <a:lnTo>
                  <a:pt x="271099" y="35941"/>
                </a:lnTo>
                <a:lnTo>
                  <a:pt x="280418" y="35941"/>
                </a:lnTo>
                <a:lnTo>
                  <a:pt x="287741" y="35306"/>
                </a:lnTo>
                <a:close/>
              </a:path>
              <a:path w="906145" h="38100">
                <a:moveTo>
                  <a:pt x="733862" y="34036"/>
                </a:moveTo>
                <a:lnTo>
                  <a:pt x="251325" y="34036"/>
                </a:lnTo>
                <a:lnTo>
                  <a:pt x="251528" y="34798"/>
                </a:lnTo>
                <a:lnTo>
                  <a:pt x="247147" y="35433"/>
                </a:lnTo>
                <a:lnTo>
                  <a:pt x="257243" y="35814"/>
                </a:lnTo>
                <a:lnTo>
                  <a:pt x="266044" y="35306"/>
                </a:lnTo>
                <a:lnTo>
                  <a:pt x="287741" y="35306"/>
                </a:lnTo>
                <a:lnTo>
                  <a:pt x="292136" y="34925"/>
                </a:lnTo>
                <a:lnTo>
                  <a:pt x="402876" y="34925"/>
                </a:lnTo>
                <a:lnTo>
                  <a:pt x="403281" y="34798"/>
                </a:lnTo>
                <a:lnTo>
                  <a:pt x="712356" y="34798"/>
                </a:lnTo>
                <a:lnTo>
                  <a:pt x="723862" y="34417"/>
                </a:lnTo>
                <a:lnTo>
                  <a:pt x="733069" y="34318"/>
                </a:lnTo>
                <a:lnTo>
                  <a:pt x="733862" y="34036"/>
                </a:lnTo>
                <a:close/>
              </a:path>
              <a:path w="906145" h="38100">
                <a:moveTo>
                  <a:pt x="305694" y="35433"/>
                </a:moveTo>
                <a:lnTo>
                  <a:pt x="305041" y="35814"/>
                </a:lnTo>
                <a:lnTo>
                  <a:pt x="307192" y="35814"/>
                </a:lnTo>
                <a:lnTo>
                  <a:pt x="305694" y="35433"/>
                </a:lnTo>
                <a:close/>
              </a:path>
              <a:path w="906145" h="38100">
                <a:moveTo>
                  <a:pt x="692663" y="34925"/>
                </a:moveTo>
                <a:lnTo>
                  <a:pt x="684319" y="34925"/>
                </a:lnTo>
                <a:lnTo>
                  <a:pt x="684027" y="35687"/>
                </a:lnTo>
                <a:lnTo>
                  <a:pt x="691545" y="35687"/>
                </a:lnTo>
                <a:lnTo>
                  <a:pt x="691710" y="35814"/>
                </a:lnTo>
                <a:lnTo>
                  <a:pt x="692501" y="35076"/>
                </a:lnTo>
                <a:lnTo>
                  <a:pt x="690517" y="35052"/>
                </a:lnTo>
                <a:lnTo>
                  <a:pt x="692663" y="34925"/>
                </a:lnTo>
                <a:close/>
              </a:path>
              <a:path w="906145" h="38100">
                <a:moveTo>
                  <a:pt x="731234" y="34971"/>
                </a:moveTo>
                <a:lnTo>
                  <a:pt x="729340" y="35052"/>
                </a:lnTo>
                <a:lnTo>
                  <a:pt x="729226" y="35687"/>
                </a:lnTo>
                <a:lnTo>
                  <a:pt x="731234" y="34971"/>
                </a:lnTo>
                <a:close/>
              </a:path>
              <a:path w="906145" h="38100">
                <a:moveTo>
                  <a:pt x="671352" y="35433"/>
                </a:moveTo>
                <a:lnTo>
                  <a:pt x="666983" y="35433"/>
                </a:lnTo>
                <a:lnTo>
                  <a:pt x="666562" y="35643"/>
                </a:lnTo>
                <a:lnTo>
                  <a:pt x="671352" y="35433"/>
                </a:lnTo>
                <a:close/>
              </a:path>
              <a:path w="906145" h="38100">
                <a:moveTo>
                  <a:pt x="402876" y="34925"/>
                </a:moveTo>
                <a:lnTo>
                  <a:pt x="292136" y="34925"/>
                </a:lnTo>
                <a:lnTo>
                  <a:pt x="299547" y="35052"/>
                </a:lnTo>
                <a:lnTo>
                  <a:pt x="298615" y="35186"/>
                </a:lnTo>
                <a:lnTo>
                  <a:pt x="304818" y="35433"/>
                </a:lnTo>
                <a:lnTo>
                  <a:pt x="307408" y="35306"/>
                </a:lnTo>
                <a:lnTo>
                  <a:pt x="401664" y="35306"/>
                </a:lnTo>
                <a:lnTo>
                  <a:pt x="402876" y="34925"/>
                </a:lnTo>
                <a:close/>
              </a:path>
              <a:path w="906145" h="38100">
                <a:moveTo>
                  <a:pt x="712356" y="34798"/>
                </a:moveTo>
                <a:lnTo>
                  <a:pt x="678985" y="34798"/>
                </a:lnTo>
                <a:lnTo>
                  <a:pt x="679429" y="35306"/>
                </a:lnTo>
                <a:lnTo>
                  <a:pt x="684319" y="34925"/>
                </a:lnTo>
                <a:lnTo>
                  <a:pt x="708521" y="34925"/>
                </a:lnTo>
                <a:lnTo>
                  <a:pt x="712356" y="34798"/>
                </a:lnTo>
                <a:close/>
              </a:path>
              <a:path w="906145" h="38100">
                <a:moveTo>
                  <a:pt x="298429" y="35179"/>
                </a:moveTo>
                <a:lnTo>
                  <a:pt x="298615" y="35186"/>
                </a:lnTo>
                <a:lnTo>
                  <a:pt x="298429" y="35179"/>
                </a:lnTo>
                <a:close/>
              </a:path>
              <a:path w="906145" h="38100">
                <a:moveTo>
                  <a:pt x="708521" y="34925"/>
                </a:moveTo>
                <a:lnTo>
                  <a:pt x="692663" y="34925"/>
                </a:lnTo>
                <a:lnTo>
                  <a:pt x="692501" y="35076"/>
                </a:lnTo>
                <a:lnTo>
                  <a:pt x="700851" y="35179"/>
                </a:lnTo>
                <a:lnTo>
                  <a:pt x="708521" y="34925"/>
                </a:lnTo>
                <a:close/>
              </a:path>
              <a:path w="906145" h="38100">
                <a:moveTo>
                  <a:pt x="692663" y="34925"/>
                </a:moveTo>
                <a:lnTo>
                  <a:pt x="690517" y="35052"/>
                </a:lnTo>
                <a:lnTo>
                  <a:pt x="692501" y="35076"/>
                </a:lnTo>
                <a:lnTo>
                  <a:pt x="692663" y="34925"/>
                </a:lnTo>
                <a:close/>
              </a:path>
              <a:path w="906145" h="38100">
                <a:moveTo>
                  <a:pt x="753436" y="33782"/>
                </a:moveTo>
                <a:lnTo>
                  <a:pt x="239209" y="33782"/>
                </a:lnTo>
                <a:lnTo>
                  <a:pt x="245864" y="34036"/>
                </a:lnTo>
                <a:lnTo>
                  <a:pt x="733862" y="34036"/>
                </a:lnTo>
                <a:lnTo>
                  <a:pt x="735703" y="34290"/>
                </a:lnTo>
                <a:lnTo>
                  <a:pt x="733069" y="34318"/>
                </a:lnTo>
                <a:lnTo>
                  <a:pt x="731234" y="34971"/>
                </a:lnTo>
                <a:lnTo>
                  <a:pt x="738333" y="34671"/>
                </a:lnTo>
                <a:lnTo>
                  <a:pt x="753436" y="33782"/>
                </a:lnTo>
                <a:close/>
              </a:path>
              <a:path w="906145" h="38100">
                <a:moveTo>
                  <a:pt x="215448" y="33401"/>
                </a:moveTo>
                <a:lnTo>
                  <a:pt x="197045" y="33401"/>
                </a:lnTo>
                <a:lnTo>
                  <a:pt x="206266" y="33909"/>
                </a:lnTo>
                <a:lnTo>
                  <a:pt x="216286" y="34036"/>
                </a:lnTo>
                <a:lnTo>
                  <a:pt x="215092" y="34671"/>
                </a:lnTo>
                <a:lnTo>
                  <a:pt x="218762" y="34417"/>
                </a:lnTo>
                <a:lnTo>
                  <a:pt x="224503" y="34417"/>
                </a:lnTo>
                <a:lnTo>
                  <a:pt x="225925" y="34290"/>
                </a:lnTo>
                <a:lnTo>
                  <a:pt x="222420" y="34036"/>
                </a:lnTo>
                <a:lnTo>
                  <a:pt x="216019" y="33782"/>
                </a:lnTo>
                <a:lnTo>
                  <a:pt x="215448" y="33401"/>
                </a:lnTo>
                <a:close/>
              </a:path>
              <a:path w="906145" h="38100">
                <a:moveTo>
                  <a:pt x="224503" y="34417"/>
                </a:moveTo>
                <a:lnTo>
                  <a:pt x="218762" y="34417"/>
                </a:lnTo>
                <a:lnTo>
                  <a:pt x="223080" y="34544"/>
                </a:lnTo>
                <a:lnTo>
                  <a:pt x="224503" y="34417"/>
                </a:lnTo>
                <a:close/>
              </a:path>
              <a:path w="906145" h="38100">
                <a:moveTo>
                  <a:pt x="182931" y="33204"/>
                </a:moveTo>
                <a:lnTo>
                  <a:pt x="182390" y="33274"/>
                </a:lnTo>
                <a:lnTo>
                  <a:pt x="181869" y="33528"/>
                </a:lnTo>
                <a:lnTo>
                  <a:pt x="179329" y="33528"/>
                </a:lnTo>
                <a:lnTo>
                  <a:pt x="188968" y="34417"/>
                </a:lnTo>
                <a:lnTo>
                  <a:pt x="182931" y="33204"/>
                </a:lnTo>
                <a:close/>
              </a:path>
              <a:path w="906145" h="38100">
                <a:moveTo>
                  <a:pt x="733862" y="34036"/>
                </a:moveTo>
                <a:lnTo>
                  <a:pt x="733069" y="34318"/>
                </a:lnTo>
                <a:lnTo>
                  <a:pt x="735703" y="34290"/>
                </a:lnTo>
                <a:lnTo>
                  <a:pt x="733862" y="34036"/>
                </a:lnTo>
                <a:close/>
              </a:path>
              <a:path w="906145" h="38100">
                <a:moveTo>
                  <a:pt x="760561" y="33274"/>
                </a:moveTo>
                <a:lnTo>
                  <a:pt x="230218" y="33274"/>
                </a:lnTo>
                <a:lnTo>
                  <a:pt x="236809" y="34290"/>
                </a:lnTo>
                <a:lnTo>
                  <a:pt x="239209" y="33782"/>
                </a:lnTo>
                <a:lnTo>
                  <a:pt x="753436" y="33782"/>
                </a:lnTo>
                <a:lnTo>
                  <a:pt x="755594" y="33655"/>
                </a:lnTo>
                <a:lnTo>
                  <a:pt x="760561" y="33274"/>
                </a:lnTo>
                <a:close/>
              </a:path>
              <a:path w="906145" h="38100">
                <a:moveTo>
                  <a:pt x="196763" y="33708"/>
                </a:moveTo>
                <a:lnTo>
                  <a:pt x="194837" y="33884"/>
                </a:lnTo>
                <a:lnTo>
                  <a:pt x="194912" y="34163"/>
                </a:lnTo>
                <a:lnTo>
                  <a:pt x="196347" y="34163"/>
                </a:lnTo>
                <a:lnTo>
                  <a:pt x="196763" y="33708"/>
                </a:lnTo>
                <a:close/>
              </a:path>
              <a:path w="906145" h="38100">
                <a:moveTo>
                  <a:pt x="230218" y="33274"/>
                </a:moveTo>
                <a:lnTo>
                  <a:pt x="224757" y="33274"/>
                </a:lnTo>
                <a:lnTo>
                  <a:pt x="225785" y="33528"/>
                </a:lnTo>
                <a:lnTo>
                  <a:pt x="234942" y="34036"/>
                </a:lnTo>
                <a:lnTo>
                  <a:pt x="230218" y="33274"/>
                </a:lnTo>
                <a:close/>
              </a:path>
              <a:path w="906145" h="38100">
                <a:moveTo>
                  <a:pt x="194810" y="33782"/>
                </a:moveTo>
                <a:lnTo>
                  <a:pt x="194032" y="33782"/>
                </a:lnTo>
                <a:lnTo>
                  <a:pt x="194569" y="33909"/>
                </a:lnTo>
                <a:lnTo>
                  <a:pt x="194837" y="33884"/>
                </a:lnTo>
                <a:close/>
              </a:path>
              <a:path w="906145" h="38100">
                <a:moveTo>
                  <a:pt x="192423" y="33401"/>
                </a:moveTo>
                <a:lnTo>
                  <a:pt x="190733" y="33401"/>
                </a:lnTo>
                <a:lnTo>
                  <a:pt x="186784" y="33782"/>
                </a:lnTo>
                <a:lnTo>
                  <a:pt x="194032" y="33782"/>
                </a:lnTo>
                <a:lnTo>
                  <a:pt x="192423" y="33401"/>
                </a:lnTo>
                <a:close/>
              </a:path>
              <a:path w="906145" h="38100">
                <a:moveTo>
                  <a:pt x="779108" y="33020"/>
                </a:moveTo>
                <a:lnTo>
                  <a:pt x="763872" y="33020"/>
                </a:lnTo>
                <a:lnTo>
                  <a:pt x="762729" y="33274"/>
                </a:lnTo>
                <a:lnTo>
                  <a:pt x="763122" y="33528"/>
                </a:lnTo>
                <a:lnTo>
                  <a:pt x="760379" y="33782"/>
                </a:lnTo>
                <a:lnTo>
                  <a:pt x="768482" y="33655"/>
                </a:lnTo>
                <a:lnTo>
                  <a:pt x="777842" y="33274"/>
                </a:lnTo>
                <a:lnTo>
                  <a:pt x="779108" y="33020"/>
                </a:lnTo>
                <a:close/>
              </a:path>
              <a:path w="906145" h="38100">
                <a:moveTo>
                  <a:pt x="196865" y="33597"/>
                </a:moveTo>
                <a:lnTo>
                  <a:pt x="197350" y="33655"/>
                </a:lnTo>
                <a:lnTo>
                  <a:pt x="196865" y="33597"/>
                </a:lnTo>
                <a:close/>
              </a:path>
              <a:path w="906145" h="38100">
                <a:moveTo>
                  <a:pt x="773608" y="32639"/>
                </a:moveTo>
                <a:lnTo>
                  <a:pt x="194569" y="32639"/>
                </a:lnTo>
                <a:lnTo>
                  <a:pt x="194150" y="33274"/>
                </a:lnTo>
                <a:lnTo>
                  <a:pt x="196865" y="33597"/>
                </a:lnTo>
                <a:lnTo>
                  <a:pt x="197045" y="33401"/>
                </a:lnTo>
                <a:lnTo>
                  <a:pt x="215448" y="33401"/>
                </a:lnTo>
                <a:lnTo>
                  <a:pt x="215257" y="33274"/>
                </a:lnTo>
                <a:lnTo>
                  <a:pt x="760561" y="33274"/>
                </a:lnTo>
                <a:lnTo>
                  <a:pt x="763872" y="33020"/>
                </a:lnTo>
                <a:lnTo>
                  <a:pt x="779108" y="33020"/>
                </a:lnTo>
                <a:lnTo>
                  <a:pt x="779740" y="32893"/>
                </a:lnTo>
                <a:lnTo>
                  <a:pt x="777537" y="32893"/>
                </a:lnTo>
                <a:lnTo>
                  <a:pt x="773608" y="32639"/>
                </a:lnTo>
                <a:close/>
              </a:path>
              <a:path w="906145" h="38100">
                <a:moveTo>
                  <a:pt x="175303" y="32385"/>
                </a:moveTo>
                <a:lnTo>
                  <a:pt x="160101" y="32385"/>
                </a:lnTo>
                <a:lnTo>
                  <a:pt x="171239" y="33274"/>
                </a:lnTo>
                <a:lnTo>
                  <a:pt x="173969" y="32639"/>
                </a:lnTo>
                <a:lnTo>
                  <a:pt x="175140" y="32639"/>
                </a:lnTo>
                <a:lnTo>
                  <a:pt x="175303" y="32385"/>
                </a:lnTo>
                <a:close/>
              </a:path>
              <a:path w="906145" h="38100">
                <a:moveTo>
                  <a:pt x="183853" y="33086"/>
                </a:moveTo>
                <a:lnTo>
                  <a:pt x="182644" y="33147"/>
                </a:lnTo>
                <a:lnTo>
                  <a:pt x="182931" y="33204"/>
                </a:lnTo>
                <a:lnTo>
                  <a:pt x="183853" y="33086"/>
                </a:lnTo>
                <a:close/>
              </a:path>
              <a:path w="906145" h="38100">
                <a:moveTo>
                  <a:pt x="795990" y="31242"/>
                </a:moveTo>
                <a:lnTo>
                  <a:pt x="132504" y="31242"/>
                </a:lnTo>
                <a:lnTo>
                  <a:pt x="139603" y="31369"/>
                </a:lnTo>
                <a:lnTo>
                  <a:pt x="144937" y="32004"/>
                </a:lnTo>
                <a:lnTo>
                  <a:pt x="144061" y="32004"/>
                </a:lnTo>
                <a:lnTo>
                  <a:pt x="158044" y="33147"/>
                </a:lnTo>
                <a:lnTo>
                  <a:pt x="160101" y="32385"/>
                </a:lnTo>
                <a:lnTo>
                  <a:pt x="773128" y="32385"/>
                </a:lnTo>
                <a:lnTo>
                  <a:pt x="782033" y="31623"/>
                </a:lnTo>
                <a:lnTo>
                  <a:pt x="795660" y="31623"/>
                </a:lnTo>
                <a:lnTo>
                  <a:pt x="795990" y="31242"/>
                </a:lnTo>
                <a:close/>
              </a:path>
              <a:path w="906145" h="38100">
                <a:moveTo>
                  <a:pt x="773128" y="32385"/>
                </a:moveTo>
                <a:lnTo>
                  <a:pt x="175303" y="32385"/>
                </a:lnTo>
                <a:lnTo>
                  <a:pt x="184371" y="33020"/>
                </a:lnTo>
                <a:lnTo>
                  <a:pt x="183853" y="33086"/>
                </a:lnTo>
                <a:lnTo>
                  <a:pt x="187711" y="32893"/>
                </a:lnTo>
                <a:lnTo>
                  <a:pt x="194569" y="32639"/>
                </a:lnTo>
                <a:lnTo>
                  <a:pt x="773608" y="32639"/>
                </a:lnTo>
                <a:lnTo>
                  <a:pt x="771644" y="32512"/>
                </a:lnTo>
                <a:lnTo>
                  <a:pt x="773128" y="32385"/>
                </a:lnTo>
                <a:close/>
              </a:path>
              <a:path w="906145" h="38100">
                <a:moveTo>
                  <a:pt x="175140" y="32639"/>
                </a:moveTo>
                <a:lnTo>
                  <a:pt x="173969" y="32639"/>
                </a:lnTo>
                <a:lnTo>
                  <a:pt x="174554" y="32766"/>
                </a:lnTo>
                <a:lnTo>
                  <a:pt x="173715" y="32766"/>
                </a:lnTo>
                <a:lnTo>
                  <a:pt x="174897" y="33020"/>
                </a:lnTo>
                <a:lnTo>
                  <a:pt x="175140" y="32639"/>
                </a:lnTo>
                <a:close/>
              </a:path>
              <a:path w="906145" h="38100">
                <a:moveTo>
                  <a:pt x="780304" y="32779"/>
                </a:moveTo>
                <a:lnTo>
                  <a:pt x="779740" y="32893"/>
                </a:lnTo>
                <a:lnTo>
                  <a:pt x="781207" y="32893"/>
                </a:lnTo>
                <a:lnTo>
                  <a:pt x="780304" y="32779"/>
                </a:lnTo>
                <a:close/>
              </a:path>
              <a:path w="906145" h="38100">
                <a:moveTo>
                  <a:pt x="776140" y="32258"/>
                </a:moveTo>
                <a:lnTo>
                  <a:pt x="780304" y="32779"/>
                </a:lnTo>
                <a:lnTo>
                  <a:pt x="781639" y="32512"/>
                </a:lnTo>
                <a:lnTo>
                  <a:pt x="776140" y="32258"/>
                </a:lnTo>
                <a:close/>
              </a:path>
              <a:path w="906145" h="38100">
                <a:moveTo>
                  <a:pt x="826318" y="30988"/>
                </a:moveTo>
                <a:lnTo>
                  <a:pt x="804055" y="30988"/>
                </a:lnTo>
                <a:lnTo>
                  <a:pt x="808944" y="31242"/>
                </a:lnTo>
                <a:lnTo>
                  <a:pt x="799914" y="31242"/>
                </a:lnTo>
                <a:lnTo>
                  <a:pt x="801807" y="31623"/>
                </a:lnTo>
                <a:lnTo>
                  <a:pt x="803813" y="32639"/>
                </a:lnTo>
                <a:lnTo>
                  <a:pt x="820387" y="31750"/>
                </a:lnTo>
                <a:lnTo>
                  <a:pt x="822942" y="31750"/>
                </a:lnTo>
                <a:lnTo>
                  <a:pt x="826661" y="31242"/>
                </a:lnTo>
                <a:lnTo>
                  <a:pt x="826318" y="30988"/>
                </a:lnTo>
                <a:close/>
              </a:path>
              <a:path w="906145" h="38100">
                <a:moveTo>
                  <a:pt x="822942" y="31750"/>
                </a:moveTo>
                <a:lnTo>
                  <a:pt x="820387" y="31750"/>
                </a:lnTo>
                <a:lnTo>
                  <a:pt x="822012" y="31877"/>
                </a:lnTo>
                <a:lnTo>
                  <a:pt x="822942" y="31750"/>
                </a:lnTo>
                <a:close/>
              </a:path>
              <a:path w="906145" h="38100">
                <a:moveTo>
                  <a:pt x="795660" y="31623"/>
                </a:moveTo>
                <a:lnTo>
                  <a:pt x="787405" y="31623"/>
                </a:lnTo>
                <a:lnTo>
                  <a:pt x="787595" y="31750"/>
                </a:lnTo>
                <a:lnTo>
                  <a:pt x="795660" y="31623"/>
                </a:lnTo>
                <a:close/>
              </a:path>
              <a:path w="906145" h="38100">
                <a:moveTo>
                  <a:pt x="632759" y="30988"/>
                </a:moveTo>
                <a:lnTo>
                  <a:pt x="118445" y="30988"/>
                </a:lnTo>
                <a:lnTo>
                  <a:pt x="128275" y="31369"/>
                </a:lnTo>
                <a:lnTo>
                  <a:pt x="127983" y="31496"/>
                </a:lnTo>
                <a:lnTo>
                  <a:pt x="132504" y="31242"/>
                </a:lnTo>
                <a:lnTo>
                  <a:pt x="795990" y="31242"/>
                </a:lnTo>
                <a:lnTo>
                  <a:pt x="800022" y="31115"/>
                </a:lnTo>
                <a:lnTo>
                  <a:pt x="633074" y="31115"/>
                </a:lnTo>
                <a:lnTo>
                  <a:pt x="632759" y="30988"/>
                </a:lnTo>
                <a:close/>
              </a:path>
              <a:path w="906145" h="38100">
                <a:moveTo>
                  <a:pt x="839449" y="30480"/>
                </a:moveTo>
                <a:lnTo>
                  <a:pt x="832668" y="30480"/>
                </a:lnTo>
                <a:lnTo>
                  <a:pt x="829289" y="31496"/>
                </a:lnTo>
                <a:lnTo>
                  <a:pt x="833658" y="31369"/>
                </a:lnTo>
                <a:lnTo>
                  <a:pt x="839449" y="30480"/>
                </a:lnTo>
                <a:close/>
              </a:path>
              <a:path w="906145" h="38100">
                <a:moveTo>
                  <a:pt x="176841" y="28702"/>
                </a:moveTo>
                <a:lnTo>
                  <a:pt x="112603" y="28702"/>
                </a:lnTo>
                <a:lnTo>
                  <a:pt x="107460" y="30353"/>
                </a:lnTo>
                <a:lnTo>
                  <a:pt x="114775" y="31242"/>
                </a:lnTo>
                <a:lnTo>
                  <a:pt x="118445" y="30988"/>
                </a:lnTo>
                <a:lnTo>
                  <a:pt x="632759" y="30988"/>
                </a:lnTo>
                <a:lnTo>
                  <a:pt x="632443" y="30861"/>
                </a:lnTo>
                <a:lnTo>
                  <a:pt x="466895" y="30861"/>
                </a:lnTo>
                <a:lnTo>
                  <a:pt x="460367" y="30353"/>
                </a:lnTo>
                <a:lnTo>
                  <a:pt x="460888" y="30099"/>
                </a:lnTo>
                <a:lnTo>
                  <a:pt x="463961" y="29972"/>
                </a:lnTo>
                <a:lnTo>
                  <a:pt x="465714" y="29845"/>
                </a:lnTo>
                <a:lnTo>
                  <a:pt x="453477" y="29591"/>
                </a:lnTo>
                <a:lnTo>
                  <a:pt x="430374" y="29591"/>
                </a:lnTo>
                <a:lnTo>
                  <a:pt x="424498" y="29464"/>
                </a:lnTo>
                <a:lnTo>
                  <a:pt x="410170" y="29464"/>
                </a:lnTo>
                <a:lnTo>
                  <a:pt x="397489" y="29337"/>
                </a:lnTo>
                <a:lnTo>
                  <a:pt x="391597" y="29210"/>
                </a:lnTo>
                <a:lnTo>
                  <a:pt x="376001" y="29210"/>
                </a:lnTo>
                <a:lnTo>
                  <a:pt x="377239" y="28956"/>
                </a:lnTo>
                <a:lnTo>
                  <a:pt x="356537" y="28956"/>
                </a:lnTo>
                <a:lnTo>
                  <a:pt x="350966" y="28829"/>
                </a:lnTo>
                <a:lnTo>
                  <a:pt x="177081" y="28829"/>
                </a:lnTo>
                <a:lnTo>
                  <a:pt x="176841" y="28702"/>
                </a:lnTo>
                <a:close/>
              </a:path>
              <a:path w="906145" h="38100">
                <a:moveTo>
                  <a:pt x="636542" y="29464"/>
                </a:moveTo>
                <a:lnTo>
                  <a:pt x="638942" y="30353"/>
                </a:lnTo>
                <a:lnTo>
                  <a:pt x="633074" y="31115"/>
                </a:lnTo>
                <a:lnTo>
                  <a:pt x="800022" y="31115"/>
                </a:lnTo>
                <a:lnTo>
                  <a:pt x="804055" y="30988"/>
                </a:lnTo>
                <a:lnTo>
                  <a:pt x="826318" y="30988"/>
                </a:lnTo>
                <a:lnTo>
                  <a:pt x="832668" y="30480"/>
                </a:lnTo>
                <a:lnTo>
                  <a:pt x="839449" y="30480"/>
                </a:lnTo>
                <a:lnTo>
                  <a:pt x="842758" y="29972"/>
                </a:lnTo>
                <a:lnTo>
                  <a:pt x="675645" y="29972"/>
                </a:lnTo>
                <a:lnTo>
                  <a:pt x="675883" y="29845"/>
                </a:lnTo>
                <a:lnTo>
                  <a:pt x="661157" y="29845"/>
                </a:lnTo>
                <a:lnTo>
                  <a:pt x="657344" y="29718"/>
                </a:lnTo>
                <a:lnTo>
                  <a:pt x="642803" y="29718"/>
                </a:lnTo>
                <a:lnTo>
                  <a:pt x="636542" y="29464"/>
                </a:lnTo>
                <a:close/>
              </a:path>
              <a:path w="906145" h="38100">
                <a:moveTo>
                  <a:pt x="475874" y="29083"/>
                </a:moveTo>
                <a:lnTo>
                  <a:pt x="466895" y="30861"/>
                </a:lnTo>
                <a:lnTo>
                  <a:pt x="632443" y="30861"/>
                </a:lnTo>
                <a:lnTo>
                  <a:pt x="631495" y="30480"/>
                </a:lnTo>
                <a:lnTo>
                  <a:pt x="479430" y="30480"/>
                </a:lnTo>
                <a:lnTo>
                  <a:pt x="475874" y="29083"/>
                </a:lnTo>
                <a:close/>
              </a:path>
              <a:path w="906145" h="38100">
                <a:moveTo>
                  <a:pt x="482090" y="29855"/>
                </a:moveTo>
                <a:lnTo>
                  <a:pt x="483189" y="30480"/>
                </a:lnTo>
                <a:lnTo>
                  <a:pt x="631495" y="30480"/>
                </a:lnTo>
                <a:lnTo>
                  <a:pt x="631180" y="30353"/>
                </a:lnTo>
                <a:lnTo>
                  <a:pt x="609419" y="30353"/>
                </a:lnTo>
                <a:lnTo>
                  <a:pt x="608841" y="29972"/>
                </a:lnTo>
                <a:lnTo>
                  <a:pt x="507973" y="29972"/>
                </a:lnTo>
                <a:lnTo>
                  <a:pt x="482090" y="29855"/>
                </a:lnTo>
                <a:close/>
              </a:path>
              <a:path w="906145" h="38100">
                <a:moveTo>
                  <a:pt x="618381" y="29845"/>
                </a:moveTo>
                <a:lnTo>
                  <a:pt x="609419" y="30353"/>
                </a:lnTo>
                <a:lnTo>
                  <a:pt x="631180" y="30353"/>
                </a:lnTo>
                <a:lnTo>
                  <a:pt x="630548" y="30099"/>
                </a:lnTo>
                <a:lnTo>
                  <a:pt x="620171" y="30099"/>
                </a:lnTo>
                <a:lnTo>
                  <a:pt x="618381" y="29845"/>
                </a:lnTo>
                <a:close/>
              </a:path>
              <a:path w="906145" h="38100">
                <a:moveTo>
                  <a:pt x="173723" y="27051"/>
                </a:moveTo>
                <a:lnTo>
                  <a:pt x="54462" y="27051"/>
                </a:lnTo>
                <a:lnTo>
                  <a:pt x="64169" y="28067"/>
                </a:lnTo>
                <a:lnTo>
                  <a:pt x="74552" y="28829"/>
                </a:lnTo>
                <a:lnTo>
                  <a:pt x="95471" y="30099"/>
                </a:lnTo>
                <a:lnTo>
                  <a:pt x="92512" y="29591"/>
                </a:lnTo>
                <a:lnTo>
                  <a:pt x="96931" y="28575"/>
                </a:lnTo>
                <a:lnTo>
                  <a:pt x="176601" y="28575"/>
                </a:lnTo>
                <a:lnTo>
                  <a:pt x="173723" y="27051"/>
                </a:lnTo>
                <a:close/>
              </a:path>
              <a:path w="906145" h="38100">
                <a:moveTo>
                  <a:pt x="619612" y="29337"/>
                </a:moveTo>
                <a:lnTo>
                  <a:pt x="620171" y="30099"/>
                </a:lnTo>
                <a:lnTo>
                  <a:pt x="630548" y="30099"/>
                </a:lnTo>
                <a:lnTo>
                  <a:pt x="629285" y="29591"/>
                </a:lnTo>
                <a:lnTo>
                  <a:pt x="619930" y="29591"/>
                </a:lnTo>
                <a:lnTo>
                  <a:pt x="619612" y="29337"/>
                </a:lnTo>
                <a:close/>
              </a:path>
              <a:path w="906145" h="38100">
                <a:moveTo>
                  <a:pt x="594873" y="28829"/>
                </a:moveTo>
                <a:lnTo>
                  <a:pt x="507973" y="29972"/>
                </a:lnTo>
                <a:lnTo>
                  <a:pt x="608841" y="29972"/>
                </a:lnTo>
                <a:lnTo>
                  <a:pt x="607156" y="29337"/>
                </a:lnTo>
                <a:lnTo>
                  <a:pt x="594873" y="28829"/>
                </a:lnTo>
                <a:close/>
              </a:path>
              <a:path w="906145" h="38100">
                <a:moveTo>
                  <a:pt x="796884" y="25187"/>
                </a:moveTo>
                <a:lnTo>
                  <a:pt x="786338" y="25527"/>
                </a:lnTo>
                <a:lnTo>
                  <a:pt x="722432" y="27178"/>
                </a:lnTo>
                <a:lnTo>
                  <a:pt x="711762" y="28194"/>
                </a:lnTo>
                <a:lnTo>
                  <a:pt x="699938" y="28702"/>
                </a:lnTo>
                <a:lnTo>
                  <a:pt x="687665" y="29083"/>
                </a:lnTo>
                <a:lnTo>
                  <a:pt x="675645" y="29972"/>
                </a:lnTo>
                <a:lnTo>
                  <a:pt x="842758" y="29972"/>
                </a:lnTo>
                <a:lnTo>
                  <a:pt x="849018" y="29010"/>
                </a:lnTo>
                <a:lnTo>
                  <a:pt x="847603" y="28956"/>
                </a:lnTo>
                <a:lnTo>
                  <a:pt x="851857" y="28575"/>
                </a:lnTo>
                <a:lnTo>
                  <a:pt x="866406" y="28575"/>
                </a:lnTo>
                <a:lnTo>
                  <a:pt x="867447" y="28448"/>
                </a:lnTo>
                <a:lnTo>
                  <a:pt x="874220" y="27366"/>
                </a:lnTo>
                <a:lnTo>
                  <a:pt x="870450" y="27178"/>
                </a:lnTo>
                <a:lnTo>
                  <a:pt x="811556" y="25526"/>
                </a:lnTo>
                <a:lnTo>
                  <a:pt x="796884" y="25187"/>
                </a:lnTo>
                <a:close/>
              </a:path>
              <a:path w="906145" h="38100">
                <a:moveTo>
                  <a:pt x="866406" y="28575"/>
                </a:moveTo>
                <a:lnTo>
                  <a:pt x="851857" y="28575"/>
                </a:lnTo>
                <a:lnTo>
                  <a:pt x="849018" y="29010"/>
                </a:lnTo>
                <a:lnTo>
                  <a:pt x="857433" y="29337"/>
                </a:lnTo>
                <a:lnTo>
                  <a:pt x="851324" y="29972"/>
                </a:lnTo>
                <a:lnTo>
                  <a:pt x="860164" y="29337"/>
                </a:lnTo>
                <a:lnTo>
                  <a:pt x="866406" y="28575"/>
                </a:lnTo>
                <a:close/>
              </a:path>
              <a:path w="906145" h="38100">
                <a:moveTo>
                  <a:pt x="482071" y="29845"/>
                </a:moveTo>
                <a:lnTo>
                  <a:pt x="479785" y="29845"/>
                </a:lnTo>
                <a:lnTo>
                  <a:pt x="482090" y="29855"/>
                </a:lnTo>
                <a:close/>
              </a:path>
              <a:path w="906145" h="38100">
                <a:moveTo>
                  <a:pt x="676597" y="29464"/>
                </a:moveTo>
                <a:lnTo>
                  <a:pt x="668113" y="29845"/>
                </a:lnTo>
                <a:lnTo>
                  <a:pt x="675883" y="29845"/>
                </a:lnTo>
                <a:lnTo>
                  <a:pt x="676597" y="29464"/>
                </a:lnTo>
                <a:close/>
              </a:path>
              <a:path w="906145" h="38100">
                <a:moveTo>
                  <a:pt x="643031" y="29210"/>
                </a:moveTo>
                <a:lnTo>
                  <a:pt x="642803" y="29718"/>
                </a:lnTo>
                <a:lnTo>
                  <a:pt x="657344" y="29718"/>
                </a:lnTo>
                <a:lnTo>
                  <a:pt x="643031" y="29210"/>
                </a:lnTo>
                <a:close/>
              </a:path>
              <a:path w="906145" h="38100">
                <a:moveTo>
                  <a:pt x="628337" y="29210"/>
                </a:moveTo>
                <a:lnTo>
                  <a:pt x="619930" y="29591"/>
                </a:lnTo>
                <a:lnTo>
                  <a:pt x="629285" y="29591"/>
                </a:lnTo>
                <a:lnTo>
                  <a:pt x="628337" y="29210"/>
                </a:lnTo>
                <a:close/>
              </a:path>
              <a:path w="906145" h="38100">
                <a:moveTo>
                  <a:pt x="422559" y="29210"/>
                </a:moveTo>
                <a:lnTo>
                  <a:pt x="410170" y="29464"/>
                </a:lnTo>
                <a:lnTo>
                  <a:pt x="424498" y="29464"/>
                </a:lnTo>
                <a:lnTo>
                  <a:pt x="418622" y="29337"/>
                </a:lnTo>
                <a:lnTo>
                  <a:pt x="422559" y="29210"/>
                </a:lnTo>
                <a:close/>
              </a:path>
              <a:path w="906145" h="38100">
                <a:moveTo>
                  <a:pt x="385705" y="29083"/>
                </a:moveTo>
                <a:lnTo>
                  <a:pt x="376001" y="29210"/>
                </a:lnTo>
                <a:lnTo>
                  <a:pt x="391597" y="29210"/>
                </a:lnTo>
                <a:lnTo>
                  <a:pt x="385705" y="29083"/>
                </a:lnTo>
                <a:close/>
              </a:path>
              <a:path w="906145" h="38100">
                <a:moveTo>
                  <a:pt x="851857" y="28575"/>
                </a:moveTo>
                <a:lnTo>
                  <a:pt x="847603" y="28956"/>
                </a:lnTo>
                <a:lnTo>
                  <a:pt x="849018" y="29010"/>
                </a:lnTo>
                <a:lnTo>
                  <a:pt x="851857" y="28575"/>
                </a:lnTo>
                <a:close/>
              </a:path>
              <a:path w="906145" h="38100">
                <a:moveTo>
                  <a:pt x="176601" y="28575"/>
                </a:moveTo>
                <a:lnTo>
                  <a:pt x="96931" y="28575"/>
                </a:lnTo>
                <a:lnTo>
                  <a:pt x="104348" y="28956"/>
                </a:lnTo>
                <a:lnTo>
                  <a:pt x="112603" y="28702"/>
                </a:lnTo>
                <a:lnTo>
                  <a:pt x="176841" y="28702"/>
                </a:lnTo>
                <a:lnTo>
                  <a:pt x="176601" y="28575"/>
                </a:lnTo>
                <a:close/>
              </a:path>
              <a:path w="906145" h="38100">
                <a:moveTo>
                  <a:pt x="366044" y="28448"/>
                </a:moveTo>
                <a:lnTo>
                  <a:pt x="356537" y="28956"/>
                </a:lnTo>
                <a:lnTo>
                  <a:pt x="377239" y="28956"/>
                </a:lnTo>
                <a:lnTo>
                  <a:pt x="378478" y="28702"/>
                </a:lnTo>
                <a:lnTo>
                  <a:pt x="369270" y="28702"/>
                </a:lnTo>
                <a:lnTo>
                  <a:pt x="366044" y="28448"/>
                </a:lnTo>
                <a:close/>
              </a:path>
              <a:path w="906145" h="38100">
                <a:moveTo>
                  <a:pt x="896854" y="25092"/>
                </a:moveTo>
                <a:lnTo>
                  <a:pt x="883734" y="26543"/>
                </a:lnTo>
                <a:lnTo>
                  <a:pt x="879759" y="26543"/>
                </a:lnTo>
                <a:lnTo>
                  <a:pt x="874220" y="27366"/>
                </a:lnTo>
                <a:lnTo>
                  <a:pt x="885719" y="27940"/>
                </a:lnTo>
                <a:lnTo>
                  <a:pt x="899800" y="28956"/>
                </a:lnTo>
                <a:lnTo>
                  <a:pt x="898323" y="26670"/>
                </a:lnTo>
                <a:lnTo>
                  <a:pt x="894098" y="26670"/>
                </a:lnTo>
                <a:lnTo>
                  <a:pt x="897954" y="26099"/>
                </a:lnTo>
                <a:lnTo>
                  <a:pt x="897584" y="25527"/>
                </a:lnTo>
                <a:lnTo>
                  <a:pt x="896041" y="25527"/>
                </a:lnTo>
                <a:lnTo>
                  <a:pt x="896854" y="25092"/>
                </a:lnTo>
                <a:close/>
              </a:path>
              <a:path w="906145" h="38100">
                <a:moveTo>
                  <a:pt x="169760" y="24953"/>
                </a:moveTo>
                <a:lnTo>
                  <a:pt x="177081" y="28829"/>
                </a:lnTo>
                <a:lnTo>
                  <a:pt x="176548" y="25908"/>
                </a:lnTo>
                <a:lnTo>
                  <a:pt x="182029" y="25526"/>
                </a:lnTo>
                <a:lnTo>
                  <a:pt x="175851" y="25273"/>
                </a:lnTo>
                <a:lnTo>
                  <a:pt x="169760" y="24953"/>
                </a:lnTo>
                <a:close/>
              </a:path>
              <a:path w="906145" h="38100">
                <a:moveTo>
                  <a:pt x="182029" y="25526"/>
                </a:moveTo>
                <a:lnTo>
                  <a:pt x="176548" y="25908"/>
                </a:lnTo>
                <a:lnTo>
                  <a:pt x="177081" y="28829"/>
                </a:lnTo>
                <a:lnTo>
                  <a:pt x="350966" y="28829"/>
                </a:lnTo>
                <a:lnTo>
                  <a:pt x="337622" y="28448"/>
                </a:lnTo>
                <a:lnTo>
                  <a:pt x="322686" y="28448"/>
                </a:lnTo>
                <a:lnTo>
                  <a:pt x="323182" y="28194"/>
                </a:lnTo>
                <a:lnTo>
                  <a:pt x="194429" y="26035"/>
                </a:lnTo>
                <a:lnTo>
                  <a:pt x="182029" y="25526"/>
                </a:lnTo>
                <a:close/>
              </a:path>
              <a:path w="906145" h="38100">
                <a:moveTo>
                  <a:pt x="333737" y="28321"/>
                </a:moveTo>
                <a:lnTo>
                  <a:pt x="322686" y="28448"/>
                </a:lnTo>
                <a:lnTo>
                  <a:pt x="337622" y="28448"/>
                </a:lnTo>
                <a:lnTo>
                  <a:pt x="333737" y="28321"/>
                </a:lnTo>
                <a:close/>
              </a:path>
              <a:path w="906145" h="38100">
                <a:moveTo>
                  <a:pt x="11892" y="10541"/>
                </a:moveTo>
                <a:lnTo>
                  <a:pt x="9177" y="10922"/>
                </a:lnTo>
                <a:lnTo>
                  <a:pt x="3470" y="11430"/>
                </a:lnTo>
                <a:lnTo>
                  <a:pt x="0" y="14351"/>
                </a:lnTo>
                <a:lnTo>
                  <a:pt x="3993" y="21336"/>
                </a:lnTo>
                <a:lnTo>
                  <a:pt x="9212" y="22733"/>
                </a:lnTo>
                <a:lnTo>
                  <a:pt x="14623" y="23749"/>
                </a:lnTo>
                <a:lnTo>
                  <a:pt x="19398" y="24130"/>
                </a:lnTo>
                <a:lnTo>
                  <a:pt x="27004" y="25146"/>
                </a:lnTo>
                <a:lnTo>
                  <a:pt x="42211" y="26416"/>
                </a:lnTo>
                <a:lnTo>
                  <a:pt x="49675" y="27178"/>
                </a:lnTo>
                <a:lnTo>
                  <a:pt x="53650" y="27432"/>
                </a:lnTo>
                <a:lnTo>
                  <a:pt x="52481" y="27051"/>
                </a:lnTo>
                <a:lnTo>
                  <a:pt x="173723" y="27051"/>
                </a:lnTo>
                <a:lnTo>
                  <a:pt x="169760" y="24953"/>
                </a:lnTo>
                <a:lnTo>
                  <a:pt x="136699" y="23114"/>
                </a:lnTo>
                <a:lnTo>
                  <a:pt x="133375" y="22987"/>
                </a:lnTo>
                <a:lnTo>
                  <a:pt x="115740" y="22987"/>
                </a:lnTo>
                <a:lnTo>
                  <a:pt x="111752" y="22860"/>
                </a:lnTo>
                <a:lnTo>
                  <a:pt x="105174" y="22479"/>
                </a:lnTo>
                <a:lnTo>
                  <a:pt x="111943" y="22352"/>
                </a:lnTo>
                <a:lnTo>
                  <a:pt x="109390" y="21971"/>
                </a:lnTo>
                <a:lnTo>
                  <a:pt x="98894" y="21717"/>
                </a:lnTo>
                <a:lnTo>
                  <a:pt x="87384" y="20955"/>
                </a:lnTo>
                <a:lnTo>
                  <a:pt x="66348" y="19304"/>
                </a:lnTo>
                <a:lnTo>
                  <a:pt x="58082" y="19304"/>
                </a:lnTo>
                <a:lnTo>
                  <a:pt x="53515" y="18923"/>
                </a:lnTo>
                <a:lnTo>
                  <a:pt x="12552" y="18923"/>
                </a:lnTo>
                <a:lnTo>
                  <a:pt x="11439" y="18288"/>
                </a:lnTo>
                <a:lnTo>
                  <a:pt x="12875" y="18034"/>
                </a:lnTo>
                <a:lnTo>
                  <a:pt x="14103" y="14732"/>
                </a:lnTo>
                <a:lnTo>
                  <a:pt x="75011" y="14732"/>
                </a:lnTo>
                <a:lnTo>
                  <a:pt x="76916" y="14605"/>
                </a:lnTo>
                <a:lnTo>
                  <a:pt x="78948" y="13716"/>
                </a:lnTo>
                <a:lnTo>
                  <a:pt x="103790" y="13716"/>
                </a:lnTo>
                <a:lnTo>
                  <a:pt x="109104" y="13462"/>
                </a:lnTo>
                <a:lnTo>
                  <a:pt x="116565" y="13335"/>
                </a:lnTo>
                <a:lnTo>
                  <a:pt x="114216" y="12573"/>
                </a:lnTo>
                <a:lnTo>
                  <a:pt x="125735" y="11684"/>
                </a:lnTo>
                <a:lnTo>
                  <a:pt x="209823" y="11684"/>
                </a:lnTo>
                <a:lnTo>
                  <a:pt x="213134" y="11557"/>
                </a:lnTo>
                <a:lnTo>
                  <a:pt x="6063" y="11557"/>
                </a:lnTo>
                <a:lnTo>
                  <a:pt x="11892" y="10541"/>
                </a:lnTo>
                <a:close/>
              </a:path>
              <a:path w="906145" h="38100">
                <a:moveTo>
                  <a:pt x="881104" y="20701"/>
                </a:moveTo>
                <a:lnTo>
                  <a:pt x="864208" y="23114"/>
                </a:lnTo>
                <a:lnTo>
                  <a:pt x="849254" y="23241"/>
                </a:lnTo>
                <a:lnTo>
                  <a:pt x="796884" y="25187"/>
                </a:lnTo>
                <a:lnTo>
                  <a:pt x="811583" y="25527"/>
                </a:lnTo>
                <a:lnTo>
                  <a:pt x="870450" y="27178"/>
                </a:lnTo>
                <a:lnTo>
                  <a:pt x="874220" y="27366"/>
                </a:lnTo>
                <a:lnTo>
                  <a:pt x="879759" y="26543"/>
                </a:lnTo>
                <a:lnTo>
                  <a:pt x="883734" y="26543"/>
                </a:lnTo>
                <a:lnTo>
                  <a:pt x="896854" y="25092"/>
                </a:lnTo>
                <a:lnTo>
                  <a:pt x="896993" y="25019"/>
                </a:lnTo>
                <a:lnTo>
                  <a:pt x="897252" y="25013"/>
                </a:lnTo>
                <a:lnTo>
                  <a:pt x="894842" y="21284"/>
                </a:lnTo>
                <a:lnTo>
                  <a:pt x="894133" y="21065"/>
                </a:lnTo>
                <a:lnTo>
                  <a:pt x="881104" y="20701"/>
                </a:lnTo>
                <a:close/>
              </a:path>
              <a:path w="906145" h="38100">
                <a:moveTo>
                  <a:pt x="904118" y="26289"/>
                </a:moveTo>
                <a:lnTo>
                  <a:pt x="902834" y="26337"/>
                </a:lnTo>
                <a:lnTo>
                  <a:pt x="899482" y="27305"/>
                </a:lnTo>
                <a:lnTo>
                  <a:pt x="904118" y="26289"/>
                </a:lnTo>
                <a:close/>
              </a:path>
              <a:path w="906145" h="38100">
                <a:moveTo>
                  <a:pt x="897954" y="26099"/>
                </a:moveTo>
                <a:lnTo>
                  <a:pt x="894098" y="26670"/>
                </a:lnTo>
                <a:lnTo>
                  <a:pt x="898221" y="26513"/>
                </a:lnTo>
                <a:lnTo>
                  <a:pt x="897954" y="26099"/>
                </a:lnTo>
                <a:close/>
              </a:path>
              <a:path w="906145" h="38100">
                <a:moveTo>
                  <a:pt x="898221" y="26513"/>
                </a:moveTo>
                <a:lnTo>
                  <a:pt x="894098" y="26670"/>
                </a:lnTo>
                <a:lnTo>
                  <a:pt x="898323" y="26670"/>
                </a:lnTo>
                <a:lnTo>
                  <a:pt x="898221" y="26513"/>
                </a:lnTo>
                <a:close/>
              </a:path>
              <a:path w="906145" h="38100">
                <a:moveTo>
                  <a:pt x="906084" y="25400"/>
                </a:moveTo>
                <a:lnTo>
                  <a:pt x="902683" y="25400"/>
                </a:lnTo>
                <a:lnTo>
                  <a:pt x="897954" y="26099"/>
                </a:lnTo>
                <a:lnTo>
                  <a:pt x="898221" y="26513"/>
                </a:lnTo>
                <a:lnTo>
                  <a:pt x="902834" y="26337"/>
                </a:lnTo>
                <a:lnTo>
                  <a:pt x="906084" y="25400"/>
                </a:lnTo>
                <a:close/>
              </a:path>
              <a:path w="906145" h="38100">
                <a:moveTo>
                  <a:pt x="356570" y="24638"/>
                </a:moveTo>
                <a:lnTo>
                  <a:pt x="247401" y="24638"/>
                </a:lnTo>
                <a:lnTo>
                  <a:pt x="242156" y="25908"/>
                </a:lnTo>
                <a:lnTo>
                  <a:pt x="333560" y="25654"/>
                </a:lnTo>
                <a:lnTo>
                  <a:pt x="356570" y="24638"/>
                </a:lnTo>
                <a:close/>
              </a:path>
              <a:path w="906145" h="38100">
                <a:moveTo>
                  <a:pt x="333560" y="25654"/>
                </a:moveTo>
                <a:lnTo>
                  <a:pt x="273888" y="25654"/>
                </a:lnTo>
                <a:lnTo>
                  <a:pt x="302579" y="25908"/>
                </a:lnTo>
                <a:lnTo>
                  <a:pt x="330684" y="25781"/>
                </a:lnTo>
                <a:lnTo>
                  <a:pt x="333560" y="25654"/>
                </a:lnTo>
                <a:close/>
              </a:path>
              <a:path w="906145" h="38100">
                <a:moveTo>
                  <a:pt x="897270" y="25040"/>
                </a:moveTo>
                <a:lnTo>
                  <a:pt x="896854" y="25092"/>
                </a:lnTo>
                <a:lnTo>
                  <a:pt x="896041" y="25527"/>
                </a:lnTo>
                <a:lnTo>
                  <a:pt x="897565" y="25497"/>
                </a:lnTo>
                <a:lnTo>
                  <a:pt x="897270" y="25040"/>
                </a:lnTo>
                <a:close/>
              </a:path>
              <a:path w="906145" h="38100">
                <a:moveTo>
                  <a:pt x="897565" y="25497"/>
                </a:moveTo>
                <a:lnTo>
                  <a:pt x="896041" y="25527"/>
                </a:lnTo>
                <a:lnTo>
                  <a:pt x="897584" y="25527"/>
                </a:lnTo>
                <a:close/>
              </a:path>
              <a:path w="906145" h="38100">
                <a:moveTo>
                  <a:pt x="173969" y="17653"/>
                </a:moveTo>
                <a:lnTo>
                  <a:pt x="168445" y="24257"/>
                </a:lnTo>
                <a:lnTo>
                  <a:pt x="169760" y="24953"/>
                </a:lnTo>
                <a:lnTo>
                  <a:pt x="175851" y="25273"/>
                </a:lnTo>
                <a:lnTo>
                  <a:pt x="182029" y="25526"/>
                </a:lnTo>
                <a:lnTo>
                  <a:pt x="191140" y="24892"/>
                </a:lnTo>
                <a:lnTo>
                  <a:pt x="197937" y="24671"/>
                </a:lnTo>
                <a:lnTo>
                  <a:pt x="192794" y="24511"/>
                </a:lnTo>
                <a:lnTo>
                  <a:pt x="175836" y="23495"/>
                </a:lnTo>
                <a:lnTo>
                  <a:pt x="180904" y="20320"/>
                </a:lnTo>
                <a:lnTo>
                  <a:pt x="196317" y="19431"/>
                </a:lnTo>
                <a:lnTo>
                  <a:pt x="214101" y="19431"/>
                </a:lnTo>
                <a:lnTo>
                  <a:pt x="206262" y="19304"/>
                </a:lnTo>
                <a:lnTo>
                  <a:pt x="189606" y="18796"/>
                </a:lnTo>
                <a:lnTo>
                  <a:pt x="181208" y="18288"/>
                </a:lnTo>
                <a:lnTo>
                  <a:pt x="173969" y="17653"/>
                </a:lnTo>
                <a:close/>
              </a:path>
              <a:path w="906145" h="38100">
                <a:moveTo>
                  <a:pt x="904598" y="24638"/>
                </a:moveTo>
                <a:lnTo>
                  <a:pt x="900460" y="24638"/>
                </a:lnTo>
                <a:lnTo>
                  <a:pt x="902683" y="24892"/>
                </a:lnTo>
                <a:lnTo>
                  <a:pt x="897441" y="25019"/>
                </a:lnTo>
                <a:lnTo>
                  <a:pt x="897270" y="25040"/>
                </a:lnTo>
                <a:lnTo>
                  <a:pt x="897565" y="25497"/>
                </a:lnTo>
                <a:lnTo>
                  <a:pt x="902683" y="25400"/>
                </a:lnTo>
                <a:lnTo>
                  <a:pt x="906084" y="25400"/>
                </a:lnTo>
                <a:lnTo>
                  <a:pt x="904598" y="24638"/>
                </a:lnTo>
                <a:close/>
              </a:path>
              <a:path w="906145" h="38100">
                <a:moveTo>
                  <a:pt x="861370" y="20955"/>
                </a:moveTo>
                <a:lnTo>
                  <a:pt x="548556" y="20955"/>
                </a:lnTo>
                <a:lnTo>
                  <a:pt x="550067" y="21209"/>
                </a:lnTo>
                <a:lnTo>
                  <a:pt x="570011" y="21209"/>
                </a:lnTo>
                <a:lnTo>
                  <a:pt x="578761" y="21590"/>
                </a:lnTo>
                <a:lnTo>
                  <a:pt x="590759" y="22352"/>
                </a:lnTo>
                <a:lnTo>
                  <a:pt x="796884" y="25187"/>
                </a:lnTo>
                <a:lnTo>
                  <a:pt x="849254" y="23241"/>
                </a:lnTo>
                <a:lnTo>
                  <a:pt x="864208" y="23114"/>
                </a:lnTo>
                <a:lnTo>
                  <a:pt x="878436" y="21082"/>
                </a:lnTo>
                <a:lnTo>
                  <a:pt x="867555" y="21082"/>
                </a:lnTo>
                <a:lnTo>
                  <a:pt x="861370" y="20955"/>
                </a:lnTo>
                <a:close/>
              </a:path>
              <a:path w="906145" h="38100">
                <a:moveTo>
                  <a:pt x="386116" y="22452"/>
                </a:moveTo>
                <a:lnTo>
                  <a:pt x="285435" y="22733"/>
                </a:lnTo>
                <a:lnTo>
                  <a:pt x="238107" y="23368"/>
                </a:lnTo>
                <a:lnTo>
                  <a:pt x="197937" y="24671"/>
                </a:lnTo>
                <a:lnTo>
                  <a:pt x="209079" y="25019"/>
                </a:lnTo>
                <a:lnTo>
                  <a:pt x="224296" y="25146"/>
                </a:lnTo>
                <a:lnTo>
                  <a:pt x="247401" y="24638"/>
                </a:lnTo>
                <a:lnTo>
                  <a:pt x="356570" y="24638"/>
                </a:lnTo>
                <a:lnTo>
                  <a:pt x="371305" y="24130"/>
                </a:lnTo>
                <a:lnTo>
                  <a:pt x="379673" y="23622"/>
                </a:lnTo>
                <a:lnTo>
                  <a:pt x="384786" y="22860"/>
                </a:lnTo>
                <a:lnTo>
                  <a:pt x="386116" y="22452"/>
                </a:lnTo>
                <a:close/>
              </a:path>
              <a:path w="906145" h="38100">
                <a:moveTo>
                  <a:pt x="897252" y="25013"/>
                </a:moveTo>
                <a:lnTo>
                  <a:pt x="896993" y="25019"/>
                </a:lnTo>
                <a:lnTo>
                  <a:pt x="896854" y="25092"/>
                </a:lnTo>
                <a:lnTo>
                  <a:pt x="897270" y="25040"/>
                </a:lnTo>
                <a:close/>
              </a:path>
              <a:path w="906145" h="38100">
                <a:moveTo>
                  <a:pt x="897537" y="25006"/>
                </a:moveTo>
                <a:lnTo>
                  <a:pt x="897252" y="25013"/>
                </a:lnTo>
                <a:lnTo>
                  <a:pt x="897537" y="25006"/>
                </a:lnTo>
                <a:close/>
              </a:path>
              <a:path w="906145" h="38100">
                <a:moveTo>
                  <a:pt x="894798" y="21215"/>
                </a:moveTo>
                <a:lnTo>
                  <a:pt x="897252" y="25013"/>
                </a:lnTo>
                <a:lnTo>
                  <a:pt x="897537" y="25006"/>
                </a:lnTo>
                <a:lnTo>
                  <a:pt x="900460" y="24638"/>
                </a:lnTo>
                <a:lnTo>
                  <a:pt x="904598" y="24638"/>
                </a:lnTo>
                <a:lnTo>
                  <a:pt x="900390" y="22479"/>
                </a:lnTo>
                <a:lnTo>
                  <a:pt x="894798" y="21215"/>
                </a:lnTo>
                <a:close/>
              </a:path>
              <a:path w="906145" h="38100">
                <a:moveTo>
                  <a:pt x="214101" y="19431"/>
                </a:moveTo>
                <a:lnTo>
                  <a:pt x="196317" y="19431"/>
                </a:lnTo>
                <a:lnTo>
                  <a:pt x="180904" y="20320"/>
                </a:lnTo>
                <a:lnTo>
                  <a:pt x="175836" y="23495"/>
                </a:lnTo>
                <a:lnTo>
                  <a:pt x="192794" y="24511"/>
                </a:lnTo>
                <a:lnTo>
                  <a:pt x="197937" y="24671"/>
                </a:lnTo>
                <a:lnTo>
                  <a:pt x="238107" y="23368"/>
                </a:lnTo>
                <a:lnTo>
                  <a:pt x="285435" y="22733"/>
                </a:lnTo>
                <a:lnTo>
                  <a:pt x="386116" y="22452"/>
                </a:lnTo>
                <a:lnTo>
                  <a:pt x="387685" y="21971"/>
                </a:lnTo>
                <a:lnTo>
                  <a:pt x="344941" y="21971"/>
                </a:lnTo>
                <a:lnTo>
                  <a:pt x="301466" y="21844"/>
                </a:lnTo>
                <a:lnTo>
                  <a:pt x="258223" y="21082"/>
                </a:lnTo>
                <a:lnTo>
                  <a:pt x="214101" y="19431"/>
                </a:lnTo>
                <a:close/>
              </a:path>
              <a:path w="906145" h="38100">
                <a:moveTo>
                  <a:pt x="116756" y="22352"/>
                </a:moveTo>
                <a:lnTo>
                  <a:pt x="111931" y="22352"/>
                </a:lnTo>
                <a:lnTo>
                  <a:pt x="115740" y="22987"/>
                </a:lnTo>
                <a:lnTo>
                  <a:pt x="133375" y="22987"/>
                </a:lnTo>
                <a:lnTo>
                  <a:pt x="116756" y="22352"/>
                </a:lnTo>
                <a:close/>
              </a:path>
              <a:path w="906145" h="38100">
                <a:moveTo>
                  <a:pt x="431481" y="21336"/>
                </a:moveTo>
                <a:lnTo>
                  <a:pt x="389755" y="21336"/>
                </a:lnTo>
                <a:lnTo>
                  <a:pt x="386116" y="22452"/>
                </a:lnTo>
                <a:lnTo>
                  <a:pt x="429151" y="22225"/>
                </a:lnTo>
                <a:lnTo>
                  <a:pt x="424896" y="21844"/>
                </a:lnTo>
                <a:lnTo>
                  <a:pt x="429405" y="21463"/>
                </a:lnTo>
                <a:lnTo>
                  <a:pt x="431481" y="21336"/>
                </a:lnTo>
                <a:close/>
              </a:path>
              <a:path w="906145" h="38100">
                <a:moveTo>
                  <a:pt x="230523" y="19177"/>
                </a:moveTo>
                <a:lnTo>
                  <a:pt x="215161" y="19431"/>
                </a:lnTo>
                <a:lnTo>
                  <a:pt x="214101" y="19431"/>
                </a:lnTo>
                <a:lnTo>
                  <a:pt x="258223" y="21082"/>
                </a:lnTo>
                <a:lnTo>
                  <a:pt x="301466" y="21844"/>
                </a:lnTo>
                <a:lnTo>
                  <a:pt x="344941" y="21971"/>
                </a:lnTo>
                <a:lnTo>
                  <a:pt x="389755" y="21336"/>
                </a:lnTo>
                <a:lnTo>
                  <a:pt x="431526" y="21333"/>
                </a:lnTo>
                <a:lnTo>
                  <a:pt x="433557" y="21209"/>
                </a:lnTo>
                <a:lnTo>
                  <a:pt x="437704" y="21209"/>
                </a:lnTo>
                <a:lnTo>
                  <a:pt x="440873" y="20955"/>
                </a:lnTo>
                <a:lnTo>
                  <a:pt x="446880" y="20828"/>
                </a:lnTo>
                <a:lnTo>
                  <a:pt x="855185" y="20828"/>
                </a:lnTo>
                <a:lnTo>
                  <a:pt x="861433" y="19939"/>
                </a:lnTo>
                <a:lnTo>
                  <a:pt x="858360" y="19685"/>
                </a:lnTo>
                <a:lnTo>
                  <a:pt x="228033" y="19685"/>
                </a:lnTo>
                <a:lnTo>
                  <a:pt x="230523" y="19177"/>
                </a:lnTo>
                <a:close/>
              </a:path>
              <a:path w="906145" h="38100">
                <a:moveTo>
                  <a:pt x="389755" y="21336"/>
                </a:moveTo>
                <a:lnTo>
                  <a:pt x="344941" y="21971"/>
                </a:lnTo>
                <a:lnTo>
                  <a:pt x="387685" y="21971"/>
                </a:lnTo>
                <a:lnTo>
                  <a:pt x="389755" y="21336"/>
                </a:lnTo>
                <a:close/>
              </a:path>
              <a:path w="906145" h="38100">
                <a:moveTo>
                  <a:pt x="855185" y="20828"/>
                </a:moveTo>
                <a:lnTo>
                  <a:pt x="446880" y="20828"/>
                </a:lnTo>
                <a:lnTo>
                  <a:pt x="444340" y="21590"/>
                </a:lnTo>
                <a:lnTo>
                  <a:pt x="439298" y="21717"/>
                </a:lnTo>
                <a:lnTo>
                  <a:pt x="531259" y="21844"/>
                </a:lnTo>
                <a:lnTo>
                  <a:pt x="533278" y="20955"/>
                </a:lnTo>
                <a:lnTo>
                  <a:pt x="861370" y="20955"/>
                </a:lnTo>
                <a:lnTo>
                  <a:pt x="855185" y="20828"/>
                </a:lnTo>
                <a:close/>
              </a:path>
              <a:path w="906145" h="38100">
                <a:moveTo>
                  <a:pt x="548556" y="20955"/>
                </a:moveTo>
                <a:lnTo>
                  <a:pt x="533278" y="20955"/>
                </a:lnTo>
                <a:lnTo>
                  <a:pt x="547489" y="21844"/>
                </a:lnTo>
                <a:lnTo>
                  <a:pt x="548099" y="21336"/>
                </a:lnTo>
                <a:lnTo>
                  <a:pt x="547819" y="21336"/>
                </a:lnTo>
                <a:lnTo>
                  <a:pt x="548161" y="21284"/>
                </a:lnTo>
                <a:lnTo>
                  <a:pt x="548556" y="20955"/>
                </a:lnTo>
                <a:close/>
              </a:path>
              <a:path w="906145" h="38100">
                <a:moveTo>
                  <a:pt x="437704" y="21209"/>
                </a:moveTo>
                <a:lnTo>
                  <a:pt x="433557" y="21209"/>
                </a:lnTo>
                <a:lnTo>
                  <a:pt x="434535" y="21463"/>
                </a:lnTo>
                <a:lnTo>
                  <a:pt x="437704" y="21209"/>
                </a:lnTo>
                <a:close/>
              </a:path>
              <a:path w="906145" h="38100">
                <a:moveTo>
                  <a:pt x="548161" y="21284"/>
                </a:moveTo>
                <a:lnTo>
                  <a:pt x="547819" y="21336"/>
                </a:lnTo>
                <a:lnTo>
                  <a:pt x="548102" y="21333"/>
                </a:lnTo>
                <a:close/>
              </a:path>
              <a:path w="906145" h="38100">
                <a:moveTo>
                  <a:pt x="560897" y="21209"/>
                </a:moveTo>
                <a:lnTo>
                  <a:pt x="548612" y="21215"/>
                </a:lnTo>
                <a:lnTo>
                  <a:pt x="548161" y="21284"/>
                </a:lnTo>
                <a:lnTo>
                  <a:pt x="560897" y="21209"/>
                </a:lnTo>
                <a:close/>
              </a:path>
              <a:path w="906145" h="38100">
                <a:moveTo>
                  <a:pt x="894133" y="21065"/>
                </a:moveTo>
                <a:lnTo>
                  <a:pt x="894798" y="21215"/>
                </a:lnTo>
                <a:lnTo>
                  <a:pt x="894711" y="21082"/>
                </a:lnTo>
                <a:lnTo>
                  <a:pt x="894133" y="21065"/>
                </a:lnTo>
                <a:close/>
              </a:path>
              <a:path w="906145" h="38100">
                <a:moveTo>
                  <a:pt x="881104" y="20701"/>
                </a:moveTo>
                <a:lnTo>
                  <a:pt x="870568" y="20701"/>
                </a:lnTo>
                <a:lnTo>
                  <a:pt x="867555" y="21082"/>
                </a:lnTo>
                <a:lnTo>
                  <a:pt x="878436" y="21082"/>
                </a:lnTo>
                <a:lnTo>
                  <a:pt x="881104" y="20701"/>
                </a:lnTo>
                <a:close/>
              </a:path>
              <a:path w="906145" h="38100">
                <a:moveTo>
                  <a:pt x="889706" y="20066"/>
                </a:moveTo>
                <a:lnTo>
                  <a:pt x="881334" y="20066"/>
                </a:lnTo>
                <a:lnTo>
                  <a:pt x="882164" y="20701"/>
                </a:lnTo>
                <a:lnTo>
                  <a:pt x="881104" y="20701"/>
                </a:lnTo>
                <a:lnTo>
                  <a:pt x="894133" y="21065"/>
                </a:lnTo>
                <a:lnTo>
                  <a:pt x="889706" y="20066"/>
                </a:lnTo>
                <a:close/>
              </a:path>
              <a:path w="906145" h="38100">
                <a:moveTo>
                  <a:pt x="254018" y="18288"/>
                </a:moveTo>
                <a:lnTo>
                  <a:pt x="247522" y="18542"/>
                </a:lnTo>
                <a:lnTo>
                  <a:pt x="234229" y="19431"/>
                </a:lnTo>
                <a:lnTo>
                  <a:pt x="228033" y="19685"/>
                </a:lnTo>
                <a:lnTo>
                  <a:pt x="858360" y="19685"/>
                </a:lnTo>
                <a:lnTo>
                  <a:pt x="856823" y="19558"/>
                </a:lnTo>
                <a:lnTo>
                  <a:pt x="847302" y="19431"/>
                </a:lnTo>
                <a:lnTo>
                  <a:pt x="828970" y="18923"/>
                </a:lnTo>
                <a:lnTo>
                  <a:pt x="253306" y="18923"/>
                </a:lnTo>
                <a:lnTo>
                  <a:pt x="251401" y="18669"/>
                </a:lnTo>
                <a:lnTo>
                  <a:pt x="254106" y="18542"/>
                </a:lnTo>
                <a:lnTo>
                  <a:pt x="254018" y="18288"/>
                </a:lnTo>
                <a:close/>
              </a:path>
              <a:path w="906145" h="38100">
                <a:moveTo>
                  <a:pt x="56609" y="18923"/>
                </a:moveTo>
                <a:lnTo>
                  <a:pt x="58082" y="19304"/>
                </a:lnTo>
                <a:lnTo>
                  <a:pt x="66348" y="19304"/>
                </a:lnTo>
                <a:lnTo>
                  <a:pt x="64729" y="19177"/>
                </a:lnTo>
                <a:lnTo>
                  <a:pt x="61219" y="19177"/>
                </a:lnTo>
                <a:lnTo>
                  <a:pt x="56609" y="18923"/>
                </a:lnTo>
                <a:close/>
              </a:path>
              <a:path w="906145" h="38100">
                <a:moveTo>
                  <a:pt x="63111" y="19050"/>
                </a:moveTo>
                <a:lnTo>
                  <a:pt x="61219" y="19177"/>
                </a:lnTo>
                <a:lnTo>
                  <a:pt x="64729" y="19177"/>
                </a:lnTo>
                <a:lnTo>
                  <a:pt x="63111" y="19050"/>
                </a:lnTo>
                <a:close/>
              </a:path>
              <a:path w="906145" h="38100">
                <a:moveTo>
                  <a:pt x="30713" y="16138"/>
                </a:moveTo>
                <a:lnTo>
                  <a:pt x="12552" y="18923"/>
                </a:lnTo>
                <a:lnTo>
                  <a:pt x="53515" y="18923"/>
                </a:lnTo>
                <a:lnTo>
                  <a:pt x="44380" y="18161"/>
                </a:lnTo>
                <a:lnTo>
                  <a:pt x="37514" y="17145"/>
                </a:lnTo>
                <a:lnTo>
                  <a:pt x="26840" y="17145"/>
                </a:lnTo>
                <a:lnTo>
                  <a:pt x="31722" y="16757"/>
                </a:lnTo>
                <a:lnTo>
                  <a:pt x="32885" y="16510"/>
                </a:lnTo>
                <a:lnTo>
                  <a:pt x="30713" y="16138"/>
                </a:lnTo>
                <a:close/>
              </a:path>
              <a:path w="906145" h="38100">
                <a:moveTo>
                  <a:pt x="255402" y="18161"/>
                </a:moveTo>
                <a:lnTo>
                  <a:pt x="253306" y="18923"/>
                </a:lnTo>
                <a:lnTo>
                  <a:pt x="775048" y="18923"/>
                </a:lnTo>
                <a:lnTo>
                  <a:pt x="771848" y="18796"/>
                </a:lnTo>
                <a:lnTo>
                  <a:pt x="279456" y="18796"/>
                </a:lnTo>
                <a:lnTo>
                  <a:pt x="275100" y="18542"/>
                </a:lnTo>
                <a:lnTo>
                  <a:pt x="275232" y="18288"/>
                </a:lnTo>
                <a:lnTo>
                  <a:pt x="268597" y="18288"/>
                </a:lnTo>
                <a:lnTo>
                  <a:pt x="255402" y="18161"/>
                </a:lnTo>
                <a:close/>
              </a:path>
              <a:path w="906145" h="38100">
                <a:moveTo>
                  <a:pt x="778702" y="18161"/>
                </a:moveTo>
                <a:lnTo>
                  <a:pt x="777042" y="18542"/>
                </a:lnTo>
                <a:lnTo>
                  <a:pt x="775048" y="18923"/>
                </a:lnTo>
                <a:lnTo>
                  <a:pt x="828970" y="18923"/>
                </a:lnTo>
                <a:lnTo>
                  <a:pt x="820120" y="18796"/>
                </a:lnTo>
                <a:lnTo>
                  <a:pt x="781791" y="18796"/>
                </a:lnTo>
                <a:lnTo>
                  <a:pt x="782274" y="18542"/>
                </a:lnTo>
                <a:lnTo>
                  <a:pt x="781309" y="18288"/>
                </a:lnTo>
                <a:lnTo>
                  <a:pt x="784103" y="18288"/>
                </a:lnTo>
                <a:lnTo>
                  <a:pt x="778702" y="18161"/>
                </a:lnTo>
                <a:close/>
              </a:path>
              <a:path w="906145" h="38100">
                <a:moveTo>
                  <a:pt x="432935" y="15240"/>
                </a:moveTo>
                <a:lnTo>
                  <a:pt x="357127" y="16129"/>
                </a:lnTo>
                <a:lnTo>
                  <a:pt x="333901" y="16891"/>
                </a:lnTo>
                <a:lnTo>
                  <a:pt x="295276" y="16891"/>
                </a:lnTo>
                <a:lnTo>
                  <a:pt x="284294" y="17907"/>
                </a:lnTo>
                <a:lnTo>
                  <a:pt x="279456" y="18796"/>
                </a:lnTo>
                <a:lnTo>
                  <a:pt x="771848" y="18796"/>
                </a:lnTo>
                <a:lnTo>
                  <a:pt x="768647" y="18669"/>
                </a:lnTo>
                <a:lnTo>
                  <a:pt x="770962" y="18288"/>
                </a:lnTo>
                <a:lnTo>
                  <a:pt x="765581" y="18288"/>
                </a:lnTo>
                <a:lnTo>
                  <a:pt x="762508" y="18161"/>
                </a:lnTo>
                <a:lnTo>
                  <a:pt x="717847" y="18161"/>
                </a:lnTo>
                <a:lnTo>
                  <a:pt x="710062" y="17653"/>
                </a:lnTo>
                <a:lnTo>
                  <a:pt x="707839" y="17653"/>
                </a:lnTo>
                <a:lnTo>
                  <a:pt x="706776" y="17526"/>
                </a:lnTo>
                <a:lnTo>
                  <a:pt x="685030" y="17526"/>
                </a:lnTo>
                <a:lnTo>
                  <a:pt x="683963" y="17145"/>
                </a:lnTo>
                <a:lnTo>
                  <a:pt x="680915" y="17018"/>
                </a:lnTo>
                <a:lnTo>
                  <a:pt x="679693" y="16891"/>
                </a:lnTo>
                <a:lnTo>
                  <a:pt x="321349" y="16891"/>
                </a:lnTo>
                <a:lnTo>
                  <a:pt x="678471" y="16764"/>
                </a:lnTo>
                <a:lnTo>
                  <a:pt x="676026" y="16510"/>
                </a:lnTo>
                <a:lnTo>
                  <a:pt x="432338" y="16383"/>
                </a:lnTo>
                <a:lnTo>
                  <a:pt x="430421" y="16002"/>
                </a:lnTo>
                <a:lnTo>
                  <a:pt x="431696" y="15485"/>
                </a:lnTo>
                <a:lnTo>
                  <a:pt x="432935" y="15240"/>
                </a:lnTo>
                <a:close/>
              </a:path>
              <a:path w="906145" h="38100">
                <a:moveTo>
                  <a:pt x="801203" y="18415"/>
                </a:moveTo>
                <a:lnTo>
                  <a:pt x="790876" y="18415"/>
                </a:lnTo>
                <a:lnTo>
                  <a:pt x="781791" y="18796"/>
                </a:lnTo>
                <a:lnTo>
                  <a:pt x="820120" y="18796"/>
                </a:lnTo>
                <a:lnTo>
                  <a:pt x="820615" y="18542"/>
                </a:lnTo>
                <a:lnTo>
                  <a:pt x="811531" y="18542"/>
                </a:lnTo>
                <a:lnTo>
                  <a:pt x="801203" y="18415"/>
                </a:lnTo>
                <a:close/>
              </a:path>
              <a:path w="906145" h="38100">
                <a:moveTo>
                  <a:pt x="272140" y="17780"/>
                </a:moveTo>
                <a:lnTo>
                  <a:pt x="268597" y="18288"/>
                </a:lnTo>
                <a:lnTo>
                  <a:pt x="275232" y="18288"/>
                </a:lnTo>
                <a:lnTo>
                  <a:pt x="275430" y="17907"/>
                </a:lnTo>
                <a:lnTo>
                  <a:pt x="272140" y="17780"/>
                </a:lnTo>
                <a:close/>
              </a:path>
              <a:path w="906145" h="38100">
                <a:moveTo>
                  <a:pt x="771733" y="18161"/>
                </a:moveTo>
                <a:lnTo>
                  <a:pt x="765581" y="18288"/>
                </a:lnTo>
                <a:lnTo>
                  <a:pt x="770962" y="18288"/>
                </a:lnTo>
                <a:lnTo>
                  <a:pt x="771733" y="18161"/>
                </a:lnTo>
                <a:close/>
              </a:path>
              <a:path w="906145" h="38100">
                <a:moveTo>
                  <a:pt x="718596" y="16764"/>
                </a:moveTo>
                <a:lnTo>
                  <a:pt x="717847" y="18161"/>
                </a:lnTo>
                <a:lnTo>
                  <a:pt x="723689" y="18161"/>
                </a:lnTo>
                <a:lnTo>
                  <a:pt x="722597" y="17780"/>
                </a:lnTo>
                <a:lnTo>
                  <a:pt x="723689" y="17526"/>
                </a:lnTo>
                <a:lnTo>
                  <a:pt x="727194" y="17272"/>
                </a:lnTo>
                <a:lnTo>
                  <a:pt x="718596" y="16764"/>
                </a:lnTo>
                <a:close/>
              </a:path>
              <a:path w="906145" h="38100">
                <a:moveTo>
                  <a:pt x="749419" y="17653"/>
                </a:moveTo>
                <a:lnTo>
                  <a:pt x="736025" y="17653"/>
                </a:lnTo>
                <a:lnTo>
                  <a:pt x="729554" y="17780"/>
                </a:lnTo>
                <a:lnTo>
                  <a:pt x="723689" y="18161"/>
                </a:lnTo>
                <a:lnTo>
                  <a:pt x="746270" y="18161"/>
                </a:lnTo>
                <a:lnTo>
                  <a:pt x="745939" y="17780"/>
                </a:lnTo>
                <a:lnTo>
                  <a:pt x="748048" y="17780"/>
                </a:lnTo>
                <a:lnTo>
                  <a:pt x="749419" y="17653"/>
                </a:lnTo>
                <a:close/>
              </a:path>
              <a:path w="906145" h="38100">
                <a:moveTo>
                  <a:pt x="753072" y="17907"/>
                </a:moveTo>
                <a:lnTo>
                  <a:pt x="746270" y="18161"/>
                </a:lnTo>
                <a:lnTo>
                  <a:pt x="762508" y="18161"/>
                </a:lnTo>
                <a:lnTo>
                  <a:pt x="759370" y="18032"/>
                </a:lnTo>
                <a:lnTo>
                  <a:pt x="753072" y="17907"/>
                </a:lnTo>
                <a:close/>
              </a:path>
              <a:path w="906145" h="38100">
                <a:moveTo>
                  <a:pt x="14103" y="14732"/>
                </a:moveTo>
                <a:lnTo>
                  <a:pt x="12882" y="18032"/>
                </a:lnTo>
                <a:lnTo>
                  <a:pt x="15745" y="17526"/>
                </a:lnTo>
                <a:lnTo>
                  <a:pt x="22585" y="16757"/>
                </a:lnTo>
                <a:lnTo>
                  <a:pt x="28758" y="16256"/>
                </a:lnTo>
                <a:lnTo>
                  <a:pt x="30713" y="16138"/>
                </a:lnTo>
                <a:lnTo>
                  <a:pt x="27216" y="15621"/>
                </a:lnTo>
                <a:lnTo>
                  <a:pt x="14103" y="14732"/>
                </a:lnTo>
                <a:close/>
              </a:path>
              <a:path w="906145" h="38100">
                <a:moveTo>
                  <a:pt x="689310" y="17399"/>
                </a:moveTo>
                <a:lnTo>
                  <a:pt x="685030" y="17526"/>
                </a:lnTo>
                <a:lnTo>
                  <a:pt x="701172" y="17526"/>
                </a:lnTo>
                <a:lnTo>
                  <a:pt x="689310" y="17399"/>
                </a:lnTo>
                <a:close/>
              </a:path>
              <a:path w="906145" h="38100">
                <a:moveTo>
                  <a:pt x="704235" y="17222"/>
                </a:moveTo>
                <a:lnTo>
                  <a:pt x="701172" y="17526"/>
                </a:lnTo>
                <a:lnTo>
                  <a:pt x="706776" y="17526"/>
                </a:lnTo>
                <a:lnTo>
                  <a:pt x="704235" y="17222"/>
                </a:lnTo>
                <a:close/>
              </a:path>
              <a:path w="906145" h="38100">
                <a:moveTo>
                  <a:pt x="705020" y="17145"/>
                </a:moveTo>
                <a:lnTo>
                  <a:pt x="703585" y="17145"/>
                </a:lnTo>
                <a:lnTo>
                  <a:pt x="704235" y="17222"/>
                </a:lnTo>
                <a:lnTo>
                  <a:pt x="705020" y="17145"/>
                </a:lnTo>
                <a:close/>
              </a:path>
              <a:path w="906145" h="38100">
                <a:moveTo>
                  <a:pt x="33788" y="16593"/>
                </a:moveTo>
                <a:lnTo>
                  <a:pt x="31691" y="16764"/>
                </a:lnTo>
                <a:lnTo>
                  <a:pt x="31094" y="16891"/>
                </a:lnTo>
                <a:lnTo>
                  <a:pt x="26840" y="17145"/>
                </a:lnTo>
                <a:lnTo>
                  <a:pt x="37514" y="17145"/>
                </a:lnTo>
                <a:lnTo>
                  <a:pt x="33788" y="16593"/>
                </a:lnTo>
                <a:close/>
              </a:path>
              <a:path w="906145" h="38100">
                <a:moveTo>
                  <a:pt x="335145" y="16510"/>
                </a:moveTo>
                <a:lnTo>
                  <a:pt x="321349" y="16891"/>
                </a:lnTo>
                <a:lnTo>
                  <a:pt x="333901" y="16891"/>
                </a:lnTo>
                <a:lnTo>
                  <a:pt x="332389" y="16764"/>
                </a:lnTo>
                <a:lnTo>
                  <a:pt x="334243" y="16637"/>
                </a:lnTo>
                <a:lnTo>
                  <a:pt x="335145" y="16510"/>
                </a:lnTo>
                <a:close/>
              </a:path>
              <a:path w="906145" h="38100">
                <a:moveTo>
                  <a:pt x="32895" y="16461"/>
                </a:moveTo>
                <a:lnTo>
                  <a:pt x="31722" y="16757"/>
                </a:lnTo>
                <a:lnTo>
                  <a:pt x="33788" y="16593"/>
                </a:lnTo>
                <a:lnTo>
                  <a:pt x="32895" y="16461"/>
                </a:lnTo>
                <a:close/>
              </a:path>
              <a:path w="906145" h="38100">
                <a:moveTo>
                  <a:pt x="41832" y="16002"/>
                </a:moveTo>
                <a:lnTo>
                  <a:pt x="32987" y="16002"/>
                </a:lnTo>
                <a:lnTo>
                  <a:pt x="32895" y="16461"/>
                </a:lnTo>
                <a:lnTo>
                  <a:pt x="33788" y="16593"/>
                </a:lnTo>
                <a:lnTo>
                  <a:pt x="38040" y="16256"/>
                </a:lnTo>
                <a:lnTo>
                  <a:pt x="41832" y="16002"/>
                </a:lnTo>
                <a:close/>
              </a:path>
              <a:path w="906145" h="38100">
                <a:moveTo>
                  <a:pt x="452900" y="15113"/>
                </a:moveTo>
                <a:lnTo>
                  <a:pt x="433951" y="15494"/>
                </a:lnTo>
                <a:lnTo>
                  <a:pt x="432338" y="16383"/>
                </a:lnTo>
                <a:lnTo>
                  <a:pt x="659847" y="16383"/>
                </a:lnTo>
                <a:lnTo>
                  <a:pt x="546841" y="16256"/>
                </a:lnTo>
                <a:lnTo>
                  <a:pt x="545710" y="15875"/>
                </a:lnTo>
                <a:lnTo>
                  <a:pt x="510913" y="15875"/>
                </a:lnTo>
                <a:lnTo>
                  <a:pt x="509892" y="15621"/>
                </a:lnTo>
                <a:lnTo>
                  <a:pt x="488841" y="15621"/>
                </a:lnTo>
                <a:lnTo>
                  <a:pt x="488225" y="15367"/>
                </a:lnTo>
                <a:lnTo>
                  <a:pt x="457103" y="15367"/>
                </a:lnTo>
                <a:lnTo>
                  <a:pt x="452900" y="15113"/>
                </a:lnTo>
                <a:close/>
              </a:path>
              <a:path w="906145" h="38100">
                <a:moveTo>
                  <a:pt x="611310" y="16002"/>
                </a:moveTo>
                <a:lnTo>
                  <a:pt x="578942" y="16002"/>
                </a:lnTo>
                <a:lnTo>
                  <a:pt x="546841" y="16256"/>
                </a:lnTo>
                <a:lnTo>
                  <a:pt x="643668" y="16256"/>
                </a:lnTo>
                <a:lnTo>
                  <a:pt x="611310" y="16002"/>
                </a:lnTo>
                <a:close/>
              </a:path>
              <a:path w="906145" h="38100">
                <a:moveTo>
                  <a:pt x="75011" y="14732"/>
                </a:moveTo>
                <a:lnTo>
                  <a:pt x="14103" y="14732"/>
                </a:lnTo>
                <a:lnTo>
                  <a:pt x="27216" y="15621"/>
                </a:lnTo>
                <a:lnTo>
                  <a:pt x="30713" y="16138"/>
                </a:lnTo>
                <a:lnTo>
                  <a:pt x="32987" y="16002"/>
                </a:lnTo>
                <a:lnTo>
                  <a:pt x="41832" y="16002"/>
                </a:lnTo>
                <a:lnTo>
                  <a:pt x="47520" y="15621"/>
                </a:lnTo>
                <a:lnTo>
                  <a:pt x="57274" y="15240"/>
                </a:lnTo>
                <a:lnTo>
                  <a:pt x="69296" y="15113"/>
                </a:lnTo>
                <a:lnTo>
                  <a:pt x="75011" y="14732"/>
                </a:lnTo>
                <a:close/>
              </a:path>
              <a:path w="906145" h="38100">
                <a:moveTo>
                  <a:pt x="522965" y="14732"/>
                </a:moveTo>
                <a:lnTo>
                  <a:pt x="517022" y="15113"/>
                </a:lnTo>
                <a:lnTo>
                  <a:pt x="517200" y="15240"/>
                </a:lnTo>
                <a:lnTo>
                  <a:pt x="510913" y="15875"/>
                </a:lnTo>
                <a:lnTo>
                  <a:pt x="545710" y="15875"/>
                </a:lnTo>
                <a:lnTo>
                  <a:pt x="545333" y="15748"/>
                </a:lnTo>
                <a:lnTo>
                  <a:pt x="548707" y="15485"/>
                </a:lnTo>
                <a:lnTo>
                  <a:pt x="547536" y="15367"/>
                </a:lnTo>
                <a:lnTo>
                  <a:pt x="526001" y="15367"/>
                </a:lnTo>
                <a:lnTo>
                  <a:pt x="522965" y="14732"/>
                </a:lnTo>
                <a:close/>
              </a:path>
              <a:path w="906145" h="38100">
                <a:moveTo>
                  <a:pt x="552226" y="14859"/>
                </a:moveTo>
                <a:lnTo>
                  <a:pt x="552306" y="15240"/>
                </a:lnTo>
                <a:lnTo>
                  <a:pt x="548707" y="15485"/>
                </a:lnTo>
                <a:lnTo>
                  <a:pt x="552556" y="15875"/>
                </a:lnTo>
                <a:lnTo>
                  <a:pt x="552226" y="14859"/>
                </a:lnTo>
                <a:close/>
              </a:path>
              <a:path w="906145" h="38100">
                <a:moveTo>
                  <a:pt x="495038" y="14478"/>
                </a:moveTo>
                <a:lnTo>
                  <a:pt x="488841" y="15621"/>
                </a:lnTo>
                <a:lnTo>
                  <a:pt x="509892" y="15621"/>
                </a:lnTo>
                <a:lnTo>
                  <a:pt x="508360" y="15240"/>
                </a:lnTo>
                <a:lnTo>
                  <a:pt x="499864" y="15240"/>
                </a:lnTo>
                <a:lnTo>
                  <a:pt x="495038" y="14478"/>
                </a:lnTo>
                <a:close/>
              </a:path>
              <a:path w="906145" h="38100">
                <a:moveTo>
                  <a:pt x="478325" y="14859"/>
                </a:moveTo>
                <a:lnTo>
                  <a:pt x="470557" y="14859"/>
                </a:lnTo>
                <a:lnTo>
                  <a:pt x="457103" y="15367"/>
                </a:lnTo>
                <a:lnTo>
                  <a:pt x="488225" y="15367"/>
                </a:lnTo>
                <a:lnTo>
                  <a:pt x="487301" y="14986"/>
                </a:lnTo>
                <a:lnTo>
                  <a:pt x="477487" y="14986"/>
                </a:lnTo>
                <a:lnTo>
                  <a:pt x="478325" y="14859"/>
                </a:lnTo>
                <a:close/>
              </a:path>
              <a:path w="906145" h="38100">
                <a:moveTo>
                  <a:pt x="531576" y="15240"/>
                </a:moveTo>
                <a:lnTo>
                  <a:pt x="526001" y="15367"/>
                </a:lnTo>
                <a:lnTo>
                  <a:pt x="532084" y="15367"/>
                </a:lnTo>
                <a:lnTo>
                  <a:pt x="531576" y="15240"/>
                </a:lnTo>
                <a:close/>
              </a:path>
              <a:path w="906145" h="38100">
                <a:moveTo>
                  <a:pt x="545025" y="15113"/>
                </a:moveTo>
                <a:lnTo>
                  <a:pt x="532084" y="15367"/>
                </a:lnTo>
                <a:lnTo>
                  <a:pt x="547536" y="15367"/>
                </a:lnTo>
                <a:lnTo>
                  <a:pt x="545025" y="15113"/>
                </a:lnTo>
                <a:close/>
              </a:path>
              <a:path w="906145" h="38100">
                <a:moveTo>
                  <a:pt x="503255" y="13970"/>
                </a:moveTo>
                <a:lnTo>
                  <a:pt x="499864" y="15240"/>
                </a:lnTo>
                <a:lnTo>
                  <a:pt x="508360" y="15240"/>
                </a:lnTo>
                <a:lnTo>
                  <a:pt x="503255" y="13970"/>
                </a:lnTo>
                <a:close/>
              </a:path>
              <a:path w="906145" h="38100">
                <a:moveTo>
                  <a:pt x="485145" y="14097"/>
                </a:moveTo>
                <a:lnTo>
                  <a:pt x="477487" y="14986"/>
                </a:lnTo>
                <a:lnTo>
                  <a:pt x="487301" y="14986"/>
                </a:lnTo>
                <a:lnTo>
                  <a:pt x="485145" y="14097"/>
                </a:lnTo>
                <a:close/>
              </a:path>
              <a:path w="906145" h="38100">
                <a:moveTo>
                  <a:pt x="103790" y="13716"/>
                </a:moveTo>
                <a:lnTo>
                  <a:pt x="88206" y="13716"/>
                </a:lnTo>
                <a:lnTo>
                  <a:pt x="93789" y="13970"/>
                </a:lnTo>
                <a:lnTo>
                  <a:pt x="101133" y="13843"/>
                </a:lnTo>
                <a:lnTo>
                  <a:pt x="103790" y="13716"/>
                </a:lnTo>
                <a:close/>
              </a:path>
              <a:path w="906145" h="38100">
                <a:moveTo>
                  <a:pt x="209823" y="11684"/>
                </a:moveTo>
                <a:lnTo>
                  <a:pt x="125735" y="11684"/>
                </a:lnTo>
                <a:lnTo>
                  <a:pt x="134815" y="11811"/>
                </a:lnTo>
                <a:lnTo>
                  <a:pt x="132072" y="13081"/>
                </a:lnTo>
                <a:lnTo>
                  <a:pt x="155755" y="12446"/>
                </a:lnTo>
                <a:lnTo>
                  <a:pt x="209823" y="11684"/>
                </a:lnTo>
                <a:close/>
              </a:path>
              <a:path w="906145" h="38100">
                <a:moveTo>
                  <a:pt x="11727" y="11176"/>
                </a:moveTo>
                <a:lnTo>
                  <a:pt x="6063" y="11557"/>
                </a:lnTo>
                <a:lnTo>
                  <a:pt x="11981" y="11557"/>
                </a:lnTo>
                <a:lnTo>
                  <a:pt x="11727" y="11176"/>
                </a:lnTo>
                <a:close/>
              </a:path>
              <a:path w="906145" h="38100">
                <a:moveTo>
                  <a:pt x="16629" y="10414"/>
                </a:moveTo>
                <a:lnTo>
                  <a:pt x="11981" y="11557"/>
                </a:lnTo>
                <a:lnTo>
                  <a:pt x="213134" y="11557"/>
                </a:lnTo>
                <a:lnTo>
                  <a:pt x="216446" y="11430"/>
                </a:lnTo>
                <a:lnTo>
                  <a:pt x="17925" y="11430"/>
                </a:lnTo>
                <a:lnTo>
                  <a:pt x="16629" y="10414"/>
                </a:lnTo>
                <a:close/>
              </a:path>
              <a:path w="906145" h="38100">
                <a:moveTo>
                  <a:pt x="341584" y="9398"/>
                </a:moveTo>
                <a:lnTo>
                  <a:pt x="19245" y="9398"/>
                </a:lnTo>
                <a:lnTo>
                  <a:pt x="18750" y="9779"/>
                </a:lnTo>
                <a:lnTo>
                  <a:pt x="19436" y="10287"/>
                </a:lnTo>
                <a:lnTo>
                  <a:pt x="17925" y="11430"/>
                </a:lnTo>
                <a:lnTo>
                  <a:pt x="216446" y="11430"/>
                </a:lnTo>
                <a:lnTo>
                  <a:pt x="236314" y="10668"/>
                </a:lnTo>
                <a:lnTo>
                  <a:pt x="277814" y="10668"/>
                </a:lnTo>
                <a:lnTo>
                  <a:pt x="316280" y="10160"/>
                </a:lnTo>
                <a:lnTo>
                  <a:pt x="341584" y="9398"/>
                </a:lnTo>
                <a:close/>
              </a:path>
              <a:path w="906145" h="38100">
                <a:moveTo>
                  <a:pt x="277814" y="10668"/>
                </a:moveTo>
                <a:lnTo>
                  <a:pt x="236314" y="10668"/>
                </a:lnTo>
                <a:lnTo>
                  <a:pt x="238854" y="11430"/>
                </a:lnTo>
                <a:lnTo>
                  <a:pt x="264908" y="10795"/>
                </a:lnTo>
                <a:lnTo>
                  <a:pt x="277814" y="10668"/>
                </a:lnTo>
                <a:close/>
              </a:path>
              <a:path w="906145" h="38100">
                <a:moveTo>
                  <a:pt x="383883" y="9398"/>
                </a:moveTo>
                <a:lnTo>
                  <a:pt x="341584" y="9398"/>
                </a:lnTo>
                <a:lnTo>
                  <a:pt x="349232" y="9652"/>
                </a:lnTo>
                <a:lnTo>
                  <a:pt x="366503" y="9906"/>
                </a:lnTo>
                <a:lnTo>
                  <a:pt x="374058" y="9906"/>
                </a:lnTo>
                <a:lnTo>
                  <a:pt x="383883" y="9398"/>
                </a:lnTo>
                <a:close/>
              </a:path>
              <a:path w="906145" h="38100">
                <a:moveTo>
                  <a:pt x="51872" y="6731"/>
                </a:moveTo>
                <a:lnTo>
                  <a:pt x="46766" y="7366"/>
                </a:lnTo>
                <a:lnTo>
                  <a:pt x="50068" y="7493"/>
                </a:lnTo>
                <a:lnTo>
                  <a:pt x="43294" y="7493"/>
                </a:lnTo>
                <a:lnTo>
                  <a:pt x="33871" y="7874"/>
                </a:lnTo>
                <a:lnTo>
                  <a:pt x="23374" y="8636"/>
                </a:lnTo>
                <a:lnTo>
                  <a:pt x="13378" y="9779"/>
                </a:lnTo>
                <a:lnTo>
                  <a:pt x="19245" y="9398"/>
                </a:lnTo>
                <a:lnTo>
                  <a:pt x="383883" y="9398"/>
                </a:lnTo>
                <a:lnTo>
                  <a:pt x="386339" y="9271"/>
                </a:lnTo>
                <a:lnTo>
                  <a:pt x="390657" y="9271"/>
                </a:lnTo>
                <a:lnTo>
                  <a:pt x="398988" y="8382"/>
                </a:lnTo>
                <a:lnTo>
                  <a:pt x="403560" y="8255"/>
                </a:lnTo>
                <a:lnTo>
                  <a:pt x="509917" y="8255"/>
                </a:lnTo>
                <a:lnTo>
                  <a:pt x="510315" y="8017"/>
                </a:lnTo>
                <a:lnTo>
                  <a:pt x="508102" y="7747"/>
                </a:lnTo>
                <a:lnTo>
                  <a:pt x="51110" y="7747"/>
                </a:lnTo>
                <a:lnTo>
                  <a:pt x="51872" y="6731"/>
                </a:lnTo>
                <a:close/>
              </a:path>
              <a:path w="906145" h="38100">
                <a:moveTo>
                  <a:pt x="464771" y="9017"/>
                </a:moveTo>
                <a:lnTo>
                  <a:pt x="450537" y="9017"/>
                </a:lnTo>
                <a:lnTo>
                  <a:pt x="451020" y="9652"/>
                </a:lnTo>
                <a:lnTo>
                  <a:pt x="461038" y="9144"/>
                </a:lnTo>
                <a:lnTo>
                  <a:pt x="464771" y="9017"/>
                </a:lnTo>
                <a:close/>
              </a:path>
              <a:path w="906145" h="38100">
                <a:moveTo>
                  <a:pt x="509917" y="8255"/>
                </a:moveTo>
                <a:lnTo>
                  <a:pt x="403560" y="8255"/>
                </a:lnTo>
                <a:lnTo>
                  <a:pt x="406354" y="8763"/>
                </a:lnTo>
                <a:lnTo>
                  <a:pt x="408094" y="9017"/>
                </a:lnTo>
                <a:lnTo>
                  <a:pt x="430449" y="9525"/>
                </a:lnTo>
                <a:lnTo>
                  <a:pt x="440855" y="9525"/>
                </a:lnTo>
                <a:lnTo>
                  <a:pt x="450537" y="9017"/>
                </a:lnTo>
                <a:lnTo>
                  <a:pt x="464771" y="9017"/>
                </a:lnTo>
                <a:lnTo>
                  <a:pt x="472235" y="8763"/>
                </a:lnTo>
                <a:lnTo>
                  <a:pt x="483728" y="8636"/>
                </a:lnTo>
                <a:lnTo>
                  <a:pt x="496569" y="8636"/>
                </a:lnTo>
                <a:lnTo>
                  <a:pt x="498505" y="8382"/>
                </a:lnTo>
                <a:lnTo>
                  <a:pt x="509880" y="8276"/>
                </a:lnTo>
                <a:close/>
              </a:path>
              <a:path w="906145" h="38100">
                <a:moveTo>
                  <a:pt x="754258" y="7874"/>
                </a:moveTo>
                <a:lnTo>
                  <a:pt x="676648" y="7874"/>
                </a:lnTo>
                <a:lnTo>
                  <a:pt x="677093" y="8382"/>
                </a:lnTo>
                <a:lnTo>
                  <a:pt x="735856" y="9144"/>
                </a:lnTo>
                <a:lnTo>
                  <a:pt x="735856" y="8255"/>
                </a:lnTo>
                <a:lnTo>
                  <a:pt x="743780" y="8001"/>
                </a:lnTo>
                <a:lnTo>
                  <a:pt x="753959" y="8001"/>
                </a:lnTo>
                <a:lnTo>
                  <a:pt x="754258" y="7874"/>
                </a:lnTo>
                <a:close/>
              </a:path>
              <a:path w="906145" h="38100">
                <a:moveTo>
                  <a:pt x="779772" y="6858"/>
                </a:moveTo>
                <a:lnTo>
                  <a:pt x="766259" y="6858"/>
                </a:lnTo>
                <a:lnTo>
                  <a:pt x="772965" y="7239"/>
                </a:lnTo>
                <a:lnTo>
                  <a:pt x="766463" y="7493"/>
                </a:lnTo>
                <a:lnTo>
                  <a:pt x="760849" y="8128"/>
                </a:lnTo>
                <a:lnTo>
                  <a:pt x="756455" y="9017"/>
                </a:lnTo>
                <a:lnTo>
                  <a:pt x="764489" y="8890"/>
                </a:lnTo>
                <a:lnTo>
                  <a:pt x="772133" y="8636"/>
                </a:lnTo>
                <a:lnTo>
                  <a:pt x="778986" y="8509"/>
                </a:lnTo>
                <a:lnTo>
                  <a:pt x="801344" y="8509"/>
                </a:lnTo>
                <a:lnTo>
                  <a:pt x="801480" y="8311"/>
                </a:lnTo>
                <a:lnTo>
                  <a:pt x="799737" y="8255"/>
                </a:lnTo>
                <a:lnTo>
                  <a:pt x="801692" y="8001"/>
                </a:lnTo>
                <a:lnTo>
                  <a:pt x="815494" y="8001"/>
                </a:lnTo>
                <a:lnTo>
                  <a:pt x="816323" y="7874"/>
                </a:lnTo>
                <a:lnTo>
                  <a:pt x="822990" y="7874"/>
                </a:lnTo>
                <a:lnTo>
                  <a:pt x="822558" y="7620"/>
                </a:lnTo>
                <a:lnTo>
                  <a:pt x="786605" y="7620"/>
                </a:lnTo>
                <a:lnTo>
                  <a:pt x="779772" y="6858"/>
                </a:lnTo>
                <a:close/>
              </a:path>
              <a:path w="906145" h="38100">
                <a:moveTo>
                  <a:pt x="801344" y="8509"/>
                </a:moveTo>
                <a:lnTo>
                  <a:pt x="778986" y="8509"/>
                </a:lnTo>
                <a:lnTo>
                  <a:pt x="784649" y="8763"/>
                </a:lnTo>
                <a:lnTo>
                  <a:pt x="793920" y="9017"/>
                </a:lnTo>
                <a:lnTo>
                  <a:pt x="801083" y="8890"/>
                </a:lnTo>
                <a:lnTo>
                  <a:pt x="801344" y="8509"/>
                </a:lnTo>
                <a:close/>
              </a:path>
              <a:path w="906145" h="38100">
                <a:moveTo>
                  <a:pt x="496569" y="8636"/>
                </a:moveTo>
                <a:lnTo>
                  <a:pt x="483728" y="8636"/>
                </a:lnTo>
                <a:lnTo>
                  <a:pt x="494632" y="8890"/>
                </a:lnTo>
                <a:lnTo>
                  <a:pt x="496569" y="8636"/>
                </a:lnTo>
                <a:close/>
              </a:path>
              <a:path w="906145" h="38100">
                <a:moveTo>
                  <a:pt x="815494" y="8001"/>
                </a:moveTo>
                <a:lnTo>
                  <a:pt x="801692" y="8001"/>
                </a:lnTo>
                <a:lnTo>
                  <a:pt x="801480" y="8311"/>
                </a:lnTo>
                <a:lnTo>
                  <a:pt x="807623" y="8509"/>
                </a:lnTo>
                <a:lnTo>
                  <a:pt x="802531" y="8890"/>
                </a:lnTo>
                <a:lnTo>
                  <a:pt x="814570" y="8890"/>
                </a:lnTo>
                <a:lnTo>
                  <a:pt x="817167" y="8597"/>
                </a:lnTo>
                <a:lnTo>
                  <a:pt x="815358" y="8382"/>
                </a:lnTo>
                <a:lnTo>
                  <a:pt x="813008" y="8382"/>
                </a:lnTo>
                <a:lnTo>
                  <a:pt x="815494" y="8001"/>
                </a:lnTo>
                <a:close/>
              </a:path>
              <a:path w="906145" h="38100">
                <a:moveTo>
                  <a:pt x="676648" y="7874"/>
                </a:moveTo>
                <a:lnTo>
                  <a:pt x="515041" y="7874"/>
                </a:lnTo>
                <a:lnTo>
                  <a:pt x="509796" y="8763"/>
                </a:lnTo>
                <a:lnTo>
                  <a:pt x="532238" y="8763"/>
                </a:lnTo>
                <a:lnTo>
                  <a:pt x="574880" y="8509"/>
                </a:lnTo>
                <a:lnTo>
                  <a:pt x="596702" y="8128"/>
                </a:lnTo>
                <a:lnTo>
                  <a:pt x="673087" y="8128"/>
                </a:lnTo>
                <a:lnTo>
                  <a:pt x="676648" y="7874"/>
                </a:lnTo>
                <a:close/>
              </a:path>
              <a:path w="906145" h="38100">
                <a:moveTo>
                  <a:pt x="650640" y="8509"/>
                </a:moveTo>
                <a:lnTo>
                  <a:pt x="629090" y="8509"/>
                </a:lnTo>
                <a:lnTo>
                  <a:pt x="642066" y="8763"/>
                </a:lnTo>
                <a:lnTo>
                  <a:pt x="650640" y="8509"/>
                </a:lnTo>
                <a:close/>
              </a:path>
              <a:path w="906145" h="38100">
                <a:moveTo>
                  <a:pt x="819079" y="8382"/>
                </a:moveTo>
                <a:lnTo>
                  <a:pt x="817167" y="8597"/>
                </a:lnTo>
                <a:lnTo>
                  <a:pt x="818558" y="8763"/>
                </a:lnTo>
                <a:lnTo>
                  <a:pt x="819079" y="8382"/>
                </a:lnTo>
                <a:close/>
              </a:path>
              <a:path w="906145" h="38100">
                <a:moveTo>
                  <a:pt x="673087" y="8128"/>
                </a:moveTo>
                <a:lnTo>
                  <a:pt x="596702" y="8128"/>
                </a:lnTo>
                <a:lnTo>
                  <a:pt x="605070" y="8636"/>
                </a:lnTo>
                <a:lnTo>
                  <a:pt x="616312" y="8636"/>
                </a:lnTo>
                <a:lnTo>
                  <a:pt x="660324" y="8509"/>
                </a:lnTo>
                <a:lnTo>
                  <a:pt x="669525" y="8382"/>
                </a:lnTo>
                <a:lnTo>
                  <a:pt x="673087" y="8128"/>
                </a:lnTo>
                <a:close/>
              </a:path>
              <a:path w="906145" h="38100">
                <a:moveTo>
                  <a:pt x="753959" y="8001"/>
                </a:moveTo>
                <a:lnTo>
                  <a:pt x="743780" y="8001"/>
                </a:lnTo>
                <a:lnTo>
                  <a:pt x="744301" y="8636"/>
                </a:lnTo>
                <a:lnTo>
                  <a:pt x="753064" y="8382"/>
                </a:lnTo>
                <a:lnTo>
                  <a:pt x="753959" y="8001"/>
                </a:lnTo>
                <a:close/>
              </a:path>
              <a:path w="906145" h="38100">
                <a:moveTo>
                  <a:pt x="511663" y="8260"/>
                </a:moveTo>
                <a:lnTo>
                  <a:pt x="509880" y="8276"/>
                </a:lnTo>
                <a:lnTo>
                  <a:pt x="509491" y="8509"/>
                </a:lnTo>
                <a:lnTo>
                  <a:pt x="511663" y="8260"/>
                </a:lnTo>
                <a:close/>
              </a:path>
              <a:path w="906145" h="38100">
                <a:moveTo>
                  <a:pt x="830295" y="6604"/>
                </a:moveTo>
                <a:lnTo>
                  <a:pt x="826902" y="6604"/>
                </a:lnTo>
                <a:lnTo>
                  <a:pt x="832947" y="7747"/>
                </a:lnTo>
                <a:lnTo>
                  <a:pt x="821847" y="8128"/>
                </a:lnTo>
                <a:lnTo>
                  <a:pt x="827181" y="8509"/>
                </a:lnTo>
                <a:lnTo>
                  <a:pt x="841694" y="7449"/>
                </a:lnTo>
                <a:lnTo>
                  <a:pt x="835728" y="7112"/>
                </a:lnTo>
                <a:lnTo>
                  <a:pt x="836419" y="6858"/>
                </a:lnTo>
                <a:lnTo>
                  <a:pt x="830153" y="6858"/>
                </a:lnTo>
                <a:lnTo>
                  <a:pt x="830295" y="6604"/>
                </a:lnTo>
                <a:close/>
              </a:path>
              <a:path w="906145" h="38100">
                <a:moveTo>
                  <a:pt x="801692" y="8001"/>
                </a:moveTo>
                <a:lnTo>
                  <a:pt x="799737" y="8255"/>
                </a:lnTo>
                <a:lnTo>
                  <a:pt x="801480" y="8311"/>
                </a:lnTo>
                <a:lnTo>
                  <a:pt x="801692" y="8001"/>
                </a:lnTo>
                <a:close/>
              </a:path>
              <a:path w="906145" h="38100">
                <a:moveTo>
                  <a:pt x="510315" y="8017"/>
                </a:moveTo>
                <a:lnTo>
                  <a:pt x="509880" y="8276"/>
                </a:lnTo>
                <a:lnTo>
                  <a:pt x="511711" y="8255"/>
                </a:lnTo>
                <a:lnTo>
                  <a:pt x="511994" y="8222"/>
                </a:lnTo>
                <a:lnTo>
                  <a:pt x="510315" y="8017"/>
                </a:lnTo>
                <a:close/>
              </a:path>
              <a:path w="906145" h="38100">
                <a:moveTo>
                  <a:pt x="511994" y="8222"/>
                </a:moveTo>
                <a:lnTo>
                  <a:pt x="511663" y="8260"/>
                </a:lnTo>
                <a:lnTo>
                  <a:pt x="512259" y="8255"/>
                </a:lnTo>
                <a:lnTo>
                  <a:pt x="511994" y="8222"/>
                </a:lnTo>
                <a:close/>
              </a:path>
              <a:path w="906145" h="38100">
                <a:moveTo>
                  <a:pt x="755452" y="7366"/>
                </a:moveTo>
                <a:lnTo>
                  <a:pt x="511408" y="7366"/>
                </a:lnTo>
                <a:lnTo>
                  <a:pt x="510315" y="8017"/>
                </a:lnTo>
                <a:lnTo>
                  <a:pt x="511994" y="8222"/>
                </a:lnTo>
                <a:lnTo>
                  <a:pt x="515041" y="7874"/>
                </a:lnTo>
                <a:lnTo>
                  <a:pt x="754258" y="7874"/>
                </a:lnTo>
                <a:lnTo>
                  <a:pt x="755452" y="7366"/>
                </a:lnTo>
                <a:close/>
              </a:path>
              <a:path w="906145" h="38100">
                <a:moveTo>
                  <a:pt x="67239" y="6223"/>
                </a:moveTo>
                <a:lnTo>
                  <a:pt x="66362" y="6858"/>
                </a:lnTo>
                <a:lnTo>
                  <a:pt x="59860" y="7366"/>
                </a:lnTo>
                <a:lnTo>
                  <a:pt x="51110" y="7747"/>
                </a:lnTo>
                <a:lnTo>
                  <a:pt x="508102" y="7747"/>
                </a:lnTo>
                <a:lnTo>
                  <a:pt x="506024" y="7493"/>
                </a:lnTo>
                <a:lnTo>
                  <a:pt x="511408" y="7366"/>
                </a:lnTo>
                <a:lnTo>
                  <a:pt x="755452" y="7366"/>
                </a:lnTo>
                <a:lnTo>
                  <a:pt x="757919" y="6985"/>
                </a:lnTo>
                <a:lnTo>
                  <a:pt x="256545" y="6985"/>
                </a:lnTo>
                <a:lnTo>
                  <a:pt x="251587" y="6858"/>
                </a:lnTo>
                <a:lnTo>
                  <a:pt x="252626" y="6731"/>
                </a:lnTo>
                <a:lnTo>
                  <a:pt x="71557" y="6731"/>
                </a:lnTo>
                <a:lnTo>
                  <a:pt x="67239" y="6223"/>
                </a:lnTo>
                <a:close/>
              </a:path>
              <a:path w="906145" h="38100">
                <a:moveTo>
                  <a:pt x="794149" y="6731"/>
                </a:moveTo>
                <a:lnTo>
                  <a:pt x="786605" y="7620"/>
                </a:lnTo>
                <a:lnTo>
                  <a:pt x="822558" y="7620"/>
                </a:lnTo>
                <a:lnTo>
                  <a:pt x="822127" y="7366"/>
                </a:lnTo>
                <a:lnTo>
                  <a:pt x="817872" y="7366"/>
                </a:lnTo>
                <a:lnTo>
                  <a:pt x="813503" y="7239"/>
                </a:lnTo>
                <a:lnTo>
                  <a:pt x="814677" y="6858"/>
                </a:lnTo>
                <a:lnTo>
                  <a:pt x="801642" y="6858"/>
                </a:lnTo>
                <a:lnTo>
                  <a:pt x="794149" y="6731"/>
                </a:lnTo>
                <a:close/>
              </a:path>
              <a:path w="906145" h="38100">
                <a:moveTo>
                  <a:pt x="846320" y="7112"/>
                </a:moveTo>
                <a:lnTo>
                  <a:pt x="841694" y="7449"/>
                </a:lnTo>
                <a:lnTo>
                  <a:pt x="842459" y="7493"/>
                </a:lnTo>
                <a:lnTo>
                  <a:pt x="846320" y="7112"/>
                </a:lnTo>
                <a:close/>
              </a:path>
              <a:path w="906145" h="38100">
                <a:moveTo>
                  <a:pt x="821479" y="6985"/>
                </a:moveTo>
                <a:lnTo>
                  <a:pt x="818126" y="7239"/>
                </a:lnTo>
                <a:lnTo>
                  <a:pt x="817872" y="7366"/>
                </a:lnTo>
                <a:lnTo>
                  <a:pt x="822127" y="7366"/>
                </a:lnTo>
                <a:lnTo>
                  <a:pt x="821479" y="6985"/>
                </a:lnTo>
                <a:close/>
              </a:path>
              <a:path w="906145" h="38100">
                <a:moveTo>
                  <a:pt x="766259" y="6858"/>
                </a:moveTo>
                <a:lnTo>
                  <a:pt x="758741" y="6858"/>
                </a:lnTo>
                <a:lnTo>
                  <a:pt x="765459" y="7239"/>
                </a:lnTo>
                <a:lnTo>
                  <a:pt x="766259" y="6858"/>
                </a:lnTo>
                <a:close/>
              </a:path>
              <a:path w="906145" h="38100">
                <a:moveTo>
                  <a:pt x="272336" y="3464"/>
                </a:moveTo>
                <a:lnTo>
                  <a:pt x="271304" y="3683"/>
                </a:lnTo>
                <a:lnTo>
                  <a:pt x="268468" y="4445"/>
                </a:lnTo>
                <a:lnTo>
                  <a:pt x="262133" y="4953"/>
                </a:lnTo>
                <a:lnTo>
                  <a:pt x="267441" y="5207"/>
                </a:lnTo>
                <a:lnTo>
                  <a:pt x="262361" y="6477"/>
                </a:lnTo>
                <a:lnTo>
                  <a:pt x="256545" y="6985"/>
                </a:lnTo>
                <a:lnTo>
                  <a:pt x="757919" y="6985"/>
                </a:lnTo>
                <a:lnTo>
                  <a:pt x="758741" y="6858"/>
                </a:lnTo>
                <a:lnTo>
                  <a:pt x="779772" y="6858"/>
                </a:lnTo>
                <a:lnTo>
                  <a:pt x="783138" y="6604"/>
                </a:lnTo>
                <a:lnTo>
                  <a:pt x="782333" y="6477"/>
                </a:lnTo>
                <a:lnTo>
                  <a:pt x="775073" y="6477"/>
                </a:lnTo>
                <a:lnTo>
                  <a:pt x="768687" y="6096"/>
                </a:lnTo>
                <a:lnTo>
                  <a:pt x="750194" y="6096"/>
                </a:lnTo>
                <a:lnTo>
                  <a:pt x="743780" y="5842"/>
                </a:lnTo>
                <a:lnTo>
                  <a:pt x="744796" y="5588"/>
                </a:lnTo>
                <a:lnTo>
                  <a:pt x="575810" y="5588"/>
                </a:lnTo>
                <a:lnTo>
                  <a:pt x="574070" y="4826"/>
                </a:lnTo>
                <a:lnTo>
                  <a:pt x="461586" y="4699"/>
                </a:lnTo>
                <a:lnTo>
                  <a:pt x="463208" y="4318"/>
                </a:lnTo>
                <a:lnTo>
                  <a:pt x="279341" y="4318"/>
                </a:lnTo>
                <a:lnTo>
                  <a:pt x="273068" y="3683"/>
                </a:lnTo>
                <a:lnTo>
                  <a:pt x="272336" y="3464"/>
                </a:lnTo>
                <a:close/>
              </a:path>
              <a:path w="906145" h="38100">
                <a:moveTo>
                  <a:pt x="805766" y="5969"/>
                </a:moveTo>
                <a:lnTo>
                  <a:pt x="796879" y="6096"/>
                </a:lnTo>
                <a:lnTo>
                  <a:pt x="801642" y="6858"/>
                </a:lnTo>
                <a:lnTo>
                  <a:pt x="814677" y="6858"/>
                </a:lnTo>
                <a:lnTo>
                  <a:pt x="815459" y="6604"/>
                </a:lnTo>
                <a:lnTo>
                  <a:pt x="830295" y="6604"/>
                </a:lnTo>
                <a:lnTo>
                  <a:pt x="830509" y="6223"/>
                </a:lnTo>
                <a:lnTo>
                  <a:pt x="821821" y="6223"/>
                </a:lnTo>
                <a:lnTo>
                  <a:pt x="805766" y="5969"/>
                </a:lnTo>
                <a:close/>
              </a:path>
              <a:path w="906145" h="38100">
                <a:moveTo>
                  <a:pt x="837456" y="6477"/>
                </a:moveTo>
                <a:lnTo>
                  <a:pt x="830153" y="6858"/>
                </a:lnTo>
                <a:lnTo>
                  <a:pt x="836419" y="6858"/>
                </a:lnTo>
                <a:lnTo>
                  <a:pt x="837456" y="6477"/>
                </a:lnTo>
                <a:close/>
              </a:path>
              <a:path w="906145" h="38100">
                <a:moveTo>
                  <a:pt x="74262" y="5334"/>
                </a:moveTo>
                <a:lnTo>
                  <a:pt x="74084" y="6477"/>
                </a:lnTo>
                <a:lnTo>
                  <a:pt x="71557" y="6731"/>
                </a:lnTo>
                <a:lnTo>
                  <a:pt x="252626" y="6731"/>
                </a:lnTo>
                <a:lnTo>
                  <a:pt x="253665" y="6604"/>
                </a:lnTo>
                <a:lnTo>
                  <a:pt x="257349" y="6223"/>
                </a:lnTo>
                <a:lnTo>
                  <a:pt x="82733" y="6223"/>
                </a:lnTo>
                <a:lnTo>
                  <a:pt x="80828" y="5715"/>
                </a:lnTo>
                <a:lnTo>
                  <a:pt x="74262" y="5334"/>
                </a:lnTo>
                <a:close/>
              </a:path>
              <a:path w="906145" h="38100">
                <a:moveTo>
                  <a:pt x="780687" y="5842"/>
                </a:moveTo>
                <a:lnTo>
                  <a:pt x="776109" y="6043"/>
                </a:lnTo>
                <a:lnTo>
                  <a:pt x="775073" y="6477"/>
                </a:lnTo>
                <a:lnTo>
                  <a:pt x="782333" y="6477"/>
                </a:lnTo>
                <a:lnTo>
                  <a:pt x="780725" y="6223"/>
                </a:lnTo>
                <a:lnTo>
                  <a:pt x="780687" y="5842"/>
                </a:lnTo>
                <a:close/>
              </a:path>
              <a:path w="906145" h="38100">
                <a:moveTo>
                  <a:pt x="99103" y="4572"/>
                </a:moveTo>
                <a:lnTo>
                  <a:pt x="89540" y="5588"/>
                </a:lnTo>
                <a:lnTo>
                  <a:pt x="82733" y="6223"/>
                </a:lnTo>
                <a:lnTo>
                  <a:pt x="257349" y="6223"/>
                </a:lnTo>
                <a:lnTo>
                  <a:pt x="257241" y="5842"/>
                </a:lnTo>
                <a:lnTo>
                  <a:pt x="251732" y="5842"/>
                </a:lnTo>
                <a:lnTo>
                  <a:pt x="251506" y="5588"/>
                </a:lnTo>
                <a:lnTo>
                  <a:pt x="112514" y="5588"/>
                </a:lnTo>
                <a:lnTo>
                  <a:pt x="106469" y="4826"/>
                </a:lnTo>
                <a:lnTo>
                  <a:pt x="99103" y="4572"/>
                </a:lnTo>
                <a:close/>
              </a:path>
              <a:path w="906145" h="38100">
                <a:moveTo>
                  <a:pt x="751264" y="5334"/>
                </a:moveTo>
                <a:lnTo>
                  <a:pt x="751634" y="5588"/>
                </a:lnTo>
                <a:lnTo>
                  <a:pt x="752678" y="5969"/>
                </a:lnTo>
                <a:lnTo>
                  <a:pt x="750194" y="6096"/>
                </a:lnTo>
                <a:lnTo>
                  <a:pt x="768687" y="6096"/>
                </a:lnTo>
                <a:lnTo>
                  <a:pt x="762300" y="5715"/>
                </a:lnTo>
                <a:lnTo>
                  <a:pt x="754690" y="5715"/>
                </a:lnTo>
                <a:lnTo>
                  <a:pt x="755769" y="5461"/>
                </a:lnTo>
                <a:lnTo>
                  <a:pt x="751264" y="5334"/>
                </a:lnTo>
                <a:close/>
              </a:path>
              <a:path w="906145" h="38100">
                <a:moveTo>
                  <a:pt x="778413" y="5080"/>
                </a:moveTo>
                <a:lnTo>
                  <a:pt x="774921" y="6096"/>
                </a:lnTo>
                <a:lnTo>
                  <a:pt x="776109" y="6043"/>
                </a:lnTo>
                <a:lnTo>
                  <a:pt x="778413" y="5080"/>
                </a:lnTo>
                <a:close/>
              </a:path>
              <a:path w="906145" h="38100">
                <a:moveTo>
                  <a:pt x="257205" y="5715"/>
                </a:moveTo>
                <a:lnTo>
                  <a:pt x="251732" y="5842"/>
                </a:lnTo>
                <a:lnTo>
                  <a:pt x="257241" y="5842"/>
                </a:lnTo>
                <a:close/>
              </a:path>
              <a:path w="906145" h="38100">
                <a:moveTo>
                  <a:pt x="758042" y="5461"/>
                </a:moveTo>
                <a:lnTo>
                  <a:pt x="754690" y="5715"/>
                </a:lnTo>
                <a:lnTo>
                  <a:pt x="762300" y="5715"/>
                </a:lnTo>
                <a:lnTo>
                  <a:pt x="758042" y="5461"/>
                </a:lnTo>
                <a:close/>
              </a:path>
              <a:path w="906145" h="38100">
                <a:moveTo>
                  <a:pt x="115422" y="4572"/>
                </a:moveTo>
                <a:lnTo>
                  <a:pt x="120972" y="4699"/>
                </a:lnTo>
                <a:lnTo>
                  <a:pt x="115664" y="5334"/>
                </a:lnTo>
                <a:lnTo>
                  <a:pt x="112514" y="5588"/>
                </a:lnTo>
                <a:lnTo>
                  <a:pt x="251506" y="5588"/>
                </a:lnTo>
                <a:lnTo>
                  <a:pt x="140149" y="5461"/>
                </a:lnTo>
                <a:lnTo>
                  <a:pt x="136123" y="4826"/>
                </a:lnTo>
                <a:lnTo>
                  <a:pt x="127983" y="4826"/>
                </a:lnTo>
                <a:lnTo>
                  <a:pt x="115422" y="4572"/>
                </a:lnTo>
                <a:close/>
              </a:path>
              <a:path w="906145" h="38100">
                <a:moveTo>
                  <a:pt x="609491" y="2921"/>
                </a:moveTo>
                <a:lnTo>
                  <a:pt x="603870" y="3302"/>
                </a:lnTo>
                <a:lnTo>
                  <a:pt x="596870" y="3683"/>
                </a:lnTo>
                <a:lnTo>
                  <a:pt x="588913" y="3810"/>
                </a:lnTo>
                <a:lnTo>
                  <a:pt x="580420" y="3810"/>
                </a:lnTo>
                <a:lnTo>
                  <a:pt x="580598" y="4445"/>
                </a:lnTo>
                <a:lnTo>
                  <a:pt x="584345" y="4445"/>
                </a:lnTo>
                <a:lnTo>
                  <a:pt x="583138" y="5207"/>
                </a:lnTo>
                <a:lnTo>
                  <a:pt x="581424" y="5334"/>
                </a:lnTo>
                <a:lnTo>
                  <a:pt x="578617" y="5588"/>
                </a:lnTo>
                <a:lnTo>
                  <a:pt x="744796" y="5588"/>
                </a:lnTo>
                <a:lnTo>
                  <a:pt x="746320" y="5207"/>
                </a:lnTo>
                <a:lnTo>
                  <a:pt x="668444" y="5207"/>
                </a:lnTo>
                <a:lnTo>
                  <a:pt x="664602" y="5080"/>
                </a:lnTo>
                <a:lnTo>
                  <a:pt x="664201" y="4699"/>
                </a:lnTo>
                <a:lnTo>
                  <a:pt x="663989" y="4572"/>
                </a:lnTo>
                <a:lnTo>
                  <a:pt x="659871" y="4572"/>
                </a:lnTo>
                <a:lnTo>
                  <a:pt x="660868" y="4191"/>
                </a:lnTo>
                <a:lnTo>
                  <a:pt x="649178" y="4191"/>
                </a:lnTo>
                <a:lnTo>
                  <a:pt x="638903" y="4064"/>
                </a:lnTo>
                <a:lnTo>
                  <a:pt x="607573" y="4064"/>
                </a:lnTo>
                <a:lnTo>
                  <a:pt x="612183" y="3937"/>
                </a:lnTo>
                <a:lnTo>
                  <a:pt x="613377" y="3302"/>
                </a:lnTo>
                <a:lnTo>
                  <a:pt x="609491" y="2921"/>
                </a:lnTo>
                <a:close/>
              </a:path>
              <a:path w="906145" h="38100">
                <a:moveTo>
                  <a:pt x="218292" y="2540"/>
                </a:moveTo>
                <a:lnTo>
                  <a:pt x="198507" y="2794"/>
                </a:lnTo>
                <a:lnTo>
                  <a:pt x="177868" y="3302"/>
                </a:lnTo>
                <a:lnTo>
                  <a:pt x="157906" y="4064"/>
                </a:lnTo>
                <a:lnTo>
                  <a:pt x="140149" y="5461"/>
                </a:lnTo>
                <a:lnTo>
                  <a:pt x="251394" y="5461"/>
                </a:lnTo>
                <a:lnTo>
                  <a:pt x="250943" y="4953"/>
                </a:lnTo>
                <a:lnTo>
                  <a:pt x="256069" y="4191"/>
                </a:lnTo>
                <a:lnTo>
                  <a:pt x="235361" y="4191"/>
                </a:lnTo>
                <a:lnTo>
                  <a:pt x="225697" y="3810"/>
                </a:lnTo>
                <a:lnTo>
                  <a:pt x="230954" y="3302"/>
                </a:lnTo>
                <a:lnTo>
                  <a:pt x="224376" y="3302"/>
                </a:lnTo>
                <a:lnTo>
                  <a:pt x="217581" y="3048"/>
                </a:lnTo>
                <a:lnTo>
                  <a:pt x="218292" y="2540"/>
                </a:lnTo>
                <a:close/>
              </a:path>
              <a:path w="906145" h="38100">
                <a:moveTo>
                  <a:pt x="698695" y="4191"/>
                </a:moveTo>
                <a:lnTo>
                  <a:pt x="690981" y="4445"/>
                </a:lnTo>
                <a:lnTo>
                  <a:pt x="683165" y="4572"/>
                </a:lnTo>
                <a:lnTo>
                  <a:pt x="675551" y="4953"/>
                </a:lnTo>
                <a:lnTo>
                  <a:pt x="668444" y="5207"/>
                </a:lnTo>
                <a:lnTo>
                  <a:pt x="746320" y="5207"/>
                </a:lnTo>
                <a:lnTo>
                  <a:pt x="747844" y="4826"/>
                </a:lnTo>
                <a:lnTo>
                  <a:pt x="746355" y="4699"/>
                </a:lnTo>
                <a:lnTo>
                  <a:pt x="709157" y="4699"/>
                </a:lnTo>
                <a:lnTo>
                  <a:pt x="698695" y="4191"/>
                </a:lnTo>
                <a:close/>
              </a:path>
              <a:path w="906145" h="38100">
                <a:moveTo>
                  <a:pt x="481259" y="1016"/>
                </a:moveTo>
                <a:lnTo>
                  <a:pt x="479730" y="1905"/>
                </a:lnTo>
                <a:lnTo>
                  <a:pt x="474263" y="2667"/>
                </a:lnTo>
                <a:lnTo>
                  <a:pt x="470159" y="3429"/>
                </a:lnTo>
                <a:lnTo>
                  <a:pt x="472724" y="4318"/>
                </a:lnTo>
                <a:lnTo>
                  <a:pt x="461586" y="4699"/>
                </a:lnTo>
                <a:lnTo>
                  <a:pt x="574131" y="4699"/>
                </a:lnTo>
                <a:lnTo>
                  <a:pt x="574556" y="3810"/>
                </a:lnTo>
                <a:lnTo>
                  <a:pt x="560799" y="3810"/>
                </a:lnTo>
                <a:lnTo>
                  <a:pt x="560595" y="3683"/>
                </a:lnTo>
                <a:lnTo>
                  <a:pt x="505135" y="3683"/>
                </a:lnTo>
                <a:lnTo>
                  <a:pt x="509440" y="2794"/>
                </a:lnTo>
                <a:lnTo>
                  <a:pt x="496805" y="2794"/>
                </a:lnTo>
                <a:lnTo>
                  <a:pt x="492629" y="2260"/>
                </a:lnTo>
                <a:lnTo>
                  <a:pt x="488786" y="1397"/>
                </a:lnTo>
                <a:lnTo>
                  <a:pt x="481259" y="1016"/>
                </a:lnTo>
                <a:close/>
              </a:path>
              <a:path w="906145" h="38100">
                <a:moveTo>
                  <a:pt x="741888" y="4318"/>
                </a:moveTo>
                <a:lnTo>
                  <a:pt x="720773" y="4699"/>
                </a:lnTo>
                <a:lnTo>
                  <a:pt x="746355" y="4699"/>
                </a:lnTo>
                <a:lnTo>
                  <a:pt x="741888" y="4318"/>
                </a:lnTo>
                <a:close/>
              </a:path>
              <a:path w="906145" h="38100">
                <a:moveTo>
                  <a:pt x="663777" y="4445"/>
                </a:moveTo>
                <a:lnTo>
                  <a:pt x="659871" y="4572"/>
                </a:lnTo>
                <a:lnTo>
                  <a:pt x="663989" y="4572"/>
                </a:lnTo>
                <a:lnTo>
                  <a:pt x="663777" y="4445"/>
                </a:lnTo>
                <a:close/>
              </a:path>
              <a:path w="906145" h="38100">
                <a:moveTo>
                  <a:pt x="285496" y="3196"/>
                </a:moveTo>
                <a:lnTo>
                  <a:pt x="279341" y="4318"/>
                </a:lnTo>
                <a:lnTo>
                  <a:pt x="463208" y="4318"/>
                </a:lnTo>
                <a:lnTo>
                  <a:pt x="464290" y="4064"/>
                </a:lnTo>
                <a:lnTo>
                  <a:pt x="455313" y="4064"/>
                </a:lnTo>
                <a:lnTo>
                  <a:pt x="460075" y="3429"/>
                </a:lnTo>
                <a:lnTo>
                  <a:pt x="291178" y="3429"/>
                </a:lnTo>
                <a:lnTo>
                  <a:pt x="285496" y="3196"/>
                </a:lnTo>
                <a:close/>
              </a:path>
              <a:path w="906145" h="38100">
                <a:moveTo>
                  <a:pt x="239662" y="2985"/>
                </a:moveTo>
                <a:lnTo>
                  <a:pt x="238092" y="3048"/>
                </a:lnTo>
                <a:lnTo>
                  <a:pt x="235361" y="4191"/>
                </a:lnTo>
                <a:lnTo>
                  <a:pt x="256069" y="4191"/>
                </a:lnTo>
                <a:lnTo>
                  <a:pt x="261195" y="3429"/>
                </a:lnTo>
                <a:lnTo>
                  <a:pt x="260945" y="3175"/>
                </a:lnTo>
                <a:lnTo>
                  <a:pt x="239349" y="3175"/>
                </a:lnTo>
                <a:lnTo>
                  <a:pt x="239662" y="2985"/>
                </a:lnTo>
                <a:close/>
              </a:path>
              <a:path w="906145" h="38100">
                <a:moveTo>
                  <a:pt x="657907" y="3199"/>
                </a:moveTo>
                <a:lnTo>
                  <a:pt x="657797" y="3429"/>
                </a:lnTo>
                <a:lnTo>
                  <a:pt x="647760" y="3683"/>
                </a:lnTo>
                <a:lnTo>
                  <a:pt x="649178" y="4191"/>
                </a:lnTo>
                <a:lnTo>
                  <a:pt x="660868" y="4191"/>
                </a:lnTo>
                <a:lnTo>
                  <a:pt x="662196" y="3683"/>
                </a:lnTo>
                <a:lnTo>
                  <a:pt x="657907" y="3199"/>
                </a:lnTo>
                <a:close/>
              </a:path>
              <a:path w="906145" h="38100">
                <a:moveTo>
                  <a:pt x="465371" y="3810"/>
                </a:moveTo>
                <a:lnTo>
                  <a:pt x="455313" y="4064"/>
                </a:lnTo>
                <a:lnTo>
                  <a:pt x="464290" y="4064"/>
                </a:lnTo>
                <a:lnTo>
                  <a:pt x="465371" y="3810"/>
                </a:lnTo>
                <a:close/>
              </a:path>
              <a:path w="906145" h="38100">
                <a:moveTo>
                  <a:pt x="628628" y="3937"/>
                </a:moveTo>
                <a:lnTo>
                  <a:pt x="618037" y="3937"/>
                </a:lnTo>
                <a:lnTo>
                  <a:pt x="607573" y="4064"/>
                </a:lnTo>
                <a:lnTo>
                  <a:pt x="638903" y="4064"/>
                </a:lnTo>
                <a:lnTo>
                  <a:pt x="628628" y="3937"/>
                </a:lnTo>
                <a:close/>
              </a:path>
              <a:path w="906145" h="38100">
                <a:moveTo>
                  <a:pt x="564328" y="3498"/>
                </a:moveTo>
                <a:lnTo>
                  <a:pt x="560799" y="3810"/>
                </a:lnTo>
                <a:lnTo>
                  <a:pt x="574556" y="3810"/>
                </a:lnTo>
                <a:lnTo>
                  <a:pt x="564190" y="3556"/>
                </a:lnTo>
                <a:lnTo>
                  <a:pt x="564328" y="3498"/>
                </a:lnTo>
                <a:close/>
              </a:path>
              <a:path w="906145" h="38100">
                <a:moveTo>
                  <a:pt x="599204" y="1143"/>
                </a:moveTo>
                <a:lnTo>
                  <a:pt x="590822" y="1143"/>
                </a:lnTo>
                <a:lnTo>
                  <a:pt x="586986" y="1651"/>
                </a:lnTo>
                <a:lnTo>
                  <a:pt x="574070" y="1778"/>
                </a:lnTo>
                <a:lnTo>
                  <a:pt x="573892" y="2286"/>
                </a:lnTo>
                <a:lnTo>
                  <a:pt x="578236" y="2413"/>
                </a:lnTo>
                <a:lnTo>
                  <a:pt x="572318" y="2794"/>
                </a:lnTo>
                <a:lnTo>
                  <a:pt x="571651" y="2852"/>
                </a:lnTo>
                <a:lnTo>
                  <a:pt x="581893" y="3810"/>
                </a:lnTo>
                <a:lnTo>
                  <a:pt x="577131" y="2540"/>
                </a:lnTo>
                <a:lnTo>
                  <a:pt x="582771" y="2032"/>
                </a:lnTo>
                <a:lnTo>
                  <a:pt x="591030" y="1778"/>
                </a:lnTo>
                <a:lnTo>
                  <a:pt x="607487" y="1778"/>
                </a:lnTo>
                <a:lnTo>
                  <a:pt x="604757" y="1651"/>
                </a:lnTo>
                <a:lnTo>
                  <a:pt x="600622" y="1524"/>
                </a:lnTo>
                <a:lnTo>
                  <a:pt x="599204" y="1143"/>
                </a:lnTo>
                <a:close/>
              </a:path>
              <a:path w="906145" h="38100">
                <a:moveTo>
                  <a:pt x="531995" y="1905"/>
                </a:moveTo>
                <a:lnTo>
                  <a:pt x="525654" y="2052"/>
                </a:lnTo>
                <a:lnTo>
                  <a:pt x="525963" y="2794"/>
                </a:lnTo>
                <a:lnTo>
                  <a:pt x="526991" y="3556"/>
                </a:lnTo>
                <a:lnTo>
                  <a:pt x="519486" y="3556"/>
                </a:lnTo>
                <a:lnTo>
                  <a:pt x="514050" y="3683"/>
                </a:lnTo>
                <a:lnTo>
                  <a:pt x="560595" y="3683"/>
                </a:lnTo>
                <a:lnTo>
                  <a:pt x="559574" y="3048"/>
                </a:lnTo>
                <a:lnTo>
                  <a:pt x="533773" y="3048"/>
                </a:lnTo>
                <a:lnTo>
                  <a:pt x="531995" y="1905"/>
                </a:lnTo>
                <a:close/>
              </a:path>
              <a:path w="906145" h="38100">
                <a:moveTo>
                  <a:pt x="566946" y="2413"/>
                </a:moveTo>
                <a:lnTo>
                  <a:pt x="564328" y="3498"/>
                </a:lnTo>
                <a:lnTo>
                  <a:pt x="571651" y="2852"/>
                </a:lnTo>
                <a:lnTo>
                  <a:pt x="566946" y="2413"/>
                </a:lnTo>
                <a:close/>
              </a:path>
              <a:path w="906145" h="38100">
                <a:moveTo>
                  <a:pt x="270515" y="2921"/>
                </a:moveTo>
                <a:lnTo>
                  <a:pt x="272336" y="3464"/>
                </a:lnTo>
                <a:lnTo>
                  <a:pt x="274304" y="3048"/>
                </a:lnTo>
                <a:lnTo>
                  <a:pt x="274704" y="3033"/>
                </a:lnTo>
                <a:lnTo>
                  <a:pt x="270515" y="2921"/>
                </a:lnTo>
                <a:close/>
              </a:path>
              <a:path w="906145" h="38100">
                <a:moveTo>
                  <a:pt x="285615" y="3175"/>
                </a:moveTo>
                <a:lnTo>
                  <a:pt x="291178" y="3429"/>
                </a:lnTo>
                <a:lnTo>
                  <a:pt x="285615" y="3175"/>
                </a:lnTo>
                <a:close/>
              </a:path>
              <a:path w="906145" h="38100">
                <a:moveTo>
                  <a:pt x="316597" y="3175"/>
                </a:moveTo>
                <a:lnTo>
                  <a:pt x="285615" y="3175"/>
                </a:lnTo>
                <a:lnTo>
                  <a:pt x="291178" y="3429"/>
                </a:lnTo>
                <a:lnTo>
                  <a:pt x="460075" y="3429"/>
                </a:lnTo>
                <a:lnTo>
                  <a:pt x="461028" y="3302"/>
                </a:lnTo>
                <a:lnTo>
                  <a:pt x="317962" y="3302"/>
                </a:lnTo>
                <a:lnTo>
                  <a:pt x="316597" y="3175"/>
                </a:lnTo>
                <a:close/>
              </a:path>
              <a:path w="906145" h="38100">
                <a:moveTo>
                  <a:pt x="221036" y="2159"/>
                </a:moveTo>
                <a:lnTo>
                  <a:pt x="224376" y="3302"/>
                </a:lnTo>
                <a:lnTo>
                  <a:pt x="230954" y="3302"/>
                </a:lnTo>
                <a:lnTo>
                  <a:pt x="223601" y="2921"/>
                </a:lnTo>
                <a:lnTo>
                  <a:pt x="225785" y="2413"/>
                </a:lnTo>
                <a:lnTo>
                  <a:pt x="221036" y="2159"/>
                </a:lnTo>
                <a:close/>
              </a:path>
              <a:path w="906145" h="38100">
                <a:moveTo>
                  <a:pt x="281132" y="2794"/>
                </a:moveTo>
                <a:lnTo>
                  <a:pt x="274704" y="3033"/>
                </a:lnTo>
                <a:lnTo>
                  <a:pt x="284752" y="3302"/>
                </a:lnTo>
                <a:lnTo>
                  <a:pt x="281132" y="2794"/>
                </a:lnTo>
                <a:close/>
              </a:path>
              <a:path w="906145" h="38100">
                <a:moveTo>
                  <a:pt x="327081" y="2260"/>
                </a:moveTo>
                <a:lnTo>
                  <a:pt x="316260" y="2540"/>
                </a:lnTo>
                <a:lnTo>
                  <a:pt x="317962" y="3302"/>
                </a:lnTo>
                <a:lnTo>
                  <a:pt x="461028" y="3302"/>
                </a:lnTo>
                <a:lnTo>
                  <a:pt x="461980" y="3175"/>
                </a:lnTo>
                <a:lnTo>
                  <a:pt x="456837" y="3175"/>
                </a:lnTo>
                <a:lnTo>
                  <a:pt x="459737" y="2794"/>
                </a:lnTo>
                <a:lnTo>
                  <a:pt x="332783" y="2794"/>
                </a:lnTo>
                <a:lnTo>
                  <a:pt x="326928" y="2286"/>
                </a:lnTo>
                <a:lnTo>
                  <a:pt x="327081" y="2260"/>
                </a:lnTo>
                <a:close/>
              </a:path>
              <a:path w="906145" h="38100">
                <a:moveTo>
                  <a:pt x="655884" y="2972"/>
                </a:moveTo>
                <a:lnTo>
                  <a:pt x="657907" y="3199"/>
                </a:lnTo>
                <a:lnTo>
                  <a:pt x="657979" y="3048"/>
                </a:lnTo>
                <a:lnTo>
                  <a:pt x="655884" y="2972"/>
                </a:lnTo>
                <a:close/>
              </a:path>
              <a:path w="906145" h="38100">
                <a:moveTo>
                  <a:pt x="294200" y="2032"/>
                </a:moveTo>
                <a:lnTo>
                  <a:pt x="290162" y="2159"/>
                </a:lnTo>
                <a:lnTo>
                  <a:pt x="284967" y="3175"/>
                </a:lnTo>
                <a:lnTo>
                  <a:pt x="285496" y="3196"/>
                </a:lnTo>
                <a:lnTo>
                  <a:pt x="316597" y="3175"/>
                </a:lnTo>
                <a:lnTo>
                  <a:pt x="313867" y="2921"/>
                </a:lnTo>
                <a:lnTo>
                  <a:pt x="299407" y="2921"/>
                </a:lnTo>
                <a:lnTo>
                  <a:pt x="295499" y="2794"/>
                </a:lnTo>
                <a:lnTo>
                  <a:pt x="295751" y="2540"/>
                </a:lnTo>
                <a:lnTo>
                  <a:pt x="296530" y="2286"/>
                </a:lnTo>
                <a:lnTo>
                  <a:pt x="294200" y="2032"/>
                </a:lnTo>
                <a:close/>
              </a:path>
              <a:path w="906145" h="38100">
                <a:moveTo>
                  <a:pt x="240726" y="2942"/>
                </a:moveTo>
                <a:lnTo>
                  <a:pt x="239662" y="2985"/>
                </a:lnTo>
                <a:lnTo>
                  <a:pt x="239349" y="3175"/>
                </a:lnTo>
                <a:lnTo>
                  <a:pt x="240726" y="2942"/>
                </a:lnTo>
                <a:close/>
              </a:path>
              <a:path w="906145" h="38100">
                <a:moveTo>
                  <a:pt x="245107" y="2338"/>
                </a:moveTo>
                <a:lnTo>
                  <a:pt x="244442" y="2794"/>
                </a:lnTo>
                <a:lnTo>
                  <a:pt x="240726" y="2942"/>
                </a:lnTo>
                <a:lnTo>
                  <a:pt x="239349" y="3175"/>
                </a:lnTo>
                <a:lnTo>
                  <a:pt x="254691" y="3175"/>
                </a:lnTo>
                <a:lnTo>
                  <a:pt x="255973" y="2794"/>
                </a:lnTo>
                <a:lnTo>
                  <a:pt x="253941" y="2794"/>
                </a:lnTo>
                <a:lnTo>
                  <a:pt x="245107" y="2338"/>
                </a:lnTo>
                <a:close/>
              </a:path>
              <a:path w="906145" h="38100">
                <a:moveTo>
                  <a:pt x="260571" y="2794"/>
                </a:moveTo>
                <a:lnTo>
                  <a:pt x="254691" y="3175"/>
                </a:lnTo>
                <a:lnTo>
                  <a:pt x="260945" y="3175"/>
                </a:lnTo>
                <a:lnTo>
                  <a:pt x="260571" y="2794"/>
                </a:lnTo>
                <a:close/>
              </a:path>
              <a:path w="906145" h="38100">
                <a:moveTo>
                  <a:pt x="664647" y="2159"/>
                </a:moveTo>
                <a:lnTo>
                  <a:pt x="657632" y="2371"/>
                </a:lnTo>
                <a:lnTo>
                  <a:pt x="659135" y="3175"/>
                </a:lnTo>
                <a:lnTo>
                  <a:pt x="664647" y="2159"/>
                </a:lnTo>
                <a:close/>
              </a:path>
              <a:path w="906145" h="38100">
                <a:moveTo>
                  <a:pt x="537786" y="254"/>
                </a:moveTo>
                <a:lnTo>
                  <a:pt x="529798" y="508"/>
                </a:lnTo>
                <a:lnTo>
                  <a:pt x="529658" y="1143"/>
                </a:lnTo>
                <a:lnTo>
                  <a:pt x="531411" y="1778"/>
                </a:lnTo>
                <a:lnTo>
                  <a:pt x="538269" y="1778"/>
                </a:lnTo>
                <a:lnTo>
                  <a:pt x="533773" y="3048"/>
                </a:lnTo>
                <a:lnTo>
                  <a:pt x="559574" y="3048"/>
                </a:lnTo>
                <a:lnTo>
                  <a:pt x="557941" y="2032"/>
                </a:lnTo>
                <a:lnTo>
                  <a:pt x="550499" y="2032"/>
                </a:lnTo>
                <a:lnTo>
                  <a:pt x="542396" y="1905"/>
                </a:lnTo>
                <a:lnTo>
                  <a:pt x="540396" y="762"/>
                </a:lnTo>
                <a:lnTo>
                  <a:pt x="536250" y="762"/>
                </a:lnTo>
                <a:lnTo>
                  <a:pt x="537786" y="254"/>
                </a:lnTo>
                <a:close/>
              </a:path>
              <a:path w="906145" h="38100">
                <a:moveTo>
                  <a:pt x="241622" y="2159"/>
                </a:moveTo>
                <a:lnTo>
                  <a:pt x="240606" y="2413"/>
                </a:lnTo>
                <a:lnTo>
                  <a:pt x="239662" y="2985"/>
                </a:lnTo>
                <a:lnTo>
                  <a:pt x="240726" y="2942"/>
                </a:lnTo>
                <a:lnTo>
                  <a:pt x="244492" y="2306"/>
                </a:lnTo>
                <a:lnTo>
                  <a:pt x="241622" y="2159"/>
                </a:lnTo>
                <a:close/>
              </a:path>
              <a:path w="906145" h="38100">
                <a:moveTo>
                  <a:pt x="648784" y="1397"/>
                </a:moveTo>
                <a:lnTo>
                  <a:pt x="644974" y="1905"/>
                </a:lnTo>
                <a:lnTo>
                  <a:pt x="650969" y="2794"/>
                </a:lnTo>
                <a:lnTo>
                  <a:pt x="655884" y="2972"/>
                </a:lnTo>
                <a:lnTo>
                  <a:pt x="652048" y="2540"/>
                </a:lnTo>
                <a:lnTo>
                  <a:pt x="657632" y="2371"/>
                </a:lnTo>
                <a:lnTo>
                  <a:pt x="657236" y="2159"/>
                </a:lnTo>
                <a:lnTo>
                  <a:pt x="650499" y="2159"/>
                </a:lnTo>
                <a:lnTo>
                  <a:pt x="648670" y="1905"/>
                </a:lnTo>
                <a:lnTo>
                  <a:pt x="653191" y="1524"/>
                </a:lnTo>
                <a:lnTo>
                  <a:pt x="648784" y="1397"/>
                </a:lnTo>
                <a:close/>
              </a:path>
              <a:path w="906145" h="38100">
                <a:moveTo>
                  <a:pt x="305567" y="508"/>
                </a:moveTo>
                <a:lnTo>
                  <a:pt x="302138" y="1651"/>
                </a:lnTo>
                <a:lnTo>
                  <a:pt x="309758" y="1905"/>
                </a:lnTo>
                <a:lnTo>
                  <a:pt x="300995" y="2413"/>
                </a:lnTo>
                <a:lnTo>
                  <a:pt x="299407" y="2921"/>
                </a:lnTo>
                <a:lnTo>
                  <a:pt x="313867" y="2921"/>
                </a:lnTo>
                <a:lnTo>
                  <a:pt x="314870" y="2286"/>
                </a:lnTo>
                <a:lnTo>
                  <a:pt x="316294" y="1905"/>
                </a:lnTo>
                <a:lnTo>
                  <a:pt x="312079" y="1893"/>
                </a:lnTo>
                <a:lnTo>
                  <a:pt x="305567" y="508"/>
                </a:lnTo>
                <a:close/>
              </a:path>
              <a:path w="906145" h="38100">
                <a:moveTo>
                  <a:pt x="525408" y="2058"/>
                </a:moveTo>
                <a:lnTo>
                  <a:pt x="521073" y="2159"/>
                </a:lnTo>
                <a:lnTo>
                  <a:pt x="517606" y="2921"/>
                </a:lnTo>
                <a:lnTo>
                  <a:pt x="525408" y="2058"/>
                </a:lnTo>
                <a:close/>
              </a:path>
              <a:path w="906145" h="38100">
                <a:moveTo>
                  <a:pt x="255402" y="1905"/>
                </a:moveTo>
                <a:lnTo>
                  <a:pt x="253941" y="2794"/>
                </a:lnTo>
                <a:lnTo>
                  <a:pt x="255973" y="2794"/>
                </a:lnTo>
                <a:lnTo>
                  <a:pt x="257878" y="2159"/>
                </a:lnTo>
                <a:lnTo>
                  <a:pt x="255402" y="1905"/>
                </a:lnTo>
                <a:close/>
              </a:path>
              <a:path w="906145" h="38100">
                <a:moveTo>
                  <a:pt x="341190" y="889"/>
                </a:moveTo>
                <a:lnTo>
                  <a:pt x="332783" y="2794"/>
                </a:lnTo>
                <a:lnTo>
                  <a:pt x="459737" y="2794"/>
                </a:lnTo>
                <a:lnTo>
                  <a:pt x="461670" y="2540"/>
                </a:lnTo>
                <a:lnTo>
                  <a:pt x="404436" y="2540"/>
                </a:lnTo>
                <a:lnTo>
                  <a:pt x="403740" y="2413"/>
                </a:lnTo>
                <a:lnTo>
                  <a:pt x="343133" y="2413"/>
                </a:lnTo>
                <a:lnTo>
                  <a:pt x="341190" y="889"/>
                </a:lnTo>
                <a:close/>
              </a:path>
              <a:path w="906145" h="38100">
                <a:moveTo>
                  <a:pt x="505604" y="1346"/>
                </a:moveTo>
                <a:lnTo>
                  <a:pt x="502264" y="1778"/>
                </a:lnTo>
                <a:lnTo>
                  <a:pt x="504639" y="2159"/>
                </a:lnTo>
                <a:lnTo>
                  <a:pt x="496805" y="2794"/>
                </a:lnTo>
                <a:lnTo>
                  <a:pt x="509440" y="2794"/>
                </a:lnTo>
                <a:lnTo>
                  <a:pt x="505833" y="2413"/>
                </a:lnTo>
                <a:lnTo>
                  <a:pt x="507573" y="2286"/>
                </a:lnTo>
                <a:lnTo>
                  <a:pt x="514482" y="2159"/>
                </a:lnTo>
                <a:lnTo>
                  <a:pt x="516730" y="2159"/>
                </a:lnTo>
                <a:lnTo>
                  <a:pt x="517741" y="2032"/>
                </a:lnTo>
                <a:lnTo>
                  <a:pt x="516417" y="1397"/>
                </a:lnTo>
                <a:lnTo>
                  <a:pt x="509072" y="1397"/>
                </a:lnTo>
                <a:lnTo>
                  <a:pt x="505604" y="1346"/>
                </a:lnTo>
                <a:close/>
              </a:path>
              <a:path w="906145" h="38100">
                <a:moveTo>
                  <a:pt x="421810" y="127"/>
                </a:moveTo>
                <a:lnTo>
                  <a:pt x="416158" y="381"/>
                </a:lnTo>
                <a:lnTo>
                  <a:pt x="414584" y="889"/>
                </a:lnTo>
                <a:lnTo>
                  <a:pt x="411091" y="1651"/>
                </a:lnTo>
                <a:lnTo>
                  <a:pt x="409224" y="2286"/>
                </a:lnTo>
                <a:lnTo>
                  <a:pt x="404436" y="2540"/>
                </a:lnTo>
                <a:lnTo>
                  <a:pt x="461670" y="2540"/>
                </a:lnTo>
                <a:lnTo>
                  <a:pt x="463604" y="2286"/>
                </a:lnTo>
                <a:lnTo>
                  <a:pt x="421886" y="2286"/>
                </a:lnTo>
                <a:lnTo>
                  <a:pt x="415892" y="1397"/>
                </a:lnTo>
                <a:lnTo>
                  <a:pt x="418894" y="1067"/>
                </a:lnTo>
                <a:lnTo>
                  <a:pt x="421810" y="127"/>
                </a:lnTo>
                <a:close/>
              </a:path>
              <a:path w="906145" h="38100">
                <a:moveTo>
                  <a:pt x="516730" y="2159"/>
                </a:moveTo>
                <a:lnTo>
                  <a:pt x="514482" y="2159"/>
                </a:lnTo>
                <a:lnTo>
                  <a:pt x="513694" y="2540"/>
                </a:lnTo>
                <a:lnTo>
                  <a:pt x="516730" y="2159"/>
                </a:lnTo>
                <a:close/>
              </a:path>
              <a:path w="906145" h="38100">
                <a:moveTo>
                  <a:pt x="345191" y="1524"/>
                </a:moveTo>
                <a:lnTo>
                  <a:pt x="343133" y="2413"/>
                </a:lnTo>
                <a:lnTo>
                  <a:pt x="352608" y="2413"/>
                </a:lnTo>
                <a:lnTo>
                  <a:pt x="349674" y="2032"/>
                </a:lnTo>
                <a:lnTo>
                  <a:pt x="347032" y="1778"/>
                </a:lnTo>
                <a:lnTo>
                  <a:pt x="345191" y="1524"/>
                </a:lnTo>
                <a:close/>
              </a:path>
              <a:path w="906145" h="38100">
                <a:moveTo>
                  <a:pt x="366792" y="1524"/>
                </a:moveTo>
                <a:lnTo>
                  <a:pt x="357865" y="2413"/>
                </a:lnTo>
                <a:lnTo>
                  <a:pt x="368889" y="2413"/>
                </a:lnTo>
                <a:lnTo>
                  <a:pt x="368991" y="2159"/>
                </a:lnTo>
                <a:lnTo>
                  <a:pt x="366792" y="1524"/>
                </a:lnTo>
                <a:close/>
              </a:path>
              <a:path w="906145" h="38100">
                <a:moveTo>
                  <a:pt x="370540" y="2286"/>
                </a:moveTo>
                <a:lnTo>
                  <a:pt x="368889" y="2413"/>
                </a:lnTo>
                <a:lnTo>
                  <a:pt x="382351" y="2413"/>
                </a:lnTo>
                <a:lnTo>
                  <a:pt x="370540" y="2286"/>
                </a:lnTo>
                <a:close/>
              </a:path>
              <a:path w="906145" h="38100">
                <a:moveTo>
                  <a:pt x="380103" y="635"/>
                </a:moveTo>
                <a:lnTo>
                  <a:pt x="375887" y="889"/>
                </a:lnTo>
                <a:lnTo>
                  <a:pt x="373837" y="1319"/>
                </a:lnTo>
                <a:lnTo>
                  <a:pt x="377792" y="1524"/>
                </a:lnTo>
                <a:lnTo>
                  <a:pt x="382351" y="2413"/>
                </a:lnTo>
                <a:lnTo>
                  <a:pt x="403740" y="2413"/>
                </a:lnTo>
                <a:lnTo>
                  <a:pt x="401653" y="2032"/>
                </a:lnTo>
                <a:lnTo>
                  <a:pt x="399293" y="2032"/>
                </a:lnTo>
                <a:lnTo>
                  <a:pt x="406964" y="1397"/>
                </a:lnTo>
                <a:lnTo>
                  <a:pt x="402236" y="1397"/>
                </a:lnTo>
                <a:lnTo>
                  <a:pt x="401539" y="1143"/>
                </a:lnTo>
                <a:lnTo>
                  <a:pt x="380840" y="1143"/>
                </a:lnTo>
                <a:lnTo>
                  <a:pt x="380103" y="635"/>
                </a:lnTo>
                <a:close/>
              </a:path>
              <a:path w="906145" h="38100">
                <a:moveTo>
                  <a:pt x="245369" y="2159"/>
                </a:moveTo>
                <a:lnTo>
                  <a:pt x="244492" y="2306"/>
                </a:lnTo>
                <a:lnTo>
                  <a:pt x="245107" y="2338"/>
                </a:lnTo>
                <a:lnTo>
                  <a:pt x="245369" y="2159"/>
                </a:lnTo>
                <a:close/>
              </a:path>
              <a:path w="906145" h="38100">
                <a:moveTo>
                  <a:pt x="437901" y="762"/>
                </a:moveTo>
                <a:lnTo>
                  <a:pt x="434091" y="762"/>
                </a:lnTo>
                <a:lnTo>
                  <a:pt x="441711" y="1143"/>
                </a:lnTo>
                <a:lnTo>
                  <a:pt x="434192" y="2032"/>
                </a:lnTo>
                <a:lnTo>
                  <a:pt x="429405" y="2286"/>
                </a:lnTo>
                <a:lnTo>
                  <a:pt x="463604" y="2286"/>
                </a:lnTo>
                <a:lnTo>
                  <a:pt x="464571" y="2159"/>
                </a:lnTo>
                <a:lnTo>
                  <a:pt x="458843" y="1524"/>
                </a:lnTo>
                <a:lnTo>
                  <a:pt x="440200" y="1524"/>
                </a:lnTo>
                <a:lnTo>
                  <a:pt x="443184" y="1143"/>
                </a:lnTo>
                <a:lnTo>
                  <a:pt x="437901" y="762"/>
                </a:lnTo>
                <a:close/>
              </a:path>
              <a:path w="906145" h="38100">
                <a:moveTo>
                  <a:pt x="329490" y="1853"/>
                </a:moveTo>
                <a:lnTo>
                  <a:pt x="327081" y="2260"/>
                </a:lnTo>
                <a:lnTo>
                  <a:pt x="330992" y="2159"/>
                </a:lnTo>
                <a:lnTo>
                  <a:pt x="329490" y="1853"/>
                </a:lnTo>
                <a:close/>
              </a:path>
              <a:path w="906145" h="38100">
                <a:moveTo>
                  <a:pt x="369131" y="1807"/>
                </a:moveTo>
                <a:lnTo>
                  <a:pt x="369023" y="2078"/>
                </a:lnTo>
                <a:lnTo>
                  <a:pt x="369346" y="2159"/>
                </a:lnTo>
                <a:lnTo>
                  <a:pt x="369632" y="1893"/>
                </a:lnTo>
                <a:lnTo>
                  <a:pt x="369131" y="1807"/>
                </a:lnTo>
                <a:close/>
              </a:path>
              <a:path w="906145" h="38100">
                <a:moveTo>
                  <a:pt x="607487" y="1778"/>
                </a:moveTo>
                <a:lnTo>
                  <a:pt x="591030" y="1778"/>
                </a:lnTo>
                <a:lnTo>
                  <a:pt x="599228" y="1905"/>
                </a:lnTo>
                <a:lnTo>
                  <a:pt x="604690" y="2159"/>
                </a:lnTo>
                <a:lnTo>
                  <a:pt x="607487" y="1778"/>
                </a:lnTo>
                <a:close/>
              </a:path>
              <a:path w="906145" h="38100">
                <a:moveTo>
                  <a:pt x="656049" y="1524"/>
                </a:moveTo>
                <a:lnTo>
                  <a:pt x="650499" y="2159"/>
                </a:lnTo>
                <a:lnTo>
                  <a:pt x="657236" y="2159"/>
                </a:lnTo>
                <a:lnTo>
                  <a:pt x="656049" y="1524"/>
                </a:lnTo>
                <a:close/>
              </a:path>
              <a:path w="906145" h="38100">
                <a:moveTo>
                  <a:pt x="367227" y="1480"/>
                </a:moveTo>
                <a:lnTo>
                  <a:pt x="366795" y="1524"/>
                </a:lnTo>
                <a:lnTo>
                  <a:pt x="369023" y="2078"/>
                </a:lnTo>
                <a:lnTo>
                  <a:pt x="369131" y="1807"/>
                </a:lnTo>
                <a:lnTo>
                  <a:pt x="367227" y="1480"/>
                </a:lnTo>
                <a:close/>
              </a:path>
              <a:path w="906145" h="38100">
                <a:moveTo>
                  <a:pt x="525645" y="2032"/>
                </a:moveTo>
                <a:lnTo>
                  <a:pt x="525408" y="2058"/>
                </a:lnTo>
                <a:lnTo>
                  <a:pt x="525654" y="2052"/>
                </a:lnTo>
                <a:close/>
              </a:path>
              <a:path w="906145" h="38100">
                <a:moveTo>
                  <a:pt x="370438" y="1143"/>
                </a:moveTo>
                <a:lnTo>
                  <a:pt x="369756" y="1778"/>
                </a:lnTo>
                <a:lnTo>
                  <a:pt x="370438" y="2032"/>
                </a:lnTo>
                <a:lnTo>
                  <a:pt x="373837" y="1319"/>
                </a:lnTo>
                <a:lnTo>
                  <a:pt x="370438" y="1143"/>
                </a:lnTo>
                <a:close/>
              </a:path>
              <a:path w="906145" h="38100">
                <a:moveTo>
                  <a:pt x="400957" y="1905"/>
                </a:moveTo>
                <a:lnTo>
                  <a:pt x="399293" y="2032"/>
                </a:lnTo>
                <a:lnTo>
                  <a:pt x="401653" y="2032"/>
                </a:lnTo>
                <a:lnTo>
                  <a:pt x="400957" y="1905"/>
                </a:lnTo>
                <a:close/>
              </a:path>
              <a:path w="906145" h="38100">
                <a:moveTo>
                  <a:pt x="552189" y="1542"/>
                </a:moveTo>
                <a:lnTo>
                  <a:pt x="550499" y="2032"/>
                </a:lnTo>
                <a:lnTo>
                  <a:pt x="557941" y="2032"/>
                </a:lnTo>
                <a:lnTo>
                  <a:pt x="555046" y="1905"/>
                </a:lnTo>
                <a:lnTo>
                  <a:pt x="557890" y="1778"/>
                </a:lnTo>
                <a:lnTo>
                  <a:pt x="555312" y="1778"/>
                </a:lnTo>
                <a:lnTo>
                  <a:pt x="552189" y="1542"/>
                </a:lnTo>
                <a:close/>
              </a:path>
              <a:path w="906145" h="38100">
                <a:moveTo>
                  <a:pt x="317264" y="1016"/>
                </a:moveTo>
                <a:lnTo>
                  <a:pt x="312133" y="1905"/>
                </a:lnTo>
                <a:lnTo>
                  <a:pt x="316337" y="1893"/>
                </a:lnTo>
                <a:lnTo>
                  <a:pt x="317244" y="1651"/>
                </a:lnTo>
                <a:lnTo>
                  <a:pt x="317264" y="1016"/>
                </a:lnTo>
                <a:close/>
              </a:path>
              <a:path w="906145" h="38100">
                <a:moveTo>
                  <a:pt x="325366" y="1016"/>
                </a:moveTo>
                <a:lnTo>
                  <a:pt x="329490" y="1853"/>
                </a:lnTo>
                <a:lnTo>
                  <a:pt x="329938" y="1778"/>
                </a:lnTo>
                <a:lnTo>
                  <a:pt x="329468" y="1270"/>
                </a:lnTo>
                <a:lnTo>
                  <a:pt x="325366" y="1016"/>
                </a:lnTo>
                <a:close/>
              </a:path>
              <a:path w="906145" h="38100">
                <a:moveTo>
                  <a:pt x="369346" y="1270"/>
                </a:moveTo>
                <a:lnTo>
                  <a:pt x="367227" y="1480"/>
                </a:lnTo>
                <a:lnTo>
                  <a:pt x="369131" y="1807"/>
                </a:lnTo>
                <a:lnTo>
                  <a:pt x="369346" y="1270"/>
                </a:lnTo>
                <a:close/>
              </a:path>
              <a:path w="906145" h="38100">
                <a:moveTo>
                  <a:pt x="553128" y="1270"/>
                </a:moveTo>
                <a:lnTo>
                  <a:pt x="552189" y="1542"/>
                </a:lnTo>
                <a:lnTo>
                  <a:pt x="555312" y="1778"/>
                </a:lnTo>
                <a:lnTo>
                  <a:pt x="556608" y="1444"/>
                </a:lnTo>
                <a:lnTo>
                  <a:pt x="553128" y="1270"/>
                </a:lnTo>
                <a:close/>
              </a:path>
              <a:path w="906145" h="38100">
                <a:moveTo>
                  <a:pt x="556608" y="1444"/>
                </a:moveTo>
                <a:lnTo>
                  <a:pt x="555312" y="1778"/>
                </a:lnTo>
                <a:lnTo>
                  <a:pt x="557890" y="1778"/>
                </a:lnTo>
                <a:lnTo>
                  <a:pt x="560735" y="1651"/>
                </a:lnTo>
                <a:lnTo>
                  <a:pt x="556608" y="1444"/>
                </a:lnTo>
                <a:close/>
              </a:path>
              <a:path w="906145" h="38100">
                <a:moveTo>
                  <a:pt x="552417" y="0"/>
                </a:moveTo>
                <a:lnTo>
                  <a:pt x="546437" y="127"/>
                </a:lnTo>
                <a:lnTo>
                  <a:pt x="544457" y="508"/>
                </a:lnTo>
                <a:lnTo>
                  <a:pt x="542416" y="762"/>
                </a:lnTo>
                <a:lnTo>
                  <a:pt x="541856" y="762"/>
                </a:lnTo>
                <a:lnTo>
                  <a:pt x="552189" y="1542"/>
                </a:lnTo>
                <a:lnTo>
                  <a:pt x="553128" y="1270"/>
                </a:lnTo>
                <a:lnTo>
                  <a:pt x="557285" y="1270"/>
                </a:lnTo>
                <a:lnTo>
                  <a:pt x="558271" y="1016"/>
                </a:lnTo>
                <a:lnTo>
                  <a:pt x="552417" y="0"/>
                </a:lnTo>
                <a:close/>
              </a:path>
              <a:path w="906145" h="38100">
                <a:moveTo>
                  <a:pt x="365257" y="1143"/>
                </a:moveTo>
                <a:lnTo>
                  <a:pt x="366795" y="1524"/>
                </a:lnTo>
                <a:lnTo>
                  <a:pt x="367227" y="1480"/>
                </a:lnTo>
                <a:lnTo>
                  <a:pt x="365257" y="1143"/>
                </a:lnTo>
                <a:close/>
              </a:path>
              <a:path w="906145" h="38100">
                <a:moveTo>
                  <a:pt x="446486" y="508"/>
                </a:moveTo>
                <a:lnTo>
                  <a:pt x="443577" y="762"/>
                </a:lnTo>
                <a:lnTo>
                  <a:pt x="443730" y="1397"/>
                </a:lnTo>
                <a:lnTo>
                  <a:pt x="440200" y="1524"/>
                </a:lnTo>
                <a:lnTo>
                  <a:pt x="458843" y="1524"/>
                </a:lnTo>
                <a:lnTo>
                  <a:pt x="449458" y="889"/>
                </a:lnTo>
                <a:lnTo>
                  <a:pt x="446486" y="508"/>
                </a:lnTo>
                <a:close/>
              </a:path>
              <a:path w="906145" h="38100">
                <a:moveTo>
                  <a:pt x="557285" y="1270"/>
                </a:moveTo>
                <a:lnTo>
                  <a:pt x="553128" y="1270"/>
                </a:lnTo>
                <a:lnTo>
                  <a:pt x="556608" y="1444"/>
                </a:lnTo>
                <a:lnTo>
                  <a:pt x="557285" y="1270"/>
                </a:lnTo>
                <a:close/>
              </a:path>
              <a:path w="906145" h="38100">
                <a:moveTo>
                  <a:pt x="514443" y="889"/>
                </a:moveTo>
                <a:lnTo>
                  <a:pt x="509148" y="889"/>
                </a:lnTo>
                <a:lnTo>
                  <a:pt x="508271" y="1002"/>
                </a:lnTo>
                <a:lnTo>
                  <a:pt x="509072" y="1397"/>
                </a:lnTo>
                <a:lnTo>
                  <a:pt x="516417" y="1397"/>
                </a:lnTo>
                <a:lnTo>
                  <a:pt x="514443" y="889"/>
                </a:lnTo>
                <a:close/>
              </a:path>
              <a:path w="906145" h="38100">
                <a:moveTo>
                  <a:pt x="508131" y="932"/>
                </a:moveTo>
                <a:lnTo>
                  <a:pt x="500321" y="1270"/>
                </a:lnTo>
                <a:lnTo>
                  <a:pt x="505604" y="1346"/>
                </a:lnTo>
                <a:lnTo>
                  <a:pt x="508271" y="1002"/>
                </a:lnTo>
                <a:lnTo>
                  <a:pt x="508131" y="932"/>
                </a:lnTo>
                <a:close/>
              </a:path>
              <a:path w="906145" h="38100">
                <a:moveTo>
                  <a:pt x="383329" y="889"/>
                </a:moveTo>
                <a:lnTo>
                  <a:pt x="380840" y="1143"/>
                </a:lnTo>
                <a:lnTo>
                  <a:pt x="391800" y="1143"/>
                </a:lnTo>
                <a:lnTo>
                  <a:pt x="389831" y="1016"/>
                </a:lnTo>
                <a:lnTo>
                  <a:pt x="383329" y="889"/>
                </a:lnTo>
                <a:close/>
              </a:path>
              <a:path w="906145" h="38100">
                <a:moveTo>
                  <a:pt x="399391" y="508"/>
                </a:moveTo>
                <a:lnTo>
                  <a:pt x="394492" y="508"/>
                </a:lnTo>
                <a:lnTo>
                  <a:pt x="391800" y="1143"/>
                </a:lnTo>
                <a:lnTo>
                  <a:pt x="401539" y="1143"/>
                </a:lnTo>
                <a:lnTo>
                  <a:pt x="400842" y="889"/>
                </a:lnTo>
                <a:lnTo>
                  <a:pt x="399391" y="508"/>
                </a:lnTo>
                <a:close/>
              </a:path>
              <a:path w="906145" h="38100">
                <a:moveTo>
                  <a:pt x="424248" y="508"/>
                </a:moveTo>
                <a:lnTo>
                  <a:pt x="418894" y="1067"/>
                </a:lnTo>
                <a:lnTo>
                  <a:pt x="418660" y="1143"/>
                </a:lnTo>
                <a:lnTo>
                  <a:pt x="424248" y="508"/>
                </a:lnTo>
                <a:close/>
              </a:path>
              <a:path w="906145" h="38100">
                <a:moveTo>
                  <a:pt x="389465" y="923"/>
                </a:moveTo>
                <a:lnTo>
                  <a:pt x="389184" y="1016"/>
                </a:lnTo>
                <a:lnTo>
                  <a:pt x="389831" y="1016"/>
                </a:lnTo>
                <a:lnTo>
                  <a:pt x="389465" y="923"/>
                </a:lnTo>
                <a:close/>
              </a:path>
              <a:path w="906145" h="38100">
                <a:moveTo>
                  <a:pt x="506240" y="0"/>
                </a:moveTo>
                <a:lnTo>
                  <a:pt x="508131" y="932"/>
                </a:lnTo>
                <a:lnTo>
                  <a:pt x="509148" y="889"/>
                </a:lnTo>
                <a:lnTo>
                  <a:pt x="514443" y="889"/>
                </a:lnTo>
                <a:lnTo>
                  <a:pt x="516539" y="508"/>
                </a:lnTo>
                <a:lnTo>
                  <a:pt x="506240" y="0"/>
                </a:lnTo>
                <a:close/>
              </a:path>
              <a:path w="906145" h="38100">
                <a:moveTo>
                  <a:pt x="390720" y="508"/>
                </a:moveTo>
                <a:lnTo>
                  <a:pt x="388828" y="762"/>
                </a:lnTo>
                <a:lnTo>
                  <a:pt x="389465" y="923"/>
                </a:lnTo>
                <a:lnTo>
                  <a:pt x="390720" y="508"/>
                </a:lnTo>
                <a:close/>
              </a:path>
              <a:path w="906145" h="38100">
                <a:moveTo>
                  <a:pt x="540174" y="635"/>
                </a:moveTo>
                <a:lnTo>
                  <a:pt x="540396" y="762"/>
                </a:lnTo>
                <a:lnTo>
                  <a:pt x="541856" y="762"/>
                </a:lnTo>
                <a:lnTo>
                  <a:pt x="540174" y="635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9592319" y="2880001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575" y="0"/>
                </a:moveTo>
                <a:lnTo>
                  <a:pt x="0" y="584"/>
                </a:lnTo>
                <a:lnTo>
                  <a:pt x="6946" y="901"/>
                </a:lnTo>
                <a:lnTo>
                  <a:pt x="9093" y="1409"/>
                </a:lnTo>
                <a:lnTo>
                  <a:pt x="9867" y="977"/>
                </a:lnTo>
                <a:lnTo>
                  <a:pt x="6286" y="444"/>
                </a:lnTo>
                <a:lnTo>
                  <a:pt x="557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9410737" y="2875043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97" y="60"/>
                </a:moveTo>
                <a:lnTo>
                  <a:pt x="0" y="165"/>
                </a:lnTo>
                <a:lnTo>
                  <a:pt x="596" y="266"/>
                </a:lnTo>
                <a:lnTo>
                  <a:pt x="3009" y="609"/>
                </a:lnTo>
                <a:lnTo>
                  <a:pt x="3301" y="482"/>
                </a:lnTo>
                <a:lnTo>
                  <a:pt x="4356" y="292"/>
                </a:lnTo>
                <a:lnTo>
                  <a:pt x="3997" y="60"/>
                </a:lnTo>
                <a:close/>
              </a:path>
              <a:path w="6350" h="635">
                <a:moveTo>
                  <a:pt x="6337" y="0"/>
                </a:moveTo>
                <a:lnTo>
                  <a:pt x="3962" y="38"/>
                </a:lnTo>
                <a:lnTo>
                  <a:pt x="633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9366054" y="2874305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7068" y="0"/>
                </a:moveTo>
                <a:lnTo>
                  <a:pt x="10960" y="25"/>
                </a:lnTo>
                <a:lnTo>
                  <a:pt x="723" y="342"/>
                </a:lnTo>
                <a:lnTo>
                  <a:pt x="0" y="774"/>
                </a:lnTo>
                <a:lnTo>
                  <a:pt x="1706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9317532" y="2872661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273" y="0"/>
                </a:moveTo>
                <a:lnTo>
                  <a:pt x="1104" y="0"/>
                </a:lnTo>
                <a:lnTo>
                  <a:pt x="0" y="165"/>
                </a:lnTo>
                <a:lnTo>
                  <a:pt x="3886" y="558"/>
                </a:lnTo>
                <a:lnTo>
                  <a:pt x="4940" y="342"/>
                </a:lnTo>
                <a:lnTo>
                  <a:pt x="6680" y="215"/>
                </a:lnTo>
                <a:lnTo>
                  <a:pt x="627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9310827" y="2873463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74" y="0"/>
                </a:moveTo>
                <a:lnTo>
                  <a:pt x="1832" y="481"/>
                </a:lnTo>
                <a:lnTo>
                  <a:pt x="3683" y="736"/>
                </a:lnTo>
                <a:lnTo>
                  <a:pt x="7378" y="723"/>
                </a:lnTo>
                <a:lnTo>
                  <a:pt x="8674" y="0"/>
                </a:lnTo>
                <a:close/>
              </a:path>
              <a:path w="8890" h="1269">
                <a:moveTo>
                  <a:pt x="0" y="228"/>
                </a:moveTo>
                <a:lnTo>
                  <a:pt x="190" y="596"/>
                </a:lnTo>
                <a:lnTo>
                  <a:pt x="1832" y="481"/>
                </a:lnTo>
                <a:lnTo>
                  <a:pt x="0" y="228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9211667" y="2872230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58"/>
                </a:moveTo>
                <a:lnTo>
                  <a:pt x="2209" y="1028"/>
                </a:lnTo>
                <a:lnTo>
                  <a:pt x="4175" y="888"/>
                </a:lnTo>
                <a:lnTo>
                  <a:pt x="2463" y="888"/>
                </a:lnTo>
                <a:lnTo>
                  <a:pt x="0" y="558"/>
                </a:lnTo>
                <a:close/>
              </a:path>
              <a:path w="11429" h="1269">
                <a:moveTo>
                  <a:pt x="11341" y="0"/>
                </a:moveTo>
                <a:lnTo>
                  <a:pt x="2463" y="888"/>
                </a:lnTo>
                <a:lnTo>
                  <a:pt x="4175" y="888"/>
                </a:lnTo>
                <a:lnTo>
                  <a:pt x="7213" y="673"/>
                </a:lnTo>
                <a:lnTo>
                  <a:pt x="9601" y="647"/>
                </a:lnTo>
                <a:lnTo>
                  <a:pt x="1134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9169749" y="2873033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079" y="0"/>
                </a:moveTo>
                <a:lnTo>
                  <a:pt x="2793" y="50"/>
                </a:lnTo>
                <a:lnTo>
                  <a:pt x="0" y="368"/>
                </a:lnTo>
                <a:lnTo>
                  <a:pt x="2705" y="546"/>
                </a:lnTo>
                <a:lnTo>
                  <a:pt x="6413" y="533"/>
                </a:lnTo>
                <a:lnTo>
                  <a:pt x="507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9138073" y="2909088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698" y="0"/>
                </a:moveTo>
                <a:lnTo>
                  <a:pt x="0" y="406"/>
                </a:lnTo>
                <a:lnTo>
                  <a:pt x="4851" y="215"/>
                </a:lnTo>
                <a:lnTo>
                  <a:pt x="69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9502377" y="2906610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198" y="392"/>
                </a:moveTo>
                <a:lnTo>
                  <a:pt x="0" y="888"/>
                </a:lnTo>
                <a:lnTo>
                  <a:pt x="4394" y="749"/>
                </a:lnTo>
                <a:lnTo>
                  <a:pt x="3606" y="673"/>
                </a:lnTo>
                <a:lnTo>
                  <a:pt x="4198" y="392"/>
                </a:lnTo>
                <a:close/>
              </a:path>
              <a:path w="6350" h="1269">
                <a:moveTo>
                  <a:pt x="6019" y="177"/>
                </a:moveTo>
                <a:lnTo>
                  <a:pt x="4552" y="225"/>
                </a:lnTo>
                <a:lnTo>
                  <a:pt x="4198" y="392"/>
                </a:lnTo>
                <a:lnTo>
                  <a:pt x="6019" y="177"/>
                </a:lnTo>
                <a:close/>
              </a:path>
              <a:path w="6350" h="1269">
                <a:moveTo>
                  <a:pt x="5029" y="0"/>
                </a:moveTo>
                <a:lnTo>
                  <a:pt x="165" y="368"/>
                </a:lnTo>
                <a:lnTo>
                  <a:pt x="4552" y="225"/>
                </a:lnTo>
                <a:lnTo>
                  <a:pt x="50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9612328" y="289198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901" y="927"/>
                </a:lnTo>
                <a:lnTo>
                  <a:pt x="1447" y="63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9616296" y="2821198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16" y="0"/>
                </a:moveTo>
                <a:lnTo>
                  <a:pt x="2554" y="85"/>
                </a:lnTo>
                <a:lnTo>
                  <a:pt x="3556" y="287"/>
                </a:lnTo>
                <a:lnTo>
                  <a:pt x="0" y="483"/>
                </a:lnTo>
                <a:lnTo>
                  <a:pt x="3302" y="763"/>
                </a:lnTo>
                <a:lnTo>
                  <a:pt x="5245" y="483"/>
                </a:lnTo>
                <a:lnTo>
                  <a:pt x="6565" y="153"/>
                </a:lnTo>
                <a:lnTo>
                  <a:pt x="191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8763037" y="2814891"/>
            <a:ext cx="895985" cy="41910"/>
          </a:xfrm>
          <a:custGeom>
            <a:avLst/>
            <a:gdLst/>
            <a:ahLst/>
            <a:cxnLst/>
            <a:rect l="l" t="t" r="r" b="b"/>
            <a:pathLst>
              <a:path w="895984" h="41910">
                <a:moveTo>
                  <a:pt x="400981" y="39877"/>
                </a:moveTo>
                <a:lnTo>
                  <a:pt x="309354" y="39877"/>
                </a:lnTo>
                <a:lnTo>
                  <a:pt x="319860" y="40893"/>
                </a:lnTo>
                <a:lnTo>
                  <a:pt x="333741" y="41147"/>
                </a:lnTo>
                <a:lnTo>
                  <a:pt x="348912" y="41147"/>
                </a:lnTo>
                <a:lnTo>
                  <a:pt x="363291" y="41528"/>
                </a:lnTo>
                <a:lnTo>
                  <a:pt x="362084" y="40512"/>
                </a:lnTo>
                <a:lnTo>
                  <a:pt x="387573" y="40512"/>
                </a:lnTo>
                <a:lnTo>
                  <a:pt x="386989" y="40258"/>
                </a:lnTo>
                <a:lnTo>
                  <a:pt x="399777" y="40258"/>
                </a:lnTo>
                <a:lnTo>
                  <a:pt x="400981" y="39877"/>
                </a:lnTo>
                <a:close/>
              </a:path>
              <a:path w="895984" h="41910">
                <a:moveTo>
                  <a:pt x="383572" y="40893"/>
                </a:moveTo>
                <a:lnTo>
                  <a:pt x="374835" y="40893"/>
                </a:lnTo>
                <a:lnTo>
                  <a:pt x="374148" y="41528"/>
                </a:lnTo>
                <a:lnTo>
                  <a:pt x="377409" y="41528"/>
                </a:lnTo>
                <a:lnTo>
                  <a:pt x="383572" y="40893"/>
                </a:lnTo>
                <a:close/>
              </a:path>
              <a:path w="895984" h="41910">
                <a:moveTo>
                  <a:pt x="388157" y="40766"/>
                </a:moveTo>
                <a:lnTo>
                  <a:pt x="384805" y="40766"/>
                </a:lnTo>
                <a:lnTo>
                  <a:pt x="389618" y="41401"/>
                </a:lnTo>
                <a:lnTo>
                  <a:pt x="388157" y="40766"/>
                </a:lnTo>
                <a:close/>
              </a:path>
              <a:path w="895984" h="41910">
                <a:moveTo>
                  <a:pt x="387573" y="40512"/>
                </a:moveTo>
                <a:lnTo>
                  <a:pt x="362084" y="40512"/>
                </a:lnTo>
                <a:lnTo>
                  <a:pt x="371203" y="41274"/>
                </a:lnTo>
                <a:lnTo>
                  <a:pt x="374835" y="40893"/>
                </a:lnTo>
                <a:lnTo>
                  <a:pt x="383580" y="40893"/>
                </a:lnTo>
                <a:lnTo>
                  <a:pt x="384805" y="40766"/>
                </a:lnTo>
                <a:lnTo>
                  <a:pt x="388157" y="40766"/>
                </a:lnTo>
                <a:lnTo>
                  <a:pt x="387573" y="40512"/>
                </a:lnTo>
                <a:close/>
              </a:path>
              <a:path w="895984" h="41910">
                <a:moveTo>
                  <a:pt x="575121" y="38734"/>
                </a:moveTo>
                <a:lnTo>
                  <a:pt x="404591" y="38734"/>
                </a:lnTo>
                <a:lnTo>
                  <a:pt x="411259" y="40004"/>
                </a:lnTo>
                <a:lnTo>
                  <a:pt x="417317" y="40258"/>
                </a:lnTo>
                <a:lnTo>
                  <a:pt x="406610" y="41020"/>
                </a:lnTo>
                <a:lnTo>
                  <a:pt x="413764" y="41274"/>
                </a:lnTo>
                <a:lnTo>
                  <a:pt x="429515" y="40766"/>
                </a:lnTo>
                <a:lnTo>
                  <a:pt x="436455" y="40766"/>
                </a:lnTo>
                <a:lnTo>
                  <a:pt x="433941" y="40131"/>
                </a:lnTo>
                <a:lnTo>
                  <a:pt x="441269" y="39623"/>
                </a:lnTo>
                <a:lnTo>
                  <a:pt x="538284" y="39623"/>
                </a:lnTo>
                <a:lnTo>
                  <a:pt x="540380" y="38988"/>
                </a:lnTo>
                <a:lnTo>
                  <a:pt x="544863" y="38861"/>
                </a:lnTo>
                <a:lnTo>
                  <a:pt x="573633" y="38861"/>
                </a:lnTo>
                <a:lnTo>
                  <a:pt x="575121" y="38734"/>
                </a:lnTo>
                <a:close/>
              </a:path>
              <a:path w="895984" h="41910">
                <a:moveTo>
                  <a:pt x="436455" y="40766"/>
                </a:moveTo>
                <a:lnTo>
                  <a:pt x="429515" y="40766"/>
                </a:lnTo>
                <a:lnTo>
                  <a:pt x="435719" y="41274"/>
                </a:lnTo>
                <a:lnTo>
                  <a:pt x="436455" y="40766"/>
                </a:lnTo>
                <a:close/>
              </a:path>
              <a:path w="895984" h="41910">
                <a:moveTo>
                  <a:pt x="519352" y="40258"/>
                </a:moveTo>
                <a:lnTo>
                  <a:pt x="463824" y="40258"/>
                </a:lnTo>
                <a:lnTo>
                  <a:pt x="469056" y="40639"/>
                </a:lnTo>
                <a:lnTo>
                  <a:pt x="468561" y="40893"/>
                </a:lnTo>
                <a:lnTo>
                  <a:pt x="466300" y="40893"/>
                </a:lnTo>
                <a:lnTo>
                  <a:pt x="464649" y="41020"/>
                </a:lnTo>
                <a:lnTo>
                  <a:pt x="473006" y="41274"/>
                </a:lnTo>
                <a:lnTo>
                  <a:pt x="479750" y="40766"/>
                </a:lnTo>
                <a:lnTo>
                  <a:pt x="487090" y="40385"/>
                </a:lnTo>
                <a:lnTo>
                  <a:pt x="518675" y="40385"/>
                </a:lnTo>
                <a:lnTo>
                  <a:pt x="519352" y="40258"/>
                </a:lnTo>
                <a:close/>
              </a:path>
              <a:path w="895984" h="41910">
                <a:moveTo>
                  <a:pt x="532277" y="39877"/>
                </a:moveTo>
                <a:lnTo>
                  <a:pt x="521380" y="39877"/>
                </a:lnTo>
                <a:lnTo>
                  <a:pt x="531578" y="41147"/>
                </a:lnTo>
                <a:lnTo>
                  <a:pt x="532194" y="40029"/>
                </a:lnTo>
                <a:lnTo>
                  <a:pt x="532010" y="40004"/>
                </a:lnTo>
                <a:lnTo>
                  <a:pt x="532277" y="39877"/>
                </a:lnTo>
                <a:close/>
              </a:path>
              <a:path w="895984" h="41910">
                <a:moveTo>
                  <a:pt x="304200" y="40759"/>
                </a:moveTo>
                <a:lnTo>
                  <a:pt x="305912" y="41020"/>
                </a:lnTo>
                <a:lnTo>
                  <a:pt x="306129" y="40893"/>
                </a:lnTo>
                <a:lnTo>
                  <a:pt x="304200" y="40759"/>
                </a:lnTo>
                <a:close/>
              </a:path>
              <a:path w="895984" h="41910">
                <a:moveTo>
                  <a:pt x="399777" y="40258"/>
                </a:moveTo>
                <a:lnTo>
                  <a:pt x="386989" y="40258"/>
                </a:lnTo>
                <a:lnTo>
                  <a:pt x="397774" y="40893"/>
                </a:lnTo>
                <a:lnTo>
                  <a:pt x="399777" y="40258"/>
                </a:lnTo>
                <a:close/>
              </a:path>
              <a:path w="895984" h="41910">
                <a:moveTo>
                  <a:pt x="538284" y="39623"/>
                </a:moveTo>
                <a:lnTo>
                  <a:pt x="441269" y="39623"/>
                </a:lnTo>
                <a:lnTo>
                  <a:pt x="447098" y="40131"/>
                </a:lnTo>
                <a:lnTo>
                  <a:pt x="458757" y="40639"/>
                </a:lnTo>
                <a:lnTo>
                  <a:pt x="457664" y="40893"/>
                </a:lnTo>
                <a:lnTo>
                  <a:pt x="462490" y="40639"/>
                </a:lnTo>
                <a:lnTo>
                  <a:pt x="463824" y="40258"/>
                </a:lnTo>
                <a:lnTo>
                  <a:pt x="519352" y="40258"/>
                </a:lnTo>
                <a:lnTo>
                  <a:pt x="521380" y="39877"/>
                </a:lnTo>
                <a:lnTo>
                  <a:pt x="537446" y="39877"/>
                </a:lnTo>
                <a:lnTo>
                  <a:pt x="538284" y="39623"/>
                </a:lnTo>
                <a:close/>
              </a:path>
              <a:path w="895984" h="41910">
                <a:moveTo>
                  <a:pt x="518675" y="40385"/>
                </a:moveTo>
                <a:lnTo>
                  <a:pt x="487090" y="40385"/>
                </a:lnTo>
                <a:lnTo>
                  <a:pt x="492176" y="40766"/>
                </a:lnTo>
                <a:lnTo>
                  <a:pt x="508063" y="40766"/>
                </a:lnTo>
                <a:lnTo>
                  <a:pt x="515974" y="40893"/>
                </a:lnTo>
                <a:lnTo>
                  <a:pt x="518675" y="40385"/>
                </a:lnTo>
                <a:close/>
              </a:path>
              <a:path w="895984" h="41910">
                <a:moveTo>
                  <a:pt x="573633" y="38861"/>
                </a:moveTo>
                <a:lnTo>
                  <a:pt x="544863" y="38861"/>
                </a:lnTo>
                <a:lnTo>
                  <a:pt x="543466" y="39750"/>
                </a:lnTo>
                <a:lnTo>
                  <a:pt x="542373" y="40893"/>
                </a:lnTo>
                <a:lnTo>
                  <a:pt x="555214" y="39851"/>
                </a:lnTo>
                <a:lnTo>
                  <a:pt x="553778" y="39623"/>
                </a:lnTo>
                <a:lnTo>
                  <a:pt x="563187" y="39623"/>
                </a:lnTo>
                <a:lnTo>
                  <a:pt x="563240" y="39496"/>
                </a:lnTo>
                <a:lnTo>
                  <a:pt x="568586" y="39242"/>
                </a:lnTo>
                <a:lnTo>
                  <a:pt x="572715" y="38967"/>
                </a:lnTo>
                <a:lnTo>
                  <a:pt x="573633" y="38861"/>
                </a:lnTo>
                <a:close/>
              </a:path>
              <a:path w="895984" h="41910">
                <a:moveTo>
                  <a:pt x="306992" y="40385"/>
                </a:moveTo>
                <a:lnTo>
                  <a:pt x="306236" y="40830"/>
                </a:lnTo>
                <a:lnTo>
                  <a:pt x="306992" y="40385"/>
                </a:lnTo>
                <a:close/>
              </a:path>
              <a:path w="895984" h="41910">
                <a:moveTo>
                  <a:pt x="300525" y="39775"/>
                </a:moveTo>
                <a:lnTo>
                  <a:pt x="296362" y="40385"/>
                </a:lnTo>
                <a:lnTo>
                  <a:pt x="300654" y="40512"/>
                </a:lnTo>
                <a:lnTo>
                  <a:pt x="304200" y="40759"/>
                </a:lnTo>
                <a:lnTo>
                  <a:pt x="301759" y="40385"/>
                </a:lnTo>
                <a:lnTo>
                  <a:pt x="300525" y="39775"/>
                </a:lnTo>
                <a:close/>
              </a:path>
              <a:path w="895984" h="41910">
                <a:moveTo>
                  <a:pt x="404591" y="38734"/>
                </a:moveTo>
                <a:lnTo>
                  <a:pt x="241663" y="38734"/>
                </a:lnTo>
                <a:lnTo>
                  <a:pt x="248280" y="38861"/>
                </a:lnTo>
                <a:lnTo>
                  <a:pt x="253690" y="38861"/>
                </a:lnTo>
                <a:lnTo>
                  <a:pt x="253880" y="39623"/>
                </a:lnTo>
                <a:lnTo>
                  <a:pt x="249461" y="40258"/>
                </a:lnTo>
                <a:lnTo>
                  <a:pt x="259570" y="40639"/>
                </a:lnTo>
                <a:lnTo>
                  <a:pt x="268282" y="40131"/>
                </a:lnTo>
                <a:lnTo>
                  <a:pt x="287745" y="40131"/>
                </a:lnTo>
                <a:lnTo>
                  <a:pt x="294189" y="39496"/>
                </a:lnTo>
                <a:lnTo>
                  <a:pt x="402184" y="39496"/>
                </a:lnTo>
                <a:lnTo>
                  <a:pt x="404591" y="38734"/>
                </a:lnTo>
                <a:close/>
              </a:path>
              <a:path w="895984" h="41910">
                <a:moveTo>
                  <a:pt x="287745" y="40131"/>
                </a:moveTo>
                <a:lnTo>
                  <a:pt x="272841" y="40131"/>
                </a:lnTo>
                <a:lnTo>
                  <a:pt x="274061" y="40258"/>
                </a:lnTo>
                <a:lnTo>
                  <a:pt x="273337" y="40639"/>
                </a:lnTo>
                <a:lnTo>
                  <a:pt x="282589" y="40639"/>
                </a:lnTo>
                <a:lnTo>
                  <a:pt x="287745" y="40131"/>
                </a:lnTo>
                <a:close/>
              </a:path>
              <a:path w="895984" h="41910">
                <a:moveTo>
                  <a:pt x="307639" y="40004"/>
                </a:moveTo>
                <a:lnTo>
                  <a:pt x="306992" y="40385"/>
                </a:lnTo>
                <a:lnTo>
                  <a:pt x="309214" y="40385"/>
                </a:lnTo>
                <a:lnTo>
                  <a:pt x="307639" y="40004"/>
                </a:lnTo>
                <a:close/>
              </a:path>
              <a:path w="895984" h="41910">
                <a:moveTo>
                  <a:pt x="537446" y="39877"/>
                </a:moveTo>
                <a:lnTo>
                  <a:pt x="532277" y="39877"/>
                </a:lnTo>
                <a:lnTo>
                  <a:pt x="532194" y="40029"/>
                </a:lnTo>
                <a:lnTo>
                  <a:pt x="533903" y="40258"/>
                </a:lnTo>
                <a:lnTo>
                  <a:pt x="537446" y="39877"/>
                </a:lnTo>
                <a:close/>
              </a:path>
              <a:path w="895984" h="41910">
                <a:moveTo>
                  <a:pt x="556065" y="39782"/>
                </a:moveTo>
                <a:lnTo>
                  <a:pt x="555214" y="39851"/>
                </a:lnTo>
                <a:lnTo>
                  <a:pt x="557779" y="40258"/>
                </a:lnTo>
                <a:lnTo>
                  <a:pt x="556645" y="39823"/>
                </a:lnTo>
                <a:lnTo>
                  <a:pt x="556065" y="39782"/>
                </a:lnTo>
                <a:close/>
              </a:path>
              <a:path w="895984" h="41910">
                <a:moveTo>
                  <a:pt x="563134" y="39750"/>
                </a:moveTo>
                <a:lnTo>
                  <a:pt x="556458" y="39750"/>
                </a:lnTo>
                <a:lnTo>
                  <a:pt x="556645" y="39823"/>
                </a:lnTo>
                <a:lnTo>
                  <a:pt x="562922" y="40258"/>
                </a:lnTo>
                <a:lnTo>
                  <a:pt x="563134" y="39750"/>
                </a:lnTo>
                <a:close/>
              </a:path>
              <a:path w="895984" h="41910">
                <a:moveTo>
                  <a:pt x="532277" y="39877"/>
                </a:moveTo>
                <a:lnTo>
                  <a:pt x="532010" y="40004"/>
                </a:lnTo>
                <a:lnTo>
                  <a:pt x="532194" y="40029"/>
                </a:lnTo>
                <a:lnTo>
                  <a:pt x="532277" y="39877"/>
                </a:lnTo>
                <a:close/>
              </a:path>
              <a:path w="895984" h="41910">
                <a:moveTo>
                  <a:pt x="402184" y="39496"/>
                </a:moveTo>
                <a:lnTo>
                  <a:pt x="294189" y="39496"/>
                </a:lnTo>
                <a:lnTo>
                  <a:pt x="301556" y="39623"/>
                </a:lnTo>
                <a:lnTo>
                  <a:pt x="300645" y="39757"/>
                </a:lnTo>
                <a:lnTo>
                  <a:pt x="306827" y="40004"/>
                </a:lnTo>
                <a:lnTo>
                  <a:pt x="309354" y="39877"/>
                </a:lnTo>
                <a:lnTo>
                  <a:pt x="400981" y="39877"/>
                </a:lnTo>
                <a:lnTo>
                  <a:pt x="402184" y="39496"/>
                </a:lnTo>
                <a:close/>
              </a:path>
              <a:path w="895984" h="41910">
                <a:moveTo>
                  <a:pt x="580194" y="39369"/>
                </a:moveTo>
                <a:lnTo>
                  <a:pt x="587293" y="39877"/>
                </a:lnTo>
                <a:lnTo>
                  <a:pt x="590868" y="39496"/>
                </a:lnTo>
                <a:lnTo>
                  <a:pt x="582226" y="39496"/>
                </a:lnTo>
                <a:lnTo>
                  <a:pt x="580194" y="39369"/>
                </a:lnTo>
                <a:close/>
              </a:path>
              <a:path w="895984" h="41910">
                <a:moveTo>
                  <a:pt x="604388" y="38861"/>
                </a:moveTo>
                <a:lnTo>
                  <a:pt x="601396" y="39072"/>
                </a:lnTo>
                <a:lnTo>
                  <a:pt x="599625" y="39877"/>
                </a:lnTo>
                <a:lnTo>
                  <a:pt x="605315" y="38967"/>
                </a:lnTo>
                <a:lnTo>
                  <a:pt x="604388" y="38861"/>
                </a:lnTo>
                <a:close/>
              </a:path>
              <a:path w="895984" h="41910">
                <a:moveTo>
                  <a:pt x="613952" y="38387"/>
                </a:moveTo>
                <a:lnTo>
                  <a:pt x="607353" y="38655"/>
                </a:lnTo>
                <a:lnTo>
                  <a:pt x="605354" y="38971"/>
                </a:lnTo>
                <a:lnTo>
                  <a:pt x="607753" y="39242"/>
                </a:lnTo>
                <a:lnTo>
                  <a:pt x="606356" y="39877"/>
                </a:lnTo>
                <a:lnTo>
                  <a:pt x="610014" y="39877"/>
                </a:lnTo>
                <a:lnTo>
                  <a:pt x="620186" y="38988"/>
                </a:lnTo>
                <a:lnTo>
                  <a:pt x="619856" y="38607"/>
                </a:lnTo>
                <a:lnTo>
                  <a:pt x="638690" y="38607"/>
                </a:lnTo>
                <a:lnTo>
                  <a:pt x="643732" y="38480"/>
                </a:lnTo>
                <a:lnTo>
                  <a:pt x="614471" y="38480"/>
                </a:lnTo>
                <a:lnTo>
                  <a:pt x="613952" y="38387"/>
                </a:lnTo>
                <a:close/>
              </a:path>
              <a:path w="895984" h="41910">
                <a:moveTo>
                  <a:pt x="563187" y="39623"/>
                </a:moveTo>
                <a:lnTo>
                  <a:pt x="553778" y="39623"/>
                </a:lnTo>
                <a:lnTo>
                  <a:pt x="556065" y="39782"/>
                </a:lnTo>
                <a:lnTo>
                  <a:pt x="556458" y="39750"/>
                </a:lnTo>
                <a:lnTo>
                  <a:pt x="563134" y="39750"/>
                </a:lnTo>
                <a:close/>
              </a:path>
              <a:path w="895984" h="41910">
                <a:moveTo>
                  <a:pt x="300477" y="39750"/>
                </a:moveTo>
                <a:lnTo>
                  <a:pt x="300645" y="39757"/>
                </a:lnTo>
                <a:lnTo>
                  <a:pt x="300477" y="39750"/>
                </a:lnTo>
                <a:close/>
              </a:path>
              <a:path w="895984" h="41910">
                <a:moveTo>
                  <a:pt x="218126" y="38480"/>
                </a:moveTo>
                <a:lnTo>
                  <a:pt x="199727" y="38480"/>
                </a:lnTo>
                <a:lnTo>
                  <a:pt x="204655" y="38861"/>
                </a:lnTo>
                <a:lnTo>
                  <a:pt x="208935" y="38988"/>
                </a:lnTo>
                <a:lnTo>
                  <a:pt x="218955" y="38988"/>
                </a:lnTo>
                <a:lnTo>
                  <a:pt x="217723" y="39750"/>
                </a:lnTo>
                <a:lnTo>
                  <a:pt x="221419" y="39369"/>
                </a:lnTo>
                <a:lnTo>
                  <a:pt x="228455" y="39369"/>
                </a:lnTo>
                <a:lnTo>
                  <a:pt x="218600" y="38734"/>
                </a:lnTo>
                <a:lnTo>
                  <a:pt x="218126" y="38480"/>
                </a:lnTo>
                <a:close/>
              </a:path>
              <a:path w="895984" h="41910">
                <a:moveTo>
                  <a:pt x="185718" y="38414"/>
                </a:moveTo>
                <a:lnTo>
                  <a:pt x="185211" y="38480"/>
                </a:lnTo>
                <a:lnTo>
                  <a:pt x="184716" y="38734"/>
                </a:lnTo>
                <a:lnTo>
                  <a:pt x="182176" y="38861"/>
                </a:lnTo>
                <a:lnTo>
                  <a:pt x="191752" y="39623"/>
                </a:lnTo>
                <a:lnTo>
                  <a:pt x="185718" y="38414"/>
                </a:lnTo>
                <a:close/>
              </a:path>
              <a:path w="895984" h="41910">
                <a:moveTo>
                  <a:pt x="228455" y="39369"/>
                </a:moveTo>
                <a:lnTo>
                  <a:pt x="221419" y="39369"/>
                </a:lnTo>
                <a:lnTo>
                  <a:pt x="225635" y="39623"/>
                </a:lnTo>
                <a:lnTo>
                  <a:pt x="228455" y="39369"/>
                </a:lnTo>
                <a:close/>
              </a:path>
              <a:path w="895984" h="41910">
                <a:moveTo>
                  <a:pt x="609257" y="38353"/>
                </a:moveTo>
                <a:lnTo>
                  <a:pt x="586112" y="38353"/>
                </a:lnTo>
                <a:lnTo>
                  <a:pt x="582226" y="39496"/>
                </a:lnTo>
                <a:lnTo>
                  <a:pt x="590868" y="39496"/>
                </a:lnTo>
                <a:lnTo>
                  <a:pt x="594443" y="39115"/>
                </a:lnTo>
                <a:lnTo>
                  <a:pt x="594917" y="39099"/>
                </a:lnTo>
                <a:lnTo>
                  <a:pt x="594786" y="38988"/>
                </a:lnTo>
                <a:lnTo>
                  <a:pt x="598152" y="38988"/>
                </a:lnTo>
                <a:lnTo>
                  <a:pt x="601860" y="38861"/>
                </a:lnTo>
                <a:lnTo>
                  <a:pt x="602264" y="38861"/>
                </a:lnTo>
                <a:lnTo>
                  <a:pt x="607353" y="38655"/>
                </a:lnTo>
                <a:lnTo>
                  <a:pt x="609257" y="38353"/>
                </a:lnTo>
                <a:close/>
              </a:path>
              <a:path w="895984" h="41910">
                <a:moveTo>
                  <a:pt x="595623" y="39075"/>
                </a:moveTo>
                <a:lnTo>
                  <a:pt x="594917" y="39099"/>
                </a:lnTo>
                <a:lnTo>
                  <a:pt x="595383" y="39496"/>
                </a:lnTo>
                <a:lnTo>
                  <a:pt x="600786" y="39115"/>
                </a:lnTo>
                <a:lnTo>
                  <a:pt x="596014" y="39115"/>
                </a:lnTo>
                <a:lnTo>
                  <a:pt x="595623" y="39075"/>
                </a:lnTo>
                <a:close/>
              </a:path>
              <a:path w="895984" h="41910">
                <a:moveTo>
                  <a:pt x="199503" y="38788"/>
                </a:moveTo>
                <a:lnTo>
                  <a:pt x="197543" y="38967"/>
                </a:lnTo>
                <a:lnTo>
                  <a:pt x="197645" y="39242"/>
                </a:lnTo>
                <a:lnTo>
                  <a:pt x="199080" y="39369"/>
                </a:lnTo>
                <a:lnTo>
                  <a:pt x="199503" y="38788"/>
                </a:lnTo>
                <a:close/>
              </a:path>
              <a:path w="895984" h="41910">
                <a:moveTo>
                  <a:pt x="610059" y="38226"/>
                </a:moveTo>
                <a:lnTo>
                  <a:pt x="232747" y="38226"/>
                </a:lnTo>
                <a:lnTo>
                  <a:pt x="239237" y="39242"/>
                </a:lnTo>
                <a:lnTo>
                  <a:pt x="241663" y="38734"/>
                </a:lnTo>
                <a:lnTo>
                  <a:pt x="575121" y="38734"/>
                </a:lnTo>
                <a:lnTo>
                  <a:pt x="580194" y="38480"/>
                </a:lnTo>
                <a:lnTo>
                  <a:pt x="586112" y="38353"/>
                </a:lnTo>
                <a:lnTo>
                  <a:pt x="609257" y="38353"/>
                </a:lnTo>
                <a:lnTo>
                  <a:pt x="610059" y="38226"/>
                </a:lnTo>
                <a:close/>
              </a:path>
              <a:path w="895984" h="41910">
                <a:moveTo>
                  <a:pt x="601821" y="38880"/>
                </a:moveTo>
                <a:lnTo>
                  <a:pt x="596014" y="39115"/>
                </a:lnTo>
                <a:lnTo>
                  <a:pt x="600786" y="39115"/>
                </a:lnTo>
                <a:lnTo>
                  <a:pt x="601396" y="39072"/>
                </a:lnTo>
                <a:lnTo>
                  <a:pt x="601821" y="38880"/>
                </a:lnTo>
                <a:close/>
              </a:path>
              <a:path w="895984" h="41910">
                <a:moveTo>
                  <a:pt x="594786" y="38988"/>
                </a:moveTo>
                <a:lnTo>
                  <a:pt x="594917" y="39099"/>
                </a:lnTo>
                <a:lnTo>
                  <a:pt x="595623" y="39075"/>
                </a:lnTo>
                <a:lnTo>
                  <a:pt x="594786" y="38988"/>
                </a:lnTo>
                <a:close/>
              </a:path>
              <a:path w="895984" h="41910">
                <a:moveTo>
                  <a:pt x="598152" y="38988"/>
                </a:moveTo>
                <a:lnTo>
                  <a:pt x="594786" y="38988"/>
                </a:lnTo>
                <a:lnTo>
                  <a:pt x="595700" y="39072"/>
                </a:lnTo>
                <a:lnTo>
                  <a:pt x="598152" y="38988"/>
                </a:lnTo>
                <a:close/>
              </a:path>
              <a:path w="895984" h="41910">
                <a:moveTo>
                  <a:pt x="607353" y="38655"/>
                </a:moveTo>
                <a:lnTo>
                  <a:pt x="601821" y="38880"/>
                </a:lnTo>
                <a:lnTo>
                  <a:pt x="601396" y="39072"/>
                </a:lnTo>
                <a:lnTo>
                  <a:pt x="604388" y="38861"/>
                </a:lnTo>
                <a:lnTo>
                  <a:pt x="606046" y="38861"/>
                </a:lnTo>
                <a:lnTo>
                  <a:pt x="607353" y="38655"/>
                </a:lnTo>
                <a:close/>
              </a:path>
              <a:path w="895984" h="41910">
                <a:moveTo>
                  <a:pt x="195143" y="38480"/>
                </a:moveTo>
                <a:lnTo>
                  <a:pt x="193492" y="38607"/>
                </a:lnTo>
                <a:lnTo>
                  <a:pt x="189644" y="38988"/>
                </a:lnTo>
                <a:lnTo>
                  <a:pt x="196810" y="38873"/>
                </a:lnTo>
                <a:lnTo>
                  <a:pt x="195143" y="38480"/>
                </a:lnTo>
                <a:close/>
              </a:path>
              <a:path w="895984" h="41910">
                <a:moveTo>
                  <a:pt x="197505" y="38861"/>
                </a:moveTo>
                <a:lnTo>
                  <a:pt x="196810" y="38873"/>
                </a:lnTo>
                <a:lnTo>
                  <a:pt x="197302" y="38988"/>
                </a:lnTo>
                <a:lnTo>
                  <a:pt x="197495" y="38971"/>
                </a:lnTo>
                <a:close/>
              </a:path>
              <a:path w="895984" h="41910">
                <a:moveTo>
                  <a:pt x="232747" y="38226"/>
                </a:moveTo>
                <a:lnTo>
                  <a:pt x="227248" y="38226"/>
                </a:lnTo>
                <a:lnTo>
                  <a:pt x="228277" y="38607"/>
                </a:lnTo>
                <a:lnTo>
                  <a:pt x="237434" y="38988"/>
                </a:lnTo>
                <a:lnTo>
                  <a:pt x="232747" y="38226"/>
                </a:lnTo>
                <a:close/>
              </a:path>
              <a:path w="895984" h="41910">
                <a:moveTo>
                  <a:pt x="606046" y="38861"/>
                </a:moveTo>
                <a:lnTo>
                  <a:pt x="604388" y="38861"/>
                </a:lnTo>
                <a:lnTo>
                  <a:pt x="605382" y="38967"/>
                </a:lnTo>
                <a:lnTo>
                  <a:pt x="606046" y="38861"/>
                </a:lnTo>
                <a:close/>
              </a:path>
              <a:path w="895984" h="41910">
                <a:moveTo>
                  <a:pt x="602264" y="38861"/>
                </a:moveTo>
                <a:lnTo>
                  <a:pt x="601860" y="38861"/>
                </a:lnTo>
                <a:lnTo>
                  <a:pt x="602264" y="38861"/>
                </a:lnTo>
                <a:close/>
              </a:path>
              <a:path w="895984" h="41910">
                <a:moveTo>
                  <a:pt x="199572" y="38693"/>
                </a:moveTo>
                <a:lnTo>
                  <a:pt x="200096" y="38734"/>
                </a:lnTo>
                <a:lnTo>
                  <a:pt x="199572" y="38693"/>
                </a:lnTo>
                <a:close/>
              </a:path>
              <a:path w="895984" h="41910">
                <a:moveTo>
                  <a:pt x="638690" y="38607"/>
                </a:moveTo>
                <a:lnTo>
                  <a:pt x="619856" y="38607"/>
                </a:lnTo>
                <a:lnTo>
                  <a:pt x="633648" y="38734"/>
                </a:lnTo>
                <a:lnTo>
                  <a:pt x="638690" y="38607"/>
                </a:lnTo>
                <a:close/>
              </a:path>
              <a:path w="895984" h="41910">
                <a:moveTo>
                  <a:pt x="659495" y="37845"/>
                </a:moveTo>
                <a:lnTo>
                  <a:pt x="197302" y="37845"/>
                </a:lnTo>
                <a:lnTo>
                  <a:pt x="196870" y="38480"/>
                </a:lnTo>
                <a:lnTo>
                  <a:pt x="199572" y="38693"/>
                </a:lnTo>
                <a:lnTo>
                  <a:pt x="199727" y="38480"/>
                </a:lnTo>
                <a:lnTo>
                  <a:pt x="218126" y="38480"/>
                </a:lnTo>
                <a:lnTo>
                  <a:pt x="217888" y="38353"/>
                </a:lnTo>
                <a:lnTo>
                  <a:pt x="227248" y="38226"/>
                </a:lnTo>
                <a:lnTo>
                  <a:pt x="610059" y="38226"/>
                </a:lnTo>
                <a:lnTo>
                  <a:pt x="611665" y="37972"/>
                </a:lnTo>
                <a:lnTo>
                  <a:pt x="656815" y="37972"/>
                </a:lnTo>
                <a:lnTo>
                  <a:pt x="659495" y="37845"/>
                </a:lnTo>
                <a:close/>
              </a:path>
              <a:path w="895984" h="41910">
                <a:moveTo>
                  <a:pt x="178112" y="37718"/>
                </a:moveTo>
                <a:lnTo>
                  <a:pt x="163075" y="37718"/>
                </a:lnTo>
                <a:lnTo>
                  <a:pt x="174112" y="38480"/>
                </a:lnTo>
                <a:lnTo>
                  <a:pt x="176867" y="37972"/>
                </a:lnTo>
                <a:lnTo>
                  <a:pt x="177934" y="37972"/>
                </a:lnTo>
                <a:lnTo>
                  <a:pt x="178112" y="37718"/>
                </a:lnTo>
                <a:close/>
              </a:path>
              <a:path w="895984" h="41910">
                <a:moveTo>
                  <a:pt x="614766" y="38353"/>
                </a:moveTo>
                <a:lnTo>
                  <a:pt x="613952" y="38387"/>
                </a:lnTo>
                <a:lnTo>
                  <a:pt x="614471" y="38480"/>
                </a:lnTo>
                <a:lnTo>
                  <a:pt x="614766" y="38353"/>
                </a:lnTo>
                <a:close/>
              </a:path>
              <a:path w="895984" h="41910">
                <a:moveTo>
                  <a:pt x="648774" y="38353"/>
                </a:moveTo>
                <a:lnTo>
                  <a:pt x="614766" y="38353"/>
                </a:lnTo>
                <a:lnTo>
                  <a:pt x="614471" y="38480"/>
                </a:lnTo>
                <a:lnTo>
                  <a:pt x="643732" y="38480"/>
                </a:lnTo>
                <a:lnTo>
                  <a:pt x="648774" y="38353"/>
                </a:lnTo>
                <a:close/>
              </a:path>
              <a:path w="895984" h="41910">
                <a:moveTo>
                  <a:pt x="186556" y="38305"/>
                </a:moveTo>
                <a:lnTo>
                  <a:pt x="185415" y="38353"/>
                </a:lnTo>
                <a:lnTo>
                  <a:pt x="185718" y="38414"/>
                </a:lnTo>
                <a:lnTo>
                  <a:pt x="186556" y="38305"/>
                </a:lnTo>
                <a:close/>
              </a:path>
              <a:path w="895984" h="41910">
                <a:moveTo>
                  <a:pt x="656815" y="37972"/>
                </a:moveTo>
                <a:lnTo>
                  <a:pt x="611665" y="37972"/>
                </a:lnTo>
                <a:lnTo>
                  <a:pt x="613952" y="38387"/>
                </a:lnTo>
                <a:lnTo>
                  <a:pt x="614766" y="38353"/>
                </a:lnTo>
                <a:lnTo>
                  <a:pt x="648774" y="38353"/>
                </a:lnTo>
                <a:lnTo>
                  <a:pt x="656815" y="37972"/>
                </a:lnTo>
                <a:close/>
              </a:path>
              <a:path w="895984" h="41910">
                <a:moveTo>
                  <a:pt x="677429" y="36702"/>
                </a:moveTo>
                <a:lnTo>
                  <a:pt x="135656" y="36702"/>
                </a:lnTo>
                <a:lnTo>
                  <a:pt x="142743" y="36829"/>
                </a:lnTo>
                <a:lnTo>
                  <a:pt x="148013" y="37337"/>
                </a:lnTo>
                <a:lnTo>
                  <a:pt x="147137" y="37337"/>
                </a:lnTo>
                <a:lnTo>
                  <a:pt x="160992" y="38353"/>
                </a:lnTo>
                <a:lnTo>
                  <a:pt x="163075" y="37718"/>
                </a:lnTo>
                <a:lnTo>
                  <a:pt x="178112" y="37718"/>
                </a:lnTo>
                <a:lnTo>
                  <a:pt x="178201" y="37591"/>
                </a:lnTo>
                <a:lnTo>
                  <a:pt x="664331" y="37591"/>
                </a:lnTo>
                <a:lnTo>
                  <a:pt x="666130" y="37485"/>
                </a:lnTo>
                <a:lnTo>
                  <a:pt x="666414" y="37337"/>
                </a:lnTo>
                <a:lnTo>
                  <a:pt x="670796" y="37210"/>
                </a:lnTo>
                <a:lnTo>
                  <a:pt x="673687" y="37210"/>
                </a:lnTo>
                <a:lnTo>
                  <a:pt x="677429" y="36702"/>
                </a:lnTo>
                <a:close/>
              </a:path>
              <a:path w="895984" h="41910">
                <a:moveTo>
                  <a:pt x="664331" y="37591"/>
                </a:moveTo>
                <a:lnTo>
                  <a:pt x="178201" y="37591"/>
                </a:lnTo>
                <a:lnTo>
                  <a:pt x="187154" y="38226"/>
                </a:lnTo>
                <a:lnTo>
                  <a:pt x="186556" y="38305"/>
                </a:lnTo>
                <a:lnTo>
                  <a:pt x="197302" y="37845"/>
                </a:lnTo>
                <a:lnTo>
                  <a:pt x="659495" y="37845"/>
                </a:lnTo>
                <a:lnTo>
                  <a:pt x="662176" y="37718"/>
                </a:lnTo>
                <a:lnTo>
                  <a:pt x="664331" y="37591"/>
                </a:lnTo>
                <a:close/>
              </a:path>
              <a:path w="895984" h="41910">
                <a:moveTo>
                  <a:pt x="177934" y="37972"/>
                </a:moveTo>
                <a:lnTo>
                  <a:pt x="177401" y="37972"/>
                </a:lnTo>
                <a:lnTo>
                  <a:pt x="176575" y="38099"/>
                </a:lnTo>
                <a:lnTo>
                  <a:pt x="177756" y="38226"/>
                </a:lnTo>
                <a:lnTo>
                  <a:pt x="177934" y="37972"/>
                </a:lnTo>
                <a:close/>
              </a:path>
              <a:path w="895984" h="41910">
                <a:moveTo>
                  <a:pt x="673687" y="37210"/>
                </a:moveTo>
                <a:lnTo>
                  <a:pt x="670796" y="37210"/>
                </a:lnTo>
                <a:lnTo>
                  <a:pt x="666130" y="37485"/>
                </a:lnTo>
                <a:lnTo>
                  <a:pt x="665195" y="37972"/>
                </a:lnTo>
                <a:lnTo>
                  <a:pt x="667748" y="37591"/>
                </a:lnTo>
                <a:lnTo>
                  <a:pt x="672752" y="37337"/>
                </a:lnTo>
                <a:lnTo>
                  <a:pt x="673687" y="37210"/>
                </a:lnTo>
                <a:close/>
              </a:path>
              <a:path w="895984" h="41910">
                <a:moveTo>
                  <a:pt x="670796" y="37210"/>
                </a:moveTo>
                <a:lnTo>
                  <a:pt x="666414" y="37337"/>
                </a:lnTo>
                <a:lnTo>
                  <a:pt x="666130" y="37485"/>
                </a:lnTo>
                <a:lnTo>
                  <a:pt x="670796" y="37210"/>
                </a:lnTo>
                <a:close/>
              </a:path>
              <a:path w="895984" h="41910">
                <a:moveTo>
                  <a:pt x="691891" y="36575"/>
                </a:moveTo>
                <a:lnTo>
                  <a:pt x="683648" y="36575"/>
                </a:lnTo>
                <a:lnTo>
                  <a:pt x="683369" y="37337"/>
                </a:lnTo>
                <a:lnTo>
                  <a:pt x="690836" y="37210"/>
                </a:lnTo>
                <a:lnTo>
                  <a:pt x="691129" y="37210"/>
                </a:lnTo>
                <a:lnTo>
                  <a:pt x="691710" y="36726"/>
                </a:lnTo>
                <a:lnTo>
                  <a:pt x="689820" y="36702"/>
                </a:lnTo>
                <a:lnTo>
                  <a:pt x="691891" y="36575"/>
                </a:lnTo>
                <a:close/>
              </a:path>
              <a:path w="895984" h="41910">
                <a:moveTo>
                  <a:pt x="691129" y="37210"/>
                </a:moveTo>
                <a:lnTo>
                  <a:pt x="690836" y="37210"/>
                </a:lnTo>
                <a:lnTo>
                  <a:pt x="690976" y="37337"/>
                </a:lnTo>
                <a:lnTo>
                  <a:pt x="691129" y="37210"/>
                </a:lnTo>
                <a:close/>
              </a:path>
              <a:path w="895984" h="41910">
                <a:moveTo>
                  <a:pt x="683648" y="36575"/>
                </a:moveTo>
                <a:lnTo>
                  <a:pt x="678365" y="36575"/>
                </a:lnTo>
                <a:lnTo>
                  <a:pt x="678797" y="37083"/>
                </a:lnTo>
                <a:lnTo>
                  <a:pt x="683648" y="36575"/>
                </a:lnTo>
                <a:close/>
              </a:path>
              <a:path w="895984" h="41910">
                <a:moveTo>
                  <a:pt x="708467" y="36448"/>
                </a:moveTo>
                <a:lnTo>
                  <a:pt x="121673" y="36448"/>
                </a:lnTo>
                <a:lnTo>
                  <a:pt x="131452" y="36829"/>
                </a:lnTo>
                <a:lnTo>
                  <a:pt x="131198" y="36956"/>
                </a:lnTo>
                <a:lnTo>
                  <a:pt x="135656" y="36702"/>
                </a:lnTo>
                <a:lnTo>
                  <a:pt x="677429" y="36702"/>
                </a:lnTo>
                <a:lnTo>
                  <a:pt x="678365" y="36575"/>
                </a:lnTo>
                <a:lnTo>
                  <a:pt x="705677" y="36575"/>
                </a:lnTo>
                <a:lnTo>
                  <a:pt x="708467" y="36448"/>
                </a:lnTo>
                <a:close/>
              </a:path>
              <a:path w="895984" h="41910">
                <a:moveTo>
                  <a:pt x="705677" y="36575"/>
                </a:moveTo>
                <a:lnTo>
                  <a:pt x="691891" y="36575"/>
                </a:lnTo>
                <a:lnTo>
                  <a:pt x="691710" y="36726"/>
                </a:lnTo>
                <a:lnTo>
                  <a:pt x="700097" y="36829"/>
                </a:lnTo>
                <a:lnTo>
                  <a:pt x="705677" y="36575"/>
                </a:lnTo>
                <a:close/>
              </a:path>
              <a:path w="895984" h="41910">
                <a:moveTo>
                  <a:pt x="730048" y="36224"/>
                </a:moveTo>
                <a:lnTo>
                  <a:pt x="728352" y="36321"/>
                </a:lnTo>
                <a:lnTo>
                  <a:pt x="728225" y="36829"/>
                </a:lnTo>
                <a:lnTo>
                  <a:pt x="730048" y="36224"/>
                </a:lnTo>
                <a:close/>
              </a:path>
              <a:path w="895984" h="41910">
                <a:moveTo>
                  <a:pt x="691891" y="36575"/>
                </a:moveTo>
                <a:lnTo>
                  <a:pt x="689820" y="36702"/>
                </a:lnTo>
                <a:lnTo>
                  <a:pt x="691710" y="36726"/>
                </a:lnTo>
                <a:lnTo>
                  <a:pt x="691891" y="36575"/>
                </a:lnTo>
                <a:close/>
              </a:path>
              <a:path w="895984" h="41910">
                <a:moveTo>
                  <a:pt x="464427" y="34162"/>
                </a:moveTo>
                <a:lnTo>
                  <a:pt x="115857" y="34162"/>
                </a:lnTo>
                <a:lnTo>
                  <a:pt x="110764" y="35940"/>
                </a:lnTo>
                <a:lnTo>
                  <a:pt x="118041" y="36702"/>
                </a:lnTo>
                <a:lnTo>
                  <a:pt x="121673" y="36448"/>
                </a:lnTo>
                <a:lnTo>
                  <a:pt x="708467" y="36448"/>
                </a:lnTo>
                <a:lnTo>
                  <a:pt x="722880" y="35686"/>
                </a:lnTo>
                <a:lnTo>
                  <a:pt x="731961" y="35588"/>
                </a:lnTo>
                <a:lnTo>
                  <a:pt x="732810" y="35305"/>
                </a:lnTo>
                <a:lnTo>
                  <a:pt x="745969" y="35305"/>
                </a:lnTo>
                <a:lnTo>
                  <a:pt x="754404" y="34670"/>
                </a:lnTo>
                <a:lnTo>
                  <a:pt x="756736" y="34416"/>
                </a:lnTo>
                <a:lnTo>
                  <a:pt x="467659" y="34416"/>
                </a:lnTo>
                <a:lnTo>
                  <a:pt x="464427" y="34162"/>
                </a:lnTo>
                <a:close/>
              </a:path>
              <a:path w="895984" h="41910">
                <a:moveTo>
                  <a:pt x="745969" y="35305"/>
                </a:moveTo>
                <a:lnTo>
                  <a:pt x="732810" y="35305"/>
                </a:lnTo>
                <a:lnTo>
                  <a:pt x="734550" y="35559"/>
                </a:lnTo>
                <a:lnTo>
                  <a:pt x="731961" y="35588"/>
                </a:lnTo>
                <a:lnTo>
                  <a:pt x="730048" y="36224"/>
                </a:lnTo>
                <a:lnTo>
                  <a:pt x="745969" y="35305"/>
                </a:lnTo>
                <a:close/>
              </a:path>
              <a:path w="895984" h="41910">
                <a:moveTo>
                  <a:pt x="324924" y="32638"/>
                </a:moveTo>
                <a:lnTo>
                  <a:pt x="58097" y="32638"/>
                </a:lnTo>
                <a:lnTo>
                  <a:pt x="67752" y="33908"/>
                </a:lnTo>
                <a:lnTo>
                  <a:pt x="78066" y="34543"/>
                </a:lnTo>
                <a:lnTo>
                  <a:pt x="88578" y="35051"/>
                </a:lnTo>
                <a:lnTo>
                  <a:pt x="98826" y="35686"/>
                </a:lnTo>
                <a:lnTo>
                  <a:pt x="95930" y="35178"/>
                </a:lnTo>
                <a:lnTo>
                  <a:pt x="100274" y="34162"/>
                </a:lnTo>
                <a:lnTo>
                  <a:pt x="464427" y="34162"/>
                </a:lnTo>
                <a:lnTo>
                  <a:pt x="461195" y="33908"/>
                </a:lnTo>
                <a:lnTo>
                  <a:pt x="461690" y="33654"/>
                </a:lnTo>
                <a:lnTo>
                  <a:pt x="464751" y="33527"/>
                </a:lnTo>
                <a:lnTo>
                  <a:pt x="466478" y="33400"/>
                </a:lnTo>
                <a:lnTo>
                  <a:pt x="411370" y="33400"/>
                </a:lnTo>
                <a:lnTo>
                  <a:pt x="398771" y="33273"/>
                </a:lnTo>
                <a:lnTo>
                  <a:pt x="377451" y="33273"/>
                </a:lnTo>
                <a:lnTo>
                  <a:pt x="378061" y="33146"/>
                </a:lnTo>
                <a:lnTo>
                  <a:pt x="358108" y="33146"/>
                </a:lnTo>
                <a:lnTo>
                  <a:pt x="347043" y="33019"/>
                </a:lnTo>
                <a:lnTo>
                  <a:pt x="343184" y="32892"/>
                </a:lnTo>
                <a:lnTo>
                  <a:pt x="324530" y="32892"/>
                </a:lnTo>
                <a:lnTo>
                  <a:pt x="324924" y="32638"/>
                </a:lnTo>
                <a:close/>
              </a:path>
              <a:path w="895984" h="41910">
                <a:moveTo>
                  <a:pt x="732810" y="35305"/>
                </a:moveTo>
                <a:lnTo>
                  <a:pt x="731961" y="35588"/>
                </a:lnTo>
                <a:lnTo>
                  <a:pt x="734550" y="35559"/>
                </a:lnTo>
                <a:lnTo>
                  <a:pt x="732810" y="35305"/>
                </a:lnTo>
                <a:close/>
              </a:path>
              <a:path w="895984" h="41910">
                <a:moveTo>
                  <a:pt x="777163" y="33781"/>
                </a:moveTo>
                <a:lnTo>
                  <a:pt x="762566" y="33781"/>
                </a:lnTo>
                <a:lnTo>
                  <a:pt x="761512" y="34162"/>
                </a:lnTo>
                <a:lnTo>
                  <a:pt x="761817" y="34416"/>
                </a:lnTo>
                <a:lnTo>
                  <a:pt x="759150" y="34670"/>
                </a:lnTo>
                <a:lnTo>
                  <a:pt x="767163" y="34416"/>
                </a:lnTo>
                <a:lnTo>
                  <a:pt x="776561" y="33908"/>
                </a:lnTo>
                <a:lnTo>
                  <a:pt x="777163" y="33781"/>
                </a:lnTo>
                <a:close/>
              </a:path>
              <a:path w="895984" h="41910">
                <a:moveTo>
                  <a:pt x="115857" y="34162"/>
                </a:moveTo>
                <a:lnTo>
                  <a:pt x="100274" y="34162"/>
                </a:lnTo>
                <a:lnTo>
                  <a:pt x="107703" y="34543"/>
                </a:lnTo>
                <a:lnTo>
                  <a:pt x="115857" y="34162"/>
                </a:lnTo>
                <a:close/>
              </a:path>
              <a:path w="895984" h="41910">
                <a:moveTo>
                  <a:pt x="476549" y="32638"/>
                </a:moveTo>
                <a:lnTo>
                  <a:pt x="467659" y="34416"/>
                </a:lnTo>
                <a:lnTo>
                  <a:pt x="756736" y="34416"/>
                </a:lnTo>
                <a:lnTo>
                  <a:pt x="761400" y="33908"/>
                </a:lnTo>
                <a:lnTo>
                  <a:pt x="480131" y="33908"/>
                </a:lnTo>
                <a:lnTo>
                  <a:pt x="476549" y="32638"/>
                </a:lnTo>
                <a:close/>
              </a:path>
              <a:path w="895984" h="41910">
                <a:moveTo>
                  <a:pt x="636074" y="31622"/>
                </a:moveTo>
                <a:lnTo>
                  <a:pt x="638512" y="32384"/>
                </a:lnTo>
                <a:lnTo>
                  <a:pt x="632696" y="33273"/>
                </a:lnTo>
                <a:lnTo>
                  <a:pt x="482760" y="33273"/>
                </a:lnTo>
                <a:lnTo>
                  <a:pt x="483826" y="33908"/>
                </a:lnTo>
                <a:lnTo>
                  <a:pt x="761400" y="33908"/>
                </a:lnTo>
                <a:lnTo>
                  <a:pt x="762566" y="33781"/>
                </a:lnTo>
                <a:lnTo>
                  <a:pt x="777163" y="33781"/>
                </a:lnTo>
                <a:lnTo>
                  <a:pt x="777764" y="33654"/>
                </a:lnTo>
                <a:lnTo>
                  <a:pt x="776180" y="33654"/>
                </a:lnTo>
                <a:lnTo>
                  <a:pt x="770326" y="33273"/>
                </a:lnTo>
                <a:lnTo>
                  <a:pt x="780600" y="32257"/>
                </a:lnTo>
                <a:lnTo>
                  <a:pt x="788715" y="32257"/>
                </a:lnTo>
                <a:lnTo>
                  <a:pt x="794100" y="32003"/>
                </a:lnTo>
                <a:lnTo>
                  <a:pt x="642348" y="31876"/>
                </a:lnTo>
                <a:lnTo>
                  <a:pt x="636074" y="31622"/>
                </a:lnTo>
                <a:close/>
              </a:path>
              <a:path w="895984" h="41910">
                <a:moveTo>
                  <a:pt x="778078" y="33588"/>
                </a:moveTo>
                <a:lnTo>
                  <a:pt x="776180" y="33654"/>
                </a:lnTo>
                <a:lnTo>
                  <a:pt x="777764" y="33654"/>
                </a:lnTo>
                <a:lnTo>
                  <a:pt x="778078" y="33588"/>
                </a:lnTo>
                <a:close/>
              </a:path>
              <a:path w="895984" h="41910">
                <a:moveTo>
                  <a:pt x="778828" y="33430"/>
                </a:moveTo>
                <a:lnTo>
                  <a:pt x="778078" y="33588"/>
                </a:lnTo>
                <a:lnTo>
                  <a:pt x="779813" y="33527"/>
                </a:lnTo>
                <a:lnTo>
                  <a:pt x="778828" y="33430"/>
                </a:lnTo>
                <a:close/>
              </a:path>
              <a:path w="895984" h="41910">
                <a:moveTo>
                  <a:pt x="774695" y="33019"/>
                </a:moveTo>
                <a:lnTo>
                  <a:pt x="778828" y="33430"/>
                </a:lnTo>
                <a:lnTo>
                  <a:pt x="780168" y="33146"/>
                </a:lnTo>
                <a:lnTo>
                  <a:pt x="774695" y="33019"/>
                </a:lnTo>
                <a:close/>
              </a:path>
              <a:path w="895984" h="41910">
                <a:moveTo>
                  <a:pt x="423692" y="33019"/>
                </a:moveTo>
                <a:lnTo>
                  <a:pt x="411370" y="33400"/>
                </a:lnTo>
                <a:lnTo>
                  <a:pt x="431379" y="33400"/>
                </a:lnTo>
                <a:lnTo>
                  <a:pt x="419717" y="33146"/>
                </a:lnTo>
                <a:lnTo>
                  <a:pt x="423692" y="33019"/>
                </a:lnTo>
                <a:close/>
              </a:path>
              <a:path w="895984" h="41910">
                <a:moveTo>
                  <a:pt x="454337" y="33273"/>
                </a:moveTo>
                <a:lnTo>
                  <a:pt x="442778" y="33273"/>
                </a:lnTo>
                <a:lnTo>
                  <a:pt x="431379" y="33400"/>
                </a:lnTo>
                <a:lnTo>
                  <a:pt x="466478" y="33400"/>
                </a:lnTo>
                <a:lnTo>
                  <a:pt x="454337" y="33273"/>
                </a:lnTo>
                <a:close/>
              </a:path>
              <a:path w="895984" h="41910">
                <a:moveTo>
                  <a:pt x="387073" y="33019"/>
                </a:moveTo>
                <a:lnTo>
                  <a:pt x="377451" y="33273"/>
                </a:lnTo>
                <a:lnTo>
                  <a:pt x="398771" y="33273"/>
                </a:lnTo>
                <a:lnTo>
                  <a:pt x="387073" y="33019"/>
                </a:lnTo>
                <a:close/>
              </a:path>
              <a:path w="895984" h="41910">
                <a:moveTo>
                  <a:pt x="594710" y="31368"/>
                </a:moveTo>
                <a:lnTo>
                  <a:pt x="508455" y="33273"/>
                </a:lnTo>
                <a:lnTo>
                  <a:pt x="632696" y="33273"/>
                </a:lnTo>
                <a:lnTo>
                  <a:pt x="631436" y="32765"/>
                </a:lnTo>
                <a:lnTo>
                  <a:pt x="609142" y="32765"/>
                </a:lnTo>
                <a:lnTo>
                  <a:pt x="608561" y="32384"/>
                </a:lnTo>
                <a:lnTo>
                  <a:pt x="606887" y="31876"/>
                </a:lnTo>
                <a:lnTo>
                  <a:pt x="594710" y="31368"/>
                </a:lnTo>
                <a:close/>
              </a:path>
              <a:path w="895984" h="41910">
                <a:moveTo>
                  <a:pt x="6447" y="22557"/>
                </a:moveTo>
                <a:lnTo>
                  <a:pt x="9157" y="27431"/>
                </a:lnTo>
                <a:lnTo>
                  <a:pt x="22618" y="30733"/>
                </a:lnTo>
                <a:lnTo>
                  <a:pt x="38924" y="31114"/>
                </a:lnTo>
                <a:lnTo>
                  <a:pt x="53322" y="32892"/>
                </a:lnTo>
                <a:lnTo>
                  <a:pt x="57335" y="33146"/>
                </a:lnTo>
                <a:lnTo>
                  <a:pt x="56141" y="32892"/>
                </a:lnTo>
                <a:lnTo>
                  <a:pt x="58097" y="32638"/>
                </a:lnTo>
                <a:lnTo>
                  <a:pt x="324924" y="32638"/>
                </a:lnTo>
                <a:lnTo>
                  <a:pt x="197035" y="31114"/>
                </a:lnTo>
                <a:lnTo>
                  <a:pt x="178591" y="30479"/>
                </a:lnTo>
                <a:lnTo>
                  <a:pt x="139728" y="28574"/>
                </a:lnTo>
                <a:lnTo>
                  <a:pt x="135779" y="28447"/>
                </a:lnTo>
                <a:lnTo>
                  <a:pt x="114968" y="28447"/>
                </a:lnTo>
                <a:lnTo>
                  <a:pt x="108465" y="28066"/>
                </a:lnTo>
                <a:lnTo>
                  <a:pt x="115158" y="27939"/>
                </a:lnTo>
                <a:lnTo>
                  <a:pt x="112605" y="27558"/>
                </a:lnTo>
                <a:lnTo>
                  <a:pt x="102197" y="27304"/>
                </a:lnTo>
                <a:lnTo>
                  <a:pt x="78766" y="25653"/>
                </a:lnTo>
                <a:lnTo>
                  <a:pt x="71198" y="25018"/>
                </a:lnTo>
                <a:lnTo>
                  <a:pt x="61628" y="25018"/>
                </a:lnTo>
                <a:lnTo>
                  <a:pt x="47751" y="23875"/>
                </a:lnTo>
                <a:lnTo>
                  <a:pt x="46836" y="23748"/>
                </a:lnTo>
                <a:lnTo>
                  <a:pt x="9634" y="23748"/>
                </a:lnTo>
                <a:lnTo>
                  <a:pt x="6447" y="22557"/>
                </a:lnTo>
                <a:close/>
              </a:path>
              <a:path w="895984" h="41910">
                <a:moveTo>
                  <a:pt x="367507" y="32638"/>
                </a:moveTo>
                <a:lnTo>
                  <a:pt x="358108" y="33146"/>
                </a:lnTo>
                <a:lnTo>
                  <a:pt x="378061" y="33146"/>
                </a:lnTo>
                <a:lnTo>
                  <a:pt x="379280" y="32892"/>
                </a:lnTo>
                <a:lnTo>
                  <a:pt x="370746" y="32892"/>
                </a:lnTo>
                <a:lnTo>
                  <a:pt x="367507" y="32638"/>
                </a:lnTo>
                <a:close/>
              </a:path>
              <a:path w="895984" h="41910">
                <a:moveTo>
                  <a:pt x="824885" y="31368"/>
                </a:moveTo>
                <a:lnTo>
                  <a:pt x="802469" y="31368"/>
                </a:lnTo>
                <a:lnTo>
                  <a:pt x="807359" y="31495"/>
                </a:lnTo>
                <a:lnTo>
                  <a:pt x="798291" y="31622"/>
                </a:lnTo>
                <a:lnTo>
                  <a:pt x="800247" y="32003"/>
                </a:lnTo>
                <a:lnTo>
                  <a:pt x="802228" y="33019"/>
                </a:lnTo>
                <a:lnTo>
                  <a:pt x="818662" y="32003"/>
                </a:lnTo>
                <a:lnTo>
                  <a:pt x="820262" y="32003"/>
                </a:lnTo>
                <a:lnTo>
                  <a:pt x="822180" y="31622"/>
                </a:lnTo>
                <a:lnTo>
                  <a:pt x="824885" y="31368"/>
                </a:lnTo>
                <a:close/>
              </a:path>
              <a:path w="895984" h="41910">
                <a:moveTo>
                  <a:pt x="335466" y="32638"/>
                </a:moveTo>
                <a:lnTo>
                  <a:pt x="324530" y="32892"/>
                </a:lnTo>
                <a:lnTo>
                  <a:pt x="343184" y="32892"/>
                </a:lnTo>
                <a:lnTo>
                  <a:pt x="335466" y="32638"/>
                </a:lnTo>
                <a:close/>
              </a:path>
              <a:path w="895984" h="41910">
                <a:moveTo>
                  <a:pt x="379890" y="32765"/>
                </a:moveTo>
                <a:lnTo>
                  <a:pt x="370746" y="32892"/>
                </a:lnTo>
                <a:lnTo>
                  <a:pt x="379280" y="32892"/>
                </a:lnTo>
                <a:lnTo>
                  <a:pt x="379890" y="32765"/>
                </a:lnTo>
                <a:close/>
              </a:path>
              <a:path w="895984" h="41910">
                <a:moveTo>
                  <a:pt x="618040" y="32257"/>
                </a:moveTo>
                <a:lnTo>
                  <a:pt x="609142" y="32765"/>
                </a:lnTo>
                <a:lnTo>
                  <a:pt x="631436" y="32765"/>
                </a:lnTo>
                <a:lnTo>
                  <a:pt x="630806" y="32511"/>
                </a:lnTo>
                <a:lnTo>
                  <a:pt x="619805" y="32511"/>
                </a:lnTo>
                <a:lnTo>
                  <a:pt x="618040" y="32257"/>
                </a:lnTo>
                <a:close/>
              </a:path>
              <a:path w="895984" h="41910">
                <a:moveTo>
                  <a:pt x="627971" y="31368"/>
                </a:moveTo>
                <a:lnTo>
                  <a:pt x="619589" y="32003"/>
                </a:lnTo>
                <a:lnTo>
                  <a:pt x="619805" y="32511"/>
                </a:lnTo>
                <a:lnTo>
                  <a:pt x="630806" y="32511"/>
                </a:lnTo>
                <a:lnTo>
                  <a:pt x="627971" y="31368"/>
                </a:lnTo>
                <a:close/>
              </a:path>
              <a:path w="895984" h="41910">
                <a:moveTo>
                  <a:pt x="788715" y="32257"/>
                </a:moveTo>
                <a:lnTo>
                  <a:pt x="785909" y="32257"/>
                </a:lnTo>
                <a:lnTo>
                  <a:pt x="786023" y="32384"/>
                </a:lnTo>
                <a:lnTo>
                  <a:pt x="788715" y="32257"/>
                </a:lnTo>
                <a:close/>
              </a:path>
              <a:path w="895984" h="41910">
                <a:moveTo>
                  <a:pt x="619259" y="31622"/>
                </a:moveTo>
                <a:lnTo>
                  <a:pt x="619493" y="32003"/>
                </a:lnTo>
                <a:lnTo>
                  <a:pt x="619259" y="31622"/>
                </a:lnTo>
                <a:close/>
              </a:path>
              <a:path w="895984" h="41910">
                <a:moveTo>
                  <a:pt x="642513" y="31368"/>
                </a:moveTo>
                <a:lnTo>
                  <a:pt x="642348" y="31876"/>
                </a:lnTo>
                <a:lnTo>
                  <a:pt x="794202" y="31876"/>
                </a:lnTo>
                <a:lnTo>
                  <a:pt x="794303" y="31749"/>
                </a:lnTo>
                <a:lnTo>
                  <a:pt x="660506" y="31749"/>
                </a:lnTo>
                <a:lnTo>
                  <a:pt x="642513" y="31368"/>
                </a:lnTo>
                <a:close/>
              </a:path>
              <a:path w="895984" h="41910">
                <a:moveTo>
                  <a:pt x="675850" y="31241"/>
                </a:moveTo>
                <a:lnTo>
                  <a:pt x="667420" y="31749"/>
                </a:lnTo>
                <a:lnTo>
                  <a:pt x="674898" y="31749"/>
                </a:lnTo>
                <a:lnTo>
                  <a:pt x="675850" y="31241"/>
                </a:lnTo>
                <a:close/>
              </a:path>
              <a:path w="895984" h="41910">
                <a:moveTo>
                  <a:pt x="825595" y="24083"/>
                </a:moveTo>
                <a:lnTo>
                  <a:pt x="784699" y="26161"/>
                </a:lnTo>
                <a:lnTo>
                  <a:pt x="721266" y="28574"/>
                </a:lnTo>
                <a:lnTo>
                  <a:pt x="710731" y="29590"/>
                </a:lnTo>
                <a:lnTo>
                  <a:pt x="686833" y="30860"/>
                </a:lnTo>
                <a:lnTo>
                  <a:pt x="674898" y="31749"/>
                </a:lnTo>
                <a:lnTo>
                  <a:pt x="794303" y="31749"/>
                </a:lnTo>
                <a:lnTo>
                  <a:pt x="794405" y="31622"/>
                </a:lnTo>
                <a:lnTo>
                  <a:pt x="802469" y="31368"/>
                </a:lnTo>
                <a:lnTo>
                  <a:pt x="824885" y="31368"/>
                </a:lnTo>
                <a:lnTo>
                  <a:pt x="824555" y="30987"/>
                </a:lnTo>
                <a:lnTo>
                  <a:pt x="830803" y="30479"/>
                </a:lnTo>
                <a:lnTo>
                  <a:pt x="836324" y="30479"/>
                </a:lnTo>
                <a:lnTo>
                  <a:pt x="847302" y="28618"/>
                </a:lnTo>
                <a:lnTo>
                  <a:pt x="845662" y="28574"/>
                </a:lnTo>
                <a:lnTo>
                  <a:pt x="849802" y="28193"/>
                </a:lnTo>
                <a:lnTo>
                  <a:pt x="862066" y="28193"/>
                </a:lnTo>
                <a:lnTo>
                  <a:pt x="865261" y="27685"/>
                </a:lnTo>
                <a:lnTo>
                  <a:pt x="873586" y="26195"/>
                </a:lnTo>
                <a:lnTo>
                  <a:pt x="865597" y="25653"/>
                </a:lnTo>
                <a:lnTo>
                  <a:pt x="850279" y="24891"/>
                </a:lnTo>
                <a:lnTo>
                  <a:pt x="825595" y="24083"/>
                </a:lnTo>
                <a:close/>
              </a:path>
              <a:path w="895984" h="41910">
                <a:moveTo>
                  <a:pt x="836324" y="30479"/>
                </a:moveTo>
                <a:lnTo>
                  <a:pt x="830803" y="30479"/>
                </a:lnTo>
                <a:lnTo>
                  <a:pt x="827463" y="31495"/>
                </a:lnTo>
                <a:lnTo>
                  <a:pt x="831832" y="31241"/>
                </a:lnTo>
                <a:lnTo>
                  <a:pt x="836324" y="30479"/>
                </a:lnTo>
                <a:close/>
              </a:path>
              <a:path w="895984" h="41910">
                <a:moveTo>
                  <a:pt x="862066" y="28193"/>
                </a:moveTo>
                <a:lnTo>
                  <a:pt x="849802" y="28193"/>
                </a:lnTo>
                <a:lnTo>
                  <a:pt x="847302" y="28618"/>
                </a:lnTo>
                <a:lnTo>
                  <a:pt x="855327" y="28828"/>
                </a:lnTo>
                <a:lnTo>
                  <a:pt x="849294" y="29590"/>
                </a:lnTo>
                <a:lnTo>
                  <a:pt x="858071" y="28828"/>
                </a:lnTo>
                <a:lnTo>
                  <a:pt x="862066" y="28193"/>
                </a:lnTo>
                <a:close/>
              </a:path>
              <a:path w="895984" h="41910">
                <a:moveTo>
                  <a:pt x="849802" y="28193"/>
                </a:moveTo>
                <a:lnTo>
                  <a:pt x="845662" y="28574"/>
                </a:lnTo>
                <a:lnTo>
                  <a:pt x="847302" y="28618"/>
                </a:lnTo>
                <a:lnTo>
                  <a:pt x="849802" y="28193"/>
                </a:lnTo>
                <a:close/>
              </a:path>
              <a:path w="895984" h="41910">
                <a:moveTo>
                  <a:pt x="119984" y="27939"/>
                </a:moveTo>
                <a:lnTo>
                  <a:pt x="115158" y="27939"/>
                </a:lnTo>
                <a:lnTo>
                  <a:pt x="118917" y="28447"/>
                </a:lnTo>
                <a:lnTo>
                  <a:pt x="135779" y="28447"/>
                </a:lnTo>
                <a:lnTo>
                  <a:pt x="119984" y="27939"/>
                </a:lnTo>
                <a:close/>
              </a:path>
              <a:path w="895984" h="41910">
                <a:moveTo>
                  <a:pt x="882399" y="24973"/>
                </a:moveTo>
                <a:lnTo>
                  <a:pt x="881339" y="25145"/>
                </a:lnTo>
                <a:lnTo>
                  <a:pt x="877323" y="25526"/>
                </a:lnTo>
                <a:lnTo>
                  <a:pt x="873586" y="26195"/>
                </a:lnTo>
                <a:lnTo>
                  <a:pt x="880574" y="26669"/>
                </a:lnTo>
                <a:lnTo>
                  <a:pt x="882399" y="24973"/>
                </a:lnTo>
                <a:close/>
              </a:path>
              <a:path w="895984" h="41910">
                <a:moveTo>
                  <a:pt x="883454" y="19620"/>
                </a:moveTo>
                <a:lnTo>
                  <a:pt x="878512" y="19684"/>
                </a:lnTo>
                <a:lnTo>
                  <a:pt x="861410" y="22478"/>
                </a:lnTo>
                <a:lnTo>
                  <a:pt x="846868" y="22861"/>
                </a:lnTo>
                <a:lnTo>
                  <a:pt x="825595" y="24083"/>
                </a:lnTo>
                <a:lnTo>
                  <a:pt x="850279" y="24891"/>
                </a:lnTo>
                <a:lnTo>
                  <a:pt x="865597" y="25653"/>
                </a:lnTo>
                <a:lnTo>
                  <a:pt x="873586" y="26195"/>
                </a:lnTo>
                <a:lnTo>
                  <a:pt x="877323" y="25526"/>
                </a:lnTo>
                <a:lnTo>
                  <a:pt x="881339" y="25145"/>
                </a:lnTo>
                <a:lnTo>
                  <a:pt x="882399" y="24973"/>
                </a:lnTo>
                <a:lnTo>
                  <a:pt x="887647" y="20095"/>
                </a:lnTo>
                <a:lnTo>
                  <a:pt x="883454" y="19620"/>
                </a:lnTo>
                <a:close/>
              </a:path>
              <a:path w="895984" h="41910">
                <a:moveTo>
                  <a:pt x="60205" y="24637"/>
                </a:moveTo>
                <a:lnTo>
                  <a:pt x="61628" y="25018"/>
                </a:lnTo>
                <a:lnTo>
                  <a:pt x="71198" y="25018"/>
                </a:lnTo>
                <a:lnTo>
                  <a:pt x="69684" y="24891"/>
                </a:lnTo>
                <a:lnTo>
                  <a:pt x="64752" y="24891"/>
                </a:lnTo>
                <a:lnTo>
                  <a:pt x="60205" y="24637"/>
                </a:lnTo>
                <a:close/>
              </a:path>
              <a:path w="895984" h="41910">
                <a:moveTo>
                  <a:pt x="887647" y="20095"/>
                </a:moveTo>
                <a:lnTo>
                  <a:pt x="882399" y="24973"/>
                </a:lnTo>
                <a:lnTo>
                  <a:pt x="887598" y="24129"/>
                </a:lnTo>
                <a:lnTo>
                  <a:pt x="892447" y="23240"/>
                </a:lnTo>
                <a:lnTo>
                  <a:pt x="891141" y="23240"/>
                </a:lnTo>
                <a:lnTo>
                  <a:pt x="894494" y="22861"/>
                </a:lnTo>
                <a:lnTo>
                  <a:pt x="893351" y="22605"/>
                </a:lnTo>
                <a:lnTo>
                  <a:pt x="891141" y="21970"/>
                </a:lnTo>
                <a:lnTo>
                  <a:pt x="894513" y="21970"/>
                </a:lnTo>
                <a:lnTo>
                  <a:pt x="892475" y="21042"/>
                </a:lnTo>
                <a:lnTo>
                  <a:pt x="888504" y="20192"/>
                </a:lnTo>
                <a:lnTo>
                  <a:pt x="887647" y="20095"/>
                </a:lnTo>
                <a:close/>
              </a:path>
              <a:path w="895984" h="41910">
                <a:moveTo>
                  <a:pt x="66657" y="24637"/>
                </a:moveTo>
                <a:lnTo>
                  <a:pt x="64752" y="24891"/>
                </a:lnTo>
                <a:lnTo>
                  <a:pt x="69684" y="24891"/>
                </a:lnTo>
                <a:lnTo>
                  <a:pt x="66657" y="24637"/>
                </a:lnTo>
                <a:close/>
              </a:path>
              <a:path w="895984" h="41910">
                <a:moveTo>
                  <a:pt x="850521" y="18287"/>
                </a:moveTo>
                <a:lnTo>
                  <a:pt x="847491" y="18795"/>
                </a:lnTo>
                <a:lnTo>
                  <a:pt x="552067" y="18795"/>
                </a:lnTo>
                <a:lnTo>
                  <a:pt x="560747" y="19176"/>
                </a:lnTo>
                <a:lnTo>
                  <a:pt x="572638" y="19938"/>
                </a:lnTo>
                <a:lnTo>
                  <a:pt x="770122" y="22605"/>
                </a:lnTo>
                <a:lnTo>
                  <a:pt x="825595" y="24083"/>
                </a:lnTo>
                <a:lnTo>
                  <a:pt x="846894" y="22859"/>
                </a:lnTo>
                <a:lnTo>
                  <a:pt x="861410" y="22478"/>
                </a:lnTo>
                <a:lnTo>
                  <a:pt x="878512" y="19684"/>
                </a:lnTo>
                <a:lnTo>
                  <a:pt x="883454" y="19620"/>
                </a:lnTo>
                <a:lnTo>
                  <a:pt x="879544" y="19176"/>
                </a:lnTo>
                <a:lnTo>
                  <a:pt x="869563" y="18414"/>
                </a:lnTo>
                <a:lnTo>
                  <a:pt x="856925" y="18414"/>
                </a:lnTo>
                <a:lnTo>
                  <a:pt x="850521" y="18287"/>
                </a:lnTo>
                <a:close/>
              </a:path>
              <a:path w="895984" h="41910">
                <a:moveTo>
                  <a:pt x="12678" y="22484"/>
                </a:moveTo>
                <a:lnTo>
                  <a:pt x="9634" y="23748"/>
                </a:lnTo>
                <a:lnTo>
                  <a:pt x="46836" y="23748"/>
                </a:lnTo>
                <a:lnTo>
                  <a:pt x="38597" y="22605"/>
                </a:lnTo>
                <a:lnTo>
                  <a:pt x="16003" y="22605"/>
                </a:lnTo>
                <a:lnTo>
                  <a:pt x="12678" y="22484"/>
                </a:lnTo>
                <a:close/>
              </a:path>
              <a:path w="895984" h="41910">
                <a:moveTo>
                  <a:pt x="165876" y="15310"/>
                </a:moveTo>
                <a:lnTo>
                  <a:pt x="165077" y="15329"/>
                </a:lnTo>
                <a:lnTo>
                  <a:pt x="160910" y="16128"/>
                </a:lnTo>
                <a:lnTo>
                  <a:pt x="158672" y="18668"/>
                </a:lnTo>
                <a:lnTo>
                  <a:pt x="158644" y="18919"/>
                </a:lnTo>
                <a:lnTo>
                  <a:pt x="161881" y="23621"/>
                </a:lnTo>
                <a:lnTo>
                  <a:pt x="175915" y="22605"/>
                </a:lnTo>
                <a:lnTo>
                  <a:pt x="184158" y="22336"/>
                </a:lnTo>
                <a:lnTo>
                  <a:pt x="180601" y="22224"/>
                </a:lnTo>
                <a:lnTo>
                  <a:pt x="163710" y="21208"/>
                </a:lnTo>
                <a:lnTo>
                  <a:pt x="165894" y="18160"/>
                </a:lnTo>
                <a:lnTo>
                  <a:pt x="180770" y="17144"/>
                </a:lnTo>
                <a:lnTo>
                  <a:pt x="201136" y="17007"/>
                </a:lnTo>
                <a:lnTo>
                  <a:pt x="185804" y="16763"/>
                </a:lnTo>
                <a:lnTo>
                  <a:pt x="177432" y="16509"/>
                </a:lnTo>
                <a:lnTo>
                  <a:pt x="169082" y="16001"/>
                </a:lnTo>
                <a:lnTo>
                  <a:pt x="165876" y="15310"/>
                </a:lnTo>
                <a:close/>
              </a:path>
              <a:path w="895984" h="41910">
                <a:moveTo>
                  <a:pt x="343199" y="22351"/>
                </a:moveTo>
                <a:lnTo>
                  <a:pt x="234856" y="22351"/>
                </a:lnTo>
                <a:lnTo>
                  <a:pt x="229585" y="23621"/>
                </a:lnTo>
                <a:lnTo>
                  <a:pt x="261171" y="23240"/>
                </a:lnTo>
                <a:lnTo>
                  <a:pt x="320733" y="23240"/>
                </a:lnTo>
                <a:lnTo>
                  <a:pt x="343199" y="22351"/>
                </a:lnTo>
                <a:close/>
              </a:path>
              <a:path w="895984" h="41910">
                <a:moveTo>
                  <a:pt x="320733" y="23240"/>
                </a:moveTo>
                <a:lnTo>
                  <a:pt x="261171" y="23240"/>
                </a:lnTo>
                <a:lnTo>
                  <a:pt x="289640" y="23494"/>
                </a:lnTo>
                <a:lnTo>
                  <a:pt x="317524" y="23367"/>
                </a:lnTo>
                <a:lnTo>
                  <a:pt x="320733" y="23240"/>
                </a:lnTo>
                <a:close/>
              </a:path>
              <a:path w="895984" h="41910">
                <a:moveTo>
                  <a:pt x="894995" y="22973"/>
                </a:moveTo>
                <a:lnTo>
                  <a:pt x="892792" y="23367"/>
                </a:lnTo>
                <a:lnTo>
                  <a:pt x="895624" y="23113"/>
                </a:lnTo>
                <a:lnTo>
                  <a:pt x="894995" y="22973"/>
                </a:lnTo>
                <a:close/>
              </a:path>
              <a:path w="895984" h="41910">
                <a:moveTo>
                  <a:pt x="895629" y="22859"/>
                </a:moveTo>
                <a:lnTo>
                  <a:pt x="895043" y="22964"/>
                </a:lnTo>
                <a:lnTo>
                  <a:pt x="895629" y="23113"/>
                </a:lnTo>
                <a:lnTo>
                  <a:pt x="895629" y="22859"/>
                </a:lnTo>
                <a:close/>
              </a:path>
              <a:path w="895984" h="41910">
                <a:moveTo>
                  <a:pt x="894593" y="22850"/>
                </a:moveTo>
                <a:lnTo>
                  <a:pt x="894995" y="22973"/>
                </a:lnTo>
                <a:lnTo>
                  <a:pt x="894593" y="22850"/>
                </a:lnTo>
                <a:close/>
              </a:path>
              <a:path w="895984" h="41910">
                <a:moveTo>
                  <a:pt x="894513" y="21970"/>
                </a:moveTo>
                <a:lnTo>
                  <a:pt x="891141" y="21970"/>
                </a:lnTo>
                <a:lnTo>
                  <a:pt x="894593" y="22850"/>
                </a:lnTo>
                <a:lnTo>
                  <a:pt x="895629" y="22732"/>
                </a:lnTo>
                <a:lnTo>
                  <a:pt x="895629" y="22478"/>
                </a:lnTo>
                <a:lnTo>
                  <a:pt x="894513" y="21970"/>
                </a:lnTo>
                <a:close/>
              </a:path>
              <a:path w="895984" h="41910">
                <a:moveTo>
                  <a:pt x="372365" y="20129"/>
                </a:moveTo>
                <a:lnTo>
                  <a:pt x="364448" y="20192"/>
                </a:lnTo>
                <a:lnTo>
                  <a:pt x="269554" y="20319"/>
                </a:lnTo>
                <a:lnTo>
                  <a:pt x="222551" y="21081"/>
                </a:lnTo>
                <a:lnTo>
                  <a:pt x="184158" y="22336"/>
                </a:lnTo>
                <a:lnTo>
                  <a:pt x="196786" y="22732"/>
                </a:lnTo>
                <a:lnTo>
                  <a:pt x="211882" y="22732"/>
                </a:lnTo>
                <a:lnTo>
                  <a:pt x="234856" y="22351"/>
                </a:lnTo>
                <a:lnTo>
                  <a:pt x="343199" y="22351"/>
                </a:lnTo>
                <a:lnTo>
                  <a:pt x="357904" y="21843"/>
                </a:lnTo>
                <a:lnTo>
                  <a:pt x="366250" y="21335"/>
                </a:lnTo>
                <a:lnTo>
                  <a:pt x="371339" y="20446"/>
                </a:lnTo>
                <a:lnTo>
                  <a:pt x="372365" y="20129"/>
                </a:lnTo>
                <a:close/>
              </a:path>
              <a:path w="895984" h="41910">
                <a:moveTo>
                  <a:pt x="16974" y="20700"/>
                </a:moveTo>
                <a:lnTo>
                  <a:pt x="12678" y="22484"/>
                </a:lnTo>
                <a:lnTo>
                  <a:pt x="16003" y="22605"/>
                </a:lnTo>
                <a:lnTo>
                  <a:pt x="21585" y="21208"/>
                </a:lnTo>
                <a:lnTo>
                  <a:pt x="23398" y="21100"/>
                </a:lnTo>
                <a:lnTo>
                  <a:pt x="16974" y="20700"/>
                </a:lnTo>
                <a:close/>
              </a:path>
              <a:path w="895984" h="41910">
                <a:moveTo>
                  <a:pt x="23398" y="21100"/>
                </a:moveTo>
                <a:lnTo>
                  <a:pt x="21585" y="21208"/>
                </a:lnTo>
                <a:lnTo>
                  <a:pt x="16003" y="22605"/>
                </a:lnTo>
                <a:lnTo>
                  <a:pt x="38597" y="22605"/>
                </a:lnTo>
                <a:lnTo>
                  <a:pt x="34935" y="22097"/>
                </a:lnTo>
                <a:lnTo>
                  <a:pt x="19819" y="22097"/>
                </a:lnTo>
                <a:lnTo>
                  <a:pt x="25042" y="21616"/>
                </a:lnTo>
                <a:lnTo>
                  <a:pt x="25737" y="21462"/>
                </a:lnTo>
                <a:lnTo>
                  <a:pt x="25775" y="21248"/>
                </a:lnTo>
                <a:lnTo>
                  <a:pt x="23398" y="21100"/>
                </a:lnTo>
                <a:close/>
              </a:path>
              <a:path w="895984" h="41910">
                <a:moveTo>
                  <a:pt x="5558" y="22224"/>
                </a:moveTo>
                <a:lnTo>
                  <a:pt x="6447" y="22557"/>
                </a:lnTo>
                <a:lnTo>
                  <a:pt x="6277" y="22251"/>
                </a:lnTo>
                <a:lnTo>
                  <a:pt x="5558" y="22224"/>
                </a:lnTo>
                <a:close/>
              </a:path>
              <a:path w="895984" h="41910">
                <a:moveTo>
                  <a:pt x="9685" y="15239"/>
                </a:moveTo>
                <a:lnTo>
                  <a:pt x="3847" y="17881"/>
                </a:lnTo>
                <a:lnTo>
                  <a:pt x="6277" y="22251"/>
                </a:lnTo>
                <a:lnTo>
                  <a:pt x="12692" y="22478"/>
                </a:lnTo>
                <a:lnTo>
                  <a:pt x="16974" y="20700"/>
                </a:lnTo>
                <a:lnTo>
                  <a:pt x="35490" y="20700"/>
                </a:lnTo>
                <a:lnTo>
                  <a:pt x="40142" y="20319"/>
                </a:lnTo>
                <a:lnTo>
                  <a:pt x="49737" y="19811"/>
                </a:lnTo>
                <a:lnTo>
                  <a:pt x="61628" y="19303"/>
                </a:lnTo>
                <a:lnTo>
                  <a:pt x="69286" y="18795"/>
                </a:lnTo>
                <a:lnTo>
                  <a:pt x="71229" y="17906"/>
                </a:lnTo>
                <a:lnTo>
                  <a:pt x="80386" y="17779"/>
                </a:lnTo>
                <a:lnTo>
                  <a:pt x="89619" y="17779"/>
                </a:lnTo>
                <a:lnTo>
                  <a:pt x="93268" y="17652"/>
                </a:lnTo>
                <a:lnTo>
                  <a:pt x="101165" y="17271"/>
                </a:lnTo>
                <a:lnTo>
                  <a:pt x="10155" y="17271"/>
                </a:lnTo>
                <a:lnTo>
                  <a:pt x="9685" y="15239"/>
                </a:lnTo>
                <a:close/>
              </a:path>
              <a:path w="895984" h="41910">
                <a:moveTo>
                  <a:pt x="201136" y="17007"/>
                </a:moveTo>
                <a:lnTo>
                  <a:pt x="180770" y="17144"/>
                </a:lnTo>
                <a:lnTo>
                  <a:pt x="165894" y="18160"/>
                </a:lnTo>
                <a:lnTo>
                  <a:pt x="163710" y="21208"/>
                </a:lnTo>
                <a:lnTo>
                  <a:pt x="180601" y="22224"/>
                </a:lnTo>
                <a:lnTo>
                  <a:pt x="184158" y="22336"/>
                </a:lnTo>
                <a:lnTo>
                  <a:pt x="222551" y="21081"/>
                </a:lnTo>
                <a:lnTo>
                  <a:pt x="269554" y="20319"/>
                </a:lnTo>
                <a:lnTo>
                  <a:pt x="364448" y="20192"/>
                </a:lnTo>
                <a:lnTo>
                  <a:pt x="372365" y="20129"/>
                </a:lnTo>
                <a:lnTo>
                  <a:pt x="373804" y="19684"/>
                </a:lnTo>
                <a:lnTo>
                  <a:pt x="331710" y="19684"/>
                </a:lnTo>
                <a:lnTo>
                  <a:pt x="288535" y="19557"/>
                </a:lnTo>
                <a:lnTo>
                  <a:pt x="245604" y="18668"/>
                </a:lnTo>
                <a:lnTo>
                  <a:pt x="201772" y="17017"/>
                </a:lnTo>
                <a:lnTo>
                  <a:pt x="201136" y="17007"/>
                </a:lnTo>
                <a:close/>
              </a:path>
              <a:path w="895984" h="41910">
                <a:moveTo>
                  <a:pt x="27723" y="21369"/>
                </a:moveTo>
                <a:lnTo>
                  <a:pt x="25042" y="21616"/>
                </a:lnTo>
                <a:lnTo>
                  <a:pt x="24010" y="21843"/>
                </a:lnTo>
                <a:lnTo>
                  <a:pt x="19819" y="22097"/>
                </a:lnTo>
                <a:lnTo>
                  <a:pt x="34935" y="22097"/>
                </a:lnTo>
                <a:lnTo>
                  <a:pt x="31273" y="21589"/>
                </a:lnTo>
                <a:lnTo>
                  <a:pt x="27723" y="21369"/>
                </a:lnTo>
                <a:close/>
              </a:path>
              <a:path w="895984" h="41910">
                <a:moveTo>
                  <a:pt x="890887" y="20319"/>
                </a:moveTo>
                <a:lnTo>
                  <a:pt x="892475" y="21042"/>
                </a:lnTo>
                <a:lnTo>
                  <a:pt x="895624" y="21716"/>
                </a:lnTo>
                <a:lnTo>
                  <a:pt x="890887" y="20319"/>
                </a:lnTo>
                <a:close/>
              </a:path>
              <a:path w="895984" h="41910">
                <a:moveTo>
                  <a:pt x="25775" y="21248"/>
                </a:moveTo>
                <a:lnTo>
                  <a:pt x="25737" y="21462"/>
                </a:lnTo>
                <a:lnTo>
                  <a:pt x="25042" y="21616"/>
                </a:lnTo>
                <a:lnTo>
                  <a:pt x="27723" y="21369"/>
                </a:lnTo>
                <a:lnTo>
                  <a:pt x="25775" y="21248"/>
                </a:lnTo>
                <a:close/>
              </a:path>
              <a:path w="895984" h="41910">
                <a:moveTo>
                  <a:pt x="32389" y="20954"/>
                </a:moveTo>
                <a:lnTo>
                  <a:pt x="25826" y="20954"/>
                </a:lnTo>
                <a:lnTo>
                  <a:pt x="25775" y="21248"/>
                </a:lnTo>
                <a:lnTo>
                  <a:pt x="27723" y="21369"/>
                </a:lnTo>
                <a:lnTo>
                  <a:pt x="32389" y="20954"/>
                </a:lnTo>
                <a:close/>
              </a:path>
              <a:path w="895984" h="41910">
                <a:moveTo>
                  <a:pt x="35490" y="20700"/>
                </a:moveTo>
                <a:lnTo>
                  <a:pt x="16974" y="20700"/>
                </a:lnTo>
                <a:lnTo>
                  <a:pt x="23398" y="21100"/>
                </a:lnTo>
                <a:lnTo>
                  <a:pt x="25826" y="20954"/>
                </a:lnTo>
                <a:lnTo>
                  <a:pt x="32389" y="20954"/>
                </a:lnTo>
                <a:lnTo>
                  <a:pt x="35490" y="20700"/>
                </a:lnTo>
                <a:close/>
              </a:path>
              <a:path w="895984" h="41910">
                <a:moveTo>
                  <a:pt x="416593" y="18922"/>
                </a:moveTo>
                <a:lnTo>
                  <a:pt x="376270" y="18922"/>
                </a:lnTo>
                <a:lnTo>
                  <a:pt x="372365" y="20129"/>
                </a:lnTo>
                <a:lnTo>
                  <a:pt x="412237" y="19811"/>
                </a:lnTo>
                <a:lnTo>
                  <a:pt x="408020" y="19557"/>
                </a:lnTo>
                <a:lnTo>
                  <a:pt x="412452" y="19049"/>
                </a:lnTo>
                <a:lnTo>
                  <a:pt x="416593" y="18922"/>
                </a:lnTo>
                <a:close/>
              </a:path>
              <a:path w="895984" h="41910">
                <a:moveTo>
                  <a:pt x="888226" y="19557"/>
                </a:moveTo>
                <a:lnTo>
                  <a:pt x="883454" y="19620"/>
                </a:lnTo>
                <a:lnTo>
                  <a:pt x="887647" y="20095"/>
                </a:lnTo>
                <a:lnTo>
                  <a:pt x="888226" y="19557"/>
                </a:lnTo>
                <a:close/>
              </a:path>
              <a:path w="895984" h="41910">
                <a:moveTo>
                  <a:pt x="214993" y="16890"/>
                </a:moveTo>
                <a:lnTo>
                  <a:pt x="201136" y="17007"/>
                </a:lnTo>
                <a:lnTo>
                  <a:pt x="201772" y="17017"/>
                </a:lnTo>
                <a:lnTo>
                  <a:pt x="245604" y="18668"/>
                </a:lnTo>
                <a:lnTo>
                  <a:pt x="288535" y="19557"/>
                </a:lnTo>
                <a:lnTo>
                  <a:pt x="331710" y="19684"/>
                </a:lnTo>
                <a:lnTo>
                  <a:pt x="376270" y="18922"/>
                </a:lnTo>
                <a:lnTo>
                  <a:pt x="420158" y="18919"/>
                </a:lnTo>
                <a:lnTo>
                  <a:pt x="423870" y="18541"/>
                </a:lnTo>
                <a:lnTo>
                  <a:pt x="429839" y="18414"/>
                </a:lnTo>
                <a:lnTo>
                  <a:pt x="836179" y="18414"/>
                </a:lnTo>
                <a:lnTo>
                  <a:pt x="841458" y="17652"/>
                </a:lnTo>
                <a:lnTo>
                  <a:pt x="838410" y="17398"/>
                </a:lnTo>
                <a:lnTo>
                  <a:pt x="212491" y="17398"/>
                </a:lnTo>
                <a:lnTo>
                  <a:pt x="214993" y="16890"/>
                </a:lnTo>
                <a:close/>
              </a:path>
              <a:path w="895984" h="41910">
                <a:moveTo>
                  <a:pt x="376270" y="18922"/>
                </a:moveTo>
                <a:lnTo>
                  <a:pt x="331710" y="19684"/>
                </a:lnTo>
                <a:lnTo>
                  <a:pt x="373804" y="19684"/>
                </a:lnTo>
                <a:lnTo>
                  <a:pt x="376270" y="18922"/>
                </a:lnTo>
                <a:close/>
              </a:path>
              <a:path w="895984" h="41910">
                <a:moveTo>
                  <a:pt x="514106" y="19303"/>
                </a:moveTo>
                <a:lnTo>
                  <a:pt x="490737" y="19303"/>
                </a:lnTo>
                <a:lnTo>
                  <a:pt x="513570" y="19557"/>
                </a:lnTo>
                <a:lnTo>
                  <a:pt x="514106" y="19303"/>
                </a:lnTo>
                <a:close/>
              </a:path>
              <a:path w="895984" h="41910">
                <a:moveTo>
                  <a:pt x="530816" y="18541"/>
                </a:moveTo>
                <a:lnTo>
                  <a:pt x="515716" y="18541"/>
                </a:lnTo>
                <a:lnTo>
                  <a:pt x="529737" y="19557"/>
                </a:lnTo>
                <a:lnTo>
                  <a:pt x="530412" y="18922"/>
                </a:lnTo>
                <a:lnTo>
                  <a:pt x="530029" y="18922"/>
                </a:lnTo>
                <a:lnTo>
                  <a:pt x="530483" y="18856"/>
                </a:lnTo>
                <a:lnTo>
                  <a:pt x="530816" y="18541"/>
                </a:lnTo>
                <a:close/>
              </a:path>
              <a:path w="895984" h="41910">
                <a:moveTo>
                  <a:pt x="836179" y="18414"/>
                </a:moveTo>
                <a:lnTo>
                  <a:pt x="429839" y="18414"/>
                </a:lnTo>
                <a:lnTo>
                  <a:pt x="427311" y="19303"/>
                </a:lnTo>
                <a:lnTo>
                  <a:pt x="422295" y="19430"/>
                </a:lnTo>
                <a:lnTo>
                  <a:pt x="514106" y="19303"/>
                </a:lnTo>
                <a:lnTo>
                  <a:pt x="515716" y="18541"/>
                </a:lnTo>
                <a:lnTo>
                  <a:pt x="835299" y="18541"/>
                </a:lnTo>
                <a:lnTo>
                  <a:pt x="836179" y="18414"/>
                </a:lnTo>
                <a:close/>
              </a:path>
              <a:path w="895984" h="41910">
                <a:moveTo>
                  <a:pt x="420121" y="18922"/>
                </a:moveTo>
                <a:lnTo>
                  <a:pt x="416593" y="18922"/>
                </a:lnTo>
                <a:lnTo>
                  <a:pt x="417621" y="19176"/>
                </a:lnTo>
                <a:lnTo>
                  <a:pt x="420121" y="18922"/>
                </a:lnTo>
                <a:close/>
              </a:path>
              <a:path w="895984" h="41910">
                <a:moveTo>
                  <a:pt x="530483" y="18856"/>
                </a:moveTo>
                <a:lnTo>
                  <a:pt x="530029" y="18922"/>
                </a:lnTo>
                <a:lnTo>
                  <a:pt x="530416" y="18919"/>
                </a:lnTo>
                <a:close/>
              </a:path>
              <a:path w="895984" h="41910">
                <a:moveTo>
                  <a:pt x="543020" y="18795"/>
                </a:moveTo>
                <a:lnTo>
                  <a:pt x="530893" y="18795"/>
                </a:lnTo>
                <a:lnTo>
                  <a:pt x="530483" y="18856"/>
                </a:lnTo>
                <a:lnTo>
                  <a:pt x="543020" y="18795"/>
                </a:lnTo>
                <a:close/>
              </a:path>
              <a:path w="895984" h="41910">
                <a:moveTo>
                  <a:pt x="3297" y="16890"/>
                </a:moveTo>
                <a:lnTo>
                  <a:pt x="0" y="18414"/>
                </a:lnTo>
                <a:lnTo>
                  <a:pt x="0" y="18795"/>
                </a:lnTo>
                <a:lnTo>
                  <a:pt x="3449" y="17525"/>
                </a:lnTo>
                <a:lnTo>
                  <a:pt x="3650" y="17525"/>
                </a:lnTo>
                <a:lnTo>
                  <a:pt x="3297" y="16890"/>
                </a:lnTo>
                <a:close/>
              </a:path>
              <a:path w="895984" h="41910">
                <a:moveTo>
                  <a:pt x="835299" y="18541"/>
                </a:moveTo>
                <a:lnTo>
                  <a:pt x="530816" y="18541"/>
                </a:lnTo>
                <a:lnTo>
                  <a:pt x="532277" y="18795"/>
                </a:lnTo>
                <a:lnTo>
                  <a:pt x="847491" y="18795"/>
                </a:lnTo>
                <a:lnTo>
                  <a:pt x="835299" y="18541"/>
                </a:lnTo>
                <a:close/>
              </a:path>
              <a:path w="895984" h="41910">
                <a:moveTo>
                  <a:pt x="861245" y="17779"/>
                </a:moveTo>
                <a:lnTo>
                  <a:pt x="862052" y="18414"/>
                </a:lnTo>
                <a:lnTo>
                  <a:pt x="869563" y="18414"/>
                </a:lnTo>
                <a:lnTo>
                  <a:pt x="861245" y="17779"/>
                </a:lnTo>
                <a:close/>
              </a:path>
              <a:path w="895984" h="41910">
                <a:moveTo>
                  <a:pt x="3650" y="17525"/>
                </a:moveTo>
                <a:lnTo>
                  <a:pt x="3449" y="17525"/>
                </a:lnTo>
                <a:lnTo>
                  <a:pt x="3792" y="17906"/>
                </a:lnTo>
                <a:lnTo>
                  <a:pt x="3720" y="17652"/>
                </a:lnTo>
                <a:lnTo>
                  <a:pt x="3650" y="17525"/>
                </a:lnTo>
                <a:close/>
              </a:path>
              <a:path w="895984" h="41910">
                <a:moveTo>
                  <a:pt x="89619" y="17779"/>
                </a:moveTo>
                <a:lnTo>
                  <a:pt x="80386" y="17779"/>
                </a:lnTo>
                <a:lnTo>
                  <a:pt x="85969" y="17906"/>
                </a:lnTo>
                <a:lnTo>
                  <a:pt x="89619" y="17779"/>
                </a:lnTo>
                <a:close/>
              </a:path>
              <a:path w="895984" h="41910">
                <a:moveTo>
                  <a:pt x="238323" y="16001"/>
                </a:moveTo>
                <a:lnTo>
                  <a:pt x="231868" y="16255"/>
                </a:lnTo>
                <a:lnTo>
                  <a:pt x="218674" y="17144"/>
                </a:lnTo>
                <a:lnTo>
                  <a:pt x="212491" y="17398"/>
                </a:lnTo>
                <a:lnTo>
                  <a:pt x="838410" y="17398"/>
                </a:lnTo>
                <a:lnTo>
                  <a:pt x="836886" y="17271"/>
                </a:lnTo>
                <a:lnTo>
                  <a:pt x="827422" y="17144"/>
                </a:lnTo>
                <a:lnTo>
                  <a:pt x="809449" y="16636"/>
                </a:lnTo>
                <a:lnTo>
                  <a:pt x="237650" y="16636"/>
                </a:lnTo>
                <a:lnTo>
                  <a:pt x="235707" y="16382"/>
                </a:lnTo>
                <a:lnTo>
                  <a:pt x="238399" y="16255"/>
                </a:lnTo>
                <a:lnTo>
                  <a:pt x="238323" y="16001"/>
                </a:lnTo>
                <a:close/>
              </a:path>
              <a:path w="895984" h="41910">
                <a:moveTo>
                  <a:pt x="190325" y="14731"/>
                </a:moveTo>
                <a:lnTo>
                  <a:pt x="11729" y="14731"/>
                </a:lnTo>
                <a:lnTo>
                  <a:pt x="11018" y="15366"/>
                </a:lnTo>
                <a:lnTo>
                  <a:pt x="11806" y="15747"/>
                </a:lnTo>
                <a:lnTo>
                  <a:pt x="10155" y="17271"/>
                </a:lnTo>
                <a:lnTo>
                  <a:pt x="101165" y="17271"/>
                </a:lnTo>
                <a:lnTo>
                  <a:pt x="108541" y="17144"/>
                </a:lnTo>
                <a:lnTo>
                  <a:pt x="106217" y="16255"/>
                </a:lnTo>
                <a:lnTo>
                  <a:pt x="117660" y="15239"/>
                </a:lnTo>
                <a:lnTo>
                  <a:pt x="168873" y="15239"/>
                </a:lnTo>
                <a:lnTo>
                  <a:pt x="190325" y="14731"/>
                </a:lnTo>
                <a:close/>
              </a:path>
              <a:path w="895984" h="41910">
                <a:moveTo>
                  <a:pt x="165546" y="15239"/>
                </a:moveTo>
                <a:lnTo>
                  <a:pt x="117660" y="15239"/>
                </a:lnTo>
                <a:lnTo>
                  <a:pt x="126601" y="15366"/>
                </a:lnTo>
                <a:lnTo>
                  <a:pt x="123934" y="16636"/>
                </a:lnTo>
                <a:lnTo>
                  <a:pt x="147422" y="15747"/>
                </a:lnTo>
                <a:lnTo>
                  <a:pt x="165077" y="15329"/>
                </a:lnTo>
                <a:lnTo>
                  <a:pt x="165546" y="15239"/>
                </a:lnTo>
                <a:close/>
              </a:path>
              <a:path w="895984" h="41910">
                <a:moveTo>
                  <a:pt x="239745" y="15874"/>
                </a:moveTo>
                <a:lnTo>
                  <a:pt x="237650" y="16636"/>
                </a:lnTo>
                <a:lnTo>
                  <a:pt x="809449" y="16636"/>
                </a:lnTo>
                <a:lnTo>
                  <a:pt x="804956" y="16509"/>
                </a:lnTo>
                <a:lnTo>
                  <a:pt x="755672" y="16509"/>
                </a:lnTo>
                <a:lnTo>
                  <a:pt x="752496" y="16382"/>
                </a:lnTo>
                <a:lnTo>
                  <a:pt x="263583" y="16382"/>
                </a:lnTo>
                <a:lnTo>
                  <a:pt x="259303" y="16255"/>
                </a:lnTo>
                <a:lnTo>
                  <a:pt x="259435" y="16001"/>
                </a:lnTo>
                <a:lnTo>
                  <a:pt x="252737" y="16001"/>
                </a:lnTo>
                <a:lnTo>
                  <a:pt x="239745" y="15874"/>
                </a:lnTo>
                <a:close/>
              </a:path>
              <a:path w="895984" h="41910">
                <a:moveTo>
                  <a:pt x="764687" y="15747"/>
                </a:moveTo>
                <a:lnTo>
                  <a:pt x="759321" y="15747"/>
                </a:lnTo>
                <a:lnTo>
                  <a:pt x="757661" y="16128"/>
                </a:lnTo>
                <a:lnTo>
                  <a:pt x="755672" y="16509"/>
                </a:lnTo>
                <a:lnTo>
                  <a:pt x="804956" y="16509"/>
                </a:lnTo>
                <a:lnTo>
                  <a:pt x="800463" y="16382"/>
                </a:lnTo>
                <a:lnTo>
                  <a:pt x="762376" y="16382"/>
                </a:lnTo>
                <a:lnTo>
                  <a:pt x="762871" y="16128"/>
                </a:lnTo>
                <a:lnTo>
                  <a:pt x="761918" y="15874"/>
                </a:lnTo>
                <a:lnTo>
                  <a:pt x="764687" y="15747"/>
                </a:lnTo>
                <a:close/>
              </a:path>
              <a:path w="895984" h="41910">
                <a:moveTo>
                  <a:pt x="318853" y="14096"/>
                </a:moveTo>
                <a:lnTo>
                  <a:pt x="305172" y="14477"/>
                </a:lnTo>
                <a:lnTo>
                  <a:pt x="291763" y="14477"/>
                </a:lnTo>
                <a:lnTo>
                  <a:pt x="279275" y="14604"/>
                </a:lnTo>
                <a:lnTo>
                  <a:pt x="268358" y="15493"/>
                </a:lnTo>
                <a:lnTo>
                  <a:pt x="263583" y="16382"/>
                </a:lnTo>
                <a:lnTo>
                  <a:pt x="752496" y="16382"/>
                </a:lnTo>
                <a:lnTo>
                  <a:pt x="749320" y="16255"/>
                </a:lnTo>
                <a:lnTo>
                  <a:pt x="750091" y="16128"/>
                </a:lnTo>
                <a:lnTo>
                  <a:pt x="744189" y="16128"/>
                </a:lnTo>
                <a:lnTo>
                  <a:pt x="741641" y="15747"/>
                </a:lnTo>
                <a:lnTo>
                  <a:pt x="698901" y="15747"/>
                </a:lnTo>
                <a:lnTo>
                  <a:pt x="688931" y="15112"/>
                </a:lnTo>
                <a:lnTo>
                  <a:pt x="666351" y="15112"/>
                </a:lnTo>
                <a:lnTo>
                  <a:pt x="665246" y="14731"/>
                </a:lnTo>
                <a:lnTo>
                  <a:pt x="662185" y="14604"/>
                </a:lnTo>
                <a:lnTo>
                  <a:pt x="317634" y="14604"/>
                </a:lnTo>
                <a:lnTo>
                  <a:pt x="316136" y="14477"/>
                </a:lnTo>
                <a:lnTo>
                  <a:pt x="317964" y="14350"/>
                </a:lnTo>
                <a:lnTo>
                  <a:pt x="318853" y="14096"/>
                </a:lnTo>
                <a:close/>
              </a:path>
              <a:path w="895984" h="41910">
                <a:moveTo>
                  <a:pt x="781667" y="16001"/>
                </a:moveTo>
                <a:lnTo>
                  <a:pt x="771409" y="16001"/>
                </a:lnTo>
                <a:lnTo>
                  <a:pt x="762376" y="16382"/>
                </a:lnTo>
                <a:lnTo>
                  <a:pt x="800463" y="16382"/>
                </a:lnTo>
                <a:lnTo>
                  <a:pt x="800920" y="16255"/>
                </a:lnTo>
                <a:lnTo>
                  <a:pt x="781667" y="16001"/>
                </a:lnTo>
                <a:close/>
              </a:path>
              <a:path w="895984" h="41910">
                <a:moveTo>
                  <a:pt x="752406" y="15747"/>
                </a:moveTo>
                <a:lnTo>
                  <a:pt x="744189" y="16128"/>
                </a:lnTo>
                <a:lnTo>
                  <a:pt x="750091" y="16128"/>
                </a:lnTo>
                <a:lnTo>
                  <a:pt x="752406" y="15747"/>
                </a:lnTo>
                <a:close/>
              </a:path>
              <a:path w="895984" h="41910">
                <a:moveTo>
                  <a:pt x="256268" y="15493"/>
                </a:moveTo>
                <a:lnTo>
                  <a:pt x="252737" y="16001"/>
                </a:lnTo>
                <a:lnTo>
                  <a:pt x="259435" y="16001"/>
                </a:lnTo>
                <a:lnTo>
                  <a:pt x="259633" y="15620"/>
                </a:lnTo>
                <a:lnTo>
                  <a:pt x="256268" y="15493"/>
                </a:lnTo>
                <a:close/>
              </a:path>
              <a:path w="895984" h="41910">
                <a:moveTo>
                  <a:pt x="699650" y="14350"/>
                </a:moveTo>
                <a:lnTo>
                  <a:pt x="698901" y="15747"/>
                </a:lnTo>
                <a:lnTo>
                  <a:pt x="704692" y="15747"/>
                </a:lnTo>
                <a:lnTo>
                  <a:pt x="703600" y="15366"/>
                </a:lnTo>
                <a:lnTo>
                  <a:pt x="704705" y="15112"/>
                </a:lnTo>
                <a:lnTo>
                  <a:pt x="708147" y="14858"/>
                </a:lnTo>
                <a:lnTo>
                  <a:pt x="699650" y="14350"/>
                </a:lnTo>
                <a:close/>
              </a:path>
              <a:path w="895984" h="41910">
                <a:moveTo>
                  <a:pt x="730245" y="15239"/>
                </a:moveTo>
                <a:lnTo>
                  <a:pt x="716983" y="15239"/>
                </a:lnTo>
                <a:lnTo>
                  <a:pt x="710553" y="15366"/>
                </a:lnTo>
                <a:lnTo>
                  <a:pt x="704692" y="15747"/>
                </a:lnTo>
                <a:lnTo>
                  <a:pt x="727108" y="15747"/>
                </a:lnTo>
                <a:lnTo>
                  <a:pt x="726803" y="15493"/>
                </a:lnTo>
                <a:lnTo>
                  <a:pt x="728860" y="15366"/>
                </a:lnTo>
                <a:lnTo>
                  <a:pt x="730245" y="15239"/>
                </a:lnTo>
                <a:close/>
              </a:path>
              <a:path w="895984" h="41910">
                <a:moveTo>
                  <a:pt x="736544" y="14985"/>
                </a:moveTo>
                <a:lnTo>
                  <a:pt x="727108" y="15747"/>
                </a:lnTo>
                <a:lnTo>
                  <a:pt x="741641" y="15747"/>
                </a:lnTo>
                <a:lnTo>
                  <a:pt x="736544" y="14985"/>
                </a:lnTo>
                <a:close/>
              </a:path>
              <a:path w="895984" h="41910">
                <a:moveTo>
                  <a:pt x="44038" y="11302"/>
                </a:moveTo>
                <a:lnTo>
                  <a:pt x="39022" y="11937"/>
                </a:lnTo>
                <a:lnTo>
                  <a:pt x="42324" y="12064"/>
                </a:lnTo>
                <a:lnTo>
                  <a:pt x="35527" y="12191"/>
                </a:lnTo>
                <a:lnTo>
                  <a:pt x="26177" y="12826"/>
                </a:lnTo>
                <a:lnTo>
                  <a:pt x="15658" y="13842"/>
                </a:lnTo>
                <a:lnTo>
                  <a:pt x="5354" y="15620"/>
                </a:lnTo>
                <a:lnTo>
                  <a:pt x="11729" y="14731"/>
                </a:lnTo>
                <a:lnTo>
                  <a:pt x="190325" y="14731"/>
                </a:lnTo>
                <a:lnTo>
                  <a:pt x="201051" y="14477"/>
                </a:lnTo>
                <a:lnTo>
                  <a:pt x="227325" y="13334"/>
                </a:lnTo>
                <a:lnTo>
                  <a:pt x="248340" y="13334"/>
                </a:lnTo>
                <a:lnTo>
                  <a:pt x="255730" y="13080"/>
                </a:lnTo>
                <a:lnTo>
                  <a:pt x="293986" y="12318"/>
                </a:lnTo>
                <a:lnTo>
                  <a:pt x="43314" y="12318"/>
                </a:lnTo>
                <a:lnTo>
                  <a:pt x="44038" y="11302"/>
                </a:lnTo>
                <a:close/>
              </a:path>
              <a:path w="895984" h="41910">
                <a:moveTo>
                  <a:pt x="165546" y="15239"/>
                </a:moveTo>
                <a:lnTo>
                  <a:pt x="165077" y="15329"/>
                </a:lnTo>
                <a:lnTo>
                  <a:pt x="165876" y="15310"/>
                </a:lnTo>
                <a:lnTo>
                  <a:pt x="165546" y="15239"/>
                </a:lnTo>
                <a:close/>
              </a:path>
              <a:path w="895984" h="41910">
                <a:moveTo>
                  <a:pt x="168873" y="15239"/>
                </a:moveTo>
                <a:lnTo>
                  <a:pt x="165546" y="15239"/>
                </a:lnTo>
                <a:lnTo>
                  <a:pt x="165876" y="15310"/>
                </a:lnTo>
                <a:lnTo>
                  <a:pt x="168873" y="15239"/>
                </a:lnTo>
                <a:close/>
              </a:path>
              <a:path w="895984" h="41910">
                <a:moveTo>
                  <a:pt x="670605" y="14985"/>
                </a:moveTo>
                <a:lnTo>
                  <a:pt x="666351" y="15112"/>
                </a:lnTo>
                <a:lnTo>
                  <a:pt x="682340" y="15112"/>
                </a:lnTo>
                <a:lnTo>
                  <a:pt x="670605" y="14985"/>
                </a:lnTo>
                <a:close/>
              </a:path>
              <a:path w="895984" h="41910">
                <a:moveTo>
                  <a:pt x="685495" y="14696"/>
                </a:moveTo>
                <a:lnTo>
                  <a:pt x="682340" y="15112"/>
                </a:lnTo>
                <a:lnTo>
                  <a:pt x="688931" y="15112"/>
                </a:lnTo>
                <a:lnTo>
                  <a:pt x="685495" y="14696"/>
                </a:lnTo>
                <a:close/>
              </a:path>
              <a:path w="895984" h="41910">
                <a:moveTo>
                  <a:pt x="686188" y="14604"/>
                </a:moveTo>
                <a:lnTo>
                  <a:pt x="684740" y="14604"/>
                </a:lnTo>
                <a:lnTo>
                  <a:pt x="685495" y="14696"/>
                </a:lnTo>
                <a:lnTo>
                  <a:pt x="686188" y="14604"/>
                </a:lnTo>
                <a:close/>
              </a:path>
              <a:path w="895984" h="41910">
                <a:moveTo>
                  <a:pt x="415958" y="12826"/>
                </a:moveTo>
                <a:lnTo>
                  <a:pt x="365505" y="13334"/>
                </a:lnTo>
                <a:lnTo>
                  <a:pt x="340711" y="13842"/>
                </a:lnTo>
                <a:lnTo>
                  <a:pt x="317634" y="14604"/>
                </a:lnTo>
                <a:lnTo>
                  <a:pt x="662185" y="14604"/>
                </a:lnTo>
                <a:lnTo>
                  <a:pt x="657359" y="14096"/>
                </a:lnTo>
                <a:lnTo>
                  <a:pt x="415373" y="13969"/>
                </a:lnTo>
                <a:lnTo>
                  <a:pt x="413468" y="13588"/>
                </a:lnTo>
                <a:lnTo>
                  <a:pt x="414704" y="13075"/>
                </a:lnTo>
                <a:lnTo>
                  <a:pt x="415958" y="12826"/>
                </a:lnTo>
                <a:close/>
              </a:path>
              <a:path w="895984" h="41910">
                <a:moveTo>
                  <a:pt x="248340" y="13334"/>
                </a:moveTo>
                <a:lnTo>
                  <a:pt x="227325" y="13334"/>
                </a:lnTo>
                <a:lnTo>
                  <a:pt x="229865" y="13969"/>
                </a:lnTo>
                <a:lnTo>
                  <a:pt x="248340" y="13334"/>
                </a:lnTo>
                <a:close/>
              </a:path>
              <a:path w="895984" h="41910">
                <a:moveTo>
                  <a:pt x="435846" y="12699"/>
                </a:moveTo>
                <a:lnTo>
                  <a:pt x="416986" y="13080"/>
                </a:lnTo>
                <a:lnTo>
                  <a:pt x="415373" y="13969"/>
                </a:lnTo>
                <a:lnTo>
                  <a:pt x="641300" y="13969"/>
                </a:lnTo>
                <a:lnTo>
                  <a:pt x="529026" y="13842"/>
                </a:lnTo>
                <a:lnTo>
                  <a:pt x="528290" y="13588"/>
                </a:lnTo>
                <a:lnTo>
                  <a:pt x="439757" y="13588"/>
                </a:lnTo>
                <a:lnTo>
                  <a:pt x="435846" y="12699"/>
                </a:lnTo>
                <a:close/>
              </a:path>
              <a:path w="895984" h="41910">
                <a:moveTo>
                  <a:pt x="593121" y="13588"/>
                </a:moveTo>
                <a:lnTo>
                  <a:pt x="560953" y="13588"/>
                </a:lnTo>
                <a:lnTo>
                  <a:pt x="529026" y="13842"/>
                </a:lnTo>
                <a:lnTo>
                  <a:pt x="625240" y="13842"/>
                </a:lnTo>
                <a:lnTo>
                  <a:pt x="593121" y="13588"/>
                </a:lnTo>
                <a:close/>
              </a:path>
              <a:path w="895984" h="41910">
                <a:moveTo>
                  <a:pt x="450883" y="11937"/>
                </a:moveTo>
                <a:lnTo>
                  <a:pt x="439757" y="13588"/>
                </a:lnTo>
                <a:lnTo>
                  <a:pt x="528290" y="13588"/>
                </a:lnTo>
                <a:lnTo>
                  <a:pt x="527922" y="13461"/>
                </a:lnTo>
                <a:lnTo>
                  <a:pt x="493402" y="13461"/>
                </a:lnTo>
                <a:lnTo>
                  <a:pt x="492316" y="13207"/>
                </a:lnTo>
                <a:lnTo>
                  <a:pt x="471457" y="13207"/>
                </a:lnTo>
                <a:lnTo>
                  <a:pt x="470145" y="12699"/>
                </a:lnTo>
                <a:lnTo>
                  <a:pt x="460204" y="12699"/>
                </a:lnTo>
                <a:lnTo>
                  <a:pt x="461068" y="12445"/>
                </a:lnTo>
                <a:lnTo>
                  <a:pt x="450883" y="11937"/>
                </a:lnTo>
                <a:close/>
              </a:path>
              <a:path w="895984" h="41910">
                <a:moveTo>
                  <a:pt x="505391" y="12445"/>
                </a:moveTo>
                <a:lnTo>
                  <a:pt x="499498" y="12699"/>
                </a:lnTo>
                <a:lnTo>
                  <a:pt x="499701" y="12953"/>
                </a:lnTo>
                <a:lnTo>
                  <a:pt x="493402" y="13461"/>
                </a:lnTo>
                <a:lnTo>
                  <a:pt x="527922" y="13461"/>
                </a:lnTo>
                <a:lnTo>
                  <a:pt x="527554" y="13334"/>
                </a:lnTo>
                <a:lnTo>
                  <a:pt x="530982" y="13075"/>
                </a:lnTo>
                <a:lnTo>
                  <a:pt x="529792" y="12953"/>
                </a:lnTo>
                <a:lnTo>
                  <a:pt x="508490" y="12953"/>
                </a:lnTo>
                <a:lnTo>
                  <a:pt x="505391" y="12445"/>
                </a:lnTo>
                <a:close/>
              </a:path>
              <a:path w="895984" h="41910">
                <a:moveTo>
                  <a:pt x="534487" y="12445"/>
                </a:moveTo>
                <a:lnTo>
                  <a:pt x="534544" y="12953"/>
                </a:lnTo>
                <a:lnTo>
                  <a:pt x="530982" y="13075"/>
                </a:lnTo>
                <a:lnTo>
                  <a:pt x="534779" y="13461"/>
                </a:lnTo>
                <a:lnTo>
                  <a:pt x="534487" y="12445"/>
                </a:lnTo>
                <a:close/>
              </a:path>
              <a:path w="895984" h="41910">
                <a:moveTo>
                  <a:pt x="477629" y="12191"/>
                </a:moveTo>
                <a:lnTo>
                  <a:pt x="471457" y="13207"/>
                </a:lnTo>
                <a:lnTo>
                  <a:pt x="492316" y="13207"/>
                </a:lnTo>
                <a:lnTo>
                  <a:pt x="490685" y="12826"/>
                </a:lnTo>
                <a:lnTo>
                  <a:pt x="482417" y="12826"/>
                </a:lnTo>
                <a:lnTo>
                  <a:pt x="477629" y="12191"/>
                </a:lnTo>
                <a:close/>
              </a:path>
              <a:path w="895984" h="41910">
                <a:moveTo>
                  <a:pt x="513938" y="12826"/>
                </a:moveTo>
                <a:lnTo>
                  <a:pt x="508490" y="12953"/>
                </a:lnTo>
                <a:lnTo>
                  <a:pt x="514433" y="12953"/>
                </a:lnTo>
                <a:lnTo>
                  <a:pt x="513938" y="12826"/>
                </a:lnTo>
                <a:close/>
              </a:path>
              <a:path w="895984" h="41910">
                <a:moveTo>
                  <a:pt x="527299" y="12699"/>
                </a:moveTo>
                <a:lnTo>
                  <a:pt x="514433" y="12953"/>
                </a:lnTo>
                <a:lnTo>
                  <a:pt x="529792" y="12953"/>
                </a:lnTo>
                <a:lnTo>
                  <a:pt x="527299" y="12699"/>
                </a:lnTo>
                <a:close/>
              </a:path>
              <a:path w="895984" h="41910">
                <a:moveTo>
                  <a:pt x="485795" y="11683"/>
                </a:moveTo>
                <a:lnTo>
                  <a:pt x="482417" y="12826"/>
                </a:lnTo>
                <a:lnTo>
                  <a:pt x="490685" y="12826"/>
                </a:lnTo>
                <a:lnTo>
                  <a:pt x="485795" y="11683"/>
                </a:lnTo>
                <a:close/>
              </a:path>
              <a:path w="895984" h="41910">
                <a:moveTo>
                  <a:pt x="467850" y="11810"/>
                </a:moveTo>
                <a:lnTo>
                  <a:pt x="460204" y="12699"/>
                </a:lnTo>
                <a:lnTo>
                  <a:pt x="470145" y="12699"/>
                </a:lnTo>
                <a:lnTo>
                  <a:pt x="467850" y="11810"/>
                </a:lnTo>
                <a:close/>
              </a:path>
              <a:path w="895984" h="41910">
                <a:moveTo>
                  <a:pt x="59354" y="10540"/>
                </a:moveTo>
                <a:lnTo>
                  <a:pt x="58453" y="11175"/>
                </a:lnTo>
                <a:lnTo>
                  <a:pt x="52039" y="11810"/>
                </a:lnTo>
                <a:lnTo>
                  <a:pt x="43314" y="12318"/>
                </a:lnTo>
                <a:lnTo>
                  <a:pt x="293986" y="12318"/>
                </a:lnTo>
                <a:lnTo>
                  <a:pt x="306738" y="12064"/>
                </a:lnTo>
                <a:lnTo>
                  <a:pt x="331833" y="11048"/>
                </a:lnTo>
                <a:lnTo>
                  <a:pt x="368121" y="11048"/>
                </a:lnTo>
                <a:lnTo>
                  <a:pt x="370149" y="10921"/>
                </a:lnTo>
                <a:lnTo>
                  <a:pt x="63609" y="10921"/>
                </a:lnTo>
                <a:lnTo>
                  <a:pt x="59354" y="10540"/>
                </a:lnTo>
                <a:close/>
              </a:path>
              <a:path w="895984" h="41910">
                <a:moveTo>
                  <a:pt x="368121" y="11048"/>
                </a:moveTo>
                <a:lnTo>
                  <a:pt x="331833" y="11048"/>
                </a:lnTo>
                <a:lnTo>
                  <a:pt x="348025" y="11302"/>
                </a:lnTo>
                <a:lnTo>
                  <a:pt x="364065" y="11302"/>
                </a:lnTo>
                <a:lnTo>
                  <a:pt x="368121" y="11048"/>
                </a:lnTo>
                <a:close/>
              </a:path>
              <a:path w="895984" h="41910">
                <a:moveTo>
                  <a:pt x="66289" y="9651"/>
                </a:moveTo>
                <a:lnTo>
                  <a:pt x="66136" y="10667"/>
                </a:lnTo>
                <a:lnTo>
                  <a:pt x="63609" y="10921"/>
                </a:lnTo>
                <a:lnTo>
                  <a:pt x="370149" y="10921"/>
                </a:lnTo>
                <a:lnTo>
                  <a:pt x="376232" y="10540"/>
                </a:lnTo>
                <a:lnTo>
                  <a:pt x="380537" y="10540"/>
                </a:lnTo>
                <a:lnTo>
                  <a:pt x="381574" y="10413"/>
                </a:lnTo>
                <a:lnTo>
                  <a:pt x="74721" y="10413"/>
                </a:lnTo>
                <a:lnTo>
                  <a:pt x="72829" y="9905"/>
                </a:lnTo>
                <a:lnTo>
                  <a:pt x="66289" y="9651"/>
                </a:lnTo>
                <a:close/>
              </a:path>
              <a:path w="895984" h="41910">
                <a:moveTo>
                  <a:pt x="90888" y="8508"/>
                </a:moveTo>
                <a:lnTo>
                  <a:pt x="81440" y="9524"/>
                </a:lnTo>
                <a:lnTo>
                  <a:pt x="74721" y="10413"/>
                </a:lnTo>
                <a:lnTo>
                  <a:pt x="381574" y="10413"/>
                </a:lnTo>
                <a:lnTo>
                  <a:pt x="388830" y="9524"/>
                </a:lnTo>
                <a:lnTo>
                  <a:pt x="393364" y="9397"/>
                </a:lnTo>
                <a:lnTo>
                  <a:pt x="247289" y="9397"/>
                </a:lnTo>
                <a:lnTo>
                  <a:pt x="242410" y="9270"/>
                </a:lnTo>
                <a:lnTo>
                  <a:pt x="104287" y="9270"/>
                </a:lnTo>
                <a:lnTo>
                  <a:pt x="98267" y="8635"/>
                </a:lnTo>
                <a:lnTo>
                  <a:pt x="90888" y="8508"/>
                </a:lnTo>
                <a:close/>
              </a:path>
              <a:path w="895984" h="41910">
                <a:moveTo>
                  <a:pt x="263146" y="5708"/>
                </a:moveTo>
                <a:lnTo>
                  <a:pt x="261929" y="5968"/>
                </a:lnTo>
                <a:lnTo>
                  <a:pt x="259134" y="6730"/>
                </a:lnTo>
                <a:lnTo>
                  <a:pt x="252877" y="7238"/>
                </a:lnTo>
                <a:lnTo>
                  <a:pt x="258147" y="7492"/>
                </a:lnTo>
                <a:lnTo>
                  <a:pt x="253169" y="8889"/>
                </a:lnTo>
                <a:lnTo>
                  <a:pt x="247289" y="9397"/>
                </a:lnTo>
                <a:lnTo>
                  <a:pt x="393364" y="9397"/>
                </a:lnTo>
                <a:lnTo>
                  <a:pt x="396133" y="9905"/>
                </a:lnTo>
                <a:lnTo>
                  <a:pt x="397886" y="10159"/>
                </a:lnTo>
                <a:lnTo>
                  <a:pt x="420072" y="10413"/>
                </a:lnTo>
                <a:lnTo>
                  <a:pt x="430400" y="10413"/>
                </a:lnTo>
                <a:lnTo>
                  <a:pt x="440011" y="9778"/>
                </a:lnTo>
                <a:lnTo>
                  <a:pt x="453227" y="9778"/>
                </a:lnTo>
                <a:lnTo>
                  <a:pt x="461557" y="9397"/>
                </a:lnTo>
                <a:lnTo>
                  <a:pt x="472968" y="9143"/>
                </a:lnTo>
                <a:lnTo>
                  <a:pt x="485320" y="9143"/>
                </a:lnTo>
                <a:lnTo>
                  <a:pt x="487598" y="8762"/>
                </a:lnTo>
                <a:lnTo>
                  <a:pt x="499102" y="8549"/>
                </a:lnTo>
                <a:lnTo>
                  <a:pt x="499468" y="8325"/>
                </a:lnTo>
                <a:lnTo>
                  <a:pt x="495028" y="7873"/>
                </a:lnTo>
                <a:lnTo>
                  <a:pt x="500413" y="7746"/>
                </a:lnTo>
                <a:lnTo>
                  <a:pt x="648318" y="7746"/>
                </a:lnTo>
                <a:lnTo>
                  <a:pt x="657435" y="7492"/>
                </a:lnTo>
                <a:lnTo>
                  <a:pt x="664471" y="6857"/>
                </a:lnTo>
                <a:lnTo>
                  <a:pt x="725922" y="6857"/>
                </a:lnTo>
                <a:lnTo>
                  <a:pt x="731222" y="6603"/>
                </a:lnTo>
                <a:lnTo>
                  <a:pt x="740989" y="6603"/>
                </a:lnTo>
                <a:lnTo>
                  <a:pt x="741281" y="6476"/>
                </a:lnTo>
                <a:lnTo>
                  <a:pt x="269870" y="6476"/>
                </a:lnTo>
                <a:lnTo>
                  <a:pt x="263685" y="5841"/>
                </a:lnTo>
                <a:lnTo>
                  <a:pt x="263146" y="5708"/>
                </a:lnTo>
                <a:close/>
              </a:path>
              <a:path w="895984" h="41910">
                <a:moveTo>
                  <a:pt x="453227" y="9778"/>
                </a:moveTo>
                <a:lnTo>
                  <a:pt x="440011" y="9778"/>
                </a:lnTo>
                <a:lnTo>
                  <a:pt x="440532" y="10413"/>
                </a:lnTo>
                <a:lnTo>
                  <a:pt x="453227" y="9778"/>
                </a:lnTo>
                <a:close/>
              </a:path>
              <a:path w="895984" h="41910">
                <a:moveTo>
                  <a:pt x="485320" y="9143"/>
                </a:moveTo>
                <a:lnTo>
                  <a:pt x="472968" y="9143"/>
                </a:lnTo>
                <a:lnTo>
                  <a:pt x="483801" y="9397"/>
                </a:lnTo>
                <a:lnTo>
                  <a:pt x="485320" y="9143"/>
                </a:lnTo>
                <a:close/>
              </a:path>
              <a:path w="895984" h="41910">
                <a:moveTo>
                  <a:pt x="112301" y="8434"/>
                </a:moveTo>
                <a:lnTo>
                  <a:pt x="107462" y="9143"/>
                </a:lnTo>
                <a:lnTo>
                  <a:pt x="104287" y="9270"/>
                </a:lnTo>
                <a:lnTo>
                  <a:pt x="242410" y="9270"/>
                </a:lnTo>
                <a:lnTo>
                  <a:pt x="244500" y="9016"/>
                </a:lnTo>
                <a:lnTo>
                  <a:pt x="245719" y="8889"/>
                </a:lnTo>
                <a:lnTo>
                  <a:pt x="131744" y="8889"/>
                </a:lnTo>
                <a:lnTo>
                  <a:pt x="129314" y="8508"/>
                </a:lnTo>
                <a:lnTo>
                  <a:pt x="119641" y="8508"/>
                </a:lnTo>
                <a:lnTo>
                  <a:pt x="112301" y="8434"/>
                </a:lnTo>
                <a:close/>
              </a:path>
              <a:path w="895984" h="41910">
                <a:moveTo>
                  <a:pt x="570896" y="8127"/>
                </a:moveTo>
                <a:lnTo>
                  <a:pt x="504032" y="8127"/>
                </a:lnTo>
                <a:lnTo>
                  <a:pt x="498876" y="9016"/>
                </a:lnTo>
                <a:lnTo>
                  <a:pt x="521151" y="9016"/>
                </a:lnTo>
                <a:lnTo>
                  <a:pt x="570896" y="8127"/>
                </a:lnTo>
                <a:close/>
              </a:path>
              <a:path w="895984" h="41910">
                <a:moveTo>
                  <a:pt x="209329" y="5333"/>
                </a:moveTo>
                <a:lnTo>
                  <a:pt x="189636" y="5714"/>
                </a:lnTo>
                <a:lnTo>
                  <a:pt x="169132" y="6349"/>
                </a:lnTo>
                <a:lnTo>
                  <a:pt x="149330" y="7365"/>
                </a:lnTo>
                <a:lnTo>
                  <a:pt x="131744" y="8889"/>
                </a:lnTo>
                <a:lnTo>
                  <a:pt x="245719" y="8889"/>
                </a:lnTo>
                <a:lnTo>
                  <a:pt x="248159" y="8635"/>
                </a:lnTo>
                <a:lnTo>
                  <a:pt x="248056" y="8254"/>
                </a:lnTo>
                <a:lnTo>
                  <a:pt x="242590" y="8254"/>
                </a:lnTo>
                <a:lnTo>
                  <a:pt x="241772" y="7492"/>
                </a:lnTo>
                <a:lnTo>
                  <a:pt x="246083" y="6730"/>
                </a:lnTo>
                <a:lnTo>
                  <a:pt x="226207" y="6730"/>
                </a:lnTo>
                <a:lnTo>
                  <a:pt x="216606" y="6476"/>
                </a:lnTo>
                <a:lnTo>
                  <a:pt x="221876" y="5968"/>
                </a:lnTo>
                <a:lnTo>
                  <a:pt x="215323" y="5968"/>
                </a:lnTo>
                <a:lnTo>
                  <a:pt x="208529" y="5714"/>
                </a:lnTo>
                <a:lnTo>
                  <a:pt x="209329" y="5333"/>
                </a:lnTo>
                <a:close/>
              </a:path>
              <a:path w="895984" h="41910">
                <a:moveTo>
                  <a:pt x="638709" y="7746"/>
                </a:moveTo>
                <a:lnTo>
                  <a:pt x="500413" y="7746"/>
                </a:lnTo>
                <a:lnTo>
                  <a:pt x="499468" y="8325"/>
                </a:lnTo>
                <a:lnTo>
                  <a:pt x="501276" y="8508"/>
                </a:lnTo>
                <a:lnTo>
                  <a:pt x="499102" y="8549"/>
                </a:lnTo>
                <a:lnTo>
                  <a:pt x="498546" y="8889"/>
                </a:lnTo>
                <a:lnTo>
                  <a:pt x="504032" y="8127"/>
                </a:lnTo>
                <a:lnTo>
                  <a:pt x="570896" y="8127"/>
                </a:lnTo>
                <a:lnTo>
                  <a:pt x="585109" y="7873"/>
                </a:lnTo>
                <a:lnTo>
                  <a:pt x="634452" y="7873"/>
                </a:lnTo>
                <a:lnTo>
                  <a:pt x="638709" y="7746"/>
                </a:lnTo>
                <a:close/>
              </a:path>
              <a:path w="895984" h="41910">
                <a:moveTo>
                  <a:pt x="499468" y="8325"/>
                </a:moveTo>
                <a:lnTo>
                  <a:pt x="499102" y="8549"/>
                </a:lnTo>
                <a:lnTo>
                  <a:pt x="501276" y="8508"/>
                </a:lnTo>
                <a:lnTo>
                  <a:pt x="499468" y="8325"/>
                </a:lnTo>
                <a:close/>
              </a:path>
              <a:path w="895984" h="41910">
                <a:moveTo>
                  <a:pt x="127693" y="8254"/>
                </a:moveTo>
                <a:lnTo>
                  <a:pt x="119641" y="8508"/>
                </a:lnTo>
                <a:lnTo>
                  <a:pt x="129314" y="8508"/>
                </a:lnTo>
                <a:lnTo>
                  <a:pt x="127693" y="8254"/>
                </a:lnTo>
                <a:close/>
              </a:path>
              <a:path w="895984" h="41910">
                <a:moveTo>
                  <a:pt x="112656" y="8381"/>
                </a:moveTo>
                <a:lnTo>
                  <a:pt x="107195" y="8381"/>
                </a:lnTo>
                <a:lnTo>
                  <a:pt x="112301" y="8434"/>
                </a:lnTo>
                <a:lnTo>
                  <a:pt x="112656" y="8381"/>
                </a:lnTo>
                <a:close/>
              </a:path>
              <a:path w="895984" h="41910">
                <a:moveTo>
                  <a:pt x="247987" y="8000"/>
                </a:moveTo>
                <a:lnTo>
                  <a:pt x="242590" y="8254"/>
                </a:lnTo>
                <a:lnTo>
                  <a:pt x="248056" y="8254"/>
                </a:lnTo>
                <a:lnTo>
                  <a:pt x="247987" y="8000"/>
                </a:lnTo>
                <a:close/>
              </a:path>
              <a:path w="895984" h="41910">
                <a:moveTo>
                  <a:pt x="634452" y="7873"/>
                </a:moveTo>
                <a:lnTo>
                  <a:pt x="585109" y="7873"/>
                </a:lnTo>
                <a:lnTo>
                  <a:pt x="593427" y="8254"/>
                </a:lnTo>
                <a:lnTo>
                  <a:pt x="617283" y="8000"/>
                </a:lnTo>
                <a:lnTo>
                  <a:pt x="630194" y="8000"/>
                </a:lnTo>
                <a:lnTo>
                  <a:pt x="634452" y="7873"/>
                </a:lnTo>
                <a:close/>
              </a:path>
              <a:path w="895984" h="41910">
                <a:moveTo>
                  <a:pt x="725922" y="6857"/>
                </a:moveTo>
                <a:lnTo>
                  <a:pt x="664471" y="6857"/>
                </a:lnTo>
                <a:lnTo>
                  <a:pt x="664992" y="7492"/>
                </a:lnTo>
                <a:lnTo>
                  <a:pt x="687569" y="7492"/>
                </a:lnTo>
                <a:lnTo>
                  <a:pt x="723272" y="7873"/>
                </a:lnTo>
                <a:lnTo>
                  <a:pt x="723272" y="6984"/>
                </a:lnTo>
                <a:lnTo>
                  <a:pt x="725922" y="6857"/>
                </a:lnTo>
                <a:close/>
              </a:path>
              <a:path w="895984" h="41910">
                <a:moveTo>
                  <a:pt x="767983" y="5206"/>
                </a:moveTo>
                <a:lnTo>
                  <a:pt x="753435" y="5206"/>
                </a:lnTo>
                <a:lnTo>
                  <a:pt x="760115" y="5587"/>
                </a:lnTo>
                <a:lnTo>
                  <a:pt x="753625" y="5968"/>
                </a:lnTo>
                <a:lnTo>
                  <a:pt x="748152" y="6603"/>
                </a:lnTo>
                <a:lnTo>
                  <a:pt x="743795" y="7492"/>
                </a:lnTo>
                <a:lnTo>
                  <a:pt x="751736" y="7365"/>
                </a:lnTo>
                <a:lnTo>
                  <a:pt x="759297" y="6984"/>
                </a:lnTo>
                <a:lnTo>
                  <a:pt x="766089" y="6730"/>
                </a:lnTo>
                <a:lnTo>
                  <a:pt x="788229" y="6730"/>
                </a:lnTo>
                <a:lnTo>
                  <a:pt x="788417" y="6504"/>
                </a:lnTo>
                <a:lnTo>
                  <a:pt x="786734" y="6476"/>
                </a:lnTo>
                <a:lnTo>
                  <a:pt x="788652" y="6222"/>
                </a:lnTo>
                <a:lnTo>
                  <a:pt x="801258" y="6222"/>
                </a:lnTo>
                <a:lnTo>
                  <a:pt x="803231" y="5841"/>
                </a:lnTo>
                <a:lnTo>
                  <a:pt x="773666" y="5841"/>
                </a:lnTo>
                <a:lnTo>
                  <a:pt x="767983" y="5206"/>
                </a:lnTo>
                <a:close/>
              </a:path>
              <a:path w="895984" h="41910">
                <a:moveTo>
                  <a:pt x="740989" y="6603"/>
                </a:moveTo>
                <a:lnTo>
                  <a:pt x="731222" y="6603"/>
                </a:lnTo>
                <a:lnTo>
                  <a:pt x="731654" y="7238"/>
                </a:lnTo>
                <a:lnTo>
                  <a:pt x="740405" y="6857"/>
                </a:lnTo>
                <a:lnTo>
                  <a:pt x="740989" y="6603"/>
                </a:lnTo>
                <a:close/>
              </a:path>
              <a:path w="895984" h="41910">
                <a:moveTo>
                  <a:pt x="788229" y="6730"/>
                </a:moveTo>
                <a:lnTo>
                  <a:pt x="766089" y="6730"/>
                </a:lnTo>
                <a:lnTo>
                  <a:pt x="771723" y="7111"/>
                </a:lnTo>
                <a:lnTo>
                  <a:pt x="780930" y="7238"/>
                </a:lnTo>
                <a:lnTo>
                  <a:pt x="788017" y="6984"/>
                </a:lnTo>
                <a:lnTo>
                  <a:pt x="788229" y="6730"/>
                </a:lnTo>
                <a:close/>
              </a:path>
              <a:path w="895984" h="41910">
                <a:moveTo>
                  <a:pt x="801258" y="6222"/>
                </a:moveTo>
                <a:lnTo>
                  <a:pt x="788652" y="6222"/>
                </a:lnTo>
                <a:lnTo>
                  <a:pt x="788417" y="6504"/>
                </a:lnTo>
                <a:lnTo>
                  <a:pt x="794583" y="6603"/>
                </a:lnTo>
                <a:lnTo>
                  <a:pt x="789541" y="6984"/>
                </a:lnTo>
                <a:lnTo>
                  <a:pt x="796958" y="6984"/>
                </a:lnTo>
                <a:lnTo>
                  <a:pt x="801428" y="6857"/>
                </a:lnTo>
                <a:lnTo>
                  <a:pt x="804141" y="6630"/>
                </a:lnTo>
                <a:lnTo>
                  <a:pt x="802190" y="6476"/>
                </a:lnTo>
                <a:lnTo>
                  <a:pt x="799942" y="6476"/>
                </a:lnTo>
                <a:lnTo>
                  <a:pt x="801258" y="6222"/>
                </a:lnTo>
                <a:close/>
              </a:path>
              <a:path w="895984" h="41910">
                <a:moveTo>
                  <a:pt x="230583" y="5488"/>
                </a:moveTo>
                <a:lnTo>
                  <a:pt x="228950" y="5587"/>
                </a:lnTo>
                <a:lnTo>
                  <a:pt x="226207" y="6730"/>
                </a:lnTo>
                <a:lnTo>
                  <a:pt x="246083" y="6730"/>
                </a:lnTo>
                <a:lnTo>
                  <a:pt x="246802" y="6603"/>
                </a:lnTo>
                <a:lnTo>
                  <a:pt x="251900" y="5841"/>
                </a:lnTo>
                <a:lnTo>
                  <a:pt x="230220" y="5714"/>
                </a:lnTo>
                <a:lnTo>
                  <a:pt x="230583" y="5488"/>
                </a:lnTo>
                <a:close/>
              </a:path>
              <a:path w="895984" h="41910">
                <a:moveTo>
                  <a:pt x="805962" y="6476"/>
                </a:moveTo>
                <a:lnTo>
                  <a:pt x="804141" y="6630"/>
                </a:lnTo>
                <a:lnTo>
                  <a:pt x="805429" y="6730"/>
                </a:lnTo>
                <a:lnTo>
                  <a:pt x="805962" y="6476"/>
                </a:lnTo>
                <a:close/>
              </a:path>
              <a:path w="895984" h="41910">
                <a:moveTo>
                  <a:pt x="788652" y="6222"/>
                </a:moveTo>
                <a:lnTo>
                  <a:pt x="786734" y="6476"/>
                </a:lnTo>
                <a:lnTo>
                  <a:pt x="788417" y="6504"/>
                </a:lnTo>
                <a:lnTo>
                  <a:pt x="788652" y="6222"/>
                </a:lnTo>
                <a:close/>
              </a:path>
              <a:path w="895984" h="41910">
                <a:moveTo>
                  <a:pt x="276105" y="5333"/>
                </a:moveTo>
                <a:lnTo>
                  <a:pt x="269870" y="6476"/>
                </a:lnTo>
                <a:lnTo>
                  <a:pt x="741281" y="6476"/>
                </a:lnTo>
                <a:lnTo>
                  <a:pt x="742741" y="5841"/>
                </a:lnTo>
                <a:lnTo>
                  <a:pt x="745151" y="5460"/>
                </a:lnTo>
                <a:lnTo>
                  <a:pt x="281604" y="5460"/>
                </a:lnTo>
                <a:lnTo>
                  <a:pt x="276105" y="5333"/>
                </a:lnTo>
                <a:close/>
              </a:path>
              <a:path w="895984" h="41910">
                <a:moveTo>
                  <a:pt x="817019" y="4571"/>
                </a:moveTo>
                <a:lnTo>
                  <a:pt x="813633" y="4571"/>
                </a:lnTo>
                <a:lnTo>
                  <a:pt x="819729" y="5714"/>
                </a:lnTo>
                <a:lnTo>
                  <a:pt x="808705" y="6095"/>
                </a:lnTo>
                <a:lnTo>
                  <a:pt x="813963" y="6476"/>
                </a:lnTo>
                <a:lnTo>
                  <a:pt x="827652" y="5378"/>
                </a:lnTo>
                <a:lnTo>
                  <a:pt x="822370" y="5079"/>
                </a:lnTo>
                <a:lnTo>
                  <a:pt x="823087" y="4825"/>
                </a:lnTo>
                <a:lnTo>
                  <a:pt x="816897" y="4825"/>
                </a:lnTo>
                <a:lnTo>
                  <a:pt x="817019" y="4571"/>
                </a:lnTo>
                <a:close/>
              </a:path>
              <a:path w="895984" h="41910">
                <a:moveTo>
                  <a:pt x="212046" y="4952"/>
                </a:moveTo>
                <a:lnTo>
                  <a:pt x="215323" y="5968"/>
                </a:lnTo>
                <a:lnTo>
                  <a:pt x="221876" y="5968"/>
                </a:lnTo>
                <a:lnTo>
                  <a:pt x="214586" y="5587"/>
                </a:lnTo>
                <a:lnTo>
                  <a:pt x="216682" y="5079"/>
                </a:lnTo>
                <a:lnTo>
                  <a:pt x="212046" y="4952"/>
                </a:lnTo>
                <a:close/>
              </a:path>
              <a:path w="895984" h="41910">
                <a:moveTo>
                  <a:pt x="800690" y="4063"/>
                </a:moveTo>
                <a:lnTo>
                  <a:pt x="792664" y="4063"/>
                </a:lnTo>
                <a:lnTo>
                  <a:pt x="783788" y="4317"/>
                </a:lnTo>
                <a:lnTo>
                  <a:pt x="788563" y="4952"/>
                </a:lnTo>
                <a:lnTo>
                  <a:pt x="781159" y="4952"/>
                </a:lnTo>
                <a:lnTo>
                  <a:pt x="773666" y="5841"/>
                </a:lnTo>
                <a:lnTo>
                  <a:pt x="803231" y="5841"/>
                </a:lnTo>
                <a:lnTo>
                  <a:pt x="809785" y="5968"/>
                </a:lnTo>
                <a:lnTo>
                  <a:pt x="808986" y="5460"/>
                </a:lnTo>
                <a:lnTo>
                  <a:pt x="804743" y="5460"/>
                </a:lnTo>
                <a:lnTo>
                  <a:pt x="800437" y="5333"/>
                </a:lnTo>
                <a:lnTo>
                  <a:pt x="802228" y="4698"/>
                </a:lnTo>
                <a:lnTo>
                  <a:pt x="813633" y="4571"/>
                </a:lnTo>
                <a:lnTo>
                  <a:pt x="817019" y="4571"/>
                </a:lnTo>
                <a:lnTo>
                  <a:pt x="817201" y="4190"/>
                </a:lnTo>
                <a:lnTo>
                  <a:pt x="808618" y="4190"/>
                </a:lnTo>
                <a:lnTo>
                  <a:pt x="800690" y="4063"/>
                </a:lnTo>
                <a:close/>
              </a:path>
              <a:path w="895984" h="41910">
                <a:moveTo>
                  <a:pt x="232070" y="5397"/>
                </a:moveTo>
                <a:lnTo>
                  <a:pt x="230583" y="5488"/>
                </a:lnTo>
                <a:lnTo>
                  <a:pt x="230220" y="5714"/>
                </a:lnTo>
                <a:lnTo>
                  <a:pt x="232070" y="5397"/>
                </a:lnTo>
                <a:close/>
              </a:path>
              <a:path w="895984" h="41910">
                <a:moveTo>
                  <a:pt x="235868" y="4843"/>
                </a:moveTo>
                <a:lnTo>
                  <a:pt x="235186" y="5206"/>
                </a:lnTo>
                <a:lnTo>
                  <a:pt x="232070" y="5397"/>
                </a:lnTo>
                <a:lnTo>
                  <a:pt x="230220" y="5714"/>
                </a:lnTo>
                <a:lnTo>
                  <a:pt x="251798" y="5714"/>
                </a:lnTo>
                <a:lnTo>
                  <a:pt x="251697" y="5587"/>
                </a:lnTo>
                <a:lnTo>
                  <a:pt x="245447" y="5587"/>
                </a:lnTo>
                <a:lnTo>
                  <a:pt x="246717" y="5206"/>
                </a:lnTo>
                <a:lnTo>
                  <a:pt x="244647" y="5206"/>
                </a:lnTo>
                <a:lnTo>
                  <a:pt x="235868" y="4843"/>
                </a:lnTo>
                <a:close/>
              </a:path>
              <a:path w="895984" h="41910">
                <a:moveTo>
                  <a:pt x="753232" y="5333"/>
                </a:moveTo>
                <a:lnTo>
                  <a:pt x="745954" y="5333"/>
                </a:lnTo>
                <a:lnTo>
                  <a:pt x="752632" y="5708"/>
                </a:lnTo>
                <a:lnTo>
                  <a:pt x="753232" y="5333"/>
                </a:lnTo>
                <a:close/>
              </a:path>
              <a:path w="895984" h="41910">
                <a:moveTo>
                  <a:pt x="261119" y="5206"/>
                </a:moveTo>
                <a:lnTo>
                  <a:pt x="263146" y="5708"/>
                </a:lnTo>
                <a:lnTo>
                  <a:pt x="264900" y="5333"/>
                </a:lnTo>
                <a:lnTo>
                  <a:pt x="266331" y="5253"/>
                </a:lnTo>
                <a:lnTo>
                  <a:pt x="261119" y="5206"/>
                </a:lnTo>
                <a:close/>
              </a:path>
              <a:path w="895984" h="41910">
                <a:moveTo>
                  <a:pt x="251289" y="5079"/>
                </a:moveTo>
                <a:lnTo>
                  <a:pt x="245447" y="5587"/>
                </a:lnTo>
                <a:lnTo>
                  <a:pt x="251697" y="5587"/>
                </a:lnTo>
                <a:lnTo>
                  <a:pt x="251289" y="5079"/>
                </a:lnTo>
                <a:close/>
              </a:path>
              <a:path w="895984" h="41910">
                <a:moveTo>
                  <a:pt x="232379" y="4698"/>
                </a:moveTo>
                <a:lnTo>
                  <a:pt x="231439" y="4952"/>
                </a:lnTo>
                <a:lnTo>
                  <a:pt x="230583" y="5488"/>
                </a:lnTo>
                <a:lnTo>
                  <a:pt x="232178" y="5378"/>
                </a:lnTo>
                <a:lnTo>
                  <a:pt x="235408" y="4824"/>
                </a:lnTo>
                <a:lnTo>
                  <a:pt x="232379" y="4698"/>
                </a:lnTo>
                <a:close/>
              </a:path>
              <a:path w="895984" h="41910">
                <a:moveTo>
                  <a:pt x="284652" y="4063"/>
                </a:moveTo>
                <a:lnTo>
                  <a:pt x="280690" y="4317"/>
                </a:lnTo>
                <a:lnTo>
                  <a:pt x="275546" y="5206"/>
                </a:lnTo>
                <a:lnTo>
                  <a:pt x="281604" y="5460"/>
                </a:lnTo>
                <a:lnTo>
                  <a:pt x="450895" y="5460"/>
                </a:lnTo>
                <a:lnTo>
                  <a:pt x="452296" y="5079"/>
                </a:lnTo>
                <a:lnTo>
                  <a:pt x="308274" y="5079"/>
                </a:lnTo>
                <a:lnTo>
                  <a:pt x="306919" y="4952"/>
                </a:lnTo>
                <a:lnTo>
                  <a:pt x="289821" y="4952"/>
                </a:lnTo>
                <a:lnTo>
                  <a:pt x="285951" y="4825"/>
                </a:lnTo>
                <a:lnTo>
                  <a:pt x="286194" y="4571"/>
                </a:lnTo>
                <a:lnTo>
                  <a:pt x="286958" y="4317"/>
                </a:lnTo>
                <a:lnTo>
                  <a:pt x="284652" y="4063"/>
                </a:lnTo>
                <a:close/>
              </a:path>
              <a:path w="895984" h="41910">
                <a:moveTo>
                  <a:pt x="470352" y="1650"/>
                </a:moveTo>
                <a:lnTo>
                  <a:pt x="468860" y="2412"/>
                </a:lnTo>
                <a:lnTo>
                  <a:pt x="463445" y="3301"/>
                </a:lnTo>
                <a:lnTo>
                  <a:pt x="459384" y="4063"/>
                </a:lnTo>
                <a:lnTo>
                  <a:pt x="461957" y="4952"/>
                </a:lnTo>
                <a:lnTo>
                  <a:pt x="450895" y="5460"/>
                </a:lnTo>
                <a:lnTo>
                  <a:pt x="567088" y="5460"/>
                </a:lnTo>
                <a:lnTo>
                  <a:pt x="564306" y="5333"/>
                </a:lnTo>
                <a:lnTo>
                  <a:pt x="562592" y="4571"/>
                </a:lnTo>
                <a:lnTo>
                  <a:pt x="562801" y="4063"/>
                </a:lnTo>
                <a:lnTo>
                  <a:pt x="494152" y="4063"/>
                </a:lnTo>
                <a:lnTo>
                  <a:pt x="498431" y="3174"/>
                </a:lnTo>
                <a:lnTo>
                  <a:pt x="485804" y="3174"/>
                </a:lnTo>
                <a:lnTo>
                  <a:pt x="481766" y="2666"/>
                </a:lnTo>
                <a:lnTo>
                  <a:pt x="477828" y="1904"/>
                </a:lnTo>
                <a:lnTo>
                  <a:pt x="470352" y="1650"/>
                </a:lnTo>
                <a:close/>
              </a:path>
              <a:path w="895984" h="41910">
                <a:moveTo>
                  <a:pt x="652445" y="4190"/>
                </a:moveTo>
                <a:lnTo>
                  <a:pt x="572828" y="4190"/>
                </a:lnTo>
                <a:lnTo>
                  <a:pt x="571571" y="4952"/>
                </a:lnTo>
                <a:lnTo>
                  <a:pt x="569945" y="5079"/>
                </a:lnTo>
                <a:lnTo>
                  <a:pt x="567088" y="5460"/>
                </a:lnTo>
                <a:lnTo>
                  <a:pt x="745151" y="5460"/>
                </a:lnTo>
                <a:lnTo>
                  <a:pt x="745954" y="5333"/>
                </a:lnTo>
                <a:lnTo>
                  <a:pt x="753232" y="5333"/>
                </a:lnTo>
                <a:lnTo>
                  <a:pt x="753435" y="5206"/>
                </a:lnTo>
                <a:lnTo>
                  <a:pt x="767983" y="5206"/>
                </a:lnTo>
                <a:lnTo>
                  <a:pt x="766846" y="5079"/>
                </a:lnTo>
                <a:lnTo>
                  <a:pt x="770199" y="4825"/>
                </a:lnTo>
                <a:lnTo>
                  <a:pt x="762142" y="4824"/>
                </a:lnTo>
                <a:lnTo>
                  <a:pt x="757346" y="4571"/>
                </a:lnTo>
                <a:lnTo>
                  <a:pt x="737534" y="4571"/>
                </a:lnTo>
                <a:lnTo>
                  <a:pt x="731121" y="4444"/>
                </a:lnTo>
                <a:lnTo>
                  <a:pt x="731616" y="4317"/>
                </a:lnTo>
                <a:lnTo>
                  <a:pt x="656280" y="4317"/>
                </a:lnTo>
                <a:lnTo>
                  <a:pt x="652445" y="4190"/>
                </a:lnTo>
                <a:close/>
              </a:path>
              <a:path w="895984" h="41910">
                <a:moveTo>
                  <a:pt x="808388" y="5079"/>
                </a:moveTo>
                <a:lnTo>
                  <a:pt x="804984" y="5333"/>
                </a:lnTo>
                <a:lnTo>
                  <a:pt x="804743" y="5460"/>
                </a:lnTo>
                <a:lnTo>
                  <a:pt x="808986" y="5460"/>
                </a:lnTo>
                <a:lnTo>
                  <a:pt x="808388" y="5079"/>
                </a:lnTo>
                <a:close/>
              </a:path>
              <a:path w="895984" h="41910">
                <a:moveTo>
                  <a:pt x="832962" y="4952"/>
                </a:moveTo>
                <a:lnTo>
                  <a:pt x="827652" y="5378"/>
                </a:lnTo>
                <a:lnTo>
                  <a:pt x="829101" y="5460"/>
                </a:lnTo>
                <a:lnTo>
                  <a:pt x="832962" y="4952"/>
                </a:lnTo>
                <a:close/>
              </a:path>
              <a:path w="895984" h="41910">
                <a:moveTo>
                  <a:pt x="271686" y="4952"/>
                </a:moveTo>
                <a:lnTo>
                  <a:pt x="266331" y="5253"/>
                </a:lnTo>
                <a:lnTo>
                  <a:pt x="275305" y="5333"/>
                </a:lnTo>
                <a:lnTo>
                  <a:pt x="271686" y="4952"/>
                </a:lnTo>
                <a:close/>
              </a:path>
              <a:path w="895984" h="41910">
                <a:moveTo>
                  <a:pt x="246133" y="4317"/>
                </a:moveTo>
                <a:lnTo>
                  <a:pt x="244647" y="5206"/>
                </a:lnTo>
                <a:lnTo>
                  <a:pt x="246717" y="5206"/>
                </a:lnTo>
                <a:lnTo>
                  <a:pt x="248572" y="4571"/>
                </a:lnTo>
                <a:lnTo>
                  <a:pt x="246133" y="4317"/>
                </a:lnTo>
                <a:close/>
              </a:path>
              <a:path w="895984" h="41910">
                <a:moveTo>
                  <a:pt x="317276" y="4038"/>
                </a:moveTo>
                <a:lnTo>
                  <a:pt x="306585" y="4317"/>
                </a:lnTo>
                <a:lnTo>
                  <a:pt x="308274" y="5079"/>
                </a:lnTo>
                <a:lnTo>
                  <a:pt x="452296" y="5079"/>
                </a:lnTo>
                <a:lnTo>
                  <a:pt x="453229" y="4825"/>
                </a:lnTo>
                <a:lnTo>
                  <a:pt x="444685" y="4825"/>
                </a:lnTo>
                <a:lnTo>
                  <a:pt x="447166" y="4444"/>
                </a:lnTo>
                <a:lnTo>
                  <a:pt x="323019" y="4444"/>
                </a:lnTo>
                <a:lnTo>
                  <a:pt x="317126" y="4063"/>
                </a:lnTo>
                <a:lnTo>
                  <a:pt x="317276" y="4038"/>
                </a:lnTo>
                <a:close/>
              </a:path>
              <a:path w="895984" h="41910">
                <a:moveTo>
                  <a:pt x="295917" y="2539"/>
                </a:moveTo>
                <a:lnTo>
                  <a:pt x="292501" y="3682"/>
                </a:lnTo>
                <a:lnTo>
                  <a:pt x="300070" y="3936"/>
                </a:lnTo>
                <a:lnTo>
                  <a:pt x="291371" y="4317"/>
                </a:lnTo>
                <a:lnTo>
                  <a:pt x="289821" y="4952"/>
                </a:lnTo>
                <a:lnTo>
                  <a:pt x="306919" y="4952"/>
                </a:lnTo>
                <a:lnTo>
                  <a:pt x="304207" y="4698"/>
                </a:lnTo>
                <a:lnTo>
                  <a:pt x="305190" y="4190"/>
                </a:lnTo>
                <a:lnTo>
                  <a:pt x="306598" y="3809"/>
                </a:lnTo>
                <a:lnTo>
                  <a:pt x="302394" y="3809"/>
                </a:lnTo>
                <a:lnTo>
                  <a:pt x="295917" y="2539"/>
                </a:lnTo>
                <a:close/>
              </a:path>
              <a:path w="895984" h="41910">
                <a:moveTo>
                  <a:pt x="236138" y="4698"/>
                </a:moveTo>
                <a:lnTo>
                  <a:pt x="235408" y="4824"/>
                </a:lnTo>
                <a:lnTo>
                  <a:pt x="235868" y="4843"/>
                </a:lnTo>
                <a:lnTo>
                  <a:pt x="236138" y="4698"/>
                </a:lnTo>
                <a:close/>
              </a:path>
              <a:path w="895984" h="41910">
                <a:moveTo>
                  <a:pt x="454629" y="4444"/>
                </a:moveTo>
                <a:lnTo>
                  <a:pt x="444685" y="4825"/>
                </a:lnTo>
                <a:lnTo>
                  <a:pt x="453235" y="4824"/>
                </a:lnTo>
                <a:lnTo>
                  <a:pt x="454629" y="4444"/>
                </a:lnTo>
                <a:close/>
              </a:path>
              <a:path w="895984" h="41910">
                <a:moveTo>
                  <a:pt x="767722" y="4190"/>
                </a:moveTo>
                <a:lnTo>
                  <a:pt x="763080" y="4398"/>
                </a:lnTo>
                <a:lnTo>
                  <a:pt x="762172" y="4825"/>
                </a:lnTo>
                <a:lnTo>
                  <a:pt x="770199" y="4825"/>
                </a:lnTo>
                <a:lnTo>
                  <a:pt x="767824" y="4571"/>
                </a:lnTo>
                <a:lnTo>
                  <a:pt x="767722" y="4190"/>
                </a:lnTo>
                <a:close/>
              </a:path>
              <a:path w="895984" h="41910">
                <a:moveTo>
                  <a:pt x="824161" y="4444"/>
                </a:moveTo>
                <a:lnTo>
                  <a:pt x="816897" y="4825"/>
                </a:lnTo>
                <a:lnTo>
                  <a:pt x="823091" y="4824"/>
                </a:lnTo>
                <a:lnTo>
                  <a:pt x="824161" y="4444"/>
                </a:lnTo>
                <a:close/>
              </a:path>
              <a:path w="895984" h="41910">
                <a:moveTo>
                  <a:pt x="742983" y="3936"/>
                </a:moveTo>
                <a:lnTo>
                  <a:pt x="738513" y="3936"/>
                </a:lnTo>
                <a:lnTo>
                  <a:pt x="738896" y="4190"/>
                </a:lnTo>
                <a:lnTo>
                  <a:pt x="739961" y="4444"/>
                </a:lnTo>
                <a:lnTo>
                  <a:pt x="737534" y="4571"/>
                </a:lnTo>
                <a:lnTo>
                  <a:pt x="757346" y="4571"/>
                </a:lnTo>
                <a:lnTo>
                  <a:pt x="750107" y="4190"/>
                </a:lnTo>
                <a:lnTo>
                  <a:pt x="741929" y="4190"/>
                </a:lnTo>
                <a:lnTo>
                  <a:pt x="742983" y="3936"/>
                </a:lnTo>
                <a:close/>
              </a:path>
              <a:path w="895984" h="41910">
                <a:moveTo>
                  <a:pt x="331299" y="2539"/>
                </a:moveTo>
                <a:lnTo>
                  <a:pt x="323019" y="4444"/>
                </a:lnTo>
                <a:lnTo>
                  <a:pt x="447166" y="4444"/>
                </a:lnTo>
                <a:lnTo>
                  <a:pt x="449648" y="4063"/>
                </a:lnTo>
                <a:lnTo>
                  <a:pt x="333268" y="4063"/>
                </a:lnTo>
                <a:lnTo>
                  <a:pt x="331299" y="2539"/>
                </a:lnTo>
                <a:close/>
              </a:path>
              <a:path w="895984" h="41910">
                <a:moveTo>
                  <a:pt x="765411" y="3301"/>
                </a:moveTo>
                <a:lnTo>
                  <a:pt x="762045" y="4444"/>
                </a:lnTo>
                <a:lnTo>
                  <a:pt x="763080" y="4398"/>
                </a:lnTo>
                <a:lnTo>
                  <a:pt x="765411" y="3301"/>
                </a:lnTo>
                <a:close/>
              </a:path>
              <a:path w="895984" h="41910">
                <a:moveTo>
                  <a:pt x="645882" y="2372"/>
                </a:moveTo>
                <a:lnTo>
                  <a:pt x="645767" y="2666"/>
                </a:lnTo>
                <a:lnTo>
                  <a:pt x="635737" y="2920"/>
                </a:lnTo>
                <a:lnTo>
                  <a:pt x="637115" y="3555"/>
                </a:lnTo>
                <a:lnTo>
                  <a:pt x="568840" y="3555"/>
                </a:lnTo>
                <a:lnTo>
                  <a:pt x="569031" y="4317"/>
                </a:lnTo>
                <a:lnTo>
                  <a:pt x="572828" y="4190"/>
                </a:lnTo>
                <a:lnTo>
                  <a:pt x="652445" y="4190"/>
                </a:lnTo>
                <a:lnTo>
                  <a:pt x="652036" y="3809"/>
                </a:lnTo>
                <a:lnTo>
                  <a:pt x="651821" y="3682"/>
                </a:lnTo>
                <a:lnTo>
                  <a:pt x="647707" y="3682"/>
                </a:lnTo>
                <a:lnTo>
                  <a:pt x="650069" y="2793"/>
                </a:lnTo>
                <a:lnTo>
                  <a:pt x="645882" y="2372"/>
                </a:lnTo>
                <a:close/>
              </a:path>
              <a:path w="895984" h="41910">
                <a:moveTo>
                  <a:pt x="686315" y="3174"/>
                </a:moveTo>
                <a:lnTo>
                  <a:pt x="678670" y="3301"/>
                </a:lnTo>
                <a:lnTo>
                  <a:pt x="670921" y="3682"/>
                </a:lnTo>
                <a:lnTo>
                  <a:pt x="663361" y="3936"/>
                </a:lnTo>
                <a:lnTo>
                  <a:pt x="656280" y="4317"/>
                </a:lnTo>
                <a:lnTo>
                  <a:pt x="731616" y="4317"/>
                </a:lnTo>
                <a:lnTo>
                  <a:pt x="735083" y="3428"/>
                </a:lnTo>
                <a:lnTo>
                  <a:pt x="696719" y="3428"/>
                </a:lnTo>
                <a:lnTo>
                  <a:pt x="686315" y="3174"/>
                </a:lnTo>
                <a:close/>
              </a:path>
              <a:path w="895984" h="41910">
                <a:moveTo>
                  <a:pt x="745281" y="3936"/>
                </a:moveTo>
                <a:lnTo>
                  <a:pt x="741929" y="4190"/>
                </a:lnTo>
                <a:lnTo>
                  <a:pt x="750107" y="4190"/>
                </a:lnTo>
                <a:lnTo>
                  <a:pt x="745281" y="3936"/>
                </a:lnTo>
                <a:close/>
              </a:path>
              <a:path w="895984" h="41910">
                <a:moveTo>
                  <a:pt x="335262" y="3174"/>
                </a:moveTo>
                <a:lnTo>
                  <a:pt x="333268" y="4063"/>
                </a:lnTo>
                <a:lnTo>
                  <a:pt x="449648" y="4063"/>
                </a:lnTo>
                <a:lnTo>
                  <a:pt x="450475" y="3936"/>
                </a:lnTo>
                <a:lnTo>
                  <a:pt x="342691" y="3936"/>
                </a:lnTo>
                <a:lnTo>
                  <a:pt x="339720" y="3555"/>
                </a:lnTo>
                <a:lnTo>
                  <a:pt x="337078" y="3428"/>
                </a:lnTo>
                <a:lnTo>
                  <a:pt x="335262" y="3174"/>
                </a:lnTo>
                <a:close/>
              </a:path>
              <a:path w="895984" h="41910">
                <a:moveTo>
                  <a:pt x="521125" y="2285"/>
                </a:moveTo>
                <a:lnTo>
                  <a:pt x="514472" y="2285"/>
                </a:lnTo>
                <a:lnTo>
                  <a:pt x="514751" y="3047"/>
                </a:lnTo>
                <a:lnTo>
                  <a:pt x="515805" y="3682"/>
                </a:lnTo>
                <a:lnTo>
                  <a:pt x="494152" y="4063"/>
                </a:lnTo>
                <a:lnTo>
                  <a:pt x="562801" y="4063"/>
                </a:lnTo>
                <a:lnTo>
                  <a:pt x="562905" y="3809"/>
                </a:lnTo>
                <a:lnTo>
                  <a:pt x="549397" y="3809"/>
                </a:lnTo>
                <a:lnTo>
                  <a:pt x="548362" y="3174"/>
                </a:lnTo>
                <a:lnTo>
                  <a:pt x="522498" y="3174"/>
                </a:lnTo>
                <a:lnTo>
                  <a:pt x="521125" y="2285"/>
                </a:lnTo>
                <a:close/>
              </a:path>
              <a:path w="895984" h="41910">
                <a:moveTo>
                  <a:pt x="319667" y="3629"/>
                </a:moveTo>
                <a:lnTo>
                  <a:pt x="317276" y="4038"/>
                </a:lnTo>
                <a:lnTo>
                  <a:pt x="321152" y="3936"/>
                </a:lnTo>
                <a:lnTo>
                  <a:pt x="319667" y="3629"/>
                </a:lnTo>
                <a:close/>
              </a:path>
              <a:path w="895984" h="41910">
                <a:moveTo>
                  <a:pt x="357086" y="3012"/>
                </a:moveTo>
                <a:lnTo>
                  <a:pt x="347848" y="3936"/>
                </a:lnTo>
                <a:lnTo>
                  <a:pt x="358795" y="3936"/>
                </a:lnTo>
                <a:lnTo>
                  <a:pt x="358984" y="3477"/>
                </a:lnTo>
                <a:lnTo>
                  <a:pt x="357086" y="3012"/>
                </a:lnTo>
                <a:close/>
              </a:path>
              <a:path w="895984" h="41910">
                <a:moveTo>
                  <a:pt x="369946" y="2031"/>
                </a:moveTo>
                <a:lnTo>
                  <a:pt x="365716" y="2285"/>
                </a:lnTo>
                <a:lnTo>
                  <a:pt x="363696" y="2714"/>
                </a:lnTo>
                <a:lnTo>
                  <a:pt x="367672" y="2920"/>
                </a:lnTo>
                <a:lnTo>
                  <a:pt x="372193" y="3682"/>
                </a:lnTo>
                <a:lnTo>
                  <a:pt x="360433" y="3809"/>
                </a:lnTo>
                <a:lnTo>
                  <a:pt x="358795" y="3936"/>
                </a:lnTo>
                <a:lnTo>
                  <a:pt x="446171" y="3936"/>
                </a:lnTo>
                <a:lnTo>
                  <a:pt x="447876" y="3682"/>
                </a:lnTo>
                <a:lnTo>
                  <a:pt x="394076" y="3682"/>
                </a:lnTo>
                <a:lnTo>
                  <a:pt x="391353" y="3174"/>
                </a:lnTo>
                <a:lnTo>
                  <a:pt x="389034" y="3174"/>
                </a:lnTo>
                <a:lnTo>
                  <a:pt x="396565" y="2539"/>
                </a:lnTo>
                <a:lnTo>
                  <a:pt x="391874" y="2539"/>
                </a:lnTo>
                <a:lnTo>
                  <a:pt x="391524" y="2412"/>
                </a:lnTo>
                <a:lnTo>
                  <a:pt x="370644" y="2412"/>
                </a:lnTo>
                <a:lnTo>
                  <a:pt x="369946" y="2031"/>
                </a:lnTo>
                <a:close/>
              </a:path>
              <a:path w="895984" h="41910">
                <a:moveTo>
                  <a:pt x="451302" y="3809"/>
                </a:moveTo>
                <a:lnTo>
                  <a:pt x="446171" y="3936"/>
                </a:lnTo>
                <a:lnTo>
                  <a:pt x="450475" y="3936"/>
                </a:lnTo>
                <a:lnTo>
                  <a:pt x="451302" y="3809"/>
                </a:lnTo>
                <a:close/>
              </a:path>
              <a:path w="895984" h="41910">
                <a:moveTo>
                  <a:pt x="307563" y="2920"/>
                </a:moveTo>
                <a:lnTo>
                  <a:pt x="302394" y="3809"/>
                </a:lnTo>
                <a:lnTo>
                  <a:pt x="306598" y="3809"/>
                </a:lnTo>
                <a:lnTo>
                  <a:pt x="307537" y="3555"/>
                </a:lnTo>
                <a:lnTo>
                  <a:pt x="307563" y="2920"/>
                </a:lnTo>
                <a:close/>
              </a:path>
              <a:path w="895984" h="41910">
                <a:moveTo>
                  <a:pt x="563062" y="3428"/>
                </a:moveTo>
                <a:lnTo>
                  <a:pt x="553194" y="3428"/>
                </a:lnTo>
                <a:lnTo>
                  <a:pt x="549397" y="3809"/>
                </a:lnTo>
                <a:lnTo>
                  <a:pt x="562905" y="3809"/>
                </a:lnTo>
                <a:lnTo>
                  <a:pt x="563062" y="3428"/>
                </a:lnTo>
                <a:close/>
              </a:path>
              <a:path w="895984" h="41910">
                <a:moveTo>
                  <a:pt x="411297" y="1142"/>
                </a:moveTo>
                <a:lnTo>
                  <a:pt x="405721" y="1396"/>
                </a:lnTo>
                <a:lnTo>
                  <a:pt x="404058" y="2031"/>
                </a:lnTo>
                <a:lnTo>
                  <a:pt x="400667" y="2793"/>
                </a:lnTo>
                <a:lnTo>
                  <a:pt x="398863" y="3428"/>
                </a:lnTo>
                <a:lnTo>
                  <a:pt x="394076" y="3682"/>
                </a:lnTo>
                <a:lnTo>
                  <a:pt x="447876" y="3682"/>
                </a:lnTo>
                <a:lnTo>
                  <a:pt x="450433" y="3301"/>
                </a:lnTo>
                <a:lnTo>
                  <a:pt x="411332" y="3296"/>
                </a:lnTo>
                <a:lnTo>
                  <a:pt x="405442" y="2539"/>
                </a:lnTo>
                <a:lnTo>
                  <a:pt x="406522" y="2285"/>
                </a:lnTo>
                <a:lnTo>
                  <a:pt x="408607" y="2028"/>
                </a:lnTo>
                <a:lnTo>
                  <a:pt x="411297" y="1142"/>
                </a:lnTo>
                <a:close/>
              </a:path>
              <a:path w="895984" h="41910">
                <a:moveTo>
                  <a:pt x="651606" y="3555"/>
                </a:moveTo>
                <a:lnTo>
                  <a:pt x="647707" y="3682"/>
                </a:lnTo>
                <a:lnTo>
                  <a:pt x="651821" y="3682"/>
                </a:lnTo>
                <a:lnTo>
                  <a:pt x="651606" y="3555"/>
                </a:lnTo>
                <a:close/>
              </a:path>
              <a:path w="895984" h="41910">
                <a:moveTo>
                  <a:pt x="315628" y="2793"/>
                </a:moveTo>
                <a:lnTo>
                  <a:pt x="319667" y="3629"/>
                </a:lnTo>
                <a:lnTo>
                  <a:pt x="320098" y="3555"/>
                </a:lnTo>
                <a:lnTo>
                  <a:pt x="319654" y="3047"/>
                </a:lnTo>
                <a:lnTo>
                  <a:pt x="315628" y="2793"/>
                </a:lnTo>
                <a:close/>
              </a:path>
              <a:path w="895984" h="41910">
                <a:moveTo>
                  <a:pt x="359091" y="3215"/>
                </a:moveTo>
                <a:lnTo>
                  <a:pt x="359073" y="3499"/>
                </a:lnTo>
                <a:lnTo>
                  <a:pt x="359303" y="3555"/>
                </a:lnTo>
                <a:lnTo>
                  <a:pt x="359562" y="3296"/>
                </a:lnTo>
                <a:lnTo>
                  <a:pt x="359091" y="3215"/>
                </a:lnTo>
                <a:close/>
              </a:path>
              <a:path w="895984" h="41910">
                <a:moveTo>
                  <a:pt x="587408" y="761"/>
                </a:moveTo>
                <a:lnTo>
                  <a:pt x="579203" y="888"/>
                </a:lnTo>
                <a:lnTo>
                  <a:pt x="575317" y="1396"/>
                </a:lnTo>
                <a:lnTo>
                  <a:pt x="562490" y="1650"/>
                </a:lnTo>
                <a:lnTo>
                  <a:pt x="562338" y="2158"/>
                </a:lnTo>
                <a:lnTo>
                  <a:pt x="566719" y="2158"/>
                </a:lnTo>
                <a:lnTo>
                  <a:pt x="560409" y="2705"/>
                </a:lnTo>
                <a:lnTo>
                  <a:pt x="570313" y="3555"/>
                </a:lnTo>
                <a:lnTo>
                  <a:pt x="565614" y="2412"/>
                </a:lnTo>
                <a:lnTo>
                  <a:pt x="571201" y="1777"/>
                </a:lnTo>
                <a:lnTo>
                  <a:pt x="579391" y="1523"/>
                </a:lnTo>
                <a:lnTo>
                  <a:pt x="594330" y="1523"/>
                </a:lnTo>
                <a:lnTo>
                  <a:pt x="595702" y="1269"/>
                </a:lnTo>
                <a:lnTo>
                  <a:pt x="592983" y="1269"/>
                </a:lnTo>
                <a:lnTo>
                  <a:pt x="588864" y="1142"/>
                </a:lnTo>
                <a:lnTo>
                  <a:pt x="587408" y="761"/>
                </a:lnTo>
                <a:close/>
              </a:path>
              <a:path w="895984" h="41910">
                <a:moveTo>
                  <a:pt x="597720" y="2412"/>
                </a:moveTo>
                <a:lnTo>
                  <a:pt x="592163" y="2920"/>
                </a:lnTo>
                <a:lnTo>
                  <a:pt x="585228" y="3301"/>
                </a:lnTo>
                <a:lnTo>
                  <a:pt x="577319" y="3555"/>
                </a:lnTo>
                <a:lnTo>
                  <a:pt x="595828" y="3555"/>
                </a:lnTo>
                <a:lnTo>
                  <a:pt x="600441" y="3499"/>
                </a:lnTo>
                <a:lnTo>
                  <a:pt x="601594" y="2793"/>
                </a:lnTo>
                <a:lnTo>
                  <a:pt x="597720" y="2412"/>
                </a:lnTo>
                <a:close/>
              </a:path>
              <a:path w="895984" h="41910">
                <a:moveTo>
                  <a:pt x="600441" y="3499"/>
                </a:moveTo>
                <a:lnTo>
                  <a:pt x="595828" y="3555"/>
                </a:lnTo>
                <a:lnTo>
                  <a:pt x="600349" y="3555"/>
                </a:lnTo>
                <a:close/>
              </a:path>
              <a:path w="895984" h="41910">
                <a:moveTo>
                  <a:pt x="627098" y="3428"/>
                </a:moveTo>
                <a:lnTo>
                  <a:pt x="606224" y="3428"/>
                </a:lnTo>
                <a:lnTo>
                  <a:pt x="600441" y="3499"/>
                </a:lnTo>
                <a:lnTo>
                  <a:pt x="637115" y="3555"/>
                </a:lnTo>
                <a:lnTo>
                  <a:pt x="627098" y="3428"/>
                </a:lnTo>
                <a:close/>
              </a:path>
              <a:path w="895984" h="41910">
                <a:moveTo>
                  <a:pt x="357605" y="2960"/>
                </a:moveTo>
                <a:lnTo>
                  <a:pt x="357086" y="3012"/>
                </a:lnTo>
                <a:lnTo>
                  <a:pt x="358984" y="3477"/>
                </a:lnTo>
                <a:lnTo>
                  <a:pt x="359091" y="3215"/>
                </a:lnTo>
                <a:lnTo>
                  <a:pt x="357605" y="2960"/>
                </a:lnTo>
                <a:close/>
              </a:path>
              <a:path w="895984" h="41910">
                <a:moveTo>
                  <a:pt x="360319" y="2539"/>
                </a:moveTo>
                <a:lnTo>
                  <a:pt x="359684" y="3174"/>
                </a:lnTo>
                <a:lnTo>
                  <a:pt x="359593" y="3301"/>
                </a:lnTo>
                <a:lnTo>
                  <a:pt x="360332" y="3428"/>
                </a:lnTo>
                <a:lnTo>
                  <a:pt x="363696" y="2714"/>
                </a:lnTo>
                <a:lnTo>
                  <a:pt x="360319" y="2539"/>
                </a:lnTo>
                <a:close/>
              </a:path>
              <a:path w="895984" h="41910">
                <a:moveTo>
                  <a:pt x="555531" y="2285"/>
                </a:moveTo>
                <a:lnTo>
                  <a:pt x="552775" y="3428"/>
                </a:lnTo>
                <a:lnTo>
                  <a:pt x="553194" y="3428"/>
                </a:lnTo>
                <a:lnTo>
                  <a:pt x="560409" y="2705"/>
                </a:lnTo>
                <a:lnTo>
                  <a:pt x="555531" y="2285"/>
                </a:lnTo>
                <a:close/>
              </a:path>
              <a:path w="895984" h="41910">
                <a:moveTo>
                  <a:pt x="729229" y="2920"/>
                </a:moveTo>
                <a:lnTo>
                  <a:pt x="708253" y="3428"/>
                </a:lnTo>
                <a:lnTo>
                  <a:pt x="735083" y="3428"/>
                </a:lnTo>
                <a:lnTo>
                  <a:pt x="729229" y="2920"/>
                </a:lnTo>
                <a:close/>
              </a:path>
              <a:path w="895984" h="41910">
                <a:moveTo>
                  <a:pt x="427299" y="1650"/>
                </a:moveTo>
                <a:lnTo>
                  <a:pt x="423578" y="1650"/>
                </a:lnTo>
                <a:lnTo>
                  <a:pt x="431045" y="1904"/>
                </a:lnTo>
                <a:lnTo>
                  <a:pt x="423692" y="2920"/>
                </a:lnTo>
                <a:lnTo>
                  <a:pt x="418917" y="3174"/>
                </a:lnTo>
                <a:lnTo>
                  <a:pt x="411373" y="3301"/>
                </a:lnTo>
                <a:lnTo>
                  <a:pt x="450468" y="3296"/>
                </a:lnTo>
                <a:lnTo>
                  <a:pt x="453842" y="2793"/>
                </a:lnTo>
                <a:lnTo>
                  <a:pt x="450443" y="2412"/>
                </a:lnTo>
                <a:lnTo>
                  <a:pt x="429572" y="2412"/>
                </a:lnTo>
                <a:lnTo>
                  <a:pt x="432607" y="1904"/>
                </a:lnTo>
                <a:lnTo>
                  <a:pt x="427299" y="1650"/>
                </a:lnTo>
                <a:close/>
              </a:path>
              <a:path w="895984" h="41910">
                <a:moveTo>
                  <a:pt x="359265" y="2793"/>
                </a:moveTo>
                <a:lnTo>
                  <a:pt x="357605" y="2960"/>
                </a:lnTo>
                <a:lnTo>
                  <a:pt x="359091" y="3215"/>
                </a:lnTo>
                <a:lnTo>
                  <a:pt x="359265" y="2793"/>
                </a:lnTo>
                <a:close/>
              </a:path>
              <a:path w="895984" h="41910">
                <a:moveTo>
                  <a:pt x="390672" y="3047"/>
                </a:moveTo>
                <a:lnTo>
                  <a:pt x="389034" y="3174"/>
                </a:lnTo>
                <a:lnTo>
                  <a:pt x="391353" y="3174"/>
                </a:lnTo>
                <a:lnTo>
                  <a:pt x="390672" y="3047"/>
                </a:lnTo>
                <a:close/>
              </a:path>
              <a:path w="895984" h="41910">
                <a:moveTo>
                  <a:pt x="503307" y="1142"/>
                </a:moveTo>
                <a:lnTo>
                  <a:pt x="498089" y="1142"/>
                </a:lnTo>
                <a:lnTo>
                  <a:pt x="497199" y="1274"/>
                </a:lnTo>
                <a:lnTo>
                  <a:pt x="497962" y="1650"/>
                </a:lnTo>
                <a:lnTo>
                  <a:pt x="494666" y="1650"/>
                </a:lnTo>
                <a:lnTo>
                  <a:pt x="491243" y="2158"/>
                </a:lnTo>
                <a:lnTo>
                  <a:pt x="493580" y="2539"/>
                </a:lnTo>
                <a:lnTo>
                  <a:pt x="485804" y="3174"/>
                </a:lnTo>
                <a:lnTo>
                  <a:pt x="498431" y="3174"/>
                </a:lnTo>
                <a:lnTo>
                  <a:pt x="494799" y="2666"/>
                </a:lnTo>
                <a:lnTo>
                  <a:pt x="496501" y="2539"/>
                </a:lnTo>
                <a:lnTo>
                  <a:pt x="503334" y="2412"/>
                </a:lnTo>
                <a:lnTo>
                  <a:pt x="505609" y="2412"/>
                </a:lnTo>
                <a:lnTo>
                  <a:pt x="506597" y="2285"/>
                </a:lnTo>
                <a:lnTo>
                  <a:pt x="505262" y="1650"/>
                </a:lnTo>
                <a:lnTo>
                  <a:pt x="503307" y="1142"/>
                </a:lnTo>
                <a:close/>
              </a:path>
              <a:path w="895984" h="41910">
                <a:moveTo>
                  <a:pt x="520733" y="2031"/>
                </a:moveTo>
                <a:lnTo>
                  <a:pt x="509887" y="2412"/>
                </a:lnTo>
                <a:lnTo>
                  <a:pt x="506483" y="3174"/>
                </a:lnTo>
                <a:lnTo>
                  <a:pt x="514472" y="2285"/>
                </a:lnTo>
                <a:lnTo>
                  <a:pt x="521125" y="2285"/>
                </a:lnTo>
                <a:lnTo>
                  <a:pt x="520733" y="2031"/>
                </a:lnTo>
                <a:close/>
              </a:path>
              <a:path w="895984" h="41910">
                <a:moveTo>
                  <a:pt x="530681" y="1777"/>
                </a:moveTo>
                <a:lnTo>
                  <a:pt x="526968" y="1777"/>
                </a:lnTo>
                <a:lnTo>
                  <a:pt x="522498" y="3174"/>
                </a:lnTo>
                <a:lnTo>
                  <a:pt x="548362" y="3174"/>
                </a:lnTo>
                <a:lnTo>
                  <a:pt x="546501" y="2031"/>
                </a:lnTo>
                <a:lnTo>
                  <a:pt x="531078" y="2028"/>
                </a:lnTo>
                <a:lnTo>
                  <a:pt x="530681" y="1777"/>
                </a:lnTo>
                <a:close/>
              </a:path>
              <a:path w="895984" h="41910">
                <a:moveTo>
                  <a:pt x="355163" y="2539"/>
                </a:moveTo>
                <a:lnTo>
                  <a:pt x="357086" y="3012"/>
                </a:lnTo>
                <a:lnTo>
                  <a:pt x="357605" y="2960"/>
                </a:lnTo>
                <a:lnTo>
                  <a:pt x="355163" y="2539"/>
                </a:lnTo>
                <a:close/>
              </a:path>
              <a:path w="895984" h="41910">
                <a:moveTo>
                  <a:pt x="505609" y="2412"/>
                </a:moveTo>
                <a:lnTo>
                  <a:pt x="503334" y="2412"/>
                </a:lnTo>
                <a:lnTo>
                  <a:pt x="502648" y="2793"/>
                </a:lnTo>
                <a:lnTo>
                  <a:pt x="505609" y="2412"/>
                </a:lnTo>
                <a:close/>
              </a:path>
              <a:path w="895984" h="41910">
                <a:moveTo>
                  <a:pt x="373121" y="2158"/>
                </a:moveTo>
                <a:lnTo>
                  <a:pt x="370644" y="2412"/>
                </a:lnTo>
                <a:lnTo>
                  <a:pt x="381553" y="2412"/>
                </a:lnTo>
                <a:lnTo>
                  <a:pt x="379559" y="2285"/>
                </a:lnTo>
                <a:lnTo>
                  <a:pt x="373121" y="2158"/>
                </a:lnTo>
                <a:close/>
              </a:path>
              <a:path w="895984" h="41910">
                <a:moveTo>
                  <a:pt x="389017" y="1650"/>
                </a:moveTo>
                <a:lnTo>
                  <a:pt x="384170" y="1650"/>
                </a:lnTo>
                <a:lnTo>
                  <a:pt x="381553" y="2412"/>
                </a:lnTo>
                <a:lnTo>
                  <a:pt x="391524" y="2412"/>
                </a:lnTo>
                <a:lnTo>
                  <a:pt x="390459" y="2028"/>
                </a:lnTo>
                <a:lnTo>
                  <a:pt x="389017" y="1650"/>
                </a:lnTo>
                <a:close/>
              </a:path>
              <a:path w="895984" h="41910">
                <a:moveTo>
                  <a:pt x="435808" y="1269"/>
                </a:moveTo>
                <a:lnTo>
                  <a:pt x="432926" y="1650"/>
                </a:lnTo>
                <a:lnTo>
                  <a:pt x="433022" y="1777"/>
                </a:lnTo>
                <a:lnTo>
                  <a:pt x="433097" y="2158"/>
                </a:lnTo>
                <a:lnTo>
                  <a:pt x="429572" y="2412"/>
                </a:lnTo>
                <a:lnTo>
                  <a:pt x="450443" y="2412"/>
                </a:lnTo>
                <a:lnTo>
                  <a:pt x="448178" y="2158"/>
                </a:lnTo>
                <a:lnTo>
                  <a:pt x="438780" y="1650"/>
                </a:lnTo>
                <a:lnTo>
                  <a:pt x="435808" y="1269"/>
                </a:lnTo>
                <a:close/>
              </a:path>
              <a:path w="895984" h="41910">
                <a:moveTo>
                  <a:pt x="652495" y="1396"/>
                </a:moveTo>
                <a:lnTo>
                  <a:pt x="645543" y="1608"/>
                </a:lnTo>
                <a:lnTo>
                  <a:pt x="647047" y="2412"/>
                </a:lnTo>
                <a:lnTo>
                  <a:pt x="652495" y="1396"/>
                </a:lnTo>
                <a:close/>
              </a:path>
              <a:path w="895984" h="41910">
                <a:moveTo>
                  <a:pt x="644519" y="2235"/>
                </a:moveTo>
                <a:lnTo>
                  <a:pt x="645882" y="2372"/>
                </a:lnTo>
                <a:lnTo>
                  <a:pt x="644519" y="2235"/>
                </a:lnTo>
                <a:close/>
              </a:path>
              <a:path w="895984" h="41910">
                <a:moveTo>
                  <a:pt x="379205" y="2196"/>
                </a:moveTo>
                <a:lnTo>
                  <a:pt x="378924" y="2285"/>
                </a:lnTo>
                <a:lnTo>
                  <a:pt x="379559" y="2285"/>
                </a:lnTo>
                <a:lnTo>
                  <a:pt x="379205" y="2196"/>
                </a:lnTo>
                <a:close/>
              </a:path>
              <a:path w="895984" h="41910">
                <a:moveTo>
                  <a:pt x="636709" y="634"/>
                </a:moveTo>
                <a:lnTo>
                  <a:pt x="632899" y="1142"/>
                </a:lnTo>
                <a:lnTo>
                  <a:pt x="638893" y="2031"/>
                </a:lnTo>
                <a:lnTo>
                  <a:pt x="644519" y="2235"/>
                </a:lnTo>
                <a:lnTo>
                  <a:pt x="639973" y="1777"/>
                </a:lnTo>
                <a:lnTo>
                  <a:pt x="645543" y="1608"/>
                </a:lnTo>
                <a:lnTo>
                  <a:pt x="645148" y="1396"/>
                </a:lnTo>
                <a:lnTo>
                  <a:pt x="638462" y="1396"/>
                </a:lnTo>
                <a:lnTo>
                  <a:pt x="636607" y="1142"/>
                </a:lnTo>
                <a:lnTo>
                  <a:pt x="641091" y="761"/>
                </a:lnTo>
                <a:lnTo>
                  <a:pt x="636709" y="634"/>
                </a:lnTo>
                <a:close/>
              </a:path>
              <a:path w="895984" h="41910">
                <a:moveTo>
                  <a:pt x="380512" y="1777"/>
                </a:moveTo>
                <a:lnTo>
                  <a:pt x="378556" y="2031"/>
                </a:lnTo>
                <a:lnTo>
                  <a:pt x="379205" y="2196"/>
                </a:lnTo>
                <a:lnTo>
                  <a:pt x="380512" y="1777"/>
                </a:lnTo>
                <a:close/>
              </a:path>
              <a:path w="895984" h="41910">
                <a:moveTo>
                  <a:pt x="413722" y="1396"/>
                </a:moveTo>
                <a:lnTo>
                  <a:pt x="408596" y="2031"/>
                </a:lnTo>
                <a:lnTo>
                  <a:pt x="408211" y="2158"/>
                </a:lnTo>
                <a:lnTo>
                  <a:pt x="413722" y="1396"/>
                </a:lnTo>
                <a:close/>
              </a:path>
              <a:path w="895984" h="41910">
                <a:moveTo>
                  <a:pt x="526486" y="380"/>
                </a:moveTo>
                <a:lnTo>
                  <a:pt x="518599" y="761"/>
                </a:lnTo>
                <a:lnTo>
                  <a:pt x="518458" y="1274"/>
                </a:lnTo>
                <a:lnTo>
                  <a:pt x="520199" y="2031"/>
                </a:lnTo>
                <a:lnTo>
                  <a:pt x="526968" y="1777"/>
                </a:lnTo>
                <a:lnTo>
                  <a:pt x="530681" y="1777"/>
                </a:lnTo>
                <a:lnTo>
                  <a:pt x="529275" y="888"/>
                </a:lnTo>
                <a:lnTo>
                  <a:pt x="524911" y="888"/>
                </a:lnTo>
                <a:lnTo>
                  <a:pt x="526486" y="380"/>
                </a:lnTo>
                <a:close/>
              </a:path>
              <a:path w="895984" h="41910">
                <a:moveTo>
                  <a:pt x="540786" y="1542"/>
                </a:moveTo>
                <a:lnTo>
                  <a:pt x="539071" y="2031"/>
                </a:lnTo>
                <a:lnTo>
                  <a:pt x="546501" y="2031"/>
                </a:lnTo>
                <a:lnTo>
                  <a:pt x="543643" y="1904"/>
                </a:lnTo>
                <a:lnTo>
                  <a:pt x="546444" y="1777"/>
                </a:lnTo>
                <a:lnTo>
                  <a:pt x="543885" y="1777"/>
                </a:lnTo>
                <a:lnTo>
                  <a:pt x="540786" y="1542"/>
                </a:lnTo>
                <a:close/>
              </a:path>
              <a:path w="895984" h="41910">
                <a:moveTo>
                  <a:pt x="541738" y="1269"/>
                </a:moveTo>
                <a:lnTo>
                  <a:pt x="540786" y="1542"/>
                </a:lnTo>
                <a:lnTo>
                  <a:pt x="543885" y="1777"/>
                </a:lnTo>
                <a:lnTo>
                  <a:pt x="545000" y="1435"/>
                </a:lnTo>
                <a:lnTo>
                  <a:pt x="541738" y="1269"/>
                </a:lnTo>
                <a:close/>
              </a:path>
              <a:path w="895984" h="41910">
                <a:moveTo>
                  <a:pt x="545000" y="1435"/>
                </a:moveTo>
                <a:lnTo>
                  <a:pt x="543885" y="1777"/>
                </a:lnTo>
                <a:lnTo>
                  <a:pt x="546444" y="1777"/>
                </a:lnTo>
                <a:lnTo>
                  <a:pt x="549244" y="1650"/>
                </a:lnTo>
                <a:lnTo>
                  <a:pt x="545000" y="1435"/>
                </a:lnTo>
                <a:close/>
              </a:path>
              <a:path w="895984" h="41910">
                <a:moveTo>
                  <a:pt x="594330" y="1523"/>
                </a:moveTo>
                <a:lnTo>
                  <a:pt x="587528" y="1523"/>
                </a:lnTo>
                <a:lnTo>
                  <a:pt x="592958" y="1777"/>
                </a:lnTo>
                <a:lnTo>
                  <a:pt x="594330" y="1523"/>
                </a:lnTo>
                <a:close/>
              </a:path>
              <a:path w="895984" h="41910">
                <a:moveTo>
                  <a:pt x="497053" y="1202"/>
                </a:moveTo>
                <a:lnTo>
                  <a:pt x="489287" y="1650"/>
                </a:lnTo>
                <a:lnTo>
                  <a:pt x="494666" y="1650"/>
                </a:lnTo>
                <a:lnTo>
                  <a:pt x="497199" y="1274"/>
                </a:lnTo>
                <a:lnTo>
                  <a:pt x="497053" y="1202"/>
                </a:lnTo>
                <a:close/>
              </a:path>
              <a:path w="895984" h="41910">
                <a:moveTo>
                  <a:pt x="540926" y="0"/>
                </a:moveTo>
                <a:lnTo>
                  <a:pt x="535071" y="126"/>
                </a:lnTo>
                <a:lnTo>
                  <a:pt x="531392" y="826"/>
                </a:lnTo>
                <a:lnTo>
                  <a:pt x="540786" y="1542"/>
                </a:lnTo>
                <a:lnTo>
                  <a:pt x="541738" y="1269"/>
                </a:lnTo>
                <a:lnTo>
                  <a:pt x="545539" y="1269"/>
                </a:lnTo>
                <a:lnTo>
                  <a:pt x="546780" y="888"/>
                </a:lnTo>
                <a:lnTo>
                  <a:pt x="540926" y="0"/>
                </a:lnTo>
                <a:close/>
              </a:path>
              <a:path w="895984" h="41910">
                <a:moveTo>
                  <a:pt x="545539" y="1269"/>
                </a:moveTo>
                <a:lnTo>
                  <a:pt x="541738" y="1269"/>
                </a:lnTo>
                <a:lnTo>
                  <a:pt x="545000" y="1435"/>
                </a:lnTo>
                <a:lnTo>
                  <a:pt x="545539" y="1269"/>
                </a:lnTo>
                <a:close/>
              </a:path>
              <a:path w="895984" h="41910">
                <a:moveTo>
                  <a:pt x="643961" y="761"/>
                </a:moveTo>
                <a:lnTo>
                  <a:pt x="638462" y="1396"/>
                </a:lnTo>
                <a:lnTo>
                  <a:pt x="645148" y="1396"/>
                </a:lnTo>
                <a:lnTo>
                  <a:pt x="643961" y="761"/>
                </a:lnTo>
                <a:close/>
              </a:path>
              <a:path w="895984" h="41910">
                <a:moveTo>
                  <a:pt x="495129" y="253"/>
                </a:moveTo>
                <a:lnTo>
                  <a:pt x="497053" y="1202"/>
                </a:lnTo>
                <a:lnTo>
                  <a:pt x="498089" y="1142"/>
                </a:lnTo>
                <a:lnTo>
                  <a:pt x="503307" y="1142"/>
                </a:lnTo>
                <a:lnTo>
                  <a:pt x="505391" y="761"/>
                </a:lnTo>
                <a:lnTo>
                  <a:pt x="495129" y="253"/>
                </a:lnTo>
                <a:close/>
              </a:path>
              <a:path w="895984" h="41910">
                <a:moveTo>
                  <a:pt x="528873" y="634"/>
                </a:moveTo>
                <a:lnTo>
                  <a:pt x="529275" y="888"/>
                </a:lnTo>
                <a:lnTo>
                  <a:pt x="531065" y="888"/>
                </a:lnTo>
                <a:lnTo>
                  <a:pt x="531392" y="826"/>
                </a:lnTo>
                <a:lnTo>
                  <a:pt x="528873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9595222" y="2820390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575" y="0"/>
                </a:moveTo>
                <a:lnTo>
                  <a:pt x="0" y="647"/>
                </a:lnTo>
                <a:lnTo>
                  <a:pt x="6959" y="914"/>
                </a:lnTo>
                <a:lnTo>
                  <a:pt x="9105" y="1397"/>
                </a:lnTo>
                <a:lnTo>
                  <a:pt x="9855" y="965"/>
                </a:lnTo>
                <a:lnTo>
                  <a:pt x="6286" y="457"/>
                </a:lnTo>
                <a:lnTo>
                  <a:pt x="557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9414881" y="2816772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94" y="83"/>
                </a:moveTo>
                <a:lnTo>
                  <a:pt x="0" y="228"/>
                </a:lnTo>
                <a:lnTo>
                  <a:pt x="584" y="292"/>
                </a:lnTo>
                <a:lnTo>
                  <a:pt x="3009" y="622"/>
                </a:lnTo>
                <a:lnTo>
                  <a:pt x="3225" y="469"/>
                </a:lnTo>
                <a:lnTo>
                  <a:pt x="4197" y="292"/>
                </a:lnTo>
                <a:lnTo>
                  <a:pt x="3994" y="83"/>
                </a:lnTo>
                <a:close/>
              </a:path>
              <a:path w="6350" h="635">
                <a:moveTo>
                  <a:pt x="6286" y="0"/>
                </a:moveTo>
                <a:lnTo>
                  <a:pt x="3949" y="50"/>
                </a:lnTo>
                <a:lnTo>
                  <a:pt x="628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9370507" y="2816272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6916" y="0"/>
                </a:moveTo>
                <a:lnTo>
                  <a:pt x="10922" y="76"/>
                </a:lnTo>
                <a:lnTo>
                  <a:pt x="723" y="457"/>
                </a:lnTo>
                <a:lnTo>
                  <a:pt x="0" y="914"/>
                </a:lnTo>
                <a:lnTo>
                  <a:pt x="1691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9322296" y="2815083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197" y="0"/>
                </a:moveTo>
                <a:lnTo>
                  <a:pt x="1041" y="12"/>
                </a:lnTo>
                <a:lnTo>
                  <a:pt x="0" y="241"/>
                </a:lnTo>
                <a:lnTo>
                  <a:pt x="3809" y="571"/>
                </a:lnTo>
                <a:lnTo>
                  <a:pt x="4927" y="342"/>
                </a:lnTo>
                <a:lnTo>
                  <a:pt x="6642" y="241"/>
                </a:lnTo>
                <a:lnTo>
                  <a:pt x="619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9315664" y="2815935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559" y="0"/>
                </a:moveTo>
                <a:lnTo>
                  <a:pt x="1943" y="509"/>
                </a:lnTo>
                <a:lnTo>
                  <a:pt x="3632" y="749"/>
                </a:lnTo>
                <a:lnTo>
                  <a:pt x="7353" y="698"/>
                </a:lnTo>
                <a:lnTo>
                  <a:pt x="8559" y="0"/>
                </a:lnTo>
                <a:close/>
              </a:path>
              <a:path w="8890" h="1269">
                <a:moveTo>
                  <a:pt x="0" y="266"/>
                </a:moveTo>
                <a:lnTo>
                  <a:pt x="152" y="647"/>
                </a:lnTo>
                <a:lnTo>
                  <a:pt x="1943" y="509"/>
                </a:lnTo>
                <a:lnTo>
                  <a:pt x="0" y="266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9217164" y="2815422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660"/>
                </a:moveTo>
                <a:lnTo>
                  <a:pt x="2209" y="1104"/>
                </a:lnTo>
                <a:lnTo>
                  <a:pt x="3976" y="965"/>
                </a:lnTo>
                <a:lnTo>
                  <a:pt x="2413" y="965"/>
                </a:lnTo>
                <a:lnTo>
                  <a:pt x="0" y="660"/>
                </a:lnTo>
                <a:close/>
              </a:path>
              <a:path w="11429" h="1269">
                <a:moveTo>
                  <a:pt x="11303" y="0"/>
                </a:moveTo>
                <a:lnTo>
                  <a:pt x="2413" y="965"/>
                </a:lnTo>
                <a:lnTo>
                  <a:pt x="3976" y="965"/>
                </a:lnTo>
                <a:lnTo>
                  <a:pt x="7188" y="711"/>
                </a:lnTo>
                <a:lnTo>
                  <a:pt x="9512" y="660"/>
                </a:lnTo>
                <a:lnTo>
                  <a:pt x="1130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9175553" y="2816584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016" y="0"/>
                </a:moveTo>
                <a:lnTo>
                  <a:pt x="2755" y="76"/>
                </a:lnTo>
                <a:lnTo>
                  <a:pt x="0" y="419"/>
                </a:lnTo>
                <a:lnTo>
                  <a:pt x="2616" y="596"/>
                </a:lnTo>
                <a:lnTo>
                  <a:pt x="6400" y="546"/>
                </a:lnTo>
                <a:lnTo>
                  <a:pt x="501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9155719" y="2855715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36" y="0"/>
                </a:moveTo>
                <a:lnTo>
                  <a:pt x="0" y="419"/>
                </a:lnTo>
                <a:lnTo>
                  <a:pt x="4927" y="215"/>
                </a:lnTo>
                <a:lnTo>
                  <a:pt x="73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9517495" y="2850109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173" y="407"/>
                </a:moveTo>
                <a:lnTo>
                  <a:pt x="0" y="952"/>
                </a:lnTo>
                <a:lnTo>
                  <a:pt x="4368" y="762"/>
                </a:lnTo>
                <a:lnTo>
                  <a:pt x="3543" y="736"/>
                </a:lnTo>
                <a:lnTo>
                  <a:pt x="4173" y="407"/>
                </a:lnTo>
                <a:close/>
              </a:path>
              <a:path w="6350" h="1269">
                <a:moveTo>
                  <a:pt x="4953" y="0"/>
                </a:moveTo>
                <a:lnTo>
                  <a:pt x="165" y="457"/>
                </a:lnTo>
                <a:lnTo>
                  <a:pt x="4477" y="248"/>
                </a:lnTo>
                <a:lnTo>
                  <a:pt x="4953" y="0"/>
                </a:lnTo>
                <a:close/>
              </a:path>
              <a:path w="6350" h="1269">
                <a:moveTo>
                  <a:pt x="5930" y="177"/>
                </a:moveTo>
                <a:lnTo>
                  <a:pt x="4477" y="248"/>
                </a:lnTo>
                <a:lnTo>
                  <a:pt x="4173" y="407"/>
                </a:lnTo>
                <a:lnTo>
                  <a:pt x="5930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9608619" y="2832341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901" y="876"/>
                </a:lnTo>
                <a:lnTo>
                  <a:pt x="1447" y="25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9596663" y="2756571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896" y="0"/>
                </a:moveTo>
                <a:lnTo>
                  <a:pt x="2574" y="90"/>
                </a:lnTo>
                <a:lnTo>
                  <a:pt x="3629" y="300"/>
                </a:lnTo>
                <a:lnTo>
                  <a:pt x="0" y="475"/>
                </a:lnTo>
                <a:lnTo>
                  <a:pt x="3263" y="754"/>
                </a:lnTo>
                <a:lnTo>
                  <a:pt x="5270" y="513"/>
                </a:lnTo>
                <a:lnTo>
                  <a:pt x="6654" y="182"/>
                </a:lnTo>
                <a:lnTo>
                  <a:pt x="189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8699374" y="2748203"/>
            <a:ext cx="933450" cy="38735"/>
          </a:xfrm>
          <a:custGeom>
            <a:avLst/>
            <a:gdLst/>
            <a:ahLst/>
            <a:cxnLst/>
            <a:rect l="l" t="t" r="r" b="b"/>
            <a:pathLst>
              <a:path w="933450" h="38735">
                <a:moveTo>
                  <a:pt x="524789" y="37337"/>
                </a:moveTo>
                <a:lnTo>
                  <a:pt x="513549" y="37337"/>
                </a:lnTo>
                <a:lnTo>
                  <a:pt x="524027" y="38607"/>
                </a:lnTo>
                <a:lnTo>
                  <a:pt x="524699" y="37487"/>
                </a:lnTo>
                <a:lnTo>
                  <a:pt x="524535" y="37464"/>
                </a:lnTo>
                <a:lnTo>
                  <a:pt x="524789" y="37337"/>
                </a:lnTo>
                <a:close/>
              </a:path>
              <a:path w="933450" h="38735">
                <a:moveTo>
                  <a:pt x="371853" y="37337"/>
                </a:moveTo>
                <a:lnTo>
                  <a:pt x="362851" y="37337"/>
                </a:lnTo>
                <a:lnTo>
                  <a:pt x="361670" y="38353"/>
                </a:lnTo>
                <a:lnTo>
                  <a:pt x="371853" y="37337"/>
                </a:lnTo>
                <a:close/>
              </a:path>
              <a:path w="933450" h="38735">
                <a:moveTo>
                  <a:pt x="530538" y="37210"/>
                </a:moveTo>
                <a:lnTo>
                  <a:pt x="454342" y="37210"/>
                </a:lnTo>
                <a:lnTo>
                  <a:pt x="459765" y="37591"/>
                </a:lnTo>
                <a:lnTo>
                  <a:pt x="459257" y="37972"/>
                </a:lnTo>
                <a:lnTo>
                  <a:pt x="456946" y="37972"/>
                </a:lnTo>
                <a:lnTo>
                  <a:pt x="455168" y="38099"/>
                </a:lnTo>
                <a:lnTo>
                  <a:pt x="463816" y="38353"/>
                </a:lnTo>
                <a:lnTo>
                  <a:pt x="470712" y="37845"/>
                </a:lnTo>
                <a:lnTo>
                  <a:pt x="478332" y="37464"/>
                </a:lnTo>
                <a:lnTo>
                  <a:pt x="512854" y="37464"/>
                </a:lnTo>
                <a:lnTo>
                  <a:pt x="513549" y="37337"/>
                </a:lnTo>
                <a:lnTo>
                  <a:pt x="530110" y="37337"/>
                </a:lnTo>
                <a:lnTo>
                  <a:pt x="530538" y="37210"/>
                </a:lnTo>
                <a:close/>
              </a:path>
              <a:path w="933450" h="38735">
                <a:moveTo>
                  <a:pt x="512854" y="37464"/>
                </a:moveTo>
                <a:lnTo>
                  <a:pt x="478332" y="37464"/>
                </a:lnTo>
                <a:lnTo>
                  <a:pt x="483525" y="37845"/>
                </a:lnTo>
                <a:lnTo>
                  <a:pt x="491193" y="38099"/>
                </a:lnTo>
                <a:lnTo>
                  <a:pt x="499844" y="38099"/>
                </a:lnTo>
                <a:lnTo>
                  <a:pt x="507987" y="38353"/>
                </a:lnTo>
                <a:lnTo>
                  <a:pt x="512854" y="37464"/>
                </a:lnTo>
                <a:close/>
              </a:path>
              <a:path w="933450" h="38735">
                <a:moveTo>
                  <a:pt x="571460" y="36448"/>
                </a:moveTo>
                <a:lnTo>
                  <a:pt x="537819" y="36448"/>
                </a:lnTo>
                <a:lnTo>
                  <a:pt x="536321" y="37337"/>
                </a:lnTo>
                <a:lnTo>
                  <a:pt x="535203" y="38353"/>
                </a:lnTo>
                <a:lnTo>
                  <a:pt x="548603" y="37529"/>
                </a:lnTo>
                <a:lnTo>
                  <a:pt x="546912" y="37210"/>
                </a:lnTo>
                <a:lnTo>
                  <a:pt x="559032" y="37210"/>
                </a:lnTo>
                <a:lnTo>
                  <a:pt x="566220" y="36828"/>
                </a:lnTo>
                <a:lnTo>
                  <a:pt x="567448" y="36694"/>
                </a:lnTo>
                <a:lnTo>
                  <a:pt x="568867" y="36575"/>
                </a:lnTo>
                <a:lnTo>
                  <a:pt x="571460" y="36448"/>
                </a:lnTo>
                <a:close/>
              </a:path>
              <a:path w="933450" h="38735">
                <a:moveTo>
                  <a:pt x="608728" y="36600"/>
                </a:moveTo>
                <a:lnTo>
                  <a:pt x="602080" y="36780"/>
                </a:lnTo>
                <a:lnTo>
                  <a:pt x="599938" y="37064"/>
                </a:lnTo>
                <a:lnTo>
                  <a:pt x="602424" y="37337"/>
                </a:lnTo>
                <a:lnTo>
                  <a:pt x="600989" y="37972"/>
                </a:lnTo>
                <a:lnTo>
                  <a:pt x="604748" y="38099"/>
                </a:lnTo>
                <a:lnTo>
                  <a:pt x="615238" y="37083"/>
                </a:lnTo>
                <a:lnTo>
                  <a:pt x="614934" y="36829"/>
                </a:lnTo>
                <a:lnTo>
                  <a:pt x="636935" y="36828"/>
                </a:lnTo>
                <a:lnTo>
                  <a:pt x="644625" y="36702"/>
                </a:lnTo>
                <a:lnTo>
                  <a:pt x="609249" y="36694"/>
                </a:lnTo>
                <a:lnTo>
                  <a:pt x="608728" y="36600"/>
                </a:lnTo>
                <a:close/>
              </a:path>
              <a:path w="933450" h="38735">
                <a:moveTo>
                  <a:pt x="675068" y="35305"/>
                </a:moveTo>
                <a:lnTo>
                  <a:pt x="393446" y="35305"/>
                </a:lnTo>
                <a:lnTo>
                  <a:pt x="400329" y="36575"/>
                </a:lnTo>
                <a:lnTo>
                  <a:pt x="406539" y="36956"/>
                </a:lnTo>
                <a:lnTo>
                  <a:pt x="398183" y="37337"/>
                </a:lnTo>
                <a:lnTo>
                  <a:pt x="395566" y="37591"/>
                </a:lnTo>
                <a:lnTo>
                  <a:pt x="402917" y="37972"/>
                </a:lnTo>
                <a:lnTo>
                  <a:pt x="419114" y="37591"/>
                </a:lnTo>
                <a:lnTo>
                  <a:pt x="426224" y="37591"/>
                </a:lnTo>
                <a:lnTo>
                  <a:pt x="423621" y="36829"/>
                </a:lnTo>
                <a:lnTo>
                  <a:pt x="431177" y="36448"/>
                </a:lnTo>
                <a:lnTo>
                  <a:pt x="571460" y="36448"/>
                </a:lnTo>
                <a:lnTo>
                  <a:pt x="574052" y="36321"/>
                </a:lnTo>
                <a:lnTo>
                  <a:pt x="605532" y="36321"/>
                </a:lnTo>
                <a:lnTo>
                  <a:pt x="606488" y="36194"/>
                </a:lnTo>
                <a:lnTo>
                  <a:pt x="661373" y="36194"/>
                </a:lnTo>
                <a:lnTo>
                  <a:pt x="662383" y="36151"/>
                </a:lnTo>
                <a:lnTo>
                  <a:pt x="662825" y="35940"/>
                </a:lnTo>
                <a:lnTo>
                  <a:pt x="669302" y="35940"/>
                </a:lnTo>
                <a:lnTo>
                  <a:pt x="675068" y="35305"/>
                </a:lnTo>
                <a:close/>
              </a:path>
              <a:path w="933450" h="38735">
                <a:moveTo>
                  <a:pt x="426224" y="37591"/>
                </a:moveTo>
                <a:lnTo>
                  <a:pt x="419114" y="37591"/>
                </a:lnTo>
                <a:lnTo>
                  <a:pt x="425500" y="37972"/>
                </a:lnTo>
                <a:lnTo>
                  <a:pt x="426224" y="37591"/>
                </a:lnTo>
                <a:close/>
              </a:path>
              <a:path w="933450" h="38735">
                <a:moveTo>
                  <a:pt x="549643" y="37464"/>
                </a:moveTo>
                <a:lnTo>
                  <a:pt x="548603" y="37529"/>
                </a:lnTo>
                <a:lnTo>
                  <a:pt x="550964" y="37972"/>
                </a:lnTo>
                <a:lnTo>
                  <a:pt x="549643" y="37464"/>
                </a:lnTo>
                <a:close/>
              </a:path>
              <a:path w="933450" h="38735">
                <a:moveTo>
                  <a:pt x="559032" y="37210"/>
                </a:moveTo>
                <a:lnTo>
                  <a:pt x="546912" y="37210"/>
                </a:lnTo>
                <a:lnTo>
                  <a:pt x="556310" y="37972"/>
                </a:lnTo>
                <a:lnTo>
                  <a:pt x="556641" y="37337"/>
                </a:lnTo>
                <a:lnTo>
                  <a:pt x="559032" y="37210"/>
                </a:lnTo>
                <a:close/>
              </a:path>
              <a:path w="933450" h="38735">
                <a:moveTo>
                  <a:pt x="391793" y="35813"/>
                </a:moveTo>
                <a:lnTo>
                  <a:pt x="295503" y="35813"/>
                </a:lnTo>
                <a:lnTo>
                  <a:pt x="306302" y="36829"/>
                </a:lnTo>
                <a:lnTo>
                  <a:pt x="350989" y="37845"/>
                </a:lnTo>
                <a:lnTo>
                  <a:pt x="349796" y="36829"/>
                </a:lnTo>
                <a:lnTo>
                  <a:pt x="388488" y="36829"/>
                </a:lnTo>
                <a:lnTo>
                  <a:pt x="391793" y="35813"/>
                </a:lnTo>
                <a:close/>
              </a:path>
              <a:path w="933450" h="38735">
                <a:moveTo>
                  <a:pt x="376378" y="37210"/>
                </a:moveTo>
                <a:lnTo>
                  <a:pt x="373126" y="37210"/>
                </a:lnTo>
                <a:lnTo>
                  <a:pt x="378053" y="37845"/>
                </a:lnTo>
                <a:lnTo>
                  <a:pt x="376378" y="37210"/>
                </a:lnTo>
                <a:close/>
              </a:path>
              <a:path w="933450" h="38735">
                <a:moveTo>
                  <a:pt x="574052" y="37210"/>
                </a:moveTo>
                <a:lnTo>
                  <a:pt x="581355" y="37845"/>
                </a:lnTo>
                <a:lnTo>
                  <a:pt x="586308" y="37337"/>
                </a:lnTo>
                <a:lnTo>
                  <a:pt x="576173" y="37337"/>
                </a:lnTo>
                <a:lnTo>
                  <a:pt x="574052" y="37210"/>
                </a:lnTo>
                <a:close/>
              </a:path>
              <a:path w="933450" h="38735">
                <a:moveTo>
                  <a:pt x="598957" y="36956"/>
                </a:moveTo>
                <a:lnTo>
                  <a:pt x="595972" y="37120"/>
                </a:lnTo>
                <a:lnTo>
                  <a:pt x="594055" y="37845"/>
                </a:lnTo>
                <a:lnTo>
                  <a:pt x="599938" y="37064"/>
                </a:lnTo>
                <a:lnTo>
                  <a:pt x="598957" y="36956"/>
                </a:lnTo>
                <a:close/>
              </a:path>
              <a:path w="933450" h="38735">
                <a:moveTo>
                  <a:pt x="533107" y="36448"/>
                </a:moveTo>
                <a:lnTo>
                  <a:pt x="431177" y="36448"/>
                </a:lnTo>
                <a:lnTo>
                  <a:pt x="437134" y="36956"/>
                </a:lnTo>
                <a:lnTo>
                  <a:pt x="449135" y="37591"/>
                </a:lnTo>
                <a:lnTo>
                  <a:pt x="448043" y="37718"/>
                </a:lnTo>
                <a:lnTo>
                  <a:pt x="452983" y="37591"/>
                </a:lnTo>
                <a:lnTo>
                  <a:pt x="454342" y="37210"/>
                </a:lnTo>
                <a:lnTo>
                  <a:pt x="530538" y="37210"/>
                </a:lnTo>
                <a:lnTo>
                  <a:pt x="533107" y="36448"/>
                </a:lnTo>
                <a:close/>
              </a:path>
              <a:path w="933450" h="38735">
                <a:moveTo>
                  <a:pt x="530110" y="37337"/>
                </a:moveTo>
                <a:lnTo>
                  <a:pt x="524789" y="37337"/>
                </a:lnTo>
                <a:lnTo>
                  <a:pt x="524699" y="37487"/>
                </a:lnTo>
                <a:lnTo>
                  <a:pt x="526376" y="37718"/>
                </a:lnTo>
                <a:lnTo>
                  <a:pt x="530110" y="37337"/>
                </a:lnTo>
                <a:close/>
              </a:path>
              <a:path w="933450" h="38735">
                <a:moveTo>
                  <a:pt x="375373" y="36829"/>
                </a:moveTo>
                <a:lnTo>
                  <a:pt x="349796" y="36829"/>
                </a:lnTo>
                <a:lnTo>
                  <a:pt x="359130" y="37591"/>
                </a:lnTo>
                <a:lnTo>
                  <a:pt x="362851" y="37337"/>
                </a:lnTo>
                <a:lnTo>
                  <a:pt x="371853" y="37337"/>
                </a:lnTo>
                <a:lnTo>
                  <a:pt x="373126" y="37210"/>
                </a:lnTo>
                <a:lnTo>
                  <a:pt x="376378" y="37210"/>
                </a:lnTo>
                <a:lnTo>
                  <a:pt x="375373" y="36829"/>
                </a:lnTo>
                <a:close/>
              </a:path>
              <a:path w="933450" h="38735">
                <a:moveTo>
                  <a:pt x="524789" y="37337"/>
                </a:moveTo>
                <a:lnTo>
                  <a:pt x="524535" y="37464"/>
                </a:lnTo>
                <a:lnTo>
                  <a:pt x="524699" y="37487"/>
                </a:lnTo>
                <a:lnTo>
                  <a:pt x="524789" y="37337"/>
                </a:lnTo>
                <a:close/>
              </a:path>
              <a:path w="933450" h="38735">
                <a:moveTo>
                  <a:pt x="388488" y="36829"/>
                </a:moveTo>
                <a:lnTo>
                  <a:pt x="375373" y="36829"/>
                </a:lnTo>
                <a:lnTo>
                  <a:pt x="386422" y="37464"/>
                </a:lnTo>
                <a:lnTo>
                  <a:pt x="388488" y="36829"/>
                </a:lnTo>
                <a:close/>
              </a:path>
              <a:path w="933450" h="38735">
                <a:moveTo>
                  <a:pt x="589627" y="37069"/>
                </a:moveTo>
                <a:lnTo>
                  <a:pt x="589210" y="37076"/>
                </a:lnTo>
                <a:lnTo>
                  <a:pt x="589686" y="37464"/>
                </a:lnTo>
                <a:lnTo>
                  <a:pt x="594321" y="37210"/>
                </a:lnTo>
                <a:lnTo>
                  <a:pt x="590332" y="37210"/>
                </a:lnTo>
                <a:lnTo>
                  <a:pt x="589627" y="37069"/>
                </a:lnTo>
                <a:close/>
              </a:path>
              <a:path w="933450" h="38735">
                <a:moveTo>
                  <a:pt x="605532" y="36321"/>
                </a:moveTo>
                <a:lnTo>
                  <a:pt x="580237" y="36321"/>
                </a:lnTo>
                <a:lnTo>
                  <a:pt x="576173" y="37337"/>
                </a:lnTo>
                <a:lnTo>
                  <a:pt x="586308" y="37337"/>
                </a:lnTo>
                <a:lnTo>
                  <a:pt x="588784" y="37083"/>
                </a:lnTo>
                <a:lnTo>
                  <a:pt x="589210" y="37076"/>
                </a:lnTo>
                <a:lnTo>
                  <a:pt x="589064" y="36956"/>
                </a:lnTo>
                <a:lnTo>
                  <a:pt x="596941" y="36956"/>
                </a:lnTo>
                <a:lnTo>
                  <a:pt x="600295" y="36828"/>
                </a:lnTo>
                <a:lnTo>
                  <a:pt x="602080" y="36780"/>
                </a:lnTo>
                <a:lnTo>
                  <a:pt x="605532" y="36321"/>
                </a:lnTo>
                <a:close/>
              </a:path>
              <a:path w="933450" h="38735">
                <a:moveTo>
                  <a:pt x="596343" y="36979"/>
                </a:moveTo>
                <a:lnTo>
                  <a:pt x="590332" y="37210"/>
                </a:lnTo>
                <a:lnTo>
                  <a:pt x="594321" y="37210"/>
                </a:lnTo>
                <a:lnTo>
                  <a:pt x="595972" y="37120"/>
                </a:lnTo>
                <a:lnTo>
                  <a:pt x="596343" y="36979"/>
                </a:lnTo>
                <a:close/>
              </a:path>
              <a:path w="933450" h="38735">
                <a:moveTo>
                  <a:pt x="602080" y="36780"/>
                </a:moveTo>
                <a:lnTo>
                  <a:pt x="600246" y="36829"/>
                </a:lnTo>
                <a:lnTo>
                  <a:pt x="596343" y="36979"/>
                </a:lnTo>
                <a:lnTo>
                  <a:pt x="595972" y="37120"/>
                </a:lnTo>
                <a:lnTo>
                  <a:pt x="598957" y="36956"/>
                </a:lnTo>
                <a:lnTo>
                  <a:pt x="600750" y="36956"/>
                </a:lnTo>
                <a:lnTo>
                  <a:pt x="602080" y="36780"/>
                </a:lnTo>
                <a:close/>
              </a:path>
              <a:path w="933450" h="38735">
                <a:moveTo>
                  <a:pt x="589064" y="36956"/>
                </a:moveTo>
                <a:lnTo>
                  <a:pt x="589210" y="37076"/>
                </a:lnTo>
                <a:lnTo>
                  <a:pt x="589627" y="37069"/>
                </a:lnTo>
                <a:lnTo>
                  <a:pt x="589064" y="36956"/>
                </a:lnTo>
                <a:close/>
              </a:path>
              <a:path w="933450" h="38735">
                <a:moveTo>
                  <a:pt x="596404" y="36956"/>
                </a:moveTo>
                <a:lnTo>
                  <a:pt x="589064" y="36956"/>
                </a:lnTo>
                <a:lnTo>
                  <a:pt x="589627" y="37069"/>
                </a:lnTo>
                <a:lnTo>
                  <a:pt x="596404" y="36956"/>
                </a:lnTo>
                <a:close/>
              </a:path>
              <a:path w="933450" h="38735">
                <a:moveTo>
                  <a:pt x="600750" y="36956"/>
                </a:moveTo>
                <a:lnTo>
                  <a:pt x="598957" y="36956"/>
                </a:lnTo>
                <a:lnTo>
                  <a:pt x="599938" y="37064"/>
                </a:lnTo>
                <a:lnTo>
                  <a:pt x="600750" y="36956"/>
                </a:lnTo>
                <a:close/>
              </a:path>
              <a:path w="933450" h="38735">
                <a:moveTo>
                  <a:pt x="596941" y="36956"/>
                </a:moveTo>
                <a:lnTo>
                  <a:pt x="596404" y="36956"/>
                </a:lnTo>
                <a:lnTo>
                  <a:pt x="596941" y="36956"/>
                </a:lnTo>
                <a:close/>
              </a:path>
              <a:path w="933450" h="38735">
                <a:moveTo>
                  <a:pt x="290258" y="36694"/>
                </a:moveTo>
                <a:lnTo>
                  <a:pt x="292036" y="36956"/>
                </a:lnTo>
                <a:lnTo>
                  <a:pt x="292257" y="36828"/>
                </a:lnTo>
                <a:lnTo>
                  <a:pt x="290258" y="36694"/>
                </a:lnTo>
                <a:close/>
              </a:path>
              <a:path w="933450" h="38735">
                <a:moveTo>
                  <a:pt x="636853" y="36829"/>
                </a:moveTo>
                <a:lnTo>
                  <a:pt x="614934" y="36829"/>
                </a:lnTo>
                <a:lnTo>
                  <a:pt x="629082" y="36956"/>
                </a:lnTo>
                <a:lnTo>
                  <a:pt x="636853" y="36829"/>
                </a:lnTo>
                <a:close/>
              </a:path>
              <a:path w="933450" h="38735">
                <a:moveTo>
                  <a:pt x="293131" y="36321"/>
                </a:moveTo>
                <a:lnTo>
                  <a:pt x="292506" y="36575"/>
                </a:lnTo>
                <a:lnTo>
                  <a:pt x="292302" y="36803"/>
                </a:lnTo>
                <a:lnTo>
                  <a:pt x="293131" y="36321"/>
                </a:lnTo>
                <a:close/>
              </a:path>
              <a:path w="933450" h="38735">
                <a:moveTo>
                  <a:pt x="609627" y="36575"/>
                </a:moveTo>
                <a:lnTo>
                  <a:pt x="608728" y="36600"/>
                </a:lnTo>
                <a:lnTo>
                  <a:pt x="609316" y="36694"/>
                </a:lnTo>
                <a:lnTo>
                  <a:pt x="609627" y="36575"/>
                </a:lnTo>
                <a:close/>
              </a:path>
              <a:path w="933450" h="38735">
                <a:moveTo>
                  <a:pt x="649220" y="36575"/>
                </a:moveTo>
                <a:lnTo>
                  <a:pt x="609627" y="36575"/>
                </a:lnTo>
                <a:lnTo>
                  <a:pt x="609295" y="36702"/>
                </a:lnTo>
                <a:lnTo>
                  <a:pt x="644625" y="36702"/>
                </a:lnTo>
                <a:lnTo>
                  <a:pt x="649220" y="36575"/>
                </a:lnTo>
                <a:close/>
              </a:path>
              <a:path w="933450" h="38735">
                <a:moveTo>
                  <a:pt x="286432" y="35715"/>
                </a:moveTo>
                <a:lnTo>
                  <a:pt x="282143" y="36321"/>
                </a:lnTo>
                <a:lnTo>
                  <a:pt x="286588" y="36448"/>
                </a:lnTo>
                <a:lnTo>
                  <a:pt x="290258" y="36694"/>
                </a:lnTo>
                <a:lnTo>
                  <a:pt x="287731" y="36321"/>
                </a:lnTo>
                <a:lnTo>
                  <a:pt x="286432" y="35715"/>
                </a:lnTo>
                <a:close/>
              </a:path>
              <a:path w="933450" h="38735">
                <a:moveTo>
                  <a:pt x="661373" y="36194"/>
                </a:moveTo>
                <a:lnTo>
                  <a:pt x="606488" y="36194"/>
                </a:lnTo>
                <a:lnTo>
                  <a:pt x="608728" y="36600"/>
                </a:lnTo>
                <a:lnTo>
                  <a:pt x="609627" y="36575"/>
                </a:lnTo>
                <a:lnTo>
                  <a:pt x="649220" y="36575"/>
                </a:lnTo>
                <a:lnTo>
                  <a:pt x="658412" y="36321"/>
                </a:lnTo>
                <a:lnTo>
                  <a:pt x="661373" y="36194"/>
                </a:lnTo>
                <a:close/>
              </a:path>
              <a:path w="933450" h="38735">
                <a:moveTo>
                  <a:pt x="669302" y="35940"/>
                </a:moveTo>
                <a:lnTo>
                  <a:pt x="667296" y="35940"/>
                </a:lnTo>
                <a:lnTo>
                  <a:pt x="662383" y="36151"/>
                </a:lnTo>
                <a:lnTo>
                  <a:pt x="661492" y="36575"/>
                </a:lnTo>
                <a:lnTo>
                  <a:pt x="664108" y="36194"/>
                </a:lnTo>
                <a:lnTo>
                  <a:pt x="669302" y="35940"/>
                </a:lnTo>
                <a:close/>
              </a:path>
              <a:path w="933450" h="38735">
                <a:moveTo>
                  <a:pt x="277112" y="35686"/>
                </a:moveTo>
                <a:lnTo>
                  <a:pt x="253250" y="35686"/>
                </a:lnTo>
                <a:lnTo>
                  <a:pt x="258051" y="35813"/>
                </a:lnTo>
                <a:lnTo>
                  <a:pt x="259168" y="35940"/>
                </a:lnTo>
                <a:lnTo>
                  <a:pt x="258419" y="36321"/>
                </a:lnTo>
                <a:lnTo>
                  <a:pt x="267970" y="36448"/>
                </a:lnTo>
                <a:lnTo>
                  <a:pt x="277112" y="35686"/>
                </a:lnTo>
                <a:close/>
              </a:path>
              <a:path w="933450" h="38735">
                <a:moveTo>
                  <a:pt x="751497" y="34289"/>
                </a:moveTo>
                <a:lnTo>
                  <a:pt x="225933" y="34289"/>
                </a:lnTo>
                <a:lnTo>
                  <a:pt x="232752" y="34543"/>
                </a:lnTo>
                <a:lnTo>
                  <a:pt x="238302" y="34543"/>
                </a:lnTo>
                <a:lnTo>
                  <a:pt x="238518" y="35178"/>
                </a:lnTo>
                <a:lnTo>
                  <a:pt x="233959" y="35940"/>
                </a:lnTo>
                <a:lnTo>
                  <a:pt x="244322" y="36321"/>
                </a:lnTo>
                <a:lnTo>
                  <a:pt x="253250" y="35686"/>
                </a:lnTo>
                <a:lnTo>
                  <a:pt x="277112" y="35686"/>
                </a:lnTo>
                <a:lnTo>
                  <a:pt x="279941" y="35432"/>
                </a:lnTo>
                <a:lnTo>
                  <a:pt x="393032" y="35432"/>
                </a:lnTo>
                <a:lnTo>
                  <a:pt x="393446" y="35305"/>
                </a:lnTo>
                <a:lnTo>
                  <a:pt x="711895" y="35305"/>
                </a:lnTo>
                <a:lnTo>
                  <a:pt x="720882" y="34924"/>
                </a:lnTo>
                <a:lnTo>
                  <a:pt x="730311" y="34924"/>
                </a:lnTo>
                <a:lnTo>
                  <a:pt x="731100" y="34670"/>
                </a:lnTo>
                <a:lnTo>
                  <a:pt x="746366" y="34670"/>
                </a:lnTo>
                <a:lnTo>
                  <a:pt x="751497" y="34289"/>
                </a:lnTo>
                <a:close/>
              </a:path>
              <a:path w="933450" h="38735">
                <a:moveTo>
                  <a:pt x="293789" y="35940"/>
                </a:moveTo>
                <a:lnTo>
                  <a:pt x="293131" y="36321"/>
                </a:lnTo>
                <a:lnTo>
                  <a:pt x="295376" y="36321"/>
                </a:lnTo>
                <a:lnTo>
                  <a:pt x="293789" y="35940"/>
                </a:lnTo>
                <a:close/>
              </a:path>
              <a:path w="933450" h="38735">
                <a:moveTo>
                  <a:pt x="689025" y="35432"/>
                </a:moveTo>
                <a:lnTo>
                  <a:pt x="680542" y="35432"/>
                </a:lnTo>
                <a:lnTo>
                  <a:pt x="680186" y="36194"/>
                </a:lnTo>
                <a:lnTo>
                  <a:pt x="687933" y="36194"/>
                </a:lnTo>
                <a:lnTo>
                  <a:pt x="688047" y="36321"/>
                </a:lnTo>
                <a:lnTo>
                  <a:pt x="688832" y="35608"/>
                </a:lnTo>
                <a:lnTo>
                  <a:pt x="686816" y="35559"/>
                </a:lnTo>
                <a:lnTo>
                  <a:pt x="689025" y="35432"/>
                </a:lnTo>
                <a:close/>
              </a:path>
              <a:path w="933450" h="38735">
                <a:moveTo>
                  <a:pt x="728238" y="35591"/>
                </a:moveTo>
                <a:lnTo>
                  <a:pt x="726516" y="35686"/>
                </a:lnTo>
                <a:lnTo>
                  <a:pt x="726363" y="36194"/>
                </a:lnTo>
                <a:lnTo>
                  <a:pt x="728238" y="35591"/>
                </a:lnTo>
                <a:close/>
              </a:path>
              <a:path w="933450" h="38735">
                <a:moveTo>
                  <a:pt x="667296" y="35940"/>
                </a:moveTo>
                <a:lnTo>
                  <a:pt x="662825" y="35940"/>
                </a:lnTo>
                <a:lnTo>
                  <a:pt x="662383" y="36151"/>
                </a:lnTo>
                <a:lnTo>
                  <a:pt x="667296" y="35940"/>
                </a:lnTo>
                <a:close/>
              </a:path>
              <a:path w="933450" h="38735">
                <a:moveTo>
                  <a:pt x="393032" y="35432"/>
                </a:moveTo>
                <a:lnTo>
                  <a:pt x="279941" y="35432"/>
                </a:lnTo>
                <a:lnTo>
                  <a:pt x="287528" y="35559"/>
                </a:lnTo>
                <a:lnTo>
                  <a:pt x="286574" y="35694"/>
                </a:lnTo>
                <a:lnTo>
                  <a:pt x="292887" y="35940"/>
                </a:lnTo>
                <a:lnTo>
                  <a:pt x="295503" y="35813"/>
                </a:lnTo>
                <a:lnTo>
                  <a:pt x="391793" y="35813"/>
                </a:lnTo>
                <a:lnTo>
                  <a:pt x="393032" y="35432"/>
                </a:lnTo>
                <a:close/>
              </a:path>
              <a:path w="933450" h="38735">
                <a:moveTo>
                  <a:pt x="711895" y="35305"/>
                </a:moveTo>
                <a:lnTo>
                  <a:pt x="675068" y="35305"/>
                </a:lnTo>
                <a:lnTo>
                  <a:pt x="675563" y="35813"/>
                </a:lnTo>
                <a:lnTo>
                  <a:pt x="680542" y="35432"/>
                </a:lnTo>
                <a:lnTo>
                  <a:pt x="708899" y="35432"/>
                </a:lnTo>
                <a:lnTo>
                  <a:pt x="711895" y="35305"/>
                </a:lnTo>
                <a:close/>
              </a:path>
              <a:path w="933450" h="38735">
                <a:moveTo>
                  <a:pt x="708899" y="35432"/>
                </a:moveTo>
                <a:lnTo>
                  <a:pt x="689025" y="35432"/>
                </a:lnTo>
                <a:lnTo>
                  <a:pt x="688832" y="35608"/>
                </a:lnTo>
                <a:lnTo>
                  <a:pt x="697409" y="35813"/>
                </a:lnTo>
                <a:lnTo>
                  <a:pt x="708899" y="35432"/>
                </a:lnTo>
                <a:close/>
              </a:path>
              <a:path w="933450" h="38735">
                <a:moveTo>
                  <a:pt x="286372" y="35686"/>
                </a:moveTo>
                <a:lnTo>
                  <a:pt x="286574" y="35694"/>
                </a:lnTo>
                <a:lnTo>
                  <a:pt x="286372" y="35686"/>
                </a:lnTo>
                <a:close/>
              </a:path>
              <a:path w="933450" h="38735">
                <a:moveTo>
                  <a:pt x="689025" y="35432"/>
                </a:moveTo>
                <a:lnTo>
                  <a:pt x="686816" y="35559"/>
                </a:lnTo>
                <a:lnTo>
                  <a:pt x="688832" y="35608"/>
                </a:lnTo>
                <a:lnTo>
                  <a:pt x="689025" y="35432"/>
                </a:lnTo>
                <a:close/>
              </a:path>
              <a:path w="933450" h="38735">
                <a:moveTo>
                  <a:pt x="731100" y="34670"/>
                </a:moveTo>
                <a:lnTo>
                  <a:pt x="728238" y="35591"/>
                </a:lnTo>
                <a:lnTo>
                  <a:pt x="735707" y="35178"/>
                </a:lnTo>
                <a:lnTo>
                  <a:pt x="741673" y="34924"/>
                </a:lnTo>
                <a:lnTo>
                  <a:pt x="732955" y="34924"/>
                </a:lnTo>
                <a:lnTo>
                  <a:pt x="731100" y="34670"/>
                </a:lnTo>
                <a:close/>
              </a:path>
              <a:path w="933450" h="38735">
                <a:moveTo>
                  <a:pt x="201679" y="33781"/>
                </a:moveTo>
                <a:lnTo>
                  <a:pt x="182854" y="33781"/>
                </a:lnTo>
                <a:lnTo>
                  <a:pt x="187871" y="34162"/>
                </a:lnTo>
                <a:lnTo>
                  <a:pt x="192252" y="34289"/>
                </a:lnTo>
                <a:lnTo>
                  <a:pt x="202577" y="34416"/>
                </a:lnTo>
                <a:lnTo>
                  <a:pt x="201282" y="35051"/>
                </a:lnTo>
                <a:lnTo>
                  <a:pt x="205016" y="34797"/>
                </a:lnTo>
                <a:lnTo>
                  <a:pt x="212293" y="34797"/>
                </a:lnTo>
                <a:lnTo>
                  <a:pt x="208724" y="34543"/>
                </a:lnTo>
                <a:lnTo>
                  <a:pt x="202222" y="34162"/>
                </a:lnTo>
                <a:lnTo>
                  <a:pt x="201679" y="33781"/>
                </a:lnTo>
                <a:close/>
              </a:path>
              <a:path w="933450" h="38735">
                <a:moveTo>
                  <a:pt x="212293" y="34797"/>
                </a:moveTo>
                <a:lnTo>
                  <a:pt x="205016" y="34797"/>
                </a:lnTo>
                <a:lnTo>
                  <a:pt x="209461" y="35051"/>
                </a:lnTo>
                <a:lnTo>
                  <a:pt x="212293" y="34797"/>
                </a:lnTo>
                <a:close/>
              </a:path>
              <a:path w="933450" h="38735">
                <a:moveTo>
                  <a:pt x="746366" y="34670"/>
                </a:moveTo>
                <a:lnTo>
                  <a:pt x="731100" y="34670"/>
                </a:lnTo>
                <a:lnTo>
                  <a:pt x="732955" y="34924"/>
                </a:lnTo>
                <a:lnTo>
                  <a:pt x="741673" y="34924"/>
                </a:lnTo>
                <a:lnTo>
                  <a:pt x="744656" y="34797"/>
                </a:lnTo>
                <a:lnTo>
                  <a:pt x="746366" y="34670"/>
                </a:lnTo>
                <a:close/>
              </a:path>
              <a:path w="933450" h="38735">
                <a:moveTo>
                  <a:pt x="760048" y="33654"/>
                </a:moveTo>
                <a:lnTo>
                  <a:pt x="216712" y="33654"/>
                </a:lnTo>
                <a:lnTo>
                  <a:pt x="223393" y="34797"/>
                </a:lnTo>
                <a:lnTo>
                  <a:pt x="225933" y="34289"/>
                </a:lnTo>
                <a:lnTo>
                  <a:pt x="751497" y="34289"/>
                </a:lnTo>
                <a:lnTo>
                  <a:pt x="760048" y="33654"/>
                </a:lnTo>
                <a:close/>
              </a:path>
              <a:path w="933450" h="38735">
                <a:moveTo>
                  <a:pt x="168513" y="33487"/>
                </a:moveTo>
                <a:lnTo>
                  <a:pt x="167868" y="33527"/>
                </a:lnTo>
                <a:lnTo>
                  <a:pt x="167347" y="33908"/>
                </a:lnTo>
                <a:lnTo>
                  <a:pt x="164731" y="33908"/>
                </a:lnTo>
                <a:lnTo>
                  <a:pt x="174574" y="34670"/>
                </a:lnTo>
                <a:lnTo>
                  <a:pt x="168513" y="33487"/>
                </a:lnTo>
                <a:close/>
              </a:path>
              <a:path w="933450" h="38735">
                <a:moveTo>
                  <a:pt x="182552" y="34089"/>
                </a:moveTo>
                <a:lnTo>
                  <a:pt x="180550" y="34268"/>
                </a:lnTo>
                <a:lnTo>
                  <a:pt x="180670" y="34543"/>
                </a:lnTo>
                <a:lnTo>
                  <a:pt x="182105" y="34543"/>
                </a:lnTo>
                <a:lnTo>
                  <a:pt x="182552" y="34089"/>
                </a:lnTo>
                <a:close/>
              </a:path>
              <a:path w="933450" h="38735">
                <a:moveTo>
                  <a:pt x="216712" y="33654"/>
                </a:moveTo>
                <a:lnTo>
                  <a:pt x="211124" y="33654"/>
                </a:lnTo>
                <a:lnTo>
                  <a:pt x="212140" y="34035"/>
                </a:lnTo>
                <a:lnTo>
                  <a:pt x="221627" y="34543"/>
                </a:lnTo>
                <a:lnTo>
                  <a:pt x="216712" y="33654"/>
                </a:lnTo>
                <a:close/>
              </a:path>
              <a:path w="933450" h="38735">
                <a:moveTo>
                  <a:pt x="180505" y="34162"/>
                </a:moveTo>
                <a:lnTo>
                  <a:pt x="179762" y="34162"/>
                </a:lnTo>
                <a:lnTo>
                  <a:pt x="180314" y="34289"/>
                </a:lnTo>
                <a:lnTo>
                  <a:pt x="180550" y="34268"/>
                </a:lnTo>
                <a:close/>
              </a:path>
              <a:path w="933450" h="38735">
                <a:moveTo>
                  <a:pt x="777565" y="33527"/>
                </a:moveTo>
                <a:lnTo>
                  <a:pt x="761758" y="33527"/>
                </a:lnTo>
                <a:lnTo>
                  <a:pt x="760590" y="33781"/>
                </a:lnTo>
                <a:lnTo>
                  <a:pt x="760933" y="34162"/>
                </a:lnTo>
                <a:lnTo>
                  <a:pt x="758202" y="34289"/>
                </a:lnTo>
                <a:lnTo>
                  <a:pt x="766445" y="34162"/>
                </a:lnTo>
                <a:lnTo>
                  <a:pt x="776020" y="33781"/>
                </a:lnTo>
                <a:lnTo>
                  <a:pt x="777565" y="33527"/>
                </a:lnTo>
                <a:close/>
              </a:path>
              <a:path w="933450" h="38735">
                <a:moveTo>
                  <a:pt x="178104" y="33781"/>
                </a:moveTo>
                <a:lnTo>
                  <a:pt x="176352" y="33781"/>
                </a:lnTo>
                <a:lnTo>
                  <a:pt x="172440" y="34162"/>
                </a:lnTo>
                <a:lnTo>
                  <a:pt x="179762" y="34162"/>
                </a:lnTo>
                <a:lnTo>
                  <a:pt x="178104" y="33781"/>
                </a:lnTo>
                <a:close/>
              </a:path>
              <a:path w="933450" h="38735">
                <a:moveTo>
                  <a:pt x="182659" y="33980"/>
                </a:moveTo>
                <a:lnTo>
                  <a:pt x="183146" y="34035"/>
                </a:lnTo>
                <a:lnTo>
                  <a:pt x="182659" y="33980"/>
                </a:lnTo>
                <a:close/>
              </a:path>
              <a:path w="933450" h="38735">
                <a:moveTo>
                  <a:pt x="769696" y="33019"/>
                </a:moveTo>
                <a:lnTo>
                  <a:pt x="180276" y="33019"/>
                </a:lnTo>
                <a:lnTo>
                  <a:pt x="179819" y="33654"/>
                </a:lnTo>
                <a:lnTo>
                  <a:pt x="182659" y="33980"/>
                </a:lnTo>
                <a:lnTo>
                  <a:pt x="182854" y="33781"/>
                </a:lnTo>
                <a:lnTo>
                  <a:pt x="201679" y="33781"/>
                </a:lnTo>
                <a:lnTo>
                  <a:pt x="201498" y="33654"/>
                </a:lnTo>
                <a:lnTo>
                  <a:pt x="760048" y="33654"/>
                </a:lnTo>
                <a:lnTo>
                  <a:pt x="761758" y="33527"/>
                </a:lnTo>
                <a:lnTo>
                  <a:pt x="775690" y="33527"/>
                </a:lnTo>
                <a:lnTo>
                  <a:pt x="769696" y="33019"/>
                </a:lnTo>
                <a:close/>
              </a:path>
              <a:path w="933450" h="38735">
                <a:moveTo>
                  <a:pt x="160593" y="32765"/>
                </a:moveTo>
                <a:lnTo>
                  <a:pt x="145097" y="32765"/>
                </a:lnTo>
                <a:lnTo>
                  <a:pt x="156451" y="33527"/>
                </a:lnTo>
                <a:lnTo>
                  <a:pt x="159283" y="33019"/>
                </a:lnTo>
                <a:lnTo>
                  <a:pt x="160445" y="33019"/>
                </a:lnTo>
                <a:lnTo>
                  <a:pt x="160593" y="32765"/>
                </a:lnTo>
                <a:close/>
              </a:path>
              <a:path w="933450" h="38735">
                <a:moveTo>
                  <a:pt x="778381" y="33393"/>
                </a:moveTo>
                <a:lnTo>
                  <a:pt x="777565" y="33527"/>
                </a:lnTo>
                <a:lnTo>
                  <a:pt x="779500" y="33527"/>
                </a:lnTo>
                <a:lnTo>
                  <a:pt x="778381" y="33393"/>
                </a:lnTo>
                <a:close/>
              </a:path>
              <a:path w="933450" h="38735">
                <a:moveTo>
                  <a:pt x="169470" y="33367"/>
                </a:moveTo>
                <a:lnTo>
                  <a:pt x="168071" y="33400"/>
                </a:lnTo>
                <a:lnTo>
                  <a:pt x="168513" y="33487"/>
                </a:lnTo>
                <a:lnTo>
                  <a:pt x="169875" y="33400"/>
                </a:lnTo>
                <a:lnTo>
                  <a:pt x="169470" y="33367"/>
                </a:lnTo>
                <a:close/>
              </a:path>
              <a:path w="933450" h="38735">
                <a:moveTo>
                  <a:pt x="467575" y="29717"/>
                </a:moveTo>
                <a:lnTo>
                  <a:pt x="458470" y="31495"/>
                </a:lnTo>
                <a:lnTo>
                  <a:pt x="116916" y="31495"/>
                </a:lnTo>
                <a:lnTo>
                  <a:pt x="124206" y="31622"/>
                </a:lnTo>
                <a:lnTo>
                  <a:pt x="129616" y="32257"/>
                </a:lnTo>
                <a:lnTo>
                  <a:pt x="128701" y="32257"/>
                </a:lnTo>
                <a:lnTo>
                  <a:pt x="142963" y="33400"/>
                </a:lnTo>
                <a:lnTo>
                  <a:pt x="145097" y="32765"/>
                </a:lnTo>
                <a:lnTo>
                  <a:pt x="160593" y="32765"/>
                </a:lnTo>
                <a:lnTo>
                  <a:pt x="160667" y="32638"/>
                </a:lnTo>
                <a:lnTo>
                  <a:pt x="774273" y="32638"/>
                </a:lnTo>
                <a:lnTo>
                  <a:pt x="780376" y="32130"/>
                </a:lnTo>
                <a:lnTo>
                  <a:pt x="794232" y="32130"/>
                </a:lnTo>
                <a:lnTo>
                  <a:pt x="794562" y="31749"/>
                </a:lnTo>
                <a:lnTo>
                  <a:pt x="802830" y="31622"/>
                </a:lnTo>
                <a:lnTo>
                  <a:pt x="628230" y="31622"/>
                </a:lnTo>
                <a:lnTo>
                  <a:pt x="626613" y="30987"/>
                </a:lnTo>
                <a:lnTo>
                  <a:pt x="471258" y="30987"/>
                </a:lnTo>
                <a:lnTo>
                  <a:pt x="467575" y="29717"/>
                </a:lnTo>
                <a:close/>
              </a:path>
              <a:path w="933450" h="38735">
                <a:moveTo>
                  <a:pt x="160445" y="33019"/>
                </a:moveTo>
                <a:lnTo>
                  <a:pt x="159283" y="33019"/>
                </a:lnTo>
                <a:lnTo>
                  <a:pt x="159842" y="33146"/>
                </a:lnTo>
                <a:lnTo>
                  <a:pt x="158965" y="33146"/>
                </a:lnTo>
                <a:lnTo>
                  <a:pt x="160223" y="33400"/>
                </a:lnTo>
                <a:lnTo>
                  <a:pt x="160445" y="33019"/>
                </a:lnTo>
                <a:close/>
              </a:path>
              <a:path w="933450" h="38735">
                <a:moveTo>
                  <a:pt x="774204" y="32892"/>
                </a:moveTo>
                <a:lnTo>
                  <a:pt x="778381" y="33393"/>
                </a:lnTo>
                <a:lnTo>
                  <a:pt x="779881" y="33146"/>
                </a:lnTo>
                <a:lnTo>
                  <a:pt x="774204" y="32892"/>
                </a:lnTo>
                <a:close/>
              </a:path>
              <a:path w="933450" h="38735">
                <a:moveTo>
                  <a:pt x="774273" y="32638"/>
                </a:moveTo>
                <a:lnTo>
                  <a:pt x="160667" y="32638"/>
                </a:lnTo>
                <a:lnTo>
                  <a:pt x="169470" y="33367"/>
                </a:lnTo>
                <a:lnTo>
                  <a:pt x="173367" y="33273"/>
                </a:lnTo>
                <a:lnTo>
                  <a:pt x="180276" y="33019"/>
                </a:lnTo>
                <a:lnTo>
                  <a:pt x="769696" y="33019"/>
                </a:lnTo>
                <a:lnTo>
                  <a:pt x="774273" y="32638"/>
                </a:lnTo>
                <a:close/>
              </a:path>
              <a:path w="933450" h="38735">
                <a:moveTo>
                  <a:pt x="631710" y="29971"/>
                </a:moveTo>
                <a:lnTo>
                  <a:pt x="634149" y="30733"/>
                </a:lnTo>
                <a:lnTo>
                  <a:pt x="628230" y="31622"/>
                </a:lnTo>
                <a:lnTo>
                  <a:pt x="802830" y="31622"/>
                </a:lnTo>
                <a:lnTo>
                  <a:pt x="807770" y="31876"/>
                </a:lnTo>
                <a:lnTo>
                  <a:pt x="798550" y="31876"/>
                </a:lnTo>
                <a:lnTo>
                  <a:pt x="800557" y="32257"/>
                </a:lnTo>
                <a:lnTo>
                  <a:pt x="802563" y="33273"/>
                </a:lnTo>
                <a:lnTo>
                  <a:pt x="819442" y="32384"/>
                </a:lnTo>
                <a:lnTo>
                  <a:pt x="822139" y="32384"/>
                </a:lnTo>
                <a:lnTo>
                  <a:pt x="825919" y="31876"/>
                </a:lnTo>
                <a:lnTo>
                  <a:pt x="825576" y="31622"/>
                </a:lnTo>
                <a:lnTo>
                  <a:pt x="831977" y="31241"/>
                </a:lnTo>
                <a:lnTo>
                  <a:pt x="838336" y="31241"/>
                </a:lnTo>
                <a:lnTo>
                  <a:pt x="843666" y="30479"/>
                </a:lnTo>
                <a:lnTo>
                  <a:pt x="671639" y="30479"/>
                </a:lnTo>
                <a:lnTo>
                  <a:pt x="671893" y="30352"/>
                </a:lnTo>
                <a:lnTo>
                  <a:pt x="656859" y="30352"/>
                </a:lnTo>
                <a:lnTo>
                  <a:pt x="652949" y="30225"/>
                </a:lnTo>
                <a:lnTo>
                  <a:pt x="638136" y="30225"/>
                </a:lnTo>
                <a:lnTo>
                  <a:pt x="631710" y="29971"/>
                </a:lnTo>
                <a:close/>
              </a:path>
              <a:path w="933450" h="38735">
                <a:moveTo>
                  <a:pt x="822139" y="32384"/>
                </a:moveTo>
                <a:lnTo>
                  <a:pt x="819442" y="32384"/>
                </a:lnTo>
                <a:lnTo>
                  <a:pt x="821194" y="32511"/>
                </a:lnTo>
                <a:lnTo>
                  <a:pt x="822139" y="32384"/>
                </a:lnTo>
                <a:close/>
              </a:path>
              <a:path w="933450" h="38735">
                <a:moveTo>
                  <a:pt x="794232" y="32130"/>
                </a:moveTo>
                <a:lnTo>
                  <a:pt x="780376" y="32130"/>
                </a:lnTo>
                <a:lnTo>
                  <a:pt x="785787" y="32257"/>
                </a:lnTo>
                <a:lnTo>
                  <a:pt x="785926" y="32384"/>
                </a:lnTo>
                <a:lnTo>
                  <a:pt x="794232" y="32130"/>
                </a:lnTo>
                <a:close/>
              </a:path>
              <a:path w="933450" h="38735">
                <a:moveTo>
                  <a:pt x="838336" y="31241"/>
                </a:moveTo>
                <a:lnTo>
                  <a:pt x="831977" y="31241"/>
                </a:lnTo>
                <a:lnTo>
                  <a:pt x="828548" y="32257"/>
                </a:lnTo>
                <a:lnTo>
                  <a:pt x="833005" y="32003"/>
                </a:lnTo>
                <a:lnTo>
                  <a:pt x="838336" y="31241"/>
                </a:lnTo>
                <a:close/>
              </a:path>
              <a:path w="933450" h="38735">
                <a:moveTo>
                  <a:pt x="454477" y="31114"/>
                </a:moveTo>
                <a:lnTo>
                  <a:pt x="102590" y="31114"/>
                </a:lnTo>
                <a:lnTo>
                  <a:pt x="112585" y="31622"/>
                </a:lnTo>
                <a:lnTo>
                  <a:pt x="112331" y="31749"/>
                </a:lnTo>
                <a:lnTo>
                  <a:pt x="116916" y="31495"/>
                </a:lnTo>
                <a:lnTo>
                  <a:pt x="458470" y="31495"/>
                </a:lnTo>
                <a:lnTo>
                  <a:pt x="454477" y="31114"/>
                </a:lnTo>
                <a:close/>
              </a:path>
              <a:path w="933450" h="38735">
                <a:moveTo>
                  <a:pt x="311645" y="28701"/>
                </a:moveTo>
                <a:lnTo>
                  <a:pt x="96583" y="28701"/>
                </a:lnTo>
                <a:lnTo>
                  <a:pt x="91401" y="30479"/>
                </a:lnTo>
                <a:lnTo>
                  <a:pt x="98780" y="31368"/>
                </a:lnTo>
                <a:lnTo>
                  <a:pt x="102590" y="31114"/>
                </a:lnTo>
                <a:lnTo>
                  <a:pt x="454477" y="31114"/>
                </a:lnTo>
                <a:lnTo>
                  <a:pt x="451815" y="30860"/>
                </a:lnTo>
                <a:lnTo>
                  <a:pt x="452297" y="30606"/>
                </a:lnTo>
                <a:lnTo>
                  <a:pt x="455460" y="30479"/>
                </a:lnTo>
                <a:lnTo>
                  <a:pt x="457212" y="30352"/>
                </a:lnTo>
                <a:lnTo>
                  <a:pt x="450975" y="30225"/>
                </a:lnTo>
                <a:lnTo>
                  <a:pt x="421149" y="30225"/>
                </a:lnTo>
                <a:lnTo>
                  <a:pt x="413170" y="29971"/>
                </a:lnTo>
                <a:lnTo>
                  <a:pt x="400540" y="29971"/>
                </a:lnTo>
                <a:lnTo>
                  <a:pt x="387553" y="29844"/>
                </a:lnTo>
                <a:lnTo>
                  <a:pt x="381531" y="29717"/>
                </a:lnTo>
                <a:lnTo>
                  <a:pt x="365607" y="29717"/>
                </a:lnTo>
                <a:lnTo>
                  <a:pt x="366896" y="29463"/>
                </a:lnTo>
                <a:lnTo>
                  <a:pt x="345724" y="29463"/>
                </a:lnTo>
                <a:lnTo>
                  <a:pt x="326426" y="28955"/>
                </a:lnTo>
                <a:lnTo>
                  <a:pt x="311188" y="28955"/>
                </a:lnTo>
                <a:lnTo>
                  <a:pt x="311645" y="28701"/>
                </a:lnTo>
                <a:close/>
              </a:path>
              <a:path w="933450" h="38735">
                <a:moveTo>
                  <a:pt x="473994" y="30363"/>
                </a:moveTo>
                <a:lnTo>
                  <a:pt x="475043" y="30987"/>
                </a:lnTo>
                <a:lnTo>
                  <a:pt x="626613" y="30987"/>
                </a:lnTo>
                <a:lnTo>
                  <a:pt x="626290" y="30860"/>
                </a:lnTo>
                <a:lnTo>
                  <a:pt x="603999" y="30860"/>
                </a:lnTo>
                <a:lnTo>
                  <a:pt x="603052" y="30479"/>
                </a:lnTo>
                <a:lnTo>
                  <a:pt x="500402" y="30479"/>
                </a:lnTo>
                <a:lnTo>
                  <a:pt x="473994" y="30363"/>
                </a:lnTo>
                <a:close/>
              </a:path>
              <a:path w="933450" h="38735">
                <a:moveTo>
                  <a:pt x="613156" y="30352"/>
                </a:moveTo>
                <a:lnTo>
                  <a:pt x="603999" y="30860"/>
                </a:lnTo>
                <a:lnTo>
                  <a:pt x="626290" y="30860"/>
                </a:lnTo>
                <a:lnTo>
                  <a:pt x="625643" y="30606"/>
                </a:lnTo>
                <a:lnTo>
                  <a:pt x="615010" y="30606"/>
                </a:lnTo>
                <a:lnTo>
                  <a:pt x="613156" y="30352"/>
                </a:lnTo>
                <a:close/>
              </a:path>
              <a:path w="933450" h="38735">
                <a:moveTo>
                  <a:pt x="867594" y="29336"/>
                </a:moveTo>
                <a:lnTo>
                  <a:pt x="851662" y="29336"/>
                </a:lnTo>
                <a:lnTo>
                  <a:pt x="848653" y="29767"/>
                </a:lnTo>
                <a:lnTo>
                  <a:pt x="857351" y="30098"/>
                </a:lnTo>
                <a:lnTo>
                  <a:pt x="851027" y="30733"/>
                </a:lnTo>
                <a:lnTo>
                  <a:pt x="860107" y="30098"/>
                </a:lnTo>
                <a:lnTo>
                  <a:pt x="867594" y="29336"/>
                </a:lnTo>
                <a:close/>
              </a:path>
              <a:path w="933450" h="38735">
                <a:moveTo>
                  <a:pt x="623379" y="29717"/>
                </a:moveTo>
                <a:lnTo>
                  <a:pt x="614781" y="30225"/>
                </a:lnTo>
                <a:lnTo>
                  <a:pt x="615010" y="30606"/>
                </a:lnTo>
                <a:lnTo>
                  <a:pt x="625643" y="30606"/>
                </a:lnTo>
                <a:lnTo>
                  <a:pt x="623379" y="29717"/>
                </a:lnTo>
                <a:close/>
              </a:path>
              <a:path w="933450" h="38735">
                <a:moveTo>
                  <a:pt x="589153" y="29336"/>
                </a:moveTo>
                <a:lnTo>
                  <a:pt x="529799" y="30352"/>
                </a:lnTo>
                <a:lnTo>
                  <a:pt x="500402" y="30479"/>
                </a:lnTo>
                <a:lnTo>
                  <a:pt x="603052" y="30479"/>
                </a:lnTo>
                <a:lnTo>
                  <a:pt x="601674" y="29971"/>
                </a:lnTo>
                <a:lnTo>
                  <a:pt x="589153" y="29336"/>
                </a:lnTo>
                <a:close/>
              </a:path>
              <a:path w="933450" h="38735">
                <a:moveTo>
                  <a:pt x="824001" y="24896"/>
                </a:moveTo>
                <a:lnTo>
                  <a:pt x="719455" y="27685"/>
                </a:lnTo>
                <a:lnTo>
                  <a:pt x="708567" y="28701"/>
                </a:lnTo>
                <a:lnTo>
                  <a:pt x="683934" y="29717"/>
                </a:lnTo>
                <a:lnTo>
                  <a:pt x="671639" y="30479"/>
                </a:lnTo>
                <a:lnTo>
                  <a:pt x="843666" y="30479"/>
                </a:lnTo>
                <a:lnTo>
                  <a:pt x="848653" y="29767"/>
                </a:lnTo>
                <a:lnTo>
                  <a:pt x="847369" y="29717"/>
                </a:lnTo>
                <a:lnTo>
                  <a:pt x="851662" y="29336"/>
                </a:lnTo>
                <a:lnTo>
                  <a:pt x="867594" y="29336"/>
                </a:lnTo>
                <a:lnTo>
                  <a:pt x="880198" y="27558"/>
                </a:lnTo>
                <a:lnTo>
                  <a:pt x="884199" y="27558"/>
                </a:lnTo>
                <a:lnTo>
                  <a:pt x="892896" y="26880"/>
                </a:lnTo>
                <a:lnTo>
                  <a:pt x="888580" y="26669"/>
                </a:lnTo>
                <a:lnTo>
                  <a:pt x="838125" y="25145"/>
                </a:lnTo>
                <a:lnTo>
                  <a:pt x="824001" y="24896"/>
                </a:lnTo>
                <a:close/>
              </a:path>
              <a:path w="933450" h="38735">
                <a:moveTo>
                  <a:pt x="473976" y="30352"/>
                </a:moveTo>
                <a:lnTo>
                  <a:pt x="471627" y="30352"/>
                </a:lnTo>
                <a:lnTo>
                  <a:pt x="473994" y="30363"/>
                </a:lnTo>
                <a:close/>
              </a:path>
              <a:path w="933450" h="38735">
                <a:moveTo>
                  <a:pt x="672655" y="29971"/>
                </a:moveTo>
                <a:lnTo>
                  <a:pt x="663990" y="30352"/>
                </a:lnTo>
                <a:lnTo>
                  <a:pt x="671893" y="30352"/>
                </a:lnTo>
                <a:lnTo>
                  <a:pt x="672655" y="29971"/>
                </a:lnTo>
                <a:close/>
              </a:path>
              <a:path w="933450" h="38735">
                <a:moveTo>
                  <a:pt x="196720" y="26669"/>
                </a:moveTo>
                <a:lnTo>
                  <a:pt x="37198" y="26669"/>
                </a:lnTo>
                <a:lnTo>
                  <a:pt x="47091" y="27939"/>
                </a:lnTo>
                <a:lnTo>
                  <a:pt x="57718" y="28701"/>
                </a:lnTo>
                <a:lnTo>
                  <a:pt x="68559" y="29336"/>
                </a:lnTo>
                <a:lnTo>
                  <a:pt x="79095" y="30225"/>
                </a:lnTo>
                <a:lnTo>
                  <a:pt x="76060" y="29590"/>
                </a:lnTo>
                <a:lnTo>
                  <a:pt x="80543" y="28701"/>
                </a:lnTo>
                <a:lnTo>
                  <a:pt x="311645" y="28701"/>
                </a:lnTo>
                <a:lnTo>
                  <a:pt x="196720" y="26669"/>
                </a:lnTo>
                <a:close/>
              </a:path>
              <a:path w="933450" h="38735">
                <a:moveTo>
                  <a:pt x="444737" y="30098"/>
                </a:moveTo>
                <a:lnTo>
                  <a:pt x="421149" y="30225"/>
                </a:lnTo>
                <a:lnTo>
                  <a:pt x="450975" y="30225"/>
                </a:lnTo>
                <a:lnTo>
                  <a:pt x="444737" y="30098"/>
                </a:lnTo>
                <a:close/>
              </a:path>
              <a:path w="933450" h="38735">
                <a:moveTo>
                  <a:pt x="614426" y="29844"/>
                </a:moveTo>
                <a:lnTo>
                  <a:pt x="614718" y="30225"/>
                </a:lnTo>
                <a:lnTo>
                  <a:pt x="614426" y="29844"/>
                </a:lnTo>
                <a:close/>
              </a:path>
              <a:path w="933450" h="38735">
                <a:moveTo>
                  <a:pt x="638302" y="29717"/>
                </a:moveTo>
                <a:lnTo>
                  <a:pt x="638136" y="30225"/>
                </a:lnTo>
                <a:lnTo>
                  <a:pt x="652949" y="30225"/>
                </a:lnTo>
                <a:lnTo>
                  <a:pt x="638302" y="29717"/>
                </a:lnTo>
                <a:close/>
              </a:path>
              <a:path w="933450" h="38735">
                <a:moveTo>
                  <a:pt x="413270" y="29717"/>
                </a:moveTo>
                <a:lnTo>
                  <a:pt x="400540" y="29971"/>
                </a:lnTo>
                <a:lnTo>
                  <a:pt x="413170" y="29971"/>
                </a:lnTo>
                <a:lnTo>
                  <a:pt x="409181" y="29844"/>
                </a:lnTo>
                <a:lnTo>
                  <a:pt x="413270" y="29717"/>
                </a:lnTo>
                <a:close/>
              </a:path>
              <a:path w="933450" h="38735">
                <a:moveTo>
                  <a:pt x="851662" y="29336"/>
                </a:moveTo>
                <a:lnTo>
                  <a:pt x="847369" y="29717"/>
                </a:lnTo>
                <a:lnTo>
                  <a:pt x="848653" y="29767"/>
                </a:lnTo>
                <a:lnTo>
                  <a:pt x="851662" y="29336"/>
                </a:lnTo>
                <a:close/>
              </a:path>
              <a:path w="933450" h="38735">
                <a:moveTo>
                  <a:pt x="375508" y="29590"/>
                </a:moveTo>
                <a:lnTo>
                  <a:pt x="365607" y="29717"/>
                </a:lnTo>
                <a:lnTo>
                  <a:pt x="381531" y="29717"/>
                </a:lnTo>
                <a:lnTo>
                  <a:pt x="375508" y="29590"/>
                </a:lnTo>
                <a:close/>
              </a:path>
              <a:path w="933450" h="38735">
                <a:moveTo>
                  <a:pt x="355396" y="28955"/>
                </a:moveTo>
                <a:lnTo>
                  <a:pt x="345724" y="29463"/>
                </a:lnTo>
                <a:lnTo>
                  <a:pt x="366896" y="29463"/>
                </a:lnTo>
                <a:lnTo>
                  <a:pt x="368185" y="29209"/>
                </a:lnTo>
                <a:lnTo>
                  <a:pt x="358736" y="29209"/>
                </a:lnTo>
                <a:lnTo>
                  <a:pt x="355396" y="28955"/>
                </a:lnTo>
                <a:close/>
              </a:path>
              <a:path w="933450" h="38735">
                <a:moveTo>
                  <a:pt x="96583" y="28701"/>
                </a:moveTo>
                <a:lnTo>
                  <a:pt x="80543" y="28701"/>
                </a:lnTo>
                <a:lnTo>
                  <a:pt x="88138" y="29082"/>
                </a:lnTo>
                <a:lnTo>
                  <a:pt x="96583" y="28701"/>
                </a:lnTo>
                <a:close/>
              </a:path>
              <a:path w="933450" h="38735">
                <a:moveTo>
                  <a:pt x="322460" y="28828"/>
                </a:moveTo>
                <a:lnTo>
                  <a:pt x="311188" y="28955"/>
                </a:lnTo>
                <a:lnTo>
                  <a:pt x="326426" y="28955"/>
                </a:lnTo>
                <a:lnTo>
                  <a:pt x="322460" y="28828"/>
                </a:lnTo>
                <a:close/>
              </a:path>
              <a:path w="933450" h="38735">
                <a:moveTo>
                  <a:pt x="929361" y="24468"/>
                </a:moveTo>
                <a:lnTo>
                  <a:pt x="926121" y="26669"/>
                </a:lnTo>
                <a:lnTo>
                  <a:pt x="916601" y="27939"/>
                </a:lnTo>
                <a:lnTo>
                  <a:pt x="915065" y="27960"/>
                </a:lnTo>
                <a:lnTo>
                  <a:pt x="919861" y="28193"/>
                </a:lnTo>
                <a:lnTo>
                  <a:pt x="922657" y="28955"/>
                </a:lnTo>
                <a:lnTo>
                  <a:pt x="927263" y="28193"/>
                </a:lnTo>
                <a:lnTo>
                  <a:pt x="929739" y="25526"/>
                </a:lnTo>
                <a:lnTo>
                  <a:pt x="929721" y="25145"/>
                </a:lnTo>
                <a:lnTo>
                  <a:pt x="929361" y="24468"/>
                </a:lnTo>
                <a:close/>
              </a:path>
              <a:path w="933450" h="38735">
                <a:moveTo>
                  <a:pt x="901822" y="27315"/>
                </a:moveTo>
                <a:lnTo>
                  <a:pt x="894842" y="27812"/>
                </a:lnTo>
                <a:lnTo>
                  <a:pt x="904989" y="28066"/>
                </a:lnTo>
                <a:lnTo>
                  <a:pt x="900226" y="28828"/>
                </a:lnTo>
                <a:lnTo>
                  <a:pt x="907004" y="28066"/>
                </a:lnTo>
                <a:lnTo>
                  <a:pt x="915065" y="27960"/>
                </a:lnTo>
                <a:lnTo>
                  <a:pt x="901822" y="27315"/>
                </a:lnTo>
                <a:close/>
              </a:path>
              <a:path w="933450" h="38735">
                <a:moveTo>
                  <a:pt x="898430" y="26438"/>
                </a:moveTo>
                <a:lnTo>
                  <a:pt x="897732" y="26498"/>
                </a:lnTo>
                <a:lnTo>
                  <a:pt x="896924" y="26923"/>
                </a:lnTo>
                <a:lnTo>
                  <a:pt x="903744" y="27177"/>
                </a:lnTo>
                <a:lnTo>
                  <a:pt x="901822" y="27315"/>
                </a:lnTo>
                <a:lnTo>
                  <a:pt x="915065" y="27960"/>
                </a:lnTo>
                <a:lnTo>
                  <a:pt x="916601" y="27939"/>
                </a:lnTo>
                <a:lnTo>
                  <a:pt x="926121" y="26669"/>
                </a:lnTo>
                <a:lnTo>
                  <a:pt x="903871" y="26669"/>
                </a:lnTo>
                <a:lnTo>
                  <a:pt x="898430" y="26438"/>
                </a:lnTo>
                <a:close/>
              </a:path>
              <a:path w="933450" h="38735">
                <a:moveTo>
                  <a:pt x="897732" y="26498"/>
                </a:moveTo>
                <a:lnTo>
                  <a:pt x="892896" y="26880"/>
                </a:lnTo>
                <a:lnTo>
                  <a:pt x="901822" y="27315"/>
                </a:lnTo>
                <a:lnTo>
                  <a:pt x="903744" y="27177"/>
                </a:lnTo>
                <a:lnTo>
                  <a:pt x="896924" y="26923"/>
                </a:lnTo>
                <a:lnTo>
                  <a:pt x="897732" y="26498"/>
                </a:lnTo>
                <a:close/>
              </a:path>
              <a:path w="933450" h="38735">
                <a:moveTo>
                  <a:pt x="10445" y="9905"/>
                </a:moveTo>
                <a:lnTo>
                  <a:pt x="3197" y="12318"/>
                </a:lnTo>
                <a:lnTo>
                  <a:pt x="0" y="21970"/>
                </a:lnTo>
                <a:lnTo>
                  <a:pt x="8862" y="24002"/>
                </a:lnTo>
                <a:lnTo>
                  <a:pt x="16933" y="25145"/>
                </a:lnTo>
                <a:lnTo>
                  <a:pt x="24612" y="25907"/>
                </a:lnTo>
                <a:lnTo>
                  <a:pt x="32296" y="26796"/>
                </a:lnTo>
                <a:lnTo>
                  <a:pt x="36385" y="26923"/>
                </a:lnTo>
                <a:lnTo>
                  <a:pt x="35166" y="26669"/>
                </a:lnTo>
                <a:lnTo>
                  <a:pt x="196720" y="26669"/>
                </a:lnTo>
                <a:lnTo>
                  <a:pt x="180174" y="26415"/>
                </a:lnTo>
                <a:lnTo>
                  <a:pt x="161208" y="25653"/>
                </a:lnTo>
                <a:lnTo>
                  <a:pt x="121269" y="23367"/>
                </a:lnTo>
                <a:lnTo>
                  <a:pt x="115464" y="23113"/>
                </a:lnTo>
                <a:lnTo>
                  <a:pt x="99860" y="23113"/>
                </a:lnTo>
                <a:lnTo>
                  <a:pt x="95821" y="22986"/>
                </a:lnTo>
                <a:lnTo>
                  <a:pt x="89039" y="22605"/>
                </a:lnTo>
                <a:lnTo>
                  <a:pt x="95999" y="22478"/>
                </a:lnTo>
                <a:lnTo>
                  <a:pt x="93357" y="22097"/>
                </a:lnTo>
                <a:lnTo>
                  <a:pt x="82650" y="21843"/>
                </a:lnTo>
                <a:lnTo>
                  <a:pt x="74197" y="21202"/>
                </a:lnTo>
                <a:lnTo>
                  <a:pt x="58639" y="19938"/>
                </a:lnTo>
                <a:lnTo>
                  <a:pt x="53111" y="19430"/>
                </a:lnTo>
                <a:lnTo>
                  <a:pt x="16432" y="19430"/>
                </a:lnTo>
                <a:lnTo>
                  <a:pt x="9521" y="18541"/>
                </a:lnTo>
                <a:lnTo>
                  <a:pt x="6587" y="16763"/>
                </a:lnTo>
                <a:lnTo>
                  <a:pt x="11214" y="15239"/>
                </a:lnTo>
                <a:lnTo>
                  <a:pt x="82837" y="15234"/>
                </a:lnTo>
                <a:lnTo>
                  <a:pt x="90525" y="14858"/>
                </a:lnTo>
                <a:lnTo>
                  <a:pt x="92532" y="13969"/>
                </a:lnTo>
                <a:lnTo>
                  <a:pt x="117987" y="13969"/>
                </a:lnTo>
                <a:lnTo>
                  <a:pt x="123406" y="13715"/>
                </a:lnTo>
                <a:lnTo>
                  <a:pt x="131013" y="13715"/>
                </a:lnTo>
                <a:lnTo>
                  <a:pt x="128638" y="12953"/>
                </a:lnTo>
                <a:lnTo>
                  <a:pt x="140449" y="11937"/>
                </a:lnTo>
                <a:lnTo>
                  <a:pt x="226287" y="11937"/>
                </a:lnTo>
                <a:lnTo>
                  <a:pt x="253365" y="11048"/>
                </a:lnTo>
                <a:lnTo>
                  <a:pt x="30391" y="11048"/>
                </a:lnTo>
                <a:lnTo>
                  <a:pt x="30128" y="10794"/>
                </a:lnTo>
                <a:lnTo>
                  <a:pt x="24485" y="10794"/>
                </a:lnTo>
                <a:lnTo>
                  <a:pt x="24295" y="10540"/>
                </a:lnTo>
                <a:lnTo>
                  <a:pt x="18745" y="10540"/>
                </a:lnTo>
                <a:lnTo>
                  <a:pt x="19706" y="10413"/>
                </a:lnTo>
                <a:lnTo>
                  <a:pt x="18598" y="10413"/>
                </a:lnTo>
                <a:lnTo>
                  <a:pt x="10445" y="9905"/>
                </a:lnTo>
                <a:close/>
              </a:path>
              <a:path w="933450" h="38735">
                <a:moveTo>
                  <a:pt x="911202" y="20780"/>
                </a:moveTo>
                <a:lnTo>
                  <a:pt x="896755" y="21716"/>
                </a:lnTo>
                <a:lnTo>
                  <a:pt x="865032" y="23367"/>
                </a:lnTo>
                <a:lnTo>
                  <a:pt x="824001" y="24896"/>
                </a:lnTo>
                <a:lnTo>
                  <a:pt x="838125" y="25145"/>
                </a:lnTo>
                <a:lnTo>
                  <a:pt x="888580" y="26669"/>
                </a:lnTo>
                <a:lnTo>
                  <a:pt x="892896" y="26880"/>
                </a:lnTo>
                <a:lnTo>
                  <a:pt x="897732" y="26498"/>
                </a:lnTo>
                <a:lnTo>
                  <a:pt x="897890" y="26415"/>
                </a:lnTo>
                <a:lnTo>
                  <a:pt x="898698" y="26415"/>
                </a:lnTo>
                <a:lnTo>
                  <a:pt x="901661" y="26161"/>
                </a:lnTo>
                <a:lnTo>
                  <a:pt x="926868" y="26161"/>
                </a:lnTo>
                <a:lnTo>
                  <a:pt x="929298" y="24510"/>
                </a:lnTo>
                <a:lnTo>
                  <a:pt x="929181" y="24129"/>
                </a:lnTo>
                <a:lnTo>
                  <a:pt x="928200" y="22282"/>
                </a:lnTo>
                <a:lnTo>
                  <a:pt x="924854" y="21970"/>
                </a:lnTo>
                <a:lnTo>
                  <a:pt x="917714" y="21970"/>
                </a:lnTo>
                <a:lnTo>
                  <a:pt x="905129" y="21462"/>
                </a:lnTo>
                <a:lnTo>
                  <a:pt x="911555" y="20827"/>
                </a:lnTo>
                <a:lnTo>
                  <a:pt x="911202" y="20780"/>
                </a:lnTo>
                <a:close/>
              </a:path>
              <a:path w="933450" h="38735">
                <a:moveTo>
                  <a:pt x="901661" y="26161"/>
                </a:moveTo>
                <a:lnTo>
                  <a:pt x="898430" y="26438"/>
                </a:lnTo>
                <a:lnTo>
                  <a:pt x="903871" y="26669"/>
                </a:lnTo>
                <a:lnTo>
                  <a:pt x="901661" y="26161"/>
                </a:lnTo>
                <a:close/>
              </a:path>
              <a:path w="933450" h="38735">
                <a:moveTo>
                  <a:pt x="926868" y="26161"/>
                </a:moveTo>
                <a:lnTo>
                  <a:pt x="901661" y="26161"/>
                </a:lnTo>
                <a:lnTo>
                  <a:pt x="903871" y="26669"/>
                </a:lnTo>
                <a:lnTo>
                  <a:pt x="926121" y="26669"/>
                </a:lnTo>
                <a:lnTo>
                  <a:pt x="926868" y="26161"/>
                </a:lnTo>
                <a:close/>
              </a:path>
              <a:path w="933450" h="38735">
                <a:moveTo>
                  <a:pt x="897890" y="26415"/>
                </a:moveTo>
                <a:lnTo>
                  <a:pt x="897732" y="26498"/>
                </a:lnTo>
                <a:lnTo>
                  <a:pt x="898430" y="26438"/>
                </a:lnTo>
                <a:lnTo>
                  <a:pt x="897890" y="26415"/>
                </a:lnTo>
                <a:close/>
              </a:path>
              <a:path w="933450" h="38735">
                <a:moveTo>
                  <a:pt x="898698" y="26415"/>
                </a:moveTo>
                <a:lnTo>
                  <a:pt x="897890" y="26415"/>
                </a:lnTo>
                <a:lnTo>
                  <a:pt x="898430" y="26438"/>
                </a:lnTo>
                <a:lnTo>
                  <a:pt x="898698" y="26415"/>
                </a:lnTo>
                <a:close/>
              </a:path>
              <a:path w="933450" h="38735">
                <a:moveTo>
                  <a:pt x="206068" y="22844"/>
                </a:moveTo>
                <a:lnTo>
                  <a:pt x="205308" y="25272"/>
                </a:lnTo>
                <a:lnTo>
                  <a:pt x="211045" y="25907"/>
                </a:lnTo>
                <a:lnTo>
                  <a:pt x="219883" y="24129"/>
                </a:lnTo>
                <a:lnTo>
                  <a:pt x="221976" y="24129"/>
                </a:lnTo>
                <a:lnTo>
                  <a:pt x="219207" y="24002"/>
                </a:lnTo>
                <a:lnTo>
                  <a:pt x="206068" y="22844"/>
                </a:lnTo>
                <a:close/>
              </a:path>
              <a:path w="933450" h="38735">
                <a:moveTo>
                  <a:pt x="386486" y="24383"/>
                </a:moveTo>
                <a:lnTo>
                  <a:pt x="274980" y="24383"/>
                </a:lnTo>
                <a:lnTo>
                  <a:pt x="269582" y="25653"/>
                </a:lnTo>
                <a:lnTo>
                  <a:pt x="362985" y="25399"/>
                </a:lnTo>
                <a:lnTo>
                  <a:pt x="386486" y="24383"/>
                </a:lnTo>
                <a:close/>
              </a:path>
              <a:path w="933450" h="38735">
                <a:moveTo>
                  <a:pt x="362985" y="25399"/>
                </a:moveTo>
                <a:lnTo>
                  <a:pt x="302056" y="25399"/>
                </a:lnTo>
                <a:lnTo>
                  <a:pt x="331350" y="25526"/>
                </a:lnTo>
                <a:lnTo>
                  <a:pt x="360047" y="25526"/>
                </a:lnTo>
                <a:lnTo>
                  <a:pt x="362985" y="25399"/>
                </a:lnTo>
                <a:close/>
              </a:path>
              <a:path w="933450" h="38735">
                <a:moveTo>
                  <a:pt x="910472" y="20827"/>
                </a:moveTo>
                <a:lnTo>
                  <a:pt x="591972" y="20827"/>
                </a:lnTo>
                <a:lnTo>
                  <a:pt x="593559" y="20954"/>
                </a:lnTo>
                <a:lnTo>
                  <a:pt x="604575" y="20954"/>
                </a:lnTo>
                <a:lnTo>
                  <a:pt x="613897" y="21081"/>
                </a:lnTo>
                <a:lnTo>
                  <a:pt x="622826" y="21335"/>
                </a:lnTo>
                <a:lnTo>
                  <a:pt x="635038" y="22097"/>
                </a:lnTo>
                <a:lnTo>
                  <a:pt x="824001" y="24896"/>
                </a:lnTo>
                <a:lnTo>
                  <a:pt x="865032" y="23367"/>
                </a:lnTo>
                <a:lnTo>
                  <a:pt x="896755" y="21716"/>
                </a:lnTo>
                <a:lnTo>
                  <a:pt x="910472" y="20827"/>
                </a:lnTo>
                <a:close/>
              </a:path>
              <a:path w="933450" h="38735">
                <a:moveTo>
                  <a:pt x="416583" y="22224"/>
                </a:moveTo>
                <a:lnTo>
                  <a:pt x="371914" y="22224"/>
                </a:lnTo>
                <a:lnTo>
                  <a:pt x="274857" y="22859"/>
                </a:lnTo>
                <a:lnTo>
                  <a:pt x="227221" y="24370"/>
                </a:lnTo>
                <a:lnTo>
                  <a:pt x="235823" y="24764"/>
                </a:lnTo>
                <a:lnTo>
                  <a:pt x="251348" y="24764"/>
                </a:lnTo>
                <a:lnTo>
                  <a:pt x="274980" y="24383"/>
                </a:lnTo>
                <a:lnTo>
                  <a:pt x="386486" y="24383"/>
                </a:lnTo>
                <a:lnTo>
                  <a:pt x="401518" y="23875"/>
                </a:lnTo>
                <a:lnTo>
                  <a:pt x="410063" y="23367"/>
                </a:lnTo>
                <a:lnTo>
                  <a:pt x="415304" y="22605"/>
                </a:lnTo>
                <a:lnTo>
                  <a:pt x="416583" y="22224"/>
                </a:lnTo>
                <a:close/>
              </a:path>
              <a:path w="933450" h="38735">
                <a:moveTo>
                  <a:pt x="928200" y="22282"/>
                </a:moveTo>
                <a:lnTo>
                  <a:pt x="929361" y="24468"/>
                </a:lnTo>
                <a:lnTo>
                  <a:pt x="932050" y="22641"/>
                </a:lnTo>
                <a:lnTo>
                  <a:pt x="928200" y="22282"/>
                </a:lnTo>
                <a:close/>
              </a:path>
              <a:path w="933450" h="38735">
                <a:moveTo>
                  <a:pt x="221976" y="24129"/>
                </a:moveTo>
                <a:lnTo>
                  <a:pt x="219883" y="24129"/>
                </a:lnTo>
                <a:lnTo>
                  <a:pt x="226796" y="24383"/>
                </a:lnTo>
                <a:lnTo>
                  <a:pt x="227221" y="24370"/>
                </a:lnTo>
                <a:lnTo>
                  <a:pt x="221976" y="24129"/>
                </a:lnTo>
                <a:close/>
              </a:path>
              <a:path w="933450" h="38735">
                <a:moveTo>
                  <a:pt x="232965" y="18795"/>
                </a:moveTo>
                <a:lnTo>
                  <a:pt x="215850" y="19684"/>
                </a:lnTo>
                <a:lnTo>
                  <a:pt x="206469" y="21566"/>
                </a:lnTo>
                <a:lnTo>
                  <a:pt x="206068" y="22844"/>
                </a:lnTo>
                <a:lnTo>
                  <a:pt x="219207" y="24002"/>
                </a:lnTo>
                <a:lnTo>
                  <a:pt x="227221" y="24370"/>
                </a:lnTo>
                <a:lnTo>
                  <a:pt x="274857" y="22859"/>
                </a:lnTo>
                <a:lnTo>
                  <a:pt x="416583" y="22224"/>
                </a:lnTo>
                <a:lnTo>
                  <a:pt x="418288" y="21716"/>
                </a:lnTo>
                <a:lnTo>
                  <a:pt x="374608" y="21716"/>
                </a:lnTo>
                <a:lnTo>
                  <a:pt x="330184" y="21589"/>
                </a:lnTo>
                <a:lnTo>
                  <a:pt x="286021" y="20700"/>
                </a:lnTo>
                <a:lnTo>
                  <a:pt x="232965" y="18795"/>
                </a:lnTo>
                <a:close/>
              </a:path>
              <a:path w="933450" h="38735">
                <a:moveTo>
                  <a:pt x="100952" y="22478"/>
                </a:moveTo>
                <a:lnTo>
                  <a:pt x="95999" y="22478"/>
                </a:lnTo>
                <a:lnTo>
                  <a:pt x="99860" y="23113"/>
                </a:lnTo>
                <a:lnTo>
                  <a:pt x="115464" y="23113"/>
                </a:lnTo>
                <a:lnTo>
                  <a:pt x="100952" y="22478"/>
                </a:lnTo>
                <a:close/>
              </a:path>
              <a:path w="933450" h="38735">
                <a:moveTo>
                  <a:pt x="206469" y="21566"/>
                </a:moveTo>
                <a:lnTo>
                  <a:pt x="201917" y="22478"/>
                </a:lnTo>
                <a:lnTo>
                  <a:pt x="206068" y="22844"/>
                </a:lnTo>
                <a:lnTo>
                  <a:pt x="206469" y="21566"/>
                </a:lnTo>
                <a:close/>
              </a:path>
              <a:path w="933450" h="38735">
                <a:moveTo>
                  <a:pt x="932662" y="22224"/>
                </a:moveTo>
                <a:lnTo>
                  <a:pt x="932050" y="22641"/>
                </a:lnTo>
                <a:lnTo>
                  <a:pt x="933036" y="22732"/>
                </a:lnTo>
                <a:lnTo>
                  <a:pt x="932662" y="22224"/>
                </a:lnTo>
                <a:close/>
              </a:path>
              <a:path w="933450" h="38735">
                <a:moveTo>
                  <a:pt x="927832" y="21589"/>
                </a:moveTo>
                <a:lnTo>
                  <a:pt x="920762" y="21589"/>
                </a:lnTo>
                <a:lnTo>
                  <a:pt x="928200" y="22282"/>
                </a:lnTo>
                <a:lnTo>
                  <a:pt x="927832" y="21589"/>
                </a:lnTo>
                <a:close/>
              </a:path>
              <a:path w="933450" h="38735">
                <a:moveTo>
                  <a:pt x="470281" y="21081"/>
                </a:moveTo>
                <a:lnTo>
                  <a:pt x="420420" y="21081"/>
                </a:lnTo>
                <a:lnTo>
                  <a:pt x="416583" y="22224"/>
                </a:lnTo>
                <a:lnTo>
                  <a:pt x="420857" y="22224"/>
                </a:lnTo>
                <a:lnTo>
                  <a:pt x="470039" y="21843"/>
                </a:lnTo>
                <a:lnTo>
                  <a:pt x="465721" y="21589"/>
                </a:lnTo>
                <a:lnTo>
                  <a:pt x="470281" y="21081"/>
                </a:lnTo>
                <a:close/>
              </a:path>
              <a:path w="933450" h="38735">
                <a:moveTo>
                  <a:pt x="926617" y="19303"/>
                </a:moveTo>
                <a:lnTo>
                  <a:pt x="923099" y="19938"/>
                </a:lnTo>
                <a:lnTo>
                  <a:pt x="911202" y="20780"/>
                </a:lnTo>
                <a:lnTo>
                  <a:pt x="911555" y="20827"/>
                </a:lnTo>
                <a:lnTo>
                  <a:pt x="905129" y="21462"/>
                </a:lnTo>
                <a:lnTo>
                  <a:pt x="917714" y="21970"/>
                </a:lnTo>
                <a:lnTo>
                  <a:pt x="920762" y="21589"/>
                </a:lnTo>
                <a:lnTo>
                  <a:pt x="927832" y="21589"/>
                </a:lnTo>
                <a:lnTo>
                  <a:pt x="926617" y="19303"/>
                </a:lnTo>
                <a:close/>
              </a:path>
              <a:path w="933450" h="38735">
                <a:moveTo>
                  <a:pt x="920762" y="21589"/>
                </a:moveTo>
                <a:lnTo>
                  <a:pt x="917714" y="21970"/>
                </a:lnTo>
                <a:lnTo>
                  <a:pt x="924854" y="21970"/>
                </a:lnTo>
                <a:lnTo>
                  <a:pt x="920762" y="21589"/>
                </a:lnTo>
                <a:close/>
              </a:path>
              <a:path w="933450" h="38735">
                <a:moveTo>
                  <a:pt x="233010" y="18796"/>
                </a:moveTo>
                <a:lnTo>
                  <a:pt x="286021" y="20700"/>
                </a:lnTo>
                <a:lnTo>
                  <a:pt x="330184" y="21589"/>
                </a:lnTo>
                <a:lnTo>
                  <a:pt x="374608" y="21716"/>
                </a:lnTo>
                <a:lnTo>
                  <a:pt x="420420" y="21081"/>
                </a:lnTo>
                <a:lnTo>
                  <a:pt x="470281" y="21081"/>
                </a:lnTo>
                <a:lnTo>
                  <a:pt x="474510" y="20954"/>
                </a:lnTo>
                <a:lnTo>
                  <a:pt x="478124" y="20954"/>
                </a:lnTo>
                <a:lnTo>
                  <a:pt x="482003" y="20573"/>
                </a:lnTo>
                <a:lnTo>
                  <a:pt x="909665" y="20573"/>
                </a:lnTo>
                <a:lnTo>
                  <a:pt x="906830" y="20192"/>
                </a:lnTo>
                <a:lnTo>
                  <a:pt x="873876" y="19176"/>
                </a:lnTo>
                <a:lnTo>
                  <a:pt x="264617" y="19176"/>
                </a:lnTo>
                <a:lnTo>
                  <a:pt x="266310" y="18922"/>
                </a:lnTo>
                <a:lnTo>
                  <a:pt x="250866" y="18922"/>
                </a:lnTo>
                <a:lnTo>
                  <a:pt x="233010" y="18796"/>
                </a:lnTo>
                <a:close/>
              </a:path>
              <a:path w="933450" h="38735">
                <a:moveTo>
                  <a:pt x="420420" y="21081"/>
                </a:moveTo>
                <a:lnTo>
                  <a:pt x="374608" y="21716"/>
                </a:lnTo>
                <a:lnTo>
                  <a:pt x="418288" y="21716"/>
                </a:lnTo>
                <a:lnTo>
                  <a:pt x="420420" y="21081"/>
                </a:lnTo>
                <a:close/>
              </a:path>
              <a:path w="933450" h="38735">
                <a:moveTo>
                  <a:pt x="910610" y="20700"/>
                </a:moveTo>
                <a:lnTo>
                  <a:pt x="576364" y="20700"/>
                </a:lnTo>
                <a:lnTo>
                  <a:pt x="590892" y="21716"/>
                </a:lnTo>
                <a:lnTo>
                  <a:pt x="591509" y="21208"/>
                </a:lnTo>
                <a:lnTo>
                  <a:pt x="591185" y="21208"/>
                </a:lnTo>
                <a:lnTo>
                  <a:pt x="591682" y="21066"/>
                </a:lnTo>
                <a:lnTo>
                  <a:pt x="591972" y="20827"/>
                </a:lnTo>
                <a:lnTo>
                  <a:pt x="910472" y="20827"/>
                </a:lnTo>
                <a:lnTo>
                  <a:pt x="911202" y="20780"/>
                </a:lnTo>
                <a:lnTo>
                  <a:pt x="910610" y="20700"/>
                </a:lnTo>
                <a:close/>
              </a:path>
              <a:path w="933450" h="38735">
                <a:moveTo>
                  <a:pt x="909665" y="20573"/>
                </a:moveTo>
                <a:lnTo>
                  <a:pt x="488149" y="20573"/>
                </a:lnTo>
                <a:lnTo>
                  <a:pt x="485521" y="21335"/>
                </a:lnTo>
                <a:lnTo>
                  <a:pt x="480364" y="21462"/>
                </a:lnTo>
                <a:lnTo>
                  <a:pt x="574230" y="21589"/>
                </a:lnTo>
                <a:lnTo>
                  <a:pt x="576364" y="20700"/>
                </a:lnTo>
                <a:lnTo>
                  <a:pt x="910610" y="20700"/>
                </a:lnTo>
                <a:lnTo>
                  <a:pt x="909665" y="20573"/>
                </a:lnTo>
                <a:close/>
              </a:path>
              <a:path w="933450" h="38735">
                <a:moveTo>
                  <a:pt x="207695" y="17652"/>
                </a:moveTo>
                <a:lnTo>
                  <a:pt x="206469" y="21566"/>
                </a:lnTo>
                <a:lnTo>
                  <a:pt x="215850" y="19684"/>
                </a:lnTo>
                <a:lnTo>
                  <a:pt x="233000" y="18795"/>
                </a:lnTo>
                <a:lnTo>
                  <a:pt x="224578" y="18668"/>
                </a:lnTo>
                <a:lnTo>
                  <a:pt x="216040" y="18287"/>
                </a:lnTo>
                <a:lnTo>
                  <a:pt x="207695" y="17652"/>
                </a:lnTo>
                <a:close/>
              </a:path>
              <a:path w="933450" h="38735">
                <a:moveTo>
                  <a:pt x="478124" y="20954"/>
                </a:moveTo>
                <a:lnTo>
                  <a:pt x="474510" y="20954"/>
                </a:lnTo>
                <a:lnTo>
                  <a:pt x="475538" y="21208"/>
                </a:lnTo>
                <a:lnTo>
                  <a:pt x="478124" y="20954"/>
                </a:lnTo>
                <a:close/>
              </a:path>
              <a:path w="933450" h="38735">
                <a:moveTo>
                  <a:pt x="591682" y="21066"/>
                </a:moveTo>
                <a:lnTo>
                  <a:pt x="591185" y="21208"/>
                </a:lnTo>
                <a:lnTo>
                  <a:pt x="591517" y="21202"/>
                </a:lnTo>
                <a:lnTo>
                  <a:pt x="591682" y="21066"/>
                </a:lnTo>
                <a:close/>
              </a:path>
              <a:path w="933450" h="38735">
                <a:moveTo>
                  <a:pt x="604575" y="20954"/>
                </a:moveTo>
                <a:lnTo>
                  <a:pt x="592074" y="20954"/>
                </a:lnTo>
                <a:lnTo>
                  <a:pt x="591663" y="21081"/>
                </a:lnTo>
                <a:lnTo>
                  <a:pt x="591517" y="21202"/>
                </a:lnTo>
                <a:lnTo>
                  <a:pt x="604575" y="20954"/>
                </a:lnTo>
                <a:close/>
              </a:path>
              <a:path w="933450" h="38735">
                <a:moveTo>
                  <a:pt x="11214" y="15239"/>
                </a:moveTo>
                <a:lnTo>
                  <a:pt x="6587" y="16763"/>
                </a:lnTo>
                <a:lnTo>
                  <a:pt x="9521" y="18541"/>
                </a:lnTo>
                <a:lnTo>
                  <a:pt x="16432" y="19430"/>
                </a:lnTo>
                <a:lnTo>
                  <a:pt x="23736" y="18287"/>
                </a:lnTo>
                <a:lnTo>
                  <a:pt x="22660" y="17652"/>
                </a:lnTo>
                <a:lnTo>
                  <a:pt x="26179" y="17181"/>
                </a:lnTo>
                <a:lnTo>
                  <a:pt x="11214" y="15239"/>
                </a:lnTo>
                <a:close/>
              </a:path>
              <a:path w="933450" h="38735">
                <a:moveTo>
                  <a:pt x="26179" y="17181"/>
                </a:moveTo>
                <a:lnTo>
                  <a:pt x="22660" y="17652"/>
                </a:lnTo>
                <a:lnTo>
                  <a:pt x="23736" y="18287"/>
                </a:lnTo>
                <a:lnTo>
                  <a:pt x="16432" y="19430"/>
                </a:lnTo>
                <a:lnTo>
                  <a:pt x="53111" y="19430"/>
                </a:lnTo>
                <a:lnTo>
                  <a:pt x="48966" y="19049"/>
                </a:lnTo>
                <a:lnTo>
                  <a:pt x="41059" y="19049"/>
                </a:lnTo>
                <a:lnTo>
                  <a:pt x="26179" y="17181"/>
                </a:lnTo>
                <a:close/>
              </a:path>
              <a:path w="933450" h="38735">
                <a:moveTo>
                  <a:pt x="291134" y="17906"/>
                </a:moveTo>
                <a:lnTo>
                  <a:pt x="284523" y="18033"/>
                </a:lnTo>
                <a:lnTo>
                  <a:pt x="270985" y="19049"/>
                </a:lnTo>
                <a:lnTo>
                  <a:pt x="264617" y="19176"/>
                </a:lnTo>
                <a:lnTo>
                  <a:pt x="873876" y="19176"/>
                </a:lnTo>
                <a:lnTo>
                  <a:pt x="869365" y="19049"/>
                </a:lnTo>
                <a:lnTo>
                  <a:pt x="869619" y="18922"/>
                </a:lnTo>
                <a:lnTo>
                  <a:pt x="823280" y="18922"/>
                </a:lnTo>
                <a:lnTo>
                  <a:pt x="816749" y="18668"/>
                </a:lnTo>
                <a:lnTo>
                  <a:pt x="817803" y="18541"/>
                </a:lnTo>
                <a:lnTo>
                  <a:pt x="290461" y="18541"/>
                </a:lnTo>
                <a:lnTo>
                  <a:pt x="288417" y="18287"/>
                </a:lnTo>
                <a:lnTo>
                  <a:pt x="291249" y="18160"/>
                </a:lnTo>
                <a:lnTo>
                  <a:pt x="291134" y="17906"/>
                </a:lnTo>
                <a:close/>
              </a:path>
              <a:path w="933450" h="38735">
                <a:moveTo>
                  <a:pt x="39598" y="18541"/>
                </a:moveTo>
                <a:lnTo>
                  <a:pt x="41059" y="19049"/>
                </a:lnTo>
                <a:lnTo>
                  <a:pt x="48966" y="19049"/>
                </a:lnTo>
                <a:lnTo>
                  <a:pt x="47584" y="18922"/>
                </a:lnTo>
                <a:lnTo>
                  <a:pt x="44221" y="18922"/>
                </a:lnTo>
                <a:lnTo>
                  <a:pt x="39598" y="18541"/>
                </a:lnTo>
                <a:close/>
              </a:path>
              <a:path w="933450" h="38735">
                <a:moveTo>
                  <a:pt x="46202" y="18795"/>
                </a:moveTo>
                <a:lnTo>
                  <a:pt x="44221" y="18922"/>
                </a:lnTo>
                <a:lnTo>
                  <a:pt x="47584" y="18922"/>
                </a:lnTo>
                <a:lnTo>
                  <a:pt x="46202" y="18795"/>
                </a:lnTo>
                <a:close/>
              </a:path>
              <a:path w="933450" h="38735">
                <a:moveTo>
                  <a:pt x="267157" y="18795"/>
                </a:moveTo>
                <a:lnTo>
                  <a:pt x="250866" y="18922"/>
                </a:lnTo>
                <a:lnTo>
                  <a:pt x="266310" y="18922"/>
                </a:lnTo>
                <a:lnTo>
                  <a:pt x="267157" y="18795"/>
                </a:lnTo>
                <a:close/>
              </a:path>
              <a:path w="933450" h="38735">
                <a:moveTo>
                  <a:pt x="827027" y="18160"/>
                </a:moveTo>
                <a:lnTo>
                  <a:pt x="825326" y="18668"/>
                </a:lnTo>
                <a:lnTo>
                  <a:pt x="823280" y="18922"/>
                </a:lnTo>
                <a:lnTo>
                  <a:pt x="869619" y="18922"/>
                </a:lnTo>
                <a:lnTo>
                  <a:pt x="869873" y="18795"/>
                </a:lnTo>
                <a:lnTo>
                  <a:pt x="830199" y="18795"/>
                </a:lnTo>
                <a:lnTo>
                  <a:pt x="830719" y="18668"/>
                </a:lnTo>
                <a:lnTo>
                  <a:pt x="829691" y="18414"/>
                </a:lnTo>
                <a:lnTo>
                  <a:pt x="832523" y="18287"/>
                </a:lnTo>
                <a:lnTo>
                  <a:pt x="827027" y="18160"/>
                </a:lnTo>
                <a:close/>
              </a:path>
              <a:path w="933450" h="38735">
                <a:moveTo>
                  <a:pt x="233000" y="18795"/>
                </a:moveTo>
                <a:close/>
              </a:path>
              <a:path w="933450" h="38735">
                <a:moveTo>
                  <a:pt x="850022" y="18541"/>
                </a:moveTo>
                <a:lnTo>
                  <a:pt x="839478" y="18541"/>
                </a:lnTo>
                <a:lnTo>
                  <a:pt x="830199" y="18795"/>
                </a:lnTo>
                <a:lnTo>
                  <a:pt x="860572" y="18795"/>
                </a:lnTo>
                <a:lnTo>
                  <a:pt x="850022" y="18541"/>
                </a:lnTo>
                <a:close/>
              </a:path>
              <a:path w="933450" h="38735">
                <a:moveTo>
                  <a:pt x="292569" y="17779"/>
                </a:moveTo>
                <a:lnTo>
                  <a:pt x="290461" y="18541"/>
                </a:lnTo>
                <a:lnTo>
                  <a:pt x="817803" y="18541"/>
                </a:lnTo>
                <a:lnTo>
                  <a:pt x="818857" y="18414"/>
                </a:lnTo>
                <a:lnTo>
                  <a:pt x="317144" y="18414"/>
                </a:lnTo>
                <a:lnTo>
                  <a:pt x="312737" y="18160"/>
                </a:lnTo>
                <a:lnTo>
                  <a:pt x="312844" y="17906"/>
                </a:lnTo>
                <a:lnTo>
                  <a:pt x="305968" y="17906"/>
                </a:lnTo>
                <a:lnTo>
                  <a:pt x="292569" y="17779"/>
                </a:lnTo>
                <a:close/>
              </a:path>
              <a:path w="933450" h="38735">
                <a:moveTo>
                  <a:pt x="374027" y="16128"/>
                </a:moveTo>
                <a:lnTo>
                  <a:pt x="359923" y="16509"/>
                </a:lnTo>
                <a:lnTo>
                  <a:pt x="333269" y="16636"/>
                </a:lnTo>
                <a:lnTo>
                  <a:pt x="322008" y="17525"/>
                </a:lnTo>
                <a:lnTo>
                  <a:pt x="317144" y="18414"/>
                </a:lnTo>
                <a:lnTo>
                  <a:pt x="818857" y="18414"/>
                </a:lnTo>
                <a:lnTo>
                  <a:pt x="819912" y="18287"/>
                </a:lnTo>
                <a:lnTo>
                  <a:pt x="813649" y="18287"/>
                </a:lnTo>
                <a:lnTo>
                  <a:pt x="810510" y="18160"/>
                </a:lnTo>
                <a:lnTo>
                  <a:pt x="770839" y="18160"/>
                </a:lnTo>
                <a:lnTo>
                  <a:pt x="770458" y="18033"/>
                </a:lnTo>
                <a:lnTo>
                  <a:pt x="764921" y="18033"/>
                </a:lnTo>
                <a:lnTo>
                  <a:pt x="754634" y="17525"/>
                </a:lnTo>
                <a:lnTo>
                  <a:pt x="753567" y="17398"/>
                </a:lnTo>
                <a:lnTo>
                  <a:pt x="731342" y="17398"/>
                </a:lnTo>
                <a:lnTo>
                  <a:pt x="730262" y="17017"/>
                </a:lnTo>
                <a:lnTo>
                  <a:pt x="727113" y="16890"/>
                </a:lnTo>
                <a:lnTo>
                  <a:pt x="723811" y="16636"/>
                </a:lnTo>
                <a:lnTo>
                  <a:pt x="372745" y="16636"/>
                </a:lnTo>
                <a:lnTo>
                  <a:pt x="371271" y="16509"/>
                </a:lnTo>
                <a:lnTo>
                  <a:pt x="374027" y="16128"/>
                </a:lnTo>
                <a:close/>
              </a:path>
              <a:path w="933450" h="38735">
                <a:moveTo>
                  <a:pt x="797064" y="17652"/>
                </a:moveTo>
                <a:lnTo>
                  <a:pt x="783475" y="17652"/>
                </a:lnTo>
                <a:lnTo>
                  <a:pt x="776865" y="17779"/>
                </a:lnTo>
                <a:lnTo>
                  <a:pt x="770839" y="18160"/>
                </a:lnTo>
                <a:lnTo>
                  <a:pt x="793915" y="18160"/>
                </a:lnTo>
                <a:lnTo>
                  <a:pt x="793572" y="17906"/>
                </a:lnTo>
                <a:lnTo>
                  <a:pt x="795693" y="17779"/>
                </a:lnTo>
                <a:lnTo>
                  <a:pt x="797064" y="17652"/>
                </a:lnTo>
                <a:close/>
              </a:path>
              <a:path w="933450" h="38735">
                <a:moveTo>
                  <a:pt x="800863" y="17906"/>
                </a:moveTo>
                <a:lnTo>
                  <a:pt x="793915" y="18160"/>
                </a:lnTo>
                <a:lnTo>
                  <a:pt x="810510" y="18160"/>
                </a:lnTo>
                <a:lnTo>
                  <a:pt x="807370" y="18033"/>
                </a:lnTo>
                <a:lnTo>
                  <a:pt x="800863" y="17906"/>
                </a:lnTo>
                <a:close/>
              </a:path>
              <a:path w="933450" h="38735">
                <a:moveTo>
                  <a:pt x="765644" y="16763"/>
                </a:moveTo>
                <a:lnTo>
                  <a:pt x="764921" y="18033"/>
                </a:lnTo>
                <a:lnTo>
                  <a:pt x="770458" y="18033"/>
                </a:lnTo>
                <a:lnTo>
                  <a:pt x="769696" y="17779"/>
                </a:lnTo>
                <a:lnTo>
                  <a:pt x="770915" y="17398"/>
                </a:lnTo>
                <a:lnTo>
                  <a:pt x="774331" y="17271"/>
                </a:lnTo>
                <a:lnTo>
                  <a:pt x="765644" y="16763"/>
                </a:lnTo>
                <a:close/>
              </a:path>
              <a:path w="933450" h="38735">
                <a:moveTo>
                  <a:pt x="309600" y="17398"/>
                </a:moveTo>
                <a:lnTo>
                  <a:pt x="305968" y="17906"/>
                </a:lnTo>
                <a:lnTo>
                  <a:pt x="312844" y="17906"/>
                </a:lnTo>
                <a:lnTo>
                  <a:pt x="313004" y="17525"/>
                </a:lnTo>
                <a:lnTo>
                  <a:pt x="309600" y="17398"/>
                </a:lnTo>
                <a:close/>
              </a:path>
              <a:path w="933450" h="38735">
                <a:moveTo>
                  <a:pt x="735711" y="17271"/>
                </a:moveTo>
                <a:lnTo>
                  <a:pt x="731342" y="17398"/>
                </a:lnTo>
                <a:lnTo>
                  <a:pt x="747826" y="17398"/>
                </a:lnTo>
                <a:lnTo>
                  <a:pt x="735711" y="17271"/>
                </a:lnTo>
                <a:close/>
              </a:path>
              <a:path w="933450" h="38735">
                <a:moveTo>
                  <a:pt x="751024" y="17096"/>
                </a:moveTo>
                <a:lnTo>
                  <a:pt x="747826" y="17398"/>
                </a:lnTo>
                <a:lnTo>
                  <a:pt x="753567" y="17398"/>
                </a:lnTo>
                <a:lnTo>
                  <a:pt x="751024" y="17096"/>
                </a:lnTo>
                <a:close/>
              </a:path>
              <a:path w="933450" h="38735">
                <a:moveTo>
                  <a:pt x="82715" y="15239"/>
                </a:moveTo>
                <a:lnTo>
                  <a:pt x="11214" y="15239"/>
                </a:lnTo>
                <a:lnTo>
                  <a:pt x="26179" y="17181"/>
                </a:lnTo>
                <a:lnTo>
                  <a:pt x="27397" y="17017"/>
                </a:lnTo>
                <a:lnTo>
                  <a:pt x="41059" y="16001"/>
                </a:lnTo>
                <a:lnTo>
                  <a:pt x="45491" y="15874"/>
                </a:lnTo>
                <a:lnTo>
                  <a:pt x="57976" y="15874"/>
                </a:lnTo>
                <a:lnTo>
                  <a:pt x="60407" y="15747"/>
                </a:lnTo>
                <a:lnTo>
                  <a:pt x="82715" y="15239"/>
                </a:lnTo>
                <a:close/>
              </a:path>
              <a:path w="933450" h="38735">
                <a:moveTo>
                  <a:pt x="751852" y="17017"/>
                </a:moveTo>
                <a:lnTo>
                  <a:pt x="750366" y="17017"/>
                </a:lnTo>
                <a:lnTo>
                  <a:pt x="751024" y="17096"/>
                </a:lnTo>
                <a:lnTo>
                  <a:pt x="751852" y="17017"/>
                </a:lnTo>
                <a:close/>
              </a:path>
              <a:path w="933450" h="38735">
                <a:moveTo>
                  <a:pt x="44260" y="16607"/>
                </a:moveTo>
                <a:lnTo>
                  <a:pt x="39090" y="16890"/>
                </a:lnTo>
                <a:lnTo>
                  <a:pt x="43484" y="16763"/>
                </a:lnTo>
                <a:lnTo>
                  <a:pt x="44260" y="16607"/>
                </a:lnTo>
                <a:close/>
              </a:path>
              <a:path w="933450" h="38735">
                <a:moveTo>
                  <a:pt x="473887" y="14858"/>
                </a:moveTo>
                <a:lnTo>
                  <a:pt x="421982" y="15366"/>
                </a:lnTo>
                <a:lnTo>
                  <a:pt x="396488" y="15874"/>
                </a:lnTo>
                <a:lnTo>
                  <a:pt x="372745" y="16636"/>
                </a:lnTo>
                <a:lnTo>
                  <a:pt x="723811" y="16636"/>
                </a:lnTo>
                <a:lnTo>
                  <a:pt x="722160" y="16509"/>
                </a:lnTo>
                <a:lnTo>
                  <a:pt x="689211" y="16128"/>
                </a:lnTo>
                <a:lnTo>
                  <a:pt x="590245" y="16128"/>
                </a:lnTo>
                <a:lnTo>
                  <a:pt x="589931" y="16001"/>
                </a:lnTo>
                <a:lnTo>
                  <a:pt x="473265" y="16001"/>
                </a:lnTo>
                <a:lnTo>
                  <a:pt x="471335" y="15747"/>
                </a:lnTo>
                <a:lnTo>
                  <a:pt x="472575" y="15234"/>
                </a:lnTo>
                <a:lnTo>
                  <a:pt x="473887" y="14858"/>
                </a:lnTo>
                <a:close/>
              </a:path>
              <a:path w="933450" h="38735">
                <a:moveTo>
                  <a:pt x="57976" y="15874"/>
                </a:moveTo>
                <a:lnTo>
                  <a:pt x="45491" y="15874"/>
                </a:lnTo>
                <a:lnTo>
                  <a:pt x="45377" y="16382"/>
                </a:lnTo>
                <a:lnTo>
                  <a:pt x="44260" y="16607"/>
                </a:lnTo>
                <a:lnTo>
                  <a:pt x="57976" y="15874"/>
                </a:lnTo>
                <a:close/>
              </a:path>
              <a:path w="933450" h="38735">
                <a:moveTo>
                  <a:pt x="623036" y="15747"/>
                </a:moveTo>
                <a:lnTo>
                  <a:pt x="590245" y="16128"/>
                </a:lnTo>
                <a:lnTo>
                  <a:pt x="689211" y="16128"/>
                </a:lnTo>
                <a:lnTo>
                  <a:pt x="623036" y="15747"/>
                </a:lnTo>
                <a:close/>
              </a:path>
              <a:path w="933450" h="38735">
                <a:moveTo>
                  <a:pt x="494347" y="14858"/>
                </a:moveTo>
                <a:lnTo>
                  <a:pt x="485343" y="14985"/>
                </a:lnTo>
                <a:lnTo>
                  <a:pt x="474967" y="15239"/>
                </a:lnTo>
                <a:lnTo>
                  <a:pt x="473265" y="16001"/>
                </a:lnTo>
                <a:lnTo>
                  <a:pt x="589931" y="16001"/>
                </a:lnTo>
                <a:lnTo>
                  <a:pt x="588990" y="15620"/>
                </a:lnTo>
                <a:lnTo>
                  <a:pt x="553567" y="15620"/>
                </a:lnTo>
                <a:lnTo>
                  <a:pt x="552512" y="15366"/>
                </a:lnTo>
                <a:lnTo>
                  <a:pt x="530999" y="15366"/>
                </a:lnTo>
                <a:lnTo>
                  <a:pt x="530366" y="15112"/>
                </a:lnTo>
                <a:lnTo>
                  <a:pt x="498622" y="15112"/>
                </a:lnTo>
                <a:lnTo>
                  <a:pt x="494347" y="14858"/>
                </a:lnTo>
                <a:close/>
              </a:path>
              <a:path w="933450" h="38735">
                <a:moveTo>
                  <a:pt x="565873" y="14604"/>
                </a:moveTo>
                <a:lnTo>
                  <a:pt x="559777" y="14858"/>
                </a:lnTo>
                <a:lnTo>
                  <a:pt x="559943" y="15112"/>
                </a:lnTo>
                <a:lnTo>
                  <a:pt x="553567" y="15620"/>
                </a:lnTo>
                <a:lnTo>
                  <a:pt x="588990" y="15620"/>
                </a:lnTo>
                <a:lnTo>
                  <a:pt x="588677" y="15493"/>
                </a:lnTo>
                <a:lnTo>
                  <a:pt x="592179" y="15234"/>
                </a:lnTo>
                <a:lnTo>
                  <a:pt x="590964" y="15112"/>
                </a:lnTo>
                <a:lnTo>
                  <a:pt x="568960" y="15112"/>
                </a:lnTo>
                <a:lnTo>
                  <a:pt x="565873" y="14604"/>
                </a:lnTo>
                <a:close/>
              </a:path>
              <a:path w="933450" h="38735">
                <a:moveTo>
                  <a:pt x="595744" y="14731"/>
                </a:moveTo>
                <a:lnTo>
                  <a:pt x="595819" y="15112"/>
                </a:lnTo>
                <a:lnTo>
                  <a:pt x="592179" y="15234"/>
                </a:lnTo>
                <a:lnTo>
                  <a:pt x="596061" y="15620"/>
                </a:lnTo>
                <a:lnTo>
                  <a:pt x="595744" y="14731"/>
                </a:lnTo>
                <a:close/>
              </a:path>
              <a:path w="933450" h="38735">
                <a:moveTo>
                  <a:pt x="537324" y="14223"/>
                </a:moveTo>
                <a:lnTo>
                  <a:pt x="530999" y="15366"/>
                </a:lnTo>
                <a:lnTo>
                  <a:pt x="552512" y="15366"/>
                </a:lnTo>
                <a:lnTo>
                  <a:pt x="550930" y="14985"/>
                </a:lnTo>
                <a:lnTo>
                  <a:pt x="542226" y="14985"/>
                </a:lnTo>
                <a:lnTo>
                  <a:pt x="537324" y="14223"/>
                </a:lnTo>
                <a:close/>
              </a:path>
              <a:path w="933450" h="38735">
                <a:moveTo>
                  <a:pt x="520280" y="14604"/>
                </a:moveTo>
                <a:lnTo>
                  <a:pt x="512340" y="14604"/>
                </a:lnTo>
                <a:lnTo>
                  <a:pt x="498622" y="15112"/>
                </a:lnTo>
                <a:lnTo>
                  <a:pt x="530366" y="15112"/>
                </a:lnTo>
                <a:lnTo>
                  <a:pt x="529417" y="14731"/>
                </a:lnTo>
                <a:lnTo>
                  <a:pt x="519430" y="14731"/>
                </a:lnTo>
                <a:lnTo>
                  <a:pt x="520280" y="14604"/>
                </a:lnTo>
                <a:close/>
              </a:path>
              <a:path w="933450" h="38735">
                <a:moveTo>
                  <a:pt x="574687" y="14985"/>
                </a:moveTo>
                <a:lnTo>
                  <a:pt x="568960" y="15112"/>
                </a:lnTo>
                <a:lnTo>
                  <a:pt x="575195" y="15112"/>
                </a:lnTo>
                <a:lnTo>
                  <a:pt x="574687" y="14985"/>
                </a:lnTo>
                <a:close/>
              </a:path>
              <a:path w="933450" h="38735">
                <a:moveTo>
                  <a:pt x="588416" y="14858"/>
                </a:moveTo>
                <a:lnTo>
                  <a:pt x="575195" y="15112"/>
                </a:lnTo>
                <a:lnTo>
                  <a:pt x="590964" y="15112"/>
                </a:lnTo>
                <a:lnTo>
                  <a:pt x="588416" y="14858"/>
                </a:lnTo>
                <a:close/>
              </a:path>
              <a:path w="933450" h="38735">
                <a:moveTo>
                  <a:pt x="545655" y="13715"/>
                </a:moveTo>
                <a:lnTo>
                  <a:pt x="542226" y="14985"/>
                </a:lnTo>
                <a:lnTo>
                  <a:pt x="550930" y="14985"/>
                </a:lnTo>
                <a:lnTo>
                  <a:pt x="545655" y="13715"/>
                </a:lnTo>
                <a:close/>
              </a:path>
              <a:path w="933450" h="38735">
                <a:moveTo>
                  <a:pt x="527202" y="13842"/>
                </a:moveTo>
                <a:lnTo>
                  <a:pt x="519430" y="14731"/>
                </a:lnTo>
                <a:lnTo>
                  <a:pt x="529417" y="14731"/>
                </a:lnTo>
                <a:lnTo>
                  <a:pt x="527202" y="13842"/>
                </a:lnTo>
                <a:close/>
              </a:path>
              <a:path w="933450" h="38735">
                <a:moveTo>
                  <a:pt x="117987" y="13969"/>
                </a:moveTo>
                <a:lnTo>
                  <a:pt x="102057" y="13969"/>
                </a:lnTo>
                <a:lnTo>
                  <a:pt x="107778" y="14223"/>
                </a:lnTo>
                <a:lnTo>
                  <a:pt x="115277" y="14096"/>
                </a:lnTo>
                <a:lnTo>
                  <a:pt x="117987" y="13969"/>
                </a:lnTo>
                <a:close/>
              </a:path>
              <a:path w="933450" h="38735">
                <a:moveTo>
                  <a:pt x="226287" y="11937"/>
                </a:moveTo>
                <a:lnTo>
                  <a:pt x="140449" y="11937"/>
                </a:lnTo>
                <a:lnTo>
                  <a:pt x="149682" y="12191"/>
                </a:lnTo>
                <a:lnTo>
                  <a:pt x="146888" y="13334"/>
                </a:lnTo>
                <a:lnTo>
                  <a:pt x="171079" y="12699"/>
                </a:lnTo>
                <a:lnTo>
                  <a:pt x="226287" y="11937"/>
                </a:lnTo>
                <a:close/>
              </a:path>
              <a:path w="933450" h="38735">
                <a:moveTo>
                  <a:pt x="414848" y="9016"/>
                </a:moveTo>
                <a:lnTo>
                  <a:pt x="31800" y="9016"/>
                </a:lnTo>
                <a:lnTo>
                  <a:pt x="31369" y="9397"/>
                </a:lnTo>
                <a:lnTo>
                  <a:pt x="31978" y="9905"/>
                </a:lnTo>
                <a:lnTo>
                  <a:pt x="30391" y="11048"/>
                </a:lnTo>
                <a:lnTo>
                  <a:pt x="253365" y="11048"/>
                </a:lnTo>
                <a:lnTo>
                  <a:pt x="255943" y="11683"/>
                </a:lnTo>
                <a:lnTo>
                  <a:pt x="282529" y="11048"/>
                </a:lnTo>
                <a:lnTo>
                  <a:pt x="334994" y="10413"/>
                </a:lnTo>
                <a:lnTo>
                  <a:pt x="360845" y="9651"/>
                </a:lnTo>
                <a:lnTo>
                  <a:pt x="403539" y="9651"/>
                </a:lnTo>
                <a:lnTo>
                  <a:pt x="413690" y="9143"/>
                </a:lnTo>
                <a:lnTo>
                  <a:pt x="414848" y="9016"/>
                </a:lnTo>
                <a:close/>
              </a:path>
              <a:path w="933450" h="38735">
                <a:moveTo>
                  <a:pt x="29210" y="9905"/>
                </a:moveTo>
                <a:lnTo>
                  <a:pt x="24485" y="10794"/>
                </a:lnTo>
                <a:lnTo>
                  <a:pt x="30128" y="10794"/>
                </a:lnTo>
                <a:lnTo>
                  <a:pt x="29210" y="9905"/>
                </a:lnTo>
                <a:close/>
              </a:path>
              <a:path w="933450" h="38735">
                <a:moveTo>
                  <a:pt x="24511" y="9778"/>
                </a:moveTo>
                <a:lnTo>
                  <a:pt x="18598" y="10413"/>
                </a:lnTo>
                <a:lnTo>
                  <a:pt x="19706" y="10413"/>
                </a:lnTo>
                <a:lnTo>
                  <a:pt x="24511" y="9778"/>
                </a:lnTo>
                <a:close/>
              </a:path>
              <a:path w="933450" h="38735">
                <a:moveTo>
                  <a:pt x="403539" y="9651"/>
                </a:moveTo>
                <a:lnTo>
                  <a:pt x="360845" y="9651"/>
                </a:lnTo>
                <a:lnTo>
                  <a:pt x="368677" y="9905"/>
                </a:lnTo>
                <a:lnTo>
                  <a:pt x="386328" y="10159"/>
                </a:lnTo>
                <a:lnTo>
                  <a:pt x="394068" y="10159"/>
                </a:lnTo>
                <a:lnTo>
                  <a:pt x="403539" y="9651"/>
                </a:lnTo>
                <a:close/>
              </a:path>
              <a:path w="933450" h="38735">
                <a:moveTo>
                  <a:pt x="486678" y="9143"/>
                </a:moveTo>
                <a:lnTo>
                  <a:pt x="472122" y="9143"/>
                </a:lnTo>
                <a:lnTo>
                  <a:pt x="472630" y="9778"/>
                </a:lnTo>
                <a:lnTo>
                  <a:pt x="482864" y="9270"/>
                </a:lnTo>
                <a:lnTo>
                  <a:pt x="486678" y="9143"/>
                </a:lnTo>
                <a:close/>
              </a:path>
              <a:path w="933450" h="38735">
                <a:moveTo>
                  <a:pt x="521106" y="8508"/>
                </a:moveTo>
                <a:lnTo>
                  <a:pt x="424167" y="8508"/>
                </a:lnTo>
                <a:lnTo>
                  <a:pt x="426974" y="9016"/>
                </a:lnTo>
                <a:lnTo>
                  <a:pt x="428828" y="9270"/>
                </a:lnTo>
                <a:lnTo>
                  <a:pt x="440452" y="9397"/>
                </a:lnTo>
                <a:lnTo>
                  <a:pt x="451661" y="9651"/>
                </a:lnTo>
                <a:lnTo>
                  <a:pt x="462277" y="9651"/>
                </a:lnTo>
                <a:lnTo>
                  <a:pt x="472122" y="9143"/>
                </a:lnTo>
                <a:lnTo>
                  <a:pt x="486678" y="9143"/>
                </a:lnTo>
                <a:lnTo>
                  <a:pt x="494306" y="8889"/>
                </a:lnTo>
                <a:lnTo>
                  <a:pt x="506038" y="8762"/>
                </a:lnTo>
                <a:lnTo>
                  <a:pt x="519125" y="8762"/>
                </a:lnTo>
                <a:lnTo>
                  <a:pt x="521106" y="8508"/>
                </a:lnTo>
                <a:close/>
              </a:path>
              <a:path w="933450" h="38735">
                <a:moveTo>
                  <a:pt x="65024" y="6857"/>
                </a:moveTo>
                <a:lnTo>
                  <a:pt x="59791" y="7365"/>
                </a:lnTo>
                <a:lnTo>
                  <a:pt x="63195" y="7492"/>
                </a:lnTo>
                <a:lnTo>
                  <a:pt x="56256" y="7492"/>
                </a:lnTo>
                <a:lnTo>
                  <a:pt x="46643" y="7746"/>
                </a:lnTo>
                <a:lnTo>
                  <a:pt x="36016" y="8381"/>
                </a:lnTo>
                <a:lnTo>
                  <a:pt x="26035" y="9270"/>
                </a:lnTo>
                <a:lnTo>
                  <a:pt x="31800" y="9016"/>
                </a:lnTo>
                <a:lnTo>
                  <a:pt x="414848" y="9016"/>
                </a:lnTo>
                <a:lnTo>
                  <a:pt x="419481" y="8508"/>
                </a:lnTo>
                <a:lnTo>
                  <a:pt x="521106" y="8508"/>
                </a:lnTo>
                <a:lnTo>
                  <a:pt x="532978" y="8295"/>
                </a:lnTo>
                <a:lnTo>
                  <a:pt x="533365" y="8073"/>
                </a:lnTo>
                <a:lnTo>
                  <a:pt x="530072" y="7746"/>
                </a:lnTo>
                <a:lnTo>
                  <a:pt x="64249" y="7746"/>
                </a:lnTo>
                <a:lnTo>
                  <a:pt x="65024" y="6857"/>
                </a:lnTo>
                <a:close/>
              </a:path>
              <a:path w="933450" h="38735">
                <a:moveTo>
                  <a:pt x="519125" y="8762"/>
                </a:moveTo>
                <a:lnTo>
                  <a:pt x="506038" y="8762"/>
                </a:lnTo>
                <a:lnTo>
                  <a:pt x="517144" y="9016"/>
                </a:lnTo>
                <a:lnTo>
                  <a:pt x="519125" y="8762"/>
                </a:lnTo>
                <a:close/>
              </a:path>
              <a:path w="933450" h="38735">
                <a:moveTo>
                  <a:pt x="782171" y="7746"/>
                </a:moveTo>
                <a:lnTo>
                  <a:pt x="703110" y="7746"/>
                </a:lnTo>
                <a:lnTo>
                  <a:pt x="703605" y="8381"/>
                </a:lnTo>
                <a:lnTo>
                  <a:pt x="763524" y="9016"/>
                </a:lnTo>
                <a:lnTo>
                  <a:pt x="763524" y="8127"/>
                </a:lnTo>
                <a:lnTo>
                  <a:pt x="771702" y="7873"/>
                </a:lnTo>
                <a:lnTo>
                  <a:pt x="781835" y="7873"/>
                </a:lnTo>
                <a:lnTo>
                  <a:pt x="782171" y="7746"/>
                </a:lnTo>
                <a:close/>
              </a:path>
              <a:path w="933450" h="38735">
                <a:moveTo>
                  <a:pt x="700196" y="8000"/>
                </a:moveTo>
                <a:lnTo>
                  <a:pt x="537997" y="8000"/>
                </a:lnTo>
                <a:lnTo>
                  <a:pt x="532726" y="8889"/>
                </a:lnTo>
                <a:lnTo>
                  <a:pt x="555619" y="8889"/>
                </a:lnTo>
                <a:lnTo>
                  <a:pt x="621449" y="8127"/>
                </a:lnTo>
                <a:lnTo>
                  <a:pt x="698739" y="8127"/>
                </a:lnTo>
                <a:lnTo>
                  <a:pt x="700196" y="8000"/>
                </a:lnTo>
                <a:close/>
              </a:path>
              <a:path w="933450" h="38735">
                <a:moveTo>
                  <a:pt x="830459" y="8254"/>
                </a:moveTo>
                <a:lnTo>
                  <a:pt x="807572" y="8254"/>
                </a:lnTo>
                <a:lnTo>
                  <a:pt x="813346" y="8635"/>
                </a:lnTo>
                <a:lnTo>
                  <a:pt x="822871" y="8889"/>
                </a:lnTo>
                <a:lnTo>
                  <a:pt x="830199" y="8635"/>
                </a:lnTo>
                <a:lnTo>
                  <a:pt x="830459" y="8254"/>
                </a:lnTo>
                <a:close/>
              </a:path>
              <a:path w="933450" h="38735">
                <a:moveTo>
                  <a:pt x="676512" y="8508"/>
                </a:moveTo>
                <a:lnTo>
                  <a:pt x="654510" y="8508"/>
                </a:lnTo>
                <a:lnTo>
                  <a:pt x="667791" y="8762"/>
                </a:lnTo>
                <a:lnTo>
                  <a:pt x="676512" y="8508"/>
                </a:lnTo>
                <a:close/>
              </a:path>
              <a:path w="933450" h="38735">
                <a:moveTo>
                  <a:pt x="809390" y="6730"/>
                </a:moveTo>
                <a:lnTo>
                  <a:pt x="794562" y="6730"/>
                </a:lnTo>
                <a:lnTo>
                  <a:pt x="801446" y="7111"/>
                </a:lnTo>
                <a:lnTo>
                  <a:pt x="794778" y="7365"/>
                </a:lnTo>
                <a:lnTo>
                  <a:pt x="789051" y="8000"/>
                </a:lnTo>
                <a:lnTo>
                  <a:pt x="784593" y="8762"/>
                </a:lnTo>
                <a:lnTo>
                  <a:pt x="792788" y="8762"/>
                </a:lnTo>
                <a:lnTo>
                  <a:pt x="807572" y="8254"/>
                </a:lnTo>
                <a:lnTo>
                  <a:pt x="830459" y="8254"/>
                </a:lnTo>
                <a:lnTo>
                  <a:pt x="828789" y="8127"/>
                </a:lnTo>
                <a:lnTo>
                  <a:pt x="830719" y="7873"/>
                </a:lnTo>
                <a:lnTo>
                  <a:pt x="844415" y="7873"/>
                </a:lnTo>
                <a:lnTo>
                  <a:pt x="845781" y="7619"/>
                </a:lnTo>
                <a:lnTo>
                  <a:pt x="852297" y="7619"/>
                </a:lnTo>
                <a:lnTo>
                  <a:pt x="852093" y="7492"/>
                </a:lnTo>
                <a:lnTo>
                  <a:pt x="815378" y="7492"/>
                </a:lnTo>
                <a:lnTo>
                  <a:pt x="809390" y="6730"/>
                </a:lnTo>
                <a:close/>
              </a:path>
              <a:path w="933450" h="38735">
                <a:moveTo>
                  <a:pt x="782842" y="7492"/>
                </a:moveTo>
                <a:lnTo>
                  <a:pt x="534377" y="7492"/>
                </a:lnTo>
                <a:lnTo>
                  <a:pt x="533365" y="8073"/>
                </a:lnTo>
                <a:lnTo>
                  <a:pt x="535203" y="8254"/>
                </a:lnTo>
                <a:lnTo>
                  <a:pt x="532978" y="8295"/>
                </a:lnTo>
                <a:lnTo>
                  <a:pt x="532384" y="8635"/>
                </a:lnTo>
                <a:lnTo>
                  <a:pt x="537997" y="8000"/>
                </a:lnTo>
                <a:lnTo>
                  <a:pt x="700196" y="8000"/>
                </a:lnTo>
                <a:lnTo>
                  <a:pt x="703110" y="7746"/>
                </a:lnTo>
                <a:lnTo>
                  <a:pt x="782171" y="7746"/>
                </a:lnTo>
                <a:lnTo>
                  <a:pt x="782842" y="7492"/>
                </a:lnTo>
                <a:close/>
              </a:path>
              <a:path w="933450" h="38735">
                <a:moveTo>
                  <a:pt x="698739" y="8127"/>
                </a:moveTo>
                <a:lnTo>
                  <a:pt x="621449" y="8127"/>
                </a:lnTo>
                <a:lnTo>
                  <a:pt x="630000" y="8635"/>
                </a:lnTo>
                <a:lnTo>
                  <a:pt x="641467" y="8635"/>
                </a:lnTo>
                <a:lnTo>
                  <a:pt x="686408" y="8508"/>
                </a:lnTo>
                <a:lnTo>
                  <a:pt x="695825" y="8381"/>
                </a:lnTo>
                <a:lnTo>
                  <a:pt x="698739" y="8127"/>
                </a:lnTo>
                <a:close/>
              </a:path>
              <a:path w="933450" h="38735">
                <a:moveTo>
                  <a:pt x="844415" y="7873"/>
                </a:moveTo>
                <a:lnTo>
                  <a:pt x="830719" y="7873"/>
                </a:lnTo>
                <a:lnTo>
                  <a:pt x="830509" y="8182"/>
                </a:lnTo>
                <a:lnTo>
                  <a:pt x="836866" y="8381"/>
                </a:lnTo>
                <a:lnTo>
                  <a:pt x="831634" y="8635"/>
                </a:lnTo>
                <a:lnTo>
                  <a:pt x="843927" y="8635"/>
                </a:lnTo>
                <a:lnTo>
                  <a:pt x="846706" y="8408"/>
                </a:lnTo>
                <a:lnTo>
                  <a:pt x="844677" y="8254"/>
                </a:lnTo>
                <a:lnTo>
                  <a:pt x="842365" y="8254"/>
                </a:lnTo>
                <a:lnTo>
                  <a:pt x="844415" y="7873"/>
                </a:lnTo>
                <a:close/>
              </a:path>
              <a:path w="933450" h="38735">
                <a:moveTo>
                  <a:pt x="781835" y="7873"/>
                </a:moveTo>
                <a:lnTo>
                  <a:pt x="771702" y="7873"/>
                </a:lnTo>
                <a:lnTo>
                  <a:pt x="772185" y="8508"/>
                </a:lnTo>
                <a:lnTo>
                  <a:pt x="781164" y="8127"/>
                </a:lnTo>
                <a:lnTo>
                  <a:pt x="781835" y="7873"/>
                </a:lnTo>
                <a:close/>
              </a:path>
              <a:path w="933450" h="38735">
                <a:moveTo>
                  <a:pt x="848575" y="8254"/>
                </a:moveTo>
                <a:lnTo>
                  <a:pt x="846706" y="8408"/>
                </a:lnTo>
                <a:lnTo>
                  <a:pt x="848042" y="8508"/>
                </a:lnTo>
                <a:lnTo>
                  <a:pt x="848575" y="8254"/>
                </a:lnTo>
                <a:close/>
              </a:path>
              <a:path w="933450" h="38735">
                <a:moveTo>
                  <a:pt x="859990" y="6349"/>
                </a:moveTo>
                <a:lnTo>
                  <a:pt x="856475" y="6349"/>
                </a:lnTo>
                <a:lnTo>
                  <a:pt x="862736" y="7619"/>
                </a:lnTo>
                <a:lnTo>
                  <a:pt x="851433" y="7873"/>
                </a:lnTo>
                <a:lnTo>
                  <a:pt x="856830" y="8381"/>
                </a:lnTo>
                <a:lnTo>
                  <a:pt x="871075" y="7269"/>
                </a:lnTo>
                <a:lnTo>
                  <a:pt x="865505" y="6857"/>
                </a:lnTo>
                <a:lnTo>
                  <a:pt x="866413" y="6603"/>
                </a:lnTo>
                <a:lnTo>
                  <a:pt x="859853" y="6603"/>
                </a:lnTo>
                <a:lnTo>
                  <a:pt x="859990" y="6349"/>
                </a:lnTo>
                <a:close/>
              </a:path>
              <a:path w="933450" h="38735">
                <a:moveTo>
                  <a:pt x="533365" y="8073"/>
                </a:moveTo>
                <a:lnTo>
                  <a:pt x="532978" y="8295"/>
                </a:lnTo>
                <a:lnTo>
                  <a:pt x="535203" y="8254"/>
                </a:lnTo>
                <a:lnTo>
                  <a:pt x="533365" y="8073"/>
                </a:lnTo>
                <a:close/>
              </a:path>
              <a:path w="933450" h="38735">
                <a:moveTo>
                  <a:pt x="830719" y="7873"/>
                </a:moveTo>
                <a:lnTo>
                  <a:pt x="828789" y="8127"/>
                </a:lnTo>
                <a:lnTo>
                  <a:pt x="830509" y="8182"/>
                </a:lnTo>
                <a:lnTo>
                  <a:pt x="830719" y="7873"/>
                </a:lnTo>
                <a:close/>
              </a:path>
              <a:path w="933450" h="38735">
                <a:moveTo>
                  <a:pt x="80721" y="6476"/>
                </a:moveTo>
                <a:lnTo>
                  <a:pt x="79794" y="7111"/>
                </a:lnTo>
                <a:lnTo>
                  <a:pt x="73075" y="7619"/>
                </a:lnTo>
                <a:lnTo>
                  <a:pt x="64249" y="7746"/>
                </a:lnTo>
                <a:lnTo>
                  <a:pt x="530072" y="7746"/>
                </a:lnTo>
                <a:lnTo>
                  <a:pt x="528789" y="7619"/>
                </a:lnTo>
                <a:lnTo>
                  <a:pt x="534377" y="7492"/>
                </a:lnTo>
                <a:lnTo>
                  <a:pt x="782842" y="7492"/>
                </a:lnTo>
                <a:lnTo>
                  <a:pt x="783513" y="7238"/>
                </a:lnTo>
                <a:lnTo>
                  <a:pt x="273964" y="7238"/>
                </a:lnTo>
                <a:lnTo>
                  <a:pt x="268937" y="7111"/>
                </a:lnTo>
                <a:lnTo>
                  <a:pt x="271086" y="6857"/>
                </a:lnTo>
                <a:lnTo>
                  <a:pt x="85115" y="6857"/>
                </a:lnTo>
                <a:lnTo>
                  <a:pt x="80721" y="6476"/>
                </a:lnTo>
                <a:close/>
              </a:path>
              <a:path w="933450" h="38735">
                <a:moveTo>
                  <a:pt x="852297" y="7619"/>
                </a:moveTo>
                <a:lnTo>
                  <a:pt x="845781" y="7619"/>
                </a:lnTo>
                <a:lnTo>
                  <a:pt x="852500" y="7746"/>
                </a:lnTo>
                <a:lnTo>
                  <a:pt x="852297" y="7619"/>
                </a:lnTo>
                <a:close/>
              </a:path>
              <a:path w="933450" h="38735">
                <a:moveTo>
                  <a:pt x="834921" y="5714"/>
                </a:moveTo>
                <a:lnTo>
                  <a:pt x="825792" y="5841"/>
                </a:lnTo>
                <a:lnTo>
                  <a:pt x="830719" y="6603"/>
                </a:lnTo>
                <a:lnTo>
                  <a:pt x="823074" y="6603"/>
                </a:lnTo>
                <a:lnTo>
                  <a:pt x="815378" y="7492"/>
                </a:lnTo>
                <a:lnTo>
                  <a:pt x="852093" y="7492"/>
                </a:lnTo>
                <a:lnTo>
                  <a:pt x="851484" y="7111"/>
                </a:lnTo>
                <a:lnTo>
                  <a:pt x="842899" y="7111"/>
                </a:lnTo>
                <a:lnTo>
                  <a:pt x="844791" y="6476"/>
                </a:lnTo>
                <a:lnTo>
                  <a:pt x="856475" y="6349"/>
                </a:lnTo>
                <a:lnTo>
                  <a:pt x="859990" y="6349"/>
                </a:lnTo>
                <a:lnTo>
                  <a:pt x="860196" y="5968"/>
                </a:lnTo>
                <a:lnTo>
                  <a:pt x="851338" y="5968"/>
                </a:lnTo>
                <a:lnTo>
                  <a:pt x="834921" y="5714"/>
                </a:lnTo>
                <a:close/>
              </a:path>
              <a:path w="933450" h="38735">
                <a:moveTo>
                  <a:pt x="876350" y="6857"/>
                </a:moveTo>
                <a:lnTo>
                  <a:pt x="871075" y="7269"/>
                </a:lnTo>
                <a:lnTo>
                  <a:pt x="872375" y="7365"/>
                </a:lnTo>
                <a:lnTo>
                  <a:pt x="876350" y="6857"/>
                </a:lnTo>
                <a:close/>
              </a:path>
              <a:path w="933450" h="38735">
                <a:moveTo>
                  <a:pt x="290340" y="3799"/>
                </a:moveTo>
                <a:lnTo>
                  <a:pt x="286191" y="4698"/>
                </a:lnTo>
                <a:lnTo>
                  <a:pt x="279730" y="5206"/>
                </a:lnTo>
                <a:lnTo>
                  <a:pt x="285153" y="5587"/>
                </a:lnTo>
                <a:lnTo>
                  <a:pt x="280009" y="6857"/>
                </a:lnTo>
                <a:lnTo>
                  <a:pt x="273964" y="7238"/>
                </a:lnTo>
                <a:lnTo>
                  <a:pt x="783513" y="7238"/>
                </a:lnTo>
                <a:lnTo>
                  <a:pt x="786892" y="6603"/>
                </a:lnTo>
                <a:lnTo>
                  <a:pt x="808393" y="6603"/>
                </a:lnTo>
                <a:lnTo>
                  <a:pt x="811847" y="6476"/>
                </a:lnTo>
                <a:lnTo>
                  <a:pt x="811026" y="6349"/>
                </a:lnTo>
                <a:lnTo>
                  <a:pt x="803567" y="6349"/>
                </a:lnTo>
                <a:lnTo>
                  <a:pt x="797047" y="5968"/>
                </a:lnTo>
                <a:lnTo>
                  <a:pt x="778217" y="5968"/>
                </a:lnTo>
                <a:lnTo>
                  <a:pt x="771626" y="5714"/>
                </a:lnTo>
                <a:lnTo>
                  <a:pt x="602957" y="5714"/>
                </a:lnTo>
                <a:lnTo>
                  <a:pt x="600011" y="5587"/>
                </a:lnTo>
                <a:lnTo>
                  <a:pt x="598322" y="4825"/>
                </a:lnTo>
                <a:lnTo>
                  <a:pt x="483425" y="4825"/>
                </a:lnTo>
                <a:lnTo>
                  <a:pt x="484524" y="4571"/>
                </a:lnTo>
                <a:lnTo>
                  <a:pt x="297256" y="4571"/>
                </a:lnTo>
                <a:lnTo>
                  <a:pt x="290918" y="3936"/>
                </a:lnTo>
                <a:lnTo>
                  <a:pt x="290340" y="3799"/>
                </a:lnTo>
                <a:close/>
              </a:path>
              <a:path w="933450" h="38735">
                <a:moveTo>
                  <a:pt x="808393" y="6603"/>
                </a:moveTo>
                <a:lnTo>
                  <a:pt x="786892" y="6603"/>
                </a:lnTo>
                <a:lnTo>
                  <a:pt x="793762" y="7111"/>
                </a:lnTo>
                <a:lnTo>
                  <a:pt x="794562" y="6730"/>
                </a:lnTo>
                <a:lnTo>
                  <a:pt x="809390" y="6730"/>
                </a:lnTo>
                <a:lnTo>
                  <a:pt x="808393" y="6603"/>
                </a:lnTo>
                <a:close/>
              </a:path>
              <a:path w="933450" h="38735">
                <a:moveTo>
                  <a:pt x="851077" y="6857"/>
                </a:moveTo>
                <a:lnTo>
                  <a:pt x="847572" y="6984"/>
                </a:lnTo>
                <a:lnTo>
                  <a:pt x="847369" y="7111"/>
                </a:lnTo>
                <a:lnTo>
                  <a:pt x="851484" y="7111"/>
                </a:lnTo>
                <a:lnTo>
                  <a:pt x="851077" y="6857"/>
                </a:lnTo>
                <a:close/>
              </a:path>
              <a:path w="933450" h="38735">
                <a:moveTo>
                  <a:pt x="87884" y="5587"/>
                </a:moveTo>
                <a:lnTo>
                  <a:pt x="87680" y="6603"/>
                </a:lnTo>
                <a:lnTo>
                  <a:pt x="85115" y="6857"/>
                </a:lnTo>
                <a:lnTo>
                  <a:pt x="271086" y="6857"/>
                </a:lnTo>
                <a:lnTo>
                  <a:pt x="274852" y="6476"/>
                </a:lnTo>
                <a:lnTo>
                  <a:pt x="96558" y="6476"/>
                </a:lnTo>
                <a:lnTo>
                  <a:pt x="95338" y="6349"/>
                </a:lnTo>
                <a:lnTo>
                  <a:pt x="94526" y="5968"/>
                </a:lnTo>
                <a:lnTo>
                  <a:pt x="87884" y="5587"/>
                </a:lnTo>
                <a:close/>
              </a:path>
              <a:path w="933450" h="38735">
                <a:moveTo>
                  <a:pt x="867321" y="6349"/>
                </a:moveTo>
                <a:lnTo>
                  <a:pt x="859853" y="6603"/>
                </a:lnTo>
                <a:lnTo>
                  <a:pt x="866413" y="6603"/>
                </a:lnTo>
                <a:lnTo>
                  <a:pt x="867321" y="6349"/>
                </a:lnTo>
                <a:close/>
              </a:path>
              <a:path w="933450" h="38735">
                <a:moveTo>
                  <a:pt x="113157" y="4825"/>
                </a:moveTo>
                <a:lnTo>
                  <a:pt x="103441" y="5841"/>
                </a:lnTo>
                <a:lnTo>
                  <a:pt x="96558" y="6476"/>
                </a:lnTo>
                <a:lnTo>
                  <a:pt x="274852" y="6476"/>
                </a:lnTo>
                <a:lnTo>
                  <a:pt x="274719" y="6095"/>
                </a:lnTo>
                <a:lnTo>
                  <a:pt x="269138" y="6095"/>
                </a:lnTo>
                <a:lnTo>
                  <a:pt x="268859" y="5841"/>
                </a:lnTo>
                <a:lnTo>
                  <a:pt x="126923" y="5841"/>
                </a:lnTo>
                <a:lnTo>
                  <a:pt x="120751" y="5079"/>
                </a:lnTo>
                <a:lnTo>
                  <a:pt x="113157" y="4825"/>
                </a:lnTo>
                <a:close/>
              </a:path>
              <a:path w="933450" h="38735">
                <a:moveTo>
                  <a:pt x="809294" y="5714"/>
                </a:moveTo>
                <a:lnTo>
                  <a:pt x="804518" y="5922"/>
                </a:lnTo>
                <a:lnTo>
                  <a:pt x="803567" y="6349"/>
                </a:lnTo>
                <a:lnTo>
                  <a:pt x="811026" y="6349"/>
                </a:lnTo>
                <a:lnTo>
                  <a:pt x="809383" y="6095"/>
                </a:lnTo>
                <a:lnTo>
                  <a:pt x="809294" y="5714"/>
                </a:lnTo>
                <a:close/>
              </a:path>
              <a:path w="933450" h="38735">
                <a:moveTo>
                  <a:pt x="274675" y="5968"/>
                </a:moveTo>
                <a:lnTo>
                  <a:pt x="269138" y="6095"/>
                </a:lnTo>
                <a:lnTo>
                  <a:pt x="274719" y="6095"/>
                </a:lnTo>
                <a:close/>
              </a:path>
              <a:path w="933450" h="38735">
                <a:moveTo>
                  <a:pt x="779237" y="5206"/>
                </a:moveTo>
                <a:lnTo>
                  <a:pt x="779622" y="5460"/>
                </a:lnTo>
                <a:lnTo>
                  <a:pt x="780705" y="5841"/>
                </a:lnTo>
                <a:lnTo>
                  <a:pt x="778217" y="5968"/>
                </a:lnTo>
                <a:lnTo>
                  <a:pt x="797047" y="5968"/>
                </a:lnTo>
                <a:lnTo>
                  <a:pt x="790527" y="5587"/>
                </a:lnTo>
                <a:lnTo>
                  <a:pt x="782802" y="5587"/>
                </a:lnTo>
                <a:lnTo>
                  <a:pt x="783818" y="5333"/>
                </a:lnTo>
                <a:lnTo>
                  <a:pt x="779237" y="5206"/>
                </a:lnTo>
                <a:close/>
              </a:path>
              <a:path w="933450" h="38735">
                <a:moveTo>
                  <a:pt x="806958" y="4825"/>
                </a:moveTo>
                <a:lnTo>
                  <a:pt x="803440" y="5968"/>
                </a:lnTo>
                <a:lnTo>
                  <a:pt x="804518" y="5922"/>
                </a:lnTo>
                <a:lnTo>
                  <a:pt x="806958" y="4825"/>
                </a:lnTo>
                <a:close/>
              </a:path>
              <a:path w="933450" h="38735">
                <a:moveTo>
                  <a:pt x="129882" y="4952"/>
                </a:moveTo>
                <a:lnTo>
                  <a:pt x="135521" y="5079"/>
                </a:lnTo>
                <a:lnTo>
                  <a:pt x="130111" y="5714"/>
                </a:lnTo>
                <a:lnTo>
                  <a:pt x="126923" y="5841"/>
                </a:lnTo>
                <a:lnTo>
                  <a:pt x="268859" y="5841"/>
                </a:lnTo>
                <a:lnTo>
                  <a:pt x="268719" y="5714"/>
                </a:lnTo>
                <a:lnTo>
                  <a:pt x="155092" y="5714"/>
                </a:lnTo>
                <a:lnTo>
                  <a:pt x="151820" y="5206"/>
                </a:lnTo>
                <a:lnTo>
                  <a:pt x="142722" y="5206"/>
                </a:lnTo>
                <a:lnTo>
                  <a:pt x="129882" y="4952"/>
                </a:lnTo>
                <a:close/>
              </a:path>
              <a:path w="933450" h="38735">
                <a:moveTo>
                  <a:pt x="234924" y="2920"/>
                </a:moveTo>
                <a:lnTo>
                  <a:pt x="214739" y="3047"/>
                </a:lnTo>
                <a:lnTo>
                  <a:pt x="193675" y="3555"/>
                </a:lnTo>
                <a:lnTo>
                  <a:pt x="173277" y="4444"/>
                </a:lnTo>
                <a:lnTo>
                  <a:pt x="155092" y="5714"/>
                </a:lnTo>
                <a:lnTo>
                  <a:pt x="268719" y="5714"/>
                </a:lnTo>
                <a:lnTo>
                  <a:pt x="268301" y="5333"/>
                </a:lnTo>
                <a:lnTo>
                  <a:pt x="272749" y="4571"/>
                </a:lnTo>
                <a:lnTo>
                  <a:pt x="252374" y="4571"/>
                </a:lnTo>
                <a:lnTo>
                  <a:pt x="242455" y="4190"/>
                </a:lnTo>
                <a:lnTo>
                  <a:pt x="247865" y="3682"/>
                </a:lnTo>
                <a:lnTo>
                  <a:pt x="241134" y="3682"/>
                </a:lnTo>
                <a:lnTo>
                  <a:pt x="234162" y="3301"/>
                </a:lnTo>
                <a:lnTo>
                  <a:pt x="234924" y="2920"/>
                </a:lnTo>
                <a:close/>
              </a:path>
              <a:path w="933450" h="38735">
                <a:moveTo>
                  <a:pt x="689898" y="4444"/>
                </a:moveTo>
                <a:lnTo>
                  <a:pt x="608774" y="4444"/>
                </a:lnTo>
                <a:lnTo>
                  <a:pt x="607542" y="5206"/>
                </a:lnTo>
                <a:lnTo>
                  <a:pt x="605802" y="5333"/>
                </a:lnTo>
                <a:lnTo>
                  <a:pt x="602957" y="5714"/>
                </a:lnTo>
                <a:lnTo>
                  <a:pt x="771626" y="5714"/>
                </a:lnTo>
                <a:lnTo>
                  <a:pt x="773671" y="5206"/>
                </a:lnTo>
                <a:lnTo>
                  <a:pt x="694677" y="5206"/>
                </a:lnTo>
                <a:lnTo>
                  <a:pt x="690739" y="4952"/>
                </a:lnTo>
                <a:lnTo>
                  <a:pt x="689898" y="4444"/>
                </a:lnTo>
                <a:close/>
              </a:path>
              <a:path w="933450" h="38735">
                <a:moveTo>
                  <a:pt x="786180" y="5333"/>
                </a:moveTo>
                <a:lnTo>
                  <a:pt x="782802" y="5587"/>
                </a:lnTo>
                <a:lnTo>
                  <a:pt x="790527" y="5587"/>
                </a:lnTo>
                <a:lnTo>
                  <a:pt x="786180" y="5333"/>
                </a:lnTo>
                <a:close/>
              </a:path>
              <a:path w="933450" h="38735">
                <a:moveTo>
                  <a:pt x="151003" y="5079"/>
                </a:moveTo>
                <a:lnTo>
                  <a:pt x="142722" y="5206"/>
                </a:lnTo>
                <a:lnTo>
                  <a:pt x="151820" y="5206"/>
                </a:lnTo>
                <a:lnTo>
                  <a:pt x="151003" y="5079"/>
                </a:lnTo>
                <a:close/>
              </a:path>
              <a:path w="933450" h="38735">
                <a:moveTo>
                  <a:pt x="725525" y="4063"/>
                </a:moveTo>
                <a:lnTo>
                  <a:pt x="701954" y="4825"/>
                </a:lnTo>
                <a:lnTo>
                  <a:pt x="694677" y="5206"/>
                </a:lnTo>
                <a:lnTo>
                  <a:pt x="773671" y="5206"/>
                </a:lnTo>
                <a:lnTo>
                  <a:pt x="775716" y="4698"/>
                </a:lnTo>
                <a:lnTo>
                  <a:pt x="774211" y="4571"/>
                </a:lnTo>
                <a:lnTo>
                  <a:pt x="736247" y="4571"/>
                </a:lnTo>
                <a:lnTo>
                  <a:pt x="725525" y="4063"/>
                </a:lnTo>
                <a:close/>
              </a:path>
              <a:path w="933450" h="38735">
                <a:moveTo>
                  <a:pt x="503478" y="1142"/>
                </a:moveTo>
                <a:lnTo>
                  <a:pt x="501926" y="2031"/>
                </a:lnTo>
                <a:lnTo>
                  <a:pt x="496346" y="2793"/>
                </a:lnTo>
                <a:lnTo>
                  <a:pt x="492154" y="3555"/>
                </a:lnTo>
                <a:lnTo>
                  <a:pt x="494766" y="4444"/>
                </a:lnTo>
                <a:lnTo>
                  <a:pt x="483425" y="4825"/>
                </a:lnTo>
                <a:lnTo>
                  <a:pt x="598322" y="4825"/>
                </a:lnTo>
                <a:lnTo>
                  <a:pt x="598697" y="3936"/>
                </a:lnTo>
                <a:lnTo>
                  <a:pt x="584771" y="3936"/>
                </a:lnTo>
                <a:lnTo>
                  <a:pt x="584576" y="3809"/>
                </a:lnTo>
                <a:lnTo>
                  <a:pt x="527862" y="3809"/>
                </a:lnTo>
                <a:lnTo>
                  <a:pt x="532282" y="2920"/>
                </a:lnTo>
                <a:lnTo>
                  <a:pt x="519357" y="2920"/>
                </a:lnTo>
                <a:lnTo>
                  <a:pt x="515199" y="2285"/>
                </a:lnTo>
                <a:lnTo>
                  <a:pt x="511152" y="1523"/>
                </a:lnTo>
                <a:lnTo>
                  <a:pt x="503478" y="1142"/>
                </a:lnTo>
                <a:close/>
              </a:path>
              <a:path w="933450" h="38735">
                <a:moveTo>
                  <a:pt x="256835" y="3235"/>
                </a:moveTo>
                <a:lnTo>
                  <a:pt x="255155" y="3301"/>
                </a:lnTo>
                <a:lnTo>
                  <a:pt x="252374" y="4571"/>
                </a:lnTo>
                <a:lnTo>
                  <a:pt x="272749" y="4571"/>
                </a:lnTo>
                <a:lnTo>
                  <a:pt x="273491" y="4444"/>
                </a:lnTo>
                <a:lnTo>
                  <a:pt x="278743" y="3809"/>
                </a:lnTo>
                <a:lnTo>
                  <a:pt x="278526" y="3555"/>
                </a:lnTo>
                <a:lnTo>
                  <a:pt x="272097" y="3555"/>
                </a:lnTo>
                <a:lnTo>
                  <a:pt x="272542" y="3428"/>
                </a:lnTo>
                <a:lnTo>
                  <a:pt x="256476" y="3428"/>
                </a:lnTo>
                <a:lnTo>
                  <a:pt x="256835" y="3235"/>
                </a:lnTo>
                <a:close/>
              </a:path>
              <a:path w="933450" h="38735">
                <a:moveTo>
                  <a:pt x="303555" y="3449"/>
                </a:moveTo>
                <a:lnTo>
                  <a:pt x="297256" y="4571"/>
                </a:lnTo>
                <a:lnTo>
                  <a:pt x="484524" y="4571"/>
                </a:lnTo>
                <a:lnTo>
                  <a:pt x="486174" y="4190"/>
                </a:lnTo>
                <a:lnTo>
                  <a:pt x="477050" y="4190"/>
                </a:lnTo>
                <a:lnTo>
                  <a:pt x="480925" y="3682"/>
                </a:lnTo>
                <a:lnTo>
                  <a:pt x="309372" y="3682"/>
                </a:lnTo>
                <a:lnTo>
                  <a:pt x="303555" y="3449"/>
                </a:lnTo>
                <a:close/>
              </a:path>
              <a:path w="933450" h="38735">
                <a:moveTo>
                  <a:pt x="769696" y="4190"/>
                </a:moveTo>
                <a:lnTo>
                  <a:pt x="748139" y="4571"/>
                </a:lnTo>
                <a:lnTo>
                  <a:pt x="774211" y="4571"/>
                </a:lnTo>
                <a:lnTo>
                  <a:pt x="769696" y="4190"/>
                </a:lnTo>
                <a:close/>
              </a:path>
              <a:path w="933450" h="38735">
                <a:moveTo>
                  <a:pt x="634479" y="2920"/>
                </a:moveTo>
                <a:lnTo>
                  <a:pt x="628755" y="3301"/>
                </a:lnTo>
                <a:lnTo>
                  <a:pt x="621614" y="3682"/>
                </a:lnTo>
                <a:lnTo>
                  <a:pt x="613473" y="3809"/>
                </a:lnTo>
                <a:lnTo>
                  <a:pt x="604748" y="3809"/>
                </a:lnTo>
                <a:lnTo>
                  <a:pt x="604977" y="4444"/>
                </a:lnTo>
                <a:lnTo>
                  <a:pt x="685888" y="4444"/>
                </a:lnTo>
                <a:lnTo>
                  <a:pt x="685883" y="4190"/>
                </a:lnTo>
                <a:lnTo>
                  <a:pt x="675005" y="4190"/>
                </a:lnTo>
                <a:lnTo>
                  <a:pt x="664504" y="4063"/>
                </a:lnTo>
                <a:lnTo>
                  <a:pt x="632498" y="4063"/>
                </a:lnTo>
                <a:lnTo>
                  <a:pt x="637209" y="3936"/>
                </a:lnTo>
                <a:lnTo>
                  <a:pt x="638416" y="3301"/>
                </a:lnTo>
                <a:lnTo>
                  <a:pt x="634479" y="2920"/>
                </a:lnTo>
                <a:close/>
              </a:path>
              <a:path w="933450" h="38735">
                <a:moveTo>
                  <a:pt x="487273" y="3936"/>
                </a:moveTo>
                <a:lnTo>
                  <a:pt x="477050" y="4190"/>
                </a:lnTo>
                <a:lnTo>
                  <a:pt x="486174" y="4190"/>
                </a:lnTo>
                <a:lnTo>
                  <a:pt x="487273" y="3936"/>
                </a:lnTo>
                <a:close/>
              </a:path>
              <a:path w="933450" h="38735">
                <a:moveTo>
                  <a:pt x="674611" y="1269"/>
                </a:moveTo>
                <a:lnTo>
                  <a:pt x="670699" y="1777"/>
                </a:lnTo>
                <a:lnTo>
                  <a:pt x="676821" y="2666"/>
                </a:lnTo>
                <a:lnTo>
                  <a:pt x="684009" y="2920"/>
                </a:lnTo>
                <a:lnTo>
                  <a:pt x="683850" y="3428"/>
                </a:lnTo>
                <a:lnTo>
                  <a:pt x="673584" y="3682"/>
                </a:lnTo>
                <a:lnTo>
                  <a:pt x="675005" y="4190"/>
                </a:lnTo>
                <a:lnTo>
                  <a:pt x="685883" y="4190"/>
                </a:lnTo>
                <a:lnTo>
                  <a:pt x="685851" y="3799"/>
                </a:lnTo>
                <a:lnTo>
                  <a:pt x="684442" y="3184"/>
                </a:lnTo>
                <a:lnTo>
                  <a:pt x="684521" y="3047"/>
                </a:lnTo>
                <a:lnTo>
                  <a:pt x="684437" y="2793"/>
                </a:lnTo>
                <a:lnTo>
                  <a:pt x="683006" y="2031"/>
                </a:lnTo>
                <a:lnTo>
                  <a:pt x="676325" y="2031"/>
                </a:lnTo>
                <a:lnTo>
                  <a:pt x="674433" y="1777"/>
                </a:lnTo>
                <a:lnTo>
                  <a:pt x="679119" y="1396"/>
                </a:lnTo>
                <a:lnTo>
                  <a:pt x="674611" y="1269"/>
                </a:lnTo>
                <a:close/>
              </a:path>
              <a:path w="933450" h="38735">
                <a:moveTo>
                  <a:pt x="654003" y="3936"/>
                </a:moveTo>
                <a:lnTo>
                  <a:pt x="643195" y="3936"/>
                </a:lnTo>
                <a:lnTo>
                  <a:pt x="632498" y="4063"/>
                </a:lnTo>
                <a:lnTo>
                  <a:pt x="664504" y="4063"/>
                </a:lnTo>
                <a:lnTo>
                  <a:pt x="654003" y="3936"/>
                </a:lnTo>
                <a:close/>
              </a:path>
              <a:path w="933450" h="38735">
                <a:moveTo>
                  <a:pt x="588532" y="3570"/>
                </a:moveTo>
                <a:lnTo>
                  <a:pt x="584771" y="3936"/>
                </a:lnTo>
                <a:lnTo>
                  <a:pt x="598697" y="3936"/>
                </a:lnTo>
                <a:lnTo>
                  <a:pt x="598805" y="3682"/>
                </a:lnTo>
                <a:lnTo>
                  <a:pt x="588289" y="3682"/>
                </a:lnTo>
                <a:lnTo>
                  <a:pt x="588532" y="3570"/>
                </a:lnTo>
                <a:close/>
              </a:path>
              <a:path w="933450" h="38735">
                <a:moveTo>
                  <a:pt x="555307" y="2031"/>
                </a:moveTo>
                <a:lnTo>
                  <a:pt x="548863" y="2179"/>
                </a:lnTo>
                <a:lnTo>
                  <a:pt x="549122" y="2920"/>
                </a:lnTo>
                <a:lnTo>
                  <a:pt x="550214" y="3555"/>
                </a:lnTo>
                <a:lnTo>
                  <a:pt x="542582" y="3555"/>
                </a:lnTo>
                <a:lnTo>
                  <a:pt x="537032" y="3809"/>
                </a:lnTo>
                <a:lnTo>
                  <a:pt x="584576" y="3809"/>
                </a:lnTo>
                <a:lnTo>
                  <a:pt x="583603" y="3174"/>
                </a:lnTo>
                <a:lnTo>
                  <a:pt x="557161" y="3174"/>
                </a:lnTo>
                <a:lnTo>
                  <a:pt x="555307" y="2031"/>
                </a:lnTo>
                <a:close/>
              </a:path>
              <a:path w="933450" h="38735">
                <a:moveTo>
                  <a:pt x="623951" y="1142"/>
                </a:moveTo>
                <a:lnTo>
                  <a:pt x="618181" y="1269"/>
                </a:lnTo>
                <a:lnTo>
                  <a:pt x="606647" y="1650"/>
                </a:lnTo>
                <a:lnTo>
                  <a:pt x="598284" y="1777"/>
                </a:lnTo>
                <a:lnTo>
                  <a:pt x="598093" y="2285"/>
                </a:lnTo>
                <a:lnTo>
                  <a:pt x="602576" y="2412"/>
                </a:lnTo>
                <a:lnTo>
                  <a:pt x="596493" y="2793"/>
                </a:lnTo>
                <a:lnTo>
                  <a:pt x="595865" y="2855"/>
                </a:lnTo>
                <a:lnTo>
                  <a:pt x="606298" y="3809"/>
                </a:lnTo>
                <a:lnTo>
                  <a:pt x="601501" y="2682"/>
                </a:lnTo>
                <a:lnTo>
                  <a:pt x="607216" y="2031"/>
                </a:lnTo>
                <a:lnTo>
                  <a:pt x="615656" y="1777"/>
                </a:lnTo>
                <a:lnTo>
                  <a:pt x="632385" y="1777"/>
                </a:lnTo>
                <a:lnTo>
                  <a:pt x="629591" y="1650"/>
                </a:lnTo>
                <a:lnTo>
                  <a:pt x="625379" y="1523"/>
                </a:lnTo>
                <a:lnTo>
                  <a:pt x="623951" y="1142"/>
                </a:lnTo>
                <a:close/>
              </a:path>
              <a:path w="933450" h="38735">
                <a:moveTo>
                  <a:pt x="288251" y="3301"/>
                </a:moveTo>
                <a:lnTo>
                  <a:pt x="290340" y="3799"/>
                </a:lnTo>
                <a:lnTo>
                  <a:pt x="292113" y="3428"/>
                </a:lnTo>
                <a:lnTo>
                  <a:pt x="292938" y="3383"/>
                </a:lnTo>
                <a:lnTo>
                  <a:pt x="288251" y="3301"/>
                </a:lnTo>
                <a:close/>
              </a:path>
              <a:path w="933450" h="38735">
                <a:moveTo>
                  <a:pt x="237769" y="2539"/>
                </a:moveTo>
                <a:lnTo>
                  <a:pt x="241134" y="3682"/>
                </a:lnTo>
                <a:lnTo>
                  <a:pt x="247865" y="3682"/>
                </a:lnTo>
                <a:lnTo>
                  <a:pt x="240347" y="3174"/>
                </a:lnTo>
                <a:lnTo>
                  <a:pt x="242620" y="2793"/>
                </a:lnTo>
                <a:lnTo>
                  <a:pt x="237769" y="2539"/>
                </a:lnTo>
                <a:close/>
              </a:path>
              <a:path w="933450" h="38735">
                <a:moveTo>
                  <a:pt x="303669" y="3428"/>
                </a:moveTo>
                <a:lnTo>
                  <a:pt x="309372" y="3682"/>
                </a:lnTo>
                <a:lnTo>
                  <a:pt x="303669" y="3428"/>
                </a:lnTo>
                <a:close/>
              </a:path>
              <a:path w="933450" h="38735">
                <a:moveTo>
                  <a:pt x="335353" y="3428"/>
                </a:moveTo>
                <a:lnTo>
                  <a:pt x="303669" y="3428"/>
                </a:lnTo>
                <a:lnTo>
                  <a:pt x="309372" y="3682"/>
                </a:lnTo>
                <a:lnTo>
                  <a:pt x="480925" y="3682"/>
                </a:lnTo>
                <a:lnTo>
                  <a:pt x="481894" y="3555"/>
                </a:lnTo>
                <a:lnTo>
                  <a:pt x="336753" y="3555"/>
                </a:lnTo>
                <a:lnTo>
                  <a:pt x="335353" y="3428"/>
                </a:lnTo>
                <a:close/>
              </a:path>
              <a:path w="933450" h="38735">
                <a:moveTo>
                  <a:pt x="591032" y="2412"/>
                </a:moveTo>
                <a:lnTo>
                  <a:pt x="588532" y="3570"/>
                </a:lnTo>
                <a:lnTo>
                  <a:pt x="595865" y="2855"/>
                </a:lnTo>
                <a:lnTo>
                  <a:pt x="591032" y="2412"/>
                </a:lnTo>
                <a:close/>
              </a:path>
              <a:path w="933450" h="38735">
                <a:moveTo>
                  <a:pt x="278091" y="3047"/>
                </a:moveTo>
                <a:lnTo>
                  <a:pt x="272097" y="3555"/>
                </a:lnTo>
                <a:lnTo>
                  <a:pt x="278526" y="3555"/>
                </a:lnTo>
                <a:lnTo>
                  <a:pt x="278091" y="3047"/>
                </a:lnTo>
                <a:close/>
              </a:path>
              <a:path w="933450" h="38735">
                <a:moveTo>
                  <a:pt x="299046" y="3047"/>
                </a:moveTo>
                <a:lnTo>
                  <a:pt x="292938" y="3383"/>
                </a:lnTo>
                <a:lnTo>
                  <a:pt x="302831" y="3555"/>
                </a:lnTo>
                <a:lnTo>
                  <a:pt x="299046" y="3047"/>
                </a:lnTo>
                <a:close/>
              </a:path>
              <a:path w="933450" h="38735">
                <a:moveTo>
                  <a:pt x="346070" y="2513"/>
                </a:moveTo>
                <a:lnTo>
                  <a:pt x="335038" y="2793"/>
                </a:lnTo>
                <a:lnTo>
                  <a:pt x="336753" y="3555"/>
                </a:lnTo>
                <a:lnTo>
                  <a:pt x="481894" y="3555"/>
                </a:lnTo>
                <a:lnTo>
                  <a:pt x="483831" y="3301"/>
                </a:lnTo>
                <a:lnTo>
                  <a:pt x="478561" y="3301"/>
                </a:lnTo>
                <a:lnTo>
                  <a:pt x="480536" y="3047"/>
                </a:lnTo>
                <a:lnTo>
                  <a:pt x="351904" y="3047"/>
                </a:lnTo>
                <a:lnTo>
                  <a:pt x="345909" y="2539"/>
                </a:lnTo>
                <a:lnTo>
                  <a:pt x="346070" y="2513"/>
                </a:lnTo>
                <a:close/>
              </a:path>
              <a:path w="933450" h="38735">
                <a:moveTo>
                  <a:pt x="312496" y="2285"/>
                </a:moveTo>
                <a:lnTo>
                  <a:pt x="308356" y="2539"/>
                </a:lnTo>
                <a:lnTo>
                  <a:pt x="303047" y="3428"/>
                </a:lnTo>
                <a:lnTo>
                  <a:pt x="303555" y="3449"/>
                </a:lnTo>
                <a:lnTo>
                  <a:pt x="335353" y="3428"/>
                </a:lnTo>
                <a:lnTo>
                  <a:pt x="332552" y="3174"/>
                </a:lnTo>
                <a:lnTo>
                  <a:pt x="317754" y="3174"/>
                </a:lnTo>
                <a:lnTo>
                  <a:pt x="313762" y="3047"/>
                </a:lnTo>
                <a:lnTo>
                  <a:pt x="314837" y="2539"/>
                </a:lnTo>
                <a:lnTo>
                  <a:pt x="312496" y="2285"/>
                </a:lnTo>
                <a:close/>
              </a:path>
              <a:path w="933450" h="38735">
                <a:moveTo>
                  <a:pt x="258155" y="3184"/>
                </a:moveTo>
                <a:lnTo>
                  <a:pt x="256835" y="3235"/>
                </a:lnTo>
                <a:lnTo>
                  <a:pt x="256476" y="3428"/>
                </a:lnTo>
                <a:lnTo>
                  <a:pt x="258155" y="3184"/>
                </a:lnTo>
                <a:close/>
              </a:path>
              <a:path w="933450" h="38735">
                <a:moveTo>
                  <a:pt x="262304" y="2682"/>
                </a:moveTo>
                <a:lnTo>
                  <a:pt x="261620" y="3047"/>
                </a:lnTo>
                <a:lnTo>
                  <a:pt x="258155" y="3184"/>
                </a:lnTo>
                <a:lnTo>
                  <a:pt x="256476" y="3428"/>
                </a:lnTo>
                <a:lnTo>
                  <a:pt x="272542" y="3428"/>
                </a:lnTo>
                <a:lnTo>
                  <a:pt x="273817" y="3047"/>
                </a:lnTo>
                <a:lnTo>
                  <a:pt x="271348" y="3047"/>
                </a:lnTo>
                <a:lnTo>
                  <a:pt x="262304" y="2682"/>
                </a:lnTo>
                <a:close/>
              </a:path>
              <a:path w="933450" h="38735">
                <a:moveTo>
                  <a:pt x="258762" y="2539"/>
                </a:moveTo>
                <a:lnTo>
                  <a:pt x="257657" y="2793"/>
                </a:lnTo>
                <a:lnTo>
                  <a:pt x="256835" y="3235"/>
                </a:lnTo>
                <a:lnTo>
                  <a:pt x="258218" y="3174"/>
                </a:lnTo>
                <a:lnTo>
                  <a:pt x="261746" y="2660"/>
                </a:lnTo>
                <a:lnTo>
                  <a:pt x="258762" y="2539"/>
                </a:lnTo>
                <a:close/>
              </a:path>
              <a:path w="933450" h="38735">
                <a:moveTo>
                  <a:pt x="324065" y="761"/>
                </a:moveTo>
                <a:lnTo>
                  <a:pt x="320573" y="1904"/>
                </a:lnTo>
                <a:lnTo>
                  <a:pt x="328333" y="2285"/>
                </a:lnTo>
                <a:lnTo>
                  <a:pt x="319366" y="2666"/>
                </a:lnTo>
                <a:lnTo>
                  <a:pt x="317754" y="3174"/>
                </a:lnTo>
                <a:lnTo>
                  <a:pt x="332552" y="3174"/>
                </a:lnTo>
                <a:lnTo>
                  <a:pt x="333562" y="2539"/>
                </a:lnTo>
                <a:lnTo>
                  <a:pt x="335022" y="2158"/>
                </a:lnTo>
                <a:lnTo>
                  <a:pt x="330746" y="2158"/>
                </a:lnTo>
                <a:lnTo>
                  <a:pt x="324065" y="761"/>
                </a:lnTo>
                <a:close/>
              </a:path>
              <a:path w="933450" h="38735">
                <a:moveTo>
                  <a:pt x="565541" y="1777"/>
                </a:moveTo>
                <a:lnTo>
                  <a:pt x="561759" y="1777"/>
                </a:lnTo>
                <a:lnTo>
                  <a:pt x="557161" y="3174"/>
                </a:lnTo>
                <a:lnTo>
                  <a:pt x="583603" y="3174"/>
                </a:lnTo>
                <a:lnTo>
                  <a:pt x="581850" y="2031"/>
                </a:lnTo>
                <a:lnTo>
                  <a:pt x="565950" y="2031"/>
                </a:lnTo>
                <a:lnTo>
                  <a:pt x="565541" y="1777"/>
                </a:lnTo>
                <a:close/>
              </a:path>
              <a:path w="933450" h="38735">
                <a:moveTo>
                  <a:pt x="690765" y="2158"/>
                </a:moveTo>
                <a:lnTo>
                  <a:pt x="684920" y="2539"/>
                </a:lnTo>
                <a:lnTo>
                  <a:pt x="684721" y="2793"/>
                </a:lnTo>
                <a:lnTo>
                  <a:pt x="685152" y="3174"/>
                </a:lnTo>
                <a:lnTo>
                  <a:pt x="690765" y="2158"/>
                </a:lnTo>
                <a:close/>
              </a:path>
              <a:path w="933450" h="38735">
                <a:moveTo>
                  <a:pt x="272821" y="2158"/>
                </a:moveTo>
                <a:lnTo>
                  <a:pt x="271348" y="3047"/>
                </a:lnTo>
                <a:lnTo>
                  <a:pt x="273817" y="3047"/>
                </a:lnTo>
                <a:lnTo>
                  <a:pt x="275361" y="2539"/>
                </a:lnTo>
                <a:lnTo>
                  <a:pt x="272821" y="2158"/>
                </a:lnTo>
                <a:close/>
              </a:path>
              <a:path w="933450" h="38735">
                <a:moveTo>
                  <a:pt x="360476" y="1142"/>
                </a:moveTo>
                <a:lnTo>
                  <a:pt x="351904" y="3047"/>
                </a:lnTo>
                <a:lnTo>
                  <a:pt x="480536" y="3047"/>
                </a:lnTo>
                <a:lnTo>
                  <a:pt x="483498" y="2666"/>
                </a:lnTo>
                <a:lnTo>
                  <a:pt x="362424" y="2660"/>
                </a:lnTo>
                <a:lnTo>
                  <a:pt x="360476" y="1142"/>
                </a:lnTo>
                <a:close/>
              </a:path>
              <a:path w="933450" h="38735">
                <a:moveTo>
                  <a:pt x="548616" y="2184"/>
                </a:moveTo>
                <a:lnTo>
                  <a:pt x="544195" y="2285"/>
                </a:lnTo>
                <a:lnTo>
                  <a:pt x="540639" y="3047"/>
                </a:lnTo>
                <a:lnTo>
                  <a:pt x="548616" y="2184"/>
                </a:lnTo>
                <a:close/>
              </a:path>
              <a:path w="933450" h="38735">
                <a:moveTo>
                  <a:pt x="528270" y="1421"/>
                </a:moveTo>
                <a:lnTo>
                  <a:pt x="524891" y="1904"/>
                </a:lnTo>
                <a:lnTo>
                  <a:pt x="527367" y="2285"/>
                </a:lnTo>
                <a:lnTo>
                  <a:pt x="519357" y="2920"/>
                </a:lnTo>
                <a:lnTo>
                  <a:pt x="532282" y="2920"/>
                </a:lnTo>
                <a:lnTo>
                  <a:pt x="528637" y="2412"/>
                </a:lnTo>
                <a:lnTo>
                  <a:pt x="530402" y="2285"/>
                </a:lnTo>
                <a:lnTo>
                  <a:pt x="537425" y="2158"/>
                </a:lnTo>
                <a:lnTo>
                  <a:pt x="539920" y="2158"/>
                </a:lnTo>
                <a:lnTo>
                  <a:pt x="540740" y="2031"/>
                </a:lnTo>
                <a:lnTo>
                  <a:pt x="539378" y="1523"/>
                </a:lnTo>
                <a:lnTo>
                  <a:pt x="531888" y="1523"/>
                </a:lnTo>
                <a:lnTo>
                  <a:pt x="528270" y="1421"/>
                </a:lnTo>
                <a:close/>
              </a:path>
              <a:path w="933450" h="38735">
                <a:moveTo>
                  <a:pt x="262572" y="2539"/>
                </a:moveTo>
                <a:lnTo>
                  <a:pt x="261746" y="2660"/>
                </a:lnTo>
                <a:lnTo>
                  <a:pt x="262304" y="2682"/>
                </a:lnTo>
                <a:lnTo>
                  <a:pt x="262572" y="2539"/>
                </a:lnTo>
                <a:close/>
              </a:path>
              <a:path w="933450" h="38735">
                <a:moveTo>
                  <a:pt x="364502" y="1777"/>
                </a:moveTo>
                <a:lnTo>
                  <a:pt x="362432" y="2666"/>
                </a:lnTo>
                <a:lnTo>
                  <a:pt x="372135" y="2666"/>
                </a:lnTo>
                <a:lnTo>
                  <a:pt x="369100" y="2158"/>
                </a:lnTo>
                <a:lnTo>
                  <a:pt x="366369" y="2031"/>
                </a:lnTo>
                <a:lnTo>
                  <a:pt x="364502" y="1777"/>
                </a:lnTo>
                <a:close/>
              </a:path>
              <a:path w="933450" h="38735">
                <a:moveTo>
                  <a:pt x="386795" y="1758"/>
                </a:moveTo>
                <a:lnTo>
                  <a:pt x="377444" y="2666"/>
                </a:lnTo>
                <a:lnTo>
                  <a:pt x="388734" y="2666"/>
                </a:lnTo>
                <a:lnTo>
                  <a:pt x="388875" y="2323"/>
                </a:lnTo>
                <a:lnTo>
                  <a:pt x="386795" y="1758"/>
                </a:lnTo>
                <a:close/>
              </a:path>
              <a:path w="933450" h="38735">
                <a:moveTo>
                  <a:pt x="400227" y="888"/>
                </a:moveTo>
                <a:lnTo>
                  <a:pt x="395859" y="1142"/>
                </a:lnTo>
                <a:lnTo>
                  <a:pt x="393871" y="1508"/>
                </a:lnTo>
                <a:lnTo>
                  <a:pt x="397865" y="1777"/>
                </a:lnTo>
                <a:lnTo>
                  <a:pt x="402526" y="2539"/>
                </a:lnTo>
                <a:lnTo>
                  <a:pt x="390423" y="2539"/>
                </a:lnTo>
                <a:lnTo>
                  <a:pt x="388734" y="2666"/>
                </a:lnTo>
                <a:lnTo>
                  <a:pt x="424992" y="2666"/>
                </a:lnTo>
                <a:lnTo>
                  <a:pt x="422229" y="2158"/>
                </a:lnTo>
                <a:lnTo>
                  <a:pt x="419823" y="2158"/>
                </a:lnTo>
                <a:lnTo>
                  <a:pt x="421538" y="2031"/>
                </a:lnTo>
                <a:lnTo>
                  <a:pt x="421760" y="2031"/>
                </a:lnTo>
                <a:lnTo>
                  <a:pt x="427570" y="1650"/>
                </a:lnTo>
                <a:lnTo>
                  <a:pt x="422758" y="1523"/>
                </a:lnTo>
                <a:lnTo>
                  <a:pt x="422281" y="1396"/>
                </a:lnTo>
                <a:lnTo>
                  <a:pt x="412191" y="1396"/>
                </a:lnTo>
                <a:lnTo>
                  <a:pt x="410070" y="1269"/>
                </a:lnTo>
                <a:lnTo>
                  <a:pt x="400913" y="1269"/>
                </a:lnTo>
                <a:lnTo>
                  <a:pt x="400227" y="888"/>
                </a:lnTo>
                <a:close/>
              </a:path>
              <a:path w="933450" h="38735">
                <a:moveTo>
                  <a:pt x="442760" y="253"/>
                </a:moveTo>
                <a:lnTo>
                  <a:pt x="437007" y="634"/>
                </a:lnTo>
                <a:lnTo>
                  <a:pt x="435321" y="1033"/>
                </a:lnTo>
                <a:lnTo>
                  <a:pt x="431774" y="1777"/>
                </a:lnTo>
                <a:lnTo>
                  <a:pt x="429856" y="2539"/>
                </a:lnTo>
                <a:lnTo>
                  <a:pt x="424992" y="2666"/>
                </a:lnTo>
                <a:lnTo>
                  <a:pt x="483549" y="2660"/>
                </a:lnTo>
                <a:lnTo>
                  <a:pt x="485473" y="2412"/>
                </a:lnTo>
                <a:lnTo>
                  <a:pt x="442836" y="2412"/>
                </a:lnTo>
                <a:lnTo>
                  <a:pt x="436714" y="1650"/>
                </a:lnTo>
                <a:lnTo>
                  <a:pt x="437870" y="1396"/>
                </a:lnTo>
                <a:lnTo>
                  <a:pt x="439820" y="1194"/>
                </a:lnTo>
                <a:lnTo>
                  <a:pt x="442760" y="253"/>
                </a:lnTo>
                <a:close/>
              </a:path>
              <a:path w="933450" h="38735">
                <a:moveTo>
                  <a:pt x="539920" y="2158"/>
                </a:moveTo>
                <a:lnTo>
                  <a:pt x="537425" y="2158"/>
                </a:lnTo>
                <a:lnTo>
                  <a:pt x="536638" y="2666"/>
                </a:lnTo>
                <a:lnTo>
                  <a:pt x="539920" y="2158"/>
                </a:lnTo>
                <a:close/>
              </a:path>
              <a:path w="933450" h="38735">
                <a:moveTo>
                  <a:pt x="348477" y="2108"/>
                </a:moveTo>
                <a:lnTo>
                  <a:pt x="346070" y="2513"/>
                </a:lnTo>
                <a:lnTo>
                  <a:pt x="349999" y="2412"/>
                </a:lnTo>
                <a:lnTo>
                  <a:pt x="348477" y="2108"/>
                </a:lnTo>
                <a:close/>
              </a:path>
              <a:path w="933450" h="38735">
                <a:moveTo>
                  <a:pt x="389032" y="1941"/>
                </a:moveTo>
                <a:lnTo>
                  <a:pt x="388875" y="2323"/>
                </a:lnTo>
                <a:lnTo>
                  <a:pt x="389204" y="2412"/>
                </a:lnTo>
                <a:lnTo>
                  <a:pt x="389572" y="2031"/>
                </a:lnTo>
                <a:lnTo>
                  <a:pt x="389032" y="1941"/>
                </a:lnTo>
                <a:close/>
              </a:path>
              <a:path w="933450" h="38735">
                <a:moveTo>
                  <a:pt x="459232" y="888"/>
                </a:moveTo>
                <a:lnTo>
                  <a:pt x="455333" y="888"/>
                </a:lnTo>
                <a:lnTo>
                  <a:pt x="463080" y="1269"/>
                </a:lnTo>
                <a:lnTo>
                  <a:pt x="455460" y="2158"/>
                </a:lnTo>
                <a:lnTo>
                  <a:pt x="450545" y="2412"/>
                </a:lnTo>
                <a:lnTo>
                  <a:pt x="485473" y="2412"/>
                </a:lnTo>
                <a:lnTo>
                  <a:pt x="486460" y="2285"/>
                </a:lnTo>
                <a:lnTo>
                  <a:pt x="480644" y="1650"/>
                </a:lnTo>
                <a:lnTo>
                  <a:pt x="461543" y="1650"/>
                </a:lnTo>
                <a:lnTo>
                  <a:pt x="464604" y="1269"/>
                </a:lnTo>
                <a:lnTo>
                  <a:pt x="459232" y="888"/>
                </a:lnTo>
                <a:close/>
              </a:path>
              <a:path w="933450" h="38735">
                <a:moveTo>
                  <a:pt x="387511" y="1688"/>
                </a:moveTo>
                <a:lnTo>
                  <a:pt x="386795" y="1758"/>
                </a:lnTo>
                <a:lnTo>
                  <a:pt x="388875" y="2323"/>
                </a:lnTo>
                <a:lnTo>
                  <a:pt x="389032" y="1941"/>
                </a:lnTo>
                <a:lnTo>
                  <a:pt x="387511" y="1688"/>
                </a:lnTo>
                <a:close/>
              </a:path>
              <a:path w="933450" h="38735">
                <a:moveTo>
                  <a:pt x="548855" y="2158"/>
                </a:moveTo>
                <a:lnTo>
                  <a:pt x="548616" y="2184"/>
                </a:lnTo>
                <a:lnTo>
                  <a:pt x="548863" y="2179"/>
                </a:lnTo>
                <a:close/>
              </a:path>
              <a:path w="933450" h="38735">
                <a:moveTo>
                  <a:pt x="336067" y="1269"/>
                </a:moveTo>
                <a:lnTo>
                  <a:pt x="330746" y="2158"/>
                </a:lnTo>
                <a:lnTo>
                  <a:pt x="335022" y="2158"/>
                </a:lnTo>
                <a:lnTo>
                  <a:pt x="335995" y="1904"/>
                </a:lnTo>
                <a:lnTo>
                  <a:pt x="336067" y="1269"/>
                </a:lnTo>
                <a:close/>
              </a:path>
              <a:path w="933450" h="38735">
                <a:moveTo>
                  <a:pt x="390334" y="1269"/>
                </a:moveTo>
                <a:lnTo>
                  <a:pt x="389706" y="1904"/>
                </a:lnTo>
                <a:lnTo>
                  <a:pt x="389636" y="2042"/>
                </a:lnTo>
                <a:lnTo>
                  <a:pt x="390334" y="2158"/>
                </a:lnTo>
                <a:lnTo>
                  <a:pt x="393871" y="1508"/>
                </a:lnTo>
                <a:lnTo>
                  <a:pt x="390334" y="1269"/>
                </a:lnTo>
                <a:close/>
              </a:path>
              <a:path w="933450" h="38735">
                <a:moveTo>
                  <a:pt x="421538" y="2031"/>
                </a:moveTo>
                <a:lnTo>
                  <a:pt x="419823" y="2158"/>
                </a:lnTo>
                <a:lnTo>
                  <a:pt x="421596" y="2042"/>
                </a:lnTo>
                <a:close/>
              </a:path>
              <a:path w="933450" h="38735">
                <a:moveTo>
                  <a:pt x="421596" y="2042"/>
                </a:moveTo>
                <a:lnTo>
                  <a:pt x="419823" y="2158"/>
                </a:lnTo>
                <a:lnTo>
                  <a:pt x="422229" y="2158"/>
                </a:lnTo>
                <a:lnTo>
                  <a:pt x="421596" y="2042"/>
                </a:lnTo>
                <a:close/>
              </a:path>
              <a:path w="933450" h="38735">
                <a:moveTo>
                  <a:pt x="632385" y="1777"/>
                </a:moveTo>
                <a:lnTo>
                  <a:pt x="615656" y="1777"/>
                </a:lnTo>
                <a:lnTo>
                  <a:pt x="624017" y="1904"/>
                </a:lnTo>
                <a:lnTo>
                  <a:pt x="629564" y="2158"/>
                </a:lnTo>
                <a:lnTo>
                  <a:pt x="632385" y="1777"/>
                </a:lnTo>
                <a:close/>
              </a:path>
              <a:path w="933450" h="38735">
                <a:moveTo>
                  <a:pt x="344284" y="1269"/>
                </a:moveTo>
                <a:lnTo>
                  <a:pt x="348477" y="2108"/>
                </a:lnTo>
                <a:lnTo>
                  <a:pt x="348868" y="2042"/>
                </a:lnTo>
                <a:lnTo>
                  <a:pt x="348834" y="1904"/>
                </a:lnTo>
                <a:lnTo>
                  <a:pt x="348538" y="1523"/>
                </a:lnTo>
                <a:lnTo>
                  <a:pt x="344284" y="1269"/>
                </a:lnTo>
                <a:close/>
              </a:path>
              <a:path w="933450" h="38735">
                <a:moveTo>
                  <a:pt x="575846" y="1636"/>
                </a:moveTo>
                <a:lnTo>
                  <a:pt x="574192" y="2031"/>
                </a:lnTo>
                <a:lnTo>
                  <a:pt x="578878" y="2031"/>
                </a:lnTo>
                <a:lnTo>
                  <a:pt x="580804" y="1904"/>
                </a:lnTo>
                <a:lnTo>
                  <a:pt x="579107" y="1904"/>
                </a:lnTo>
                <a:lnTo>
                  <a:pt x="575846" y="1636"/>
                </a:lnTo>
                <a:close/>
              </a:path>
              <a:path w="933450" h="38735">
                <a:moveTo>
                  <a:pt x="682053" y="1523"/>
                </a:moveTo>
                <a:lnTo>
                  <a:pt x="676325" y="2031"/>
                </a:lnTo>
                <a:lnTo>
                  <a:pt x="683006" y="2031"/>
                </a:lnTo>
                <a:lnTo>
                  <a:pt x="682053" y="1523"/>
                </a:lnTo>
                <a:close/>
              </a:path>
              <a:path w="933450" h="38735">
                <a:moveTo>
                  <a:pt x="389204" y="1523"/>
                </a:moveTo>
                <a:lnTo>
                  <a:pt x="387511" y="1688"/>
                </a:lnTo>
                <a:lnTo>
                  <a:pt x="389032" y="1941"/>
                </a:lnTo>
                <a:lnTo>
                  <a:pt x="389204" y="1523"/>
                </a:lnTo>
                <a:close/>
              </a:path>
              <a:path w="933450" h="38735">
                <a:moveTo>
                  <a:pt x="561251" y="253"/>
                </a:moveTo>
                <a:lnTo>
                  <a:pt x="553034" y="634"/>
                </a:lnTo>
                <a:lnTo>
                  <a:pt x="553061" y="1194"/>
                </a:lnTo>
                <a:lnTo>
                  <a:pt x="554659" y="1904"/>
                </a:lnTo>
                <a:lnTo>
                  <a:pt x="561759" y="1777"/>
                </a:lnTo>
                <a:lnTo>
                  <a:pt x="565541" y="1777"/>
                </a:lnTo>
                <a:lnTo>
                  <a:pt x="563906" y="761"/>
                </a:lnTo>
                <a:lnTo>
                  <a:pt x="559638" y="761"/>
                </a:lnTo>
                <a:lnTo>
                  <a:pt x="561251" y="253"/>
                </a:lnTo>
                <a:close/>
              </a:path>
              <a:path w="933450" h="38735">
                <a:moveTo>
                  <a:pt x="576846" y="1396"/>
                </a:moveTo>
                <a:lnTo>
                  <a:pt x="575846" y="1636"/>
                </a:lnTo>
                <a:lnTo>
                  <a:pt x="579107" y="1904"/>
                </a:lnTo>
                <a:lnTo>
                  <a:pt x="580427" y="1513"/>
                </a:lnTo>
                <a:lnTo>
                  <a:pt x="576846" y="1396"/>
                </a:lnTo>
                <a:close/>
              </a:path>
              <a:path w="933450" h="38735">
                <a:moveTo>
                  <a:pt x="580427" y="1513"/>
                </a:moveTo>
                <a:lnTo>
                  <a:pt x="579107" y="1904"/>
                </a:lnTo>
                <a:lnTo>
                  <a:pt x="580804" y="1904"/>
                </a:lnTo>
                <a:lnTo>
                  <a:pt x="584657" y="1650"/>
                </a:lnTo>
                <a:lnTo>
                  <a:pt x="580427" y="1513"/>
                </a:lnTo>
                <a:close/>
              </a:path>
              <a:path w="933450" h="38735">
                <a:moveTo>
                  <a:pt x="385000" y="1269"/>
                </a:moveTo>
                <a:lnTo>
                  <a:pt x="386795" y="1758"/>
                </a:lnTo>
                <a:lnTo>
                  <a:pt x="387511" y="1688"/>
                </a:lnTo>
                <a:lnTo>
                  <a:pt x="385000" y="1269"/>
                </a:lnTo>
                <a:close/>
              </a:path>
              <a:path w="933450" h="38735">
                <a:moveTo>
                  <a:pt x="467906" y="634"/>
                </a:moveTo>
                <a:lnTo>
                  <a:pt x="464963" y="1015"/>
                </a:lnTo>
                <a:lnTo>
                  <a:pt x="465164" y="1523"/>
                </a:lnTo>
                <a:lnTo>
                  <a:pt x="461543" y="1650"/>
                </a:lnTo>
                <a:lnTo>
                  <a:pt x="480644" y="1650"/>
                </a:lnTo>
                <a:lnTo>
                  <a:pt x="471030" y="1015"/>
                </a:lnTo>
                <a:lnTo>
                  <a:pt x="467906" y="634"/>
                </a:lnTo>
                <a:close/>
              </a:path>
              <a:path w="933450" h="38735">
                <a:moveTo>
                  <a:pt x="576199" y="0"/>
                </a:moveTo>
                <a:lnTo>
                  <a:pt x="570091" y="126"/>
                </a:lnTo>
                <a:lnTo>
                  <a:pt x="568066" y="507"/>
                </a:lnTo>
                <a:lnTo>
                  <a:pt x="565967" y="761"/>
                </a:lnTo>
                <a:lnTo>
                  <a:pt x="565242" y="761"/>
                </a:lnTo>
                <a:lnTo>
                  <a:pt x="575846" y="1636"/>
                </a:lnTo>
                <a:lnTo>
                  <a:pt x="576846" y="1396"/>
                </a:lnTo>
                <a:lnTo>
                  <a:pt x="580819" y="1396"/>
                </a:lnTo>
                <a:lnTo>
                  <a:pt x="582104" y="1015"/>
                </a:lnTo>
                <a:lnTo>
                  <a:pt x="576199" y="0"/>
                </a:lnTo>
                <a:close/>
              </a:path>
              <a:path w="933450" h="38735">
                <a:moveTo>
                  <a:pt x="537899" y="888"/>
                </a:moveTo>
                <a:lnTo>
                  <a:pt x="531990" y="888"/>
                </a:lnTo>
                <a:lnTo>
                  <a:pt x="531102" y="1015"/>
                </a:lnTo>
                <a:lnTo>
                  <a:pt x="531888" y="1523"/>
                </a:lnTo>
                <a:lnTo>
                  <a:pt x="539378" y="1523"/>
                </a:lnTo>
                <a:lnTo>
                  <a:pt x="537363" y="1015"/>
                </a:lnTo>
                <a:lnTo>
                  <a:pt x="537899" y="888"/>
                </a:lnTo>
                <a:close/>
              </a:path>
              <a:path w="933450" h="38735">
                <a:moveTo>
                  <a:pt x="580819" y="1396"/>
                </a:moveTo>
                <a:lnTo>
                  <a:pt x="576846" y="1396"/>
                </a:lnTo>
                <a:lnTo>
                  <a:pt x="580443" y="1508"/>
                </a:lnTo>
                <a:lnTo>
                  <a:pt x="580819" y="1396"/>
                </a:lnTo>
                <a:close/>
              </a:path>
              <a:path w="933450" h="38735">
                <a:moveTo>
                  <a:pt x="530801" y="939"/>
                </a:moveTo>
                <a:lnTo>
                  <a:pt x="522935" y="1269"/>
                </a:lnTo>
                <a:lnTo>
                  <a:pt x="528270" y="1421"/>
                </a:lnTo>
                <a:lnTo>
                  <a:pt x="530977" y="1033"/>
                </a:lnTo>
                <a:lnTo>
                  <a:pt x="530801" y="939"/>
                </a:lnTo>
                <a:close/>
              </a:path>
              <a:path w="933450" h="38735">
                <a:moveTo>
                  <a:pt x="419836" y="634"/>
                </a:moveTo>
                <a:lnTo>
                  <a:pt x="414845" y="634"/>
                </a:lnTo>
                <a:lnTo>
                  <a:pt x="412191" y="1396"/>
                </a:lnTo>
                <a:lnTo>
                  <a:pt x="422281" y="1396"/>
                </a:lnTo>
                <a:lnTo>
                  <a:pt x="420954" y="1015"/>
                </a:lnTo>
                <a:lnTo>
                  <a:pt x="419836" y="634"/>
                </a:lnTo>
                <a:close/>
              </a:path>
              <a:path w="933450" h="38735">
                <a:moveTo>
                  <a:pt x="409633" y="1099"/>
                </a:moveTo>
                <a:lnTo>
                  <a:pt x="409498" y="1142"/>
                </a:lnTo>
                <a:lnTo>
                  <a:pt x="403491" y="1142"/>
                </a:lnTo>
                <a:lnTo>
                  <a:pt x="400913" y="1269"/>
                </a:lnTo>
                <a:lnTo>
                  <a:pt x="410070" y="1269"/>
                </a:lnTo>
                <a:lnTo>
                  <a:pt x="409633" y="1099"/>
                </a:lnTo>
                <a:close/>
              </a:path>
              <a:path w="933450" h="38735">
                <a:moveTo>
                  <a:pt x="445211" y="634"/>
                </a:moveTo>
                <a:lnTo>
                  <a:pt x="439820" y="1194"/>
                </a:lnTo>
                <a:lnTo>
                  <a:pt x="439585" y="1269"/>
                </a:lnTo>
                <a:lnTo>
                  <a:pt x="445211" y="634"/>
                </a:lnTo>
                <a:close/>
              </a:path>
              <a:path w="933450" h="38735">
                <a:moveTo>
                  <a:pt x="411086" y="634"/>
                </a:moveTo>
                <a:lnTo>
                  <a:pt x="409092" y="888"/>
                </a:lnTo>
                <a:lnTo>
                  <a:pt x="409633" y="1099"/>
                </a:lnTo>
                <a:lnTo>
                  <a:pt x="411086" y="634"/>
                </a:lnTo>
                <a:close/>
              </a:path>
              <a:path w="933450" h="38735">
                <a:moveTo>
                  <a:pt x="529056" y="0"/>
                </a:moveTo>
                <a:lnTo>
                  <a:pt x="530801" y="939"/>
                </a:lnTo>
                <a:lnTo>
                  <a:pt x="531990" y="888"/>
                </a:lnTo>
                <a:lnTo>
                  <a:pt x="537899" y="888"/>
                </a:lnTo>
                <a:lnTo>
                  <a:pt x="539508" y="507"/>
                </a:lnTo>
                <a:lnTo>
                  <a:pt x="529056" y="0"/>
                </a:lnTo>
                <a:close/>
              </a:path>
              <a:path w="933450" h="38735">
                <a:moveTo>
                  <a:pt x="563702" y="634"/>
                </a:moveTo>
                <a:lnTo>
                  <a:pt x="563906" y="761"/>
                </a:lnTo>
                <a:lnTo>
                  <a:pt x="565242" y="761"/>
                </a:lnTo>
                <a:lnTo>
                  <a:pt x="563702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9574976" y="2755662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715" y="0"/>
                </a:moveTo>
                <a:lnTo>
                  <a:pt x="0" y="609"/>
                </a:lnTo>
                <a:lnTo>
                  <a:pt x="7137" y="914"/>
                </a:lnTo>
                <a:lnTo>
                  <a:pt x="9321" y="1422"/>
                </a:lnTo>
                <a:lnTo>
                  <a:pt x="10109" y="990"/>
                </a:lnTo>
                <a:lnTo>
                  <a:pt x="6350" y="444"/>
                </a:lnTo>
                <a:lnTo>
                  <a:pt x="571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9389502" y="2750902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118" y="60"/>
                </a:moveTo>
                <a:lnTo>
                  <a:pt x="0" y="165"/>
                </a:lnTo>
                <a:lnTo>
                  <a:pt x="584" y="279"/>
                </a:lnTo>
                <a:lnTo>
                  <a:pt x="3098" y="609"/>
                </a:lnTo>
                <a:lnTo>
                  <a:pt x="3365" y="482"/>
                </a:lnTo>
                <a:lnTo>
                  <a:pt x="4406" y="279"/>
                </a:lnTo>
                <a:lnTo>
                  <a:pt x="4118" y="60"/>
                </a:lnTo>
                <a:close/>
              </a:path>
              <a:path w="6984" h="635">
                <a:moveTo>
                  <a:pt x="6476" y="0"/>
                </a:moveTo>
                <a:lnTo>
                  <a:pt x="4089" y="38"/>
                </a:lnTo>
                <a:lnTo>
                  <a:pt x="647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9343879" y="2750188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360" y="0"/>
                </a:moveTo>
                <a:lnTo>
                  <a:pt x="11214" y="25"/>
                </a:lnTo>
                <a:lnTo>
                  <a:pt x="723" y="368"/>
                </a:lnTo>
                <a:lnTo>
                  <a:pt x="0" y="787"/>
                </a:lnTo>
                <a:lnTo>
                  <a:pt x="1736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9294340" y="2748606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337" y="0"/>
                </a:moveTo>
                <a:lnTo>
                  <a:pt x="1066" y="0"/>
                </a:lnTo>
                <a:lnTo>
                  <a:pt x="0" y="190"/>
                </a:lnTo>
                <a:lnTo>
                  <a:pt x="3911" y="558"/>
                </a:lnTo>
                <a:lnTo>
                  <a:pt x="4991" y="342"/>
                </a:lnTo>
                <a:lnTo>
                  <a:pt x="6781" y="241"/>
                </a:lnTo>
                <a:lnTo>
                  <a:pt x="633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9287509" y="2749409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763" y="0"/>
                </a:moveTo>
                <a:lnTo>
                  <a:pt x="1850" y="489"/>
                </a:lnTo>
                <a:lnTo>
                  <a:pt x="3695" y="736"/>
                </a:lnTo>
                <a:lnTo>
                  <a:pt x="7493" y="711"/>
                </a:lnTo>
                <a:lnTo>
                  <a:pt x="8763" y="0"/>
                </a:lnTo>
                <a:close/>
              </a:path>
              <a:path w="8890" h="1269">
                <a:moveTo>
                  <a:pt x="0" y="241"/>
                </a:moveTo>
                <a:lnTo>
                  <a:pt x="152" y="609"/>
                </a:lnTo>
                <a:lnTo>
                  <a:pt x="1850" y="489"/>
                </a:lnTo>
                <a:lnTo>
                  <a:pt x="0" y="241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9186227" y="2748288"/>
            <a:ext cx="12065" cy="1270"/>
          </a:xfrm>
          <a:custGeom>
            <a:avLst/>
            <a:gdLst/>
            <a:ahLst/>
            <a:cxnLst/>
            <a:rect l="l" t="t" r="r" b="b"/>
            <a:pathLst>
              <a:path w="12065" h="1269">
                <a:moveTo>
                  <a:pt x="0" y="558"/>
                </a:moveTo>
                <a:lnTo>
                  <a:pt x="2146" y="1015"/>
                </a:lnTo>
                <a:lnTo>
                  <a:pt x="4201" y="876"/>
                </a:lnTo>
                <a:lnTo>
                  <a:pt x="2501" y="876"/>
                </a:lnTo>
                <a:lnTo>
                  <a:pt x="0" y="558"/>
                </a:lnTo>
                <a:close/>
              </a:path>
              <a:path w="12065" h="1269">
                <a:moveTo>
                  <a:pt x="11582" y="0"/>
                </a:moveTo>
                <a:lnTo>
                  <a:pt x="2501" y="876"/>
                </a:lnTo>
                <a:lnTo>
                  <a:pt x="4201" y="876"/>
                </a:lnTo>
                <a:lnTo>
                  <a:pt x="7378" y="660"/>
                </a:lnTo>
                <a:lnTo>
                  <a:pt x="9753" y="622"/>
                </a:lnTo>
                <a:lnTo>
                  <a:pt x="1158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9143379" y="2749115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81" y="0"/>
                </a:moveTo>
                <a:lnTo>
                  <a:pt x="2895" y="50"/>
                </a:lnTo>
                <a:lnTo>
                  <a:pt x="0" y="355"/>
                </a:lnTo>
                <a:lnTo>
                  <a:pt x="2705" y="546"/>
                </a:lnTo>
                <a:lnTo>
                  <a:pt x="6540" y="533"/>
                </a:lnTo>
                <a:lnTo>
                  <a:pt x="518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9080583" y="2785517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800" y="0"/>
                </a:moveTo>
                <a:lnTo>
                  <a:pt x="0" y="431"/>
                </a:lnTo>
                <a:lnTo>
                  <a:pt x="5016" y="241"/>
                </a:lnTo>
                <a:lnTo>
                  <a:pt x="80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9452692" y="2783064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281" y="400"/>
                </a:moveTo>
                <a:lnTo>
                  <a:pt x="0" y="888"/>
                </a:lnTo>
                <a:lnTo>
                  <a:pt x="4521" y="749"/>
                </a:lnTo>
                <a:lnTo>
                  <a:pt x="3657" y="685"/>
                </a:lnTo>
                <a:lnTo>
                  <a:pt x="4281" y="400"/>
                </a:lnTo>
                <a:close/>
              </a:path>
              <a:path w="6350" h="1269">
                <a:moveTo>
                  <a:pt x="6121" y="190"/>
                </a:moveTo>
                <a:lnTo>
                  <a:pt x="4635" y="238"/>
                </a:lnTo>
                <a:lnTo>
                  <a:pt x="4281" y="400"/>
                </a:lnTo>
                <a:lnTo>
                  <a:pt x="6121" y="190"/>
                </a:lnTo>
                <a:close/>
              </a:path>
              <a:path w="6350" h="1269">
                <a:moveTo>
                  <a:pt x="5156" y="0"/>
                </a:moveTo>
                <a:lnTo>
                  <a:pt x="190" y="380"/>
                </a:lnTo>
                <a:lnTo>
                  <a:pt x="4635" y="238"/>
                </a:lnTo>
                <a:lnTo>
                  <a:pt x="515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9615143" y="2768755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25" y="965"/>
                </a:lnTo>
                <a:lnTo>
                  <a:pt x="1485" y="127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8744630" y="2736834"/>
            <a:ext cx="779145" cy="297815"/>
          </a:xfrm>
          <a:custGeom>
            <a:avLst/>
            <a:gdLst/>
            <a:ahLst/>
            <a:cxnLst/>
            <a:rect l="l" t="t" r="r" b="b"/>
            <a:pathLst>
              <a:path w="779145" h="297814">
                <a:moveTo>
                  <a:pt x="389559" y="0"/>
                </a:moveTo>
                <a:lnTo>
                  <a:pt x="326367" y="1947"/>
                </a:lnTo>
                <a:lnTo>
                  <a:pt x="266422" y="7586"/>
                </a:lnTo>
                <a:lnTo>
                  <a:pt x="210527" y="16610"/>
                </a:lnTo>
                <a:lnTo>
                  <a:pt x="159484" y="28712"/>
                </a:lnTo>
                <a:lnTo>
                  <a:pt x="114093" y="43586"/>
                </a:lnTo>
                <a:lnTo>
                  <a:pt x="75157" y="60926"/>
                </a:lnTo>
                <a:lnTo>
                  <a:pt x="19858" y="101778"/>
                </a:lnTo>
                <a:lnTo>
                  <a:pt x="0" y="148818"/>
                </a:lnTo>
                <a:lnTo>
                  <a:pt x="5098" y="172964"/>
                </a:lnTo>
                <a:lnTo>
                  <a:pt x="43479" y="217222"/>
                </a:lnTo>
                <a:lnTo>
                  <a:pt x="114093" y="254060"/>
                </a:lnTo>
                <a:lnTo>
                  <a:pt x="159484" y="268932"/>
                </a:lnTo>
                <a:lnTo>
                  <a:pt x="210527" y="281031"/>
                </a:lnTo>
                <a:lnTo>
                  <a:pt x="266422" y="290053"/>
                </a:lnTo>
                <a:lnTo>
                  <a:pt x="326367" y="295690"/>
                </a:lnTo>
                <a:lnTo>
                  <a:pt x="389559" y="297637"/>
                </a:lnTo>
                <a:lnTo>
                  <a:pt x="452754" y="295690"/>
                </a:lnTo>
                <a:lnTo>
                  <a:pt x="512700" y="290053"/>
                </a:lnTo>
                <a:lnTo>
                  <a:pt x="568594" y="281031"/>
                </a:lnTo>
                <a:lnTo>
                  <a:pt x="619636" y="268932"/>
                </a:lnTo>
                <a:lnTo>
                  <a:pt x="665024" y="254060"/>
                </a:lnTo>
                <a:lnTo>
                  <a:pt x="703957" y="236721"/>
                </a:lnTo>
                <a:lnTo>
                  <a:pt x="759250" y="195868"/>
                </a:lnTo>
                <a:lnTo>
                  <a:pt x="779106" y="148818"/>
                </a:lnTo>
                <a:lnTo>
                  <a:pt x="774009" y="124678"/>
                </a:lnTo>
                <a:lnTo>
                  <a:pt x="735633" y="80426"/>
                </a:lnTo>
                <a:lnTo>
                  <a:pt x="665024" y="43586"/>
                </a:lnTo>
                <a:lnTo>
                  <a:pt x="619636" y="28712"/>
                </a:lnTo>
                <a:lnTo>
                  <a:pt x="568594" y="16610"/>
                </a:lnTo>
                <a:lnTo>
                  <a:pt x="512700" y="7586"/>
                </a:lnTo>
                <a:lnTo>
                  <a:pt x="452754" y="1947"/>
                </a:lnTo>
                <a:lnTo>
                  <a:pt x="389559" y="0"/>
                </a:lnTo>
                <a:close/>
              </a:path>
            </a:pathLst>
          </a:custGeom>
          <a:solidFill>
            <a:srgbClr val="E6D687">
              <a:alpha val="8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8696834" y="2690672"/>
            <a:ext cx="1049655" cy="405130"/>
          </a:xfrm>
          <a:custGeom>
            <a:avLst/>
            <a:gdLst/>
            <a:ahLst/>
            <a:cxnLst/>
            <a:rect l="l" t="t" r="r" b="b"/>
            <a:pathLst>
              <a:path w="1049654" h="405130">
                <a:moveTo>
                  <a:pt x="524725" y="0"/>
                </a:moveTo>
                <a:lnTo>
                  <a:pt x="458899" y="1577"/>
                </a:lnTo>
                <a:lnTo>
                  <a:pt x="395515" y="6184"/>
                </a:lnTo>
                <a:lnTo>
                  <a:pt x="335063" y="13631"/>
                </a:lnTo>
                <a:lnTo>
                  <a:pt x="278036" y="23727"/>
                </a:lnTo>
                <a:lnTo>
                  <a:pt x="224926" y="36283"/>
                </a:lnTo>
                <a:lnTo>
                  <a:pt x="176223" y="51110"/>
                </a:lnTo>
                <a:lnTo>
                  <a:pt x="132419" y="68017"/>
                </a:lnTo>
                <a:lnTo>
                  <a:pt x="94005" y="86814"/>
                </a:lnTo>
                <a:lnTo>
                  <a:pt x="61474" y="107313"/>
                </a:lnTo>
                <a:lnTo>
                  <a:pt x="16023" y="152656"/>
                </a:lnTo>
                <a:lnTo>
                  <a:pt x="0" y="202526"/>
                </a:lnTo>
                <a:lnTo>
                  <a:pt x="4087" y="227928"/>
                </a:lnTo>
                <a:lnTo>
                  <a:pt x="35316" y="275717"/>
                </a:lnTo>
                <a:lnTo>
                  <a:pt x="94005" y="318223"/>
                </a:lnTo>
                <a:lnTo>
                  <a:pt x="132419" y="337020"/>
                </a:lnTo>
                <a:lnTo>
                  <a:pt x="176223" y="353927"/>
                </a:lnTo>
                <a:lnTo>
                  <a:pt x="224926" y="368754"/>
                </a:lnTo>
                <a:lnTo>
                  <a:pt x="278036" y="381311"/>
                </a:lnTo>
                <a:lnTo>
                  <a:pt x="335063" y="391408"/>
                </a:lnTo>
                <a:lnTo>
                  <a:pt x="395515" y="398855"/>
                </a:lnTo>
                <a:lnTo>
                  <a:pt x="458899" y="403463"/>
                </a:lnTo>
                <a:lnTo>
                  <a:pt x="524725" y="405041"/>
                </a:lnTo>
                <a:lnTo>
                  <a:pt x="590544" y="403463"/>
                </a:lnTo>
                <a:lnTo>
                  <a:pt x="653923" y="398855"/>
                </a:lnTo>
                <a:lnTo>
                  <a:pt x="714372" y="391408"/>
                </a:lnTo>
                <a:lnTo>
                  <a:pt x="771397" y="381311"/>
                </a:lnTo>
                <a:lnTo>
                  <a:pt x="824508" y="368754"/>
                </a:lnTo>
                <a:lnTo>
                  <a:pt x="873213" y="353927"/>
                </a:lnTo>
                <a:lnTo>
                  <a:pt x="917019" y="337020"/>
                </a:lnTo>
                <a:lnTo>
                  <a:pt x="955435" y="318223"/>
                </a:lnTo>
                <a:lnTo>
                  <a:pt x="987970" y="297725"/>
                </a:lnTo>
                <a:lnTo>
                  <a:pt x="1033425" y="252388"/>
                </a:lnTo>
                <a:lnTo>
                  <a:pt x="1049451" y="202526"/>
                </a:lnTo>
                <a:lnTo>
                  <a:pt x="1045363" y="177120"/>
                </a:lnTo>
                <a:lnTo>
                  <a:pt x="1014130" y="129324"/>
                </a:lnTo>
                <a:lnTo>
                  <a:pt x="955435" y="86814"/>
                </a:lnTo>
                <a:lnTo>
                  <a:pt x="917019" y="68017"/>
                </a:lnTo>
                <a:lnTo>
                  <a:pt x="873213" y="51110"/>
                </a:lnTo>
                <a:lnTo>
                  <a:pt x="824508" y="36283"/>
                </a:lnTo>
                <a:lnTo>
                  <a:pt x="771397" y="23727"/>
                </a:lnTo>
                <a:lnTo>
                  <a:pt x="714372" y="13631"/>
                </a:lnTo>
                <a:lnTo>
                  <a:pt x="653923" y="6184"/>
                </a:lnTo>
                <a:lnTo>
                  <a:pt x="590544" y="1577"/>
                </a:lnTo>
                <a:lnTo>
                  <a:pt x="524725" y="0"/>
                </a:lnTo>
                <a:close/>
              </a:path>
            </a:pathLst>
          </a:custGeom>
          <a:solidFill>
            <a:srgbClr val="E6D687">
              <a:alpha val="8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9499942" y="3058616"/>
            <a:ext cx="235089" cy="744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8681720" y="3057055"/>
            <a:ext cx="235115" cy="745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8675281" y="2811107"/>
            <a:ext cx="235077" cy="742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9511830" y="3099257"/>
            <a:ext cx="235089" cy="746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9623649" y="2767571"/>
            <a:ext cx="121085" cy="554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9584523" y="2882544"/>
            <a:ext cx="184036" cy="1649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9512045" y="2817380"/>
            <a:ext cx="235089" cy="742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8690444" y="2895981"/>
            <a:ext cx="840727" cy="1968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8653247" y="2840037"/>
            <a:ext cx="694283" cy="2080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8759405" y="2786291"/>
            <a:ext cx="823798" cy="680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8748953" y="3003829"/>
            <a:ext cx="996810" cy="25578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8764258" y="2756001"/>
            <a:ext cx="823823" cy="681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8737333" y="3078950"/>
            <a:ext cx="890879" cy="2433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8691880" y="2961030"/>
            <a:ext cx="1055039" cy="2063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8626475" y="2604132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37719" y="0"/>
                </a:moveTo>
                <a:lnTo>
                  <a:pt x="0" y="12153"/>
                </a:lnTo>
                <a:lnTo>
                  <a:pt x="50812" y="656869"/>
                </a:lnTo>
                <a:lnTo>
                  <a:pt x="83578" y="656869"/>
                </a:lnTo>
                <a:lnTo>
                  <a:pt x="37719" y="0"/>
                </a:lnTo>
                <a:close/>
              </a:path>
            </a:pathLst>
          </a:custGeom>
          <a:solidFill>
            <a:srgbClr val="BA7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8626475" y="2604132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37719" y="0"/>
                </a:moveTo>
                <a:lnTo>
                  <a:pt x="83578" y="656869"/>
                </a:lnTo>
                <a:lnTo>
                  <a:pt x="50812" y="656869"/>
                </a:lnTo>
                <a:lnTo>
                  <a:pt x="0" y="12153"/>
                </a:lnTo>
                <a:lnTo>
                  <a:pt x="37719" y="0"/>
                </a:lnTo>
                <a:close/>
              </a:path>
            </a:pathLst>
          </a:custGeom>
          <a:ln w="3175">
            <a:solidFill>
              <a:srgbClr val="9F63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8626478" y="2604135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58070" y="630300"/>
                </a:moveTo>
                <a:lnTo>
                  <a:pt x="57772" y="633080"/>
                </a:lnTo>
                <a:lnTo>
                  <a:pt x="56416" y="637992"/>
                </a:lnTo>
                <a:lnTo>
                  <a:pt x="49441" y="639610"/>
                </a:lnTo>
                <a:lnTo>
                  <a:pt x="50812" y="656869"/>
                </a:lnTo>
                <a:lnTo>
                  <a:pt x="83578" y="656869"/>
                </a:lnTo>
                <a:lnTo>
                  <a:pt x="82327" y="638952"/>
                </a:lnTo>
                <a:lnTo>
                  <a:pt x="67366" y="638952"/>
                </a:lnTo>
                <a:lnTo>
                  <a:pt x="61874" y="635076"/>
                </a:lnTo>
                <a:lnTo>
                  <a:pt x="58070" y="630300"/>
                </a:lnTo>
                <a:close/>
              </a:path>
              <a:path w="83820" h="657225">
                <a:moveTo>
                  <a:pt x="43381" y="81111"/>
                </a:moveTo>
                <a:lnTo>
                  <a:pt x="25396" y="81111"/>
                </a:lnTo>
                <a:lnTo>
                  <a:pt x="28180" y="86119"/>
                </a:lnTo>
                <a:lnTo>
                  <a:pt x="31102" y="98958"/>
                </a:lnTo>
                <a:lnTo>
                  <a:pt x="32712" y="112899"/>
                </a:lnTo>
                <a:lnTo>
                  <a:pt x="32651" y="121926"/>
                </a:lnTo>
                <a:lnTo>
                  <a:pt x="32866" y="129247"/>
                </a:lnTo>
                <a:lnTo>
                  <a:pt x="40660" y="167770"/>
                </a:lnTo>
                <a:lnTo>
                  <a:pt x="41795" y="198704"/>
                </a:lnTo>
                <a:lnTo>
                  <a:pt x="40828" y="207529"/>
                </a:lnTo>
                <a:lnTo>
                  <a:pt x="38976" y="218149"/>
                </a:lnTo>
                <a:lnTo>
                  <a:pt x="37809" y="229609"/>
                </a:lnTo>
                <a:lnTo>
                  <a:pt x="38900" y="240957"/>
                </a:lnTo>
                <a:lnTo>
                  <a:pt x="41292" y="252478"/>
                </a:lnTo>
                <a:lnTo>
                  <a:pt x="43100" y="264926"/>
                </a:lnTo>
                <a:lnTo>
                  <a:pt x="44532" y="278106"/>
                </a:lnTo>
                <a:lnTo>
                  <a:pt x="45796" y="291820"/>
                </a:lnTo>
                <a:lnTo>
                  <a:pt x="45746" y="305067"/>
                </a:lnTo>
                <a:lnTo>
                  <a:pt x="44551" y="317992"/>
                </a:lnTo>
                <a:lnTo>
                  <a:pt x="44499" y="332122"/>
                </a:lnTo>
                <a:lnTo>
                  <a:pt x="47879" y="348983"/>
                </a:lnTo>
                <a:lnTo>
                  <a:pt x="52052" y="370297"/>
                </a:lnTo>
                <a:lnTo>
                  <a:pt x="53768" y="394025"/>
                </a:lnTo>
                <a:lnTo>
                  <a:pt x="54479" y="416050"/>
                </a:lnTo>
                <a:lnTo>
                  <a:pt x="55638" y="432257"/>
                </a:lnTo>
                <a:lnTo>
                  <a:pt x="57277" y="448573"/>
                </a:lnTo>
                <a:lnTo>
                  <a:pt x="60078" y="492716"/>
                </a:lnTo>
                <a:lnTo>
                  <a:pt x="61874" y="510654"/>
                </a:lnTo>
                <a:lnTo>
                  <a:pt x="62567" y="523169"/>
                </a:lnTo>
                <a:lnTo>
                  <a:pt x="61598" y="533803"/>
                </a:lnTo>
                <a:lnTo>
                  <a:pt x="60767" y="544394"/>
                </a:lnTo>
                <a:lnTo>
                  <a:pt x="61874" y="556780"/>
                </a:lnTo>
                <a:lnTo>
                  <a:pt x="64900" y="568945"/>
                </a:lnTo>
                <a:lnTo>
                  <a:pt x="67984" y="579207"/>
                </a:lnTo>
                <a:lnTo>
                  <a:pt x="70366" y="589961"/>
                </a:lnTo>
                <a:lnTo>
                  <a:pt x="71285" y="603605"/>
                </a:lnTo>
                <a:lnTo>
                  <a:pt x="71150" y="619402"/>
                </a:lnTo>
                <a:lnTo>
                  <a:pt x="70151" y="632456"/>
                </a:lnTo>
                <a:lnTo>
                  <a:pt x="67366" y="638952"/>
                </a:lnTo>
                <a:lnTo>
                  <a:pt x="82327" y="638952"/>
                </a:lnTo>
                <a:lnTo>
                  <a:pt x="43381" y="81111"/>
                </a:lnTo>
                <a:close/>
              </a:path>
              <a:path w="83820" h="657225">
                <a:moveTo>
                  <a:pt x="42943" y="74828"/>
                </a:moveTo>
                <a:lnTo>
                  <a:pt x="10617" y="74828"/>
                </a:lnTo>
                <a:lnTo>
                  <a:pt x="13919" y="89547"/>
                </a:lnTo>
                <a:lnTo>
                  <a:pt x="15595" y="93116"/>
                </a:lnTo>
                <a:lnTo>
                  <a:pt x="19672" y="86029"/>
                </a:lnTo>
                <a:lnTo>
                  <a:pt x="22608" y="81795"/>
                </a:lnTo>
                <a:lnTo>
                  <a:pt x="25396" y="81111"/>
                </a:lnTo>
                <a:lnTo>
                  <a:pt x="43381" y="81111"/>
                </a:lnTo>
                <a:lnTo>
                  <a:pt x="42943" y="74828"/>
                </a:lnTo>
                <a:close/>
              </a:path>
              <a:path w="83820" h="657225">
                <a:moveTo>
                  <a:pt x="37719" y="0"/>
                </a:moveTo>
                <a:lnTo>
                  <a:pt x="0" y="12141"/>
                </a:lnTo>
                <a:lnTo>
                  <a:pt x="5524" y="82194"/>
                </a:lnTo>
                <a:lnTo>
                  <a:pt x="10617" y="74828"/>
                </a:lnTo>
                <a:lnTo>
                  <a:pt x="42943" y="74828"/>
                </a:lnTo>
                <a:lnTo>
                  <a:pt x="37719" y="0"/>
                </a:lnTo>
                <a:close/>
              </a:path>
            </a:pathLst>
          </a:custGeom>
          <a:solidFill>
            <a:srgbClr val="BA733D">
              <a:alpha val="4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8660465" y="2707868"/>
            <a:ext cx="0" cy="511175"/>
          </a:xfrm>
          <a:custGeom>
            <a:avLst/>
            <a:gdLst/>
            <a:ahLst/>
            <a:cxnLst/>
            <a:rect l="l" t="t" r="r" b="b"/>
            <a:pathLst>
              <a:path w="0" h="511175">
                <a:moveTo>
                  <a:pt x="0" y="0"/>
                </a:moveTo>
                <a:lnTo>
                  <a:pt x="0" y="510692"/>
                </a:lnTo>
              </a:path>
            </a:pathLst>
          </a:custGeom>
          <a:ln w="45402">
            <a:solidFill>
              <a:srgbClr val="DEAE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8762987" y="2715831"/>
            <a:ext cx="203004" cy="253629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8938585" y="2716540"/>
            <a:ext cx="27940" cy="253365"/>
          </a:xfrm>
          <a:custGeom>
            <a:avLst/>
            <a:gdLst/>
            <a:ahLst/>
            <a:cxnLst/>
            <a:rect l="l" t="t" r="r" b="b"/>
            <a:pathLst>
              <a:path w="27940" h="253364">
                <a:moveTo>
                  <a:pt x="17399" y="122554"/>
                </a:moveTo>
                <a:lnTo>
                  <a:pt x="18678" y="100053"/>
                </a:lnTo>
                <a:lnTo>
                  <a:pt x="22150" y="86250"/>
                </a:lnTo>
                <a:lnTo>
                  <a:pt x="25748" y="79312"/>
                </a:lnTo>
                <a:lnTo>
                  <a:pt x="27406" y="77406"/>
                </a:lnTo>
                <a:lnTo>
                  <a:pt x="23164" y="66281"/>
                </a:lnTo>
                <a:lnTo>
                  <a:pt x="16484" y="72237"/>
                </a:lnTo>
                <a:lnTo>
                  <a:pt x="15189" y="126"/>
                </a:lnTo>
                <a:lnTo>
                  <a:pt x="0" y="0"/>
                </a:lnTo>
                <a:lnTo>
                  <a:pt x="4953" y="252793"/>
                </a:lnTo>
                <a:lnTo>
                  <a:pt x="19748" y="252920"/>
                </a:lnTo>
                <a:lnTo>
                  <a:pt x="17399" y="122707"/>
                </a:lnTo>
                <a:lnTo>
                  <a:pt x="17399" y="122554"/>
                </a:lnTo>
                <a:close/>
              </a:path>
            </a:pathLst>
          </a:custGeom>
          <a:ln w="3175">
            <a:solidFill>
              <a:srgbClr val="9F63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9441327" y="2585051"/>
            <a:ext cx="389077" cy="67398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8743695" y="2716498"/>
            <a:ext cx="231216" cy="25295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9019872" y="2740541"/>
            <a:ext cx="322580" cy="379730"/>
          </a:xfrm>
          <a:custGeom>
            <a:avLst/>
            <a:gdLst/>
            <a:ahLst/>
            <a:cxnLst/>
            <a:rect l="l" t="t" r="r" b="b"/>
            <a:pathLst>
              <a:path w="322579" h="379730">
                <a:moveTo>
                  <a:pt x="0" y="0"/>
                </a:moveTo>
                <a:lnTo>
                  <a:pt x="21532" y="41641"/>
                </a:lnTo>
                <a:lnTo>
                  <a:pt x="35525" y="95337"/>
                </a:lnTo>
                <a:lnTo>
                  <a:pt x="48113" y="196922"/>
                </a:lnTo>
                <a:lnTo>
                  <a:pt x="65180" y="379556"/>
                </a:lnTo>
                <a:lnTo>
                  <a:pt x="293790" y="379556"/>
                </a:lnTo>
                <a:lnTo>
                  <a:pt x="322059" y="11671"/>
                </a:lnTo>
                <a:lnTo>
                  <a:pt x="64123" y="607"/>
                </a:lnTo>
                <a:lnTo>
                  <a:pt x="0" y="0"/>
                </a:lnTo>
                <a:close/>
              </a:path>
            </a:pathLst>
          </a:custGeom>
          <a:solidFill>
            <a:srgbClr val="D18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9019872" y="2740541"/>
            <a:ext cx="322580" cy="379730"/>
          </a:xfrm>
          <a:custGeom>
            <a:avLst/>
            <a:gdLst/>
            <a:ahLst/>
            <a:cxnLst/>
            <a:rect l="l" t="t" r="r" b="b"/>
            <a:pathLst>
              <a:path w="322579" h="379730">
                <a:moveTo>
                  <a:pt x="65180" y="379556"/>
                </a:moveTo>
                <a:lnTo>
                  <a:pt x="48113" y="196922"/>
                </a:lnTo>
                <a:lnTo>
                  <a:pt x="35525" y="95337"/>
                </a:lnTo>
                <a:lnTo>
                  <a:pt x="21532" y="41641"/>
                </a:lnTo>
                <a:lnTo>
                  <a:pt x="0" y="0"/>
                </a:lnTo>
                <a:lnTo>
                  <a:pt x="64123" y="607"/>
                </a:lnTo>
                <a:lnTo>
                  <a:pt x="173297" y="4754"/>
                </a:lnTo>
                <a:lnTo>
                  <a:pt x="276338" y="9442"/>
                </a:lnTo>
                <a:lnTo>
                  <a:pt x="322059" y="11671"/>
                </a:lnTo>
                <a:lnTo>
                  <a:pt x="293790" y="379556"/>
                </a:lnTo>
              </a:path>
            </a:pathLst>
          </a:custGeom>
          <a:ln w="3175">
            <a:solidFill>
              <a:srgbClr val="7550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9019870" y="2740164"/>
            <a:ext cx="322580" cy="380365"/>
          </a:xfrm>
          <a:custGeom>
            <a:avLst/>
            <a:gdLst/>
            <a:ahLst/>
            <a:cxnLst/>
            <a:rect l="l" t="t" r="r" b="b"/>
            <a:pathLst>
              <a:path w="322579" h="380364">
                <a:moveTo>
                  <a:pt x="71936" y="0"/>
                </a:moveTo>
                <a:lnTo>
                  <a:pt x="6241" y="0"/>
                </a:lnTo>
                <a:lnTo>
                  <a:pt x="0" y="383"/>
                </a:lnTo>
                <a:lnTo>
                  <a:pt x="25605" y="86856"/>
                </a:lnTo>
                <a:lnTo>
                  <a:pt x="46422" y="215534"/>
                </a:lnTo>
                <a:lnTo>
                  <a:pt x="60339" y="331798"/>
                </a:lnTo>
                <a:lnTo>
                  <a:pt x="65167" y="379933"/>
                </a:lnTo>
                <a:lnTo>
                  <a:pt x="293795" y="379933"/>
                </a:lnTo>
                <a:lnTo>
                  <a:pt x="296430" y="345639"/>
                </a:lnTo>
                <a:lnTo>
                  <a:pt x="176825" y="345639"/>
                </a:lnTo>
                <a:lnTo>
                  <a:pt x="126377" y="341506"/>
                </a:lnTo>
                <a:lnTo>
                  <a:pt x="97909" y="319572"/>
                </a:lnTo>
                <a:lnTo>
                  <a:pt x="92910" y="297980"/>
                </a:lnTo>
                <a:lnTo>
                  <a:pt x="89990" y="273270"/>
                </a:lnTo>
                <a:lnTo>
                  <a:pt x="91433" y="252162"/>
                </a:lnTo>
                <a:lnTo>
                  <a:pt x="99522" y="241378"/>
                </a:lnTo>
                <a:lnTo>
                  <a:pt x="111206" y="232413"/>
                </a:lnTo>
                <a:lnTo>
                  <a:pt x="112123" y="228043"/>
                </a:lnTo>
                <a:lnTo>
                  <a:pt x="93556" y="228043"/>
                </a:lnTo>
                <a:lnTo>
                  <a:pt x="86749" y="224353"/>
                </a:lnTo>
                <a:lnTo>
                  <a:pt x="70485" y="149910"/>
                </a:lnTo>
                <a:lnTo>
                  <a:pt x="64501" y="107209"/>
                </a:lnTo>
                <a:lnTo>
                  <a:pt x="63098" y="67668"/>
                </a:lnTo>
                <a:lnTo>
                  <a:pt x="84099" y="52259"/>
                </a:lnTo>
                <a:lnTo>
                  <a:pt x="132531" y="46707"/>
                </a:lnTo>
                <a:lnTo>
                  <a:pt x="319401" y="46707"/>
                </a:lnTo>
                <a:lnTo>
                  <a:pt x="322059" y="12118"/>
                </a:lnTo>
                <a:lnTo>
                  <a:pt x="71936" y="0"/>
                </a:lnTo>
                <a:close/>
              </a:path>
              <a:path w="322579" h="380364">
                <a:moveTo>
                  <a:pt x="319401" y="46707"/>
                </a:moveTo>
                <a:lnTo>
                  <a:pt x="132531" y="46707"/>
                </a:lnTo>
                <a:lnTo>
                  <a:pt x="190108" y="49589"/>
                </a:lnTo>
                <a:lnTo>
                  <a:pt x="238541" y="59484"/>
                </a:lnTo>
                <a:lnTo>
                  <a:pt x="259542" y="74970"/>
                </a:lnTo>
                <a:lnTo>
                  <a:pt x="259251" y="100681"/>
                </a:lnTo>
                <a:lnTo>
                  <a:pt x="257261" y="147243"/>
                </a:lnTo>
                <a:lnTo>
                  <a:pt x="254251" y="204806"/>
                </a:lnTo>
                <a:lnTo>
                  <a:pt x="250899" y="263518"/>
                </a:lnTo>
                <a:lnTo>
                  <a:pt x="247883" y="313527"/>
                </a:lnTo>
                <a:lnTo>
                  <a:pt x="176825" y="345639"/>
                </a:lnTo>
                <a:lnTo>
                  <a:pt x="296430" y="345639"/>
                </a:lnTo>
                <a:lnTo>
                  <a:pt x="319401" y="46707"/>
                </a:lnTo>
                <a:close/>
              </a:path>
              <a:path w="322579" h="380364">
                <a:moveTo>
                  <a:pt x="110962" y="211991"/>
                </a:moveTo>
                <a:lnTo>
                  <a:pt x="106430" y="215534"/>
                </a:lnTo>
                <a:lnTo>
                  <a:pt x="100786" y="224781"/>
                </a:lnTo>
                <a:lnTo>
                  <a:pt x="93556" y="228043"/>
                </a:lnTo>
                <a:lnTo>
                  <a:pt x="112123" y="228043"/>
                </a:lnTo>
                <a:lnTo>
                  <a:pt x="113787" y="220117"/>
                </a:lnTo>
                <a:lnTo>
                  <a:pt x="110962" y="211991"/>
                </a:lnTo>
                <a:close/>
              </a:path>
            </a:pathLst>
          </a:custGeom>
          <a:solidFill>
            <a:srgbClr val="D1853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9245289" y="2757698"/>
            <a:ext cx="0" cy="136525"/>
          </a:xfrm>
          <a:custGeom>
            <a:avLst/>
            <a:gdLst/>
            <a:ahLst/>
            <a:cxnLst/>
            <a:rect l="l" t="t" r="r" b="b"/>
            <a:pathLst>
              <a:path w="0" h="136525">
                <a:moveTo>
                  <a:pt x="0" y="0"/>
                </a:moveTo>
                <a:lnTo>
                  <a:pt x="0" y="136179"/>
                </a:lnTo>
              </a:path>
            </a:pathLst>
          </a:custGeom>
          <a:ln w="11823">
            <a:solidFill>
              <a:srgbClr val="D185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9217280" y="2940319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4">
                <a:moveTo>
                  <a:pt x="0" y="0"/>
                </a:moveTo>
                <a:lnTo>
                  <a:pt x="0" y="176975"/>
                </a:lnTo>
              </a:path>
            </a:pathLst>
          </a:custGeom>
          <a:ln w="11033">
            <a:solidFill>
              <a:srgbClr val="D185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9138694" y="2737902"/>
            <a:ext cx="29209" cy="210820"/>
          </a:xfrm>
          <a:custGeom>
            <a:avLst/>
            <a:gdLst/>
            <a:ahLst/>
            <a:cxnLst/>
            <a:rect l="l" t="t" r="r" b="b"/>
            <a:pathLst>
              <a:path w="29209" h="210819">
                <a:moveTo>
                  <a:pt x="7329" y="0"/>
                </a:moveTo>
                <a:lnTo>
                  <a:pt x="3898" y="2157"/>
                </a:lnTo>
                <a:lnTo>
                  <a:pt x="1135" y="9329"/>
                </a:lnTo>
                <a:lnTo>
                  <a:pt x="0" y="13501"/>
                </a:lnTo>
                <a:lnTo>
                  <a:pt x="12280" y="86790"/>
                </a:lnTo>
                <a:lnTo>
                  <a:pt x="19278" y="130751"/>
                </a:lnTo>
                <a:lnTo>
                  <a:pt x="23610" y="162963"/>
                </a:lnTo>
                <a:lnTo>
                  <a:pt x="27889" y="201004"/>
                </a:lnTo>
                <a:lnTo>
                  <a:pt x="29204" y="210447"/>
                </a:lnTo>
                <a:lnTo>
                  <a:pt x="23058" y="139371"/>
                </a:lnTo>
                <a:lnTo>
                  <a:pt x="18072" y="85921"/>
                </a:lnTo>
                <a:lnTo>
                  <a:pt x="13462" y="38577"/>
                </a:lnTo>
                <a:lnTo>
                  <a:pt x="10464" y="10872"/>
                </a:lnTo>
                <a:lnTo>
                  <a:pt x="7329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9134801" y="3006670"/>
            <a:ext cx="18415" cy="112395"/>
          </a:xfrm>
          <a:custGeom>
            <a:avLst/>
            <a:gdLst/>
            <a:ahLst/>
            <a:cxnLst/>
            <a:rect l="l" t="t" r="r" b="b"/>
            <a:pathLst>
              <a:path w="18415" h="112394">
                <a:moveTo>
                  <a:pt x="1574" y="0"/>
                </a:moveTo>
                <a:lnTo>
                  <a:pt x="0" y="4566"/>
                </a:lnTo>
                <a:lnTo>
                  <a:pt x="2529" y="41705"/>
                </a:lnTo>
                <a:lnTo>
                  <a:pt x="6184" y="84823"/>
                </a:lnTo>
                <a:lnTo>
                  <a:pt x="7945" y="106794"/>
                </a:lnTo>
                <a:lnTo>
                  <a:pt x="7977" y="107619"/>
                </a:lnTo>
                <a:lnTo>
                  <a:pt x="7823" y="111772"/>
                </a:lnTo>
                <a:lnTo>
                  <a:pt x="16878" y="107619"/>
                </a:lnTo>
                <a:lnTo>
                  <a:pt x="18097" y="106794"/>
                </a:lnTo>
                <a:lnTo>
                  <a:pt x="17094" y="101726"/>
                </a:lnTo>
                <a:lnTo>
                  <a:pt x="15641" y="90161"/>
                </a:lnTo>
                <a:lnTo>
                  <a:pt x="11925" y="62407"/>
                </a:lnTo>
                <a:lnTo>
                  <a:pt x="6914" y="28882"/>
                </a:lnTo>
                <a:lnTo>
                  <a:pt x="1574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9266548" y="3029501"/>
            <a:ext cx="6350" cy="83820"/>
          </a:xfrm>
          <a:custGeom>
            <a:avLst/>
            <a:gdLst/>
            <a:ahLst/>
            <a:cxnLst/>
            <a:rect l="l" t="t" r="r" b="b"/>
            <a:pathLst>
              <a:path w="6350" h="83819">
                <a:moveTo>
                  <a:pt x="1600" y="0"/>
                </a:moveTo>
                <a:lnTo>
                  <a:pt x="450" y="2369"/>
                </a:lnTo>
                <a:lnTo>
                  <a:pt x="43" y="29343"/>
                </a:lnTo>
                <a:lnTo>
                  <a:pt x="0" y="83439"/>
                </a:lnTo>
                <a:lnTo>
                  <a:pt x="5930" y="83642"/>
                </a:lnTo>
                <a:lnTo>
                  <a:pt x="4620" y="49452"/>
                </a:lnTo>
                <a:lnTo>
                  <a:pt x="3732" y="29343"/>
                </a:lnTo>
                <a:lnTo>
                  <a:pt x="2860" y="15472"/>
                </a:lnTo>
                <a:lnTo>
                  <a:pt x="1600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9057322" y="2892827"/>
            <a:ext cx="8255" cy="80645"/>
          </a:xfrm>
          <a:custGeom>
            <a:avLst/>
            <a:gdLst/>
            <a:ahLst/>
            <a:cxnLst/>
            <a:rect l="l" t="t" r="r" b="b"/>
            <a:pathLst>
              <a:path w="8254" h="80644">
                <a:moveTo>
                  <a:pt x="0" y="0"/>
                </a:moveTo>
                <a:lnTo>
                  <a:pt x="579" y="17778"/>
                </a:lnTo>
                <a:lnTo>
                  <a:pt x="1065" y="27311"/>
                </a:lnTo>
                <a:lnTo>
                  <a:pt x="1719" y="31843"/>
                </a:lnTo>
                <a:lnTo>
                  <a:pt x="2806" y="34620"/>
                </a:lnTo>
                <a:lnTo>
                  <a:pt x="4428" y="43437"/>
                </a:lnTo>
                <a:lnTo>
                  <a:pt x="6202" y="58921"/>
                </a:lnTo>
                <a:lnTo>
                  <a:pt x="7630" y="73653"/>
                </a:lnTo>
                <a:lnTo>
                  <a:pt x="8216" y="80213"/>
                </a:lnTo>
                <a:lnTo>
                  <a:pt x="7759" y="55642"/>
                </a:lnTo>
                <a:lnTo>
                  <a:pt x="6751" y="39096"/>
                </a:lnTo>
                <a:lnTo>
                  <a:pt x="4421" y="23056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9053615" y="2915394"/>
            <a:ext cx="13970" cy="89535"/>
          </a:xfrm>
          <a:custGeom>
            <a:avLst/>
            <a:gdLst/>
            <a:ahLst/>
            <a:cxnLst/>
            <a:rect l="l" t="t" r="r" b="b"/>
            <a:pathLst>
              <a:path w="13970" h="89535">
                <a:moveTo>
                  <a:pt x="0" y="0"/>
                </a:moveTo>
                <a:lnTo>
                  <a:pt x="2476" y="44500"/>
                </a:lnTo>
                <a:lnTo>
                  <a:pt x="12281" y="84534"/>
                </a:lnTo>
                <a:lnTo>
                  <a:pt x="13868" y="89293"/>
                </a:lnTo>
                <a:lnTo>
                  <a:pt x="13920" y="84534"/>
                </a:lnTo>
                <a:lnTo>
                  <a:pt x="13576" y="67589"/>
                </a:lnTo>
                <a:lnTo>
                  <a:pt x="5626" y="38696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9075331" y="3005961"/>
            <a:ext cx="9525" cy="82550"/>
          </a:xfrm>
          <a:custGeom>
            <a:avLst/>
            <a:gdLst/>
            <a:ahLst/>
            <a:cxnLst/>
            <a:rect l="l" t="t" r="r" b="b"/>
            <a:pathLst>
              <a:path w="9525" h="82550">
                <a:moveTo>
                  <a:pt x="0" y="0"/>
                </a:moveTo>
                <a:lnTo>
                  <a:pt x="740" y="5666"/>
                </a:lnTo>
                <a:lnTo>
                  <a:pt x="2354" y="18576"/>
                </a:lnTo>
                <a:lnTo>
                  <a:pt x="3927" y="32596"/>
                </a:lnTo>
                <a:lnTo>
                  <a:pt x="4546" y="41592"/>
                </a:lnTo>
                <a:lnTo>
                  <a:pt x="4518" y="45549"/>
                </a:lnTo>
                <a:lnTo>
                  <a:pt x="4984" y="51101"/>
                </a:lnTo>
                <a:lnTo>
                  <a:pt x="6375" y="62059"/>
                </a:lnTo>
                <a:lnTo>
                  <a:pt x="9118" y="82232"/>
                </a:lnTo>
                <a:lnTo>
                  <a:pt x="9172" y="56407"/>
                </a:lnTo>
                <a:lnTo>
                  <a:pt x="9231" y="44575"/>
                </a:lnTo>
                <a:lnTo>
                  <a:pt x="8247" y="38136"/>
                </a:lnTo>
                <a:lnTo>
                  <a:pt x="5460" y="24799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9065732" y="3026357"/>
            <a:ext cx="16510" cy="75565"/>
          </a:xfrm>
          <a:custGeom>
            <a:avLst/>
            <a:gdLst/>
            <a:ahLst/>
            <a:cxnLst/>
            <a:rect l="l" t="t" r="r" b="b"/>
            <a:pathLst>
              <a:path w="16509" h="75564">
                <a:moveTo>
                  <a:pt x="0" y="0"/>
                </a:moveTo>
                <a:lnTo>
                  <a:pt x="8140" y="52577"/>
                </a:lnTo>
                <a:lnTo>
                  <a:pt x="16306" y="75565"/>
                </a:lnTo>
                <a:lnTo>
                  <a:pt x="15358" y="71108"/>
                </a:lnTo>
                <a:lnTo>
                  <a:pt x="13214" y="60785"/>
                </a:lnTo>
                <a:lnTo>
                  <a:pt x="10927" y="49161"/>
                </a:lnTo>
                <a:lnTo>
                  <a:pt x="9550" y="40805"/>
                </a:lnTo>
                <a:lnTo>
                  <a:pt x="8972" y="36267"/>
                </a:lnTo>
                <a:lnTo>
                  <a:pt x="7785" y="30503"/>
                </a:lnTo>
                <a:lnTo>
                  <a:pt x="5092" y="19689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9322824" y="2927449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185"/>
                </a:lnTo>
              </a:path>
            </a:pathLst>
          </a:custGeom>
          <a:ln w="10731">
            <a:solidFill>
              <a:srgbClr val="8A63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9332997" y="2972153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576"/>
                </a:lnTo>
              </a:path>
            </a:pathLst>
          </a:custGeom>
          <a:ln w="7203">
            <a:solidFill>
              <a:srgbClr val="8A63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9313758" y="3015258"/>
            <a:ext cx="12700" cy="78740"/>
          </a:xfrm>
          <a:custGeom>
            <a:avLst/>
            <a:gdLst/>
            <a:ahLst/>
            <a:cxnLst/>
            <a:rect l="l" t="t" r="r" b="b"/>
            <a:pathLst>
              <a:path w="12700" h="78739">
                <a:moveTo>
                  <a:pt x="10695" y="15524"/>
                </a:moveTo>
                <a:lnTo>
                  <a:pt x="9661" y="22871"/>
                </a:lnTo>
                <a:lnTo>
                  <a:pt x="8368" y="28758"/>
                </a:lnTo>
                <a:lnTo>
                  <a:pt x="6400" y="35369"/>
                </a:lnTo>
                <a:lnTo>
                  <a:pt x="3991" y="46645"/>
                </a:lnTo>
                <a:lnTo>
                  <a:pt x="1947" y="60990"/>
                </a:lnTo>
                <a:lnTo>
                  <a:pt x="530" y="73322"/>
                </a:lnTo>
                <a:lnTo>
                  <a:pt x="0" y="78562"/>
                </a:lnTo>
                <a:lnTo>
                  <a:pt x="5435" y="63919"/>
                </a:lnTo>
                <a:lnTo>
                  <a:pt x="5511" y="60972"/>
                </a:lnTo>
                <a:lnTo>
                  <a:pt x="6660" y="50202"/>
                </a:lnTo>
                <a:lnTo>
                  <a:pt x="9137" y="28758"/>
                </a:lnTo>
                <a:lnTo>
                  <a:pt x="10695" y="15524"/>
                </a:lnTo>
                <a:close/>
              </a:path>
              <a:path w="12700" h="78739">
                <a:moveTo>
                  <a:pt x="12522" y="0"/>
                </a:moveTo>
                <a:lnTo>
                  <a:pt x="10695" y="15524"/>
                </a:lnTo>
                <a:lnTo>
                  <a:pt x="10854" y="14390"/>
                </a:lnTo>
                <a:lnTo>
                  <a:pt x="12522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9089325" y="2932976"/>
            <a:ext cx="40309" cy="4020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9004194" y="2723169"/>
            <a:ext cx="355128" cy="39826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8523158" y="2268802"/>
            <a:ext cx="1375820" cy="411921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8523158" y="2268802"/>
            <a:ext cx="1375820" cy="41192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9453202" y="2852009"/>
            <a:ext cx="1173937" cy="534989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10642536" y="3372987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18879" y="0"/>
                </a:moveTo>
                <a:lnTo>
                  <a:pt x="14485" y="1498"/>
                </a:lnTo>
                <a:lnTo>
                  <a:pt x="6713" y="1676"/>
                </a:lnTo>
                <a:lnTo>
                  <a:pt x="0" y="4929"/>
                </a:lnTo>
                <a:lnTo>
                  <a:pt x="0" y="6747"/>
                </a:lnTo>
                <a:lnTo>
                  <a:pt x="4643" y="6997"/>
                </a:lnTo>
                <a:lnTo>
                  <a:pt x="14252" y="5872"/>
                </a:lnTo>
                <a:lnTo>
                  <a:pt x="19424" y="3098"/>
                </a:lnTo>
                <a:lnTo>
                  <a:pt x="20764" y="525"/>
                </a:lnTo>
                <a:lnTo>
                  <a:pt x="1887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10630406" y="3377106"/>
            <a:ext cx="13335" cy="3175"/>
          </a:xfrm>
          <a:custGeom>
            <a:avLst/>
            <a:gdLst/>
            <a:ahLst/>
            <a:cxnLst/>
            <a:rect l="l" t="t" r="r" b="b"/>
            <a:pathLst>
              <a:path w="13334" h="3175">
                <a:moveTo>
                  <a:pt x="0" y="304"/>
                </a:moveTo>
                <a:lnTo>
                  <a:pt x="2298" y="1397"/>
                </a:lnTo>
                <a:lnTo>
                  <a:pt x="4876" y="2705"/>
                </a:lnTo>
                <a:lnTo>
                  <a:pt x="11569" y="2768"/>
                </a:lnTo>
                <a:lnTo>
                  <a:pt x="12844" y="546"/>
                </a:lnTo>
                <a:lnTo>
                  <a:pt x="3746" y="546"/>
                </a:lnTo>
                <a:lnTo>
                  <a:pt x="0" y="304"/>
                </a:lnTo>
                <a:close/>
              </a:path>
              <a:path w="13334" h="3175">
                <a:moveTo>
                  <a:pt x="13157" y="0"/>
                </a:moveTo>
                <a:lnTo>
                  <a:pt x="3746" y="546"/>
                </a:lnTo>
                <a:lnTo>
                  <a:pt x="12844" y="546"/>
                </a:lnTo>
                <a:lnTo>
                  <a:pt x="1315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10627433" y="3362815"/>
            <a:ext cx="24765" cy="12065"/>
          </a:xfrm>
          <a:custGeom>
            <a:avLst/>
            <a:gdLst/>
            <a:ahLst/>
            <a:cxnLst/>
            <a:rect l="l" t="t" r="r" b="b"/>
            <a:pathLst>
              <a:path w="24765" h="12064">
                <a:moveTo>
                  <a:pt x="11480" y="6235"/>
                </a:moveTo>
                <a:lnTo>
                  <a:pt x="3048" y="7264"/>
                </a:lnTo>
                <a:lnTo>
                  <a:pt x="0" y="8102"/>
                </a:lnTo>
                <a:lnTo>
                  <a:pt x="1638" y="9525"/>
                </a:lnTo>
                <a:lnTo>
                  <a:pt x="4267" y="11506"/>
                </a:lnTo>
                <a:lnTo>
                  <a:pt x="22631" y="8597"/>
                </a:lnTo>
                <a:lnTo>
                  <a:pt x="23841" y="6451"/>
                </a:lnTo>
                <a:lnTo>
                  <a:pt x="11341" y="6451"/>
                </a:lnTo>
                <a:lnTo>
                  <a:pt x="11480" y="6235"/>
                </a:lnTo>
                <a:close/>
              </a:path>
              <a:path w="24765" h="12064">
                <a:moveTo>
                  <a:pt x="22186" y="0"/>
                </a:moveTo>
                <a:lnTo>
                  <a:pt x="19850" y="1092"/>
                </a:lnTo>
                <a:lnTo>
                  <a:pt x="11341" y="6451"/>
                </a:lnTo>
                <a:lnTo>
                  <a:pt x="23841" y="6451"/>
                </a:lnTo>
                <a:lnTo>
                  <a:pt x="24650" y="5016"/>
                </a:lnTo>
                <a:lnTo>
                  <a:pt x="23418" y="2349"/>
                </a:lnTo>
                <a:lnTo>
                  <a:pt x="2218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0632093" y="3364329"/>
            <a:ext cx="15240" cy="7620"/>
          </a:xfrm>
          <a:custGeom>
            <a:avLst/>
            <a:gdLst/>
            <a:ahLst/>
            <a:cxnLst/>
            <a:rect l="l" t="t" r="r" b="b"/>
            <a:pathLst>
              <a:path w="15240" h="7620">
                <a:moveTo>
                  <a:pt x="14770" y="0"/>
                </a:moveTo>
                <a:lnTo>
                  <a:pt x="6324" y="5156"/>
                </a:lnTo>
                <a:lnTo>
                  <a:pt x="2336" y="5245"/>
                </a:lnTo>
                <a:lnTo>
                  <a:pt x="0" y="5613"/>
                </a:lnTo>
                <a:lnTo>
                  <a:pt x="1854" y="7200"/>
                </a:lnTo>
                <a:lnTo>
                  <a:pt x="13919" y="3822"/>
                </a:lnTo>
                <a:lnTo>
                  <a:pt x="1477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10659547" y="3367664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622" y="0"/>
                </a:moveTo>
                <a:lnTo>
                  <a:pt x="152" y="0"/>
                </a:lnTo>
                <a:lnTo>
                  <a:pt x="18" y="165"/>
                </a:lnTo>
                <a:lnTo>
                  <a:pt x="0" y="546"/>
                </a:lnTo>
                <a:lnTo>
                  <a:pt x="126" y="711"/>
                </a:lnTo>
                <a:lnTo>
                  <a:pt x="243" y="292"/>
                </a:lnTo>
                <a:lnTo>
                  <a:pt x="818" y="254"/>
                </a:lnTo>
                <a:lnTo>
                  <a:pt x="622" y="0"/>
                </a:lnTo>
                <a:close/>
              </a:path>
              <a:path w="1270" h="1270">
                <a:moveTo>
                  <a:pt x="818" y="254"/>
                </a:moveTo>
                <a:lnTo>
                  <a:pt x="647" y="254"/>
                </a:lnTo>
                <a:lnTo>
                  <a:pt x="825" y="38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10659747" y="33679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44" y="0"/>
                </a:moveTo>
                <a:lnTo>
                  <a:pt x="76" y="0"/>
                </a:lnTo>
                <a:lnTo>
                  <a:pt x="0" y="546"/>
                </a:lnTo>
                <a:lnTo>
                  <a:pt x="469" y="584"/>
                </a:lnTo>
                <a:lnTo>
                  <a:pt x="600" y="444"/>
                </a:lnTo>
                <a:lnTo>
                  <a:pt x="558" y="38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0660894" y="33691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0"/>
                </a:moveTo>
                <a:lnTo>
                  <a:pt x="0" y="0"/>
                </a:lnTo>
                <a:lnTo>
                  <a:pt x="0" y="266"/>
                </a:lnTo>
                <a:lnTo>
                  <a:pt x="50" y="76"/>
                </a:lnTo>
                <a:lnTo>
                  <a:pt x="245" y="76"/>
                </a:lnTo>
                <a:close/>
              </a:path>
              <a:path w="634" h="635">
                <a:moveTo>
                  <a:pt x="245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0660880" y="33691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76"/>
                </a:lnTo>
                <a:lnTo>
                  <a:pt x="76" y="228"/>
                </a:lnTo>
                <a:lnTo>
                  <a:pt x="203" y="228"/>
                </a:lnTo>
                <a:lnTo>
                  <a:pt x="266" y="63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10657433" y="33708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266"/>
                </a:lnTo>
                <a:lnTo>
                  <a:pt x="50" y="101"/>
                </a:lnTo>
                <a:lnTo>
                  <a:pt x="260" y="101"/>
                </a:lnTo>
                <a:close/>
              </a:path>
              <a:path w="634" h="635">
                <a:moveTo>
                  <a:pt x="260" y="101"/>
                </a:moveTo>
                <a:lnTo>
                  <a:pt x="50" y="101"/>
                </a:lnTo>
                <a:lnTo>
                  <a:pt x="241" y="114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0657432" y="33709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63"/>
                </a:lnTo>
                <a:lnTo>
                  <a:pt x="76" y="215"/>
                </a:lnTo>
                <a:lnTo>
                  <a:pt x="279" y="139"/>
                </a:lnTo>
                <a:lnTo>
                  <a:pt x="19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0659431" y="33705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12" y="0"/>
                </a:lnTo>
                <a:lnTo>
                  <a:pt x="0" y="254"/>
                </a:lnTo>
                <a:lnTo>
                  <a:pt x="63" y="88"/>
                </a:lnTo>
                <a:lnTo>
                  <a:pt x="249" y="76"/>
                </a:lnTo>
                <a:close/>
              </a:path>
              <a:path w="634" h="635">
                <a:moveTo>
                  <a:pt x="24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10659429" y="33706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76"/>
                </a:lnTo>
                <a:lnTo>
                  <a:pt x="63" y="228"/>
                </a:lnTo>
                <a:lnTo>
                  <a:pt x="203" y="228"/>
                </a:lnTo>
                <a:lnTo>
                  <a:pt x="266" y="76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0654655" y="33782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266"/>
                </a:lnTo>
                <a:lnTo>
                  <a:pt x="50" y="101"/>
                </a:lnTo>
                <a:lnTo>
                  <a:pt x="247" y="101"/>
                </a:lnTo>
                <a:close/>
              </a:path>
              <a:path w="634" h="635">
                <a:moveTo>
                  <a:pt x="247" y="101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10654705" y="33782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0"/>
                </a:lnTo>
                <a:lnTo>
                  <a:pt x="25" y="203"/>
                </a:lnTo>
                <a:lnTo>
                  <a:pt x="177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10650549" y="33764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54"/>
                </a:lnTo>
                <a:lnTo>
                  <a:pt x="50" y="88"/>
                </a:lnTo>
                <a:lnTo>
                  <a:pt x="257" y="76"/>
                </a:lnTo>
                <a:close/>
              </a:path>
              <a:path w="634" h="635">
                <a:moveTo>
                  <a:pt x="257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0650549" y="33765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76"/>
                </a:lnTo>
                <a:lnTo>
                  <a:pt x="76" y="228"/>
                </a:lnTo>
                <a:lnTo>
                  <a:pt x="203" y="228"/>
                </a:lnTo>
                <a:lnTo>
                  <a:pt x="266" y="63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10654655" y="336964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25" y="0"/>
                </a:lnTo>
                <a:lnTo>
                  <a:pt x="0" y="254"/>
                </a:lnTo>
                <a:lnTo>
                  <a:pt x="76" y="88"/>
                </a:lnTo>
                <a:lnTo>
                  <a:pt x="272" y="88"/>
                </a:lnTo>
                <a:close/>
              </a:path>
              <a:path w="634" h="635">
                <a:moveTo>
                  <a:pt x="272" y="88"/>
                </a:moveTo>
                <a:lnTo>
                  <a:pt x="76" y="88"/>
                </a:lnTo>
                <a:lnTo>
                  <a:pt x="241" y="10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10654655" y="33697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63"/>
                </a:lnTo>
                <a:lnTo>
                  <a:pt x="88" y="203"/>
                </a:lnTo>
                <a:lnTo>
                  <a:pt x="228" y="203"/>
                </a:lnTo>
                <a:lnTo>
                  <a:pt x="279" y="63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0652979" y="33686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38" y="0"/>
                </a:lnTo>
                <a:lnTo>
                  <a:pt x="0" y="508"/>
                </a:lnTo>
                <a:lnTo>
                  <a:pt x="126" y="177"/>
                </a:lnTo>
                <a:lnTo>
                  <a:pt x="500" y="177"/>
                </a:lnTo>
                <a:lnTo>
                  <a:pt x="368" y="0"/>
                </a:lnTo>
                <a:close/>
              </a:path>
              <a:path w="634" h="635">
                <a:moveTo>
                  <a:pt x="500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10653053" y="33688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50" y="0"/>
                </a:lnTo>
                <a:lnTo>
                  <a:pt x="0" y="393"/>
                </a:lnTo>
                <a:lnTo>
                  <a:pt x="330" y="431"/>
                </a:lnTo>
                <a:lnTo>
                  <a:pt x="469" y="101"/>
                </a:lnTo>
                <a:lnTo>
                  <a:pt x="317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10642796" y="33746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5" y="0"/>
                </a:moveTo>
                <a:lnTo>
                  <a:pt x="203" y="12"/>
                </a:lnTo>
                <a:lnTo>
                  <a:pt x="25" y="12"/>
                </a:lnTo>
                <a:lnTo>
                  <a:pt x="0" y="520"/>
                </a:lnTo>
                <a:lnTo>
                  <a:pt x="114" y="190"/>
                </a:lnTo>
                <a:lnTo>
                  <a:pt x="500" y="190"/>
                </a:lnTo>
                <a:lnTo>
                  <a:pt x="355" y="0"/>
                </a:lnTo>
                <a:close/>
              </a:path>
              <a:path w="634" h="635">
                <a:moveTo>
                  <a:pt x="500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0642910" y="33747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0" y="0"/>
                </a:lnTo>
                <a:lnTo>
                  <a:pt x="12" y="419"/>
                </a:lnTo>
                <a:lnTo>
                  <a:pt x="292" y="419"/>
                </a:lnTo>
                <a:lnTo>
                  <a:pt x="26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10654343" y="33708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38" y="0"/>
                </a:lnTo>
                <a:lnTo>
                  <a:pt x="0" y="508"/>
                </a:lnTo>
                <a:lnTo>
                  <a:pt x="111" y="203"/>
                </a:lnTo>
                <a:lnTo>
                  <a:pt x="304" y="165"/>
                </a:lnTo>
                <a:lnTo>
                  <a:pt x="516" y="165"/>
                </a:lnTo>
                <a:lnTo>
                  <a:pt x="368" y="0"/>
                </a:lnTo>
                <a:close/>
              </a:path>
              <a:path w="634" h="635">
                <a:moveTo>
                  <a:pt x="516" y="165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10654478" y="33710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6" y="0"/>
                </a:moveTo>
                <a:lnTo>
                  <a:pt x="2" y="12"/>
                </a:lnTo>
                <a:lnTo>
                  <a:pt x="0" y="431"/>
                </a:lnTo>
                <a:lnTo>
                  <a:pt x="282" y="431"/>
                </a:lnTo>
                <a:lnTo>
                  <a:pt x="409" y="101"/>
                </a:lnTo>
                <a:lnTo>
                  <a:pt x="25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9564386" y="3363657"/>
            <a:ext cx="19685" cy="15240"/>
          </a:xfrm>
          <a:custGeom>
            <a:avLst/>
            <a:gdLst/>
            <a:ahLst/>
            <a:cxnLst/>
            <a:rect l="l" t="t" r="r" b="b"/>
            <a:pathLst>
              <a:path w="19684" h="15239">
                <a:moveTo>
                  <a:pt x="16929" y="0"/>
                </a:moveTo>
                <a:lnTo>
                  <a:pt x="9537" y="2667"/>
                </a:lnTo>
                <a:lnTo>
                  <a:pt x="0" y="6235"/>
                </a:lnTo>
                <a:lnTo>
                  <a:pt x="1392" y="11569"/>
                </a:lnTo>
                <a:lnTo>
                  <a:pt x="2184" y="15113"/>
                </a:lnTo>
                <a:lnTo>
                  <a:pt x="6921" y="10325"/>
                </a:lnTo>
                <a:lnTo>
                  <a:pt x="18793" y="10325"/>
                </a:lnTo>
                <a:lnTo>
                  <a:pt x="19088" y="10236"/>
                </a:lnTo>
                <a:lnTo>
                  <a:pt x="18122" y="5511"/>
                </a:lnTo>
                <a:lnTo>
                  <a:pt x="16929" y="0"/>
                </a:lnTo>
                <a:close/>
              </a:path>
              <a:path w="19684" h="15239">
                <a:moveTo>
                  <a:pt x="18793" y="10325"/>
                </a:moveTo>
                <a:lnTo>
                  <a:pt x="6921" y="10325"/>
                </a:lnTo>
                <a:lnTo>
                  <a:pt x="14668" y="11569"/>
                </a:lnTo>
                <a:lnTo>
                  <a:pt x="18793" y="10325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9565932" y="3368408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203" y="0"/>
                </a:moveTo>
                <a:lnTo>
                  <a:pt x="3330" y="0"/>
                </a:lnTo>
                <a:lnTo>
                  <a:pt x="0" y="1327"/>
                </a:lnTo>
                <a:lnTo>
                  <a:pt x="60" y="5153"/>
                </a:lnTo>
                <a:lnTo>
                  <a:pt x="264" y="6070"/>
                </a:lnTo>
                <a:lnTo>
                  <a:pt x="2633" y="6070"/>
                </a:lnTo>
                <a:lnTo>
                  <a:pt x="4203" y="3195"/>
                </a:lnTo>
                <a:lnTo>
                  <a:pt x="4203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9571899" y="3365983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6997" y="0"/>
                </a:moveTo>
                <a:lnTo>
                  <a:pt x="889" y="939"/>
                </a:lnTo>
                <a:lnTo>
                  <a:pt x="889" y="3454"/>
                </a:lnTo>
                <a:lnTo>
                  <a:pt x="0" y="7340"/>
                </a:lnTo>
                <a:lnTo>
                  <a:pt x="10210" y="5359"/>
                </a:lnTo>
                <a:lnTo>
                  <a:pt x="9398" y="1257"/>
                </a:lnTo>
                <a:lnTo>
                  <a:pt x="699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9585280" y="33772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7" y="0"/>
                </a:moveTo>
                <a:lnTo>
                  <a:pt x="31" y="38"/>
                </a:lnTo>
                <a:lnTo>
                  <a:pt x="0" y="292"/>
                </a:lnTo>
                <a:lnTo>
                  <a:pt x="120" y="571"/>
                </a:lnTo>
                <a:lnTo>
                  <a:pt x="120" y="203"/>
                </a:lnTo>
                <a:lnTo>
                  <a:pt x="285" y="190"/>
                </a:lnTo>
                <a:lnTo>
                  <a:pt x="247" y="0"/>
                </a:lnTo>
                <a:close/>
              </a:path>
              <a:path w="634" h="635">
                <a:moveTo>
                  <a:pt x="377" y="19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9585377" y="33774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2" y="12"/>
                </a:moveTo>
                <a:lnTo>
                  <a:pt x="22" y="12"/>
                </a:lnTo>
                <a:lnTo>
                  <a:pt x="0" y="304"/>
                </a:lnTo>
                <a:lnTo>
                  <a:pt x="123" y="482"/>
                </a:lnTo>
                <a:lnTo>
                  <a:pt x="288" y="457"/>
                </a:lnTo>
                <a:lnTo>
                  <a:pt x="212" y="12"/>
                </a:lnTo>
                <a:close/>
              </a:path>
              <a:path w="634" h="635">
                <a:moveTo>
                  <a:pt x="187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9586059" y="33783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4" y="12"/>
                </a:moveTo>
                <a:lnTo>
                  <a:pt x="25" y="203"/>
                </a:lnTo>
                <a:lnTo>
                  <a:pt x="84" y="12"/>
                </a:lnTo>
                <a:close/>
              </a:path>
              <a:path w="634" h="635">
                <a:moveTo>
                  <a:pt x="123" y="76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9586083" y="33784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35" y="163"/>
                </a:lnTo>
                <a:lnTo>
                  <a:pt x="8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9584706" y="33798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2" y="12"/>
                </a:moveTo>
                <a:lnTo>
                  <a:pt x="25" y="215"/>
                </a:lnTo>
                <a:lnTo>
                  <a:pt x="107" y="63"/>
                </a:lnTo>
                <a:close/>
              </a:path>
              <a:path w="634" h="635">
                <a:moveTo>
                  <a:pt x="107" y="63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9584732" y="33798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5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9585587" y="33795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203"/>
                </a:lnTo>
                <a:lnTo>
                  <a:pt x="105" y="50"/>
                </a:lnTo>
                <a:close/>
              </a:path>
              <a:path w="634" h="635">
                <a:moveTo>
                  <a:pt x="105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9585625" y="33795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163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9583280" y="33790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38" y="203"/>
                </a:lnTo>
                <a:lnTo>
                  <a:pt x="120" y="63"/>
                </a:lnTo>
                <a:close/>
              </a:path>
              <a:path w="634" h="635">
                <a:moveTo>
                  <a:pt x="120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9583318" y="33791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5" y="0"/>
                </a:moveTo>
                <a:lnTo>
                  <a:pt x="17" y="162"/>
                </a:lnTo>
                <a:lnTo>
                  <a:pt x="7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9582398" y="33783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4" y="25"/>
                </a:moveTo>
                <a:lnTo>
                  <a:pt x="0" y="25"/>
                </a:lnTo>
                <a:lnTo>
                  <a:pt x="50" y="419"/>
                </a:lnTo>
                <a:lnTo>
                  <a:pt x="139" y="139"/>
                </a:lnTo>
                <a:close/>
              </a:path>
              <a:path w="634" h="635">
                <a:moveTo>
                  <a:pt x="243" y="139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9582524" y="33785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9583317" y="33800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12"/>
                </a:moveTo>
                <a:lnTo>
                  <a:pt x="0" y="12"/>
                </a:lnTo>
                <a:lnTo>
                  <a:pt x="50" y="406"/>
                </a:lnTo>
                <a:lnTo>
                  <a:pt x="126" y="126"/>
                </a:lnTo>
                <a:close/>
              </a:path>
              <a:path w="634" h="635">
                <a:moveTo>
                  <a:pt x="239" y="126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9583328" y="33801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38" y="254"/>
                </a:lnTo>
                <a:lnTo>
                  <a:pt x="241" y="330"/>
                </a:lnTo>
                <a:lnTo>
                  <a:pt x="254" y="76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9585966" y="33734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93" y="177"/>
                </a:moveTo>
                <a:lnTo>
                  <a:pt x="152" y="330"/>
                </a:lnTo>
                <a:lnTo>
                  <a:pt x="152" y="533"/>
                </a:lnTo>
                <a:lnTo>
                  <a:pt x="392" y="393"/>
                </a:lnTo>
                <a:lnTo>
                  <a:pt x="393" y="177"/>
                </a:lnTo>
                <a:close/>
              </a:path>
              <a:path w="634" h="635">
                <a:moveTo>
                  <a:pt x="0" y="0"/>
                </a:moveTo>
                <a:lnTo>
                  <a:pt x="25" y="330"/>
                </a:lnTo>
                <a:lnTo>
                  <a:pt x="26" y="139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9585997" y="33733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0" y="0"/>
                </a:moveTo>
                <a:lnTo>
                  <a:pt x="45" y="25"/>
                </a:lnTo>
                <a:lnTo>
                  <a:pt x="0" y="292"/>
                </a:lnTo>
                <a:lnTo>
                  <a:pt x="121" y="469"/>
                </a:lnTo>
                <a:lnTo>
                  <a:pt x="21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9580534" y="33799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5" y="406"/>
                </a:lnTo>
                <a:lnTo>
                  <a:pt x="355" y="507"/>
                </a:lnTo>
                <a:lnTo>
                  <a:pt x="417" y="342"/>
                </a:lnTo>
                <a:lnTo>
                  <a:pt x="165" y="342"/>
                </a:lnTo>
                <a:lnTo>
                  <a:pt x="38" y="215"/>
                </a:lnTo>
                <a:lnTo>
                  <a:pt x="0" y="0"/>
                </a:lnTo>
                <a:close/>
              </a:path>
              <a:path w="634" h="635">
                <a:moveTo>
                  <a:pt x="393" y="190"/>
                </a:moveTo>
                <a:lnTo>
                  <a:pt x="165" y="342"/>
                </a:lnTo>
                <a:lnTo>
                  <a:pt x="417" y="342"/>
                </a:lnTo>
                <a:lnTo>
                  <a:pt x="393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9580572" y="33797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25" y="38"/>
                </a:lnTo>
                <a:lnTo>
                  <a:pt x="0" y="355"/>
                </a:lnTo>
                <a:lnTo>
                  <a:pt x="228" y="469"/>
                </a:lnTo>
                <a:lnTo>
                  <a:pt x="19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9766520" y="3370686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304" y="4063"/>
                </a:lnTo>
                <a:lnTo>
                  <a:pt x="0" y="9245"/>
                </a:lnTo>
                <a:lnTo>
                  <a:pt x="1485" y="11506"/>
                </a:lnTo>
                <a:lnTo>
                  <a:pt x="17437" y="11290"/>
                </a:lnTo>
                <a:lnTo>
                  <a:pt x="22885" y="6121"/>
                </a:lnTo>
                <a:lnTo>
                  <a:pt x="18224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9766668" y="3370732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19799" y="5038"/>
                </a:moveTo>
                <a:lnTo>
                  <a:pt x="8690" y="7040"/>
                </a:lnTo>
                <a:lnTo>
                  <a:pt x="0" y="7425"/>
                </a:lnTo>
                <a:lnTo>
                  <a:pt x="0" y="9407"/>
                </a:lnTo>
                <a:lnTo>
                  <a:pt x="1259" y="11341"/>
                </a:lnTo>
                <a:lnTo>
                  <a:pt x="9325" y="11333"/>
                </a:lnTo>
                <a:lnTo>
                  <a:pt x="17288" y="11244"/>
                </a:lnTo>
                <a:lnTo>
                  <a:pt x="19799" y="8862"/>
                </a:lnTo>
                <a:lnTo>
                  <a:pt x="19799" y="5038"/>
                </a:lnTo>
                <a:close/>
              </a:path>
              <a:path w="20320" h="11429">
                <a:moveTo>
                  <a:pt x="8863" y="0"/>
                </a:moveTo>
                <a:lnTo>
                  <a:pt x="2793" y="0"/>
                </a:lnTo>
                <a:lnTo>
                  <a:pt x="156" y="4018"/>
                </a:lnTo>
                <a:lnTo>
                  <a:pt x="100" y="4981"/>
                </a:lnTo>
                <a:lnTo>
                  <a:pt x="5338" y="1300"/>
                </a:lnTo>
                <a:lnTo>
                  <a:pt x="15002" y="512"/>
                </a:lnTo>
                <a:lnTo>
                  <a:pt x="16613" y="512"/>
                </a:lnTo>
                <a:lnTo>
                  <a:pt x="16234" y="68"/>
                </a:lnTo>
                <a:lnTo>
                  <a:pt x="8863" y="0"/>
                </a:lnTo>
                <a:close/>
              </a:path>
              <a:path w="20320" h="11429">
                <a:moveTo>
                  <a:pt x="16613" y="512"/>
                </a:moveTo>
                <a:lnTo>
                  <a:pt x="15002" y="512"/>
                </a:lnTo>
                <a:lnTo>
                  <a:pt x="17453" y="2951"/>
                </a:lnTo>
                <a:lnTo>
                  <a:pt x="19799" y="4942"/>
                </a:lnTo>
                <a:lnTo>
                  <a:pt x="19799" y="3650"/>
                </a:lnTo>
                <a:lnTo>
                  <a:pt x="18076" y="2227"/>
                </a:lnTo>
                <a:lnTo>
                  <a:pt x="16613" y="5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9767700" y="3371412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6451" y="0"/>
                </a:moveTo>
                <a:lnTo>
                  <a:pt x="4190" y="520"/>
                </a:lnTo>
                <a:lnTo>
                  <a:pt x="723" y="2743"/>
                </a:lnTo>
                <a:lnTo>
                  <a:pt x="0" y="4508"/>
                </a:lnTo>
                <a:lnTo>
                  <a:pt x="3060" y="1790"/>
                </a:lnTo>
                <a:lnTo>
                  <a:pt x="5448" y="698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9765926" y="3376171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0" y="2362"/>
                </a:moveTo>
                <a:lnTo>
                  <a:pt x="3657" y="7073"/>
                </a:lnTo>
                <a:lnTo>
                  <a:pt x="13296" y="5194"/>
                </a:lnTo>
                <a:lnTo>
                  <a:pt x="14142" y="4953"/>
                </a:lnTo>
                <a:lnTo>
                  <a:pt x="2781" y="2997"/>
                </a:lnTo>
                <a:lnTo>
                  <a:pt x="0" y="2362"/>
                </a:lnTo>
                <a:close/>
              </a:path>
              <a:path w="20954" h="7620">
                <a:moveTo>
                  <a:pt x="16576" y="4260"/>
                </a:moveTo>
                <a:lnTo>
                  <a:pt x="14142" y="4953"/>
                </a:lnTo>
                <a:lnTo>
                  <a:pt x="15836" y="5245"/>
                </a:lnTo>
                <a:lnTo>
                  <a:pt x="16576" y="4260"/>
                </a:lnTo>
                <a:close/>
              </a:path>
              <a:path w="20954" h="7620">
                <a:moveTo>
                  <a:pt x="19773" y="0"/>
                </a:moveTo>
                <a:lnTo>
                  <a:pt x="16576" y="4260"/>
                </a:lnTo>
                <a:lnTo>
                  <a:pt x="17310" y="4051"/>
                </a:lnTo>
                <a:lnTo>
                  <a:pt x="20726" y="1384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9768820" y="3371608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5">
                <a:moveTo>
                  <a:pt x="7492" y="0"/>
                </a:moveTo>
                <a:lnTo>
                  <a:pt x="4851" y="1409"/>
                </a:lnTo>
                <a:lnTo>
                  <a:pt x="0" y="3886"/>
                </a:lnTo>
                <a:lnTo>
                  <a:pt x="13207" y="1231"/>
                </a:lnTo>
                <a:lnTo>
                  <a:pt x="10579" y="1028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9391146" y="3375844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84" y="7620"/>
                </a:lnTo>
                <a:lnTo>
                  <a:pt x="14312" y="6248"/>
                </a:lnTo>
                <a:lnTo>
                  <a:pt x="14338" y="2971"/>
                </a:lnTo>
                <a:lnTo>
                  <a:pt x="12801" y="330"/>
                </a:lnTo>
                <a:lnTo>
                  <a:pt x="4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9391143" y="3375847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5" h="7620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84" y="7607"/>
                </a:lnTo>
                <a:lnTo>
                  <a:pt x="14312" y="6248"/>
                </a:lnTo>
                <a:lnTo>
                  <a:pt x="14321" y="5122"/>
                </a:lnTo>
                <a:lnTo>
                  <a:pt x="8771" y="4610"/>
                </a:lnTo>
                <a:lnTo>
                  <a:pt x="1841" y="3022"/>
                </a:lnTo>
                <a:lnTo>
                  <a:pt x="3454" y="1790"/>
                </a:lnTo>
                <a:lnTo>
                  <a:pt x="5105" y="330"/>
                </a:lnTo>
                <a:lnTo>
                  <a:pt x="12801" y="330"/>
                </a:lnTo>
                <a:lnTo>
                  <a:pt x="4356" y="0"/>
                </a:lnTo>
                <a:close/>
              </a:path>
              <a:path w="17145" h="7620">
                <a:moveTo>
                  <a:pt x="14333" y="3586"/>
                </a:moveTo>
                <a:lnTo>
                  <a:pt x="14321" y="5122"/>
                </a:lnTo>
                <a:lnTo>
                  <a:pt x="16548" y="5321"/>
                </a:lnTo>
                <a:lnTo>
                  <a:pt x="14333" y="3586"/>
                </a:lnTo>
                <a:close/>
              </a:path>
              <a:path w="17145" h="7620">
                <a:moveTo>
                  <a:pt x="12801" y="330"/>
                </a:moveTo>
                <a:lnTo>
                  <a:pt x="5105" y="330"/>
                </a:lnTo>
                <a:lnTo>
                  <a:pt x="11150" y="1092"/>
                </a:lnTo>
                <a:lnTo>
                  <a:pt x="14333" y="3586"/>
                </a:lnTo>
                <a:lnTo>
                  <a:pt x="14338" y="2971"/>
                </a:lnTo>
                <a:lnTo>
                  <a:pt x="12801" y="33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9400965" y="3376484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22" y="469"/>
                </a:lnTo>
                <a:lnTo>
                  <a:pt x="2082" y="1244"/>
                </a:lnTo>
                <a:lnTo>
                  <a:pt x="3911" y="3035"/>
                </a:lnTo>
                <a:lnTo>
                  <a:pt x="3517" y="1904"/>
                </a:lnTo>
                <a:lnTo>
                  <a:pt x="1409" y="406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9392839" y="3379167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3042" y="2044"/>
                </a:moveTo>
                <a:lnTo>
                  <a:pt x="11264" y="2374"/>
                </a:lnTo>
                <a:lnTo>
                  <a:pt x="4035" y="3268"/>
                </a:lnTo>
                <a:lnTo>
                  <a:pt x="4559" y="3441"/>
                </a:lnTo>
                <a:lnTo>
                  <a:pt x="10553" y="4914"/>
                </a:lnTo>
                <a:lnTo>
                  <a:pt x="13042" y="2044"/>
                </a:lnTo>
                <a:close/>
              </a:path>
              <a:path w="13334" h="5079">
                <a:moveTo>
                  <a:pt x="2523" y="2769"/>
                </a:moveTo>
                <a:lnTo>
                  <a:pt x="2946" y="3403"/>
                </a:lnTo>
                <a:lnTo>
                  <a:pt x="4035" y="3268"/>
                </a:lnTo>
                <a:lnTo>
                  <a:pt x="2523" y="2769"/>
                </a:lnTo>
                <a:close/>
              </a:path>
              <a:path w="13334" h="5079">
                <a:moveTo>
                  <a:pt x="673" y="0"/>
                </a:moveTo>
                <a:lnTo>
                  <a:pt x="0" y="825"/>
                </a:lnTo>
                <a:lnTo>
                  <a:pt x="2057" y="2616"/>
                </a:lnTo>
                <a:lnTo>
                  <a:pt x="2523" y="2769"/>
                </a:lnTo>
                <a:lnTo>
                  <a:pt x="6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9395942" y="3376556"/>
            <a:ext cx="8255" cy="3175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3657" y="0"/>
                </a:moveTo>
                <a:lnTo>
                  <a:pt x="1663" y="546"/>
                </a:lnTo>
                <a:lnTo>
                  <a:pt x="0" y="596"/>
                </a:lnTo>
                <a:lnTo>
                  <a:pt x="8229" y="2667"/>
                </a:lnTo>
                <a:lnTo>
                  <a:pt x="365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9550600" y="3374806"/>
            <a:ext cx="17780" cy="9525"/>
          </a:xfrm>
          <a:custGeom>
            <a:avLst/>
            <a:gdLst/>
            <a:ahLst/>
            <a:cxnLst/>
            <a:rect l="l" t="t" r="r" b="b"/>
            <a:pathLst>
              <a:path w="17779" h="9525">
                <a:moveTo>
                  <a:pt x="5206" y="0"/>
                </a:moveTo>
                <a:lnTo>
                  <a:pt x="3733" y="1638"/>
                </a:lnTo>
                <a:lnTo>
                  <a:pt x="0" y="4559"/>
                </a:lnTo>
                <a:lnTo>
                  <a:pt x="4102" y="8661"/>
                </a:lnTo>
                <a:lnTo>
                  <a:pt x="16535" y="9105"/>
                </a:lnTo>
                <a:lnTo>
                  <a:pt x="17754" y="7404"/>
                </a:lnTo>
                <a:lnTo>
                  <a:pt x="17640" y="3352"/>
                </a:lnTo>
                <a:lnTo>
                  <a:pt x="15633" y="139"/>
                </a:lnTo>
                <a:lnTo>
                  <a:pt x="520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9552914" y="3374872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0" y="3734"/>
                </a:moveTo>
                <a:lnTo>
                  <a:pt x="0" y="6809"/>
                </a:lnTo>
                <a:lnTo>
                  <a:pt x="1788" y="8597"/>
                </a:lnTo>
                <a:lnTo>
                  <a:pt x="8398" y="8851"/>
                </a:lnTo>
                <a:lnTo>
                  <a:pt x="14355" y="8851"/>
                </a:lnTo>
                <a:lnTo>
                  <a:pt x="15379" y="7397"/>
                </a:lnTo>
                <a:lnTo>
                  <a:pt x="15378" y="5943"/>
                </a:lnTo>
                <a:lnTo>
                  <a:pt x="8608" y="5499"/>
                </a:lnTo>
                <a:lnTo>
                  <a:pt x="0" y="3734"/>
                </a:lnTo>
                <a:close/>
              </a:path>
              <a:path w="15875" h="8889">
                <a:moveTo>
                  <a:pt x="13462" y="304"/>
                </a:moveTo>
                <a:lnTo>
                  <a:pt x="3845" y="304"/>
                </a:lnTo>
                <a:lnTo>
                  <a:pt x="11351" y="1079"/>
                </a:lnTo>
                <a:lnTo>
                  <a:pt x="15345" y="4049"/>
                </a:lnTo>
                <a:lnTo>
                  <a:pt x="15326" y="3289"/>
                </a:lnTo>
                <a:lnTo>
                  <a:pt x="13462" y="304"/>
                </a:lnTo>
                <a:close/>
              </a:path>
              <a:path w="15875" h="8889">
                <a:moveTo>
                  <a:pt x="8109" y="0"/>
                </a:moveTo>
                <a:lnTo>
                  <a:pt x="2836" y="0"/>
                </a:lnTo>
                <a:lnTo>
                  <a:pt x="1420" y="1574"/>
                </a:lnTo>
                <a:lnTo>
                  <a:pt x="0" y="2685"/>
                </a:lnTo>
                <a:lnTo>
                  <a:pt x="0" y="3667"/>
                </a:lnTo>
                <a:lnTo>
                  <a:pt x="1877" y="2133"/>
                </a:lnTo>
                <a:lnTo>
                  <a:pt x="3845" y="304"/>
                </a:lnTo>
                <a:lnTo>
                  <a:pt x="13462" y="304"/>
                </a:lnTo>
                <a:lnTo>
                  <a:pt x="13320" y="76"/>
                </a:lnTo>
                <a:lnTo>
                  <a:pt x="810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9562602" y="3375427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0"/>
                </a:moveTo>
                <a:lnTo>
                  <a:pt x="761" y="571"/>
                </a:lnTo>
                <a:lnTo>
                  <a:pt x="2616" y="1460"/>
                </a:lnTo>
                <a:lnTo>
                  <a:pt x="3746" y="2552"/>
                </a:lnTo>
                <a:lnTo>
                  <a:pt x="4914" y="3632"/>
                </a:lnTo>
                <a:lnTo>
                  <a:pt x="4381" y="2247"/>
                </a:lnTo>
                <a:lnTo>
                  <a:pt x="1752" y="444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9552729" y="3378925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6116" y="2197"/>
                </a:moveTo>
                <a:lnTo>
                  <a:pt x="13919" y="2641"/>
                </a:lnTo>
                <a:lnTo>
                  <a:pt x="5038" y="3965"/>
                </a:lnTo>
                <a:lnTo>
                  <a:pt x="5689" y="4165"/>
                </a:lnTo>
                <a:lnTo>
                  <a:pt x="13144" y="5791"/>
                </a:lnTo>
                <a:lnTo>
                  <a:pt x="16116" y="2197"/>
                </a:lnTo>
                <a:close/>
              </a:path>
              <a:path w="16509" h="6350">
                <a:moveTo>
                  <a:pt x="3150" y="3385"/>
                </a:moveTo>
                <a:lnTo>
                  <a:pt x="3695" y="4165"/>
                </a:lnTo>
                <a:lnTo>
                  <a:pt x="5038" y="3965"/>
                </a:lnTo>
                <a:lnTo>
                  <a:pt x="3150" y="3385"/>
                </a:lnTo>
                <a:close/>
              </a:path>
              <a:path w="16509" h="6350">
                <a:moveTo>
                  <a:pt x="787" y="0"/>
                </a:moveTo>
                <a:lnTo>
                  <a:pt x="0" y="1066"/>
                </a:lnTo>
                <a:lnTo>
                  <a:pt x="2590" y="3213"/>
                </a:lnTo>
                <a:lnTo>
                  <a:pt x="3150" y="3385"/>
                </a:lnTo>
                <a:lnTo>
                  <a:pt x="78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9556432" y="3375559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4483" y="0"/>
                </a:moveTo>
                <a:lnTo>
                  <a:pt x="2057" y="736"/>
                </a:lnTo>
                <a:lnTo>
                  <a:pt x="0" y="838"/>
                </a:lnTo>
                <a:lnTo>
                  <a:pt x="10223" y="3149"/>
                </a:lnTo>
                <a:lnTo>
                  <a:pt x="8534" y="2247"/>
                </a:lnTo>
                <a:lnTo>
                  <a:pt x="448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9708426" y="3376302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05"/>
                </a:lnTo>
                <a:lnTo>
                  <a:pt x="14071" y="2679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9708423" y="3376300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89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5"/>
                </a:lnTo>
                <a:lnTo>
                  <a:pt x="8712" y="4445"/>
                </a:lnTo>
                <a:lnTo>
                  <a:pt x="1777" y="3022"/>
                </a:lnTo>
                <a:lnTo>
                  <a:pt x="3327" y="1765"/>
                </a:lnTo>
                <a:lnTo>
                  <a:pt x="4914" y="304"/>
                </a:lnTo>
                <a:lnTo>
                  <a:pt x="12601" y="304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  <a:path w="16509" h="7620">
                <a:moveTo>
                  <a:pt x="14085" y="3283"/>
                </a:moveTo>
                <a:lnTo>
                  <a:pt x="14125" y="4805"/>
                </a:lnTo>
                <a:lnTo>
                  <a:pt x="16332" y="4953"/>
                </a:lnTo>
                <a:lnTo>
                  <a:pt x="14085" y="3283"/>
                </a:lnTo>
                <a:close/>
              </a:path>
              <a:path w="16509" h="7620">
                <a:moveTo>
                  <a:pt x="12601" y="304"/>
                </a:moveTo>
                <a:lnTo>
                  <a:pt x="4914" y="304"/>
                </a:lnTo>
                <a:lnTo>
                  <a:pt x="10896" y="914"/>
                </a:lnTo>
                <a:lnTo>
                  <a:pt x="14085" y="3283"/>
                </a:lnTo>
                <a:lnTo>
                  <a:pt x="14071" y="2692"/>
                </a:lnTo>
                <a:lnTo>
                  <a:pt x="12601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9718006" y="3376800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57" y="1168"/>
                </a:lnTo>
                <a:lnTo>
                  <a:pt x="3924" y="2882"/>
                </a:lnTo>
                <a:lnTo>
                  <a:pt x="3505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9710117" y="3379602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65" y="1739"/>
                </a:moveTo>
                <a:lnTo>
                  <a:pt x="11112" y="2095"/>
                </a:lnTo>
                <a:lnTo>
                  <a:pt x="4031" y="3156"/>
                </a:lnTo>
                <a:lnTo>
                  <a:pt x="4546" y="3314"/>
                </a:lnTo>
                <a:lnTo>
                  <a:pt x="10490" y="4610"/>
                </a:lnTo>
                <a:lnTo>
                  <a:pt x="12865" y="1739"/>
                </a:lnTo>
                <a:close/>
              </a:path>
              <a:path w="13334" h="5079">
                <a:moveTo>
                  <a:pt x="2532" y="2694"/>
                </a:moveTo>
                <a:lnTo>
                  <a:pt x="2971" y="3314"/>
                </a:lnTo>
                <a:lnTo>
                  <a:pt x="4031" y="3156"/>
                </a:lnTo>
                <a:lnTo>
                  <a:pt x="2532" y="2694"/>
                </a:lnTo>
                <a:close/>
              </a:path>
              <a:path w="13334" h="5079">
                <a:moveTo>
                  <a:pt x="622" y="0"/>
                </a:moveTo>
                <a:lnTo>
                  <a:pt x="0" y="838"/>
                </a:lnTo>
                <a:lnTo>
                  <a:pt x="2070" y="2552"/>
                </a:lnTo>
                <a:lnTo>
                  <a:pt x="2532" y="2694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9713083" y="3376908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84"/>
                </a:lnTo>
                <a:lnTo>
                  <a:pt x="0" y="660"/>
                </a:lnTo>
                <a:lnTo>
                  <a:pt x="8153" y="2514"/>
                </a:lnTo>
                <a:lnTo>
                  <a:pt x="6807" y="1790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9467404" y="337630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0"/>
                </a:moveTo>
                <a:lnTo>
                  <a:pt x="41" y="406"/>
                </a:lnTo>
                <a:lnTo>
                  <a:pt x="139" y="647"/>
                </a:lnTo>
                <a:lnTo>
                  <a:pt x="393" y="838"/>
                </a:lnTo>
                <a:lnTo>
                  <a:pt x="825" y="723"/>
                </a:lnTo>
                <a:lnTo>
                  <a:pt x="887" y="507"/>
                </a:lnTo>
                <a:lnTo>
                  <a:pt x="381" y="507"/>
                </a:lnTo>
                <a:lnTo>
                  <a:pt x="122" y="317"/>
                </a:lnTo>
                <a:lnTo>
                  <a:pt x="0" y="0"/>
                </a:lnTo>
                <a:close/>
              </a:path>
              <a:path w="1270" h="1270">
                <a:moveTo>
                  <a:pt x="825" y="190"/>
                </a:moveTo>
                <a:lnTo>
                  <a:pt x="711" y="406"/>
                </a:lnTo>
                <a:lnTo>
                  <a:pt x="381" y="507"/>
                </a:lnTo>
                <a:lnTo>
                  <a:pt x="887" y="507"/>
                </a:lnTo>
                <a:lnTo>
                  <a:pt x="825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9467518" y="3376005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17" y="0"/>
                </a:moveTo>
                <a:lnTo>
                  <a:pt x="0" y="88"/>
                </a:lnTo>
                <a:lnTo>
                  <a:pt x="7" y="622"/>
                </a:lnTo>
                <a:lnTo>
                  <a:pt x="266" y="812"/>
                </a:lnTo>
                <a:lnTo>
                  <a:pt x="596" y="711"/>
                </a:lnTo>
                <a:lnTo>
                  <a:pt x="596" y="177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9428878" y="3351885"/>
            <a:ext cx="43340" cy="3248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9467004" y="337369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31" y="0"/>
                </a:moveTo>
                <a:lnTo>
                  <a:pt x="0" y="127"/>
                </a:lnTo>
                <a:lnTo>
                  <a:pt x="12" y="660"/>
                </a:lnTo>
                <a:lnTo>
                  <a:pt x="63" y="812"/>
                </a:lnTo>
                <a:lnTo>
                  <a:pt x="254" y="990"/>
                </a:lnTo>
                <a:lnTo>
                  <a:pt x="178" y="812"/>
                </a:lnTo>
                <a:lnTo>
                  <a:pt x="215" y="381"/>
                </a:lnTo>
                <a:lnTo>
                  <a:pt x="444" y="330"/>
                </a:lnTo>
                <a:lnTo>
                  <a:pt x="735" y="292"/>
                </a:lnTo>
                <a:lnTo>
                  <a:pt x="632" y="127"/>
                </a:lnTo>
                <a:lnTo>
                  <a:pt x="431" y="0"/>
                </a:lnTo>
                <a:close/>
              </a:path>
              <a:path w="1270" h="1270">
                <a:moveTo>
                  <a:pt x="735" y="292"/>
                </a:moveTo>
                <a:lnTo>
                  <a:pt x="533" y="292"/>
                </a:lnTo>
                <a:lnTo>
                  <a:pt x="673" y="33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9467156" y="337398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388" y="0"/>
                </a:moveTo>
                <a:lnTo>
                  <a:pt x="58" y="88"/>
                </a:lnTo>
                <a:lnTo>
                  <a:pt x="0" y="444"/>
                </a:lnTo>
                <a:lnTo>
                  <a:pt x="96" y="685"/>
                </a:lnTo>
                <a:lnTo>
                  <a:pt x="350" y="812"/>
                </a:lnTo>
                <a:lnTo>
                  <a:pt x="668" y="723"/>
                </a:lnTo>
                <a:lnTo>
                  <a:pt x="596" y="88"/>
                </a:lnTo>
                <a:lnTo>
                  <a:pt x="38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9468796" y="33752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355"/>
                </a:lnTo>
                <a:lnTo>
                  <a:pt x="76" y="101"/>
                </a:lnTo>
                <a:close/>
              </a:path>
              <a:path w="634" h="635">
                <a:moveTo>
                  <a:pt x="171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9468831" y="33753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79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9466315" y="337814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01" y="88"/>
                </a:lnTo>
                <a:close/>
              </a:path>
              <a:path w="634" h="635">
                <a:moveTo>
                  <a:pt x="168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9466262" y="33782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12"/>
                </a:moveTo>
                <a:lnTo>
                  <a:pt x="38" y="241"/>
                </a:lnTo>
                <a:lnTo>
                  <a:pt x="177" y="279"/>
                </a:lnTo>
                <a:lnTo>
                  <a:pt x="254" y="50"/>
                </a:lnTo>
                <a:lnTo>
                  <a:pt x="11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9468064" y="33773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42"/>
                </a:lnTo>
                <a:lnTo>
                  <a:pt x="101" y="88"/>
                </a:lnTo>
                <a:close/>
              </a:path>
              <a:path w="634" h="635">
                <a:moveTo>
                  <a:pt x="156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9468114" y="33774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25" y="29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9463276" y="33773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01" y="88"/>
                </a:lnTo>
                <a:close/>
              </a:path>
              <a:path w="634" h="635">
                <a:moveTo>
                  <a:pt x="171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9463313" y="33774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79"/>
                </a:lnTo>
                <a:lnTo>
                  <a:pt x="177" y="254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9461238" y="3376531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17" y="0"/>
                </a:moveTo>
                <a:lnTo>
                  <a:pt x="0" y="76"/>
                </a:lnTo>
                <a:lnTo>
                  <a:pt x="25" y="469"/>
                </a:lnTo>
                <a:lnTo>
                  <a:pt x="114" y="660"/>
                </a:lnTo>
                <a:lnTo>
                  <a:pt x="165" y="279"/>
                </a:lnTo>
                <a:lnTo>
                  <a:pt x="406" y="203"/>
                </a:lnTo>
                <a:lnTo>
                  <a:pt x="317" y="0"/>
                </a:lnTo>
                <a:close/>
              </a:path>
              <a:path w="634" h="1270">
                <a:moveTo>
                  <a:pt x="514" y="20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9461400" y="33767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0" y="63"/>
                </a:lnTo>
                <a:lnTo>
                  <a:pt x="12" y="482"/>
                </a:lnTo>
                <a:lnTo>
                  <a:pt x="279" y="558"/>
                </a:lnTo>
                <a:lnTo>
                  <a:pt x="419" y="520"/>
                </a:lnTo>
                <a:lnTo>
                  <a:pt x="406" y="101"/>
                </a:lnTo>
                <a:lnTo>
                  <a:pt x="24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9463459" y="337888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66" y="0"/>
                </a:moveTo>
                <a:lnTo>
                  <a:pt x="114" y="50"/>
                </a:lnTo>
                <a:lnTo>
                  <a:pt x="0" y="584"/>
                </a:lnTo>
                <a:lnTo>
                  <a:pt x="114" y="279"/>
                </a:lnTo>
                <a:lnTo>
                  <a:pt x="342" y="215"/>
                </a:lnTo>
                <a:lnTo>
                  <a:pt x="473" y="215"/>
                </a:lnTo>
                <a:lnTo>
                  <a:pt x="266" y="0"/>
                </a:lnTo>
                <a:close/>
              </a:path>
              <a:path w="634" h="1270">
                <a:moveTo>
                  <a:pt x="473" y="215"/>
                </a:moveTo>
                <a:lnTo>
                  <a:pt x="342" y="215"/>
                </a:lnTo>
                <a:lnTo>
                  <a:pt x="520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9463582" y="337910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469"/>
                </a:lnTo>
                <a:lnTo>
                  <a:pt x="190" y="571"/>
                </a:lnTo>
                <a:lnTo>
                  <a:pt x="406" y="507"/>
                </a:lnTo>
                <a:lnTo>
                  <a:pt x="317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9467334" y="33691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6" y="317"/>
                </a:lnTo>
                <a:lnTo>
                  <a:pt x="160" y="495"/>
                </a:lnTo>
                <a:lnTo>
                  <a:pt x="596" y="495"/>
                </a:lnTo>
                <a:lnTo>
                  <a:pt x="636" y="355"/>
                </a:lnTo>
                <a:lnTo>
                  <a:pt x="279" y="355"/>
                </a:lnTo>
                <a:lnTo>
                  <a:pt x="61" y="139"/>
                </a:lnTo>
                <a:lnTo>
                  <a:pt x="0" y="0"/>
                </a:lnTo>
                <a:close/>
              </a:path>
              <a:path w="634" h="635">
                <a:moveTo>
                  <a:pt x="584" y="139"/>
                </a:moveTo>
                <a:lnTo>
                  <a:pt x="507" y="279"/>
                </a:lnTo>
                <a:lnTo>
                  <a:pt x="279" y="355"/>
                </a:lnTo>
                <a:lnTo>
                  <a:pt x="636" y="355"/>
                </a:lnTo>
                <a:lnTo>
                  <a:pt x="584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9467419" y="33689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9" y="0"/>
                </a:moveTo>
                <a:lnTo>
                  <a:pt x="3" y="63"/>
                </a:lnTo>
                <a:lnTo>
                  <a:pt x="0" y="431"/>
                </a:lnTo>
                <a:lnTo>
                  <a:pt x="194" y="571"/>
                </a:lnTo>
                <a:lnTo>
                  <a:pt x="423" y="507"/>
                </a:lnTo>
                <a:lnTo>
                  <a:pt x="332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9449710" y="33746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4" y="279"/>
                </a:lnTo>
                <a:lnTo>
                  <a:pt x="154" y="495"/>
                </a:lnTo>
                <a:lnTo>
                  <a:pt x="596" y="495"/>
                </a:lnTo>
                <a:lnTo>
                  <a:pt x="637" y="342"/>
                </a:lnTo>
                <a:lnTo>
                  <a:pt x="279" y="342"/>
                </a:lnTo>
                <a:lnTo>
                  <a:pt x="67" y="152"/>
                </a:lnTo>
                <a:lnTo>
                  <a:pt x="0" y="0"/>
                </a:lnTo>
                <a:close/>
              </a:path>
              <a:path w="634" h="635">
                <a:moveTo>
                  <a:pt x="596" y="114"/>
                </a:moveTo>
                <a:lnTo>
                  <a:pt x="520" y="279"/>
                </a:lnTo>
                <a:lnTo>
                  <a:pt x="279" y="342"/>
                </a:lnTo>
                <a:lnTo>
                  <a:pt x="637" y="342"/>
                </a:lnTo>
                <a:lnTo>
                  <a:pt x="596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9449800" y="33744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7" y="0"/>
                </a:moveTo>
                <a:lnTo>
                  <a:pt x="11" y="63"/>
                </a:lnTo>
                <a:lnTo>
                  <a:pt x="0" y="444"/>
                </a:lnTo>
                <a:lnTo>
                  <a:pt x="189" y="584"/>
                </a:lnTo>
                <a:lnTo>
                  <a:pt x="328" y="533"/>
                </a:lnTo>
                <a:lnTo>
                  <a:pt x="493" y="342"/>
                </a:lnTo>
                <a:lnTo>
                  <a:pt x="417" y="126"/>
                </a:lnTo>
                <a:lnTo>
                  <a:pt x="22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9456594" y="33693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7" y="279"/>
                </a:lnTo>
                <a:lnTo>
                  <a:pt x="173" y="495"/>
                </a:lnTo>
                <a:lnTo>
                  <a:pt x="596" y="495"/>
                </a:lnTo>
                <a:lnTo>
                  <a:pt x="640" y="342"/>
                </a:lnTo>
                <a:lnTo>
                  <a:pt x="279" y="342"/>
                </a:lnTo>
                <a:lnTo>
                  <a:pt x="56" y="126"/>
                </a:lnTo>
                <a:lnTo>
                  <a:pt x="0" y="0"/>
                </a:lnTo>
                <a:close/>
              </a:path>
              <a:path w="634" h="635">
                <a:moveTo>
                  <a:pt x="596" y="126"/>
                </a:moveTo>
                <a:lnTo>
                  <a:pt x="520" y="279"/>
                </a:lnTo>
                <a:lnTo>
                  <a:pt x="279" y="342"/>
                </a:lnTo>
                <a:lnTo>
                  <a:pt x="640" y="342"/>
                </a:lnTo>
                <a:lnTo>
                  <a:pt x="596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9456690" y="33691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1" y="0"/>
                </a:moveTo>
                <a:lnTo>
                  <a:pt x="5" y="63"/>
                </a:lnTo>
                <a:lnTo>
                  <a:pt x="0" y="444"/>
                </a:lnTo>
                <a:lnTo>
                  <a:pt x="183" y="571"/>
                </a:lnTo>
                <a:lnTo>
                  <a:pt x="348" y="533"/>
                </a:lnTo>
                <a:lnTo>
                  <a:pt x="475" y="444"/>
                </a:lnTo>
                <a:lnTo>
                  <a:pt x="412" y="126"/>
                </a:lnTo>
                <a:lnTo>
                  <a:pt x="22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9452588" y="33709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4" y="279"/>
                </a:lnTo>
                <a:lnTo>
                  <a:pt x="151" y="495"/>
                </a:lnTo>
                <a:lnTo>
                  <a:pt x="584" y="495"/>
                </a:lnTo>
                <a:lnTo>
                  <a:pt x="634" y="355"/>
                </a:lnTo>
                <a:lnTo>
                  <a:pt x="266" y="355"/>
                </a:lnTo>
                <a:lnTo>
                  <a:pt x="52" y="127"/>
                </a:lnTo>
                <a:close/>
              </a:path>
              <a:path w="634" h="635">
                <a:moveTo>
                  <a:pt x="584" y="127"/>
                </a:moveTo>
                <a:lnTo>
                  <a:pt x="507" y="279"/>
                </a:lnTo>
                <a:lnTo>
                  <a:pt x="266" y="355"/>
                </a:lnTo>
                <a:lnTo>
                  <a:pt x="634" y="355"/>
                </a:lnTo>
                <a:lnTo>
                  <a:pt x="584" y="12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9452664" y="33707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12" y="444"/>
                </a:lnTo>
                <a:lnTo>
                  <a:pt x="190" y="571"/>
                </a:lnTo>
                <a:lnTo>
                  <a:pt x="431" y="507"/>
                </a:lnTo>
                <a:lnTo>
                  <a:pt x="341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9432061" y="3353028"/>
            <a:ext cx="29209" cy="2476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8554" y="6600"/>
                </a:moveTo>
                <a:lnTo>
                  <a:pt x="0" y="14727"/>
                </a:lnTo>
                <a:lnTo>
                  <a:pt x="0" y="21050"/>
                </a:lnTo>
                <a:lnTo>
                  <a:pt x="2268" y="23478"/>
                </a:lnTo>
                <a:lnTo>
                  <a:pt x="3340" y="24142"/>
                </a:lnTo>
                <a:lnTo>
                  <a:pt x="7268" y="24142"/>
                </a:lnTo>
                <a:lnTo>
                  <a:pt x="8199" y="19427"/>
                </a:lnTo>
                <a:lnTo>
                  <a:pt x="28955" y="11781"/>
                </a:lnTo>
                <a:lnTo>
                  <a:pt x="28955" y="9952"/>
                </a:lnTo>
                <a:lnTo>
                  <a:pt x="9824" y="9952"/>
                </a:lnTo>
                <a:lnTo>
                  <a:pt x="8554" y="6600"/>
                </a:lnTo>
                <a:close/>
              </a:path>
              <a:path w="29209" h="24764">
                <a:moveTo>
                  <a:pt x="26386" y="0"/>
                </a:moveTo>
                <a:lnTo>
                  <a:pt x="21084" y="0"/>
                </a:lnTo>
                <a:lnTo>
                  <a:pt x="16250" y="3412"/>
                </a:lnTo>
                <a:lnTo>
                  <a:pt x="9824" y="9952"/>
                </a:lnTo>
                <a:lnTo>
                  <a:pt x="28955" y="9952"/>
                </a:lnTo>
                <a:lnTo>
                  <a:pt x="28955" y="2052"/>
                </a:lnTo>
                <a:lnTo>
                  <a:pt x="2638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9452432" y="33733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76"/>
                </a:moveTo>
                <a:lnTo>
                  <a:pt x="127" y="190"/>
                </a:lnTo>
                <a:lnTo>
                  <a:pt x="292" y="76"/>
                </a:lnTo>
                <a:close/>
              </a:path>
              <a:path w="634" h="635">
                <a:moveTo>
                  <a:pt x="0" y="0"/>
                </a:moveTo>
                <a:lnTo>
                  <a:pt x="25" y="190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9452446" y="33732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8" y="0"/>
                </a:moveTo>
                <a:lnTo>
                  <a:pt x="0" y="165"/>
                </a:lnTo>
                <a:lnTo>
                  <a:pt x="112" y="292"/>
                </a:lnTo>
                <a:lnTo>
                  <a:pt x="1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9433039" y="3362439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29">
                <a:moveTo>
                  <a:pt x="9969" y="0"/>
                </a:moveTo>
                <a:lnTo>
                  <a:pt x="7161" y="0"/>
                </a:lnTo>
                <a:lnTo>
                  <a:pt x="0" y="4937"/>
                </a:lnTo>
                <a:lnTo>
                  <a:pt x="0" y="9210"/>
                </a:lnTo>
                <a:lnTo>
                  <a:pt x="236" y="9671"/>
                </a:lnTo>
                <a:lnTo>
                  <a:pt x="540" y="10909"/>
                </a:lnTo>
                <a:lnTo>
                  <a:pt x="4438" y="10909"/>
                </a:lnTo>
                <a:lnTo>
                  <a:pt x="9969" y="4540"/>
                </a:lnTo>
                <a:lnTo>
                  <a:pt x="996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9445627" y="3351571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9410" y="0"/>
                </a:moveTo>
                <a:lnTo>
                  <a:pt x="0" y="9512"/>
                </a:lnTo>
                <a:lnTo>
                  <a:pt x="1137" y="11179"/>
                </a:lnTo>
                <a:lnTo>
                  <a:pt x="6392" y="9442"/>
                </a:lnTo>
                <a:lnTo>
                  <a:pt x="11617" y="6133"/>
                </a:lnTo>
                <a:lnTo>
                  <a:pt x="12661" y="3086"/>
                </a:lnTo>
                <a:lnTo>
                  <a:pt x="941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9436671" y="3357283"/>
            <a:ext cx="34455" cy="26631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9674976" y="3374292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47" y="2247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75"/>
                </a:lnTo>
                <a:lnTo>
                  <a:pt x="13652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9669993" y="3378485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41"/>
                </a:moveTo>
                <a:lnTo>
                  <a:pt x="1320" y="1054"/>
                </a:lnTo>
                <a:lnTo>
                  <a:pt x="2781" y="2032"/>
                </a:lnTo>
                <a:lnTo>
                  <a:pt x="6591" y="2082"/>
                </a:lnTo>
                <a:lnTo>
                  <a:pt x="7301" y="419"/>
                </a:lnTo>
                <a:lnTo>
                  <a:pt x="2133" y="419"/>
                </a:lnTo>
                <a:lnTo>
                  <a:pt x="0" y="241"/>
                </a:lnTo>
                <a:close/>
              </a:path>
              <a:path w="7620" h="2539">
                <a:moveTo>
                  <a:pt x="7480" y="0"/>
                </a:moveTo>
                <a:lnTo>
                  <a:pt x="2133" y="419"/>
                </a:lnTo>
                <a:lnTo>
                  <a:pt x="7301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9668326" y="3367794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73"/>
                </a:moveTo>
                <a:lnTo>
                  <a:pt x="1727" y="5435"/>
                </a:lnTo>
                <a:lnTo>
                  <a:pt x="0" y="6070"/>
                </a:lnTo>
                <a:lnTo>
                  <a:pt x="927" y="7124"/>
                </a:lnTo>
                <a:lnTo>
                  <a:pt x="2412" y="8610"/>
                </a:lnTo>
                <a:lnTo>
                  <a:pt x="12839" y="6438"/>
                </a:lnTo>
                <a:lnTo>
                  <a:pt x="13524" y="4825"/>
                </a:lnTo>
                <a:lnTo>
                  <a:pt x="6438" y="4825"/>
                </a:lnTo>
                <a:lnTo>
                  <a:pt x="6515" y="4673"/>
                </a:lnTo>
                <a:close/>
              </a:path>
              <a:path w="14604" h="8889">
                <a:moveTo>
                  <a:pt x="12598" y="0"/>
                </a:moveTo>
                <a:lnTo>
                  <a:pt x="11264" y="812"/>
                </a:lnTo>
                <a:lnTo>
                  <a:pt x="6438" y="4825"/>
                </a:lnTo>
                <a:lnTo>
                  <a:pt x="13524" y="4825"/>
                </a:lnTo>
                <a:lnTo>
                  <a:pt x="13982" y="3746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9670972" y="3368917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82" y="0"/>
                </a:moveTo>
                <a:lnTo>
                  <a:pt x="3594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57"/>
                </a:lnTo>
                <a:lnTo>
                  <a:pt x="83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9686626" y="33714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2" y="0"/>
                </a:lnTo>
                <a:lnTo>
                  <a:pt x="0" y="533"/>
                </a:lnTo>
                <a:lnTo>
                  <a:pt x="88" y="190"/>
                </a:lnTo>
                <a:lnTo>
                  <a:pt x="398" y="190"/>
                </a:lnTo>
                <a:lnTo>
                  <a:pt x="279" y="0"/>
                </a:lnTo>
                <a:close/>
              </a:path>
              <a:path w="634" h="635">
                <a:moveTo>
                  <a:pt x="398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9686621" y="33716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8" y="0"/>
                </a:moveTo>
                <a:lnTo>
                  <a:pt x="92" y="0"/>
                </a:lnTo>
                <a:lnTo>
                  <a:pt x="0" y="292"/>
                </a:lnTo>
                <a:lnTo>
                  <a:pt x="118" y="444"/>
                </a:lnTo>
                <a:lnTo>
                  <a:pt x="321" y="444"/>
                </a:lnTo>
                <a:lnTo>
                  <a:pt x="30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9687311" y="33725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44" y="63"/>
                </a:lnTo>
                <a:close/>
              </a:path>
              <a:path w="634" h="635">
                <a:moveTo>
                  <a:pt x="144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9687349" y="33725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2" y="165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9685363" y="33737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25" y="50"/>
                </a:lnTo>
                <a:close/>
              </a:path>
              <a:path w="634" h="635">
                <a:moveTo>
                  <a:pt x="139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9685389" y="33738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77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9686493" y="33735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03"/>
                </a:lnTo>
                <a:lnTo>
                  <a:pt x="88" y="63"/>
                </a:lnTo>
                <a:close/>
              </a:path>
              <a:path w="634" h="635">
                <a:moveTo>
                  <a:pt x="14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9686504" y="337366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52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9683763" y="33793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01" y="50"/>
                </a:lnTo>
                <a:close/>
              </a:path>
              <a:path w="634" h="635">
                <a:moveTo>
                  <a:pt x="15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9683801" y="33793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65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9681444" y="33780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9681481" y="33781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9683789" y="33728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6" y="12"/>
                </a:moveTo>
                <a:lnTo>
                  <a:pt x="0" y="203"/>
                </a:lnTo>
                <a:lnTo>
                  <a:pt x="125" y="63"/>
                </a:lnTo>
                <a:close/>
              </a:path>
              <a:path w="634" h="635">
                <a:moveTo>
                  <a:pt x="125" y="63"/>
                </a:moveTo>
                <a:close/>
              </a:path>
              <a:path w="634" h="635">
                <a:moveTo>
                  <a:pt x="101" y="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9683801" y="33729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9682833" y="33721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381"/>
                </a:lnTo>
                <a:lnTo>
                  <a:pt x="63" y="127"/>
                </a:lnTo>
                <a:lnTo>
                  <a:pt x="279" y="127"/>
                </a:lnTo>
                <a:lnTo>
                  <a:pt x="203" y="0"/>
                </a:lnTo>
                <a:close/>
              </a:path>
              <a:path w="634" h="635">
                <a:moveTo>
                  <a:pt x="279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9682806" y="33723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101"/>
                </a:lnTo>
                <a:lnTo>
                  <a:pt x="25" y="241"/>
                </a:lnTo>
                <a:lnTo>
                  <a:pt x="253" y="317"/>
                </a:lnTo>
                <a:lnTo>
                  <a:pt x="317" y="88"/>
                </a:lnTo>
                <a:lnTo>
                  <a:pt x="19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9677040" y="33766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63" y="127"/>
                </a:lnTo>
                <a:lnTo>
                  <a:pt x="292" y="126"/>
                </a:lnTo>
                <a:close/>
              </a:path>
              <a:path w="634" h="635">
                <a:moveTo>
                  <a:pt x="292" y="12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9677103" y="33767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77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9683601" y="337383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68"/>
                </a:lnTo>
                <a:lnTo>
                  <a:pt x="76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9683676" y="33739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17"/>
                </a:lnTo>
                <a:lnTo>
                  <a:pt x="165" y="304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10283401" y="3369886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292" y="4076"/>
                </a:lnTo>
                <a:lnTo>
                  <a:pt x="0" y="9245"/>
                </a:lnTo>
                <a:lnTo>
                  <a:pt x="1485" y="11506"/>
                </a:lnTo>
                <a:lnTo>
                  <a:pt x="17424" y="11290"/>
                </a:lnTo>
                <a:lnTo>
                  <a:pt x="22872" y="6121"/>
                </a:lnTo>
                <a:lnTo>
                  <a:pt x="18199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10283545" y="3369945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19786" y="5045"/>
                </a:moveTo>
                <a:lnTo>
                  <a:pt x="8682" y="7047"/>
                </a:lnTo>
                <a:lnTo>
                  <a:pt x="0" y="7426"/>
                </a:lnTo>
                <a:lnTo>
                  <a:pt x="0" y="9412"/>
                </a:lnTo>
                <a:lnTo>
                  <a:pt x="1275" y="11341"/>
                </a:lnTo>
                <a:lnTo>
                  <a:pt x="9317" y="11339"/>
                </a:lnTo>
                <a:lnTo>
                  <a:pt x="17292" y="11238"/>
                </a:lnTo>
                <a:lnTo>
                  <a:pt x="19786" y="8860"/>
                </a:lnTo>
                <a:lnTo>
                  <a:pt x="19786" y="5045"/>
                </a:lnTo>
                <a:close/>
              </a:path>
              <a:path w="20320" h="11429">
                <a:moveTo>
                  <a:pt x="9658" y="0"/>
                </a:moveTo>
                <a:lnTo>
                  <a:pt x="2792" y="0"/>
                </a:lnTo>
                <a:lnTo>
                  <a:pt x="147" y="4011"/>
                </a:lnTo>
                <a:lnTo>
                  <a:pt x="90" y="4991"/>
                </a:lnTo>
                <a:lnTo>
                  <a:pt x="5341" y="1294"/>
                </a:lnTo>
                <a:lnTo>
                  <a:pt x="14993" y="506"/>
                </a:lnTo>
                <a:lnTo>
                  <a:pt x="16612" y="506"/>
                </a:lnTo>
                <a:lnTo>
                  <a:pt x="16238" y="62"/>
                </a:lnTo>
                <a:lnTo>
                  <a:pt x="9658" y="0"/>
                </a:lnTo>
                <a:close/>
              </a:path>
              <a:path w="20320" h="11429">
                <a:moveTo>
                  <a:pt x="16612" y="506"/>
                </a:moveTo>
                <a:lnTo>
                  <a:pt x="14993" y="506"/>
                </a:lnTo>
                <a:lnTo>
                  <a:pt x="17445" y="2945"/>
                </a:lnTo>
                <a:lnTo>
                  <a:pt x="19786" y="4945"/>
                </a:lnTo>
                <a:lnTo>
                  <a:pt x="19786" y="3642"/>
                </a:lnTo>
                <a:lnTo>
                  <a:pt x="18054" y="2221"/>
                </a:lnTo>
                <a:lnTo>
                  <a:pt x="16612" y="50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10284567" y="3370624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6464" y="0"/>
                </a:moveTo>
                <a:lnTo>
                  <a:pt x="4178" y="520"/>
                </a:lnTo>
                <a:lnTo>
                  <a:pt x="723" y="2743"/>
                </a:lnTo>
                <a:lnTo>
                  <a:pt x="0" y="4495"/>
                </a:lnTo>
                <a:lnTo>
                  <a:pt x="3060" y="1790"/>
                </a:lnTo>
                <a:lnTo>
                  <a:pt x="5460" y="685"/>
                </a:lnTo>
                <a:lnTo>
                  <a:pt x="646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10282806" y="3375384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0" y="2362"/>
                </a:moveTo>
                <a:lnTo>
                  <a:pt x="3644" y="7061"/>
                </a:lnTo>
                <a:lnTo>
                  <a:pt x="13296" y="5181"/>
                </a:lnTo>
                <a:lnTo>
                  <a:pt x="14090" y="4955"/>
                </a:lnTo>
                <a:lnTo>
                  <a:pt x="2781" y="2984"/>
                </a:lnTo>
                <a:lnTo>
                  <a:pt x="0" y="2362"/>
                </a:lnTo>
                <a:close/>
              </a:path>
              <a:path w="20954" h="7620">
                <a:moveTo>
                  <a:pt x="16581" y="4246"/>
                </a:moveTo>
                <a:lnTo>
                  <a:pt x="14090" y="4955"/>
                </a:lnTo>
                <a:lnTo>
                  <a:pt x="15824" y="5257"/>
                </a:lnTo>
                <a:lnTo>
                  <a:pt x="16581" y="4246"/>
                </a:lnTo>
                <a:close/>
              </a:path>
              <a:path w="20954" h="7620">
                <a:moveTo>
                  <a:pt x="19761" y="0"/>
                </a:moveTo>
                <a:lnTo>
                  <a:pt x="16581" y="4246"/>
                </a:lnTo>
                <a:lnTo>
                  <a:pt x="17310" y="4038"/>
                </a:lnTo>
                <a:lnTo>
                  <a:pt x="20713" y="1371"/>
                </a:lnTo>
                <a:lnTo>
                  <a:pt x="1976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10285700" y="3370821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5">
                <a:moveTo>
                  <a:pt x="7480" y="0"/>
                </a:moveTo>
                <a:lnTo>
                  <a:pt x="2209" y="2768"/>
                </a:lnTo>
                <a:lnTo>
                  <a:pt x="0" y="3886"/>
                </a:lnTo>
                <a:lnTo>
                  <a:pt x="13220" y="1219"/>
                </a:lnTo>
                <a:lnTo>
                  <a:pt x="10566" y="1028"/>
                </a:lnTo>
                <a:lnTo>
                  <a:pt x="748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10225306" y="3375502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63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058" y="2692"/>
                </a:lnTo>
                <a:lnTo>
                  <a:pt x="12484" y="127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10225303" y="3375506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6"/>
                </a:lnTo>
                <a:lnTo>
                  <a:pt x="8699" y="4445"/>
                </a:lnTo>
                <a:lnTo>
                  <a:pt x="1777" y="3022"/>
                </a:lnTo>
                <a:lnTo>
                  <a:pt x="3340" y="1765"/>
                </a:lnTo>
                <a:lnTo>
                  <a:pt x="4914" y="304"/>
                </a:lnTo>
                <a:lnTo>
                  <a:pt x="12600" y="304"/>
                </a:lnTo>
                <a:lnTo>
                  <a:pt x="12484" y="114"/>
                </a:lnTo>
                <a:lnTo>
                  <a:pt x="4152" y="0"/>
                </a:lnTo>
                <a:close/>
              </a:path>
              <a:path w="16509" h="7620">
                <a:moveTo>
                  <a:pt x="14077" y="3288"/>
                </a:moveTo>
                <a:lnTo>
                  <a:pt x="14125" y="4806"/>
                </a:lnTo>
                <a:lnTo>
                  <a:pt x="16319" y="4953"/>
                </a:lnTo>
                <a:lnTo>
                  <a:pt x="14077" y="3288"/>
                </a:lnTo>
                <a:close/>
              </a:path>
              <a:path w="16509" h="7620">
                <a:moveTo>
                  <a:pt x="12600" y="304"/>
                </a:moveTo>
                <a:lnTo>
                  <a:pt x="4914" y="304"/>
                </a:lnTo>
                <a:lnTo>
                  <a:pt x="10896" y="927"/>
                </a:lnTo>
                <a:lnTo>
                  <a:pt x="14077" y="3288"/>
                </a:lnTo>
                <a:lnTo>
                  <a:pt x="14058" y="2692"/>
                </a:lnTo>
                <a:lnTo>
                  <a:pt x="12600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10234874" y="3376006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82" y="1168"/>
                </a:lnTo>
                <a:lnTo>
                  <a:pt x="2997" y="2044"/>
                </a:lnTo>
                <a:lnTo>
                  <a:pt x="3924" y="2895"/>
                </a:lnTo>
                <a:lnTo>
                  <a:pt x="3517" y="1803"/>
                </a:lnTo>
                <a:lnTo>
                  <a:pt x="1409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10226999" y="3378808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52" y="1752"/>
                </a:moveTo>
                <a:lnTo>
                  <a:pt x="11112" y="2108"/>
                </a:lnTo>
                <a:lnTo>
                  <a:pt x="4031" y="3167"/>
                </a:lnTo>
                <a:lnTo>
                  <a:pt x="4546" y="3327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4" h="5079">
                <a:moveTo>
                  <a:pt x="2515" y="2695"/>
                </a:moveTo>
                <a:lnTo>
                  <a:pt x="2959" y="3327"/>
                </a:lnTo>
                <a:lnTo>
                  <a:pt x="4031" y="3167"/>
                </a:lnTo>
                <a:lnTo>
                  <a:pt x="2515" y="2695"/>
                </a:lnTo>
                <a:close/>
              </a:path>
              <a:path w="13334" h="5079">
                <a:moveTo>
                  <a:pt x="622" y="0"/>
                </a:moveTo>
                <a:lnTo>
                  <a:pt x="0" y="850"/>
                </a:lnTo>
                <a:lnTo>
                  <a:pt x="2057" y="2552"/>
                </a:lnTo>
                <a:lnTo>
                  <a:pt x="2515" y="2695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10229951" y="3376121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47"/>
                </a:lnTo>
                <a:lnTo>
                  <a:pt x="8166" y="2514"/>
                </a:lnTo>
                <a:lnTo>
                  <a:pt x="6807" y="1790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10528133" y="3371267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65" y="0"/>
                </a:moveTo>
                <a:lnTo>
                  <a:pt x="2971" y="1320"/>
                </a:lnTo>
                <a:lnTo>
                  <a:pt x="0" y="3657"/>
                </a:lnTo>
                <a:lnTo>
                  <a:pt x="3276" y="6934"/>
                </a:lnTo>
                <a:lnTo>
                  <a:pt x="13182" y="7289"/>
                </a:lnTo>
                <a:lnTo>
                  <a:pt x="14160" y="5918"/>
                </a:lnTo>
                <a:lnTo>
                  <a:pt x="14071" y="2692"/>
                </a:lnTo>
                <a:lnTo>
                  <a:pt x="12484" y="126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10528132" y="3371277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89" y="6921"/>
                </a:lnTo>
                <a:lnTo>
                  <a:pt x="13182" y="7277"/>
                </a:lnTo>
                <a:lnTo>
                  <a:pt x="14160" y="5918"/>
                </a:lnTo>
                <a:lnTo>
                  <a:pt x="14134" y="4806"/>
                </a:lnTo>
                <a:lnTo>
                  <a:pt x="8712" y="4445"/>
                </a:lnTo>
                <a:lnTo>
                  <a:pt x="1790" y="3035"/>
                </a:lnTo>
                <a:lnTo>
                  <a:pt x="3340" y="1778"/>
                </a:lnTo>
                <a:lnTo>
                  <a:pt x="4927" y="304"/>
                </a:lnTo>
                <a:lnTo>
                  <a:pt x="12601" y="304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  <a:path w="16509" h="7620">
                <a:moveTo>
                  <a:pt x="14090" y="3292"/>
                </a:moveTo>
                <a:lnTo>
                  <a:pt x="14134" y="4806"/>
                </a:lnTo>
                <a:lnTo>
                  <a:pt x="16332" y="4953"/>
                </a:lnTo>
                <a:lnTo>
                  <a:pt x="14090" y="3292"/>
                </a:lnTo>
                <a:close/>
              </a:path>
              <a:path w="16509" h="7620">
                <a:moveTo>
                  <a:pt x="12601" y="304"/>
                </a:moveTo>
                <a:lnTo>
                  <a:pt x="4927" y="304"/>
                </a:lnTo>
                <a:lnTo>
                  <a:pt x="10896" y="927"/>
                </a:lnTo>
                <a:lnTo>
                  <a:pt x="14090" y="3292"/>
                </a:lnTo>
                <a:lnTo>
                  <a:pt x="14071" y="2692"/>
                </a:lnTo>
                <a:lnTo>
                  <a:pt x="12601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10537714" y="3371777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2984" y="2044"/>
                </a:lnTo>
                <a:lnTo>
                  <a:pt x="3911" y="2895"/>
                </a:lnTo>
                <a:lnTo>
                  <a:pt x="3505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10529826" y="3374578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52" y="1752"/>
                </a:moveTo>
                <a:lnTo>
                  <a:pt x="11125" y="2095"/>
                </a:lnTo>
                <a:lnTo>
                  <a:pt x="4026" y="3144"/>
                </a:lnTo>
                <a:lnTo>
                  <a:pt x="4559" y="3302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4" h="5079">
                <a:moveTo>
                  <a:pt x="2535" y="2703"/>
                </a:moveTo>
                <a:lnTo>
                  <a:pt x="2959" y="3302"/>
                </a:lnTo>
                <a:lnTo>
                  <a:pt x="4026" y="3144"/>
                </a:lnTo>
                <a:lnTo>
                  <a:pt x="2535" y="2703"/>
                </a:lnTo>
                <a:close/>
              </a:path>
              <a:path w="13334" h="5079">
                <a:moveTo>
                  <a:pt x="622" y="0"/>
                </a:moveTo>
                <a:lnTo>
                  <a:pt x="0" y="838"/>
                </a:lnTo>
                <a:lnTo>
                  <a:pt x="2070" y="2565"/>
                </a:lnTo>
                <a:lnTo>
                  <a:pt x="2535" y="2703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10532779" y="3371898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50" y="571"/>
                </a:lnTo>
                <a:lnTo>
                  <a:pt x="0" y="660"/>
                </a:lnTo>
                <a:lnTo>
                  <a:pt x="8178" y="2514"/>
                </a:lnTo>
                <a:lnTo>
                  <a:pt x="6807" y="1778"/>
                </a:lnTo>
                <a:lnTo>
                  <a:pt x="5206" y="876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10669322" y="3371081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65" y="0"/>
                </a:moveTo>
                <a:lnTo>
                  <a:pt x="2971" y="1320"/>
                </a:lnTo>
                <a:lnTo>
                  <a:pt x="0" y="3644"/>
                </a:lnTo>
                <a:lnTo>
                  <a:pt x="3276" y="6934"/>
                </a:lnTo>
                <a:lnTo>
                  <a:pt x="13195" y="7289"/>
                </a:lnTo>
                <a:lnTo>
                  <a:pt x="14160" y="5918"/>
                </a:lnTo>
                <a:lnTo>
                  <a:pt x="14071" y="2692"/>
                </a:lnTo>
                <a:lnTo>
                  <a:pt x="12484" y="126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10669319" y="3371090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65" y="0"/>
                </a:moveTo>
                <a:lnTo>
                  <a:pt x="2971" y="1308"/>
                </a:lnTo>
                <a:lnTo>
                  <a:pt x="0" y="3632"/>
                </a:lnTo>
                <a:lnTo>
                  <a:pt x="3289" y="6934"/>
                </a:lnTo>
                <a:lnTo>
                  <a:pt x="13195" y="7277"/>
                </a:lnTo>
                <a:lnTo>
                  <a:pt x="14160" y="5905"/>
                </a:lnTo>
                <a:lnTo>
                  <a:pt x="14134" y="4798"/>
                </a:lnTo>
                <a:lnTo>
                  <a:pt x="8724" y="4445"/>
                </a:lnTo>
                <a:lnTo>
                  <a:pt x="1790" y="3022"/>
                </a:lnTo>
                <a:lnTo>
                  <a:pt x="3340" y="1778"/>
                </a:lnTo>
                <a:lnTo>
                  <a:pt x="4927" y="304"/>
                </a:lnTo>
                <a:lnTo>
                  <a:pt x="12601" y="304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  <a:path w="16509" h="7620">
                <a:moveTo>
                  <a:pt x="14090" y="3275"/>
                </a:moveTo>
                <a:lnTo>
                  <a:pt x="14134" y="4798"/>
                </a:lnTo>
                <a:lnTo>
                  <a:pt x="16332" y="4940"/>
                </a:lnTo>
                <a:lnTo>
                  <a:pt x="14090" y="3275"/>
                </a:lnTo>
                <a:close/>
              </a:path>
              <a:path w="16509" h="7620">
                <a:moveTo>
                  <a:pt x="12601" y="304"/>
                </a:moveTo>
                <a:lnTo>
                  <a:pt x="4927" y="304"/>
                </a:lnTo>
                <a:lnTo>
                  <a:pt x="10909" y="914"/>
                </a:lnTo>
                <a:lnTo>
                  <a:pt x="14090" y="3275"/>
                </a:lnTo>
                <a:lnTo>
                  <a:pt x="14071" y="2679"/>
                </a:lnTo>
                <a:lnTo>
                  <a:pt x="12601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10678903" y="3371591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95"/>
                </a:lnTo>
                <a:lnTo>
                  <a:pt x="3517" y="1790"/>
                </a:lnTo>
                <a:lnTo>
                  <a:pt x="1409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10671015" y="3374386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65" y="1752"/>
                </a:moveTo>
                <a:lnTo>
                  <a:pt x="11125" y="2108"/>
                </a:lnTo>
                <a:lnTo>
                  <a:pt x="4040" y="3167"/>
                </a:lnTo>
                <a:lnTo>
                  <a:pt x="4559" y="3327"/>
                </a:lnTo>
                <a:lnTo>
                  <a:pt x="10490" y="4610"/>
                </a:lnTo>
                <a:lnTo>
                  <a:pt x="12865" y="1752"/>
                </a:lnTo>
                <a:close/>
              </a:path>
              <a:path w="13334" h="5079">
                <a:moveTo>
                  <a:pt x="2534" y="2704"/>
                </a:moveTo>
                <a:lnTo>
                  <a:pt x="2971" y="3327"/>
                </a:lnTo>
                <a:lnTo>
                  <a:pt x="4040" y="3167"/>
                </a:lnTo>
                <a:lnTo>
                  <a:pt x="2534" y="2704"/>
                </a:lnTo>
                <a:close/>
              </a:path>
              <a:path w="13334" h="5079">
                <a:moveTo>
                  <a:pt x="634" y="0"/>
                </a:moveTo>
                <a:lnTo>
                  <a:pt x="0" y="850"/>
                </a:lnTo>
                <a:lnTo>
                  <a:pt x="2082" y="2565"/>
                </a:lnTo>
                <a:lnTo>
                  <a:pt x="2534" y="2704"/>
                </a:lnTo>
                <a:lnTo>
                  <a:pt x="63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10673980" y="3371706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47"/>
                </a:lnTo>
                <a:lnTo>
                  <a:pt x="4127" y="1612"/>
                </a:lnTo>
                <a:lnTo>
                  <a:pt x="8166" y="2514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10191856" y="3373504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34" y="2235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62"/>
                </a:lnTo>
                <a:lnTo>
                  <a:pt x="13665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10186885" y="3377703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08" y="1054"/>
                </a:lnTo>
                <a:lnTo>
                  <a:pt x="2768" y="2019"/>
                </a:lnTo>
                <a:lnTo>
                  <a:pt x="6565" y="2070"/>
                </a:lnTo>
                <a:lnTo>
                  <a:pt x="7290" y="406"/>
                </a:lnTo>
                <a:lnTo>
                  <a:pt x="2120" y="406"/>
                </a:lnTo>
                <a:lnTo>
                  <a:pt x="0" y="228"/>
                </a:lnTo>
                <a:close/>
              </a:path>
              <a:path w="7620" h="2539">
                <a:moveTo>
                  <a:pt x="7467" y="0"/>
                </a:moveTo>
                <a:lnTo>
                  <a:pt x="2120" y="406"/>
                </a:lnTo>
                <a:lnTo>
                  <a:pt x="7290" y="406"/>
                </a:lnTo>
                <a:lnTo>
                  <a:pt x="746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10185208" y="3367001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02" y="4673"/>
                </a:moveTo>
                <a:lnTo>
                  <a:pt x="1714" y="5448"/>
                </a:lnTo>
                <a:lnTo>
                  <a:pt x="0" y="6070"/>
                </a:lnTo>
                <a:lnTo>
                  <a:pt x="927" y="7124"/>
                </a:lnTo>
                <a:lnTo>
                  <a:pt x="2412" y="8623"/>
                </a:lnTo>
                <a:lnTo>
                  <a:pt x="12839" y="6426"/>
                </a:lnTo>
                <a:lnTo>
                  <a:pt x="13516" y="4838"/>
                </a:lnTo>
                <a:lnTo>
                  <a:pt x="6438" y="4838"/>
                </a:lnTo>
                <a:lnTo>
                  <a:pt x="6502" y="4673"/>
                </a:lnTo>
                <a:close/>
              </a:path>
              <a:path w="14604" h="8889">
                <a:moveTo>
                  <a:pt x="12585" y="0"/>
                </a:moveTo>
                <a:lnTo>
                  <a:pt x="11252" y="812"/>
                </a:lnTo>
                <a:lnTo>
                  <a:pt x="6438" y="4838"/>
                </a:lnTo>
                <a:lnTo>
                  <a:pt x="13516" y="4838"/>
                </a:lnTo>
                <a:lnTo>
                  <a:pt x="13982" y="3746"/>
                </a:lnTo>
                <a:lnTo>
                  <a:pt x="13284" y="1765"/>
                </a:lnTo>
                <a:lnTo>
                  <a:pt x="1258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10187839" y="3368130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5994" y="1917"/>
                </a:ln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912" y="2870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10203493" y="33706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12"/>
                </a:lnTo>
                <a:lnTo>
                  <a:pt x="0" y="533"/>
                </a:lnTo>
                <a:lnTo>
                  <a:pt x="101" y="190"/>
                </a:lnTo>
                <a:lnTo>
                  <a:pt x="405" y="190"/>
                </a:lnTo>
                <a:lnTo>
                  <a:pt x="292" y="0"/>
                </a:lnTo>
                <a:close/>
              </a:path>
              <a:path w="634" h="635">
                <a:moveTo>
                  <a:pt x="405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10203594" y="33708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10204165" y="33717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177"/>
                </a:lnTo>
                <a:lnTo>
                  <a:pt x="161" y="50"/>
                </a:lnTo>
                <a:close/>
              </a:path>
              <a:path w="634" h="635">
                <a:moveTo>
                  <a:pt x="161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10204229" y="33717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77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10202231" y="33729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10202256" y="33730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10203360" y="33728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10203392" y="337287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0" y="0"/>
                </a:moveTo>
                <a:lnTo>
                  <a:pt x="0" y="152"/>
                </a:lnTo>
                <a:lnTo>
                  <a:pt x="8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10200644" y="33785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10200677" y="337859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3" y="0"/>
                </a:moveTo>
                <a:lnTo>
                  <a:pt x="0" y="152"/>
                </a:lnTo>
                <a:lnTo>
                  <a:pt x="9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10198312" y="337723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52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10198350" y="33773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10200656" y="33721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10200694" y="33721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10199699" y="33713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12" y="0"/>
                </a:lnTo>
                <a:lnTo>
                  <a:pt x="0" y="368"/>
                </a:lnTo>
                <a:lnTo>
                  <a:pt x="63" y="127"/>
                </a:lnTo>
                <a:lnTo>
                  <a:pt x="215" y="114"/>
                </a:lnTo>
                <a:close/>
              </a:path>
              <a:path w="634" h="635">
                <a:moveTo>
                  <a:pt x="294" y="114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10199762" y="33715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65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10193908" y="337583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68"/>
                </a:lnTo>
                <a:lnTo>
                  <a:pt x="76" y="127"/>
                </a:lnTo>
                <a:lnTo>
                  <a:pt x="297" y="127"/>
                </a:lnTo>
                <a:close/>
              </a:path>
              <a:path w="634" h="635">
                <a:moveTo>
                  <a:pt x="297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10193983" y="33759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30"/>
                </a:lnTo>
                <a:lnTo>
                  <a:pt x="165" y="330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10200481" y="33730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10200556" y="33731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52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9410431" y="3368762"/>
            <a:ext cx="28575" cy="14604"/>
          </a:xfrm>
          <a:custGeom>
            <a:avLst/>
            <a:gdLst/>
            <a:ahLst/>
            <a:cxnLst/>
            <a:rect l="l" t="t" r="r" b="b"/>
            <a:pathLst>
              <a:path w="28575" h="14604">
                <a:moveTo>
                  <a:pt x="19812" y="0"/>
                </a:moveTo>
                <a:lnTo>
                  <a:pt x="3302" y="241"/>
                </a:lnTo>
                <a:lnTo>
                  <a:pt x="165" y="5334"/>
                </a:lnTo>
                <a:lnTo>
                  <a:pt x="0" y="11722"/>
                </a:lnTo>
                <a:lnTo>
                  <a:pt x="1905" y="14452"/>
                </a:lnTo>
                <a:lnTo>
                  <a:pt x="21551" y="13741"/>
                </a:lnTo>
                <a:lnTo>
                  <a:pt x="28079" y="7226"/>
                </a:lnTo>
                <a:lnTo>
                  <a:pt x="22161" y="2616"/>
                </a:lnTo>
                <a:lnTo>
                  <a:pt x="1981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9410509" y="3368878"/>
            <a:ext cx="24765" cy="14604"/>
          </a:xfrm>
          <a:custGeom>
            <a:avLst/>
            <a:gdLst/>
            <a:ahLst/>
            <a:cxnLst/>
            <a:rect l="l" t="t" r="r" b="b"/>
            <a:pathLst>
              <a:path w="24765" h="14604">
                <a:moveTo>
                  <a:pt x="19842" y="0"/>
                </a:moveTo>
                <a:lnTo>
                  <a:pt x="11475" y="0"/>
                </a:lnTo>
                <a:lnTo>
                  <a:pt x="3216" y="126"/>
                </a:lnTo>
                <a:lnTo>
                  <a:pt x="79" y="5219"/>
                </a:lnTo>
                <a:lnTo>
                  <a:pt x="0" y="11729"/>
                </a:lnTo>
                <a:lnTo>
                  <a:pt x="1600" y="14008"/>
                </a:lnTo>
                <a:lnTo>
                  <a:pt x="10944" y="14008"/>
                </a:lnTo>
                <a:lnTo>
                  <a:pt x="21479" y="13626"/>
                </a:lnTo>
                <a:lnTo>
                  <a:pt x="24333" y="10773"/>
                </a:lnTo>
                <a:lnTo>
                  <a:pt x="24333" y="9004"/>
                </a:lnTo>
                <a:lnTo>
                  <a:pt x="6188" y="9004"/>
                </a:lnTo>
                <a:lnTo>
                  <a:pt x="1853" y="8157"/>
                </a:lnTo>
                <a:lnTo>
                  <a:pt x="3062" y="5552"/>
                </a:lnTo>
                <a:lnTo>
                  <a:pt x="7365" y="2696"/>
                </a:lnTo>
                <a:lnTo>
                  <a:pt x="12309" y="1092"/>
                </a:lnTo>
                <a:lnTo>
                  <a:pt x="18240" y="469"/>
                </a:lnTo>
                <a:lnTo>
                  <a:pt x="20264" y="469"/>
                </a:lnTo>
                <a:lnTo>
                  <a:pt x="19842" y="0"/>
                </a:lnTo>
                <a:close/>
              </a:path>
              <a:path w="24765" h="14604">
                <a:moveTo>
                  <a:pt x="24333" y="5914"/>
                </a:moveTo>
                <a:lnTo>
                  <a:pt x="10709" y="8712"/>
                </a:lnTo>
                <a:lnTo>
                  <a:pt x="6188" y="9004"/>
                </a:lnTo>
                <a:lnTo>
                  <a:pt x="24333" y="9004"/>
                </a:lnTo>
                <a:lnTo>
                  <a:pt x="24333" y="5914"/>
                </a:lnTo>
                <a:close/>
              </a:path>
              <a:path w="24765" h="14604">
                <a:moveTo>
                  <a:pt x="20264" y="469"/>
                </a:moveTo>
                <a:lnTo>
                  <a:pt x="18240" y="469"/>
                </a:lnTo>
                <a:lnTo>
                  <a:pt x="21365" y="3416"/>
                </a:lnTo>
                <a:lnTo>
                  <a:pt x="24333" y="5807"/>
                </a:lnTo>
                <a:lnTo>
                  <a:pt x="24333" y="4253"/>
                </a:lnTo>
                <a:lnTo>
                  <a:pt x="22088" y="2501"/>
                </a:lnTo>
                <a:lnTo>
                  <a:pt x="20264" y="46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9411727" y="3369777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7785" y="0"/>
                </a:moveTo>
                <a:lnTo>
                  <a:pt x="5003" y="698"/>
                </a:lnTo>
                <a:lnTo>
                  <a:pt x="838" y="3543"/>
                </a:lnTo>
                <a:lnTo>
                  <a:pt x="0" y="5740"/>
                </a:lnTo>
                <a:lnTo>
                  <a:pt x="3657" y="2311"/>
                </a:lnTo>
                <a:lnTo>
                  <a:pt x="6565" y="876"/>
                </a:lnTo>
                <a:lnTo>
                  <a:pt x="778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9409638" y="3375310"/>
            <a:ext cx="26034" cy="9525"/>
          </a:xfrm>
          <a:custGeom>
            <a:avLst/>
            <a:gdLst/>
            <a:ahLst/>
            <a:cxnLst/>
            <a:rect l="l" t="t" r="r" b="b"/>
            <a:pathLst>
              <a:path w="26034" h="9525">
                <a:moveTo>
                  <a:pt x="0" y="3467"/>
                </a:moveTo>
                <a:lnTo>
                  <a:pt x="4698" y="9169"/>
                </a:lnTo>
                <a:lnTo>
                  <a:pt x="16509" y="6591"/>
                </a:lnTo>
                <a:lnTo>
                  <a:pt x="17510" y="6276"/>
                </a:lnTo>
                <a:lnTo>
                  <a:pt x="3454" y="4178"/>
                </a:lnTo>
                <a:lnTo>
                  <a:pt x="0" y="3467"/>
                </a:lnTo>
                <a:close/>
              </a:path>
              <a:path w="26034" h="9525">
                <a:moveTo>
                  <a:pt x="20510" y="5330"/>
                </a:moveTo>
                <a:lnTo>
                  <a:pt x="17510" y="6276"/>
                </a:lnTo>
                <a:lnTo>
                  <a:pt x="19621" y="6591"/>
                </a:lnTo>
                <a:lnTo>
                  <a:pt x="20510" y="5330"/>
                </a:lnTo>
                <a:close/>
              </a:path>
              <a:path w="26034" h="9525">
                <a:moveTo>
                  <a:pt x="24269" y="0"/>
                </a:moveTo>
                <a:lnTo>
                  <a:pt x="20510" y="5330"/>
                </a:lnTo>
                <a:lnTo>
                  <a:pt x="21386" y="5054"/>
                </a:lnTo>
                <a:lnTo>
                  <a:pt x="25501" y="1689"/>
                </a:lnTo>
                <a:lnTo>
                  <a:pt x="242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9413091" y="3369975"/>
            <a:ext cx="16510" cy="5080"/>
          </a:xfrm>
          <a:custGeom>
            <a:avLst/>
            <a:gdLst/>
            <a:ahLst/>
            <a:cxnLst/>
            <a:rect l="l" t="t" r="r" b="b"/>
            <a:pathLst>
              <a:path w="16509" h="5079">
                <a:moveTo>
                  <a:pt x="9067" y="0"/>
                </a:moveTo>
                <a:lnTo>
                  <a:pt x="2679" y="3543"/>
                </a:lnTo>
                <a:lnTo>
                  <a:pt x="0" y="4978"/>
                </a:lnTo>
                <a:lnTo>
                  <a:pt x="16167" y="1333"/>
                </a:lnTo>
                <a:lnTo>
                  <a:pt x="12928" y="1155"/>
                </a:lnTo>
                <a:lnTo>
                  <a:pt x="906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9905245" y="337768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41" y="165"/>
                </a:lnTo>
                <a:lnTo>
                  <a:pt x="355" y="342"/>
                </a:lnTo>
                <a:lnTo>
                  <a:pt x="749" y="304"/>
                </a:lnTo>
                <a:lnTo>
                  <a:pt x="342" y="203"/>
                </a:lnTo>
                <a:lnTo>
                  <a:pt x="114" y="126"/>
                </a:lnTo>
                <a:lnTo>
                  <a:pt x="0" y="0"/>
                </a:lnTo>
                <a:close/>
              </a:path>
              <a:path w="1270" h="635">
                <a:moveTo>
                  <a:pt x="761" y="76"/>
                </a:moveTo>
                <a:lnTo>
                  <a:pt x="342" y="203"/>
                </a:lnTo>
                <a:lnTo>
                  <a:pt x="828" y="20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9905347" y="33775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0" y="38"/>
                </a:lnTo>
                <a:lnTo>
                  <a:pt x="12" y="254"/>
                </a:lnTo>
                <a:lnTo>
                  <a:pt x="241" y="317"/>
                </a:lnTo>
                <a:lnTo>
                  <a:pt x="558" y="292"/>
                </a:lnTo>
                <a:lnTo>
                  <a:pt x="482" y="38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9904882" y="3376561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80" y="0"/>
                </a:moveTo>
                <a:lnTo>
                  <a:pt x="0" y="50"/>
                </a:lnTo>
                <a:lnTo>
                  <a:pt x="23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27"/>
                </a:lnTo>
                <a:lnTo>
                  <a:pt x="660" y="127"/>
                </a:lnTo>
                <a:lnTo>
                  <a:pt x="380" y="0"/>
                </a:lnTo>
                <a:close/>
              </a:path>
              <a:path w="1270" h="635">
                <a:moveTo>
                  <a:pt x="660" y="127"/>
                </a:moveTo>
                <a:lnTo>
                  <a:pt x="495" y="127"/>
                </a:lnTo>
                <a:lnTo>
                  <a:pt x="711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9905067" y="33766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53" y="342"/>
                </a:lnTo>
                <a:lnTo>
                  <a:pt x="558" y="304"/>
                </a:lnTo>
                <a:lnTo>
                  <a:pt x="482" y="38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9906448" y="33772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12"/>
                </a:moveTo>
                <a:lnTo>
                  <a:pt x="0" y="12"/>
                </a:lnTo>
                <a:lnTo>
                  <a:pt x="38" y="152"/>
                </a:lnTo>
                <a:lnTo>
                  <a:pt x="177" y="38"/>
                </a:lnTo>
                <a:close/>
              </a:path>
              <a:path w="634" h="635">
                <a:moveTo>
                  <a:pt x="225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9906575" y="33772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" y="0"/>
                </a:moveTo>
                <a:lnTo>
                  <a:pt x="149" y="89"/>
                </a:lnTo>
                <a:lnTo>
                  <a:pt x="1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9904153" y="33784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88" y="152"/>
                </a:lnTo>
                <a:lnTo>
                  <a:pt x="241" y="25"/>
                </a:lnTo>
                <a:close/>
              </a:path>
              <a:path w="634" h="635">
                <a:moveTo>
                  <a:pt x="241" y="2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9904228" y="337850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6" y="0"/>
                </a:moveTo>
                <a:lnTo>
                  <a:pt x="0" y="100"/>
                </a:lnTo>
                <a:lnTo>
                  <a:pt x="209" y="9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9905753" y="33781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12"/>
                </a:moveTo>
                <a:lnTo>
                  <a:pt x="0" y="12"/>
                </a:lnTo>
                <a:lnTo>
                  <a:pt x="101" y="152"/>
                </a:lnTo>
                <a:lnTo>
                  <a:pt x="241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9905822" y="337817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5" y="0"/>
                </a:moveTo>
                <a:lnTo>
                  <a:pt x="0" y="6"/>
                </a:lnTo>
                <a:lnTo>
                  <a:pt x="215" y="9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9901426" y="337812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52"/>
                </a:lnTo>
                <a:lnTo>
                  <a:pt x="165" y="38"/>
                </a:lnTo>
                <a:close/>
              </a:path>
              <a:path w="634" h="635">
                <a:moveTo>
                  <a:pt x="165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9901474" y="33781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0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9899562" y="33777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0" y="38"/>
                </a:lnTo>
                <a:lnTo>
                  <a:pt x="17" y="203"/>
                </a:lnTo>
                <a:lnTo>
                  <a:pt x="177" y="292"/>
                </a:lnTo>
                <a:lnTo>
                  <a:pt x="152" y="114"/>
                </a:lnTo>
                <a:lnTo>
                  <a:pt x="380" y="76"/>
                </a:lnTo>
                <a:close/>
              </a:path>
              <a:path w="634" h="635">
                <a:moveTo>
                  <a:pt x="476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9899737" y="33778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15"/>
                </a:lnTo>
                <a:lnTo>
                  <a:pt x="165" y="253"/>
                </a:lnTo>
                <a:lnTo>
                  <a:pt x="368" y="228"/>
                </a:lnTo>
                <a:lnTo>
                  <a:pt x="355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9901611" y="337877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0" y="287"/>
                </a:moveTo>
                <a:close/>
              </a:path>
              <a:path w="634" h="635">
                <a:moveTo>
                  <a:pt x="254" y="0"/>
                </a:moveTo>
                <a:lnTo>
                  <a:pt x="101" y="12"/>
                </a:lnTo>
                <a:lnTo>
                  <a:pt x="0" y="241"/>
                </a:lnTo>
                <a:lnTo>
                  <a:pt x="101" y="101"/>
                </a:lnTo>
                <a:lnTo>
                  <a:pt x="254" y="88"/>
                </a:lnTo>
                <a:lnTo>
                  <a:pt x="437" y="88"/>
                </a:lnTo>
                <a:lnTo>
                  <a:pt x="254" y="0"/>
                </a:lnTo>
                <a:close/>
              </a:path>
              <a:path w="634" h="635">
                <a:moveTo>
                  <a:pt x="437" y="88"/>
                </a:moveTo>
                <a:lnTo>
                  <a:pt x="254" y="88"/>
                </a:lnTo>
                <a:lnTo>
                  <a:pt x="406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9901766" y="33788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0" y="0"/>
                </a:moveTo>
                <a:lnTo>
                  <a:pt x="95" y="0"/>
                </a:lnTo>
                <a:lnTo>
                  <a:pt x="0" y="203"/>
                </a:lnTo>
                <a:lnTo>
                  <a:pt x="133" y="241"/>
                </a:lnTo>
                <a:lnTo>
                  <a:pt x="349" y="203"/>
                </a:lnTo>
                <a:lnTo>
                  <a:pt x="26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9905186" y="33746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33" y="215"/>
                </a:lnTo>
                <a:lnTo>
                  <a:pt x="254" y="165"/>
                </a:lnTo>
                <a:lnTo>
                  <a:pt x="76" y="101"/>
                </a:lnTo>
                <a:close/>
              </a:path>
              <a:path w="634" h="635">
                <a:moveTo>
                  <a:pt x="596" y="139"/>
                </a:moveTo>
                <a:lnTo>
                  <a:pt x="381" y="139"/>
                </a:lnTo>
                <a:lnTo>
                  <a:pt x="575" y="165"/>
                </a:lnTo>
                <a:close/>
              </a:path>
              <a:path w="634" h="635">
                <a:moveTo>
                  <a:pt x="533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9905264" y="337456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12"/>
                </a:lnTo>
                <a:lnTo>
                  <a:pt x="0" y="177"/>
                </a:lnTo>
                <a:lnTo>
                  <a:pt x="177" y="228"/>
                </a:lnTo>
                <a:lnTo>
                  <a:pt x="393" y="215"/>
                </a:lnTo>
                <a:lnTo>
                  <a:pt x="381" y="38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9888952" y="33769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50" y="152"/>
                </a:lnTo>
                <a:lnTo>
                  <a:pt x="253" y="241"/>
                </a:lnTo>
                <a:lnTo>
                  <a:pt x="533" y="215"/>
                </a:lnTo>
                <a:lnTo>
                  <a:pt x="253" y="152"/>
                </a:lnTo>
                <a:lnTo>
                  <a:pt x="38" y="50"/>
                </a:lnTo>
                <a:close/>
              </a:path>
              <a:path w="634" h="635">
                <a:moveTo>
                  <a:pt x="584" y="126"/>
                </a:moveTo>
                <a:lnTo>
                  <a:pt x="380" y="126"/>
                </a:lnTo>
                <a:lnTo>
                  <a:pt x="253" y="152"/>
                </a:lnTo>
                <a:lnTo>
                  <a:pt x="569" y="152"/>
                </a:lnTo>
                <a:close/>
              </a:path>
              <a:path w="634" h="635">
                <a:moveTo>
                  <a:pt x="533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9889028" y="33768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0" y="203"/>
                </a:lnTo>
                <a:lnTo>
                  <a:pt x="177" y="253"/>
                </a:lnTo>
                <a:lnTo>
                  <a:pt x="393" y="228"/>
                </a:lnTo>
                <a:lnTo>
                  <a:pt x="274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9895289" y="33747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546" y="215"/>
                </a:lnTo>
                <a:lnTo>
                  <a:pt x="254" y="152"/>
                </a:lnTo>
                <a:lnTo>
                  <a:pt x="55" y="63"/>
                </a:lnTo>
                <a:close/>
              </a:path>
              <a:path w="634" h="635">
                <a:moveTo>
                  <a:pt x="546" y="63"/>
                </a:moveTo>
                <a:lnTo>
                  <a:pt x="254" y="152"/>
                </a:lnTo>
                <a:lnTo>
                  <a:pt x="599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9895368" y="33746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4" y="0"/>
                </a:moveTo>
                <a:lnTo>
                  <a:pt x="11" y="25"/>
                </a:lnTo>
                <a:lnTo>
                  <a:pt x="0" y="177"/>
                </a:lnTo>
                <a:lnTo>
                  <a:pt x="176" y="241"/>
                </a:lnTo>
                <a:lnTo>
                  <a:pt x="315" y="228"/>
                </a:lnTo>
                <a:lnTo>
                  <a:pt x="442" y="177"/>
                </a:lnTo>
                <a:lnTo>
                  <a:pt x="2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9891594" y="33753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406" y="241"/>
                </a:lnTo>
                <a:lnTo>
                  <a:pt x="546" y="215"/>
                </a:lnTo>
                <a:lnTo>
                  <a:pt x="241" y="152"/>
                </a:lnTo>
                <a:lnTo>
                  <a:pt x="38" y="50"/>
                </a:lnTo>
                <a:close/>
              </a:path>
              <a:path w="634" h="635">
                <a:moveTo>
                  <a:pt x="546" y="50"/>
                </a:moveTo>
                <a:lnTo>
                  <a:pt x="241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9891670" y="33753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0" y="190"/>
                </a:lnTo>
                <a:lnTo>
                  <a:pt x="165" y="241"/>
                </a:lnTo>
                <a:lnTo>
                  <a:pt x="317" y="228"/>
                </a:lnTo>
                <a:lnTo>
                  <a:pt x="298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9872687" y="3367798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5">
                <a:moveTo>
                  <a:pt x="7878" y="2785"/>
                </a:moveTo>
                <a:lnTo>
                  <a:pt x="0" y="6253"/>
                </a:lnTo>
                <a:lnTo>
                  <a:pt x="0" y="8930"/>
                </a:lnTo>
                <a:lnTo>
                  <a:pt x="2086" y="9960"/>
                </a:lnTo>
                <a:lnTo>
                  <a:pt x="3097" y="10248"/>
                </a:lnTo>
                <a:lnTo>
                  <a:pt x="6705" y="10248"/>
                </a:lnTo>
                <a:lnTo>
                  <a:pt x="7560" y="8233"/>
                </a:lnTo>
                <a:lnTo>
                  <a:pt x="26670" y="4996"/>
                </a:lnTo>
                <a:lnTo>
                  <a:pt x="26670" y="4207"/>
                </a:lnTo>
                <a:lnTo>
                  <a:pt x="9059" y="4207"/>
                </a:lnTo>
                <a:lnTo>
                  <a:pt x="7878" y="2785"/>
                </a:lnTo>
                <a:close/>
              </a:path>
              <a:path w="26670" h="10795">
                <a:moveTo>
                  <a:pt x="24302" y="0"/>
                </a:moveTo>
                <a:lnTo>
                  <a:pt x="19393" y="0"/>
                </a:lnTo>
                <a:lnTo>
                  <a:pt x="14964" y="1438"/>
                </a:lnTo>
                <a:lnTo>
                  <a:pt x="9059" y="4207"/>
                </a:lnTo>
                <a:lnTo>
                  <a:pt x="26670" y="4207"/>
                </a:lnTo>
                <a:lnTo>
                  <a:pt x="26670" y="867"/>
                </a:lnTo>
                <a:lnTo>
                  <a:pt x="2430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9891450" y="33764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63"/>
                </a:moveTo>
                <a:lnTo>
                  <a:pt x="38" y="101"/>
                </a:lnTo>
                <a:lnTo>
                  <a:pt x="203" y="114"/>
                </a:lnTo>
                <a:close/>
              </a:path>
              <a:path w="634" h="635">
                <a:moveTo>
                  <a:pt x="0" y="0"/>
                </a:moveTo>
                <a:close/>
              </a:path>
              <a:path w="634" h="635">
                <a:moveTo>
                  <a:pt x="266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9891542" y="33763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101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9872105" y="3370527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2052" y="0"/>
                </a:moveTo>
                <a:lnTo>
                  <a:pt x="0" y="3822"/>
                </a:lnTo>
                <a:lnTo>
                  <a:pt x="1701" y="5359"/>
                </a:lnTo>
                <a:lnTo>
                  <a:pt x="2235" y="6362"/>
                </a:lnTo>
                <a:lnTo>
                  <a:pt x="5537" y="5918"/>
                </a:lnTo>
                <a:lnTo>
                  <a:pt x="11455" y="2781"/>
                </a:lnTo>
                <a:lnTo>
                  <a:pt x="1205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9884867" y="3368230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98" y="0"/>
                </a:moveTo>
                <a:lnTo>
                  <a:pt x="6729" y="0"/>
                </a:lnTo>
                <a:lnTo>
                  <a:pt x="312" y="2974"/>
                </a:lnTo>
                <a:lnTo>
                  <a:pt x="0" y="3224"/>
                </a:lnTo>
                <a:lnTo>
                  <a:pt x="0" y="3695"/>
                </a:lnTo>
                <a:lnTo>
                  <a:pt x="4795" y="3695"/>
                </a:lnTo>
                <a:lnTo>
                  <a:pt x="12319" y="2110"/>
                </a:lnTo>
                <a:lnTo>
                  <a:pt x="12319" y="401"/>
                </a:lnTo>
                <a:lnTo>
                  <a:pt x="113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9852765" y="3374472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49" y="0"/>
                </a:moveTo>
                <a:lnTo>
                  <a:pt x="3047" y="101"/>
                </a:lnTo>
                <a:lnTo>
                  <a:pt x="139" y="2260"/>
                </a:lnTo>
                <a:lnTo>
                  <a:pt x="0" y="4978"/>
                </a:lnTo>
                <a:lnTo>
                  <a:pt x="1752" y="6134"/>
                </a:lnTo>
                <a:lnTo>
                  <a:pt x="19862" y="5841"/>
                </a:lnTo>
                <a:lnTo>
                  <a:pt x="25869" y="3060"/>
                </a:lnTo>
                <a:lnTo>
                  <a:pt x="20421" y="1104"/>
                </a:lnTo>
                <a:lnTo>
                  <a:pt x="1824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9852838" y="3374516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74" y="0"/>
                </a:moveTo>
                <a:lnTo>
                  <a:pt x="2975" y="52"/>
                </a:lnTo>
                <a:lnTo>
                  <a:pt x="67" y="2223"/>
                </a:lnTo>
                <a:lnTo>
                  <a:pt x="0" y="4988"/>
                </a:lnTo>
                <a:lnTo>
                  <a:pt x="1483" y="5956"/>
                </a:lnTo>
                <a:lnTo>
                  <a:pt x="10747" y="5944"/>
                </a:lnTo>
                <a:lnTo>
                  <a:pt x="19790" y="5792"/>
                </a:lnTo>
                <a:lnTo>
                  <a:pt x="22428" y="4571"/>
                </a:lnTo>
                <a:lnTo>
                  <a:pt x="22428" y="3836"/>
                </a:lnTo>
                <a:lnTo>
                  <a:pt x="5693" y="3836"/>
                </a:lnTo>
                <a:lnTo>
                  <a:pt x="1702" y="3476"/>
                </a:lnTo>
                <a:lnTo>
                  <a:pt x="18676" y="204"/>
                </a:lnTo>
                <a:lnTo>
                  <a:pt x="18274" y="0"/>
                </a:lnTo>
                <a:close/>
              </a:path>
              <a:path w="22859" h="6350">
                <a:moveTo>
                  <a:pt x="22428" y="2524"/>
                </a:moveTo>
                <a:lnTo>
                  <a:pt x="9871" y="3696"/>
                </a:lnTo>
                <a:lnTo>
                  <a:pt x="5693" y="3836"/>
                </a:lnTo>
                <a:lnTo>
                  <a:pt x="22428" y="3836"/>
                </a:lnTo>
                <a:lnTo>
                  <a:pt x="22428" y="2524"/>
                </a:lnTo>
                <a:close/>
              </a:path>
              <a:path w="22859" h="6350">
                <a:moveTo>
                  <a:pt x="18676" y="204"/>
                </a:moveTo>
                <a:lnTo>
                  <a:pt x="16805" y="204"/>
                </a:lnTo>
                <a:lnTo>
                  <a:pt x="19688" y="1449"/>
                </a:lnTo>
                <a:lnTo>
                  <a:pt x="22428" y="2480"/>
                </a:lnTo>
                <a:lnTo>
                  <a:pt x="22428" y="1801"/>
                </a:lnTo>
                <a:lnTo>
                  <a:pt x="20349" y="1055"/>
                </a:lnTo>
                <a:lnTo>
                  <a:pt x="18676" y="2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9853958" y="3374897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62" y="0"/>
                </a:moveTo>
                <a:lnTo>
                  <a:pt x="4610" y="304"/>
                </a:lnTo>
                <a:lnTo>
                  <a:pt x="774" y="1511"/>
                </a:lnTo>
                <a:lnTo>
                  <a:pt x="0" y="2451"/>
                </a:lnTo>
                <a:lnTo>
                  <a:pt x="3365" y="977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9852037" y="3377257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5">
                <a:moveTo>
                  <a:pt x="0" y="1473"/>
                </a:moveTo>
                <a:lnTo>
                  <a:pt x="4317" y="3886"/>
                </a:lnTo>
                <a:lnTo>
                  <a:pt x="15201" y="2781"/>
                </a:lnTo>
                <a:lnTo>
                  <a:pt x="16128" y="2647"/>
                </a:lnTo>
                <a:lnTo>
                  <a:pt x="3187" y="1765"/>
                </a:lnTo>
                <a:lnTo>
                  <a:pt x="0" y="1473"/>
                </a:lnTo>
                <a:close/>
              </a:path>
              <a:path w="23495" h="4445">
                <a:moveTo>
                  <a:pt x="18902" y="2248"/>
                </a:moveTo>
                <a:lnTo>
                  <a:pt x="16128" y="2647"/>
                </a:lnTo>
                <a:lnTo>
                  <a:pt x="18084" y="2781"/>
                </a:lnTo>
                <a:lnTo>
                  <a:pt x="18902" y="2248"/>
                </a:lnTo>
                <a:close/>
              </a:path>
              <a:path w="23495" h="4445">
                <a:moveTo>
                  <a:pt x="22351" y="0"/>
                </a:moveTo>
                <a:lnTo>
                  <a:pt x="18902" y="2248"/>
                </a:lnTo>
                <a:lnTo>
                  <a:pt x="19697" y="2133"/>
                </a:lnTo>
                <a:lnTo>
                  <a:pt x="23482" y="711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9855221" y="3374988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69" y="0"/>
                </a:moveTo>
                <a:lnTo>
                  <a:pt x="0" y="2120"/>
                </a:lnTo>
                <a:lnTo>
                  <a:pt x="14897" y="558"/>
                </a:lnTo>
                <a:lnTo>
                  <a:pt x="11899" y="495"/>
                </a:lnTo>
                <a:lnTo>
                  <a:pt x="83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10445008" y="3375402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7" y="139"/>
                </a:lnTo>
                <a:lnTo>
                  <a:pt x="126" y="279"/>
                </a:lnTo>
                <a:lnTo>
                  <a:pt x="368" y="342"/>
                </a:lnTo>
                <a:lnTo>
                  <a:pt x="749" y="304"/>
                </a:lnTo>
                <a:lnTo>
                  <a:pt x="342" y="215"/>
                </a:lnTo>
                <a:lnTo>
                  <a:pt x="103" y="127"/>
                </a:lnTo>
                <a:close/>
              </a:path>
              <a:path w="1270" h="635">
                <a:moveTo>
                  <a:pt x="761" y="76"/>
                </a:moveTo>
                <a:lnTo>
                  <a:pt x="342" y="215"/>
                </a:lnTo>
                <a:lnTo>
                  <a:pt x="818" y="215"/>
                </a:lnTo>
                <a:lnTo>
                  <a:pt x="761" y="7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10445008" y="337527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93" y="0"/>
                </a:moveTo>
                <a:lnTo>
                  <a:pt x="25" y="63"/>
                </a:lnTo>
                <a:lnTo>
                  <a:pt x="104" y="253"/>
                </a:lnTo>
                <a:lnTo>
                  <a:pt x="342" y="342"/>
                </a:lnTo>
                <a:lnTo>
                  <a:pt x="660" y="304"/>
                </a:lnTo>
                <a:lnTo>
                  <a:pt x="647" y="63"/>
                </a:lnTo>
                <a:lnTo>
                  <a:pt x="39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10444632" y="3374285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93" y="0"/>
                </a:moveTo>
                <a:lnTo>
                  <a:pt x="0" y="50"/>
                </a:lnTo>
                <a:lnTo>
                  <a:pt x="36" y="292"/>
                </a:lnTo>
                <a:lnTo>
                  <a:pt x="241" y="419"/>
                </a:lnTo>
                <a:lnTo>
                  <a:pt x="203" y="165"/>
                </a:lnTo>
                <a:lnTo>
                  <a:pt x="495" y="127"/>
                </a:lnTo>
                <a:lnTo>
                  <a:pt x="678" y="127"/>
                </a:lnTo>
                <a:lnTo>
                  <a:pt x="393" y="0"/>
                </a:lnTo>
                <a:close/>
              </a:path>
              <a:path w="1270" h="635">
                <a:moveTo>
                  <a:pt x="678" y="127"/>
                </a:moveTo>
                <a:lnTo>
                  <a:pt x="495" y="127"/>
                </a:lnTo>
                <a:lnTo>
                  <a:pt x="723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10444830" y="33744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19" y="0"/>
                </a:moveTo>
                <a:lnTo>
                  <a:pt x="203" y="0"/>
                </a:lnTo>
                <a:lnTo>
                  <a:pt x="0" y="25"/>
                </a:lnTo>
                <a:lnTo>
                  <a:pt x="38" y="279"/>
                </a:lnTo>
                <a:lnTo>
                  <a:pt x="368" y="317"/>
                </a:lnTo>
                <a:lnTo>
                  <a:pt x="558" y="279"/>
                </a:lnTo>
                <a:lnTo>
                  <a:pt x="495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10446287" y="33749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152" y="38"/>
                </a:lnTo>
                <a:close/>
              </a:path>
              <a:path w="634" h="635">
                <a:moveTo>
                  <a:pt x="152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10446348" y="33749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10443916" y="33761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84" y="12"/>
                </a:moveTo>
                <a:lnTo>
                  <a:pt x="0" y="12"/>
                </a:lnTo>
                <a:lnTo>
                  <a:pt x="190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10444019" y="33762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10445515" y="33758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63" y="139"/>
                </a:lnTo>
                <a:lnTo>
                  <a:pt x="238" y="38"/>
                </a:lnTo>
                <a:close/>
              </a:path>
              <a:path w="634" h="635">
                <a:moveTo>
                  <a:pt x="238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10445590" y="33758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101"/>
                </a:lnTo>
                <a:lnTo>
                  <a:pt x="210" y="10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10441126" y="33758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0"/>
                </a:lnTo>
                <a:lnTo>
                  <a:pt x="38" y="139"/>
                </a:lnTo>
                <a:lnTo>
                  <a:pt x="244" y="38"/>
                </a:lnTo>
                <a:close/>
              </a:path>
              <a:path w="634" h="635">
                <a:moveTo>
                  <a:pt x="244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10441188" y="33758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6" y="0"/>
                </a:moveTo>
                <a:lnTo>
                  <a:pt x="0" y="11"/>
                </a:lnTo>
                <a:lnTo>
                  <a:pt x="205" y="9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10439375" y="33754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4" y="282"/>
                </a:moveTo>
                <a:close/>
              </a:path>
              <a:path w="634" h="635">
                <a:moveTo>
                  <a:pt x="241" y="0"/>
                </a:moveTo>
                <a:lnTo>
                  <a:pt x="101" y="12"/>
                </a:lnTo>
                <a:lnTo>
                  <a:pt x="0" y="253"/>
                </a:lnTo>
                <a:lnTo>
                  <a:pt x="101" y="114"/>
                </a:lnTo>
                <a:lnTo>
                  <a:pt x="330" y="88"/>
                </a:lnTo>
                <a:close/>
              </a:path>
              <a:path w="634" h="635">
                <a:moveTo>
                  <a:pt x="425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10439517" y="33755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84" y="0"/>
                </a:moveTo>
                <a:lnTo>
                  <a:pt x="0" y="215"/>
                </a:lnTo>
                <a:lnTo>
                  <a:pt x="133" y="253"/>
                </a:lnTo>
                <a:lnTo>
                  <a:pt x="361" y="215"/>
                </a:lnTo>
                <a:lnTo>
                  <a:pt x="239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10441371" y="33764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101" y="12"/>
                </a:lnTo>
                <a:lnTo>
                  <a:pt x="0" y="241"/>
                </a:lnTo>
                <a:lnTo>
                  <a:pt x="241" y="88"/>
                </a:lnTo>
                <a:lnTo>
                  <a:pt x="440" y="88"/>
                </a:lnTo>
                <a:lnTo>
                  <a:pt x="241" y="0"/>
                </a:lnTo>
                <a:close/>
              </a:path>
              <a:path w="634" h="635">
                <a:moveTo>
                  <a:pt x="440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10441430" y="33765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8" y="0"/>
                </a:moveTo>
                <a:lnTo>
                  <a:pt x="41" y="12"/>
                </a:lnTo>
                <a:lnTo>
                  <a:pt x="107" y="215"/>
                </a:lnTo>
                <a:lnTo>
                  <a:pt x="295" y="228"/>
                </a:lnTo>
                <a:lnTo>
                  <a:pt x="447" y="215"/>
                </a:lnTo>
                <a:lnTo>
                  <a:pt x="35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10444950" y="33723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03"/>
                </a:lnTo>
                <a:lnTo>
                  <a:pt x="533" y="203"/>
                </a:lnTo>
                <a:lnTo>
                  <a:pt x="241" y="139"/>
                </a:lnTo>
                <a:lnTo>
                  <a:pt x="43" y="50"/>
                </a:lnTo>
                <a:close/>
              </a:path>
              <a:path w="634" h="635">
                <a:moveTo>
                  <a:pt x="533" y="50"/>
                </a:moveTo>
                <a:lnTo>
                  <a:pt x="241" y="139"/>
                </a:lnTo>
                <a:lnTo>
                  <a:pt x="58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10444950" y="33722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76" y="25"/>
                </a:lnTo>
                <a:lnTo>
                  <a:pt x="76" y="190"/>
                </a:lnTo>
                <a:lnTo>
                  <a:pt x="241" y="241"/>
                </a:lnTo>
                <a:lnTo>
                  <a:pt x="520" y="190"/>
                </a:lnTo>
                <a:lnTo>
                  <a:pt x="457" y="50"/>
                </a:lnTo>
                <a:lnTo>
                  <a:pt x="27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10428702" y="33747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67" y="215"/>
                </a:lnTo>
                <a:lnTo>
                  <a:pt x="546" y="215"/>
                </a:lnTo>
                <a:lnTo>
                  <a:pt x="254" y="152"/>
                </a:lnTo>
                <a:lnTo>
                  <a:pt x="55" y="63"/>
                </a:lnTo>
                <a:close/>
              </a:path>
              <a:path w="634" h="635">
                <a:moveTo>
                  <a:pt x="546" y="63"/>
                </a:moveTo>
                <a:lnTo>
                  <a:pt x="254" y="152"/>
                </a:lnTo>
                <a:lnTo>
                  <a:pt x="599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10428702" y="33745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63"/>
                </a:lnTo>
                <a:lnTo>
                  <a:pt x="80" y="203"/>
                </a:lnTo>
                <a:lnTo>
                  <a:pt x="253" y="254"/>
                </a:lnTo>
                <a:lnTo>
                  <a:pt x="393" y="241"/>
                </a:lnTo>
                <a:lnTo>
                  <a:pt x="469" y="63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10435052" y="33724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546" y="215"/>
                </a:lnTo>
                <a:lnTo>
                  <a:pt x="254" y="152"/>
                </a:lnTo>
                <a:lnTo>
                  <a:pt x="44" y="50"/>
                </a:lnTo>
                <a:close/>
              </a:path>
              <a:path w="634" h="635">
                <a:moveTo>
                  <a:pt x="546" y="50"/>
                </a:moveTo>
                <a:lnTo>
                  <a:pt x="254" y="152"/>
                </a:lnTo>
                <a:lnTo>
                  <a:pt x="599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10435052" y="33723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67" y="38"/>
                </a:lnTo>
                <a:lnTo>
                  <a:pt x="88" y="190"/>
                </a:lnTo>
                <a:lnTo>
                  <a:pt x="253" y="241"/>
                </a:lnTo>
                <a:lnTo>
                  <a:pt x="393" y="228"/>
                </a:lnTo>
                <a:lnTo>
                  <a:pt x="520" y="190"/>
                </a:lnTo>
                <a:lnTo>
                  <a:pt x="469" y="38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10431357" y="33731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46" y="215"/>
                </a:lnTo>
                <a:lnTo>
                  <a:pt x="241" y="152"/>
                </a:lnTo>
                <a:lnTo>
                  <a:pt x="55" y="63"/>
                </a:lnTo>
                <a:close/>
              </a:path>
              <a:path w="634" h="635">
                <a:moveTo>
                  <a:pt x="533" y="63"/>
                </a:moveTo>
                <a:lnTo>
                  <a:pt x="241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10431382" y="33730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50"/>
                </a:lnTo>
                <a:lnTo>
                  <a:pt x="63" y="190"/>
                </a:lnTo>
                <a:lnTo>
                  <a:pt x="215" y="241"/>
                </a:lnTo>
                <a:lnTo>
                  <a:pt x="495" y="190"/>
                </a:lnTo>
                <a:lnTo>
                  <a:pt x="444" y="50"/>
                </a:lnTo>
                <a:lnTo>
                  <a:pt x="25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10412451" y="3365525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5">
                <a:moveTo>
                  <a:pt x="7876" y="2795"/>
                </a:moveTo>
                <a:lnTo>
                  <a:pt x="0" y="6240"/>
                </a:lnTo>
                <a:lnTo>
                  <a:pt x="0" y="8928"/>
                </a:lnTo>
                <a:lnTo>
                  <a:pt x="2085" y="9958"/>
                </a:lnTo>
                <a:lnTo>
                  <a:pt x="3059" y="10236"/>
                </a:lnTo>
                <a:lnTo>
                  <a:pt x="6703" y="10236"/>
                </a:lnTo>
                <a:lnTo>
                  <a:pt x="7546" y="8230"/>
                </a:lnTo>
                <a:lnTo>
                  <a:pt x="26669" y="4993"/>
                </a:lnTo>
                <a:lnTo>
                  <a:pt x="26669" y="4204"/>
                </a:lnTo>
                <a:lnTo>
                  <a:pt x="9057" y="4204"/>
                </a:lnTo>
                <a:lnTo>
                  <a:pt x="7876" y="2795"/>
                </a:lnTo>
                <a:close/>
              </a:path>
              <a:path w="26670" h="10795">
                <a:moveTo>
                  <a:pt x="24307" y="0"/>
                </a:moveTo>
                <a:lnTo>
                  <a:pt x="19388" y="0"/>
                </a:lnTo>
                <a:lnTo>
                  <a:pt x="14975" y="1436"/>
                </a:lnTo>
                <a:lnTo>
                  <a:pt x="9057" y="4204"/>
                </a:lnTo>
                <a:lnTo>
                  <a:pt x="26669" y="4204"/>
                </a:lnTo>
                <a:lnTo>
                  <a:pt x="26669" y="865"/>
                </a:lnTo>
                <a:lnTo>
                  <a:pt x="2430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10431212" y="33741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25"/>
                </a:moveTo>
                <a:lnTo>
                  <a:pt x="126" y="76"/>
                </a:lnTo>
                <a:lnTo>
                  <a:pt x="279" y="25"/>
                </a:lnTo>
                <a:close/>
              </a:path>
              <a:path w="634" h="635">
                <a:moveTo>
                  <a:pt x="0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10431233" y="33740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3" y="0"/>
                </a:moveTo>
                <a:lnTo>
                  <a:pt x="0" y="73"/>
                </a:lnTo>
                <a:lnTo>
                  <a:pt x="206" y="10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10411867" y="3368245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65" y="0"/>
                </a:moveTo>
                <a:lnTo>
                  <a:pt x="0" y="3822"/>
                </a:lnTo>
                <a:lnTo>
                  <a:pt x="1701" y="5372"/>
                </a:lnTo>
                <a:lnTo>
                  <a:pt x="2235" y="6350"/>
                </a:lnTo>
                <a:lnTo>
                  <a:pt x="5537" y="5918"/>
                </a:lnTo>
                <a:lnTo>
                  <a:pt x="11455" y="2781"/>
                </a:lnTo>
                <a:lnTo>
                  <a:pt x="1206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10424630" y="3365944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72" y="0"/>
                </a:moveTo>
                <a:lnTo>
                  <a:pt x="6742" y="0"/>
                </a:lnTo>
                <a:lnTo>
                  <a:pt x="312" y="2984"/>
                </a:lnTo>
                <a:lnTo>
                  <a:pt x="0" y="3234"/>
                </a:lnTo>
                <a:lnTo>
                  <a:pt x="0" y="3695"/>
                </a:lnTo>
                <a:lnTo>
                  <a:pt x="4843" y="3695"/>
                </a:lnTo>
                <a:lnTo>
                  <a:pt x="12331" y="2117"/>
                </a:lnTo>
                <a:lnTo>
                  <a:pt x="12331" y="417"/>
                </a:lnTo>
                <a:lnTo>
                  <a:pt x="1137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10392526" y="3372201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62" y="0"/>
                </a:moveTo>
                <a:lnTo>
                  <a:pt x="3035" y="101"/>
                </a:lnTo>
                <a:lnTo>
                  <a:pt x="152" y="2247"/>
                </a:lnTo>
                <a:lnTo>
                  <a:pt x="0" y="4965"/>
                </a:lnTo>
                <a:lnTo>
                  <a:pt x="1765" y="6134"/>
                </a:lnTo>
                <a:lnTo>
                  <a:pt x="19850" y="5829"/>
                </a:lnTo>
                <a:lnTo>
                  <a:pt x="25869" y="3060"/>
                </a:lnTo>
                <a:lnTo>
                  <a:pt x="20421" y="1104"/>
                </a:lnTo>
                <a:lnTo>
                  <a:pt x="182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10392600" y="3372243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78" y="0"/>
                </a:moveTo>
                <a:lnTo>
                  <a:pt x="2962" y="56"/>
                </a:lnTo>
                <a:lnTo>
                  <a:pt x="79" y="2215"/>
                </a:lnTo>
                <a:lnTo>
                  <a:pt x="0" y="4980"/>
                </a:lnTo>
                <a:lnTo>
                  <a:pt x="1471" y="5943"/>
                </a:lnTo>
                <a:lnTo>
                  <a:pt x="10747" y="5936"/>
                </a:lnTo>
                <a:lnTo>
                  <a:pt x="19777" y="5783"/>
                </a:lnTo>
                <a:lnTo>
                  <a:pt x="22415" y="4575"/>
                </a:lnTo>
                <a:lnTo>
                  <a:pt x="22415" y="3827"/>
                </a:lnTo>
                <a:lnTo>
                  <a:pt x="5693" y="3827"/>
                </a:lnTo>
                <a:lnTo>
                  <a:pt x="1696" y="3462"/>
                </a:lnTo>
                <a:lnTo>
                  <a:pt x="18686" y="208"/>
                </a:lnTo>
                <a:lnTo>
                  <a:pt x="18278" y="0"/>
                </a:lnTo>
                <a:close/>
              </a:path>
              <a:path w="22859" h="6350">
                <a:moveTo>
                  <a:pt x="22415" y="2504"/>
                </a:moveTo>
                <a:lnTo>
                  <a:pt x="9858" y="3700"/>
                </a:lnTo>
                <a:lnTo>
                  <a:pt x="5693" y="3827"/>
                </a:lnTo>
                <a:lnTo>
                  <a:pt x="22415" y="3827"/>
                </a:lnTo>
                <a:lnTo>
                  <a:pt x="22415" y="2504"/>
                </a:lnTo>
                <a:close/>
              </a:path>
              <a:path w="22859" h="6350">
                <a:moveTo>
                  <a:pt x="18686" y="208"/>
                </a:moveTo>
                <a:lnTo>
                  <a:pt x="16818" y="208"/>
                </a:lnTo>
                <a:lnTo>
                  <a:pt x="19688" y="1440"/>
                </a:lnTo>
                <a:lnTo>
                  <a:pt x="22415" y="2455"/>
                </a:lnTo>
                <a:lnTo>
                  <a:pt x="22415" y="1806"/>
                </a:lnTo>
                <a:lnTo>
                  <a:pt x="20348" y="1059"/>
                </a:lnTo>
                <a:lnTo>
                  <a:pt x="18686" y="20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10393733" y="3372622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50" y="0"/>
                </a:moveTo>
                <a:lnTo>
                  <a:pt x="4610" y="304"/>
                </a:lnTo>
                <a:lnTo>
                  <a:pt x="762" y="1498"/>
                </a:lnTo>
                <a:lnTo>
                  <a:pt x="0" y="2438"/>
                </a:lnTo>
                <a:lnTo>
                  <a:pt x="3352" y="965"/>
                </a:lnTo>
                <a:lnTo>
                  <a:pt x="6032" y="380"/>
                </a:lnTo>
                <a:lnTo>
                  <a:pt x="715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10391787" y="3374969"/>
            <a:ext cx="24130" cy="4445"/>
          </a:xfrm>
          <a:custGeom>
            <a:avLst/>
            <a:gdLst/>
            <a:ahLst/>
            <a:cxnLst/>
            <a:rect l="l" t="t" r="r" b="b"/>
            <a:pathLst>
              <a:path w="24129" h="4445">
                <a:moveTo>
                  <a:pt x="0" y="1485"/>
                </a:moveTo>
                <a:lnTo>
                  <a:pt x="4343" y="3898"/>
                </a:lnTo>
                <a:lnTo>
                  <a:pt x="15214" y="2794"/>
                </a:lnTo>
                <a:lnTo>
                  <a:pt x="16140" y="2660"/>
                </a:lnTo>
                <a:lnTo>
                  <a:pt x="3187" y="1778"/>
                </a:lnTo>
                <a:lnTo>
                  <a:pt x="0" y="1485"/>
                </a:lnTo>
                <a:close/>
              </a:path>
              <a:path w="24129" h="4445">
                <a:moveTo>
                  <a:pt x="18910" y="2261"/>
                </a:moveTo>
                <a:lnTo>
                  <a:pt x="16140" y="2660"/>
                </a:lnTo>
                <a:lnTo>
                  <a:pt x="18097" y="2794"/>
                </a:lnTo>
                <a:lnTo>
                  <a:pt x="18910" y="2261"/>
                </a:lnTo>
                <a:close/>
              </a:path>
              <a:path w="24129" h="4445">
                <a:moveTo>
                  <a:pt x="22364" y="0"/>
                </a:moveTo>
                <a:lnTo>
                  <a:pt x="18910" y="2261"/>
                </a:lnTo>
                <a:lnTo>
                  <a:pt x="19710" y="2146"/>
                </a:lnTo>
                <a:lnTo>
                  <a:pt x="23507" y="723"/>
                </a:lnTo>
                <a:lnTo>
                  <a:pt x="2236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10394984" y="3372706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69" y="0"/>
                </a:moveTo>
                <a:lnTo>
                  <a:pt x="2463" y="1511"/>
                </a:lnTo>
                <a:lnTo>
                  <a:pt x="0" y="2108"/>
                </a:lnTo>
                <a:lnTo>
                  <a:pt x="14897" y="558"/>
                </a:lnTo>
                <a:lnTo>
                  <a:pt x="11899" y="495"/>
                </a:lnTo>
                <a:lnTo>
                  <a:pt x="83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10633137" y="3373616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48" y="304"/>
                </a:lnTo>
                <a:lnTo>
                  <a:pt x="152" y="482"/>
                </a:lnTo>
                <a:lnTo>
                  <a:pt x="419" y="609"/>
                </a:lnTo>
                <a:lnTo>
                  <a:pt x="876" y="533"/>
                </a:lnTo>
                <a:lnTo>
                  <a:pt x="942" y="368"/>
                </a:lnTo>
                <a:lnTo>
                  <a:pt x="393" y="368"/>
                </a:lnTo>
                <a:lnTo>
                  <a:pt x="127" y="241"/>
                </a:lnTo>
                <a:lnTo>
                  <a:pt x="0" y="0"/>
                </a:lnTo>
                <a:close/>
              </a:path>
              <a:path w="1270" h="635">
                <a:moveTo>
                  <a:pt x="876" y="139"/>
                </a:moveTo>
                <a:lnTo>
                  <a:pt x="762" y="304"/>
                </a:lnTo>
                <a:lnTo>
                  <a:pt x="393" y="368"/>
                </a:lnTo>
                <a:lnTo>
                  <a:pt x="942" y="368"/>
                </a:lnTo>
                <a:lnTo>
                  <a:pt x="87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10633183" y="3373380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412" y="0"/>
                </a:moveTo>
                <a:lnTo>
                  <a:pt x="69" y="76"/>
                </a:lnTo>
                <a:lnTo>
                  <a:pt x="0" y="342"/>
                </a:lnTo>
                <a:lnTo>
                  <a:pt x="82" y="482"/>
                </a:lnTo>
                <a:lnTo>
                  <a:pt x="348" y="609"/>
                </a:lnTo>
                <a:lnTo>
                  <a:pt x="717" y="546"/>
                </a:lnTo>
                <a:lnTo>
                  <a:pt x="818" y="342"/>
                </a:lnTo>
                <a:lnTo>
                  <a:pt x="691" y="127"/>
                </a:lnTo>
                <a:lnTo>
                  <a:pt x="41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10592228" y="3355314"/>
            <a:ext cx="46002" cy="2428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10632713" y="337166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44" y="0"/>
                </a:moveTo>
                <a:lnTo>
                  <a:pt x="0" y="76"/>
                </a:lnTo>
                <a:lnTo>
                  <a:pt x="25" y="495"/>
                </a:lnTo>
                <a:lnTo>
                  <a:pt x="152" y="685"/>
                </a:lnTo>
                <a:lnTo>
                  <a:pt x="228" y="292"/>
                </a:lnTo>
                <a:lnTo>
                  <a:pt x="571" y="215"/>
                </a:lnTo>
                <a:lnTo>
                  <a:pt x="766" y="215"/>
                </a:lnTo>
                <a:lnTo>
                  <a:pt x="444" y="0"/>
                </a:lnTo>
                <a:close/>
              </a:path>
              <a:path w="1270" h="1270">
                <a:moveTo>
                  <a:pt x="766" y="215"/>
                </a:moveTo>
                <a:lnTo>
                  <a:pt x="571" y="215"/>
                </a:lnTo>
                <a:lnTo>
                  <a:pt x="711" y="24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10632874" y="3371886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417" y="0"/>
                </a:moveTo>
                <a:lnTo>
                  <a:pt x="62" y="63"/>
                </a:lnTo>
                <a:lnTo>
                  <a:pt x="0" y="317"/>
                </a:lnTo>
                <a:lnTo>
                  <a:pt x="100" y="507"/>
                </a:lnTo>
                <a:lnTo>
                  <a:pt x="354" y="596"/>
                </a:lnTo>
                <a:lnTo>
                  <a:pt x="709" y="520"/>
                </a:lnTo>
                <a:lnTo>
                  <a:pt x="622" y="63"/>
                </a:lnTo>
                <a:lnTo>
                  <a:pt x="4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10634527" y="33728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177"/>
                </a:lnTo>
                <a:lnTo>
                  <a:pt x="152" y="76"/>
                </a:lnTo>
                <a:close/>
              </a:path>
              <a:path w="634" h="635">
                <a:moveTo>
                  <a:pt x="257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10634563" y="33728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50" y="177"/>
                </a:lnTo>
                <a:lnTo>
                  <a:pt x="190" y="215"/>
                </a:lnTo>
                <a:lnTo>
                  <a:pt x="254" y="50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10631974" y="337497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266"/>
                </a:lnTo>
                <a:lnTo>
                  <a:pt x="114" y="63"/>
                </a:lnTo>
                <a:close/>
              </a:path>
              <a:path w="634" h="635">
                <a:moveTo>
                  <a:pt x="185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10631934" y="33750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12"/>
                </a:moveTo>
                <a:lnTo>
                  <a:pt x="38" y="177"/>
                </a:lnTo>
                <a:lnTo>
                  <a:pt x="190" y="203"/>
                </a:lnTo>
                <a:lnTo>
                  <a:pt x="254" y="38"/>
                </a:lnTo>
                <a:lnTo>
                  <a:pt x="11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10633810" y="33743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266"/>
                </a:lnTo>
                <a:lnTo>
                  <a:pt x="88" y="76"/>
                </a:lnTo>
                <a:close/>
              </a:path>
              <a:path w="634" h="635">
                <a:moveTo>
                  <a:pt x="200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10633769" y="33744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6" y="0"/>
                </a:moveTo>
                <a:lnTo>
                  <a:pt x="50" y="165"/>
                </a:lnTo>
                <a:lnTo>
                  <a:pt x="190" y="203"/>
                </a:lnTo>
                <a:lnTo>
                  <a:pt x="279" y="38"/>
                </a:lnTo>
                <a:lnTo>
                  <a:pt x="12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10628667" y="33743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44" y="0"/>
                </a:moveTo>
                <a:lnTo>
                  <a:pt x="0" y="177"/>
                </a:lnTo>
                <a:lnTo>
                  <a:pt x="195" y="76"/>
                </a:lnTo>
                <a:close/>
              </a:path>
              <a:path w="634" h="635">
                <a:moveTo>
                  <a:pt x="259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10628696" y="33744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50" y="165"/>
                </a:lnTo>
                <a:lnTo>
                  <a:pt x="190" y="203"/>
                </a:lnTo>
                <a:lnTo>
                  <a:pt x="266" y="38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10626600" y="33737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76"/>
                </a:lnTo>
                <a:lnTo>
                  <a:pt x="8" y="355"/>
                </a:lnTo>
                <a:lnTo>
                  <a:pt x="114" y="495"/>
                </a:lnTo>
                <a:lnTo>
                  <a:pt x="165" y="203"/>
                </a:lnTo>
                <a:lnTo>
                  <a:pt x="419" y="152"/>
                </a:lnTo>
                <a:lnTo>
                  <a:pt x="317" y="0"/>
                </a:lnTo>
                <a:close/>
              </a:path>
              <a:path w="634" h="635">
                <a:moveTo>
                  <a:pt x="535" y="152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10626808" y="33739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7" y="0"/>
                </a:moveTo>
                <a:lnTo>
                  <a:pt x="0" y="381"/>
                </a:lnTo>
                <a:lnTo>
                  <a:pt x="169" y="444"/>
                </a:lnTo>
                <a:lnTo>
                  <a:pt x="410" y="381"/>
                </a:lnTo>
                <a:lnTo>
                  <a:pt x="349" y="50"/>
                </a:lnTo>
                <a:lnTo>
                  <a:pt x="20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10628893" y="337553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0" y="50"/>
                </a:lnTo>
                <a:lnTo>
                  <a:pt x="18" y="342"/>
                </a:lnTo>
                <a:lnTo>
                  <a:pt x="127" y="482"/>
                </a:lnTo>
                <a:lnTo>
                  <a:pt x="177" y="203"/>
                </a:lnTo>
                <a:lnTo>
                  <a:pt x="431" y="152"/>
                </a:lnTo>
                <a:lnTo>
                  <a:pt x="342" y="0"/>
                </a:lnTo>
                <a:close/>
              </a:path>
              <a:path w="634" h="635">
                <a:moveTo>
                  <a:pt x="554" y="152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10629068" y="33756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50"/>
                </a:lnTo>
                <a:lnTo>
                  <a:pt x="12" y="355"/>
                </a:lnTo>
                <a:lnTo>
                  <a:pt x="203" y="431"/>
                </a:lnTo>
                <a:lnTo>
                  <a:pt x="457" y="380"/>
                </a:lnTo>
                <a:lnTo>
                  <a:pt x="355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10633067" y="3368306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64" y="266"/>
                </a:lnTo>
                <a:lnTo>
                  <a:pt x="292" y="431"/>
                </a:lnTo>
                <a:lnTo>
                  <a:pt x="622" y="368"/>
                </a:lnTo>
                <a:lnTo>
                  <a:pt x="292" y="266"/>
                </a:lnTo>
                <a:lnTo>
                  <a:pt x="66" y="114"/>
                </a:lnTo>
                <a:close/>
              </a:path>
              <a:path w="1270" h="635">
                <a:moveTo>
                  <a:pt x="609" y="88"/>
                </a:moveTo>
                <a:lnTo>
                  <a:pt x="292" y="266"/>
                </a:lnTo>
                <a:lnTo>
                  <a:pt x="668" y="266"/>
                </a:lnTo>
                <a:lnTo>
                  <a:pt x="609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10633156" y="33681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0" y="50"/>
                </a:lnTo>
                <a:lnTo>
                  <a:pt x="0" y="342"/>
                </a:lnTo>
                <a:lnTo>
                  <a:pt x="203" y="444"/>
                </a:lnTo>
                <a:lnTo>
                  <a:pt x="457" y="393"/>
                </a:lnTo>
                <a:lnTo>
                  <a:pt x="520" y="253"/>
                </a:lnTo>
                <a:lnTo>
                  <a:pt x="444" y="101"/>
                </a:lnTo>
                <a:lnTo>
                  <a:pt x="24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10614351" y="3372398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01" y="342"/>
                </a:lnTo>
                <a:lnTo>
                  <a:pt x="304" y="444"/>
                </a:lnTo>
                <a:lnTo>
                  <a:pt x="635" y="368"/>
                </a:lnTo>
                <a:lnTo>
                  <a:pt x="292" y="266"/>
                </a:lnTo>
                <a:lnTo>
                  <a:pt x="70" y="114"/>
                </a:lnTo>
                <a:close/>
              </a:path>
              <a:path w="1270" h="635">
                <a:moveTo>
                  <a:pt x="635" y="101"/>
                </a:moveTo>
                <a:lnTo>
                  <a:pt x="292" y="266"/>
                </a:lnTo>
                <a:lnTo>
                  <a:pt x="685" y="266"/>
                </a:lnTo>
                <a:lnTo>
                  <a:pt x="63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10614352" y="33722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101" y="50"/>
                </a:lnTo>
                <a:lnTo>
                  <a:pt x="94" y="330"/>
                </a:lnTo>
                <a:lnTo>
                  <a:pt x="292" y="431"/>
                </a:lnTo>
                <a:lnTo>
                  <a:pt x="546" y="381"/>
                </a:lnTo>
                <a:lnTo>
                  <a:pt x="459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10621669" y="3368442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58" y="253"/>
                </a:lnTo>
                <a:lnTo>
                  <a:pt x="292" y="444"/>
                </a:lnTo>
                <a:lnTo>
                  <a:pt x="634" y="380"/>
                </a:lnTo>
                <a:lnTo>
                  <a:pt x="292" y="266"/>
                </a:lnTo>
                <a:lnTo>
                  <a:pt x="57" y="114"/>
                </a:lnTo>
                <a:close/>
              </a:path>
              <a:path w="1270" h="635">
                <a:moveTo>
                  <a:pt x="634" y="114"/>
                </a:moveTo>
                <a:lnTo>
                  <a:pt x="292" y="266"/>
                </a:lnTo>
                <a:lnTo>
                  <a:pt x="680" y="266"/>
                </a:lnTo>
                <a:lnTo>
                  <a:pt x="634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10621757" y="33682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0" y="50"/>
                </a:lnTo>
                <a:lnTo>
                  <a:pt x="0" y="342"/>
                </a:lnTo>
                <a:lnTo>
                  <a:pt x="203" y="431"/>
                </a:lnTo>
                <a:lnTo>
                  <a:pt x="457" y="381"/>
                </a:lnTo>
                <a:lnTo>
                  <a:pt x="342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10617403" y="3369626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74" y="253"/>
                </a:lnTo>
                <a:lnTo>
                  <a:pt x="304" y="419"/>
                </a:lnTo>
                <a:lnTo>
                  <a:pt x="635" y="368"/>
                </a:lnTo>
                <a:lnTo>
                  <a:pt x="292" y="253"/>
                </a:lnTo>
                <a:lnTo>
                  <a:pt x="54" y="101"/>
                </a:lnTo>
                <a:close/>
              </a:path>
              <a:path w="1270" h="635">
                <a:moveTo>
                  <a:pt x="622" y="101"/>
                </a:moveTo>
                <a:lnTo>
                  <a:pt x="292" y="253"/>
                </a:lnTo>
                <a:lnTo>
                  <a:pt x="676" y="253"/>
                </a:lnTo>
                <a:lnTo>
                  <a:pt x="622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10617492" y="33694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0" y="50"/>
                </a:lnTo>
                <a:lnTo>
                  <a:pt x="0" y="342"/>
                </a:lnTo>
                <a:lnTo>
                  <a:pt x="203" y="431"/>
                </a:lnTo>
                <a:lnTo>
                  <a:pt x="368" y="393"/>
                </a:lnTo>
                <a:lnTo>
                  <a:pt x="357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10595623" y="3356292"/>
            <a:ext cx="31115" cy="18415"/>
          </a:xfrm>
          <a:custGeom>
            <a:avLst/>
            <a:gdLst/>
            <a:ahLst/>
            <a:cxnLst/>
            <a:rect l="l" t="t" r="r" b="b"/>
            <a:pathLst>
              <a:path w="31115" h="18414">
                <a:moveTo>
                  <a:pt x="9073" y="4894"/>
                </a:moveTo>
                <a:lnTo>
                  <a:pt x="0" y="10958"/>
                </a:lnTo>
                <a:lnTo>
                  <a:pt x="0" y="15654"/>
                </a:lnTo>
                <a:lnTo>
                  <a:pt x="2406" y="17467"/>
                </a:lnTo>
                <a:lnTo>
                  <a:pt x="3544" y="17957"/>
                </a:lnTo>
                <a:lnTo>
                  <a:pt x="7720" y="17957"/>
                </a:lnTo>
                <a:lnTo>
                  <a:pt x="8705" y="14444"/>
                </a:lnTo>
                <a:lnTo>
                  <a:pt x="30733" y="8777"/>
                </a:lnTo>
                <a:lnTo>
                  <a:pt x="30733" y="7409"/>
                </a:lnTo>
                <a:lnTo>
                  <a:pt x="10432" y="7409"/>
                </a:lnTo>
                <a:lnTo>
                  <a:pt x="9073" y="4894"/>
                </a:lnTo>
                <a:close/>
              </a:path>
              <a:path w="31115" h="18414">
                <a:moveTo>
                  <a:pt x="28007" y="0"/>
                </a:moveTo>
                <a:lnTo>
                  <a:pt x="22368" y="0"/>
                </a:lnTo>
                <a:lnTo>
                  <a:pt x="17239" y="2532"/>
                </a:lnTo>
                <a:lnTo>
                  <a:pt x="10432" y="7409"/>
                </a:lnTo>
                <a:lnTo>
                  <a:pt x="30733" y="7409"/>
                </a:lnTo>
                <a:lnTo>
                  <a:pt x="30733" y="1529"/>
                </a:lnTo>
                <a:lnTo>
                  <a:pt x="2800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10617234" y="337140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30" y="50"/>
                </a:moveTo>
                <a:lnTo>
                  <a:pt x="50" y="177"/>
                </a:lnTo>
                <a:lnTo>
                  <a:pt x="241" y="203"/>
                </a:lnTo>
                <a:lnTo>
                  <a:pt x="330" y="50"/>
                </a:lnTo>
                <a:close/>
              </a:path>
              <a:path w="634" h="635">
                <a:moveTo>
                  <a:pt x="0" y="0"/>
                </a:moveTo>
                <a:lnTo>
                  <a:pt x="29" y="139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10617234" y="33713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215"/>
                </a:moveTo>
                <a:lnTo>
                  <a:pt x="50" y="190"/>
                </a:lnTo>
                <a:lnTo>
                  <a:pt x="50" y="38"/>
                </a:lnTo>
                <a:lnTo>
                  <a:pt x="279" y="63"/>
                </a:lnTo>
                <a:lnTo>
                  <a:pt x="279" y="20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10594957" y="3361068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29">
                <a:moveTo>
                  <a:pt x="13893" y="0"/>
                </a:moveTo>
                <a:lnTo>
                  <a:pt x="0" y="6730"/>
                </a:lnTo>
                <a:lnTo>
                  <a:pt x="1968" y="9410"/>
                </a:lnTo>
                <a:lnTo>
                  <a:pt x="2565" y="11150"/>
                </a:lnTo>
                <a:lnTo>
                  <a:pt x="6375" y="10388"/>
                </a:lnTo>
                <a:lnTo>
                  <a:pt x="13182" y="4876"/>
                </a:lnTo>
                <a:lnTo>
                  <a:pt x="13893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10610008" y="3355207"/>
            <a:ext cx="13970" cy="8890"/>
          </a:xfrm>
          <a:custGeom>
            <a:avLst/>
            <a:gdLst/>
            <a:ahLst/>
            <a:cxnLst/>
            <a:rect l="l" t="t" r="r" b="b"/>
            <a:pathLst>
              <a:path w="13970" h="8889">
                <a:moveTo>
                  <a:pt x="9994" y="0"/>
                </a:moveTo>
                <a:lnTo>
                  <a:pt x="0" y="7073"/>
                </a:lnTo>
                <a:lnTo>
                  <a:pt x="1213" y="8315"/>
                </a:lnTo>
                <a:lnTo>
                  <a:pt x="6796" y="7026"/>
                </a:lnTo>
                <a:lnTo>
                  <a:pt x="12342" y="4570"/>
                </a:lnTo>
                <a:lnTo>
                  <a:pt x="13449" y="2311"/>
                </a:lnTo>
                <a:lnTo>
                  <a:pt x="99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10572660" y="3367990"/>
            <a:ext cx="29845" cy="10795"/>
          </a:xfrm>
          <a:custGeom>
            <a:avLst/>
            <a:gdLst/>
            <a:ahLst/>
            <a:cxnLst/>
            <a:rect l="l" t="t" r="r" b="b"/>
            <a:pathLst>
              <a:path w="29845" h="10795">
                <a:moveTo>
                  <a:pt x="21043" y="0"/>
                </a:moveTo>
                <a:lnTo>
                  <a:pt x="3517" y="177"/>
                </a:lnTo>
                <a:lnTo>
                  <a:pt x="165" y="3975"/>
                </a:lnTo>
                <a:lnTo>
                  <a:pt x="0" y="8724"/>
                </a:lnTo>
                <a:lnTo>
                  <a:pt x="2031" y="10769"/>
                </a:lnTo>
                <a:lnTo>
                  <a:pt x="22885" y="10223"/>
                </a:lnTo>
                <a:lnTo>
                  <a:pt x="29806" y="5384"/>
                </a:lnTo>
                <a:lnTo>
                  <a:pt x="23533" y="1943"/>
                </a:lnTo>
                <a:lnTo>
                  <a:pt x="2104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10572750" y="3368078"/>
            <a:ext cx="26034" cy="10795"/>
          </a:xfrm>
          <a:custGeom>
            <a:avLst/>
            <a:gdLst/>
            <a:ahLst/>
            <a:cxnLst/>
            <a:rect l="l" t="t" r="r" b="b"/>
            <a:pathLst>
              <a:path w="26034" h="10795">
                <a:moveTo>
                  <a:pt x="21062" y="0"/>
                </a:moveTo>
                <a:lnTo>
                  <a:pt x="12199" y="1"/>
                </a:lnTo>
                <a:lnTo>
                  <a:pt x="3424" y="90"/>
                </a:lnTo>
                <a:lnTo>
                  <a:pt x="84" y="3887"/>
                </a:lnTo>
                <a:lnTo>
                  <a:pt x="0" y="8719"/>
                </a:lnTo>
                <a:lnTo>
                  <a:pt x="1686" y="10426"/>
                </a:lnTo>
                <a:lnTo>
                  <a:pt x="11459" y="10426"/>
                </a:lnTo>
                <a:lnTo>
                  <a:pt x="22804" y="10135"/>
                </a:lnTo>
                <a:lnTo>
                  <a:pt x="25831" y="8019"/>
                </a:lnTo>
                <a:lnTo>
                  <a:pt x="25831" y="6706"/>
                </a:lnTo>
                <a:lnTo>
                  <a:pt x="6561" y="6706"/>
                </a:lnTo>
                <a:lnTo>
                  <a:pt x="1955" y="6071"/>
                </a:lnTo>
                <a:lnTo>
                  <a:pt x="3240" y="4131"/>
                </a:lnTo>
                <a:lnTo>
                  <a:pt x="7811" y="2006"/>
                </a:lnTo>
                <a:lnTo>
                  <a:pt x="13063" y="813"/>
                </a:lnTo>
                <a:lnTo>
                  <a:pt x="19375" y="356"/>
                </a:lnTo>
                <a:lnTo>
                  <a:pt x="21519" y="356"/>
                </a:lnTo>
                <a:lnTo>
                  <a:pt x="21062" y="0"/>
                </a:lnTo>
                <a:close/>
              </a:path>
              <a:path w="26034" h="10795">
                <a:moveTo>
                  <a:pt x="25831" y="4412"/>
                </a:moveTo>
                <a:lnTo>
                  <a:pt x="11361" y="6490"/>
                </a:lnTo>
                <a:lnTo>
                  <a:pt x="6561" y="6706"/>
                </a:lnTo>
                <a:lnTo>
                  <a:pt x="25831" y="6706"/>
                </a:lnTo>
                <a:lnTo>
                  <a:pt x="25831" y="4412"/>
                </a:lnTo>
                <a:close/>
              </a:path>
              <a:path w="26034" h="10795">
                <a:moveTo>
                  <a:pt x="21519" y="356"/>
                </a:moveTo>
                <a:lnTo>
                  <a:pt x="19375" y="356"/>
                </a:lnTo>
                <a:lnTo>
                  <a:pt x="22690" y="2541"/>
                </a:lnTo>
                <a:lnTo>
                  <a:pt x="25831" y="4325"/>
                </a:lnTo>
                <a:lnTo>
                  <a:pt x="25831" y="3165"/>
                </a:lnTo>
                <a:lnTo>
                  <a:pt x="23439" y="1855"/>
                </a:lnTo>
                <a:lnTo>
                  <a:pt x="21519" y="35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10574040" y="3368739"/>
            <a:ext cx="8255" cy="4445"/>
          </a:xfrm>
          <a:custGeom>
            <a:avLst/>
            <a:gdLst/>
            <a:ahLst/>
            <a:cxnLst/>
            <a:rect l="l" t="t" r="r" b="b"/>
            <a:pathLst>
              <a:path w="8254" h="4445">
                <a:moveTo>
                  <a:pt x="8254" y="0"/>
                </a:moveTo>
                <a:lnTo>
                  <a:pt x="5308" y="533"/>
                </a:lnTo>
                <a:lnTo>
                  <a:pt x="888" y="2641"/>
                </a:lnTo>
                <a:lnTo>
                  <a:pt x="0" y="4279"/>
                </a:lnTo>
                <a:lnTo>
                  <a:pt x="3886" y="1727"/>
                </a:lnTo>
                <a:lnTo>
                  <a:pt x="6972" y="673"/>
                </a:lnTo>
                <a:lnTo>
                  <a:pt x="825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10571826" y="3372867"/>
            <a:ext cx="27305" cy="6985"/>
          </a:xfrm>
          <a:custGeom>
            <a:avLst/>
            <a:gdLst/>
            <a:ahLst/>
            <a:cxnLst/>
            <a:rect l="l" t="t" r="r" b="b"/>
            <a:pathLst>
              <a:path w="27304" h="6985">
                <a:moveTo>
                  <a:pt x="0" y="2590"/>
                </a:moveTo>
                <a:lnTo>
                  <a:pt x="4978" y="6819"/>
                </a:lnTo>
                <a:lnTo>
                  <a:pt x="17526" y="4889"/>
                </a:lnTo>
                <a:lnTo>
                  <a:pt x="18598" y="4658"/>
                </a:lnTo>
                <a:lnTo>
                  <a:pt x="3683" y="3111"/>
                </a:lnTo>
                <a:lnTo>
                  <a:pt x="0" y="2590"/>
                </a:lnTo>
                <a:close/>
              </a:path>
              <a:path w="27304" h="6985">
                <a:moveTo>
                  <a:pt x="21745" y="3979"/>
                </a:moveTo>
                <a:lnTo>
                  <a:pt x="18598" y="4658"/>
                </a:lnTo>
                <a:lnTo>
                  <a:pt x="20828" y="4889"/>
                </a:lnTo>
                <a:lnTo>
                  <a:pt x="21745" y="3979"/>
                </a:lnTo>
                <a:close/>
              </a:path>
              <a:path w="27304" h="6985">
                <a:moveTo>
                  <a:pt x="25755" y="0"/>
                </a:moveTo>
                <a:lnTo>
                  <a:pt x="21745" y="3979"/>
                </a:lnTo>
                <a:lnTo>
                  <a:pt x="22707" y="3771"/>
                </a:lnTo>
                <a:lnTo>
                  <a:pt x="27076" y="1257"/>
                </a:lnTo>
                <a:lnTo>
                  <a:pt x="2575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10575507" y="3368897"/>
            <a:ext cx="17145" cy="3810"/>
          </a:xfrm>
          <a:custGeom>
            <a:avLst/>
            <a:gdLst/>
            <a:ahLst/>
            <a:cxnLst/>
            <a:rect l="l" t="t" r="r" b="b"/>
            <a:pathLst>
              <a:path w="17145" h="3810">
                <a:moveTo>
                  <a:pt x="9613" y="0"/>
                </a:moveTo>
                <a:lnTo>
                  <a:pt x="0" y="3721"/>
                </a:lnTo>
                <a:lnTo>
                  <a:pt x="17144" y="990"/>
                </a:lnTo>
                <a:lnTo>
                  <a:pt x="13703" y="850"/>
                </a:lnTo>
                <a:lnTo>
                  <a:pt x="961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9870249" y="2907118"/>
            <a:ext cx="315646" cy="474129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9969671" y="2953397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9" y="0"/>
                </a:moveTo>
                <a:lnTo>
                  <a:pt x="0" y="6296"/>
                </a:lnTo>
                <a:lnTo>
                  <a:pt x="168" y="13750"/>
                </a:lnTo>
                <a:lnTo>
                  <a:pt x="146" y="37587"/>
                </a:lnTo>
                <a:lnTo>
                  <a:pt x="52" y="63466"/>
                </a:lnTo>
                <a:lnTo>
                  <a:pt x="2665" y="120464"/>
                </a:lnTo>
                <a:lnTo>
                  <a:pt x="10464" y="224279"/>
                </a:lnTo>
                <a:lnTo>
                  <a:pt x="25852" y="412022"/>
                </a:lnTo>
                <a:lnTo>
                  <a:pt x="34585" y="402000"/>
                </a:lnTo>
                <a:lnTo>
                  <a:pt x="40762" y="397181"/>
                </a:lnTo>
                <a:lnTo>
                  <a:pt x="47319" y="396237"/>
                </a:lnTo>
                <a:lnTo>
                  <a:pt x="56167" y="396237"/>
                </a:lnTo>
                <a:lnTo>
                  <a:pt x="46719" y="381534"/>
                </a:lnTo>
                <a:lnTo>
                  <a:pt x="38106" y="340206"/>
                </a:lnTo>
                <a:lnTo>
                  <a:pt x="31043" y="281835"/>
                </a:lnTo>
                <a:lnTo>
                  <a:pt x="25220" y="214404"/>
                </a:lnTo>
                <a:lnTo>
                  <a:pt x="20324" y="145897"/>
                </a:lnTo>
                <a:lnTo>
                  <a:pt x="16044" y="84297"/>
                </a:lnTo>
                <a:lnTo>
                  <a:pt x="12068" y="37587"/>
                </a:lnTo>
                <a:lnTo>
                  <a:pt x="8084" y="13750"/>
                </a:lnTo>
                <a:lnTo>
                  <a:pt x="2272" y="1185"/>
                </a:lnTo>
                <a:lnTo>
                  <a:pt x="129" y="0"/>
                </a:lnTo>
                <a:close/>
              </a:path>
              <a:path w="57784" h="412114">
                <a:moveTo>
                  <a:pt x="56167" y="396237"/>
                </a:moveTo>
                <a:lnTo>
                  <a:pt x="47319" y="396237"/>
                </a:lnTo>
                <a:lnTo>
                  <a:pt x="57195" y="397837"/>
                </a:lnTo>
                <a:lnTo>
                  <a:pt x="56167" y="396237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10052417" y="2955906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79">
                <a:moveTo>
                  <a:pt x="41980" y="393087"/>
                </a:moveTo>
                <a:lnTo>
                  <a:pt x="34453" y="393087"/>
                </a:lnTo>
                <a:lnTo>
                  <a:pt x="42429" y="398599"/>
                </a:lnTo>
                <a:lnTo>
                  <a:pt x="41980" y="393087"/>
                </a:lnTo>
                <a:close/>
              </a:path>
              <a:path w="42545" h="398779">
                <a:moveTo>
                  <a:pt x="6249" y="0"/>
                </a:moveTo>
                <a:lnTo>
                  <a:pt x="1776" y="759"/>
                </a:lnTo>
                <a:lnTo>
                  <a:pt x="0" y="22185"/>
                </a:lnTo>
                <a:lnTo>
                  <a:pt x="967" y="68898"/>
                </a:lnTo>
                <a:lnTo>
                  <a:pt x="3924" y="132222"/>
                </a:lnTo>
                <a:lnTo>
                  <a:pt x="8115" y="203479"/>
                </a:lnTo>
                <a:lnTo>
                  <a:pt x="12785" y="273995"/>
                </a:lnTo>
                <a:lnTo>
                  <a:pt x="17180" y="335094"/>
                </a:lnTo>
                <a:lnTo>
                  <a:pt x="20544" y="378098"/>
                </a:lnTo>
                <a:lnTo>
                  <a:pt x="22122" y="394332"/>
                </a:lnTo>
                <a:lnTo>
                  <a:pt x="34453" y="393087"/>
                </a:lnTo>
                <a:lnTo>
                  <a:pt x="41980" y="393087"/>
                </a:lnTo>
                <a:lnTo>
                  <a:pt x="38788" y="353937"/>
                </a:lnTo>
                <a:lnTo>
                  <a:pt x="30070" y="251697"/>
                </a:lnTo>
                <a:lnTo>
                  <a:pt x="19578" y="139501"/>
                </a:lnTo>
                <a:lnTo>
                  <a:pt x="10615" y="64970"/>
                </a:lnTo>
                <a:lnTo>
                  <a:pt x="8279" y="40191"/>
                </a:lnTo>
                <a:lnTo>
                  <a:pt x="7620" y="15839"/>
                </a:lnTo>
                <a:lnTo>
                  <a:pt x="6249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10093921" y="2950994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20" y="415397"/>
                </a:moveTo>
                <a:lnTo>
                  <a:pt x="33959" y="419357"/>
                </a:lnTo>
                <a:lnTo>
                  <a:pt x="34196" y="419357"/>
                </a:lnTo>
                <a:lnTo>
                  <a:pt x="36389" y="415775"/>
                </a:lnTo>
                <a:lnTo>
                  <a:pt x="36220" y="415397"/>
                </a:lnTo>
                <a:close/>
              </a:path>
              <a:path w="50165" h="419735">
                <a:moveTo>
                  <a:pt x="38934" y="407190"/>
                </a:moveTo>
                <a:lnTo>
                  <a:pt x="15561" y="407190"/>
                </a:lnTo>
                <a:lnTo>
                  <a:pt x="32820" y="407787"/>
                </a:lnTo>
                <a:lnTo>
                  <a:pt x="36220" y="415397"/>
                </a:lnTo>
                <a:lnTo>
                  <a:pt x="37163" y="413743"/>
                </a:lnTo>
                <a:lnTo>
                  <a:pt x="38934" y="407190"/>
                </a:lnTo>
                <a:close/>
              </a:path>
              <a:path w="50165" h="419735">
                <a:moveTo>
                  <a:pt x="7052" y="10150"/>
                </a:moveTo>
                <a:lnTo>
                  <a:pt x="3353" y="16508"/>
                </a:lnTo>
                <a:lnTo>
                  <a:pt x="316" y="36813"/>
                </a:lnTo>
                <a:lnTo>
                  <a:pt x="119" y="50949"/>
                </a:lnTo>
                <a:lnTo>
                  <a:pt x="0" y="64550"/>
                </a:lnTo>
                <a:lnTo>
                  <a:pt x="245" y="82314"/>
                </a:lnTo>
                <a:lnTo>
                  <a:pt x="1199" y="191861"/>
                </a:lnTo>
                <a:lnTo>
                  <a:pt x="1976" y="260261"/>
                </a:lnTo>
                <a:lnTo>
                  <a:pt x="3019" y="323818"/>
                </a:lnTo>
                <a:lnTo>
                  <a:pt x="4381" y="372089"/>
                </a:lnTo>
                <a:lnTo>
                  <a:pt x="10608" y="409057"/>
                </a:lnTo>
                <a:lnTo>
                  <a:pt x="15561" y="407190"/>
                </a:lnTo>
                <a:lnTo>
                  <a:pt x="38934" y="407190"/>
                </a:lnTo>
                <a:lnTo>
                  <a:pt x="44856" y="385273"/>
                </a:lnTo>
                <a:lnTo>
                  <a:pt x="48902" y="338413"/>
                </a:lnTo>
                <a:lnTo>
                  <a:pt x="50025" y="279526"/>
                </a:lnTo>
                <a:lnTo>
                  <a:pt x="49300" y="235944"/>
                </a:lnTo>
                <a:lnTo>
                  <a:pt x="19728" y="235944"/>
                </a:lnTo>
                <a:lnTo>
                  <a:pt x="18547" y="230702"/>
                </a:lnTo>
                <a:lnTo>
                  <a:pt x="15590" y="188866"/>
                </a:lnTo>
                <a:lnTo>
                  <a:pt x="13777" y="149474"/>
                </a:lnTo>
                <a:lnTo>
                  <a:pt x="11663" y="94323"/>
                </a:lnTo>
                <a:lnTo>
                  <a:pt x="9388" y="26749"/>
                </a:lnTo>
                <a:lnTo>
                  <a:pt x="7052" y="10150"/>
                </a:lnTo>
                <a:close/>
              </a:path>
              <a:path w="50165" h="419735">
                <a:moveTo>
                  <a:pt x="29926" y="0"/>
                </a:moveTo>
                <a:lnTo>
                  <a:pt x="25098" y="46862"/>
                </a:lnTo>
                <a:lnTo>
                  <a:pt x="23831" y="136025"/>
                </a:lnTo>
                <a:lnTo>
                  <a:pt x="23408" y="161324"/>
                </a:lnTo>
                <a:lnTo>
                  <a:pt x="22306" y="205743"/>
                </a:lnTo>
                <a:lnTo>
                  <a:pt x="19728" y="235944"/>
                </a:lnTo>
                <a:lnTo>
                  <a:pt x="49300" y="235944"/>
                </a:lnTo>
                <a:lnTo>
                  <a:pt x="46402" y="151119"/>
                </a:lnTo>
                <a:lnTo>
                  <a:pt x="43105" y="94323"/>
                </a:lnTo>
                <a:lnTo>
                  <a:pt x="39784" y="50949"/>
                </a:lnTo>
                <a:lnTo>
                  <a:pt x="33288" y="8172"/>
                </a:lnTo>
                <a:lnTo>
                  <a:pt x="29926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9902050" y="2896412"/>
            <a:ext cx="298183" cy="49422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9901481" y="2895837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69" y="0"/>
                </a:moveTo>
                <a:lnTo>
                  <a:pt x="469" y="481876"/>
                </a:lnTo>
                <a:lnTo>
                  <a:pt x="0" y="490562"/>
                </a:lnTo>
                <a:lnTo>
                  <a:pt x="4000" y="494118"/>
                </a:lnTo>
                <a:lnTo>
                  <a:pt x="7010" y="494703"/>
                </a:lnTo>
                <a:lnTo>
                  <a:pt x="13538" y="494703"/>
                </a:lnTo>
                <a:lnTo>
                  <a:pt x="15011" y="494601"/>
                </a:lnTo>
                <a:lnTo>
                  <a:pt x="42410" y="493649"/>
                </a:lnTo>
                <a:lnTo>
                  <a:pt x="7454" y="493649"/>
                </a:lnTo>
                <a:lnTo>
                  <a:pt x="4572" y="493128"/>
                </a:lnTo>
                <a:lnTo>
                  <a:pt x="1587" y="490486"/>
                </a:lnTo>
                <a:lnTo>
                  <a:pt x="1697" y="476656"/>
                </a:lnTo>
                <a:lnTo>
                  <a:pt x="6970" y="10782"/>
                </a:lnTo>
                <a:lnTo>
                  <a:pt x="11861" y="1054"/>
                </a:lnTo>
                <a:lnTo>
                  <a:pt x="128705" y="1054"/>
                </a:lnTo>
                <a:lnTo>
                  <a:pt x="11569" y="0"/>
                </a:lnTo>
                <a:close/>
              </a:path>
              <a:path w="299720" h="495300">
                <a:moveTo>
                  <a:pt x="279920" y="484378"/>
                </a:moveTo>
                <a:lnTo>
                  <a:pt x="14935" y="493560"/>
                </a:lnTo>
                <a:lnTo>
                  <a:pt x="13474" y="493649"/>
                </a:lnTo>
                <a:lnTo>
                  <a:pt x="42410" y="493649"/>
                </a:lnTo>
                <a:lnTo>
                  <a:pt x="279869" y="485394"/>
                </a:lnTo>
                <a:lnTo>
                  <a:pt x="284086" y="485394"/>
                </a:lnTo>
                <a:lnTo>
                  <a:pt x="288417" y="485000"/>
                </a:lnTo>
                <a:lnTo>
                  <a:pt x="289017" y="484428"/>
                </a:lnTo>
                <a:lnTo>
                  <a:pt x="280428" y="484428"/>
                </a:lnTo>
                <a:lnTo>
                  <a:pt x="279920" y="484378"/>
                </a:lnTo>
                <a:close/>
              </a:path>
              <a:path w="299720" h="495300">
                <a:moveTo>
                  <a:pt x="284086" y="485394"/>
                </a:moveTo>
                <a:lnTo>
                  <a:pt x="279869" y="485394"/>
                </a:lnTo>
                <a:lnTo>
                  <a:pt x="280339" y="485432"/>
                </a:lnTo>
                <a:lnTo>
                  <a:pt x="283667" y="485432"/>
                </a:lnTo>
                <a:lnTo>
                  <a:pt x="284086" y="485394"/>
                </a:lnTo>
                <a:close/>
              </a:path>
              <a:path w="299720" h="495300">
                <a:moveTo>
                  <a:pt x="128705" y="1054"/>
                </a:moveTo>
                <a:lnTo>
                  <a:pt x="11861" y="1054"/>
                </a:lnTo>
                <a:lnTo>
                  <a:pt x="282257" y="4165"/>
                </a:lnTo>
                <a:lnTo>
                  <a:pt x="289344" y="4419"/>
                </a:lnTo>
                <a:lnTo>
                  <a:pt x="294424" y="5397"/>
                </a:lnTo>
                <a:lnTo>
                  <a:pt x="297713" y="8509"/>
                </a:lnTo>
                <a:lnTo>
                  <a:pt x="297065" y="14274"/>
                </a:lnTo>
                <a:lnTo>
                  <a:pt x="296665" y="16335"/>
                </a:lnTo>
                <a:lnTo>
                  <a:pt x="296560" y="28829"/>
                </a:lnTo>
                <a:lnTo>
                  <a:pt x="293559" y="461594"/>
                </a:lnTo>
                <a:lnTo>
                  <a:pt x="293542" y="472909"/>
                </a:lnTo>
                <a:lnTo>
                  <a:pt x="294259" y="477926"/>
                </a:lnTo>
                <a:lnTo>
                  <a:pt x="287743" y="484136"/>
                </a:lnTo>
                <a:lnTo>
                  <a:pt x="283006" y="484428"/>
                </a:lnTo>
                <a:lnTo>
                  <a:pt x="289017" y="484428"/>
                </a:lnTo>
                <a:lnTo>
                  <a:pt x="295490" y="478269"/>
                </a:lnTo>
                <a:lnTo>
                  <a:pt x="294745" y="472909"/>
                </a:lnTo>
                <a:lnTo>
                  <a:pt x="294740" y="461594"/>
                </a:lnTo>
                <a:lnTo>
                  <a:pt x="297742" y="28829"/>
                </a:lnTo>
                <a:lnTo>
                  <a:pt x="297856" y="16414"/>
                </a:lnTo>
                <a:lnTo>
                  <a:pt x="299186" y="9169"/>
                </a:lnTo>
                <a:lnTo>
                  <a:pt x="299260" y="8509"/>
                </a:lnTo>
                <a:lnTo>
                  <a:pt x="295008" y="4470"/>
                </a:lnTo>
                <a:lnTo>
                  <a:pt x="289877" y="3429"/>
                </a:lnTo>
                <a:lnTo>
                  <a:pt x="281152" y="3124"/>
                </a:lnTo>
                <a:lnTo>
                  <a:pt x="128705" y="1054"/>
                </a:lnTo>
                <a:close/>
              </a:path>
              <a:path w="299720" h="495300">
                <a:moveTo>
                  <a:pt x="28778" y="14973"/>
                </a:moveTo>
                <a:lnTo>
                  <a:pt x="19156" y="466331"/>
                </a:lnTo>
                <a:lnTo>
                  <a:pt x="19031" y="471271"/>
                </a:lnTo>
                <a:lnTo>
                  <a:pt x="18770" y="476808"/>
                </a:lnTo>
                <a:lnTo>
                  <a:pt x="22237" y="479856"/>
                </a:lnTo>
                <a:lnTo>
                  <a:pt x="24853" y="480402"/>
                </a:lnTo>
                <a:lnTo>
                  <a:pt x="30518" y="480415"/>
                </a:lnTo>
                <a:lnTo>
                  <a:pt x="31800" y="480314"/>
                </a:lnTo>
                <a:lnTo>
                  <a:pt x="61047" y="479361"/>
                </a:lnTo>
                <a:lnTo>
                  <a:pt x="25273" y="479348"/>
                </a:lnTo>
                <a:lnTo>
                  <a:pt x="22796" y="478891"/>
                </a:lnTo>
                <a:lnTo>
                  <a:pt x="21894" y="478078"/>
                </a:lnTo>
                <a:lnTo>
                  <a:pt x="20256" y="476656"/>
                </a:lnTo>
                <a:lnTo>
                  <a:pt x="24871" y="28829"/>
                </a:lnTo>
                <a:lnTo>
                  <a:pt x="29108" y="16040"/>
                </a:lnTo>
                <a:lnTo>
                  <a:pt x="173726" y="16040"/>
                </a:lnTo>
                <a:lnTo>
                  <a:pt x="28778" y="14973"/>
                </a:lnTo>
                <a:close/>
              </a:path>
              <a:path w="299720" h="495300">
                <a:moveTo>
                  <a:pt x="260731" y="471855"/>
                </a:moveTo>
                <a:lnTo>
                  <a:pt x="31724" y="479272"/>
                </a:lnTo>
                <a:lnTo>
                  <a:pt x="30467" y="479361"/>
                </a:lnTo>
                <a:lnTo>
                  <a:pt x="61047" y="479361"/>
                </a:lnTo>
                <a:lnTo>
                  <a:pt x="260705" y="472859"/>
                </a:lnTo>
                <a:lnTo>
                  <a:pt x="264555" y="472859"/>
                </a:lnTo>
                <a:lnTo>
                  <a:pt x="268135" y="472541"/>
                </a:lnTo>
                <a:lnTo>
                  <a:pt x="268813" y="471893"/>
                </a:lnTo>
                <a:lnTo>
                  <a:pt x="261175" y="471893"/>
                </a:lnTo>
                <a:lnTo>
                  <a:pt x="260731" y="471855"/>
                </a:lnTo>
                <a:close/>
              </a:path>
              <a:path w="299720" h="495300">
                <a:moveTo>
                  <a:pt x="264555" y="472859"/>
                </a:moveTo>
                <a:lnTo>
                  <a:pt x="260705" y="472859"/>
                </a:lnTo>
                <a:lnTo>
                  <a:pt x="261099" y="472897"/>
                </a:lnTo>
                <a:lnTo>
                  <a:pt x="263982" y="472909"/>
                </a:lnTo>
                <a:lnTo>
                  <a:pt x="264555" y="472859"/>
                </a:lnTo>
                <a:close/>
              </a:path>
              <a:path w="299720" h="495300">
                <a:moveTo>
                  <a:pt x="173726" y="16040"/>
                </a:moveTo>
                <a:lnTo>
                  <a:pt x="29108" y="16040"/>
                </a:lnTo>
                <a:lnTo>
                  <a:pt x="262775" y="18161"/>
                </a:lnTo>
                <a:lnTo>
                  <a:pt x="268859" y="18364"/>
                </a:lnTo>
                <a:lnTo>
                  <a:pt x="273240" y="19189"/>
                </a:lnTo>
                <a:lnTo>
                  <a:pt x="276033" y="21844"/>
                </a:lnTo>
                <a:lnTo>
                  <a:pt x="275488" y="26835"/>
                </a:lnTo>
                <a:lnTo>
                  <a:pt x="275244" y="28117"/>
                </a:lnTo>
                <a:lnTo>
                  <a:pt x="275131" y="28829"/>
                </a:lnTo>
                <a:lnTo>
                  <a:pt x="272402" y="461645"/>
                </a:lnTo>
                <a:lnTo>
                  <a:pt x="273062" y="466331"/>
                </a:lnTo>
                <a:lnTo>
                  <a:pt x="267474" y="471652"/>
                </a:lnTo>
                <a:lnTo>
                  <a:pt x="263385" y="471893"/>
                </a:lnTo>
                <a:lnTo>
                  <a:pt x="268813" y="471893"/>
                </a:lnTo>
                <a:lnTo>
                  <a:pt x="274294" y="466661"/>
                </a:lnTo>
                <a:lnTo>
                  <a:pt x="273570" y="461594"/>
                </a:lnTo>
                <a:lnTo>
                  <a:pt x="276288" y="28829"/>
                </a:lnTo>
                <a:lnTo>
                  <a:pt x="276440" y="28117"/>
                </a:lnTo>
                <a:lnTo>
                  <a:pt x="277596" y="21844"/>
                </a:lnTo>
                <a:lnTo>
                  <a:pt x="273850" y="18275"/>
                </a:lnTo>
                <a:lnTo>
                  <a:pt x="269379" y="17373"/>
                </a:lnTo>
                <a:lnTo>
                  <a:pt x="262775" y="17157"/>
                </a:lnTo>
                <a:lnTo>
                  <a:pt x="173726" y="16040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9920770" y="2911373"/>
            <a:ext cx="257699" cy="46485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9920514" y="2911073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4">
                <a:moveTo>
                  <a:pt x="9867" y="0"/>
                </a:moveTo>
                <a:lnTo>
                  <a:pt x="9537" y="139"/>
                </a:lnTo>
                <a:lnTo>
                  <a:pt x="5587" y="3556"/>
                </a:lnTo>
                <a:lnTo>
                  <a:pt x="5016" y="8877"/>
                </a:lnTo>
                <a:lnTo>
                  <a:pt x="389" y="454101"/>
                </a:lnTo>
                <a:lnTo>
                  <a:pt x="0" y="461429"/>
                </a:lnTo>
                <a:lnTo>
                  <a:pt x="3632" y="464642"/>
                </a:lnTo>
                <a:lnTo>
                  <a:pt x="7124" y="464908"/>
                </a:lnTo>
                <a:lnTo>
                  <a:pt x="9817" y="464921"/>
                </a:lnTo>
                <a:lnTo>
                  <a:pt x="11468" y="464921"/>
                </a:lnTo>
                <a:lnTo>
                  <a:pt x="12750" y="464807"/>
                </a:lnTo>
                <a:lnTo>
                  <a:pt x="25644" y="464388"/>
                </a:lnTo>
                <a:lnTo>
                  <a:pt x="6172" y="464375"/>
                </a:lnTo>
                <a:lnTo>
                  <a:pt x="3632" y="463892"/>
                </a:lnTo>
                <a:lnTo>
                  <a:pt x="596" y="461225"/>
                </a:lnTo>
                <a:lnTo>
                  <a:pt x="975" y="454101"/>
                </a:lnTo>
                <a:lnTo>
                  <a:pt x="5490" y="17399"/>
                </a:lnTo>
                <a:lnTo>
                  <a:pt x="5607" y="8877"/>
                </a:lnTo>
                <a:lnTo>
                  <a:pt x="6159" y="3797"/>
                </a:lnTo>
                <a:lnTo>
                  <a:pt x="9944" y="520"/>
                </a:lnTo>
                <a:lnTo>
                  <a:pt x="90305" y="520"/>
                </a:lnTo>
                <a:lnTo>
                  <a:pt x="9867" y="0"/>
                </a:lnTo>
                <a:close/>
              </a:path>
              <a:path w="258445" h="465454">
                <a:moveTo>
                  <a:pt x="241706" y="456869"/>
                </a:moveTo>
                <a:lnTo>
                  <a:pt x="12699" y="464299"/>
                </a:lnTo>
                <a:lnTo>
                  <a:pt x="11442" y="464388"/>
                </a:lnTo>
                <a:lnTo>
                  <a:pt x="25644" y="464388"/>
                </a:lnTo>
                <a:lnTo>
                  <a:pt x="241706" y="457365"/>
                </a:lnTo>
                <a:lnTo>
                  <a:pt x="245309" y="457365"/>
                </a:lnTo>
                <a:lnTo>
                  <a:pt x="248856" y="457149"/>
                </a:lnTo>
                <a:lnTo>
                  <a:pt x="249109" y="456907"/>
                </a:lnTo>
                <a:lnTo>
                  <a:pt x="242125" y="456895"/>
                </a:lnTo>
                <a:lnTo>
                  <a:pt x="241706" y="456869"/>
                </a:lnTo>
                <a:close/>
              </a:path>
              <a:path w="258445" h="465454">
                <a:moveTo>
                  <a:pt x="16814" y="4673"/>
                </a:moveTo>
                <a:lnTo>
                  <a:pt x="16497" y="4800"/>
                </a:lnTo>
                <a:lnTo>
                  <a:pt x="12763" y="8077"/>
                </a:lnTo>
                <a:lnTo>
                  <a:pt x="12194" y="13373"/>
                </a:lnTo>
                <a:lnTo>
                  <a:pt x="7895" y="443522"/>
                </a:lnTo>
                <a:lnTo>
                  <a:pt x="7799" y="451180"/>
                </a:lnTo>
                <a:lnTo>
                  <a:pt x="7442" y="457796"/>
                </a:lnTo>
                <a:lnTo>
                  <a:pt x="10896" y="460870"/>
                </a:lnTo>
                <a:lnTo>
                  <a:pt x="14211" y="461124"/>
                </a:lnTo>
                <a:lnTo>
                  <a:pt x="18338" y="461124"/>
                </a:lnTo>
                <a:lnTo>
                  <a:pt x="19557" y="461048"/>
                </a:lnTo>
                <a:lnTo>
                  <a:pt x="32980" y="460616"/>
                </a:lnTo>
                <a:lnTo>
                  <a:pt x="18313" y="460616"/>
                </a:lnTo>
                <a:lnTo>
                  <a:pt x="16776" y="460590"/>
                </a:lnTo>
                <a:lnTo>
                  <a:pt x="13322" y="460590"/>
                </a:lnTo>
                <a:lnTo>
                  <a:pt x="10909" y="460133"/>
                </a:lnTo>
                <a:lnTo>
                  <a:pt x="8051" y="457593"/>
                </a:lnTo>
                <a:lnTo>
                  <a:pt x="8389" y="451180"/>
                </a:lnTo>
                <a:lnTo>
                  <a:pt x="8480" y="443522"/>
                </a:lnTo>
                <a:lnTo>
                  <a:pt x="12782" y="13373"/>
                </a:lnTo>
                <a:lnTo>
                  <a:pt x="13322" y="8331"/>
                </a:lnTo>
                <a:lnTo>
                  <a:pt x="16903" y="5207"/>
                </a:lnTo>
                <a:lnTo>
                  <a:pt x="109438" y="5207"/>
                </a:lnTo>
                <a:lnTo>
                  <a:pt x="16814" y="4673"/>
                </a:lnTo>
                <a:close/>
              </a:path>
              <a:path w="258445" h="465454">
                <a:moveTo>
                  <a:pt x="236702" y="453555"/>
                </a:moveTo>
                <a:lnTo>
                  <a:pt x="19519" y="460514"/>
                </a:lnTo>
                <a:lnTo>
                  <a:pt x="18313" y="460616"/>
                </a:lnTo>
                <a:lnTo>
                  <a:pt x="32980" y="460616"/>
                </a:lnTo>
                <a:lnTo>
                  <a:pt x="236689" y="454063"/>
                </a:lnTo>
                <a:lnTo>
                  <a:pt x="239976" y="454063"/>
                </a:lnTo>
                <a:lnTo>
                  <a:pt x="243484" y="453859"/>
                </a:lnTo>
                <a:lnTo>
                  <a:pt x="243759" y="453593"/>
                </a:lnTo>
                <a:lnTo>
                  <a:pt x="237083" y="453593"/>
                </a:lnTo>
                <a:lnTo>
                  <a:pt x="236702" y="453555"/>
                </a:lnTo>
                <a:close/>
              </a:path>
              <a:path w="258445" h="465454">
                <a:moveTo>
                  <a:pt x="245309" y="457365"/>
                </a:moveTo>
                <a:lnTo>
                  <a:pt x="241706" y="457365"/>
                </a:lnTo>
                <a:lnTo>
                  <a:pt x="242087" y="457403"/>
                </a:lnTo>
                <a:lnTo>
                  <a:pt x="244474" y="457415"/>
                </a:lnTo>
                <a:lnTo>
                  <a:pt x="245309" y="457365"/>
                </a:lnTo>
                <a:close/>
              </a:path>
              <a:path w="258445" h="465454">
                <a:moveTo>
                  <a:pt x="90305" y="520"/>
                </a:moveTo>
                <a:lnTo>
                  <a:pt x="9944" y="520"/>
                </a:lnTo>
                <a:lnTo>
                  <a:pt x="242785" y="2641"/>
                </a:lnTo>
                <a:lnTo>
                  <a:pt x="249923" y="2870"/>
                </a:lnTo>
                <a:lnTo>
                  <a:pt x="254368" y="3733"/>
                </a:lnTo>
                <a:lnTo>
                  <a:pt x="257523" y="6731"/>
                </a:lnTo>
                <a:lnTo>
                  <a:pt x="257625" y="7023"/>
                </a:lnTo>
                <a:lnTo>
                  <a:pt x="256400" y="13373"/>
                </a:lnTo>
                <a:lnTo>
                  <a:pt x="253657" y="446366"/>
                </a:lnTo>
                <a:lnTo>
                  <a:pt x="254330" y="451180"/>
                </a:lnTo>
                <a:lnTo>
                  <a:pt x="248564" y="456666"/>
                </a:lnTo>
                <a:lnTo>
                  <a:pt x="244398" y="456907"/>
                </a:lnTo>
                <a:lnTo>
                  <a:pt x="249109" y="456907"/>
                </a:lnTo>
                <a:lnTo>
                  <a:pt x="254939" y="451345"/>
                </a:lnTo>
                <a:lnTo>
                  <a:pt x="254244" y="446366"/>
                </a:lnTo>
                <a:lnTo>
                  <a:pt x="256960" y="17399"/>
                </a:lnTo>
                <a:lnTo>
                  <a:pt x="257015" y="13373"/>
                </a:lnTo>
                <a:lnTo>
                  <a:pt x="258267" y="6705"/>
                </a:lnTo>
                <a:lnTo>
                  <a:pt x="254647" y="3251"/>
                </a:lnTo>
                <a:lnTo>
                  <a:pt x="250266" y="2374"/>
                </a:lnTo>
                <a:lnTo>
                  <a:pt x="243738" y="2171"/>
                </a:lnTo>
                <a:lnTo>
                  <a:pt x="90305" y="520"/>
                </a:lnTo>
                <a:close/>
              </a:path>
              <a:path w="258445" h="465454">
                <a:moveTo>
                  <a:pt x="239976" y="454063"/>
                </a:moveTo>
                <a:lnTo>
                  <a:pt x="236689" y="454063"/>
                </a:lnTo>
                <a:lnTo>
                  <a:pt x="237058" y="454088"/>
                </a:lnTo>
                <a:lnTo>
                  <a:pt x="239318" y="454101"/>
                </a:lnTo>
                <a:lnTo>
                  <a:pt x="239976" y="454063"/>
                </a:lnTo>
                <a:close/>
              </a:path>
              <a:path w="258445" h="465454">
                <a:moveTo>
                  <a:pt x="109438" y="5207"/>
                </a:moveTo>
                <a:lnTo>
                  <a:pt x="16903" y="5207"/>
                </a:lnTo>
                <a:lnTo>
                  <a:pt x="238023" y="7023"/>
                </a:lnTo>
                <a:lnTo>
                  <a:pt x="244474" y="7226"/>
                </a:lnTo>
                <a:lnTo>
                  <a:pt x="248704" y="8039"/>
                </a:lnTo>
                <a:lnTo>
                  <a:pt x="251802" y="11010"/>
                </a:lnTo>
                <a:lnTo>
                  <a:pt x="250621" y="17246"/>
                </a:lnTo>
                <a:lnTo>
                  <a:pt x="248005" y="443547"/>
                </a:lnTo>
                <a:lnTo>
                  <a:pt x="248640" y="448119"/>
                </a:lnTo>
                <a:lnTo>
                  <a:pt x="243192" y="453364"/>
                </a:lnTo>
                <a:lnTo>
                  <a:pt x="239242" y="453593"/>
                </a:lnTo>
                <a:lnTo>
                  <a:pt x="243759" y="453593"/>
                </a:lnTo>
                <a:lnTo>
                  <a:pt x="249262" y="448297"/>
                </a:lnTo>
                <a:lnTo>
                  <a:pt x="248602" y="443522"/>
                </a:lnTo>
                <a:lnTo>
                  <a:pt x="251180" y="17399"/>
                </a:lnTo>
                <a:lnTo>
                  <a:pt x="252437" y="10858"/>
                </a:lnTo>
                <a:lnTo>
                  <a:pt x="248970" y="7569"/>
                </a:lnTo>
                <a:lnTo>
                  <a:pt x="244817" y="6731"/>
                </a:lnTo>
                <a:lnTo>
                  <a:pt x="238632" y="6540"/>
                </a:lnTo>
                <a:lnTo>
                  <a:pt x="109438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9985120" y="2896699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609" y="0"/>
                </a:moveTo>
                <a:lnTo>
                  <a:pt x="419" y="0"/>
                </a:lnTo>
                <a:lnTo>
                  <a:pt x="139" y="8115"/>
                </a:lnTo>
                <a:lnTo>
                  <a:pt x="24" y="13373"/>
                </a:lnTo>
                <a:lnTo>
                  <a:pt x="0" y="19278"/>
                </a:lnTo>
                <a:lnTo>
                  <a:pt x="380" y="19240"/>
                </a:lnTo>
                <a:lnTo>
                  <a:pt x="533" y="13373"/>
                </a:lnTo>
                <a:lnTo>
                  <a:pt x="939" y="1231"/>
                </a:lnTo>
                <a:lnTo>
                  <a:pt x="1003" y="12"/>
                </a:lnTo>
                <a:lnTo>
                  <a:pt x="60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10000527" y="2897064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74" y="7683"/>
                </a:lnTo>
                <a:lnTo>
                  <a:pt x="1447" y="15570"/>
                </a:lnTo>
                <a:lnTo>
                  <a:pt x="1346" y="18491"/>
                </a:lnTo>
                <a:lnTo>
                  <a:pt x="2133" y="18529"/>
                </a:lnTo>
                <a:lnTo>
                  <a:pt x="2895" y="18618"/>
                </a:lnTo>
                <a:lnTo>
                  <a:pt x="3644" y="18757"/>
                </a:lnTo>
                <a:lnTo>
                  <a:pt x="3835" y="12560"/>
                </a:lnTo>
                <a:lnTo>
                  <a:pt x="3543" y="5880"/>
                </a:lnTo>
                <a:lnTo>
                  <a:pt x="2860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57" y="25"/>
                </a:moveTo>
                <a:lnTo>
                  <a:pt x="1968" y="50"/>
                </a:lnTo>
                <a:lnTo>
                  <a:pt x="2860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9990625" y="2896841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1816" y="0"/>
                </a:moveTo>
                <a:lnTo>
                  <a:pt x="749" y="6121"/>
                </a:lnTo>
                <a:lnTo>
                  <a:pt x="203" y="12420"/>
                </a:lnTo>
                <a:lnTo>
                  <a:pt x="0" y="18770"/>
                </a:lnTo>
                <a:lnTo>
                  <a:pt x="342" y="18757"/>
                </a:lnTo>
                <a:lnTo>
                  <a:pt x="698" y="18757"/>
                </a:lnTo>
                <a:lnTo>
                  <a:pt x="1041" y="18732"/>
                </a:lnTo>
                <a:lnTo>
                  <a:pt x="1308" y="13335"/>
                </a:lnTo>
                <a:lnTo>
                  <a:pt x="1676" y="8394"/>
                </a:lnTo>
                <a:lnTo>
                  <a:pt x="1701" y="4318"/>
                </a:lnTo>
                <a:lnTo>
                  <a:pt x="2057" y="12"/>
                </a:lnTo>
                <a:lnTo>
                  <a:pt x="1816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10007665" y="2896943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58" y="0"/>
                </a:moveTo>
                <a:lnTo>
                  <a:pt x="0" y="25"/>
                </a:lnTo>
                <a:lnTo>
                  <a:pt x="266" y="6476"/>
                </a:lnTo>
                <a:lnTo>
                  <a:pt x="431" y="12928"/>
                </a:lnTo>
                <a:lnTo>
                  <a:pt x="457" y="19405"/>
                </a:lnTo>
                <a:lnTo>
                  <a:pt x="1079" y="19418"/>
                </a:lnTo>
                <a:lnTo>
                  <a:pt x="1041" y="12928"/>
                </a:lnTo>
                <a:lnTo>
                  <a:pt x="838" y="6451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9976522" y="3370797"/>
            <a:ext cx="2540" cy="16510"/>
          </a:xfrm>
          <a:custGeom>
            <a:avLst/>
            <a:gdLst/>
            <a:ahLst/>
            <a:cxnLst/>
            <a:rect l="l" t="t" r="r" b="b"/>
            <a:pathLst>
              <a:path w="2540" h="16510">
                <a:moveTo>
                  <a:pt x="139" y="0"/>
                </a:moveTo>
                <a:lnTo>
                  <a:pt x="203" y="11010"/>
                </a:lnTo>
                <a:lnTo>
                  <a:pt x="0" y="16319"/>
                </a:lnTo>
                <a:lnTo>
                  <a:pt x="1549" y="16294"/>
                </a:lnTo>
                <a:lnTo>
                  <a:pt x="2336" y="16294"/>
                </a:lnTo>
                <a:lnTo>
                  <a:pt x="2484" y="12776"/>
                </a:lnTo>
                <a:lnTo>
                  <a:pt x="2451" y="5613"/>
                </a:lnTo>
                <a:lnTo>
                  <a:pt x="2108" y="368"/>
                </a:lnTo>
                <a:lnTo>
                  <a:pt x="1422" y="279"/>
                </a:lnTo>
                <a:lnTo>
                  <a:pt x="774" y="152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9969901" y="3375769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1714" y="0"/>
                </a:moveTo>
                <a:lnTo>
                  <a:pt x="1396" y="2781"/>
                </a:lnTo>
                <a:lnTo>
                  <a:pt x="584" y="7086"/>
                </a:lnTo>
                <a:lnTo>
                  <a:pt x="0" y="11696"/>
                </a:lnTo>
                <a:lnTo>
                  <a:pt x="330" y="11658"/>
                </a:lnTo>
                <a:lnTo>
                  <a:pt x="685" y="11658"/>
                </a:lnTo>
                <a:lnTo>
                  <a:pt x="1003" y="11633"/>
                </a:lnTo>
                <a:lnTo>
                  <a:pt x="1346" y="7797"/>
                </a:lnTo>
                <a:lnTo>
                  <a:pt x="1854" y="3987"/>
                </a:lnTo>
                <a:lnTo>
                  <a:pt x="2273" y="292"/>
                </a:lnTo>
                <a:lnTo>
                  <a:pt x="1701" y="11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9958560" y="3373108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92" y="0"/>
                </a:moveTo>
                <a:lnTo>
                  <a:pt x="101" y="5321"/>
                </a:lnTo>
                <a:lnTo>
                  <a:pt x="0" y="16027"/>
                </a:lnTo>
                <a:lnTo>
                  <a:pt x="723" y="15900"/>
                </a:lnTo>
                <a:lnTo>
                  <a:pt x="825" y="10591"/>
                </a:lnTo>
                <a:lnTo>
                  <a:pt x="1092" y="101"/>
                </a:lnTo>
                <a:lnTo>
                  <a:pt x="292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9982975" y="3371343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71" y="0"/>
                </a:moveTo>
                <a:lnTo>
                  <a:pt x="177" y="12"/>
                </a:lnTo>
                <a:lnTo>
                  <a:pt x="0" y="12"/>
                </a:lnTo>
                <a:lnTo>
                  <a:pt x="215" y="7861"/>
                </a:lnTo>
                <a:lnTo>
                  <a:pt x="342" y="15798"/>
                </a:lnTo>
                <a:lnTo>
                  <a:pt x="647" y="15811"/>
                </a:lnTo>
                <a:lnTo>
                  <a:pt x="812" y="15811"/>
                </a:lnTo>
                <a:lnTo>
                  <a:pt x="736" y="5270"/>
                </a:lnTo>
                <a:lnTo>
                  <a:pt x="57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9964717" y="3373115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03" y="0"/>
                </a:moveTo>
                <a:lnTo>
                  <a:pt x="1358" y="63"/>
                </a:lnTo>
                <a:lnTo>
                  <a:pt x="927" y="152"/>
                </a:lnTo>
                <a:lnTo>
                  <a:pt x="482" y="190"/>
                </a:lnTo>
                <a:lnTo>
                  <a:pt x="63" y="5080"/>
                </a:lnTo>
                <a:lnTo>
                  <a:pt x="0" y="14947"/>
                </a:lnTo>
                <a:lnTo>
                  <a:pt x="317" y="14897"/>
                </a:lnTo>
                <a:lnTo>
                  <a:pt x="977" y="14833"/>
                </a:lnTo>
                <a:lnTo>
                  <a:pt x="1182" y="10033"/>
                </a:lnTo>
                <a:lnTo>
                  <a:pt x="1358" y="6731"/>
                </a:lnTo>
                <a:lnTo>
                  <a:pt x="1714" y="1879"/>
                </a:lnTo>
                <a:lnTo>
                  <a:pt x="180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10043058" y="3367915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47" y="0"/>
                </a:moveTo>
                <a:lnTo>
                  <a:pt x="0" y="38"/>
                </a:lnTo>
                <a:lnTo>
                  <a:pt x="25" y="5994"/>
                </a:lnTo>
                <a:lnTo>
                  <a:pt x="203" y="11950"/>
                </a:lnTo>
                <a:lnTo>
                  <a:pt x="431" y="17906"/>
                </a:lnTo>
                <a:lnTo>
                  <a:pt x="584" y="17868"/>
                </a:lnTo>
                <a:lnTo>
                  <a:pt x="64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10053932" y="3367442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2934" y="14846"/>
                </a:moveTo>
                <a:lnTo>
                  <a:pt x="3130" y="15659"/>
                </a:lnTo>
                <a:lnTo>
                  <a:pt x="4585" y="15655"/>
                </a:lnTo>
                <a:lnTo>
                  <a:pt x="3974" y="15655"/>
                </a:lnTo>
                <a:lnTo>
                  <a:pt x="2934" y="14846"/>
                </a:lnTo>
                <a:close/>
              </a:path>
              <a:path w="9525" h="15875">
                <a:moveTo>
                  <a:pt x="4652" y="15342"/>
                </a:moveTo>
                <a:lnTo>
                  <a:pt x="3974" y="15655"/>
                </a:lnTo>
                <a:lnTo>
                  <a:pt x="4585" y="15655"/>
                </a:lnTo>
                <a:lnTo>
                  <a:pt x="4652" y="15342"/>
                </a:lnTo>
                <a:close/>
              </a:path>
              <a:path w="9525" h="15875">
                <a:moveTo>
                  <a:pt x="9092" y="0"/>
                </a:moveTo>
                <a:lnTo>
                  <a:pt x="7568" y="47"/>
                </a:lnTo>
                <a:lnTo>
                  <a:pt x="6806" y="47"/>
                </a:lnTo>
                <a:lnTo>
                  <a:pt x="6349" y="5216"/>
                </a:lnTo>
                <a:lnTo>
                  <a:pt x="5650" y="10715"/>
                </a:lnTo>
                <a:lnTo>
                  <a:pt x="4652" y="15342"/>
                </a:lnTo>
                <a:lnTo>
                  <a:pt x="6730" y="14385"/>
                </a:lnTo>
                <a:lnTo>
                  <a:pt x="8381" y="8060"/>
                </a:lnTo>
                <a:lnTo>
                  <a:pt x="9092" y="0"/>
                </a:lnTo>
                <a:close/>
              </a:path>
              <a:path w="9525" h="15875">
                <a:moveTo>
                  <a:pt x="418" y="9"/>
                </a:moveTo>
                <a:lnTo>
                  <a:pt x="24" y="9"/>
                </a:lnTo>
                <a:lnTo>
                  <a:pt x="0" y="10715"/>
                </a:lnTo>
                <a:lnTo>
                  <a:pt x="189" y="12709"/>
                </a:lnTo>
                <a:lnTo>
                  <a:pt x="2934" y="14846"/>
                </a:lnTo>
                <a:lnTo>
                  <a:pt x="1243" y="7832"/>
                </a:lnTo>
                <a:lnTo>
                  <a:pt x="1124" y="5216"/>
                </a:lnTo>
                <a:lnTo>
                  <a:pt x="1180" y="21"/>
                </a:lnTo>
                <a:lnTo>
                  <a:pt x="418" y="9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10067779" y="3372963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29">
                <a:moveTo>
                  <a:pt x="368" y="0"/>
                </a:moveTo>
                <a:lnTo>
                  <a:pt x="307" y="3619"/>
                </a:lnTo>
                <a:lnTo>
                  <a:pt x="190" y="7518"/>
                </a:lnTo>
                <a:lnTo>
                  <a:pt x="0" y="11277"/>
                </a:lnTo>
                <a:lnTo>
                  <a:pt x="520" y="11239"/>
                </a:lnTo>
                <a:lnTo>
                  <a:pt x="482" y="3619"/>
                </a:lnTo>
                <a:lnTo>
                  <a:pt x="36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10049227" y="3367423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79">
                <a:moveTo>
                  <a:pt x="825" y="0"/>
                </a:moveTo>
                <a:lnTo>
                  <a:pt x="0" y="76"/>
                </a:lnTo>
                <a:lnTo>
                  <a:pt x="129" y="5880"/>
                </a:lnTo>
                <a:lnTo>
                  <a:pt x="292" y="10096"/>
                </a:lnTo>
                <a:lnTo>
                  <a:pt x="406" y="17678"/>
                </a:lnTo>
                <a:lnTo>
                  <a:pt x="965" y="17652"/>
                </a:lnTo>
                <a:lnTo>
                  <a:pt x="736" y="11760"/>
                </a:lnTo>
                <a:lnTo>
                  <a:pt x="692" y="5143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10145481" y="2898291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3754" y="7620"/>
                </a:moveTo>
                <a:lnTo>
                  <a:pt x="2108" y="7620"/>
                </a:lnTo>
                <a:lnTo>
                  <a:pt x="2654" y="10871"/>
                </a:lnTo>
                <a:lnTo>
                  <a:pt x="2933" y="14160"/>
                </a:lnTo>
                <a:lnTo>
                  <a:pt x="3136" y="17449"/>
                </a:lnTo>
                <a:lnTo>
                  <a:pt x="4940" y="17360"/>
                </a:lnTo>
                <a:lnTo>
                  <a:pt x="4076" y="9042"/>
                </a:lnTo>
                <a:lnTo>
                  <a:pt x="3754" y="7620"/>
                </a:lnTo>
                <a:close/>
              </a:path>
              <a:path w="5079" h="17780">
                <a:moveTo>
                  <a:pt x="431" y="0"/>
                </a:moveTo>
                <a:lnTo>
                  <a:pt x="0" y="0"/>
                </a:lnTo>
                <a:lnTo>
                  <a:pt x="1155" y="1765"/>
                </a:lnTo>
                <a:lnTo>
                  <a:pt x="2133" y="7785"/>
                </a:lnTo>
                <a:lnTo>
                  <a:pt x="2108" y="7620"/>
                </a:lnTo>
                <a:lnTo>
                  <a:pt x="3754" y="7620"/>
                </a:lnTo>
                <a:lnTo>
                  <a:pt x="2514" y="2146"/>
                </a:lnTo>
                <a:lnTo>
                  <a:pt x="43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10137965" y="2898227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24" y="7554"/>
                </a:moveTo>
                <a:lnTo>
                  <a:pt x="762" y="12953"/>
                </a:lnTo>
                <a:lnTo>
                  <a:pt x="0" y="18402"/>
                </a:lnTo>
                <a:lnTo>
                  <a:pt x="1016" y="18300"/>
                </a:lnTo>
                <a:lnTo>
                  <a:pt x="1460" y="11696"/>
                </a:lnTo>
                <a:lnTo>
                  <a:pt x="2024" y="7554"/>
                </a:lnTo>
                <a:close/>
              </a:path>
              <a:path w="6984" h="18414">
                <a:moveTo>
                  <a:pt x="4165" y="2402"/>
                </a:moveTo>
                <a:lnTo>
                  <a:pt x="2476" y="4229"/>
                </a:lnTo>
                <a:lnTo>
                  <a:pt x="2024" y="7554"/>
                </a:lnTo>
                <a:lnTo>
                  <a:pt x="4165" y="2402"/>
                </a:lnTo>
                <a:close/>
              </a:path>
              <a:path w="6984" h="18414">
                <a:moveTo>
                  <a:pt x="5702" y="0"/>
                </a:moveTo>
                <a:lnTo>
                  <a:pt x="5372" y="0"/>
                </a:lnTo>
                <a:lnTo>
                  <a:pt x="4724" y="787"/>
                </a:lnTo>
                <a:lnTo>
                  <a:pt x="4305" y="2082"/>
                </a:lnTo>
                <a:lnTo>
                  <a:pt x="4165" y="2402"/>
                </a:lnTo>
                <a:lnTo>
                  <a:pt x="6362" y="25"/>
                </a:lnTo>
                <a:lnTo>
                  <a:pt x="5702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10154052" y="2898313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152" y="0"/>
                </a:moveTo>
                <a:lnTo>
                  <a:pt x="0" y="0"/>
                </a:lnTo>
                <a:lnTo>
                  <a:pt x="407" y="5778"/>
                </a:lnTo>
                <a:lnTo>
                  <a:pt x="698" y="11531"/>
                </a:lnTo>
                <a:lnTo>
                  <a:pt x="914" y="17297"/>
                </a:lnTo>
                <a:lnTo>
                  <a:pt x="1485" y="17297"/>
                </a:lnTo>
                <a:lnTo>
                  <a:pt x="1219" y="11531"/>
                </a:lnTo>
                <a:lnTo>
                  <a:pt x="875" y="5765"/>
                </a:lnTo>
                <a:lnTo>
                  <a:pt x="419" y="25"/>
                </a:lnTo>
                <a:lnTo>
                  <a:pt x="266" y="25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10131162" y="2897761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93" y="0"/>
                </a:moveTo>
                <a:lnTo>
                  <a:pt x="646" y="6489"/>
                </a:lnTo>
                <a:lnTo>
                  <a:pt x="279" y="12992"/>
                </a:lnTo>
                <a:lnTo>
                  <a:pt x="0" y="19519"/>
                </a:lnTo>
                <a:lnTo>
                  <a:pt x="787" y="19443"/>
                </a:lnTo>
                <a:lnTo>
                  <a:pt x="1003" y="12966"/>
                </a:lnTo>
                <a:lnTo>
                  <a:pt x="1359" y="6477"/>
                </a:lnTo>
                <a:lnTo>
                  <a:pt x="1854" y="38"/>
                </a:lnTo>
                <a:lnTo>
                  <a:pt x="119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9910785" y="2919138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5">
                <a:moveTo>
                  <a:pt x="1417" y="327322"/>
                </a:moveTo>
                <a:lnTo>
                  <a:pt x="2319" y="400178"/>
                </a:lnTo>
                <a:lnTo>
                  <a:pt x="4348" y="442266"/>
                </a:lnTo>
                <a:lnTo>
                  <a:pt x="8466" y="454774"/>
                </a:lnTo>
                <a:lnTo>
                  <a:pt x="9863" y="453813"/>
                </a:lnTo>
                <a:lnTo>
                  <a:pt x="6307" y="448246"/>
                </a:lnTo>
                <a:lnTo>
                  <a:pt x="3745" y="419601"/>
                </a:lnTo>
                <a:lnTo>
                  <a:pt x="2012" y="365926"/>
                </a:lnTo>
                <a:lnTo>
                  <a:pt x="1417" y="327322"/>
                </a:lnTo>
                <a:close/>
              </a:path>
              <a:path w="17145" h="455295">
                <a:moveTo>
                  <a:pt x="16466" y="425010"/>
                </a:moveTo>
                <a:lnTo>
                  <a:pt x="15339" y="433355"/>
                </a:lnTo>
                <a:lnTo>
                  <a:pt x="13008" y="445928"/>
                </a:lnTo>
                <a:lnTo>
                  <a:pt x="9875" y="453813"/>
                </a:lnTo>
                <a:lnTo>
                  <a:pt x="11618" y="452624"/>
                </a:lnTo>
                <a:lnTo>
                  <a:pt x="14237" y="442777"/>
                </a:lnTo>
                <a:lnTo>
                  <a:pt x="16073" y="431566"/>
                </a:lnTo>
                <a:lnTo>
                  <a:pt x="16886" y="425208"/>
                </a:lnTo>
                <a:lnTo>
                  <a:pt x="16466" y="425010"/>
                </a:lnTo>
                <a:close/>
              </a:path>
              <a:path w="17145" h="455295">
                <a:moveTo>
                  <a:pt x="7923" y="420059"/>
                </a:moveTo>
                <a:lnTo>
                  <a:pt x="9177" y="428764"/>
                </a:lnTo>
                <a:lnTo>
                  <a:pt x="11070" y="424414"/>
                </a:lnTo>
                <a:lnTo>
                  <a:pt x="8558" y="422809"/>
                </a:lnTo>
                <a:lnTo>
                  <a:pt x="7923" y="420059"/>
                </a:lnTo>
                <a:close/>
              </a:path>
              <a:path w="17145" h="455295">
                <a:moveTo>
                  <a:pt x="16624" y="243587"/>
                </a:moveTo>
                <a:lnTo>
                  <a:pt x="16423" y="289924"/>
                </a:lnTo>
                <a:lnTo>
                  <a:pt x="15631" y="351297"/>
                </a:lnTo>
                <a:lnTo>
                  <a:pt x="14036" y="400178"/>
                </a:lnTo>
                <a:lnTo>
                  <a:pt x="11070" y="424414"/>
                </a:lnTo>
                <a:lnTo>
                  <a:pt x="11438" y="424649"/>
                </a:lnTo>
                <a:lnTo>
                  <a:pt x="16270" y="376473"/>
                </a:lnTo>
                <a:lnTo>
                  <a:pt x="16637" y="276964"/>
                </a:lnTo>
                <a:lnTo>
                  <a:pt x="16624" y="243587"/>
                </a:lnTo>
                <a:close/>
              </a:path>
              <a:path w="17145" h="455295">
                <a:moveTo>
                  <a:pt x="4615" y="95313"/>
                </a:moveTo>
                <a:lnTo>
                  <a:pt x="4144" y="126582"/>
                </a:lnTo>
                <a:lnTo>
                  <a:pt x="4021" y="146355"/>
                </a:lnTo>
                <a:lnTo>
                  <a:pt x="3914" y="276964"/>
                </a:lnTo>
                <a:lnTo>
                  <a:pt x="4168" y="327322"/>
                </a:lnTo>
                <a:lnTo>
                  <a:pt x="4679" y="376473"/>
                </a:lnTo>
                <a:lnTo>
                  <a:pt x="6676" y="414651"/>
                </a:lnTo>
                <a:lnTo>
                  <a:pt x="7923" y="420059"/>
                </a:lnTo>
                <a:lnTo>
                  <a:pt x="6650" y="411124"/>
                </a:lnTo>
                <a:lnTo>
                  <a:pt x="5781" y="387800"/>
                </a:lnTo>
                <a:lnTo>
                  <a:pt x="5151" y="339789"/>
                </a:lnTo>
                <a:lnTo>
                  <a:pt x="4805" y="287033"/>
                </a:lnTo>
                <a:lnTo>
                  <a:pt x="4684" y="259884"/>
                </a:lnTo>
                <a:lnTo>
                  <a:pt x="4558" y="220692"/>
                </a:lnTo>
                <a:lnTo>
                  <a:pt x="4615" y="95313"/>
                </a:lnTo>
                <a:close/>
              </a:path>
              <a:path w="17145" h="455295">
                <a:moveTo>
                  <a:pt x="235" y="153094"/>
                </a:moveTo>
                <a:lnTo>
                  <a:pt x="410" y="223257"/>
                </a:lnTo>
                <a:lnTo>
                  <a:pt x="951" y="297124"/>
                </a:lnTo>
                <a:lnTo>
                  <a:pt x="1417" y="327322"/>
                </a:lnTo>
                <a:lnTo>
                  <a:pt x="1053" y="287033"/>
                </a:lnTo>
                <a:lnTo>
                  <a:pt x="617" y="223257"/>
                </a:lnTo>
                <a:lnTo>
                  <a:pt x="235" y="153094"/>
                </a:lnTo>
                <a:close/>
              </a:path>
              <a:path w="17145" h="455295">
                <a:moveTo>
                  <a:pt x="15646" y="64635"/>
                </a:moveTo>
                <a:lnTo>
                  <a:pt x="15871" y="76480"/>
                </a:lnTo>
                <a:lnTo>
                  <a:pt x="16268" y="126582"/>
                </a:lnTo>
                <a:lnTo>
                  <a:pt x="16534" y="190768"/>
                </a:lnTo>
                <a:lnTo>
                  <a:pt x="16624" y="243587"/>
                </a:lnTo>
                <a:lnTo>
                  <a:pt x="16580" y="146355"/>
                </a:lnTo>
                <a:lnTo>
                  <a:pt x="16343" y="103860"/>
                </a:lnTo>
                <a:lnTo>
                  <a:pt x="16099" y="80108"/>
                </a:lnTo>
                <a:lnTo>
                  <a:pt x="15687" y="65522"/>
                </a:lnTo>
                <a:lnTo>
                  <a:pt x="15646" y="64635"/>
                </a:lnTo>
                <a:close/>
              </a:path>
              <a:path w="17145" h="455295">
                <a:moveTo>
                  <a:pt x="3181" y="14064"/>
                </a:moveTo>
                <a:lnTo>
                  <a:pt x="111" y="61090"/>
                </a:lnTo>
                <a:lnTo>
                  <a:pt x="0" y="97975"/>
                </a:lnTo>
                <a:lnTo>
                  <a:pt x="235" y="153094"/>
                </a:lnTo>
                <a:lnTo>
                  <a:pt x="356" y="73901"/>
                </a:lnTo>
                <a:lnTo>
                  <a:pt x="468" y="64635"/>
                </a:lnTo>
                <a:lnTo>
                  <a:pt x="2523" y="23888"/>
                </a:lnTo>
                <a:lnTo>
                  <a:pt x="3084" y="17539"/>
                </a:lnTo>
                <a:lnTo>
                  <a:pt x="3181" y="14064"/>
                </a:lnTo>
                <a:close/>
              </a:path>
              <a:path w="17145" h="455295">
                <a:moveTo>
                  <a:pt x="8851" y="101364"/>
                </a:moveTo>
                <a:lnTo>
                  <a:pt x="9520" y="105270"/>
                </a:lnTo>
                <a:lnTo>
                  <a:pt x="9931" y="103927"/>
                </a:lnTo>
                <a:lnTo>
                  <a:pt x="8851" y="101364"/>
                </a:lnTo>
                <a:close/>
              </a:path>
              <a:path w="17145" h="455295">
                <a:moveTo>
                  <a:pt x="10619" y="101445"/>
                </a:moveTo>
                <a:lnTo>
                  <a:pt x="9901" y="103873"/>
                </a:lnTo>
                <a:lnTo>
                  <a:pt x="10587" y="101777"/>
                </a:lnTo>
                <a:lnTo>
                  <a:pt x="10619" y="101445"/>
                </a:lnTo>
                <a:close/>
              </a:path>
              <a:path w="17145" h="455295">
                <a:moveTo>
                  <a:pt x="9134" y="48628"/>
                </a:moveTo>
                <a:lnTo>
                  <a:pt x="8873" y="48628"/>
                </a:lnTo>
                <a:lnTo>
                  <a:pt x="9525" y="53426"/>
                </a:lnTo>
                <a:lnTo>
                  <a:pt x="10688" y="66373"/>
                </a:lnTo>
                <a:lnTo>
                  <a:pt x="11364" y="74786"/>
                </a:lnTo>
                <a:lnTo>
                  <a:pt x="11695" y="80108"/>
                </a:lnTo>
                <a:lnTo>
                  <a:pt x="11768" y="86817"/>
                </a:lnTo>
                <a:lnTo>
                  <a:pt x="11489" y="92519"/>
                </a:lnTo>
                <a:lnTo>
                  <a:pt x="10619" y="101445"/>
                </a:lnTo>
                <a:lnTo>
                  <a:pt x="12807" y="94049"/>
                </a:lnTo>
                <a:lnTo>
                  <a:pt x="13251" y="80108"/>
                </a:lnTo>
                <a:lnTo>
                  <a:pt x="13168" y="73901"/>
                </a:lnTo>
                <a:lnTo>
                  <a:pt x="12000" y="58790"/>
                </a:lnTo>
                <a:lnTo>
                  <a:pt x="9134" y="48628"/>
                </a:lnTo>
                <a:close/>
              </a:path>
              <a:path w="17145" h="455295">
                <a:moveTo>
                  <a:pt x="8314" y="73901"/>
                </a:moveTo>
                <a:lnTo>
                  <a:pt x="7633" y="80843"/>
                </a:lnTo>
                <a:lnTo>
                  <a:pt x="7202" y="86817"/>
                </a:lnTo>
                <a:lnTo>
                  <a:pt x="7102" y="91567"/>
                </a:lnTo>
                <a:lnTo>
                  <a:pt x="7424" y="97975"/>
                </a:lnTo>
                <a:lnTo>
                  <a:pt x="8851" y="101364"/>
                </a:lnTo>
                <a:lnTo>
                  <a:pt x="7171" y="91567"/>
                </a:lnTo>
                <a:lnTo>
                  <a:pt x="8149" y="82410"/>
                </a:lnTo>
                <a:lnTo>
                  <a:pt x="8720" y="74206"/>
                </a:lnTo>
                <a:lnTo>
                  <a:pt x="8301" y="74041"/>
                </a:lnTo>
                <a:lnTo>
                  <a:pt x="8314" y="73901"/>
                </a:lnTo>
                <a:close/>
              </a:path>
              <a:path w="17145" h="455295">
                <a:moveTo>
                  <a:pt x="6440" y="53426"/>
                </a:moveTo>
                <a:lnTo>
                  <a:pt x="4615" y="95313"/>
                </a:lnTo>
                <a:lnTo>
                  <a:pt x="4844" y="80108"/>
                </a:lnTo>
                <a:lnTo>
                  <a:pt x="6104" y="55626"/>
                </a:lnTo>
                <a:lnTo>
                  <a:pt x="6269" y="54775"/>
                </a:lnTo>
                <a:lnTo>
                  <a:pt x="6440" y="53426"/>
                </a:lnTo>
                <a:close/>
              </a:path>
              <a:path w="17145" h="455295">
                <a:moveTo>
                  <a:pt x="8225" y="0"/>
                </a:moveTo>
                <a:lnTo>
                  <a:pt x="7278" y="581"/>
                </a:lnTo>
                <a:lnTo>
                  <a:pt x="8696" y="2255"/>
                </a:lnTo>
                <a:lnTo>
                  <a:pt x="10473" y="9509"/>
                </a:lnTo>
                <a:lnTo>
                  <a:pt x="14998" y="50752"/>
                </a:lnTo>
                <a:lnTo>
                  <a:pt x="15646" y="64635"/>
                </a:lnTo>
                <a:lnTo>
                  <a:pt x="15413" y="52451"/>
                </a:lnTo>
                <a:lnTo>
                  <a:pt x="12440" y="13413"/>
                </a:lnTo>
                <a:lnTo>
                  <a:pt x="8591" y="304"/>
                </a:lnTo>
                <a:lnTo>
                  <a:pt x="8225" y="0"/>
                </a:lnTo>
                <a:close/>
              </a:path>
              <a:path w="17145" h="455295">
                <a:moveTo>
                  <a:pt x="7311" y="46545"/>
                </a:moveTo>
                <a:lnTo>
                  <a:pt x="6440" y="53426"/>
                </a:lnTo>
                <a:lnTo>
                  <a:pt x="8873" y="48628"/>
                </a:lnTo>
                <a:lnTo>
                  <a:pt x="9134" y="48628"/>
                </a:lnTo>
                <a:lnTo>
                  <a:pt x="7311" y="46545"/>
                </a:lnTo>
                <a:close/>
              </a:path>
              <a:path w="17145" h="455295">
                <a:moveTo>
                  <a:pt x="5546" y="2611"/>
                </a:moveTo>
                <a:lnTo>
                  <a:pt x="3285" y="6096"/>
                </a:lnTo>
                <a:lnTo>
                  <a:pt x="3181" y="14064"/>
                </a:lnTo>
                <a:lnTo>
                  <a:pt x="4109" y="7931"/>
                </a:lnTo>
                <a:lnTo>
                  <a:pt x="5546" y="2611"/>
                </a:lnTo>
                <a:close/>
              </a:path>
              <a:path w="17145" h="455295">
                <a:moveTo>
                  <a:pt x="6591" y="1002"/>
                </a:moveTo>
                <a:lnTo>
                  <a:pt x="5860" y="1450"/>
                </a:lnTo>
                <a:lnTo>
                  <a:pt x="5546" y="2611"/>
                </a:lnTo>
                <a:lnTo>
                  <a:pt x="6591" y="1002"/>
                </a:lnTo>
                <a:close/>
              </a:path>
              <a:path w="17145" h="455295">
                <a:moveTo>
                  <a:pt x="7044" y="304"/>
                </a:moveTo>
                <a:lnTo>
                  <a:pt x="6591" y="1002"/>
                </a:lnTo>
                <a:lnTo>
                  <a:pt x="7278" y="581"/>
                </a:lnTo>
                <a:lnTo>
                  <a:pt x="7044" y="30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10176815" y="2951641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40" y="86201"/>
                </a:moveTo>
                <a:lnTo>
                  <a:pt x="637" y="94778"/>
                </a:lnTo>
                <a:lnTo>
                  <a:pt x="45" y="162279"/>
                </a:lnTo>
                <a:lnTo>
                  <a:pt x="0" y="234755"/>
                </a:lnTo>
                <a:lnTo>
                  <a:pt x="391" y="302295"/>
                </a:lnTo>
                <a:lnTo>
                  <a:pt x="1109" y="354986"/>
                </a:lnTo>
                <a:lnTo>
                  <a:pt x="3077" y="403124"/>
                </a:lnTo>
                <a:lnTo>
                  <a:pt x="10349" y="421741"/>
                </a:lnTo>
                <a:lnTo>
                  <a:pt x="12484" y="420459"/>
                </a:lnTo>
                <a:lnTo>
                  <a:pt x="10667" y="420459"/>
                </a:lnTo>
                <a:lnTo>
                  <a:pt x="6565" y="412356"/>
                </a:lnTo>
                <a:lnTo>
                  <a:pt x="2606" y="334234"/>
                </a:lnTo>
                <a:lnTo>
                  <a:pt x="1561" y="267878"/>
                </a:lnTo>
                <a:lnTo>
                  <a:pt x="995" y="197230"/>
                </a:lnTo>
                <a:lnTo>
                  <a:pt x="888" y="162279"/>
                </a:lnTo>
                <a:lnTo>
                  <a:pt x="840" y="86201"/>
                </a:lnTo>
                <a:close/>
              </a:path>
              <a:path w="19684" h="422275">
                <a:moveTo>
                  <a:pt x="19000" y="397967"/>
                </a:moveTo>
                <a:lnTo>
                  <a:pt x="17300" y="406423"/>
                </a:lnTo>
                <a:lnTo>
                  <a:pt x="14380" y="416220"/>
                </a:lnTo>
                <a:lnTo>
                  <a:pt x="10667" y="420459"/>
                </a:lnTo>
                <a:lnTo>
                  <a:pt x="12484" y="420459"/>
                </a:lnTo>
                <a:lnTo>
                  <a:pt x="13638" y="419765"/>
                </a:lnTo>
                <a:lnTo>
                  <a:pt x="16536" y="411887"/>
                </a:lnTo>
                <a:lnTo>
                  <a:pt x="18645" y="403069"/>
                </a:lnTo>
                <a:lnTo>
                  <a:pt x="19582" y="398157"/>
                </a:lnTo>
                <a:lnTo>
                  <a:pt x="19000" y="397967"/>
                </a:lnTo>
                <a:close/>
              </a:path>
              <a:path w="19684" h="422275">
                <a:moveTo>
                  <a:pt x="9787" y="396759"/>
                </a:moveTo>
                <a:lnTo>
                  <a:pt x="10172" y="398932"/>
                </a:lnTo>
                <a:lnTo>
                  <a:pt x="11757" y="397967"/>
                </a:lnTo>
                <a:lnTo>
                  <a:pt x="9787" y="396759"/>
                </a:lnTo>
                <a:close/>
              </a:path>
              <a:path w="19684" h="422275">
                <a:moveTo>
                  <a:pt x="12254" y="397665"/>
                </a:moveTo>
                <a:lnTo>
                  <a:pt x="11946" y="397852"/>
                </a:lnTo>
                <a:lnTo>
                  <a:pt x="12216" y="398094"/>
                </a:lnTo>
                <a:lnTo>
                  <a:pt x="12254" y="397665"/>
                </a:lnTo>
                <a:close/>
              </a:path>
              <a:path w="19684" h="422275">
                <a:moveTo>
                  <a:pt x="17882" y="179021"/>
                </a:moveTo>
                <a:lnTo>
                  <a:pt x="16489" y="270336"/>
                </a:lnTo>
                <a:lnTo>
                  <a:pt x="15175" y="334603"/>
                </a:lnTo>
                <a:lnTo>
                  <a:pt x="13744" y="380644"/>
                </a:lnTo>
                <a:lnTo>
                  <a:pt x="12254" y="397665"/>
                </a:lnTo>
                <a:lnTo>
                  <a:pt x="17346" y="389723"/>
                </a:lnTo>
                <a:lnTo>
                  <a:pt x="19114" y="377409"/>
                </a:lnTo>
                <a:lnTo>
                  <a:pt x="19065" y="364642"/>
                </a:lnTo>
                <a:lnTo>
                  <a:pt x="18722" y="356365"/>
                </a:lnTo>
                <a:lnTo>
                  <a:pt x="18598" y="334234"/>
                </a:lnTo>
                <a:lnTo>
                  <a:pt x="18340" y="267878"/>
                </a:lnTo>
                <a:lnTo>
                  <a:pt x="17976" y="192843"/>
                </a:lnTo>
                <a:lnTo>
                  <a:pt x="17882" y="179021"/>
                </a:lnTo>
                <a:close/>
              </a:path>
              <a:path w="19684" h="422275">
                <a:moveTo>
                  <a:pt x="7930" y="386264"/>
                </a:moveTo>
                <a:lnTo>
                  <a:pt x="8089" y="389826"/>
                </a:lnTo>
                <a:lnTo>
                  <a:pt x="8635" y="392620"/>
                </a:lnTo>
                <a:lnTo>
                  <a:pt x="9143" y="396405"/>
                </a:lnTo>
                <a:lnTo>
                  <a:pt x="9787" y="396759"/>
                </a:lnTo>
                <a:lnTo>
                  <a:pt x="7930" y="386264"/>
                </a:lnTo>
                <a:close/>
              </a:path>
              <a:path w="19684" h="422275">
                <a:moveTo>
                  <a:pt x="6419" y="335852"/>
                </a:moveTo>
                <a:lnTo>
                  <a:pt x="6639" y="356365"/>
                </a:lnTo>
                <a:lnTo>
                  <a:pt x="7593" y="384365"/>
                </a:lnTo>
                <a:lnTo>
                  <a:pt x="7930" y="386264"/>
                </a:lnTo>
                <a:lnTo>
                  <a:pt x="6868" y="362521"/>
                </a:lnTo>
                <a:lnTo>
                  <a:pt x="6723" y="354986"/>
                </a:lnTo>
                <a:lnTo>
                  <a:pt x="6419" y="335852"/>
                </a:lnTo>
                <a:close/>
              </a:path>
              <a:path w="19684" h="422275">
                <a:moveTo>
                  <a:pt x="13608" y="71257"/>
                </a:moveTo>
                <a:lnTo>
                  <a:pt x="12596" y="212134"/>
                </a:lnTo>
                <a:lnTo>
                  <a:pt x="12391" y="234755"/>
                </a:lnTo>
                <a:lnTo>
                  <a:pt x="11836" y="289845"/>
                </a:lnTo>
                <a:lnTo>
                  <a:pt x="11323" y="322608"/>
                </a:lnTo>
                <a:lnTo>
                  <a:pt x="11669" y="345022"/>
                </a:lnTo>
                <a:lnTo>
                  <a:pt x="15261" y="283177"/>
                </a:lnTo>
                <a:lnTo>
                  <a:pt x="15704" y="212134"/>
                </a:lnTo>
                <a:lnTo>
                  <a:pt x="15597" y="179021"/>
                </a:lnTo>
                <a:lnTo>
                  <a:pt x="15229" y="125895"/>
                </a:lnTo>
                <a:lnTo>
                  <a:pt x="13608" y="71257"/>
                </a:lnTo>
                <a:close/>
              </a:path>
              <a:path w="19684" h="422275">
                <a:moveTo>
                  <a:pt x="9840" y="119787"/>
                </a:moveTo>
                <a:lnTo>
                  <a:pt x="9778" y="130985"/>
                </a:lnTo>
                <a:lnTo>
                  <a:pt x="9559" y="192843"/>
                </a:lnTo>
                <a:lnTo>
                  <a:pt x="9446" y="289845"/>
                </a:lnTo>
                <a:lnTo>
                  <a:pt x="9571" y="335852"/>
                </a:lnTo>
                <a:lnTo>
                  <a:pt x="9697" y="345022"/>
                </a:lnTo>
                <a:lnTo>
                  <a:pt x="10019" y="362521"/>
                </a:lnTo>
                <a:lnTo>
                  <a:pt x="10946" y="345022"/>
                </a:lnTo>
                <a:lnTo>
                  <a:pt x="11323" y="322608"/>
                </a:lnTo>
                <a:lnTo>
                  <a:pt x="10817" y="289845"/>
                </a:lnTo>
                <a:lnTo>
                  <a:pt x="10277" y="221686"/>
                </a:lnTo>
                <a:lnTo>
                  <a:pt x="9936" y="151577"/>
                </a:lnTo>
                <a:lnTo>
                  <a:pt x="9840" y="119787"/>
                </a:lnTo>
                <a:close/>
              </a:path>
              <a:path w="19684" h="422275">
                <a:moveTo>
                  <a:pt x="9623" y="41143"/>
                </a:moveTo>
                <a:lnTo>
                  <a:pt x="4660" y="42938"/>
                </a:lnTo>
                <a:lnTo>
                  <a:pt x="5397" y="56905"/>
                </a:lnTo>
                <a:lnTo>
                  <a:pt x="5430" y="61620"/>
                </a:lnTo>
                <a:lnTo>
                  <a:pt x="5295" y="63728"/>
                </a:lnTo>
                <a:lnTo>
                  <a:pt x="5105" y="79597"/>
                </a:lnTo>
                <a:lnTo>
                  <a:pt x="4988" y="162279"/>
                </a:lnTo>
                <a:lnTo>
                  <a:pt x="5193" y="212134"/>
                </a:lnTo>
                <a:lnTo>
                  <a:pt x="5320" y="234755"/>
                </a:lnTo>
                <a:lnTo>
                  <a:pt x="5886" y="302295"/>
                </a:lnTo>
                <a:lnTo>
                  <a:pt x="6419" y="335852"/>
                </a:lnTo>
                <a:lnTo>
                  <a:pt x="6060" y="302295"/>
                </a:lnTo>
                <a:lnTo>
                  <a:pt x="5941" y="283177"/>
                </a:lnTo>
                <a:lnTo>
                  <a:pt x="5721" y="234755"/>
                </a:lnTo>
                <a:lnTo>
                  <a:pt x="5604" y="162279"/>
                </a:lnTo>
                <a:lnTo>
                  <a:pt x="5670" y="117812"/>
                </a:lnTo>
                <a:lnTo>
                  <a:pt x="5790" y="85100"/>
                </a:lnTo>
                <a:lnTo>
                  <a:pt x="6133" y="59715"/>
                </a:lnTo>
                <a:lnTo>
                  <a:pt x="6260" y="57797"/>
                </a:lnTo>
                <a:lnTo>
                  <a:pt x="9623" y="41143"/>
                </a:lnTo>
                <a:close/>
              </a:path>
              <a:path w="19684" h="422275">
                <a:moveTo>
                  <a:pt x="9698" y="2819"/>
                </a:moveTo>
                <a:lnTo>
                  <a:pt x="9067" y="2819"/>
                </a:lnTo>
                <a:lnTo>
                  <a:pt x="11021" y="6502"/>
                </a:lnTo>
                <a:lnTo>
                  <a:pt x="13269" y="15787"/>
                </a:lnTo>
                <a:lnTo>
                  <a:pt x="16804" y="58436"/>
                </a:lnTo>
                <a:lnTo>
                  <a:pt x="17467" y="117812"/>
                </a:lnTo>
                <a:lnTo>
                  <a:pt x="17882" y="179021"/>
                </a:lnTo>
                <a:lnTo>
                  <a:pt x="18455" y="135967"/>
                </a:lnTo>
                <a:lnTo>
                  <a:pt x="19098" y="79597"/>
                </a:lnTo>
                <a:lnTo>
                  <a:pt x="19033" y="63728"/>
                </a:lnTo>
                <a:lnTo>
                  <a:pt x="18827" y="56905"/>
                </a:lnTo>
                <a:lnTo>
                  <a:pt x="17931" y="44208"/>
                </a:lnTo>
                <a:lnTo>
                  <a:pt x="16669" y="32079"/>
                </a:lnTo>
                <a:lnTo>
                  <a:pt x="15023" y="19697"/>
                </a:lnTo>
                <a:lnTo>
                  <a:pt x="14455" y="15787"/>
                </a:lnTo>
                <a:lnTo>
                  <a:pt x="14331" y="14147"/>
                </a:lnTo>
                <a:lnTo>
                  <a:pt x="14165" y="6496"/>
                </a:lnTo>
                <a:lnTo>
                  <a:pt x="9698" y="2819"/>
                </a:lnTo>
                <a:close/>
              </a:path>
              <a:path w="19684" h="422275">
                <a:moveTo>
                  <a:pt x="9791" y="61315"/>
                </a:moveTo>
                <a:lnTo>
                  <a:pt x="9840" y="119787"/>
                </a:lnTo>
                <a:lnTo>
                  <a:pt x="10037" y="85100"/>
                </a:lnTo>
                <a:lnTo>
                  <a:pt x="10362" y="61620"/>
                </a:lnTo>
                <a:lnTo>
                  <a:pt x="9791" y="61429"/>
                </a:lnTo>
                <a:close/>
              </a:path>
              <a:path w="19684" h="422275">
                <a:moveTo>
                  <a:pt x="3290" y="22740"/>
                </a:moveTo>
                <a:lnTo>
                  <a:pt x="963" y="64652"/>
                </a:lnTo>
                <a:lnTo>
                  <a:pt x="840" y="86201"/>
                </a:lnTo>
                <a:lnTo>
                  <a:pt x="1836" y="44208"/>
                </a:lnTo>
                <a:lnTo>
                  <a:pt x="1958" y="41143"/>
                </a:lnTo>
                <a:lnTo>
                  <a:pt x="3290" y="22740"/>
                </a:lnTo>
                <a:close/>
              </a:path>
              <a:path w="19684" h="422275">
                <a:moveTo>
                  <a:pt x="10568" y="40944"/>
                </a:moveTo>
                <a:lnTo>
                  <a:pt x="10172" y="40944"/>
                </a:lnTo>
                <a:lnTo>
                  <a:pt x="13468" y="66544"/>
                </a:lnTo>
                <a:lnTo>
                  <a:pt x="13608" y="71257"/>
                </a:lnTo>
                <a:lnTo>
                  <a:pt x="13828" y="66544"/>
                </a:lnTo>
                <a:lnTo>
                  <a:pt x="13937" y="63728"/>
                </a:lnTo>
                <a:lnTo>
                  <a:pt x="14081" y="56905"/>
                </a:lnTo>
                <a:lnTo>
                  <a:pt x="13463" y="49443"/>
                </a:lnTo>
                <a:lnTo>
                  <a:pt x="11391" y="42646"/>
                </a:lnTo>
                <a:lnTo>
                  <a:pt x="10568" y="40944"/>
                </a:lnTo>
                <a:close/>
              </a:path>
              <a:path w="19684" h="422275">
                <a:moveTo>
                  <a:pt x="9930" y="39623"/>
                </a:moveTo>
                <a:lnTo>
                  <a:pt x="9623" y="41143"/>
                </a:lnTo>
                <a:lnTo>
                  <a:pt x="10172" y="40944"/>
                </a:lnTo>
                <a:lnTo>
                  <a:pt x="10568" y="40944"/>
                </a:lnTo>
                <a:lnTo>
                  <a:pt x="9930" y="39623"/>
                </a:lnTo>
                <a:close/>
              </a:path>
              <a:path w="19684" h="422275">
                <a:moveTo>
                  <a:pt x="4579" y="10472"/>
                </a:moveTo>
                <a:lnTo>
                  <a:pt x="4126" y="13271"/>
                </a:lnTo>
                <a:lnTo>
                  <a:pt x="3898" y="14350"/>
                </a:lnTo>
                <a:lnTo>
                  <a:pt x="3290" y="22740"/>
                </a:lnTo>
                <a:lnTo>
                  <a:pt x="3898" y="18033"/>
                </a:lnTo>
                <a:lnTo>
                  <a:pt x="4439" y="14350"/>
                </a:lnTo>
                <a:lnTo>
                  <a:pt x="4495" y="13271"/>
                </a:lnTo>
                <a:lnTo>
                  <a:pt x="4579" y="10472"/>
                </a:lnTo>
                <a:close/>
              </a:path>
              <a:path w="19684" h="422275">
                <a:moveTo>
                  <a:pt x="5497" y="4798"/>
                </a:moveTo>
                <a:lnTo>
                  <a:pt x="4736" y="5219"/>
                </a:lnTo>
                <a:lnTo>
                  <a:pt x="4579" y="10472"/>
                </a:lnTo>
                <a:lnTo>
                  <a:pt x="5497" y="4798"/>
                </a:lnTo>
                <a:close/>
              </a:path>
              <a:path w="19684" h="422275">
                <a:moveTo>
                  <a:pt x="6273" y="0"/>
                </a:moveTo>
                <a:lnTo>
                  <a:pt x="5497" y="4798"/>
                </a:lnTo>
                <a:lnTo>
                  <a:pt x="9067" y="2819"/>
                </a:lnTo>
                <a:lnTo>
                  <a:pt x="9698" y="2819"/>
                </a:lnTo>
                <a:lnTo>
                  <a:pt x="627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9906823" y="2912891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4" h="476885">
                <a:moveTo>
                  <a:pt x="5834" y="0"/>
                </a:moveTo>
                <a:lnTo>
                  <a:pt x="5006" y="2367"/>
                </a:lnTo>
                <a:lnTo>
                  <a:pt x="4737" y="7932"/>
                </a:lnTo>
                <a:lnTo>
                  <a:pt x="4020" y="77927"/>
                </a:lnTo>
                <a:lnTo>
                  <a:pt x="1088" y="342391"/>
                </a:lnTo>
                <a:lnTo>
                  <a:pt x="480" y="400451"/>
                </a:lnTo>
                <a:lnTo>
                  <a:pt x="123" y="438315"/>
                </a:lnTo>
                <a:lnTo>
                  <a:pt x="0" y="476867"/>
                </a:lnTo>
                <a:lnTo>
                  <a:pt x="5562" y="474670"/>
                </a:lnTo>
                <a:lnTo>
                  <a:pt x="9563" y="474632"/>
                </a:lnTo>
                <a:lnTo>
                  <a:pt x="218627" y="467228"/>
                </a:lnTo>
                <a:lnTo>
                  <a:pt x="12839" y="467228"/>
                </a:lnTo>
                <a:lnTo>
                  <a:pt x="12471" y="466009"/>
                </a:lnTo>
                <a:lnTo>
                  <a:pt x="11430" y="458236"/>
                </a:lnTo>
                <a:lnTo>
                  <a:pt x="11316" y="447505"/>
                </a:lnTo>
                <a:lnTo>
                  <a:pt x="11434" y="374947"/>
                </a:lnTo>
                <a:lnTo>
                  <a:pt x="11695" y="327278"/>
                </a:lnTo>
                <a:lnTo>
                  <a:pt x="12214" y="252393"/>
                </a:lnTo>
                <a:lnTo>
                  <a:pt x="12817" y="176324"/>
                </a:lnTo>
                <a:lnTo>
                  <a:pt x="13426" y="107730"/>
                </a:lnTo>
                <a:lnTo>
                  <a:pt x="13963" y="55270"/>
                </a:lnTo>
                <a:lnTo>
                  <a:pt x="14267" y="33559"/>
                </a:lnTo>
                <a:lnTo>
                  <a:pt x="14229" y="23009"/>
                </a:lnTo>
                <a:lnTo>
                  <a:pt x="14107" y="18398"/>
                </a:lnTo>
                <a:lnTo>
                  <a:pt x="10171" y="18398"/>
                </a:lnTo>
                <a:lnTo>
                  <a:pt x="8369" y="12746"/>
                </a:lnTo>
                <a:lnTo>
                  <a:pt x="7021" y="2801"/>
                </a:lnTo>
                <a:lnTo>
                  <a:pt x="5834" y="0"/>
                </a:lnTo>
                <a:close/>
              </a:path>
              <a:path w="287654" h="476885">
                <a:moveTo>
                  <a:pt x="273959" y="19509"/>
                </a:moveTo>
                <a:lnTo>
                  <a:pt x="273342" y="24582"/>
                </a:lnTo>
                <a:lnTo>
                  <a:pt x="273115" y="45355"/>
                </a:lnTo>
                <a:lnTo>
                  <a:pt x="272942" y="93387"/>
                </a:lnTo>
                <a:lnTo>
                  <a:pt x="272858" y="421907"/>
                </a:lnTo>
                <a:lnTo>
                  <a:pt x="272999" y="441180"/>
                </a:lnTo>
                <a:lnTo>
                  <a:pt x="273469" y="447505"/>
                </a:lnTo>
                <a:lnTo>
                  <a:pt x="275399" y="458198"/>
                </a:lnTo>
                <a:lnTo>
                  <a:pt x="260718" y="459709"/>
                </a:lnTo>
                <a:lnTo>
                  <a:pt x="232340" y="460914"/>
                </a:lnTo>
                <a:lnTo>
                  <a:pt x="28079" y="466440"/>
                </a:lnTo>
                <a:lnTo>
                  <a:pt x="12839" y="467228"/>
                </a:lnTo>
                <a:lnTo>
                  <a:pt x="218627" y="467228"/>
                </a:lnTo>
                <a:lnTo>
                  <a:pt x="270776" y="465412"/>
                </a:lnTo>
                <a:lnTo>
                  <a:pt x="281330" y="465158"/>
                </a:lnTo>
                <a:lnTo>
                  <a:pt x="285750" y="464637"/>
                </a:lnTo>
                <a:lnTo>
                  <a:pt x="285544" y="458198"/>
                </a:lnTo>
                <a:lnTo>
                  <a:pt x="285421" y="445379"/>
                </a:lnTo>
                <a:lnTo>
                  <a:pt x="285528" y="374947"/>
                </a:lnTo>
                <a:lnTo>
                  <a:pt x="285833" y="275869"/>
                </a:lnTo>
                <a:lnTo>
                  <a:pt x="286106" y="205403"/>
                </a:lnTo>
                <a:lnTo>
                  <a:pt x="286418" y="137315"/>
                </a:lnTo>
                <a:lnTo>
                  <a:pt x="286753" y="77927"/>
                </a:lnTo>
                <a:lnTo>
                  <a:pt x="287094" y="33559"/>
                </a:lnTo>
                <a:lnTo>
                  <a:pt x="287171" y="28201"/>
                </a:lnTo>
                <a:lnTo>
                  <a:pt x="276720" y="28201"/>
                </a:lnTo>
                <a:lnTo>
                  <a:pt x="275688" y="23009"/>
                </a:lnTo>
                <a:lnTo>
                  <a:pt x="274754" y="19548"/>
                </a:lnTo>
                <a:lnTo>
                  <a:pt x="273959" y="19509"/>
                </a:lnTo>
                <a:close/>
              </a:path>
              <a:path w="287654" h="476885">
                <a:moveTo>
                  <a:pt x="286353" y="1353"/>
                </a:moveTo>
                <a:lnTo>
                  <a:pt x="282968" y="10582"/>
                </a:lnTo>
                <a:lnTo>
                  <a:pt x="279136" y="24204"/>
                </a:lnTo>
                <a:lnTo>
                  <a:pt x="276720" y="28201"/>
                </a:lnTo>
                <a:lnTo>
                  <a:pt x="287171" y="28201"/>
                </a:lnTo>
                <a:lnTo>
                  <a:pt x="287426" y="10536"/>
                </a:lnTo>
                <a:lnTo>
                  <a:pt x="286353" y="1353"/>
                </a:lnTo>
                <a:close/>
              </a:path>
              <a:path w="287654" h="476885">
                <a:moveTo>
                  <a:pt x="13991" y="14030"/>
                </a:moveTo>
                <a:lnTo>
                  <a:pt x="12322" y="14893"/>
                </a:lnTo>
                <a:lnTo>
                  <a:pt x="10171" y="18398"/>
                </a:lnTo>
                <a:lnTo>
                  <a:pt x="14107" y="18398"/>
                </a:lnTo>
                <a:lnTo>
                  <a:pt x="13991" y="1403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9909774" y="2944437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7" y="404880"/>
                </a:moveTo>
                <a:lnTo>
                  <a:pt x="4367" y="404880"/>
                </a:lnTo>
                <a:lnTo>
                  <a:pt x="5539" y="409390"/>
                </a:lnTo>
                <a:lnTo>
                  <a:pt x="6169" y="421652"/>
                </a:lnTo>
                <a:lnTo>
                  <a:pt x="6596" y="427736"/>
                </a:lnTo>
                <a:lnTo>
                  <a:pt x="6918" y="419950"/>
                </a:lnTo>
                <a:lnTo>
                  <a:pt x="7036" y="412841"/>
                </a:lnTo>
                <a:lnTo>
                  <a:pt x="7077" y="404880"/>
                </a:lnTo>
                <a:close/>
              </a:path>
              <a:path w="7620" h="427989">
                <a:moveTo>
                  <a:pt x="5194" y="0"/>
                </a:moveTo>
                <a:lnTo>
                  <a:pt x="1912" y="49855"/>
                </a:lnTo>
                <a:lnTo>
                  <a:pt x="1526" y="90503"/>
                </a:lnTo>
                <a:lnTo>
                  <a:pt x="1027" y="151483"/>
                </a:lnTo>
                <a:lnTo>
                  <a:pt x="616" y="208587"/>
                </a:lnTo>
                <a:lnTo>
                  <a:pt x="238" y="273232"/>
                </a:lnTo>
                <a:lnTo>
                  <a:pt x="8" y="333087"/>
                </a:lnTo>
                <a:lnTo>
                  <a:pt x="0" y="381754"/>
                </a:lnTo>
                <a:lnTo>
                  <a:pt x="285" y="412841"/>
                </a:lnTo>
                <a:lnTo>
                  <a:pt x="937" y="419950"/>
                </a:lnTo>
                <a:lnTo>
                  <a:pt x="2788" y="408331"/>
                </a:lnTo>
                <a:lnTo>
                  <a:pt x="4367" y="404880"/>
                </a:lnTo>
                <a:lnTo>
                  <a:pt x="7077" y="404880"/>
                </a:lnTo>
                <a:lnTo>
                  <a:pt x="7116" y="397390"/>
                </a:lnTo>
                <a:lnTo>
                  <a:pt x="6613" y="372592"/>
                </a:lnTo>
                <a:lnTo>
                  <a:pt x="6226" y="343017"/>
                </a:lnTo>
                <a:lnTo>
                  <a:pt x="6200" y="333087"/>
                </a:lnTo>
                <a:lnTo>
                  <a:pt x="6171" y="208587"/>
                </a:lnTo>
                <a:lnTo>
                  <a:pt x="6344" y="145546"/>
                </a:lnTo>
                <a:lnTo>
                  <a:pt x="6587" y="86591"/>
                </a:lnTo>
                <a:lnTo>
                  <a:pt x="6881" y="37786"/>
                </a:lnTo>
                <a:lnTo>
                  <a:pt x="7147" y="15036"/>
                </a:lnTo>
                <a:lnTo>
                  <a:pt x="6721" y="4729"/>
                </a:lnTo>
                <a:lnTo>
                  <a:pt x="5194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10182997" y="2945721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79" y="399503"/>
                </a:moveTo>
                <a:lnTo>
                  <a:pt x="4370" y="399503"/>
                </a:lnTo>
                <a:lnTo>
                  <a:pt x="5546" y="403815"/>
                </a:lnTo>
                <a:lnTo>
                  <a:pt x="6183" y="415543"/>
                </a:lnTo>
                <a:lnTo>
                  <a:pt x="6603" y="421356"/>
                </a:lnTo>
                <a:lnTo>
                  <a:pt x="7014" y="411767"/>
                </a:lnTo>
                <a:lnTo>
                  <a:pt x="7079" y="399503"/>
                </a:lnTo>
                <a:close/>
              </a:path>
              <a:path w="7620" h="421639">
                <a:moveTo>
                  <a:pt x="5196" y="0"/>
                </a:moveTo>
                <a:lnTo>
                  <a:pt x="1868" y="52095"/>
                </a:lnTo>
                <a:lnTo>
                  <a:pt x="1412" y="100573"/>
                </a:lnTo>
                <a:lnTo>
                  <a:pt x="891" y="165114"/>
                </a:lnTo>
                <a:lnTo>
                  <a:pt x="410" y="236721"/>
                </a:lnTo>
                <a:lnTo>
                  <a:pt x="71" y="306400"/>
                </a:lnTo>
                <a:lnTo>
                  <a:pt x="0" y="368604"/>
                </a:lnTo>
                <a:lnTo>
                  <a:pt x="232" y="403988"/>
                </a:lnTo>
                <a:lnTo>
                  <a:pt x="938" y="413905"/>
                </a:lnTo>
                <a:lnTo>
                  <a:pt x="2790" y="402803"/>
                </a:lnTo>
                <a:lnTo>
                  <a:pt x="4370" y="399503"/>
                </a:lnTo>
                <a:lnTo>
                  <a:pt x="7079" y="399503"/>
                </a:lnTo>
                <a:lnTo>
                  <a:pt x="7117" y="392332"/>
                </a:lnTo>
                <a:lnTo>
                  <a:pt x="6615" y="368604"/>
                </a:lnTo>
                <a:lnTo>
                  <a:pt x="6228" y="339650"/>
                </a:lnTo>
                <a:lnTo>
                  <a:pt x="6139" y="306400"/>
                </a:lnTo>
                <a:lnTo>
                  <a:pt x="6136" y="220238"/>
                </a:lnTo>
                <a:lnTo>
                  <a:pt x="6321" y="149707"/>
                </a:lnTo>
                <a:lnTo>
                  <a:pt x="6589" y="85244"/>
                </a:lnTo>
                <a:lnTo>
                  <a:pt x="6882" y="36812"/>
                </a:lnTo>
                <a:lnTo>
                  <a:pt x="7149" y="14376"/>
                </a:lnTo>
                <a:lnTo>
                  <a:pt x="6722" y="4523"/>
                </a:lnTo>
                <a:lnTo>
                  <a:pt x="5196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9907462" y="2896351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62" y="0"/>
                </a:moveTo>
                <a:lnTo>
                  <a:pt x="5435" y="177"/>
                </a:lnTo>
                <a:lnTo>
                  <a:pt x="1041" y="3975"/>
                </a:lnTo>
                <a:lnTo>
                  <a:pt x="406" y="10287"/>
                </a:lnTo>
                <a:lnTo>
                  <a:pt x="0" y="24396"/>
                </a:lnTo>
                <a:lnTo>
                  <a:pt x="927" y="19964"/>
                </a:lnTo>
                <a:lnTo>
                  <a:pt x="1971" y="8957"/>
                </a:lnTo>
                <a:lnTo>
                  <a:pt x="2900" y="4445"/>
                </a:lnTo>
                <a:lnTo>
                  <a:pt x="288761" y="4445"/>
                </a:lnTo>
                <a:lnTo>
                  <a:pt x="283463" y="3327"/>
                </a:lnTo>
                <a:lnTo>
                  <a:pt x="5562" y="0"/>
                </a:lnTo>
                <a:close/>
              </a:path>
              <a:path w="293370" h="24764">
                <a:moveTo>
                  <a:pt x="288761" y="4445"/>
                </a:moveTo>
                <a:lnTo>
                  <a:pt x="2900" y="4445"/>
                </a:lnTo>
                <a:lnTo>
                  <a:pt x="4236" y="5666"/>
                </a:lnTo>
                <a:lnTo>
                  <a:pt x="6513" y="11893"/>
                </a:lnTo>
                <a:lnTo>
                  <a:pt x="10375" y="23088"/>
                </a:lnTo>
                <a:lnTo>
                  <a:pt x="12357" y="24320"/>
                </a:lnTo>
                <a:lnTo>
                  <a:pt x="13703" y="15087"/>
                </a:lnTo>
                <a:lnTo>
                  <a:pt x="15568" y="9937"/>
                </a:lnTo>
                <a:lnTo>
                  <a:pt x="20121" y="7608"/>
                </a:lnTo>
                <a:lnTo>
                  <a:pt x="28824" y="6977"/>
                </a:lnTo>
                <a:lnTo>
                  <a:pt x="291368" y="6921"/>
                </a:lnTo>
                <a:lnTo>
                  <a:pt x="288761" y="4445"/>
                </a:lnTo>
                <a:close/>
              </a:path>
              <a:path w="293370" h="24764">
                <a:moveTo>
                  <a:pt x="291368" y="6921"/>
                </a:moveTo>
                <a:lnTo>
                  <a:pt x="43141" y="6921"/>
                </a:lnTo>
                <a:lnTo>
                  <a:pt x="266026" y="10922"/>
                </a:lnTo>
                <a:lnTo>
                  <a:pt x="271985" y="13447"/>
                </a:lnTo>
                <a:lnTo>
                  <a:pt x="275062" y="18659"/>
                </a:lnTo>
                <a:lnTo>
                  <a:pt x="276892" y="22151"/>
                </a:lnTo>
                <a:lnTo>
                  <a:pt x="279107" y="19519"/>
                </a:lnTo>
                <a:lnTo>
                  <a:pt x="282193" y="14383"/>
                </a:lnTo>
                <a:lnTo>
                  <a:pt x="285819" y="11893"/>
                </a:lnTo>
                <a:lnTo>
                  <a:pt x="292052" y="11893"/>
                </a:lnTo>
                <a:lnTo>
                  <a:pt x="292773" y="8255"/>
                </a:lnTo>
                <a:lnTo>
                  <a:pt x="291368" y="6921"/>
                </a:lnTo>
                <a:close/>
              </a:path>
              <a:path w="293370" h="24764">
                <a:moveTo>
                  <a:pt x="292052" y="11893"/>
                </a:moveTo>
                <a:lnTo>
                  <a:pt x="285819" y="11893"/>
                </a:lnTo>
                <a:lnTo>
                  <a:pt x="289112" y="13165"/>
                </a:lnTo>
                <a:lnTo>
                  <a:pt x="291198" y="19316"/>
                </a:lnTo>
                <a:lnTo>
                  <a:pt x="291249" y="15951"/>
                </a:lnTo>
                <a:lnTo>
                  <a:pt x="292052" y="11893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9902043" y="3348999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87" y="18224"/>
                </a:moveTo>
                <a:lnTo>
                  <a:pt x="483" y="28734"/>
                </a:lnTo>
                <a:lnTo>
                  <a:pt x="0" y="37172"/>
                </a:lnTo>
                <a:lnTo>
                  <a:pt x="5067" y="41643"/>
                </a:lnTo>
                <a:lnTo>
                  <a:pt x="14427" y="40906"/>
                </a:lnTo>
                <a:lnTo>
                  <a:pt x="96509" y="38061"/>
                </a:lnTo>
                <a:lnTo>
                  <a:pt x="10947" y="38061"/>
                </a:lnTo>
                <a:lnTo>
                  <a:pt x="13563" y="32778"/>
                </a:lnTo>
                <a:lnTo>
                  <a:pt x="13171" y="31223"/>
                </a:lnTo>
                <a:lnTo>
                  <a:pt x="7397" y="31223"/>
                </a:lnTo>
                <a:lnTo>
                  <a:pt x="4711" y="31191"/>
                </a:lnTo>
                <a:lnTo>
                  <a:pt x="2260" y="28841"/>
                </a:lnTo>
                <a:lnTo>
                  <a:pt x="1231" y="22885"/>
                </a:lnTo>
                <a:lnTo>
                  <a:pt x="787" y="18224"/>
                </a:lnTo>
                <a:close/>
              </a:path>
              <a:path w="294640" h="41910">
                <a:moveTo>
                  <a:pt x="285597" y="12509"/>
                </a:moveTo>
                <a:lnTo>
                  <a:pt x="285115" y="24383"/>
                </a:lnTo>
                <a:lnTo>
                  <a:pt x="274980" y="26923"/>
                </a:lnTo>
                <a:lnTo>
                  <a:pt x="246566" y="28734"/>
                </a:lnTo>
                <a:lnTo>
                  <a:pt x="56205" y="35109"/>
                </a:lnTo>
                <a:lnTo>
                  <a:pt x="25615" y="36474"/>
                </a:lnTo>
                <a:lnTo>
                  <a:pt x="10947" y="38061"/>
                </a:lnTo>
                <a:lnTo>
                  <a:pt x="96509" y="38061"/>
                </a:lnTo>
                <a:lnTo>
                  <a:pt x="279361" y="31724"/>
                </a:lnTo>
                <a:lnTo>
                  <a:pt x="287178" y="31724"/>
                </a:lnTo>
                <a:lnTo>
                  <a:pt x="294360" y="24879"/>
                </a:lnTo>
                <a:lnTo>
                  <a:pt x="294158" y="23526"/>
                </a:lnTo>
                <a:lnTo>
                  <a:pt x="286809" y="23526"/>
                </a:lnTo>
                <a:lnTo>
                  <a:pt x="285724" y="20332"/>
                </a:lnTo>
                <a:lnTo>
                  <a:pt x="285597" y="12509"/>
                </a:lnTo>
                <a:close/>
              </a:path>
              <a:path w="294640" h="41910">
                <a:moveTo>
                  <a:pt x="287178" y="31724"/>
                </a:moveTo>
                <a:lnTo>
                  <a:pt x="279361" y="31724"/>
                </a:lnTo>
                <a:lnTo>
                  <a:pt x="286499" y="32372"/>
                </a:lnTo>
                <a:lnTo>
                  <a:pt x="287178" y="31724"/>
                </a:lnTo>
                <a:close/>
              </a:path>
              <a:path w="294640" h="41910">
                <a:moveTo>
                  <a:pt x="10703" y="24872"/>
                </a:moveTo>
                <a:lnTo>
                  <a:pt x="9294" y="27819"/>
                </a:lnTo>
                <a:lnTo>
                  <a:pt x="7397" y="31223"/>
                </a:lnTo>
                <a:lnTo>
                  <a:pt x="13171" y="31223"/>
                </a:lnTo>
                <a:lnTo>
                  <a:pt x="11925" y="26276"/>
                </a:lnTo>
                <a:lnTo>
                  <a:pt x="10703" y="24872"/>
                </a:lnTo>
                <a:close/>
              </a:path>
              <a:path w="294640" h="41910">
                <a:moveTo>
                  <a:pt x="293865" y="0"/>
                </a:moveTo>
                <a:lnTo>
                  <a:pt x="291875" y="13689"/>
                </a:lnTo>
                <a:lnTo>
                  <a:pt x="289204" y="21339"/>
                </a:lnTo>
                <a:lnTo>
                  <a:pt x="286809" y="23526"/>
                </a:lnTo>
                <a:lnTo>
                  <a:pt x="294158" y="23526"/>
                </a:lnTo>
                <a:lnTo>
                  <a:pt x="293522" y="19278"/>
                </a:lnTo>
                <a:lnTo>
                  <a:pt x="293865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10622473" y="3152397"/>
            <a:ext cx="1270" cy="3175"/>
          </a:xfrm>
          <a:custGeom>
            <a:avLst/>
            <a:gdLst/>
            <a:ahLst/>
            <a:cxnLst/>
            <a:rect l="l" t="t" r="r" b="b"/>
            <a:pathLst>
              <a:path w="1270" h="3175">
                <a:moveTo>
                  <a:pt x="1079" y="0"/>
                </a:moveTo>
                <a:lnTo>
                  <a:pt x="762" y="622"/>
                </a:lnTo>
                <a:lnTo>
                  <a:pt x="406" y="1244"/>
                </a:lnTo>
                <a:lnTo>
                  <a:pt x="0" y="1803"/>
                </a:lnTo>
                <a:lnTo>
                  <a:pt x="406" y="2032"/>
                </a:lnTo>
                <a:lnTo>
                  <a:pt x="787" y="2298"/>
                </a:lnTo>
                <a:lnTo>
                  <a:pt x="1092" y="2590"/>
                </a:lnTo>
                <a:lnTo>
                  <a:pt x="1079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10623569" y="3154993"/>
            <a:ext cx="2540" cy="7620"/>
          </a:xfrm>
          <a:custGeom>
            <a:avLst/>
            <a:gdLst/>
            <a:ahLst/>
            <a:cxnLst/>
            <a:rect l="l" t="t" r="r" b="b"/>
            <a:pathLst>
              <a:path w="2540" h="7619">
                <a:moveTo>
                  <a:pt x="0" y="0"/>
                </a:moveTo>
                <a:lnTo>
                  <a:pt x="93" y="2362"/>
                </a:lnTo>
                <a:lnTo>
                  <a:pt x="228" y="4546"/>
                </a:lnTo>
                <a:lnTo>
                  <a:pt x="1155" y="6108"/>
                </a:lnTo>
                <a:lnTo>
                  <a:pt x="2476" y="7226"/>
                </a:lnTo>
                <a:lnTo>
                  <a:pt x="2424" y="4546"/>
                </a:lnTo>
                <a:lnTo>
                  <a:pt x="2006" y="2362"/>
                </a:lnTo>
                <a:lnTo>
                  <a:pt x="190" y="152"/>
                </a:lnTo>
                <a:lnTo>
                  <a:pt x="0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9578175" y="2895472"/>
            <a:ext cx="180721" cy="149733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9610352" y="2928673"/>
            <a:ext cx="113417" cy="111668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10320032" y="2893275"/>
            <a:ext cx="180708" cy="14973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9446869" y="2805620"/>
            <a:ext cx="1181127" cy="50748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9332582" y="2634526"/>
            <a:ext cx="1358404" cy="251459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9434880" y="2642852"/>
            <a:ext cx="540217" cy="160400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9982870" y="2679941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47" y="0"/>
                </a:moveTo>
                <a:lnTo>
                  <a:pt x="12452" y="1765"/>
                </a:lnTo>
                <a:lnTo>
                  <a:pt x="9804" y="7238"/>
                </a:lnTo>
                <a:lnTo>
                  <a:pt x="8961" y="8928"/>
                </a:lnTo>
                <a:lnTo>
                  <a:pt x="8204" y="10541"/>
                </a:lnTo>
                <a:lnTo>
                  <a:pt x="6465" y="14097"/>
                </a:lnTo>
                <a:lnTo>
                  <a:pt x="5664" y="15836"/>
                </a:lnTo>
                <a:lnTo>
                  <a:pt x="4019" y="19278"/>
                </a:lnTo>
                <a:lnTo>
                  <a:pt x="3207" y="20929"/>
                </a:lnTo>
                <a:lnTo>
                  <a:pt x="2540" y="22466"/>
                </a:lnTo>
                <a:lnTo>
                  <a:pt x="723" y="26454"/>
                </a:lnTo>
                <a:lnTo>
                  <a:pt x="0" y="28219"/>
                </a:lnTo>
                <a:lnTo>
                  <a:pt x="1143" y="26454"/>
                </a:lnTo>
                <a:lnTo>
                  <a:pt x="12843" y="1752"/>
                </a:lnTo>
                <a:lnTo>
                  <a:pt x="133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10060576" y="2647242"/>
            <a:ext cx="556009" cy="154536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10035260" y="2749184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9804" y="27698"/>
                </a:lnTo>
                <a:lnTo>
                  <a:pt x="9258" y="25958"/>
                </a:lnTo>
                <a:lnTo>
                  <a:pt x="8331" y="23355"/>
                </a:lnTo>
                <a:lnTo>
                  <a:pt x="7835" y="22072"/>
                </a:lnTo>
                <a:lnTo>
                  <a:pt x="7378" y="20548"/>
                </a:lnTo>
                <a:lnTo>
                  <a:pt x="6146" y="17310"/>
                </a:lnTo>
                <a:lnTo>
                  <a:pt x="4965" y="13830"/>
                </a:lnTo>
                <a:lnTo>
                  <a:pt x="4318" y="12115"/>
                </a:lnTo>
                <a:lnTo>
                  <a:pt x="3695" y="10375"/>
                </a:lnTo>
                <a:lnTo>
                  <a:pt x="3149" y="8750"/>
                </a:lnTo>
                <a:lnTo>
                  <a:pt x="2552" y="7137"/>
                </a:lnTo>
                <a:lnTo>
                  <a:pt x="673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10007283" y="2640799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86" y="4267"/>
                </a:lnTo>
                <a:lnTo>
                  <a:pt x="1267" y="8686"/>
                </a:lnTo>
                <a:lnTo>
                  <a:pt x="1130" y="12039"/>
                </a:lnTo>
                <a:lnTo>
                  <a:pt x="992" y="13754"/>
                </a:lnTo>
                <a:lnTo>
                  <a:pt x="914" y="15494"/>
                </a:lnTo>
                <a:lnTo>
                  <a:pt x="800" y="17233"/>
                </a:lnTo>
                <a:lnTo>
                  <a:pt x="522" y="20472"/>
                </a:lnTo>
                <a:lnTo>
                  <a:pt x="431" y="22009"/>
                </a:lnTo>
                <a:lnTo>
                  <a:pt x="114" y="25920"/>
                </a:lnTo>
                <a:lnTo>
                  <a:pt x="0" y="27673"/>
                </a:lnTo>
                <a:lnTo>
                  <a:pt x="469" y="25920"/>
                </a:lnTo>
                <a:lnTo>
                  <a:pt x="2133" y="7073"/>
                </a:lnTo>
                <a:lnTo>
                  <a:pt x="1981" y="4267"/>
                </a:lnTo>
                <a:lnTo>
                  <a:pt x="1765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9481348" y="2714349"/>
            <a:ext cx="124567" cy="65825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9776282" y="2664077"/>
            <a:ext cx="48455" cy="4841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9419525" y="2649216"/>
            <a:ext cx="381329" cy="15275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9863226" y="2647135"/>
            <a:ext cx="117147" cy="15213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9984092" y="2717844"/>
            <a:ext cx="26562" cy="68980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10417289" y="2648964"/>
            <a:ext cx="182932" cy="151334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9797707" y="2701574"/>
            <a:ext cx="56719" cy="10093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10096855" y="2641628"/>
            <a:ext cx="218786" cy="166379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10064419" y="2757021"/>
            <a:ext cx="8347" cy="3233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10013568" y="2652496"/>
            <a:ext cx="82661" cy="89077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10333847" y="2678019"/>
            <a:ext cx="104879" cy="103874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10299691" y="2647418"/>
            <a:ext cx="124684" cy="146340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9335376" y="2633332"/>
            <a:ext cx="1355610" cy="251777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3080383" y="426440"/>
            <a:ext cx="1496787" cy="560178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4677935" y="910109"/>
            <a:ext cx="615519" cy="139637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1658607" y="1323561"/>
            <a:ext cx="869351" cy="196226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4051443" y="1200611"/>
            <a:ext cx="1425073" cy="266249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2983844" y="1247366"/>
            <a:ext cx="734453" cy="217516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1750179" y="914775"/>
            <a:ext cx="1289344" cy="291043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9006433" y="5121148"/>
            <a:ext cx="25920" cy="25869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2430043" y="1259280"/>
            <a:ext cx="1361084" cy="817918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1087112" y="1259954"/>
            <a:ext cx="1370235" cy="817918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1018794" y="1835823"/>
            <a:ext cx="4216" cy="131254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714849" y="2287469"/>
            <a:ext cx="570230" cy="958215"/>
          </a:xfrm>
          <a:custGeom>
            <a:avLst/>
            <a:gdLst/>
            <a:ahLst/>
            <a:cxnLst/>
            <a:rect l="l" t="t" r="r" b="b"/>
            <a:pathLst>
              <a:path w="570230" h="958214">
                <a:moveTo>
                  <a:pt x="17818" y="903033"/>
                </a:moveTo>
                <a:lnTo>
                  <a:pt x="0" y="957605"/>
                </a:lnTo>
                <a:lnTo>
                  <a:pt x="332701" y="957605"/>
                </a:lnTo>
                <a:lnTo>
                  <a:pt x="321983" y="912850"/>
                </a:lnTo>
                <a:lnTo>
                  <a:pt x="302348" y="912228"/>
                </a:lnTo>
                <a:lnTo>
                  <a:pt x="301622" y="903427"/>
                </a:lnTo>
                <a:lnTo>
                  <a:pt x="30073" y="903427"/>
                </a:lnTo>
                <a:lnTo>
                  <a:pt x="17818" y="903033"/>
                </a:lnTo>
                <a:close/>
              </a:path>
              <a:path w="570230" h="958214">
                <a:moveTo>
                  <a:pt x="215201" y="232956"/>
                </a:moveTo>
                <a:lnTo>
                  <a:pt x="105829" y="232956"/>
                </a:lnTo>
                <a:lnTo>
                  <a:pt x="110375" y="407390"/>
                </a:lnTo>
                <a:lnTo>
                  <a:pt x="91541" y="408038"/>
                </a:lnTo>
                <a:lnTo>
                  <a:pt x="84035" y="429958"/>
                </a:lnTo>
                <a:lnTo>
                  <a:pt x="57683" y="429958"/>
                </a:lnTo>
                <a:lnTo>
                  <a:pt x="30073" y="903427"/>
                </a:lnTo>
                <a:lnTo>
                  <a:pt x="301622" y="903427"/>
                </a:lnTo>
                <a:lnTo>
                  <a:pt x="262902" y="434365"/>
                </a:lnTo>
                <a:lnTo>
                  <a:pt x="249961" y="434047"/>
                </a:lnTo>
                <a:lnTo>
                  <a:pt x="249948" y="433870"/>
                </a:lnTo>
                <a:lnTo>
                  <a:pt x="242531" y="433730"/>
                </a:lnTo>
                <a:lnTo>
                  <a:pt x="240994" y="429958"/>
                </a:lnTo>
                <a:lnTo>
                  <a:pt x="84035" y="429958"/>
                </a:lnTo>
                <a:lnTo>
                  <a:pt x="57721" y="429310"/>
                </a:lnTo>
                <a:lnTo>
                  <a:pt x="240730" y="429310"/>
                </a:lnTo>
                <a:lnTo>
                  <a:pt x="230357" y="403860"/>
                </a:lnTo>
                <a:lnTo>
                  <a:pt x="211835" y="403860"/>
                </a:lnTo>
                <a:lnTo>
                  <a:pt x="215201" y="232956"/>
                </a:lnTo>
                <a:close/>
              </a:path>
              <a:path w="570230" h="958214">
                <a:moveTo>
                  <a:pt x="504828" y="58559"/>
                </a:moveTo>
                <a:lnTo>
                  <a:pt x="361937" y="58559"/>
                </a:lnTo>
                <a:lnTo>
                  <a:pt x="409052" y="66160"/>
                </a:lnTo>
                <a:lnTo>
                  <a:pt x="450034" y="87319"/>
                </a:lnTo>
                <a:lnTo>
                  <a:pt x="482419" y="119571"/>
                </a:lnTo>
                <a:lnTo>
                  <a:pt x="503747" y="160450"/>
                </a:lnTo>
                <a:lnTo>
                  <a:pt x="511555" y="207492"/>
                </a:lnTo>
                <a:lnTo>
                  <a:pt x="487438" y="684377"/>
                </a:lnTo>
                <a:lnTo>
                  <a:pt x="487438" y="685622"/>
                </a:lnTo>
                <a:lnTo>
                  <a:pt x="546036" y="685622"/>
                </a:lnTo>
                <a:lnTo>
                  <a:pt x="570090" y="209689"/>
                </a:lnTo>
                <a:lnTo>
                  <a:pt x="570044" y="207492"/>
                </a:lnTo>
                <a:lnTo>
                  <a:pt x="564619" y="160529"/>
                </a:lnTo>
                <a:lnTo>
                  <a:pt x="548932" y="116724"/>
                </a:lnTo>
                <a:lnTo>
                  <a:pt x="524328" y="78060"/>
                </a:lnTo>
                <a:lnTo>
                  <a:pt x="504828" y="58559"/>
                </a:lnTo>
                <a:close/>
              </a:path>
              <a:path w="570230" h="958214">
                <a:moveTo>
                  <a:pt x="230098" y="403225"/>
                </a:moveTo>
                <a:lnTo>
                  <a:pt x="211835" y="403860"/>
                </a:lnTo>
                <a:lnTo>
                  <a:pt x="230357" y="403860"/>
                </a:lnTo>
                <a:lnTo>
                  <a:pt x="230098" y="403225"/>
                </a:lnTo>
                <a:close/>
              </a:path>
              <a:path w="570230" h="958214">
                <a:moveTo>
                  <a:pt x="228828" y="184315"/>
                </a:moveTo>
                <a:lnTo>
                  <a:pt x="86080" y="184315"/>
                </a:lnTo>
                <a:lnTo>
                  <a:pt x="94411" y="232956"/>
                </a:lnTo>
                <a:lnTo>
                  <a:pt x="223050" y="232956"/>
                </a:lnTo>
                <a:lnTo>
                  <a:pt x="228828" y="184315"/>
                </a:lnTo>
                <a:close/>
              </a:path>
              <a:path w="570230" h="958214">
                <a:moveTo>
                  <a:pt x="216471" y="168313"/>
                </a:moveTo>
                <a:lnTo>
                  <a:pt x="104139" y="168313"/>
                </a:lnTo>
                <a:lnTo>
                  <a:pt x="104559" y="184315"/>
                </a:lnTo>
                <a:lnTo>
                  <a:pt x="216153" y="184315"/>
                </a:lnTo>
                <a:lnTo>
                  <a:pt x="216369" y="173355"/>
                </a:lnTo>
                <a:lnTo>
                  <a:pt x="216471" y="168313"/>
                </a:lnTo>
                <a:close/>
              </a:path>
              <a:path w="570230" h="958214">
                <a:moveTo>
                  <a:pt x="361937" y="0"/>
                </a:moveTo>
                <a:lnTo>
                  <a:pt x="324015" y="0"/>
                </a:lnTo>
                <a:lnTo>
                  <a:pt x="276800" y="5893"/>
                </a:lnTo>
                <a:lnTo>
                  <a:pt x="233867" y="22599"/>
                </a:lnTo>
                <a:lnTo>
                  <a:pt x="196670" y="48656"/>
                </a:lnTo>
                <a:lnTo>
                  <a:pt x="166664" y="82602"/>
                </a:lnTo>
                <a:lnTo>
                  <a:pt x="145305" y="122975"/>
                </a:lnTo>
                <a:lnTo>
                  <a:pt x="134048" y="168313"/>
                </a:lnTo>
                <a:lnTo>
                  <a:pt x="193217" y="168313"/>
                </a:lnTo>
                <a:lnTo>
                  <a:pt x="209091" y="124894"/>
                </a:lnTo>
                <a:lnTo>
                  <a:pt x="238218" y="90085"/>
                </a:lnTo>
                <a:lnTo>
                  <a:pt x="277544" y="66952"/>
                </a:lnTo>
                <a:lnTo>
                  <a:pt x="324015" y="58559"/>
                </a:lnTo>
                <a:lnTo>
                  <a:pt x="504828" y="58559"/>
                </a:lnTo>
                <a:lnTo>
                  <a:pt x="492067" y="45797"/>
                </a:lnTo>
                <a:lnTo>
                  <a:pt x="453407" y="21193"/>
                </a:lnTo>
                <a:lnTo>
                  <a:pt x="409611" y="5508"/>
                </a:lnTo>
                <a:lnTo>
                  <a:pt x="361937" y="0"/>
                </a:lnTo>
                <a:close/>
              </a:path>
            </a:pathLst>
          </a:custGeom>
          <a:solidFill>
            <a:srgbClr val="755A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1654900" y="2481356"/>
            <a:ext cx="804545" cy="775335"/>
          </a:xfrm>
          <a:custGeom>
            <a:avLst/>
            <a:gdLst/>
            <a:ahLst/>
            <a:cxnLst/>
            <a:rect l="l" t="t" r="r" b="b"/>
            <a:pathLst>
              <a:path w="804544" h="775335">
                <a:moveTo>
                  <a:pt x="0" y="179184"/>
                </a:moveTo>
                <a:lnTo>
                  <a:pt x="6248" y="197421"/>
                </a:lnTo>
                <a:lnTo>
                  <a:pt x="18478" y="197535"/>
                </a:lnTo>
                <a:lnTo>
                  <a:pt x="36652" y="226910"/>
                </a:lnTo>
                <a:lnTo>
                  <a:pt x="70408" y="775246"/>
                </a:lnTo>
                <a:lnTo>
                  <a:pt x="457467" y="772795"/>
                </a:lnTo>
                <a:lnTo>
                  <a:pt x="513903" y="772426"/>
                </a:lnTo>
                <a:lnTo>
                  <a:pt x="653808" y="771486"/>
                </a:lnTo>
                <a:lnTo>
                  <a:pt x="692301" y="219417"/>
                </a:lnTo>
                <a:lnTo>
                  <a:pt x="36169" y="219417"/>
                </a:lnTo>
                <a:lnTo>
                  <a:pt x="24752" y="197599"/>
                </a:lnTo>
                <a:lnTo>
                  <a:pt x="721104" y="197599"/>
                </a:lnTo>
                <a:lnTo>
                  <a:pt x="724865" y="191655"/>
                </a:lnTo>
                <a:lnTo>
                  <a:pt x="694283" y="191135"/>
                </a:lnTo>
                <a:lnTo>
                  <a:pt x="694715" y="184899"/>
                </a:lnTo>
                <a:lnTo>
                  <a:pt x="495937" y="179768"/>
                </a:lnTo>
                <a:lnTo>
                  <a:pt x="33743" y="179768"/>
                </a:lnTo>
                <a:lnTo>
                  <a:pt x="0" y="179184"/>
                </a:lnTo>
                <a:close/>
              </a:path>
              <a:path w="804544" h="775335">
                <a:moveTo>
                  <a:pt x="457467" y="772795"/>
                </a:moveTo>
                <a:lnTo>
                  <a:pt x="452666" y="772795"/>
                </a:lnTo>
                <a:lnTo>
                  <a:pt x="452666" y="773442"/>
                </a:lnTo>
                <a:lnTo>
                  <a:pt x="457479" y="773442"/>
                </a:lnTo>
                <a:lnTo>
                  <a:pt x="457467" y="772795"/>
                </a:lnTo>
                <a:close/>
              </a:path>
              <a:path w="804544" h="775335">
                <a:moveTo>
                  <a:pt x="513903" y="772426"/>
                </a:moveTo>
                <a:lnTo>
                  <a:pt x="509574" y="772426"/>
                </a:lnTo>
                <a:lnTo>
                  <a:pt x="509536" y="773442"/>
                </a:lnTo>
                <a:lnTo>
                  <a:pt x="513854" y="773442"/>
                </a:lnTo>
                <a:lnTo>
                  <a:pt x="513903" y="772426"/>
                </a:lnTo>
                <a:close/>
              </a:path>
              <a:path w="804544" h="775335">
                <a:moveTo>
                  <a:pt x="781608" y="633780"/>
                </a:moveTo>
                <a:lnTo>
                  <a:pt x="716216" y="633780"/>
                </a:lnTo>
                <a:lnTo>
                  <a:pt x="711555" y="725995"/>
                </a:lnTo>
                <a:lnTo>
                  <a:pt x="705710" y="725995"/>
                </a:lnTo>
                <a:lnTo>
                  <a:pt x="704824" y="733793"/>
                </a:lnTo>
                <a:lnTo>
                  <a:pt x="711161" y="733996"/>
                </a:lnTo>
                <a:lnTo>
                  <a:pt x="709498" y="766749"/>
                </a:lnTo>
                <a:lnTo>
                  <a:pt x="709498" y="768134"/>
                </a:lnTo>
                <a:lnTo>
                  <a:pt x="774827" y="768134"/>
                </a:lnTo>
                <a:lnTo>
                  <a:pt x="776439" y="736219"/>
                </a:lnTo>
                <a:lnTo>
                  <a:pt x="780351" y="736219"/>
                </a:lnTo>
                <a:lnTo>
                  <a:pt x="780351" y="728980"/>
                </a:lnTo>
                <a:lnTo>
                  <a:pt x="776808" y="728840"/>
                </a:lnTo>
                <a:lnTo>
                  <a:pt x="776951" y="725995"/>
                </a:lnTo>
                <a:lnTo>
                  <a:pt x="711555" y="725995"/>
                </a:lnTo>
                <a:lnTo>
                  <a:pt x="705739" y="725741"/>
                </a:lnTo>
                <a:lnTo>
                  <a:pt x="776964" y="725741"/>
                </a:lnTo>
                <a:lnTo>
                  <a:pt x="781608" y="633780"/>
                </a:lnTo>
                <a:close/>
              </a:path>
              <a:path w="804544" h="775335">
                <a:moveTo>
                  <a:pt x="780351" y="736219"/>
                </a:moveTo>
                <a:lnTo>
                  <a:pt x="776439" y="736219"/>
                </a:lnTo>
                <a:lnTo>
                  <a:pt x="780351" y="736346"/>
                </a:lnTo>
                <a:close/>
              </a:path>
              <a:path w="804544" h="775335">
                <a:moveTo>
                  <a:pt x="786790" y="627367"/>
                </a:moveTo>
                <a:lnTo>
                  <a:pt x="708063" y="627367"/>
                </a:lnTo>
                <a:lnTo>
                  <a:pt x="708063" y="633780"/>
                </a:lnTo>
                <a:lnTo>
                  <a:pt x="786790" y="633780"/>
                </a:lnTo>
                <a:lnTo>
                  <a:pt x="786790" y="627367"/>
                </a:lnTo>
                <a:close/>
              </a:path>
              <a:path w="804544" h="775335">
                <a:moveTo>
                  <a:pt x="800697" y="215607"/>
                </a:moveTo>
                <a:lnTo>
                  <a:pt x="735114" y="215607"/>
                </a:lnTo>
                <a:lnTo>
                  <a:pt x="735177" y="216217"/>
                </a:lnTo>
                <a:lnTo>
                  <a:pt x="735279" y="216814"/>
                </a:lnTo>
                <a:lnTo>
                  <a:pt x="736053" y="224205"/>
                </a:lnTo>
                <a:lnTo>
                  <a:pt x="736199" y="226910"/>
                </a:lnTo>
                <a:lnTo>
                  <a:pt x="736248" y="237591"/>
                </a:lnTo>
                <a:lnTo>
                  <a:pt x="733018" y="301752"/>
                </a:lnTo>
                <a:lnTo>
                  <a:pt x="725184" y="301752"/>
                </a:lnTo>
                <a:lnTo>
                  <a:pt x="724306" y="309473"/>
                </a:lnTo>
                <a:lnTo>
                  <a:pt x="732599" y="309740"/>
                </a:lnTo>
                <a:lnTo>
                  <a:pt x="732497" y="312039"/>
                </a:lnTo>
                <a:lnTo>
                  <a:pt x="727671" y="407543"/>
                </a:lnTo>
                <a:lnTo>
                  <a:pt x="721442" y="407543"/>
                </a:lnTo>
                <a:lnTo>
                  <a:pt x="720559" y="415315"/>
                </a:lnTo>
                <a:lnTo>
                  <a:pt x="727252" y="415544"/>
                </a:lnTo>
                <a:lnTo>
                  <a:pt x="716546" y="627367"/>
                </a:lnTo>
                <a:lnTo>
                  <a:pt x="781926" y="627367"/>
                </a:lnTo>
                <a:lnTo>
                  <a:pt x="786879" y="529628"/>
                </a:lnTo>
                <a:lnTo>
                  <a:pt x="792378" y="529628"/>
                </a:lnTo>
                <a:lnTo>
                  <a:pt x="792378" y="523214"/>
                </a:lnTo>
                <a:lnTo>
                  <a:pt x="787196" y="523214"/>
                </a:lnTo>
                <a:lnTo>
                  <a:pt x="792518" y="417741"/>
                </a:lnTo>
                <a:lnTo>
                  <a:pt x="796086" y="417741"/>
                </a:lnTo>
                <a:lnTo>
                  <a:pt x="796086" y="410514"/>
                </a:lnTo>
                <a:lnTo>
                  <a:pt x="792886" y="410375"/>
                </a:lnTo>
                <a:lnTo>
                  <a:pt x="793029" y="407543"/>
                </a:lnTo>
                <a:lnTo>
                  <a:pt x="727671" y="407543"/>
                </a:lnTo>
                <a:lnTo>
                  <a:pt x="721474" y="407263"/>
                </a:lnTo>
                <a:lnTo>
                  <a:pt x="793044" y="407263"/>
                </a:lnTo>
                <a:lnTo>
                  <a:pt x="797877" y="311848"/>
                </a:lnTo>
                <a:lnTo>
                  <a:pt x="803668" y="311848"/>
                </a:lnTo>
                <a:lnTo>
                  <a:pt x="803668" y="304673"/>
                </a:lnTo>
                <a:lnTo>
                  <a:pt x="798245" y="304457"/>
                </a:lnTo>
                <a:lnTo>
                  <a:pt x="798382" y="301752"/>
                </a:lnTo>
                <a:lnTo>
                  <a:pt x="733018" y="301752"/>
                </a:lnTo>
                <a:lnTo>
                  <a:pt x="725220" y="301434"/>
                </a:lnTo>
                <a:lnTo>
                  <a:pt x="798398" y="301434"/>
                </a:lnTo>
                <a:lnTo>
                  <a:pt x="801624" y="237591"/>
                </a:lnTo>
                <a:lnTo>
                  <a:pt x="801531" y="228477"/>
                </a:lnTo>
                <a:lnTo>
                  <a:pt x="801152" y="221078"/>
                </a:lnTo>
                <a:lnTo>
                  <a:pt x="800697" y="215607"/>
                </a:lnTo>
                <a:close/>
              </a:path>
              <a:path w="804544" h="775335">
                <a:moveTo>
                  <a:pt x="796086" y="417741"/>
                </a:moveTo>
                <a:lnTo>
                  <a:pt x="792518" y="417741"/>
                </a:lnTo>
                <a:lnTo>
                  <a:pt x="796086" y="417868"/>
                </a:lnTo>
                <a:close/>
              </a:path>
              <a:path w="804544" h="775335">
                <a:moveTo>
                  <a:pt x="803668" y="311848"/>
                </a:moveTo>
                <a:lnTo>
                  <a:pt x="797877" y="311848"/>
                </a:lnTo>
                <a:lnTo>
                  <a:pt x="803668" y="312039"/>
                </a:lnTo>
                <a:lnTo>
                  <a:pt x="803668" y="311848"/>
                </a:lnTo>
                <a:close/>
              </a:path>
              <a:path w="804544" h="775335">
                <a:moveTo>
                  <a:pt x="721104" y="197599"/>
                </a:moveTo>
                <a:lnTo>
                  <a:pt x="24752" y="197599"/>
                </a:lnTo>
                <a:lnTo>
                  <a:pt x="34848" y="197688"/>
                </a:lnTo>
                <a:lnTo>
                  <a:pt x="36169" y="219417"/>
                </a:lnTo>
                <a:lnTo>
                  <a:pt x="692301" y="219417"/>
                </a:lnTo>
                <a:lnTo>
                  <a:pt x="693381" y="203923"/>
                </a:lnTo>
                <a:lnTo>
                  <a:pt x="717102" y="203923"/>
                </a:lnTo>
                <a:lnTo>
                  <a:pt x="721104" y="197599"/>
                </a:lnTo>
                <a:close/>
              </a:path>
              <a:path w="804544" h="775335">
                <a:moveTo>
                  <a:pt x="784437" y="148729"/>
                </a:moveTo>
                <a:lnTo>
                  <a:pt x="711720" y="148729"/>
                </a:lnTo>
                <a:lnTo>
                  <a:pt x="712216" y="149542"/>
                </a:lnTo>
                <a:lnTo>
                  <a:pt x="719674" y="163212"/>
                </a:lnTo>
                <a:lnTo>
                  <a:pt x="725849" y="177615"/>
                </a:lnTo>
                <a:lnTo>
                  <a:pt x="730671" y="192676"/>
                </a:lnTo>
                <a:lnTo>
                  <a:pt x="734072" y="208318"/>
                </a:lnTo>
                <a:lnTo>
                  <a:pt x="730656" y="209118"/>
                </a:lnTo>
                <a:lnTo>
                  <a:pt x="731520" y="216649"/>
                </a:lnTo>
                <a:lnTo>
                  <a:pt x="735114" y="215607"/>
                </a:lnTo>
                <a:lnTo>
                  <a:pt x="800697" y="215607"/>
                </a:lnTo>
                <a:lnTo>
                  <a:pt x="800542" y="213741"/>
                </a:lnTo>
                <a:lnTo>
                  <a:pt x="799719" y="206463"/>
                </a:lnTo>
                <a:lnTo>
                  <a:pt x="798449" y="197307"/>
                </a:lnTo>
                <a:lnTo>
                  <a:pt x="804392" y="195592"/>
                </a:lnTo>
                <a:lnTo>
                  <a:pt x="803947" y="193319"/>
                </a:lnTo>
                <a:lnTo>
                  <a:pt x="797674" y="193319"/>
                </a:lnTo>
                <a:lnTo>
                  <a:pt x="792932" y="172998"/>
                </a:lnTo>
                <a:lnTo>
                  <a:pt x="786457" y="153398"/>
                </a:lnTo>
                <a:lnTo>
                  <a:pt x="784437" y="148729"/>
                </a:lnTo>
                <a:close/>
              </a:path>
              <a:path w="804544" h="775335">
                <a:moveTo>
                  <a:pt x="717102" y="203923"/>
                </a:moveTo>
                <a:lnTo>
                  <a:pt x="693381" y="203923"/>
                </a:lnTo>
                <a:lnTo>
                  <a:pt x="716965" y="204139"/>
                </a:lnTo>
                <a:lnTo>
                  <a:pt x="717102" y="203923"/>
                </a:lnTo>
                <a:close/>
              </a:path>
              <a:path w="804544" h="775335">
                <a:moveTo>
                  <a:pt x="803668" y="191897"/>
                </a:moveTo>
                <a:lnTo>
                  <a:pt x="797674" y="193319"/>
                </a:lnTo>
                <a:lnTo>
                  <a:pt x="803947" y="193319"/>
                </a:lnTo>
                <a:lnTo>
                  <a:pt x="803668" y="191897"/>
                </a:lnTo>
                <a:close/>
              </a:path>
              <a:path w="804544" h="775335">
                <a:moveTo>
                  <a:pt x="670926" y="184285"/>
                </a:moveTo>
                <a:lnTo>
                  <a:pt x="671106" y="184289"/>
                </a:lnTo>
                <a:lnTo>
                  <a:pt x="670926" y="184285"/>
                </a:lnTo>
                <a:close/>
              </a:path>
              <a:path w="804544" h="775335">
                <a:moveTo>
                  <a:pt x="668354" y="176898"/>
                </a:moveTo>
                <a:lnTo>
                  <a:pt x="384848" y="176898"/>
                </a:lnTo>
                <a:lnTo>
                  <a:pt x="670926" y="184285"/>
                </a:lnTo>
                <a:lnTo>
                  <a:pt x="668354" y="176898"/>
                </a:lnTo>
                <a:close/>
              </a:path>
              <a:path w="804544" h="775335">
                <a:moveTo>
                  <a:pt x="32994" y="167792"/>
                </a:moveTo>
                <a:lnTo>
                  <a:pt x="33743" y="179768"/>
                </a:lnTo>
                <a:lnTo>
                  <a:pt x="495937" y="179768"/>
                </a:lnTo>
                <a:lnTo>
                  <a:pt x="384848" y="176898"/>
                </a:lnTo>
                <a:lnTo>
                  <a:pt x="668354" y="176898"/>
                </a:lnTo>
                <a:lnTo>
                  <a:pt x="667752" y="175171"/>
                </a:lnTo>
                <a:lnTo>
                  <a:pt x="318135" y="175171"/>
                </a:lnTo>
                <a:lnTo>
                  <a:pt x="60756" y="168516"/>
                </a:lnTo>
                <a:lnTo>
                  <a:pt x="32994" y="167792"/>
                </a:lnTo>
                <a:close/>
              </a:path>
              <a:path w="804544" h="775335">
                <a:moveTo>
                  <a:pt x="60760" y="168510"/>
                </a:moveTo>
                <a:lnTo>
                  <a:pt x="318135" y="175171"/>
                </a:lnTo>
                <a:lnTo>
                  <a:pt x="60760" y="168510"/>
                </a:lnTo>
                <a:close/>
              </a:path>
              <a:path w="804544" h="775335">
                <a:moveTo>
                  <a:pt x="72097" y="153670"/>
                </a:moveTo>
                <a:lnTo>
                  <a:pt x="60760" y="168510"/>
                </a:lnTo>
                <a:lnTo>
                  <a:pt x="318135" y="175171"/>
                </a:lnTo>
                <a:lnTo>
                  <a:pt x="667752" y="175171"/>
                </a:lnTo>
                <a:lnTo>
                  <a:pt x="662622" y="160439"/>
                </a:lnTo>
                <a:lnTo>
                  <a:pt x="627481" y="160032"/>
                </a:lnTo>
                <a:lnTo>
                  <a:pt x="621572" y="154165"/>
                </a:lnTo>
                <a:lnTo>
                  <a:pt x="115341" y="154165"/>
                </a:lnTo>
                <a:lnTo>
                  <a:pt x="72097" y="153670"/>
                </a:lnTo>
                <a:close/>
              </a:path>
              <a:path w="804544" h="775335">
                <a:moveTo>
                  <a:pt x="115342" y="154164"/>
                </a:moveTo>
                <a:close/>
              </a:path>
              <a:path w="804544" h="775335">
                <a:moveTo>
                  <a:pt x="426781" y="108915"/>
                </a:moveTo>
                <a:lnTo>
                  <a:pt x="343522" y="108915"/>
                </a:lnTo>
                <a:lnTo>
                  <a:pt x="340779" y="113804"/>
                </a:lnTo>
                <a:lnTo>
                  <a:pt x="339979" y="115163"/>
                </a:lnTo>
                <a:lnTo>
                  <a:pt x="338747" y="117424"/>
                </a:lnTo>
                <a:lnTo>
                  <a:pt x="335407" y="123799"/>
                </a:lnTo>
                <a:lnTo>
                  <a:pt x="332346" y="130365"/>
                </a:lnTo>
                <a:lnTo>
                  <a:pt x="329615" y="137083"/>
                </a:lnTo>
                <a:lnTo>
                  <a:pt x="134899" y="137426"/>
                </a:lnTo>
                <a:lnTo>
                  <a:pt x="115342" y="154164"/>
                </a:lnTo>
                <a:lnTo>
                  <a:pt x="621572" y="154165"/>
                </a:lnTo>
                <a:lnTo>
                  <a:pt x="604255" y="136969"/>
                </a:lnTo>
                <a:lnTo>
                  <a:pt x="402945" y="136969"/>
                </a:lnTo>
                <a:lnTo>
                  <a:pt x="404279" y="134899"/>
                </a:lnTo>
                <a:lnTo>
                  <a:pt x="406323" y="131978"/>
                </a:lnTo>
                <a:lnTo>
                  <a:pt x="412320" y="131978"/>
                </a:lnTo>
                <a:lnTo>
                  <a:pt x="414108" y="127495"/>
                </a:lnTo>
                <a:lnTo>
                  <a:pt x="410629" y="126187"/>
                </a:lnTo>
                <a:lnTo>
                  <a:pt x="423662" y="111598"/>
                </a:lnTo>
                <a:lnTo>
                  <a:pt x="426781" y="108915"/>
                </a:lnTo>
                <a:close/>
              </a:path>
              <a:path w="804544" h="775335">
                <a:moveTo>
                  <a:pt x="750934" y="91770"/>
                </a:moveTo>
                <a:lnTo>
                  <a:pt x="653338" y="91770"/>
                </a:lnTo>
                <a:lnTo>
                  <a:pt x="654367" y="92341"/>
                </a:lnTo>
                <a:lnTo>
                  <a:pt x="656653" y="93726"/>
                </a:lnTo>
                <a:lnTo>
                  <a:pt x="671827" y="104251"/>
                </a:lnTo>
                <a:lnTo>
                  <a:pt x="685719" y="116347"/>
                </a:lnTo>
                <a:lnTo>
                  <a:pt x="698203" y="129887"/>
                </a:lnTo>
                <a:lnTo>
                  <a:pt x="709155" y="144741"/>
                </a:lnTo>
                <a:lnTo>
                  <a:pt x="704811" y="148526"/>
                </a:lnTo>
                <a:lnTo>
                  <a:pt x="707326" y="152146"/>
                </a:lnTo>
                <a:lnTo>
                  <a:pt x="711720" y="148729"/>
                </a:lnTo>
                <a:lnTo>
                  <a:pt x="784437" y="148729"/>
                </a:lnTo>
                <a:lnTo>
                  <a:pt x="778329" y="134610"/>
                </a:lnTo>
                <a:lnTo>
                  <a:pt x="768420" y="116347"/>
                </a:lnTo>
                <a:lnTo>
                  <a:pt x="767702" y="115163"/>
                </a:lnTo>
                <a:lnTo>
                  <a:pt x="767016" y="114147"/>
                </a:lnTo>
                <a:lnTo>
                  <a:pt x="766381" y="113106"/>
                </a:lnTo>
                <a:lnTo>
                  <a:pt x="763422" y="108419"/>
                </a:lnTo>
                <a:lnTo>
                  <a:pt x="769162" y="103936"/>
                </a:lnTo>
                <a:lnTo>
                  <a:pt x="767427" y="101587"/>
                </a:lnTo>
                <a:lnTo>
                  <a:pt x="758659" y="101587"/>
                </a:lnTo>
                <a:lnTo>
                  <a:pt x="750934" y="91770"/>
                </a:lnTo>
                <a:close/>
              </a:path>
              <a:path w="804544" h="775335">
                <a:moveTo>
                  <a:pt x="603897" y="136613"/>
                </a:moveTo>
                <a:lnTo>
                  <a:pt x="402945" y="136969"/>
                </a:lnTo>
                <a:lnTo>
                  <a:pt x="604255" y="136969"/>
                </a:lnTo>
                <a:lnTo>
                  <a:pt x="603897" y="136613"/>
                </a:lnTo>
                <a:close/>
              </a:path>
              <a:path w="804544" h="775335">
                <a:moveTo>
                  <a:pt x="412320" y="131978"/>
                </a:moveTo>
                <a:lnTo>
                  <a:pt x="406323" y="131978"/>
                </a:lnTo>
                <a:lnTo>
                  <a:pt x="411556" y="133896"/>
                </a:lnTo>
                <a:lnTo>
                  <a:pt x="412320" y="131978"/>
                </a:lnTo>
                <a:close/>
              </a:path>
              <a:path w="804544" h="775335">
                <a:moveTo>
                  <a:pt x="343519" y="108920"/>
                </a:moveTo>
                <a:close/>
              </a:path>
              <a:path w="804544" h="775335">
                <a:moveTo>
                  <a:pt x="336677" y="98539"/>
                </a:moveTo>
                <a:lnTo>
                  <a:pt x="334708" y="105676"/>
                </a:lnTo>
                <a:lnTo>
                  <a:pt x="343522" y="108915"/>
                </a:lnTo>
                <a:lnTo>
                  <a:pt x="426781" y="108915"/>
                </a:lnTo>
                <a:lnTo>
                  <a:pt x="434148" y="102577"/>
                </a:lnTo>
                <a:lnTo>
                  <a:pt x="347484" y="102577"/>
                </a:lnTo>
                <a:lnTo>
                  <a:pt x="336677" y="98539"/>
                </a:lnTo>
                <a:close/>
              </a:path>
              <a:path w="804544" h="775335">
                <a:moveTo>
                  <a:pt x="436714" y="14376"/>
                </a:moveTo>
                <a:lnTo>
                  <a:pt x="431634" y="17907"/>
                </a:lnTo>
                <a:lnTo>
                  <a:pt x="435965" y="24396"/>
                </a:lnTo>
                <a:lnTo>
                  <a:pt x="434522" y="25095"/>
                </a:lnTo>
                <a:lnTo>
                  <a:pt x="433171" y="25793"/>
                </a:lnTo>
                <a:lnTo>
                  <a:pt x="428815" y="27965"/>
                </a:lnTo>
                <a:lnTo>
                  <a:pt x="404959" y="42556"/>
                </a:lnTo>
                <a:lnTo>
                  <a:pt x="383254" y="60013"/>
                </a:lnTo>
                <a:lnTo>
                  <a:pt x="364006" y="80110"/>
                </a:lnTo>
                <a:lnTo>
                  <a:pt x="347484" y="102577"/>
                </a:lnTo>
                <a:lnTo>
                  <a:pt x="434148" y="102577"/>
                </a:lnTo>
                <a:lnTo>
                  <a:pt x="438494" y="98839"/>
                </a:lnTo>
                <a:lnTo>
                  <a:pt x="454929" y="88102"/>
                </a:lnTo>
                <a:lnTo>
                  <a:pt x="472770" y="79578"/>
                </a:lnTo>
                <a:lnTo>
                  <a:pt x="481558" y="79578"/>
                </a:lnTo>
                <a:lnTo>
                  <a:pt x="479780" y="76987"/>
                </a:lnTo>
                <a:lnTo>
                  <a:pt x="491170" y="73619"/>
                </a:lnTo>
                <a:lnTo>
                  <a:pt x="502913" y="71150"/>
                </a:lnTo>
                <a:lnTo>
                  <a:pt x="514970" y="69631"/>
                </a:lnTo>
                <a:lnTo>
                  <a:pt x="527304" y="69113"/>
                </a:lnTo>
                <a:lnTo>
                  <a:pt x="730602" y="69113"/>
                </a:lnTo>
                <a:lnTo>
                  <a:pt x="729588" y="68049"/>
                </a:lnTo>
                <a:lnTo>
                  <a:pt x="712805" y="53502"/>
                </a:lnTo>
                <a:lnTo>
                  <a:pt x="694677" y="40589"/>
                </a:lnTo>
                <a:lnTo>
                  <a:pt x="686244" y="35331"/>
                </a:lnTo>
                <a:lnTo>
                  <a:pt x="688774" y="30988"/>
                </a:lnTo>
                <a:lnTo>
                  <a:pt x="678370" y="30988"/>
                </a:lnTo>
                <a:lnTo>
                  <a:pt x="658267" y="21767"/>
                </a:lnTo>
                <a:lnTo>
                  <a:pt x="441807" y="21767"/>
                </a:lnTo>
                <a:lnTo>
                  <a:pt x="436714" y="14376"/>
                </a:lnTo>
                <a:close/>
              </a:path>
              <a:path w="804544" h="775335">
                <a:moveTo>
                  <a:pt x="763993" y="96939"/>
                </a:moveTo>
                <a:lnTo>
                  <a:pt x="758659" y="101587"/>
                </a:lnTo>
                <a:lnTo>
                  <a:pt x="767427" y="101587"/>
                </a:lnTo>
                <a:lnTo>
                  <a:pt x="763993" y="96939"/>
                </a:lnTo>
                <a:close/>
              </a:path>
              <a:path w="804544" h="775335">
                <a:moveTo>
                  <a:pt x="730602" y="69113"/>
                </a:moveTo>
                <a:lnTo>
                  <a:pt x="569595" y="69113"/>
                </a:lnTo>
                <a:lnTo>
                  <a:pt x="590593" y="70431"/>
                </a:lnTo>
                <a:lnTo>
                  <a:pt x="610812" y="74277"/>
                </a:lnTo>
                <a:lnTo>
                  <a:pt x="630098" y="80488"/>
                </a:lnTo>
                <a:lnTo>
                  <a:pt x="648296" y="88900"/>
                </a:lnTo>
                <a:lnTo>
                  <a:pt x="645655" y="93967"/>
                </a:lnTo>
                <a:lnTo>
                  <a:pt x="649490" y="98374"/>
                </a:lnTo>
                <a:lnTo>
                  <a:pt x="653338" y="91770"/>
                </a:lnTo>
                <a:lnTo>
                  <a:pt x="750934" y="91770"/>
                </a:lnTo>
                <a:lnTo>
                  <a:pt x="744910" y="84116"/>
                </a:lnTo>
                <a:lnTo>
                  <a:pt x="730602" y="69113"/>
                </a:lnTo>
                <a:close/>
              </a:path>
              <a:path w="804544" h="775335">
                <a:moveTo>
                  <a:pt x="481558" y="79578"/>
                </a:moveTo>
                <a:lnTo>
                  <a:pt x="472770" y="79578"/>
                </a:lnTo>
                <a:lnTo>
                  <a:pt x="476034" y="84467"/>
                </a:lnTo>
                <a:lnTo>
                  <a:pt x="482587" y="81076"/>
                </a:lnTo>
                <a:lnTo>
                  <a:pt x="481558" y="79578"/>
                </a:lnTo>
                <a:close/>
              </a:path>
              <a:path w="804544" h="775335">
                <a:moveTo>
                  <a:pt x="557898" y="69113"/>
                </a:moveTo>
                <a:lnTo>
                  <a:pt x="554748" y="69113"/>
                </a:lnTo>
                <a:lnTo>
                  <a:pt x="554875" y="72898"/>
                </a:lnTo>
                <a:lnTo>
                  <a:pt x="557758" y="72898"/>
                </a:lnTo>
                <a:lnTo>
                  <a:pt x="557898" y="69113"/>
                </a:lnTo>
                <a:close/>
              </a:path>
              <a:path w="804544" h="775335">
                <a:moveTo>
                  <a:pt x="681431" y="25095"/>
                </a:moveTo>
                <a:lnTo>
                  <a:pt x="678370" y="30988"/>
                </a:lnTo>
                <a:lnTo>
                  <a:pt x="688774" y="30988"/>
                </a:lnTo>
                <a:lnTo>
                  <a:pt x="690905" y="27330"/>
                </a:lnTo>
                <a:lnTo>
                  <a:pt x="681431" y="25095"/>
                </a:lnTo>
                <a:close/>
              </a:path>
              <a:path w="804544" h="775335">
                <a:moveTo>
                  <a:pt x="569595" y="3835"/>
                </a:moveTo>
                <a:lnTo>
                  <a:pt x="527304" y="3835"/>
                </a:lnTo>
                <a:lnTo>
                  <a:pt x="504806" y="5021"/>
                </a:lnTo>
                <a:lnTo>
                  <a:pt x="482979" y="8491"/>
                </a:lnTo>
                <a:lnTo>
                  <a:pt x="461940" y="14117"/>
                </a:lnTo>
                <a:lnTo>
                  <a:pt x="441807" y="21767"/>
                </a:lnTo>
                <a:lnTo>
                  <a:pt x="658267" y="21767"/>
                </a:lnTo>
                <a:lnTo>
                  <a:pt x="653198" y="19442"/>
                </a:lnTo>
                <a:lnTo>
                  <a:pt x="626535" y="10920"/>
                </a:lnTo>
                <a:lnTo>
                  <a:pt x="598596" y="5643"/>
                </a:lnTo>
                <a:lnTo>
                  <a:pt x="569595" y="3835"/>
                </a:lnTo>
                <a:close/>
              </a:path>
              <a:path w="804544" h="775335">
                <a:moveTo>
                  <a:pt x="560628" y="0"/>
                </a:moveTo>
                <a:lnTo>
                  <a:pt x="552526" y="0"/>
                </a:lnTo>
                <a:lnTo>
                  <a:pt x="552640" y="3835"/>
                </a:lnTo>
                <a:lnTo>
                  <a:pt x="560489" y="3835"/>
                </a:lnTo>
                <a:lnTo>
                  <a:pt x="560628" y="0"/>
                </a:lnTo>
                <a:close/>
              </a:path>
            </a:pathLst>
          </a:custGeom>
          <a:solidFill>
            <a:srgbClr val="755A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2346413" y="2685402"/>
            <a:ext cx="18948" cy="26746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2434074" y="2027243"/>
            <a:ext cx="303530" cy="1229360"/>
          </a:xfrm>
          <a:custGeom>
            <a:avLst/>
            <a:gdLst/>
            <a:ahLst/>
            <a:cxnLst/>
            <a:rect l="l" t="t" r="r" b="b"/>
            <a:pathLst>
              <a:path w="303530" h="1229360">
                <a:moveTo>
                  <a:pt x="243712" y="925829"/>
                </a:moveTo>
                <a:lnTo>
                  <a:pt x="42468" y="925829"/>
                </a:lnTo>
                <a:lnTo>
                  <a:pt x="27152" y="1176019"/>
                </a:lnTo>
                <a:lnTo>
                  <a:pt x="15201" y="1176019"/>
                </a:lnTo>
                <a:lnTo>
                  <a:pt x="0" y="1229359"/>
                </a:lnTo>
                <a:lnTo>
                  <a:pt x="283933" y="1229359"/>
                </a:lnTo>
                <a:lnTo>
                  <a:pt x="274789" y="1184909"/>
                </a:lnTo>
                <a:lnTo>
                  <a:pt x="259816" y="1184909"/>
                </a:lnTo>
                <a:lnTo>
                  <a:pt x="245478" y="956309"/>
                </a:lnTo>
                <a:lnTo>
                  <a:pt x="243712" y="925829"/>
                </a:lnTo>
                <a:close/>
              </a:path>
              <a:path w="303530" h="1229360">
                <a:moveTo>
                  <a:pt x="281687" y="915669"/>
                </a:moveTo>
                <a:lnTo>
                  <a:pt x="266992" y="915669"/>
                </a:lnTo>
                <a:lnTo>
                  <a:pt x="283933" y="1229359"/>
                </a:lnTo>
                <a:lnTo>
                  <a:pt x="302945" y="1229359"/>
                </a:lnTo>
                <a:lnTo>
                  <a:pt x="281687" y="915669"/>
                </a:lnTo>
                <a:close/>
              </a:path>
              <a:path w="303530" h="1229360">
                <a:moveTo>
                  <a:pt x="240070" y="868679"/>
                </a:moveTo>
                <a:lnTo>
                  <a:pt x="45973" y="868679"/>
                </a:lnTo>
                <a:lnTo>
                  <a:pt x="43687" y="905509"/>
                </a:lnTo>
                <a:lnTo>
                  <a:pt x="16459" y="905509"/>
                </a:lnTo>
                <a:lnTo>
                  <a:pt x="25336" y="925829"/>
                </a:lnTo>
                <a:lnTo>
                  <a:pt x="261023" y="925829"/>
                </a:lnTo>
                <a:lnTo>
                  <a:pt x="266992" y="915669"/>
                </a:lnTo>
                <a:lnTo>
                  <a:pt x="281687" y="915669"/>
                </a:lnTo>
                <a:lnTo>
                  <a:pt x="281171" y="908049"/>
                </a:lnTo>
                <a:lnTo>
                  <a:pt x="242493" y="908049"/>
                </a:lnTo>
                <a:lnTo>
                  <a:pt x="240070" y="868679"/>
                </a:lnTo>
                <a:close/>
              </a:path>
              <a:path w="303530" h="1229360">
                <a:moveTo>
                  <a:pt x="264022" y="867409"/>
                </a:moveTo>
                <a:lnTo>
                  <a:pt x="261391" y="867409"/>
                </a:lnTo>
                <a:lnTo>
                  <a:pt x="251663" y="908049"/>
                </a:lnTo>
                <a:lnTo>
                  <a:pt x="253936" y="908049"/>
                </a:lnTo>
                <a:lnTo>
                  <a:pt x="264022" y="867409"/>
                </a:lnTo>
                <a:close/>
              </a:path>
              <a:path w="303530" h="1229360">
                <a:moveTo>
                  <a:pt x="278330" y="866139"/>
                </a:moveTo>
                <a:lnTo>
                  <a:pt x="264337" y="866139"/>
                </a:lnTo>
                <a:lnTo>
                  <a:pt x="265341" y="885189"/>
                </a:lnTo>
                <a:lnTo>
                  <a:pt x="260489" y="908049"/>
                </a:lnTo>
                <a:lnTo>
                  <a:pt x="263029" y="908049"/>
                </a:lnTo>
                <a:lnTo>
                  <a:pt x="265937" y="896619"/>
                </a:lnTo>
                <a:lnTo>
                  <a:pt x="280396" y="896619"/>
                </a:lnTo>
                <a:lnTo>
                  <a:pt x="278330" y="866139"/>
                </a:lnTo>
                <a:close/>
              </a:path>
              <a:path w="303530" h="1229360">
                <a:moveTo>
                  <a:pt x="280396" y="896619"/>
                </a:moveTo>
                <a:lnTo>
                  <a:pt x="265937" y="896619"/>
                </a:lnTo>
                <a:lnTo>
                  <a:pt x="266572" y="908049"/>
                </a:lnTo>
                <a:lnTo>
                  <a:pt x="281171" y="908049"/>
                </a:lnTo>
                <a:lnTo>
                  <a:pt x="280396" y="896619"/>
                </a:lnTo>
                <a:close/>
              </a:path>
              <a:path w="303530" h="1229360">
                <a:moveTo>
                  <a:pt x="264646" y="664209"/>
                </a:moveTo>
                <a:lnTo>
                  <a:pt x="253403" y="664209"/>
                </a:lnTo>
                <a:lnTo>
                  <a:pt x="263817" y="857249"/>
                </a:lnTo>
                <a:lnTo>
                  <a:pt x="12420" y="857249"/>
                </a:lnTo>
                <a:lnTo>
                  <a:pt x="23710" y="905509"/>
                </a:lnTo>
                <a:lnTo>
                  <a:pt x="28168" y="905509"/>
                </a:lnTo>
                <a:lnTo>
                  <a:pt x="22097" y="864869"/>
                </a:lnTo>
                <a:lnTo>
                  <a:pt x="278244" y="864869"/>
                </a:lnTo>
                <a:lnTo>
                  <a:pt x="264646" y="664209"/>
                </a:lnTo>
                <a:close/>
              </a:path>
              <a:path w="303530" h="1229360">
                <a:moveTo>
                  <a:pt x="278244" y="864869"/>
                </a:moveTo>
                <a:lnTo>
                  <a:pt x="30645" y="864869"/>
                </a:lnTo>
                <a:lnTo>
                  <a:pt x="40271" y="905509"/>
                </a:lnTo>
                <a:lnTo>
                  <a:pt x="41846" y="905509"/>
                </a:lnTo>
                <a:lnTo>
                  <a:pt x="36728" y="868679"/>
                </a:lnTo>
                <a:lnTo>
                  <a:pt x="240070" y="868679"/>
                </a:lnTo>
                <a:lnTo>
                  <a:pt x="239991" y="867409"/>
                </a:lnTo>
                <a:lnTo>
                  <a:pt x="264022" y="867409"/>
                </a:lnTo>
                <a:lnTo>
                  <a:pt x="264337" y="866139"/>
                </a:lnTo>
                <a:lnTo>
                  <a:pt x="278330" y="866139"/>
                </a:lnTo>
                <a:lnTo>
                  <a:pt x="278244" y="864869"/>
                </a:lnTo>
                <a:close/>
              </a:path>
              <a:path w="303530" h="1229360">
                <a:moveTo>
                  <a:pt x="230441" y="715009"/>
                </a:moveTo>
                <a:lnTo>
                  <a:pt x="55359" y="715009"/>
                </a:lnTo>
                <a:lnTo>
                  <a:pt x="46685" y="857249"/>
                </a:lnTo>
                <a:lnTo>
                  <a:pt x="239306" y="857249"/>
                </a:lnTo>
                <a:lnTo>
                  <a:pt x="230441" y="715009"/>
                </a:lnTo>
                <a:close/>
              </a:path>
              <a:path w="303530" h="1229360">
                <a:moveTo>
                  <a:pt x="226796" y="657859"/>
                </a:moveTo>
                <a:lnTo>
                  <a:pt x="58877" y="657859"/>
                </a:lnTo>
                <a:lnTo>
                  <a:pt x="56591" y="694689"/>
                </a:lnTo>
                <a:lnTo>
                  <a:pt x="34582" y="694689"/>
                </a:lnTo>
                <a:lnTo>
                  <a:pt x="42189" y="715009"/>
                </a:lnTo>
                <a:lnTo>
                  <a:pt x="244424" y="715009"/>
                </a:lnTo>
                <a:lnTo>
                  <a:pt x="253390" y="697229"/>
                </a:lnTo>
                <a:lnTo>
                  <a:pt x="229323" y="697229"/>
                </a:lnTo>
                <a:lnTo>
                  <a:pt x="226796" y="657859"/>
                </a:lnTo>
                <a:close/>
              </a:path>
              <a:path w="303530" h="1229360">
                <a:moveTo>
                  <a:pt x="246778" y="657859"/>
                </a:moveTo>
                <a:lnTo>
                  <a:pt x="244754" y="657859"/>
                </a:lnTo>
                <a:lnTo>
                  <a:pt x="236397" y="697229"/>
                </a:lnTo>
                <a:lnTo>
                  <a:pt x="238353" y="697229"/>
                </a:lnTo>
                <a:lnTo>
                  <a:pt x="246778" y="657859"/>
                </a:lnTo>
                <a:close/>
              </a:path>
              <a:path w="303530" h="1229360">
                <a:moveTo>
                  <a:pt x="263871" y="652779"/>
                </a:moveTo>
                <a:lnTo>
                  <a:pt x="252044" y="652779"/>
                </a:lnTo>
                <a:lnTo>
                  <a:pt x="243966" y="697229"/>
                </a:lnTo>
                <a:lnTo>
                  <a:pt x="246164" y="697229"/>
                </a:lnTo>
                <a:lnTo>
                  <a:pt x="253403" y="664209"/>
                </a:lnTo>
                <a:lnTo>
                  <a:pt x="264646" y="664209"/>
                </a:lnTo>
                <a:lnTo>
                  <a:pt x="263871" y="652779"/>
                </a:lnTo>
                <a:close/>
              </a:path>
              <a:path w="303530" h="1229360">
                <a:moveTo>
                  <a:pt x="228842" y="135889"/>
                </a:moveTo>
                <a:lnTo>
                  <a:pt x="224955" y="135889"/>
                </a:lnTo>
                <a:lnTo>
                  <a:pt x="252463" y="646429"/>
                </a:lnTo>
                <a:lnTo>
                  <a:pt x="31102" y="646429"/>
                </a:lnTo>
                <a:lnTo>
                  <a:pt x="40805" y="694689"/>
                </a:lnTo>
                <a:lnTo>
                  <a:pt x="44615" y="694689"/>
                </a:lnTo>
                <a:lnTo>
                  <a:pt x="39433" y="654049"/>
                </a:lnTo>
                <a:lnTo>
                  <a:pt x="247594" y="654049"/>
                </a:lnTo>
                <a:lnTo>
                  <a:pt x="247865" y="652779"/>
                </a:lnTo>
                <a:lnTo>
                  <a:pt x="263871" y="652779"/>
                </a:lnTo>
                <a:lnTo>
                  <a:pt x="228842" y="135889"/>
                </a:lnTo>
                <a:close/>
              </a:path>
              <a:path w="303530" h="1229360">
                <a:moveTo>
                  <a:pt x="247594" y="654049"/>
                </a:moveTo>
                <a:lnTo>
                  <a:pt x="46748" y="654049"/>
                </a:lnTo>
                <a:lnTo>
                  <a:pt x="55003" y="694689"/>
                </a:lnTo>
                <a:lnTo>
                  <a:pt x="56362" y="694689"/>
                </a:lnTo>
                <a:lnTo>
                  <a:pt x="51968" y="657859"/>
                </a:lnTo>
                <a:lnTo>
                  <a:pt x="246778" y="657859"/>
                </a:lnTo>
                <a:lnTo>
                  <a:pt x="247594" y="654049"/>
                </a:lnTo>
                <a:close/>
              </a:path>
              <a:path w="303530" h="1229360">
                <a:moveTo>
                  <a:pt x="219189" y="535939"/>
                </a:moveTo>
                <a:lnTo>
                  <a:pt x="66370" y="535939"/>
                </a:lnTo>
                <a:lnTo>
                  <a:pt x="60007" y="640079"/>
                </a:lnTo>
                <a:lnTo>
                  <a:pt x="59562" y="646429"/>
                </a:lnTo>
                <a:lnTo>
                  <a:pt x="226123" y="646429"/>
                </a:lnTo>
                <a:lnTo>
                  <a:pt x="219189" y="535939"/>
                </a:lnTo>
                <a:close/>
              </a:path>
              <a:path w="303530" h="1229360">
                <a:moveTo>
                  <a:pt x="233133" y="473709"/>
                </a:moveTo>
                <a:lnTo>
                  <a:pt x="60566" y="473709"/>
                </a:lnTo>
                <a:lnTo>
                  <a:pt x="67614" y="515619"/>
                </a:lnTo>
                <a:lnTo>
                  <a:pt x="50114" y="515619"/>
                </a:lnTo>
                <a:lnTo>
                  <a:pt x="56654" y="535939"/>
                </a:lnTo>
                <a:lnTo>
                  <a:pt x="230187" y="535939"/>
                </a:lnTo>
                <a:lnTo>
                  <a:pt x="237883" y="518159"/>
                </a:lnTo>
                <a:lnTo>
                  <a:pt x="218071" y="518159"/>
                </a:lnTo>
                <a:lnTo>
                  <a:pt x="217446" y="507999"/>
                </a:lnTo>
                <a:lnTo>
                  <a:pt x="68059" y="507999"/>
                </a:lnTo>
                <a:lnTo>
                  <a:pt x="65049" y="478789"/>
                </a:lnTo>
                <a:lnTo>
                  <a:pt x="215647" y="478789"/>
                </a:lnTo>
                <a:lnTo>
                  <a:pt x="215569" y="477519"/>
                </a:lnTo>
                <a:lnTo>
                  <a:pt x="232435" y="477519"/>
                </a:lnTo>
                <a:lnTo>
                  <a:pt x="233133" y="473709"/>
                </a:lnTo>
                <a:close/>
              </a:path>
              <a:path w="303530" h="1229360">
                <a:moveTo>
                  <a:pt x="232435" y="477519"/>
                </a:moveTo>
                <a:lnTo>
                  <a:pt x="230479" y="477519"/>
                </a:lnTo>
                <a:lnTo>
                  <a:pt x="223304" y="518159"/>
                </a:lnTo>
                <a:lnTo>
                  <a:pt x="224980" y="518159"/>
                </a:lnTo>
                <a:lnTo>
                  <a:pt x="232435" y="477519"/>
                </a:lnTo>
                <a:close/>
              </a:path>
              <a:path w="303530" h="1229360">
                <a:moveTo>
                  <a:pt x="239906" y="473709"/>
                </a:moveTo>
                <a:lnTo>
                  <a:pt x="236727" y="473709"/>
                </a:lnTo>
                <a:lnTo>
                  <a:pt x="229806" y="518159"/>
                </a:lnTo>
                <a:lnTo>
                  <a:pt x="231660" y="518159"/>
                </a:lnTo>
                <a:lnTo>
                  <a:pt x="239906" y="473709"/>
                </a:lnTo>
                <a:close/>
              </a:path>
              <a:path w="303530" h="1229360">
                <a:moveTo>
                  <a:pt x="241084" y="467359"/>
                </a:moveTo>
                <a:lnTo>
                  <a:pt x="47155" y="467359"/>
                </a:lnTo>
                <a:lnTo>
                  <a:pt x="55460" y="515619"/>
                </a:lnTo>
                <a:lnTo>
                  <a:pt x="58737" y="515619"/>
                </a:lnTo>
                <a:lnTo>
                  <a:pt x="54279" y="474979"/>
                </a:lnTo>
                <a:lnTo>
                  <a:pt x="60566" y="473709"/>
                </a:lnTo>
                <a:lnTo>
                  <a:pt x="239906" y="473709"/>
                </a:lnTo>
                <a:lnTo>
                  <a:pt x="241084" y="467359"/>
                </a:lnTo>
                <a:close/>
              </a:path>
              <a:path w="303530" h="1229360">
                <a:moveTo>
                  <a:pt x="215647" y="478789"/>
                </a:moveTo>
                <a:lnTo>
                  <a:pt x="69888" y="478789"/>
                </a:lnTo>
                <a:lnTo>
                  <a:pt x="68059" y="507999"/>
                </a:lnTo>
                <a:lnTo>
                  <a:pt x="217446" y="507999"/>
                </a:lnTo>
                <a:lnTo>
                  <a:pt x="215647" y="478789"/>
                </a:lnTo>
                <a:close/>
              </a:path>
              <a:path w="303530" h="1229360">
                <a:moveTo>
                  <a:pt x="208775" y="369569"/>
                </a:moveTo>
                <a:lnTo>
                  <a:pt x="76568" y="369569"/>
                </a:lnTo>
                <a:lnTo>
                  <a:pt x="70599" y="467359"/>
                </a:lnTo>
                <a:lnTo>
                  <a:pt x="214883" y="467359"/>
                </a:lnTo>
                <a:lnTo>
                  <a:pt x="208775" y="369569"/>
                </a:lnTo>
                <a:close/>
              </a:path>
              <a:path w="303530" h="1229360">
                <a:moveTo>
                  <a:pt x="205208" y="312419"/>
                </a:moveTo>
                <a:lnTo>
                  <a:pt x="80098" y="312419"/>
                </a:lnTo>
                <a:lnTo>
                  <a:pt x="77800" y="349249"/>
                </a:lnTo>
                <a:lnTo>
                  <a:pt x="57632" y="349249"/>
                </a:lnTo>
                <a:lnTo>
                  <a:pt x="63652" y="369569"/>
                </a:lnTo>
                <a:lnTo>
                  <a:pt x="223304" y="369569"/>
                </a:lnTo>
                <a:lnTo>
                  <a:pt x="230390" y="351789"/>
                </a:lnTo>
                <a:lnTo>
                  <a:pt x="207644" y="351789"/>
                </a:lnTo>
                <a:lnTo>
                  <a:pt x="205208" y="312419"/>
                </a:lnTo>
                <a:close/>
              </a:path>
              <a:path w="303530" h="1229360">
                <a:moveTo>
                  <a:pt x="225378" y="311149"/>
                </a:moveTo>
                <a:lnTo>
                  <a:pt x="223570" y="311149"/>
                </a:lnTo>
                <a:lnTo>
                  <a:pt x="216966" y="351789"/>
                </a:lnTo>
                <a:lnTo>
                  <a:pt x="218516" y="351789"/>
                </a:lnTo>
                <a:lnTo>
                  <a:pt x="225378" y="311149"/>
                </a:lnTo>
                <a:close/>
              </a:path>
              <a:path w="303530" h="1229360">
                <a:moveTo>
                  <a:pt x="232252" y="307339"/>
                </a:moveTo>
                <a:lnTo>
                  <a:pt x="229323" y="307339"/>
                </a:lnTo>
                <a:lnTo>
                  <a:pt x="222948" y="351789"/>
                </a:lnTo>
                <a:lnTo>
                  <a:pt x="224662" y="351789"/>
                </a:lnTo>
                <a:lnTo>
                  <a:pt x="232252" y="307339"/>
                </a:lnTo>
                <a:close/>
              </a:path>
              <a:path w="303530" h="1229360">
                <a:moveTo>
                  <a:pt x="233337" y="300989"/>
                </a:moveTo>
                <a:lnTo>
                  <a:pt x="54902" y="300989"/>
                </a:lnTo>
                <a:lnTo>
                  <a:pt x="62560" y="349249"/>
                </a:lnTo>
                <a:lnTo>
                  <a:pt x="65570" y="349249"/>
                </a:lnTo>
                <a:lnTo>
                  <a:pt x="61467" y="308609"/>
                </a:lnTo>
                <a:lnTo>
                  <a:pt x="67246" y="307339"/>
                </a:lnTo>
                <a:lnTo>
                  <a:pt x="232252" y="307339"/>
                </a:lnTo>
                <a:lnTo>
                  <a:pt x="233337" y="300989"/>
                </a:lnTo>
                <a:close/>
              </a:path>
              <a:path w="303530" h="1229360">
                <a:moveTo>
                  <a:pt x="226021" y="307339"/>
                </a:moveTo>
                <a:lnTo>
                  <a:pt x="67246" y="307339"/>
                </a:lnTo>
                <a:lnTo>
                  <a:pt x="73774" y="349249"/>
                </a:lnTo>
                <a:lnTo>
                  <a:pt x="74841" y="349249"/>
                </a:lnTo>
                <a:lnTo>
                  <a:pt x="71361" y="312419"/>
                </a:lnTo>
                <a:lnTo>
                  <a:pt x="205208" y="312419"/>
                </a:lnTo>
                <a:lnTo>
                  <a:pt x="205130" y="311149"/>
                </a:lnTo>
                <a:lnTo>
                  <a:pt x="225378" y="311149"/>
                </a:lnTo>
                <a:lnTo>
                  <a:pt x="226021" y="307339"/>
                </a:lnTo>
                <a:close/>
              </a:path>
              <a:path w="303530" h="1229360">
                <a:moveTo>
                  <a:pt x="197992" y="196849"/>
                </a:moveTo>
                <a:lnTo>
                  <a:pt x="87121" y="196849"/>
                </a:lnTo>
                <a:lnTo>
                  <a:pt x="80784" y="300989"/>
                </a:lnTo>
                <a:lnTo>
                  <a:pt x="204457" y="300989"/>
                </a:lnTo>
                <a:lnTo>
                  <a:pt x="197992" y="196849"/>
                </a:lnTo>
                <a:close/>
              </a:path>
              <a:path w="303530" h="1229360">
                <a:moveTo>
                  <a:pt x="64554" y="176529"/>
                </a:moveTo>
                <a:lnTo>
                  <a:pt x="70091" y="196849"/>
                </a:lnTo>
                <a:lnTo>
                  <a:pt x="216979" y="196849"/>
                </a:lnTo>
                <a:lnTo>
                  <a:pt x="223481" y="180339"/>
                </a:lnTo>
                <a:lnTo>
                  <a:pt x="218236" y="179069"/>
                </a:lnTo>
                <a:lnTo>
                  <a:pt x="196862" y="179069"/>
                </a:lnTo>
                <a:lnTo>
                  <a:pt x="196782" y="177799"/>
                </a:lnTo>
                <a:lnTo>
                  <a:pt x="79400" y="177799"/>
                </a:lnTo>
                <a:lnTo>
                  <a:pt x="64554" y="176529"/>
                </a:lnTo>
                <a:close/>
              </a:path>
              <a:path w="303530" h="1229360">
                <a:moveTo>
                  <a:pt x="218679" y="139699"/>
                </a:moveTo>
                <a:lnTo>
                  <a:pt x="217220" y="139699"/>
                </a:lnTo>
                <a:lnTo>
                  <a:pt x="211150" y="179069"/>
                </a:lnTo>
                <a:lnTo>
                  <a:pt x="212559" y="179069"/>
                </a:lnTo>
                <a:lnTo>
                  <a:pt x="218679" y="139699"/>
                </a:lnTo>
                <a:close/>
              </a:path>
              <a:path w="303530" h="1229360">
                <a:moveTo>
                  <a:pt x="228756" y="134619"/>
                </a:moveTo>
                <a:lnTo>
                  <a:pt x="222516" y="134619"/>
                </a:lnTo>
                <a:lnTo>
                  <a:pt x="216649" y="179069"/>
                </a:lnTo>
                <a:lnTo>
                  <a:pt x="218236" y="179069"/>
                </a:lnTo>
                <a:lnTo>
                  <a:pt x="224955" y="135889"/>
                </a:lnTo>
                <a:lnTo>
                  <a:pt x="228842" y="135889"/>
                </a:lnTo>
                <a:lnTo>
                  <a:pt x="228756" y="134619"/>
                </a:lnTo>
                <a:close/>
              </a:path>
              <a:path w="303530" h="1229360">
                <a:moveTo>
                  <a:pt x="219271" y="135889"/>
                </a:moveTo>
                <a:lnTo>
                  <a:pt x="73393" y="135889"/>
                </a:lnTo>
                <a:lnTo>
                  <a:pt x="79400" y="177799"/>
                </a:lnTo>
                <a:lnTo>
                  <a:pt x="80378" y="177799"/>
                </a:lnTo>
                <a:lnTo>
                  <a:pt x="77190" y="139699"/>
                </a:lnTo>
                <a:lnTo>
                  <a:pt x="218679" y="139699"/>
                </a:lnTo>
                <a:lnTo>
                  <a:pt x="219271" y="135889"/>
                </a:lnTo>
                <a:close/>
              </a:path>
              <a:path w="303530" h="1229360">
                <a:moveTo>
                  <a:pt x="194373" y="139699"/>
                </a:moveTo>
                <a:lnTo>
                  <a:pt x="90652" y="139699"/>
                </a:lnTo>
                <a:lnTo>
                  <a:pt x="88341" y="177799"/>
                </a:lnTo>
                <a:lnTo>
                  <a:pt x="196782" y="177799"/>
                </a:lnTo>
                <a:lnTo>
                  <a:pt x="194373" y="139699"/>
                </a:lnTo>
                <a:close/>
              </a:path>
              <a:path w="303530" h="1229360">
                <a:moveTo>
                  <a:pt x="220236" y="8889"/>
                </a:moveTo>
                <a:lnTo>
                  <a:pt x="218249" y="8889"/>
                </a:lnTo>
                <a:lnTo>
                  <a:pt x="218249" y="11429"/>
                </a:lnTo>
                <a:lnTo>
                  <a:pt x="224535" y="128269"/>
                </a:lnTo>
                <a:lnTo>
                  <a:pt x="62039" y="128269"/>
                </a:lnTo>
                <a:lnTo>
                  <a:pt x="69087" y="176529"/>
                </a:lnTo>
                <a:lnTo>
                  <a:pt x="71843" y="176529"/>
                </a:lnTo>
                <a:lnTo>
                  <a:pt x="68071" y="135889"/>
                </a:lnTo>
                <a:lnTo>
                  <a:pt x="219271" y="135889"/>
                </a:lnTo>
                <a:lnTo>
                  <a:pt x="219468" y="134619"/>
                </a:lnTo>
                <a:lnTo>
                  <a:pt x="228756" y="134619"/>
                </a:lnTo>
                <a:lnTo>
                  <a:pt x="220236" y="8889"/>
                </a:lnTo>
                <a:close/>
              </a:path>
              <a:path w="303530" h="1229360">
                <a:moveTo>
                  <a:pt x="189623" y="63499"/>
                </a:moveTo>
                <a:lnTo>
                  <a:pt x="95313" y="63499"/>
                </a:lnTo>
                <a:lnTo>
                  <a:pt x="91338" y="128269"/>
                </a:lnTo>
                <a:lnTo>
                  <a:pt x="193674" y="128269"/>
                </a:lnTo>
                <a:lnTo>
                  <a:pt x="189623" y="63499"/>
                </a:lnTo>
                <a:close/>
              </a:path>
              <a:path w="303530" h="1229360">
                <a:moveTo>
                  <a:pt x="76428" y="44449"/>
                </a:moveTo>
                <a:lnTo>
                  <a:pt x="70916" y="44449"/>
                </a:lnTo>
                <a:lnTo>
                  <a:pt x="75996" y="63499"/>
                </a:lnTo>
                <a:lnTo>
                  <a:pt x="211150" y="63499"/>
                </a:lnTo>
                <a:lnTo>
                  <a:pt x="217144" y="46989"/>
                </a:lnTo>
                <a:lnTo>
                  <a:pt x="175056" y="46989"/>
                </a:lnTo>
                <a:lnTo>
                  <a:pt x="115989" y="45719"/>
                </a:lnTo>
                <a:lnTo>
                  <a:pt x="77342" y="45719"/>
                </a:lnTo>
                <a:lnTo>
                  <a:pt x="76428" y="44449"/>
                </a:lnTo>
                <a:close/>
              </a:path>
              <a:path w="303530" h="1229360">
                <a:moveTo>
                  <a:pt x="181025" y="10159"/>
                </a:moveTo>
                <a:lnTo>
                  <a:pt x="175056" y="10159"/>
                </a:lnTo>
                <a:lnTo>
                  <a:pt x="175056" y="46989"/>
                </a:lnTo>
                <a:lnTo>
                  <a:pt x="176199" y="46989"/>
                </a:lnTo>
                <a:lnTo>
                  <a:pt x="176441" y="43179"/>
                </a:lnTo>
                <a:lnTo>
                  <a:pt x="178646" y="43179"/>
                </a:lnTo>
                <a:lnTo>
                  <a:pt x="181025" y="10159"/>
                </a:lnTo>
                <a:close/>
              </a:path>
              <a:path w="303530" h="1229360">
                <a:moveTo>
                  <a:pt x="178646" y="43179"/>
                </a:moveTo>
                <a:lnTo>
                  <a:pt x="176441" y="43179"/>
                </a:lnTo>
                <a:lnTo>
                  <a:pt x="176441" y="46989"/>
                </a:lnTo>
                <a:lnTo>
                  <a:pt x="178371" y="46989"/>
                </a:lnTo>
                <a:lnTo>
                  <a:pt x="178646" y="43179"/>
                </a:lnTo>
                <a:close/>
              </a:path>
              <a:path w="303530" h="1229360">
                <a:moveTo>
                  <a:pt x="212853" y="10159"/>
                </a:moveTo>
                <a:lnTo>
                  <a:pt x="211378" y="10159"/>
                </a:lnTo>
                <a:lnTo>
                  <a:pt x="205790" y="46989"/>
                </a:lnTo>
                <a:lnTo>
                  <a:pt x="207098" y="46989"/>
                </a:lnTo>
                <a:lnTo>
                  <a:pt x="212853" y="10159"/>
                </a:lnTo>
                <a:close/>
              </a:path>
              <a:path w="303530" h="1229360">
                <a:moveTo>
                  <a:pt x="218749" y="6349"/>
                </a:moveTo>
                <a:lnTo>
                  <a:pt x="216242" y="6349"/>
                </a:lnTo>
                <a:lnTo>
                  <a:pt x="210845" y="46989"/>
                </a:lnTo>
                <a:lnTo>
                  <a:pt x="212305" y="46989"/>
                </a:lnTo>
                <a:lnTo>
                  <a:pt x="218249" y="8889"/>
                </a:lnTo>
                <a:lnTo>
                  <a:pt x="220236" y="8889"/>
                </a:lnTo>
                <a:lnTo>
                  <a:pt x="220150" y="7619"/>
                </a:lnTo>
                <a:lnTo>
                  <a:pt x="218579" y="7619"/>
                </a:lnTo>
                <a:lnTo>
                  <a:pt x="218749" y="6349"/>
                </a:lnTo>
                <a:close/>
              </a:path>
              <a:path w="303530" h="1229360">
                <a:moveTo>
                  <a:pt x="219633" y="0"/>
                </a:moveTo>
                <a:lnTo>
                  <a:pt x="68592" y="0"/>
                </a:lnTo>
                <a:lnTo>
                  <a:pt x="75082" y="44449"/>
                </a:lnTo>
                <a:lnTo>
                  <a:pt x="77241" y="44449"/>
                </a:lnTo>
                <a:lnTo>
                  <a:pt x="77342" y="45719"/>
                </a:lnTo>
                <a:lnTo>
                  <a:pt x="77622" y="45719"/>
                </a:lnTo>
                <a:lnTo>
                  <a:pt x="74155" y="7619"/>
                </a:lnTo>
                <a:lnTo>
                  <a:pt x="213250" y="7619"/>
                </a:lnTo>
                <a:lnTo>
                  <a:pt x="213448" y="6349"/>
                </a:lnTo>
                <a:lnTo>
                  <a:pt x="218749" y="6349"/>
                </a:lnTo>
                <a:lnTo>
                  <a:pt x="219087" y="3809"/>
                </a:lnTo>
                <a:lnTo>
                  <a:pt x="219633" y="0"/>
                </a:lnTo>
                <a:close/>
              </a:path>
              <a:path w="303530" h="1229360">
                <a:moveTo>
                  <a:pt x="213250" y="7619"/>
                </a:moveTo>
                <a:lnTo>
                  <a:pt x="79057" y="7619"/>
                </a:lnTo>
                <a:lnTo>
                  <a:pt x="84569" y="45719"/>
                </a:lnTo>
                <a:lnTo>
                  <a:pt x="85483" y="45719"/>
                </a:lnTo>
                <a:lnTo>
                  <a:pt x="82537" y="11429"/>
                </a:lnTo>
                <a:lnTo>
                  <a:pt x="111398" y="11429"/>
                </a:lnTo>
                <a:lnTo>
                  <a:pt x="111417" y="10159"/>
                </a:lnTo>
                <a:lnTo>
                  <a:pt x="212853" y="10159"/>
                </a:lnTo>
                <a:lnTo>
                  <a:pt x="213250" y="7619"/>
                </a:lnTo>
                <a:close/>
              </a:path>
              <a:path w="303530" h="1229360">
                <a:moveTo>
                  <a:pt x="111398" y="11429"/>
                </a:moveTo>
                <a:lnTo>
                  <a:pt x="106413" y="11429"/>
                </a:lnTo>
                <a:lnTo>
                  <a:pt x="108864" y="45719"/>
                </a:lnTo>
                <a:lnTo>
                  <a:pt x="110896" y="45719"/>
                </a:lnTo>
                <a:lnTo>
                  <a:pt x="111398" y="11429"/>
                </a:lnTo>
                <a:close/>
              </a:path>
              <a:path w="303530" h="1229360">
                <a:moveTo>
                  <a:pt x="115989" y="10159"/>
                </a:moveTo>
                <a:lnTo>
                  <a:pt x="112280" y="10159"/>
                </a:lnTo>
                <a:lnTo>
                  <a:pt x="114731" y="45719"/>
                </a:lnTo>
                <a:lnTo>
                  <a:pt x="115989" y="45719"/>
                </a:lnTo>
                <a:lnTo>
                  <a:pt x="115989" y="10159"/>
                </a:lnTo>
                <a:close/>
              </a:path>
              <a:path w="303530" h="1229360">
                <a:moveTo>
                  <a:pt x="219633" y="0"/>
                </a:moveTo>
                <a:lnTo>
                  <a:pt x="219087" y="3809"/>
                </a:lnTo>
                <a:lnTo>
                  <a:pt x="218579" y="7619"/>
                </a:lnTo>
                <a:lnTo>
                  <a:pt x="219633" y="0"/>
                </a:lnTo>
                <a:close/>
              </a:path>
              <a:path w="303530" h="1229360">
                <a:moveTo>
                  <a:pt x="219633" y="0"/>
                </a:moveTo>
                <a:lnTo>
                  <a:pt x="218579" y="7619"/>
                </a:lnTo>
                <a:lnTo>
                  <a:pt x="220150" y="7619"/>
                </a:lnTo>
                <a:lnTo>
                  <a:pt x="219633" y="0"/>
                </a:lnTo>
                <a:close/>
              </a:path>
            </a:pathLst>
          </a:custGeom>
          <a:solidFill>
            <a:srgbClr val="755A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2391125" y="2873709"/>
            <a:ext cx="211454" cy="356870"/>
          </a:xfrm>
          <a:custGeom>
            <a:avLst/>
            <a:gdLst/>
            <a:ahLst/>
            <a:cxnLst/>
            <a:rect l="l" t="t" r="r" b="b"/>
            <a:pathLst>
              <a:path w="211455" h="356869">
                <a:moveTo>
                  <a:pt x="71831" y="0"/>
                </a:moveTo>
                <a:lnTo>
                  <a:pt x="0" y="58242"/>
                </a:lnTo>
                <a:lnTo>
                  <a:pt x="11607" y="356730"/>
                </a:lnTo>
                <a:lnTo>
                  <a:pt x="42811" y="356565"/>
                </a:lnTo>
                <a:lnTo>
                  <a:pt x="35560" y="58242"/>
                </a:lnTo>
                <a:lnTo>
                  <a:pt x="75450" y="7416"/>
                </a:lnTo>
                <a:lnTo>
                  <a:pt x="211137" y="7416"/>
                </a:lnTo>
                <a:lnTo>
                  <a:pt x="71831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2592003" y="2929905"/>
            <a:ext cx="83820" cy="308610"/>
          </a:xfrm>
          <a:custGeom>
            <a:avLst/>
            <a:gdLst/>
            <a:ahLst/>
            <a:cxnLst/>
            <a:rect l="l" t="t" r="r" b="b"/>
            <a:pathLst>
              <a:path w="83819" h="308610">
                <a:moveTo>
                  <a:pt x="83540" y="0"/>
                </a:moveTo>
                <a:lnTo>
                  <a:pt x="101" y="0"/>
                </a:lnTo>
                <a:lnTo>
                  <a:pt x="0" y="308559"/>
                </a:lnTo>
                <a:lnTo>
                  <a:pt x="68656" y="308559"/>
                </a:lnTo>
                <a:lnTo>
                  <a:pt x="83540" y="0"/>
                </a:lnTo>
                <a:close/>
              </a:path>
            </a:pathLst>
          </a:custGeom>
          <a:solidFill>
            <a:srgbClr val="C5506C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2462453" y="2823222"/>
            <a:ext cx="141465" cy="45783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2470934" y="283130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89">
                <a:moveTo>
                  <a:pt x="33743" y="0"/>
                </a:moveTo>
                <a:lnTo>
                  <a:pt x="9436" y="0"/>
                </a:lnTo>
                <a:lnTo>
                  <a:pt x="0" y="33794"/>
                </a:lnTo>
                <a:lnTo>
                  <a:pt x="33743" y="31686"/>
                </a:lnTo>
                <a:lnTo>
                  <a:pt x="33743" y="0"/>
                </a:lnTo>
                <a:close/>
              </a:path>
            </a:pathLst>
          </a:custGeom>
          <a:solidFill>
            <a:srgbClr val="E6DCC7">
              <a:alpha val="8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2385301" y="2922231"/>
            <a:ext cx="299135" cy="37376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2394276" y="2958346"/>
            <a:ext cx="289560" cy="288925"/>
          </a:xfrm>
          <a:custGeom>
            <a:avLst/>
            <a:gdLst/>
            <a:ahLst/>
            <a:cxnLst/>
            <a:rect l="l" t="t" r="r" b="b"/>
            <a:pathLst>
              <a:path w="289560" h="288925">
                <a:moveTo>
                  <a:pt x="289026" y="0"/>
                </a:moveTo>
                <a:lnTo>
                  <a:pt x="277234" y="88312"/>
                </a:lnTo>
                <a:lnTo>
                  <a:pt x="255776" y="162170"/>
                </a:lnTo>
                <a:lnTo>
                  <a:pt x="217970" y="223354"/>
                </a:lnTo>
                <a:lnTo>
                  <a:pt x="185067" y="253360"/>
                </a:lnTo>
                <a:lnTo>
                  <a:pt x="96517" y="278852"/>
                </a:lnTo>
                <a:lnTo>
                  <a:pt x="0" y="286105"/>
                </a:lnTo>
                <a:lnTo>
                  <a:pt x="279120" y="288378"/>
                </a:lnTo>
                <a:lnTo>
                  <a:pt x="289026" y="0"/>
                </a:lnTo>
                <a:close/>
              </a:path>
            </a:pathLst>
          </a:custGeom>
          <a:solidFill>
            <a:srgbClr val="9A445A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2388298" y="2925857"/>
            <a:ext cx="292735" cy="29845"/>
          </a:xfrm>
          <a:custGeom>
            <a:avLst/>
            <a:gdLst/>
            <a:ahLst/>
            <a:cxnLst/>
            <a:rect l="l" t="t" r="r" b="b"/>
            <a:pathLst>
              <a:path w="292735" h="29844">
                <a:moveTo>
                  <a:pt x="292607" y="0"/>
                </a:moveTo>
                <a:lnTo>
                  <a:pt x="0" y="0"/>
                </a:lnTo>
                <a:lnTo>
                  <a:pt x="1574" y="29552"/>
                </a:lnTo>
                <a:lnTo>
                  <a:pt x="37934" y="29794"/>
                </a:lnTo>
                <a:lnTo>
                  <a:pt x="37185" y="2552"/>
                </a:lnTo>
                <a:lnTo>
                  <a:pt x="292607" y="0"/>
                </a:lnTo>
                <a:close/>
              </a:path>
            </a:pathLst>
          </a:custGeom>
          <a:solidFill>
            <a:srgbClr val="E6DCC7">
              <a:alpha val="8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2386343" y="2958351"/>
            <a:ext cx="297180" cy="41275"/>
          </a:xfrm>
          <a:custGeom>
            <a:avLst/>
            <a:gdLst/>
            <a:ahLst/>
            <a:cxnLst/>
            <a:rect l="l" t="t" r="r" b="b"/>
            <a:pathLst>
              <a:path w="297180" h="41275">
                <a:moveTo>
                  <a:pt x="296951" y="0"/>
                </a:moveTo>
                <a:lnTo>
                  <a:pt x="0" y="1257"/>
                </a:lnTo>
                <a:lnTo>
                  <a:pt x="330" y="13144"/>
                </a:lnTo>
                <a:lnTo>
                  <a:pt x="295554" y="40919"/>
                </a:lnTo>
                <a:lnTo>
                  <a:pt x="296951" y="0"/>
                </a:lnTo>
                <a:close/>
              </a:path>
            </a:pathLst>
          </a:custGeom>
          <a:solidFill>
            <a:srgbClr val="C5506C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167993" y="2920154"/>
            <a:ext cx="186055" cy="313690"/>
          </a:xfrm>
          <a:custGeom>
            <a:avLst/>
            <a:gdLst/>
            <a:ahLst/>
            <a:cxnLst/>
            <a:rect l="l" t="t" r="r" b="b"/>
            <a:pathLst>
              <a:path w="186054" h="313689">
                <a:moveTo>
                  <a:pt x="63144" y="0"/>
                </a:moveTo>
                <a:lnTo>
                  <a:pt x="0" y="51193"/>
                </a:lnTo>
                <a:lnTo>
                  <a:pt x="10210" y="313537"/>
                </a:lnTo>
                <a:lnTo>
                  <a:pt x="37630" y="313397"/>
                </a:lnTo>
                <a:lnTo>
                  <a:pt x="31254" y="51193"/>
                </a:lnTo>
                <a:lnTo>
                  <a:pt x="66332" y="6527"/>
                </a:lnTo>
                <a:lnTo>
                  <a:pt x="185585" y="6527"/>
                </a:lnTo>
                <a:lnTo>
                  <a:pt x="63144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344550" y="2969549"/>
            <a:ext cx="73660" cy="271780"/>
          </a:xfrm>
          <a:custGeom>
            <a:avLst/>
            <a:gdLst/>
            <a:ahLst/>
            <a:cxnLst/>
            <a:rect l="l" t="t" r="r" b="b"/>
            <a:pathLst>
              <a:path w="73659" h="271780">
                <a:moveTo>
                  <a:pt x="73431" y="0"/>
                </a:moveTo>
                <a:lnTo>
                  <a:pt x="101" y="0"/>
                </a:lnTo>
                <a:lnTo>
                  <a:pt x="0" y="271208"/>
                </a:lnTo>
                <a:lnTo>
                  <a:pt x="60350" y="271208"/>
                </a:lnTo>
                <a:lnTo>
                  <a:pt x="73431" y="0"/>
                </a:lnTo>
                <a:close/>
              </a:path>
            </a:pathLst>
          </a:custGeom>
          <a:solidFill>
            <a:srgbClr val="C5506C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230695" y="2875775"/>
            <a:ext cx="124345" cy="40246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238152" y="2882892"/>
            <a:ext cx="29845" cy="29845"/>
          </a:xfrm>
          <a:custGeom>
            <a:avLst/>
            <a:gdLst/>
            <a:ahLst/>
            <a:cxnLst/>
            <a:rect l="l" t="t" r="r" b="b"/>
            <a:pathLst>
              <a:path w="29845" h="29844">
                <a:moveTo>
                  <a:pt x="29654" y="0"/>
                </a:moveTo>
                <a:lnTo>
                  <a:pt x="8280" y="0"/>
                </a:lnTo>
                <a:lnTo>
                  <a:pt x="0" y="29692"/>
                </a:lnTo>
                <a:lnTo>
                  <a:pt x="29654" y="27838"/>
                </a:lnTo>
                <a:lnTo>
                  <a:pt x="29654" y="0"/>
                </a:lnTo>
                <a:close/>
              </a:path>
            </a:pathLst>
          </a:custGeom>
          <a:solidFill>
            <a:srgbClr val="E6DCC7">
              <a:alpha val="8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162890" y="2962808"/>
            <a:ext cx="262915" cy="3285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170759" y="2994555"/>
            <a:ext cx="254635" cy="254000"/>
          </a:xfrm>
          <a:custGeom>
            <a:avLst/>
            <a:gdLst/>
            <a:ahLst/>
            <a:cxnLst/>
            <a:rect l="l" t="t" r="r" b="b"/>
            <a:pathLst>
              <a:path w="254634" h="254000">
                <a:moveTo>
                  <a:pt x="254038" y="0"/>
                </a:moveTo>
                <a:lnTo>
                  <a:pt x="243679" y="77616"/>
                </a:lnTo>
                <a:lnTo>
                  <a:pt x="224821" y="142528"/>
                </a:lnTo>
                <a:lnTo>
                  <a:pt x="191592" y="196303"/>
                </a:lnTo>
                <a:lnTo>
                  <a:pt x="162666" y="222683"/>
                </a:lnTo>
                <a:lnTo>
                  <a:pt x="84832" y="245090"/>
                </a:lnTo>
                <a:lnTo>
                  <a:pt x="0" y="251460"/>
                </a:lnTo>
                <a:lnTo>
                  <a:pt x="245325" y="253453"/>
                </a:lnTo>
                <a:lnTo>
                  <a:pt x="254038" y="0"/>
                </a:lnTo>
                <a:close/>
              </a:path>
            </a:pathLst>
          </a:custGeom>
          <a:solidFill>
            <a:srgbClr val="9A445A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165517" y="2965994"/>
            <a:ext cx="257810" cy="26670"/>
          </a:xfrm>
          <a:custGeom>
            <a:avLst/>
            <a:gdLst/>
            <a:ahLst/>
            <a:cxnLst/>
            <a:rect l="l" t="t" r="r" b="b"/>
            <a:pathLst>
              <a:path w="257809" h="26669">
                <a:moveTo>
                  <a:pt x="0" y="0"/>
                </a:moveTo>
                <a:lnTo>
                  <a:pt x="1371" y="25971"/>
                </a:lnTo>
                <a:lnTo>
                  <a:pt x="33337" y="26187"/>
                </a:lnTo>
                <a:lnTo>
                  <a:pt x="32766" y="5753"/>
                </a:lnTo>
                <a:lnTo>
                  <a:pt x="257187" y="3556"/>
                </a:lnTo>
                <a:lnTo>
                  <a:pt x="0" y="0"/>
                </a:lnTo>
                <a:close/>
              </a:path>
            </a:pathLst>
          </a:custGeom>
          <a:solidFill>
            <a:srgbClr val="E6DCC7">
              <a:alpha val="8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163789" y="2994552"/>
            <a:ext cx="261620" cy="36195"/>
          </a:xfrm>
          <a:custGeom>
            <a:avLst/>
            <a:gdLst/>
            <a:ahLst/>
            <a:cxnLst/>
            <a:rect l="l" t="t" r="r" b="b"/>
            <a:pathLst>
              <a:path w="261620" h="36194">
                <a:moveTo>
                  <a:pt x="261010" y="0"/>
                </a:moveTo>
                <a:lnTo>
                  <a:pt x="0" y="1104"/>
                </a:lnTo>
                <a:lnTo>
                  <a:pt x="292" y="11556"/>
                </a:lnTo>
                <a:lnTo>
                  <a:pt x="259778" y="35966"/>
                </a:lnTo>
                <a:lnTo>
                  <a:pt x="261010" y="0"/>
                </a:lnTo>
                <a:close/>
              </a:path>
            </a:pathLst>
          </a:custGeom>
          <a:solidFill>
            <a:srgbClr val="C5506C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1986711" y="1944154"/>
            <a:ext cx="443331" cy="1304912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1994910" y="2955701"/>
            <a:ext cx="131445" cy="289560"/>
          </a:xfrm>
          <a:custGeom>
            <a:avLst/>
            <a:gdLst/>
            <a:ahLst/>
            <a:cxnLst/>
            <a:rect l="l" t="t" r="r" b="b"/>
            <a:pathLst>
              <a:path w="131444" h="289560">
                <a:moveTo>
                  <a:pt x="131406" y="0"/>
                </a:moveTo>
                <a:lnTo>
                  <a:pt x="86677" y="0"/>
                </a:lnTo>
                <a:lnTo>
                  <a:pt x="0" y="289496"/>
                </a:lnTo>
                <a:lnTo>
                  <a:pt x="56235" y="289496"/>
                </a:lnTo>
                <a:lnTo>
                  <a:pt x="131406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2287541" y="2955701"/>
            <a:ext cx="130810" cy="289560"/>
          </a:xfrm>
          <a:custGeom>
            <a:avLst/>
            <a:gdLst/>
            <a:ahLst/>
            <a:cxnLst/>
            <a:rect l="l" t="t" r="r" b="b"/>
            <a:pathLst>
              <a:path w="130810" h="289560">
                <a:moveTo>
                  <a:pt x="56870" y="0"/>
                </a:moveTo>
                <a:lnTo>
                  <a:pt x="0" y="0"/>
                </a:lnTo>
                <a:lnTo>
                  <a:pt x="46913" y="289496"/>
                </a:lnTo>
                <a:lnTo>
                  <a:pt x="130581" y="289496"/>
                </a:lnTo>
                <a:lnTo>
                  <a:pt x="56870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2011641" y="3065907"/>
            <a:ext cx="397700" cy="94411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2026359" y="3068889"/>
            <a:ext cx="71755" cy="88265"/>
          </a:xfrm>
          <a:custGeom>
            <a:avLst/>
            <a:gdLst/>
            <a:ahLst/>
            <a:cxnLst/>
            <a:rect l="l" t="t" r="r" b="b"/>
            <a:pathLst>
              <a:path w="71755" h="88264">
                <a:moveTo>
                  <a:pt x="71450" y="0"/>
                </a:moveTo>
                <a:lnTo>
                  <a:pt x="25158" y="0"/>
                </a:lnTo>
                <a:lnTo>
                  <a:pt x="0" y="87680"/>
                </a:lnTo>
                <a:lnTo>
                  <a:pt x="48285" y="87680"/>
                </a:lnTo>
                <a:lnTo>
                  <a:pt x="71450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2038336" y="3067444"/>
            <a:ext cx="349885" cy="0"/>
          </a:xfrm>
          <a:custGeom>
            <a:avLst/>
            <a:gdLst/>
            <a:ahLst/>
            <a:cxnLst/>
            <a:rect l="l" t="t" r="r" b="b"/>
            <a:pathLst>
              <a:path w="349885" h="0">
                <a:moveTo>
                  <a:pt x="0" y="0"/>
                </a:moveTo>
                <a:lnTo>
                  <a:pt x="349719" y="0"/>
                </a:lnTo>
              </a:path>
            </a:pathLst>
          </a:custGeom>
          <a:ln w="3175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2078786" y="1944154"/>
            <a:ext cx="280085" cy="1005624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2082979" y="1953968"/>
            <a:ext cx="134620" cy="996315"/>
          </a:xfrm>
          <a:custGeom>
            <a:avLst/>
            <a:gdLst/>
            <a:ahLst/>
            <a:cxnLst/>
            <a:rect l="l" t="t" r="r" b="b"/>
            <a:pathLst>
              <a:path w="134619" h="996314">
                <a:moveTo>
                  <a:pt x="134200" y="0"/>
                </a:moveTo>
                <a:lnTo>
                  <a:pt x="76657" y="123901"/>
                </a:lnTo>
                <a:lnTo>
                  <a:pt x="0" y="995807"/>
                </a:lnTo>
                <a:lnTo>
                  <a:pt x="15887" y="990587"/>
                </a:lnTo>
                <a:lnTo>
                  <a:pt x="86893" y="123901"/>
                </a:lnTo>
                <a:lnTo>
                  <a:pt x="134200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2139987" y="2066442"/>
            <a:ext cx="160299" cy="56515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2143401" y="2068921"/>
            <a:ext cx="36830" cy="50800"/>
          </a:xfrm>
          <a:custGeom>
            <a:avLst/>
            <a:gdLst/>
            <a:ahLst/>
            <a:cxnLst/>
            <a:rect l="l" t="t" r="r" b="b"/>
            <a:pathLst>
              <a:path w="36830" h="50800">
                <a:moveTo>
                  <a:pt x="31267" y="0"/>
                </a:moveTo>
                <a:lnTo>
                  <a:pt x="0" y="0"/>
                </a:lnTo>
                <a:lnTo>
                  <a:pt x="6680" y="50711"/>
                </a:lnTo>
                <a:lnTo>
                  <a:pt x="36664" y="50711"/>
                </a:lnTo>
                <a:lnTo>
                  <a:pt x="31267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2146928" y="2068921"/>
            <a:ext cx="148590" cy="54610"/>
          </a:xfrm>
          <a:custGeom>
            <a:avLst/>
            <a:gdLst/>
            <a:ahLst/>
            <a:cxnLst/>
            <a:rect l="l" t="t" r="r" b="b"/>
            <a:pathLst>
              <a:path w="148589" h="54610">
                <a:moveTo>
                  <a:pt x="148082" y="0"/>
                </a:moveTo>
                <a:lnTo>
                  <a:pt x="124663" y="0"/>
                </a:lnTo>
                <a:lnTo>
                  <a:pt x="116611" y="50711"/>
                </a:lnTo>
                <a:lnTo>
                  <a:pt x="0" y="52451"/>
                </a:lnTo>
                <a:lnTo>
                  <a:pt x="190" y="54038"/>
                </a:lnTo>
                <a:lnTo>
                  <a:pt x="140893" y="54038"/>
                </a:lnTo>
                <a:lnTo>
                  <a:pt x="148082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572387" y="2537166"/>
            <a:ext cx="0" cy="155575"/>
          </a:xfrm>
          <a:custGeom>
            <a:avLst/>
            <a:gdLst/>
            <a:ahLst/>
            <a:cxnLst/>
            <a:rect l="l" t="t" r="r" b="b"/>
            <a:pathLst>
              <a:path w="0" h="155575">
                <a:moveTo>
                  <a:pt x="0" y="0"/>
                </a:moveTo>
                <a:lnTo>
                  <a:pt x="0" y="155155"/>
                </a:lnTo>
              </a:path>
            </a:pathLst>
          </a:custGeom>
          <a:ln w="20942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536460" y="2471788"/>
            <a:ext cx="142722" cy="176021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534403" y="2690698"/>
            <a:ext cx="158546" cy="30632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162890" y="1933486"/>
            <a:ext cx="2521546" cy="1323111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540056" y="2473789"/>
            <a:ext cx="134620" cy="44450"/>
          </a:xfrm>
          <a:custGeom>
            <a:avLst/>
            <a:gdLst/>
            <a:ahLst/>
            <a:cxnLst/>
            <a:rect l="l" t="t" r="r" b="b"/>
            <a:pathLst>
              <a:path w="134620" h="44450">
                <a:moveTo>
                  <a:pt x="134162" y="0"/>
                </a:moveTo>
                <a:lnTo>
                  <a:pt x="0" y="3124"/>
                </a:lnTo>
                <a:lnTo>
                  <a:pt x="7200" y="43916"/>
                </a:lnTo>
                <a:lnTo>
                  <a:pt x="10795" y="24244"/>
                </a:lnTo>
                <a:lnTo>
                  <a:pt x="129133" y="4800"/>
                </a:lnTo>
                <a:lnTo>
                  <a:pt x="133309" y="4800"/>
                </a:lnTo>
                <a:lnTo>
                  <a:pt x="134162" y="0"/>
                </a:lnTo>
                <a:close/>
              </a:path>
              <a:path w="134620" h="44450">
                <a:moveTo>
                  <a:pt x="133309" y="4800"/>
                </a:moveTo>
                <a:lnTo>
                  <a:pt x="129133" y="4800"/>
                </a:lnTo>
                <a:lnTo>
                  <a:pt x="131775" y="13436"/>
                </a:lnTo>
                <a:lnTo>
                  <a:pt x="133309" y="480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537645" y="2694762"/>
            <a:ext cx="149225" cy="25400"/>
          </a:xfrm>
          <a:custGeom>
            <a:avLst/>
            <a:gdLst/>
            <a:ahLst/>
            <a:cxnLst/>
            <a:rect l="l" t="t" r="r" b="b"/>
            <a:pathLst>
              <a:path w="149225" h="25400">
                <a:moveTo>
                  <a:pt x="140970" y="3924"/>
                </a:moveTo>
                <a:lnTo>
                  <a:pt x="136817" y="3924"/>
                </a:lnTo>
                <a:lnTo>
                  <a:pt x="149212" y="25133"/>
                </a:lnTo>
                <a:lnTo>
                  <a:pt x="140970" y="3924"/>
                </a:lnTo>
                <a:close/>
              </a:path>
              <a:path w="149225" h="25400">
                <a:moveTo>
                  <a:pt x="139446" y="0"/>
                </a:moveTo>
                <a:lnTo>
                  <a:pt x="6248" y="2717"/>
                </a:lnTo>
                <a:lnTo>
                  <a:pt x="0" y="22021"/>
                </a:lnTo>
                <a:lnTo>
                  <a:pt x="4559" y="16167"/>
                </a:lnTo>
                <a:lnTo>
                  <a:pt x="136817" y="3924"/>
                </a:lnTo>
                <a:lnTo>
                  <a:pt x="140970" y="3924"/>
                </a:lnTo>
                <a:lnTo>
                  <a:pt x="139446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556192" y="2520426"/>
            <a:ext cx="109855" cy="171450"/>
          </a:xfrm>
          <a:custGeom>
            <a:avLst/>
            <a:gdLst/>
            <a:ahLst/>
            <a:cxnLst/>
            <a:rect l="l" t="t" r="r" b="b"/>
            <a:pathLst>
              <a:path w="109854" h="171450">
                <a:moveTo>
                  <a:pt x="109372" y="0"/>
                </a:moveTo>
                <a:lnTo>
                  <a:pt x="0" y="0"/>
                </a:lnTo>
                <a:lnTo>
                  <a:pt x="266" y="9893"/>
                </a:lnTo>
                <a:lnTo>
                  <a:pt x="99314" y="65925"/>
                </a:lnTo>
                <a:lnTo>
                  <a:pt x="99301" y="171132"/>
                </a:lnTo>
                <a:lnTo>
                  <a:pt x="106006" y="170903"/>
                </a:lnTo>
                <a:lnTo>
                  <a:pt x="109372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554516" y="2455782"/>
            <a:ext cx="112395" cy="14604"/>
          </a:xfrm>
          <a:custGeom>
            <a:avLst/>
            <a:gdLst/>
            <a:ahLst/>
            <a:cxnLst/>
            <a:rect l="l" t="t" r="r" b="b"/>
            <a:pathLst>
              <a:path w="112395" h="14605">
                <a:moveTo>
                  <a:pt x="112318" y="0"/>
                </a:moveTo>
                <a:lnTo>
                  <a:pt x="0" y="0"/>
                </a:lnTo>
                <a:lnTo>
                  <a:pt x="381" y="14528"/>
                </a:lnTo>
                <a:lnTo>
                  <a:pt x="5219" y="3606"/>
                </a:lnTo>
                <a:lnTo>
                  <a:pt x="112318" y="3606"/>
                </a:lnTo>
                <a:lnTo>
                  <a:pt x="112318" y="0"/>
                </a:lnTo>
                <a:close/>
              </a:path>
              <a:path w="112395" h="14605">
                <a:moveTo>
                  <a:pt x="112318" y="3606"/>
                </a:moveTo>
                <a:lnTo>
                  <a:pt x="5219" y="3606"/>
                </a:lnTo>
                <a:lnTo>
                  <a:pt x="112318" y="5041"/>
                </a:lnTo>
                <a:lnTo>
                  <a:pt x="112318" y="3606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486523" y="2722709"/>
            <a:ext cx="228600" cy="508634"/>
          </a:xfrm>
          <a:custGeom>
            <a:avLst/>
            <a:gdLst/>
            <a:ahLst/>
            <a:cxnLst/>
            <a:rect l="l" t="t" r="r" b="b"/>
            <a:pathLst>
              <a:path w="228600" h="508635">
                <a:moveTo>
                  <a:pt x="26238" y="0"/>
                </a:moveTo>
                <a:lnTo>
                  <a:pt x="0" y="508584"/>
                </a:lnTo>
                <a:lnTo>
                  <a:pt x="35204" y="110807"/>
                </a:lnTo>
                <a:lnTo>
                  <a:pt x="209372" y="19062"/>
                </a:lnTo>
                <a:lnTo>
                  <a:pt x="220053" y="19062"/>
                </a:lnTo>
                <a:lnTo>
                  <a:pt x="218897" y="8597"/>
                </a:lnTo>
                <a:lnTo>
                  <a:pt x="26238" y="0"/>
                </a:lnTo>
                <a:close/>
              </a:path>
              <a:path w="228600" h="508635">
                <a:moveTo>
                  <a:pt x="220053" y="19062"/>
                </a:moveTo>
                <a:lnTo>
                  <a:pt x="209372" y="19062"/>
                </a:lnTo>
                <a:lnTo>
                  <a:pt x="228498" y="95465"/>
                </a:lnTo>
                <a:lnTo>
                  <a:pt x="220053" y="19062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477577" y="2720856"/>
            <a:ext cx="270510" cy="519430"/>
          </a:xfrm>
          <a:custGeom>
            <a:avLst/>
            <a:gdLst/>
            <a:ahLst/>
            <a:cxnLst/>
            <a:rect l="l" t="t" r="r" b="b"/>
            <a:pathLst>
              <a:path w="270509" h="519430">
                <a:moveTo>
                  <a:pt x="195922" y="0"/>
                </a:moveTo>
                <a:lnTo>
                  <a:pt x="237451" y="510438"/>
                </a:lnTo>
                <a:lnTo>
                  <a:pt x="0" y="519074"/>
                </a:lnTo>
                <a:lnTo>
                  <a:pt x="270090" y="517093"/>
                </a:lnTo>
                <a:lnTo>
                  <a:pt x="222719" y="482"/>
                </a:lnTo>
                <a:lnTo>
                  <a:pt x="195922" y="0"/>
                </a:lnTo>
                <a:close/>
              </a:path>
            </a:pathLst>
          </a:custGeom>
          <a:solidFill>
            <a:srgbClr val="954451">
              <a:alpha val="4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483199" y="2716783"/>
            <a:ext cx="245113" cy="426757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450367" y="3190493"/>
            <a:ext cx="332714" cy="54584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455715" y="3194020"/>
            <a:ext cx="309880" cy="47625"/>
          </a:xfrm>
          <a:custGeom>
            <a:avLst/>
            <a:gdLst/>
            <a:ahLst/>
            <a:cxnLst/>
            <a:rect l="l" t="t" r="r" b="b"/>
            <a:pathLst>
              <a:path w="309880" h="47625">
                <a:moveTo>
                  <a:pt x="15443" y="0"/>
                </a:moveTo>
                <a:lnTo>
                  <a:pt x="0" y="47307"/>
                </a:lnTo>
                <a:lnTo>
                  <a:pt x="45745" y="47307"/>
                </a:lnTo>
                <a:lnTo>
                  <a:pt x="56438" y="6083"/>
                </a:lnTo>
                <a:lnTo>
                  <a:pt x="204785" y="6083"/>
                </a:lnTo>
                <a:lnTo>
                  <a:pt x="15443" y="0"/>
                </a:lnTo>
                <a:close/>
              </a:path>
              <a:path w="309880" h="47625">
                <a:moveTo>
                  <a:pt x="204785" y="6083"/>
                </a:moveTo>
                <a:lnTo>
                  <a:pt x="56438" y="6083"/>
                </a:lnTo>
                <a:lnTo>
                  <a:pt x="309537" y="9448"/>
                </a:lnTo>
                <a:lnTo>
                  <a:pt x="204785" y="6083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450373" y="3206179"/>
            <a:ext cx="328295" cy="39370"/>
          </a:xfrm>
          <a:custGeom>
            <a:avLst/>
            <a:gdLst/>
            <a:ahLst/>
            <a:cxnLst/>
            <a:rect l="l" t="t" r="r" b="b"/>
            <a:pathLst>
              <a:path w="328295" h="39369">
                <a:moveTo>
                  <a:pt x="317842" y="0"/>
                </a:moveTo>
                <a:lnTo>
                  <a:pt x="321119" y="35077"/>
                </a:lnTo>
                <a:lnTo>
                  <a:pt x="0" y="38900"/>
                </a:lnTo>
                <a:lnTo>
                  <a:pt x="327952" y="38900"/>
                </a:lnTo>
                <a:lnTo>
                  <a:pt x="317842" y="0"/>
                </a:lnTo>
                <a:close/>
              </a:path>
            </a:pathLst>
          </a:custGeom>
          <a:solidFill>
            <a:srgbClr val="9A445A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1310224" y="2649152"/>
            <a:ext cx="662305" cy="83185"/>
          </a:xfrm>
          <a:custGeom>
            <a:avLst/>
            <a:gdLst/>
            <a:ahLst/>
            <a:cxnLst/>
            <a:rect l="l" t="t" r="r" b="b"/>
            <a:pathLst>
              <a:path w="662305" h="83185">
                <a:moveTo>
                  <a:pt x="0" y="0"/>
                </a:moveTo>
                <a:lnTo>
                  <a:pt x="5080" y="82651"/>
                </a:lnTo>
                <a:lnTo>
                  <a:pt x="657720" y="74320"/>
                </a:lnTo>
                <a:lnTo>
                  <a:pt x="661720" y="17106"/>
                </a:lnTo>
                <a:lnTo>
                  <a:pt x="0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1326959" y="2662466"/>
            <a:ext cx="564387" cy="586600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1440367" y="2676946"/>
            <a:ext cx="520700" cy="572135"/>
          </a:xfrm>
          <a:custGeom>
            <a:avLst/>
            <a:gdLst/>
            <a:ahLst/>
            <a:cxnLst/>
            <a:rect l="l" t="t" r="r" b="b"/>
            <a:pathLst>
              <a:path w="520700" h="572135">
                <a:moveTo>
                  <a:pt x="520115" y="0"/>
                </a:moveTo>
                <a:lnTo>
                  <a:pt x="470192" y="0"/>
                </a:lnTo>
                <a:lnTo>
                  <a:pt x="445554" y="567639"/>
                </a:lnTo>
                <a:lnTo>
                  <a:pt x="0" y="572122"/>
                </a:lnTo>
                <a:lnTo>
                  <a:pt x="478510" y="572122"/>
                </a:lnTo>
                <a:lnTo>
                  <a:pt x="52011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1295704" y="2678887"/>
            <a:ext cx="18160" cy="29375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1426667" y="2679179"/>
            <a:ext cx="47205" cy="557974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1968741" y="2685402"/>
            <a:ext cx="18935" cy="26746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1628927" y="2682049"/>
            <a:ext cx="10731" cy="38938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1831187" y="2684068"/>
            <a:ext cx="20167" cy="38341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1403960" y="2626813"/>
            <a:ext cx="477520" cy="0"/>
          </a:xfrm>
          <a:custGeom>
            <a:avLst/>
            <a:gdLst/>
            <a:ahLst/>
            <a:cxnLst/>
            <a:rect l="l" t="t" r="r" b="b"/>
            <a:pathLst>
              <a:path w="477519" h="0">
                <a:moveTo>
                  <a:pt x="0" y="0"/>
                </a:moveTo>
                <a:lnTo>
                  <a:pt x="477151" y="0"/>
                </a:lnTo>
              </a:path>
            </a:pathLst>
          </a:custGeom>
          <a:ln w="17691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1345149" y="2637252"/>
            <a:ext cx="591820" cy="12065"/>
          </a:xfrm>
          <a:custGeom>
            <a:avLst/>
            <a:gdLst/>
            <a:ahLst/>
            <a:cxnLst/>
            <a:rect l="l" t="t" r="r" b="b"/>
            <a:pathLst>
              <a:path w="591819" h="12064">
                <a:moveTo>
                  <a:pt x="7200" y="0"/>
                </a:moveTo>
                <a:lnTo>
                  <a:pt x="0" y="11899"/>
                </a:lnTo>
                <a:lnTo>
                  <a:pt x="58813" y="11899"/>
                </a:lnTo>
                <a:lnTo>
                  <a:pt x="63919" y="4546"/>
                </a:lnTo>
                <a:lnTo>
                  <a:pt x="389015" y="4546"/>
                </a:lnTo>
                <a:lnTo>
                  <a:pt x="7200" y="0"/>
                </a:lnTo>
                <a:close/>
              </a:path>
              <a:path w="591819" h="12064">
                <a:moveTo>
                  <a:pt x="389015" y="4546"/>
                </a:moveTo>
                <a:lnTo>
                  <a:pt x="63919" y="4546"/>
                </a:lnTo>
                <a:lnTo>
                  <a:pt x="591654" y="6959"/>
                </a:lnTo>
                <a:lnTo>
                  <a:pt x="389015" y="4546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1611934" y="2579902"/>
            <a:ext cx="79400" cy="35344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2009713" y="2791098"/>
            <a:ext cx="65405" cy="7620"/>
          </a:xfrm>
          <a:custGeom>
            <a:avLst/>
            <a:gdLst/>
            <a:ahLst/>
            <a:cxnLst/>
            <a:rect l="l" t="t" r="r" b="b"/>
            <a:pathLst>
              <a:path w="65405" h="7619">
                <a:moveTo>
                  <a:pt x="114" y="0"/>
                </a:moveTo>
                <a:lnTo>
                  <a:pt x="0" y="2298"/>
                </a:lnTo>
                <a:lnTo>
                  <a:pt x="65074" y="7035"/>
                </a:lnTo>
                <a:lnTo>
                  <a:pt x="65379" y="2298"/>
                </a:lnTo>
                <a:lnTo>
                  <a:pt x="114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2004228" y="2896858"/>
            <a:ext cx="66040" cy="9525"/>
          </a:xfrm>
          <a:custGeom>
            <a:avLst/>
            <a:gdLst/>
            <a:ahLst/>
            <a:cxnLst/>
            <a:rect l="l" t="t" r="r" b="b"/>
            <a:pathLst>
              <a:path w="66039" h="9525">
                <a:moveTo>
                  <a:pt x="254" y="0"/>
                </a:moveTo>
                <a:lnTo>
                  <a:pt x="0" y="4851"/>
                </a:lnTo>
                <a:lnTo>
                  <a:pt x="65163" y="9207"/>
                </a:lnTo>
                <a:lnTo>
                  <a:pt x="65519" y="2247"/>
                </a:lnTo>
                <a:lnTo>
                  <a:pt x="254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1998517" y="3010991"/>
            <a:ext cx="66040" cy="10795"/>
          </a:xfrm>
          <a:custGeom>
            <a:avLst/>
            <a:gdLst/>
            <a:ahLst/>
            <a:cxnLst/>
            <a:rect l="l" t="t" r="r" b="b"/>
            <a:pathLst>
              <a:path w="66039" h="10794">
                <a:moveTo>
                  <a:pt x="65582" y="0"/>
                </a:moveTo>
                <a:lnTo>
                  <a:pt x="203" y="0"/>
                </a:lnTo>
                <a:lnTo>
                  <a:pt x="0" y="4000"/>
                </a:lnTo>
                <a:lnTo>
                  <a:pt x="65036" y="10680"/>
                </a:lnTo>
                <a:lnTo>
                  <a:pt x="65582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1993177" y="3115133"/>
            <a:ext cx="66040" cy="10160"/>
          </a:xfrm>
          <a:custGeom>
            <a:avLst/>
            <a:gdLst/>
            <a:ahLst/>
            <a:cxnLst/>
            <a:rect l="l" t="t" r="r" b="b"/>
            <a:pathLst>
              <a:path w="66039" h="10160">
                <a:moveTo>
                  <a:pt x="65646" y="0"/>
                </a:moveTo>
                <a:lnTo>
                  <a:pt x="266" y="0"/>
                </a:lnTo>
                <a:lnTo>
                  <a:pt x="0" y="5308"/>
                </a:lnTo>
                <a:lnTo>
                  <a:pt x="65150" y="9906"/>
                </a:lnTo>
                <a:lnTo>
                  <a:pt x="65646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1988384" y="3215356"/>
            <a:ext cx="65405" cy="10160"/>
          </a:xfrm>
          <a:custGeom>
            <a:avLst/>
            <a:gdLst/>
            <a:ahLst/>
            <a:cxnLst/>
            <a:rect l="l" t="t" r="r" b="b"/>
            <a:pathLst>
              <a:path w="65405" h="10160">
                <a:moveTo>
                  <a:pt x="0" y="0"/>
                </a:moveTo>
                <a:lnTo>
                  <a:pt x="0" y="6464"/>
                </a:lnTo>
                <a:lnTo>
                  <a:pt x="64897" y="9702"/>
                </a:lnTo>
                <a:lnTo>
                  <a:pt x="64897" y="2197"/>
                </a:lnTo>
                <a:lnTo>
                  <a:pt x="0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2012370" y="2678670"/>
            <a:ext cx="64769" cy="22860"/>
          </a:xfrm>
          <a:custGeom>
            <a:avLst/>
            <a:gdLst/>
            <a:ahLst/>
            <a:cxnLst/>
            <a:rect l="l" t="t" r="r" b="b"/>
            <a:pathLst>
              <a:path w="64769" h="22860">
                <a:moveTo>
                  <a:pt x="63296" y="0"/>
                </a:moveTo>
                <a:lnTo>
                  <a:pt x="0" y="18287"/>
                </a:lnTo>
                <a:lnTo>
                  <a:pt x="495" y="22847"/>
                </a:lnTo>
                <a:lnTo>
                  <a:pt x="64655" y="9143"/>
                </a:lnTo>
                <a:lnTo>
                  <a:pt x="63296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1930589" y="2516689"/>
            <a:ext cx="115274" cy="116824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1835128" y="2485182"/>
            <a:ext cx="8890" cy="65405"/>
          </a:xfrm>
          <a:custGeom>
            <a:avLst/>
            <a:gdLst/>
            <a:ahLst/>
            <a:cxnLst/>
            <a:rect l="l" t="t" r="r" b="b"/>
            <a:pathLst>
              <a:path w="8889" h="65405">
                <a:moveTo>
                  <a:pt x="8547" y="0"/>
                </a:moveTo>
                <a:lnTo>
                  <a:pt x="2578" y="0"/>
                </a:lnTo>
                <a:lnTo>
                  <a:pt x="0" y="65290"/>
                </a:lnTo>
                <a:lnTo>
                  <a:pt x="5181" y="65290"/>
                </a:lnTo>
                <a:lnTo>
                  <a:pt x="8547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1706044" y="2505754"/>
            <a:ext cx="44450" cy="56515"/>
          </a:xfrm>
          <a:custGeom>
            <a:avLst/>
            <a:gdLst/>
            <a:ahLst/>
            <a:cxnLst/>
            <a:rect l="l" t="t" r="r" b="b"/>
            <a:pathLst>
              <a:path w="44450" h="56514">
                <a:moveTo>
                  <a:pt x="7150" y="0"/>
                </a:moveTo>
                <a:lnTo>
                  <a:pt x="0" y="3555"/>
                </a:lnTo>
                <a:lnTo>
                  <a:pt x="41160" y="56273"/>
                </a:lnTo>
                <a:lnTo>
                  <a:pt x="43929" y="55143"/>
                </a:lnTo>
                <a:lnTo>
                  <a:pt x="7150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1615970" y="2590271"/>
            <a:ext cx="67945" cy="26670"/>
          </a:xfrm>
          <a:custGeom>
            <a:avLst/>
            <a:gdLst/>
            <a:ahLst/>
            <a:cxnLst/>
            <a:rect l="l" t="t" r="r" b="b"/>
            <a:pathLst>
              <a:path w="67944" h="26669">
                <a:moveTo>
                  <a:pt x="4775" y="0"/>
                </a:moveTo>
                <a:lnTo>
                  <a:pt x="0" y="8508"/>
                </a:lnTo>
                <a:lnTo>
                  <a:pt x="65163" y="26504"/>
                </a:lnTo>
                <a:lnTo>
                  <a:pt x="67538" y="23050"/>
                </a:lnTo>
                <a:lnTo>
                  <a:pt x="477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1713191" y="2659405"/>
            <a:ext cx="108445" cy="583577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605663" y="2678836"/>
            <a:ext cx="754570" cy="577774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687241" y="2804809"/>
            <a:ext cx="492759" cy="61594"/>
          </a:xfrm>
          <a:custGeom>
            <a:avLst/>
            <a:gdLst/>
            <a:ahLst/>
            <a:cxnLst/>
            <a:rect l="l" t="t" r="r" b="b"/>
            <a:pathLst>
              <a:path w="492759" h="61594">
                <a:moveTo>
                  <a:pt x="492150" y="0"/>
                </a:moveTo>
                <a:lnTo>
                  <a:pt x="0" y="12725"/>
                </a:lnTo>
                <a:lnTo>
                  <a:pt x="2959" y="55283"/>
                </a:lnTo>
                <a:lnTo>
                  <a:pt x="488365" y="61468"/>
                </a:lnTo>
                <a:lnTo>
                  <a:pt x="492150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695760" y="2825476"/>
            <a:ext cx="387350" cy="426084"/>
          </a:xfrm>
          <a:custGeom>
            <a:avLst/>
            <a:gdLst/>
            <a:ahLst/>
            <a:cxnLst/>
            <a:rect l="l" t="t" r="r" b="b"/>
            <a:pathLst>
              <a:path w="387350" h="426085">
                <a:moveTo>
                  <a:pt x="37134" y="0"/>
                </a:moveTo>
                <a:lnTo>
                  <a:pt x="0" y="0"/>
                </a:lnTo>
                <a:lnTo>
                  <a:pt x="30949" y="425513"/>
                </a:lnTo>
                <a:lnTo>
                  <a:pt x="386842" y="425513"/>
                </a:lnTo>
                <a:lnTo>
                  <a:pt x="55460" y="422186"/>
                </a:lnTo>
                <a:lnTo>
                  <a:pt x="37134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1176680" y="2826930"/>
            <a:ext cx="13512" cy="21844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934377" y="2829280"/>
            <a:ext cx="7975" cy="28943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675538" y="2831769"/>
            <a:ext cx="14084" cy="19888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776922" y="2830779"/>
            <a:ext cx="14998" cy="28511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754790" y="2788189"/>
            <a:ext cx="354965" cy="0"/>
          </a:xfrm>
          <a:custGeom>
            <a:avLst/>
            <a:gdLst/>
            <a:ahLst/>
            <a:cxnLst/>
            <a:rect l="l" t="t" r="r" b="b"/>
            <a:pathLst>
              <a:path w="354965" h="0">
                <a:moveTo>
                  <a:pt x="0" y="0"/>
                </a:moveTo>
                <a:lnTo>
                  <a:pt x="354888" y="0"/>
                </a:lnTo>
              </a:path>
            </a:pathLst>
          </a:custGeom>
          <a:ln w="13157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1105872" y="2799335"/>
            <a:ext cx="47625" cy="5715"/>
          </a:xfrm>
          <a:custGeom>
            <a:avLst/>
            <a:gdLst/>
            <a:ahLst/>
            <a:cxnLst/>
            <a:rect l="l" t="t" r="r" b="b"/>
            <a:pathLst>
              <a:path w="47625" h="5714">
                <a:moveTo>
                  <a:pt x="44234" y="0"/>
                </a:moveTo>
                <a:lnTo>
                  <a:pt x="0" y="0"/>
                </a:lnTo>
                <a:lnTo>
                  <a:pt x="3809" y="5473"/>
                </a:lnTo>
                <a:lnTo>
                  <a:pt x="47548" y="5473"/>
                </a:lnTo>
                <a:lnTo>
                  <a:pt x="44234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713379" y="2795957"/>
            <a:ext cx="436880" cy="5715"/>
          </a:xfrm>
          <a:custGeom>
            <a:avLst/>
            <a:gdLst/>
            <a:ahLst/>
            <a:cxnLst/>
            <a:rect l="l" t="t" r="r" b="b"/>
            <a:pathLst>
              <a:path w="436880" h="5714">
                <a:moveTo>
                  <a:pt x="434682" y="0"/>
                </a:moveTo>
                <a:lnTo>
                  <a:pt x="0" y="5181"/>
                </a:lnTo>
                <a:lnTo>
                  <a:pt x="436728" y="3378"/>
                </a:lnTo>
                <a:lnTo>
                  <a:pt x="434682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631863" y="2698661"/>
            <a:ext cx="91859" cy="94513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895946" y="2753283"/>
            <a:ext cx="59055" cy="26301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610524" y="2910384"/>
            <a:ext cx="48895" cy="5715"/>
          </a:xfrm>
          <a:custGeom>
            <a:avLst/>
            <a:gdLst/>
            <a:ahLst/>
            <a:cxnLst/>
            <a:rect l="l" t="t" r="r" b="b"/>
            <a:pathLst>
              <a:path w="48895" h="5714">
                <a:moveTo>
                  <a:pt x="48526" y="0"/>
                </a:moveTo>
                <a:lnTo>
                  <a:pt x="0" y="1701"/>
                </a:lnTo>
                <a:lnTo>
                  <a:pt x="215" y="5232"/>
                </a:lnTo>
                <a:lnTo>
                  <a:pt x="48615" y="1701"/>
                </a:lnTo>
                <a:lnTo>
                  <a:pt x="48526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614493" y="2989039"/>
            <a:ext cx="48895" cy="6985"/>
          </a:xfrm>
          <a:custGeom>
            <a:avLst/>
            <a:gdLst/>
            <a:ahLst/>
            <a:cxnLst/>
            <a:rect l="l" t="t" r="r" b="b"/>
            <a:pathLst>
              <a:path w="48895" h="6985">
                <a:moveTo>
                  <a:pt x="48539" y="0"/>
                </a:moveTo>
                <a:lnTo>
                  <a:pt x="0" y="1676"/>
                </a:lnTo>
                <a:lnTo>
                  <a:pt x="254" y="6845"/>
                </a:lnTo>
                <a:lnTo>
                  <a:pt x="48729" y="3606"/>
                </a:lnTo>
                <a:lnTo>
                  <a:pt x="48539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618691" y="3073932"/>
            <a:ext cx="48895" cy="8255"/>
          </a:xfrm>
          <a:custGeom>
            <a:avLst/>
            <a:gdLst/>
            <a:ahLst/>
            <a:cxnLst/>
            <a:rect l="l" t="t" r="r" b="b"/>
            <a:pathLst>
              <a:path w="48895" h="8255">
                <a:moveTo>
                  <a:pt x="48628" y="0"/>
                </a:moveTo>
                <a:lnTo>
                  <a:pt x="0" y="0"/>
                </a:lnTo>
                <a:lnTo>
                  <a:pt x="406" y="7937"/>
                </a:lnTo>
                <a:lnTo>
                  <a:pt x="48780" y="2971"/>
                </a:lnTo>
                <a:lnTo>
                  <a:pt x="48628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622614" y="3151385"/>
            <a:ext cx="48895" cy="7620"/>
          </a:xfrm>
          <a:custGeom>
            <a:avLst/>
            <a:gdLst/>
            <a:ahLst/>
            <a:cxnLst/>
            <a:rect l="l" t="t" r="r" b="b"/>
            <a:pathLst>
              <a:path w="48895" h="7619">
                <a:moveTo>
                  <a:pt x="48628" y="0"/>
                </a:moveTo>
                <a:lnTo>
                  <a:pt x="0" y="0"/>
                </a:lnTo>
                <a:lnTo>
                  <a:pt x="368" y="7365"/>
                </a:lnTo>
                <a:lnTo>
                  <a:pt x="48831" y="3949"/>
                </a:lnTo>
                <a:lnTo>
                  <a:pt x="48628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626741" y="3225924"/>
            <a:ext cx="48895" cy="7620"/>
          </a:xfrm>
          <a:custGeom>
            <a:avLst/>
            <a:gdLst/>
            <a:ahLst/>
            <a:cxnLst/>
            <a:rect l="l" t="t" r="r" b="b"/>
            <a:pathLst>
              <a:path w="48895" h="7619">
                <a:moveTo>
                  <a:pt x="48272" y="0"/>
                </a:moveTo>
                <a:lnTo>
                  <a:pt x="0" y="1638"/>
                </a:lnTo>
                <a:lnTo>
                  <a:pt x="0" y="7213"/>
                </a:lnTo>
                <a:lnTo>
                  <a:pt x="48272" y="4813"/>
                </a:lnTo>
                <a:lnTo>
                  <a:pt x="48272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609084" y="2826752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1003" y="0"/>
                </a:moveTo>
                <a:lnTo>
                  <a:pt x="0" y="6807"/>
                </a:lnTo>
                <a:lnTo>
                  <a:pt x="47713" y="17005"/>
                </a:lnTo>
                <a:lnTo>
                  <a:pt x="48082" y="13614"/>
                </a:lnTo>
                <a:lnTo>
                  <a:pt x="1003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632250" y="2706287"/>
            <a:ext cx="85737" cy="86879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782641" y="2682853"/>
            <a:ext cx="6350" cy="48895"/>
          </a:xfrm>
          <a:custGeom>
            <a:avLst/>
            <a:gdLst/>
            <a:ahLst/>
            <a:cxnLst/>
            <a:rect l="l" t="t" r="r" b="b"/>
            <a:pathLst>
              <a:path w="6350" h="48894">
                <a:moveTo>
                  <a:pt x="4432" y="0"/>
                </a:moveTo>
                <a:lnTo>
                  <a:pt x="0" y="0"/>
                </a:lnTo>
                <a:lnTo>
                  <a:pt x="2489" y="48564"/>
                </a:lnTo>
                <a:lnTo>
                  <a:pt x="6350" y="48564"/>
                </a:lnTo>
                <a:lnTo>
                  <a:pt x="4432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852330" y="2698160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19" h="41910">
                <a:moveTo>
                  <a:pt x="27355" y="0"/>
                </a:moveTo>
                <a:lnTo>
                  <a:pt x="0" y="41008"/>
                </a:lnTo>
                <a:lnTo>
                  <a:pt x="2057" y="41846"/>
                </a:lnTo>
                <a:lnTo>
                  <a:pt x="32664" y="2641"/>
                </a:lnTo>
                <a:lnTo>
                  <a:pt x="2735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901753" y="2761010"/>
            <a:ext cx="50800" cy="20320"/>
          </a:xfrm>
          <a:custGeom>
            <a:avLst/>
            <a:gdLst/>
            <a:ahLst/>
            <a:cxnLst/>
            <a:rect l="l" t="t" r="r" b="b"/>
            <a:pathLst>
              <a:path w="50800" h="20319">
                <a:moveTo>
                  <a:pt x="46685" y="0"/>
                </a:moveTo>
                <a:lnTo>
                  <a:pt x="0" y="17145"/>
                </a:lnTo>
                <a:lnTo>
                  <a:pt x="1765" y="19723"/>
                </a:lnTo>
                <a:lnTo>
                  <a:pt x="50241" y="6337"/>
                </a:lnTo>
                <a:lnTo>
                  <a:pt x="4668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1077995" y="3217701"/>
            <a:ext cx="280035" cy="39370"/>
          </a:xfrm>
          <a:custGeom>
            <a:avLst/>
            <a:gdLst/>
            <a:ahLst/>
            <a:cxnLst/>
            <a:rect l="l" t="t" r="r" b="b"/>
            <a:pathLst>
              <a:path w="280034" h="39370">
                <a:moveTo>
                  <a:pt x="271259" y="0"/>
                </a:moveTo>
                <a:lnTo>
                  <a:pt x="274053" y="35077"/>
                </a:lnTo>
                <a:lnTo>
                  <a:pt x="0" y="38900"/>
                </a:lnTo>
                <a:lnTo>
                  <a:pt x="279882" y="38900"/>
                </a:lnTo>
                <a:lnTo>
                  <a:pt x="271259" y="0"/>
                </a:lnTo>
                <a:close/>
              </a:path>
            </a:pathLst>
          </a:custGeom>
          <a:solidFill>
            <a:srgbClr val="9A445A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1135976" y="2027009"/>
            <a:ext cx="279120" cy="1229588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1135983" y="2097294"/>
            <a:ext cx="224154" cy="1159510"/>
          </a:xfrm>
          <a:custGeom>
            <a:avLst/>
            <a:gdLst/>
            <a:ahLst/>
            <a:cxnLst/>
            <a:rect l="l" t="t" r="r" b="b"/>
            <a:pathLst>
              <a:path w="224155" h="1159510">
                <a:moveTo>
                  <a:pt x="161226" y="0"/>
                </a:moveTo>
                <a:lnTo>
                  <a:pt x="150571" y="0"/>
                </a:lnTo>
                <a:lnTo>
                  <a:pt x="205384" y="1150226"/>
                </a:lnTo>
                <a:lnTo>
                  <a:pt x="0" y="1159306"/>
                </a:lnTo>
                <a:lnTo>
                  <a:pt x="223583" y="1159103"/>
                </a:lnTo>
                <a:lnTo>
                  <a:pt x="161226" y="0"/>
                </a:lnTo>
                <a:close/>
              </a:path>
            </a:pathLst>
          </a:custGeom>
          <a:solidFill>
            <a:srgbClr val="9A445A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1172151" y="2090293"/>
            <a:ext cx="152953" cy="575965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1135983" y="2832091"/>
            <a:ext cx="239395" cy="424815"/>
          </a:xfrm>
          <a:custGeom>
            <a:avLst/>
            <a:gdLst/>
            <a:ahLst/>
            <a:cxnLst/>
            <a:rect l="l" t="t" r="r" b="b"/>
            <a:pathLst>
              <a:path w="239394" h="424814">
                <a:moveTo>
                  <a:pt x="212242" y="0"/>
                </a:moveTo>
                <a:lnTo>
                  <a:pt x="208926" y="217623"/>
                </a:lnTo>
                <a:lnTo>
                  <a:pt x="185712" y="334384"/>
                </a:lnTo>
                <a:lnTo>
                  <a:pt x="122702" y="390080"/>
                </a:lnTo>
                <a:lnTo>
                  <a:pt x="0" y="424510"/>
                </a:lnTo>
                <a:lnTo>
                  <a:pt x="238810" y="424268"/>
                </a:lnTo>
                <a:lnTo>
                  <a:pt x="212242" y="0"/>
                </a:lnTo>
                <a:close/>
              </a:path>
            </a:pathLst>
          </a:custGeom>
          <a:solidFill>
            <a:srgbClr val="9A445A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1116711" y="3205542"/>
            <a:ext cx="264160" cy="47625"/>
          </a:xfrm>
          <a:custGeom>
            <a:avLst/>
            <a:gdLst/>
            <a:ahLst/>
            <a:cxnLst/>
            <a:rect l="l" t="t" r="r" b="b"/>
            <a:pathLst>
              <a:path w="264159" h="47625">
                <a:moveTo>
                  <a:pt x="13182" y="0"/>
                </a:moveTo>
                <a:lnTo>
                  <a:pt x="0" y="47307"/>
                </a:lnTo>
                <a:lnTo>
                  <a:pt x="39039" y="47307"/>
                </a:lnTo>
                <a:lnTo>
                  <a:pt x="48171" y="6083"/>
                </a:lnTo>
                <a:lnTo>
                  <a:pt x="174766" y="6083"/>
                </a:lnTo>
                <a:lnTo>
                  <a:pt x="13182" y="0"/>
                </a:lnTo>
                <a:close/>
              </a:path>
              <a:path w="264159" h="47625">
                <a:moveTo>
                  <a:pt x="174766" y="6083"/>
                </a:moveTo>
                <a:lnTo>
                  <a:pt x="48171" y="6083"/>
                </a:lnTo>
                <a:lnTo>
                  <a:pt x="264160" y="9448"/>
                </a:lnTo>
                <a:lnTo>
                  <a:pt x="174766" y="6083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1153849" y="2952403"/>
            <a:ext cx="203835" cy="30480"/>
          </a:xfrm>
          <a:custGeom>
            <a:avLst/>
            <a:gdLst/>
            <a:ahLst/>
            <a:cxnLst/>
            <a:rect l="l" t="t" r="r" b="b"/>
            <a:pathLst>
              <a:path w="203834" h="30480">
                <a:moveTo>
                  <a:pt x="202018" y="0"/>
                </a:moveTo>
                <a:lnTo>
                  <a:pt x="774" y="0"/>
                </a:lnTo>
                <a:lnTo>
                  <a:pt x="0" y="12433"/>
                </a:lnTo>
                <a:lnTo>
                  <a:pt x="203784" y="29908"/>
                </a:lnTo>
                <a:lnTo>
                  <a:pt x="202018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1124572" y="2883611"/>
            <a:ext cx="263410" cy="68796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1112151" y="2103691"/>
            <a:ext cx="283933" cy="1152906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1180756" y="2027009"/>
            <a:ext cx="151028" cy="63283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1166890" y="2741965"/>
            <a:ext cx="177800" cy="31115"/>
          </a:xfrm>
          <a:custGeom>
            <a:avLst/>
            <a:gdLst/>
            <a:ahLst/>
            <a:cxnLst/>
            <a:rect l="l" t="t" r="r" b="b"/>
            <a:pathLst>
              <a:path w="177800" h="31114">
                <a:moveTo>
                  <a:pt x="175691" y="0"/>
                </a:moveTo>
                <a:lnTo>
                  <a:pt x="622" y="0"/>
                </a:lnTo>
                <a:lnTo>
                  <a:pt x="0" y="10121"/>
                </a:lnTo>
                <a:lnTo>
                  <a:pt x="177622" y="30861"/>
                </a:lnTo>
                <a:lnTo>
                  <a:pt x="175691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1178256" y="2562349"/>
            <a:ext cx="154940" cy="22860"/>
          </a:xfrm>
          <a:custGeom>
            <a:avLst/>
            <a:gdLst/>
            <a:ahLst/>
            <a:cxnLst/>
            <a:rect l="l" t="t" r="r" b="b"/>
            <a:pathLst>
              <a:path w="154940" h="22860">
                <a:moveTo>
                  <a:pt x="153073" y="0"/>
                </a:moveTo>
                <a:lnTo>
                  <a:pt x="266" y="0"/>
                </a:lnTo>
                <a:lnTo>
                  <a:pt x="0" y="4330"/>
                </a:lnTo>
                <a:lnTo>
                  <a:pt x="154495" y="22440"/>
                </a:lnTo>
                <a:lnTo>
                  <a:pt x="153073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1188198" y="2395933"/>
            <a:ext cx="134620" cy="23495"/>
          </a:xfrm>
          <a:custGeom>
            <a:avLst/>
            <a:gdLst/>
            <a:ahLst/>
            <a:cxnLst/>
            <a:rect l="l" t="t" r="r" b="b"/>
            <a:pathLst>
              <a:path w="134619" h="23494">
                <a:moveTo>
                  <a:pt x="132715" y="0"/>
                </a:moveTo>
                <a:lnTo>
                  <a:pt x="533" y="0"/>
                </a:lnTo>
                <a:lnTo>
                  <a:pt x="0" y="8661"/>
                </a:lnTo>
                <a:lnTo>
                  <a:pt x="134150" y="22923"/>
                </a:lnTo>
                <a:lnTo>
                  <a:pt x="132715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1198783" y="2223864"/>
            <a:ext cx="113030" cy="18415"/>
          </a:xfrm>
          <a:custGeom>
            <a:avLst/>
            <a:gdLst/>
            <a:ahLst/>
            <a:cxnLst/>
            <a:rect l="l" t="t" r="r" b="b"/>
            <a:pathLst>
              <a:path w="113030" h="18414">
                <a:moveTo>
                  <a:pt x="111353" y="0"/>
                </a:moveTo>
                <a:lnTo>
                  <a:pt x="495" y="0"/>
                </a:lnTo>
                <a:lnTo>
                  <a:pt x="0" y="7886"/>
                </a:lnTo>
                <a:lnTo>
                  <a:pt x="112483" y="18034"/>
                </a:lnTo>
                <a:lnTo>
                  <a:pt x="111353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1206060" y="2108045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 h="0">
                <a:moveTo>
                  <a:pt x="0" y="0"/>
                </a:moveTo>
                <a:lnTo>
                  <a:pt x="97942" y="0"/>
                </a:lnTo>
              </a:path>
            </a:pathLst>
          </a:custGeom>
          <a:ln w="35509">
            <a:solidFill>
              <a:srgbClr val="9A44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2428629" y="3071549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 h="0">
                <a:moveTo>
                  <a:pt x="0" y="0"/>
                </a:moveTo>
                <a:lnTo>
                  <a:pt x="167411" y="0"/>
                </a:lnTo>
              </a:path>
            </a:pathLst>
          </a:custGeom>
          <a:ln w="17233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2598939" y="3062932"/>
            <a:ext cx="20955" cy="17780"/>
          </a:xfrm>
          <a:custGeom>
            <a:avLst/>
            <a:gdLst/>
            <a:ahLst/>
            <a:cxnLst/>
            <a:rect l="l" t="t" r="r" b="b"/>
            <a:pathLst>
              <a:path w="20955" h="17780">
                <a:moveTo>
                  <a:pt x="17640" y="0"/>
                </a:moveTo>
                <a:lnTo>
                  <a:pt x="0" y="0"/>
                </a:lnTo>
                <a:lnTo>
                  <a:pt x="1790" y="17233"/>
                </a:lnTo>
                <a:lnTo>
                  <a:pt x="20764" y="17233"/>
                </a:lnTo>
                <a:lnTo>
                  <a:pt x="17640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3176874" y="3067620"/>
            <a:ext cx="55244" cy="12065"/>
          </a:xfrm>
          <a:custGeom>
            <a:avLst/>
            <a:gdLst/>
            <a:ahLst/>
            <a:cxnLst/>
            <a:rect l="l" t="t" r="r" b="b"/>
            <a:pathLst>
              <a:path w="55244" h="12064">
                <a:moveTo>
                  <a:pt x="3771" y="0"/>
                </a:moveTo>
                <a:lnTo>
                  <a:pt x="0" y="11912"/>
                </a:lnTo>
                <a:lnTo>
                  <a:pt x="51752" y="11912"/>
                </a:lnTo>
                <a:lnTo>
                  <a:pt x="55003" y="622"/>
                </a:lnTo>
                <a:lnTo>
                  <a:pt x="3771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2446096" y="3082683"/>
            <a:ext cx="740981" cy="171678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2446106" y="3095970"/>
            <a:ext cx="741045" cy="0"/>
          </a:xfrm>
          <a:custGeom>
            <a:avLst/>
            <a:gdLst/>
            <a:ahLst/>
            <a:cxnLst/>
            <a:rect l="l" t="t" r="r" b="b"/>
            <a:pathLst>
              <a:path w="741044" h="0">
                <a:moveTo>
                  <a:pt x="0" y="0"/>
                </a:moveTo>
                <a:lnTo>
                  <a:pt x="740981" y="0"/>
                </a:lnTo>
              </a:path>
            </a:pathLst>
          </a:custGeom>
          <a:ln w="26593">
            <a:solidFill>
              <a:srgbClr val="6F444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2463803" y="3114922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5892" y="0"/>
                </a:lnTo>
              </a:path>
            </a:pathLst>
          </a:custGeom>
          <a:ln w="19583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2501836" y="3127578"/>
            <a:ext cx="314756" cy="124764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2528239" y="3124720"/>
            <a:ext cx="580910" cy="129565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2506318" y="3131795"/>
            <a:ext cx="30480" cy="120650"/>
          </a:xfrm>
          <a:custGeom>
            <a:avLst/>
            <a:gdLst/>
            <a:ahLst/>
            <a:cxnLst/>
            <a:rect l="l" t="t" r="r" b="b"/>
            <a:pathLst>
              <a:path w="30480" h="120650">
                <a:moveTo>
                  <a:pt x="6019" y="0"/>
                </a:moveTo>
                <a:lnTo>
                  <a:pt x="0" y="0"/>
                </a:lnTo>
                <a:lnTo>
                  <a:pt x="25831" y="119354"/>
                </a:lnTo>
                <a:lnTo>
                  <a:pt x="30035" y="120459"/>
                </a:lnTo>
                <a:lnTo>
                  <a:pt x="6019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2424633" y="2335187"/>
            <a:ext cx="807732" cy="747495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2560744" y="3131795"/>
            <a:ext cx="233045" cy="120650"/>
          </a:xfrm>
          <a:custGeom>
            <a:avLst/>
            <a:gdLst/>
            <a:ahLst/>
            <a:cxnLst/>
            <a:rect l="l" t="t" r="r" b="b"/>
            <a:pathLst>
              <a:path w="233044" h="120650">
                <a:moveTo>
                  <a:pt x="232778" y="0"/>
                </a:moveTo>
                <a:lnTo>
                  <a:pt x="225806" y="0"/>
                </a:lnTo>
                <a:lnTo>
                  <a:pt x="0" y="120459"/>
                </a:lnTo>
                <a:lnTo>
                  <a:pt x="232778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2603701" y="2933252"/>
            <a:ext cx="98425" cy="31750"/>
          </a:xfrm>
          <a:custGeom>
            <a:avLst/>
            <a:gdLst/>
            <a:ahLst/>
            <a:cxnLst/>
            <a:rect l="l" t="t" r="r" b="b"/>
            <a:pathLst>
              <a:path w="98425" h="31750">
                <a:moveTo>
                  <a:pt x="13449" y="0"/>
                </a:moveTo>
                <a:lnTo>
                  <a:pt x="0" y="31241"/>
                </a:lnTo>
                <a:lnTo>
                  <a:pt x="89966" y="31241"/>
                </a:lnTo>
                <a:lnTo>
                  <a:pt x="98107" y="2031"/>
                </a:lnTo>
                <a:lnTo>
                  <a:pt x="13449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2596041" y="2952766"/>
            <a:ext cx="452755" cy="0"/>
          </a:xfrm>
          <a:custGeom>
            <a:avLst/>
            <a:gdLst/>
            <a:ahLst/>
            <a:cxnLst/>
            <a:rect l="l" t="t" r="r" b="b"/>
            <a:pathLst>
              <a:path w="452755" h="0">
                <a:moveTo>
                  <a:pt x="0" y="0"/>
                </a:moveTo>
                <a:lnTo>
                  <a:pt x="452310" y="0"/>
                </a:lnTo>
              </a:path>
            </a:pathLst>
          </a:custGeom>
          <a:ln w="29959">
            <a:solidFill>
              <a:srgbClr val="4A494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2602561" y="2989586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2965" y="0"/>
                </a:lnTo>
              </a:path>
            </a:pathLst>
          </a:custGeom>
          <a:ln w="43687">
            <a:solidFill>
              <a:srgbClr val="6F444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2635808" y="2995371"/>
            <a:ext cx="38379" cy="37757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2980397" y="2995371"/>
            <a:ext cx="38392" cy="37757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2802586" y="2351580"/>
            <a:ext cx="21590" cy="66040"/>
          </a:xfrm>
          <a:custGeom>
            <a:avLst/>
            <a:gdLst/>
            <a:ahLst/>
            <a:cxnLst/>
            <a:rect l="l" t="t" r="r" b="b"/>
            <a:pathLst>
              <a:path w="21589" h="66039">
                <a:moveTo>
                  <a:pt x="21336" y="0"/>
                </a:moveTo>
                <a:lnTo>
                  <a:pt x="10236" y="0"/>
                </a:lnTo>
                <a:lnTo>
                  <a:pt x="0" y="66001"/>
                </a:lnTo>
                <a:lnTo>
                  <a:pt x="17640" y="64427"/>
                </a:lnTo>
                <a:lnTo>
                  <a:pt x="21336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2815347" y="2419282"/>
            <a:ext cx="29845" cy="53975"/>
          </a:xfrm>
          <a:custGeom>
            <a:avLst/>
            <a:gdLst/>
            <a:ahLst/>
            <a:cxnLst/>
            <a:rect l="l" t="t" r="r" b="b"/>
            <a:pathLst>
              <a:path w="29844" h="53975">
                <a:moveTo>
                  <a:pt x="28536" y="0"/>
                </a:moveTo>
                <a:lnTo>
                  <a:pt x="1295" y="0"/>
                </a:lnTo>
                <a:lnTo>
                  <a:pt x="0" y="38036"/>
                </a:lnTo>
                <a:lnTo>
                  <a:pt x="29349" y="53403"/>
                </a:lnTo>
                <a:lnTo>
                  <a:pt x="28536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2813688" y="2461528"/>
            <a:ext cx="0" cy="462915"/>
          </a:xfrm>
          <a:custGeom>
            <a:avLst/>
            <a:gdLst/>
            <a:ahLst/>
            <a:cxnLst/>
            <a:rect l="l" t="t" r="r" b="b"/>
            <a:pathLst>
              <a:path w="0" h="462914">
                <a:moveTo>
                  <a:pt x="0" y="0"/>
                </a:moveTo>
                <a:lnTo>
                  <a:pt x="0" y="462330"/>
                </a:lnTo>
              </a:path>
            </a:pathLst>
          </a:custGeom>
          <a:ln w="23520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2654998" y="2419286"/>
            <a:ext cx="151574" cy="511009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903179" y="305028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5" h="0">
                <a:moveTo>
                  <a:pt x="0" y="0"/>
                </a:moveTo>
                <a:lnTo>
                  <a:pt x="215036" y="0"/>
                </a:lnTo>
              </a:path>
            </a:pathLst>
          </a:custGeom>
          <a:ln w="19697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898042" y="3037967"/>
            <a:ext cx="1037526" cy="211010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1121932" y="3040440"/>
            <a:ext cx="26670" cy="20320"/>
          </a:xfrm>
          <a:custGeom>
            <a:avLst/>
            <a:gdLst/>
            <a:ahLst/>
            <a:cxnLst/>
            <a:rect l="l" t="t" r="r" b="b"/>
            <a:pathLst>
              <a:path w="26669" h="20319">
                <a:moveTo>
                  <a:pt x="22644" y="0"/>
                </a:moveTo>
                <a:lnTo>
                  <a:pt x="0" y="0"/>
                </a:lnTo>
                <a:lnTo>
                  <a:pt x="2298" y="19697"/>
                </a:lnTo>
                <a:lnTo>
                  <a:pt x="26670" y="19697"/>
                </a:lnTo>
                <a:lnTo>
                  <a:pt x="22644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1864272" y="3045799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19" h="13969">
                <a:moveTo>
                  <a:pt x="4851" y="0"/>
                </a:moveTo>
                <a:lnTo>
                  <a:pt x="0" y="13614"/>
                </a:lnTo>
                <a:lnTo>
                  <a:pt x="66497" y="13614"/>
                </a:lnTo>
                <a:lnTo>
                  <a:pt x="70675" y="711"/>
                </a:lnTo>
                <a:lnTo>
                  <a:pt x="4851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938773" y="3146191"/>
            <a:ext cx="200660" cy="0"/>
          </a:xfrm>
          <a:custGeom>
            <a:avLst/>
            <a:gdLst/>
            <a:ahLst/>
            <a:cxnLst/>
            <a:rect l="l" t="t" r="r" b="b"/>
            <a:pathLst>
              <a:path w="200659" h="0">
                <a:moveTo>
                  <a:pt x="0" y="0"/>
                </a:moveTo>
                <a:lnTo>
                  <a:pt x="200126" y="0"/>
                </a:lnTo>
              </a:path>
            </a:pathLst>
          </a:custGeom>
          <a:ln w="19697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1142371" y="3136342"/>
            <a:ext cx="25400" cy="20320"/>
          </a:xfrm>
          <a:custGeom>
            <a:avLst/>
            <a:gdLst/>
            <a:ahLst/>
            <a:cxnLst/>
            <a:rect l="l" t="t" r="r" b="b"/>
            <a:pathLst>
              <a:path w="25400" h="20319">
                <a:moveTo>
                  <a:pt x="21082" y="0"/>
                </a:moveTo>
                <a:lnTo>
                  <a:pt x="0" y="0"/>
                </a:lnTo>
                <a:lnTo>
                  <a:pt x="2133" y="19697"/>
                </a:lnTo>
                <a:lnTo>
                  <a:pt x="24815" y="19697"/>
                </a:lnTo>
                <a:lnTo>
                  <a:pt x="21082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1833274" y="3141699"/>
            <a:ext cx="66040" cy="13970"/>
          </a:xfrm>
          <a:custGeom>
            <a:avLst/>
            <a:gdLst/>
            <a:ahLst/>
            <a:cxnLst/>
            <a:rect l="l" t="t" r="r" b="b"/>
            <a:pathLst>
              <a:path w="66039" h="13969">
                <a:moveTo>
                  <a:pt x="4495" y="0"/>
                </a:moveTo>
                <a:lnTo>
                  <a:pt x="0" y="13614"/>
                </a:lnTo>
                <a:lnTo>
                  <a:pt x="61874" y="13614"/>
                </a:lnTo>
                <a:lnTo>
                  <a:pt x="65760" y="711"/>
                </a:lnTo>
                <a:lnTo>
                  <a:pt x="4495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939034" y="3078007"/>
            <a:ext cx="960755" cy="0"/>
          </a:xfrm>
          <a:custGeom>
            <a:avLst/>
            <a:gdLst/>
            <a:ahLst/>
            <a:cxnLst/>
            <a:rect l="l" t="t" r="r" b="b"/>
            <a:pathLst>
              <a:path w="960755" h="0">
                <a:moveTo>
                  <a:pt x="0" y="0"/>
                </a:moveTo>
                <a:lnTo>
                  <a:pt x="960577" y="0"/>
                </a:lnTo>
              </a:path>
            </a:pathLst>
          </a:custGeom>
          <a:ln w="29997">
            <a:solidFill>
              <a:srgbClr val="95445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961682" y="3083394"/>
            <a:ext cx="27508" cy="43052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1178305" y="3083394"/>
            <a:ext cx="27520" cy="43052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1227188" y="3083394"/>
            <a:ext cx="27520" cy="43052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941094" y="3158914"/>
            <a:ext cx="954405" cy="22225"/>
          </a:xfrm>
          <a:custGeom>
            <a:avLst/>
            <a:gdLst/>
            <a:ahLst/>
            <a:cxnLst/>
            <a:rect l="l" t="t" r="r" b="b"/>
            <a:pathLst>
              <a:path w="954405" h="22225">
                <a:moveTo>
                  <a:pt x="0" y="21907"/>
                </a:moveTo>
                <a:lnTo>
                  <a:pt x="954049" y="21907"/>
                </a:lnTo>
                <a:lnTo>
                  <a:pt x="954049" y="0"/>
                </a:lnTo>
                <a:lnTo>
                  <a:pt x="0" y="0"/>
                </a:lnTo>
                <a:lnTo>
                  <a:pt x="0" y="21907"/>
                </a:lnTo>
                <a:close/>
              </a:path>
            </a:pathLst>
          </a:custGeom>
          <a:solidFill>
            <a:srgbClr val="954451">
              <a:alpha val="56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903179" y="3236257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5" h="0">
                <a:moveTo>
                  <a:pt x="0" y="0"/>
                </a:moveTo>
                <a:lnTo>
                  <a:pt x="215036" y="0"/>
                </a:lnTo>
              </a:path>
            </a:pathLst>
          </a:custGeom>
          <a:ln w="19697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1121932" y="3226408"/>
            <a:ext cx="26670" cy="20320"/>
          </a:xfrm>
          <a:custGeom>
            <a:avLst/>
            <a:gdLst/>
            <a:ahLst/>
            <a:cxnLst/>
            <a:rect l="l" t="t" r="r" b="b"/>
            <a:pathLst>
              <a:path w="26669" h="20319">
                <a:moveTo>
                  <a:pt x="22644" y="0"/>
                </a:moveTo>
                <a:lnTo>
                  <a:pt x="0" y="0"/>
                </a:lnTo>
                <a:lnTo>
                  <a:pt x="2298" y="19697"/>
                </a:lnTo>
                <a:lnTo>
                  <a:pt x="26670" y="19697"/>
                </a:lnTo>
                <a:lnTo>
                  <a:pt x="22644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1864272" y="3231765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19" h="13969">
                <a:moveTo>
                  <a:pt x="4851" y="0"/>
                </a:moveTo>
                <a:lnTo>
                  <a:pt x="0" y="13614"/>
                </a:lnTo>
                <a:lnTo>
                  <a:pt x="66497" y="13614"/>
                </a:lnTo>
                <a:lnTo>
                  <a:pt x="70675" y="711"/>
                </a:lnTo>
                <a:lnTo>
                  <a:pt x="4851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0" y="3143961"/>
            <a:ext cx="3467264" cy="240588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8695" y="3164147"/>
            <a:ext cx="3450590" cy="205104"/>
          </a:xfrm>
          <a:custGeom>
            <a:avLst/>
            <a:gdLst/>
            <a:ahLst/>
            <a:cxnLst/>
            <a:rect l="l" t="t" r="r" b="b"/>
            <a:pathLst>
              <a:path w="3450590" h="205104">
                <a:moveTo>
                  <a:pt x="332515" y="6172"/>
                </a:moveTo>
                <a:lnTo>
                  <a:pt x="17195" y="6172"/>
                </a:lnTo>
                <a:lnTo>
                  <a:pt x="3408159" y="126568"/>
                </a:lnTo>
                <a:lnTo>
                  <a:pt x="3441687" y="204901"/>
                </a:lnTo>
                <a:lnTo>
                  <a:pt x="3450564" y="65379"/>
                </a:lnTo>
                <a:lnTo>
                  <a:pt x="332515" y="6172"/>
                </a:lnTo>
                <a:close/>
              </a:path>
              <a:path w="3450590" h="205104">
                <a:moveTo>
                  <a:pt x="7467" y="0"/>
                </a:moveTo>
                <a:lnTo>
                  <a:pt x="0" y="181838"/>
                </a:lnTo>
                <a:lnTo>
                  <a:pt x="17195" y="6172"/>
                </a:lnTo>
                <a:lnTo>
                  <a:pt x="332515" y="6172"/>
                </a:lnTo>
                <a:lnTo>
                  <a:pt x="7467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0" y="3143959"/>
            <a:ext cx="3467265" cy="243879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16498" y="3186863"/>
            <a:ext cx="2004695" cy="191135"/>
          </a:xfrm>
          <a:custGeom>
            <a:avLst/>
            <a:gdLst/>
            <a:ahLst/>
            <a:cxnLst/>
            <a:rect l="l" t="t" r="r" b="b"/>
            <a:pathLst>
              <a:path w="2004695" h="191135">
                <a:moveTo>
                  <a:pt x="15862" y="0"/>
                </a:moveTo>
                <a:lnTo>
                  <a:pt x="0" y="191058"/>
                </a:lnTo>
                <a:lnTo>
                  <a:pt x="2004326" y="190690"/>
                </a:lnTo>
                <a:lnTo>
                  <a:pt x="1168793" y="159131"/>
                </a:lnTo>
                <a:lnTo>
                  <a:pt x="314845" y="159131"/>
                </a:lnTo>
                <a:lnTo>
                  <a:pt x="315582" y="15163"/>
                </a:lnTo>
                <a:lnTo>
                  <a:pt x="15862" y="0"/>
                </a:lnTo>
                <a:close/>
              </a:path>
              <a:path w="2004695" h="191135">
                <a:moveTo>
                  <a:pt x="587184" y="46278"/>
                </a:moveTo>
                <a:lnTo>
                  <a:pt x="576973" y="157670"/>
                </a:lnTo>
                <a:lnTo>
                  <a:pt x="314845" y="159131"/>
                </a:lnTo>
                <a:lnTo>
                  <a:pt x="1168793" y="159131"/>
                </a:lnTo>
                <a:lnTo>
                  <a:pt x="1161770" y="65989"/>
                </a:lnTo>
                <a:lnTo>
                  <a:pt x="587184" y="46278"/>
                </a:lnTo>
                <a:close/>
              </a:path>
            </a:pathLst>
          </a:custGeom>
          <a:solidFill>
            <a:srgbClr val="4A4947">
              <a:alpha val="1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2517406" y="3294102"/>
            <a:ext cx="482600" cy="88900"/>
          </a:xfrm>
          <a:custGeom>
            <a:avLst/>
            <a:gdLst/>
            <a:ahLst/>
            <a:cxnLst/>
            <a:rect l="l" t="t" r="r" b="b"/>
            <a:pathLst>
              <a:path w="482600" h="88900">
                <a:moveTo>
                  <a:pt x="36944" y="0"/>
                </a:moveTo>
                <a:lnTo>
                  <a:pt x="0" y="88531"/>
                </a:lnTo>
                <a:lnTo>
                  <a:pt x="482180" y="85509"/>
                </a:lnTo>
                <a:lnTo>
                  <a:pt x="462991" y="18554"/>
                </a:lnTo>
                <a:lnTo>
                  <a:pt x="36944" y="0"/>
                </a:lnTo>
                <a:close/>
              </a:path>
            </a:pathLst>
          </a:custGeom>
          <a:solidFill>
            <a:srgbClr val="4A4947">
              <a:alpha val="1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5686242" y="5829478"/>
            <a:ext cx="4759325" cy="1731010"/>
          </a:xfrm>
          <a:custGeom>
            <a:avLst/>
            <a:gdLst/>
            <a:ahLst/>
            <a:cxnLst/>
            <a:rect l="l" t="t" r="r" b="b"/>
            <a:pathLst>
              <a:path w="4759325" h="1731009">
                <a:moveTo>
                  <a:pt x="344310" y="1634"/>
                </a:moveTo>
                <a:lnTo>
                  <a:pt x="0" y="25903"/>
                </a:lnTo>
                <a:lnTo>
                  <a:pt x="20200" y="70739"/>
                </a:lnTo>
                <a:lnTo>
                  <a:pt x="41425" y="115110"/>
                </a:lnTo>
                <a:lnTo>
                  <a:pt x="63539" y="159012"/>
                </a:lnTo>
                <a:lnTo>
                  <a:pt x="86405" y="202444"/>
                </a:lnTo>
                <a:lnTo>
                  <a:pt x="109888" y="245403"/>
                </a:lnTo>
                <a:lnTo>
                  <a:pt x="133852" y="287886"/>
                </a:lnTo>
                <a:lnTo>
                  <a:pt x="158160" y="329890"/>
                </a:lnTo>
                <a:lnTo>
                  <a:pt x="182675" y="371413"/>
                </a:lnTo>
                <a:lnTo>
                  <a:pt x="207264" y="412453"/>
                </a:lnTo>
                <a:lnTo>
                  <a:pt x="235451" y="458519"/>
                </a:lnTo>
                <a:lnTo>
                  <a:pt x="264080" y="503869"/>
                </a:lnTo>
                <a:lnTo>
                  <a:pt x="293158" y="548471"/>
                </a:lnTo>
                <a:lnTo>
                  <a:pt x="322695" y="592291"/>
                </a:lnTo>
                <a:lnTo>
                  <a:pt x="352699" y="635297"/>
                </a:lnTo>
                <a:lnTo>
                  <a:pt x="383178" y="677454"/>
                </a:lnTo>
                <a:lnTo>
                  <a:pt x="414142" y="718729"/>
                </a:lnTo>
                <a:lnTo>
                  <a:pt x="445600" y="759090"/>
                </a:lnTo>
                <a:lnTo>
                  <a:pt x="477559" y="798503"/>
                </a:lnTo>
                <a:lnTo>
                  <a:pt x="510028" y="836936"/>
                </a:lnTo>
                <a:lnTo>
                  <a:pt x="543017" y="874353"/>
                </a:lnTo>
                <a:lnTo>
                  <a:pt x="576533" y="910723"/>
                </a:lnTo>
                <a:lnTo>
                  <a:pt x="610586" y="946012"/>
                </a:lnTo>
                <a:lnTo>
                  <a:pt x="645184" y="980188"/>
                </a:lnTo>
                <a:lnTo>
                  <a:pt x="680335" y="1013216"/>
                </a:lnTo>
                <a:lnTo>
                  <a:pt x="716049" y="1045063"/>
                </a:lnTo>
                <a:lnTo>
                  <a:pt x="752335" y="1075697"/>
                </a:lnTo>
                <a:lnTo>
                  <a:pt x="800617" y="1114628"/>
                </a:lnTo>
                <a:lnTo>
                  <a:pt x="848949" y="1152229"/>
                </a:lnTo>
                <a:lnTo>
                  <a:pt x="897324" y="1188514"/>
                </a:lnTo>
                <a:lnTo>
                  <a:pt x="945733" y="1223498"/>
                </a:lnTo>
                <a:lnTo>
                  <a:pt x="994168" y="1257193"/>
                </a:lnTo>
                <a:lnTo>
                  <a:pt x="1042621" y="1289614"/>
                </a:lnTo>
                <a:lnTo>
                  <a:pt x="1091083" y="1320774"/>
                </a:lnTo>
                <a:lnTo>
                  <a:pt x="1139548" y="1350687"/>
                </a:lnTo>
                <a:lnTo>
                  <a:pt x="1188006" y="1379368"/>
                </a:lnTo>
                <a:lnTo>
                  <a:pt x="1236449" y="1406829"/>
                </a:lnTo>
                <a:lnTo>
                  <a:pt x="1284870" y="1433085"/>
                </a:lnTo>
                <a:lnTo>
                  <a:pt x="1333260" y="1458150"/>
                </a:lnTo>
                <a:lnTo>
                  <a:pt x="1381612" y="1482037"/>
                </a:lnTo>
                <a:lnTo>
                  <a:pt x="1429916" y="1504759"/>
                </a:lnTo>
                <a:lnTo>
                  <a:pt x="1478166" y="1526332"/>
                </a:lnTo>
                <a:lnTo>
                  <a:pt x="1526352" y="1546769"/>
                </a:lnTo>
                <a:lnTo>
                  <a:pt x="1574467" y="1566082"/>
                </a:lnTo>
                <a:lnTo>
                  <a:pt x="1622503" y="1584288"/>
                </a:lnTo>
                <a:lnTo>
                  <a:pt x="1670451" y="1601398"/>
                </a:lnTo>
                <a:lnTo>
                  <a:pt x="1718304" y="1617427"/>
                </a:lnTo>
                <a:lnTo>
                  <a:pt x="1766053" y="1632389"/>
                </a:lnTo>
                <a:lnTo>
                  <a:pt x="1813690" y="1646298"/>
                </a:lnTo>
                <a:lnTo>
                  <a:pt x="1861208" y="1659166"/>
                </a:lnTo>
                <a:lnTo>
                  <a:pt x="1908597" y="1671009"/>
                </a:lnTo>
                <a:lnTo>
                  <a:pt x="1955851" y="1681840"/>
                </a:lnTo>
                <a:lnTo>
                  <a:pt x="2002960" y="1691672"/>
                </a:lnTo>
                <a:lnTo>
                  <a:pt x="2049917" y="1700521"/>
                </a:lnTo>
                <a:lnTo>
                  <a:pt x="2096713" y="1708398"/>
                </a:lnTo>
                <a:lnTo>
                  <a:pt x="2143341" y="1715319"/>
                </a:lnTo>
                <a:lnTo>
                  <a:pt x="2189793" y="1721296"/>
                </a:lnTo>
                <a:lnTo>
                  <a:pt x="2236059" y="1726344"/>
                </a:lnTo>
                <a:lnTo>
                  <a:pt x="2282133" y="1730477"/>
                </a:lnTo>
                <a:lnTo>
                  <a:pt x="2282824" y="1730526"/>
                </a:lnTo>
                <a:lnTo>
                  <a:pt x="2664454" y="1730526"/>
                </a:lnTo>
                <a:lnTo>
                  <a:pt x="2730481" y="1724494"/>
                </a:lnTo>
                <a:lnTo>
                  <a:pt x="2773899" y="1719469"/>
                </a:lnTo>
                <a:lnTo>
                  <a:pt x="2817026" y="1713693"/>
                </a:lnTo>
                <a:lnTo>
                  <a:pt x="2859855" y="1707182"/>
                </a:lnTo>
                <a:lnTo>
                  <a:pt x="2902378" y="1699948"/>
                </a:lnTo>
                <a:lnTo>
                  <a:pt x="2944586" y="1692006"/>
                </a:lnTo>
                <a:lnTo>
                  <a:pt x="2986472" y="1683369"/>
                </a:lnTo>
                <a:lnTo>
                  <a:pt x="3028027" y="1674052"/>
                </a:lnTo>
                <a:lnTo>
                  <a:pt x="3069244" y="1664068"/>
                </a:lnTo>
                <a:lnTo>
                  <a:pt x="3110113" y="1653431"/>
                </a:lnTo>
                <a:lnTo>
                  <a:pt x="3150628" y="1642154"/>
                </a:lnTo>
                <a:lnTo>
                  <a:pt x="3190779" y="1630252"/>
                </a:lnTo>
                <a:lnTo>
                  <a:pt x="3230560" y="1617738"/>
                </a:lnTo>
                <a:lnTo>
                  <a:pt x="3269961" y="1604626"/>
                </a:lnTo>
                <a:lnTo>
                  <a:pt x="3308974" y="1590930"/>
                </a:lnTo>
                <a:lnTo>
                  <a:pt x="3347593" y="1576663"/>
                </a:lnTo>
                <a:lnTo>
                  <a:pt x="3385807" y="1561841"/>
                </a:lnTo>
                <a:lnTo>
                  <a:pt x="3423610" y="1546475"/>
                </a:lnTo>
                <a:lnTo>
                  <a:pt x="3460993" y="1530581"/>
                </a:lnTo>
                <a:lnTo>
                  <a:pt x="3497948" y="1514171"/>
                </a:lnTo>
                <a:lnTo>
                  <a:pt x="3534467" y="1497261"/>
                </a:lnTo>
                <a:lnTo>
                  <a:pt x="3570542" y="1479862"/>
                </a:lnTo>
                <a:lnTo>
                  <a:pt x="3606164" y="1461990"/>
                </a:lnTo>
                <a:lnTo>
                  <a:pt x="3641327" y="1443659"/>
                </a:lnTo>
                <a:lnTo>
                  <a:pt x="3676020" y="1424881"/>
                </a:lnTo>
                <a:lnTo>
                  <a:pt x="3710238" y="1405671"/>
                </a:lnTo>
                <a:lnTo>
                  <a:pt x="3743970" y="1386042"/>
                </a:lnTo>
                <a:lnTo>
                  <a:pt x="3777210" y="1366009"/>
                </a:lnTo>
                <a:lnTo>
                  <a:pt x="3809949" y="1345585"/>
                </a:lnTo>
                <a:lnTo>
                  <a:pt x="3867600" y="1307920"/>
                </a:lnTo>
                <a:lnTo>
                  <a:pt x="3923546" y="1269254"/>
                </a:lnTo>
                <a:lnTo>
                  <a:pt x="3977780" y="1229704"/>
                </a:lnTo>
                <a:lnTo>
                  <a:pt x="3981483" y="1226861"/>
                </a:lnTo>
                <a:lnTo>
                  <a:pt x="1640917" y="1226861"/>
                </a:lnTo>
                <a:lnTo>
                  <a:pt x="1370491" y="1214075"/>
                </a:lnTo>
                <a:lnTo>
                  <a:pt x="1181557" y="1104475"/>
                </a:lnTo>
                <a:lnTo>
                  <a:pt x="968108" y="869818"/>
                </a:lnTo>
                <a:lnTo>
                  <a:pt x="737604" y="344475"/>
                </a:lnTo>
                <a:lnTo>
                  <a:pt x="559925" y="81453"/>
                </a:lnTo>
                <a:lnTo>
                  <a:pt x="344310" y="1634"/>
                </a:lnTo>
                <a:close/>
              </a:path>
              <a:path w="4759325" h="1731009">
                <a:moveTo>
                  <a:pt x="2595351" y="836936"/>
                </a:moveTo>
                <a:lnTo>
                  <a:pt x="2386575" y="925811"/>
                </a:lnTo>
                <a:lnTo>
                  <a:pt x="2098840" y="1171074"/>
                </a:lnTo>
                <a:lnTo>
                  <a:pt x="1640917" y="1226861"/>
                </a:lnTo>
                <a:lnTo>
                  <a:pt x="3981483" y="1226861"/>
                </a:lnTo>
                <a:lnTo>
                  <a:pt x="4030292" y="1189390"/>
                </a:lnTo>
                <a:lnTo>
                  <a:pt x="4081075" y="1148432"/>
                </a:lnTo>
                <a:lnTo>
                  <a:pt x="4130119" y="1106949"/>
                </a:lnTo>
                <a:lnTo>
                  <a:pt x="4134905" y="1102710"/>
                </a:lnTo>
                <a:lnTo>
                  <a:pt x="3182340" y="1102710"/>
                </a:lnTo>
                <a:lnTo>
                  <a:pt x="2826747" y="898039"/>
                </a:lnTo>
                <a:lnTo>
                  <a:pt x="2595351" y="836936"/>
                </a:lnTo>
                <a:close/>
              </a:path>
              <a:path w="4759325" h="1731009">
                <a:moveTo>
                  <a:pt x="4398259" y="0"/>
                </a:moveTo>
                <a:lnTo>
                  <a:pt x="4201073" y="173806"/>
                </a:lnTo>
                <a:lnTo>
                  <a:pt x="3883228" y="596869"/>
                </a:lnTo>
                <a:lnTo>
                  <a:pt x="3773271" y="886801"/>
                </a:lnTo>
                <a:lnTo>
                  <a:pt x="3663610" y="1036137"/>
                </a:lnTo>
                <a:lnTo>
                  <a:pt x="3488536" y="1092299"/>
                </a:lnTo>
                <a:lnTo>
                  <a:pt x="3182340" y="1102710"/>
                </a:lnTo>
                <a:lnTo>
                  <a:pt x="4134905" y="1102710"/>
                </a:lnTo>
                <a:lnTo>
                  <a:pt x="4177417" y="1065060"/>
                </a:lnTo>
                <a:lnTo>
                  <a:pt x="4222960" y="1022884"/>
                </a:lnTo>
                <a:lnTo>
                  <a:pt x="4266740" y="980540"/>
                </a:lnTo>
                <a:lnTo>
                  <a:pt x="4308748" y="938148"/>
                </a:lnTo>
                <a:lnTo>
                  <a:pt x="4348976" y="895828"/>
                </a:lnTo>
                <a:lnTo>
                  <a:pt x="4387415" y="853697"/>
                </a:lnTo>
                <a:lnTo>
                  <a:pt x="4424057" y="811876"/>
                </a:lnTo>
                <a:lnTo>
                  <a:pt x="4458895" y="770483"/>
                </a:lnTo>
                <a:lnTo>
                  <a:pt x="4491918" y="729639"/>
                </a:lnTo>
                <a:lnTo>
                  <a:pt x="4523119" y="689462"/>
                </a:lnTo>
                <a:lnTo>
                  <a:pt x="4552490" y="650071"/>
                </a:lnTo>
                <a:lnTo>
                  <a:pt x="4580022" y="611586"/>
                </a:lnTo>
                <a:lnTo>
                  <a:pt x="4605707" y="574125"/>
                </a:lnTo>
                <a:lnTo>
                  <a:pt x="4629536" y="537809"/>
                </a:lnTo>
                <a:lnTo>
                  <a:pt x="4651501" y="502756"/>
                </a:lnTo>
                <a:lnTo>
                  <a:pt x="4671594" y="469086"/>
                </a:lnTo>
                <a:lnTo>
                  <a:pt x="4706128" y="406371"/>
                </a:lnTo>
                <a:lnTo>
                  <a:pt x="4733072" y="350617"/>
                </a:lnTo>
                <a:lnTo>
                  <a:pt x="4752358" y="302778"/>
                </a:lnTo>
                <a:lnTo>
                  <a:pt x="4759109" y="282125"/>
                </a:lnTo>
                <a:lnTo>
                  <a:pt x="4556899" y="45942"/>
                </a:lnTo>
                <a:lnTo>
                  <a:pt x="4398259" y="0"/>
                </a:lnTo>
                <a:close/>
              </a:path>
            </a:pathLst>
          </a:custGeom>
          <a:solidFill>
            <a:srgbClr val="7555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5928258" y="6314362"/>
            <a:ext cx="4275455" cy="1245870"/>
          </a:xfrm>
          <a:custGeom>
            <a:avLst/>
            <a:gdLst/>
            <a:ahLst/>
            <a:cxnLst/>
            <a:rect l="l" t="t" r="r" b="b"/>
            <a:pathLst>
              <a:path w="4275455" h="1245870">
                <a:moveTo>
                  <a:pt x="366000" y="0"/>
                </a:moveTo>
                <a:lnTo>
                  <a:pt x="13800" y="0"/>
                </a:lnTo>
                <a:lnTo>
                  <a:pt x="0" y="798"/>
                </a:lnTo>
                <a:lnTo>
                  <a:pt x="28973" y="45973"/>
                </a:lnTo>
                <a:lnTo>
                  <a:pt x="58660" y="90365"/>
                </a:lnTo>
                <a:lnTo>
                  <a:pt x="89037" y="133971"/>
                </a:lnTo>
                <a:lnTo>
                  <a:pt x="120087" y="176784"/>
                </a:lnTo>
                <a:lnTo>
                  <a:pt x="151795" y="218800"/>
                </a:lnTo>
                <a:lnTo>
                  <a:pt x="184144" y="260015"/>
                </a:lnTo>
                <a:lnTo>
                  <a:pt x="217120" y="300422"/>
                </a:lnTo>
                <a:lnTo>
                  <a:pt x="250706" y="340018"/>
                </a:lnTo>
                <a:lnTo>
                  <a:pt x="284886" y="378797"/>
                </a:lnTo>
                <a:lnTo>
                  <a:pt x="319645" y="416753"/>
                </a:lnTo>
                <a:lnTo>
                  <a:pt x="354966" y="453883"/>
                </a:lnTo>
                <a:lnTo>
                  <a:pt x="390835" y="490182"/>
                </a:lnTo>
                <a:lnTo>
                  <a:pt x="427235" y="525643"/>
                </a:lnTo>
                <a:lnTo>
                  <a:pt x="464151" y="560262"/>
                </a:lnTo>
                <a:lnTo>
                  <a:pt x="501566" y="594035"/>
                </a:lnTo>
                <a:lnTo>
                  <a:pt x="539465" y="626956"/>
                </a:lnTo>
                <a:lnTo>
                  <a:pt x="577831" y="659020"/>
                </a:lnTo>
                <a:lnTo>
                  <a:pt x="616651" y="690222"/>
                </a:lnTo>
                <a:lnTo>
                  <a:pt x="655906" y="720558"/>
                </a:lnTo>
                <a:lnTo>
                  <a:pt x="695582" y="750022"/>
                </a:lnTo>
                <a:lnTo>
                  <a:pt x="743441" y="784099"/>
                </a:lnTo>
                <a:lnTo>
                  <a:pt x="791511" y="816839"/>
                </a:lnTo>
                <a:lnTo>
                  <a:pt x="839779" y="848256"/>
                </a:lnTo>
                <a:lnTo>
                  <a:pt x="888228" y="878366"/>
                </a:lnTo>
                <a:lnTo>
                  <a:pt x="936843" y="907187"/>
                </a:lnTo>
                <a:lnTo>
                  <a:pt x="985610" y="934734"/>
                </a:lnTo>
                <a:lnTo>
                  <a:pt x="1034512" y="961022"/>
                </a:lnTo>
                <a:lnTo>
                  <a:pt x="1083536" y="986068"/>
                </a:lnTo>
                <a:lnTo>
                  <a:pt x="1132665" y="1009888"/>
                </a:lnTo>
                <a:lnTo>
                  <a:pt x="1181885" y="1032498"/>
                </a:lnTo>
                <a:lnTo>
                  <a:pt x="1231180" y="1053913"/>
                </a:lnTo>
                <a:lnTo>
                  <a:pt x="1280535" y="1074150"/>
                </a:lnTo>
                <a:lnTo>
                  <a:pt x="1329934" y="1093225"/>
                </a:lnTo>
                <a:lnTo>
                  <a:pt x="1379364" y="1111154"/>
                </a:lnTo>
                <a:lnTo>
                  <a:pt x="1428914" y="1127986"/>
                </a:lnTo>
                <a:lnTo>
                  <a:pt x="1478252" y="1143636"/>
                </a:lnTo>
                <a:lnTo>
                  <a:pt x="1527680" y="1158222"/>
                </a:lnTo>
                <a:lnTo>
                  <a:pt x="1577076" y="1171725"/>
                </a:lnTo>
                <a:lnTo>
                  <a:pt x="1626427" y="1184162"/>
                </a:lnTo>
                <a:lnTo>
                  <a:pt x="1675716" y="1195548"/>
                </a:lnTo>
                <a:lnTo>
                  <a:pt x="1724929" y="1205900"/>
                </a:lnTo>
                <a:lnTo>
                  <a:pt x="1774049" y="1215234"/>
                </a:lnTo>
                <a:lnTo>
                  <a:pt x="1823063" y="1223565"/>
                </a:lnTo>
                <a:lnTo>
                  <a:pt x="1871955" y="1230909"/>
                </a:lnTo>
                <a:lnTo>
                  <a:pt x="1920709" y="1237283"/>
                </a:lnTo>
                <a:lnTo>
                  <a:pt x="1969311" y="1242703"/>
                </a:lnTo>
                <a:lnTo>
                  <a:pt x="2001077" y="1245642"/>
                </a:lnTo>
                <a:lnTo>
                  <a:pt x="2469581" y="1245642"/>
                </a:lnTo>
                <a:lnTo>
                  <a:pt x="2535108" y="1239107"/>
                </a:lnTo>
                <a:lnTo>
                  <a:pt x="2580345" y="1233573"/>
                </a:lnTo>
                <a:lnTo>
                  <a:pt x="2625217" y="1227308"/>
                </a:lnTo>
                <a:lnTo>
                  <a:pt x="2669709" y="1220328"/>
                </a:lnTo>
                <a:lnTo>
                  <a:pt x="2713805" y="1212650"/>
                </a:lnTo>
                <a:lnTo>
                  <a:pt x="2757491" y="1204289"/>
                </a:lnTo>
                <a:lnTo>
                  <a:pt x="2800750" y="1195261"/>
                </a:lnTo>
                <a:lnTo>
                  <a:pt x="2843569" y="1185582"/>
                </a:lnTo>
                <a:lnTo>
                  <a:pt x="2885931" y="1175268"/>
                </a:lnTo>
                <a:lnTo>
                  <a:pt x="2927821" y="1164336"/>
                </a:lnTo>
                <a:lnTo>
                  <a:pt x="2969226" y="1152801"/>
                </a:lnTo>
                <a:lnTo>
                  <a:pt x="3010128" y="1140679"/>
                </a:lnTo>
                <a:lnTo>
                  <a:pt x="3050614" y="1127952"/>
                </a:lnTo>
                <a:lnTo>
                  <a:pt x="3090366" y="1114738"/>
                </a:lnTo>
                <a:lnTo>
                  <a:pt x="3129672" y="1100951"/>
                </a:lnTo>
                <a:lnTo>
                  <a:pt x="3168415" y="1086641"/>
                </a:lnTo>
                <a:lnTo>
                  <a:pt x="3206581" y="1071824"/>
                </a:lnTo>
                <a:lnTo>
                  <a:pt x="3244153" y="1056517"/>
                </a:lnTo>
                <a:lnTo>
                  <a:pt x="3281117" y="1040734"/>
                </a:lnTo>
                <a:lnTo>
                  <a:pt x="3317458" y="1024493"/>
                </a:lnTo>
                <a:lnTo>
                  <a:pt x="3353161" y="1007808"/>
                </a:lnTo>
                <a:lnTo>
                  <a:pt x="3388210" y="990696"/>
                </a:lnTo>
                <a:lnTo>
                  <a:pt x="3422590" y="973174"/>
                </a:lnTo>
                <a:lnTo>
                  <a:pt x="3484964" y="939544"/>
                </a:lnTo>
                <a:lnTo>
                  <a:pt x="3545101" y="904863"/>
                </a:lnTo>
                <a:lnTo>
                  <a:pt x="3576289" y="885695"/>
                </a:lnTo>
                <a:lnTo>
                  <a:pt x="1474417" y="885695"/>
                </a:lnTo>
                <a:lnTo>
                  <a:pt x="1231535" y="876274"/>
                </a:lnTo>
                <a:lnTo>
                  <a:pt x="1061843" y="795514"/>
                </a:lnTo>
                <a:lnTo>
                  <a:pt x="870131" y="622603"/>
                </a:lnTo>
                <a:lnTo>
                  <a:pt x="663089" y="235497"/>
                </a:lnTo>
                <a:lnTo>
                  <a:pt x="503436" y="41691"/>
                </a:lnTo>
                <a:lnTo>
                  <a:pt x="366000" y="0"/>
                </a:lnTo>
                <a:close/>
              </a:path>
              <a:path w="4275455" h="1245870">
                <a:moveTo>
                  <a:pt x="2331663" y="598375"/>
                </a:moveTo>
                <a:lnTo>
                  <a:pt x="2144143" y="663863"/>
                </a:lnTo>
                <a:lnTo>
                  <a:pt x="1885699" y="844586"/>
                </a:lnTo>
                <a:lnTo>
                  <a:pt x="1474417" y="885695"/>
                </a:lnTo>
                <a:lnTo>
                  <a:pt x="3576289" y="885695"/>
                </a:lnTo>
                <a:lnTo>
                  <a:pt x="3602987" y="869285"/>
                </a:lnTo>
                <a:lnTo>
                  <a:pt x="3658609" y="832965"/>
                </a:lnTo>
                <a:lnTo>
                  <a:pt x="3711954" y="796059"/>
                </a:lnTo>
                <a:lnTo>
                  <a:pt x="3714471" y="794218"/>
                </a:lnTo>
                <a:lnTo>
                  <a:pt x="2858875" y="794218"/>
                </a:lnTo>
                <a:lnTo>
                  <a:pt x="2539495" y="643400"/>
                </a:lnTo>
                <a:lnTo>
                  <a:pt x="2331663" y="598375"/>
                </a:lnTo>
                <a:close/>
              </a:path>
              <a:path w="4275455" h="1245870">
                <a:moveTo>
                  <a:pt x="4028165" y="0"/>
                </a:moveTo>
                <a:lnTo>
                  <a:pt x="3925608" y="0"/>
                </a:lnTo>
                <a:lnTo>
                  <a:pt x="3773865" y="109732"/>
                </a:lnTo>
                <a:lnTo>
                  <a:pt x="3488388" y="421473"/>
                </a:lnTo>
                <a:lnTo>
                  <a:pt x="3389627" y="635116"/>
                </a:lnTo>
                <a:lnTo>
                  <a:pt x="3291132" y="745158"/>
                </a:lnTo>
                <a:lnTo>
                  <a:pt x="3133887" y="786544"/>
                </a:lnTo>
                <a:lnTo>
                  <a:pt x="2858875" y="794218"/>
                </a:lnTo>
                <a:lnTo>
                  <a:pt x="3714471" y="794218"/>
                </a:lnTo>
                <a:lnTo>
                  <a:pt x="3763008" y="758720"/>
                </a:lnTo>
                <a:lnTo>
                  <a:pt x="3811758" y="721105"/>
                </a:lnTo>
                <a:lnTo>
                  <a:pt x="3858190" y="683369"/>
                </a:lnTo>
                <a:lnTo>
                  <a:pt x="3902291" y="645665"/>
                </a:lnTo>
                <a:lnTo>
                  <a:pt x="3944049" y="608151"/>
                </a:lnTo>
                <a:lnTo>
                  <a:pt x="3983449" y="570979"/>
                </a:lnTo>
                <a:lnTo>
                  <a:pt x="4020479" y="534306"/>
                </a:lnTo>
                <a:lnTo>
                  <a:pt x="4055124" y="498287"/>
                </a:lnTo>
                <a:lnTo>
                  <a:pt x="4087373" y="463076"/>
                </a:lnTo>
                <a:lnTo>
                  <a:pt x="4117210" y="428829"/>
                </a:lnTo>
                <a:lnTo>
                  <a:pt x="4144624" y="395700"/>
                </a:lnTo>
                <a:lnTo>
                  <a:pt x="4169601" y="363845"/>
                </a:lnTo>
                <a:lnTo>
                  <a:pt x="4212189" y="304576"/>
                </a:lnTo>
                <a:lnTo>
                  <a:pt x="4244869" y="252263"/>
                </a:lnTo>
                <a:lnTo>
                  <a:pt x="4267534" y="208144"/>
                </a:lnTo>
                <a:lnTo>
                  <a:pt x="4275077" y="189546"/>
                </a:lnTo>
                <a:lnTo>
                  <a:pt x="4093457" y="15512"/>
                </a:lnTo>
                <a:lnTo>
                  <a:pt x="4028165" y="0"/>
                </a:lnTo>
                <a:close/>
              </a:path>
            </a:pathLst>
          </a:custGeom>
          <a:solidFill>
            <a:srgbClr val="845A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8846960" y="7453510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39" y="0"/>
                </a:moveTo>
                <a:lnTo>
                  <a:pt x="5753" y="0"/>
                </a:lnTo>
                <a:lnTo>
                  <a:pt x="0" y="4483"/>
                </a:lnTo>
                <a:lnTo>
                  <a:pt x="0" y="15595"/>
                </a:lnTo>
                <a:lnTo>
                  <a:pt x="5753" y="20066"/>
                </a:lnTo>
                <a:lnTo>
                  <a:pt x="19939" y="20066"/>
                </a:lnTo>
                <a:lnTo>
                  <a:pt x="25679" y="15595"/>
                </a:lnTo>
                <a:lnTo>
                  <a:pt x="25679" y="4483"/>
                </a:lnTo>
                <a:lnTo>
                  <a:pt x="19939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8389599" y="7401123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39" y="0"/>
                </a:moveTo>
                <a:lnTo>
                  <a:pt x="5753" y="0"/>
                </a:lnTo>
                <a:lnTo>
                  <a:pt x="0" y="4483"/>
                </a:lnTo>
                <a:lnTo>
                  <a:pt x="0" y="15595"/>
                </a:lnTo>
                <a:lnTo>
                  <a:pt x="5753" y="20078"/>
                </a:lnTo>
                <a:lnTo>
                  <a:pt x="19939" y="20078"/>
                </a:lnTo>
                <a:lnTo>
                  <a:pt x="25679" y="15595"/>
                </a:lnTo>
                <a:lnTo>
                  <a:pt x="25679" y="4483"/>
                </a:lnTo>
                <a:lnTo>
                  <a:pt x="19939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8773563" y="7305823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26" y="0"/>
                </a:moveTo>
                <a:lnTo>
                  <a:pt x="5740" y="0"/>
                </a:lnTo>
                <a:lnTo>
                  <a:pt x="0" y="4483"/>
                </a:lnTo>
                <a:lnTo>
                  <a:pt x="0" y="15595"/>
                </a:lnTo>
                <a:lnTo>
                  <a:pt x="5740" y="20066"/>
                </a:lnTo>
                <a:lnTo>
                  <a:pt x="19926" y="20066"/>
                </a:lnTo>
                <a:lnTo>
                  <a:pt x="25679" y="15595"/>
                </a:lnTo>
                <a:lnTo>
                  <a:pt x="25679" y="4483"/>
                </a:lnTo>
                <a:lnTo>
                  <a:pt x="1992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8249241" y="7534671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13" y="0"/>
                </a:moveTo>
                <a:lnTo>
                  <a:pt x="5765" y="0"/>
                </a:lnTo>
                <a:lnTo>
                  <a:pt x="0" y="4508"/>
                </a:lnTo>
                <a:lnTo>
                  <a:pt x="0" y="15595"/>
                </a:lnTo>
                <a:lnTo>
                  <a:pt x="5765" y="20091"/>
                </a:lnTo>
                <a:lnTo>
                  <a:pt x="19913" y="20091"/>
                </a:lnTo>
                <a:lnTo>
                  <a:pt x="25666" y="15595"/>
                </a:lnTo>
                <a:lnTo>
                  <a:pt x="25666" y="4508"/>
                </a:lnTo>
                <a:lnTo>
                  <a:pt x="19913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7945112" y="7440041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38" y="0"/>
                </a:moveTo>
                <a:lnTo>
                  <a:pt x="5753" y="0"/>
                </a:lnTo>
                <a:lnTo>
                  <a:pt x="0" y="4495"/>
                </a:lnTo>
                <a:lnTo>
                  <a:pt x="0" y="15595"/>
                </a:lnTo>
                <a:lnTo>
                  <a:pt x="5753" y="20078"/>
                </a:lnTo>
                <a:lnTo>
                  <a:pt x="19938" y="20078"/>
                </a:lnTo>
                <a:lnTo>
                  <a:pt x="25653" y="15595"/>
                </a:lnTo>
                <a:lnTo>
                  <a:pt x="25653" y="4495"/>
                </a:lnTo>
                <a:lnTo>
                  <a:pt x="19938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7501653" y="7187849"/>
            <a:ext cx="26034" cy="17780"/>
          </a:xfrm>
          <a:custGeom>
            <a:avLst/>
            <a:gdLst/>
            <a:ahLst/>
            <a:cxnLst/>
            <a:rect l="l" t="t" r="r" b="b"/>
            <a:pathLst>
              <a:path w="26034" h="17779">
                <a:moveTo>
                  <a:pt x="23193" y="0"/>
                </a:moveTo>
                <a:lnTo>
                  <a:pt x="0" y="2318"/>
                </a:lnTo>
                <a:lnTo>
                  <a:pt x="5" y="13035"/>
                </a:lnTo>
                <a:lnTo>
                  <a:pt x="5753" y="17514"/>
                </a:lnTo>
                <a:lnTo>
                  <a:pt x="19926" y="17514"/>
                </a:lnTo>
                <a:lnTo>
                  <a:pt x="25648" y="13035"/>
                </a:lnTo>
                <a:lnTo>
                  <a:pt x="25648" y="1927"/>
                </a:lnTo>
                <a:lnTo>
                  <a:pt x="23193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8051675" y="7326730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90">
                <a:moveTo>
                  <a:pt x="8712" y="0"/>
                </a:moveTo>
                <a:lnTo>
                  <a:pt x="2514" y="0"/>
                </a:lnTo>
                <a:lnTo>
                  <a:pt x="0" y="1993"/>
                </a:lnTo>
                <a:lnTo>
                  <a:pt x="0" y="6832"/>
                </a:lnTo>
                <a:lnTo>
                  <a:pt x="2514" y="8801"/>
                </a:lnTo>
                <a:lnTo>
                  <a:pt x="8712" y="8801"/>
                </a:lnTo>
                <a:lnTo>
                  <a:pt x="11239" y="6832"/>
                </a:lnTo>
                <a:lnTo>
                  <a:pt x="11239" y="1993"/>
                </a:lnTo>
                <a:lnTo>
                  <a:pt x="8712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7638851" y="7402433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90">
                <a:moveTo>
                  <a:pt x="8712" y="0"/>
                </a:moveTo>
                <a:lnTo>
                  <a:pt x="2514" y="0"/>
                </a:lnTo>
                <a:lnTo>
                  <a:pt x="0" y="1968"/>
                </a:lnTo>
                <a:lnTo>
                  <a:pt x="0" y="6819"/>
                </a:lnTo>
                <a:lnTo>
                  <a:pt x="2514" y="8775"/>
                </a:lnTo>
                <a:lnTo>
                  <a:pt x="8712" y="8775"/>
                </a:lnTo>
                <a:lnTo>
                  <a:pt x="11239" y="6819"/>
                </a:lnTo>
                <a:lnTo>
                  <a:pt x="11239" y="1968"/>
                </a:lnTo>
                <a:lnTo>
                  <a:pt x="8712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8362925" y="7276763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14" y="0"/>
                </a:moveTo>
                <a:lnTo>
                  <a:pt x="3695" y="0"/>
                </a:lnTo>
                <a:lnTo>
                  <a:pt x="0" y="2895"/>
                </a:lnTo>
                <a:lnTo>
                  <a:pt x="0" y="10033"/>
                </a:lnTo>
                <a:lnTo>
                  <a:pt x="3695" y="12915"/>
                </a:lnTo>
                <a:lnTo>
                  <a:pt x="12814" y="12915"/>
                </a:lnTo>
                <a:lnTo>
                  <a:pt x="16497" y="10033"/>
                </a:lnTo>
                <a:lnTo>
                  <a:pt x="16497" y="2895"/>
                </a:lnTo>
                <a:lnTo>
                  <a:pt x="1281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8205974" y="7334012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26" y="0"/>
                </a:moveTo>
                <a:lnTo>
                  <a:pt x="3695" y="0"/>
                </a:lnTo>
                <a:lnTo>
                  <a:pt x="0" y="2882"/>
                </a:lnTo>
                <a:lnTo>
                  <a:pt x="0" y="10007"/>
                </a:lnTo>
                <a:lnTo>
                  <a:pt x="3695" y="12915"/>
                </a:lnTo>
                <a:lnTo>
                  <a:pt x="12826" y="12915"/>
                </a:lnTo>
                <a:lnTo>
                  <a:pt x="16497" y="10007"/>
                </a:lnTo>
                <a:lnTo>
                  <a:pt x="16497" y="2882"/>
                </a:lnTo>
                <a:lnTo>
                  <a:pt x="1282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8753413" y="7447010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01" y="0"/>
                </a:moveTo>
                <a:lnTo>
                  <a:pt x="3695" y="0"/>
                </a:lnTo>
                <a:lnTo>
                  <a:pt x="0" y="2882"/>
                </a:lnTo>
                <a:lnTo>
                  <a:pt x="0" y="10007"/>
                </a:lnTo>
                <a:lnTo>
                  <a:pt x="3695" y="12915"/>
                </a:lnTo>
                <a:lnTo>
                  <a:pt x="12801" y="12915"/>
                </a:lnTo>
                <a:lnTo>
                  <a:pt x="16497" y="10007"/>
                </a:lnTo>
                <a:lnTo>
                  <a:pt x="16497" y="2882"/>
                </a:lnTo>
                <a:lnTo>
                  <a:pt x="12801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8913139" y="7078268"/>
            <a:ext cx="14198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8220544" y="7030707"/>
            <a:ext cx="14211" cy="609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8793201" y="7099401"/>
            <a:ext cx="14198" cy="6082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8263497" y="7097500"/>
            <a:ext cx="14224" cy="6089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8982926" y="7232802"/>
            <a:ext cx="14211" cy="6095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8885097" y="7220043"/>
            <a:ext cx="14211" cy="6079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8745752" y="7153747"/>
            <a:ext cx="14211" cy="6085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8967774" y="7086548"/>
            <a:ext cx="14211" cy="609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9184525" y="7128716"/>
            <a:ext cx="14211" cy="608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9404578" y="7018032"/>
            <a:ext cx="14198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9146311" y="7234123"/>
            <a:ext cx="14211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8291969" y="7206456"/>
            <a:ext cx="14223" cy="6076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9084716" y="7140829"/>
            <a:ext cx="14198" cy="6079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9146971" y="7039203"/>
            <a:ext cx="14211" cy="6079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8893657" y="7023303"/>
            <a:ext cx="14211" cy="6083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9106319" y="6994394"/>
            <a:ext cx="14223" cy="6087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8957767" y="7211162"/>
            <a:ext cx="14211" cy="609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8212848" y="7263980"/>
            <a:ext cx="14198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8490801" y="6896811"/>
            <a:ext cx="14211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8815920" y="7063817"/>
            <a:ext cx="14211" cy="609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8647480" y="7035109"/>
            <a:ext cx="14198" cy="6088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8402980" y="7162368"/>
            <a:ext cx="14211" cy="607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8401863" y="6957831"/>
            <a:ext cx="14198" cy="6087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8129104" y="7226872"/>
            <a:ext cx="14211" cy="609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8783967" y="7210403"/>
            <a:ext cx="14211" cy="609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7883842" y="6971287"/>
            <a:ext cx="14211" cy="6092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8078013" y="7052716"/>
            <a:ext cx="14198" cy="6090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8851048" y="7100620"/>
            <a:ext cx="6223" cy="265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8665767" y="7085469"/>
            <a:ext cx="6222" cy="265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8513927" y="7094270"/>
            <a:ext cx="6223" cy="2667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8706497" y="7000739"/>
            <a:ext cx="6210" cy="266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8301761" y="7051370"/>
            <a:ext cx="6210" cy="266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/>
          <p:nvPr/>
        </p:nvSpPr>
        <p:spPr>
          <a:xfrm>
            <a:off x="7876831" y="7224983"/>
            <a:ext cx="6222" cy="266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7976958" y="7056628"/>
            <a:ext cx="6222" cy="266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8101317" y="7136955"/>
            <a:ext cx="6197" cy="2659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8799155" y="7148540"/>
            <a:ext cx="6222" cy="266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8477846" y="7023709"/>
            <a:ext cx="6222" cy="265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8441435" y="7179182"/>
            <a:ext cx="6210" cy="265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9179635" y="7261065"/>
            <a:ext cx="6210" cy="2649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9440174" y="7145756"/>
            <a:ext cx="31765" cy="3043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9269869" y="7098677"/>
            <a:ext cx="6222" cy="265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8942565" y="7089444"/>
            <a:ext cx="9131" cy="3898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8393886" y="7208194"/>
            <a:ext cx="9143" cy="3916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8350466" y="7115640"/>
            <a:ext cx="14224" cy="11671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9106687" y="7220724"/>
            <a:ext cx="9131" cy="3909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8471599" y="7229260"/>
            <a:ext cx="9131" cy="391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9298724" y="7053047"/>
            <a:ext cx="9144" cy="391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9001277" y="7152843"/>
            <a:ext cx="9131" cy="3911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9201885" y="7047115"/>
            <a:ext cx="9131" cy="3911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8791956" y="7002947"/>
            <a:ext cx="9131" cy="3916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9095168" y="7037222"/>
            <a:ext cx="9118" cy="3911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7818539" y="7129988"/>
            <a:ext cx="14198" cy="609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7125944" y="7082424"/>
            <a:ext cx="14211" cy="609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7698600" y="7151116"/>
            <a:ext cx="14211" cy="6088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7873174" y="7128625"/>
            <a:ext cx="14630" cy="15734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7168908" y="7149224"/>
            <a:ext cx="14224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7888325" y="7284522"/>
            <a:ext cx="14211" cy="609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7790497" y="7271766"/>
            <a:ext cx="14224" cy="6083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7651153" y="7205467"/>
            <a:ext cx="14223" cy="6087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8089938" y="7180440"/>
            <a:ext cx="14198" cy="6079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8309978" y="7069749"/>
            <a:ext cx="14211" cy="609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8175269" y="7150396"/>
            <a:ext cx="22237" cy="281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8051724" y="7285841"/>
            <a:ext cx="14198" cy="6087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7197382" y="7258177"/>
            <a:ext cx="14211" cy="607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7990116" y="7192543"/>
            <a:ext cx="14211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8052372" y="7090918"/>
            <a:ext cx="14211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7799057" y="7075030"/>
            <a:ext cx="14224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8011718" y="7046114"/>
            <a:ext cx="14223" cy="608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7255878" y="7172937"/>
            <a:ext cx="14211" cy="609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7863179" y="7262888"/>
            <a:ext cx="14198" cy="6083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7118248" y="7315699"/>
            <a:ext cx="14211" cy="609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7400849" y="7029794"/>
            <a:ext cx="14211" cy="609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7721332" y="7115536"/>
            <a:ext cx="14211" cy="609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7552880" y="7086830"/>
            <a:ext cx="14198" cy="6089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7308392" y="7214082"/>
            <a:ext cx="14198" cy="6085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7307262" y="7009562"/>
            <a:ext cx="14198" cy="6080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7034504" y="7278593"/>
            <a:ext cx="14224" cy="609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7689367" y="7262124"/>
            <a:ext cx="14211" cy="6094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6789242" y="7023010"/>
            <a:ext cx="14211" cy="6094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6983412" y="7104433"/>
            <a:ext cx="14198" cy="6093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7756449" y="7152347"/>
            <a:ext cx="6223" cy="2651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7419327" y="7145997"/>
            <a:ext cx="6223" cy="266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8107286" y="7098842"/>
            <a:ext cx="26644" cy="18757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7571180" y="7137190"/>
            <a:ext cx="6210" cy="266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7096696" y="7202265"/>
            <a:ext cx="6210" cy="266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7611897" y="7052462"/>
            <a:ext cx="6222" cy="265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7207174" y="7103097"/>
            <a:ext cx="6210" cy="265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6782231" y="7276706"/>
            <a:ext cx="6222" cy="2661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7033107" y="7166673"/>
            <a:ext cx="6222" cy="265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6882358" y="7108355"/>
            <a:ext cx="6222" cy="2654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7704568" y="7200261"/>
            <a:ext cx="6222" cy="2666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7006717" y="7188675"/>
            <a:ext cx="6197" cy="266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7383258" y="7075423"/>
            <a:ext cx="6210" cy="265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7346835" y="7230899"/>
            <a:ext cx="6210" cy="266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8345579" y="7197476"/>
            <a:ext cx="31759" cy="3042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8085035" y="7312786"/>
            <a:ext cx="6222" cy="265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7299299" y="7259914"/>
            <a:ext cx="9143" cy="391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6784073" y="7180351"/>
            <a:ext cx="9144" cy="3898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8012087" y="7272439"/>
            <a:ext cx="9144" cy="3911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7376998" y="7280986"/>
            <a:ext cx="9131" cy="391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7633944" y="7317879"/>
            <a:ext cx="9131" cy="391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7906677" y="7204560"/>
            <a:ext cx="9131" cy="3916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8204136" y="7104774"/>
            <a:ext cx="9131" cy="391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7784286" y="7037299"/>
            <a:ext cx="9143" cy="3915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7697355" y="7054668"/>
            <a:ext cx="9144" cy="3915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8000568" y="7088949"/>
            <a:ext cx="9131" cy="3910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6245898" y="6353568"/>
            <a:ext cx="10261" cy="10828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6737235" y="6819508"/>
            <a:ext cx="10261" cy="10831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6311582" y="6452280"/>
            <a:ext cx="10261" cy="10828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6664553" y="6829797"/>
            <a:ext cx="10274" cy="10836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6170802" y="6460638"/>
            <a:ext cx="10274" cy="1083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6097409" y="6398541"/>
            <a:ext cx="10261" cy="1083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6307150" y="6519560"/>
            <a:ext cx="10274" cy="1083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5959373" y="5965253"/>
            <a:ext cx="10261" cy="1082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6032334" y="6190513"/>
            <a:ext cx="10261" cy="10820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5988050" y="6282537"/>
            <a:ext cx="10261" cy="1083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6573646" y="6876332"/>
            <a:ext cx="10261" cy="10830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6090615" y="6269304"/>
            <a:ext cx="10261" cy="1082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6116434" y="6162395"/>
            <a:ext cx="10274" cy="10845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6295148" y="6333737"/>
            <a:ext cx="10274" cy="1083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6173051" y="6163957"/>
            <a:ext cx="10261" cy="1083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6591134" y="6782185"/>
            <a:ext cx="10261" cy="1083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6128423" y="6403243"/>
            <a:ext cx="10248" cy="10826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6588162" y="6968227"/>
            <a:ext cx="10261" cy="10828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6204140" y="6319580"/>
            <a:ext cx="25666" cy="29836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6594652" y="6576455"/>
            <a:ext cx="10261" cy="10830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6450825" y="6516993"/>
            <a:ext cx="10261" cy="10828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6320002" y="6414192"/>
            <a:ext cx="10261" cy="10830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/>
          <p:nvPr/>
        </p:nvSpPr>
        <p:spPr>
          <a:xfrm>
            <a:off x="6529069" y="6769909"/>
            <a:ext cx="10261" cy="10828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1" name="object 1181"/>
          <p:cNvSpPr/>
          <p:nvPr/>
        </p:nvSpPr>
        <p:spPr>
          <a:xfrm>
            <a:off x="6633667" y="6670074"/>
            <a:ext cx="10261" cy="1082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6668287" y="7005307"/>
            <a:ext cx="10274" cy="10836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6244323" y="6527026"/>
            <a:ext cx="10274" cy="1083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6817335" y="6934923"/>
            <a:ext cx="10274" cy="10830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7000100" y="7023747"/>
            <a:ext cx="10261" cy="10833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6279019" y="6416518"/>
            <a:ext cx="4495" cy="4742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6507074" y="6653634"/>
            <a:ext cx="4495" cy="4742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6412065" y="6539676"/>
            <a:ext cx="4495" cy="4737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6684124" y="6918845"/>
            <a:ext cx="4495" cy="4738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/>
          <p:nvPr/>
        </p:nvSpPr>
        <p:spPr>
          <a:xfrm>
            <a:off x="6441020" y="6458548"/>
            <a:ext cx="4495" cy="4742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1" name="object 1191"/>
          <p:cNvSpPr/>
          <p:nvPr/>
        </p:nvSpPr>
        <p:spPr>
          <a:xfrm>
            <a:off x="6676327" y="6778983"/>
            <a:ext cx="4483" cy="473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6843738" y="7189351"/>
            <a:ext cx="4495" cy="4742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6888530" y="7014412"/>
            <a:ext cx="4483" cy="4740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6281801" y="6483032"/>
            <a:ext cx="4495" cy="4744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6752869" y="6974837"/>
            <a:ext cx="4483" cy="4733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6577672" y="6636106"/>
            <a:ext cx="4495" cy="4740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6499097" y="6757596"/>
            <a:ext cx="4495" cy="4738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5954788" y="6280111"/>
            <a:ext cx="4483" cy="4737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5841021" y="6004788"/>
            <a:ext cx="20363" cy="23715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6002197" y="6115901"/>
            <a:ext cx="4495" cy="4749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6509042" y="6807621"/>
            <a:ext cx="6603" cy="6968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6903770" y="7127112"/>
            <a:ext cx="6591" cy="6963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6027458" y="6305717"/>
            <a:ext cx="6591" cy="696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9448660" y="7060173"/>
            <a:ext cx="15278" cy="9975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6443535" y="6765004"/>
            <a:ext cx="6591" cy="6963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6248526" y="6603965"/>
            <a:ext cx="6604" cy="6963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6142316" y="6339409"/>
            <a:ext cx="6591" cy="696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6010757" y="6065494"/>
            <a:ext cx="6591" cy="6959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6078981" y="6131090"/>
            <a:ext cx="6591" cy="6959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6334137" y="6324224"/>
            <a:ext cx="6604" cy="6964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6380390" y="6397033"/>
            <a:ext cx="6591" cy="696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5904014" y="5964987"/>
            <a:ext cx="6591" cy="6959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6156388" y="6201308"/>
            <a:ext cx="6604" cy="6959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9404832" y="6867900"/>
            <a:ext cx="11099" cy="996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9944594" y="6459049"/>
            <a:ext cx="11099" cy="9966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9868433" y="6549907"/>
            <a:ext cx="11099" cy="9968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9475914" y="6886149"/>
            <a:ext cx="11112" cy="997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10087216" y="6520139"/>
            <a:ext cx="11099" cy="997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10007409" y="6573756"/>
            <a:ext cx="11112" cy="9975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9865397" y="6617266"/>
            <a:ext cx="11099" cy="9970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10174858" y="6320564"/>
            <a:ext cx="11099" cy="9966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10272242" y="6104737"/>
            <a:ext cx="11099" cy="9956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9561144" y="6942436"/>
            <a:ext cx="11112" cy="996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10208717" y="6416922"/>
            <a:ext cx="11099" cy="9968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10108234" y="6392438"/>
            <a:ext cx="11099" cy="9968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10094366" y="6283337"/>
            <a:ext cx="11112" cy="997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9897833" y="6433902"/>
            <a:ext cx="11099" cy="9977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10037927" y="6278638"/>
            <a:ext cx="11112" cy="996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10055885" y="6521388"/>
            <a:ext cx="11099" cy="9966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9554159" y="6846936"/>
            <a:ext cx="11099" cy="997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9536569" y="7032166"/>
            <a:ext cx="11099" cy="9966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9972395" y="6429880"/>
            <a:ext cx="28562" cy="27097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9525635" y="6604214"/>
            <a:ext cx="11099" cy="996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9864267" y="6511122"/>
            <a:ext cx="11099" cy="9969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9722879" y="6598852"/>
            <a:ext cx="11099" cy="9968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9617202" y="6841583"/>
            <a:ext cx="11087" cy="9966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9495866" y="6702577"/>
            <a:ext cx="11099" cy="996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9927006" y="6631619"/>
            <a:ext cx="11112" cy="9970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9121025" y="7041871"/>
            <a:ext cx="11099" cy="9973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9312478" y="6973766"/>
            <a:ext cx="11099" cy="9970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9911054" y="6518054"/>
            <a:ext cx="4864" cy="4364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9658223" y="6728543"/>
            <a:ext cx="4851" cy="4364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9765233" y="6625771"/>
            <a:ext cx="4851" cy="4361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9452978" y="6972588"/>
            <a:ext cx="4851" cy="4362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9745396" y="6541940"/>
            <a:ext cx="4864" cy="4366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9476168" y="6834440"/>
            <a:ext cx="4851" cy="4357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9264471" y="7223821"/>
            <a:ext cx="4864" cy="4364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9385020" y="6988785"/>
            <a:ext cx="4851" cy="436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9239275" y="7045006"/>
            <a:ext cx="4864" cy="436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9900945" y="6583853"/>
            <a:ext cx="4864" cy="4368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9378480" y="7020648"/>
            <a:ext cx="4851" cy="4357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9654679" y="6832750"/>
            <a:ext cx="4851" cy="4362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10248366" y="6418271"/>
            <a:ext cx="4864" cy="4362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10373895" y="6157188"/>
            <a:ext cx="22794" cy="21393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10219372" y="6249835"/>
            <a:ext cx="4864" cy="4368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9636950" y="6881338"/>
            <a:ext cx="7137" cy="6414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9209379" y="7155299"/>
            <a:ext cx="7137" cy="6410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10171010" y="6435666"/>
            <a:ext cx="7137" cy="6410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9706774" y="6846213"/>
            <a:ext cx="7137" cy="641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9918356" y="6707685"/>
            <a:ext cx="7137" cy="6409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10053129" y="6456472"/>
            <a:ext cx="7137" cy="6409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10214126" y="6198755"/>
            <a:ext cx="7137" cy="6400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10139083" y="6256414"/>
            <a:ext cx="7137" cy="6413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9864153" y="6420202"/>
            <a:ext cx="7137" cy="641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9810153" y="6487462"/>
            <a:ext cx="7137" cy="6410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10331322" y="6110642"/>
            <a:ext cx="7124" cy="641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10054386" y="6317662"/>
            <a:ext cx="7137" cy="6409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9516988" y="6572605"/>
            <a:ext cx="95299" cy="234607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/>
          <p:nvPr/>
        </p:nvSpPr>
        <p:spPr>
          <a:xfrm>
            <a:off x="9537627" y="6596577"/>
            <a:ext cx="42545" cy="198755"/>
          </a:xfrm>
          <a:custGeom>
            <a:avLst/>
            <a:gdLst/>
            <a:ahLst/>
            <a:cxnLst/>
            <a:rect l="l" t="t" r="r" b="b"/>
            <a:pathLst>
              <a:path w="42545" h="198754">
                <a:moveTo>
                  <a:pt x="41973" y="0"/>
                </a:moveTo>
                <a:lnTo>
                  <a:pt x="40436" y="1752"/>
                </a:lnTo>
                <a:lnTo>
                  <a:pt x="39370" y="3022"/>
                </a:lnTo>
                <a:lnTo>
                  <a:pt x="37871" y="4521"/>
                </a:lnTo>
                <a:lnTo>
                  <a:pt x="36019" y="6934"/>
                </a:lnTo>
                <a:lnTo>
                  <a:pt x="34455" y="9055"/>
                </a:lnTo>
                <a:lnTo>
                  <a:pt x="32207" y="11696"/>
                </a:lnTo>
                <a:lnTo>
                  <a:pt x="30137" y="15087"/>
                </a:lnTo>
                <a:lnTo>
                  <a:pt x="27876" y="18338"/>
                </a:lnTo>
                <a:lnTo>
                  <a:pt x="25692" y="22250"/>
                </a:lnTo>
                <a:lnTo>
                  <a:pt x="23393" y="26568"/>
                </a:lnTo>
                <a:lnTo>
                  <a:pt x="20053" y="33413"/>
                </a:lnTo>
                <a:lnTo>
                  <a:pt x="17970" y="38354"/>
                </a:lnTo>
                <a:lnTo>
                  <a:pt x="16865" y="40919"/>
                </a:lnTo>
                <a:lnTo>
                  <a:pt x="13919" y="49009"/>
                </a:lnTo>
                <a:lnTo>
                  <a:pt x="13004" y="51803"/>
                </a:lnTo>
                <a:lnTo>
                  <a:pt x="12039" y="54660"/>
                </a:lnTo>
                <a:lnTo>
                  <a:pt x="3373" y="95224"/>
                </a:lnTo>
                <a:lnTo>
                  <a:pt x="0" y="139141"/>
                </a:lnTo>
                <a:lnTo>
                  <a:pt x="101" y="156197"/>
                </a:lnTo>
                <a:lnTo>
                  <a:pt x="2768" y="195478"/>
                </a:lnTo>
                <a:lnTo>
                  <a:pt x="3213" y="198678"/>
                </a:lnTo>
                <a:lnTo>
                  <a:pt x="2927" y="195478"/>
                </a:lnTo>
                <a:lnTo>
                  <a:pt x="2486" y="189784"/>
                </a:lnTo>
                <a:lnTo>
                  <a:pt x="1895" y="179567"/>
                </a:lnTo>
                <a:lnTo>
                  <a:pt x="1435" y="166306"/>
                </a:lnTo>
                <a:lnTo>
                  <a:pt x="1348" y="161467"/>
                </a:lnTo>
                <a:lnTo>
                  <a:pt x="1460" y="142051"/>
                </a:lnTo>
                <a:lnTo>
                  <a:pt x="5137" y="94983"/>
                </a:lnTo>
                <a:lnTo>
                  <a:pt x="8293" y="76174"/>
                </a:lnTo>
                <a:lnTo>
                  <a:pt x="9525" y="69926"/>
                </a:lnTo>
                <a:lnTo>
                  <a:pt x="11142" y="63461"/>
                </a:lnTo>
                <a:lnTo>
                  <a:pt x="13474" y="55079"/>
                </a:lnTo>
                <a:lnTo>
                  <a:pt x="14414" y="52260"/>
                </a:lnTo>
                <a:lnTo>
                  <a:pt x="15240" y="49453"/>
                </a:lnTo>
                <a:lnTo>
                  <a:pt x="18046" y="41376"/>
                </a:lnTo>
                <a:lnTo>
                  <a:pt x="21082" y="33858"/>
                </a:lnTo>
                <a:lnTo>
                  <a:pt x="23241" y="29210"/>
                </a:lnTo>
                <a:lnTo>
                  <a:pt x="24244" y="27000"/>
                </a:lnTo>
                <a:lnTo>
                  <a:pt x="28536" y="18745"/>
                </a:lnTo>
                <a:lnTo>
                  <a:pt x="30657" y="15405"/>
                </a:lnTo>
                <a:lnTo>
                  <a:pt x="32613" y="11988"/>
                </a:lnTo>
                <a:lnTo>
                  <a:pt x="34759" y="9283"/>
                </a:lnTo>
                <a:lnTo>
                  <a:pt x="36472" y="6781"/>
                </a:lnTo>
                <a:lnTo>
                  <a:pt x="38036" y="4660"/>
                </a:lnTo>
                <a:lnTo>
                  <a:pt x="39619" y="2933"/>
                </a:lnTo>
                <a:lnTo>
                  <a:pt x="41973" y="0"/>
                </a:lnTo>
                <a:close/>
              </a:path>
            </a:pathLst>
          </a:custGeom>
          <a:solidFill>
            <a:srgbClr val="4845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0" name="object 1270"/>
          <p:cNvSpPr/>
          <p:nvPr/>
        </p:nvSpPr>
        <p:spPr>
          <a:xfrm>
            <a:off x="9398775" y="6572600"/>
            <a:ext cx="287539" cy="239158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1" name="object 1271"/>
          <p:cNvSpPr/>
          <p:nvPr/>
        </p:nvSpPr>
        <p:spPr>
          <a:xfrm>
            <a:off x="9539836" y="6710889"/>
            <a:ext cx="117475" cy="86995"/>
          </a:xfrm>
          <a:custGeom>
            <a:avLst/>
            <a:gdLst/>
            <a:ahLst/>
            <a:cxnLst/>
            <a:rect l="l" t="t" r="r" b="b"/>
            <a:pathLst>
              <a:path w="117475" h="86995">
                <a:moveTo>
                  <a:pt x="117449" y="0"/>
                </a:moveTo>
                <a:lnTo>
                  <a:pt x="114693" y="317"/>
                </a:lnTo>
                <a:lnTo>
                  <a:pt x="113003" y="419"/>
                </a:lnTo>
                <a:lnTo>
                  <a:pt x="111061" y="736"/>
                </a:lnTo>
                <a:lnTo>
                  <a:pt x="109054" y="1143"/>
                </a:lnTo>
                <a:lnTo>
                  <a:pt x="106578" y="1435"/>
                </a:lnTo>
                <a:lnTo>
                  <a:pt x="103809" y="2235"/>
                </a:lnTo>
                <a:lnTo>
                  <a:pt x="65493" y="20320"/>
                </a:lnTo>
                <a:lnTo>
                  <a:pt x="35172" y="45507"/>
                </a:lnTo>
                <a:lnTo>
                  <a:pt x="6223" y="78028"/>
                </a:lnTo>
                <a:lnTo>
                  <a:pt x="0" y="86512"/>
                </a:lnTo>
                <a:lnTo>
                  <a:pt x="5575" y="78981"/>
                </a:lnTo>
                <a:lnTo>
                  <a:pt x="14833" y="68465"/>
                </a:lnTo>
                <a:lnTo>
                  <a:pt x="46107" y="37040"/>
                </a:lnTo>
                <a:lnTo>
                  <a:pt x="62420" y="23990"/>
                </a:lnTo>
                <a:lnTo>
                  <a:pt x="66141" y="21272"/>
                </a:lnTo>
                <a:lnTo>
                  <a:pt x="69913" y="18796"/>
                </a:lnTo>
                <a:lnTo>
                  <a:pt x="75463" y="15316"/>
                </a:lnTo>
                <a:lnTo>
                  <a:pt x="77343" y="14287"/>
                </a:lnTo>
                <a:lnTo>
                  <a:pt x="79133" y="13208"/>
                </a:lnTo>
                <a:lnTo>
                  <a:pt x="103936" y="2667"/>
                </a:lnTo>
                <a:lnTo>
                  <a:pt x="106641" y="1803"/>
                </a:lnTo>
                <a:lnTo>
                  <a:pt x="109093" y="1409"/>
                </a:lnTo>
                <a:lnTo>
                  <a:pt x="113093" y="546"/>
                </a:lnTo>
                <a:lnTo>
                  <a:pt x="114783" y="406"/>
                </a:lnTo>
                <a:lnTo>
                  <a:pt x="117449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2" name="object 1272"/>
          <p:cNvSpPr/>
          <p:nvPr/>
        </p:nvSpPr>
        <p:spPr>
          <a:xfrm>
            <a:off x="9533815" y="6704497"/>
            <a:ext cx="152500" cy="114726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9432731" y="6628848"/>
            <a:ext cx="72390" cy="172720"/>
          </a:xfrm>
          <a:custGeom>
            <a:avLst/>
            <a:gdLst/>
            <a:ahLst/>
            <a:cxnLst/>
            <a:rect l="l" t="t" r="r" b="b"/>
            <a:pathLst>
              <a:path w="72390" h="172720">
                <a:moveTo>
                  <a:pt x="0" y="0"/>
                </a:moveTo>
                <a:lnTo>
                  <a:pt x="1676" y="1358"/>
                </a:lnTo>
                <a:lnTo>
                  <a:pt x="2743" y="2260"/>
                </a:lnTo>
                <a:lnTo>
                  <a:pt x="4419" y="3467"/>
                </a:lnTo>
                <a:lnTo>
                  <a:pt x="6349" y="5232"/>
                </a:lnTo>
                <a:lnTo>
                  <a:pt x="8229" y="7035"/>
                </a:lnTo>
                <a:lnTo>
                  <a:pt x="10680" y="9080"/>
                </a:lnTo>
                <a:lnTo>
                  <a:pt x="13080" y="11823"/>
                </a:lnTo>
                <a:lnTo>
                  <a:pt x="15620" y="14414"/>
                </a:lnTo>
                <a:lnTo>
                  <a:pt x="20993" y="21081"/>
                </a:lnTo>
                <a:lnTo>
                  <a:pt x="25158" y="26695"/>
                </a:lnTo>
                <a:lnTo>
                  <a:pt x="29273" y="32905"/>
                </a:lnTo>
                <a:lnTo>
                  <a:pt x="33312" y="39674"/>
                </a:lnTo>
                <a:lnTo>
                  <a:pt x="34582" y="42062"/>
                </a:lnTo>
                <a:lnTo>
                  <a:pt x="35979" y="44437"/>
                </a:lnTo>
                <a:lnTo>
                  <a:pt x="37236" y="46926"/>
                </a:lnTo>
                <a:lnTo>
                  <a:pt x="39789" y="51892"/>
                </a:lnTo>
                <a:lnTo>
                  <a:pt x="42278" y="57099"/>
                </a:lnTo>
                <a:lnTo>
                  <a:pt x="44564" y="62522"/>
                </a:lnTo>
                <a:lnTo>
                  <a:pt x="46875" y="67919"/>
                </a:lnTo>
                <a:lnTo>
                  <a:pt x="48996" y="73507"/>
                </a:lnTo>
                <a:lnTo>
                  <a:pt x="61048" y="112699"/>
                </a:lnTo>
                <a:lnTo>
                  <a:pt x="69542" y="154695"/>
                </a:lnTo>
                <a:lnTo>
                  <a:pt x="71894" y="172199"/>
                </a:lnTo>
                <a:lnTo>
                  <a:pt x="71716" y="169214"/>
                </a:lnTo>
                <a:lnTo>
                  <a:pt x="64833" y="123164"/>
                </a:lnTo>
                <a:lnTo>
                  <a:pt x="52489" y="78600"/>
                </a:lnTo>
                <a:lnTo>
                  <a:pt x="45923" y="61937"/>
                </a:lnTo>
                <a:lnTo>
                  <a:pt x="43624" y="56514"/>
                </a:lnTo>
                <a:lnTo>
                  <a:pt x="41046" y="51269"/>
                </a:lnTo>
                <a:lnTo>
                  <a:pt x="38480" y="46291"/>
                </a:lnTo>
                <a:lnTo>
                  <a:pt x="37160" y="43789"/>
                </a:lnTo>
                <a:lnTo>
                  <a:pt x="35763" y="41389"/>
                </a:lnTo>
                <a:lnTo>
                  <a:pt x="34455" y="39027"/>
                </a:lnTo>
                <a:lnTo>
                  <a:pt x="30264" y="32283"/>
                </a:lnTo>
                <a:lnTo>
                  <a:pt x="26009" y="26098"/>
                </a:lnTo>
                <a:lnTo>
                  <a:pt x="23088" y="22313"/>
                </a:lnTo>
                <a:lnTo>
                  <a:pt x="21742" y="20535"/>
                </a:lnTo>
                <a:lnTo>
                  <a:pt x="18834" y="17056"/>
                </a:lnTo>
                <a:lnTo>
                  <a:pt x="16116" y="13944"/>
                </a:lnTo>
                <a:lnTo>
                  <a:pt x="13474" y="11417"/>
                </a:lnTo>
                <a:lnTo>
                  <a:pt x="10985" y="8750"/>
                </a:lnTo>
                <a:lnTo>
                  <a:pt x="8470" y="6781"/>
                </a:lnTo>
                <a:lnTo>
                  <a:pt x="6527" y="5029"/>
                </a:lnTo>
                <a:lnTo>
                  <a:pt x="4546" y="3314"/>
                </a:lnTo>
                <a:lnTo>
                  <a:pt x="2832" y="2171"/>
                </a:lnTo>
                <a:lnTo>
                  <a:pt x="1714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9348889" y="6613276"/>
            <a:ext cx="167410" cy="203955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9537132" y="6772199"/>
            <a:ext cx="61594" cy="33655"/>
          </a:xfrm>
          <a:custGeom>
            <a:avLst/>
            <a:gdLst/>
            <a:ahLst/>
            <a:cxnLst/>
            <a:rect l="l" t="t" r="r" b="b"/>
            <a:pathLst>
              <a:path w="61595" h="33654">
                <a:moveTo>
                  <a:pt x="53047" y="0"/>
                </a:moveTo>
                <a:lnTo>
                  <a:pt x="51435" y="0"/>
                </a:lnTo>
                <a:lnTo>
                  <a:pt x="49707" y="228"/>
                </a:lnTo>
                <a:lnTo>
                  <a:pt x="44043" y="749"/>
                </a:lnTo>
                <a:lnTo>
                  <a:pt x="42062" y="1015"/>
                </a:lnTo>
                <a:lnTo>
                  <a:pt x="37807" y="1904"/>
                </a:lnTo>
                <a:lnTo>
                  <a:pt x="35623" y="2260"/>
                </a:lnTo>
                <a:lnTo>
                  <a:pt x="33489" y="3111"/>
                </a:lnTo>
                <a:lnTo>
                  <a:pt x="31242" y="3759"/>
                </a:lnTo>
                <a:lnTo>
                  <a:pt x="28994" y="4343"/>
                </a:lnTo>
                <a:lnTo>
                  <a:pt x="26873" y="5422"/>
                </a:lnTo>
                <a:lnTo>
                  <a:pt x="24676" y="6311"/>
                </a:lnTo>
                <a:lnTo>
                  <a:pt x="22491" y="7226"/>
                </a:lnTo>
                <a:lnTo>
                  <a:pt x="20535" y="8597"/>
                </a:lnTo>
                <a:lnTo>
                  <a:pt x="18478" y="9702"/>
                </a:lnTo>
                <a:lnTo>
                  <a:pt x="16611" y="11087"/>
                </a:lnTo>
                <a:lnTo>
                  <a:pt x="14643" y="12293"/>
                </a:lnTo>
                <a:lnTo>
                  <a:pt x="10553" y="15951"/>
                </a:lnTo>
                <a:lnTo>
                  <a:pt x="8432" y="18262"/>
                </a:lnTo>
                <a:lnTo>
                  <a:pt x="7023" y="19723"/>
                </a:lnTo>
                <a:lnTo>
                  <a:pt x="5969" y="21348"/>
                </a:lnTo>
                <a:lnTo>
                  <a:pt x="0" y="33350"/>
                </a:lnTo>
                <a:lnTo>
                  <a:pt x="432" y="32194"/>
                </a:lnTo>
                <a:lnTo>
                  <a:pt x="2247" y="28638"/>
                </a:lnTo>
                <a:lnTo>
                  <a:pt x="3771" y="26200"/>
                </a:lnTo>
                <a:lnTo>
                  <a:pt x="5867" y="23456"/>
                </a:lnTo>
                <a:lnTo>
                  <a:pt x="7010" y="22148"/>
                </a:lnTo>
                <a:lnTo>
                  <a:pt x="8115" y="20637"/>
                </a:lnTo>
                <a:lnTo>
                  <a:pt x="9563" y="19329"/>
                </a:lnTo>
                <a:lnTo>
                  <a:pt x="10909" y="17881"/>
                </a:lnTo>
                <a:lnTo>
                  <a:pt x="14160" y="15201"/>
                </a:lnTo>
                <a:lnTo>
                  <a:pt x="15773" y="13817"/>
                </a:lnTo>
                <a:lnTo>
                  <a:pt x="17716" y="12674"/>
                </a:lnTo>
                <a:lnTo>
                  <a:pt x="19545" y="11391"/>
                </a:lnTo>
                <a:lnTo>
                  <a:pt x="21551" y="10363"/>
                </a:lnTo>
                <a:lnTo>
                  <a:pt x="23482" y="9093"/>
                </a:lnTo>
                <a:lnTo>
                  <a:pt x="25603" y="8242"/>
                </a:lnTo>
                <a:lnTo>
                  <a:pt x="27698" y="7353"/>
                </a:lnTo>
                <a:lnTo>
                  <a:pt x="29705" y="6248"/>
                </a:lnTo>
                <a:lnTo>
                  <a:pt x="31902" y="5638"/>
                </a:lnTo>
                <a:lnTo>
                  <a:pt x="34048" y="4978"/>
                </a:lnTo>
                <a:lnTo>
                  <a:pt x="36118" y="4076"/>
                </a:lnTo>
                <a:lnTo>
                  <a:pt x="38252" y="3708"/>
                </a:lnTo>
                <a:lnTo>
                  <a:pt x="40347" y="3263"/>
                </a:lnTo>
                <a:lnTo>
                  <a:pt x="42354" y="2679"/>
                </a:lnTo>
                <a:lnTo>
                  <a:pt x="44297" y="2285"/>
                </a:lnTo>
                <a:lnTo>
                  <a:pt x="49822" y="1422"/>
                </a:lnTo>
                <a:lnTo>
                  <a:pt x="53225" y="812"/>
                </a:lnTo>
                <a:lnTo>
                  <a:pt x="56146" y="774"/>
                </a:lnTo>
                <a:lnTo>
                  <a:pt x="58178" y="507"/>
                </a:lnTo>
                <a:lnTo>
                  <a:pt x="61379" y="203"/>
                </a:lnTo>
                <a:lnTo>
                  <a:pt x="58153" y="101"/>
                </a:lnTo>
                <a:lnTo>
                  <a:pt x="55892" y="76"/>
                </a:lnTo>
                <a:lnTo>
                  <a:pt x="53047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9535287" y="6754253"/>
            <a:ext cx="111772" cy="59302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9431601" y="6723088"/>
            <a:ext cx="56515" cy="66675"/>
          </a:xfrm>
          <a:custGeom>
            <a:avLst/>
            <a:gdLst/>
            <a:ahLst/>
            <a:cxnLst/>
            <a:rect l="l" t="t" r="r" b="b"/>
            <a:pathLst>
              <a:path w="56515" h="66675">
                <a:moveTo>
                  <a:pt x="0" y="0"/>
                </a:moveTo>
                <a:lnTo>
                  <a:pt x="1079" y="838"/>
                </a:lnTo>
                <a:lnTo>
                  <a:pt x="2870" y="2438"/>
                </a:lnTo>
                <a:lnTo>
                  <a:pt x="4686" y="3975"/>
                </a:lnTo>
                <a:lnTo>
                  <a:pt x="7124" y="6362"/>
                </a:lnTo>
                <a:lnTo>
                  <a:pt x="10134" y="9131"/>
                </a:lnTo>
                <a:lnTo>
                  <a:pt x="11645" y="10490"/>
                </a:lnTo>
                <a:lnTo>
                  <a:pt x="13144" y="12128"/>
                </a:lnTo>
                <a:lnTo>
                  <a:pt x="14820" y="13766"/>
                </a:lnTo>
                <a:lnTo>
                  <a:pt x="16459" y="15455"/>
                </a:lnTo>
                <a:lnTo>
                  <a:pt x="18249" y="17132"/>
                </a:lnTo>
                <a:lnTo>
                  <a:pt x="19964" y="19024"/>
                </a:lnTo>
                <a:lnTo>
                  <a:pt x="21717" y="20904"/>
                </a:lnTo>
                <a:lnTo>
                  <a:pt x="23495" y="22860"/>
                </a:lnTo>
                <a:lnTo>
                  <a:pt x="25311" y="24815"/>
                </a:lnTo>
                <a:lnTo>
                  <a:pt x="27190" y="26746"/>
                </a:lnTo>
                <a:lnTo>
                  <a:pt x="30619" y="30962"/>
                </a:lnTo>
                <a:lnTo>
                  <a:pt x="35852" y="37172"/>
                </a:lnTo>
                <a:lnTo>
                  <a:pt x="37642" y="39192"/>
                </a:lnTo>
                <a:lnTo>
                  <a:pt x="39065" y="41427"/>
                </a:lnTo>
                <a:lnTo>
                  <a:pt x="40614" y="43434"/>
                </a:lnTo>
                <a:lnTo>
                  <a:pt x="45059" y="49339"/>
                </a:lnTo>
                <a:lnTo>
                  <a:pt x="46507" y="51168"/>
                </a:lnTo>
                <a:lnTo>
                  <a:pt x="48806" y="54762"/>
                </a:lnTo>
                <a:lnTo>
                  <a:pt x="56324" y="66141"/>
                </a:lnTo>
                <a:lnTo>
                  <a:pt x="47155" y="50723"/>
                </a:lnTo>
                <a:lnTo>
                  <a:pt x="45758" y="48856"/>
                </a:lnTo>
                <a:lnTo>
                  <a:pt x="44373" y="46939"/>
                </a:lnTo>
                <a:lnTo>
                  <a:pt x="41452" y="42824"/>
                </a:lnTo>
                <a:lnTo>
                  <a:pt x="39890" y="40792"/>
                </a:lnTo>
                <a:lnTo>
                  <a:pt x="38481" y="38544"/>
                </a:lnTo>
                <a:lnTo>
                  <a:pt x="36703" y="36499"/>
                </a:lnTo>
                <a:lnTo>
                  <a:pt x="34975" y="34429"/>
                </a:lnTo>
                <a:lnTo>
                  <a:pt x="29768" y="28105"/>
                </a:lnTo>
                <a:lnTo>
                  <a:pt x="28003" y="26022"/>
                </a:lnTo>
                <a:lnTo>
                  <a:pt x="26123" y="24091"/>
                </a:lnTo>
                <a:lnTo>
                  <a:pt x="24257" y="22123"/>
                </a:lnTo>
                <a:lnTo>
                  <a:pt x="18961" y="16433"/>
                </a:lnTo>
                <a:lnTo>
                  <a:pt x="17094" y="14808"/>
                </a:lnTo>
                <a:lnTo>
                  <a:pt x="15430" y="13169"/>
                </a:lnTo>
                <a:lnTo>
                  <a:pt x="13677" y="11557"/>
                </a:lnTo>
                <a:lnTo>
                  <a:pt x="12141" y="9969"/>
                </a:lnTo>
                <a:lnTo>
                  <a:pt x="10566" y="8661"/>
                </a:lnTo>
                <a:lnTo>
                  <a:pt x="4432" y="3200"/>
                </a:lnTo>
                <a:lnTo>
                  <a:pt x="0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9348889" y="6606108"/>
            <a:ext cx="186791" cy="211111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9525306" y="6692540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5">
                <a:moveTo>
                  <a:pt x="0" y="0"/>
                </a:moveTo>
                <a:lnTo>
                  <a:pt x="0" y="86868"/>
                </a:lnTo>
              </a:path>
            </a:pathLst>
          </a:custGeom>
          <a:ln w="4775">
            <a:solidFill>
              <a:srgbClr val="4A47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9354268" y="6760261"/>
            <a:ext cx="131445" cy="45085"/>
          </a:xfrm>
          <a:custGeom>
            <a:avLst/>
            <a:gdLst/>
            <a:ahLst/>
            <a:cxnLst/>
            <a:rect l="l" t="t" r="r" b="b"/>
            <a:pathLst>
              <a:path w="131445" h="45084">
                <a:moveTo>
                  <a:pt x="36976" y="584"/>
                </a:moveTo>
                <a:lnTo>
                  <a:pt x="10134" y="584"/>
                </a:lnTo>
                <a:lnTo>
                  <a:pt x="22491" y="825"/>
                </a:lnTo>
                <a:lnTo>
                  <a:pt x="25857" y="952"/>
                </a:lnTo>
                <a:lnTo>
                  <a:pt x="29527" y="990"/>
                </a:lnTo>
                <a:lnTo>
                  <a:pt x="33362" y="1270"/>
                </a:lnTo>
                <a:lnTo>
                  <a:pt x="41287" y="1765"/>
                </a:lnTo>
                <a:lnTo>
                  <a:pt x="45453" y="2260"/>
                </a:lnTo>
                <a:lnTo>
                  <a:pt x="49644" y="2616"/>
                </a:lnTo>
                <a:lnTo>
                  <a:pt x="53949" y="3263"/>
                </a:lnTo>
                <a:lnTo>
                  <a:pt x="58305" y="3987"/>
                </a:lnTo>
                <a:lnTo>
                  <a:pt x="60553" y="4254"/>
                </a:lnTo>
                <a:lnTo>
                  <a:pt x="62707" y="4800"/>
                </a:lnTo>
                <a:lnTo>
                  <a:pt x="64808" y="5384"/>
                </a:lnTo>
                <a:lnTo>
                  <a:pt x="66903" y="6032"/>
                </a:lnTo>
                <a:lnTo>
                  <a:pt x="69176" y="6337"/>
                </a:lnTo>
                <a:lnTo>
                  <a:pt x="71196" y="7264"/>
                </a:lnTo>
                <a:lnTo>
                  <a:pt x="73215" y="8153"/>
                </a:lnTo>
                <a:lnTo>
                  <a:pt x="75298" y="8940"/>
                </a:lnTo>
                <a:lnTo>
                  <a:pt x="77279" y="9918"/>
                </a:lnTo>
                <a:lnTo>
                  <a:pt x="79108" y="11137"/>
                </a:lnTo>
                <a:lnTo>
                  <a:pt x="81025" y="12230"/>
                </a:lnTo>
                <a:lnTo>
                  <a:pt x="82803" y="13525"/>
                </a:lnTo>
                <a:lnTo>
                  <a:pt x="86232" y="16230"/>
                </a:lnTo>
                <a:lnTo>
                  <a:pt x="89357" y="19253"/>
                </a:lnTo>
                <a:lnTo>
                  <a:pt x="92608" y="21996"/>
                </a:lnTo>
                <a:lnTo>
                  <a:pt x="94259" y="23355"/>
                </a:lnTo>
                <a:lnTo>
                  <a:pt x="95808" y="24739"/>
                </a:lnTo>
                <a:lnTo>
                  <a:pt x="97637" y="25755"/>
                </a:lnTo>
                <a:lnTo>
                  <a:pt x="99390" y="26822"/>
                </a:lnTo>
                <a:lnTo>
                  <a:pt x="101028" y="28092"/>
                </a:lnTo>
                <a:lnTo>
                  <a:pt x="102857" y="28689"/>
                </a:lnTo>
                <a:lnTo>
                  <a:pt x="106400" y="30162"/>
                </a:lnTo>
                <a:lnTo>
                  <a:pt x="108102" y="30848"/>
                </a:lnTo>
                <a:lnTo>
                  <a:pt x="113042" y="32639"/>
                </a:lnTo>
                <a:lnTo>
                  <a:pt x="114655" y="33134"/>
                </a:lnTo>
                <a:lnTo>
                  <a:pt x="116077" y="33870"/>
                </a:lnTo>
                <a:lnTo>
                  <a:pt x="117474" y="34480"/>
                </a:lnTo>
                <a:lnTo>
                  <a:pt x="118871" y="35128"/>
                </a:lnTo>
                <a:lnTo>
                  <a:pt x="120230" y="35648"/>
                </a:lnTo>
                <a:lnTo>
                  <a:pt x="121386" y="36372"/>
                </a:lnTo>
                <a:lnTo>
                  <a:pt x="123824" y="37642"/>
                </a:lnTo>
                <a:lnTo>
                  <a:pt x="125768" y="39014"/>
                </a:lnTo>
                <a:lnTo>
                  <a:pt x="131406" y="44780"/>
                </a:lnTo>
                <a:lnTo>
                  <a:pt x="131178" y="44259"/>
                </a:lnTo>
                <a:lnTo>
                  <a:pt x="130606" y="43383"/>
                </a:lnTo>
                <a:lnTo>
                  <a:pt x="130238" y="42951"/>
                </a:lnTo>
                <a:lnTo>
                  <a:pt x="129857" y="42456"/>
                </a:lnTo>
                <a:lnTo>
                  <a:pt x="121627" y="35966"/>
                </a:lnTo>
                <a:lnTo>
                  <a:pt x="120484" y="35179"/>
                </a:lnTo>
                <a:lnTo>
                  <a:pt x="119138" y="34607"/>
                </a:lnTo>
                <a:lnTo>
                  <a:pt x="114909" y="32512"/>
                </a:lnTo>
                <a:lnTo>
                  <a:pt x="113283" y="31953"/>
                </a:lnTo>
                <a:lnTo>
                  <a:pt x="108356" y="30111"/>
                </a:lnTo>
                <a:lnTo>
                  <a:pt x="106705" y="29387"/>
                </a:lnTo>
                <a:lnTo>
                  <a:pt x="103212" y="27901"/>
                </a:lnTo>
                <a:lnTo>
                  <a:pt x="101358" y="27266"/>
                </a:lnTo>
                <a:lnTo>
                  <a:pt x="99821" y="26009"/>
                </a:lnTo>
                <a:lnTo>
                  <a:pt x="98132" y="24968"/>
                </a:lnTo>
                <a:lnTo>
                  <a:pt x="96380" y="23977"/>
                </a:lnTo>
                <a:lnTo>
                  <a:pt x="94868" y="22580"/>
                </a:lnTo>
                <a:lnTo>
                  <a:pt x="93268" y="21234"/>
                </a:lnTo>
                <a:lnTo>
                  <a:pt x="90093" y="18503"/>
                </a:lnTo>
                <a:lnTo>
                  <a:pt x="86994" y="15405"/>
                </a:lnTo>
                <a:lnTo>
                  <a:pt x="83502" y="12598"/>
                </a:lnTo>
                <a:lnTo>
                  <a:pt x="81724" y="11239"/>
                </a:lnTo>
                <a:lnTo>
                  <a:pt x="79768" y="10096"/>
                </a:lnTo>
                <a:lnTo>
                  <a:pt x="77863" y="8826"/>
                </a:lnTo>
                <a:lnTo>
                  <a:pt x="75857" y="7797"/>
                </a:lnTo>
                <a:lnTo>
                  <a:pt x="73736" y="6946"/>
                </a:lnTo>
                <a:lnTo>
                  <a:pt x="71666" y="5981"/>
                </a:lnTo>
                <a:lnTo>
                  <a:pt x="69570" y="5080"/>
                </a:lnTo>
                <a:lnTo>
                  <a:pt x="67240" y="4787"/>
                </a:lnTo>
                <a:lnTo>
                  <a:pt x="65100" y="4165"/>
                </a:lnTo>
                <a:lnTo>
                  <a:pt x="62915" y="3581"/>
                </a:lnTo>
                <a:lnTo>
                  <a:pt x="60705" y="3048"/>
                </a:lnTo>
                <a:lnTo>
                  <a:pt x="58508" y="2819"/>
                </a:lnTo>
                <a:lnTo>
                  <a:pt x="49796" y="1549"/>
                </a:lnTo>
                <a:lnTo>
                  <a:pt x="45580" y="1244"/>
                </a:lnTo>
                <a:lnTo>
                  <a:pt x="41351" y="812"/>
                </a:lnTo>
                <a:lnTo>
                  <a:pt x="36976" y="584"/>
                </a:lnTo>
                <a:close/>
              </a:path>
              <a:path w="131445" h="45084">
                <a:moveTo>
                  <a:pt x="15747" y="0"/>
                </a:moveTo>
                <a:lnTo>
                  <a:pt x="6172" y="393"/>
                </a:lnTo>
                <a:lnTo>
                  <a:pt x="0" y="723"/>
                </a:lnTo>
                <a:lnTo>
                  <a:pt x="6210" y="609"/>
                </a:lnTo>
                <a:lnTo>
                  <a:pt x="36976" y="584"/>
                </a:lnTo>
                <a:lnTo>
                  <a:pt x="33400" y="431"/>
                </a:lnTo>
                <a:lnTo>
                  <a:pt x="29907" y="190"/>
                </a:lnTo>
                <a:lnTo>
                  <a:pt x="25882" y="190"/>
                </a:lnTo>
                <a:lnTo>
                  <a:pt x="22517" y="88"/>
                </a:lnTo>
                <a:lnTo>
                  <a:pt x="15747" y="0"/>
                </a:lnTo>
                <a:close/>
              </a:path>
              <a:path w="131445" h="45084">
                <a:moveTo>
                  <a:pt x="29540" y="165"/>
                </a:moveTo>
                <a:lnTo>
                  <a:pt x="25882" y="190"/>
                </a:lnTo>
                <a:lnTo>
                  <a:pt x="29907" y="190"/>
                </a:lnTo>
                <a:lnTo>
                  <a:pt x="29540" y="165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9335833" y="6606113"/>
            <a:ext cx="327609" cy="208947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9365284" y="6747470"/>
            <a:ext cx="122008" cy="67590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9534761" y="6667437"/>
            <a:ext cx="128905" cy="108585"/>
          </a:xfrm>
          <a:custGeom>
            <a:avLst/>
            <a:gdLst/>
            <a:ahLst/>
            <a:cxnLst/>
            <a:rect l="l" t="t" r="r" b="b"/>
            <a:pathLst>
              <a:path w="128904" h="108584">
                <a:moveTo>
                  <a:pt x="128676" y="0"/>
                </a:moveTo>
                <a:lnTo>
                  <a:pt x="81419" y="7353"/>
                </a:lnTo>
                <a:lnTo>
                  <a:pt x="45694" y="22301"/>
                </a:lnTo>
                <a:lnTo>
                  <a:pt x="21132" y="53543"/>
                </a:lnTo>
                <a:lnTo>
                  <a:pt x="4764" y="91744"/>
                </a:lnTo>
                <a:lnTo>
                  <a:pt x="3637" y="95021"/>
                </a:lnTo>
                <a:lnTo>
                  <a:pt x="2842" y="97993"/>
                </a:lnTo>
                <a:lnTo>
                  <a:pt x="2103" y="100380"/>
                </a:lnTo>
                <a:lnTo>
                  <a:pt x="0" y="107988"/>
                </a:lnTo>
                <a:lnTo>
                  <a:pt x="2320" y="100317"/>
                </a:lnTo>
                <a:lnTo>
                  <a:pt x="3137" y="97904"/>
                </a:lnTo>
                <a:lnTo>
                  <a:pt x="4015" y="94945"/>
                </a:lnTo>
                <a:lnTo>
                  <a:pt x="5242" y="91605"/>
                </a:lnTo>
                <a:lnTo>
                  <a:pt x="6417" y="88239"/>
                </a:lnTo>
                <a:lnTo>
                  <a:pt x="9387" y="80441"/>
                </a:lnTo>
                <a:lnTo>
                  <a:pt x="30892" y="39992"/>
                </a:lnTo>
                <a:lnTo>
                  <a:pt x="61023" y="14643"/>
                </a:lnTo>
                <a:lnTo>
                  <a:pt x="110159" y="2369"/>
                </a:lnTo>
                <a:lnTo>
                  <a:pt x="121758" y="672"/>
                </a:lnTo>
                <a:lnTo>
                  <a:pt x="128676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9527133" y="6657707"/>
            <a:ext cx="116934" cy="149751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10119600" y="6011760"/>
            <a:ext cx="168490" cy="75806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10126554" y="6018515"/>
            <a:ext cx="131445" cy="64769"/>
          </a:xfrm>
          <a:custGeom>
            <a:avLst/>
            <a:gdLst/>
            <a:ahLst/>
            <a:cxnLst/>
            <a:rect l="l" t="t" r="r" b="b"/>
            <a:pathLst>
              <a:path w="131445" h="64770">
                <a:moveTo>
                  <a:pt x="126695" y="12"/>
                </a:moveTo>
                <a:lnTo>
                  <a:pt x="124510" y="152"/>
                </a:lnTo>
                <a:lnTo>
                  <a:pt x="122377" y="330"/>
                </a:lnTo>
                <a:lnTo>
                  <a:pt x="119735" y="406"/>
                </a:lnTo>
                <a:lnTo>
                  <a:pt x="116751" y="876"/>
                </a:lnTo>
                <a:lnTo>
                  <a:pt x="113753" y="1206"/>
                </a:lnTo>
                <a:lnTo>
                  <a:pt x="106845" y="2565"/>
                </a:lnTo>
                <a:lnTo>
                  <a:pt x="101307" y="3898"/>
                </a:lnTo>
                <a:lnTo>
                  <a:pt x="99415" y="4444"/>
                </a:lnTo>
                <a:lnTo>
                  <a:pt x="97459" y="4965"/>
                </a:lnTo>
                <a:lnTo>
                  <a:pt x="95465" y="5537"/>
                </a:lnTo>
                <a:lnTo>
                  <a:pt x="91478" y="6883"/>
                </a:lnTo>
                <a:lnTo>
                  <a:pt x="89382" y="7518"/>
                </a:lnTo>
                <a:lnTo>
                  <a:pt x="85293" y="9029"/>
                </a:lnTo>
                <a:lnTo>
                  <a:pt x="79057" y="11531"/>
                </a:lnTo>
                <a:lnTo>
                  <a:pt x="74828" y="13347"/>
                </a:lnTo>
                <a:lnTo>
                  <a:pt x="70650" y="15354"/>
                </a:lnTo>
                <a:lnTo>
                  <a:pt x="66446" y="17310"/>
                </a:lnTo>
                <a:lnTo>
                  <a:pt x="31724" y="38353"/>
                </a:lnTo>
                <a:lnTo>
                  <a:pt x="1511" y="62788"/>
                </a:lnTo>
                <a:lnTo>
                  <a:pt x="0" y="64287"/>
                </a:lnTo>
                <a:lnTo>
                  <a:pt x="6515" y="58356"/>
                </a:lnTo>
                <a:lnTo>
                  <a:pt x="17195" y="50215"/>
                </a:lnTo>
                <a:lnTo>
                  <a:pt x="52947" y="25975"/>
                </a:lnTo>
                <a:lnTo>
                  <a:pt x="87858" y="9118"/>
                </a:lnTo>
                <a:lnTo>
                  <a:pt x="89814" y="8343"/>
                </a:lnTo>
                <a:lnTo>
                  <a:pt x="91871" y="7645"/>
                </a:lnTo>
                <a:lnTo>
                  <a:pt x="95834" y="6248"/>
                </a:lnTo>
                <a:lnTo>
                  <a:pt x="101587" y="4533"/>
                </a:lnTo>
                <a:lnTo>
                  <a:pt x="107061" y="3149"/>
                </a:lnTo>
                <a:lnTo>
                  <a:pt x="113906" y="1650"/>
                </a:lnTo>
                <a:lnTo>
                  <a:pt x="116827" y="1257"/>
                </a:lnTo>
                <a:lnTo>
                  <a:pt x="119811" y="698"/>
                </a:lnTo>
                <a:lnTo>
                  <a:pt x="122415" y="558"/>
                </a:lnTo>
                <a:lnTo>
                  <a:pt x="124510" y="330"/>
                </a:lnTo>
                <a:lnTo>
                  <a:pt x="126695" y="139"/>
                </a:lnTo>
                <a:lnTo>
                  <a:pt x="128346" y="139"/>
                </a:lnTo>
                <a:lnTo>
                  <a:pt x="129514" y="63"/>
                </a:lnTo>
                <a:lnTo>
                  <a:pt x="128346" y="63"/>
                </a:lnTo>
                <a:lnTo>
                  <a:pt x="126695" y="12"/>
                </a:lnTo>
                <a:close/>
              </a:path>
              <a:path w="131445" h="64770">
                <a:moveTo>
                  <a:pt x="131279" y="0"/>
                </a:moveTo>
                <a:lnTo>
                  <a:pt x="129514" y="12"/>
                </a:lnTo>
                <a:lnTo>
                  <a:pt x="128346" y="63"/>
                </a:lnTo>
                <a:lnTo>
                  <a:pt x="129514" y="63"/>
                </a:lnTo>
                <a:lnTo>
                  <a:pt x="131279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10108253" y="5868460"/>
            <a:ext cx="44450" cy="168275"/>
          </a:xfrm>
          <a:custGeom>
            <a:avLst/>
            <a:gdLst/>
            <a:ahLst/>
            <a:cxnLst/>
            <a:rect l="l" t="t" r="r" b="b"/>
            <a:pathLst>
              <a:path w="44450" h="168275">
                <a:moveTo>
                  <a:pt x="44297" y="0"/>
                </a:moveTo>
                <a:lnTo>
                  <a:pt x="41560" y="2552"/>
                </a:lnTo>
                <a:lnTo>
                  <a:pt x="39954" y="3835"/>
                </a:lnTo>
                <a:lnTo>
                  <a:pt x="38138" y="5727"/>
                </a:lnTo>
                <a:lnTo>
                  <a:pt x="36372" y="7645"/>
                </a:lnTo>
                <a:lnTo>
                  <a:pt x="34010" y="9905"/>
                </a:lnTo>
                <a:lnTo>
                  <a:pt x="31800" y="12763"/>
                </a:lnTo>
                <a:lnTo>
                  <a:pt x="15760" y="39115"/>
                </a:lnTo>
                <a:lnTo>
                  <a:pt x="14681" y="41427"/>
                </a:lnTo>
                <a:lnTo>
                  <a:pt x="13741" y="43802"/>
                </a:lnTo>
                <a:lnTo>
                  <a:pt x="12712" y="46202"/>
                </a:lnTo>
                <a:lnTo>
                  <a:pt x="9970" y="53974"/>
                </a:lnTo>
                <a:lnTo>
                  <a:pt x="8445" y="58800"/>
                </a:lnTo>
                <a:lnTo>
                  <a:pt x="7022" y="64401"/>
                </a:lnTo>
                <a:lnTo>
                  <a:pt x="5638" y="69684"/>
                </a:lnTo>
                <a:lnTo>
                  <a:pt x="250" y="112560"/>
                </a:lnTo>
                <a:lnTo>
                  <a:pt x="0" y="117640"/>
                </a:lnTo>
                <a:lnTo>
                  <a:pt x="114" y="132067"/>
                </a:lnTo>
                <a:lnTo>
                  <a:pt x="253" y="136512"/>
                </a:lnTo>
                <a:lnTo>
                  <a:pt x="520" y="140639"/>
                </a:lnTo>
                <a:lnTo>
                  <a:pt x="914" y="148856"/>
                </a:lnTo>
                <a:lnTo>
                  <a:pt x="1701" y="155714"/>
                </a:lnTo>
                <a:lnTo>
                  <a:pt x="2933" y="165265"/>
                </a:lnTo>
                <a:lnTo>
                  <a:pt x="3441" y="167995"/>
                </a:lnTo>
                <a:lnTo>
                  <a:pt x="3135" y="165265"/>
                </a:lnTo>
                <a:lnTo>
                  <a:pt x="2668" y="160474"/>
                </a:lnTo>
                <a:lnTo>
                  <a:pt x="2043" y="151836"/>
                </a:lnTo>
                <a:lnTo>
                  <a:pt x="1562" y="140639"/>
                </a:lnTo>
                <a:lnTo>
                  <a:pt x="1466" y="136512"/>
                </a:lnTo>
                <a:lnTo>
                  <a:pt x="1553" y="120104"/>
                </a:lnTo>
                <a:lnTo>
                  <a:pt x="5431" y="80302"/>
                </a:lnTo>
                <a:lnTo>
                  <a:pt x="8847" y="64109"/>
                </a:lnTo>
                <a:lnTo>
                  <a:pt x="10071" y="59118"/>
                </a:lnTo>
                <a:lnTo>
                  <a:pt x="11768" y="53657"/>
                </a:lnTo>
                <a:lnTo>
                  <a:pt x="14236" y="46545"/>
                </a:lnTo>
                <a:lnTo>
                  <a:pt x="15252" y="44170"/>
                </a:lnTo>
                <a:lnTo>
                  <a:pt x="16116" y="41795"/>
                </a:lnTo>
                <a:lnTo>
                  <a:pt x="18148" y="37210"/>
                </a:lnTo>
                <a:lnTo>
                  <a:pt x="19088" y="34963"/>
                </a:lnTo>
                <a:lnTo>
                  <a:pt x="22275" y="28613"/>
                </a:lnTo>
                <a:lnTo>
                  <a:pt x="32384" y="13030"/>
                </a:lnTo>
                <a:lnTo>
                  <a:pt x="34442" y="10121"/>
                </a:lnTo>
                <a:lnTo>
                  <a:pt x="36690" y="7848"/>
                </a:lnTo>
                <a:lnTo>
                  <a:pt x="38392" y="5867"/>
                </a:lnTo>
                <a:lnTo>
                  <a:pt x="40182" y="3924"/>
                </a:lnTo>
                <a:lnTo>
                  <a:pt x="41844" y="2476"/>
                </a:lnTo>
                <a:lnTo>
                  <a:pt x="43751" y="520"/>
                </a:lnTo>
                <a:lnTo>
                  <a:pt x="44297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10086502" y="5848197"/>
            <a:ext cx="201577" cy="296544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10086501" y="5848198"/>
            <a:ext cx="100529" cy="198348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9757918" y="5975819"/>
            <a:ext cx="263563" cy="135712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9807825" y="5985236"/>
            <a:ext cx="203835" cy="118110"/>
          </a:xfrm>
          <a:custGeom>
            <a:avLst/>
            <a:gdLst/>
            <a:ahLst/>
            <a:cxnLst/>
            <a:rect l="l" t="t" r="r" b="b"/>
            <a:pathLst>
              <a:path w="203834" h="118110">
                <a:moveTo>
                  <a:pt x="0" y="0"/>
                </a:moveTo>
                <a:lnTo>
                  <a:pt x="2832" y="317"/>
                </a:lnTo>
                <a:lnTo>
                  <a:pt x="4711" y="495"/>
                </a:lnTo>
                <a:lnTo>
                  <a:pt x="7454" y="698"/>
                </a:lnTo>
                <a:lnTo>
                  <a:pt x="10934" y="1219"/>
                </a:lnTo>
                <a:lnTo>
                  <a:pt x="14338" y="1828"/>
                </a:lnTo>
                <a:lnTo>
                  <a:pt x="18580" y="2349"/>
                </a:lnTo>
                <a:lnTo>
                  <a:pt x="23253" y="3505"/>
                </a:lnTo>
                <a:lnTo>
                  <a:pt x="66065" y="17741"/>
                </a:lnTo>
                <a:lnTo>
                  <a:pt x="69138" y="19240"/>
                </a:lnTo>
                <a:lnTo>
                  <a:pt x="72440" y="20637"/>
                </a:lnTo>
                <a:lnTo>
                  <a:pt x="81991" y="25336"/>
                </a:lnTo>
                <a:lnTo>
                  <a:pt x="88557" y="28740"/>
                </a:lnTo>
                <a:lnTo>
                  <a:pt x="94970" y="32448"/>
                </a:lnTo>
                <a:lnTo>
                  <a:pt x="101409" y="36106"/>
                </a:lnTo>
                <a:lnTo>
                  <a:pt x="140824" y="62912"/>
                </a:lnTo>
                <a:lnTo>
                  <a:pt x="171159" y="87606"/>
                </a:lnTo>
                <a:lnTo>
                  <a:pt x="201461" y="116068"/>
                </a:lnTo>
                <a:lnTo>
                  <a:pt x="203225" y="117906"/>
                </a:lnTo>
                <a:lnTo>
                  <a:pt x="200939" y="115239"/>
                </a:lnTo>
                <a:lnTo>
                  <a:pt x="170091" y="84963"/>
                </a:lnTo>
                <a:lnTo>
                  <a:pt x="133524" y="55343"/>
                </a:lnTo>
                <a:lnTo>
                  <a:pt x="96126" y="31127"/>
                </a:lnTo>
                <a:lnTo>
                  <a:pt x="89649" y="27432"/>
                </a:lnTo>
                <a:lnTo>
                  <a:pt x="54190" y="11518"/>
                </a:lnTo>
                <a:lnTo>
                  <a:pt x="51092" y="10452"/>
                </a:lnTo>
                <a:lnTo>
                  <a:pt x="48094" y="9372"/>
                </a:lnTo>
                <a:lnTo>
                  <a:pt x="39293" y="6642"/>
                </a:lnTo>
                <a:lnTo>
                  <a:pt x="33578" y="5067"/>
                </a:lnTo>
                <a:lnTo>
                  <a:pt x="28257" y="3733"/>
                </a:lnTo>
                <a:lnTo>
                  <a:pt x="23469" y="2921"/>
                </a:lnTo>
                <a:lnTo>
                  <a:pt x="18694" y="1854"/>
                </a:lnTo>
                <a:lnTo>
                  <a:pt x="14414" y="1435"/>
                </a:lnTo>
                <a:lnTo>
                  <a:pt x="10972" y="927"/>
                </a:lnTo>
                <a:lnTo>
                  <a:pt x="7492" y="495"/>
                </a:lnTo>
                <a:lnTo>
                  <a:pt x="4711" y="381"/>
                </a:lnTo>
                <a:lnTo>
                  <a:pt x="2832" y="215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10106524" y="6066443"/>
            <a:ext cx="124460" cy="73660"/>
          </a:xfrm>
          <a:custGeom>
            <a:avLst/>
            <a:gdLst/>
            <a:ahLst/>
            <a:cxnLst/>
            <a:rect l="l" t="t" r="r" b="b"/>
            <a:pathLst>
              <a:path w="124459" h="73660">
                <a:moveTo>
                  <a:pt x="123901" y="0"/>
                </a:moveTo>
                <a:lnTo>
                  <a:pt x="123317" y="12"/>
                </a:lnTo>
                <a:lnTo>
                  <a:pt x="122161" y="152"/>
                </a:lnTo>
                <a:lnTo>
                  <a:pt x="121030" y="253"/>
                </a:lnTo>
                <a:lnTo>
                  <a:pt x="119329" y="342"/>
                </a:lnTo>
                <a:lnTo>
                  <a:pt x="117170" y="596"/>
                </a:lnTo>
                <a:lnTo>
                  <a:pt x="115062" y="927"/>
                </a:lnTo>
                <a:lnTo>
                  <a:pt x="112445" y="1193"/>
                </a:lnTo>
                <a:lnTo>
                  <a:pt x="109562" y="1879"/>
                </a:lnTo>
                <a:lnTo>
                  <a:pt x="106591" y="2400"/>
                </a:lnTo>
                <a:lnTo>
                  <a:pt x="103327" y="3251"/>
                </a:lnTo>
                <a:lnTo>
                  <a:pt x="99847" y="4229"/>
                </a:lnTo>
                <a:lnTo>
                  <a:pt x="98044" y="4775"/>
                </a:lnTo>
                <a:lnTo>
                  <a:pt x="96299" y="5359"/>
                </a:lnTo>
                <a:lnTo>
                  <a:pt x="94488" y="5930"/>
                </a:lnTo>
                <a:lnTo>
                  <a:pt x="57264" y="24155"/>
                </a:lnTo>
                <a:lnTo>
                  <a:pt x="22961" y="50215"/>
                </a:lnTo>
                <a:lnTo>
                  <a:pt x="6591" y="65963"/>
                </a:lnTo>
                <a:lnTo>
                  <a:pt x="3949" y="68706"/>
                </a:lnTo>
                <a:lnTo>
                  <a:pt x="1409" y="71488"/>
                </a:lnTo>
                <a:lnTo>
                  <a:pt x="0" y="73126"/>
                </a:lnTo>
                <a:lnTo>
                  <a:pt x="5892" y="66738"/>
                </a:lnTo>
                <a:lnTo>
                  <a:pt x="15671" y="57861"/>
                </a:lnTo>
                <a:lnTo>
                  <a:pt x="48654" y="31277"/>
                </a:lnTo>
                <a:lnTo>
                  <a:pt x="65874" y="20269"/>
                </a:lnTo>
                <a:lnTo>
                  <a:pt x="69786" y="17945"/>
                </a:lnTo>
                <a:lnTo>
                  <a:pt x="73774" y="15862"/>
                </a:lnTo>
                <a:lnTo>
                  <a:pt x="79641" y="12941"/>
                </a:lnTo>
                <a:lnTo>
                  <a:pt x="81597" y="12064"/>
                </a:lnTo>
                <a:lnTo>
                  <a:pt x="83553" y="11137"/>
                </a:lnTo>
                <a:lnTo>
                  <a:pt x="98511" y="5333"/>
                </a:lnTo>
                <a:lnTo>
                  <a:pt x="100227" y="4749"/>
                </a:lnTo>
                <a:lnTo>
                  <a:pt x="106807" y="2857"/>
                </a:lnTo>
                <a:lnTo>
                  <a:pt x="109664" y="2222"/>
                </a:lnTo>
                <a:lnTo>
                  <a:pt x="112522" y="1498"/>
                </a:lnTo>
                <a:lnTo>
                  <a:pt x="115125" y="1181"/>
                </a:lnTo>
                <a:lnTo>
                  <a:pt x="119329" y="419"/>
                </a:lnTo>
                <a:lnTo>
                  <a:pt x="121030" y="342"/>
                </a:lnTo>
                <a:lnTo>
                  <a:pt x="122161" y="165"/>
                </a:lnTo>
                <a:lnTo>
                  <a:pt x="123901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9757918" y="5895581"/>
            <a:ext cx="278235" cy="215950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10070696" y="5908243"/>
            <a:ext cx="190369" cy="236499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10084609" y="5923076"/>
            <a:ext cx="97155" cy="172720"/>
          </a:xfrm>
          <a:custGeom>
            <a:avLst/>
            <a:gdLst/>
            <a:ahLst/>
            <a:cxnLst/>
            <a:rect l="l" t="t" r="r" b="b"/>
            <a:pathLst>
              <a:path w="97154" h="172720">
                <a:moveTo>
                  <a:pt x="96913" y="0"/>
                </a:moveTo>
                <a:lnTo>
                  <a:pt x="96069" y="444"/>
                </a:lnTo>
                <a:lnTo>
                  <a:pt x="94678" y="1244"/>
                </a:lnTo>
                <a:lnTo>
                  <a:pt x="93306" y="2095"/>
                </a:lnTo>
                <a:lnTo>
                  <a:pt x="91046" y="3225"/>
                </a:lnTo>
                <a:lnTo>
                  <a:pt x="88480" y="4902"/>
                </a:lnTo>
                <a:lnTo>
                  <a:pt x="85953" y="6616"/>
                </a:lnTo>
                <a:lnTo>
                  <a:pt x="82727" y="8534"/>
                </a:lnTo>
                <a:lnTo>
                  <a:pt x="79463" y="11175"/>
                </a:lnTo>
                <a:lnTo>
                  <a:pt x="76022" y="13652"/>
                </a:lnTo>
                <a:lnTo>
                  <a:pt x="72504" y="16738"/>
                </a:lnTo>
                <a:lnTo>
                  <a:pt x="68745" y="20180"/>
                </a:lnTo>
                <a:lnTo>
                  <a:pt x="66929" y="21907"/>
                </a:lnTo>
                <a:lnTo>
                  <a:pt x="65049" y="23787"/>
                </a:lnTo>
                <a:lnTo>
                  <a:pt x="63093" y="25679"/>
                </a:lnTo>
                <a:lnTo>
                  <a:pt x="61353" y="27660"/>
                </a:lnTo>
                <a:lnTo>
                  <a:pt x="59474" y="29743"/>
                </a:lnTo>
                <a:lnTo>
                  <a:pt x="57505" y="31838"/>
                </a:lnTo>
                <a:lnTo>
                  <a:pt x="53886" y="36245"/>
                </a:lnTo>
                <a:lnTo>
                  <a:pt x="51968" y="38544"/>
                </a:lnTo>
                <a:lnTo>
                  <a:pt x="50228" y="40893"/>
                </a:lnTo>
                <a:lnTo>
                  <a:pt x="48387" y="43294"/>
                </a:lnTo>
                <a:lnTo>
                  <a:pt x="43167" y="50774"/>
                </a:lnTo>
                <a:lnTo>
                  <a:pt x="39763" y="56006"/>
                </a:lnTo>
                <a:lnTo>
                  <a:pt x="36652" y="61455"/>
                </a:lnTo>
                <a:lnTo>
                  <a:pt x="33464" y="66840"/>
                </a:lnTo>
                <a:lnTo>
                  <a:pt x="17057" y="103742"/>
                </a:lnTo>
                <a:lnTo>
                  <a:pt x="5474" y="142570"/>
                </a:lnTo>
                <a:lnTo>
                  <a:pt x="3340" y="151345"/>
                </a:lnTo>
                <a:lnTo>
                  <a:pt x="1154" y="164152"/>
                </a:lnTo>
                <a:lnTo>
                  <a:pt x="355" y="169392"/>
                </a:lnTo>
                <a:lnTo>
                  <a:pt x="0" y="172389"/>
                </a:lnTo>
                <a:lnTo>
                  <a:pt x="367" y="170232"/>
                </a:lnTo>
                <a:lnTo>
                  <a:pt x="1529" y="164147"/>
                </a:lnTo>
                <a:lnTo>
                  <a:pt x="13072" y="120508"/>
                </a:lnTo>
                <a:lnTo>
                  <a:pt x="29692" y="78701"/>
                </a:lnTo>
                <a:lnTo>
                  <a:pt x="38379" y="62064"/>
                </a:lnTo>
                <a:lnTo>
                  <a:pt x="41440" y="56654"/>
                </a:lnTo>
                <a:lnTo>
                  <a:pt x="44754" y="51447"/>
                </a:lnTo>
                <a:lnTo>
                  <a:pt x="48171" y="46456"/>
                </a:lnTo>
                <a:lnTo>
                  <a:pt x="49872" y="44005"/>
                </a:lnTo>
                <a:lnTo>
                  <a:pt x="51714" y="41617"/>
                </a:lnTo>
                <a:lnTo>
                  <a:pt x="53378" y="39268"/>
                </a:lnTo>
                <a:lnTo>
                  <a:pt x="55194" y="36944"/>
                </a:lnTo>
                <a:lnTo>
                  <a:pt x="58737" y="32499"/>
                </a:lnTo>
                <a:lnTo>
                  <a:pt x="60566" y="30391"/>
                </a:lnTo>
                <a:lnTo>
                  <a:pt x="62433" y="28320"/>
                </a:lnTo>
                <a:lnTo>
                  <a:pt x="64185" y="26327"/>
                </a:lnTo>
                <a:lnTo>
                  <a:pt x="69608" y="20751"/>
                </a:lnTo>
                <a:lnTo>
                  <a:pt x="76631" y="14160"/>
                </a:lnTo>
                <a:lnTo>
                  <a:pt x="79971" y="11582"/>
                </a:lnTo>
                <a:lnTo>
                  <a:pt x="83121" y="8877"/>
                </a:lnTo>
                <a:lnTo>
                  <a:pt x="86271" y="6883"/>
                </a:lnTo>
                <a:lnTo>
                  <a:pt x="88684" y="5079"/>
                </a:lnTo>
                <a:lnTo>
                  <a:pt x="91198" y="3365"/>
                </a:lnTo>
                <a:lnTo>
                  <a:pt x="93370" y="2197"/>
                </a:lnTo>
                <a:lnTo>
                  <a:pt x="96159" y="419"/>
                </a:lnTo>
                <a:lnTo>
                  <a:pt x="96913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10070702" y="5908243"/>
            <a:ext cx="154283" cy="198018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9930462" y="5911368"/>
            <a:ext cx="91440" cy="174625"/>
          </a:xfrm>
          <a:custGeom>
            <a:avLst/>
            <a:gdLst/>
            <a:ahLst/>
            <a:cxnLst/>
            <a:rect l="l" t="t" r="r" b="b"/>
            <a:pathLst>
              <a:path w="91440" h="174625">
                <a:moveTo>
                  <a:pt x="0" y="0"/>
                </a:moveTo>
                <a:lnTo>
                  <a:pt x="3467" y="2285"/>
                </a:lnTo>
                <a:lnTo>
                  <a:pt x="5575" y="3505"/>
                </a:lnTo>
                <a:lnTo>
                  <a:pt x="8039" y="5295"/>
                </a:lnTo>
                <a:lnTo>
                  <a:pt x="10426" y="7137"/>
                </a:lnTo>
                <a:lnTo>
                  <a:pt x="13462" y="9207"/>
                </a:lnTo>
                <a:lnTo>
                  <a:pt x="16522" y="11963"/>
                </a:lnTo>
                <a:lnTo>
                  <a:pt x="19735" y="14604"/>
                </a:lnTo>
                <a:lnTo>
                  <a:pt x="26593" y="21374"/>
                </a:lnTo>
                <a:lnTo>
                  <a:pt x="31800" y="27063"/>
                </a:lnTo>
                <a:lnTo>
                  <a:pt x="33464" y="29095"/>
                </a:lnTo>
                <a:lnTo>
                  <a:pt x="35242" y="31178"/>
                </a:lnTo>
                <a:lnTo>
                  <a:pt x="37007" y="33350"/>
                </a:lnTo>
                <a:lnTo>
                  <a:pt x="42151" y="40220"/>
                </a:lnTo>
                <a:lnTo>
                  <a:pt x="43713" y="42621"/>
                </a:lnTo>
                <a:lnTo>
                  <a:pt x="45491" y="45021"/>
                </a:lnTo>
                <a:lnTo>
                  <a:pt x="47078" y="47548"/>
                </a:lnTo>
                <a:lnTo>
                  <a:pt x="50304" y="52590"/>
                </a:lnTo>
                <a:lnTo>
                  <a:pt x="53454" y="57873"/>
                </a:lnTo>
                <a:lnTo>
                  <a:pt x="71488" y="97343"/>
                </a:lnTo>
                <a:lnTo>
                  <a:pt x="83707" y="137583"/>
                </a:lnTo>
                <a:lnTo>
                  <a:pt x="90906" y="174497"/>
                </a:lnTo>
                <a:lnTo>
                  <a:pt x="90678" y="171500"/>
                </a:lnTo>
                <a:lnTo>
                  <a:pt x="80619" y="119392"/>
                </a:lnTo>
                <a:lnTo>
                  <a:pt x="66344" y="79628"/>
                </a:lnTo>
                <a:lnTo>
                  <a:pt x="58089" y="62750"/>
                </a:lnTo>
                <a:lnTo>
                  <a:pt x="55168" y="57238"/>
                </a:lnTo>
                <a:lnTo>
                  <a:pt x="51943" y="51955"/>
                </a:lnTo>
                <a:lnTo>
                  <a:pt x="48679" y="46875"/>
                </a:lnTo>
                <a:lnTo>
                  <a:pt x="47015" y="44386"/>
                </a:lnTo>
                <a:lnTo>
                  <a:pt x="45224" y="41935"/>
                </a:lnTo>
                <a:lnTo>
                  <a:pt x="43561" y="39535"/>
                </a:lnTo>
                <a:lnTo>
                  <a:pt x="41795" y="37210"/>
                </a:lnTo>
                <a:lnTo>
                  <a:pt x="39979" y="34950"/>
                </a:lnTo>
                <a:lnTo>
                  <a:pt x="38252" y="32715"/>
                </a:lnTo>
                <a:lnTo>
                  <a:pt x="36436" y="30568"/>
                </a:lnTo>
                <a:lnTo>
                  <a:pt x="34582" y="28473"/>
                </a:lnTo>
                <a:lnTo>
                  <a:pt x="32893" y="26441"/>
                </a:lnTo>
                <a:lnTo>
                  <a:pt x="29197" y="22618"/>
                </a:lnTo>
                <a:lnTo>
                  <a:pt x="27457" y="20789"/>
                </a:lnTo>
                <a:lnTo>
                  <a:pt x="23837" y="17284"/>
                </a:lnTo>
                <a:lnTo>
                  <a:pt x="20421" y="14122"/>
                </a:lnTo>
                <a:lnTo>
                  <a:pt x="17030" y="11569"/>
                </a:lnTo>
                <a:lnTo>
                  <a:pt x="13868" y="8877"/>
                </a:lnTo>
                <a:lnTo>
                  <a:pt x="10693" y="6883"/>
                </a:lnTo>
                <a:lnTo>
                  <a:pt x="8255" y="5092"/>
                </a:lnTo>
                <a:lnTo>
                  <a:pt x="5715" y="3365"/>
                </a:lnTo>
                <a:lnTo>
                  <a:pt x="3543" y="2197"/>
                </a:lnTo>
                <a:lnTo>
                  <a:pt x="2171" y="1320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9741115" y="5895581"/>
            <a:ext cx="295038" cy="251967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9755996" y="6094717"/>
            <a:ext cx="223520" cy="45085"/>
          </a:xfrm>
          <a:custGeom>
            <a:avLst/>
            <a:gdLst/>
            <a:ahLst/>
            <a:cxnLst/>
            <a:rect l="l" t="t" r="r" b="b"/>
            <a:pathLst>
              <a:path w="223520" h="45085">
                <a:moveTo>
                  <a:pt x="114592" y="0"/>
                </a:moveTo>
                <a:lnTo>
                  <a:pt x="106997" y="1104"/>
                </a:lnTo>
                <a:lnTo>
                  <a:pt x="95567" y="2298"/>
                </a:lnTo>
                <a:lnTo>
                  <a:pt x="91846" y="2895"/>
                </a:lnTo>
                <a:lnTo>
                  <a:pt x="88150" y="3721"/>
                </a:lnTo>
                <a:lnTo>
                  <a:pt x="84493" y="4419"/>
                </a:lnTo>
                <a:lnTo>
                  <a:pt x="77025" y="5600"/>
                </a:lnTo>
                <a:lnTo>
                  <a:pt x="70231" y="8026"/>
                </a:lnTo>
                <a:lnTo>
                  <a:pt x="63423" y="9880"/>
                </a:lnTo>
                <a:lnTo>
                  <a:pt x="60254" y="10998"/>
                </a:lnTo>
                <a:lnTo>
                  <a:pt x="50457" y="14389"/>
                </a:lnTo>
                <a:lnTo>
                  <a:pt x="44729" y="17005"/>
                </a:lnTo>
                <a:lnTo>
                  <a:pt x="38963" y="19570"/>
                </a:lnTo>
                <a:lnTo>
                  <a:pt x="33642" y="22098"/>
                </a:lnTo>
                <a:lnTo>
                  <a:pt x="28930" y="24752"/>
                </a:lnTo>
                <a:lnTo>
                  <a:pt x="24053" y="27190"/>
                </a:lnTo>
                <a:lnTo>
                  <a:pt x="20066" y="30022"/>
                </a:lnTo>
                <a:lnTo>
                  <a:pt x="16370" y="32245"/>
                </a:lnTo>
                <a:lnTo>
                  <a:pt x="12865" y="34747"/>
                </a:lnTo>
                <a:lnTo>
                  <a:pt x="9677" y="36766"/>
                </a:lnTo>
                <a:lnTo>
                  <a:pt x="7353" y="38671"/>
                </a:lnTo>
                <a:lnTo>
                  <a:pt x="2425" y="42316"/>
                </a:lnTo>
                <a:lnTo>
                  <a:pt x="0" y="44665"/>
                </a:lnTo>
                <a:lnTo>
                  <a:pt x="2540" y="42405"/>
                </a:lnTo>
                <a:lnTo>
                  <a:pt x="7569" y="38862"/>
                </a:lnTo>
                <a:lnTo>
                  <a:pt x="9994" y="37033"/>
                </a:lnTo>
                <a:lnTo>
                  <a:pt x="13220" y="35064"/>
                </a:lnTo>
                <a:lnTo>
                  <a:pt x="16802" y="32727"/>
                </a:lnTo>
                <a:lnTo>
                  <a:pt x="20612" y="30581"/>
                </a:lnTo>
                <a:lnTo>
                  <a:pt x="24663" y="27901"/>
                </a:lnTo>
                <a:lnTo>
                  <a:pt x="29514" y="25488"/>
                </a:lnTo>
                <a:lnTo>
                  <a:pt x="34226" y="22885"/>
                </a:lnTo>
                <a:lnTo>
                  <a:pt x="39585" y="20408"/>
                </a:lnTo>
                <a:lnTo>
                  <a:pt x="45339" y="17945"/>
                </a:lnTo>
                <a:lnTo>
                  <a:pt x="51041" y="15354"/>
                </a:lnTo>
                <a:lnTo>
                  <a:pt x="57442" y="13284"/>
                </a:lnTo>
                <a:lnTo>
                  <a:pt x="64044" y="10985"/>
                </a:lnTo>
                <a:lnTo>
                  <a:pt x="70764" y="9258"/>
                </a:lnTo>
                <a:lnTo>
                  <a:pt x="77533" y="6908"/>
                </a:lnTo>
                <a:lnTo>
                  <a:pt x="84924" y="5803"/>
                </a:lnTo>
                <a:lnTo>
                  <a:pt x="88557" y="5156"/>
                </a:lnTo>
                <a:lnTo>
                  <a:pt x="92176" y="4368"/>
                </a:lnTo>
                <a:lnTo>
                  <a:pt x="95948" y="3810"/>
                </a:lnTo>
                <a:lnTo>
                  <a:pt x="107238" y="2730"/>
                </a:lnTo>
                <a:lnTo>
                  <a:pt x="114706" y="1574"/>
                </a:lnTo>
                <a:lnTo>
                  <a:pt x="142797" y="1574"/>
                </a:lnTo>
                <a:lnTo>
                  <a:pt x="137753" y="723"/>
                </a:lnTo>
                <a:lnTo>
                  <a:pt x="122351" y="723"/>
                </a:lnTo>
                <a:lnTo>
                  <a:pt x="114592" y="0"/>
                </a:lnTo>
                <a:close/>
              </a:path>
              <a:path w="223520" h="45085">
                <a:moveTo>
                  <a:pt x="145511" y="1968"/>
                </a:moveTo>
                <a:lnTo>
                  <a:pt x="129768" y="1968"/>
                </a:lnTo>
                <a:lnTo>
                  <a:pt x="137274" y="2044"/>
                </a:lnTo>
                <a:lnTo>
                  <a:pt x="144551" y="3187"/>
                </a:lnTo>
                <a:lnTo>
                  <a:pt x="151612" y="3695"/>
                </a:lnTo>
                <a:lnTo>
                  <a:pt x="158673" y="4673"/>
                </a:lnTo>
                <a:lnTo>
                  <a:pt x="165227" y="6299"/>
                </a:lnTo>
                <a:lnTo>
                  <a:pt x="171640" y="7493"/>
                </a:lnTo>
                <a:lnTo>
                  <a:pt x="178015" y="8559"/>
                </a:lnTo>
                <a:lnTo>
                  <a:pt x="183561" y="10998"/>
                </a:lnTo>
                <a:lnTo>
                  <a:pt x="188950" y="12458"/>
                </a:lnTo>
                <a:lnTo>
                  <a:pt x="194246" y="14173"/>
                </a:lnTo>
                <a:lnTo>
                  <a:pt x="199237" y="15430"/>
                </a:lnTo>
                <a:lnTo>
                  <a:pt x="203225" y="17360"/>
                </a:lnTo>
                <a:lnTo>
                  <a:pt x="223253" y="25704"/>
                </a:lnTo>
                <a:lnTo>
                  <a:pt x="219875" y="24218"/>
                </a:lnTo>
                <a:lnTo>
                  <a:pt x="203581" y="16814"/>
                </a:lnTo>
                <a:lnTo>
                  <a:pt x="199644" y="14782"/>
                </a:lnTo>
                <a:lnTo>
                  <a:pt x="194678" y="13385"/>
                </a:lnTo>
                <a:lnTo>
                  <a:pt x="189344" y="11645"/>
                </a:lnTo>
                <a:lnTo>
                  <a:pt x="183946" y="10109"/>
                </a:lnTo>
                <a:lnTo>
                  <a:pt x="178447" y="7645"/>
                </a:lnTo>
                <a:lnTo>
                  <a:pt x="171958" y="6502"/>
                </a:lnTo>
                <a:lnTo>
                  <a:pt x="165582" y="5257"/>
                </a:lnTo>
                <a:lnTo>
                  <a:pt x="158965" y="3517"/>
                </a:lnTo>
                <a:lnTo>
                  <a:pt x="151866" y="2501"/>
                </a:lnTo>
                <a:lnTo>
                  <a:pt x="145511" y="1968"/>
                </a:lnTo>
                <a:close/>
              </a:path>
              <a:path w="223520" h="45085">
                <a:moveTo>
                  <a:pt x="142797" y="1574"/>
                </a:moveTo>
                <a:lnTo>
                  <a:pt x="114706" y="1574"/>
                </a:lnTo>
                <a:lnTo>
                  <a:pt x="122351" y="2209"/>
                </a:lnTo>
                <a:lnTo>
                  <a:pt x="129768" y="1968"/>
                </a:lnTo>
                <a:lnTo>
                  <a:pt x="145511" y="1968"/>
                </a:lnTo>
                <a:lnTo>
                  <a:pt x="144754" y="1905"/>
                </a:lnTo>
                <a:lnTo>
                  <a:pt x="142797" y="1574"/>
                </a:lnTo>
                <a:close/>
              </a:path>
              <a:path w="223520" h="45085">
                <a:moveTo>
                  <a:pt x="129844" y="533"/>
                </a:moveTo>
                <a:lnTo>
                  <a:pt x="122351" y="723"/>
                </a:lnTo>
                <a:lnTo>
                  <a:pt x="137753" y="723"/>
                </a:lnTo>
                <a:lnTo>
                  <a:pt x="137452" y="673"/>
                </a:lnTo>
                <a:lnTo>
                  <a:pt x="129844" y="53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9770299" y="6082960"/>
            <a:ext cx="271793" cy="96008"/>
          </a:xfrm>
          <a:prstGeom prst="rect">
            <a:avLst/>
          </a:prstGeom>
          <a:blipFill>
            <a:blip r:embed="rId2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9810790" y="6122701"/>
            <a:ext cx="224154" cy="48895"/>
          </a:xfrm>
          <a:custGeom>
            <a:avLst/>
            <a:gdLst/>
            <a:ahLst/>
            <a:cxnLst/>
            <a:rect l="l" t="t" r="r" b="b"/>
            <a:pathLst>
              <a:path w="224154" h="48895">
                <a:moveTo>
                  <a:pt x="133007" y="0"/>
                </a:moveTo>
                <a:lnTo>
                  <a:pt x="129235" y="266"/>
                </a:lnTo>
                <a:lnTo>
                  <a:pt x="121704" y="571"/>
                </a:lnTo>
                <a:lnTo>
                  <a:pt x="113957" y="673"/>
                </a:lnTo>
                <a:lnTo>
                  <a:pt x="106451" y="2057"/>
                </a:lnTo>
                <a:lnTo>
                  <a:pt x="98806" y="2908"/>
                </a:lnTo>
                <a:lnTo>
                  <a:pt x="91490" y="4940"/>
                </a:lnTo>
                <a:lnTo>
                  <a:pt x="84328" y="6819"/>
                </a:lnTo>
                <a:lnTo>
                  <a:pt x="80632" y="7683"/>
                </a:lnTo>
                <a:lnTo>
                  <a:pt x="77406" y="9220"/>
                </a:lnTo>
                <a:lnTo>
                  <a:pt x="74028" y="10350"/>
                </a:lnTo>
                <a:lnTo>
                  <a:pt x="70603" y="11544"/>
                </a:lnTo>
                <a:lnTo>
                  <a:pt x="67335" y="12826"/>
                </a:lnTo>
                <a:lnTo>
                  <a:pt x="64325" y="14363"/>
                </a:lnTo>
                <a:lnTo>
                  <a:pt x="40855" y="25476"/>
                </a:lnTo>
                <a:lnTo>
                  <a:pt x="35826" y="28359"/>
                </a:lnTo>
                <a:lnTo>
                  <a:pt x="24173" y="34514"/>
                </a:lnTo>
                <a:lnTo>
                  <a:pt x="18127" y="37938"/>
                </a:lnTo>
                <a:lnTo>
                  <a:pt x="8369" y="43637"/>
                </a:lnTo>
                <a:lnTo>
                  <a:pt x="0" y="48691"/>
                </a:lnTo>
                <a:lnTo>
                  <a:pt x="8597" y="43853"/>
                </a:lnTo>
                <a:lnTo>
                  <a:pt x="18557" y="38419"/>
                </a:lnTo>
                <a:lnTo>
                  <a:pt x="24724" y="35139"/>
                </a:lnTo>
                <a:lnTo>
                  <a:pt x="31623" y="31584"/>
                </a:lnTo>
                <a:lnTo>
                  <a:pt x="36436" y="29159"/>
                </a:lnTo>
                <a:lnTo>
                  <a:pt x="41516" y="26288"/>
                </a:lnTo>
                <a:lnTo>
                  <a:pt x="47167" y="23647"/>
                </a:lnTo>
                <a:lnTo>
                  <a:pt x="52882" y="21069"/>
                </a:lnTo>
                <a:lnTo>
                  <a:pt x="58826" y="18275"/>
                </a:lnTo>
                <a:lnTo>
                  <a:pt x="65049" y="15443"/>
                </a:lnTo>
                <a:lnTo>
                  <a:pt x="68131" y="13906"/>
                </a:lnTo>
                <a:lnTo>
                  <a:pt x="71272" y="12725"/>
                </a:lnTo>
                <a:lnTo>
                  <a:pt x="74806" y="11506"/>
                </a:lnTo>
                <a:lnTo>
                  <a:pt x="78092" y="10439"/>
                </a:lnTo>
                <a:lnTo>
                  <a:pt x="81419" y="8928"/>
                </a:lnTo>
                <a:lnTo>
                  <a:pt x="84975" y="8115"/>
                </a:lnTo>
                <a:lnTo>
                  <a:pt x="92075" y="6375"/>
                </a:lnTo>
                <a:lnTo>
                  <a:pt x="99237" y="4419"/>
                </a:lnTo>
                <a:lnTo>
                  <a:pt x="106807" y="3670"/>
                </a:lnTo>
                <a:lnTo>
                  <a:pt x="114198" y="2235"/>
                </a:lnTo>
                <a:lnTo>
                  <a:pt x="121805" y="2044"/>
                </a:lnTo>
                <a:lnTo>
                  <a:pt x="129235" y="1714"/>
                </a:lnTo>
                <a:lnTo>
                  <a:pt x="133007" y="1384"/>
                </a:lnTo>
                <a:lnTo>
                  <a:pt x="153976" y="1384"/>
                </a:lnTo>
                <a:lnTo>
                  <a:pt x="140385" y="495"/>
                </a:lnTo>
                <a:lnTo>
                  <a:pt x="136702" y="165"/>
                </a:lnTo>
                <a:lnTo>
                  <a:pt x="133007" y="0"/>
                </a:lnTo>
                <a:close/>
              </a:path>
              <a:path w="224154" h="48895">
                <a:moveTo>
                  <a:pt x="153976" y="1384"/>
                </a:moveTo>
                <a:lnTo>
                  <a:pt x="133007" y="1384"/>
                </a:lnTo>
                <a:lnTo>
                  <a:pt x="136702" y="1536"/>
                </a:lnTo>
                <a:lnTo>
                  <a:pt x="140309" y="1803"/>
                </a:lnTo>
                <a:lnTo>
                  <a:pt x="143979" y="2031"/>
                </a:lnTo>
                <a:lnTo>
                  <a:pt x="147561" y="2209"/>
                </a:lnTo>
                <a:lnTo>
                  <a:pt x="151104" y="2438"/>
                </a:lnTo>
                <a:lnTo>
                  <a:pt x="158203" y="2819"/>
                </a:lnTo>
                <a:lnTo>
                  <a:pt x="164896" y="4444"/>
                </a:lnTo>
                <a:lnTo>
                  <a:pt x="171310" y="5308"/>
                </a:lnTo>
                <a:lnTo>
                  <a:pt x="177838" y="6070"/>
                </a:lnTo>
                <a:lnTo>
                  <a:pt x="183489" y="8254"/>
                </a:lnTo>
                <a:lnTo>
                  <a:pt x="188925" y="9550"/>
                </a:lnTo>
                <a:lnTo>
                  <a:pt x="194284" y="11112"/>
                </a:lnTo>
                <a:lnTo>
                  <a:pt x="199428" y="12064"/>
                </a:lnTo>
                <a:lnTo>
                  <a:pt x="203576" y="13919"/>
                </a:lnTo>
                <a:lnTo>
                  <a:pt x="223913" y="21589"/>
                </a:lnTo>
                <a:lnTo>
                  <a:pt x="203847" y="13347"/>
                </a:lnTo>
                <a:lnTo>
                  <a:pt x="199783" y="11429"/>
                </a:lnTo>
                <a:lnTo>
                  <a:pt x="194678" y="10312"/>
                </a:lnTo>
                <a:lnTo>
                  <a:pt x="189280" y="8712"/>
                </a:lnTo>
                <a:lnTo>
                  <a:pt x="183857" y="7365"/>
                </a:lnTo>
                <a:lnTo>
                  <a:pt x="178155" y="5105"/>
                </a:lnTo>
                <a:lnTo>
                  <a:pt x="171653" y="4330"/>
                </a:lnTo>
                <a:lnTo>
                  <a:pt x="165163" y="3378"/>
                </a:lnTo>
                <a:lnTo>
                  <a:pt x="158470" y="1663"/>
                </a:lnTo>
                <a:lnTo>
                  <a:pt x="153976" y="1384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9820369" y="6105674"/>
            <a:ext cx="241123" cy="111636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9993340" y="6147980"/>
            <a:ext cx="64769" cy="29845"/>
          </a:xfrm>
          <a:custGeom>
            <a:avLst/>
            <a:gdLst/>
            <a:ahLst/>
            <a:cxnLst/>
            <a:rect l="l" t="t" r="r" b="b"/>
            <a:pathLst>
              <a:path w="64770" h="29845">
                <a:moveTo>
                  <a:pt x="59905" y="0"/>
                </a:moveTo>
                <a:lnTo>
                  <a:pt x="52362" y="88"/>
                </a:lnTo>
                <a:lnTo>
                  <a:pt x="48679" y="241"/>
                </a:lnTo>
                <a:lnTo>
                  <a:pt x="44246" y="533"/>
                </a:lnTo>
                <a:lnTo>
                  <a:pt x="39801" y="1714"/>
                </a:lnTo>
                <a:lnTo>
                  <a:pt x="35267" y="2793"/>
                </a:lnTo>
                <a:lnTo>
                  <a:pt x="30708" y="4444"/>
                </a:lnTo>
                <a:lnTo>
                  <a:pt x="26466" y="6553"/>
                </a:lnTo>
                <a:lnTo>
                  <a:pt x="24447" y="7683"/>
                </a:lnTo>
                <a:lnTo>
                  <a:pt x="22275" y="8724"/>
                </a:lnTo>
                <a:lnTo>
                  <a:pt x="18548" y="11366"/>
                </a:lnTo>
                <a:lnTo>
                  <a:pt x="16586" y="12445"/>
                </a:lnTo>
                <a:lnTo>
                  <a:pt x="15074" y="13842"/>
                </a:lnTo>
                <a:lnTo>
                  <a:pt x="11658" y="16421"/>
                </a:lnTo>
                <a:lnTo>
                  <a:pt x="8978" y="19138"/>
                </a:lnTo>
                <a:lnTo>
                  <a:pt x="6730" y="21501"/>
                </a:lnTo>
                <a:lnTo>
                  <a:pt x="4343" y="23761"/>
                </a:lnTo>
                <a:lnTo>
                  <a:pt x="2997" y="26060"/>
                </a:lnTo>
                <a:lnTo>
                  <a:pt x="1816" y="27482"/>
                </a:lnTo>
                <a:lnTo>
                  <a:pt x="647" y="28930"/>
                </a:lnTo>
                <a:lnTo>
                  <a:pt x="0" y="29781"/>
                </a:lnTo>
                <a:lnTo>
                  <a:pt x="2959" y="26581"/>
                </a:lnTo>
                <a:lnTo>
                  <a:pt x="7746" y="22136"/>
                </a:lnTo>
                <a:lnTo>
                  <a:pt x="10071" y="19900"/>
                </a:lnTo>
                <a:lnTo>
                  <a:pt x="13030" y="17437"/>
                </a:lnTo>
                <a:lnTo>
                  <a:pt x="16408" y="14960"/>
                </a:lnTo>
                <a:lnTo>
                  <a:pt x="17957" y="13639"/>
                </a:lnTo>
                <a:lnTo>
                  <a:pt x="19913" y="12598"/>
                </a:lnTo>
                <a:lnTo>
                  <a:pt x="21784" y="11328"/>
                </a:lnTo>
                <a:lnTo>
                  <a:pt x="23545" y="10096"/>
                </a:lnTo>
                <a:lnTo>
                  <a:pt x="25666" y="9156"/>
                </a:lnTo>
                <a:lnTo>
                  <a:pt x="27673" y="8089"/>
                </a:lnTo>
                <a:lnTo>
                  <a:pt x="31724" y="5994"/>
                </a:lnTo>
                <a:lnTo>
                  <a:pt x="36106" y="4317"/>
                </a:lnTo>
                <a:lnTo>
                  <a:pt x="40424" y="3213"/>
                </a:lnTo>
                <a:lnTo>
                  <a:pt x="44653" y="2006"/>
                </a:lnTo>
                <a:lnTo>
                  <a:pt x="48818" y="1422"/>
                </a:lnTo>
                <a:lnTo>
                  <a:pt x="52438" y="1079"/>
                </a:lnTo>
                <a:lnTo>
                  <a:pt x="59677" y="533"/>
                </a:lnTo>
                <a:lnTo>
                  <a:pt x="61593" y="533"/>
                </a:lnTo>
                <a:lnTo>
                  <a:pt x="59905" y="0"/>
                </a:lnTo>
                <a:close/>
              </a:path>
              <a:path w="64770" h="29845">
                <a:moveTo>
                  <a:pt x="61593" y="533"/>
                </a:moveTo>
                <a:lnTo>
                  <a:pt x="59677" y="533"/>
                </a:lnTo>
                <a:lnTo>
                  <a:pt x="64566" y="1473"/>
                </a:lnTo>
                <a:lnTo>
                  <a:pt x="61593" y="53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9972302" y="5989967"/>
            <a:ext cx="288319" cy="227342"/>
          </a:xfrm>
          <a:prstGeom prst="rect">
            <a:avLst/>
          </a:prstGeom>
          <a:blipFill>
            <a:blip r:embed="rId2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10067841" y="5997950"/>
            <a:ext cx="146685" cy="148590"/>
          </a:xfrm>
          <a:custGeom>
            <a:avLst/>
            <a:gdLst/>
            <a:ahLst/>
            <a:cxnLst/>
            <a:rect l="l" t="t" r="r" b="b"/>
            <a:pathLst>
              <a:path w="146684" h="148589">
                <a:moveTo>
                  <a:pt x="146062" y="0"/>
                </a:moveTo>
                <a:lnTo>
                  <a:pt x="136575" y="3327"/>
                </a:lnTo>
                <a:lnTo>
                  <a:pt x="133578" y="4457"/>
                </a:lnTo>
                <a:lnTo>
                  <a:pt x="129654" y="5435"/>
                </a:lnTo>
                <a:lnTo>
                  <a:pt x="125818" y="7543"/>
                </a:lnTo>
                <a:lnTo>
                  <a:pt x="121907" y="9499"/>
                </a:lnTo>
                <a:lnTo>
                  <a:pt x="117348" y="11544"/>
                </a:lnTo>
                <a:lnTo>
                  <a:pt x="112674" y="14160"/>
                </a:lnTo>
                <a:lnTo>
                  <a:pt x="98323" y="23329"/>
                </a:lnTo>
                <a:lnTo>
                  <a:pt x="93624" y="26987"/>
                </a:lnTo>
                <a:lnTo>
                  <a:pt x="88557" y="30721"/>
                </a:lnTo>
                <a:lnTo>
                  <a:pt x="83553" y="34759"/>
                </a:lnTo>
                <a:lnTo>
                  <a:pt x="78917" y="39077"/>
                </a:lnTo>
                <a:lnTo>
                  <a:pt x="73774" y="43294"/>
                </a:lnTo>
                <a:lnTo>
                  <a:pt x="69138" y="47993"/>
                </a:lnTo>
                <a:lnTo>
                  <a:pt x="64655" y="52755"/>
                </a:lnTo>
                <a:lnTo>
                  <a:pt x="59639" y="57391"/>
                </a:lnTo>
                <a:lnTo>
                  <a:pt x="55524" y="62445"/>
                </a:lnTo>
                <a:lnTo>
                  <a:pt x="49142" y="69979"/>
                </a:lnTo>
                <a:lnTo>
                  <a:pt x="43092" y="77604"/>
                </a:lnTo>
                <a:lnTo>
                  <a:pt x="37388" y="85232"/>
                </a:lnTo>
                <a:lnTo>
                  <a:pt x="32042" y="92773"/>
                </a:lnTo>
                <a:lnTo>
                  <a:pt x="28422" y="97675"/>
                </a:lnTo>
                <a:lnTo>
                  <a:pt x="25463" y="102654"/>
                </a:lnTo>
                <a:lnTo>
                  <a:pt x="22415" y="107238"/>
                </a:lnTo>
                <a:lnTo>
                  <a:pt x="14376" y="120472"/>
                </a:lnTo>
                <a:lnTo>
                  <a:pt x="8815" y="130225"/>
                </a:lnTo>
                <a:lnTo>
                  <a:pt x="5464" y="136397"/>
                </a:lnTo>
                <a:lnTo>
                  <a:pt x="2974" y="141617"/>
                </a:lnTo>
                <a:lnTo>
                  <a:pt x="0" y="148513"/>
                </a:lnTo>
                <a:lnTo>
                  <a:pt x="1013" y="146489"/>
                </a:lnTo>
                <a:lnTo>
                  <a:pt x="3986" y="140809"/>
                </a:lnTo>
                <a:lnTo>
                  <a:pt x="8813" y="132059"/>
                </a:lnTo>
                <a:lnTo>
                  <a:pt x="15392" y="120827"/>
                </a:lnTo>
                <a:lnTo>
                  <a:pt x="23571" y="107708"/>
                </a:lnTo>
                <a:lnTo>
                  <a:pt x="26695" y="103162"/>
                </a:lnTo>
                <a:lnTo>
                  <a:pt x="29730" y="98221"/>
                </a:lnTo>
                <a:lnTo>
                  <a:pt x="33350" y="93344"/>
                </a:lnTo>
                <a:lnTo>
                  <a:pt x="38798" y="85895"/>
                </a:lnTo>
                <a:lnTo>
                  <a:pt x="44583" y="78354"/>
                </a:lnTo>
                <a:lnTo>
                  <a:pt x="50691" y="70815"/>
                </a:lnTo>
                <a:lnTo>
                  <a:pt x="57111" y="63372"/>
                </a:lnTo>
                <a:lnTo>
                  <a:pt x="61239" y="58292"/>
                </a:lnTo>
                <a:lnTo>
                  <a:pt x="66090" y="53644"/>
                </a:lnTo>
                <a:lnTo>
                  <a:pt x="70548" y="48907"/>
                </a:lnTo>
                <a:lnTo>
                  <a:pt x="75069" y="44183"/>
                </a:lnTo>
                <a:lnTo>
                  <a:pt x="80149" y="39928"/>
                </a:lnTo>
                <a:lnTo>
                  <a:pt x="84670" y="35598"/>
                </a:lnTo>
                <a:lnTo>
                  <a:pt x="89598" y="31508"/>
                </a:lnTo>
                <a:lnTo>
                  <a:pt x="94564" y="27762"/>
                </a:lnTo>
                <a:lnTo>
                  <a:pt x="99161" y="24091"/>
                </a:lnTo>
                <a:lnTo>
                  <a:pt x="113322" y="14858"/>
                </a:lnTo>
                <a:lnTo>
                  <a:pt x="117957" y="12293"/>
                </a:lnTo>
                <a:lnTo>
                  <a:pt x="122377" y="10134"/>
                </a:lnTo>
                <a:lnTo>
                  <a:pt x="126212" y="8064"/>
                </a:lnTo>
                <a:lnTo>
                  <a:pt x="129908" y="5854"/>
                </a:lnTo>
                <a:lnTo>
                  <a:pt x="133743" y="4800"/>
                </a:lnTo>
                <a:lnTo>
                  <a:pt x="136728" y="3581"/>
                </a:lnTo>
                <a:lnTo>
                  <a:pt x="146062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10022664" y="5866790"/>
            <a:ext cx="237956" cy="293217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10052042" y="5973551"/>
            <a:ext cx="0" cy="174625"/>
          </a:xfrm>
          <a:custGeom>
            <a:avLst/>
            <a:gdLst/>
            <a:ahLst/>
            <a:cxnLst/>
            <a:rect l="l" t="t" r="r" b="b"/>
            <a:pathLst>
              <a:path w="0" h="174625">
                <a:moveTo>
                  <a:pt x="0" y="0"/>
                </a:moveTo>
                <a:lnTo>
                  <a:pt x="0" y="174510"/>
                </a:lnTo>
              </a:path>
            </a:pathLst>
          </a:custGeom>
          <a:ln w="12598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9838499" y="5866790"/>
            <a:ext cx="446467" cy="312555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9961602" y="5999050"/>
            <a:ext cx="69215" cy="107950"/>
          </a:xfrm>
          <a:custGeom>
            <a:avLst/>
            <a:gdLst/>
            <a:ahLst/>
            <a:cxnLst/>
            <a:rect l="l" t="t" r="r" b="b"/>
            <a:pathLst>
              <a:path w="69215" h="107950">
                <a:moveTo>
                  <a:pt x="0" y="0"/>
                </a:moveTo>
                <a:lnTo>
                  <a:pt x="1524" y="1473"/>
                </a:lnTo>
                <a:lnTo>
                  <a:pt x="3848" y="4216"/>
                </a:lnTo>
                <a:lnTo>
                  <a:pt x="6375" y="6908"/>
                </a:lnTo>
                <a:lnTo>
                  <a:pt x="9537" y="10909"/>
                </a:lnTo>
                <a:lnTo>
                  <a:pt x="13550" y="15608"/>
                </a:lnTo>
                <a:lnTo>
                  <a:pt x="15608" y="17957"/>
                </a:lnTo>
                <a:lnTo>
                  <a:pt x="17538" y="20662"/>
                </a:lnTo>
                <a:lnTo>
                  <a:pt x="19710" y="23406"/>
                </a:lnTo>
                <a:lnTo>
                  <a:pt x="21805" y="26200"/>
                </a:lnTo>
                <a:lnTo>
                  <a:pt x="24269" y="29044"/>
                </a:lnTo>
                <a:lnTo>
                  <a:pt x="30568" y="38442"/>
                </a:lnTo>
                <a:lnTo>
                  <a:pt x="35572" y="44919"/>
                </a:lnTo>
                <a:lnTo>
                  <a:pt x="39547" y="51854"/>
                </a:lnTo>
                <a:lnTo>
                  <a:pt x="43827" y="58597"/>
                </a:lnTo>
                <a:lnTo>
                  <a:pt x="48183" y="65227"/>
                </a:lnTo>
                <a:lnTo>
                  <a:pt x="49771" y="68719"/>
                </a:lnTo>
                <a:lnTo>
                  <a:pt x="51612" y="71970"/>
                </a:lnTo>
                <a:lnTo>
                  <a:pt x="55054" y="78536"/>
                </a:lnTo>
                <a:lnTo>
                  <a:pt x="58750" y="84505"/>
                </a:lnTo>
                <a:lnTo>
                  <a:pt x="60858" y="89966"/>
                </a:lnTo>
                <a:lnTo>
                  <a:pt x="69011" y="107835"/>
                </a:lnTo>
                <a:lnTo>
                  <a:pt x="66141" y="100584"/>
                </a:lnTo>
                <a:lnTo>
                  <a:pt x="61861" y="89662"/>
                </a:lnTo>
                <a:lnTo>
                  <a:pt x="59880" y="84162"/>
                </a:lnTo>
                <a:lnTo>
                  <a:pt x="56299" y="78117"/>
                </a:lnTo>
                <a:lnTo>
                  <a:pt x="53035" y="71450"/>
                </a:lnTo>
                <a:lnTo>
                  <a:pt x="51219" y="68173"/>
                </a:lnTo>
                <a:lnTo>
                  <a:pt x="49733" y="64668"/>
                </a:lnTo>
                <a:lnTo>
                  <a:pt x="47599" y="61328"/>
                </a:lnTo>
                <a:lnTo>
                  <a:pt x="45491" y="57950"/>
                </a:lnTo>
                <a:lnTo>
                  <a:pt x="43434" y="54533"/>
                </a:lnTo>
                <a:lnTo>
                  <a:pt x="41338" y="51104"/>
                </a:lnTo>
                <a:lnTo>
                  <a:pt x="37236" y="44196"/>
                </a:lnTo>
                <a:lnTo>
                  <a:pt x="32054" y="37782"/>
                </a:lnTo>
                <a:lnTo>
                  <a:pt x="25501" y="28435"/>
                </a:lnTo>
                <a:lnTo>
                  <a:pt x="22974" y="25628"/>
                </a:lnTo>
                <a:lnTo>
                  <a:pt x="20802" y="22834"/>
                </a:lnTo>
                <a:lnTo>
                  <a:pt x="18554" y="20116"/>
                </a:lnTo>
                <a:lnTo>
                  <a:pt x="16560" y="17437"/>
                </a:lnTo>
                <a:lnTo>
                  <a:pt x="14465" y="15125"/>
                </a:lnTo>
                <a:lnTo>
                  <a:pt x="6273" y="5740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9713900" y="5914491"/>
            <a:ext cx="330936" cy="235216"/>
          </a:xfrm>
          <a:prstGeom prst="rect">
            <a:avLst/>
          </a:prstGeom>
          <a:blipFill>
            <a:blip r:embed="rId2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9713903" y="6038915"/>
            <a:ext cx="290830" cy="74930"/>
          </a:xfrm>
          <a:custGeom>
            <a:avLst/>
            <a:gdLst/>
            <a:ahLst/>
            <a:cxnLst/>
            <a:rect l="l" t="t" r="r" b="b"/>
            <a:pathLst>
              <a:path w="290829" h="74929">
                <a:moveTo>
                  <a:pt x="148270" y="1437"/>
                </a:moveTo>
                <a:lnTo>
                  <a:pt x="126301" y="1437"/>
                </a:lnTo>
                <a:lnTo>
                  <a:pt x="133748" y="1476"/>
                </a:lnTo>
                <a:lnTo>
                  <a:pt x="141195" y="2094"/>
                </a:lnTo>
                <a:lnTo>
                  <a:pt x="191117" y="14788"/>
                </a:lnTo>
                <a:lnTo>
                  <a:pt x="233146" y="35270"/>
                </a:lnTo>
                <a:lnTo>
                  <a:pt x="268351" y="58142"/>
                </a:lnTo>
                <a:lnTo>
                  <a:pt x="273202" y="61254"/>
                </a:lnTo>
                <a:lnTo>
                  <a:pt x="276898" y="64404"/>
                </a:lnTo>
                <a:lnTo>
                  <a:pt x="280162" y="66791"/>
                </a:lnTo>
                <a:lnTo>
                  <a:pt x="286677" y="71668"/>
                </a:lnTo>
                <a:lnTo>
                  <a:pt x="290296" y="74475"/>
                </a:lnTo>
                <a:lnTo>
                  <a:pt x="286753" y="71592"/>
                </a:lnTo>
                <a:lnTo>
                  <a:pt x="280454" y="66613"/>
                </a:lnTo>
                <a:lnTo>
                  <a:pt x="277190" y="64137"/>
                </a:lnTo>
                <a:lnTo>
                  <a:pt x="273570" y="60911"/>
                </a:lnTo>
                <a:lnTo>
                  <a:pt x="268859" y="57673"/>
                </a:lnTo>
                <a:lnTo>
                  <a:pt x="259016" y="50649"/>
                </a:lnTo>
                <a:lnTo>
                  <a:pt x="253276" y="46611"/>
                </a:lnTo>
                <a:lnTo>
                  <a:pt x="217052" y="25198"/>
                </a:lnTo>
                <a:lnTo>
                  <a:pt x="178210" y="8517"/>
                </a:lnTo>
                <a:lnTo>
                  <a:pt x="156425" y="2593"/>
                </a:lnTo>
                <a:lnTo>
                  <a:pt x="148270" y="1437"/>
                </a:lnTo>
                <a:close/>
              </a:path>
              <a:path w="290829" h="74929">
                <a:moveTo>
                  <a:pt x="133830" y="0"/>
                </a:moveTo>
                <a:lnTo>
                  <a:pt x="83292" y="5967"/>
                </a:lnTo>
                <a:lnTo>
                  <a:pt x="36753" y="18084"/>
                </a:lnTo>
                <a:lnTo>
                  <a:pt x="0" y="30456"/>
                </a:lnTo>
                <a:lnTo>
                  <a:pt x="3478" y="29258"/>
                </a:lnTo>
                <a:lnTo>
                  <a:pt x="12898" y="26156"/>
                </a:lnTo>
                <a:lnTo>
                  <a:pt x="58655" y="12898"/>
                </a:lnTo>
                <a:lnTo>
                  <a:pt x="97358" y="4536"/>
                </a:lnTo>
                <a:lnTo>
                  <a:pt x="126301" y="1437"/>
                </a:lnTo>
                <a:lnTo>
                  <a:pt x="148270" y="1437"/>
                </a:lnTo>
                <a:lnTo>
                  <a:pt x="141411" y="580"/>
                </a:lnTo>
                <a:lnTo>
                  <a:pt x="13383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9746735" y="6007027"/>
            <a:ext cx="296708" cy="140508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10063747" y="6125721"/>
            <a:ext cx="196215" cy="29845"/>
          </a:xfrm>
          <a:custGeom>
            <a:avLst/>
            <a:gdLst/>
            <a:ahLst/>
            <a:cxnLst/>
            <a:rect l="l" t="t" r="r" b="b"/>
            <a:pathLst>
              <a:path w="196215" h="29845">
                <a:moveTo>
                  <a:pt x="98628" y="0"/>
                </a:moveTo>
                <a:lnTo>
                  <a:pt x="95402" y="647"/>
                </a:lnTo>
                <a:lnTo>
                  <a:pt x="92214" y="1206"/>
                </a:lnTo>
                <a:lnTo>
                  <a:pt x="88874" y="1435"/>
                </a:lnTo>
                <a:lnTo>
                  <a:pt x="85724" y="2247"/>
                </a:lnTo>
                <a:lnTo>
                  <a:pt x="82804" y="3213"/>
                </a:lnTo>
                <a:lnTo>
                  <a:pt x="79603" y="3975"/>
                </a:lnTo>
                <a:lnTo>
                  <a:pt x="76784" y="5168"/>
                </a:lnTo>
                <a:lnTo>
                  <a:pt x="71056" y="7480"/>
                </a:lnTo>
                <a:lnTo>
                  <a:pt x="65849" y="10325"/>
                </a:lnTo>
                <a:lnTo>
                  <a:pt x="57937" y="13779"/>
                </a:lnTo>
                <a:lnTo>
                  <a:pt x="55333" y="14960"/>
                </a:lnTo>
                <a:lnTo>
                  <a:pt x="52654" y="15646"/>
                </a:lnTo>
                <a:lnTo>
                  <a:pt x="49987" y="16421"/>
                </a:lnTo>
                <a:lnTo>
                  <a:pt x="47434" y="17411"/>
                </a:lnTo>
                <a:lnTo>
                  <a:pt x="44627" y="17614"/>
                </a:lnTo>
                <a:lnTo>
                  <a:pt x="39192" y="18453"/>
                </a:lnTo>
                <a:lnTo>
                  <a:pt x="34086" y="18986"/>
                </a:lnTo>
                <a:lnTo>
                  <a:pt x="29197" y="19380"/>
                </a:lnTo>
                <a:lnTo>
                  <a:pt x="24333" y="19913"/>
                </a:lnTo>
                <a:lnTo>
                  <a:pt x="19989" y="20650"/>
                </a:lnTo>
                <a:lnTo>
                  <a:pt x="16217" y="21691"/>
                </a:lnTo>
                <a:lnTo>
                  <a:pt x="12446" y="22606"/>
                </a:lnTo>
                <a:lnTo>
                  <a:pt x="0" y="29375"/>
                </a:lnTo>
                <a:lnTo>
                  <a:pt x="525" y="28854"/>
                </a:lnTo>
                <a:lnTo>
                  <a:pt x="2717" y="27228"/>
                </a:lnTo>
                <a:lnTo>
                  <a:pt x="16446" y="22237"/>
                </a:lnTo>
                <a:lnTo>
                  <a:pt x="20205" y="21348"/>
                </a:lnTo>
                <a:lnTo>
                  <a:pt x="24561" y="20739"/>
                </a:lnTo>
                <a:lnTo>
                  <a:pt x="29337" y="20218"/>
                </a:lnTo>
                <a:lnTo>
                  <a:pt x="34086" y="19913"/>
                </a:lnTo>
                <a:lnTo>
                  <a:pt x="39408" y="19405"/>
                </a:lnTo>
                <a:lnTo>
                  <a:pt x="44831" y="18630"/>
                </a:lnTo>
                <a:lnTo>
                  <a:pt x="47586" y="18478"/>
                </a:lnTo>
                <a:lnTo>
                  <a:pt x="50266" y="17475"/>
                </a:lnTo>
                <a:lnTo>
                  <a:pt x="53136" y="16700"/>
                </a:lnTo>
                <a:lnTo>
                  <a:pt x="55981" y="16027"/>
                </a:lnTo>
                <a:lnTo>
                  <a:pt x="58597" y="14820"/>
                </a:lnTo>
                <a:lnTo>
                  <a:pt x="66713" y="11404"/>
                </a:lnTo>
                <a:lnTo>
                  <a:pt x="71920" y="8648"/>
                </a:lnTo>
                <a:lnTo>
                  <a:pt x="77533" y="6438"/>
                </a:lnTo>
                <a:lnTo>
                  <a:pt x="80327" y="5283"/>
                </a:lnTo>
                <a:lnTo>
                  <a:pt x="83400" y="4648"/>
                </a:lnTo>
                <a:lnTo>
                  <a:pt x="86347" y="3695"/>
                </a:lnTo>
                <a:lnTo>
                  <a:pt x="89344" y="2946"/>
                </a:lnTo>
                <a:lnTo>
                  <a:pt x="92532" y="2755"/>
                </a:lnTo>
                <a:lnTo>
                  <a:pt x="95802" y="2222"/>
                </a:lnTo>
                <a:lnTo>
                  <a:pt x="98755" y="1600"/>
                </a:lnTo>
                <a:lnTo>
                  <a:pt x="119807" y="1600"/>
                </a:lnTo>
                <a:lnTo>
                  <a:pt x="114807" y="965"/>
                </a:lnTo>
                <a:lnTo>
                  <a:pt x="112246" y="520"/>
                </a:lnTo>
                <a:lnTo>
                  <a:pt x="101904" y="520"/>
                </a:lnTo>
                <a:lnTo>
                  <a:pt x="98628" y="0"/>
                </a:lnTo>
                <a:close/>
              </a:path>
              <a:path w="196215" h="29845">
                <a:moveTo>
                  <a:pt x="121865" y="1866"/>
                </a:moveTo>
                <a:lnTo>
                  <a:pt x="111404" y="1866"/>
                </a:lnTo>
                <a:lnTo>
                  <a:pt x="114592" y="2387"/>
                </a:lnTo>
                <a:lnTo>
                  <a:pt x="133070" y="4572"/>
                </a:lnTo>
                <a:lnTo>
                  <a:pt x="139077" y="5092"/>
                </a:lnTo>
                <a:lnTo>
                  <a:pt x="144729" y="6172"/>
                </a:lnTo>
                <a:lnTo>
                  <a:pt x="150075" y="7289"/>
                </a:lnTo>
                <a:lnTo>
                  <a:pt x="169938" y="11087"/>
                </a:lnTo>
                <a:lnTo>
                  <a:pt x="174142" y="12242"/>
                </a:lnTo>
                <a:lnTo>
                  <a:pt x="177939" y="13042"/>
                </a:lnTo>
                <a:lnTo>
                  <a:pt x="187744" y="15290"/>
                </a:lnTo>
                <a:lnTo>
                  <a:pt x="196151" y="17475"/>
                </a:lnTo>
                <a:lnTo>
                  <a:pt x="187820" y="15024"/>
                </a:lnTo>
                <a:lnTo>
                  <a:pt x="178181" y="12509"/>
                </a:lnTo>
                <a:lnTo>
                  <a:pt x="174383" y="11557"/>
                </a:lnTo>
                <a:lnTo>
                  <a:pt x="170218" y="10236"/>
                </a:lnTo>
                <a:lnTo>
                  <a:pt x="165506" y="9372"/>
                </a:lnTo>
                <a:lnTo>
                  <a:pt x="150342" y="6273"/>
                </a:lnTo>
                <a:lnTo>
                  <a:pt x="144945" y="5092"/>
                </a:lnTo>
                <a:lnTo>
                  <a:pt x="139293" y="3949"/>
                </a:lnTo>
                <a:lnTo>
                  <a:pt x="133235" y="3352"/>
                </a:lnTo>
                <a:lnTo>
                  <a:pt x="121865" y="1866"/>
                </a:lnTo>
                <a:close/>
              </a:path>
              <a:path w="196215" h="29845">
                <a:moveTo>
                  <a:pt x="119807" y="1600"/>
                </a:moveTo>
                <a:lnTo>
                  <a:pt x="98755" y="1600"/>
                </a:lnTo>
                <a:lnTo>
                  <a:pt x="101980" y="2095"/>
                </a:lnTo>
                <a:lnTo>
                  <a:pt x="105130" y="1943"/>
                </a:lnTo>
                <a:lnTo>
                  <a:pt x="111404" y="1866"/>
                </a:lnTo>
                <a:lnTo>
                  <a:pt x="121865" y="1866"/>
                </a:lnTo>
                <a:lnTo>
                  <a:pt x="119807" y="1600"/>
                </a:lnTo>
                <a:close/>
              </a:path>
              <a:path w="196215" h="29845">
                <a:moveTo>
                  <a:pt x="105168" y="406"/>
                </a:moveTo>
                <a:lnTo>
                  <a:pt x="101904" y="520"/>
                </a:lnTo>
                <a:lnTo>
                  <a:pt x="112246" y="520"/>
                </a:lnTo>
                <a:lnTo>
                  <a:pt x="111734" y="431"/>
                </a:lnTo>
                <a:lnTo>
                  <a:pt x="108394" y="431"/>
                </a:lnTo>
                <a:lnTo>
                  <a:pt x="105168" y="406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10061067" y="6109055"/>
            <a:ext cx="183514" cy="70282"/>
          </a:xfrm>
          <a:prstGeom prst="rect">
            <a:avLst/>
          </a:prstGeom>
          <a:blipFill>
            <a:blip r:embed="rId2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6297993" y="6168834"/>
            <a:ext cx="15354" cy="18884"/>
          </a:xfrm>
          <a:prstGeom prst="rect">
            <a:avLst/>
          </a:prstGeom>
          <a:blipFill>
            <a:blip r:embed="rId2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6300865" y="6172791"/>
            <a:ext cx="6985" cy="14604"/>
          </a:xfrm>
          <a:custGeom>
            <a:avLst/>
            <a:gdLst/>
            <a:ahLst/>
            <a:cxnLst/>
            <a:rect l="l" t="t" r="r" b="b"/>
            <a:pathLst>
              <a:path w="6985" h="14604">
                <a:moveTo>
                  <a:pt x="6972" y="0"/>
                </a:moveTo>
                <a:lnTo>
                  <a:pt x="6477" y="482"/>
                </a:lnTo>
                <a:lnTo>
                  <a:pt x="6184" y="812"/>
                </a:lnTo>
                <a:lnTo>
                  <a:pt x="5651" y="1219"/>
                </a:lnTo>
                <a:lnTo>
                  <a:pt x="4813" y="2501"/>
                </a:lnTo>
                <a:lnTo>
                  <a:pt x="4229" y="3187"/>
                </a:lnTo>
                <a:lnTo>
                  <a:pt x="3340" y="4889"/>
                </a:lnTo>
                <a:lnTo>
                  <a:pt x="533" y="11938"/>
                </a:lnTo>
                <a:lnTo>
                  <a:pt x="127" y="13398"/>
                </a:lnTo>
                <a:lnTo>
                  <a:pt x="0" y="14414"/>
                </a:lnTo>
                <a:lnTo>
                  <a:pt x="571" y="13398"/>
                </a:lnTo>
                <a:lnTo>
                  <a:pt x="1854" y="10820"/>
                </a:lnTo>
                <a:lnTo>
                  <a:pt x="2667" y="8991"/>
                </a:lnTo>
                <a:lnTo>
                  <a:pt x="3530" y="7200"/>
                </a:lnTo>
                <a:lnTo>
                  <a:pt x="4318" y="5359"/>
                </a:lnTo>
                <a:lnTo>
                  <a:pt x="5181" y="3581"/>
                </a:lnTo>
                <a:lnTo>
                  <a:pt x="5816" y="2222"/>
                </a:lnTo>
                <a:lnTo>
                  <a:pt x="697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6299745" y="6169418"/>
            <a:ext cx="20294" cy="43853"/>
          </a:xfrm>
          <a:prstGeom prst="rect">
            <a:avLst/>
          </a:prstGeom>
          <a:blipFill>
            <a:blip r:embed="rId2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6303966" y="6200367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515" y="0"/>
                </a:moveTo>
                <a:lnTo>
                  <a:pt x="9906" y="342"/>
                </a:lnTo>
                <a:lnTo>
                  <a:pt x="9550" y="596"/>
                </a:lnTo>
                <a:lnTo>
                  <a:pt x="8928" y="838"/>
                </a:lnTo>
                <a:lnTo>
                  <a:pt x="7772" y="1841"/>
                </a:lnTo>
                <a:lnTo>
                  <a:pt x="7023" y="2374"/>
                </a:lnTo>
                <a:lnTo>
                  <a:pt x="5727" y="3771"/>
                </a:lnTo>
                <a:lnTo>
                  <a:pt x="0" y="12077"/>
                </a:lnTo>
                <a:lnTo>
                  <a:pt x="711" y="11353"/>
                </a:lnTo>
                <a:lnTo>
                  <a:pt x="1714" y="10223"/>
                </a:lnTo>
                <a:lnTo>
                  <a:pt x="2755" y="9118"/>
                </a:lnTo>
                <a:lnTo>
                  <a:pt x="3987" y="7569"/>
                </a:lnTo>
                <a:lnTo>
                  <a:pt x="5295" y="6045"/>
                </a:lnTo>
                <a:lnTo>
                  <a:pt x="6540" y="4470"/>
                </a:lnTo>
                <a:lnTo>
                  <a:pt x="7848" y="2997"/>
                </a:lnTo>
                <a:lnTo>
                  <a:pt x="8801" y="1841"/>
                </a:lnTo>
                <a:lnTo>
                  <a:pt x="1051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6303162" y="6197053"/>
            <a:ext cx="22681" cy="35966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6309746" y="6220124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528" y="0"/>
                </a:moveTo>
                <a:lnTo>
                  <a:pt x="9906" y="342"/>
                </a:lnTo>
                <a:lnTo>
                  <a:pt x="9550" y="584"/>
                </a:lnTo>
                <a:lnTo>
                  <a:pt x="8928" y="850"/>
                </a:lnTo>
                <a:lnTo>
                  <a:pt x="8343" y="1333"/>
                </a:lnTo>
                <a:lnTo>
                  <a:pt x="7785" y="1841"/>
                </a:lnTo>
                <a:lnTo>
                  <a:pt x="7048" y="2362"/>
                </a:lnTo>
                <a:lnTo>
                  <a:pt x="6375" y="3060"/>
                </a:lnTo>
                <a:lnTo>
                  <a:pt x="5740" y="3771"/>
                </a:lnTo>
                <a:lnTo>
                  <a:pt x="5029" y="4483"/>
                </a:lnTo>
                <a:lnTo>
                  <a:pt x="3111" y="6857"/>
                </a:lnTo>
                <a:lnTo>
                  <a:pt x="1930" y="8508"/>
                </a:lnTo>
                <a:lnTo>
                  <a:pt x="406" y="11137"/>
                </a:lnTo>
                <a:lnTo>
                  <a:pt x="0" y="12090"/>
                </a:lnTo>
                <a:lnTo>
                  <a:pt x="723" y="11353"/>
                </a:lnTo>
                <a:lnTo>
                  <a:pt x="2743" y="9118"/>
                </a:lnTo>
                <a:lnTo>
                  <a:pt x="4000" y="7569"/>
                </a:lnTo>
                <a:lnTo>
                  <a:pt x="5321" y="6057"/>
                </a:lnTo>
                <a:lnTo>
                  <a:pt x="6553" y="4470"/>
                </a:lnTo>
                <a:lnTo>
                  <a:pt x="7848" y="2984"/>
                </a:lnTo>
                <a:lnTo>
                  <a:pt x="8813" y="1841"/>
                </a:lnTo>
                <a:lnTo>
                  <a:pt x="1052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6274625" y="6214795"/>
            <a:ext cx="48628" cy="17729"/>
          </a:xfrm>
          <a:prstGeom prst="rect">
            <a:avLst/>
          </a:prstGeom>
          <a:blipFill>
            <a:blip r:embed="rId2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6282261" y="6219907"/>
            <a:ext cx="19050" cy="8255"/>
          </a:xfrm>
          <a:custGeom>
            <a:avLst/>
            <a:gdLst/>
            <a:ahLst/>
            <a:cxnLst/>
            <a:rect l="l" t="t" r="r" b="b"/>
            <a:pathLst>
              <a:path w="19050" h="8254">
                <a:moveTo>
                  <a:pt x="0" y="0"/>
                </a:moveTo>
                <a:lnTo>
                  <a:pt x="1358" y="546"/>
                </a:lnTo>
                <a:lnTo>
                  <a:pt x="2120" y="800"/>
                </a:lnTo>
                <a:lnTo>
                  <a:pt x="4775" y="1968"/>
                </a:lnTo>
                <a:lnTo>
                  <a:pt x="7137" y="2971"/>
                </a:lnTo>
                <a:lnTo>
                  <a:pt x="9448" y="4089"/>
                </a:lnTo>
                <a:lnTo>
                  <a:pt x="10629" y="4622"/>
                </a:lnTo>
                <a:lnTo>
                  <a:pt x="11810" y="5118"/>
                </a:lnTo>
                <a:lnTo>
                  <a:pt x="12903" y="5664"/>
                </a:lnTo>
                <a:lnTo>
                  <a:pt x="14099" y="6197"/>
                </a:lnTo>
                <a:lnTo>
                  <a:pt x="15074" y="6553"/>
                </a:lnTo>
                <a:lnTo>
                  <a:pt x="15963" y="6959"/>
                </a:lnTo>
                <a:lnTo>
                  <a:pt x="17741" y="7708"/>
                </a:lnTo>
                <a:lnTo>
                  <a:pt x="19024" y="8140"/>
                </a:lnTo>
                <a:lnTo>
                  <a:pt x="18021" y="7277"/>
                </a:lnTo>
                <a:lnTo>
                  <a:pt x="16316" y="6159"/>
                </a:lnTo>
                <a:lnTo>
                  <a:pt x="14770" y="5054"/>
                </a:lnTo>
                <a:lnTo>
                  <a:pt x="12458" y="3809"/>
                </a:lnTo>
                <a:lnTo>
                  <a:pt x="10109" y="2666"/>
                </a:lnTo>
                <a:lnTo>
                  <a:pt x="8915" y="2108"/>
                </a:lnTo>
                <a:lnTo>
                  <a:pt x="7670" y="1689"/>
                </a:lnTo>
                <a:lnTo>
                  <a:pt x="5384" y="787"/>
                </a:lnTo>
                <a:lnTo>
                  <a:pt x="4216" y="596"/>
                </a:lnTo>
                <a:lnTo>
                  <a:pt x="2474" y="114"/>
                </a:lnTo>
                <a:lnTo>
                  <a:pt x="1435" y="114"/>
                </a:lnTo>
                <a:lnTo>
                  <a:pt x="876" y="25"/>
                </a:lnTo>
                <a:lnTo>
                  <a:pt x="0" y="0"/>
                </a:lnTo>
                <a:close/>
              </a:path>
              <a:path w="19050" h="8254">
                <a:moveTo>
                  <a:pt x="2336" y="76"/>
                </a:moveTo>
                <a:lnTo>
                  <a:pt x="1435" y="114"/>
                </a:lnTo>
                <a:lnTo>
                  <a:pt x="2474" y="114"/>
                </a:lnTo>
                <a:lnTo>
                  <a:pt x="2336" y="76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6278651" y="6215341"/>
            <a:ext cx="23723" cy="14617"/>
          </a:xfrm>
          <a:prstGeom prst="rect">
            <a:avLst/>
          </a:prstGeom>
          <a:blipFill>
            <a:blip r:embed="rId2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6265019" y="6171140"/>
            <a:ext cx="18415" cy="3810"/>
          </a:xfrm>
          <a:custGeom>
            <a:avLst/>
            <a:gdLst/>
            <a:ahLst/>
            <a:cxnLst/>
            <a:rect l="l" t="t" r="r" b="b"/>
            <a:pathLst>
              <a:path w="18414" h="3810">
                <a:moveTo>
                  <a:pt x="4800" y="0"/>
                </a:moveTo>
                <a:lnTo>
                  <a:pt x="3771" y="88"/>
                </a:lnTo>
                <a:lnTo>
                  <a:pt x="1902" y="88"/>
                </a:lnTo>
                <a:lnTo>
                  <a:pt x="1282" y="292"/>
                </a:lnTo>
                <a:lnTo>
                  <a:pt x="787" y="342"/>
                </a:lnTo>
                <a:lnTo>
                  <a:pt x="0" y="495"/>
                </a:lnTo>
                <a:lnTo>
                  <a:pt x="2857" y="850"/>
                </a:lnTo>
                <a:lnTo>
                  <a:pt x="4559" y="1143"/>
                </a:lnTo>
                <a:lnTo>
                  <a:pt x="6769" y="1485"/>
                </a:lnTo>
                <a:lnTo>
                  <a:pt x="9016" y="1968"/>
                </a:lnTo>
                <a:lnTo>
                  <a:pt x="11290" y="2324"/>
                </a:lnTo>
                <a:lnTo>
                  <a:pt x="12331" y="2552"/>
                </a:lnTo>
                <a:lnTo>
                  <a:pt x="13398" y="2755"/>
                </a:lnTo>
                <a:lnTo>
                  <a:pt x="14401" y="2844"/>
                </a:lnTo>
                <a:lnTo>
                  <a:pt x="15252" y="3009"/>
                </a:lnTo>
                <a:lnTo>
                  <a:pt x="16954" y="3251"/>
                </a:lnTo>
                <a:lnTo>
                  <a:pt x="18135" y="3365"/>
                </a:lnTo>
                <a:lnTo>
                  <a:pt x="17094" y="2832"/>
                </a:lnTo>
                <a:lnTo>
                  <a:pt x="15430" y="2247"/>
                </a:lnTo>
                <a:lnTo>
                  <a:pt x="13804" y="1625"/>
                </a:lnTo>
                <a:lnTo>
                  <a:pt x="11556" y="1041"/>
                </a:lnTo>
                <a:lnTo>
                  <a:pt x="9296" y="584"/>
                </a:lnTo>
                <a:lnTo>
                  <a:pt x="8140" y="381"/>
                </a:lnTo>
                <a:lnTo>
                  <a:pt x="6959" y="292"/>
                </a:lnTo>
                <a:lnTo>
                  <a:pt x="5457" y="88"/>
                </a:lnTo>
                <a:lnTo>
                  <a:pt x="3771" y="88"/>
                </a:lnTo>
                <a:lnTo>
                  <a:pt x="2019" y="50"/>
                </a:lnTo>
                <a:lnTo>
                  <a:pt x="5176" y="50"/>
                </a:lnTo>
                <a:lnTo>
                  <a:pt x="48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6261442" y="6166891"/>
            <a:ext cx="22644" cy="11544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6275044" y="6124486"/>
            <a:ext cx="18656" cy="25692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6280575" y="6129643"/>
            <a:ext cx="6350" cy="20320"/>
          </a:xfrm>
          <a:custGeom>
            <a:avLst/>
            <a:gdLst/>
            <a:ahLst/>
            <a:cxnLst/>
            <a:rect l="l" t="t" r="r" b="b"/>
            <a:pathLst>
              <a:path w="6350" h="20320">
                <a:moveTo>
                  <a:pt x="6134" y="0"/>
                </a:moveTo>
                <a:lnTo>
                  <a:pt x="5575" y="723"/>
                </a:lnTo>
                <a:lnTo>
                  <a:pt x="5283" y="1193"/>
                </a:lnTo>
                <a:lnTo>
                  <a:pt x="4699" y="1816"/>
                </a:lnTo>
                <a:lnTo>
                  <a:pt x="4254" y="2717"/>
                </a:lnTo>
                <a:lnTo>
                  <a:pt x="3873" y="3606"/>
                </a:lnTo>
                <a:lnTo>
                  <a:pt x="3251" y="4635"/>
                </a:lnTo>
                <a:lnTo>
                  <a:pt x="2451" y="6946"/>
                </a:lnTo>
                <a:lnTo>
                  <a:pt x="1955" y="8166"/>
                </a:lnTo>
                <a:lnTo>
                  <a:pt x="952" y="11963"/>
                </a:lnTo>
                <a:lnTo>
                  <a:pt x="406" y="14528"/>
                </a:lnTo>
                <a:lnTo>
                  <a:pt x="219" y="16662"/>
                </a:lnTo>
                <a:lnTo>
                  <a:pt x="0" y="18427"/>
                </a:lnTo>
                <a:lnTo>
                  <a:pt x="0" y="19748"/>
                </a:lnTo>
                <a:lnTo>
                  <a:pt x="523" y="18427"/>
                </a:lnTo>
                <a:lnTo>
                  <a:pt x="1140" y="16484"/>
                </a:lnTo>
                <a:lnTo>
                  <a:pt x="1346" y="15735"/>
                </a:lnTo>
                <a:lnTo>
                  <a:pt x="1777" y="14528"/>
                </a:lnTo>
                <a:lnTo>
                  <a:pt x="2486" y="11963"/>
                </a:lnTo>
                <a:lnTo>
                  <a:pt x="3124" y="9855"/>
                </a:lnTo>
                <a:lnTo>
                  <a:pt x="3771" y="7353"/>
                </a:lnTo>
                <a:lnTo>
                  <a:pt x="4626" y="4635"/>
                </a:lnTo>
                <a:lnTo>
                  <a:pt x="5372" y="2146"/>
                </a:lnTo>
                <a:lnTo>
                  <a:pt x="5739" y="1193"/>
                </a:lnTo>
                <a:lnTo>
                  <a:pt x="6045" y="317"/>
                </a:lnTo>
                <a:lnTo>
                  <a:pt x="613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6268377" y="6109537"/>
            <a:ext cx="23850" cy="40652"/>
          </a:xfrm>
          <a:prstGeom prst="rect">
            <a:avLst/>
          </a:prstGeom>
          <a:blipFill>
            <a:blip r:embed="rId2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6275420" y="6114729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3121" y="0"/>
                </a:moveTo>
                <a:lnTo>
                  <a:pt x="2702" y="787"/>
                </a:lnTo>
                <a:lnTo>
                  <a:pt x="2498" y="1320"/>
                </a:lnTo>
                <a:lnTo>
                  <a:pt x="1990" y="2057"/>
                </a:lnTo>
                <a:lnTo>
                  <a:pt x="1495" y="3949"/>
                </a:lnTo>
                <a:lnTo>
                  <a:pt x="1051" y="5041"/>
                </a:lnTo>
                <a:lnTo>
                  <a:pt x="835" y="6261"/>
                </a:lnTo>
                <a:lnTo>
                  <a:pt x="670" y="7480"/>
                </a:lnTo>
                <a:lnTo>
                  <a:pt x="378" y="8762"/>
                </a:lnTo>
                <a:lnTo>
                  <a:pt x="9" y="12674"/>
                </a:lnTo>
                <a:lnTo>
                  <a:pt x="0" y="16306"/>
                </a:lnTo>
                <a:lnTo>
                  <a:pt x="73" y="17246"/>
                </a:lnTo>
                <a:lnTo>
                  <a:pt x="149" y="19202"/>
                </a:lnTo>
                <a:lnTo>
                  <a:pt x="416" y="20510"/>
                </a:lnTo>
                <a:lnTo>
                  <a:pt x="682" y="19202"/>
                </a:lnTo>
                <a:lnTo>
                  <a:pt x="962" y="17284"/>
                </a:lnTo>
                <a:lnTo>
                  <a:pt x="1051" y="16306"/>
                </a:lnTo>
                <a:lnTo>
                  <a:pt x="1254" y="15201"/>
                </a:lnTo>
                <a:lnTo>
                  <a:pt x="1509" y="12674"/>
                </a:lnTo>
                <a:lnTo>
                  <a:pt x="1813" y="10223"/>
                </a:lnTo>
                <a:lnTo>
                  <a:pt x="2041" y="7480"/>
                </a:lnTo>
                <a:lnTo>
                  <a:pt x="2381" y="5041"/>
                </a:lnTo>
                <a:lnTo>
                  <a:pt x="2740" y="2247"/>
                </a:lnTo>
                <a:lnTo>
                  <a:pt x="2905" y="1473"/>
                </a:lnTo>
                <a:lnTo>
                  <a:pt x="312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6257964" y="6114067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4" h="17145">
                <a:moveTo>
                  <a:pt x="0" y="0"/>
                </a:moveTo>
                <a:lnTo>
                  <a:pt x="190" y="292"/>
                </a:lnTo>
                <a:lnTo>
                  <a:pt x="948" y="1320"/>
                </a:lnTo>
                <a:lnTo>
                  <a:pt x="1371" y="1828"/>
                </a:lnTo>
                <a:lnTo>
                  <a:pt x="2984" y="4229"/>
                </a:lnTo>
                <a:lnTo>
                  <a:pt x="4457" y="6324"/>
                </a:lnTo>
                <a:lnTo>
                  <a:pt x="5803" y="8534"/>
                </a:lnTo>
                <a:lnTo>
                  <a:pt x="7239" y="10655"/>
                </a:lnTo>
                <a:lnTo>
                  <a:pt x="7874" y="11684"/>
                </a:lnTo>
                <a:lnTo>
                  <a:pt x="8547" y="12712"/>
                </a:lnTo>
                <a:lnTo>
                  <a:pt x="9232" y="13614"/>
                </a:lnTo>
                <a:lnTo>
                  <a:pt x="9766" y="14427"/>
                </a:lnTo>
                <a:lnTo>
                  <a:pt x="10909" y="16014"/>
                </a:lnTo>
                <a:lnTo>
                  <a:pt x="11709" y="17056"/>
                </a:lnTo>
                <a:lnTo>
                  <a:pt x="11341" y="15786"/>
                </a:lnTo>
                <a:lnTo>
                  <a:pt x="9766" y="12179"/>
                </a:lnTo>
                <a:lnTo>
                  <a:pt x="8509" y="9906"/>
                </a:lnTo>
                <a:lnTo>
                  <a:pt x="6426" y="6591"/>
                </a:lnTo>
                <a:lnTo>
                  <a:pt x="5575" y="5549"/>
                </a:lnTo>
                <a:lnTo>
                  <a:pt x="4127" y="3556"/>
                </a:lnTo>
                <a:lnTo>
                  <a:pt x="3225" y="2794"/>
                </a:lnTo>
                <a:lnTo>
                  <a:pt x="2590" y="2044"/>
                </a:lnTo>
                <a:lnTo>
                  <a:pt x="1930" y="1320"/>
                </a:lnTo>
                <a:lnTo>
                  <a:pt x="1168" y="901"/>
                </a:lnTo>
                <a:lnTo>
                  <a:pt x="736" y="52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6261811" y="6087972"/>
            <a:ext cx="6350" cy="20320"/>
          </a:xfrm>
          <a:custGeom>
            <a:avLst/>
            <a:gdLst/>
            <a:ahLst/>
            <a:cxnLst/>
            <a:rect l="l" t="t" r="r" b="b"/>
            <a:pathLst>
              <a:path w="6350" h="20320">
                <a:moveTo>
                  <a:pt x="0" y="0"/>
                </a:moveTo>
                <a:lnTo>
                  <a:pt x="482" y="1409"/>
                </a:lnTo>
                <a:lnTo>
                  <a:pt x="800" y="2146"/>
                </a:lnTo>
                <a:lnTo>
                  <a:pt x="1650" y="4914"/>
                </a:lnTo>
                <a:lnTo>
                  <a:pt x="2438" y="7340"/>
                </a:lnTo>
                <a:lnTo>
                  <a:pt x="3086" y="9829"/>
                </a:lnTo>
                <a:lnTo>
                  <a:pt x="3873" y="12293"/>
                </a:lnTo>
                <a:lnTo>
                  <a:pt x="4178" y="13474"/>
                </a:lnTo>
                <a:lnTo>
                  <a:pt x="4508" y="14630"/>
                </a:lnTo>
                <a:lnTo>
                  <a:pt x="4927" y="15697"/>
                </a:lnTo>
                <a:lnTo>
                  <a:pt x="5206" y="16636"/>
                </a:lnTo>
                <a:lnTo>
                  <a:pt x="5803" y="18465"/>
                </a:lnTo>
                <a:lnTo>
                  <a:pt x="6299" y="19710"/>
                </a:lnTo>
                <a:lnTo>
                  <a:pt x="6311" y="18389"/>
                </a:lnTo>
                <a:lnTo>
                  <a:pt x="3759" y="6921"/>
                </a:lnTo>
                <a:lnTo>
                  <a:pt x="2920" y="4597"/>
                </a:lnTo>
                <a:lnTo>
                  <a:pt x="2311" y="3594"/>
                </a:lnTo>
                <a:lnTo>
                  <a:pt x="1892" y="2705"/>
                </a:lnTo>
                <a:lnTo>
                  <a:pt x="1447" y="1828"/>
                </a:lnTo>
                <a:lnTo>
                  <a:pt x="863" y="1193"/>
                </a:lnTo>
                <a:lnTo>
                  <a:pt x="571" y="71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6253581" y="6082817"/>
            <a:ext cx="40627" cy="88049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6256324" y="6062065"/>
            <a:ext cx="17449" cy="46393"/>
          </a:xfrm>
          <a:prstGeom prst="rect">
            <a:avLst/>
          </a:prstGeom>
          <a:blipFill>
            <a:blip r:embed="rId2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6266116" y="6065448"/>
            <a:ext cx="4445" cy="13335"/>
          </a:xfrm>
          <a:custGeom>
            <a:avLst/>
            <a:gdLst/>
            <a:ahLst/>
            <a:cxnLst/>
            <a:rect l="l" t="t" r="r" b="b"/>
            <a:pathLst>
              <a:path w="4445" h="13335">
                <a:moveTo>
                  <a:pt x="0" y="0"/>
                </a:moveTo>
                <a:lnTo>
                  <a:pt x="228" y="863"/>
                </a:lnTo>
                <a:lnTo>
                  <a:pt x="825" y="2641"/>
                </a:lnTo>
                <a:lnTo>
                  <a:pt x="1117" y="3302"/>
                </a:lnTo>
                <a:lnTo>
                  <a:pt x="1320" y="4076"/>
                </a:lnTo>
                <a:lnTo>
                  <a:pt x="1549" y="4838"/>
                </a:lnTo>
                <a:lnTo>
                  <a:pt x="1752" y="5638"/>
                </a:lnTo>
                <a:lnTo>
                  <a:pt x="1993" y="6451"/>
                </a:lnTo>
                <a:lnTo>
                  <a:pt x="2565" y="8026"/>
                </a:lnTo>
                <a:lnTo>
                  <a:pt x="2933" y="9677"/>
                </a:lnTo>
                <a:lnTo>
                  <a:pt x="4114" y="12903"/>
                </a:lnTo>
                <a:lnTo>
                  <a:pt x="4114" y="12039"/>
                </a:lnTo>
                <a:lnTo>
                  <a:pt x="3771" y="9486"/>
                </a:lnTo>
                <a:lnTo>
                  <a:pt x="3492" y="7810"/>
                </a:lnTo>
                <a:lnTo>
                  <a:pt x="2984" y="6172"/>
                </a:lnTo>
                <a:lnTo>
                  <a:pt x="1930" y="3009"/>
                </a:lnTo>
                <a:lnTo>
                  <a:pt x="1447" y="2387"/>
                </a:lnTo>
                <a:lnTo>
                  <a:pt x="1168" y="1803"/>
                </a:lnTo>
                <a:lnTo>
                  <a:pt x="482" y="68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6285922" y="6149205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4" h="20954">
                <a:moveTo>
                  <a:pt x="1575" y="0"/>
                </a:moveTo>
                <a:lnTo>
                  <a:pt x="1232" y="850"/>
                </a:lnTo>
                <a:lnTo>
                  <a:pt x="1118" y="1384"/>
                </a:lnTo>
                <a:lnTo>
                  <a:pt x="737" y="2171"/>
                </a:lnTo>
                <a:lnTo>
                  <a:pt x="445" y="4114"/>
                </a:lnTo>
                <a:lnTo>
                  <a:pt x="172" y="5181"/>
                </a:lnTo>
                <a:lnTo>
                  <a:pt x="0" y="10312"/>
                </a:lnTo>
                <a:lnTo>
                  <a:pt x="124" y="12890"/>
                </a:lnTo>
                <a:lnTo>
                  <a:pt x="330" y="15570"/>
                </a:lnTo>
                <a:lnTo>
                  <a:pt x="737" y="17487"/>
                </a:lnTo>
                <a:lnTo>
                  <a:pt x="1067" y="19418"/>
                </a:lnTo>
                <a:lnTo>
                  <a:pt x="1473" y="20688"/>
                </a:lnTo>
                <a:lnTo>
                  <a:pt x="1600" y="16446"/>
                </a:lnTo>
                <a:lnTo>
                  <a:pt x="1513" y="9042"/>
                </a:lnTo>
                <a:lnTo>
                  <a:pt x="157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6281051" y="6145009"/>
            <a:ext cx="20281" cy="43624"/>
          </a:xfrm>
          <a:prstGeom prst="rect">
            <a:avLst/>
          </a:prstGeom>
          <a:blipFill>
            <a:blip r:embed="rId2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6292745" y="6166991"/>
            <a:ext cx="2540" cy="20955"/>
          </a:xfrm>
          <a:custGeom>
            <a:avLst/>
            <a:gdLst/>
            <a:ahLst/>
            <a:cxnLst/>
            <a:rect l="l" t="t" r="r" b="b"/>
            <a:pathLst>
              <a:path w="2539" h="20954">
                <a:moveTo>
                  <a:pt x="1006" y="0"/>
                </a:moveTo>
                <a:lnTo>
                  <a:pt x="739" y="863"/>
                </a:lnTo>
                <a:lnTo>
                  <a:pt x="618" y="1485"/>
                </a:lnTo>
                <a:lnTo>
                  <a:pt x="307" y="2222"/>
                </a:lnTo>
                <a:lnTo>
                  <a:pt x="180" y="4178"/>
                </a:lnTo>
                <a:lnTo>
                  <a:pt x="0" y="5156"/>
                </a:lnTo>
                <a:lnTo>
                  <a:pt x="48" y="7708"/>
                </a:lnTo>
                <a:lnTo>
                  <a:pt x="142" y="10414"/>
                </a:lnTo>
                <a:lnTo>
                  <a:pt x="447" y="13017"/>
                </a:lnTo>
                <a:lnTo>
                  <a:pt x="866" y="15595"/>
                </a:lnTo>
                <a:lnTo>
                  <a:pt x="1387" y="17500"/>
                </a:lnTo>
                <a:lnTo>
                  <a:pt x="1857" y="19418"/>
                </a:lnTo>
                <a:lnTo>
                  <a:pt x="2365" y="20624"/>
                </a:lnTo>
                <a:lnTo>
                  <a:pt x="2149" y="15252"/>
                </a:lnTo>
                <a:lnTo>
                  <a:pt x="2047" y="14046"/>
                </a:lnTo>
                <a:lnTo>
                  <a:pt x="1907" y="12852"/>
                </a:lnTo>
                <a:lnTo>
                  <a:pt x="1742" y="10287"/>
                </a:lnTo>
                <a:lnTo>
                  <a:pt x="1437" y="7810"/>
                </a:lnTo>
                <a:lnTo>
                  <a:pt x="1285" y="5156"/>
                </a:lnTo>
                <a:lnTo>
                  <a:pt x="1044" y="2273"/>
                </a:lnTo>
                <a:lnTo>
                  <a:pt x="100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6263302" y="6135969"/>
            <a:ext cx="13335" cy="16510"/>
          </a:xfrm>
          <a:custGeom>
            <a:avLst/>
            <a:gdLst/>
            <a:ahLst/>
            <a:cxnLst/>
            <a:rect l="l" t="t" r="r" b="b"/>
            <a:pathLst>
              <a:path w="13335" h="16510">
                <a:moveTo>
                  <a:pt x="0" y="0"/>
                </a:moveTo>
                <a:lnTo>
                  <a:pt x="190" y="254"/>
                </a:lnTo>
                <a:lnTo>
                  <a:pt x="964" y="1155"/>
                </a:lnTo>
                <a:lnTo>
                  <a:pt x="1584" y="1816"/>
                </a:lnTo>
                <a:lnTo>
                  <a:pt x="2160" y="2501"/>
                </a:lnTo>
                <a:lnTo>
                  <a:pt x="3301" y="3975"/>
                </a:lnTo>
                <a:lnTo>
                  <a:pt x="4983" y="6007"/>
                </a:lnTo>
                <a:lnTo>
                  <a:pt x="6451" y="8013"/>
                </a:lnTo>
                <a:lnTo>
                  <a:pt x="8077" y="10007"/>
                </a:lnTo>
                <a:lnTo>
                  <a:pt x="8801" y="10998"/>
                </a:lnTo>
                <a:lnTo>
                  <a:pt x="9550" y="11950"/>
                </a:lnTo>
                <a:lnTo>
                  <a:pt x="10299" y="12801"/>
                </a:lnTo>
                <a:lnTo>
                  <a:pt x="10883" y="13563"/>
                </a:lnTo>
                <a:lnTo>
                  <a:pt x="12166" y="15062"/>
                </a:lnTo>
                <a:lnTo>
                  <a:pt x="13068" y="16027"/>
                </a:lnTo>
                <a:lnTo>
                  <a:pt x="12585" y="14782"/>
                </a:lnTo>
                <a:lnTo>
                  <a:pt x="11633" y="13081"/>
                </a:lnTo>
                <a:lnTo>
                  <a:pt x="10718" y="11315"/>
                </a:lnTo>
                <a:lnTo>
                  <a:pt x="9258" y="9144"/>
                </a:lnTo>
                <a:lnTo>
                  <a:pt x="7708" y="7048"/>
                </a:lnTo>
                <a:lnTo>
                  <a:pt x="6835" y="5930"/>
                </a:lnTo>
                <a:lnTo>
                  <a:pt x="5994" y="5054"/>
                </a:lnTo>
                <a:lnTo>
                  <a:pt x="4381" y="3187"/>
                </a:lnTo>
                <a:lnTo>
                  <a:pt x="3389" y="2451"/>
                </a:lnTo>
                <a:lnTo>
                  <a:pt x="2627" y="1714"/>
                </a:lnTo>
                <a:lnTo>
                  <a:pt x="1993" y="1155"/>
                </a:lnTo>
                <a:lnTo>
                  <a:pt x="1193" y="787"/>
                </a:lnTo>
                <a:lnTo>
                  <a:pt x="749" y="45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6271294" y="6159228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092" y="1003"/>
                </a:lnTo>
                <a:lnTo>
                  <a:pt x="1714" y="1498"/>
                </a:lnTo>
                <a:lnTo>
                  <a:pt x="2425" y="2171"/>
                </a:lnTo>
                <a:lnTo>
                  <a:pt x="3784" y="3517"/>
                </a:lnTo>
                <a:lnTo>
                  <a:pt x="5676" y="5270"/>
                </a:lnTo>
                <a:lnTo>
                  <a:pt x="7416" y="7137"/>
                </a:lnTo>
                <a:lnTo>
                  <a:pt x="9309" y="8915"/>
                </a:lnTo>
                <a:lnTo>
                  <a:pt x="10985" y="10668"/>
                </a:lnTo>
                <a:lnTo>
                  <a:pt x="11952" y="11506"/>
                </a:lnTo>
                <a:lnTo>
                  <a:pt x="12534" y="12077"/>
                </a:lnTo>
                <a:lnTo>
                  <a:pt x="13982" y="13436"/>
                </a:lnTo>
                <a:lnTo>
                  <a:pt x="14986" y="14262"/>
                </a:lnTo>
                <a:lnTo>
                  <a:pt x="14363" y="13093"/>
                </a:lnTo>
                <a:lnTo>
                  <a:pt x="13136" y="11404"/>
                </a:lnTo>
                <a:lnTo>
                  <a:pt x="12077" y="9893"/>
                </a:lnTo>
                <a:lnTo>
                  <a:pt x="10363" y="7924"/>
                </a:lnTo>
                <a:lnTo>
                  <a:pt x="7632" y="5092"/>
                </a:lnTo>
                <a:lnTo>
                  <a:pt x="6591" y="4267"/>
                </a:lnTo>
                <a:lnTo>
                  <a:pt x="5715" y="3441"/>
                </a:lnTo>
                <a:lnTo>
                  <a:pt x="4775" y="2616"/>
                </a:lnTo>
                <a:lnTo>
                  <a:pt x="3746" y="2044"/>
                </a:lnTo>
                <a:lnTo>
                  <a:pt x="2159" y="889"/>
                </a:lnTo>
                <a:lnTo>
                  <a:pt x="1333" y="622"/>
                </a:lnTo>
                <a:lnTo>
                  <a:pt x="838" y="35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6237884" y="6130950"/>
            <a:ext cx="62877" cy="86766"/>
          </a:xfrm>
          <a:prstGeom prst="rect">
            <a:avLst/>
          </a:prstGeom>
          <a:blipFill>
            <a:blip r:embed="rId2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6279715" y="6182421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104" y="990"/>
                </a:lnTo>
                <a:lnTo>
                  <a:pt x="1727" y="1485"/>
                </a:lnTo>
                <a:lnTo>
                  <a:pt x="3809" y="3505"/>
                </a:lnTo>
                <a:lnTo>
                  <a:pt x="5676" y="5257"/>
                </a:lnTo>
                <a:lnTo>
                  <a:pt x="7442" y="7124"/>
                </a:lnTo>
                <a:lnTo>
                  <a:pt x="8369" y="8039"/>
                </a:lnTo>
                <a:lnTo>
                  <a:pt x="9309" y="8915"/>
                </a:lnTo>
                <a:lnTo>
                  <a:pt x="10223" y="9880"/>
                </a:lnTo>
                <a:lnTo>
                  <a:pt x="10998" y="10655"/>
                </a:lnTo>
                <a:lnTo>
                  <a:pt x="11955" y="11493"/>
                </a:lnTo>
                <a:lnTo>
                  <a:pt x="13969" y="13411"/>
                </a:lnTo>
                <a:lnTo>
                  <a:pt x="14998" y="14236"/>
                </a:lnTo>
                <a:lnTo>
                  <a:pt x="14350" y="13068"/>
                </a:lnTo>
                <a:lnTo>
                  <a:pt x="13137" y="11391"/>
                </a:lnTo>
                <a:lnTo>
                  <a:pt x="12012" y="9791"/>
                </a:lnTo>
                <a:lnTo>
                  <a:pt x="10375" y="7912"/>
                </a:lnTo>
                <a:lnTo>
                  <a:pt x="7632" y="5080"/>
                </a:lnTo>
                <a:lnTo>
                  <a:pt x="6603" y="4267"/>
                </a:lnTo>
                <a:lnTo>
                  <a:pt x="5714" y="3429"/>
                </a:lnTo>
                <a:lnTo>
                  <a:pt x="4787" y="2616"/>
                </a:lnTo>
                <a:lnTo>
                  <a:pt x="3746" y="2032"/>
                </a:lnTo>
                <a:lnTo>
                  <a:pt x="2971" y="1447"/>
                </a:lnTo>
                <a:lnTo>
                  <a:pt x="2158" y="876"/>
                </a:lnTo>
                <a:lnTo>
                  <a:pt x="1333" y="622"/>
                </a:lnTo>
                <a:lnTo>
                  <a:pt x="825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6276085" y="6178131"/>
            <a:ext cx="26175" cy="44716"/>
          </a:xfrm>
          <a:prstGeom prst="rect">
            <a:avLst/>
          </a:prstGeom>
          <a:blipFill>
            <a:blip r:embed="rId2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6224714" y="6102908"/>
            <a:ext cx="62636" cy="72339"/>
          </a:xfrm>
          <a:prstGeom prst="rect">
            <a:avLst/>
          </a:prstGeom>
          <a:blipFill>
            <a:blip r:embed="rId2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6288867" y="6204982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967" y="1358"/>
                </a:lnTo>
                <a:lnTo>
                  <a:pt x="1371" y="1854"/>
                </a:lnTo>
                <a:lnTo>
                  <a:pt x="2908" y="4305"/>
                </a:lnTo>
                <a:lnTo>
                  <a:pt x="4318" y="6438"/>
                </a:lnTo>
                <a:lnTo>
                  <a:pt x="5626" y="8661"/>
                </a:lnTo>
                <a:lnTo>
                  <a:pt x="7010" y="10833"/>
                </a:lnTo>
                <a:lnTo>
                  <a:pt x="8267" y="12890"/>
                </a:lnTo>
                <a:lnTo>
                  <a:pt x="8940" y="13817"/>
                </a:lnTo>
                <a:lnTo>
                  <a:pt x="9436" y="14643"/>
                </a:lnTo>
                <a:lnTo>
                  <a:pt x="10528" y="16268"/>
                </a:lnTo>
                <a:lnTo>
                  <a:pt x="11315" y="17335"/>
                </a:lnTo>
                <a:lnTo>
                  <a:pt x="10972" y="16052"/>
                </a:lnTo>
                <a:lnTo>
                  <a:pt x="9486" y="12395"/>
                </a:lnTo>
                <a:lnTo>
                  <a:pt x="8280" y="10096"/>
                </a:lnTo>
                <a:lnTo>
                  <a:pt x="6273" y="6718"/>
                </a:lnTo>
                <a:lnTo>
                  <a:pt x="5473" y="5676"/>
                </a:lnTo>
                <a:lnTo>
                  <a:pt x="4076" y="3644"/>
                </a:lnTo>
                <a:lnTo>
                  <a:pt x="3187" y="2857"/>
                </a:lnTo>
                <a:lnTo>
                  <a:pt x="2578" y="2108"/>
                </a:lnTo>
                <a:lnTo>
                  <a:pt x="1917" y="1358"/>
                </a:lnTo>
                <a:lnTo>
                  <a:pt x="1155" y="927"/>
                </a:lnTo>
                <a:lnTo>
                  <a:pt x="749" y="533"/>
                </a:lnTo>
                <a:lnTo>
                  <a:pt x="292" y="19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6292576" y="6233967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203" y="253"/>
                </a:lnTo>
                <a:lnTo>
                  <a:pt x="946" y="1346"/>
                </a:lnTo>
                <a:lnTo>
                  <a:pt x="1320" y="1841"/>
                </a:lnTo>
                <a:lnTo>
                  <a:pt x="1970" y="2832"/>
                </a:lnTo>
                <a:lnTo>
                  <a:pt x="2882" y="4292"/>
                </a:lnTo>
                <a:lnTo>
                  <a:pt x="4305" y="6426"/>
                </a:lnTo>
                <a:lnTo>
                  <a:pt x="5575" y="8648"/>
                </a:lnTo>
                <a:lnTo>
                  <a:pt x="6984" y="10807"/>
                </a:lnTo>
                <a:lnTo>
                  <a:pt x="8229" y="12890"/>
                </a:lnTo>
                <a:lnTo>
                  <a:pt x="8902" y="13817"/>
                </a:lnTo>
                <a:lnTo>
                  <a:pt x="10490" y="16268"/>
                </a:lnTo>
                <a:lnTo>
                  <a:pt x="11277" y="17310"/>
                </a:lnTo>
                <a:lnTo>
                  <a:pt x="10960" y="16040"/>
                </a:lnTo>
                <a:lnTo>
                  <a:pt x="10185" y="14223"/>
                </a:lnTo>
                <a:lnTo>
                  <a:pt x="9461" y="12382"/>
                </a:lnTo>
                <a:lnTo>
                  <a:pt x="8267" y="10083"/>
                </a:lnTo>
                <a:lnTo>
                  <a:pt x="6934" y="7823"/>
                </a:lnTo>
                <a:lnTo>
                  <a:pt x="6248" y="6705"/>
                </a:lnTo>
                <a:lnTo>
                  <a:pt x="5435" y="5676"/>
                </a:lnTo>
                <a:lnTo>
                  <a:pt x="4038" y="3632"/>
                </a:lnTo>
                <a:lnTo>
                  <a:pt x="3174" y="2832"/>
                </a:lnTo>
                <a:lnTo>
                  <a:pt x="2552" y="2095"/>
                </a:lnTo>
                <a:lnTo>
                  <a:pt x="1879" y="1346"/>
                </a:lnTo>
                <a:lnTo>
                  <a:pt x="1142" y="901"/>
                </a:lnTo>
                <a:lnTo>
                  <a:pt x="279" y="17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6288075" y="6229642"/>
            <a:ext cx="20764" cy="42455"/>
          </a:xfrm>
          <a:prstGeom prst="rect">
            <a:avLst/>
          </a:prstGeom>
          <a:blipFill>
            <a:blip r:embed="rId2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6295466" y="6254231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954" y="1358"/>
                </a:lnTo>
                <a:lnTo>
                  <a:pt x="1358" y="1854"/>
                </a:lnTo>
                <a:lnTo>
                  <a:pt x="2895" y="4317"/>
                </a:lnTo>
                <a:lnTo>
                  <a:pt x="4305" y="6438"/>
                </a:lnTo>
                <a:lnTo>
                  <a:pt x="5613" y="8661"/>
                </a:lnTo>
                <a:lnTo>
                  <a:pt x="6997" y="10833"/>
                </a:lnTo>
                <a:lnTo>
                  <a:pt x="8242" y="12903"/>
                </a:lnTo>
                <a:lnTo>
                  <a:pt x="8928" y="13842"/>
                </a:lnTo>
                <a:lnTo>
                  <a:pt x="9423" y="14668"/>
                </a:lnTo>
                <a:lnTo>
                  <a:pt x="10502" y="16281"/>
                </a:lnTo>
                <a:lnTo>
                  <a:pt x="11315" y="17335"/>
                </a:lnTo>
                <a:lnTo>
                  <a:pt x="10960" y="16052"/>
                </a:lnTo>
                <a:lnTo>
                  <a:pt x="9474" y="12407"/>
                </a:lnTo>
                <a:lnTo>
                  <a:pt x="8267" y="10096"/>
                </a:lnTo>
                <a:lnTo>
                  <a:pt x="6261" y="6730"/>
                </a:lnTo>
                <a:lnTo>
                  <a:pt x="5461" y="5689"/>
                </a:lnTo>
                <a:lnTo>
                  <a:pt x="4064" y="3670"/>
                </a:lnTo>
                <a:lnTo>
                  <a:pt x="3187" y="2857"/>
                </a:lnTo>
                <a:lnTo>
                  <a:pt x="1905" y="1358"/>
                </a:lnTo>
                <a:lnTo>
                  <a:pt x="1143" y="927"/>
                </a:lnTo>
                <a:lnTo>
                  <a:pt x="736" y="546"/>
                </a:lnTo>
                <a:lnTo>
                  <a:pt x="279" y="19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6284405" y="6184544"/>
            <a:ext cx="24370" cy="67272"/>
          </a:xfrm>
          <a:prstGeom prst="rect">
            <a:avLst/>
          </a:prstGeom>
          <a:blipFill>
            <a:blip r:embed="rId2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6290995" y="6249911"/>
            <a:ext cx="19215" cy="48539"/>
          </a:xfrm>
          <a:prstGeom prst="rect">
            <a:avLst/>
          </a:prstGeom>
          <a:blipFill>
            <a:blip r:embed="rId2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6299377" y="6277343"/>
            <a:ext cx="4445" cy="20320"/>
          </a:xfrm>
          <a:custGeom>
            <a:avLst/>
            <a:gdLst/>
            <a:ahLst/>
            <a:cxnLst/>
            <a:rect l="l" t="t" r="r" b="b"/>
            <a:pathLst>
              <a:path w="4445" h="20320">
                <a:moveTo>
                  <a:pt x="0" y="0"/>
                </a:moveTo>
                <a:lnTo>
                  <a:pt x="330" y="1460"/>
                </a:lnTo>
                <a:lnTo>
                  <a:pt x="571" y="2222"/>
                </a:lnTo>
                <a:lnTo>
                  <a:pt x="1117" y="5054"/>
                </a:lnTo>
                <a:lnTo>
                  <a:pt x="1651" y="7556"/>
                </a:lnTo>
                <a:lnTo>
                  <a:pt x="2044" y="10109"/>
                </a:lnTo>
                <a:lnTo>
                  <a:pt x="2552" y="12611"/>
                </a:lnTo>
                <a:lnTo>
                  <a:pt x="2946" y="15011"/>
                </a:lnTo>
                <a:lnTo>
                  <a:pt x="3238" y="16116"/>
                </a:lnTo>
                <a:lnTo>
                  <a:pt x="3403" y="17068"/>
                </a:lnTo>
                <a:lnTo>
                  <a:pt x="3822" y="18973"/>
                </a:lnTo>
                <a:lnTo>
                  <a:pt x="4178" y="20256"/>
                </a:lnTo>
                <a:lnTo>
                  <a:pt x="4326" y="18973"/>
                </a:lnTo>
                <a:lnTo>
                  <a:pt x="4267" y="14998"/>
                </a:lnTo>
                <a:lnTo>
                  <a:pt x="4000" y="12407"/>
                </a:lnTo>
                <a:lnTo>
                  <a:pt x="3365" y="8534"/>
                </a:lnTo>
                <a:lnTo>
                  <a:pt x="2997" y="7264"/>
                </a:lnTo>
                <a:lnTo>
                  <a:pt x="2730" y="6070"/>
                </a:lnTo>
                <a:lnTo>
                  <a:pt x="2425" y="4876"/>
                </a:lnTo>
                <a:lnTo>
                  <a:pt x="1917" y="3810"/>
                </a:lnTo>
                <a:lnTo>
                  <a:pt x="1612" y="2882"/>
                </a:lnTo>
                <a:lnTo>
                  <a:pt x="1257" y="1955"/>
                </a:lnTo>
                <a:lnTo>
                  <a:pt x="736" y="1270"/>
                </a:lnTo>
                <a:lnTo>
                  <a:pt x="482" y="76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6287884" y="6273012"/>
            <a:ext cx="19316" cy="47726"/>
          </a:xfrm>
          <a:prstGeom prst="rect">
            <a:avLst/>
          </a:prstGeom>
          <a:blipFill>
            <a:blip r:embed="rId2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6294720" y="6299288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0" y="0"/>
                </a:moveTo>
                <a:lnTo>
                  <a:pt x="190" y="1473"/>
                </a:lnTo>
                <a:lnTo>
                  <a:pt x="355" y="2260"/>
                </a:lnTo>
                <a:lnTo>
                  <a:pt x="482" y="3213"/>
                </a:lnTo>
                <a:lnTo>
                  <a:pt x="647" y="5130"/>
                </a:lnTo>
                <a:lnTo>
                  <a:pt x="942" y="7493"/>
                </a:lnTo>
                <a:lnTo>
                  <a:pt x="1117" y="10236"/>
                </a:lnTo>
                <a:lnTo>
                  <a:pt x="1413" y="12725"/>
                </a:lnTo>
                <a:lnTo>
                  <a:pt x="1485" y="14008"/>
                </a:lnTo>
                <a:lnTo>
                  <a:pt x="1606" y="15328"/>
                </a:lnTo>
                <a:lnTo>
                  <a:pt x="1777" y="16344"/>
                </a:lnTo>
                <a:lnTo>
                  <a:pt x="1866" y="17310"/>
                </a:lnTo>
                <a:lnTo>
                  <a:pt x="2095" y="19227"/>
                </a:lnTo>
                <a:lnTo>
                  <a:pt x="2362" y="20548"/>
                </a:lnTo>
                <a:lnTo>
                  <a:pt x="2628" y="19227"/>
                </a:lnTo>
                <a:lnTo>
                  <a:pt x="2743" y="17284"/>
                </a:lnTo>
                <a:lnTo>
                  <a:pt x="2834" y="16344"/>
                </a:lnTo>
                <a:lnTo>
                  <a:pt x="2870" y="12725"/>
                </a:lnTo>
                <a:lnTo>
                  <a:pt x="2701" y="10236"/>
                </a:lnTo>
                <a:lnTo>
                  <a:pt x="2578" y="8788"/>
                </a:lnTo>
                <a:lnTo>
                  <a:pt x="2336" y="7493"/>
                </a:lnTo>
                <a:lnTo>
                  <a:pt x="1981" y="5067"/>
                </a:lnTo>
                <a:lnTo>
                  <a:pt x="1574" y="3962"/>
                </a:lnTo>
                <a:lnTo>
                  <a:pt x="1079" y="2057"/>
                </a:lnTo>
                <a:lnTo>
                  <a:pt x="609" y="1320"/>
                </a:lnTo>
                <a:lnTo>
                  <a:pt x="419" y="80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6288642" y="6317719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0" y="0"/>
                </a:moveTo>
                <a:lnTo>
                  <a:pt x="215" y="1473"/>
                </a:lnTo>
                <a:lnTo>
                  <a:pt x="338" y="2057"/>
                </a:lnTo>
                <a:lnTo>
                  <a:pt x="673" y="5130"/>
                </a:lnTo>
                <a:lnTo>
                  <a:pt x="973" y="7518"/>
                </a:lnTo>
                <a:lnTo>
                  <a:pt x="1143" y="10236"/>
                </a:lnTo>
                <a:lnTo>
                  <a:pt x="1434" y="12712"/>
                </a:lnTo>
                <a:lnTo>
                  <a:pt x="1511" y="14008"/>
                </a:lnTo>
                <a:lnTo>
                  <a:pt x="1629" y="15328"/>
                </a:lnTo>
                <a:lnTo>
                  <a:pt x="1790" y="16344"/>
                </a:lnTo>
                <a:lnTo>
                  <a:pt x="2120" y="19253"/>
                </a:lnTo>
                <a:lnTo>
                  <a:pt x="2374" y="20535"/>
                </a:lnTo>
                <a:lnTo>
                  <a:pt x="2641" y="19253"/>
                </a:lnTo>
                <a:lnTo>
                  <a:pt x="2768" y="17297"/>
                </a:lnTo>
                <a:lnTo>
                  <a:pt x="2854" y="16344"/>
                </a:lnTo>
                <a:lnTo>
                  <a:pt x="2895" y="12712"/>
                </a:lnTo>
                <a:lnTo>
                  <a:pt x="2603" y="8801"/>
                </a:lnTo>
                <a:lnTo>
                  <a:pt x="2349" y="7518"/>
                </a:lnTo>
                <a:lnTo>
                  <a:pt x="2006" y="5067"/>
                </a:lnTo>
                <a:lnTo>
                  <a:pt x="1587" y="3962"/>
                </a:lnTo>
                <a:lnTo>
                  <a:pt x="1358" y="3009"/>
                </a:lnTo>
                <a:lnTo>
                  <a:pt x="1092" y="2057"/>
                </a:lnTo>
                <a:lnTo>
                  <a:pt x="622" y="1320"/>
                </a:lnTo>
                <a:lnTo>
                  <a:pt x="431" y="80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6282616" y="6313432"/>
            <a:ext cx="13179" cy="25746"/>
          </a:xfrm>
          <a:prstGeom prst="rect">
            <a:avLst/>
          </a:prstGeom>
          <a:blipFill>
            <a:blip r:embed="rId2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6281839" y="6263551"/>
            <a:ext cx="40284" cy="75641"/>
          </a:xfrm>
          <a:prstGeom prst="rect">
            <a:avLst/>
          </a:prstGeom>
          <a:blipFill>
            <a:blip r:embed="rId2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6298445" y="618974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462" y="0"/>
                </a:moveTo>
                <a:lnTo>
                  <a:pt x="2972" y="888"/>
                </a:lnTo>
                <a:lnTo>
                  <a:pt x="2789" y="1295"/>
                </a:lnTo>
                <a:lnTo>
                  <a:pt x="2269" y="2019"/>
                </a:lnTo>
                <a:lnTo>
                  <a:pt x="1710" y="3898"/>
                </a:lnTo>
                <a:lnTo>
                  <a:pt x="1253" y="4978"/>
                </a:lnTo>
                <a:lnTo>
                  <a:pt x="744" y="7619"/>
                </a:lnTo>
                <a:lnTo>
                  <a:pt x="491" y="8686"/>
                </a:lnTo>
                <a:lnTo>
                  <a:pt x="21" y="12572"/>
                </a:lnTo>
                <a:lnTo>
                  <a:pt x="0" y="19138"/>
                </a:lnTo>
                <a:lnTo>
                  <a:pt x="211" y="20434"/>
                </a:lnTo>
                <a:lnTo>
                  <a:pt x="496" y="19113"/>
                </a:lnTo>
                <a:lnTo>
                  <a:pt x="859" y="17221"/>
                </a:lnTo>
                <a:lnTo>
                  <a:pt x="986" y="16243"/>
                </a:lnTo>
                <a:lnTo>
                  <a:pt x="1189" y="15125"/>
                </a:lnTo>
                <a:lnTo>
                  <a:pt x="1367" y="13931"/>
                </a:lnTo>
                <a:lnTo>
                  <a:pt x="1519" y="12572"/>
                </a:lnTo>
                <a:lnTo>
                  <a:pt x="1888" y="10185"/>
                </a:lnTo>
                <a:lnTo>
                  <a:pt x="2190" y="7404"/>
                </a:lnTo>
                <a:lnTo>
                  <a:pt x="2592" y="4978"/>
                </a:lnTo>
                <a:lnTo>
                  <a:pt x="3005" y="2222"/>
                </a:lnTo>
                <a:lnTo>
                  <a:pt x="3327" y="787"/>
                </a:lnTo>
                <a:lnTo>
                  <a:pt x="346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6294450" y="6185432"/>
            <a:ext cx="18554" cy="52756"/>
          </a:xfrm>
          <a:prstGeom prst="rect">
            <a:avLst/>
          </a:prstGeom>
          <a:blipFill>
            <a:blip r:embed="rId2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6262534" y="6062599"/>
            <a:ext cx="22301" cy="51727"/>
          </a:xfrm>
          <a:prstGeom prst="rect">
            <a:avLst/>
          </a:prstGeom>
          <a:blipFill>
            <a:blip r:embed="rId2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6302566" y="6216865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559" y="0"/>
                </a:moveTo>
                <a:lnTo>
                  <a:pt x="3382" y="292"/>
                </a:lnTo>
                <a:lnTo>
                  <a:pt x="2874" y="1308"/>
                </a:lnTo>
                <a:lnTo>
                  <a:pt x="2378" y="2019"/>
                </a:lnTo>
                <a:lnTo>
                  <a:pt x="1819" y="3898"/>
                </a:lnTo>
                <a:lnTo>
                  <a:pt x="1337" y="4991"/>
                </a:lnTo>
                <a:lnTo>
                  <a:pt x="1096" y="6197"/>
                </a:lnTo>
                <a:lnTo>
                  <a:pt x="905" y="7404"/>
                </a:lnTo>
                <a:lnTo>
                  <a:pt x="575" y="8699"/>
                </a:lnTo>
                <a:lnTo>
                  <a:pt x="121" y="12738"/>
                </a:lnTo>
                <a:lnTo>
                  <a:pt x="0" y="16256"/>
                </a:lnTo>
                <a:lnTo>
                  <a:pt x="96" y="19138"/>
                </a:lnTo>
                <a:lnTo>
                  <a:pt x="295" y="20421"/>
                </a:lnTo>
                <a:lnTo>
                  <a:pt x="605" y="19113"/>
                </a:lnTo>
                <a:lnTo>
                  <a:pt x="930" y="17221"/>
                </a:lnTo>
                <a:lnTo>
                  <a:pt x="1070" y="16256"/>
                </a:lnTo>
                <a:lnTo>
                  <a:pt x="1286" y="15138"/>
                </a:lnTo>
                <a:lnTo>
                  <a:pt x="1464" y="13931"/>
                </a:lnTo>
                <a:lnTo>
                  <a:pt x="1614" y="12585"/>
                </a:lnTo>
                <a:lnTo>
                  <a:pt x="1985" y="10198"/>
                </a:lnTo>
                <a:lnTo>
                  <a:pt x="2287" y="7404"/>
                </a:lnTo>
                <a:lnTo>
                  <a:pt x="2687" y="4991"/>
                </a:lnTo>
                <a:lnTo>
                  <a:pt x="3089" y="2235"/>
                </a:lnTo>
                <a:lnTo>
                  <a:pt x="3293" y="1460"/>
                </a:lnTo>
                <a:lnTo>
                  <a:pt x="355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6298667" y="6212560"/>
            <a:ext cx="13398" cy="25628"/>
          </a:xfrm>
          <a:prstGeom prst="rect">
            <a:avLst/>
          </a:prstGeom>
          <a:blipFill>
            <a:blip r:embed="rId2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6307487" y="6268698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7594" y="0"/>
                </a:moveTo>
                <a:lnTo>
                  <a:pt x="6985" y="660"/>
                </a:lnTo>
                <a:lnTo>
                  <a:pt x="6654" y="1117"/>
                </a:lnTo>
                <a:lnTo>
                  <a:pt x="6032" y="1727"/>
                </a:lnTo>
                <a:lnTo>
                  <a:pt x="5524" y="2565"/>
                </a:lnTo>
                <a:lnTo>
                  <a:pt x="5041" y="3416"/>
                </a:lnTo>
                <a:lnTo>
                  <a:pt x="4368" y="4381"/>
                </a:lnTo>
                <a:lnTo>
                  <a:pt x="3403" y="6642"/>
                </a:lnTo>
                <a:lnTo>
                  <a:pt x="2819" y="7835"/>
                </a:lnTo>
                <a:lnTo>
                  <a:pt x="2362" y="9055"/>
                </a:lnTo>
                <a:lnTo>
                  <a:pt x="1536" y="11544"/>
                </a:lnTo>
                <a:lnTo>
                  <a:pt x="787" y="14058"/>
                </a:lnTo>
                <a:lnTo>
                  <a:pt x="419" y="16243"/>
                </a:lnTo>
                <a:lnTo>
                  <a:pt x="88" y="17919"/>
                </a:lnTo>
                <a:lnTo>
                  <a:pt x="0" y="19240"/>
                </a:lnTo>
                <a:lnTo>
                  <a:pt x="612" y="17919"/>
                </a:lnTo>
                <a:lnTo>
                  <a:pt x="1320" y="16243"/>
                </a:lnTo>
                <a:lnTo>
                  <a:pt x="1638" y="15316"/>
                </a:lnTo>
                <a:lnTo>
                  <a:pt x="2108" y="14287"/>
                </a:lnTo>
                <a:lnTo>
                  <a:pt x="2908" y="12001"/>
                </a:lnTo>
                <a:lnTo>
                  <a:pt x="3403" y="10795"/>
                </a:lnTo>
                <a:lnTo>
                  <a:pt x="3860" y="9601"/>
                </a:lnTo>
                <a:lnTo>
                  <a:pt x="4673" y="7162"/>
                </a:lnTo>
                <a:lnTo>
                  <a:pt x="6654" y="2082"/>
                </a:lnTo>
                <a:lnTo>
                  <a:pt x="7118" y="1117"/>
                </a:lnTo>
                <a:lnTo>
                  <a:pt x="75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6298679" y="6235903"/>
            <a:ext cx="22110" cy="77393"/>
          </a:xfrm>
          <a:prstGeom prst="rect">
            <a:avLst/>
          </a:prstGeom>
          <a:blipFill>
            <a:blip r:embed="rId2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6305751" y="6241040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7620" y="0"/>
                </a:moveTo>
                <a:lnTo>
                  <a:pt x="6997" y="673"/>
                </a:lnTo>
                <a:lnTo>
                  <a:pt x="6654" y="1130"/>
                </a:lnTo>
                <a:lnTo>
                  <a:pt x="6019" y="1714"/>
                </a:lnTo>
                <a:lnTo>
                  <a:pt x="5067" y="3441"/>
                </a:lnTo>
                <a:lnTo>
                  <a:pt x="4368" y="4394"/>
                </a:lnTo>
                <a:lnTo>
                  <a:pt x="3416" y="6654"/>
                </a:lnTo>
                <a:lnTo>
                  <a:pt x="0" y="19240"/>
                </a:lnTo>
                <a:lnTo>
                  <a:pt x="636" y="17932"/>
                </a:lnTo>
                <a:lnTo>
                  <a:pt x="1320" y="16256"/>
                </a:lnTo>
                <a:lnTo>
                  <a:pt x="1651" y="15328"/>
                </a:lnTo>
                <a:lnTo>
                  <a:pt x="2120" y="14300"/>
                </a:lnTo>
                <a:lnTo>
                  <a:pt x="2527" y="13169"/>
                </a:lnTo>
                <a:lnTo>
                  <a:pt x="2908" y="12026"/>
                </a:lnTo>
                <a:lnTo>
                  <a:pt x="3403" y="10807"/>
                </a:lnTo>
                <a:lnTo>
                  <a:pt x="3860" y="9613"/>
                </a:lnTo>
                <a:lnTo>
                  <a:pt x="4686" y="7188"/>
                </a:lnTo>
                <a:lnTo>
                  <a:pt x="5626" y="4800"/>
                </a:lnTo>
                <a:lnTo>
                  <a:pt x="6311" y="2997"/>
                </a:lnTo>
                <a:lnTo>
                  <a:pt x="6680" y="2095"/>
                </a:lnTo>
                <a:lnTo>
                  <a:pt x="7035" y="1384"/>
                </a:lnTo>
                <a:lnTo>
                  <a:pt x="762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6303835" y="6236703"/>
            <a:ext cx="14782" cy="24320"/>
          </a:xfrm>
          <a:prstGeom prst="rect">
            <a:avLst/>
          </a:prstGeom>
          <a:blipFill>
            <a:blip r:embed="rId2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6299737" y="6296756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3881" y="0"/>
                </a:moveTo>
                <a:lnTo>
                  <a:pt x="13055" y="419"/>
                </a:lnTo>
                <a:lnTo>
                  <a:pt x="12585" y="736"/>
                </a:lnTo>
                <a:lnTo>
                  <a:pt x="11785" y="1041"/>
                </a:lnTo>
                <a:lnTo>
                  <a:pt x="10299" y="2324"/>
                </a:lnTo>
                <a:lnTo>
                  <a:pt x="9309" y="2971"/>
                </a:lnTo>
                <a:lnTo>
                  <a:pt x="7607" y="4749"/>
                </a:lnTo>
                <a:lnTo>
                  <a:pt x="0" y="15341"/>
                </a:lnTo>
                <a:lnTo>
                  <a:pt x="939" y="14427"/>
                </a:lnTo>
                <a:lnTo>
                  <a:pt x="2286" y="12992"/>
                </a:lnTo>
                <a:lnTo>
                  <a:pt x="2908" y="12255"/>
                </a:lnTo>
                <a:lnTo>
                  <a:pt x="3721" y="11442"/>
                </a:lnTo>
                <a:lnTo>
                  <a:pt x="5270" y="9601"/>
                </a:lnTo>
                <a:lnTo>
                  <a:pt x="6985" y="7683"/>
                </a:lnTo>
                <a:lnTo>
                  <a:pt x="8670" y="5651"/>
                </a:lnTo>
                <a:lnTo>
                  <a:pt x="12268" y="1638"/>
                </a:lnTo>
                <a:lnTo>
                  <a:pt x="13258" y="673"/>
                </a:lnTo>
                <a:lnTo>
                  <a:pt x="1388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6294450" y="6292480"/>
            <a:ext cx="22897" cy="42140"/>
          </a:xfrm>
          <a:prstGeom prst="rect">
            <a:avLst/>
          </a:prstGeom>
          <a:blipFill>
            <a:blip r:embed="rId2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6295519" y="6318101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3868" y="0"/>
                </a:moveTo>
                <a:lnTo>
                  <a:pt x="13068" y="419"/>
                </a:lnTo>
                <a:lnTo>
                  <a:pt x="12598" y="723"/>
                </a:lnTo>
                <a:lnTo>
                  <a:pt x="11785" y="1041"/>
                </a:lnTo>
                <a:lnTo>
                  <a:pt x="11023" y="1663"/>
                </a:lnTo>
                <a:lnTo>
                  <a:pt x="10287" y="2324"/>
                </a:lnTo>
                <a:lnTo>
                  <a:pt x="9296" y="2971"/>
                </a:lnTo>
                <a:lnTo>
                  <a:pt x="7594" y="4749"/>
                </a:lnTo>
                <a:lnTo>
                  <a:pt x="6620" y="5664"/>
                </a:lnTo>
                <a:lnTo>
                  <a:pt x="4114" y="8661"/>
                </a:lnTo>
                <a:lnTo>
                  <a:pt x="2565" y="10769"/>
                </a:lnTo>
                <a:lnTo>
                  <a:pt x="533" y="14135"/>
                </a:lnTo>
                <a:lnTo>
                  <a:pt x="0" y="15341"/>
                </a:lnTo>
                <a:lnTo>
                  <a:pt x="939" y="14427"/>
                </a:lnTo>
                <a:lnTo>
                  <a:pt x="2286" y="12979"/>
                </a:lnTo>
                <a:lnTo>
                  <a:pt x="2908" y="12255"/>
                </a:lnTo>
                <a:lnTo>
                  <a:pt x="3708" y="11442"/>
                </a:lnTo>
                <a:lnTo>
                  <a:pt x="5257" y="9601"/>
                </a:lnTo>
                <a:lnTo>
                  <a:pt x="7010" y="7670"/>
                </a:lnTo>
                <a:lnTo>
                  <a:pt x="8634" y="5638"/>
                </a:lnTo>
                <a:lnTo>
                  <a:pt x="10337" y="3797"/>
                </a:lnTo>
                <a:lnTo>
                  <a:pt x="12268" y="1625"/>
                </a:lnTo>
                <a:lnTo>
                  <a:pt x="12899" y="1041"/>
                </a:lnTo>
                <a:lnTo>
                  <a:pt x="1386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/>
          <p:nvPr/>
        </p:nvSpPr>
        <p:spPr>
          <a:xfrm>
            <a:off x="6294463" y="6313809"/>
            <a:ext cx="18669" cy="20039"/>
          </a:xfrm>
          <a:prstGeom prst="rect">
            <a:avLst/>
          </a:prstGeom>
          <a:blipFill>
            <a:blip r:embed="rId2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9" name="object 1369"/>
          <p:cNvSpPr/>
          <p:nvPr/>
        </p:nvSpPr>
        <p:spPr>
          <a:xfrm>
            <a:off x="6270913" y="6094067"/>
            <a:ext cx="6985" cy="19685"/>
          </a:xfrm>
          <a:custGeom>
            <a:avLst/>
            <a:gdLst/>
            <a:ahLst/>
            <a:cxnLst/>
            <a:rect l="l" t="t" r="r" b="b"/>
            <a:pathLst>
              <a:path w="6985" h="19685">
                <a:moveTo>
                  <a:pt x="6896" y="0"/>
                </a:moveTo>
                <a:lnTo>
                  <a:pt x="6667" y="228"/>
                </a:lnTo>
                <a:lnTo>
                  <a:pt x="6007" y="1155"/>
                </a:lnTo>
                <a:lnTo>
                  <a:pt x="5384" y="1765"/>
                </a:lnTo>
                <a:lnTo>
                  <a:pt x="4483" y="3505"/>
                </a:lnTo>
                <a:lnTo>
                  <a:pt x="3810" y="4483"/>
                </a:lnTo>
                <a:lnTo>
                  <a:pt x="2946" y="6794"/>
                </a:lnTo>
                <a:lnTo>
                  <a:pt x="319" y="16459"/>
                </a:lnTo>
                <a:lnTo>
                  <a:pt x="50" y="18186"/>
                </a:lnTo>
                <a:lnTo>
                  <a:pt x="0" y="19507"/>
                </a:lnTo>
                <a:lnTo>
                  <a:pt x="571" y="18186"/>
                </a:lnTo>
                <a:lnTo>
                  <a:pt x="1219" y="16459"/>
                </a:lnTo>
                <a:lnTo>
                  <a:pt x="1498" y="15544"/>
                </a:lnTo>
                <a:lnTo>
                  <a:pt x="1989" y="14300"/>
                </a:lnTo>
                <a:lnTo>
                  <a:pt x="2311" y="13335"/>
                </a:lnTo>
                <a:lnTo>
                  <a:pt x="2654" y="12166"/>
                </a:lnTo>
                <a:lnTo>
                  <a:pt x="3505" y="9728"/>
                </a:lnTo>
                <a:lnTo>
                  <a:pt x="4229" y="7264"/>
                </a:lnTo>
                <a:lnTo>
                  <a:pt x="5105" y="4864"/>
                </a:lnTo>
                <a:lnTo>
                  <a:pt x="6032" y="2108"/>
                </a:lnTo>
                <a:lnTo>
                  <a:pt x="6388" y="1384"/>
                </a:lnTo>
                <a:lnTo>
                  <a:pt x="6565" y="838"/>
                </a:lnTo>
                <a:lnTo>
                  <a:pt x="689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0" name="object 1370"/>
          <p:cNvSpPr/>
          <p:nvPr/>
        </p:nvSpPr>
        <p:spPr>
          <a:xfrm>
            <a:off x="6266662" y="6067831"/>
            <a:ext cx="19913" cy="46494"/>
          </a:xfrm>
          <a:prstGeom prst="rect">
            <a:avLst/>
          </a:prstGeom>
          <a:blipFill>
            <a:blip r:embed="rId2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6270058" y="6072934"/>
            <a:ext cx="9525" cy="18415"/>
          </a:xfrm>
          <a:custGeom>
            <a:avLst/>
            <a:gdLst/>
            <a:ahLst/>
            <a:cxnLst/>
            <a:rect l="l" t="t" r="r" b="b"/>
            <a:pathLst>
              <a:path w="9525" h="18414">
                <a:moveTo>
                  <a:pt x="9423" y="0"/>
                </a:moveTo>
                <a:lnTo>
                  <a:pt x="8763" y="609"/>
                </a:lnTo>
                <a:lnTo>
                  <a:pt x="8382" y="1028"/>
                </a:lnTo>
                <a:lnTo>
                  <a:pt x="7683" y="1549"/>
                </a:lnTo>
                <a:lnTo>
                  <a:pt x="6565" y="3162"/>
                </a:lnTo>
                <a:lnTo>
                  <a:pt x="5791" y="4051"/>
                </a:lnTo>
                <a:lnTo>
                  <a:pt x="4610" y="6210"/>
                </a:lnTo>
                <a:lnTo>
                  <a:pt x="686" y="15557"/>
                </a:lnTo>
                <a:lnTo>
                  <a:pt x="215" y="17094"/>
                </a:lnTo>
                <a:lnTo>
                  <a:pt x="0" y="18402"/>
                </a:lnTo>
                <a:lnTo>
                  <a:pt x="792" y="17094"/>
                </a:lnTo>
                <a:lnTo>
                  <a:pt x="1600" y="15557"/>
                </a:lnTo>
                <a:lnTo>
                  <a:pt x="2032" y="14668"/>
                </a:lnTo>
                <a:lnTo>
                  <a:pt x="2578" y="13690"/>
                </a:lnTo>
                <a:lnTo>
                  <a:pt x="3594" y="11506"/>
                </a:lnTo>
                <a:lnTo>
                  <a:pt x="4787" y="9194"/>
                </a:lnTo>
                <a:lnTo>
                  <a:pt x="5829" y="6845"/>
                </a:lnTo>
                <a:lnTo>
                  <a:pt x="7010" y="4571"/>
                </a:lnTo>
                <a:lnTo>
                  <a:pt x="8293" y="1981"/>
                </a:lnTo>
                <a:lnTo>
                  <a:pt x="8724" y="1308"/>
                </a:lnTo>
                <a:lnTo>
                  <a:pt x="94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6268745" y="6068593"/>
            <a:ext cx="15671" cy="23406"/>
          </a:xfrm>
          <a:prstGeom prst="rect">
            <a:avLst/>
          </a:prstGeom>
          <a:blipFill>
            <a:blip r:embed="rId2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6244888" y="6197113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47" y="0"/>
                </a:moveTo>
                <a:lnTo>
                  <a:pt x="1155" y="800"/>
                </a:lnTo>
                <a:lnTo>
                  <a:pt x="1003" y="1333"/>
                </a:lnTo>
                <a:lnTo>
                  <a:pt x="635" y="2070"/>
                </a:lnTo>
                <a:lnTo>
                  <a:pt x="495" y="2984"/>
                </a:lnTo>
                <a:lnTo>
                  <a:pt x="393" y="3924"/>
                </a:lnTo>
                <a:lnTo>
                  <a:pt x="107" y="4927"/>
                </a:lnTo>
                <a:lnTo>
                  <a:pt x="0" y="12319"/>
                </a:lnTo>
                <a:lnTo>
                  <a:pt x="228" y="14795"/>
                </a:lnTo>
                <a:lnTo>
                  <a:pt x="584" y="16637"/>
                </a:lnTo>
                <a:lnTo>
                  <a:pt x="901" y="18478"/>
                </a:lnTo>
                <a:lnTo>
                  <a:pt x="1270" y="19672"/>
                </a:lnTo>
                <a:lnTo>
                  <a:pt x="1371" y="18415"/>
                </a:lnTo>
                <a:lnTo>
                  <a:pt x="144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6211782" y="6193129"/>
            <a:ext cx="40834" cy="24587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/>
          <p:nvPr/>
        </p:nvSpPr>
        <p:spPr>
          <a:xfrm>
            <a:off x="6216681" y="6205226"/>
            <a:ext cx="20320" cy="5715"/>
          </a:xfrm>
          <a:custGeom>
            <a:avLst/>
            <a:gdLst/>
            <a:ahLst/>
            <a:cxnLst/>
            <a:rect l="l" t="t" r="r" b="b"/>
            <a:pathLst>
              <a:path w="20320" h="5714">
                <a:moveTo>
                  <a:pt x="18618" y="0"/>
                </a:moveTo>
                <a:lnTo>
                  <a:pt x="7048" y="2095"/>
                </a:lnTo>
                <a:lnTo>
                  <a:pt x="5892" y="2438"/>
                </a:lnTo>
                <a:lnTo>
                  <a:pt x="4711" y="2819"/>
                </a:lnTo>
                <a:lnTo>
                  <a:pt x="3633" y="3429"/>
                </a:lnTo>
                <a:lnTo>
                  <a:pt x="2768" y="3784"/>
                </a:lnTo>
                <a:lnTo>
                  <a:pt x="1879" y="4178"/>
                </a:lnTo>
                <a:lnTo>
                  <a:pt x="1231" y="4749"/>
                </a:lnTo>
                <a:lnTo>
                  <a:pt x="736" y="5029"/>
                </a:lnTo>
                <a:lnTo>
                  <a:pt x="0" y="5575"/>
                </a:lnTo>
                <a:lnTo>
                  <a:pt x="317" y="5461"/>
                </a:lnTo>
                <a:lnTo>
                  <a:pt x="876" y="5308"/>
                </a:lnTo>
                <a:lnTo>
                  <a:pt x="2184" y="4864"/>
                </a:lnTo>
                <a:lnTo>
                  <a:pt x="3098" y="4597"/>
                </a:lnTo>
                <a:lnTo>
                  <a:pt x="4978" y="4114"/>
                </a:lnTo>
                <a:lnTo>
                  <a:pt x="7557" y="3403"/>
                </a:lnTo>
                <a:lnTo>
                  <a:pt x="9969" y="2870"/>
                </a:lnTo>
                <a:lnTo>
                  <a:pt x="12433" y="2184"/>
                </a:lnTo>
                <a:lnTo>
                  <a:pt x="14795" y="1625"/>
                </a:lnTo>
                <a:lnTo>
                  <a:pt x="15887" y="1270"/>
                </a:lnTo>
                <a:lnTo>
                  <a:pt x="16814" y="1028"/>
                </a:lnTo>
                <a:lnTo>
                  <a:pt x="18694" y="495"/>
                </a:lnTo>
                <a:lnTo>
                  <a:pt x="19938" y="38"/>
                </a:lnTo>
                <a:lnTo>
                  <a:pt x="1861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6" name="object 1376"/>
          <p:cNvSpPr/>
          <p:nvPr/>
        </p:nvSpPr>
        <p:spPr>
          <a:xfrm>
            <a:off x="6232801" y="6155438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9232" y="0"/>
                </a:moveTo>
                <a:lnTo>
                  <a:pt x="8661" y="406"/>
                </a:lnTo>
                <a:lnTo>
                  <a:pt x="8318" y="685"/>
                </a:lnTo>
                <a:lnTo>
                  <a:pt x="7747" y="1003"/>
                </a:lnTo>
                <a:lnTo>
                  <a:pt x="6705" y="2108"/>
                </a:lnTo>
                <a:lnTo>
                  <a:pt x="6007" y="2679"/>
                </a:lnTo>
                <a:lnTo>
                  <a:pt x="5448" y="3441"/>
                </a:lnTo>
                <a:lnTo>
                  <a:pt x="0" y="12953"/>
                </a:lnTo>
                <a:lnTo>
                  <a:pt x="660" y="12166"/>
                </a:lnTo>
                <a:lnTo>
                  <a:pt x="2425" y="9753"/>
                </a:lnTo>
                <a:lnTo>
                  <a:pt x="3517" y="8089"/>
                </a:lnTo>
                <a:lnTo>
                  <a:pt x="4673" y="6476"/>
                </a:lnTo>
                <a:lnTo>
                  <a:pt x="5740" y="4800"/>
                </a:lnTo>
                <a:lnTo>
                  <a:pt x="6870" y="3213"/>
                </a:lnTo>
                <a:lnTo>
                  <a:pt x="7708" y="1993"/>
                </a:lnTo>
                <a:lnTo>
                  <a:pt x="923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6232029" y="6152146"/>
            <a:ext cx="13296" cy="16611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6227493" y="6106828"/>
            <a:ext cx="7620" cy="14604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7035" y="0"/>
                </a:moveTo>
                <a:lnTo>
                  <a:pt x="6832" y="177"/>
                </a:lnTo>
                <a:lnTo>
                  <a:pt x="6223" y="787"/>
                </a:lnTo>
                <a:lnTo>
                  <a:pt x="5689" y="1206"/>
                </a:lnTo>
                <a:lnTo>
                  <a:pt x="4876" y="2451"/>
                </a:lnTo>
                <a:lnTo>
                  <a:pt x="4267" y="3149"/>
                </a:lnTo>
                <a:lnTo>
                  <a:pt x="3403" y="4826"/>
                </a:lnTo>
                <a:lnTo>
                  <a:pt x="558" y="11798"/>
                </a:lnTo>
                <a:lnTo>
                  <a:pt x="152" y="13233"/>
                </a:lnTo>
                <a:lnTo>
                  <a:pt x="0" y="14249"/>
                </a:lnTo>
                <a:lnTo>
                  <a:pt x="579" y="13233"/>
                </a:lnTo>
                <a:lnTo>
                  <a:pt x="1879" y="10693"/>
                </a:lnTo>
                <a:lnTo>
                  <a:pt x="2679" y="8890"/>
                </a:lnTo>
                <a:lnTo>
                  <a:pt x="3568" y="7112"/>
                </a:lnTo>
                <a:lnTo>
                  <a:pt x="4343" y="5295"/>
                </a:lnTo>
                <a:lnTo>
                  <a:pt x="5219" y="3530"/>
                </a:lnTo>
                <a:lnTo>
                  <a:pt x="5842" y="2197"/>
                </a:lnTo>
                <a:lnTo>
                  <a:pt x="703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6223939" y="6103493"/>
            <a:ext cx="15239" cy="34086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6226712" y="6122827"/>
            <a:ext cx="7620" cy="14604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7010" y="0"/>
                </a:moveTo>
                <a:lnTo>
                  <a:pt x="6515" y="469"/>
                </a:lnTo>
                <a:lnTo>
                  <a:pt x="6223" y="800"/>
                </a:lnTo>
                <a:lnTo>
                  <a:pt x="5689" y="1219"/>
                </a:lnTo>
                <a:lnTo>
                  <a:pt x="4851" y="2451"/>
                </a:lnTo>
                <a:lnTo>
                  <a:pt x="4267" y="3149"/>
                </a:lnTo>
                <a:lnTo>
                  <a:pt x="3378" y="4825"/>
                </a:lnTo>
                <a:lnTo>
                  <a:pt x="546" y="11798"/>
                </a:lnTo>
                <a:lnTo>
                  <a:pt x="127" y="13246"/>
                </a:lnTo>
                <a:lnTo>
                  <a:pt x="0" y="14249"/>
                </a:lnTo>
                <a:lnTo>
                  <a:pt x="572" y="13246"/>
                </a:lnTo>
                <a:lnTo>
                  <a:pt x="1866" y="10706"/>
                </a:lnTo>
                <a:lnTo>
                  <a:pt x="2679" y="8889"/>
                </a:lnTo>
                <a:lnTo>
                  <a:pt x="3556" y="7111"/>
                </a:lnTo>
                <a:lnTo>
                  <a:pt x="4330" y="5295"/>
                </a:lnTo>
                <a:lnTo>
                  <a:pt x="5207" y="3543"/>
                </a:lnTo>
                <a:lnTo>
                  <a:pt x="5842" y="2197"/>
                </a:lnTo>
                <a:lnTo>
                  <a:pt x="701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6207734" y="6119495"/>
            <a:ext cx="29819" cy="33959"/>
          </a:xfrm>
          <a:prstGeom prst="rect">
            <a:avLst/>
          </a:prstGeom>
          <a:blipFill>
            <a:blip r:embed="rId2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6214795" y="6133386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0" y="0"/>
                </a:moveTo>
                <a:lnTo>
                  <a:pt x="520" y="1358"/>
                </a:lnTo>
                <a:lnTo>
                  <a:pt x="876" y="2082"/>
                </a:lnTo>
                <a:lnTo>
                  <a:pt x="1231" y="2997"/>
                </a:lnTo>
                <a:lnTo>
                  <a:pt x="1879" y="4800"/>
                </a:lnTo>
                <a:lnTo>
                  <a:pt x="2806" y="7188"/>
                </a:lnTo>
                <a:lnTo>
                  <a:pt x="3594" y="9639"/>
                </a:lnTo>
                <a:lnTo>
                  <a:pt x="4508" y="12065"/>
                </a:lnTo>
                <a:lnTo>
                  <a:pt x="5283" y="14338"/>
                </a:lnTo>
                <a:lnTo>
                  <a:pt x="5740" y="15379"/>
                </a:lnTo>
                <a:lnTo>
                  <a:pt x="6045" y="16306"/>
                </a:lnTo>
                <a:lnTo>
                  <a:pt x="6756" y="18122"/>
                </a:lnTo>
                <a:lnTo>
                  <a:pt x="7315" y="19316"/>
                </a:lnTo>
                <a:lnTo>
                  <a:pt x="7251" y="17995"/>
                </a:lnTo>
                <a:lnTo>
                  <a:pt x="6578" y="14135"/>
                </a:lnTo>
                <a:lnTo>
                  <a:pt x="5905" y="11620"/>
                </a:lnTo>
                <a:lnTo>
                  <a:pt x="4660" y="7899"/>
                </a:lnTo>
                <a:lnTo>
                  <a:pt x="4102" y="6692"/>
                </a:lnTo>
                <a:lnTo>
                  <a:pt x="3149" y="4406"/>
                </a:lnTo>
                <a:lnTo>
                  <a:pt x="2476" y="3441"/>
                </a:lnTo>
                <a:lnTo>
                  <a:pt x="1549" y="1714"/>
                </a:lnTo>
                <a:lnTo>
                  <a:pt x="889" y="1130"/>
                </a:lnTo>
                <a:lnTo>
                  <a:pt x="571" y="67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6213358" y="6155834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660" y="609"/>
                </a:lnTo>
                <a:lnTo>
                  <a:pt x="1104" y="990"/>
                </a:lnTo>
                <a:lnTo>
                  <a:pt x="1739" y="1473"/>
                </a:lnTo>
                <a:lnTo>
                  <a:pt x="3835" y="3467"/>
                </a:lnTo>
                <a:lnTo>
                  <a:pt x="5727" y="5181"/>
                </a:lnTo>
                <a:lnTo>
                  <a:pt x="7505" y="7023"/>
                </a:lnTo>
                <a:lnTo>
                  <a:pt x="9423" y="8788"/>
                </a:lnTo>
                <a:lnTo>
                  <a:pt x="11125" y="10502"/>
                </a:lnTo>
                <a:lnTo>
                  <a:pt x="12001" y="11214"/>
                </a:lnTo>
                <a:lnTo>
                  <a:pt x="12699" y="11899"/>
                </a:lnTo>
                <a:lnTo>
                  <a:pt x="14147" y="13207"/>
                </a:lnTo>
                <a:lnTo>
                  <a:pt x="15176" y="14033"/>
                </a:lnTo>
                <a:lnTo>
                  <a:pt x="14516" y="12890"/>
                </a:lnTo>
                <a:lnTo>
                  <a:pt x="6654" y="4178"/>
                </a:lnTo>
                <a:lnTo>
                  <a:pt x="4800" y="2552"/>
                </a:lnTo>
                <a:lnTo>
                  <a:pt x="3771" y="1993"/>
                </a:lnTo>
                <a:lnTo>
                  <a:pt x="2171" y="850"/>
                </a:lnTo>
                <a:lnTo>
                  <a:pt x="1320" y="609"/>
                </a:lnTo>
                <a:lnTo>
                  <a:pt x="825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6219150" y="6175071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104" y="977"/>
                </a:lnTo>
                <a:lnTo>
                  <a:pt x="1714" y="1473"/>
                </a:lnTo>
                <a:lnTo>
                  <a:pt x="2451" y="2120"/>
                </a:lnTo>
                <a:lnTo>
                  <a:pt x="3835" y="3454"/>
                </a:lnTo>
                <a:lnTo>
                  <a:pt x="5740" y="5181"/>
                </a:lnTo>
                <a:lnTo>
                  <a:pt x="7518" y="7023"/>
                </a:lnTo>
                <a:lnTo>
                  <a:pt x="8458" y="7912"/>
                </a:lnTo>
                <a:lnTo>
                  <a:pt x="9423" y="8788"/>
                </a:lnTo>
                <a:lnTo>
                  <a:pt x="11137" y="10502"/>
                </a:lnTo>
                <a:lnTo>
                  <a:pt x="12092" y="11302"/>
                </a:lnTo>
                <a:lnTo>
                  <a:pt x="12699" y="11899"/>
                </a:lnTo>
                <a:lnTo>
                  <a:pt x="14147" y="13207"/>
                </a:lnTo>
                <a:lnTo>
                  <a:pt x="15176" y="14033"/>
                </a:lnTo>
                <a:lnTo>
                  <a:pt x="14541" y="12865"/>
                </a:lnTo>
                <a:lnTo>
                  <a:pt x="13296" y="11214"/>
                </a:lnTo>
                <a:lnTo>
                  <a:pt x="12217" y="9715"/>
                </a:lnTo>
                <a:lnTo>
                  <a:pt x="10464" y="7759"/>
                </a:lnTo>
                <a:lnTo>
                  <a:pt x="8635" y="5892"/>
                </a:lnTo>
                <a:lnTo>
                  <a:pt x="7683" y="4978"/>
                </a:lnTo>
                <a:lnTo>
                  <a:pt x="6654" y="4165"/>
                </a:lnTo>
                <a:lnTo>
                  <a:pt x="5740" y="3340"/>
                </a:lnTo>
                <a:lnTo>
                  <a:pt x="4813" y="2539"/>
                </a:lnTo>
                <a:lnTo>
                  <a:pt x="3784" y="1968"/>
                </a:lnTo>
                <a:lnTo>
                  <a:pt x="2171" y="850"/>
                </a:lnTo>
                <a:lnTo>
                  <a:pt x="1308" y="596"/>
                </a:lnTo>
                <a:lnTo>
                  <a:pt x="838" y="33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6222226" y="6192964"/>
            <a:ext cx="18415" cy="10795"/>
          </a:xfrm>
          <a:custGeom>
            <a:avLst/>
            <a:gdLst/>
            <a:ahLst/>
            <a:cxnLst/>
            <a:rect l="l" t="t" r="r" b="b"/>
            <a:pathLst>
              <a:path w="18414" h="10795">
                <a:moveTo>
                  <a:pt x="0" y="0"/>
                </a:moveTo>
                <a:lnTo>
                  <a:pt x="1296" y="736"/>
                </a:lnTo>
                <a:lnTo>
                  <a:pt x="2113" y="1143"/>
                </a:lnTo>
                <a:lnTo>
                  <a:pt x="6778" y="3911"/>
                </a:lnTo>
                <a:lnTo>
                  <a:pt x="8851" y="5257"/>
                </a:lnTo>
                <a:lnTo>
                  <a:pt x="9956" y="5930"/>
                </a:lnTo>
                <a:lnTo>
                  <a:pt x="11074" y="6565"/>
                </a:lnTo>
                <a:lnTo>
                  <a:pt x="13106" y="7886"/>
                </a:lnTo>
                <a:lnTo>
                  <a:pt x="14122" y="8420"/>
                </a:lnTo>
                <a:lnTo>
                  <a:pt x="14947" y="8928"/>
                </a:lnTo>
                <a:lnTo>
                  <a:pt x="16637" y="9880"/>
                </a:lnTo>
                <a:lnTo>
                  <a:pt x="17818" y="10477"/>
                </a:lnTo>
                <a:lnTo>
                  <a:pt x="16941" y="9486"/>
                </a:lnTo>
                <a:lnTo>
                  <a:pt x="15443" y="8191"/>
                </a:lnTo>
                <a:lnTo>
                  <a:pt x="14008" y="6883"/>
                </a:lnTo>
                <a:lnTo>
                  <a:pt x="11874" y="5346"/>
                </a:lnTo>
                <a:lnTo>
                  <a:pt x="9575" y="3848"/>
                </a:lnTo>
                <a:lnTo>
                  <a:pt x="8572" y="3225"/>
                </a:lnTo>
                <a:lnTo>
                  <a:pt x="7391" y="2654"/>
                </a:lnTo>
                <a:lnTo>
                  <a:pt x="5232" y="1460"/>
                </a:lnTo>
                <a:lnTo>
                  <a:pt x="4114" y="1143"/>
                </a:lnTo>
                <a:lnTo>
                  <a:pt x="3168" y="723"/>
                </a:lnTo>
                <a:lnTo>
                  <a:pt x="2273" y="368"/>
                </a:lnTo>
                <a:lnTo>
                  <a:pt x="1422" y="304"/>
                </a:lnTo>
                <a:lnTo>
                  <a:pt x="863" y="15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6206159" y="6109855"/>
            <a:ext cx="23456" cy="61900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6235226" y="6213352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117" y="1015"/>
                </a:lnTo>
                <a:lnTo>
                  <a:pt x="1739" y="1511"/>
                </a:lnTo>
                <a:lnTo>
                  <a:pt x="5689" y="5270"/>
                </a:lnTo>
                <a:lnTo>
                  <a:pt x="7467" y="7124"/>
                </a:lnTo>
                <a:lnTo>
                  <a:pt x="8432" y="8013"/>
                </a:lnTo>
                <a:lnTo>
                  <a:pt x="10295" y="9855"/>
                </a:lnTo>
                <a:lnTo>
                  <a:pt x="11036" y="10629"/>
                </a:lnTo>
                <a:lnTo>
                  <a:pt x="11912" y="11366"/>
                </a:lnTo>
                <a:lnTo>
                  <a:pt x="12585" y="12064"/>
                </a:lnTo>
                <a:lnTo>
                  <a:pt x="14033" y="13385"/>
                </a:lnTo>
                <a:lnTo>
                  <a:pt x="15049" y="14211"/>
                </a:lnTo>
                <a:lnTo>
                  <a:pt x="14414" y="13055"/>
                </a:lnTo>
                <a:lnTo>
                  <a:pt x="13174" y="11366"/>
                </a:lnTo>
                <a:lnTo>
                  <a:pt x="12115" y="9855"/>
                </a:lnTo>
                <a:lnTo>
                  <a:pt x="10401" y="7886"/>
                </a:lnTo>
                <a:lnTo>
                  <a:pt x="8585" y="6007"/>
                </a:lnTo>
                <a:lnTo>
                  <a:pt x="7658" y="5079"/>
                </a:lnTo>
                <a:lnTo>
                  <a:pt x="6616" y="4254"/>
                </a:lnTo>
                <a:lnTo>
                  <a:pt x="5740" y="3428"/>
                </a:lnTo>
                <a:lnTo>
                  <a:pt x="4800" y="2616"/>
                </a:lnTo>
                <a:lnTo>
                  <a:pt x="3771" y="2031"/>
                </a:lnTo>
                <a:lnTo>
                  <a:pt x="2171" y="888"/>
                </a:lnTo>
                <a:lnTo>
                  <a:pt x="1333" y="634"/>
                </a:lnTo>
                <a:lnTo>
                  <a:pt x="863" y="36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6231610" y="6209080"/>
            <a:ext cx="31241" cy="43078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6244593" y="6234032"/>
            <a:ext cx="17145" cy="16510"/>
          </a:xfrm>
          <a:custGeom>
            <a:avLst/>
            <a:gdLst/>
            <a:ahLst/>
            <a:cxnLst/>
            <a:rect l="l" t="t" r="r" b="b"/>
            <a:pathLst>
              <a:path w="17145" h="16510">
                <a:moveTo>
                  <a:pt x="0" y="0"/>
                </a:moveTo>
                <a:lnTo>
                  <a:pt x="1257" y="1142"/>
                </a:lnTo>
                <a:lnTo>
                  <a:pt x="1968" y="1701"/>
                </a:lnTo>
                <a:lnTo>
                  <a:pt x="6438" y="5956"/>
                </a:lnTo>
                <a:lnTo>
                  <a:pt x="8458" y="8077"/>
                </a:lnTo>
                <a:lnTo>
                  <a:pt x="9524" y="9055"/>
                </a:lnTo>
                <a:lnTo>
                  <a:pt x="10579" y="10071"/>
                </a:lnTo>
                <a:lnTo>
                  <a:pt x="11633" y="11175"/>
                </a:lnTo>
                <a:lnTo>
                  <a:pt x="12496" y="12039"/>
                </a:lnTo>
                <a:lnTo>
                  <a:pt x="13487" y="12877"/>
                </a:lnTo>
                <a:lnTo>
                  <a:pt x="14262" y="13665"/>
                </a:lnTo>
                <a:lnTo>
                  <a:pt x="15887" y="15151"/>
                </a:lnTo>
                <a:lnTo>
                  <a:pt x="17043" y="16090"/>
                </a:lnTo>
                <a:lnTo>
                  <a:pt x="16332" y="14770"/>
                </a:lnTo>
                <a:lnTo>
                  <a:pt x="7505" y="4800"/>
                </a:lnTo>
                <a:lnTo>
                  <a:pt x="6489" y="3873"/>
                </a:lnTo>
                <a:lnTo>
                  <a:pt x="5435" y="2959"/>
                </a:lnTo>
                <a:lnTo>
                  <a:pt x="4254" y="2311"/>
                </a:lnTo>
                <a:lnTo>
                  <a:pt x="3365" y="1638"/>
                </a:lnTo>
                <a:lnTo>
                  <a:pt x="2463" y="1015"/>
                </a:lnTo>
                <a:lnTo>
                  <a:pt x="1498" y="711"/>
                </a:lnTo>
                <a:lnTo>
                  <a:pt x="939" y="406"/>
                </a:lnTo>
                <a:lnTo>
                  <a:pt x="355" y="13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6240487" y="6229184"/>
            <a:ext cx="30264" cy="43929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6250551" y="6256211"/>
            <a:ext cx="19050" cy="13970"/>
          </a:xfrm>
          <a:custGeom>
            <a:avLst/>
            <a:gdLst/>
            <a:ahLst/>
            <a:cxnLst/>
            <a:rect l="l" t="t" r="r" b="b"/>
            <a:pathLst>
              <a:path w="19050" h="13970">
                <a:moveTo>
                  <a:pt x="0" y="0"/>
                </a:moveTo>
                <a:lnTo>
                  <a:pt x="1358" y="965"/>
                </a:lnTo>
                <a:lnTo>
                  <a:pt x="2133" y="1422"/>
                </a:lnTo>
                <a:lnTo>
                  <a:pt x="3022" y="2070"/>
                </a:lnTo>
                <a:lnTo>
                  <a:pt x="4787" y="3403"/>
                </a:lnTo>
                <a:lnTo>
                  <a:pt x="7137" y="5079"/>
                </a:lnTo>
                <a:lnTo>
                  <a:pt x="9397" y="6921"/>
                </a:lnTo>
                <a:lnTo>
                  <a:pt x="10591" y="7772"/>
                </a:lnTo>
                <a:lnTo>
                  <a:pt x="11772" y="8648"/>
                </a:lnTo>
                <a:lnTo>
                  <a:pt x="13906" y="10363"/>
                </a:lnTo>
                <a:lnTo>
                  <a:pt x="14973" y="11048"/>
                </a:lnTo>
                <a:lnTo>
                  <a:pt x="15874" y="11722"/>
                </a:lnTo>
                <a:lnTo>
                  <a:pt x="17665" y="13004"/>
                </a:lnTo>
                <a:lnTo>
                  <a:pt x="18935" y="13804"/>
                </a:lnTo>
                <a:lnTo>
                  <a:pt x="18059" y="12572"/>
                </a:lnTo>
                <a:lnTo>
                  <a:pt x="16522" y="10972"/>
                </a:lnTo>
                <a:lnTo>
                  <a:pt x="15024" y="9321"/>
                </a:lnTo>
                <a:lnTo>
                  <a:pt x="12801" y="7353"/>
                </a:lnTo>
                <a:lnTo>
                  <a:pt x="10502" y="5511"/>
                </a:lnTo>
                <a:lnTo>
                  <a:pt x="9321" y="4597"/>
                </a:lnTo>
                <a:lnTo>
                  <a:pt x="8051" y="3822"/>
                </a:lnTo>
                <a:lnTo>
                  <a:pt x="6908" y="3009"/>
                </a:lnTo>
                <a:lnTo>
                  <a:pt x="5753" y="2247"/>
                </a:lnTo>
                <a:lnTo>
                  <a:pt x="4495" y="1739"/>
                </a:lnTo>
                <a:lnTo>
                  <a:pt x="2552" y="685"/>
                </a:lnTo>
                <a:lnTo>
                  <a:pt x="1574" y="520"/>
                </a:lnTo>
                <a:lnTo>
                  <a:pt x="990" y="27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6246558" y="6251333"/>
            <a:ext cx="31610" cy="42011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6262734" y="6274029"/>
            <a:ext cx="14604" cy="19050"/>
          </a:xfrm>
          <a:custGeom>
            <a:avLst/>
            <a:gdLst/>
            <a:ahLst/>
            <a:cxnLst/>
            <a:rect l="l" t="t" r="r" b="b"/>
            <a:pathLst>
              <a:path w="14604" h="19050">
                <a:moveTo>
                  <a:pt x="0" y="0"/>
                </a:moveTo>
                <a:lnTo>
                  <a:pt x="728" y="977"/>
                </a:lnTo>
                <a:lnTo>
                  <a:pt x="1612" y="2019"/>
                </a:lnTo>
                <a:lnTo>
                  <a:pt x="2356" y="2997"/>
                </a:lnTo>
                <a:lnTo>
                  <a:pt x="3568" y="4660"/>
                </a:lnTo>
                <a:lnTo>
                  <a:pt x="5308" y="6972"/>
                </a:lnTo>
                <a:lnTo>
                  <a:pt x="6934" y="9398"/>
                </a:lnTo>
                <a:lnTo>
                  <a:pt x="8686" y="11734"/>
                </a:lnTo>
                <a:lnTo>
                  <a:pt x="10210" y="13995"/>
                </a:lnTo>
                <a:lnTo>
                  <a:pt x="11049" y="14998"/>
                </a:lnTo>
                <a:lnTo>
                  <a:pt x="11684" y="15900"/>
                </a:lnTo>
                <a:lnTo>
                  <a:pt x="13055" y="17640"/>
                </a:lnTo>
                <a:lnTo>
                  <a:pt x="14033" y="18783"/>
                </a:lnTo>
                <a:lnTo>
                  <a:pt x="13525" y="17360"/>
                </a:lnTo>
                <a:lnTo>
                  <a:pt x="6553" y="6032"/>
                </a:lnTo>
                <a:lnTo>
                  <a:pt x="5702" y="4927"/>
                </a:lnTo>
                <a:lnTo>
                  <a:pt x="4826" y="3835"/>
                </a:lnTo>
                <a:lnTo>
                  <a:pt x="3771" y="2997"/>
                </a:lnTo>
                <a:lnTo>
                  <a:pt x="2222" y="1422"/>
                </a:lnTo>
                <a:lnTo>
                  <a:pt x="1346" y="977"/>
                </a:lnTo>
                <a:lnTo>
                  <a:pt x="838" y="558"/>
                </a:lnTo>
                <a:lnTo>
                  <a:pt x="292" y="21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6257962" y="6269164"/>
            <a:ext cx="24409" cy="45770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6266925" y="6295635"/>
            <a:ext cx="14604" cy="19050"/>
          </a:xfrm>
          <a:custGeom>
            <a:avLst/>
            <a:gdLst/>
            <a:ahLst/>
            <a:cxnLst/>
            <a:rect l="l" t="t" r="r" b="b"/>
            <a:pathLst>
              <a:path w="14604" h="19050">
                <a:moveTo>
                  <a:pt x="0" y="0"/>
                </a:moveTo>
                <a:lnTo>
                  <a:pt x="745" y="965"/>
                </a:lnTo>
                <a:lnTo>
                  <a:pt x="1650" y="2006"/>
                </a:lnTo>
                <a:lnTo>
                  <a:pt x="3581" y="4673"/>
                </a:lnTo>
                <a:lnTo>
                  <a:pt x="5440" y="7150"/>
                </a:lnTo>
                <a:lnTo>
                  <a:pt x="6946" y="9397"/>
                </a:lnTo>
                <a:lnTo>
                  <a:pt x="8712" y="11734"/>
                </a:lnTo>
                <a:lnTo>
                  <a:pt x="9461" y="12865"/>
                </a:lnTo>
                <a:lnTo>
                  <a:pt x="10248" y="13995"/>
                </a:lnTo>
                <a:lnTo>
                  <a:pt x="11087" y="14998"/>
                </a:lnTo>
                <a:lnTo>
                  <a:pt x="11709" y="15887"/>
                </a:lnTo>
                <a:lnTo>
                  <a:pt x="13055" y="17640"/>
                </a:lnTo>
                <a:lnTo>
                  <a:pt x="14046" y="18770"/>
                </a:lnTo>
                <a:lnTo>
                  <a:pt x="13563" y="17360"/>
                </a:lnTo>
                <a:lnTo>
                  <a:pt x="6591" y="6019"/>
                </a:lnTo>
                <a:lnTo>
                  <a:pt x="4838" y="3848"/>
                </a:lnTo>
                <a:lnTo>
                  <a:pt x="3809" y="2997"/>
                </a:lnTo>
                <a:lnTo>
                  <a:pt x="3047" y="2197"/>
                </a:lnTo>
                <a:lnTo>
                  <a:pt x="2247" y="1396"/>
                </a:lnTo>
                <a:lnTo>
                  <a:pt x="1358" y="965"/>
                </a:lnTo>
                <a:lnTo>
                  <a:pt x="876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6257125" y="6290773"/>
            <a:ext cx="25831" cy="41090"/>
          </a:xfrm>
          <a:prstGeom prst="rect">
            <a:avLst/>
          </a:prstGeom>
          <a:blipFill>
            <a:blip r:embed="rId2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6265243" y="6313468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10" h="17145">
                <a:moveTo>
                  <a:pt x="0" y="0"/>
                </a:moveTo>
                <a:lnTo>
                  <a:pt x="1206" y="1168"/>
                </a:lnTo>
                <a:lnTo>
                  <a:pt x="1904" y="1752"/>
                </a:lnTo>
                <a:lnTo>
                  <a:pt x="4190" y="4127"/>
                </a:lnTo>
                <a:lnTo>
                  <a:pt x="6222" y="6172"/>
                </a:lnTo>
                <a:lnTo>
                  <a:pt x="8178" y="8343"/>
                </a:lnTo>
                <a:lnTo>
                  <a:pt x="10236" y="10426"/>
                </a:lnTo>
                <a:lnTo>
                  <a:pt x="11137" y="11442"/>
                </a:lnTo>
                <a:lnTo>
                  <a:pt x="12077" y="12458"/>
                </a:lnTo>
                <a:lnTo>
                  <a:pt x="13042" y="13309"/>
                </a:lnTo>
                <a:lnTo>
                  <a:pt x="13792" y="14122"/>
                </a:lnTo>
                <a:lnTo>
                  <a:pt x="15354" y="15684"/>
                </a:lnTo>
                <a:lnTo>
                  <a:pt x="16497" y="16662"/>
                </a:lnTo>
                <a:lnTo>
                  <a:pt x="15824" y="15328"/>
                </a:lnTo>
                <a:lnTo>
                  <a:pt x="7340" y="5054"/>
                </a:lnTo>
                <a:lnTo>
                  <a:pt x="6349" y="4089"/>
                </a:lnTo>
                <a:lnTo>
                  <a:pt x="5333" y="3136"/>
                </a:lnTo>
                <a:lnTo>
                  <a:pt x="4178" y="2451"/>
                </a:lnTo>
                <a:lnTo>
                  <a:pt x="3314" y="1752"/>
                </a:lnTo>
                <a:lnTo>
                  <a:pt x="2425" y="1079"/>
                </a:lnTo>
                <a:lnTo>
                  <a:pt x="1473" y="762"/>
                </a:lnTo>
                <a:lnTo>
                  <a:pt x="939" y="444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6218452" y="6114543"/>
            <a:ext cx="5715" cy="18415"/>
          </a:xfrm>
          <a:custGeom>
            <a:avLst/>
            <a:gdLst/>
            <a:ahLst/>
            <a:cxnLst/>
            <a:rect l="l" t="t" r="r" b="b"/>
            <a:pathLst>
              <a:path w="5714" h="18414">
                <a:moveTo>
                  <a:pt x="0" y="0"/>
                </a:moveTo>
                <a:lnTo>
                  <a:pt x="914" y="2793"/>
                </a:lnTo>
                <a:lnTo>
                  <a:pt x="1384" y="4457"/>
                </a:lnTo>
                <a:lnTo>
                  <a:pt x="2044" y="6667"/>
                </a:lnTo>
                <a:lnTo>
                  <a:pt x="2590" y="8940"/>
                </a:lnTo>
                <a:lnTo>
                  <a:pt x="3251" y="11163"/>
                </a:lnTo>
                <a:lnTo>
                  <a:pt x="3505" y="12242"/>
                </a:lnTo>
                <a:lnTo>
                  <a:pt x="3797" y="13284"/>
                </a:lnTo>
                <a:lnTo>
                  <a:pt x="4127" y="14262"/>
                </a:lnTo>
                <a:lnTo>
                  <a:pt x="4368" y="15112"/>
                </a:lnTo>
                <a:lnTo>
                  <a:pt x="4889" y="16789"/>
                </a:lnTo>
                <a:lnTo>
                  <a:pt x="5295" y="17906"/>
                </a:lnTo>
                <a:lnTo>
                  <a:pt x="5321" y="16713"/>
                </a:lnTo>
                <a:lnTo>
                  <a:pt x="5148" y="15112"/>
                </a:lnTo>
                <a:lnTo>
                  <a:pt x="4991" y="13182"/>
                </a:lnTo>
                <a:lnTo>
                  <a:pt x="4533" y="10858"/>
                </a:lnTo>
                <a:lnTo>
                  <a:pt x="3975" y="8559"/>
                </a:lnTo>
                <a:lnTo>
                  <a:pt x="3657" y="7429"/>
                </a:lnTo>
                <a:lnTo>
                  <a:pt x="3238" y="6311"/>
                </a:lnTo>
                <a:lnTo>
                  <a:pt x="2552" y="4190"/>
                </a:lnTo>
                <a:lnTo>
                  <a:pt x="2006" y="3289"/>
                </a:lnTo>
                <a:lnTo>
                  <a:pt x="1269" y="1663"/>
                </a:lnTo>
                <a:lnTo>
                  <a:pt x="736" y="1092"/>
                </a:lnTo>
                <a:lnTo>
                  <a:pt x="482" y="64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6213423" y="6110605"/>
            <a:ext cx="24282" cy="53212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6227749" y="6142387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3118" y="0"/>
                </a:moveTo>
                <a:lnTo>
                  <a:pt x="2953" y="279"/>
                </a:lnTo>
                <a:lnTo>
                  <a:pt x="2699" y="800"/>
                </a:lnTo>
                <a:lnTo>
                  <a:pt x="2483" y="1320"/>
                </a:lnTo>
                <a:lnTo>
                  <a:pt x="2013" y="2057"/>
                </a:lnTo>
                <a:lnTo>
                  <a:pt x="1721" y="2997"/>
                </a:lnTo>
                <a:lnTo>
                  <a:pt x="1479" y="3949"/>
                </a:lnTo>
                <a:lnTo>
                  <a:pt x="1048" y="5041"/>
                </a:lnTo>
                <a:lnTo>
                  <a:pt x="626" y="7658"/>
                </a:lnTo>
                <a:lnTo>
                  <a:pt x="375" y="8763"/>
                </a:lnTo>
                <a:lnTo>
                  <a:pt x="235" y="10071"/>
                </a:lnTo>
                <a:lnTo>
                  <a:pt x="44" y="12674"/>
                </a:lnTo>
                <a:lnTo>
                  <a:pt x="0" y="16332"/>
                </a:lnTo>
                <a:lnTo>
                  <a:pt x="70" y="17233"/>
                </a:lnTo>
                <a:lnTo>
                  <a:pt x="148" y="19215"/>
                </a:lnTo>
                <a:lnTo>
                  <a:pt x="400" y="20510"/>
                </a:lnTo>
                <a:lnTo>
                  <a:pt x="669" y="19202"/>
                </a:lnTo>
                <a:lnTo>
                  <a:pt x="946" y="17284"/>
                </a:lnTo>
                <a:lnTo>
                  <a:pt x="1060" y="16332"/>
                </a:lnTo>
                <a:lnTo>
                  <a:pt x="1251" y="15189"/>
                </a:lnTo>
                <a:lnTo>
                  <a:pt x="1391" y="13982"/>
                </a:lnTo>
                <a:lnTo>
                  <a:pt x="1496" y="12674"/>
                </a:lnTo>
                <a:lnTo>
                  <a:pt x="1670" y="11506"/>
                </a:lnTo>
                <a:lnTo>
                  <a:pt x="2038" y="7480"/>
                </a:lnTo>
                <a:lnTo>
                  <a:pt x="2724" y="2260"/>
                </a:lnTo>
                <a:lnTo>
                  <a:pt x="2902" y="1473"/>
                </a:lnTo>
                <a:lnTo>
                  <a:pt x="311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6223622" y="6138100"/>
            <a:ext cx="16319" cy="42557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6231814" y="6163061"/>
            <a:ext cx="2540" cy="17145"/>
          </a:xfrm>
          <a:custGeom>
            <a:avLst/>
            <a:gdLst/>
            <a:ahLst/>
            <a:cxnLst/>
            <a:rect l="l" t="t" r="r" b="b"/>
            <a:pathLst>
              <a:path w="2539" h="17145">
                <a:moveTo>
                  <a:pt x="2501" y="0"/>
                </a:moveTo>
                <a:lnTo>
                  <a:pt x="2158" y="660"/>
                </a:lnTo>
                <a:lnTo>
                  <a:pt x="1968" y="1092"/>
                </a:lnTo>
                <a:lnTo>
                  <a:pt x="1587" y="1676"/>
                </a:lnTo>
                <a:lnTo>
                  <a:pt x="1306" y="2641"/>
                </a:lnTo>
                <a:lnTo>
                  <a:pt x="1168" y="3251"/>
                </a:lnTo>
                <a:lnTo>
                  <a:pt x="800" y="4140"/>
                </a:lnTo>
                <a:lnTo>
                  <a:pt x="457" y="6299"/>
                </a:lnTo>
                <a:lnTo>
                  <a:pt x="253" y="7200"/>
                </a:lnTo>
                <a:lnTo>
                  <a:pt x="126" y="8267"/>
                </a:lnTo>
                <a:lnTo>
                  <a:pt x="0" y="14173"/>
                </a:lnTo>
                <a:lnTo>
                  <a:pt x="76" y="15786"/>
                </a:lnTo>
                <a:lnTo>
                  <a:pt x="279" y="16865"/>
                </a:lnTo>
                <a:lnTo>
                  <a:pt x="495" y="15786"/>
                </a:lnTo>
                <a:lnTo>
                  <a:pt x="723" y="14211"/>
                </a:lnTo>
                <a:lnTo>
                  <a:pt x="800" y="13411"/>
                </a:lnTo>
                <a:lnTo>
                  <a:pt x="965" y="12484"/>
                </a:lnTo>
                <a:lnTo>
                  <a:pt x="1282" y="9461"/>
                </a:lnTo>
                <a:lnTo>
                  <a:pt x="1435" y="8420"/>
                </a:lnTo>
                <a:lnTo>
                  <a:pt x="1622" y="6134"/>
                </a:lnTo>
                <a:lnTo>
                  <a:pt x="250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6228358" y="6159538"/>
            <a:ext cx="22162" cy="37655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6236162" y="6178397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4" h="18414">
                <a:moveTo>
                  <a:pt x="7632" y="0"/>
                </a:moveTo>
                <a:lnTo>
                  <a:pt x="7048" y="622"/>
                </a:lnTo>
                <a:lnTo>
                  <a:pt x="6718" y="1054"/>
                </a:lnTo>
                <a:lnTo>
                  <a:pt x="6096" y="1600"/>
                </a:lnTo>
                <a:lnTo>
                  <a:pt x="5143" y="3213"/>
                </a:lnTo>
                <a:lnTo>
                  <a:pt x="4483" y="4102"/>
                </a:lnTo>
                <a:lnTo>
                  <a:pt x="3975" y="5156"/>
                </a:lnTo>
                <a:lnTo>
                  <a:pt x="3505" y="6223"/>
                </a:lnTo>
                <a:lnTo>
                  <a:pt x="2933" y="7340"/>
                </a:lnTo>
                <a:lnTo>
                  <a:pt x="2476" y="8496"/>
                </a:lnTo>
                <a:lnTo>
                  <a:pt x="1612" y="10845"/>
                </a:lnTo>
                <a:lnTo>
                  <a:pt x="889" y="13220"/>
                </a:lnTo>
                <a:lnTo>
                  <a:pt x="101" y="16878"/>
                </a:lnTo>
                <a:lnTo>
                  <a:pt x="0" y="18122"/>
                </a:lnTo>
                <a:lnTo>
                  <a:pt x="627" y="16878"/>
                </a:lnTo>
                <a:lnTo>
                  <a:pt x="1320" y="15290"/>
                </a:lnTo>
                <a:lnTo>
                  <a:pt x="1651" y="14439"/>
                </a:lnTo>
                <a:lnTo>
                  <a:pt x="2120" y="13462"/>
                </a:lnTo>
                <a:lnTo>
                  <a:pt x="2540" y="12395"/>
                </a:lnTo>
                <a:lnTo>
                  <a:pt x="2933" y="11315"/>
                </a:lnTo>
                <a:lnTo>
                  <a:pt x="3886" y="9055"/>
                </a:lnTo>
                <a:lnTo>
                  <a:pt x="4711" y="6743"/>
                </a:lnTo>
                <a:lnTo>
                  <a:pt x="6362" y="2806"/>
                </a:lnTo>
                <a:lnTo>
                  <a:pt x="763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6234506" y="6174270"/>
            <a:ext cx="29717" cy="55003"/>
          </a:xfrm>
          <a:prstGeom prst="rect">
            <a:avLst/>
          </a:prstGeom>
          <a:blipFill>
            <a:blip r:embed="rId2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6256407" y="6208672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50" y="0"/>
                </a:moveTo>
                <a:lnTo>
                  <a:pt x="1132" y="812"/>
                </a:lnTo>
                <a:lnTo>
                  <a:pt x="1005" y="1320"/>
                </a:lnTo>
                <a:lnTo>
                  <a:pt x="624" y="2044"/>
                </a:lnTo>
                <a:lnTo>
                  <a:pt x="357" y="3911"/>
                </a:lnTo>
                <a:lnTo>
                  <a:pt x="109" y="4927"/>
                </a:lnTo>
                <a:lnTo>
                  <a:pt x="0" y="12255"/>
                </a:lnTo>
                <a:lnTo>
                  <a:pt x="218" y="14795"/>
                </a:lnTo>
                <a:lnTo>
                  <a:pt x="573" y="16636"/>
                </a:lnTo>
                <a:lnTo>
                  <a:pt x="891" y="18465"/>
                </a:lnTo>
                <a:lnTo>
                  <a:pt x="1272" y="19672"/>
                </a:lnTo>
                <a:lnTo>
                  <a:pt x="1361" y="18402"/>
                </a:lnTo>
                <a:lnTo>
                  <a:pt x="145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6266158" y="6234742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47" y="0"/>
                </a:moveTo>
                <a:lnTo>
                  <a:pt x="1130" y="812"/>
                </a:lnTo>
                <a:lnTo>
                  <a:pt x="990" y="1346"/>
                </a:lnTo>
                <a:lnTo>
                  <a:pt x="622" y="2057"/>
                </a:lnTo>
                <a:lnTo>
                  <a:pt x="355" y="3924"/>
                </a:lnTo>
                <a:lnTo>
                  <a:pt x="72" y="4927"/>
                </a:lnTo>
                <a:lnTo>
                  <a:pt x="0" y="12331"/>
                </a:lnTo>
                <a:lnTo>
                  <a:pt x="203" y="14795"/>
                </a:lnTo>
                <a:lnTo>
                  <a:pt x="571" y="16637"/>
                </a:lnTo>
                <a:lnTo>
                  <a:pt x="889" y="18465"/>
                </a:lnTo>
                <a:lnTo>
                  <a:pt x="1270" y="19672"/>
                </a:lnTo>
                <a:lnTo>
                  <a:pt x="1358" y="18415"/>
                </a:lnTo>
                <a:lnTo>
                  <a:pt x="144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6273773" y="6257662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60" y="0"/>
                </a:moveTo>
                <a:lnTo>
                  <a:pt x="1155" y="812"/>
                </a:lnTo>
                <a:lnTo>
                  <a:pt x="1028" y="1333"/>
                </a:lnTo>
                <a:lnTo>
                  <a:pt x="647" y="2057"/>
                </a:lnTo>
                <a:lnTo>
                  <a:pt x="380" y="3924"/>
                </a:lnTo>
                <a:lnTo>
                  <a:pt x="109" y="4927"/>
                </a:lnTo>
                <a:lnTo>
                  <a:pt x="0" y="12318"/>
                </a:lnTo>
                <a:lnTo>
                  <a:pt x="241" y="14795"/>
                </a:lnTo>
                <a:lnTo>
                  <a:pt x="596" y="16624"/>
                </a:lnTo>
                <a:lnTo>
                  <a:pt x="927" y="18465"/>
                </a:lnTo>
                <a:lnTo>
                  <a:pt x="1295" y="19672"/>
                </a:lnTo>
                <a:lnTo>
                  <a:pt x="1396" y="18414"/>
                </a:lnTo>
                <a:lnTo>
                  <a:pt x="146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6269101" y="6253670"/>
            <a:ext cx="22542" cy="39789"/>
          </a:xfrm>
          <a:prstGeom prst="rect">
            <a:avLst/>
          </a:prstGeom>
          <a:blipFill>
            <a:blip r:embed="rId2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6259309" y="6215329"/>
            <a:ext cx="22301" cy="62941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6281221" y="6273322"/>
            <a:ext cx="4445" cy="19685"/>
          </a:xfrm>
          <a:custGeom>
            <a:avLst/>
            <a:gdLst/>
            <a:ahLst/>
            <a:cxnLst/>
            <a:rect l="l" t="t" r="r" b="b"/>
            <a:pathLst>
              <a:path w="4445" h="19685">
                <a:moveTo>
                  <a:pt x="3843" y="0"/>
                </a:moveTo>
                <a:lnTo>
                  <a:pt x="3398" y="749"/>
                </a:lnTo>
                <a:lnTo>
                  <a:pt x="3151" y="1244"/>
                </a:lnTo>
                <a:lnTo>
                  <a:pt x="2687" y="1879"/>
                </a:lnTo>
                <a:lnTo>
                  <a:pt x="2078" y="3657"/>
                </a:lnTo>
                <a:lnTo>
                  <a:pt x="1608" y="4673"/>
                </a:lnTo>
                <a:lnTo>
                  <a:pt x="1112" y="6946"/>
                </a:lnTo>
                <a:lnTo>
                  <a:pt x="770" y="8166"/>
                </a:lnTo>
                <a:lnTo>
                  <a:pt x="204" y="12052"/>
                </a:lnTo>
                <a:lnTo>
                  <a:pt x="86" y="13195"/>
                </a:lnTo>
                <a:lnTo>
                  <a:pt x="0" y="18097"/>
                </a:lnTo>
                <a:lnTo>
                  <a:pt x="147" y="19316"/>
                </a:lnTo>
                <a:lnTo>
                  <a:pt x="473" y="18059"/>
                </a:lnTo>
                <a:lnTo>
                  <a:pt x="846" y="16281"/>
                </a:lnTo>
                <a:lnTo>
                  <a:pt x="998" y="15367"/>
                </a:lnTo>
                <a:lnTo>
                  <a:pt x="1265" y="14312"/>
                </a:lnTo>
                <a:lnTo>
                  <a:pt x="1455" y="13195"/>
                </a:lnTo>
                <a:lnTo>
                  <a:pt x="1633" y="11861"/>
                </a:lnTo>
                <a:lnTo>
                  <a:pt x="1836" y="10845"/>
                </a:lnTo>
                <a:lnTo>
                  <a:pt x="2040" y="9639"/>
                </a:lnTo>
                <a:lnTo>
                  <a:pt x="2447" y="6946"/>
                </a:lnTo>
                <a:lnTo>
                  <a:pt x="2889" y="4673"/>
                </a:lnTo>
                <a:lnTo>
                  <a:pt x="3170" y="3009"/>
                </a:lnTo>
                <a:lnTo>
                  <a:pt x="3690" y="749"/>
                </a:lnTo>
                <a:lnTo>
                  <a:pt x="384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6276467" y="6269228"/>
            <a:ext cx="16751" cy="43471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6282796" y="6292546"/>
            <a:ext cx="4445" cy="19685"/>
          </a:xfrm>
          <a:custGeom>
            <a:avLst/>
            <a:gdLst/>
            <a:ahLst/>
            <a:cxnLst/>
            <a:rect l="l" t="t" r="r" b="b"/>
            <a:pathLst>
              <a:path w="4445" h="19685">
                <a:moveTo>
                  <a:pt x="3868" y="0"/>
                </a:moveTo>
                <a:lnTo>
                  <a:pt x="3677" y="266"/>
                </a:lnTo>
                <a:lnTo>
                  <a:pt x="3182" y="1219"/>
                </a:lnTo>
                <a:lnTo>
                  <a:pt x="2674" y="1892"/>
                </a:lnTo>
                <a:lnTo>
                  <a:pt x="2090" y="3670"/>
                </a:lnTo>
                <a:lnTo>
                  <a:pt x="1620" y="4673"/>
                </a:lnTo>
                <a:lnTo>
                  <a:pt x="1041" y="7213"/>
                </a:lnTo>
                <a:lnTo>
                  <a:pt x="0" y="18110"/>
                </a:lnTo>
                <a:lnTo>
                  <a:pt x="160" y="19316"/>
                </a:lnTo>
                <a:lnTo>
                  <a:pt x="498" y="18072"/>
                </a:lnTo>
                <a:lnTo>
                  <a:pt x="871" y="16217"/>
                </a:lnTo>
                <a:lnTo>
                  <a:pt x="998" y="15366"/>
                </a:lnTo>
                <a:lnTo>
                  <a:pt x="1264" y="14325"/>
                </a:lnTo>
                <a:lnTo>
                  <a:pt x="1631" y="11861"/>
                </a:lnTo>
                <a:lnTo>
                  <a:pt x="2083" y="9410"/>
                </a:lnTo>
                <a:lnTo>
                  <a:pt x="2382" y="7213"/>
                </a:lnTo>
                <a:lnTo>
                  <a:pt x="2892" y="4673"/>
                </a:lnTo>
                <a:lnTo>
                  <a:pt x="3182" y="3035"/>
                </a:lnTo>
                <a:lnTo>
                  <a:pt x="386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6279324" y="6288455"/>
            <a:ext cx="12865" cy="24231"/>
          </a:xfrm>
          <a:prstGeom prst="rect">
            <a:avLst/>
          </a:prstGeom>
          <a:blipFill>
            <a:blip r:embed="rId2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6261698" y="6219376"/>
            <a:ext cx="8255" cy="14604"/>
          </a:xfrm>
          <a:custGeom>
            <a:avLst/>
            <a:gdLst/>
            <a:ahLst/>
            <a:cxnLst/>
            <a:rect l="l" t="t" r="r" b="b"/>
            <a:pathLst>
              <a:path w="8254" h="14604">
                <a:moveTo>
                  <a:pt x="7924" y="0"/>
                </a:moveTo>
                <a:lnTo>
                  <a:pt x="7404" y="457"/>
                </a:lnTo>
                <a:lnTo>
                  <a:pt x="7099" y="787"/>
                </a:lnTo>
                <a:lnTo>
                  <a:pt x="6527" y="1168"/>
                </a:lnTo>
                <a:lnTo>
                  <a:pt x="5575" y="2438"/>
                </a:lnTo>
                <a:lnTo>
                  <a:pt x="4940" y="3111"/>
                </a:lnTo>
                <a:lnTo>
                  <a:pt x="3962" y="4800"/>
                </a:lnTo>
                <a:lnTo>
                  <a:pt x="0" y="14363"/>
                </a:lnTo>
                <a:lnTo>
                  <a:pt x="637" y="13347"/>
                </a:lnTo>
                <a:lnTo>
                  <a:pt x="1320" y="12141"/>
                </a:lnTo>
                <a:lnTo>
                  <a:pt x="2108" y="10807"/>
                </a:lnTo>
                <a:lnTo>
                  <a:pt x="3035" y="8966"/>
                </a:lnTo>
                <a:lnTo>
                  <a:pt x="4013" y="7175"/>
                </a:lnTo>
                <a:lnTo>
                  <a:pt x="4902" y="5334"/>
                </a:lnTo>
                <a:lnTo>
                  <a:pt x="5905" y="3556"/>
                </a:lnTo>
                <a:lnTo>
                  <a:pt x="6616" y="2209"/>
                </a:lnTo>
                <a:lnTo>
                  <a:pt x="792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6260743" y="6215938"/>
            <a:ext cx="12712" cy="18287"/>
          </a:xfrm>
          <a:prstGeom prst="rect">
            <a:avLst/>
          </a:prstGeom>
          <a:blipFill>
            <a:blip r:embed="rId2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6354127" y="6174917"/>
            <a:ext cx="14008" cy="22872"/>
          </a:xfrm>
          <a:prstGeom prst="rect">
            <a:avLst/>
          </a:prstGeom>
          <a:blipFill>
            <a:blip r:embed="rId2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6358771" y="6179418"/>
            <a:ext cx="4445" cy="17780"/>
          </a:xfrm>
          <a:custGeom>
            <a:avLst/>
            <a:gdLst/>
            <a:ahLst/>
            <a:cxnLst/>
            <a:rect l="l" t="t" r="r" b="b"/>
            <a:pathLst>
              <a:path w="4445" h="17779">
                <a:moveTo>
                  <a:pt x="4152" y="0"/>
                </a:moveTo>
                <a:lnTo>
                  <a:pt x="3919" y="1270"/>
                </a:lnTo>
                <a:lnTo>
                  <a:pt x="3594" y="2755"/>
                </a:lnTo>
                <a:lnTo>
                  <a:pt x="2679" y="6527"/>
                </a:lnTo>
                <a:lnTo>
                  <a:pt x="2032" y="8674"/>
                </a:lnTo>
                <a:lnTo>
                  <a:pt x="1422" y="11201"/>
                </a:lnTo>
                <a:lnTo>
                  <a:pt x="939" y="12852"/>
                </a:lnTo>
                <a:lnTo>
                  <a:pt x="774" y="13830"/>
                </a:lnTo>
                <a:lnTo>
                  <a:pt x="497" y="14897"/>
                </a:lnTo>
                <a:lnTo>
                  <a:pt x="152" y="16459"/>
                </a:lnTo>
                <a:lnTo>
                  <a:pt x="0" y="17437"/>
                </a:lnTo>
                <a:lnTo>
                  <a:pt x="584" y="16459"/>
                </a:lnTo>
                <a:lnTo>
                  <a:pt x="2006" y="13347"/>
                </a:lnTo>
                <a:lnTo>
                  <a:pt x="2743" y="11201"/>
                </a:lnTo>
                <a:lnTo>
                  <a:pt x="3657" y="7937"/>
                </a:lnTo>
                <a:lnTo>
                  <a:pt x="3892" y="6527"/>
                </a:lnTo>
                <a:lnTo>
                  <a:pt x="4279" y="4711"/>
                </a:lnTo>
                <a:lnTo>
                  <a:pt x="4371" y="2755"/>
                </a:lnTo>
                <a:lnTo>
                  <a:pt x="4445" y="1993"/>
                </a:lnTo>
                <a:lnTo>
                  <a:pt x="4279" y="1270"/>
                </a:lnTo>
                <a:lnTo>
                  <a:pt x="4279" y="762"/>
                </a:lnTo>
                <a:lnTo>
                  <a:pt x="415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6348095" y="6176023"/>
            <a:ext cx="19151" cy="31076"/>
          </a:xfrm>
          <a:prstGeom prst="rect">
            <a:avLst/>
          </a:prstGeom>
          <a:blipFill>
            <a:blip r:embed="rId2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6354183" y="6189475"/>
            <a:ext cx="6350" cy="17145"/>
          </a:xfrm>
          <a:custGeom>
            <a:avLst/>
            <a:gdLst/>
            <a:ahLst/>
            <a:cxnLst/>
            <a:rect l="l" t="t" r="r" b="b"/>
            <a:pathLst>
              <a:path w="6350" h="17145">
                <a:moveTo>
                  <a:pt x="0" y="0"/>
                </a:moveTo>
                <a:lnTo>
                  <a:pt x="419" y="1079"/>
                </a:lnTo>
                <a:lnTo>
                  <a:pt x="977" y="2641"/>
                </a:lnTo>
                <a:lnTo>
                  <a:pt x="2235" y="6324"/>
                </a:lnTo>
                <a:lnTo>
                  <a:pt x="2844" y="8470"/>
                </a:lnTo>
                <a:lnTo>
                  <a:pt x="3225" y="9512"/>
                </a:lnTo>
                <a:lnTo>
                  <a:pt x="3581" y="10591"/>
                </a:lnTo>
                <a:lnTo>
                  <a:pt x="4165" y="12598"/>
                </a:lnTo>
                <a:lnTo>
                  <a:pt x="4533" y="13512"/>
                </a:lnTo>
                <a:lnTo>
                  <a:pt x="4787" y="14312"/>
                </a:lnTo>
                <a:lnTo>
                  <a:pt x="5372" y="15900"/>
                </a:lnTo>
                <a:lnTo>
                  <a:pt x="5829" y="16954"/>
                </a:lnTo>
                <a:lnTo>
                  <a:pt x="5791" y="15824"/>
                </a:lnTo>
                <a:lnTo>
                  <a:pt x="5321" y="12446"/>
                </a:lnTo>
                <a:lnTo>
                  <a:pt x="4787" y="10248"/>
                </a:lnTo>
                <a:lnTo>
                  <a:pt x="3822" y="6972"/>
                </a:lnTo>
                <a:lnTo>
                  <a:pt x="3378" y="5930"/>
                </a:lnTo>
                <a:lnTo>
                  <a:pt x="2603" y="3937"/>
                </a:lnTo>
                <a:lnTo>
                  <a:pt x="2044" y="3073"/>
                </a:lnTo>
                <a:lnTo>
                  <a:pt x="1308" y="1549"/>
                </a:lnTo>
                <a:lnTo>
                  <a:pt x="749" y="1003"/>
                </a:lnTo>
                <a:lnTo>
                  <a:pt x="495" y="609"/>
                </a:lnTo>
                <a:lnTo>
                  <a:pt x="165" y="22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6349479" y="6185712"/>
            <a:ext cx="34746" cy="37883"/>
          </a:xfrm>
          <a:prstGeom prst="rect">
            <a:avLst/>
          </a:prstGeom>
          <a:blipFill>
            <a:blip r:embed="rId2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6364861" y="6211328"/>
            <a:ext cx="13970" cy="10160"/>
          </a:xfrm>
          <a:custGeom>
            <a:avLst/>
            <a:gdLst/>
            <a:ahLst/>
            <a:cxnLst/>
            <a:rect l="l" t="t" r="r" b="b"/>
            <a:pathLst>
              <a:path w="13970" h="10160">
                <a:moveTo>
                  <a:pt x="13500" y="0"/>
                </a:moveTo>
                <a:lnTo>
                  <a:pt x="12814" y="203"/>
                </a:lnTo>
                <a:lnTo>
                  <a:pt x="12369" y="368"/>
                </a:lnTo>
                <a:lnTo>
                  <a:pt x="11671" y="507"/>
                </a:lnTo>
                <a:lnTo>
                  <a:pt x="10274" y="1282"/>
                </a:lnTo>
                <a:lnTo>
                  <a:pt x="9385" y="1650"/>
                </a:lnTo>
                <a:lnTo>
                  <a:pt x="7734" y="2819"/>
                </a:lnTo>
                <a:lnTo>
                  <a:pt x="6845" y="3390"/>
                </a:lnTo>
                <a:lnTo>
                  <a:pt x="4368" y="5397"/>
                </a:lnTo>
                <a:lnTo>
                  <a:pt x="2781" y="6832"/>
                </a:lnTo>
                <a:lnTo>
                  <a:pt x="1691" y="8089"/>
                </a:lnTo>
                <a:lnTo>
                  <a:pt x="622" y="9220"/>
                </a:lnTo>
                <a:lnTo>
                  <a:pt x="0" y="10096"/>
                </a:lnTo>
                <a:lnTo>
                  <a:pt x="901" y="9512"/>
                </a:lnTo>
                <a:lnTo>
                  <a:pt x="2209" y="8585"/>
                </a:lnTo>
                <a:lnTo>
                  <a:pt x="2889" y="8051"/>
                </a:lnTo>
                <a:lnTo>
                  <a:pt x="3594" y="7581"/>
                </a:lnTo>
                <a:lnTo>
                  <a:pt x="5956" y="5689"/>
                </a:lnTo>
                <a:lnTo>
                  <a:pt x="6794" y="5067"/>
                </a:lnTo>
                <a:lnTo>
                  <a:pt x="8407" y="3721"/>
                </a:lnTo>
                <a:lnTo>
                  <a:pt x="10096" y="2476"/>
                </a:lnTo>
                <a:lnTo>
                  <a:pt x="11341" y="1511"/>
                </a:lnTo>
                <a:lnTo>
                  <a:pt x="135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6363075" y="6202136"/>
            <a:ext cx="3810" cy="17145"/>
          </a:xfrm>
          <a:custGeom>
            <a:avLst/>
            <a:gdLst/>
            <a:ahLst/>
            <a:cxnLst/>
            <a:rect l="l" t="t" r="r" b="b"/>
            <a:pathLst>
              <a:path w="3810" h="17145">
                <a:moveTo>
                  <a:pt x="3552" y="0"/>
                </a:moveTo>
                <a:lnTo>
                  <a:pt x="3133" y="635"/>
                </a:lnTo>
                <a:lnTo>
                  <a:pt x="2914" y="1079"/>
                </a:lnTo>
                <a:lnTo>
                  <a:pt x="2511" y="1612"/>
                </a:lnTo>
                <a:lnTo>
                  <a:pt x="2219" y="2362"/>
                </a:lnTo>
                <a:lnTo>
                  <a:pt x="1990" y="3124"/>
                </a:lnTo>
                <a:lnTo>
                  <a:pt x="1546" y="4000"/>
                </a:lnTo>
                <a:lnTo>
                  <a:pt x="1330" y="4965"/>
                </a:lnTo>
                <a:lnTo>
                  <a:pt x="809" y="6972"/>
                </a:lnTo>
                <a:lnTo>
                  <a:pt x="570" y="8255"/>
                </a:lnTo>
                <a:lnTo>
                  <a:pt x="256" y="10312"/>
                </a:lnTo>
                <a:lnTo>
                  <a:pt x="47" y="12242"/>
                </a:lnTo>
                <a:lnTo>
                  <a:pt x="0" y="15481"/>
                </a:lnTo>
                <a:lnTo>
                  <a:pt x="136" y="16535"/>
                </a:lnTo>
                <a:lnTo>
                  <a:pt x="421" y="15455"/>
                </a:lnTo>
                <a:lnTo>
                  <a:pt x="774" y="13855"/>
                </a:lnTo>
                <a:lnTo>
                  <a:pt x="898" y="13144"/>
                </a:lnTo>
                <a:lnTo>
                  <a:pt x="1127" y="12242"/>
                </a:lnTo>
                <a:lnTo>
                  <a:pt x="1492" y="10134"/>
                </a:lnTo>
                <a:lnTo>
                  <a:pt x="1900" y="8026"/>
                </a:lnTo>
                <a:lnTo>
                  <a:pt x="2193" y="6184"/>
                </a:lnTo>
                <a:lnTo>
                  <a:pt x="2979" y="2362"/>
                </a:lnTo>
                <a:lnTo>
                  <a:pt x="355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6347104" y="6198628"/>
            <a:ext cx="24219" cy="22758"/>
          </a:xfrm>
          <a:prstGeom prst="rect">
            <a:avLst/>
          </a:prstGeom>
          <a:blipFill>
            <a:blip r:embed="rId2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6353231" y="6204396"/>
            <a:ext cx="7620" cy="16510"/>
          </a:xfrm>
          <a:custGeom>
            <a:avLst/>
            <a:gdLst/>
            <a:ahLst/>
            <a:cxnLst/>
            <a:rect l="l" t="t" r="r" b="b"/>
            <a:pathLst>
              <a:path w="7620" h="16510">
                <a:moveTo>
                  <a:pt x="0" y="0"/>
                </a:moveTo>
                <a:lnTo>
                  <a:pt x="1219" y="2539"/>
                </a:lnTo>
                <a:lnTo>
                  <a:pt x="1866" y="4076"/>
                </a:lnTo>
                <a:lnTo>
                  <a:pt x="2781" y="6095"/>
                </a:lnTo>
                <a:lnTo>
                  <a:pt x="3581" y="8191"/>
                </a:lnTo>
                <a:lnTo>
                  <a:pt x="4483" y="10236"/>
                </a:lnTo>
                <a:lnTo>
                  <a:pt x="5245" y="12191"/>
                </a:lnTo>
                <a:lnTo>
                  <a:pt x="5702" y="13055"/>
                </a:lnTo>
                <a:lnTo>
                  <a:pt x="6007" y="13855"/>
                </a:lnTo>
                <a:lnTo>
                  <a:pt x="6718" y="15392"/>
                </a:lnTo>
                <a:lnTo>
                  <a:pt x="7251" y="16395"/>
                </a:lnTo>
                <a:lnTo>
                  <a:pt x="7137" y="15252"/>
                </a:lnTo>
                <a:lnTo>
                  <a:pt x="6388" y="11925"/>
                </a:lnTo>
                <a:lnTo>
                  <a:pt x="5651" y="9778"/>
                </a:lnTo>
                <a:lnTo>
                  <a:pt x="4864" y="7670"/>
                </a:lnTo>
                <a:lnTo>
                  <a:pt x="4406" y="6616"/>
                </a:lnTo>
                <a:lnTo>
                  <a:pt x="3860" y="5613"/>
                </a:lnTo>
                <a:lnTo>
                  <a:pt x="2946" y="3695"/>
                </a:lnTo>
                <a:lnTo>
                  <a:pt x="2311" y="2895"/>
                </a:lnTo>
                <a:lnTo>
                  <a:pt x="1435" y="1435"/>
                </a:lnTo>
                <a:lnTo>
                  <a:pt x="838" y="939"/>
                </a:lnTo>
                <a:lnTo>
                  <a:pt x="546" y="57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6348780" y="6200635"/>
            <a:ext cx="20333" cy="37033"/>
          </a:xfrm>
          <a:prstGeom prst="rect">
            <a:avLst/>
          </a:prstGeom>
          <a:blipFill>
            <a:blip r:embed="rId2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6361043" y="6221166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0"/>
                </a:moveTo>
                <a:lnTo>
                  <a:pt x="469" y="2463"/>
                </a:lnTo>
                <a:lnTo>
                  <a:pt x="1003" y="5905"/>
                </a:lnTo>
                <a:lnTo>
                  <a:pt x="1219" y="7886"/>
                </a:lnTo>
                <a:lnTo>
                  <a:pt x="1536" y="9842"/>
                </a:lnTo>
                <a:lnTo>
                  <a:pt x="1765" y="11849"/>
                </a:lnTo>
                <a:lnTo>
                  <a:pt x="2298" y="14808"/>
                </a:lnTo>
                <a:lnTo>
                  <a:pt x="2539" y="15811"/>
                </a:lnTo>
                <a:lnTo>
                  <a:pt x="2690" y="14808"/>
                </a:lnTo>
                <a:lnTo>
                  <a:pt x="2793" y="11760"/>
                </a:lnTo>
                <a:lnTo>
                  <a:pt x="2654" y="9740"/>
                </a:lnTo>
                <a:lnTo>
                  <a:pt x="2298" y="6730"/>
                </a:lnTo>
                <a:lnTo>
                  <a:pt x="1879" y="4800"/>
                </a:lnTo>
                <a:lnTo>
                  <a:pt x="1714" y="3860"/>
                </a:lnTo>
                <a:lnTo>
                  <a:pt x="1358" y="3009"/>
                </a:lnTo>
                <a:lnTo>
                  <a:pt x="914" y="1562"/>
                </a:lnTo>
                <a:lnTo>
                  <a:pt x="533" y="1003"/>
                </a:lnTo>
                <a:lnTo>
                  <a:pt x="355" y="60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6356489" y="6217831"/>
            <a:ext cx="22555" cy="28676"/>
          </a:xfrm>
          <a:prstGeom prst="rect">
            <a:avLst/>
          </a:prstGeom>
          <a:blipFill>
            <a:blip r:embed="rId2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6360830" y="6234944"/>
            <a:ext cx="13335" cy="9525"/>
          </a:xfrm>
          <a:custGeom>
            <a:avLst/>
            <a:gdLst/>
            <a:ahLst/>
            <a:cxnLst/>
            <a:rect l="l" t="t" r="r" b="b"/>
            <a:pathLst>
              <a:path w="13335" h="9525">
                <a:moveTo>
                  <a:pt x="12712" y="0"/>
                </a:moveTo>
                <a:lnTo>
                  <a:pt x="12039" y="215"/>
                </a:lnTo>
                <a:lnTo>
                  <a:pt x="11645" y="368"/>
                </a:lnTo>
                <a:lnTo>
                  <a:pt x="10985" y="495"/>
                </a:lnTo>
                <a:lnTo>
                  <a:pt x="10312" y="850"/>
                </a:lnTo>
                <a:lnTo>
                  <a:pt x="9664" y="1231"/>
                </a:lnTo>
                <a:lnTo>
                  <a:pt x="8813" y="1562"/>
                </a:lnTo>
                <a:lnTo>
                  <a:pt x="7302" y="2667"/>
                </a:lnTo>
                <a:lnTo>
                  <a:pt x="6426" y="3213"/>
                </a:lnTo>
                <a:lnTo>
                  <a:pt x="5638" y="3822"/>
                </a:lnTo>
                <a:lnTo>
                  <a:pt x="4089" y="5105"/>
                </a:lnTo>
                <a:lnTo>
                  <a:pt x="2603" y="6477"/>
                </a:lnTo>
                <a:lnTo>
                  <a:pt x="584" y="8699"/>
                </a:lnTo>
                <a:lnTo>
                  <a:pt x="0" y="9512"/>
                </a:lnTo>
                <a:lnTo>
                  <a:pt x="838" y="8978"/>
                </a:lnTo>
                <a:lnTo>
                  <a:pt x="3263" y="7213"/>
                </a:lnTo>
                <a:lnTo>
                  <a:pt x="4826" y="5969"/>
                </a:lnTo>
                <a:lnTo>
                  <a:pt x="6388" y="4775"/>
                </a:lnTo>
                <a:lnTo>
                  <a:pt x="7924" y="3505"/>
                </a:lnTo>
                <a:lnTo>
                  <a:pt x="9486" y="2349"/>
                </a:lnTo>
                <a:lnTo>
                  <a:pt x="10668" y="1422"/>
                </a:lnTo>
                <a:lnTo>
                  <a:pt x="1271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6343883" y="6252262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479" y="0"/>
                </a:moveTo>
                <a:lnTo>
                  <a:pt x="3022" y="774"/>
                </a:lnTo>
                <a:lnTo>
                  <a:pt x="2793" y="1282"/>
                </a:lnTo>
                <a:lnTo>
                  <a:pt x="2298" y="2006"/>
                </a:lnTo>
                <a:lnTo>
                  <a:pt x="1739" y="3873"/>
                </a:lnTo>
                <a:lnTo>
                  <a:pt x="1269" y="4965"/>
                </a:lnTo>
                <a:lnTo>
                  <a:pt x="1028" y="6184"/>
                </a:lnTo>
                <a:lnTo>
                  <a:pt x="825" y="7391"/>
                </a:lnTo>
                <a:lnTo>
                  <a:pt x="495" y="8674"/>
                </a:lnTo>
                <a:lnTo>
                  <a:pt x="50" y="12573"/>
                </a:lnTo>
                <a:lnTo>
                  <a:pt x="0" y="19113"/>
                </a:lnTo>
                <a:lnTo>
                  <a:pt x="215" y="20421"/>
                </a:lnTo>
                <a:lnTo>
                  <a:pt x="520" y="19113"/>
                </a:lnTo>
                <a:lnTo>
                  <a:pt x="860" y="17145"/>
                </a:lnTo>
                <a:lnTo>
                  <a:pt x="990" y="16243"/>
                </a:lnTo>
                <a:lnTo>
                  <a:pt x="1206" y="15125"/>
                </a:lnTo>
                <a:lnTo>
                  <a:pt x="1534" y="12573"/>
                </a:lnTo>
                <a:lnTo>
                  <a:pt x="1892" y="10172"/>
                </a:lnTo>
                <a:lnTo>
                  <a:pt x="2207" y="7391"/>
                </a:lnTo>
                <a:lnTo>
                  <a:pt x="2611" y="4965"/>
                </a:lnTo>
                <a:lnTo>
                  <a:pt x="3009" y="2222"/>
                </a:lnTo>
                <a:lnTo>
                  <a:pt x="3213" y="1460"/>
                </a:lnTo>
                <a:lnTo>
                  <a:pt x="347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6339903" y="6227876"/>
            <a:ext cx="23685" cy="45681"/>
          </a:xfrm>
          <a:prstGeom prst="rect">
            <a:avLst/>
          </a:prstGeom>
          <a:blipFill>
            <a:blip r:embed="rId2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6355525" y="6231906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0"/>
                </a:moveTo>
                <a:lnTo>
                  <a:pt x="482" y="2463"/>
                </a:lnTo>
                <a:lnTo>
                  <a:pt x="685" y="3949"/>
                </a:lnTo>
                <a:lnTo>
                  <a:pt x="987" y="5727"/>
                </a:lnTo>
                <a:lnTo>
                  <a:pt x="1206" y="7886"/>
                </a:lnTo>
                <a:lnTo>
                  <a:pt x="1523" y="9855"/>
                </a:lnTo>
                <a:lnTo>
                  <a:pt x="1752" y="11849"/>
                </a:lnTo>
                <a:lnTo>
                  <a:pt x="2285" y="14820"/>
                </a:lnTo>
                <a:lnTo>
                  <a:pt x="2514" y="15811"/>
                </a:lnTo>
                <a:lnTo>
                  <a:pt x="2677" y="14820"/>
                </a:lnTo>
                <a:lnTo>
                  <a:pt x="2654" y="9728"/>
                </a:lnTo>
                <a:lnTo>
                  <a:pt x="2438" y="7708"/>
                </a:lnTo>
                <a:lnTo>
                  <a:pt x="2285" y="6718"/>
                </a:lnTo>
                <a:lnTo>
                  <a:pt x="2057" y="5727"/>
                </a:lnTo>
                <a:lnTo>
                  <a:pt x="1714" y="3848"/>
                </a:lnTo>
                <a:lnTo>
                  <a:pt x="1346" y="3009"/>
                </a:lnTo>
                <a:lnTo>
                  <a:pt x="901" y="1562"/>
                </a:lnTo>
                <a:lnTo>
                  <a:pt x="520" y="1003"/>
                </a:lnTo>
                <a:lnTo>
                  <a:pt x="342" y="60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6326949" y="6228575"/>
            <a:ext cx="34340" cy="38697"/>
          </a:xfrm>
          <a:prstGeom prst="rect">
            <a:avLst/>
          </a:prstGeom>
          <a:blipFill>
            <a:blip r:embed="rId2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6333534" y="6246772"/>
            <a:ext cx="3810" cy="19685"/>
          </a:xfrm>
          <a:custGeom>
            <a:avLst/>
            <a:gdLst/>
            <a:ahLst/>
            <a:cxnLst/>
            <a:rect l="l" t="t" r="r" b="b"/>
            <a:pathLst>
              <a:path w="3810" h="19685">
                <a:moveTo>
                  <a:pt x="0" y="0"/>
                </a:moveTo>
                <a:lnTo>
                  <a:pt x="596" y="3047"/>
                </a:lnTo>
                <a:lnTo>
                  <a:pt x="863" y="4914"/>
                </a:lnTo>
                <a:lnTo>
                  <a:pt x="1282" y="7315"/>
                </a:lnTo>
                <a:lnTo>
                  <a:pt x="1511" y="9791"/>
                </a:lnTo>
                <a:lnTo>
                  <a:pt x="1905" y="12242"/>
                </a:lnTo>
                <a:lnTo>
                  <a:pt x="2032" y="13411"/>
                </a:lnTo>
                <a:lnTo>
                  <a:pt x="2207" y="14617"/>
                </a:lnTo>
                <a:lnTo>
                  <a:pt x="2413" y="15633"/>
                </a:lnTo>
                <a:lnTo>
                  <a:pt x="2527" y="16560"/>
                </a:lnTo>
                <a:lnTo>
                  <a:pt x="2844" y="18402"/>
                </a:lnTo>
                <a:lnTo>
                  <a:pt x="3136" y="19646"/>
                </a:lnTo>
                <a:lnTo>
                  <a:pt x="3350" y="18402"/>
                </a:lnTo>
                <a:lnTo>
                  <a:pt x="3314" y="12090"/>
                </a:lnTo>
                <a:lnTo>
                  <a:pt x="2870" y="8343"/>
                </a:lnTo>
                <a:lnTo>
                  <a:pt x="2578" y="7124"/>
                </a:lnTo>
                <a:lnTo>
                  <a:pt x="2133" y="4787"/>
                </a:lnTo>
                <a:lnTo>
                  <a:pt x="1689" y="3746"/>
                </a:lnTo>
                <a:lnTo>
                  <a:pt x="1143" y="1930"/>
                </a:lnTo>
                <a:lnTo>
                  <a:pt x="660" y="1257"/>
                </a:lnTo>
                <a:lnTo>
                  <a:pt x="444" y="76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6327876" y="6242634"/>
            <a:ext cx="36779" cy="34530"/>
          </a:xfrm>
          <a:prstGeom prst="rect">
            <a:avLst/>
          </a:prstGeom>
          <a:blipFill>
            <a:blip r:embed="rId2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6345501" y="6266427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70" h="8254">
                <a:moveTo>
                  <a:pt x="13627" y="0"/>
                </a:moveTo>
                <a:lnTo>
                  <a:pt x="12966" y="114"/>
                </a:lnTo>
                <a:lnTo>
                  <a:pt x="12522" y="241"/>
                </a:lnTo>
                <a:lnTo>
                  <a:pt x="11887" y="304"/>
                </a:lnTo>
                <a:lnTo>
                  <a:pt x="11163" y="596"/>
                </a:lnTo>
                <a:lnTo>
                  <a:pt x="10490" y="914"/>
                </a:lnTo>
                <a:lnTo>
                  <a:pt x="9601" y="1155"/>
                </a:lnTo>
                <a:lnTo>
                  <a:pt x="8775" y="1600"/>
                </a:lnTo>
                <a:lnTo>
                  <a:pt x="7975" y="2070"/>
                </a:lnTo>
                <a:lnTo>
                  <a:pt x="7061" y="2514"/>
                </a:lnTo>
                <a:lnTo>
                  <a:pt x="0" y="8140"/>
                </a:lnTo>
                <a:lnTo>
                  <a:pt x="889" y="7670"/>
                </a:lnTo>
                <a:lnTo>
                  <a:pt x="3479" y="6197"/>
                </a:lnTo>
                <a:lnTo>
                  <a:pt x="5168" y="5105"/>
                </a:lnTo>
                <a:lnTo>
                  <a:pt x="6858" y="4089"/>
                </a:lnTo>
                <a:lnTo>
                  <a:pt x="8496" y="2984"/>
                </a:lnTo>
                <a:lnTo>
                  <a:pt x="10198" y="2006"/>
                </a:lnTo>
                <a:lnTo>
                  <a:pt x="11568" y="1155"/>
                </a:lnTo>
                <a:lnTo>
                  <a:pt x="1362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6344627" y="6244031"/>
            <a:ext cx="24054" cy="31343"/>
          </a:xfrm>
          <a:prstGeom prst="rect">
            <a:avLst/>
          </a:prstGeom>
          <a:blipFill>
            <a:blip r:embed="rId2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6353996" y="6247909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9194" y="0"/>
                </a:moveTo>
                <a:lnTo>
                  <a:pt x="8978" y="126"/>
                </a:lnTo>
                <a:lnTo>
                  <a:pt x="8280" y="673"/>
                </a:lnTo>
                <a:lnTo>
                  <a:pt x="7683" y="990"/>
                </a:lnTo>
                <a:lnTo>
                  <a:pt x="6654" y="2108"/>
                </a:lnTo>
                <a:lnTo>
                  <a:pt x="5969" y="2666"/>
                </a:lnTo>
                <a:lnTo>
                  <a:pt x="4826" y="4190"/>
                </a:lnTo>
                <a:lnTo>
                  <a:pt x="0" y="12966"/>
                </a:lnTo>
                <a:lnTo>
                  <a:pt x="635" y="12179"/>
                </a:lnTo>
                <a:lnTo>
                  <a:pt x="2413" y="9753"/>
                </a:lnTo>
                <a:lnTo>
                  <a:pt x="3492" y="8102"/>
                </a:lnTo>
                <a:lnTo>
                  <a:pt x="4622" y="6476"/>
                </a:lnTo>
                <a:lnTo>
                  <a:pt x="5702" y="4800"/>
                </a:lnTo>
                <a:lnTo>
                  <a:pt x="6832" y="3213"/>
                </a:lnTo>
                <a:lnTo>
                  <a:pt x="7670" y="1993"/>
                </a:lnTo>
                <a:lnTo>
                  <a:pt x="91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6324663" y="6244602"/>
            <a:ext cx="41820" cy="34747"/>
          </a:xfrm>
          <a:prstGeom prst="rect">
            <a:avLst/>
          </a:prstGeom>
          <a:blipFill>
            <a:blip r:embed="rId2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6331480" y="6260563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4" h="18414">
                <a:moveTo>
                  <a:pt x="0" y="0"/>
                </a:moveTo>
                <a:lnTo>
                  <a:pt x="546" y="1155"/>
                </a:lnTo>
                <a:lnTo>
                  <a:pt x="1384" y="2806"/>
                </a:lnTo>
                <a:lnTo>
                  <a:pt x="2108" y="4521"/>
                </a:lnTo>
                <a:lnTo>
                  <a:pt x="3136" y="6743"/>
                </a:lnTo>
                <a:lnTo>
                  <a:pt x="4038" y="9055"/>
                </a:lnTo>
                <a:lnTo>
                  <a:pt x="5054" y="11315"/>
                </a:lnTo>
                <a:lnTo>
                  <a:pt x="5930" y="13474"/>
                </a:lnTo>
                <a:lnTo>
                  <a:pt x="6438" y="14452"/>
                </a:lnTo>
                <a:lnTo>
                  <a:pt x="6807" y="15303"/>
                </a:lnTo>
                <a:lnTo>
                  <a:pt x="7594" y="17005"/>
                </a:lnTo>
                <a:lnTo>
                  <a:pt x="8204" y="18122"/>
                </a:lnTo>
                <a:lnTo>
                  <a:pt x="8051" y="16852"/>
                </a:lnTo>
                <a:lnTo>
                  <a:pt x="7607" y="15024"/>
                </a:lnTo>
                <a:lnTo>
                  <a:pt x="7188" y="13169"/>
                </a:lnTo>
                <a:lnTo>
                  <a:pt x="6362" y="10807"/>
                </a:lnTo>
                <a:lnTo>
                  <a:pt x="4953" y="7289"/>
                </a:lnTo>
                <a:lnTo>
                  <a:pt x="4330" y="6197"/>
                </a:lnTo>
                <a:lnTo>
                  <a:pt x="3302" y="4076"/>
                </a:lnTo>
                <a:lnTo>
                  <a:pt x="2590" y="3174"/>
                </a:lnTo>
                <a:lnTo>
                  <a:pt x="2108" y="2374"/>
                </a:lnTo>
                <a:lnTo>
                  <a:pt x="1587" y="1562"/>
                </a:lnTo>
                <a:lnTo>
                  <a:pt x="939" y="1028"/>
                </a:lnTo>
                <a:lnTo>
                  <a:pt x="609" y="609"/>
                </a:lnTo>
                <a:lnTo>
                  <a:pt x="190" y="22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6326952" y="6273379"/>
            <a:ext cx="2540" cy="18415"/>
          </a:xfrm>
          <a:custGeom>
            <a:avLst/>
            <a:gdLst/>
            <a:ahLst/>
            <a:cxnLst/>
            <a:rect l="l" t="t" r="r" b="b"/>
            <a:pathLst>
              <a:path w="2539" h="18414">
                <a:moveTo>
                  <a:pt x="0" y="0"/>
                </a:moveTo>
                <a:lnTo>
                  <a:pt x="304" y="2819"/>
                </a:lnTo>
                <a:lnTo>
                  <a:pt x="588" y="6603"/>
                </a:lnTo>
                <a:lnTo>
                  <a:pt x="647" y="8966"/>
                </a:lnTo>
                <a:lnTo>
                  <a:pt x="823" y="11163"/>
                </a:lnTo>
                <a:lnTo>
                  <a:pt x="914" y="13296"/>
                </a:lnTo>
                <a:lnTo>
                  <a:pt x="1041" y="14274"/>
                </a:lnTo>
                <a:lnTo>
                  <a:pt x="1066" y="15125"/>
                </a:lnTo>
                <a:lnTo>
                  <a:pt x="1221" y="16827"/>
                </a:lnTo>
                <a:lnTo>
                  <a:pt x="1384" y="17945"/>
                </a:lnTo>
                <a:lnTo>
                  <a:pt x="1652" y="16814"/>
                </a:lnTo>
                <a:lnTo>
                  <a:pt x="2060" y="13296"/>
                </a:lnTo>
                <a:lnTo>
                  <a:pt x="1981" y="7746"/>
                </a:lnTo>
                <a:lnTo>
                  <a:pt x="1803" y="6603"/>
                </a:lnTo>
                <a:lnTo>
                  <a:pt x="1676" y="5549"/>
                </a:lnTo>
                <a:lnTo>
                  <a:pt x="1574" y="4483"/>
                </a:lnTo>
                <a:lnTo>
                  <a:pt x="1231" y="3517"/>
                </a:lnTo>
                <a:lnTo>
                  <a:pt x="1079" y="2679"/>
                </a:lnTo>
                <a:lnTo>
                  <a:pt x="888" y="1828"/>
                </a:lnTo>
                <a:lnTo>
                  <a:pt x="498" y="1168"/>
                </a:lnTo>
                <a:lnTo>
                  <a:pt x="330" y="72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6321513" y="6269685"/>
            <a:ext cx="33756" cy="22453"/>
          </a:xfrm>
          <a:prstGeom prst="rect">
            <a:avLst/>
          </a:prstGeom>
          <a:blipFill>
            <a:blip r:embed="rId2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6334748" y="6279770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2839" y="50"/>
                </a:moveTo>
                <a:lnTo>
                  <a:pt x="12103" y="228"/>
                </a:lnTo>
                <a:lnTo>
                  <a:pt x="11379" y="444"/>
                </a:lnTo>
                <a:lnTo>
                  <a:pt x="10490" y="584"/>
                </a:lnTo>
                <a:lnTo>
                  <a:pt x="9601" y="914"/>
                </a:lnTo>
                <a:lnTo>
                  <a:pt x="8724" y="1270"/>
                </a:lnTo>
                <a:lnTo>
                  <a:pt x="7747" y="1587"/>
                </a:lnTo>
                <a:lnTo>
                  <a:pt x="5029" y="2882"/>
                </a:lnTo>
                <a:lnTo>
                  <a:pt x="3194" y="3886"/>
                </a:lnTo>
                <a:lnTo>
                  <a:pt x="774" y="5511"/>
                </a:lnTo>
                <a:lnTo>
                  <a:pt x="0" y="6172"/>
                </a:lnTo>
                <a:lnTo>
                  <a:pt x="965" y="5842"/>
                </a:lnTo>
                <a:lnTo>
                  <a:pt x="2362" y="5295"/>
                </a:lnTo>
                <a:lnTo>
                  <a:pt x="3733" y="4724"/>
                </a:lnTo>
                <a:lnTo>
                  <a:pt x="5537" y="3886"/>
                </a:lnTo>
                <a:lnTo>
                  <a:pt x="7340" y="3098"/>
                </a:lnTo>
                <a:lnTo>
                  <a:pt x="9131" y="2235"/>
                </a:lnTo>
                <a:lnTo>
                  <a:pt x="10947" y="1498"/>
                </a:lnTo>
                <a:lnTo>
                  <a:pt x="12293" y="889"/>
                </a:lnTo>
                <a:lnTo>
                  <a:pt x="14385" y="88"/>
                </a:lnTo>
                <a:lnTo>
                  <a:pt x="13500" y="88"/>
                </a:lnTo>
                <a:lnTo>
                  <a:pt x="12839" y="50"/>
                </a:lnTo>
                <a:close/>
              </a:path>
              <a:path w="15239" h="6350">
                <a:moveTo>
                  <a:pt x="14617" y="0"/>
                </a:moveTo>
                <a:lnTo>
                  <a:pt x="13944" y="25"/>
                </a:lnTo>
                <a:lnTo>
                  <a:pt x="13500" y="88"/>
                </a:lnTo>
                <a:lnTo>
                  <a:pt x="14385" y="88"/>
                </a:lnTo>
                <a:lnTo>
                  <a:pt x="146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6322314" y="6276251"/>
            <a:ext cx="29832" cy="26378"/>
          </a:xfrm>
          <a:prstGeom prst="rect">
            <a:avLst/>
          </a:prstGeom>
          <a:blipFill>
            <a:blip r:embed="rId2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6323177" y="6293101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2827" y="50"/>
                </a:moveTo>
                <a:lnTo>
                  <a:pt x="11379" y="444"/>
                </a:lnTo>
                <a:lnTo>
                  <a:pt x="10477" y="584"/>
                </a:lnTo>
                <a:lnTo>
                  <a:pt x="8712" y="1269"/>
                </a:lnTo>
                <a:lnTo>
                  <a:pt x="7759" y="1587"/>
                </a:lnTo>
                <a:lnTo>
                  <a:pt x="5041" y="2870"/>
                </a:lnTo>
                <a:lnTo>
                  <a:pt x="3184" y="3886"/>
                </a:lnTo>
                <a:lnTo>
                  <a:pt x="1940" y="4737"/>
                </a:lnTo>
                <a:lnTo>
                  <a:pt x="762" y="5499"/>
                </a:lnTo>
                <a:lnTo>
                  <a:pt x="0" y="6184"/>
                </a:lnTo>
                <a:lnTo>
                  <a:pt x="965" y="5854"/>
                </a:lnTo>
                <a:lnTo>
                  <a:pt x="3841" y="4686"/>
                </a:lnTo>
                <a:lnTo>
                  <a:pt x="5537" y="3886"/>
                </a:lnTo>
                <a:lnTo>
                  <a:pt x="7353" y="3111"/>
                </a:lnTo>
                <a:lnTo>
                  <a:pt x="9118" y="2247"/>
                </a:lnTo>
                <a:lnTo>
                  <a:pt x="10947" y="1498"/>
                </a:lnTo>
                <a:lnTo>
                  <a:pt x="12280" y="901"/>
                </a:lnTo>
                <a:lnTo>
                  <a:pt x="14387" y="88"/>
                </a:lnTo>
                <a:lnTo>
                  <a:pt x="13500" y="88"/>
                </a:lnTo>
                <a:lnTo>
                  <a:pt x="12827" y="50"/>
                </a:lnTo>
                <a:close/>
              </a:path>
              <a:path w="15239" h="6350">
                <a:moveTo>
                  <a:pt x="14617" y="0"/>
                </a:moveTo>
                <a:lnTo>
                  <a:pt x="13944" y="25"/>
                </a:lnTo>
                <a:lnTo>
                  <a:pt x="13500" y="88"/>
                </a:lnTo>
                <a:lnTo>
                  <a:pt x="14387" y="88"/>
                </a:lnTo>
                <a:lnTo>
                  <a:pt x="146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6313068" y="6289585"/>
            <a:ext cx="27495" cy="22783"/>
          </a:xfrm>
          <a:prstGeom prst="rect">
            <a:avLst/>
          </a:prstGeom>
          <a:blipFill>
            <a:blip r:embed="rId2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6313874" y="6304907"/>
            <a:ext cx="15875" cy="3175"/>
          </a:xfrm>
          <a:custGeom>
            <a:avLst/>
            <a:gdLst/>
            <a:ahLst/>
            <a:cxnLst/>
            <a:rect l="l" t="t" r="r" b="b"/>
            <a:pathLst>
              <a:path w="15875" h="3175">
                <a:moveTo>
                  <a:pt x="11480" y="0"/>
                </a:moveTo>
                <a:lnTo>
                  <a:pt x="9613" y="279"/>
                </a:lnTo>
                <a:lnTo>
                  <a:pt x="8610" y="368"/>
                </a:lnTo>
                <a:lnTo>
                  <a:pt x="5664" y="1003"/>
                </a:lnTo>
                <a:lnTo>
                  <a:pt x="3721" y="1536"/>
                </a:lnTo>
                <a:lnTo>
                  <a:pt x="901" y="2628"/>
                </a:lnTo>
                <a:lnTo>
                  <a:pt x="0" y="3098"/>
                </a:lnTo>
                <a:lnTo>
                  <a:pt x="1003" y="2984"/>
                </a:lnTo>
                <a:lnTo>
                  <a:pt x="3962" y="2514"/>
                </a:lnTo>
                <a:lnTo>
                  <a:pt x="5918" y="2095"/>
                </a:lnTo>
                <a:lnTo>
                  <a:pt x="7848" y="1765"/>
                </a:lnTo>
                <a:lnTo>
                  <a:pt x="9791" y="1308"/>
                </a:lnTo>
                <a:lnTo>
                  <a:pt x="11722" y="990"/>
                </a:lnTo>
                <a:lnTo>
                  <a:pt x="13182" y="711"/>
                </a:lnTo>
                <a:lnTo>
                  <a:pt x="15646" y="342"/>
                </a:lnTo>
                <a:lnTo>
                  <a:pt x="14973" y="215"/>
                </a:lnTo>
                <a:lnTo>
                  <a:pt x="14528" y="190"/>
                </a:lnTo>
                <a:lnTo>
                  <a:pt x="14105" y="63"/>
                </a:lnTo>
                <a:lnTo>
                  <a:pt x="12382" y="63"/>
                </a:lnTo>
                <a:lnTo>
                  <a:pt x="11480" y="0"/>
                </a:lnTo>
                <a:close/>
              </a:path>
              <a:path w="15875" h="3175">
                <a:moveTo>
                  <a:pt x="13893" y="0"/>
                </a:moveTo>
                <a:lnTo>
                  <a:pt x="13131" y="12"/>
                </a:lnTo>
                <a:lnTo>
                  <a:pt x="12382" y="63"/>
                </a:lnTo>
                <a:lnTo>
                  <a:pt x="14105" y="63"/>
                </a:lnTo>
                <a:lnTo>
                  <a:pt x="1389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6296481" y="6301244"/>
            <a:ext cx="36118" cy="39776"/>
          </a:xfrm>
          <a:prstGeom prst="rect">
            <a:avLst/>
          </a:prstGeom>
          <a:blipFill>
            <a:blip r:embed="rId2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6300468" y="6322503"/>
            <a:ext cx="7620" cy="17780"/>
          </a:xfrm>
          <a:custGeom>
            <a:avLst/>
            <a:gdLst/>
            <a:ahLst/>
            <a:cxnLst/>
            <a:rect l="l" t="t" r="r" b="b"/>
            <a:pathLst>
              <a:path w="7620" h="17779">
                <a:moveTo>
                  <a:pt x="7416" y="0"/>
                </a:moveTo>
                <a:lnTo>
                  <a:pt x="6337" y="2794"/>
                </a:lnTo>
                <a:lnTo>
                  <a:pt x="5626" y="4406"/>
                </a:lnTo>
                <a:lnTo>
                  <a:pt x="4711" y="6591"/>
                </a:lnTo>
                <a:lnTo>
                  <a:pt x="3682" y="8712"/>
                </a:lnTo>
                <a:lnTo>
                  <a:pt x="3200" y="9791"/>
                </a:lnTo>
                <a:lnTo>
                  <a:pt x="2755" y="10883"/>
                </a:lnTo>
                <a:lnTo>
                  <a:pt x="2260" y="11887"/>
                </a:lnTo>
                <a:lnTo>
                  <a:pt x="1803" y="12890"/>
                </a:lnTo>
                <a:lnTo>
                  <a:pt x="1435" y="13881"/>
                </a:lnTo>
                <a:lnTo>
                  <a:pt x="393" y="16344"/>
                </a:lnTo>
                <a:lnTo>
                  <a:pt x="0" y="17500"/>
                </a:lnTo>
                <a:lnTo>
                  <a:pt x="787" y="16586"/>
                </a:lnTo>
                <a:lnTo>
                  <a:pt x="2806" y="13576"/>
                </a:lnTo>
                <a:lnTo>
                  <a:pt x="3962" y="11480"/>
                </a:lnTo>
                <a:lnTo>
                  <a:pt x="5016" y="9296"/>
                </a:lnTo>
                <a:lnTo>
                  <a:pt x="5499" y="8229"/>
                </a:lnTo>
                <a:lnTo>
                  <a:pt x="5867" y="7061"/>
                </a:lnTo>
                <a:lnTo>
                  <a:pt x="6311" y="6019"/>
                </a:lnTo>
                <a:lnTo>
                  <a:pt x="6692" y="4965"/>
                </a:lnTo>
                <a:lnTo>
                  <a:pt x="6870" y="3886"/>
                </a:lnTo>
                <a:lnTo>
                  <a:pt x="7340" y="2133"/>
                </a:lnTo>
                <a:lnTo>
                  <a:pt x="74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6298679" y="6319199"/>
            <a:ext cx="13398" cy="21821"/>
          </a:xfrm>
          <a:prstGeom prst="rect">
            <a:avLst/>
          </a:prstGeom>
          <a:blipFill>
            <a:blip r:embed="rId2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6415575" y="6163016"/>
            <a:ext cx="6350" cy="14604"/>
          </a:xfrm>
          <a:custGeom>
            <a:avLst/>
            <a:gdLst/>
            <a:ahLst/>
            <a:cxnLst/>
            <a:rect l="l" t="t" r="r" b="b"/>
            <a:pathLst>
              <a:path w="6350" h="14604">
                <a:moveTo>
                  <a:pt x="6070" y="0"/>
                </a:moveTo>
                <a:lnTo>
                  <a:pt x="5181" y="2311"/>
                </a:lnTo>
                <a:lnTo>
                  <a:pt x="4584" y="3670"/>
                </a:lnTo>
                <a:lnTo>
                  <a:pt x="3848" y="5460"/>
                </a:lnTo>
                <a:lnTo>
                  <a:pt x="3009" y="7213"/>
                </a:lnTo>
                <a:lnTo>
                  <a:pt x="2247" y="9016"/>
                </a:lnTo>
                <a:lnTo>
                  <a:pt x="1409" y="10807"/>
                </a:lnTo>
                <a:lnTo>
                  <a:pt x="304" y="13550"/>
                </a:lnTo>
                <a:lnTo>
                  <a:pt x="0" y="14503"/>
                </a:lnTo>
                <a:lnTo>
                  <a:pt x="647" y="13741"/>
                </a:lnTo>
                <a:lnTo>
                  <a:pt x="4813" y="5854"/>
                </a:lnTo>
                <a:lnTo>
                  <a:pt x="5168" y="4991"/>
                </a:lnTo>
                <a:lnTo>
                  <a:pt x="5499" y="4114"/>
                </a:lnTo>
                <a:lnTo>
                  <a:pt x="5638" y="3225"/>
                </a:lnTo>
                <a:lnTo>
                  <a:pt x="6032" y="1777"/>
                </a:lnTo>
                <a:lnTo>
                  <a:pt x="607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6404292" y="6160287"/>
            <a:ext cx="20815" cy="28460"/>
          </a:xfrm>
          <a:prstGeom prst="rect">
            <a:avLst/>
          </a:prstGeom>
          <a:blipFill>
            <a:blip r:embed="rId2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6409255" y="6171024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139" y="0"/>
                </a:moveTo>
                <a:lnTo>
                  <a:pt x="50" y="736"/>
                </a:lnTo>
                <a:lnTo>
                  <a:pt x="0" y="4533"/>
                </a:lnTo>
                <a:lnTo>
                  <a:pt x="406" y="6540"/>
                </a:lnTo>
                <a:lnTo>
                  <a:pt x="546" y="7632"/>
                </a:lnTo>
                <a:lnTo>
                  <a:pt x="1409" y="10795"/>
                </a:lnTo>
                <a:lnTo>
                  <a:pt x="2095" y="12865"/>
                </a:lnTo>
                <a:lnTo>
                  <a:pt x="3416" y="15875"/>
                </a:lnTo>
                <a:lnTo>
                  <a:pt x="3987" y="16827"/>
                </a:lnTo>
                <a:lnTo>
                  <a:pt x="3822" y="15735"/>
                </a:lnTo>
                <a:lnTo>
                  <a:pt x="3479" y="14147"/>
                </a:lnTo>
                <a:lnTo>
                  <a:pt x="3289" y="13360"/>
                </a:lnTo>
                <a:lnTo>
                  <a:pt x="3111" y="12420"/>
                </a:lnTo>
                <a:lnTo>
                  <a:pt x="2603" y="10464"/>
                </a:lnTo>
                <a:lnTo>
                  <a:pt x="2108" y="8369"/>
                </a:lnTo>
                <a:lnTo>
                  <a:pt x="1536" y="6311"/>
                </a:lnTo>
                <a:lnTo>
                  <a:pt x="1066" y="4229"/>
                </a:lnTo>
                <a:lnTo>
                  <a:pt x="673" y="2667"/>
                </a:lnTo>
                <a:lnTo>
                  <a:pt x="13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6405231" y="6167754"/>
            <a:ext cx="20091" cy="32283"/>
          </a:xfrm>
          <a:prstGeom prst="rect">
            <a:avLst/>
          </a:prstGeom>
          <a:blipFill>
            <a:blip r:embed="rId2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6413962" y="6183199"/>
            <a:ext cx="6985" cy="16510"/>
          </a:xfrm>
          <a:custGeom>
            <a:avLst/>
            <a:gdLst/>
            <a:ahLst/>
            <a:cxnLst/>
            <a:rect l="l" t="t" r="r" b="b"/>
            <a:pathLst>
              <a:path w="6985" h="16510">
                <a:moveTo>
                  <a:pt x="6667" y="0"/>
                </a:moveTo>
                <a:lnTo>
                  <a:pt x="5702" y="2514"/>
                </a:lnTo>
                <a:lnTo>
                  <a:pt x="5029" y="4013"/>
                </a:lnTo>
                <a:lnTo>
                  <a:pt x="4241" y="5969"/>
                </a:lnTo>
                <a:lnTo>
                  <a:pt x="3314" y="7899"/>
                </a:lnTo>
                <a:lnTo>
                  <a:pt x="2463" y="9880"/>
                </a:lnTo>
                <a:lnTo>
                  <a:pt x="2019" y="10807"/>
                </a:lnTo>
                <a:lnTo>
                  <a:pt x="1612" y="11734"/>
                </a:lnTo>
                <a:lnTo>
                  <a:pt x="1295" y="12611"/>
                </a:lnTo>
                <a:lnTo>
                  <a:pt x="952" y="13360"/>
                </a:lnTo>
                <a:lnTo>
                  <a:pt x="282" y="15074"/>
                </a:lnTo>
                <a:lnTo>
                  <a:pt x="0" y="15913"/>
                </a:lnTo>
                <a:lnTo>
                  <a:pt x="723" y="15074"/>
                </a:lnTo>
                <a:lnTo>
                  <a:pt x="1612" y="13703"/>
                </a:lnTo>
                <a:lnTo>
                  <a:pt x="2540" y="12344"/>
                </a:lnTo>
                <a:lnTo>
                  <a:pt x="3568" y="10414"/>
                </a:lnTo>
                <a:lnTo>
                  <a:pt x="4965" y="7467"/>
                </a:lnTo>
                <a:lnTo>
                  <a:pt x="5308" y="6413"/>
                </a:lnTo>
                <a:lnTo>
                  <a:pt x="5689" y="5473"/>
                </a:lnTo>
                <a:lnTo>
                  <a:pt x="6045" y="4508"/>
                </a:lnTo>
                <a:lnTo>
                  <a:pt x="6184" y="3530"/>
                </a:lnTo>
                <a:lnTo>
                  <a:pt x="6479" y="2514"/>
                </a:lnTo>
                <a:lnTo>
                  <a:pt x="666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6401739" y="6180188"/>
            <a:ext cx="22707" cy="27546"/>
          </a:xfrm>
          <a:prstGeom prst="rect">
            <a:avLst/>
          </a:prstGeom>
          <a:blipFill>
            <a:blip r:embed="rId2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6406629" y="6189998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223" y="0"/>
                </a:moveTo>
                <a:lnTo>
                  <a:pt x="121" y="749"/>
                </a:lnTo>
                <a:lnTo>
                  <a:pt x="0" y="2667"/>
                </a:lnTo>
                <a:lnTo>
                  <a:pt x="71" y="4546"/>
                </a:lnTo>
                <a:lnTo>
                  <a:pt x="464" y="6553"/>
                </a:lnTo>
                <a:lnTo>
                  <a:pt x="617" y="7645"/>
                </a:lnTo>
                <a:lnTo>
                  <a:pt x="1480" y="10820"/>
                </a:lnTo>
                <a:lnTo>
                  <a:pt x="2179" y="12890"/>
                </a:lnTo>
                <a:lnTo>
                  <a:pt x="2852" y="14389"/>
                </a:lnTo>
                <a:lnTo>
                  <a:pt x="3487" y="15887"/>
                </a:lnTo>
                <a:lnTo>
                  <a:pt x="4071" y="16840"/>
                </a:lnTo>
                <a:lnTo>
                  <a:pt x="3893" y="15735"/>
                </a:lnTo>
                <a:lnTo>
                  <a:pt x="3538" y="14147"/>
                </a:lnTo>
                <a:lnTo>
                  <a:pt x="3335" y="13373"/>
                </a:lnTo>
                <a:lnTo>
                  <a:pt x="3182" y="12420"/>
                </a:lnTo>
                <a:lnTo>
                  <a:pt x="2649" y="10477"/>
                </a:lnTo>
                <a:lnTo>
                  <a:pt x="2179" y="8382"/>
                </a:lnTo>
                <a:lnTo>
                  <a:pt x="1595" y="6311"/>
                </a:lnTo>
                <a:lnTo>
                  <a:pt x="1150" y="4241"/>
                </a:lnTo>
                <a:lnTo>
                  <a:pt x="744" y="2667"/>
                </a:lnTo>
                <a:lnTo>
                  <a:pt x="2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6402692" y="6186728"/>
            <a:ext cx="26110" cy="30873"/>
          </a:xfrm>
          <a:prstGeom prst="rect">
            <a:avLst/>
          </a:prstGeom>
          <a:blipFill>
            <a:blip r:embed="rId2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6409696" y="6205663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29">
                <a:moveTo>
                  <a:pt x="13233" y="0"/>
                </a:moveTo>
                <a:lnTo>
                  <a:pt x="11214" y="1790"/>
                </a:lnTo>
                <a:lnTo>
                  <a:pt x="8305" y="4178"/>
                </a:lnTo>
                <a:lnTo>
                  <a:pt x="6604" y="5486"/>
                </a:lnTo>
                <a:lnTo>
                  <a:pt x="5765" y="6159"/>
                </a:lnTo>
                <a:lnTo>
                  <a:pt x="4953" y="6845"/>
                </a:lnTo>
                <a:lnTo>
                  <a:pt x="3340" y="8102"/>
                </a:lnTo>
                <a:lnTo>
                  <a:pt x="2654" y="8712"/>
                </a:lnTo>
                <a:lnTo>
                  <a:pt x="787" y="10286"/>
                </a:lnTo>
                <a:lnTo>
                  <a:pt x="0" y="11048"/>
                </a:lnTo>
                <a:lnTo>
                  <a:pt x="1028" y="10642"/>
                </a:lnTo>
                <a:lnTo>
                  <a:pt x="2451" y="9842"/>
                </a:lnTo>
                <a:lnTo>
                  <a:pt x="3898" y="9067"/>
                </a:lnTo>
                <a:lnTo>
                  <a:pt x="5664" y="7835"/>
                </a:lnTo>
                <a:lnTo>
                  <a:pt x="7416" y="6515"/>
                </a:lnTo>
                <a:lnTo>
                  <a:pt x="8267" y="5829"/>
                </a:lnTo>
                <a:lnTo>
                  <a:pt x="9067" y="5054"/>
                </a:lnTo>
                <a:lnTo>
                  <a:pt x="10604" y="3708"/>
                </a:lnTo>
                <a:lnTo>
                  <a:pt x="11201" y="2908"/>
                </a:lnTo>
                <a:lnTo>
                  <a:pt x="12293" y="1701"/>
                </a:lnTo>
                <a:lnTo>
                  <a:pt x="12585" y="1028"/>
                </a:lnTo>
                <a:lnTo>
                  <a:pt x="12865" y="660"/>
                </a:lnTo>
                <a:lnTo>
                  <a:pt x="13081" y="241"/>
                </a:lnTo>
                <a:lnTo>
                  <a:pt x="1323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6403542" y="6202374"/>
            <a:ext cx="22961" cy="34366"/>
          </a:xfrm>
          <a:prstGeom prst="rect">
            <a:avLst/>
          </a:prstGeom>
          <a:blipFill>
            <a:blip r:embed="rId2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6405826" y="6221892"/>
            <a:ext cx="10795" cy="13970"/>
          </a:xfrm>
          <a:custGeom>
            <a:avLst/>
            <a:gdLst/>
            <a:ahLst/>
            <a:cxnLst/>
            <a:rect l="l" t="t" r="r" b="b"/>
            <a:pathLst>
              <a:path w="10795" h="13970">
                <a:moveTo>
                  <a:pt x="10210" y="0"/>
                </a:moveTo>
                <a:lnTo>
                  <a:pt x="8661" y="2247"/>
                </a:lnTo>
                <a:lnTo>
                  <a:pt x="7670" y="3530"/>
                </a:lnTo>
                <a:lnTo>
                  <a:pt x="6438" y="5245"/>
                </a:lnTo>
                <a:lnTo>
                  <a:pt x="5080" y="6908"/>
                </a:lnTo>
                <a:lnTo>
                  <a:pt x="3797" y="8648"/>
                </a:lnTo>
                <a:lnTo>
                  <a:pt x="2540" y="10223"/>
                </a:lnTo>
                <a:lnTo>
                  <a:pt x="1999" y="11049"/>
                </a:lnTo>
                <a:lnTo>
                  <a:pt x="1536" y="11658"/>
                </a:lnTo>
                <a:lnTo>
                  <a:pt x="584" y="12992"/>
                </a:lnTo>
                <a:lnTo>
                  <a:pt x="0" y="13919"/>
                </a:lnTo>
                <a:lnTo>
                  <a:pt x="876" y="13284"/>
                </a:lnTo>
                <a:lnTo>
                  <a:pt x="2082" y="12141"/>
                </a:lnTo>
                <a:lnTo>
                  <a:pt x="3337" y="11023"/>
                </a:lnTo>
                <a:lnTo>
                  <a:pt x="4749" y="9423"/>
                </a:lnTo>
                <a:lnTo>
                  <a:pt x="6794" y="6858"/>
                </a:lnTo>
                <a:lnTo>
                  <a:pt x="7365" y="5918"/>
                </a:lnTo>
                <a:lnTo>
                  <a:pt x="8534" y="4229"/>
                </a:lnTo>
                <a:lnTo>
                  <a:pt x="8902" y="3327"/>
                </a:lnTo>
                <a:lnTo>
                  <a:pt x="9690" y="1892"/>
                </a:lnTo>
                <a:lnTo>
                  <a:pt x="9829" y="1155"/>
                </a:lnTo>
                <a:lnTo>
                  <a:pt x="9994" y="723"/>
                </a:lnTo>
                <a:lnTo>
                  <a:pt x="1021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6399568" y="6201879"/>
            <a:ext cx="20040" cy="34861"/>
          </a:xfrm>
          <a:prstGeom prst="rect">
            <a:avLst/>
          </a:prstGeom>
          <a:blipFill>
            <a:blip r:embed="rId2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6404530" y="6206210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139" y="0"/>
                </a:moveTo>
                <a:lnTo>
                  <a:pt x="50" y="736"/>
                </a:lnTo>
                <a:lnTo>
                  <a:pt x="0" y="4533"/>
                </a:lnTo>
                <a:lnTo>
                  <a:pt x="406" y="6540"/>
                </a:lnTo>
                <a:lnTo>
                  <a:pt x="546" y="7632"/>
                </a:lnTo>
                <a:lnTo>
                  <a:pt x="1409" y="10795"/>
                </a:lnTo>
                <a:lnTo>
                  <a:pt x="2095" y="12865"/>
                </a:lnTo>
                <a:lnTo>
                  <a:pt x="2768" y="14363"/>
                </a:lnTo>
                <a:lnTo>
                  <a:pt x="3416" y="15875"/>
                </a:lnTo>
                <a:lnTo>
                  <a:pt x="3987" y="16814"/>
                </a:lnTo>
                <a:lnTo>
                  <a:pt x="3810" y="15722"/>
                </a:lnTo>
                <a:lnTo>
                  <a:pt x="3479" y="14135"/>
                </a:lnTo>
                <a:lnTo>
                  <a:pt x="3263" y="13360"/>
                </a:lnTo>
                <a:lnTo>
                  <a:pt x="3098" y="12407"/>
                </a:lnTo>
                <a:lnTo>
                  <a:pt x="2857" y="11430"/>
                </a:lnTo>
                <a:lnTo>
                  <a:pt x="2578" y="10477"/>
                </a:lnTo>
                <a:lnTo>
                  <a:pt x="2108" y="8369"/>
                </a:lnTo>
                <a:lnTo>
                  <a:pt x="1524" y="6299"/>
                </a:lnTo>
                <a:lnTo>
                  <a:pt x="1066" y="4216"/>
                </a:lnTo>
                <a:lnTo>
                  <a:pt x="673" y="2654"/>
                </a:lnTo>
                <a:lnTo>
                  <a:pt x="13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6395923" y="6202934"/>
            <a:ext cx="24079" cy="52146"/>
          </a:xfrm>
          <a:prstGeom prst="rect">
            <a:avLst/>
          </a:prstGeom>
          <a:blipFill>
            <a:blip r:embed="rId2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6396759" y="6240745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10" h="13335">
                <a:moveTo>
                  <a:pt x="16116" y="0"/>
                </a:moveTo>
                <a:lnTo>
                  <a:pt x="14973" y="990"/>
                </a:lnTo>
                <a:lnTo>
                  <a:pt x="14414" y="1549"/>
                </a:lnTo>
                <a:lnTo>
                  <a:pt x="12115" y="3390"/>
                </a:lnTo>
                <a:lnTo>
                  <a:pt x="10147" y="5041"/>
                </a:lnTo>
                <a:lnTo>
                  <a:pt x="8064" y="6591"/>
                </a:lnTo>
                <a:lnTo>
                  <a:pt x="6032" y="8254"/>
                </a:lnTo>
                <a:lnTo>
                  <a:pt x="5054" y="8966"/>
                </a:lnTo>
                <a:lnTo>
                  <a:pt x="4076" y="9728"/>
                </a:lnTo>
                <a:lnTo>
                  <a:pt x="3251" y="10477"/>
                </a:lnTo>
                <a:lnTo>
                  <a:pt x="2476" y="11087"/>
                </a:lnTo>
                <a:lnTo>
                  <a:pt x="965" y="12369"/>
                </a:lnTo>
                <a:lnTo>
                  <a:pt x="0" y="13296"/>
                </a:lnTo>
                <a:lnTo>
                  <a:pt x="1244" y="12788"/>
                </a:lnTo>
                <a:lnTo>
                  <a:pt x="2971" y="11836"/>
                </a:lnTo>
                <a:lnTo>
                  <a:pt x="4724" y="10909"/>
                </a:lnTo>
                <a:lnTo>
                  <a:pt x="6908" y="9423"/>
                </a:lnTo>
                <a:lnTo>
                  <a:pt x="9029" y="7848"/>
                </a:lnTo>
                <a:lnTo>
                  <a:pt x="10071" y="7035"/>
                </a:lnTo>
                <a:lnTo>
                  <a:pt x="11023" y="6108"/>
                </a:lnTo>
                <a:lnTo>
                  <a:pt x="12903" y="4483"/>
                </a:lnTo>
                <a:lnTo>
                  <a:pt x="13614" y="3505"/>
                </a:lnTo>
                <a:lnTo>
                  <a:pt x="14973" y="2057"/>
                </a:lnTo>
                <a:lnTo>
                  <a:pt x="15328" y="1257"/>
                </a:lnTo>
                <a:lnTo>
                  <a:pt x="15646" y="800"/>
                </a:lnTo>
                <a:lnTo>
                  <a:pt x="161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6385191" y="6236741"/>
            <a:ext cx="32017" cy="26263"/>
          </a:xfrm>
          <a:prstGeom prst="rect">
            <a:avLst/>
          </a:prstGeom>
          <a:blipFill>
            <a:blip r:embed="rId2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6390422" y="6245237"/>
            <a:ext cx="1905" cy="17145"/>
          </a:xfrm>
          <a:custGeom>
            <a:avLst/>
            <a:gdLst/>
            <a:ahLst/>
            <a:cxnLst/>
            <a:rect l="l" t="t" r="r" b="b"/>
            <a:pathLst>
              <a:path w="1904" h="17145">
                <a:moveTo>
                  <a:pt x="584" y="0"/>
                </a:moveTo>
                <a:lnTo>
                  <a:pt x="529" y="3416"/>
                </a:lnTo>
                <a:lnTo>
                  <a:pt x="419" y="6337"/>
                </a:lnTo>
                <a:lnTo>
                  <a:pt x="254" y="8445"/>
                </a:lnTo>
                <a:lnTo>
                  <a:pt x="169" y="10667"/>
                </a:lnTo>
                <a:lnTo>
                  <a:pt x="38" y="12534"/>
                </a:lnTo>
                <a:lnTo>
                  <a:pt x="0" y="16941"/>
                </a:lnTo>
                <a:lnTo>
                  <a:pt x="382" y="15862"/>
                </a:lnTo>
                <a:lnTo>
                  <a:pt x="1092" y="12788"/>
                </a:lnTo>
                <a:lnTo>
                  <a:pt x="1369" y="10553"/>
                </a:lnTo>
                <a:lnTo>
                  <a:pt x="1549" y="8521"/>
                </a:lnTo>
                <a:lnTo>
                  <a:pt x="1548" y="4241"/>
                </a:lnTo>
                <a:lnTo>
                  <a:pt x="1358" y="3416"/>
                </a:lnTo>
                <a:lnTo>
                  <a:pt x="1308" y="2603"/>
                </a:lnTo>
                <a:lnTo>
                  <a:pt x="1206" y="1803"/>
                </a:lnTo>
                <a:lnTo>
                  <a:pt x="927" y="1155"/>
                </a:lnTo>
                <a:lnTo>
                  <a:pt x="685" y="266"/>
                </a:lnTo>
                <a:lnTo>
                  <a:pt x="58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6372859" y="6215303"/>
            <a:ext cx="32771" cy="66243"/>
          </a:xfrm>
          <a:prstGeom prst="rect">
            <a:avLst/>
          </a:prstGeom>
          <a:blipFill>
            <a:blip r:embed="rId2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6396871" y="6221096"/>
            <a:ext cx="2540" cy="23495"/>
          </a:xfrm>
          <a:custGeom>
            <a:avLst/>
            <a:gdLst/>
            <a:ahLst/>
            <a:cxnLst/>
            <a:rect l="l" t="t" r="r" b="b"/>
            <a:pathLst>
              <a:path w="2539" h="23495">
                <a:moveTo>
                  <a:pt x="800" y="0"/>
                </a:moveTo>
                <a:lnTo>
                  <a:pt x="740" y="4635"/>
                </a:lnTo>
                <a:lnTo>
                  <a:pt x="673" y="5778"/>
                </a:lnTo>
                <a:lnTo>
                  <a:pt x="591" y="8661"/>
                </a:lnTo>
                <a:lnTo>
                  <a:pt x="342" y="11480"/>
                </a:lnTo>
                <a:lnTo>
                  <a:pt x="229" y="14490"/>
                </a:lnTo>
                <a:lnTo>
                  <a:pt x="38" y="17030"/>
                </a:lnTo>
                <a:lnTo>
                  <a:pt x="0" y="23012"/>
                </a:lnTo>
                <a:lnTo>
                  <a:pt x="508" y="21653"/>
                </a:lnTo>
                <a:lnTo>
                  <a:pt x="1007" y="19380"/>
                </a:lnTo>
                <a:lnTo>
                  <a:pt x="1473" y="17373"/>
                </a:lnTo>
                <a:lnTo>
                  <a:pt x="1866" y="14338"/>
                </a:lnTo>
                <a:lnTo>
                  <a:pt x="2099" y="11480"/>
                </a:lnTo>
                <a:lnTo>
                  <a:pt x="2125" y="5778"/>
                </a:lnTo>
                <a:lnTo>
                  <a:pt x="1854" y="4635"/>
                </a:lnTo>
                <a:lnTo>
                  <a:pt x="1778" y="3556"/>
                </a:lnTo>
                <a:lnTo>
                  <a:pt x="1663" y="2463"/>
                </a:lnTo>
                <a:lnTo>
                  <a:pt x="1244" y="1574"/>
                </a:lnTo>
                <a:lnTo>
                  <a:pt x="1130" y="952"/>
                </a:lnTo>
                <a:lnTo>
                  <a:pt x="8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6390068" y="6216472"/>
            <a:ext cx="14477" cy="28765"/>
          </a:xfrm>
          <a:prstGeom prst="rect">
            <a:avLst/>
          </a:prstGeom>
          <a:blipFill>
            <a:blip r:embed="rId2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6376780" y="6264593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73" y="0"/>
                </a:moveTo>
                <a:lnTo>
                  <a:pt x="4638" y="2717"/>
                </a:lnTo>
                <a:lnTo>
                  <a:pt x="4152" y="4051"/>
                </a:lnTo>
                <a:lnTo>
                  <a:pt x="3492" y="6032"/>
                </a:lnTo>
                <a:lnTo>
                  <a:pt x="2705" y="8000"/>
                </a:lnTo>
                <a:lnTo>
                  <a:pt x="2362" y="8991"/>
                </a:lnTo>
                <a:lnTo>
                  <a:pt x="1308" y="11836"/>
                </a:lnTo>
                <a:lnTo>
                  <a:pt x="1041" y="12738"/>
                </a:lnTo>
                <a:lnTo>
                  <a:pt x="662" y="13779"/>
                </a:lnTo>
                <a:lnTo>
                  <a:pt x="218" y="15189"/>
                </a:lnTo>
                <a:lnTo>
                  <a:pt x="0" y="16052"/>
                </a:lnTo>
                <a:lnTo>
                  <a:pt x="647" y="15189"/>
                </a:lnTo>
                <a:lnTo>
                  <a:pt x="1422" y="13779"/>
                </a:lnTo>
                <a:lnTo>
                  <a:pt x="2247" y="12382"/>
                </a:lnTo>
                <a:lnTo>
                  <a:pt x="3136" y="10452"/>
                </a:lnTo>
                <a:lnTo>
                  <a:pt x="3924" y="8432"/>
                </a:lnTo>
                <a:lnTo>
                  <a:pt x="4292" y="7429"/>
                </a:lnTo>
                <a:lnTo>
                  <a:pt x="4572" y="6388"/>
                </a:lnTo>
                <a:lnTo>
                  <a:pt x="4889" y="5422"/>
                </a:lnTo>
                <a:lnTo>
                  <a:pt x="5156" y="4483"/>
                </a:lnTo>
                <a:lnTo>
                  <a:pt x="5232" y="3505"/>
                </a:lnTo>
                <a:lnTo>
                  <a:pt x="5439" y="2552"/>
                </a:lnTo>
                <a:lnTo>
                  <a:pt x="547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6369400" y="6280761"/>
            <a:ext cx="15875" cy="7620"/>
          </a:xfrm>
          <a:custGeom>
            <a:avLst/>
            <a:gdLst/>
            <a:ahLst/>
            <a:cxnLst/>
            <a:rect l="l" t="t" r="r" b="b"/>
            <a:pathLst>
              <a:path w="15875" h="7620">
                <a:moveTo>
                  <a:pt x="15367" y="0"/>
                </a:moveTo>
                <a:lnTo>
                  <a:pt x="12979" y="1206"/>
                </a:lnTo>
                <a:lnTo>
                  <a:pt x="11531" y="1854"/>
                </a:lnTo>
                <a:lnTo>
                  <a:pt x="9626" y="2755"/>
                </a:lnTo>
                <a:lnTo>
                  <a:pt x="7683" y="3555"/>
                </a:lnTo>
                <a:lnTo>
                  <a:pt x="5765" y="4457"/>
                </a:lnTo>
                <a:lnTo>
                  <a:pt x="3962" y="5232"/>
                </a:lnTo>
                <a:lnTo>
                  <a:pt x="3136" y="5664"/>
                </a:lnTo>
                <a:lnTo>
                  <a:pt x="2387" y="5994"/>
                </a:lnTo>
                <a:lnTo>
                  <a:pt x="952" y="6692"/>
                </a:lnTo>
                <a:lnTo>
                  <a:pt x="0" y="7213"/>
                </a:lnTo>
                <a:lnTo>
                  <a:pt x="1079" y="7086"/>
                </a:lnTo>
                <a:lnTo>
                  <a:pt x="2641" y="6667"/>
                </a:lnTo>
                <a:lnTo>
                  <a:pt x="4229" y="6299"/>
                </a:lnTo>
                <a:lnTo>
                  <a:pt x="6210" y="5562"/>
                </a:lnTo>
                <a:lnTo>
                  <a:pt x="8204" y="4737"/>
                </a:lnTo>
                <a:lnTo>
                  <a:pt x="9194" y="4305"/>
                </a:lnTo>
                <a:lnTo>
                  <a:pt x="10134" y="3771"/>
                </a:lnTo>
                <a:lnTo>
                  <a:pt x="11925" y="2870"/>
                </a:lnTo>
                <a:lnTo>
                  <a:pt x="12674" y="2247"/>
                </a:lnTo>
                <a:lnTo>
                  <a:pt x="14020" y="1384"/>
                </a:lnTo>
                <a:lnTo>
                  <a:pt x="14478" y="825"/>
                </a:lnTo>
                <a:lnTo>
                  <a:pt x="14833" y="520"/>
                </a:lnTo>
                <a:lnTo>
                  <a:pt x="15151" y="190"/>
                </a:lnTo>
                <a:lnTo>
                  <a:pt x="1536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6348158" y="6253518"/>
            <a:ext cx="65862" cy="44805"/>
          </a:xfrm>
          <a:prstGeom prst="rect">
            <a:avLst/>
          </a:prstGeom>
          <a:blipFill>
            <a:blip r:embed="rId2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6387123" y="6258857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8884" y="0"/>
                </a:moveTo>
                <a:lnTo>
                  <a:pt x="18605" y="152"/>
                </a:lnTo>
                <a:lnTo>
                  <a:pt x="18072" y="393"/>
                </a:lnTo>
                <a:lnTo>
                  <a:pt x="16840" y="1066"/>
                </a:lnTo>
                <a:lnTo>
                  <a:pt x="15976" y="1485"/>
                </a:lnTo>
                <a:lnTo>
                  <a:pt x="14173" y="2285"/>
                </a:lnTo>
                <a:lnTo>
                  <a:pt x="11861" y="3403"/>
                </a:lnTo>
                <a:lnTo>
                  <a:pt x="9448" y="4394"/>
                </a:lnTo>
                <a:lnTo>
                  <a:pt x="7099" y="5473"/>
                </a:lnTo>
                <a:lnTo>
                  <a:pt x="4851" y="6438"/>
                </a:lnTo>
                <a:lnTo>
                  <a:pt x="3835" y="6984"/>
                </a:lnTo>
                <a:lnTo>
                  <a:pt x="2921" y="7378"/>
                </a:lnTo>
                <a:lnTo>
                  <a:pt x="1168" y="8216"/>
                </a:lnTo>
                <a:lnTo>
                  <a:pt x="0" y="8902"/>
                </a:lnTo>
                <a:lnTo>
                  <a:pt x="1320" y="8724"/>
                </a:lnTo>
                <a:lnTo>
                  <a:pt x="5168" y="7734"/>
                </a:lnTo>
                <a:lnTo>
                  <a:pt x="7658" y="6857"/>
                </a:lnTo>
                <a:lnTo>
                  <a:pt x="11303" y="5321"/>
                </a:lnTo>
                <a:lnTo>
                  <a:pt x="12458" y="4635"/>
                </a:lnTo>
                <a:lnTo>
                  <a:pt x="14681" y="3530"/>
                </a:lnTo>
                <a:lnTo>
                  <a:pt x="15608" y="2781"/>
                </a:lnTo>
                <a:lnTo>
                  <a:pt x="17284" y="1701"/>
                </a:lnTo>
                <a:lnTo>
                  <a:pt x="17805" y="1003"/>
                </a:lnTo>
                <a:lnTo>
                  <a:pt x="18249" y="647"/>
                </a:lnTo>
                <a:lnTo>
                  <a:pt x="1888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6386449" y="6253746"/>
            <a:ext cx="23952" cy="15493"/>
          </a:xfrm>
          <a:prstGeom prst="rect">
            <a:avLst/>
          </a:prstGeom>
          <a:blipFill>
            <a:blip r:embed="rId2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/>
          <p:nvPr/>
        </p:nvSpPr>
        <p:spPr>
          <a:xfrm>
            <a:off x="6352075" y="6281387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99" y="0"/>
                </a:moveTo>
                <a:lnTo>
                  <a:pt x="4651" y="2717"/>
                </a:lnTo>
                <a:lnTo>
                  <a:pt x="4165" y="4038"/>
                </a:lnTo>
                <a:lnTo>
                  <a:pt x="3492" y="6032"/>
                </a:lnTo>
                <a:lnTo>
                  <a:pt x="2730" y="8001"/>
                </a:lnTo>
                <a:lnTo>
                  <a:pt x="2019" y="9982"/>
                </a:lnTo>
                <a:lnTo>
                  <a:pt x="1320" y="11836"/>
                </a:lnTo>
                <a:lnTo>
                  <a:pt x="1054" y="12738"/>
                </a:lnTo>
                <a:lnTo>
                  <a:pt x="231" y="15176"/>
                </a:lnTo>
                <a:lnTo>
                  <a:pt x="0" y="16040"/>
                </a:lnTo>
                <a:lnTo>
                  <a:pt x="673" y="15176"/>
                </a:lnTo>
                <a:lnTo>
                  <a:pt x="1435" y="13766"/>
                </a:lnTo>
                <a:lnTo>
                  <a:pt x="2260" y="12382"/>
                </a:lnTo>
                <a:lnTo>
                  <a:pt x="3149" y="10439"/>
                </a:lnTo>
                <a:lnTo>
                  <a:pt x="3937" y="8432"/>
                </a:lnTo>
                <a:lnTo>
                  <a:pt x="4305" y="7429"/>
                </a:lnTo>
                <a:lnTo>
                  <a:pt x="4559" y="6388"/>
                </a:lnTo>
                <a:lnTo>
                  <a:pt x="4889" y="5422"/>
                </a:lnTo>
                <a:lnTo>
                  <a:pt x="5181" y="4470"/>
                </a:lnTo>
                <a:lnTo>
                  <a:pt x="5245" y="3492"/>
                </a:lnTo>
                <a:lnTo>
                  <a:pt x="5451" y="2552"/>
                </a:lnTo>
                <a:lnTo>
                  <a:pt x="549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7" name="object 1477"/>
          <p:cNvSpPr/>
          <p:nvPr/>
        </p:nvSpPr>
        <p:spPr>
          <a:xfrm>
            <a:off x="6349987" y="6268491"/>
            <a:ext cx="25273" cy="29844"/>
          </a:xfrm>
          <a:prstGeom prst="rect">
            <a:avLst/>
          </a:prstGeom>
          <a:blipFill>
            <a:blip r:embed="rId2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6365308" y="6272692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99" y="0"/>
                </a:moveTo>
                <a:lnTo>
                  <a:pt x="4711" y="2552"/>
                </a:lnTo>
                <a:lnTo>
                  <a:pt x="3492" y="6045"/>
                </a:lnTo>
                <a:lnTo>
                  <a:pt x="2717" y="7988"/>
                </a:lnTo>
                <a:lnTo>
                  <a:pt x="2374" y="8991"/>
                </a:lnTo>
                <a:lnTo>
                  <a:pt x="1320" y="11836"/>
                </a:lnTo>
                <a:lnTo>
                  <a:pt x="1066" y="12725"/>
                </a:lnTo>
                <a:lnTo>
                  <a:pt x="678" y="13779"/>
                </a:lnTo>
                <a:lnTo>
                  <a:pt x="228" y="15189"/>
                </a:lnTo>
                <a:lnTo>
                  <a:pt x="0" y="16040"/>
                </a:lnTo>
                <a:lnTo>
                  <a:pt x="660" y="15189"/>
                </a:lnTo>
                <a:lnTo>
                  <a:pt x="1435" y="13779"/>
                </a:lnTo>
                <a:lnTo>
                  <a:pt x="2260" y="12382"/>
                </a:lnTo>
                <a:lnTo>
                  <a:pt x="3149" y="10452"/>
                </a:lnTo>
                <a:lnTo>
                  <a:pt x="3937" y="8445"/>
                </a:lnTo>
                <a:lnTo>
                  <a:pt x="4305" y="7429"/>
                </a:lnTo>
                <a:lnTo>
                  <a:pt x="4559" y="6388"/>
                </a:lnTo>
                <a:lnTo>
                  <a:pt x="4889" y="5435"/>
                </a:lnTo>
                <a:lnTo>
                  <a:pt x="5168" y="4470"/>
                </a:lnTo>
                <a:lnTo>
                  <a:pt x="5257" y="3505"/>
                </a:lnTo>
                <a:lnTo>
                  <a:pt x="5442" y="2552"/>
                </a:lnTo>
                <a:lnTo>
                  <a:pt x="549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6356794" y="6269634"/>
            <a:ext cx="22390" cy="32156"/>
          </a:xfrm>
          <a:prstGeom prst="rect">
            <a:avLst/>
          </a:prstGeom>
          <a:blipFill>
            <a:blip r:embed="rId2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6357345" y="6291427"/>
            <a:ext cx="15875" cy="7620"/>
          </a:xfrm>
          <a:custGeom>
            <a:avLst/>
            <a:gdLst/>
            <a:ahLst/>
            <a:cxnLst/>
            <a:rect l="l" t="t" r="r" b="b"/>
            <a:pathLst>
              <a:path w="15875" h="7620">
                <a:moveTo>
                  <a:pt x="15354" y="0"/>
                </a:moveTo>
                <a:lnTo>
                  <a:pt x="12966" y="1206"/>
                </a:lnTo>
                <a:lnTo>
                  <a:pt x="11531" y="1854"/>
                </a:lnTo>
                <a:lnTo>
                  <a:pt x="9652" y="2755"/>
                </a:lnTo>
                <a:lnTo>
                  <a:pt x="7683" y="3556"/>
                </a:lnTo>
                <a:lnTo>
                  <a:pt x="5778" y="4457"/>
                </a:lnTo>
                <a:lnTo>
                  <a:pt x="4851" y="4838"/>
                </a:lnTo>
                <a:lnTo>
                  <a:pt x="3962" y="5245"/>
                </a:lnTo>
                <a:lnTo>
                  <a:pt x="3136" y="5664"/>
                </a:lnTo>
                <a:lnTo>
                  <a:pt x="2387" y="5981"/>
                </a:lnTo>
                <a:lnTo>
                  <a:pt x="952" y="6692"/>
                </a:lnTo>
                <a:lnTo>
                  <a:pt x="0" y="7226"/>
                </a:lnTo>
                <a:lnTo>
                  <a:pt x="1092" y="7086"/>
                </a:lnTo>
                <a:lnTo>
                  <a:pt x="2628" y="6667"/>
                </a:lnTo>
                <a:lnTo>
                  <a:pt x="4216" y="6286"/>
                </a:lnTo>
                <a:lnTo>
                  <a:pt x="6235" y="5575"/>
                </a:lnTo>
                <a:lnTo>
                  <a:pt x="9194" y="4318"/>
                </a:lnTo>
                <a:lnTo>
                  <a:pt x="10134" y="3784"/>
                </a:lnTo>
                <a:lnTo>
                  <a:pt x="11023" y="3314"/>
                </a:lnTo>
                <a:lnTo>
                  <a:pt x="11938" y="2870"/>
                </a:lnTo>
                <a:lnTo>
                  <a:pt x="12674" y="2247"/>
                </a:lnTo>
                <a:lnTo>
                  <a:pt x="13360" y="1828"/>
                </a:lnTo>
                <a:lnTo>
                  <a:pt x="14033" y="1384"/>
                </a:lnTo>
                <a:lnTo>
                  <a:pt x="14478" y="825"/>
                </a:lnTo>
                <a:lnTo>
                  <a:pt x="14833" y="533"/>
                </a:lnTo>
                <a:lnTo>
                  <a:pt x="15151" y="177"/>
                </a:lnTo>
                <a:lnTo>
                  <a:pt x="1535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6334506" y="6287287"/>
            <a:ext cx="41744" cy="22326"/>
          </a:xfrm>
          <a:prstGeom prst="rect">
            <a:avLst/>
          </a:prstGeom>
          <a:blipFill>
            <a:blip r:embed="rId2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6335505" y="6300080"/>
            <a:ext cx="19685" cy="4445"/>
          </a:xfrm>
          <a:custGeom>
            <a:avLst/>
            <a:gdLst/>
            <a:ahLst/>
            <a:cxnLst/>
            <a:rect l="l" t="t" r="r" b="b"/>
            <a:pathLst>
              <a:path w="19685" h="4445">
                <a:moveTo>
                  <a:pt x="14084" y="76"/>
                </a:moveTo>
                <a:lnTo>
                  <a:pt x="11798" y="469"/>
                </a:lnTo>
                <a:lnTo>
                  <a:pt x="10553" y="622"/>
                </a:lnTo>
                <a:lnTo>
                  <a:pt x="6921" y="1485"/>
                </a:lnTo>
                <a:lnTo>
                  <a:pt x="4546" y="2222"/>
                </a:lnTo>
                <a:lnTo>
                  <a:pt x="2844" y="2946"/>
                </a:lnTo>
                <a:lnTo>
                  <a:pt x="1092" y="3644"/>
                </a:lnTo>
                <a:lnTo>
                  <a:pt x="0" y="4267"/>
                </a:lnTo>
                <a:lnTo>
                  <a:pt x="1257" y="4102"/>
                </a:lnTo>
                <a:lnTo>
                  <a:pt x="3048" y="3746"/>
                </a:lnTo>
                <a:lnTo>
                  <a:pt x="3962" y="3543"/>
                </a:lnTo>
                <a:lnTo>
                  <a:pt x="5029" y="3390"/>
                </a:lnTo>
                <a:lnTo>
                  <a:pt x="7277" y="2857"/>
                </a:lnTo>
                <a:lnTo>
                  <a:pt x="9677" y="2374"/>
                </a:lnTo>
                <a:lnTo>
                  <a:pt x="12052" y="1752"/>
                </a:lnTo>
                <a:lnTo>
                  <a:pt x="14427" y="1282"/>
                </a:lnTo>
                <a:lnTo>
                  <a:pt x="16230" y="901"/>
                </a:lnTo>
                <a:lnTo>
                  <a:pt x="19278" y="368"/>
                </a:lnTo>
                <a:lnTo>
                  <a:pt x="18415" y="241"/>
                </a:lnTo>
                <a:lnTo>
                  <a:pt x="17881" y="228"/>
                </a:lnTo>
                <a:lnTo>
                  <a:pt x="17575" y="139"/>
                </a:lnTo>
                <a:lnTo>
                  <a:pt x="15227" y="139"/>
                </a:lnTo>
                <a:lnTo>
                  <a:pt x="14084" y="76"/>
                </a:lnTo>
                <a:close/>
              </a:path>
              <a:path w="19685" h="4445">
                <a:moveTo>
                  <a:pt x="17094" y="0"/>
                </a:moveTo>
                <a:lnTo>
                  <a:pt x="15227" y="139"/>
                </a:lnTo>
                <a:lnTo>
                  <a:pt x="17575" y="139"/>
                </a:lnTo>
                <a:lnTo>
                  <a:pt x="170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6322961" y="6295630"/>
            <a:ext cx="35560" cy="24677"/>
          </a:xfrm>
          <a:prstGeom prst="rect">
            <a:avLst/>
          </a:prstGeom>
          <a:blipFill>
            <a:blip r:embed="rId2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6324033" y="6308082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17767" y="0"/>
                </a:moveTo>
                <a:lnTo>
                  <a:pt x="16916" y="76"/>
                </a:lnTo>
                <a:lnTo>
                  <a:pt x="16383" y="152"/>
                </a:lnTo>
                <a:lnTo>
                  <a:pt x="15530" y="152"/>
                </a:lnTo>
                <a:lnTo>
                  <a:pt x="13792" y="711"/>
                </a:lnTo>
                <a:lnTo>
                  <a:pt x="12700" y="914"/>
                </a:lnTo>
                <a:lnTo>
                  <a:pt x="10541" y="1854"/>
                </a:lnTo>
                <a:lnTo>
                  <a:pt x="2425" y="6400"/>
                </a:lnTo>
                <a:lnTo>
                  <a:pt x="901" y="7480"/>
                </a:lnTo>
                <a:lnTo>
                  <a:pt x="0" y="8343"/>
                </a:lnTo>
                <a:lnTo>
                  <a:pt x="1168" y="7886"/>
                </a:lnTo>
                <a:lnTo>
                  <a:pt x="2870" y="7137"/>
                </a:lnTo>
                <a:lnTo>
                  <a:pt x="3682" y="6718"/>
                </a:lnTo>
                <a:lnTo>
                  <a:pt x="4673" y="6311"/>
                </a:lnTo>
                <a:lnTo>
                  <a:pt x="6731" y="5245"/>
                </a:lnTo>
                <a:lnTo>
                  <a:pt x="8928" y="4190"/>
                </a:lnTo>
                <a:lnTo>
                  <a:pt x="11099" y="3047"/>
                </a:lnTo>
                <a:lnTo>
                  <a:pt x="13284" y="2031"/>
                </a:lnTo>
                <a:lnTo>
                  <a:pt x="14947" y="1219"/>
                </a:lnTo>
                <a:lnTo>
                  <a:pt x="17414" y="152"/>
                </a:lnTo>
                <a:lnTo>
                  <a:pt x="15570" y="139"/>
                </a:lnTo>
                <a:lnTo>
                  <a:pt x="17444" y="139"/>
                </a:lnTo>
                <a:lnTo>
                  <a:pt x="1776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6302946" y="6303797"/>
            <a:ext cx="42214" cy="24282"/>
          </a:xfrm>
          <a:prstGeom prst="rect">
            <a:avLst/>
          </a:prstGeom>
          <a:blipFill>
            <a:blip r:embed="rId2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6306930" y="6309579"/>
            <a:ext cx="7620" cy="17780"/>
          </a:xfrm>
          <a:custGeom>
            <a:avLst/>
            <a:gdLst/>
            <a:ahLst/>
            <a:cxnLst/>
            <a:rect l="l" t="t" r="r" b="b"/>
            <a:pathLst>
              <a:path w="7620" h="17779">
                <a:moveTo>
                  <a:pt x="7404" y="0"/>
                </a:moveTo>
                <a:lnTo>
                  <a:pt x="6895" y="1346"/>
                </a:lnTo>
                <a:lnTo>
                  <a:pt x="6212" y="3022"/>
                </a:lnTo>
                <a:lnTo>
                  <a:pt x="5600" y="4406"/>
                </a:lnTo>
                <a:lnTo>
                  <a:pt x="4724" y="6578"/>
                </a:lnTo>
                <a:lnTo>
                  <a:pt x="3682" y="8699"/>
                </a:lnTo>
                <a:lnTo>
                  <a:pt x="2743" y="10883"/>
                </a:lnTo>
                <a:lnTo>
                  <a:pt x="1803" y="12890"/>
                </a:lnTo>
                <a:lnTo>
                  <a:pt x="1435" y="13881"/>
                </a:lnTo>
                <a:lnTo>
                  <a:pt x="1054" y="14693"/>
                </a:lnTo>
                <a:lnTo>
                  <a:pt x="368" y="16344"/>
                </a:lnTo>
                <a:lnTo>
                  <a:pt x="0" y="17500"/>
                </a:lnTo>
                <a:lnTo>
                  <a:pt x="787" y="16573"/>
                </a:lnTo>
                <a:lnTo>
                  <a:pt x="1790" y="15062"/>
                </a:lnTo>
                <a:lnTo>
                  <a:pt x="2819" y="13563"/>
                </a:lnTo>
                <a:lnTo>
                  <a:pt x="3962" y="11468"/>
                </a:lnTo>
                <a:lnTo>
                  <a:pt x="5511" y="8216"/>
                </a:lnTo>
                <a:lnTo>
                  <a:pt x="5867" y="7061"/>
                </a:lnTo>
                <a:lnTo>
                  <a:pt x="6692" y="4953"/>
                </a:lnTo>
                <a:lnTo>
                  <a:pt x="6858" y="3886"/>
                </a:lnTo>
                <a:lnTo>
                  <a:pt x="7190" y="2768"/>
                </a:lnTo>
                <a:lnTo>
                  <a:pt x="740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6308133" y="6322350"/>
            <a:ext cx="19685" cy="9525"/>
          </a:xfrm>
          <a:custGeom>
            <a:avLst/>
            <a:gdLst/>
            <a:ahLst/>
            <a:cxnLst/>
            <a:rect l="l" t="t" r="r" b="b"/>
            <a:pathLst>
              <a:path w="19685" h="9525">
                <a:moveTo>
                  <a:pt x="19558" y="0"/>
                </a:moveTo>
                <a:lnTo>
                  <a:pt x="18643" y="76"/>
                </a:lnTo>
                <a:lnTo>
                  <a:pt x="18046" y="177"/>
                </a:lnTo>
                <a:lnTo>
                  <a:pt x="17062" y="177"/>
                </a:lnTo>
                <a:lnTo>
                  <a:pt x="16154" y="457"/>
                </a:lnTo>
                <a:lnTo>
                  <a:pt x="15176" y="787"/>
                </a:lnTo>
                <a:lnTo>
                  <a:pt x="13982" y="1003"/>
                </a:lnTo>
                <a:lnTo>
                  <a:pt x="11607" y="2032"/>
                </a:lnTo>
                <a:lnTo>
                  <a:pt x="10312" y="2527"/>
                </a:lnTo>
                <a:lnTo>
                  <a:pt x="9105" y="3136"/>
                </a:lnTo>
                <a:lnTo>
                  <a:pt x="6667" y="4419"/>
                </a:lnTo>
                <a:lnTo>
                  <a:pt x="4318" y="5803"/>
                </a:lnTo>
                <a:lnTo>
                  <a:pt x="2692" y="7035"/>
                </a:lnTo>
                <a:lnTo>
                  <a:pt x="1003" y="8242"/>
                </a:lnTo>
                <a:lnTo>
                  <a:pt x="0" y="9169"/>
                </a:lnTo>
                <a:lnTo>
                  <a:pt x="1295" y="8674"/>
                </a:lnTo>
                <a:lnTo>
                  <a:pt x="3149" y="7848"/>
                </a:lnTo>
                <a:lnTo>
                  <a:pt x="4038" y="7378"/>
                </a:lnTo>
                <a:lnTo>
                  <a:pt x="5143" y="6921"/>
                </a:lnTo>
                <a:lnTo>
                  <a:pt x="7404" y="5753"/>
                </a:lnTo>
                <a:lnTo>
                  <a:pt x="9829" y="4622"/>
                </a:lnTo>
                <a:lnTo>
                  <a:pt x="12217" y="3340"/>
                </a:lnTo>
                <a:lnTo>
                  <a:pt x="14655" y="2222"/>
                </a:lnTo>
                <a:lnTo>
                  <a:pt x="16459" y="1333"/>
                </a:lnTo>
                <a:lnTo>
                  <a:pt x="17373" y="914"/>
                </a:lnTo>
                <a:lnTo>
                  <a:pt x="18707" y="393"/>
                </a:lnTo>
                <a:lnTo>
                  <a:pt x="19173" y="177"/>
                </a:lnTo>
                <a:lnTo>
                  <a:pt x="18046" y="177"/>
                </a:lnTo>
                <a:lnTo>
                  <a:pt x="17145" y="152"/>
                </a:lnTo>
                <a:lnTo>
                  <a:pt x="19228" y="152"/>
                </a:lnTo>
                <a:lnTo>
                  <a:pt x="1955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6302428" y="6337896"/>
            <a:ext cx="16510" cy="1905"/>
          </a:xfrm>
          <a:custGeom>
            <a:avLst/>
            <a:gdLst/>
            <a:ahLst/>
            <a:cxnLst/>
            <a:rect l="l" t="t" r="r" b="b"/>
            <a:pathLst>
              <a:path w="16510" h="1904">
                <a:moveTo>
                  <a:pt x="15503" y="1168"/>
                </a:moveTo>
                <a:lnTo>
                  <a:pt x="10020" y="1168"/>
                </a:lnTo>
                <a:lnTo>
                  <a:pt x="11976" y="1231"/>
                </a:lnTo>
                <a:lnTo>
                  <a:pt x="13487" y="1231"/>
                </a:lnTo>
                <a:lnTo>
                  <a:pt x="15989" y="1358"/>
                </a:lnTo>
                <a:lnTo>
                  <a:pt x="15503" y="1168"/>
                </a:lnTo>
                <a:close/>
              </a:path>
              <a:path w="16510" h="1904">
                <a:moveTo>
                  <a:pt x="9029" y="0"/>
                </a:moveTo>
                <a:lnTo>
                  <a:pt x="6007" y="63"/>
                </a:lnTo>
                <a:lnTo>
                  <a:pt x="3975" y="215"/>
                </a:lnTo>
                <a:lnTo>
                  <a:pt x="977" y="736"/>
                </a:lnTo>
                <a:lnTo>
                  <a:pt x="0" y="1015"/>
                </a:lnTo>
                <a:lnTo>
                  <a:pt x="1028" y="1117"/>
                </a:lnTo>
                <a:lnTo>
                  <a:pt x="4038" y="1231"/>
                </a:lnTo>
                <a:lnTo>
                  <a:pt x="6032" y="1193"/>
                </a:lnTo>
                <a:lnTo>
                  <a:pt x="9222" y="1193"/>
                </a:lnTo>
                <a:lnTo>
                  <a:pt x="10020" y="1168"/>
                </a:lnTo>
                <a:lnTo>
                  <a:pt x="15503" y="1168"/>
                </a:lnTo>
                <a:lnTo>
                  <a:pt x="14922" y="977"/>
                </a:lnTo>
                <a:lnTo>
                  <a:pt x="14312" y="673"/>
                </a:lnTo>
                <a:lnTo>
                  <a:pt x="12814" y="431"/>
                </a:lnTo>
                <a:lnTo>
                  <a:pt x="11938" y="203"/>
                </a:lnTo>
                <a:lnTo>
                  <a:pt x="10045" y="114"/>
                </a:lnTo>
                <a:lnTo>
                  <a:pt x="9029" y="0"/>
                </a:lnTo>
                <a:close/>
              </a:path>
              <a:path w="16510" h="1904">
                <a:moveTo>
                  <a:pt x="9222" y="1193"/>
                </a:moveTo>
                <a:lnTo>
                  <a:pt x="6032" y="1193"/>
                </a:lnTo>
                <a:lnTo>
                  <a:pt x="8026" y="1231"/>
                </a:lnTo>
                <a:lnTo>
                  <a:pt x="9222" y="1193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6255283" y="6332677"/>
            <a:ext cx="66383" cy="22542"/>
          </a:xfrm>
          <a:prstGeom prst="rect">
            <a:avLst/>
          </a:prstGeom>
          <a:blipFill>
            <a:blip r:embed="rId2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5713751" y="5691733"/>
            <a:ext cx="200025" cy="53340"/>
          </a:xfrm>
          <a:custGeom>
            <a:avLst/>
            <a:gdLst/>
            <a:ahLst/>
            <a:cxnLst/>
            <a:rect l="l" t="t" r="r" b="b"/>
            <a:pathLst>
              <a:path w="200025" h="53339">
                <a:moveTo>
                  <a:pt x="115290" y="76"/>
                </a:moveTo>
                <a:lnTo>
                  <a:pt x="111874" y="88"/>
                </a:lnTo>
                <a:lnTo>
                  <a:pt x="108407" y="292"/>
                </a:lnTo>
                <a:lnTo>
                  <a:pt x="101485" y="457"/>
                </a:lnTo>
                <a:lnTo>
                  <a:pt x="97993" y="634"/>
                </a:lnTo>
                <a:lnTo>
                  <a:pt x="91071" y="1358"/>
                </a:lnTo>
                <a:lnTo>
                  <a:pt x="87500" y="1523"/>
                </a:lnTo>
                <a:lnTo>
                  <a:pt x="73888" y="3733"/>
                </a:lnTo>
                <a:lnTo>
                  <a:pt x="70535" y="4495"/>
                </a:lnTo>
                <a:lnTo>
                  <a:pt x="67246" y="5397"/>
                </a:lnTo>
                <a:lnTo>
                  <a:pt x="63982" y="6210"/>
                </a:lnTo>
                <a:lnTo>
                  <a:pt x="62318" y="6565"/>
                </a:lnTo>
                <a:lnTo>
                  <a:pt x="60731" y="7124"/>
                </a:lnTo>
                <a:lnTo>
                  <a:pt x="59194" y="7734"/>
                </a:lnTo>
                <a:lnTo>
                  <a:pt x="54521" y="9486"/>
                </a:lnTo>
                <a:lnTo>
                  <a:pt x="51396" y="10490"/>
                </a:lnTo>
                <a:lnTo>
                  <a:pt x="48552" y="12103"/>
                </a:lnTo>
                <a:lnTo>
                  <a:pt x="41668" y="15811"/>
                </a:lnTo>
                <a:lnTo>
                  <a:pt x="40284" y="16649"/>
                </a:lnTo>
                <a:lnTo>
                  <a:pt x="38985" y="17602"/>
                </a:lnTo>
                <a:lnTo>
                  <a:pt x="32842" y="21577"/>
                </a:lnTo>
                <a:lnTo>
                  <a:pt x="28422" y="25171"/>
                </a:lnTo>
                <a:lnTo>
                  <a:pt x="24320" y="28397"/>
                </a:lnTo>
                <a:lnTo>
                  <a:pt x="16751" y="34975"/>
                </a:lnTo>
                <a:lnTo>
                  <a:pt x="13792" y="38011"/>
                </a:lnTo>
                <a:lnTo>
                  <a:pt x="10718" y="40932"/>
                </a:lnTo>
                <a:lnTo>
                  <a:pt x="8255" y="43700"/>
                </a:lnTo>
                <a:lnTo>
                  <a:pt x="6159" y="45897"/>
                </a:lnTo>
                <a:lnTo>
                  <a:pt x="2049" y="50520"/>
                </a:lnTo>
                <a:lnTo>
                  <a:pt x="0" y="53187"/>
                </a:lnTo>
                <a:lnTo>
                  <a:pt x="2282" y="50444"/>
                </a:lnTo>
                <a:lnTo>
                  <a:pt x="6400" y="46139"/>
                </a:lnTo>
                <a:lnTo>
                  <a:pt x="8559" y="43992"/>
                </a:lnTo>
                <a:lnTo>
                  <a:pt x="11099" y="41313"/>
                </a:lnTo>
                <a:lnTo>
                  <a:pt x="14262" y="38506"/>
                </a:lnTo>
                <a:lnTo>
                  <a:pt x="17335" y="35598"/>
                </a:lnTo>
                <a:lnTo>
                  <a:pt x="21018" y="32600"/>
                </a:lnTo>
                <a:lnTo>
                  <a:pt x="25006" y="29235"/>
                </a:lnTo>
                <a:lnTo>
                  <a:pt x="29121" y="26136"/>
                </a:lnTo>
                <a:lnTo>
                  <a:pt x="33553" y="22656"/>
                </a:lnTo>
                <a:lnTo>
                  <a:pt x="39890" y="18719"/>
                </a:lnTo>
                <a:lnTo>
                  <a:pt x="41135" y="17818"/>
                </a:lnTo>
                <a:lnTo>
                  <a:pt x="42430" y="17094"/>
                </a:lnTo>
                <a:lnTo>
                  <a:pt x="43764" y="16395"/>
                </a:lnTo>
                <a:lnTo>
                  <a:pt x="49301" y="13588"/>
                </a:lnTo>
                <a:lnTo>
                  <a:pt x="52044" y="11976"/>
                </a:lnTo>
                <a:lnTo>
                  <a:pt x="55143" y="11036"/>
                </a:lnTo>
                <a:lnTo>
                  <a:pt x="59728" y="9347"/>
                </a:lnTo>
                <a:lnTo>
                  <a:pt x="61239" y="8750"/>
                </a:lnTo>
                <a:lnTo>
                  <a:pt x="62826" y="8191"/>
                </a:lnTo>
                <a:lnTo>
                  <a:pt x="64452" y="7873"/>
                </a:lnTo>
                <a:lnTo>
                  <a:pt x="67665" y="7099"/>
                </a:lnTo>
                <a:lnTo>
                  <a:pt x="70916" y="6210"/>
                </a:lnTo>
                <a:lnTo>
                  <a:pt x="74244" y="5499"/>
                </a:lnTo>
                <a:lnTo>
                  <a:pt x="87782" y="3390"/>
                </a:lnTo>
                <a:lnTo>
                  <a:pt x="91249" y="3251"/>
                </a:lnTo>
                <a:lnTo>
                  <a:pt x="95161" y="2857"/>
                </a:lnTo>
                <a:lnTo>
                  <a:pt x="98132" y="2527"/>
                </a:lnTo>
                <a:lnTo>
                  <a:pt x="101587" y="2336"/>
                </a:lnTo>
                <a:lnTo>
                  <a:pt x="108470" y="2120"/>
                </a:lnTo>
                <a:lnTo>
                  <a:pt x="111912" y="1892"/>
                </a:lnTo>
                <a:lnTo>
                  <a:pt x="115316" y="1854"/>
                </a:lnTo>
                <a:lnTo>
                  <a:pt x="122135" y="1854"/>
                </a:lnTo>
                <a:lnTo>
                  <a:pt x="128841" y="1701"/>
                </a:lnTo>
                <a:lnTo>
                  <a:pt x="160735" y="1701"/>
                </a:lnTo>
                <a:lnTo>
                  <a:pt x="160096" y="1587"/>
                </a:lnTo>
                <a:lnTo>
                  <a:pt x="157044" y="1511"/>
                </a:lnTo>
                <a:lnTo>
                  <a:pt x="154203" y="1206"/>
                </a:lnTo>
                <a:lnTo>
                  <a:pt x="151193" y="977"/>
                </a:lnTo>
                <a:lnTo>
                  <a:pt x="148132" y="596"/>
                </a:lnTo>
                <a:lnTo>
                  <a:pt x="144970" y="457"/>
                </a:lnTo>
                <a:lnTo>
                  <a:pt x="135407" y="228"/>
                </a:lnTo>
                <a:lnTo>
                  <a:pt x="132156" y="114"/>
                </a:lnTo>
                <a:lnTo>
                  <a:pt x="122135" y="114"/>
                </a:lnTo>
                <a:lnTo>
                  <a:pt x="115290" y="76"/>
                </a:lnTo>
                <a:close/>
              </a:path>
              <a:path w="200025" h="53339">
                <a:moveTo>
                  <a:pt x="160735" y="1701"/>
                </a:moveTo>
                <a:lnTo>
                  <a:pt x="128841" y="1701"/>
                </a:lnTo>
                <a:lnTo>
                  <a:pt x="135369" y="1879"/>
                </a:lnTo>
                <a:lnTo>
                  <a:pt x="144945" y="2019"/>
                </a:lnTo>
                <a:lnTo>
                  <a:pt x="148082" y="2120"/>
                </a:lnTo>
                <a:lnTo>
                  <a:pt x="151104" y="2412"/>
                </a:lnTo>
                <a:lnTo>
                  <a:pt x="154063" y="2603"/>
                </a:lnTo>
                <a:lnTo>
                  <a:pt x="157022" y="2857"/>
                </a:lnTo>
                <a:lnTo>
                  <a:pt x="159931" y="2870"/>
                </a:lnTo>
                <a:lnTo>
                  <a:pt x="162699" y="3314"/>
                </a:lnTo>
                <a:lnTo>
                  <a:pt x="170637" y="4787"/>
                </a:lnTo>
                <a:lnTo>
                  <a:pt x="171881" y="5054"/>
                </a:lnTo>
                <a:lnTo>
                  <a:pt x="173177" y="5206"/>
                </a:lnTo>
                <a:lnTo>
                  <a:pt x="174345" y="5549"/>
                </a:lnTo>
                <a:lnTo>
                  <a:pt x="177800" y="6680"/>
                </a:lnTo>
                <a:lnTo>
                  <a:pt x="180009" y="7454"/>
                </a:lnTo>
                <a:lnTo>
                  <a:pt x="182232" y="7962"/>
                </a:lnTo>
                <a:lnTo>
                  <a:pt x="184150" y="8851"/>
                </a:lnTo>
                <a:lnTo>
                  <a:pt x="191058" y="12268"/>
                </a:lnTo>
                <a:lnTo>
                  <a:pt x="192303" y="13423"/>
                </a:lnTo>
                <a:lnTo>
                  <a:pt x="194868" y="15062"/>
                </a:lnTo>
                <a:lnTo>
                  <a:pt x="196608" y="16852"/>
                </a:lnTo>
                <a:lnTo>
                  <a:pt x="198208" y="18376"/>
                </a:lnTo>
                <a:lnTo>
                  <a:pt x="198628" y="19075"/>
                </a:lnTo>
                <a:lnTo>
                  <a:pt x="199631" y="20358"/>
                </a:lnTo>
                <a:lnTo>
                  <a:pt x="200012" y="21158"/>
                </a:lnTo>
                <a:lnTo>
                  <a:pt x="199656" y="20345"/>
                </a:lnTo>
                <a:lnTo>
                  <a:pt x="198704" y="19024"/>
                </a:lnTo>
                <a:lnTo>
                  <a:pt x="198297" y="18300"/>
                </a:lnTo>
                <a:lnTo>
                  <a:pt x="197528" y="17525"/>
                </a:lnTo>
                <a:lnTo>
                  <a:pt x="195046" y="14846"/>
                </a:lnTo>
                <a:lnTo>
                  <a:pt x="193763" y="13995"/>
                </a:lnTo>
                <a:lnTo>
                  <a:pt x="192519" y="13119"/>
                </a:lnTo>
                <a:lnTo>
                  <a:pt x="191287" y="11912"/>
                </a:lnTo>
                <a:lnTo>
                  <a:pt x="189674" y="11036"/>
                </a:lnTo>
                <a:lnTo>
                  <a:pt x="188048" y="10185"/>
                </a:lnTo>
                <a:lnTo>
                  <a:pt x="184354" y="8191"/>
                </a:lnTo>
                <a:lnTo>
                  <a:pt x="182524" y="7251"/>
                </a:lnTo>
                <a:lnTo>
                  <a:pt x="180301" y="6680"/>
                </a:lnTo>
                <a:lnTo>
                  <a:pt x="178092" y="5803"/>
                </a:lnTo>
                <a:lnTo>
                  <a:pt x="174625" y="4584"/>
                </a:lnTo>
                <a:lnTo>
                  <a:pt x="173418" y="4203"/>
                </a:lnTo>
                <a:lnTo>
                  <a:pt x="172161" y="4025"/>
                </a:lnTo>
                <a:lnTo>
                  <a:pt x="162864" y="2082"/>
                </a:lnTo>
                <a:lnTo>
                  <a:pt x="160735" y="1701"/>
                </a:lnTo>
                <a:close/>
              </a:path>
              <a:path w="200025" h="53339">
                <a:moveTo>
                  <a:pt x="128905" y="0"/>
                </a:moveTo>
                <a:lnTo>
                  <a:pt x="122135" y="114"/>
                </a:lnTo>
                <a:lnTo>
                  <a:pt x="132156" y="114"/>
                </a:lnTo>
                <a:lnTo>
                  <a:pt x="128905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5713755" y="5666651"/>
            <a:ext cx="657707" cy="298589"/>
          </a:xfrm>
          <a:prstGeom prst="rect">
            <a:avLst/>
          </a:prstGeom>
          <a:blipFill>
            <a:blip r:embed="rId2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5730557" y="5666727"/>
            <a:ext cx="196024" cy="72428"/>
          </a:xfrm>
          <a:prstGeom prst="rect">
            <a:avLst/>
          </a:prstGeom>
          <a:blipFill>
            <a:blip r:embed="rId3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5939725" y="5714575"/>
            <a:ext cx="369570" cy="218440"/>
          </a:xfrm>
          <a:custGeom>
            <a:avLst/>
            <a:gdLst/>
            <a:ahLst/>
            <a:cxnLst/>
            <a:rect l="l" t="t" r="r" b="b"/>
            <a:pathLst>
              <a:path w="369570" h="218439">
                <a:moveTo>
                  <a:pt x="312050" y="0"/>
                </a:moveTo>
                <a:lnTo>
                  <a:pt x="270904" y="7441"/>
                </a:lnTo>
                <a:lnTo>
                  <a:pt x="262064" y="10260"/>
                </a:lnTo>
                <a:lnTo>
                  <a:pt x="252928" y="12990"/>
                </a:lnTo>
                <a:lnTo>
                  <a:pt x="243484" y="15441"/>
                </a:lnTo>
                <a:lnTo>
                  <a:pt x="233764" y="17664"/>
                </a:lnTo>
                <a:lnTo>
                  <a:pt x="203323" y="23772"/>
                </a:lnTo>
                <a:lnTo>
                  <a:pt x="192913" y="26020"/>
                </a:lnTo>
                <a:lnTo>
                  <a:pt x="151176" y="38197"/>
                </a:lnTo>
                <a:lnTo>
                  <a:pt x="114249" y="54176"/>
                </a:lnTo>
                <a:lnTo>
                  <a:pt x="76450" y="81124"/>
                </a:lnTo>
                <a:lnTo>
                  <a:pt x="49377" y="111088"/>
                </a:lnTo>
                <a:lnTo>
                  <a:pt x="26796" y="149985"/>
                </a:lnTo>
                <a:lnTo>
                  <a:pt x="10642" y="185316"/>
                </a:lnTo>
                <a:lnTo>
                  <a:pt x="5701" y="198728"/>
                </a:lnTo>
                <a:lnTo>
                  <a:pt x="3667" y="204722"/>
                </a:lnTo>
                <a:lnTo>
                  <a:pt x="2184" y="209510"/>
                </a:lnTo>
                <a:lnTo>
                  <a:pt x="1339" y="212812"/>
                </a:lnTo>
                <a:lnTo>
                  <a:pt x="0" y="217879"/>
                </a:lnTo>
                <a:lnTo>
                  <a:pt x="1429" y="212786"/>
                </a:lnTo>
                <a:lnTo>
                  <a:pt x="2315" y="209459"/>
                </a:lnTo>
                <a:lnTo>
                  <a:pt x="3904" y="204671"/>
                </a:lnTo>
                <a:lnTo>
                  <a:pt x="20675" y="164523"/>
                </a:lnTo>
                <a:lnTo>
                  <a:pt x="40254" y="127604"/>
                </a:lnTo>
                <a:lnTo>
                  <a:pt x="62907" y="96635"/>
                </a:lnTo>
                <a:lnTo>
                  <a:pt x="93884" y="69102"/>
                </a:lnTo>
                <a:lnTo>
                  <a:pt x="128155" y="49401"/>
                </a:lnTo>
                <a:lnTo>
                  <a:pt x="172478" y="33088"/>
                </a:lnTo>
                <a:lnTo>
                  <a:pt x="234058" y="19024"/>
                </a:lnTo>
                <a:lnTo>
                  <a:pt x="243806" y="16733"/>
                </a:lnTo>
                <a:lnTo>
                  <a:pt x="253286" y="14219"/>
                </a:lnTo>
                <a:lnTo>
                  <a:pt x="262445" y="11441"/>
                </a:lnTo>
                <a:lnTo>
                  <a:pt x="271265" y="8573"/>
                </a:lnTo>
                <a:lnTo>
                  <a:pt x="279876" y="6010"/>
                </a:lnTo>
                <a:lnTo>
                  <a:pt x="288277" y="3863"/>
                </a:lnTo>
                <a:lnTo>
                  <a:pt x="296468" y="2246"/>
                </a:lnTo>
                <a:lnTo>
                  <a:pt x="304414" y="1293"/>
                </a:lnTo>
                <a:lnTo>
                  <a:pt x="312048" y="908"/>
                </a:lnTo>
                <a:lnTo>
                  <a:pt x="330620" y="908"/>
                </a:lnTo>
                <a:lnTo>
                  <a:pt x="326237" y="569"/>
                </a:lnTo>
                <a:lnTo>
                  <a:pt x="319362" y="142"/>
                </a:lnTo>
                <a:lnTo>
                  <a:pt x="312050" y="0"/>
                </a:lnTo>
                <a:close/>
              </a:path>
              <a:path w="369570" h="218439">
                <a:moveTo>
                  <a:pt x="330620" y="908"/>
                </a:moveTo>
                <a:lnTo>
                  <a:pt x="312048" y="908"/>
                </a:lnTo>
                <a:lnTo>
                  <a:pt x="319325" y="944"/>
                </a:lnTo>
                <a:lnTo>
                  <a:pt x="326199" y="1255"/>
                </a:lnTo>
                <a:lnTo>
                  <a:pt x="335089" y="1801"/>
                </a:lnTo>
                <a:lnTo>
                  <a:pt x="342823" y="2487"/>
                </a:lnTo>
                <a:lnTo>
                  <a:pt x="369227" y="4392"/>
                </a:lnTo>
                <a:lnTo>
                  <a:pt x="342849" y="2055"/>
                </a:lnTo>
                <a:lnTo>
                  <a:pt x="335127" y="1255"/>
                </a:lnTo>
                <a:lnTo>
                  <a:pt x="330620" y="908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5965037" y="5860796"/>
            <a:ext cx="169846" cy="178384"/>
          </a:xfrm>
          <a:prstGeom prst="rect">
            <a:avLst/>
          </a:prstGeom>
          <a:blipFill>
            <a:blip r:embed="rId3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5965047" y="5878606"/>
            <a:ext cx="164109" cy="113144"/>
          </a:xfrm>
          <a:prstGeom prst="rect">
            <a:avLst/>
          </a:prstGeom>
          <a:blipFill>
            <a:blip r:embed="rId3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5965050" y="5860843"/>
            <a:ext cx="167309" cy="178324"/>
          </a:xfrm>
          <a:prstGeom prst="rect">
            <a:avLst/>
          </a:prstGeom>
          <a:blipFill>
            <a:blip r:embed="rId3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5888221" y="5795581"/>
            <a:ext cx="46032" cy="189090"/>
          </a:xfrm>
          <a:prstGeom prst="rect">
            <a:avLst/>
          </a:prstGeom>
          <a:blipFill>
            <a:blip r:embed="rId3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5899637" y="5833393"/>
            <a:ext cx="28575" cy="137795"/>
          </a:xfrm>
          <a:custGeom>
            <a:avLst/>
            <a:gdLst/>
            <a:ahLst/>
            <a:cxnLst/>
            <a:rect l="l" t="t" r="r" b="b"/>
            <a:pathLst>
              <a:path w="28575" h="137795">
                <a:moveTo>
                  <a:pt x="0" y="0"/>
                </a:moveTo>
                <a:lnTo>
                  <a:pt x="914" y="2032"/>
                </a:lnTo>
                <a:lnTo>
                  <a:pt x="3848" y="9194"/>
                </a:lnTo>
                <a:lnTo>
                  <a:pt x="5727" y="14389"/>
                </a:lnTo>
                <a:lnTo>
                  <a:pt x="8013" y="20612"/>
                </a:lnTo>
                <a:lnTo>
                  <a:pt x="9080" y="23736"/>
                </a:lnTo>
                <a:lnTo>
                  <a:pt x="10337" y="27101"/>
                </a:lnTo>
                <a:lnTo>
                  <a:pt x="11480" y="30721"/>
                </a:lnTo>
                <a:lnTo>
                  <a:pt x="12649" y="34328"/>
                </a:lnTo>
                <a:lnTo>
                  <a:pt x="13855" y="38150"/>
                </a:lnTo>
                <a:lnTo>
                  <a:pt x="15049" y="42113"/>
                </a:lnTo>
                <a:lnTo>
                  <a:pt x="16281" y="46062"/>
                </a:lnTo>
                <a:lnTo>
                  <a:pt x="18491" y="54381"/>
                </a:lnTo>
                <a:lnTo>
                  <a:pt x="19685" y="58559"/>
                </a:lnTo>
                <a:lnTo>
                  <a:pt x="20497" y="62890"/>
                </a:lnTo>
                <a:lnTo>
                  <a:pt x="21539" y="67195"/>
                </a:lnTo>
                <a:lnTo>
                  <a:pt x="22466" y="71488"/>
                </a:lnTo>
                <a:lnTo>
                  <a:pt x="23253" y="75844"/>
                </a:lnTo>
                <a:lnTo>
                  <a:pt x="24079" y="80111"/>
                </a:lnTo>
                <a:lnTo>
                  <a:pt x="24650" y="84391"/>
                </a:lnTo>
                <a:lnTo>
                  <a:pt x="25374" y="88607"/>
                </a:lnTo>
                <a:lnTo>
                  <a:pt x="25806" y="92710"/>
                </a:lnTo>
                <a:lnTo>
                  <a:pt x="26111" y="96824"/>
                </a:lnTo>
                <a:lnTo>
                  <a:pt x="26657" y="100799"/>
                </a:lnTo>
                <a:lnTo>
                  <a:pt x="26795" y="104508"/>
                </a:lnTo>
                <a:lnTo>
                  <a:pt x="26873" y="108343"/>
                </a:lnTo>
                <a:lnTo>
                  <a:pt x="27051" y="111925"/>
                </a:lnTo>
                <a:lnTo>
                  <a:pt x="27036" y="115265"/>
                </a:lnTo>
                <a:lnTo>
                  <a:pt x="26619" y="124244"/>
                </a:lnTo>
                <a:lnTo>
                  <a:pt x="26578" y="127012"/>
                </a:lnTo>
                <a:lnTo>
                  <a:pt x="26028" y="129311"/>
                </a:lnTo>
                <a:lnTo>
                  <a:pt x="25837" y="131216"/>
                </a:lnTo>
                <a:lnTo>
                  <a:pt x="25031" y="137210"/>
                </a:lnTo>
                <a:lnTo>
                  <a:pt x="26169" y="131165"/>
                </a:lnTo>
                <a:lnTo>
                  <a:pt x="26473" y="129247"/>
                </a:lnTo>
                <a:lnTo>
                  <a:pt x="27139" y="127012"/>
                </a:lnTo>
                <a:lnTo>
                  <a:pt x="27310" y="124244"/>
                </a:lnTo>
                <a:lnTo>
                  <a:pt x="28130" y="115265"/>
                </a:lnTo>
                <a:lnTo>
                  <a:pt x="28168" y="100711"/>
                </a:lnTo>
                <a:lnTo>
                  <a:pt x="27762" y="96685"/>
                </a:lnTo>
                <a:lnTo>
                  <a:pt x="27457" y="92532"/>
                </a:lnTo>
                <a:lnTo>
                  <a:pt x="27089" y="88392"/>
                </a:lnTo>
                <a:lnTo>
                  <a:pt x="26377" y="84137"/>
                </a:lnTo>
                <a:lnTo>
                  <a:pt x="25844" y="79806"/>
                </a:lnTo>
                <a:lnTo>
                  <a:pt x="24295" y="71132"/>
                </a:lnTo>
                <a:lnTo>
                  <a:pt x="23406" y="66789"/>
                </a:lnTo>
                <a:lnTo>
                  <a:pt x="22326" y="62471"/>
                </a:lnTo>
                <a:lnTo>
                  <a:pt x="21450" y="58127"/>
                </a:lnTo>
                <a:lnTo>
                  <a:pt x="20218" y="53924"/>
                </a:lnTo>
                <a:lnTo>
                  <a:pt x="17919" y="45567"/>
                </a:lnTo>
                <a:lnTo>
                  <a:pt x="16637" y="41617"/>
                </a:lnTo>
                <a:lnTo>
                  <a:pt x="15443" y="37642"/>
                </a:lnTo>
                <a:lnTo>
                  <a:pt x="14071" y="33858"/>
                </a:lnTo>
                <a:lnTo>
                  <a:pt x="12801" y="30276"/>
                </a:lnTo>
                <a:lnTo>
                  <a:pt x="11557" y="26682"/>
                </a:lnTo>
                <a:lnTo>
                  <a:pt x="10198" y="23342"/>
                </a:lnTo>
                <a:lnTo>
                  <a:pt x="9017" y="20231"/>
                </a:lnTo>
                <a:lnTo>
                  <a:pt x="4076" y="7886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5864669" y="5813908"/>
            <a:ext cx="125450" cy="355459"/>
          </a:xfrm>
          <a:prstGeom prst="rect">
            <a:avLst/>
          </a:prstGeom>
          <a:blipFill>
            <a:blip r:embed="rId3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8632558" y="7167473"/>
            <a:ext cx="159677" cy="102590"/>
          </a:xfrm>
          <a:prstGeom prst="rect">
            <a:avLst/>
          </a:prstGeom>
          <a:blipFill>
            <a:blip r:embed="rId3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8639103" y="7175465"/>
            <a:ext cx="125095" cy="76200"/>
          </a:xfrm>
          <a:custGeom>
            <a:avLst/>
            <a:gdLst/>
            <a:ahLst/>
            <a:cxnLst/>
            <a:rect l="l" t="t" r="r" b="b"/>
            <a:pathLst>
              <a:path w="125095" h="76200">
                <a:moveTo>
                  <a:pt x="120103" y="25"/>
                </a:moveTo>
                <a:lnTo>
                  <a:pt x="118046" y="177"/>
                </a:lnTo>
                <a:lnTo>
                  <a:pt x="116027" y="393"/>
                </a:lnTo>
                <a:lnTo>
                  <a:pt x="113512" y="495"/>
                </a:lnTo>
                <a:lnTo>
                  <a:pt x="110705" y="1028"/>
                </a:lnTo>
                <a:lnTo>
                  <a:pt x="107873" y="1422"/>
                </a:lnTo>
                <a:lnTo>
                  <a:pt x="104724" y="2158"/>
                </a:lnTo>
                <a:lnTo>
                  <a:pt x="63030" y="20497"/>
                </a:lnTo>
                <a:lnTo>
                  <a:pt x="30086" y="45364"/>
                </a:lnTo>
                <a:lnTo>
                  <a:pt x="15849" y="58864"/>
                </a:lnTo>
                <a:lnTo>
                  <a:pt x="10883" y="63804"/>
                </a:lnTo>
                <a:lnTo>
                  <a:pt x="4216" y="71183"/>
                </a:lnTo>
                <a:lnTo>
                  <a:pt x="1498" y="74244"/>
                </a:lnTo>
                <a:lnTo>
                  <a:pt x="0" y="76060"/>
                </a:lnTo>
                <a:lnTo>
                  <a:pt x="6210" y="69024"/>
                </a:lnTo>
                <a:lnTo>
                  <a:pt x="16357" y="59359"/>
                </a:lnTo>
                <a:lnTo>
                  <a:pt x="50216" y="30738"/>
                </a:lnTo>
                <a:lnTo>
                  <a:pt x="67602" y="19151"/>
                </a:lnTo>
                <a:lnTo>
                  <a:pt x="71513" y="16776"/>
                </a:lnTo>
                <a:lnTo>
                  <a:pt x="75488" y="14604"/>
                </a:lnTo>
                <a:lnTo>
                  <a:pt x="81343" y="11633"/>
                </a:lnTo>
                <a:lnTo>
                  <a:pt x="83312" y="10756"/>
                </a:lnTo>
                <a:lnTo>
                  <a:pt x="85178" y="9842"/>
                </a:lnTo>
                <a:lnTo>
                  <a:pt x="89014" y="8204"/>
                </a:lnTo>
                <a:lnTo>
                  <a:pt x="90843" y="7391"/>
                </a:lnTo>
                <a:lnTo>
                  <a:pt x="96316" y="5359"/>
                </a:lnTo>
                <a:lnTo>
                  <a:pt x="101498" y="3708"/>
                </a:lnTo>
                <a:lnTo>
                  <a:pt x="104889" y="2781"/>
                </a:lnTo>
                <a:lnTo>
                  <a:pt x="107988" y="1968"/>
                </a:lnTo>
                <a:lnTo>
                  <a:pt x="110794" y="1485"/>
                </a:lnTo>
                <a:lnTo>
                  <a:pt x="113563" y="850"/>
                </a:lnTo>
                <a:lnTo>
                  <a:pt x="116039" y="660"/>
                </a:lnTo>
                <a:lnTo>
                  <a:pt x="118059" y="380"/>
                </a:lnTo>
                <a:lnTo>
                  <a:pt x="120103" y="165"/>
                </a:lnTo>
                <a:lnTo>
                  <a:pt x="121716" y="165"/>
                </a:lnTo>
                <a:lnTo>
                  <a:pt x="122988" y="88"/>
                </a:lnTo>
                <a:lnTo>
                  <a:pt x="121716" y="88"/>
                </a:lnTo>
                <a:lnTo>
                  <a:pt x="120103" y="25"/>
                </a:lnTo>
                <a:close/>
              </a:path>
              <a:path w="125095" h="76200">
                <a:moveTo>
                  <a:pt x="124472" y="0"/>
                </a:moveTo>
                <a:lnTo>
                  <a:pt x="121716" y="88"/>
                </a:lnTo>
                <a:lnTo>
                  <a:pt x="122988" y="88"/>
                </a:lnTo>
                <a:lnTo>
                  <a:pt x="124472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8621812" y="6997979"/>
            <a:ext cx="42545" cy="198755"/>
          </a:xfrm>
          <a:custGeom>
            <a:avLst/>
            <a:gdLst/>
            <a:ahLst/>
            <a:cxnLst/>
            <a:rect l="l" t="t" r="r" b="b"/>
            <a:pathLst>
              <a:path w="42545" h="198754">
                <a:moveTo>
                  <a:pt x="41973" y="0"/>
                </a:moveTo>
                <a:lnTo>
                  <a:pt x="39396" y="3009"/>
                </a:lnTo>
                <a:lnTo>
                  <a:pt x="37896" y="4521"/>
                </a:lnTo>
                <a:lnTo>
                  <a:pt x="36144" y="6756"/>
                </a:lnTo>
                <a:lnTo>
                  <a:pt x="34480" y="9042"/>
                </a:lnTo>
                <a:lnTo>
                  <a:pt x="32207" y="11684"/>
                </a:lnTo>
                <a:lnTo>
                  <a:pt x="30149" y="15074"/>
                </a:lnTo>
                <a:lnTo>
                  <a:pt x="19037" y="35839"/>
                </a:lnTo>
                <a:lnTo>
                  <a:pt x="16865" y="40919"/>
                </a:lnTo>
                <a:lnTo>
                  <a:pt x="15925" y="43548"/>
                </a:lnTo>
                <a:lnTo>
                  <a:pt x="13919" y="48996"/>
                </a:lnTo>
                <a:lnTo>
                  <a:pt x="12052" y="54648"/>
                </a:lnTo>
                <a:lnTo>
                  <a:pt x="9453" y="63842"/>
                </a:lnTo>
                <a:lnTo>
                  <a:pt x="8000" y="69570"/>
                </a:lnTo>
                <a:lnTo>
                  <a:pt x="6644" y="76174"/>
                </a:lnTo>
                <a:lnTo>
                  <a:pt x="5372" y="82105"/>
                </a:lnTo>
                <a:lnTo>
                  <a:pt x="663" y="123856"/>
                </a:lnTo>
                <a:lnTo>
                  <a:pt x="0" y="139141"/>
                </a:lnTo>
                <a:lnTo>
                  <a:pt x="63" y="150617"/>
                </a:lnTo>
                <a:lnTo>
                  <a:pt x="2184" y="189814"/>
                </a:lnTo>
                <a:lnTo>
                  <a:pt x="3238" y="198678"/>
                </a:lnTo>
                <a:lnTo>
                  <a:pt x="2947" y="195465"/>
                </a:lnTo>
                <a:lnTo>
                  <a:pt x="2500" y="189785"/>
                </a:lnTo>
                <a:lnTo>
                  <a:pt x="1904" y="179572"/>
                </a:lnTo>
                <a:lnTo>
                  <a:pt x="1447" y="166319"/>
                </a:lnTo>
                <a:lnTo>
                  <a:pt x="1359" y="161467"/>
                </a:lnTo>
                <a:lnTo>
                  <a:pt x="1472" y="142046"/>
                </a:lnTo>
                <a:lnTo>
                  <a:pt x="5139" y="94970"/>
                </a:lnTo>
                <a:lnTo>
                  <a:pt x="8373" y="75831"/>
                </a:lnTo>
                <a:lnTo>
                  <a:pt x="9537" y="69926"/>
                </a:lnTo>
                <a:lnTo>
                  <a:pt x="11154" y="63461"/>
                </a:lnTo>
                <a:lnTo>
                  <a:pt x="13474" y="55079"/>
                </a:lnTo>
                <a:lnTo>
                  <a:pt x="14427" y="52260"/>
                </a:lnTo>
                <a:lnTo>
                  <a:pt x="15252" y="49453"/>
                </a:lnTo>
                <a:lnTo>
                  <a:pt x="16205" y="46697"/>
                </a:lnTo>
                <a:lnTo>
                  <a:pt x="17170" y="43992"/>
                </a:lnTo>
                <a:lnTo>
                  <a:pt x="18046" y="41376"/>
                </a:lnTo>
                <a:lnTo>
                  <a:pt x="21094" y="33870"/>
                </a:lnTo>
                <a:lnTo>
                  <a:pt x="24269" y="26987"/>
                </a:lnTo>
                <a:lnTo>
                  <a:pt x="28536" y="18732"/>
                </a:lnTo>
                <a:lnTo>
                  <a:pt x="30657" y="15405"/>
                </a:lnTo>
                <a:lnTo>
                  <a:pt x="32626" y="11988"/>
                </a:lnTo>
                <a:lnTo>
                  <a:pt x="34759" y="9271"/>
                </a:lnTo>
                <a:lnTo>
                  <a:pt x="36360" y="6934"/>
                </a:lnTo>
                <a:lnTo>
                  <a:pt x="38049" y="4660"/>
                </a:lnTo>
                <a:lnTo>
                  <a:pt x="39607" y="2933"/>
                </a:lnTo>
                <a:lnTo>
                  <a:pt x="40531" y="1765"/>
                </a:lnTo>
                <a:lnTo>
                  <a:pt x="41973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8601179" y="6974002"/>
            <a:ext cx="191056" cy="350773"/>
          </a:xfrm>
          <a:prstGeom prst="rect">
            <a:avLst/>
          </a:prstGeom>
          <a:blipFill>
            <a:blip r:embed="rId3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8601175" y="6974002"/>
            <a:ext cx="95301" cy="234593"/>
          </a:xfrm>
          <a:prstGeom prst="rect">
            <a:avLst/>
          </a:prstGeom>
          <a:blipFill>
            <a:blip r:embed="rId3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8289773" y="7124966"/>
            <a:ext cx="249809" cy="160515"/>
          </a:xfrm>
          <a:prstGeom prst="rect">
            <a:avLst/>
          </a:prstGeom>
          <a:blipFill>
            <a:blip r:embed="rId3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8337057" y="7136103"/>
            <a:ext cx="193040" cy="139700"/>
          </a:xfrm>
          <a:custGeom>
            <a:avLst/>
            <a:gdLst/>
            <a:ahLst/>
            <a:cxnLst/>
            <a:rect l="l" t="t" r="r" b="b"/>
            <a:pathLst>
              <a:path w="193040" h="139700">
                <a:moveTo>
                  <a:pt x="0" y="0"/>
                </a:moveTo>
                <a:lnTo>
                  <a:pt x="4483" y="609"/>
                </a:lnTo>
                <a:lnTo>
                  <a:pt x="7112" y="812"/>
                </a:lnTo>
                <a:lnTo>
                  <a:pt x="10375" y="1447"/>
                </a:lnTo>
                <a:lnTo>
                  <a:pt x="13627" y="2159"/>
                </a:lnTo>
                <a:lnTo>
                  <a:pt x="17653" y="2768"/>
                </a:lnTo>
                <a:lnTo>
                  <a:pt x="22059" y="4152"/>
                </a:lnTo>
                <a:lnTo>
                  <a:pt x="59563" y="19405"/>
                </a:lnTo>
                <a:lnTo>
                  <a:pt x="62623" y="20993"/>
                </a:lnTo>
                <a:lnTo>
                  <a:pt x="65570" y="22745"/>
                </a:lnTo>
                <a:lnTo>
                  <a:pt x="68656" y="24371"/>
                </a:lnTo>
                <a:lnTo>
                  <a:pt x="77762" y="29984"/>
                </a:lnTo>
                <a:lnTo>
                  <a:pt x="83934" y="33972"/>
                </a:lnTo>
                <a:lnTo>
                  <a:pt x="89992" y="38354"/>
                </a:lnTo>
                <a:lnTo>
                  <a:pt x="96113" y="42684"/>
                </a:lnTo>
                <a:lnTo>
                  <a:pt x="133464" y="74423"/>
                </a:lnTo>
                <a:lnTo>
                  <a:pt x="162218" y="103604"/>
                </a:lnTo>
                <a:lnTo>
                  <a:pt x="190946" y="137287"/>
                </a:lnTo>
                <a:lnTo>
                  <a:pt x="192620" y="139458"/>
                </a:lnTo>
                <a:lnTo>
                  <a:pt x="190436" y="136321"/>
                </a:lnTo>
                <a:lnTo>
                  <a:pt x="165328" y="105117"/>
                </a:lnTo>
                <a:lnTo>
                  <a:pt x="134749" y="73084"/>
                </a:lnTo>
                <a:lnTo>
                  <a:pt x="103378" y="45732"/>
                </a:lnTo>
                <a:lnTo>
                  <a:pt x="69532" y="22885"/>
                </a:lnTo>
                <a:lnTo>
                  <a:pt x="66421" y="21196"/>
                </a:lnTo>
                <a:lnTo>
                  <a:pt x="63411" y="19519"/>
                </a:lnTo>
                <a:lnTo>
                  <a:pt x="54368" y="14947"/>
                </a:lnTo>
                <a:lnTo>
                  <a:pt x="51358" y="13639"/>
                </a:lnTo>
                <a:lnTo>
                  <a:pt x="45618" y="11087"/>
                </a:lnTo>
                <a:lnTo>
                  <a:pt x="37274" y="7861"/>
                </a:lnTo>
                <a:lnTo>
                  <a:pt x="31838" y="6007"/>
                </a:lnTo>
                <a:lnTo>
                  <a:pt x="26809" y="4419"/>
                </a:lnTo>
                <a:lnTo>
                  <a:pt x="22263" y="3416"/>
                </a:lnTo>
                <a:lnTo>
                  <a:pt x="17767" y="2184"/>
                </a:lnTo>
                <a:lnTo>
                  <a:pt x="13690" y="1701"/>
                </a:lnTo>
                <a:lnTo>
                  <a:pt x="10426" y="1092"/>
                </a:lnTo>
                <a:lnTo>
                  <a:pt x="7137" y="571"/>
                </a:lnTo>
                <a:lnTo>
                  <a:pt x="4508" y="469"/>
                </a:lnTo>
                <a:lnTo>
                  <a:pt x="2743" y="241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8620165" y="7232122"/>
            <a:ext cx="117475" cy="86995"/>
          </a:xfrm>
          <a:custGeom>
            <a:avLst/>
            <a:gdLst/>
            <a:ahLst/>
            <a:cxnLst/>
            <a:rect l="l" t="t" r="r" b="b"/>
            <a:pathLst>
              <a:path w="117475" h="86995">
                <a:moveTo>
                  <a:pt x="117449" y="0"/>
                </a:moveTo>
                <a:lnTo>
                  <a:pt x="114693" y="330"/>
                </a:lnTo>
                <a:lnTo>
                  <a:pt x="113080" y="419"/>
                </a:lnTo>
                <a:lnTo>
                  <a:pt x="111061" y="736"/>
                </a:lnTo>
                <a:lnTo>
                  <a:pt x="109054" y="1142"/>
                </a:lnTo>
                <a:lnTo>
                  <a:pt x="106578" y="1460"/>
                </a:lnTo>
                <a:lnTo>
                  <a:pt x="103835" y="2222"/>
                </a:lnTo>
                <a:lnTo>
                  <a:pt x="80556" y="11341"/>
                </a:lnTo>
                <a:lnTo>
                  <a:pt x="78651" y="12293"/>
                </a:lnTo>
                <a:lnTo>
                  <a:pt x="76835" y="13347"/>
                </a:lnTo>
                <a:lnTo>
                  <a:pt x="74930" y="14401"/>
                </a:lnTo>
                <a:lnTo>
                  <a:pt x="73050" y="15532"/>
                </a:lnTo>
                <a:lnTo>
                  <a:pt x="69303" y="17843"/>
                </a:lnTo>
                <a:lnTo>
                  <a:pt x="65481" y="20332"/>
                </a:lnTo>
                <a:lnTo>
                  <a:pt x="61760" y="23050"/>
                </a:lnTo>
                <a:lnTo>
                  <a:pt x="57988" y="25717"/>
                </a:lnTo>
                <a:lnTo>
                  <a:pt x="27330" y="53352"/>
                </a:lnTo>
                <a:lnTo>
                  <a:pt x="1320" y="84594"/>
                </a:lnTo>
                <a:lnTo>
                  <a:pt x="0" y="86499"/>
                </a:lnTo>
                <a:lnTo>
                  <a:pt x="5575" y="78981"/>
                </a:lnTo>
                <a:lnTo>
                  <a:pt x="14833" y="68465"/>
                </a:lnTo>
                <a:lnTo>
                  <a:pt x="46109" y="37040"/>
                </a:lnTo>
                <a:lnTo>
                  <a:pt x="62445" y="23990"/>
                </a:lnTo>
                <a:lnTo>
                  <a:pt x="66128" y="21272"/>
                </a:lnTo>
                <a:lnTo>
                  <a:pt x="69913" y="18795"/>
                </a:lnTo>
                <a:lnTo>
                  <a:pt x="75463" y="15316"/>
                </a:lnTo>
                <a:lnTo>
                  <a:pt x="77355" y="14287"/>
                </a:lnTo>
                <a:lnTo>
                  <a:pt x="79159" y="13207"/>
                </a:lnTo>
                <a:lnTo>
                  <a:pt x="103949" y="2666"/>
                </a:lnTo>
                <a:lnTo>
                  <a:pt x="106654" y="1816"/>
                </a:lnTo>
                <a:lnTo>
                  <a:pt x="109118" y="1422"/>
                </a:lnTo>
                <a:lnTo>
                  <a:pt x="111112" y="952"/>
                </a:lnTo>
                <a:lnTo>
                  <a:pt x="113106" y="546"/>
                </a:lnTo>
                <a:lnTo>
                  <a:pt x="114693" y="419"/>
                </a:lnTo>
                <a:lnTo>
                  <a:pt x="115785" y="241"/>
                </a:lnTo>
                <a:lnTo>
                  <a:pt x="116878" y="101"/>
                </a:lnTo>
                <a:lnTo>
                  <a:pt x="117449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8289784" y="7030046"/>
            <a:ext cx="263675" cy="255435"/>
          </a:xfrm>
          <a:prstGeom prst="rect">
            <a:avLst/>
          </a:prstGeom>
          <a:blipFill>
            <a:blip r:embed="rId3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8586216" y="7045020"/>
            <a:ext cx="180427" cy="279755"/>
          </a:xfrm>
          <a:prstGeom prst="rect">
            <a:avLst/>
          </a:prstGeom>
          <a:blipFill>
            <a:blip r:embed="rId3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8599390" y="7062558"/>
            <a:ext cx="92075" cy="204470"/>
          </a:xfrm>
          <a:custGeom>
            <a:avLst/>
            <a:gdLst/>
            <a:ahLst/>
            <a:cxnLst/>
            <a:rect l="l" t="t" r="r" b="b"/>
            <a:pathLst>
              <a:path w="92075" h="204470">
                <a:moveTo>
                  <a:pt x="91833" y="0"/>
                </a:moveTo>
                <a:lnTo>
                  <a:pt x="89738" y="1498"/>
                </a:lnTo>
                <a:lnTo>
                  <a:pt x="88392" y="2501"/>
                </a:lnTo>
                <a:lnTo>
                  <a:pt x="86309" y="3822"/>
                </a:lnTo>
                <a:lnTo>
                  <a:pt x="83858" y="5778"/>
                </a:lnTo>
                <a:lnTo>
                  <a:pt x="81470" y="7835"/>
                </a:lnTo>
                <a:lnTo>
                  <a:pt x="78397" y="10109"/>
                </a:lnTo>
                <a:lnTo>
                  <a:pt x="75298" y="13207"/>
                </a:lnTo>
                <a:lnTo>
                  <a:pt x="72047" y="16154"/>
                </a:lnTo>
                <a:lnTo>
                  <a:pt x="68707" y="19811"/>
                </a:lnTo>
                <a:lnTo>
                  <a:pt x="45859" y="51231"/>
                </a:lnTo>
                <a:lnTo>
                  <a:pt x="34772" y="72682"/>
                </a:lnTo>
                <a:lnTo>
                  <a:pt x="31750" y="79082"/>
                </a:lnTo>
                <a:lnTo>
                  <a:pt x="16154" y="122703"/>
                </a:lnTo>
                <a:lnTo>
                  <a:pt x="10109" y="145414"/>
                </a:lnTo>
                <a:lnTo>
                  <a:pt x="8650" y="151753"/>
                </a:lnTo>
                <a:lnTo>
                  <a:pt x="317" y="200367"/>
                </a:lnTo>
                <a:lnTo>
                  <a:pt x="0" y="203949"/>
                </a:lnTo>
                <a:lnTo>
                  <a:pt x="351" y="201392"/>
                </a:lnTo>
                <a:lnTo>
                  <a:pt x="1458" y="194190"/>
                </a:lnTo>
                <a:lnTo>
                  <a:pt x="10169" y="151422"/>
                </a:lnTo>
                <a:lnTo>
                  <a:pt x="20947" y="113204"/>
                </a:lnTo>
                <a:lnTo>
                  <a:pt x="36398" y="73444"/>
                </a:lnTo>
                <a:lnTo>
                  <a:pt x="39293" y="67030"/>
                </a:lnTo>
                <a:lnTo>
                  <a:pt x="42456" y="60858"/>
                </a:lnTo>
                <a:lnTo>
                  <a:pt x="47269" y="52031"/>
                </a:lnTo>
                <a:lnTo>
                  <a:pt x="49022" y="49250"/>
                </a:lnTo>
                <a:lnTo>
                  <a:pt x="50596" y="46443"/>
                </a:lnTo>
                <a:lnTo>
                  <a:pt x="52349" y="43726"/>
                </a:lnTo>
                <a:lnTo>
                  <a:pt x="55676" y="38468"/>
                </a:lnTo>
                <a:lnTo>
                  <a:pt x="57416" y="35940"/>
                </a:lnTo>
                <a:lnTo>
                  <a:pt x="59169" y="33515"/>
                </a:lnTo>
                <a:lnTo>
                  <a:pt x="60807" y="31153"/>
                </a:lnTo>
                <a:lnTo>
                  <a:pt x="62598" y="28879"/>
                </a:lnTo>
                <a:lnTo>
                  <a:pt x="64300" y="26669"/>
                </a:lnTo>
                <a:lnTo>
                  <a:pt x="65963" y="24561"/>
                </a:lnTo>
                <a:lnTo>
                  <a:pt x="72656" y="16763"/>
                </a:lnTo>
                <a:lnTo>
                  <a:pt x="75793" y="13715"/>
                </a:lnTo>
                <a:lnTo>
                  <a:pt x="78765" y="10528"/>
                </a:lnTo>
                <a:lnTo>
                  <a:pt x="81749" y="8153"/>
                </a:lnTo>
                <a:lnTo>
                  <a:pt x="84061" y="6045"/>
                </a:lnTo>
                <a:lnTo>
                  <a:pt x="86436" y="4000"/>
                </a:lnTo>
                <a:lnTo>
                  <a:pt x="88480" y="2603"/>
                </a:lnTo>
                <a:lnTo>
                  <a:pt x="91833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8453294" y="7048734"/>
            <a:ext cx="86360" cy="207010"/>
          </a:xfrm>
          <a:custGeom>
            <a:avLst/>
            <a:gdLst/>
            <a:ahLst/>
            <a:cxnLst/>
            <a:rect l="l" t="t" r="r" b="b"/>
            <a:pathLst>
              <a:path w="86359" h="207009">
                <a:moveTo>
                  <a:pt x="0" y="0"/>
                </a:moveTo>
                <a:lnTo>
                  <a:pt x="2019" y="1625"/>
                </a:lnTo>
                <a:lnTo>
                  <a:pt x="3289" y="2705"/>
                </a:lnTo>
                <a:lnTo>
                  <a:pt x="5295" y="4140"/>
                </a:lnTo>
                <a:lnTo>
                  <a:pt x="7607" y="6261"/>
                </a:lnTo>
                <a:lnTo>
                  <a:pt x="9855" y="8432"/>
                </a:lnTo>
                <a:lnTo>
                  <a:pt x="12788" y="10871"/>
                </a:lnTo>
                <a:lnTo>
                  <a:pt x="15671" y="14160"/>
                </a:lnTo>
                <a:lnTo>
                  <a:pt x="18719" y="17259"/>
                </a:lnTo>
                <a:lnTo>
                  <a:pt x="25184" y="25247"/>
                </a:lnTo>
                <a:lnTo>
                  <a:pt x="41440" y="50406"/>
                </a:lnTo>
                <a:lnTo>
                  <a:pt x="43116" y="53251"/>
                </a:lnTo>
                <a:lnTo>
                  <a:pt x="47701" y="62191"/>
                </a:lnTo>
                <a:lnTo>
                  <a:pt x="50685" y="68453"/>
                </a:lnTo>
                <a:lnTo>
                  <a:pt x="53403" y="74930"/>
                </a:lnTo>
                <a:lnTo>
                  <a:pt x="56184" y="81394"/>
                </a:lnTo>
                <a:lnTo>
                  <a:pt x="70604" y="125195"/>
                </a:lnTo>
                <a:lnTo>
                  <a:pt x="79354" y="162712"/>
                </a:lnTo>
                <a:lnTo>
                  <a:pt x="85883" y="203822"/>
                </a:lnTo>
                <a:lnTo>
                  <a:pt x="86156" y="206387"/>
                </a:lnTo>
                <a:lnTo>
                  <a:pt x="85953" y="202819"/>
                </a:lnTo>
                <a:lnTo>
                  <a:pt x="80086" y="159702"/>
                </a:lnTo>
                <a:lnTo>
                  <a:pt x="69456" y="114615"/>
                </a:lnTo>
                <a:lnTo>
                  <a:pt x="55054" y="74218"/>
                </a:lnTo>
                <a:lnTo>
                  <a:pt x="52273" y="67716"/>
                </a:lnTo>
                <a:lnTo>
                  <a:pt x="49237" y="61429"/>
                </a:lnTo>
                <a:lnTo>
                  <a:pt x="46139" y="55448"/>
                </a:lnTo>
                <a:lnTo>
                  <a:pt x="44538" y="52476"/>
                </a:lnTo>
                <a:lnTo>
                  <a:pt x="42887" y="49593"/>
                </a:lnTo>
                <a:lnTo>
                  <a:pt x="41313" y="46774"/>
                </a:lnTo>
                <a:lnTo>
                  <a:pt x="16179" y="13677"/>
                </a:lnTo>
                <a:lnTo>
                  <a:pt x="13169" y="10464"/>
                </a:lnTo>
                <a:lnTo>
                  <a:pt x="10159" y="8128"/>
                </a:lnTo>
                <a:lnTo>
                  <a:pt x="7823" y="6007"/>
                </a:lnTo>
                <a:lnTo>
                  <a:pt x="5448" y="3975"/>
                </a:lnTo>
                <a:lnTo>
                  <a:pt x="3365" y="2590"/>
                </a:lnTo>
                <a:lnTo>
                  <a:pt x="2057" y="1536"/>
                </a:lnTo>
                <a:lnTo>
                  <a:pt x="698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8273860" y="7030063"/>
            <a:ext cx="279599" cy="298014"/>
          </a:xfrm>
          <a:prstGeom prst="rect">
            <a:avLst/>
          </a:prstGeom>
          <a:blipFill>
            <a:blip r:embed="rId3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5976277" y="5271960"/>
            <a:ext cx="394601" cy="575868"/>
          </a:xfrm>
          <a:prstGeom prst="rect">
            <a:avLst/>
          </a:prstGeom>
          <a:blipFill>
            <a:blip r:embed="rId3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8577084" y="7045020"/>
            <a:ext cx="189090" cy="293293"/>
          </a:xfrm>
          <a:prstGeom prst="rect">
            <a:avLst/>
          </a:prstGeom>
          <a:blipFill>
            <a:blip r:embed="rId3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8287967" y="7265820"/>
            <a:ext cx="212090" cy="52705"/>
          </a:xfrm>
          <a:custGeom>
            <a:avLst/>
            <a:gdLst/>
            <a:ahLst/>
            <a:cxnLst/>
            <a:rect l="l" t="t" r="r" b="b"/>
            <a:pathLst>
              <a:path w="212090" h="52704">
                <a:moveTo>
                  <a:pt x="115900" y="0"/>
                </a:moveTo>
                <a:lnTo>
                  <a:pt x="112268" y="203"/>
                </a:lnTo>
                <a:lnTo>
                  <a:pt x="110451" y="279"/>
                </a:lnTo>
                <a:lnTo>
                  <a:pt x="108635" y="292"/>
                </a:lnTo>
                <a:lnTo>
                  <a:pt x="106832" y="419"/>
                </a:lnTo>
                <a:lnTo>
                  <a:pt x="66395" y="8788"/>
                </a:lnTo>
                <a:lnTo>
                  <a:pt x="27355" y="28981"/>
                </a:lnTo>
                <a:lnTo>
                  <a:pt x="0" y="52641"/>
                </a:lnTo>
                <a:lnTo>
                  <a:pt x="2425" y="49936"/>
                </a:lnTo>
                <a:lnTo>
                  <a:pt x="7150" y="45745"/>
                </a:lnTo>
                <a:lnTo>
                  <a:pt x="42987" y="20994"/>
                </a:lnTo>
                <a:lnTo>
                  <a:pt x="87350" y="4826"/>
                </a:lnTo>
                <a:lnTo>
                  <a:pt x="110553" y="2146"/>
                </a:lnTo>
                <a:lnTo>
                  <a:pt x="112331" y="2082"/>
                </a:lnTo>
                <a:lnTo>
                  <a:pt x="115900" y="1828"/>
                </a:lnTo>
                <a:lnTo>
                  <a:pt x="139744" y="1828"/>
                </a:lnTo>
                <a:lnTo>
                  <a:pt x="137261" y="1397"/>
                </a:lnTo>
                <a:lnTo>
                  <a:pt x="130251" y="533"/>
                </a:lnTo>
                <a:lnTo>
                  <a:pt x="115900" y="0"/>
                </a:lnTo>
                <a:close/>
              </a:path>
              <a:path w="212090" h="52704">
                <a:moveTo>
                  <a:pt x="139744" y="1828"/>
                </a:moveTo>
                <a:lnTo>
                  <a:pt x="115900" y="1828"/>
                </a:lnTo>
                <a:lnTo>
                  <a:pt x="130098" y="2286"/>
                </a:lnTo>
                <a:lnTo>
                  <a:pt x="137033" y="3098"/>
                </a:lnTo>
                <a:lnTo>
                  <a:pt x="143675" y="4216"/>
                </a:lnTo>
                <a:lnTo>
                  <a:pt x="150317" y="5422"/>
                </a:lnTo>
                <a:lnTo>
                  <a:pt x="156692" y="6819"/>
                </a:lnTo>
                <a:lnTo>
                  <a:pt x="162636" y="8610"/>
                </a:lnTo>
                <a:lnTo>
                  <a:pt x="165646" y="9372"/>
                </a:lnTo>
                <a:lnTo>
                  <a:pt x="168503" y="10337"/>
                </a:lnTo>
                <a:lnTo>
                  <a:pt x="173964" y="12369"/>
                </a:lnTo>
                <a:lnTo>
                  <a:pt x="176695" y="13144"/>
                </a:lnTo>
                <a:lnTo>
                  <a:pt x="179146" y="14249"/>
                </a:lnTo>
                <a:lnTo>
                  <a:pt x="184137" y="16395"/>
                </a:lnTo>
                <a:lnTo>
                  <a:pt x="188772" y="18148"/>
                </a:lnTo>
                <a:lnTo>
                  <a:pt x="192684" y="20180"/>
                </a:lnTo>
                <a:lnTo>
                  <a:pt x="196621" y="22136"/>
                </a:lnTo>
                <a:lnTo>
                  <a:pt x="200152" y="23723"/>
                </a:lnTo>
                <a:lnTo>
                  <a:pt x="202959" y="25399"/>
                </a:lnTo>
                <a:lnTo>
                  <a:pt x="211543" y="30187"/>
                </a:lnTo>
                <a:lnTo>
                  <a:pt x="203009" y="25057"/>
                </a:lnTo>
                <a:lnTo>
                  <a:pt x="200342" y="23329"/>
                </a:lnTo>
                <a:lnTo>
                  <a:pt x="196900" y="21640"/>
                </a:lnTo>
                <a:lnTo>
                  <a:pt x="192989" y="19570"/>
                </a:lnTo>
                <a:lnTo>
                  <a:pt x="189166" y="17399"/>
                </a:lnTo>
                <a:lnTo>
                  <a:pt x="184543" y="15468"/>
                </a:lnTo>
                <a:lnTo>
                  <a:pt x="179578" y="13246"/>
                </a:lnTo>
                <a:lnTo>
                  <a:pt x="177101" y="12077"/>
                </a:lnTo>
                <a:lnTo>
                  <a:pt x="174383" y="11239"/>
                </a:lnTo>
                <a:lnTo>
                  <a:pt x="171653" y="10172"/>
                </a:lnTo>
                <a:lnTo>
                  <a:pt x="168910" y="9131"/>
                </a:lnTo>
                <a:lnTo>
                  <a:pt x="166052" y="8089"/>
                </a:lnTo>
                <a:lnTo>
                  <a:pt x="163042" y="7264"/>
                </a:lnTo>
                <a:lnTo>
                  <a:pt x="157099" y="5346"/>
                </a:lnTo>
                <a:lnTo>
                  <a:pt x="150672" y="3797"/>
                </a:lnTo>
                <a:lnTo>
                  <a:pt x="143979" y="2565"/>
                </a:lnTo>
                <a:lnTo>
                  <a:pt x="139744" y="1828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8301494" y="7251700"/>
            <a:ext cx="257644" cy="113537"/>
          </a:xfrm>
          <a:prstGeom prst="rect">
            <a:avLst/>
          </a:prstGeom>
          <a:blipFill>
            <a:blip r:embed="rId3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8339897" y="7298733"/>
            <a:ext cx="212725" cy="57785"/>
          </a:xfrm>
          <a:custGeom>
            <a:avLst/>
            <a:gdLst/>
            <a:ahLst/>
            <a:cxnLst/>
            <a:rect l="l" t="t" r="r" b="b"/>
            <a:pathLst>
              <a:path w="212725" h="57784">
                <a:moveTo>
                  <a:pt x="126034" y="0"/>
                </a:moveTo>
                <a:lnTo>
                  <a:pt x="124244" y="88"/>
                </a:lnTo>
                <a:lnTo>
                  <a:pt x="115277" y="126"/>
                </a:lnTo>
                <a:lnTo>
                  <a:pt x="108026" y="1041"/>
                </a:lnTo>
                <a:lnTo>
                  <a:pt x="100850" y="2158"/>
                </a:lnTo>
                <a:lnTo>
                  <a:pt x="93713" y="3644"/>
                </a:lnTo>
                <a:lnTo>
                  <a:pt x="86588" y="5295"/>
                </a:lnTo>
                <a:lnTo>
                  <a:pt x="79895" y="7886"/>
                </a:lnTo>
                <a:lnTo>
                  <a:pt x="73139" y="10426"/>
                </a:lnTo>
                <a:lnTo>
                  <a:pt x="66713" y="13246"/>
                </a:lnTo>
                <a:lnTo>
                  <a:pt x="60909" y="16865"/>
                </a:lnTo>
                <a:lnTo>
                  <a:pt x="44030" y="26822"/>
                </a:lnTo>
                <a:lnTo>
                  <a:pt x="38709" y="30022"/>
                </a:lnTo>
                <a:lnTo>
                  <a:pt x="33921" y="33477"/>
                </a:lnTo>
                <a:lnTo>
                  <a:pt x="29375" y="36436"/>
                </a:lnTo>
                <a:lnTo>
                  <a:pt x="24866" y="39458"/>
                </a:lnTo>
                <a:lnTo>
                  <a:pt x="20688" y="42176"/>
                </a:lnTo>
                <a:lnTo>
                  <a:pt x="17183" y="44843"/>
                </a:lnTo>
                <a:lnTo>
                  <a:pt x="2743" y="55397"/>
                </a:lnTo>
                <a:lnTo>
                  <a:pt x="0" y="57543"/>
                </a:lnTo>
                <a:lnTo>
                  <a:pt x="2908" y="55397"/>
                </a:lnTo>
                <a:lnTo>
                  <a:pt x="17564" y="45415"/>
                </a:lnTo>
                <a:lnTo>
                  <a:pt x="21158" y="42875"/>
                </a:lnTo>
                <a:lnTo>
                  <a:pt x="25412" y="40309"/>
                </a:lnTo>
                <a:lnTo>
                  <a:pt x="29959" y="37337"/>
                </a:lnTo>
                <a:lnTo>
                  <a:pt x="34582" y="34480"/>
                </a:lnTo>
                <a:lnTo>
                  <a:pt x="39395" y="31102"/>
                </a:lnTo>
                <a:lnTo>
                  <a:pt x="61722" y="18326"/>
                </a:lnTo>
                <a:lnTo>
                  <a:pt x="67449" y="14795"/>
                </a:lnTo>
                <a:lnTo>
                  <a:pt x="74021" y="11963"/>
                </a:lnTo>
                <a:lnTo>
                  <a:pt x="80518" y="9575"/>
                </a:lnTo>
                <a:lnTo>
                  <a:pt x="87122" y="7035"/>
                </a:lnTo>
                <a:lnTo>
                  <a:pt x="124256" y="1866"/>
                </a:lnTo>
                <a:lnTo>
                  <a:pt x="126034" y="1765"/>
                </a:lnTo>
                <a:lnTo>
                  <a:pt x="148320" y="1765"/>
                </a:lnTo>
                <a:lnTo>
                  <a:pt x="146837" y="1447"/>
                </a:lnTo>
                <a:lnTo>
                  <a:pt x="143433" y="1181"/>
                </a:lnTo>
                <a:lnTo>
                  <a:pt x="140030" y="800"/>
                </a:lnTo>
                <a:lnTo>
                  <a:pt x="136613" y="342"/>
                </a:lnTo>
                <a:lnTo>
                  <a:pt x="133083" y="279"/>
                </a:lnTo>
                <a:lnTo>
                  <a:pt x="127800" y="38"/>
                </a:lnTo>
                <a:lnTo>
                  <a:pt x="126034" y="0"/>
                </a:lnTo>
                <a:close/>
              </a:path>
              <a:path w="212725" h="57784">
                <a:moveTo>
                  <a:pt x="148320" y="1765"/>
                </a:moveTo>
                <a:lnTo>
                  <a:pt x="126034" y="1765"/>
                </a:lnTo>
                <a:lnTo>
                  <a:pt x="127787" y="1790"/>
                </a:lnTo>
                <a:lnTo>
                  <a:pt x="133007" y="2006"/>
                </a:lnTo>
                <a:lnTo>
                  <a:pt x="136474" y="2044"/>
                </a:lnTo>
                <a:lnTo>
                  <a:pt x="139890" y="2489"/>
                </a:lnTo>
                <a:lnTo>
                  <a:pt x="143217" y="2819"/>
                </a:lnTo>
                <a:lnTo>
                  <a:pt x="146596" y="3073"/>
                </a:lnTo>
                <a:lnTo>
                  <a:pt x="149847" y="3771"/>
                </a:lnTo>
                <a:lnTo>
                  <a:pt x="153060" y="4267"/>
                </a:lnTo>
                <a:lnTo>
                  <a:pt x="156286" y="4711"/>
                </a:lnTo>
                <a:lnTo>
                  <a:pt x="162382" y="6172"/>
                </a:lnTo>
                <a:lnTo>
                  <a:pt x="165404" y="6819"/>
                </a:lnTo>
                <a:lnTo>
                  <a:pt x="168338" y="7556"/>
                </a:lnTo>
                <a:lnTo>
                  <a:pt x="173888" y="9334"/>
                </a:lnTo>
                <a:lnTo>
                  <a:pt x="176618" y="10032"/>
                </a:lnTo>
                <a:lnTo>
                  <a:pt x="179158" y="10960"/>
                </a:lnTo>
                <a:lnTo>
                  <a:pt x="184213" y="12890"/>
                </a:lnTo>
                <a:lnTo>
                  <a:pt x="188950" y="14389"/>
                </a:lnTo>
                <a:lnTo>
                  <a:pt x="192938" y="16281"/>
                </a:lnTo>
                <a:lnTo>
                  <a:pt x="196964" y="18072"/>
                </a:lnTo>
                <a:lnTo>
                  <a:pt x="200533" y="19456"/>
                </a:lnTo>
                <a:lnTo>
                  <a:pt x="203314" y="20967"/>
                </a:lnTo>
                <a:lnTo>
                  <a:pt x="212166" y="25501"/>
                </a:lnTo>
                <a:lnTo>
                  <a:pt x="203466" y="20700"/>
                </a:lnTo>
                <a:lnTo>
                  <a:pt x="200748" y="19088"/>
                </a:lnTo>
                <a:lnTo>
                  <a:pt x="197192" y="17564"/>
                </a:lnTo>
                <a:lnTo>
                  <a:pt x="193217" y="15633"/>
                </a:lnTo>
                <a:lnTo>
                  <a:pt x="189280" y="13614"/>
                </a:lnTo>
                <a:lnTo>
                  <a:pt x="184569" y="11963"/>
                </a:lnTo>
                <a:lnTo>
                  <a:pt x="179527" y="9944"/>
                </a:lnTo>
                <a:lnTo>
                  <a:pt x="176999" y="8966"/>
                </a:lnTo>
                <a:lnTo>
                  <a:pt x="174244" y="8191"/>
                </a:lnTo>
                <a:lnTo>
                  <a:pt x="171462" y="7277"/>
                </a:lnTo>
                <a:lnTo>
                  <a:pt x="168681" y="6311"/>
                </a:lnTo>
                <a:lnTo>
                  <a:pt x="165747" y="5537"/>
                </a:lnTo>
                <a:lnTo>
                  <a:pt x="162725" y="4813"/>
                </a:lnTo>
                <a:lnTo>
                  <a:pt x="159677" y="4038"/>
                </a:lnTo>
                <a:lnTo>
                  <a:pt x="156603" y="3225"/>
                </a:lnTo>
                <a:lnTo>
                  <a:pt x="153352" y="2717"/>
                </a:lnTo>
                <a:lnTo>
                  <a:pt x="150101" y="2146"/>
                </a:lnTo>
                <a:lnTo>
                  <a:pt x="148320" y="1765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8348929" y="7278560"/>
            <a:ext cx="210197" cy="79476"/>
          </a:xfrm>
          <a:prstGeom prst="rect">
            <a:avLst/>
          </a:prstGeom>
          <a:blipFill>
            <a:blip r:embed="rId3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8583479" y="7151130"/>
            <a:ext cx="139065" cy="175895"/>
          </a:xfrm>
          <a:custGeom>
            <a:avLst/>
            <a:gdLst/>
            <a:ahLst/>
            <a:cxnLst/>
            <a:rect l="l" t="t" r="r" b="b"/>
            <a:pathLst>
              <a:path w="139065" h="175895">
                <a:moveTo>
                  <a:pt x="138468" y="0"/>
                </a:moveTo>
                <a:lnTo>
                  <a:pt x="136080" y="939"/>
                </a:lnTo>
                <a:lnTo>
                  <a:pt x="134531" y="1587"/>
                </a:lnTo>
                <a:lnTo>
                  <a:pt x="132181" y="2374"/>
                </a:lnTo>
                <a:lnTo>
                  <a:pt x="129324" y="3695"/>
                </a:lnTo>
                <a:lnTo>
                  <a:pt x="126517" y="5079"/>
                </a:lnTo>
                <a:lnTo>
                  <a:pt x="122986" y="6565"/>
                </a:lnTo>
                <a:lnTo>
                  <a:pt x="119214" y="8839"/>
                </a:lnTo>
                <a:lnTo>
                  <a:pt x="115354" y="10896"/>
                </a:lnTo>
                <a:lnTo>
                  <a:pt x="111226" y="13614"/>
                </a:lnTo>
                <a:lnTo>
                  <a:pt x="81457" y="38582"/>
                </a:lnTo>
                <a:lnTo>
                  <a:pt x="65481" y="56705"/>
                </a:lnTo>
                <a:lnTo>
                  <a:pt x="61023" y="62191"/>
                </a:lnTo>
                <a:lnTo>
                  <a:pt x="35331" y="100742"/>
                </a:lnTo>
                <a:lnTo>
                  <a:pt x="15887" y="137579"/>
                </a:lnTo>
                <a:lnTo>
                  <a:pt x="0" y="175653"/>
                </a:lnTo>
                <a:lnTo>
                  <a:pt x="958" y="173258"/>
                </a:lnTo>
                <a:lnTo>
                  <a:pt x="3831" y="166408"/>
                </a:lnTo>
                <a:lnTo>
                  <a:pt x="22425" y="127442"/>
                </a:lnTo>
                <a:lnTo>
                  <a:pt x="42297" y="92690"/>
                </a:lnTo>
                <a:lnTo>
                  <a:pt x="66903" y="57835"/>
                </a:lnTo>
                <a:lnTo>
                  <a:pt x="71272" y="52323"/>
                </a:lnTo>
                <a:lnTo>
                  <a:pt x="75819" y="47104"/>
                </a:lnTo>
                <a:lnTo>
                  <a:pt x="82651" y="39700"/>
                </a:lnTo>
                <a:lnTo>
                  <a:pt x="85001" y="37426"/>
                </a:lnTo>
                <a:lnTo>
                  <a:pt x="87223" y="35090"/>
                </a:lnTo>
                <a:lnTo>
                  <a:pt x="119570" y="9423"/>
                </a:lnTo>
                <a:lnTo>
                  <a:pt x="123228" y="7048"/>
                </a:lnTo>
                <a:lnTo>
                  <a:pt x="126720" y="5486"/>
                </a:lnTo>
                <a:lnTo>
                  <a:pt x="129463" y="3975"/>
                </a:lnTo>
                <a:lnTo>
                  <a:pt x="132257" y="2578"/>
                </a:lnTo>
                <a:lnTo>
                  <a:pt x="134594" y="1714"/>
                </a:lnTo>
                <a:lnTo>
                  <a:pt x="138468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8540686" y="6995998"/>
            <a:ext cx="225488" cy="346811"/>
          </a:xfrm>
          <a:prstGeom prst="rect">
            <a:avLst/>
          </a:prstGeom>
          <a:blipFill>
            <a:blip r:embed="rId3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8568606" y="7122282"/>
            <a:ext cx="0" cy="207010"/>
          </a:xfrm>
          <a:custGeom>
            <a:avLst/>
            <a:gdLst/>
            <a:ahLst/>
            <a:cxnLst/>
            <a:rect l="l" t="t" r="r" b="b"/>
            <a:pathLst>
              <a:path w="0" h="207009">
                <a:moveTo>
                  <a:pt x="0" y="0"/>
                </a:moveTo>
                <a:lnTo>
                  <a:pt x="0" y="206425"/>
                </a:lnTo>
              </a:path>
            </a:pathLst>
          </a:custGeom>
          <a:ln w="11836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8366176" y="6996003"/>
            <a:ext cx="423087" cy="369683"/>
          </a:xfrm>
          <a:prstGeom prst="rect">
            <a:avLst/>
          </a:prstGeom>
          <a:blipFill>
            <a:blip r:embed="rId3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8482846" y="7152406"/>
            <a:ext cx="65405" cy="127635"/>
          </a:xfrm>
          <a:custGeom>
            <a:avLst/>
            <a:gdLst/>
            <a:ahLst/>
            <a:cxnLst/>
            <a:rect l="l" t="t" r="r" b="b"/>
            <a:pathLst>
              <a:path w="65404" h="127634">
                <a:moveTo>
                  <a:pt x="0" y="0"/>
                </a:moveTo>
                <a:lnTo>
                  <a:pt x="1396" y="1790"/>
                </a:lnTo>
                <a:lnTo>
                  <a:pt x="4762" y="6642"/>
                </a:lnTo>
                <a:lnTo>
                  <a:pt x="6210" y="8547"/>
                </a:lnTo>
                <a:lnTo>
                  <a:pt x="7696" y="10845"/>
                </a:lnTo>
                <a:lnTo>
                  <a:pt x="9232" y="13131"/>
                </a:lnTo>
                <a:lnTo>
                  <a:pt x="10922" y="15709"/>
                </a:lnTo>
                <a:lnTo>
                  <a:pt x="12801" y="18516"/>
                </a:lnTo>
                <a:lnTo>
                  <a:pt x="14719" y="21285"/>
                </a:lnTo>
                <a:lnTo>
                  <a:pt x="16522" y="24485"/>
                </a:lnTo>
                <a:lnTo>
                  <a:pt x="18592" y="27762"/>
                </a:lnTo>
                <a:lnTo>
                  <a:pt x="20548" y="31064"/>
                </a:lnTo>
                <a:lnTo>
                  <a:pt x="22821" y="34455"/>
                </a:lnTo>
                <a:lnTo>
                  <a:pt x="24866" y="38138"/>
                </a:lnTo>
                <a:lnTo>
                  <a:pt x="31229" y="49479"/>
                </a:lnTo>
                <a:lnTo>
                  <a:pt x="33477" y="53263"/>
                </a:lnTo>
                <a:lnTo>
                  <a:pt x="35483" y="57315"/>
                </a:lnTo>
                <a:lnTo>
                  <a:pt x="37452" y="61353"/>
                </a:lnTo>
                <a:lnTo>
                  <a:pt x="43497" y="73317"/>
                </a:lnTo>
                <a:lnTo>
                  <a:pt x="45593" y="77228"/>
                </a:lnTo>
                <a:lnTo>
                  <a:pt x="47053" y="81343"/>
                </a:lnTo>
                <a:lnTo>
                  <a:pt x="48780" y="85178"/>
                </a:lnTo>
                <a:lnTo>
                  <a:pt x="53657" y="96316"/>
                </a:lnTo>
                <a:lnTo>
                  <a:pt x="55308" y="99809"/>
                </a:lnTo>
                <a:lnTo>
                  <a:pt x="57619" y="106451"/>
                </a:lnTo>
                <a:lnTo>
                  <a:pt x="65379" y="127584"/>
                </a:lnTo>
                <a:lnTo>
                  <a:pt x="62699" y="118986"/>
                </a:lnTo>
                <a:lnTo>
                  <a:pt x="56515" y="99352"/>
                </a:lnTo>
                <a:lnTo>
                  <a:pt x="54952" y="95796"/>
                </a:lnTo>
                <a:lnTo>
                  <a:pt x="50317" y="84518"/>
                </a:lnTo>
                <a:lnTo>
                  <a:pt x="48602" y="80657"/>
                </a:lnTo>
                <a:lnTo>
                  <a:pt x="47193" y="76479"/>
                </a:lnTo>
                <a:lnTo>
                  <a:pt x="45123" y="72555"/>
                </a:lnTo>
                <a:lnTo>
                  <a:pt x="37147" y="56413"/>
                </a:lnTo>
                <a:lnTo>
                  <a:pt x="35102" y="52412"/>
                </a:lnTo>
                <a:lnTo>
                  <a:pt x="32804" y="48590"/>
                </a:lnTo>
                <a:lnTo>
                  <a:pt x="26301" y="37312"/>
                </a:lnTo>
                <a:lnTo>
                  <a:pt x="24231" y="33604"/>
                </a:lnTo>
                <a:lnTo>
                  <a:pt x="21831" y="30276"/>
                </a:lnTo>
                <a:lnTo>
                  <a:pt x="19773" y="27000"/>
                </a:lnTo>
                <a:lnTo>
                  <a:pt x="17602" y="23787"/>
                </a:lnTo>
                <a:lnTo>
                  <a:pt x="15709" y="20624"/>
                </a:lnTo>
                <a:lnTo>
                  <a:pt x="13690" y="17932"/>
                </a:lnTo>
                <a:lnTo>
                  <a:pt x="11709" y="15176"/>
                </a:lnTo>
                <a:lnTo>
                  <a:pt x="8242" y="10439"/>
                </a:lnTo>
                <a:lnTo>
                  <a:pt x="6654" y="8204"/>
                </a:lnTo>
                <a:lnTo>
                  <a:pt x="5080" y="6388"/>
                </a:lnTo>
                <a:lnTo>
                  <a:pt x="3898" y="4825"/>
                </a:lnTo>
                <a:lnTo>
                  <a:pt x="1485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8248066" y="7052411"/>
            <a:ext cx="313638" cy="278216"/>
          </a:xfrm>
          <a:prstGeom prst="rect">
            <a:avLst/>
          </a:prstGeom>
          <a:blipFill>
            <a:blip r:embed="rId3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8248069" y="7199590"/>
            <a:ext cx="275590" cy="88265"/>
          </a:xfrm>
          <a:custGeom>
            <a:avLst/>
            <a:gdLst/>
            <a:ahLst/>
            <a:cxnLst/>
            <a:rect l="l" t="t" r="r" b="b"/>
            <a:pathLst>
              <a:path w="275590" h="88265">
                <a:moveTo>
                  <a:pt x="141942" y="1695"/>
                </a:moveTo>
                <a:lnTo>
                  <a:pt x="119710" y="1695"/>
                </a:lnTo>
                <a:lnTo>
                  <a:pt x="126764" y="1727"/>
                </a:lnTo>
                <a:lnTo>
                  <a:pt x="133859" y="2306"/>
                </a:lnTo>
                <a:lnTo>
                  <a:pt x="174802" y="14382"/>
                </a:lnTo>
                <a:lnTo>
                  <a:pt x="210497" y="34482"/>
                </a:lnTo>
                <a:lnTo>
                  <a:pt x="244919" y="60585"/>
                </a:lnTo>
                <a:lnTo>
                  <a:pt x="249999" y="64801"/>
                </a:lnTo>
                <a:lnTo>
                  <a:pt x="254368" y="68700"/>
                </a:lnTo>
                <a:lnTo>
                  <a:pt x="258838" y="72510"/>
                </a:lnTo>
                <a:lnTo>
                  <a:pt x="262496" y="76079"/>
                </a:lnTo>
                <a:lnTo>
                  <a:pt x="265607" y="78911"/>
                </a:lnTo>
                <a:lnTo>
                  <a:pt x="275158" y="88093"/>
                </a:lnTo>
                <a:lnTo>
                  <a:pt x="265836" y="78670"/>
                </a:lnTo>
                <a:lnTo>
                  <a:pt x="262788" y="75787"/>
                </a:lnTo>
                <a:lnTo>
                  <a:pt x="259219" y="72116"/>
                </a:lnTo>
                <a:lnTo>
                  <a:pt x="254838" y="68179"/>
                </a:lnTo>
                <a:lnTo>
                  <a:pt x="221665" y="40709"/>
                </a:lnTo>
                <a:lnTo>
                  <a:pt x="188131" y="19234"/>
                </a:lnTo>
                <a:lnTo>
                  <a:pt x="148312" y="3016"/>
                </a:lnTo>
                <a:lnTo>
                  <a:pt x="141942" y="1695"/>
                </a:lnTo>
                <a:close/>
              </a:path>
              <a:path w="275590" h="88265">
                <a:moveTo>
                  <a:pt x="126860" y="0"/>
                </a:moveTo>
                <a:lnTo>
                  <a:pt x="87566" y="4870"/>
                </a:lnTo>
                <a:lnTo>
                  <a:pt x="83273" y="6038"/>
                </a:lnTo>
                <a:lnTo>
                  <a:pt x="79019" y="7042"/>
                </a:lnTo>
                <a:lnTo>
                  <a:pt x="74841" y="8223"/>
                </a:lnTo>
                <a:lnTo>
                  <a:pt x="70713" y="9302"/>
                </a:lnTo>
                <a:lnTo>
                  <a:pt x="58826" y="12960"/>
                </a:lnTo>
                <a:lnTo>
                  <a:pt x="18520" y="27913"/>
                </a:lnTo>
                <a:lnTo>
                  <a:pt x="0" y="36010"/>
                </a:lnTo>
                <a:lnTo>
                  <a:pt x="3180" y="34643"/>
                </a:lnTo>
                <a:lnTo>
                  <a:pt x="12327" y="30892"/>
                </a:lnTo>
                <a:lnTo>
                  <a:pt x="51727" y="16440"/>
                </a:lnTo>
                <a:lnTo>
                  <a:pt x="75184" y="9480"/>
                </a:lnTo>
                <a:lnTo>
                  <a:pt x="79362" y="8324"/>
                </a:lnTo>
                <a:lnTo>
                  <a:pt x="83578" y="7359"/>
                </a:lnTo>
                <a:lnTo>
                  <a:pt x="87884" y="6229"/>
                </a:lnTo>
                <a:lnTo>
                  <a:pt x="98971" y="4092"/>
                </a:lnTo>
                <a:lnTo>
                  <a:pt x="105781" y="3016"/>
                </a:lnTo>
                <a:lnTo>
                  <a:pt x="112700" y="2197"/>
                </a:lnTo>
                <a:lnTo>
                  <a:pt x="119710" y="1695"/>
                </a:lnTo>
                <a:lnTo>
                  <a:pt x="141942" y="1695"/>
                </a:lnTo>
                <a:lnTo>
                  <a:pt x="141229" y="1547"/>
                </a:lnTo>
                <a:lnTo>
                  <a:pt x="134054" y="523"/>
                </a:lnTo>
                <a:lnTo>
                  <a:pt x="12686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8279183" y="7161878"/>
            <a:ext cx="281226" cy="166186"/>
          </a:xfrm>
          <a:prstGeom prst="rect">
            <a:avLst/>
          </a:prstGeom>
          <a:blipFill>
            <a:blip r:embed="rId3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8579646" y="7302255"/>
            <a:ext cx="186055" cy="34925"/>
          </a:xfrm>
          <a:custGeom>
            <a:avLst/>
            <a:gdLst/>
            <a:ahLst/>
            <a:cxnLst/>
            <a:rect l="l" t="t" r="r" b="b"/>
            <a:pathLst>
              <a:path w="186054" h="34925">
                <a:moveTo>
                  <a:pt x="96558" y="0"/>
                </a:moveTo>
                <a:lnTo>
                  <a:pt x="84201" y="1396"/>
                </a:lnTo>
                <a:lnTo>
                  <a:pt x="78143" y="3289"/>
                </a:lnTo>
                <a:lnTo>
                  <a:pt x="67221" y="8750"/>
                </a:lnTo>
                <a:lnTo>
                  <a:pt x="62306" y="12141"/>
                </a:lnTo>
                <a:lnTo>
                  <a:pt x="52412" y="17703"/>
                </a:lnTo>
                <a:lnTo>
                  <a:pt x="47332" y="19837"/>
                </a:lnTo>
                <a:lnTo>
                  <a:pt x="37223" y="21958"/>
                </a:lnTo>
                <a:lnTo>
                  <a:pt x="32207" y="22275"/>
                </a:lnTo>
                <a:lnTo>
                  <a:pt x="27635" y="22898"/>
                </a:lnTo>
                <a:lnTo>
                  <a:pt x="25336" y="23088"/>
                </a:lnTo>
                <a:lnTo>
                  <a:pt x="23202" y="23672"/>
                </a:lnTo>
                <a:lnTo>
                  <a:pt x="21132" y="24104"/>
                </a:lnTo>
                <a:lnTo>
                  <a:pt x="19088" y="24574"/>
                </a:lnTo>
                <a:lnTo>
                  <a:pt x="17119" y="24993"/>
                </a:lnTo>
                <a:lnTo>
                  <a:pt x="15294" y="25704"/>
                </a:lnTo>
                <a:lnTo>
                  <a:pt x="11772" y="26758"/>
                </a:lnTo>
                <a:lnTo>
                  <a:pt x="8839" y="28181"/>
                </a:lnTo>
                <a:lnTo>
                  <a:pt x="6451" y="29438"/>
                </a:lnTo>
                <a:lnTo>
                  <a:pt x="5334" y="30187"/>
                </a:lnTo>
                <a:lnTo>
                  <a:pt x="3441" y="31394"/>
                </a:lnTo>
                <a:lnTo>
                  <a:pt x="1361" y="33172"/>
                </a:lnTo>
                <a:lnTo>
                  <a:pt x="410" y="34162"/>
                </a:lnTo>
                <a:lnTo>
                  <a:pt x="0" y="34785"/>
                </a:lnTo>
                <a:lnTo>
                  <a:pt x="470" y="34150"/>
                </a:lnTo>
                <a:lnTo>
                  <a:pt x="1567" y="33108"/>
                </a:lnTo>
                <a:lnTo>
                  <a:pt x="3556" y="31559"/>
                </a:lnTo>
                <a:lnTo>
                  <a:pt x="5486" y="30416"/>
                </a:lnTo>
                <a:lnTo>
                  <a:pt x="6604" y="29730"/>
                </a:lnTo>
                <a:lnTo>
                  <a:pt x="9029" y="28587"/>
                </a:lnTo>
                <a:lnTo>
                  <a:pt x="11976" y="27266"/>
                </a:lnTo>
                <a:lnTo>
                  <a:pt x="15582" y="26327"/>
                </a:lnTo>
                <a:lnTo>
                  <a:pt x="17322" y="25704"/>
                </a:lnTo>
                <a:lnTo>
                  <a:pt x="19278" y="25387"/>
                </a:lnTo>
                <a:lnTo>
                  <a:pt x="21310" y="24993"/>
                </a:lnTo>
                <a:lnTo>
                  <a:pt x="23380" y="24650"/>
                </a:lnTo>
                <a:lnTo>
                  <a:pt x="25488" y="24091"/>
                </a:lnTo>
                <a:lnTo>
                  <a:pt x="27787" y="23964"/>
                </a:lnTo>
                <a:lnTo>
                  <a:pt x="32296" y="23431"/>
                </a:lnTo>
                <a:lnTo>
                  <a:pt x="37261" y="23240"/>
                </a:lnTo>
                <a:lnTo>
                  <a:pt x="47815" y="21285"/>
                </a:lnTo>
                <a:lnTo>
                  <a:pt x="53111" y="19202"/>
                </a:lnTo>
                <a:lnTo>
                  <a:pt x="58140" y="16357"/>
                </a:lnTo>
                <a:lnTo>
                  <a:pt x="63233" y="13563"/>
                </a:lnTo>
                <a:lnTo>
                  <a:pt x="68135" y="10236"/>
                </a:lnTo>
                <a:lnTo>
                  <a:pt x="78790" y="4991"/>
                </a:lnTo>
                <a:lnTo>
                  <a:pt x="84620" y="3251"/>
                </a:lnTo>
                <a:lnTo>
                  <a:pt x="96570" y="1892"/>
                </a:lnTo>
                <a:lnTo>
                  <a:pt x="116136" y="1892"/>
                </a:lnTo>
                <a:lnTo>
                  <a:pt x="108788" y="1003"/>
                </a:lnTo>
                <a:lnTo>
                  <a:pt x="102781" y="139"/>
                </a:lnTo>
                <a:lnTo>
                  <a:pt x="96558" y="0"/>
                </a:lnTo>
                <a:close/>
              </a:path>
              <a:path w="186054" h="34925">
                <a:moveTo>
                  <a:pt x="116136" y="1892"/>
                </a:moveTo>
                <a:lnTo>
                  <a:pt x="96570" y="1892"/>
                </a:lnTo>
                <a:lnTo>
                  <a:pt x="102666" y="1981"/>
                </a:lnTo>
                <a:lnTo>
                  <a:pt x="108585" y="2781"/>
                </a:lnTo>
                <a:lnTo>
                  <a:pt x="120472" y="4140"/>
                </a:lnTo>
                <a:lnTo>
                  <a:pt x="126047" y="5295"/>
                </a:lnTo>
                <a:lnTo>
                  <a:pt x="131673" y="6235"/>
                </a:lnTo>
                <a:lnTo>
                  <a:pt x="137083" y="7391"/>
                </a:lnTo>
                <a:lnTo>
                  <a:pt x="142201" y="8547"/>
                </a:lnTo>
                <a:lnTo>
                  <a:pt x="147345" y="9613"/>
                </a:lnTo>
                <a:lnTo>
                  <a:pt x="152120" y="10947"/>
                </a:lnTo>
                <a:lnTo>
                  <a:pt x="161023" y="13182"/>
                </a:lnTo>
                <a:lnTo>
                  <a:pt x="165049" y="14414"/>
                </a:lnTo>
                <a:lnTo>
                  <a:pt x="168643" y="15366"/>
                </a:lnTo>
                <a:lnTo>
                  <a:pt x="177901" y="18110"/>
                </a:lnTo>
                <a:lnTo>
                  <a:pt x="185915" y="20688"/>
                </a:lnTo>
                <a:lnTo>
                  <a:pt x="178003" y="17792"/>
                </a:lnTo>
                <a:lnTo>
                  <a:pt x="168833" y="14693"/>
                </a:lnTo>
                <a:lnTo>
                  <a:pt x="165204" y="13563"/>
                </a:lnTo>
                <a:lnTo>
                  <a:pt x="161302" y="12217"/>
                </a:lnTo>
                <a:lnTo>
                  <a:pt x="152425" y="9817"/>
                </a:lnTo>
                <a:lnTo>
                  <a:pt x="147650" y="8356"/>
                </a:lnTo>
                <a:lnTo>
                  <a:pt x="142519" y="7188"/>
                </a:lnTo>
                <a:lnTo>
                  <a:pt x="131953" y="4648"/>
                </a:lnTo>
                <a:lnTo>
                  <a:pt x="129146" y="4203"/>
                </a:lnTo>
                <a:lnTo>
                  <a:pt x="126301" y="3644"/>
                </a:lnTo>
                <a:lnTo>
                  <a:pt x="120650" y="2438"/>
                </a:lnTo>
                <a:lnTo>
                  <a:pt x="116136" y="1892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8488653" y="7282548"/>
            <a:ext cx="262343" cy="104139"/>
          </a:xfrm>
          <a:prstGeom prst="rect">
            <a:avLst/>
          </a:prstGeom>
          <a:blipFill>
            <a:blip r:embed="rId3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8512901" y="7328628"/>
            <a:ext cx="61594" cy="35560"/>
          </a:xfrm>
          <a:custGeom>
            <a:avLst/>
            <a:gdLst/>
            <a:ahLst/>
            <a:cxnLst/>
            <a:rect l="l" t="t" r="r" b="b"/>
            <a:pathLst>
              <a:path w="61595" h="35559">
                <a:moveTo>
                  <a:pt x="53162" y="0"/>
                </a:moveTo>
                <a:lnTo>
                  <a:pt x="49644" y="76"/>
                </a:lnTo>
                <a:lnTo>
                  <a:pt x="47878" y="215"/>
                </a:lnTo>
                <a:lnTo>
                  <a:pt x="45935" y="215"/>
                </a:lnTo>
                <a:lnTo>
                  <a:pt x="43954" y="596"/>
                </a:lnTo>
                <a:lnTo>
                  <a:pt x="40843" y="1117"/>
                </a:lnTo>
                <a:lnTo>
                  <a:pt x="35559" y="2552"/>
                </a:lnTo>
                <a:lnTo>
                  <a:pt x="33477" y="3568"/>
                </a:lnTo>
                <a:lnTo>
                  <a:pt x="31305" y="4381"/>
                </a:lnTo>
                <a:lnTo>
                  <a:pt x="29260" y="5499"/>
                </a:lnTo>
                <a:lnTo>
                  <a:pt x="27063" y="6400"/>
                </a:lnTo>
                <a:lnTo>
                  <a:pt x="25069" y="7721"/>
                </a:lnTo>
                <a:lnTo>
                  <a:pt x="23152" y="9080"/>
                </a:lnTo>
                <a:lnTo>
                  <a:pt x="21094" y="10274"/>
                </a:lnTo>
                <a:lnTo>
                  <a:pt x="19292" y="11925"/>
                </a:lnTo>
                <a:lnTo>
                  <a:pt x="17614" y="13385"/>
                </a:lnTo>
                <a:lnTo>
                  <a:pt x="15747" y="14693"/>
                </a:lnTo>
                <a:lnTo>
                  <a:pt x="14262" y="16344"/>
                </a:lnTo>
                <a:lnTo>
                  <a:pt x="11188" y="19431"/>
                </a:lnTo>
                <a:lnTo>
                  <a:pt x="9893" y="20955"/>
                </a:lnTo>
                <a:lnTo>
                  <a:pt x="8623" y="22529"/>
                </a:lnTo>
                <a:lnTo>
                  <a:pt x="6388" y="25412"/>
                </a:lnTo>
                <a:lnTo>
                  <a:pt x="5232" y="26746"/>
                </a:lnTo>
                <a:lnTo>
                  <a:pt x="4343" y="28092"/>
                </a:lnTo>
                <a:lnTo>
                  <a:pt x="3632" y="29337"/>
                </a:lnTo>
                <a:lnTo>
                  <a:pt x="2857" y="30530"/>
                </a:lnTo>
                <a:lnTo>
                  <a:pt x="0" y="35179"/>
                </a:lnTo>
                <a:lnTo>
                  <a:pt x="2006" y="32689"/>
                </a:lnTo>
                <a:lnTo>
                  <a:pt x="3314" y="31115"/>
                </a:lnTo>
                <a:lnTo>
                  <a:pt x="4927" y="28702"/>
                </a:lnTo>
                <a:lnTo>
                  <a:pt x="7315" y="26174"/>
                </a:lnTo>
                <a:lnTo>
                  <a:pt x="11048" y="21996"/>
                </a:lnTo>
                <a:lnTo>
                  <a:pt x="12433" y="20586"/>
                </a:lnTo>
                <a:lnTo>
                  <a:pt x="13995" y="19227"/>
                </a:lnTo>
                <a:lnTo>
                  <a:pt x="15532" y="17691"/>
                </a:lnTo>
                <a:lnTo>
                  <a:pt x="17017" y="16116"/>
                </a:lnTo>
                <a:lnTo>
                  <a:pt x="18872" y="14871"/>
                </a:lnTo>
                <a:lnTo>
                  <a:pt x="22301" y="11925"/>
                </a:lnTo>
                <a:lnTo>
                  <a:pt x="24345" y="10833"/>
                </a:lnTo>
                <a:lnTo>
                  <a:pt x="28092" y="8229"/>
                </a:lnTo>
                <a:lnTo>
                  <a:pt x="30187" y="7302"/>
                </a:lnTo>
                <a:lnTo>
                  <a:pt x="32143" y="6184"/>
                </a:lnTo>
                <a:lnTo>
                  <a:pt x="34239" y="5346"/>
                </a:lnTo>
                <a:lnTo>
                  <a:pt x="36207" y="4343"/>
                </a:lnTo>
                <a:lnTo>
                  <a:pt x="38277" y="3759"/>
                </a:lnTo>
                <a:lnTo>
                  <a:pt x="40297" y="3098"/>
                </a:lnTo>
                <a:lnTo>
                  <a:pt x="42290" y="2489"/>
                </a:lnTo>
                <a:lnTo>
                  <a:pt x="44221" y="2120"/>
                </a:lnTo>
                <a:lnTo>
                  <a:pt x="46126" y="1625"/>
                </a:lnTo>
                <a:lnTo>
                  <a:pt x="48005" y="1511"/>
                </a:lnTo>
                <a:lnTo>
                  <a:pt x="49695" y="1270"/>
                </a:lnTo>
                <a:lnTo>
                  <a:pt x="53124" y="1003"/>
                </a:lnTo>
                <a:lnTo>
                  <a:pt x="58751" y="1003"/>
                </a:lnTo>
                <a:lnTo>
                  <a:pt x="56095" y="469"/>
                </a:lnTo>
                <a:lnTo>
                  <a:pt x="53162" y="0"/>
                </a:lnTo>
                <a:close/>
              </a:path>
              <a:path w="61595" h="35559">
                <a:moveTo>
                  <a:pt x="58751" y="1003"/>
                </a:moveTo>
                <a:lnTo>
                  <a:pt x="53124" y="1003"/>
                </a:lnTo>
                <a:lnTo>
                  <a:pt x="56019" y="1054"/>
                </a:lnTo>
                <a:lnTo>
                  <a:pt x="60045" y="1473"/>
                </a:lnTo>
                <a:lnTo>
                  <a:pt x="61201" y="1727"/>
                </a:lnTo>
                <a:lnTo>
                  <a:pt x="60109" y="1295"/>
                </a:lnTo>
                <a:lnTo>
                  <a:pt x="58751" y="100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8492959" y="7263968"/>
            <a:ext cx="116650" cy="122720"/>
          </a:xfrm>
          <a:prstGeom prst="rect">
            <a:avLst/>
          </a:prstGeom>
          <a:blipFill>
            <a:blip r:embed="rId3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5839010" y="5450814"/>
            <a:ext cx="123601" cy="266369"/>
          </a:xfrm>
          <a:prstGeom prst="rect">
            <a:avLst/>
          </a:prstGeom>
          <a:blipFill>
            <a:blip r:embed="rId3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5894303" y="5562363"/>
            <a:ext cx="65404" cy="150977"/>
          </a:xfrm>
          <a:prstGeom prst="rect">
            <a:avLst/>
          </a:prstGeom>
          <a:blipFill>
            <a:blip r:embed="rId3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3" name="object 1533"/>
          <p:cNvSpPr/>
          <p:nvPr/>
        </p:nvSpPr>
        <p:spPr>
          <a:xfrm>
            <a:off x="5849266" y="5196966"/>
            <a:ext cx="176794" cy="508674"/>
          </a:xfrm>
          <a:prstGeom prst="rect">
            <a:avLst/>
          </a:prstGeom>
          <a:blipFill>
            <a:blip r:embed="rId3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5995266" y="5292799"/>
            <a:ext cx="170180" cy="403225"/>
          </a:xfrm>
          <a:custGeom>
            <a:avLst/>
            <a:gdLst/>
            <a:ahLst/>
            <a:cxnLst/>
            <a:rect l="l" t="t" r="r" b="b"/>
            <a:pathLst>
              <a:path w="170179" h="403225">
                <a:moveTo>
                  <a:pt x="169570" y="0"/>
                </a:moveTo>
                <a:lnTo>
                  <a:pt x="166088" y="5981"/>
                </a:lnTo>
                <a:lnTo>
                  <a:pt x="160337" y="16421"/>
                </a:lnTo>
                <a:lnTo>
                  <a:pt x="157492" y="21691"/>
                </a:lnTo>
                <a:lnTo>
                  <a:pt x="149986" y="35407"/>
                </a:lnTo>
                <a:lnTo>
                  <a:pt x="129678" y="74525"/>
                </a:lnTo>
                <a:lnTo>
                  <a:pt x="105816" y="123189"/>
                </a:lnTo>
                <a:lnTo>
                  <a:pt x="89103" y="159092"/>
                </a:lnTo>
                <a:lnTo>
                  <a:pt x="84978" y="168380"/>
                </a:lnTo>
                <a:lnTo>
                  <a:pt x="80791" y="177701"/>
                </a:lnTo>
                <a:lnTo>
                  <a:pt x="64620" y="215445"/>
                </a:lnTo>
                <a:lnTo>
                  <a:pt x="47116" y="259079"/>
                </a:lnTo>
                <a:lnTo>
                  <a:pt x="44919" y="265239"/>
                </a:lnTo>
                <a:lnTo>
                  <a:pt x="42633" y="271246"/>
                </a:lnTo>
                <a:lnTo>
                  <a:pt x="38138" y="283184"/>
                </a:lnTo>
                <a:lnTo>
                  <a:pt x="33832" y="294779"/>
                </a:lnTo>
                <a:lnTo>
                  <a:pt x="31940" y="300507"/>
                </a:lnTo>
                <a:lnTo>
                  <a:pt x="29971" y="306057"/>
                </a:lnTo>
                <a:lnTo>
                  <a:pt x="10855" y="364451"/>
                </a:lnTo>
                <a:lnTo>
                  <a:pt x="0" y="403225"/>
                </a:lnTo>
                <a:lnTo>
                  <a:pt x="11632" y="364261"/>
                </a:lnTo>
                <a:lnTo>
                  <a:pt x="22851" y="330012"/>
                </a:lnTo>
                <a:lnTo>
                  <a:pt x="25536" y="322279"/>
                </a:lnTo>
                <a:lnTo>
                  <a:pt x="33121" y="300939"/>
                </a:lnTo>
                <a:lnTo>
                  <a:pt x="35077" y="295211"/>
                </a:lnTo>
                <a:lnTo>
                  <a:pt x="43992" y="271767"/>
                </a:lnTo>
                <a:lnTo>
                  <a:pt x="46304" y="265785"/>
                </a:lnTo>
                <a:lnTo>
                  <a:pt x="48552" y="259651"/>
                </a:lnTo>
                <a:lnTo>
                  <a:pt x="50990" y="253517"/>
                </a:lnTo>
                <a:lnTo>
                  <a:pt x="53466" y="247383"/>
                </a:lnTo>
                <a:lnTo>
                  <a:pt x="56006" y="241198"/>
                </a:lnTo>
                <a:lnTo>
                  <a:pt x="62345" y="225545"/>
                </a:lnTo>
                <a:lnTo>
                  <a:pt x="66287" y="216133"/>
                </a:lnTo>
                <a:lnTo>
                  <a:pt x="74333" y="197269"/>
                </a:lnTo>
                <a:lnTo>
                  <a:pt x="78325" y="187812"/>
                </a:lnTo>
                <a:lnTo>
                  <a:pt x="82434" y="178425"/>
                </a:lnTo>
                <a:lnTo>
                  <a:pt x="86568" y="169090"/>
                </a:lnTo>
                <a:lnTo>
                  <a:pt x="90639" y="159791"/>
                </a:lnTo>
                <a:lnTo>
                  <a:pt x="107124" y="123799"/>
                </a:lnTo>
                <a:lnTo>
                  <a:pt x="126950" y="82596"/>
                </a:lnTo>
                <a:lnTo>
                  <a:pt x="144548" y="47572"/>
                </a:lnTo>
                <a:lnTo>
                  <a:pt x="166258" y="5930"/>
                </a:lnTo>
                <a:lnTo>
                  <a:pt x="16957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6000858" y="5273898"/>
            <a:ext cx="0" cy="332105"/>
          </a:xfrm>
          <a:custGeom>
            <a:avLst/>
            <a:gdLst/>
            <a:ahLst/>
            <a:cxnLst/>
            <a:rect l="l" t="t" r="r" b="b"/>
            <a:pathLst>
              <a:path w="0" h="332104">
                <a:moveTo>
                  <a:pt x="0" y="0"/>
                </a:moveTo>
                <a:lnTo>
                  <a:pt x="0" y="331736"/>
                </a:lnTo>
              </a:path>
            </a:pathLst>
          </a:custGeom>
          <a:ln w="18846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6" name="object 1536"/>
          <p:cNvSpPr/>
          <p:nvPr/>
        </p:nvSpPr>
        <p:spPr>
          <a:xfrm>
            <a:off x="5861636" y="5265241"/>
            <a:ext cx="91440" cy="259715"/>
          </a:xfrm>
          <a:custGeom>
            <a:avLst/>
            <a:gdLst/>
            <a:ahLst/>
            <a:cxnLst/>
            <a:rect l="l" t="t" r="r" b="b"/>
            <a:pathLst>
              <a:path w="91439" h="259714">
                <a:moveTo>
                  <a:pt x="0" y="0"/>
                </a:moveTo>
                <a:lnTo>
                  <a:pt x="12179" y="41376"/>
                </a:lnTo>
                <a:lnTo>
                  <a:pt x="21272" y="68211"/>
                </a:lnTo>
                <a:lnTo>
                  <a:pt x="23812" y="75628"/>
                </a:lnTo>
                <a:lnTo>
                  <a:pt x="26682" y="83197"/>
                </a:lnTo>
                <a:lnTo>
                  <a:pt x="29743" y="90690"/>
                </a:lnTo>
                <a:lnTo>
                  <a:pt x="32550" y="98577"/>
                </a:lnTo>
                <a:lnTo>
                  <a:pt x="36080" y="106337"/>
                </a:lnTo>
                <a:lnTo>
                  <a:pt x="41298" y="118065"/>
                </a:lnTo>
                <a:lnTo>
                  <a:pt x="43979" y="123942"/>
                </a:lnTo>
                <a:lnTo>
                  <a:pt x="46736" y="129794"/>
                </a:lnTo>
                <a:lnTo>
                  <a:pt x="49515" y="135629"/>
                </a:lnTo>
                <a:lnTo>
                  <a:pt x="52230" y="141479"/>
                </a:lnTo>
                <a:lnTo>
                  <a:pt x="54899" y="147322"/>
                </a:lnTo>
                <a:lnTo>
                  <a:pt x="61036" y="160883"/>
                </a:lnTo>
                <a:lnTo>
                  <a:pt x="67386" y="176022"/>
                </a:lnTo>
                <a:lnTo>
                  <a:pt x="70218" y="183578"/>
                </a:lnTo>
                <a:lnTo>
                  <a:pt x="73406" y="190728"/>
                </a:lnTo>
                <a:lnTo>
                  <a:pt x="75730" y="197751"/>
                </a:lnTo>
                <a:lnTo>
                  <a:pt x="78193" y="204724"/>
                </a:lnTo>
                <a:lnTo>
                  <a:pt x="80556" y="211328"/>
                </a:lnTo>
                <a:lnTo>
                  <a:pt x="82245" y="217576"/>
                </a:lnTo>
                <a:lnTo>
                  <a:pt x="84899" y="226453"/>
                </a:lnTo>
                <a:lnTo>
                  <a:pt x="86194" y="232029"/>
                </a:lnTo>
                <a:lnTo>
                  <a:pt x="86817" y="234581"/>
                </a:lnTo>
                <a:lnTo>
                  <a:pt x="87998" y="239699"/>
                </a:lnTo>
                <a:lnTo>
                  <a:pt x="89154" y="244157"/>
                </a:lnTo>
                <a:lnTo>
                  <a:pt x="89573" y="247891"/>
                </a:lnTo>
                <a:lnTo>
                  <a:pt x="91338" y="259626"/>
                </a:lnTo>
                <a:lnTo>
                  <a:pt x="89890" y="247853"/>
                </a:lnTo>
                <a:lnTo>
                  <a:pt x="89573" y="244068"/>
                </a:lnTo>
                <a:lnTo>
                  <a:pt x="88544" y="239585"/>
                </a:lnTo>
                <a:lnTo>
                  <a:pt x="86969" y="231863"/>
                </a:lnTo>
                <a:lnTo>
                  <a:pt x="86372" y="229120"/>
                </a:lnTo>
                <a:lnTo>
                  <a:pt x="85788" y="226212"/>
                </a:lnTo>
                <a:lnTo>
                  <a:pt x="84975" y="223380"/>
                </a:lnTo>
                <a:lnTo>
                  <a:pt x="83286" y="217258"/>
                </a:lnTo>
                <a:lnTo>
                  <a:pt x="81686" y="210972"/>
                </a:lnTo>
                <a:lnTo>
                  <a:pt x="77038" y="197281"/>
                </a:lnTo>
                <a:lnTo>
                  <a:pt x="74828" y="190207"/>
                </a:lnTo>
                <a:lnTo>
                  <a:pt x="71742" y="182968"/>
                </a:lnTo>
                <a:lnTo>
                  <a:pt x="68922" y="175399"/>
                </a:lnTo>
                <a:lnTo>
                  <a:pt x="62623" y="160185"/>
                </a:lnTo>
                <a:lnTo>
                  <a:pt x="45689" y="123131"/>
                </a:lnTo>
                <a:lnTo>
                  <a:pt x="42978" y="117274"/>
                </a:lnTo>
                <a:lnTo>
                  <a:pt x="40326" y="111423"/>
                </a:lnTo>
                <a:lnTo>
                  <a:pt x="37719" y="105600"/>
                </a:lnTo>
                <a:lnTo>
                  <a:pt x="34163" y="97917"/>
                </a:lnTo>
                <a:lnTo>
                  <a:pt x="31343" y="90043"/>
                </a:lnTo>
                <a:lnTo>
                  <a:pt x="28244" y="82588"/>
                </a:lnTo>
                <a:lnTo>
                  <a:pt x="25400" y="75031"/>
                </a:lnTo>
                <a:lnTo>
                  <a:pt x="22669" y="67691"/>
                </a:lnTo>
                <a:lnTo>
                  <a:pt x="20066" y="60769"/>
                </a:lnTo>
                <a:lnTo>
                  <a:pt x="13208" y="41033"/>
                </a:lnTo>
                <a:lnTo>
                  <a:pt x="7650" y="24296"/>
                </a:lnTo>
                <a:lnTo>
                  <a:pt x="5358" y="17300"/>
                </a:lnTo>
                <a:lnTo>
                  <a:pt x="3454" y="11341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7" name="object 1537"/>
          <p:cNvSpPr/>
          <p:nvPr/>
        </p:nvSpPr>
        <p:spPr>
          <a:xfrm>
            <a:off x="5839498" y="5230621"/>
            <a:ext cx="308529" cy="486562"/>
          </a:xfrm>
          <a:prstGeom prst="rect">
            <a:avLst/>
          </a:prstGeom>
          <a:blipFill>
            <a:blip r:embed="rId3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8" name="object 1538"/>
          <p:cNvSpPr/>
          <p:nvPr/>
        </p:nvSpPr>
        <p:spPr>
          <a:xfrm>
            <a:off x="7959102" y="6686778"/>
            <a:ext cx="29392" cy="45974"/>
          </a:xfrm>
          <a:prstGeom prst="rect">
            <a:avLst/>
          </a:prstGeom>
          <a:blipFill>
            <a:blip r:embed="rId3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9" name="object 1539"/>
          <p:cNvSpPr/>
          <p:nvPr/>
        </p:nvSpPr>
        <p:spPr>
          <a:xfrm>
            <a:off x="7961749" y="6696417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5" h="35559">
                <a:moveTo>
                  <a:pt x="16979" y="0"/>
                </a:moveTo>
                <a:lnTo>
                  <a:pt x="16510" y="406"/>
                </a:lnTo>
                <a:lnTo>
                  <a:pt x="15748" y="1181"/>
                </a:lnTo>
                <a:lnTo>
                  <a:pt x="15074" y="1981"/>
                </a:lnTo>
                <a:lnTo>
                  <a:pt x="13792" y="3009"/>
                </a:lnTo>
                <a:lnTo>
                  <a:pt x="11671" y="6045"/>
                </a:lnTo>
                <a:lnTo>
                  <a:pt x="10312" y="7810"/>
                </a:lnTo>
                <a:lnTo>
                  <a:pt x="9220" y="9829"/>
                </a:lnTo>
                <a:lnTo>
                  <a:pt x="6870" y="14033"/>
                </a:lnTo>
                <a:lnTo>
                  <a:pt x="5880" y="16294"/>
                </a:lnTo>
                <a:lnTo>
                  <a:pt x="3860" y="20802"/>
                </a:lnTo>
                <a:lnTo>
                  <a:pt x="2247" y="25463"/>
                </a:lnTo>
                <a:lnTo>
                  <a:pt x="342" y="32639"/>
                </a:lnTo>
                <a:lnTo>
                  <a:pt x="0" y="35090"/>
                </a:lnTo>
                <a:lnTo>
                  <a:pt x="1206" y="32918"/>
                </a:lnTo>
                <a:lnTo>
                  <a:pt x="9512" y="15265"/>
                </a:lnTo>
                <a:lnTo>
                  <a:pt x="10668" y="13144"/>
                </a:lnTo>
                <a:lnTo>
                  <a:pt x="11518" y="11036"/>
                </a:lnTo>
                <a:lnTo>
                  <a:pt x="12433" y="8953"/>
                </a:lnTo>
                <a:lnTo>
                  <a:pt x="13449" y="7124"/>
                </a:lnTo>
                <a:lnTo>
                  <a:pt x="14160" y="5435"/>
                </a:lnTo>
                <a:lnTo>
                  <a:pt x="14935" y="3771"/>
                </a:lnTo>
                <a:lnTo>
                  <a:pt x="15709" y="2501"/>
                </a:lnTo>
                <a:lnTo>
                  <a:pt x="16790" y="406"/>
                </a:lnTo>
                <a:lnTo>
                  <a:pt x="1697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0" name="object 1540"/>
          <p:cNvSpPr/>
          <p:nvPr/>
        </p:nvSpPr>
        <p:spPr>
          <a:xfrm>
            <a:off x="7959059" y="6688240"/>
            <a:ext cx="29125" cy="44511"/>
          </a:xfrm>
          <a:prstGeom prst="rect">
            <a:avLst/>
          </a:prstGeom>
          <a:blipFill>
            <a:blip r:embed="rId3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1" name="object 1541"/>
          <p:cNvSpPr/>
          <p:nvPr/>
        </p:nvSpPr>
        <p:spPr>
          <a:xfrm>
            <a:off x="7967319" y="6754114"/>
            <a:ext cx="37034" cy="40055"/>
          </a:xfrm>
          <a:prstGeom prst="rect">
            <a:avLst/>
          </a:prstGeom>
          <a:blipFill>
            <a:blip r:embed="rId3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2" name="object 1542"/>
          <p:cNvSpPr/>
          <p:nvPr/>
        </p:nvSpPr>
        <p:spPr>
          <a:xfrm>
            <a:off x="7969277" y="6763563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4" h="29845">
                <a:moveTo>
                  <a:pt x="25615" y="0"/>
                </a:moveTo>
                <a:lnTo>
                  <a:pt x="25069" y="266"/>
                </a:lnTo>
                <a:lnTo>
                  <a:pt x="24104" y="812"/>
                </a:lnTo>
                <a:lnTo>
                  <a:pt x="23253" y="1409"/>
                </a:lnTo>
                <a:lnTo>
                  <a:pt x="21711" y="2082"/>
                </a:lnTo>
                <a:lnTo>
                  <a:pt x="18775" y="4495"/>
                </a:lnTo>
                <a:lnTo>
                  <a:pt x="17145" y="5778"/>
                </a:lnTo>
                <a:lnTo>
                  <a:pt x="15507" y="7442"/>
                </a:lnTo>
                <a:lnTo>
                  <a:pt x="0" y="29375"/>
                </a:lnTo>
                <a:lnTo>
                  <a:pt x="1752" y="27609"/>
                </a:lnTo>
                <a:lnTo>
                  <a:pt x="4229" y="24891"/>
                </a:lnTo>
                <a:lnTo>
                  <a:pt x="6680" y="22161"/>
                </a:lnTo>
                <a:lnTo>
                  <a:pt x="12915" y="14706"/>
                </a:lnTo>
                <a:lnTo>
                  <a:pt x="14389" y="12750"/>
                </a:lnTo>
                <a:lnTo>
                  <a:pt x="16065" y="11023"/>
                </a:lnTo>
                <a:lnTo>
                  <a:pt x="17424" y="9207"/>
                </a:lnTo>
                <a:lnTo>
                  <a:pt x="18884" y="7429"/>
                </a:lnTo>
                <a:lnTo>
                  <a:pt x="20332" y="5943"/>
                </a:lnTo>
                <a:lnTo>
                  <a:pt x="21526" y="4419"/>
                </a:lnTo>
                <a:lnTo>
                  <a:pt x="22631" y="3098"/>
                </a:lnTo>
                <a:lnTo>
                  <a:pt x="23746" y="2057"/>
                </a:lnTo>
                <a:lnTo>
                  <a:pt x="25196" y="482"/>
                </a:lnTo>
                <a:lnTo>
                  <a:pt x="2561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3" name="object 1543"/>
          <p:cNvSpPr/>
          <p:nvPr/>
        </p:nvSpPr>
        <p:spPr>
          <a:xfrm>
            <a:off x="7983366" y="6811646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4" h="29845">
                <a:moveTo>
                  <a:pt x="25654" y="0"/>
                </a:moveTo>
                <a:lnTo>
                  <a:pt x="25082" y="253"/>
                </a:lnTo>
                <a:lnTo>
                  <a:pt x="24130" y="800"/>
                </a:lnTo>
                <a:lnTo>
                  <a:pt x="23253" y="1396"/>
                </a:lnTo>
                <a:lnTo>
                  <a:pt x="21736" y="2070"/>
                </a:lnTo>
                <a:lnTo>
                  <a:pt x="20332" y="3225"/>
                </a:lnTo>
                <a:lnTo>
                  <a:pt x="17157" y="5778"/>
                </a:lnTo>
                <a:lnTo>
                  <a:pt x="12179" y="10871"/>
                </a:lnTo>
                <a:lnTo>
                  <a:pt x="10642" y="12788"/>
                </a:lnTo>
                <a:lnTo>
                  <a:pt x="7505" y="16598"/>
                </a:lnTo>
                <a:lnTo>
                  <a:pt x="4711" y="20662"/>
                </a:lnTo>
                <a:lnTo>
                  <a:pt x="2870" y="23875"/>
                </a:lnTo>
                <a:lnTo>
                  <a:pt x="990" y="27089"/>
                </a:lnTo>
                <a:lnTo>
                  <a:pt x="0" y="29375"/>
                </a:lnTo>
                <a:lnTo>
                  <a:pt x="1765" y="27609"/>
                </a:lnTo>
                <a:lnTo>
                  <a:pt x="6680" y="22161"/>
                </a:lnTo>
                <a:lnTo>
                  <a:pt x="12954" y="14693"/>
                </a:lnTo>
                <a:lnTo>
                  <a:pt x="14414" y="12763"/>
                </a:lnTo>
                <a:lnTo>
                  <a:pt x="16078" y="11023"/>
                </a:lnTo>
                <a:lnTo>
                  <a:pt x="17462" y="9207"/>
                </a:lnTo>
                <a:lnTo>
                  <a:pt x="18872" y="7429"/>
                </a:lnTo>
                <a:lnTo>
                  <a:pt x="20332" y="5930"/>
                </a:lnTo>
                <a:lnTo>
                  <a:pt x="21475" y="4483"/>
                </a:lnTo>
                <a:lnTo>
                  <a:pt x="22644" y="3086"/>
                </a:lnTo>
                <a:lnTo>
                  <a:pt x="23772" y="2044"/>
                </a:lnTo>
                <a:lnTo>
                  <a:pt x="25222" y="495"/>
                </a:lnTo>
                <a:lnTo>
                  <a:pt x="2565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4" name="object 1544"/>
          <p:cNvSpPr/>
          <p:nvPr/>
        </p:nvSpPr>
        <p:spPr>
          <a:xfrm>
            <a:off x="7903972" y="6755668"/>
            <a:ext cx="114485" cy="86576"/>
          </a:xfrm>
          <a:prstGeom prst="rect">
            <a:avLst/>
          </a:prstGeom>
          <a:blipFill>
            <a:blip r:embed="rId3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5" name="object 1545"/>
          <p:cNvSpPr/>
          <p:nvPr/>
        </p:nvSpPr>
        <p:spPr>
          <a:xfrm>
            <a:off x="7981416" y="6803750"/>
            <a:ext cx="34810" cy="38053"/>
          </a:xfrm>
          <a:prstGeom prst="rect">
            <a:avLst/>
          </a:prstGeom>
          <a:blipFill>
            <a:blip r:embed="rId3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6" name="object 1546"/>
          <p:cNvSpPr/>
          <p:nvPr/>
        </p:nvSpPr>
        <p:spPr>
          <a:xfrm>
            <a:off x="7916450" y="6811088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0" y="0"/>
                </a:moveTo>
                <a:lnTo>
                  <a:pt x="2057" y="850"/>
                </a:lnTo>
                <a:lnTo>
                  <a:pt x="3327" y="1409"/>
                </a:lnTo>
                <a:lnTo>
                  <a:pt x="5219" y="1917"/>
                </a:lnTo>
                <a:lnTo>
                  <a:pt x="7340" y="2908"/>
                </a:lnTo>
                <a:lnTo>
                  <a:pt x="9474" y="3949"/>
                </a:lnTo>
                <a:lnTo>
                  <a:pt x="12001" y="4876"/>
                </a:lnTo>
                <a:lnTo>
                  <a:pt x="14681" y="6134"/>
                </a:lnTo>
                <a:lnTo>
                  <a:pt x="17297" y="7467"/>
                </a:lnTo>
                <a:lnTo>
                  <a:pt x="20243" y="8572"/>
                </a:lnTo>
                <a:lnTo>
                  <a:pt x="23115" y="10045"/>
                </a:lnTo>
                <a:lnTo>
                  <a:pt x="25882" y="11264"/>
                </a:lnTo>
                <a:lnTo>
                  <a:pt x="28727" y="12572"/>
                </a:lnTo>
                <a:lnTo>
                  <a:pt x="36639" y="16065"/>
                </a:lnTo>
                <a:lnTo>
                  <a:pt x="38823" y="16954"/>
                </a:lnTo>
                <a:lnTo>
                  <a:pt x="43205" y="18783"/>
                </a:lnTo>
                <a:lnTo>
                  <a:pt x="46266" y="19811"/>
                </a:lnTo>
                <a:lnTo>
                  <a:pt x="43865" y="17652"/>
                </a:lnTo>
                <a:lnTo>
                  <a:pt x="39878" y="15024"/>
                </a:lnTo>
                <a:lnTo>
                  <a:pt x="37909" y="13677"/>
                </a:lnTo>
                <a:lnTo>
                  <a:pt x="35547" y="12204"/>
                </a:lnTo>
                <a:lnTo>
                  <a:pt x="31542" y="9994"/>
                </a:lnTo>
                <a:lnTo>
                  <a:pt x="30314" y="9220"/>
                </a:lnTo>
                <a:lnTo>
                  <a:pt x="28866" y="8559"/>
                </a:lnTo>
                <a:lnTo>
                  <a:pt x="21755" y="5118"/>
                </a:lnTo>
                <a:lnTo>
                  <a:pt x="15913" y="2997"/>
                </a:lnTo>
                <a:lnTo>
                  <a:pt x="14541" y="2412"/>
                </a:lnTo>
                <a:lnTo>
                  <a:pt x="13106" y="2095"/>
                </a:lnTo>
                <a:lnTo>
                  <a:pt x="10439" y="1358"/>
                </a:lnTo>
                <a:lnTo>
                  <a:pt x="5705" y="241"/>
                </a:lnTo>
                <a:lnTo>
                  <a:pt x="3442" y="228"/>
                </a:lnTo>
                <a:lnTo>
                  <a:pt x="2197" y="88"/>
                </a:lnTo>
                <a:lnTo>
                  <a:pt x="0" y="0"/>
                </a:lnTo>
                <a:close/>
              </a:path>
              <a:path w="46354" h="20320">
                <a:moveTo>
                  <a:pt x="5651" y="228"/>
                </a:moveTo>
                <a:lnTo>
                  <a:pt x="3556" y="241"/>
                </a:lnTo>
                <a:lnTo>
                  <a:pt x="5705" y="241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7" name="object 1547"/>
          <p:cNvSpPr/>
          <p:nvPr/>
        </p:nvSpPr>
        <p:spPr>
          <a:xfrm>
            <a:off x="7863508" y="6681279"/>
            <a:ext cx="57418" cy="28308"/>
          </a:xfrm>
          <a:prstGeom prst="rect">
            <a:avLst/>
          </a:prstGeom>
          <a:blipFill>
            <a:blip r:embed="rId3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8" name="object 1548"/>
          <p:cNvSpPr/>
          <p:nvPr/>
        </p:nvSpPr>
        <p:spPr>
          <a:xfrm>
            <a:off x="7874493" y="6692448"/>
            <a:ext cx="44450" cy="8255"/>
          </a:xfrm>
          <a:custGeom>
            <a:avLst/>
            <a:gdLst/>
            <a:ahLst/>
            <a:cxnLst/>
            <a:rect l="l" t="t" r="r" b="b"/>
            <a:pathLst>
              <a:path w="44450" h="8254">
                <a:moveTo>
                  <a:pt x="11709" y="0"/>
                </a:moveTo>
                <a:lnTo>
                  <a:pt x="9182" y="101"/>
                </a:lnTo>
                <a:lnTo>
                  <a:pt x="7048" y="101"/>
                </a:lnTo>
                <a:lnTo>
                  <a:pt x="4927" y="126"/>
                </a:lnTo>
                <a:lnTo>
                  <a:pt x="3124" y="596"/>
                </a:lnTo>
                <a:lnTo>
                  <a:pt x="1917" y="761"/>
                </a:lnTo>
                <a:lnTo>
                  <a:pt x="0" y="1155"/>
                </a:lnTo>
                <a:lnTo>
                  <a:pt x="3187" y="1650"/>
                </a:lnTo>
                <a:lnTo>
                  <a:pt x="4902" y="1689"/>
                </a:lnTo>
                <a:lnTo>
                  <a:pt x="6959" y="2070"/>
                </a:lnTo>
                <a:lnTo>
                  <a:pt x="9029" y="2514"/>
                </a:lnTo>
                <a:lnTo>
                  <a:pt x="11404" y="2743"/>
                </a:lnTo>
                <a:lnTo>
                  <a:pt x="13957" y="3263"/>
                </a:lnTo>
                <a:lnTo>
                  <a:pt x="16535" y="3822"/>
                </a:lnTo>
                <a:lnTo>
                  <a:pt x="19265" y="4140"/>
                </a:lnTo>
                <a:lnTo>
                  <a:pt x="21996" y="4749"/>
                </a:lnTo>
                <a:lnTo>
                  <a:pt x="30035" y="6197"/>
                </a:lnTo>
                <a:lnTo>
                  <a:pt x="35039" y="7010"/>
                </a:lnTo>
                <a:lnTo>
                  <a:pt x="41287" y="7924"/>
                </a:lnTo>
                <a:lnTo>
                  <a:pt x="44157" y="8153"/>
                </a:lnTo>
                <a:lnTo>
                  <a:pt x="41617" y="6832"/>
                </a:lnTo>
                <a:lnTo>
                  <a:pt x="37591" y="5422"/>
                </a:lnTo>
                <a:lnTo>
                  <a:pt x="35598" y="4686"/>
                </a:lnTo>
                <a:lnTo>
                  <a:pt x="33261" y="3924"/>
                </a:lnTo>
                <a:lnTo>
                  <a:pt x="29413" y="2933"/>
                </a:lnTo>
                <a:lnTo>
                  <a:pt x="28105" y="2514"/>
                </a:lnTo>
                <a:lnTo>
                  <a:pt x="25374" y="1981"/>
                </a:lnTo>
                <a:lnTo>
                  <a:pt x="23990" y="1676"/>
                </a:lnTo>
                <a:lnTo>
                  <a:pt x="22618" y="1409"/>
                </a:lnTo>
                <a:lnTo>
                  <a:pt x="19837" y="825"/>
                </a:lnTo>
                <a:lnTo>
                  <a:pt x="17005" y="558"/>
                </a:lnTo>
                <a:lnTo>
                  <a:pt x="1170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9" name="object 1549"/>
          <p:cNvSpPr/>
          <p:nvPr/>
        </p:nvSpPr>
        <p:spPr>
          <a:xfrm>
            <a:off x="7866089" y="6682056"/>
            <a:ext cx="54836" cy="28119"/>
          </a:xfrm>
          <a:prstGeom prst="rect">
            <a:avLst/>
          </a:prstGeom>
          <a:blipFill>
            <a:blip r:embed="rId3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0" name="object 1550"/>
          <p:cNvSpPr/>
          <p:nvPr/>
        </p:nvSpPr>
        <p:spPr>
          <a:xfrm>
            <a:off x="7906494" y="6578841"/>
            <a:ext cx="34296" cy="62585"/>
          </a:xfrm>
          <a:prstGeom prst="rect">
            <a:avLst/>
          </a:prstGeom>
          <a:blipFill>
            <a:blip r:embed="rId3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1" name="object 1551"/>
          <p:cNvSpPr/>
          <p:nvPr/>
        </p:nvSpPr>
        <p:spPr>
          <a:xfrm>
            <a:off x="7912324" y="6591425"/>
            <a:ext cx="15240" cy="48260"/>
          </a:xfrm>
          <a:custGeom>
            <a:avLst/>
            <a:gdLst/>
            <a:ahLst/>
            <a:cxnLst/>
            <a:rect l="l" t="t" r="r" b="b"/>
            <a:pathLst>
              <a:path w="15240" h="48259">
                <a:moveTo>
                  <a:pt x="14985" y="0"/>
                </a:moveTo>
                <a:lnTo>
                  <a:pt x="13614" y="1739"/>
                </a:lnTo>
                <a:lnTo>
                  <a:pt x="12852" y="2870"/>
                </a:lnTo>
                <a:lnTo>
                  <a:pt x="11455" y="4445"/>
                </a:lnTo>
                <a:lnTo>
                  <a:pt x="9258" y="8826"/>
                </a:lnTo>
                <a:lnTo>
                  <a:pt x="8686" y="10083"/>
                </a:lnTo>
                <a:lnTo>
                  <a:pt x="8077" y="11328"/>
                </a:lnTo>
                <a:lnTo>
                  <a:pt x="7404" y="12636"/>
                </a:lnTo>
                <a:lnTo>
                  <a:pt x="6946" y="14046"/>
                </a:lnTo>
                <a:lnTo>
                  <a:pt x="4775" y="19875"/>
                </a:lnTo>
                <a:lnTo>
                  <a:pt x="3962" y="22936"/>
                </a:lnTo>
                <a:lnTo>
                  <a:pt x="2781" y="27559"/>
                </a:lnTo>
                <a:lnTo>
                  <a:pt x="2336" y="29057"/>
                </a:lnTo>
                <a:lnTo>
                  <a:pt x="2133" y="30594"/>
                </a:lnTo>
                <a:lnTo>
                  <a:pt x="1231" y="34975"/>
                </a:lnTo>
                <a:lnTo>
                  <a:pt x="825" y="37731"/>
                </a:lnTo>
                <a:lnTo>
                  <a:pt x="0" y="44843"/>
                </a:lnTo>
                <a:lnTo>
                  <a:pt x="63" y="48069"/>
                </a:lnTo>
                <a:lnTo>
                  <a:pt x="1269" y="45097"/>
                </a:lnTo>
                <a:lnTo>
                  <a:pt x="2717" y="40551"/>
                </a:lnTo>
                <a:lnTo>
                  <a:pt x="3467" y="38303"/>
                </a:lnTo>
                <a:lnTo>
                  <a:pt x="5105" y="32842"/>
                </a:lnTo>
                <a:lnTo>
                  <a:pt x="5905" y="30022"/>
                </a:lnTo>
                <a:lnTo>
                  <a:pt x="6794" y="27012"/>
                </a:lnTo>
                <a:lnTo>
                  <a:pt x="7658" y="23990"/>
                </a:lnTo>
                <a:lnTo>
                  <a:pt x="8381" y="20929"/>
                </a:lnTo>
                <a:lnTo>
                  <a:pt x="9436" y="18021"/>
                </a:lnTo>
                <a:lnTo>
                  <a:pt x="10147" y="15151"/>
                </a:lnTo>
                <a:lnTo>
                  <a:pt x="10909" y="12319"/>
                </a:lnTo>
                <a:lnTo>
                  <a:pt x="11849" y="9766"/>
                </a:lnTo>
                <a:lnTo>
                  <a:pt x="12433" y="7480"/>
                </a:lnTo>
                <a:lnTo>
                  <a:pt x="13055" y="5207"/>
                </a:lnTo>
                <a:lnTo>
                  <a:pt x="13881" y="3454"/>
                </a:lnTo>
                <a:lnTo>
                  <a:pt x="14706" y="774"/>
                </a:lnTo>
                <a:lnTo>
                  <a:pt x="149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2" name="object 1552"/>
          <p:cNvSpPr/>
          <p:nvPr/>
        </p:nvSpPr>
        <p:spPr>
          <a:xfrm>
            <a:off x="7899823" y="6555143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7611" y="0"/>
                </a:moveTo>
                <a:lnTo>
                  <a:pt x="6569" y="1930"/>
                </a:lnTo>
                <a:lnTo>
                  <a:pt x="6010" y="3187"/>
                </a:lnTo>
                <a:lnTo>
                  <a:pt x="4918" y="4978"/>
                </a:lnTo>
                <a:lnTo>
                  <a:pt x="3458" y="9664"/>
                </a:lnTo>
                <a:lnTo>
                  <a:pt x="3077" y="10998"/>
                </a:lnTo>
                <a:lnTo>
                  <a:pt x="2734" y="12331"/>
                </a:lnTo>
                <a:lnTo>
                  <a:pt x="2264" y="13716"/>
                </a:lnTo>
                <a:lnTo>
                  <a:pt x="2048" y="15214"/>
                </a:lnTo>
                <a:lnTo>
                  <a:pt x="1412" y="18669"/>
                </a:lnTo>
                <a:lnTo>
                  <a:pt x="892" y="21297"/>
                </a:lnTo>
                <a:lnTo>
                  <a:pt x="486" y="26060"/>
                </a:lnTo>
                <a:lnTo>
                  <a:pt x="54" y="30759"/>
                </a:lnTo>
                <a:lnTo>
                  <a:pt x="0" y="39700"/>
                </a:lnTo>
                <a:lnTo>
                  <a:pt x="156" y="41948"/>
                </a:lnTo>
                <a:lnTo>
                  <a:pt x="374" y="46748"/>
                </a:lnTo>
                <a:lnTo>
                  <a:pt x="4626" y="21742"/>
                </a:lnTo>
                <a:lnTo>
                  <a:pt x="5172" y="18669"/>
                </a:lnTo>
                <a:lnTo>
                  <a:pt x="5439" y="15214"/>
                </a:lnTo>
                <a:lnTo>
                  <a:pt x="5668" y="12814"/>
                </a:lnTo>
                <a:lnTo>
                  <a:pt x="6163" y="10160"/>
                </a:lnTo>
                <a:lnTo>
                  <a:pt x="6366" y="7797"/>
                </a:lnTo>
                <a:lnTo>
                  <a:pt x="6595" y="5461"/>
                </a:lnTo>
                <a:lnTo>
                  <a:pt x="7128" y="3594"/>
                </a:lnTo>
                <a:lnTo>
                  <a:pt x="7484" y="787"/>
                </a:lnTo>
                <a:lnTo>
                  <a:pt x="76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3" name="object 1553"/>
          <p:cNvSpPr/>
          <p:nvPr/>
        </p:nvSpPr>
        <p:spPr>
          <a:xfrm>
            <a:off x="7845217" y="6541236"/>
            <a:ext cx="76928" cy="66024"/>
          </a:xfrm>
          <a:prstGeom prst="rect">
            <a:avLst/>
          </a:prstGeom>
          <a:blipFill>
            <a:blip r:embed="rId3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4" name="object 1554"/>
          <p:cNvSpPr/>
          <p:nvPr/>
        </p:nvSpPr>
        <p:spPr>
          <a:xfrm>
            <a:off x="7889746" y="6542481"/>
            <a:ext cx="55538" cy="149276"/>
          </a:xfrm>
          <a:prstGeom prst="rect">
            <a:avLst/>
          </a:prstGeom>
          <a:blipFill>
            <a:blip r:embed="rId3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5" name="object 1555"/>
          <p:cNvSpPr/>
          <p:nvPr/>
        </p:nvSpPr>
        <p:spPr>
          <a:xfrm>
            <a:off x="7857335" y="6553542"/>
            <a:ext cx="28575" cy="41910"/>
          </a:xfrm>
          <a:custGeom>
            <a:avLst/>
            <a:gdLst/>
            <a:ahLst/>
            <a:cxnLst/>
            <a:rect l="l" t="t" r="r" b="b"/>
            <a:pathLst>
              <a:path w="28575" h="41909">
                <a:moveTo>
                  <a:pt x="0" y="0"/>
                </a:moveTo>
                <a:lnTo>
                  <a:pt x="1282" y="1803"/>
                </a:lnTo>
                <a:lnTo>
                  <a:pt x="2070" y="2997"/>
                </a:lnTo>
                <a:lnTo>
                  <a:pt x="3378" y="4406"/>
                </a:lnTo>
                <a:lnTo>
                  <a:pt x="4648" y="6375"/>
                </a:lnTo>
                <a:lnTo>
                  <a:pt x="5892" y="8407"/>
                </a:lnTo>
                <a:lnTo>
                  <a:pt x="7556" y="10553"/>
                </a:lnTo>
                <a:lnTo>
                  <a:pt x="9118" y="13042"/>
                </a:lnTo>
                <a:lnTo>
                  <a:pt x="10617" y="15557"/>
                </a:lnTo>
                <a:lnTo>
                  <a:pt x="12509" y="18034"/>
                </a:lnTo>
                <a:lnTo>
                  <a:pt x="14109" y="20739"/>
                </a:lnTo>
                <a:lnTo>
                  <a:pt x="19189" y="28435"/>
                </a:lnTo>
                <a:lnTo>
                  <a:pt x="20853" y="30873"/>
                </a:lnTo>
                <a:lnTo>
                  <a:pt x="22377" y="33172"/>
                </a:lnTo>
                <a:lnTo>
                  <a:pt x="23761" y="35090"/>
                </a:lnTo>
                <a:lnTo>
                  <a:pt x="26492" y="38976"/>
                </a:lnTo>
                <a:lnTo>
                  <a:pt x="28524" y="41478"/>
                </a:lnTo>
                <a:lnTo>
                  <a:pt x="27635" y="38379"/>
                </a:lnTo>
                <a:lnTo>
                  <a:pt x="25679" y="34023"/>
                </a:lnTo>
                <a:lnTo>
                  <a:pt x="24726" y="31813"/>
                </a:lnTo>
                <a:lnTo>
                  <a:pt x="23507" y="29311"/>
                </a:lnTo>
                <a:lnTo>
                  <a:pt x="22085" y="26695"/>
                </a:lnTo>
                <a:lnTo>
                  <a:pt x="21348" y="25400"/>
                </a:lnTo>
                <a:lnTo>
                  <a:pt x="20700" y="23990"/>
                </a:lnTo>
                <a:lnTo>
                  <a:pt x="19837" y="22682"/>
                </a:lnTo>
                <a:lnTo>
                  <a:pt x="19011" y="21361"/>
                </a:lnTo>
                <a:lnTo>
                  <a:pt x="18186" y="19989"/>
                </a:lnTo>
                <a:lnTo>
                  <a:pt x="17322" y="18643"/>
                </a:lnTo>
                <a:lnTo>
                  <a:pt x="15633" y="15938"/>
                </a:lnTo>
                <a:lnTo>
                  <a:pt x="11861" y="11049"/>
                </a:lnTo>
                <a:lnTo>
                  <a:pt x="10985" y="9817"/>
                </a:lnTo>
                <a:lnTo>
                  <a:pt x="9944" y="8775"/>
                </a:lnTo>
                <a:lnTo>
                  <a:pt x="8089" y="6731"/>
                </a:lnTo>
                <a:lnTo>
                  <a:pt x="4648" y="3213"/>
                </a:lnTo>
                <a:lnTo>
                  <a:pt x="2870" y="2108"/>
                </a:lnTo>
                <a:lnTo>
                  <a:pt x="1803" y="124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6" name="object 1556"/>
          <p:cNvSpPr/>
          <p:nvPr/>
        </p:nvSpPr>
        <p:spPr>
          <a:xfrm>
            <a:off x="7846695" y="6477444"/>
            <a:ext cx="45314" cy="118833"/>
          </a:xfrm>
          <a:prstGeom prst="rect">
            <a:avLst/>
          </a:prstGeom>
          <a:blipFill>
            <a:blip r:embed="rId3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7" name="object 1557"/>
          <p:cNvSpPr/>
          <p:nvPr/>
        </p:nvSpPr>
        <p:spPr>
          <a:xfrm>
            <a:off x="7866711" y="6490015"/>
            <a:ext cx="15875" cy="48260"/>
          </a:xfrm>
          <a:custGeom>
            <a:avLst/>
            <a:gdLst/>
            <a:ahLst/>
            <a:cxnLst/>
            <a:rect l="l" t="t" r="r" b="b"/>
            <a:pathLst>
              <a:path w="15875" h="48259">
                <a:moveTo>
                  <a:pt x="0" y="0"/>
                </a:moveTo>
                <a:lnTo>
                  <a:pt x="228" y="761"/>
                </a:lnTo>
                <a:lnTo>
                  <a:pt x="685" y="2108"/>
                </a:lnTo>
                <a:lnTo>
                  <a:pt x="1104" y="3467"/>
                </a:lnTo>
                <a:lnTo>
                  <a:pt x="1955" y="5206"/>
                </a:lnTo>
                <a:lnTo>
                  <a:pt x="2603" y="7467"/>
                </a:lnTo>
                <a:lnTo>
                  <a:pt x="3225" y="9753"/>
                </a:lnTo>
                <a:lnTo>
                  <a:pt x="4165" y="12280"/>
                </a:lnTo>
                <a:lnTo>
                  <a:pt x="4978" y="15100"/>
                </a:lnTo>
                <a:lnTo>
                  <a:pt x="5676" y="17970"/>
                </a:lnTo>
                <a:lnTo>
                  <a:pt x="6769" y="20891"/>
                </a:lnTo>
                <a:lnTo>
                  <a:pt x="15303" y="47955"/>
                </a:lnTo>
                <a:lnTo>
                  <a:pt x="15367" y="44729"/>
                </a:lnTo>
                <a:lnTo>
                  <a:pt x="14744" y="39992"/>
                </a:lnTo>
                <a:lnTo>
                  <a:pt x="14490" y="37617"/>
                </a:lnTo>
                <a:lnTo>
                  <a:pt x="14033" y="34874"/>
                </a:lnTo>
                <a:lnTo>
                  <a:pt x="13423" y="31940"/>
                </a:lnTo>
                <a:lnTo>
                  <a:pt x="13093" y="30479"/>
                </a:lnTo>
                <a:lnTo>
                  <a:pt x="12877" y="28955"/>
                </a:lnTo>
                <a:lnTo>
                  <a:pt x="12433" y="27444"/>
                </a:lnTo>
                <a:lnTo>
                  <a:pt x="10375" y="19799"/>
                </a:lnTo>
                <a:lnTo>
                  <a:pt x="9194" y="16802"/>
                </a:lnTo>
                <a:lnTo>
                  <a:pt x="8166" y="13995"/>
                </a:lnTo>
                <a:lnTo>
                  <a:pt x="7683" y="12585"/>
                </a:lnTo>
                <a:lnTo>
                  <a:pt x="6985" y="11277"/>
                </a:lnTo>
                <a:lnTo>
                  <a:pt x="5791" y="8775"/>
                </a:lnTo>
                <a:lnTo>
                  <a:pt x="3517" y="4432"/>
                </a:lnTo>
                <a:lnTo>
                  <a:pt x="2133" y="2844"/>
                </a:lnTo>
                <a:lnTo>
                  <a:pt x="1358" y="171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8" name="object 1558"/>
          <p:cNvSpPr/>
          <p:nvPr/>
        </p:nvSpPr>
        <p:spPr>
          <a:xfrm>
            <a:off x="7877178" y="6435175"/>
            <a:ext cx="10160" cy="31750"/>
          </a:xfrm>
          <a:custGeom>
            <a:avLst/>
            <a:gdLst/>
            <a:ahLst/>
            <a:cxnLst/>
            <a:rect l="l" t="t" r="r" b="b"/>
            <a:pathLst>
              <a:path w="10159" h="31750">
                <a:moveTo>
                  <a:pt x="0" y="0"/>
                </a:moveTo>
                <a:lnTo>
                  <a:pt x="431" y="1396"/>
                </a:lnTo>
                <a:lnTo>
                  <a:pt x="774" y="2260"/>
                </a:lnTo>
                <a:lnTo>
                  <a:pt x="1269" y="3416"/>
                </a:lnTo>
                <a:lnTo>
                  <a:pt x="1714" y="4889"/>
                </a:lnTo>
                <a:lnTo>
                  <a:pt x="2095" y="6388"/>
                </a:lnTo>
                <a:lnTo>
                  <a:pt x="2717" y="8051"/>
                </a:lnTo>
                <a:lnTo>
                  <a:pt x="3251" y="9905"/>
                </a:lnTo>
                <a:lnTo>
                  <a:pt x="3721" y="11772"/>
                </a:lnTo>
                <a:lnTo>
                  <a:pt x="4432" y="13677"/>
                </a:lnTo>
                <a:lnTo>
                  <a:pt x="4927" y="15697"/>
                </a:lnTo>
                <a:lnTo>
                  <a:pt x="10032" y="31407"/>
                </a:lnTo>
                <a:lnTo>
                  <a:pt x="10007" y="29311"/>
                </a:lnTo>
                <a:lnTo>
                  <a:pt x="9296" y="23075"/>
                </a:lnTo>
                <a:lnTo>
                  <a:pt x="8508" y="18999"/>
                </a:lnTo>
                <a:lnTo>
                  <a:pt x="7315" y="14973"/>
                </a:lnTo>
                <a:lnTo>
                  <a:pt x="6781" y="12979"/>
                </a:lnTo>
                <a:lnTo>
                  <a:pt x="4635" y="7327"/>
                </a:lnTo>
                <a:lnTo>
                  <a:pt x="3733" y="5714"/>
                </a:lnTo>
                <a:lnTo>
                  <a:pt x="2298" y="2908"/>
                </a:lnTo>
                <a:lnTo>
                  <a:pt x="1346" y="1904"/>
                </a:lnTo>
                <a:lnTo>
                  <a:pt x="876" y="114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9" name="object 1559"/>
          <p:cNvSpPr/>
          <p:nvPr/>
        </p:nvSpPr>
        <p:spPr>
          <a:xfrm>
            <a:off x="7868411" y="6428266"/>
            <a:ext cx="22726" cy="39564"/>
          </a:xfrm>
          <a:prstGeom prst="rect">
            <a:avLst/>
          </a:prstGeom>
          <a:blipFill>
            <a:blip r:embed="rId3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0" name="object 1560"/>
          <p:cNvSpPr/>
          <p:nvPr/>
        </p:nvSpPr>
        <p:spPr>
          <a:xfrm>
            <a:off x="7907783" y="6800379"/>
            <a:ext cx="64897" cy="88392"/>
          </a:xfrm>
          <a:prstGeom prst="rect">
            <a:avLst/>
          </a:prstGeom>
          <a:blipFill>
            <a:blip r:embed="rId3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1" name="object 1561"/>
          <p:cNvSpPr/>
          <p:nvPr/>
        </p:nvSpPr>
        <p:spPr>
          <a:xfrm>
            <a:off x="7925237" y="6639022"/>
            <a:ext cx="4445" cy="50800"/>
          </a:xfrm>
          <a:custGeom>
            <a:avLst/>
            <a:gdLst/>
            <a:ahLst/>
            <a:cxnLst/>
            <a:rect l="l" t="t" r="r" b="b"/>
            <a:pathLst>
              <a:path w="4445" h="50800">
                <a:moveTo>
                  <a:pt x="3975" y="0"/>
                </a:moveTo>
                <a:lnTo>
                  <a:pt x="3670" y="825"/>
                </a:lnTo>
                <a:lnTo>
                  <a:pt x="3187" y="2031"/>
                </a:lnTo>
                <a:lnTo>
                  <a:pt x="2781" y="3365"/>
                </a:lnTo>
                <a:lnTo>
                  <a:pt x="1943" y="5283"/>
                </a:lnTo>
                <a:lnTo>
                  <a:pt x="1491" y="7899"/>
                </a:lnTo>
                <a:lnTo>
                  <a:pt x="1057" y="10274"/>
                </a:lnTo>
                <a:lnTo>
                  <a:pt x="661" y="12979"/>
                </a:lnTo>
                <a:lnTo>
                  <a:pt x="406" y="14312"/>
                </a:lnTo>
                <a:lnTo>
                  <a:pt x="374" y="15900"/>
                </a:lnTo>
                <a:lnTo>
                  <a:pt x="211" y="18859"/>
                </a:lnTo>
                <a:lnTo>
                  <a:pt x="0" y="21996"/>
                </a:lnTo>
                <a:lnTo>
                  <a:pt x="215" y="26758"/>
                </a:lnTo>
                <a:lnTo>
                  <a:pt x="317" y="29921"/>
                </a:lnTo>
                <a:lnTo>
                  <a:pt x="342" y="31495"/>
                </a:lnTo>
                <a:lnTo>
                  <a:pt x="609" y="33019"/>
                </a:lnTo>
                <a:lnTo>
                  <a:pt x="723" y="34505"/>
                </a:lnTo>
                <a:lnTo>
                  <a:pt x="1016" y="37464"/>
                </a:lnTo>
                <a:lnTo>
                  <a:pt x="1422" y="40220"/>
                </a:lnTo>
                <a:lnTo>
                  <a:pt x="1879" y="42570"/>
                </a:lnTo>
                <a:lnTo>
                  <a:pt x="2717" y="47282"/>
                </a:lnTo>
                <a:lnTo>
                  <a:pt x="3721" y="50342"/>
                </a:lnTo>
                <a:lnTo>
                  <a:pt x="3974" y="47282"/>
                </a:lnTo>
                <a:lnTo>
                  <a:pt x="4069" y="42570"/>
                </a:lnTo>
                <a:lnTo>
                  <a:pt x="3975" y="25095"/>
                </a:lnTo>
                <a:lnTo>
                  <a:pt x="3784" y="21958"/>
                </a:lnTo>
                <a:lnTo>
                  <a:pt x="3933" y="18795"/>
                </a:lnTo>
                <a:lnTo>
                  <a:pt x="3771" y="15900"/>
                </a:lnTo>
                <a:lnTo>
                  <a:pt x="3677" y="12852"/>
                </a:lnTo>
                <a:lnTo>
                  <a:pt x="3822" y="10274"/>
                </a:lnTo>
                <a:lnTo>
                  <a:pt x="3714" y="7658"/>
                </a:lnTo>
                <a:lnTo>
                  <a:pt x="3699" y="5283"/>
                </a:lnTo>
                <a:lnTo>
                  <a:pt x="3962" y="3632"/>
                </a:lnTo>
                <a:lnTo>
                  <a:pt x="397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2" name="object 1562"/>
          <p:cNvSpPr/>
          <p:nvPr/>
        </p:nvSpPr>
        <p:spPr>
          <a:xfrm>
            <a:off x="7858085" y="6594601"/>
            <a:ext cx="103907" cy="140424"/>
          </a:xfrm>
          <a:prstGeom prst="rect">
            <a:avLst/>
          </a:prstGeom>
          <a:blipFill>
            <a:blip r:embed="rId3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3" name="object 1563"/>
          <p:cNvSpPr/>
          <p:nvPr/>
        </p:nvSpPr>
        <p:spPr>
          <a:xfrm>
            <a:off x="7941950" y="6682296"/>
            <a:ext cx="6350" cy="50800"/>
          </a:xfrm>
          <a:custGeom>
            <a:avLst/>
            <a:gdLst/>
            <a:ahLst/>
            <a:cxnLst/>
            <a:rect l="l" t="t" r="r" b="b"/>
            <a:pathLst>
              <a:path w="6350" h="50800">
                <a:moveTo>
                  <a:pt x="2483" y="0"/>
                </a:moveTo>
                <a:lnTo>
                  <a:pt x="1835" y="2108"/>
                </a:lnTo>
                <a:lnTo>
                  <a:pt x="1530" y="3441"/>
                </a:lnTo>
                <a:lnTo>
                  <a:pt x="794" y="5410"/>
                </a:lnTo>
                <a:lnTo>
                  <a:pt x="556" y="7886"/>
                </a:lnTo>
                <a:lnTo>
                  <a:pt x="298" y="10287"/>
                </a:lnTo>
                <a:lnTo>
                  <a:pt x="114" y="12954"/>
                </a:lnTo>
                <a:lnTo>
                  <a:pt x="0" y="15887"/>
                </a:lnTo>
                <a:lnTo>
                  <a:pt x="70" y="22212"/>
                </a:lnTo>
                <a:lnTo>
                  <a:pt x="578" y="26962"/>
                </a:lnTo>
                <a:lnTo>
                  <a:pt x="768" y="28536"/>
                </a:lnTo>
                <a:lnTo>
                  <a:pt x="1099" y="31661"/>
                </a:lnTo>
                <a:lnTo>
                  <a:pt x="1454" y="33159"/>
                </a:lnTo>
                <a:lnTo>
                  <a:pt x="1657" y="34632"/>
                </a:lnTo>
                <a:lnTo>
                  <a:pt x="2165" y="37579"/>
                </a:lnTo>
                <a:lnTo>
                  <a:pt x="2775" y="40297"/>
                </a:lnTo>
                <a:lnTo>
                  <a:pt x="3385" y="42595"/>
                </a:lnTo>
                <a:lnTo>
                  <a:pt x="4553" y="47244"/>
                </a:lnTo>
                <a:lnTo>
                  <a:pt x="5759" y="50215"/>
                </a:lnTo>
                <a:lnTo>
                  <a:pt x="5810" y="47002"/>
                </a:lnTo>
                <a:lnTo>
                  <a:pt x="5442" y="39903"/>
                </a:lnTo>
                <a:lnTo>
                  <a:pt x="5023" y="34213"/>
                </a:lnTo>
                <a:lnTo>
                  <a:pt x="4756" y="31292"/>
                </a:lnTo>
                <a:lnTo>
                  <a:pt x="4235" y="25031"/>
                </a:lnTo>
                <a:lnTo>
                  <a:pt x="3857" y="22212"/>
                </a:lnTo>
                <a:lnTo>
                  <a:pt x="3766" y="18796"/>
                </a:lnTo>
                <a:lnTo>
                  <a:pt x="3397" y="15887"/>
                </a:lnTo>
                <a:lnTo>
                  <a:pt x="3114" y="13042"/>
                </a:lnTo>
                <a:lnTo>
                  <a:pt x="3042" y="10261"/>
                </a:lnTo>
                <a:lnTo>
                  <a:pt x="2779" y="7797"/>
                </a:lnTo>
                <a:lnTo>
                  <a:pt x="2572" y="5549"/>
                </a:lnTo>
                <a:lnTo>
                  <a:pt x="248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4" name="object 1564"/>
          <p:cNvSpPr/>
          <p:nvPr/>
        </p:nvSpPr>
        <p:spPr>
          <a:xfrm>
            <a:off x="7929879" y="6672680"/>
            <a:ext cx="31610" cy="62333"/>
          </a:xfrm>
          <a:prstGeom prst="rect">
            <a:avLst/>
          </a:prstGeom>
          <a:blipFill>
            <a:blip r:embed="rId3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5" name="object 1565"/>
          <p:cNvSpPr/>
          <p:nvPr/>
        </p:nvSpPr>
        <p:spPr>
          <a:xfrm>
            <a:off x="7870280" y="6606832"/>
            <a:ext cx="32384" cy="39370"/>
          </a:xfrm>
          <a:custGeom>
            <a:avLst/>
            <a:gdLst/>
            <a:ahLst/>
            <a:cxnLst/>
            <a:rect l="l" t="t" r="r" b="b"/>
            <a:pathLst>
              <a:path w="32384" h="39370">
                <a:moveTo>
                  <a:pt x="0" y="0"/>
                </a:moveTo>
                <a:lnTo>
                  <a:pt x="1422" y="1689"/>
                </a:lnTo>
                <a:lnTo>
                  <a:pt x="2326" y="2806"/>
                </a:lnTo>
                <a:lnTo>
                  <a:pt x="3733" y="4114"/>
                </a:lnTo>
                <a:lnTo>
                  <a:pt x="5224" y="6032"/>
                </a:lnTo>
                <a:lnTo>
                  <a:pt x="6600" y="7924"/>
                </a:lnTo>
                <a:lnTo>
                  <a:pt x="8456" y="10007"/>
                </a:lnTo>
                <a:lnTo>
                  <a:pt x="10160" y="12230"/>
                </a:lnTo>
                <a:lnTo>
                  <a:pt x="11887" y="14617"/>
                </a:lnTo>
                <a:lnTo>
                  <a:pt x="13957" y="16929"/>
                </a:lnTo>
                <a:lnTo>
                  <a:pt x="15786" y="19494"/>
                </a:lnTo>
                <a:lnTo>
                  <a:pt x="21475" y="26733"/>
                </a:lnTo>
                <a:lnTo>
                  <a:pt x="25057" y="31178"/>
                </a:lnTo>
                <a:lnTo>
                  <a:pt x="26581" y="32981"/>
                </a:lnTo>
                <a:lnTo>
                  <a:pt x="29603" y="36626"/>
                </a:lnTo>
                <a:lnTo>
                  <a:pt x="31851" y="38963"/>
                </a:lnTo>
                <a:lnTo>
                  <a:pt x="30695" y="35940"/>
                </a:lnTo>
                <a:lnTo>
                  <a:pt x="28409" y="31762"/>
                </a:lnTo>
                <a:lnTo>
                  <a:pt x="27279" y="29654"/>
                </a:lnTo>
                <a:lnTo>
                  <a:pt x="25857" y="27254"/>
                </a:lnTo>
                <a:lnTo>
                  <a:pt x="23380" y="23520"/>
                </a:lnTo>
                <a:lnTo>
                  <a:pt x="22606" y="22199"/>
                </a:lnTo>
                <a:lnTo>
                  <a:pt x="21628" y="20954"/>
                </a:lnTo>
                <a:lnTo>
                  <a:pt x="20713" y="19672"/>
                </a:lnTo>
                <a:lnTo>
                  <a:pt x="19761" y="18414"/>
                </a:lnTo>
                <a:lnTo>
                  <a:pt x="18821" y="17119"/>
                </a:lnTo>
                <a:lnTo>
                  <a:pt x="16903" y="14579"/>
                </a:lnTo>
                <a:lnTo>
                  <a:pt x="14719" y="12230"/>
                </a:lnTo>
                <a:lnTo>
                  <a:pt x="12618" y="9893"/>
                </a:lnTo>
                <a:lnTo>
                  <a:pt x="11772" y="8864"/>
                </a:lnTo>
                <a:lnTo>
                  <a:pt x="10601" y="7886"/>
                </a:lnTo>
                <a:lnTo>
                  <a:pt x="8523" y="5956"/>
                </a:lnTo>
                <a:lnTo>
                  <a:pt x="4914" y="2806"/>
                </a:lnTo>
                <a:lnTo>
                  <a:pt x="3048" y="1854"/>
                </a:lnTo>
                <a:lnTo>
                  <a:pt x="1892" y="109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6" name="object 1566"/>
          <p:cNvSpPr/>
          <p:nvPr/>
        </p:nvSpPr>
        <p:spPr>
          <a:xfrm>
            <a:off x="7860550" y="6596548"/>
            <a:ext cx="68313" cy="102578"/>
          </a:xfrm>
          <a:prstGeom prst="rect">
            <a:avLst/>
          </a:prstGeom>
          <a:blipFill>
            <a:blip r:embed="rId3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7" name="object 1567"/>
          <p:cNvSpPr/>
          <p:nvPr/>
        </p:nvSpPr>
        <p:spPr>
          <a:xfrm>
            <a:off x="7889792" y="6663449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1625" y="1485"/>
                </a:lnTo>
                <a:lnTo>
                  <a:pt x="2628" y="2476"/>
                </a:lnTo>
                <a:lnTo>
                  <a:pt x="4191" y="3594"/>
                </a:lnTo>
                <a:lnTo>
                  <a:pt x="5880" y="5270"/>
                </a:lnTo>
                <a:lnTo>
                  <a:pt x="7505" y="6985"/>
                </a:lnTo>
                <a:lnTo>
                  <a:pt x="9537" y="8750"/>
                </a:lnTo>
                <a:lnTo>
                  <a:pt x="11607" y="10858"/>
                </a:lnTo>
                <a:lnTo>
                  <a:pt x="13614" y="13004"/>
                </a:lnTo>
                <a:lnTo>
                  <a:pt x="15951" y="15049"/>
                </a:lnTo>
                <a:lnTo>
                  <a:pt x="36449" y="34683"/>
                </a:lnTo>
                <a:lnTo>
                  <a:pt x="34937" y="31813"/>
                </a:lnTo>
                <a:lnTo>
                  <a:pt x="32014" y="27800"/>
                </a:lnTo>
                <a:lnTo>
                  <a:pt x="30746" y="26009"/>
                </a:lnTo>
                <a:lnTo>
                  <a:pt x="29044" y="23799"/>
                </a:lnTo>
                <a:lnTo>
                  <a:pt x="27114" y="21539"/>
                </a:lnTo>
                <a:lnTo>
                  <a:pt x="26111" y="20421"/>
                </a:lnTo>
                <a:lnTo>
                  <a:pt x="25184" y="19189"/>
                </a:lnTo>
                <a:lnTo>
                  <a:pt x="24079" y="18072"/>
                </a:lnTo>
                <a:lnTo>
                  <a:pt x="20815" y="14643"/>
                </a:lnTo>
                <a:lnTo>
                  <a:pt x="18592" y="12357"/>
                </a:lnTo>
                <a:lnTo>
                  <a:pt x="16129" y="10287"/>
                </a:lnTo>
                <a:lnTo>
                  <a:pt x="13868" y="8331"/>
                </a:lnTo>
                <a:lnTo>
                  <a:pt x="12776" y="7315"/>
                </a:lnTo>
                <a:lnTo>
                  <a:pt x="11531" y="6515"/>
                </a:lnTo>
                <a:lnTo>
                  <a:pt x="10401" y="5715"/>
                </a:lnTo>
                <a:lnTo>
                  <a:pt x="9296" y="4889"/>
                </a:lnTo>
                <a:lnTo>
                  <a:pt x="8204" y="4178"/>
                </a:lnTo>
                <a:lnTo>
                  <a:pt x="5219" y="2171"/>
                </a:lnTo>
                <a:lnTo>
                  <a:pt x="3251" y="1447"/>
                </a:lnTo>
                <a:lnTo>
                  <a:pt x="2006" y="825"/>
                </a:lnTo>
                <a:lnTo>
                  <a:pt x="723" y="27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8" name="object 1568"/>
          <p:cNvSpPr/>
          <p:nvPr/>
        </p:nvSpPr>
        <p:spPr>
          <a:xfrm>
            <a:off x="7880981" y="6653314"/>
            <a:ext cx="68393" cy="102236"/>
          </a:xfrm>
          <a:prstGeom prst="rect">
            <a:avLst/>
          </a:prstGeom>
          <a:blipFill>
            <a:blip r:embed="rId3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9" name="object 1569"/>
          <p:cNvSpPr/>
          <p:nvPr/>
        </p:nvSpPr>
        <p:spPr>
          <a:xfrm>
            <a:off x="7910305" y="6719855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1612" y="1498"/>
                </a:lnTo>
                <a:lnTo>
                  <a:pt x="2628" y="2476"/>
                </a:lnTo>
                <a:lnTo>
                  <a:pt x="4203" y="3606"/>
                </a:lnTo>
                <a:lnTo>
                  <a:pt x="5867" y="5283"/>
                </a:lnTo>
                <a:lnTo>
                  <a:pt x="7505" y="6985"/>
                </a:lnTo>
                <a:lnTo>
                  <a:pt x="9550" y="8763"/>
                </a:lnTo>
                <a:lnTo>
                  <a:pt x="11595" y="10858"/>
                </a:lnTo>
                <a:lnTo>
                  <a:pt x="13601" y="13017"/>
                </a:lnTo>
                <a:lnTo>
                  <a:pt x="15963" y="15049"/>
                </a:lnTo>
                <a:lnTo>
                  <a:pt x="36461" y="34683"/>
                </a:lnTo>
                <a:lnTo>
                  <a:pt x="34963" y="31826"/>
                </a:lnTo>
                <a:lnTo>
                  <a:pt x="32012" y="27813"/>
                </a:lnTo>
                <a:lnTo>
                  <a:pt x="30679" y="25908"/>
                </a:lnTo>
                <a:lnTo>
                  <a:pt x="29044" y="23825"/>
                </a:lnTo>
                <a:lnTo>
                  <a:pt x="26136" y="20434"/>
                </a:lnTo>
                <a:lnTo>
                  <a:pt x="25171" y="19189"/>
                </a:lnTo>
                <a:lnTo>
                  <a:pt x="22986" y="16954"/>
                </a:lnTo>
                <a:lnTo>
                  <a:pt x="20815" y="14643"/>
                </a:lnTo>
                <a:lnTo>
                  <a:pt x="18592" y="12357"/>
                </a:lnTo>
                <a:lnTo>
                  <a:pt x="16128" y="10287"/>
                </a:lnTo>
                <a:lnTo>
                  <a:pt x="13868" y="8343"/>
                </a:lnTo>
                <a:lnTo>
                  <a:pt x="12776" y="7340"/>
                </a:lnTo>
                <a:lnTo>
                  <a:pt x="11531" y="6527"/>
                </a:lnTo>
                <a:lnTo>
                  <a:pt x="9283" y="4902"/>
                </a:lnTo>
                <a:lnTo>
                  <a:pt x="5206" y="2171"/>
                </a:lnTo>
                <a:lnTo>
                  <a:pt x="3251" y="1460"/>
                </a:lnTo>
                <a:lnTo>
                  <a:pt x="2006" y="8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0" name="object 1570"/>
          <p:cNvSpPr/>
          <p:nvPr/>
        </p:nvSpPr>
        <p:spPr>
          <a:xfrm>
            <a:off x="7901493" y="6709731"/>
            <a:ext cx="62214" cy="108530"/>
          </a:xfrm>
          <a:prstGeom prst="rect">
            <a:avLst/>
          </a:prstGeom>
          <a:blipFill>
            <a:blip r:embed="rId3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1" name="object 1571"/>
          <p:cNvSpPr/>
          <p:nvPr/>
        </p:nvSpPr>
        <p:spPr>
          <a:xfrm>
            <a:off x="7853337" y="6426961"/>
            <a:ext cx="65561" cy="127177"/>
          </a:xfrm>
          <a:prstGeom prst="rect">
            <a:avLst/>
          </a:prstGeom>
          <a:blipFill>
            <a:blip r:embed="rId3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2" name="object 1572"/>
          <p:cNvSpPr/>
          <p:nvPr/>
        </p:nvSpPr>
        <p:spPr>
          <a:xfrm>
            <a:off x="7932618" y="6774784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1219" y="1816"/>
                </a:lnTo>
                <a:lnTo>
                  <a:pt x="1981" y="3022"/>
                </a:lnTo>
                <a:lnTo>
                  <a:pt x="3251" y="4483"/>
                </a:lnTo>
                <a:lnTo>
                  <a:pt x="4483" y="6476"/>
                </a:lnTo>
                <a:lnTo>
                  <a:pt x="5676" y="8547"/>
                </a:lnTo>
                <a:lnTo>
                  <a:pt x="7264" y="10718"/>
                </a:lnTo>
                <a:lnTo>
                  <a:pt x="8775" y="13246"/>
                </a:lnTo>
                <a:lnTo>
                  <a:pt x="10223" y="15811"/>
                </a:lnTo>
                <a:lnTo>
                  <a:pt x="12052" y="18326"/>
                </a:lnTo>
                <a:lnTo>
                  <a:pt x="13589" y="21069"/>
                </a:lnTo>
                <a:lnTo>
                  <a:pt x="18465" y="28879"/>
                </a:lnTo>
                <a:lnTo>
                  <a:pt x="20066" y="31356"/>
                </a:lnTo>
                <a:lnTo>
                  <a:pt x="21539" y="33693"/>
                </a:lnTo>
                <a:lnTo>
                  <a:pt x="25501" y="39598"/>
                </a:lnTo>
                <a:lnTo>
                  <a:pt x="27470" y="42151"/>
                </a:lnTo>
                <a:lnTo>
                  <a:pt x="26670" y="39027"/>
                </a:lnTo>
                <a:lnTo>
                  <a:pt x="24815" y="34620"/>
                </a:lnTo>
                <a:lnTo>
                  <a:pt x="23939" y="32397"/>
                </a:lnTo>
                <a:lnTo>
                  <a:pt x="22783" y="29870"/>
                </a:lnTo>
                <a:lnTo>
                  <a:pt x="21412" y="27216"/>
                </a:lnTo>
                <a:lnTo>
                  <a:pt x="20713" y="25920"/>
                </a:lnTo>
                <a:lnTo>
                  <a:pt x="20091" y="24485"/>
                </a:lnTo>
                <a:lnTo>
                  <a:pt x="19265" y="23152"/>
                </a:lnTo>
                <a:lnTo>
                  <a:pt x="17678" y="20421"/>
                </a:lnTo>
                <a:lnTo>
                  <a:pt x="15240" y="16319"/>
                </a:lnTo>
                <a:lnTo>
                  <a:pt x="11569" y="11315"/>
                </a:lnTo>
                <a:lnTo>
                  <a:pt x="10744" y="10083"/>
                </a:lnTo>
                <a:lnTo>
                  <a:pt x="9728" y="9016"/>
                </a:lnTo>
                <a:lnTo>
                  <a:pt x="8801" y="7975"/>
                </a:lnTo>
                <a:lnTo>
                  <a:pt x="7899" y="6921"/>
                </a:lnTo>
                <a:lnTo>
                  <a:pt x="7023" y="5956"/>
                </a:lnTo>
                <a:lnTo>
                  <a:pt x="4559" y="3314"/>
                </a:lnTo>
                <a:lnTo>
                  <a:pt x="2832" y="2171"/>
                </a:lnTo>
                <a:lnTo>
                  <a:pt x="1752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3" name="object 1573"/>
          <p:cNvSpPr/>
          <p:nvPr/>
        </p:nvSpPr>
        <p:spPr>
          <a:xfrm>
            <a:off x="7941584" y="6845291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1231" y="1841"/>
                </a:lnTo>
                <a:lnTo>
                  <a:pt x="1981" y="3035"/>
                </a:lnTo>
                <a:lnTo>
                  <a:pt x="3263" y="4483"/>
                </a:lnTo>
                <a:lnTo>
                  <a:pt x="4495" y="6489"/>
                </a:lnTo>
                <a:lnTo>
                  <a:pt x="5689" y="8534"/>
                </a:lnTo>
                <a:lnTo>
                  <a:pt x="7277" y="10718"/>
                </a:lnTo>
                <a:lnTo>
                  <a:pt x="8788" y="13246"/>
                </a:lnTo>
                <a:lnTo>
                  <a:pt x="10248" y="15811"/>
                </a:lnTo>
                <a:lnTo>
                  <a:pt x="12052" y="18338"/>
                </a:lnTo>
                <a:lnTo>
                  <a:pt x="27495" y="42164"/>
                </a:lnTo>
                <a:lnTo>
                  <a:pt x="26669" y="39039"/>
                </a:lnTo>
                <a:lnTo>
                  <a:pt x="24828" y="34632"/>
                </a:lnTo>
                <a:lnTo>
                  <a:pt x="23952" y="32410"/>
                </a:lnTo>
                <a:lnTo>
                  <a:pt x="22783" y="29870"/>
                </a:lnTo>
                <a:lnTo>
                  <a:pt x="21412" y="27216"/>
                </a:lnTo>
                <a:lnTo>
                  <a:pt x="20713" y="25920"/>
                </a:lnTo>
                <a:lnTo>
                  <a:pt x="20104" y="24498"/>
                </a:lnTo>
                <a:lnTo>
                  <a:pt x="19278" y="23152"/>
                </a:lnTo>
                <a:lnTo>
                  <a:pt x="17691" y="20434"/>
                </a:lnTo>
                <a:lnTo>
                  <a:pt x="16865" y="19075"/>
                </a:lnTo>
                <a:lnTo>
                  <a:pt x="15239" y="16319"/>
                </a:lnTo>
                <a:lnTo>
                  <a:pt x="13322" y="13741"/>
                </a:lnTo>
                <a:lnTo>
                  <a:pt x="11569" y="11328"/>
                </a:lnTo>
                <a:lnTo>
                  <a:pt x="10744" y="10096"/>
                </a:lnTo>
                <a:lnTo>
                  <a:pt x="9728" y="9017"/>
                </a:lnTo>
                <a:lnTo>
                  <a:pt x="7899" y="6934"/>
                </a:lnTo>
                <a:lnTo>
                  <a:pt x="4559" y="3314"/>
                </a:lnTo>
                <a:lnTo>
                  <a:pt x="2832" y="2184"/>
                </a:lnTo>
                <a:lnTo>
                  <a:pt x="1765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4" name="object 1574"/>
          <p:cNvSpPr/>
          <p:nvPr/>
        </p:nvSpPr>
        <p:spPr>
          <a:xfrm>
            <a:off x="7930641" y="6834813"/>
            <a:ext cx="49094" cy="103323"/>
          </a:xfrm>
          <a:prstGeom prst="rect">
            <a:avLst/>
          </a:prstGeom>
          <a:blipFill>
            <a:blip r:embed="rId3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5" name="object 1575"/>
          <p:cNvSpPr/>
          <p:nvPr/>
        </p:nvSpPr>
        <p:spPr>
          <a:xfrm>
            <a:off x="7948628" y="6894640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1244" y="1841"/>
                </a:lnTo>
                <a:lnTo>
                  <a:pt x="1993" y="3035"/>
                </a:lnTo>
                <a:lnTo>
                  <a:pt x="3251" y="4495"/>
                </a:lnTo>
                <a:lnTo>
                  <a:pt x="4483" y="6502"/>
                </a:lnTo>
                <a:lnTo>
                  <a:pt x="5702" y="8559"/>
                </a:lnTo>
                <a:lnTo>
                  <a:pt x="7277" y="10744"/>
                </a:lnTo>
                <a:lnTo>
                  <a:pt x="8788" y="13258"/>
                </a:lnTo>
                <a:lnTo>
                  <a:pt x="10248" y="15811"/>
                </a:lnTo>
                <a:lnTo>
                  <a:pt x="12052" y="18338"/>
                </a:lnTo>
                <a:lnTo>
                  <a:pt x="13588" y="21094"/>
                </a:lnTo>
                <a:lnTo>
                  <a:pt x="16929" y="26403"/>
                </a:lnTo>
                <a:lnTo>
                  <a:pt x="18478" y="28905"/>
                </a:lnTo>
                <a:lnTo>
                  <a:pt x="21564" y="33705"/>
                </a:lnTo>
                <a:lnTo>
                  <a:pt x="22898" y="35674"/>
                </a:lnTo>
                <a:lnTo>
                  <a:pt x="25526" y="39623"/>
                </a:lnTo>
                <a:lnTo>
                  <a:pt x="27495" y="42163"/>
                </a:lnTo>
                <a:lnTo>
                  <a:pt x="26682" y="39065"/>
                </a:lnTo>
                <a:lnTo>
                  <a:pt x="24828" y="34645"/>
                </a:lnTo>
                <a:lnTo>
                  <a:pt x="23939" y="32410"/>
                </a:lnTo>
                <a:lnTo>
                  <a:pt x="22783" y="29883"/>
                </a:lnTo>
                <a:lnTo>
                  <a:pt x="20713" y="25933"/>
                </a:lnTo>
                <a:lnTo>
                  <a:pt x="20091" y="24498"/>
                </a:lnTo>
                <a:lnTo>
                  <a:pt x="19265" y="23177"/>
                </a:lnTo>
                <a:lnTo>
                  <a:pt x="17691" y="20446"/>
                </a:lnTo>
                <a:lnTo>
                  <a:pt x="15239" y="16344"/>
                </a:lnTo>
                <a:lnTo>
                  <a:pt x="11582" y="11341"/>
                </a:lnTo>
                <a:lnTo>
                  <a:pt x="10756" y="10109"/>
                </a:lnTo>
                <a:lnTo>
                  <a:pt x="9728" y="9042"/>
                </a:lnTo>
                <a:lnTo>
                  <a:pt x="7924" y="6946"/>
                </a:lnTo>
                <a:lnTo>
                  <a:pt x="7035" y="5968"/>
                </a:lnTo>
                <a:lnTo>
                  <a:pt x="6197" y="5105"/>
                </a:lnTo>
                <a:lnTo>
                  <a:pt x="4571" y="3340"/>
                </a:lnTo>
                <a:lnTo>
                  <a:pt x="2844" y="2184"/>
                </a:lnTo>
                <a:lnTo>
                  <a:pt x="1777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6" name="object 1576"/>
          <p:cNvSpPr/>
          <p:nvPr/>
        </p:nvSpPr>
        <p:spPr>
          <a:xfrm>
            <a:off x="7937703" y="6884166"/>
            <a:ext cx="43456" cy="118105"/>
          </a:xfrm>
          <a:prstGeom prst="rect">
            <a:avLst/>
          </a:prstGeom>
          <a:blipFill>
            <a:blip r:embed="rId3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7" name="object 1577"/>
          <p:cNvSpPr/>
          <p:nvPr/>
        </p:nvSpPr>
        <p:spPr>
          <a:xfrm>
            <a:off x="7921662" y="6725030"/>
            <a:ext cx="56828" cy="93229"/>
          </a:xfrm>
          <a:prstGeom prst="rect">
            <a:avLst/>
          </a:prstGeom>
          <a:blipFill>
            <a:blip r:embed="rId3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8" name="object 1578"/>
          <p:cNvSpPr/>
          <p:nvPr/>
        </p:nvSpPr>
        <p:spPr>
          <a:xfrm>
            <a:off x="7958137" y="6950867"/>
            <a:ext cx="10795" cy="49530"/>
          </a:xfrm>
          <a:custGeom>
            <a:avLst/>
            <a:gdLst/>
            <a:ahLst/>
            <a:cxnLst/>
            <a:rect l="l" t="t" r="r" b="b"/>
            <a:pathLst>
              <a:path w="10795" h="49529">
                <a:moveTo>
                  <a:pt x="0" y="0"/>
                </a:moveTo>
                <a:lnTo>
                  <a:pt x="190" y="800"/>
                </a:lnTo>
                <a:lnTo>
                  <a:pt x="749" y="3556"/>
                </a:lnTo>
                <a:lnTo>
                  <a:pt x="1397" y="5372"/>
                </a:lnTo>
                <a:lnTo>
                  <a:pt x="1881" y="8128"/>
                </a:lnTo>
                <a:lnTo>
                  <a:pt x="2171" y="10045"/>
                </a:lnTo>
                <a:lnTo>
                  <a:pt x="2857" y="12661"/>
                </a:lnTo>
                <a:lnTo>
                  <a:pt x="3340" y="15557"/>
                </a:lnTo>
                <a:lnTo>
                  <a:pt x="3759" y="18453"/>
                </a:lnTo>
                <a:lnTo>
                  <a:pt x="4533" y="21475"/>
                </a:lnTo>
                <a:lnTo>
                  <a:pt x="4940" y="24599"/>
                </a:lnTo>
                <a:lnTo>
                  <a:pt x="5537" y="27686"/>
                </a:lnTo>
                <a:lnTo>
                  <a:pt x="6642" y="33667"/>
                </a:lnTo>
                <a:lnTo>
                  <a:pt x="7759" y="39255"/>
                </a:lnTo>
                <a:lnTo>
                  <a:pt x="8255" y="41579"/>
                </a:lnTo>
                <a:lnTo>
                  <a:pt x="9283" y="46202"/>
                </a:lnTo>
                <a:lnTo>
                  <a:pt x="10172" y="49288"/>
                </a:lnTo>
                <a:lnTo>
                  <a:pt x="10541" y="46202"/>
                </a:lnTo>
                <a:lnTo>
                  <a:pt x="10439" y="38925"/>
                </a:lnTo>
                <a:lnTo>
                  <a:pt x="10287" y="36144"/>
                </a:lnTo>
                <a:lnTo>
                  <a:pt x="9817" y="31686"/>
                </a:lnTo>
                <a:lnTo>
                  <a:pt x="9740" y="30137"/>
                </a:lnTo>
                <a:lnTo>
                  <a:pt x="9474" y="28600"/>
                </a:lnTo>
                <a:lnTo>
                  <a:pt x="8216" y="20777"/>
                </a:lnTo>
                <a:lnTo>
                  <a:pt x="6629" y="14770"/>
                </a:lnTo>
                <a:lnTo>
                  <a:pt x="6311" y="13322"/>
                </a:lnTo>
                <a:lnTo>
                  <a:pt x="5740" y="11950"/>
                </a:lnTo>
                <a:lnTo>
                  <a:pt x="4851" y="9347"/>
                </a:lnTo>
                <a:lnTo>
                  <a:pt x="4343" y="8128"/>
                </a:lnTo>
                <a:lnTo>
                  <a:pt x="3048" y="4762"/>
                </a:lnTo>
                <a:lnTo>
                  <a:pt x="1841" y="3048"/>
                </a:lnTo>
                <a:lnTo>
                  <a:pt x="1168" y="186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9" name="object 1579"/>
          <p:cNvSpPr/>
          <p:nvPr/>
        </p:nvSpPr>
        <p:spPr>
          <a:xfrm>
            <a:off x="7946780" y="7004267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0" y="0"/>
                </a:moveTo>
                <a:lnTo>
                  <a:pt x="114" y="800"/>
                </a:lnTo>
                <a:lnTo>
                  <a:pt x="431" y="3619"/>
                </a:lnTo>
                <a:lnTo>
                  <a:pt x="901" y="5486"/>
                </a:lnTo>
                <a:lnTo>
                  <a:pt x="1130" y="7823"/>
                </a:lnTo>
                <a:lnTo>
                  <a:pt x="1257" y="10185"/>
                </a:lnTo>
                <a:lnTo>
                  <a:pt x="1727" y="12852"/>
                </a:lnTo>
                <a:lnTo>
                  <a:pt x="1930" y="15798"/>
                </a:lnTo>
                <a:lnTo>
                  <a:pt x="2082" y="18719"/>
                </a:lnTo>
                <a:lnTo>
                  <a:pt x="2590" y="21793"/>
                </a:lnTo>
                <a:lnTo>
                  <a:pt x="5753" y="49999"/>
                </a:lnTo>
                <a:lnTo>
                  <a:pt x="6413" y="46850"/>
                </a:lnTo>
                <a:lnTo>
                  <a:pt x="6718" y="42075"/>
                </a:lnTo>
                <a:lnTo>
                  <a:pt x="6934" y="39700"/>
                </a:lnTo>
                <a:lnTo>
                  <a:pt x="7023" y="30899"/>
                </a:lnTo>
                <a:lnTo>
                  <a:pt x="6883" y="29337"/>
                </a:lnTo>
                <a:lnTo>
                  <a:pt x="6337" y="21424"/>
                </a:lnTo>
                <a:lnTo>
                  <a:pt x="5778" y="18262"/>
                </a:lnTo>
                <a:lnTo>
                  <a:pt x="5295" y="15316"/>
                </a:lnTo>
                <a:lnTo>
                  <a:pt x="5092" y="13817"/>
                </a:lnTo>
                <a:lnTo>
                  <a:pt x="4673" y="12420"/>
                </a:lnTo>
                <a:lnTo>
                  <a:pt x="3987" y="9740"/>
                </a:lnTo>
                <a:lnTo>
                  <a:pt x="2603" y="5029"/>
                </a:lnTo>
                <a:lnTo>
                  <a:pt x="1549" y="3213"/>
                </a:lnTo>
                <a:lnTo>
                  <a:pt x="1028" y="194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0" name="object 1580"/>
          <p:cNvSpPr/>
          <p:nvPr/>
        </p:nvSpPr>
        <p:spPr>
          <a:xfrm>
            <a:off x="7917497" y="6994293"/>
            <a:ext cx="46520" cy="107089"/>
          </a:xfrm>
          <a:prstGeom prst="rect">
            <a:avLst/>
          </a:prstGeom>
          <a:blipFill>
            <a:blip r:embed="rId3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1" name="object 1581"/>
          <p:cNvSpPr/>
          <p:nvPr/>
        </p:nvSpPr>
        <p:spPr>
          <a:xfrm>
            <a:off x="7932242" y="6917308"/>
            <a:ext cx="77156" cy="139204"/>
          </a:xfrm>
          <a:prstGeom prst="rect">
            <a:avLst/>
          </a:prstGeom>
          <a:blipFill>
            <a:blip r:embed="rId3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2" name="object 1582"/>
          <p:cNvSpPr/>
          <p:nvPr/>
        </p:nvSpPr>
        <p:spPr>
          <a:xfrm>
            <a:off x="7932035" y="7049126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0" y="0"/>
                </a:moveTo>
                <a:lnTo>
                  <a:pt x="114" y="812"/>
                </a:lnTo>
                <a:lnTo>
                  <a:pt x="431" y="3632"/>
                </a:lnTo>
                <a:lnTo>
                  <a:pt x="901" y="5486"/>
                </a:lnTo>
                <a:lnTo>
                  <a:pt x="1117" y="7835"/>
                </a:lnTo>
                <a:lnTo>
                  <a:pt x="1269" y="10210"/>
                </a:lnTo>
                <a:lnTo>
                  <a:pt x="1714" y="12865"/>
                </a:lnTo>
                <a:lnTo>
                  <a:pt x="1943" y="15811"/>
                </a:lnTo>
                <a:lnTo>
                  <a:pt x="2095" y="18732"/>
                </a:lnTo>
                <a:lnTo>
                  <a:pt x="2590" y="21805"/>
                </a:lnTo>
                <a:lnTo>
                  <a:pt x="5740" y="50012"/>
                </a:lnTo>
                <a:lnTo>
                  <a:pt x="6414" y="46850"/>
                </a:lnTo>
                <a:lnTo>
                  <a:pt x="6730" y="42100"/>
                </a:lnTo>
                <a:lnTo>
                  <a:pt x="6914" y="39789"/>
                </a:lnTo>
                <a:lnTo>
                  <a:pt x="7035" y="30911"/>
                </a:lnTo>
                <a:lnTo>
                  <a:pt x="6583" y="24930"/>
                </a:lnTo>
                <a:lnTo>
                  <a:pt x="6349" y="21424"/>
                </a:lnTo>
                <a:lnTo>
                  <a:pt x="5791" y="18262"/>
                </a:lnTo>
                <a:lnTo>
                  <a:pt x="5308" y="15316"/>
                </a:lnTo>
                <a:lnTo>
                  <a:pt x="5105" y="13830"/>
                </a:lnTo>
                <a:lnTo>
                  <a:pt x="4660" y="12420"/>
                </a:lnTo>
                <a:lnTo>
                  <a:pt x="4343" y="11087"/>
                </a:lnTo>
                <a:lnTo>
                  <a:pt x="3632" y="8496"/>
                </a:lnTo>
                <a:lnTo>
                  <a:pt x="2628" y="5041"/>
                </a:lnTo>
                <a:lnTo>
                  <a:pt x="1562" y="3213"/>
                </a:lnTo>
                <a:lnTo>
                  <a:pt x="1003" y="196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3" name="object 1583"/>
          <p:cNvSpPr/>
          <p:nvPr/>
        </p:nvSpPr>
        <p:spPr>
          <a:xfrm>
            <a:off x="7917167" y="7039173"/>
            <a:ext cx="32092" cy="62209"/>
          </a:xfrm>
          <a:prstGeom prst="rect">
            <a:avLst/>
          </a:prstGeom>
          <a:blipFill>
            <a:blip r:embed="rId3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4" name="object 1584"/>
          <p:cNvSpPr/>
          <p:nvPr/>
        </p:nvSpPr>
        <p:spPr>
          <a:xfrm>
            <a:off x="7955732" y="6737686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59" y="0"/>
                </a:moveTo>
                <a:lnTo>
                  <a:pt x="8090" y="774"/>
                </a:lnTo>
                <a:lnTo>
                  <a:pt x="7454" y="1892"/>
                </a:lnTo>
                <a:lnTo>
                  <a:pt x="6832" y="3136"/>
                </a:lnTo>
                <a:lnTo>
                  <a:pt x="5714" y="4902"/>
                </a:lnTo>
                <a:lnTo>
                  <a:pt x="4571" y="8318"/>
                </a:lnTo>
                <a:lnTo>
                  <a:pt x="4114" y="9563"/>
                </a:lnTo>
                <a:lnTo>
                  <a:pt x="3340" y="12192"/>
                </a:lnTo>
                <a:lnTo>
                  <a:pt x="2857" y="13576"/>
                </a:lnTo>
                <a:lnTo>
                  <a:pt x="2590" y="15049"/>
                </a:lnTo>
                <a:lnTo>
                  <a:pt x="1269" y="21120"/>
                </a:lnTo>
                <a:lnTo>
                  <a:pt x="380" y="29006"/>
                </a:lnTo>
                <a:lnTo>
                  <a:pt x="177" y="30556"/>
                </a:lnTo>
                <a:lnTo>
                  <a:pt x="76" y="33578"/>
                </a:lnTo>
                <a:lnTo>
                  <a:pt x="0" y="41744"/>
                </a:lnTo>
                <a:lnTo>
                  <a:pt x="105" y="46558"/>
                </a:lnTo>
                <a:lnTo>
                  <a:pt x="634" y="49695"/>
                </a:lnTo>
                <a:lnTo>
                  <a:pt x="1388" y="46532"/>
                </a:lnTo>
                <a:lnTo>
                  <a:pt x="5016" y="21666"/>
                </a:lnTo>
                <a:lnTo>
                  <a:pt x="5638" y="18618"/>
                </a:lnTo>
                <a:lnTo>
                  <a:pt x="6004" y="15049"/>
                </a:lnTo>
                <a:lnTo>
                  <a:pt x="6273" y="12763"/>
                </a:lnTo>
                <a:lnTo>
                  <a:pt x="6832" y="10121"/>
                </a:lnTo>
                <a:lnTo>
                  <a:pt x="7086" y="7759"/>
                </a:lnTo>
                <a:lnTo>
                  <a:pt x="7404" y="5422"/>
                </a:lnTo>
                <a:lnTo>
                  <a:pt x="7962" y="3568"/>
                </a:lnTo>
                <a:lnTo>
                  <a:pt x="8424" y="685"/>
                </a:lnTo>
                <a:lnTo>
                  <a:pt x="855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5" name="object 1585"/>
          <p:cNvSpPr/>
          <p:nvPr/>
        </p:nvSpPr>
        <p:spPr>
          <a:xfrm>
            <a:off x="7946466" y="6727569"/>
            <a:ext cx="42276" cy="128030"/>
          </a:xfrm>
          <a:prstGeom prst="rect">
            <a:avLst/>
          </a:prstGeom>
          <a:blipFill>
            <a:blip r:embed="rId3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6" name="object 1586"/>
          <p:cNvSpPr/>
          <p:nvPr/>
        </p:nvSpPr>
        <p:spPr>
          <a:xfrm>
            <a:off x="7965887" y="6803716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635" y="0"/>
                </a:moveTo>
                <a:lnTo>
                  <a:pt x="7556" y="1892"/>
                </a:lnTo>
                <a:lnTo>
                  <a:pt x="6946" y="3136"/>
                </a:lnTo>
                <a:lnTo>
                  <a:pt x="5803" y="4902"/>
                </a:lnTo>
                <a:lnTo>
                  <a:pt x="4241" y="9550"/>
                </a:lnTo>
                <a:lnTo>
                  <a:pt x="3441" y="12179"/>
                </a:lnTo>
                <a:lnTo>
                  <a:pt x="2933" y="13576"/>
                </a:lnTo>
                <a:lnTo>
                  <a:pt x="2679" y="15049"/>
                </a:lnTo>
                <a:lnTo>
                  <a:pt x="2070" y="17970"/>
                </a:lnTo>
                <a:lnTo>
                  <a:pt x="1384" y="21120"/>
                </a:lnTo>
                <a:lnTo>
                  <a:pt x="950" y="24777"/>
                </a:lnTo>
                <a:lnTo>
                  <a:pt x="673" y="27431"/>
                </a:lnTo>
                <a:lnTo>
                  <a:pt x="292" y="30556"/>
                </a:lnTo>
                <a:lnTo>
                  <a:pt x="190" y="33578"/>
                </a:lnTo>
                <a:lnTo>
                  <a:pt x="25" y="36563"/>
                </a:lnTo>
                <a:lnTo>
                  <a:pt x="0" y="39369"/>
                </a:lnTo>
                <a:lnTo>
                  <a:pt x="211" y="46570"/>
                </a:lnTo>
                <a:lnTo>
                  <a:pt x="736" y="49695"/>
                </a:lnTo>
                <a:lnTo>
                  <a:pt x="1519" y="46520"/>
                </a:lnTo>
                <a:lnTo>
                  <a:pt x="3161" y="36563"/>
                </a:lnTo>
                <a:lnTo>
                  <a:pt x="4825" y="24777"/>
                </a:lnTo>
                <a:lnTo>
                  <a:pt x="5105" y="21653"/>
                </a:lnTo>
                <a:lnTo>
                  <a:pt x="5727" y="18605"/>
                </a:lnTo>
                <a:lnTo>
                  <a:pt x="6095" y="15049"/>
                </a:lnTo>
                <a:lnTo>
                  <a:pt x="6375" y="12763"/>
                </a:lnTo>
                <a:lnTo>
                  <a:pt x="6934" y="10121"/>
                </a:lnTo>
                <a:lnTo>
                  <a:pt x="7175" y="7759"/>
                </a:lnTo>
                <a:lnTo>
                  <a:pt x="7492" y="5435"/>
                </a:lnTo>
                <a:lnTo>
                  <a:pt x="8064" y="3568"/>
                </a:lnTo>
                <a:lnTo>
                  <a:pt x="8316" y="1892"/>
                </a:lnTo>
                <a:lnTo>
                  <a:pt x="863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7" name="object 1587"/>
          <p:cNvSpPr/>
          <p:nvPr/>
        </p:nvSpPr>
        <p:spPr>
          <a:xfrm>
            <a:off x="7956740" y="6793600"/>
            <a:ext cx="32283" cy="61990"/>
          </a:xfrm>
          <a:prstGeom prst="rect">
            <a:avLst/>
          </a:prstGeom>
          <a:blipFill>
            <a:blip r:embed="rId3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8" name="object 1588"/>
          <p:cNvSpPr/>
          <p:nvPr/>
        </p:nvSpPr>
        <p:spPr>
          <a:xfrm>
            <a:off x="7977873" y="6929828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90">
                <a:moveTo>
                  <a:pt x="18465" y="0"/>
                </a:moveTo>
                <a:lnTo>
                  <a:pt x="17005" y="1612"/>
                </a:lnTo>
                <a:lnTo>
                  <a:pt x="16141" y="2705"/>
                </a:lnTo>
                <a:lnTo>
                  <a:pt x="14655" y="4190"/>
                </a:lnTo>
                <a:lnTo>
                  <a:pt x="13423" y="6261"/>
                </a:lnTo>
                <a:lnTo>
                  <a:pt x="12115" y="8381"/>
                </a:lnTo>
                <a:lnTo>
                  <a:pt x="11417" y="9575"/>
                </a:lnTo>
                <a:lnTo>
                  <a:pt x="10744" y="10782"/>
                </a:lnTo>
                <a:lnTo>
                  <a:pt x="9956" y="12052"/>
                </a:lnTo>
                <a:lnTo>
                  <a:pt x="9398" y="13423"/>
                </a:lnTo>
                <a:lnTo>
                  <a:pt x="8166" y="16154"/>
                </a:lnTo>
                <a:lnTo>
                  <a:pt x="6794" y="19049"/>
                </a:lnTo>
                <a:lnTo>
                  <a:pt x="4229" y="26555"/>
                </a:lnTo>
                <a:lnTo>
                  <a:pt x="3695" y="28028"/>
                </a:lnTo>
                <a:lnTo>
                  <a:pt x="3378" y="29552"/>
                </a:lnTo>
                <a:lnTo>
                  <a:pt x="2946" y="30975"/>
                </a:lnTo>
                <a:lnTo>
                  <a:pt x="2133" y="33845"/>
                </a:lnTo>
                <a:lnTo>
                  <a:pt x="1511" y="36550"/>
                </a:lnTo>
                <a:lnTo>
                  <a:pt x="1092" y="38912"/>
                </a:lnTo>
                <a:lnTo>
                  <a:pt x="165" y="43599"/>
                </a:lnTo>
                <a:lnTo>
                  <a:pt x="0" y="46812"/>
                </a:lnTo>
                <a:lnTo>
                  <a:pt x="1397" y="43916"/>
                </a:lnTo>
                <a:lnTo>
                  <a:pt x="4089" y="37337"/>
                </a:lnTo>
                <a:lnTo>
                  <a:pt x="6159" y="32016"/>
                </a:lnTo>
                <a:lnTo>
                  <a:pt x="9372" y="23380"/>
                </a:lnTo>
                <a:lnTo>
                  <a:pt x="10325" y="20383"/>
                </a:lnTo>
                <a:lnTo>
                  <a:pt x="11607" y="17538"/>
                </a:lnTo>
                <a:lnTo>
                  <a:pt x="12522" y="14744"/>
                </a:lnTo>
                <a:lnTo>
                  <a:pt x="13487" y="11988"/>
                </a:lnTo>
                <a:lnTo>
                  <a:pt x="14604" y="9499"/>
                </a:lnTo>
                <a:lnTo>
                  <a:pt x="15367" y="7277"/>
                </a:lnTo>
                <a:lnTo>
                  <a:pt x="16167" y="5054"/>
                </a:lnTo>
                <a:lnTo>
                  <a:pt x="17132" y="3365"/>
                </a:lnTo>
                <a:lnTo>
                  <a:pt x="1846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9" name="object 1589"/>
          <p:cNvSpPr/>
          <p:nvPr/>
        </p:nvSpPr>
        <p:spPr>
          <a:xfrm>
            <a:off x="7956435" y="6850036"/>
            <a:ext cx="52755" cy="187190"/>
          </a:xfrm>
          <a:prstGeom prst="rect">
            <a:avLst/>
          </a:prstGeom>
          <a:blipFill>
            <a:blip r:embed="rId3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0" name="object 1590"/>
          <p:cNvSpPr/>
          <p:nvPr/>
        </p:nvSpPr>
        <p:spPr>
          <a:xfrm>
            <a:off x="7973668" y="6862545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90">
                <a:moveTo>
                  <a:pt x="18478" y="0"/>
                </a:moveTo>
                <a:lnTo>
                  <a:pt x="17005" y="1625"/>
                </a:lnTo>
                <a:lnTo>
                  <a:pt x="16141" y="2705"/>
                </a:lnTo>
                <a:lnTo>
                  <a:pt x="14655" y="4190"/>
                </a:lnTo>
                <a:lnTo>
                  <a:pt x="13423" y="6261"/>
                </a:lnTo>
                <a:lnTo>
                  <a:pt x="12090" y="8394"/>
                </a:lnTo>
                <a:lnTo>
                  <a:pt x="11442" y="9588"/>
                </a:lnTo>
                <a:lnTo>
                  <a:pt x="10756" y="10794"/>
                </a:lnTo>
                <a:lnTo>
                  <a:pt x="9969" y="12052"/>
                </a:lnTo>
                <a:lnTo>
                  <a:pt x="9410" y="13423"/>
                </a:lnTo>
                <a:lnTo>
                  <a:pt x="6807" y="19062"/>
                </a:lnTo>
                <a:lnTo>
                  <a:pt x="5765" y="22059"/>
                </a:lnTo>
                <a:lnTo>
                  <a:pt x="4241" y="26568"/>
                </a:lnTo>
                <a:lnTo>
                  <a:pt x="3695" y="28054"/>
                </a:lnTo>
                <a:lnTo>
                  <a:pt x="3390" y="29552"/>
                </a:lnTo>
                <a:lnTo>
                  <a:pt x="2946" y="30987"/>
                </a:lnTo>
                <a:lnTo>
                  <a:pt x="2146" y="33858"/>
                </a:lnTo>
                <a:lnTo>
                  <a:pt x="1524" y="36563"/>
                </a:lnTo>
                <a:lnTo>
                  <a:pt x="1092" y="38912"/>
                </a:lnTo>
                <a:lnTo>
                  <a:pt x="165" y="43611"/>
                </a:lnTo>
                <a:lnTo>
                  <a:pt x="0" y="46837"/>
                </a:lnTo>
                <a:lnTo>
                  <a:pt x="1397" y="43929"/>
                </a:lnTo>
                <a:lnTo>
                  <a:pt x="4089" y="37350"/>
                </a:lnTo>
                <a:lnTo>
                  <a:pt x="5092" y="34785"/>
                </a:lnTo>
                <a:lnTo>
                  <a:pt x="6146" y="32016"/>
                </a:lnTo>
                <a:lnTo>
                  <a:pt x="9372" y="23393"/>
                </a:lnTo>
                <a:lnTo>
                  <a:pt x="10312" y="20396"/>
                </a:lnTo>
                <a:lnTo>
                  <a:pt x="11607" y="17551"/>
                </a:lnTo>
                <a:lnTo>
                  <a:pt x="12509" y="14757"/>
                </a:lnTo>
                <a:lnTo>
                  <a:pt x="13487" y="11988"/>
                </a:lnTo>
                <a:lnTo>
                  <a:pt x="14604" y="9524"/>
                </a:lnTo>
                <a:lnTo>
                  <a:pt x="15354" y="7289"/>
                </a:lnTo>
                <a:lnTo>
                  <a:pt x="16167" y="5067"/>
                </a:lnTo>
                <a:lnTo>
                  <a:pt x="17119" y="3378"/>
                </a:lnTo>
                <a:lnTo>
                  <a:pt x="1847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1" name="object 1591"/>
          <p:cNvSpPr/>
          <p:nvPr/>
        </p:nvSpPr>
        <p:spPr>
          <a:xfrm>
            <a:off x="7969197" y="6852027"/>
            <a:ext cx="35777" cy="59121"/>
          </a:xfrm>
          <a:prstGeom prst="rect">
            <a:avLst/>
          </a:prstGeom>
          <a:blipFill>
            <a:blip r:embed="rId3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2" name="object 1592"/>
          <p:cNvSpPr/>
          <p:nvPr/>
        </p:nvSpPr>
        <p:spPr>
          <a:xfrm>
            <a:off x="7958971" y="6998141"/>
            <a:ext cx="34290" cy="37465"/>
          </a:xfrm>
          <a:custGeom>
            <a:avLst/>
            <a:gdLst/>
            <a:ahLst/>
            <a:cxnLst/>
            <a:rect l="l" t="t" r="r" b="b"/>
            <a:pathLst>
              <a:path w="34290" h="37465">
                <a:moveTo>
                  <a:pt x="33794" y="0"/>
                </a:moveTo>
                <a:lnTo>
                  <a:pt x="33070" y="355"/>
                </a:lnTo>
                <a:lnTo>
                  <a:pt x="31851" y="1003"/>
                </a:lnTo>
                <a:lnTo>
                  <a:pt x="30657" y="1714"/>
                </a:lnTo>
                <a:lnTo>
                  <a:pt x="28740" y="2578"/>
                </a:lnTo>
                <a:lnTo>
                  <a:pt x="24866" y="5600"/>
                </a:lnTo>
                <a:lnTo>
                  <a:pt x="22771" y="7378"/>
                </a:lnTo>
                <a:lnTo>
                  <a:pt x="21590" y="8267"/>
                </a:lnTo>
                <a:lnTo>
                  <a:pt x="20472" y="9461"/>
                </a:lnTo>
                <a:lnTo>
                  <a:pt x="18465" y="11480"/>
                </a:lnTo>
                <a:lnTo>
                  <a:pt x="16154" y="13728"/>
                </a:lnTo>
                <a:lnTo>
                  <a:pt x="11099" y="19850"/>
                </a:lnTo>
                <a:lnTo>
                  <a:pt x="10083" y="21043"/>
                </a:lnTo>
                <a:lnTo>
                  <a:pt x="9245" y="22339"/>
                </a:lnTo>
                <a:lnTo>
                  <a:pt x="8343" y="23520"/>
                </a:lnTo>
                <a:lnTo>
                  <a:pt x="6591" y="25933"/>
                </a:lnTo>
                <a:lnTo>
                  <a:pt x="5041" y="28257"/>
                </a:lnTo>
                <a:lnTo>
                  <a:pt x="3822" y="30302"/>
                </a:lnTo>
                <a:lnTo>
                  <a:pt x="1308" y="34366"/>
                </a:lnTo>
                <a:lnTo>
                  <a:pt x="0" y="37312"/>
                </a:lnTo>
                <a:lnTo>
                  <a:pt x="2362" y="35102"/>
                </a:lnTo>
                <a:lnTo>
                  <a:pt x="7188" y="29895"/>
                </a:lnTo>
                <a:lnTo>
                  <a:pt x="9042" y="27838"/>
                </a:lnTo>
                <a:lnTo>
                  <a:pt x="10985" y="25641"/>
                </a:lnTo>
                <a:lnTo>
                  <a:pt x="17043" y="18681"/>
                </a:lnTo>
                <a:lnTo>
                  <a:pt x="18986" y="16217"/>
                </a:lnTo>
                <a:lnTo>
                  <a:pt x="21183" y="14008"/>
                </a:lnTo>
                <a:lnTo>
                  <a:pt x="23012" y="11696"/>
                </a:lnTo>
                <a:lnTo>
                  <a:pt x="24993" y="9372"/>
                </a:lnTo>
                <a:lnTo>
                  <a:pt x="26822" y="7543"/>
                </a:lnTo>
                <a:lnTo>
                  <a:pt x="28419" y="5600"/>
                </a:lnTo>
                <a:lnTo>
                  <a:pt x="29870" y="3924"/>
                </a:lnTo>
                <a:lnTo>
                  <a:pt x="31343" y="2679"/>
                </a:lnTo>
                <a:lnTo>
                  <a:pt x="32270" y="1625"/>
                </a:lnTo>
                <a:lnTo>
                  <a:pt x="3379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3" name="object 1593"/>
          <p:cNvSpPr/>
          <p:nvPr/>
        </p:nvSpPr>
        <p:spPr>
          <a:xfrm>
            <a:off x="7946161" y="6988008"/>
            <a:ext cx="55714" cy="101143"/>
          </a:xfrm>
          <a:prstGeom prst="rect">
            <a:avLst/>
          </a:prstGeom>
          <a:blipFill>
            <a:blip r:embed="rId3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4" name="object 1594"/>
          <p:cNvSpPr/>
          <p:nvPr/>
        </p:nvSpPr>
        <p:spPr>
          <a:xfrm>
            <a:off x="7948715" y="7050068"/>
            <a:ext cx="34290" cy="37465"/>
          </a:xfrm>
          <a:custGeom>
            <a:avLst/>
            <a:gdLst/>
            <a:ahLst/>
            <a:cxnLst/>
            <a:rect l="l" t="t" r="r" b="b"/>
            <a:pathLst>
              <a:path w="34290" h="37465">
                <a:moveTo>
                  <a:pt x="33782" y="0"/>
                </a:moveTo>
                <a:lnTo>
                  <a:pt x="31826" y="1003"/>
                </a:lnTo>
                <a:lnTo>
                  <a:pt x="30657" y="1701"/>
                </a:lnTo>
                <a:lnTo>
                  <a:pt x="28752" y="2565"/>
                </a:lnTo>
                <a:lnTo>
                  <a:pt x="24879" y="5588"/>
                </a:lnTo>
                <a:lnTo>
                  <a:pt x="22745" y="7378"/>
                </a:lnTo>
                <a:lnTo>
                  <a:pt x="21577" y="8267"/>
                </a:lnTo>
                <a:lnTo>
                  <a:pt x="20485" y="9448"/>
                </a:lnTo>
                <a:lnTo>
                  <a:pt x="18465" y="11480"/>
                </a:lnTo>
                <a:lnTo>
                  <a:pt x="16154" y="13728"/>
                </a:lnTo>
                <a:lnTo>
                  <a:pt x="14080" y="16217"/>
                </a:lnTo>
                <a:lnTo>
                  <a:pt x="11112" y="19850"/>
                </a:lnTo>
                <a:lnTo>
                  <a:pt x="10083" y="21031"/>
                </a:lnTo>
                <a:lnTo>
                  <a:pt x="9258" y="22326"/>
                </a:lnTo>
                <a:lnTo>
                  <a:pt x="6578" y="25933"/>
                </a:lnTo>
                <a:lnTo>
                  <a:pt x="5054" y="28257"/>
                </a:lnTo>
                <a:lnTo>
                  <a:pt x="3822" y="30302"/>
                </a:lnTo>
                <a:lnTo>
                  <a:pt x="1295" y="34378"/>
                </a:lnTo>
                <a:lnTo>
                  <a:pt x="0" y="37312"/>
                </a:lnTo>
                <a:lnTo>
                  <a:pt x="2362" y="35102"/>
                </a:lnTo>
                <a:lnTo>
                  <a:pt x="7175" y="29883"/>
                </a:lnTo>
                <a:lnTo>
                  <a:pt x="10972" y="25628"/>
                </a:lnTo>
                <a:lnTo>
                  <a:pt x="17043" y="18681"/>
                </a:lnTo>
                <a:lnTo>
                  <a:pt x="19024" y="16167"/>
                </a:lnTo>
                <a:lnTo>
                  <a:pt x="21183" y="14008"/>
                </a:lnTo>
                <a:lnTo>
                  <a:pt x="23012" y="11696"/>
                </a:lnTo>
                <a:lnTo>
                  <a:pt x="24980" y="9372"/>
                </a:lnTo>
                <a:lnTo>
                  <a:pt x="26822" y="7531"/>
                </a:lnTo>
                <a:lnTo>
                  <a:pt x="28419" y="5588"/>
                </a:lnTo>
                <a:lnTo>
                  <a:pt x="29870" y="3924"/>
                </a:lnTo>
                <a:lnTo>
                  <a:pt x="31356" y="2679"/>
                </a:lnTo>
                <a:lnTo>
                  <a:pt x="32258" y="1612"/>
                </a:lnTo>
                <a:lnTo>
                  <a:pt x="3378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5" name="object 1595"/>
          <p:cNvSpPr/>
          <p:nvPr/>
        </p:nvSpPr>
        <p:spPr>
          <a:xfrm>
            <a:off x="7888861" y="6504834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16751" y="0"/>
                </a:moveTo>
                <a:lnTo>
                  <a:pt x="15367" y="1676"/>
                </a:lnTo>
                <a:lnTo>
                  <a:pt x="14554" y="2768"/>
                </a:lnTo>
                <a:lnTo>
                  <a:pt x="13119" y="4317"/>
                </a:lnTo>
                <a:lnTo>
                  <a:pt x="11366" y="7467"/>
                </a:lnTo>
                <a:lnTo>
                  <a:pt x="10706" y="8597"/>
                </a:lnTo>
                <a:lnTo>
                  <a:pt x="9436" y="11061"/>
                </a:lnTo>
                <a:lnTo>
                  <a:pt x="8699" y="12331"/>
                </a:lnTo>
                <a:lnTo>
                  <a:pt x="8204" y="13728"/>
                </a:lnTo>
                <a:lnTo>
                  <a:pt x="7073" y="16484"/>
                </a:lnTo>
                <a:lnTo>
                  <a:pt x="5803" y="19456"/>
                </a:lnTo>
                <a:lnTo>
                  <a:pt x="3505" y="27063"/>
                </a:lnTo>
                <a:lnTo>
                  <a:pt x="3022" y="28562"/>
                </a:lnTo>
                <a:lnTo>
                  <a:pt x="2755" y="30073"/>
                </a:lnTo>
                <a:lnTo>
                  <a:pt x="2374" y="31508"/>
                </a:lnTo>
                <a:lnTo>
                  <a:pt x="1676" y="34416"/>
                </a:lnTo>
                <a:lnTo>
                  <a:pt x="1168" y="37147"/>
                </a:lnTo>
                <a:lnTo>
                  <a:pt x="76" y="44234"/>
                </a:lnTo>
                <a:lnTo>
                  <a:pt x="0" y="47447"/>
                </a:lnTo>
                <a:lnTo>
                  <a:pt x="1320" y="44513"/>
                </a:lnTo>
                <a:lnTo>
                  <a:pt x="9372" y="20662"/>
                </a:lnTo>
                <a:lnTo>
                  <a:pt x="10541" y="17779"/>
                </a:lnTo>
                <a:lnTo>
                  <a:pt x="11366" y="14947"/>
                </a:lnTo>
                <a:lnTo>
                  <a:pt x="12230" y="12153"/>
                </a:lnTo>
                <a:lnTo>
                  <a:pt x="13246" y="9626"/>
                </a:lnTo>
                <a:lnTo>
                  <a:pt x="13931" y="7378"/>
                </a:lnTo>
                <a:lnTo>
                  <a:pt x="14655" y="5130"/>
                </a:lnTo>
                <a:lnTo>
                  <a:pt x="15557" y="3416"/>
                </a:lnTo>
                <a:lnTo>
                  <a:pt x="1675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6" name="object 1596"/>
          <p:cNvSpPr/>
          <p:nvPr/>
        </p:nvSpPr>
        <p:spPr>
          <a:xfrm>
            <a:off x="7883591" y="6440970"/>
            <a:ext cx="38601" cy="113169"/>
          </a:xfrm>
          <a:prstGeom prst="rect">
            <a:avLst/>
          </a:prstGeom>
          <a:blipFill>
            <a:blip r:embed="rId3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7" name="object 1597"/>
          <p:cNvSpPr/>
          <p:nvPr/>
        </p:nvSpPr>
        <p:spPr>
          <a:xfrm>
            <a:off x="7886803" y="6453415"/>
            <a:ext cx="23495" cy="45085"/>
          </a:xfrm>
          <a:custGeom>
            <a:avLst/>
            <a:gdLst/>
            <a:ahLst/>
            <a:cxnLst/>
            <a:rect l="l" t="t" r="r" b="b"/>
            <a:pathLst>
              <a:path w="23495" h="45085">
                <a:moveTo>
                  <a:pt x="22923" y="0"/>
                </a:moveTo>
                <a:lnTo>
                  <a:pt x="21297" y="1460"/>
                </a:lnTo>
                <a:lnTo>
                  <a:pt x="20332" y="2463"/>
                </a:lnTo>
                <a:lnTo>
                  <a:pt x="18719" y="3797"/>
                </a:lnTo>
                <a:lnTo>
                  <a:pt x="15773" y="7708"/>
                </a:lnTo>
                <a:lnTo>
                  <a:pt x="14173" y="9982"/>
                </a:lnTo>
                <a:lnTo>
                  <a:pt x="13284" y="11163"/>
                </a:lnTo>
                <a:lnTo>
                  <a:pt x="12585" y="12458"/>
                </a:lnTo>
                <a:lnTo>
                  <a:pt x="11087" y="15049"/>
                </a:lnTo>
                <a:lnTo>
                  <a:pt x="9448" y="17818"/>
                </a:lnTo>
                <a:lnTo>
                  <a:pt x="6106" y="25184"/>
                </a:lnTo>
                <a:lnTo>
                  <a:pt x="5499" y="26466"/>
                </a:lnTo>
                <a:lnTo>
                  <a:pt x="5029" y="27927"/>
                </a:lnTo>
                <a:lnTo>
                  <a:pt x="4470" y="29311"/>
                </a:lnTo>
                <a:lnTo>
                  <a:pt x="3390" y="32092"/>
                </a:lnTo>
                <a:lnTo>
                  <a:pt x="2514" y="34734"/>
                </a:lnTo>
                <a:lnTo>
                  <a:pt x="1854" y="37045"/>
                </a:lnTo>
                <a:lnTo>
                  <a:pt x="469" y="41617"/>
                </a:lnTo>
                <a:lnTo>
                  <a:pt x="0" y="44805"/>
                </a:lnTo>
                <a:lnTo>
                  <a:pt x="1689" y="42062"/>
                </a:lnTo>
                <a:lnTo>
                  <a:pt x="3873" y="37858"/>
                </a:lnTo>
                <a:lnTo>
                  <a:pt x="5003" y="35750"/>
                </a:lnTo>
                <a:lnTo>
                  <a:pt x="7569" y="30670"/>
                </a:lnTo>
                <a:lnTo>
                  <a:pt x="10292" y="25044"/>
                </a:lnTo>
                <a:lnTo>
                  <a:pt x="11607" y="22377"/>
                </a:lnTo>
                <a:lnTo>
                  <a:pt x="12852" y="19494"/>
                </a:lnTo>
                <a:lnTo>
                  <a:pt x="14389" y="16776"/>
                </a:lnTo>
                <a:lnTo>
                  <a:pt x="15557" y="14097"/>
                </a:lnTo>
                <a:lnTo>
                  <a:pt x="16789" y="11430"/>
                </a:lnTo>
                <a:lnTo>
                  <a:pt x="18148" y="9080"/>
                </a:lnTo>
                <a:lnTo>
                  <a:pt x="19126" y="6921"/>
                </a:lnTo>
                <a:lnTo>
                  <a:pt x="20154" y="4813"/>
                </a:lnTo>
                <a:lnTo>
                  <a:pt x="21259" y="3213"/>
                </a:lnTo>
                <a:lnTo>
                  <a:pt x="22529" y="698"/>
                </a:lnTo>
                <a:lnTo>
                  <a:pt x="2292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8" name="object 1598"/>
          <p:cNvSpPr/>
          <p:nvPr/>
        </p:nvSpPr>
        <p:spPr>
          <a:xfrm>
            <a:off x="7883576" y="6442852"/>
            <a:ext cx="38125" cy="56931"/>
          </a:xfrm>
          <a:prstGeom prst="rect">
            <a:avLst/>
          </a:prstGeom>
          <a:blipFill>
            <a:blip r:embed="rId3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9" name="object 1599"/>
          <p:cNvSpPr/>
          <p:nvPr/>
        </p:nvSpPr>
        <p:spPr>
          <a:xfrm>
            <a:off x="7814488" y="6743598"/>
            <a:ext cx="29805" cy="62166"/>
          </a:xfrm>
          <a:prstGeom prst="rect">
            <a:avLst/>
          </a:prstGeom>
          <a:blipFill>
            <a:blip r:embed="rId3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0" name="object 1600"/>
          <p:cNvSpPr/>
          <p:nvPr/>
        </p:nvSpPr>
        <p:spPr>
          <a:xfrm>
            <a:off x="7825295" y="6755638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59" y="0"/>
                </a:moveTo>
                <a:lnTo>
                  <a:pt x="2967" y="2108"/>
                </a:lnTo>
                <a:lnTo>
                  <a:pt x="2603" y="3200"/>
                </a:lnTo>
                <a:lnTo>
                  <a:pt x="1803" y="5016"/>
                </a:lnTo>
                <a:lnTo>
                  <a:pt x="947" y="9766"/>
                </a:lnTo>
                <a:lnTo>
                  <a:pt x="469" y="12153"/>
                </a:lnTo>
                <a:lnTo>
                  <a:pt x="109" y="17919"/>
                </a:lnTo>
                <a:lnTo>
                  <a:pt x="0" y="23914"/>
                </a:lnTo>
                <a:lnTo>
                  <a:pt x="215" y="29921"/>
                </a:lnTo>
                <a:lnTo>
                  <a:pt x="431" y="31369"/>
                </a:lnTo>
                <a:lnTo>
                  <a:pt x="533" y="32778"/>
                </a:lnTo>
                <a:lnTo>
                  <a:pt x="800" y="35610"/>
                </a:lnTo>
                <a:lnTo>
                  <a:pt x="1181" y="38214"/>
                </a:lnTo>
                <a:lnTo>
                  <a:pt x="1612" y="40462"/>
                </a:lnTo>
                <a:lnTo>
                  <a:pt x="2400" y="44945"/>
                </a:lnTo>
                <a:lnTo>
                  <a:pt x="3340" y="47853"/>
                </a:lnTo>
                <a:lnTo>
                  <a:pt x="3594" y="44945"/>
                </a:lnTo>
                <a:lnTo>
                  <a:pt x="3695" y="40284"/>
                </a:lnTo>
                <a:lnTo>
                  <a:pt x="3657" y="23850"/>
                </a:lnTo>
                <a:lnTo>
                  <a:pt x="3492" y="20878"/>
                </a:lnTo>
                <a:lnTo>
                  <a:pt x="3439" y="12153"/>
                </a:lnTo>
                <a:lnTo>
                  <a:pt x="3581" y="9766"/>
                </a:lnTo>
                <a:lnTo>
                  <a:pt x="3500" y="5016"/>
                </a:lnTo>
                <a:lnTo>
                  <a:pt x="3721" y="3441"/>
                </a:lnTo>
                <a:lnTo>
                  <a:pt x="375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1" name="object 1601"/>
          <p:cNvSpPr/>
          <p:nvPr/>
        </p:nvSpPr>
        <p:spPr>
          <a:xfrm>
            <a:off x="7744946" y="6746440"/>
            <a:ext cx="99360" cy="59324"/>
          </a:xfrm>
          <a:prstGeom prst="rect">
            <a:avLst/>
          </a:prstGeom>
          <a:blipFill>
            <a:blip r:embed="rId3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2" name="object 1602"/>
          <p:cNvSpPr/>
          <p:nvPr/>
        </p:nvSpPr>
        <p:spPr>
          <a:xfrm>
            <a:off x="7756891" y="6775308"/>
            <a:ext cx="48895" cy="13970"/>
          </a:xfrm>
          <a:custGeom>
            <a:avLst/>
            <a:gdLst/>
            <a:ahLst/>
            <a:cxnLst/>
            <a:rect l="l" t="t" r="r" b="b"/>
            <a:pathLst>
              <a:path w="48895" h="13970">
                <a:moveTo>
                  <a:pt x="45288" y="0"/>
                </a:moveTo>
                <a:lnTo>
                  <a:pt x="40538" y="431"/>
                </a:lnTo>
                <a:lnTo>
                  <a:pt x="38163" y="596"/>
                </a:lnTo>
                <a:lnTo>
                  <a:pt x="35382" y="939"/>
                </a:lnTo>
                <a:lnTo>
                  <a:pt x="32435" y="1422"/>
                </a:lnTo>
                <a:lnTo>
                  <a:pt x="30975" y="1689"/>
                </a:lnTo>
                <a:lnTo>
                  <a:pt x="29451" y="1866"/>
                </a:lnTo>
                <a:lnTo>
                  <a:pt x="27927" y="2247"/>
                </a:lnTo>
                <a:lnTo>
                  <a:pt x="20205" y="4000"/>
                </a:lnTo>
                <a:lnTo>
                  <a:pt x="14312" y="5994"/>
                </a:lnTo>
                <a:lnTo>
                  <a:pt x="12865" y="6400"/>
                </a:lnTo>
                <a:lnTo>
                  <a:pt x="11544" y="7048"/>
                </a:lnTo>
                <a:lnTo>
                  <a:pt x="9004" y="8153"/>
                </a:lnTo>
                <a:lnTo>
                  <a:pt x="4572" y="10236"/>
                </a:lnTo>
                <a:lnTo>
                  <a:pt x="2946" y="11557"/>
                </a:lnTo>
                <a:lnTo>
                  <a:pt x="1765" y="12306"/>
                </a:lnTo>
                <a:lnTo>
                  <a:pt x="0" y="13589"/>
                </a:lnTo>
                <a:lnTo>
                  <a:pt x="3505" y="12611"/>
                </a:lnTo>
                <a:lnTo>
                  <a:pt x="5283" y="11849"/>
                </a:lnTo>
                <a:lnTo>
                  <a:pt x="7556" y="11264"/>
                </a:lnTo>
                <a:lnTo>
                  <a:pt x="9855" y="10756"/>
                </a:lnTo>
                <a:lnTo>
                  <a:pt x="12446" y="9918"/>
                </a:lnTo>
                <a:lnTo>
                  <a:pt x="15303" y="9232"/>
                </a:lnTo>
                <a:lnTo>
                  <a:pt x="18161" y="8623"/>
                </a:lnTo>
                <a:lnTo>
                  <a:pt x="21145" y="7645"/>
                </a:lnTo>
                <a:lnTo>
                  <a:pt x="24218" y="7010"/>
                </a:lnTo>
                <a:lnTo>
                  <a:pt x="36004" y="3975"/>
                </a:lnTo>
                <a:lnTo>
                  <a:pt x="38671" y="3251"/>
                </a:lnTo>
                <a:lnTo>
                  <a:pt x="45491" y="1282"/>
                </a:lnTo>
                <a:lnTo>
                  <a:pt x="48514" y="177"/>
                </a:lnTo>
                <a:lnTo>
                  <a:pt x="4528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3" name="object 1603"/>
          <p:cNvSpPr/>
          <p:nvPr/>
        </p:nvSpPr>
        <p:spPr>
          <a:xfrm>
            <a:off x="7746519" y="6768476"/>
            <a:ext cx="60869" cy="34068"/>
          </a:xfrm>
          <a:prstGeom prst="rect">
            <a:avLst/>
          </a:prstGeom>
          <a:blipFill>
            <a:blip r:embed="rId3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4" name="object 1604"/>
          <p:cNvSpPr/>
          <p:nvPr/>
        </p:nvSpPr>
        <p:spPr>
          <a:xfrm>
            <a:off x="7794256" y="6644805"/>
            <a:ext cx="33631" cy="41833"/>
          </a:xfrm>
          <a:prstGeom prst="rect">
            <a:avLst/>
          </a:prstGeom>
          <a:blipFill>
            <a:blip r:embed="rId3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5" name="object 1605"/>
          <p:cNvSpPr/>
          <p:nvPr/>
        </p:nvSpPr>
        <p:spPr>
          <a:xfrm>
            <a:off x="7796128" y="6654236"/>
            <a:ext cx="22860" cy="31750"/>
          </a:xfrm>
          <a:custGeom>
            <a:avLst/>
            <a:gdLst/>
            <a:ahLst/>
            <a:cxnLst/>
            <a:rect l="l" t="t" r="r" b="b"/>
            <a:pathLst>
              <a:path w="22859" h="31750">
                <a:moveTo>
                  <a:pt x="22440" y="0"/>
                </a:moveTo>
                <a:lnTo>
                  <a:pt x="21920" y="317"/>
                </a:lnTo>
                <a:lnTo>
                  <a:pt x="21043" y="939"/>
                </a:lnTo>
                <a:lnTo>
                  <a:pt x="20218" y="1600"/>
                </a:lnTo>
                <a:lnTo>
                  <a:pt x="18808" y="2412"/>
                </a:lnTo>
                <a:lnTo>
                  <a:pt x="17500" y="3708"/>
                </a:lnTo>
                <a:lnTo>
                  <a:pt x="16217" y="5016"/>
                </a:lnTo>
                <a:lnTo>
                  <a:pt x="14617" y="6527"/>
                </a:lnTo>
                <a:lnTo>
                  <a:pt x="10210" y="12039"/>
                </a:lnTo>
                <a:lnTo>
                  <a:pt x="8877" y="14084"/>
                </a:lnTo>
                <a:lnTo>
                  <a:pt x="6159" y="18148"/>
                </a:lnTo>
                <a:lnTo>
                  <a:pt x="3797" y="22415"/>
                </a:lnTo>
                <a:lnTo>
                  <a:pt x="2298" y="25768"/>
                </a:lnTo>
                <a:lnTo>
                  <a:pt x="762" y="29108"/>
                </a:lnTo>
                <a:lnTo>
                  <a:pt x="0" y="31470"/>
                </a:lnTo>
                <a:lnTo>
                  <a:pt x="1549" y="29552"/>
                </a:lnTo>
                <a:lnTo>
                  <a:pt x="3733" y="26631"/>
                </a:lnTo>
                <a:lnTo>
                  <a:pt x="5892" y="23698"/>
                </a:lnTo>
                <a:lnTo>
                  <a:pt x="8648" y="19710"/>
                </a:lnTo>
                <a:lnTo>
                  <a:pt x="11328" y="15747"/>
                </a:lnTo>
                <a:lnTo>
                  <a:pt x="12598" y="13690"/>
                </a:lnTo>
                <a:lnTo>
                  <a:pt x="14071" y="11798"/>
                </a:lnTo>
                <a:lnTo>
                  <a:pt x="16497" y="8000"/>
                </a:lnTo>
                <a:lnTo>
                  <a:pt x="17792" y="6362"/>
                </a:lnTo>
                <a:lnTo>
                  <a:pt x="18783" y="4825"/>
                </a:lnTo>
                <a:lnTo>
                  <a:pt x="19799" y="3352"/>
                </a:lnTo>
                <a:lnTo>
                  <a:pt x="20789" y="2222"/>
                </a:lnTo>
                <a:lnTo>
                  <a:pt x="22085" y="507"/>
                </a:lnTo>
                <a:lnTo>
                  <a:pt x="2244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6" name="object 1606"/>
          <p:cNvSpPr/>
          <p:nvPr/>
        </p:nvSpPr>
        <p:spPr>
          <a:xfrm>
            <a:off x="7794256" y="6646238"/>
            <a:ext cx="32346" cy="40399"/>
          </a:xfrm>
          <a:prstGeom prst="rect">
            <a:avLst/>
          </a:prstGeom>
          <a:blipFill>
            <a:blip r:embed="rId3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7" name="object 1607"/>
          <p:cNvSpPr/>
          <p:nvPr/>
        </p:nvSpPr>
        <p:spPr>
          <a:xfrm>
            <a:off x="7780673" y="6526326"/>
            <a:ext cx="29246" cy="45465"/>
          </a:xfrm>
          <a:prstGeom prst="rect">
            <a:avLst/>
          </a:prstGeom>
          <a:blipFill>
            <a:blip r:embed="rId3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8" name="object 1608"/>
          <p:cNvSpPr/>
          <p:nvPr/>
        </p:nvSpPr>
        <p:spPr>
          <a:xfrm>
            <a:off x="7783205" y="6535880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5" h="34925">
                <a:moveTo>
                  <a:pt x="17068" y="0"/>
                </a:moveTo>
                <a:lnTo>
                  <a:pt x="16611" y="406"/>
                </a:lnTo>
                <a:lnTo>
                  <a:pt x="15836" y="1155"/>
                </a:lnTo>
                <a:lnTo>
                  <a:pt x="15138" y="1955"/>
                </a:lnTo>
                <a:lnTo>
                  <a:pt x="13868" y="2959"/>
                </a:lnTo>
                <a:lnTo>
                  <a:pt x="11734" y="5956"/>
                </a:lnTo>
                <a:lnTo>
                  <a:pt x="10388" y="7696"/>
                </a:lnTo>
                <a:lnTo>
                  <a:pt x="8178" y="11709"/>
                </a:lnTo>
                <a:lnTo>
                  <a:pt x="6946" y="13855"/>
                </a:lnTo>
                <a:lnTo>
                  <a:pt x="5969" y="16090"/>
                </a:lnTo>
                <a:lnTo>
                  <a:pt x="3924" y="20548"/>
                </a:lnTo>
                <a:lnTo>
                  <a:pt x="2298" y="25146"/>
                </a:lnTo>
                <a:lnTo>
                  <a:pt x="368" y="32232"/>
                </a:lnTo>
                <a:lnTo>
                  <a:pt x="0" y="34683"/>
                </a:lnTo>
                <a:lnTo>
                  <a:pt x="1244" y="32537"/>
                </a:lnTo>
                <a:lnTo>
                  <a:pt x="9563" y="15100"/>
                </a:lnTo>
                <a:lnTo>
                  <a:pt x="10706" y="13004"/>
                </a:lnTo>
                <a:lnTo>
                  <a:pt x="11582" y="10909"/>
                </a:lnTo>
                <a:lnTo>
                  <a:pt x="12496" y="8864"/>
                </a:lnTo>
                <a:lnTo>
                  <a:pt x="13500" y="7035"/>
                </a:lnTo>
                <a:lnTo>
                  <a:pt x="14236" y="5359"/>
                </a:lnTo>
                <a:lnTo>
                  <a:pt x="15011" y="3721"/>
                </a:lnTo>
                <a:lnTo>
                  <a:pt x="15773" y="2476"/>
                </a:lnTo>
                <a:lnTo>
                  <a:pt x="170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9" name="object 1609"/>
          <p:cNvSpPr/>
          <p:nvPr/>
        </p:nvSpPr>
        <p:spPr>
          <a:xfrm>
            <a:off x="7778746" y="6527779"/>
            <a:ext cx="30838" cy="82939"/>
          </a:xfrm>
          <a:prstGeom prst="rect">
            <a:avLst/>
          </a:prstGeom>
          <a:blipFill>
            <a:blip r:embed="rId3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0" name="object 1610"/>
          <p:cNvSpPr/>
          <p:nvPr/>
        </p:nvSpPr>
        <p:spPr>
          <a:xfrm>
            <a:off x="7781283" y="6574835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5" h="34925">
                <a:moveTo>
                  <a:pt x="17068" y="0"/>
                </a:moveTo>
                <a:lnTo>
                  <a:pt x="16611" y="393"/>
                </a:lnTo>
                <a:lnTo>
                  <a:pt x="15836" y="1143"/>
                </a:lnTo>
                <a:lnTo>
                  <a:pt x="15138" y="1930"/>
                </a:lnTo>
                <a:lnTo>
                  <a:pt x="13881" y="2946"/>
                </a:lnTo>
                <a:lnTo>
                  <a:pt x="11734" y="5943"/>
                </a:lnTo>
                <a:lnTo>
                  <a:pt x="10401" y="7683"/>
                </a:lnTo>
                <a:lnTo>
                  <a:pt x="8166" y="11696"/>
                </a:lnTo>
                <a:lnTo>
                  <a:pt x="6946" y="13843"/>
                </a:lnTo>
                <a:lnTo>
                  <a:pt x="5969" y="16078"/>
                </a:lnTo>
                <a:lnTo>
                  <a:pt x="3924" y="20535"/>
                </a:lnTo>
                <a:lnTo>
                  <a:pt x="2298" y="25146"/>
                </a:lnTo>
                <a:lnTo>
                  <a:pt x="368" y="32232"/>
                </a:lnTo>
                <a:lnTo>
                  <a:pt x="0" y="34683"/>
                </a:lnTo>
                <a:lnTo>
                  <a:pt x="1219" y="32537"/>
                </a:lnTo>
                <a:lnTo>
                  <a:pt x="9563" y="15087"/>
                </a:lnTo>
                <a:lnTo>
                  <a:pt x="10718" y="12979"/>
                </a:lnTo>
                <a:lnTo>
                  <a:pt x="11582" y="10909"/>
                </a:lnTo>
                <a:lnTo>
                  <a:pt x="12496" y="8851"/>
                </a:lnTo>
                <a:lnTo>
                  <a:pt x="13500" y="7023"/>
                </a:lnTo>
                <a:lnTo>
                  <a:pt x="14224" y="5346"/>
                </a:lnTo>
                <a:lnTo>
                  <a:pt x="15011" y="3721"/>
                </a:lnTo>
                <a:lnTo>
                  <a:pt x="15773" y="2463"/>
                </a:lnTo>
                <a:lnTo>
                  <a:pt x="170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1" name="object 1611"/>
          <p:cNvSpPr/>
          <p:nvPr/>
        </p:nvSpPr>
        <p:spPr>
          <a:xfrm>
            <a:off x="7739079" y="6566727"/>
            <a:ext cx="68588" cy="82611"/>
          </a:xfrm>
          <a:prstGeom prst="rect">
            <a:avLst/>
          </a:prstGeom>
          <a:blipFill>
            <a:blip r:embed="rId3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2" name="object 1612"/>
          <p:cNvSpPr/>
          <p:nvPr/>
        </p:nvSpPr>
        <p:spPr>
          <a:xfrm>
            <a:off x="7752214" y="6600516"/>
            <a:ext cx="18415" cy="47625"/>
          </a:xfrm>
          <a:custGeom>
            <a:avLst/>
            <a:gdLst/>
            <a:ahLst/>
            <a:cxnLst/>
            <a:rect l="l" t="t" r="r" b="b"/>
            <a:pathLst>
              <a:path w="18415" h="47625">
                <a:moveTo>
                  <a:pt x="0" y="0"/>
                </a:moveTo>
                <a:lnTo>
                  <a:pt x="825" y="2057"/>
                </a:lnTo>
                <a:lnTo>
                  <a:pt x="1295" y="3378"/>
                </a:lnTo>
                <a:lnTo>
                  <a:pt x="2235" y="5079"/>
                </a:lnTo>
                <a:lnTo>
                  <a:pt x="3809" y="9664"/>
                </a:lnTo>
                <a:lnTo>
                  <a:pt x="4885" y="12128"/>
                </a:lnTo>
                <a:lnTo>
                  <a:pt x="5778" y="14820"/>
                </a:lnTo>
                <a:lnTo>
                  <a:pt x="6642" y="17627"/>
                </a:lnTo>
                <a:lnTo>
                  <a:pt x="7886" y="20485"/>
                </a:lnTo>
                <a:lnTo>
                  <a:pt x="8879" y="23710"/>
                </a:lnTo>
                <a:lnTo>
                  <a:pt x="12941" y="34924"/>
                </a:lnTo>
                <a:lnTo>
                  <a:pt x="13919" y="37503"/>
                </a:lnTo>
                <a:lnTo>
                  <a:pt x="16522" y="44132"/>
                </a:lnTo>
                <a:lnTo>
                  <a:pt x="17906" y="47040"/>
                </a:lnTo>
                <a:lnTo>
                  <a:pt x="17754" y="43827"/>
                </a:lnTo>
                <a:lnTo>
                  <a:pt x="16903" y="39115"/>
                </a:lnTo>
                <a:lnTo>
                  <a:pt x="16509" y="36753"/>
                </a:lnTo>
                <a:lnTo>
                  <a:pt x="15925" y="34035"/>
                </a:lnTo>
                <a:lnTo>
                  <a:pt x="15151" y="31153"/>
                </a:lnTo>
                <a:lnTo>
                  <a:pt x="14744" y="29717"/>
                </a:lnTo>
                <a:lnTo>
                  <a:pt x="14439" y="28206"/>
                </a:lnTo>
                <a:lnTo>
                  <a:pt x="13919" y="26720"/>
                </a:lnTo>
                <a:lnTo>
                  <a:pt x="12869" y="23494"/>
                </a:lnTo>
                <a:lnTo>
                  <a:pt x="11429" y="19189"/>
                </a:lnTo>
                <a:lnTo>
                  <a:pt x="10109" y="16268"/>
                </a:lnTo>
                <a:lnTo>
                  <a:pt x="8928" y="13512"/>
                </a:lnTo>
                <a:lnTo>
                  <a:pt x="8356" y="12128"/>
                </a:lnTo>
                <a:lnTo>
                  <a:pt x="7594" y="10871"/>
                </a:lnTo>
                <a:lnTo>
                  <a:pt x="6881" y="9550"/>
                </a:lnTo>
                <a:lnTo>
                  <a:pt x="5598" y="7302"/>
                </a:lnTo>
                <a:lnTo>
                  <a:pt x="4991" y="6299"/>
                </a:lnTo>
                <a:lnTo>
                  <a:pt x="3784" y="4229"/>
                </a:lnTo>
                <a:lnTo>
                  <a:pt x="2298" y="2717"/>
                </a:lnTo>
                <a:lnTo>
                  <a:pt x="1447" y="165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3" name="object 1613"/>
          <p:cNvSpPr/>
          <p:nvPr/>
        </p:nvSpPr>
        <p:spPr>
          <a:xfrm>
            <a:off x="7748766" y="6655164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90">
                <a:moveTo>
                  <a:pt x="0" y="0"/>
                </a:moveTo>
                <a:lnTo>
                  <a:pt x="1650" y="1485"/>
                </a:lnTo>
                <a:lnTo>
                  <a:pt x="2654" y="2451"/>
                </a:lnTo>
                <a:lnTo>
                  <a:pt x="4254" y="3543"/>
                </a:lnTo>
                <a:lnTo>
                  <a:pt x="5956" y="5194"/>
                </a:lnTo>
                <a:lnTo>
                  <a:pt x="7594" y="6908"/>
                </a:lnTo>
                <a:lnTo>
                  <a:pt x="9690" y="8623"/>
                </a:lnTo>
                <a:lnTo>
                  <a:pt x="11760" y="10693"/>
                </a:lnTo>
                <a:lnTo>
                  <a:pt x="13792" y="12814"/>
                </a:lnTo>
                <a:lnTo>
                  <a:pt x="16167" y="14833"/>
                </a:lnTo>
                <a:lnTo>
                  <a:pt x="36944" y="34162"/>
                </a:lnTo>
                <a:lnTo>
                  <a:pt x="35394" y="31343"/>
                </a:lnTo>
                <a:lnTo>
                  <a:pt x="32524" y="27520"/>
                </a:lnTo>
                <a:lnTo>
                  <a:pt x="31076" y="25514"/>
                </a:lnTo>
                <a:lnTo>
                  <a:pt x="29387" y="23406"/>
                </a:lnTo>
                <a:lnTo>
                  <a:pt x="27419" y="21170"/>
                </a:lnTo>
                <a:lnTo>
                  <a:pt x="26415" y="20065"/>
                </a:lnTo>
                <a:lnTo>
                  <a:pt x="25463" y="18846"/>
                </a:lnTo>
                <a:lnTo>
                  <a:pt x="23240" y="16636"/>
                </a:lnTo>
                <a:lnTo>
                  <a:pt x="22123" y="15481"/>
                </a:lnTo>
                <a:lnTo>
                  <a:pt x="18757" y="12103"/>
                </a:lnTo>
                <a:lnTo>
                  <a:pt x="16268" y="10071"/>
                </a:lnTo>
                <a:lnTo>
                  <a:pt x="13982" y="8140"/>
                </a:lnTo>
                <a:lnTo>
                  <a:pt x="12865" y="7150"/>
                </a:lnTo>
                <a:lnTo>
                  <a:pt x="11633" y="6375"/>
                </a:lnTo>
                <a:lnTo>
                  <a:pt x="10477" y="5587"/>
                </a:lnTo>
                <a:lnTo>
                  <a:pt x="9359" y="4787"/>
                </a:lnTo>
                <a:lnTo>
                  <a:pt x="5257" y="2108"/>
                </a:lnTo>
                <a:lnTo>
                  <a:pt x="3276" y="1409"/>
                </a:lnTo>
                <a:lnTo>
                  <a:pt x="2019" y="81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4" name="object 1614"/>
          <p:cNvSpPr/>
          <p:nvPr/>
        </p:nvSpPr>
        <p:spPr>
          <a:xfrm>
            <a:off x="7739978" y="6645008"/>
            <a:ext cx="62482" cy="92143"/>
          </a:xfrm>
          <a:prstGeom prst="rect">
            <a:avLst/>
          </a:prstGeom>
          <a:blipFill>
            <a:blip r:embed="rId3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5" name="object 1615"/>
          <p:cNvSpPr/>
          <p:nvPr/>
        </p:nvSpPr>
        <p:spPr>
          <a:xfrm>
            <a:off x="7762854" y="6701959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90">
                <a:moveTo>
                  <a:pt x="0" y="0"/>
                </a:moveTo>
                <a:lnTo>
                  <a:pt x="2692" y="2451"/>
                </a:lnTo>
                <a:lnTo>
                  <a:pt x="4279" y="3568"/>
                </a:lnTo>
                <a:lnTo>
                  <a:pt x="5968" y="5206"/>
                </a:lnTo>
                <a:lnTo>
                  <a:pt x="7607" y="6896"/>
                </a:lnTo>
                <a:lnTo>
                  <a:pt x="9690" y="8623"/>
                </a:lnTo>
                <a:lnTo>
                  <a:pt x="11772" y="10693"/>
                </a:lnTo>
                <a:lnTo>
                  <a:pt x="13830" y="12814"/>
                </a:lnTo>
                <a:lnTo>
                  <a:pt x="16179" y="14833"/>
                </a:lnTo>
                <a:lnTo>
                  <a:pt x="18338" y="17119"/>
                </a:lnTo>
                <a:lnTo>
                  <a:pt x="22898" y="21462"/>
                </a:lnTo>
                <a:lnTo>
                  <a:pt x="24993" y="23494"/>
                </a:lnTo>
                <a:lnTo>
                  <a:pt x="29271" y="27520"/>
                </a:lnTo>
                <a:lnTo>
                  <a:pt x="34442" y="32181"/>
                </a:lnTo>
                <a:lnTo>
                  <a:pt x="36969" y="34175"/>
                </a:lnTo>
                <a:lnTo>
                  <a:pt x="35420" y="31343"/>
                </a:lnTo>
                <a:lnTo>
                  <a:pt x="32475" y="27419"/>
                </a:lnTo>
                <a:lnTo>
                  <a:pt x="31127" y="25590"/>
                </a:lnTo>
                <a:lnTo>
                  <a:pt x="29413" y="23406"/>
                </a:lnTo>
                <a:lnTo>
                  <a:pt x="27444" y="21170"/>
                </a:lnTo>
                <a:lnTo>
                  <a:pt x="26441" y="20078"/>
                </a:lnTo>
                <a:lnTo>
                  <a:pt x="25488" y="18846"/>
                </a:lnTo>
                <a:lnTo>
                  <a:pt x="22136" y="15493"/>
                </a:lnTo>
                <a:lnTo>
                  <a:pt x="21031" y="14350"/>
                </a:lnTo>
                <a:lnTo>
                  <a:pt x="18783" y="12115"/>
                </a:lnTo>
                <a:lnTo>
                  <a:pt x="13995" y="8153"/>
                </a:lnTo>
                <a:lnTo>
                  <a:pt x="12890" y="7150"/>
                </a:lnTo>
                <a:lnTo>
                  <a:pt x="11658" y="6375"/>
                </a:lnTo>
                <a:lnTo>
                  <a:pt x="9385" y="4787"/>
                </a:lnTo>
                <a:lnTo>
                  <a:pt x="5257" y="2120"/>
                </a:lnTo>
                <a:lnTo>
                  <a:pt x="3276" y="1422"/>
                </a:lnTo>
                <a:lnTo>
                  <a:pt x="2031" y="82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6" name="object 1616"/>
          <p:cNvSpPr/>
          <p:nvPr/>
        </p:nvSpPr>
        <p:spPr>
          <a:xfrm>
            <a:off x="7754075" y="6691803"/>
            <a:ext cx="62367" cy="81810"/>
          </a:xfrm>
          <a:prstGeom prst="rect">
            <a:avLst/>
          </a:prstGeom>
          <a:blipFill>
            <a:blip r:embed="rId3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7" name="object 1617"/>
          <p:cNvSpPr/>
          <p:nvPr/>
        </p:nvSpPr>
        <p:spPr>
          <a:xfrm>
            <a:off x="7770331" y="6745520"/>
            <a:ext cx="43815" cy="26034"/>
          </a:xfrm>
          <a:custGeom>
            <a:avLst/>
            <a:gdLst/>
            <a:ahLst/>
            <a:cxnLst/>
            <a:rect l="l" t="t" r="r" b="b"/>
            <a:pathLst>
              <a:path w="43815" h="26034">
                <a:moveTo>
                  <a:pt x="0" y="0"/>
                </a:moveTo>
                <a:lnTo>
                  <a:pt x="711" y="393"/>
                </a:lnTo>
                <a:lnTo>
                  <a:pt x="3136" y="1828"/>
                </a:lnTo>
                <a:lnTo>
                  <a:pt x="4927" y="2565"/>
                </a:lnTo>
                <a:lnTo>
                  <a:pt x="6921" y="3797"/>
                </a:lnTo>
                <a:lnTo>
                  <a:pt x="8902" y="5118"/>
                </a:lnTo>
                <a:lnTo>
                  <a:pt x="11315" y="6362"/>
                </a:lnTo>
                <a:lnTo>
                  <a:pt x="13779" y="7937"/>
                </a:lnTo>
                <a:lnTo>
                  <a:pt x="16205" y="9575"/>
                </a:lnTo>
                <a:lnTo>
                  <a:pt x="18961" y="11036"/>
                </a:lnTo>
                <a:lnTo>
                  <a:pt x="43408" y="25501"/>
                </a:lnTo>
                <a:lnTo>
                  <a:pt x="41275" y="23075"/>
                </a:lnTo>
                <a:lnTo>
                  <a:pt x="37655" y="19951"/>
                </a:lnTo>
                <a:lnTo>
                  <a:pt x="35877" y="18364"/>
                </a:lnTo>
                <a:lnTo>
                  <a:pt x="33705" y="16598"/>
                </a:lnTo>
                <a:lnTo>
                  <a:pt x="31305" y="14833"/>
                </a:lnTo>
                <a:lnTo>
                  <a:pt x="30099" y="13982"/>
                </a:lnTo>
                <a:lnTo>
                  <a:pt x="28905" y="12979"/>
                </a:lnTo>
                <a:lnTo>
                  <a:pt x="27571" y="12153"/>
                </a:lnTo>
                <a:lnTo>
                  <a:pt x="20916" y="7823"/>
                </a:lnTo>
                <a:lnTo>
                  <a:pt x="15417" y="4978"/>
                </a:lnTo>
                <a:lnTo>
                  <a:pt x="14109" y="4229"/>
                </a:lnTo>
                <a:lnTo>
                  <a:pt x="12725" y="3733"/>
                </a:lnTo>
                <a:lnTo>
                  <a:pt x="10185" y="2667"/>
                </a:lnTo>
                <a:lnTo>
                  <a:pt x="7823" y="1803"/>
                </a:lnTo>
                <a:lnTo>
                  <a:pt x="5575" y="939"/>
                </a:lnTo>
                <a:lnTo>
                  <a:pt x="3505" y="685"/>
                </a:lnTo>
                <a:lnTo>
                  <a:pt x="2171" y="36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8" name="object 1618"/>
          <p:cNvSpPr/>
          <p:nvPr/>
        </p:nvSpPr>
        <p:spPr>
          <a:xfrm>
            <a:off x="7736471" y="6543281"/>
            <a:ext cx="51892" cy="147072"/>
          </a:xfrm>
          <a:prstGeom prst="rect">
            <a:avLst/>
          </a:prstGeom>
          <a:blipFill>
            <a:blip r:embed="rId3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9" name="object 1619"/>
          <p:cNvSpPr/>
          <p:nvPr/>
        </p:nvSpPr>
        <p:spPr>
          <a:xfrm>
            <a:off x="7762026" y="6734874"/>
            <a:ext cx="79220" cy="95862"/>
          </a:xfrm>
          <a:prstGeom prst="rect">
            <a:avLst/>
          </a:prstGeom>
          <a:blipFill>
            <a:blip r:embed="rId3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0" name="object 1620"/>
          <p:cNvSpPr/>
          <p:nvPr/>
        </p:nvSpPr>
        <p:spPr>
          <a:xfrm>
            <a:off x="7802017" y="6795152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622" y="546"/>
                </a:lnTo>
                <a:lnTo>
                  <a:pt x="1663" y="1511"/>
                </a:lnTo>
                <a:lnTo>
                  <a:pt x="2666" y="2489"/>
                </a:lnTo>
                <a:lnTo>
                  <a:pt x="4229" y="3619"/>
                </a:lnTo>
                <a:lnTo>
                  <a:pt x="5918" y="5270"/>
                </a:lnTo>
                <a:lnTo>
                  <a:pt x="7569" y="6985"/>
                </a:lnTo>
                <a:lnTo>
                  <a:pt x="9601" y="8750"/>
                </a:lnTo>
                <a:lnTo>
                  <a:pt x="11671" y="10833"/>
                </a:lnTo>
                <a:lnTo>
                  <a:pt x="13677" y="12979"/>
                </a:lnTo>
                <a:lnTo>
                  <a:pt x="16052" y="15024"/>
                </a:lnTo>
                <a:lnTo>
                  <a:pt x="18173" y="17322"/>
                </a:lnTo>
                <a:lnTo>
                  <a:pt x="20421" y="19507"/>
                </a:lnTo>
                <a:lnTo>
                  <a:pt x="22656" y="21717"/>
                </a:lnTo>
                <a:lnTo>
                  <a:pt x="26967" y="25920"/>
                </a:lnTo>
                <a:lnTo>
                  <a:pt x="28867" y="27724"/>
                </a:lnTo>
                <a:lnTo>
                  <a:pt x="34112" y="32550"/>
                </a:lnTo>
                <a:lnTo>
                  <a:pt x="36601" y="34569"/>
                </a:lnTo>
                <a:lnTo>
                  <a:pt x="35102" y="31724"/>
                </a:lnTo>
                <a:lnTo>
                  <a:pt x="32150" y="27724"/>
                </a:lnTo>
                <a:lnTo>
                  <a:pt x="30794" y="25819"/>
                </a:lnTo>
                <a:lnTo>
                  <a:pt x="29159" y="23723"/>
                </a:lnTo>
                <a:lnTo>
                  <a:pt x="27216" y="21475"/>
                </a:lnTo>
                <a:lnTo>
                  <a:pt x="26212" y="20358"/>
                </a:lnTo>
                <a:lnTo>
                  <a:pt x="25285" y="19113"/>
                </a:lnTo>
                <a:lnTo>
                  <a:pt x="24168" y="18008"/>
                </a:lnTo>
                <a:lnTo>
                  <a:pt x="23101" y="16878"/>
                </a:lnTo>
                <a:lnTo>
                  <a:pt x="18656" y="12306"/>
                </a:lnTo>
                <a:lnTo>
                  <a:pt x="13919" y="8305"/>
                </a:lnTo>
                <a:lnTo>
                  <a:pt x="12826" y="7302"/>
                </a:lnTo>
                <a:lnTo>
                  <a:pt x="11582" y="6502"/>
                </a:lnTo>
                <a:lnTo>
                  <a:pt x="9347" y="4889"/>
                </a:lnTo>
                <a:lnTo>
                  <a:pt x="5245" y="2171"/>
                </a:lnTo>
                <a:lnTo>
                  <a:pt x="3289" y="1473"/>
                </a:lnTo>
                <a:lnTo>
                  <a:pt x="2044" y="86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1" name="object 1621"/>
          <p:cNvSpPr/>
          <p:nvPr/>
        </p:nvSpPr>
        <p:spPr>
          <a:xfrm>
            <a:off x="7793237" y="6785037"/>
            <a:ext cx="76025" cy="100755"/>
          </a:xfrm>
          <a:prstGeom prst="rect">
            <a:avLst/>
          </a:prstGeom>
          <a:blipFill>
            <a:blip r:embed="rId3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2" name="object 1622"/>
          <p:cNvSpPr/>
          <p:nvPr/>
        </p:nvSpPr>
        <p:spPr>
          <a:xfrm>
            <a:off x="7824823" y="6845498"/>
            <a:ext cx="41910" cy="39370"/>
          </a:xfrm>
          <a:custGeom>
            <a:avLst/>
            <a:gdLst/>
            <a:ahLst/>
            <a:cxnLst/>
            <a:rect l="l" t="t" r="r" b="b"/>
            <a:pathLst>
              <a:path w="41909" h="39370">
                <a:moveTo>
                  <a:pt x="0" y="0"/>
                </a:moveTo>
                <a:lnTo>
                  <a:pt x="1866" y="1701"/>
                </a:lnTo>
                <a:lnTo>
                  <a:pt x="2997" y="2819"/>
                </a:lnTo>
                <a:lnTo>
                  <a:pt x="4787" y="4076"/>
                </a:lnTo>
                <a:lnTo>
                  <a:pt x="6680" y="5969"/>
                </a:lnTo>
                <a:lnTo>
                  <a:pt x="8534" y="7886"/>
                </a:lnTo>
                <a:lnTo>
                  <a:pt x="10858" y="9880"/>
                </a:lnTo>
                <a:lnTo>
                  <a:pt x="13207" y="12255"/>
                </a:lnTo>
                <a:lnTo>
                  <a:pt x="15481" y="14693"/>
                </a:lnTo>
                <a:lnTo>
                  <a:pt x="18160" y="17005"/>
                </a:lnTo>
                <a:lnTo>
                  <a:pt x="41465" y="39154"/>
                </a:lnTo>
                <a:lnTo>
                  <a:pt x="39738" y="35928"/>
                </a:lnTo>
                <a:lnTo>
                  <a:pt x="36421" y="31394"/>
                </a:lnTo>
                <a:lnTo>
                  <a:pt x="34896" y="29248"/>
                </a:lnTo>
                <a:lnTo>
                  <a:pt x="33032" y="26873"/>
                </a:lnTo>
                <a:lnTo>
                  <a:pt x="29692" y="23037"/>
                </a:lnTo>
                <a:lnTo>
                  <a:pt x="28625" y="21653"/>
                </a:lnTo>
                <a:lnTo>
                  <a:pt x="27381" y="20396"/>
                </a:lnTo>
                <a:lnTo>
                  <a:pt x="21120" y="13944"/>
                </a:lnTo>
                <a:lnTo>
                  <a:pt x="18326" y="11607"/>
                </a:lnTo>
                <a:lnTo>
                  <a:pt x="15773" y="9398"/>
                </a:lnTo>
                <a:lnTo>
                  <a:pt x="14516" y="8242"/>
                </a:lnTo>
                <a:lnTo>
                  <a:pt x="13093" y="7340"/>
                </a:lnTo>
                <a:lnTo>
                  <a:pt x="9347" y="4711"/>
                </a:lnTo>
                <a:lnTo>
                  <a:pt x="8191" y="3962"/>
                </a:lnTo>
                <a:lnTo>
                  <a:pt x="7111" y="3162"/>
                </a:lnTo>
                <a:lnTo>
                  <a:pt x="5905" y="2654"/>
                </a:lnTo>
                <a:lnTo>
                  <a:pt x="4902" y="2171"/>
                </a:lnTo>
                <a:lnTo>
                  <a:pt x="3022" y="1308"/>
                </a:lnTo>
                <a:lnTo>
                  <a:pt x="2298" y="952"/>
                </a:lnTo>
                <a:lnTo>
                  <a:pt x="838" y="30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3" name="object 1623"/>
          <p:cNvSpPr/>
          <p:nvPr/>
        </p:nvSpPr>
        <p:spPr>
          <a:xfrm>
            <a:off x="7839287" y="6899455"/>
            <a:ext cx="46355" cy="33655"/>
          </a:xfrm>
          <a:custGeom>
            <a:avLst/>
            <a:gdLst/>
            <a:ahLst/>
            <a:cxnLst/>
            <a:rect l="l" t="t" r="r" b="b"/>
            <a:pathLst>
              <a:path w="46354" h="33654">
                <a:moveTo>
                  <a:pt x="0" y="0"/>
                </a:moveTo>
                <a:lnTo>
                  <a:pt x="749" y="520"/>
                </a:lnTo>
                <a:lnTo>
                  <a:pt x="3327" y="2425"/>
                </a:lnTo>
                <a:lnTo>
                  <a:pt x="5307" y="3492"/>
                </a:lnTo>
                <a:lnTo>
                  <a:pt x="7365" y="5079"/>
                </a:lnTo>
                <a:lnTo>
                  <a:pt x="9461" y="6769"/>
                </a:lnTo>
                <a:lnTo>
                  <a:pt x="12026" y="8445"/>
                </a:lnTo>
                <a:lnTo>
                  <a:pt x="14630" y="10502"/>
                </a:lnTo>
                <a:lnTo>
                  <a:pt x="17233" y="12623"/>
                </a:lnTo>
                <a:lnTo>
                  <a:pt x="20154" y="14554"/>
                </a:lnTo>
                <a:lnTo>
                  <a:pt x="46100" y="33578"/>
                </a:lnTo>
                <a:lnTo>
                  <a:pt x="43967" y="30606"/>
                </a:lnTo>
                <a:lnTo>
                  <a:pt x="40246" y="26669"/>
                </a:lnTo>
                <a:lnTo>
                  <a:pt x="38430" y="24688"/>
                </a:lnTo>
                <a:lnTo>
                  <a:pt x="36169" y="22466"/>
                </a:lnTo>
                <a:lnTo>
                  <a:pt x="32397" y="19088"/>
                </a:lnTo>
                <a:lnTo>
                  <a:pt x="31153" y="17843"/>
                </a:lnTo>
                <a:lnTo>
                  <a:pt x="29743" y="16763"/>
                </a:lnTo>
                <a:lnTo>
                  <a:pt x="25552" y="13385"/>
                </a:lnTo>
                <a:lnTo>
                  <a:pt x="22720" y="11163"/>
                </a:lnTo>
                <a:lnTo>
                  <a:pt x="16814" y="7340"/>
                </a:lnTo>
                <a:lnTo>
                  <a:pt x="15430" y="6349"/>
                </a:lnTo>
                <a:lnTo>
                  <a:pt x="13931" y="5638"/>
                </a:lnTo>
                <a:lnTo>
                  <a:pt x="11175" y="4152"/>
                </a:lnTo>
                <a:lnTo>
                  <a:pt x="9774" y="3454"/>
                </a:lnTo>
                <a:lnTo>
                  <a:pt x="8623" y="2908"/>
                </a:lnTo>
                <a:lnTo>
                  <a:pt x="7454" y="2247"/>
                </a:lnTo>
                <a:lnTo>
                  <a:pt x="6184" y="1892"/>
                </a:lnTo>
                <a:lnTo>
                  <a:pt x="4089" y="1193"/>
                </a:lnTo>
                <a:lnTo>
                  <a:pt x="3162" y="914"/>
                </a:lnTo>
                <a:lnTo>
                  <a:pt x="2400" y="660"/>
                </a:lnTo>
                <a:lnTo>
                  <a:pt x="863" y="21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4" name="object 1624"/>
          <p:cNvSpPr/>
          <p:nvPr/>
        </p:nvSpPr>
        <p:spPr>
          <a:xfrm>
            <a:off x="7829581" y="6887591"/>
            <a:ext cx="76269" cy="102233"/>
          </a:xfrm>
          <a:prstGeom prst="rect">
            <a:avLst/>
          </a:prstGeom>
          <a:blipFill>
            <a:blip r:embed="rId3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5" name="object 1625"/>
          <p:cNvSpPr/>
          <p:nvPr/>
        </p:nvSpPr>
        <p:spPr>
          <a:xfrm>
            <a:off x="7868911" y="6942841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90" h="45720">
                <a:moveTo>
                  <a:pt x="0" y="0"/>
                </a:moveTo>
                <a:lnTo>
                  <a:pt x="1536" y="2006"/>
                </a:lnTo>
                <a:lnTo>
                  <a:pt x="2476" y="3289"/>
                </a:lnTo>
                <a:lnTo>
                  <a:pt x="4013" y="4851"/>
                </a:lnTo>
                <a:lnTo>
                  <a:pt x="5537" y="7023"/>
                </a:lnTo>
                <a:lnTo>
                  <a:pt x="7061" y="9258"/>
                </a:lnTo>
                <a:lnTo>
                  <a:pt x="9029" y="11607"/>
                </a:lnTo>
                <a:lnTo>
                  <a:pt x="10909" y="14338"/>
                </a:lnTo>
                <a:lnTo>
                  <a:pt x="12738" y="17144"/>
                </a:lnTo>
                <a:lnTo>
                  <a:pt x="14960" y="19862"/>
                </a:lnTo>
                <a:lnTo>
                  <a:pt x="34163" y="45669"/>
                </a:lnTo>
                <a:lnTo>
                  <a:pt x="32994" y="42214"/>
                </a:lnTo>
                <a:lnTo>
                  <a:pt x="30594" y="37363"/>
                </a:lnTo>
                <a:lnTo>
                  <a:pt x="29425" y="34899"/>
                </a:lnTo>
                <a:lnTo>
                  <a:pt x="27952" y="32118"/>
                </a:lnTo>
                <a:lnTo>
                  <a:pt x="25323" y="27787"/>
                </a:lnTo>
                <a:lnTo>
                  <a:pt x="24511" y="26250"/>
                </a:lnTo>
                <a:lnTo>
                  <a:pt x="23469" y="24777"/>
                </a:lnTo>
                <a:lnTo>
                  <a:pt x="22491" y="23304"/>
                </a:lnTo>
                <a:lnTo>
                  <a:pt x="18427" y="17360"/>
                </a:lnTo>
                <a:lnTo>
                  <a:pt x="16052" y="14579"/>
                </a:lnTo>
                <a:lnTo>
                  <a:pt x="13919" y="11963"/>
                </a:lnTo>
                <a:lnTo>
                  <a:pt x="12877" y="10617"/>
                </a:lnTo>
                <a:lnTo>
                  <a:pt x="11671" y="9486"/>
                </a:lnTo>
                <a:lnTo>
                  <a:pt x="9461" y="7264"/>
                </a:lnTo>
                <a:lnTo>
                  <a:pt x="7391" y="5308"/>
                </a:lnTo>
                <a:lnTo>
                  <a:pt x="6451" y="4343"/>
                </a:lnTo>
                <a:lnTo>
                  <a:pt x="5359" y="3632"/>
                </a:lnTo>
                <a:lnTo>
                  <a:pt x="3556" y="2349"/>
                </a:lnTo>
                <a:lnTo>
                  <a:pt x="2730" y="1803"/>
                </a:lnTo>
                <a:lnTo>
                  <a:pt x="2095" y="1333"/>
                </a:lnTo>
                <a:lnTo>
                  <a:pt x="762" y="45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6" name="object 1626"/>
          <p:cNvSpPr/>
          <p:nvPr/>
        </p:nvSpPr>
        <p:spPr>
          <a:xfrm>
            <a:off x="7814864" y="6771716"/>
            <a:ext cx="73576" cy="163122"/>
          </a:xfrm>
          <a:prstGeom prst="rect">
            <a:avLst/>
          </a:prstGeom>
          <a:blipFill>
            <a:blip r:embed="rId3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7" name="object 1627"/>
          <p:cNvSpPr/>
          <p:nvPr/>
        </p:nvSpPr>
        <p:spPr>
          <a:xfrm>
            <a:off x="7857337" y="6931112"/>
            <a:ext cx="58775" cy="111279"/>
          </a:xfrm>
          <a:prstGeom prst="rect">
            <a:avLst/>
          </a:prstGeom>
          <a:blipFill>
            <a:blip r:embed="rId3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8" name="object 1628"/>
          <p:cNvSpPr/>
          <p:nvPr/>
        </p:nvSpPr>
        <p:spPr>
          <a:xfrm>
            <a:off x="7879180" y="6995401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90" h="45720">
                <a:moveTo>
                  <a:pt x="0" y="0"/>
                </a:moveTo>
                <a:lnTo>
                  <a:pt x="533" y="736"/>
                </a:lnTo>
                <a:lnTo>
                  <a:pt x="1511" y="2006"/>
                </a:lnTo>
                <a:lnTo>
                  <a:pt x="2451" y="3301"/>
                </a:lnTo>
                <a:lnTo>
                  <a:pt x="4000" y="4851"/>
                </a:lnTo>
                <a:lnTo>
                  <a:pt x="5549" y="7023"/>
                </a:lnTo>
                <a:lnTo>
                  <a:pt x="7061" y="9258"/>
                </a:lnTo>
                <a:lnTo>
                  <a:pt x="9004" y="11620"/>
                </a:lnTo>
                <a:lnTo>
                  <a:pt x="10896" y="14350"/>
                </a:lnTo>
                <a:lnTo>
                  <a:pt x="12712" y="17144"/>
                </a:lnTo>
                <a:lnTo>
                  <a:pt x="14973" y="19862"/>
                </a:lnTo>
                <a:lnTo>
                  <a:pt x="16903" y="22859"/>
                </a:lnTo>
                <a:lnTo>
                  <a:pt x="22986" y="31330"/>
                </a:lnTo>
                <a:lnTo>
                  <a:pt x="26822" y="36537"/>
                </a:lnTo>
                <a:lnTo>
                  <a:pt x="28486" y="38671"/>
                </a:lnTo>
                <a:lnTo>
                  <a:pt x="31737" y="42938"/>
                </a:lnTo>
                <a:lnTo>
                  <a:pt x="34137" y="45694"/>
                </a:lnTo>
                <a:lnTo>
                  <a:pt x="32994" y="42214"/>
                </a:lnTo>
                <a:lnTo>
                  <a:pt x="30594" y="37363"/>
                </a:lnTo>
                <a:lnTo>
                  <a:pt x="29413" y="34912"/>
                </a:lnTo>
                <a:lnTo>
                  <a:pt x="27914" y="32143"/>
                </a:lnTo>
                <a:lnTo>
                  <a:pt x="26187" y="29235"/>
                </a:lnTo>
                <a:lnTo>
                  <a:pt x="25311" y="27812"/>
                </a:lnTo>
                <a:lnTo>
                  <a:pt x="24485" y="26250"/>
                </a:lnTo>
                <a:lnTo>
                  <a:pt x="23456" y="24790"/>
                </a:lnTo>
                <a:lnTo>
                  <a:pt x="18427" y="17373"/>
                </a:lnTo>
                <a:lnTo>
                  <a:pt x="16065" y="14579"/>
                </a:lnTo>
                <a:lnTo>
                  <a:pt x="13893" y="11963"/>
                </a:lnTo>
                <a:lnTo>
                  <a:pt x="12877" y="10629"/>
                </a:lnTo>
                <a:lnTo>
                  <a:pt x="11645" y="9486"/>
                </a:lnTo>
                <a:lnTo>
                  <a:pt x="9461" y="7277"/>
                </a:lnTo>
                <a:lnTo>
                  <a:pt x="7391" y="5321"/>
                </a:lnTo>
                <a:lnTo>
                  <a:pt x="6438" y="4343"/>
                </a:lnTo>
                <a:lnTo>
                  <a:pt x="5346" y="3644"/>
                </a:lnTo>
                <a:lnTo>
                  <a:pt x="3543" y="2349"/>
                </a:lnTo>
                <a:lnTo>
                  <a:pt x="749" y="45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9" name="object 1629"/>
          <p:cNvSpPr/>
          <p:nvPr/>
        </p:nvSpPr>
        <p:spPr>
          <a:xfrm>
            <a:off x="7861177" y="6983677"/>
            <a:ext cx="56967" cy="96757"/>
          </a:xfrm>
          <a:prstGeom prst="rect">
            <a:avLst/>
          </a:prstGeom>
          <a:blipFill>
            <a:blip r:embed="rId3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0" name="object 1630"/>
          <p:cNvSpPr/>
          <p:nvPr/>
        </p:nvSpPr>
        <p:spPr>
          <a:xfrm>
            <a:off x="7875084" y="7038818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0" y="0"/>
                </a:moveTo>
                <a:lnTo>
                  <a:pt x="1777" y="1752"/>
                </a:lnTo>
                <a:lnTo>
                  <a:pt x="2882" y="2895"/>
                </a:lnTo>
                <a:lnTo>
                  <a:pt x="4622" y="4241"/>
                </a:lnTo>
                <a:lnTo>
                  <a:pt x="6464" y="6184"/>
                </a:lnTo>
                <a:lnTo>
                  <a:pt x="8254" y="8178"/>
                </a:lnTo>
                <a:lnTo>
                  <a:pt x="10502" y="10236"/>
                </a:lnTo>
                <a:lnTo>
                  <a:pt x="12776" y="12700"/>
                </a:lnTo>
                <a:lnTo>
                  <a:pt x="14973" y="15201"/>
                </a:lnTo>
                <a:lnTo>
                  <a:pt x="17564" y="17589"/>
                </a:lnTo>
                <a:lnTo>
                  <a:pt x="19888" y="20281"/>
                </a:lnTo>
                <a:lnTo>
                  <a:pt x="22364" y="22860"/>
                </a:lnTo>
                <a:lnTo>
                  <a:pt x="27188" y="27952"/>
                </a:lnTo>
                <a:lnTo>
                  <a:pt x="31597" y="32461"/>
                </a:lnTo>
                <a:lnTo>
                  <a:pt x="37337" y="38138"/>
                </a:lnTo>
                <a:lnTo>
                  <a:pt x="40119" y="40513"/>
                </a:lnTo>
                <a:lnTo>
                  <a:pt x="38506" y="37236"/>
                </a:lnTo>
                <a:lnTo>
                  <a:pt x="35445" y="32778"/>
                </a:lnTo>
                <a:lnTo>
                  <a:pt x="33972" y="30505"/>
                </a:lnTo>
                <a:lnTo>
                  <a:pt x="32023" y="27851"/>
                </a:lnTo>
                <a:lnTo>
                  <a:pt x="29971" y="25323"/>
                </a:lnTo>
                <a:lnTo>
                  <a:pt x="28879" y="24028"/>
                </a:lnTo>
                <a:lnTo>
                  <a:pt x="27876" y="22593"/>
                </a:lnTo>
                <a:lnTo>
                  <a:pt x="26657" y="21297"/>
                </a:lnTo>
                <a:lnTo>
                  <a:pt x="20637" y="14630"/>
                </a:lnTo>
                <a:lnTo>
                  <a:pt x="17919" y="12204"/>
                </a:lnTo>
                <a:lnTo>
                  <a:pt x="15417" y="9918"/>
                </a:lnTo>
                <a:lnTo>
                  <a:pt x="14211" y="8724"/>
                </a:lnTo>
                <a:lnTo>
                  <a:pt x="12852" y="7785"/>
                </a:lnTo>
                <a:lnTo>
                  <a:pt x="10363" y="5880"/>
                </a:lnTo>
                <a:lnTo>
                  <a:pt x="8051" y="4241"/>
                </a:lnTo>
                <a:lnTo>
                  <a:pt x="6984" y="3403"/>
                </a:lnTo>
                <a:lnTo>
                  <a:pt x="5816" y="2844"/>
                </a:lnTo>
                <a:lnTo>
                  <a:pt x="2247" y="1028"/>
                </a:lnTo>
                <a:lnTo>
                  <a:pt x="800" y="33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1" name="object 1631"/>
          <p:cNvSpPr/>
          <p:nvPr/>
        </p:nvSpPr>
        <p:spPr>
          <a:xfrm>
            <a:off x="7865065" y="7027479"/>
            <a:ext cx="53079" cy="52953"/>
          </a:xfrm>
          <a:prstGeom prst="rect">
            <a:avLst/>
          </a:prstGeom>
          <a:blipFill>
            <a:blip r:embed="rId3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2" name="object 1632"/>
          <p:cNvSpPr/>
          <p:nvPr/>
        </p:nvSpPr>
        <p:spPr>
          <a:xfrm>
            <a:off x="7946162" y="7039932"/>
            <a:ext cx="45453" cy="65920"/>
          </a:xfrm>
          <a:prstGeom prst="rect">
            <a:avLst/>
          </a:prstGeom>
          <a:blipFill>
            <a:blip r:embed="rId3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3" name="object 1633"/>
          <p:cNvSpPr/>
          <p:nvPr/>
        </p:nvSpPr>
        <p:spPr>
          <a:xfrm>
            <a:off x="7761161" y="6554634"/>
            <a:ext cx="13335" cy="43815"/>
          </a:xfrm>
          <a:custGeom>
            <a:avLst/>
            <a:gdLst/>
            <a:ahLst/>
            <a:cxnLst/>
            <a:rect l="l" t="t" r="r" b="b"/>
            <a:pathLst>
              <a:path w="13334" h="43815">
                <a:moveTo>
                  <a:pt x="0" y="0"/>
                </a:moveTo>
                <a:lnTo>
                  <a:pt x="952" y="3162"/>
                </a:lnTo>
                <a:lnTo>
                  <a:pt x="1663" y="4737"/>
                </a:lnTo>
                <a:lnTo>
                  <a:pt x="2222" y="6807"/>
                </a:lnTo>
                <a:lnTo>
                  <a:pt x="2717" y="8889"/>
                </a:lnTo>
                <a:lnTo>
                  <a:pt x="3530" y="11188"/>
                </a:lnTo>
                <a:lnTo>
                  <a:pt x="4191" y="13754"/>
                </a:lnTo>
                <a:lnTo>
                  <a:pt x="4787" y="16357"/>
                </a:lnTo>
                <a:lnTo>
                  <a:pt x="5715" y="19024"/>
                </a:lnTo>
                <a:lnTo>
                  <a:pt x="6324" y="21767"/>
                </a:lnTo>
                <a:lnTo>
                  <a:pt x="9271" y="32359"/>
                </a:lnTo>
                <a:lnTo>
                  <a:pt x="10591" y="36817"/>
                </a:lnTo>
                <a:lnTo>
                  <a:pt x="11887" y="40906"/>
                </a:lnTo>
                <a:lnTo>
                  <a:pt x="12915" y="43624"/>
                </a:lnTo>
                <a:lnTo>
                  <a:pt x="13004" y="40716"/>
                </a:lnTo>
                <a:lnTo>
                  <a:pt x="12560" y="36423"/>
                </a:lnTo>
                <a:lnTo>
                  <a:pt x="12357" y="34264"/>
                </a:lnTo>
                <a:lnTo>
                  <a:pt x="12014" y="31762"/>
                </a:lnTo>
                <a:lnTo>
                  <a:pt x="11531" y="29121"/>
                </a:lnTo>
                <a:lnTo>
                  <a:pt x="11226" y="27812"/>
                </a:lnTo>
                <a:lnTo>
                  <a:pt x="11061" y="26428"/>
                </a:lnTo>
                <a:lnTo>
                  <a:pt x="10693" y="25044"/>
                </a:lnTo>
                <a:lnTo>
                  <a:pt x="10375" y="23672"/>
                </a:lnTo>
                <a:lnTo>
                  <a:pt x="8978" y="18084"/>
                </a:lnTo>
                <a:lnTo>
                  <a:pt x="7975" y="15354"/>
                </a:lnTo>
                <a:lnTo>
                  <a:pt x="6197" y="10261"/>
                </a:lnTo>
                <a:lnTo>
                  <a:pt x="5003" y="7975"/>
                </a:lnTo>
                <a:lnTo>
                  <a:pt x="4076" y="6032"/>
                </a:lnTo>
                <a:lnTo>
                  <a:pt x="3111" y="4089"/>
                </a:lnTo>
                <a:lnTo>
                  <a:pt x="1905" y="2616"/>
                </a:lnTo>
                <a:lnTo>
                  <a:pt x="1181" y="158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4" name="object 1634"/>
          <p:cNvSpPr/>
          <p:nvPr/>
        </p:nvSpPr>
        <p:spPr>
          <a:xfrm>
            <a:off x="7748942" y="6545239"/>
            <a:ext cx="56791" cy="129335"/>
          </a:xfrm>
          <a:prstGeom prst="rect">
            <a:avLst/>
          </a:prstGeom>
          <a:blipFill>
            <a:blip r:embed="rId3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5" name="object 1635"/>
          <p:cNvSpPr/>
          <p:nvPr/>
        </p:nvSpPr>
        <p:spPr>
          <a:xfrm>
            <a:off x="7783811" y="6622437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7586" y="0"/>
                </a:moveTo>
                <a:lnTo>
                  <a:pt x="6557" y="1943"/>
                </a:lnTo>
                <a:lnTo>
                  <a:pt x="5986" y="3200"/>
                </a:lnTo>
                <a:lnTo>
                  <a:pt x="4906" y="4991"/>
                </a:lnTo>
                <a:lnTo>
                  <a:pt x="3433" y="9677"/>
                </a:lnTo>
                <a:lnTo>
                  <a:pt x="3090" y="11010"/>
                </a:lnTo>
                <a:lnTo>
                  <a:pt x="2709" y="12344"/>
                </a:lnTo>
                <a:lnTo>
                  <a:pt x="2265" y="13741"/>
                </a:lnTo>
                <a:lnTo>
                  <a:pt x="1937" y="15760"/>
                </a:lnTo>
                <a:lnTo>
                  <a:pt x="1385" y="18694"/>
                </a:lnTo>
                <a:lnTo>
                  <a:pt x="868" y="21310"/>
                </a:lnTo>
                <a:lnTo>
                  <a:pt x="461" y="26073"/>
                </a:lnTo>
                <a:lnTo>
                  <a:pt x="29" y="30772"/>
                </a:lnTo>
                <a:lnTo>
                  <a:pt x="0" y="39712"/>
                </a:lnTo>
                <a:lnTo>
                  <a:pt x="144" y="41973"/>
                </a:lnTo>
                <a:lnTo>
                  <a:pt x="349" y="46761"/>
                </a:lnTo>
                <a:lnTo>
                  <a:pt x="4627" y="21767"/>
                </a:lnTo>
                <a:lnTo>
                  <a:pt x="5173" y="18694"/>
                </a:lnTo>
                <a:lnTo>
                  <a:pt x="5427" y="15227"/>
                </a:lnTo>
                <a:lnTo>
                  <a:pt x="5656" y="12827"/>
                </a:lnTo>
                <a:lnTo>
                  <a:pt x="6138" y="10172"/>
                </a:lnTo>
                <a:lnTo>
                  <a:pt x="6341" y="7823"/>
                </a:lnTo>
                <a:lnTo>
                  <a:pt x="6595" y="5473"/>
                </a:lnTo>
                <a:lnTo>
                  <a:pt x="7103" y="3606"/>
                </a:lnTo>
                <a:lnTo>
                  <a:pt x="7322" y="1943"/>
                </a:lnTo>
                <a:lnTo>
                  <a:pt x="7497" y="812"/>
                </a:lnTo>
                <a:lnTo>
                  <a:pt x="758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6" name="object 1636"/>
          <p:cNvSpPr/>
          <p:nvPr/>
        </p:nvSpPr>
        <p:spPr>
          <a:xfrm>
            <a:off x="7773937" y="6612424"/>
            <a:ext cx="37628" cy="103170"/>
          </a:xfrm>
          <a:prstGeom prst="rect">
            <a:avLst/>
          </a:prstGeom>
          <a:blipFill>
            <a:blip r:embed="rId3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7" name="object 1637"/>
          <p:cNvSpPr/>
          <p:nvPr/>
        </p:nvSpPr>
        <p:spPr>
          <a:xfrm>
            <a:off x="7793428" y="6672765"/>
            <a:ext cx="6985" cy="41275"/>
          </a:xfrm>
          <a:custGeom>
            <a:avLst/>
            <a:gdLst/>
            <a:ahLst/>
            <a:cxnLst/>
            <a:rect l="l" t="t" r="r" b="b"/>
            <a:pathLst>
              <a:path w="6984" h="41275">
                <a:moveTo>
                  <a:pt x="6362" y="0"/>
                </a:moveTo>
                <a:lnTo>
                  <a:pt x="5963" y="660"/>
                </a:lnTo>
                <a:lnTo>
                  <a:pt x="5511" y="1574"/>
                </a:lnTo>
                <a:lnTo>
                  <a:pt x="5079" y="2641"/>
                </a:lnTo>
                <a:lnTo>
                  <a:pt x="4152" y="4076"/>
                </a:lnTo>
                <a:lnTo>
                  <a:pt x="3009" y="7861"/>
                </a:lnTo>
                <a:lnTo>
                  <a:pt x="2247" y="10058"/>
                </a:lnTo>
                <a:lnTo>
                  <a:pt x="1272" y="15341"/>
                </a:lnTo>
                <a:lnTo>
                  <a:pt x="838" y="17500"/>
                </a:lnTo>
                <a:lnTo>
                  <a:pt x="586" y="20434"/>
                </a:lnTo>
                <a:lnTo>
                  <a:pt x="63" y="25323"/>
                </a:lnTo>
                <a:lnTo>
                  <a:pt x="0" y="30556"/>
                </a:lnTo>
                <a:lnTo>
                  <a:pt x="220" y="34556"/>
                </a:lnTo>
                <a:lnTo>
                  <a:pt x="469" y="38417"/>
                </a:lnTo>
                <a:lnTo>
                  <a:pt x="927" y="41008"/>
                </a:lnTo>
                <a:lnTo>
                  <a:pt x="1447" y="38417"/>
                </a:lnTo>
                <a:lnTo>
                  <a:pt x="3924" y="17881"/>
                </a:lnTo>
                <a:lnTo>
                  <a:pt x="4368" y="15341"/>
                </a:lnTo>
                <a:lnTo>
                  <a:pt x="4546" y="12941"/>
                </a:lnTo>
                <a:lnTo>
                  <a:pt x="4775" y="10540"/>
                </a:lnTo>
                <a:lnTo>
                  <a:pt x="5168" y="8356"/>
                </a:lnTo>
                <a:lnTo>
                  <a:pt x="5333" y="6400"/>
                </a:lnTo>
                <a:lnTo>
                  <a:pt x="5549" y="4483"/>
                </a:lnTo>
                <a:lnTo>
                  <a:pt x="5930" y="2920"/>
                </a:lnTo>
                <a:lnTo>
                  <a:pt x="6122" y="1574"/>
                </a:lnTo>
                <a:lnTo>
                  <a:pt x="6286" y="660"/>
                </a:lnTo>
                <a:lnTo>
                  <a:pt x="636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8" name="object 1638"/>
          <p:cNvSpPr/>
          <p:nvPr/>
        </p:nvSpPr>
        <p:spPr>
          <a:xfrm>
            <a:off x="7785455" y="6664515"/>
            <a:ext cx="49709" cy="91313"/>
          </a:xfrm>
          <a:prstGeom prst="rect">
            <a:avLst/>
          </a:prstGeom>
          <a:blipFill>
            <a:blip r:embed="rId3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9" name="object 1639"/>
          <p:cNvSpPr/>
          <p:nvPr/>
        </p:nvSpPr>
        <p:spPr>
          <a:xfrm>
            <a:off x="7804302" y="6710072"/>
            <a:ext cx="19050" cy="44450"/>
          </a:xfrm>
          <a:custGeom>
            <a:avLst/>
            <a:gdLst/>
            <a:ahLst/>
            <a:cxnLst/>
            <a:rect l="l" t="t" r="r" b="b"/>
            <a:pathLst>
              <a:path w="19050" h="44450">
                <a:moveTo>
                  <a:pt x="18567" y="0"/>
                </a:moveTo>
                <a:lnTo>
                  <a:pt x="17132" y="1524"/>
                </a:lnTo>
                <a:lnTo>
                  <a:pt x="16281" y="2527"/>
                </a:lnTo>
                <a:lnTo>
                  <a:pt x="14846" y="3898"/>
                </a:lnTo>
                <a:lnTo>
                  <a:pt x="12407" y="7747"/>
                </a:lnTo>
                <a:lnTo>
                  <a:pt x="10896" y="9994"/>
                </a:lnTo>
                <a:lnTo>
                  <a:pt x="7073" y="17868"/>
                </a:lnTo>
                <a:lnTo>
                  <a:pt x="4978" y="23545"/>
                </a:lnTo>
                <a:lnTo>
                  <a:pt x="3911" y="26339"/>
                </a:lnTo>
                <a:lnTo>
                  <a:pt x="3568" y="27762"/>
                </a:lnTo>
                <a:lnTo>
                  <a:pt x="3124" y="29108"/>
                </a:lnTo>
                <a:lnTo>
                  <a:pt x="2298" y="31826"/>
                </a:lnTo>
                <a:lnTo>
                  <a:pt x="1663" y="34378"/>
                </a:lnTo>
                <a:lnTo>
                  <a:pt x="1206" y="36626"/>
                </a:lnTo>
                <a:lnTo>
                  <a:pt x="241" y="41059"/>
                </a:lnTo>
                <a:lnTo>
                  <a:pt x="0" y="44119"/>
                </a:lnTo>
                <a:lnTo>
                  <a:pt x="1409" y="41389"/>
                </a:lnTo>
                <a:lnTo>
                  <a:pt x="3187" y="37249"/>
                </a:lnTo>
                <a:lnTo>
                  <a:pt x="4102" y="35191"/>
                </a:lnTo>
                <a:lnTo>
                  <a:pt x="5105" y="32766"/>
                </a:lnTo>
                <a:lnTo>
                  <a:pt x="9410" y="22034"/>
                </a:lnTo>
                <a:lnTo>
                  <a:pt x="10388" y="19202"/>
                </a:lnTo>
                <a:lnTo>
                  <a:pt x="11658" y="16535"/>
                </a:lnTo>
                <a:lnTo>
                  <a:pt x="12598" y="13906"/>
                </a:lnTo>
                <a:lnTo>
                  <a:pt x="13576" y="11290"/>
                </a:lnTo>
                <a:lnTo>
                  <a:pt x="14693" y="8953"/>
                </a:lnTo>
                <a:lnTo>
                  <a:pt x="15468" y="6845"/>
                </a:lnTo>
                <a:lnTo>
                  <a:pt x="16268" y="4749"/>
                </a:lnTo>
                <a:lnTo>
                  <a:pt x="17208" y="3175"/>
                </a:lnTo>
                <a:lnTo>
                  <a:pt x="1856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0" name="object 1640"/>
          <p:cNvSpPr/>
          <p:nvPr/>
        </p:nvSpPr>
        <p:spPr>
          <a:xfrm>
            <a:off x="7800433" y="6700057"/>
            <a:ext cx="34463" cy="55767"/>
          </a:xfrm>
          <a:prstGeom prst="rect">
            <a:avLst/>
          </a:prstGeom>
          <a:blipFill>
            <a:blip r:embed="rId3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1" name="object 1641"/>
          <p:cNvSpPr/>
          <p:nvPr/>
        </p:nvSpPr>
        <p:spPr>
          <a:xfrm>
            <a:off x="7853336" y="6783754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33" y="0"/>
                </a:moveTo>
                <a:lnTo>
                  <a:pt x="2930" y="2120"/>
                </a:lnTo>
                <a:lnTo>
                  <a:pt x="2578" y="3200"/>
                </a:lnTo>
                <a:lnTo>
                  <a:pt x="1765" y="5016"/>
                </a:lnTo>
                <a:lnTo>
                  <a:pt x="948" y="9766"/>
                </a:lnTo>
                <a:lnTo>
                  <a:pt x="431" y="12166"/>
                </a:lnTo>
                <a:lnTo>
                  <a:pt x="101" y="17843"/>
                </a:lnTo>
                <a:lnTo>
                  <a:pt x="0" y="23850"/>
                </a:lnTo>
                <a:lnTo>
                  <a:pt x="177" y="28435"/>
                </a:lnTo>
                <a:lnTo>
                  <a:pt x="177" y="29933"/>
                </a:lnTo>
                <a:lnTo>
                  <a:pt x="406" y="31369"/>
                </a:lnTo>
                <a:lnTo>
                  <a:pt x="520" y="32791"/>
                </a:lnTo>
                <a:lnTo>
                  <a:pt x="800" y="35610"/>
                </a:lnTo>
                <a:lnTo>
                  <a:pt x="1181" y="38227"/>
                </a:lnTo>
                <a:lnTo>
                  <a:pt x="2374" y="44945"/>
                </a:lnTo>
                <a:lnTo>
                  <a:pt x="3314" y="47853"/>
                </a:lnTo>
                <a:lnTo>
                  <a:pt x="3581" y="44805"/>
                </a:lnTo>
                <a:lnTo>
                  <a:pt x="3717" y="38227"/>
                </a:lnTo>
                <a:lnTo>
                  <a:pt x="3619" y="23850"/>
                </a:lnTo>
                <a:lnTo>
                  <a:pt x="3467" y="20878"/>
                </a:lnTo>
                <a:lnTo>
                  <a:pt x="3616" y="17843"/>
                </a:lnTo>
                <a:lnTo>
                  <a:pt x="3390" y="12331"/>
                </a:lnTo>
                <a:lnTo>
                  <a:pt x="3543" y="9766"/>
                </a:lnTo>
                <a:lnTo>
                  <a:pt x="3463" y="5016"/>
                </a:lnTo>
                <a:lnTo>
                  <a:pt x="3683" y="3454"/>
                </a:lnTo>
                <a:lnTo>
                  <a:pt x="373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2" name="object 1642"/>
          <p:cNvSpPr/>
          <p:nvPr/>
        </p:nvSpPr>
        <p:spPr>
          <a:xfrm>
            <a:off x="7842135" y="6774565"/>
            <a:ext cx="53886" cy="122779"/>
          </a:xfrm>
          <a:prstGeom prst="rect">
            <a:avLst/>
          </a:prstGeom>
          <a:blipFill>
            <a:blip r:embed="rId3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3" name="object 1643"/>
          <p:cNvSpPr/>
          <p:nvPr/>
        </p:nvSpPr>
        <p:spPr>
          <a:xfrm>
            <a:off x="7877035" y="6847216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35" y="0"/>
                </a:moveTo>
                <a:lnTo>
                  <a:pt x="2960" y="2108"/>
                </a:lnTo>
                <a:lnTo>
                  <a:pt x="2618" y="3213"/>
                </a:lnTo>
                <a:lnTo>
                  <a:pt x="1792" y="5016"/>
                </a:lnTo>
                <a:lnTo>
                  <a:pt x="964" y="9766"/>
                </a:lnTo>
                <a:lnTo>
                  <a:pt x="459" y="12166"/>
                </a:lnTo>
                <a:lnTo>
                  <a:pt x="98" y="17932"/>
                </a:lnTo>
                <a:lnTo>
                  <a:pt x="0" y="23850"/>
                </a:lnTo>
                <a:lnTo>
                  <a:pt x="78" y="25425"/>
                </a:lnTo>
                <a:lnTo>
                  <a:pt x="192" y="29933"/>
                </a:lnTo>
                <a:lnTo>
                  <a:pt x="433" y="31381"/>
                </a:lnTo>
                <a:lnTo>
                  <a:pt x="814" y="35610"/>
                </a:lnTo>
                <a:lnTo>
                  <a:pt x="1183" y="38226"/>
                </a:lnTo>
                <a:lnTo>
                  <a:pt x="1615" y="40474"/>
                </a:lnTo>
                <a:lnTo>
                  <a:pt x="2389" y="44945"/>
                </a:lnTo>
                <a:lnTo>
                  <a:pt x="3329" y="47866"/>
                </a:lnTo>
                <a:lnTo>
                  <a:pt x="3584" y="44945"/>
                </a:lnTo>
                <a:lnTo>
                  <a:pt x="3672" y="40297"/>
                </a:lnTo>
                <a:lnTo>
                  <a:pt x="3647" y="23850"/>
                </a:lnTo>
                <a:lnTo>
                  <a:pt x="3481" y="20878"/>
                </a:lnTo>
                <a:lnTo>
                  <a:pt x="3647" y="17932"/>
                </a:lnTo>
                <a:lnTo>
                  <a:pt x="3507" y="15125"/>
                </a:lnTo>
                <a:lnTo>
                  <a:pt x="3428" y="12166"/>
                </a:lnTo>
                <a:lnTo>
                  <a:pt x="3570" y="9766"/>
                </a:lnTo>
                <a:lnTo>
                  <a:pt x="3481" y="5016"/>
                </a:lnTo>
                <a:lnTo>
                  <a:pt x="3710" y="3454"/>
                </a:lnTo>
                <a:lnTo>
                  <a:pt x="373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4" name="object 1644"/>
          <p:cNvSpPr/>
          <p:nvPr/>
        </p:nvSpPr>
        <p:spPr>
          <a:xfrm>
            <a:off x="7895626" y="6902989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49" y="0"/>
                </a:moveTo>
                <a:lnTo>
                  <a:pt x="2958" y="2108"/>
                </a:lnTo>
                <a:lnTo>
                  <a:pt x="2606" y="3187"/>
                </a:lnTo>
                <a:lnTo>
                  <a:pt x="1780" y="5016"/>
                </a:lnTo>
                <a:lnTo>
                  <a:pt x="951" y="9766"/>
                </a:lnTo>
                <a:lnTo>
                  <a:pt x="459" y="12166"/>
                </a:lnTo>
                <a:lnTo>
                  <a:pt x="123" y="17932"/>
                </a:lnTo>
                <a:lnTo>
                  <a:pt x="0" y="23850"/>
                </a:lnTo>
                <a:lnTo>
                  <a:pt x="125" y="26847"/>
                </a:lnTo>
                <a:lnTo>
                  <a:pt x="218" y="29933"/>
                </a:lnTo>
                <a:lnTo>
                  <a:pt x="447" y="31381"/>
                </a:lnTo>
                <a:lnTo>
                  <a:pt x="535" y="32791"/>
                </a:lnTo>
                <a:lnTo>
                  <a:pt x="828" y="35598"/>
                </a:lnTo>
                <a:lnTo>
                  <a:pt x="1196" y="38227"/>
                </a:lnTo>
                <a:lnTo>
                  <a:pt x="1615" y="40474"/>
                </a:lnTo>
                <a:lnTo>
                  <a:pt x="2402" y="44945"/>
                </a:lnTo>
                <a:lnTo>
                  <a:pt x="3329" y="47866"/>
                </a:lnTo>
                <a:lnTo>
                  <a:pt x="3597" y="44945"/>
                </a:lnTo>
                <a:lnTo>
                  <a:pt x="3698" y="40474"/>
                </a:lnTo>
                <a:lnTo>
                  <a:pt x="3672" y="23850"/>
                </a:lnTo>
                <a:lnTo>
                  <a:pt x="3495" y="20878"/>
                </a:lnTo>
                <a:lnTo>
                  <a:pt x="3630" y="17856"/>
                </a:lnTo>
                <a:lnTo>
                  <a:pt x="3495" y="15125"/>
                </a:lnTo>
                <a:lnTo>
                  <a:pt x="3454" y="12166"/>
                </a:lnTo>
                <a:lnTo>
                  <a:pt x="3596" y="9766"/>
                </a:lnTo>
                <a:lnTo>
                  <a:pt x="3482" y="7505"/>
                </a:lnTo>
                <a:lnTo>
                  <a:pt x="3479" y="5016"/>
                </a:lnTo>
                <a:lnTo>
                  <a:pt x="3698" y="3454"/>
                </a:lnTo>
                <a:lnTo>
                  <a:pt x="374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5" name="object 1645"/>
          <p:cNvSpPr/>
          <p:nvPr/>
        </p:nvSpPr>
        <p:spPr>
          <a:xfrm>
            <a:off x="7864215" y="6799948"/>
            <a:ext cx="50424" cy="153174"/>
          </a:xfrm>
          <a:prstGeom prst="rect">
            <a:avLst/>
          </a:prstGeom>
          <a:blipFill>
            <a:blip r:embed="rId3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6" name="object 1646"/>
          <p:cNvSpPr/>
          <p:nvPr/>
        </p:nvSpPr>
        <p:spPr>
          <a:xfrm>
            <a:off x="7884452" y="6893804"/>
            <a:ext cx="52226" cy="96313"/>
          </a:xfrm>
          <a:prstGeom prst="rect">
            <a:avLst/>
          </a:prstGeom>
          <a:blipFill>
            <a:blip r:embed="rId3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7" name="object 1647"/>
          <p:cNvSpPr/>
          <p:nvPr/>
        </p:nvSpPr>
        <p:spPr>
          <a:xfrm>
            <a:off x="7913904" y="6941110"/>
            <a:ext cx="9525" cy="46990"/>
          </a:xfrm>
          <a:custGeom>
            <a:avLst/>
            <a:gdLst/>
            <a:ahLst/>
            <a:cxnLst/>
            <a:rect l="l" t="t" r="r" b="b"/>
            <a:pathLst>
              <a:path w="9525" h="46990">
                <a:moveTo>
                  <a:pt x="9411" y="0"/>
                </a:moveTo>
                <a:lnTo>
                  <a:pt x="8318" y="1752"/>
                </a:lnTo>
                <a:lnTo>
                  <a:pt x="7696" y="2933"/>
                </a:lnTo>
                <a:lnTo>
                  <a:pt x="6591" y="4571"/>
                </a:lnTo>
                <a:lnTo>
                  <a:pt x="5778" y="6718"/>
                </a:lnTo>
                <a:lnTo>
                  <a:pt x="5004" y="8851"/>
                </a:lnTo>
                <a:lnTo>
                  <a:pt x="4000" y="11366"/>
                </a:lnTo>
                <a:lnTo>
                  <a:pt x="3302" y="14122"/>
                </a:lnTo>
                <a:lnTo>
                  <a:pt x="2654" y="16890"/>
                </a:lnTo>
                <a:lnTo>
                  <a:pt x="1880" y="19850"/>
                </a:lnTo>
                <a:lnTo>
                  <a:pt x="800" y="27317"/>
                </a:lnTo>
                <a:lnTo>
                  <a:pt x="559" y="28790"/>
                </a:lnTo>
                <a:lnTo>
                  <a:pt x="521" y="30264"/>
                </a:lnTo>
                <a:lnTo>
                  <a:pt x="336" y="32067"/>
                </a:lnTo>
                <a:lnTo>
                  <a:pt x="140" y="34505"/>
                </a:lnTo>
                <a:lnTo>
                  <a:pt x="25" y="37134"/>
                </a:lnTo>
                <a:lnTo>
                  <a:pt x="0" y="44043"/>
                </a:lnTo>
                <a:lnTo>
                  <a:pt x="406" y="46989"/>
                </a:lnTo>
                <a:lnTo>
                  <a:pt x="5410" y="20472"/>
                </a:lnTo>
                <a:lnTo>
                  <a:pt x="6083" y="17602"/>
                </a:lnTo>
                <a:lnTo>
                  <a:pt x="6871" y="12064"/>
                </a:lnTo>
                <a:lnTo>
                  <a:pt x="7493" y="9563"/>
                </a:lnTo>
                <a:lnTo>
                  <a:pt x="7785" y="7315"/>
                </a:lnTo>
                <a:lnTo>
                  <a:pt x="8166" y="5118"/>
                </a:lnTo>
                <a:lnTo>
                  <a:pt x="8763" y="3378"/>
                </a:lnTo>
                <a:lnTo>
                  <a:pt x="94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8" name="object 1648"/>
          <p:cNvSpPr/>
          <p:nvPr/>
        </p:nvSpPr>
        <p:spPr>
          <a:xfrm>
            <a:off x="7905986" y="6931412"/>
            <a:ext cx="34535" cy="105492"/>
          </a:xfrm>
          <a:prstGeom prst="rect">
            <a:avLst/>
          </a:prstGeom>
          <a:blipFill>
            <a:blip r:embed="rId3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9" name="object 1649"/>
          <p:cNvSpPr/>
          <p:nvPr/>
        </p:nvSpPr>
        <p:spPr>
          <a:xfrm>
            <a:off x="7917772" y="6987904"/>
            <a:ext cx="9525" cy="47625"/>
          </a:xfrm>
          <a:custGeom>
            <a:avLst/>
            <a:gdLst/>
            <a:ahLst/>
            <a:cxnLst/>
            <a:rect l="l" t="t" r="r" b="b"/>
            <a:pathLst>
              <a:path w="9525" h="47625">
                <a:moveTo>
                  <a:pt x="9387" y="0"/>
                </a:moveTo>
                <a:lnTo>
                  <a:pt x="9006" y="647"/>
                </a:lnTo>
                <a:lnTo>
                  <a:pt x="8295" y="1765"/>
                </a:lnTo>
                <a:lnTo>
                  <a:pt x="7672" y="2920"/>
                </a:lnTo>
                <a:lnTo>
                  <a:pt x="6555" y="4584"/>
                </a:lnTo>
                <a:lnTo>
                  <a:pt x="4980" y="8851"/>
                </a:lnTo>
                <a:lnTo>
                  <a:pt x="3977" y="11353"/>
                </a:lnTo>
                <a:lnTo>
                  <a:pt x="2618" y="16890"/>
                </a:lnTo>
                <a:lnTo>
                  <a:pt x="1843" y="19850"/>
                </a:lnTo>
                <a:lnTo>
                  <a:pt x="764" y="27317"/>
                </a:lnTo>
                <a:lnTo>
                  <a:pt x="522" y="28778"/>
                </a:lnTo>
                <a:lnTo>
                  <a:pt x="497" y="30264"/>
                </a:lnTo>
                <a:lnTo>
                  <a:pt x="312" y="32080"/>
                </a:lnTo>
                <a:lnTo>
                  <a:pt x="116" y="34505"/>
                </a:lnTo>
                <a:lnTo>
                  <a:pt x="0" y="44043"/>
                </a:lnTo>
                <a:lnTo>
                  <a:pt x="408" y="47002"/>
                </a:lnTo>
                <a:lnTo>
                  <a:pt x="5386" y="20485"/>
                </a:lnTo>
                <a:lnTo>
                  <a:pt x="6072" y="17614"/>
                </a:lnTo>
                <a:lnTo>
                  <a:pt x="6441" y="14820"/>
                </a:lnTo>
                <a:lnTo>
                  <a:pt x="6847" y="12052"/>
                </a:lnTo>
                <a:lnTo>
                  <a:pt x="7469" y="9563"/>
                </a:lnTo>
                <a:lnTo>
                  <a:pt x="7774" y="7327"/>
                </a:lnTo>
                <a:lnTo>
                  <a:pt x="8142" y="5118"/>
                </a:lnTo>
                <a:lnTo>
                  <a:pt x="8727" y="3378"/>
                </a:lnTo>
                <a:lnTo>
                  <a:pt x="938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0" name="object 1650"/>
          <p:cNvSpPr/>
          <p:nvPr/>
        </p:nvSpPr>
        <p:spPr>
          <a:xfrm>
            <a:off x="7909832" y="6978212"/>
            <a:ext cx="30814" cy="58705"/>
          </a:xfrm>
          <a:prstGeom prst="rect">
            <a:avLst/>
          </a:prstGeom>
          <a:blipFill>
            <a:blip r:embed="rId3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1" name="object 1651"/>
          <p:cNvSpPr/>
          <p:nvPr/>
        </p:nvSpPr>
        <p:spPr>
          <a:xfrm>
            <a:off x="7866426" y="6809778"/>
            <a:ext cx="19685" cy="35560"/>
          </a:xfrm>
          <a:custGeom>
            <a:avLst/>
            <a:gdLst/>
            <a:ahLst/>
            <a:cxnLst/>
            <a:rect l="l" t="t" r="r" b="b"/>
            <a:pathLst>
              <a:path w="19684" h="35559">
                <a:moveTo>
                  <a:pt x="19316" y="0"/>
                </a:moveTo>
                <a:lnTo>
                  <a:pt x="18808" y="380"/>
                </a:lnTo>
                <a:lnTo>
                  <a:pt x="17983" y="1142"/>
                </a:lnTo>
                <a:lnTo>
                  <a:pt x="17221" y="1930"/>
                </a:lnTo>
                <a:lnTo>
                  <a:pt x="15875" y="2908"/>
                </a:lnTo>
                <a:lnTo>
                  <a:pt x="13500" y="5892"/>
                </a:lnTo>
                <a:lnTo>
                  <a:pt x="12039" y="7632"/>
                </a:lnTo>
                <a:lnTo>
                  <a:pt x="9550" y="11671"/>
                </a:lnTo>
                <a:lnTo>
                  <a:pt x="8178" y="13817"/>
                </a:lnTo>
                <a:lnTo>
                  <a:pt x="7061" y="16078"/>
                </a:lnTo>
                <a:lnTo>
                  <a:pt x="4737" y="20573"/>
                </a:lnTo>
                <a:lnTo>
                  <a:pt x="2832" y="25260"/>
                </a:lnTo>
                <a:lnTo>
                  <a:pt x="495" y="32486"/>
                </a:lnTo>
                <a:lnTo>
                  <a:pt x="0" y="34975"/>
                </a:lnTo>
                <a:lnTo>
                  <a:pt x="1358" y="32829"/>
                </a:lnTo>
                <a:lnTo>
                  <a:pt x="3276" y="29565"/>
                </a:lnTo>
                <a:lnTo>
                  <a:pt x="6350" y="23964"/>
                </a:lnTo>
                <a:lnTo>
                  <a:pt x="9779" y="17487"/>
                </a:lnTo>
                <a:lnTo>
                  <a:pt x="10833" y="15227"/>
                </a:lnTo>
                <a:lnTo>
                  <a:pt x="12103" y="13106"/>
                </a:lnTo>
                <a:lnTo>
                  <a:pt x="13119" y="10998"/>
                </a:lnTo>
                <a:lnTo>
                  <a:pt x="14173" y="8928"/>
                </a:lnTo>
                <a:lnTo>
                  <a:pt x="15290" y="7099"/>
                </a:lnTo>
                <a:lnTo>
                  <a:pt x="16129" y="5410"/>
                </a:lnTo>
                <a:lnTo>
                  <a:pt x="17018" y="3759"/>
                </a:lnTo>
                <a:lnTo>
                  <a:pt x="17868" y="2476"/>
                </a:lnTo>
                <a:lnTo>
                  <a:pt x="19109" y="380"/>
                </a:lnTo>
                <a:lnTo>
                  <a:pt x="1931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2" name="object 1652"/>
          <p:cNvSpPr/>
          <p:nvPr/>
        </p:nvSpPr>
        <p:spPr>
          <a:xfrm>
            <a:off x="7864164" y="6801416"/>
            <a:ext cx="30853" cy="44537"/>
          </a:xfrm>
          <a:prstGeom prst="rect">
            <a:avLst/>
          </a:prstGeom>
          <a:blipFill>
            <a:blip r:embed="rId3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3" name="object 1653"/>
          <p:cNvSpPr/>
          <p:nvPr/>
        </p:nvSpPr>
        <p:spPr>
          <a:xfrm>
            <a:off x="8095413" y="6701611"/>
            <a:ext cx="29205" cy="55626"/>
          </a:xfrm>
          <a:prstGeom prst="rect">
            <a:avLst/>
          </a:prstGeom>
          <a:blipFill>
            <a:blip r:embed="rId3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4" name="object 1654"/>
          <p:cNvSpPr/>
          <p:nvPr/>
        </p:nvSpPr>
        <p:spPr>
          <a:xfrm>
            <a:off x="8102627" y="6712542"/>
            <a:ext cx="11430" cy="42545"/>
          </a:xfrm>
          <a:custGeom>
            <a:avLst/>
            <a:gdLst/>
            <a:ahLst/>
            <a:cxnLst/>
            <a:rect l="l" t="t" r="r" b="b"/>
            <a:pathLst>
              <a:path w="11429" h="42545">
                <a:moveTo>
                  <a:pt x="10210" y="0"/>
                </a:moveTo>
                <a:lnTo>
                  <a:pt x="9775" y="1892"/>
                </a:lnTo>
                <a:lnTo>
                  <a:pt x="9472" y="3073"/>
                </a:lnTo>
                <a:lnTo>
                  <a:pt x="9309" y="4724"/>
                </a:lnTo>
                <a:lnTo>
                  <a:pt x="8801" y="6692"/>
                </a:lnTo>
                <a:lnTo>
                  <a:pt x="8204" y="8674"/>
                </a:lnTo>
                <a:lnTo>
                  <a:pt x="7759" y="10972"/>
                </a:lnTo>
                <a:lnTo>
                  <a:pt x="7086" y="13423"/>
                </a:lnTo>
                <a:lnTo>
                  <a:pt x="6350" y="15862"/>
                </a:lnTo>
                <a:lnTo>
                  <a:pt x="5816" y="18516"/>
                </a:lnTo>
                <a:lnTo>
                  <a:pt x="0" y="42417"/>
                </a:lnTo>
                <a:lnTo>
                  <a:pt x="1485" y="40043"/>
                </a:lnTo>
                <a:lnTo>
                  <a:pt x="3162" y="36271"/>
                </a:lnTo>
                <a:lnTo>
                  <a:pt x="4025" y="34378"/>
                </a:lnTo>
                <a:lnTo>
                  <a:pt x="4927" y="32143"/>
                </a:lnTo>
                <a:lnTo>
                  <a:pt x="5803" y="29705"/>
                </a:lnTo>
                <a:lnTo>
                  <a:pt x="6210" y="28473"/>
                </a:lnTo>
                <a:lnTo>
                  <a:pt x="6731" y="27241"/>
                </a:lnTo>
                <a:lnTo>
                  <a:pt x="7086" y="25920"/>
                </a:lnTo>
                <a:lnTo>
                  <a:pt x="9004" y="19342"/>
                </a:lnTo>
                <a:lnTo>
                  <a:pt x="9474" y="16586"/>
                </a:lnTo>
                <a:lnTo>
                  <a:pt x="10426" y="11480"/>
                </a:lnTo>
                <a:lnTo>
                  <a:pt x="10554" y="8674"/>
                </a:lnTo>
                <a:lnTo>
                  <a:pt x="10845" y="4864"/>
                </a:lnTo>
                <a:lnTo>
                  <a:pt x="10515" y="3073"/>
                </a:lnTo>
                <a:lnTo>
                  <a:pt x="10425" y="1879"/>
                </a:lnTo>
                <a:lnTo>
                  <a:pt x="102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5" name="object 1655"/>
          <p:cNvSpPr/>
          <p:nvPr/>
        </p:nvSpPr>
        <p:spPr>
          <a:xfrm>
            <a:off x="8079927" y="6704496"/>
            <a:ext cx="43372" cy="75436"/>
          </a:xfrm>
          <a:prstGeom prst="rect">
            <a:avLst/>
          </a:prstGeom>
          <a:blipFill>
            <a:blip r:embed="rId3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6" name="object 1656"/>
          <p:cNvSpPr/>
          <p:nvPr/>
        </p:nvSpPr>
        <p:spPr>
          <a:xfrm>
            <a:off x="8091493" y="6737039"/>
            <a:ext cx="14604" cy="41275"/>
          </a:xfrm>
          <a:custGeom>
            <a:avLst/>
            <a:gdLst/>
            <a:ahLst/>
            <a:cxnLst/>
            <a:rect l="l" t="t" r="r" b="b"/>
            <a:pathLst>
              <a:path w="14604" h="41275">
                <a:moveTo>
                  <a:pt x="0" y="0"/>
                </a:moveTo>
                <a:lnTo>
                  <a:pt x="647" y="1816"/>
                </a:lnTo>
                <a:lnTo>
                  <a:pt x="1015" y="2971"/>
                </a:lnTo>
                <a:lnTo>
                  <a:pt x="1765" y="4483"/>
                </a:lnTo>
                <a:lnTo>
                  <a:pt x="2387" y="6426"/>
                </a:lnTo>
                <a:lnTo>
                  <a:pt x="2971" y="8381"/>
                </a:lnTo>
                <a:lnTo>
                  <a:pt x="3848" y="10566"/>
                </a:lnTo>
                <a:lnTo>
                  <a:pt x="4571" y="13004"/>
                </a:lnTo>
                <a:lnTo>
                  <a:pt x="5257" y="15468"/>
                </a:lnTo>
                <a:lnTo>
                  <a:pt x="6261" y="17970"/>
                </a:lnTo>
                <a:lnTo>
                  <a:pt x="14173" y="41274"/>
                </a:lnTo>
                <a:lnTo>
                  <a:pt x="14147" y="38468"/>
                </a:lnTo>
                <a:lnTo>
                  <a:pt x="13525" y="34378"/>
                </a:lnTo>
                <a:lnTo>
                  <a:pt x="13246" y="32334"/>
                </a:lnTo>
                <a:lnTo>
                  <a:pt x="12826" y="29946"/>
                </a:lnTo>
                <a:lnTo>
                  <a:pt x="11912" y="26174"/>
                </a:lnTo>
                <a:lnTo>
                  <a:pt x="11696" y="24853"/>
                </a:lnTo>
                <a:lnTo>
                  <a:pt x="11277" y="23545"/>
                </a:lnTo>
                <a:lnTo>
                  <a:pt x="10134" y="19608"/>
                </a:lnTo>
                <a:lnTo>
                  <a:pt x="9321" y="16967"/>
                </a:lnTo>
                <a:lnTo>
                  <a:pt x="6349" y="9575"/>
                </a:lnTo>
                <a:lnTo>
                  <a:pt x="5105" y="7429"/>
                </a:lnTo>
                <a:lnTo>
                  <a:pt x="4127" y="5600"/>
                </a:lnTo>
                <a:lnTo>
                  <a:pt x="3124" y="3784"/>
                </a:lnTo>
                <a:lnTo>
                  <a:pt x="1892" y="2425"/>
                </a:lnTo>
                <a:lnTo>
                  <a:pt x="1193" y="147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7" name="object 1657"/>
          <p:cNvSpPr/>
          <p:nvPr/>
        </p:nvSpPr>
        <p:spPr>
          <a:xfrm>
            <a:off x="8080031" y="6727952"/>
            <a:ext cx="80380" cy="89871"/>
          </a:xfrm>
          <a:prstGeom prst="rect">
            <a:avLst/>
          </a:prstGeom>
          <a:blipFill>
            <a:blip r:embed="rId3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8" name="object 1658"/>
          <p:cNvSpPr/>
          <p:nvPr/>
        </p:nvSpPr>
        <p:spPr>
          <a:xfrm>
            <a:off x="8117510" y="6790203"/>
            <a:ext cx="33020" cy="24765"/>
          </a:xfrm>
          <a:custGeom>
            <a:avLst/>
            <a:gdLst/>
            <a:ahLst/>
            <a:cxnLst/>
            <a:rect l="l" t="t" r="r" b="b"/>
            <a:pathLst>
              <a:path w="33020" h="24765">
                <a:moveTo>
                  <a:pt x="32842" y="0"/>
                </a:moveTo>
                <a:lnTo>
                  <a:pt x="32194" y="152"/>
                </a:lnTo>
                <a:lnTo>
                  <a:pt x="31115" y="507"/>
                </a:lnTo>
                <a:lnTo>
                  <a:pt x="30073" y="927"/>
                </a:lnTo>
                <a:lnTo>
                  <a:pt x="28384" y="1257"/>
                </a:lnTo>
                <a:lnTo>
                  <a:pt x="24930" y="3086"/>
                </a:lnTo>
                <a:lnTo>
                  <a:pt x="22834" y="4076"/>
                </a:lnTo>
                <a:lnTo>
                  <a:pt x="16611" y="8242"/>
                </a:lnTo>
                <a:lnTo>
                  <a:pt x="14592" y="9880"/>
                </a:lnTo>
                <a:lnTo>
                  <a:pt x="10515" y="13119"/>
                </a:lnTo>
                <a:lnTo>
                  <a:pt x="6769" y="16687"/>
                </a:lnTo>
                <a:lnTo>
                  <a:pt x="1524" y="22466"/>
                </a:lnTo>
                <a:lnTo>
                  <a:pt x="0" y="24587"/>
                </a:lnTo>
                <a:lnTo>
                  <a:pt x="2184" y="23152"/>
                </a:lnTo>
                <a:lnTo>
                  <a:pt x="6921" y="19773"/>
                </a:lnTo>
                <a:lnTo>
                  <a:pt x="8712" y="18414"/>
                </a:lnTo>
                <a:lnTo>
                  <a:pt x="16535" y="12344"/>
                </a:lnTo>
                <a:lnTo>
                  <a:pt x="18478" y="10655"/>
                </a:lnTo>
                <a:lnTo>
                  <a:pt x="20561" y="9245"/>
                </a:lnTo>
                <a:lnTo>
                  <a:pt x="22415" y="7683"/>
                </a:lnTo>
                <a:lnTo>
                  <a:pt x="24257" y="6184"/>
                </a:lnTo>
                <a:lnTo>
                  <a:pt x="26085" y="4952"/>
                </a:lnTo>
                <a:lnTo>
                  <a:pt x="27597" y="3708"/>
                </a:lnTo>
                <a:lnTo>
                  <a:pt x="29095" y="2539"/>
                </a:lnTo>
                <a:lnTo>
                  <a:pt x="30441" y="1714"/>
                </a:lnTo>
                <a:lnTo>
                  <a:pt x="32321" y="419"/>
                </a:lnTo>
                <a:lnTo>
                  <a:pt x="3284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9" name="object 1659"/>
          <p:cNvSpPr/>
          <p:nvPr/>
        </p:nvSpPr>
        <p:spPr>
          <a:xfrm>
            <a:off x="8106317" y="6757593"/>
            <a:ext cx="51045" cy="58459"/>
          </a:xfrm>
          <a:prstGeom prst="rect">
            <a:avLst/>
          </a:prstGeom>
          <a:blipFill>
            <a:blip r:embed="rId3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0" name="object 1660"/>
          <p:cNvSpPr/>
          <p:nvPr/>
        </p:nvSpPr>
        <p:spPr>
          <a:xfrm>
            <a:off x="8113208" y="6767886"/>
            <a:ext cx="8890" cy="40640"/>
          </a:xfrm>
          <a:custGeom>
            <a:avLst/>
            <a:gdLst/>
            <a:ahLst/>
            <a:cxnLst/>
            <a:rect l="l" t="t" r="r" b="b"/>
            <a:pathLst>
              <a:path w="8890" h="40640">
                <a:moveTo>
                  <a:pt x="8526" y="0"/>
                </a:moveTo>
                <a:lnTo>
                  <a:pt x="8096" y="660"/>
                </a:lnTo>
                <a:lnTo>
                  <a:pt x="7599" y="1511"/>
                </a:lnTo>
                <a:lnTo>
                  <a:pt x="7078" y="2514"/>
                </a:lnTo>
                <a:lnTo>
                  <a:pt x="6050" y="3898"/>
                </a:lnTo>
                <a:lnTo>
                  <a:pt x="5338" y="5702"/>
                </a:lnTo>
                <a:lnTo>
                  <a:pt x="4665" y="7531"/>
                </a:lnTo>
                <a:lnTo>
                  <a:pt x="3751" y="9677"/>
                </a:lnTo>
                <a:lnTo>
                  <a:pt x="2532" y="14414"/>
                </a:lnTo>
                <a:lnTo>
                  <a:pt x="1846" y="16929"/>
                </a:lnTo>
                <a:lnTo>
                  <a:pt x="1330" y="20040"/>
                </a:lnTo>
                <a:lnTo>
                  <a:pt x="525" y="24599"/>
                </a:lnTo>
                <a:lnTo>
                  <a:pt x="81" y="29794"/>
                </a:lnTo>
                <a:lnTo>
                  <a:pt x="0" y="37642"/>
                </a:lnTo>
                <a:lnTo>
                  <a:pt x="258" y="40170"/>
                </a:lnTo>
                <a:lnTo>
                  <a:pt x="4868" y="17500"/>
                </a:lnTo>
                <a:lnTo>
                  <a:pt x="5491" y="15036"/>
                </a:lnTo>
                <a:lnTo>
                  <a:pt x="5821" y="12661"/>
                </a:lnTo>
                <a:lnTo>
                  <a:pt x="6227" y="10312"/>
                </a:lnTo>
                <a:lnTo>
                  <a:pt x="6773" y="8166"/>
                </a:lnTo>
                <a:lnTo>
                  <a:pt x="7053" y="6273"/>
                </a:lnTo>
                <a:lnTo>
                  <a:pt x="7396" y="4394"/>
                </a:lnTo>
                <a:lnTo>
                  <a:pt x="7878" y="2870"/>
                </a:lnTo>
                <a:lnTo>
                  <a:pt x="8424" y="660"/>
                </a:lnTo>
                <a:lnTo>
                  <a:pt x="85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1" name="object 1661"/>
          <p:cNvSpPr/>
          <p:nvPr/>
        </p:nvSpPr>
        <p:spPr>
          <a:xfrm>
            <a:off x="8078076" y="6759541"/>
            <a:ext cx="55142" cy="55176"/>
          </a:xfrm>
          <a:prstGeom prst="rect">
            <a:avLst/>
          </a:prstGeom>
          <a:blipFill>
            <a:blip r:embed="rId3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2" name="object 1662"/>
          <p:cNvSpPr/>
          <p:nvPr/>
        </p:nvSpPr>
        <p:spPr>
          <a:xfrm>
            <a:off x="8089178" y="6773349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800" y="1752"/>
                </a:lnTo>
                <a:lnTo>
                  <a:pt x="1270" y="2895"/>
                </a:lnTo>
                <a:lnTo>
                  <a:pt x="2159" y="4305"/>
                </a:lnTo>
                <a:lnTo>
                  <a:pt x="2959" y="6197"/>
                </a:lnTo>
                <a:lnTo>
                  <a:pt x="3695" y="8115"/>
                </a:lnTo>
                <a:lnTo>
                  <a:pt x="4737" y="10198"/>
                </a:lnTo>
                <a:lnTo>
                  <a:pt x="5715" y="12585"/>
                </a:lnTo>
                <a:lnTo>
                  <a:pt x="6591" y="14960"/>
                </a:lnTo>
                <a:lnTo>
                  <a:pt x="7797" y="17386"/>
                </a:lnTo>
                <a:lnTo>
                  <a:pt x="17678" y="39903"/>
                </a:lnTo>
                <a:lnTo>
                  <a:pt x="17424" y="37122"/>
                </a:lnTo>
                <a:lnTo>
                  <a:pt x="15989" y="31064"/>
                </a:lnTo>
                <a:lnTo>
                  <a:pt x="15367" y="28727"/>
                </a:lnTo>
                <a:lnTo>
                  <a:pt x="14160" y="25057"/>
                </a:lnTo>
                <a:lnTo>
                  <a:pt x="13792" y="23761"/>
                </a:lnTo>
                <a:lnTo>
                  <a:pt x="10782" y="16103"/>
                </a:lnTo>
                <a:lnTo>
                  <a:pt x="9512" y="13627"/>
                </a:lnTo>
                <a:lnTo>
                  <a:pt x="8356" y="11303"/>
                </a:lnTo>
                <a:lnTo>
                  <a:pt x="7175" y="9004"/>
                </a:lnTo>
                <a:lnTo>
                  <a:pt x="5740" y="6959"/>
                </a:lnTo>
                <a:lnTo>
                  <a:pt x="3467" y="3492"/>
                </a:lnTo>
                <a:lnTo>
                  <a:pt x="2120" y="2273"/>
                </a:lnTo>
                <a:lnTo>
                  <a:pt x="1333" y="137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3" name="object 1663"/>
          <p:cNvSpPr/>
          <p:nvPr/>
        </p:nvSpPr>
        <p:spPr>
          <a:xfrm>
            <a:off x="8078354" y="6764211"/>
            <a:ext cx="46879" cy="90118"/>
          </a:xfrm>
          <a:prstGeom prst="rect">
            <a:avLst/>
          </a:prstGeom>
          <a:blipFill>
            <a:blip r:embed="rId3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4" name="object 1664"/>
          <p:cNvSpPr/>
          <p:nvPr/>
        </p:nvSpPr>
        <p:spPr>
          <a:xfrm>
            <a:off x="8108226" y="6814160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4" h="38734">
                <a:moveTo>
                  <a:pt x="0" y="0"/>
                </a:moveTo>
                <a:lnTo>
                  <a:pt x="76" y="634"/>
                </a:lnTo>
                <a:lnTo>
                  <a:pt x="304" y="1676"/>
                </a:lnTo>
                <a:lnTo>
                  <a:pt x="507" y="2755"/>
                </a:lnTo>
                <a:lnTo>
                  <a:pt x="863" y="4190"/>
                </a:lnTo>
                <a:lnTo>
                  <a:pt x="1130" y="5994"/>
                </a:lnTo>
                <a:lnTo>
                  <a:pt x="1320" y="7823"/>
                </a:lnTo>
                <a:lnTo>
                  <a:pt x="1752" y="9867"/>
                </a:lnTo>
                <a:lnTo>
                  <a:pt x="2019" y="12141"/>
                </a:lnTo>
                <a:lnTo>
                  <a:pt x="2247" y="14401"/>
                </a:lnTo>
                <a:lnTo>
                  <a:pt x="2717" y="16751"/>
                </a:lnTo>
                <a:lnTo>
                  <a:pt x="6121" y="38480"/>
                </a:lnTo>
                <a:lnTo>
                  <a:pt x="6496" y="36055"/>
                </a:lnTo>
                <a:lnTo>
                  <a:pt x="6743" y="28625"/>
                </a:lnTo>
                <a:lnTo>
                  <a:pt x="6540" y="23685"/>
                </a:lnTo>
                <a:lnTo>
                  <a:pt x="5892" y="18795"/>
                </a:lnTo>
                <a:lnTo>
                  <a:pt x="5626" y="16357"/>
                </a:lnTo>
                <a:lnTo>
                  <a:pt x="5079" y="13906"/>
                </a:lnTo>
                <a:lnTo>
                  <a:pt x="4140" y="9385"/>
                </a:lnTo>
                <a:lnTo>
                  <a:pt x="3340" y="7302"/>
                </a:lnTo>
                <a:lnTo>
                  <a:pt x="2197" y="3784"/>
                </a:lnTo>
                <a:lnTo>
                  <a:pt x="1282" y="2425"/>
                </a:lnTo>
                <a:lnTo>
                  <a:pt x="838" y="1460"/>
                </a:lnTo>
                <a:lnTo>
                  <a:pt x="342" y="50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5" name="object 1665"/>
          <p:cNvSpPr/>
          <p:nvPr/>
        </p:nvSpPr>
        <p:spPr>
          <a:xfrm>
            <a:off x="8107676" y="6847709"/>
            <a:ext cx="31115" cy="23495"/>
          </a:xfrm>
          <a:custGeom>
            <a:avLst/>
            <a:gdLst/>
            <a:ahLst/>
            <a:cxnLst/>
            <a:rect l="l" t="t" r="r" b="b"/>
            <a:pathLst>
              <a:path w="31115" h="23495">
                <a:moveTo>
                  <a:pt x="30937" y="0"/>
                </a:moveTo>
                <a:lnTo>
                  <a:pt x="30340" y="139"/>
                </a:lnTo>
                <a:lnTo>
                  <a:pt x="29324" y="469"/>
                </a:lnTo>
                <a:lnTo>
                  <a:pt x="28321" y="863"/>
                </a:lnTo>
                <a:lnTo>
                  <a:pt x="26746" y="1193"/>
                </a:lnTo>
                <a:lnTo>
                  <a:pt x="23495" y="2882"/>
                </a:lnTo>
                <a:lnTo>
                  <a:pt x="21513" y="3835"/>
                </a:lnTo>
                <a:lnTo>
                  <a:pt x="17703" y="6400"/>
                </a:lnTo>
                <a:lnTo>
                  <a:pt x="15621" y="7747"/>
                </a:lnTo>
                <a:lnTo>
                  <a:pt x="13754" y="9309"/>
                </a:lnTo>
                <a:lnTo>
                  <a:pt x="9906" y="12331"/>
                </a:lnTo>
                <a:lnTo>
                  <a:pt x="6375" y="15722"/>
                </a:lnTo>
                <a:lnTo>
                  <a:pt x="1435" y="21158"/>
                </a:lnTo>
                <a:lnTo>
                  <a:pt x="0" y="23164"/>
                </a:lnTo>
                <a:lnTo>
                  <a:pt x="2070" y="21818"/>
                </a:lnTo>
                <a:lnTo>
                  <a:pt x="5029" y="19697"/>
                </a:lnTo>
                <a:lnTo>
                  <a:pt x="7975" y="17538"/>
                </a:lnTo>
                <a:lnTo>
                  <a:pt x="15570" y="11607"/>
                </a:lnTo>
                <a:lnTo>
                  <a:pt x="17399" y="10045"/>
                </a:lnTo>
                <a:lnTo>
                  <a:pt x="19380" y="8699"/>
                </a:lnTo>
                <a:lnTo>
                  <a:pt x="21107" y="7239"/>
                </a:lnTo>
                <a:lnTo>
                  <a:pt x="22872" y="5829"/>
                </a:lnTo>
                <a:lnTo>
                  <a:pt x="24587" y="4660"/>
                </a:lnTo>
                <a:lnTo>
                  <a:pt x="25984" y="3492"/>
                </a:lnTo>
                <a:lnTo>
                  <a:pt x="27393" y="2387"/>
                </a:lnTo>
                <a:lnTo>
                  <a:pt x="28689" y="1625"/>
                </a:lnTo>
                <a:lnTo>
                  <a:pt x="29552" y="990"/>
                </a:lnTo>
                <a:lnTo>
                  <a:pt x="30441" y="381"/>
                </a:lnTo>
                <a:lnTo>
                  <a:pt x="3093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6" name="object 1666"/>
          <p:cNvSpPr/>
          <p:nvPr/>
        </p:nvSpPr>
        <p:spPr>
          <a:xfrm>
            <a:off x="8056730" y="6806318"/>
            <a:ext cx="91370" cy="135374"/>
          </a:xfrm>
          <a:prstGeom prst="rect">
            <a:avLst/>
          </a:prstGeom>
          <a:blipFill>
            <a:blip r:embed="rId3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7" name="object 1667"/>
          <p:cNvSpPr/>
          <p:nvPr/>
        </p:nvSpPr>
        <p:spPr>
          <a:xfrm>
            <a:off x="8105609" y="6839678"/>
            <a:ext cx="39611" cy="32376"/>
          </a:xfrm>
          <a:prstGeom prst="rect">
            <a:avLst/>
          </a:prstGeom>
          <a:blipFill>
            <a:blip r:embed="rId3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8" name="object 1668"/>
          <p:cNvSpPr/>
          <p:nvPr/>
        </p:nvSpPr>
        <p:spPr>
          <a:xfrm>
            <a:off x="8066336" y="6889812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47" y="0"/>
                </a:moveTo>
                <a:lnTo>
                  <a:pt x="7454" y="1892"/>
                </a:lnTo>
                <a:lnTo>
                  <a:pt x="6845" y="3136"/>
                </a:lnTo>
                <a:lnTo>
                  <a:pt x="5714" y="4914"/>
                </a:lnTo>
                <a:lnTo>
                  <a:pt x="4140" y="9563"/>
                </a:lnTo>
                <a:lnTo>
                  <a:pt x="3340" y="12204"/>
                </a:lnTo>
                <a:lnTo>
                  <a:pt x="2844" y="13589"/>
                </a:lnTo>
                <a:lnTo>
                  <a:pt x="2590" y="15049"/>
                </a:lnTo>
                <a:lnTo>
                  <a:pt x="1282" y="21132"/>
                </a:lnTo>
                <a:lnTo>
                  <a:pt x="736" y="25869"/>
                </a:lnTo>
                <a:lnTo>
                  <a:pt x="571" y="27457"/>
                </a:lnTo>
                <a:lnTo>
                  <a:pt x="190" y="30556"/>
                </a:lnTo>
                <a:lnTo>
                  <a:pt x="82" y="33921"/>
                </a:lnTo>
                <a:lnTo>
                  <a:pt x="0" y="41744"/>
                </a:lnTo>
                <a:lnTo>
                  <a:pt x="122" y="46570"/>
                </a:lnTo>
                <a:lnTo>
                  <a:pt x="634" y="49707"/>
                </a:lnTo>
                <a:lnTo>
                  <a:pt x="1418" y="46520"/>
                </a:lnTo>
                <a:lnTo>
                  <a:pt x="2619" y="39370"/>
                </a:lnTo>
                <a:lnTo>
                  <a:pt x="3441" y="33921"/>
                </a:lnTo>
                <a:lnTo>
                  <a:pt x="4724" y="24790"/>
                </a:lnTo>
                <a:lnTo>
                  <a:pt x="5029" y="21666"/>
                </a:lnTo>
                <a:lnTo>
                  <a:pt x="5664" y="18618"/>
                </a:lnTo>
                <a:lnTo>
                  <a:pt x="5918" y="15671"/>
                </a:lnTo>
                <a:lnTo>
                  <a:pt x="6273" y="12776"/>
                </a:lnTo>
                <a:lnTo>
                  <a:pt x="6832" y="10121"/>
                </a:lnTo>
                <a:lnTo>
                  <a:pt x="7416" y="5422"/>
                </a:lnTo>
                <a:lnTo>
                  <a:pt x="7975" y="3581"/>
                </a:lnTo>
                <a:lnTo>
                  <a:pt x="8394" y="787"/>
                </a:lnTo>
                <a:lnTo>
                  <a:pt x="85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9" name="object 1669"/>
          <p:cNvSpPr/>
          <p:nvPr/>
        </p:nvSpPr>
        <p:spPr>
          <a:xfrm>
            <a:off x="8027623" y="6830491"/>
            <a:ext cx="84162" cy="111201"/>
          </a:xfrm>
          <a:prstGeom prst="rect">
            <a:avLst/>
          </a:prstGeom>
          <a:blipFill>
            <a:blip r:embed="rId3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0" name="object 1670"/>
          <p:cNvSpPr/>
          <p:nvPr/>
        </p:nvSpPr>
        <p:spPr>
          <a:xfrm>
            <a:off x="8094781" y="6840292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4" h="38734">
                <a:moveTo>
                  <a:pt x="0" y="0"/>
                </a:moveTo>
                <a:lnTo>
                  <a:pt x="495" y="2755"/>
                </a:lnTo>
                <a:lnTo>
                  <a:pt x="876" y="4203"/>
                </a:lnTo>
                <a:lnTo>
                  <a:pt x="1130" y="5994"/>
                </a:lnTo>
                <a:lnTo>
                  <a:pt x="1346" y="7835"/>
                </a:lnTo>
                <a:lnTo>
                  <a:pt x="1752" y="9880"/>
                </a:lnTo>
                <a:lnTo>
                  <a:pt x="2031" y="12141"/>
                </a:lnTo>
                <a:lnTo>
                  <a:pt x="2260" y="14401"/>
                </a:lnTo>
                <a:lnTo>
                  <a:pt x="2743" y="16763"/>
                </a:lnTo>
                <a:lnTo>
                  <a:pt x="2971" y="19202"/>
                </a:lnTo>
                <a:lnTo>
                  <a:pt x="4292" y="28816"/>
                </a:lnTo>
                <a:lnTo>
                  <a:pt x="5562" y="36067"/>
                </a:lnTo>
                <a:lnTo>
                  <a:pt x="6134" y="38480"/>
                </a:lnTo>
                <a:lnTo>
                  <a:pt x="6489" y="36029"/>
                </a:lnTo>
                <a:lnTo>
                  <a:pt x="6756" y="28638"/>
                </a:lnTo>
                <a:lnTo>
                  <a:pt x="6540" y="23698"/>
                </a:lnTo>
                <a:lnTo>
                  <a:pt x="5626" y="16357"/>
                </a:lnTo>
                <a:lnTo>
                  <a:pt x="4127" y="9385"/>
                </a:lnTo>
                <a:lnTo>
                  <a:pt x="3365" y="7315"/>
                </a:lnTo>
                <a:lnTo>
                  <a:pt x="2197" y="3784"/>
                </a:lnTo>
                <a:lnTo>
                  <a:pt x="1269" y="2451"/>
                </a:lnTo>
                <a:lnTo>
                  <a:pt x="838" y="1473"/>
                </a:lnTo>
                <a:lnTo>
                  <a:pt x="330" y="52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1" name="object 1671"/>
          <p:cNvSpPr/>
          <p:nvPr/>
        </p:nvSpPr>
        <p:spPr>
          <a:xfrm>
            <a:off x="8083575" y="6832459"/>
            <a:ext cx="24993" cy="48003"/>
          </a:xfrm>
          <a:prstGeom prst="rect">
            <a:avLst/>
          </a:prstGeom>
          <a:blipFill>
            <a:blip r:embed="rId3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2" name="object 1672"/>
          <p:cNvSpPr/>
          <p:nvPr/>
        </p:nvSpPr>
        <p:spPr>
          <a:xfrm>
            <a:off x="8041294" y="6876461"/>
            <a:ext cx="8890" cy="48260"/>
          </a:xfrm>
          <a:custGeom>
            <a:avLst/>
            <a:gdLst/>
            <a:ahLst/>
            <a:cxnLst/>
            <a:rect l="l" t="t" r="r" b="b"/>
            <a:pathLst>
              <a:path w="8890" h="48259">
                <a:moveTo>
                  <a:pt x="0" y="0"/>
                </a:moveTo>
                <a:lnTo>
                  <a:pt x="368" y="2095"/>
                </a:lnTo>
                <a:lnTo>
                  <a:pt x="558" y="3454"/>
                </a:lnTo>
                <a:lnTo>
                  <a:pt x="1092" y="5232"/>
                </a:lnTo>
                <a:lnTo>
                  <a:pt x="1396" y="7480"/>
                </a:lnTo>
                <a:lnTo>
                  <a:pt x="1625" y="9753"/>
                </a:lnTo>
                <a:lnTo>
                  <a:pt x="2158" y="12293"/>
                </a:lnTo>
                <a:lnTo>
                  <a:pt x="2527" y="15100"/>
                </a:lnTo>
                <a:lnTo>
                  <a:pt x="2781" y="17932"/>
                </a:lnTo>
                <a:lnTo>
                  <a:pt x="3403" y="20853"/>
                </a:lnTo>
                <a:lnTo>
                  <a:pt x="3657" y="23850"/>
                </a:lnTo>
                <a:lnTo>
                  <a:pt x="4102" y="26860"/>
                </a:lnTo>
                <a:lnTo>
                  <a:pt x="4889" y="32651"/>
                </a:lnTo>
                <a:lnTo>
                  <a:pt x="5308" y="35445"/>
                </a:lnTo>
                <a:lnTo>
                  <a:pt x="5727" y="38061"/>
                </a:lnTo>
                <a:lnTo>
                  <a:pt x="6121" y="40309"/>
                </a:lnTo>
                <a:lnTo>
                  <a:pt x="6870" y="44818"/>
                </a:lnTo>
                <a:lnTo>
                  <a:pt x="7594" y="47828"/>
                </a:lnTo>
                <a:lnTo>
                  <a:pt x="8094" y="44818"/>
                </a:lnTo>
                <a:lnTo>
                  <a:pt x="8216" y="40157"/>
                </a:lnTo>
                <a:lnTo>
                  <a:pt x="8280" y="35191"/>
                </a:lnTo>
                <a:lnTo>
                  <a:pt x="8137" y="32651"/>
                </a:lnTo>
                <a:lnTo>
                  <a:pt x="8039" y="29413"/>
                </a:lnTo>
                <a:lnTo>
                  <a:pt x="7835" y="27914"/>
                </a:lnTo>
                <a:lnTo>
                  <a:pt x="7683" y="26416"/>
                </a:lnTo>
                <a:lnTo>
                  <a:pt x="6972" y="20332"/>
                </a:lnTo>
                <a:lnTo>
                  <a:pt x="6286" y="17322"/>
                </a:lnTo>
                <a:lnTo>
                  <a:pt x="5727" y="14490"/>
                </a:lnTo>
                <a:lnTo>
                  <a:pt x="5118" y="11684"/>
                </a:lnTo>
                <a:lnTo>
                  <a:pt x="4165" y="9105"/>
                </a:lnTo>
                <a:lnTo>
                  <a:pt x="3454" y="6908"/>
                </a:lnTo>
                <a:lnTo>
                  <a:pt x="2705" y="4724"/>
                </a:lnTo>
                <a:lnTo>
                  <a:pt x="1625" y="3035"/>
                </a:lnTo>
                <a:lnTo>
                  <a:pt x="1028" y="184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3" name="object 1673"/>
          <p:cNvSpPr/>
          <p:nvPr/>
        </p:nvSpPr>
        <p:spPr>
          <a:xfrm>
            <a:off x="8027352" y="6866742"/>
            <a:ext cx="85739" cy="81660"/>
          </a:xfrm>
          <a:prstGeom prst="rect">
            <a:avLst/>
          </a:prstGeom>
          <a:blipFill>
            <a:blip r:embed="rId3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4" name="object 1674"/>
          <p:cNvSpPr/>
          <p:nvPr/>
        </p:nvSpPr>
        <p:spPr>
          <a:xfrm>
            <a:off x="8070370" y="6924323"/>
            <a:ext cx="33655" cy="20320"/>
          </a:xfrm>
          <a:custGeom>
            <a:avLst/>
            <a:gdLst/>
            <a:ahLst/>
            <a:cxnLst/>
            <a:rect l="l" t="t" r="r" b="b"/>
            <a:pathLst>
              <a:path w="33654" h="20320">
                <a:moveTo>
                  <a:pt x="33197" y="0"/>
                </a:moveTo>
                <a:lnTo>
                  <a:pt x="32600" y="88"/>
                </a:lnTo>
                <a:lnTo>
                  <a:pt x="31448" y="342"/>
                </a:lnTo>
                <a:lnTo>
                  <a:pt x="30518" y="584"/>
                </a:lnTo>
                <a:lnTo>
                  <a:pt x="28917" y="736"/>
                </a:lnTo>
                <a:lnTo>
                  <a:pt x="25476" y="2095"/>
                </a:lnTo>
                <a:lnTo>
                  <a:pt x="23431" y="2832"/>
                </a:lnTo>
                <a:lnTo>
                  <a:pt x="17092" y="6159"/>
                </a:lnTo>
                <a:lnTo>
                  <a:pt x="15113" y="7442"/>
                </a:lnTo>
                <a:lnTo>
                  <a:pt x="10985" y="10058"/>
                </a:lnTo>
                <a:lnTo>
                  <a:pt x="7124" y="13042"/>
                </a:lnTo>
                <a:lnTo>
                  <a:pt x="1625" y="17919"/>
                </a:lnTo>
                <a:lnTo>
                  <a:pt x="0" y="19773"/>
                </a:lnTo>
                <a:lnTo>
                  <a:pt x="2184" y="18656"/>
                </a:lnTo>
                <a:lnTo>
                  <a:pt x="5359" y="16865"/>
                </a:lnTo>
                <a:lnTo>
                  <a:pt x="8509" y="15024"/>
                </a:lnTo>
                <a:lnTo>
                  <a:pt x="16687" y="9944"/>
                </a:lnTo>
                <a:lnTo>
                  <a:pt x="18681" y="8559"/>
                </a:lnTo>
                <a:lnTo>
                  <a:pt x="20802" y="7429"/>
                </a:lnTo>
                <a:lnTo>
                  <a:pt x="22734" y="6108"/>
                </a:lnTo>
                <a:lnTo>
                  <a:pt x="24549" y="4927"/>
                </a:lnTo>
                <a:lnTo>
                  <a:pt x="26377" y="3975"/>
                </a:lnTo>
                <a:lnTo>
                  <a:pt x="27889" y="2959"/>
                </a:lnTo>
                <a:lnTo>
                  <a:pt x="29438" y="2019"/>
                </a:lnTo>
                <a:lnTo>
                  <a:pt x="30784" y="1371"/>
                </a:lnTo>
                <a:lnTo>
                  <a:pt x="32692" y="317"/>
                </a:lnTo>
                <a:lnTo>
                  <a:pt x="3319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5" name="object 1675"/>
          <p:cNvSpPr/>
          <p:nvPr/>
        </p:nvSpPr>
        <p:spPr>
          <a:xfrm>
            <a:off x="8091057" y="6879262"/>
            <a:ext cx="22860" cy="31750"/>
          </a:xfrm>
          <a:custGeom>
            <a:avLst/>
            <a:gdLst/>
            <a:ahLst/>
            <a:cxnLst/>
            <a:rect l="l" t="t" r="r" b="b"/>
            <a:pathLst>
              <a:path w="22859" h="31750">
                <a:moveTo>
                  <a:pt x="22352" y="0"/>
                </a:moveTo>
                <a:lnTo>
                  <a:pt x="21831" y="317"/>
                </a:lnTo>
                <a:lnTo>
                  <a:pt x="20955" y="939"/>
                </a:lnTo>
                <a:lnTo>
                  <a:pt x="20142" y="1625"/>
                </a:lnTo>
                <a:lnTo>
                  <a:pt x="18757" y="2400"/>
                </a:lnTo>
                <a:lnTo>
                  <a:pt x="16141" y="5029"/>
                </a:lnTo>
                <a:lnTo>
                  <a:pt x="14554" y="6540"/>
                </a:lnTo>
                <a:lnTo>
                  <a:pt x="10172" y="12065"/>
                </a:lnTo>
                <a:lnTo>
                  <a:pt x="8851" y="14109"/>
                </a:lnTo>
                <a:lnTo>
                  <a:pt x="6108" y="18173"/>
                </a:lnTo>
                <a:lnTo>
                  <a:pt x="3771" y="22479"/>
                </a:lnTo>
                <a:lnTo>
                  <a:pt x="762" y="29159"/>
                </a:lnTo>
                <a:lnTo>
                  <a:pt x="0" y="31521"/>
                </a:lnTo>
                <a:lnTo>
                  <a:pt x="1549" y="29603"/>
                </a:lnTo>
                <a:lnTo>
                  <a:pt x="12534" y="13703"/>
                </a:lnTo>
                <a:lnTo>
                  <a:pt x="14020" y="11811"/>
                </a:lnTo>
                <a:lnTo>
                  <a:pt x="15201" y="9893"/>
                </a:lnTo>
                <a:lnTo>
                  <a:pt x="16446" y="8001"/>
                </a:lnTo>
                <a:lnTo>
                  <a:pt x="17729" y="6388"/>
                </a:lnTo>
                <a:lnTo>
                  <a:pt x="18719" y="4838"/>
                </a:lnTo>
                <a:lnTo>
                  <a:pt x="19723" y="3352"/>
                </a:lnTo>
                <a:lnTo>
                  <a:pt x="20701" y="2235"/>
                </a:lnTo>
                <a:lnTo>
                  <a:pt x="21996" y="520"/>
                </a:lnTo>
                <a:lnTo>
                  <a:pt x="2235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6" name="object 1676"/>
          <p:cNvSpPr/>
          <p:nvPr/>
        </p:nvSpPr>
        <p:spPr>
          <a:xfrm>
            <a:off x="8023960" y="6869824"/>
            <a:ext cx="98759" cy="85927"/>
          </a:xfrm>
          <a:prstGeom prst="rect">
            <a:avLst/>
          </a:prstGeom>
          <a:blipFill>
            <a:blip r:embed="rId3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7" name="object 1677"/>
          <p:cNvSpPr/>
          <p:nvPr/>
        </p:nvSpPr>
        <p:spPr>
          <a:xfrm>
            <a:off x="8089201" y="6871254"/>
            <a:ext cx="32270" cy="40454"/>
          </a:xfrm>
          <a:prstGeom prst="rect">
            <a:avLst/>
          </a:prstGeom>
          <a:blipFill>
            <a:blip r:embed="rId4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8" name="object 1678"/>
          <p:cNvSpPr/>
          <p:nvPr/>
        </p:nvSpPr>
        <p:spPr>
          <a:xfrm>
            <a:off x="8036241" y="6910035"/>
            <a:ext cx="20320" cy="44450"/>
          </a:xfrm>
          <a:custGeom>
            <a:avLst/>
            <a:gdLst/>
            <a:ahLst/>
            <a:cxnLst/>
            <a:rect l="l" t="t" r="r" b="b"/>
            <a:pathLst>
              <a:path w="20320" h="44450">
                <a:moveTo>
                  <a:pt x="0" y="0"/>
                </a:moveTo>
                <a:lnTo>
                  <a:pt x="1447" y="3175"/>
                </a:lnTo>
                <a:lnTo>
                  <a:pt x="2425" y="4737"/>
                </a:lnTo>
                <a:lnTo>
                  <a:pt x="3327" y="6832"/>
                </a:lnTo>
                <a:lnTo>
                  <a:pt x="4178" y="8953"/>
                </a:lnTo>
                <a:lnTo>
                  <a:pt x="5359" y="11277"/>
                </a:lnTo>
                <a:lnTo>
                  <a:pt x="6426" y="13893"/>
                </a:lnTo>
                <a:lnTo>
                  <a:pt x="7429" y="16535"/>
                </a:lnTo>
                <a:lnTo>
                  <a:pt x="8788" y="19215"/>
                </a:lnTo>
                <a:lnTo>
                  <a:pt x="9842" y="22034"/>
                </a:lnTo>
                <a:lnTo>
                  <a:pt x="13360" y="30175"/>
                </a:lnTo>
                <a:lnTo>
                  <a:pt x="15582" y="35204"/>
                </a:lnTo>
                <a:lnTo>
                  <a:pt x="18491" y="41402"/>
                </a:lnTo>
                <a:lnTo>
                  <a:pt x="19989" y="44107"/>
                </a:lnTo>
                <a:lnTo>
                  <a:pt x="19659" y="41021"/>
                </a:lnTo>
                <a:lnTo>
                  <a:pt x="18541" y="36563"/>
                </a:lnTo>
                <a:lnTo>
                  <a:pt x="18033" y="34315"/>
                </a:lnTo>
                <a:lnTo>
                  <a:pt x="17297" y="31737"/>
                </a:lnTo>
                <a:lnTo>
                  <a:pt x="16408" y="29032"/>
                </a:lnTo>
                <a:lnTo>
                  <a:pt x="15913" y="27673"/>
                </a:lnTo>
                <a:lnTo>
                  <a:pt x="15519" y="26225"/>
                </a:lnTo>
                <a:lnTo>
                  <a:pt x="13842" y="22021"/>
                </a:lnTo>
                <a:lnTo>
                  <a:pt x="12115" y="17767"/>
                </a:lnTo>
                <a:lnTo>
                  <a:pt x="9359" y="12471"/>
                </a:lnTo>
                <a:lnTo>
                  <a:pt x="8750" y="11163"/>
                </a:lnTo>
                <a:lnTo>
                  <a:pt x="7924" y="9994"/>
                </a:lnTo>
                <a:lnTo>
                  <a:pt x="6502" y="7747"/>
                </a:lnTo>
                <a:lnTo>
                  <a:pt x="5156" y="5740"/>
                </a:lnTo>
                <a:lnTo>
                  <a:pt x="3848" y="3848"/>
                </a:lnTo>
                <a:lnTo>
                  <a:pt x="2362" y="2489"/>
                </a:lnTo>
                <a:lnTo>
                  <a:pt x="1485" y="149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9" name="object 1679"/>
          <p:cNvSpPr/>
          <p:nvPr/>
        </p:nvSpPr>
        <p:spPr>
          <a:xfrm>
            <a:off x="8012138" y="6899883"/>
            <a:ext cx="47696" cy="87047"/>
          </a:xfrm>
          <a:prstGeom prst="rect">
            <a:avLst/>
          </a:prstGeom>
          <a:blipFill>
            <a:blip r:embed="rId4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0" name="object 1680"/>
          <p:cNvSpPr/>
          <p:nvPr/>
        </p:nvSpPr>
        <p:spPr>
          <a:xfrm>
            <a:off x="8025256" y="6941250"/>
            <a:ext cx="5715" cy="43815"/>
          </a:xfrm>
          <a:custGeom>
            <a:avLst/>
            <a:gdLst/>
            <a:ahLst/>
            <a:cxnLst/>
            <a:rect l="l" t="t" r="r" b="b"/>
            <a:pathLst>
              <a:path w="5715" h="43815">
                <a:moveTo>
                  <a:pt x="0" y="0"/>
                </a:moveTo>
                <a:lnTo>
                  <a:pt x="158" y="1727"/>
                </a:lnTo>
                <a:lnTo>
                  <a:pt x="241" y="3149"/>
                </a:lnTo>
                <a:lnTo>
                  <a:pt x="609" y="4775"/>
                </a:lnTo>
                <a:lnTo>
                  <a:pt x="711" y="6845"/>
                </a:lnTo>
                <a:lnTo>
                  <a:pt x="774" y="8890"/>
                </a:lnTo>
                <a:lnTo>
                  <a:pt x="1066" y="11239"/>
                </a:lnTo>
                <a:lnTo>
                  <a:pt x="1168" y="13779"/>
                </a:lnTo>
                <a:lnTo>
                  <a:pt x="1206" y="16357"/>
                </a:lnTo>
                <a:lnTo>
                  <a:pt x="1536" y="19050"/>
                </a:lnTo>
                <a:lnTo>
                  <a:pt x="3365" y="43662"/>
                </a:lnTo>
                <a:lnTo>
                  <a:pt x="4056" y="40894"/>
                </a:lnTo>
                <a:lnTo>
                  <a:pt x="4726" y="34721"/>
                </a:lnTo>
                <a:lnTo>
                  <a:pt x="4902" y="32308"/>
                </a:lnTo>
                <a:lnTo>
                  <a:pt x="4991" y="28435"/>
                </a:lnTo>
                <a:lnTo>
                  <a:pt x="5106" y="27216"/>
                </a:lnTo>
                <a:lnTo>
                  <a:pt x="4813" y="18834"/>
                </a:lnTo>
                <a:lnTo>
                  <a:pt x="3746" y="10896"/>
                </a:lnTo>
                <a:lnTo>
                  <a:pt x="3098" y="8496"/>
                </a:lnTo>
                <a:lnTo>
                  <a:pt x="2095" y="4445"/>
                </a:lnTo>
                <a:lnTo>
                  <a:pt x="1244" y="2832"/>
                </a:lnTo>
                <a:lnTo>
                  <a:pt x="800" y="1727"/>
                </a:lnTo>
                <a:lnTo>
                  <a:pt x="304" y="62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1" name="object 1681"/>
          <p:cNvSpPr/>
          <p:nvPr/>
        </p:nvSpPr>
        <p:spPr>
          <a:xfrm>
            <a:off x="8011984" y="6932701"/>
            <a:ext cx="77399" cy="54216"/>
          </a:xfrm>
          <a:prstGeom prst="rect">
            <a:avLst/>
          </a:prstGeom>
          <a:blipFill>
            <a:blip r:embed="rId4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2" name="object 1682"/>
          <p:cNvSpPr/>
          <p:nvPr/>
        </p:nvSpPr>
        <p:spPr>
          <a:xfrm>
            <a:off x="8044212" y="6956753"/>
            <a:ext cx="36195" cy="15240"/>
          </a:xfrm>
          <a:custGeom>
            <a:avLst/>
            <a:gdLst/>
            <a:ahLst/>
            <a:cxnLst/>
            <a:rect l="l" t="t" r="r" b="b"/>
            <a:pathLst>
              <a:path w="36195" h="15240">
                <a:moveTo>
                  <a:pt x="31229" y="165"/>
                </a:moveTo>
                <a:lnTo>
                  <a:pt x="29438" y="584"/>
                </a:lnTo>
                <a:lnTo>
                  <a:pt x="27600" y="1041"/>
                </a:lnTo>
                <a:lnTo>
                  <a:pt x="25539" y="1473"/>
                </a:lnTo>
                <a:lnTo>
                  <a:pt x="18872" y="3860"/>
                </a:lnTo>
                <a:lnTo>
                  <a:pt x="16662" y="4902"/>
                </a:lnTo>
                <a:lnTo>
                  <a:pt x="12217" y="6934"/>
                </a:lnTo>
                <a:lnTo>
                  <a:pt x="7962" y="9359"/>
                </a:lnTo>
                <a:lnTo>
                  <a:pt x="1866" y="13449"/>
                </a:lnTo>
                <a:lnTo>
                  <a:pt x="0" y="15062"/>
                </a:lnTo>
                <a:lnTo>
                  <a:pt x="2324" y="14249"/>
                </a:lnTo>
                <a:lnTo>
                  <a:pt x="9080" y="11518"/>
                </a:lnTo>
                <a:lnTo>
                  <a:pt x="17881" y="7581"/>
                </a:lnTo>
                <a:lnTo>
                  <a:pt x="20040" y="6502"/>
                </a:lnTo>
                <a:lnTo>
                  <a:pt x="22288" y="5676"/>
                </a:lnTo>
                <a:lnTo>
                  <a:pt x="24307" y="4673"/>
                </a:lnTo>
                <a:lnTo>
                  <a:pt x="26327" y="3708"/>
                </a:lnTo>
                <a:lnTo>
                  <a:pt x="28308" y="3009"/>
                </a:lnTo>
                <a:lnTo>
                  <a:pt x="29933" y="2197"/>
                </a:lnTo>
                <a:lnTo>
                  <a:pt x="31584" y="1473"/>
                </a:lnTo>
                <a:lnTo>
                  <a:pt x="33040" y="1028"/>
                </a:lnTo>
                <a:lnTo>
                  <a:pt x="35097" y="228"/>
                </a:lnTo>
                <a:lnTo>
                  <a:pt x="32854" y="228"/>
                </a:lnTo>
                <a:lnTo>
                  <a:pt x="31229" y="165"/>
                </a:lnTo>
                <a:close/>
              </a:path>
              <a:path w="36195" h="15240">
                <a:moveTo>
                  <a:pt x="35598" y="0"/>
                </a:moveTo>
                <a:lnTo>
                  <a:pt x="34988" y="0"/>
                </a:lnTo>
                <a:lnTo>
                  <a:pt x="33909" y="88"/>
                </a:lnTo>
                <a:lnTo>
                  <a:pt x="32854" y="228"/>
                </a:lnTo>
                <a:lnTo>
                  <a:pt x="35097" y="228"/>
                </a:lnTo>
                <a:lnTo>
                  <a:pt x="355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3" name="object 1683"/>
          <p:cNvSpPr/>
          <p:nvPr/>
        </p:nvSpPr>
        <p:spPr>
          <a:xfrm>
            <a:off x="8016047" y="6989211"/>
            <a:ext cx="36195" cy="15240"/>
          </a:xfrm>
          <a:custGeom>
            <a:avLst/>
            <a:gdLst/>
            <a:ahLst/>
            <a:cxnLst/>
            <a:rect l="l" t="t" r="r" b="b"/>
            <a:pathLst>
              <a:path w="36195" h="15240">
                <a:moveTo>
                  <a:pt x="31229" y="152"/>
                </a:moveTo>
                <a:lnTo>
                  <a:pt x="27660" y="1028"/>
                </a:lnTo>
                <a:lnTo>
                  <a:pt x="25492" y="1473"/>
                </a:lnTo>
                <a:lnTo>
                  <a:pt x="21209" y="3035"/>
                </a:lnTo>
                <a:lnTo>
                  <a:pt x="18872" y="3860"/>
                </a:lnTo>
                <a:lnTo>
                  <a:pt x="16662" y="4902"/>
                </a:lnTo>
                <a:lnTo>
                  <a:pt x="12217" y="6921"/>
                </a:lnTo>
                <a:lnTo>
                  <a:pt x="7950" y="9359"/>
                </a:lnTo>
                <a:lnTo>
                  <a:pt x="4927" y="11404"/>
                </a:lnTo>
                <a:lnTo>
                  <a:pt x="1854" y="13436"/>
                </a:lnTo>
                <a:lnTo>
                  <a:pt x="0" y="15036"/>
                </a:lnTo>
                <a:lnTo>
                  <a:pt x="2324" y="14236"/>
                </a:lnTo>
                <a:lnTo>
                  <a:pt x="5715" y="12890"/>
                </a:lnTo>
                <a:lnTo>
                  <a:pt x="9080" y="11506"/>
                </a:lnTo>
                <a:lnTo>
                  <a:pt x="17894" y="7581"/>
                </a:lnTo>
                <a:lnTo>
                  <a:pt x="20040" y="6489"/>
                </a:lnTo>
                <a:lnTo>
                  <a:pt x="22263" y="5676"/>
                </a:lnTo>
                <a:lnTo>
                  <a:pt x="24307" y="4673"/>
                </a:lnTo>
                <a:lnTo>
                  <a:pt x="26339" y="3708"/>
                </a:lnTo>
                <a:lnTo>
                  <a:pt x="28295" y="3009"/>
                </a:lnTo>
                <a:lnTo>
                  <a:pt x="29933" y="2197"/>
                </a:lnTo>
                <a:lnTo>
                  <a:pt x="31626" y="1460"/>
                </a:lnTo>
                <a:lnTo>
                  <a:pt x="33032" y="1028"/>
                </a:lnTo>
                <a:lnTo>
                  <a:pt x="35114" y="215"/>
                </a:lnTo>
                <a:lnTo>
                  <a:pt x="32880" y="215"/>
                </a:lnTo>
                <a:lnTo>
                  <a:pt x="31229" y="152"/>
                </a:lnTo>
                <a:close/>
              </a:path>
              <a:path w="36195" h="15240">
                <a:moveTo>
                  <a:pt x="35598" y="0"/>
                </a:moveTo>
                <a:lnTo>
                  <a:pt x="34975" y="0"/>
                </a:lnTo>
                <a:lnTo>
                  <a:pt x="33909" y="76"/>
                </a:lnTo>
                <a:lnTo>
                  <a:pt x="32880" y="215"/>
                </a:lnTo>
                <a:lnTo>
                  <a:pt x="35114" y="215"/>
                </a:lnTo>
                <a:lnTo>
                  <a:pt x="355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4" name="object 1684"/>
          <p:cNvSpPr/>
          <p:nvPr/>
        </p:nvSpPr>
        <p:spPr>
          <a:xfrm>
            <a:off x="7991449" y="6980997"/>
            <a:ext cx="66852" cy="53529"/>
          </a:xfrm>
          <a:prstGeom prst="rect">
            <a:avLst/>
          </a:prstGeom>
          <a:blipFill>
            <a:blip r:embed="rId4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5" name="object 1685"/>
          <p:cNvSpPr/>
          <p:nvPr/>
        </p:nvSpPr>
        <p:spPr>
          <a:xfrm>
            <a:off x="7993412" y="7017975"/>
            <a:ext cx="38100" cy="7620"/>
          </a:xfrm>
          <a:custGeom>
            <a:avLst/>
            <a:gdLst/>
            <a:ahLst/>
            <a:cxnLst/>
            <a:rect l="l" t="t" r="r" b="b"/>
            <a:pathLst>
              <a:path w="38100" h="7620">
                <a:moveTo>
                  <a:pt x="27927" y="0"/>
                </a:moveTo>
                <a:lnTo>
                  <a:pt x="25666" y="292"/>
                </a:lnTo>
                <a:lnTo>
                  <a:pt x="20904" y="850"/>
                </a:lnTo>
                <a:lnTo>
                  <a:pt x="18466" y="1384"/>
                </a:lnTo>
                <a:lnTo>
                  <a:pt x="13741" y="2336"/>
                </a:lnTo>
                <a:lnTo>
                  <a:pt x="9042" y="3733"/>
                </a:lnTo>
                <a:lnTo>
                  <a:pt x="2184" y="6349"/>
                </a:lnTo>
                <a:lnTo>
                  <a:pt x="0" y="7505"/>
                </a:lnTo>
                <a:lnTo>
                  <a:pt x="2451" y="7238"/>
                </a:lnTo>
                <a:lnTo>
                  <a:pt x="6057" y="6692"/>
                </a:lnTo>
                <a:lnTo>
                  <a:pt x="9664" y="6095"/>
                </a:lnTo>
                <a:lnTo>
                  <a:pt x="19113" y="4254"/>
                </a:lnTo>
                <a:lnTo>
                  <a:pt x="21437" y="3670"/>
                </a:lnTo>
                <a:lnTo>
                  <a:pt x="23837" y="3378"/>
                </a:lnTo>
                <a:lnTo>
                  <a:pt x="26034" y="2857"/>
                </a:lnTo>
                <a:lnTo>
                  <a:pt x="28244" y="2374"/>
                </a:lnTo>
                <a:lnTo>
                  <a:pt x="30276" y="2120"/>
                </a:lnTo>
                <a:lnTo>
                  <a:pt x="32080" y="1714"/>
                </a:lnTo>
                <a:lnTo>
                  <a:pt x="33845" y="1384"/>
                </a:lnTo>
                <a:lnTo>
                  <a:pt x="35318" y="1269"/>
                </a:lnTo>
                <a:lnTo>
                  <a:pt x="37439" y="965"/>
                </a:lnTo>
                <a:lnTo>
                  <a:pt x="38061" y="850"/>
                </a:lnTo>
                <a:lnTo>
                  <a:pt x="37465" y="711"/>
                </a:lnTo>
                <a:lnTo>
                  <a:pt x="36423" y="533"/>
                </a:lnTo>
                <a:lnTo>
                  <a:pt x="35356" y="431"/>
                </a:lnTo>
                <a:lnTo>
                  <a:pt x="33978" y="50"/>
                </a:lnTo>
                <a:lnTo>
                  <a:pt x="30111" y="50"/>
                </a:lnTo>
                <a:lnTo>
                  <a:pt x="27927" y="0"/>
                </a:lnTo>
                <a:close/>
              </a:path>
              <a:path w="38100" h="7620">
                <a:moveTo>
                  <a:pt x="33794" y="0"/>
                </a:moveTo>
                <a:lnTo>
                  <a:pt x="30111" y="50"/>
                </a:lnTo>
                <a:lnTo>
                  <a:pt x="33978" y="50"/>
                </a:lnTo>
                <a:lnTo>
                  <a:pt x="3379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6" name="object 1686"/>
          <p:cNvSpPr/>
          <p:nvPr/>
        </p:nvSpPr>
        <p:spPr>
          <a:xfrm>
            <a:off x="7991437" y="7009054"/>
            <a:ext cx="47285" cy="24330"/>
          </a:xfrm>
          <a:prstGeom prst="rect">
            <a:avLst/>
          </a:prstGeom>
          <a:blipFill>
            <a:blip r:embed="rId4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7" name="object 1687"/>
          <p:cNvSpPr/>
          <p:nvPr/>
        </p:nvSpPr>
        <p:spPr>
          <a:xfrm>
            <a:off x="7960769" y="7060784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5" h="43179">
                <a:moveTo>
                  <a:pt x="18046" y="0"/>
                </a:moveTo>
                <a:lnTo>
                  <a:pt x="17780" y="698"/>
                </a:lnTo>
                <a:lnTo>
                  <a:pt x="17227" y="2019"/>
                </a:lnTo>
                <a:lnTo>
                  <a:pt x="16751" y="3086"/>
                </a:lnTo>
                <a:lnTo>
                  <a:pt x="16294" y="4800"/>
                </a:lnTo>
                <a:lnTo>
                  <a:pt x="15405" y="6769"/>
                </a:lnTo>
                <a:lnTo>
                  <a:pt x="14465" y="8724"/>
                </a:lnTo>
                <a:lnTo>
                  <a:pt x="13614" y="11074"/>
                </a:lnTo>
                <a:lnTo>
                  <a:pt x="12458" y="13500"/>
                </a:lnTo>
                <a:lnTo>
                  <a:pt x="11264" y="15913"/>
                </a:lnTo>
                <a:lnTo>
                  <a:pt x="10274" y="18605"/>
                </a:lnTo>
                <a:lnTo>
                  <a:pt x="8953" y="21170"/>
                </a:lnTo>
                <a:lnTo>
                  <a:pt x="6559" y="26568"/>
                </a:lnTo>
                <a:lnTo>
                  <a:pt x="5417" y="29095"/>
                </a:lnTo>
                <a:lnTo>
                  <a:pt x="3429" y="33718"/>
                </a:lnTo>
                <a:lnTo>
                  <a:pt x="939" y="39776"/>
                </a:lnTo>
                <a:lnTo>
                  <a:pt x="0" y="42583"/>
                </a:lnTo>
                <a:lnTo>
                  <a:pt x="1968" y="40347"/>
                </a:lnTo>
                <a:lnTo>
                  <a:pt x="4381" y="36690"/>
                </a:lnTo>
                <a:lnTo>
                  <a:pt x="5613" y="34874"/>
                </a:lnTo>
                <a:lnTo>
                  <a:pt x="6959" y="32702"/>
                </a:lnTo>
                <a:lnTo>
                  <a:pt x="8928" y="29095"/>
                </a:lnTo>
                <a:lnTo>
                  <a:pt x="9690" y="27901"/>
                </a:lnTo>
                <a:lnTo>
                  <a:pt x="10347" y="26441"/>
                </a:lnTo>
                <a:lnTo>
                  <a:pt x="13423" y="20015"/>
                </a:lnTo>
                <a:lnTo>
                  <a:pt x="16294" y="12052"/>
                </a:lnTo>
                <a:lnTo>
                  <a:pt x="16840" y="9499"/>
                </a:lnTo>
                <a:lnTo>
                  <a:pt x="17868" y="5219"/>
                </a:lnTo>
                <a:lnTo>
                  <a:pt x="180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8" name="object 1688"/>
          <p:cNvSpPr/>
          <p:nvPr/>
        </p:nvSpPr>
        <p:spPr>
          <a:xfrm>
            <a:off x="7956436" y="7052823"/>
            <a:ext cx="32226" cy="53033"/>
          </a:xfrm>
          <a:prstGeom prst="rect">
            <a:avLst/>
          </a:prstGeom>
          <a:blipFill>
            <a:blip r:embed="rId4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9" name="object 1689"/>
          <p:cNvSpPr/>
          <p:nvPr/>
        </p:nvSpPr>
        <p:spPr>
          <a:xfrm>
            <a:off x="8237358" y="6663169"/>
            <a:ext cx="28715" cy="46837"/>
          </a:xfrm>
          <a:prstGeom prst="rect">
            <a:avLst/>
          </a:prstGeom>
          <a:blipFill>
            <a:blip r:embed="rId4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0" name="object 1690"/>
          <p:cNvSpPr/>
          <p:nvPr/>
        </p:nvSpPr>
        <p:spPr>
          <a:xfrm>
            <a:off x="8240889" y="6672674"/>
            <a:ext cx="15240" cy="35560"/>
          </a:xfrm>
          <a:custGeom>
            <a:avLst/>
            <a:gdLst/>
            <a:ahLst/>
            <a:cxnLst/>
            <a:rect l="l" t="t" r="r" b="b"/>
            <a:pathLst>
              <a:path w="15240" h="35559">
                <a:moveTo>
                  <a:pt x="14808" y="0"/>
                </a:moveTo>
                <a:lnTo>
                  <a:pt x="14544" y="596"/>
                </a:lnTo>
                <a:lnTo>
                  <a:pt x="13731" y="2705"/>
                </a:lnTo>
                <a:lnTo>
                  <a:pt x="13335" y="3962"/>
                </a:lnTo>
                <a:lnTo>
                  <a:pt x="12623" y="5588"/>
                </a:lnTo>
                <a:lnTo>
                  <a:pt x="11861" y="7213"/>
                </a:lnTo>
                <a:lnTo>
                  <a:pt x="11150" y="9144"/>
                </a:lnTo>
                <a:lnTo>
                  <a:pt x="10210" y="11188"/>
                </a:lnTo>
                <a:lnTo>
                  <a:pt x="9220" y="13182"/>
                </a:lnTo>
                <a:lnTo>
                  <a:pt x="8394" y="15405"/>
                </a:lnTo>
                <a:lnTo>
                  <a:pt x="7340" y="17551"/>
                </a:lnTo>
                <a:lnTo>
                  <a:pt x="0" y="35280"/>
                </a:lnTo>
                <a:lnTo>
                  <a:pt x="1562" y="33413"/>
                </a:lnTo>
                <a:lnTo>
                  <a:pt x="5600" y="27368"/>
                </a:lnTo>
                <a:lnTo>
                  <a:pt x="7988" y="23152"/>
                </a:lnTo>
                <a:lnTo>
                  <a:pt x="9994" y="18732"/>
                </a:lnTo>
                <a:lnTo>
                  <a:pt x="11036" y="16548"/>
                </a:lnTo>
                <a:lnTo>
                  <a:pt x="11836" y="14249"/>
                </a:lnTo>
                <a:lnTo>
                  <a:pt x="13373" y="9969"/>
                </a:lnTo>
                <a:lnTo>
                  <a:pt x="13804" y="7835"/>
                </a:lnTo>
                <a:lnTo>
                  <a:pt x="14655" y="4305"/>
                </a:lnTo>
                <a:lnTo>
                  <a:pt x="14589" y="2552"/>
                </a:lnTo>
                <a:lnTo>
                  <a:pt x="14719" y="1663"/>
                </a:lnTo>
                <a:lnTo>
                  <a:pt x="1480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1" name="object 1691"/>
          <p:cNvSpPr/>
          <p:nvPr/>
        </p:nvSpPr>
        <p:spPr>
          <a:xfrm>
            <a:off x="8214829" y="6666068"/>
            <a:ext cx="48974" cy="69211"/>
          </a:xfrm>
          <a:prstGeom prst="rect">
            <a:avLst/>
          </a:prstGeom>
          <a:blipFill>
            <a:blip r:embed="rId4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2" name="object 1692"/>
          <p:cNvSpPr/>
          <p:nvPr/>
        </p:nvSpPr>
        <p:spPr>
          <a:xfrm>
            <a:off x="8225277" y="6692139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34" y="0"/>
                </a:moveTo>
                <a:lnTo>
                  <a:pt x="519" y="635"/>
                </a:lnTo>
                <a:lnTo>
                  <a:pt x="380" y="1803"/>
                </a:lnTo>
                <a:lnTo>
                  <a:pt x="329" y="2959"/>
                </a:lnTo>
                <a:lnTo>
                  <a:pt x="0" y="4559"/>
                </a:lnTo>
                <a:lnTo>
                  <a:pt x="81" y="6464"/>
                </a:lnTo>
                <a:lnTo>
                  <a:pt x="196" y="8369"/>
                </a:lnTo>
                <a:lnTo>
                  <a:pt x="278" y="11049"/>
                </a:lnTo>
                <a:lnTo>
                  <a:pt x="1154" y="15951"/>
                </a:lnTo>
                <a:lnTo>
                  <a:pt x="1574" y="18605"/>
                </a:lnTo>
                <a:lnTo>
                  <a:pt x="2272" y="21170"/>
                </a:lnTo>
                <a:lnTo>
                  <a:pt x="3606" y="26327"/>
                </a:lnTo>
                <a:lnTo>
                  <a:pt x="5384" y="31343"/>
                </a:lnTo>
                <a:lnTo>
                  <a:pt x="7009" y="34975"/>
                </a:lnTo>
                <a:lnTo>
                  <a:pt x="8609" y="38620"/>
                </a:lnTo>
                <a:lnTo>
                  <a:pt x="9968" y="40944"/>
                </a:lnTo>
                <a:lnTo>
                  <a:pt x="9536" y="38303"/>
                </a:lnTo>
                <a:lnTo>
                  <a:pt x="8330" y="32473"/>
                </a:lnTo>
                <a:lnTo>
                  <a:pt x="7822" y="30226"/>
                </a:lnTo>
                <a:lnTo>
                  <a:pt x="5396" y="20383"/>
                </a:lnTo>
                <a:lnTo>
                  <a:pt x="4634" y="17868"/>
                </a:lnTo>
                <a:lnTo>
                  <a:pt x="4164" y="15316"/>
                </a:lnTo>
                <a:lnTo>
                  <a:pt x="3479" y="12954"/>
                </a:lnTo>
                <a:lnTo>
                  <a:pt x="2844" y="10579"/>
                </a:lnTo>
                <a:lnTo>
                  <a:pt x="2450" y="8369"/>
                </a:lnTo>
                <a:lnTo>
                  <a:pt x="1916" y="6464"/>
                </a:lnTo>
                <a:lnTo>
                  <a:pt x="1447" y="4559"/>
                </a:lnTo>
                <a:lnTo>
                  <a:pt x="1243" y="2959"/>
                </a:lnTo>
                <a:lnTo>
                  <a:pt x="1027" y="1803"/>
                </a:lnTo>
                <a:lnTo>
                  <a:pt x="63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3" name="object 1693"/>
          <p:cNvSpPr/>
          <p:nvPr/>
        </p:nvSpPr>
        <p:spPr>
          <a:xfrm>
            <a:off x="8215745" y="6684371"/>
            <a:ext cx="48894" cy="78366"/>
          </a:xfrm>
          <a:prstGeom prst="rect">
            <a:avLst/>
          </a:prstGeom>
          <a:blipFill>
            <a:blip r:embed="rId4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4" name="object 1694"/>
          <p:cNvSpPr/>
          <p:nvPr/>
        </p:nvSpPr>
        <p:spPr>
          <a:xfrm>
            <a:off x="8013954" y="6948548"/>
            <a:ext cx="96633" cy="61797"/>
          </a:xfrm>
          <a:prstGeom prst="rect">
            <a:avLst/>
          </a:prstGeom>
          <a:blipFill>
            <a:blip r:embed="rId4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5" name="object 1695"/>
          <p:cNvSpPr/>
          <p:nvPr/>
        </p:nvSpPr>
        <p:spPr>
          <a:xfrm>
            <a:off x="8236994" y="6721745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09" h="38734">
                <a:moveTo>
                  <a:pt x="16243" y="0"/>
                </a:moveTo>
                <a:lnTo>
                  <a:pt x="15954" y="673"/>
                </a:lnTo>
                <a:lnTo>
                  <a:pt x="15075" y="2984"/>
                </a:lnTo>
                <a:lnTo>
                  <a:pt x="14655" y="4356"/>
                </a:lnTo>
                <a:lnTo>
                  <a:pt x="13868" y="6159"/>
                </a:lnTo>
                <a:lnTo>
                  <a:pt x="13004" y="7937"/>
                </a:lnTo>
                <a:lnTo>
                  <a:pt x="12242" y="10058"/>
                </a:lnTo>
                <a:lnTo>
                  <a:pt x="11201" y="12280"/>
                </a:lnTo>
                <a:lnTo>
                  <a:pt x="10109" y="14477"/>
                </a:lnTo>
                <a:lnTo>
                  <a:pt x="9232" y="16916"/>
                </a:lnTo>
                <a:lnTo>
                  <a:pt x="8051" y="19278"/>
                </a:lnTo>
                <a:lnTo>
                  <a:pt x="5918" y="24053"/>
                </a:lnTo>
                <a:lnTo>
                  <a:pt x="3048" y="30670"/>
                </a:lnTo>
                <a:lnTo>
                  <a:pt x="863" y="36194"/>
                </a:lnTo>
                <a:lnTo>
                  <a:pt x="0" y="38734"/>
                </a:lnTo>
                <a:lnTo>
                  <a:pt x="1727" y="36702"/>
                </a:lnTo>
                <a:lnTo>
                  <a:pt x="6159" y="30048"/>
                </a:lnTo>
                <a:lnTo>
                  <a:pt x="8763" y="25438"/>
                </a:lnTo>
                <a:lnTo>
                  <a:pt x="10960" y="20573"/>
                </a:lnTo>
                <a:lnTo>
                  <a:pt x="12090" y="18186"/>
                </a:lnTo>
                <a:lnTo>
                  <a:pt x="12966" y="15659"/>
                </a:lnTo>
                <a:lnTo>
                  <a:pt x="14668" y="10947"/>
                </a:lnTo>
                <a:lnTo>
                  <a:pt x="15138" y="8623"/>
                </a:lnTo>
                <a:lnTo>
                  <a:pt x="16078" y="4724"/>
                </a:lnTo>
                <a:lnTo>
                  <a:pt x="162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6" name="object 1696"/>
          <p:cNvSpPr/>
          <p:nvPr/>
        </p:nvSpPr>
        <p:spPr>
          <a:xfrm>
            <a:off x="8208619" y="6714502"/>
            <a:ext cx="53541" cy="66954"/>
          </a:xfrm>
          <a:prstGeom prst="rect">
            <a:avLst/>
          </a:prstGeom>
          <a:blipFill>
            <a:blip r:embed="rId4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7" name="object 1697"/>
          <p:cNvSpPr/>
          <p:nvPr/>
        </p:nvSpPr>
        <p:spPr>
          <a:xfrm>
            <a:off x="8219012" y="6738325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85" y="0"/>
                </a:moveTo>
                <a:lnTo>
                  <a:pt x="557" y="660"/>
                </a:lnTo>
                <a:lnTo>
                  <a:pt x="431" y="1803"/>
                </a:lnTo>
                <a:lnTo>
                  <a:pt x="380" y="2959"/>
                </a:lnTo>
                <a:lnTo>
                  <a:pt x="0" y="4673"/>
                </a:lnTo>
                <a:lnTo>
                  <a:pt x="247" y="8382"/>
                </a:lnTo>
                <a:lnTo>
                  <a:pt x="317" y="11049"/>
                </a:lnTo>
                <a:lnTo>
                  <a:pt x="1625" y="18618"/>
                </a:lnTo>
                <a:lnTo>
                  <a:pt x="2311" y="21170"/>
                </a:lnTo>
                <a:lnTo>
                  <a:pt x="3632" y="26327"/>
                </a:lnTo>
                <a:lnTo>
                  <a:pt x="5435" y="31330"/>
                </a:lnTo>
                <a:lnTo>
                  <a:pt x="8661" y="38633"/>
                </a:lnTo>
                <a:lnTo>
                  <a:pt x="10020" y="40944"/>
                </a:lnTo>
                <a:lnTo>
                  <a:pt x="9588" y="38303"/>
                </a:lnTo>
                <a:lnTo>
                  <a:pt x="8356" y="32473"/>
                </a:lnTo>
                <a:lnTo>
                  <a:pt x="7289" y="27838"/>
                </a:lnTo>
                <a:lnTo>
                  <a:pt x="5435" y="20383"/>
                </a:lnTo>
                <a:lnTo>
                  <a:pt x="4673" y="17868"/>
                </a:lnTo>
                <a:lnTo>
                  <a:pt x="4216" y="15316"/>
                </a:lnTo>
                <a:lnTo>
                  <a:pt x="3517" y="12954"/>
                </a:lnTo>
                <a:lnTo>
                  <a:pt x="2895" y="10579"/>
                </a:lnTo>
                <a:lnTo>
                  <a:pt x="2489" y="8382"/>
                </a:lnTo>
                <a:lnTo>
                  <a:pt x="1473" y="4546"/>
                </a:lnTo>
                <a:lnTo>
                  <a:pt x="1295" y="2959"/>
                </a:lnTo>
                <a:lnTo>
                  <a:pt x="835" y="647"/>
                </a:lnTo>
                <a:lnTo>
                  <a:pt x="6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8" name="object 1698"/>
          <p:cNvSpPr/>
          <p:nvPr/>
        </p:nvSpPr>
        <p:spPr>
          <a:xfrm>
            <a:off x="8209533" y="6730564"/>
            <a:ext cx="59217" cy="74895"/>
          </a:xfrm>
          <a:prstGeom prst="rect">
            <a:avLst/>
          </a:prstGeom>
          <a:blipFill>
            <a:blip r:embed="rId4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9" name="object 1699"/>
          <p:cNvSpPr/>
          <p:nvPr/>
        </p:nvSpPr>
        <p:spPr>
          <a:xfrm>
            <a:off x="8226577" y="6776418"/>
            <a:ext cx="32384" cy="27305"/>
          </a:xfrm>
          <a:custGeom>
            <a:avLst/>
            <a:gdLst/>
            <a:ahLst/>
            <a:cxnLst/>
            <a:rect l="l" t="t" r="r" b="b"/>
            <a:pathLst>
              <a:path w="32384" h="27304">
                <a:moveTo>
                  <a:pt x="32245" y="0"/>
                </a:moveTo>
                <a:lnTo>
                  <a:pt x="31699" y="419"/>
                </a:lnTo>
                <a:lnTo>
                  <a:pt x="30835" y="1206"/>
                </a:lnTo>
                <a:lnTo>
                  <a:pt x="29946" y="1968"/>
                </a:lnTo>
                <a:lnTo>
                  <a:pt x="28841" y="3136"/>
                </a:lnTo>
                <a:lnTo>
                  <a:pt x="27292" y="4368"/>
                </a:lnTo>
                <a:lnTo>
                  <a:pt x="25704" y="5549"/>
                </a:lnTo>
                <a:lnTo>
                  <a:pt x="24001" y="7137"/>
                </a:lnTo>
                <a:lnTo>
                  <a:pt x="22123" y="8597"/>
                </a:lnTo>
                <a:lnTo>
                  <a:pt x="20142" y="10045"/>
                </a:lnTo>
                <a:lnTo>
                  <a:pt x="18237" y="11798"/>
                </a:lnTo>
                <a:lnTo>
                  <a:pt x="16116" y="13360"/>
                </a:lnTo>
                <a:lnTo>
                  <a:pt x="14058" y="14973"/>
                </a:lnTo>
                <a:lnTo>
                  <a:pt x="12014" y="16611"/>
                </a:lnTo>
                <a:lnTo>
                  <a:pt x="10121" y="18173"/>
                </a:lnTo>
                <a:lnTo>
                  <a:pt x="8204" y="19723"/>
                </a:lnTo>
                <a:lnTo>
                  <a:pt x="4940" y="22466"/>
                </a:lnTo>
                <a:lnTo>
                  <a:pt x="1943" y="25069"/>
                </a:lnTo>
                <a:lnTo>
                  <a:pt x="0" y="26924"/>
                </a:lnTo>
                <a:lnTo>
                  <a:pt x="2489" y="25920"/>
                </a:lnTo>
                <a:lnTo>
                  <a:pt x="9474" y="22059"/>
                </a:lnTo>
                <a:lnTo>
                  <a:pt x="13944" y="19151"/>
                </a:lnTo>
                <a:lnTo>
                  <a:pt x="18110" y="15849"/>
                </a:lnTo>
                <a:lnTo>
                  <a:pt x="20205" y="14236"/>
                </a:lnTo>
                <a:lnTo>
                  <a:pt x="22148" y="12395"/>
                </a:lnTo>
                <a:lnTo>
                  <a:pt x="25819" y="9004"/>
                </a:lnTo>
                <a:lnTo>
                  <a:pt x="27362" y="7086"/>
                </a:lnTo>
                <a:lnTo>
                  <a:pt x="29921" y="4114"/>
                </a:lnTo>
                <a:lnTo>
                  <a:pt x="30657" y="2514"/>
                </a:lnTo>
                <a:lnTo>
                  <a:pt x="31330" y="1574"/>
                </a:lnTo>
                <a:lnTo>
                  <a:pt x="32026" y="419"/>
                </a:lnTo>
                <a:lnTo>
                  <a:pt x="3224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0" name="object 1700"/>
          <p:cNvSpPr/>
          <p:nvPr/>
        </p:nvSpPr>
        <p:spPr>
          <a:xfrm>
            <a:off x="8215877" y="6768417"/>
            <a:ext cx="51474" cy="83639"/>
          </a:xfrm>
          <a:prstGeom prst="rect">
            <a:avLst/>
          </a:prstGeom>
          <a:blipFill>
            <a:blip r:embed="rId4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1" name="object 1701"/>
          <p:cNvSpPr/>
          <p:nvPr/>
        </p:nvSpPr>
        <p:spPr>
          <a:xfrm>
            <a:off x="8217188" y="6815942"/>
            <a:ext cx="25400" cy="34290"/>
          </a:xfrm>
          <a:custGeom>
            <a:avLst/>
            <a:gdLst/>
            <a:ahLst/>
            <a:cxnLst/>
            <a:rect l="l" t="t" r="r" b="b"/>
            <a:pathLst>
              <a:path w="25400" h="34290">
                <a:moveTo>
                  <a:pt x="24803" y="0"/>
                </a:moveTo>
                <a:lnTo>
                  <a:pt x="24326" y="647"/>
                </a:lnTo>
                <a:lnTo>
                  <a:pt x="23075" y="2463"/>
                </a:lnTo>
                <a:lnTo>
                  <a:pt x="22263" y="3860"/>
                </a:lnTo>
                <a:lnTo>
                  <a:pt x="21069" y="5422"/>
                </a:lnTo>
                <a:lnTo>
                  <a:pt x="19824" y="6959"/>
                </a:lnTo>
                <a:lnTo>
                  <a:pt x="18580" y="8839"/>
                </a:lnTo>
                <a:lnTo>
                  <a:pt x="17068" y="10769"/>
                </a:lnTo>
                <a:lnTo>
                  <a:pt x="15506" y="12649"/>
                </a:lnTo>
                <a:lnTo>
                  <a:pt x="14046" y="14808"/>
                </a:lnTo>
                <a:lnTo>
                  <a:pt x="12357" y="16814"/>
                </a:lnTo>
                <a:lnTo>
                  <a:pt x="0" y="33883"/>
                </a:lnTo>
                <a:lnTo>
                  <a:pt x="2146" y="32296"/>
                </a:lnTo>
                <a:lnTo>
                  <a:pt x="5080" y="29565"/>
                </a:lnTo>
                <a:lnTo>
                  <a:pt x="8013" y="26873"/>
                </a:lnTo>
                <a:lnTo>
                  <a:pt x="11633" y="22986"/>
                </a:lnTo>
                <a:lnTo>
                  <a:pt x="14897" y="18783"/>
                </a:lnTo>
                <a:lnTo>
                  <a:pt x="16573" y="16700"/>
                </a:lnTo>
                <a:lnTo>
                  <a:pt x="18008" y="14452"/>
                </a:lnTo>
                <a:lnTo>
                  <a:pt x="20751" y="10286"/>
                </a:lnTo>
                <a:lnTo>
                  <a:pt x="21767" y="8127"/>
                </a:lnTo>
                <a:lnTo>
                  <a:pt x="23571" y="4546"/>
                </a:lnTo>
                <a:lnTo>
                  <a:pt x="23914" y="2832"/>
                </a:lnTo>
                <a:lnTo>
                  <a:pt x="24320" y="1752"/>
                </a:lnTo>
                <a:lnTo>
                  <a:pt x="24685" y="546"/>
                </a:lnTo>
                <a:lnTo>
                  <a:pt x="2480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2" name="object 1702"/>
          <p:cNvSpPr/>
          <p:nvPr/>
        </p:nvSpPr>
        <p:spPr>
          <a:xfrm>
            <a:off x="8213756" y="6777751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57" y="0"/>
                </a:moveTo>
                <a:lnTo>
                  <a:pt x="527" y="660"/>
                </a:lnTo>
                <a:lnTo>
                  <a:pt x="391" y="1803"/>
                </a:lnTo>
                <a:lnTo>
                  <a:pt x="352" y="2959"/>
                </a:lnTo>
                <a:lnTo>
                  <a:pt x="0" y="4559"/>
                </a:lnTo>
                <a:lnTo>
                  <a:pt x="85" y="6464"/>
                </a:lnTo>
                <a:lnTo>
                  <a:pt x="206" y="8369"/>
                </a:lnTo>
                <a:lnTo>
                  <a:pt x="289" y="11048"/>
                </a:lnTo>
                <a:lnTo>
                  <a:pt x="1153" y="15951"/>
                </a:lnTo>
                <a:lnTo>
                  <a:pt x="1597" y="18618"/>
                </a:lnTo>
                <a:lnTo>
                  <a:pt x="2283" y="21170"/>
                </a:lnTo>
                <a:lnTo>
                  <a:pt x="3604" y="26327"/>
                </a:lnTo>
                <a:lnTo>
                  <a:pt x="5382" y="31330"/>
                </a:lnTo>
                <a:lnTo>
                  <a:pt x="8633" y="38620"/>
                </a:lnTo>
                <a:lnTo>
                  <a:pt x="9979" y="40957"/>
                </a:lnTo>
                <a:lnTo>
                  <a:pt x="9560" y="38290"/>
                </a:lnTo>
                <a:lnTo>
                  <a:pt x="8328" y="32486"/>
                </a:lnTo>
                <a:lnTo>
                  <a:pt x="7807" y="30238"/>
                </a:lnTo>
                <a:lnTo>
                  <a:pt x="5407" y="20383"/>
                </a:lnTo>
                <a:lnTo>
                  <a:pt x="4632" y="17881"/>
                </a:lnTo>
                <a:lnTo>
                  <a:pt x="4175" y="15303"/>
                </a:lnTo>
                <a:lnTo>
                  <a:pt x="3477" y="12966"/>
                </a:lnTo>
                <a:lnTo>
                  <a:pt x="2854" y="10591"/>
                </a:lnTo>
                <a:lnTo>
                  <a:pt x="2461" y="8369"/>
                </a:lnTo>
                <a:lnTo>
                  <a:pt x="1927" y="6464"/>
                </a:lnTo>
                <a:lnTo>
                  <a:pt x="1445" y="4559"/>
                </a:lnTo>
                <a:lnTo>
                  <a:pt x="1241" y="2946"/>
                </a:lnTo>
                <a:lnTo>
                  <a:pt x="804" y="634"/>
                </a:lnTo>
                <a:lnTo>
                  <a:pt x="65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3" name="object 1703"/>
          <p:cNvSpPr/>
          <p:nvPr/>
        </p:nvSpPr>
        <p:spPr>
          <a:xfrm>
            <a:off x="8194052" y="6767221"/>
            <a:ext cx="56699" cy="129476"/>
          </a:xfrm>
          <a:prstGeom prst="rect">
            <a:avLst/>
          </a:prstGeom>
          <a:blipFill>
            <a:blip r:embed="rId4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4" name="object 1704"/>
          <p:cNvSpPr/>
          <p:nvPr/>
        </p:nvSpPr>
        <p:spPr>
          <a:xfrm>
            <a:off x="8204237" y="6769987"/>
            <a:ext cx="26873" cy="50902"/>
          </a:xfrm>
          <a:prstGeom prst="rect">
            <a:avLst/>
          </a:prstGeom>
          <a:blipFill>
            <a:blip r:embed="rId4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5" name="object 1705"/>
          <p:cNvSpPr/>
          <p:nvPr/>
        </p:nvSpPr>
        <p:spPr>
          <a:xfrm>
            <a:off x="8195112" y="6861831"/>
            <a:ext cx="39370" cy="32384"/>
          </a:xfrm>
          <a:custGeom>
            <a:avLst/>
            <a:gdLst/>
            <a:ahLst/>
            <a:cxnLst/>
            <a:rect l="l" t="t" r="r" b="b"/>
            <a:pathLst>
              <a:path w="39370" h="32384">
                <a:moveTo>
                  <a:pt x="39230" y="0"/>
                </a:moveTo>
                <a:lnTo>
                  <a:pt x="36398" y="2336"/>
                </a:lnTo>
                <a:lnTo>
                  <a:pt x="35102" y="3771"/>
                </a:lnTo>
                <a:lnTo>
                  <a:pt x="33223" y="5232"/>
                </a:lnTo>
                <a:lnTo>
                  <a:pt x="31292" y="6667"/>
                </a:lnTo>
                <a:lnTo>
                  <a:pt x="29286" y="8508"/>
                </a:lnTo>
                <a:lnTo>
                  <a:pt x="26911" y="10312"/>
                </a:lnTo>
                <a:lnTo>
                  <a:pt x="24523" y="12052"/>
                </a:lnTo>
                <a:lnTo>
                  <a:pt x="22186" y="14160"/>
                </a:lnTo>
                <a:lnTo>
                  <a:pt x="19608" y="16014"/>
                </a:lnTo>
                <a:lnTo>
                  <a:pt x="12306" y="21780"/>
                </a:lnTo>
                <a:lnTo>
                  <a:pt x="7823" y="25425"/>
                </a:lnTo>
                <a:lnTo>
                  <a:pt x="6019" y="26974"/>
                </a:lnTo>
                <a:lnTo>
                  <a:pt x="2362" y="30048"/>
                </a:lnTo>
                <a:lnTo>
                  <a:pt x="0" y="32321"/>
                </a:lnTo>
                <a:lnTo>
                  <a:pt x="3048" y="31153"/>
                </a:lnTo>
                <a:lnTo>
                  <a:pt x="9398" y="27647"/>
                </a:lnTo>
                <a:lnTo>
                  <a:pt x="11823" y="26225"/>
                </a:lnTo>
                <a:lnTo>
                  <a:pt x="15557" y="23698"/>
                </a:lnTo>
                <a:lnTo>
                  <a:pt x="16903" y="22910"/>
                </a:lnTo>
                <a:lnTo>
                  <a:pt x="19405" y="20980"/>
                </a:lnTo>
                <a:lnTo>
                  <a:pt x="20713" y="20027"/>
                </a:lnTo>
                <a:lnTo>
                  <a:pt x="24561" y="17132"/>
                </a:lnTo>
                <a:lnTo>
                  <a:pt x="29159" y="12877"/>
                </a:lnTo>
                <a:lnTo>
                  <a:pt x="30314" y="11912"/>
                </a:lnTo>
                <a:lnTo>
                  <a:pt x="31267" y="10769"/>
                </a:lnTo>
                <a:lnTo>
                  <a:pt x="33147" y="8737"/>
                </a:lnTo>
                <a:lnTo>
                  <a:pt x="34920" y="6667"/>
                </a:lnTo>
                <a:lnTo>
                  <a:pt x="36398" y="4978"/>
                </a:lnTo>
                <a:lnTo>
                  <a:pt x="37363" y="3086"/>
                </a:lnTo>
                <a:lnTo>
                  <a:pt x="38138" y="1917"/>
                </a:lnTo>
                <a:lnTo>
                  <a:pt x="3923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6" name="object 1706"/>
          <p:cNvSpPr/>
          <p:nvPr/>
        </p:nvSpPr>
        <p:spPr>
          <a:xfrm>
            <a:off x="8167522" y="6852056"/>
            <a:ext cx="77165" cy="63932"/>
          </a:xfrm>
          <a:prstGeom prst="rect">
            <a:avLst/>
          </a:prstGeom>
          <a:blipFill>
            <a:blip r:embed="rId4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7" name="object 1707"/>
          <p:cNvSpPr/>
          <p:nvPr/>
        </p:nvSpPr>
        <p:spPr>
          <a:xfrm>
            <a:off x="8179696" y="6872747"/>
            <a:ext cx="4445" cy="41275"/>
          </a:xfrm>
          <a:custGeom>
            <a:avLst/>
            <a:gdLst/>
            <a:ahLst/>
            <a:cxnLst/>
            <a:rect l="l" t="t" r="r" b="b"/>
            <a:pathLst>
              <a:path w="4445" h="41275">
                <a:moveTo>
                  <a:pt x="1447" y="0"/>
                </a:moveTo>
                <a:lnTo>
                  <a:pt x="1384" y="6477"/>
                </a:lnTo>
                <a:lnTo>
                  <a:pt x="1270" y="10617"/>
                </a:lnTo>
                <a:lnTo>
                  <a:pt x="1089" y="13042"/>
                </a:lnTo>
                <a:lnTo>
                  <a:pt x="850" y="15417"/>
                </a:lnTo>
                <a:lnTo>
                  <a:pt x="861" y="18122"/>
                </a:lnTo>
                <a:lnTo>
                  <a:pt x="622" y="20548"/>
                </a:lnTo>
                <a:lnTo>
                  <a:pt x="469" y="23101"/>
                </a:lnTo>
                <a:lnTo>
                  <a:pt x="341" y="25933"/>
                </a:lnTo>
                <a:lnTo>
                  <a:pt x="101" y="30492"/>
                </a:lnTo>
                <a:lnTo>
                  <a:pt x="0" y="41224"/>
                </a:lnTo>
                <a:lnTo>
                  <a:pt x="876" y="38747"/>
                </a:lnTo>
                <a:lnTo>
                  <a:pt x="2654" y="31102"/>
                </a:lnTo>
                <a:lnTo>
                  <a:pt x="3429" y="25933"/>
                </a:lnTo>
                <a:lnTo>
                  <a:pt x="3962" y="18122"/>
                </a:lnTo>
                <a:lnTo>
                  <a:pt x="3872" y="13017"/>
                </a:lnTo>
                <a:lnTo>
                  <a:pt x="3810" y="10591"/>
                </a:lnTo>
                <a:lnTo>
                  <a:pt x="3429" y="8280"/>
                </a:lnTo>
                <a:lnTo>
                  <a:pt x="2946" y="4394"/>
                </a:lnTo>
                <a:lnTo>
                  <a:pt x="2260" y="2794"/>
                </a:lnTo>
                <a:lnTo>
                  <a:pt x="2006" y="1689"/>
                </a:lnTo>
                <a:lnTo>
                  <a:pt x="1689" y="596"/>
                </a:lnTo>
                <a:lnTo>
                  <a:pt x="14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8" name="object 1708"/>
          <p:cNvSpPr/>
          <p:nvPr/>
        </p:nvSpPr>
        <p:spPr>
          <a:xfrm>
            <a:off x="8141403" y="6799884"/>
            <a:ext cx="75301" cy="161226"/>
          </a:xfrm>
          <a:prstGeom prst="rect">
            <a:avLst/>
          </a:prstGeom>
          <a:blipFill>
            <a:blip r:embed="rId4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9" name="object 1709"/>
          <p:cNvSpPr/>
          <p:nvPr/>
        </p:nvSpPr>
        <p:spPr>
          <a:xfrm>
            <a:off x="8195242" y="6813998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5">
                <a:moveTo>
                  <a:pt x="2098" y="0"/>
                </a:moveTo>
                <a:lnTo>
                  <a:pt x="2078" y="5029"/>
                </a:lnTo>
                <a:lnTo>
                  <a:pt x="2117" y="7289"/>
                </a:lnTo>
                <a:lnTo>
                  <a:pt x="1821" y="11379"/>
                </a:lnTo>
                <a:lnTo>
                  <a:pt x="1736" y="16065"/>
                </a:lnTo>
                <a:lnTo>
                  <a:pt x="1612" y="17729"/>
                </a:lnTo>
                <a:lnTo>
                  <a:pt x="1323" y="20967"/>
                </a:lnTo>
                <a:lnTo>
                  <a:pt x="1328" y="24638"/>
                </a:lnTo>
                <a:lnTo>
                  <a:pt x="993" y="27901"/>
                </a:lnTo>
                <a:lnTo>
                  <a:pt x="447" y="38163"/>
                </a:lnTo>
                <a:lnTo>
                  <a:pt x="180" y="44500"/>
                </a:lnTo>
                <a:lnTo>
                  <a:pt x="0" y="52641"/>
                </a:lnTo>
                <a:lnTo>
                  <a:pt x="155" y="56019"/>
                </a:lnTo>
                <a:lnTo>
                  <a:pt x="1412" y="52641"/>
                </a:lnTo>
                <a:lnTo>
                  <a:pt x="3222" y="44500"/>
                </a:lnTo>
                <a:lnTo>
                  <a:pt x="3736" y="41821"/>
                </a:lnTo>
                <a:lnTo>
                  <a:pt x="4396" y="36868"/>
                </a:lnTo>
                <a:lnTo>
                  <a:pt x="4714" y="35191"/>
                </a:lnTo>
                <a:lnTo>
                  <a:pt x="4828" y="33439"/>
                </a:lnTo>
                <a:lnTo>
                  <a:pt x="5552" y="24638"/>
                </a:lnTo>
                <a:lnTo>
                  <a:pt x="5437" y="20967"/>
                </a:lnTo>
                <a:lnTo>
                  <a:pt x="5425" y="16065"/>
                </a:lnTo>
                <a:lnTo>
                  <a:pt x="5184" y="14452"/>
                </a:lnTo>
                <a:lnTo>
                  <a:pt x="4892" y="11379"/>
                </a:lnTo>
                <a:lnTo>
                  <a:pt x="4498" y="8623"/>
                </a:lnTo>
                <a:lnTo>
                  <a:pt x="4396" y="7289"/>
                </a:lnTo>
                <a:lnTo>
                  <a:pt x="3977" y="6083"/>
                </a:lnTo>
                <a:lnTo>
                  <a:pt x="3685" y="5029"/>
                </a:lnTo>
                <a:lnTo>
                  <a:pt x="2415" y="812"/>
                </a:lnTo>
                <a:lnTo>
                  <a:pt x="20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0" name="object 1710"/>
          <p:cNvSpPr/>
          <p:nvPr/>
        </p:nvSpPr>
        <p:spPr>
          <a:xfrm>
            <a:off x="8178850" y="6803262"/>
            <a:ext cx="35255" cy="69482"/>
          </a:xfrm>
          <a:prstGeom prst="rect">
            <a:avLst/>
          </a:prstGeom>
          <a:blipFill>
            <a:blip r:embed="rId4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1" name="object 1711"/>
          <p:cNvSpPr/>
          <p:nvPr/>
        </p:nvSpPr>
        <p:spPr>
          <a:xfrm>
            <a:off x="8146482" y="6919878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60" y="0"/>
                </a:moveTo>
                <a:lnTo>
                  <a:pt x="13115" y="647"/>
                </a:lnTo>
                <a:lnTo>
                  <a:pt x="12434" y="2920"/>
                </a:lnTo>
                <a:lnTo>
                  <a:pt x="12090" y="4381"/>
                </a:lnTo>
                <a:lnTo>
                  <a:pt x="11442" y="6184"/>
                </a:lnTo>
                <a:lnTo>
                  <a:pt x="10718" y="7988"/>
                </a:lnTo>
                <a:lnTo>
                  <a:pt x="10096" y="10121"/>
                </a:lnTo>
                <a:lnTo>
                  <a:pt x="9232" y="12357"/>
                </a:lnTo>
                <a:lnTo>
                  <a:pt x="8318" y="14592"/>
                </a:lnTo>
                <a:lnTo>
                  <a:pt x="7607" y="17056"/>
                </a:lnTo>
                <a:lnTo>
                  <a:pt x="6616" y="19405"/>
                </a:lnTo>
                <a:lnTo>
                  <a:pt x="0" y="39039"/>
                </a:lnTo>
                <a:lnTo>
                  <a:pt x="1574" y="36906"/>
                </a:lnTo>
                <a:lnTo>
                  <a:pt x="5473" y="30111"/>
                </a:lnTo>
                <a:lnTo>
                  <a:pt x="7747" y="25412"/>
                </a:lnTo>
                <a:lnTo>
                  <a:pt x="9563" y="20510"/>
                </a:lnTo>
                <a:lnTo>
                  <a:pt x="10490" y="18097"/>
                </a:lnTo>
                <a:lnTo>
                  <a:pt x="12560" y="10820"/>
                </a:lnTo>
                <a:lnTo>
                  <a:pt x="12877" y="8521"/>
                </a:lnTo>
                <a:lnTo>
                  <a:pt x="13538" y="4635"/>
                </a:lnTo>
                <a:lnTo>
                  <a:pt x="13335" y="2920"/>
                </a:lnTo>
                <a:lnTo>
                  <a:pt x="1336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2" name="object 1712"/>
          <p:cNvSpPr/>
          <p:nvPr/>
        </p:nvSpPr>
        <p:spPr>
          <a:xfrm>
            <a:off x="8128561" y="6959187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5" h="17779">
                <a:moveTo>
                  <a:pt x="37338" y="0"/>
                </a:moveTo>
                <a:lnTo>
                  <a:pt x="34671" y="1320"/>
                </a:lnTo>
                <a:lnTo>
                  <a:pt x="33312" y="2146"/>
                </a:lnTo>
                <a:lnTo>
                  <a:pt x="31546" y="2933"/>
                </a:lnTo>
                <a:lnTo>
                  <a:pt x="29743" y="3657"/>
                </a:lnTo>
                <a:lnTo>
                  <a:pt x="27787" y="4698"/>
                </a:lnTo>
                <a:lnTo>
                  <a:pt x="25590" y="5651"/>
                </a:lnTo>
                <a:lnTo>
                  <a:pt x="23342" y="6540"/>
                </a:lnTo>
                <a:lnTo>
                  <a:pt x="21069" y="7734"/>
                </a:lnTo>
                <a:lnTo>
                  <a:pt x="18694" y="8674"/>
                </a:lnTo>
                <a:lnTo>
                  <a:pt x="11785" y="11760"/>
                </a:lnTo>
                <a:lnTo>
                  <a:pt x="7531" y="13728"/>
                </a:lnTo>
                <a:lnTo>
                  <a:pt x="2311" y="16294"/>
                </a:lnTo>
                <a:lnTo>
                  <a:pt x="0" y="17589"/>
                </a:lnTo>
                <a:lnTo>
                  <a:pt x="2616" y="17233"/>
                </a:lnTo>
                <a:lnTo>
                  <a:pt x="10223" y="15303"/>
                </a:lnTo>
                <a:lnTo>
                  <a:pt x="15151" y="13652"/>
                </a:lnTo>
                <a:lnTo>
                  <a:pt x="19938" y="11556"/>
                </a:lnTo>
                <a:lnTo>
                  <a:pt x="22364" y="10553"/>
                </a:lnTo>
                <a:lnTo>
                  <a:pt x="24663" y="9283"/>
                </a:lnTo>
                <a:lnTo>
                  <a:pt x="28994" y="6959"/>
                </a:lnTo>
                <a:lnTo>
                  <a:pt x="30873" y="5575"/>
                </a:lnTo>
                <a:lnTo>
                  <a:pt x="34124" y="3365"/>
                </a:lnTo>
                <a:lnTo>
                  <a:pt x="35204" y="2006"/>
                </a:lnTo>
                <a:lnTo>
                  <a:pt x="36080" y="1295"/>
                </a:lnTo>
                <a:lnTo>
                  <a:pt x="36893" y="482"/>
                </a:lnTo>
                <a:lnTo>
                  <a:pt x="3733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3" name="object 1713"/>
          <p:cNvSpPr/>
          <p:nvPr/>
        </p:nvSpPr>
        <p:spPr>
          <a:xfrm>
            <a:off x="8127238" y="6892874"/>
            <a:ext cx="102290" cy="89026"/>
          </a:xfrm>
          <a:prstGeom prst="rect">
            <a:avLst/>
          </a:prstGeom>
          <a:blipFill>
            <a:blip r:embed="rId4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4" name="object 1714"/>
          <p:cNvSpPr/>
          <p:nvPr/>
        </p:nvSpPr>
        <p:spPr>
          <a:xfrm>
            <a:off x="8127237" y="6949122"/>
            <a:ext cx="47299" cy="30584"/>
          </a:xfrm>
          <a:prstGeom prst="rect">
            <a:avLst/>
          </a:prstGeom>
          <a:blipFill>
            <a:blip r:embed="rId4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5" name="object 1715"/>
          <p:cNvSpPr/>
          <p:nvPr/>
        </p:nvSpPr>
        <p:spPr>
          <a:xfrm>
            <a:off x="8171658" y="6905873"/>
            <a:ext cx="46355" cy="22225"/>
          </a:xfrm>
          <a:custGeom>
            <a:avLst/>
            <a:gdLst/>
            <a:ahLst/>
            <a:cxnLst/>
            <a:rect l="l" t="t" r="r" b="b"/>
            <a:pathLst>
              <a:path w="46354" h="22225">
                <a:moveTo>
                  <a:pt x="45999" y="0"/>
                </a:moveTo>
                <a:lnTo>
                  <a:pt x="45250" y="342"/>
                </a:lnTo>
                <a:lnTo>
                  <a:pt x="43992" y="965"/>
                </a:lnTo>
                <a:lnTo>
                  <a:pt x="42645" y="1587"/>
                </a:lnTo>
                <a:lnTo>
                  <a:pt x="41046" y="2628"/>
                </a:lnTo>
                <a:lnTo>
                  <a:pt x="38887" y="3594"/>
                </a:lnTo>
                <a:lnTo>
                  <a:pt x="36652" y="4483"/>
                </a:lnTo>
                <a:lnTo>
                  <a:pt x="34239" y="5778"/>
                </a:lnTo>
                <a:lnTo>
                  <a:pt x="31508" y="6959"/>
                </a:lnTo>
                <a:lnTo>
                  <a:pt x="28765" y="8051"/>
                </a:lnTo>
                <a:lnTo>
                  <a:pt x="25971" y="9512"/>
                </a:lnTo>
                <a:lnTo>
                  <a:pt x="23012" y="10667"/>
                </a:lnTo>
                <a:lnTo>
                  <a:pt x="11823" y="15709"/>
                </a:lnTo>
                <a:lnTo>
                  <a:pt x="2844" y="20015"/>
                </a:lnTo>
                <a:lnTo>
                  <a:pt x="0" y="21653"/>
                </a:lnTo>
                <a:lnTo>
                  <a:pt x="3251" y="21259"/>
                </a:lnTo>
                <a:lnTo>
                  <a:pt x="7912" y="20015"/>
                </a:lnTo>
                <a:lnTo>
                  <a:pt x="10261" y="19443"/>
                </a:lnTo>
                <a:lnTo>
                  <a:pt x="12941" y="18643"/>
                </a:lnTo>
                <a:lnTo>
                  <a:pt x="15786" y="17640"/>
                </a:lnTo>
                <a:lnTo>
                  <a:pt x="17195" y="17119"/>
                </a:lnTo>
                <a:lnTo>
                  <a:pt x="18707" y="16700"/>
                </a:lnTo>
                <a:lnTo>
                  <a:pt x="20154" y="16065"/>
                </a:lnTo>
                <a:lnTo>
                  <a:pt x="27546" y="12979"/>
                </a:lnTo>
                <a:lnTo>
                  <a:pt x="30403" y="11417"/>
                </a:lnTo>
                <a:lnTo>
                  <a:pt x="33058" y="10007"/>
                </a:lnTo>
                <a:lnTo>
                  <a:pt x="34417" y="9347"/>
                </a:lnTo>
                <a:lnTo>
                  <a:pt x="35636" y="8470"/>
                </a:lnTo>
                <a:lnTo>
                  <a:pt x="36779" y="7708"/>
                </a:lnTo>
                <a:lnTo>
                  <a:pt x="37960" y="6959"/>
                </a:lnTo>
                <a:lnTo>
                  <a:pt x="39014" y="6197"/>
                </a:lnTo>
                <a:lnTo>
                  <a:pt x="42024" y="4102"/>
                </a:lnTo>
                <a:lnTo>
                  <a:pt x="43408" y="2527"/>
                </a:lnTo>
                <a:lnTo>
                  <a:pt x="44474" y="1562"/>
                </a:lnTo>
                <a:lnTo>
                  <a:pt x="4599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6" name="object 1716"/>
          <p:cNvSpPr/>
          <p:nvPr/>
        </p:nvSpPr>
        <p:spPr>
          <a:xfrm>
            <a:off x="8170012" y="6893462"/>
            <a:ext cx="58291" cy="37672"/>
          </a:xfrm>
          <a:prstGeom prst="rect">
            <a:avLst/>
          </a:prstGeom>
          <a:blipFill>
            <a:blip r:embed="rId4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7" name="object 1717"/>
          <p:cNvSpPr/>
          <p:nvPr/>
        </p:nvSpPr>
        <p:spPr>
          <a:xfrm>
            <a:off x="8086393" y="6960757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73" y="0"/>
                </a:moveTo>
                <a:lnTo>
                  <a:pt x="13131" y="634"/>
                </a:lnTo>
                <a:lnTo>
                  <a:pt x="12421" y="2908"/>
                </a:lnTo>
                <a:lnTo>
                  <a:pt x="12077" y="4356"/>
                </a:lnTo>
                <a:lnTo>
                  <a:pt x="10706" y="7988"/>
                </a:lnTo>
                <a:lnTo>
                  <a:pt x="10083" y="10109"/>
                </a:lnTo>
                <a:lnTo>
                  <a:pt x="9232" y="12344"/>
                </a:lnTo>
                <a:lnTo>
                  <a:pt x="8305" y="14579"/>
                </a:lnTo>
                <a:lnTo>
                  <a:pt x="7607" y="17043"/>
                </a:lnTo>
                <a:lnTo>
                  <a:pt x="0" y="39027"/>
                </a:lnTo>
                <a:lnTo>
                  <a:pt x="1549" y="36906"/>
                </a:lnTo>
                <a:lnTo>
                  <a:pt x="5486" y="30098"/>
                </a:lnTo>
                <a:lnTo>
                  <a:pt x="7721" y="25399"/>
                </a:lnTo>
                <a:lnTo>
                  <a:pt x="9563" y="20497"/>
                </a:lnTo>
                <a:lnTo>
                  <a:pt x="10502" y="18072"/>
                </a:lnTo>
                <a:lnTo>
                  <a:pt x="12534" y="10807"/>
                </a:lnTo>
                <a:lnTo>
                  <a:pt x="12951" y="7988"/>
                </a:lnTo>
                <a:lnTo>
                  <a:pt x="13512" y="4622"/>
                </a:lnTo>
                <a:lnTo>
                  <a:pt x="13322" y="2908"/>
                </a:lnTo>
                <a:lnTo>
                  <a:pt x="133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8" name="object 1718"/>
          <p:cNvSpPr/>
          <p:nvPr/>
        </p:nvSpPr>
        <p:spPr>
          <a:xfrm>
            <a:off x="8081302" y="6929310"/>
            <a:ext cx="61493" cy="72657"/>
          </a:xfrm>
          <a:prstGeom prst="rect">
            <a:avLst/>
          </a:prstGeom>
          <a:blipFill>
            <a:blip r:embed="rId4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9" name="object 1719"/>
          <p:cNvSpPr/>
          <p:nvPr/>
        </p:nvSpPr>
        <p:spPr>
          <a:xfrm>
            <a:off x="8118588" y="6939584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73" y="0"/>
                </a:moveTo>
                <a:lnTo>
                  <a:pt x="13140" y="660"/>
                </a:lnTo>
                <a:lnTo>
                  <a:pt x="12437" y="2920"/>
                </a:lnTo>
                <a:lnTo>
                  <a:pt x="12090" y="4368"/>
                </a:lnTo>
                <a:lnTo>
                  <a:pt x="11442" y="6184"/>
                </a:lnTo>
                <a:lnTo>
                  <a:pt x="10731" y="8000"/>
                </a:lnTo>
                <a:lnTo>
                  <a:pt x="10109" y="10121"/>
                </a:lnTo>
                <a:lnTo>
                  <a:pt x="9232" y="12369"/>
                </a:lnTo>
                <a:lnTo>
                  <a:pt x="8331" y="14592"/>
                </a:lnTo>
                <a:lnTo>
                  <a:pt x="7607" y="17056"/>
                </a:lnTo>
                <a:lnTo>
                  <a:pt x="6616" y="19418"/>
                </a:lnTo>
                <a:lnTo>
                  <a:pt x="0" y="39039"/>
                </a:lnTo>
                <a:lnTo>
                  <a:pt x="1587" y="36918"/>
                </a:lnTo>
                <a:lnTo>
                  <a:pt x="3530" y="33502"/>
                </a:lnTo>
                <a:lnTo>
                  <a:pt x="5486" y="30124"/>
                </a:lnTo>
                <a:lnTo>
                  <a:pt x="7721" y="25412"/>
                </a:lnTo>
                <a:lnTo>
                  <a:pt x="10502" y="18097"/>
                </a:lnTo>
                <a:lnTo>
                  <a:pt x="12573" y="10833"/>
                </a:lnTo>
                <a:lnTo>
                  <a:pt x="12975" y="8000"/>
                </a:lnTo>
                <a:lnTo>
                  <a:pt x="13525" y="4648"/>
                </a:lnTo>
                <a:lnTo>
                  <a:pt x="13347" y="2920"/>
                </a:lnTo>
                <a:lnTo>
                  <a:pt x="133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0" name="object 1720"/>
          <p:cNvSpPr/>
          <p:nvPr/>
        </p:nvSpPr>
        <p:spPr>
          <a:xfrm>
            <a:off x="8097901" y="6932251"/>
            <a:ext cx="48298" cy="75609"/>
          </a:xfrm>
          <a:prstGeom prst="rect">
            <a:avLst/>
          </a:prstGeom>
          <a:blipFill>
            <a:blip r:embed="rId4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1" name="object 1721"/>
          <p:cNvSpPr/>
          <p:nvPr/>
        </p:nvSpPr>
        <p:spPr>
          <a:xfrm>
            <a:off x="8099242" y="6985145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5" h="17779">
                <a:moveTo>
                  <a:pt x="37312" y="0"/>
                </a:moveTo>
                <a:lnTo>
                  <a:pt x="36703" y="292"/>
                </a:lnTo>
                <a:lnTo>
                  <a:pt x="35699" y="812"/>
                </a:lnTo>
                <a:lnTo>
                  <a:pt x="34658" y="1320"/>
                </a:lnTo>
                <a:lnTo>
                  <a:pt x="33286" y="2146"/>
                </a:lnTo>
                <a:lnTo>
                  <a:pt x="31534" y="2933"/>
                </a:lnTo>
                <a:lnTo>
                  <a:pt x="29743" y="3657"/>
                </a:lnTo>
                <a:lnTo>
                  <a:pt x="27787" y="4711"/>
                </a:lnTo>
                <a:lnTo>
                  <a:pt x="25577" y="5664"/>
                </a:lnTo>
                <a:lnTo>
                  <a:pt x="23317" y="6553"/>
                </a:lnTo>
                <a:lnTo>
                  <a:pt x="21069" y="7747"/>
                </a:lnTo>
                <a:lnTo>
                  <a:pt x="0" y="17576"/>
                </a:lnTo>
                <a:lnTo>
                  <a:pt x="2616" y="17246"/>
                </a:lnTo>
                <a:lnTo>
                  <a:pt x="6400" y="16256"/>
                </a:lnTo>
                <a:lnTo>
                  <a:pt x="10210" y="15316"/>
                </a:lnTo>
                <a:lnTo>
                  <a:pt x="15151" y="13665"/>
                </a:lnTo>
                <a:lnTo>
                  <a:pt x="19951" y="11557"/>
                </a:lnTo>
                <a:lnTo>
                  <a:pt x="22352" y="10541"/>
                </a:lnTo>
                <a:lnTo>
                  <a:pt x="28981" y="6972"/>
                </a:lnTo>
                <a:lnTo>
                  <a:pt x="30861" y="5600"/>
                </a:lnTo>
                <a:lnTo>
                  <a:pt x="34112" y="3352"/>
                </a:lnTo>
                <a:lnTo>
                  <a:pt x="35191" y="2019"/>
                </a:lnTo>
                <a:lnTo>
                  <a:pt x="36068" y="1308"/>
                </a:lnTo>
                <a:lnTo>
                  <a:pt x="36893" y="495"/>
                </a:lnTo>
                <a:lnTo>
                  <a:pt x="3731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2" name="object 1722"/>
          <p:cNvSpPr/>
          <p:nvPr/>
        </p:nvSpPr>
        <p:spPr>
          <a:xfrm>
            <a:off x="8043570" y="6975094"/>
            <a:ext cx="101631" cy="52086"/>
          </a:xfrm>
          <a:prstGeom prst="rect">
            <a:avLst/>
          </a:prstGeom>
          <a:blipFill>
            <a:blip r:embed="rId4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3" name="object 1723"/>
          <p:cNvSpPr/>
          <p:nvPr/>
        </p:nvSpPr>
        <p:spPr>
          <a:xfrm>
            <a:off x="8046060" y="7006263"/>
            <a:ext cx="46990" cy="10795"/>
          </a:xfrm>
          <a:custGeom>
            <a:avLst/>
            <a:gdLst/>
            <a:ahLst/>
            <a:cxnLst/>
            <a:rect l="l" t="t" r="r" b="b"/>
            <a:pathLst>
              <a:path w="46990" h="10795">
                <a:moveTo>
                  <a:pt x="41567" y="0"/>
                </a:moveTo>
                <a:lnTo>
                  <a:pt x="39281" y="50"/>
                </a:lnTo>
                <a:lnTo>
                  <a:pt x="37007" y="152"/>
                </a:lnTo>
                <a:lnTo>
                  <a:pt x="34290" y="152"/>
                </a:lnTo>
                <a:lnTo>
                  <a:pt x="31483" y="558"/>
                </a:lnTo>
                <a:lnTo>
                  <a:pt x="28676" y="1003"/>
                </a:lnTo>
                <a:lnTo>
                  <a:pt x="25666" y="1422"/>
                </a:lnTo>
                <a:lnTo>
                  <a:pt x="22614" y="2146"/>
                </a:lnTo>
                <a:lnTo>
                  <a:pt x="21259" y="2514"/>
                </a:lnTo>
                <a:lnTo>
                  <a:pt x="16891" y="3581"/>
                </a:lnTo>
                <a:lnTo>
                  <a:pt x="15519" y="4102"/>
                </a:lnTo>
                <a:lnTo>
                  <a:pt x="14160" y="4495"/>
                </a:lnTo>
                <a:lnTo>
                  <a:pt x="11455" y="5334"/>
                </a:lnTo>
                <a:lnTo>
                  <a:pt x="8978" y="6248"/>
                </a:lnTo>
                <a:lnTo>
                  <a:pt x="2654" y="8801"/>
                </a:lnTo>
                <a:lnTo>
                  <a:pt x="0" y="10312"/>
                </a:lnTo>
                <a:lnTo>
                  <a:pt x="3035" y="9956"/>
                </a:lnTo>
                <a:lnTo>
                  <a:pt x="9690" y="8699"/>
                </a:lnTo>
                <a:lnTo>
                  <a:pt x="14986" y="7594"/>
                </a:lnTo>
                <a:lnTo>
                  <a:pt x="23545" y="5702"/>
                </a:lnTo>
                <a:lnTo>
                  <a:pt x="26403" y="4902"/>
                </a:lnTo>
                <a:lnTo>
                  <a:pt x="29349" y="4457"/>
                </a:lnTo>
                <a:lnTo>
                  <a:pt x="32042" y="3733"/>
                </a:lnTo>
                <a:lnTo>
                  <a:pt x="34747" y="3098"/>
                </a:lnTo>
                <a:lnTo>
                  <a:pt x="37299" y="2705"/>
                </a:lnTo>
                <a:lnTo>
                  <a:pt x="39595" y="2120"/>
                </a:lnTo>
                <a:lnTo>
                  <a:pt x="41643" y="1651"/>
                </a:lnTo>
                <a:lnTo>
                  <a:pt x="43497" y="1549"/>
                </a:lnTo>
                <a:lnTo>
                  <a:pt x="44805" y="1270"/>
                </a:lnTo>
                <a:lnTo>
                  <a:pt x="46863" y="876"/>
                </a:lnTo>
                <a:lnTo>
                  <a:pt x="44805" y="533"/>
                </a:lnTo>
                <a:lnTo>
                  <a:pt x="43510" y="419"/>
                </a:lnTo>
                <a:lnTo>
                  <a:pt x="4156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4" name="object 1724"/>
          <p:cNvSpPr/>
          <p:nvPr/>
        </p:nvSpPr>
        <p:spPr>
          <a:xfrm>
            <a:off x="8015541" y="6995379"/>
            <a:ext cx="86280" cy="57538"/>
          </a:xfrm>
          <a:prstGeom prst="rect">
            <a:avLst/>
          </a:prstGeom>
          <a:blipFill>
            <a:blip r:embed="rId4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5" name="object 1725"/>
          <p:cNvSpPr/>
          <p:nvPr/>
        </p:nvSpPr>
        <p:spPr>
          <a:xfrm>
            <a:off x="8018105" y="7025674"/>
            <a:ext cx="43815" cy="20955"/>
          </a:xfrm>
          <a:custGeom>
            <a:avLst/>
            <a:gdLst/>
            <a:ahLst/>
            <a:cxnLst/>
            <a:rect l="l" t="t" r="r" b="b"/>
            <a:pathLst>
              <a:path w="43815" h="20954">
                <a:moveTo>
                  <a:pt x="43281" y="0"/>
                </a:moveTo>
                <a:lnTo>
                  <a:pt x="41211" y="165"/>
                </a:lnTo>
                <a:lnTo>
                  <a:pt x="39916" y="355"/>
                </a:lnTo>
                <a:lnTo>
                  <a:pt x="37909" y="406"/>
                </a:lnTo>
                <a:lnTo>
                  <a:pt x="33540" y="1638"/>
                </a:lnTo>
                <a:lnTo>
                  <a:pt x="30924" y="2286"/>
                </a:lnTo>
                <a:lnTo>
                  <a:pt x="22809" y="5575"/>
                </a:lnTo>
                <a:lnTo>
                  <a:pt x="18783" y="7670"/>
                </a:lnTo>
                <a:lnTo>
                  <a:pt x="17462" y="8394"/>
                </a:lnTo>
                <a:lnTo>
                  <a:pt x="14808" y="9753"/>
                </a:lnTo>
                <a:lnTo>
                  <a:pt x="13589" y="10566"/>
                </a:lnTo>
                <a:lnTo>
                  <a:pt x="9944" y="12750"/>
                </a:lnTo>
                <a:lnTo>
                  <a:pt x="7759" y="14236"/>
                </a:lnTo>
                <a:lnTo>
                  <a:pt x="2222" y="18211"/>
                </a:lnTo>
                <a:lnTo>
                  <a:pt x="0" y="20332"/>
                </a:lnTo>
                <a:lnTo>
                  <a:pt x="2870" y="19253"/>
                </a:lnTo>
                <a:lnTo>
                  <a:pt x="11391" y="15316"/>
                </a:lnTo>
                <a:lnTo>
                  <a:pt x="16433" y="12877"/>
                </a:lnTo>
                <a:lnTo>
                  <a:pt x="21767" y="10236"/>
                </a:lnTo>
                <a:lnTo>
                  <a:pt x="24371" y="8775"/>
                </a:lnTo>
                <a:lnTo>
                  <a:pt x="27114" y="7658"/>
                </a:lnTo>
                <a:lnTo>
                  <a:pt x="29578" y="6311"/>
                </a:lnTo>
                <a:lnTo>
                  <a:pt x="32054" y="5029"/>
                </a:lnTo>
                <a:lnTo>
                  <a:pt x="34417" y="4064"/>
                </a:lnTo>
                <a:lnTo>
                  <a:pt x="36398" y="3009"/>
                </a:lnTo>
                <a:lnTo>
                  <a:pt x="38404" y="2006"/>
                </a:lnTo>
                <a:lnTo>
                  <a:pt x="40144" y="1460"/>
                </a:lnTo>
                <a:lnTo>
                  <a:pt x="4328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6" name="object 1726"/>
          <p:cNvSpPr/>
          <p:nvPr/>
        </p:nvSpPr>
        <p:spPr>
          <a:xfrm>
            <a:off x="7972332" y="7015501"/>
            <a:ext cx="97133" cy="58881"/>
          </a:xfrm>
          <a:prstGeom prst="rect">
            <a:avLst/>
          </a:prstGeom>
          <a:blipFill>
            <a:blip r:embed="rId4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7" name="object 1727"/>
          <p:cNvSpPr/>
          <p:nvPr/>
        </p:nvSpPr>
        <p:spPr>
          <a:xfrm>
            <a:off x="7976483" y="7029320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5" h="43179">
                <a:moveTo>
                  <a:pt x="18072" y="0"/>
                </a:moveTo>
                <a:lnTo>
                  <a:pt x="16776" y="3086"/>
                </a:lnTo>
                <a:lnTo>
                  <a:pt x="16306" y="4787"/>
                </a:lnTo>
                <a:lnTo>
                  <a:pt x="15430" y="6769"/>
                </a:lnTo>
                <a:lnTo>
                  <a:pt x="14478" y="8737"/>
                </a:lnTo>
                <a:lnTo>
                  <a:pt x="13614" y="11074"/>
                </a:lnTo>
                <a:lnTo>
                  <a:pt x="11264" y="15925"/>
                </a:lnTo>
                <a:lnTo>
                  <a:pt x="10274" y="18592"/>
                </a:lnTo>
                <a:lnTo>
                  <a:pt x="8966" y="21170"/>
                </a:lnTo>
                <a:lnTo>
                  <a:pt x="6561" y="26568"/>
                </a:lnTo>
                <a:lnTo>
                  <a:pt x="4445" y="31394"/>
                </a:lnTo>
                <a:lnTo>
                  <a:pt x="2603" y="35737"/>
                </a:lnTo>
                <a:lnTo>
                  <a:pt x="965" y="39763"/>
                </a:lnTo>
                <a:lnTo>
                  <a:pt x="0" y="42570"/>
                </a:lnTo>
                <a:lnTo>
                  <a:pt x="1981" y="40360"/>
                </a:lnTo>
                <a:lnTo>
                  <a:pt x="4394" y="36690"/>
                </a:lnTo>
                <a:lnTo>
                  <a:pt x="5626" y="34861"/>
                </a:lnTo>
                <a:lnTo>
                  <a:pt x="6972" y="32689"/>
                </a:lnTo>
                <a:lnTo>
                  <a:pt x="8928" y="29083"/>
                </a:lnTo>
                <a:lnTo>
                  <a:pt x="9702" y="27889"/>
                </a:lnTo>
                <a:lnTo>
                  <a:pt x="10348" y="26441"/>
                </a:lnTo>
                <a:lnTo>
                  <a:pt x="11557" y="23964"/>
                </a:lnTo>
                <a:lnTo>
                  <a:pt x="13436" y="20002"/>
                </a:lnTo>
                <a:lnTo>
                  <a:pt x="14427" y="17208"/>
                </a:lnTo>
                <a:lnTo>
                  <a:pt x="16306" y="12039"/>
                </a:lnTo>
                <a:lnTo>
                  <a:pt x="16840" y="9499"/>
                </a:lnTo>
                <a:lnTo>
                  <a:pt x="17868" y="5207"/>
                </a:lnTo>
                <a:lnTo>
                  <a:pt x="1807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8" name="object 1728"/>
          <p:cNvSpPr/>
          <p:nvPr/>
        </p:nvSpPr>
        <p:spPr>
          <a:xfrm>
            <a:off x="7972158" y="7021351"/>
            <a:ext cx="67902" cy="69019"/>
          </a:xfrm>
          <a:prstGeom prst="rect">
            <a:avLst/>
          </a:prstGeom>
          <a:blipFill>
            <a:blip r:embed="rId4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9" name="object 1729"/>
          <p:cNvSpPr/>
          <p:nvPr/>
        </p:nvSpPr>
        <p:spPr>
          <a:xfrm>
            <a:off x="7979435" y="7060378"/>
            <a:ext cx="47625" cy="22860"/>
          </a:xfrm>
          <a:custGeom>
            <a:avLst/>
            <a:gdLst/>
            <a:ahLst/>
            <a:cxnLst/>
            <a:rect l="l" t="t" r="r" b="b"/>
            <a:pathLst>
              <a:path w="47625" h="22859">
                <a:moveTo>
                  <a:pt x="47625" y="0"/>
                </a:moveTo>
                <a:lnTo>
                  <a:pt x="46799" y="50"/>
                </a:lnTo>
                <a:lnTo>
                  <a:pt x="45326" y="190"/>
                </a:lnTo>
                <a:lnTo>
                  <a:pt x="43903" y="393"/>
                </a:lnTo>
                <a:lnTo>
                  <a:pt x="41719" y="444"/>
                </a:lnTo>
                <a:lnTo>
                  <a:pt x="36779" y="1816"/>
                </a:lnTo>
                <a:lnTo>
                  <a:pt x="34010" y="2679"/>
                </a:lnTo>
                <a:lnTo>
                  <a:pt x="32537" y="3060"/>
                </a:lnTo>
                <a:lnTo>
                  <a:pt x="31089" y="3708"/>
                </a:lnTo>
                <a:lnTo>
                  <a:pt x="25095" y="6146"/>
                </a:lnTo>
                <a:lnTo>
                  <a:pt x="22123" y="7683"/>
                </a:lnTo>
                <a:lnTo>
                  <a:pt x="19215" y="9232"/>
                </a:lnTo>
                <a:lnTo>
                  <a:pt x="16281" y="10731"/>
                </a:lnTo>
                <a:lnTo>
                  <a:pt x="14960" y="11645"/>
                </a:lnTo>
                <a:lnTo>
                  <a:pt x="13589" y="12433"/>
                </a:lnTo>
                <a:lnTo>
                  <a:pt x="10934" y="14046"/>
                </a:lnTo>
                <a:lnTo>
                  <a:pt x="8509" y="15671"/>
                </a:lnTo>
                <a:lnTo>
                  <a:pt x="6502" y="17144"/>
                </a:lnTo>
                <a:lnTo>
                  <a:pt x="2425" y="20040"/>
                </a:lnTo>
                <a:lnTo>
                  <a:pt x="0" y="22377"/>
                </a:lnTo>
                <a:lnTo>
                  <a:pt x="3162" y="21170"/>
                </a:lnTo>
                <a:lnTo>
                  <a:pt x="7658" y="19113"/>
                </a:lnTo>
                <a:lnTo>
                  <a:pt x="9931" y="18097"/>
                </a:lnTo>
                <a:lnTo>
                  <a:pt x="15303" y="15532"/>
                </a:lnTo>
                <a:lnTo>
                  <a:pt x="23939" y="11277"/>
                </a:lnTo>
                <a:lnTo>
                  <a:pt x="26822" y="9677"/>
                </a:lnTo>
                <a:lnTo>
                  <a:pt x="29819" y="8420"/>
                </a:lnTo>
                <a:lnTo>
                  <a:pt x="32537" y="6959"/>
                </a:lnTo>
                <a:lnTo>
                  <a:pt x="35242" y="5549"/>
                </a:lnTo>
                <a:lnTo>
                  <a:pt x="37846" y="4483"/>
                </a:lnTo>
                <a:lnTo>
                  <a:pt x="40043" y="3314"/>
                </a:lnTo>
                <a:lnTo>
                  <a:pt x="42252" y="2209"/>
                </a:lnTo>
                <a:lnTo>
                  <a:pt x="44170" y="1612"/>
                </a:lnTo>
                <a:lnTo>
                  <a:pt x="45504" y="965"/>
                </a:lnTo>
                <a:lnTo>
                  <a:pt x="4762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0" name="object 1730"/>
          <p:cNvSpPr/>
          <p:nvPr/>
        </p:nvSpPr>
        <p:spPr>
          <a:xfrm>
            <a:off x="7963725" y="7049206"/>
            <a:ext cx="72220" cy="64609"/>
          </a:xfrm>
          <a:prstGeom prst="rect">
            <a:avLst/>
          </a:prstGeom>
          <a:blipFill>
            <a:blip r:embed="rId4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1" name="object 1731"/>
          <p:cNvSpPr/>
          <p:nvPr/>
        </p:nvSpPr>
        <p:spPr>
          <a:xfrm>
            <a:off x="7965557" y="7098211"/>
            <a:ext cx="39370" cy="3810"/>
          </a:xfrm>
          <a:custGeom>
            <a:avLst/>
            <a:gdLst/>
            <a:ahLst/>
            <a:cxnLst/>
            <a:rect l="l" t="t" r="r" b="b"/>
            <a:pathLst>
              <a:path w="39370" h="3809">
                <a:moveTo>
                  <a:pt x="38246" y="3048"/>
                </a:moveTo>
                <a:lnTo>
                  <a:pt x="34632" y="3048"/>
                </a:lnTo>
                <a:lnTo>
                  <a:pt x="36106" y="3238"/>
                </a:lnTo>
                <a:lnTo>
                  <a:pt x="38265" y="3327"/>
                </a:lnTo>
                <a:lnTo>
                  <a:pt x="38900" y="3327"/>
                </a:lnTo>
                <a:lnTo>
                  <a:pt x="38246" y="3048"/>
                </a:lnTo>
                <a:close/>
              </a:path>
              <a:path w="39370" h="3809">
                <a:moveTo>
                  <a:pt x="37958" y="2946"/>
                </a:moveTo>
                <a:lnTo>
                  <a:pt x="28879" y="2946"/>
                </a:lnTo>
                <a:lnTo>
                  <a:pt x="30962" y="3098"/>
                </a:lnTo>
                <a:lnTo>
                  <a:pt x="32791" y="3048"/>
                </a:lnTo>
                <a:lnTo>
                  <a:pt x="38246" y="3048"/>
                </a:lnTo>
                <a:lnTo>
                  <a:pt x="37958" y="2946"/>
                </a:lnTo>
                <a:close/>
              </a:path>
              <a:path w="39370" h="3809">
                <a:moveTo>
                  <a:pt x="37887" y="2921"/>
                </a:moveTo>
                <a:lnTo>
                  <a:pt x="21958" y="2921"/>
                </a:lnTo>
                <a:lnTo>
                  <a:pt x="24345" y="3073"/>
                </a:lnTo>
                <a:lnTo>
                  <a:pt x="26619" y="2971"/>
                </a:lnTo>
                <a:lnTo>
                  <a:pt x="28879" y="2946"/>
                </a:lnTo>
                <a:lnTo>
                  <a:pt x="37958" y="2946"/>
                </a:lnTo>
                <a:close/>
              </a:path>
              <a:path w="39370" h="3809">
                <a:moveTo>
                  <a:pt x="21958" y="0"/>
                </a:moveTo>
                <a:lnTo>
                  <a:pt x="19494" y="63"/>
                </a:lnTo>
                <a:lnTo>
                  <a:pt x="14554" y="101"/>
                </a:lnTo>
                <a:lnTo>
                  <a:pt x="9677" y="571"/>
                </a:lnTo>
                <a:lnTo>
                  <a:pt x="2387" y="1803"/>
                </a:lnTo>
                <a:lnTo>
                  <a:pt x="0" y="2514"/>
                </a:lnTo>
                <a:lnTo>
                  <a:pt x="2476" y="2717"/>
                </a:lnTo>
                <a:lnTo>
                  <a:pt x="6134" y="2882"/>
                </a:lnTo>
                <a:lnTo>
                  <a:pt x="9817" y="2997"/>
                </a:lnTo>
                <a:lnTo>
                  <a:pt x="14681" y="3048"/>
                </a:lnTo>
                <a:lnTo>
                  <a:pt x="19519" y="3022"/>
                </a:lnTo>
                <a:lnTo>
                  <a:pt x="21958" y="2921"/>
                </a:lnTo>
                <a:lnTo>
                  <a:pt x="37887" y="2921"/>
                </a:lnTo>
                <a:lnTo>
                  <a:pt x="37312" y="2717"/>
                </a:lnTo>
                <a:lnTo>
                  <a:pt x="36296" y="2425"/>
                </a:lnTo>
                <a:lnTo>
                  <a:pt x="34823" y="1689"/>
                </a:lnTo>
                <a:lnTo>
                  <a:pt x="33020" y="1346"/>
                </a:lnTo>
                <a:lnTo>
                  <a:pt x="31191" y="1028"/>
                </a:lnTo>
                <a:lnTo>
                  <a:pt x="29057" y="546"/>
                </a:lnTo>
                <a:lnTo>
                  <a:pt x="2195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2" name="object 1732"/>
          <p:cNvSpPr/>
          <p:nvPr/>
        </p:nvSpPr>
        <p:spPr>
          <a:xfrm>
            <a:off x="7778391" y="7101344"/>
            <a:ext cx="97018" cy="56182"/>
          </a:xfrm>
          <a:prstGeom prst="rect">
            <a:avLst/>
          </a:prstGeom>
          <a:blipFill>
            <a:blip r:embed="rId4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3" name="object 1733"/>
          <p:cNvSpPr/>
          <p:nvPr/>
        </p:nvSpPr>
        <p:spPr>
          <a:xfrm>
            <a:off x="7963725" y="7089246"/>
            <a:ext cx="125374" cy="93644"/>
          </a:xfrm>
          <a:prstGeom prst="rect">
            <a:avLst/>
          </a:prstGeom>
          <a:blipFill>
            <a:blip r:embed="rId4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4" name="object 1734"/>
          <p:cNvSpPr/>
          <p:nvPr/>
        </p:nvSpPr>
        <p:spPr>
          <a:xfrm>
            <a:off x="7843442" y="7085634"/>
            <a:ext cx="131750" cy="96620"/>
          </a:xfrm>
          <a:prstGeom prst="rect">
            <a:avLst/>
          </a:prstGeom>
          <a:blipFill>
            <a:blip r:embed="rId4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5" name="object 1735"/>
          <p:cNvSpPr/>
          <p:nvPr/>
        </p:nvSpPr>
        <p:spPr>
          <a:xfrm>
            <a:off x="8829040" y="6526834"/>
            <a:ext cx="242581" cy="551865"/>
          </a:xfrm>
          <a:prstGeom prst="rect">
            <a:avLst/>
          </a:prstGeom>
          <a:blipFill>
            <a:blip r:embed="rId4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6" name="object 1736"/>
          <p:cNvSpPr/>
          <p:nvPr/>
        </p:nvSpPr>
        <p:spPr>
          <a:xfrm>
            <a:off x="8986380" y="7121849"/>
            <a:ext cx="335069" cy="129322"/>
          </a:xfrm>
          <a:prstGeom prst="rect">
            <a:avLst/>
          </a:prstGeom>
          <a:blipFill>
            <a:blip r:embed="rId4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7" name="object 1737"/>
          <p:cNvSpPr/>
          <p:nvPr/>
        </p:nvSpPr>
        <p:spPr>
          <a:xfrm>
            <a:off x="7842315" y="7222227"/>
            <a:ext cx="289276" cy="170751"/>
          </a:xfrm>
          <a:prstGeom prst="rect">
            <a:avLst/>
          </a:prstGeom>
          <a:blipFill>
            <a:blip r:embed="rId4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8" name="object 1738"/>
          <p:cNvSpPr/>
          <p:nvPr/>
        </p:nvSpPr>
        <p:spPr>
          <a:xfrm>
            <a:off x="6265682" y="6346843"/>
            <a:ext cx="470969" cy="231623"/>
          </a:xfrm>
          <a:prstGeom prst="rect">
            <a:avLst/>
          </a:prstGeom>
          <a:blipFill>
            <a:blip r:embed="rId4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9" name="object 1739"/>
          <p:cNvSpPr/>
          <p:nvPr/>
        </p:nvSpPr>
        <p:spPr>
          <a:xfrm>
            <a:off x="7375751" y="7136333"/>
            <a:ext cx="253530" cy="116268"/>
          </a:xfrm>
          <a:prstGeom prst="rect">
            <a:avLst/>
          </a:prstGeom>
          <a:blipFill>
            <a:blip r:embed="rId4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0" name="object 1740"/>
          <p:cNvSpPr/>
          <p:nvPr/>
        </p:nvSpPr>
        <p:spPr>
          <a:xfrm>
            <a:off x="9540492" y="6309178"/>
            <a:ext cx="611974" cy="213390"/>
          </a:xfrm>
          <a:prstGeom prst="rect">
            <a:avLst/>
          </a:prstGeom>
          <a:blipFill>
            <a:blip r:embed="rId4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1" name="object 1741"/>
          <p:cNvSpPr/>
          <p:nvPr/>
        </p:nvSpPr>
        <p:spPr>
          <a:xfrm>
            <a:off x="5945108" y="6088272"/>
            <a:ext cx="257724" cy="152120"/>
          </a:xfrm>
          <a:prstGeom prst="rect">
            <a:avLst/>
          </a:prstGeom>
          <a:blipFill>
            <a:blip r:embed="rId4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2" name="object 1742"/>
          <p:cNvSpPr/>
          <p:nvPr/>
        </p:nvSpPr>
        <p:spPr>
          <a:xfrm>
            <a:off x="9019434" y="6846576"/>
            <a:ext cx="320156" cy="157452"/>
          </a:xfrm>
          <a:prstGeom prst="rect">
            <a:avLst/>
          </a:prstGeom>
          <a:blipFill>
            <a:blip r:embed="rId4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3" name="object 1743"/>
          <p:cNvSpPr/>
          <p:nvPr/>
        </p:nvSpPr>
        <p:spPr>
          <a:xfrm>
            <a:off x="8321830" y="6808980"/>
            <a:ext cx="284573" cy="130505"/>
          </a:xfrm>
          <a:prstGeom prst="rect">
            <a:avLst/>
          </a:prstGeom>
          <a:blipFill>
            <a:blip r:embed="rId4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4" name="object 1744"/>
          <p:cNvSpPr/>
          <p:nvPr/>
        </p:nvSpPr>
        <p:spPr>
          <a:xfrm>
            <a:off x="6850207" y="6627406"/>
            <a:ext cx="18600" cy="30657"/>
          </a:xfrm>
          <a:prstGeom prst="rect">
            <a:avLst/>
          </a:prstGeom>
          <a:blipFill>
            <a:blip r:embed="rId4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5" name="object 1745"/>
          <p:cNvSpPr/>
          <p:nvPr/>
        </p:nvSpPr>
        <p:spPr>
          <a:xfrm>
            <a:off x="6851703" y="6633824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59" h="23495">
                <a:moveTo>
                  <a:pt x="9575" y="0"/>
                </a:moveTo>
                <a:lnTo>
                  <a:pt x="9309" y="279"/>
                </a:lnTo>
                <a:lnTo>
                  <a:pt x="8890" y="787"/>
                </a:lnTo>
                <a:lnTo>
                  <a:pt x="8496" y="1333"/>
                </a:lnTo>
                <a:lnTo>
                  <a:pt x="7772" y="1993"/>
                </a:lnTo>
                <a:lnTo>
                  <a:pt x="6591" y="4038"/>
                </a:lnTo>
                <a:lnTo>
                  <a:pt x="5816" y="5206"/>
                </a:lnTo>
                <a:lnTo>
                  <a:pt x="3873" y="9372"/>
                </a:lnTo>
                <a:lnTo>
                  <a:pt x="2171" y="13881"/>
                </a:lnTo>
                <a:lnTo>
                  <a:pt x="1270" y="16992"/>
                </a:lnTo>
                <a:lnTo>
                  <a:pt x="203" y="21767"/>
                </a:lnTo>
                <a:lnTo>
                  <a:pt x="0" y="23406"/>
                </a:lnTo>
                <a:lnTo>
                  <a:pt x="768" y="21767"/>
                </a:lnTo>
                <a:lnTo>
                  <a:pt x="5372" y="10198"/>
                </a:lnTo>
                <a:lnTo>
                  <a:pt x="6019" y="8775"/>
                </a:lnTo>
                <a:lnTo>
                  <a:pt x="6502" y="7365"/>
                </a:lnTo>
                <a:lnTo>
                  <a:pt x="7010" y="5981"/>
                </a:lnTo>
                <a:lnTo>
                  <a:pt x="7581" y="4749"/>
                </a:lnTo>
                <a:lnTo>
                  <a:pt x="7988" y="3619"/>
                </a:lnTo>
                <a:lnTo>
                  <a:pt x="8420" y="2514"/>
                </a:lnTo>
                <a:lnTo>
                  <a:pt x="8864" y="1663"/>
                </a:lnTo>
                <a:lnTo>
                  <a:pt x="957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6" name="object 1746"/>
          <p:cNvSpPr/>
          <p:nvPr/>
        </p:nvSpPr>
        <p:spPr>
          <a:xfrm>
            <a:off x="6850190" y="6628372"/>
            <a:ext cx="16421" cy="29690"/>
          </a:xfrm>
          <a:prstGeom prst="rect">
            <a:avLst/>
          </a:prstGeom>
          <a:blipFill>
            <a:blip r:embed="rId4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7" name="object 1747"/>
          <p:cNvSpPr/>
          <p:nvPr/>
        </p:nvSpPr>
        <p:spPr>
          <a:xfrm>
            <a:off x="6854850" y="6672312"/>
            <a:ext cx="23152" cy="27203"/>
          </a:xfrm>
          <a:prstGeom prst="rect">
            <a:avLst/>
          </a:prstGeom>
          <a:blipFill>
            <a:blip r:embed="rId4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8" name="object 1748"/>
          <p:cNvSpPr/>
          <p:nvPr/>
        </p:nvSpPr>
        <p:spPr>
          <a:xfrm>
            <a:off x="6855956" y="6678600"/>
            <a:ext cx="14604" cy="19685"/>
          </a:xfrm>
          <a:custGeom>
            <a:avLst/>
            <a:gdLst/>
            <a:ahLst/>
            <a:cxnLst/>
            <a:rect l="l" t="t" r="r" b="b"/>
            <a:pathLst>
              <a:path w="14604" h="19684">
                <a:moveTo>
                  <a:pt x="14439" y="0"/>
                </a:moveTo>
                <a:lnTo>
                  <a:pt x="13576" y="546"/>
                </a:lnTo>
                <a:lnTo>
                  <a:pt x="13093" y="939"/>
                </a:lnTo>
                <a:lnTo>
                  <a:pt x="12242" y="1384"/>
                </a:lnTo>
                <a:lnTo>
                  <a:pt x="10587" y="2997"/>
                </a:lnTo>
                <a:lnTo>
                  <a:pt x="9652" y="3860"/>
                </a:lnTo>
                <a:lnTo>
                  <a:pt x="6796" y="7353"/>
                </a:lnTo>
                <a:lnTo>
                  <a:pt x="4203" y="11087"/>
                </a:lnTo>
                <a:lnTo>
                  <a:pt x="2641" y="13804"/>
                </a:lnTo>
                <a:lnTo>
                  <a:pt x="558" y="18084"/>
                </a:lnTo>
                <a:lnTo>
                  <a:pt x="0" y="19596"/>
                </a:lnTo>
                <a:lnTo>
                  <a:pt x="977" y="18415"/>
                </a:lnTo>
                <a:lnTo>
                  <a:pt x="8102" y="8521"/>
                </a:lnTo>
                <a:lnTo>
                  <a:pt x="9099" y="7264"/>
                </a:lnTo>
                <a:lnTo>
                  <a:pt x="9817" y="6146"/>
                </a:lnTo>
                <a:lnTo>
                  <a:pt x="10642" y="4978"/>
                </a:lnTo>
                <a:lnTo>
                  <a:pt x="11518" y="3860"/>
                </a:lnTo>
                <a:lnTo>
                  <a:pt x="12126" y="2946"/>
                </a:lnTo>
                <a:lnTo>
                  <a:pt x="12750" y="2070"/>
                </a:lnTo>
                <a:lnTo>
                  <a:pt x="13382" y="1371"/>
                </a:lnTo>
                <a:lnTo>
                  <a:pt x="1443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9" name="object 1749"/>
          <p:cNvSpPr/>
          <p:nvPr/>
        </p:nvSpPr>
        <p:spPr>
          <a:xfrm>
            <a:off x="6854849" y="6673214"/>
            <a:ext cx="31115" cy="58370"/>
          </a:xfrm>
          <a:prstGeom prst="rect">
            <a:avLst/>
          </a:prstGeom>
          <a:blipFill>
            <a:blip r:embed="rId4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0" name="object 1750"/>
          <p:cNvSpPr/>
          <p:nvPr/>
        </p:nvSpPr>
        <p:spPr>
          <a:xfrm>
            <a:off x="6863894" y="6710672"/>
            <a:ext cx="14604" cy="19685"/>
          </a:xfrm>
          <a:custGeom>
            <a:avLst/>
            <a:gdLst/>
            <a:ahLst/>
            <a:cxnLst/>
            <a:rect l="l" t="t" r="r" b="b"/>
            <a:pathLst>
              <a:path w="14604" h="19684">
                <a:moveTo>
                  <a:pt x="14465" y="0"/>
                </a:moveTo>
                <a:lnTo>
                  <a:pt x="14135" y="177"/>
                </a:lnTo>
                <a:lnTo>
                  <a:pt x="13601" y="533"/>
                </a:lnTo>
                <a:lnTo>
                  <a:pt x="13106" y="939"/>
                </a:lnTo>
                <a:lnTo>
                  <a:pt x="12255" y="1371"/>
                </a:lnTo>
                <a:lnTo>
                  <a:pt x="9677" y="3860"/>
                </a:lnTo>
                <a:lnTo>
                  <a:pt x="6789" y="7353"/>
                </a:lnTo>
                <a:lnTo>
                  <a:pt x="5994" y="8534"/>
                </a:lnTo>
                <a:lnTo>
                  <a:pt x="4229" y="11074"/>
                </a:lnTo>
                <a:lnTo>
                  <a:pt x="2654" y="13792"/>
                </a:lnTo>
                <a:lnTo>
                  <a:pt x="558" y="18072"/>
                </a:lnTo>
                <a:lnTo>
                  <a:pt x="0" y="19596"/>
                </a:lnTo>
                <a:lnTo>
                  <a:pt x="990" y="18415"/>
                </a:lnTo>
                <a:lnTo>
                  <a:pt x="3771" y="14770"/>
                </a:lnTo>
                <a:lnTo>
                  <a:pt x="5549" y="12293"/>
                </a:lnTo>
                <a:lnTo>
                  <a:pt x="7289" y="9804"/>
                </a:lnTo>
                <a:lnTo>
                  <a:pt x="8128" y="8521"/>
                </a:lnTo>
                <a:lnTo>
                  <a:pt x="9133" y="7251"/>
                </a:lnTo>
                <a:lnTo>
                  <a:pt x="9842" y="6146"/>
                </a:lnTo>
                <a:lnTo>
                  <a:pt x="10642" y="4965"/>
                </a:lnTo>
                <a:lnTo>
                  <a:pt x="11525" y="3860"/>
                </a:lnTo>
                <a:lnTo>
                  <a:pt x="12763" y="2057"/>
                </a:lnTo>
                <a:lnTo>
                  <a:pt x="13408" y="1358"/>
                </a:lnTo>
                <a:lnTo>
                  <a:pt x="1446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1" name="object 1751"/>
          <p:cNvSpPr/>
          <p:nvPr/>
        </p:nvSpPr>
        <p:spPr>
          <a:xfrm>
            <a:off x="6819131" y="6702018"/>
            <a:ext cx="63291" cy="28769"/>
          </a:xfrm>
          <a:prstGeom prst="rect">
            <a:avLst/>
          </a:prstGeom>
          <a:blipFill>
            <a:blip r:embed="rId4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2" name="object 1752"/>
          <p:cNvSpPr/>
          <p:nvPr/>
        </p:nvSpPr>
        <p:spPr>
          <a:xfrm>
            <a:off x="6826174" y="6710300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4">
                <a:moveTo>
                  <a:pt x="0" y="0"/>
                </a:moveTo>
                <a:lnTo>
                  <a:pt x="1879" y="939"/>
                </a:lnTo>
                <a:lnTo>
                  <a:pt x="2933" y="1295"/>
                </a:lnTo>
                <a:lnTo>
                  <a:pt x="4234" y="1993"/>
                </a:lnTo>
                <a:lnTo>
                  <a:pt x="5321" y="2641"/>
                </a:lnTo>
                <a:lnTo>
                  <a:pt x="6756" y="3263"/>
                </a:lnTo>
                <a:lnTo>
                  <a:pt x="8267" y="4089"/>
                </a:lnTo>
                <a:lnTo>
                  <a:pt x="9740" y="4991"/>
                </a:lnTo>
                <a:lnTo>
                  <a:pt x="11391" y="5714"/>
                </a:lnTo>
                <a:lnTo>
                  <a:pt x="13025" y="6705"/>
                </a:lnTo>
                <a:lnTo>
                  <a:pt x="17703" y="9194"/>
                </a:lnTo>
                <a:lnTo>
                  <a:pt x="20650" y="10718"/>
                </a:lnTo>
                <a:lnTo>
                  <a:pt x="24345" y="12522"/>
                </a:lnTo>
                <a:lnTo>
                  <a:pt x="26073" y="13220"/>
                </a:lnTo>
                <a:lnTo>
                  <a:pt x="24726" y="11785"/>
                </a:lnTo>
                <a:lnTo>
                  <a:pt x="21361" y="9118"/>
                </a:lnTo>
                <a:lnTo>
                  <a:pt x="20027" y="8153"/>
                </a:lnTo>
                <a:lnTo>
                  <a:pt x="17767" y="6667"/>
                </a:lnTo>
                <a:lnTo>
                  <a:pt x="17081" y="6146"/>
                </a:lnTo>
                <a:lnTo>
                  <a:pt x="16281" y="5714"/>
                </a:lnTo>
                <a:lnTo>
                  <a:pt x="12255" y="3428"/>
                </a:lnTo>
                <a:lnTo>
                  <a:pt x="8966" y="1993"/>
                </a:lnTo>
                <a:lnTo>
                  <a:pt x="8191" y="1612"/>
                </a:lnTo>
                <a:lnTo>
                  <a:pt x="7378" y="1409"/>
                </a:lnTo>
                <a:lnTo>
                  <a:pt x="5880" y="901"/>
                </a:lnTo>
                <a:lnTo>
                  <a:pt x="5168" y="723"/>
                </a:lnTo>
                <a:lnTo>
                  <a:pt x="3174" y="165"/>
                </a:lnTo>
                <a:lnTo>
                  <a:pt x="1993" y="165"/>
                </a:lnTo>
                <a:lnTo>
                  <a:pt x="1231" y="7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3" name="object 1753"/>
          <p:cNvSpPr/>
          <p:nvPr/>
        </p:nvSpPr>
        <p:spPr>
          <a:xfrm>
            <a:off x="6796330" y="6623735"/>
            <a:ext cx="32358" cy="21196"/>
          </a:xfrm>
          <a:prstGeom prst="rect">
            <a:avLst/>
          </a:prstGeom>
          <a:blipFill>
            <a:blip r:embed="rId4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4" name="object 1754"/>
          <p:cNvSpPr/>
          <p:nvPr/>
        </p:nvSpPr>
        <p:spPr>
          <a:xfrm>
            <a:off x="6802515" y="6631182"/>
            <a:ext cx="25400" cy="5715"/>
          </a:xfrm>
          <a:custGeom>
            <a:avLst/>
            <a:gdLst/>
            <a:ahLst/>
            <a:cxnLst/>
            <a:rect l="l" t="t" r="r" b="b"/>
            <a:pathLst>
              <a:path w="25400" h="5715">
                <a:moveTo>
                  <a:pt x="6616" y="0"/>
                </a:moveTo>
                <a:lnTo>
                  <a:pt x="5168" y="63"/>
                </a:lnTo>
                <a:lnTo>
                  <a:pt x="2781" y="76"/>
                </a:lnTo>
                <a:lnTo>
                  <a:pt x="1765" y="406"/>
                </a:lnTo>
                <a:lnTo>
                  <a:pt x="1079" y="507"/>
                </a:lnTo>
                <a:lnTo>
                  <a:pt x="0" y="774"/>
                </a:lnTo>
                <a:lnTo>
                  <a:pt x="1104" y="952"/>
                </a:lnTo>
                <a:lnTo>
                  <a:pt x="1803" y="1104"/>
                </a:lnTo>
                <a:lnTo>
                  <a:pt x="2768" y="1130"/>
                </a:lnTo>
                <a:lnTo>
                  <a:pt x="3937" y="1384"/>
                </a:lnTo>
                <a:lnTo>
                  <a:pt x="5092" y="1676"/>
                </a:lnTo>
                <a:lnTo>
                  <a:pt x="6438" y="1828"/>
                </a:lnTo>
                <a:lnTo>
                  <a:pt x="9321" y="2539"/>
                </a:lnTo>
                <a:lnTo>
                  <a:pt x="10871" y="2755"/>
                </a:lnTo>
                <a:lnTo>
                  <a:pt x="12407" y="3162"/>
                </a:lnTo>
                <a:lnTo>
                  <a:pt x="13957" y="3505"/>
                </a:lnTo>
                <a:lnTo>
                  <a:pt x="18389" y="4406"/>
                </a:lnTo>
                <a:lnTo>
                  <a:pt x="23279" y="5283"/>
                </a:lnTo>
                <a:lnTo>
                  <a:pt x="24892" y="5435"/>
                </a:lnTo>
                <a:lnTo>
                  <a:pt x="23469" y="4559"/>
                </a:lnTo>
                <a:lnTo>
                  <a:pt x="21196" y="3619"/>
                </a:lnTo>
                <a:lnTo>
                  <a:pt x="20066" y="3111"/>
                </a:lnTo>
                <a:lnTo>
                  <a:pt x="18757" y="2616"/>
                </a:lnTo>
                <a:lnTo>
                  <a:pt x="16586" y="1968"/>
                </a:lnTo>
                <a:lnTo>
                  <a:pt x="15849" y="1676"/>
                </a:lnTo>
                <a:lnTo>
                  <a:pt x="11188" y="546"/>
                </a:lnTo>
                <a:lnTo>
                  <a:pt x="9588" y="380"/>
                </a:lnTo>
                <a:lnTo>
                  <a:pt x="661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5" name="object 1755"/>
          <p:cNvSpPr/>
          <p:nvPr/>
        </p:nvSpPr>
        <p:spPr>
          <a:xfrm>
            <a:off x="6797611" y="6624256"/>
            <a:ext cx="31077" cy="18747"/>
          </a:xfrm>
          <a:prstGeom prst="rect">
            <a:avLst/>
          </a:prstGeom>
          <a:blipFill>
            <a:blip r:embed="rId4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6" name="object 1756"/>
          <p:cNvSpPr/>
          <p:nvPr/>
        </p:nvSpPr>
        <p:spPr>
          <a:xfrm>
            <a:off x="6823846" y="6563809"/>
            <a:ext cx="8890" cy="32384"/>
          </a:xfrm>
          <a:custGeom>
            <a:avLst/>
            <a:gdLst/>
            <a:ahLst/>
            <a:cxnLst/>
            <a:rect l="l" t="t" r="r" b="b"/>
            <a:pathLst>
              <a:path w="8890" h="32384">
                <a:moveTo>
                  <a:pt x="8445" y="0"/>
                </a:moveTo>
                <a:lnTo>
                  <a:pt x="7683" y="1155"/>
                </a:lnTo>
                <a:lnTo>
                  <a:pt x="7238" y="1917"/>
                </a:lnTo>
                <a:lnTo>
                  <a:pt x="6464" y="2971"/>
                </a:lnTo>
                <a:lnTo>
                  <a:pt x="5206" y="5880"/>
                </a:lnTo>
                <a:lnTo>
                  <a:pt x="4902" y="6718"/>
                </a:lnTo>
                <a:lnTo>
                  <a:pt x="4165" y="8432"/>
                </a:lnTo>
                <a:lnTo>
                  <a:pt x="3911" y="9372"/>
                </a:lnTo>
                <a:lnTo>
                  <a:pt x="2692" y="13258"/>
                </a:lnTo>
                <a:lnTo>
                  <a:pt x="1562" y="18376"/>
                </a:lnTo>
                <a:lnTo>
                  <a:pt x="1320" y="19380"/>
                </a:lnTo>
                <a:lnTo>
                  <a:pt x="1193" y="20396"/>
                </a:lnTo>
                <a:lnTo>
                  <a:pt x="685" y="23329"/>
                </a:lnTo>
                <a:lnTo>
                  <a:pt x="420" y="25539"/>
                </a:lnTo>
                <a:lnTo>
                  <a:pt x="0" y="29908"/>
                </a:lnTo>
                <a:lnTo>
                  <a:pt x="25" y="32054"/>
                </a:lnTo>
                <a:lnTo>
                  <a:pt x="756" y="29908"/>
                </a:lnTo>
                <a:lnTo>
                  <a:pt x="2041" y="25158"/>
                </a:lnTo>
                <a:lnTo>
                  <a:pt x="2882" y="21894"/>
                </a:lnTo>
                <a:lnTo>
                  <a:pt x="3327" y="20027"/>
                </a:lnTo>
                <a:lnTo>
                  <a:pt x="3835" y="18021"/>
                </a:lnTo>
                <a:lnTo>
                  <a:pt x="4317" y="16002"/>
                </a:lnTo>
                <a:lnTo>
                  <a:pt x="4724" y="13957"/>
                </a:lnTo>
                <a:lnTo>
                  <a:pt x="5321" y="12014"/>
                </a:lnTo>
                <a:lnTo>
                  <a:pt x="5714" y="10096"/>
                </a:lnTo>
                <a:lnTo>
                  <a:pt x="6146" y="8216"/>
                </a:lnTo>
                <a:lnTo>
                  <a:pt x="6667" y="6515"/>
                </a:lnTo>
                <a:lnTo>
                  <a:pt x="7353" y="3467"/>
                </a:lnTo>
                <a:lnTo>
                  <a:pt x="7823" y="2298"/>
                </a:lnTo>
                <a:lnTo>
                  <a:pt x="8280" y="520"/>
                </a:lnTo>
                <a:lnTo>
                  <a:pt x="844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7" name="object 1757"/>
          <p:cNvSpPr/>
          <p:nvPr/>
        </p:nvSpPr>
        <p:spPr>
          <a:xfrm>
            <a:off x="6816826" y="6539608"/>
            <a:ext cx="4445" cy="33655"/>
          </a:xfrm>
          <a:custGeom>
            <a:avLst/>
            <a:gdLst/>
            <a:ahLst/>
            <a:cxnLst/>
            <a:rect l="l" t="t" r="r" b="b"/>
            <a:pathLst>
              <a:path w="4445" h="33654">
                <a:moveTo>
                  <a:pt x="4267" y="0"/>
                </a:moveTo>
                <a:lnTo>
                  <a:pt x="3683" y="1282"/>
                </a:lnTo>
                <a:lnTo>
                  <a:pt x="3352" y="2133"/>
                </a:lnTo>
                <a:lnTo>
                  <a:pt x="2743" y="3327"/>
                </a:lnTo>
                <a:lnTo>
                  <a:pt x="2133" y="5613"/>
                </a:lnTo>
                <a:lnTo>
                  <a:pt x="1244" y="9156"/>
                </a:lnTo>
                <a:lnTo>
                  <a:pt x="1060" y="10502"/>
                </a:lnTo>
                <a:lnTo>
                  <a:pt x="469" y="14211"/>
                </a:lnTo>
                <a:lnTo>
                  <a:pt x="0" y="20523"/>
                </a:lnTo>
                <a:lnTo>
                  <a:pt x="54" y="28054"/>
                </a:lnTo>
                <a:lnTo>
                  <a:pt x="192" y="31178"/>
                </a:lnTo>
                <a:lnTo>
                  <a:pt x="533" y="33273"/>
                </a:lnTo>
                <a:lnTo>
                  <a:pt x="903" y="31165"/>
                </a:lnTo>
                <a:lnTo>
                  <a:pt x="1304" y="27978"/>
                </a:lnTo>
                <a:lnTo>
                  <a:pt x="1700" y="24536"/>
                </a:lnTo>
                <a:lnTo>
                  <a:pt x="2463" y="16611"/>
                </a:lnTo>
                <a:lnTo>
                  <a:pt x="2578" y="14503"/>
                </a:lnTo>
                <a:lnTo>
                  <a:pt x="2895" y="12445"/>
                </a:lnTo>
                <a:lnTo>
                  <a:pt x="2997" y="10502"/>
                </a:lnTo>
                <a:lnTo>
                  <a:pt x="3110" y="9156"/>
                </a:lnTo>
                <a:lnTo>
                  <a:pt x="3214" y="8216"/>
                </a:lnTo>
                <a:lnTo>
                  <a:pt x="3441" y="6781"/>
                </a:lnTo>
                <a:lnTo>
                  <a:pt x="3543" y="5194"/>
                </a:lnTo>
                <a:lnTo>
                  <a:pt x="3683" y="3644"/>
                </a:lnTo>
                <a:lnTo>
                  <a:pt x="3975" y="2387"/>
                </a:lnTo>
                <a:lnTo>
                  <a:pt x="4178" y="533"/>
                </a:lnTo>
                <a:lnTo>
                  <a:pt x="426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8" name="object 1758"/>
          <p:cNvSpPr/>
          <p:nvPr/>
        </p:nvSpPr>
        <p:spPr>
          <a:xfrm>
            <a:off x="6786019" y="6530326"/>
            <a:ext cx="43354" cy="44042"/>
          </a:xfrm>
          <a:prstGeom prst="rect">
            <a:avLst/>
          </a:prstGeom>
          <a:blipFill>
            <a:blip r:embed="rId4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9" name="object 1759"/>
          <p:cNvSpPr/>
          <p:nvPr/>
        </p:nvSpPr>
        <p:spPr>
          <a:xfrm>
            <a:off x="6792836" y="6538536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40">
                <a:moveTo>
                  <a:pt x="0" y="0"/>
                </a:moveTo>
                <a:lnTo>
                  <a:pt x="854" y="1422"/>
                </a:lnTo>
                <a:lnTo>
                  <a:pt x="1168" y="1993"/>
                </a:lnTo>
                <a:lnTo>
                  <a:pt x="1905" y="2946"/>
                </a:lnTo>
                <a:lnTo>
                  <a:pt x="2628" y="4254"/>
                </a:lnTo>
                <a:lnTo>
                  <a:pt x="3327" y="5613"/>
                </a:lnTo>
                <a:lnTo>
                  <a:pt x="4254" y="7048"/>
                </a:lnTo>
                <a:lnTo>
                  <a:pt x="5143" y="8699"/>
                </a:lnTo>
                <a:lnTo>
                  <a:pt x="5994" y="10388"/>
                </a:lnTo>
                <a:lnTo>
                  <a:pt x="7061" y="12039"/>
                </a:lnTo>
                <a:lnTo>
                  <a:pt x="7950" y="13830"/>
                </a:lnTo>
                <a:lnTo>
                  <a:pt x="8953" y="15582"/>
                </a:lnTo>
                <a:lnTo>
                  <a:pt x="9906" y="17335"/>
                </a:lnTo>
                <a:lnTo>
                  <a:pt x="12623" y="22123"/>
                </a:lnTo>
                <a:lnTo>
                  <a:pt x="14935" y="25996"/>
                </a:lnTo>
                <a:lnTo>
                  <a:pt x="16090" y="27660"/>
                </a:lnTo>
                <a:lnTo>
                  <a:pt x="15582" y="25603"/>
                </a:lnTo>
                <a:lnTo>
                  <a:pt x="13944" y="21221"/>
                </a:lnTo>
                <a:lnTo>
                  <a:pt x="13258" y="19545"/>
                </a:lnTo>
                <a:lnTo>
                  <a:pt x="12039" y="16941"/>
                </a:lnTo>
                <a:lnTo>
                  <a:pt x="11671" y="16002"/>
                </a:lnTo>
                <a:lnTo>
                  <a:pt x="11188" y="15138"/>
                </a:lnTo>
                <a:lnTo>
                  <a:pt x="10261" y="13335"/>
                </a:lnTo>
                <a:lnTo>
                  <a:pt x="8826" y="10642"/>
                </a:lnTo>
                <a:lnTo>
                  <a:pt x="6692" y="7366"/>
                </a:lnTo>
                <a:lnTo>
                  <a:pt x="6210" y="6553"/>
                </a:lnTo>
                <a:lnTo>
                  <a:pt x="5613" y="5854"/>
                </a:lnTo>
                <a:lnTo>
                  <a:pt x="5092" y="5168"/>
                </a:lnTo>
                <a:lnTo>
                  <a:pt x="2628" y="2146"/>
                </a:lnTo>
                <a:lnTo>
                  <a:pt x="1625" y="1422"/>
                </a:lnTo>
                <a:lnTo>
                  <a:pt x="1016" y="8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0" name="object 1760"/>
          <p:cNvSpPr/>
          <p:nvPr/>
        </p:nvSpPr>
        <p:spPr>
          <a:xfrm>
            <a:off x="6786842" y="6487795"/>
            <a:ext cx="25553" cy="79247"/>
          </a:xfrm>
          <a:prstGeom prst="rect">
            <a:avLst/>
          </a:prstGeom>
          <a:blipFill>
            <a:blip r:embed="rId4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1" name="object 1761"/>
          <p:cNvSpPr/>
          <p:nvPr/>
        </p:nvSpPr>
        <p:spPr>
          <a:xfrm>
            <a:off x="6798133" y="6496168"/>
            <a:ext cx="8890" cy="32384"/>
          </a:xfrm>
          <a:custGeom>
            <a:avLst/>
            <a:gdLst/>
            <a:ahLst/>
            <a:cxnLst/>
            <a:rect l="l" t="t" r="r" b="b"/>
            <a:pathLst>
              <a:path w="8890" h="32384">
                <a:moveTo>
                  <a:pt x="0" y="0"/>
                </a:moveTo>
                <a:lnTo>
                  <a:pt x="609" y="2311"/>
                </a:lnTo>
                <a:lnTo>
                  <a:pt x="1092" y="3479"/>
                </a:lnTo>
                <a:lnTo>
                  <a:pt x="1473" y="4978"/>
                </a:lnTo>
                <a:lnTo>
                  <a:pt x="1816" y="6515"/>
                </a:lnTo>
                <a:lnTo>
                  <a:pt x="2349" y="8204"/>
                </a:lnTo>
                <a:lnTo>
                  <a:pt x="2793" y="10071"/>
                </a:lnTo>
                <a:lnTo>
                  <a:pt x="3187" y="11988"/>
                </a:lnTo>
                <a:lnTo>
                  <a:pt x="3809" y="13944"/>
                </a:lnTo>
                <a:lnTo>
                  <a:pt x="4229" y="15963"/>
                </a:lnTo>
                <a:lnTo>
                  <a:pt x="6210" y="23749"/>
                </a:lnTo>
                <a:lnTo>
                  <a:pt x="7937" y="29997"/>
                </a:lnTo>
                <a:lnTo>
                  <a:pt x="8623" y="31991"/>
                </a:lnTo>
                <a:lnTo>
                  <a:pt x="8661" y="29832"/>
                </a:lnTo>
                <a:lnTo>
                  <a:pt x="8153" y="25095"/>
                </a:lnTo>
                <a:lnTo>
                  <a:pt x="7899" y="23266"/>
                </a:lnTo>
                <a:lnTo>
                  <a:pt x="7365" y="20332"/>
                </a:lnTo>
                <a:lnTo>
                  <a:pt x="7251" y="19316"/>
                </a:lnTo>
                <a:lnTo>
                  <a:pt x="5841" y="13208"/>
                </a:lnTo>
                <a:lnTo>
                  <a:pt x="5181" y="11201"/>
                </a:lnTo>
                <a:lnTo>
                  <a:pt x="4597" y="9347"/>
                </a:lnTo>
                <a:lnTo>
                  <a:pt x="4330" y="8394"/>
                </a:lnTo>
                <a:lnTo>
                  <a:pt x="3924" y="7531"/>
                </a:lnTo>
                <a:lnTo>
                  <a:pt x="3263" y="5854"/>
                </a:lnTo>
                <a:lnTo>
                  <a:pt x="1981" y="2959"/>
                </a:lnTo>
                <a:lnTo>
                  <a:pt x="1193" y="1905"/>
                </a:lnTo>
                <a:lnTo>
                  <a:pt x="761" y="1155"/>
                </a:lnTo>
                <a:lnTo>
                  <a:pt x="266" y="43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2" name="object 1762"/>
          <p:cNvSpPr/>
          <p:nvPr/>
        </p:nvSpPr>
        <p:spPr>
          <a:xfrm>
            <a:off x="6804032" y="6459617"/>
            <a:ext cx="5715" cy="20955"/>
          </a:xfrm>
          <a:custGeom>
            <a:avLst/>
            <a:gdLst/>
            <a:ahLst/>
            <a:cxnLst/>
            <a:rect l="l" t="t" r="r" b="b"/>
            <a:pathLst>
              <a:path w="5715" h="20954">
                <a:moveTo>
                  <a:pt x="0" y="0"/>
                </a:moveTo>
                <a:lnTo>
                  <a:pt x="241" y="914"/>
                </a:lnTo>
                <a:lnTo>
                  <a:pt x="711" y="2260"/>
                </a:lnTo>
                <a:lnTo>
                  <a:pt x="965" y="3238"/>
                </a:lnTo>
                <a:lnTo>
                  <a:pt x="1168" y="4254"/>
                </a:lnTo>
                <a:lnTo>
                  <a:pt x="1524" y="5346"/>
                </a:lnTo>
                <a:lnTo>
                  <a:pt x="1828" y="6591"/>
                </a:lnTo>
                <a:lnTo>
                  <a:pt x="2095" y="7848"/>
                </a:lnTo>
                <a:lnTo>
                  <a:pt x="2489" y="9105"/>
                </a:lnTo>
                <a:lnTo>
                  <a:pt x="2768" y="10452"/>
                </a:lnTo>
                <a:lnTo>
                  <a:pt x="4089" y="15697"/>
                </a:lnTo>
                <a:lnTo>
                  <a:pt x="4635" y="17665"/>
                </a:lnTo>
                <a:lnTo>
                  <a:pt x="5651" y="20929"/>
                </a:lnTo>
                <a:lnTo>
                  <a:pt x="5638" y="19532"/>
                </a:lnTo>
                <a:lnTo>
                  <a:pt x="5245" y="15379"/>
                </a:lnTo>
                <a:lnTo>
                  <a:pt x="4800" y="12661"/>
                </a:lnTo>
                <a:lnTo>
                  <a:pt x="4127" y="9982"/>
                </a:lnTo>
                <a:lnTo>
                  <a:pt x="3822" y="8635"/>
                </a:lnTo>
                <a:lnTo>
                  <a:pt x="2616" y="4876"/>
                </a:lnTo>
                <a:lnTo>
                  <a:pt x="2108" y="3784"/>
                </a:lnTo>
                <a:lnTo>
                  <a:pt x="1295" y="1917"/>
                </a:lnTo>
                <a:lnTo>
                  <a:pt x="762" y="1257"/>
                </a:lnTo>
                <a:lnTo>
                  <a:pt x="495" y="74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3" name="object 1763"/>
          <p:cNvSpPr/>
          <p:nvPr/>
        </p:nvSpPr>
        <p:spPr>
          <a:xfrm>
            <a:off x="6831194" y="6595547"/>
            <a:ext cx="2540" cy="33655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168" y="0"/>
                </a:moveTo>
                <a:lnTo>
                  <a:pt x="1699" y="1498"/>
                </a:lnTo>
                <a:lnTo>
                  <a:pt x="1495" y="2247"/>
                </a:lnTo>
                <a:lnTo>
                  <a:pt x="1025" y="3530"/>
                </a:lnTo>
                <a:lnTo>
                  <a:pt x="162" y="9537"/>
                </a:lnTo>
                <a:lnTo>
                  <a:pt x="43" y="12573"/>
                </a:lnTo>
                <a:lnTo>
                  <a:pt x="0" y="16738"/>
                </a:lnTo>
                <a:lnTo>
                  <a:pt x="136" y="21005"/>
                </a:lnTo>
                <a:lnTo>
                  <a:pt x="263" y="22021"/>
                </a:lnTo>
                <a:lnTo>
                  <a:pt x="327" y="23012"/>
                </a:lnTo>
                <a:lnTo>
                  <a:pt x="505" y="24993"/>
                </a:lnTo>
                <a:lnTo>
                  <a:pt x="733" y="26835"/>
                </a:lnTo>
                <a:lnTo>
                  <a:pt x="1000" y="28397"/>
                </a:lnTo>
                <a:lnTo>
                  <a:pt x="1457" y="31534"/>
                </a:lnTo>
                <a:lnTo>
                  <a:pt x="2029" y="33578"/>
                </a:lnTo>
                <a:lnTo>
                  <a:pt x="2173" y="31534"/>
                </a:lnTo>
                <a:lnTo>
                  <a:pt x="2012" y="3530"/>
                </a:lnTo>
                <a:lnTo>
                  <a:pt x="2156" y="2425"/>
                </a:lnTo>
                <a:lnTo>
                  <a:pt x="21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4" name="object 1764"/>
          <p:cNvSpPr/>
          <p:nvPr/>
        </p:nvSpPr>
        <p:spPr>
          <a:xfrm>
            <a:off x="6840577" y="6624410"/>
            <a:ext cx="3810" cy="33655"/>
          </a:xfrm>
          <a:custGeom>
            <a:avLst/>
            <a:gdLst/>
            <a:ahLst/>
            <a:cxnLst/>
            <a:rect l="l" t="t" r="r" b="b"/>
            <a:pathLst>
              <a:path w="3809" h="33654">
                <a:moveTo>
                  <a:pt x="1358" y="0"/>
                </a:moveTo>
                <a:lnTo>
                  <a:pt x="1003" y="1409"/>
                </a:lnTo>
                <a:lnTo>
                  <a:pt x="838" y="2298"/>
                </a:lnTo>
                <a:lnTo>
                  <a:pt x="419" y="3606"/>
                </a:lnTo>
                <a:lnTo>
                  <a:pt x="142" y="6832"/>
                </a:lnTo>
                <a:lnTo>
                  <a:pt x="28" y="8648"/>
                </a:lnTo>
                <a:lnTo>
                  <a:pt x="0" y="14808"/>
                </a:lnTo>
                <a:lnTo>
                  <a:pt x="584" y="21107"/>
                </a:lnTo>
                <a:lnTo>
                  <a:pt x="787" y="22110"/>
                </a:lnTo>
                <a:lnTo>
                  <a:pt x="901" y="23101"/>
                </a:lnTo>
                <a:lnTo>
                  <a:pt x="1193" y="25069"/>
                </a:lnTo>
                <a:lnTo>
                  <a:pt x="1524" y="26873"/>
                </a:lnTo>
                <a:lnTo>
                  <a:pt x="1879" y="28422"/>
                </a:lnTo>
                <a:lnTo>
                  <a:pt x="2527" y="31508"/>
                </a:lnTo>
                <a:lnTo>
                  <a:pt x="3213" y="33489"/>
                </a:lnTo>
                <a:lnTo>
                  <a:pt x="3113" y="28422"/>
                </a:lnTo>
                <a:lnTo>
                  <a:pt x="3035" y="26606"/>
                </a:lnTo>
                <a:lnTo>
                  <a:pt x="2683" y="21107"/>
                </a:lnTo>
                <a:lnTo>
                  <a:pt x="2362" y="16687"/>
                </a:lnTo>
                <a:lnTo>
                  <a:pt x="2143" y="14808"/>
                </a:lnTo>
                <a:lnTo>
                  <a:pt x="2082" y="12547"/>
                </a:lnTo>
                <a:lnTo>
                  <a:pt x="1727" y="8648"/>
                </a:lnTo>
                <a:lnTo>
                  <a:pt x="1689" y="6832"/>
                </a:lnTo>
                <a:lnTo>
                  <a:pt x="1409" y="3695"/>
                </a:lnTo>
                <a:lnTo>
                  <a:pt x="135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5" name="object 1765"/>
          <p:cNvSpPr/>
          <p:nvPr/>
        </p:nvSpPr>
        <p:spPr>
          <a:xfrm>
            <a:off x="6833730" y="6617702"/>
            <a:ext cx="17830" cy="41866"/>
          </a:xfrm>
          <a:prstGeom prst="rect">
            <a:avLst/>
          </a:prstGeom>
          <a:blipFill>
            <a:blip r:embed="rId4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6" name="object 1766"/>
          <p:cNvSpPr/>
          <p:nvPr/>
        </p:nvSpPr>
        <p:spPr>
          <a:xfrm>
            <a:off x="6800133" y="6574070"/>
            <a:ext cx="18415" cy="26034"/>
          </a:xfrm>
          <a:custGeom>
            <a:avLst/>
            <a:gdLst/>
            <a:ahLst/>
            <a:cxnLst/>
            <a:rect l="l" t="t" r="r" b="b"/>
            <a:pathLst>
              <a:path w="18415" h="26034">
                <a:moveTo>
                  <a:pt x="0" y="0"/>
                </a:moveTo>
                <a:lnTo>
                  <a:pt x="1330" y="1892"/>
                </a:lnTo>
                <a:lnTo>
                  <a:pt x="2108" y="2755"/>
                </a:lnTo>
                <a:lnTo>
                  <a:pt x="2952" y="4038"/>
                </a:lnTo>
                <a:lnTo>
                  <a:pt x="3736" y="5295"/>
                </a:lnTo>
                <a:lnTo>
                  <a:pt x="4765" y="6680"/>
                </a:lnTo>
                <a:lnTo>
                  <a:pt x="5727" y="8166"/>
                </a:lnTo>
                <a:lnTo>
                  <a:pt x="6705" y="9766"/>
                </a:lnTo>
                <a:lnTo>
                  <a:pt x="7873" y="11303"/>
                </a:lnTo>
                <a:lnTo>
                  <a:pt x="8902" y="13017"/>
                </a:lnTo>
                <a:lnTo>
                  <a:pt x="13144" y="19380"/>
                </a:lnTo>
                <a:lnTo>
                  <a:pt x="16687" y="24434"/>
                </a:lnTo>
                <a:lnTo>
                  <a:pt x="17970" y="25996"/>
                </a:lnTo>
                <a:lnTo>
                  <a:pt x="17310" y="23990"/>
                </a:lnTo>
                <a:lnTo>
                  <a:pt x="15379" y="19786"/>
                </a:lnTo>
                <a:lnTo>
                  <a:pt x="14579" y="18199"/>
                </a:lnTo>
                <a:lnTo>
                  <a:pt x="13182" y="15697"/>
                </a:lnTo>
                <a:lnTo>
                  <a:pt x="12750" y="14808"/>
                </a:lnTo>
                <a:lnTo>
                  <a:pt x="12204" y="13982"/>
                </a:lnTo>
                <a:lnTo>
                  <a:pt x="9537" y="9740"/>
                </a:lnTo>
                <a:lnTo>
                  <a:pt x="7118" y="6616"/>
                </a:lnTo>
                <a:lnTo>
                  <a:pt x="6629" y="5918"/>
                </a:lnTo>
                <a:lnTo>
                  <a:pt x="5972" y="5257"/>
                </a:lnTo>
                <a:lnTo>
                  <a:pt x="4814" y="3987"/>
                </a:lnTo>
                <a:lnTo>
                  <a:pt x="2739" y="1866"/>
                </a:lnTo>
                <a:lnTo>
                  <a:pt x="1727" y="1244"/>
                </a:lnTo>
                <a:lnTo>
                  <a:pt x="1066" y="73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7" name="object 1767"/>
          <p:cNvSpPr/>
          <p:nvPr/>
        </p:nvSpPr>
        <p:spPr>
          <a:xfrm>
            <a:off x="6794652" y="6567102"/>
            <a:ext cx="38518" cy="68536"/>
          </a:xfrm>
          <a:prstGeom prst="rect">
            <a:avLst/>
          </a:prstGeom>
          <a:blipFill>
            <a:blip r:embed="rId4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8" name="object 1768"/>
          <p:cNvSpPr/>
          <p:nvPr/>
        </p:nvSpPr>
        <p:spPr>
          <a:xfrm>
            <a:off x="6811136" y="6611842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0" y="0"/>
                </a:moveTo>
                <a:lnTo>
                  <a:pt x="914" y="990"/>
                </a:lnTo>
                <a:lnTo>
                  <a:pt x="1485" y="1663"/>
                </a:lnTo>
                <a:lnTo>
                  <a:pt x="2362" y="2400"/>
                </a:lnTo>
                <a:lnTo>
                  <a:pt x="3314" y="3505"/>
                </a:lnTo>
                <a:lnTo>
                  <a:pt x="4229" y="4660"/>
                </a:lnTo>
                <a:lnTo>
                  <a:pt x="5384" y="5841"/>
                </a:lnTo>
                <a:lnTo>
                  <a:pt x="6540" y="7238"/>
                </a:lnTo>
                <a:lnTo>
                  <a:pt x="7670" y="8661"/>
                </a:lnTo>
                <a:lnTo>
                  <a:pt x="8991" y="10032"/>
                </a:lnTo>
                <a:lnTo>
                  <a:pt x="20548" y="23126"/>
                </a:lnTo>
                <a:lnTo>
                  <a:pt x="19710" y="21221"/>
                </a:lnTo>
                <a:lnTo>
                  <a:pt x="17335" y="17348"/>
                </a:lnTo>
                <a:lnTo>
                  <a:pt x="16383" y="15874"/>
                </a:lnTo>
                <a:lnTo>
                  <a:pt x="15290" y="14363"/>
                </a:lnTo>
                <a:lnTo>
                  <a:pt x="14719" y="13614"/>
                </a:lnTo>
                <a:lnTo>
                  <a:pt x="14211" y="12801"/>
                </a:lnTo>
                <a:lnTo>
                  <a:pt x="13576" y="12052"/>
                </a:lnTo>
                <a:lnTo>
                  <a:pt x="10490" y="8242"/>
                </a:lnTo>
                <a:lnTo>
                  <a:pt x="7823" y="5549"/>
                </a:lnTo>
                <a:lnTo>
                  <a:pt x="7200" y="4876"/>
                </a:lnTo>
                <a:lnTo>
                  <a:pt x="6515" y="4343"/>
                </a:lnTo>
                <a:lnTo>
                  <a:pt x="5245" y="3263"/>
                </a:lnTo>
                <a:lnTo>
                  <a:pt x="2946" y="1447"/>
                </a:lnTo>
                <a:lnTo>
                  <a:pt x="1828" y="965"/>
                </a:lnTo>
                <a:lnTo>
                  <a:pt x="1143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9" name="object 1769"/>
          <p:cNvSpPr/>
          <p:nvPr/>
        </p:nvSpPr>
        <p:spPr>
          <a:xfrm>
            <a:off x="6806145" y="6604872"/>
            <a:ext cx="38583" cy="68394"/>
          </a:xfrm>
          <a:prstGeom prst="rect">
            <a:avLst/>
          </a:prstGeom>
          <a:blipFill>
            <a:blip r:embed="rId4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0" name="object 1770"/>
          <p:cNvSpPr/>
          <p:nvPr/>
        </p:nvSpPr>
        <p:spPr>
          <a:xfrm>
            <a:off x="6822708" y="6649458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0" y="0"/>
                </a:moveTo>
                <a:lnTo>
                  <a:pt x="1473" y="1650"/>
                </a:lnTo>
                <a:lnTo>
                  <a:pt x="2362" y="2412"/>
                </a:lnTo>
                <a:lnTo>
                  <a:pt x="3302" y="3517"/>
                </a:lnTo>
                <a:lnTo>
                  <a:pt x="4229" y="4660"/>
                </a:lnTo>
                <a:lnTo>
                  <a:pt x="5384" y="5854"/>
                </a:lnTo>
                <a:lnTo>
                  <a:pt x="6527" y="7238"/>
                </a:lnTo>
                <a:lnTo>
                  <a:pt x="7658" y="8674"/>
                </a:lnTo>
                <a:lnTo>
                  <a:pt x="9004" y="10045"/>
                </a:lnTo>
                <a:lnTo>
                  <a:pt x="10198" y="11582"/>
                </a:lnTo>
                <a:lnTo>
                  <a:pt x="11442" y="13055"/>
                </a:lnTo>
                <a:lnTo>
                  <a:pt x="12712" y="14516"/>
                </a:lnTo>
                <a:lnTo>
                  <a:pt x="13893" y="15913"/>
                </a:lnTo>
                <a:lnTo>
                  <a:pt x="16273" y="18643"/>
                </a:lnTo>
                <a:lnTo>
                  <a:pt x="19138" y="21780"/>
                </a:lnTo>
                <a:lnTo>
                  <a:pt x="20548" y="23126"/>
                </a:lnTo>
                <a:lnTo>
                  <a:pt x="19710" y="21234"/>
                </a:lnTo>
                <a:lnTo>
                  <a:pt x="18057" y="18554"/>
                </a:lnTo>
                <a:lnTo>
                  <a:pt x="17335" y="17348"/>
                </a:lnTo>
                <a:lnTo>
                  <a:pt x="16370" y="15887"/>
                </a:lnTo>
                <a:lnTo>
                  <a:pt x="14719" y="13627"/>
                </a:lnTo>
                <a:lnTo>
                  <a:pt x="14185" y="12801"/>
                </a:lnTo>
                <a:lnTo>
                  <a:pt x="11734" y="9766"/>
                </a:lnTo>
                <a:lnTo>
                  <a:pt x="10477" y="8242"/>
                </a:lnTo>
                <a:lnTo>
                  <a:pt x="7810" y="5562"/>
                </a:lnTo>
                <a:lnTo>
                  <a:pt x="7200" y="4889"/>
                </a:lnTo>
                <a:lnTo>
                  <a:pt x="6502" y="4343"/>
                </a:lnTo>
                <a:lnTo>
                  <a:pt x="5232" y="3276"/>
                </a:lnTo>
                <a:lnTo>
                  <a:pt x="2933" y="1447"/>
                </a:lnTo>
                <a:lnTo>
                  <a:pt x="1816" y="977"/>
                </a:lnTo>
                <a:lnTo>
                  <a:pt x="1130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1" name="object 1771"/>
          <p:cNvSpPr/>
          <p:nvPr/>
        </p:nvSpPr>
        <p:spPr>
          <a:xfrm>
            <a:off x="6817715" y="6642496"/>
            <a:ext cx="35090" cy="72590"/>
          </a:xfrm>
          <a:prstGeom prst="rect">
            <a:avLst/>
          </a:prstGeom>
          <a:blipFill>
            <a:blip r:embed="rId4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2" name="object 1772"/>
          <p:cNvSpPr/>
          <p:nvPr/>
        </p:nvSpPr>
        <p:spPr>
          <a:xfrm>
            <a:off x="6835278" y="6686090"/>
            <a:ext cx="15875" cy="28575"/>
          </a:xfrm>
          <a:custGeom>
            <a:avLst/>
            <a:gdLst/>
            <a:ahLst/>
            <a:cxnLst/>
            <a:rect l="l" t="t" r="r" b="b"/>
            <a:pathLst>
              <a:path w="15875" h="28575">
                <a:moveTo>
                  <a:pt x="0" y="0"/>
                </a:moveTo>
                <a:lnTo>
                  <a:pt x="1117" y="2006"/>
                </a:lnTo>
                <a:lnTo>
                  <a:pt x="1841" y="2984"/>
                </a:lnTo>
                <a:lnTo>
                  <a:pt x="3200" y="5689"/>
                </a:lnTo>
                <a:lnTo>
                  <a:pt x="4114" y="7162"/>
                </a:lnTo>
                <a:lnTo>
                  <a:pt x="4953" y="8826"/>
                </a:lnTo>
                <a:lnTo>
                  <a:pt x="5765" y="10540"/>
                </a:lnTo>
                <a:lnTo>
                  <a:pt x="6794" y="12217"/>
                </a:lnTo>
                <a:lnTo>
                  <a:pt x="7670" y="14058"/>
                </a:lnTo>
                <a:lnTo>
                  <a:pt x="9525" y="17614"/>
                </a:lnTo>
                <a:lnTo>
                  <a:pt x="12141" y="22478"/>
                </a:lnTo>
                <a:lnTo>
                  <a:pt x="12903" y="23787"/>
                </a:lnTo>
                <a:lnTo>
                  <a:pt x="14376" y="26403"/>
                </a:lnTo>
                <a:lnTo>
                  <a:pt x="15494" y="28105"/>
                </a:lnTo>
                <a:lnTo>
                  <a:pt x="15036" y="26034"/>
                </a:lnTo>
                <a:lnTo>
                  <a:pt x="13995" y="23088"/>
                </a:lnTo>
                <a:lnTo>
                  <a:pt x="13500" y="21602"/>
                </a:lnTo>
                <a:lnTo>
                  <a:pt x="12839" y="19913"/>
                </a:lnTo>
                <a:lnTo>
                  <a:pt x="11684" y="17284"/>
                </a:lnTo>
                <a:lnTo>
                  <a:pt x="11328" y="16332"/>
                </a:lnTo>
                <a:lnTo>
                  <a:pt x="8597" y="10883"/>
                </a:lnTo>
                <a:lnTo>
                  <a:pt x="6527" y="7556"/>
                </a:lnTo>
                <a:lnTo>
                  <a:pt x="6057" y="6718"/>
                </a:lnTo>
                <a:lnTo>
                  <a:pt x="5486" y="6019"/>
                </a:lnTo>
                <a:lnTo>
                  <a:pt x="4457" y="4610"/>
                </a:lnTo>
                <a:lnTo>
                  <a:pt x="2578" y="2222"/>
                </a:lnTo>
                <a:lnTo>
                  <a:pt x="1587" y="1435"/>
                </a:lnTo>
                <a:lnTo>
                  <a:pt x="977" y="85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3" name="object 1773"/>
          <p:cNvSpPr/>
          <p:nvPr/>
        </p:nvSpPr>
        <p:spPr>
          <a:xfrm>
            <a:off x="6790588" y="6454127"/>
            <a:ext cx="39103" cy="84810"/>
          </a:xfrm>
          <a:prstGeom prst="rect">
            <a:avLst/>
          </a:prstGeom>
          <a:blipFill>
            <a:blip r:embed="rId4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4" name="object 1774"/>
          <p:cNvSpPr/>
          <p:nvPr/>
        </p:nvSpPr>
        <p:spPr>
          <a:xfrm>
            <a:off x="6840338" y="6733106"/>
            <a:ext cx="15875" cy="28575"/>
          </a:xfrm>
          <a:custGeom>
            <a:avLst/>
            <a:gdLst/>
            <a:ahLst/>
            <a:cxnLst/>
            <a:rect l="l" t="t" r="r" b="b"/>
            <a:pathLst>
              <a:path w="15875" h="28575">
                <a:moveTo>
                  <a:pt x="0" y="0"/>
                </a:moveTo>
                <a:lnTo>
                  <a:pt x="1117" y="2031"/>
                </a:lnTo>
                <a:lnTo>
                  <a:pt x="1841" y="2997"/>
                </a:lnTo>
                <a:lnTo>
                  <a:pt x="2540" y="4343"/>
                </a:lnTo>
                <a:lnTo>
                  <a:pt x="3200" y="5689"/>
                </a:lnTo>
                <a:lnTo>
                  <a:pt x="4114" y="7162"/>
                </a:lnTo>
                <a:lnTo>
                  <a:pt x="4953" y="8839"/>
                </a:lnTo>
                <a:lnTo>
                  <a:pt x="5765" y="10553"/>
                </a:lnTo>
                <a:lnTo>
                  <a:pt x="6794" y="12230"/>
                </a:lnTo>
                <a:lnTo>
                  <a:pt x="7658" y="14071"/>
                </a:lnTo>
                <a:lnTo>
                  <a:pt x="9525" y="17614"/>
                </a:lnTo>
                <a:lnTo>
                  <a:pt x="12153" y="22478"/>
                </a:lnTo>
                <a:lnTo>
                  <a:pt x="14376" y="26428"/>
                </a:lnTo>
                <a:lnTo>
                  <a:pt x="15494" y="28130"/>
                </a:lnTo>
                <a:lnTo>
                  <a:pt x="15036" y="26047"/>
                </a:lnTo>
                <a:lnTo>
                  <a:pt x="13995" y="23101"/>
                </a:lnTo>
                <a:lnTo>
                  <a:pt x="13500" y="21628"/>
                </a:lnTo>
                <a:lnTo>
                  <a:pt x="12839" y="19926"/>
                </a:lnTo>
                <a:lnTo>
                  <a:pt x="11671" y="17284"/>
                </a:lnTo>
                <a:lnTo>
                  <a:pt x="11328" y="16344"/>
                </a:lnTo>
                <a:lnTo>
                  <a:pt x="8597" y="10896"/>
                </a:lnTo>
                <a:lnTo>
                  <a:pt x="6515" y="7569"/>
                </a:lnTo>
                <a:lnTo>
                  <a:pt x="6057" y="6730"/>
                </a:lnTo>
                <a:lnTo>
                  <a:pt x="5486" y="6019"/>
                </a:lnTo>
                <a:lnTo>
                  <a:pt x="4457" y="4622"/>
                </a:lnTo>
                <a:lnTo>
                  <a:pt x="2565" y="2222"/>
                </a:lnTo>
                <a:lnTo>
                  <a:pt x="1587" y="1460"/>
                </a:lnTo>
                <a:lnTo>
                  <a:pt x="990" y="87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5" name="object 1775"/>
          <p:cNvSpPr/>
          <p:nvPr/>
        </p:nvSpPr>
        <p:spPr>
          <a:xfrm>
            <a:off x="6834175" y="6726101"/>
            <a:ext cx="27668" cy="68932"/>
          </a:xfrm>
          <a:prstGeom prst="rect">
            <a:avLst/>
          </a:prstGeom>
          <a:blipFill>
            <a:blip r:embed="rId4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6" name="object 1776"/>
          <p:cNvSpPr/>
          <p:nvPr/>
        </p:nvSpPr>
        <p:spPr>
          <a:xfrm>
            <a:off x="6844307" y="6766022"/>
            <a:ext cx="15875" cy="28575"/>
          </a:xfrm>
          <a:custGeom>
            <a:avLst/>
            <a:gdLst/>
            <a:ahLst/>
            <a:cxnLst/>
            <a:rect l="l" t="t" r="r" b="b"/>
            <a:pathLst>
              <a:path w="15875" h="28575">
                <a:moveTo>
                  <a:pt x="0" y="0"/>
                </a:moveTo>
                <a:lnTo>
                  <a:pt x="1130" y="2031"/>
                </a:lnTo>
                <a:lnTo>
                  <a:pt x="1841" y="2997"/>
                </a:lnTo>
                <a:lnTo>
                  <a:pt x="3213" y="5702"/>
                </a:lnTo>
                <a:lnTo>
                  <a:pt x="4114" y="7175"/>
                </a:lnTo>
                <a:lnTo>
                  <a:pt x="4953" y="8839"/>
                </a:lnTo>
                <a:lnTo>
                  <a:pt x="5765" y="10553"/>
                </a:lnTo>
                <a:lnTo>
                  <a:pt x="6794" y="12230"/>
                </a:lnTo>
                <a:lnTo>
                  <a:pt x="7670" y="14071"/>
                </a:lnTo>
                <a:lnTo>
                  <a:pt x="9537" y="17614"/>
                </a:lnTo>
                <a:lnTo>
                  <a:pt x="12153" y="22491"/>
                </a:lnTo>
                <a:lnTo>
                  <a:pt x="12915" y="23799"/>
                </a:lnTo>
                <a:lnTo>
                  <a:pt x="14389" y="26415"/>
                </a:lnTo>
                <a:lnTo>
                  <a:pt x="15494" y="28117"/>
                </a:lnTo>
                <a:lnTo>
                  <a:pt x="15036" y="26060"/>
                </a:lnTo>
                <a:lnTo>
                  <a:pt x="13500" y="21615"/>
                </a:lnTo>
                <a:lnTo>
                  <a:pt x="12839" y="19926"/>
                </a:lnTo>
                <a:lnTo>
                  <a:pt x="11671" y="17297"/>
                </a:lnTo>
                <a:lnTo>
                  <a:pt x="11328" y="16344"/>
                </a:lnTo>
                <a:lnTo>
                  <a:pt x="10858" y="15455"/>
                </a:lnTo>
                <a:lnTo>
                  <a:pt x="10426" y="14554"/>
                </a:lnTo>
                <a:lnTo>
                  <a:pt x="8597" y="10909"/>
                </a:lnTo>
                <a:lnTo>
                  <a:pt x="6527" y="7569"/>
                </a:lnTo>
                <a:lnTo>
                  <a:pt x="6070" y="6730"/>
                </a:lnTo>
                <a:lnTo>
                  <a:pt x="5486" y="6032"/>
                </a:lnTo>
                <a:lnTo>
                  <a:pt x="4470" y="4622"/>
                </a:lnTo>
                <a:lnTo>
                  <a:pt x="2578" y="2235"/>
                </a:lnTo>
                <a:lnTo>
                  <a:pt x="1600" y="1447"/>
                </a:lnTo>
                <a:lnTo>
                  <a:pt x="1003" y="86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7" name="object 1777"/>
          <p:cNvSpPr/>
          <p:nvPr/>
        </p:nvSpPr>
        <p:spPr>
          <a:xfrm>
            <a:off x="6829107" y="6652907"/>
            <a:ext cx="33464" cy="109219"/>
          </a:xfrm>
          <a:prstGeom prst="rect">
            <a:avLst/>
          </a:prstGeom>
          <a:blipFill>
            <a:blip r:embed="rId4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8" name="object 1778"/>
          <p:cNvSpPr/>
          <p:nvPr/>
        </p:nvSpPr>
        <p:spPr>
          <a:xfrm>
            <a:off x="6757275" y="6565925"/>
            <a:ext cx="94575" cy="140829"/>
          </a:xfrm>
          <a:prstGeom prst="rect">
            <a:avLst/>
          </a:prstGeom>
          <a:blipFill>
            <a:blip r:embed="rId4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9" name="object 1779"/>
          <p:cNvSpPr/>
          <p:nvPr/>
        </p:nvSpPr>
        <p:spPr>
          <a:xfrm>
            <a:off x="6849671" y="6803527"/>
            <a:ext cx="6350" cy="33020"/>
          </a:xfrm>
          <a:custGeom>
            <a:avLst/>
            <a:gdLst/>
            <a:ahLst/>
            <a:cxnLst/>
            <a:rect l="l" t="t" r="r" b="b"/>
            <a:pathLst>
              <a:path w="6350" h="33020">
                <a:moveTo>
                  <a:pt x="0" y="0"/>
                </a:moveTo>
                <a:lnTo>
                  <a:pt x="419" y="2374"/>
                </a:lnTo>
                <a:lnTo>
                  <a:pt x="774" y="3568"/>
                </a:lnTo>
                <a:lnTo>
                  <a:pt x="1231" y="6692"/>
                </a:lnTo>
                <a:lnTo>
                  <a:pt x="1612" y="8445"/>
                </a:lnTo>
                <a:lnTo>
                  <a:pt x="2120" y="12306"/>
                </a:lnTo>
                <a:lnTo>
                  <a:pt x="2552" y="14312"/>
                </a:lnTo>
                <a:lnTo>
                  <a:pt x="5727" y="32867"/>
                </a:lnTo>
                <a:lnTo>
                  <a:pt x="5948" y="30810"/>
                </a:lnTo>
                <a:lnTo>
                  <a:pt x="5880" y="25946"/>
                </a:lnTo>
                <a:lnTo>
                  <a:pt x="5803" y="24104"/>
                </a:lnTo>
                <a:lnTo>
                  <a:pt x="5524" y="21132"/>
                </a:lnTo>
                <a:lnTo>
                  <a:pt x="5486" y="20104"/>
                </a:lnTo>
                <a:lnTo>
                  <a:pt x="4635" y="13855"/>
                </a:lnTo>
                <a:lnTo>
                  <a:pt x="3733" y="9855"/>
                </a:lnTo>
                <a:lnTo>
                  <a:pt x="3556" y="8877"/>
                </a:lnTo>
                <a:lnTo>
                  <a:pt x="2984" y="7099"/>
                </a:lnTo>
                <a:lnTo>
                  <a:pt x="2743" y="6223"/>
                </a:lnTo>
                <a:lnTo>
                  <a:pt x="2352" y="5118"/>
                </a:lnTo>
                <a:lnTo>
                  <a:pt x="1727" y="3175"/>
                </a:lnTo>
                <a:lnTo>
                  <a:pt x="1041" y="2032"/>
                </a:lnTo>
                <a:lnTo>
                  <a:pt x="660" y="124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0" name="object 1780"/>
          <p:cNvSpPr/>
          <p:nvPr/>
        </p:nvSpPr>
        <p:spPr>
          <a:xfrm>
            <a:off x="6833895" y="6796510"/>
            <a:ext cx="26261" cy="77478"/>
          </a:xfrm>
          <a:prstGeom prst="rect">
            <a:avLst/>
          </a:prstGeom>
          <a:blipFill>
            <a:blip r:embed="rId4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1" name="object 1781"/>
          <p:cNvSpPr/>
          <p:nvPr/>
        </p:nvSpPr>
        <p:spPr>
          <a:xfrm>
            <a:off x="6843268" y="6839135"/>
            <a:ext cx="4445" cy="33655"/>
          </a:xfrm>
          <a:custGeom>
            <a:avLst/>
            <a:gdLst/>
            <a:ahLst/>
            <a:cxnLst/>
            <a:rect l="l" t="t" r="r" b="b"/>
            <a:pathLst>
              <a:path w="4445" h="33654">
                <a:moveTo>
                  <a:pt x="0" y="0"/>
                </a:moveTo>
                <a:lnTo>
                  <a:pt x="253" y="2400"/>
                </a:lnTo>
                <a:lnTo>
                  <a:pt x="507" y="3657"/>
                </a:lnTo>
                <a:lnTo>
                  <a:pt x="634" y="5219"/>
                </a:lnTo>
                <a:lnTo>
                  <a:pt x="697" y="6502"/>
                </a:lnTo>
                <a:lnTo>
                  <a:pt x="794" y="7378"/>
                </a:lnTo>
                <a:lnTo>
                  <a:pt x="965" y="8585"/>
                </a:lnTo>
                <a:lnTo>
                  <a:pt x="1071" y="10210"/>
                </a:lnTo>
                <a:lnTo>
                  <a:pt x="1181" y="12484"/>
                </a:lnTo>
                <a:lnTo>
                  <a:pt x="1426" y="14287"/>
                </a:lnTo>
                <a:lnTo>
                  <a:pt x="1536" y="16636"/>
                </a:lnTo>
                <a:lnTo>
                  <a:pt x="2209" y="24701"/>
                </a:lnTo>
                <a:lnTo>
                  <a:pt x="2552" y="28105"/>
                </a:lnTo>
                <a:lnTo>
                  <a:pt x="2895" y="31241"/>
                </a:lnTo>
                <a:lnTo>
                  <a:pt x="3238" y="33350"/>
                </a:lnTo>
                <a:lnTo>
                  <a:pt x="3606" y="31241"/>
                </a:lnTo>
                <a:lnTo>
                  <a:pt x="3911" y="26479"/>
                </a:lnTo>
                <a:lnTo>
                  <a:pt x="3962" y="20612"/>
                </a:lnTo>
                <a:lnTo>
                  <a:pt x="3568" y="14287"/>
                </a:lnTo>
                <a:lnTo>
                  <a:pt x="2971" y="10210"/>
                </a:lnTo>
                <a:lnTo>
                  <a:pt x="2882" y="9220"/>
                </a:lnTo>
                <a:lnTo>
                  <a:pt x="2628" y="8280"/>
                </a:lnTo>
                <a:lnTo>
                  <a:pt x="2247" y="6502"/>
                </a:lnTo>
                <a:lnTo>
                  <a:pt x="1460" y="3365"/>
                </a:lnTo>
                <a:lnTo>
                  <a:pt x="876" y="2146"/>
                </a:lnTo>
                <a:lnTo>
                  <a:pt x="571" y="130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2" name="object 1782"/>
          <p:cNvSpPr/>
          <p:nvPr/>
        </p:nvSpPr>
        <p:spPr>
          <a:xfrm>
            <a:off x="6834945" y="6869062"/>
            <a:ext cx="4445" cy="33655"/>
          </a:xfrm>
          <a:custGeom>
            <a:avLst/>
            <a:gdLst/>
            <a:ahLst/>
            <a:cxnLst/>
            <a:rect l="l" t="t" r="r" b="b"/>
            <a:pathLst>
              <a:path w="4445" h="33654">
                <a:moveTo>
                  <a:pt x="0" y="0"/>
                </a:moveTo>
                <a:lnTo>
                  <a:pt x="76" y="533"/>
                </a:lnTo>
                <a:lnTo>
                  <a:pt x="266" y="2400"/>
                </a:lnTo>
                <a:lnTo>
                  <a:pt x="520" y="3657"/>
                </a:lnTo>
                <a:lnTo>
                  <a:pt x="736" y="6794"/>
                </a:lnTo>
                <a:lnTo>
                  <a:pt x="965" y="8572"/>
                </a:lnTo>
                <a:lnTo>
                  <a:pt x="1082" y="10210"/>
                </a:lnTo>
                <a:lnTo>
                  <a:pt x="1193" y="12484"/>
                </a:lnTo>
                <a:lnTo>
                  <a:pt x="1438" y="14287"/>
                </a:lnTo>
                <a:lnTo>
                  <a:pt x="1549" y="16624"/>
                </a:lnTo>
                <a:lnTo>
                  <a:pt x="2044" y="22745"/>
                </a:lnTo>
                <a:lnTo>
                  <a:pt x="2552" y="28105"/>
                </a:lnTo>
                <a:lnTo>
                  <a:pt x="2895" y="31241"/>
                </a:lnTo>
                <a:lnTo>
                  <a:pt x="3251" y="33350"/>
                </a:lnTo>
                <a:lnTo>
                  <a:pt x="3619" y="31241"/>
                </a:lnTo>
                <a:lnTo>
                  <a:pt x="3911" y="26479"/>
                </a:lnTo>
                <a:lnTo>
                  <a:pt x="3975" y="20612"/>
                </a:lnTo>
                <a:lnTo>
                  <a:pt x="3581" y="14287"/>
                </a:lnTo>
                <a:lnTo>
                  <a:pt x="2997" y="10210"/>
                </a:lnTo>
                <a:lnTo>
                  <a:pt x="2895" y="9220"/>
                </a:lnTo>
                <a:lnTo>
                  <a:pt x="2641" y="8267"/>
                </a:lnTo>
                <a:lnTo>
                  <a:pt x="2463" y="7378"/>
                </a:lnTo>
                <a:lnTo>
                  <a:pt x="1485" y="3352"/>
                </a:lnTo>
                <a:lnTo>
                  <a:pt x="888" y="2133"/>
                </a:lnTo>
                <a:lnTo>
                  <a:pt x="228" y="48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3" name="object 1783"/>
          <p:cNvSpPr/>
          <p:nvPr/>
        </p:nvSpPr>
        <p:spPr>
          <a:xfrm>
            <a:off x="6825589" y="6781151"/>
            <a:ext cx="55282" cy="122758"/>
          </a:xfrm>
          <a:prstGeom prst="rect">
            <a:avLst/>
          </a:prstGeom>
          <a:blipFill>
            <a:blip r:embed="rId4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4" name="object 1784"/>
          <p:cNvSpPr/>
          <p:nvPr/>
        </p:nvSpPr>
        <p:spPr>
          <a:xfrm>
            <a:off x="6848321" y="6661353"/>
            <a:ext cx="5080" cy="33655"/>
          </a:xfrm>
          <a:custGeom>
            <a:avLst/>
            <a:gdLst/>
            <a:ahLst/>
            <a:cxnLst/>
            <a:rect l="l" t="t" r="r" b="b"/>
            <a:pathLst>
              <a:path w="5079" h="33654">
                <a:moveTo>
                  <a:pt x="4826" y="0"/>
                </a:moveTo>
                <a:lnTo>
                  <a:pt x="4584" y="457"/>
                </a:lnTo>
                <a:lnTo>
                  <a:pt x="4122" y="1447"/>
                </a:lnTo>
                <a:lnTo>
                  <a:pt x="3848" y="2095"/>
                </a:lnTo>
                <a:lnTo>
                  <a:pt x="3225" y="3263"/>
                </a:lnTo>
                <a:lnTo>
                  <a:pt x="2311" y="6375"/>
                </a:lnTo>
                <a:lnTo>
                  <a:pt x="1879" y="8127"/>
                </a:lnTo>
                <a:lnTo>
                  <a:pt x="1600" y="9055"/>
                </a:lnTo>
                <a:lnTo>
                  <a:pt x="1373" y="10452"/>
                </a:lnTo>
                <a:lnTo>
                  <a:pt x="711" y="14084"/>
                </a:lnTo>
                <a:lnTo>
                  <a:pt x="88" y="20383"/>
                </a:lnTo>
                <a:lnTo>
                  <a:pt x="0" y="27838"/>
                </a:lnTo>
                <a:lnTo>
                  <a:pt x="66" y="31051"/>
                </a:lnTo>
                <a:lnTo>
                  <a:pt x="355" y="33146"/>
                </a:lnTo>
                <a:lnTo>
                  <a:pt x="765" y="31026"/>
                </a:lnTo>
                <a:lnTo>
                  <a:pt x="1708" y="24396"/>
                </a:lnTo>
                <a:lnTo>
                  <a:pt x="2654" y="16522"/>
                </a:lnTo>
                <a:lnTo>
                  <a:pt x="2819" y="14439"/>
                </a:lnTo>
                <a:lnTo>
                  <a:pt x="3175" y="12407"/>
                </a:lnTo>
                <a:lnTo>
                  <a:pt x="3370" y="10045"/>
                </a:lnTo>
                <a:lnTo>
                  <a:pt x="3474" y="9055"/>
                </a:lnTo>
                <a:lnTo>
                  <a:pt x="3600" y="8127"/>
                </a:lnTo>
                <a:lnTo>
                  <a:pt x="3848" y="6743"/>
                </a:lnTo>
                <a:lnTo>
                  <a:pt x="3975" y="5168"/>
                </a:lnTo>
                <a:lnTo>
                  <a:pt x="4165" y="3619"/>
                </a:lnTo>
                <a:lnTo>
                  <a:pt x="4483" y="2387"/>
                </a:lnTo>
                <a:lnTo>
                  <a:pt x="4627" y="1257"/>
                </a:lnTo>
                <a:lnTo>
                  <a:pt x="48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5" name="object 1785"/>
          <p:cNvSpPr/>
          <p:nvPr/>
        </p:nvSpPr>
        <p:spPr>
          <a:xfrm>
            <a:off x="6854168" y="6705394"/>
            <a:ext cx="5080" cy="33655"/>
          </a:xfrm>
          <a:custGeom>
            <a:avLst/>
            <a:gdLst/>
            <a:ahLst/>
            <a:cxnLst/>
            <a:rect l="l" t="t" r="r" b="b"/>
            <a:pathLst>
              <a:path w="5079" h="33654">
                <a:moveTo>
                  <a:pt x="4744" y="0"/>
                </a:moveTo>
                <a:lnTo>
                  <a:pt x="4054" y="1447"/>
                </a:lnTo>
                <a:lnTo>
                  <a:pt x="3779" y="2095"/>
                </a:lnTo>
                <a:lnTo>
                  <a:pt x="3157" y="3251"/>
                </a:lnTo>
                <a:lnTo>
                  <a:pt x="1531" y="9055"/>
                </a:lnTo>
                <a:lnTo>
                  <a:pt x="967" y="12395"/>
                </a:lnTo>
                <a:lnTo>
                  <a:pt x="642" y="14071"/>
                </a:lnTo>
                <a:lnTo>
                  <a:pt x="248" y="18287"/>
                </a:lnTo>
                <a:lnTo>
                  <a:pt x="32" y="20370"/>
                </a:lnTo>
                <a:lnTo>
                  <a:pt x="0" y="31051"/>
                </a:lnTo>
                <a:lnTo>
                  <a:pt x="2737" y="14427"/>
                </a:lnTo>
                <a:lnTo>
                  <a:pt x="3106" y="12395"/>
                </a:lnTo>
                <a:lnTo>
                  <a:pt x="3258" y="10452"/>
                </a:lnTo>
                <a:lnTo>
                  <a:pt x="3461" y="8508"/>
                </a:lnTo>
                <a:lnTo>
                  <a:pt x="3779" y="6743"/>
                </a:lnTo>
                <a:lnTo>
                  <a:pt x="3906" y="5168"/>
                </a:lnTo>
                <a:lnTo>
                  <a:pt x="4096" y="3619"/>
                </a:lnTo>
                <a:lnTo>
                  <a:pt x="4414" y="2374"/>
                </a:lnTo>
                <a:lnTo>
                  <a:pt x="474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6" name="object 1786"/>
          <p:cNvSpPr/>
          <p:nvPr/>
        </p:nvSpPr>
        <p:spPr>
          <a:xfrm>
            <a:off x="6848881" y="6698394"/>
            <a:ext cx="18199" cy="41585"/>
          </a:xfrm>
          <a:prstGeom prst="rect">
            <a:avLst/>
          </a:prstGeom>
          <a:blipFill>
            <a:blip r:embed="rId4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7" name="object 1787"/>
          <p:cNvSpPr/>
          <p:nvPr/>
        </p:nvSpPr>
        <p:spPr>
          <a:xfrm>
            <a:off x="6860793" y="6789502"/>
            <a:ext cx="10795" cy="31750"/>
          </a:xfrm>
          <a:custGeom>
            <a:avLst/>
            <a:gdLst/>
            <a:ahLst/>
            <a:cxnLst/>
            <a:rect l="l" t="t" r="r" b="b"/>
            <a:pathLst>
              <a:path w="10795" h="31750">
                <a:moveTo>
                  <a:pt x="10414" y="0"/>
                </a:moveTo>
                <a:lnTo>
                  <a:pt x="9588" y="1079"/>
                </a:lnTo>
                <a:lnTo>
                  <a:pt x="9093" y="1803"/>
                </a:lnTo>
                <a:lnTo>
                  <a:pt x="8255" y="2781"/>
                </a:lnTo>
                <a:lnTo>
                  <a:pt x="7569" y="4165"/>
                </a:lnTo>
                <a:lnTo>
                  <a:pt x="6832" y="5575"/>
                </a:lnTo>
                <a:lnTo>
                  <a:pt x="6057" y="7175"/>
                </a:lnTo>
                <a:lnTo>
                  <a:pt x="5613" y="8026"/>
                </a:lnTo>
                <a:lnTo>
                  <a:pt x="5295" y="8940"/>
                </a:lnTo>
                <a:lnTo>
                  <a:pt x="3835" y="12699"/>
                </a:lnTo>
                <a:lnTo>
                  <a:pt x="2082" y="18694"/>
                </a:lnTo>
                <a:lnTo>
                  <a:pt x="1892" y="19697"/>
                </a:lnTo>
                <a:lnTo>
                  <a:pt x="1206" y="22555"/>
                </a:lnTo>
                <a:lnTo>
                  <a:pt x="850" y="24371"/>
                </a:lnTo>
                <a:lnTo>
                  <a:pt x="622" y="25946"/>
                </a:lnTo>
                <a:lnTo>
                  <a:pt x="101" y="29070"/>
                </a:lnTo>
                <a:lnTo>
                  <a:pt x="0" y="31216"/>
                </a:lnTo>
                <a:lnTo>
                  <a:pt x="861" y="29070"/>
                </a:lnTo>
                <a:lnTo>
                  <a:pt x="2882" y="23177"/>
                </a:lnTo>
                <a:lnTo>
                  <a:pt x="5295" y="15595"/>
                </a:lnTo>
                <a:lnTo>
                  <a:pt x="5829" y="13588"/>
                </a:lnTo>
                <a:lnTo>
                  <a:pt x="6553" y="11696"/>
                </a:lnTo>
                <a:lnTo>
                  <a:pt x="7073" y="9817"/>
                </a:lnTo>
                <a:lnTo>
                  <a:pt x="7607" y="7988"/>
                </a:lnTo>
                <a:lnTo>
                  <a:pt x="8229" y="6337"/>
                </a:lnTo>
                <a:lnTo>
                  <a:pt x="9118" y="3365"/>
                </a:lnTo>
                <a:lnTo>
                  <a:pt x="9652" y="2247"/>
                </a:lnTo>
                <a:lnTo>
                  <a:pt x="1041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8" name="object 1788"/>
          <p:cNvSpPr/>
          <p:nvPr/>
        </p:nvSpPr>
        <p:spPr>
          <a:xfrm>
            <a:off x="6848716" y="6736283"/>
            <a:ext cx="29794" cy="124840"/>
          </a:xfrm>
          <a:prstGeom prst="rect">
            <a:avLst/>
          </a:prstGeom>
          <a:blipFill>
            <a:blip r:embed="rId4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9" name="object 1789"/>
          <p:cNvSpPr/>
          <p:nvPr/>
        </p:nvSpPr>
        <p:spPr>
          <a:xfrm>
            <a:off x="6858424" y="6744629"/>
            <a:ext cx="10795" cy="31750"/>
          </a:xfrm>
          <a:custGeom>
            <a:avLst/>
            <a:gdLst/>
            <a:ahLst/>
            <a:cxnLst/>
            <a:rect l="l" t="t" r="r" b="b"/>
            <a:pathLst>
              <a:path w="10795" h="31750">
                <a:moveTo>
                  <a:pt x="10414" y="0"/>
                </a:moveTo>
                <a:lnTo>
                  <a:pt x="9588" y="1079"/>
                </a:lnTo>
                <a:lnTo>
                  <a:pt x="9105" y="1803"/>
                </a:lnTo>
                <a:lnTo>
                  <a:pt x="8267" y="2794"/>
                </a:lnTo>
                <a:lnTo>
                  <a:pt x="6819" y="5575"/>
                </a:lnTo>
                <a:lnTo>
                  <a:pt x="6070" y="7188"/>
                </a:lnTo>
                <a:lnTo>
                  <a:pt x="5613" y="8026"/>
                </a:lnTo>
                <a:lnTo>
                  <a:pt x="5308" y="8940"/>
                </a:lnTo>
                <a:lnTo>
                  <a:pt x="3835" y="12700"/>
                </a:lnTo>
                <a:lnTo>
                  <a:pt x="2387" y="17716"/>
                </a:lnTo>
                <a:lnTo>
                  <a:pt x="2082" y="18694"/>
                </a:lnTo>
                <a:lnTo>
                  <a:pt x="1905" y="19697"/>
                </a:lnTo>
                <a:lnTo>
                  <a:pt x="1206" y="22567"/>
                </a:lnTo>
                <a:lnTo>
                  <a:pt x="850" y="24384"/>
                </a:lnTo>
                <a:lnTo>
                  <a:pt x="550" y="26365"/>
                </a:lnTo>
                <a:lnTo>
                  <a:pt x="88" y="29070"/>
                </a:lnTo>
                <a:lnTo>
                  <a:pt x="0" y="31229"/>
                </a:lnTo>
                <a:lnTo>
                  <a:pt x="867" y="29070"/>
                </a:lnTo>
                <a:lnTo>
                  <a:pt x="1816" y="26365"/>
                </a:lnTo>
                <a:lnTo>
                  <a:pt x="2882" y="23177"/>
                </a:lnTo>
                <a:lnTo>
                  <a:pt x="5283" y="15595"/>
                </a:lnTo>
                <a:lnTo>
                  <a:pt x="5816" y="13589"/>
                </a:lnTo>
                <a:lnTo>
                  <a:pt x="6553" y="11696"/>
                </a:lnTo>
                <a:lnTo>
                  <a:pt x="7061" y="9829"/>
                </a:lnTo>
                <a:lnTo>
                  <a:pt x="7607" y="7988"/>
                </a:lnTo>
                <a:lnTo>
                  <a:pt x="8229" y="6337"/>
                </a:lnTo>
                <a:lnTo>
                  <a:pt x="9118" y="3365"/>
                </a:lnTo>
                <a:lnTo>
                  <a:pt x="9652" y="2247"/>
                </a:lnTo>
                <a:lnTo>
                  <a:pt x="1041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0" name="object 1790"/>
          <p:cNvSpPr/>
          <p:nvPr/>
        </p:nvSpPr>
        <p:spPr>
          <a:xfrm>
            <a:off x="6855900" y="6737570"/>
            <a:ext cx="20171" cy="39464"/>
          </a:xfrm>
          <a:prstGeom prst="rect">
            <a:avLst/>
          </a:prstGeom>
          <a:blipFill>
            <a:blip r:embed="rId4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1" name="object 1791"/>
          <p:cNvSpPr/>
          <p:nvPr/>
        </p:nvSpPr>
        <p:spPr>
          <a:xfrm>
            <a:off x="6850140" y="6835054"/>
            <a:ext cx="19050" cy="25400"/>
          </a:xfrm>
          <a:custGeom>
            <a:avLst/>
            <a:gdLst/>
            <a:ahLst/>
            <a:cxnLst/>
            <a:rect l="l" t="t" r="r" b="b"/>
            <a:pathLst>
              <a:path w="19050" h="25400">
                <a:moveTo>
                  <a:pt x="19050" y="0"/>
                </a:moveTo>
                <a:lnTo>
                  <a:pt x="17945" y="660"/>
                </a:lnTo>
                <a:lnTo>
                  <a:pt x="17284" y="1143"/>
                </a:lnTo>
                <a:lnTo>
                  <a:pt x="16192" y="1714"/>
                </a:lnTo>
                <a:lnTo>
                  <a:pt x="14020" y="3733"/>
                </a:lnTo>
                <a:lnTo>
                  <a:pt x="12839" y="4914"/>
                </a:lnTo>
                <a:lnTo>
                  <a:pt x="12179" y="5511"/>
                </a:lnTo>
                <a:lnTo>
                  <a:pt x="10280" y="7797"/>
                </a:lnTo>
                <a:lnTo>
                  <a:pt x="9105" y="9156"/>
                </a:lnTo>
                <a:lnTo>
                  <a:pt x="5676" y="14033"/>
                </a:lnTo>
                <a:lnTo>
                  <a:pt x="5207" y="14897"/>
                </a:lnTo>
                <a:lnTo>
                  <a:pt x="4699" y="15671"/>
                </a:lnTo>
                <a:lnTo>
                  <a:pt x="3708" y="17284"/>
                </a:lnTo>
                <a:lnTo>
                  <a:pt x="2857" y="18834"/>
                </a:lnTo>
                <a:lnTo>
                  <a:pt x="2159" y="20205"/>
                </a:lnTo>
                <a:lnTo>
                  <a:pt x="736" y="22910"/>
                </a:lnTo>
                <a:lnTo>
                  <a:pt x="0" y="24879"/>
                </a:lnTo>
                <a:lnTo>
                  <a:pt x="1320" y="23406"/>
                </a:lnTo>
                <a:lnTo>
                  <a:pt x="3149" y="21082"/>
                </a:lnTo>
                <a:lnTo>
                  <a:pt x="5092" y="18567"/>
                </a:lnTo>
                <a:lnTo>
                  <a:pt x="9613" y="12458"/>
                </a:lnTo>
                <a:lnTo>
                  <a:pt x="10706" y="10820"/>
                </a:lnTo>
                <a:lnTo>
                  <a:pt x="11938" y="9334"/>
                </a:lnTo>
                <a:lnTo>
                  <a:pt x="13066" y="7658"/>
                </a:lnTo>
                <a:lnTo>
                  <a:pt x="14033" y="6299"/>
                </a:lnTo>
                <a:lnTo>
                  <a:pt x="15113" y="5041"/>
                </a:lnTo>
                <a:lnTo>
                  <a:pt x="16827" y="2616"/>
                </a:lnTo>
                <a:lnTo>
                  <a:pt x="17678" y="1790"/>
                </a:lnTo>
                <a:lnTo>
                  <a:pt x="18199" y="1079"/>
                </a:lnTo>
                <a:lnTo>
                  <a:pt x="1905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2" name="object 1792"/>
          <p:cNvSpPr/>
          <p:nvPr/>
        </p:nvSpPr>
        <p:spPr>
          <a:xfrm>
            <a:off x="6842924" y="6828094"/>
            <a:ext cx="31393" cy="67650"/>
          </a:xfrm>
          <a:prstGeom prst="rect">
            <a:avLst/>
          </a:prstGeom>
          <a:blipFill>
            <a:blip r:embed="rId4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3" name="object 1793"/>
          <p:cNvSpPr/>
          <p:nvPr/>
        </p:nvSpPr>
        <p:spPr>
          <a:xfrm>
            <a:off x="6844360" y="6869683"/>
            <a:ext cx="19050" cy="25400"/>
          </a:xfrm>
          <a:custGeom>
            <a:avLst/>
            <a:gdLst/>
            <a:ahLst/>
            <a:cxnLst/>
            <a:rect l="l" t="t" r="r" b="b"/>
            <a:pathLst>
              <a:path w="19050" h="25400">
                <a:moveTo>
                  <a:pt x="19037" y="0"/>
                </a:moveTo>
                <a:lnTo>
                  <a:pt x="17932" y="673"/>
                </a:lnTo>
                <a:lnTo>
                  <a:pt x="17272" y="1142"/>
                </a:lnTo>
                <a:lnTo>
                  <a:pt x="16205" y="1714"/>
                </a:lnTo>
                <a:lnTo>
                  <a:pt x="13943" y="3809"/>
                </a:lnTo>
                <a:lnTo>
                  <a:pt x="12827" y="4914"/>
                </a:lnTo>
                <a:lnTo>
                  <a:pt x="12166" y="5511"/>
                </a:lnTo>
                <a:lnTo>
                  <a:pt x="11551" y="6299"/>
                </a:lnTo>
                <a:lnTo>
                  <a:pt x="9118" y="9156"/>
                </a:lnTo>
                <a:lnTo>
                  <a:pt x="5676" y="14033"/>
                </a:lnTo>
                <a:lnTo>
                  <a:pt x="5207" y="14897"/>
                </a:lnTo>
                <a:lnTo>
                  <a:pt x="3708" y="17284"/>
                </a:lnTo>
                <a:lnTo>
                  <a:pt x="2857" y="18846"/>
                </a:lnTo>
                <a:lnTo>
                  <a:pt x="723" y="22923"/>
                </a:lnTo>
                <a:lnTo>
                  <a:pt x="0" y="24879"/>
                </a:lnTo>
                <a:lnTo>
                  <a:pt x="1320" y="23418"/>
                </a:lnTo>
                <a:lnTo>
                  <a:pt x="3136" y="21094"/>
                </a:lnTo>
                <a:lnTo>
                  <a:pt x="6184" y="17094"/>
                </a:lnTo>
                <a:lnTo>
                  <a:pt x="9601" y="12445"/>
                </a:lnTo>
                <a:lnTo>
                  <a:pt x="10693" y="10820"/>
                </a:lnTo>
                <a:lnTo>
                  <a:pt x="11938" y="9334"/>
                </a:lnTo>
                <a:lnTo>
                  <a:pt x="12966" y="7810"/>
                </a:lnTo>
                <a:lnTo>
                  <a:pt x="14077" y="6248"/>
                </a:lnTo>
                <a:lnTo>
                  <a:pt x="15113" y="5041"/>
                </a:lnTo>
                <a:lnTo>
                  <a:pt x="16019" y="3733"/>
                </a:lnTo>
                <a:lnTo>
                  <a:pt x="16840" y="2616"/>
                </a:lnTo>
                <a:lnTo>
                  <a:pt x="17678" y="1790"/>
                </a:lnTo>
                <a:lnTo>
                  <a:pt x="18186" y="1079"/>
                </a:lnTo>
                <a:lnTo>
                  <a:pt x="1903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4" name="object 1794"/>
          <p:cNvSpPr/>
          <p:nvPr/>
        </p:nvSpPr>
        <p:spPr>
          <a:xfrm>
            <a:off x="6842924" y="6862720"/>
            <a:ext cx="25615" cy="32508"/>
          </a:xfrm>
          <a:prstGeom prst="rect">
            <a:avLst/>
          </a:prstGeom>
          <a:blipFill>
            <a:blip r:embed="rId4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5" name="object 1795"/>
          <p:cNvSpPr/>
          <p:nvPr/>
        </p:nvSpPr>
        <p:spPr>
          <a:xfrm>
            <a:off x="6810613" y="6506061"/>
            <a:ext cx="9525" cy="31750"/>
          </a:xfrm>
          <a:custGeom>
            <a:avLst/>
            <a:gdLst/>
            <a:ahLst/>
            <a:cxnLst/>
            <a:rect l="l" t="t" r="r" b="b"/>
            <a:pathLst>
              <a:path w="9525" h="31750">
                <a:moveTo>
                  <a:pt x="9448" y="0"/>
                </a:moveTo>
                <a:lnTo>
                  <a:pt x="8674" y="1117"/>
                </a:lnTo>
                <a:lnTo>
                  <a:pt x="8204" y="1854"/>
                </a:lnTo>
                <a:lnTo>
                  <a:pt x="7404" y="2870"/>
                </a:lnTo>
                <a:lnTo>
                  <a:pt x="6045" y="5727"/>
                </a:lnTo>
                <a:lnTo>
                  <a:pt x="5321" y="7378"/>
                </a:lnTo>
                <a:lnTo>
                  <a:pt x="4902" y="8216"/>
                </a:lnTo>
                <a:lnTo>
                  <a:pt x="4622" y="9156"/>
                </a:lnTo>
                <a:lnTo>
                  <a:pt x="3987" y="10998"/>
                </a:lnTo>
                <a:lnTo>
                  <a:pt x="3276" y="12966"/>
                </a:lnTo>
                <a:lnTo>
                  <a:pt x="2247" y="17043"/>
                </a:lnTo>
                <a:lnTo>
                  <a:pt x="1714" y="19037"/>
                </a:lnTo>
                <a:lnTo>
                  <a:pt x="1549" y="20053"/>
                </a:lnTo>
                <a:lnTo>
                  <a:pt x="939" y="22936"/>
                </a:lnTo>
                <a:lnTo>
                  <a:pt x="660" y="24777"/>
                </a:lnTo>
                <a:lnTo>
                  <a:pt x="38" y="29502"/>
                </a:lnTo>
                <a:lnTo>
                  <a:pt x="0" y="31648"/>
                </a:lnTo>
                <a:lnTo>
                  <a:pt x="749" y="29692"/>
                </a:lnTo>
                <a:lnTo>
                  <a:pt x="2641" y="23482"/>
                </a:lnTo>
                <a:lnTo>
                  <a:pt x="4813" y="15798"/>
                </a:lnTo>
                <a:lnTo>
                  <a:pt x="5283" y="13779"/>
                </a:lnTo>
                <a:lnTo>
                  <a:pt x="5943" y="11849"/>
                </a:lnTo>
                <a:lnTo>
                  <a:pt x="6400" y="9969"/>
                </a:lnTo>
                <a:lnTo>
                  <a:pt x="6896" y="8102"/>
                </a:lnTo>
                <a:lnTo>
                  <a:pt x="7467" y="6426"/>
                </a:lnTo>
                <a:lnTo>
                  <a:pt x="7848" y="4927"/>
                </a:lnTo>
                <a:lnTo>
                  <a:pt x="8267" y="3416"/>
                </a:lnTo>
                <a:lnTo>
                  <a:pt x="8763" y="2273"/>
                </a:lnTo>
                <a:lnTo>
                  <a:pt x="944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6" name="object 1796"/>
          <p:cNvSpPr/>
          <p:nvPr/>
        </p:nvSpPr>
        <p:spPr>
          <a:xfrm>
            <a:off x="6809460" y="6471760"/>
            <a:ext cx="13335" cy="30480"/>
          </a:xfrm>
          <a:custGeom>
            <a:avLst/>
            <a:gdLst/>
            <a:ahLst/>
            <a:cxnLst/>
            <a:rect l="l" t="t" r="r" b="b"/>
            <a:pathLst>
              <a:path w="13334" h="30479">
                <a:moveTo>
                  <a:pt x="12928" y="0"/>
                </a:moveTo>
                <a:lnTo>
                  <a:pt x="12573" y="355"/>
                </a:lnTo>
                <a:lnTo>
                  <a:pt x="11442" y="1638"/>
                </a:lnTo>
                <a:lnTo>
                  <a:pt x="10541" y="2540"/>
                </a:lnTo>
                <a:lnTo>
                  <a:pt x="8330" y="6070"/>
                </a:lnTo>
                <a:lnTo>
                  <a:pt x="7988" y="6667"/>
                </a:lnTo>
                <a:lnTo>
                  <a:pt x="7480" y="7442"/>
                </a:lnTo>
                <a:lnTo>
                  <a:pt x="7099" y="8318"/>
                </a:lnTo>
                <a:lnTo>
                  <a:pt x="5321" y="11887"/>
                </a:lnTo>
                <a:lnTo>
                  <a:pt x="3848" y="15760"/>
                </a:lnTo>
                <a:lnTo>
                  <a:pt x="3086" y="17653"/>
                </a:lnTo>
                <a:lnTo>
                  <a:pt x="2832" y="18630"/>
                </a:lnTo>
                <a:lnTo>
                  <a:pt x="2501" y="19558"/>
                </a:lnTo>
                <a:lnTo>
                  <a:pt x="1892" y="21412"/>
                </a:lnTo>
                <a:lnTo>
                  <a:pt x="1409" y="23177"/>
                </a:lnTo>
                <a:lnTo>
                  <a:pt x="1041" y="24714"/>
                </a:lnTo>
                <a:lnTo>
                  <a:pt x="266" y="27762"/>
                </a:lnTo>
                <a:lnTo>
                  <a:pt x="0" y="29883"/>
                </a:lnTo>
                <a:lnTo>
                  <a:pt x="939" y="28054"/>
                </a:lnTo>
                <a:lnTo>
                  <a:pt x="2819" y="23850"/>
                </a:lnTo>
                <a:lnTo>
                  <a:pt x="4254" y="20459"/>
                </a:lnTo>
                <a:lnTo>
                  <a:pt x="6540" y="14935"/>
                </a:lnTo>
                <a:lnTo>
                  <a:pt x="7238" y="13004"/>
                </a:lnTo>
                <a:lnTo>
                  <a:pt x="8115" y="11188"/>
                </a:lnTo>
                <a:lnTo>
                  <a:pt x="8763" y="9410"/>
                </a:lnTo>
                <a:lnTo>
                  <a:pt x="9461" y="7632"/>
                </a:lnTo>
                <a:lnTo>
                  <a:pt x="10223" y="6070"/>
                </a:lnTo>
                <a:lnTo>
                  <a:pt x="10782" y="4622"/>
                </a:lnTo>
                <a:lnTo>
                  <a:pt x="11353" y="3213"/>
                </a:lnTo>
                <a:lnTo>
                  <a:pt x="11976" y="2146"/>
                </a:lnTo>
                <a:lnTo>
                  <a:pt x="1292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7" name="object 1797"/>
          <p:cNvSpPr/>
          <p:nvPr/>
        </p:nvSpPr>
        <p:spPr>
          <a:xfrm>
            <a:off x="6807637" y="6464723"/>
            <a:ext cx="21494" cy="37969"/>
          </a:xfrm>
          <a:prstGeom prst="rect">
            <a:avLst/>
          </a:prstGeom>
          <a:blipFill>
            <a:blip r:embed="rId4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8" name="object 1798"/>
          <p:cNvSpPr/>
          <p:nvPr/>
        </p:nvSpPr>
        <p:spPr>
          <a:xfrm>
            <a:off x="6774787" y="6673325"/>
            <a:ext cx="2540" cy="32384"/>
          </a:xfrm>
          <a:custGeom>
            <a:avLst/>
            <a:gdLst/>
            <a:ahLst/>
            <a:cxnLst/>
            <a:rect l="l" t="t" r="r" b="b"/>
            <a:pathLst>
              <a:path w="2540" h="32384">
                <a:moveTo>
                  <a:pt x="2121" y="0"/>
                </a:moveTo>
                <a:lnTo>
                  <a:pt x="1658" y="1409"/>
                </a:lnTo>
                <a:lnTo>
                  <a:pt x="1400" y="2298"/>
                </a:lnTo>
                <a:lnTo>
                  <a:pt x="1016" y="3340"/>
                </a:lnTo>
                <a:lnTo>
                  <a:pt x="267" y="8102"/>
                </a:lnTo>
                <a:lnTo>
                  <a:pt x="58" y="11950"/>
                </a:lnTo>
                <a:lnTo>
                  <a:pt x="0" y="15900"/>
                </a:lnTo>
                <a:lnTo>
                  <a:pt x="102" y="19951"/>
                </a:lnTo>
                <a:lnTo>
                  <a:pt x="242" y="20916"/>
                </a:lnTo>
                <a:lnTo>
                  <a:pt x="293" y="21856"/>
                </a:lnTo>
                <a:lnTo>
                  <a:pt x="445" y="23736"/>
                </a:lnTo>
                <a:lnTo>
                  <a:pt x="661" y="25488"/>
                </a:lnTo>
                <a:lnTo>
                  <a:pt x="902" y="26974"/>
                </a:lnTo>
                <a:lnTo>
                  <a:pt x="1347" y="29972"/>
                </a:lnTo>
                <a:lnTo>
                  <a:pt x="1880" y="31915"/>
                </a:lnTo>
                <a:lnTo>
                  <a:pt x="2026" y="29972"/>
                </a:lnTo>
                <a:lnTo>
                  <a:pt x="1966" y="3340"/>
                </a:lnTo>
                <a:lnTo>
                  <a:pt x="2096" y="2298"/>
                </a:lnTo>
                <a:lnTo>
                  <a:pt x="212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9" name="object 1799"/>
          <p:cNvSpPr/>
          <p:nvPr/>
        </p:nvSpPr>
        <p:spPr>
          <a:xfrm>
            <a:off x="6736215" y="6686436"/>
            <a:ext cx="27940" cy="9525"/>
          </a:xfrm>
          <a:custGeom>
            <a:avLst/>
            <a:gdLst/>
            <a:ahLst/>
            <a:cxnLst/>
            <a:rect l="l" t="t" r="r" b="b"/>
            <a:pathLst>
              <a:path w="27940" h="9525">
                <a:moveTo>
                  <a:pt x="25526" y="0"/>
                </a:moveTo>
                <a:lnTo>
                  <a:pt x="22859" y="292"/>
                </a:lnTo>
                <a:lnTo>
                  <a:pt x="21513" y="393"/>
                </a:lnTo>
                <a:lnTo>
                  <a:pt x="19951" y="622"/>
                </a:lnTo>
                <a:lnTo>
                  <a:pt x="17475" y="1130"/>
                </a:lnTo>
                <a:lnTo>
                  <a:pt x="16598" y="1244"/>
                </a:lnTo>
                <a:lnTo>
                  <a:pt x="15747" y="1498"/>
                </a:lnTo>
                <a:lnTo>
                  <a:pt x="11391" y="2679"/>
                </a:lnTo>
                <a:lnTo>
                  <a:pt x="8064" y="4013"/>
                </a:lnTo>
                <a:lnTo>
                  <a:pt x="7264" y="4279"/>
                </a:lnTo>
                <a:lnTo>
                  <a:pt x="6502" y="4711"/>
                </a:lnTo>
                <a:lnTo>
                  <a:pt x="4406" y="5803"/>
                </a:lnTo>
                <a:lnTo>
                  <a:pt x="3809" y="6159"/>
                </a:lnTo>
                <a:lnTo>
                  <a:pt x="2578" y="6832"/>
                </a:lnTo>
                <a:lnTo>
                  <a:pt x="1676" y="7708"/>
                </a:lnTo>
                <a:lnTo>
                  <a:pt x="1003" y="8216"/>
                </a:lnTo>
                <a:lnTo>
                  <a:pt x="0" y="9067"/>
                </a:lnTo>
                <a:lnTo>
                  <a:pt x="1981" y="8420"/>
                </a:lnTo>
                <a:lnTo>
                  <a:pt x="2984" y="7899"/>
                </a:lnTo>
                <a:lnTo>
                  <a:pt x="4267" y="7518"/>
                </a:lnTo>
                <a:lnTo>
                  <a:pt x="5562" y="7188"/>
                </a:lnTo>
                <a:lnTo>
                  <a:pt x="7010" y="6616"/>
                </a:lnTo>
                <a:lnTo>
                  <a:pt x="10236" y="5753"/>
                </a:lnTo>
                <a:lnTo>
                  <a:pt x="11925" y="5118"/>
                </a:lnTo>
                <a:lnTo>
                  <a:pt x="13652" y="4686"/>
                </a:lnTo>
                <a:lnTo>
                  <a:pt x="21805" y="2171"/>
                </a:lnTo>
                <a:lnTo>
                  <a:pt x="25641" y="863"/>
                </a:lnTo>
                <a:lnTo>
                  <a:pt x="27355" y="126"/>
                </a:lnTo>
                <a:lnTo>
                  <a:pt x="255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0" name="object 1800"/>
          <p:cNvSpPr/>
          <p:nvPr/>
        </p:nvSpPr>
        <p:spPr>
          <a:xfrm>
            <a:off x="6730276" y="6681863"/>
            <a:ext cx="34404" cy="22741"/>
          </a:xfrm>
          <a:prstGeom prst="rect">
            <a:avLst/>
          </a:prstGeom>
          <a:blipFill>
            <a:blip r:embed="rId4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1" name="object 1801"/>
          <p:cNvSpPr/>
          <p:nvPr/>
        </p:nvSpPr>
        <p:spPr>
          <a:xfrm>
            <a:off x="6758337" y="6605702"/>
            <a:ext cx="12700" cy="21590"/>
          </a:xfrm>
          <a:custGeom>
            <a:avLst/>
            <a:gdLst/>
            <a:ahLst/>
            <a:cxnLst/>
            <a:rect l="l" t="t" r="r" b="b"/>
            <a:pathLst>
              <a:path w="12700" h="21590">
                <a:moveTo>
                  <a:pt x="12649" y="0"/>
                </a:moveTo>
                <a:lnTo>
                  <a:pt x="12357" y="203"/>
                </a:lnTo>
                <a:lnTo>
                  <a:pt x="11874" y="609"/>
                </a:lnTo>
                <a:lnTo>
                  <a:pt x="11391" y="1079"/>
                </a:lnTo>
                <a:lnTo>
                  <a:pt x="10604" y="1600"/>
                </a:lnTo>
                <a:lnTo>
                  <a:pt x="9144" y="3340"/>
                </a:lnTo>
                <a:lnTo>
                  <a:pt x="8242" y="4343"/>
                </a:lnTo>
                <a:lnTo>
                  <a:pt x="5753" y="8013"/>
                </a:lnTo>
                <a:lnTo>
                  <a:pt x="5016" y="9385"/>
                </a:lnTo>
                <a:lnTo>
                  <a:pt x="3467" y="12103"/>
                </a:lnTo>
                <a:lnTo>
                  <a:pt x="2146" y="14947"/>
                </a:lnTo>
                <a:lnTo>
                  <a:pt x="419" y="19405"/>
                </a:lnTo>
                <a:lnTo>
                  <a:pt x="0" y="20980"/>
                </a:lnTo>
                <a:lnTo>
                  <a:pt x="876" y="19697"/>
                </a:lnTo>
                <a:lnTo>
                  <a:pt x="3327" y="15798"/>
                </a:lnTo>
                <a:lnTo>
                  <a:pt x="4876" y="13144"/>
                </a:lnTo>
                <a:lnTo>
                  <a:pt x="6388" y="10490"/>
                </a:lnTo>
                <a:lnTo>
                  <a:pt x="7112" y="9118"/>
                </a:lnTo>
                <a:lnTo>
                  <a:pt x="7937" y="7873"/>
                </a:lnTo>
                <a:lnTo>
                  <a:pt x="9296" y="5333"/>
                </a:lnTo>
                <a:lnTo>
                  <a:pt x="10033" y="4241"/>
                </a:lnTo>
                <a:lnTo>
                  <a:pt x="10579" y="3225"/>
                </a:lnTo>
                <a:lnTo>
                  <a:pt x="11163" y="2222"/>
                </a:lnTo>
                <a:lnTo>
                  <a:pt x="11722" y="1485"/>
                </a:lnTo>
                <a:lnTo>
                  <a:pt x="1264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2" name="object 1802"/>
          <p:cNvSpPr/>
          <p:nvPr/>
        </p:nvSpPr>
        <p:spPr>
          <a:xfrm>
            <a:off x="6757276" y="6600327"/>
            <a:ext cx="18237" cy="26977"/>
          </a:xfrm>
          <a:prstGeom prst="rect">
            <a:avLst/>
          </a:prstGeom>
          <a:blipFill>
            <a:blip r:embed="rId4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3" name="object 1803"/>
          <p:cNvSpPr/>
          <p:nvPr/>
        </p:nvSpPr>
        <p:spPr>
          <a:xfrm>
            <a:off x="6749625" y="6520395"/>
            <a:ext cx="18510" cy="30327"/>
          </a:xfrm>
          <a:prstGeom prst="rect">
            <a:avLst/>
          </a:prstGeom>
          <a:blipFill>
            <a:blip r:embed="rId4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4" name="object 1804"/>
          <p:cNvSpPr/>
          <p:nvPr/>
        </p:nvSpPr>
        <p:spPr>
          <a:xfrm>
            <a:off x="6751056" y="6526761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59" h="23495">
                <a:moveTo>
                  <a:pt x="9613" y="0"/>
                </a:moveTo>
                <a:lnTo>
                  <a:pt x="9239" y="393"/>
                </a:lnTo>
                <a:lnTo>
                  <a:pt x="8915" y="774"/>
                </a:lnTo>
                <a:lnTo>
                  <a:pt x="8534" y="1295"/>
                </a:lnTo>
                <a:lnTo>
                  <a:pt x="7810" y="1968"/>
                </a:lnTo>
                <a:lnTo>
                  <a:pt x="6616" y="3975"/>
                </a:lnTo>
                <a:lnTo>
                  <a:pt x="5854" y="5130"/>
                </a:lnTo>
                <a:lnTo>
                  <a:pt x="3911" y="9245"/>
                </a:lnTo>
                <a:lnTo>
                  <a:pt x="3365" y="10731"/>
                </a:lnTo>
                <a:lnTo>
                  <a:pt x="2209" y="13703"/>
                </a:lnTo>
                <a:lnTo>
                  <a:pt x="1295" y="16776"/>
                </a:lnTo>
                <a:lnTo>
                  <a:pt x="203" y="21501"/>
                </a:lnTo>
                <a:lnTo>
                  <a:pt x="0" y="23139"/>
                </a:lnTo>
                <a:lnTo>
                  <a:pt x="786" y="21501"/>
                </a:lnTo>
                <a:lnTo>
                  <a:pt x="1638" y="19545"/>
                </a:lnTo>
                <a:lnTo>
                  <a:pt x="2552" y="17373"/>
                </a:lnTo>
                <a:lnTo>
                  <a:pt x="4876" y="11557"/>
                </a:lnTo>
                <a:lnTo>
                  <a:pt x="5384" y="10071"/>
                </a:lnTo>
                <a:lnTo>
                  <a:pt x="6032" y="8674"/>
                </a:lnTo>
                <a:lnTo>
                  <a:pt x="6527" y="7277"/>
                </a:lnTo>
                <a:lnTo>
                  <a:pt x="7048" y="5918"/>
                </a:lnTo>
                <a:lnTo>
                  <a:pt x="7607" y="4699"/>
                </a:lnTo>
                <a:lnTo>
                  <a:pt x="8458" y="2489"/>
                </a:lnTo>
                <a:lnTo>
                  <a:pt x="8890" y="1663"/>
                </a:lnTo>
                <a:lnTo>
                  <a:pt x="961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5" name="object 1805"/>
          <p:cNvSpPr/>
          <p:nvPr/>
        </p:nvSpPr>
        <p:spPr>
          <a:xfrm>
            <a:off x="6748533" y="6521360"/>
            <a:ext cx="18521" cy="55322"/>
          </a:xfrm>
          <a:prstGeom prst="rect">
            <a:avLst/>
          </a:prstGeom>
          <a:blipFill>
            <a:blip r:embed="rId4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6" name="object 1806"/>
          <p:cNvSpPr/>
          <p:nvPr/>
        </p:nvSpPr>
        <p:spPr>
          <a:xfrm>
            <a:off x="6749966" y="6552744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59" h="23495">
                <a:moveTo>
                  <a:pt x="9626" y="0"/>
                </a:moveTo>
                <a:lnTo>
                  <a:pt x="9359" y="266"/>
                </a:lnTo>
                <a:lnTo>
                  <a:pt x="8928" y="761"/>
                </a:lnTo>
                <a:lnTo>
                  <a:pt x="8547" y="1282"/>
                </a:lnTo>
                <a:lnTo>
                  <a:pt x="7823" y="1968"/>
                </a:lnTo>
                <a:lnTo>
                  <a:pt x="6616" y="3962"/>
                </a:lnTo>
                <a:lnTo>
                  <a:pt x="5867" y="5118"/>
                </a:lnTo>
                <a:lnTo>
                  <a:pt x="3924" y="9232"/>
                </a:lnTo>
                <a:lnTo>
                  <a:pt x="3378" y="10718"/>
                </a:lnTo>
                <a:lnTo>
                  <a:pt x="2209" y="13690"/>
                </a:lnTo>
                <a:lnTo>
                  <a:pt x="1295" y="16763"/>
                </a:lnTo>
                <a:lnTo>
                  <a:pt x="215" y="21488"/>
                </a:lnTo>
                <a:lnTo>
                  <a:pt x="0" y="23126"/>
                </a:lnTo>
                <a:lnTo>
                  <a:pt x="781" y="21488"/>
                </a:lnTo>
                <a:lnTo>
                  <a:pt x="1651" y="19532"/>
                </a:lnTo>
                <a:lnTo>
                  <a:pt x="2565" y="17360"/>
                </a:lnTo>
                <a:lnTo>
                  <a:pt x="4889" y="11544"/>
                </a:lnTo>
                <a:lnTo>
                  <a:pt x="5397" y="10071"/>
                </a:lnTo>
                <a:lnTo>
                  <a:pt x="6045" y="8648"/>
                </a:lnTo>
                <a:lnTo>
                  <a:pt x="7048" y="5905"/>
                </a:lnTo>
                <a:lnTo>
                  <a:pt x="7620" y="4686"/>
                </a:lnTo>
                <a:lnTo>
                  <a:pt x="8026" y="3568"/>
                </a:lnTo>
                <a:lnTo>
                  <a:pt x="8458" y="2476"/>
                </a:lnTo>
                <a:lnTo>
                  <a:pt x="8890" y="1638"/>
                </a:lnTo>
                <a:lnTo>
                  <a:pt x="96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7" name="object 1807"/>
          <p:cNvSpPr/>
          <p:nvPr/>
        </p:nvSpPr>
        <p:spPr>
          <a:xfrm>
            <a:off x="6723926" y="6547332"/>
            <a:ext cx="40906" cy="55104"/>
          </a:xfrm>
          <a:prstGeom prst="rect">
            <a:avLst/>
          </a:prstGeom>
          <a:blipFill>
            <a:blip r:embed="rId4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8" name="object 1808"/>
          <p:cNvSpPr/>
          <p:nvPr/>
        </p:nvSpPr>
        <p:spPr>
          <a:xfrm>
            <a:off x="6733582" y="6569864"/>
            <a:ext cx="10160" cy="31750"/>
          </a:xfrm>
          <a:custGeom>
            <a:avLst/>
            <a:gdLst/>
            <a:ahLst/>
            <a:cxnLst/>
            <a:rect l="l" t="t" r="r" b="b"/>
            <a:pathLst>
              <a:path w="10159" h="31750">
                <a:moveTo>
                  <a:pt x="0" y="0"/>
                </a:moveTo>
                <a:lnTo>
                  <a:pt x="469" y="1384"/>
                </a:lnTo>
                <a:lnTo>
                  <a:pt x="736" y="2260"/>
                </a:lnTo>
                <a:lnTo>
                  <a:pt x="1257" y="3390"/>
                </a:lnTo>
                <a:lnTo>
                  <a:pt x="2149" y="6451"/>
                </a:lnTo>
                <a:lnTo>
                  <a:pt x="2748" y="8089"/>
                </a:lnTo>
                <a:lnTo>
                  <a:pt x="3263" y="9893"/>
                </a:lnTo>
                <a:lnTo>
                  <a:pt x="3746" y="11760"/>
                </a:lnTo>
                <a:lnTo>
                  <a:pt x="4457" y="13652"/>
                </a:lnTo>
                <a:lnTo>
                  <a:pt x="4965" y="15671"/>
                </a:lnTo>
                <a:lnTo>
                  <a:pt x="7289" y="23291"/>
                </a:lnTo>
                <a:lnTo>
                  <a:pt x="9309" y="29438"/>
                </a:lnTo>
                <a:lnTo>
                  <a:pt x="10096" y="31381"/>
                </a:lnTo>
                <a:lnTo>
                  <a:pt x="10007" y="29235"/>
                </a:lnTo>
                <a:lnTo>
                  <a:pt x="9524" y="26085"/>
                </a:lnTo>
                <a:lnTo>
                  <a:pt x="9309" y="24523"/>
                </a:lnTo>
                <a:lnTo>
                  <a:pt x="8978" y="22694"/>
                </a:lnTo>
                <a:lnTo>
                  <a:pt x="8547" y="20777"/>
                </a:lnTo>
                <a:lnTo>
                  <a:pt x="8305" y="19824"/>
                </a:lnTo>
                <a:lnTo>
                  <a:pt x="8140" y="18808"/>
                </a:lnTo>
                <a:lnTo>
                  <a:pt x="7848" y="17830"/>
                </a:lnTo>
                <a:lnTo>
                  <a:pt x="6451" y="12801"/>
                </a:lnTo>
                <a:lnTo>
                  <a:pt x="5689" y="10858"/>
                </a:lnTo>
                <a:lnTo>
                  <a:pt x="4678" y="8026"/>
                </a:lnTo>
                <a:lnTo>
                  <a:pt x="4279" y="7264"/>
                </a:lnTo>
                <a:lnTo>
                  <a:pt x="3886" y="6375"/>
                </a:lnTo>
                <a:lnTo>
                  <a:pt x="2133" y="2819"/>
                </a:lnTo>
                <a:lnTo>
                  <a:pt x="1308" y="1816"/>
                </a:lnTo>
                <a:lnTo>
                  <a:pt x="825" y="109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9" name="object 1809"/>
          <p:cNvSpPr/>
          <p:nvPr/>
        </p:nvSpPr>
        <p:spPr>
          <a:xfrm>
            <a:off x="6731630" y="6606306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0" y="0"/>
                </a:moveTo>
                <a:lnTo>
                  <a:pt x="1511" y="1638"/>
                </a:lnTo>
                <a:lnTo>
                  <a:pt x="2400" y="2387"/>
                </a:lnTo>
                <a:lnTo>
                  <a:pt x="3365" y="3479"/>
                </a:lnTo>
                <a:lnTo>
                  <a:pt x="4292" y="4610"/>
                </a:lnTo>
                <a:lnTo>
                  <a:pt x="5460" y="5753"/>
                </a:lnTo>
                <a:lnTo>
                  <a:pt x="7785" y="8559"/>
                </a:lnTo>
                <a:lnTo>
                  <a:pt x="9118" y="9893"/>
                </a:lnTo>
                <a:lnTo>
                  <a:pt x="10350" y="11417"/>
                </a:lnTo>
                <a:lnTo>
                  <a:pt x="11607" y="12877"/>
                </a:lnTo>
                <a:lnTo>
                  <a:pt x="16433" y="18287"/>
                </a:lnTo>
                <a:lnTo>
                  <a:pt x="19405" y="21475"/>
                </a:lnTo>
                <a:lnTo>
                  <a:pt x="20840" y="22796"/>
                </a:lnTo>
                <a:lnTo>
                  <a:pt x="19964" y="20916"/>
                </a:lnTo>
                <a:lnTo>
                  <a:pt x="17551" y="17081"/>
                </a:lnTo>
                <a:lnTo>
                  <a:pt x="16573" y="15620"/>
                </a:lnTo>
                <a:lnTo>
                  <a:pt x="15468" y="14122"/>
                </a:lnTo>
                <a:lnTo>
                  <a:pt x="14897" y="13398"/>
                </a:lnTo>
                <a:lnTo>
                  <a:pt x="14350" y="12572"/>
                </a:lnTo>
                <a:lnTo>
                  <a:pt x="13728" y="11861"/>
                </a:lnTo>
                <a:lnTo>
                  <a:pt x="13119" y="11099"/>
                </a:lnTo>
                <a:lnTo>
                  <a:pt x="10579" y="8077"/>
                </a:lnTo>
                <a:lnTo>
                  <a:pt x="7886" y="5448"/>
                </a:lnTo>
                <a:lnTo>
                  <a:pt x="7264" y="4775"/>
                </a:lnTo>
                <a:lnTo>
                  <a:pt x="6565" y="4254"/>
                </a:lnTo>
                <a:lnTo>
                  <a:pt x="5283" y="3200"/>
                </a:lnTo>
                <a:lnTo>
                  <a:pt x="2971" y="1409"/>
                </a:lnTo>
                <a:lnTo>
                  <a:pt x="1854" y="952"/>
                </a:lnTo>
                <a:lnTo>
                  <a:pt x="1142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0" name="object 1810"/>
          <p:cNvSpPr/>
          <p:nvPr/>
        </p:nvSpPr>
        <p:spPr>
          <a:xfrm>
            <a:off x="6726669" y="6599364"/>
            <a:ext cx="35242" cy="61622"/>
          </a:xfrm>
          <a:prstGeom prst="rect">
            <a:avLst/>
          </a:prstGeom>
          <a:blipFill>
            <a:blip r:embed="rId4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1" name="object 1811"/>
          <p:cNvSpPr/>
          <p:nvPr/>
        </p:nvSpPr>
        <p:spPr>
          <a:xfrm>
            <a:off x="6739568" y="663752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0" y="0"/>
                </a:moveTo>
                <a:lnTo>
                  <a:pt x="368" y="355"/>
                </a:lnTo>
                <a:lnTo>
                  <a:pt x="1536" y="1638"/>
                </a:lnTo>
                <a:lnTo>
                  <a:pt x="2425" y="2387"/>
                </a:lnTo>
                <a:lnTo>
                  <a:pt x="3378" y="3479"/>
                </a:lnTo>
                <a:lnTo>
                  <a:pt x="4305" y="4597"/>
                </a:lnTo>
                <a:lnTo>
                  <a:pt x="5473" y="5753"/>
                </a:lnTo>
                <a:lnTo>
                  <a:pt x="6654" y="7137"/>
                </a:lnTo>
                <a:lnTo>
                  <a:pt x="7810" y="8559"/>
                </a:lnTo>
                <a:lnTo>
                  <a:pt x="9131" y="9893"/>
                </a:lnTo>
                <a:lnTo>
                  <a:pt x="20853" y="22796"/>
                </a:lnTo>
                <a:lnTo>
                  <a:pt x="19977" y="20904"/>
                </a:lnTo>
                <a:lnTo>
                  <a:pt x="17564" y="17068"/>
                </a:lnTo>
                <a:lnTo>
                  <a:pt x="16598" y="15620"/>
                </a:lnTo>
                <a:lnTo>
                  <a:pt x="15481" y="14109"/>
                </a:lnTo>
                <a:lnTo>
                  <a:pt x="14909" y="13385"/>
                </a:lnTo>
                <a:lnTo>
                  <a:pt x="14376" y="12572"/>
                </a:lnTo>
                <a:lnTo>
                  <a:pt x="13741" y="11836"/>
                </a:lnTo>
                <a:lnTo>
                  <a:pt x="11874" y="9575"/>
                </a:lnTo>
                <a:lnTo>
                  <a:pt x="10591" y="8077"/>
                </a:lnTo>
                <a:lnTo>
                  <a:pt x="9207" y="6705"/>
                </a:lnTo>
                <a:lnTo>
                  <a:pt x="7899" y="5448"/>
                </a:lnTo>
                <a:lnTo>
                  <a:pt x="7289" y="4775"/>
                </a:lnTo>
                <a:lnTo>
                  <a:pt x="6578" y="4241"/>
                </a:lnTo>
                <a:lnTo>
                  <a:pt x="5295" y="3187"/>
                </a:lnTo>
                <a:lnTo>
                  <a:pt x="2984" y="1409"/>
                </a:lnTo>
                <a:lnTo>
                  <a:pt x="1866" y="939"/>
                </a:lnTo>
                <a:lnTo>
                  <a:pt x="1155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2" name="object 1812"/>
          <p:cNvSpPr/>
          <p:nvPr/>
        </p:nvSpPr>
        <p:spPr>
          <a:xfrm>
            <a:off x="6734619" y="6630572"/>
            <a:ext cx="35166" cy="54733"/>
          </a:xfrm>
          <a:prstGeom prst="rect">
            <a:avLst/>
          </a:prstGeom>
          <a:blipFill>
            <a:blip r:embed="rId4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3" name="object 1813"/>
          <p:cNvSpPr/>
          <p:nvPr/>
        </p:nvSpPr>
        <p:spPr>
          <a:xfrm>
            <a:off x="6743786" y="6666567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5" h="17145">
                <a:moveTo>
                  <a:pt x="0" y="0"/>
                </a:moveTo>
                <a:lnTo>
                  <a:pt x="1778" y="1231"/>
                </a:lnTo>
                <a:lnTo>
                  <a:pt x="2781" y="1727"/>
                </a:lnTo>
                <a:lnTo>
                  <a:pt x="3911" y="2540"/>
                </a:lnTo>
                <a:lnTo>
                  <a:pt x="5029" y="3429"/>
                </a:lnTo>
                <a:lnTo>
                  <a:pt x="6375" y="4254"/>
                </a:lnTo>
                <a:lnTo>
                  <a:pt x="7785" y="5308"/>
                </a:lnTo>
                <a:lnTo>
                  <a:pt x="9144" y="6400"/>
                </a:lnTo>
                <a:lnTo>
                  <a:pt x="10693" y="7366"/>
                </a:lnTo>
                <a:lnTo>
                  <a:pt x="12153" y="8559"/>
                </a:lnTo>
                <a:lnTo>
                  <a:pt x="13677" y="9639"/>
                </a:lnTo>
                <a:lnTo>
                  <a:pt x="16598" y="11772"/>
                </a:lnTo>
                <a:lnTo>
                  <a:pt x="19354" y="13716"/>
                </a:lnTo>
                <a:lnTo>
                  <a:pt x="22834" y="16078"/>
                </a:lnTo>
                <a:lnTo>
                  <a:pt x="24472" y="17018"/>
                </a:lnTo>
                <a:lnTo>
                  <a:pt x="23279" y="15392"/>
                </a:lnTo>
                <a:lnTo>
                  <a:pt x="21234" y="13309"/>
                </a:lnTo>
                <a:lnTo>
                  <a:pt x="20243" y="12255"/>
                </a:lnTo>
                <a:lnTo>
                  <a:pt x="19011" y="11074"/>
                </a:lnTo>
                <a:lnTo>
                  <a:pt x="17665" y="9893"/>
                </a:lnTo>
                <a:lnTo>
                  <a:pt x="16967" y="9334"/>
                </a:lnTo>
                <a:lnTo>
                  <a:pt x="16306" y="8661"/>
                </a:lnTo>
                <a:lnTo>
                  <a:pt x="15557" y="8115"/>
                </a:lnTo>
                <a:lnTo>
                  <a:pt x="11811" y="5219"/>
                </a:lnTo>
                <a:lnTo>
                  <a:pt x="10198" y="4254"/>
                </a:lnTo>
                <a:lnTo>
                  <a:pt x="8699" y="3327"/>
                </a:lnTo>
                <a:lnTo>
                  <a:pt x="7962" y="2832"/>
                </a:lnTo>
                <a:lnTo>
                  <a:pt x="7188" y="2501"/>
                </a:lnTo>
                <a:lnTo>
                  <a:pt x="5067" y="1473"/>
                </a:lnTo>
                <a:lnTo>
                  <a:pt x="4419" y="1206"/>
                </a:lnTo>
                <a:lnTo>
                  <a:pt x="3149" y="635"/>
                </a:lnTo>
                <a:lnTo>
                  <a:pt x="1981" y="469"/>
                </a:lnTo>
                <a:lnTo>
                  <a:pt x="1231" y="26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4" name="object 1814"/>
          <p:cNvSpPr/>
          <p:nvPr/>
        </p:nvSpPr>
        <p:spPr>
          <a:xfrm>
            <a:off x="6724708" y="6531698"/>
            <a:ext cx="29252" cy="98081"/>
          </a:xfrm>
          <a:prstGeom prst="rect">
            <a:avLst/>
          </a:prstGeom>
          <a:blipFill>
            <a:blip r:embed="rId4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5" name="object 1815"/>
          <p:cNvSpPr/>
          <p:nvPr/>
        </p:nvSpPr>
        <p:spPr>
          <a:xfrm>
            <a:off x="6739090" y="6659456"/>
            <a:ext cx="44678" cy="63959"/>
          </a:xfrm>
          <a:prstGeom prst="rect">
            <a:avLst/>
          </a:prstGeom>
          <a:blipFill>
            <a:blip r:embed="rId4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6" name="object 1816"/>
          <p:cNvSpPr/>
          <p:nvPr/>
        </p:nvSpPr>
        <p:spPr>
          <a:xfrm>
            <a:off x="6761661" y="6699689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0" y="0"/>
                </a:moveTo>
                <a:lnTo>
                  <a:pt x="342" y="355"/>
                </a:lnTo>
                <a:lnTo>
                  <a:pt x="1498" y="1638"/>
                </a:lnTo>
                <a:lnTo>
                  <a:pt x="2387" y="2400"/>
                </a:lnTo>
                <a:lnTo>
                  <a:pt x="3340" y="3505"/>
                </a:lnTo>
                <a:lnTo>
                  <a:pt x="4267" y="4648"/>
                </a:lnTo>
                <a:lnTo>
                  <a:pt x="5410" y="5829"/>
                </a:lnTo>
                <a:lnTo>
                  <a:pt x="6578" y="7213"/>
                </a:lnTo>
                <a:lnTo>
                  <a:pt x="7708" y="8635"/>
                </a:lnTo>
                <a:lnTo>
                  <a:pt x="9042" y="10020"/>
                </a:lnTo>
                <a:lnTo>
                  <a:pt x="10248" y="11544"/>
                </a:lnTo>
                <a:lnTo>
                  <a:pt x="12776" y="14465"/>
                </a:lnTo>
                <a:lnTo>
                  <a:pt x="13944" y="15849"/>
                </a:lnTo>
                <a:lnTo>
                  <a:pt x="16268" y="18491"/>
                </a:lnTo>
                <a:lnTo>
                  <a:pt x="19227" y="21704"/>
                </a:lnTo>
                <a:lnTo>
                  <a:pt x="20637" y="23037"/>
                </a:lnTo>
                <a:lnTo>
                  <a:pt x="19786" y="21145"/>
                </a:lnTo>
                <a:lnTo>
                  <a:pt x="17399" y="17284"/>
                </a:lnTo>
                <a:lnTo>
                  <a:pt x="16433" y="15811"/>
                </a:lnTo>
                <a:lnTo>
                  <a:pt x="15341" y="14312"/>
                </a:lnTo>
                <a:lnTo>
                  <a:pt x="14770" y="13563"/>
                </a:lnTo>
                <a:lnTo>
                  <a:pt x="14249" y="12725"/>
                </a:lnTo>
                <a:lnTo>
                  <a:pt x="13614" y="12001"/>
                </a:lnTo>
                <a:lnTo>
                  <a:pt x="10515" y="8191"/>
                </a:lnTo>
                <a:lnTo>
                  <a:pt x="7835" y="5524"/>
                </a:lnTo>
                <a:lnTo>
                  <a:pt x="7226" y="4851"/>
                </a:lnTo>
                <a:lnTo>
                  <a:pt x="6527" y="4317"/>
                </a:lnTo>
                <a:lnTo>
                  <a:pt x="5257" y="3251"/>
                </a:lnTo>
                <a:lnTo>
                  <a:pt x="2946" y="1447"/>
                </a:lnTo>
                <a:lnTo>
                  <a:pt x="1854" y="965"/>
                </a:lnTo>
                <a:lnTo>
                  <a:pt x="1155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7" name="object 1817"/>
          <p:cNvSpPr/>
          <p:nvPr/>
        </p:nvSpPr>
        <p:spPr>
          <a:xfrm>
            <a:off x="6756679" y="6692732"/>
            <a:ext cx="42875" cy="67388"/>
          </a:xfrm>
          <a:prstGeom prst="rect">
            <a:avLst/>
          </a:prstGeom>
          <a:blipFill>
            <a:blip r:embed="rId4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8" name="object 1818"/>
          <p:cNvSpPr/>
          <p:nvPr/>
        </p:nvSpPr>
        <p:spPr>
          <a:xfrm>
            <a:off x="6774520" y="6733240"/>
            <a:ext cx="23495" cy="26670"/>
          </a:xfrm>
          <a:custGeom>
            <a:avLst/>
            <a:gdLst/>
            <a:ahLst/>
            <a:cxnLst/>
            <a:rect l="l" t="t" r="r" b="b"/>
            <a:pathLst>
              <a:path w="23495" h="26670">
                <a:moveTo>
                  <a:pt x="0" y="0"/>
                </a:moveTo>
                <a:lnTo>
                  <a:pt x="1041" y="1143"/>
                </a:lnTo>
                <a:lnTo>
                  <a:pt x="1676" y="1892"/>
                </a:lnTo>
                <a:lnTo>
                  <a:pt x="2692" y="2730"/>
                </a:lnTo>
                <a:lnTo>
                  <a:pt x="3759" y="3987"/>
                </a:lnTo>
                <a:lnTo>
                  <a:pt x="4813" y="5270"/>
                </a:lnTo>
                <a:lnTo>
                  <a:pt x="6121" y="6604"/>
                </a:lnTo>
                <a:lnTo>
                  <a:pt x="7442" y="8191"/>
                </a:lnTo>
                <a:lnTo>
                  <a:pt x="8724" y="9817"/>
                </a:lnTo>
                <a:lnTo>
                  <a:pt x="10236" y="11353"/>
                </a:lnTo>
                <a:lnTo>
                  <a:pt x="23368" y="26123"/>
                </a:lnTo>
                <a:lnTo>
                  <a:pt x="22402" y="23964"/>
                </a:lnTo>
                <a:lnTo>
                  <a:pt x="20531" y="20955"/>
                </a:lnTo>
                <a:lnTo>
                  <a:pt x="19710" y="19583"/>
                </a:lnTo>
                <a:lnTo>
                  <a:pt x="18618" y="17932"/>
                </a:lnTo>
                <a:lnTo>
                  <a:pt x="16738" y="15379"/>
                </a:lnTo>
                <a:lnTo>
                  <a:pt x="16141" y="14452"/>
                </a:lnTo>
                <a:lnTo>
                  <a:pt x="15430" y="13627"/>
                </a:lnTo>
                <a:lnTo>
                  <a:pt x="11912" y="9309"/>
                </a:lnTo>
                <a:lnTo>
                  <a:pt x="10325" y="7759"/>
                </a:lnTo>
                <a:lnTo>
                  <a:pt x="8877" y="6286"/>
                </a:lnTo>
                <a:lnTo>
                  <a:pt x="8178" y="5511"/>
                </a:lnTo>
                <a:lnTo>
                  <a:pt x="7366" y="4914"/>
                </a:lnTo>
                <a:lnTo>
                  <a:pt x="5943" y="3695"/>
                </a:lnTo>
                <a:lnTo>
                  <a:pt x="4597" y="2654"/>
                </a:lnTo>
                <a:lnTo>
                  <a:pt x="4000" y="2120"/>
                </a:lnTo>
                <a:lnTo>
                  <a:pt x="3327" y="1778"/>
                </a:lnTo>
                <a:lnTo>
                  <a:pt x="1295" y="64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9" name="object 1819"/>
          <p:cNvSpPr/>
          <p:nvPr/>
        </p:nvSpPr>
        <p:spPr>
          <a:xfrm>
            <a:off x="6768871" y="6725603"/>
            <a:ext cx="41516" cy="67231"/>
          </a:xfrm>
          <a:prstGeom prst="rect">
            <a:avLst/>
          </a:prstGeom>
          <a:blipFill>
            <a:blip r:embed="rId4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0" name="object 1820"/>
          <p:cNvSpPr/>
          <p:nvPr/>
        </p:nvSpPr>
        <p:spPr>
          <a:xfrm>
            <a:off x="6782669" y="6769244"/>
            <a:ext cx="26034" cy="22860"/>
          </a:xfrm>
          <a:custGeom>
            <a:avLst/>
            <a:gdLst/>
            <a:ahLst/>
            <a:cxnLst/>
            <a:rect l="l" t="t" r="r" b="b"/>
            <a:pathLst>
              <a:path w="26034" h="22859">
                <a:moveTo>
                  <a:pt x="0" y="0"/>
                </a:moveTo>
                <a:lnTo>
                  <a:pt x="1199" y="1003"/>
                </a:lnTo>
                <a:lnTo>
                  <a:pt x="1879" y="1600"/>
                </a:lnTo>
                <a:lnTo>
                  <a:pt x="2971" y="2298"/>
                </a:lnTo>
                <a:lnTo>
                  <a:pt x="4152" y="3378"/>
                </a:lnTo>
                <a:lnTo>
                  <a:pt x="5334" y="4508"/>
                </a:lnTo>
                <a:lnTo>
                  <a:pt x="6781" y="5626"/>
                </a:lnTo>
                <a:lnTo>
                  <a:pt x="8255" y="6997"/>
                </a:lnTo>
                <a:lnTo>
                  <a:pt x="9715" y="8407"/>
                </a:lnTo>
                <a:lnTo>
                  <a:pt x="11366" y="9702"/>
                </a:lnTo>
                <a:lnTo>
                  <a:pt x="25984" y="22390"/>
                </a:lnTo>
                <a:lnTo>
                  <a:pt x="24790" y="20408"/>
                </a:lnTo>
                <a:lnTo>
                  <a:pt x="22682" y="17779"/>
                </a:lnTo>
                <a:lnTo>
                  <a:pt x="21653" y="16459"/>
                </a:lnTo>
                <a:lnTo>
                  <a:pt x="20396" y="14973"/>
                </a:lnTo>
                <a:lnTo>
                  <a:pt x="18262" y="12725"/>
                </a:lnTo>
                <a:lnTo>
                  <a:pt x="17564" y="11887"/>
                </a:lnTo>
                <a:lnTo>
                  <a:pt x="16764" y="11163"/>
                </a:lnTo>
                <a:lnTo>
                  <a:pt x="14401" y="8915"/>
                </a:lnTo>
                <a:lnTo>
                  <a:pt x="12801" y="7429"/>
                </a:lnTo>
                <a:lnTo>
                  <a:pt x="11074" y="6121"/>
                </a:lnTo>
                <a:lnTo>
                  <a:pt x="9474" y="4876"/>
                </a:lnTo>
                <a:lnTo>
                  <a:pt x="8699" y="4229"/>
                </a:lnTo>
                <a:lnTo>
                  <a:pt x="7848" y="3746"/>
                </a:lnTo>
                <a:lnTo>
                  <a:pt x="6299" y="2755"/>
                </a:lnTo>
                <a:lnTo>
                  <a:pt x="4864" y="1930"/>
                </a:lnTo>
                <a:lnTo>
                  <a:pt x="4203" y="1485"/>
                </a:lnTo>
                <a:lnTo>
                  <a:pt x="3492" y="1257"/>
                </a:lnTo>
                <a:lnTo>
                  <a:pt x="2786" y="965"/>
                </a:lnTo>
                <a:lnTo>
                  <a:pt x="1358" y="431"/>
                </a:lnTo>
                <a:lnTo>
                  <a:pt x="482" y="13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1" name="object 1821"/>
          <p:cNvSpPr/>
          <p:nvPr/>
        </p:nvSpPr>
        <p:spPr>
          <a:xfrm>
            <a:off x="6777202" y="6761328"/>
            <a:ext cx="43002" cy="68185"/>
          </a:xfrm>
          <a:prstGeom prst="rect">
            <a:avLst/>
          </a:prstGeom>
          <a:blipFill>
            <a:blip r:embed="rId4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2" name="object 1822"/>
          <p:cNvSpPr/>
          <p:nvPr/>
        </p:nvSpPr>
        <p:spPr>
          <a:xfrm>
            <a:off x="6799360" y="6798176"/>
            <a:ext cx="19685" cy="30480"/>
          </a:xfrm>
          <a:custGeom>
            <a:avLst/>
            <a:gdLst/>
            <a:ahLst/>
            <a:cxnLst/>
            <a:rect l="l" t="t" r="r" b="b"/>
            <a:pathLst>
              <a:path w="19684" h="30479">
                <a:moveTo>
                  <a:pt x="0" y="0"/>
                </a:moveTo>
                <a:lnTo>
                  <a:pt x="1409" y="2184"/>
                </a:lnTo>
                <a:lnTo>
                  <a:pt x="2273" y="3225"/>
                </a:lnTo>
                <a:lnTo>
                  <a:pt x="4000" y="6172"/>
                </a:lnTo>
                <a:lnTo>
                  <a:pt x="5105" y="7734"/>
                </a:lnTo>
                <a:lnTo>
                  <a:pt x="6243" y="9715"/>
                </a:lnTo>
                <a:lnTo>
                  <a:pt x="7188" y="11429"/>
                </a:lnTo>
                <a:lnTo>
                  <a:pt x="8445" y="13246"/>
                </a:lnTo>
                <a:lnTo>
                  <a:pt x="19265" y="30454"/>
                </a:lnTo>
                <a:lnTo>
                  <a:pt x="18605" y="28130"/>
                </a:lnTo>
                <a:lnTo>
                  <a:pt x="16598" y="23279"/>
                </a:lnTo>
                <a:lnTo>
                  <a:pt x="15773" y="21412"/>
                </a:lnTo>
                <a:lnTo>
                  <a:pt x="14274" y="18529"/>
                </a:lnTo>
                <a:lnTo>
                  <a:pt x="13817" y="17487"/>
                </a:lnTo>
                <a:lnTo>
                  <a:pt x="13233" y="16522"/>
                </a:lnTo>
                <a:lnTo>
                  <a:pt x="12128" y="14541"/>
                </a:lnTo>
                <a:lnTo>
                  <a:pt x="10401" y="11582"/>
                </a:lnTo>
                <a:lnTo>
                  <a:pt x="8952" y="9563"/>
                </a:lnTo>
                <a:lnTo>
                  <a:pt x="7277" y="7073"/>
                </a:lnTo>
                <a:lnTo>
                  <a:pt x="6578" y="6337"/>
                </a:lnTo>
                <a:lnTo>
                  <a:pt x="5334" y="4825"/>
                </a:lnTo>
                <a:lnTo>
                  <a:pt x="4724" y="4165"/>
                </a:lnTo>
                <a:lnTo>
                  <a:pt x="4178" y="3530"/>
                </a:lnTo>
                <a:lnTo>
                  <a:pt x="3657" y="2882"/>
                </a:lnTo>
                <a:lnTo>
                  <a:pt x="3035" y="2425"/>
                </a:lnTo>
                <a:lnTo>
                  <a:pt x="2527" y="1981"/>
                </a:lnTo>
                <a:lnTo>
                  <a:pt x="444" y="30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3" name="object 1823"/>
          <p:cNvSpPr/>
          <p:nvPr/>
        </p:nvSpPr>
        <p:spPr>
          <a:xfrm>
            <a:off x="6792848" y="6790353"/>
            <a:ext cx="33134" cy="74199"/>
          </a:xfrm>
          <a:prstGeom prst="rect">
            <a:avLst/>
          </a:prstGeom>
          <a:blipFill>
            <a:blip r:embed="rId4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4" name="object 1824"/>
          <p:cNvSpPr/>
          <p:nvPr/>
        </p:nvSpPr>
        <p:spPr>
          <a:xfrm>
            <a:off x="6805151" y="6833237"/>
            <a:ext cx="19685" cy="30480"/>
          </a:xfrm>
          <a:custGeom>
            <a:avLst/>
            <a:gdLst/>
            <a:ahLst/>
            <a:cxnLst/>
            <a:rect l="l" t="t" r="r" b="b"/>
            <a:pathLst>
              <a:path w="19684" h="30479">
                <a:moveTo>
                  <a:pt x="0" y="0"/>
                </a:moveTo>
                <a:lnTo>
                  <a:pt x="863" y="1320"/>
                </a:lnTo>
                <a:lnTo>
                  <a:pt x="1396" y="2184"/>
                </a:lnTo>
                <a:lnTo>
                  <a:pt x="2260" y="3225"/>
                </a:lnTo>
                <a:lnTo>
                  <a:pt x="3224" y="4826"/>
                </a:lnTo>
                <a:lnTo>
                  <a:pt x="3987" y="6159"/>
                </a:lnTo>
                <a:lnTo>
                  <a:pt x="5079" y="7734"/>
                </a:lnTo>
                <a:lnTo>
                  <a:pt x="6159" y="9550"/>
                </a:lnTo>
                <a:lnTo>
                  <a:pt x="7175" y="11417"/>
                </a:lnTo>
                <a:lnTo>
                  <a:pt x="8445" y="13233"/>
                </a:lnTo>
                <a:lnTo>
                  <a:pt x="19253" y="30454"/>
                </a:lnTo>
                <a:lnTo>
                  <a:pt x="18605" y="28130"/>
                </a:lnTo>
                <a:lnTo>
                  <a:pt x="16586" y="23279"/>
                </a:lnTo>
                <a:lnTo>
                  <a:pt x="15747" y="21424"/>
                </a:lnTo>
                <a:lnTo>
                  <a:pt x="14770" y="19494"/>
                </a:lnTo>
                <a:lnTo>
                  <a:pt x="14262" y="18542"/>
                </a:lnTo>
                <a:lnTo>
                  <a:pt x="13804" y="17487"/>
                </a:lnTo>
                <a:lnTo>
                  <a:pt x="13220" y="16510"/>
                </a:lnTo>
                <a:lnTo>
                  <a:pt x="12115" y="14541"/>
                </a:lnTo>
                <a:lnTo>
                  <a:pt x="10388" y="11569"/>
                </a:lnTo>
                <a:lnTo>
                  <a:pt x="7848" y="7962"/>
                </a:lnTo>
                <a:lnTo>
                  <a:pt x="7277" y="7073"/>
                </a:lnTo>
                <a:lnTo>
                  <a:pt x="6565" y="6324"/>
                </a:lnTo>
                <a:lnTo>
                  <a:pt x="5333" y="4826"/>
                </a:lnTo>
                <a:lnTo>
                  <a:pt x="4178" y="3543"/>
                </a:lnTo>
                <a:lnTo>
                  <a:pt x="3644" y="2882"/>
                </a:lnTo>
                <a:lnTo>
                  <a:pt x="3022" y="2413"/>
                </a:lnTo>
                <a:lnTo>
                  <a:pt x="2527" y="1981"/>
                </a:lnTo>
                <a:lnTo>
                  <a:pt x="1181" y="87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5" name="object 1825"/>
          <p:cNvSpPr/>
          <p:nvPr/>
        </p:nvSpPr>
        <p:spPr>
          <a:xfrm>
            <a:off x="6795006" y="6825403"/>
            <a:ext cx="32107" cy="64534"/>
          </a:xfrm>
          <a:prstGeom prst="rect">
            <a:avLst/>
          </a:prstGeom>
          <a:blipFill>
            <a:blip r:embed="rId4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6" name="object 1826"/>
          <p:cNvSpPr/>
          <p:nvPr/>
        </p:nvSpPr>
        <p:spPr>
          <a:xfrm>
            <a:off x="6802852" y="6862178"/>
            <a:ext cx="22860" cy="27305"/>
          </a:xfrm>
          <a:custGeom>
            <a:avLst/>
            <a:gdLst/>
            <a:ahLst/>
            <a:cxnLst/>
            <a:rect l="l" t="t" r="r" b="b"/>
            <a:pathLst>
              <a:path w="22859" h="27304">
                <a:moveTo>
                  <a:pt x="0" y="0"/>
                </a:moveTo>
                <a:lnTo>
                  <a:pt x="1625" y="1930"/>
                </a:lnTo>
                <a:lnTo>
                  <a:pt x="2603" y="2832"/>
                </a:lnTo>
                <a:lnTo>
                  <a:pt x="3644" y="4127"/>
                </a:lnTo>
                <a:lnTo>
                  <a:pt x="4660" y="5461"/>
                </a:lnTo>
                <a:lnTo>
                  <a:pt x="5930" y="6832"/>
                </a:lnTo>
                <a:lnTo>
                  <a:pt x="7188" y="8470"/>
                </a:lnTo>
                <a:lnTo>
                  <a:pt x="8432" y="10147"/>
                </a:lnTo>
                <a:lnTo>
                  <a:pt x="9893" y="11734"/>
                </a:lnTo>
                <a:lnTo>
                  <a:pt x="11214" y="13538"/>
                </a:lnTo>
                <a:lnTo>
                  <a:pt x="15328" y="18643"/>
                </a:lnTo>
                <a:lnTo>
                  <a:pt x="17805" y="21653"/>
                </a:lnTo>
                <a:lnTo>
                  <a:pt x="21043" y="25438"/>
                </a:lnTo>
                <a:lnTo>
                  <a:pt x="22618" y="27025"/>
                </a:lnTo>
                <a:lnTo>
                  <a:pt x="21704" y="24841"/>
                </a:lnTo>
                <a:lnTo>
                  <a:pt x="19866" y="21653"/>
                </a:lnTo>
                <a:lnTo>
                  <a:pt x="19151" y="20345"/>
                </a:lnTo>
                <a:lnTo>
                  <a:pt x="18044" y="18567"/>
                </a:lnTo>
                <a:lnTo>
                  <a:pt x="16281" y="16027"/>
                </a:lnTo>
                <a:lnTo>
                  <a:pt x="15709" y="15074"/>
                </a:lnTo>
                <a:lnTo>
                  <a:pt x="15024" y="14211"/>
                </a:lnTo>
                <a:lnTo>
                  <a:pt x="11633" y="9766"/>
                </a:lnTo>
                <a:lnTo>
                  <a:pt x="8674" y="6616"/>
                </a:lnTo>
                <a:lnTo>
                  <a:pt x="8013" y="5829"/>
                </a:lnTo>
                <a:lnTo>
                  <a:pt x="7238" y="5194"/>
                </a:lnTo>
                <a:lnTo>
                  <a:pt x="5841" y="3924"/>
                </a:lnTo>
                <a:lnTo>
                  <a:pt x="4521" y="2832"/>
                </a:lnTo>
                <a:lnTo>
                  <a:pt x="3924" y="2273"/>
                </a:lnTo>
                <a:lnTo>
                  <a:pt x="3276" y="1905"/>
                </a:lnTo>
                <a:lnTo>
                  <a:pt x="2705" y="1549"/>
                </a:lnTo>
                <a:lnTo>
                  <a:pt x="2146" y="1231"/>
                </a:lnTo>
                <a:lnTo>
                  <a:pt x="1663" y="927"/>
                </a:lnTo>
                <a:lnTo>
                  <a:pt x="457" y="22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7" name="object 1827"/>
          <p:cNvSpPr/>
          <p:nvPr/>
        </p:nvSpPr>
        <p:spPr>
          <a:xfrm>
            <a:off x="6797154" y="6854613"/>
            <a:ext cx="29972" cy="35321"/>
          </a:xfrm>
          <a:prstGeom prst="rect">
            <a:avLst/>
          </a:prstGeom>
          <a:blipFill>
            <a:blip r:embed="rId4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8" name="object 1828"/>
          <p:cNvSpPr/>
          <p:nvPr/>
        </p:nvSpPr>
        <p:spPr>
          <a:xfrm>
            <a:off x="6738633" y="6539272"/>
            <a:ext cx="7620" cy="29209"/>
          </a:xfrm>
          <a:custGeom>
            <a:avLst/>
            <a:gdLst/>
            <a:ahLst/>
            <a:cxnLst/>
            <a:rect l="l" t="t" r="r" b="b"/>
            <a:pathLst>
              <a:path w="7620" h="29209">
                <a:moveTo>
                  <a:pt x="0" y="0"/>
                </a:moveTo>
                <a:lnTo>
                  <a:pt x="533" y="2108"/>
                </a:lnTo>
                <a:lnTo>
                  <a:pt x="927" y="3162"/>
                </a:lnTo>
                <a:lnTo>
                  <a:pt x="1244" y="4521"/>
                </a:lnTo>
                <a:lnTo>
                  <a:pt x="1523" y="5930"/>
                </a:lnTo>
                <a:lnTo>
                  <a:pt x="1981" y="7467"/>
                </a:lnTo>
                <a:lnTo>
                  <a:pt x="2692" y="10896"/>
                </a:lnTo>
                <a:lnTo>
                  <a:pt x="3213" y="12687"/>
                </a:lnTo>
                <a:lnTo>
                  <a:pt x="3555" y="14528"/>
                </a:lnTo>
                <a:lnTo>
                  <a:pt x="5600" y="23177"/>
                </a:lnTo>
                <a:lnTo>
                  <a:pt x="6692" y="27279"/>
                </a:lnTo>
                <a:lnTo>
                  <a:pt x="7277" y="29083"/>
                </a:lnTo>
                <a:lnTo>
                  <a:pt x="7327" y="27152"/>
                </a:lnTo>
                <a:lnTo>
                  <a:pt x="6959" y="22847"/>
                </a:lnTo>
                <a:lnTo>
                  <a:pt x="6769" y="21183"/>
                </a:lnTo>
                <a:lnTo>
                  <a:pt x="6489" y="19418"/>
                </a:lnTo>
                <a:lnTo>
                  <a:pt x="6324" y="18542"/>
                </a:lnTo>
                <a:lnTo>
                  <a:pt x="6235" y="17614"/>
                </a:lnTo>
                <a:lnTo>
                  <a:pt x="6019" y="16700"/>
                </a:lnTo>
                <a:lnTo>
                  <a:pt x="5054" y="12065"/>
                </a:lnTo>
                <a:lnTo>
                  <a:pt x="4483" y="10248"/>
                </a:lnTo>
                <a:lnTo>
                  <a:pt x="3479" y="6845"/>
                </a:lnTo>
                <a:lnTo>
                  <a:pt x="2806" y="5321"/>
                </a:lnTo>
                <a:lnTo>
                  <a:pt x="2285" y="4013"/>
                </a:lnTo>
                <a:lnTo>
                  <a:pt x="1739" y="2730"/>
                </a:lnTo>
                <a:lnTo>
                  <a:pt x="1066" y="1752"/>
                </a:lnTo>
                <a:lnTo>
                  <a:pt x="660" y="105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9" name="object 1829"/>
          <p:cNvSpPr/>
          <p:nvPr/>
        </p:nvSpPr>
        <p:spPr>
          <a:xfrm>
            <a:off x="6731736" y="6532912"/>
            <a:ext cx="33324" cy="86340"/>
          </a:xfrm>
          <a:prstGeom prst="rect">
            <a:avLst/>
          </a:prstGeom>
          <a:blipFill>
            <a:blip r:embed="rId4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0" name="object 1830"/>
          <p:cNvSpPr/>
          <p:nvPr/>
        </p:nvSpPr>
        <p:spPr>
          <a:xfrm>
            <a:off x="6751468" y="6584492"/>
            <a:ext cx="4445" cy="33655"/>
          </a:xfrm>
          <a:custGeom>
            <a:avLst/>
            <a:gdLst/>
            <a:ahLst/>
            <a:cxnLst/>
            <a:rect l="l" t="t" r="r" b="b"/>
            <a:pathLst>
              <a:path w="4445" h="33654">
                <a:moveTo>
                  <a:pt x="4203" y="0"/>
                </a:moveTo>
                <a:lnTo>
                  <a:pt x="3619" y="1282"/>
                </a:lnTo>
                <a:lnTo>
                  <a:pt x="3302" y="2133"/>
                </a:lnTo>
                <a:lnTo>
                  <a:pt x="2692" y="3327"/>
                </a:lnTo>
                <a:lnTo>
                  <a:pt x="2200" y="5207"/>
                </a:lnTo>
                <a:lnTo>
                  <a:pt x="1206" y="9169"/>
                </a:lnTo>
                <a:lnTo>
                  <a:pt x="1023" y="10502"/>
                </a:lnTo>
                <a:lnTo>
                  <a:pt x="419" y="14211"/>
                </a:lnTo>
                <a:lnTo>
                  <a:pt x="38" y="19481"/>
                </a:lnTo>
                <a:lnTo>
                  <a:pt x="0" y="27990"/>
                </a:lnTo>
                <a:lnTo>
                  <a:pt x="127" y="31178"/>
                </a:lnTo>
                <a:lnTo>
                  <a:pt x="469" y="33286"/>
                </a:lnTo>
                <a:lnTo>
                  <a:pt x="850" y="31178"/>
                </a:lnTo>
                <a:lnTo>
                  <a:pt x="1251" y="27990"/>
                </a:lnTo>
                <a:lnTo>
                  <a:pt x="1649" y="24549"/>
                </a:lnTo>
                <a:lnTo>
                  <a:pt x="2413" y="16611"/>
                </a:lnTo>
                <a:lnTo>
                  <a:pt x="2527" y="14516"/>
                </a:lnTo>
                <a:lnTo>
                  <a:pt x="2844" y="12458"/>
                </a:lnTo>
                <a:lnTo>
                  <a:pt x="2959" y="10502"/>
                </a:lnTo>
                <a:lnTo>
                  <a:pt x="3111" y="8559"/>
                </a:lnTo>
                <a:lnTo>
                  <a:pt x="3378" y="6781"/>
                </a:lnTo>
                <a:lnTo>
                  <a:pt x="3526" y="4864"/>
                </a:lnTo>
                <a:lnTo>
                  <a:pt x="3644" y="3657"/>
                </a:lnTo>
                <a:lnTo>
                  <a:pt x="3924" y="2400"/>
                </a:lnTo>
                <a:lnTo>
                  <a:pt x="420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1" name="object 1831"/>
          <p:cNvSpPr/>
          <p:nvPr/>
        </p:nvSpPr>
        <p:spPr>
          <a:xfrm>
            <a:off x="6745833" y="6577535"/>
            <a:ext cx="22287" cy="69085"/>
          </a:xfrm>
          <a:prstGeom prst="rect">
            <a:avLst/>
          </a:prstGeom>
          <a:blipFill>
            <a:blip r:embed="rId4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2" name="object 1832"/>
          <p:cNvSpPr/>
          <p:nvPr/>
        </p:nvSpPr>
        <p:spPr>
          <a:xfrm>
            <a:off x="6756851" y="6618054"/>
            <a:ext cx="3810" cy="27940"/>
          </a:xfrm>
          <a:custGeom>
            <a:avLst/>
            <a:gdLst/>
            <a:ahLst/>
            <a:cxnLst/>
            <a:rect l="l" t="t" r="r" b="b"/>
            <a:pathLst>
              <a:path w="3809" h="27940">
                <a:moveTo>
                  <a:pt x="3556" y="0"/>
                </a:moveTo>
                <a:lnTo>
                  <a:pt x="3365" y="368"/>
                </a:lnTo>
                <a:lnTo>
                  <a:pt x="3073" y="1054"/>
                </a:lnTo>
                <a:lnTo>
                  <a:pt x="2832" y="1752"/>
                </a:lnTo>
                <a:lnTo>
                  <a:pt x="2311" y="2730"/>
                </a:lnTo>
                <a:lnTo>
                  <a:pt x="1570" y="5562"/>
                </a:lnTo>
                <a:lnTo>
                  <a:pt x="1231" y="6718"/>
                </a:lnTo>
                <a:lnTo>
                  <a:pt x="687" y="10236"/>
                </a:lnTo>
                <a:lnTo>
                  <a:pt x="444" y="11684"/>
                </a:lnTo>
                <a:lnTo>
                  <a:pt x="0" y="16891"/>
                </a:lnTo>
                <a:lnTo>
                  <a:pt x="32" y="21767"/>
                </a:lnTo>
                <a:lnTo>
                  <a:pt x="228" y="25615"/>
                </a:lnTo>
                <a:lnTo>
                  <a:pt x="482" y="27355"/>
                </a:lnTo>
                <a:lnTo>
                  <a:pt x="774" y="25615"/>
                </a:lnTo>
                <a:lnTo>
                  <a:pt x="1270" y="21767"/>
                </a:lnTo>
                <a:lnTo>
                  <a:pt x="1600" y="18643"/>
                </a:lnTo>
                <a:lnTo>
                  <a:pt x="2082" y="13627"/>
                </a:lnTo>
                <a:lnTo>
                  <a:pt x="2184" y="11925"/>
                </a:lnTo>
                <a:lnTo>
                  <a:pt x="2425" y="10236"/>
                </a:lnTo>
                <a:lnTo>
                  <a:pt x="2527" y="8623"/>
                </a:lnTo>
                <a:lnTo>
                  <a:pt x="2654" y="7023"/>
                </a:lnTo>
                <a:lnTo>
                  <a:pt x="2870" y="5562"/>
                </a:lnTo>
                <a:lnTo>
                  <a:pt x="3098" y="2984"/>
                </a:lnTo>
                <a:lnTo>
                  <a:pt x="3302" y="1943"/>
                </a:lnTo>
                <a:lnTo>
                  <a:pt x="355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3" name="object 1833"/>
          <p:cNvSpPr/>
          <p:nvPr/>
        </p:nvSpPr>
        <p:spPr>
          <a:xfrm>
            <a:off x="6762939" y="6642948"/>
            <a:ext cx="10795" cy="29845"/>
          </a:xfrm>
          <a:custGeom>
            <a:avLst/>
            <a:gdLst/>
            <a:ahLst/>
            <a:cxnLst/>
            <a:rect l="l" t="t" r="r" b="b"/>
            <a:pathLst>
              <a:path w="10795" h="29845">
                <a:moveTo>
                  <a:pt x="10464" y="0"/>
                </a:moveTo>
                <a:lnTo>
                  <a:pt x="9664" y="1003"/>
                </a:lnTo>
                <a:lnTo>
                  <a:pt x="9194" y="1663"/>
                </a:lnTo>
                <a:lnTo>
                  <a:pt x="8369" y="2590"/>
                </a:lnTo>
                <a:lnTo>
                  <a:pt x="6997" y="5156"/>
                </a:lnTo>
                <a:lnTo>
                  <a:pt x="6146" y="6654"/>
                </a:lnTo>
                <a:lnTo>
                  <a:pt x="3987" y="11899"/>
                </a:lnTo>
                <a:lnTo>
                  <a:pt x="2819" y="15684"/>
                </a:lnTo>
                <a:lnTo>
                  <a:pt x="2209" y="17551"/>
                </a:lnTo>
                <a:lnTo>
                  <a:pt x="2019" y="18503"/>
                </a:lnTo>
                <a:lnTo>
                  <a:pt x="1308" y="21209"/>
                </a:lnTo>
                <a:lnTo>
                  <a:pt x="939" y="22910"/>
                </a:lnTo>
                <a:lnTo>
                  <a:pt x="685" y="24409"/>
                </a:lnTo>
                <a:lnTo>
                  <a:pt x="139" y="27368"/>
                </a:lnTo>
                <a:lnTo>
                  <a:pt x="0" y="29413"/>
                </a:lnTo>
                <a:lnTo>
                  <a:pt x="879" y="27368"/>
                </a:lnTo>
                <a:lnTo>
                  <a:pt x="2324" y="23456"/>
                </a:lnTo>
                <a:lnTo>
                  <a:pt x="2895" y="21844"/>
                </a:lnTo>
                <a:lnTo>
                  <a:pt x="5321" y="14681"/>
                </a:lnTo>
                <a:lnTo>
                  <a:pt x="5867" y="12788"/>
                </a:lnTo>
                <a:lnTo>
                  <a:pt x="6591" y="11023"/>
                </a:lnTo>
                <a:lnTo>
                  <a:pt x="7112" y="9258"/>
                </a:lnTo>
                <a:lnTo>
                  <a:pt x="7670" y="7505"/>
                </a:lnTo>
                <a:lnTo>
                  <a:pt x="8280" y="5956"/>
                </a:lnTo>
                <a:lnTo>
                  <a:pt x="9182" y="3162"/>
                </a:lnTo>
                <a:lnTo>
                  <a:pt x="9715" y="2108"/>
                </a:lnTo>
                <a:lnTo>
                  <a:pt x="1046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4" name="object 1834"/>
          <p:cNvSpPr/>
          <p:nvPr/>
        </p:nvSpPr>
        <p:spPr>
          <a:xfrm>
            <a:off x="6760767" y="6636236"/>
            <a:ext cx="40680" cy="89289"/>
          </a:xfrm>
          <a:prstGeom prst="rect">
            <a:avLst/>
          </a:prstGeom>
          <a:blipFill>
            <a:blip r:embed="rId4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5" name="object 1835"/>
          <p:cNvSpPr/>
          <p:nvPr/>
        </p:nvSpPr>
        <p:spPr>
          <a:xfrm>
            <a:off x="6790594" y="6692076"/>
            <a:ext cx="2540" cy="32384"/>
          </a:xfrm>
          <a:custGeom>
            <a:avLst/>
            <a:gdLst/>
            <a:ahLst/>
            <a:cxnLst/>
            <a:rect l="l" t="t" r="r" b="b"/>
            <a:pathLst>
              <a:path w="2540" h="32384">
                <a:moveTo>
                  <a:pt x="2104" y="0"/>
                </a:moveTo>
                <a:lnTo>
                  <a:pt x="1639" y="1422"/>
                </a:lnTo>
                <a:lnTo>
                  <a:pt x="1456" y="2133"/>
                </a:lnTo>
                <a:lnTo>
                  <a:pt x="999" y="3340"/>
                </a:lnTo>
                <a:lnTo>
                  <a:pt x="523" y="6515"/>
                </a:lnTo>
                <a:lnTo>
                  <a:pt x="237" y="8115"/>
                </a:lnTo>
                <a:lnTo>
                  <a:pt x="44" y="11950"/>
                </a:lnTo>
                <a:lnTo>
                  <a:pt x="0" y="15900"/>
                </a:lnTo>
                <a:lnTo>
                  <a:pt x="84" y="19964"/>
                </a:lnTo>
                <a:lnTo>
                  <a:pt x="224" y="20929"/>
                </a:lnTo>
                <a:lnTo>
                  <a:pt x="288" y="21869"/>
                </a:lnTo>
                <a:lnTo>
                  <a:pt x="453" y="23736"/>
                </a:lnTo>
                <a:lnTo>
                  <a:pt x="656" y="25488"/>
                </a:lnTo>
                <a:lnTo>
                  <a:pt x="897" y="26974"/>
                </a:lnTo>
                <a:lnTo>
                  <a:pt x="1329" y="29971"/>
                </a:lnTo>
                <a:lnTo>
                  <a:pt x="1862" y="31915"/>
                </a:lnTo>
                <a:lnTo>
                  <a:pt x="2007" y="29971"/>
                </a:lnTo>
                <a:lnTo>
                  <a:pt x="1948" y="3340"/>
                </a:lnTo>
                <a:lnTo>
                  <a:pt x="2078" y="2298"/>
                </a:lnTo>
                <a:lnTo>
                  <a:pt x="210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6" name="object 1836"/>
          <p:cNvSpPr/>
          <p:nvPr/>
        </p:nvSpPr>
        <p:spPr>
          <a:xfrm>
            <a:off x="6784275" y="6685591"/>
            <a:ext cx="30543" cy="82251"/>
          </a:xfrm>
          <a:prstGeom prst="rect">
            <a:avLst/>
          </a:prstGeom>
          <a:blipFill>
            <a:blip r:embed="rId4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7" name="object 1837"/>
          <p:cNvSpPr/>
          <p:nvPr/>
        </p:nvSpPr>
        <p:spPr>
          <a:xfrm>
            <a:off x="6803949" y="6734393"/>
            <a:ext cx="2540" cy="32384"/>
          </a:xfrm>
          <a:custGeom>
            <a:avLst/>
            <a:gdLst/>
            <a:ahLst/>
            <a:cxnLst/>
            <a:rect l="l" t="t" r="r" b="b"/>
            <a:pathLst>
              <a:path w="2540" h="32384">
                <a:moveTo>
                  <a:pt x="2117" y="0"/>
                </a:moveTo>
                <a:lnTo>
                  <a:pt x="1655" y="1422"/>
                </a:lnTo>
                <a:lnTo>
                  <a:pt x="1482" y="2146"/>
                </a:lnTo>
                <a:lnTo>
                  <a:pt x="1012" y="3352"/>
                </a:lnTo>
                <a:lnTo>
                  <a:pt x="539" y="6515"/>
                </a:lnTo>
                <a:lnTo>
                  <a:pt x="263" y="8115"/>
                </a:lnTo>
                <a:lnTo>
                  <a:pt x="54" y="11963"/>
                </a:lnTo>
                <a:lnTo>
                  <a:pt x="0" y="15913"/>
                </a:lnTo>
                <a:lnTo>
                  <a:pt x="111" y="19977"/>
                </a:lnTo>
                <a:lnTo>
                  <a:pt x="238" y="20929"/>
                </a:lnTo>
                <a:lnTo>
                  <a:pt x="466" y="23748"/>
                </a:lnTo>
                <a:lnTo>
                  <a:pt x="670" y="25501"/>
                </a:lnTo>
                <a:lnTo>
                  <a:pt x="911" y="26987"/>
                </a:lnTo>
                <a:lnTo>
                  <a:pt x="1343" y="29984"/>
                </a:lnTo>
                <a:lnTo>
                  <a:pt x="1876" y="31927"/>
                </a:lnTo>
                <a:lnTo>
                  <a:pt x="2033" y="29984"/>
                </a:lnTo>
                <a:lnTo>
                  <a:pt x="1962" y="3352"/>
                </a:lnTo>
                <a:lnTo>
                  <a:pt x="2092" y="2298"/>
                </a:lnTo>
                <a:lnTo>
                  <a:pt x="211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8" name="object 1838"/>
          <p:cNvSpPr/>
          <p:nvPr/>
        </p:nvSpPr>
        <p:spPr>
          <a:xfrm>
            <a:off x="6814433" y="6771588"/>
            <a:ext cx="2540" cy="32384"/>
          </a:xfrm>
          <a:custGeom>
            <a:avLst/>
            <a:gdLst/>
            <a:ahLst/>
            <a:cxnLst/>
            <a:rect l="l" t="t" r="r" b="b"/>
            <a:pathLst>
              <a:path w="2540" h="32384">
                <a:moveTo>
                  <a:pt x="2113" y="0"/>
                </a:moveTo>
                <a:lnTo>
                  <a:pt x="1651" y="1422"/>
                </a:lnTo>
                <a:lnTo>
                  <a:pt x="1465" y="2133"/>
                </a:lnTo>
                <a:lnTo>
                  <a:pt x="1008" y="3352"/>
                </a:lnTo>
                <a:lnTo>
                  <a:pt x="534" y="6515"/>
                </a:lnTo>
                <a:lnTo>
                  <a:pt x="259" y="8128"/>
                </a:lnTo>
                <a:lnTo>
                  <a:pt x="50" y="11963"/>
                </a:lnTo>
                <a:lnTo>
                  <a:pt x="0" y="15913"/>
                </a:lnTo>
                <a:lnTo>
                  <a:pt x="119" y="19977"/>
                </a:lnTo>
                <a:lnTo>
                  <a:pt x="246" y="20929"/>
                </a:lnTo>
                <a:lnTo>
                  <a:pt x="297" y="21869"/>
                </a:lnTo>
                <a:lnTo>
                  <a:pt x="462" y="23749"/>
                </a:lnTo>
                <a:lnTo>
                  <a:pt x="665" y="25501"/>
                </a:lnTo>
                <a:lnTo>
                  <a:pt x="907" y="26987"/>
                </a:lnTo>
                <a:lnTo>
                  <a:pt x="1351" y="29984"/>
                </a:lnTo>
                <a:lnTo>
                  <a:pt x="1872" y="31927"/>
                </a:lnTo>
                <a:lnTo>
                  <a:pt x="2030" y="29984"/>
                </a:lnTo>
                <a:lnTo>
                  <a:pt x="1958" y="3352"/>
                </a:lnTo>
                <a:lnTo>
                  <a:pt x="2088" y="2311"/>
                </a:lnTo>
                <a:lnTo>
                  <a:pt x="211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9" name="object 1839"/>
          <p:cNvSpPr/>
          <p:nvPr/>
        </p:nvSpPr>
        <p:spPr>
          <a:xfrm>
            <a:off x="6796815" y="6702869"/>
            <a:ext cx="28481" cy="102158"/>
          </a:xfrm>
          <a:prstGeom prst="rect">
            <a:avLst/>
          </a:prstGeom>
          <a:blipFill>
            <a:blip r:embed="rId4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0" name="object 1840"/>
          <p:cNvSpPr/>
          <p:nvPr/>
        </p:nvSpPr>
        <p:spPr>
          <a:xfrm>
            <a:off x="6824729" y="6797014"/>
            <a:ext cx="5715" cy="31750"/>
          </a:xfrm>
          <a:custGeom>
            <a:avLst/>
            <a:gdLst/>
            <a:ahLst/>
            <a:cxnLst/>
            <a:rect l="l" t="t" r="r" b="b"/>
            <a:pathLst>
              <a:path w="5715" h="31750">
                <a:moveTo>
                  <a:pt x="5301" y="0"/>
                </a:moveTo>
                <a:lnTo>
                  <a:pt x="4335" y="1968"/>
                </a:lnTo>
                <a:lnTo>
                  <a:pt x="3713" y="3047"/>
                </a:lnTo>
                <a:lnTo>
                  <a:pt x="2824" y="5905"/>
                </a:lnTo>
                <a:lnTo>
                  <a:pt x="2265" y="7581"/>
                </a:lnTo>
                <a:lnTo>
                  <a:pt x="1859" y="9423"/>
                </a:lnTo>
                <a:lnTo>
                  <a:pt x="1398" y="11734"/>
                </a:lnTo>
                <a:lnTo>
                  <a:pt x="1059" y="13246"/>
                </a:lnTo>
                <a:lnTo>
                  <a:pt x="462" y="18224"/>
                </a:lnTo>
                <a:lnTo>
                  <a:pt x="309" y="19202"/>
                </a:lnTo>
                <a:lnTo>
                  <a:pt x="208" y="21120"/>
                </a:lnTo>
                <a:lnTo>
                  <a:pt x="81" y="23012"/>
                </a:lnTo>
                <a:lnTo>
                  <a:pt x="0" y="29375"/>
                </a:lnTo>
                <a:lnTo>
                  <a:pt x="233" y="31343"/>
                </a:lnTo>
                <a:lnTo>
                  <a:pt x="701" y="29311"/>
                </a:lnTo>
                <a:lnTo>
                  <a:pt x="1764" y="23012"/>
                </a:lnTo>
                <a:lnTo>
                  <a:pt x="2849" y="15633"/>
                </a:lnTo>
                <a:lnTo>
                  <a:pt x="3053" y="13652"/>
                </a:lnTo>
                <a:lnTo>
                  <a:pt x="3434" y="11734"/>
                </a:lnTo>
                <a:lnTo>
                  <a:pt x="3878" y="8051"/>
                </a:lnTo>
                <a:lnTo>
                  <a:pt x="4221" y="6375"/>
                </a:lnTo>
                <a:lnTo>
                  <a:pt x="4386" y="4889"/>
                </a:lnTo>
                <a:lnTo>
                  <a:pt x="4615" y="3416"/>
                </a:lnTo>
                <a:lnTo>
                  <a:pt x="4945" y="2260"/>
                </a:lnTo>
                <a:lnTo>
                  <a:pt x="5110" y="1181"/>
                </a:lnTo>
                <a:lnTo>
                  <a:pt x="5237" y="495"/>
                </a:lnTo>
                <a:lnTo>
                  <a:pt x="530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1" name="object 1841"/>
          <p:cNvSpPr/>
          <p:nvPr/>
        </p:nvSpPr>
        <p:spPr>
          <a:xfrm>
            <a:off x="6820268" y="6790358"/>
            <a:ext cx="20941" cy="70549"/>
          </a:xfrm>
          <a:prstGeom prst="rect">
            <a:avLst/>
          </a:prstGeom>
          <a:blipFill>
            <a:blip r:embed="rId4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2" name="object 1842"/>
          <p:cNvSpPr/>
          <p:nvPr/>
        </p:nvSpPr>
        <p:spPr>
          <a:xfrm>
            <a:off x="6826912" y="6828218"/>
            <a:ext cx="5715" cy="31750"/>
          </a:xfrm>
          <a:custGeom>
            <a:avLst/>
            <a:gdLst/>
            <a:ahLst/>
            <a:cxnLst/>
            <a:rect l="l" t="t" r="r" b="b"/>
            <a:pathLst>
              <a:path w="5715" h="31750">
                <a:moveTo>
                  <a:pt x="5288" y="0"/>
                </a:moveTo>
                <a:lnTo>
                  <a:pt x="4678" y="1193"/>
                </a:lnTo>
                <a:lnTo>
                  <a:pt x="4323" y="1968"/>
                </a:lnTo>
                <a:lnTo>
                  <a:pt x="3700" y="3060"/>
                </a:lnTo>
                <a:lnTo>
                  <a:pt x="2811" y="5905"/>
                </a:lnTo>
                <a:lnTo>
                  <a:pt x="2240" y="7581"/>
                </a:lnTo>
                <a:lnTo>
                  <a:pt x="1370" y="11747"/>
                </a:lnTo>
                <a:lnTo>
                  <a:pt x="1033" y="13246"/>
                </a:lnTo>
                <a:lnTo>
                  <a:pt x="297" y="19202"/>
                </a:lnTo>
                <a:lnTo>
                  <a:pt x="174" y="21412"/>
                </a:lnTo>
                <a:lnTo>
                  <a:pt x="55" y="23012"/>
                </a:lnTo>
                <a:lnTo>
                  <a:pt x="0" y="29387"/>
                </a:lnTo>
                <a:lnTo>
                  <a:pt x="233" y="31343"/>
                </a:lnTo>
                <a:lnTo>
                  <a:pt x="689" y="29324"/>
                </a:lnTo>
                <a:lnTo>
                  <a:pt x="1482" y="24764"/>
                </a:lnTo>
                <a:lnTo>
                  <a:pt x="2040" y="21120"/>
                </a:lnTo>
                <a:lnTo>
                  <a:pt x="2824" y="15646"/>
                </a:lnTo>
                <a:lnTo>
                  <a:pt x="3040" y="13665"/>
                </a:lnTo>
                <a:lnTo>
                  <a:pt x="3421" y="11747"/>
                </a:lnTo>
                <a:lnTo>
                  <a:pt x="3853" y="8051"/>
                </a:lnTo>
                <a:lnTo>
                  <a:pt x="4208" y="6375"/>
                </a:lnTo>
                <a:lnTo>
                  <a:pt x="4386" y="4889"/>
                </a:lnTo>
                <a:lnTo>
                  <a:pt x="4589" y="3416"/>
                </a:lnTo>
                <a:lnTo>
                  <a:pt x="4920" y="2260"/>
                </a:lnTo>
                <a:lnTo>
                  <a:pt x="528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3" name="object 1843"/>
          <p:cNvSpPr/>
          <p:nvPr/>
        </p:nvSpPr>
        <p:spPr>
          <a:xfrm>
            <a:off x="6797963" y="6709431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10883" y="0"/>
                </a:moveTo>
                <a:lnTo>
                  <a:pt x="10147" y="761"/>
                </a:lnTo>
                <a:lnTo>
                  <a:pt x="9728" y="1295"/>
                </a:lnTo>
                <a:lnTo>
                  <a:pt x="8953" y="1930"/>
                </a:lnTo>
                <a:lnTo>
                  <a:pt x="7620" y="3936"/>
                </a:lnTo>
                <a:lnTo>
                  <a:pt x="6794" y="5079"/>
                </a:lnTo>
                <a:lnTo>
                  <a:pt x="6096" y="6438"/>
                </a:lnTo>
                <a:lnTo>
                  <a:pt x="4610" y="9220"/>
                </a:lnTo>
                <a:lnTo>
                  <a:pt x="3975" y="10731"/>
                </a:lnTo>
                <a:lnTo>
                  <a:pt x="2679" y="13715"/>
                </a:lnTo>
                <a:lnTo>
                  <a:pt x="1600" y="16840"/>
                </a:lnTo>
                <a:lnTo>
                  <a:pt x="279" y="21666"/>
                </a:lnTo>
                <a:lnTo>
                  <a:pt x="0" y="23329"/>
                </a:lnTo>
                <a:lnTo>
                  <a:pt x="899" y="21666"/>
                </a:lnTo>
                <a:lnTo>
                  <a:pt x="1854" y="19723"/>
                </a:lnTo>
                <a:lnTo>
                  <a:pt x="5524" y="11658"/>
                </a:lnTo>
                <a:lnTo>
                  <a:pt x="6096" y="10159"/>
                </a:lnTo>
                <a:lnTo>
                  <a:pt x="6832" y="8750"/>
                </a:lnTo>
                <a:lnTo>
                  <a:pt x="7404" y="7340"/>
                </a:lnTo>
                <a:lnTo>
                  <a:pt x="8001" y="5956"/>
                </a:lnTo>
                <a:lnTo>
                  <a:pt x="8636" y="4724"/>
                </a:lnTo>
                <a:lnTo>
                  <a:pt x="9093" y="3606"/>
                </a:lnTo>
                <a:lnTo>
                  <a:pt x="9601" y="2501"/>
                </a:lnTo>
                <a:lnTo>
                  <a:pt x="10071" y="1650"/>
                </a:lnTo>
                <a:lnTo>
                  <a:pt x="10768" y="266"/>
                </a:lnTo>
                <a:lnTo>
                  <a:pt x="1088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4" name="object 1844"/>
          <p:cNvSpPr/>
          <p:nvPr/>
        </p:nvSpPr>
        <p:spPr>
          <a:xfrm>
            <a:off x="6796671" y="6703852"/>
            <a:ext cx="17411" cy="29699"/>
          </a:xfrm>
          <a:prstGeom prst="rect">
            <a:avLst/>
          </a:prstGeom>
          <a:blipFill>
            <a:blip r:embed="rId4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5" name="object 1845"/>
          <p:cNvSpPr/>
          <p:nvPr/>
        </p:nvSpPr>
        <p:spPr>
          <a:xfrm>
            <a:off x="6931128" y="6644588"/>
            <a:ext cx="6350" cy="28575"/>
          </a:xfrm>
          <a:custGeom>
            <a:avLst/>
            <a:gdLst/>
            <a:ahLst/>
            <a:cxnLst/>
            <a:rect l="l" t="t" r="r" b="b"/>
            <a:pathLst>
              <a:path w="6350" h="28575">
                <a:moveTo>
                  <a:pt x="5753" y="0"/>
                </a:moveTo>
                <a:lnTo>
                  <a:pt x="5346" y="2044"/>
                </a:lnTo>
                <a:lnTo>
                  <a:pt x="5226" y="3238"/>
                </a:lnTo>
                <a:lnTo>
                  <a:pt x="4919" y="4635"/>
                </a:lnTo>
                <a:lnTo>
                  <a:pt x="4622" y="5791"/>
                </a:lnTo>
                <a:lnTo>
                  <a:pt x="4381" y="7327"/>
                </a:lnTo>
                <a:lnTo>
                  <a:pt x="3568" y="10579"/>
                </a:lnTo>
                <a:lnTo>
                  <a:pt x="3276" y="12344"/>
                </a:lnTo>
                <a:lnTo>
                  <a:pt x="2832" y="14084"/>
                </a:lnTo>
                <a:lnTo>
                  <a:pt x="1923" y="18161"/>
                </a:lnTo>
                <a:lnTo>
                  <a:pt x="924" y="22923"/>
                </a:lnTo>
                <a:lnTo>
                  <a:pt x="254" y="26441"/>
                </a:lnTo>
                <a:lnTo>
                  <a:pt x="0" y="28282"/>
                </a:lnTo>
                <a:lnTo>
                  <a:pt x="838" y="26708"/>
                </a:lnTo>
                <a:lnTo>
                  <a:pt x="1778" y="24180"/>
                </a:lnTo>
                <a:lnTo>
                  <a:pt x="2273" y="22923"/>
                </a:lnTo>
                <a:lnTo>
                  <a:pt x="2781" y="21437"/>
                </a:lnTo>
                <a:lnTo>
                  <a:pt x="3276" y="19799"/>
                </a:lnTo>
                <a:lnTo>
                  <a:pt x="3492" y="18999"/>
                </a:lnTo>
                <a:lnTo>
                  <a:pt x="3797" y="18161"/>
                </a:lnTo>
                <a:lnTo>
                  <a:pt x="3987" y="17284"/>
                </a:lnTo>
                <a:lnTo>
                  <a:pt x="5067" y="12890"/>
                </a:lnTo>
                <a:lnTo>
                  <a:pt x="5880" y="7658"/>
                </a:lnTo>
                <a:lnTo>
                  <a:pt x="5946" y="5791"/>
                </a:lnTo>
                <a:lnTo>
                  <a:pt x="6042" y="4457"/>
                </a:lnTo>
                <a:lnTo>
                  <a:pt x="6095" y="3149"/>
                </a:lnTo>
                <a:lnTo>
                  <a:pt x="5930" y="2057"/>
                </a:lnTo>
                <a:lnTo>
                  <a:pt x="5880" y="1257"/>
                </a:lnTo>
                <a:lnTo>
                  <a:pt x="575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6" name="object 1846"/>
          <p:cNvSpPr/>
          <p:nvPr/>
        </p:nvSpPr>
        <p:spPr>
          <a:xfrm>
            <a:off x="6916495" y="6639080"/>
            <a:ext cx="26288" cy="50454"/>
          </a:xfrm>
          <a:prstGeom prst="rect">
            <a:avLst/>
          </a:prstGeom>
          <a:blipFill>
            <a:blip r:embed="rId4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7" name="object 1847"/>
          <p:cNvSpPr/>
          <p:nvPr/>
        </p:nvSpPr>
        <p:spPr>
          <a:xfrm>
            <a:off x="6928530" y="6660913"/>
            <a:ext cx="0" cy="51435"/>
          </a:xfrm>
          <a:custGeom>
            <a:avLst/>
            <a:gdLst/>
            <a:ahLst/>
            <a:cxnLst/>
            <a:rect l="l" t="t" r="r" b="b"/>
            <a:pathLst>
              <a:path w="0" h="51434">
                <a:moveTo>
                  <a:pt x="0" y="50838"/>
                </a:moveTo>
                <a:lnTo>
                  <a:pt x="0" y="0"/>
                </a:lnTo>
                <a:lnTo>
                  <a:pt x="0" y="50838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8" name="object 1848"/>
          <p:cNvSpPr/>
          <p:nvPr/>
        </p:nvSpPr>
        <p:spPr>
          <a:xfrm>
            <a:off x="6918388" y="6654802"/>
            <a:ext cx="47688" cy="61478"/>
          </a:xfrm>
          <a:prstGeom prst="rect">
            <a:avLst/>
          </a:prstGeom>
          <a:blipFill>
            <a:blip r:embed="rId4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9" name="object 1849"/>
          <p:cNvSpPr/>
          <p:nvPr/>
        </p:nvSpPr>
        <p:spPr>
          <a:xfrm>
            <a:off x="6939511" y="6696371"/>
            <a:ext cx="19050" cy="16510"/>
          </a:xfrm>
          <a:custGeom>
            <a:avLst/>
            <a:gdLst/>
            <a:ahLst/>
            <a:cxnLst/>
            <a:rect l="l" t="t" r="r" b="b"/>
            <a:pathLst>
              <a:path w="19050" h="16509">
                <a:moveTo>
                  <a:pt x="18516" y="0"/>
                </a:moveTo>
                <a:lnTo>
                  <a:pt x="17551" y="330"/>
                </a:lnTo>
                <a:lnTo>
                  <a:pt x="16954" y="622"/>
                </a:lnTo>
                <a:lnTo>
                  <a:pt x="16014" y="838"/>
                </a:lnTo>
                <a:lnTo>
                  <a:pt x="14058" y="2057"/>
                </a:lnTo>
                <a:lnTo>
                  <a:pt x="12877" y="2717"/>
                </a:lnTo>
                <a:lnTo>
                  <a:pt x="9359" y="5499"/>
                </a:lnTo>
                <a:lnTo>
                  <a:pt x="8229" y="6591"/>
                </a:lnTo>
                <a:lnTo>
                  <a:pt x="5930" y="8737"/>
                </a:lnTo>
                <a:lnTo>
                  <a:pt x="3822" y="11125"/>
                </a:lnTo>
                <a:lnTo>
                  <a:pt x="863" y="14986"/>
                </a:lnTo>
                <a:lnTo>
                  <a:pt x="0" y="16408"/>
                </a:lnTo>
                <a:lnTo>
                  <a:pt x="1244" y="15443"/>
                </a:lnTo>
                <a:lnTo>
                  <a:pt x="3911" y="13182"/>
                </a:lnTo>
                <a:lnTo>
                  <a:pt x="9321" y="8229"/>
                </a:lnTo>
                <a:lnTo>
                  <a:pt x="10414" y="7112"/>
                </a:lnTo>
                <a:lnTo>
                  <a:pt x="11595" y="6159"/>
                </a:lnTo>
                <a:lnTo>
                  <a:pt x="12636" y="5118"/>
                </a:lnTo>
                <a:lnTo>
                  <a:pt x="13677" y="4127"/>
                </a:lnTo>
                <a:lnTo>
                  <a:pt x="14706" y="3302"/>
                </a:lnTo>
                <a:lnTo>
                  <a:pt x="16408" y="1701"/>
                </a:lnTo>
                <a:lnTo>
                  <a:pt x="17170" y="1155"/>
                </a:lnTo>
                <a:lnTo>
                  <a:pt x="1851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0" name="object 1850"/>
          <p:cNvSpPr/>
          <p:nvPr/>
        </p:nvSpPr>
        <p:spPr>
          <a:xfrm>
            <a:off x="6933207" y="6674624"/>
            <a:ext cx="28780" cy="38990"/>
          </a:xfrm>
          <a:prstGeom prst="rect">
            <a:avLst/>
          </a:prstGeom>
          <a:blipFill>
            <a:blip r:embed="rId4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1" name="object 1851"/>
          <p:cNvSpPr/>
          <p:nvPr/>
        </p:nvSpPr>
        <p:spPr>
          <a:xfrm>
            <a:off x="6937081" y="6681494"/>
            <a:ext cx="5080" cy="27305"/>
          </a:xfrm>
          <a:custGeom>
            <a:avLst/>
            <a:gdLst/>
            <a:ahLst/>
            <a:cxnLst/>
            <a:rect l="l" t="t" r="r" b="b"/>
            <a:pathLst>
              <a:path w="5079" h="27304">
                <a:moveTo>
                  <a:pt x="4808" y="0"/>
                </a:moveTo>
                <a:lnTo>
                  <a:pt x="4287" y="1003"/>
                </a:lnTo>
                <a:lnTo>
                  <a:pt x="4008" y="1676"/>
                </a:lnTo>
                <a:lnTo>
                  <a:pt x="3424" y="2590"/>
                </a:lnTo>
                <a:lnTo>
                  <a:pt x="2636" y="5016"/>
                </a:lnTo>
                <a:lnTo>
                  <a:pt x="2128" y="6438"/>
                </a:lnTo>
                <a:lnTo>
                  <a:pt x="1342" y="10032"/>
                </a:lnTo>
                <a:lnTo>
                  <a:pt x="1049" y="11290"/>
                </a:lnTo>
                <a:lnTo>
                  <a:pt x="765" y="13360"/>
                </a:lnTo>
                <a:lnTo>
                  <a:pt x="312" y="16408"/>
                </a:lnTo>
                <a:lnTo>
                  <a:pt x="45" y="19862"/>
                </a:lnTo>
                <a:lnTo>
                  <a:pt x="0" y="25095"/>
                </a:lnTo>
                <a:lnTo>
                  <a:pt x="160" y="26784"/>
                </a:lnTo>
                <a:lnTo>
                  <a:pt x="2751" y="11671"/>
                </a:lnTo>
                <a:lnTo>
                  <a:pt x="3093" y="10032"/>
                </a:lnTo>
                <a:lnTo>
                  <a:pt x="3297" y="8445"/>
                </a:lnTo>
                <a:lnTo>
                  <a:pt x="3525" y="6883"/>
                </a:lnTo>
                <a:lnTo>
                  <a:pt x="3830" y="5448"/>
                </a:lnTo>
                <a:lnTo>
                  <a:pt x="4040" y="3797"/>
                </a:lnTo>
                <a:lnTo>
                  <a:pt x="4173" y="2920"/>
                </a:lnTo>
                <a:lnTo>
                  <a:pt x="4452" y="1917"/>
                </a:lnTo>
                <a:lnTo>
                  <a:pt x="4757" y="431"/>
                </a:lnTo>
                <a:lnTo>
                  <a:pt x="480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2" name="object 1852"/>
          <p:cNvSpPr/>
          <p:nvPr/>
        </p:nvSpPr>
        <p:spPr>
          <a:xfrm>
            <a:off x="6915136" y="6675771"/>
            <a:ext cx="33235" cy="63369"/>
          </a:xfrm>
          <a:prstGeom prst="rect">
            <a:avLst/>
          </a:prstGeom>
          <a:blipFill>
            <a:blip r:embed="rId4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3" name="object 1853"/>
          <p:cNvSpPr/>
          <p:nvPr/>
        </p:nvSpPr>
        <p:spPr>
          <a:xfrm>
            <a:off x="6934283" y="6712352"/>
            <a:ext cx="3810" cy="26034"/>
          </a:xfrm>
          <a:custGeom>
            <a:avLst/>
            <a:gdLst/>
            <a:ahLst/>
            <a:cxnLst/>
            <a:rect l="l" t="t" r="r" b="b"/>
            <a:pathLst>
              <a:path w="3809" h="26034">
                <a:moveTo>
                  <a:pt x="0" y="0"/>
                </a:moveTo>
                <a:lnTo>
                  <a:pt x="38" y="419"/>
                </a:lnTo>
                <a:lnTo>
                  <a:pt x="279" y="1841"/>
                </a:lnTo>
                <a:lnTo>
                  <a:pt x="495" y="2793"/>
                </a:lnTo>
                <a:lnTo>
                  <a:pt x="635" y="4000"/>
                </a:lnTo>
                <a:lnTo>
                  <a:pt x="749" y="5219"/>
                </a:lnTo>
                <a:lnTo>
                  <a:pt x="990" y="6578"/>
                </a:lnTo>
                <a:lnTo>
                  <a:pt x="1270" y="9601"/>
                </a:lnTo>
                <a:lnTo>
                  <a:pt x="1536" y="11175"/>
                </a:lnTo>
                <a:lnTo>
                  <a:pt x="1663" y="12788"/>
                </a:lnTo>
                <a:lnTo>
                  <a:pt x="2425" y="19215"/>
                </a:lnTo>
                <a:lnTo>
                  <a:pt x="2768" y="21640"/>
                </a:lnTo>
                <a:lnTo>
                  <a:pt x="3149" y="24041"/>
                </a:lnTo>
                <a:lnTo>
                  <a:pt x="3454" y="25666"/>
                </a:lnTo>
                <a:lnTo>
                  <a:pt x="3666" y="24041"/>
                </a:lnTo>
                <a:lnTo>
                  <a:pt x="3793" y="19215"/>
                </a:lnTo>
                <a:lnTo>
                  <a:pt x="3695" y="15798"/>
                </a:lnTo>
                <a:lnTo>
                  <a:pt x="3327" y="12534"/>
                </a:lnTo>
                <a:lnTo>
                  <a:pt x="3175" y="10909"/>
                </a:lnTo>
                <a:lnTo>
                  <a:pt x="2857" y="9270"/>
                </a:lnTo>
                <a:lnTo>
                  <a:pt x="2324" y="6261"/>
                </a:lnTo>
                <a:lnTo>
                  <a:pt x="1892" y="4864"/>
                </a:lnTo>
                <a:lnTo>
                  <a:pt x="1231" y="2527"/>
                </a:lnTo>
                <a:lnTo>
                  <a:pt x="723" y="1612"/>
                </a:lnTo>
                <a:lnTo>
                  <a:pt x="190" y="34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4" name="object 1854"/>
          <p:cNvSpPr/>
          <p:nvPr/>
        </p:nvSpPr>
        <p:spPr>
          <a:xfrm>
            <a:off x="6933967" y="6734718"/>
            <a:ext cx="17780" cy="15875"/>
          </a:xfrm>
          <a:custGeom>
            <a:avLst/>
            <a:gdLst/>
            <a:ahLst/>
            <a:cxnLst/>
            <a:rect l="l" t="t" r="r" b="b"/>
            <a:pathLst>
              <a:path w="17779" h="15875">
                <a:moveTo>
                  <a:pt x="17437" y="0"/>
                </a:moveTo>
                <a:lnTo>
                  <a:pt x="17106" y="101"/>
                </a:lnTo>
                <a:lnTo>
                  <a:pt x="16535" y="330"/>
                </a:lnTo>
                <a:lnTo>
                  <a:pt x="15976" y="584"/>
                </a:lnTo>
                <a:lnTo>
                  <a:pt x="15074" y="800"/>
                </a:lnTo>
                <a:lnTo>
                  <a:pt x="13246" y="1930"/>
                </a:lnTo>
                <a:lnTo>
                  <a:pt x="12141" y="2565"/>
                </a:lnTo>
                <a:lnTo>
                  <a:pt x="9982" y="4279"/>
                </a:lnTo>
                <a:lnTo>
                  <a:pt x="8813" y="5168"/>
                </a:lnTo>
                <a:lnTo>
                  <a:pt x="7747" y="6210"/>
                </a:lnTo>
                <a:lnTo>
                  <a:pt x="5588" y="8242"/>
                </a:lnTo>
                <a:lnTo>
                  <a:pt x="3594" y="10490"/>
                </a:lnTo>
                <a:lnTo>
                  <a:pt x="800" y="14122"/>
                </a:lnTo>
                <a:lnTo>
                  <a:pt x="0" y="15455"/>
                </a:lnTo>
                <a:lnTo>
                  <a:pt x="1168" y="14566"/>
                </a:lnTo>
                <a:lnTo>
                  <a:pt x="4495" y="11696"/>
                </a:lnTo>
                <a:lnTo>
                  <a:pt x="6642" y="9740"/>
                </a:lnTo>
                <a:lnTo>
                  <a:pt x="8775" y="7759"/>
                </a:lnTo>
                <a:lnTo>
                  <a:pt x="9804" y="6718"/>
                </a:lnTo>
                <a:lnTo>
                  <a:pt x="10922" y="5803"/>
                </a:lnTo>
                <a:lnTo>
                  <a:pt x="11899" y="4838"/>
                </a:lnTo>
                <a:lnTo>
                  <a:pt x="12903" y="3898"/>
                </a:lnTo>
                <a:lnTo>
                  <a:pt x="13868" y="3111"/>
                </a:lnTo>
                <a:lnTo>
                  <a:pt x="14643" y="2336"/>
                </a:lnTo>
                <a:lnTo>
                  <a:pt x="15455" y="1600"/>
                </a:lnTo>
                <a:lnTo>
                  <a:pt x="16167" y="1092"/>
                </a:lnTo>
                <a:lnTo>
                  <a:pt x="17170" y="266"/>
                </a:lnTo>
                <a:lnTo>
                  <a:pt x="1743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5" name="object 1855"/>
          <p:cNvSpPr/>
          <p:nvPr/>
        </p:nvSpPr>
        <p:spPr>
          <a:xfrm>
            <a:off x="6905259" y="6729351"/>
            <a:ext cx="49883" cy="68056"/>
          </a:xfrm>
          <a:prstGeom prst="rect">
            <a:avLst/>
          </a:prstGeom>
          <a:blipFill>
            <a:blip r:embed="rId4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6" name="object 1856"/>
          <p:cNvSpPr/>
          <p:nvPr/>
        </p:nvSpPr>
        <p:spPr>
          <a:xfrm>
            <a:off x="6910620" y="6762815"/>
            <a:ext cx="5080" cy="33655"/>
          </a:xfrm>
          <a:custGeom>
            <a:avLst/>
            <a:gdLst/>
            <a:ahLst/>
            <a:cxnLst/>
            <a:rect l="l" t="t" r="r" b="b"/>
            <a:pathLst>
              <a:path w="5079" h="33654">
                <a:moveTo>
                  <a:pt x="4873" y="0"/>
                </a:moveTo>
                <a:lnTo>
                  <a:pt x="4171" y="1447"/>
                </a:lnTo>
                <a:lnTo>
                  <a:pt x="3907" y="2082"/>
                </a:lnTo>
                <a:lnTo>
                  <a:pt x="3272" y="3263"/>
                </a:lnTo>
                <a:lnTo>
                  <a:pt x="2383" y="6362"/>
                </a:lnTo>
                <a:lnTo>
                  <a:pt x="2167" y="7251"/>
                </a:lnTo>
                <a:lnTo>
                  <a:pt x="1659" y="9067"/>
                </a:lnTo>
                <a:lnTo>
                  <a:pt x="1431" y="10452"/>
                </a:lnTo>
                <a:lnTo>
                  <a:pt x="770" y="14084"/>
                </a:lnTo>
                <a:lnTo>
                  <a:pt x="148" y="20370"/>
                </a:lnTo>
                <a:lnTo>
                  <a:pt x="0" y="26377"/>
                </a:lnTo>
                <a:lnTo>
                  <a:pt x="128" y="31051"/>
                </a:lnTo>
                <a:lnTo>
                  <a:pt x="402" y="33147"/>
                </a:lnTo>
                <a:lnTo>
                  <a:pt x="2866" y="14427"/>
                </a:lnTo>
                <a:lnTo>
                  <a:pt x="3234" y="12395"/>
                </a:lnTo>
                <a:lnTo>
                  <a:pt x="3418" y="10033"/>
                </a:lnTo>
                <a:lnTo>
                  <a:pt x="3577" y="8509"/>
                </a:lnTo>
                <a:lnTo>
                  <a:pt x="3895" y="6743"/>
                </a:lnTo>
                <a:lnTo>
                  <a:pt x="4047" y="5168"/>
                </a:lnTo>
                <a:lnTo>
                  <a:pt x="4225" y="3606"/>
                </a:lnTo>
                <a:lnTo>
                  <a:pt x="4542" y="2374"/>
                </a:lnTo>
                <a:lnTo>
                  <a:pt x="48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7" name="object 1857"/>
          <p:cNvSpPr/>
          <p:nvPr/>
        </p:nvSpPr>
        <p:spPr>
          <a:xfrm>
            <a:off x="6926705" y="6729778"/>
            <a:ext cx="3810" cy="26034"/>
          </a:xfrm>
          <a:custGeom>
            <a:avLst/>
            <a:gdLst/>
            <a:ahLst/>
            <a:cxnLst/>
            <a:rect l="l" t="t" r="r" b="b"/>
            <a:pathLst>
              <a:path w="3809" h="26034">
                <a:moveTo>
                  <a:pt x="0" y="0"/>
                </a:moveTo>
                <a:lnTo>
                  <a:pt x="266" y="1841"/>
                </a:lnTo>
                <a:lnTo>
                  <a:pt x="495" y="2794"/>
                </a:lnTo>
                <a:lnTo>
                  <a:pt x="635" y="4000"/>
                </a:lnTo>
                <a:lnTo>
                  <a:pt x="749" y="5232"/>
                </a:lnTo>
                <a:lnTo>
                  <a:pt x="990" y="6591"/>
                </a:lnTo>
                <a:lnTo>
                  <a:pt x="1270" y="9613"/>
                </a:lnTo>
                <a:lnTo>
                  <a:pt x="1549" y="11176"/>
                </a:lnTo>
                <a:lnTo>
                  <a:pt x="1663" y="12801"/>
                </a:lnTo>
                <a:lnTo>
                  <a:pt x="2425" y="19227"/>
                </a:lnTo>
                <a:lnTo>
                  <a:pt x="3136" y="24053"/>
                </a:lnTo>
                <a:lnTo>
                  <a:pt x="3454" y="25666"/>
                </a:lnTo>
                <a:lnTo>
                  <a:pt x="3666" y="24053"/>
                </a:lnTo>
                <a:lnTo>
                  <a:pt x="3793" y="19227"/>
                </a:lnTo>
                <a:lnTo>
                  <a:pt x="3695" y="15811"/>
                </a:lnTo>
                <a:lnTo>
                  <a:pt x="3327" y="12547"/>
                </a:lnTo>
                <a:lnTo>
                  <a:pt x="3175" y="10909"/>
                </a:lnTo>
                <a:lnTo>
                  <a:pt x="2324" y="6273"/>
                </a:lnTo>
                <a:lnTo>
                  <a:pt x="1892" y="4876"/>
                </a:lnTo>
                <a:lnTo>
                  <a:pt x="1231" y="2527"/>
                </a:lnTo>
                <a:lnTo>
                  <a:pt x="711" y="1638"/>
                </a:lnTo>
                <a:lnTo>
                  <a:pt x="469" y="99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8" name="object 1858"/>
          <p:cNvSpPr/>
          <p:nvPr/>
        </p:nvSpPr>
        <p:spPr>
          <a:xfrm>
            <a:off x="6887476" y="6724369"/>
            <a:ext cx="47141" cy="62840"/>
          </a:xfrm>
          <a:prstGeom prst="rect">
            <a:avLst/>
          </a:prstGeom>
          <a:blipFill>
            <a:blip r:embed="rId4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9" name="object 1859"/>
          <p:cNvSpPr/>
          <p:nvPr/>
        </p:nvSpPr>
        <p:spPr>
          <a:xfrm>
            <a:off x="6896548" y="6753904"/>
            <a:ext cx="5080" cy="32384"/>
          </a:xfrm>
          <a:custGeom>
            <a:avLst/>
            <a:gdLst/>
            <a:ahLst/>
            <a:cxnLst/>
            <a:rect l="l" t="t" r="r" b="b"/>
            <a:pathLst>
              <a:path w="5079" h="32384">
                <a:moveTo>
                  <a:pt x="0" y="0"/>
                </a:moveTo>
                <a:lnTo>
                  <a:pt x="317" y="2298"/>
                </a:lnTo>
                <a:lnTo>
                  <a:pt x="622" y="3492"/>
                </a:lnTo>
                <a:lnTo>
                  <a:pt x="787" y="4991"/>
                </a:lnTo>
                <a:lnTo>
                  <a:pt x="914" y="6502"/>
                </a:lnTo>
                <a:lnTo>
                  <a:pt x="1219" y="8204"/>
                </a:lnTo>
                <a:lnTo>
                  <a:pt x="1409" y="10071"/>
                </a:lnTo>
                <a:lnTo>
                  <a:pt x="1562" y="11950"/>
                </a:lnTo>
                <a:lnTo>
                  <a:pt x="1917" y="13906"/>
                </a:lnTo>
                <a:lnTo>
                  <a:pt x="2070" y="15900"/>
                </a:lnTo>
                <a:lnTo>
                  <a:pt x="2984" y="23647"/>
                </a:lnTo>
                <a:lnTo>
                  <a:pt x="3873" y="29883"/>
                </a:lnTo>
                <a:lnTo>
                  <a:pt x="4279" y="31889"/>
                </a:lnTo>
                <a:lnTo>
                  <a:pt x="4555" y="29883"/>
                </a:lnTo>
                <a:lnTo>
                  <a:pt x="4533" y="19608"/>
                </a:lnTo>
                <a:lnTo>
                  <a:pt x="4419" y="18618"/>
                </a:lnTo>
                <a:lnTo>
                  <a:pt x="3936" y="13563"/>
                </a:lnTo>
                <a:lnTo>
                  <a:pt x="3543" y="11544"/>
                </a:lnTo>
                <a:lnTo>
                  <a:pt x="2882" y="7797"/>
                </a:lnTo>
                <a:lnTo>
                  <a:pt x="2362" y="6070"/>
                </a:lnTo>
                <a:lnTo>
                  <a:pt x="1523" y="3149"/>
                </a:lnTo>
                <a:lnTo>
                  <a:pt x="914" y="2019"/>
                </a:lnTo>
                <a:lnTo>
                  <a:pt x="584" y="123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0" name="object 1860"/>
          <p:cNvSpPr/>
          <p:nvPr/>
        </p:nvSpPr>
        <p:spPr>
          <a:xfrm>
            <a:off x="6888695" y="6747185"/>
            <a:ext cx="50532" cy="56090"/>
          </a:xfrm>
          <a:prstGeom prst="rect">
            <a:avLst/>
          </a:prstGeom>
          <a:blipFill>
            <a:blip r:embed="rId4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1" name="object 1861"/>
          <p:cNvSpPr/>
          <p:nvPr/>
        </p:nvSpPr>
        <p:spPr>
          <a:xfrm>
            <a:off x="6912932" y="6785819"/>
            <a:ext cx="19050" cy="13335"/>
          </a:xfrm>
          <a:custGeom>
            <a:avLst/>
            <a:gdLst/>
            <a:ahLst/>
            <a:cxnLst/>
            <a:rect l="l" t="t" r="r" b="b"/>
            <a:pathLst>
              <a:path w="19050" h="13334">
                <a:moveTo>
                  <a:pt x="18732" y="0"/>
                </a:moveTo>
                <a:lnTo>
                  <a:pt x="18389" y="63"/>
                </a:lnTo>
                <a:lnTo>
                  <a:pt x="17780" y="215"/>
                </a:lnTo>
                <a:lnTo>
                  <a:pt x="17208" y="393"/>
                </a:lnTo>
                <a:lnTo>
                  <a:pt x="16306" y="495"/>
                </a:lnTo>
                <a:lnTo>
                  <a:pt x="14376" y="1397"/>
                </a:lnTo>
                <a:lnTo>
                  <a:pt x="13208" y="1892"/>
                </a:lnTo>
                <a:lnTo>
                  <a:pt x="10922" y="3327"/>
                </a:lnTo>
                <a:lnTo>
                  <a:pt x="9625" y="4114"/>
                </a:lnTo>
                <a:lnTo>
                  <a:pt x="8534" y="4978"/>
                </a:lnTo>
                <a:lnTo>
                  <a:pt x="6197" y="6705"/>
                </a:lnTo>
                <a:lnTo>
                  <a:pt x="4013" y="8699"/>
                </a:lnTo>
                <a:lnTo>
                  <a:pt x="914" y="11963"/>
                </a:lnTo>
                <a:lnTo>
                  <a:pt x="0" y="13195"/>
                </a:lnTo>
                <a:lnTo>
                  <a:pt x="1244" y="12433"/>
                </a:lnTo>
                <a:lnTo>
                  <a:pt x="3022" y="11252"/>
                </a:lnTo>
                <a:lnTo>
                  <a:pt x="4800" y="10020"/>
                </a:lnTo>
                <a:lnTo>
                  <a:pt x="9410" y="6616"/>
                </a:lnTo>
                <a:lnTo>
                  <a:pt x="10541" y="5715"/>
                </a:lnTo>
                <a:lnTo>
                  <a:pt x="11734" y="4965"/>
                </a:lnTo>
                <a:lnTo>
                  <a:pt x="12842" y="4064"/>
                </a:lnTo>
                <a:lnTo>
                  <a:pt x="13843" y="3302"/>
                </a:lnTo>
                <a:lnTo>
                  <a:pt x="14884" y="2654"/>
                </a:lnTo>
                <a:lnTo>
                  <a:pt x="15840" y="1892"/>
                </a:lnTo>
                <a:lnTo>
                  <a:pt x="16611" y="1333"/>
                </a:lnTo>
                <a:lnTo>
                  <a:pt x="17360" y="914"/>
                </a:lnTo>
                <a:lnTo>
                  <a:pt x="1873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2" name="object 1862"/>
          <p:cNvSpPr/>
          <p:nvPr/>
        </p:nvSpPr>
        <p:spPr>
          <a:xfrm>
            <a:off x="6924603" y="6755771"/>
            <a:ext cx="12700" cy="21590"/>
          </a:xfrm>
          <a:custGeom>
            <a:avLst/>
            <a:gdLst/>
            <a:ahLst/>
            <a:cxnLst/>
            <a:rect l="l" t="t" r="r" b="b"/>
            <a:pathLst>
              <a:path w="12700" h="21590">
                <a:moveTo>
                  <a:pt x="12598" y="0"/>
                </a:moveTo>
                <a:lnTo>
                  <a:pt x="12306" y="203"/>
                </a:lnTo>
                <a:lnTo>
                  <a:pt x="11353" y="1079"/>
                </a:lnTo>
                <a:lnTo>
                  <a:pt x="10566" y="1612"/>
                </a:lnTo>
                <a:lnTo>
                  <a:pt x="9817" y="2476"/>
                </a:lnTo>
                <a:lnTo>
                  <a:pt x="9105" y="3352"/>
                </a:lnTo>
                <a:lnTo>
                  <a:pt x="8204" y="4356"/>
                </a:lnTo>
                <a:lnTo>
                  <a:pt x="5727" y="8051"/>
                </a:lnTo>
                <a:lnTo>
                  <a:pt x="4991" y="9410"/>
                </a:lnTo>
                <a:lnTo>
                  <a:pt x="3441" y="12128"/>
                </a:lnTo>
                <a:lnTo>
                  <a:pt x="2120" y="14986"/>
                </a:lnTo>
                <a:lnTo>
                  <a:pt x="419" y="19443"/>
                </a:lnTo>
                <a:lnTo>
                  <a:pt x="0" y="21018"/>
                </a:lnTo>
                <a:lnTo>
                  <a:pt x="876" y="19735"/>
                </a:lnTo>
                <a:lnTo>
                  <a:pt x="3314" y="15824"/>
                </a:lnTo>
                <a:lnTo>
                  <a:pt x="4851" y="13169"/>
                </a:lnTo>
                <a:lnTo>
                  <a:pt x="6350" y="10515"/>
                </a:lnTo>
                <a:lnTo>
                  <a:pt x="7073" y="9131"/>
                </a:lnTo>
                <a:lnTo>
                  <a:pt x="7899" y="7886"/>
                </a:lnTo>
                <a:lnTo>
                  <a:pt x="8572" y="6591"/>
                </a:lnTo>
                <a:lnTo>
                  <a:pt x="9258" y="5346"/>
                </a:lnTo>
                <a:lnTo>
                  <a:pt x="9994" y="4254"/>
                </a:lnTo>
                <a:lnTo>
                  <a:pt x="11112" y="2235"/>
                </a:lnTo>
                <a:lnTo>
                  <a:pt x="11671" y="1485"/>
                </a:lnTo>
                <a:lnTo>
                  <a:pt x="125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3" name="object 1863"/>
          <p:cNvSpPr/>
          <p:nvPr/>
        </p:nvSpPr>
        <p:spPr>
          <a:xfrm>
            <a:off x="6884365" y="6749465"/>
            <a:ext cx="60375" cy="57327"/>
          </a:xfrm>
          <a:prstGeom prst="rect">
            <a:avLst/>
          </a:prstGeom>
          <a:blipFill>
            <a:blip r:embed="rId4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4" name="object 1864"/>
          <p:cNvSpPr/>
          <p:nvPr/>
        </p:nvSpPr>
        <p:spPr>
          <a:xfrm>
            <a:off x="6893693" y="6776298"/>
            <a:ext cx="11430" cy="29845"/>
          </a:xfrm>
          <a:custGeom>
            <a:avLst/>
            <a:gdLst/>
            <a:ahLst/>
            <a:cxnLst/>
            <a:rect l="l" t="t" r="r" b="b"/>
            <a:pathLst>
              <a:path w="11429" h="29845">
                <a:moveTo>
                  <a:pt x="0" y="0"/>
                </a:moveTo>
                <a:lnTo>
                  <a:pt x="825" y="2120"/>
                </a:lnTo>
                <a:lnTo>
                  <a:pt x="1384" y="3162"/>
                </a:lnTo>
                <a:lnTo>
                  <a:pt x="2362" y="5969"/>
                </a:lnTo>
                <a:lnTo>
                  <a:pt x="3035" y="7505"/>
                </a:lnTo>
                <a:lnTo>
                  <a:pt x="4191" y="11023"/>
                </a:lnTo>
                <a:lnTo>
                  <a:pt x="4965" y="12801"/>
                </a:lnTo>
                <a:lnTo>
                  <a:pt x="11277" y="29413"/>
                </a:lnTo>
                <a:lnTo>
                  <a:pt x="11074" y="27355"/>
                </a:lnTo>
                <a:lnTo>
                  <a:pt x="10172" y="22885"/>
                </a:lnTo>
                <a:lnTo>
                  <a:pt x="9766" y="21170"/>
                </a:lnTo>
                <a:lnTo>
                  <a:pt x="9258" y="19354"/>
                </a:lnTo>
                <a:lnTo>
                  <a:pt x="8978" y="18453"/>
                </a:lnTo>
                <a:lnTo>
                  <a:pt x="8763" y="17487"/>
                </a:lnTo>
                <a:lnTo>
                  <a:pt x="8432" y="16560"/>
                </a:lnTo>
                <a:lnTo>
                  <a:pt x="6832" y="11836"/>
                </a:lnTo>
                <a:lnTo>
                  <a:pt x="5283" y="8318"/>
                </a:lnTo>
                <a:lnTo>
                  <a:pt x="4940" y="7442"/>
                </a:lnTo>
                <a:lnTo>
                  <a:pt x="4470" y="6667"/>
                </a:lnTo>
                <a:lnTo>
                  <a:pt x="2921" y="3822"/>
                </a:lnTo>
                <a:lnTo>
                  <a:pt x="2171" y="2565"/>
                </a:lnTo>
                <a:lnTo>
                  <a:pt x="1346" y="1651"/>
                </a:lnTo>
                <a:lnTo>
                  <a:pt x="850" y="99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5" name="object 1865"/>
          <p:cNvSpPr/>
          <p:nvPr/>
        </p:nvSpPr>
        <p:spPr>
          <a:xfrm>
            <a:off x="6879399" y="6769513"/>
            <a:ext cx="27595" cy="58044"/>
          </a:xfrm>
          <a:prstGeom prst="rect">
            <a:avLst/>
          </a:prstGeom>
          <a:blipFill>
            <a:blip r:embed="rId4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6" name="object 1866"/>
          <p:cNvSpPr/>
          <p:nvPr/>
        </p:nvSpPr>
        <p:spPr>
          <a:xfrm>
            <a:off x="6887513" y="6797116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09">
                <a:moveTo>
                  <a:pt x="0" y="0"/>
                </a:moveTo>
                <a:lnTo>
                  <a:pt x="127" y="2095"/>
                </a:lnTo>
                <a:lnTo>
                  <a:pt x="342" y="3187"/>
                </a:lnTo>
                <a:lnTo>
                  <a:pt x="431" y="5930"/>
                </a:lnTo>
                <a:lnTo>
                  <a:pt x="561" y="7264"/>
                </a:lnTo>
                <a:lnTo>
                  <a:pt x="673" y="10896"/>
                </a:lnTo>
                <a:lnTo>
                  <a:pt x="848" y="12547"/>
                </a:lnTo>
                <a:lnTo>
                  <a:pt x="1892" y="29108"/>
                </a:lnTo>
                <a:lnTo>
                  <a:pt x="2275" y="27266"/>
                </a:lnTo>
                <a:lnTo>
                  <a:pt x="2667" y="23164"/>
                </a:lnTo>
                <a:lnTo>
                  <a:pt x="2789" y="19850"/>
                </a:lnTo>
                <a:lnTo>
                  <a:pt x="2705" y="12547"/>
                </a:lnTo>
                <a:lnTo>
                  <a:pt x="2120" y="7264"/>
                </a:lnTo>
                <a:lnTo>
                  <a:pt x="1739" y="5664"/>
                </a:lnTo>
                <a:lnTo>
                  <a:pt x="1168" y="2959"/>
                </a:lnTo>
                <a:lnTo>
                  <a:pt x="685" y="1879"/>
                </a:lnTo>
                <a:lnTo>
                  <a:pt x="444" y="114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7" name="object 1867"/>
          <p:cNvSpPr/>
          <p:nvPr/>
        </p:nvSpPr>
        <p:spPr>
          <a:xfrm>
            <a:off x="6880021" y="6791096"/>
            <a:ext cx="43634" cy="36471"/>
          </a:xfrm>
          <a:prstGeom prst="rect">
            <a:avLst/>
          </a:prstGeom>
          <a:blipFill>
            <a:blip r:embed="rId4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8" name="object 1868"/>
          <p:cNvSpPr/>
          <p:nvPr/>
        </p:nvSpPr>
        <p:spPr>
          <a:xfrm>
            <a:off x="6898186" y="6807460"/>
            <a:ext cx="20320" cy="10160"/>
          </a:xfrm>
          <a:custGeom>
            <a:avLst/>
            <a:gdLst/>
            <a:ahLst/>
            <a:cxnLst/>
            <a:rect l="l" t="t" r="r" b="b"/>
            <a:pathLst>
              <a:path w="20320" h="10159">
                <a:moveTo>
                  <a:pt x="17614" y="101"/>
                </a:moveTo>
                <a:lnTo>
                  <a:pt x="15555" y="685"/>
                </a:lnTo>
                <a:lnTo>
                  <a:pt x="14401" y="965"/>
                </a:lnTo>
                <a:lnTo>
                  <a:pt x="10642" y="2565"/>
                </a:lnTo>
                <a:lnTo>
                  <a:pt x="9398" y="3263"/>
                </a:lnTo>
                <a:lnTo>
                  <a:pt x="6896" y="4610"/>
                </a:lnTo>
                <a:lnTo>
                  <a:pt x="4495" y="6222"/>
                </a:lnTo>
                <a:lnTo>
                  <a:pt x="1066" y="8953"/>
                </a:lnTo>
                <a:lnTo>
                  <a:pt x="0" y="10032"/>
                </a:lnTo>
                <a:lnTo>
                  <a:pt x="1320" y="9486"/>
                </a:lnTo>
                <a:lnTo>
                  <a:pt x="5118" y="7670"/>
                </a:lnTo>
                <a:lnTo>
                  <a:pt x="7632" y="6362"/>
                </a:lnTo>
                <a:lnTo>
                  <a:pt x="10083" y="5041"/>
                </a:lnTo>
                <a:lnTo>
                  <a:pt x="11315" y="4330"/>
                </a:lnTo>
                <a:lnTo>
                  <a:pt x="12573" y="3784"/>
                </a:lnTo>
                <a:lnTo>
                  <a:pt x="14859" y="2463"/>
                </a:lnTo>
                <a:lnTo>
                  <a:pt x="15963" y="1993"/>
                </a:lnTo>
                <a:lnTo>
                  <a:pt x="16878" y="1460"/>
                </a:lnTo>
                <a:lnTo>
                  <a:pt x="17805" y="965"/>
                </a:lnTo>
                <a:lnTo>
                  <a:pt x="18646" y="673"/>
                </a:lnTo>
                <a:lnTo>
                  <a:pt x="19816" y="139"/>
                </a:lnTo>
                <a:lnTo>
                  <a:pt x="18529" y="139"/>
                </a:lnTo>
                <a:lnTo>
                  <a:pt x="17614" y="101"/>
                </a:lnTo>
                <a:close/>
              </a:path>
              <a:path w="20320" h="10159">
                <a:moveTo>
                  <a:pt x="20066" y="0"/>
                </a:moveTo>
                <a:lnTo>
                  <a:pt x="19735" y="0"/>
                </a:lnTo>
                <a:lnTo>
                  <a:pt x="19126" y="50"/>
                </a:lnTo>
                <a:lnTo>
                  <a:pt x="18529" y="139"/>
                </a:lnTo>
                <a:lnTo>
                  <a:pt x="19816" y="139"/>
                </a:lnTo>
                <a:lnTo>
                  <a:pt x="2006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9" name="object 1869"/>
          <p:cNvSpPr/>
          <p:nvPr/>
        </p:nvSpPr>
        <p:spPr>
          <a:xfrm>
            <a:off x="6881139" y="6801765"/>
            <a:ext cx="40918" cy="42772"/>
          </a:xfrm>
          <a:prstGeom prst="rect">
            <a:avLst/>
          </a:prstGeom>
          <a:blipFill>
            <a:blip r:embed="rId4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0" name="object 1870"/>
          <p:cNvSpPr/>
          <p:nvPr/>
        </p:nvSpPr>
        <p:spPr>
          <a:xfrm>
            <a:off x="6882311" y="6829104"/>
            <a:ext cx="20320" cy="10160"/>
          </a:xfrm>
          <a:custGeom>
            <a:avLst/>
            <a:gdLst/>
            <a:ahLst/>
            <a:cxnLst/>
            <a:rect l="l" t="t" r="r" b="b"/>
            <a:pathLst>
              <a:path w="20320" h="10159">
                <a:moveTo>
                  <a:pt x="17614" y="101"/>
                </a:moveTo>
                <a:lnTo>
                  <a:pt x="15608" y="685"/>
                </a:lnTo>
                <a:lnTo>
                  <a:pt x="14359" y="977"/>
                </a:lnTo>
                <a:lnTo>
                  <a:pt x="10642" y="2565"/>
                </a:lnTo>
                <a:lnTo>
                  <a:pt x="9385" y="3263"/>
                </a:lnTo>
                <a:lnTo>
                  <a:pt x="6883" y="4610"/>
                </a:lnTo>
                <a:lnTo>
                  <a:pt x="4495" y="6235"/>
                </a:lnTo>
                <a:lnTo>
                  <a:pt x="2716" y="7658"/>
                </a:lnTo>
                <a:lnTo>
                  <a:pt x="1054" y="8953"/>
                </a:lnTo>
                <a:lnTo>
                  <a:pt x="0" y="10020"/>
                </a:lnTo>
                <a:lnTo>
                  <a:pt x="11303" y="4330"/>
                </a:lnTo>
                <a:lnTo>
                  <a:pt x="12560" y="3771"/>
                </a:lnTo>
                <a:lnTo>
                  <a:pt x="14859" y="2463"/>
                </a:lnTo>
                <a:lnTo>
                  <a:pt x="15963" y="1993"/>
                </a:lnTo>
                <a:lnTo>
                  <a:pt x="16878" y="1460"/>
                </a:lnTo>
                <a:lnTo>
                  <a:pt x="17840" y="965"/>
                </a:lnTo>
                <a:lnTo>
                  <a:pt x="18618" y="685"/>
                </a:lnTo>
                <a:lnTo>
                  <a:pt x="19806" y="139"/>
                </a:lnTo>
                <a:lnTo>
                  <a:pt x="18542" y="139"/>
                </a:lnTo>
                <a:lnTo>
                  <a:pt x="17614" y="101"/>
                </a:lnTo>
                <a:close/>
              </a:path>
              <a:path w="20320" h="10159">
                <a:moveTo>
                  <a:pt x="20066" y="0"/>
                </a:moveTo>
                <a:lnTo>
                  <a:pt x="19723" y="0"/>
                </a:lnTo>
                <a:lnTo>
                  <a:pt x="19126" y="50"/>
                </a:lnTo>
                <a:lnTo>
                  <a:pt x="18542" y="139"/>
                </a:lnTo>
                <a:lnTo>
                  <a:pt x="19806" y="139"/>
                </a:lnTo>
                <a:lnTo>
                  <a:pt x="2006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1" name="object 1871"/>
          <p:cNvSpPr/>
          <p:nvPr/>
        </p:nvSpPr>
        <p:spPr>
          <a:xfrm>
            <a:off x="6868452" y="6823406"/>
            <a:ext cx="37731" cy="36955"/>
          </a:xfrm>
          <a:prstGeom prst="rect">
            <a:avLst/>
          </a:prstGeom>
          <a:blipFill>
            <a:blip r:embed="rId4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2" name="object 1872"/>
          <p:cNvSpPr/>
          <p:nvPr/>
        </p:nvSpPr>
        <p:spPr>
          <a:xfrm>
            <a:off x="6869562" y="6848283"/>
            <a:ext cx="21590" cy="5080"/>
          </a:xfrm>
          <a:custGeom>
            <a:avLst/>
            <a:gdLst/>
            <a:ahLst/>
            <a:cxnLst/>
            <a:rect l="l" t="t" r="r" b="b"/>
            <a:pathLst>
              <a:path w="21590" h="5079">
                <a:moveTo>
                  <a:pt x="15735" y="0"/>
                </a:moveTo>
                <a:lnTo>
                  <a:pt x="13169" y="381"/>
                </a:lnTo>
                <a:lnTo>
                  <a:pt x="11785" y="546"/>
                </a:lnTo>
                <a:lnTo>
                  <a:pt x="10386" y="927"/>
                </a:lnTo>
                <a:lnTo>
                  <a:pt x="7697" y="1574"/>
                </a:lnTo>
                <a:lnTo>
                  <a:pt x="5080" y="2489"/>
                </a:lnTo>
                <a:lnTo>
                  <a:pt x="1231" y="4229"/>
                </a:lnTo>
                <a:lnTo>
                  <a:pt x="0" y="5003"/>
                </a:lnTo>
                <a:lnTo>
                  <a:pt x="1371" y="4813"/>
                </a:lnTo>
                <a:lnTo>
                  <a:pt x="3416" y="4457"/>
                </a:lnTo>
                <a:lnTo>
                  <a:pt x="5448" y="4064"/>
                </a:lnTo>
                <a:lnTo>
                  <a:pt x="10769" y="2832"/>
                </a:lnTo>
                <a:lnTo>
                  <a:pt x="12077" y="2451"/>
                </a:lnTo>
                <a:lnTo>
                  <a:pt x="13436" y="2247"/>
                </a:lnTo>
                <a:lnTo>
                  <a:pt x="14668" y="1892"/>
                </a:lnTo>
                <a:lnTo>
                  <a:pt x="16002" y="1562"/>
                </a:lnTo>
                <a:lnTo>
                  <a:pt x="17068" y="1409"/>
                </a:lnTo>
                <a:lnTo>
                  <a:pt x="18084" y="1143"/>
                </a:lnTo>
                <a:lnTo>
                  <a:pt x="19075" y="927"/>
                </a:lnTo>
                <a:lnTo>
                  <a:pt x="19900" y="850"/>
                </a:lnTo>
                <a:lnTo>
                  <a:pt x="21107" y="635"/>
                </a:lnTo>
                <a:lnTo>
                  <a:pt x="21450" y="546"/>
                </a:lnTo>
                <a:lnTo>
                  <a:pt x="20523" y="355"/>
                </a:lnTo>
                <a:lnTo>
                  <a:pt x="19926" y="292"/>
                </a:lnTo>
                <a:lnTo>
                  <a:pt x="19126" y="25"/>
                </a:lnTo>
                <a:lnTo>
                  <a:pt x="16979" y="25"/>
                </a:lnTo>
                <a:lnTo>
                  <a:pt x="15735" y="0"/>
                </a:lnTo>
                <a:close/>
              </a:path>
              <a:path w="21590" h="5079">
                <a:moveTo>
                  <a:pt x="19050" y="0"/>
                </a:moveTo>
                <a:lnTo>
                  <a:pt x="16979" y="25"/>
                </a:lnTo>
                <a:lnTo>
                  <a:pt x="19126" y="25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3" name="object 1873"/>
          <p:cNvSpPr/>
          <p:nvPr/>
        </p:nvSpPr>
        <p:spPr>
          <a:xfrm>
            <a:off x="6851157" y="6876843"/>
            <a:ext cx="10795" cy="28575"/>
          </a:xfrm>
          <a:custGeom>
            <a:avLst/>
            <a:gdLst/>
            <a:ahLst/>
            <a:cxnLst/>
            <a:rect l="l" t="t" r="r" b="b"/>
            <a:pathLst>
              <a:path w="10795" h="28575">
                <a:moveTo>
                  <a:pt x="10172" y="0"/>
                </a:moveTo>
                <a:lnTo>
                  <a:pt x="9436" y="2044"/>
                </a:lnTo>
                <a:lnTo>
                  <a:pt x="9182" y="3187"/>
                </a:lnTo>
                <a:lnTo>
                  <a:pt x="8686" y="4495"/>
                </a:lnTo>
                <a:lnTo>
                  <a:pt x="8153" y="5816"/>
                </a:lnTo>
                <a:lnTo>
                  <a:pt x="7670" y="7365"/>
                </a:lnTo>
                <a:lnTo>
                  <a:pt x="7035" y="8991"/>
                </a:lnTo>
                <a:lnTo>
                  <a:pt x="6337" y="10604"/>
                </a:lnTo>
                <a:lnTo>
                  <a:pt x="5778" y="12395"/>
                </a:lnTo>
                <a:lnTo>
                  <a:pt x="5041" y="14109"/>
                </a:lnTo>
                <a:lnTo>
                  <a:pt x="4360" y="15963"/>
                </a:lnTo>
                <a:lnTo>
                  <a:pt x="3057" y="19380"/>
                </a:lnTo>
                <a:lnTo>
                  <a:pt x="1930" y="22478"/>
                </a:lnTo>
                <a:lnTo>
                  <a:pt x="533" y="26517"/>
                </a:lnTo>
                <a:lnTo>
                  <a:pt x="0" y="28384"/>
                </a:lnTo>
                <a:lnTo>
                  <a:pt x="1104" y="26898"/>
                </a:lnTo>
                <a:lnTo>
                  <a:pt x="2463" y="24447"/>
                </a:lnTo>
                <a:lnTo>
                  <a:pt x="3162" y="23253"/>
                </a:lnTo>
                <a:lnTo>
                  <a:pt x="3924" y="21793"/>
                </a:lnTo>
                <a:lnTo>
                  <a:pt x="5091" y="19265"/>
                </a:lnTo>
                <a:lnTo>
                  <a:pt x="5461" y="18592"/>
                </a:lnTo>
                <a:lnTo>
                  <a:pt x="5791" y="17703"/>
                </a:lnTo>
                <a:lnTo>
                  <a:pt x="6550" y="15874"/>
                </a:lnTo>
                <a:lnTo>
                  <a:pt x="7556" y="13322"/>
                </a:lnTo>
                <a:lnTo>
                  <a:pt x="9182" y="8013"/>
                </a:lnTo>
                <a:lnTo>
                  <a:pt x="9590" y="5816"/>
                </a:lnTo>
                <a:lnTo>
                  <a:pt x="10071" y="3467"/>
                </a:lnTo>
                <a:lnTo>
                  <a:pt x="1017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4" name="object 1874"/>
          <p:cNvSpPr/>
          <p:nvPr/>
        </p:nvSpPr>
        <p:spPr>
          <a:xfrm>
            <a:off x="6848703" y="6871459"/>
            <a:ext cx="18390" cy="35430"/>
          </a:xfrm>
          <a:prstGeom prst="rect">
            <a:avLst/>
          </a:prstGeom>
          <a:blipFill>
            <a:blip r:embed="rId4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5" name="object 1875"/>
          <p:cNvSpPr/>
          <p:nvPr/>
        </p:nvSpPr>
        <p:spPr>
          <a:xfrm>
            <a:off x="7009063" y="6617983"/>
            <a:ext cx="8890" cy="24130"/>
          </a:xfrm>
          <a:custGeom>
            <a:avLst/>
            <a:gdLst/>
            <a:ahLst/>
            <a:cxnLst/>
            <a:rect l="l" t="t" r="r" b="b"/>
            <a:pathLst>
              <a:path w="8890" h="24129">
                <a:moveTo>
                  <a:pt x="8356" y="0"/>
                </a:moveTo>
                <a:lnTo>
                  <a:pt x="8200" y="406"/>
                </a:lnTo>
                <a:lnTo>
                  <a:pt x="7749" y="1803"/>
                </a:lnTo>
                <a:lnTo>
                  <a:pt x="7531" y="2641"/>
                </a:lnTo>
                <a:lnTo>
                  <a:pt x="7124" y="3733"/>
                </a:lnTo>
                <a:lnTo>
                  <a:pt x="6692" y="4813"/>
                </a:lnTo>
                <a:lnTo>
                  <a:pt x="6286" y="6121"/>
                </a:lnTo>
                <a:lnTo>
                  <a:pt x="5753" y="7467"/>
                </a:lnTo>
                <a:lnTo>
                  <a:pt x="5194" y="8801"/>
                </a:lnTo>
                <a:lnTo>
                  <a:pt x="4737" y="10274"/>
                </a:lnTo>
                <a:lnTo>
                  <a:pt x="4140" y="11709"/>
                </a:lnTo>
                <a:lnTo>
                  <a:pt x="3035" y="14604"/>
                </a:lnTo>
                <a:lnTo>
                  <a:pt x="1955" y="17513"/>
                </a:lnTo>
                <a:lnTo>
                  <a:pt x="444" y="21996"/>
                </a:lnTo>
                <a:lnTo>
                  <a:pt x="0" y="23545"/>
                </a:lnTo>
                <a:lnTo>
                  <a:pt x="889" y="22288"/>
                </a:lnTo>
                <a:lnTo>
                  <a:pt x="3175" y="18262"/>
                </a:lnTo>
                <a:lnTo>
                  <a:pt x="4508" y="15443"/>
                </a:lnTo>
                <a:lnTo>
                  <a:pt x="5638" y="12509"/>
                </a:lnTo>
                <a:lnTo>
                  <a:pt x="6223" y="11048"/>
                </a:lnTo>
                <a:lnTo>
                  <a:pt x="6667" y="9524"/>
                </a:lnTo>
                <a:lnTo>
                  <a:pt x="7543" y="6654"/>
                </a:lnTo>
                <a:lnTo>
                  <a:pt x="7785" y="5245"/>
                </a:lnTo>
                <a:lnTo>
                  <a:pt x="8267" y="2870"/>
                </a:lnTo>
                <a:lnTo>
                  <a:pt x="835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6" name="object 1876"/>
          <p:cNvSpPr/>
          <p:nvPr/>
        </p:nvSpPr>
        <p:spPr>
          <a:xfrm>
            <a:off x="6994384" y="6613533"/>
            <a:ext cx="27787" cy="46206"/>
          </a:xfrm>
          <a:prstGeom prst="rect">
            <a:avLst/>
          </a:prstGeom>
          <a:blipFill>
            <a:blip r:embed="rId5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7" name="object 1877"/>
          <p:cNvSpPr/>
          <p:nvPr/>
        </p:nvSpPr>
        <p:spPr>
          <a:xfrm>
            <a:off x="7000265" y="6630979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365" y="0"/>
                </a:moveTo>
                <a:lnTo>
                  <a:pt x="289" y="431"/>
                </a:lnTo>
                <a:lnTo>
                  <a:pt x="187" y="1968"/>
                </a:lnTo>
                <a:lnTo>
                  <a:pt x="0" y="3035"/>
                </a:lnTo>
                <a:lnTo>
                  <a:pt x="5623" y="27305"/>
                </a:lnTo>
                <a:lnTo>
                  <a:pt x="5369" y="25527"/>
                </a:lnTo>
                <a:lnTo>
                  <a:pt x="4924" y="22948"/>
                </a:lnTo>
                <a:lnTo>
                  <a:pt x="4416" y="20167"/>
                </a:lnTo>
                <a:lnTo>
                  <a:pt x="3045" y="13589"/>
                </a:lnTo>
                <a:lnTo>
                  <a:pt x="2625" y="11912"/>
                </a:lnTo>
                <a:lnTo>
                  <a:pt x="2346" y="10210"/>
                </a:lnTo>
                <a:lnTo>
                  <a:pt x="1609" y="7048"/>
                </a:lnTo>
                <a:lnTo>
                  <a:pt x="1381" y="5562"/>
                </a:lnTo>
                <a:lnTo>
                  <a:pt x="1089" y="4305"/>
                </a:lnTo>
                <a:lnTo>
                  <a:pt x="822" y="3035"/>
                </a:lnTo>
                <a:lnTo>
                  <a:pt x="708" y="1968"/>
                </a:lnTo>
                <a:lnTo>
                  <a:pt x="593" y="1193"/>
                </a:lnTo>
                <a:lnTo>
                  <a:pt x="36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8" name="object 1878"/>
          <p:cNvSpPr/>
          <p:nvPr/>
        </p:nvSpPr>
        <p:spPr>
          <a:xfrm>
            <a:off x="6994893" y="6625653"/>
            <a:ext cx="27572" cy="52400"/>
          </a:xfrm>
          <a:prstGeom prst="rect">
            <a:avLst/>
          </a:prstGeom>
          <a:blipFill>
            <a:blip r:embed="rId5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9" name="object 1879"/>
          <p:cNvSpPr/>
          <p:nvPr/>
        </p:nvSpPr>
        <p:spPr>
          <a:xfrm>
            <a:off x="7006868" y="6650721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4">
                <a:moveTo>
                  <a:pt x="9169" y="0"/>
                </a:moveTo>
                <a:lnTo>
                  <a:pt x="9000" y="444"/>
                </a:lnTo>
                <a:lnTo>
                  <a:pt x="8504" y="1981"/>
                </a:lnTo>
                <a:lnTo>
                  <a:pt x="8267" y="2895"/>
                </a:lnTo>
                <a:lnTo>
                  <a:pt x="7823" y="4102"/>
                </a:lnTo>
                <a:lnTo>
                  <a:pt x="7340" y="5295"/>
                </a:lnTo>
                <a:lnTo>
                  <a:pt x="6908" y="6705"/>
                </a:lnTo>
                <a:lnTo>
                  <a:pt x="6324" y="8178"/>
                </a:lnTo>
                <a:lnTo>
                  <a:pt x="5702" y="9664"/>
                </a:lnTo>
                <a:lnTo>
                  <a:pt x="5207" y="11277"/>
                </a:lnTo>
                <a:lnTo>
                  <a:pt x="4533" y="12852"/>
                </a:lnTo>
                <a:lnTo>
                  <a:pt x="3949" y="14452"/>
                </a:lnTo>
                <a:lnTo>
                  <a:pt x="3340" y="16040"/>
                </a:lnTo>
                <a:lnTo>
                  <a:pt x="1727" y="20459"/>
                </a:lnTo>
                <a:lnTo>
                  <a:pt x="495" y="24129"/>
                </a:lnTo>
                <a:lnTo>
                  <a:pt x="0" y="25831"/>
                </a:lnTo>
                <a:lnTo>
                  <a:pt x="977" y="24472"/>
                </a:lnTo>
                <a:lnTo>
                  <a:pt x="3479" y="20040"/>
                </a:lnTo>
                <a:lnTo>
                  <a:pt x="4953" y="16967"/>
                </a:lnTo>
                <a:lnTo>
                  <a:pt x="6184" y="13728"/>
                </a:lnTo>
                <a:lnTo>
                  <a:pt x="6819" y="12128"/>
                </a:lnTo>
                <a:lnTo>
                  <a:pt x="7315" y="10426"/>
                </a:lnTo>
                <a:lnTo>
                  <a:pt x="8280" y="7302"/>
                </a:lnTo>
                <a:lnTo>
                  <a:pt x="8638" y="5295"/>
                </a:lnTo>
                <a:lnTo>
                  <a:pt x="9067" y="3162"/>
                </a:lnTo>
                <a:lnTo>
                  <a:pt x="916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0" name="object 1880"/>
          <p:cNvSpPr/>
          <p:nvPr/>
        </p:nvSpPr>
        <p:spPr>
          <a:xfrm>
            <a:off x="6990867" y="6645831"/>
            <a:ext cx="30391" cy="44719"/>
          </a:xfrm>
          <a:prstGeom prst="rect">
            <a:avLst/>
          </a:prstGeom>
          <a:blipFill>
            <a:blip r:embed="rId5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1" name="object 1881"/>
          <p:cNvSpPr/>
          <p:nvPr/>
        </p:nvSpPr>
        <p:spPr>
          <a:xfrm>
            <a:off x="6996739" y="6661787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380" y="0"/>
                </a:moveTo>
                <a:lnTo>
                  <a:pt x="317" y="419"/>
                </a:lnTo>
                <a:lnTo>
                  <a:pt x="215" y="1968"/>
                </a:lnTo>
                <a:lnTo>
                  <a:pt x="0" y="3111"/>
                </a:lnTo>
                <a:lnTo>
                  <a:pt x="129" y="5575"/>
                </a:lnTo>
                <a:lnTo>
                  <a:pt x="177" y="7366"/>
                </a:lnTo>
                <a:lnTo>
                  <a:pt x="914" y="12407"/>
                </a:lnTo>
                <a:lnTo>
                  <a:pt x="2044" y="17538"/>
                </a:lnTo>
                <a:lnTo>
                  <a:pt x="3060" y="20891"/>
                </a:lnTo>
                <a:lnTo>
                  <a:pt x="4876" y="25755"/>
                </a:lnTo>
                <a:lnTo>
                  <a:pt x="5638" y="27305"/>
                </a:lnTo>
                <a:lnTo>
                  <a:pt x="5397" y="25527"/>
                </a:lnTo>
                <a:lnTo>
                  <a:pt x="4711" y="21653"/>
                </a:lnTo>
                <a:lnTo>
                  <a:pt x="4114" y="18567"/>
                </a:lnTo>
                <a:lnTo>
                  <a:pt x="3060" y="13589"/>
                </a:lnTo>
                <a:lnTo>
                  <a:pt x="2628" y="11912"/>
                </a:lnTo>
                <a:lnTo>
                  <a:pt x="2362" y="10198"/>
                </a:lnTo>
                <a:lnTo>
                  <a:pt x="1981" y="8623"/>
                </a:lnTo>
                <a:lnTo>
                  <a:pt x="1638" y="7048"/>
                </a:lnTo>
                <a:lnTo>
                  <a:pt x="1409" y="5575"/>
                </a:lnTo>
                <a:lnTo>
                  <a:pt x="845" y="3111"/>
                </a:lnTo>
                <a:lnTo>
                  <a:pt x="723" y="1955"/>
                </a:lnTo>
                <a:lnTo>
                  <a:pt x="38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2" name="object 1882"/>
          <p:cNvSpPr/>
          <p:nvPr/>
        </p:nvSpPr>
        <p:spPr>
          <a:xfrm>
            <a:off x="6991388" y="6656462"/>
            <a:ext cx="35851" cy="50077"/>
          </a:xfrm>
          <a:prstGeom prst="rect">
            <a:avLst/>
          </a:prstGeom>
          <a:blipFill>
            <a:blip r:embed="rId5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3" name="object 1883"/>
          <p:cNvSpPr/>
          <p:nvPr/>
        </p:nvSpPr>
        <p:spPr>
          <a:xfrm>
            <a:off x="7001002" y="6687184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5">
                <a:moveTo>
                  <a:pt x="18173" y="0"/>
                </a:moveTo>
                <a:lnTo>
                  <a:pt x="17868" y="279"/>
                </a:lnTo>
                <a:lnTo>
                  <a:pt x="17386" y="800"/>
                </a:lnTo>
                <a:lnTo>
                  <a:pt x="16878" y="1308"/>
                </a:lnTo>
                <a:lnTo>
                  <a:pt x="16243" y="2095"/>
                </a:lnTo>
                <a:lnTo>
                  <a:pt x="15392" y="2908"/>
                </a:lnTo>
                <a:lnTo>
                  <a:pt x="14503" y="3695"/>
                </a:lnTo>
                <a:lnTo>
                  <a:pt x="13522" y="4762"/>
                </a:lnTo>
                <a:lnTo>
                  <a:pt x="12471" y="5727"/>
                </a:lnTo>
                <a:lnTo>
                  <a:pt x="11366" y="6692"/>
                </a:lnTo>
                <a:lnTo>
                  <a:pt x="10274" y="7861"/>
                </a:lnTo>
                <a:lnTo>
                  <a:pt x="0" y="17957"/>
                </a:lnTo>
                <a:lnTo>
                  <a:pt x="1397" y="17284"/>
                </a:lnTo>
                <a:lnTo>
                  <a:pt x="5346" y="14706"/>
                </a:lnTo>
                <a:lnTo>
                  <a:pt x="7861" y="12776"/>
                </a:lnTo>
                <a:lnTo>
                  <a:pt x="10210" y="10566"/>
                </a:lnTo>
                <a:lnTo>
                  <a:pt x="11379" y="9499"/>
                </a:lnTo>
                <a:lnTo>
                  <a:pt x="13512" y="7124"/>
                </a:lnTo>
                <a:lnTo>
                  <a:pt x="14554" y="6007"/>
                </a:lnTo>
                <a:lnTo>
                  <a:pt x="15432" y="4724"/>
                </a:lnTo>
                <a:lnTo>
                  <a:pt x="16865" y="2743"/>
                </a:lnTo>
                <a:lnTo>
                  <a:pt x="17284" y="1689"/>
                </a:lnTo>
                <a:lnTo>
                  <a:pt x="17665" y="1054"/>
                </a:lnTo>
                <a:lnTo>
                  <a:pt x="181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4" name="object 1884"/>
          <p:cNvSpPr/>
          <p:nvPr/>
        </p:nvSpPr>
        <p:spPr>
          <a:xfrm>
            <a:off x="6994972" y="6681851"/>
            <a:ext cx="29105" cy="55777"/>
          </a:xfrm>
          <a:prstGeom prst="rect">
            <a:avLst/>
          </a:prstGeom>
          <a:blipFill>
            <a:blip r:embed="rId5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5" name="object 1885"/>
          <p:cNvSpPr/>
          <p:nvPr/>
        </p:nvSpPr>
        <p:spPr>
          <a:xfrm>
            <a:off x="6995706" y="6713541"/>
            <a:ext cx="14604" cy="22860"/>
          </a:xfrm>
          <a:custGeom>
            <a:avLst/>
            <a:gdLst/>
            <a:ahLst/>
            <a:cxnLst/>
            <a:rect l="l" t="t" r="r" b="b"/>
            <a:pathLst>
              <a:path w="14604" h="22859">
                <a:moveTo>
                  <a:pt x="13995" y="0"/>
                </a:moveTo>
                <a:lnTo>
                  <a:pt x="13717" y="431"/>
                </a:lnTo>
                <a:lnTo>
                  <a:pt x="13004" y="1651"/>
                </a:lnTo>
                <a:lnTo>
                  <a:pt x="12547" y="2578"/>
                </a:lnTo>
                <a:lnTo>
                  <a:pt x="11887" y="3619"/>
                </a:lnTo>
                <a:lnTo>
                  <a:pt x="11176" y="4648"/>
                </a:lnTo>
                <a:lnTo>
                  <a:pt x="10464" y="5905"/>
                </a:lnTo>
                <a:lnTo>
                  <a:pt x="9626" y="7175"/>
                </a:lnTo>
                <a:lnTo>
                  <a:pt x="8737" y="8445"/>
                </a:lnTo>
                <a:lnTo>
                  <a:pt x="7924" y="9880"/>
                </a:lnTo>
                <a:lnTo>
                  <a:pt x="6972" y="11214"/>
                </a:lnTo>
                <a:lnTo>
                  <a:pt x="6083" y="12611"/>
                </a:lnTo>
                <a:lnTo>
                  <a:pt x="5168" y="13995"/>
                </a:lnTo>
                <a:lnTo>
                  <a:pt x="3505" y="16598"/>
                </a:lnTo>
                <a:lnTo>
                  <a:pt x="2082" y="18923"/>
                </a:lnTo>
                <a:lnTo>
                  <a:pt x="812" y="21082"/>
                </a:lnTo>
                <a:lnTo>
                  <a:pt x="0" y="22593"/>
                </a:lnTo>
                <a:lnTo>
                  <a:pt x="1219" y="21539"/>
                </a:lnTo>
                <a:lnTo>
                  <a:pt x="4508" y="17919"/>
                </a:lnTo>
                <a:lnTo>
                  <a:pt x="6565" y="15328"/>
                </a:lnTo>
                <a:lnTo>
                  <a:pt x="8394" y="12522"/>
                </a:lnTo>
                <a:lnTo>
                  <a:pt x="9334" y="11150"/>
                </a:lnTo>
                <a:lnTo>
                  <a:pt x="11696" y="6858"/>
                </a:lnTo>
                <a:lnTo>
                  <a:pt x="12268" y="5410"/>
                </a:lnTo>
                <a:lnTo>
                  <a:pt x="13296" y="3035"/>
                </a:lnTo>
                <a:lnTo>
                  <a:pt x="13487" y="1879"/>
                </a:lnTo>
                <a:lnTo>
                  <a:pt x="13716" y="1168"/>
                </a:lnTo>
                <a:lnTo>
                  <a:pt x="13919" y="431"/>
                </a:lnTo>
                <a:lnTo>
                  <a:pt x="1399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6" name="object 1886"/>
          <p:cNvSpPr/>
          <p:nvPr/>
        </p:nvSpPr>
        <p:spPr>
          <a:xfrm>
            <a:off x="6993763" y="6688080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380" y="0"/>
                </a:moveTo>
                <a:lnTo>
                  <a:pt x="304" y="419"/>
                </a:lnTo>
                <a:lnTo>
                  <a:pt x="203" y="1968"/>
                </a:lnTo>
                <a:lnTo>
                  <a:pt x="0" y="3111"/>
                </a:lnTo>
                <a:lnTo>
                  <a:pt x="129" y="5575"/>
                </a:lnTo>
                <a:lnTo>
                  <a:pt x="177" y="7353"/>
                </a:lnTo>
                <a:lnTo>
                  <a:pt x="914" y="12407"/>
                </a:lnTo>
                <a:lnTo>
                  <a:pt x="2044" y="17538"/>
                </a:lnTo>
                <a:lnTo>
                  <a:pt x="3035" y="20878"/>
                </a:lnTo>
                <a:lnTo>
                  <a:pt x="4864" y="25755"/>
                </a:lnTo>
                <a:lnTo>
                  <a:pt x="5638" y="27304"/>
                </a:lnTo>
                <a:lnTo>
                  <a:pt x="5397" y="25526"/>
                </a:lnTo>
                <a:lnTo>
                  <a:pt x="4711" y="21666"/>
                </a:lnTo>
                <a:lnTo>
                  <a:pt x="3060" y="13576"/>
                </a:lnTo>
                <a:lnTo>
                  <a:pt x="2628" y="11912"/>
                </a:lnTo>
                <a:lnTo>
                  <a:pt x="2362" y="10198"/>
                </a:lnTo>
                <a:lnTo>
                  <a:pt x="1981" y="8635"/>
                </a:lnTo>
                <a:lnTo>
                  <a:pt x="1625" y="7048"/>
                </a:lnTo>
                <a:lnTo>
                  <a:pt x="1396" y="5575"/>
                </a:lnTo>
                <a:lnTo>
                  <a:pt x="825" y="3035"/>
                </a:lnTo>
                <a:lnTo>
                  <a:pt x="711" y="1955"/>
                </a:lnTo>
                <a:lnTo>
                  <a:pt x="467" y="419"/>
                </a:lnTo>
                <a:lnTo>
                  <a:pt x="38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7" name="object 1887"/>
          <p:cNvSpPr/>
          <p:nvPr/>
        </p:nvSpPr>
        <p:spPr>
          <a:xfrm>
            <a:off x="6982662" y="6681050"/>
            <a:ext cx="32499" cy="86335"/>
          </a:xfrm>
          <a:prstGeom prst="rect">
            <a:avLst/>
          </a:prstGeom>
          <a:blipFill>
            <a:blip r:embed="rId5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8" name="object 1888"/>
          <p:cNvSpPr/>
          <p:nvPr/>
        </p:nvSpPr>
        <p:spPr>
          <a:xfrm>
            <a:off x="6988403" y="6682754"/>
            <a:ext cx="15150" cy="34085"/>
          </a:xfrm>
          <a:prstGeom prst="rect">
            <a:avLst/>
          </a:prstGeom>
          <a:blipFill>
            <a:blip r:embed="rId5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9" name="object 1889"/>
          <p:cNvSpPr/>
          <p:nvPr/>
        </p:nvSpPr>
        <p:spPr>
          <a:xfrm>
            <a:off x="6983266" y="6744149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22110" y="0"/>
                </a:moveTo>
                <a:lnTo>
                  <a:pt x="20510" y="1549"/>
                </a:lnTo>
                <a:lnTo>
                  <a:pt x="19786" y="2501"/>
                </a:lnTo>
                <a:lnTo>
                  <a:pt x="18732" y="3479"/>
                </a:lnTo>
                <a:lnTo>
                  <a:pt x="17640" y="4444"/>
                </a:lnTo>
                <a:lnTo>
                  <a:pt x="16510" y="5664"/>
                </a:lnTo>
                <a:lnTo>
                  <a:pt x="15163" y="6870"/>
                </a:lnTo>
                <a:lnTo>
                  <a:pt x="13817" y="8039"/>
                </a:lnTo>
                <a:lnTo>
                  <a:pt x="12496" y="9448"/>
                </a:lnTo>
                <a:lnTo>
                  <a:pt x="11049" y="10680"/>
                </a:lnTo>
                <a:lnTo>
                  <a:pt x="6934" y="14516"/>
                </a:lnTo>
                <a:lnTo>
                  <a:pt x="5587" y="15811"/>
                </a:lnTo>
                <a:lnTo>
                  <a:pt x="1320" y="20040"/>
                </a:lnTo>
                <a:lnTo>
                  <a:pt x="0" y="21551"/>
                </a:lnTo>
                <a:lnTo>
                  <a:pt x="1714" y="20764"/>
                </a:lnTo>
                <a:lnTo>
                  <a:pt x="4089" y="19202"/>
                </a:lnTo>
                <a:lnTo>
                  <a:pt x="5295" y="18440"/>
                </a:lnTo>
                <a:lnTo>
                  <a:pt x="6654" y="17487"/>
                </a:lnTo>
                <a:lnTo>
                  <a:pt x="8817" y="15773"/>
                </a:lnTo>
                <a:lnTo>
                  <a:pt x="9525" y="15278"/>
                </a:lnTo>
                <a:lnTo>
                  <a:pt x="10934" y="13995"/>
                </a:lnTo>
                <a:lnTo>
                  <a:pt x="12407" y="12712"/>
                </a:lnTo>
                <a:lnTo>
                  <a:pt x="13843" y="11417"/>
                </a:lnTo>
                <a:lnTo>
                  <a:pt x="16433" y="8585"/>
                </a:lnTo>
                <a:lnTo>
                  <a:pt x="17081" y="7937"/>
                </a:lnTo>
                <a:lnTo>
                  <a:pt x="17627" y="7175"/>
                </a:lnTo>
                <a:lnTo>
                  <a:pt x="18792" y="5664"/>
                </a:lnTo>
                <a:lnTo>
                  <a:pt x="20510" y="3301"/>
                </a:lnTo>
                <a:lnTo>
                  <a:pt x="21056" y="2057"/>
                </a:lnTo>
                <a:lnTo>
                  <a:pt x="21488" y="1269"/>
                </a:lnTo>
                <a:lnTo>
                  <a:pt x="221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0" name="object 1890"/>
          <p:cNvSpPr/>
          <p:nvPr/>
        </p:nvSpPr>
        <p:spPr>
          <a:xfrm>
            <a:off x="6967422" y="6737624"/>
            <a:ext cx="43786" cy="42638"/>
          </a:xfrm>
          <a:prstGeom prst="rect">
            <a:avLst/>
          </a:prstGeom>
          <a:blipFill>
            <a:blip r:embed="rId5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1" name="object 1891"/>
          <p:cNvSpPr/>
          <p:nvPr/>
        </p:nvSpPr>
        <p:spPr>
          <a:xfrm>
            <a:off x="6974573" y="6751426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40">
                <a:moveTo>
                  <a:pt x="812" y="0"/>
                </a:moveTo>
                <a:lnTo>
                  <a:pt x="787" y="4317"/>
                </a:lnTo>
                <a:lnTo>
                  <a:pt x="703" y="5524"/>
                </a:lnTo>
                <a:lnTo>
                  <a:pt x="622" y="8686"/>
                </a:lnTo>
                <a:lnTo>
                  <a:pt x="482" y="10286"/>
                </a:lnTo>
                <a:lnTo>
                  <a:pt x="486" y="12077"/>
                </a:lnTo>
                <a:lnTo>
                  <a:pt x="342" y="13703"/>
                </a:lnTo>
                <a:lnTo>
                  <a:pt x="203" y="17119"/>
                </a:lnTo>
                <a:lnTo>
                  <a:pt x="114" y="18732"/>
                </a:lnTo>
                <a:lnTo>
                  <a:pt x="0" y="27495"/>
                </a:lnTo>
                <a:lnTo>
                  <a:pt x="2146" y="7061"/>
                </a:lnTo>
                <a:lnTo>
                  <a:pt x="1930" y="5524"/>
                </a:lnTo>
                <a:lnTo>
                  <a:pt x="1663" y="2920"/>
                </a:lnTo>
                <a:lnTo>
                  <a:pt x="1282" y="1854"/>
                </a:lnTo>
                <a:lnTo>
                  <a:pt x="1130" y="1117"/>
                </a:lnTo>
                <a:lnTo>
                  <a:pt x="939" y="393"/>
                </a:lnTo>
                <a:lnTo>
                  <a:pt x="81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2" name="object 1892"/>
          <p:cNvSpPr/>
          <p:nvPr/>
        </p:nvSpPr>
        <p:spPr>
          <a:xfrm>
            <a:off x="6952977" y="6702831"/>
            <a:ext cx="42453" cy="107517"/>
          </a:xfrm>
          <a:prstGeom prst="rect">
            <a:avLst/>
          </a:prstGeom>
          <a:blipFill>
            <a:blip r:embed="rId5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3" name="object 1893"/>
          <p:cNvSpPr/>
          <p:nvPr/>
        </p:nvSpPr>
        <p:spPr>
          <a:xfrm>
            <a:off x="6983428" y="6712239"/>
            <a:ext cx="3175" cy="37465"/>
          </a:xfrm>
          <a:custGeom>
            <a:avLst/>
            <a:gdLst/>
            <a:ahLst/>
            <a:cxnLst/>
            <a:rect l="l" t="t" r="r" b="b"/>
            <a:pathLst>
              <a:path w="3175" h="37465">
                <a:moveTo>
                  <a:pt x="1092" y="0"/>
                </a:moveTo>
                <a:lnTo>
                  <a:pt x="1054" y="5880"/>
                </a:lnTo>
                <a:lnTo>
                  <a:pt x="928" y="7594"/>
                </a:lnTo>
                <a:lnTo>
                  <a:pt x="879" y="10718"/>
                </a:lnTo>
                <a:lnTo>
                  <a:pt x="660" y="13982"/>
                </a:lnTo>
                <a:lnTo>
                  <a:pt x="659" y="16446"/>
                </a:lnTo>
                <a:lnTo>
                  <a:pt x="469" y="18605"/>
                </a:lnTo>
                <a:lnTo>
                  <a:pt x="203" y="24599"/>
                </a:lnTo>
                <a:lnTo>
                  <a:pt x="80" y="27889"/>
                </a:lnTo>
                <a:lnTo>
                  <a:pt x="0" y="37363"/>
                </a:lnTo>
                <a:lnTo>
                  <a:pt x="711" y="35115"/>
                </a:lnTo>
                <a:lnTo>
                  <a:pt x="1346" y="31648"/>
                </a:lnTo>
                <a:lnTo>
                  <a:pt x="1728" y="29679"/>
                </a:lnTo>
                <a:lnTo>
                  <a:pt x="2019" y="27889"/>
                </a:lnTo>
                <a:lnTo>
                  <a:pt x="2273" y="25692"/>
                </a:lnTo>
                <a:lnTo>
                  <a:pt x="2374" y="24599"/>
                </a:lnTo>
                <a:lnTo>
                  <a:pt x="2565" y="23469"/>
                </a:lnTo>
                <a:lnTo>
                  <a:pt x="2628" y="22301"/>
                </a:lnTo>
                <a:lnTo>
                  <a:pt x="3035" y="16446"/>
                </a:lnTo>
                <a:lnTo>
                  <a:pt x="2959" y="10718"/>
                </a:lnTo>
                <a:lnTo>
                  <a:pt x="2844" y="9639"/>
                </a:lnTo>
                <a:lnTo>
                  <a:pt x="2667" y="7594"/>
                </a:lnTo>
                <a:lnTo>
                  <a:pt x="2454" y="5880"/>
                </a:lnTo>
                <a:lnTo>
                  <a:pt x="2374" y="4864"/>
                </a:lnTo>
                <a:lnTo>
                  <a:pt x="2146" y="4063"/>
                </a:lnTo>
                <a:lnTo>
                  <a:pt x="1270" y="558"/>
                </a:lnTo>
                <a:lnTo>
                  <a:pt x="10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4" name="object 1894"/>
          <p:cNvSpPr/>
          <p:nvPr/>
        </p:nvSpPr>
        <p:spPr>
          <a:xfrm>
            <a:off x="6955844" y="6782851"/>
            <a:ext cx="8255" cy="26034"/>
          </a:xfrm>
          <a:custGeom>
            <a:avLst/>
            <a:gdLst/>
            <a:ahLst/>
            <a:cxnLst/>
            <a:rect l="l" t="t" r="r" b="b"/>
            <a:pathLst>
              <a:path w="8254" h="26034">
                <a:moveTo>
                  <a:pt x="7543" y="0"/>
                </a:moveTo>
                <a:lnTo>
                  <a:pt x="7400" y="431"/>
                </a:lnTo>
                <a:lnTo>
                  <a:pt x="7022" y="1955"/>
                </a:lnTo>
                <a:lnTo>
                  <a:pt x="6819" y="2921"/>
                </a:lnTo>
                <a:lnTo>
                  <a:pt x="6451" y="4127"/>
                </a:lnTo>
                <a:lnTo>
                  <a:pt x="6045" y="5334"/>
                </a:lnTo>
                <a:lnTo>
                  <a:pt x="5689" y="6743"/>
                </a:lnTo>
                <a:lnTo>
                  <a:pt x="5207" y="8255"/>
                </a:lnTo>
                <a:lnTo>
                  <a:pt x="4699" y="9740"/>
                </a:lnTo>
                <a:lnTo>
                  <a:pt x="4292" y="11379"/>
                </a:lnTo>
                <a:lnTo>
                  <a:pt x="3733" y="12954"/>
                </a:lnTo>
                <a:lnTo>
                  <a:pt x="2273" y="17691"/>
                </a:lnTo>
                <a:lnTo>
                  <a:pt x="1397" y="20637"/>
                </a:lnTo>
                <a:lnTo>
                  <a:pt x="328" y="24625"/>
                </a:lnTo>
                <a:lnTo>
                  <a:pt x="0" y="26035"/>
                </a:lnTo>
                <a:lnTo>
                  <a:pt x="889" y="24625"/>
                </a:lnTo>
                <a:lnTo>
                  <a:pt x="7305" y="5334"/>
                </a:lnTo>
                <a:lnTo>
                  <a:pt x="7645" y="3086"/>
                </a:lnTo>
                <a:lnTo>
                  <a:pt x="7626" y="2921"/>
                </a:lnTo>
                <a:lnTo>
                  <a:pt x="75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5" name="object 1895"/>
          <p:cNvSpPr/>
          <p:nvPr/>
        </p:nvSpPr>
        <p:spPr>
          <a:xfrm>
            <a:off x="6944994" y="6777875"/>
            <a:ext cx="30683" cy="46348"/>
          </a:xfrm>
          <a:prstGeom prst="rect">
            <a:avLst/>
          </a:prstGeom>
          <a:blipFill>
            <a:blip r:embed="rId5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6" name="object 1896"/>
          <p:cNvSpPr/>
          <p:nvPr/>
        </p:nvSpPr>
        <p:spPr>
          <a:xfrm>
            <a:off x="6945749" y="6809070"/>
            <a:ext cx="21590" cy="12065"/>
          </a:xfrm>
          <a:custGeom>
            <a:avLst/>
            <a:gdLst/>
            <a:ahLst/>
            <a:cxnLst/>
            <a:rect l="l" t="t" r="r" b="b"/>
            <a:pathLst>
              <a:path w="21590" h="12065">
                <a:moveTo>
                  <a:pt x="21043" y="0"/>
                </a:moveTo>
                <a:lnTo>
                  <a:pt x="19545" y="888"/>
                </a:lnTo>
                <a:lnTo>
                  <a:pt x="18783" y="1422"/>
                </a:lnTo>
                <a:lnTo>
                  <a:pt x="17780" y="1955"/>
                </a:lnTo>
                <a:lnTo>
                  <a:pt x="16764" y="2451"/>
                </a:lnTo>
                <a:lnTo>
                  <a:pt x="15659" y="3136"/>
                </a:lnTo>
                <a:lnTo>
                  <a:pt x="14414" y="3771"/>
                </a:lnTo>
                <a:lnTo>
                  <a:pt x="13144" y="4368"/>
                </a:lnTo>
                <a:lnTo>
                  <a:pt x="11887" y="5156"/>
                </a:lnTo>
                <a:lnTo>
                  <a:pt x="10528" y="5778"/>
                </a:lnTo>
                <a:lnTo>
                  <a:pt x="7886" y="7200"/>
                </a:lnTo>
                <a:lnTo>
                  <a:pt x="6629" y="7835"/>
                </a:lnTo>
                <a:lnTo>
                  <a:pt x="4241" y="9156"/>
                </a:lnTo>
                <a:lnTo>
                  <a:pt x="1295" y="10883"/>
                </a:lnTo>
                <a:lnTo>
                  <a:pt x="0" y="11734"/>
                </a:lnTo>
                <a:lnTo>
                  <a:pt x="1460" y="11493"/>
                </a:lnTo>
                <a:lnTo>
                  <a:pt x="5753" y="10210"/>
                </a:lnTo>
                <a:lnTo>
                  <a:pt x="8534" y="9105"/>
                </a:lnTo>
                <a:lnTo>
                  <a:pt x="11239" y="7721"/>
                </a:lnTo>
                <a:lnTo>
                  <a:pt x="12598" y="7048"/>
                </a:lnTo>
                <a:lnTo>
                  <a:pt x="13906" y="6184"/>
                </a:lnTo>
                <a:lnTo>
                  <a:pt x="16344" y="4648"/>
                </a:lnTo>
                <a:lnTo>
                  <a:pt x="17399" y="3721"/>
                </a:lnTo>
                <a:lnTo>
                  <a:pt x="19240" y="2247"/>
                </a:lnTo>
                <a:lnTo>
                  <a:pt x="19837" y="1358"/>
                </a:lnTo>
                <a:lnTo>
                  <a:pt x="20345" y="876"/>
                </a:lnTo>
                <a:lnTo>
                  <a:pt x="20802" y="330"/>
                </a:lnTo>
                <a:lnTo>
                  <a:pt x="210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7" name="object 1897"/>
          <p:cNvSpPr/>
          <p:nvPr/>
        </p:nvSpPr>
        <p:spPr>
          <a:xfrm>
            <a:off x="6919100" y="6764845"/>
            <a:ext cx="83558" cy="72758"/>
          </a:xfrm>
          <a:prstGeom prst="rect">
            <a:avLst/>
          </a:prstGeom>
          <a:blipFill>
            <a:blip r:embed="rId5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8" name="object 1898"/>
          <p:cNvSpPr/>
          <p:nvPr/>
        </p:nvSpPr>
        <p:spPr>
          <a:xfrm>
            <a:off x="6970045" y="6773512"/>
            <a:ext cx="26034" cy="14604"/>
          </a:xfrm>
          <a:custGeom>
            <a:avLst/>
            <a:gdLst/>
            <a:ahLst/>
            <a:cxnLst/>
            <a:rect l="l" t="t" r="r" b="b"/>
            <a:pathLst>
              <a:path w="26034" h="14604">
                <a:moveTo>
                  <a:pt x="25920" y="0"/>
                </a:moveTo>
                <a:lnTo>
                  <a:pt x="24066" y="1054"/>
                </a:lnTo>
                <a:lnTo>
                  <a:pt x="23126" y="1752"/>
                </a:lnTo>
                <a:lnTo>
                  <a:pt x="21920" y="2400"/>
                </a:lnTo>
                <a:lnTo>
                  <a:pt x="20650" y="3009"/>
                </a:lnTo>
                <a:lnTo>
                  <a:pt x="19304" y="3860"/>
                </a:lnTo>
                <a:lnTo>
                  <a:pt x="17754" y="4648"/>
                </a:lnTo>
                <a:lnTo>
                  <a:pt x="16205" y="5372"/>
                </a:lnTo>
                <a:lnTo>
                  <a:pt x="14630" y="6349"/>
                </a:lnTo>
                <a:lnTo>
                  <a:pt x="12966" y="7124"/>
                </a:lnTo>
                <a:lnTo>
                  <a:pt x="6654" y="10477"/>
                </a:lnTo>
                <a:lnTo>
                  <a:pt x="1600" y="13360"/>
                </a:lnTo>
                <a:lnTo>
                  <a:pt x="0" y="14439"/>
                </a:lnTo>
                <a:lnTo>
                  <a:pt x="1828" y="14173"/>
                </a:lnTo>
                <a:lnTo>
                  <a:pt x="4470" y="13360"/>
                </a:lnTo>
                <a:lnTo>
                  <a:pt x="5778" y="12979"/>
                </a:lnTo>
                <a:lnTo>
                  <a:pt x="7289" y="12433"/>
                </a:lnTo>
                <a:lnTo>
                  <a:pt x="9690" y="11429"/>
                </a:lnTo>
                <a:lnTo>
                  <a:pt x="10541" y="11137"/>
                </a:lnTo>
                <a:lnTo>
                  <a:pt x="11353" y="10718"/>
                </a:lnTo>
                <a:lnTo>
                  <a:pt x="13017" y="9918"/>
                </a:lnTo>
                <a:lnTo>
                  <a:pt x="15532" y="8661"/>
                </a:lnTo>
                <a:lnTo>
                  <a:pt x="17132" y="7619"/>
                </a:lnTo>
                <a:lnTo>
                  <a:pt x="18630" y="6680"/>
                </a:lnTo>
                <a:lnTo>
                  <a:pt x="19392" y="6235"/>
                </a:lnTo>
                <a:lnTo>
                  <a:pt x="20078" y="5651"/>
                </a:lnTo>
                <a:lnTo>
                  <a:pt x="21399" y="4648"/>
                </a:lnTo>
                <a:lnTo>
                  <a:pt x="21983" y="4140"/>
                </a:lnTo>
                <a:lnTo>
                  <a:pt x="23685" y="2743"/>
                </a:lnTo>
                <a:lnTo>
                  <a:pt x="24472" y="1689"/>
                </a:lnTo>
                <a:lnTo>
                  <a:pt x="25057" y="1054"/>
                </a:lnTo>
                <a:lnTo>
                  <a:pt x="25615" y="393"/>
                </a:lnTo>
                <a:lnTo>
                  <a:pt x="2592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9" name="object 1899"/>
          <p:cNvSpPr/>
          <p:nvPr/>
        </p:nvSpPr>
        <p:spPr>
          <a:xfrm>
            <a:off x="6921975" y="6810112"/>
            <a:ext cx="7620" cy="26034"/>
          </a:xfrm>
          <a:custGeom>
            <a:avLst/>
            <a:gdLst/>
            <a:ahLst/>
            <a:cxnLst/>
            <a:rect l="l" t="t" r="r" b="b"/>
            <a:pathLst>
              <a:path w="7620" h="26034">
                <a:moveTo>
                  <a:pt x="7531" y="0"/>
                </a:moveTo>
                <a:lnTo>
                  <a:pt x="7404" y="419"/>
                </a:lnTo>
                <a:lnTo>
                  <a:pt x="7009" y="1955"/>
                </a:lnTo>
                <a:lnTo>
                  <a:pt x="6807" y="2920"/>
                </a:lnTo>
                <a:lnTo>
                  <a:pt x="6045" y="5333"/>
                </a:lnTo>
                <a:lnTo>
                  <a:pt x="5676" y="6743"/>
                </a:lnTo>
                <a:lnTo>
                  <a:pt x="5194" y="8254"/>
                </a:lnTo>
                <a:lnTo>
                  <a:pt x="4686" y="9728"/>
                </a:lnTo>
                <a:lnTo>
                  <a:pt x="4292" y="11366"/>
                </a:lnTo>
                <a:lnTo>
                  <a:pt x="0" y="26034"/>
                </a:lnTo>
                <a:lnTo>
                  <a:pt x="863" y="24625"/>
                </a:lnTo>
                <a:lnTo>
                  <a:pt x="3086" y="20078"/>
                </a:lnTo>
                <a:lnTo>
                  <a:pt x="4356" y="16941"/>
                </a:lnTo>
                <a:lnTo>
                  <a:pt x="5384" y="13677"/>
                </a:lnTo>
                <a:lnTo>
                  <a:pt x="5918" y="12052"/>
                </a:lnTo>
                <a:lnTo>
                  <a:pt x="7073" y="7226"/>
                </a:lnTo>
                <a:lnTo>
                  <a:pt x="7298" y="5333"/>
                </a:lnTo>
                <a:lnTo>
                  <a:pt x="7620" y="3086"/>
                </a:lnTo>
                <a:lnTo>
                  <a:pt x="753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0" name="object 1900"/>
          <p:cNvSpPr/>
          <p:nvPr/>
        </p:nvSpPr>
        <p:spPr>
          <a:xfrm>
            <a:off x="6919100" y="6789153"/>
            <a:ext cx="34670" cy="48452"/>
          </a:xfrm>
          <a:prstGeom prst="rect">
            <a:avLst/>
          </a:prstGeom>
          <a:blipFill>
            <a:blip r:embed="rId5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1" name="object 1901"/>
          <p:cNvSpPr/>
          <p:nvPr/>
        </p:nvSpPr>
        <p:spPr>
          <a:xfrm>
            <a:off x="6940119" y="6795998"/>
            <a:ext cx="8255" cy="26034"/>
          </a:xfrm>
          <a:custGeom>
            <a:avLst/>
            <a:gdLst/>
            <a:ahLst/>
            <a:cxnLst/>
            <a:rect l="l" t="t" r="r" b="b"/>
            <a:pathLst>
              <a:path w="8254" h="26034">
                <a:moveTo>
                  <a:pt x="7543" y="0"/>
                </a:moveTo>
                <a:lnTo>
                  <a:pt x="7022" y="1955"/>
                </a:lnTo>
                <a:lnTo>
                  <a:pt x="6767" y="3098"/>
                </a:lnTo>
                <a:lnTo>
                  <a:pt x="6464" y="4127"/>
                </a:lnTo>
                <a:lnTo>
                  <a:pt x="6057" y="5334"/>
                </a:lnTo>
                <a:lnTo>
                  <a:pt x="5702" y="6743"/>
                </a:lnTo>
                <a:lnTo>
                  <a:pt x="4699" y="9740"/>
                </a:lnTo>
                <a:lnTo>
                  <a:pt x="4292" y="11379"/>
                </a:lnTo>
                <a:lnTo>
                  <a:pt x="3733" y="12954"/>
                </a:lnTo>
                <a:lnTo>
                  <a:pt x="3251" y="14579"/>
                </a:lnTo>
                <a:lnTo>
                  <a:pt x="2743" y="16192"/>
                </a:lnTo>
                <a:lnTo>
                  <a:pt x="1397" y="20637"/>
                </a:lnTo>
                <a:lnTo>
                  <a:pt x="336" y="24625"/>
                </a:lnTo>
                <a:lnTo>
                  <a:pt x="0" y="26035"/>
                </a:lnTo>
                <a:lnTo>
                  <a:pt x="889" y="24625"/>
                </a:lnTo>
                <a:lnTo>
                  <a:pt x="3098" y="20091"/>
                </a:lnTo>
                <a:lnTo>
                  <a:pt x="4368" y="16954"/>
                </a:lnTo>
                <a:lnTo>
                  <a:pt x="5397" y="13677"/>
                </a:lnTo>
                <a:lnTo>
                  <a:pt x="5930" y="12065"/>
                </a:lnTo>
                <a:lnTo>
                  <a:pt x="7099" y="7239"/>
                </a:lnTo>
                <a:lnTo>
                  <a:pt x="7313" y="5334"/>
                </a:lnTo>
                <a:lnTo>
                  <a:pt x="7632" y="3098"/>
                </a:lnTo>
                <a:lnTo>
                  <a:pt x="75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2" name="object 1902"/>
          <p:cNvSpPr/>
          <p:nvPr/>
        </p:nvSpPr>
        <p:spPr>
          <a:xfrm>
            <a:off x="6928459" y="6791024"/>
            <a:ext cx="30683" cy="50511"/>
          </a:xfrm>
          <a:prstGeom prst="rect">
            <a:avLst/>
          </a:prstGeom>
          <a:blipFill>
            <a:blip r:embed="rId5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3" name="object 1903"/>
          <p:cNvSpPr/>
          <p:nvPr/>
        </p:nvSpPr>
        <p:spPr>
          <a:xfrm>
            <a:off x="6929218" y="6826384"/>
            <a:ext cx="21590" cy="12065"/>
          </a:xfrm>
          <a:custGeom>
            <a:avLst/>
            <a:gdLst/>
            <a:ahLst/>
            <a:cxnLst/>
            <a:rect l="l" t="t" r="r" b="b"/>
            <a:pathLst>
              <a:path w="21590" h="12065">
                <a:moveTo>
                  <a:pt x="21043" y="0"/>
                </a:moveTo>
                <a:lnTo>
                  <a:pt x="19545" y="876"/>
                </a:lnTo>
                <a:lnTo>
                  <a:pt x="18770" y="1422"/>
                </a:lnTo>
                <a:lnTo>
                  <a:pt x="16764" y="2451"/>
                </a:lnTo>
                <a:lnTo>
                  <a:pt x="15659" y="3136"/>
                </a:lnTo>
                <a:lnTo>
                  <a:pt x="14414" y="3771"/>
                </a:lnTo>
                <a:lnTo>
                  <a:pt x="13144" y="4368"/>
                </a:lnTo>
                <a:lnTo>
                  <a:pt x="11887" y="5156"/>
                </a:lnTo>
                <a:lnTo>
                  <a:pt x="10528" y="5791"/>
                </a:lnTo>
                <a:lnTo>
                  <a:pt x="7886" y="7200"/>
                </a:lnTo>
                <a:lnTo>
                  <a:pt x="6629" y="7848"/>
                </a:lnTo>
                <a:lnTo>
                  <a:pt x="4241" y="9156"/>
                </a:lnTo>
                <a:lnTo>
                  <a:pt x="1308" y="10883"/>
                </a:lnTo>
                <a:lnTo>
                  <a:pt x="0" y="11722"/>
                </a:lnTo>
                <a:lnTo>
                  <a:pt x="1473" y="11493"/>
                </a:lnTo>
                <a:lnTo>
                  <a:pt x="3606" y="10845"/>
                </a:lnTo>
                <a:lnTo>
                  <a:pt x="5753" y="10223"/>
                </a:lnTo>
                <a:lnTo>
                  <a:pt x="8547" y="9118"/>
                </a:lnTo>
                <a:lnTo>
                  <a:pt x="12598" y="7035"/>
                </a:lnTo>
                <a:lnTo>
                  <a:pt x="16332" y="4648"/>
                </a:lnTo>
                <a:lnTo>
                  <a:pt x="17386" y="3733"/>
                </a:lnTo>
                <a:lnTo>
                  <a:pt x="19227" y="2235"/>
                </a:lnTo>
                <a:lnTo>
                  <a:pt x="19837" y="1358"/>
                </a:lnTo>
                <a:lnTo>
                  <a:pt x="20332" y="876"/>
                </a:lnTo>
                <a:lnTo>
                  <a:pt x="20802" y="342"/>
                </a:lnTo>
                <a:lnTo>
                  <a:pt x="210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4" name="object 1904"/>
          <p:cNvSpPr/>
          <p:nvPr/>
        </p:nvSpPr>
        <p:spPr>
          <a:xfrm>
            <a:off x="6897827" y="6819679"/>
            <a:ext cx="57301" cy="34739"/>
          </a:xfrm>
          <a:prstGeom prst="rect">
            <a:avLst/>
          </a:prstGeom>
          <a:blipFill>
            <a:blip r:embed="rId5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5" name="object 1905"/>
          <p:cNvSpPr/>
          <p:nvPr/>
        </p:nvSpPr>
        <p:spPr>
          <a:xfrm>
            <a:off x="6899227" y="6840462"/>
            <a:ext cx="26670" cy="6985"/>
          </a:xfrm>
          <a:custGeom>
            <a:avLst/>
            <a:gdLst/>
            <a:ahLst/>
            <a:cxnLst/>
            <a:rect l="l" t="t" r="r" b="b"/>
            <a:pathLst>
              <a:path w="26670" h="6984">
                <a:moveTo>
                  <a:pt x="23444" y="0"/>
                </a:moveTo>
                <a:lnTo>
                  <a:pt x="20878" y="114"/>
                </a:lnTo>
                <a:lnTo>
                  <a:pt x="19329" y="114"/>
                </a:lnTo>
                <a:lnTo>
                  <a:pt x="14478" y="952"/>
                </a:lnTo>
                <a:lnTo>
                  <a:pt x="12774" y="1435"/>
                </a:lnTo>
                <a:lnTo>
                  <a:pt x="11988" y="1689"/>
                </a:lnTo>
                <a:lnTo>
                  <a:pt x="11163" y="1917"/>
                </a:lnTo>
                <a:lnTo>
                  <a:pt x="10350" y="2171"/>
                </a:lnTo>
                <a:lnTo>
                  <a:pt x="9525" y="2387"/>
                </a:lnTo>
                <a:lnTo>
                  <a:pt x="8750" y="2743"/>
                </a:lnTo>
                <a:lnTo>
                  <a:pt x="7988" y="2997"/>
                </a:lnTo>
                <a:lnTo>
                  <a:pt x="6464" y="3568"/>
                </a:lnTo>
                <a:lnTo>
                  <a:pt x="5067" y="4165"/>
                </a:lnTo>
                <a:lnTo>
                  <a:pt x="3886" y="4749"/>
                </a:lnTo>
                <a:lnTo>
                  <a:pt x="1498" y="5867"/>
                </a:lnTo>
                <a:lnTo>
                  <a:pt x="0" y="6883"/>
                </a:lnTo>
                <a:lnTo>
                  <a:pt x="1727" y="6642"/>
                </a:lnTo>
                <a:lnTo>
                  <a:pt x="5473" y="5816"/>
                </a:lnTo>
                <a:lnTo>
                  <a:pt x="6921" y="5460"/>
                </a:lnTo>
                <a:lnTo>
                  <a:pt x="13284" y="3809"/>
                </a:lnTo>
                <a:lnTo>
                  <a:pt x="14897" y="3276"/>
                </a:lnTo>
                <a:lnTo>
                  <a:pt x="16548" y="2971"/>
                </a:lnTo>
                <a:lnTo>
                  <a:pt x="18072" y="2501"/>
                </a:lnTo>
                <a:lnTo>
                  <a:pt x="19596" y="2070"/>
                </a:lnTo>
                <a:lnTo>
                  <a:pt x="21031" y="1816"/>
                </a:lnTo>
                <a:lnTo>
                  <a:pt x="22324" y="1422"/>
                </a:lnTo>
                <a:lnTo>
                  <a:pt x="23495" y="1117"/>
                </a:lnTo>
                <a:lnTo>
                  <a:pt x="24536" y="1028"/>
                </a:lnTo>
                <a:lnTo>
                  <a:pt x="26428" y="596"/>
                </a:lnTo>
                <a:lnTo>
                  <a:pt x="25260" y="368"/>
                </a:lnTo>
                <a:lnTo>
                  <a:pt x="24536" y="279"/>
                </a:lnTo>
                <a:lnTo>
                  <a:pt x="2344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6" name="object 1906"/>
          <p:cNvSpPr/>
          <p:nvPr/>
        </p:nvSpPr>
        <p:spPr>
          <a:xfrm>
            <a:off x="6882028" y="6833210"/>
            <a:ext cx="48793" cy="38372"/>
          </a:xfrm>
          <a:prstGeom prst="rect">
            <a:avLst/>
          </a:prstGeom>
          <a:blipFill>
            <a:blip r:embed="rId5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7" name="object 1907"/>
          <p:cNvSpPr/>
          <p:nvPr/>
        </p:nvSpPr>
        <p:spPr>
          <a:xfrm>
            <a:off x="6883477" y="6853416"/>
            <a:ext cx="24765" cy="13970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96" y="0"/>
                </a:moveTo>
                <a:lnTo>
                  <a:pt x="23990" y="50"/>
                </a:lnTo>
                <a:lnTo>
                  <a:pt x="23228" y="101"/>
                </a:lnTo>
                <a:lnTo>
                  <a:pt x="22491" y="241"/>
                </a:lnTo>
                <a:lnTo>
                  <a:pt x="21386" y="266"/>
                </a:lnTo>
                <a:lnTo>
                  <a:pt x="18897" y="1104"/>
                </a:lnTo>
                <a:lnTo>
                  <a:pt x="17424" y="1536"/>
                </a:lnTo>
                <a:lnTo>
                  <a:pt x="12865" y="3721"/>
                </a:lnTo>
                <a:lnTo>
                  <a:pt x="9842" y="5600"/>
                </a:lnTo>
                <a:lnTo>
                  <a:pt x="8343" y="6502"/>
                </a:lnTo>
                <a:lnTo>
                  <a:pt x="7670" y="7048"/>
                </a:lnTo>
                <a:lnTo>
                  <a:pt x="5600" y="8508"/>
                </a:lnTo>
                <a:lnTo>
                  <a:pt x="4381" y="9486"/>
                </a:lnTo>
                <a:lnTo>
                  <a:pt x="1257" y="12153"/>
                </a:lnTo>
                <a:lnTo>
                  <a:pt x="0" y="13550"/>
                </a:lnTo>
                <a:lnTo>
                  <a:pt x="1612" y="12826"/>
                </a:lnTo>
                <a:lnTo>
                  <a:pt x="3937" y="11582"/>
                </a:lnTo>
                <a:lnTo>
                  <a:pt x="6426" y="10210"/>
                </a:lnTo>
                <a:lnTo>
                  <a:pt x="12268" y="6832"/>
                </a:lnTo>
                <a:lnTo>
                  <a:pt x="13741" y="5854"/>
                </a:lnTo>
                <a:lnTo>
                  <a:pt x="15278" y="5105"/>
                </a:lnTo>
                <a:lnTo>
                  <a:pt x="16662" y="4216"/>
                </a:lnTo>
                <a:lnTo>
                  <a:pt x="18072" y="3352"/>
                </a:lnTo>
                <a:lnTo>
                  <a:pt x="19392" y="2705"/>
                </a:lnTo>
                <a:lnTo>
                  <a:pt x="20510" y="2006"/>
                </a:lnTo>
                <a:lnTo>
                  <a:pt x="21653" y="1333"/>
                </a:lnTo>
                <a:lnTo>
                  <a:pt x="22631" y="977"/>
                </a:lnTo>
                <a:lnTo>
                  <a:pt x="2439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8" name="object 1908"/>
          <p:cNvSpPr/>
          <p:nvPr/>
        </p:nvSpPr>
        <p:spPr>
          <a:xfrm>
            <a:off x="6857669" y="6846469"/>
            <a:ext cx="54801" cy="3944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9" name="object 1909"/>
          <p:cNvSpPr/>
          <p:nvPr/>
        </p:nvSpPr>
        <p:spPr>
          <a:xfrm>
            <a:off x="6860011" y="6855859"/>
            <a:ext cx="10795" cy="28575"/>
          </a:xfrm>
          <a:custGeom>
            <a:avLst/>
            <a:gdLst/>
            <a:ahLst/>
            <a:cxnLst/>
            <a:rect l="l" t="t" r="r" b="b"/>
            <a:pathLst>
              <a:path w="10795" h="28575">
                <a:moveTo>
                  <a:pt x="10185" y="0"/>
                </a:moveTo>
                <a:lnTo>
                  <a:pt x="9461" y="2044"/>
                </a:lnTo>
                <a:lnTo>
                  <a:pt x="9194" y="3187"/>
                </a:lnTo>
                <a:lnTo>
                  <a:pt x="8699" y="4495"/>
                </a:lnTo>
                <a:lnTo>
                  <a:pt x="8166" y="5816"/>
                </a:lnTo>
                <a:lnTo>
                  <a:pt x="7670" y="7378"/>
                </a:lnTo>
                <a:lnTo>
                  <a:pt x="7035" y="8991"/>
                </a:lnTo>
                <a:lnTo>
                  <a:pt x="6350" y="10617"/>
                </a:lnTo>
                <a:lnTo>
                  <a:pt x="5791" y="12395"/>
                </a:lnTo>
                <a:lnTo>
                  <a:pt x="5054" y="14109"/>
                </a:lnTo>
                <a:lnTo>
                  <a:pt x="4406" y="15875"/>
                </a:lnTo>
                <a:lnTo>
                  <a:pt x="3700" y="17703"/>
                </a:lnTo>
                <a:lnTo>
                  <a:pt x="1930" y="22479"/>
                </a:lnTo>
                <a:lnTo>
                  <a:pt x="546" y="26517"/>
                </a:lnTo>
                <a:lnTo>
                  <a:pt x="0" y="28384"/>
                </a:lnTo>
                <a:lnTo>
                  <a:pt x="1117" y="26898"/>
                </a:lnTo>
                <a:lnTo>
                  <a:pt x="2476" y="24447"/>
                </a:lnTo>
                <a:lnTo>
                  <a:pt x="3175" y="23241"/>
                </a:lnTo>
                <a:lnTo>
                  <a:pt x="3937" y="21780"/>
                </a:lnTo>
                <a:lnTo>
                  <a:pt x="4673" y="20193"/>
                </a:lnTo>
                <a:lnTo>
                  <a:pt x="5029" y="19380"/>
                </a:lnTo>
                <a:lnTo>
                  <a:pt x="5473" y="18592"/>
                </a:lnTo>
                <a:lnTo>
                  <a:pt x="5827" y="17614"/>
                </a:lnTo>
                <a:lnTo>
                  <a:pt x="7569" y="13322"/>
                </a:lnTo>
                <a:lnTo>
                  <a:pt x="9194" y="8013"/>
                </a:lnTo>
                <a:lnTo>
                  <a:pt x="9602" y="5816"/>
                </a:lnTo>
                <a:lnTo>
                  <a:pt x="10083" y="3454"/>
                </a:lnTo>
                <a:lnTo>
                  <a:pt x="101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0" name="object 1910"/>
          <p:cNvSpPr/>
          <p:nvPr/>
        </p:nvSpPr>
        <p:spPr>
          <a:xfrm>
            <a:off x="6857580" y="6850468"/>
            <a:ext cx="38274" cy="4608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1" name="object 1911"/>
          <p:cNvSpPr/>
          <p:nvPr/>
        </p:nvSpPr>
        <p:spPr>
          <a:xfrm>
            <a:off x="6861674" y="6876563"/>
            <a:ext cx="27305" cy="15240"/>
          </a:xfrm>
          <a:custGeom>
            <a:avLst/>
            <a:gdLst/>
            <a:ahLst/>
            <a:cxnLst/>
            <a:rect l="l" t="t" r="r" b="b"/>
            <a:pathLst>
              <a:path w="27304" h="15240">
                <a:moveTo>
                  <a:pt x="26847" y="0"/>
                </a:moveTo>
                <a:lnTo>
                  <a:pt x="26377" y="25"/>
                </a:lnTo>
                <a:lnTo>
                  <a:pt x="25565" y="114"/>
                </a:lnTo>
                <a:lnTo>
                  <a:pt x="24752" y="266"/>
                </a:lnTo>
                <a:lnTo>
                  <a:pt x="23520" y="304"/>
                </a:lnTo>
                <a:lnTo>
                  <a:pt x="21463" y="952"/>
                </a:lnTo>
                <a:lnTo>
                  <a:pt x="19177" y="1790"/>
                </a:lnTo>
                <a:lnTo>
                  <a:pt x="18338" y="2031"/>
                </a:lnTo>
                <a:lnTo>
                  <a:pt x="17538" y="2476"/>
                </a:lnTo>
                <a:lnTo>
                  <a:pt x="14135" y="4076"/>
                </a:lnTo>
                <a:lnTo>
                  <a:pt x="10007" y="6667"/>
                </a:lnTo>
                <a:lnTo>
                  <a:pt x="9182" y="7150"/>
                </a:lnTo>
                <a:lnTo>
                  <a:pt x="8432" y="7772"/>
                </a:lnTo>
                <a:lnTo>
                  <a:pt x="6063" y="9436"/>
                </a:lnTo>
                <a:lnTo>
                  <a:pt x="4800" y="10439"/>
                </a:lnTo>
                <a:lnTo>
                  <a:pt x="3670" y="11429"/>
                </a:lnTo>
                <a:lnTo>
                  <a:pt x="1371" y="13373"/>
                </a:lnTo>
                <a:lnTo>
                  <a:pt x="0" y="14909"/>
                </a:lnTo>
                <a:lnTo>
                  <a:pt x="1790" y="14122"/>
                </a:lnTo>
                <a:lnTo>
                  <a:pt x="5600" y="12064"/>
                </a:lnTo>
                <a:lnTo>
                  <a:pt x="8636" y="10363"/>
                </a:lnTo>
                <a:lnTo>
                  <a:pt x="10185" y="9436"/>
                </a:lnTo>
                <a:lnTo>
                  <a:pt x="13487" y="7518"/>
                </a:lnTo>
                <a:lnTo>
                  <a:pt x="15125" y="6451"/>
                </a:lnTo>
                <a:lnTo>
                  <a:pt x="16802" y="5626"/>
                </a:lnTo>
                <a:lnTo>
                  <a:pt x="18338" y="4635"/>
                </a:lnTo>
                <a:lnTo>
                  <a:pt x="19862" y="3695"/>
                </a:lnTo>
                <a:lnTo>
                  <a:pt x="21348" y="2984"/>
                </a:lnTo>
                <a:lnTo>
                  <a:pt x="22580" y="2197"/>
                </a:lnTo>
                <a:lnTo>
                  <a:pt x="23825" y="1473"/>
                </a:lnTo>
                <a:lnTo>
                  <a:pt x="24904" y="1066"/>
                </a:lnTo>
                <a:lnTo>
                  <a:pt x="268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2" name="object 1912"/>
          <p:cNvSpPr/>
          <p:nvPr/>
        </p:nvSpPr>
        <p:spPr>
          <a:xfrm>
            <a:off x="6747865" y="6903884"/>
            <a:ext cx="55156" cy="43300"/>
          </a:xfrm>
          <a:prstGeom prst="rect">
            <a:avLst/>
          </a:prstGeom>
          <a:blipFill>
            <a:blip r:embed="rId5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3" name="object 1913"/>
          <p:cNvSpPr/>
          <p:nvPr/>
        </p:nvSpPr>
        <p:spPr>
          <a:xfrm>
            <a:off x="6852818" y="6868931"/>
            <a:ext cx="40767" cy="43272"/>
          </a:xfrm>
          <a:prstGeom prst="rect">
            <a:avLst/>
          </a:prstGeom>
          <a:blipFill>
            <a:blip r:embed="rId5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4" name="object 1914"/>
          <p:cNvSpPr/>
          <p:nvPr/>
        </p:nvSpPr>
        <p:spPr>
          <a:xfrm>
            <a:off x="6853848" y="6901791"/>
            <a:ext cx="22225" cy="2540"/>
          </a:xfrm>
          <a:custGeom>
            <a:avLst/>
            <a:gdLst/>
            <a:ahLst/>
            <a:cxnLst/>
            <a:rect l="l" t="t" r="r" b="b"/>
            <a:pathLst>
              <a:path w="22225" h="2540">
                <a:moveTo>
                  <a:pt x="21553" y="2031"/>
                </a:moveTo>
                <a:lnTo>
                  <a:pt x="19519" y="2031"/>
                </a:lnTo>
                <a:lnTo>
                  <a:pt x="20358" y="2158"/>
                </a:lnTo>
                <a:lnTo>
                  <a:pt x="21564" y="2222"/>
                </a:lnTo>
                <a:lnTo>
                  <a:pt x="21945" y="2222"/>
                </a:lnTo>
                <a:lnTo>
                  <a:pt x="21553" y="2031"/>
                </a:lnTo>
                <a:close/>
              </a:path>
              <a:path w="22225" h="2540">
                <a:moveTo>
                  <a:pt x="21400" y="1968"/>
                </a:moveTo>
                <a:lnTo>
                  <a:pt x="16294" y="1968"/>
                </a:lnTo>
                <a:lnTo>
                  <a:pt x="17462" y="2070"/>
                </a:lnTo>
                <a:lnTo>
                  <a:pt x="18491" y="2031"/>
                </a:lnTo>
                <a:lnTo>
                  <a:pt x="21553" y="2031"/>
                </a:lnTo>
                <a:lnTo>
                  <a:pt x="21400" y="1968"/>
                </a:lnTo>
                <a:close/>
              </a:path>
              <a:path w="22225" h="2540">
                <a:moveTo>
                  <a:pt x="21338" y="1943"/>
                </a:moveTo>
                <a:lnTo>
                  <a:pt x="12382" y="1943"/>
                </a:lnTo>
                <a:lnTo>
                  <a:pt x="13728" y="2044"/>
                </a:lnTo>
                <a:lnTo>
                  <a:pt x="15011" y="1981"/>
                </a:lnTo>
                <a:lnTo>
                  <a:pt x="21400" y="1968"/>
                </a:lnTo>
                <a:close/>
              </a:path>
              <a:path w="22225" h="2540">
                <a:moveTo>
                  <a:pt x="12395" y="0"/>
                </a:moveTo>
                <a:lnTo>
                  <a:pt x="10998" y="38"/>
                </a:lnTo>
                <a:lnTo>
                  <a:pt x="8204" y="63"/>
                </a:lnTo>
                <a:lnTo>
                  <a:pt x="5461" y="368"/>
                </a:lnTo>
                <a:lnTo>
                  <a:pt x="3416" y="800"/>
                </a:lnTo>
                <a:lnTo>
                  <a:pt x="1346" y="1206"/>
                </a:lnTo>
                <a:lnTo>
                  <a:pt x="0" y="1676"/>
                </a:lnTo>
                <a:lnTo>
                  <a:pt x="1396" y="1816"/>
                </a:lnTo>
                <a:lnTo>
                  <a:pt x="3467" y="1930"/>
                </a:lnTo>
                <a:lnTo>
                  <a:pt x="5549" y="1993"/>
                </a:lnTo>
                <a:lnTo>
                  <a:pt x="8280" y="2031"/>
                </a:lnTo>
                <a:lnTo>
                  <a:pt x="11010" y="2019"/>
                </a:lnTo>
                <a:lnTo>
                  <a:pt x="12382" y="1943"/>
                </a:lnTo>
                <a:lnTo>
                  <a:pt x="21338" y="1943"/>
                </a:lnTo>
                <a:lnTo>
                  <a:pt x="20472" y="1612"/>
                </a:lnTo>
                <a:lnTo>
                  <a:pt x="19634" y="1117"/>
                </a:lnTo>
                <a:lnTo>
                  <a:pt x="18618" y="888"/>
                </a:lnTo>
                <a:lnTo>
                  <a:pt x="17589" y="685"/>
                </a:lnTo>
                <a:lnTo>
                  <a:pt x="16383" y="355"/>
                </a:lnTo>
                <a:lnTo>
                  <a:pt x="15074" y="253"/>
                </a:lnTo>
                <a:lnTo>
                  <a:pt x="1239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5" name="object 1915"/>
          <p:cNvSpPr/>
          <p:nvPr/>
        </p:nvSpPr>
        <p:spPr>
          <a:xfrm>
            <a:off x="6852818" y="6895820"/>
            <a:ext cx="70688" cy="62447"/>
          </a:xfrm>
          <a:prstGeom prst="rect">
            <a:avLst/>
          </a:prstGeom>
          <a:blipFill>
            <a:blip r:embed="rId5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6" name="object 1916"/>
          <p:cNvSpPr/>
          <p:nvPr/>
        </p:nvSpPr>
        <p:spPr>
          <a:xfrm>
            <a:off x="6785012" y="6893394"/>
            <a:ext cx="74269" cy="64443"/>
          </a:xfrm>
          <a:prstGeom prst="rect">
            <a:avLst/>
          </a:prstGeom>
          <a:blipFill>
            <a:blip r:embed="rId5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7" name="object 1917"/>
          <p:cNvSpPr/>
          <p:nvPr/>
        </p:nvSpPr>
        <p:spPr>
          <a:xfrm>
            <a:off x="7347477" y="4593517"/>
            <a:ext cx="953769" cy="843280"/>
          </a:xfrm>
          <a:custGeom>
            <a:avLst/>
            <a:gdLst/>
            <a:ahLst/>
            <a:cxnLst/>
            <a:rect l="l" t="t" r="r" b="b"/>
            <a:pathLst>
              <a:path w="953770" h="843279">
                <a:moveTo>
                  <a:pt x="953401" y="0"/>
                </a:moveTo>
                <a:lnTo>
                  <a:pt x="0" y="842670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8" name="object 1918"/>
          <p:cNvSpPr/>
          <p:nvPr/>
        </p:nvSpPr>
        <p:spPr>
          <a:xfrm>
            <a:off x="8296802" y="4589686"/>
            <a:ext cx="438784" cy="5715"/>
          </a:xfrm>
          <a:custGeom>
            <a:avLst/>
            <a:gdLst/>
            <a:ahLst/>
            <a:cxnLst/>
            <a:rect l="l" t="t" r="r" b="b"/>
            <a:pathLst>
              <a:path w="438784" h="5714">
                <a:moveTo>
                  <a:pt x="438543" y="0"/>
                </a:moveTo>
                <a:lnTo>
                  <a:pt x="0" y="541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9" name="object 1919"/>
          <p:cNvSpPr/>
          <p:nvPr/>
        </p:nvSpPr>
        <p:spPr>
          <a:xfrm>
            <a:off x="7314700" y="5404736"/>
            <a:ext cx="64274" cy="64008"/>
          </a:xfrm>
          <a:prstGeom prst="rect">
            <a:avLst/>
          </a:prstGeom>
          <a:blipFill>
            <a:blip r:embed="rId5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0" name="object 1920"/>
          <p:cNvSpPr/>
          <p:nvPr/>
        </p:nvSpPr>
        <p:spPr>
          <a:xfrm>
            <a:off x="8708718" y="4427277"/>
            <a:ext cx="1253490" cy="313690"/>
          </a:xfrm>
          <a:custGeom>
            <a:avLst/>
            <a:gdLst/>
            <a:ahLst/>
            <a:cxnLst/>
            <a:rect l="l" t="t" r="r" b="b"/>
            <a:pathLst>
              <a:path w="1253490" h="313689">
                <a:moveTo>
                  <a:pt x="1141437" y="0"/>
                </a:moveTo>
                <a:lnTo>
                  <a:pt x="111442" y="0"/>
                </a:lnTo>
                <a:lnTo>
                  <a:pt x="68172" y="8794"/>
                </a:lnTo>
                <a:lnTo>
                  <a:pt x="32737" y="32739"/>
                </a:lnTo>
                <a:lnTo>
                  <a:pt x="8793" y="68178"/>
                </a:lnTo>
                <a:lnTo>
                  <a:pt x="0" y="111455"/>
                </a:lnTo>
                <a:lnTo>
                  <a:pt x="0" y="201815"/>
                </a:lnTo>
                <a:lnTo>
                  <a:pt x="8793" y="245085"/>
                </a:lnTo>
                <a:lnTo>
                  <a:pt x="32737" y="280520"/>
                </a:lnTo>
                <a:lnTo>
                  <a:pt x="68172" y="304464"/>
                </a:lnTo>
                <a:lnTo>
                  <a:pt x="111442" y="313258"/>
                </a:lnTo>
                <a:lnTo>
                  <a:pt x="1141437" y="313258"/>
                </a:lnTo>
                <a:lnTo>
                  <a:pt x="1184707" y="304464"/>
                </a:lnTo>
                <a:lnTo>
                  <a:pt x="1220142" y="280520"/>
                </a:lnTo>
                <a:lnTo>
                  <a:pt x="1244086" y="245085"/>
                </a:lnTo>
                <a:lnTo>
                  <a:pt x="1252880" y="201815"/>
                </a:lnTo>
                <a:lnTo>
                  <a:pt x="1252880" y="111455"/>
                </a:lnTo>
                <a:lnTo>
                  <a:pt x="1244086" y="68178"/>
                </a:lnTo>
                <a:lnTo>
                  <a:pt x="1220142" y="32739"/>
                </a:lnTo>
                <a:lnTo>
                  <a:pt x="1184707" y="8794"/>
                </a:lnTo>
                <a:lnTo>
                  <a:pt x="11414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1" name="object 1921"/>
          <p:cNvSpPr txBox="1"/>
          <p:nvPr/>
        </p:nvSpPr>
        <p:spPr>
          <a:xfrm>
            <a:off x="8769932" y="4456343"/>
            <a:ext cx="11195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yriad Pro"/>
                <a:cs typeface="Myriad Pro"/>
              </a:rPr>
              <a:t>Dead </a:t>
            </a:r>
            <a:r>
              <a:rPr dirty="0" sz="1200" spc="-15">
                <a:latin typeface="Myriad Pro"/>
                <a:cs typeface="Myriad Pro"/>
              </a:rPr>
              <a:t>Water</a:t>
            </a:r>
            <a:r>
              <a:rPr dirty="0" sz="1200" spc="-110">
                <a:latin typeface="Myriad Pro"/>
                <a:cs typeface="Myriad Pro"/>
              </a:rPr>
              <a:t> </a:t>
            </a:r>
            <a:r>
              <a:rPr dirty="0" sz="1200">
                <a:latin typeface="Myriad Pro"/>
                <a:cs typeface="Myriad Pro"/>
              </a:rPr>
              <a:t>Body</a:t>
            </a:r>
            <a:endParaRPr sz="1200">
              <a:latin typeface="Myriad Pro"/>
              <a:cs typeface="Myriad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" y="0"/>
            <a:ext cx="10689424" cy="3271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24959" y="1484376"/>
            <a:ext cx="1770887" cy="1618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56133" y="1715480"/>
            <a:ext cx="1309370" cy="1157605"/>
          </a:xfrm>
          <a:custGeom>
            <a:avLst/>
            <a:gdLst/>
            <a:ahLst/>
            <a:cxnLst/>
            <a:rect l="l" t="t" r="r" b="b"/>
            <a:pathLst>
              <a:path w="1309370" h="1157605">
                <a:moveTo>
                  <a:pt x="654646" y="0"/>
                </a:moveTo>
                <a:lnTo>
                  <a:pt x="603486" y="1740"/>
                </a:lnTo>
                <a:lnTo>
                  <a:pt x="553402" y="6877"/>
                </a:lnTo>
                <a:lnTo>
                  <a:pt x="504540" y="15282"/>
                </a:lnTo>
                <a:lnTo>
                  <a:pt x="457047" y="26825"/>
                </a:lnTo>
                <a:lnTo>
                  <a:pt x="411068" y="41378"/>
                </a:lnTo>
                <a:lnTo>
                  <a:pt x="366747" y="58813"/>
                </a:lnTo>
                <a:lnTo>
                  <a:pt x="324231" y="79001"/>
                </a:lnTo>
                <a:lnTo>
                  <a:pt x="283666" y="101813"/>
                </a:lnTo>
                <a:lnTo>
                  <a:pt x="245196" y="127120"/>
                </a:lnTo>
                <a:lnTo>
                  <a:pt x="208968" y="154795"/>
                </a:lnTo>
                <a:lnTo>
                  <a:pt x="175126" y="184707"/>
                </a:lnTo>
                <a:lnTo>
                  <a:pt x="143817" y="216730"/>
                </a:lnTo>
                <a:lnTo>
                  <a:pt x="115185" y="250733"/>
                </a:lnTo>
                <a:lnTo>
                  <a:pt x="89377" y="286589"/>
                </a:lnTo>
                <a:lnTo>
                  <a:pt x="66538" y="324168"/>
                </a:lnTo>
                <a:lnTo>
                  <a:pt x="46813" y="363342"/>
                </a:lnTo>
                <a:lnTo>
                  <a:pt x="30348" y="403983"/>
                </a:lnTo>
                <a:lnTo>
                  <a:pt x="17289" y="445961"/>
                </a:lnTo>
                <a:lnTo>
                  <a:pt x="7781" y="489149"/>
                </a:lnTo>
                <a:lnTo>
                  <a:pt x="1969" y="533417"/>
                </a:lnTo>
                <a:lnTo>
                  <a:pt x="0" y="578637"/>
                </a:lnTo>
                <a:lnTo>
                  <a:pt x="1969" y="623857"/>
                </a:lnTo>
                <a:lnTo>
                  <a:pt x="7781" y="668125"/>
                </a:lnTo>
                <a:lnTo>
                  <a:pt x="17289" y="711312"/>
                </a:lnTo>
                <a:lnTo>
                  <a:pt x="30348" y="753291"/>
                </a:lnTo>
                <a:lnTo>
                  <a:pt x="46813" y="793932"/>
                </a:lnTo>
                <a:lnTo>
                  <a:pt x="66538" y="833106"/>
                </a:lnTo>
                <a:lnTo>
                  <a:pt x="89377" y="870685"/>
                </a:lnTo>
                <a:lnTo>
                  <a:pt x="115185" y="906541"/>
                </a:lnTo>
                <a:lnTo>
                  <a:pt x="143817" y="940544"/>
                </a:lnTo>
                <a:lnTo>
                  <a:pt x="175126" y="972566"/>
                </a:lnTo>
                <a:lnTo>
                  <a:pt x="208968" y="1002479"/>
                </a:lnTo>
                <a:lnTo>
                  <a:pt x="245196" y="1030153"/>
                </a:lnTo>
                <a:lnTo>
                  <a:pt x="283666" y="1055461"/>
                </a:lnTo>
                <a:lnTo>
                  <a:pt x="324231" y="1078273"/>
                </a:lnTo>
                <a:lnTo>
                  <a:pt x="366747" y="1098460"/>
                </a:lnTo>
                <a:lnTo>
                  <a:pt x="411068" y="1115895"/>
                </a:lnTo>
                <a:lnTo>
                  <a:pt x="457047" y="1130449"/>
                </a:lnTo>
                <a:lnTo>
                  <a:pt x="504540" y="1141992"/>
                </a:lnTo>
                <a:lnTo>
                  <a:pt x="553402" y="1150396"/>
                </a:lnTo>
                <a:lnTo>
                  <a:pt x="603486" y="1155533"/>
                </a:lnTo>
                <a:lnTo>
                  <a:pt x="654646" y="1157274"/>
                </a:lnTo>
                <a:lnTo>
                  <a:pt x="705806" y="1155533"/>
                </a:lnTo>
                <a:lnTo>
                  <a:pt x="755888" y="1150396"/>
                </a:lnTo>
                <a:lnTo>
                  <a:pt x="804748" y="1141992"/>
                </a:lnTo>
                <a:lnTo>
                  <a:pt x="852241" y="1130449"/>
                </a:lnTo>
                <a:lnTo>
                  <a:pt x="898220" y="1115895"/>
                </a:lnTo>
                <a:lnTo>
                  <a:pt x="942540" y="1098460"/>
                </a:lnTo>
                <a:lnTo>
                  <a:pt x="985056" y="1078273"/>
                </a:lnTo>
                <a:lnTo>
                  <a:pt x="1025621" y="1055461"/>
                </a:lnTo>
                <a:lnTo>
                  <a:pt x="1064091" y="1030153"/>
                </a:lnTo>
                <a:lnTo>
                  <a:pt x="1100320" y="1002479"/>
                </a:lnTo>
                <a:lnTo>
                  <a:pt x="1134162" y="972566"/>
                </a:lnTo>
                <a:lnTo>
                  <a:pt x="1165472" y="940544"/>
                </a:lnTo>
                <a:lnTo>
                  <a:pt x="1194104" y="906541"/>
                </a:lnTo>
                <a:lnTo>
                  <a:pt x="1219913" y="870685"/>
                </a:lnTo>
                <a:lnTo>
                  <a:pt x="1242753" y="833106"/>
                </a:lnTo>
                <a:lnTo>
                  <a:pt x="1262478" y="793932"/>
                </a:lnTo>
                <a:lnTo>
                  <a:pt x="1278943" y="753291"/>
                </a:lnTo>
                <a:lnTo>
                  <a:pt x="1292003" y="711312"/>
                </a:lnTo>
                <a:lnTo>
                  <a:pt x="1301512" y="668125"/>
                </a:lnTo>
                <a:lnTo>
                  <a:pt x="1307324" y="623857"/>
                </a:lnTo>
                <a:lnTo>
                  <a:pt x="1309293" y="578637"/>
                </a:lnTo>
                <a:lnTo>
                  <a:pt x="1307324" y="533417"/>
                </a:lnTo>
                <a:lnTo>
                  <a:pt x="1301512" y="489149"/>
                </a:lnTo>
                <a:lnTo>
                  <a:pt x="1292003" y="445961"/>
                </a:lnTo>
                <a:lnTo>
                  <a:pt x="1278943" y="403983"/>
                </a:lnTo>
                <a:lnTo>
                  <a:pt x="1262478" y="363342"/>
                </a:lnTo>
                <a:lnTo>
                  <a:pt x="1242753" y="324168"/>
                </a:lnTo>
                <a:lnTo>
                  <a:pt x="1219913" y="286589"/>
                </a:lnTo>
                <a:lnTo>
                  <a:pt x="1194104" y="250733"/>
                </a:lnTo>
                <a:lnTo>
                  <a:pt x="1165472" y="216730"/>
                </a:lnTo>
                <a:lnTo>
                  <a:pt x="1134162" y="184707"/>
                </a:lnTo>
                <a:lnTo>
                  <a:pt x="1100320" y="154795"/>
                </a:lnTo>
                <a:lnTo>
                  <a:pt x="1064091" y="127120"/>
                </a:lnTo>
                <a:lnTo>
                  <a:pt x="1025621" y="101813"/>
                </a:lnTo>
                <a:lnTo>
                  <a:pt x="985056" y="79001"/>
                </a:lnTo>
                <a:lnTo>
                  <a:pt x="942540" y="58813"/>
                </a:lnTo>
                <a:lnTo>
                  <a:pt x="898220" y="41378"/>
                </a:lnTo>
                <a:lnTo>
                  <a:pt x="852241" y="26825"/>
                </a:lnTo>
                <a:lnTo>
                  <a:pt x="804748" y="15282"/>
                </a:lnTo>
                <a:lnTo>
                  <a:pt x="755888" y="6877"/>
                </a:lnTo>
                <a:lnTo>
                  <a:pt x="705806" y="1740"/>
                </a:lnTo>
                <a:lnTo>
                  <a:pt x="654646" y="0"/>
                </a:lnTo>
                <a:close/>
              </a:path>
            </a:pathLst>
          </a:custGeom>
          <a:solidFill>
            <a:srgbClr val="E6BE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7" y="1610080"/>
            <a:ext cx="10690974" cy="28860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8" y="1676730"/>
            <a:ext cx="10691495" cy="2819400"/>
          </a:xfrm>
          <a:custGeom>
            <a:avLst/>
            <a:gdLst/>
            <a:ahLst/>
            <a:cxnLst/>
            <a:rect l="l" t="t" r="r" b="b"/>
            <a:pathLst>
              <a:path w="10691495" h="2819400">
                <a:moveTo>
                  <a:pt x="774269" y="1028700"/>
                </a:moveTo>
                <a:lnTo>
                  <a:pt x="733392" y="1054100"/>
                </a:lnTo>
                <a:lnTo>
                  <a:pt x="691728" y="1066800"/>
                </a:lnTo>
                <a:lnTo>
                  <a:pt x="649302" y="1092200"/>
                </a:lnTo>
                <a:lnTo>
                  <a:pt x="606136" y="1117600"/>
                </a:lnTo>
                <a:lnTo>
                  <a:pt x="562254" y="1130300"/>
                </a:lnTo>
                <a:lnTo>
                  <a:pt x="517681" y="1155700"/>
                </a:lnTo>
                <a:lnTo>
                  <a:pt x="472438" y="1168400"/>
                </a:lnTo>
                <a:lnTo>
                  <a:pt x="426551" y="1193800"/>
                </a:lnTo>
                <a:lnTo>
                  <a:pt x="332937" y="1219200"/>
                </a:lnTo>
                <a:lnTo>
                  <a:pt x="285256" y="1244600"/>
                </a:lnTo>
                <a:lnTo>
                  <a:pt x="139008" y="1282700"/>
                </a:lnTo>
                <a:lnTo>
                  <a:pt x="89268" y="1282700"/>
                </a:lnTo>
                <a:lnTo>
                  <a:pt x="39072" y="1295400"/>
                </a:lnTo>
                <a:lnTo>
                  <a:pt x="0" y="1308100"/>
                </a:lnTo>
                <a:lnTo>
                  <a:pt x="0" y="2819400"/>
                </a:lnTo>
                <a:lnTo>
                  <a:pt x="10690987" y="2819400"/>
                </a:lnTo>
                <a:lnTo>
                  <a:pt x="10690987" y="1498599"/>
                </a:lnTo>
                <a:lnTo>
                  <a:pt x="10426154" y="1498600"/>
                </a:lnTo>
                <a:lnTo>
                  <a:pt x="10418865" y="1485900"/>
                </a:lnTo>
                <a:lnTo>
                  <a:pt x="263462" y="1485900"/>
                </a:lnTo>
                <a:lnTo>
                  <a:pt x="261417" y="1473200"/>
                </a:lnTo>
                <a:lnTo>
                  <a:pt x="263691" y="1473200"/>
                </a:lnTo>
                <a:lnTo>
                  <a:pt x="294971" y="1435100"/>
                </a:lnTo>
                <a:lnTo>
                  <a:pt x="329356" y="1409700"/>
                </a:lnTo>
                <a:lnTo>
                  <a:pt x="365846" y="1371600"/>
                </a:lnTo>
                <a:lnTo>
                  <a:pt x="403441" y="1346200"/>
                </a:lnTo>
                <a:lnTo>
                  <a:pt x="440330" y="1308100"/>
                </a:lnTo>
                <a:lnTo>
                  <a:pt x="476677" y="1282700"/>
                </a:lnTo>
                <a:lnTo>
                  <a:pt x="513189" y="1244600"/>
                </a:lnTo>
                <a:lnTo>
                  <a:pt x="550571" y="1219200"/>
                </a:lnTo>
                <a:lnTo>
                  <a:pt x="581961" y="1193800"/>
                </a:lnTo>
                <a:lnTo>
                  <a:pt x="615171" y="1168400"/>
                </a:lnTo>
                <a:lnTo>
                  <a:pt x="681800" y="1130300"/>
                </a:lnTo>
                <a:lnTo>
                  <a:pt x="712764" y="1104900"/>
                </a:lnTo>
                <a:lnTo>
                  <a:pt x="741836" y="1079500"/>
                </a:lnTo>
                <a:lnTo>
                  <a:pt x="764007" y="1054100"/>
                </a:lnTo>
                <a:lnTo>
                  <a:pt x="774269" y="1028700"/>
                </a:lnTo>
                <a:close/>
              </a:path>
              <a:path w="10691495" h="2819400">
                <a:moveTo>
                  <a:pt x="10582820" y="1435100"/>
                </a:moveTo>
                <a:lnTo>
                  <a:pt x="10433168" y="1435100"/>
                </a:lnTo>
                <a:lnTo>
                  <a:pt x="10388804" y="1447800"/>
                </a:lnTo>
                <a:lnTo>
                  <a:pt x="10397347" y="1460500"/>
                </a:lnTo>
                <a:lnTo>
                  <a:pt x="10405742" y="1460500"/>
                </a:lnTo>
                <a:lnTo>
                  <a:pt x="10414371" y="1473200"/>
                </a:lnTo>
                <a:lnTo>
                  <a:pt x="10423614" y="1485900"/>
                </a:lnTo>
                <a:lnTo>
                  <a:pt x="10426954" y="1485900"/>
                </a:lnTo>
                <a:lnTo>
                  <a:pt x="10426154" y="1498600"/>
                </a:lnTo>
                <a:lnTo>
                  <a:pt x="10690987" y="1498599"/>
                </a:lnTo>
                <a:lnTo>
                  <a:pt x="10690987" y="1447800"/>
                </a:lnTo>
                <a:lnTo>
                  <a:pt x="10632978" y="1447800"/>
                </a:lnTo>
                <a:lnTo>
                  <a:pt x="10582820" y="1435100"/>
                </a:lnTo>
                <a:close/>
              </a:path>
              <a:path w="10691495" h="2819400">
                <a:moveTo>
                  <a:pt x="1572489" y="850900"/>
                </a:moveTo>
                <a:lnTo>
                  <a:pt x="1527725" y="876300"/>
                </a:lnTo>
                <a:lnTo>
                  <a:pt x="1505931" y="889000"/>
                </a:lnTo>
                <a:lnTo>
                  <a:pt x="1484618" y="901700"/>
                </a:lnTo>
                <a:lnTo>
                  <a:pt x="1460431" y="914400"/>
                </a:lnTo>
                <a:lnTo>
                  <a:pt x="1433392" y="927100"/>
                </a:lnTo>
                <a:lnTo>
                  <a:pt x="1411173" y="952500"/>
                </a:lnTo>
                <a:lnTo>
                  <a:pt x="1401445" y="965200"/>
                </a:lnTo>
                <a:lnTo>
                  <a:pt x="1401004" y="977900"/>
                </a:lnTo>
                <a:lnTo>
                  <a:pt x="1399915" y="990600"/>
                </a:lnTo>
                <a:lnTo>
                  <a:pt x="1396702" y="1016000"/>
                </a:lnTo>
                <a:lnTo>
                  <a:pt x="1389888" y="1028700"/>
                </a:lnTo>
                <a:lnTo>
                  <a:pt x="1380145" y="1028700"/>
                </a:lnTo>
                <a:lnTo>
                  <a:pt x="1366216" y="1041400"/>
                </a:lnTo>
                <a:lnTo>
                  <a:pt x="1351019" y="1054100"/>
                </a:lnTo>
                <a:lnTo>
                  <a:pt x="1337476" y="1054100"/>
                </a:lnTo>
                <a:lnTo>
                  <a:pt x="1300075" y="1079500"/>
                </a:lnTo>
                <a:lnTo>
                  <a:pt x="1261728" y="1092200"/>
                </a:lnTo>
                <a:lnTo>
                  <a:pt x="1222917" y="1117600"/>
                </a:lnTo>
                <a:lnTo>
                  <a:pt x="1184123" y="1130300"/>
                </a:lnTo>
                <a:lnTo>
                  <a:pt x="1141018" y="1155700"/>
                </a:lnTo>
                <a:lnTo>
                  <a:pt x="1099946" y="1168400"/>
                </a:lnTo>
                <a:lnTo>
                  <a:pt x="1018883" y="1219200"/>
                </a:lnTo>
                <a:lnTo>
                  <a:pt x="976542" y="1244600"/>
                </a:lnTo>
                <a:lnTo>
                  <a:pt x="933386" y="1270000"/>
                </a:lnTo>
                <a:lnTo>
                  <a:pt x="889462" y="1282700"/>
                </a:lnTo>
                <a:lnTo>
                  <a:pt x="844814" y="1308100"/>
                </a:lnTo>
                <a:lnTo>
                  <a:pt x="799486" y="1320800"/>
                </a:lnTo>
                <a:lnTo>
                  <a:pt x="753526" y="1346200"/>
                </a:lnTo>
                <a:lnTo>
                  <a:pt x="659883" y="1371600"/>
                </a:lnTo>
                <a:lnTo>
                  <a:pt x="612291" y="1397000"/>
                </a:lnTo>
                <a:lnTo>
                  <a:pt x="268974" y="1485900"/>
                </a:lnTo>
                <a:lnTo>
                  <a:pt x="10418865" y="1485900"/>
                </a:lnTo>
                <a:lnTo>
                  <a:pt x="10273537" y="1447800"/>
                </a:lnTo>
                <a:lnTo>
                  <a:pt x="10223556" y="1447800"/>
                </a:lnTo>
                <a:lnTo>
                  <a:pt x="10173058" y="1435100"/>
                </a:lnTo>
                <a:lnTo>
                  <a:pt x="10122194" y="1435100"/>
                </a:lnTo>
                <a:lnTo>
                  <a:pt x="10071114" y="1422400"/>
                </a:lnTo>
                <a:lnTo>
                  <a:pt x="10019970" y="1422400"/>
                </a:lnTo>
                <a:lnTo>
                  <a:pt x="9967489" y="1409700"/>
                </a:lnTo>
                <a:lnTo>
                  <a:pt x="9915740" y="1409700"/>
                </a:lnTo>
                <a:lnTo>
                  <a:pt x="9302203" y="1257300"/>
                </a:lnTo>
                <a:lnTo>
                  <a:pt x="9249485" y="1257300"/>
                </a:lnTo>
                <a:lnTo>
                  <a:pt x="9196475" y="1244600"/>
                </a:lnTo>
                <a:lnTo>
                  <a:pt x="8831406" y="1244600"/>
                </a:lnTo>
                <a:lnTo>
                  <a:pt x="8780916" y="1231900"/>
                </a:lnTo>
                <a:lnTo>
                  <a:pt x="8680971" y="1231900"/>
                </a:lnTo>
                <a:lnTo>
                  <a:pt x="8574831" y="1206500"/>
                </a:lnTo>
                <a:lnTo>
                  <a:pt x="8524441" y="1193800"/>
                </a:lnTo>
                <a:lnTo>
                  <a:pt x="8475358" y="1168400"/>
                </a:lnTo>
                <a:lnTo>
                  <a:pt x="8430447" y="1155700"/>
                </a:lnTo>
                <a:lnTo>
                  <a:pt x="8384817" y="1130300"/>
                </a:lnTo>
                <a:lnTo>
                  <a:pt x="8291690" y="1104900"/>
                </a:lnTo>
                <a:lnTo>
                  <a:pt x="8244341" y="1104900"/>
                </a:lnTo>
                <a:lnTo>
                  <a:pt x="8147886" y="1079500"/>
                </a:lnTo>
                <a:lnTo>
                  <a:pt x="8100542" y="1054100"/>
                </a:lnTo>
                <a:lnTo>
                  <a:pt x="8055482" y="1041400"/>
                </a:lnTo>
                <a:lnTo>
                  <a:pt x="8013655" y="1016000"/>
                </a:lnTo>
                <a:lnTo>
                  <a:pt x="7976007" y="990600"/>
                </a:lnTo>
                <a:lnTo>
                  <a:pt x="7939054" y="952500"/>
                </a:lnTo>
                <a:lnTo>
                  <a:pt x="7927912" y="939800"/>
                </a:lnTo>
                <a:lnTo>
                  <a:pt x="4792437" y="939800"/>
                </a:lnTo>
                <a:lnTo>
                  <a:pt x="4699253" y="914400"/>
                </a:lnTo>
                <a:lnTo>
                  <a:pt x="4654635" y="901700"/>
                </a:lnTo>
                <a:lnTo>
                  <a:pt x="1576109" y="901700"/>
                </a:lnTo>
                <a:lnTo>
                  <a:pt x="1572489" y="889000"/>
                </a:lnTo>
                <a:lnTo>
                  <a:pt x="1572489" y="850900"/>
                </a:lnTo>
                <a:close/>
              </a:path>
              <a:path w="10691495" h="2819400">
                <a:moveTo>
                  <a:pt x="9036322" y="1231900"/>
                </a:moveTo>
                <a:lnTo>
                  <a:pt x="8881999" y="1231900"/>
                </a:lnTo>
                <a:lnTo>
                  <a:pt x="8831406" y="1244600"/>
                </a:lnTo>
                <a:lnTo>
                  <a:pt x="9089830" y="1244600"/>
                </a:lnTo>
                <a:lnTo>
                  <a:pt x="9036322" y="1231900"/>
                </a:lnTo>
                <a:close/>
              </a:path>
              <a:path w="10691495" h="2819400">
                <a:moveTo>
                  <a:pt x="6048274" y="482600"/>
                </a:moveTo>
                <a:lnTo>
                  <a:pt x="5730406" y="482600"/>
                </a:lnTo>
                <a:lnTo>
                  <a:pt x="5583302" y="558800"/>
                </a:lnTo>
                <a:lnTo>
                  <a:pt x="5535324" y="571500"/>
                </a:lnTo>
                <a:lnTo>
                  <a:pt x="5487988" y="596900"/>
                </a:lnTo>
                <a:lnTo>
                  <a:pt x="5395860" y="647700"/>
                </a:lnTo>
                <a:lnTo>
                  <a:pt x="5262005" y="723900"/>
                </a:lnTo>
                <a:lnTo>
                  <a:pt x="5217952" y="762000"/>
                </a:lnTo>
                <a:lnTo>
                  <a:pt x="5085423" y="838200"/>
                </a:lnTo>
                <a:lnTo>
                  <a:pt x="5041846" y="863600"/>
                </a:lnTo>
                <a:lnTo>
                  <a:pt x="4995718" y="889000"/>
                </a:lnTo>
                <a:lnTo>
                  <a:pt x="4946930" y="914400"/>
                </a:lnTo>
                <a:lnTo>
                  <a:pt x="4895376" y="927100"/>
                </a:lnTo>
                <a:lnTo>
                  <a:pt x="4840948" y="939800"/>
                </a:lnTo>
                <a:lnTo>
                  <a:pt x="7927912" y="939800"/>
                </a:lnTo>
                <a:lnTo>
                  <a:pt x="7905627" y="914400"/>
                </a:lnTo>
                <a:lnTo>
                  <a:pt x="7874420" y="876300"/>
                </a:lnTo>
                <a:lnTo>
                  <a:pt x="7844128" y="838200"/>
                </a:lnTo>
                <a:lnTo>
                  <a:pt x="7813446" y="800100"/>
                </a:lnTo>
                <a:lnTo>
                  <a:pt x="7781070" y="762000"/>
                </a:lnTo>
                <a:lnTo>
                  <a:pt x="7635654" y="762000"/>
                </a:lnTo>
                <a:lnTo>
                  <a:pt x="7534425" y="736600"/>
                </a:lnTo>
                <a:lnTo>
                  <a:pt x="7485784" y="723900"/>
                </a:lnTo>
                <a:lnTo>
                  <a:pt x="7438378" y="698500"/>
                </a:lnTo>
                <a:lnTo>
                  <a:pt x="7341342" y="660400"/>
                </a:lnTo>
                <a:lnTo>
                  <a:pt x="7308304" y="660400"/>
                </a:lnTo>
                <a:lnTo>
                  <a:pt x="7248117" y="635000"/>
                </a:lnTo>
                <a:lnTo>
                  <a:pt x="7218127" y="635000"/>
                </a:lnTo>
                <a:lnTo>
                  <a:pt x="7188912" y="622300"/>
                </a:lnTo>
                <a:lnTo>
                  <a:pt x="7168287" y="609600"/>
                </a:lnTo>
                <a:lnTo>
                  <a:pt x="6932829" y="609600"/>
                </a:lnTo>
                <a:lnTo>
                  <a:pt x="6928028" y="596900"/>
                </a:lnTo>
                <a:lnTo>
                  <a:pt x="6891079" y="584200"/>
                </a:lnTo>
                <a:lnTo>
                  <a:pt x="6855262" y="558800"/>
                </a:lnTo>
                <a:lnTo>
                  <a:pt x="6400115" y="558800"/>
                </a:lnTo>
                <a:lnTo>
                  <a:pt x="6348831" y="546100"/>
                </a:lnTo>
                <a:lnTo>
                  <a:pt x="6298251" y="546100"/>
                </a:lnTo>
                <a:lnTo>
                  <a:pt x="6048274" y="482600"/>
                </a:lnTo>
                <a:close/>
              </a:path>
              <a:path w="10691495" h="2819400">
                <a:moveTo>
                  <a:pt x="3080106" y="0"/>
                </a:moveTo>
                <a:lnTo>
                  <a:pt x="3045404" y="25400"/>
                </a:lnTo>
                <a:lnTo>
                  <a:pt x="3010542" y="38100"/>
                </a:lnTo>
                <a:lnTo>
                  <a:pt x="2975689" y="63500"/>
                </a:lnTo>
                <a:lnTo>
                  <a:pt x="2941016" y="76200"/>
                </a:lnTo>
                <a:lnTo>
                  <a:pt x="2646833" y="228600"/>
                </a:lnTo>
                <a:lnTo>
                  <a:pt x="2458258" y="330200"/>
                </a:lnTo>
                <a:lnTo>
                  <a:pt x="2409381" y="355600"/>
                </a:lnTo>
                <a:lnTo>
                  <a:pt x="2364519" y="368300"/>
                </a:lnTo>
                <a:lnTo>
                  <a:pt x="2319174" y="393700"/>
                </a:lnTo>
                <a:lnTo>
                  <a:pt x="2273599" y="406400"/>
                </a:lnTo>
                <a:lnTo>
                  <a:pt x="2182779" y="457200"/>
                </a:lnTo>
                <a:lnTo>
                  <a:pt x="2138041" y="469900"/>
                </a:lnTo>
                <a:lnTo>
                  <a:pt x="2094090" y="495300"/>
                </a:lnTo>
                <a:lnTo>
                  <a:pt x="2051181" y="520700"/>
                </a:lnTo>
                <a:lnTo>
                  <a:pt x="2009566" y="546100"/>
                </a:lnTo>
                <a:lnTo>
                  <a:pt x="1969501" y="571500"/>
                </a:lnTo>
                <a:lnTo>
                  <a:pt x="1931239" y="596900"/>
                </a:lnTo>
                <a:lnTo>
                  <a:pt x="1895054" y="622300"/>
                </a:lnTo>
                <a:lnTo>
                  <a:pt x="1861935" y="660400"/>
                </a:lnTo>
                <a:lnTo>
                  <a:pt x="1830823" y="685800"/>
                </a:lnTo>
                <a:lnTo>
                  <a:pt x="1770392" y="762000"/>
                </a:lnTo>
                <a:lnTo>
                  <a:pt x="1738958" y="787400"/>
                </a:lnTo>
                <a:lnTo>
                  <a:pt x="1705302" y="825500"/>
                </a:lnTo>
                <a:lnTo>
                  <a:pt x="1668366" y="850900"/>
                </a:lnTo>
                <a:lnTo>
                  <a:pt x="1627094" y="876300"/>
                </a:lnTo>
                <a:lnTo>
                  <a:pt x="1580427" y="889000"/>
                </a:lnTo>
                <a:lnTo>
                  <a:pt x="1576109" y="901700"/>
                </a:lnTo>
                <a:lnTo>
                  <a:pt x="4654635" y="901700"/>
                </a:lnTo>
                <a:lnTo>
                  <a:pt x="4611369" y="889000"/>
                </a:lnTo>
                <a:lnTo>
                  <a:pt x="4569481" y="863600"/>
                </a:lnTo>
                <a:lnTo>
                  <a:pt x="4528998" y="850900"/>
                </a:lnTo>
                <a:lnTo>
                  <a:pt x="4483532" y="825500"/>
                </a:lnTo>
                <a:lnTo>
                  <a:pt x="4438926" y="800100"/>
                </a:lnTo>
                <a:lnTo>
                  <a:pt x="4351981" y="749300"/>
                </a:lnTo>
                <a:lnTo>
                  <a:pt x="4267535" y="698500"/>
                </a:lnTo>
                <a:lnTo>
                  <a:pt x="4184957" y="647700"/>
                </a:lnTo>
                <a:lnTo>
                  <a:pt x="4144172" y="609600"/>
                </a:lnTo>
                <a:lnTo>
                  <a:pt x="3982553" y="508000"/>
                </a:lnTo>
                <a:lnTo>
                  <a:pt x="3942135" y="469900"/>
                </a:lnTo>
                <a:lnTo>
                  <a:pt x="3901555" y="444500"/>
                </a:lnTo>
                <a:lnTo>
                  <a:pt x="3866082" y="419100"/>
                </a:lnTo>
                <a:lnTo>
                  <a:pt x="3829511" y="393700"/>
                </a:lnTo>
                <a:lnTo>
                  <a:pt x="3791882" y="368300"/>
                </a:lnTo>
                <a:lnTo>
                  <a:pt x="3753239" y="342900"/>
                </a:lnTo>
                <a:lnTo>
                  <a:pt x="3713622" y="317500"/>
                </a:lnTo>
                <a:lnTo>
                  <a:pt x="3673073" y="292100"/>
                </a:lnTo>
                <a:lnTo>
                  <a:pt x="3631634" y="266700"/>
                </a:lnTo>
                <a:lnTo>
                  <a:pt x="3589346" y="241300"/>
                </a:lnTo>
                <a:lnTo>
                  <a:pt x="3546252" y="215900"/>
                </a:lnTo>
                <a:lnTo>
                  <a:pt x="3457810" y="165100"/>
                </a:lnTo>
                <a:lnTo>
                  <a:pt x="3412545" y="152400"/>
                </a:lnTo>
                <a:lnTo>
                  <a:pt x="3273078" y="76200"/>
                </a:lnTo>
                <a:lnTo>
                  <a:pt x="3225503" y="63500"/>
                </a:lnTo>
                <a:lnTo>
                  <a:pt x="3177455" y="38100"/>
                </a:lnTo>
                <a:lnTo>
                  <a:pt x="3128976" y="25400"/>
                </a:lnTo>
                <a:lnTo>
                  <a:pt x="3080106" y="0"/>
                </a:lnTo>
                <a:close/>
              </a:path>
              <a:path w="10691495" h="2819400">
                <a:moveTo>
                  <a:pt x="7660729" y="673100"/>
                </a:moveTo>
                <a:lnTo>
                  <a:pt x="7670009" y="698500"/>
                </a:lnTo>
                <a:lnTo>
                  <a:pt x="7677885" y="711200"/>
                </a:lnTo>
                <a:lnTo>
                  <a:pt x="7685359" y="736600"/>
                </a:lnTo>
                <a:lnTo>
                  <a:pt x="7694511" y="762000"/>
                </a:lnTo>
                <a:lnTo>
                  <a:pt x="7781070" y="762000"/>
                </a:lnTo>
                <a:lnTo>
                  <a:pt x="7745695" y="736600"/>
                </a:lnTo>
                <a:lnTo>
                  <a:pt x="7706017" y="698500"/>
                </a:lnTo>
                <a:lnTo>
                  <a:pt x="7660729" y="673100"/>
                </a:lnTo>
                <a:close/>
              </a:path>
              <a:path w="10691495" h="2819400">
                <a:moveTo>
                  <a:pt x="6957708" y="469900"/>
                </a:moveTo>
                <a:lnTo>
                  <a:pt x="6952354" y="469900"/>
                </a:lnTo>
                <a:lnTo>
                  <a:pt x="6946172" y="495300"/>
                </a:lnTo>
                <a:lnTo>
                  <a:pt x="6938607" y="533400"/>
                </a:lnTo>
                <a:lnTo>
                  <a:pt x="6936737" y="584200"/>
                </a:lnTo>
                <a:lnTo>
                  <a:pt x="6936652" y="596900"/>
                </a:lnTo>
                <a:lnTo>
                  <a:pt x="6932829" y="609600"/>
                </a:lnTo>
                <a:lnTo>
                  <a:pt x="7168287" y="609600"/>
                </a:lnTo>
                <a:lnTo>
                  <a:pt x="7147662" y="596900"/>
                </a:lnTo>
                <a:lnTo>
                  <a:pt x="7110954" y="584200"/>
                </a:lnTo>
                <a:lnTo>
                  <a:pt x="7077192" y="558800"/>
                </a:lnTo>
                <a:lnTo>
                  <a:pt x="7044779" y="533400"/>
                </a:lnTo>
                <a:lnTo>
                  <a:pt x="7024325" y="508000"/>
                </a:lnTo>
                <a:lnTo>
                  <a:pt x="7003144" y="495300"/>
                </a:lnTo>
                <a:lnTo>
                  <a:pt x="6981012" y="482600"/>
                </a:lnTo>
                <a:lnTo>
                  <a:pt x="6957708" y="469900"/>
                </a:lnTo>
                <a:close/>
              </a:path>
              <a:path w="10691495" h="2819400">
                <a:moveTo>
                  <a:pt x="6767919" y="355600"/>
                </a:moveTo>
                <a:lnTo>
                  <a:pt x="6737054" y="393700"/>
                </a:lnTo>
                <a:lnTo>
                  <a:pt x="6703065" y="431800"/>
                </a:lnTo>
                <a:lnTo>
                  <a:pt x="6663883" y="482600"/>
                </a:lnTo>
                <a:lnTo>
                  <a:pt x="6617437" y="508000"/>
                </a:lnTo>
                <a:lnTo>
                  <a:pt x="6578615" y="533400"/>
                </a:lnTo>
                <a:lnTo>
                  <a:pt x="6536856" y="546100"/>
                </a:lnTo>
                <a:lnTo>
                  <a:pt x="6492775" y="558800"/>
                </a:lnTo>
                <a:lnTo>
                  <a:pt x="6855262" y="558800"/>
                </a:lnTo>
                <a:lnTo>
                  <a:pt x="6823453" y="533400"/>
                </a:lnTo>
                <a:lnTo>
                  <a:pt x="6798526" y="508000"/>
                </a:lnTo>
                <a:lnTo>
                  <a:pt x="6788947" y="482600"/>
                </a:lnTo>
                <a:lnTo>
                  <a:pt x="6781316" y="469900"/>
                </a:lnTo>
                <a:lnTo>
                  <a:pt x="6776693" y="457200"/>
                </a:lnTo>
                <a:lnTo>
                  <a:pt x="6776136" y="431800"/>
                </a:lnTo>
                <a:lnTo>
                  <a:pt x="6779549" y="419100"/>
                </a:lnTo>
                <a:lnTo>
                  <a:pt x="6782210" y="393700"/>
                </a:lnTo>
                <a:lnTo>
                  <a:pt x="6779780" y="368300"/>
                </a:lnTo>
                <a:lnTo>
                  <a:pt x="6767919" y="355600"/>
                </a:lnTo>
                <a:close/>
              </a:path>
              <a:path w="10691495" h="2819400">
                <a:moveTo>
                  <a:pt x="5940929" y="469900"/>
                </a:moveTo>
                <a:lnTo>
                  <a:pt x="5835490" y="469900"/>
                </a:lnTo>
                <a:lnTo>
                  <a:pt x="5783000" y="482600"/>
                </a:lnTo>
                <a:lnTo>
                  <a:pt x="5994267" y="482600"/>
                </a:lnTo>
                <a:lnTo>
                  <a:pt x="5940929" y="469900"/>
                </a:lnTo>
                <a:close/>
              </a:path>
            </a:pathLst>
          </a:custGeom>
          <a:solidFill>
            <a:srgbClr val="627B7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7" y="2637990"/>
            <a:ext cx="204527" cy="228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7" y="1610980"/>
            <a:ext cx="4479925" cy="1210310"/>
          </a:xfrm>
          <a:custGeom>
            <a:avLst/>
            <a:gdLst/>
            <a:ahLst/>
            <a:cxnLst/>
            <a:rect l="l" t="t" r="r" b="b"/>
            <a:pathLst>
              <a:path w="4479925" h="1210310">
                <a:moveTo>
                  <a:pt x="1024618" y="808990"/>
                </a:moveTo>
                <a:lnTo>
                  <a:pt x="574760" y="808990"/>
                </a:lnTo>
                <a:lnTo>
                  <a:pt x="576804" y="810260"/>
                </a:lnTo>
                <a:lnTo>
                  <a:pt x="586462" y="831850"/>
                </a:lnTo>
                <a:lnTo>
                  <a:pt x="564272" y="875030"/>
                </a:lnTo>
                <a:lnTo>
                  <a:pt x="515016" y="920750"/>
                </a:lnTo>
                <a:lnTo>
                  <a:pt x="481670" y="946150"/>
                </a:lnTo>
                <a:lnTo>
                  <a:pt x="413101" y="996950"/>
                </a:lnTo>
                <a:lnTo>
                  <a:pt x="380839" y="1023620"/>
                </a:lnTo>
                <a:lnTo>
                  <a:pt x="351625" y="1054100"/>
                </a:lnTo>
                <a:lnTo>
                  <a:pt x="321895" y="1083310"/>
                </a:lnTo>
                <a:lnTo>
                  <a:pt x="288082" y="1108710"/>
                </a:lnTo>
                <a:lnTo>
                  <a:pt x="243417" y="1134110"/>
                </a:lnTo>
                <a:lnTo>
                  <a:pt x="195512" y="1154430"/>
                </a:lnTo>
                <a:lnTo>
                  <a:pt x="130152" y="1177290"/>
                </a:lnTo>
                <a:lnTo>
                  <a:pt x="98539" y="1189990"/>
                </a:lnTo>
                <a:lnTo>
                  <a:pt x="69896" y="1206500"/>
                </a:lnTo>
                <a:lnTo>
                  <a:pt x="116185" y="1210310"/>
                </a:lnTo>
                <a:lnTo>
                  <a:pt x="163831" y="1210310"/>
                </a:lnTo>
                <a:lnTo>
                  <a:pt x="211657" y="1205230"/>
                </a:lnTo>
                <a:lnTo>
                  <a:pt x="303132" y="1187450"/>
                </a:lnTo>
                <a:lnTo>
                  <a:pt x="353007" y="1176020"/>
                </a:lnTo>
                <a:lnTo>
                  <a:pt x="402990" y="1162050"/>
                </a:lnTo>
                <a:lnTo>
                  <a:pt x="451996" y="1145540"/>
                </a:lnTo>
                <a:lnTo>
                  <a:pt x="498946" y="1126490"/>
                </a:lnTo>
                <a:lnTo>
                  <a:pt x="542756" y="1104900"/>
                </a:lnTo>
                <a:lnTo>
                  <a:pt x="589115" y="1075690"/>
                </a:lnTo>
                <a:lnTo>
                  <a:pt x="634213" y="1045210"/>
                </a:lnTo>
                <a:lnTo>
                  <a:pt x="681243" y="1016000"/>
                </a:lnTo>
                <a:lnTo>
                  <a:pt x="733395" y="993140"/>
                </a:lnTo>
                <a:lnTo>
                  <a:pt x="784815" y="982980"/>
                </a:lnTo>
                <a:lnTo>
                  <a:pt x="1218979" y="982980"/>
                </a:lnTo>
                <a:lnTo>
                  <a:pt x="1225273" y="979170"/>
                </a:lnTo>
                <a:lnTo>
                  <a:pt x="1249765" y="958850"/>
                </a:lnTo>
                <a:lnTo>
                  <a:pt x="1234499" y="957580"/>
                </a:lnTo>
                <a:lnTo>
                  <a:pt x="1219510" y="955040"/>
                </a:lnTo>
                <a:lnTo>
                  <a:pt x="1205088" y="951230"/>
                </a:lnTo>
                <a:lnTo>
                  <a:pt x="1191522" y="946150"/>
                </a:lnTo>
                <a:lnTo>
                  <a:pt x="1180460" y="939800"/>
                </a:lnTo>
                <a:lnTo>
                  <a:pt x="1169797" y="932180"/>
                </a:lnTo>
                <a:lnTo>
                  <a:pt x="1159027" y="925830"/>
                </a:lnTo>
                <a:lnTo>
                  <a:pt x="1101073" y="908050"/>
                </a:lnTo>
                <a:lnTo>
                  <a:pt x="1052407" y="900430"/>
                </a:lnTo>
                <a:lnTo>
                  <a:pt x="1025352" y="896620"/>
                </a:lnTo>
                <a:lnTo>
                  <a:pt x="998255" y="891540"/>
                </a:lnTo>
                <a:lnTo>
                  <a:pt x="943961" y="883920"/>
                </a:lnTo>
                <a:lnTo>
                  <a:pt x="940456" y="882650"/>
                </a:lnTo>
                <a:lnTo>
                  <a:pt x="939072" y="880110"/>
                </a:lnTo>
                <a:lnTo>
                  <a:pt x="940735" y="877570"/>
                </a:lnTo>
                <a:lnTo>
                  <a:pt x="969417" y="845820"/>
                </a:lnTo>
                <a:lnTo>
                  <a:pt x="1003729" y="819150"/>
                </a:lnTo>
                <a:lnTo>
                  <a:pt x="1024618" y="808990"/>
                </a:lnTo>
                <a:close/>
              </a:path>
              <a:path w="4479925" h="1210310">
                <a:moveTo>
                  <a:pt x="1218979" y="982980"/>
                </a:moveTo>
                <a:lnTo>
                  <a:pt x="837758" y="982980"/>
                </a:lnTo>
                <a:lnTo>
                  <a:pt x="891264" y="990600"/>
                </a:lnTo>
                <a:lnTo>
                  <a:pt x="944371" y="999490"/>
                </a:lnTo>
                <a:lnTo>
                  <a:pt x="996120" y="1007110"/>
                </a:lnTo>
                <a:lnTo>
                  <a:pt x="1000108" y="1007110"/>
                </a:lnTo>
                <a:lnTo>
                  <a:pt x="1000705" y="1010920"/>
                </a:lnTo>
                <a:lnTo>
                  <a:pt x="999422" y="1013460"/>
                </a:lnTo>
                <a:lnTo>
                  <a:pt x="993340" y="1026160"/>
                </a:lnTo>
                <a:lnTo>
                  <a:pt x="988132" y="1038860"/>
                </a:lnTo>
                <a:lnTo>
                  <a:pt x="982438" y="1051560"/>
                </a:lnTo>
                <a:lnTo>
                  <a:pt x="974898" y="1064260"/>
                </a:lnTo>
                <a:lnTo>
                  <a:pt x="1015670" y="1059180"/>
                </a:lnTo>
                <a:lnTo>
                  <a:pt x="1055866" y="1050290"/>
                </a:lnTo>
                <a:lnTo>
                  <a:pt x="1094755" y="1038860"/>
                </a:lnTo>
                <a:lnTo>
                  <a:pt x="1131604" y="1024890"/>
                </a:lnTo>
                <a:lnTo>
                  <a:pt x="1163925" y="1012190"/>
                </a:lnTo>
                <a:lnTo>
                  <a:pt x="1195904" y="996950"/>
                </a:lnTo>
                <a:lnTo>
                  <a:pt x="1218979" y="982980"/>
                </a:lnTo>
                <a:close/>
              </a:path>
              <a:path w="4479925" h="1210310">
                <a:moveTo>
                  <a:pt x="4142760" y="674370"/>
                </a:moveTo>
                <a:lnTo>
                  <a:pt x="2557811" y="674370"/>
                </a:lnTo>
                <a:lnTo>
                  <a:pt x="2609349" y="676910"/>
                </a:lnTo>
                <a:lnTo>
                  <a:pt x="2660341" y="681990"/>
                </a:lnTo>
                <a:lnTo>
                  <a:pt x="2710952" y="689610"/>
                </a:lnTo>
                <a:lnTo>
                  <a:pt x="2811687" y="709930"/>
                </a:lnTo>
                <a:lnTo>
                  <a:pt x="2860542" y="718820"/>
                </a:lnTo>
                <a:lnTo>
                  <a:pt x="2958760" y="734060"/>
                </a:lnTo>
                <a:lnTo>
                  <a:pt x="3057826" y="744220"/>
                </a:lnTo>
                <a:lnTo>
                  <a:pt x="3157952" y="751840"/>
                </a:lnTo>
                <a:lnTo>
                  <a:pt x="3211390" y="754380"/>
                </a:lnTo>
                <a:lnTo>
                  <a:pt x="3264883" y="758190"/>
                </a:lnTo>
                <a:lnTo>
                  <a:pt x="3318352" y="760730"/>
                </a:lnTo>
                <a:lnTo>
                  <a:pt x="3424902" y="770890"/>
                </a:lnTo>
                <a:lnTo>
                  <a:pt x="3477827" y="777240"/>
                </a:lnTo>
                <a:lnTo>
                  <a:pt x="3531686" y="784860"/>
                </a:lnTo>
                <a:lnTo>
                  <a:pt x="3636061" y="807720"/>
                </a:lnTo>
                <a:lnTo>
                  <a:pt x="3686770" y="822960"/>
                </a:lnTo>
                <a:lnTo>
                  <a:pt x="3736622" y="839470"/>
                </a:lnTo>
                <a:lnTo>
                  <a:pt x="3785713" y="858520"/>
                </a:lnTo>
                <a:lnTo>
                  <a:pt x="3829565" y="875030"/>
                </a:lnTo>
                <a:lnTo>
                  <a:pt x="3874809" y="892810"/>
                </a:lnTo>
                <a:lnTo>
                  <a:pt x="3921242" y="910590"/>
                </a:lnTo>
                <a:lnTo>
                  <a:pt x="3968663" y="925830"/>
                </a:lnTo>
                <a:lnTo>
                  <a:pt x="4016867" y="939800"/>
                </a:lnTo>
                <a:lnTo>
                  <a:pt x="4065653" y="951230"/>
                </a:lnTo>
                <a:lnTo>
                  <a:pt x="4114818" y="960120"/>
                </a:lnTo>
                <a:lnTo>
                  <a:pt x="4164159" y="965200"/>
                </a:lnTo>
                <a:lnTo>
                  <a:pt x="4213473" y="967740"/>
                </a:lnTo>
                <a:lnTo>
                  <a:pt x="4262558" y="963930"/>
                </a:lnTo>
                <a:lnTo>
                  <a:pt x="4311212" y="956310"/>
                </a:lnTo>
                <a:lnTo>
                  <a:pt x="4359231" y="942340"/>
                </a:lnTo>
                <a:lnTo>
                  <a:pt x="4406413" y="923290"/>
                </a:lnTo>
                <a:lnTo>
                  <a:pt x="4424965" y="913130"/>
                </a:lnTo>
                <a:lnTo>
                  <a:pt x="4443378" y="904240"/>
                </a:lnTo>
                <a:lnTo>
                  <a:pt x="4479781" y="883920"/>
                </a:lnTo>
                <a:lnTo>
                  <a:pt x="4435526" y="861060"/>
                </a:lnTo>
                <a:lnTo>
                  <a:pt x="4349223" y="810260"/>
                </a:lnTo>
                <a:lnTo>
                  <a:pt x="4265352" y="756920"/>
                </a:lnTo>
                <a:lnTo>
                  <a:pt x="4224136" y="730250"/>
                </a:lnTo>
                <a:lnTo>
                  <a:pt x="4142760" y="674370"/>
                </a:lnTo>
                <a:close/>
              </a:path>
              <a:path w="4479925" h="1210310">
                <a:moveTo>
                  <a:pt x="0" y="883920"/>
                </a:moveTo>
                <a:lnTo>
                  <a:pt x="0" y="946150"/>
                </a:lnTo>
                <a:lnTo>
                  <a:pt x="30562" y="958850"/>
                </a:lnTo>
                <a:lnTo>
                  <a:pt x="76203" y="966470"/>
                </a:lnTo>
                <a:lnTo>
                  <a:pt x="124113" y="966470"/>
                </a:lnTo>
                <a:lnTo>
                  <a:pt x="173043" y="960120"/>
                </a:lnTo>
                <a:lnTo>
                  <a:pt x="221745" y="948690"/>
                </a:lnTo>
                <a:lnTo>
                  <a:pt x="268969" y="933450"/>
                </a:lnTo>
                <a:lnTo>
                  <a:pt x="319680" y="914400"/>
                </a:lnTo>
                <a:lnTo>
                  <a:pt x="363469" y="895350"/>
                </a:lnTo>
                <a:lnTo>
                  <a:pt x="63419" y="895350"/>
                </a:lnTo>
                <a:lnTo>
                  <a:pt x="44337" y="892810"/>
                </a:lnTo>
                <a:lnTo>
                  <a:pt x="6828" y="885190"/>
                </a:lnTo>
                <a:lnTo>
                  <a:pt x="0" y="883920"/>
                </a:lnTo>
                <a:close/>
              </a:path>
              <a:path w="4479925" h="1210310">
                <a:moveTo>
                  <a:pt x="2722243" y="0"/>
                </a:moveTo>
                <a:lnTo>
                  <a:pt x="2675088" y="0"/>
                </a:lnTo>
                <a:lnTo>
                  <a:pt x="2627930" y="2540"/>
                </a:lnTo>
                <a:lnTo>
                  <a:pt x="2580802" y="6350"/>
                </a:lnTo>
                <a:lnTo>
                  <a:pt x="2533738" y="13970"/>
                </a:lnTo>
                <a:lnTo>
                  <a:pt x="2486773" y="22860"/>
                </a:lnTo>
                <a:lnTo>
                  <a:pt x="2439942" y="35560"/>
                </a:lnTo>
                <a:lnTo>
                  <a:pt x="2393278" y="50800"/>
                </a:lnTo>
                <a:lnTo>
                  <a:pt x="2346816" y="68580"/>
                </a:lnTo>
                <a:lnTo>
                  <a:pt x="2298765" y="90170"/>
                </a:lnTo>
                <a:lnTo>
                  <a:pt x="2252058" y="111760"/>
                </a:lnTo>
                <a:lnTo>
                  <a:pt x="2206554" y="135890"/>
                </a:lnTo>
                <a:lnTo>
                  <a:pt x="2162110" y="160020"/>
                </a:lnTo>
                <a:lnTo>
                  <a:pt x="2118585" y="185420"/>
                </a:lnTo>
                <a:lnTo>
                  <a:pt x="2033725" y="238760"/>
                </a:lnTo>
                <a:lnTo>
                  <a:pt x="1992107" y="266700"/>
                </a:lnTo>
                <a:lnTo>
                  <a:pt x="1950841" y="293370"/>
                </a:lnTo>
                <a:lnTo>
                  <a:pt x="1909786" y="321310"/>
                </a:lnTo>
                <a:lnTo>
                  <a:pt x="1868799" y="350520"/>
                </a:lnTo>
                <a:lnTo>
                  <a:pt x="1827739" y="378460"/>
                </a:lnTo>
                <a:lnTo>
                  <a:pt x="1786465" y="405130"/>
                </a:lnTo>
                <a:lnTo>
                  <a:pt x="1744835" y="433070"/>
                </a:lnTo>
                <a:lnTo>
                  <a:pt x="1659938" y="486410"/>
                </a:lnTo>
                <a:lnTo>
                  <a:pt x="1616388" y="511810"/>
                </a:lnTo>
                <a:lnTo>
                  <a:pt x="1571375" y="537210"/>
                </a:lnTo>
                <a:lnTo>
                  <a:pt x="1525274" y="561340"/>
                </a:lnTo>
                <a:lnTo>
                  <a:pt x="1478022" y="582930"/>
                </a:lnTo>
                <a:lnTo>
                  <a:pt x="1429554" y="603250"/>
                </a:lnTo>
                <a:lnTo>
                  <a:pt x="1379805" y="622300"/>
                </a:lnTo>
                <a:lnTo>
                  <a:pt x="1328711" y="638810"/>
                </a:lnTo>
                <a:lnTo>
                  <a:pt x="1276208" y="652780"/>
                </a:lnTo>
                <a:lnTo>
                  <a:pt x="1222231" y="664210"/>
                </a:lnTo>
                <a:lnTo>
                  <a:pt x="1172815" y="673100"/>
                </a:lnTo>
                <a:lnTo>
                  <a:pt x="1123150" y="679450"/>
                </a:lnTo>
                <a:lnTo>
                  <a:pt x="1073271" y="684530"/>
                </a:lnTo>
                <a:lnTo>
                  <a:pt x="973017" y="692150"/>
                </a:lnTo>
                <a:lnTo>
                  <a:pt x="922711" y="694690"/>
                </a:lnTo>
                <a:lnTo>
                  <a:pt x="872334" y="695960"/>
                </a:lnTo>
                <a:lnTo>
                  <a:pt x="771508" y="701040"/>
                </a:lnTo>
                <a:lnTo>
                  <a:pt x="718929" y="706120"/>
                </a:lnTo>
                <a:lnTo>
                  <a:pt x="668298" y="713740"/>
                </a:lnTo>
                <a:lnTo>
                  <a:pt x="619245" y="726440"/>
                </a:lnTo>
                <a:lnTo>
                  <a:pt x="571396" y="740410"/>
                </a:lnTo>
                <a:lnTo>
                  <a:pt x="524378" y="756920"/>
                </a:lnTo>
                <a:lnTo>
                  <a:pt x="477820" y="774700"/>
                </a:lnTo>
                <a:lnTo>
                  <a:pt x="431348" y="793750"/>
                </a:lnTo>
                <a:lnTo>
                  <a:pt x="384590" y="811530"/>
                </a:lnTo>
                <a:lnTo>
                  <a:pt x="247901" y="861060"/>
                </a:lnTo>
                <a:lnTo>
                  <a:pt x="168797" y="882650"/>
                </a:lnTo>
                <a:lnTo>
                  <a:pt x="133511" y="890270"/>
                </a:lnTo>
                <a:lnTo>
                  <a:pt x="97539" y="895350"/>
                </a:lnTo>
                <a:lnTo>
                  <a:pt x="363469" y="895350"/>
                </a:lnTo>
                <a:lnTo>
                  <a:pt x="467648" y="849630"/>
                </a:lnTo>
                <a:lnTo>
                  <a:pt x="517529" y="829310"/>
                </a:lnTo>
                <a:lnTo>
                  <a:pt x="568664" y="810260"/>
                </a:lnTo>
                <a:lnTo>
                  <a:pt x="571254" y="808990"/>
                </a:lnTo>
                <a:lnTo>
                  <a:pt x="1024618" y="808990"/>
                </a:lnTo>
                <a:lnTo>
                  <a:pt x="1042896" y="800100"/>
                </a:lnTo>
                <a:lnTo>
                  <a:pt x="1086147" y="786130"/>
                </a:lnTo>
                <a:lnTo>
                  <a:pt x="1132707" y="774700"/>
                </a:lnTo>
                <a:lnTo>
                  <a:pt x="1181803" y="768350"/>
                </a:lnTo>
                <a:lnTo>
                  <a:pt x="1232662" y="764540"/>
                </a:lnTo>
                <a:lnTo>
                  <a:pt x="1284511" y="763270"/>
                </a:lnTo>
                <a:lnTo>
                  <a:pt x="1531527" y="763270"/>
                </a:lnTo>
                <a:lnTo>
                  <a:pt x="1535959" y="762000"/>
                </a:lnTo>
                <a:lnTo>
                  <a:pt x="1673480" y="762000"/>
                </a:lnTo>
                <a:lnTo>
                  <a:pt x="1679952" y="755650"/>
                </a:lnTo>
                <a:lnTo>
                  <a:pt x="1691071" y="741680"/>
                </a:lnTo>
                <a:lnTo>
                  <a:pt x="1697417" y="725170"/>
                </a:lnTo>
                <a:lnTo>
                  <a:pt x="1698633" y="706120"/>
                </a:lnTo>
                <a:lnTo>
                  <a:pt x="1697757" y="695960"/>
                </a:lnTo>
                <a:lnTo>
                  <a:pt x="1697014" y="684530"/>
                </a:lnTo>
                <a:lnTo>
                  <a:pt x="1710581" y="621030"/>
                </a:lnTo>
                <a:lnTo>
                  <a:pt x="1732445" y="582930"/>
                </a:lnTo>
                <a:lnTo>
                  <a:pt x="1761624" y="547370"/>
                </a:lnTo>
                <a:lnTo>
                  <a:pt x="1796046" y="513080"/>
                </a:lnTo>
                <a:lnTo>
                  <a:pt x="1833643" y="482600"/>
                </a:lnTo>
                <a:lnTo>
                  <a:pt x="1872344" y="453390"/>
                </a:lnTo>
                <a:lnTo>
                  <a:pt x="1911208" y="425450"/>
                </a:lnTo>
                <a:lnTo>
                  <a:pt x="1950785" y="398780"/>
                </a:lnTo>
                <a:lnTo>
                  <a:pt x="1991022" y="370840"/>
                </a:lnTo>
                <a:lnTo>
                  <a:pt x="2073278" y="317500"/>
                </a:lnTo>
                <a:lnTo>
                  <a:pt x="2115196" y="292100"/>
                </a:lnTo>
                <a:lnTo>
                  <a:pt x="2157573" y="267970"/>
                </a:lnTo>
                <a:lnTo>
                  <a:pt x="2204275" y="242570"/>
                </a:lnTo>
                <a:lnTo>
                  <a:pt x="2251998" y="218440"/>
                </a:lnTo>
                <a:lnTo>
                  <a:pt x="2300604" y="195580"/>
                </a:lnTo>
                <a:lnTo>
                  <a:pt x="2399909" y="152400"/>
                </a:lnTo>
                <a:lnTo>
                  <a:pt x="2539560" y="96520"/>
                </a:lnTo>
                <a:lnTo>
                  <a:pt x="2585978" y="81280"/>
                </a:lnTo>
                <a:lnTo>
                  <a:pt x="2633741" y="73660"/>
                </a:lnTo>
                <a:lnTo>
                  <a:pt x="3106604" y="73660"/>
                </a:lnTo>
                <a:lnTo>
                  <a:pt x="3049325" y="54610"/>
                </a:lnTo>
                <a:lnTo>
                  <a:pt x="3003161" y="41910"/>
                </a:lnTo>
                <a:lnTo>
                  <a:pt x="2956752" y="30480"/>
                </a:lnTo>
                <a:lnTo>
                  <a:pt x="2910132" y="20320"/>
                </a:lnTo>
                <a:lnTo>
                  <a:pt x="2863338" y="12700"/>
                </a:lnTo>
                <a:lnTo>
                  <a:pt x="2816402" y="6350"/>
                </a:lnTo>
                <a:lnTo>
                  <a:pt x="2769358" y="2540"/>
                </a:lnTo>
                <a:lnTo>
                  <a:pt x="2722243" y="0"/>
                </a:lnTo>
                <a:close/>
              </a:path>
              <a:path w="4479925" h="1210310">
                <a:moveTo>
                  <a:pt x="1673480" y="762000"/>
                </a:moveTo>
                <a:lnTo>
                  <a:pt x="1535959" y="762000"/>
                </a:lnTo>
                <a:lnTo>
                  <a:pt x="1538804" y="765810"/>
                </a:lnTo>
                <a:lnTo>
                  <a:pt x="1536658" y="769620"/>
                </a:lnTo>
                <a:lnTo>
                  <a:pt x="1528969" y="781050"/>
                </a:lnTo>
                <a:lnTo>
                  <a:pt x="1522878" y="795020"/>
                </a:lnTo>
                <a:lnTo>
                  <a:pt x="1517130" y="807720"/>
                </a:lnTo>
                <a:lnTo>
                  <a:pt x="1510470" y="820420"/>
                </a:lnTo>
                <a:lnTo>
                  <a:pt x="1552343" y="815340"/>
                </a:lnTo>
                <a:lnTo>
                  <a:pt x="1593946" y="805180"/>
                </a:lnTo>
                <a:lnTo>
                  <a:pt x="1632298" y="789940"/>
                </a:lnTo>
                <a:lnTo>
                  <a:pt x="1664420" y="770890"/>
                </a:lnTo>
                <a:lnTo>
                  <a:pt x="1673480" y="762000"/>
                </a:lnTo>
                <a:close/>
              </a:path>
              <a:path w="4479925" h="1210310">
                <a:moveTo>
                  <a:pt x="1531527" y="763270"/>
                </a:moveTo>
                <a:lnTo>
                  <a:pt x="1336576" y="763270"/>
                </a:lnTo>
                <a:lnTo>
                  <a:pt x="1438259" y="764540"/>
                </a:lnTo>
                <a:lnTo>
                  <a:pt x="1486332" y="764540"/>
                </a:lnTo>
                <a:lnTo>
                  <a:pt x="1531527" y="763270"/>
                </a:lnTo>
                <a:close/>
              </a:path>
              <a:path w="4479925" h="1210310">
                <a:moveTo>
                  <a:pt x="3106604" y="73660"/>
                </a:moveTo>
                <a:lnTo>
                  <a:pt x="2633741" y="73660"/>
                </a:lnTo>
                <a:lnTo>
                  <a:pt x="2676254" y="82550"/>
                </a:lnTo>
                <a:lnTo>
                  <a:pt x="2695701" y="97790"/>
                </a:lnTo>
                <a:lnTo>
                  <a:pt x="2703456" y="118110"/>
                </a:lnTo>
                <a:lnTo>
                  <a:pt x="2702559" y="139700"/>
                </a:lnTo>
                <a:lnTo>
                  <a:pt x="2696053" y="160020"/>
                </a:lnTo>
                <a:lnTo>
                  <a:pt x="2676525" y="195580"/>
                </a:lnTo>
                <a:lnTo>
                  <a:pt x="2650233" y="228600"/>
                </a:lnTo>
                <a:lnTo>
                  <a:pt x="2618638" y="257810"/>
                </a:lnTo>
                <a:lnTo>
                  <a:pt x="2583201" y="285750"/>
                </a:lnTo>
                <a:lnTo>
                  <a:pt x="2501753" y="341630"/>
                </a:lnTo>
                <a:lnTo>
                  <a:pt x="2460994" y="370840"/>
                </a:lnTo>
                <a:lnTo>
                  <a:pt x="2420564" y="398780"/>
                </a:lnTo>
                <a:lnTo>
                  <a:pt x="2380728" y="427990"/>
                </a:lnTo>
                <a:lnTo>
                  <a:pt x="2341749" y="458470"/>
                </a:lnTo>
                <a:lnTo>
                  <a:pt x="2305085" y="487680"/>
                </a:lnTo>
                <a:lnTo>
                  <a:pt x="2269682" y="518160"/>
                </a:lnTo>
                <a:lnTo>
                  <a:pt x="2235471" y="549910"/>
                </a:lnTo>
                <a:lnTo>
                  <a:pt x="2202386" y="581660"/>
                </a:lnTo>
                <a:lnTo>
                  <a:pt x="2170362" y="614680"/>
                </a:lnTo>
                <a:lnTo>
                  <a:pt x="2142233" y="642620"/>
                </a:lnTo>
                <a:lnTo>
                  <a:pt x="2108789" y="680720"/>
                </a:lnTo>
                <a:lnTo>
                  <a:pt x="2091409" y="718820"/>
                </a:lnTo>
                <a:lnTo>
                  <a:pt x="2111472" y="748030"/>
                </a:lnTo>
                <a:lnTo>
                  <a:pt x="2159063" y="756920"/>
                </a:lnTo>
                <a:lnTo>
                  <a:pt x="2212312" y="749300"/>
                </a:lnTo>
                <a:lnTo>
                  <a:pt x="2264840" y="735330"/>
                </a:lnTo>
                <a:lnTo>
                  <a:pt x="2310265" y="720090"/>
                </a:lnTo>
                <a:lnTo>
                  <a:pt x="2357798" y="704850"/>
                </a:lnTo>
                <a:lnTo>
                  <a:pt x="2405430" y="692150"/>
                </a:lnTo>
                <a:lnTo>
                  <a:pt x="2454305" y="681990"/>
                </a:lnTo>
                <a:lnTo>
                  <a:pt x="2505566" y="675640"/>
                </a:lnTo>
                <a:lnTo>
                  <a:pt x="2557811" y="674370"/>
                </a:lnTo>
                <a:lnTo>
                  <a:pt x="4142760" y="674370"/>
                </a:lnTo>
                <a:lnTo>
                  <a:pt x="3901550" y="506730"/>
                </a:lnTo>
                <a:lnTo>
                  <a:pt x="3868446" y="485140"/>
                </a:lnTo>
                <a:lnTo>
                  <a:pt x="3834376" y="462280"/>
                </a:lnTo>
                <a:lnTo>
                  <a:pt x="3799376" y="439420"/>
                </a:lnTo>
                <a:lnTo>
                  <a:pt x="3763479" y="415290"/>
                </a:lnTo>
                <a:lnTo>
                  <a:pt x="3726719" y="391160"/>
                </a:lnTo>
                <a:lnTo>
                  <a:pt x="3689132" y="367030"/>
                </a:lnTo>
                <a:lnTo>
                  <a:pt x="3650752" y="342900"/>
                </a:lnTo>
                <a:lnTo>
                  <a:pt x="3611612" y="318770"/>
                </a:lnTo>
                <a:lnTo>
                  <a:pt x="3571748" y="294640"/>
                </a:lnTo>
                <a:lnTo>
                  <a:pt x="3531192" y="271780"/>
                </a:lnTo>
                <a:lnTo>
                  <a:pt x="3489981" y="247650"/>
                </a:lnTo>
                <a:lnTo>
                  <a:pt x="3448148" y="224790"/>
                </a:lnTo>
                <a:lnTo>
                  <a:pt x="3405727" y="203200"/>
                </a:lnTo>
                <a:lnTo>
                  <a:pt x="3362753" y="180340"/>
                </a:lnTo>
                <a:lnTo>
                  <a:pt x="3275282" y="139700"/>
                </a:lnTo>
                <a:lnTo>
                  <a:pt x="3230854" y="120650"/>
                </a:lnTo>
                <a:lnTo>
                  <a:pt x="3140784" y="85090"/>
                </a:lnTo>
                <a:lnTo>
                  <a:pt x="3106604" y="73660"/>
                </a:lnTo>
                <a:close/>
              </a:path>
            </a:pathLst>
          </a:custGeom>
          <a:solidFill>
            <a:srgbClr val="628A92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87614" y="1726924"/>
            <a:ext cx="5004435" cy="1270000"/>
          </a:xfrm>
          <a:custGeom>
            <a:avLst/>
            <a:gdLst/>
            <a:ahLst/>
            <a:cxnLst/>
            <a:rect l="l" t="t" r="r" b="b"/>
            <a:pathLst>
              <a:path w="5004434" h="1270000">
                <a:moveTo>
                  <a:pt x="5003879" y="1028700"/>
                </a:moveTo>
                <a:lnTo>
                  <a:pt x="4962147" y="1028700"/>
                </a:lnTo>
                <a:lnTo>
                  <a:pt x="4908397" y="1041400"/>
                </a:lnTo>
                <a:lnTo>
                  <a:pt x="4692644" y="1041400"/>
                </a:lnTo>
                <a:lnTo>
                  <a:pt x="4638471" y="1054100"/>
                </a:lnTo>
                <a:lnTo>
                  <a:pt x="4085548" y="1054100"/>
                </a:lnTo>
                <a:lnTo>
                  <a:pt x="4133754" y="1066800"/>
                </a:lnTo>
                <a:lnTo>
                  <a:pt x="4181355" y="1066800"/>
                </a:lnTo>
                <a:lnTo>
                  <a:pt x="4274185" y="1092200"/>
                </a:lnTo>
                <a:lnTo>
                  <a:pt x="4277741" y="1092200"/>
                </a:lnTo>
                <a:lnTo>
                  <a:pt x="4277741" y="1104900"/>
                </a:lnTo>
                <a:lnTo>
                  <a:pt x="4275582" y="1104900"/>
                </a:lnTo>
                <a:lnTo>
                  <a:pt x="4255297" y="1117600"/>
                </a:lnTo>
                <a:lnTo>
                  <a:pt x="4232008" y="1130300"/>
                </a:lnTo>
                <a:lnTo>
                  <a:pt x="4206309" y="1143000"/>
                </a:lnTo>
                <a:lnTo>
                  <a:pt x="4178795" y="1143000"/>
                </a:lnTo>
                <a:lnTo>
                  <a:pt x="4223906" y="1168400"/>
                </a:lnTo>
                <a:lnTo>
                  <a:pt x="4272945" y="1193800"/>
                </a:lnTo>
                <a:lnTo>
                  <a:pt x="4429798" y="1231900"/>
                </a:lnTo>
                <a:lnTo>
                  <a:pt x="4521999" y="1257300"/>
                </a:lnTo>
                <a:lnTo>
                  <a:pt x="4614615" y="1257300"/>
                </a:lnTo>
                <a:lnTo>
                  <a:pt x="4661456" y="1270000"/>
                </a:lnTo>
                <a:lnTo>
                  <a:pt x="5003879" y="1270000"/>
                </a:lnTo>
                <a:lnTo>
                  <a:pt x="5003879" y="1028700"/>
                </a:lnTo>
                <a:close/>
              </a:path>
              <a:path w="5004434" h="1270000">
                <a:moveTo>
                  <a:pt x="3374956" y="850900"/>
                </a:moveTo>
                <a:lnTo>
                  <a:pt x="2676258" y="850900"/>
                </a:lnTo>
                <a:lnTo>
                  <a:pt x="2726812" y="863600"/>
                </a:lnTo>
                <a:lnTo>
                  <a:pt x="2777484" y="863600"/>
                </a:lnTo>
                <a:lnTo>
                  <a:pt x="2828235" y="876300"/>
                </a:lnTo>
                <a:lnTo>
                  <a:pt x="2879028" y="876300"/>
                </a:lnTo>
                <a:lnTo>
                  <a:pt x="2980589" y="889000"/>
                </a:lnTo>
                <a:lnTo>
                  <a:pt x="3031280" y="901700"/>
                </a:lnTo>
                <a:lnTo>
                  <a:pt x="3081861" y="901700"/>
                </a:lnTo>
                <a:lnTo>
                  <a:pt x="3182541" y="927100"/>
                </a:lnTo>
                <a:lnTo>
                  <a:pt x="3232565" y="927100"/>
                </a:lnTo>
                <a:lnTo>
                  <a:pt x="3671620" y="1041400"/>
                </a:lnTo>
                <a:lnTo>
                  <a:pt x="3726069" y="1054100"/>
                </a:lnTo>
                <a:lnTo>
                  <a:pt x="4638471" y="1054100"/>
                </a:lnTo>
                <a:lnTo>
                  <a:pt x="4587446" y="1041400"/>
                </a:lnTo>
                <a:lnTo>
                  <a:pt x="4383567" y="1041400"/>
                </a:lnTo>
                <a:lnTo>
                  <a:pt x="4332739" y="1028700"/>
                </a:lnTo>
                <a:lnTo>
                  <a:pt x="4282003" y="1028700"/>
                </a:lnTo>
                <a:lnTo>
                  <a:pt x="4231376" y="1016000"/>
                </a:lnTo>
                <a:lnTo>
                  <a:pt x="4180875" y="1016000"/>
                </a:lnTo>
                <a:lnTo>
                  <a:pt x="4130518" y="1003300"/>
                </a:lnTo>
                <a:lnTo>
                  <a:pt x="4080323" y="1003300"/>
                </a:lnTo>
                <a:lnTo>
                  <a:pt x="3980485" y="977900"/>
                </a:lnTo>
                <a:lnTo>
                  <a:pt x="3930878" y="977900"/>
                </a:lnTo>
                <a:lnTo>
                  <a:pt x="3777458" y="939800"/>
                </a:lnTo>
                <a:lnTo>
                  <a:pt x="3726522" y="939800"/>
                </a:lnTo>
                <a:lnTo>
                  <a:pt x="3374956" y="850900"/>
                </a:lnTo>
                <a:close/>
              </a:path>
              <a:path w="5004434" h="1270000">
                <a:moveTo>
                  <a:pt x="2109575" y="317500"/>
                </a:moveTo>
                <a:lnTo>
                  <a:pt x="1915469" y="317500"/>
                </a:lnTo>
                <a:lnTo>
                  <a:pt x="1939656" y="330200"/>
                </a:lnTo>
                <a:lnTo>
                  <a:pt x="1962772" y="330200"/>
                </a:lnTo>
                <a:lnTo>
                  <a:pt x="2011880" y="355600"/>
                </a:lnTo>
                <a:lnTo>
                  <a:pt x="2055163" y="381000"/>
                </a:lnTo>
                <a:lnTo>
                  <a:pt x="2094176" y="419100"/>
                </a:lnTo>
                <a:lnTo>
                  <a:pt x="2130475" y="444500"/>
                </a:lnTo>
                <a:lnTo>
                  <a:pt x="2149290" y="469900"/>
                </a:lnTo>
                <a:lnTo>
                  <a:pt x="2168588" y="482600"/>
                </a:lnTo>
                <a:lnTo>
                  <a:pt x="2189115" y="508000"/>
                </a:lnTo>
                <a:lnTo>
                  <a:pt x="2211616" y="520700"/>
                </a:lnTo>
                <a:lnTo>
                  <a:pt x="2236938" y="533400"/>
                </a:lnTo>
                <a:lnTo>
                  <a:pt x="2289256" y="558800"/>
                </a:lnTo>
                <a:lnTo>
                  <a:pt x="2314829" y="571500"/>
                </a:lnTo>
                <a:lnTo>
                  <a:pt x="2357813" y="609600"/>
                </a:lnTo>
                <a:lnTo>
                  <a:pt x="2382515" y="660400"/>
                </a:lnTo>
                <a:lnTo>
                  <a:pt x="2397837" y="698500"/>
                </a:lnTo>
                <a:lnTo>
                  <a:pt x="2412682" y="749300"/>
                </a:lnTo>
                <a:lnTo>
                  <a:pt x="2430016" y="787400"/>
                </a:lnTo>
                <a:lnTo>
                  <a:pt x="2453105" y="825500"/>
                </a:lnTo>
                <a:lnTo>
                  <a:pt x="2482672" y="850900"/>
                </a:lnTo>
                <a:lnTo>
                  <a:pt x="2519443" y="876300"/>
                </a:lnTo>
                <a:lnTo>
                  <a:pt x="2564142" y="901700"/>
                </a:lnTo>
                <a:lnTo>
                  <a:pt x="2614158" y="927100"/>
                </a:lnTo>
                <a:lnTo>
                  <a:pt x="2716636" y="952500"/>
                </a:lnTo>
                <a:lnTo>
                  <a:pt x="2767266" y="977900"/>
                </a:lnTo>
                <a:lnTo>
                  <a:pt x="2763252" y="952500"/>
                </a:lnTo>
                <a:lnTo>
                  <a:pt x="2749550" y="939800"/>
                </a:lnTo>
                <a:lnTo>
                  <a:pt x="2730694" y="927100"/>
                </a:lnTo>
                <a:lnTo>
                  <a:pt x="2711221" y="914400"/>
                </a:lnTo>
                <a:lnTo>
                  <a:pt x="2694747" y="901700"/>
                </a:lnTo>
                <a:lnTo>
                  <a:pt x="2681212" y="889000"/>
                </a:lnTo>
                <a:lnTo>
                  <a:pt x="2671271" y="876300"/>
                </a:lnTo>
                <a:lnTo>
                  <a:pt x="2665577" y="850900"/>
                </a:lnTo>
                <a:lnTo>
                  <a:pt x="3374956" y="850900"/>
                </a:lnTo>
                <a:lnTo>
                  <a:pt x="3325691" y="838200"/>
                </a:lnTo>
                <a:lnTo>
                  <a:pt x="3276727" y="812800"/>
                </a:lnTo>
                <a:lnTo>
                  <a:pt x="3228086" y="800100"/>
                </a:lnTo>
                <a:lnTo>
                  <a:pt x="3135098" y="774700"/>
                </a:lnTo>
                <a:lnTo>
                  <a:pt x="3089473" y="749300"/>
                </a:lnTo>
                <a:lnTo>
                  <a:pt x="2999539" y="723900"/>
                </a:lnTo>
                <a:lnTo>
                  <a:pt x="2955064" y="698500"/>
                </a:lnTo>
                <a:lnTo>
                  <a:pt x="2910804" y="685800"/>
                </a:lnTo>
                <a:lnTo>
                  <a:pt x="2866676" y="660400"/>
                </a:lnTo>
                <a:lnTo>
                  <a:pt x="2822596" y="647700"/>
                </a:lnTo>
                <a:lnTo>
                  <a:pt x="2778480" y="622300"/>
                </a:lnTo>
                <a:lnTo>
                  <a:pt x="2730511" y="596900"/>
                </a:lnTo>
                <a:lnTo>
                  <a:pt x="2682582" y="584200"/>
                </a:lnTo>
                <a:lnTo>
                  <a:pt x="2586846" y="533400"/>
                </a:lnTo>
                <a:lnTo>
                  <a:pt x="2539039" y="520700"/>
                </a:lnTo>
                <a:lnTo>
                  <a:pt x="2395865" y="444500"/>
                </a:lnTo>
                <a:lnTo>
                  <a:pt x="2348224" y="431800"/>
                </a:lnTo>
                <a:lnTo>
                  <a:pt x="2253068" y="381000"/>
                </a:lnTo>
                <a:lnTo>
                  <a:pt x="2205216" y="368300"/>
                </a:lnTo>
                <a:lnTo>
                  <a:pt x="2109575" y="317500"/>
                </a:lnTo>
                <a:close/>
              </a:path>
              <a:path w="5004434" h="1270000">
                <a:moveTo>
                  <a:pt x="1361400" y="0"/>
                </a:moveTo>
                <a:lnTo>
                  <a:pt x="1156031" y="0"/>
                </a:lnTo>
                <a:lnTo>
                  <a:pt x="1106954" y="12700"/>
                </a:lnTo>
                <a:lnTo>
                  <a:pt x="965842" y="50800"/>
                </a:lnTo>
                <a:lnTo>
                  <a:pt x="920581" y="76200"/>
                </a:lnTo>
                <a:lnTo>
                  <a:pt x="876077" y="88900"/>
                </a:lnTo>
                <a:lnTo>
                  <a:pt x="832250" y="114300"/>
                </a:lnTo>
                <a:lnTo>
                  <a:pt x="789023" y="127000"/>
                </a:lnTo>
                <a:lnTo>
                  <a:pt x="746315" y="152400"/>
                </a:lnTo>
                <a:lnTo>
                  <a:pt x="699385" y="177800"/>
                </a:lnTo>
                <a:lnTo>
                  <a:pt x="652103" y="190500"/>
                </a:lnTo>
                <a:lnTo>
                  <a:pt x="555535" y="241300"/>
                </a:lnTo>
                <a:lnTo>
                  <a:pt x="505777" y="266700"/>
                </a:lnTo>
                <a:lnTo>
                  <a:pt x="412436" y="292100"/>
                </a:lnTo>
                <a:lnTo>
                  <a:pt x="365946" y="317500"/>
                </a:lnTo>
                <a:lnTo>
                  <a:pt x="273456" y="342900"/>
                </a:lnTo>
                <a:lnTo>
                  <a:pt x="227374" y="368300"/>
                </a:lnTo>
                <a:lnTo>
                  <a:pt x="135704" y="393700"/>
                </a:lnTo>
                <a:lnTo>
                  <a:pt x="90191" y="419100"/>
                </a:lnTo>
                <a:lnTo>
                  <a:pt x="44944" y="431800"/>
                </a:lnTo>
                <a:lnTo>
                  <a:pt x="0" y="457200"/>
                </a:lnTo>
                <a:lnTo>
                  <a:pt x="47823" y="457200"/>
                </a:lnTo>
                <a:lnTo>
                  <a:pt x="63487" y="444500"/>
                </a:lnTo>
                <a:lnTo>
                  <a:pt x="96538" y="444500"/>
                </a:lnTo>
                <a:lnTo>
                  <a:pt x="192430" y="406400"/>
                </a:lnTo>
                <a:lnTo>
                  <a:pt x="369381" y="355600"/>
                </a:lnTo>
                <a:lnTo>
                  <a:pt x="416013" y="342900"/>
                </a:lnTo>
                <a:lnTo>
                  <a:pt x="889939" y="342900"/>
                </a:lnTo>
                <a:lnTo>
                  <a:pt x="922805" y="317500"/>
                </a:lnTo>
                <a:lnTo>
                  <a:pt x="948526" y="292100"/>
                </a:lnTo>
                <a:lnTo>
                  <a:pt x="970258" y="266700"/>
                </a:lnTo>
                <a:lnTo>
                  <a:pt x="991158" y="228600"/>
                </a:lnTo>
                <a:lnTo>
                  <a:pt x="1013066" y="203200"/>
                </a:lnTo>
                <a:lnTo>
                  <a:pt x="1038310" y="177800"/>
                </a:lnTo>
                <a:lnTo>
                  <a:pt x="1067979" y="165100"/>
                </a:lnTo>
                <a:lnTo>
                  <a:pt x="1103160" y="139700"/>
                </a:lnTo>
                <a:lnTo>
                  <a:pt x="1206815" y="139700"/>
                </a:lnTo>
                <a:lnTo>
                  <a:pt x="1218747" y="127000"/>
                </a:lnTo>
                <a:lnTo>
                  <a:pt x="1705650" y="127000"/>
                </a:lnTo>
                <a:lnTo>
                  <a:pt x="1683770" y="114300"/>
                </a:lnTo>
                <a:lnTo>
                  <a:pt x="1639742" y="101600"/>
                </a:lnTo>
                <a:lnTo>
                  <a:pt x="1595293" y="76200"/>
                </a:lnTo>
                <a:lnTo>
                  <a:pt x="1550271" y="63500"/>
                </a:lnTo>
                <a:lnTo>
                  <a:pt x="1504523" y="38100"/>
                </a:lnTo>
                <a:lnTo>
                  <a:pt x="1361400" y="0"/>
                </a:lnTo>
                <a:close/>
              </a:path>
              <a:path w="5004434" h="1270000">
                <a:moveTo>
                  <a:pt x="1705650" y="127000"/>
                </a:moveTo>
                <a:lnTo>
                  <a:pt x="1218747" y="127000"/>
                </a:lnTo>
                <a:lnTo>
                  <a:pt x="1230658" y="139700"/>
                </a:lnTo>
                <a:lnTo>
                  <a:pt x="1242910" y="139700"/>
                </a:lnTo>
                <a:lnTo>
                  <a:pt x="1276324" y="152400"/>
                </a:lnTo>
                <a:lnTo>
                  <a:pt x="1304045" y="177800"/>
                </a:lnTo>
                <a:lnTo>
                  <a:pt x="1327932" y="215900"/>
                </a:lnTo>
                <a:lnTo>
                  <a:pt x="1349844" y="241300"/>
                </a:lnTo>
                <a:lnTo>
                  <a:pt x="1377363" y="266700"/>
                </a:lnTo>
                <a:lnTo>
                  <a:pt x="1409049" y="292100"/>
                </a:lnTo>
                <a:lnTo>
                  <a:pt x="1442549" y="317500"/>
                </a:lnTo>
                <a:lnTo>
                  <a:pt x="1475511" y="342900"/>
                </a:lnTo>
                <a:lnTo>
                  <a:pt x="1507878" y="368300"/>
                </a:lnTo>
                <a:lnTo>
                  <a:pt x="1546809" y="393700"/>
                </a:lnTo>
                <a:lnTo>
                  <a:pt x="1589911" y="406400"/>
                </a:lnTo>
                <a:lnTo>
                  <a:pt x="1634794" y="419100"/>
                </a:lnTo>
                <a:lnTo>
                  <a:pt x="1625214" y="393700"/>
                </a:lnTo>
                <a:lnTo>
                  <a:pt x="1623123" y="368300"/>
                </a:lnTo>
                <a:lnTo>
                  <a:pt x="1633033" y="355600"/>
                </a:lnTo>
                <a:lnTo>
                  <a:pt x="1659458" y="342900"/>
                </a:lnTo>
                <a:lnTo>
                  <a:pt x="1782634" y="342900"/>
                </a:lnTo>
                <a:lnTo>
                  <a:pt x="1820811" y="330200"/>
                </a:lnTo>
                <a:lnTo>
                  <a:pt x="1831503" y="330200"/>
                </a:lnTo>
                <a:lnTo>
                  <a:pt x="1841974" y="317500"/>
                </a:lnTo>
                <a:lnTo>
                  <a:pt x="2109575" y="317500"/>
                </a:lnTo>
                <a:lnTo>
                  <a:pt x="2061754" y="292100"/>
                </a:lnTo>
                <a:lnTo>
                  <a:pt x="2013964" y="279400"/>
                </a:lnTo>
                <a:lnTo>
                  <a:pt x="1918429" y="228600"/>
                </a:lnTo>
                <a:lnTo>
                  <a:pt x="1822952" y="190500"/>
                </a:lnTo>
                <a:lnTo>
                  <a:pt x="1727530" y="139700"/>
                </a:lnTo>
                <a:lnTo>
                  <a:pt x="1705650" y="127000"/>
                </a:lnTo>
                <a:close/>
              </a:path>
              <a:path w="5004434" h="1270000">
                <a:moveTo>
                  <a:pt x="455771" y="368300"/>
                </a:moveTo>
                <a:lnTo>
                  <a:pt x="399952" y="368300"/>
                </a:lnTo>
                <a:lnTo>
                  <a:pt x="392163" y="381000"/>
                </a:lnTo>
                <a:lnTo>
                  <a:pt x="424778" y="381000"/>
                </a:lnTo>
                <a:lnTo>
                  <a:pt x="455771" y="368300"/>
                </a:lnTo>
                <a:close/>
              </a:path>
              <a:path w="5004434" h="1270000">
                <a:moveTo>
                  <a:pt x="544321" y="342900"/>
                </a:moveTo>
                <a:lnTo>
                  <a:pt x="423075" y="342900"/>
                </a:lnTo>
                <a:lnTo>
                  <a:pt x="414921" y="355600"/>
                </a:lnTo>
                <a:lnTo>
                  <a:pt x="407376" y="368300"/>
                </a:lnTo>
                <a:lnTo>
                  <a:pt x="486278" y="368300"/>
                </a:lnTo>
                <a:lnTo>
                  <a:pt x="517436" y="355600"/>
                </a:lnTo>
                <a:lnTo>
                  <a:pt x="544321" y="342900"/>
                </a:lnTo>
                <a:close/>
              </a:path>
              <a:path w="5004434" h="1270000">
                <a:moveTo>
                  <a:pt x="889939" y="342900"/>
                </a:moveTo>
                <a:lnTo>
                  <a:pt x="625881" y="342900"/>
                </a:lnTo>
                <a:lnTo>
                  <a:pt x="678967" y="355600"/>
                </a:lnTo>
                <a:lnTo>
                  <a:pt x="733394" y="355600"/>
                </a:lnTo>
                <a:lnTo>
                  <a:pt x="787684" y="368300"/>
                </a:lnTo>
                <a:lnTo>
                  <a:pt x="840359" y="355600"/>
                </a:lnTo>
                <a:lnTo>
                  <a:pt x="889939" y="342900"/>
                </a:lnTo>
                <a:close/>
              </a:path>
              <a:path w="5004434" h="1270000">
                <a:moveTo>
                  <a:pt x="1194498" y="139700"/>
                </a:moveTo>
                <a:lnTo>
                  <a:pt x="1113853" y="139700"/>
                </a:lnTo>
                <a:lnTo>
                  <a:pt x="1136832" y="152400"/>
                </a:lnTo>
                <a:lnTo>
                  <a:pt x="1173555" y="152400"/>
                </a:lnTo>
                <a:lnTo>
                  <a:pt x="1194498" y="139700"/>
                </a:lnTo>
                <a:close/>
              </a:path>
            </a:pathLst>
          </a:custGeom>
          <a:solidFill>
            <a:srgbClr val="628A92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8" y="1148550"/>
            <a:ext cx="10690987" cy="3347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7" y="3299854"/>
            <a:ext cx="10690974" cy="11962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62211" y="3334334"/>
            <a:ext cx="7429271" cy="11493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62210" y="3333661"/>
            <a:ext cx="7429284" cy="1150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7" y="3299854"/>
            <a:ext cx="10690973" cy="11962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7" y="3301060"/>
            <a:ext cx="10690987" cy="11950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8" y="3493879"/>
            <a:ext cx="849993" cy="5569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8" y="4229435"/>
            <a:ext cx="5735523" cy="2666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75318" y="3344252"/>
            <a:ext cx="7916163" cy="11518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44073" y="4397277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921" y="14630"/>
                </a:moveTo>
                <a:lnTo>
                  <a:pt x="19596" y="14630"/>
                </a:lnTo>
                <a:lnTo>
                  <a:pt x="20294" y="16751"/>
                </a:lnTo>
                <a:lnTo>
                  <a:pt x="29857" y="20548"/>
                </a:lnTo>
                <a:lnTo>
                  <a:pt x="38811" y="16624"/>
                </a:lnTo>
                <a:lnTo>
                  <a:pt x="35921" y="14630"/>
                </a:lnTo>
                <a:close/>
              </a:path>
              <a:path w="46990" h="20954">
                <a:moveTo>
                  <a:pt x="3949" y="4876"/>
                </a:moveTo>
                <a:lnTo>
                  <a:pt x="1193" y="8166"/>
                </a:lnTo>
                <a:lnTo>
                  <a:pt x="0" y="9296"/>
                </a:lnTo>
                <a:lnTo>
                  <a:pt x="8737" y="10210"/>
                </a:lnTo>
                <a:lnTo>
                  <a:pt x="11175" y="10972"/>
                </a:lnTo>
                <a:lnTo>
                  <a:pt x="8788" y="11518"/>
                </a:lnTo>
                <a:lnTo>
                  <a:pt x="431" y="12331"/>
                </a:lnTo>
                <a:lnTo>
                  <a:pt x="1396" y="13589"/>
                </a:lnTo>
                <a:lnTo>
                  <a:pt x="3835" y="17348"/>
                </a:lnTo>
                <a:lnTo>
                  <a:pt x="13931" y="15760"/>
                </a:lnTo>
                <a:lnTo>
                  <a:pt x="19596" y="14630"/>
                </a:lnTo>
                <a:lnTo>
                  <a:pt x="35921" y="14630"/>
                </a:lnTo>
                <a:lnTo>
                  <a:pt x="35737" y="14503"/>
                </a:lnTo>
                <a:lnTo>
                  <a:pt x="32600" y="13233"/>
                </a:lnTo>
                <a:lnTo>
                  <a:pt x="40090" y="13233"/>
                </a:lnTo>
                <a:lnTo>
                  <a:pt x="46634" y="12827"/>
                </a:lnTo>
                <a:lnTo>
                  <a:pt x="46008" y="9296"/>
                </a:lnTo>
                <a:lnTo>
                  <a:pt x="45502" y="6959"/>
                </a:lnTo>
                <a:lnTo>
                  <a:pt x="20294" y="6959"/>
                </a:lnTo>
                <a:lnTo>
                  <a:pt x="15011" y="6553"/>
                </a:lnTo>
                <a:lnTo>
                  <a:pt x="3949" y="4876"/>
                </a:lnTo>
                <a:close/>
              </a:path>
              <a:path w="46990" h="20954">
                <a:moveTo>
                  <a:pt x="40090" y="13233"/>
                </a:moveTo>
                <a:lnTo>
                  <a:pt x="32600" y="13233"/>
                </a:lnTo>
                <a:lnTo>
                  <a:pt x="38658" y="13322"/>
                </a:lnTo>
                <a:lnTo>
                  <a:pt x="40090" y="13233"/>
                </a:lnTo>
                <a:close/>
              </a:path>
              <a:path w="46990" h="20954">
                <a:moveTo>
                  <a:pt x="27203" y="0"/>
                </a:moveTo>
                <a:lnTo>
                  <a:pt x="22720" y="4457"/>
                </a:lnTo>
                <a:lnTo>
                  <a:pt x="20294" y="6959"/>
                </a:lnTo>
                <a:lnTo>
                  <a:pt x="45502" y="6959"/>
                </a:lnTo>
                <a:lnTo>
                  <a:pt x="45461" y="6769"/>
                </a:lnTo>
                <a:lnTo>
                  <a:pt x="33299" y="6769"/>
                </a:lnTo>
                <a:lnTo>
                  <a:pt x="35737" y="5232"/>
                </a:lnTo>
                <a:lnTo>
                  <a:pt x="37083" y="3213"/>
                </a:lnTo>
                <a:lnTo>
                  <a:pt x="33794" y="2209"/>
                </a:lnTo>
                <a:lnTo>
                  <a:pt x="27203" y="0"/>
                </a:lnTo>
                <a:close/>
              </a:path>
              <a:path w="46990" h="20954">
                <a:moveTo>
                  <a:pt x="45288" y="5969"/>
                </a:moveTo>
                <a:lnTo>
                  <a:pt x="33299" y="6769"/>
                </a:lnTo>
                <a:lnTo>
                  <a:pt x="45461" y="6769"/>
                </a:lnTo>
                <a:lnTo>
                  <a:pt x="45288" y="596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79074" y="4251370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811" y="9220"/>
                </a:moveTo>
                <a:lnTo>
                  <a:pt x="12369" y="9220"/>
                </a:lnTo>
                <a:lnTo>
                  <a:pt x="12852" y="10528"/>
                </a:lnTo>
                <a:lnTo>
                  <a:pt x="18719" y="12928"/>
                </a:lnTo>
                <a:lnTo>
                  <a:pt x="22555" y="11303"/>
                </a:lnTo>
                <a:lnTo>
                  <a:pt x="24510" y="10401"/>
                </a:lnTo>
                <a:lnTo>
                  <a:pt x="22811" y="9220"/>
                </a:lnTo>
                <a:close/>
              </a:path>
              <a:path w="29845" h="13335">
                <a:moveTo>
                  <a:pt x="2425" y="2997"/>
                </a:moveTo>
                <a:lnTo>
                  <a:pt x="0" y="5880"/>
                </a:lnTo>
                <a:lnTo>
                  <a:pt x="5460" y="6426"/>
                </a:lnTo>
                <a:lnTo>
                  <a:pt x="7111" y="6870"/>
                </a:lnTo>
                <a:lnTo>
                  <a:pt x="5613" y="7099"/>
                </a:lnTo>
                <a:lnTo>
                  <a:pt x="203" y="7785"/>
                </a:lnTo>
                <a:lnTo>
                  <a:pt x="749" y="8496"/>
                </a:lnTo>
                <a:lnTo>
                  <a:pt x="2425" y="10858"/>
                </a:lnTo>
                <a:lnTo>
                  <a:pt x="8851" y="9906"/>
                </a:lnTo>
                <a:lnTo>
                  <a:pt x="12369" y="9220"/>
                </a:lnTo>
                <a:lnTo>
                  <a:pt x="22811" y="9220"/>
                </a:lnTo>
                <a:lnTo>
                  <a:pt x="22555" y="9042"/>
                </a:lnTo>
                <a:lnTo>
                  <a:pt x="20510" y="8229"/>
                </a:lnTo>
                <a:lnTo>
                  <a:pt x="24396" y="8229"/>
                </a:lnTo>
                <a:lnTo>
                  <a:pt x="29298" y="8089"/>
                </a:lnTo>
                <a:lnTo>
                  <a:pt x="29016" y="5880"/>
                </a:lnTo>
                <a:lnTo>
                  <a:pt x="28728" y="4292"/>
                </a:lnTo>
                <a:lnTo>
                  <a:pt x="12852" y="4292"/>
                </a:lnTo>
                <a:lnTo>
                  <a:pt x="9436" y="4076"/>
                </a:lnTo>
                <a:lnTo>
                  <a:pt x="2425" y="2997"/>
                </a:lnTo>
                <a:close/>
              </a:path>
              <a:path w="29845" h="13335">
                <a:moveTo>
                  <a:pt x="17056" y="0"/>
                </a:moveTo>
                <a:lnTo>
                  <a:pt x="14363" y="2768"/>
                </a:lnTo>
                <a:lnTo>
                  <a:pt x="12852" y="4292"/>
                </a:lnTo>
                <a:lnTo>
                  <a:pt x="28728" y="4292"/>
                </a:lnTo>
                <a:lnTo>
                  <a:pt x="21107" y="4254"/>
                </a:lnTo>
                <a:lnTo>
                  <a:pt x="22555" y="3251"/>
                </a:lnTo>
                <a:lnTo>
                  <a:pt x="23317" y="2032"/>
                </a:lnTo>
                <a:lnTo>
                  <a:pt x="21374" y="1320"/>
                </a:lnTo>
                <a:lnTo>
                  <a:pt x="17056" y="0"/>
                </a:lnTo>
                <a:close/>
              </a:path>
              <a:path w="29845" h="13335">
                <a:moveTo>
                  <a:pt x="28613" y="3657"/>
                </a:moveTo>
                <a:lnTo>
                  <a:pt x="24714" y="3797"/>
                </a:lnTo>
                <a:lnTo>
                  <a:pt x="21107" y="4254"/>
                </a:lnTo>
                <a:lnTo>
                  <a:pt x="28721" y="4254"/>
                </a:lnTo>
                <a:lnTo>
                  <a:pt x="28613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92247" y="4416333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42" y="10718"/>
                </a:moveTo>
                <a:lnTo>
                  <a:pt x="14363" y="10718"/>
                </a:lnTo>
                <a:lnTo>
                  <a:pt x="15049" y="12293"/>
                </a:lnTo>
                <a:lnTo>
                  <a:pt x="22237" y="14909"/>
                </a:lnTo>
                <a:lnTo>
                  <a:pt x="26225" y="12979"/>
                </a:lnTo>
                <a:lnTo>
                  <a:pt x="28498" y="11798"/>
                </a:lnTo>
                <a:lnTo>
                  <a:pt x="26742" y="10718"/>
                </a:lnTo>
                <a:close/>
              </a:path>
              <a:path w="34290" h="15239">
                <a:moveTo>
                  <a:pt x="2743" y="3759"/>
                </a:moveTo>
                <a:lnTo>
                  <a:pt x="749" y="6146"/>
                </a:lnTo>
                <a:lnTo>
                  <a:pt x="0" y="7150"/>
                </a:lnTo>
                <a:lnTo>
                  <a:pt x="6261" y="7683"/>
                </a:lnTo>
                <a:lnTo>
                  <a:pt x="8026" y="8089"/>
                </a:lnTo>
                <a:lnTo>
                  <a:pt x="6629" y="8547"/>
                </a:lnTo>
                <a:lnTo>
                  <a:pt x="381" y="9270"/>
                </a:lnTo>
                <a:lnTo>
                  <a:pt x="3022" y="12979"/>
                </a:lnTo>
                <a:lnTo>
                  <a:pt x="10363" y="11607"/>
                </a:lnTo>
                <a:lnTo>
                  <a:pt x="14363" y="10718"/>
                </a:lnTo>
                <a:lnTo>
                  <a:pt x="26742" y="10718"/>
                </a:lnTo>
                <a:lnTo>
                  <a:pt x="26225" y="10401"/>
                </a:lnTo>
                <a:lnTo>
                  <a:pt x="23863" y="9486"/>
                </a:lnTo>
                <a:lnTo>
                  <a:pt x="28498" y="9448"/>
                </a:lnTo>
                <a:lnTo>
                  <a:pt x="34213" y="8991"/>
                </a:lnTo>
                <a:lnTo>
                  <a:pt x="33680" y="6553"/>
                </a:lnTo>
                <a:lnTo>
                  <a:pt x="33262" y="5067"/>
                </a:lnTo>
                <a:lnTo>
                  <a:pt x="14681" y="5067"/>
                </a:lnTo>
                <a:lnTo>
                  <a:pt x="10680" y="4927"/>
                </a:lnTo>
                <a:lnTo>
                  <a:pt x="2743" y="3759"/>
                </a:lnTo>
                <a:close/>
              </a:path>
              <a:path w="34290" h="15239">
                <a:moveTo>
                  <a:pt x="19646" y="0"/>
                </a:moveTo>
                <a:lnTo>
                  <a:pt x="16408" y="3213"/>
                </a:lnTo>
                <a:lnTo>
                  <a:pt x="14681" y="5067"/>
                </a:lnTo>
                <a:lnTo>
                  <a:pt x="33262" y="5067"/>
                </a:lnTo>
                <a:lnTo>
                  <a:pt x="33172" y="4749"/>
                </a:lnTo>
                <a:lnTo>
                  <a:pt x="24345" y="4749"/>
                </a:lnTo>
                <a:lnTo>
                  <a:pt x="25908" y="3632"/>
                </a:lnTo>
                <a:lnTo>
                  <a:pt x="26822" y="2120"/>
                </a:lnTo>
                <a:lnTo>
                  <a:pt x="24345" y="1498"/>
                </a:lnTo>
                <a:lnTo>
                  <a:pt x="19646" y="0"/>
                </a:lnTo>
                <a:close/>
              </a:path>
              <a:path w="34290" h="15239">
                <a:moveTo>
                  <a:pt x="32969" y="4025"/>
                </a:moveTo>
                <a:lnTo>
                  <a:pt x="28498" y="4241"/>
                </a:lnTo>
                <a:lnTo>
                  <a:pt x="24345" y="4749"/>
                </a:lnTo>
                <a:lnTo>
                  <a:pt x="33172" y="4749"/>
                </a:lnTo>
                <a:lnTo>
                  <a:pt x="32969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55126" y="4117732"/>
            <a:ext cx="34925" cy="15240"/>
          </a:xfrm>
          <a:custGeom>
            <a:avLst/>
            <a:gdLst/>
            <a:ahLst/>
            <a:cxnLst/>
            <a:rect l="l" t="t" r="r" b="b"/>
            <a:pathLst>
              <a:path w="34925" h="15239">
                <a:moveTo>
                  <a:pt x="26931" y="10744"/>
                </a:moveTo>
                <a:lnTo>
                  <a:pt x="14516" y="10744"/>
                </a:lnTo>
                <a:lnTo>
                  <a:pt x="15163" y="12369"/>
                </a:lnTo>
                <a:lnTo>
                  <a:pt x="22136" y="14897"/>
                </a:lnTo>
                <a:lnTo>
                  <a:pt x="26339" y="12915"/>
                </a:lnTo>
                <a:lnTo>
                  <a:pt x="28663" y="11785"/>
                </a:lnTo>
                <a:lnTo>
                  <a:pt x="26931" y="10744"/>
                </a:lnTo>
                <a:close/>
              </a:path>
              <a:path w="34925" h="15239">
                <a:moveTo>
                  <a:pt x="2540" y="3733"/>
                </a:moveTo>
                <a:lnTo>
                  <a:pt x="914" y="6235"/>
                </a:lnTo>
                <a:lnTo>
                  <a:pt x="0" y="7226"/>
                </a:lnTo>
                <a:lnTo>
                  <a:pt x="6477" y="7670"/>
                </a:lnTo>
                <a:lnTo>
                  <a:pt x="8140" y="8166"/>
                </a:lnTo>
                <a:lnTo>
                  <a:pt x="6578" y="8572"/>
                </a:lnTo>
                <a:lnTo>
                  <a:pt x="482" y="9347"/>
                </a:lnTo>
                <a:lnTo>
                  <a:pt x="1181" y="10388"/>
                </a:lnTo>
                <a:lnTo>
                  <a:pt x="3022" y="12915"/>
                </a:lnTo>
                <a:lnTo>
                  <a:pt x="10363" y="11696"/>
                </a:lnTo>
                <a:lnTo>
                  <a:pt x="14516" y="10744"/>
                </a:lnTo>
                <a:lnTo>
                  <a:pt x="26931" y="10744"/>
                </a:lnTo>
                <a:lnTo>
                  <a:pt x="26339" y="10388"/>
                </a:lnTo>
                <a:lnTo>
                  <a:pt x="23914" y="9486"/>
                </a:lnTo>
                <a:lnTo>
                  <a:pt x="28549" y="9486"/>
                </a:lnTo>
                <a:lnTo>
                  <a:pt x="34328" y="8991"/>
                </a:lnTo>
                <a:lnTo>
                  <a:pt x="33396" y="5143"/>
                </a:lnTo>
                <a:lnTo>
                  <a:pt x="14897" y="5143"/>
                </a:lnTo>
                <a:lnTo>
                  <a:pt x="10795" y="4914"/>
                </a:lnTo>
                <a:lnTo>
                  <a:pt x="2540" y="3733"/>
                </a:lnTo>
                <a:close/>
              </a:path>
              <a:path w="34925" h="15239">
                <a:moveTo>
                  <a:pt x="19710" y="0"/>
                </a:moveTo>
                <a:lnTo>
                  <a:pt x="16471" y="3200"/>
                </a:lnTo>
                <a:lnTo>
                  <a:pt x="14897" y="5143"/>
                </a:lnTo>
                <a:lnTo>
                  <a:pt x="33396" y="5143"/>
                </a:lnTo>
                <a:lnTo>
                  <a:pt x="33305" y="4749"/>
                </a:lnTo>
                <a:lnTo>
                  <a:pt x="24396" y="4749"/>
                </a:lnTo>
                <a:lnTo>
                  <a:pt x="26073" y="3619"/>
                </a:lnTo>
                <a:lnTo>
                  <a:pt x="26936" y="2120"/>
                </a:lnTo>
                <a:lnTo>
                  <a:pt x="24549" y="1485"/>
                </a:lnTo>
                <a:lnTo>
                  <a:pt x="19710" y="0"/>
                </a:lnTo>
                <a:close/>
              </a:path>
              <a:path w="34925" h="15239">
                <a:moveTo>
                  <a:pt x="33134" y="4013"/>
                </a:moveTo>
                <a:lnTo>
                  <a:pt x="28549" y="4330"/>
                </a:lnTo>
                <a:lnTo>
                  <a:pt x="24396" y="4749"/>
                </a:lnTo>
                <a:lnTo>
                  <a:pt x="33305" y="4749"/>
                </a:lnTo>
                <a:lnTo>
                  <a:pt x="33134" y="4013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74451" y="4079994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7013" y="10807"/>
                </a:moveTo>
                <a:lnTo>
                  <a:pt x="14452" y="10807"/>
                </a:lnTo>
                <a:lnTo>
                  <a:pt x="15062" y="12471"/>
                </a:lnTo>
                <a:lnTo>
                  <a:pt x="22186" y="14909"/>
                </a:lnTo>
                <a:lnTo>
                  <a:pt x="26454" y="12928"/>
                </a:lnTo>
                <a:lnTo>
                  <a:pt x="28498" y="11887"/>
                </a:lnTo>
                <a:lnTo>
                  <a:pt x="27013" y="10807"/>
                </a:lnTo>
                <a:close/>
              </a:path>
              <a:path w="34290" h="15239">
                <a:moveTo>
                  <a:pt x="2743" y="3937"/>
                </a:moveTo>
                <a:lnTo>
                  <a:pt x="863" y="6324"/>
                </a:lnTo>
                <a:lnTo>
                  <a:pt x="0" y="7239"/>
                </a:lnTo>
                <a:lnTo>
                  <a:pt x="6375" y="7683"/>
                </a:lnTo>
                <a:lnTo>
                  <a:pt x="8089" y="8191"/>
                </a:lnTo>
                <a:lnTo>
                  <a:pt x="6527" y="8585"/>
                </a:lnTo>
                <a:lnTo>
                  <a:pt x="165" y="9448"/>
                </a:lnTo>
                <a:lnTo>
                  <a:pt x="965" y="10261"/>
                </a:lnTo>
                <a:lnTo>
                  <a:pt x="2908" y="12928"/>
                </a:lnTo>
                <a:lnTo>
                  <a:pt x="10477" y="11607"/>
                </a:lnTo>
                <a:lnTo>
                  <a:pt x="14452" y="10807"/>
                </a:lnTo>
                <a:lnTo>
                  <a:pt x="27013" y="10807"/>
                </a:lnTo>
                <a:lnTo>
                  <a:pt x="26454" y="10401"/>
                </a:lnTo>
                <a:lnTo>
                  <a:pt x="24015" y="9575"/>
                </a:lnTo>
                <a:lnTo>
                  <a:pt x="28333" y="9448"/>
                </a:lnTo>
                <a:lnTo>
                  <a:pt x="34163" y="9080"/>
                </a:lnTo>
                <a:lnTo>
                  <a:pt x="33590" y="6324"/>
                </a:lnTo>
                <a:lnTo>
                  <a:pt x="33375" y="5067"/>
                </a:lnTo>
                <a:lnTo>
                  <a:pt x="14846" y="5067"/>
                </a:lnTo>
                <a:lnTo>
                  <a:pt x="10731" y="4927"/>
                </a:lnTo>
                <a:lnTo>
                  <a:pt x="2743" y="3937"/>
                </a:lnTo>
                <a:close/>
              </a:path>
              <a:path w="34290" h="15239">
                <a:moveTo>
                  <a:pt x="19634" y="0"/>
                </a:moveTo>
                <a:lnTo>
                  <a:pt x="16357" y="3302"/>
                </a:lnTo>
                <a:lnTo>
                  <a:pt x="14846" y="5067"/>
                </a:lnTo>
                <a:lnTo>
                  <a:pt x="33375" y="5067"/>
                </a:lnTo>
                <a:lnTo>
                  <a:pt x="33336" y="4838"/>
                </a:lnTo>
                <a:lnTo>
                  <a:pt x="24295" y="4838"/>
                </a:lnTo>
                <a:lnTo>
                  <a:pt x="26060" y="3619"/>
                </a:lnTo>
                <a:lnTo>
                  <a:pt x="26936" y="2209"/>
                </a:lnTo>
                <a:lnTo>
                  <a:pt x="19634" y="0"/>
                </a:lnTo>
                <a:close/>
              </a:path>
              <a:path w="34290" h="15239">
                <a:moveTo>
                  <a:pt x="33197" y="4025"/>
                </a:moveTo>
                <a:lnTo>
                  <a:pt x="28333" y="4432"/>
                </a:lnTo>
                <a:lnTo>
                  <a:pt x="24295" y="4838"/>
                </a:lnTo>
                <a:lnTo>
                  <a:pt x="33336" y="4838"/>
                </a:lnTo>
                <a:lnTo>
                  <a:pt x="33197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890695" y="4095398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470" y="0"/>
                </a:moveTo>
                <a:lnTo>
                  <a:pt x="0" y="1536"/>
                </a:lnTo>
                <a:lnTo>
                  <a:pt x="863" y="4940"/>
                </a:lnTo>
                <a:lnTo>
                  <a:pt x="1079" y="5473"/>
                </a:lnTo>
                <a:lnTo>
                  <a:pt x="1771" y="6959"/>
                </a:lnTo>
                <a:lnTo>
                  <a:pt x="2425" y="8280"/>
                </a:lnTo>
                <a:lnTo>
                  <a:pt x="5067" y="6959"/>
                </a:lnTo>
                <a:lnTo>
                  <a:pt x="5181" y="6070"/>
                </a:lnTo>
                <a:lnTo>
                  <a:pt x="5737" y="4165"/>
                </a:lnTo>
                <a:lnTo>
                  <a:pt x="5839" y="4025"/>
                </a:lnTo>
                <a:lnTo>
                  <a:pt x="5181" y="2311"/>
                </a:lnTo>
                <a:lnTo>
                  <a:pt x="4470" y="0"/>
                </a:lnTo>
                <a:close/>
              </a:path>
              <a:path w="6350" h="8889">
                <a:moveTo>
                  <a:pt x="5839" y="4025"/>
                </a:moveTo>
                <a:lnTo>
                  <a:pt x="5892" y="4165"/>
                </a:lnTo>
                <a:lnTo>
                  <a:pt x="5839" y="4025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11820" y="4110987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827" y="10845"/>
                </a:moveTo>
                <a:lnTo>
                  <a:pt x="14351" y="10845"/>
                </a:lnTo>
                <a:lnTo>
                  <a:pt x="15176" y="12484"/>
                </a:lnTo>
                <a:lnTo>
                  <a:pt x="22136" y="14998"/>
                </a:lnTo>
                <a:lnTo>
                  <a:pt x="28397" y="11988"/>
                </a:lnTo>
                <a:lnTo>
                  <a:pt x="26827" y="10845"/>
                </a:lnTo>
                <a:close/>
              </a:path>
              <a:path w="34290" h="15239">
                <a:moveTo>
                  <a:pt x="2692" y="3848"/>
                </a:moveTo>
                <a:lnTo>
                  <a:pt x="762" y="6248"/>
                </a:lnTo>
                <a:lnTo>
                  <a:pt x="0" y="7239"/>
                </a:lnTo>
                <a:lnTo>
                  <a:pt x="6362" y="7734"/>
                </a:lnTo>
                <a:lnTo>
                  <a:pt x="8102" y="8280"/>
                </a:lnTo>
                <a:lnTo>
                  <a:pt x="6426" y="8636"/>
                </a:lnTo>
                <a:lnTo>
                  <a:pt x="381" y="9448"/>
                </a:lnTo>
                <a:lnTo>
                  <a:pt x="1165" y="10490"/>
                </a:lnTo>
                <a:lnTo>
                  <a:pt x="2921" y="13068"/>
                </a:lnTo>
                <a:lnTo>
                  <a:pt x="10261" y="11747"/>
                </a:lnTo>
                <a:lnTo>
                  <a:pt x="14351" y="10845"/>
                </a:lnTo>
                <a:lnTo>
                  <a:pt x="26827" y="10845"/>
                </a:lnTo>
                <a:lnTo>
                  <a:pt x="26339" y="10490"/>
                </a:lnTo>
                <a:lnTo>
                  <a:pt x="23914" y="9537"/>
                </a:lnTo>
                <a:lnTo>
                  <a:pt x="28346" y="9537"/>
                </a:lnTo>
                <a:lnTo>
                  <a:pt x="34175" y="9131"/>
                </a:lnTo>
                <a:lnTo>
                  <a:pt x="33520" y="6248"/>
                </a:lnTo>
                <a:lnTo>
                  <a:pt x="33321" y="5207"/>
                </a:lnTo>
                <a:lnTo>
                  <a:pt x="14744" y="5207"/>
                </a:lnTo>
                <a:lnTo>
                  <a:pt x="10744" y="5016"/>
                </a:lnTo>
                <a:lnTo>
                  <a:pt x="2692" y="3848"/>
                </a:lnTo>
                <a:close/>
              </a:path>
              <a:path w="34290" h="15239">
                <a:moveTo>
                  <a:pt x="19697" y="0"/>
                </a:moveTo>
                <a:lnTo>
                  <a:pt x="16459" y="3302"/>
                </a:lnTo>
                <a:lnTo>
                  <a:pt x="14744" y="5207"/>
                </a:lnTo>
                <a:lnTo>
                  <a:pt x="33321" y="5207"/>
                </a:lnTo>
                <a:lnTo>
                  <a:pt x="33251" y="4838"/>
                </a:lnTo>
                <a:lnTo>
                  <a:pt x="24396" y="4838"/>
                </a:lnTo>
                <a:lnTo>
                  <a:pt x="25958" y="3619"/>
                </a:lnTo>
                <a:lnTo>
                  <a:pt x="26835" y="2222"/>
                </a:lnTo>
                <a:lnTo>
                  <a:pt x="24612" y="1498"/>
                </a:lnTo>
                <a:lnTo>
                  <a:pt x="19697" y="0"/>
                </a:lnTo>
                <a:close/>
              </a:path>
              <a:path w="34290" h="15239">
                <a:moveTo>
                  <a:pt x="33096" y="4025"/>
                </a:moveTo>
                <a:lnTo>
                  <a:pt x="28397" y="4343"/>
                </a:lnTo>
                <a:lnTo>
                  <a:pt x="24396" y="4838"/>
                </a:lnTo>
                <a:lnTo>
                  <a:pt x="33251" y="4838"/>
                </a:lnTo>
                <a:lnTo>
                  <a:pt x="33096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368016" y="4064044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79" y="10896"/>
                </a:moveTo>
                <a:lnTo>
                  <a:pt x="14363" y="10896"/>
                </a:lnTo>
                <a:lnTo>
                  <a:pt x="14960" y="12522"/>
                </a:lnTo>
                <a:lnTo>
                  <a:pt x="21983" y="15049"/>
                </a:lnTo>
                <a:lnTo>
                  <a:pt x="26136" y="13017"/>
                </a:lnTo>
                <a:lnTo>
                  <a:pt x="28346" y="12026"/>
                </a:lnTo>
                <a:lnTo>
                  <a:pt x="26679" y="10896"/>
                </a:lnTo>
                <a:close/>
              </a:path>
              <a:path w="34290" h="15239">
                <a:moveTo>
                  <a:pt x="2705" y="3886"/>
                </a:moveTo>
                <a:lnTo>
                  <a:pt x="761" y="6324"/>
                </a:lnTo>
                <a:lnTo>
                  <a:pt x="0" y="7239"/>
                </a:lnTo>
                <a:lnTo>
                  <a:pt x="6159" y="7823"/>
                </a:lnTo>
                <a:lnTo>
                  <a:pt x="7988" y="8318"/>
                </a:lnTo>
                <a:lnTo>
                  <a:pt x="6426" y="8686"/>
                </a:lnTo>
                <a:lnTo>
                  <a:pt x="165" y="9486"/>
                </a:lnTo>
                <a:lnTo>
                  <a:pt x="977" y="10401"/>
                </a:lnTo>
                <a:lnTo>
                  <a:pt x="2705" y="13119"/>
                </a:lnTo>
                <a:lnTo>
                  <a:pt x="14363" y="10896"/>
                </a:lnTo>
                <a:lnTo>
                  <a:pt x="26679" y="10896"/>
                </a:lnTo>
                <a:lnTo>
                  <a:pt x="26136" y="10528"/>
                </a:lnTo>
                <a:lnTo>
                  <a:pt x="23863" y="9626"/>
                </a:lnTo>
                <a:lnTo>
                  <a:pt x="28295" y="9626"/>
                </a:lnTo>
                <a:lnTo>
                  <a:pt x="33959" y="9131"/>
                </a:lnTo>
                <a:lnTo>
                  <a:pt x="33527" y="6553"/>
                </a:lnTo>
                <a:lnTo>
                  <a:pt x="33176" y="5207"/>
                </a:lnTo>
                <a:lnTo>
                  <a:pt x="14643" y="5207"/>
                </a:lnTo>
                <a:lnTo>
                  <a:pt x="10642" y="4927"/>
                </a:lnTo>
                <a:lnTo>
                  <a:pt x="2705" y="3886"/>
                </a:lnTo>
                <a:close/>
              </a:path>
              <a:path w="34290" h="15239">
                <a:moveTo>
                  <a:pt x="19532" y="0"/>
                </a:moveTo>
                <a:lnTo>
                  <a:pt x="16306" y="3302"/>
                </a:lnTo>
                <a:lnTo>
                  <a:pt x="14643" y="5207"/>
                </a:lnTo>
                <a:lnTo>
                  <a:pt x="33176" y="5207"/>
                </a:lnTo>
                <a:lnTo>
                  <a:pt x="33079" y="4838"/>
                </a:lnTo>
                <a:lnTo>
                  <a:pt x="24244" y="4838"/>
                </a:lnTo>
                <a:lnTo>
                  <a:pt x="25907" y="3708"/>
                </a:lnTo>
                <a:lnTo>
                  <a:pt x="26784" y="2209"/>
                </a:lnTo>
                <a:lnTo>
                  <a:pt x="19532" y="0"/>
                </a:lnTo>
                <a:close/>
              </a:path>
              <a:path w="34290" h="15239">
                <a:moveTo>
                  <a:pt x="32867" y="4025"/>
                </a:moveTo>
                <a:lnTo>
                  <a:pt x="28346" y="4343"/>
                </a:lnTo>
                <a:lnTo>
                  <a:pt x="24244" y="4838"/>
                </a:lnTo>
                <a:lnTo>
                  <a:pt x="33079" y="4838"/>
                </a:lnTo>
                <a:lnTo>
                  <a:pt x="32867" y="402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84270" y="4079497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381" y="0"/>
                </a:moveTo>
                <a:lnTo>
                  <a:pt x="0" y="1625"/>
                </a:lnTo>
                <a:lnTo>
                  <a:pt x="381" y="3441"/>
                </a:lnTo>
                <a:lnTo>
                  <a:pt x="647" y="4927"/>
                </a:lnTo>
                <a:lnTo>
                  <a:pt x="965" y="5562"/>
                </a:lnTo>
                <a:lnTo>
                  <a:pt x="1562" y="6959"/>
                </a:lnTo>
                <a:lnTo>
                  <a:pt x="2311" y="8445"/>
                </a:lnTo>
                <a:lnTo>
                  <a:pt x="5067" y="6959"/>
                </a:lnTo>
                <a:lnTo>
                  <a:pt x="5181" y="6057"/>
                </a:lnTo>
                <a:lnTo>
                  <a:pt x="5629" y="4254"/>
                </a:lnTo>
                <a:lnTo>
                  <a:pt x="5688" y="4114"/>
                </a:lnTo>
                <a:lnTo>
                  <a:pt x="5181" y="2311"/>
                </a:lnTo>
                <a:lnTo>
                  <a:pt x="4381" y="0"/>
                </a:lnTo>
                <a:close/>
              </a:path>
              <a:path w="6350" h="8889">
                <a:moveTo>
                  <a:pt x="5688" y="4114"/>
                </a:moveTo>
                <a:lnTo>
                  <a:pt x="5727" y="4254"/>
                </a:lnTo>
                <a:lnTo>
                  <a:pt x="5688" y="4114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609031" y="4365785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67" y="9118"/>
                </a:moveTo>
                <a:lnTo>
                  <a:pt x="12103" y="9118"/>
                </a:lnTo>
                <a:lnTo>
                  <a:pt x="12534" y="10515"/>
                </a:lnTo>
                <a:lnTo>
                  <a:pt x="18795" y="12928"/>
                </a:lnTo>
                <a:lnTo>
                  <a:pt x="24244" y="10388"/>
                </a:lnTo>
                <a:lnTo>
                  <a:pt x="22567" y="9118"/>
                </a:lnTo>
                <a:close/>
              </a:path>
              <a:path w="29845" h="13335">
                <a:moveTo>
                  <a:pt x="2336" y="2971"/>
                </a:moveTo>
                <a:lnTo>
                  <a:pt x="546" y="5054"/>
                </a:lnTo>
                <a:lnTo>
                  <a:pt x="0" y="5867"/>
                </a:lnTo>
                <a:lnTo>
                  <a:pt x="5295" y="6502"/>
                </a:lnTo>
                <a:lnTo>
                  <a:pt x="6857" y="6857"/>
                </a:lnTo>
                <a:lnTo>
                  <a:pt x="5460" y="7188"/>
                </a:lnTo>
                <a:lnTo>
                  <a:pt x="63" y="7683"/>
                </a:lnTo>
                <a:lnTo>
                  <a:pt x="761" y="8483"/>
                </a:lnTo>
                <a:lnTo>
                  <a:pt x="2336" y="10845"/>
                </a:lnTo>
                <a:lnTo>
                  <a:pt x="8813" y="9880"/>
                </a:lnTo>
                <a:lnTo>
                  <a:pt x="12103" y="9118"/>
                </a:lnTo>
                <a:lnTo>
                  <a:pt x="22567" y="9118"/>
                </a:lnTo>
                <a:lnTo>
                  <a:pt x="20358" y="8229"/>
                </a:lnTo>
                <a:lnTo>
                  <a:pt x="24244" y="8229"/>
                </a:lnTo>
                <a:lnTo>
                  <a:pt x="29260" y="8178"/>
                </a:lnTo>
                <a:lnTo>
                  <a:pt x="28475" y="4381"/>
                </a:lnTo>
                <a:lnTo>
                  <a:pt x="12534" y="4381"/>
                </a:lnTo>
                <a:lnTo>
                  <a:pt x="9182" y="4051"/>
                </a:lnTo>
                <a:lnTo>
                  <a:pt x="2336" y="2971"/>
                </a:lnTo>
                <a:close/>
              </a:path>
              <a:path w="29845" h="13335">
                <a:moveTo>
                  <a:pt x="16890" y="0"/>
                </a:moveTo>
                <a:lnTo>
                  <a:pt x="14211" y="2793"/>
                </a:lnTo>
                <a:lnTo>
                  <a:pt x="12534" y="4381"/>
                </a:lnTo>
                <a:lnTo>
                  <a:pt x="28475" y="4381"/>
                </a:lnTo>
                <a:lnTo>
                  <a:pt x="28447" y="4241"/>
                </a:lnTo>
                <a:lnTo>
                  <a:pt x="20840" y="4241"/>
                </a:lnTo>
                <a:lnTo>
                  <a:pt x="22517" y="3251"/>
                </a:lnTo>
                <a:lnTo>
                  <a:pt x="23266" y="1981"/>
                </a:lnTo>
                <a:lnTo>
                  <a:pt x="21221" y="1308"/>
                </a:lnTo>
                <a:lnTo>
                  <a:pt x="16890" y="0"/>
                </a:lnTo>
                <a:close/>
              </a:path>
              <a:path w="29845" h="13335">
                <a:moveTo>
                  <a:pt x="28346" y="3746"/>
                </a:moveTo>
                <a:lnTo>
                  <a:pt x="24574" y="3886"/>
                </a:lnTo>
                <a:lnTo>
                  <a:pt x="20840" y="4241"/>
                </a:lnTo>
                <a:lnTo>
                  <a:pt x="28447" y="4241"/>
                </a:lnTo>
                <a:lnTo>
                  <a:pt x="28346" y="374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15574" y="4213064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21" y="14630"/>
                </a:moveTo>
                <a:lnTo>
                  <a:pt x="19367" y="14630"/>
                </a:lnTo>
                <a:lnTo>
                  <a:pt x="20345" y="16764"/>
                </a:lnTo>
                <a:lnTo>
                  <a:pt x="29844" y="20599"/>
                </a:lnTo>
                <a:lnTo>
                  <a:pt x="38696" y="16535"/>
                </a:lnTo>
                <a:lnTo>
                  <a:pt x="35821" y="14630"/>
                </a:lnTo>
                <a:close/>
              </a:path>
              <a:path w="46990" h="20954">
                <a:moveTo>
                  <a:pt x="3936" y="4787"/>
                </a:moveTo>
                <a:lnTo>
                  <a:pt x="1079" y="8089"/>
                </a:lnTo>
                <a:lnTo>
                  <a:pt x="0" y="9296"/>
                </a:lnTo>
                <a:lnTo>
                  <a:pt x="8623" y="10210"/>
                </a:lnTo>
                <a:lnTo>
                  <a:pt x="10845" y="10972"/>
                </a:lnTo>
                <a:lnTo>
                  <a:pt x="8686" y="11417"/>
                </a:lnTo>
                <a:lnTo>
                  <a:pt x="317" y="12293"/>
                </a:lnTo>
                <a:lnTo>
                  <a:pt x="3721" y="17348"/>
                </a:lnTo>
                <a:lnTo>
                  <a:pt x="13817" y="15722"/>
                </a:lnTo>
                <a:lnTo>
                  <a:pt x="19367" y="14630"/>
                </a:lnTo>
                <a:lnTo>
                  <a:pt x="35821" y="14630"/>
                </a:lnTo>
                <a:lnTo>
                  <a:pt x="35572" y="14465"/>
                </a:lnTo>
                <a:lnTo>
                  <a:pt x="32384" y="13233"/>
                </a:lnTo>
                <a:lnTo>
                  <a:pt x="40050" y="13233"/>
                </a:lnTo>
                <a:lnTo>
                  <a:pt x="46532" y="12827"/>
                </a:lnTo>
                <a:lnTo>
                  <a:pt x="45896" y="9296"/>
                </a:lnTo>
                <a:lnTo>
                  <a:pt x="45380" y="6819"/>
                </a:lnTo>
                <a:lnTo>
                  <a:pt x="20192" y="6819"/>
                </a:lnTo>
                <a:lnTo>
                  <a:pt x="14681" y="6413"/>
                </a:lnTo>
                <a:lnTo>
                  <a:pt x="3936" y="4787"/>
                </a:lnTo>
                <a:close/>
              </a:path>
              <a:path w="46990" h="20954">
                <a:moveTo>
                  <a:pt x="40050" y="13233"/>
                </a:moveTo>
                <a:lnTo>
                  <a:pt x="32384" y="13233"/>
                </a:lnTo>
                <a:lnTo>
                  <a:pt x="38430" y="13335"/>
                </a:lnTo>
                <a:lnTo>
                  <a:pt x="40050" y="13233"/>
                </a:lnTo>
                <a:close/>
              </a:path>
              <a:path w="46990" h="20954">
                <a:moveTo>
                  <a:pt x="27190" y="0"/>
                </a:moveTo>
                <a:lnTo>
                  <a:pt x="22504" y="4381"/>
                </a:lnTo>
                <a:lnTo>
                  <a:pt x="20192" y="6819"/>
                </a:lnTo>
                <a:lnTo>
                  <a:pt x="33248" y="6819"/>
                </a:lnTo>
                <a:lnTo>
                  <a:pt x="35572" y="5092"/>
                </a:lnTo>
                <a:lnTo>
                  <a:pt x="36969" y="3200"/>
                </a:lnTo>
                <a:lnTo>
                  <a:pt x="33845" y="2070"/>
                </a:lnTo>
                <a:lnTo>
                  <a:pt x="27190" y="0"/>
                </a:lnTo>
                <a:close/>
              </a:path>
              <a:path w="46990" h="20954">
                <a:moveTo>
                  <a:pt x="45173" y="5829"/>
                </a:moveTo>
                <a:lnTo>
                  <a:pt x="33248" y="6819"/>
                </a:lnTo>
                <a:lnTo>
                  <a:pt x="45380" y="6819"/>
                </a:lnTo>
                <a:lnTo>
                  <a:pt x="45173" y="582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78656" y="4174700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04" y="9131"/>
                </a:moveTo>
                <a:lnTo>
                  <a:pt x="12090" y="9131"/>
                </a:lnTo>
                <a:lnTo>
                  <a:pt x="12687" y="10528"/>
                </a:lnTo>
                <a:lnTo>
                  <a:pt x="18669" y="12928"/>
                </a:lnTo>
                <a:lnTo>
                  <a:pt x="24345" y="10299"/>
                </a:lnTo>
                <a:lnTo>
                  <a:pt x="22504" y="9131"/>
                </a:lnTo>
                <a:close/>
              </a:path>
              <a:path w="29845" h="13335">
                <a:moveTo>
                  <a:pt x="2425" y="2933"/>
                </a:moveTo>
                <a:lnTo>
                  <a:pt x="584" y="5016"/>
                </a:lnTo>
                <a:lnTo>
                  <a:pt x="0" y="5867"/>
                </a:lnTo>
                <a:lnTo>
                  <a:pt x="5334" y="6413"/>
                </a:lnTo>
                <a:lnTo>
                  <a:pt x="6743" y="6819"/>
                </a:lnTo>
                <a:lnTo>
                  <a:pt x="5549" y="7188"/>
                </a:lnTo>
                <a:lnTo>
                  <a:pt x="152" y="7734"/>
                </a:lnTo>
                <a:lnTo>
                  <a:pt x="863" y="8496"/>
                </a:lnTo>
                <a:lnTo>
                  <a:pt x="2425" y="10845"/>
                </a:lnTo>
                <a:lnTo>
                  <a:pt x="8572" y="9804"/>
                </a:lnTo>
                <a:lnTo>
                  <a:pt x="12090" y="9131"/>
                </a:lnTo>
                <a:lnTo>
                  <a:pt x="22504" y="9131"/>
                </a:lnTo>
                <a:lnTo>
                  <a:pt x="20459" y="8229"/>
                </a:lnTo>
                <a:lnTo>
                  <a:pt x="25422" y="8229"/>
                </a:lnTo>
                <a:lnTo>
                  <a:pt x="29298" y="8001"/>
                </a:lnTo>
                <a:lnTo>
                  <a:pt x="28546" y="4381"/>
                </a:lnTo>
                <a:lnTo>
                  <a:pt x="12687" y="4381"/>
                </a:lnTo>
                <a:lnTo>
                  <a:pt x="9169" y="4064"/>
                </a:lnTo>
                <a:lnTo>
                  <a:pt x="2425" y="2933"/>
                </a:lnTo>
                <a:close/>
              </a:path>
              <a:path w="29845" h="13335">
                <a:moveTo>
                  <a:pt x="25422" y="8229"/>
                </a:moveTo>
                <a:lnTo>
                  <a:pt x="20459" y="8229"/>
                </a:lnTo>
                <a:lnTo>
                  <a:pt x="24130" y="8305"/>
                </a:lnTo>
                <a:lnTo>
                  <a:pt x="25422" y="8229"/>
                </a:lnTo>
                <a:close/>
              </a:path>
              <a:path w="29845" h="13335">
                <a:moveTo>
                  <a:pt x="16992" y="0"/>
                </a:moveTo>
                <a:lnTo>
                  <a:pt x="14198" y="2717"/>
                </a:lnTo>
                <a:lnTo>
                  <a:pt x="12687" y="4381"/>
                </a:lnTo>
                <a:lnTo>
                  <a:pt x="28546" y="4381"/>
                </a:lnTo>
                <a:lnTo>
                  <a:pt x="28509" y="4203"/>
                </a:lnTo>
                <a:lnTo>
                  <a:pt x="20942" y="4203"/>
                </a:lnTo>
                <a:lnTo>
                  <a:pt x="22288" y="3213"/>
                </a:lnTo>
                <a:lnTo>
                  <a:pt x="23266" y="1905"/>
                </a:lnTo>
                <a:lnTo>
                  <a:pt x="21196" y="1320"/>
                </a:lnTo>
                <a:lnTo>
                  <a:pt x="16992" y="0"/>
                </a:lnTo>
                <a:close/>
              </a:path>
              <a:path w="29845" h="13335">
                <a:moveTo>
                  <a:pt x="28384" y="3606"/>
                </a:moveTo>
                <a:lnTo>
                  <a:pt x="24434" y="3848"/>
                </a:lnTo>
                <a:lnTo>
                  <a:pt x="20942" y="4203"/>
                </a:lnTo>
                <a:lnTo>
                  <a:pt x="28509" y="4203"/>
                </a:lnTo>
                <a:lnTo>
                  <a:pt x="28384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27312" y="4251554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16" y="10756"/>
                </a:moveTo>
                <a:lnTo>
                  <a:pt x="14262" y="10756"/>
                </a:lnTo>
                <a:lnTo>
                  <a:pt x="15062" y="12331"/>
                </a:lnTo>
                <a:lnTo>
                  <a:pt x="22085" y="14998"/>
                </a:lnTo>
                <a:lnTo>
                  <a:pt x="26238" y="12877"/>
                </a:lnTo>
                <a:lnTo>
                  <a:pt x="28549" y="11925"/>
                </a:lnTo>
                <a:lnTo>
                  <a:pt x="26616" y="10756"/>
                </a:lnTo>
                <a:close/>
              </a:path>
              <a:path w="34290" h="15239">
                <a:moveTo>
                  <a:pt x="2806" y="3797"/>
                </a:moveTo>
                <a:lnTo>
                  <a:pt x="0" y="7137"/>
                </a:lnTo>
                <a:lnTo>
                  <a:pt x="6273" y="7734"/>
                </a:lnTo>
                <a:lnTo>
                  <a:pt x="7988" y="8140"/>
                </a:lnTo>
                <a:lnTo>
                  <a:pt x="6426" y="8534"/>
                </a:lnTo>
                <a:lnTo>
                  <a:pt x="279" y="9359"/>
                </a:lnTo>
                <a:lnTo>
                  <a:pt x="3035" y="12966"/>
                </a:lnTo>
                <a:lnTo>
                  <a:pt x="10261" y="11658"/>
                </a:lnTo>
                <a:lnTo>
                  <a:pt x="14262" y="10756"/>
                </a:lnTo>
                <a:lnTo>
                  <a:pt x="26616" y="10756"/>
                </a:lnTo>
                <a:lnTo>
                  <a:pt x="26238" y="10528"/>
                </a:lnTo>
                <a:lnTo>
                  <a:pt x="23761" y="9537"/>
                </a:lnTo>
                <a:lnTo>
                  <a:pt x="28181" y="9448"/>
                </a:lnTo>
                <a:lnTo>
                  <a:pt x="34112" y="9029"/>
                </a:lnTo>
                <a:lnTo>
                  <a:pt x="33578" y="6603"/>
                </a:lnTo>
                <a:lnTo>
                  <a:pt x="33277" y="5118"/>
                </a:lnTo>
                <a:lnTo>
                  <a:pt x="14693" y="5118"/>
                </a:lnTo>
                <a:lnTo>
                  <a:pt x="10744" y="4876"/>
                </a:lnTo>
                <a:lnTo>
                  <a:pt x="2806" y="3797"/>
                </a:lnTo>
                <a:close/>
              </a:path>
              <a:path w="34290" h="15239">
                <a:moveTo>
                  <a:pt x="19646" y="0"/>
                </a:moveTo>
                <a:lnTo>
                  <a:pt x="16306" y="3200"/>
                </a:lnTo>
                <a:lnTo>
                  <a:pt x="14693" y="5118"/>
                </a:lnTo>
                <a:lnTo>
                  <a:pt x="33277" y="5118"/>
                </a:lnTo>
                <a:lnTo>
                  <a:pt x="33210" y="4787"/>
                </a:lnTo>
                <a:lnTo>
                  <a:pt x="24244" y="4787"/>
                </a:lnTo>
                <a:lnTo>
                  <a:pt x="25806" y="3619"/>
                </a:lnTo>
                <a:lnTo>
                  <a:pt x="26885" y="2171"/>
                </a:lnTo>
                <a:lnTo>
                  <a:pt x="24345" y="1460"/>
                </a:lnTo>
                <a:lnTo>
                  <a:pt x="19646" y="0"/>
                </a:lnTo>
                <a:close/>
              </a:path>
              <a:path w="34290" h="15239">
                <a:moveTo>
                  <a:pt x="33045" y="3975"/>
                </a:moveTo>
                <a:lnTo>
                  <a:pt x="28549" y="4292"/>
                </a:lnTo>
                <a:lnTo>
                  <a:pt x="24244" y="4787"/>
                </a:lnTo>
                <a:lnTo>
                  <a:pt x="33210" y="4787"/>
                </a:lnTo>
                <a:lnTo>
                  <a:pt x="33045" y="397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69767" y="4207098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311" y="9080"/>
                </a:moveTo>
                <a:lnTo>
                  <a:pt x="12153" y="9080"/>
                </a:lnTo>
                <a:lnTo>
                  <a:pt x="12636" y="10477"/>
                </a:lnTo>
                <a:lnTo>
                  <a:pt x="18630" y="12788"/>
                </a:lnTo>
                <a:lnTo>
                  <a:pt x="22250" y="11163"/>
                </a:lnTo>
                <a:lnTo>
                  <a:pt x="24193" y="10261"/>
                </a:lnTo>
                <a:lnTo>
                  <a:pt x="22311" y="9080"/>
                </a:lnTo>
                <a:close/>
              </a:path>
              <a:path w="29845" h="13335">
                <a:moveTo>
                  <a:pt x="2273" y="2933"/>
                </a:moveTo>
                <a:lnTo>
                  <a:pt x="546" y="4927"/>
                </a:lnTo>
                <a:lnTo>
                  <a:pt x="0" y="5740"/>
                </a:lnTo>
                <a:lnTo>
                  <a:pt x="5511" y="6413"/>
                </a:lnTo>
                <a:lnTo>
                  <a:pt x="6807" y="6819"/>
                </a:lnTo>
                <a:lnTo>
                  <a:pt x="5511" y="7150"/>
                </a:lnTo>
                <a:lnTo>
                  <a:pt x="0" y="7721"/>
                </a:lnTo>
                <a:lnTo>
                  <a:pt x="546" y="8534"/>
                </a:lnTo>
                <a:lnTo>
                  <a:pt x="2273" y="10756"/>
                </a:lnTo>
                <a:lnTo>
                  <a:pt x="8534" y="9842"/>
                </a:lnTo>
                <a:lnTo>
                  <a:pt x="12153" y="9080"/>
                </a:lnTo>
                <a:lnTo>
                  <a:pt x="22311" y="9080"/>
                </a:lnTo>
                <a:lnTo>
                  <a:pt x="20307" y="8216"/>
                </a:lnTo>
                <a:lnTo>
                  <a:pt x="25319" y="8216"/>
                </a:lnTo>
                <a:lnTo>
                  <a:pt x="29260" y="8039"/>
                </a:lnTo>
                <a:lnTo>
                  <a:pt x="28710" y="5740"/>
                </a:lnTo>
                <a:lnTo>
                  <a:pt x="28411" y="4203"/>
                </a:lnTo>
                <a:lnTo>
                  <a:pt x="12636" y="4203"/>
                </a:lnTo>
                <a:lnTo>
                  <a:pt x="9245" y="4013"/>
                </a:lnTo>
                <a:lnTo>
                  <a:pt x="2273" y="2933"/>
                </a:lnTo>
                <a:close/>
              </a:path>
              <a:path w="29845" h="13335">
                <a:moveTo>
                  <a:pt x="25319" y="8216"/>
                </a:moveTo>
                <a:lnTo>
                  <a:pt x="20307" y="8216"/>
                </a:lnTo>
                <a:lnTo>
                  <a:pt x="24193" y="8267"/>
                </a:lnTo>
                <a:lnTo>
                  <a:pt x="25319" y="8216"/>
                </a:lnTo>
                <a:close/>
              </a:path>
              <a:path w="29845" h="13335">
                <a:moveTo>
                  <a:pt x="16954" y="0"/>
                </a:moveTo>
                <a:lnTo>
                  <a:pt x="14046" y="2616"/>
                </a:lnTo>
                <a:lnTo>
                  <a:pt x="12636" y="4203"/>
                </a:lnTo>
                <a:lnTo>
                  <a:pt x="20789" y="4203"/>
                </a:lnTo>
                <a:lnTo>
                  <a:pt x="22250" y="3124"/>
                </a:lnTo>
                <a:lnTo>
                  <a:pt x="23215" y="1981"/>
                </a:lnTo>
                <a:lnTo>
                  <a:pt x="21056" y="1320"/>
                </a:lnTo>
                <a:lnTo>
                  <a:pt x="16954" y="0"/>
                </a:lnTo>
                <a:close/>
              </a:path>
              <a:path w="29845" h="13335">
                <a:moveTo>
                  <a:pt x="28295" y="3606"/>
                </a:moveTo>
                <a:lnTo>
                  <a:pt x="24295" y="3848"/>
                </a:lnTo>
                <a:lnTo>
                  <a:pt x="20789" y="4203"/>
                </a:lnTo>
                <a:lnTo>
                  <a:pt x="28411" y="4203"/>
                </a:lnTo>
                <a:lnTo>
                  <a:pt x="28295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04515" y="4359229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61" y="14731"/>
                </a:moveTo>
                <a:lnTo>
                  <a:pt x="19380" y="14731"/>
                </a:lnTo>
                <a:lnTo>
                  <a:pt x="20243" y="16852"/>
                </a:lnTo>
                <a:lnTo>
                  <a:pt x="29908" y="20612"/>
                </a:lnTo>
                <a:lnTo>
                  <a:pt x="35458" y="17894"/>
                </a:lnTo>
                <a:lnTo>
                  <a:pt x="38595" y="16535"/>
                </a:lnTo>
                <a:lnTo>
                  <a:pt x="35861" y="14731"/>
                </a:lnTo>
                <a:close/>
              </a:path>
              <a:path w="46990" h="20954">
                <a:moveTo>
                  <a:pt x="3721" y="4838"/>
                </a:moveTo>
                <a:lnTo>
                  <a:pt x="0" y="9347"/>
                </a:lnTo>
                <a:lnTo>
                  <a:pt x="8521" y="10299"/>
                </a:lnTo>
                <a:lnTo>
                  <a:pt x="10858" y="10934"/>
                </a:lnTo>
                <a:lnTo>
                  <a:pt x="8686" y="11429"/>
                </a:lnTo>
                <a:lnTo>
                  <a:pt x="101" y="12255"/>
                </a:lnTo>
                <a:lnTo>
                  <a:pt x="1079" y="13550"/>
                </a:lnTo>
                <a:lnTo>
                  <a:pt x="3619" y="17348"/>
                </a:lnTo>
                <a:lnTo>
                  <a:pt x="19380" y="14731"/>
                </a:lnTo>
                <a:lnTo>
                  <a:pt x="35861" y="14731"/>
                </a:lnTo>
                <a:lnTo>
                  <a:pt x="35572" y="14541"/>
                </a:lnTo>
                <a:lnTo>
                  <a:pt x="32321" y="13144"/>
                </a:lnTo>
                <a:lnTo>
                  <a:pt x="41338" y="13144"/>
                </a:lnTo>
                <a:lnTo>
                  <a:pt x="46418" y="12826"/>
                </a:lnTo>
                <a:lnTo>
                  <a:pt x="45770" y="9347"/>
                </a:lnTo>
                <a:lnTo>
                  <a:pt x="45357" y="6921"/>
                </a:lnTo>
                <a:lnTo>
                  <a:pt x="20243" y="6921"/>
                </a:lnTo>
                <a:lnTo>
                  <a:pt x="14795" y="6451"/>
                </a:lnTo>
                <a:lnTo>
                  <a:pt x="3721" y="4838"/>
                </a:lnTo>
                <a:close/>
              </a:path>
              <a:path w="46990" h="20954">
                <a:moveTo>
                  <a:pt x="41338" y="13144"/>
                </a:moveTo>
                <a:lnTo>
                  <a:pt x="32321" y="13144"/>
                </a:lnTo>
                <a:lnTo>
                  <a:pt x="38493" y="13322"/>
                </a:lnTo>
                <a:lnTo>
                  <a:pt x="41338" y="13144"/>
                </a:lnTo>
                <a:close/>
              </a:path>
              <a:path w="46990" h="20954">
                <a:moveTo>
                  <a:pt x="27038" y="0"/>
                </a:moveTo>
                <a:lnTo>
                  <a:pt x="22402" y="4330"/>
                </a:lnTo>
                <a:lnTo>
                  <a:pt x="20243" y="6921"/>
                </a:lnTo>
                <a:lnTo>
                  <a:pt x="45357" y="6921"/>
                </a:lnTo>
                <a:lnTo>
                  <a:pt x="45325" y="6730"/>
                </a:lnTo>
                <a:lnTo>
                  <a:pt x="33312" y="6730"/>
                </a:lnTo>
                <a:lnTo>
                  <a:pt x="35572" y="5156"/>
                </a:lnTo>
                <a:lnTo>
                  <a:pt x="36918" y="3213"/>
                </a:lnTo>
                <a:lnTo>
                  <a:pt x="33629" y="2209"/>
                </a:lnTo>
                <a:lnTo>
                  <a:pt x="27038" y="0"/>
                </a:lnTo>
                <a:close/>
              </a:path>
              <a:path w="46990" h="20954">
                <a:moveTo>
                  <a:pt x="45186" y="5918"/>
                </a:moveTo>
                <a:lnTo>
                  <a:pt x="38925" y="6235"/>
                </a:lnTo>
                <a:lnTo>
                  <a:pt x="33312" y="6730"/>
                </a:lnTo>
                <a:lnTo>
                  <a:pt x="45325" y="6730"/>
                </a:lnTo>
                <a:lnTo>
                  <a:pt x="45186" y="591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67541" y="4320864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55" y="9131"/>
                </a:moveTo>
                <a:lnTo>
                  <a:pt x="12357" y="9131"/>
                </a:lnTo>
                <a:lnTo>
                  <a:pt x="12839" y="10528"/>
                </a:lnTo>
                <a:lnTo>
                  <a:pt x="18884" y="12890"/>
                </a:lnTo>
                <a:lnTo>
                  <a:pt x="22390" y="11252"/>
                </a:lnTo>
                <a:lnTo>
                  <a:pt x="24561" y="10350"/>
                </a:lnTo>
                <a:lnTo>
                  <a:pt x="22555" y="9131"/>
                </a:lnTo>
                <a:close/>
              </a:path>
              <a:path w="29845" h="13335">
                <a:moveTo>
                  <a:pt x="2476" y="2933"/>
                </a:moveTo>
                <a:lnTo>
                  <a:pt x="596" y="4978"/>
                </a:lnTo>
                <a:lnTo>
                  <a:pt x="0" y="5740"/>
                </a:lnTo>
                <a:lnTo>
                  <a:pt x="5397" y="6324"/>
                </a:lnTo>
                <a:lnTo>
                  <a:pt x="6858" y="6819"/>
                </a:lnTo>
                <a:lnTo>
                  <a:pt x="5397" y="7137"/>
                </a:lnTo>
                <a:lnTo>
                  <a:pt x="101" y="7721"/>
                </a:lnTo>
                <a:lnTo>
                  <a:pt x="812" y="8458"/>
                </a:lnTo>
                <a:lnTo>
                  <a:pt x="2374" y="10833"/>
                </a:lnTo>
                <a:lnTo>
                  <a:pt x="8636" y="9842"/>
                </a:lnTo>
                <a:lnTo>
                  <a:pt x="12357" y="9131"/>
                </a:lnTo>
                <a:lnTo>
                  <a:pt x="22555" y="9131"/>
                </a:lnTo>
                <a:lnTo>
                  <a:pt x="20345" y="8216"/>
                </a:lnTo>
                <a:lnTo>
                  <a:pt x="26159" y="8216"/>
                </a:lnTo>
                <a:lnTo>
                  <a:pt x="29527" y="8051"/>
                </a:lnTo>
                <a:lnTo>
                  <a:pt x="28919" y="5740"/>
                </a:lnTo>
                <a:lnTo>
                  <a:pt x="28608" y="4343"/>
                </a:lnTo>
                <a:lnTo>
                  <a:pt x="12839" y="4343"/>
                </a:lnTo>
                <a:lnTo>
                  <a:pt x="9220" y="3936"/>
                </a:lnTo>
                <a:lnTo>
                  <a:pt x="2476" y="2933"/>
                </a:lnTo>
                <a:close/>
              </a:path>
              <a:path w="29845" h="13335">
                <a:moveTo>
                  <a:pt x="26159" y="8216"/>
                </a:moveTo>
                <a:lnTo>
                  <a:pt x="20345" y="8216"/>
                </a:lnTo>
                <a:lnTo>
                  <a:pt x="24345" y="8305"/>
                </a:lnTo>
                <a:lnTo>
                  <a:pt x="26159" y="8216"/>
                </a:lnTo>
                <a:close/>
              </a:path>
              <a:path w="29845" h="13335">
                <a:moveTo>
                  <a:pt x="17005" y="0"/>
                </a:moveTo>
                <a:lnTo>
                  <a:pt x="14147" y="2717"/>
                </a:lnTo>
                <a:lnTo>
                  <a:pt x="12839" y="4343"/>
                </a:lnTo>
                <a:lnTo>
                  <a:pt x="28608" y="4343"/>
                </a:lnTo>
                <a:lnTo>
                  <a:pt x="28566" y="4152"/>
                </a:lnTo>
                <a:lnTo>
                  <a:pt x="20942" y="4152"/>
                </a:lnTo>
                <a:lnTo>
                  <a:pt x="22555" y="3162"/>
                </a:lnTo>
                <a:lnTo>
                  <a:pt x="23380" y="1943"/>
                </a:lnTo>
                <a:lnTo>
                  <a:pt x="17005" y="0"/>
                </a:lnTo>
                <a:close/>
              </a:path>
              <a:path w="29845" h="13335">
                <a:moveTo>
                  <a:pt x="28448" y="3619"/>
                </a:moveTo>
                <a:lnTo>
                  <a:pt x="24612" y="3936"/>
                </a:lnTo>
                <a:lnTo>
                  <a:pt x="20942" y="4152"/>
                </a:lnTo>
                <a:lnTo>
                  <a:pt x="28566" y="4152"/>
                </a:lnTo>
                <a:lnTo>
                  <a:pt x="28448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316263" y="4397667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25" y="10807"/>
                </a:moveTo>
                <a:lnTo>
                  <a:pt x="14249" y="10807"/>
                </a:lnTo>
                <a:lnTo>
                  <a:pt x="14833" y="12433"/>
                </a:lnTo>
                <a:lnTo>
                  <a:pt x="21970" y="14973"/>
                </a:lnTo>
                <a:lnTo>
                  <a:pt x="26073" y="12928"/>
                </a:lnTo>
                <a:lnTo>
                  <a:pt x="28397" y="11849"/>
                </a:lnTo>
                <a:lnTo>
                  <a:pt x="26725" y="10807"/>
                </a:lnTo>
                <a:close/>
              </a:path>
              <a:path w="34290" h="15239">
                <a:moveTo>
                  <a:pt x="2590" y="3848"/>
                </a:moveTo>
                <a:lnTo>
                  <a:pt x="647" y="6210"/>
                </a:lnTo>
                <a:lnTo>
                  <a:pt x="0" y="7200"/>
                </a:lnTo>
                <a:lnTo>
                  <a:pt x="6261" y="7785"/>
                </a:lnTo>
                <a:lnTo>
                  <a:pt x="8102" y="8191"/>
                </a:lnTo>
                <a:lnTo>
                  <a:pt x="6413" y="8686"/>
                </a:lnTo>
                <a:lnTo>
                  <a:pt x="165" y="9410"/>
                </a:lnTo>
                <a:lnTo>
                  <a:pt x="1028" y="10401"/>
                </a:lnTo>
                <a:lnTo>
                  <a:pt x="2908" y="13030"/>
                </a:lnTo>
                <a:lnTo>
                  <a:pt x="10147" y="11709"/>
                </a:lnTo>
                <a:lnTo>
                  <a:pt x="14249" y="10807"/>
                </a:lnTo>
                <a:lnTo>
                  <a:pt x="26725" y="10807"/>
                </a:lnTo>
                <a:lnTo>
                  <a:pt x="26073" y="10401"/>
                </a:lnTo>
                <a:lnTo>
                  <a:pt x="23964" y="9588"/>
                </a:lnTo>
                <a:lnTo>
                  <a:pt x="28282" y="9512"/>
                </a:lnTo>
                <a:lnTo>
                  <a:pt x="34061" y="9093"/>
                </a:lnTo>
                <a:lnTo>
                  <a:pt x="33382" y="6210"/>
                </a:lnTo>
                <a:lnTo>
                  <a:pt x="33164" y="5168"/>
                </a:lnTo>
                <a:lnTo>
                  <a:pt x="14579" y="5168"/>
                </a:lnTo>
                <a:lnTo>
                  <a:pt x="10629" y="4889"/>
                </a:lnTo>
                <a:lnTo>
                  <a:pt x="2590" y="3848"/>
                </a:lnTo>
                <a:close/>
              </a:path>
              <a:path w="34290" h="15239">
                <a:moveTo>
                  <a:pt x="19532" y="0"/>
                </a:moveTo>
                <a:lnTo>
                  <a:pt x="16294" y="3136"/>
                </a:lnTo>
                <a:lnTo>
                  <a:pt x="14579" y="5168"/>
                </a:lnTo>
                <a:lnTo>
                  <a:pt x="33164" y="5168"/>
                </a:lnTo>
                <a:lnTo>
                  <a:pt x="33096" y="4838"/>
                </a:lnTo>
                <a:lnTo>
                  <a:pt x="24079" y="4838"/>
                </a:lnTo>
                <a:lnTo>
                  <a:pt x="25958" y="3683"/>
                </a:lnTo>
                <a:lnTo>
                  <a:pt x="26822" y="2171"/>
                </a:lnTo>
                <a:lnTo>
                  <a:pt x="24498" y="1511"/>
                </a:lnTo>
                <a:lnTo>
                  <a:pt x="19532" y="0"/>
                </a:lnTo>
                <a:close/>
              </a:path>
              <a:path w="34290" h="15239">
                <a:moveTo>
                  <a:pt x="32918" y="3987"/>
                </a:moveTo>
                <a:lnTo>
                  <a:pt x="24079" y="4838"/>
                </a:lnTo>
                <a:lnTo>
                  <a:pt x="33096" y="4838"/>
                </a:lnTo>
                <a:lnTo>
                  <a:pt x="32918" y="398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258716" y="4353171"/>
            <a:ext cx="29209" cy="13335"/>
          </a:xfrm>
          <a:custGeom>
            <a:avLst/>
            <a:gdLst/>
            <a:ahLst/>
            <a:cxnLst/>
            <a:rect l="l" t="t" r="r" b="b"/>
            <a:pathLst>
              <a:path w="29209" h="13335">
                <a:moveTo>
                  <a:pt x="22575" y="9169"/>
                </a:moveTo>
                <a:lnTo>
                  <a:pt x="11887" y="9169"/>
                </a:lnTo>
                <a:lnTo>
                  <a:pt x="12534" y="10579"/>
                </a:lnTo>
                <a:lnTo>
                  <a:pt x="18732" y="12979"/>
                </a:lnTo>
                <a:lnTo>
                  <a:pt x="22453" y="11214"/>
                </a:lnTo>
                <a:lnTo>
                  <a:pt x="24193" y="10350"/>
                </a:lnTo>
                <a:lnTo>
                  <a:pt x="22575" y="9169"/>
                </a:lnTo>
                <a:close/>
              </a:path>
              <a:path w="29209" h="13335">
                <a:moveTo>
                  <a:pt x="2158" y="2946"/>
                </a:moveTo>
                <a:lnTo>
                  <a:pt x="431" y="5067"/>
                </a:lnTo>
                <a:lnTo>
                  <a:pt x="0" y="5829"/>
                </a:lnTo>
                <a:lnTo>
                  <a:pt x="5295" y="6464"/>
                </a:lnTo>
                <a:lnTo>
                  <a:pt x="6756" y="6870"/>
                </a:lnTo>
                <a:lnTo>
                  <a:pt x="5397" y="7150"/>
                </a:lnTo>
                <a:lnTo>
                  <a:pt x="0" y="7734"/>
                </a:lnTo>
                <a:lnTo>
                  <a:pt x="596" y="8547"/>
                </a:lnTo>
                <a:lnTo>
                  <a:pt x="2158" y="10896"/>
                </a:lnTo>
                <a:lnTo>
                  <a:pt x="8635" y="9855"/>
                </a:lnTo>
                <a:lnTo>
                  <a:pt x="11887" y="9169"/>
                </a:lnTo>
                <a:lnTo>
                  <a:pt x="22575" y="9169"/>
                </a:lnTo>
                <a:lnTo>
                  <a:pt x="20307" y="8280"/>
                </a:lnTo>
                <a:lnTo>
                  <a:pt x="25370" y="8280"/>
                </a:lnTo>
                <a:lnTo>
                  <a:pt x="29095" y="8039"/>
                </a:lnTo>
                <a:lnTo>
                  <a:pt x="28429" y="4343"/>
                </a:lnTo>
                <a:lnTo>
                  <a:pt x="12484" y="4343"/>
                </a:lnTo>
                <a:lnTo>
                  <a:pt x="9016" y="4025"/>
                </a:lnTo>
                <a:lnTo>
                  <a:pt x="2158" y="2946"/>
                </a:lnTo>
                <a:close/>
              </a:path>
              <a:path w="29209" h="13335">
                <a:moveTo>
                  <a:pt x="25370" y="8280"/>
                </a:moveTo>
                <a:lnTo>
                  <a:pt x="20307" y="8280"/>
                </a:lnTo>
                <a:lnTo>
                  <a:pt x="24193" y="8356"/>
                </a:lnTo>
                <a:lnTo>
                  <a:pt x="25370" y="8280"/>
                </a:lnTo>
                <a:close/>
              </a:path>
              <a:path w="29209" h="13335">
                <a:moveTo>
                  <a:pt x="16954" y="0"/>
                </a:moveTo>
                <a:lnTo>
                  <a:pt x="14046" y="2717"/>
                </a:lnTo>
                <a:lnTo>
                  <a:pt x="12484" y="4343"/>
                </a:lnTo>
                <a:lnTo>
                  <a:pt x="28429" y="4343"/>
                </a:lnTo>
                <a:lnTo>
                  <a:pt x="28403" y="4203"/>
                </a:lnTo>
                <a:lnTo>
                  <a:pt x="20777" y="4203"/>
                </a:lnTo>
                <a:lnTo>
                  <a:pt x="22453" y="3302"/>
                </a:lnTo>
                <a:lnTo>
                  <a:pt x="23113" y="2032"/>
                </a:lnTo>
                <a:lnTo>
                  <a:pt x="20954" y="1409"/>
                </a:lnTo>
                <a:lnTo>
                  <a:pt x="16954" y="0"/>
                </a:lnTo>
                <a:close/>
              </a:path>
              <a:path w="29209" h="13335">
                <a:moveTo>
                  <a:pt x="28295" y="3606"/>
                </a:moveTo>
                <a:lnTo>
                  <a:pt x="24510" y="3848"/>
                </a:lnTo>
                <a:lnTo>
                  <a:pt x="20777" y="4203"/>
                </a:lnTo>
                <a:lnTo>
                  <a:pt x="28403" y="4203"/>
                </a:lnTo>
                <a:lnTo>
                  <a:pt x="28295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82995" y="4193772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6050" y="14503"/>
                </a:moveTo>
                <a:lnTo>
                  <a:pt x="19367" y="14503"/>
                </a:lnTo>
                <a:lnTo>
                  <a:pt x="20231" y="16624"/>
                </a:lnTo>
                <a:lnTo>
                  <a:pt x="29781" y="20472"/>
                </a:lnTo>
                <a:lnTo>
                  <a:pt x="35674" y="17754"/>
                </a:lnTo>
                <a:lnTo>
                  <a:pt x="38595" y="16268"/>
                </a:lnTo>
                <a:lnTo>
                  <a:pt x="36050" y="14503"/>
                </a:lnTo>
                <a:close/>
              </a:path>
              <a:path w="46990" h="20954">
                <a:moveTo>
                  <a:pt x="3873" y="4660"/>
                </a:moveTo>
                <a:lnTo>
                  <a:pt x="1168" y="7912"/>
                </a:lnTo>
                <a:lnTo>
                  <a:pt x="0" y="9080"/>
                </a:lnTo>
                <a:lnTo>
                  <a:pt x="8420" y="10071"/>
                </a:lnTo>
                <a:lnTo>
                  <a:pt x="11061" y="10706"/>
                </a:lnTo>
                <a:lnTo>
                  <a:pt x="8788" y="11290"/>
                </a:lnTo>
                <a:lnTo>
                  <a:pt x="152" y="12115"/>
                </a:lnTo>
                <a:lnTo>
                  <a:pt x="1168" y="13411"/>
                </a:lnTo>
                <a:lnTo>
                  <a:pt x="3606" y="17119"/>
                </a:lnTo>
                <a:lnTo>
                  <a:pt x="13855" y="15532"/>
                </a:lnTo>
                <a:lnTo>
                  <a:pt x="19367" y="14503"/>
                </a:lnTo>
                <a:lnTo>
                  <a:pt x="36050" y="14503"/>
                </a:lnTo>
                <a:lnTo>
                  <a:pt x="35775" y="14312"/>
                </a:lnTo>
                <a:lnTo>
                  <a:pt x="32435" y="13004"/>
                </a:lnTo>
                <a:lnTo>
                  <a:pt x="40579" y="13004"/>
                </a:lnTo>
                <a:lnTo>
                  <a:pt x="46532" y="12699"/>
                </a:lnTo>
                <a:lnTo>
                  <a:pt x="45791" y="9080"/>
                </a:lnTo>
                <a:lnTo>
                  <a:pt x="45401" y="6781"/>
                </a:lnTo>
                <a:lnTo>
                  <a:pt x="20231" y="6781"/>
                </a:lnTo>
                <a:lnTo>
                  <a:pt x="14782" y="6362"/>
                </a:lnTo>
                <a:lnTo>
                  <a:pt x="3873" y="4660"/>
                </a:lnTo>
                <a:close/>
              </a:path>
              <a:path w="46990" h="20954">
                <a:moveTo>
                  <a:pt x="40579" y="13004"/>
                </a:moveTo>
                <a:lnTo>
                  <a:pt x="32435" y="13004"/>
                </a:lnTo>
                <a:lnTo>
                  <a:pt x="38595" y="13106"/>
                </a:lnTo>
                <a:lnTo>
                  <a:pt x="40579" y="13004"/>
                </a:lnTo>
                <a:close/>
              </a:path>
              <a:path w="46990" h="20954">
                <a:moveTo>
                  <a:pt x="27254" y="0"/>
                </a:moveTo>
                <a:lnTo>
                  <a:pt x="22720" y="4241"/>
                </a:lnTo>
                <a:lnTo>
                  <a:pt x="20231" y="6781"/>
                </a:lnTo>
                <a:lnTo>
                  <a:pt x="45401" y="6781"/>
                </a:lnTo>
                <a:lnTo>
                  <a:pt x="45377" y="6642"/>
                </a:lnTo>
                <a:lnTo>
                  <a:pt x="33400" y="6642"/>
                </a:lnTo>
                <a:lnTo>
                  <a:pt x="35775" y="4965"/>
                </a:lnTo>
                <a:lnTo>
                  <a:pt x="36918" y="3162"/>
                </a:lnTo>
                <a:lnTo>
                  <a:pt x="33731" y="2031"/>
                </a:lnTo>
                <a:lnTo>
                  <a:pt x="27254" y="0"/>
                </a:lnTo>
                <a:close/>
              </a:path>
              <a:path w="46990" h="20954">
                <a:moveTo>
                  <a:pt x="45224" y="5740"/>
                </a:moveTo>
                <a:lnTo>
                  <a:pt x="38963" y="6146"/>
                </a:lnTo>
                <a:lnTo>
                  <a:pt x="33400" y="6642"/>
                </a:lnTo>
                <a:lnTo>
                  <a:pt x="45377" y="6642"/>
                </a:lnTo>
                <a:lnTo>
                  <a:pt x="45224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847563" y="4241985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67" y="9080"/>
                </a:moveTo>
                <a:lnTo>
                  <a:pt x="12306" y="9080"/>
                </a:lnTo>
                <a:lnTo>
                  <a:pt x="12903" y="10464"/>
                </a:lnTo>
                <a:lnTo>
                  <a:pt x="18732" y="12966"/>
                </a:lnTo>
                <a:lnTo>
                  <a:pt x="24447" y="10299"/>
                </a:lnTo>
                <a:lnTo>
                  <a:pt x="22567" y="9080"/>
                </a:lnTo>
                <a:close/>
              </a:path>
              <a:path w="29845" h="13335">
                <a:moveTo>
                  <a:pt x="2425" y="3009"/>
                </a:moveTo>
                <a:lnTo>
                  <a:pt x="584" y="5054"/>
                </a:lnTo>
                <a:lnTo>
                  <a:pt x="0" y="5867"/>
                </a:lnTo>
                <a:lnTo>
                  <a:pt x="5448" y="6451"/>
                </a:lnTo>
                <a:lnTo>
                  <a:pt x="7010" y="6857"/>
                </a:lnTo>
                <a:lnTo>
                  <a:pt x="5448" y="7188"/>
                </a:lnTo>
                <a:lnTo>
                  <a:pt x="215" y="7683"/>
                </a:lnTo>
                <a:lnTo>
                  <a:pt x="2260" y="10794"/>
                </a:lnTo>
                <a:lnTo>
                  <a:pt x="8750" y="9804"/>
                </a:lnTo>
                <a:lnTo>
                  <a:pt x="12306" y="9080"/>
                </a:lnTo>
                <a:lnTo>
                  <a:pt x="22567" y="9080"/>
                </a:lnTo>
                <a:lnTo>
                  <a:pt x="20408" y="8254"/>
                </a:lnTo>
                <a:lnTo>
                  <a:pt x="24333" y="8254"/>
                </a:lnTo>
                <a:lnTo>
                  <a:pt x="29311" y="7988"/>
                </a:lnTo>
                <a:lnTo>
                  <a:pt x="28828" y="5867"/>
                </a:lnTo>
                <a:lnTo>
                  <a:pt x="28564" y="4330"/>
                </a:lnTo>
                <a:lnTo>
                  <a:pt x="12903" y="4330"/>
                </a:lnTo>
                <a:lnTo>
                  <a:pt x="9232" y="3975"/>
                </a:lnTo>
                <a:lnTo>
                  <a:pt x="2425" y="3009"/>
                </a:lnTo>
                <a:close/>
              </a:path>
              <a:path w="29845" h="13335">
                <a:moveTo>
                  <a:pt x="17170" y="0"/>
                </a:moveTo>
                <a:lnTo>
                  <a:pt x="14465" y="2705"/>
                </a:lnTo>
                <a:lnTo>
                  <a:pt x="12903" y="4330"/>
                </a:lnTo>
                <a:lnTo>
                  <a:pt x="28564" y="4330"/>
                </a:lnTo>
                <a:lnTo>
                  <a:pt x="28533" y="4152"/>
                </a:lnTo>
                <a:lnTo>
                  <a:pt x="20891" y="4152"/>
                </a:lnTo>
                <a:lnTo>
                  <a:pt x="22453" y="3149"/>
                </a:lnTo>
                <a:lnTo>
                  <a:pt x="23367" y="1930"/>
                </a:lnTo>
                <a:lnTo>
                  <a:pt x="21323" y="1358"/>
                </a:lnTo>
                <a:lnTo>
                  <a:pt x="17170" y="0"/>
                </a:lnTo>
                <a:close/>
              </a:path>
              <a:path w="29845" h="13335">
                <a:moveTo>
                  <a:pt x="28447" y="3657"/>
                </a:moveTo>
                <a:lnTo>
                  <a:pt x="20891" y="4152"/>
                </a:lnTo>
                <a:lnTo>
                  <a:pt x="28533" y="4152"/>
                </a:lnTo>
                <a:lnTo>
                  <a:pt x="28447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84038" y="4107056"/>
            <a:ext cx="546309" cy="3017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47998" y="4373059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843" y="14503"/>
                </a:moveTo>
                <a:lnTo>
                  <a:pt x="19507" y="14503"/>
                </a:lnTo>
                <a:lnTo>
                  <a:pt x="20192" y="16713"/>
                </a:lnTo>
                <a:lnTo>
                  <a:pt x="29806" y="20459"/>
                </a:lnTo>
                <a:lnTo>
                  <a:pt x="35471" y="17843"/>
                </a:lnTo>
                <a:lnTo>
                  <a:pt x="38595" y="16446"/>
                </a:lnTo>
                <a:lnTo>
                  <a:pt x="35843" y="14503"/>
                </a:lnTo>
                <a:close/>
              </a:path>
              <a:path w="46990" h="20954">
                <a:moveTo>
                  <a:pt x="3898" y="4737"/>
                </a:moveTo>
                <a:lnTo>
                  <a:pt x="1092" y="7861"/>
                </a:lnTo>
                <a:lnTo>
                  <a:pt x="0" y="9156"/>
                </a:lnTo>
                <a:lnTo>
                  <a:pt x="8585" y="10160"/>
                </a:lnTo>
                <a:lnTo>
                  <a:pt x="11074" y="10883"/>
                </a:lnTo>
                <a:lnTo>
                  <a:pt x="8585" y="11379"/>
                </a:lnTo>
                <a:lnTo>
                  <a:pt x="177" y="12204"/>
                </a:lnTo>
                <a:lnTo>
                  <a:pt x="1142" y="13500"/>
                </a:lnTo>
                <a:lnTo>
                  <a:pt x="3632" y="17208"/>
                </a:lnTo>
                <a:lnTo>
                  <a:pt x="13881" y="15633"/>
                </a:lnTo>
                <a:lnTo>
                  <a:pt x="19507" y="14503"/>
                </a:lnTo>
                <a:lnTo>
                  <a:pt x="35843" y="14503"/>
                </a:lnTo>
                <a:lnTo>
                  <a:pt x="35699" y="14401"/>
                </a:lnTo>
                <a:lnTo>
                  <a:pt x="32448" y="13106"/>
                </a:lnTo>
                <a:lnTo>
                  <a:pt x="40279" y="13106"/>
                </a:lnTo>
                <a:lnTo>
                  <a:pt x="46532" y="12776"/>
                </a:lnTo>
                <a:lnTo>
                  <a:pt x="45732" y="9309"/>
                </a:lnTo>
                <a:lnTo>
                  <a:pt x="45402" y="6870"/>
                </a:lnTo>
                <a:lnTo>
                  <a:pt x="20192" y="6870"/>
                </a:lnTo>
                <a:lnTo>
                  <a:pt x="14744" y="6375"/>
                </a:lnTo>
                <a:lnTo>
                  <a:pt x="3898" y="4737"/>
                </a:lnTo>
                <a:close/>
              </a:path>
              <a:path w="46990" h="20954">
                <a:moveTo>
                  <a:pt x="40279" y="13106"/>
                </a:moveTo>
                <a:lnTo>
                  <a:pt x="32448" y="13106"/>
                </a:lnTo>
                <a:lnTo>
                  <a:pt x="38595" y="13195"/>
                </a:lnTo>
                <a:lnTo>
                  <a:pt x="40279" y="13106"/>
                </a:lnTo>
                <a:close/>
              </a:path>
              <a:path w="46990" h="20954">
                <a:moveTo>
                  <a:pt x="27266" y="0"/>
                </a:moveTo>
                <a:lnTo>
                  <a:pt x="22466" y="4330"/>
                </a:lnTo>
                <a:lnTo>
                  <a:pt x="20192" y="6870"/>
                </a:lnTo>
                <a:lnTo>
                  <a:pt x="45402" y="6870"/>
                </a:lnTo>
                <a:lnTo>
                  <a:pt x="45370" y="6629"/>
                </a:lnTo>
                <a:lnTo>
                  <a:pt x="33108" y="6629"/>
                </a:lnTo>
                <a:lnTo>
                  <a:pt x="35699" y="5143"/>
                </a:lnTo>
                <a:lnTo>
                  <a:pt x="36931" y="3162"/>
                </a:lnTo>
                <a:lnTo>
                  <a:pt x="27266" y="0"/>
                </a:lnTo>
                <a:close/>
              </a:path>
              <a:path w="46990" h="20954">
                <a:moveTo>
                  <a:pt x="45250" y="5740"/>
                </a:moveTo>
                <a:lnTo>
                  <a:pt x="38988" y="6134"/>
                </a:lnTo>
                <a:lnTo>
                  <a:pt x="33108" y="6629"/>
                </a:lnTo>
                <a:lnTo>
                  <a:pt x="45370" y="6629"/>
                </a:lnTo>
                <a:lnTo>
                  <a:pt x="45250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11138" y="4334554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28" y="9182"/>
                </a:moveTo>
                <a:lnTo>
                  <a:pt x="12103" y="9182"/>
                </a:lnTo>
                <a:lnTo>
                  <a:pt x="12788" y="10528"/>
                </a:lnTo>
                <a:lnTo>
                  <a:pt x="18630" y="12877"/>
                </a:lnTo>
                <a:lnTo>
                  <a:pt x="22351" y="11252"/>
                </a:lnTo>
                <a:lnTo>
                  <a:pt x="24244" y="10350"/>
                </a:lnTo>
                <a:lnTo>
                  <a:pt x="22528" y="9182"/>
                </a:lnTo>
                <a:close/>
              </a:path>
              <a:path w="29845" h="13335">
                <a:moveTo>
                  <a:pt x="2273" y="2997"/>
                </a:moveTo>
                <a:lnTo>
                  <a:pt x="495" y="5016"/>
                </a:lnTo>
                <a:lnTo>
                  <a:pt x="0" y="5740"/>
                </a:lnTo>
                <a:lnTo>
                  <a:pt x="5460" y="6413"/>
                </a:lnTo>
                <a:lnTo>
                  <a:pt x="6908" y="6819"/>
                </a:lnTo>
                <a:lnTo>
                  <a:pt x="5460" y="7238"/>
                </a:lnTo>
                <a:lnTo>
                  <a:pt x="0" y="7734"/>
                </a:lnTo>
                <a:lnTo>
                  <a:pt x="698" y="8547"/>
                </a:lnTo>
                <a:lnTo>
                  <a:pt x="2273" y="10845"/>
                </a:lnTo>
                <a:lnTo>
                  <a:pt x="12103" y="9182"/>
                </a:lnTo>
                <a:lnTo>
                  <a:pt x="22528" y="9182"/>
                </a:lnTo>
                <a:lnTo>
                  <a:pt x="20408" y="8305"/>
                </a:lnTo>
                <a:lnTo>
                  <a:pt x="25088" y="8305"/>
                </a:lnTo>
                <a:lnTo>
                  <a:pt x="29311" y="8051"/>
                </a:lnTo>
                <a:lnTo>
                  <a:pt x="28828" y="5918"/>
                </a:lnTo>
                <a:lnTo>
                  <a:pt x="28652" y="4394"/>
                </a:lnTo>
                <a:lnTo>
                  <a:pt x="12788" y="4394"/>
                </a:lnTo>
                <a:lnTo>
                  <a:pt x="9182" y="4114"/>
                </a:lnTo>
                <a:lnTo>
                  <a:pt x="2273" y="2997"/>
                </a:lnTo>
                <a:close/>
              </a:path>
              <a:path w="29845" h="13335">
                <a:moveTo>
                  <a:pt x="25088" y="8305"/>
                </a:moveTo>
                <a:lnTo>
                  <a:pt x="20408" y="8305"/>
                </a:lnTo>
                <a:lnTo>
                  <a:pt x="24244" y="8356"/>
                </a:lnTo>
                <a:lnTo>
                  <a:pt x="25088" y="8305"/>
                </a:lnTo>
                <a:close/>
              </a:path>
              <a:path w="29845" h="13335">
                <a:moveTo>
                  <a:pt x="17056" y="0"/>
                </a:moveTo>
                <a:lnTo>
                  <a:pt x="14147" y="2717"/>
                </a:lnTo>
                <a:lnTo>
                  <a:pt x="12788" y="4394"/>
                </a:lnTo>
                <a:lnTo>
                  <a:pt x="28652" y="4394"/>
                </a:lnTo>
                <a:lnTo>
                  <a:pt x="20777" y="4292"/>
                </a:lnTo>
                <a:lnTo>
                  <a:pt x="22351" y="3213"/>
                </a:lnTo>
                <a:lnTo>
                  <a:pt x="23279" y="1981"/>
                </a:lnTo>
                <a:lnTo>
                  <a:pt x="21208" y="1409"/>
                </a:lnTo>
                <a:lnTo>
                  <a:pt x="17056" y="0"/>
                </a:lnTo>
                <a:close/>
              </a:path>
              <a:path w="29845" h="13335">
                <a:moveTo>
                  <a:pt x="28562" y="3619"/>
                </a:moveTo>
                <a:lnTo>
                  <a:pt x="24510" y="3886"/>
                </a:lnTo>
                <a:lnTo>
                  <a:pt x="20777" y="4292"/>
                </a:lnTo>
                <a:lnTo>
                  <a:pt x="28640" y="4292"/>
                </a:lnTo>
                <a:lnTo>
                  <a:pt x="28562" y="36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59809" y="4411409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895" y="10845"/>
                </a:moveTo>
                <a:lnTo>
                  <a:pt x="14414" y="10845"/>
                </a:lnTo>
                <a:lnTo>
                  <a:pt x="14947" y="12382"/>
                </a:lnTo>
                <a:lnTo>
                  <a:pt x="22072" y="14998"/>
                </a:lnTo>
                <a:lnTo>
                  <a:pt x="26276" y="12979"/>
                </a:lnTo>
                <a:lnTo>
                  <a:pt x="28346" y="11887"/>
                </a:lnTo>
                <a:lnTo>
                  <a:pt x="26895" y="10845"/>
                </a:lnTo>
                <a:close/>
              </a:path>
              <a:path w="34290" h="15239">
                <a:moveTo>
                  <a:pt x="2527" y="3848"/>
                </a:moveTo>
                <a:lnTo>
                  <a:pt x="596" y="6146"/>
                </a:lnTo>
                <a:lnTo>
                  <a:pt x="0" y="7238"/>
                </a:lnTo>
                <a:lnTo>
                  <a:pt x="6159" y="7734"/>
                </a:lnTo>
                <a:lnTo>
                  <a:pt x="7937" y="8229"/>
                </a:lnTo>
                <a:lnTo>
                  <a:pt x="6375" y="8635"/>
                </a:lnTo>
                <a:lnTo>
                  <a:pt x="114" y="9359"/>
                </a:lnTo>
                <a:lnTo>
                  <a:pt x="2870" y="12979"/>
                </a:lnTo>
                <a:lnTo>
                  <a:pt x="14414" y="10845"/>
                </a:lnTo>
                <a:lnTo>
                  <a:pt x="26895" y="10845"/>
                </a:lnTo>
                <a:lnTo>
                  <a:pt x="26276" y="10401"/>
                </a:lnTo>
                <a:lnTo>
                  <a:pt x="23748" y="9486"/>
                </a:lnTo>
                <a:lnTo>
                  <a:pt x="28232" y="9486"/>
                </a:lnTo>
                <a:lnTo>
                  <a:pt x="33896" y="9042"/>
                </a:lnTo>
                <a:lnTo>
                  <a:pt x="33130" y="5016"/>
                </a:lnTo>
                <a:lnTo>
                  <a:pt x="14579" y="5016"/>
                </a:lnTo>
                <a:lnTo>
                  <a:pt x="10579" y="4927"/>
                </a:lnTo>
                <a:lnTo>
                  <a:pt x="2527" y="3848"/>
                </a:lnTo>
                <a:close/>
              </a:path>
              <a:path w="34290" h="15239">
                <a:moveTo>
                  <a:pt x="19545" y="0"/>
                </a:moveTo>
                <a:lnTo>
                  <a:pt x="16408" y="3213"/>
                </a:lnTo>
                <a:lnTo>
                  <a:pt x="14579" y="5016"/>
                </a:lnTo>
                <a:lnTo>
                  <a:pt x="33130" y="5016"/>
                </a:lnTo>
                <a:lnTo>
                  <a:pt x="33097" y="4838"/>
                </a:lnTo>
                <a:lnTo>
                  <a:pt x="24345" y="4838"/>
                </a:lnTo>
                <a:lnTo>
                  <a:pt x="25958" y="3530"/>
                </a:lnTo>
                <a:lnTo>
                  <a:pt x="26784" y="2120"/>
                </a:lnTo>
                <a:lnTo>
                  <a:pt x="24510" y="1409"/>
                </a:lnTo>
                <a:lnTo>
                  <a:pt x="19545" y="0"/>
                </a:lnTo>
                <a:close/>
              </a:path>
              <a:path w="34290" h="15239">
                <a:moveTo>
                  <a:pt x="32931" y="3936"/>
                </a:moveTo>
                <a:lnTo>
                  <a:pt x="28346" y="4343"/>
                </a:lnTo>
                <a:lnTo>
                  <a:pt x="24345" y="4838"/>
                </a:lnTo>
                <a:lnTo>
                  <a:pt x="33097" y="4838"/>
                </a:lnTo>
                <a:lnTo>
                  <a:pt x="32931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75899" y="4426816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533" y="0"/>
                </a:moveTo>
                <a:lnTo>
                  <a:pt x="0" y="1587"/>
                </a:lnTo>
                <a:lnTo>
                  <a:pt x="368" y="3441"/>
                </a:lnTo>
                <a:lnTo>
                  <a:pt x="965" y="4927"/>
                </a:lnTo>
                <a:lnTo>
                  <a:pt x="1079" y="5524"/>
                </a:lnTo>
                <a:lnTo>
                  <a:pt x="1879" y="6832"/>
                </a:lnTo>
                <a:lnTo>
                  <a:pt x="2362" y="8280"/>
                </a:lnTo>
                <a:lnTo>
                  <a:pt x="5016" y="7048"/>
                </a:lnTo>
                <a:lnTo>
                  <a:pt x="5181" y="5918"/>
                </a:lnTo>
                <a:lnTo>
                  <a:pt x="5714" y="4203"/>
                </a:lnTo>
                <a:lnTo>
                  <a:pt x="5821" y="4038"/>
                </a:lnTo>
                <a:lnTo>
                  <a:pt x="5181" y="2222"/>
                </a:lnTo>
                <a:lnTo>
                  <a:pt x="4533" y="0"/>
                </a:lnTo>
                <a:close/>
              </a:path>
              <a:path w="6350" h="8889">
                <a:moveTo>
                  <a:pt x="5821" y="4038"/>
                </a:moveTo>
                <a:lnTo>
                  <a:pt x="5880" y="4203"/>
                </a:lnTo>
                <a:lnTo>
                  <a:pt x="5821" y="4038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01891" y="4366952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910" y="9232"/>
                </a:moveTo>
                <a:lnTo>
                  <a:pt x="12255" y="9232"/>
                </a:lnTo>
                <a:lnTo>
                  <a:pt x="12852" y="10579"/>
                </a:lnTo>
                <a:lnTo>
                  <a:pt x="18834" y="12890"/>
                </a:lnTo>
                <a:lnTo>
                  <a:pt x="22453" y="11252"/>
                </a:lnTo>
                <a:lnTo>
                  <a:pt x="24625" y="10350"/>
                </a:lnTo>
                <a:lnTo>
                  <a:pt x="22910" y="9232"/>
                </a:lnTo>
                <a:close/>
              </a:path>
              <a:path w="29845" h="13335">
                <a:moveTo>
                  <a:pt x="2590" y="2984"/>
                </a:moveTo>
                <a:lnTo>
                  <a:pt x="914" y="5016"/>
                </a:lnTo>
                <a:lnTo>
                  <a:pt x="0" y="5829"/>
                </a:lnTo>
                <a:lnTo>
                  <a:pt x="5613" y="6413"/>
                </a:lnTo>
                <a:lnTo>
                  <a:pt x="7073" y="6819"/>
                </a:lnTo>
                <a:lnTo>
                  <a:pt x="5714" y="7061"/>
                </a:lnTo>
                <a:lnTo>
                  <a:pt x="431" y="7645"/>
                </a:lnTo>
                <a:lnTo>
                  <a:pt x="914" y="8458"/>
                </a:lnTo>
                <a:lnTo>
                  <a:pt x="2590" y="10845"/>
                </a:lnTo>
                <a:lnTo>
                  <a:pt x="8839" y="9842"/>
                </a:lnTo>
                <a:lnTo>
                  <a:pt x="12255" y="9232"/>
                </a:lnTo>
                <a:lnTo>
                  <a:pt x="22910" y="9232"/>
                </a:lnTo>
                <a:lnTo>
                  <a:pt x="22618" y="9042"/>
                </a:lnTo>
                <a:lnTo>
                  <a:pt x="20446" y="8305"/>
                </a:lnTo>
                <a:lnTo>
                  <a:pt x="24510" y="8305"/>
                </a:lnTo>
                <a:lnTo>
                  <a:pt x="29413" y="8051"/>
                </a:lnTo>
                <a:lnTo>
                  <a:pt x="29146" y="5829"/>
                </a:lnTo>
                <a:lnTo>
                  <a:pt x="28879" y="4292"/>
                </a:lnTo>
                <a:lnTo>
                  <a:pt x="12852" y="4292"/>
                </a:lnTo>
                <a:lnTo>
                  <a:pt x="9499" y="4025"/>
                </a:lnTo>
                <a:lnTo>
                  <a:pt x="2590" y="2984"/>
                </a:lnTo>
                <a:close/>
              </a:path>
              <a:path w="29845" h="13335">
                <a:moveTo>
                  <a:pt x="17322" y="0"/>
                </a:moveTo>
                <a:lnTo>
                  <a:pt x="14414" y="2717"/>
                </a:lnTo>
                <a:lnTo>
                  <a:pt x="12852" y="4292"/>
                </a:lnTo>
                <a:lnTo>
                  <a:pt x="28879" y="4292"/>
                </a:lnTo>
                <a:lnTo>
                  <a:pt x="21158" y="4203"/>
                </a:lnTo>
                <a:lnTo>
                  <a:pt x="22618" y="3213"/>
                </a:lnTo>
                <a:lnTo>
                  <a:pt x="23431" y="1981"/>
                </a:lnTo>
                <a:lnTo>
                  <a:pt x="21475" y="1320"/>
                </a:lnTo>
                <a:lnTo>
                  <a:pt x="17322" y="0"/>
                </a:lnTo>
                <a:close/>
              </a:path>
              <a:path w="29845" h="13335">
                <a:moveTo>
                  <a:pt x="28778" y="3708"/>
                </a:moveTo>
                <a:lnTo>
                  <a:pt x="24663" y="3886"/>
                </a:lnTo>
                <a:lnTo>
                  <a:pt x="21158" y="4203"/>
                </a:lnTo>
                <a:lnTo>
                  <a:pt x="28864" y="4203"/>
                </a:lnTo>
                <a:lnTo>
                  <a:pt x="28778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83080" y="4247310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90" h="20954">
                <a:moveTo>
                  <a:pt x="35700" y="14503"/>
                </a:moveTo>
                <a:lnTo>
                  <a:pt x="19367" y="14503"/>
                </a:lnTo>
                <a:lnTo>
                  <a:pt x="20243" y="16713"/>
                </a:lnTo>
                <a:lnTo>
                  <a:pt x="29895" y="20510"/>
                </a:lnTo>
                <a:lnTo>
                  <a:pt x="38595" y="16408"/>
                </a:lnTo>
                <a:lnTo>
                  <a:pt x="35700" y="14503"/>
                </a:lnTo>
                <a:close/>
              </a:path>
              <a:path w="46990" h="20954">
                <a:moveTo>
                  <a:pt x="3771" y="4749"/>
                </a:moveTo>
                <a:lnTo>
                  <a:pt x="1079" y="8039"/>
                </a:lnTo>
                <a:lnTo>
                  <a:pt x="0" y="9258"/>
                </a:lnTo>
                <a:lnTo>
                  <a:pt x="8585" y="10160"/>
                </a:lnTo>
                <a:lnTo>
                  <a:pt x="11010" y="10845"/>
                </a:lnTo>
                <a:lnTo>
                  <a:pt x="8902" y="11379"/>
                </a:lnTo>
                <a:lnTo>
                  <a:pt x="253" y="12255"/>
                </a:lnTo>
                <a:lnTo>
                  <a:pt x="1079" y="13601"/>
                </a:lnTo>
                <a:lnTo>
                  <a:pt x="3771" y="17208"/>
                </a:lnTo>
                <a:lnTo>
                  <a:pt x="13868" y="15684"/>
                </a:lnTo>
                <a:lnTo>
                  <a:pt x="19367" y="14503"/>
                </a:lnTo>
                <a:lnTo>
                  <a:pt x="35700" y="14503"/>
                </a:lnTo>
                <a:lnTo>
                  <a:pt x="32384" y="13106"/>
                </a:lnTo>
                <a:lnTo>
                  <a:pt x="38480" y="13106"/>
                </a:lnTo>
                <a:lnTo>
                  <a:pt x="46520" y="12788"/>
                </a:lnTo>
                <a:lnTo>
                  <a:pt x="45913" y="9258"/>
                </a:lnTo>
                <a:lnTo>
                  <a:pt x="45368" y="6832"/>
                </a:lnTo>
                <a:lnTo>
                  <a:pt x="20243" y="6832"/>
                </a:lnTo>
                <a:lnTo>
                  <a:pt x="14846" y="6426"/>
                </a:lnTo>
                <a:lnTo>
                  <a:pt x="3771" y="4749"/>
                </a:lnTo>
                <a:close/>
              </a:path>
              <a:path w="46990" h="20954">
                <a:moveTo>
                  <a:pt x="27190" y="0"/>
                </a:moveTo>
                <a:lnTo>
                  <a:pt x="22390" y="4254"/>
                </a:lnTo>
                <a:lnTo>
                  <a:pt x="20243" y="6832"/>
                </a:lnTo>
                <a:lnTo>
                  <a:pt x="45368" y="6832"/>
                </a:lnTo>
                <a:lnTo>
                  <a:pt x="33299" y="6731"/>
                </a:lnTo>
                <a:lnTo>
                  <a:pt x="35623" y="5143"/>
                </a:lnTo>
                <a:lnTo>
                  <a:pt x="37134" y="3073"/>
                </a:lnTo>
                <a:lnTo>
                  <a:pt x="33781" y="2133"/>
                </a:lnTo>
                <a:lnTo>
                  <a:pt x="27190" y="0"/>
                </a:lnTo>
                <a:close/>
              </a:path>
              <a:path w="46990" h="20954">
                <a:moveTo>
                  <a:pt x="45123" y="5740"/>
                </a:moveTo>
                <a:lnTo>
                  <a:pt x="33299" y="6731"/>
                </a:lnTo>
                <a:lnTo>
                  <a:pt x="45345" y="6731"/>
                </a:lnTo>
                <a:lnTo>
                  <a:pt x="45123" y="57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046201" y="4208908"/>
            <a:ext cx="29209" cy="13335"/>
          </a:xfrm>
          <a:custGeom>
            <a:avLst/>
            <a:gdLst/>
            <a:ahLst/>
            <a:cxnLst/>
            <a:rect l="l" t="t" r="r" b="b"/>
            <a:pathLst>
              <a:path w="29209" h="13335">
                <a:moveTo>
                  <a:pt x="22301" y="9080"/>
                </a:moveTo>
                <a:lnTo>
                  <a:pt x="12141" y="9080"/>
                </a:lnTo>
                <a:lnTo>
                  <a:pt x="12534" y="10477"/>
                </a:lnTo>
                <a:lnTo>
                  <a:pt x="18795" y="12827"/>
                </a:lnTo>
                <a:lnTo>
                  <a:pt x="22301" y="11201"/>
                </a:lnTo>
                <a:lnTo>
                  <a:pt x="24193" y="10299"/>
                </a:lnTo>
                <a:lnTo>
                  <a:pt x="22301" y="9080"/>
                </a:lnTo>
                <a:close/>
              </a:path>
              <a:path w="29209" h="13335">
                <a:moveTo>
                  <a:pt x="2438" y="2921"/>
                </a:moveTo>
                <a:lnTo>
                  <a:pt x="482" y="5016"/>
                </a:lnTo>
                <a:lnTo>
                  <a:pt x="0" y="5740"/>
                </a:lnTo>
                <a:lnTo>
                  <a:pt x="5397" y="6223"/>
                </a:lnTo>
                <a:lnTo>
                  <a:pt x="6857" y="6769"/>
                </a:lnTo>
                <a:lnTo>
                  <a:pt x="5460" y="7137"/>
                </a:lnTo>
                <a:lnTo>
                  <a:pt x="114" y="7632"/>
                </a:lnTo>
                <a:lnTo>
                  <a:pt x="711" y="8445"/>
                </a:lnTo>
                <a:lnTo>
                  <a:pt x="2273" y="10756"/>
                </a:lnTo>
                <a:lnTo>
                  <a:pt x="8699" y="9842"/>
                </a:lnTo>
                <a:lnTo>
                  <a:pt x="12141" y="9080"/>
                </a:lnTo>
                <a:lnTo>
                  <a:pt x="22301" y="9080"/>
                </a:lnTo>
                <a:lnTo>
                  <a:pt x="20358" y="8178"/>
                </a:lnTo>
                <a:lnTo>
                  <a:pt x="24193" y="8178"/>
                </a:lnTo>
                <a:lnTo>
                  <a:pt x="29095" y="8039"/>
                </a:lnTo>
                <a:lnTo>
                  <a:pt x="28478" y="4152"/>
                </a:lnTo>
                <a:lnTo>
                  <a:pt x="12534" y="4152"/>
                </a:lnTo>
                <a:lnTo>
                  <a:pt x="9182" y="3937"/>
                </a:lnTo>
                <a:lnTo>
                  <a:pt x="2438" y="2921"/>
                </a:lnTo>
                <a:close/>
              </a:path>
              <a:path w="29209" h="13335">
                <a:moveTo>
                  <a:pt x="17005" y="0"/>
                </a:moveTo>
                <a:lnTo>
                  <a:pt x="12534" y="4152"/>
                </a:lnTo>
                <a:lnTo>
                  <a:pt x="20840" y="4152"/>
                </a:lnTo>
                <a:lnTo>
                  <a:pt x="22301" y="3111"/>
                </a:lnTo>
                <a:lnTo>
                  <a:pt x="23215" y="1981"/>
                </a:lnTo>
                <a:lnTo>
                  <a:pt x="17005" y="0"/>
                </a:lnTo>
                <a:close/>
              </a:path>
              <a:path w="29209" h="13335">
                <a:moveTo>
                  <a:pt x="28397" y="3606"/>
                </a:moveTo>
                <a:lnTo>
                  <a:pt x="24460" y="3835"/>
                </a:lnTo>
                <a:lnTo>
                  <a:pt x="20840" y="4152"/>
                </a:lnTo>
                <a:lnTo>
                  <a:pt x="28478" y="4152"/>
                </a:lnTo>
                <a:lnTo>
                  <a:pt x="28397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94756" y="4285662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712" y="10756"/>
                </a:moveTo>
                <a:lnTo>
                  <a:pt x="14312" y="10756"/>
                </a:lnTo>
                <a:lnTo>
                  <a:pt x="15062" y="12433"/>
                </a:lnTo>
                <a:lnTo>
                  <a:pt x="22148" y="15049"/>
                </a:lnTo>
                <a:lnTo>
                  <a:pt x="26250" y="12979"/>
                </a:lnTo>
                <a:lnTo>
                  <a:pt x="28498" y="11938"/>
                </a:lnTo>
                <a:lnTo>
                  <a:pt x="26712" y="10756"/>
                </a:lnTo>
                <a:close/>
              </a:path>
              <a:path w="34290" h="15239">
                <a:moveTo>
                  <a:pt x="2755" y="3848"/>
                </a:moveTo>
                <a:lnTo>
                  <a:pt x="825" y="6248"/>
                </a:lnTo>
                <a:lnTo>
                  <a:pt x="0" y="7200"/>
                </a:lnTo>
                <a:lnTo>
                  <a:pt x="6375" y="7696"/>
                </a:lnTo>
                <a:lnTo>
                  <a:pt x="8153" y="8191"/>
                </a:lnTo>
                <a:lnTo>
                  <a:pt x="6489" y="8597"/>
                </a:lnTo>
                <a:lnTo>
                  <a:pt x="330" y="9410"/>
                </a:lnTo>
                <a:lnTo>
                  <a:pt x="977" y="10261"/>
                </a:lnTo>
                <a:lnTo>
                  <a:pt x="2920" y="12979"/>
                </a:lnTo>
                <a:lnTo>
                  <a:pt x="10210" y="11747"/>
                </a:lnTo>
                <a:lnTo>
                  <a:pt x="14312" y="10756"/>
                </a:lnTo>
                <a:lnTo>
                  <a:pt x="26712" y="10756"/>
                </a:lnTo>
                <a:lnTo>
                  <a:pt x="26250" y="10452"/>
                </a:lnTo>
                <a:lnTo>
                  <a:pt x="23812" y="9537"/>
                </a:lnTo>
                <a:lnTo>
                  <a:pt x="28498" y="9537"/>
                </a:lnTo>
                <a:lnTo>
                  <a:pt x="34239" y="9131"/>
                </a:lnTo>
                <a:lnTo>
                  <a:pt x="33527" y="6553"/>
                </a:lnTo>
                <a:lnTo>
                  <a:pt x="33232" y="5067"/>
                </a:lnTo>
                <a:lnTo>
                  <a:pt x="14693" y="5067"/>
                </a:lnTo>
                <a:lnTo>
                  <a:pt x="10693" y="4940"/>
                </a:lnTo>
                <a:lnTo>
                  <a:pt x="2755" y="3848"/>
                </a:lnTo>
                <a:close/>
              </a:path>
              <a:path w="34290" h="15239">
                <a:moveTo>
                  <a:pt x="19710" y="0"/>
                </a:moveTo>
                <a:lnTo>
                  <a:pt x="16255" y="3302"/>
                </a:lnTo>
                <a:lnTo>
                  <a:pt x="14693" y="5067"/>
                </a:lnTo>
                <a:lnTo>
                  <a:pt x="33232" y="5067"/>
                </a:lnTo>
                <a:lnTo>
                  <a:pt x="33186" y="4838"/>
                </a:lnTo>
                <a:lnTo>
                  <a:pt x="24295" y="4838"/>
                </a:lnTo>
                <a:lnTo>
                  <a:pt x="25857" y="3632"/>
                </a:lnTo>
                <a:lnTo>
                  <a:pt x="26835" y="2120"/>
                </a:lnTo>
                <a:lnTo>
                  <a:pt x="24574" y="1498"/>
                </a:lnTo>
                <a:lnTo>
                  <a:pt x="19710" y="0"/>
                </a:lnTo>
                <a:close/>
              </a:path>
              <a:path w="34290" h="15239">
                <a:moveTo>
                  <a:pt x="33045" y="4127"/>
                </a:moveTo>
                <a:lnTo>
                  <a:pt x="28498" y="4343"/>
                </a:lnTo>
                <a:lnTo>
                  <a:pt x="24295" y="4838"/>
                </a:lnTo>
                <a:lnTo>
                  <a:pt x="33186" y="4838"/>
                </a:lnTo>
                <a:lnTo>
                  <a:pt x="33045" y="412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937118" y="4241214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653" y="9169"/>
                </a:moveTo>
                <a:lnTo>
                  <a:pt x="12306" y="9169"/>
                </a:lnTo>
                <a:lnTo>
                  <a:pt x="12788" y="10566"/>
                </a:lnTo>
                <a:lnTo>
                  <a:pt x="18719" y="12928"/>
                </a:lnTo>
                <a:lnTo>
                  <a:pt x="22339" y="11239"/>
                </a:lnTo>
                <a:lnTo>
                  <a:pt x="24345" y="10350"/>
                </a:lnTo>
                <a:lnTo>
                  <a:pt x="22653" y="9169"/>
                </a:lnTo>
                <a:close/>
              </a:path>
              <a:path w="29845" h="13335">
                <a:moveTo>
                  <a:pt x="2476" y="2984"/>
                </a:moveTo>
                <a:lnTo>
                  <a:pt x="0" y="5816"/>
                </a:lnTo>
                <a:lnTo>
                  <a:pt x="5549" y="6413"/>
                </a:lnTo>
                <a:lnTo>
                  <a:pt x="6908" y="6807"/>
                </a:lnTo>
                <a:lnTo>
                  <a:pt x="5549" y="7226"/>
                </a:lnTo>
                <a:lnTo>
                  <a:pt x="101" y="7734"/>
                </a:lnTo>
                <a:lnTo>
                  <a:pt x="2476" y="10845"/>
                </a:lnTo>
                <a:lnTo>
                  <a:pt x="8851" y="9855"/>
                </a:lnTo>
                <a:lnTo>
                  <a:pt x="12306" y="9169"/>
                </a:lnTo>
                <a:lnTo>
                  <a:pt x="22653" y="9169"/>
                </a:lnTo>
                <a:lnTo>
                  <a:pt x="22453" y="9029"/>
                </a:lnTo>
                <a:lnTo>
                  <a:pt x="20408" y="8267"/>
                </a:lnTo>
                <a:lnTo>
                  <a:pt x="24345" y="8267"/>
                </a:lnTo>
                <a:lnTo>
                  <a:pt x="29413" y="7950"/>
                </a:lnTo>
                <a:lnTo>
                  <a:pt x="28916" y="5816"/>
                </a:lnTo>
                <a:lnTo>
                  <a:pt x="28712" y="4330"/>
                </a:lnTo>
                <a:lnTo>
                  <a:pt x="12788" y="4330"/>
                </a:lnTo>
                <a:lnTo>
                  <a:pt x="9283" y="4102"/>
                </a:lnTo>
                <a:lnTo>
                  <a:pt x="2476" y="2984"/>
                </a:lnTo>
                <a:close/>
              </a:path>
              <a:path w="29845" h="13335">
                <a:moveTo>
                  <a:pt x="17157" y="0"/>
                </a:moveTo>
                <a:lnTo>
                  <a:pt x="14249" y="2705"/>
                </a:lnTo>
                <a:lnTo>
                  <a:pt x="12788" y="4330"/>
                </a:lnTo>
                <a:lnTo>
                  <a:pt x="28712" y="4330"/>
                </a:lnTo>
                <a:lnTo>
                  <a:pt x="28693" y="4191"/>
                </a:lnTo>
                <a:lnTo>
                  <a:pt x="21107" y="4191"/>
                </a:lnTo>
                <a:lnTo>
                  <a:pt x="22339" y="3200"/>
                </a:lnTo>
                <a:lnTo>
                  <a:pt x="23380" y="1981"/>
                </a:lnTo>
                <a:lnTo>
                  <a:pt x="21221" y="1308"/>
                </a:lnTo>
                <a:lnTo>
                  <a:pt x="17157" y="0"/>
                </a:lnTo>
                <a:close/>
              </a:path>
              <a:path w="29845" h="13335">
                <a:moveTo>
                  <a:pt x="28613" y="3606"/>
                </a:moveTo>
                <a:lnTo>
                  <a:pt x="21107" y="4191"/>
                </a:lnTo>
                <a:lnTo>
                  <a:pt x="28693" y="4191"/>
                </a:lnTo>
                <a:lnTo>
                  <a:pt x="28613" y="36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53646" y="4384165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54" y="15595"/>
                </a:moveTo>
                <a:lnTo>
                  <a:pt x="20878" y="15595"/>
                </a:lnTo>
                <a:lnTo>
                  <a:pt x="21539" y="17983"/>
                </a:lnTo>
                <a:lnTo>
                  <a:pt x="31953" y="21996"/>
                </a:lnTo>
                <a:lnTo>
                  <a:pt x="38061" y="19164"/>
                </a:lnTo>
                <a:lnTo>
                  <a:pt x="41351" y="17678"/>
                </a:lnTo>
                <a:lnTo>
                  <a:pt x="38354" y="15595"/>
                </a:lnTo>
                <a:close/>
              </a:path>
              <a:path w="50164" h="22225">
                <a:moveTo>
                  <a:pt x="4216" y="5105"/>
                </a:moveTo>
                <a:lnTo>
                  <a:pt x="1295" y="8636"/>
                </a:lnTo>
                <a:lnTo>
                  <a:pt x="0" y="9944"/>
                </a:lnTo>
                <a:lnTo>
                  <a:pt x="9334" y="10972"/>
                </a:lnTo>
                <a:lnTo>
                  <a:pt x="11874" y="11658"/>
                </a:lnTo>
                <a:lnTo>
                  <a:pt x="9385" y="12255"/>
                </a:lnTo>
                <a:lnTo>
                  <a:pt x="317" y="13106"/>
                </a:lnTo>
                <a:lnTo>
                  <a:pt x="1396" y="14414"/>
                </a:lnTo>
                <a:lnTo>
                  <a:pt x="4152" y="18478"/>
                </a:lnTo>
                <a:lnTo>
                  <a:pt x="14897" y="16713"/>
                </a:lnTo>
                <a:lnTo>
                  <a:pt x="20878" y="15595"/>
                </a:lnTo>
                <a:lnTo>
                  <a:pt x="38354" y="15595"/>
                </a:lnTo>
                <a:lnTo>
                  <a:pt x="38226" y="15506"/>
                </a:lnTo>
                <a:lnTo>
                  <a:pt x="34696" y="14097"/>
                </a:lnTo>
                <a:lnTo>
                  <a:pt x="41351" y="14097"/>
                </a:lnTo>
                <a:lnTo>
                  <a:pt x="49771" y="13779"/>
                </a:lnTo>
                <a:lnTo>
                  <a:pt x="49101" y="9944"/>
                </a:lnTo>
                <a:lnTo>
                  <a:pt x="48692" y="7366"/>
                </a:lnTo>
                <a:lnTo>
                  <a:pt x="21539" y="7366"/>
                </a:lnTo>
                <a:lnTo>
                  <a:pt x="15874" y="6908"/>
                </a:lnTo>
                <a:lnTo>
                  <a:pt x="4216" y="5105"/>
                </a:lnTo>
                <a:close/>
              </a:path>
              <a:path w="50164" h="22225">
                <a:moveTo>
                  <a:pt x="29044" y="0"/>
                </a:moveTo>
                <a:lnTo>
                  <a:pt x="24231" y="4610"/>
                </a:lnTo>
                <a:lnTo>
                  <a:pt x="21539" y="7366"/>
                </a:lnTo>
                <a:lnTo>
                  <a:pt x="48692" y="7366"/>
                </a:lnTo>
                <a:lnTo>
                  <a:pt x="48669" y="7226"/>
                </a:lnTo>
                <a:lnTo>
                  <a:pt x="35788" y="7226"/>
                </a:lnTo>
                <a:lnTo>
                  <a:pt x="38226" y="5600"/>
                </a:lnTo>
                <a:lnTo>
                  <a:pt x="39738" y="3479"/>
                </a:lnTo>
                <a:lnTo>
                  <a:pt x="36118" y="2400"/>
                </a:lnTo>
                <a:lnTo>
                  <a:pt x="29044" y="0"/>
                </a:lnTo>
                <a:close/>
              </a:path>
              <a:path w="50164" h="22225">
                <a:moveTo>
                  <a:pt x="48526" y="6324"/>
                </a:moveTo>
                <a:lnTo>
                  <a:pt x="41668" y="6731"/>
                </a:lnTo>
                <a:lnTo>
                  <a:pt x="35788" y="7226"/>
                </a:lnTo>
                <a:lnTo>
                  <a:pt x="48669" y="7226"/>
                </a:lnTo>
                <a:lnTo>
                  <a:pt x="48526" y="63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63497" y="4228196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17" y="9753"/>
                </a:moveTo>
                <a:lnTo>
                  <a:pt x="13106" y="9753"/>
                </a:lnTo>
                <a:lnTo>
                  <a:pt x="13601" y="11214"/>
                </a:lnTo>
                <a:lnTo>
                  <a:pt x="20129" y="13792"/>
                </a:lnTo>
                <a:lnTo>
                  <a:pt x="24015" y="11976"/>
                </a:lnTo>
                <a:lnTo>
                  <a:pt x="26009" y="10972"/>
                </a:lnTo>
                <a:lnTo>
                  <a:pt x="24117" y="9753"/>
                </a:lnTo>
                <a:close/>
              </a:path>
              <a:path w="31750" h="13970">
                <a:moveTo>
                  <a:pt x="2527" y="3124"/>
                </a:moveTo>
                <a:lnTo>
                  <a:pt x="584" y="5333"/>
                </a:lnTo>
                <a:lnTo>
                  <a:pt x="0" y="6146"/>
                </a:lnTo>
                <a:lnTo>
                  <a:pt x="5664" y="6730"/>
                </a:lnTo>
                <a:lnTo>
                  <a:pt x="7442" y="7226"/>
                </a:lnTo>
                <a:lnTo>
                  <a:pt x="5867" y="7632"/>
                </a:lnTo>
                <a:lnTo>
                  <a:pt x="101" y="8178"/>
                </a:lnTo>
                <a:lnTo>
                  <a:pt x="2527" y="11569"/>
                </a:lnTo>
                <a:lnTo>
                  <a:pt x="9220" y="10490"/>
                </a:lnTo>
                <a:lnTo>
                  <a:pt x="13106" y="9753"/>
                </a:lnTo>
                <a:lnTo>
                  <a:pt x="24117" y="9753"/>
                </a:lnTo>
                <a:lnTo>
                  <a:pt x="21793" y="8762"/>
                </a:lnTo>
                <a:lnTo>
                  <a:pt x="25908" y="8762"/>
                </a:lnTo>
                <a:lnTo>
                  <a:pt x="31242" y="8445"/>
                </a:lnTo>
                <a:lnTo>
                  <a:pt x="30957" y="6146"/>
                </a:lnTo>
                <a:lnTo>
                  <a:pt x="30628" y="4521"/>
                </a:lnTo>
                <a:lnTo>
                  <a:pt x="13601" y="4521"/>
                </a:lnTo>
                <a:lnTo>
                  <a:pt x="9867" y="4254"/>
                </a:lnTo>
                <a:lnTo>
                  <a:pt x="2527" y="3124"/>
                </a:lnTo>
                <a:close/>
              </a:path>
              <a:path w="31750" h="13970">
                <a:moveTo>
                  <a:pt x="18351" y="0"/>
                </a:moveTo>
                <a:lnTo>
                  <a:pt x="15049" y="2844"/>
                </a:lnTo>
                <a:lnTo>
                  <a:pt x="13601" y="4521"/>
                </a:lnTo>
                <a:lnTo>
                  <a:pt x="30628" y="4521"/>
                </a:lnTo>
                <a:lnTo>
                  <a:pt x="22390" y="4419"/>
                </a:lnTo>
                <a:lnTo>
                  <a:pt x="24015" y="3340"/>
                </a:lnTo>
                <a:lnTo>
                  <a:pt x="24930" y="2031"/>
                </a:lnTo>
                <a:lnTo>
                  <a:pt x="22771" y="1396"/>
                </a:lnTo>
                <a:lnTo>
                  <a:pt x="18351" y="0"/>
                </a:lnTo>
                <a:close/>
              </a:path>
              <a:path w="31750" h="13970">
                <a:moveTo>
                  <a:pt x="30492" y="3848"/>
                </a:moveTo>
                <a:lnTo>
                  <a:pt x="26276" y="4114"/>
                </a:lnTo>
                <a:lnTo>
                  <a:pt x="22390" y="4419"/>
                </a:lnTo>
                <a:lnTo>
                  <a:pt x="30608" y="4419"/>
                </a:lnTo>
                <a:lnTo>
                  <a:pt x="30492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677420" y="4404452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709" y="11569"/>
                </a:moveTo>
                <a:lnTo>
                  <a:pt x="15379" y="11569"/>
                </a:lnTo>
                <a:lnTo>
                  <a:pt x="16179" y="13284"/>
                </a:lnTo>
                <a:lnTo>
                  <a:pt x="23685" y="16002"/>
                </a:lnTo>
                <a:lnTo>
                  <a:pt x="28117" y="13830"/>
                </a:lnTo>
                <a:lnTo>
                  <a:pt x="30441" y="12611"/>
                </a:lnTo>
                <a:lnTo>
                  <a:pt x="28709" y="11569"/>
                </a:lnTo>
                <a:close/>
              </a:path>
              <a:path w="36829" h="16510">
                <a:moveTo>
                  <a:pt x="2908" y="4025"/>
                </a:moveTo>
                <a:lnTo>
                  <a:pt x="647" y="6743"/>
                </a:lnTo>
                <a:lnTo>
                  <a:pt x="0" y="7683"/>
                </a:lnTo>
                <a:lnTo>
                  <a:pt x="6858" y="8280"/>
                </a:lnTo>
                <a:lnTo>
                  <a:pt x="8636" y="8775"/>
                </a:lnTo>
                <a:lnTo>
                  <a:pt x="6972" y="9271"/>
                </a:lnTo>
                <a:lnTo>
                  <a:pt x="266" y="9982"/>
                </a:lnTo>
                <a:lnTo>
                  <a:pt x="1234" y="11214"/>
                </a:lnTo>
                <a:lnTo>
                  <a:pt x="3187" y="13830"/>
                </a:lnTo>
                <a:lnTo>
                  <a:pt x="11061" y="12471"/>
                </a:lnTo>
                <a:lnTo>
                  <a:pt x="15379" y="11569"/>
                </a:lnTo>
                <a:lnTo>
                  <a:pt x="28709" y="11569"/>
                </a:lnTo>
                <a:lnTo>
                  <a:pt x="28117" y="11214"/>
                </a:lnTo>
                <a:lnTo>
                  <a:pt x="25590" y="10172"/>
                </a:lnTo>
                <a:lnTo>
                  <a:pt x="30391" y="10172"/>
                </a:lnTo>
                <a:lnTo>
                  <a:pt x="36652" y="9677"/>
                </a:lnTo>
                <a:lnTo>
                  <a:pt x="35564" y="5511"/>
                </a:lnTo>
                <a:lnTo>
                  <a:pt x="15760" y="5511"/>
                </a:lnTo>
                <a:lnTo>
                  <a:pt x="11595" y="5245"/>
                </a:lnTo>
                <a:lnTo>
                  <a:pt x="2908" y="4025"/>
                </a:lnTo>
                <a:close/>
              </a:path>
              <a:path w="36829" h="16510">
                <a:moveTo>
                  <a:pt x="21043" y="0"/>
                </a:moveTo>
                <a:lnTo>
                  <a:pt x="17538" y="3530"/>
                </a:lnTo>
                <a:lnTo>
                  <a:pt x="15760" y="5511"/>
                </a:lnTo>
                <a:lnTo>
                  <a:pt x="35564" y="5511"/>
                </a:lnTo>
                <a:lnTo>
                  <a:pt x="35474" y="5156"/>
                </a:lnTo>
                <a:lnTo>
                  <a:pt x="26073" y="5156"/>
                </a:lnTo>
                <a:lnTo>
                  <a:pt x="27787" y="3937"/>
                </a:lnTo>
                <a:lnTo>
                  <a:pt x="28816" y="2400"/>
                </a:lnTo>
                <a:lnTo>
                  <a:pt x="21043" y="0"/>
                </a:lnTo>
                <a:close/>
              </a:path>
              <a:path w="36829" h="16510">
                <a:moveTo>
                  <a:pt x="35242" y="4241"/>
                </a:moveTo>
                <a:lnTo>
                  <a:pt x="30441" y="4660"/>
                </a:lnTo>
                <a:lnTo>
                  <a:pt x="26073" y="5156"/>
                </a:lnTo>
                <a:lnTo>
                  <a:pt x="35474" y="5156"/>
                </a:lnTo>
                <a:lnTo>
                  <a:pt x="35242" y="424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210238" y="4085329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563" y="11391"/>
                </a:moveTo>
                <a:lnTo>
                  <a:pt x="15379" y="11391"/>
                </a:lnTo>
                <a:lnTo>
                  <a:pt x="16192" y="13093"/>
                </a:lnTo>
                <a:lnTo>
                  <a:pt x="23583" y="15951"/>
                </a:lnTo>
                <a:lnTo>
                  <a:pt x="28067" y="13690"/>
                </a:lnTo>
                <a:lnTo>
                  <a:pt x="30378" y="12598"/>
                </a:lnTo>
                <a:lnTo>
                  <a:pt x="28563" y="11391"/>
                </a:lnTo>
                <a:close/>
              </a:path>
              <a:path w="36829" h="16510">
                <a:moveTo>
                  <a:pt x="2857" y="4025"/>
                </a:moveTo>
                <a:lnTo>
                  <a:pt x="914" y="6553"/>
                </a:lnTo>
                <a:lnTo>
                  <a:pt x="0" y="7594"/>
                </a:lnTo>
                <a:lnTo>
                  <a:pt x="6743" y="8178"/>
                </a:lnTo>
                <a:lnTo>
                  <a:pt x="8636" y="8674"/>
                </a:lnTo>
                <a:lnTo>
                  <a:pt x="6858" y="9080"/>
                </a:lnTo>
                <a:lnTo>
                  <a:pt x="203" y="9893"/>
                </a:lnTo>
                <a:lnTo>
                  <a:pt x="1146" y="11061"/>
                </a:lnTo>
                <a:lnTo>
                  <a:pt x="3238" y="13830"/>
                </a:lnTo>
                <a:lnTo>
                  <a:pt x="10947" y="12382"/>
                </a:lnTo>
                <a:lnTo>
                  <a:pt x="15379" y="11391"/>
                </a:lnTo>
                <a:lnTo>
                  <a:pt x="28563" y="11391"/>
                </a:lnTo>
                <a:lnTo>
                  <a:pt x="28067" y="11061"/>
                </a:lnTo>
                <a:lnTo>
                  <a:pt x="25476" y="10071"/>
                </a:lnTo>
                <a:lnTo>
                  <a:pt x="30340" y="10071"/>
                </a:lnTo>
                <a:lnTo>
                  <a:pt x="36487" y="9575"/>
                </a:lnTo>
                <a:lnTo>
                  <a:pt x="35544" y="5334"/>
                </a:lnTo>
                <a:lnTo>
                  <a:pt x="15646" y="5334"/>
                </a:lnTo>
                <a:lnTo>
                  <a:pt x="11442" y="5143"/>
                </a:lnTo>
                <a:lnTo>
                  <a:pt x="2857" y="4025"/>
                </a:lnTo>
                <a:close/>
              </a:path>
              <a:path w="36829" h="16510">
                <a:moveTo>
                  <a:pt x="20929" y="0"/>
                </a:moveTo>
                <a:lnTo>
                  <a:pt x="17538" y="3340"/>
                </a:lnTo>
                <a:lnTo>
                  <a:pt x="15646" y="5334"/>
                </a:lnTo>
                <a:lnTo>
                  <a:pt x="35544" y="5334"/>
                </a:lnTo>
                <a:lnTo>
                  <a:pt x="35487" y="5067"/>
                </a:lnTo>
                <a:lnTo>
                  <a:pt x="25958" y="5067"/>
                </a:lnTo>
                <a:lnTo>
                  <a:pt x="27736" y="3835"/>
                </a:lnTo>
                <a:lnTo>
                  <a:pt x="28816" y="2349"/>
                </a:lnTo>
                <a:lnTo>
                  <a:pt x="26225" y="1485"/>
                </a:lnTo>
                <a:lnTo>
                  <a:pt x="20929" y="0"/>
                </a:lnTo>
                <a:close/>
              </a:path>
              <a:path w="36829" h="16510">
                <a:moveTo>
                  <a:pt x="35293" y="4152"/>
                </a:moveTo>
                <a:lnTo>
                  <a:pt x="30378" y="4521"/>
                </a:lnTo>
                <a:lnTo>
                  <a:pt x="25958" y="5067"/>
                </a:lnTo>
                <a:lnTo>
                  <a:pt x="35487" y="5067"/>
                </a:lnTo>
                <a:lnTo>
                  <a:pt x="35293" y="415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227454" y="4101721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902" y="0"/>
                </a:moveTo>
                <a:lnTo>
                  <a:pt x="0" y="1638"/>
                </a:lnTo>
                <a:lnTo>
                  <a:pt x="1028" y="5257"/>
                </a:lnTo>
                <a:lnTo>
                  <a:pt x="1181" y="5930"/>
                </a:lnTo>
                <a:lnTo>
                  <a:pt x="2016" y="7467"/>
                </a:lnTo>
                <a:lnTo>
                  <a:pt x="2641" y="8864"/>
                </a:lnTo>
                <a:lnTo>
                  <a:pt x="5499" y="7467"/>
                </a:lnTo>
                <a:lnTo>
                  <a:pt x="5821" y="5930"/>
                </a:lnTo>
                <a:lnTo>
                  <a:pt x="6152" y="4533"/>
                </a:lnTo>
                <a:lnTo>
                  <a:pt x="6234" y="4292"/>
                </a:lnTo>
                <a:lnTo>
                  <a:pt x="5613" y="2362"/>
                </a:lnTo>
                <a:lnTo>
                  <a:pt x="4902" y="0"/>
                </a:lnTo>
                <a:close/>
              </a:path>
              <a:path w="6350" h="8889">
                <a:moveTo>
                  <a:pt x="6234" y="4292"/>
                </a:moveTo>
                <a:lnTo>
                  <a:pt x="6311" y="4533"/>
                </a:lnTo>
                <a:lnTo>
                  <a:pt x="6234" y="4292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96411" y="4044982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747" y="11557"/>
                </a:moveTo>
                <a:lnTo>
                  <a:pt x="15341" y="11557"/>
                </a:lnTo>
                <a:lnTo>
                  <a:pt x="15925" y="13182"/>
                </a:lnTo>
                <a:lnTo>
                  <a:pt x="23533" y="15951"/>
                </a:lnTo>
                <a:lnTo>
                  <a:pt x="27965" y="13728"/>
                </a:lnTo>
                <a:lnTo>
                  <a:pt x="30391" y="12598"/>
                </a:lnTo>
                <a:lnTo>
                  <a:pt x="28747" y="11557"/>
                </a:lnTo>
                <a:close/>
              </a:path>
              <a:path w="36829" h="16510">
                <a:moveTo>
                  <a:pt x="2743" y="4114"/>
                </a:moveTo>
                <a:lnTo>
                  <a:pt x="698" y="6642"/>
                </a:lnTo>
                <a:lnTo>
                  <a:pt x="0" y="7594"/>
                </a:lnTo>
                <a:lnTo>
                  <a:pt x="6591" y="8178"/>
                </a:lnTo>
                <a:lnTo>
                  <a:pt x="8534" y="8674"/>
                </a:lnTo>
                <a:lnTo>
                  <a:pt x="6756" y="9271"/>
                </a:lnTo>
                <a:lnTo>
                  <a:pt x="101" y="9982"/>
                </a:lnTo>
                <a:lnTo>
                  <a:pt x="977" y="11061"/>
                </a:lnTo>
                <a:lnTo>
                  <a:pt x="3022" y="13817"/>
                </a:lnTo>
                <a:lnTo>
                  <a:pt x="11010" y="12420"/>
                </a:lnTo>
                <a:lnTo>
                  <a:pt x="15341" y="11557"/>
                </a:lnTo>
                <a:lnTo>
                  <a:pt x="28747" y="11557"/>
                </a:lnTo>
                <a:lnTo>
                  <a:pt x="27965" y="11061"/>
                </a:lnTo>
                <a:lnTo>
                  <a:pt x="25323" y="10160"/>
                </a:lnTo>
                <a:lnTo>
                  <a:pt x="30238" y="10160"/>
                </a:lnTo>
                <a:lnTo>
                  <a:pt x="36385" y="9575"/>
                </a:lnTo>
                <a:lnTo>
                  <a:pt x="35704" y="6642"/>
                </a:lnTo>
                <a:lnTo>
                  <a:pt x="35453" y="5422"/>
                </a:lnTo>
                <a:lnTo>
                  <a:pt x="15709" y="5422"/>
                </a:lnTo>
                <a:lnTo>
                  <a:pt x="11341" y="5232"/>
                </a:lnTo>
                <a:lnTo>
                  <a:pt x="2743" y="4114"/>
                </a:lnTo>
                <a:close/>
              </a:path>
              <a:path w="36829" h="16510">
                <a:moveTo>
                  <a:pt x="20891" y="0"/>
                </a:moveTo>
                <a:lnTo>
                  <a:pt x="17487" y="3441"/>
                </a:lnTo>
                <a:lnTo>
                  <a:pt x="15709" y="5422"/>
                </a:lnTo>
                <a:lnTo>
                  <a:pt x="35453" y="5422"/>
                </a:lnTo>
                <a:lnTo>
                  <a:pt x="35377" y="5054"/>
                </a:lnTo>
                <a:lnTo>
                  <a:pt x="25920" y="5054"/>
                </a:lnTo>
                <a:lnTo>
                  <a:pt x="27635" y="3835"/>
                </a:lnTo>
                <a:lnTo>
                  <a:pt x="28663" y="2349"/>
                </a:lnTo>
                <a:lnTo>
                  <a:pt x="26073" y="1447"/>
                </a:lnTo>
                <a:lnTo>
                  <a:pt x="20891" y="0"/>
                </a:lnTo>
                <a:close/>
              </a:path>
              <a:path w="36829" h="16510">
                <a:moveTo>
                  <a:pt x="35191" y="4152"/>
                </a:moveTo>
                <a:lnTo>
                  <a:pt x="30391" y="4572"/>
                </a:lnTo>
                <a:lnTo>
                  <a:pt x="25920" y="5054"/>
                </a:lnTo>
                <a:lnTo>
                  <a:pt x="35377" y="5054"/>
                </a:lnTo>
                <a:lnTo>
                  <a:pt x="35191" y="415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843127" y="4078010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11" y="11557"/>
                </a:moveTo>
                <a:lnTo>
                  <a:pt x="15494" y="11557"/>
                </a:lnTo>
                <a:lnTo>
                  <a:pt x="16040" y="13284"/>
                </a:lnTo>
                <a:lnTo>
                  <a:pt x="23685" y="16179"/>
                </a:lnTo>
                <a:lnTo>
                  <a:pt x="28130" y="13868"/>
                </a:lnTo>
                <a:lnTo>
                  <a:pt x="30556" y="12788"/>
                </a:lnTo>
                <a:lnTo>
                  <a:pt x="28611" y="11557"/>
                </a:lnTo>
                <a:close/>
              </a:path>
              <a:path w="36829" h="16510">
                <a:moveTo>
                  <a:pt x="2959" y="4191"/>
                </a:moveTo>
                <a:lnTo>
                  <a:pt x="800" y="6819"/>
                </a:lnTo>
                <a:lnTo>
                  <a:pt x="0" y="7899"/>
                </a:lnTo>
                <a:lnTo>
                  <a:pt x="6858" y="8318"/>
                </a:lnTo>
                <a:lnTo>
                  <a:pt x="8699" y="8864"/>
                </a:lnTo>
                <a:lnTo>
                  <a:pt x="6959" y="9359"/>
                </a:lnTo>
                <a:lnTo>
                  <a:pt x="381" y="10071"/>
                </a:lnTo>
                <a:lnTo>
                  <a:pt x="1157" y="11252"/>
                </a:lnTo>
                <a:lnTo>
                  <a:pt x="3238" y="13957"/>
                </a:lnTo>
                <a:lnTo>
                  <a:pt x="11061" y="12649"/>
                </a:lnTo>
                <a:lnTo>
                  <a:pt x="15494" y="11557"/>
                </a:lnTo>
                <a:lnTo>
                  <a:pt x="28611" y="11557"/>
                </a:lnTo>
                <a:lnTo>
                  <a:pt x="28130" y="11252"/>
                </a:lnTo>
                <a:lnTo>
                  <a:pt x="25527" y="10261"/>
                </a:lnTo>
                <a:lnTo>
                  <a:pt x="30340" y="10172"/>
                </a:lnTo>
                <a:lnTo>
                  <a:pt x="36487" y="9766"/>
                </a:lnTo>
                <a:lnTo>
                  <a:pt x="35902" y="6819"/>
                </a:lnTo>
                <a:lnTo>
                  <a:pt x="35629" y="5600"/>
                </a:lnTo>
                <a:lnTo>
                  <a:pt x="15760" y="5600"/>
                </a:lnTo>
                <a:lnTo>
                  <a:pt x="11544" y="5283"/>
                </a:lnTo>
                <a:lnTo>
                  <a:pt x="2959" y="4191"/>
                </a:lnTo>
                <a:close/>
              </a:path>
              <a:path w="36829" h="16510">
                <a:moveTo>
                  <a:pt x="21158" y="0"/>
                </a:moveTo>
                <a:lnTo>
                  <a:pt x="17653" y="3530"/>
                </a:lnTo>
                <a:lnTo>
                  <a:pt x="15760" y="5600"/>
                </a:lnTo>
                <a:lnTo>
                  <a:pt x="35629" y="5600"/>
                </a:lnTo>
                <a:lnTo>
                  <a:pt x="35558" y="5283"/>
                </a:lnTo>
                <a:lnTo>
                  <a:pt x="26022" y="5283"/>
                </a:lnTo>
                <a:lnTo>
                  <a:pt x="27901" y="4025"/>
                </a:lnTo>
                <a:lnTo>
                  <a:pt x="28778" y="2489"/>
                </a:lnTo>
                <a:lnTo>
                  <a:pt x="26225" y="1676"/>
                </a:lnTo>
                <a:lnTo>
                  <a:pt x="21158" y="0"/>
                </a:lnTo>
                <a:close/>
              </a:path>
              <a:path w="36829" h="16510">
                <a:moveTo>
                  <a:pt x="35356" y="4381"/>
                </a:moveTo>
                <a:lnTo>
                  <a:pt x="30556" y="4787"/>
                </a:lnTo>
                <a:lnTo>
                  <a:pt x="26022" y="5283"/>
                </a:lnTo>
                <a:lnTo>
                  <a:pt x="35558" y="5283"/>
                </a:lnTo>
                <a:lnTo>
                  <a:pt x="35356" y="438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54684" y="4027992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19" y="11480"/>
                </a:moveTo>
                <a:lnTo>
                  <a:pt x="15493" y="11480"/>
                </a:lnTo>
                <a:lnTo>
                  <a:pt x="16090" y="13182"/>
                </a:lnTo>
                <a:lnTo>
                  <a:pt x="23748" y="16090"/>
                </a:lnTo>
                <a:lnTo>
                  <a:pt x="28117" y="13868"/>
                </a:lnTo>
                <a:lnTo>
                  <a:pt x="30606" y="12738"/>
                </a:lnTo>
                <a:lnTo>
                  <a:pt x="28619" y="11480"/>
                </a:lnTo>
                <a:close/>
              </a:path>
              <a:path w="36829" h="16510">
                <a:moveTo>
                  <a:pt x="2971" y="4102"/>
                </a:moveTo>
                <a:lnTo>
                  <a:pt x="914" y="6642"/>
                </a:lnTo>
                <a:lnTo>
                  <a:pt x="0" y="7632"/>
                </a:lnTo>
                <a:lnTo>
                  <a:pt x="6857" y="8229"/>
                </a:lnTo>
                <a:lnTo>
                  <a:pt x="8750" y="8813"/>
                </a:lnTo>
                <a:lnTo>
                  <a:pt x="6959" y="9270"/>
                </a:lnTo>
                <a:lnTo>
                  <a:pt x="317" y="10032"/>
                </a:lnTo>
                <a:lnTo>
                  <a:pt x="3238" y="13868"/>
                </a:lnTo>
                <a:lnTo>
                  <a:pt x="10960" y="12471"/>
                </a:lnTo>
                <a:lnTo>
                  <a:pt x="15493" y="11480"/>
                </a:lnTo>
                <a:lnTo>
                  <a:pt x="28619" y="11480"/>
                </a:lnTo>
                <a:lnTo>
                  <a:pt x="28117" y="11163"/>
                </a:lnTo>
                <a:lnTo>
                  <a:pt x="25539" y="10159"/>
                </a:lnTo>
                <a:lnTo>
                  <a:pt x="30289" y="10121"/>
                </a:lnTo>
                <a:lnTo>
                  <a:pt x="36550" y="9626"/>
                </a:lnTo>
                <a:lnTo>
                  <a:pt x="35676" y="5511"/>
                </a:lnTo>
                <a:lnTo>
                  <a:pt x="15874" y="5511"/>
                </a:lnTo>
                <a:lnTo>
                  <a:pt x="11442" y="5283"/>
                </a:lnTo>
                <a:lnTo>
                  <a:pt x="2971" y="4102"/>
                </a:lnTo>
                <a:close/>
              </a:path>
              <a:path w="36829" h="16510">
                <a:moveTo>
                  <a:pt x="21208" y="0"/>
                </a:moveTo>
                <a:lnTo>
                  <a:pt x="17538" y="3479"/>
                </a:lnTo>
                <a:lnTo>
                  <a:pt x="15874" y="5511"/>
                </a:lnTo>
                <a:lnTo>
                  <a:pt x="35676" y="5511"/>
                </a:lnTo>
                <a:lnTo>
                  <a:pt x="35606" y="5194"/>
                </a:lnTo>
                <a:lnTo>
                  <a:pt x="26073" y="5194"/>
                </a:lnTo>
                <a:lnTo>
                  <a:pt x="27851" y="3886"/>
                </a:lnTo>
                <a:lnTo>
                  <a:pt x="28828" y="2311"/>
                </a:lnTo>
                <a:lnTo>
                  <a:pt x="21208" y="0"/>
                </a:lnTo>
                <a:close/>
              </a:path>
              <a:path w="36829" h="16510">
                <a:moveTo>
                  <a:pt x="35407" y="4292"/>
                </a:moveTo>
                <a:lnTo>
                  <a:pt x="30492" y="4698"/>
                </a:lnTo>
                <a:lnTo>
                  <a:pt x="26073" y="5194"/>
                </a:lnTo>
                <a:lnTo>
                  <a:pt x="35606" y="5194"/>
                </a:lnTo>
                <a:lnTo>
                  <a:pt x="35407" y="429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172015" y="4044483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965" y="0"/>
                </a:moveTo>
                <a:lnTo>
                  <a:pt x="0" y="1625"/>
                </a:lnTo>
                <a:lnTo>
                  <a:pt x="584" y="3619"/>
                </a:lnTo>
                <a:lnTo>
                  <a:pt x="863" y="5245"/>
                </a:lnTo>
                <a:lnTo>
                  <a:pt x="2794" y="8851"/>
                </a:lnTo>
                <a:lnTo>
                  <a:pt x="5549" y="7366"/>
                </a:lnTo>
                <a:lnTo>
                  <a:pt x="5715" y="6324"/>
                </a:lnTo>
                <a:lnTo>
                  <a:pt x="6162" y="4521"/>
                </a:lnTo>
                <a:lnTo>
                  <a:pt x="6249" y="4330"/>
                </a:lnTo>
                <a:lnTo>
                  <a:pt x="5613" y="2400"/>
                </a:lnTo>
                <a:lnTo>
                  <a:pt x="4965" y="0"/>
                </a:lnTo>
                <a:close/>
              </a:path>
              <a:path w="6350" h="8889">
                <a:moveTo>
                  <a:pt x="6249" y="4330"/>
                </a:moveTo>
                <a:lnTo>
                  <a:pt x="6311" y="4521"/>
                </a:lnTo>
                <a:lnTo>
                  <a:pt x="6249" y="4330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81469" y="4350460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02" y="9753"/>
                </a:moveTo>
                <a:lnTo>
                  <a:pt x="13182" y="9753"/>
                </a:lnTo>
                <a:lnTo>
                  <a:pt x="13665" y="11264"/>
                </a:lnTo>
                <a:lnTo>
                  <a:pt x="20040" y="13792"/>
                </a:lnTo>
                <a:lnTo>
                  <a:pt x="26187" y="11074"/>
                </a:lnTo>
                <a:lnTo>
                  <a:pt x="24302" y="9753"/>
                </a:lnTo>
                <a:close/>
              </a:path>
              <a:path w="31750" h="13970">
                <a:moveTo>
                  <a:pt x="2641" y="3213"/>
                </a:moveTo>
                <a:lnTo>
                  <a:pt x="761" y="5435"/>
                </a:lnTo>
                <a:lnTo>
                  <a:pt x="0" y="6235"/>
                </a:lnTo>
                <a:lnTo>
                  <a:pt x="5943" y="6921"/>
                </a:lnTo>
                <a:lnTo>
                  <a:pt x="7391" y="7239"/>
                </a:lnTo>
                <a:lnTo>
                  <a:pt x="5943" y="7632"/>
                </a:lnTo>
                <a:lnTo>
                  <a:pt x="165" y="8178"/>
                </a:lnTo>
                <a:lnTo>
                  <a:pt x="761" y="9093"/>
                </a:lnTo>
                <a:lnTo>
                  <a:pt x="2641" y="11671"/>
                </a:lnTo>
                <a:lnTo>
                  <a:pt x="9397" y="10490"/>
                </a:lnTo>
                <a:lnTo>
                  <a:pt x="13182" y="9753"/>
                </a:lnTo>
                <a:lnTo>
                  <a:pt x="24302" y="9753"/>
                </a:lnTo>
                <a:lnTo>
                  <a:pt x="21920" y="8851"/>
                </a:lnTo>
                <a:lnTo>
                  <a:pt x="26073" y="8851"/>
                </a:lnTo>
                <a:lnTo>
                  <a:pt x="31368" y="8623"/>
                </a:lnTo>
                <a:lnTo>
                  <a:pt x="30937" y="6235"/>
                </a:lnTo>
                <a:lnTo>
                  <a:pt x="30626" y="4699"/>
                </a:lnTo>
                <a:lnTo>
                  <a:pt x="13665" y="4699"/>
                </a:lnTo>
                <a:lnTo>
                  <a:pt x="9994" y="4305"/>
                </a:lnTo>
                <a:lnTo>
                  <a:pt x="2641" y="3213"/>
                </a:lnTo>
                <a:close/>
              </a:path>
              <a:path w="31750" h="13970">
                <a:moveTo>
                  <a:pt x="18414" y="0"/>
                </a:moveTo>
                <a:lnTo>
                  <a:pt x="15176" y="2895"/>
                </a:lnTo>
                <a:lnTo>
                  <a:pt x="13665" y="4699"/>
                </a:lnTo>
                <a:lnTo>
                  <a:pt x="30626" y="4699"/>
                </a:lnTo>
                <a:lnTo>
                  <a:pt x="30590" y="4521"/>
                </a:lnTo>
                <a:lnTo>
                  <a:pt x="22466" y="4521"/>
                </a:lnTo>
                <a:lnTo>
                  <a:pt x="24142" y="3390"/>
                </a:lnTo>
                <a:lnTo>
                  <a:pt x="24891" y="2133"/>
                </a:lnTo>
                <a:lnTo>
                  <a:pt x="22732" y="1498"/>
                </a:lnTo>
                <a:lnTo>
                  <a:pt x="18414" y="0"/>
                </a:lnTo>
                <a:close/>
              </a:path>
              <a:path w="31750" h="13970">
                <a:moveTo>
                  <a:pt x="30454" y="3848"/>
                </a:moveTo>
                <a:lnTo>
                  <a:pt x="22466" y="4521"/>
                </a:lnTo>
                <a:lnTo>
                  <a:pt x="30590" y="4521"/>
                </a:lnTo>
                <a:lnTo>
                  <a:pt x="30454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88499" y="4187266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90" y="15595"/>
                </a:moveTo>
                <a:lnTo>
                  <a:pt x="20878" y="15595"/>
                </a:lnTo>
                <a:lnTo>
                  <a:pt x="21793" y="17932"/>
                </a:lnTo>
                <a:lnTo>
                  <a:pt x="32054" y="21920"/>
                </a:lnTo>
                <a:lnTo>
                  <a:pt x="38049" y="19113"/>
                </a:lnTo>
                <a:lnTo>
                  <a:pt x="41338" y="17614"/>
                </a:lnTo>
                <a:lnTo>
                  <a:pt x="38390" y="15595"/>
                </a:lnTo>
                <a:close/>
              </a:path>
              <a:path w="50164" h="22225">
                <a:moveTo>
                  <a:pt x="4203" y="5092"/>
                </a:moveTo>
                <a:lnTo>
                  <a:pt x="1282" y="8534"/>
                </a:lnTo>
                <a:lnTo>
                  <a:pt x="0" y="9931"/>
                </a:lnTo>
                <a:lnTo>
                  <a:pt x="9283" y="10845"/>
                </a:lnTo>
                <a:lnTo>
                  <a:pt x="11874" y="11557"/>
                </a:lnTo>
                <a:lnTo>
                  <a:pt x="9385" y="12242"/>
                </a:lnTo>
                <a:lnTo>
                  <a:pt x="368" y="13144"/>
                </a:lnTo>
                <a:lnTo>
                  <a:pt x="1282" y="14414"/>
                </a:lnTo>
                <a:lnTo>
                  <a:pt x="4089" y="18427"/>
                </a:lnTo>
                <a:lnTo>
                  <a:pt x="14884" y="16713"/>
                </a:lnTo>
                <a:lnTo>
                  <a:pt x="20878" y="15595"/>
                </a:lnTo>
                <a:lnTo>
                  <a:pt x="38390" y="15595"/>
                </a:lnTo>
                <a:lnTo>
                  <a:pt x="38112" y="15405"/>
                </a:lnTo>
                <a:lnTo>
                  <a:pt x="34696" y="14084"/>
                </a:lnTo>
                <a:lnTo>
                  <a:pt x="41338" y="14084"/>
                </a:lnTo>
                <a:lnTo>
                  <a:pt x="49771" y="13690"/>
                </a:lnTo>
                <a:lnTo>
                  <a:pt x="48987" y="9931"/>
                </a:lnTo>
                <a:lnTo>
                  <a:pt x="48570" y="7315"/>
                </a:lnTo>
                <a:lnTo>
                  <a:pt x="21793" y="7315"/>
                </a:lnTo>
                <a:lnTo>
                  <a:pt x="15811" y="6908"/>
                </a:lnTo>
                <a:lnTo>
                  <a:pt x="4203" y="5092"/>
                </a:lnTo>
                <a:close/>
              </a:path>
              <a:path w="50164" h="22225">
                <a:moveTo>
                  <a:pt x="29146" y="0"/>
                </a:moveTo>
                <a:lnTo>
                  <a:pt x="24345" y="4597"/>
                </a:lnTo>
                <a:lnTo>
                  <a:pt x="21793" y="7315"/>
                </a:lnTo>
                <a:lnTo>
                  <a:pt x="48570" y="7315"/>
                </a:lnTo>
                <a:lnTo>
                  <a:pt x="35674" y="7226"/>
                </a:lnTo>
                <a:lnTo>
                  <a:pt x="38112" y="5511"/>
                </a:lnTo>
                <a:lnTo>
                  <a:pt x="39509" y="3467"/>
                </a:lnTo>
                <a:lnTo>
                  <a:pt x="36042" y="2209"/>
                </a:lnTo>
                <a:lnTo>
                  <a:pt x="29146" y="0"/>
                </a:lnTo>
                <a:close/>
              </a:path>
              <a:path w="50164" h="22225">
                <a:moveTo>
                  <a:pt x="48412" y="6324"/>
                </a:moveTo>
                <a:lnTo>
                  <a:pt x="41719" y="6629"/>
                </a:lnTo>
                <a:lnTo>
                  <a:pt x="35674" y="7226"/>
                </a:lnTo>
                <a:lnTo>
                  <a:pt x="48556" y="7226"/>
                </a:lnTo>
                <a:lnTo>
                  <a:pt x="48412" y="63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49089" y="4146190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02" y="9766"/>
                </a:moveTo>
                <a:lnTo>
                  <a:pt x="13068" y="9766"/>
                </a:lnTo>
                <a:lnTo>
                  <a:pt x="13652" y="11201"/>
                </a:lnTo>
                <a:lnTo>
                  <a:pt x="20129" y="13779"/>
                </a:lnTo>
                <a:lnTo>
                  <a:pt x="26009" y="11074"/>
                </a:lnTo>
                <a:lnTo>
                  <a:pt x="24202" y="9766"/>
                </a:lnTo>
                <a:close/>
              </a:path>
              <a:path w="31750" h="13970">
                <a:moveTo>
                  <a:pt x="2590" y="3213"/>
                </a:moveTo>
                <a:lnTo>
                  <a:pt x="596" y="5333"/>
                </a:lnTo>
                <a:lnTo>
                  <a:pt x="0" y="6235"/>
                </a:lnTo>
                <a:lnTo>
                  <a:pt x="5765" y="6819"/>
                </a:lnTo>
                <a:lnTo>
                  <a:pt x="7327" y="7277"/>
                </a:lnTo>
                <a:lnTo>
                  <a:pt x="5765" y="7670"/>
                </a:lnTo>
                <a:lnTo>
                  <a:pt x="101" y="8267"/>
                </a:lnTo>
                <a:lnTo>
                  <a:pt x="2590" y="11658"/>
                </a:lnTo>
                <a:lnTo>
                  <a:pt x="9398" y="10477"/>
                </a:lnTo>
                <a:lnTo>
                  <a:pt x="13068" y="9766"/>
                </a:lnTo>
                <a:lnTo>
                  <a:pt x="24202" y="9766"/>
                </a:lnTo>
                <a:lnTo>
                  <a:pt x="21920" y="8851"/>
                </a:lnTo>
                <a:lnTo>
                  <a:pt x="26009" y="8851"/>
                </a:lnTo>
                <a:lnTo>
                  <a:pt x="31356" y="8585"/>
                </a:lnTo>
                <a:lnTo>
                  <a:pt x="30806" y="6235"/>
                </a:lnTo>
                <a:lnTo>
                  <a:pt x="30512" y="4610"/>
                </a:lnTo>
                <a:lnTo>
                  <a:pt x="13652" y="4610"/>
                </a:lnTo>
                <a:lnTo>
                  <a:pt x="10033" y="4254"/>
                </a:lnTo>
                <a:lnTo>
                  <a:pt x="2590" y="3213"/>
                </a:lnTo>
                <a:close/>
              </a:path>
              <a:path w="31750" h="13970">
                <a:moveTo>
                  <a:pt x="18351" y="0"/>
                </a:moveTo>
                <a:lnTo>
                  <a:pt x="15176" y="3022"/>
                </a:lnTo>
                <a:lnTo>
                  <a:pt x="13652" y="4610"/>
                </a:lnTo>
                <a:lnTo>
                  <a:pt x="30512" y="4610"/>
                </a:lnTo>
                <a:lnTo>
                  <a:pt x="22504" y="4508"/>
                </a:lnTo>
                <a:lnTo>
                  <a:pt x="24079" y="3428"/>
                </a:lnTo>
                <a:lnTo>
                  <a:pt x="24930" y="2120"/>
                </a:lnTo>
                <a:lnTo>
                  <a:pt x="22771" y="1396"/>
                </a:lnTo>
                <a:lnTo>
                  <a:pt x="18351" y="0"/>
                </a:lnTo>
                <a:close/>
              </a:path>
              <a:path w="31750" h="13970">
                <a:moveTo>
                  <a:pt x="30391" y="3936"/>
                </a:moveTo>
                <a:lnTo>
                  <a:pt x="22504" y="4508"/>
                </a:lnTo>
                <a:lnTo>
                  <a:pt x="30494" y="4508"/>
                </a:lnTo>
                <a:lnTo>
                  <a:pt x="30391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94253" y="4228376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491" y="11442"/>
                </a:moveTo>
                <a:lnTo>
                  <a:pt x="15265" y="11442"/>
                </a:lnTo>
                <a:lnTo>
                  <a:pt x="15963" y="13106"/>
                </a:lnTo>
                <a:lnTo>
                  <a:pt x="23634" y="15951"/>
                </a:lnTo>
                <a:lnTo>
                  <a:pt x="27952" y="13830"/>
                </a:lnTo>
                <a:lnTo>
                  <a:pt x="30378" y="12598"/>
                </a:lnTo>
                <a:lnTo>
                  <a:pt x="28491" y="11442"/>
                </a:lnTo>
                <a:close/>
              </a:path>
              <a:path w="36829" h="16510">
                <a:moveTo>
                  <a:pt x="2743" y="4076"/>
                </a:moveTo>
                <a:lnTo>
                  <a:pt x="685" y="6642"/>
                </a:lnTo>
                <a:lnTo>
                  <a:pt x="0" y="7683"/>
                </a:lnTo>
                <a:lnTo>
                  <a:pt x="6629" y="8178"/>
                </a:lnTo>
                <a:lnTo>
                  <a:pt x="8686" y="8674"/>
                </a:lnTo>
                <a:lnTo>
                  <a:pt x="6858" y="9182"/>
                </a:lnTo>
                <a:lnTo>
                  <a:pt x="317" y="10071"/>
                </a:lnTo>
                <a:lnTo>
                  <a:pt x="3009" y="13830"/>
                </a:lnTo>
                <a:lnTo>
                  <a:pt x="10833" y="12522"/>
                </a:lnTo>
                <a:lnTo>
                  <a:pt x="15265" y="11442"/>
                </a:lnTo>
                <a:lnTo>
                  <a:pt x="28491" y="11442"/>
                </a:lnTo>
                <a:lnTo>
                  <a:pt x="27952" y="11112"/>
                </a:lnTo>
                <a:lnTo>
                  <a:pt x="25463" y="10172"/>
                </a:lnTo>
                <a:lnTo>
                  <a:pt x="30175" y="10172"/>
                </a:lnTo>
                <a:lnTo>
                  <a:pt x="36423" y="9664"/>
                </a:lnTo>
                <a:lnTo>
                  <a:pt x="35689" y="6642"/>
                </a:lnTo>
                <a:lnTo>
                  <a:pt x="35419" y="5372"/>
                </a:lnTo>
                <a:lnTo>
                  <a:pt x="15646" y="5372"/>
                </a:lnTo>
                <a:lnTo>
                  <a:pt x="11328" y="5232"/>
                </a:lnTo>
                <a:lnTo>
                  <a:pt x="2743" y="4076"/>
                </a:lnTo>
                <a:close/>
              </a:path>
              <a:path w="36829" h="16510">
                <a:moveTo>
                  <a:pt x="20764" y="0"/>
                </a:moveTo>
                <a:lnTo>
                  <a:pt x="17437" y="3441"/>
                </a:lnTo>
                <a:lnTo>
                  <a:pt x="15646" y="5372"/>
                </a:lnTo>
                <a:lnTo>
                  <a:pt x="35419" y="5372"/>
                </a:lnTo>
                <a:lnTo>
                  <a:pt x="35354" y="5067"/>
                </a:lnTo>
                <a:lnTo>
                  <a:pt x="25958" y="5067"/>
                </a:lnTo>
                <a:lnTo>
                  <a:pt x="27838" y="3835"/>
                </a:lnTo>
                <a:lnTo>
                  <a:pt x="28702" y="2260"/>
                </a:lnTo>
                <a:lnTo>
                  <a:pt x="26060" y="1536"/>
                </a:lnTo>
                <a:lnTo>
                  <a:pt x="20764" y="0"/>
                </a:lnTo>
                <a:close/>
              </a:path>
              <a:path w="36829" h="16510">
                <a:moveTo>
                  <a:pt x="35179" y="4241"/>
                </a:moveTo>
                <a:lnTo>
                  <a:pt x="30378" y="4572"/>
                </a:lnTo>
                <a:lnTo>
                  <a:pt x="25958" y="5067"/>
                </a:lnTo>
                <a:lnTo>
                  <a:pt x="35354" y="5067"/>
                </a:lnTo>
                <a:lnTo>
                  <a:pt x="35179" y="424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32443" y="4180805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97" y="9753"/>
                </a:moveTo>
                <a:lnTo>
                  <a:pt x="13220" y="9753"/>
                </a:lnTo>
                <a:lnTo>
                  <a:pt x="13817" y="11201"/>
                </a:lnTo>
                <a:lnTo>
                  <a:pt x="20180" y="13779"/>
                </a:lnTo>
                <a:lnTo>
                  <a:pt x="23964" y="11963"/>
                </a:lnTo>
                <a:lnTo>
                  <a:pt x="26123" y="11061"/>
                </a:lnTo>
                <a:lnTo>
                  <a:pt x="24197" y="9753"/>
                </a:lnTo>
                <a:close/>
              </a:path>
              <a:path w="31750" h="13970">
                <a:moveTo>
                  <a:pt x="2743" y="3200"/>
                </a:moveTo>
                <a:lnTo>
                  <a:pt x="863" y="5422"/>
                </a:lnTo>
                <a:lnTo>
                  <a:pt x="0" y="6235"/>
                </a:lnTo>
                <a:lnTo>
                  <a:pt x="5880" y="6819"/>
                </a:lnTo>
                <a:lnTo>
                  <a:pt x="7658" y="7315"/>
                </a:lnTo>
                <a:lnTo>
                  <a:pt x="6045" y="7721"/>
                </a:lnTo>
                <a:lnTo>
                  <a:pt x="381" y="8178"/>
                </a:lnTo>
                <a:lnTo>
                  <a:pt x="863" y="9029"/>
                </a:lnTo>
                <a:lnTo>
                  <a:pt x="2641" y="11556"/>
                </a:lnTo>
                <a:lnTo>
                  <a:pt x="9601" y="10566"/>
                </a:lnTo>
                <a:lnTo>
                  <a:pt x="13220" y="9753"/>
                </a:lnTo>
                <a:lnTo>
                  <a:pt x="24197" y="9753"/>
                </a:lnTo>
                <a:lnTo>
                  <a:pt x="24066" y="9664"/>
                </a:lnTo>
                <a:lnTo>
                  <a:pt x="21920" y="8940"/>
                </a:lnTo>
                <a:lnTo>
                  <a:pt x="26009" y="8940"/>
                </a:lnTo>
                <a:lnTo>
                  <a:pt x="31407" y="8585"/>
                </a:lnTo>
                <a:lnTo>
                  <a:pt x="30910" y="6235"/>
                </a:lnTo>
                <a:lnTo>
                  <a:pt x="30644" y="4508"/>
                </a:lnTo>
                <a:lnTo>
                  <a:pt x="13817" y="4508"/>
                </a:lnTo>
                <a:lnTo>
                  <a:pt x="10083" y="4241"/>
                </a:lnTo>
                <a:lnTo>
                  <a:pt x="2743" y="3200"/>
                </a:lnTo>
                <a:close/>
              </a:path>
              <a:path w="31750" h="13970">
                <a:moveTo>
                  <a:pt x="18300" y="0"/>
                </a:moveTo>
                <a:lnTo>
                  <a:pt x="13817" y="4508"/>
                </a:lnTo>
                <a:lnTo>
                  <a:pt x="22504" y="4508"/>
                </a:lnTo>
                <a:lnTo>
                  <a:pt x="24066" y="3517"/>
                </a:lnTo>
                <a:lnTo>
                  <a:pt x="25044" y="2120"/>
                </a:lnTo>
                <a:lnTo>
                  <a:pt x="22834" y="1485"/>
                </a:lnTo>
                <a:lnTo>
                  <a:pt x="18300" y="0"/>
                </a:lnTo>
                <a:close/>
              </a:path>
              <a:path w="31750" h="13970">
                <a:moveTo>
                  <a:pt x="30556" y="3936"/>
                </a:moveTo>
                <a:lnTo>
                  <a:pt x="26441" y="4190"/>
                </a:lnTo>
                <a:lnTo>
                  <a:pt x="22504" y="4508"/>
                </a:lnTo>
                <a:lnTo>
                  <a:pt x="30644" y="4508"/>
                </a:lnTo>
                <a:lnTo>
                  <a:pt x="30556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62862" y="4343499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53" y="15595"/>
                </a:moveTo>
                <a:lnTo>
                  <a:pt x="20777" y="15595"/>
                </a:lnTo>
                <a:lnTo>
                  <a:pt x="21704" y="17945"/>
                </a:lnTo>
                <a:lnTo>
                  <a:pt x="31851" y="21970"/>
                </a:lnTo>
                <a:lnTo>
                  <a:pt x="41249" y="17627"/>
                </a:lnTo>
                <a:lnTo>
                  <a:pt x="38353" y="15595"/>
                </a:lnTo>
                <a:close/>
              </a:path>
              <a:path w="50164" h="22225">
                <a:moveTo>
                  <a:pt x="4102" y="5105"/>
                </a:moveTo>
                <a:lnTo>
                  <a:pt x="1181" y="8547"/>
                </a:lnTo>
                <a:lnTo>
                  <a:pt x="0" y="9855"/>
                </a:lnTo>
                <a:lnTo>
                  <a:pt x="9169" y="10807"/>
                </a:lnTo>
                <a:lnTo>
                  <a:pt x="11810" y="11658"/>
                </a:lnTo>
                <a:lnTo>
                  <a:pt x="9397" y="12204"/>
                </a:lnTo>
                <a:lnTo>
                  <a:pt x="266" y="13017"/>
                </a:lnTo>
                <a:lnTo>
                  <a:pt x="3987" y="18440"/>
                </a:lnTo>
                <a:lnTo>
                  <a:pt x="14795" y="16713"/>
                </a:lnTo>
                <a:lnTo>
                  <a:pt x="20777" y="15595"/>
                </a:lnTo>
                <a:lnTo>
                  <a:pt x="38353" y="15595"/>
                </a:lnTo>
                <a:lnTo>
                  <a:pt x="34709" y="14020"/>
                </a:lnTo>
                <a:lnTo>
                  <a:pt x="42560" y="14020"/>
                </a:lnTo>
                <a:lnTo>
                  <a:pt x="49771" y="13601"/>
                </a:lnTo>
                <a:lnTo>
                  <a:pt x="49034" y="9855"/>
                </a:lnTo>
                <a:lnTo>
                  <a:pt x="48600" y="7277"/>
                </a:lnTo>
                <a:lnTo>
                  <a:pt x="21704" y="7277"/>
                </a:lnTo>
                <a:lnTo>
                  <a:pt x="15874" y="6870"/>
                </a:lnTo>
                <a:lnTo>
                  <a:pt x="4102" y="5105"/>
                </a:lnTo>
                <a:close/>
              </a:path>
              <a:path w="50164" h="22225">
                <a:moveTo>
                  <a:pt x="42560" y="14020"/>
                </a:moveTo>
                <a:lnTo>
                  <a:pt x="34709" y="14020"/>
                </a:lnTo>
                <a:lnTo>
                  <a:pt x="41249" y="14096"/>
                </a:lnTo>
                <a:lnTo>
                  <a:pt x="42560" y="14020"/>
                </a:lnTo>
                <a:close/>
              </a:path>
              <a:path w="50164" h="22225">
                <a:moveTo>
                  <a:pt x="29044" y="0"/>
                </a:moveTo>
                <a:lnTo>
                  <a:pt x="21704" y="7277"/>
                </a:lnTo>
                <a:lnTo>
                  <a:pt x="48600" y="7277"/>
                </a:lnTo>
                <a:lnTo>
                  <a:pt x="48579" y="7150"/>
                </a:lnTo>
                <a:lnTo>
                  <a:pt x="35674" y="7150"/>
                </a:lnTo>
                <a:lnTo>
                  <a:pt x="38226" y="5524"/>
                </a:lnTo>
                <a:lnTo>
                  <a:pt x="39573" y="3352"/>
                </a:lnTo>
                <a:lnTo>
                  <a:pt x="36067" y="2311"/>
                </a:lnTo>
                <a:lnTo>
                  <a:pt x="29044" y="0"/>
                </a:lnTo>
                <a:close/>
              </a:path>
              <a:path w="50164" h="22225">
                <a:moveTo>
                  <a:pt x="48425" y="6235"/>
                </a:moveTo>
                <a:lnTo>
                  <a:pt x="41732" y="6642"/>
                </a:lnTo>
                <a:lnTo>
                  <a:pt x="35674" y="7150"/>
                </a:lnTo>
                <a:lnTo>
                  <a:pt x="48579" y="7150"/>
                </a:lnTo>
                <a:lnTo>
                  <a:pt x="48425" y="62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23350" y="4302437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14" y="9791"/>
                </a:moveTo>
                <a:lnTo>
                  <a:pt x="13119" y="9791"/>
                </a:lnTo>
                <a:lnTo>
                  <a:pt x="13601" y="11290"/>
                </a:lnTo>
                <a:lnTo>
                  <a:pt x="20142" y="13830"/>
                </a:lnTo>
                <a:lnTo>
                  <a:pt x="24015" y="12014"/>
                </a:lnTo>
                <a:lnTo>
                  <a:pt x="26174" y="11074"/>
                </a:lnTo>
                <a:lnTo>
                  <a:pt x="24314" y="9791"/>
                </a:lnTo>
                <a:close/>
              </a:path>
              <a:path w="31750" h="13970">
                <a:moveTo>
                  <a:pt x="2539" y="3162"/>
                </a:moveTo>
                <a:lnTo>
                  <a:pt x="812" y="5372"/>
                </a:lnTo>
                <a:lnTo>
                  <a:pt x="0" y="6235"/>
                </a:lnTo>
                <a:lnTo>
                  <a:pt x="5880" y="6769"/>
                </a:lnTo>
                <a:lnTo>
                  <a:pt x="7442" y="7365"/>
                </a:lnTo>
                <a:lnTo>
                  <a:pt x="5981" y="7581"/>
                </a:lnTo>
                <a:lnTo>
                  <a:pt x="330" y="8254"/>
                </a:lnTo>
                <a:lnTo>
                  <a:pt x="914" y="9080"/>
                </a:lnTo>
                <a:lnTo>
                  <a:pt x="2539" y="11607"/>
                </a:lnTo>
                <a:lnTo>
                  <a:pt x="9397" y="10566"/>
                </a:lnTo>
                <a:lnTo>
                  <a:pt x="13119" y="9791"/>
                </a:lnTo>
                <a:lnTo>
                  <a:pt x="24314" y="9791"/>
                </a:lnTo>
                <a:lnTo>
                  <a:pt x="24129" y="9664"/>
                </a:lnTo>
                <a:lnTo>
                  <a:pt x="21907" y="8851"/>
                </a:lnTo>
                <a:lnTo>
                  <a:pt x="26009" y="8851"/>
                </a:lnTo>
                <a:lnTo>
                  <a:pt x="31356" y="8585"/>
                </a:lnTo>
                <a:lnTo>
                  <a:pt x="30987" y="6235"/>
                </a:lnTo>
                <a:lnTo>
                  <a:pt x="30650" y="4559"/>
                </a:lnTo>
                <a:lnTo>
                  <a:pt x="13601" y="4559"/>
                </a:lnTo>
                <a:lnTo>
                  <a:pt x="10096" y="4241"/>
                </a:lnTo>
                <a:lnTo>
                  <a:pt x="2539" y="3162"/>
                </a:lnTo>
                <a:close/>
              </a:path>
              <a:path w="31750" h="13970">
                <a:moveTo>
                  <a:pt x="18351" y="0"/>
                </a:moveTo>
                <a:lnTo>
                  <a:pt x="15341" y="2933"/>
                </a:lnTo>
                <a:lnTo>
                  <a:pt x="13601" y="4559"/>
                </a:lnTo>
                <a:lnTo>
                  <a:pt x="30650" y="4559"/>
                </a:lnTo>
                <a:lnTo>
                  <a:pt x="22453" y="4508"/>
                </a:lnTo>
                <a:lnTo>
                  <a:pt x="24129" y="3428"/>
                </a:lnTo>
                <a:lnTo>
                  <a:pt x="24930" y="2120"/>
                </a:lnTo>
                <a:lnTo>
                  <a:pt x="22783" y="1447"/>
                </a:lnTo>
                <a:lnTo>
                  <a:pt x="18351" y="0"/>
                </a:lnTo>
                <a:close/>
              </a:path>
              <a:path w="31750" h="13970">
                <a:moveTo>
                  <a:pt x="30505" y="3835"/>
                </a:moveTo>
                <a:lnTo>
                  <a:pt x="26403" y="4152"/>
                </a:lnTo>
                <a:lnTo>
                  <a:pt x="22453" y="4508"/>
                </a:lnTo>
                <a:lnTo>
                  <a:pt x="30640" y="4508"/>
                </a:lnTo>
                <a:lnTo>
                  <a:pt x="30505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68618" y="4384662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499" y="11391"/>
                </a:moveTo>
                <a:lnTo>
                  <a:pt x="15278" y="11391"/>
                </a:lnTo>
                <a:lnTo>
                  <a:pt x="16027" y="13106"/>
                </a:lnTo>
                <a:lnTo>
                  <a:pt x="23533" y="16001"/>
                </a:lnTo>
                <a:lnTo>
                  <a:pt x="28016" y="13779"/>
                </a:lnTo>
                <a:lnTo>
                  <a:pt x="30276" y="12560"/>
                </a:lnTo>
                <a:lnTo>
                  <a:pt x="28499" y="11391"/>
                </a:lnTo>
                <a:close/>
              </a:path>
              <a:path w="36829" h="16510">
                <a:moveTo>
                  <a:pt x="2743" y="4025"/>
                </a:moveTo>
                <a:lnTo>
                  <a:pt x="749" y="6565"/>
                </a:lnTo>
                <a:lnTo>
                  <a:pt x="0" y="7645"/>
                </a:lnTo>
                <a:lnTo>
                  <a:pt x="6642" y="8216"/>
                </a:lnTo>
                <a:lnTo>
                  <a:pt x="8534" y="8635"/>
                </a:lnTo>
                <a:lnTo>
                  <a:pt x="6857" y="9131"/>
                </a:lnTo>
                <a:lnTo>
                  <a:pt x="152" y="9944"/>
                </a:lnTo>
                <a:lnTo>
                  <a:pt x="977" y="10883"/>
                </a:lnTo>
                <a:lnTo>
                  <a:pt x="3124" y="13881"/>
                </a:lnTo>
                <a:lnTo>
                  <a:pt x="10845" y="12382"/>
                </a:lnTo>
                <a:lnTo>
                  <a:pt x="15278" y="11391"/>
                </a:lnTo>
                <a:lnTo>
                  <a:pt x="28499" y="11391"/>
                </a:lnTo>
                <a:lnTo>
                  <a:pt x="28016" y="11074"/>
                </a:lnTo>
                <a:lnTo>
                  <a:pt x="25476" y="10083"/>
                </a:lnTo>
                <a:lnTo>
                  <a:pt x="30276" y="9982"/>
                </a:lnTo>
                <a:lnTo>
                  <a:pt x="36436" y="9588"/>
                </a:lnTo>
                <a:lnTo>
                  <a:pt x="35728" y="6565"/>
                </a:lnTo>
                <a:lnTo>
                  <a:pt x="35501" y="5422"/>
                </a:lnTo>
                <a:lnTo>
                  <a:pt x="15532" y="5422"/>
                </a:lnTo>
                <a:lnTo>
                  <a:pt x="11442" y="5156"/>
                </a:lnTo>
                <a:lnTo>
                  <a:pt x="2743" y="4025"/>
                </a:lnTo>
                <a:close/>
              </a:path>
              <a:path w="36829" h="16510">
                <a:moveTo>
                  <a:pt x="20827" y="0"/>
                </a:moveTo>
                <a:lnTo>
                  <a:pt x="17322" y="3352"/>
                </a:lnTo>
                <a:lnTo>
                  <a:pt x="15532" y="5422"/>
                </a:lnTo>
                <a:lnTo>
                  <a:pt x="35501" y="5422"/>
                </a:lnTo>
                <a:lnTo>
                  <a:pt x="35438" y="5105"/>
                </a:lnTo>
                <a:lnTo>
                  <a:pt x="25857" y="5105"/>
                </a:lnTo>
                <a:lnTo>
                  <a:pt x="27749" y="3797"/>
                </a:lnTo>
                <a:lnTo>
                  <a:pt x="28613" y="2222"/>
                </a:lnTo>
                <a:lnTo>
                  <a:pt x="20827" y="0"/>
                </a:lnTo>
                <a:close/>
              </a:path>
              <a:path w="36829" h="16510">
                <a:moveTo>
                  <a:pt x="35242" y="4114"/>
                </a:moveTo>
                <a:lnTo>
                  <a:pt x="30276" y="4521"/>
                </a:lnTo>
                <a:lnTo>
                  <a:pt x="25857" y="5105"/>
                </a:lnTo>
                <a:lnTo>
                  <a:pt x="35438" y="5105"/>
                </a:lnTo>
                <a:lnTo>
                  <a:pt x="35242" y="411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85836" y="4400972"/>
            <a:ext cx="6350" cy="9525"/>
          </a:xfrm>
          <a:custGeom>
            <a:avLst/>
            <a:gdLst/>
            <a:ahLst/>
            <a:cxnLst/>
            <a:rect l="l" t="t" r="r" b="b"/>
            <a:pathLst>
              <a:path w="6350" h="9525">
                <a:moveTo>
                  <a:pt x="4686" y="0"/>
                </a:moveTo>
                <a:lnTo>
                  <a:pt x="0" y="1676"/>
                </a:lnTo>
                <a:lnTo>
                  <a:pt x="863" y="5384"/>
                </a:lnTo>
                <a:lnTo>
                  <a:pt x="1079" y="5930"/>
                </a:lnTo>
                <a:lnTo>
                  <a:pt x="1982" y="7505"/>
                </a:lnTo>
                <a:lnTo>
                  <a:pt x="2641" y="8991"/>
                </a:lnTo>
                <a:lnTo>
                  <a:pt x="5448" y="7505"/>
                </a:lnTo>
                <a:lnTo>
                  <a:pt x="5613" y="6515"/>
                </a:lnTo>
                <a:lnTo>
                  <a:pt x="6062" y="4660"/>
                </a:lnTo>
                <a:lnTo>
                  <a:pt x="6140" y="4470"/>
                </a:lnTo>
                <a:lnTo>
                  <a:pt x="5448" y="2578"/>
                </a:lnTo>
                <a:lnTo>
                  <a:pt x="4686" y="0"/>
                </a:lnTo>
                <a:close/>
              </a:path>
              <a:path w="6350" h="9525">
                <a:moveTo>
                  <a:pt x="6140" y="4470"/>
                </a:moveTo>
                <a:lnTo>
                  <a:pt x="6210" y="4660"/>
                </a:lnTo>
                <a:lnTo>
                  <a:pt x="6140" y="4470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06918" y="4337051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265" y="9791"/>
                </a:moveTo>
                <a:lnTo>
                  <a:pt x="13119" y="9791"/>
                </a:lnTo>
                <a:lnTo>
                  <a:pt x="13601" y="11290"/>
                </a:lnTo>
                <a:lnTo>
                  <a:pt x="20027" y="13728"/>
                </a:lnTo>
                <a:lnTo>
                  <a:pt x="23964" y="11963"/>
                </a:lnTo>
                <a:lnTo>
                  <a:pt x="26123" y="11061"/>
                </a:lnTo>
                <a:lnTo>
                  <a:pt x="24265" y="9791"/>
                </a:lnTo>
                <a:close/>
              </a:path>
              <a:path w="31750" h="13970">
                <a:moveTo>
                  <a:pt x="2539" y="3200"/>
                </a:moveTo>
                <a:lnTo>
                  <a:pt x="647" y="5321"/>
                </a:lnTo>
                <a:lnTo>
                  <a:pt x="0" y="6134"/>
                </a:lnTo>
                <a:lnTo>
                  <a:pt x="5778" y="6769"/>
                </a:lnTo>
                <a:lnTo>
                  <a:pt x="7391" y="7264"/>
                </a:lnTo>
                <a:lnTo>
                  <a:pt x="5829" y="7670"/>
                </a:lnTo>
                <a:lnTo>
                  <a:pt x="165" y="8166"/>
                </a:lnTo>
                <a:lnTo>
                  <a:pt x="647" y="9080"/>
                </a:lnTo>
                <a:lnTo>
                  <a:pt x="2539" y="11556"/>
                </a:lnTo>
                <a:lnTo>
                  <a:pt x="9283" y="10566"/>
                </a:lnTo>
                <a:lnTo>
                  <a:pt x="13119" y="9791"/>
                </a:lnTo>
                <a:lnTo>
                  <a:pt x="24265" y="9791"/>
                </a:lnTo>
                <a:lnTo>
                  <a:pt x="24079" y="9664"/>
                </a:lnTo>
                <a:lnTo>
                  <a:pt x="21805" y="8851"/>
                </a:lnTo>
                <a:lnTo>
                  <a:pt x="25907" y="8851"/>
                </a:lnTo>
                <a:lnTo>
                  <a:pt x="31305" y="8585"/>
                </a:lnTo>
                <a:lnTo>
                  <a:pt x="30911" y="6134"/>
                </a:lnTo>
                <a:lnTo>
                  <a:pt x="30622" y="4546"/>
                </a:lnTo>
                <a:lnTo>
                  <a:pt x="13601" y="4546"/>
                </a:lnTo>
                <a:lnTo>
                  <a:pt x="9880" y="4330"/>
                </a:lnTo>
                <a:lnTo>
                  <a:pt x="2539" y="3200"/>
                </a:lnTo>
                <a:close/>
              </a:path>
              <a:path w="31750" h="13970">
                <a:moveTo>
                  <a:pt x="18300" y="0"/>
                </a:moveTo>
                <a:lnTo>
                  <a:pt x="15227" y="2920"/>
                </a:lnTo>
                <a:lnTo>
                  <a:pt x="13601" y="4546"/>
                </a:lnTo>
                <a:lnTo>
                  <a:pt x="30622" y="4546"/>
                </a:lnTo>
                <a:lnTo>
                  <a:pt x="30599" y="4419"/>
                </a:lnTo>
                <a:lnTo>
                  <a:pt x="22402" y="4419"/>
                </a:lnTo>
                <a:lnTo>
                  <a:pt x="24079" y="3416"/>
                </a:lnTo>
                <a:lnTo>
                  <a:pt x="24841" y="2120"/>
                </a:lnTo>
                <a:lnTo>
                  <a:pt x="22669" y="1384"/>
                </a:lnTo>
                <a:lnTo>
                  <a:pt x="18300" y="0"/>
                </a:lnTo>
                <a:close/>
              </a:path>
              <a:path w="31750" h="13970">
                <a:moveTo>
                  <a:pt x="30492" y="3835"/>
                </a:moveTo>
                <a:lnTo>
                  <a:pt x="22402" y="4419"/>
                </a:lnTo>
                <a:lnTo>
                  <a:pt x="30599" y="4419"/>
                </a:lnTo>
                <a:lnTo>
                  <a:pt x="30492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026178" y="4166433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177" y="15582"/>
                </a:moveTo>
                <a:lnTo>
                  <a:pt x="20713" y="15582"/>
                </a:lnTo>
                <a:lnTo>
                  <a:pt x="21526" y="17894"/>
                </a:lnTo>
                <a:lnTo>
                  <a:pt x="31889" y="21996"/>
                </a:lnTo>
                <a:lnTo>
                  <a:pt x="41236" y="17576"/>
                </a:lnTo>
                <a:lnTo>
                  <a:pt x="38177" y="15582"/>
                </a:lnTo>
                <a:close/>
              </a:path>
              <a:path w="50164" h="22225">
                <a:moveTo>
                  <a:pt x="4102" y="5156"/>
                </a:moveTo>
                <a:lnTo>
                  <a:pt x="1168" y="8496"/>
                </a:lnTo>
                <a:lnTo>
                  <a:pt x="0" y="9893"/>
                </a:lnTo>
                <a:lnTo>
                  <a:pt x="9169" y="10985"/>
                </a:lnTo>
                <a:lnTo>
                  <a:pt x="11696" y="11607"/>
                </a:lnTo>
                <a:lnTo>
                  <a:pt x="9385" y="12242"/>
                </a:lnTo>
                <a:lnTo>
                  <a:pt x="253" y="13144"/>
                </a:lnTo>
                <a:lnTo>
                  <a:pt x="3987" y="18567"/>
                </a:lnTo>
                <a:lnTo>
                  <a:pt x="14782" y="16764"/>
                </a:lnTo>
                <a:lnTo>
                  <a:pt x="20713" y="15582"/>
                </a:lnTo>
                <a:lnTo>
                  <a:pt x="38177" y="15582"/>
                </a:lnTo>
                <a:lnTo>
                  <a:pt x="34696" y="14135"/>
                </a:lnTo>
                <a:lnTo>
                  <a:pt x="41924" y="14135"/>
                </a:lnTo>
                <a:lnTo>
                  <a:pt x="49745" y="13639"/>
                </a:lnTo>
                <a:lnTo>
                  <a:pt x="48931" y="9893"/>
                </a:lnTo>
                <a:lnTo>
                  <a:pt x="48514" y="7277"/>
                </a:lnTo>
                <a:lnTo>
                  <a:pt x="21526" y="7277"/>
                </a:lnTo>
                <a:lnTo>
                  <a:pt x="15747" y="6870"/>
                </a:lnTo>
                <a:lnTo>
                  <a:pt x="4102" y="5156"/>
                </a:lnTo>
                <a:close/>
              </a:path>
              <a:path w="50164" h="22225">
                <a:moveTo>
                  <a:pt x="41924" y="14135"/>
                </a:moveTo>
                <a:lnTo>
                  <a:pt x="34696" y="14135"/>
                </a:lnTo>
                <a:lnTo>
                  <a:pt x="41122" y="14185"/>
                </a:lnTo>
                <a:lnTo>
                  <a:pt x="41924" y="14135"/>
                </a:lnTo>
                <a:close/>
              </a:path>
              <a:path w="50164" h="22225">
                <a:moveTo>
                  <a:pt x="29032" y="0"/>
                </a:moveTo>
                <a:lnTo>
                  <a:pt x="24180" y="4648"/>
                </a:lnTo>
                <a:lnTo>
                  <a:pt x="21526" y="7277"/>
                </a:lnTo>
                <a:lnTo>
                  <a:pt x="48514" y="7277"/>
                </a:lnTo>
                <a:lnTo>
                  <a:pt x="35674" y="7175"/>
                </a:lnTo>
                <a:lnTo>
                  <a:pt x="38099" y="5473"/>
                </a:lnTo>
                <a:lnTo>
                  <a:pt x="39446" y="3429"/>
                </a:lnTo>
                <a:lnTo>
                  <a:pt x="36042" y="2336"/>
                </a:lnTo>
                <a:lnTo>
                  <a:pt x="29032" y="0"/>
                </a:lnTo>
                <a:close/>
              </a:path>
              <a:path w="50164" h="22225">
                <a:moveTo>
                  <a:pt x="48348" y="6235"/>
                </a:moveTo>
                <a:lnTo>
                  <a:pt x="41605" y="6642"/>
                </a:lnTo>
                <a:lnTo>
                  <a:pt x="35674" y="7175"/>
                </a:lnTo>
                <a:lnTo>
                  <a:pt x="48498" y="7175"/>
                </a:lnTo>
                <a:lnTo>
                  <a:pt x="48348" y="62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667530" y="4218073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30" y="9817"/>
                </a:moveTo>
                <a:lnTo>
                  <a:pt x="13119" y="9817"/>
                </a:lnTo>
                <a:lnTo>
                  <a:pt x="13614" y="11353"/>
                </a:lnTo>
                <a:lnTo>
                  <a:pt x="20078" y="13830"/>
                </a:lnTo>
                <a:lnTo>
                  <a:pt x="23977" y="12014"/>
                </a:lnTo>
                <a:lnTo>
                  <a:pt x="26073" y="11112"/>
                </a:lnTo>
                <a:lnTo>
                  <a:pt x="24130" y="9817"/>
                </a:lnTo>
                <a:close/>
              </a:path>
              <a:path w="31750" h="13970">
                <a:moveTo>
                  <a:pt x="2641" y="3263"/>
                </a:moveTo>
                <a:lnTo>
                  <a:pt x="812" y="5473"/>
                </a:lnTo>
                <a:lnTo>
                  <a:pt x="0" y="6286"/>
                </a:lnTo>
                <a:lnTo>
                  <a:pt x="5880" y="6921"/>
                </a:lnTo>
                <a:lnTo>
                  <a:pt x="7340" y="7277"/>
                </a:lnTo>
                <a:lnTo>
                  <a:pt x="5880" y="7721"/>
                </a:lnTo>
                <a:lnTo>
                  <a:pt x="228" y="8318"/>
                </a:lnTo>
                <a:lnTo>
                  <a:pt x="812" y="9093"/>
                </a:lnTo>
                <a:lnTo>
                  <a:pt x="2489" y="11607"/>
                </a:lnTo>
                <a:lnTo>
                  <a:pt x="9347" y="10528"/>
                </a:lnTo>
                <a:lnTo>
                  <a:pt x="13119" y="9817"/>
                </a:lnTo>
                <a:lnTo>
                  <a:pt x="24130" y="9817"/>
                </a:lnTo>
                <a:lnTo>
                  <a:pt x="23977" y="9715"/>
                </a:lnTo>
                <a:lnTo>
                  <a:pt x="21869" y="8813"/>
                </a:lnTo>
                <a:lnTo>
                  <a:pt x="27732" y="8813"/>
                </a:lnTo>
                <a:lnTo>
                  <a:pt x="31254" y="8636"/>
                </a:lnTo>
                <a:lnTo>
                  <a:pt x="30809" y="6286"/>
                </a:lnTo>
                <a:lnTo>
                  <a:pt x="30558" y="4660"/>
                </a:lnTo>
                <a:lnTo>
                  <a:pt x="13614" y="4660"/>
                </a:lnTo>
                <a:lnTo>
                  <a:pt x="9893" y="4292"/>
                </a:lnTo>
                <a:lnTo>
                  <a:pt x="2641" y="3263"/>
                </a:lnTo>
                <a:close/>
              </a:path>
              <a:path w="31750" h="13970">
                <a:moveTo>
                  <a:pt x="27732" y="8813"/>
                </a:moveTo>
                <a:lnTo>
                  <a:pt x="21869" y="8813"/>
                </a:lnTo>
                <a:lnTo>
                  <a:pt x="25971" y="8902"/>
                </a:lnTo>
                <a:lnTo>
                  <a:pt x="27732" y="8813"/>
                </a:lnTo>
                <a:close/>
              </a:path>
              <a:path w="31750" h="13970">
                <a:moveTo>
                  <a:pt x="18249" y="0"/>
                </a:moveTo>
                <a:lnTo>
                  <a:pt x="15125" y="2984"/>
                </a:lnTo>
                <a:lnTo>
                  <a:pt x="13614" y="4660"/>
                </a:lnTo>
                <a:lnTo>
                  <a:pt x="30558" y="4660"/>
                </a:lnTo>
                <a:lnTo>
                  <a:pt x="22352" y="4559"/>
                </a:lnTo>
                <a:lnTo>
                  <a:pt x="23977" y="3479"/>
                </a:lnTo>
                <a:lnTo>
                  <a:pt x="24892" y="2133"/>
                </a:lnTo>
                <a:lnTo>
                  <a:pt x="18249" y="0"/>
                </a:lnTo>
                <a:close/>
              </a:path>
              <a:path w="31750" h="13970">
                <a:moveTo>
                  <a:pt x="30454" y="3987"/>
                </a:moveTo>
                <a:lnTo>
                  <a:pt x="26339" y="4203"/>
                </a:lnTo>
                <a:lnTo>
                  <a:pt x="22352" y="4559"/>
                </a:lnTo>
                <a:lnTo>
                  <a:pt x="30542" y="4559"/>
                </a:lnTo>
                <a:lnTo>
                  <a:pt x="30454" y="398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065023" y="4074036"/>
            <a:ext cx="584158" cy="3144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988821" y="4358233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136" y="15544"/>
                </a:moveTo>
                <a:lnTo>
                  <a:pt x="20675" y="15544"/>
                </a:lnTo>
                <a:lnTo>
                  <a:pt x="21424" y="17945"/>
                </a:lnTo>
                <a:lnTo>
                  <a:pt x="31737" y="21920"/>
                </a:lnTo>
                <a:lnTo>
                  <a:pt x="41236" y="17538"/>
                </a:lnTo>
                <a:lnTo>
                  <a:pt x="38136" y="15544"/>
                </a:lnTo>
                <a:close/>
              </a:path>
              <a:path w="50164" h="22225">
                <a:moveTo>
                  <a:pt x="3987" y="5016"/>
                </a:moveTo>
                <a:lnTo>
                  <a:pt x="0" y="9842"/>
                </a:lnTo>
                <a:lnTo>
                  <a:pt x="9105" y="10883"/>
                </a:lnTo>
                <a:lnTo>
                  <a:pt x="11658" y="11607"/>
                </a:lnTo>
                <a:lnTo>
                  <a:pt x="9270" y="12204"/>
                </a:lnTo>
                <a:lnTo>
                  <a:pt x="203" y="13106"/>
                </a:lnTo>
                <a:lnTo>
                  <a:pt x="1079" y="14414"/>
                </a:lnTo>
                <a:lnTo>
                  <a:pt x="3936" y="18338"/>
                </a:lnTo>
                <a:lnTo>
                  <a:pt x="14681" y="16662"/>
                </a:lnTo>
                <a:lnTo>
                  <a:pt x="20675" y="15544"/>
                </a:lnTo>
                <a:lnTo>
                  <a:pt x="38136" y="15544"/>
                </a:lnTo>
                <a:lnTo>
                  <a:pt x="37998" y="15455"/>
                </a:lnTo>
                <a:lnTo>
                  <a:pt x="34582" y="14046"/>
                </a:lnTo>
                <a:lnTo>
                  <a:pt x="41071" y="14046"/>
                </a:lnTo>
                <a:lnTo>
                  <a:pt x="49656" y="13601"/>
                </a:lnTo>
                <a:lnTo>
                  <a:pt x="48495" y="7226"/>
                </a:lnTo>
                <a:lnTo>
                  <a:pt x="21424" y="7226"/>
                </a:lnTo>
                <a:lnTo>
                  <a:pt x="15646" y="6819"/>
                </a:lnTo>
                <a:lnTo>
                  <a:pt x="3987" y="5016"/>
                </a:lnTo>
                <a:close/>
              </a:path>
              <a:path w="50164" h="22225">
                <a:moveTo>
                  <a:pt x="28930" y="0"/>
                </a:moveTo>
                <a:lnTo>
                  <a:pt x="24066" y="4610"/>
                </a:lnTo>
                <a:lnTo>
                  <a:pt x="21424" y="7226"/>
                </a:lnTo>
                <a:lnTo>
                  <a:pt x="48495" y="7226"/>
                </a:lnTo>
                <a:lnTo>
                  <a:pt x="35458" y="7137"/>
                </a:lnTo>
                <a:lnTo>
                  <a:pt x="37998" y="5422"/>
                </a:lnTo>
                <a:lnTo>
                  <a:pt x="39395" y="3301"/>
                </a:lnTo>
                <a:lnTo>
                  <a:pt x="28930" y="0"/>
                </a:lnTo>
                <a:close/>
              </a:path>
              <a:path w="50164" h="22225">
                <a:moveTo>
                  <a:pt x="48298" y="6146"/>
                </a:moveTo>
                <a:lnTo>
                  <a:pt x="41554" y="6553"/>
                </a:lnTo>
                <a:lnTo>
                  <a:pt x="35458" y="7137"/>
                </a:lnTo>
                <a:lnTo>
                  <a:pt x="48479" y="7137"/>
                </a:lnTo>
                <a:lnTo>
                  <a:pt x="48298" y="614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49237" y="4317072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144" y="9753"/>
                </a:moveTo>
                <a:lnTo>
                  <a:pt x="13131" y="9753"/>
                </a:lnTo>
                <a:lnTo>
                  <a:pt x="13614" y="11290"/>
                </a:lnTo>
                <a:lnTo>
                  <a:pt x="20040" y="13906"/>
                </a:lnTo>
                <a:lnTo>
                  <a:pt x="26085" y="11023"/>
                </a:lnTo>
                <a:lnTo>
                  <a:pt x="24144" y="9753"/>
                </a:lnTo>
                <a:close/>
              </a:path>
              <a:path w="31750" h="13970">
                <a:moveTo>
                  <a:pt x="2552" y="3124"/>
                </a:moveTo>
                <a:lnTo>
                  <a:pt x="660" y="5334"/>
                </a:lnTo>
                <a:lnTo>
                  <a:pt x="0" y="6235"/>
                </a:lnTo>
                <a:lnTo>
                  <a:pt x="5778" y="6819"/>
                </a:lnTo>
                <a:lnTo>
                  <a:pt x="7404" y="7315"/>
                </a:lnTo>
                <a:lnTo>
                  <a:pt x="5842" y="7721"/>
                </a:lnTo>
                <a:lnTo>
                  <a:pt x="177" y="8216"/>
                </a:lnTo>
                <a:lnTo>
                  <a:pt x="762" y="9131"/>
                </a:lnTo>
                <a:lnTo>
                  <a:pt x="2552" y="11620"/>
                </a:lnTo>
                <a:lnTo>
                  <a:pt x="9410" y="10617"/>
                </a:lnTo>
                <a:lnTo>
                  <a:pt x="13131" y="9753"/>
                </a:lnTo>
                <a:lnTo>
                  <a:pt x="24144" y="9753"/>
                </a:lnTo>
                <a:lnTo>
                  <a:pt x="21818" y="8851"/>
                </a:lnTo>
                <a:lnTo>
                  <a:pt x="25971" y="8851"/>
                </a:lnTo>
                <a:lnTo>
                  <a:pt x="31369" y="8623"/>
                </a:lnTo>
                <a:lnTo>
                  <a:pt x="30886" y="6235"/>
                </a:lnTo>
                <a:lnTo>
                  <a:pt x="30582" y="4610"/>
                </a:lnTo>
                <a:lnTo>
                  <a:pt x="13512" y="4610"/>
                </a:lnTo>
                <a:lnTo>
                  <a:pt x="9893" y="4343"/>
                </a:lnTo>
                <a:lnTo>
                  <a:pt x="2552" y="3124"/>
                </a:lnTo>
                <a:close/>
              </a:path>
              <a:path w="31750" h="13970">
                <a:moveTo>
                  <a:pt x="18313" y="0"/>
                </a:moveTo>
                <a:lnTo>
                  <a:pt x="15240" y="2984"/>
                </a:lnTo>
                <a:lnTo>
                  <a:pt x="13512" y="4610"/>
                </a:lnTo>
                <a:lnTo>
                  <a:pt x="30582" y="4610"/>
                </a:lnTo>
                <a:lnTo>
                  <a:pt x="22415" y="4521"/>
                </a:lnTo>
                <a:lnTo>
                  <a:pt x="24028" y="3429"/>
                </a:lnTo>
                <a:lnTo>
                  <a:pt x="25006" y="2171"/>
                </a:lnTo>
                <a:lnTo>
                  <a:pt x="22733" y="1397"/>
                </a:lnTo>
                <a:lnTo>
                  <a:pt x="18313" y="0"/>
                </a:lnTo>
                <a:close/>
              </a:path>
              <a:path w="31750" h="13970">
                <a:moveTo>
                  <a:pt x="30454" y="3924"/>
                </a:moveTo>
                <a:lnTo>
                  <a:pt x="26352" y="4114"/>
                </a:lnTo>
                <a:lnTo>
                  <a:pt x="22415" y="4521"/>
                </a:lnTo>
                <a:lnTo>
                  <a:pt x="30566" y="4521"/>
                </a:lnTo>
                <a:lnTo>
                  <a:pt x="30454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894350" y="4399168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671" y="11607"/>
                </a:moveTo>
                <a:lnTo>
                  <a:pt x="15392" y="11607"/>
                </a:lnTo>
                <a:lnTo>
                  <a:pt x="15976" y="13322"/>
                </a:lnTo>
                <a:lnTo>
                  <a:pt x="23583" y="16090"/>
                </a:lnTo>
                <a:lnTo>
                  <a:pt x="28130" y="13868"/>
                </a:lnTo>
                <a:lnTo>
                  <a:pt x="30391" y="12738"/>
                </a:lnTo>
                <a:lnTo>
                  <a:pt x="28671" y="11607"/>
                </a:lnTo>
                <a:close/>
              </a:path>
              <a:path w="36829" h="16510">
                <a:moveTo>
                  <a:pt x="2857" y="4165"/>
                </a:moveTo>
                <a:lnTo>
                  <a:pt x="800" y="6781"/>
                </a:lnTo>
                <a:lnTo>
                  <a:pt x="0" y="7734"/>
                </a:lnTo>
                <a:lnTo>
                  <a:pt x="6857" y="8318"/>
                </a:lnTo>
                <a:lnTo>
                  <a:pt x="8648" y="8813"/>
                </a:lnTo>
                <a:lnTo>
                  <a:pt x="6857" y="9309"/>
                </a:lnTo>
                <a:lnTo>
                  <a:pt x="317" y="10121"/>
                </a:lnTo>
                <a:lnTo>
                  <a:pt x="3136" y="13957"/>
                </a:lnTo>
                <a:lnTo>
                  <a:pt x="10960" y="12611"/>
                </a:lnTo>
                <a:lnTo>
                  <a:pt x="15392" y="11607"/>
                </a:lnTo>
                <a:lnTo>
                  <a:pt x="28671" y="11607"/>
                </a:lnTo>
                <a:lnTo>
                  <a:pt x="28130" y="11252"/>
                </a:lnTo>
                <a:lnTo>
                  <a:pt x="25476" y="10299"/>
                </a:lnTo>
                <a:lnTo>
                  <a:pt x="30289" y="10210"/>
                </a:lnTo>
                <a:lnTo>
                  <a:pt x="36487" y="9804"/>
                </a:lnTo>
                <a:lnTo>
                  <a:pt x="35573" y="5600"/>
                </a:lnTo>
                <a:lnTo>
                  <a:pt x="15659" y="5600"/>
                </a:lnTo>
                <a:lnTo>
                  <a:pt x="11442" y="5283"/>
                </a:lnTo>
                <a:lnTo>
                  <a:pt x="2857" y="4165"/>
                </a:lnTo>
                <a:close/>
              </a:path>
              <a:path w="36829" h="16510">
                <a:moveTo>
                  <a:pt x="20942" y="0"/>
                </a:moveTo>
                <a:lnTo>
                  <a:pt x="17437" y="3581"/>
                </a:lnTo>
                <a:lnTo>
                  <a:pt x="15659" y="5600"/>
                </a:lnTo>
                <a:lnTo>
                  <a:pt x="35573" y="5600"/>
                </a:lnTo>
                <a:lnTo>
                  <a:pt x="35504" y="5283"/>
                </a:lnTo>
                <a:lnTo>
                  <a:pt x="25971" y="5283"/>
                </a:lnTo>
                <a:lnTo>
                  <a:pt x="27698" y="3886"/>
                </a:lnTo>
                <a:lnTo>
                  <a:pt x="28727" y="2451"/>
                </a:lnTo>
                <a:lnTo>
                  <a:pt x="20942" y="0"/>
                </a:lnTo>
                <a:close/>
              </a:path>
              <a:path w="36829" h="16510">
                <a:moveTo>
                  <a:pt x="35305" y="4381"/>
                </a:moveTo>
                <a:lnTo>
                  <a:pt x="30391" y="4711"/>
                </a:lnTo>
                <a:lnTo>
                  <a:pt x="25971" y="5283"/>
                </a:lnTo>
                <a:lnTo>
                  <a:pt x="35504" y="5283"/>
                </a:lnTo>
                <a:lnTo>
                  <a:pt x="35305" y="438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832704" y="4351687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028" y="9753"/>
                </a:moveTo>
                <a:lnTo>
                  <a:pt x="13169" y="9753"/>
                </a:lnTo>
                <a:lnTo>
                  <a:pt x="13665" y="11328"/>
                </a:lnTo>
                <a:lnTo>
                  <a:pt x="20129" y="13779"/>
                </a:lnTo>
                <a:lnTo>
                  <a:pt x="23914" y="12065"/>
                </a:lnTo>
                <a:lnTo>
                  <a:pt x="25971" y="11061"/>
                </a:lnTo>
                <a:lnTo>
                  <a:pt x="24028" y="9753"/>
                </a:lnTo>
                <a:close/>
              </a:path>
              <a:path w="31750" h="13970">
                <a:moveTo>
                  <a:pt x="2539" y="3111"/>
                </a:moveTo>
                <a:lnTo>
                  <a:pt x="698" y="5334"/>
                </a:lnTo>
                <a:lnTo>
                  <a:pt x="0" y="6134"/>
                </a:lnTo>
                <a:lnTo>
                  <a:pt x="5829" y="6819"/>
                </a:lnTo>
                <a:lnTo>
                  <a:pt x="7302" y="7315"/>
                </a:lnTo>
                <a:lnTo>
                  <a:pt x="6045" y="7620"/>
                </a:lnTo>
                <a:lnTo>
                  <a:pt x="114" y="8216"/>
                </a:lnTo>
                <a:lnTo>
                  <a:pt x="2438" y="11569"/>
                </a:lnTo>
                <a:lnTo>
                  <a:pt x="9232" y="10477"/>
                </a:lnTo>
                <a:lnTo>
                  <a:pt x="13169" y="9753"/>
                </a:lnTo>
                <a:lnTo>
                  <a:pt x="24028" y="9753"/>
                </a:lnTo>
                <a:lnTo>
                  <a:pt x="21869" y="8763"/>
                </a:lnTo>
                <a:lnTo>
                  <a:pt x="28297" y="8763"/>
                </a:lnTo>
                <a:lnTo>
                  <a:pt x="31368" y="8534"/>
                </a:lnTo>
                <a:lnTo>
                  <a:pt x="30859" y="6134"/>
                </a:lnTo>
                <a:lnTo>
                  <a:pt x="30615" y="4610"/>
                </a:lnTo>
                <a:lnTo>
                  <a:pt x="13563" y="4610"/>
                </a:lnTo>
                <a:lnTo>
                  <a:pt x="9944" y="4292"/>
                </a:lnTo>
                <a:lnTo>
                  <a:pt x="2539" y="3111"/>
                </a:lnTo>
                <a:close/>
              </a:path>
              <a:path w="31750" h="13970">
                <a:moveTo>
                  <a:pt x="28297" y="8763"/>
                </a:moveTo>
                <a:lnTo>
                  <a:pt x="21869" y="8763"/>
                </a:lnTo>
                <a:lnTo>
                  <a:pt x="25907" y="8940"/>
                </a:lnTo>
                <a:lnTo>
                  <a:pt x="28297" y="8763"/>
                </a:lnTo>
                <a:close/>
              </a:path>
              <a:path w="31750" h="13970">
                <a:moveTo>
                  <a:pt x="18364" y="0"/>
                </a:moveTo>
                <a:lnTo>
                  <a:pt x="15227" y="2971"/>
                </a:lnTo>
                <a:lnTo>
                  <a:pt x="13563" y="4610"/>
                </a:lnTo>
                <a:lnTo>
                  <a:pt x="30615" y="4610"/>
                </a:lnTo>
                <a:lnTo>
                  <a:pt x="30584" y="4419"/>
                </a:lnTo>
                <a:lnTo>
                  <a:pt x="22466" y="4419"/>
                </a:lnTo>
                <a:lnTo>
                  <a:pt x="24028" y="3467"/>
                </a:lnTo>
                <a:lnTo>
                  <a:pt x="24942" y="2171"/>
                </a:lnTo>
                <a:lnTo>
                  <a:pt x="22783" y="1397"/>
                </a:lnTo>
                <a:lnTo>
                  <a:pt x="18364" y="0"/>
                </a:lnTo>
                <a:close/>
              </a:path>
              <a:path w="31750" h="13970">
                <a:moveTo>
                  <a:pt x="30505" y="3924"/>
                </a:moveTo>
                <a:lnTo>
                  <a:pt x="22466" y="4419"/>
                </a:lnTo>
                <a:lnTo>
                  <a:pt x="30584" y="4419"/>
                </a:lnTo>
                <a:lnTo>
                  <a:pt x="30505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919345" y="4223959"/>
            <a:ext cx="50165" cy="22225"/>
          </a:xfrm>
          <a:custGeom>
            <a:avLst/>
            <a:gdLst/>
            <a:ahLst/>
            <a:cxnLst/>
            <a:rect l="l" t="t" r="r" b="b"/>
            <a:pathLst>
              <a:path w="50164" h="22225">
                <a:moveTo>
                  <a:pt x="38373" y="15392"/>
                </a:moveTo>
                <a:lnTo>
                  <a:pt x="20675" y="15392"/>
                </a:lnTo>
                <a:lnTo>
                  <a:pt x="21653" y="17653"/>
                </a:lnTo>
                <a:lnTo>
                  <a:pt x="31838" y="21691"/>
                </a:lnTo>
                <a:lnTo>
                  <a:pt x="37896" y="18923"/>
                </a:lnTo>
                <a:lnTo>
                  <a:pt x="41236" y="17348"/>
                </a:lnTo>
                <a:lnTo>
                  <a:pt x="38373" y="15392"/>
                </a:lnTo>
                <a:close/>
              </a:path>
              <a:path w="50164" h="22225">
                <a:moveTo>
                  <a:pt x="3987" y="4953"/>
                </a:moveTo>
                <a:lnTo>
                  <a:pt x="1079" y="8356"/>
                </a:lnTo>
                <a:lnTo>
                  <a:pt x="0" y="9702"/>
                </a:lnTo>
                <a:lnTo>
                  <a:pt x="9232" y="10693"/>
                </a:lnTo>
                <a:lnTo>
                  <a:pt x="11658" y="11468"/>
                </a:lnTo>
                <a:lnTo>
                  <a:pt x="9334" y="12014"/>
                </a:lnTo>
                <a:lnTo>
                  <a:pt x="165" y="12915"/>
                </a:lnTo>
                <a:lnTo>
                  <a:pt x="1130" y="14224"/>
                </a:lnTo>
                <a:lnTo>
                  <a:pt x="3886" y="18338"/>
                </a:lnTo>
                <a:lnTo>
                  <a:pt x="14795" y="16611"/>
                </a:lnTo>
                <a:lnTo>
                  <a:pt x="20675" y="15392"/>
                </a:lnTo>
                <a:lnTo>
                  <a:pt x="38373" y="15392"/>
                </a:lnTo>
                <a:lnTo>
                  <a:pt x="38112" y="15214"/>
                </a:lnTo>
                <a:lnTo>
                  <a:pt x="34594" y="13817"/>
                </a:lnTo>
                <a:lnTo>
                  <a:pt x="44125" y="13817"/>
                </a:lnTo>
                <a:lnTo>
                  <a:pt x="49669" y="13500"/>
                </a:lnTo>
                <a:lnTo>
                  <a:pt x="48943" y="9702"/>
                </a:lnTo>
                <a:lnTo>
                  <a:pt x="48490" y="7086"/>
                </a:lnTo>
                <a:lnTo>
                  <a:pt x="21488" y="7086"/>
                </a:lnTo>
                <a:lnTo>
                  <a:pt x="15824" y="6680"/>
                </a:lnTo>
                <a:lnTo>
                  <a:pt x="3987" y="4953"/>
                </a:lnTo>
                <a:close/>
              </a:path>
              <a:path w="50164" h="22225">
                <a:moveTo>
                  <a:pt x="44125" y="13817"/>
                </a:moveTo>
                <a:lnTo>
                  <a:pt x="34594" y="13817"/>
                </a:lnTo>
                <a:lnTo>
                  <a:pt x="41021" y="13995"/>
                </a:lnTo>
                <a:lnTo>
                  <a:pt x="44125" y="13817"/>
                </a:lnTo>
                <a:close/>
              </a:path>
              <a:path w="50164" h="22225">
                <a:moveTo>
                  <a:pt x="28981" y="0"/>
                </a:moveTo>
                <a:lnTo>
                  <a:pt x="24015" y="4457"/>
                </a:lnTo>
                <a:lnTo>
                  <a:pt x="21488" y="7086"/>
                </a:lnTo>
                <a:lnTo>
                  <a:pt x="48490" y="7086"/>
                </a:lnTo>
                <a:lnTo>
                  <a:pt x="48466" y="6946"/>
                </a:lnTo>
                <a:lnTo>
                  <a:pt x="35572" y="6946"/>
                </a:lnTo>
                <a:lnTo>
                  <a:pt x="38112" y="5321"/>
                </a:lnTo>
                <a:lnTo>
                  <a:pt x="39458" y="3327"/>
                </a:lnTo>
                <a:lnTo>
                  <a:pt x="35953" y="2120"/>
                </a:lnTo>
                <a:lnTo>
                  <a:pt x="28981" y="0"/>
                </a:lnTo>
                <a:close/>
              </a:path>
              <a:path w="50164" h="22225">
                <a:moveTo>
                  <a:pt x="48310" y="6045"/>
                </a:moveTo>
                <a:lnTo>
                  <a:pt x="41503" y="6451"/>
                </a:lnTo>
                <a:lnTo>
                  <a:pt x="35572" y="6946"/>
                </a:lnTo>
                <a:lnTo>
                  <a:pt x="48466" y="6946"/>
                </a:lnTo>
                <a:lnTo>
                  <a:pt x="48310" y="604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879721" y="4182704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087" y="9791"/>
                </a:moveTo>
                <a:lnTo>
                  <a:pt x="13284" y="9791"/>
                </a:lnTo>
                <a:lnTo>
                  <a:pt x="13665" y="11303"/>
                </a:lnTo>
                <a:lnTo>
                  <a:pt x="20243" y="13728"/>
                </a:lnTo>
                <a:lnTo>
                  <a:pt x="24028" y="12014"/>
                </a:lnTo>
                <a:lnTo>
                  <a:pt x="26073" y="11061"/>
                </a:lnTo>
                <a:lnTo>
                  <a:pt x="24087" y="9791"/>
                </a:lnTo>
                <a:close/>
              </a:path>
              <a:path w="31750" h="13970">
                <a:moveTo>
                  <a:pt x="2539" y="3251"/>
                </a:moveTo>
                <a:lnTo>
                  <a:pt x="0" y="6223"/>
                </a:lnTo>
                <a:lnTo>
                  <a:pt x="5943" y="6769"/>
                </a:lnTo>
                <a:lnTo>
                  <a:pt x="7505" y="7264"/>
                </a:lnTo>
                <a:lnTo>
                  <a:pt x="6045" y="7670"/>
                </a:lnTo>
                <a:lnTo>
                  <a:pt x="215" y="8166"/>
                </a:lnTo>
                <a:lnTo>
                  <a:pt x="812" y="9080"/>
                </a:lnTo>
                <a:lnTo>
                  <a:pt x="2539" y="11557"/>
                </a:lnTo>
                <a:lnTo>
                  <a:pt x="9448" y="10566"/>
                </a:lnTo>
                <a:lnTo>
                  <a:pt x="13284" y="9791"/>
                </a:lnTo>
                <a:lnTo>
                  <a:pt x="24087" y="9791"/>
                </a:lnTo>
                <a:lnTo>
                  <a:pt x="21856" y="8851"/>
                </a:lnTo>
                <a:lnTo>
                  <a:pt x="26972" y="8851"/>
                </a:lnTo>
                <a:lnTo>
                  <a:pt x="31470" y="8661"/>
                </a:lnTo>
                <a:lnTo>
                  <a:pt x="30867" y="6223"/>
                </a:lnTo>
                <a:lnTo>
                  <a:pt x="30679" y="4559"/>
                </a:lnTo>
                <a:lnTo>
                  <a:pt x="13665" y="4559"/>
                </a:lnTo>
                <a:lnTo>
                  <a:pt x="9944" y="4343"/>
                </a:lnTo>
                <a:lnTo>
                  <a:pt x="2539" y="3251"/>
                </a:lnTo>
                <a:close/>
              </a:path>
              <a:path w="31750" h="13970">
                <a:moveTo>
                  <a:pt x="26972" y="8851"/>
                </a:moveTo>
                <a:lnTo>
                  <a:pt x="21856" y="8851"/>
                </a:lnTo>
                <a:lnTo>
                  <a:pt x="26073" y="8890"/>
                </a:lnTo>
                <a:lnTo>
                  <a:pt x="26972" y="8851"/>
                </a:lnTo>
                <a:close/>
              </a:path>
              <a:path w="31750" h="13970">
                <a:moveTo>
                  <a:pt x="18364" y="0"/>
                </a:moveTo>
                <a:lnTo>
                  <a:pt x="15328" y="2921"/>
                </a:lnTo>
                <a:lnTo>
                  <a:pt x="13665" y="4559"/>
                </a:lnTo>
                <a:lnTo>
                  <a:pt x="30679" y="4559"/>
                </a:lnTo>
                <a:lnTo>
                  <a:pt x="22567" y="4508"/>
                </a:lnTo>
                <a:lnTo>
                  <a:pt x="24028" y="3416"/>
                </a:lnTo>
                <a:lnTo>
                  <a:pt x="24993" y="2120"/>
                </a:lnTo>
                <a:lnTo>
                  <a:pt x="18364" y="0"/>
                </a:lnTo>
                <a:close/>
              </a:path>
              <a:path w="31750" h="13970">
                <a:moveTo>
                  <a:pt x="30606" y="3924"/>
                </a:moveTo>
                <a:lnTo>
                  <a:pt x="26390" y="4152"/>
                </a:lnTo>
                <a:lnTo>
                  <a:pt x="22567" y="4508"/>
                </a:lnTo>
                <a:lnTo>
                  <a:pt x="30673" y="4508"/>
                </a:lnTo>
                <a:lnTo>
                  <a:pt x="30606" y="39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824883" y="4264838"/>
            <a:ext cx="36830" cy="16510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28495" y="11480"/>
                </a:moveTo>
                <a:lnTo>
                  <a:pt x="15430" y="11480"/>
                </a:lnTo>
                <a:lnTo>
                  <a:pt x="16090" y="13195"/>
                </a:lnTo>
                <a:lnTo>
                  <a:pt x="23634" y="15989"/>
                </a:lnTo>
                <a:lnTo>
                  <a:pt x="30391" y="12738"/>
                </a:lnTo>
                <a:lnTo>
                  <a:pt x="28495" y="11480"/>
                </a:lnTo>
                <a:close/>
              </a:path>
              <a:path w="36829" h="16510">
                <a:moveTo>
                  <a:pt x="2870" y="4114"/>
                </a:moveTo>
                <a:lnTo>
                  <a:pt x="800" y="6642"/>
                </a:lnTo>
                <a:lnTo>
                  <a:pt x="0" y="7734"/>
                </a:lnTo>
                <a:lnTo>
                  <a:pt x="6857" y="8318"/>
                </a:lnTo>
                <a:lnTo>
                  <a:pt x="8585" y="8775"/>
                </a:lnTo>
                <a:lnTo>
                  <a:pt x="6857" y="9220"/>
                </a:lnTo>
                <a:lnTo>
                  <a:pt x="380" y="10071"/>
                </a:lnTo>
                <a:lnTo>
                  <a:pt x="1205" y="11163"/>
                </a:lnTo>
                <a:lnTo>
                  <a:pt x="3124" y="13868"/>
                </a:lnTo>
                <a:lnTo>
                  <a:pt x="11061" y="12382"/>
                </a:lnTo>
                <a:lnTo>
                  <a:pt x="15430" y="11480"/>
                </a:lnTo>
                <a:lnTo>
                  <a:pt x="28495" y="11480"/>
                </a:lnTo>
                <a:lnTo>
                  <a:pt x="28016" y="11163"/>
                </a:lnTo>
                <a:lnTo>
                  <a:pt x="25590" y="10261"/>
                </a:lnTo>
                <a:lnTo>
                  <a:pt x="30289" y="10160"/>
                </a:lnTo>
                <a:lnTo>
                  <a:pt x="36550" y="9626"/>
                </a:lnTo>
                <a:lnTo>
                  <a:pt x="35854" y="6642"/>
                </a:lnTo>
                <a:lnTo>
                  <a:pt x="35615" y="5511"/>
                </a:lnTo>
                <a:lnTo>
                  <a:pt x="15697" y="5511"/>
                </a:lnTo>
                <a:lnTo>
                  <a:pt x="11493" y="5232"/>
                </a:lnTo>
                <a:lnTo>
                  <a:pt x="2870" y="4114"/>
                </a:lnTo>
                <a:close/>
              </a:path>
              <a:path w="36829" h="16510">
                <a:moveTo>
                  <a:pt x="20993" y="0"/>
                </a:moveTo>
                <a:lnTo>
                  <a:pt x="17538" y="3530"/>
                </a:lnTo>
                <a:lnTo>
                  <a:pt x="15697" y="5511"/>
                </a:lnTo>
                <a:lnTo>
                  <a:pt x="35615" y="5511"/>
                </a:lnTo>
                <a:lnTo>
                  <a:pt x="35547" y="5194"/>
                </a:lnTo>
                <a:lnTo>
                  <a:pt x="25958" y="5194"/>
                </a:lnTo>
                <a:lnTo>
                  <a:pt x="27851" y="3797"/>
                </a:lnTo>
                <a:lnTo>
                  <a:pt x="28714" y="2311"/>
                </a:lnTo>
                <a:lnTo>
                  <a:pt x="26174" y="1574"/>
                </a:lnTo>
                <a:lnTo>
                  <a:pt x="20993" y="0"/>
                </a:lnTo>
                <a:close/>
              </a:path>
              <a:path w="36829" h="16510">
                <a:moveTo>
                  <a:pt x="35356" y="4292"/>
                </a:moveTo>
                <a:lnTo>
                  <a:pt x="25958" y="5194"/>
                </a:lnTo>
                <a:lnTo>
                  <a:pt x="35547" y="5194"/>
                </a:lnTo>
                <a:lnTo>
                  <a:pt x="35356" y="429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763287" y="4217267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24326" y="9893"/>
                </a:moveTo>
                <a:lnTo>
                  <a:pt x="13131" y="9893"/>
                </a:lnTo>
                <a:lnTo>
                  <a:pt x="13614" y="11341"/>
                </a:lnTo>
                <a:lnTo>
                  <a:pt x="20040" y="13779"/>
                </a:lnTo>
                <a:lnTo>
                  <a:pt x="24079" y="12014"/>
                </a:lnTo>
                <a:lnTo>
                  <a:pt x="26022" y="11112"/>
                </a:lnTo>
                <a:lnTo>
                  <a:pt x="24326" y="9893"/>
                </a:lnTo>
                <a:close/>
              </a:path>
              <a:path w="31750" h="13970">
                <a:moveTo>
                  <a:pt x="2603" y="3251"/>
                </a:moveTo>
                <a:lnTo>
                  <a:pt x="647" y="5372"/>
                </a:lnTo>
                <a:lnTo>
                  <a:pt x="0" y="6273"/>
                </a:lnTo>
                <a:lnTo>
                  <a:pt x="5829" y="6908"/>
                </a:lnTo>
                <a:lnTo>
                  <a:pt x="7391" y="7315"/>
                </a:lnTo>
                <a:lnTo>
                  <a:pt x="5829" y="7721"/>
                </a:lnTo>
                <a:lnTo>
                  <a:pt x="165" y="8305"/>
                </a:lnTo>
                <a:lnTo>
                  <a:pt x="761" y="9131"/>
                </a:lnTo>
                <a:lnTo>
                  <a:pt x="2438" y="11645"/>
                </a:lnTo>
                <a:lnTo>
                  <a:pt x="13131" y="9893"/>
                </a:lnTo>
                <a:lnTo>
                  <a:pt x="24326" y="9893"/>
                </a:lnTo>
                <a:lnTo>
                  <a:pt x="24079" y="9715"/>
                </a:lnTo>
                <a:lnTo>
                  <a:pt x="21805" y="8889"/>
                </a:lnTo>
                <a:lnTo>
                  <a:pt x="27497" y="8889"/>
                </a:lnTo>
                <a:lnTo>
                  <a:pt x="31368" y="8623"/>
                </a:lnTo>
                <a:lnTo>
                  <a:pt x="30917" y="6273"/>
                </a:lnTo>
                <a:lnTo>
                  <a:pt x="30547" y="4597"/>
                </a:lnTo>
                <a:lnTo>
                  <a:pt x="13614" y="4597"/>
                </a:lnTo>
                <a:lnTo>
                  <a:pt x="9880" y="4381"/>
                </a:lnTo>
                <a:lnTo>
                  <a:pt x="2603" y="3251"/>
                </a:lnTo>
                <a:close/>
              </a:path>
              <a:path w="31750" h="13970">
                <a:moveTo>
                  <a:pt x="27497" y="8889"/>
                </a:moveTo>
                <a:lnTo>
                  <a:pt x="21805" y="8889"/>
                </a:lnTo>
                <a:lnTo>
                  <a:pt x="26022" y="8991"/>
                </a:lnTo>
                <a:lnTo>
                  <a:pt x="27497" y="8889"/>
                </a:lnTo>
                <a:close/>
              </a:path>
              <a:path w="31750" h="13970">
                <a:moveTo>
                  <a:pt x="18300" y="0"/>
                </a:moveTo>
                <a:lnTo>
                  <a:pt x="15176" y="2933"/>
                </a:lnTo>
                <a:lnTo>
                  <a:pt x="13614" y="4597"/>
                </a:lnTo>
                <a:lnTo>
                  <a:pt x="30547" y="4597"/>
                </a:lnTo>
                <a:lnTo>
                  <a:pt x="22402" y="4559"/>
                </a:lnTo>
                <a:lnTo>
                  <a:pt x="24079" y="3467"/>
                </a:lnTo>
                <a:lnTo>
                  <a:pt x="24841" y="2120"/>
                </a:lnTo>
                <a:lnTo>
                  <a:pt x="22682" y="1485"/>
                </a:lnTo>
                <a:lnTo>
                  <a:pt x="18300" y="0"/>
                </a:lnTo>
                <a:close/>
              </a:path>
              <a:path w="31750" h="13970">
                <a:moveTo>
                  <a:pt x="30391" y="3886"/>
                </a:moveTo>
                <a:lnTo>
                  <a:pt x="26301" y="4102"/>
                </a:lnTo>
                <a:lnTo>
                  <a:pt x="22402" y="4559"/>
                </a:lnTo>
                <a:lnTo>
                  <a:pt x="30539" y="4559"/>
                </a:lnTo>
                <a:lnTo>
                  <a:pt x="30391" y="388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137322" y="4083927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90" h="15239">
                <a:moveTo>
                  <a:pt x="26625" y="10668"/>
                </a:moveTo>
                <a:lnTo>
                  <a:pt x="14300" y="10668"/>
                </a:lnTo>
                <a:lnTo>
                  <a:pt x="14897" y="12293"/>
                </a:lnTo>
                <a:lnTo>
                  <a:pt x="21970" y="14820"/>
                </a:lnTo>
                <a:lnTo>
                  <a:pt x="25958" y="12788"/>
                </a:lnTo>
                <a:lnTo>
                  <a:pt x="28333" y="11709"/>
                </a:lnTo>
                <a:lnTo>
                  <a:pt x="26625" y="10668"/>
                </a:lnTo>
                <a:close/>
              </a:path>
              <a:path w="34290" h="15239">
                <a:moveTo>
                  <a:pt x="2425" y="3746"/>
                </a:moveTo>
                <a:lnTo>
                  <a:pt x="698" y="6146"/>
                </a:lnTo>
                <a:lnTo>
                  <a:pt x="0" y="7048"/>
                </a:lnTo>
                <a:lnTo>
                  <a:pt x="6413" y="7645"/>
                </a:lnTo>
                <a:lnTo>
                  <a:pt x="8039" y="8039"/>
                </a:lnTo>
                <a:lnTo>
                  <a:pt x="6413" y="8534"/>
                </a:lnTo>
                <a:lnTo>
                  <a:pt x="165" y="9271"/>
                </a:lnTo>
                <a:lnTo>
                  <a:pt x="761" y="10261"/>
                </a:lnTo>
                <a:lnTo>
                  <a:pt x="2743" y="12788"/>
                </a:lnTo>
                <a:lnTo>
                  <a:pt x="10198" y="11480"/>
                </a:lnTo>
                <a:lnTo>
                  <a:pt x="14300" y="10668"/>
                </a:lnTo>
                <a:lnTo>
                  <a:pt x="26625" y="10668"/>
                </a:lnTo>
                <a:lnTo>
                  <a:pt x="25958" y="10261"/>
                </a:lnTo>
                <a:lnTo>
                  <a:pt x="23799" y="9436"/>
                </a:lnTo>
                <a:lnTo>
                  <a:pt x="28232" y="9436"/>
                </a:lnTo>
                <a:lnTo>
                  <a:pt x="33896" y="8940"/>
                </a:lnTo>
                <a:lnTo>
                  <a:pt x="33139" y="5016"/>
                </a:lnTo>
                <a:lnTo>
                  <a:pt x="14731" y="5016"/>
                </a:lnTo>
                <a:lnTo>
                  <a:pt x="10680" y="4737"/>
                </a:lnTo>
                <a:lnTo>
                  <a:pt x="2425" y="3746"/>
                </a:lnTo>
                <a:close/>
              </a:path>
              <a:path w="34290" h="15239">
                <a:moveTo>
                  <a:pt x="19532" y="0"/>
                </a:moveTo>
                <a:lnTo>
                  <a:pt x="16294" y="3111"/>
                </a:lnTo>
                <a:lnTo>
                  <a:pt x="14731" y="5016"/>
                </a:lnTo>
                <a:lnTo>
                  <a:pt x="33139" y="5016"/>
                </a:lnTo>
                <a:lnTo>
                  <a:pt x="33086" y="4737"/>
                </a:lnTo>
                <a:lnTo>
                  <a:pt x="24231" y="4737"/>
                </a:lnTo>
                <a:lnTo>
                  <a:pt x="25844" y="3441"/>
                </a:lnTo>
                <a:lnTo>
                  <a:pt x="26771" y="2032"/>
                </a:lnTo>
                <a:lnTo>
                  <a:pt x="24282" y="1409"/>
                </a:lnTo>
                <a:lnTo>
                  <a:pt x="19532" y="0"/>
                </a:lnTo>
                <a:close/>
              </a:path>
              <a:path w="34290" h="15239">
                <a:moveTo>
                  <a:pt x="32918" y="3848"/>
                </a:moveTo>
                <a:lnTo>
                  <a:pt x="28333" y="4254"/>
                </a:lnTo>
                <a:lnTo>
                  <a:pt x="24231" y="4737"/>
                </a:lnTo>
                <a:lnTo>
                  <a:pt x="33086" y="4737"/>
                </a:lnTo>
                <a:lnTo>
                  <a:pt x="32918" y="384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878168" y="4011364"/>
            <a:ext cx="953850" cy="2516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639262" y="4077689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743" y="9182"/>
                </a:moveTo>
                <a:lnTo>
                  <a:pt x="12407" y="9182"/>
                </a:lnTo>
                <a:lnTo>
                  <a:pt x="12890" y="10490"/>
                </a:lnTo>
                <a:lnTo>
                  <a:pt x="18935" y="12979"/>
                </a:lnTo>
                <a:lnTo>
                  <a:pt x="24434" y="10350"/>
                </a:lnTo>
                <a:lnTo>
                  <a:pt x="22743" y="9182"/>
                </a:lnTo>
                <a:close/>
              </a:path>
              <a:path w="29845" h="13335">
                <a:moveTo>
                  <a:pt x="2425" y="2984"/>
                </a:moveTo>
                <a:lnTo>
                  <a:pt x="0" y="5918"/>
                </a:lnTo>
                <a:lnTo>
                  <a:pt x="5435" y="6324"/>
                </a:lnTo>
                <a:lnTo>
                  <a:pt x="7010" y="6819"/>
                </a:lnTo>
                <a:lnTo>
                  <a:pt x="5664" y="7239"/>
                </a:lnTo>
                <a:lnTo>
                  <a:pt x="254" y="7734"/>
                </a:lnTo>
                <a:lnTo>
                  <a:pt x="850" y="8445"/>
                </a:lnTo>
                <a:lnTo>
                  <a:pt x="2425" y="10858"/>
                </a:lnTo>
                <a:lnTo>
                  <a:pt x="8839" y="9944"/>
                </a:lnTo>
                <a:lnTo>
                  <a:pt x="12407" y="9182"/>
                </a:lnTo>
                <a:lnTo>
                  <a:pt x="22743" y="9182"/>
                </a:lnTo>
                <a:lnTo>
                  <a:pt x="20396" y="8229"/>
                </a:lnTo>
                <a:lnTo>
                  <a:pt x="25446" y="8229"/>
                </a:lnTo>
                <a:lnTo>
                  <a:pt x="29298" y="8051"/>
                </a:lnTo>
                <a:lnTo>
                  <a:pt x="28930" y="5918"/>
                </a:lnTo>
                <a:lnTo>
                  <a:pt x="28740" y="4343"/>
                </a:lnTo>
                <a:lnTo>
                  <a:pt x="12788" y="4343"/>
                </a:lnTo>
                <a:lnTo>
                  <a:pt x="9385" y="4025"/>
                </a:lnTo>
                <a:lnTo>
                  <a:pt x="2425" y="2984"/>
                </a:lnTo>
                <a:close/>
              </a:path>
              <a:path w="29845" h="13335">
                <a:moveTo>
                  <a:pt x="25446" y="8229"/>
                </a:moveTo>
                <a:lnTo>
                  <a:pt x="20396" y="8229"/>
                </a:lnTo>
                <a:lnTo>
                  <a:pt x="24345" y="8280"/>
                </a:lnTo>
                <a:lnTo>
                  <a:pt x="25446" y="8229"/>
                </a:lnTo>
                <a:close/>
              </a:path>
              <a:path w="29845" h="13335">
                <a:moveTo>
                  <a:pt x="17208" y="0"/>
                </a:moveTo>
                <a:lnTo>
                  <a:pt x="14351" y="2717"/>
                </a:lnTo>
                <a:lnTo>
                  <a:pt x="12788" y="4343"/>
                </a:lnTo>
                <a:lnTo>
                  <a:pt x="28740" y="4343"/>
                </a:lnTo>
                <a:lnTo>
                  <a:pt x="20993" y="4254"/>
                </a:lnTo>
                <a:lnTo>
                  <a:pt x="22555" y="3213"/>
                </a:lnTo>
                <a:lnTo>
                  <a:pt x="23469" y="1993"/>
                </a:lnTo>
                <a:lnTo>
                  <a:pt x="21310" y="1320"/>
                </a:lnTo>
                <a:lnTo>
                  <a:pt x="17208" y="0"/>
                </a:lnTo>
                <a:close/>
              </a:path>
              <a:path w="29845" h="13335">
                <a:moveTo>
                  <a:pt x="28663" y="3708"/>
                </a:moveTo>
                <a:lnTo>
                  <a:pt x="24612" y="3937"/>
                </a:lnTo>
                <a:lnTo>
                  <a:pt x="20993" y="4254"/>
                </a:lnTo>
                <a:lnTo>
                  <a:pt x="28729" y="4254"/>
                </a:lnTo>
                <a:lnTo>
                  <a:pt x="28663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18537" y="3886390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89" h="20954">
                <a:moveTo>
                  <a:pt x="35916" y="14414"/>
                </a:moveTo>
                <a:lnTo>
                  <a:pt x="19380" y="14414"/>
                </a:lnTo>
                <a:lnTo>
                  <a:pt x="20294" y="16675"/>
                </a:lnTo>
                <a:lnTo>
                  <a:pt x="29908" y="20383"/>
                </a:lnTo>
                <a:lnTo>
                  <a:pt x="35674" y="17843"/>
                </a:lnTo>
                <a:lnTo>
                  <a:pt x="38709" y="16357"/>
                </a:lnTo>
                <a:lnTo>
                  <a:pt x="35916" y="14414"/>
                </a:lnTo>
                <a:close/>
              </a:path>
              <a:path w="46989" h="20954">
                <a:moveTo>
                  <a:pt x="3936" y="4749"/>
                </a:moveTo>
                <a:lnTo>
                  <a:pt x="1181" y="7912"/>
                </a:lnTo>
                <a:lnTo>
                  <a:pt x="0" y="9169"/>
                </a:lnTo>
                <a:lnTo>
                  <a:pt x="8635" y="10083"/>
                </a:lnTo>
                <a:lnTo>
                  <a:pt x="11074" y="10795"/>
                </a:lnTo>
                <a:lnTo>
                  <a:pt x="8902" y="11290"/>
                </a:lnTo>
                <a:lnTo>
                  <a:pt x="215" y="12204"/>
                </a:lnTo>
                <a:lnTo>
                  <a:pt x="1295" y="13512"/>
                </a:lnTo>
                <a:lnTo>
                  <a:pt x="3619" y="17081"/>
                </a:lnTo>
                <a:lnTo>
                  <a:pt x="14033" y="15633"/>
                </a:lnTo>
                <a:lnTo>
                  <a:pt x="19380" y="14414"/>
                </a:lnTo>
                <a:lnTo>
                  <a:pt x="35916" y="14414"/>
                </a:lnTo>
                <a:lnTo>
                  <a:pt x="35788" y="14325"/>
                </a:lnTo>
                <a:lnTo>
                  <a:pt x="32397" y="13106"/>
                </a:lnTo>
                <a:lnTo>
                  <a:pt x="39431" y="13106"/>
                </a:lnTo>
                <a:lnTo>
                  <a:pt x="46647" y="12750"/>
                </a:lnTo>
                <a:lnTo>
                  <a:pt x="45861" y="9169"/>
                </a:lnTo>
                <a:lnTo>
                  <a:pt x="45456" y="6781"/>
                </a:lnTo>
                <a:lnTo>
                  <a:pt x="20192" y="6781"/>
                </a:lnTo>
                <a:lnTo>
                  <a:pt x="14681" y="6375"/>
                </a:lnTo>
                <a:lnTo>
                  <a:pt x="3936" y="4749"/>
                </a:lnTo>
                <a:close/>
              </a:path>
              <a:path w="46989" h="20954">
                <a:moveTo>
                  <a:pt x="39431" y="13106"/>
                </a:moveTo>
                <a:lnTo>
                  <a:pt x="32397" y="13106"/>
                </a:lnTo>
                <a:lnTo>
                  <a:pt x="38658" y="13144"/>
                </a:lnTo>
                <a:lnTo>
                  <a:pt x="39431" y="13106"/>
                </a:lnTo>
                <a:close/>
              </a:path>
              <a:path w="46989" h="20954">
                <a:moveTo>
                  <a:pt x="27152" y="0"/>
                </a:moveTo>
                <a:lnTo>
                  <a:pt x="22504" y="4330"/>
                </a:lnTo>
                <a:lnTo>
                  <a:pt x="20192" y="6781"/>
                </a:lnTo>
                <a:lnTo>
                  <a:pt x="45456" y="6781"/>
                </a:lnTo>
                <a:lnTo>
                  <a:pt x="45423" y="6591"/>
                </a:lnTo>
                <a:lnTo>
                  <a:pt x="33362" y="6591"/>
                </a:lnTo>
                <a:lnTo>
                  <a:pt x="35788" y="5054"/>
                </a:lnTo>
                <a:lnTo>
                  <a:pt x="36982" y="3073"/>
                </a:lnTo>
                <a:lnTo>
                  <a:pt x="33845" y="2120"/>
                </a:lnTo>
                <a:lnTo>
                  <a:pt x="27152" y="0"/>
                </a:lnTo>
                <a:close/>
              </a:path>
              <a:path w="46989" h="20954">
                <a:moveTo>
                  <a:pt x="45288" y="5791"/>
                </a:moveTo>
                <a:lnTo>
                  <a:pt x="39027" y="6146"/>
                </a:lnTo>
                <a:lnTo>
                  <a:pt x="33362" y="6591"/>
                </a:lnTo>
                <a:lnTo>
                  <a:pt x="45423" y="6591"/>
                </a:lnTo>
                <a:lnTo>
                  <a:pt x="45288" y="579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881616" y="3847851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67" y="9169"/>
                </a:moveTo>
                <a:lnTo>
                  <a:pt x="12204" y="9169"/>
                </a:lnTo>
                <a:lnTo>
                  <a:pt x="12636" y="10528"/>
                </a:lnTo>
                <a:lnTo>
                  <a:pt x="18834" y="12928"/>
                </a:lnTo>
                <a:lnTo>
                  <a:pt x="22453" y="11341"/>
                </a:lnTo>
                <a:lnTo>
                  <a:pt x="24409" y="10388"/>
                </a:lnTo>
                <a:lnTo>
                  <a:pt x="22567" y="9169"/>
                </a:lnTo>
                <a:close/>
              </a:path>
              <a:path w="29845" h="13335">
                <a:moveTo>
                  <a:pt x="2425" y="3022"/>
                </a:moveTo>
                <a:lnTo>
                  <a:pt x="647" y="5143"/>
                </a:lnTo>
                <a:lnTo>
                  <a:pt x="0" y="5867"/>
                </a:lnTo>
                <a:lnTo>
                  <a:pt x="5448" y="6362"/>
                </a:lnTo>
                <a:lnTo>
                  <a:pt x="6972" y="6870"/>
                </a:lnTo>
                <a:lnTo>
                  <a:pt x="5448" y="7188"/>
                </a:lnTo>
                <a:lnTo>
                  <a:pt x="152" y="7759"/>
                </a:lnTo>
                <a:lnTo>
                  <a:pt x="647" y="8585"/>
                </a:lnTo>
                <a:lnTo>
                  <a:pt x="2324" y="10896"/>
                </a:lnTo>
                <a:lnTo>
                  <a:pt x="8686" y="9893"/>
                </a:lnTo>
                <a:lnTo>
                  <a:pt x="12204" y="9169"/>
                </a:lnTo>
                <a:lnTo>
                  <a:pt x="22567" y="9169"/>
                </a:lnTo>
                <a:lnTo>
                  <a:pt x="20408" y="8305"/>
                </a:lnTo>
                <a:lnTo>
                  <a:pt x="25978" y="8305"/>
                </a:lnTo>
                <a:lnTo>
                  <a:pt x="29311" y="8089"/>
                </a:lnTo>
                <a:lnTo>
                  <a:pt x="28930" y="5867"/>
                </a:lnTo>
                <a:lnTo>
                  <a:pt x="28632" y="4343"/>
                </a:lnTo>
                <a:lnTo>
                  <a:pt x="12636" y="4343"/>
                </a:lnTo>
                <a:lnTo>
                  <a:pt x="9283" y="4063"/>
                </a:lnTo>
                <a:lnTo>
                  <a:pt x="2425" y="3022"/>
                </a:lnTo>
                <a:close/>
              </a:path>
              <a:path w="29845" h="13335">
                <a:moveTo>
                  <a:pt x="25978" y="8305"/>
                </a:moveTo>
                <a:lnTo>
                  <a:pt x="20408" y="8305"/>
                </a:lnTo>
                <a:lnTo>
                  <a:pt x="24409" y="8407"/>
                </a:lnTo>
                <a:lnTo>
                  <a:pt x="25978" y="8305"/>
                </a:lnTo>
                <a:close/>
              </a:path>
              <a:path w="29845" h="13335">
                <a:moveTo>
                  <a:pt x="17106" y="0"/>
                </a:moveTo>
                <a:lnTo>
                  <a:pt x="14198" y="2666"/>
                </a:lnTo>
                <a:lnTo>
                  <a:pt x="12636" y="4343"/>
                </a:lnTo>
                <a:lnTo>
                  <a:pt x="28632" y="4343"/>
                </a:lnTo>
                <a:lnTo>
                  <a:pt x="21005" y="4241"/>
                </a:lnTo>
                <a:lnTo>
                  <a:pt x="22453" y="3251"/>
                </a:lnTo>
                <a:lnTo>
                  <a:pt x="23418" y="2031"/>
                </a:lnTo>
                <a:lnTo>
                  <a:pt x="21158" y="1396"/>
                </a:lnTo>
                <a:lnTo>
                  <a:pt x="17106" y="0"/>
                </a:lnTo>
                <a:close/>
              </a:path>
              <a:path w="29845" h="13335">
                <a:moveTo>
                  <a:pt x="28498" y="3657"/>
                </a:moveTo>
                <a:lnTo>
                  <a:pt x="24612" y="3987"/>
                </a:lnTo>
                <a:lnTo>
                  <a:pt x="21005" y="4241"/>
                </a:lnTo>
                <a:lnTo>
                  <a:pt x="28612" y="4241"/>
                </a:lnTo>
                <a:lnTo>
                  <a:pt x="28498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830284" y="3924843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89" h="15239">
                <a:moveTo>
                  <a:pt x="26707" y="10667"/>
                </a:moveTo>
                <a:lnTo>
                  <a:pt x="14351" y="10667"/>
                </a:lnTo>
                <a:lnTo>
                  <a:pt x="14947" y="12293"/>
                </a:lnTo>
                <a:lnTo>
                  <a:pt x="22021" y="14909"/>
                </a:lnTo>
                <a:lnTo>
                  <a:pt x="26123" y="12877"/>
                </a:lnTo>
                <a:lnTo>
                  <a:pt x="28498" y="11798"/>
                </a:lnTo>
                <a:lnTo>
                  <a:pt x="26707" y="10667"/>
                </a:lnTo>
                <a:close/>
              </a:path>
              <a:path w="34289" h="15239">
                <a:moveTo>
                  <a:pt x="2743" y="3657"/>
                </a:moveTo>
                <a:lnTo>
                  <a:pt x="749" y="6222"/>
                </a:lnTo>
                <a:lnTo>
                  <a:pt x="0" y="7048"/>
                </a:lnTo>
                <a:lnTo>
                  <a:pt x="6375" y="7581"/>
                </a:lnTo>
                <a:lnTo>
                  <a:pt x="8089" y="8089"/>
                </a:lnTo>
                <a:lnTo>
                  <a:pt x="6413" y="8496"/>
                </a:lnTo>
                <a:lnTo>
                  <a:pt x="152" y="9359"/>
                </a:lnTo>
                <a:lnTo>
                  <a:pt x="1006" y="10299"/>
                </a:lnTo>
                <a:lnTo>
                  <a:pt x="2908" y="12877"/>
                </a:lnTo>
                <a:lnTo>
                  <a:pt x="10248" y="11607"/>
                </a:lnTo>
                <a:lnTo>
                  <a:pt x="14351" y="10667"/>
                </a:lnTo>
                <a:lnTo>
                  <a:pt x="26707" y="10667"/>
                </a:lnTo>
                <a:lnTo>
                  <a:pt x="26123" y="10299"/>
                </a:lnTo>
                <a:lnTo>
                  <a:pt x="23698" y="9385"/>
                </a:lnTo>
                <a:lnTo>
                  <a:pt x="28448" y="9385"/>
                </a:lnTo>
                <a:lnTo>
                  <a:pt x="34175" y="8889"/>
                </a:lnTo>
                <a:lnTo>
                  <a:pt x="33313" y="5067"/>
                </a:lnTo>
                <a:lnTo>
                  <a:pt x="14681" y="5067"/>
                </a:lnTo>
                <a:lnTo>
                  <a:pt x="10731" y="4838"/>
                </a:lnTo>
                <a:lnTo>
                  <a:pt x="2743" y="3657"/>
                </a:lnTo>
                <a:close/>
              </a:path>
              <a:path w="34289" h="15239">
                <a:moveTo>
                  <a:pt x="19646" y="0"/>
                </a:moveTo>
                <a:lnTo>
                  <a:pt x="16421" y="3111"/>
                </a:lnTo>
                <a:lnTo>
                  <a:pt x="14681" y="5067"/>
                </a:lnTo>
                <a:lnTo>
                  <a:pt x="33313" y="5067"/>
                </a:lnTo>
                <a:lnTo>
                  <a:pt x="33238" y="4737"/>
                </a:lnTo>
                <a:lnTo>
                  <a:pt x="24244" y="4737"/>
                </a:lnTo>
                <a:lnTo>
                  <a:pt x="25920" y="3530"/>
                </a:lnTo>
                <a:lnTo>
                  <a:pt x="26885" y="2120"/>
                </a:lnTo>
                <a:lnTo>
                  <a:pt x="24447" y="1435"/>
                </a:lnTo>
                <a:lnTo>
                  <a:pt x="19646" y="0"/>
                </a:lnTo>
                <a:close/>
              </a:path>
              <a:path w="34289" h="15239">
                <a:moveTo>
                  <a:pt x="33032" y="3835"/>
                </a:moveTo>
                <a:lnTo>
                  <a:pt x="28498" y="4241"/>
                </a:lnTo>
                <a:lnTo>
                  <a:pt x="24244" y="4737"/>
                </a:lnTo>
                <a:lnTo>
                  <a:pt x="33238" y="4737"/>
                </a:lnTo>
                <a:lnTo>
                  <a:pt x="33032" y="38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846429" y="3940148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470" y="0"/>
                </a:moveTo>
                <a:lnTo>
                  <a:pt x="0" y="1498"/>
                </a:lnTo>
                <a:lnTo>
                  <a:pt x="850" y="4940"/>
                </a:lnTo>
                <a:lnTo>
                  <a:pt x="1193" y="5473"/>
                </a:lnTo>
                <a:lnTo>
                  <a:pt x="1828" y="6870"/>
                </a:lnTo>
                <a:lnTo>
                  <a:pt x="2412" y="8280"/>
                </a:lnTo>
                <a:lnTo>
                  <a:pt x="5067" y="6870"/>
                </a:lnTo>
                <a:lnTo>
                  <a:pt x="5168" y="5880"/>
                </a:lnTo>
                <a:lnTo>
                  <a:pt x="5606" y="4254"/>
                </a:lnTo>
                <a:lnTo>
                  <a:pt x="5713" y="4038"/>
                </a:lnTo>
                <a:lnTo>
                  <a:pt x="5168" y="2222"/>
                </a:lnTo>
                <a:lnTo>
                  <a:pt x="4470" y="0"/>
                </a:lnTo>
                <a:close/>
              </a:path>
              <a:path w="6350" h="8889">
                <a:moveTo>
                  <a:pt x="5713" y="4038"/>
                </a:moveTo>
                <a:lnTo>
                  <a:pt x="5778" y="4254"/>
                </a:lnTo>
                <a:lnTo>
                  <a:pt x="5713" y="4038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772699" y="3880194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41" y="9232"/>
                </a:moveTo>
                <a:lnTo>
                  <a:pt x="12141" y="9232"/>
                </a:lnTo>
                <a:lnTo>
                  <a:pt x="12725" y="10579"/>
                </a:lnTo>
                <a:lnTo>
                  <a:pt x="18770" y="12979"/>
                </a:lnTo>
                <a:lnTo>
                  <a:pt x="22390" y="11252"/>
                </a:lnTo>
                <a:lnTo>
                  <a:pt x="24333" y="10439"/>
                </a:lnTo>
                <a:lnTo>
                  <a:pt x="22541" y="9232"/>
                </a:lnTo>
                <a:close/>
              </a:path>
              <a:path w="29845" h="13335">
                <a:moveTo>
                  <a:pt x="2311" y="3073"/>
                </a:moveTo>
                <a:lnTo>
                  <a:pt x="584" y="5016"/>
                </a:lnTo>
                <a:lnTo>
                  <a:pt x="0" y="5930"/>
                </a:lnTo>
                <a:lnTo>
                  <a:pt x="5435" y="6515"/>
                </a:lnTo>
                <a:lnTo>
                  <a:pt x="6845" y="6921"/>
                </a:lnTo>
                <a:lnTo>
                  <a:pt x="5435" y="7315"/>
                </a:lnTo>
                <a:lnTo>
                  <a:pt x="88" y="7823"/>
                </a:lnTo>
                <a:lnTo>
                  <a:pt x="2311" y="10947"/>
                </a:lnTo>
                <a:lnTo>
                  <a:pt x="8674" y="9944"/>
                </a:lnTo>
                <a:lnTo>
                  <a:pt x="12141" y="9232"/>
                </a:lnTo>
                <a:lnTo>
                  <a:pt x="22541" y="9232"/>
                </a:lnTo>
                <a:lnTo>
                  <a:pt x="22390" y="9131"/>
                </a:lnTo>
                <a:lnTo>
                  <a:pt x="20332" y="8305"/>
                </a:lnTo>
                <a:lnTo>
                  <a:pt x="24231" y="8305"/>
                </a:lnTo>
                <a:lnTo>
                  <a:pt x="29235" y="8051"/>
                </a:lnTo>
                <a:lnTo>
                  <a:pt x="28867" y="5930"/>
                </a:lnTo>
                <a:lnTo>
                  <a:pt x="28541" y="4432"/>
                </a:lnTo>
                <a:lnTo>
                  <a:pt x="12725" y="4432"/>
                </a:lnTo>
                <a:lnTo>
                  <a:pt x="9271" y="4114"/>
                </a:lnTo>
                <a:lnTo>
                  <a:pt x="2311" y="3073"/>
                </a:lnTo>
                <a:close/>
              </a:path>
              <a:path w="29845" h="13335">
                <a:moveTo>
                  <a:pt x="17094" y="0"/>
                </a:moveTo>
                <a:lnTo>
                  <a:pt x="14185" y="2806"/>
                </a:lnTo>
                <a:lnTo>
                  <a:pt x="12725" y="4432"/>
                </a:lnTo>
                <a:lnTo>
                  <a:pt x="28541" y="4432"/>
                </a:lnTo>
                <a:lnTo>
                  <a:pt x="28511" y="4292"/>
                </a:lnTo>
                <a:lnTo>
                  <a:pt x="20929" y="4292"/>
                </a:lnTo>
                <a:lnTo>
                  <a:pt x="22390" y="3301"/>
                </a:lnTo>
                <a:lnTo>
                  <a:pt x="23202" y="1993"/>
                </a:lnTo>
                <a:lnTo>
                  <a:pt x="21196" y="1358"/>
                </a:lnTo>
                <a:lnTo>
                  <a:pt x="17094" y="0"/>
                </a:lnTo>
                <a:close/>
              </a:path>
              <a:path w="29845" h="13335">
                <a:moveTo>
                  <a:pt x="28384" y="3708"/>
                </a:moveTo>
                <a:lnTo>
                  <a:pt x="24549" y="3987"/>
                </a:lnTo>
                <a:lnTo>
                  <a:pt x="20929" y="4292"/>
                </a:lnTo>
                <a:lnTo>
                  <a:pt x="28511" y="4292"/>
                </a:lnTo>
                <a:lnTo>
                  <a:pt x="28384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515376" y="4014881"/>
            <a:ext cx="46990" cy="20955"/>
          </a:xfrm>
          <a:custGeom>
            <a:avLst/>
            <a:gdLst/>
            <a:ahLst/>
            <a:cxnLst/>
            <a:rect l="l" t="t" r="r" b="b"/>
            <a:pathLst>
              <a:path w="46989" h="20954">
                <a:moveTo>
                  <a:pt x="35637" y="14465"/>
                </a:moveTo>
                <a:lnTo>
                  <a:pt x="19380" y="14465"/>
                </a:lnTo>
                <a:lnTo>
                  <a:pt x="20142" y="16725"/>
                </a:lnTo>
                <a:lnTo>
                  <a:pt x="29730" y="20523"/>
                </a:lnTo>
                <a:lnTo>
                  <a:pt x="38595" y="16408"/>
                </a:lnTo>
                <a:lnTo>
                  <a:pt x="35637" y="14465"/>
                </a:lnTo>
                <a:close/>
              </a:path>
              <a:path w="46989" h="20954">
                <a:moveTo>
                  <a:pt x="3721" y="4673"/>
                </a:moveTo>
                <a:lnTo>
                  <a:pt x="1079" y="7912"/>
                </a:lnTo>
                <a:lnTo>
                  <a:pt x="0" y="9182"/>
                </a:lnTo>
                <a:lnTo>
                  <a:pt x="8572" y="10083"/>
                </a:lnTo>
                <a:lnTo>
                  <a:pt x="10960" y="10718"/>
                </a:lnTo>
                <a:lnTo>
                  <a:pt x="8686" y="11302"/>
                </a:lnTo>
                <a:lnTo>
                  <a:pt x="203" y="12204"/>
                </a:lnTo>
                <a:lnTo>
                  <a:pt x="3721" y="17221"/>
                </a:lnTo>
                <a:lnTo>
                  <a:pt x="13804" y="15595"/>
                </a:lnTo>
                <a:lnTo>
                  <a:pt x="19380" y="14465"/>
                </a:lnTo>
                <a:lnTo>
                  <a:pt x="35637" y="14465"/>
                </a:lnTo>
                <a:lnTo>
                  <a:pt x="32435" y="13119"/>
                </a:lnTo>
                <a:lnTo>
                  <a:pt x="39441" y="13119"/>
                </a:lnTo>
                <a:lnTo>
                  <a:pt x="46418" y="12699"/>
                </a:lnTo>
                <a:lnTo>
                  <a:pt x="45812" y="9182"/>
                </a:lnTo>
                <a:lnTo>
                  <a:pt x="45374" y="6794"/>
                </a:lnTo>
                <a:lnTo>
                  <a:pt x="20078" y="6794"/>
                </a:lnTo>
                <a:lnTo>
                  <a:pt x="14681" y="6299"/>
                </a:lnTo>
                <a:lnTo>
                  <a:pt x="3721" y="4673"/>
                </a:lnTo>
                <a:close/>
              </a:path>
              <a:path w="46989" h="20954">
                <a:moveTo>
                  <a:pt x="39441" y="13119"/>
                </a:moveTo>
                <a:lnTo>
                  <a:pt x="32435" y="13119"/>
                </a:lnTo>
                <a:lnTo>
                  <a:pt x="38595" y="13169"/>
                </a:lnTo>
                <a:lnTo>
                  <a:pt x="39441" y="13119"/>
                </a:lnTo>
                <a:close/>
              </a:path>
              <a:path w="46989" h="20954">
                <a:moveTo>
                  <a:pt x="27089" y="0"/>
                </a:moveTo>
                <a:lnTo>
                  <a:pt x="22504" y="4343"/>
                </a:lnTo>
                <a:lnTo>
                  <a:pt x="20078" y="6794"/>
                </a:lnTo>
                <a:lnTo>
                  <a:pt x="45374" y="6794"/>
                </a:lnTo>
                <a:lnTo>
                  <a:pt x="45339" y="6603"/>
                </a:lnTo>
                <a:lnTo>
                  <a:pt x="33197" y="6603"/>
                </a:lnTo>
                <a:lnTo>
                  <a:pt x="35560" y="5067"/>
                </a:lnTo>
                <a:lnTo>
                  <a:pt x="36918" y="3086"/>
                </a:lnTo>
                <a:lnTo>
                  <a:pt x="27089" y="0"/>
                </a:lnTo>
                <a:close/>
              </a:path>
              <a:path w="46989" h="20954">
                <a:moveTo>
                  <a:pt x="45173" y="5702"/>
                </a:moveTo>
                <a:lnTo>
                  <a:pt x="33197" y="6603"/>
                </a:lnTo>
                <a:lnTo>
                  <a:pt x="45339" y="6603"/>
                </a:lnTo>
                <a:lnTo>
                  <a:pt x="45173" y="570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478402" y="3976300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522" y="9271"/>
                </a:moveTo>
                <a:lnTo>
                  <a:pt x="12141" y="9271"/>
                </a:lnTo>
                <a:lnTo>
                  <a:pt x="12738" y="10668"/>
                </a:lnTo>
                <a:lnTo>
                  <a:pt x="18719" y="13055"/>
                </a:lnTo>
                <a:lnTo>
                  <a:pt x="22440" y="11252"/>
                </a:lnTo>
                <a:lnTo>
                  <a:pt x="24396" y="10439"/>
                </a:lnTo>
                <a:lnTo>
                  <a:pt x="22522" y="9271"/>
                </a:lnTo>
                <a:close/>
              </a:path>
              <a:path w="29845" h="13335">
                <a:moveTo>
                  <a:pt x="2374" y="3073"/>
                </a:moveTo>
                <a:lnTo>
                  <a:pt x="596" y="5118"/>
                </a:lnTo>
                <a:lnTo>
                  <a:pt x="0" y="5918"/>
                </a:lnTo>
                <a:lnTo>
                  <a:pt x="5384" y="6426"/>
                </a:lnTo>
                <a:lnTo>
                  <a:pt x="6858" y="6908"/>
                </a:lnTo>
                <a:lnTo>
                  <a:pt x="5384" y="7239"/>
                </a:lnTo>
                <a:lnTo>
                  <a:pt x="203" y="7810"/>
                </a:lnTo>
                <a:lnTo>
                  <a:pt x="596" y="8547"/>
                </a:lnTo>
                <a:lnTo>
                  <a:pt x="2260" y="10947"/>
                </a:lnTo>
                <a:lnTo>
                  <a:pt x="8623" y="9931"/>
                </a:lnTo>
                <a:lnTo>
                  <a:pt x="12141" y="9271"/>
                </a:lnTo>
                <a:lnTo>
                  <a:pt x="22522" y="9271"/>
                </a:lnTo>
                <a:lnTo>
                  <a:pt x="20447" y="8356"/>
                </a:lnTo>
                <a:lnTo>
                  <a:pt x="24180" y="8356"/>
                </a:lnTo>
                <a:lnTo>
                  <a:pt x="29349" y="8140"/>
                </a:lnTo>
                <a:lnTo>
                  <a:pt x="28930" y="5918"/>
                </a:lnTo>
                <a:lnTo>
                  <a:pt x="28586" y="4381"/>
                </a:lnTo>
                <a:lnTo>
                  <a:pt x="12738" y="4381"/>
                </a:lnTo>
                <a:lnTo>
                  <a:pt x="9105" y="4203"/>
                </a:lnTo>
                <a:lnTo>
                  <a:pt x="2374" y="3073"/>
                </a:lnTo>
                <a:close/>
              </a:path>
              <a:path w="29845" h="13335">
                <a:moveTo>
                  <a:pt x="17043" y="0"/>
                </a:moveTo>
                <a:lnTo>
                  <a:pt x="14185" y="2806"/>
                </a:lnTo>
                <a:lnTo>
                  <a:pt x="12738" y="4381"/>
                </a:lnTo>
                <a:lnTo>
                  <a:pt x="28586" y="4381"/>
                </a:lnTo>
                <a:lnTo>
                  <a:pt x="28546" y="4203"/>
                </a:lnTo>
                <a:lnTo>
                  <a:pt x="20942" y="4203"/>
                </a:lnTo>
                <a:lnTo>
                  <a:pt x="22440" y="3302"/>
                </a:lnTo>
                <a:lnTo>
                  <a:pt x="23202" y="2082"/>
                </a:lnTo>
                <a:lnTo>
                  <a:pt x="21158" y="1409"/>
                </a:lnTo>
                <a:lnTo>
                  <a:pt x="17043" y="0"/>
                </a:lnTo>
                <a:close/>
              </a:path>
              <a:path w="29845" h="13335">
                <a:moveTo>
                  <a:pt x="28435" y="3708"/>
                </a:moveTo>
                <a:lnTo>
                  <a:pt x="24498" y="4025"/>
                </a:lnTo>
                <a:lnTo>
                  <a:pt x="20942" y="4203"/>
                </a:lnTo>
                <a:lnTo>
                  <a:pt x="28546" y="4203"/>
                </a:lnTo>
                <a:lnTo>
                  <a:pt x="28435" y="3708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427012" y="4053241"/>
            <a:ext cx="34290" cy="15240"/>
          </a:xfrm>
          <a:custGeom>
            <a:avLst/>
            <a:gdLst/>
            <a:ahLst/>
            <a:cxnLst/>
            <a:rect l="l" t="t" r="r" b="b"/>
            <a:pathLst>
              <a:path w="34289" h="15239">
                <a:moveTo>
                  <a:pt x="26838" y="10756"/>
                </a:moveTo>
                <a:lnTo>
                  <a:pt x="14465" y="10756"/>
                </a:lnTo>
                <a:lnTo>
                  <a:pt x="15062" y="12293"/>
                </a:lnTo>
                <a:lnTo>
                  <a:pt x="22174" y="14909"/>
                </a:lnTo>
                <a:lnTo>
                  <a:pt x="26289" y="12890"/>
                </a:lnTo>
                <a:lnTo>
                  <a:pt x="28448" y="11798"/>
                </a:lnTo>
                <a:lnTo>
                  <a:pt x="26838" y="10756"/>
                </a:lnTo>
                <a:close/>
              </a:path>
              <a:path w="34289" h="15239">
                <a:moveTo>
                  <a:pt x="2692" y="3759"/>
                </a:moveTo>
                <a:lnTo>
                  <a:pt x="762" y="6159"/>
                </a:lnTo>
                <a:lnTo>
                  <a:pt x="0" y="7150"/>
                </a:lnTo>
                <a:lnTo>
                  <a:pt x="6261" y="7696"/>
                </a:lnTo>
                <a:lnTo>
                  <a:pt x="8089" y="8089"/>
                </a:lnTo>
                <a:lnTo>
                  <a:pt x="6413" y="8585"/>
                </a:lnTo>
                <a:lnTo>
                  <a:pt x="381" y="9359"/>
                </a:lnTo>
                <a:lnTo>
                  <a:pt x="1063" y="10401"/>
                </a:lnTo>
                <a:lnTo>
                  <a:pt x="2908" y="13017"/>
                </a:lnTo>
                <a:lnTo>
                  <a:pt x="10261" y="11607"/>
                </a:lnTo>
                <a:lnTo>
                  <a:pt x="14465" y="10756"/>
                </a:lnTo>
                <a:lnTo>
                  <a:pt x="26838" y="10756"/>
                </a:lnTo>
                <a:lnTo>
                  <a:pt x="26289" y="10401"/>
                </a:lnTo>
                <a:lnTo>
                  <a:pt x="23749" y="9486"/>
                </a:lnTo>
                <a:lnTo>
                  <a:pt x="28346" y="9486"/>
                </a:lnTo>
                <a:lnTo>
                  <a:pt x="34112" y="8991"/>
                </a:lnTo>
                <a:lnTo>
                  <a:pt x="33515" y="6565"/>
                </a:lnTo>
                <a:lnTo>
                  <a:pt x="33233" y="5029"/>
                </a:lnTo>
                <a:lnTo>
                  <a:pt x="14681" y="5029"/>
                </a:lnTo>
                <a:lnTo>
                  <a:pt x="10744" y="4838"/>
                </a:lnTo>
                <a:lnTo>
                  <a:pt x="2692" y="3759"/>
                </a:lnTo>
                <a:close/>
              </a:path>
              <a:path w="34289" h="15239">
                <a:moveTo>
                  <a:pt x="19646" y="0"/>
                </a:moveTo>
                <a:lnTo>
                  <a:pt x="16408" y="3301"/>
                </a:lnTo>
                <a:lnTo>
                  <a:pt x="14681" y="5029"/>
                </a:lnTo>
                <a:lnTo>
                  <a:pt x="33233" y="5029"/>
                </a:lnTo>
                <a:lnTo>
                  <a:pt x="33198" y="4838"/>
                </a:lnTo>
                <a:lnTo>
                  <a:pt x="24333" y="4838"/>
                </a:lnTo>
                <a:lnTo>
                  <a:pt x="26009" y="3530"/>
                </a:lnTo>
                <a:lnTo>
                  <a:pt x="26885" y="2133"/>
                </a:lnTo>
                <a:lnTo>
                  <a:pt x="24447" y="1498"/>
                </a:lnTo>
                <a:lnTo>
                  <a:pt x="19646" y="0"/>
                </a:lnTo>
                <a:close/>
              </a:path>
              <a:path w="34289" h="15239">
                <a:moveTo>
                  <a:pt x="33032" y="3936"/>
                </a:moveTo>
                <a:lnTo>
                  <a:pt x="28448" y="4343"/>
                </a:lnTo>
                <a:lnTo>
                  <a:pt x="24333" y="4838"/>
                </a:lnTo>
                <a:lnTo>
                  <a:pt x="33198" y="4838"/>
                </a:lnTo>
                <a:lnTo>
                  <a:pt x="33032" y="393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443153" y="4068660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4584" y="0"/>
                </a:moveTo>
                <a:lnTo>
                  <a:pt x="0" y="1435"/>
                </a:lnTo>
                <a:lnTo>
                  <a:pt x="368" y="3390"/>
                </a:lnTo>
                <a:lnTo>
                  <a:pt x="850" y="4876"/>
                </a:lnTo>
                <a:lnTo>
                  <a:pt x="1193" y="5511"/>
                </a:lnTo>
                <a:lnTo>
                  <a:pt x="1926" y="6997"/>
                </a:lnTo>
                <a:lnTo>
                  <a:pt x="2641" y="8305"/>
                </a:lnTo>
                <a:lnTo>
                  <a:pt x="5067" y="6997"/>
                </a:lnTo>
                <a:lnTo>
                  <a:pt x="5441" y="5511"/>
                </a:lnTo>
                <a:lnTo>
                  <a:pt x="5769" y="4102"/>
                </a:lnTo>
                <a:lnTo>
                  <a:pt x="5181" y="2209"/>
                </a:lnTo>
                <a:lnTo>
                  <a:pt x="4584" y="0"/>
                </a:lnTo>
                <a:close/>
              </a:path>
              <a:path w="6350" h="8889">
                <a:moveTo>
                  <a:pt x="5866" y="4063"/>
                </a:move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369414" y="4008746"/>
            <a:ext cx="29845" cy="13335"/>
          </a:xfrm>
          <a:custGeom>
            <a:avLst/>
            <a:gdLst/>
            <a:ahLst/>
            <a:cxnLst/>
            <a:rect l="l" t="t" r="r" b="b"/>
            <a:pathLst>
              <a:path w="29845" h="13335">
                <a:moveTo>
                  <a:pt x="22622" y="9169"/>
                </a:moveTo>
                <a:lnTo>
                  <a:pt x="12306" y="9169"/>
                </a:lnTo>
                <a:lnTo>
                  <a:pt x="12687" y="10528"/>
                </a:lnTo>
                <a:lnTo>
                  <a:pt x="18681" y="12928"/>
                </a:lnTo>
                <a:lnTo>
                  <a:pt x="22402" y="11302"/>
                </a:lnTo>
                <a:lnTo>
                  <a:pt x="24244" y="10388"/>
                </a:lnTo>
                <a:lnTo>
                  <a:pt x="22622" y="9169"/>
                </a:lnTo>
                <a:close/>
              </a:path>
              <a:path w="29845" h="13335">
                <a:moveTo>
                  <a:pt x="2438" y="2933"/>
                </a:moveTo>
                <a:lnTo>
                  <a:pt x="533" y="5067"/>
                </a:lnTo>
                <a:lnTo>
                  <a:pt x="0" y="5867"/>
                </a:lnTo>
                <a:lnTo>
                  <a:pt x="5346" y="6464"/>
                </a:lnTo>
                <a:lnTo>
                  <a:pt x="6857" y="6870"/>
                </a:lnTo>
                <a:lnTo>
                  <a:pt x="5448" y="7099"/>
                </a:lnTo>
                <a:lnTo>
                  <a:pt x="165" y="7683"/>
                </a:lnTo>
                <a:lnTo>
                  <a:pt x="2324" y="10807"/>
                </a:lnTo>
                <a:lnTo>
                  <a:pt x="8686" y="9804"/>
                </a:lnTo>
                <a:lnTo>
                  <a:pt x="12306" y="9169"/>
                </a:lnTo>
                <a:lnTo>
                  <a:pt x="22622" y="9169"/>
                </a:lnTo>
                <a:lnTo>
                  <a:pt x="20459" y="8267"/>
                </a:lnTo>
                <a:lnTo>
                  <a:pt x="25129" y="8267"/>
                </a:lnTo>
                <a:lnTo>
                  <a:pt x="29260" y="8089"/>
                </a:lnTo>
                <a:lnTo>
                  <a:pt x="28828" y="5867"/>
                </a:lnTo>
                <a:lnTo>
                  <a:pt x="28645" y="4343"/>
                </a:lnTo>
                <a:lnTo>
                  <a:pt x="12687" y="4343"/>
                </a:lnTo>
                <a:lnTo>
                  <a:pt x="9169" y="3975"/>
                </a:lnTo>
                <a:lnTo>
                  <a:pt x="2438" y="2933"/>
                </a:lnTo>
                <a:close/>
              </a:path>
              <a:path w="29845" h="13335">
                <a:moveTo>
                  <a:pt x="25129" y="8267"/>
                </a:moveTo>
                <a:lnTo>
                  <a:pt x="20459" y="8267"/>
                </a:lnTo>
                <a:lnTo>
                  <a:pt x="24244" y="8305"/>
                </a:lnTo>
                <a:lnTo>
                  <a:pt x="25129" y="8267"/>
                </a:lnTo>
                <a:close/>
              </a:path>
              <a:path w="29845" h="13335">
                <a:moveTo>
                  <a:pt x="17106" y="0"/>
                </a:moveTo>
                <a:lnTo>
                  <a:pt x="14198" y="2755"/>
                </a:lnTo>
                <a:lnTo>
                  <a:pt x="12687" y="4343"/>
                </a:lnTo>
                <a:lnTo>
                  <a:pt x="21005" y="4343"/>
                </a:lnTo>
                <a:lnTo>
                  <a:pt x="22402" y="3162"/>
                </a:lnTo>
                <a:lnTo>
                  <a:pt x="23266" y="1943"/>
                </a:lnTo>
                <a:lnTo>
                  <a:pt x="21107" y="1358"/>
                </a:lnTo>
                <a:lnTo>
                  <a:pt x="17106" y="0"/>
                </a:lnTo>
                <a:close/>
              </a:path>
              <a:path w="29845" h="13335">
                <a:moveTo>
                  <a:pt x="28562" y="3657"/>
                </a:moveTo>
                <a:lnTo>
                  <a:pt x="24447" y="3936"/>
                </a:lnTo>
                <a:lnTo>
                  <a:pt x="21005" y="4343"/>
                </a:lnTo>
                <a:lnTo>
                  <a:pt x="28645" y="4343"/>
                </a:lnTo>
                <a:lnTo>
                  <a:pt x="28562" y="3657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074220" y="4121437"/>
            <a:ext cx="40005" cy="17780"/>
          </a:xfrm>
          <a:custGeom>
            <a:avLst/>
            <a:gdLst/>
            <a:ahLst/>
            <a:cxnLst/>
            <a:rect l="l" t="t" r="r" b="b"/>
            <a:pathLst>
              <a:path w="40004" h="17779">
                <a:moveTo>
                  <a:pt x="30238" y="12191"/>
                </a:moveTo>
                <a:lnTo>
                  <a:pt x="16344" y="12191"/>
                </a:lnTo>
                <a:lnTo>
                  <a:pt x="17056" y="14135"/>
                </a:lnTo>
                <a:lnTo>
                  <a:pt x="25044" y="17259"/>
                </a:lnTo>
                <a:lnTo>
                  <a:pt x="32550" y="13817"/>
                </a:lnTo>
                <a:lnTo>
                  <a:pt x="30238" y="12191"/>
                </a:lnTo>
                <a:close/>
              </a:path>
              <a:path w="40004" h="17779">
                <a:moveTo>
                  <a:pt x="3238" y="3962"/>
                </a:moveTo>
                <a:lnTo>
                  <a:pt x="965" y="6680"/>
                </a:lnTo>
                <a:lnTo>
                  <a:pt x="0" y="7759"/>
                </a:lnTo>
                <a:lnTo>
                  <a:pt x="7226" y="8585"/>
                </a:lnTo>
                <a:lnTo>
                  <a:pt x="9385" y="9169"/>
                </a:lnTo>
                <a:lnTo>
                  <a:pt x="7226" y="9575"/>
                </a:lnTo>
                <a:lnTo>
                  <a:pt x="419" y="10286"/>
                </a:lnTo>
                <a:lnTo>
                  <a:pt x="965" y="11290"/>
                </a:lnTo>
                <a:lnTo>
                  <a:pt x="3124" y="14452"/>
                </a:lnTo>
                <a:lnTo>
                  <a:pt x="11658" y="13144"/>
                </a:lnTo>
                <a:lnTo>
                  <a:pt x="16344" y="12191"/>
                </a:lnTo>
                <a:lnTo>
                  <a:pt x="30238" y="12191"/>
                </a:lnTo>
                <a:lnTo>
                  <a:pt x="27470" y="11023"/>
                </a:lnTo>
                <a:lnTo>
                  <a:pt x="32550" y="11023"/>
                </a:lnTo>
                <a:lnTo>
                  <a:pt x="39408" y="10706"/>
                </a:lnTo>
                <a:lnTo>
                  <a:pt x="38682" y="7759"/>
                </a:lnTo>
                <a:lnTo>
                  <a:pt x="38360" y="5778"/>
                </a:lnTo>
                <a:lnTo>
                  <a:pt x="17056" y="5778"/>
                </a:lnTo>
                <a:lnTo>
                  <a:pt x="12357" y="5372"/>
                </a:lnTo>
                <a:lnTo>
                  <a:pt x="3238" y="3962"/>
                </a:lnTo>
                <a:close/>
              </a:path>
              <a:path w="40004" h="17779">
                <a:moveTo>
                  <a:pt x="22936" y="0"/>
                </a:moveTo>
                <a:lnTo>
                  <a:pt x="18999" y="3568"/>
                </a:lnTo>
                <a:lnTo>
                  <a:pt x="17056" y="5778"/>
                </a:lnTo>
                <a:lnTo>
                  <a:pt x="38360" y="5778"/>
                </a:lnTo>
                <a:lnTo>
                  <a:pt x="38338" y="5638"/>
                </a:lnTo>
                <a:lnTo>
                  <a:pt x="28181" y="5638"/>
                </a:lnTo>
                <a:lnTo>
                  <a:pt x="30111" y="4343"/>
                </a:lnTo>
                <a:lnTo>
                  <a:pt x="31305" y="2666"/>
                </a:lnTo>
                <a:lnTo>
                  <a:pt x="28663" y="1765"/>
                </a:lnTo>
                <a:lnTo>
                  <a:pt x="22936" y="0"/>
                </a:lnTo>
                <a:close/>
              </a:path>
              <a:path w="40004" h="17779">
                <a:moveTo>
                  <a:pt x="38214" y="4876"/>
                </a:moveTo>
                <a:lnTo>
                  <a:pt x="32931" y="5143"/>
                </a:lnTo>
                <a:lnTo>
                  <a:pt x="28181" y="5638"/>
                </a:lnTo>
                <a:lnTo>
                  <a:pt x="38338" y="5638"/>
                </a:lnTo>
                <a:lnTo>
                  <a:pt x="38214" y="487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043180" y="4088987"/>
            <a:ext cx="24765" cy="11430"/>
          </a:xfrm>
          <a:custGeom>
            <a:avLst/>
            <a:gdLst/>
            <a:ahLst/>
            <a:cxnLst/>
            <a:rect l="l" t="t" r="r" b="b"/>
            <a:pathLst>
              <a:path w="24765" h="11429">
                <a:moveTo>
                  <a:pt x="19026" y="7734"/>
                </a:moveTo>
                <a:lnTo>
                  <a:pt x="10299" y="7734"/>
                </a:lnTo>
                <a:lnTo>
                  <a:pt x="10693" y="8775"/>
                </a:lnTo>
                <a:lnTo>
                  <a:pt x="15760" y="10845"/>
                </a:lnTo>
                <a:lnTo>
                  <a:pt x="20459" y="8724"/>
                </a:lnTo>
                <a:lnTo>
                  <a:pt x="19026" y="7734"/>
                </a:lnTo>
                <a:close/>
              </a:path>
              <a:path w="24765" h="11429">
                <a:moveTo>
                  <a:pt x="1943" y="2489"/>
                </a:moveTo>
                <a:lnTo>
                  <a:pt x="482" y="4203"/>
                </a:lnTo>
                <a:lnTo>
                  <a:pt x="0" y="4927"/>
                </a:lnTo>
                <a:lnTo>
                  <a:pt x="4470" y="5422"/>
                </a:lnTo>
                <a:lnTo>
                  <a:pt x="5829" y="5740"/>
                </a:lnTo>
                <a:lnTo>
                  <a:pt x="4584" y="6007"/>
                </a:lnTo>
                <a:lnTo>
                  <a:pt x="0" y="6413"/>
                </a:lnTo>
                <a:lnTo>
                  <a:pt x="482" y="7137"/>
                </a:lnTo>
                <a:lnTo>
                  <a:pt x="1943" y="9131"/>
                </a:lnTo>
                <a:lnTo>
                  <a:pt x="7226" y="8318"/>
                </a:lnTo>
                <a:lnTo>
                  <a:pt x="10299" y="7734"/>
                </a:lnTo>
                <a:lnTo>
                  <a:pt x="19026" y="7734"/>
                </a:lnTo>
                <a:lnTo>
                  <a:pt x="18897" y="7645"/>
                </a:lnTo>
                <a:lnTo>
                  <a:pt x="17157" y="7010"/>
                </a:lnTo>
                <a:lnTo>
                  <a:pt x="20866" y="7010"/>
                </a:lnTo>
                <a:lnTo>
                  <a:pt x="24663" y="6654"/>
                </a:lnTo>
                <a:lnTo>
                  <a:pt x="24295" y="4927"/>
                </a:lnTo>
                <a:lnTo>
                  <a:pt x="24021" y="3530"/>
                </a:lnTo>
                <a:lnTo>
                  <a:pt x="10693" y="3530"/>
                </a:lnTo>
                <a:lnTo>
                  <a:pt x="7823" y="3479"/>
                </a:lnTo>
                <a:lnTo>
                  <a:pt x="1943" y="2489"/>
                </a:lnTo>
                <a:close/>
              </a:path>
              <a:path w="24765" h="11429">
                <a:moveTo>
                  <a:pt x="20866" y="7010"/>
                </a:moveTo>
                <a:lnTo>
                  <a:pt x="17157" y="7010"/>
                </a:lnTo>
                <a:lnTo>
                  <a:pt x="20459" y="7048"/>
                </a:lnTo>
                <a:lnTo>
                  <a:pt x="20866" y="7010"/>
                </a:lnTo>
                <a:close/>
              </a:path>
              <a:path w="24765" h="11429">
                <a:moveTo>
                  <a:pt x="14414" y="0"/>
                </a:moveTo>
                <a:lnTo>
                  <a:pt x="10693" y="3530"/>
                </a:lnTo>
                <a:lnTo>
                  <a:pt x="24021" y="3530"/>
                </a:lnTo>
                <a:lnTo>
                  <a:pt x="17653" y="3479"/>
                </a:lnTo>
                <a:lnTo>
                  <a:pt x="18897" y="2616"/>
                </a:lnTo>
                <a:lnTo>
                  <a:pt x="19596" y="1676"/>
                </a:lnTo>
                <a:lnTo>
                  <a:pt x="17919" y="1181"/>
                </a:lnTo>
                <a:lnTo>
                  <a:pt x="14414" y="0"/>
                </a:lnTo>
                <a:close/>
              </a:path>
              <a:path w="24765" h="11429">
                <a:moveTo>
                  <a:pt x="23914" y="2984"/>
                </a:moveTo>
                <a:lnTo>
                  <a:pt x="20675" y="3301"/>
                </a:lnTo>
                <a:lnTo>
                  <a:pt x="17653" y="3479"/>
                </a:lnTo>
                <a:lnTo>
                  <a:pt x="24011" y="3479"/>
                </a:lnTo>
                <a:lnTo>
                  <a:pt x="23914" y="298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999838" y="4153825"/>
            <a:ext cx="29209" cy="12700"/>
          </a:xfrm>
          <a:custGeom>
            <a:avLst/>
            <a:gdLst/>
            <a:ahLst/>
            <a:cxnLst/>
            <a:rect l="l" t="t" r="r" b="b"/>
            <a:pathLst>
              <a:path w="29209" h="12700">
                <a:moveTo>
                  <a:pt x="22521" y="9080"/>
                </a:moveTo>
                <a:lnTo>
                  <a:pt x="12090" y="9080"/>
                </a:lnTo>
                <a:lnTo>
                  <a:pt x="12572" y="10401"/>
                </a:lnTo>
                <a:lnTo>
                  <a:pt x="18554" y="12611"/>
                </a:lnTo>
                <a:lnTo>
                  <a:pt x="22072" y="10985"/>
                </a:lnTo>
                <a:lnTo>
                  <a:pt x="23850" y="9982"/>
                </a:lnTo>
                <a:lnTo>
                  <a:pt x="22521" y="9080"/>
                </a:lnTo>
                <a:close/>
              </a:path>
              <a:path w="29209" h="12700">
                <a:moveTo>
                  <a:pt x="2146" y="3162"/>
                </a:moveTo>
                <a:lnTo>
                  <a:pt x="471" y="5473"/>
                </a:lnTo>
                <a:lnTo>
                  <a:pt x="0" y="6057"/>
                </a:lnTo>
                <a:lnTo>
                  <a:pt x="5384" y="6464"/>
                </a:lnTo>
                <a:lnTo>
                  <a:pt x="6578" y="6857"/>
                </a:lnTo>
                <a:lnTo>
                  <a:pt x="5384" y="7188"/>
                </a:lnTo>
                <a:lnTo>
                  <a:pt x="101" y="7861"/>
                </a:lnTo>
                <a:lnTo>
                  <a:pt x="776" y="8775"/>
                </a:lnTo>
                <a:lnTo>
                  <a:pt x="2476" y="10985"/>
                </a:lnTo>
                <a:lnTo>
                  <a:pt x="12090" y="9080"/>
                </a:lnTo>
                <a:lnTo>
                  <a:pt x="22521" y="9080"/>
                </a:lnTo>
                <a:lnTo>
                  <a:pt x="22072" y="8775"/>
                </a:lnTo>
                <a:lnTo>
                  <a:pt x="20027" y="8000"/>
                </a:lnTo>
                <a:lnTo>
                  <a:pt x="23748" y="8000"/>
                </a:lnTo>
                <a:lnTo>
                  <a:pt x="28714" y="7492"/>
                </a:lnTo>
                <a:lnTo>
                  <a:pt x="28294" y="5333"/>
                </a:lnTo>
                <a:lnTo>
                  <a:pt x="28017" y="4343"/>
                </a:lnTo>
                <a:lnTo>
                  <a:pt x="12471" y="4343"/>
                </a:lnTo>
                <a:lnTo>
                  <a:pt x="8902" y="4076"/>
                </a:lnTo>
                <a:lnTo>
                  <a:pt x="2146" y="3162"/>
                </a:lnTo>
                <a:close/>
              </a:path>
              <a:path w="29209" h="12700">
                <a:moveTo>
                  <a:pt x="16509" y="0"/>
                </a:moveTo>
                <a:lnTo>
                  <a:pt x="13665" y="2666"/>
                </a:lnTo>
                <a:lnTo>
                  <a:pt x="12471" y="4343"/>
                </a:lnTo>
                <a:lnTo>
                  <a:pt x="28017" y="4343"/>
                </a:lnTo>
                <a:lnTo>
                  <a:pt x="27928" y="4025"/>
                </a:lnTo>
                <a:lnTo>
                  <a:pt x="20396" y="4025"/>
                </a:lnTo>
                <a:lnTo>
                  <a:pt x="21907" y="3035"/>
                </a:lnTo>
                <a:lnTo>
                  <a:pt x="22669" y="1854"/>
                </a:lnTo>
                <a:lnTo>
                  <a:pt x="20726" y="1219"/>
                </a:lnTo>
                <a:lnTo>
                  <a:pt x="16509" y="0"/>
                </a:lnTo>
                <a:close/>
              </a:path>
              <a:path w="29209" h="12700">
                <a:moveTo>
                  <a:pt x="27736" y="3340"/>
                </a:moveTo>
                <a:lnTo>
                  <a:pt x="23850" y="3657"/>
                </a:lnTo>
                <a:lnTo>
                  <a:pt x="20396" y="4025"/>
                </a:lnTo>
                <a:lnTo>
                  <a:pt x="27928" y="4025"/>
                </a:lnTo>
                <a:lnTo>
                  <a:pt x="27736" y="334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013383" y="4166758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3835" y="0"/>
                </a:moveTo>
                <a:lnTo>
                  <a:pt x="0" y="1295"/>
                </a:lnTo>
                <a:lnTo>
                  <a:pt x="482" y="2933"/>
                </a:lnTo>
                <a:lnTo>
                  <a:pt x="927" y="4191"/>
                </a:lnTo>
                <a:lnTo>
                  <a:pt x="927" y="4648"/>
                </a:lnTo>
                <a:lnTo>
                  <a:pt x="2108" y="6946"/>
                </a:lnTo>
                <a:lnTo>
                  <a:pt x="4318" y="5905"/>
                </a:lnTo>
                <a:lnTo>
                  <a:pt x="4533" y="5092"/>
                </a:lnTo>
                <a:lnTo>
                  <a:pt x="4800" y="3429"/>
                </a:lnTo>
                <a:lnTo>
                  <a:pt x="4955" y="3429"/>
                </a:lnTo>
                <a:lnTo>
                  <a:pt x="4432" y="1892"/>
                </a:lnTo>
                <a:lnTo>
                  <a:pt x="3835" y="0"/>
                </a:lnTo>
                <a:close/>
              </a:path>
              <a:path w="5079" h="6985">
                <a:moveTo>
                  <a:pt x="4955" y="3429"/>
                </a:moveTo>
                <a:lnTo>
                  <a:pt x="4800" y="3429"/>
                </a:lnTo>
                <a:lnTo>
                  <a:pt x="5016" y="3606"/>
                </a:lnTo>
                <a:lnTo>
                  <a:pt x="4955" y="3429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951137" y="4116232"/>
            <a:ext cx="24765" cy="11430"/>
          </a:xfrm>
          <a:custGeom>
            <a:avLst/>
            <a:gdLst/>
            <a:ahLst/>
            <a:cxnLst/>
            <a:rect l="l" t="t" r="r" b="b"/>
            <a:pathLst>
              <a:path w="24765" h="11429">
                <a:moveTo>
                  <a:pt x="18988" y="7823"/>
                </a:moveTo>
                <a:lnTo>
                  <a:pt x="10375" y="7823"/>
                </a:lnTo>
                <a:lnTo>
                  <a:pt x="10693" y="8864"/>
                </a:lnTo>
                <a:lnTo>
                  <a:pt x="15925" y="10985"/>
                </a:lnTo>
                <a:lnTo>
                  <a:pt x="18846" y="9537"/>
                </a:lnTo>
                <a:lnTo>
                  <a:pt x="20510" y="8775"/>
                </a:lnTo>
                <a:lnTo>
                  <a:pt x="18988" y="7823"/>
                </a:lnTo>
                <a:close/>
              </a:path>
              <a:path w="24765" h="11429">
                <a:moveTo>
                  <a:pt x="1955" y="2590"/>
                </a:moveTo>
                <a:lnTo>
                  <a:pt x="431" y="4292"/>
                </a:lnTo>
                <a:lnTo>
                  <a:pt x="0" y="5016"/>
                </a:lnTo>
                <a:lnTo>
                  <a:pt x="4597" y="5422"/>
                </a:lnTo>
                <a:lnTo>
                  <a:pt x="5892" y="5829"/>
                </a:lnTo>
                <a:lnTo>
                  <a:pt x="4597" y="6146"/>
                </a:lnTo>
                <a:lnTo>
                  <a:pt x="0" y="6553"/>
                </a:lnTo>
                <a:lnTo>
                  <a:pt x="609" y="7238"/>
                </a:lnTo>
                <a:lnTo>
                  <a:pt x="1955" y="9169"/>
                </a:lnTo>
                <a:lnTo>
                  <a:pt x="7251" y="8369"/>
                </a:lnTo>
                <a:lnTo>
                  <a:pt x="10375" y="7823"/>
                </a:lnTo>
                <a:lnTo>
                  <a:pt x="18988" y="7823"/>
                </a:lnTo>
                <a:lnTo>
                  <a:pt x="18846" y="7734"/>
                </a:lnTo>
                <a:lnTo>
                  <a:pt x="17284" y="6959"/>
                </a:lnTo>
                <a:lnTo>
                  <a:pt x="22246" y="6959"/>
                </a:lnTo>
                <a:lnTo>
                  <a:pt x="24726" y="6832"/>
                </a:lnTo>
                <a:lnTo>
                  <a:pt x="24460" y="5016"/>
                </a:lnTo>
                <a:lnTo>
                  <a:pt x="24175" y="3708"/>
                </a:lnTo>
                <a:lnTo>
                  <a:pt x="10693" y="3708"/>
                </a:lnTo>
                <a:lnTo>
                  <a:pt x="7823" y="3441"/>
                </a:lnTo>
                <a:lnTo>
                  <a:pt x="1955" y="2590"/>
                </a:lnTo>
                <a:close/>
              </a:path>
              <a:path w="24765" h="11429">
                <a:moveTo>
                  <a:pt x="22246" y="6959"/>
                </a:moveTo>
                <a:lnTo>
                  <a:pt x="17284" y="6959"/>
                </a:lnTo>
                <a:lnTo>
                  <a:pt x="20510" y="7048"/>
                </a:lnTo>
                <a:lnTo>
                  <a:pt x="22246" y="6959"/>
                </a:lnTo>
                <a:close/>
              </a:path>
              <a:path w="24765" h="11429">
                <a:moveTo>
                  <a:pt x="14478" y="0"/>
                </a:moveTo>
                <a:lnTo>
                  <a:pt x="11938" y="2400"/>
                </a:lnTo>
                <a:lnTo>
                  <a:pt x="10693" y="3708"/>
                </a:lnTo>
                <a:lnTo>
                  <a:pt x="24175" y="3708"/>
                </a:lnTo>
                <a:lnTo>
                  <a:pt x="17716" y="3619"/>
                </a:lnTo>
                <a:lnTo>
                  <a:pt x="18846" y="2793"/>
                </a:lnTo>
                <a:lnTo>
                  <a:pt x="19761" y="1714"/>
                </a:lnTo>
                <a:lnTo>
                  <a:pt x="17983" y="1168"/>
                </a:lnTo>
                <a:lnTo>
                  <a:pt x="14478" y="0"/>
                </a:lnTo>
                <a:close/>
              </a:path>
              <a:path w="24765" h="11429">
                <a:moveTo>
                  <a:pt x="24028" y="3035"/>
                </a:moveTo>
                <a:lnTo>
                  <a:pt x="20624" y="3390"/>
                </a:lnTo>
                <a:lnTo>
                  <a:pt x="17716" y="3619"/>
                </a:lnTo>
                <a:lnTo>
                  <a:pt x="24155" y="3619"/>
                </a:lnTo>
                <a:lnTo>
                  <a:pt x="24028" y="30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83955" y="3784639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385" y="11074"/>
                </a:moveTo>
                <a:lnTo>
                  <a:pt x="14795" y="11074"/>
                </a:lnTo>
                <a:lnTo>
                  <a:pt x="15392" y="12788"/>
                </a:lnTo>
                <a:lnTo>
                  <a:pt x="22631" y="15671"/>
                </a:lnTo>
                <a:lnTo>
                  <a:pt x="27266" y="13601"/>
                </a:lnTo>
                <a:lnTo>
                  <a:pt x="29375" y="12560"/>
                </a:lnTo>
                <a:lnTo>
                  <a:pt x="27385" y="11074"/>
                </a:lnTo>
                <a:close/>
              </a:path>
              <a:path w="36195" h="15875">
                <a:moveTo>
                  <a:pt x="3035" y="3606"/>
                </a:moveTo>
                <a:lnTo>
                  <a:pt x="876" y="6146"/>
                </a:lnTo>
                <a:lnTo>
                  <a:pt x="0" y="7048"/>
                </a:lnTo>
                <a:lnTo>
                  <a:pt x="6540" y="7823"/>
                </a:lnTo>
                <a:lnTo>
                  <a:pt x="8318" y="8318"/>
                </a:lnTo>
                <a:lnTo>
                  <a:pt x="6807" y="8724"/>
                </a:lnTo>
                <a:lnTo>
                  <a:pt x="63" y="9258"/>
                </a:lnTo>
                <a:lnTo>
                  <a:pt x="1403" y="11074"/>
                </a:lnTo>
                <a:lnTo>
                  <a:pt x="2921" y="13195"/>
                </a:lnTo>
                <a:lnTo>
                  <a:pt x="10528" y="11976"/>
                </a:lnTo>
                <a:lnTo>
                  <a:pt x="14795" y="11074"/>
                </a:lnTo>
                <a:lnTo>
                  <a:pt x="27385" y="11074"/>
                </a:lnTo>
                <a:lnTo>
                  <a:pt x="24676" y="10033"/>
                </a:lnTo>
                <a:lnTo>
                  <a:pt x="30871" y="10033"/>
                </a:lnTo>
                <a:lnTo>
                  <a:pt x="35572" y="9753"/>
                </a:lnTo>
                <a:lnTo>
                  <a:pt x="34749" y="5194"/>
                </a:lnTo>
                <a:lnTo>
                  <a:pt x="15392" y="5194"/>
                </a:lnTo>
                <a:lnTo>
                  <a:pt x="11125" y="4927"/>
                </a:lnTo>
                <a:lnTo>
                  <a:pt x="3035" y="3606"/>
                </a:lnTo>
                <a:close/>
              </a:path>
              <a:path w="36195" h="15875">
                <a:moveTo>
                  <a:pt x="30871" y="10033"/>
                </a:moveTo>
                <a:lnTo>
                  <a:pt x="24676" y="10033"/>
                </a:lnTo>
                <a:lnTo>
                  <a:pt x="29375" y="10121"/>
                </a:lnTo>
                <a:lnTo>
                  <a:pt x="30871" y="10033"/>
                </a:lnTo>
                <a:close/>
              </a:path>
              <a:path w="36195" h="15875">
                <a:moveTo>
                  <a:pt x="20789" y="0"/>
                </a:moveTo>
                <a:lnTo>
                  <a:pt x="17284" y="3302"/>
                </a:lnTo>
                <a:lnTo>
                  <a:pt x="15392" y="5194"/>
                </a:lnTo>
                <a:lnTo>
                  <a:pt x="34749" y="5194"/>
                </a:lnTo>
                <a:lnTo>
                  <a:pt x="25374" y="5105"/>
                </a:lnTo>
                <a:lnTo>
                  <a:pt x="27266" y="3886"/>
                </a:lnTo>
                <a:lnTo>
                  <a:pt x="28295" y="2400"/>
                </a:lnTo>
                <a:lnTo>
                  <a:pt x="25857" y="1574"/>
                </a:lnTo>
                <a:lnTo>
                  <a:pt x="20789" y="0"/>
                </a:lnTo>
                <a:close/>
              </a:path>
              <a:path w="36195" h="15875">
                <a:moveTo>
                  <a:pt x="34607" y="4419"/>
                </a:moveTo>
                <a:lnTo>
                  <a:pt x="29806" y="4699"/>
                </a:lnTo>
                <a:lnTo>
                  <a:pt x="25374" y="5105"/>
                </a:lnTo>
                <a:lnTo>
                  <a:pt x="34733" y="5105"/>
                </a:lnTo>
                <a:lnTo>
                  <a:pt x="34607" y="4419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655736" y="3755137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043" y="7048"/>
                </a:moveTo>
                <a:lnTo>
                  <a:pt x="9334" y="7048"/>
                </a:lnTo>
                <a:lnTo>
                  <a:pt x="9601" y="8077"/>
                </a:lnTo>
                <a:lnTo>
                  <a:pt x="14401" y="9893"/>
                </a:lnTo>
                <a:lnTo>
                  <a:pt x="17043" y="8674"/>
                </a:lnTo>
                <a:lnTo>
                  <a:pt x="18516" y="7950"/>
                </a:lnTo>
                <a:lnTo>
                  <a:pt x="17043" y="7048"/>
                </a:lnTo>
                <a:close/>
              </a:path>
              <a:path w="22859" h="10160">
                <a:moveTo>
                  <a:pt x="1778" y="2349"/>
                </a:moveTo>
                <a:lnTo>
                  <a:pt x="482" y="3835"/>
                </a:lnTo>
                <a:lnTo>
                  <a:pt x="0" y="4521"/>
                </a:lnTo>
                <a:lnTo>
                  <a:pt x="3937" y="4927"/>
                </a:lnTo>
                <a:lnTo>
                  <a:pt x="5295" y="5245"/>
                </a:lnTo>
                <a:lnTo>
                  <a:pt x="4216" y="5549"/>
                </a:lnTo>
                <a:lnTo>
                  <a:pt x="0" y="5956"/>
                </a:lnTo>
                <a:lnTo>
                  <a:pt x="482" y="6642"/>
                </a:lnTo>
                <a:lnTo>
                  <a:pt x="1778" y="8356"/>
                </a:lnTo>
                <a:lnTo>
                  <a:pt x="6578" y="7594"/>
                </a:lnTo>
                <a:lnTo>
                  <a:pt x="9334" y="7048"/>
                </a:lnTo>
                <a:lnTo>
                  <a:pt x="17043" y="7048"/>
                </a:lnTo>
                <a:lnTo>
                  <a:pt x="15595" y="6375"/>
                </a:lnTo>
                <a:lnTo>
                  <a:pt x="18516" y="6375"/>
                </a:lnTo>
                <a:lnTo>
                  <a:pt x="22339" y="6235"/>
                </a:lnTo>
                <a:lnTo>
                  <a:pt x="22013" y="4521"/>
                </a:lnTo>
                <a:lnTo>
                  <a:pt x="21750" y="3340"/>
                </a:lnTo>
                <a:lnTo>
                  <a:pt x="9601" y="3340"/>
                </a:lnTo>
                <a:lnTo>
                  <a:pt x="7175" y="3111"/>
                </a:lnTo>
                <a:lnTo>
                  <a:pt x="1778" y="2349"/>
                </a:lnTo>
                <a:close/>
              </a:path>
              <a:path w="22859" h="10160">
                <a:moveTo>
                  <a:pt x="12954" y="0"/>
                </a:moveTo>
                <a:lnTo>
                  <a:pt x="10896" y="2120"/>
                </a:lnTo>
                <a:lnTo>
                  <a:pt x="9601" y="3340"/>
                </a:lnTo>
                <a:lnTo>
                  <a:pt x="21750" y="3340"/>
                </a:lnTo>
                <a:lnTo>
                  <a:pt x="15875" y="3251"/>
                </a:lnTo>
                <a:lnTo>
                  <a:pt x="17043" y="2527"/>
                </a:lnTo>
                <a:lnTo>
                  <a:pt x="17754" y="1536"/>
                </a:lnTo>
                <a:lnTo>
                  <a:pt x="12954" y="0"/>
                </a:lnTo>
                <a:close/>
              </a:path>
              <a:path w="22859" h="10160">
                <a:moveTo>
                  <a:pt x="21640" y="2844"/>
                </a:moveTo>
                <a:lnTo>
                  <a:pt x="18719" y="3111"/>
                </a:lnTo>
                <a:lnTo>
                  <a:pt x="15875" y="3251"/>
                </a:lnTo>
                <a:lnTo>
                  <a:pt x="21731" y="3251"/>
                </a:lnTo>
                <a:lnTo>
                  <a:pt x="21640" y="284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616436" y="3814050"/>
            <a:ext cx="26670" cy="11430"/>
          </a:xfrm>
          <a:custGeom>
            <a:avLst/>
            <a:gdLst/>
            <a:ahLst/>
            <a:cxnLst/>
            <a:rect l="l" t="t" r="r" b="b"/>
            <a:pathLst>
              <a:path w="26670" h="11429">
                <a:moveTo>
                  <a:pt x="20402" y="8178"/>
                </a:moveTo>
                <a:lnTo>
                  <a:pt x="10909" y="8178"/>
                </a:lnTo>
                <a:lnTo>
                  <a:pt x="11391" y="9309"/>
                </a:lnTo>
                <a:lnTo>
                  <a:pt x="16840" y="11391"/>
                </a:lnTo>
                <a:lnTo>
                  <a:pt x="19977" y="9804"/>
                </a:lnTo>
                <a:lnTo>
                  <a:pt x="21640" y="8991"/>
                </a:lnTo>
                <a:lnTo>
                  <a:pt x="20402" y="8178"/>
                </a:lnTo>
                <a:close/>
              </a:path>
              <a:path w="26670" h="11429">
                <a:moveTo>
                  <a:pt x="2006" y="2844"/>
                </a:moveTo>
                <a:lnTo>
                  <a:pt x="584" y="4737"/>
                </a:lnTo>
                <a:lnTo>
                  <a:pt x="0" y="5473"/>
                </a:lnTo>
                <a:lnTo>
                  <a:pt x="4686" y="5867"/>
                </a:lnTo>
                <a:lnTo>
                  <a:pt x="6210" y="6286"/>
                </a:lnTo>
                <a:lnTo>
                  <a:pt x="4800" y="6553"/>
                </a:lnTo>
                <a:lnTo>
                  <a:pt x="101" y="7188"/>
                </a:lnTo>
                <a:lnTo>
                  <a:pt x="716" y="7899"/>
                </a:lnTo>
                <a:lnTo>
                  <a:pt x="2159" y="9905"/>
                </a:lnTo>
                <a:lnTo>
                  <a:pt x="7835" y="8813"/>
                </a:lnTo>
                <a:lnTo>
                  <a:pt x="10909" y="8178"/>
                </a:lnTo>
                <a:lnTo>
                  <a:pt x="20402" y="8178"/>
                </a:lnTo>
                <a:lnTo>
                  <a:pt x="19977" y="7899"/>
                </a:lnTo>
                <a:lnTo>
                  <a:pt x="18135" y="7277"/>
                </a:lnTo>
                <a:lnTo>
                  <a:pt x="21539" y="7277"/>
                </a:lnTo>
                <a:lnTo>
                  <a:pt x="26073" y="6870"/>
                </a:lnTo>
                <a:lnTo>
                  <a:pt x="25525" y="4737"/>
                </a:lnTo>
                <a:lnTo>
                  <a:pt x="25334" y="3848"/>
                </a:lnTo>
                <a:lnTo>
                  <a:pt x="11176" y="3848"/>
                </a:lnTo>
                <a:lnTo>
                  <a:pt x="8153" y="3657"/>
                </a:lnTo>
                <a:lnTo>
                  <a:pt x="2006" y="2844"/>
                </a:lnTo>
                <a:close/>
              </a:path>
              <a:path w="26670" h="11429">
                <a:moveTo>
                  <a:pt x="15113" y="0"/>
                </a:moveTo>
                <a:lnTo>
                  <a:pt x="12471" y="2451"/>
                </a:lnTo>
                <a:lnTo>
                  <a:pt x="11176" y="3848"/>
                </a:lnTo>
                <a:lnTo>
                  <a:pt x="25334" y="3848"/>
                </a:lnTo>
                <a:lnTo>
                  <a:pt x="25292" y="3657"/>
                </a:lnTo>
                <a:lnTo>
                  <a:pt x="18503" y="3657"/>
                </a:lnTo>
                <a:lnTo>
                  <a:pt x="19926" y="2666"/>
                </a:lnTo>
                <a:lnTo>
                  <a:pt x="20459" y="1625"/>
                </a:lnTo>
                <a:lnTo>
                  <a:pt x="18618" y="1041"/>
                </a:lnTo>
                <a:lnTo>
                  <a:pt x="15113" y="0"/>
                </a:lnTo>
                <a:close/>
              </a:path>
              <a:path w="26670" h="11429">
                <a:moveTo>
                  <a:pt x="25158" y="3035"/>
                </a:moveTo>
                <a:lnTo>
                  <a:pt x="21640" y="3340"/>
                </a:lnTo>
                <a:lnTo>
                  <a:pt x="18503" y="3657"/>
                </a:lnTo>
                <a:lnTo>
                  <a:pt x="25292" y="3657"/>
                </a:lnTo>
                <a:lnTo>
                  <a:pt x="25158" y="303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572175" y="3779985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22" y="6959"/>
                </a:moveTo>
                <a:lnTo>
                  <a:pt x="9385" y="6959"/>
                </a:lnTo>
                <a:lnTo>
                  <a:pt x="9664" y="8039"/>
                </a:lnTo>
                <a:lnTo>
                  <a:pt x="14465" y="9842"/>
                </a:lnTo>
                <a:lnTo>
                  <a:pt x="17106" y="8623"/>
                </a:lnTo>
                <a:lnTo>
                  <a:pt x="18681" y="7950"/>
                </a:lnTo>
                <a:lnTo>
                  <a:pt x="17322" y="6959"/>
                </a:lnTo>
                <a:close/>
              </a:path>
              <a:path w="22859" h="10160">
                <a:moveTo>
                  <a:pt x="1841" y="2298"/>
                </a:moveTo>
                <a:lnTo>
                  <a:pt x="596" y="3797"/>
                </a:lnTo>
                <a:lnTo>
                  <a:pt x="0" y="4432"/>
                </a:lnTo>
                <a:lnTo>
                  <a:pt x="4102" y="4927"/>
                </a:lnTo>
                <a:lnTo>
                  <a:pt x="5397" y="5156"/>
                </a:lnTo>
                <a:lnTo>
                  <a:pt x="4317" y="5511"/>
                </a:lnTo>
                <a:lnTo>
                  <a:pt x="215" y="5829"/>
                </a:lnTo>
                <a:lnTo>
                  <a:pt x="596" y="6464"/>
                </a:lnTo>
                <a:lnTo>
                  <a:pt x="1841" y="8267"/>
                </a:lnTo>
                <a:lnTo>
                  <a:pt x="6845" y="7543"/>
                </a:lnTo>
                <a:lnTo>
                  <a:pt x="9385" y="6959"/>
                </a:lnTo>
                <a:lnTo>
                  <a:pt x="17322" y="6959"/>
                </a:lnTo>
                <a:lnTo>
                  <a:pt x="15646" y="6324"/>
                </a:lnTo>
                <a:lnTo>
                  <a:pt x="18567" y="6324"/>
                </a:lnTo>
                <a:lnTo>
                  <a:pt x="22504" y="6134"/>
                </a:lnTo>
                <a:lnTo>
                  <a:pt x="21993" y="3200"/>
                </a:lnTo>
                <a:lnTo>
                  <a:pt x="9664" y="3200"/>
                </a:lnTo>
                <a:lnTo>
                  <a:pt x="7340" y="3022"/>
                </a:lnTo>
                <a:lnTo>
                  <a:pt x="1841" y="2298"/>
                </a:lnTo>
                <a:close/>
              </a:path>
              <a:path w="22859" h="10160">
                <a:moveTo>
                  <a:pt x="13106" y="0"/>
                </a:moveTo>
                <a:lnTo>
                  <a:pt x="11061" y="2031"/>
                </a:lnTo>
                <a:lnTo>
                  <a:pt x="9664" y="3200"/>
                </a:lnTo>
                <a:lnTo>
                  <a:pt x="16243" y="3200"/>
                </a:lnTo>
                <a:lnTo>
                  <a:pt x="17106" y="2476"/>
                </a:lnTo>
                <a:lnTo>
                  <a:pt x="18021" y="1485"/>
                </a:lnTo>
                <a:lnTo>
                  <a:pt x="16459" y="1079"/>
                </a:lnTo>
                <a:lnTo>
                  <a:pt x="13106" y="0"/>
                </a:lnTo>
                <a:close/>
              </a:path>
              <a:path w="22859" h="10160">
                <a:moveTo>
                  <a:pt x="21920" y="2806"/>
                </a:moveTo>
                <a:lnTo>
                  <a:pt x="18783" y="2933"/>
                </a:lnTo>
                <a:lnTo>
                  <a:pt x="16243" y="3200"/>
                </a:lnTo>
                <a:lnTo>
                  <a:pt x="21993" y="3200"/>
                </a:lnTo>
                <a:lnTo>
                  <a:pt x="21920" y="28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443649" y="3774156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435" y="10985"/>
                </a:moveTo>
                <a:lnTo>
                  <a:pt x="14960" y="10985"/>
                </a:lnTo>
                <a:lnTo>
                  <a:pt x="15443" y="12788"/>
                </a:lnTo>
                <a:lnTo>
                  <a:pt x="22885" y="15595"/>
                </a:lnTo>
                <a:lnTo>
                  <a:pt x="27101" y="13601"/>
                </a:lnTo>
                <a:lnTo>
                  <a:pt x="29527" y="12560"/>
                </a:lnTo>
                <a:lnTo>
                  <a:pt x="27435" y="10985"/>
                </a:lnTo>
                <a:close/>
              </a:path>
              <a:path w="36195" h="15875">
                <a:moveTo>
                  <a:pt x="2921" y="3619"/>
                </a:moveTo>
                <a:lnTo>
                  <a:pt x="711" y="6007"/>
                </a:lnTo>
                <a:lnTo>
                  <a:pt x="0" y="7048"/>
                </a:lnTo>
                <a:lnTo>
                  <a:pt x="6540" y="7632"/>
                </a:lnTo>
                <a:lnTo>
                  <a:pt x="8318" y="8216"/>
                </a:lnTo>
                <a:lnTo>
                  <a:pt x="6654" y="8636"/>
                </a:lnTo>
                <a:lnTo>
                  <a:pt x="228" y="9258"/>
                </a:lnTo>
                <a:lnTo>
                  <a:pt x="2819" y="13144"/>
                </a:lnTo>
                <a:lnTo>
                  <a:pt x="10528" y="11887"/>
                </a:lnTo>
                <a:lnTo>
                  <a:pt x="14960" y="10985"/>
                </a:lnTo>
                <a:lnTo>
                  <a:pt x="27435" y="10985"/>
                </a:lnTo>
                <a:lnTo>
                  <a:pt x="24828" y="9944"/>
                </a:lnTo>
                <a:lnTo>
                  <a:pt x="31563" y="9944"/>
                </a:lnTo>
                <a:lnTo>
                  <a:pt x="35636" y="9766"/>
                </a:lnTo>
                <a:lnTo>
                  <a:pt x="35025" y="7048"/>
                </a:lnTo>
                <a:lnTo>
                  <a:pt x="34726" y="5105"/>
                </a:lnTo>
                <a:lnTo>
                  <a:pt x="15443" y="5105"/>
                </a:lnTo>
                <a:lnTo>
                  <a:pt x="11341" y="4826"/>
                </a:lnTo>
                <a:lnTo>
                  <a:pt x="2921" y="3619"/>
                </a:lnTo>
                <a:close/>
              </a:path>
              <a:path w="36195" h="15875">
                <a:moveTo>
                  <a:pt x="31563" y="9944"/>
                </a:moveTo>
                <a:lnTo>
                  <a:pt x="24828" y="9944"/>
                </a:lnTo>
                <a:lnTo>
                  <a:pt x="29527" y="10033"/>
                </a:lnTo>
                <a:lnTo>
                  <a:pt x="31563" y="9944"/>
                </a:lnTo>
                <a:close/>
              </a:path>
              <a:path w="36195" h="15875">
                <a:moveTo>
                  <a:pt x="20739" y="0"/>
                </a:moveTo>
                <a:lnTo>
                  <a:pt x="17284" y="3289"/>
                </a:lnTo>
                <a:lnTo>
                  <a:pt x="15443" y="5105"/>
                </a:lnTo>
                <a:lnTo>
                  <a:pt x="25425" y="5105"/>
                </a:lnTo>
                <a:lnTo>
                  <a:pt x="27216" y="3886"/>
                </a:lnTo>
                <a:lnTo>
                  <a:pt x="28346" y="2387"/>
                </a:lnTo>
                <a:lnTo>
                  <a:pt x="25806" y="1676"/>
                </a:lnTo>
                <a:lnTo>
                  <a:pt x="20739" y="0"/>
                </a:lnTo>
                <a:close/>
              </a:path>
              <a:path w="36195" h="15875">
                <a:moveTo>
                  <a:pt x="34607" y="4330"/>
                </a:moveTo>
                <a:lnTo>
                  <a:pt x="29806" y="4699"/>
                </a:lnTo>
                <a:lnTo>
                  <a:pt x="25425" y="5105"/>
                </a:lnTo>
                <a:lnTo>
                  <a:pt x="34726" y="5105"/>
                </a:lnTo>
                <a:lnTo>
                  <a:pt x="34607" y="4330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415377" y="3744741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71" y="6959"/>
                </a:moveTo>
                <a:lnTo>
                  <a:pt x="9385" y="6959"/>
                </a:lnTo>
                <a:lnTo>
                  <a:pt x="9702" y="8001"/>
                </a:lnTo>
                <a:lnTo>
                  <a:pt x="14503" y="9804"/>
                </a:lnTo>
                <a:lnTo>
                  <a:pt x="17271" y="8496"/>
                </a:lnTo>
                <a:lnTo>
                  <a:pt x="18503" y="7861"/>
                </a:lnTo>
                <a:lnTo>
                  <a:pt x="17271" y="6959"/>
                </a:lnTo>
                <a:close/>
              </a:path>
              <a:path w="22859" h="10160">
                <a:moveTo>
                  <a:pt x="1765" y="2260"/>
                </a:moveTo>
                <a:lnTo>
                  <a:pt x="482" y="3759"/>
                </a:lnTo>
                <a:lnTo>
                  <a:pt x="0" y="4381"/>
                </a:lnTo>
                <a:lnTo>
                  <a:pt x="4152" y="4889"/>
                </a:lnTo>
                <a:lnTo>
                  <a:pt x="5397" y="5156"/>
                </a:lnTo>
                <a:lnTo>
                  <a:pt x="4203" y="5372"/>
                </a:lnTo>
                <a:lnTo>
                  <a:pt x="0" y="5778"/>
                </a:lnTo>
                <a:lnTo>
                  <a:pt x="1765" y="8267"/>
                </a:lnTo>
                <a:lnTo>
                  <a:pt x="6680" y="7505"/>
                </a:lnTo>
                <a:lnTo>
                  <a:pt x="9385" y="6959"/>
                </a:lnTo>
                <a:lnTo>
                  <a:pt x="17271" y="6959"/>
                </a:lnTo>
                <a:lnTo>
                  <a:pt x="15493" y="6273"/>
                </a:lnTo>
                <a:lnTo>
                  <a:pt x="18503" y="6273"/>
                </a:lnTo>
                <a:lnTo>
                  <a:pt x="22440" y="6146"/>
                </a:lnTo>
                <a:lnTo>
                  <a:pt x="21937" y="3251"/>
                </a:lnTo>
                <a:lnTo>
                  <a:pt x="9702" y="3251"/>
                </a:lnTo>
                <a:lnTo>
                  <a:pt x="7061" y="3022"/>
                </a:lnTo>
                <a:lnTo>
                  <a:pt x="1765" y="2260"/>
                </a:lnTo>
                <a:close/>
              </a:path>
              <a:path w="22859" h="10160">
                <a:moveTo>
                  <a:pt x="13106" y="0"/>
                </a:moveTo>
                <a:lnTo>
                  <a:pt x="10782" y="2032"/>
                </a:lnTo>
                <a:lnTo>
                  <a:pt x="9702" y="3251"/>
                </a:lnTo>
                <a:lnTo>
                  <a:pt x="16078" y="3251"/>
                </a:lnTo>
                <a:lnTo>
                  <a:pt x="17271" y="2349"/>
                </a:lnTo>
                <a:lnTo>
                  <a:pt x="17805" y="1447"/>
                </a:lnTo>
                <a:lnTo>
                  <a:pt x="16243" y="939"/>
                </a:lnTo>
                <a:lnTo>
                  <a:pt x="13106" y="0"/>
                </a:lnTo>
                <a:close/>
              </a:path>
              <a:path w="22859" h="10160">
                <a:moveTo>
                  <a:pt x="21856" y="2755"/>
                </a:moveTo>
                <a:lnTo>
                  <a:pt x="18770" y="2844"/>
                </a:lnTo>
                <a:lnTo>
                  <a:pt x="16078" y="3251"/>
                </a:lnTo>
                <a:lnTo>
                  <a:pt x="21937" y="3251"/>
                </a:lnTo>
                <a:lnTo>
                  <a:pt x="21856" y="275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9376027" y="3803444"/>
            <a:ext cx="26670" cy="12065"/>
          </a:xfrm>
          <a:custGeom>
            <a:avLst/>
            <a:gdLst/>
            <a:ahLst/>
            <a:cxnLst/>
            <a:rect l="l" t="t" r="r" b="b"/>
            <a:pathLst>
              <a:path w="26670" h="12064">
                <a:moveTo>
                  <a:pt x="20533" y="8305"/>
                </a:moveTo>
                <a:lnTo>
                  <a:pt x="11010" y="8305"/>
                </a:lnTo>
                <a:lnTo>
                  <a:pt x="11544" y="9525"/>
                </a:lnTo>
                <a:lnTo>
                  <a:pt x="16992" y="11468"/>
                </a:lnTo>
                <a:lnTo>
                  <a:pt x="20129" y="10033"/>
                </a:lnTo>
                <a:lnTo>
                  <a:pt x="21691" y="9105"/>
                </a:lnTo>
                <a:lnTo>
                  <a:pt x="20533" y="8305"/>
                </a:lnTo>
                <a:close/>
              </a:path>
              <a:path w="26670" h="12064">
                <a:moveTo>
                  <a:pt x="2095" y="2921"/>
                </a:moveTo>
                <a:lnTo>
                  <a:pt x="749" y="4787"/>
                </a:lnTo>
                <a:lnTo>
                  <a:pt x="0" y="5499"/>
                </a:lnTo>
                <a:lnTo>
                  <a:pt x="4749" y="5994"/>
                </a:lnTo>
                <a:lnTo>
                  <a:pt x="6311" y="6324"/>
                </a:lnTo>
                <a:lnTo>
                  <a:pt x="4953" y="6680"/>
                </a:lnTo>
                <a:lnTo>
                  <a:pt x="152" y="7124"/>
                </a:lnTo>
                <a:lnTo>
                  <a:pt x="835" y="8026"/>
                </a:lnTo>
                <a:lnTo>
                  <a:pt x="2197" y="10033"/>
                </a:lnTo>
                <a:lnTo>
                  <a:pt x="7874" y="8940"/>
                </a:lnTo>
                <a:lnTo>
                  <a:pt x="11010" y="8305"/>
                </a:lnTo>
                <a:lnTo>
                  <a:pt x="20533" y="8305"/>
                </a:lnTo>
                <a:lnTo>
                  <a:pt x="20129" y="8026"/>
                </a:lnTo>
                <a:lnTo>
                  <a:pt x="18288" y="7315"/>
                </a:lnTo>
                <a:lnTo>
                  <a:pt x="21691" y="7315"/>
                </a:lnTo>
                <a:lnTo>
                  <a:pt x="26276" y="6908"/>
                </a:lnTo>
                <a:lnTo>
                  <a:pt x="25692" y="5092"/>
                </a:lnTo>
                <a:lnTo>
                  <a:pt x="25541" y="3924"/>
                </a:lnTo>
                <a:lnTo>
                  <a:pt x="11328" y="3924"/>
                </a:lnTo>
                <a:lnTo>
                  <a:pt x="8305" y="3822"/>
                </a:lnTo>
                <a:lnTo>
                  <a:pt x="2095" y="2921"/>
                </a:lnTo>
                <a:close/>
              </a:path>
              <a:path w="26670" h="12064">
                <a:moveTo>
                  <a:pt x="15049" y="0"/>
                </a:moveTo>
                <a:lnTo>
                  <a:pt x="12573" y="2514"/>
                </a:lnTo>
                <a:lnTo>
                  <a:pt x="11328" y="3924"/>
                </a:lnTo>
                <a:lnTo>
                  <a:pt x="25541" y="3924"/>
                </a:lnTo>
                <a:lnTo>
                  <a:pt x="25518" y="3746"/>
                </a:lnTo>
                <a:lnTo>
                  <a:pt x="18554" y="3746"/>
                </a:lnTo>
                <a:lnTo>
                  <a:pt x="19913" y="2743"/>
                </a:lnTo>
                <a:lnTo>
                  <a:pt x="20510" y="1701"/>
                </a:lnTo>
                <a:lnTo>
                  <a:pt x="18770" y="1130"/>
                </a:lnTo>
                <a:lnTo>
                  <a:pt x="15049" y="0"/>
                </a:lnTo>
                <a:close/>
              </a:path>
              <a:path w="26670" h="12064">
                <a:moveTo>
                  <a:pt x="25425" y="3022"/>
                </a:moveTo>
                <a:lnTo>
                  <a:pt x="21691" y="3327"/>
                </a:lnTo>
                <a:lnTo>
                  <a:pt x="18554" y="3746"/>
                </a:lnTo>
                <a:lnTo>
                  <a:pt x="25518" y="3746"/>
                </a:lnTo>
                <a:lnTo>
                  <a:pt x="25425" y="3022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331921" y="3769362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40" y="7099"/>
                </a:moveTo>
                <a:lnTo>
                  <a:pt x="9499" y="7099"/>
                </a:lnTo>
                <a:lnTo>
                  <a:pt x="9766" y="8178"/>
                </a:lnTo>
                <a:lnTo>
                  <a:pt x="14249" y="9893"/>
                </a:lnTo>
                <a:lnTo>
                  <a:pt x="17208" y="8674"/>
                </a:lnTo>
                <a:lnTo>
                  <a:pt x="18681" y="8000"/>
                </a:lnTo>
                <a:lnTo>
                  <a:pt x="17340" y="7099"/>
                </a:lnTo>
                <a:close/>
              </a:path>
              <a:path w="22859" h="10160">
                <a:moveTo>
                  <a:pt x="1930" y="2400"/>
                </a:moveTo>
                <a:lnTo>
                  <a:pt x="482" y="3886"/>
                </a:lnTo>
                <a:lnTo>
                  <a:pt x="0" y="4432"/>
                </a:lnTo>
                <a:lnTo>
                  <a:pt x="4318" y="5016"/>
                </a:lnTo>
                <a:lnTo>
                  <a:pt x="5346" y="5245"/>
                </a:lnTo>
                <a:lnTo>
                  <a:pt x="4318" y="5524"/>
                </a:lnTo>
                <a:lnTo>
                  <a:pt x="266" y="5968"/>
                </a:lnTo>
                <a:lnTo>
                  <a:pt x="647" y="6603"/>
                </a:lnTo>
                <a:lnTo>
                  <a:pt x="1930" y="8407"/>
                </a:lnTo>
                <a:lnTo>
                  <a:pt x="6629" y="7683"/>
                </a:lnTo>
                <a:lnTo>
                  <a:pt x="9499" y="7099"/>
                </a:lnTo>
                <a:lnTo>
                  <a:pt x="17340" y="7099"/>
                </a:lnTo>
                <a:lnTo>
                  <a:pt x="17208" y="7010"/>
                </a:lnTo>
                <a:lnTo>
                  <a:pt x="15646" y="6464"/>
                </a:lnTo>
                <a:lnTo>
                  <a:pt x="18681" y="6464"/>
                </a:lnTo>
                <a:lnTo>
                  <a:pt x="22504" y="6286"/>
                </a:lnTo>
                <a:lnTo>
                  <a:pt x="21918" y="3390"/>
                </a:lnTo>
                <a:lnTo>
                  <a:pt x="9766" y="3390"/>
                </a:lnTo>
                <a:lnTo>
                  <a:pt x="7124" y="3124"/>
                </a:lnTo>
                <a:lnTo>
                  <a:pt x="1930" y="2400"/>
                </a:lnTo>
                <a:close/>
              </a:path>
              <a:path w="22859" h="10160">
                <a:moveTo>
                  <a:pt x="13169" y="0"/>
                </a:moveTo>
                <a:lnTo>
                  <a:pt x="10947" y="2133"/>
                </a:lnTo>
                <a:lnTo>
                  <a:pt x="9766" y="3390"/>
                </a:lnTo>
                <a:lnTo>
                  <a:pt x="21918" y="3390"/>
                </a:lnTo>
                <a:lnTo>
                  <a:pt x="16027" y="3301"/>
                </a:lnTo>
                <a:lnTo>
                  <a:pt x="17208" y="2578"/>
                </a:lnTo>
                <a:lnTo>
                  <a:pt x="17805" y="1498"/>
                </a:lnTo>
                <a:lnTo>
                  <a:pt x="16408" y="1092"/>
                </a:lnTo>
                <a:lnTo>
                  <a:pt x="13169" y="0"/>
                </a:lnTo>
                <a:close/>
              </a:path>
              <a:path w="22859" h="10160">
                <a:moveTo>
                  <a:pt x="21805" y="2806"/>
                </a:moveTo>
                <a:lnTo>
                  <a:pt x="18884" y="2984"/>
                </a:lnTo>
                <a:lnTo>
                  <a:pt x="16027" y="3301"/>
                </a:lnTo>
                <a:lnTo>
                  <a:pt x="21901" y="3301"/>
                </a:lnTo>
                <a:lnTo>
                  <a:pt x="21805" y="2806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804869" y="3686633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77" y="6959"/>
                </a:moveTo>
                <a:lnTo>
                  <a:pt x="9334" y="6959"/>
                </a:lnTo>
                <a:lnTo>
                  <a:pt x="9702" y="8051"/>
                </a:lnTo>
                <a:lnTo>
                  <a:pt x="14414" y="9855"/>
                </a:lnTo>
                <a:lnTo>
                  <a:pt x="17157" y="8585"/>
                </a:lnTo>
                <a:lnTo>
                  <a:pt x="18630" y="7962"/>
                </a:lnTo>
                <a:lnTo>
                  <a:pt x="17277" y="6959"/>
                </a:lnTo>
                <a:close/>
              </a:path>
              <a:path w="22859" h="10160">
                <a:moveTo>
                  <a:pt x="1879" y="2311"/>
                </a:moveTo>
                <a:lnTo>
                  <a:pt x="533" y="3848"/>
                </a:lnTo>
                <a:lnTo>
                  <a:pt x="0" y="4521"/>
                </a:lnTo>
                <a:lnTo>
                  <a:pt x="4203" y="4927"/>
                </a:lnTo>
                <a:lnTo>
                  <a:pt x="5397" y="5245"/>
                </a:lnTo>
                <a:lnTo>
                  <a:pt x="4203" y="5473"/>
                </a:lnTo>
                <a:lnTo>
                  <a:pt x="317" y="5918"/>
                </a:lnTo>
                <a:lnTo>
                  <a:pt x="533" y="6464"/>
                </a:lnTo>
                <a:lnTo>
                  <a:pt x="1879" y="8356"/>
                </a:lnTo>
                <a:lnTo>
                  <a:pt x="9334" y="6959"/>
                </a:lnTo>
                <a:lnTo>
                  <a:pt x="17277" y="6959"/>
                </a:lnTo>
                <a:lnTo>
                  <a:pt x="15697" y="6337"/>
                </a:lnTo>
                <a:lnTo>
                  <a:pt x="18516" y="6337"/>
                </a:lnTo>
                <a:lnTo>
                  <a:pt x="22339" y="6146"/>
                </a:lnTo>
                <a:lnTo>
                  <a:pt x="21944" y="3301"/>
                </a:lnTo>
                <a:lnTo>
                  <a:pt x="9702" y="3301"/>
                </a:lnTo>
                <a:lnTo>
                  <a:pt x="7175" y="3124"/>
                </a:lnTo>
                <a:lnTo>
                  <a:pt x="1879" y="2311"/>
                </a:lnTo>
                <a:close/>
              </a:path>
              <a:path w="22859" h="10160">
                <a:moveTo>
                  <a:pt x="13055" y="0"/>
                </a:moveTo>
                <a:lnTo>
                  <a:pt x="9702" y="3301"/>
                </a:lnTo>
                <a:lnTo>
                  <a:pt x="21944" y="3301"/>
                </a:lnTo>
                <a:lnTo>
                  <a:pt x="16078" y="3213"/>
                </a:lnTo>
                <a:lnTo>
                  <a:pt x="17157" y="2438"/>
                </a:lnTo>
                <a:lnTo>
                  <a:pt x="17805" y="1498"/>
                </a:lnTo>
                <a:lnTo>
                  <a:pt x="16179" y="1092"/>
                </a:lnTo>
                <a:lnTo>
                  <a:pt x="13055" y="0"/>
                </a:lnTo>
                <a:close/>
              </a:path>
              <a:path w="22859" h="10160">
                <a:moveTo>
                  <a:pt x="21856" y="2705"/>
                </a:moveTo>
                <a:lnTo>
                  <a:pt x="18719" y="3035"/>
                </a:lnTo>
                <a:lnTo>
                  <a:pt x="16078" y="3213"/>
                </a:lnTo>
                <a:lnTo>
                  <a:pt x="21931" y="3213"/>
                </a:lnTo>
                <a:lnTo>
                  <a:pt x="21856" y="270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728871" y="3726079"/>
            <a:ext cx="26670" cy="11430"/>
          </a:xfrm>
          <a:custGeom>
            <a:avLst/>
            <a:gdLst/>
            <a:ahLst/>
            <a:cxnLst/>
            <a:rect l="l" t="t" r="r" b="b"/>
            <a:pathLst>
              <a:path w="26670" h="11429">
                <a:moveTo>
                  <a:pt x="20423" y="8216"/>
                </a:moveTo>
                <a:lnTo>
                  <a:pt x="10833" y="8216"/>
                </a:lnTo>
                <a:lnTo>
                  <a:pt x="11442" y="9397"/>
                </a:lnTo>
                <a:lnTo>
                  <a:pt x="17043" y="11429"/>
                </a:lnTo>
                <a:lnTo>
                  <a:pt x="21742" y="9042"/>
                </a:lnTo>
                <a:lnTo>
                  <a:pt x="20423" y="8216"/>
                </a:lnTo>
                <a:close/>
              </a:path>
              <a:path w="26670" h="11429">
                <a:moveTo>
                  <a:pt x="1943" y="2895"/>
                </a:moveTo>
                <a:lnTo>
                  <a:pt x="0" y="5422"/>
                </a:lnTo>
                <a:lnTo>
                  <a:pt x="4749" y="5918"/>
                </a:lnTo>
                <a:lnTo>
                  <a:pt x="6261" y="6235"/>
                </a:lnTo>
                <a:lnTo>
                  <a:pt x="4838" y="6553"/>
                </a:lnTo>
                <a:lnTo>
                  <a:pt x="152" y="7048"/>
                </a:lnTo>
                <a:lnTo>
                  <a:pt x="2311" y="9893"/>
                </a:lnTo>
                <a:lnTo>
                  <a:pt x="7874" y="8991"/>
                </a:lnTo>
                <a:lnTo>
                  <a:pt x="10833" y="8216"/>
                </a:lnTo>
                <a:lnTo>
                  <a:pt x="20423" y="8216"/>
                </a:lnTo>
                <a:lnTo>
                  <a:pt x="20078" y="8000"/>
                </a:lnTo>
                <a:lnTo>
                  <a:pt x="18237" y="7226"/>
                </a:lnTo>
                <a:lnTo>
                  <a:pt x="21742" y="7137"/>
                </a:lnTo>
                <a:lnTo>
                  <a:pt x="26174" y="6870"/>
                </a:lnTo>
                <a:lnTo>
                  <a:pt x="25692" y="5016"/>
                </a:lnTo>
                <a:lnTo>
                  <a:pt x="25488" y="3848"/>
                </a:lnTo>
                <a:lnTo>
                  <a:pt x="11214" y="3848"/>
                </a:lnTo>
                <a:lnTo>
                  <a:pt x="8089" y="3708"/>
                </a:lnTo>
                <a:lnTo>
                  <a:pt x="1943" y="2895"/>
                </a:lnTo>
                <a:close/>
              </a:path>
              <a:path w="26670" h="11429">
                <a:moveTo>
                  <a:pt x="15049" y="0"/>
                </a:moveTo>
                <a:lnTo>
                  <a:pt x="12522" y="2438"/>
                </a:lnTo>
                <a:lnTo>
                  <a:pt x="11214" y="3848"/>
                </a:lnTo>
                <a:lnTo>
                  <a:pt x="25488" y="3848"/>
                </a:lnTo>
                <a:lnTo>
                  <a:pt x="25463" y="3708"/>
                </a:lnTo>
                <a:lnTo>
                  <a:pt x="18618" y="3708"/>
                </a:lnTo>
                <a:lnTo>
                  <a:pt x="19799" y="2717"/>
                </a:lnTo>
                <a:lnTo>
                  <a:pt x="20561" y="1625"/>
                </a:lnTo>
                <a:lnTo>
                  <a:pt x="18834" y="1130"/>
                </a:lnTo>
                <a:lnTo>
                  <a:pt x="15049" y="0"/>
                </a:lnTo>
                <a:close/>
              </a:path>
              <a:path w="26670" h="11429">
                <a:moveTo>
                  <a:pt x="25361" y="3124"/>
                </a:moveTo>
                <a:lnTo>
                  <a:pt x="21742" y="3301"/>
                </a:lnTo>
                <a:lnTo>
                  <a:pt x="18618" y="3708"/>
                </a:lnTo>
                <a:lnTo>
                  <a:pt x="25463" y="3708"/>
                </a:lnTo>
                <a:lnTo>
                  <a:pt x="25361" y="312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741059" y="3737922"/>
            <a:ext cx="5080" cy="6350"/>
          </a:xfrm>
          <a:custGeom>
            <a:avLst/>
            <a:gdLst/>
            <a:ahLst/>
            <a:cxnLst/>
            <a:rect l="l" t="t" r="r" b="b"/>
            <a:pathLst>
              <a:path w="5079" h="6350">
                <a:moveTo>
                  <a:pt x="3619" y="0"/>
                </a:moveTo>
                <a:lnTo>
                  <a:pt x="0" y="1079"/>
                </a:lnTo>
                <a:lnTo>
                  <a:pt x="444" y="2527"/>
                </a:lnTo>
                <a:lnTo>
                  <a:pt x="914" y="3708"/>
                </a:lnTo>
                <a:lnTo>
                  <a:pt x="977" y="4102"/>
                </a:lnTo>
                <a:lnTo>
                  <a:pt x="1556" y="5333"/>
                </a:lnTo>
                <a:lnTo>
                  <a:pt x="2057" y="6324"/>
                </a:lnTo>
                <a:lnTo>
                  <a:pt x="3987" y="5333"/>
                </a:lnTo>
                <a:lnTo>
                  <a:pt x="4267" y="4521"/>
                </a:lnTo>
                <a:lnTo>
                  <a:pt x="4588" y="3022"/>
                </a:lnTo>
                <a:lnTo>
                  <a:pt x="3619" y="0"/>
                </a:lnTo>
                <a:close/>
              </a:path>
              <a:path w="5079" h="6350">
                <a:moveTo>
                  <a:pt x="4588" y="3022"/>
                </a:moveTo>
                <a:lnTo>
                  <a:pt x="4648" y="3213"/>
                </a:lnTo>
                <a:lnTo>
                  <a:pt x="4588" y="3022"/>
                </a:lnTo>
                <a:close/>
              </a:path>
            </a:pathLst>
          </a:custGeom>
          <a:solidFill>
            <a:srgbClr val="85AD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593917" y="3688538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157" y="6959"/>
                </a:moveTo>
                <a:lnTo>
                  <a:pt x="9499" y="6959"/>
                </a:lnTo>
                <a:lnTo>
                  <a:pt x="9766" y="8089"/>
                </a:lnTo>
                <a:lnTo>
                  <a:pt x="14414" y="9804"/>
                </a:lnTo>
                <a:lnTo>
                  <a:pt x="17157" y="8585"/>
                </a:lnTo>
                <a:lnTo>
                  <a:pt x="18732" y="7950"/>
                </a:lnTo>
                <a:lnTo>
                  <a:pt x="17157" y="6959"/>
                </a:lnTo>
                <a:close/>
              </a:path>
              <a:path w="22859" h="10160">
                <a:moveTo>
                  <a:pt x="1879" y="2209"/>
                </a:moveTo>
                <a:lnTo>
                  <a:pt x="482" y="3835"/>
                </a:lnTo>
                <a:lnTo>
                  <a:pt x="0" y="4432"/>
                </a:lnTo>
                <a:lnTo>
                  <a:pt x="4216" y="4927"/>
                </a:lnTo>
                <a:lnTo>
                  <a:pt x="5283" y="5232"/>
                </a:lnTo>
                <a:lnTo>
                  <a:pt x="4216" y="5460"/>
                </a:lnTo>
                <a:lnTo>
                  <a:pt x="215" y="5867"/>
                </a:lnTo>
                <a:lnTo>
                  <a:pt x="482" y="6451"/>
                </a:lnTo>
                <a:lnTo>
                  <a:pt x="1879" y="8267"/>
                </a:lnTo>
                <a:lnTo>
                  <a:pt x="6629" y="7543"/>
                </a:lnTo>
                <a:lnTo>
                  <a:pt x="9499" y="6959"/>
                </a:lnTo>
                <a:lnTo>
                  <a:pt x="17157" y="6959"/>
                </a:lnTo>
                <a:lnTo>
                  <a:pt x="15595" y="6362"/>
                </a:lnTo>
                <a:lnTo>
                  <a:pt x="18681" y="6362"/>
                </a:lnTo>
                <a:lnTo>
                  <a:pt x="22555" y="6146"/>
                </a:lnTo>
                <a:lnTo>
                  <a:pt x="22182" y="4432"/>
                </a:lnTo>
                <a:lnTo>
                  <a:pt x="22033" y="3251"/>
                </a:lnTo>
                <a:lnTo>
                  <a:pt x="9766" y="3251"/>
                </a:lnTo>
                <a:lnTo>
                  <a:pt x="7073" y="3111"/>
                </a:lnTo>
                <a:lnTo>
                  <a:pt x="1879" y="2209"/>
                </a:lnTo>
                <a:close/>
              </a:path>
              <a:path w="22859" h="10160">
                <a:moveTo>
                  <a:pt x="13119" y="0"/>
                </a:moveTo>
                <a:lnTo>
                  <a:pt x="10866" y="2209"/>
                </a:lnTo>
                <a:lnTo>
                  <a:pt x="9766" y="3251"/>
                </a:lnTo>
                <a:lnTo>
                  <a:pt x="22033" y="3251"/>
                </a:lnTo>
                <a:lnTo>
                  <a:pt x="16090" y="3149"/>
                </a:lnTo>
                <a:lnTo>
                  <a:pt x="17157" y="2438"/>
                </a:lnTo>
                <a:lnTo>
                  <a:pt x="17868" y="1536"/>
                </a:lnTo>
                <a:lnTo>
                  <a:pt x="13119" y="0"/>
                </a:lnTo>
                <a:close/>
              </a:path>
              <a:path w="22859" h="10160">
                <a:moveTo>
                  <a:pt x="21970" y="2755"/>
                </a:moveTo>
                <a:lnTo>
                  <a:pt x="18834" y="2933"/>
                </a:lnTo>
                <a:lnTo>
                  <a:pt x="16090" y="3149"/>
                </a:lnTo>
                <a:lnTo>
                  <a:pt x="22020" y="3149"/>
                </a:lnTo>
                <a:lnTo>
                  <a:pt x="21970" y="275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606560" y="3757982"/>
            <a:ext cx="36195" cy="15875"/>
          </a:xfrm>
          <a:custGeom>
            <a:avLst/>
            <a:gdLst/>
            <a:ahLst/>
            <a:cxnLst/>
            <a:rect l="l" t="t" r="r" b="b"/>
            <a:pathLst>
              <a:path w="36195" h="15875">
                <a:moveTo>
                  <a:pt x="27368" y="11074"/>
                </a:moveTo>
                <a:lnTo>
                  <a:pt x="14998" y="11074"/>
                </a:lnTo>
                <a:lnTo>
                  <a:pt x="15481" y="12877"/>
                </a:lnTo>
                <a:lnTo>
                  <a:pt x="22872" y="15722"/>
                </a:lnTo>
                <a:lnTo>
                  <a:pt x="27368" y="13601"/>
                </a:lnTo>
                <a:lnTo>
                  <a:pt x="29629" y="12560"/>
                </a:lnTo>
                <a:lnTo>
                  <a:pt x="27368" y="11074"/>
                </a:lnTo>
                <a:close/>
              </a:path>
              <a:path w="36195" h="15875">
                <a:moveTo>
                  <a:pt x="3009" y="3619"/>
                </a:moveTo>
                <a:lnTo>
                  <a:pt x="0" y="7137"/>
                </a:lnTo>
                <a:lnTo>
                  <a:pt x="6629" y="7810"/>
                </a:lnTo>
                <a:lnTo>
                  <a:pt x="8623" y="8267"/>
                </a:lnTo>
                <a:lnTo>
                  <a:pt x="6743" y="8674"/>
                </a:lnTo>
                <a:lnTo>
                  <a:pt x="317" y="9347"/>
                </a:lnTo>
                <a:lnTo>
                  <a:pt x="965" y="10426"/>
                </a:lnTo>
                <a:lnTo>
                  <a:pt x="2844" y="13093"/>
                </a:lnTo>
                <a:lnTo>
                  <a:pt x="10680" y="11976"/>
                </a:lnTo>
                <a:lnTo>
                  <a:pt x="14998" y="11074"/>
                </a:lnTo>
                <a:lnTo>
                  <a:pt x="27368" y="11074"/>
                </a:lnTo>
                <a:lnTo>
                  <a:pt x="24917" y="10033"/>
                </a:lnTo>
                <a:lnTo>
                  <a:pt x="29629" y="10033"/>
                </a:lnTo>
                <a:lnTo>
                  <a:pt x="35674" y="9753"/>
                </a:lnTo>
                <a:lnTo>
                  <a:pt x="34826" y="5232"/>
                </a:lnTo>
                <a:lnTo>
                  <a:pt x="15481" y="5232"/>
                </a:lnTo>
                <a:lnTo>
                  <a:pt x="11328" y="4927"/>
                </a:lnTo>
                <a:lnTo>
                  <a:pt x="3009" y="3619"/>
                </a:lnTo>
                <a:close/>
              </a:path>
              <a:path w="36195" h="15875">
                <a:moveTo>
                  <a:pt x="20827" y="0"/>
                </a:moveTo>
                <a:lnTo>
                  <a:pt x="17437" y="3390"/>
                </a:lnTo>
                <a:lnTo>
                  <a:pt x="15481" y="5232"/>
                </a:lnTo>
                <a:lnTo>
                  <a:pt x="34826" y="5232"/>
                </a:lnTo>
                <a:lnTo>
                  <a:pt x="25412" y="5105"/>
                </a:lnTo>
                <a:lnTo>
                  <a:pt x="27368" y="3924"/>
                </a:lnTo>
                <a:lnTo>
                  <a:pt x="28333" y="2400"/>
                </a:lnTo>
                <a:lnTo>
                  <a:pt x="25907" y="1676"/>
                </a:lnTo>
                <a:lnTo>
                  <a:pt x="20827" y="0"/>
                </a:lnTo>
                <a:close/>
              </a:path>
              <a:path w="36195" h="15875">
                <a:moveTo>
                  <a:pt x="34696" y="4521"/>
                </a:moveTo>
                <a:lnTo>
                  <a:pt x="30010" y="4749"/>
                </a:lnTo>
                <a:lnTo>
                  <a:pt x="25412" y="5105"/>
                </a:lnTo>
                <a:lnTo>
                  <a:pt x="34803" y="5105"/>
                </a:lnTo>
                <a:lnTo>
                  <a:pt x="34696" y="452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578326" y="3728520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259" y="7086"/>
                </a:moveTo>
                <a:lnTo>
                  <a:pt x="9436" y="7086"/>
                </a:lnTo>
                <a:lnTo>
                  <a:pt x="9829" y="8089"/>
                </a:lnTo>
                <a:lnTo>
                  <a:pt x="14516" y="9982"/>
                </a:lnTo>
                <a:lnTo>
                  <a:pt x="17259" y="8674"/>
                </a:lnTo>
                <a:lnTo>
                  <a:pt x="18732" y="8000"/>
                </a:lnTo>
                <a:lnTo>
                  <a:pt x="17259" y="7086"/>
                </a:lnTo>
                <a:close/>
              </a:path>
              <a:path w="22859" h="10160">
                <a:moveTo>
                  <a:pt x="1892" y="2400"/>
                </a:moveTo>
                <a:lnTo>
                  <a:pt x="482" y="3886"/>
                </a:lnTo>
                <a:lnTo>
                  <a:pt x="0" y="4521"/>
                </a:lnTo>
                <a:lnTo>
                  <a:pt x="3936" y="5067"/>
                </a:lnTo>
                <a:lnTo>
                  <a:pt x="5397" y="5245"/>
                </a:lnTo>
                <a:lnTo>
                  <a:pt x="4203" y="5651"/>
                </a:lnTo>
                <a:lnTo>
                  <a:pt x="215" y="5956"/>
                </a:lnTo>
                <a:lnTo>
                  <a:pt x="698" y="6603"/>
                </a:lnTo>
                <a:lnTo>
                  <a:pt x="1892" y="8318"/>
                </a:lnTo>
                <a:lnTo>
                  <a:pt x="6680" y="7683"/>
                </a:lnTo>
                <a:lnTo>
                  <a:pt x="9436" y="7086"/>
                </a:lnTo>
                <a:lnTo>
                  <a:pt x="17259" y="7086"/>
                </a:lnTo>
                <a:lnTo>
                  <a:pt x="15697" y="6464"/>
                </a:lnTo>
                <a:lnTo>
                  <a:pt x="18618" y="6464"/>
                </a:lnTo>
                <a:lnTo>
                  <a:pt x="22453" y="6197"/>
                </a:lnTo>
                <a:lnTo>
                  <a:pt x="22260" y="4521"/>
                </a:lnTo>
                <a:lnTo>
                  <a:pt x="21909" y="3390"/>
                </a:lnTo>
                <a:lnTo>
                  <a:pt x="9829" y="3390"/>
                </a:lnTo>
                <a:lnTo>
                  <a:pt x="7175" y="3124"/>
                </a:lnTo>
                <a:lnTo>
                  <a:pt x="1892" y="2400"/>
                </a:lnTo>
                <a:close/>
              </a:path>
              <a:path w="22859" h="10160">
                <a:moveTo>
                  <a:pt x="13055" y="0"/>
                </a:moveTo>
                <a:lnTo>
                  <a:pt x="10909" y="2171"/>
                </a:lnTo>
                <a:lnTo>
                  <a:pt x="9829" y="3390"/>
                </a:lnTo>
                <a:lnTo>
                  <a:pt x="21909" y="3390"/>
                </a:lnTo>
                <a:lnTo>
                  <a:pt x="16078" y="3301"/>
                </a:lnTo>
                <a:lnTo>
                  <a:pt x="17259" y="2489"/>
                </a:lnTo>
                <a:lnTo>
                  <a:pt x="17856" y="1587"/>
                </a:lnTo>
                <a:lnTo>
                  <a:pt x="16192" y="1092"/>
                </a:lnTo>
                <a:lnTo>
                  <a:pt x="13055" y="0"/>
                </a:lnTo>
                <a:close/>
              </a:path>
              <a:path w="22859" h="10160">
                <a:moveTo>
                  <a:pt x="21755" y="2895"/>
                </a:moveTo>
                <a:lnTo>
                  <a:pt x="18935" y="3073"/>
                </a:lnTo>
                <a:lnTo>
                  <a:pt x="16078" y="3301"/>
                </a:lnTo>
                <a:lnTo>
                  <a:pt x="21881" y="3301"/>
                </a:lnTo>
                <a:lnTo>
                  <a:pt x="21755" y="2895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539027" y="3787352"/>
            <a:ext cx="26670" cy="12065"/>
          </a:xfrm>
          <a:custGeom>
            <a:avLst/>
            <a:gdLst/>
            <a:ahLst/>
            <a:cxnLst/>
            <a:rect l="l" t="t" r="r" b="b"/>
            <a:pathLst>
              <a:path w="26670" h="12064">
                <a:moveTo>
                  <a:pt x="20598" y="8267"/>
                </a:moveTo>
                <a:lnTo>
                  <a:pt x="11010" y="8267"/>
                </a:lnTo>
                <a:lnTo>
                  <a:pt x="11493" y="9436"/>
                </a:lnTo>
                <a:lnTo>
                  <a:pt x="16891" y="11468"/>
                </a:lnTo>
                <a:lnTo>
                  <a:pt x="21856" y="9118"/>
                </a:lnTo>
                <a:lnTo>
                  <a:pt x="20598" y="8267"/>
                </a:lnTo>
                <a:close/>
              </a:path>
              <a:path w="26670" h="12064">
                <a:moveTo>
                  <a:pt x="2159" y="2984"/>
                </a:moveTo>
                <a:lnTo>
                  <a:pt x="698" y="4787"/>
                </a:lnTo>
                <a:lnTo>
                  <a:pt x="0" y="5511"/>
                </a:lnTo>
                <a:lnTo>
                  <a:pt x="4864" y="6007"/>
                </a:lnTo>
                <a:lnTo>
                  <a:pt x="6311" y="6235"/>
                </a:lnTo>
                <a:lnTo>
                  <a:pt x="4953" y="6553"/>
                </a:lnTo>
                <a:lnTo>
                  <a:pt x="266" y="7226"/>
                </a:lnTo>
                <a:lnTo>
                  <a:pt x="862" y="7950"/>
                </a:lnTo>
                <a:lnTo>
                  <a:pt x="2260" y="9931"/>
                </a:lnTo>
                <a:lnTo>
                  <a:pt x="7874" y="8940"/>
                </a:lnTo>
                <a:lnTo>
                  <a:pt x="11010" y="8267"/>
                </a:lnTo>
                <a:lnTo>
                  <a:pt x="20598" y="8267"/>
                </a:lnTo>
                <a:lnTo>
                  <a:pt x="20129" y="7950"/>
                </a:lnTo>
                <a:lnTo>
                  <a:pt x="18237" y="7315"/>
                </a:lnTo>
                <a:lnTo>
                  <a:pt x="21704" y="7315"/>
                </a:lnTo>
                <a:lnTo>
                  <a:pt x="26073" y="6908"/>
                </a:lnTo>
                <a:lnTo>
                  <a:pt x="25806" y="5105"/>
                </a:lnTo>
                <a:lnTo>
                  <a:pt x="25516" y="3936"/>
                </a:lnTo>
                <a:lnTo>
                  <a:pt x="11277" y="3936"/>
                </a:lnTo>
                <a:lnTo>
                  <a:pt x="8255" y="3784"/>
                </a:lnTo>
                <a:lnTo>
                  <a:pt x="2159" y="2984"/>
                </a:lnTo>
                <a:close/>
              </a:path>
              <a:path w="26670" h="12064">
                <a:moveTo>
                  <a:pt x="15113" y="0"/>
                </a:moveTo>
                <a:lnTo>
                  <a:pt x="12471" y="2476"/>
                </a:lnTo>
                <a:lnTo>
                  <a:pt x="11277" y="3936"/>
                </a:lnTo>
                <a:lnTo>
                  <a:pt x="25516" y="3936"/>
                </a:lnTo>
                <a:lnTo>
                  <a:pt x="25459" y="3708"/>
                </a:lnTo>
                <a:lnTo>
                  <a:pt x="18567" y="3708"/>
                </a:lnTo>
                <a:lnTo>
                  <a:pt x="19913" y="2793"/>
                </a:lnTo>
                <a:lnTo>
                  <a:pt x="20624" y="1714"/>
                </a:lnTo>
                <a:lnTo>
                  <a:pt x="15113" y="0"/>
                </a:lnTo>
                <a:close/>
              </a:path>
              <a:path w="26670" h="12064">
                <a:moveTo>
                  <a:pt x="25311" y="3111"/>
                </a:moveTo>
                <a:lnTo>
                  <a:pt x="18567" y="3708"/>
                </a:lnTo>
                <a:lnTo>
                  <a:pt x="25459" y="3708"/>
                </a:lnTo>
                <a:lnTo>
                  <a:pt x="25311" y="3111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494820" y="3753333"/>
            <a:ext cx="22860" cy="10160"/>
          </a:xfrm>
          <a:custGeom>
            <a:avLst/>
            <a:gdLst/>
            <a:ahLst/>
            <a:cxnLst/>
            <a:rect l="l" t="t" r="r" b="b"/>
            <a:pathLst>
              <a:path w="22859" h="10160">
                <a:moveTo>
                  <a:pt x="17379" y="7048"/>
                </a:moveTo>
                <a:lnTo>
                  <a:pt x="9550" y="7048"/>
                </a:lnTo>
                <a:lnTo>
                  <a:pt x="9867" y="8077"/>
                </a:lnTo>
                <a:lnTo>
                  <a:pt x="14668" y="9880"/>
                </a:lnTo>
                <a:lnTo>
                  <a:pt x="17221" y="8572"/>
                </a:lnTo>
                <a:lnTo>
                  <a:pt x="18783" y="7950"/>
                </a:lnTo>
                <a:lnTo>
                  <a:pt x="17379" y="7048"/>
                </a:lnTo>
                <a:close/>
              </a:path>
              <a:path w="22859" h="10160">
                <a:moveTo>
                  <a:pt x="2044" y="2298"/>
                </a:moveTo>
                <a:lnTo>
                  <a:pt x="0" y="4508"/>
                </a:lnTo>
                <a:lnTo>
                  <a:pt x="4254" y="4914"/>
                </a:lnTo>
                <a:lnTo>
                  <a:pt x="5448" y="5232"/>
                </a:lnTo>
                <a:lnTo>
                  <a:pt x="4254" y="5549"/>
                </a:lnTo>
                <a:lnTo>
                  <a:pt x="330" y="5918"/>
                </a:lnTo>
                <a:lnTo>
                  <a:pt x="1930" y="8356"/>
                </a:lnTo>
                <a:lnTo>
                  <a:pt x="9550" y="7048"/>
                </a:lnTo>
                <a:lnTo>
                  <a:pt x="17379" y="7048"/>
                </a:lnTo>
                <a:lnTo>
                  <a:pt x="17221" y="6946"/>
                </a:lnTo>
                <a:lnTo>
                  <a:pt x="15811" y="6362"/>
                </a:lnTo>
                <a:lnTo>
                  <a:pt x="18783" y="6362"/>
                </a:lnTo>
                <a:lnTo>
                  <a:pt x="22669" y="6134"/>
                </a:lnTo>
                <a:lnTo>
                  <a:pt x="22009" y="3251"/>
                </a:lnTo>
                <a:lnTo>
                  <a:pt x="9867" y="3251"/>
                </a:lnTo>
                <a:lnTo>
                  <a:pt x="7340" y="3111"/>
                </a:lnTo>
                <a:lnTo>
                  <a:pt x="2044" y="2298"/>
                </a:lnTo>
                <a:close/>
              </a:path>
              <a:path w="22859" h="10160">
                <a:moveTo>
                  <a:pt x="13385" y="0"/>
                </a:moveTo>
                <a:lnTo>
                  <a:pt x="11010" y="2120"/>
                </a:lnTo>
                <a:lnTo>
                  <a:pt x="9867" y="3251"/>
                </a:lnTo>
                <a:lnTo>
                  <a:pt x="16192" y="3251"/>
                </a:lnTo>
                <a:lnTo>
                  <a:pt x="17221" y="2527"/>
                </a:lnTo>
                <a:lnTo>
                  <a:pt x="17970" y="1536"/>
                </a:lnTo>
                <a:lnTo>
                  <a:pt x="16509" y="1117"/>
                </a:lnTo>
                <a:lnTo>
                  <a:pt x="13385" y="0"/>
                </a:lnTo>
                <a:close/>
              </a:path>
              <a:path w="22859" h="10160">
                <a:moveTo>
                  <a:pt x="21907" y="2794"/>
                </a:moveTo>
                <a:lnTo>
                  <a:pt x="16192" y="3251"/>
                </a:lnTo>
                <a:lnTo>
                  <a:pt x="22009" y="3251"/>
                </a:lnTo>
                <a:lnTo>
                  <a:pt x="21907" y="2794"/>
                </a:lnTo>
                <a:close/>
              </a:path>
            </a:pathLst>
          </a:custGeom>
          <a:solidFill>
            <a:srgbClr val="C5C8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974409" y="3467587"/>
            <a:ext cx="3565699" cy="3587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55230" y="3728377"/>
            <a:ext cx="1793448" cy="4080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428360" y="4128528"/>
            <a:ext cx="3040374" cy="234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078323" y="4137964"/>
            <a:ext cx="1075055" cy="215265"/>
          </a:xfrm>
          <a:custGeom>
            <a:avLst/>
            <a:gdLst/>
            <a:ahLst/>
            <a:cxnLst/>
            <a:rect l="l" t="t" r="r" b="b"/>
            <a:pathLst>
              <a:path w="1075054" h="215264">
                <a:moveTo>
                  <a:pt x="2552" y="0"/>
                </a:moveTo>
                <a:lnTo>
                  <a:pt x="0" y="3746"/>
                </a:lnTo>
                <a:lnTo>
                  <a:pt x="3403" y="4343"/>
                </a:lnTo>
                <a:lnTo>
                  <a:pt x="25398" y="7359"/>
                </a:lnTo>
                <a:lnTo>
                  <a:pt x="69301" y="12867"/>
                </a:lnTo>
                <a:lnTo>
                  <a:pt x="91109" y="16090"/>
                </a:lnTo>
                <a:lnTo>
                  <a:pt x="125412" y="27310"/>
                </a:lnTo>
                <a:lnTo>
                  <a:pt x="148064" y="45261"/>
                </a:lnTo>
                <a:lnTo>
                  <a:pt x="166099" y="66809"/>
                </a:lnTo>
                <a:lnTo>
                  <a:pt x="186550" y="88823"/>
                </a:lnTo>
                <a:lnTo>
                  <a:pt x="223294" y="109246"/>
                </a:lnTo>
                <a:lnTo>
                  <a:pt x="272060" y="121672"/>
                </a:lnTo>
                <a:lnTo>
                  <a:pt x="326168" y="128568"/>
                </a:lnTo>
                <a:lnTo>
                  <a:pt x="423684" y="135648"/>
                </a:lnTo>
                <a:lnTo>
                  <a:pt x="614916" y="153093"/>
                </a:lnTo>
                <a:lnTo>
                  <a:pt x="662488" y="158111"/>
                </a:lnTo>
                <a:lnTo>
                  <a:pt x="710079" y="163937"/>
                </a:lnTo>
                <a:lnTo>
                  <a:pt x="757745" y="170840"/>
                </a:lnTo>
                <a:lnTo>
                  <a:pt x="913668" y="196896"/>
                </a:lnTo>
                <a:lnTo>
                  <a:pt x="966120" y="204684"/>
                </a:lnTo>
                <a:lnTo>
                  <a:pt x="1018740" y="210946"/>
                </a:lnTo>
                <a:lnTo>
                  <a:pt x="1071486" y="215036"/>
                </a:lnTo>
                <a:lnTo>
                  <a:pt x="1073099" y="213715"/>
                </a:lnTo>
                <a:lnTo>
                  <a:pt x="1074445" y="213398"/>
                </a:lnTo>
                <a:lnTo>
                  <a:pt x="1074712" y="213398"/>
                </a:lnTo>
                <a:lnTo>
                  <a:pt x="1058925" y="209673"/>
                </a:lnTo>
                <a:lnTo>
                  <a:pt x="1009367" y="200409"/>
                </a:lnTo>
                <a:lnTo>
                  <a:pt x="941634" y="191747"/>
                </a:lnTo>
                <a:lnTo>
                  <a:pt x="839800" y="182092"/>
                </a:lnTo>
                <a:lnTo>
                  <a:pt x="802137" y="177356"/>
                </a:lnTo>
                <a:lnTo>
                  <a:pt x="765000" y="171210"/>
                </a:lnTo>
                <a:lnTo>
                  <a:pt x="691248" y="157098"/>
                </a:lnTo>
                <a:lnTo>
                  <a:pt x="653340" y="150678"/>
                </a:lnTo>
                <a:lnTo>
                  <a:pt x="615399" y="145680"/>
                </a:lnTo>
                <a:lnTo>
                  <a:pt x="577192" y="141670"/>
                </a:lnTo>
                <a:lnTo>
                  <a:pt x="391134" y="124028"/>
                </a:lnTo>
                <a:lnTo>
                  <a:pt x="331873" y="120110"/>
                </a:lnTo>
                <a:lnTo>
                  <a:pt x="302055" y="117602"/>
                </a:lnTo>
                <a:lnTo>
                  <a:pt x="252917" y="106922"/>
                </a:lnTo>
                <a:lnTo>
                  <a:pt x="215080" y="87630"/>
                </a:lnTo>
                <a:lnTo>
                  <a:pt x="188560" y="58366"/>
                </a:lnTo>
                <a:lnTo>
                  <a:pt x="179222" y="40805"/>
                </a:lnTo>
                <a:lnTo>
                  <a:pt x="176733" y="38633"/>
                </a:lnTo>
                <a:lnTo>
                  <a:pt x="174294" y="36652"/>
                </a:lnTo>
                <a:lnTo>
                  <a:pt x="172034" y="34340"/>
                </a:lnTo>
                <a:lnTo>
                  <a:pt x="138339" y="14455"/>
                </a:lnTo>
                <a:lnTo>
                  <a:pt x="94818" y="5645"/>
                </a:lnTo>
                <a:lnTo>
                  <a:pt x="5448" y="228"/>
                </a:lnTo>
                <a:lnTo>
                  <a:pt x="2552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690985" y="4206603"/>
            <a:ext cx="932815" cy="159385"/>
          </a:xfrm>
          <a:custGeom>
            <a:avLst/>
            <a:gdLst/>
            <a:ahLst/>
            <a:cxnLst/>
            <a:rect l="l" t="t" r="r" b="b"/>
            <a:pathLst>
              <a:path w="932815" h="159385">
                <a:moveTo>
                  <a:pt x="889469" y="152773"/>
                </a:moveTo>
                <a:lnTo>
                  <a:pt x="824947" y="152773"/>
                </a:lnTo>
                <a:lnTo>
                  <a:pt x="874268" y="153623"/>
                </a:lnTo>
                <a:lnTo>
                  <a:pt x="922705" y="158546"/>
                </a:lnTo>
                <a:lnTo>
                  <a:pt x="925614" y="158953"/>
                </a:lnTo>
                <a:lnTo>
                  <a:pt x="929347" y="157784"/>
                </a:lnTo>
                <a:lnTo>
                  <a:pt x="932205" y="156006"/>
                </a:lnTo>
                <a:lnTo>
                  <a:pt x="916257" y="155502"/>
                </a:lnTo>
                <a:lnTo>
                  <a:pt x="900331" y="154136"/>
                </a:lnTo>
                <a:lnTo>
                  <a:pt x="889469" y="152773"/>
                </a:lnTo>
                <a:close/>
              </a:path>
              <a:path w="932815" h="159385">
                <a:moveTo>
                  <a:pt x="3822" y="0"/>
                </a:moveTo>
                <a:lnTo>
                  <a:pt x="0" y="4749"/>
                </a:lnTo>
                <a:lnTo>
                  <a:pt x="3822" y="5638"/>
                </a:lnTo>
                <a:lnTo>
                  <a:pt x="48945" y="14787"/>
                </a:lnTo>
                <a:lnTo>
                  <a:pt x="94620" y="20841"/>
                </a:lnTo>
                <a:lnTo>
                  <a:pt x="140701" y="24815"/>
                </a:lnTo>
                <a:lnTo>
                  <a:pt x="233502" y="30581"/>
                </a:lnTo>
                <a:lnTo>
                  <a:pt x="269315" y="33746"/>
                </a:lnTo>
                <a:lnTo>
                  <a:pt x="338731" y="46019"/>
                </a:lnTo>
                <a:lnTo>
                  <a:pt x="393564" y="65393"/>
                </a:lnTo>
                <a:lnTo>
                  <a:pt x="412581" y="75761"/>
                </a:lnTo>
                <a:lnTo>
                  <a:pt x="432165" y="85377"/>
                </a:lnTo>
                <a:lnTo>
                  <a:pt x="455193" y="92443"/>
                </a:lnTo>
                <a:lnTo>
                  <a:pt x="511295" y="104602"/>
                </a:lnTo>
                <a:lnTo>
                  <a:pt x="621776" y="131510"/>
                </a:lnTo>
                <a:lnTo>
                  <a:pt x="677329" y="144348"/>
                </a:lnTo>
                <a:lnTo>
                  <a:pt x="725913" y="151167"/>
                </a:lnTo>
                <a:lnTo>
                  <a:pt x="775307" y="152965"/>
                </a:lnTo>
                <a:lnTo>
                  <a:pt x="889469" y="152773"/>
                </a:lnTo>
                <a:lnTo>
                  <a:pt x="884324" y="152127"/>
                </a:lnTo>
                <a:lnTo>
                  <a:pt x="868133" y="149694"/>
                </a:lnTo>
                <a:lnTo>
                  <a:pt x="840699" y="146003"/>
                </a:lnTo>
                <a:lnTo>
                  <a:pt x="813107" y="143214"/>
                </a:lnTo>
                <a:lnTo>
                  <a:pt x="706556" y="133624"/>
                </a:lnTo>
                <a:lnTo>
                  <a:pt x="654970" y="127766"/>
                </a:lnTo>
                <a:lnTo>
                  <a:pt x="604194" y="119259"/>
                </a:lnTo>
                <a:lnTo>
                  <a:pt x="555383" y="106540"/>
                </a:lnTo>
                <a:lnTo>
                  <a:pt x="504060" y="89105"/>
                </a:lnTo>
                <a:lnTo>
                  <a:pt x="453312" y="71189"/>
                </a:lnTo>
                <a:lnTo>
                  <a:pt x="402009" y="54140"/>
                </a:lnTo>
                <a:lnTo>
                  <a:pt x="349021" y="39306"/>
                </a:lnTo>
                <a:lnTo>
                  <a:pt x="280314" y="24117"/>
                </a:lnTo>
                <a:lnTo>
                  <a:pt x="225339" y="20263"/>
                </a:lnTo>
                <a:lnTo>
                  <a:pt x="115488" y="15041"/>
                </a:lnTo>
                <a:lnTo>
                  <a:pt x="60999" y="9962"/>
                </a:lnTo>
                <a:lnTo>
                  <a:pt x="7061" y="761"/>
                </a:lnTo>
                <a:lnTo>
                  <a:pt x="3822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976947" y="3915355"/>
            <a:ext cx="579120" cy="29209"/>
          </a:xfrm>
          <a:custGeom>
            <a:avLst/>
            <a:gdLst/>
            <a:ahLst/>
            <a:cxnLst/>
            <a:rect l="l" t="t" r="r" b="b"/>
            <a:pathLst>
              <a:path w="579120" h="29210">
                <a:moveTo>
                  <a:pt x="435672" y="8587"/>
                </a:moveTo>
                <a:lnTo>
                  <a:pt x="312469" y="8587"/>
                </a:lnTo>
                <a:lnTo>
                  <a:pt x="364680" y="10459"/>
                </a:lnTo>
                <a:lnTo>
                  <a:pt x="417426" y="14538"/>
                </a:lnTo>
                <a:lnTo>
                  <a:pt x="522493" y="24730"/>
                </a:lnTo>
                <a:lnTo>
                  <a:pt x="573798" y="28549"/>
                </a:lnTo>
                <a:lnTo>
                  <a:pt x="575475" y="28638"/>
                </a:lnTo>
                <a:lnTo>
                  <a:pt x="577189" y="28054"/>
                </a:lnTo>
                <a:lnTo>
                  <a:pt x="578650" y="27101"/>
                </a:lnTo>
                <a:lnTo>
                  <a:pt x="539779" y="23472"/>
                </a:lnTo>
                <a:lnTo>
                  <a:pt x="501135" y="18016"/>
                </a:lnTo>
                <a:lnTo>
                  <a:pt x="462453" y="12076"/>
                </a:lnTo>
                <a:lnTo>
                  <a:pt x="435672" y="8587"/>
                </a:lnTo>
                <a:close/>
              </a:path>
              <a:path w="579120" h="29210">
                <a:moveTo>
                  <a:pt x="1955" y="2400"/>
                </a:moveTo>
                <a:lnTo>
                  <a:pt x="0" y="5181"/>
                </a:lnTo>
                <a:lnTo>
                  <a:pt x="2374" y="5727"/>
                </a:lnTo>
                <a:lnTo>
                  <a:pt x="54316" y="13984"/>
                </a:lnTo>
                <a:lnTo>
                  <a:pt x="105627" y="17166"/>
                </a:lnTo>
                <a:lnTo>
                  <a:pt x="156860" y="16654"/>
                </a:lnTo>
                <a:lnTo>
                  <a:pt x="208568" y="13829"/>
                </a:lnTo>
                <a:lnTo>
                  <a:pt x="261302" y="10071"/>
                </a:lnTo>
                <a:lnTo>
                  <a:pt x="262129" y="10047"/>
                </a:lnTo>
                <a:lnTo>
                  <a:pt x="109399" y="10047"/>
                </a:lnTo>
                <a:lnTo>
                  <a:pt x="57052" y="9185"/>
                </a:lnTo>
                <a:lnTo>
                  <a:pt x="3721" y="2895"/>
                </a:lnTo>
                <a:lnTo>
                  <a:pt x="1955" y="2400"/>
                </a:lnTo>
                <a:close/>
              </a:path>
              <a:path w="579120" h="29210">
                <a:moveTo>
                  <a:pt x="318427" y="0"/>
                </a:moveTo>
                <a:lnTo>
                  <a:pt x="265275" y="457"/>
                </a:lnTo>
                <a:lnTo>
                  <a:pt x="213036" y="3643"/>
                </a:lnTo>
                <a:lnTo>
                  <a:pt x="161236" y="7519"/>
                </a:lnTo>
                <a:lnTo>
                  <a:pt x="109399" y="10047"/>
                </a:lnTo>
                <a:lnTo>
                  <a:pt x="262129" y="10047"/>
                </a:lnTo>
                <a:lnTo>
                  <a:pt x="312469" y="8587"/>
                </a:lnTo>
                <a:lnTo>
                  <a:pt x="435672" y="8587"/>
                </a:lnTo>
                <a:lnTo>
                  <a:pt x="423468" y="6997"/>
                </a:lnTo>
                <a:lnTo>
                  <a:pt x="399835" y="4766"/>
                </a:lnTo>
                <a:lnTo>
                  <a:pt x="376116" y="2947"/>
                </a:lnTo>
                <a:lnTo>
                  <a:pt x="328612" y="88"/>
                </a:lnTo>
                <a:lnTo>
                  <a:pt x="321767" y="88"/>
                </a:lnTo>
                <a:lnTo>
                  <a:pt x="318427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416231" y="3952450"/>
            <a:ext cx="1042669" cy="115570"/>
          </a:xfrm>
          <a:custGeom>
            <a:avLst/>
            <a:gdLst/>
            <a:ahLst/>
            <a:cxnLst/>
            <a:rect l="l" t="t" r="r" b="b"/>
            <a:pathLst>
              <a:path w="1042670" h="115570">
                <a:moveTo>
                  <a:pt x="2908" y="0"/>
                </a:moveTo>
                <a:lnTo>
                  <a:pt x="0" y="2705"/>
                </a:lnTo>
                <a:lnTo>
                  <a:pt x="2590" y="3657"/>
                </a:lnTo>
                <a:lnTo>
                  <a:pt x="49303" y="16000"/>
                </a:lnTo>
                <a:lnTo>
                  <a:pt x="99709" y="23160"/>
                </a:lnTo>
                <a:lnTo>
                  <a:pt x="200685" y="32575"/>
                </a:lnTo>
                <a:lnTo>
                  <a:pt x="456768" y="65062"/>
                </a:lnTo>
                <a:lnTo>
                  <a:pt x="509201" y="71198"/>
                </a:lnTo>
                <a:lnTo>
                  <a:pt x="561995" y="75312"/>
                </a:lnTo>
                <a:lnTo>
                  <a:pt x="615006" y="78065"/>
                </a:lnTo>
                <a:lnTo>
                  <a:pt x="721093" y="82143"/>
                </a:lnTo>
                <a:lnTo>
                  <a:pt x="773024" y="85477"/>
                </a:lnTo>
                <a:lnTo>
                  <a:pt x="824575" y="90583"/>
                </a:lnTo>
                <a:lnTo>
                  <a:pt x="978463" y="109574"/>
                </a:lnTo>
                <a:lnTo>
                  <a:pt x="1036383" y="115392"/>
                </a:lnTo>
                <a:lnTo>
                  <a:pt x="982895" y="97105"/>
                </a:lnTo>
                <a:lnTo>
                  <a:pt x="931168" y="90032"/>
                </a:lnTo>
                <a:lnTo>
                  <a:pt x="879281" y="84435"/>
                </a:lnTo>
                <a:lnTo>
                  <a:pt x="827255" y="80010"/>
                </a:lnTo>
                <a:lnTo>
                  <a:pt x="775114" y="76454"/>
                </a:lnTo>
                <a:lnTo>
                  <a:pt x="565827" y="64849"/>
                </a:lnTo>
                <a:lnTo>
                  <a:pt x="513435" y="61087"/>
                </a:lnTo>
                <a:lnTo>
                  <a:pt x="461972" y="55794"/>
                </a:lnTo>
                <a:lnTo>
                  <a:pt x="410768" y="48861"/>
                </a:lnTo>
                <a:lnTo>
                  <a:pt x="308359" y="34261"/>
                </a:lnTo>
                <a:lnTo>
                  <a:pt x="256768" y="28689"/>
                </a:lnTo>
                <a:lnTo>
                  <a:pt x="155717" y="21067"/>
                </a:lnTo>
                <a:lnTo>
                  <a:pt x="103906" y="16346"/>
                </a:lnTo>
                <a:lnTo>
                  <a:pt x="53243" y="9795"/>
                </a:lnTo>
                <a:lnTo>
                  <a:pt x="5232" y="495"/>
                </a:lnTo>
                <a:lnTo>
                  <a:pt x="2908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775318" y="3343338"/>
            <a:ext cx="181965" cy="392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981693" y="3435680"/>
            <a:ext cx="7710170" cy="1060450"/>
          </a:xfrm>
          <a:custGeom>
            <a:avLst/>
            <a:gdLst/>
            <a:ahLst/>
            <a:cxnLst/>
            <a:rect l="l" t="t" r="r" b="b"/>
            <a:pathLst>
              <a:path w="7710170" h="1060450">
                <a:moveTo>
                  <a:pt x="168772" y="0"/>
                </a:moveTo>
                <a:lnTo>
                  <a:pt x="183821" y="16509"/>
                </a:lnTo>
                <a:lnTo>
                  <a:pt x="191502" y="36830"/>
                </a:lnTo>
                <a:lnTo>
                  <a:pt x="189939" y="55880"/>
                </a:lnTo>
                <a:lnTo>
                  <a:pt x="177256" y="73659"/>
                </a:lnTo>
                <a:lnTo>
                  <a:pt x="147691" y="91440"/>
                </a:lnTo>
                <a:lnTo>
                  <a:pt x="113416" y="102869"/>
                </a:lnTo>
                <a:lnTo>
                  <a:pt x="77594" y="111759"/>
                </a:lnTo>
                <a:lnTo>
                  <a:pt x="43385" y="123190"/>
                </a:lnTo>
                <a:lnTo>
                  <a:pt x="24720" y="133350"/>
                </a:lnTo>
                <a:lnTo>
                  <a:pt x="9151" y="144780"/>
                </a:lnTo>
                <a:lnTo>
                  <a:pt x="0" y="160019"/>
                </a:lnTo>
                <a:lnTo>
                  <a:pt x="586" y="177800"/>
                </a:lnTo>
                <a:lnTo>
                  <a:pt x="31030" y="208280"/>
                </a:lnTo>
                <a:lnTo>
                  <a:pt x="78361" y="223519"/>
                </a:lnTo>
                <a:lnTo>
                  <a:pt x="127410" y="231140"/>
                </a:lnTo>
                <a:lnTo>
                  <a:pt x="177877" y="237490"/>
                </a:lnTo>
                <a:lnTo>
                  <a:pt x="228789" y="241300"/>
                </a:lnTo>
                <a:lnTo>
                  <a:pt x="279173" y="243840"/>
                </a:lnTo>
                <a:lnTo>
                  <a:pt x="918998" y="257809"/>
                </a:lnTo>
                <a:lnTo>
                  <a:pt x="1019207" y="259079"/>
                </a:lnTo>
                <a:lnTo>
                  <a:pt x="1520140" y="271780"/>
                </a:lnTo>
                <a:lnTo>
                  <a:pt x="1570217" y="274320"/>
                </a:lnTo>
                <a:lnTo>
                  <a:pt x="1720427" y="278130"/>
                </a:lnTo>
                <a:lnTo>
                  <a:pt x="1770489" y="280670"/>
                </a:lnTo>
                <a:lnTo>
                  <a:pt x="1820546" y="281940"/>
                </a:lnTo>
                <a:lnTo>
                  <a:pt x="1920646" y="287020"/>
                </a:lnTo>
                <a:lnTo>
                  <a:pt x="1970688" y="288290"/>
                </a:lnTo>
                <a:lnTo>
                  <a:pt x="2277869" y="303530"/>
                </a:lnTo>
                <a:lnTo>
                  <a:pt x="2329290" y="307340"/>
                </a:lnTo>
                <a:lnTo>
                  <a:pt x="2380690" y="309880"/>
                </a:lnTo>
                <a:lnTo>
                  <a:pt x="2585945" y="325120"/>
                </a:lnTo>
                <a:lnTo>
                  <a:pt x="2790294" y="345440"/>
                </a:lnTo>
                <a:lnTo>
                  <a:pt x="2894966" y="358140"/>
                </a:lnTo>
                <a:lnTo>
                  <a:pt x="2947024" y="365759"/>
                </a:lnTo>
                <a:lnTo>
                  <a:pt x="3049831" y="386080"/>
                </a:lnTo>
                <a:lnTo>
                  <a:pt x="3123251" y="403859"/>
                </a:lnTo>
                <a:lnTo>
                  <a:pt x="3186927" y="436880"/>
                </a:lnTo>
                <a:lnTo>
                  <a:pt x="3204530" y="461009"/>
                </a:lnTo>
                <a:lnTo>
                  <a:pt x="3199081" y="461009"/>
                </a:lnTo>
                <a:lnTo>
                  <a:pt x="3261209" y="474980"/>
                </a:lnTo>
                <a:lnTo>
                  <a:pt x="3362919" y="495300"/>
                </a:lnTo>
                <a:lnTo>
                  <a:pt x="3465568" y="513080"/>
                </a:lnTo>
                <a:lnTo>
                  <a:pt x="3517175" y="520700"/>
                </a:lnTo>
                <a:lnTo>
                  <a:pt x="3672036" y="539750"/>
                </a:lnTo>
                <a:lnTo>
                  <a:pt x="3775461" y="549910"/>
                </a:lnTo>
                <a:lnTo>
                  <a:pt x="3827274" y="553720"/>
                </a:lnTo>
                <a:lnTo>
                  <a:pt x="3879146" y="558800"/>
                </a:lnTo>
                <a:lnTo>
                  <a:pt x="3983029" y="566420"/>
                </a:lnTo>
                <a:lnTo>
                  <a:pt x="4087052" y="571500"/>
                </a:lnTo>
                <a:lnTo>
                  <a:pt x="4139096" y="575310"/>
                </a:lnTo>
                <a:lnTo>
                  <a:pt x="4243212" y="580390"/>
                </a:lnTo>
                <a:lnTo>
                  <a:pt x="4295269" y="581660"/>
                </a:lnTo>
                <a:lnTo>
                  <a:pt x="4399570" y="586740"/>
                </a:lnTo>
                <a:lnTo>
                  <a:pt x="4503928" y="590550"/>
                </a:lnTo>
                <a:lnTo>
                  <a:pt x="4608297" y="595630"/>
                </a:lnTo>
                <a:lnTo>
                  <a:pt x="4660472" y="596900"/>
                </a:lnTo>
                <a:lnTo>
                  <a:pt x="4764775" y="601980"/>
                </a:lnTo>
                <a:lnTo>
                  <a:pt x="4816892" y="605790"/>
                </a:lnTo>
                <a:lnTo>
                  <a:pt x="4868978" y="608330"/>
                </a:lnTo>
                <a:lnTo>
                  <a:pt x="5024998" y="619760"/>
                </a:lnTo>
                <a:lnTo>
                  <a:pt x="5134287" y="629920"/>
                </a:lnTo>
                <a:lnTo>
                  <a:pt x="5188751" y="636270"/>
                </a:lnTo>
                <a:lnTo>
                  <a:pt x="5352379" y="651510"/>
                </a:lnTo>
                <a:lnTo>
                  <a:pt x="5401816" y="655320"/>
                </a:lnTo>
                <a:lnTo>
                  <a:pt x="5451289" y="657860"/>
                </a:lnTo>
                <a:lnTo>
                  <a:pt x="5550069" y="665480"/>
                </a:lnTo>
                <a:lnTo>
                  <a:pt x="5599240" y="670560"/>
                </a:lnTo>
                <a:lnTo>
                  <a:pt x="5648175" y="676910"/>
                </a:lnTo>
                <a:lnTo>
                  <a:pt x="5696569" y="684530"/>
                </a:lnTo>
                <a:lnTo>
                  <a:pt x="5745834" y="693420"/>
                </a:lnTo>
                <a:lnTo>
                  <a:pt x="5793370" y="707390"/>
                </a:lnTo>
                <a:lnTo>
                  <a:pt x="5836575" y="726440"/>
                </a:lnTo>
                <a:lnTo>
                  <a:pt x="5872850" y="751840"/>
                </a:lnTo>
                <a:lnTo>
                  <a:pt x="5903354" y="787400"/>
                </a:lnTo>
                <a:lnTo>
                  <a:pt x="5918251" y="805180"/>
                </a:lnTo>
                <a:lnTo>
                  <a:pt x="5958053" y="838200"/>
                </a:lnTo>
                <a:lnTo>
                  <a:pt x="6007795" y="867410"/>
                </a:lnTo>
                <a:lnTo>
                  <a:pt x="6080155" y="895350"/>
                </a:lnTo>
                <a:lnTo>
                  <a:pt x="6126390" y="908050"/>
                </a:lnTo>
                <a:lnTo>
                  <a:pt x="6173711" y="919480"/>
                </a:lnTo>
                <a:lnTo>
                  <a:pt x="6221916" y="929640"/>
                </a:lnTo>
                <a:lnTo>
                  <a:pt x="6270805" y="938530"/>
                </a:lnTo>
                <a:lnTo>
                  <a:pt x="6369828" y="951230"/>
                </a:lnTo>
                <a:lnTo>
                  <a:pt x="6567223" y="971550"/>
                </a:lnTo>
                <a:lnTo>
                  <a:pt x="6719908" y="990600"/>
                </a:lnTo>
                <a:lnTo>
                  <a:pt x="6922544" y="1021080"/>
                </a:lnTo>
                <a:lnTo>
                  <a:pt x="6973138" y="1029969"/>
                </a:lnTo>
                <a:lnTo>
                  <a:pt x="7023739" y="1037590"/>
                </a:lnTo>
                <a:lnTo>
                  <a:pt x="7074361" y="1046480"/>
                </a:lnTo>
                <a:lnTo>
                  <a:pt x="7125019" y="1054100"/>
                </a:lnTo>
                <a:lnTo>
                  <a:pt x="7175714" y="1060450"/>
                </a:lnTo>
                <a:lnTo>
                  <a:pt x="7709801" y="1060450"/>
                </a:lnTo>
                <a:lnTo>
                  <a:pt x="7709801" y="1023619"/>
                </a:lnTo>
                <a:lnTo>
                  <a:pt x="7628344" y="1017269"/>
                </a:lnTo>
                <a:lnTo>
                  <a:pt x="7534836" y="1012190"/>
                </a:lnTo>
                <a:lnTo>
                  <a:pt x="7388056" y="1008380"/>
                </a:lnTo>
                <a:lnTo>
                  <a:pt x="7290548" y="1003300"/>
                </a:lnTo>
                <a:lnTo>
                  <a:pt x="7241847" y="998219"/>
                </a:lnTo>
                <a:lnTo>
                  <a:pt x="7037334" y="972819"/>
                </a:lnTo>
                <a:lnTo>
                  <a:pt x="6986226" y="965200"/>
                </a:lnTo>
                <a:lnTo>
                  <a:pt x="6733072" y="933450"/>
                </a:lnTo>
                <a:lnTo>
                  <a:pt x="6682497" y="928369"/>
                </a:lnTo>
                <a:lnTo>
                  <a:pt x="6581280" y="915669"/>
                </a:lnTo>
                <a:lnTo>
                  <a:pt x="6331874" y="889000"/>
                </a:lnTo>
                <a:lnTo>
                  <a:pt x="6282308" y="881380"/>
                </a:lnTo>
                <a:lnTo>
                  <a:pt x="6234747" y="869950"/>
                </a:lnTo>
                <a:lnTo>
                  <a:pt x="6194021" y="852169"/>
                </a:lnTo>
                <a:lnTo>
                  <a:pt x="6157639" y="819150"/>
                </a:lnTo>
                <a:lnTo>
                  <a:pt x="6145329" y="807720"/>
                </a:lnTo>
                <a:lnTo>
                  <a:pt x="6119043" y="792480"/>
                </a:lnTo>
                <a:lnTo>
                  <a:pt x="6088566" y="782320"/>
                </a:lnTo>
                <a:lnTo>
                  <a:pt x="6056146" y="774700"/>
                </a:lnTo>
                <a:lnTo>
                  <a:pt x="5996644" y="763270"/>
                </a:lnTo>
                <a:lnTo>
                  <a:pt x="5968358" y="756920"/>
                </a:lnTo>
                <a:lnTo>
                  <a:pt x="5919485" y="734060"/>
                </a:lnTo>
                <a:lnTo>
                  <a:pt x="5895291" y="707390"/>
                </a:lnTo>
                <a:lnTo>
                  <a:pt x="5881225" y="697230"/>
                </a:lnTo>
                <a:lnTo>
                  <a:pt x="5827283" y="676910"/>
                </a:lnTo>
                <a:lnTo>
                  <a:pt x="5774675" y="664210"/>
                </a:lnTo>
                <a:lnTo>
                  <a:pt x="5721318" y="655320"/>
                </a:lnTo>
                <a:lnTo>
                  <a:pt x="5667395" y="647700"/>
                </a:lnTo>
                <a:lnTo>
                  <a:pt x="5613089" y="641350"/>
                </a:lnTo>
                <a:lnTo>
                  <a:pt x="5558586" y="637540"/>
                </a:lnTo>
                <a:lnTo>
                  <a:pt x="5452690" y="628650"/>
                </a:lnTo>
                <a:lnTo>
                  <a:pt x="5401362" y="623570"/>
                </a:lnTo>
                <a:lnTo>
                  <a:pt x="5350072" y="619760"/>
                </a:lnTo>
                <a:lnTo>
                  <a:pt x="5247574" y="609600"/>
                </a:lnTo>
                <a:lnTo>
                  <a:pt x="5145118" y="600710"/>
                </a:lnTo>
                <a:lnTo>
                  <a:pt x="5042630" y="590550"/>
                </a:lnTo>
                <a:lnTo>
                  <a:pt x="4991350" y="586740"/>
                </a:lnTo>
                <a:lnTo>
                  <a:pt x="4940033" y="581660"/>
                </a:lnTo>
                <a:lnTo>
                  <a:pt x="4837252" y="574040"/>
                </a:lnTo>
                <a:lnTo>
                  <a:pt x="4785768" y="571500"/>
                </a:lnTo>
                <a:lnTo>
                  <a:pt x="4733090" y="567690"/>
                </a:lnTo>
                <a:lnTo>
                  <a:pt x="4575101" y="560070"/>
                </a:lnTo>
                <a:lnTo>
                  <a:pt x="4522307" y="558800"/>
                </a:lnTo>
                <a:lnTo>
                  <a:pt x="4104071" y="558800"/>
                </a:lnTo>
                <a:lnTo>
                  <a:pt x="3904009" y="533400"/>
                </a:lnTo>
                <a:lnTo>
                  <a:pt x="3854004" y="525780"/>
                </a:lnTo>
                <a:lnTo>
                  <a:pt x="3754066" y="513080"/>
                </a:lnTo>
                <a:lnTo>
                  <a:pt x="3704148" y="505459"/>
                </a:lnTo>
                <a:lnTo>
                  <a:pt x="3555181" y="486409"/>
                </a:lnTo>
                <a:lnTo>
                  <a:pt x="3505325" y="478790"/>
                </a:lnTo>
                <a:lnTo>
                  <a:pt x="3456007" y="469900"/>
                </a:lnTo>
                <a:lnTo>
                  <a:pt x="3407608" y="458470"/>
                </a:lnTo>
                <a:lnTo>
                  <a:pt x="3360511" y="445770"/>
                </a:lnTo>
                <a:lnTo>
                  <a:pt x="3174512" y="389890"/>
                </a:lnTo>
                <a:lnTo>
                  <a:pt x="3127405" y="377190"/>
                </a:lnTo>
                <a:lnTo>
                  <a:pt x="3079354" y="367030"/>
                </a:lnTo>
                <a:lnTo>
                  <a:pt x="2979315" y="349250"/>
                </a:lnTo>
                <a:lnTo>
                  <a:pt x="2928355" y="342900"/>
                </a:lnTo>
                <a:lnTo>
                  <a:pt x="2877160" y="335280"/>
                </a:lnTo>
                <a:lnTo>
                  <a:pt x="2825762" y="330200"/>
                </a:lnTo>
                <a:lnTo>
                  <a:pt x="2774197" y="323850"/>
                </a:lnTo>
                <a:lnTo>
                  <a:pt x="2670696" y="313690"/>
                </a:lnTo>
                <a:lnTo>
                  <a:pt x="2463160" y="298450"/>
                </a:lnTo>
                <a:lnTo>
                  <a:pt x="2411361" y="295909"/>
                </a:lnTo>
                <a:lnTo>
                  <a:pt x="2359663" y="292100"/>
                </a:lnTo>
                <a:lnTo>
                  <a:pt x="2107340" y="279400"/>
                </a:lnTo>
                <a:lnTo>
                  <a:pt x="2057127" y="278130"/>
                </a:lnTo>
                <a:lnTo>
                  <a:pt x="2006908" y="275590"/>
                </a:lnTo>
                <a:lnTo>
                  <a:pt x="1906454" y="273050"/>
                </a:lnTo>
                <a:lnTo>
                  <a:pt x="1856222" y="270509"/>
                </a:lnTo>
                <a:lnTo>
                  <a:pt x="1605061" y="262890"/>
                </a:lnTo>
                <a:lnTo>
                  <a:pt x="1554838" y="260350"/>
                </a:lnTo>
                <a:lnTo>
                  <a:pt x="1056091" y="247650"/>
                </a:lnTo>
                <a:lnTo>
                  <a:pt x="856991" y="237490"/>
                </a:lnTo>
                <a:lnTo>
                  <a:pt x="755379" y="229869"/>
                </a:lnTo>
                <a:lnTo>
                  <a:pt x="703195" y="228600"/>
                </a:lnTo>
                <a:lnTo>
                  <a:pt x="598581" y="228600"/>
                </a:lnTo>
                <a:lnTo>
                  <a:pt x="546359" y="227330"/>
                </a:lnTo>
                <a:lnTo>
                  <a:pt x="494334" y="224790"/>
                </a:lnTo>
                <a:lnTo>
                  <a:pt x="442610" y="219709"/>
                </a:lnTo>
                <a:lnTo>
                  <a:pt x="287061" y="208280"/>
                </a:lnTo>
                <a:lnTo>
                  <a:pt x="235401" y="203200"/>
                </a:lnTo>
                <a:lnTo>
                  <a:pt x="184978" y="195580"/>
                </a:lnTo>
                <a:lnTo>
                  <a:pt x="134789" y="180340"/>
                </a:lnTo>
                <a:lnTo>
                  <a:pt x="107355" y="148590"/>
                </a:lnTo>
                <a:lnTo>
                  <a:pt x="116990" y="134619"/>
                </a:lnTo>
                <a:lnTo>
                  <a:pt x="134295" y="121919"/>
                </a:lnTo>
                <a:lnTo>
                  <a:pt x="154729" y="110490"/>
                </a:lnTo>
                <a:lnTo>
                  <a:pt x="173751" y="101600"/>
                </a:lnTo>
                <a:lnTo>
                  <a:pt x="198412" y="88900"/>
                </a:lnTo>
                <a:lnTo>
                  <a:pt x="222790" y="72390"/>
                </a:lnTo>
                <a:lnTo>
                  <a:pt x="236089" y="53340"/>
                </a:lnTo>
                <a:lnTo>
                  <a:pt x="227510" y="30480"/>
                </a:lnTo>
                <a:lnTo>
                  <a:pt x="215048" y="20319"/>
                </a:lnTo>
                <a:lnTo>
                  <a:pt x="200889" y="12700"/>
                </a:lnTo>
                <a:lnTo>
                  <a:pt x="185356" y="5080"/>
                </a:lnTo>
                <a:lnTo>
                  <a:pt x="168772" y="0"/>
                </a:lnTo>
                <a:close/>
              </a:path>
              <a:path w="7710170" h="1060450">
                <a:moveTo>
                  <a:pt x="4112872" y="554990"/>
                </a:moveTo>
                <a:lnTo>
                  <a:pt x="4112122" y="557530"/>
                </a:lnTo>
                <a:lnTo>
                  <a:pt x="4108871" y="558800"/>
                </a:lnTo>
                <a:lnTo>
                  <a:pt x="4163189" y="558800"/>
                </a:lnTo>
                <a:lnTo>
                  <a:pt x="4148219" y="557530"/>
                </a:lnTo>
                <a:lnTo>
                  <a:pt x="4112872" y="554990"/>
                </a:lnTo>
                <a:close/>
              </a:path>
              <a:path w="7710170" h="1060450">
                <a:moveTo>
                  <a:pt x="4416719" y="556260"/>
                </a:moveTo>
                <a:lnTo>
                  <a:pt x="4368496" y="557530"/>
                </a:lnTo>
                <a:lnTo>
                  <a:pt x="4320234" y="557530"/>
                </a:lnTo>
                <a:lnTo>
                  <a:pt x="4271954" y="558800"/>
                </a:lnTo>
                <a:lnTo>
                  <a:pt x="4522307" y="558800"/>
                </a:lnTo>
                <a:lnTo>
                  <a:pt x="4416719" y="556260"/>
                </a:lnTo>
                <a:close/>
              </a:path>
            </a:pathLst>
          </a:custGeom>
          <a:solidFill>
            <a:srgbClr val="E6DCC7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934880" y="3349777"/>
            <a:ext cx="7756614" cy="8889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990706" y="3352398"/>
            <a:ext cx="7701280" cy="707390"/>
          </a:xfrm>
          <a:custGeom>
            <a:avLst/>
            <a:gdLst/>
            <a:ahLst/>
            <a:cxnLst/>
            <a:rect l="l" t="t" r="r" b="b"/>
            <a:pathLst>
              <a:path w="7701280" h="707389">
                <a:moveTo>
                  <a:pt x="0" y="0"/>
                </a:moveTo>
                <a:lnTo>
                  <a:pt x="44737" y="22859"/>
                </a:lnTo>
                <a:lnTo>
                  <a:pt x="99799" y="33019"/>
                </a:lnTo>
                <a:lnTo>
                  <a:pt x="211429" y="45719"/>
                </a:lnTo>
                <a:lnTo>
                  <a:pt x="238859" y="52069"/>
                </a:lnTo>
                <a:lnTo>
                  <a:pt x="288714" y="72389"/>
                </a:lnTo>
                <a:lnTo>
                  <a:pt x="330440" y="105409"/>
                </a:lnTo>
                <a:lnTo>
                  <a:pt x="350570" y="124459"/>
                </a:lnTo>
                <a:lnTo>
                  <a:pt x="371758" y="142239"/>
                </a:lnTo>
                <a:lnTo>
                  <a:pt x="424376" y="171449"/>
                </a:lnTo>
                <a:lnTo>
                  <a:pt x="522122" y="190499"/>
                </a:lnTo>
                <a:lnTo>
                  <a:pt x="693610" y="210819"/>
                </a:lnTo>
                <a:lnTo>
                  <a:pt x="800583" y="220979"/>
                </a:lnTo>
                <a:lnTo>
                  <a:pt x="1015356" y="236219"/>
                </a:lnTo>
                <a:lnTo>
                  <a:pt x="1222020" y="246379"/>
                </a:lnTo>
                <a:lnTo>
                  <a:pt x="1273004" y="247649"/>
                </a:lnTo>
                <a:lnTo>
                  <a:pt x="1323999" y="250189"/>
                </a:lnTo>
                <a:lnTo>
                  <a:pt x="1426014" y="252729"/>
                </a:lnTo>
                <a:lnTo>
                  <a:pt x="1477033" y="255269"/>
                </a:lnTo>
                <a:lnTo>
                  <a:pt x="1630127" y="259079"/>
                </a:lnTo>
                <a:lnTo>
                  <a:pt x="1681168" y="259079"/>
                </a:lnTo>
                <a:lnTo>
                  <a:pt x="2344668" y="274319"/>
                </a:lnTo>
                <a:lnTo>
                  <a:pt x="2395674" y="276859"/>
                </a:lnTo>
                <a:lnTo>
                  <a:pt x="2446671" y="278130"/>
                </a:lnTo>
                <a:lnTo>
                  <a:pt x="2654391" y="288289"/>
                </a:lnTo>
                <a:lnTo>
                  <a:pt x="2707241" y="292099"/>
                </a:lnTo>
                <a:lnTo>
                  <a:pt x="2760085" y="294639"/>
                </a:lnTo>
                <a:lnTo>
                  <a:pt x="2812931" y="298449"/>
                </a:lnTo>
                <a:lnTo>
                  <a:pt x="2865787" y="300989"/>
                </a:lnTo>
                <a:lnTo>
                  <a:pt x="2918663" y="304799"/>
                </a:lnTo>
                <a:lnTo>
                  <a:pt x="3117022" y="309879"/>
                </a:lnTo>
                <a:lnTo>
                  <a:pt x="3166529" y="313689"/>
                </a:lnTo>
                <a:lnTo>
                  <a:pt x="3215743" y="318769"/>
                </a:lnTo>
                <a:lnTo>
                  <a:pt x="3268646" y="328929"/>
                </a:lnTo>
                <a:lnTo>
                  <a:pt x="3318058" y="344169"/>
                </a:lnTo>
                <a:lnTo>
                  <a:pt x="3356800" y="368299"/>
                </a:lnTo>
                <a:lnTo>
                  <a:pt x="3401237" y="411479"/>
                </a:lnTo>
                <a:lnTo>
                  <a:pt x="3426691" y="429259"/>
                </a:lnTo>
                <a:lnTo>
                  <a:pt x="3496981" y="452119"/>
                </a:lnTo>
                <a:lnTo>
                  <a:pt x="3534686" y="459739"/>
                </a:lnTo>
                <a:lnTo>
                  <a:pt x="3572929" y="466089"/>
                </a:lnTo>
                <a:lnTo>
                  <a:pt x="3611524" y="469900"/>
                </a:lnTo>
                <a:lnTo>
                  <a:pt x="3616921" y="471169"/>
                </a:lnTo>
                <a:lnTo>
                  <a:pt x="3618534" y="473709"/>
                </a:lnTo>
                <a:lnTo>
                  <a:pt x="3617620" y="476250"/>
                </a:lnTo>
                <a:lnTo>
                  <a:pt x="3792863" y="483869"/>
                </a:lnTo>
                <a:lnTo>
                  <a:pt x="3845591" y="485139"/>
                </a:lnTo>
                <a:lnTo>
                  <a:pt x="3950893" y="490219"/>
                </a:lnTo>
                <a:lnTo>
                  <a:pt x="4255634" y="513079"/>
                </a:lnTo>
                <a:lnTo>
                  <a:pt x="4306134" y="515619"/>
                </a:lnTo>
                <a:lnTo>
                  <a:pt x="4356644" y="519429"/>
                </a:lnTo>
                <a:lnTo>
                  <a:pt x="4457690" y="524510"/>
                </a:lnTo>
                <a:lnTo>
                  <a:pt x="4508227" y="528319"/>
                </a:lnTo>
                <a:lnTo>
                  <a:pt x="4862190" y="546100"/>
                </a:lnTo>
                <a:lnTo>
                  <a:pt x="4912781" y="547369"/>
                </a:lnTo>
                <a:lnTo>
                  <a:pt x="5317370" y="566419"/>
                </a:lnTo>
                <a:lnTo>
                  <a:pt x="5367689" y="567690"/>
                </a:lnTo>
                <a:lnTo>
                  <a:pt x="5418001" y="571500"/>
                </a:lnTo>
                <a:lnTo>
                  <a:pt x="5619204" y="581660"/>
                </a:lnTo>
                <a:lnTo>
                  <a:pt x="5669497" y="585469"/>
                </a:lnTo>
                <a:lnTo>
                  <a:pt x="5719788" y="588010"/>
                </a:lnTo>
                <a:lnTo>
                  <a:pt x="5920947" y="600710"/>
                </a:lnTo>
                <a:lnTo>
                  <a:pt x="5971239" y="603250"/>
                </a:lnTo>
                <a:lnTo>
                  <a:pt x="6021533" y="607060"/>
                </a:lnTo>
                <a:lnTo>
                  <a:pt x="6172437" y="614680"/>
                </a:lnTo>
                <a:lnTo>
                  <a:pt x="6222748" y="618490"/>
                </a:lnTo>
                <a:lnTo>
                  <a:pt x="6373718" y="626110"/>
                </a:lnTo>
                <a:lnTo>
                  <a:pt x="6424057" y="627380"/>
                </a:lnTo>
                <a:lnTo>
                  <a:pt x="6524760" y="632460"/>
                </a:lnTo>
                <a:lnTo>
                  <a:pt x="6829294" y="640080"/>
                </a:lnTo>
                <a:lnTo>
                  <a:pt x="6881960" y="640080"/>
                </a:lnTo>
                <a:lnTo>
                  <a:pt x="6987359" y="642619"/>
                </a:lnTo>
                <a:lnTo>
                  <a:pt x="7092573" y="647699"/>
                </a:lnTo>
                <a:lnTo>
                  <a:pt x="7194923" y="655319"/>
                </a:lnTo>
                <a:lnTo>
                  <a:pt x="7344009" y="670560"/>
                </a:lnTo>
                <a:lnTo>
                  <a:pt x="7492796" y="689610"/>
                </a:lnTo>
                <a:lnTo>
                  <a:pt x="7657649" y="704849"/>
                </a:lnTo>
                <a:lnTo>
                  <a:pt x="7700788" y="707390"/>
                </a:lnTo>
                <a:lnTo>
                  <a:pt x="7700788" y="661669"/>
                </a:lnTo>
                <a:lnTo>
                  <a:pt x="7662700" y="656590"/>
                </a:lnTo>
                <a:lnTo>
                  <a:pt x="7612571" y="648969"/>
                </a:lnTo>
                <a:lnTo>
                  <a:pt x="7562368" y="642619"/>
                </a:lnTo>
                <a:lnTo>
                  <a:pt x="7512094" y="637540"/>
                </a:lnTo>
                <a:lnTo>
                  <a:pt x="7461754" y="631190"/>
                </a:lnTo>
                <a:lnTo>
                  <a:pt x="7360897" y="621030"/>
                </a:lnTo>
                <a:lnTo>
                  <a:pt x="7310389" y="617219"/>
                </a:lnTo>
                <a:lnTo>
                  <a:pt x="7259836" y="612140"/>
                </a:lnTo>
                <a:lnTo>
                  <a:pt x="7057258" y="596900"/>
                </a:lnTo>
                <a:lnTo>
                  <a:pt x="7006546" y="594360"/>
                </a:lnTo>
                <a:lnTo>
                  <a:pt x="6955818" y="590550"/>
                </a:lnTo>
                <a:lnTo>
                  <a:pt x="6905078" y="588010"/>
                </a:lnTo>
                <a:lnTo>
                  <a:pt x="6854068" y="584200"/>
                </a:lnTo>
                <a:lnTo>
                  <a:pt x="6445915" y="563879"/>
                </a:lnTo>
                <a:lnTo>
                  <a:pt x="6394886" y="562610"/>
                </a:lnTo>
                <a:lnTo>
                  <a:pt x="6292821" y="557529"/>
                </a:lnTo>
                <a:lnTo>
                  <a:pt x="6241785" y="556260"/>
                </a:lnTo>
                <a:lnTo>
                  <a:pt x="6190746" y="553719"/>
                </a:lnTo>
                <a:lnTo>
                  <a:pt x="6088659" y="551179"/>
                </a:lnTo>
                <a:lnTo>
                  <a:pt x="6037611" y="548640"/>
                </a:lnTo>
                <a:lnTo>
                  <a:pt x="5935506" y="546100"/>
                </a:lnTo>
                <a:lnTo>
                  <a:pt x="5884449" y="543560"/>
                </a:lnTo>
                <a:lnTo>
                  <a:pt x="5066469" y="519429"/>
                </a:lnTo>
                <a:lnTo>
                  <a:pt x="5015194" y="516889"/>
                </a:lnTo>
                <a:lnTo>
                  <a:pt x="4963917" y="515619"/>
                </a:lnTo>
                <a:lnTo>
                  <a:pt x="4912639" y="513079"/>
                </a:lnTo>
                <a:lnTo>
                  <a:pt x="4861366" y="511809"/>
                </a:lnTo>
                <a:lnTo>
                  <a:pt x="4810099" y="509269"/>
                </a:lnTo>
                <a:lnTo>
                  <a:pt x="4758842" y="508000"/>
                </a:lnTo>
                <a:lnTo>
                  <a:pt x="4400756" y="490219"/>
                </a:lnTo>
                <a:lnTo>
                  <a:pt x="4349839" y="486409"/>
                </a:lnTo>
                <a:lnTo>
                  <a:pt x="4298951" y="483869"/>
                </a:lnTo>
                <a:lnTo>
                  <a:pt x="4197286" y="476250"/>
                </a:lnTo>
                <a:lnTo>
                  <a:pt x="4146524" y="471169"/>
                </a:lnTo>
                <a:lnTo>
                  <a:pt x="4095819" y="467359"/>
                </a:lnTo>
                <a:lnTo>
                  <a:pt x="3996745" y="457200"/>
                </a:lnTo>
                <a:lnTo>
                  <a:pt x="3948353" y="453389"/>
                </a:lnTo>
                <a:lnTo>
                  <a:pt x="3851503" y="448309"/>
                </a:lnTo>
                <a:lnTo>
                  <a:pt x="3802949" y="447039"/>
                </a:lnTo>
                <a:lnTo>
                  <a:pt x="3754247" y="443229"/>
                </a:lnTo>
                <a:lnTo>
                  <a:pt x="3701779" y="440689"/>
                </a:lnTo>
                <a:lnTo>
                  <a:pt x="3648502" y="436879"/>
                </a:lnTo>
                <a:lnTo>
                  <a:pt x="3595344" y="430529"/>
                </a:lnTo>
                <a:lnTo>
                  <a:pt x="3543229" y="421639"/>
                </a:lnTo>
                <a:lnTo>
                  <a:pt x="3493084" y="410209"/>
                </a:lnTo>
                <a:lnTo>
                  <a:pt x="3446032" y="389889"/>
                </a:lnTo>
                <a:lnTo>
                  <a:pt x="3408248" y="360679"/>
                </a:lnTo>
                <a:lnTo>
                  <a:pt x="3390998" y="341629"/>
                </a:lnTo>
                <a:lnTo>
                  <a:pt x="3382177" y="332739"/>
                </a:lnTo>
                <a:lnTo>
                  <a:pt x="3333897" y="302259"/>
                </a:lnTo>
                <a:lnTo>
                  <a:pt x="3288741" y="289559"/>
                </a:lnTo>
                <a:lnTo>
                  <a:pt x="3238102" y="280669"/>
                </a:lnTo>
                <a:lnTo>
                  <a:pt x="3186249" y="274319"/>
                </a:lnTo>
                <a:lnTo>
                  <a:pt x="3133576" y="270509"/>
                </a:lnTo>
                <a:lnTo>
                  <a:pt x="3080476" y="267969"/>
                </a:lnTo>
                <a:lnTo>
                  <a:pt x="2974568" y="265430"/>
                </a:lnTo>
                <a:lnTo>
                  <a:pt x="2820933" y="257809"/>
                </a:lnTo>
                <a:lnTo>
                  <a:pt x="2770123" y="253999"/>
                </a:lnTo>
                <a:lnTo>
                  <a:pt x="2617679" y="246379"/>
                </a:lnTo>
                <a:lnTo>
                  <a:pt x="2566858" y="245109"/>
                </a:lnTo>
                <a:lnTo>
                  <a:pt x="2413450" y="237489"/>
                </a:lnTo>
                <a:lnTo>
                  <a:pt x="2362156" y="236219"/>
                </a:lnTo>
                <a:lnTo>
                  <a:pt x="2310862" y="233679"/>
                </a:lnTo>
                <a:lnTo>
                  <a:pt x="2259568" y="232409"/>
                </a:lnTo>
                <a:lnTo>
                  <a:pt x="2208272" y="229869"/>
                </a:lnTo>
                <a:lnTo>
                  <a:pt x="2156975" y="228599"/>
                </a:lnTo>
                <a:lnTo>
                  <a:pt x="2105677" y="226059"/>
                </a:lnTo>
                <a:lnTo>
                  <a:pt x="2054378" y="224789"/>
                </a:lnTo>
                <a:lnTo>
                  <a:pt x="2003077" y="222249"/>
                </a:lnTo>
                <a:lnTo>
                  <a:pt x="1900470" y="219709"/>
                </a:lnTo>
                <a:lnTo>
                  <a:pt x="1797856" y="215899"/>
                </a:lnTo>
                <a:lnTo>
                  <a:pt x="1495751" y="208279"/>
                </a:lnTo>
                <a:lnTo>
                  <a:pt x="1445885" y="208279"/>
                </a:lnTo>
                <a:lnTo>
                  <a:pt x="1396022" y="207009"/>
                </a:lnTo>
                <a:lnTo>
                  <a:pt x="1346161" y="207009"/>
                </a:lnTo>
                <a:lnTo>
                  <a:pt x="1196587" y="205739"/>
                </a:lnTo>
                <a:lnTo>
                  <a:pt x="1146733" y="204469"/>
                </a:lnTo>
                <a:lnTo>
                  <a:pt x="1096880" y="204469"/>
                </a:lnTo>
                <a:lnTo>
                  <a:pt x="843593" y="198119"/>
                </a:lnTo>
                <a:lnTo>
                  <a:pt x="735672" y="193039"/>
                </a:lnTo>
                <a:lnTo>
                  <a:pt x="628062" y="185419"/>
                </a:lnTo>
                <a:lnTo>
                  <a:pt x="521360" y="172719"/>
                </a:lnTo>
                <a:lnTo>
                  <a:pt x="449807" y="158749"/>
                </a:lnTo>
                <a:lnTo>
                  <a:pt x="402170" y="119379"/>
                </a:lnTo>
                <a:lnTo>
                  <a:pt x="380913" y="85089"/>
                </a:lnTo>
                <a:lnTo>
                  <a:pt x="351535" y="59689"/>
                </a:lnTo>
                <a:lnTo>
                  <a:pt x="315418" y="40639"/>
                </a:lnTo>
                <a:lnTo>
                  <a:pt x="273948" y="27939"/>
                </a:lnTo>
                <a:lnTo>
                  <a:pt x="228507" y="19049"/>
                </a:lnTo>
                <a:lnTo>
                  <a:pt x="82194" y="3809"/>
                </a:lnTo>
                <a:lnTo>
                  <a:pt x="41054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939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981697" y="3517705"/>
            <a:ext cx="164449" cy="114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138501" y="2173306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743" y="0"/>
                </a:lnTo>
              </a:path>
            </a:pathLst>
          </a:custGeom>
          <a:ln w="13144">
            <a:solidFill>
              <a:srgbClr val="E8E8E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994798" y="1995982"/>
            <a:ext cx="661670" cy="867410"/>
          </a:xfrm>
          <a:custGeom>
            <a:avLst/>
            <a:gdLst/>
            <a:ahLst/>
            <a:cxnLst/>
            <a:rect l="l" t="t" r="r" b="b"/>
            <a:pathLst>
              <a:path w="661670" h="867410">
                <a:moveTo>
                  <a:pt x="548359" y="0"/>
                </a:moveTo>
                <a:lnTo>
                  <a:pt x="535344" y="573"/>
                </a:lnTo>
                <a:lnTo>
                  <a:pt x="523841" y="6615"/>
                </a:lnTo>
                <a:lnTo>
                  <a:pt x="516073" y="15664"/>
                </a:lnTo>
                <a:lnTo>
                  <a:pt x="514259" y="25260"/>
                </a:lnTo>
                <a:lnTo>
                  <a:pt x="518214" y="38271"/>
                </a:lnTo>
                <a:lnTo>
                  <a:pt x="523581" y="51007"/>
                </a:lnTo>
                <a:lnTo>
                  <a:pt x="529100" y="63770"/>
                </a:lnTo>
                <a:lnTo>
                  <a:pt x="533512" y="76860"/>
                </a:lnTo>
                <a:lnTo>
                  <a:pt x="534356" y="84510"/>
                </a:lnTo>
                <a:lnTo>
                  <a:pt x="533582" y="92429"/>
                </a:lnTo>
                <a:lnTo>
                  <a:pt x="531723" y="100525"/>
                </a:lnTo>
                <a:lnTo>
                  <a:pt x="529309" y="108712"/>
                </a:lnTo>
                <a:lnTo>
                  <a:pt x="524385" y="113560"/>
                </a:lnTo>
                <a:lnTo>
                  <a:pt x="520222" y="118822"/>
                </a:lnTo>
                <a:lnTo>
                  <a:pt x="503191" y="176442"/>
                </a:lnTo>
                <a:lnTo>
                  <a:pt x="502615" y="201907"/>
                </a:lnTo>
                <a:lnTo>
                  <a:pt x="504810" y="227457"/>
                </a:lnTo>
                <a:lnTo>
                  <a:pt x="489059" y="250394"/>
                </a:lnTo>
                <a:lnTo>
                  <a:pt x="476537" y="271895"/>
                </a:lnTo>
                <a:lnTo>
                  <a:pt x="470849" y="294999"/>
                </a:lnTo>
                <a:lnTo>
                  <a:pt x="477790" y="335461"/>
                </a:lnTo>
                <a:lnTo>
                  <a:pt x="476951" y="349178"/>
                </a:lnTo>
                <a:lnTo>
                  <a:pt x="474977" y="363055"/>
                </a:lnTo>
                <a:lnTo>
                  <a:pt x="473759" y="376250"/>
                </a:lnTo>
                <a:lnTo>
                  <a:pt x="472433" y="384056"/>
                </a:lnTo>
                <a:lnTo>
                  <a:pt x="469922" y="391717"/>
                </a:lnTo>
                <a:lnTo>
                  <a:pt x="468199" y="399651"/>
                </a:lnTo>
                <a:lnTo>
                  <a:pt x="469238" y="408279"/>
                </a:lnTo>
                <a:lnTo>
                  <a:pt x="470152" y="410857"/>
                </a:lnTo>
                <a:lnTo>
                  <a:pt x="471397" y="412788"/>
                </a:lnTo>
                <a:lnTo>
                  <a:pt x="472895" y="414604"/>
                </a:lnTo>
                <a:lnTo>
                  <a:pt x="467153" y="420823"/>
                </a:lnTo>
                <a:lnTo>
                  <a:pt x="461349" y="426961"/>
                </a:lnTo>
                <a:lnTo>
                  <a:pt x="455506" y="433042"/>
                </a:lnTo>
                <a:lnTo>
                  <a:pt x="428522" y="460813"/>
                </a:lnTo>
                <a:lnTo>
                  <a:pt x="408373" y="482981"/>
                </a:lnTo>
                <a:lnTo>
                  <a:pt x="390977" y="505748"/>
                </a:lnTo>
                <a:lnTo>
                  <a:pt x="378115" y="529272"/>
                </a:lnTo>
                <a:lnTo>
                  <a:pt x="376439" y="530313"/>
                </a:lnTo>
                <a:lnTo>
                  <a:pt x="374991" y="531495"/>
                </a:lnTo>
                <a:lnTo>
                  <a:pt x="369098" y="534339"/>
                </a:lnTo>
                <a:lnTo>
                  <a:pt x="365161" y="536867"/>
                </a:lnTo>
                <a:lnTo>
                  <a:pt x="361758" y="539496"/>
                </a:lnTo>
                <a:lnTo>
                  <a:pt x="342610" y="541280"/>
                </a:lnTo>
                <a:lnTo>
                  <a:pt x="322213" y="542034"/>
                </a:lnTo>
                <a:lnTo>
                  <a:pt x="302211" y="542976"/>
                </a:lnTo>
                <a:lnTo>
                  <a:pt x="263208" y="553147"/>
                </a:lnTo>
                <a:lnTo>
                  <a:pt x="230418" y="582721"/>
                </a:lnTo>
                <a:lnTo>
                  <a:pt x="224973" y="609697"/>
                </a:lnTo>
                <a:lnTo>
                  <a:pt x="225298" y="619171"/>
                </a:lnTo>
                <a:lnTo>
                  <a:pt x="225977" y="628656"/>
                </a:lnTo>
                <a:lnTo>
                  <a:pt x="227036" y="638352"/>
                </a:lnTo>
                <a:lnTo>
                  <a:pt x="227716" y="658285"/>
                </a:lnTo>
                <a:lnTo>
                  <a:pt x="224245" y="675297"/>
                </a:lnTo>
                <a:lnTo>
                  <a:pt x="216960" y="690155"/>
                </a:lnTo>
                <a:lnTo>
                  <a:pt x="206195" y="703630"/>
                </a:lnTo>
                <a:lnTo>
                  <a:pt x="198737" y="708421"/>
                </a:lnTo>
                <a:lnTo>
                  <a:pt x="191465" y="713351"/>
                </a:lnTo>
                <a:lnTo>
                  <a:pt x="184205" y="718516"/>
                </a:lnTo>
                <a:lnTo>
                  <a:pt x="176782" y="724014"/>
                </a:lnTo>
                <a:lnTo>
                  <a:pt x="136595" y="754490"/>
                </a:lnTo>
                <a:lnTo>
                  <a:pt x="95199" y="784026"/>
                </a:lnTo>
                <a:lnTo>
                  <a:pt x="52529" y="812598"/>
                </a:lnTo>
                <a:lnTo>
                  <a:pt x="8520" y="840181"/>
                </a:lnTo>
                <a:lnTo>
                  <a:pt x="0" y="850838"/>
                </a:lnTo>
                <a:lnTo>
                  <a:pt x="3146" y="861194"/>
                </a:lnTo>
                <a:lnTo>
                  <a:pt x="14529" y="867086"/>
                </a:lnTo>
                <a:lnTo>
                  <a:pt x="30719" y="864349"/>
                </a:lnTo>
                <a:lnTo>
                  <a:pt x="38709" y="860360"/>
                </a:lnTo>
                <a:lnTo>
                  <a:pt x="46442" y="856137"/>
                </a:lnTo>
                <a:lnTo>
                  <a:pt x="53937" y="851692"/>
                </a:lnTo>
                <a:lnTo>
                  <a:pt x="61212" y="847039"/>
                </a:lnTo>
                <a:lnTo>
                  <a:pt x="81216" y="837576"/>
                </a:lnTo>
                <a:lnTo>
                  <a:pt x="121868" y="818994"/>
                </a:lnTo>
                <a:lnTo>
                  <a:pt x="158053" y="797452"/>
                </a:lnTo>
                <a:lnTo>
                  <a:pt x="181764" y="780805"/>
                </a:lnTo>
                <a:lnTo>
                  <a:pt x="206155" y="766601"/>
                </a:lnTo>
                <a:lnTo>
                  <a:pt x="225258" y="762330"/>
                </a:lnTo>
                <a:lnTo>
                  <a:pt x="259766" y="761081"/>
                </a:lnTo>
                <a:lnTo>
                  <a:pt x="289382" y="745780"/>
                </a:lnTo>
                <a:lnTo>
                  <a:pt x="312656" y="723380"/>
                </a:lnTo>
                <a:lnTo>
                  <a:pt x="328141" y="700836"/>
                </a:lnTo>
                <a:lnTo>
                  <a:pt x="351181" y="678101"/>
                </a:lnTo>
                <a:lnTo>
                  <a:pt x="383594" y="663144"/>
                </a:lnTo>
                <a:lnTo>
                  <a:pt x="417547" y="648485"/>
                </a:lnTo>
                <a:lnTo>
                  <a:pt x="445209" y="626643"/>
                </a:lnTo>
                <a:lnTo>
                  <a:pt x="450939" y="617457"/>
                </a:lnTo>
                <a:lnTo>
                  <a:pt x="454325" y="607934"/>
                </a:lnTo>
                <a:lnTo>
                  <a:pt x="456039" y="598095"/>
                </a:lnTo>
                <a:lnTo>
                  <a:pt x="456754" y="587959"/>
                </a:lnTo>
                <a:lnTo>
                  <a:pt x="460891" y="568828"/>
                </a:lnTo>
                <a:lnTo>
                  <a:pt x="469904" y="550964"/>
                </a:lnTo>
                <a:lnTo>
                  <a:pt x="492923" y="516407"/>
                </a:lnTo>
                <a:lnTo>
                  <a:pt x="494981" y="513054"/>
                </a:lnTo>
                <a:lnTo>
                  <a:pt x="495311" y="510032"/>
                </a:lnTo>
                <a:lnTo>
                  <a:pt x="494600" y="507580"/>
                </a:lnTo>
                <a:lnTo>
                  <a:pt x="526287" y="486680"/>
                </a:lnTo>
                <a:lnTo>
                  <a:pt x="558552" y="466166"/>
                </a:lnTo>
                <a:lnTo>
                  <a:pt x="608989" y="416407"/>
                </a:lnTo>
                <a:lnTo>
                  <a:pt x="615948" y="390474"/>
                </a:lnTo>
                <a:lnTo>
                  <a:pt x="634689" y="378727"/>
                </a:lnTo>
                <a:lnTo>
                  <a:pt x="647681" y="362753"/>
                </a:lnTo>
                <a:lnTo>
                  <a:pt x="654912" y="343393"/>
                </a:lnTo>
                <a:lnTo>
                  <a:pt x="656372" y="321487"/>
                </a:lnTo>
                <a:lnTo>
                  <a:pt x="656865" y="309000"/>
                </a:lnTo>
                <a:lnTo>
                  <a:pt x="658765" y="297983"/>
                </a:lnTo>
                <a:lnTo>
                  <a:pt x="660157" y="287408"/>
                </a:lnTo>
                <a:lnTo>
                  <a:pt x="659128" y="276250"/>
                </a:lnTo>
                <a:lnTo>
                  <a:pt x="660357" y="267473"/>
                </a:lnTo>
                <a:lnTo>
                  <a:pt x="661065" y="258500"/>
                </a:lnTo>
                <a:lnTo>
                  <a:pt x="661153" y="249334"/>
                </a:lnTo>
                <a:lnTo>
                  <a:pt x="660525" y="239979"/>
                </a:lnTo>
                <a:lnTo>
                  <a:pt x="652207" y="213384"/>
                </a:lnTo>
                <a:lnTo>
                  <a:pt x="635863" y="186663"/>
                </a:lnTo>
                <a:lnTo>
                  <a:pt x="597266" y="135966"/>
                </a:lnTo>
                <a:lnTo>
                  <a:pt x="595704" y="128778"/>
                </a:lnTo>
                <a:lnTo>
                  <a:pt x="592783" y="122224"/>
                </a:lnTo>
                <a:lnTo>
                  <a:pt x="588262" y="116484"/>
                </a:lnTo>
                <a:lnTo>
                  <a:pt x="587928" y="84162"/>
                </a:lnTo>
                <a:lnTo>
                  <a:pt x="589561" y="49417"/>
                </a:lnTo>
                <a:lnTo>
                  <a:pt x="580568" y="19084"/>
                </a:lnTo>
                <a:lnTo>
                  <a:pt x="548359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791244" y="1816025"/>
            <a:ext cx="560705" cy="610235"/>
          </a:xfrm>
          <a:custGeom>
            <a:avLst/>
            <a:gdLst/>
            <a:ahLst/>
            <a:cxnLst/>
            <a:rect l="l" t="t" r="r" b="b"/>
            <a:pathLst>
              <a:path w="560704" h="610235">
                <a:moveTo>
                  <a:pt x="282640" y="486536"/>
                </a:moveTo>
                <a:lnTo>
                  <a:pt x="223735" y="498128"/>
                </a:lnTo>
                <a:lnTo>
                  <a:pt x="176644" y="513403"/>
                </a:lnTo>
                <a:lnTo>
                  <a:pt x="114809" y="536291"/>
                </a:lnTo>
                <a:lnTo>
                  <a:pt x="76973" y="552317"/>
                </a:lnTo>
                <a:lnTo>
                  <a:pt x="40469" y="569878"/>
                </a:lnTo>
                <a:lnTo>
                  <a:pt x="5878" y="589139"/>
                </a:lnTo>
                <a:lnTo>
                  <a:pt x="0" y="602703"/>
                </a:lnTo>
                <a:lnTo>
                  <a:pt x="4333" y="608477"/>
                </a:lnTo>
                <a:lnTo>
                  <a:pt x="13866" y="609789"/>
                </a:lnTo>
                <a:lnTo>
                  <a:pt x="71123" y="600425"/>
                </a:lnTo>
                <a:lnTo>
                  <a:pt x="99807" y="596050"/>
                </a:lnTo>
                <a:lnTo>
                  <a:pt x="128903" y="592517"/>
                </a:lnTo>
                <a:lnTo>
                  <a:pt x="158649" y="590980"/>
                </a:lnTo>
                <a:lnTo>
                  <a:pt x="225671" y="590980"/>
                </a:lnTo>
                <a:lnTo>
                  <a:pt x="247762" y="589901"/>
                </a:lnTo>
                <a:lnTo>
                  <a:pt x="297591" y="582292"/>
                </a:lnTo>
                <a:lnTo>
                  <a:pt x="337881" y="568811"/>
                </a:lnTo>
                <a:lnTo>
                  <a:pt x="370856" y="547137"/>
                </a:lnTo>
                <a:lnTo>
                  <a:pt x="398740" y="514946"/>
                </a:lnTo>
                <a:lnTo>
                  <a:pt x="411853" y="499314"/>
                </a:lnTo>
                <a:lnTo>
                  <a:pt x="424033" y="488238"/>
                </a:lnTo>
                <a:lnTo>
                  <a:pt x="286358" y="488238"/>
                </a:lnTo>
                <a:lnTo>
                  <a:pt x="282640" y="486536"/>
                </a:lnTo>
                <a:close/>
              </a:path>
              <a:path w="560704" h="610235">
                <a:moveTo>
                  <a:pt x="225671" y="590980"/>
                </a:moveTo>
                <a:lnTo>
                  <a:pt x="158649" y="590980"/>
                </a:lnTo>
                <a:lnTo>
                  <a:pt x="218323" y="591338"/>
                </a:lnTo>
                <a:lnTo>
                  <a:pt x="225671" y="590980"/>
                </a:lnTo>
                <a:close/>
              </a:path>
              <a:path w="560704" h="610235">
                <a:moveTo>
                  <a:pt x="550658" y="0"/>
                </a:moveTo>
                <a:lnTo>
                  <a:pt x="542345" y="583"/>
                </a:lnTo>
                <a:lnTo>
                  <a:pt x="534347" y="4319"/>
                </a:lnTo>
                <a:lnTo>
                  <a:pt x="529537" y="9308"/>
                </a:lnTo>
                <a:lnTo>
                  <a:pt x="513814" y="26953"/>
                </a:lnTo>
                <a:lnTo>
                  <a:pt x="492604" y="40739"/>
                </a:lnTo>
                <a:lnTo>
                  <a:pt x="475554" y="56294"/>
                </a:lnTo>
                <a:lnTo>
                  <a:pt x="472311" y="79247"/>
                </a:lnTo>
                <a:lnTo>
                  <a:pt x="474741" y="102629"/>
                </a:lnTo>
                <a:lnTo>
                  <a:pt x="471358" y="125027"/>
                </a:lnTo>
                <a:lnTo>
                  <a:pt x="463756" y="147002"/>
                </a:lnTo>
                <a:lnTo>
                  <a:pt x="453528" y="169112"/>
                </a:lnTo>
                <a:lnTo>
                  <a:pt x="446007" y="188019"/>
                </a:lnTo>
                <a:lnTo>
                  <a:pt x="441104" y="207145"/>
                </a:lnTo>
                <a:lnTo>
                  <a:pt x="437243" y="226448"/>
                </a:lnTo>
                <a:lnTo>
                  <a:pt x="432852" y="245883"/>
                </a:lnTo>
                <a:lnTo>
                  <a:pt x="429446" y="262119"/>
                </a:lnTo>
                <a:lnTo>
                  <a:pt x="429064" y="276340"/>
                </a:lnTo>
                <a:lnTo>
                  <a:pt x="432116" y="290391"/>
                </a:lnTo>
                <a:lnTo>
                  <a:pt x="439012" y="306120"/>
                </a:lnTo>
                <a:lnTo>
                  <a:pt x="447240" y="318156"/>
                </a:lnTo>
                <a:lnTo>
                  <a:pt x="454801" y="327184"/>
                </a:lnTo>
                <a:lnTo>
                  <a:pt x="458814" y="336271"/>
                </a:lnTo>
                <a:lnTo>
                  <a:pt x="456398" y="348487"/>
                </a:lnTo>
                <a:lnTo>
                  <a:pt x="452846" y="357223"/>
                </a:lnTo>
                <a:lnTo>
                  <a:pt x="450722" y="365430"/>
                </a:lnTo>
                <a:lnTo>
                  <a:pt x="450420" y="373763"/>
                </a:lnTo>
                <a:lnTo>
                  <a:pt x="453631" y="388983"/>
                </a:lnTo>
                <a:lnTo>
                  <a:pt x="453732" y="395610"/>
                </a:lnTo>
                <a:lnTo>
                  <a:pt x="421001" y="426464"/>
                </a:lnTo>
                <a:lnTo>
                  <a:pt x="372545" y="441130"/>
                </a:lnTo>
                <a:lnTo>
                  <a:pt x="340772" y="452927"/>
                </a:lnTo>
                <a:lnTo>
                  <a:pt x="311964" y="468069"/>
                </a:lnTo>
                <a:lnTo>
                  <a:pt x="286358" y="488238"/>
                </a:lnTo>
                <a:lnTo>
                  <a:pt x="424033" y="488238"/>
                </a:lnTo>
                <a:lnTo>
                  <a:pt x="428196" y="484451"/>
                </a:lnTo>
                <a:lnTo>
                  <a:pt x="445937" y="469824"/>
                </a:lnTo>
                <a:lnTo>
                  <a:pt x="463243" y="454900"/>
                </a:lnTo>
                <a:lnTo>
                  <a:pt x="484906" y="454900"/>
                </a:lnTo>
                <a:lnTo>
                  <a:pt x="486230" y="454443"/>
                </a:lnTo>
                <a:lnTo>
                  <a:pt x="519121" y="437514"/>
                </a:lnTo>
                <a:lnTo>
                  <a:pt x="537294" y="415481"/>
                </a:lnTo>
                <a:lnTo>
                  <a:pt x="543755" y="388983"/>
                </a:lnTo>
                <a:lnTo>
                  <a:pt x="541513" y="358659"/>
                </a:lnTo>
                <a:lnTo>
                  <a:pt x="541361" y="353694"/>
                </a:lnTo>
                <a:lnTo>
                  <a:pt x="543183" y="350604"/>
                </a:lnTo>
                <a:lnTo>
                  <a:pt x="546625" y="345558"/>
                </a:lnTo>
                <a:lnTo>
                  <a:pt x="551330" y="334720"/>
                </a:lnTo>
                <a:lnTo>
                  <a:pt x="553183" y="320952"/>
                </a:lnTo>
                <a:lnTo>
                  <a:pt x="549246" y="309064"/>
                </a:lnTo>
                <a:lnTo>
                  <a:pt x="540563" y="298346"/>
                </a:lnTo>
                <a:lnTo>
                  <a:pt x="528178" y="288086"/>
                </a:lnTo>
                <a:lnTo>
                  <a:pt x="505517" y="259630"/>
                </a:lnTo>
                <a:lnTo>
                  <a:pt x="504034" y="227889"/>
                </a:lnTo>
                <a:lnTo>
                  <a:pt x="515810" y="194131"/>
                </a:lnTo>
                <a:lnTo>
                  <a:pt x="532925" y="159624"/>
                </a:lnTo>
                <a:lnTo>
                  <a:pt x="547460" y="125635"/>
                </a:lnTo>
                <a:lnTo>
                  <a:pt x="551495" y="93433"/>
                </a:lnTo>
                <a:lnTo>
                  <a:pt x="547639" y="77354"/>
                </a:lnTo>
                <a:lnTo>
                  <a:pt x="543420" y="63291"/>
                </a:lnTo>
                <a:lnTo>
                  <a:pt x="543318" y="49954"/>
                </a:lnTo>
                <a:lnTo>
                  <a:pt x="551813" y="36054"/>
                </a:lnTo>
                <a:lnTo>
                  <a:pt x="558053" y="27926"/>
                </a:lnTo>
                <a:lnTo>
                  <a:pt x="560408" y="20452"/>
                </a:lnTo>
                <a:lnTo>
                  <a:pt x="559614" y="12883"/>
                </a:lnTo>
                <a:lnTo>
                  <a:pt x="556410" y="4469"/>
                </a:lnTo>
                <a:lnTo>
                  <a:pt x="550658" y="0"/>
                </a:lnTo>
                <a:close/>
              </a:path>
              <a:path w="560704" h="610235">
                <a:moveTo>
                  <a:pt x="484906" y="454900"/>
                </a:moveTo>
                <a:lnTo>
                  <a:pt x="463243" y="454900"/>
                </a:lnTo>
                <a:lnTo>
                  <a:pt x="470850" y="456754"/>
                </a:lnTo>
                <a:lnTo>
                  <a:pt x="479537" y="456754"/>
                </a:lnTo>
                <a:lnTo>
                  <a:pt x="484906" y="45490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319646" y="2478267"/>
            <a:ext cx="216967" cy="10317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44022" y="2275751"/>
            <a:ext cx="488315" cy="337820"/>
          </a:xfrm>
          <a:custGeom>
            <a:avLst/>
            <a:gdLst/>
            <a:ahLst/>
            <a:cxnLst/>
            <a:rect l="l" t="t" r="r" b="b"/>
            <a:pathLst>
              <a:path w="488314" h="337819">
                <a:moveTo>
                  <a:pt x="293884" y="94576"/>
                </a:moveTo>
                <a:lnTo>
                  <a:pt x="233849" y="108408"/>
                </a:lnTo>
                <a:lnTo>
                  <a:pt x="187134" y="126063"/>
                </a:lnTo>
                <a:lnTo>
                  <a:pt x="161805" y="134353"/>
                </a:lnTo>
                <a:lnTo>
                  <a:pt x="112937" y="150713"/>
                </a:lnTo>
                <a:lnTo>
                  <a:pt x="77680" y="186877"/>
                </a:lnTo>
                <a:lnTo>
                  <a:pt x="64191" y="230359"/>
                </a:lnTo>
                <a:lnTo>
                  <a:pt x="53098" y="252441"/>
                </a:lnTo>
                <a:lnTo>
                  <a:pt x="38472" y="270410"/>
                </a:lnTo>
                <a:lnTo>
                  <a:pt x="23148" y="287383"/>
                </a:lnTo>
                <a:lnTo>
                  <a:pt x="9525" y="304992"/>
                </a:lnTo>
                <a:lnTo>
                  <a:pt x="0" y="324869"/>
                </a:lnTo>
                <a:lnTo>
                  <a:pt x="1969" y="334333"/>
                </a:lnTo>
                <a:lnTo>
                  <a:pt x="12374" y="337212"/>
                </a:lnTo>
                <a:lnTo>
                  <a:pt x="25415" y="334983"/>
                </a:lnTo>
                <a:lnTo>
                  <a:pt x="35293" y="329123"/>
                </a:lnTo>
                <a:lnTo>
                  <a:pt x="49519" y="313432"/>
                </a:lnTo>
                <a:lnTo>
                  <a:pt x="63922" y="297997"/>
                </a:lnTo>
                <a:lnTo>
                  <a:pt x="78691" y="282784"/>
                </a:lnTo>
                <a:lnTo>
                  <a:pt x="94018" y="267757"/>
                </a:lnTo>
                <a:lnTo>
                  <a:pt x="108140" y="252419"/>
                </a:lnTo>
                <a:lnTo>
                  <a:pt x="122793" y="235618"/>
                </a:lnTo>
                <a:lnTo>
                  <a:pt x="139155" y="219910"/>
                </a:lnTo>
                <a:lnTo>
                  <a:pt x="158407" y="207851"/>
                </a:lnTo>
                <a:lnTo>
                  <a:pt x="235794" y="207851"/>
                </a:lnTo>
                <a:lnTo>
                  <a:pt x="245047" y="203408"/>
                </a:lnTo>
                <a:lnTo>
                  <a:pt x="280466" y="185169"/>
                </a:lnTo>
                <a:lnTo>
                  <a:pt x="297016" y="179543"/>
                </a:lnTo>
                <a:lnTo>
                  <a:pt x="316658" y="177025"/>
                </a:lnTo>
                <a:lnTo>
                  <a:pt x="336877" y="175978"/>
                </a:lnTo>
                <a:lnTo>
                  <a:pt x="355155" y="174768"/>
                </a:lnTo>
                <a:lnTo>
                  <a:pt x="394474" y="164997"/>
                </a:lnTo>
                <a:lnTo>
                  <a:pt x="428193" y="147120"/>
                </a:lnTo>
                <a:lnTo>
                  <a:pt x="445147" y="119383"/>
                </a:lnTo>
                <a:lnTo>
                  <a:pt x="301726" y="119383"/>
                </a:lnTo>
                <a:lnTo>
                  <a:pt x="303237" y="117160"/>
                </a:lnTo>
                <a:lnTo>
                  <a:pt x="304698" y="114862"/>
                </a:lnTo>
                <a:lnTo>
                  <a:pt x="306098" y="112726"/>
                </a:lnTo>
                <a:lnTo>
                  <a:pt x="307746" y="104140"/>
                </a:lnTo>
                <a:lnTo>
                  <a:pt x="302931" y="97871"/>
                </a:lnTo>
                <a:lnTo>
                  <a:pt x="293884" y="94576"/>
                </a:lnTo>
                <a:close/>
              </a:path>
              <a:path w="488314" h="337819">
                <a:moveTo>
                  <a:pt x="235794" y="207851"/>
                </a:moveTo>
                <a:lnTo>
                  <a:pt x="158407" y="207851"/>
                </a:lnTo>
                <a:lnTo>
                  <a:pt x="147499" y="215689"/>
                </a:lnTo>
                <a:lnTo>
                  <a:pt x="137309" y="224090"/>
                </a:lnTo>
                <a:lnTo>
                  <a:pt x="127885" y="233160"/>
                </a:lnTo>
                <a:lnTo>
                  <a:pt x="119278" y="243005"/>
                </a:lnTo>
                <a:lnTo>
                  <a:pt x="116884" y="250657"/>
                </a:lnTo>
                <a:lnTo>
                  <a:pt x="120426" y="257132"/>
                </a:lnTo>
                <a:lnTo>
                  <a:pt x="128127" y="260166"/>
                </a:lnTo>
                <a:lnTo>
                  <a:pt x="138214" y="257495"/>
                </a:lnTo>
                <a:lnTo>
                  <a:pt x="173212" y="238292"/>
                </a:lnTo>
                <a:lnTo>
                  <a:pt x="209059" y="220689"/>
                </a:lnTo>
                <a:lnTo>
                  <a:pt x="235794" y="207851"/>
                </a:lnTo>
                <a:close/>
              </a:path>
              <a:path w="488314" h="337819">
                <a:moveTo>
                  <a:pt x="458115" y="0"/>
                </a:moveTo>
                <a:lnTo>
                  <a:pt x="429242" y="22395"/>
                </a:lnTo>
                <a:lnTo>
                  <a:pt x="404648" y="53907"/>
                </a:lnTo>
                <a:lnTo>
                  <a:pt x="391109" y="74882"/>
                </a:lnTo>
                <a:lnTo>
                  <a:pt x="384018" y="87055"/>
                </a:lnTo>
                <a:lnTo>
                  <a:pt x="378032" y="95796"/>
                </a:lnTo>
                <a:lnTo>
                  <a:pt x="369626" y="102132"/>
                </a:lnTo>
                <a:lnTo>
                  <a:pt x="355269" y="107089"/>
                </a:lnTo>
                <a:lnTo>
                  <a:pt x="342144" y="110001"/>
                </a:lnTo>
                <a:lnTo>
                  <a:pt x="328494" y="112741"/>
                </a:lnTo>
                <a:lnTo>
                  <a:pt x="314945" y="115706"/>
                </a:lnTo>
                <a:lnTo>
                  <a:pt x="301726" y="119383"/>
                </a:lnTo>
                <a:lnTo>
                  <a:pt x="445147" y="119383"/>
                </a:lnTo>
                <a:lnTo>
                  <a:pt x="463030" y="77668"/>
                </a:lnTo>
                <a:lnTo>
                  <a:pt x="476147" y="35325"/>
                </a:lnTo>
                <a:lnTo>
                  <a:pt x="474675" y="15332"/>
                </a:lnTo>
                <a:lnTo>
                  <a:pt x="481128" y="15332"/>
                </a:lnTo>
                <a:lnTo>
                  <a:pt x="487845" y="10391"/>
                </a:lnTo>
                <a:lnTo>
                  <a:pt x="484492" y="6378"/>
                </a:lnTo>
                <a:lnTo>
                  <a:pt x="458115" y="0"/>
                </a:lnTo>
                <a:close/>
              </a:path>
              <a:path w="488314" h="337819">
                <a:moveTo>
                  <a:pt x="481128" y="15332"/>
                </a:moveTo>
                <a:lnTo>
                  <a:pt x="474675" y="15332"/>
                </a:lnTo>
                <a:lnTo>
                  <a:pt x="479920" y="16221"/>
                </a:lnTo>
                <a:lnTo>
                  <a:pt x="481128" y="15332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571425" y="2685567"/>
            <a:ext cx="144457" cy="1087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64560" y="2665093"/>
            <a:ext cx="822325" cy="496570"/>
          </a:xfrm>
          <a:custGeom>
            <a:avLst/>
            <a:gdLst/>
            <a:ahLst/>
            <a:cxnLst/>
            <a:rect l="l" t="t" r="r" b="b"/>
            <a:pathLst>
              <a:path w="822325" h="496569">
                <a:moveTo>
                  <a:pt x="568045" y="163921"/>
                </a:moveTo>
                <a:lnTo>
                  <a:pt x="499312" y="169751"/>
                </a:lnTo>
                <a:lnTo>
                  <a:pt x="444728" y="195742"/>
                </a:lnTo>
                <a:lnTo>
                  <a:pt x="415057" y="234592"/>
                </a:lnTo>
                <a:lnTo>
                  <a:pt x="403021" y="256146"/>
                </a:lnTo>
                <a:lnTo>
                  <a:pt x="394176" y="258958"/>
                </a:lnTo>
                <a:lnTo>
                  <a:pt x="353263" y="285172"/>
                </a:lnTo>
                <a:lnTo>
                  <a:pt x="330487" y="317226"/>
                </a:lnTo>
                <a:lnTo>
                  <a:pt x="318642" y="333946"/>
                </a:lnTo>
                <a:lnTo>
                  <a:pt x="314539" y="339677"/>
                </a:lnTo>
                <a:lnTo>
                  <a:pt x="311084" y="345638"/>
                </a:lnTo>
                <a:lnTo>
                  <a:pt x="308104" y="351754"/>
                </a:lnTo>
                <a:lnTo>
                  <a:pt x="305422" y="357949"/>
                </a:lnTo>
                <a:lnTo>
                  <a:pt x="303161" y="360159"/>
                </a:lnTo>
                <a:lnTo>
                  <a:pt x="289115" y="391020"/>
                </a:lnTo>
                <a:lnTo>
                  <a:pt x="274930" y="409415"/>
                </a:lnTo>
                <a:lnTo>
                  <a:pt x="234010" y="438804"/>
                </a:lnTo>
                <a:lnTo>
                  <a:pt x="173618" y="458524"/>
                </a:lnTo>
                <a:lnTo>
                  <a:pt x="102865" y="468308"/>
                </a:lnTo>
                <a:lnTo>
                  <a:pt x="69532" y="473519"/>
                </a:lnTo>
                <a:lnTo>
                  <a:pt x="50984" y="477719"/>
                </a:lnTo>
                <a:lnTo>
                  <a:pt x="33175" y="482965"/>
                </a:lnTo>
                <a:lnTo>
                  <a:pt x="16161" y="489225"/>
                </a:lnTo>
                <a:lnTo>
                  <a:pt x="0" y="496468"/>
                </a:lnTo>
                <a:lnTo>
                  <a:pt x="9534" y="493997"/>
                </a:lnTo>
                <a:lnTo>
                  <a:pt x="19308" y="491855"/>
                </a:lnTo>
                <a:lnTo>
                  <a:pt x="29280" y="490031"/>
                </a:lnTo>
                <a:lnTo>
                  <a:pt x="39408" y="488518"/>
                </a:lnTo>
                <a:lnTo>
                  <a:pt x="93263" y="484308"/>
                </a:lnTo>
                <a:lnTo>
                  <a:pt x="146461" y="481064"/>
                </a:lnTo>
                <a:lnTo>
                  <a:pt x="197522" y="472432"/>
                </a:lnTo>
                <a:lnTo>
                  <a:pt x="244970" y="452056"/>
                </a:lnTo>
                <a:lnTo>
                  <a:pt x="274505" y="432175"/>
                </a:lnTo>
                <a:lnTo>
                  <a:pt x="303164" y="411840"/>
                </a:lnTo>
                <a:lnTo>
                  <a:pt x="332724" y="392379"/>
                </a:lnTo>
                <a:lnTo>
                  <a:pt x="364959" y="375119"/>
                </a:lnTo>
                <a:lnTo>
                  <a:pt x="397433" y="360429"/>
                </a:lnTo>
                <a:lnTo>
                  <a:pt x="413337" y="352645"/>
                </a:lnTo>
                <a:lnTo>
                  <a:pt x="445723" y="331373"/>
                </a:lnTo>
                <a:lnTo>
                  <a:pt x="477672" y="285508"/>
                </a:lnTo>
                <a:lnTo>
                  <a:pt x="485928" y="270093"/>
                </a:lnTo>
                <a:lnTo>
                  <a:pt x="512489" y="238654"/>
                </a:lnTo>
                <a:lnTo>
                  <a:pt x="549968" y="225442"/>
                </a:lnTo>
                <a:lnTo>
                  <a:pt x="569760" y="223075"/>
                </a:lnTo>
                <a:lnTo>
                  <a:pt x="594984" y="217429"/>
                </a:lnTo>
                <a:lnTo>
                  <a:pt x="618186" y="208556"/>
                </a:lnTo>
                <a:lnTo>
                  <a:pt x="638981" y="196754"/>
                </a:lnTo>
                <a:lnTo>
                  <a:pt x="656983" y="182321"/>
                </a:lnTo>
                <a:lnTo>
                  <a:pt x="671274" y="165963"/>
                </a:lnTo>
                <a:lnTo>
                  <a:pt x="600900" y="165963"/>
                </a:lnTo>
                <a:lnTo>
                  <a:pt x="568045" y="163921"/>
                </a:lnTo>
                <a:close/>
              </a:path>
              <a:path w="822325" h="496569">
                <a:moveTo>
                  <a:pt x="822274" y="0"/>
                </a:moveTo>
                <a:lnTo>
                  <a:pt x="758921" y="26639"/>
                </a:lnTo>
                <a:lnTo>
                  <a:pt x="707237" y="63614"/>
                </a:lnTo>
                <a:lnTo>
                  <a:pt x="686407" y="89804"/>
                </a:lnTo>
                <a:lnTo>
                  <a:pt x="657164" y="124552"/>
                </a:lnTo>
                <a:lnTo>
                  <a:pt x="626373" y="154418"/>
                </a:lnTo>
                <a:lnTo>
                  <a:pt x="600900" y="165963"/>
                </a:lnTo>
                <a:lnTo>
                  <a:pt x="671274" y="165963"/>
                </a:lnTo>
                <a:lnTo>
                  <a:pt x="682453" y="153168"/>
                </a:lnTo>
                <a:lnTo>
                  <a:pt x="703071" y="122416"/>
                </a:lnTo>
                <a:lnTo>
                  <a:pt x="722709" y="91343"/>
                </a:lnTo>
                <a:lnTo>
                  <a:pt x="745235" y="61226"/>
                </a:lnTo>
                <a:lnTo>
                  <a:pt x="761913" y="44335"/>
                </a:lnTo>
                <a:lnTo>
                  <a:pt x="780821" y="28770"/>
                </a:lnTo>
                <a:lnTo>
                  <a:pt x="801196" y="14126"/>
                </a:lnTo>
                <a:lnTo>
                  <a:pt x="822274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284336" y="2323870"/>
            <a:ext cx="464820" cy="323850"/>
          </a:xfrm>
          <a:custGeom>
            <a:avLst/>
            <a:gdLst/>
            <a:ahLst/>
            <a:cxnLst/>
            <a:rect l="l" t="t" r="r" b="b"/>
            <a:pathLst>
              <a:path w="464820" h="323850">
                <a:moveTo>
                  <a:pt x="452393" y="294424"/>
                </a:moveTo>
                <a:lnTo>
                  <a:pt x="379691" y="294424"/>
                </a:lnTo>
                <a:lnTo>
                  <a:pt x="393634" y="307048"/>
                </a:lnTo>
                <a:lnTo>
                  <a:pt x="408765" y="317584"/>
                </a:lnTo>
                <a:lnTo>
                  <a:pt x="426701" y="323654"/>
                </a:lnTo>
                <a:lnTo>
                  <a:pt x="449059" y="322884"/>
                </a:lnTo>
                <a:lnTo>
                  <a:pt x="458147" y="318640"/>
                </a:lnTo>
                <a:lnTo>
                  <a:pt x="463997" y="311383"/>
                </a:lnTo>
                <a:lnTo>
                  <a:pt x="464575" y="303437"/>
                </a:lnTo>
                <a:lnTo>
                  <a:pt x="457847" y="297129"/>
                </a:lnTo>
                <a:lnTo>
                  <a:pt x="452393" y="294424"/>
                </a:lnTo>
                <a:close/>
              </a:path>
              <a:path w="464820" h="323850">
                <a:moveTo>
                  <a:pt x="9778" y="0"/>
                </a:moveTo>
                <a:lnTo>
                  <a:pt x="0" y="6604"/>
                </a:lnTo>
                <a:lnTo>
                  <a:pt x="2920" y="11036"/>
                </a:lnTo>
                <a:lnTo>
                  <a:pt x="23063" y="40520"/>
                </a:lnTo>
                <a:lnTo>
                  <a:pt x="68077" y="89869"/>
                </a:lnTo>
                <a:lnTo>
                  <a:pt x="98742" y="114274"/>
                </a:lnTo>
                <a:lnTo>
                  <a:pt x="133759" y="138331"/>
                </a:lnTo>
                <a:lnTo>
                  <a:pt x="169749" y="161102"/>
                </a:lnTo>
                <a:lnTo>
                  <a:pt x="206075" y="183526"/>
                </a:lnTo>
                <a:lnTo>
                  <a:pt x="242100" y="206540"/>
                </a:lnTo>
                <a:lnTo>
                  <a:pt x="258153" y="226115"/>
                </a:lnTo>
                <a:lnTo>
                  <a:pt x="273931" y="256198"/>
                </a:lnTo>
                <a:lnTo>
                  <a:pt x="291703" y="287429"/>
                </a:lnTo>
                <a:lnTo>
                  <a:pt x="313740" y="310450"/>
                </a:lnTo>
                <a:lnTo>
                  <a:pt x="342313" y="315901"/>
                </a:lnTo>
                <a:lnTo>
                  <a:pt x="379691" y="294424"/>
                </a:lnTo>
                <a:lnTo>
                  <a:pt x="452393" y="294424"/>
                </a:lnTo>
                <a:lnTo>
                  <a:pt x="438867" y="287714"/>
                </a:lnTo>
                <a:lnTo>
                  <a:pt x="422335" y="277060"/>
                </a:lnTo>
                <a:lnTo>
                  <a:pt x="406569" y="265743"/>
                </a:lnTo>
                <a:lnTo>
                  <a:pt x="389889" y="254342"/>
                </a:lnTo>
                <a:lnTo>
                  <a:pt x="380108" y="248250"/>
                </a:lnTo>
                <a:lnTo>
                  <a:pt x="361811" y="237222"/>
                </a:lnTo>
                <a:lnTo>
                  <a:pt x="353301" y="231787"/>
                </a:lnTo>
                <a:lnTo>
                  <a:pt x="353278" y="220398"/>
                </a:lnTo>
                <a:lnTo>
                  <a:pt x="353490" y="209740"/>
                </a:lnTo>
                <a:lnTo>
                  <a:pt x="353470" y="200530"/>
                </a:lnTo>
                <a:lnTo>
                  <a:pt x="321306" y="155744"/>
                </a:lnTo>
                <a:lnTo>
                  <a:pt x="273456" y="128778"/>
                </a:lnTo>
                <a:lnTo>
                  <a:pt x="239103" y="118896"/>
                </a:lnTo>
                <a:lnTo>
                  <a:pt x="206841" y="108615"/>
                </a:lnTo>
                <a:lnTo>
                  <a:pt x="176108" y="95979"/>
                </a:lnTo>
                <a:lnTo>
                  <a:pt x="146342" y="79032"/>
                </a:lnTo>
                <a:lnTo>
                  <a:pt x="113956" y="60142"/>
                </a:lnTo>
                <a:lnTo>
                  <a:pt x="78593" y="42435"/>
                </a:lnTo>
                <a:lnTo>
                  <a:pt x="44165" y="24287"/>
                </a:lnTo>
                <a:lnTo>
                  <a:pt x="14579" y="4076"/>
                </a:lnTo>
                <a:lnTo>
                  <a:pt x="9778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790595" y="2639418"/>
            <a:ext cx="589915" cy="306070"/>
          </a:xfrm>
          <a:custGeom>
            <a:avLst/>
            <a:gdLst/>
            <a:ahLst/>
            <a:cxnLst/>
            <a:rect l="l" t="t" r="r" b="b"/>
            <a:pathLst>
              <a:path w="589914" h="306069">
                <a:moveTo>
                  <a:pt x="487909" y="100593"/>
                </a:moveTo>
                <a:lnTo>
                  <a:pt x="216881" y="100593"/>
                </a:lnTo>
                <a:lnTo>
                  <a:pt x="236776" y="102084"/>
                </a:lnTo>
                <a:lnTo>
                  <a:pt x="257265" y="108405"/>
                </a:lnTo>
                <a:lnTo>
                  <a:pt x="276437" y="115556"/>
                </a:lnTo>
                <a:lnTo>
                  <a:pt x="296856" y="120572"/>
                </a:lnTo>
                <a:lnTo>
                  <a:pt x="317910" y="123910"/>
                </a:lnTo>
                <a:lnTo>
                  <a:pt x="338989" y="126033"/>
                </a:lnTo>
                <a:lnTo>
                  <a:pt x="369365" y="130020"/>
                </a:lnTo>
                <a:lnTo>
                  <a:pt x="389234" y="137651"/>
                </a:lnTo>
                <a:lnTo>
                  <a:pt x="401754" y="151491"/>
                </a:lnTo>
                <a:lnTo>
                  <a:pt x="410084" y="174102"/>
                </a:lnTo>
                <a:lnTo>
                  <a:pt x="414624" y="190363"/>
                </a:lnTo>
                <a:lnTo>
                  <a:pt x="419817" y="206479"/>
                </a:lnTo>
                <a:lnTo>
                  <a:pt x="449547" y="263938"/>
                </a:lnTo>
                <a:lnTo>
                  <a:pt x="504708" y="298551"/>
                </a:lnTo>
                <a:lnTo>
                  <a:pt x="540754" y="305623"/>
                </a:lnTo>
                <a:lnTo>
                  <a:pt x="564193" y="302374"/>
                </a:lnTo>
                <a:lnTo>
                  <a:pt x="581769" y="290850"/>
                </a:lnTo>
                <a:lnTo>
                  <a:pt x="589353" y="274730"/>
                </a:lnTo>
                <a:lnTo>
                  <a:pt x="582817" y="257693"/>
                </a:lnTo>
                <a:lnTo>
                  <a:pt x="557883" y="230960"/>
                </a:lnTo>
                <a:lnTo>
                  <a:pt x="536576" y="206168"/>
                </a:lnTo>
                <a:lnTo>
                  <a:pt x="519470" y="179621"/>
                </a:lnTo>
                <a:lnTo>
                  <a:pt x="507137" y="147623"/>
                </a:lnTo>
                <a:lnTo>
                  <a:pt x="498158" y="119479"/>
                </a:lnTo>
                <a:lnTo>
                  <a:pt x="487909" y="100593"/>
                </a:lnTo>
                <a:close/>
              </a:path>
              <a:path w="589914" h="306069">
                <a:moveTo>
                  <a:pt x="32084" y="0"/>
                </a:moveTo>
                <a:lnTo>
                  <a:pt x="9529" y="10797"/>
                </a:lnTo>
                <a:lnTo>
                  <a:pt x="0" y="28756"/>
                </a:lnTo>
                <a:lnTo>
                  <a:pt x="12739" y="46061"/>
                </a:lnTo>
                <a:lnTo>
                  <a:pt x="49606" y="64620"/>
                </a:lnTo>
                <a:lnTo>
                  <a:pt x="89646" y="81532"/>
                </a:lnTo>
                <a:lnTo>
                  <a:pt x="131717" y="94452"/>
                </a:lnTo>
                <a:lnTo>
                  <a:pt x="174677" y="101039"/>
                </a:lnTo>
                <a:lnTo>
                  <a:pt x="196531" y="101167"/>
                </a:lnTo>
                <a:lnTo>
                  <a:pt x="216881" y="100593"/>
                </a:lnTo>
                <a:lnTo>
                  <a:pt x="487909" y="100593"/>
                </a:lnTo>
                <a:lnTo>
                  <a:pt x="430214" y="59205"/>
                </a:lnTo>
                <a:lnTo>
                  <a:pt x="358649" y="52690"/>
                </a:lnTo>
                <a:lnTo>
                  <a:pt x="335346" y="49194"/>
                </a:lnTo>
                <a:lnTo>
                  <a:pt x="313202" y="42798"/>
                </a:lnTo>
                <a:lnTo>
                  <a:pt x="291230" y="35815"/>
                </a:lnTo>
                <a:lnTo>
                  <a:pt x="282477" y="33794"/>
                </a:lnTo>
                <a:lnTo>
                  <a:pt x="160609" y="33794"/>
                </a:lnTo>
                <a:lnTo>
                  <a:pt x="124156" y="28636"/>
                </a:lnTo>
                <a:lnTo>
                  <a:pt x="89609" y="18592"/>
                </a:lnTo>
                <a:lnTo>
                  <a:pt x="58421" y="4176"/>
                </a:lnTo>
                <a:lnTo>
                  <a:pt x="32084" y="0"/>
                </a:lnTo>
                <a:close/>
              </a:path>
              <a:path w="589914" h="306069">
                <a:moveTo>
                  <a:pt x="251166" y="29249"/>
                </a:moveTo>
                <a:lnTo>
                  <a:pt x="232981" y="30000"/>
                </a:lnTo>
                <a:lnTo>
                  <a:pt x="197511" y="33551"/>
                </a:lnTo>
                <a:lnTo>
                  <a:pt x="160609" y="33794"/>
                </a:lnTo>
                <a:lnTo>
                  <a:pt x="282477" y="33794"/>
                </a:lnTo>
                <a:lnTo>
                  <a:pt x="268441" y="30554"/>
                </a:lnTo>
                <a:lnTo>
                  <a:pt x="251166" y="29249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108441" y="3020330"/>
            <a:ext cx="661670" cy="238760"/>
          </a:xfrm>
          <a:custGeom>
            <a:avLst/>
            <a:gdLst/>
            <a:ahLst/>
            <a:cxnLst/>
            <a:rect l="l" t="t" r="r" b="b"/>
            <a:pathLst>
              <a:path w="661670" h="238760">
                <a:moveTo>
                  <a:pt x="8089" y="8128"/>
                </a:moveTo>
                <a:lnTo>
                  <a:pt x="0" y="16624"/>
                </a:lnTo>
                <a:lnTo>
                  <a:pt x="7442" y="18834"/>
                </a:lnTo>
                <a:lnTo>
                  <a:pt x="24240" y="23088"/>
                </a:lnTo>
                <a:lnTo>
                  <a:pt x="40274" y="26077"/>
                </a:lnTo>
                <a:lnTo>
                  <a:pt x="56694" y="27997"/>
                </a:lnTo>
                <a:lnTo>
                  <a:pt x="74650" y="29044"/>
                </a:lnTo>
                <a:lnTo>
                  <a:pt x="115572" y="34572"/>
                </a:lnTo>
                <a:lnTo>
                  <a:pt x="146967" y="47023"/>
                </a:lnTo>
                <a:lnTo>
                  <a:pt x="173737" y="64886"/>
                </a:lnTo>
                <a:lnTo>
                  <a:pt x="215161" y="98163"/>
                </a:lnTo>
                <a:lnTo>
                  <a:pt x="230327" y="109547"/>
                </a:lnTo>
                <a:lnTo>
                  <a:pt x="246635" y="119820"/>
                </a:lnTo>
                <a:lnTo>
                  <a:pt x="264439" y="128003"/>
                </a:lnTo>
                <a:lnTo>
                  <a:pt x="285915" y="133321"/>
                </a:lnTo>
                <a:lnTo>
                  <a:pt x="305898" y="135964"/>
                </a:lnTo>
                <a:lnTo>
                  <a:pt x="325243" y="140253"/>
                </a:lnTo>
                <a:lnTo>
                  <a:pt x="344805" y="150507"/>
                </a:lnTo>
                <a:lnTo>
                  <a:pt x="354125" y="156540"/>
                </a:lnTo>
                <a:lnTo>
                  <a:pt x="363224" y="160678"/>
                </a:lnTo>
                <a:lnTo>
                  <a:pt x="373103" y="163614"/>
                </a:lnTo>
                <a:lnTo>
                  <a:pt x="406782" y="170789"/>
                </a:lnTo>
                <a:lnTo>
                  <a:pt x="426027" y="176844"/>
                </a:lnTo>
                <a:lnTo>
                  <a:pt x="444120" y="184827"/>
                </a:lnTo>
                <a:lnTo>
                  <a:pt x="462686" y="195364"/>
                </a:lnTo>
                <a:lnTo>
                  <a:pt x="504313" y="214269"/>
                </a:lnTo>
                <a:lnTo>
                  <a:pt x="549344" y="224745"/>
                </a:lnTo>
                <a:lnTo>
                  <a:pt x="643851" y="238201"/>
                </a:lnTo>
                <a:lnTo>
                  <a:pt x="652386" y="236911"/>
                </a:lnTo>
                <a:lnTo>
                  <a:pt x="659055" y="231703"/>
                </a:lnTo>
                <a:lnTo>
                  <a:pt x="661173" y="225226"/>
                </a:lnTo>
                <a:lnTo>
                  <a:pt x="656056" y="220129"/>
                </a:lnTo>
                <a:lnTo>
                  <a:pt x="640561" y="215232"/>
                </a:lnTo>
                <a:lnTo>
                  <a:pt x="625760" y="212024"/>
                </a:lnTo>
                <a:lnTo>
                  <a:pt x="610465" y="210043"/>
                </a:lnTo>
                <a:lnTo>
                  <a:pt x="593483" y="208826"/>
                </a:lnTo>
                <a:lnTo>
                  <a:pt x="566853" y="201450"/>
                </a:lnTo>
                <a:lnTo>
                  <a:pt x="535766" y="185777"/>
                </a:lnTo>
                <a:lnTo>
                  <a:pt x="504820" y="168029"/>
                </a:lnTo>
                <a:lnTo>
                  <a:pt x="478612" y="154432"/>
                </a:lnTo>
                <a:lnTo>
                  <a:pt x="465154" y="147622"/>
                </a:lnTo>
                <a:lnTo>
                  <a:pt x="440325" y="132273"/>
                </a:lnTo>
                <a:lnTo>
                  <a:pt x="427024" y="125285"/>
                </a:lnTo>
                <a:lnTo>
                  <a:pt x="411598" y="115427"/>
                </a:lnTo>
                <a:lnTo>
                  <a:pt x="399861" y="103620"/>
                </a:lnTo>
                <a:lnTo>
                  <a:pt x="388478" y="91711"/>
                </a:lnTo>
                <a:lnTo>
                  <a:pt x="374116" y="81546"/>
                </a:lnTo>
                <a:lnTo>
                  <a:pt x="355066" y="76159"/>
                </a:lnTo>
                <a:lnTo>
                  <a:pt x="331125" y="73394"/>
                </a:lnTo>
                <a:lnTo>
                  <a:pt x="308763" y="71204"/>
                </a:lnTo>
                <a:lnTo>
                  <a:pt x="294449" y="67538"/>
                </a:lnTo>
                <a:lnTo>
                  <a:pt x="252423" y="44035"/>
                </a:lnTo>
                <a:lnTo>
                  <a:pt x="208292" y="22771"/>
                </a:lnTo>
                <a:lnTo>
                  <a:pt x="174645" y="9040"/>
                </a:lnTo>
                <a:lnTo>
                  <a:pt x="45296" y="9040"/>
                </a:lnTo>
                <a:lnTo>
                  <a:pt x="14198" y="8851"/>
                </a:lnTo>
                <a:lnTo>
                  <a:pt x="8089" y="8128"/>
                </a:lnTo>
                <a:close/>
              </a:path>
              <a:path w="661670" h="238760">
                <a:moveTo>
                  <a:pt x="134607" y="0"/>
                </a:moveTo>
                <a:lnTo>
                  <a:pt x="104752" y="40"/>
                </a:lnTo>
                <a:lnTo>
                  <a:pt x="45296" y="9040"/>
                </a:lnTo>
                <a:lnTo>
                  <a:pt x="174645" y="9040"/>
                </a:lnTo>
                <a:lnTo>
                  <a:pt x="172816" y="8366"/>
                </a:lnTo>
                <a:lnTo>
                  <a:pt x="154744" y="3465"/>
                </a:lnTo>
                <a:lnTo>
                  <a:pt x="134607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990711" y="2997423"/>
            <a:ext cx="443230" cy="137160"/>
          </a:xfrm>
          <a:custGeom>
            <a:avLst/>
            <a:gdLst/>
            <a:ahLst/>
            <a:cxnLst/>
            <a:rect l="l" t="t" r="r" b="b"/>
            <a:pathLst>
              <a:path w="443229" h="137160">
                <a:moveTo>
                  <a:pt x="18736" y="0"/>
                </a:moveTo>
                <a:lnTo>
                  <a:pt x="10752" y="124"/>
                </a:lnTo>
                <a:lnTo>
                  <a:pt x="3596" y="3663"/>
                </a:lnTo>
                <a:lnTo>
                  <a:pt x="0" y="9051"/>
                </a:lnTo>
                <a:lnTo>
                  <a:pt x="2696" y="14719"/>
                </a:lnTo>
                <a:lnTo>
                  <a:pt x="24076" y="29194"/>
                </a:lnTo>
                <a:lnTo>
                  <a:pt x="69009" y="55602"/>
                </a:lnTo>
                <a:lnTo>
                  <a:pt x="89983" y="70307"/>
                </a:lnTo>
                <a:lnTo>
                  <a:pt x="133526" y="95915"/>
                </a:lnTo>
                <a:lnTo>
                  <a:pt x="185538" y="109969"/>
                </a:lnTo>
                <a:lnTo>
                  <a:pt x="215425" y="115633"/>
                </a:lnTo>
                <a:lnTo>
                  <a:pt x="274590" y="128485"/>
                </a:lnTo>
                <a:lnTo>
                  <a:pt x="304384" y="134378"/>
                </a:lnTo>
                <a:lnTo>
                  <a:pt x="335395" y="136791"/>
                </a:lnTo>
                <a:lnTo>
                  <a:pt x="368992" y="134786"/>
                </a:lnTo>
                <a:lnTo>
                  <a:pt x="402375" y="130326"/>
                </a:lnTo>
                <a:lnTo>
                  <a:pt x="432743" y="125374"/>
                </a:lnTo>
                <a:lnTo>
                  <a:pt x="439198" y="122159"/>
                </a:lnTo>
                <a:lnTo>
                  <a:pt x="442625" y="116898"/>
                </a:lnTo>
                <a:lnTo>
                  <a:pt x="442001" y="113827"/>
                </a:lnTo>
                <a:lnTo>
                  <a:pt x="386675" y="113827"/>
                </a:lnTo>
                <a:lnTo>
                  <a:pt x="338670" y="109417"/>
                </a:lnTo>
                <a:lnTo>
                  <a:pt x="291115" y="99313"/>
                </a:lnTo>
                <a:lnTo>
                  <a:pt x="244072" y="84961"/>
                </a:lnTo>
                <a:lnTo>
                  <a:pt x="197605" y="67803"/>
                </a:lnTo>
                <a:lnTo>
                  <a:pt x="106644" y="30848"/>
                </a:lnTo>
                <a:lnTo>
                  <a:pt x="62277" y="13938"/>
                </a:lnTo>
                <a:lnTo>
                  <a:pt x="18736" y="0"/>
                </a:lnTo>
                <a:close/>
              </a:path>
              <a:path w="443229" h="137160">
                <a:moveTo>
                  <a:pt x="435067" y="111099"/>
                </a:moveTo>
                <a:lnTo>
                  <a:pt x="386675" y="113827"/>
                </a:lnTo>
                <a:lnTo>
                  <a:pt x="442001" y="113827"/>
                </a:lnTo>
                <a:lnTo>
                  <a:pt x="441692" y="112306"/>
                </a:lnTo>
                <a:lnTo>
                  <a:pt x="435067" y="111099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052060" y="2082185"/>
            <a:ext cx="977265" cy="270510"/>
          </a:xfrm>
          <a:custGeom>
            <a:avLst/>
            <a:gdLst/>
            <a:ahLst/>
            <a:cxnLst/>
            <a:rect l="l" t="t" r="r" b="b"/>
            <a:pathLst>
              <a:path w="977264" h="270510">
                <a:moveTo>
                  <a:pt x="976035" y="224884"/>
                </a:moveTo>
                <a:lnTo>
                  <a:pt x="641118" y="224884"/>
                </a:lnTo>
                <a:lnTo>
                  <a:pt x="685430" y="228136"/>
                </a:lnTo>
                <a:lnTo>
                  <a:pt x="734605" y="240532"/>
                </a:lnTo>
                <a:lnTo>
                  <a:pt x="783849" y="255665"/>
                </a:lnTo>
                <a:lnTo>
                  <a:pt x="828367" y="267125"/>
                </a:lnTo>
                <a:lnTo>
                  <a:pt x="862020" y="270459"/>
                </a:lnTo>
                <a:lnTo>
                  <a:pt x="894860" y="268549"/>
                </a:lnTo>
                <a:lnTo>
                  <a:pt x="926720" y="262154"/>
                </a:lnTo>
                <a:lnTo>
                  <a:pt x="957437" y="252037"/>
                </a:lnTo>
                <a:lnTo>
                  <a:pt x="972628" y="240609"/>
                </a:lnTo>
                <a:lnTo>
                  <a:pt x="976740" y="226048"/>
                </a:lnTo>
                <a:lnTo>
                  <a:pt x="976035" y="224884"/>
                </a:lnTo>
                <a:close/>
              </a:path>
              <a:path w="977264" h="270510">
                <a:moveTo>
                  <a:pt x="18577" y="0"/>
                </a:moveTo>
                <a:lnTo>
                  <a:pt x="7225" y="3514"/>
                </a:lnTo>
                <a:lnTo>
                  <a:pt x="0" y="10519"/>
                </a:lnTo>
                <a:lnTo>
                  <a:pt x="1305" y="18941"/>
                </a:lnTo>
                <a:lnTo>
                  <a:pt x="35192" y="47170"/>
                </a:lnTo>
                <a:lnTo>
                  <a:pt x="80985" y="64217"/>
                </a:lnTo>
                <a:lnTo>
                  <a:pt x="120577" y="73384"/>
                </a:lnTo>
                <a:lnTo>
                  <a:pt x="133779" y="76688"/>
                </a:lnTo>
                <a:lnTo>
                  <a:pt x="151699" y="84183"/>
                </a:lnTo>
                <a:lnTo>
                  <a:pt x="163292" y="94282"/>
                </a:lnTo>
                <a:lnTo>
                  <a:pt x="172596" y="105693"/>
                </a:lnTo>
                <a:lnTo>
                  <a:pt x="183652" y="117125"/>
                </a:lnTo>
                <a:lnTo>
                  <a:pt x="211845" y="135867"/>
                </a:lnTo>
                <a:lnTo>
                  <a:pt x="241051" y="151667"/>
                </a:lnTo>
                <a:lnTo>
                  <a:pt x="268021" y="169037"/>
                </a:lnTo>
                <a:lnTo>
                  <a:pt x="289506" y="192487"/>
                </a:lnTo>
                <a:lnTo>
                  <a:pt x="309043" y="209574"/>
                </a:lnTo>
                <a:lnTo>
                  <a:pt x="336950" y="220379"/>
                </a:lnTo>
                <a:lnTo>
                  <a:pt x="367491" y="228284"/>
                </a:lnTo>
                <a:lnTo>
                  <a:pt x="394929" y="236670"/>
                </a:lnTo>
                <a:lnTo>
                  <a:pt x="446572" y="250718"/>
                </a:lnTo>
                <a:lnTo>
                  <a:pt x="493568" y="251177"/>
                </a:lnTo>
                <a:lnTo>
                  <a:pt x="539361" y="243433"/>
                </a:lnTo>
                <a:lnTo>
                  <a:pt x="587396" y="232873"/>
                </a:lnTo>
                <a:lnTo>
                  <a:pt x="641118" y="224884"/>
                </a:lnTo>
                <a:lnTo>
                  <a:pt x="976035" y="224884"/>
                </a:lnTo>
                <a:lnTo>
                  <a:pt x="974317" y="222049"/>
                </a:lnTo>
                <a:lnTo>
                  <a:pt x="512348" y="222049"/>
                </a:lnTo>
                <a:lnTo>
                  <a:pt x="471630" y="219087"/>
                </a:lnTo>
                <a:lnTo>
                  <a:pt x="435323" y="204714"/>
                </a:lnTo>
                <a:lnTo>
                  <a:pt x="402752" y="178618"/>
                </a:lnTo>
                <a:lnTo>
                  <a:pt x="391573" y="169817"/>
                </a:lnTo>
                <a:lnTo>
                  <a:pt x="379670" y="162765"/>
                </a:lnTo>
                <a:lnTo>
                  <a:pt x="368891" y="154976"/>
                </a:lnTo>
                <a:lnTo>
                  <a:pt x="361083" y="143960"/>
                </a:lnTo>
                <a:lnTo>
                  <a:pt x="356693" y="134876"/>
                </a:lnTo>
                <a:lnTo>
                  <a:pt x="351520" y="127726"/>
                </a:lnTo>
                <a:lnTo>
                  <a:pt x="345042" y="121057"/>
                </a:lnTo>
                <a:lnTo>
                  <a:pt x="336737" y="113416"/>
                </a:lnTo>
                <a:lnTo>
                  <a:pt x="314380" y="98400"/>
                </a:lnTo>
                <a:lnTo>
                  <a:pt x="289092" y="86918"/>
                </a:lnTo>
                <a:lnTo>
                  <a:pt x="263916" y="74826"/>
                </a:lnTo>
                <a:lnTo>
                  <a:pt x="241894" y="57981"/>
                </a:lnTo>
                <a:lnTo>
                  <a:pt x="207777" y="36699"/>
                </a:lnTo>
                <a:lnTo>
                  <a:pt x="164284" y="27229"/>
                </a:lnTo>
                <a:lnTo>
                  <a:pt x="116625" y="22808"/>
                </a:lnTo>
                <a:lnTo>
                  <a:pt x="70010" y="16670"/>
                </a:lnTo>
                <a:lnTo>
                  <a:pt x="29651" y="2050"/>
                </a:lnTo>
                <a:lnTo>
                  <a:pt x="18577" y="0"/>
                </a:lnTo>
                <a:close/>
              </a:path>
              <a:path w="977264" h="270510">
                <a:moveTo>
                  <a:pt x="671725" y="192982"/>
                </a:moveTo>
                <a:lnTo>
                  <a:pt x="642403" y="196186"/>
                </a:lnTo>
                <a:lnTo>
                  <a:pt x="614109" y="200756"/>
                </a:lnTo>
                <a:lnTo>
                  <a:pt x="586229" y="206671"/>
                </a:lnTo>
                <a:lnTo>
                  <a:pt x="558149" y="213912"/>
                </a:lnTo>
                <a:lnTo>
                  <a:pt x="512348" y="222049"/>
                </a:lnTo>
                <a:lnTo>
                  <a:pt x="974317" y="222049"/>
                </a:lnTo>
                <a:lnTo>
                  <a:pt x="969162" y="213537"/>
                </a:lnTo>
                <a:lnTo>
                  <a:pt x="951951" y="208968"/>
                </a:lnTo>
                <a:lnTo>
                  <a:pt x="876684" y="208968"/>
                </a:lnTo>
                <a:lnTo>
                  <a:pt x="840481" y="208635"/>
                </a:lnTo>
                <a:lnTo>
                  <a:pt x="803970" y="206761"/>
                </a:lnTo>
                <a:lnTo>
                  <a:pt x="771759" y="202701"/>
                </a:lnTo>
                <a:lnTo>
                  <a:pt x="737905" y="197319"/>
                </a:lnTo>
                <a:lnTo>
                  <a:pt x="704022" y="193213"/>
                </a:lnTo>
                <a:lnTo>
                  <a:pt x="671725" y="192982"/>
                </a:lnTo>
                <a:close/>
              </a:path>
              <a:path w="977264" h="270510">
                <a:moveTo>
                  <a:pt x="949284" y="208260"/>
                </a:moveTo>
                <a:lnTo>
                  <a:pt x="876684" y="208968"/>
                </a:lnTo>
                <a:lnTo>
                  <a:pt x="951951" y="208968"/>
                </a:lnTo>
                <a:lnTo>
                  <a:pt x="949284" y="20826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540170" y="2102011"/>
            <a:ext cx="248920" cy="325755"/>
          </a:xfrm>
          <a:custGeom>
            <a:avLst/>
            <a:gdLst/>
            <a:ahLst/>
            <a:cxnLst/>
            <a:rect l="l" t="t" r="r" b="b"/>
            <a:pathLst>
              <a:path w="248919" h="325755">
                <a:moveTo>
                  <a:pt x="236618" y="0"/>
                </a:moveTo>
                <a:lnTo>
                  <a:pt x="228613" y="3497"/>
                </a:lnTo>
                <a:lnTo>
                  <a:pt x="195460" y="39494"/>
                </a:lnTo>
                <a:lnTo>
                  <a:pt x="169169" y="77019"/>
                </a:lnTo>
                <a:lnTo>
                  <a:pt x="143504" y="114584"/>
                </a:lnTo>
                <a:lnTo>
                  <a:pt x="112230" y="150702"/>
                </a:lnTo>
                <a:lnTo>
                  <a:pt x="88000" y="191634"/>
                </a:lnTo>
                <a:lnTo>
                  <a:pt x="86477" y="218878"/>
                </a:lnTo>
                <a:lnTo>
                  <a:pt x="85531" y="231535"/>
                </a:lnTo>
                <a:lnTo>
                  <a:pt x="81409" y="242701"/>
                </a:lnTo>
                <a:lnTo>
                  <a:pt x="71539" y="251464"/>
                </a:lnTo>
                <a:lnTo>
                  <a:pt x="61125" y="254665"/>
                </a:lnTo>
                <a:lnTo>
                  <a:pt x="56261" y="256290"/>
                </a:lnTo>
                <a:lnTo>
                  <a:pt x="54102" y="256697"/>
                </a:lnTo>
                <a:lnTo>
                  <a:pt x="52057" y="257014"/>
                </a:lnTo>
                <a:lnTo>
                  <a:pt x="49568" y="257294"/>
                </a:lnTo>
                <a:lnTo>
                  <a:pt x="35610" y="260345"/>
                </a:lnTo>
                <a:lnTo>
                  <a:pt x="23416" y="266028"/>
                </a:lnTo>
                <a:lnTo>
                  <a:pt x="13531" y="273906"/>
                </a:lnTo>
                <a:lnTo>
                  <a:pt x="6502" y="283544"/>
                </a:lnTo>
                <a:lnTo>
                  <a:pt x="4445" y="287151"/>
                </a:lnTo>
                <a:lnTo>
                  <a:pt x="3264" y="288878"/>
                </a:lnTo>
                <a:lnTo>
                  <a:pt x="0" y="308509"/>
                </a:lnTo>
                <a:lnTo>
                  <a:pt x="13630" y="321187"/>
                </a:lnTo>
                <a:lnTo>
                  <a:pt x="36514" y="325683"/>
                </a:lnTo>
                <a:lnTo>
                  <a:pt x="61011" y="320768"/>
                </a:lnTo>
                <a:lnTo>
                  <a:pt x="99095" y="303105"/>
                </a:lnTo>
                <a:lnTo>
                  <a:pt x="136592" y="279741"/>
                </a:lnTo>
                <a:lnTo>
                  <a:pt x="159777" y="250709"/>
                </a:lnTo>
                <a:lnTo>
                  <a:pt x="154927" y="216044"/>
                </a:lnTo>
                <a:lnTo>
                  <a:pt x="143581" y="185957"/>
                </a:lnTo>
                <a:lnTo>
                  <a:pt x="148299" y="161837"/>
                </a:lnTo>
                <a:lnTo>
                  <a:pt x="162012" y="138999"/>
                </a:lnTo>
                <a:lnTo>
                  <a:pt x="177647" y="112755"/>
                </a:lnTo>
                <a:lnTo>
                  <a:pt x="191748" y="85658"/>
                </a:lnTo>
                <a:lnTo>
                  <a:pt x="207110" y="60728"/>
                </a:lnTo>
                <a:lnTo>
                  <a:pt x="224869" y="36890"/>
                </a:lnTo>
                <a:lnTo>
                  <a:pt x="246164" y="13073"/>
                </a:lnTo>
                <a:lnTo>
                  <a:pt x="248653" y="6354"/>
                </a:lnTo>
                <a:lnTo>
                  <a:pt x="244384" y="1474"/>
                </a:lnTo>
                <a:lnTo>
                  <a:pt x="236618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37193" y="2368952"/>
            <a:ext cx="638810" cy="377190"/>
          </a:xfrm>
          <a:custGeom>
            <a:avLst/>
            <a:gdLst/>
            <a:ahLst/>
            <a:cxnLst/>
            <a:rect l="l" t="t" r="r" b="b"/>
            <a:pathLst>
              <a:path w="638810" h="377189">
                <a:moveTo>
                  <a:pt x="628372" y="0"/>
                </a:moveTo>
                <a:lnTo>
                  <a:pt x="619561" y="2616"/>
                </a:lnTo>
                <a:lnTo>
                  <a:pt x="613295" y="7926"/>
                </a:lnTo>
                <a:lnTo>
                  <a:pt x="599372" y="16362"/>
                </a:lnTo>
                <a:lnTo>
                  <a:pt x="575430" y="22248"/>
                </a:lnTo>
                <a:lnTo>
                  <a:pt x="531088" y="29389"/>
                </a:lnTo>
                <a:lnTo>
                  <a:pt x="511843" y="36201"/>
                </a:lnTo>
                <a:lnTo>
                  <a:pt x="493125" y="47156"/>
                </a:lnTo>
                <a:lnTo>
                  <a:pt x="477706" y="60636"/>
                </a:lnTo>
                <a:lnTo>
                  <a:pt x="468363" y="75020"/>
                </a:lnTo>
                <a:lnTo>
                  <a:pt x="457933" y="93051"/>
                </a:lnTo>
                <a:lnTo>
                  <a:pt x="443791" y="103200"/>
                </a:lnTo>
                <a:lnTo>
                  <a:pt x="425568" y="110612"/>
                </a:lnTo>
                <a:lnTo>
                  <a:pt x="402894" y="120435"/>
                </a:lnTo>
                <a:lnTo>
                  <a:pt x="385528" y="128845"/>
                </a:lnTo>
                <a:lnTo>
                  <a:pt x="368884" y="135221"/>
                </a:lnTo>
                <a:lnTo>
                  <a:pt x="351591" y="139116"/>
                </a:lnTo>
                <a:lnTo>
                  <a:pt x="332282" y="140082"/>
                </a:lnTo>
                <a:lnTo>
                  <a:pt x="324995" y="140122"/>
                </a:lnTo>
                <a:lnTo>
                  <a:pt x="317582" y="140773"/>
                </a:lnTo>
                <a:lnTo>
                  <a:pt x="276031" y="160289"/>
                </a:lnTo>
                <a:lnTo>
                  <a:pt x="257314" y="182868"/>
                </a:lnTo>
                <a:lnTo>
                  <a:pt x="238089" y="202342"/>
                </a:lnTo>
                <a:lnTo>
                  <a:pt x="214963" y="210613"/>
                </a:lnTo>
                <a:lnTo>
                  <a:pt x="189841" y="216639"/>
                </a:lnTo>
                <a:lnTo>
                  <a:pt x="164630" y="229376"/>
                </a:lnTo>
                <a:lnTo>
                  <a:pt x="147605" y="245400"/>
                </a:lnTo>
                <a:lnTo>
                  <a:pt x="136209" y="262535"/>
                </a:lnTo>
                <a:lnTo>
                  <a:pt x="128863" y="281129"/>
                </a:lnTo>
                <a:lnTo>
                  <a:pt x="123990" y="301524"/>
                </a:lnTo>
                <a:lnTo>
                  <a:pt x="107138" y="320198"/>
                </a:lnTo>
                <a:lnTo>
                  <a:pt x="73010" y="338013"/>
                </a:lnTo>
                <a:lnTo>
                  <a:pt x="8153" y="363920"/>
                </a:lnTo>
                <a:lnTo>
                  <a:pt x="1879" y="366764"/>
                </a:lnTo>
                <a:lnTo>
                  <a:pt x="0" y="377153"/>
                </a:lnTo>
                <a:lnTo>
                  <a:pt x="10414" y="375985"/>
                </a:lnTo>
                <a:lnTo>
                  <a:pt x="33303" y="371525"/>
                </a:lnTo>
                <a:lnTo>
                  <a:pt x="53808" y="364294"/>
                </a:lnTo>
                <a:lnTo>
                  <a:pt x="73262" y="355082"/>
                </a:lnTo>
                <a:lnTo>
                  <a:pt x="93002" y="344679"/>
                </a:lnTo>
                <a:lnTo>
                  <a:pt x="120380" y="331791"/>
                </a:lnTo>
                <a:lnTo>
                  <a:pt x="140998" y="323116"/>
                </a:lnTo>
                <a:lnTo>
                  <a:pt x="159764" y="311891"/>
                </a:lnTo>
                <a:lnTo>
                  <a:pt x="181584" y="291352"/>
                </a:lnTo>
                <a:lnTo>
                  <a:pt x="200940" y="273862"/>
                </a:lnTo>
                <a:lnTo>
                  <a:pt x="222850" y="258381"/>
                </a:lnTo>
                <a:lnTo>
                  <a:pt x="245163" y="243155"/>
                </a:lnTo>
                <a:lnTo>
                  <a:pt x="265734" y="226429"/>
                </a:lnTo>
                <a:lnTo>
                  <a:pt x="272092" y="219821"/>
                </a:lnTo>
                <a:lnTo>
                  <a:pt x="276915" y="213499"/>
                </a:lnTo>
                <a:lnTo>
                  <a:pt x="281031" y="206889"/>
                </a:lnTo>
                <a:lnTo>
                  <a:pt x="285267" y="199416"/>
                </a:lnTo>
                <a:lnTo>
                  <a:pt x="299562" y="182127"/>
                </a:lnTo>
                <a:lnTo>
                  <a:pt x="340792" y="161403"/>
                </a:lnTo>
                <a:lnTo>
                  <a:pt x="410340" y="148319"/>
                </a:lnTo>
                <a:lnTo>
                  <a:pt x="453880" y="146401"/>
                </a:lnTo>
                <a:lnTo>
                  <a:pt x="492126" y="141081"/>
                </a:lnTo>
                <a:lnTo>
                  <a:pt x="520936" y="124557"/>
                </a:lnTo>
                <a:lnTo>
                  <a:pt x="536168" y="89028"/>
                </a:lnTo>
                <a:lnTo>
                  <a:pt x="553901" y="66443"/>
                </a:lnTo>
                <a:lnTo>
                  <a:pt x="587498" y="51490"/>
                </a:lnTo>
                <a:lnTo>
                  <a:pt x="621014" y="35132"/>
                </a:lnTo>
                <a:lnTo>
                  <a:pt x="638505" y="8332"/>
                </a:lnTo>
                <a:lnTo>
                  <a:pt x="635946" y="1448"/>
                </a:lnTo>
                <a:lnTo>
                  <a:pt x="628372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107987" y="1654852"/>
            <a:ext cx="657860" cy="223520"/>
          </a:xfrm>
          <a:custGeom>
            <a:avLst/>
            <a:gdLst/>
            <a:ahLst/>
            <a:cxnLst/>
            <a:rect l="l" t="t" r="r" b="b"/>
            <a:pathLst>
              <a:path w="657860" h="223519">
                <a:moveTo>
                  <a:pt x="566881" y="0"/>
                </a:moveTo>
                <a:lnTo>
                  <a:pt x="525735" y="1259"/>
                </a:lnTo>
                <a:lnTo>
                  <a:pt x="484987" y="3843"/>
                </a:lnTo>
                <a:lnTo>
                  <a:pt x="439827" y="11011"/>
                </a:lnTo>
                <a:lnTo>
                  <a:pt x="397438" y="22871"/>
                </a:lnTo>
                <a:lnTo>
                  <a:pt x="355494" y="35440"/>
                </a:lnTo>
                <a:lnTo>
                  <a:pt x="311670" y="44737"/>
                </a:lnTo>
                <a:lnTo>
                  <a:pt x="266159" y="55608"/>
                </a:lnTo>
                <a:lnTo>
                  <a:pt x="225437" y="73514"/>
                </a:lnTo>
                <a:lnTo>
                  <a:pt x="188143" y="96427"/>
                </a:lnTo>
                <a:lnTo>
                  <a:pt x="152919" y="122316"/>
                </a:lnTo>
                <a:lnTo>
                  <a:pt x="118403" y="149155"/>
                </a:lnTo>
                <a:lnTo>
                  <a:pt x="83236" y="174912"/>
                </a:lnTo>
                <a:lnTo>
                  <a:pt x="46059" y="197560"/>
                </a:lnTo>
                <a:lnTo>
                  <a:pt x="5511" y="215069"/>
                </a:lnTo>
                <a:lnTo>
                  <a:pt x="482" y="216796"/>
                </a:lnTo>
                <a:lnTo>
                  <a:pt x="0" y="223439"/>
                </a:lnTo>
                <a:lnTo>
                  <a:pt x="61620" y="201941"/>
                </a:lnTo>
                <a:lnTo>
                  <a:pt x="110972" y="174810"/>
                </a:lnTo>
                <a:lnTo>
                  <a:pt x="150640" y="155970"/>
                </a:lnTo>
                <a:lnTo>
                  <a:pt x="194144" y="141776"/>
                </a:lnTo>
                <a:lnTo>
                  <a:pt x="238763" y="129056"/>
                </a:lnTo>
                <a:lnTo>
                  <a:pt x="281774" y="114638"/>
                </a:lnTo>
                <a:lnTo>
                  <a:pt x="325408" y="93535"/>
                </a:lnTo>
                <a:lnTo>
                  <a:pt x="364994" y="70765"/>
                </a:lnTo>
                <a:lnTo>
                  <a:pt x="406719" y="50301"/>
                </a:lnTo>
                <a:lnTo>
                  <a:pt x="456768" y="36114"/>
                </a:lnTo>
                <a:lnTo>
                  <a:pt x="502552" y="31095"/>
                </a:lnTo>
                <a:lnTo>
                  <a:pt x="548763" y="29752"/>
                </a:lnTo>
                <a:lnTo>
                  <a:pt x="595046" y="29250"/>
                </a:lnTo>
                <a:lnTo>
                  <a:pt x="641045" y="26754"/>
                </a:lnTo>
                <a:lnTo>
                  <a:pt x="650713" y="22933"/>
                </a:lnTo>
                <a:lnTo>
                  <a:pt x="657269" y="15636"/>
                </a:lnTo>
                <a:lnTo>
                  <a:pt x="657643" y="8171"/>
                </a:lnTo>
                <a:lnTo>
                  <a:pt x="648766" y="3843"/>
                </a:lnTo>
                <a:lnTo>
                  <a:pt x="608026" y="662"/>
                </a:lnTo>
                <a:lnTo>
                  <a:pt x="566881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806634" y="2540793"/>
            <a:ext cx="961390" cy="376555"/>
          </a:xfrm>
          <a:custGeom>
            <a:avLst/>
            <a:gdLst/>
            <a:ahLst/>
            <a:cxnLst/>
            <a:rect l="l" t="t" r="r" b="b"/>
            <a:pathLst>
              <a:path w="961390" h="376555">
                <a:moveTo>
                  <a:pt x="622480" y="181601"/>
                </a:moveTo>
                <a:lnTo>
                  <a:pt x="422821" y="181601"/>
                </a:lnTo>
                <a:lnTo>
                  <a:pt x="446045" y="182209"/>
                </a:lnTo>
                <a:lnTo>
                  <a:pt x="461524" y="190710"/>
                </a:lnTo>
                <a:lnTo>
                  <a:pt x="492340" y="215306"/>
                </a:lnTo>
                <a:lnTo>
                  <a:pt x="532385" y="233668"/>
                </a:lnTo>
                <a:lnTo>
                  <a:pt x="546100" y="239335"/>
                </a:lnTo>
                <a:lnTo>
                  <a:pt x="562473" y="253915"/>
                </a:lnTo>
                <a:lnTo>
                  <a:pt x="600640" y="278956"/>
                </a:lnTo>
                <a:lnTo>
                  <a:pt x="657427" y="296088"/>
                </a:lnTo>
                <a:lnTo>
                  <a:pt x="693670" y="303086"/>
                </a:lnTo>
                <a:lnTo>
                  <a:pt x="730014" y="310688"/>
                </a:lnTo>
                <a:lnTo>
                  <a:pt x="785225" y="328344"/>
                </a:lnTo>
                <a:lnTo>
                  <a:pt x="823160" y="343208"/>
                </a:lnTo>
                <a:lnTo>
                  <a:pt x="841959" y="350904"/>
                </a:lnTo>
                <a:lnTo>
                  <a:pt x="858742" y="355374"/>
                </a:lnTo>
                <a:lnTo>
                  <a:pt x="879479" y="359080"/>
                </a:lnTo>
                <a:lnTo>
                  <a:pt x="899243" y="363609"/>
                </a:lnTo>
                <a:lnTo>
                  <a:pt x="913104" y="370551"/>
                </a:lnTo>
                <a:lnTo>
                  <a:pt x="931120" y="376091"/>
                </a:lnTo>
                <a:lnTo>
                  <a:pt x="949621" y="368513"/>
                </a:lnTo>
                <a:lnTo>
                  <a:pt x="960833" y="353810"/>
                </a:lnTo>
                <a:lnTo>
                  <a:pt x="956983" y="337976"/>
                </a:lnTo>
                <a:lnTo>
                  <a:pt x="937426" y="324883"/>
                </a:lnTo>
                <a:lnTo>
                  <a:pt x="912799" y="315798"/>
                </a:lnTo>
                <a:lnTo>
                  <a:pt x="886706" y="307918"/>
                </a:lnTo>
                <a:lnTo>
                  <a:pt x="862749" y="298441"/>
                </a:lnTo>
                <a:lnTo>
                  <a:pt x="829615" y="282550"/>
                </a:lnTo>
                <a:lnTo>
                  <a:pt x="795193" y="267694"/>
                </a:lnTo>
                <a:lnTo>
                  <a:pt x="760134" y="253685"/>
                </a:lnTo>
                <a:lnTo>
                  <a:pt x="725093" y="240338"/>
                </a:lnTo>
                <a:lnTo>
                  <a:pt x="697079" y="228313"/>
                </a:lnTo>
                <a:lnTo>
                  <a:pt x="673398" y="215391"/>
                </a:lnTo>
                <a:lnTo>
                  <a:pt x="651098" y="201014"/>
                </a:lnTo>
                <a:lnTo>
                  <a:pt x="627227" y="184623"/>
                </a:lnTo>
                <a:lnTo>
                  <a:pt x="622480" y="181601"/>
                </a:lnTo>
                <a:close/>
              </a:path>
              <a:path w="961390" h="376555">
                <a:moveTo>
                  <a:pt x="19548" y="0"/>
                </a:moveTo>
                <a:lnTo>
                  <a:pt x="8902" y="2472"/>
                </a:lnTo>
                <a:lnTo>
                  <a:pt x="837" y="9561"/>
                </a:lnTo>
                <a:lnTo>
                  <a:pt x="0" y="18393"/>
                </a:lnTo>
                <a:lnTo>
                  <a:pt x="23970" y="50387"/>
                </a:lnTo>
                <a:lnTo>
                  <a:pt x="58933" y="77172"/>
                </a:lnTo>
                <a:lnTo>
                  <a:pt x="100971" y="99311"/>
                </a:lnTo>
                <a:lnTo>
                  <a:pt x="146167" y="117364"/>
                </a:lnTo>
                <a:lnTo>
                  <a:pt x="190601" y="131893"/>
                </a:lnTo>
                <a:lnTo>
                  <a:pt x="242033" y="142248"/>
                </a:lnTo>
                <a:lnTo>
                  <a:pt x="293065" y="144097"/>
                </a:lnTo>
                <a:lnTo>
                  <a:pt x="302072" y="153381"/>
                </a:lnTo>
                <a:lnTo>
                  <a:pt x="332193" y="177575"/>
                </a:lnTo>
                <a:lnTo>
                  <a:pt x="376697" y="186260"/>
                </a:lnTo>
                <a:lnTo>
                  <a:pt x="399370" y="184970"/>
                </a:lnTo>
                <a:lnTo>
                  <a:pt x="422821" y="181601"/>
                </a:lnTo>
                <a:lnTo>
                  <a:pt x="622480" y="181601"/>
                </a:lnTo>
                <a:lnTo>
                  <a:pt x="589946" y="155977"/>
                </a:lnTo>
                <a:lnTo>
                  <a:pt x="581272" y="130684"/>
                </a:lnTo>
                <a:lnTo>
                  <a:pt x="575619" y="121703"/>
                </a:lnTo>
                <a:lnTo>
                  <a:pt x="568002" y="113524"/>
                </a:lnTo>
                <a:lnTo>
                  <a:pt x="558685" y="105147"/>
                </a:lnTo>
                <a:lnTo>
                  <a:pt x="553773" y="103203"/>
                </a:lnTo>
                <a:lnTo>
                  <a:pt x="347954" y="103203"/>
                </a:lnTo>
                <a:lnTo>
                  <a:pt x="340398" y="103026"/>
                </a:lnTo>
                <a:lnTo>
                  <a:pt x="335584" y="100092"/>
                </a:lnTo>
                <a:lnTo>
                  <a:pt x="330403" y="97196"/>
                </a:lnTo>
                <a:lnTo>
                  <a:pt x="329049" y="96650"/>
                </a:lnTo>
                <a:lnTo>
                  <a:pt x="296138" y="96650"/>
                </a:lnTo>
                <a:lnTo>
                  <a:pt x="267288" y="88638"/>
                </a:lnTo>
                <a:lnTo>
                  <a:pt x="238379" y="79672"/>
                </a:lnTo>
                <a:lnTo>
                  <a:pt x="209602" y="71527"/>
                </a:lnTo>
                <a:lnTo>
                  <a:pt x="181152" y="65980"/>
                </a:lnTo>
                <a:lnTo>
                  <a:pt x="138046" y="59216"/>
                </a:lnTo>
                <a:lnTo>
                  <a:pt x="94054" y="48359"/>
                </a:lnTo>
                <a:lnTo>
                  <a:pt x="55356" y="31072"/>
                </a:lnTo>
                <a:lnTo>
                  <a:pt x="28130" y="5020"/>
                </a:lnTo>
                <a:lnTo>
                  <a:pt x="19548" y="0"/>
                </a:lnTo>
                <a:close/>
              </a:path>
              <a:path w="961390" h="376555">
                <a:moveTo>
                  <a:pt x="463740" y="87759"/>
                </a:moveTo>
                <a:lnTo>
                  <a:pt x="408031" y="94304"/>
                </a:lnTo>
                <a:lnTo>
                  <a:pt x="362966" y="101718"/>
                </a:lnTo>
                <a:lnTo>
                  <a:pt x="355460" y="102848"/>
                </a:lnTo>
                <a:lnTo>
                  <a:pt x="347954" y="103203"/>
                </a:lnTo>
                <a:lnTo>
                  <a:pt x="553773" y="103203"/>
                </a:lnTo>
                <a:lnTo>
                  <a:pt x="517992" y="89050"/>
                </a:lnTo>
                <a:lnTo>
                  <a:pt x="463740" y="87759"/>
                </a:lnTo>
                <a:close/>
              </a:path>
              <a:path w="961390" h="376555">
                <a:moveTo>
                  <a:pt x="310429" y="92875"/>
                </a:moveTo>
                <a:lnTo>
                  <a:pt x="303194" y="94165"/>
                </a:lnTo>
                <a:lnTo>
                  <a:pt x="296138" y="96650"/>
                </a:lnTo>
                <a:lnTo>
                  <a:pt x="329049" y="96650"/>
                </a:lnTo>
                <a:lnTo>
                  <a:pt x="324358" y="94758"/>
                </a:lnTo>
                <a:lnTo>
                  <a:pt x="317573" y="93000"/>
                </a:lnTo>
                <a:lnTo>
                  <a:pt x="310429" y="92875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487362" y="2180971"/>
            <a:ext cx="1326075" cy="8906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701744" y="2055217"/>
            <a:ext cx="548639" cy="9196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306943" y="1552850"/>
            <a:ext cx="1022350" cy="970280"/>
          </a:xfrm>
          <a:custGeom>
            <a:avLst/>
            <a:gdLst/>
            <a:ahLst/>
            <a:cxnLst/>
            <a:rect l="l" t="t" r="r" b="b"/>
            <a:pathLst>
              <a:path w="1022350" h="970280">
                <a:moveTo>
                  <a:pt x="615802" y="341424"/>
                </a:moveTo>
                <a:lnTo>
                  <a:pt x="570739" y="354456"/>
                </a:lnTo>
                <a:lnTo>
                  <a:pt x="537679" y="392125"/>
                </a:lnTo>
                <a:lnTo>
                  <a:pt x="536067" y="396062"/>
                </a:lnTo>
                <a:lnTo>
                  <a:pt x="517015" y="402191"/>
                </a:lnTo>
                <a:lnTo>
                  <a:pt x="507586" y="405486"/>
                </a:lnTo>
                <a:lnTo>
                  <a:pt x="498602" y="409207"/>
                </a:lnTo>
                <a:lnTo>
                  <a:pt x="466054" y="432633"/>
                </a:lnTo>
                <a:lnTo>
                  <a:pt x="453667" y="460315"/>
                </a:lnTo>
                <a:lnTo>
                  <a:pt x="455366" y="490963"/>
                </a:lnTo>
                <a:lnTo>
                  <a:pt x="465074" y="523291"/>
                </a:lnTo>
                <a:lnTo>
                  <a:pt x="449351" y="541213"/>
                </a:lnTo>
                <a:lnTo>
                  <a:pt x="423549" y="579900"/>
                </a:lnTo>
                <a:lnTo>
                  <a:pt x="404137" y="613785"/>
                </a:lnTo>
                <a:lnTo>
                  <a:pt x="400951" y="627126"/>
                </a:lnTo>
                <a:lnTo>
                  <a:pt x="363104" y="640080"/>
                </a:lnTo>
                <a:lnTo>
                  <a:pt x="320629" y="661291"/>
                </a:lnTo>
                <a:lnTo>
                  <a:pt x="298881" y="679856"/>
                </a:lnTo>
                <a:lnTo>
                  <a:pt x="256399" y="699316"/>
                </a:lnTo>
                <a:lnTo>
                  <a:pt x="226017" y="727813"/>
                </a:lnTo>
                <a:lnTo>
                  <a:pt x="214630" y="761190"/>
                </a:lnTo>
                <a:lnTo>
                  <a:pt x="229133" y="795287"/>
                </a:lnTo>
                <a:lnTo>
                  <a:pt x="218856" y="805476"/>
                </a:lnTo>
                <a:lnTo>
                  <a:pt x="207679" y="815192"/>
                </a:lnTo>
                <a:lnTo>
                  <a:pt x="194993" y="824163"/>
                </a:lnTo>
                <a:lnTo>
                  <a:pt x="180187" y="832117"/>
                </a:lnTo>
                <a:lnTo>
                  <a:pt x="134978" y="852537"/>
                </a:lnTo>
                <a:lnTo>
                  <a:pt x="112539" y="862958"/>
                </a:lnTo>
                <a:lnTo>
                  <a:pt x="61663" y="890868"/>
                </a:lnTo>
                <a:lnTo>
                  <a:pt x="14631" y="932311"/>
                </a:lnTo>
                <a:lnTo>
                  <a:pt x="0" y="957364"/>
                </a:lnTo>
                <a:lnTo>
                  <a:pt x="231" y="966027"/>
                </a:lnTo>
                <a:lnTo>
                  <a:pt x="7361" y="969702"/>
                </a:lnTo>
                <a:lnTo>
                  <a:pt x="17464" y="968776"/>
                </a:lnTo>
                <a:lnTo>
                  <a:pt x="26619" y="963638"/>
                </a:lnTo>
                <a:lnTo>
                  <a:pt x="64621" y="931535"/>
                </a:lnTo>
                <a:lnTo>
                  <a:pt x="105235" y="905329"/>
                </a:lnTo>
                <a:lnTo>
                  <a:pt x="149130" y="882128"/>
                </a:lnTo>
                <a:lnTo>
                  <a:pt x="196977" y="859041"/>
                </a:lnTo>
                <a:lnTo>
                  <a:pt x="236244" y="841110"/>
                </a:lnTo>
                <a:lnTo>
                  <a:pt x="276756" y="821677"/>
                </a:lnTo>
                <a:lnTo>
                  <a:pt x="313704" y="799330"/>
                </a:lnTo>
                <a:lnTo>
                  <a:pt x="342277" y="772655"/>
                </a:lnTo>
                <a:lnTo>
                  <a:pt x="357238" y="730593"/>
                </a:lnTo>
                <a:lnTo>
                  <a:pt x="357339" y="729907"/>
                </a:lnTo>
                <a:lnTo>
                  <a:pt x="357555" y="729462"/>
                </a:lnTo>
                <a:lnTo>
                  <a:pt x="357720" y="728789"/>
                </a:lnTo>
                <a:lnTo>
                  <a:pt x="391545" y="727994"/>
                </a:lnTo>
                <a:lnTo>
                  <a:pt x="407996" y="726602"/>
                </a:lnTo>
                <a:lnTo>
                  <a:pt x="423151" y="723455"/>
                </a:lnTo>
                <a:lnTo>
                  <a:pt x="458348" y="705637"/>
                </a:lnTo>
                <a:lnTo>
                  <a:pt x="475321" y="681920"/>
                </a:lnTo>
                <a:lnTo>
                  <a:pt x="483842" y="653993"/>
                </a:lnTo>
                <a:lnTo>
                  <a:pt x="493687" y="623544"/>
                </a:lnTo>
                <a:lnTo>
                  <a:pt x="516402" y="583166"/>
                </a:lnTo>
                <a:lnTo>
                  <a:pt x="549719" y="548818"/>
                </a:lnTo>
                <a:lnTo>
                  <a:pt x="595637" y="525677"/>
                </a:lnTo>
                <a:lnTo>
                  <a:pt x="617515" y="512744"/>
                </a:lnTo>
                <a:lnTo>
                  <a:pt x="635279" y="497078"/>
                </a:lnTo>
                <a:lnTo>
                  <a:pt x="646413" y="478311"/>
                </a:lnTo>
                <a:lnTo>
                  <a:pt x="654550" y="456617"/>
                </a:lnTo>
                <a:lnTo>
                  <a:pt x="662970" y="435726"/>
                </a:lnTo>
                <a:lnTo>
                  <a:pt x="694086" y="406474"/>
                </a:lnTo>
                <a:lnTo>
                  <a:pt x="739005" y="390527"/>
                </a:lnTo>
                <a:lnTo>
                  <a:pt x="762838" y="384492"/>
                </a:lnTo>
                <a:lnTo>
                  <a:pt x="770179" y="381582"/>
                </a:lnTo>
                <a:lnTo>
                  <a:pt x="783882" y="361582"/>
                </a:lnTo>
                <a:lnTo>
                  <a:pt x="784148" y="359638"/>
                </a:lnTo>
                <a:lnTo>
                  <a:pt x="784745" y="354711"/>
                </a:lnTo>
                <a:lnTo>
                  <a:pt x="781354" y="350558"/>
                </a:lnTo>
                <a:lnTo>
                  <a:pt x="776427" y="348577"/>
                </a:lnTo>
                <a:lnTo>
                  <a:pt x="778109" y="347167"/>
                </a:lnTo>
                <a:lnTo>
                  <a:pt x="640626" y="347167"/>
                </a:lnTo>
                <a:lnTo>
                  <a:pt x="629369" y="342840"/>
                </a:lnTo>
                <a:lnTo>
                  <a:pt x="615802" y="341424"/>
                </a:lnTo>
                <a:close/>
              </a:path>
              <a:path w="1022350" h="970280">
                <a:moveTo>
                  <a:pt x="1005687" y="0"/>
                </a:moveTo>
                <a:lnTo>
                  <a:pt x="958099" y="27068"/>
                </a:lnTo>
                <a:lnTo>
                  <a:pt x="921164" y="55849"/>
                </a:lnTo>
                <a:lnTo>
                  <a:pt x="889842" y="88458"/>
                </a:lnTo>
                <a:lnTo>
                  <a:pt x="871576" y="122833"/>
                </a:lnTo>
                <a:lnTo>
                  <a:pt x="873810" y="156908"/>
                </a:lnTo>
                <a:lnTo>
                  <a:pt x="839586" y="170964"/>
                </a:lnTo>
                <a:lnTo>
                  <a:pt x="810226" y="187885"/>
                </a:lnTo>
                <a:lnTo>
                  <a:pt x="789055" y="210553"/>
                </a:lnTo>
                <a:lnTo>
                  <a:pt x="779399" y="241846"/>
                </a:lnTo>
                <a:lnTo>
                  <a:pt x="779081" y="245643"/>
                </a:lnTo>
                <a:lnTo>
                  <a:pt x="779780" y="248666"/>
                </a:lnTo>
                <a:lnTo>
                  <a:pt x="781011" y="251473"/>
                </a:lnTo>
                <a:lnTo>
                  <a:pt x="779995" y="252692"/>
                </a:lnTo>
                <a:lnTo>
                  <a:pt x="758922" y="287342"/>
                </a:lnTo>
                <a:lnTo>
                  <a:pt x="752195" y="297828"/>
                </a:lnTo>
                <a:lnTo>
                  <a:pt x="737032" y="311106"/>
                </a:lnTo>
                <a:lnTo>
                  <a:pt x="716503" y="320951"/>
                </a:lnTo>
                <a:lnTo>
                  <a:pt x="693900" y="328439"/>
                </a:lnTo>
                <a:lnTo>
                  <a:pt x="672515" y="334645"/>
                </a:lnTo>
                <a:lnTo>
                  <a:pt x="664107" y="337287"/>
                </a:lnTo>
                <a:lnTo>
                  <a:pt x="656008" y="340287"/>
                </a:lnTo>
                <a:lnTo>
                  <a:pt x="648191" y="343596"/>
                </a:lnTo>
                <a:lnTo>
                  <a:pt x="640626" y="347167"/>
                </a:lnTo>
                <a:lnTo>
                  <a:pt x="778109" y="347167"/>
                </a:lnTo>
                <a:lnTo>
                  <a:pt x="803887" y="307530"/>
                </a:lnTo>
                <a:lnTo>
                  <a:pt x="809761" y="291305"/>
                </a:lnTo>
                <a:lnTo>
                  <a:pt x="816364" y="275315"/>
                </a:lnTo>
                <a:lnTo>
                  <a:pt x="825436" y="259601"/>
                </a:lnTo>
                <a:lnTo>
                  <a:pt x="830897" y="257073"/>
                </a:lnTo>
                <a:lnTo>
                  <a:pt x="835812" y="253682"/>
                </a:lnTo>
                <a:lnTo>
                  <a:pt x="882251" y="213917"/>
                </a:lnTo>
                <a:lnTo>
                  <a:pt x="940473" y="192684"/>
                </a:lnTo>
                <a:lnTo>
                  <a:pt x="958505" y="183472"/>
                </a:lnTo>
                <a:lnTo>
                  <a:pt x="971967" y="170228"/>
                </a:lnTo>
                <a:lnTo>
                  <a:pt x="976482" y="154940"/>
                </a:lnTo>
                <a:lnTo>
                  <a:pt x="967676" y="139598"/>
                </a:lnTo>
                <a:lnTo>
                  <a:pt x="956730" y="127616"/>
                </a:lnTo>
                <a:lnTo>
                  <a:pt x="955178" y="118777"/>
                </a:lnTo>
                <a:lnTo>
                  <a:pt x="959537" y="109537"/>
                </a:lnTo>
                <a:lnTo>
                  <a:pt x="966330" y="96355"/>
                </a:lnTo>
                <a:lnTo>
                  <a:pt x="977086" y="75316"/>
                </a:lnTo>
                <a:lnTo>
                  <a:pt x="989998" y="56232"/>
                </a:lnTo>
                <a:lnTo>
                  <a:pt x="1004179" y="37658"/>
                </a:lnTo>
                <a:lnTo>
                  <a:pt x="1018743" y="18148"/>
                </a:lnTo>
                <a:lnTo>
                  <a:pt x="1021774" y="7997"/>
                </a:lnTo>
                <a:lnTo>
                  <a:pt x="1016317" y="1610"/>
                </a:lnTo>
                <a:lnTo>
                  <a:pt x="1005687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957639" y="1891478"/>
            <a:ext cx="506730" cy="291465"/>
          </a:xfrm>
          <a:custGeom>
            <a:avLst/>
            <a:gdLst/>
            <a:ahLst/>
            <a:cxnLst/>
            <a:rect l="l" t="t" r="r" b="b"/>
            <a:pathLst>
              <a:path w="506729" h="291464">
                <a:moveTo>
                  <a:pt x="46714" y="0"/>
                </a:moveTo>
                <a:lnTo>
                  <a:pt x="36711" y="130"/>
                </a:lnTo>
                <a:lnTo>
                  <a:pt x="26637" y="4894"/>
                </a:lnTo>
                <a:lnTo>
                  <a:pt x="21297" y="12058"/>
                </a:lnTo>
                <a:lnTo>
                  <a:pt x="13394" y="44652"/>
                </a:lnTo>
                <a:lnTo>
                  <a:pt x="4379" y="77995"/>
                </a:lnTo>
                <a:lnTo>
                  <a:pt x="0" y="111412"/>
                </a:lnTo>
                <a:lnTo>
                  <a:pt x="6006" y="144227"/>
                </a:lnTo>
                <a:lnTo>
                  <a:pt x="15557" y="157907"/>
                </a:lnTo>
                <a:lnTo>
                  <a:pt x="41860" y="178510"/>
                </a:lnTo>
                <a:lnTo>
                  <a:pt x="51955" y="192347"/>
                </a:lnTo>
                <a:lnTo>
                  <a:pt x="76191" y="228404"/>
                </a:lnTo>
                <a:lnTo>
                  <a:pt x="111810" y="258946"/>
                </a:lnTo>
                <a:lnTo>
                  <a:pt x="145696" y="279541"/>
                </a:lnTo>
                <a:lnTo>
                  <a:pt x="183335" y="291239"/>
                </a:lnTo>
                <a:lnTo>
                  <a:pt x="222590" y="291093"/>
                </a:lnTo>
                <a:lnTo>
                  <a:pt x="261327" y="276155"/>
                </a:lnTo>
                <a:lnTo>
                  <a:pt x="292444" y="256795"/>
                </a:lnTo>
                <a:lnTo>
                  <a:pt x="321755" y="241390"/>
                </a:lnTo>
                <a:lnTo>
                  <a:pt x="354497" y="231540"/>
                </a:lnTo>
                <a:lnTo>
                  <a:pt x="395909" y="228847"/>
                </a:lnTo>
                <a:lnTo>
                  <a:pt x="426781" y="228847"/>
                </a:lnTo>
                <a:lnTo>
                  <a:pt x="442630" y="227977"/>
                </a:lnTo>
                <a:lnTo>
                  <a:pt x="459175" y="225074"/>
                </a:lnTo>
                <a:lnTo>
                  <a:pt x="213447" y="225074"/>
                </a:lnTo>
                <a:lnTo>
                  <a:pt x="205193" y="223424"/>
                </a:lnTo>
                <a:lnTo>
                  <a:pt x="200875" y="221811"/>
                </a:lnTo>
                <a:lnTo>
                  <a:pt x="196074" y="219411"/>
                </a:lnTo>
                <a:lnTo>
                  <a:pt x="191274" y="216795"/>
                </a:lnTo>
                <a:lnTo>
                  <a:pt x="192734" y="216554"/>
                </a:lnTo>
                <a:lnTo>
                  <a:pt x="194296" y="216376"/>
                </a:lnTo>
                <a:lnTo>
                  <a:pt x="195808" y="216249"/>
                </a:lnTo>
                <a:lnTo>
                  <a:pt x="206362" y="215618"/>
                </a:lnTo>
                <a:lnTo>
                  <a:pt x="488598" y="215618"/>
                </a:lnTo>
                <a:lnTo>
                  <a:pt x="499174" y="208309"/>
                </a:lnTo>
                <a:lnTo>
                  <a:pt x="506483" y="195814"/>
                </a:lnTo>
                <a:lnTo>
                  <a:pt x="505745" y="183043"/>
                </a:lnTo>
                <a:lnTo>
                  <a:pt x="494143" y="173551"/>
                </a:lnTo>
                <a:lnTo>
                  <a:pt x="462219" y="165582"/>
                </a:lnTo>
                <a:lnTo>
                  <a:pt x="458930" y="165271"/>
                </a:lnTo>
                <a:lnTo>
                  <a:pt x="353745" y="165271"/>
                </a:lnTo>
                <a:lnTo>
                  <a:pt x="342718" y="161760"/>
                </a:lnTo>
                <a:lnTo>
                  <a:pt x="331859" y="160288"/>
                </a:lnTo>
                <a:lnTo>
                  <a:pt x="320758" y="159933"/>
                </a:lnTo>
                <a:lnTo>
                  <a:pt x="309003" y="159772"/>
                </a:lnTo>
                <a:lnTo>
                  <a:pt x="308571" y="159137"/>
                </a:lnTo>
                <a:lnTo>
                  <a:pt x="267650" y="134823"/>
                </a:lnTo>
                <a:lnTo>
                  <a:pt x="240550" y="133699"/>
                </a:lnTo>
                <a:lnTo>
                  <a:pt x="220760" y="130613"/>
                </a:lnTo>
                <a:lnTo>
                  <a:pt x="208129" y="125520"/>
                </a:lnTo>
                <a:lnTo>
                  <a:pt x="105828" y="125520"/>
                </a:lnTo>
                <a:lnTo>
                  <a:pt x="103771" y="124339"/>
                </a:lnTo>
                <a:lnTo>
                  <a:pt x="101561" y="123310"/>
                </a:lnTo>
                <a:lnTo>
                  <a:pt x="99084" y="122535"/>
                </a:lnTo>
                <a:lnTo>
                  <a:pt x="69698" y="103145"/>
                </a:lnTo>
                <a:lnTo>
                  <a:pt x="56836" y="73209"/>
                </a:lnTo>
                <a:lnTo>
                  <a:pt x="53288" y="38986"/>
                </a:lnTo>
                <a:lnTo>
                  <a:pt x="51840" y="6737"/>
                </a:lnTo>
                <a:lnTo>
                  <a:pt x="46714" y="0"/>
                </a:lnTo>
                <a:close/>
              </a:path>
              <a:path w="506729" h="291464">
                <a:moveTo>
                  <a:pt x="426781" y="228847"/>
                </a:moveTo>
                <a:lnTo>
                  <a:pt x="395909" y="228847"/>
                </a:lnTo>
                <a:lnTo>
                  <a:pt x="420627" y="229185"/>
                </a:lnTo>
                <a:lnTo>
                  <a:pt x="426781" y="228847"/>
                </a:lnTo>
                <a:close/>
              </a:path>
              <a:path w="506729" h="291464">
                <a:moveTo>
                  <a:pt x="488598" y="215618"/>
                </a:moveTo>
                <a:lnTo>
                  <a:pt x="206362" y="215618"/>
                </a:lnTo>
                <a:lnTo>
                  <a:pt x="216758" y="215698"/>
                </a:lnTo>
                <a:lnTo>
                  <a:pt x="227042" y="216076"/>
                </a:lnTo>
                <a:lnTo>
                  <a:pt x="237260" y="216338"/>
                </a:lnTo>
                <a:lnTo>
                  <a:pt x="229464" y="220974"/>
                </a:lnTo>
                <a:lnTo>
                  <a:pt x="221531" y="224072"/>
                </a:lnTo>
                <a:lnTo>
                  <a:pt x="213447" y="225074"/>
                </a:lnTo>
                <a:lnTo>
                  <a:pt x="459175" y="225074"/>
                </a:lnTo>
                <a:lnTo>
                  <a:pt x="463955" y="224236"/>
                </a:lnTo>
                <a:lnTo>
                  <a:pt x="486638" y="216973"/>
                </a:lnTo>
                <a:lnTo>
                  <a:pt x="488598" y="215618"/>
                </a:lnTo>
                <a:close/>
              </a:path>
              <a:path w="506729" h="291464">
                <a:moveTo>
                  <a:pt x="426335" y="162191"/>
                </a:moveTo>
                <a:lnTo>
                  <a:pt x="389255" y="162411"/>
                </a:lnTo>
                <a:lnTo>
                  <a:pt x="353745" y="165271"/>
                </a:lnTo>
                <a:lnTo>
                  <a:pt x="458930" y="165271"/>
                </a:lnTo>
                <a:lnTo>
                  <a:pt x="426335" y="162191"/>
                </a:lnTo>
                <a:close/>
              </a:path>
              <a:path w="506729" h="291464">
                <a:moveTo>
                  <a:pt x="156286" y="101475"/>
                </a:moveTo>
                <a:lnTo>
                  <a:pt x="119049" y="113353"/>
                </a:lnTo>
                <a:lnTo>
                  <a:pt x="105828" y="125520"/>
                </a:lnTo>
                <a:lnTo>
                  <a:pt x="208129" y="125520"/>
                </a:lnTo>
                <a:lnTo>
                  <a:pt x="202318" y="123177"/>
                </a:lnTo>
                <a:lnTo>
                  <a:pt x="185030" y="113693"/>
                </a:lnTo>
                <a:lnTo>
                  <a:pt x="168706" y="104463"/>
                </a:lnTo>
                <a:lnTo>
                  <a:pt x="156286" y="101475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716758" y="2065832"/>
            <a:ext cx="231802" cy="767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384335" y="2151723"/>
            <a:ext cx="408305" cy="108585"/>
          </a:xfrm>
          <a:custGeom>
            <a:avLst/>
            <a:gdLst/>
            <a:ahLst/>
            <a:cxnLst/>
            <a:rect l="l" t="t" r="r" b="b"/>
            <a:pathLst>
              <a:path w="408304" h="108585">
                <a:moveTo>
                  <a:pt x="393017" y="60698"/>
                </a:moveTo>
                <a:lnTo>
                  <a:pt x="138979" y="60698"/>
                </a:lnTo>
                <a:lnTo>
                  <a:pt x="156517" y="62083"/>
                </a:lnTo>
                <a:lnTo>
                  <a:pt x="183343" y="69759"/>
                </a:lnTo>
                <a:lnTo>
                  <a:pt x="211373" y="78607"/>
                </a:lnTo>
                <a:lnTo>
                  <a:pt x="232527" y="83507"/>
                </a:lnTo>
                <a:lnTo>
                  <a:pt x="269161" y="89374"/>
                </a:lnTo>
                <a:lnTo>
                  <a:pt x="304109" y="98031"/>
                </a:lnTo>
                <a:lnTo>
                  <a:pt x="339349" y="105604"/>
                </a:lnTo>
                <a:lnTo>
                  <a:pt x="376862" y="108221"/>
                </a:lnTo>
                <a:lnTo>
                  <a:pt x="389040" y="105395"/>
                </a:lnTo>
                <a:lnTo>
                  <a:pt x="399995" y="98620"/>
                </a:lnTo>
                <a:lnTo>
                  <a:pt x="407198" y="89540"/>
                </a:lnTo>
                <a:lnTo>
                  <a:pt x="408117" y="79799"/>
                </a:lnTo>
                <a:lnTo>
                  <a:pt x="393017" y="60698"/>
                </a:lnTo>
                <a:close/>
              </a:path>
              <a:path w="408304" h="108585">
                <a:moveTo>
                  <a:pt x="167833" y="0"/>
                </a:moveTo>
                <a:lnTo>
                  <a:pt x="129057" y="7843"/>
                </a:lnTo>
                <a:lnTo>
                  <a:pt x="91927" y="35062"/>
                </a:lnTo>
                <a:lnTo>
                  <a:pt x="69065" y="57432"/>
                </a:lnTo>
                <a:lnTo>
                  <a:pt x="43727" y="76438"/>
                </a:lnTo>
                <a:lnTo>
                  <a:pt x="16614" y="84002"/>
                </a:lnTo>
                <a:lnTo>
                  <a:pt x="7474" y="86246"/>
                </a:lnTo>
                <a:lnTo>
                  <a:pt x="985" y="91881"/>
                </a:lnTo>
                <a:lnTo>
                  <a:pt x="0" y="98152"/>
                </a:lnTo>
                <a:lnTo>
                  <a:pt x="7368" y="102303"/>
                </a:lnTo>
                <a:lnTo>
                  <a:pt x="43792" y="101760"/>
                </a:lnTo>
                <a:lnTo>
                  <a:pt x="76069" y="90511"/>
                </a:lnTo>
                <a:lnTo>
                  <a:pt x="106899" y="74757"/>
                </a:lnTo>
                <a:lnTo>
                  <a:pt x="138979" y="60698"/>
                </a:lnTo>
                <a:lnTo>
                  <a:pt x="393017" y="60698"/>
                </a:lnTo>
                <a:lnTo>
                  <a:pt x="384253" y="49611"/>
                </a:lnTo>
                <a:lnTo>
                  <a:pt x="342217" y="28427"/>
                </a:lnTo>
                <a:lnTo>
                  <a:pt x="290203" y="14425"/>
                </a:lnTo>
                <a:lnTo>
                  <a:pt x="236405" y="5787"/>
                </a:lnTo>
                <a:lnTo>
                  <a:pt x="189017" y="690"/>
                </a:lnTo>
                <a:lnTo>
                  <a:pt x="167833" y="0"/>
                </a:lnTo>
                <a:close/>
              </a:path>
            </a:pathLst>
          </a:custGeom>
          <a:solidFill>
            <a:srgbClr val="628A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156319" y="1797497"/>
            <a:ext cx="469900" cy="233679"/>
          </a:xfrm>
          <a:custGeom>
            <a:avLst/>
            <a:gdLst/>
            <a:ahLst/>
            <a:cxnLst/>
            <a:rect l="l" t="t" r="r" b="b"/>
            <a:pathLst>
              <a:path w="469900" h="233680">
                <a:moveTo>
                  <a:pt x="450122" y="0"/>
                </a:moveTo>
                <a:lnTo>
                  <a:pt x="388042" y="10726"/>
                </a:lnTo>
                <a:lnTo>
                  <a:pt x="326894" y="24130"/>
                </a:lnTo>
                <a:lnTo>
                  <a:pt x="268843" y="53273"/>
                </a:lnTo>
                <a:lnTo>
                  <a:pt x="241941" y="70296"/>
                </a:lnTo>
                <a:lnTo>
                  <a:pt x="211477" y="83769"/>
                </a:lnTo>
                <a:lnTo>
                  <a:pt x="176819" y="95935"/>
                </a:lnTo>
                <a:lnTo>
                  <a:pt x="145108" y="110740"/>
                </a:lnTo>
                <a:lnTo>
                  <a:pt x="116667" y="128789"/>
                </a:lnTo>
                <a:lnTo>
                  <a:pt x="91817" y="150685"/>
                </a:lnTo>
                <a:lnTo>
                  <a:pt x="71541" y="167672"/>
                </a:lnTo>
                <a:lnTo>
                  <a:pt x="24698" y="198103"/>
                </a:lnTo>
                <a:lnTo>
                  <a:pt x="3451" y="215798"/>
                </a:lnTo>
                <a:lnTo>
                  <a:pt x="0" y="223037"/>
                </a:lnTo>
                <a:lnTo>
                  <a:pt x="2520" y="229362"/>
                </a:lnTo>
                <a:lnTo>
                  <a:pt x="9551" y="233229"/>
                </a:lnTo>
                <a:lnTo>
                  <a:pt x="19631" y="233095"/>
                </a:lnTo>
                <a:lnTo>
                  <a:pt x="31979" y="229917"/>
                </a:lnTo>
                <a:lnTo>
                  <a:pt x="41570" y="226879"/>
                </a:lnTo>
                <a:lnTo>
                  <a:pt x="50856" y="223155"/>
                </a:lnTo>
                <a:lnTo>
                  <a:pt x="62290" y="217919"/>
                </a:lnTo>
                <a:lnTo>
                  <a:pt x="83427" y="208577"/>
                </a:lnTo>
                <a:lnTo>
                  <a:pt x="92044" y="207237"/>
                </a:lnTo>
                <a:lnTo>
                  <a:pt x="190897" y="207237"/>
                </a:lnTo>
                <a:lnTo>
                  <a:pt x="218928" y="197561"/>
                </a:lnTo>
                <a:lnTo>
                  <a:pt x="247430" y="181508"/>
                </a:lnTo>
                <a:lnTo>
                  <a:pt x="275066" y="154335"/>
                </a:lnTo>
                <a:lnTo>
                  <a:pt x="297526" y="123021"/>
                </a:lnTo>
                <a:lnTo>
                  <a:pt x="322290" y="94436"/>
                </a:lnTo>
                <a:lnTo>
                  <a:pt x="356841" y="75450"/>
                </a:lnTo>
                <a:lnTo>
                  <a:pt x="386269" y="66971"/>
                </a:lnTo>
                <a:lnTo>
                  <a:pt x="413681" y="57567"/>
                </a:lnTo>
                <a:lnTo>
                  <a:pt x="438867" y="45484"/>
                </a:lnTo>
                <a:lnTo>
                  <a:pt x="461616" y="28968"/>
                </a:lnTo>
                <a:lnTo>
                  <a:pt x="467659" y="20079"/>
                </a:lnTo>
                <a:lnTo>
                  <a:pt x="469285" y="9498"/>
                </a:lnTo>
                <a:lnTo>
                  <a:pt x="464204" y="1409"/>
                </a:lnTo>
                <a:lnTo>
                  <a:pt x="450122" y="0"/>
                </a:lnTo>
                <a:close/>
              </a:path>
              <a:path w="469900" h="233680">
                <a:moveTo>
                  <a:pt x="190897" y="207237"/>
                </a:moveTo>
                <a:lnTo>
                  <a:pt x="92044" y="207237"/>
                </a:lnTo>
                <a:lnTo>
                  <a:pt x="99564" y="210209"/>
                </a:lnTo>
                <a:lnTo>
                  <a:pt x="117408" y="213804"/>
                </a:lnTo>
                <a:lnTo>
                  <a:pt x="152640" y="214189"/>
                </a:lnTo>
                <a:lnTo>
                  <a:pt x="186905" y="208614"/>
                </a:lnTo>
                <a:lnTo>
                  <a:pt x="190897" y="207237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463897" y="1754063"/>
            <a:ext cx="496570" cy="313055"/>
          </a:xfrm>
          <a:custGeom>
            <a:avLst/>
            <a:gdLst/>
            <a:ahLst/>
            <a:cxnLst/>
            <a:rect l="l" t="t" r="r" b="b"/>
            <a:pathLst>
              <a:path w="496570" h="313055">
                <a:moveTo>
                  <a:pt x="492408" y="0"/>
                </a:moveTo>
                <a:lnTo>
                  <a:pt x="483362" y="149"/>
                </a:lnTo>
                <a:lnTo>
                  <a:pt x="453526" y="6173"/>
                </a:lnTo>
                <a:lnTo>
                  <a:pt x="425883" y="9210"/>
                </a:lnTo>
                <a:lnTo>
                  <a:pt x="399099" y="14686"/>
                </a:lnTo>
                <a:lnTo>
                  <a:pt x="371843" y="28025"/>
                </a:lnTo>
                <a:lnTo>
                  <a:pt x="348515" y="42782"/>
                </a:lnTo>
                <a:lnTo>
                  <a:pt x="324346" y="55397"/>
                </a:lnTo>
                <a:lnTo>
                  <a:pt x="298475" y="66198"/>
                </a:lnTo>
                <a:lnTo>
                  <a:pt x="270040" y="75511"/>
                </a:lnTo>
                <a:lnTo>
                  <a:pt x="259688" y="80014"/>
                </a:lnTo>
                <a:lnTo>
                  <a:pt x="248834" y="86336"/>
                </a:lnTo>
                <a:lnTo>
                  <a:pt x="238032" y="92350"/>
                </a:lnTo>
                <a:lnTo>
                  <a:pt x="227838" y="95932"/>
                </a:lnTo>
                <a:lnTo>
                  <a:pt x="195423" y="106221"/>
                </a:lnTo>
                <a:lnTo>
                  <a:pt x="167228" y="123517"/>
                </a:lnTo>
                <a:lnTo>
                  <a:pt x="143589" y="144871"/>
                </a:lnTo>
                <a:lnTo>
                  <a:pt x="124841" y="167332"/>
                </a:lnTo>
                <a:lnTo>
                  <a:pt x="116980" y="181802"/>
                </a:lnTo>
                <a:lnTo>
                  <a:pt x="111132" y="197472"/>
                </a:lnTo>
                <a:lnTo>
                  <a:pt x="105011" y="212880"/>
                </a:lnTo>
                <a:lnTo>
                  <a:pt x="78227" y="243976"/>
                </a:lnTo>
                <a:lnTo>
                  <a:pt x="33223" y="274846"/>
                </a:lnTo>
                <a:lnTo>
                  <a:pt x="10071" y="288414"/>
                </a:lnTo>
                <a:lnTo>
                  <a:pt x="3105" y="295124"/>
                </a:lnTo>
                <a:lnTo>
                  <a:pt x="0" y="303639"/>
                </a:lnTo>
                <a:lnTo>
                  <a:pt x="3038" y="310561"/>
                </a:lnTo>
                <a:lnTo>
                  <a:pt x="14503" y="312493"/>
                </a:lnTo>
                <a:lnTo>
                  <a:pt x="49895" y="303736"/>
                </a:lnTo>
                <a:lnTo>
                  <a:pt x="80734" y="288414"/>
                </a:lnTo>
                <a:lnTo>
                  <a:pt x="110288" y="271125"/>
                </a:lnTo>
                <a:lnTo>
                  <a:pt x="142430" y="256117"/>
                </a:lnTo>
                <a:lnTo>
                  <a:pt x="202874" y="219705"/>
                </a:lnTo>
                <a:lnTo>
                  <a:pt x="246240" y="170900"/>
                </a:lnTo>
                <a:lnTo>
                  <a:pt x="264131" y="135830"/>
                </a:lnTo>
                <a:lnTo>
                  <a:pt x="265226" y="123326"/>
                </a:lnTo>
                <a:lnTo>
                  <a:pt x="271970" y="113310"/>
                </a:lnTo>
                <a:lnTo>
                  <a:pt x="288798" y="106757"/>
                </a:lnTo>
                <a:lnTo>
                  <a:pt x="309064" y="101993"/>
                </a:lnTo>
                <a:lnTo>
                  <a:pt x="326123" y="97342"/>
                </a:lnTo>
                <a:lnTo>
                  <a:pt x="343346" y="89942"/>
                </a:lnTo>
                <a:lnTo>
                  <a:pt x="358257" y="81927"/>
                </a:lnTo>
                <a:lnTo>
                  <a:pt x="372068" y="72718"/>
                </a:lnTo>
                <a:lnTo>
                  <a:pt x="385991" y="61731"/>
                </a:lnTo>
                <a:lnTo>
                  <a:pt x="409119" y="47230"/>
                </a:lnTo>
                <a:lnTo>
                  <a:pt x="435509" y="36717"/>
                </a:lnTo>
                <a:lnTo>
                  <a:pt x="463073" y="27439"/>
                </a:lnTo>
                <a:lnTo>
                  <a:pt x="489724" y="16646"/>
                </a:lnTo>
                <a:lnTo>
                  <a:pt x="495386" y="11174"/>
                </a:lnTo>
                <a:lnTo>
                  <a:pt x="496349" y="4649"/>
                </a:lnTo>
                <a:lnTo>
                  <a:pt x="492408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048145" y="1733674"/>
            <a:ext cx="1344295" cy="580390"/>
          </a:xfrm>
          <a:custGeom>
            <a:avLst/>
            <a:gdLst/>
            <a:ahLst/>
            <a:cxnLst/>
            <a:rect l="l" t="t" r="r" b="b"/>
            <a:pathLst>
              <a:path w="1344295" h="580389">
                <a:moveTo>
                  <a:pt x="11103" y="0"/>
                </a:moveTo>
                <a:lnTo>
                  <a:pt x="5602" y="881"/>
                </a:lnTo>
                <a:lnTo>
                  <a:pt x="1256" y="4032"/>
                </a:lnTo>
                <a:lnTo>
                  <a:pt x="0" y="8334"/>
                </a:lnTo>
                <a:lnTo>
                  <a:pt x="8481" y="30019"/>
                </a:lnTo>
                <a:lnTo>
                  <a:pt x="22620" y="48382"/>
                </a:lnTo>
                <a:lnTo>
                  <a:pt x="40399" y="65372"/>
                </a:lnTo>
                <a:lnTo>
                  <a:pt x="59804" y="82934"/>
                </a:lnTo>
                <a:lnTo>
                  <a:pt x="66804" y="93781"/>
                </a:lnTo>
                <a:lnTo>
                  <a:pt x="68465" y="105266"/>
                </a:lnTo>
                <a:lnTo>
                  <a:pt x="68212" y="117005"/>
                </a:lnTo>
                <a:lnTo>
                  <a:pt x="69469" y="128616"/>
                </a:lnTo>
                <a:lnTo>
                  <a:pt x="100939" y="154956"/>
                </a:lnTo>
                <a:lnTo>
                  <a:pt x="137691" y="171815"/>
                </a:lnTo>
                <a:lnTo>
                  <a:pt x="176847" y="184395"/>
                </a:lnTo>
                <a:lnTo>
                  <a:pt x="217804" y="193450"/>
                </a:lnTo>
                <a:lnTo>
                  <a:pt x="259956" y="199736"/>
                </a:lnTo>
                <a:lnTo>
                  <a:pt x="308791" y="205642"/>
                </a:lnTo>
                <a:lnTo>
                  <a:pt x="356847" y="212114"/>
                </a:lnTo>
                <a:lnTo>
                  <a:pt x="404234" y="220161"/>
                </a:lnTo>
                <a:lnTo>
                  <a:pt x="451067" y="230791"/>
                </a:lnTo>
                <a:lnTo>
                  <a:pt x="497459" y="245012"/>
                </a:lnTo>
                <a:lnTo>
                  <a:pt x="543037" y="260336"/>
                </a:lnTo>
                <a:lnTo>
                  <a:pt x="589279" y="274680"/>
                </a:lnTo>
                <a:lnTo>
                  <a:pt x="728903" y="316320"/>
                </a:lnTo>
                <a:lnTo>
                  <a:pt x="774715" y="331231"/>
                </a:lnTo>
                <a:lnTo>
                  <a:pt x="819650" y="347407"/>
                </a:lnTo>
                <a:lnTo>
                  <a:pt x="863397" y="365296"/>
                </a:lnTo>
                <a:lnTo>
                  <a:pt x="905649" y="385347"/>
                </a:lnTo>
                <a:lnTo>
                  <a:pt x="1079589" y="476751"/>
                </a:lnTo>
                <a:lnTo>
                  <a:pt x="1123175" y="498969"/>
                </a:lnTo>
                <a:lnTo>
                  <a:pt x="1167348" y="520565"/>
                </a:lnTo>
                <a:lnTo>
                  <a:pt x="1212381" y="541354"/>
                </a:lnTo>
                <a:lnTo>
                  <a:pt x="1258547" y="561151"/>
                </a:lnTo>
                <a:lnTo>
                  <a:pt x="1306118" y="579771"/>
                </a:lnTo>
                <a:lnTo>
                  <a:pt x="1324133" y="580025"/>
                </a:lnTo>
                <a:lnTo>
                  <a:pt x="1338787" y="571008"/>
                </a:lnTo>
                <a:lnTo>
                  <a:pt x="1344286" y="558172"/>
                </a:lnTo>
                <a:lnTo>
                  <a:pt x="1334833" y="546967"/>
                </a:lnTo>
                <a:lnTo>
                  <a:pt x="1289267" y="526136"/>
                </a:lnTo>
                <a:lnTo>
                  <a:pt x="1244103" y="504829"/>
                </a:lnTo>
                <a:lnTo>
                  <a:pt x="1199287" y="483117"/>
                </a:lnTo>
                <a:lnTo>
                  <a:pt x="1110466" y="438756"/>
                </a:lnTo>
                <a:lnTo>
                  <a:pt x="978420" y="370932"/>
                </a:lnTo>
                <a:lnTo>
                  <a:pt x="934050" y="349800"/>
                </a:lnTo>
                <a:lnTo>
                  <a:pt x="888045" y="330925"/>
                </a:lnTo>
                <a:lnTo>
                  <a:pt x="840731" y="313896"/>
                </a:lnTo>
                <a:lnTo>
                  <a:pt x="792435" y="298302"/>
                </a:lnTo>
                <a:lnTo>
                  <a:pt x="743485" y="283734"/>
                </a:lnTo>
                <a:lnTo>
                  <a:pt x="595972" y="242065"/>
                </a:lnTo>
                <a:lnTo>
                  <a:pt x="543600" y="224485"/>
                </a:lnTo>
                <a:lnTo>
                  <a:pt x="496014" y="204072"/>
                </a:lnTo>
                <a:lnTo>
                  <a:pt x="450747" y="180742"/>
                </a:lnTo>
                <a:lnTo>
                  <a:pt x="405333" y="154410"/>
                </a:lnTo>
                <a:lnTo>
                  <a:pt x="368919" y="132845"/>
                </a:lnTo>
                <a:lnTo>
                  <a:pt x="334619" y="115529"/>
                </a:lnTo>
                <a:lnTo>
                  <a:pt x="297376" y="102575"/>
                </a:lnTo>
                <a:lnTo>
                  <a:pt x="252133" y="94098"/>
                </a:lnTo>
                <a:lnTo>
                  <a:pt x="223488" y="92837"/>
                </a:lnTo>
                <a:lnTo>
                  <a:pt x="179317" y="91351"/>
                </a:lnTo>
                <a:lnTo>
                  <a:pt x="137604" y="87679"/>
                </a:lnTo>
                <a:lnTo>
                  <a:pt x="116332" y="79861"/>
                </a:lnTo>
                <a:lnTo>
                  <a:pt x="97077" y="57155"/>
                </a:lnTo>
                <a:lnTo>
                  <a:pt x="69088" y="39630"/>
                </a:lnTo>
                <a:lnTo>
                  <a:pt x="39593" y="22882"/>
                </a:lnTo>
                <a:lnTo>
                  <a:pt x="15824" y="2505"/>
                </a:lnTo>
                <a:lnTo>
                  <a:pt x="11103" y="0"/>
                </a:lnTo>
                <a:close/>
              </a:path>
            </a:pathLst>
          </a:custGeom>
          <a:solidFill>
            <a:srgbClr val="6181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912026" y="2644811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69">
                <a:moveTo>
                  <a:pt x="2590" y="0"/>
                </a:moveTo>
                <a:lnTo>
                  <a:pt x="596" y="0"/>
                </a:lnTo>
                <a:lnTo>
                  <a:pt x="0" y="1130"/>
                </a:lnTo>
                <a:lnTo>
                  <a:pt x="2324" y="1130"/>
                </a:lnTo>
                <a:lnTo>
                  <a:pt x="259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9586005" y="2758823"/>
            <a:ext cx="1019875" cy="3503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994884" y="2439724"/>
            <a:ext cx="3402229" cy="96978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822217" y="2357739"/>
            <a:ext cx="3402229" cy="10049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9866287" y="1640636"/>
            <a:ext cx="330047" cy="14468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9582630" y="1270586"/>
            <a:ext cx="1108864" cy="18192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296791" y="1887740"/>
            <a:ext cx="305701" cy="115938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0015175" y="1591510"/>
            <a:ext cx="676320" cy="145754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02039" y="3003574"/>
            <a:ext cx="551395" cy="11061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11124" y="1645691"/>
            <a:ext cx="330060" cy="14468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8" y="1275630"/>
            <a:ext cx="1024335" cy="18192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965" y="1892794"/>
            <a:ext cx="305701" cy="11593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07" y="1596558"/>
            <a:ext cx="591796" cy="14575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07" y="2592006"/>
            <a:ext cx="10690151" cy="220586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141464" y="4591898"/>
            <a:ext cx="4549775" cy="196850"/>
          </a:xfrm>
          <a:custGeom>
            <a:avLst/>
            <a:gdLst/>
            <a:ahLst/>
            <a:cxnLst/>
            <a:rect l="l" t="t" r="r" b="b"/>
            <a:pathLst>
              <a:path w="4549775" h="196850">
                <a:moveTo>
                  <a:pt x="4549190" y="0"/>
                </a:moveTo>
                <a:lnTo>
                  <a:pt x="4352053" y="3670"/>
                </a:lnTo>
                <a:lnTo>
                  <a:pt x="3958742" y="17259"/>
                </a:lnTo>
                <a:lnTo>
                  <a:pt x="2298759" y="100531"/>
                </a:lnTo>
                <a:lnTo>
                  <a:pt x="574943" y="158149"/>
                </a:lnTo>
                <a:lnTo>
                  <a:pt x="365250" y="169947"/>
                </a:lnTo>
                <a:lnTo>
                  <a:pt x="0" y="196634"/>
                </a:lnTo>
                <a:lnTo>
                  <a:pt x="4549190" y="196634"/>
                </a:lnTo>
                <a:lnTo>
                  <a:pt x="4549190" y="0"/>
                </a:lnTo>
                <a:close/>
              </a:path>
            </a:pathLst>
          </a:custGeom>
          <a:solidFill>
            <a:srgbClr val="79A345">
              <a:alpha val="656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7" y="4337708"/>
            <a:ext cx="135255" cy="29209"/>
          </a:xfrm>
          <a:custGeom>
            <a:avLst/>
            <a:gdLst/>
            <a:ahLst/>
            <a:cxnLst/>
            <a:rect l="l" t="t" r="r" b="b"/>
            <a:pathLst>
              <a:path w="135255" h="29210">
                <a:moveTo>
                  <a:pt x="0" y="0"/>
                </a:moveTo>
                <a:lnTo>
                  <a:pt x="0" y="28860"/>
                </a:lnTo>
                <a:lnTo>
                  <a:pt x="57682" y="23241"/>
                </a:lnTo>
                <a:lnTo>
                  <a:pt x="96092" y="19950"/>
                </a:lnTo>
                <a:lnTo>
                  <a:pt x="134686" y="17077"/>
                </a:lnTo>
                <a:lnTo>
                  <a:pt x="98085" y="9748"/>
                </a:lnTo>
                <a:lnTo>
                  <a:pt x="60121" y="4510"/>
                </a:lnTo>
                <a:lnTo>
                  <a:pt x="21103" y="1053"/>
                </a:lnTo>
                <a:lnTo>
                  <a:pt x="0" y="0"/>
                </a:lnTo>
                <a:close/>
              </a:path>
            </a:pathLst>
          </a:custGeom>
          <a:solidFill>
            <a:srgbClr val="79A345">
              <a:alpha val="40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8" y="4237342"/>
            <a:ext cx="6337935" cy="551180"/>
          </a:xfrm>
          <a:custGeom>
            <a:avLst/>
            <a:gdLst/>
            <a:ahLst/>
            <a:cxnLst/>
            <a:rect l="l" t="t" r="r" b="b"/>
            <a:pathLst>
              <a:path w="6337935" h="551179">
                <a:moveTo>
                  <a:pt x="0" y="137159"/>
                </a:moveTo>
                <a:lnTo>
                  <a:pt x="0" y="551179"/>
                </a:lnTo>
                <a:lnTo>
                  <a:pt x="4248475" y="551179"/>
                </a:lnTo>
                <a:lnTo>
                  <a:pt x="4600566" y="537209"/>
                </a:lnTo>
                <a:lnTo>
                  <a:pt x="4701205" y="532129"/>
                </a:lnTo>
                <a:lnTo>
                  <a:pt x="4801826" y="528319"/>
                </a:lnTo>
                <a:lnTo>
                  <a:pt x="5103556" y="513079"/>
                </a:lnTo>
                <a:lnTo>
                  <a:pt x="5153822" y="511809"/>
                </a:lnTo>
                <a:lnTo>
                  <a:pt x="5304570" y="504189"/>
                </a:lnTo>
                <a:lnTo>
                  <a:pt x="5354803" y="500379"/>
                </a:lnTo>
                <a:lnTo>
                  <a:pt x="5508987" y="492759"/>
                </a:lnTo>
                <a:lnTo>
                  <a:pt x="5560938" y="488949"/>
                </a:lnTo>
                <a:lnTo>
                  <a:pt x="5612877" y="486409"/>
                </a:lnTo>
                <a:lnTo>
                  <a:pt x="5820592" y="473709"/>
                </a:lnTo>
                <a:lnTo>
                  <a:pt x="5872533" y="471169"/>
                </a:lnTo>
                <a:lnTo>
                  <a:pt x="5924490" y="467359"/>
                </a:lnTo>
                <a:lnTo>
                  <a:pt x="6233846" y="452119"/>
                </a:lnTo>
                <a:lnTo>
                  <a:pt x="6337592" y="449579"/>
                </a:lnTo>
                <a:lnTo>
                  <a:pt x="5616240" y="414019"/>
                </a:lnTo>
                <a:lnTo>
                  <a:pt x="5267181" y="414019"/>
                </a:lnTo>
                <a:lnTo>
                  <a:pt x="5266038" y="407669"/>
                </a:lnTo>
                <a:lnTo>
                  <a:pt x="5321934" y="399511"/>
                </a:lnTo>
                <a:lnTo>
                  <a:pt x="0" y="137159"/>
                </a:lnTo>
                <a:close/>
              </a:path>
              <a:path w="6337935" h="551179">
                <a:moveTo>
                  <a:pt x="5081481" y="346709"/>
                </a:moveTo>
                <a:lnTo>
                  <a:pt x="5070839" y="346709"/>
                </a:lnTo>
                <a:lnTo>
                  <a:pt x="5071372" y="353059"/>
                </a:lnTo>
                <a:lnTo>
                  <a:pt x="5081481" y="354329"/>
                </a:lnTo>
                <a:lnTo>
                  <a:pt x="5183094" y="359409"/>
                </a:lnTo>
                <a:lnTo>
                  <a:pt x="5234026" y="360679"/>
                </a:lnTo>
                <a:lnTo>
                  <a:pt x="5335959" y="364489"/>
                </a:lnTo>
                <a:lnTo>
                  <a:pt x="5539075" y="374649"/>
                </a:lnTo>
                <a:lnTo>
                  <a:pt x="5432227" y="384809"/>
                </a:lnTo>
                <a:lnTo>
                  <a:pt x="5379467" y="391159"/>
                </a:lnTo>
                <a:lnTo>
                  <a:pt x="5321934" y="399511"/>
                </a:lnTo>
                <a:lnTo>
                  <a:pt x="6337592" y="449579"/>
                </a:lnTo>
                <a:lnTo>
                  <a:pt x="6237052" y="441959"/>
                </a:lnTo>
                <a:lnTo>
                  <a:pt x="6186735" y="439419"/>
                </a:lnTo>
                <a:lnTo>
                  <a:pt x="6086016" y="431799"/>
                </a:lnTo>
                <a:lnTo>
                  <a:pt x="6035615" y="429259"/>
                </a:lnTo>
                <a:lnTo>
                  <a:pt x="5985187" y="425449"/>
                </a:lnTo>
                <a:lnTo>
                  <a:pt x="5732658" y="412749"/>
                </a:lnTo>
                <a:lnTo>
                  <a:pt x="5580845" y="408939"/>
                </a:lnTo>
                <a:lnTo>
                  <a:pt x="6337592" y="408939"/>
                </a:lnTo>
                <a:lnTo>
                  <a:pt x="6337592" y="347979"/>
                </a:lnTo>
                <a:lnTo>
                  <a:pt x="5131042" y="347979"/>
                </a:lnTo>
                <a:lnTo>
                  <a:pt x="5081481" y="346709"/>
                </a:lnTo>
                <a:close/>
              </a:path>
              <a:path w="6337935" h="551179">
                <a:moveTo>
                  <a:pt x="6337592" y="408939"/>
                </a:moveTo>
                <a:lnTo>
                  <a:pt x="5580845" y="408939"/>
                </a:lnTo>
                <a:lnTo>
                  <a:pt x="5732658" y="412749"/>
                </a:lnTo>
                <a:lnTo>
                  <a:pt x="5985187" y="425449"/>
                </a:lnTo>
                <a:lnTo>
                  <a:pt x="6035615" y="429259"/>
                </a:lnTo>
                <a:lnTo>
                  <a:pt x="6086016" y="431799"/>
                </a:lnTo>
                <a:lnTo>
                  <a:pt x="6186735" y="439419"/>
                </a:lnTo>
                <a:lnTo>
                  <a:pt x="6237052" y="441959"/>
                </a:lnTo>
                <a:lnTo>
                  <a:pt x="6337592" y="449579"/>
                </a:lnTo>
                <a:lnTo>
                  <a:pt x="6337592" y="408939"/>
                </a:lnTo>
                <a:close/>
              </a:path>
              <a:path w="6337935" h="551179">
                <a:moveTo>
                  <a:pt x="5513189" y="408939"/>
                </a:moveTo>
                <a:lnTo>
                  <a:pt x="5428823" y="408939"/>
                </a:lnTo>
                <a:lnTo>
                  <a:pt x="5276604" y="412749"/>
                </a:lnTo>
                <a:lnTo>
                  <a:pt x="5267181" y="414019"/>
                </a:lnTo>
                <a:lnTo>
                  <a:pt x="5616240" y="414019"/>
                </a:lnTo>
                <a:lnTo>
                  <a:pt x="5513189" y="408939"/>
                </a:lnTo>
                <a:close/>
              </a:path>
              <a:path w="6337935" h="551179">
                <a:moveTo>
                  <a:pt x="146173" y="48259"/>
                </a:moveTo>
                <a:lnTo>
                  <a:pt x="179775" y="67309"/>
                </a:lnTo>
                <a:lnTo>
                  <a:pt x="212695" y="91439"/>
                </a:lnTo>
                <a:lnTo>
                  <a:pt x="208352" y="93979"/>
                </a:lnTo>
                <a:lnTo>
                  <a:pt x="117439" y="93979"/>
                </a:lnTo>
                <a:lnTo>
                  <a:pt x="75027" y="95249"/>
                </a:lnTo>
                <a:lnTo>
                  <a:pt x="32660" y="95249"/>
                </a:lnTo>
                <a:lnTo>
                  <a:pt x="99960" y="102869"/>
                </a:lnTo>
                <a:lnTo>
                  <a:pt x="132147" y="109219"/>
                </a:lnTo>
                <a:lnTo>
                  <a:pt x="163051" y="116839"/>
                </a:lnTo>
                <a:lnTo>
                  <a:pt x="170531" y="119379"/>
                </a:lnTo>
                <a:lnTo>
                  <a:pt x="166683" y="123189"/>
                </a:lnTo>
                <a:lnTo>
                  <a:pt x="159050" y="123189"/>
                </a:lnTo>
                <a:lnTo>
                  <a:pt x="25412" y="134619"/>
                </a:lnTo>
                <a:lnTo>
                  <a:pt x="0" y="137159"/>
                </a:lnTo>
                <a:lnTo>
                  <a:pt x="5321934" y="399511"/>
                </a:lnTo>
                <a:lnTo>
                  <a:pt x="5379467" y="391159"/>
                </a:lnTo>
                <a:lnTo>
                  <a:pt x="5432227" y="384809"/>
                </a:lnTo>
                <a:lnTo>
                  <a:pt x="5539075" y="374649"/>
                </a:lnTo>
                <a:lnTo>
                  <a:pt x="5335959" y="364489"/>
                </a:lnTo>
                <a:lnTo>
                  <a:pt x="5234026" y="360679"/>
                </a:lnTo>
                <a:lnTo>
                  <a:pt x="5183094" y="359409"/>
                </a:lnTo>
                <a:lnTo>
                  <a:pt x="5081481" y="354329"/>
                </a:lnTo>
                <a:lnTo>
                  <a:pt x="5071372" y="353059"/>
                </a:lnTo>
                <a:lnTo>
                  <a:pt x="5070839" y="346709"/>
                </a:lnTo>
                <a:lnTo>
                  <a:pt x="5180494" y="346709"/>
                </a:lnTo>
                <a:lnTo>
                  <a:pt x="5229946" y="345439"/>
                </a:lnTo>
                <a:lnTo>
                  <a:pt x="5279251" y="342899"/>
                </a:lnTo>
                <a:lnTo>
                  <a:pt x="5377468" y="335279"/>
                </a:lnTo>
                <a:lnTo>
                  <a:pt x="5324426" y="332739"/>
                </a:lnTo>
                <a:lnTo>
                  <a:pt x="5271408" y="331469"/>
                </a:lnTo>
                <a:lnTo>
                  <a:pt x="5112616" y="323849"/>
                </a:lnTo>
                <a:lnTo>
                  <a:pt x="5059812" y="320039"/>
                </a:lnTo>
                <a:lnTo>
                  <a:pt x="5007093" y="317499"/>
                </a:lnTo>
                <a:lnTo>
                  <a:pt x="4901953" y="309879"/>
                </a:lnTo>
                <a:lnTo>
                  <a:pt x="4797294" y="299719"/>
                </a:lnTo>
                <a:lnTo>
                  <a:pt x="4788289" y="299719"/>
                </a:lnTo>
                <a:lnTo>
                  <a:pt x="4790537" y="293369"/>
                </a:lnTo>
                <a:lnTo>
                  <a:pt x="4799643" y="293369"/>
                </a:lnTo>
                <a:lnTo>
                  <a:pt x="4905020" y="290829"/>
                </a:lnTo>
                <a:lnTo>
                  <a:pt x="5010196" y="285749"/>
                </a:lnTo>
                <a:lnTo>
                  <a:pt x="5062838" y="284479"/>
                </a:lnTo>
                <a:lnTo>
                  <a:pt x="4963498" y="274319"/>
                </a:lnTo>
                <a:lnTo>
                  <a:pt x="4762465" y="259079"/>
                </a:lnTo>
                <a:lnTo>
                  <a:pt x="4711837" y="256539"/>
                </a:lnTo>
                <a:lnTo>
                  <a:pt x="4661102" y="252729"/>
                </a:lnTo>
                <a:lnTo>
                  <a:pt x="4635691" y="251459"/>
                </a:lnTo>
                <a:lnTo>
                  <a:pt x="4044184" y="251459"/>
                </a:lnTo>
                <a:lnTo>
                  <a:pt x="4041009" y="246379"/>
                </a:lnTo>
                <a:lnTo>
                  <a:pt x="4045708" y="245109"/>
                </a:lnTo>
                <a:lnTo>
                  <a:pt x="4074853" y="233679"/>
                </a:lnTo>
                <a:lnTo>
                  <a:pt x="4105453" y="222249"/>
                </a:lnTo>
                <a:lnTo>
                  <a:pt x="4121199" y="217169"/>
                </a:lnTo>
                <a:lnTo>
                  <a:pt x="3946660" y="217169"/>
                </a:lnTo>
                <a:lnTo>
                  <a:pt x="3943142" y="213359"/>
                </a:lnTo>
                <a:lnTo>
                  <a:pt x="3948070" y="210819"/>
                </a:lnTo>
                <a:lnTo>
                  <a:pt x="3974720" y="198119"/>
                </a:lnTo>
                <a:lnTo>
                  <a:pt x="3739828" y="198119"/>
                </a:lnTo>
                <a:lnTo>
                  <a:pt x="3736767" y="191769"/>
                </a:lnTo>
                <a:lnTo>
                  <a:pt x="3743829" y="190499"/>
                </a:lnTo>
                <a:lnTo>
                  <a:pt x="3886864" y="160019"/>
                </a:lnTo>
                <a:lnTo>
                  <a:pt x="3914408" y="154939"/>
                </a:lnTo>
                <a:lnTo>
                  <a:pt x="3681129" y="154939"/>
                </a:lnTo>
                <a:lnTo>
                  <a:pt x="3527694" y="151129"/>
                </a:lnTo>
                <a:lnTo>
                  <a:pt x="3476665" y="148589"/>
                </a:lnTo>
                <a:lnTo>
                  <a:pt x="3425690" y="147319"/>
                </a:lnTo>
                <a:lnTo>
                  <a:pt x="3323882" y="142239"/>
                </a:lnTo>
                <a:lnTo>
                  <a:pt x="3273044" y="138429"/>
                </a:lnTo>
                <a:lnTo>
                  <a:pt x="3171483" y="133349"/>
                </a:lnTo>
                <a:lnTo>
                  <a:pt x="3070051" y="125729"/>
                </a:lnTo>
                <a:lnTo>
                  <a:pt x="2968722" y="119379"/>
                </a:lnTo>
                <a:lnTo>
                  <a:pt x="2919308" y="116839"/>
                </a:lnTo>
                <a:lnTo>
                  <a:pt x="2902849" y="115569"/>
                </a:lnTo>
                <a:lnTo>
                  <a:pt x="650693" y="115569"/>
                </a:lnTo>
                <a:lnTo>
                  <a:pt x="647010" y="109219"/>
                </a:lnTo>
                <a:lnTo>
                  <a:pt x="653588" y="106679"/>
                </a:lnTo>
                <a:lnTo>
                  <a:pt x="717857" y="85089"/>
                </a:lnTo>
                <a:lnTo>
                  <a:pt x="332482" y="85089"/>
                </a:lnTo>
                <a:lnTo>
                  <a:pt x="328354" y="83819"/>
                </a:lnTo>
                <a:lnTo>
                  <a:pt x="285251" y="72389"/>
                </a:lnTo>
                <a:lnTo>
                  <a:pt x="240540" y="62229"/>
                </a:lnTo>
                <a:lnTo>
                  <a:pt x="194191" y="54609"/>
                </a:lnTo>
                <a:lnTo>
                  <a:pt x="146173" y="48259"/>
                </a:lnTo>
                <a:close/>
              </a:path>
              <a:path w="6337935" h="551179">
                <a:moveTo>
                  <a:pt x="5180494" y="346709"/>
                </a:moveTo>
                <a:lnTo>
                  <a:pt x="5081481" y="346709"/>
                </a:lnTo>
                <a:lnTo>
                  <a:pt x="5131042" y="347979"/>
                </a:lnTo>
                <a:lnTo>
                  <a:pt x="5180494" y="346709"/>
                </a:lnTo>
                <a:close/>
              </a:path>
              <a:path w="6337935" h="551179">
                <a:moveTo>
                  <a:pt x="6337592" y="243839"/>
                </a:moveTo>
                <a:lnTo>
                  <a:pt x="4406541" y="243839"/>
                </a:lnTo>
                <a:lnTo>
                  <a:pt x="4508460" y="246379"/>
                </a:lnTo>
                <a:lnTo>
                  <a:pt x="4559392" y="248919"/>
                </a:lnTo>
                <a:lnTo>
                  <a:pt x="4610280" y="250189"/>
                </a:lnTo>
                <a:lnTo>
                  <a:pt x="4661102" y="252729"/>
                </a:lnTo>
                <a:lnTo>
                  <a:pt x="4711837" y="256539"/>
                </a:lnTo>
                <a:lnTo>
                  <a:pt x="4762465" y="259079"/>
                </a:lnTo>
                <a:lnTo>
                  <a:pt x="4963498" y="274319"/>
                </a:lnTo>
                <a:lnTo>
                  <a:pt x="5062838" y="284479"/>
                </a:lnTo>
                <a:lnTo>
                  <a:pt x="5010196" y="285749"/>
                </a:lnTo>
                <a:lnTo>
                  <a:pt x="4905020" y="290829"/>
                </a:lnTo>
                <a:lnTo>
                  <a:pt x="4799643" y="293369"/>
                </a:lnTo>
                <a:lnTo>
                  <a:pt x="4790537" y="293369"/>
                </a:lnTo>
                <a:lnTo>
                  <a:pt x="4788289" y="299719"/>
                </a:lnTo>
                <a:lnTo>
                  <a:pt x="4797294" y="299719"/>
                </a:lnTo>
                <a:lnTo>
                  <a:pt x="4901953" y="309879"/>
                </a:lnTo>
                <a:lnTo>
                  <a:pt x="5007093" y="317499"/>
                </a:lnTo>
                <a:lnTo>
                  <a:pt x="5059812" y="320039"/>
                </a:lnTo>
                <a:lnTo>
                  <a:pt x="5112616" y="323849"/>
                </a:lnTo>
                <a:lnTo>
                  <a:pt x="5271408" y="331469"/>
                </a:lnTo>
                <a:lnTo>
                  <a:pt x="5324426" y="332739"/>
                </a:lnTo>
                <a:lnTo>
                  <a:pt x="5377468" y="335279"/>
                </a:lnTo>
                <a:lnTo>
                  <a:pt x="5279251" y="342899"/>
                </a:lnTo>
                <a:lnTo>
                  <a:pt x="5229946" y="345439"/>
                </a:lnTo>
                <a:lnTo>
                  <a:pt x="5131042" y="347979"/>
                </a:lnTo>
                <a:lnTo>
                  <a:pt x="6337592" y="347979"/>
                </a:lnTo>
                <a:lnTo>
                  <a:pt x="6337592" y="243839"/>
                </a:lnTo>
                <a:close/>
              </a:path>
              <a:path w="6337935" h="551179">
                <a:moveTo>
                  <a:pt x="6337592" y="201929"/>
                </a:moveTo>
                <a:lnTo>
                  <a:pt x="4168771" y="201929"/>
                </a:lnTo>
                <a:lnTo>
                  <a:pt x="4105453" y="222249"/>
                </a:lnTo>
                <a:lnTo>
                  <a:pt x="4074853" y="233679"/>
                </a:lnTo>
                <a:lnTo>
                  <a:pt x="4045708" y="245109"/>
                </a:lnTo>
                <a:lnTo>
                  <a:pt x="4041009" y="246379"/>
                </a:lnTo>
                <a:lnTo>
                  <a:pt x="4044184" y="251459"/>
                </a:lnTo>
                <a:lnTo>
                  <a:pt x="4051423" y="251459"/>
                </a:lnTo>
                <a:lnTo>
                  <a:pt x="4152391" y="246379"/>
                </a:lnTo>
                <a:lnTo>
                  <a:pt x="4253837" y="243839"/>
                </a:lnTo>
                <a:lnTo>
                  <a:pt x="6337592" y="243839"/>
                </a:lnTo>
                <a:lnTo>
                  <a:pt x="6337592" y="201929"/>
                </a:lnTo>
                <a:close/>
              </a:path>
              <a:path w="6337935" h="551179">
                <a:moveTo>
                  <a:pt x="4406541" y="243839"/>
                </a:moveTo>
                <a:lnTo>
                  <a:pt x="4253837" y="243839"/>
                </a:lnTo>
                <a:lnTo>
                  <a:pt x="4152391" y="246379"/>
                </a:lnTo>
                <a:lnTo>
                  <a:pt x="4051423" y="251459"/>
                </a:lnTo>
                <a:lnTo>
                  <a:pt x="4635691" y="251459"/>
                </a:lnTo>
                <a:lnTo>
                  <a:pt x="4610280" y="250189"/>
                </a:lnTo>
                <a:lnTo>
                  <a:pt x="4559392" y="248919"/>
                </a:lnTo>
                <a:lnTo>
                  <a:pt x="4508460" y="246379"/>
                </a:lnTo>
                <a:lnTo>
                  <a:pt x="4406541" y="243839"/>
                </a:lnTo>
                <a:close/>
              </a:path>
              <a:path w="6337935" h="551179">
                <a:moveTo>
                  <a:pt x="6337592" y="157479"/>
                </a:moveTo>
                <a:lnTo>
                  <a:pt x="4065418" y="157479"/>
                </a:lnTo>
                <a:lnTo>
                  <a:pt x="4036074" y="171449"/>
                </a:lnTo>
                <a:lnTo>
                  <a:pt x="3977386" y="196849"/>
                </a:lnTo>
                <a:lnTo>
                  <a:pt x="3948070" y="210819"/>
                </a:lnTo>
                <a:lnTo>
                  <a:pt x="3943142" y="213359"/>
                </a:lnTo>
                <a:lnTo>
                  <a:pt x="3946660" y="217169"/>
                </a:lnTo>
                <a:lnTo>
                  <a:pt x="3953823" y="217169"/>
                </a:lnTo>
                <a:lnTo>
                  <a:pt x="4007979" y="214629"/>
                </a:lnTo>
                <a:lnTo>
                  <a:pt x="4061421" y="208279"/>
                </a:lnTo>
                <a:lnTo>
                  <a:pt x="4114800" y="204469"/>
                </a:lnTo>
                <a:lnTo>
                  <a:pt x="4168771" y="201929"/>
                </a:lnTo>
                <a:lnTo>
                  <a:pt x="6337592" y="201929"/>
                </a:lnTo>
                <a:lnTo>
                  <a:pt x="6337592" y="157479"/>
                </a:lnTo>
                <a:close/>
              </a:path>
              <a:path w="6337935" h="551179">
                <a:moveTo>
                  <a:pt x="4168771" y="201929"/>
                </a:moveTo>
                <a:lnTo>
                  <a:pt x="4114800" y="204469"/>
                </a:lnTo>
                <a:lnTo>
                  <a:pt x="4061421" y="208279"/>
                </a:lnTo>
                <a:lnTo>
                  <a:pt x="4007979" y="214629"/>
                </a:lnTo>
                <a:lnTo>
                  <a:pt x="3953823" y="217169"/>
                </a:lnTo>
                <a:lnTo>
                  <a:pt x="4121199" y="217169"/>
                </a:lnTo>
                <a:lnTo>
                  <a:pt x="4168771" y="201929"/>
                </a:lnTo>
                <a:close/>
              </a:path>
              <a:path w="6337935" h="551179">
                <a:moveTo>
                  <a:pt x="6337592" y="151129"/>
                </a:moveTo>
                <a:lnTo>
                  <a:pt x="3935065" y="151129"/>
                </a:lnTo>
                <a:lnTo>
                  <a:pt x="3886864" y="160019"/>
                </a:lnTo>
                <a:lnTo>
                  <a:pt x="3743829" y="190499"/>
                </a:lnTo>
                <a:lnTo>
                  <a:pt x="3736767" y="191769"/>
                </a:lnTo>
                <a:lnTo>
                  <a:pt x="3739828" y="198119"/>
                </a:lnTo>
                <a:lnTo>
                  <a:pt x="3747816" y="196849"/>
                </a:lnTo>
                <a:lnTo>
                  <a:pt x="3802446" y="193039"/>
                </a:lnTo>
                <a:lnTo>
                  <a:pt x="3856003" y="187959"/>
                </a:lnTo>
                <a:lnTo>
                  <a:pt x="3908784" y="181609"/>
                </a:lnTo>
                <a:lnTo>
                  <a:pt x="3961083" y="173989"/>
                </a:lnTo>
                <a:lnTo>
                  <a:pt x="4013196" y="165099"/>
                </a:lnTo>
                <a:lnTo>
                  <a:pt x="4065418" y="157479"/>
                </a:lnTo>
                <a:lnTo>
                  <a:pt x="6337592" y="157479"/>
                </a:lnTo>
                <a:lnTo>
                  <a:pt x="6337592" y="151129"/>
                </a:lnTo>
                <a:close/>
              </a:path>
              <a:path w="6337935" h="551179">
                <a:moveTo>
                  <a:pt x="4065418" y="157479"/>
                </a:moveTo>
                <a:lnTo>
                  <a:pt x="4013196" y="165099"/>
                </a:lnTo>
                <a:lnTo>
                  <a:pt x="3961083" y="173989"/>
                </a:lnTo>
                <a:lnTo>
                  <a:pt x="3908784" y="181609"/>
                </a:lnTo>
                <a:lnTo>
                  <a:pt x="3856003" y="187959"/>
                </a:lnTo>
                <a:lnTo>
                  <a:pt x="3802446" y="193039"/>
                </a:lnTo>
                <a:lnTo>
                  <a:pt x="3747816" y="196849"/>
                </a:lnTo>
                <a:lnTo>
                  <a:pt x="3739828" y="198119"/>
                </a:lnTo>
                <a:lnTo>
                  <a:pt x="3974720" y="198119"/>
                </a:lnTo>
                <a:lnTo>
                  <a:pt x="3977386" y="196849"/>
                </a:lnTo>
                <a:lnTo>
                  <a:pt x="4036074" y="171449"/>
                </a:lnTo>
                <a:lnTo>
                  <a:pt x="4065418" y="157479"/>
                </a:lnTo>
                <a:close/>
              </a:path>
              <a:path w="6337935" h="551179">
                <a:moveTo>
                  <a:pt x="6337592" y="81279"/>
                </a:moveTo>
                <a:lnTo>
                  <a:pt x="1825116" y="81279"/>
                </a:lnTo>
                <a:lnTo>
                  <a:pt x="1875282" y="82549"/>
                </a:lnTo>
                <a:lnTo>
                  <a:pt x="1975613" y="82549"/>
                </a:lnTo>
                <a:lnTo>
                  <a:pt x="2025775" y="83819"/>
                </a:lnTo>
                <a:lnTo>
                  <a:pt x="2075935" y="83819"/>
                </a:lnTo>
                <a:lnTo>
                  <a:pt x="2126092" y="85089"/>
                </a:lnTo>
                <a:lnTo>
                  <a:pt x="2176245" y="85089"/>
                </a:lnTo>
                <a:lnTo>
                  <a:pt x="2474913" y="92709"/>
                </a:lnTo>
                <a:lnTo>
                  <a:pt x="2573818" y="97789"/>
                </a:lnTo>
                <a:lnTo>
                  <a:pt x="2623205" y="99059"/>
                </a:lnTo>
                <a:lnTo>
                  <a:pt x="2721905" y="104139"/>
                </a:lnTo>
                <a:lnTo>
                  <a:pt x="2771239" y="107949"/>
                </a:lnTo>
                <a:lnTo>
                  <a:pt x="2869930" y="113029"/>
                </a:lnTo>
                <a:lnTo>
                  <a:pt x="2919308" y="116839"/>
                </a:lnTo>
                <a:lnTo>
                  <a:pt x="2968722" y="119379"/>
                </a:lnTo>
                <a:lnTo>
                  <a:pt x="3070051" y="125729"/>
                </a:lnTo>
                <a:lnTo>
                  <a:pt x="3171483" y="133349"/>
                </a:lnTo>
                <a:lnTo>
                  <a:pt x="3273044" y="138429"/>
                </a:lnTo>
                <a:lnTo>
                  <a:pt x="3323882" y="142239"/>
                </a:lnTo>
                <a:lnTo>
                  <a:pt x="3425690" y="147319"/>
                </a:lnTo>
                <a:lnTo>
                  <a:pt x="3476665" y="148589"/>
                </a:lnTo>
                <a:lnTo>
                  <a:pt x="3527694" y="151129"/>
                </a:lnTo>
                <a:lnTo>
                  <a:pt x="3681129" y="154939"/>
                </a:lnTo>
                <a:lnTo>
                  <a:pt x="3782824" y="154939"/>
                </a:lnTo>
                <a:lnTo>
                  <a:pt x="3935065" y="151129"/>
                </a:lnTo>
                <a:lnTo>
                  <a:pt x="6337592" y="151129"/>
                </a:lnTo>
                <a:lnTo>
                  <a:pt x="6337592" y="81279"/>
                </a:lnTo>
                <a:close/>
              </a:path>
              <a:path w="6337935" h="551179">
                <a:moveTo>
                  <a:pt x="3935065" y="151129"/>
                </a:moveTo>
                <a:lnTo>
                  <a:pt x="3782824" y="154939"/>
                </a:lnTo>
                <a:lnTo>
                  <a:pt x="3914408" y="154939"/>
                </a:lnTo>
                <a:lnTo>
                  <a:pt x="3935065" y="151129"/>
                </a:lnTo>
                <a:close/>
              </a:path>
              <a:path w="6337935" h="551179">
                <a:moveTo>
                  <a:pt x="450820" y="0"/>
                </a:moveTo>
                <a:lnTo>
                  <a:pt x="0" y="0"/>
                </a:lnTo>
                <a:lnTo>
                  <a:pt x="0" y="137159"/>
                </a:lnTo>
                <a:lnTo>
                  <a:pt x="25412" y="134619"/>
                </a:lnTo>
                <a:lnTo>
                  <a:pt x="159050" y="123189"/>
                </a:lnTo>
                <a:lnTo>
                  <a:pt x="166683" y="123189"/>
                </a:lnTo>
                <a:lnTo>
                  <a:pt x="170531" y="119379"/>
                </a:lnTo>
                <a:lnTo>
                  <a:pt x="163051" y="116839"/>
                </a:lnTo>
                <a:lnTo>
                  <a:pt x="132147" y="109219"/>
                </a:lnTo>
                <a:lnTo>
                  <a:pt x="99960" y="102869"/>
                </a:lnTo>
                <a:lnTo>
                  <a:pt x="32660" y="95249"/>
                </a:lnTo>
                <a:lnTo>
                  <a:pt x="75027" y="95249"/>
                </a:lnTo>
                <a:lnTo>
                  <a:pt x="117439" y="93979"/>
                </a:lnTo>
                <a:lnTo>
                  <a:pt x="208352" y="93979"/>
                </a:lnTo>
                <a:lnTo>
                  <a:pt x="212695" y="91439"/>
                </a:lnTo>
                <a:lnTo>
                  <a:pt x="179775" y="67309"/>
                </a:lnTo>
                <a:lnTo>
                  <a:pt x="146173" y="48259"/>
                </a:lnTo>
                <a:lnTo>
                  <a:pt x="363750" y="48259"/>
                </a:lnTo>
                <a:lnTo>
                  <a:pt x="377436" y="35559"/>
                </a:lnTo>
                <a:lnTo>
                  <a:pt x="409748" y="16509"/>
                </a:lnTo>
                <a:lnTo>
                  <a:pt x="450820" y="0"/>
                </a:lnTo>
                <a:close/>
              </a:path>
              <a:path w="6337935" h="551179">
                <a:moveTo>
                  <a:pt x="6337592" y="27939"/>
                </a:moveTo>
                <a:lnTo>
                  <a:pt x="887980" y="27939"/>
                </a:lnTo>
                <a:lnTo>
                  <a:pt x="653588" y="106679"/>
                </a:lnTo>
                <a:lnTo>
                  <a:pt x="647010" y="109219"/>
                </a:lnTo>
                <a:lnTo>
                  <a:pt x="650693" y="115569"/>
                </a:lnTo>
                <a:lnTo>
                  <a:pt x="659888" y="114299"/>
                </a:lnTo>
                <a:lnTo>
                  <a:pt x="711148" y="105409"/>
                </a:lnTo>
                <a:lnTo>
                  <a:pt x="763248" y="99059"/>
                </a:lnTo>
                <a:lnTo>
                  <a:pt x="816050" y="93979"/>
                </a:lnTo>
                <a:lnTo>
                  <a:pt x="923192" y="88899"/>
                </a:lnTo>
                <a:lnTo>
                  <a:pt x="1031451" y="86359"/>
                </a:lnTo>
                <a:lnTo>
                  <a:pt x="1080487" y="86359"/>
                </a:lnTo>
                <a:lnTo>
                  <a:pt x="1178546" y="83819"/>
                </a:lnTo>
                <a:lnTo>
                  <a:pt x="1227578" y="83819"/>
                </a:lnTo>
                <a:lnTo>
                  <a:pt x="1276617" y="82549"/>
                </a:lnTo>
                <a:lnTo>
                  <a:pt x="1374733" y="82549"/>
                </a:lnTo>
                <a:lnTo>
                  <a:pt x="1423818" y="81279"/>
                </a:lnTo>
                <a:lnTo>
                  <a:pt x="6337592" y="81279"/>
                </a:lnTo>
                <a:lnTo>
                  <a:pt x="6337592" y="27939"/>
                </a:lnTo>
                <a:close/>
              </a:path>
              <a:path w="6337935" h="551179">
                <a:moveTo>
                  <a:pt x="2075935" y="83819"/>
                </a:moveTo>
                <a:lnTo>
                  <a:pt x="1178546" y="83819"/>
                </a:lnTo>
                <a:lnTo>
                  <a:pt x="1080487" y="86359"/>
                </a:lnTo>
                <a:lnTo>
                  <a:pt x="1031451" y="86359"/>
                </a:lnTo>
                <a:lnTo>
                  <a:pt x="923192" y="88899"/>
                </a:lnTo>
                <a:lnTo>
                  <a:pt x="816050" y="93979"/>
                </a:lnTo>
                <a:lnTo>
                  <a:pt x="763248" y="99059"/>
                </a:lnTo>
                <a:lnTo>
                  <a:pt x="711148" y="105409"/>
                </a:lnTo>
                <a:lnTo>
                  <a:pt x="659888" y="114299"/>
                </a:lnTo>
                <a:lnTo>
                  <a:pt x="650693" y="115569"/>
                </a:lnTo>
                <a:lnTo>
                  <a:pt x="2902849" y="115569"/>
                </a:lnTo>
                <a:lnTo>
                  <a:pt x="2869930" y="113029"/>
                </a:lnTo>
                <a:lnTo>
                  <a:pt x="2771239" y="107949"/>
                </a:lnTo>
                <a:lnTo>
                  <a:pt x="2721905" y="104139"/>
                </a:lnTo>
                <a:lnTo>
                  <a:pt x="2623205" y="99059"/>
                </a:lnTo>
                <a:lnTo>
                  <a:pt x="2573818" y="97789"/>
                </a:lnTo>
                <a:lnTo>
                  <a:pt x="2474913" y="92709"/>
                </a:lnTo>
                <a:lnTo>
                  <a:pt x="2176245" y="85089"/>
                </a:lnTo>
                <a:lnTo>
                  <a:pt x="2126092" y="85089"/>
                </a:lnTo>
                <a:lnTo>
                  <a:pt x="2075935" y="83819"/>
                </a:lnTo>
                <a:close/>
              </a:path>
              <a:path w="6337935" h="551179">
                <a:moveTo>
                  <a:pt x="363750" y="48259"/>
                </a:moveTo>
                <a:lnTo>
                  <a:pt x="146173" y="48259"/>
                </a:lnTo>
                <a:lnTo>
                  <a:pt x="194191" y="54609"/>
                </a:lnTo>
                <a:lnTo>
                  <a:pt x="240540" y="62229"/>
                </a:lnTo>
                <a:lnTo>
                  <a:pt x="285251" y="72389"/>
                </a:lnTo>
                <a:lnTo>
                  <a:pt x="328354" y="83819"/>
                </a:lnTo>
                <a:lnTo>
                  <a:pt x="332482" y="85089"/>
                </a:lnTo>
                <a:lnTo>
                  <a:pt x="339467" y="83819"/>
                </a:lnTo>
                <a:lnTo>
                  <a:pt x="340229" y="81279"/>
                </a:lnTo>
                <a:lnTo>
                  <a:pt x="354169" y="57149"/>
                </a:lnTo>
                <a:lnTo>
                  <a:pt x="363750" y="48259"/>
                </a:lnTo>
                <a:close/>
              </a:path>
              <a:path w="6337935" h="551179">
                <a:moveTo>
                  <a:pt x="450820" y="0"/>
                </a:moveTo>
                <a:lnTo>
                  <a:pt x="409748" y="16509"/>
                </a:lnTo>
                <a:lnTo>
                  <a:pt x="354169" y="57149"/>
                </a:lnTo>
                <a:lnTo>
                  <a:pt x="339467" y="83819"/>
                </a:lnTo>
                <a:lnTo>
                  <a:pt x="332482" y="85089"/>
                </a:lnTo>
                <a:lnTo>
                  <a:pt x="717857" y="85089"/>
                </a:lnTo>
                <a:lnTo>
                  <a:pt x="759442" y="71119"/>
                </a:lnTo>
                <a:lnTo>
                  <a:pt x="554579" y="71119"/>
                </a:lnTo>
                <a:lnTo>
                  <a:pt x="548597" y="66039"/>
                </a:lnTo>
                <a:lnTo>
                  <a:pt x="438641" y="66039"/>
                </a:lnTo>
                <a:lnTo>
                  <a:pt x="431630" y="63499"/>
                </a:lnTo>
                <a:lnTo>
                  <a:pt x="433053" y="59689"/>
                </a:lnTo>
                <a:lnTo>
                  <a:pt x="438919" y="45719"/>
                </a:lnTo>
                <a:lnTo>
                  <a:pt x="442870" y="30479"/>
                </a:lnTo>
                <a:lnTo>
                  <a:pt x="446355" y="15239"/>
                </a:lnTo>
                <a:lnTo>
                  <a:pt x="450820" y="0"/>
                </a:lnTo>
                <a:close/>
              </a:path>
              <a:path w="6337935" h="551179">
                <a:moveTo>
                  <a:pt x="1975613" y="82549"/>
                </a:moveTo>
                <a:lnTo>
                  <a:pt x="1276617" y="82549"/>
                </a:lnTo>
                <a:lnTo>
                  <a:pt x="1227578" y="83819"/>
                </a:lnTo>
                <a:lnTo>
                  <a:pt x="2025775" y="83819"/>
                </a:lnTo>
                <a:lnTo>
                  <a:pt x="1975613" y="82549"/>
                </a:lnTo>
                <a:close/>
              </a:path>
              <a:path w="6337935" h="551179">
                <a:moveTo>
                  <a:pt x="1825116" y="81279"/>
                </a:moveTo>
                <a:lnTo>
                  <a:pt x="1423818" y="81279"/>
                </a:lnTo>
                <a:lnTo>
                  <a:pt x="1374733" y="82549"/>
                </a:lnTo>
                <a:lnTo>
                  <a:pt x="1875282" y="82549"/>
                </a:lnTo>
                <a:lnTo>
                  <a:pt x="1825116" y="81279"/>
                </a:lnTo>
                <a:close/>
              </a:path>
              <a:path w="6337935" h="551179">
                <a:moveTo>
                  <a:pt x="6337592" y="22859"/>
                </a:moveTo>
                <a:lnTo>
                  <a:pt x="675648" y="22859"/>
                </a:lnTo>
                <a:lnTo>
                  <a:pt x="642854" y="30479"/>
                </a:lnTo>
                <a:lnTo>
                  <a:pt x="611885" y="40639"/>
                </a:lnTo>
                <a:lnTo>
                  <a:pt x="582472" y="52069"/>
                </a:lnTo>
                <a:lnTo>
                  <a:pt x="554351" y="63499"/>
                </a:lnTo>
                <a:lnTo>
                  <a:pt x="548597" y="66039"/>
                </a:lnTo>
                <a:lnTo>
                  <a:pt x="554579" y="71119"/>
                </a:lnTo>
                <a:lnTo>
                  <a:pt x="670153" y="54609"/>
                </a:lnTo>
                <a:lnTo>
                  <a:pt x="723918" y="45719"/>
                </a:lnTo>
                <a:lnTo>
                  <a:pt x="777960" y="39369"/>
                </a:lnTo>
                <a:lnTo>
                  <a:pt x="832555" y="31749"/>
                </a:lnTo>
                <a:lnTo>
                  <a:pt x="887980" y="27939"/>
                </a:lnTo>
                <a:lnTo>
                  <a:pt x="6337592" y="27939"/>
                </a:lnTo>
                <a:lnTo>
                  <a:pt x="6337592" y="22859"/>
                </a:lnTo>
                <a:close/>
              </a:path>
              <a:path w="6337935" h="551179">
                <a:moveTo>
                  <a:pt x="887980" y="27939"/>
                </a:moveTo>
                <a:lnTo>
                  <a:pt x="832555" y="31749"/>
                </a:lnTo>
                <a:lnTo>
                  <a:pt x="777960" y="39369"/>
                </a:lnTo>
                <a:lnTo>
                  <a:pt x="723918" y="45719"/>
                </a:lnTo>
                <a:lnTo>
                  <a:pt x="670153" y="54609"/>
                </a:lnTo>
                <a:lnTo>
                  <a:pt x="554579" y="71119"/>
                </a:lnTo>
                <a:lnTo>
                  <a:pt x="759442" y="71119"/>
                </a:lnTo>
                <a:lnTo>
                  <a:pt x="887980" y="27939"/>
                </a:lnTo>
                <a:close/>
              </a:path>
              <a:path w="6337935" h="551179">
                <a:moveTo>
                  <a:pt x="6337592" y="0"/>
                </a:moveTo>
                <a:lnTo>
                  <a:pt x="450820" y="0"/>
                </a:lnTo>
                <a:lnTo>
                  <a:pt x="446355" y="15239"/>
                </a:lnTo>
                <a:lnTo>
                  <a:pt x="442870" y="30479"/>
                </a:lnTo>
                <a:lnTo>
                  <a:pt x="438919" y="45719"/>
                </a:lnTo>
                <a:lnTo>
                  <a:pt x="433053" y="59689"/>
                </a:lnTo>
                <a:lnTo>
                  <a:pt x="431630" y="63499"/>
                </a:lnTo>
                <a:lnTo>
                  <a:pt x="438641" y="66039"/>
                </a:lnTo>
                <a:lnTo>
                  <a:pt x="445029" y="64769"/>
                </a:lnTo>
                <a:lnTo>
                  <a:pt x="488905" y="52069"/>
                </a:lnTo>
                <a:lnTo>
                  <a:pt x="533568" y="41909"/>
                </a:lnTo>
                <a:lnTo>
                  <a:pt x="579355" y="33019"/>
                </a:lnTo>
                <a:lnTo>
                  <a:pt x="626603" y="26669"/>
                </a:lnTo>
                <a:lnTo>
                  <a:pt x="675648" y="22859"/>
                </a:lnTo>
                <a:lnTo>
                  <a:pt x="6337592" y="22859"/>
                </a:lnTo>
                <a:lnTo>
                  <a:pt x="6337592" y="0"/>
                </a:lnTo>
                <a:close/>
              </a:path>
              <a:path w="6337935" h="551179">
                <a:moveTo>
                  <a:pt x="675648" y="22859"/>
                </a:moveTo>
                <a:lnTo>
                  <a:pt x="626603" y="26669"/>
                </a:lnTo>
                <a:lnTo>
                  <a:pt x="579355" y="33019"/>
                </a:lnTo>
                <a:lnTo>
                  <a:pt x="533568" y="41909"/>
                </a:lnTo>
                <a:lnTo>
                  <a:pt x="488905" y="52069"/>
                </a:lnTo>
                <a:lnTo>
                  <a:pt x="445029" y="64769"/>
                </a:lnTo>
                <a:lnTo>
                  <a:pt x="438641" y="66039"/>
                </a:lnTo>
                <a:lnTo>
                  <a:pt x="548597" y="66039"/>
                </a:lnTo>
                <a:lnTo>
                  <a:pt x="554351" y="63499"/>
                </a:lnTo>
                <a:lnTo>
                  <a:pt x="582472" y="52069"/>
                </a:lnTo>
                <a:lnTo>
                  <a:pt x="611885" y="40639"/>
                </a:lnTo>
                <a:lnTo>
                  <a:pt x="642854" y="30479"/>
                </a:lnTo>
                <a:lnTo>
                  <a:pt x="675648" y="22859"/>
                </a:lnTo>
                <a:close/>
              </a:path>
            </a:pathLst>
          </a:custGeom>
          <a:solidFill>
            <a:srgbClr val="556341">
              <a:alpha val="32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820705" y="2630530"/>
            <a:ext cx="873130" cy="5343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930993" y="3142284"/>
            <a:ext cx="24980" cy="1741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931887" y="3141499"/>
            <a:ext cx="19685" cy="15240"/>
          </a:xfrm>
          <a:custGeom>
            <a:avLst/>
            <a:gdLst/>
            <a:ahLst/>
            <a:cxnLst/>
            <a:rect l="l" t="t" r="r" b="b"/>
            <a:pathLst>
              <a:path w="19684" h="15239">
                <a:moveTo>
                  <a:pt x="16929" y="0"/>
                </a:moveTo>
                <a:lnTo>
                  <a:pt x="9537" y="2667"/>
                </a:lnTo>
                <a:lnTo>
                  <a:pt x="0" y="6235"/>
                </a:lnTo>
                <a:lnTo>
                  <a:pt x="1392" y="11569"/>
                </a:lnTo>
                <a:lnTo>
                  <a:pt x="2184" y="15113"/>
                </a:lnTo>
                <a:lnTo>
                  <a:pt x="6921" y="10325"/>
                </a:lnTo>
                <a:lnTo>
                  <a:pt x="18793" y="10325"/>
                </a:lnTo>
                <a:lnTo>
                  <a:pt x="19088" y="10236"/>
                </a:lnTo>
                <a:lnTo>
                  <a:pt x="18122" y="5511"/>
                </a:lnTo>
                <a:lnTo>
                  <a:pt x="16929" y="0"/>
                </a:lnTo>
                <a:close/>
              </a:path>
              <a:path w="19684" h="15239">
                <a:moveTo>
                  <a:pt x="18793" y="10325"/>
                </a:moveTo>
                <a:lnTo>
                  <a:pt x="6921" y="10325"/>
                </a:lnTo>
                <a:lnTo>
                  <a:pt x="14668" y="11569"/>
                </a:lnTo>
                <a:lnTo>
                  <a:pt x="18793" y="10325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933432" y="3146259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216" y="0"/>
                </a:moveTo>
                <a:lnTo>
                  <a:pt x="3323" y="0"/>
                </a:lnTo>
                <a:lnTo>
                  <a:pt x="0" y="1315"/>
                </a:lnTo>
                <a:lnTo>
                  <a:pt x="63" y="5138"/>
                </a:lnTo>
                <a:lnTo>
                  <a:pt x="266" y="6057"/>
                </a:lnTo>
                <a:lnTo>
                  <a:pt x="2639" y="6057"/>
                </a:lnTo>
                <a:lnTo>
                  <a:pt x="4216" y="3167"/>
                </a:lnTo>
                <a:lnTo>
                  <a:pt x="421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939402" y="3143826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19">
                <a:moveTo>
                  <a:pt x="6997" y="0"/>
                </a:moveTo>
                <a:lnTo>
                  <a:pt x="889" y="939"/>
                </a:lnTo>
                <a:lnTo>
                  <a:pt x="889" y="3454"/>
                </a:lnTo>
                <a:lnTo>
                  <a:pt x="0" y="7340"/>
                </a:lnTo>
                <a:lnTo>
                  <a:pt x="10223" y="5359"/>
                </a:lnTo>
                <a:lnTo>
                  <a:pt x="9398" y="1257"/>
                </a:lnTo>
                <a:lnTo>
                  <a:pt x="699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952780" y="31551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9" y="0"/>
                </a:moveTo>
                <a:lnTo>
                  <a:pt x="33" y="38"/>
                </a:lnTo>
                <a:lnTo>
                  <a:pt x="0" y="279"/>
                </a:lnTo>
                <a:lnTo>
                  <a:pt x="122" y="571"/>
                </a:lnTo>
                <a:lnTo>
                  <a:pt x="122" y="203"/>
                </a:lnTo>
                <a:lnTo>
                  <a:pt x="287" y="190"/>
                </a:lnTo>
                <a:lnTo>
                  <a:pt x="249" y="0"/>
                </a:lnTo>
                <a:close/>
              </a:path>
              <a:path w="634" h="635">
                <a:moveTo>
                  <a:pt x="381" y="19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952880" y="31552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2" y="12"/>
                </a:moveTo>
                <a:lnTo>
                  <a:pt x="22" y="12"/>
                </a:lnTo>
                <a:lnTo>
                  <a:pt x="0" y="304"/>
                </a:lnTo>
                <a:lnTo>
                  <a:pt x="123" y="482"/>
                </a:lnTo>
                <a:lnTo>
                  <a:pt x="288" y="457"/>
                </a:lnTo>
                <a:lnTo>
                  <a:pt x="212" y="12"/>
                </a:lnTo>
                <a:close/>
              </a:path>
              <a:path w="634" h="635">
                <a:moveTo>
                  <a:pt x="187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953561" y="315617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4" y="12"/>
                </a:moveTo>
                <a:lnTo>
                  <a:pt x="25" y="203"/>
                </a:lnTo>
                <a:lnTo>
                  <a:pt x="84" y="12"/>
                </a:lnTo>
                <a:close/>
              </a:path>
              <a:path w="634" h="635">
                <a:moveTo>
                  <a:pt x="123" y="76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953585" y="31562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27" y="159"/>
                </a:lnTo>
                <a:lnTo>
                  <a:pt x="8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952208" y="315765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2" y="12"/>
                </a:moveTo>
                <a:lnTo>
                  <a:pt x="25" y="215"/>
                </a:lnTo>
                <a:lnTo>
                  <a:pt x="107" y="63"/>
                </a:lnTo>
                <a:close/>
              </a:path>
              <a:path w="634" h="635">
                <a:moveTo>
                  <a:pt x="107" y="63"/>
                </a:moveTo>
                <a:close/>
              </a:path>
              <a:path w="634" h="635">
                <a:moveTo>
                  <a:pt x="7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952233" y="31577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0" y="0"/>
                </a:moveTo>
                <a:lnTo>
                  <a:pt x="26" y="159"/>
                </a:lnTo>
                <a:lnTo>
                  <a:pt x="8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953090" y="31573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203"/>
                </a:lnTo>
                <a:lnTo>
                  <a:pt x="105" y="50"/>
                </a:lnTo>
                <a:close/>
              </a:path>
              <a:path w="634" h="635">
                <a:moveTo>
                  <a:pt x="105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953149" y="315742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8" y="0"/>
                </a:moveTo>
                <a:lnTo>
                  <a:pt x="0" y="175"/>
                </a:lnTo>
                <a:lnTo>
                  <a:pt x="2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950782" y="31569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38" y="203"/>
                </a:lnTo>
                <a:lnTo>
                  <a:pt x="117" y="50"/>
                </a:lnTo>
                <a:close/>
              </a:path>
              <a:path w="634" h="635">
                <a:moveTo>
                  <a:pt x="117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950839" y="31569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5" y="0"/>
                </a:moveTo>
                <a:lnTo>
                  <a:pt x="0" y="163"/>
                </a:lnTo>
                <a:lnTo>
                  <a:pt x="4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949901" y="31562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4" y="25"/>
                </a:moveTo>
                <a:lnTo>
                  <a:pt x="0" y="25"/>
                </a:lnTo>
                <a:lnTo>
                  <a:pt x="50" y="419"/>
                </a:lnTo>
                <a:lnTo>
                  <a:pt x="139" y="139"/>
                </a:lnTo>
                <a:close/>
              </a:path>
              <a:path w="634" h="635">
                <a:moveTo>
                  <a:pt x="243" y="139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950026" y="31563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950819" y="31578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12"/>
                </a:moveTo>
                <a:lnTo>
                  <a:pt x="0" y="12"/>
                </a:lnTo>
                <a:lnTo>
                  <a:pt x="50" y="406"/>
                </a:lnTo>
                <a:lnTo>
                  <a:pt x="139" y="126"/>
                </a:lnTo>
                <a:close/>
              </a:path>
              <a:path w="634" h="635">
                <a:moveTo>
                  <a:pt x="239" y="126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950945" y="31579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4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953468" y="31513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93" y="177"/>
                </a:moveTo>
                <a:lnTo>
                  <a:pt x="279" y="317"/>
                </a:lnTo>
                <a:lnTo>
                  <a:pt x="152" y="520"/>
                </a:lnTo>
                <a:lnTo>
                  <a:pt x="392" y="393"/>
                </a:lnTo>
                <a:lnTo>
                  <a:pt x="393" y="177"/>
                </a:lnTo>
                <a:close/>
              </a:path>
              <a:path w="634" h="635">
                <a:moveTo>
                  <a:pt x="0" y="0"/>
                </a:moveTo>
                <a:lnTo>
                  <a:pt x="25" y="330"/>
                </a:lnTo>
                <a:lnTo>
                  <a:pt x="26" y="139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953499" y="315118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0" y="0"/>
                </a:moveTo>
                <a:lnTo>
                  <a:pt x="45" y="12"/>
                </a:lnTo>
                <a:lnTo>
                  <a:pt x="0" y="292"/>
                </a:lnTo>
                <a:lnTo>
                  <a:pt x="121" y="469"/>
                </a:lnTo>
                <a:lnTo>
                  <a:pt x="21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948036" y="31577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5" y="406"/>
                </a:lnTo>
                <a:lnTo>
                  <a:pt x="355" y="507"/>
                </a:lnTo>
                <a:lnTo>
                  <a:pt x="417" y="342"/>
                </a:lnTo>
                <a:lnTo>
                  <a:pt x="165" y="342"/>
                </a:lnTo>
                <a:lnTo>
                  <a:pt x="38" y="215"/>
                </a:lnTo>
                <a:lnTo>
                  <a:pt x="0" y="0"/>
                </a:lnTo>
                <a:close/>
              </a:path>
              <a:path w="634" h="635">
                <a:moveTo>
                  <a:pt x="393" y="190"/>
                </a:moveTo>
                <a:lnTo>
                  <a:pt x="165" y="342"/>
                </a:lnTo>
                <a:lnTo>
                  <a:pt x="417" y="342"/>
                </a:lnTo>
                <a:lnTo>
                  <a:pt x="393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948074" y="315762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25" y="38"/>
                </a:lnTo>
                <a:lnTo>
                  <a:pt x="0" y="355"/>
                </a:lnTo>
                <a:lnTo>
                  <a:pt x="228" y="469"/>
                </a:lnTo>
                <a:lnTo>
                  <a:pt x="19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930105" y="3141789"/>
            <a:ext cx="26136" cy="1812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0134023" y="3148529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304" y="4063"/>
                </a:lnTo>
                <a:lnTo>
                  <a:pt x="0" y="9245"/>
                </a:lnTo>
                <a:lnTo>
                  <a:pt x="1498" y="11506"/>
                </a:lnTo>
                <a:lnTo>
                  <a:pt x="17437" y="11290"/>
                </a:lnTo>
                <a:lnTo>
                  <a:pt x="22885" y="6121"/>
                </a:lnTo>
                <a:lnTo>
                  <a:pt x="18224" y="2273"/>
                </a:lnTo>
                <a:lnTo>
                  <a:pt x="16370" y="101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0134168" y="3148571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799" y="5042"/>
                </a:moveTo>
                <a:lnTo>
                  <a:pt x="8693" y="7044"/>
                </a:lnTo>
                <a:lnTo>
                  <a:pt x="0" y="7429"/>
                </a:lnTo>
                <a:lnTo>
                  <a:pt x="0" y="9406"/>
                </a:lnTo>
                <a:lnTo>
                  <a:pt x="1271" y="11341"/>
                </a:lnTo>
                <a:lnTo>
                  <a:pt x="9328" y="11337"/>
                </a:lnTo>
                <a:lnTo>
                  <a:pt x="17291" y="11248"/>
                </a:lnTo>
                <a:lnTo>
                  <a:pt x="19799" y="8869"/>
                </a:lnTo>
                <a:lnTo>
                  <a:pt x="19799" y="5042"/>
                </a:lnTo>
                <a:close/>
              </a:path>
              <a:path w="20320" h="11430">
                <a:moveTo>
                  <a:pt x="8323" y="0"/>
                </a:moveTo>
                <a:lnTo>
                  <a:pt x="2798" y="0"/>
                </a:lnTo>
                <a:lnTo>
                  <a:pt x="158" y="4022"/>
                </a:lnTo>
                <a:lnTo>
                  <a:pt x="102" y="4985"/>
                </a:lnTo>
                <a:lnTo>
                  <a:pt x="5340" y="1304"/>
                </a:lnTo>
                <a:lnTo>
                  <a:pt x="15005" y="517"/>
                </a:lnTo>
                <a:lnTo>
                  <a:pt x="16624" y="517"/>
                </a:lnTo>
                <a:lnTo>
                  <a:pt x="16237" y="59"/>
                </a:lnTo>
                <a:lnTo>
                  <a:pt x="8323" y="0"/>
                </a:lnTo>
                <a:close/>
              </a:path>
              <a:path w="20320" h="11430">
                <a:moveTo>
                  <a:pt x="16624" y="517"/>
                </a:moveTo>
                <a:lnTo>
                  <a:pt x="15005" y="517"/>
                </a:lnTo>
                <a:lnTo>
                  <a:pt x="17456" y="2955"/>
                </a:lnTo>
                <a:lnTo>
                  <a:pt x="19799" y="4944"/>
                </a:lnTo>
                <a:lnTo>
                  <a:pt x="19799" y="3652"/>
                </a:lnTo>
                <a:lnTo>
                  <a:pt x="18078" y="2231"/>
                </a:lnTo>
                <a:lnTo>
                  <a:pt x="16624" y="51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0135203" y="3149241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51" y="0"/>
                </a:moveTo>
                <a:lnTo>
                  <a:pt x="4190" y="533"/>
                </a:lnTo>
                <a:lnTo>
                  <a:pt x="723" y="2755"/>
                </a:lnTo>
                <a:lnTo>
                  <a:pt x="0" y="4521"/>
                </a:lnTo>
                <a:lnTo>
                  <a:pt x="1511" y="3149"/>
                </a:lnTo>
                <a:lnTo>
                  <a:pt x="3060" y="1803"/>
                </a:lnTo>
                <a:lnTo>
                  <a:pt x="5448" y="711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0133428" y="3154009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57" y="7073"/>
                </a:lnTo>
                <a:lnTo>
                  <a:pt x="13296" y="5194"/>
                </a:lnTo>
                <a:lnTo>
                  <a:pt x="14118" y="4960"/>
                </a:lnTo>
                <a:lnTo>
                  <a:pt x="2781" y="2997"/>
                </a:lnTo>
                <a:lnTo>
                  <a:pt x="0" y="2362"/>
                </a:lnTo>
                <a:close/>
              </a:path>
              <a:path w="20954" h="7619">
                <a:moveTo>
                  <a:pt x="16585" y="4257"/>
                </a:moveTo>
                <a:lnTo>
                  <a:pt x="14118" y="4960"/>
                </a:lnTo>
                <a:lnTo>
                  <a:pt x="15836" y="5257"/>
                </a:lnTo>
                <a:lnTo>
                  <a:pt x="16585" y="4257"/>
                </a:lnTo>
                <a:close/>
              </a:path>
              <a:path w="20954" h="7619">
                <a:moveTo>
                  <a:pt x="19773" y="0"/>
                </a:moveTo>
                <a:lnTo>
                  <a:pt x="16585" y="4257"/>
                </a:lnTo>
                <a:lnTo>
                  <a:pt x="17310" y="4051"/>
                </a:lnTo>
                <a:lnTo>
                  <a:pt x="20726" y="1396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0136323" y="3149457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92" y="0"/>
                </a:moveTo>
                <a:lnTo>
                  <a:pt x="2209" y="2768"/>
                </a:lnTo>
                <a:lnTo>
                  <a:pt x="0" y="3886"/>
                </a:lnTo>
                <a:lnTo>
                  <a:pt x="13207" y="1231"/>
                </a:lnTo>
                <a:lnTo>
                  <a:pt x="10579" y="1015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758648" y="3153686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84" y="7620"/>
                </a:lnTo>
                <a:lnTo>
                  <a:pt x="14312" y="6248"/>
                </a:lnTo>
                <a:lnTo>
                  <a:pt x="14338" y="2971"/>
                </a:lnTo>
                <a:lnTo>
                  <a:pt x="12801" y="317"/>
                </a:lnTo>
                <a:lnTo>
                  <a:pt x="4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758645" y="3153690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5" h="7619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6997"/>
                </a:lnTo>
                <a:lnTo>
                  <a:pt x="13284" y="7607"/>
                </a:lnTo>
                <a:lnTo>
                  <a:pt x="14312" y="6248"/>
                </a:lnTo>
                <a:lnTo>
                  <a:pt x="14321" y="5122"/>
                </a:lnTo>
                <a:lnTo>
                  <a:pt x="8771" y="4610"/>
                </a:lnTo>
                <a:lnTo>
                  <a:pt x="1841" y="3022"/>
                </a:lnTo>
                <a:lnTo>
                  <a:pt x="3467" y="1790"/>
                </a:lnTo>
                <a:lnTo>
                  <a:pt x="5105" y="317"/>
                </a:lnTo>
                <a:lnTo>
                  <a:pt x="12801" y="317"/>
                </a:lnTo>
                <a:lnTo>
                  <a:pt x="4356" y="0"/>
                </a:lnTo>
                <a:close/>
              </a:path>
              <a:path w="17145" h="7619">
                <a:moveTo>
                  <a:pt x="14333" y="3586"/>
                </a:moveTo>
                <a:lnTo>
                  <a:pt x="14321" y="5122"/>
                </a:lnTo>
                <a:lnTo>
                  <a:pt x="16548" y="5321"/>
                </a:lnTo>
                <a:lnTo>
                  <a:pt x="14333" y="3586"/>
                </a:lnTo>
                <a:close/>
              </a:path>
              <a:path w="17145" h="7619">
                <a:moveTo>
                  <a:pt x="12801" y="317"/>
                </a:moveTo>
                <a:lnTo>
                  <a:pt x="5105" y="317"/>
                </a:lnTo>
                <a:lnTo>
                  <a:pt x="11150" y="1092"/>
                </a:lnTo>
                <a:lnTo>
                  <a:pt x="14333" y="3586"/>
                </a:lnTo>
                <a:lnTo>
                  <a:pt x="14338" y="2971"/>
                </a:lnTo>
                <a:lnTo>
                  <a:pt x="12801" y="31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9768468" y="3154327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22" y="469"/>
                </a:lnTo>
                <a:lnTo>
                  <a:pt x="2082" y="1244"/>
                </a:lnTo>
                <a:lnTo>
                  <a:pt x="3911" y="3035"/>
                </a:lnTo>
                <a:lnTo>
                  <a:pt x="3517" y="1904"/>
                </a:lnTo>
                <a:lnTo>
                  <a:pt x="1409" y="406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9760342" y="3157004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3042" y="2057"/>
                </a:moveTo>
                <a:lnTo>
                  <a:pt x="11264" y="2374"/>
                </a:lnTo>
                <a:lnTo>
                  <a:pt x="4031" y="3280"/>
                </a:lnTo>
                <a:lnTo>
                  <a:pt x="4559" y="3454"/>
                </a:lnTo>
                <a:lnTo>
                  <a:pt x="10553" y="4914"/>
                </a:lnTo>
                <a:lnTo>
                  <a:pt x="13042" y="2057"/>
                </a:lnTo>
                <a:close/>
              </a:path>
              <a:path w="13334" h="5080">
                <a:moveTo>
                  <a:pt x="2525" y="2783"/>
                </a:moveTo>
                <a:lnTo>
                  <a:pt x="2946" y="3416"/>
                </a:lnTo>
                <a:lnTo>
                  <a:pt x="4031" y="3280"/>
                </a:lnTo>
                <a:lnTo>
                  <a:pt x="2525" y="2783"/>
                </a:lnTo>
                <a:close/>
              </a:path>
              <a:path w="13334" h="5080">
                <a:moveTo>
                  <a:pt x="673" y="0"/>
                </a:moveTo>
                <a:lnTo>
                  <a:pt x="0" y="838"/>
                </a:lnTo>
                <a:lnTo>
                  <a:pt x="2057" y="2628"/>
                </a:lnTo>
                <a:lnTo>
                  <a:pt x="2525" y="2783"/>
                </a:lnTo>
                <a:lnTo>
                  <a:pt x="6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9763445" y="3154399"/>
            <a:ext cx="8255" cy="3175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3657" y="0"/>
                </a:moveTo>
                <a:lnTo>
                  <a:pt x="1663" y="546"/>
                </a:lnTo>
                <a:lnTo>
                  <a:pt x="0" y="596"/>
                </a:lnTo>
                <a:lnTo>
                  <a:pt x="8229" y="2667"/>
                </a:lnTo>
                <a:lnTo>
                  <a:pt x="365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918103" y="3152649"/>
            <a:ext cx="17780" cy="9525"/>
          </a:xfrm>
          <a:custGeom>
            <a:avLst/>
            <a:gdLst/>
            <a:ahLst/>
            <a:cxnLst/>
            <a:rect l="l" t="t" r="r" b="b"/>
            <a:pathLst>
              <a:path w="17779" h="9525">
                <a:moveTo>
                  <a:pt x="5219" y="0"/>
                </a:moveTo>
                <a:lnTo>
                  <a:pt x="3733" y="1638"/>
                </a:lnTo>
                <a:lnTo>
                  <a:pt x="0" y="4559"/>
                </a:lnTo>
                <a:lnTo>
                  <a:pt x="4102" y="8661"/>
                </a:lnTo>
                <a:lnTo>
                  <a:pt x="16535" y="9105"/>
                </a:lnTo>
                <a:lnTo>
                  <a:pt x="17754" y="7391"/>
                </a:lnTo>
                <a:lnTo>
                  <a:pt x="17640" y="3352"/>
                </a:lnTo>
                <a:lnTo>
                  <a:pt x="15633" y="127"/>
                </a:lnTo>
                <a:lnTo>
                  <a:pt x="521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9920413" y="3152711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0" y="3738"/>
                </a:moveTo>
                <a:lnTo>
                  <a:pt x="0" y="6811"/>
                </a:lnTo>
                <a:lnTo>
                  <a:pt x="1791" y="8602"/>
                </a:lnTo>
                <a:lnTo>
                  <a:pt x="8251" y="8851"/>
                </a:lnTo>
                <a:lnTo>
                  <a:pt x="14361" y="8851"/>
                </a:lnTo>
                <a:lnTo>
                  <a:pt x="15379" y="7405"/>
                </a:lnTo>
                <a:lnTo>
                  <a:pt x="15379" y="5947"/>
                </a:lnTo>
                <a:lnTo>
                  <a:pt x="8610" y="5504"/>
                </a:lnTo>
                <a:lnTo>
                  <a:pt x="0" y="3738"/>
                </a:lnTo>
                <a:close/>
              </a:path>
              <a:path w="15875" h="8889">
                <a:moveTo>
                  <a:pt x="13472" y="309"/>
                </a:moveTo>
                <a:lnTo>
                  <a:pt x="3848" y="309"/>
                </a:lnTo>
                <a:lnTo>
                  <a:pt x="11354" y="1084"/>
                </a:lnTo>
                <a:lnTo>
                  <a:pt x="15348" y="4053"/>
                </a:lnTo>
                <a:lnTo>
                  <a:pt x="15329" y="3294"/>
                </a:lnTo>
                <a:lnTo>
                  <a:pt x="13472" y="309"/>
                </a:lnTo>
                <a:close/>
              </a:path>
              <a:path w="15875" h="8889">
                <a:moveTo>
                  <a:pt x="7710" y="0"/>
                </a:moveTo>
                <a:lnTo>
                  <a:pt x="2855" y="0"/>
                </a:lnTo>
                <a:lnTo>
                  <a:pt x="1422" y="1579"/>
                </a:lnTo>
                <a:lnTo>
                  <a:pt x="0" y="2692"/>
                </a:lnTo>
                <a:lnTo>
                  <a:pt x="0" y="3674"/>
                </a:lnTo>
                <a:lnTo>
                  <a:pt x="1879" y="2138"/>
                </a:lnTo>
                <a:lnTo>
                  <a:pt x="3848" y="309"/>
                </a:lnTo>
                <a:lnTo>
                  <a:pt x="13472" y="309"/>
                </a:lnTo>
                <a:lnTo>
                  <a:pt x="13322" y="68"/>
                </a:lnTo>
                <a:lnTo>
                  <a:pt x="771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9930103" y="3153270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0"/>
                </a:moveTo>
                <a:lnTo>
                  <a:pt x="761" y="571"/>
                </a:lnTo>
                <a:lnTo>
                  <a:pt x="2616" y="1460"/>
                </a:lnTo>
                <a:lnTo>
                  <a:pt x="3746" y="2540"/>
                </a:lnTo>
                <a:lnTo>
                  <a:pt x="4914" y="3619"/>
                </a:lnTo>
                <a:lnTo>
                  <a:pt x="4394" y="2247"/>
                </a:lnTo>
                <a:lnTo>
                  <a:pt x="1752" y="444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920231" y="3156769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6116" y="2197"/>
                </a:moveTo>
                <a:lnTo>
                  <a:pt x="13919" y="2641"/>
                </a:lnTo>
                <a:lnTo>
                  <a:pt x="5038" y="3965"/>
                </a:lnTo>
                <a:lnTo>
                  <a:pt x="5689" y="4165"/>
                </a:lnTo>
                <a:lnTo>
                  <a:pt x="13144" y="5791"/>
                </a:lnTo>
                <a:lnTo>
                  <a:pt x="16116" y="2197"/>
                </a:lnTo>
                <a:close/>
              </a:path>
              <a:path w="16509" h="6350">
                <a:moveTo>
                  <a:pt x="3150" y="3385"/>
                </a:moveTo>
                <a:lnTo>
                  <a:pt x="3695" y="4165"/>
                </a:lnTo>
                <a:lnTo>
                  <a:pt x="5038" y="3965"/>
                </a:lnTo>
                <a:lnTo>
                  <a:pt x="3150" y="3385"/>
                </a:lnTo>
                <a:close/>
              </a:path>
              <a:path w="16509" h="6350">
                <a:moveTo>
                  <a:pt x="787" y="0"/>
                </a:moveTo>
                <a:lnTo>
                  <a:pt x="0" y="1066"/>
                </a:lnTo>
                <a:lnTo>
                  <a:pt x="2590" y="3213"/>
                </a:lnTo>
                <a:lnTo>
                  <a:pt x="3150" y="3385"/>
                </a:lnTo>
                <a:lnTo>
                  <a:pt x="78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9923934" y="3153402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4483" y="0"/>
                </a:moveTo>
                <a:lnTo>
                  <a:pt x="2057" y="736"/>
                </a:lnTo>
                <a:lnTo>
                  <a:pt x="0" y="838"/>
                </a:lnTo>
                <a:lnTo>
                  <a:pt x="10223" y="3149"/>
                </a:lnTo>
                <a:lnTo>
                  <a:pt x="8534" y="2247"/>
                </a:lnTo>
                <a:lnTo>
                  <a:pt x="448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0075928" y="3154145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65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05"/>
                </a:lnTo>
                <a:lnTo>
                  <a:pt x="14071" y="2679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0075926" y="3154149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65" y="0"/>
                </a:moveTo>
                <a:lnTo>
                  <a:pt x="2971" y="1308"/>
                </a:lnTo>
                <a:lnTo>
                  <a:pt x="0" y="3632"/>
                </a:lnTo>
                <a:lnTo>
                  <a:pt x="3289" y="6921"/>
                </a:lnTo>
                <a:lnTo>
                  <a:pt x="13195" y="7264"/>
                </a:lnTo>
                <a:lnTo>
                  <a:pt x="14160" y="5905"/>
                </a:lnTo>
                <a:lnTo>
                  <a:pt x="14125" y="4793"/>
                </a:lnTo>
                <a:lnTo>
                  <a:pt x="8712" y="4444"/>
                </a:lnTo>
                <a:lnTo>
                  <a:pt x="1777" y="3022"/>
                </a:lnTo>
                <a:lnTo>
                  <a:pt x="3327" y="1765"/>
                </a:lnTo>
                <a:lnTo>
                  <a:pt x="4914" y="304"/>
                </a:lnTo>
                <a:lnTo>
                  <a:pt x="12601" y="304"/>
                </a:lnTo>
                <a:lnTo>
                  <a:pt x="12484" y="114"/>
                </a:lnTo>
                <a:lnTo>
                  <a:pt x="4165" y="0"/>
                </a:lnTo>
                <a:close/>
              </a:path>
              <a:path w="16509" h="7619">
                <a:moveTo>
                  <a:pt x="14085" y="3276"/>
                </a:moveTo>
                <a:lnTo>
                  <a:pt x="14125" y="4793"/>
                </a:lnTo>
                <a:lnTo>
                  <a:pt x="16332" y="4940"/>
                </a:lnTo>
                <a:lnTo>
                  <a:pt x="14085" y="3276"/>
                </a:lnTo>
                <a:close/>
              </a:path>
              <a:path w="16509" h="7619">
                <a:moveTo>
                  <a:pt x="12601" y="304"/>
                </a:moveTo>
                <a:lnTo>
                  <a:pt x="4914" y="304"/>
                </a:lnTo>
                <a:lnTo>
                  <a:pt x="10896" y="914"/>
                </a:lnTo>
                <a:lnTo>
                  <a:pt x="14085" y="3276"/>
                </a:lnTo>
                <a:lnTo>
                  <a:pt x="14071" y="2679"/>
                </a:lnTo>
                <a:lnTo>
                  <a:pt x="12601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0085509" y="315464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82"/>
                </a:lnTo>
                <a:lnTo>
                  <a:pt x="3505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0077620" y="3157444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65" y="1739"/>
                </a:moveTo>
                <a:lnTo>
                  <a:pt x="11112" y="2095"/>
                </a:lnTo>
                <a:lnTo>
                  <a:pt x="4031" y="3156"/>
                </a:lnTo>
                <a:lnTo>
                  <a:pt x="4546" y="3314"/>
                </a:lnTo>
                <a:lnTo>
                  <a:pt x="10490" y="4610"/>
                </a:lnTo>
                <a:lnTo>
                  <a:pt x="12865" y="1739"/>
                </a:lnTo>
                <a:close/>
              </a:path>
              <a:path w="13334" h="5080">
                <a:moveTo>
                  <a:pt x="2532" y="2694"/>
                </a:moveTo>
                <a:lnTo>
                  <a:pt x="2971" y="3314"/>
                </a:lnTo>
                <a:lnTo>
                  <a:pt x="4031" y="3156"/>
                </a:lnTo>
                <a:lnTo>
                  <a:pt x="2532" y="2694"/>
                </a:lnTo>
                <a:close/>
              </a:path>
              <a:path w="13334" h="5080">
                <a:moveTo>
                  <a:pt x="622" y="0"/>
                </a:moveTo>
                <a:lnTo>
                  <a:pt x="0" y="838"/>
                </a:lnTo>
                <a:lnTo>
                  <a:pt x="2070" y="2552"/>
                </a:lnTo>
                <a:lnTo>
                  <a:pt x="2532" y="2694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0080585" y="3154752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84"/>
                </a:lnTo>
                <a:lnTo>
                  <a:pt x="0" y="660"/>
                </a:lnTo>
                <a:lnTo>
                  <a:pt x="8153" y="2514"/>
                </a:lnTo>
                <a:lnTo>
                  <a:pt x="6807" y="1790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9834906" y="3154151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0"/>
                </a:moveTo>
                <a:lnTo>
                  <a:pt x="41" y="406"/>
                </a:lnTo>
                <a:lnTo>
                  <a:pt x="139" y="647"/>
                </a:lnTo>
                <a:lnTo>
                  <a:pt x="393" y="838"/>
                </a:lnTo>
                <a:lnTo>
                  <a:pt x="825" y="723"/>
                </a:lnTo>
                <a:lnTo>
                  <a:pt x="887" y="507"/>
                </a:lnTo>
                <a:lnTo>
                  <a:pt x="381" y="507"/>
                </a:lnTo>
                <a:lnTo>
                  <a:pt x="122" y="317"/>
                </a:lnTo>
                <a:lnTo>
                  <a:pt x="0" y="0"/>
                </a:lnTo>
                <a:close/>
              </a:path>
              <a:path w="1270" h="1269">
                <a:moveTo>
                  <a:pt x="838" y="190"/>
                </a:moveTo>
                <a:lnTo>
                  <a:pt x="723" y="406"/>
                </a:lnTo>
                <a:lnTo>
                  <a:pt x="381" y="507"/>
                </a:lnTo>
                <a:lnTo>
                  <a:pt x="887" y="507"/>
                </a:lnTo>
                <a:lnTo>
                  <a:pt x="838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9835020" y="3153849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317" y="0"/>
                </a:moveTo>
                <a:lnTo>
                  <a:pt x="0" y="88"/>
                </a:lnTo>
                <a:lnTo>
                  <a:pt x="7" y="622"/>
                </a:lnTo>
                <a:lnTo>
                  <a:pt x="266" y="812"/>
                </a:lnTo>
                <a:lnTo>
                  <a:pt x="609" y="711"/>
                </a:lnTo>
                <a:lnTo>
                  <a:pt x="596" y="177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796378" y="3129724"/>
            <a:ext cx="43340" cy="324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9834506" y="3151533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431" y="0"/>
                </a:moveTo>
                <a:lnTo>
                  <a:pt x="0" y="127"/>
                </a:lnTo>
                <a:lnTo>
                  <a:pt x="12" y="660"/>
                </a:lnTo>
                <a:lnTo>
                  <a:pt x="63" y="812"/>
                </a:lnTo>
                <a:lnTo>
                  <a:pt x="254" y="990"/>
                </a:lnTo>
                <a:lnTo>
                  <a:pt x="215" y="381"/>
                </a:lnTo>
                <a:lnTo>
                  <a:pt x="533" y="292"/>
                </a:lnTo>
                <a:lnTo>
                  <a:pt x="735" y="292"/>
                </a:lnTo>
                <a:lnTo>
                  <a:pt x="632" y="127"/>
                </a:lnTo>
                <a:lnTo>
                  <a:pt x="431" y="0"/>
                </a:lnTo>
                <a:close/>
              </a:path>
              <a:path w="1270" h="1269">
                <a:moveTo>
                  <a:pt x="735" y="292"/>
                </a:moveTo>
                <a:lnTo>
                  <a:pt x="533" y="292"/>
                </a:lnTo>
                <a:lnTo>
                  <a:pt x="673" y="33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834665" y="3151818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382" y="0"/>
                </a:moveTo>
                <a:lnTo>
                  <a:pt x="51" y="101"/>
                </a:lnTo>
                <a:lnTo>
                  <a:pt x="0" y="444"/>
                </a:lnTo>
                <a:lnTo>
                  <a:pt x="126" y="723"/>
                </a:lnTo>
                <a:lnTo>
                  <a:pt x="344" y="825"/>
                </a:lnTo>
                <a:lnTo>
                  <a:pt x="661" y="723"/>
                </a:lnTo>
                <a:lnTo>
                  <a:pt x="603" y="101"/>
                </a:lnTo>
                <a:lnTo>
                  <a:pt x="38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836298" y="31530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355"/>
                </a:lnTo>
                <a:lnTo>
                  <a:pt x="76" y="101"/>
                </a:lnTo>
                <a:close/>
              </a:path>
              <a:path w="634" h="635">
                <a:moveTo>
                  <a:pt x="171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836346" y="315319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79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833818" y="31559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01" y="88"/>
                </a:lnTo>
                <a:close/>
              </a:path>
              <a:path w="634" h="635">
                <a:moveTo>
                  <a:pt x="168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833764" y="31560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12"/>
                </a:moveTo>
                <a:lnTo>
                  <a:pt x="38" y="241"/>
                </a:lnTo>
                <a:lnTo>
                  <a:pt x="190" y="279"/>
                </a:lnTo>
                <a:lnTo>
                  <a:pt x="254" y="50"/>
                </a:lnTo>
                <a:lnTo>
                  <a:pt x="11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835567" y="31552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01" y="88"/>
                </a:lnTo>
                <a:close/>
              </a:path>
              <a:path w="634" h="635">
                <a:moveTo>
                  <a:pt x="156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9835628" y="31553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8" y="0"/>
                </a:moveTo>
                <a:lnTo>
                  <a:pt x="12" y="292"/>
                </a:lnTo>
                <a:lnTo>
                  <a:pt x="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9830779" y="31551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101" y="101"/>
                </a:lnTo>
                <a:close/>
              </a:path>
              <a:path w="634" h="635">
                <a:moveTo>
                  <a:pt x="171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830778" y="31553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241"/>
                </a:lnTo>
                <a:lnTo>
                  <a:pt x="215" y="254"/>
                </a:lnTo>
                <a:lnTo>
                  <a:pt x="15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9828741" y="3154373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317" y="0"/>
                </a:moveTo>
                <a:lnTo>
                  <a:pt x="0" y="76"/>
                </a:lnTo>
                <a:lnTo>
                  <a:pt x="25" y="469"/>
                </a:lnTo>
                <a:lnTo>
                  <a:pt x="114" y="660"/>
                </a:lnTo>
                <a:lnTo>
                  <a:pt x="165" y="279"/>
                </a:lnTo>
                <a:lnTo>
                  <a:pt x="406" y="203"/>
                </a:lnTo>
                <a:lnTo>
                  <a:pt x="317" y="0"/>
                </a:lnTo>
                <a:close/>
              </a:path>
              <a:path w="634" h="1269">
                <a:moveTo>
                  <a:pt x="514" y="20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828902" y="31545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0" y="63"/>
                </a:lnTo>
                <a:lnTo>
                  <a:pt x="12" y="482"/>
                </a:lnTo>
                <a:lnTo>
                  <a:pt x="279" y="558"/>
                </a:lnTo>
                <a:lnTo>
                  <a:pt x="419" y="520"/>
                </a:lnTo>
                <a:lnTo>
                  <a:pt x="330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830961" y="3156736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69">
                <a:moveTo>
                  <a:pt x="266" y="0"/>
                </a:moveTo>
                <a:lnTo>
                  <a:pt x="114" y="38"/>
                </a:lnTo>
                <a:lnTo>
                  <a:pt x="0" y="571"/>
                </a:lnTo>
                <a:lnTo>
                  <a:pt x="139" y="711"/>
                </a:lnTo>
                <a:lnTo>
                  <a:pt x="114" y="266"/>
                </a:lnTo>
                <a:lnTo>
                  <a:pt x="342" y="203"/>
                </a:lnTo>
                <a:lnTo>
                  <a:pt x="266" y="0"/>
                </a:lnTo>
                <a:close/>
              </a:path>
              <a:path w="634" h="1269">
                <a:moveTo>
                  <a:pt x="469" y="20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831097" y="31569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495"/>
                </a:lnTo>
                <a:lnTo>
                  <a:pt x="177" y="571"/>
                </a:lnTo>
                <a:lnTo>
                  <a:pt x="393" y="507"/>
                </a:lnTo>
                <a:lnTo>
                  <a:pt x="30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834836" y="31470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46" y="317"/>
                </a:lnTo>
                <a:lnTo>
                  <a:pt x="165" y="495"/>
                </a:lnTo>
                <a:lnTo>
                  <a:pt x="596" y="495"/>
                </a:lnTo>
                <a:lnTo>
                  <a:pt x="636" y="355"/>
                </a:lnTo>
                <a:lnTo>
                  <a:pt x="279" y="355"/>
                </a:lnTo>
                <a:lnTo>
                  <a:pt x="61" y="139"/>
                </a:lnTo>
                <a:lnTo>
                  <a:pt x="0" y="0"/>
                </a:lnTo>
                <a:close/>
              </a:path>
              <a:path w="634" h="635">
                <a:moveTo>
                  <a:pt x="584" y="139"/>
                </a:moveTo>
                <a:lnTo>
                  <a:pt x="507" y="279"/>
                </a:lnTo>
                <a:lnTo>
                  <a:pt x="279" y="355"/>
                </a:lnTo>
                <a:lnTo>
                  <a:pt x="636" y="355"/>
                </a:lnTo>
                <a:lnTo>
                  <a:pt x="584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834926" y="31467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63"/>
                </a:lnTo>
                <a:lnTo>
                  <a:pt x="0" y="444"/>
                </a:lnTo>
                <a:lnTo>
                  <a:pt x="190" y="571"/>
                </a:lnTo>
                <a:lnTo>
                  <a:pt x="419" y="507"/>
                </a:lnTo>
                <a:lnTo>
                  <a:pt x="317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817213" y="315253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4" y="279"/>
                </a:lnTo>
                <a:lnTo>
                  <a:pt x="154" y="495"/>
                </a:lnTo>
                <a:lnTo>
                  <a:pt x="596" y="495"/>
                </a:lnTo>
                <a:lnTo>
                  <a:pt x="637" y="342"/>
                </a:lnTo>
                <a:lnTo>
                  <a:pt x="279" y="342"/>
                </a:lnTo>
                <a:lnTo>
                  <a:pt x="67" y="152"/>
                </a:lnTo>
                <a:lnTo>
                  <a:pt x="0" y="0"/>
                </a:lnTo>
                <a:close/>
              </a:path>
              <a:path w="634" h="635">
                <a:moveTo>
                  <a:pt x="596" y="114"/>
                </a:moveTo>
                <a:lnTo>
                  <a:pt x="520" y="279"/>
                </a:lnTo>
                <a:lnTo>
                  <a:pt x="279" y="342"/>
                </a:lnTo>
                <a:lnTo>
                  <a:pt x="637" y="342"/>
                </a:lnTo>
                <a:lnTo>
                  <a:pt x="596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9817303" y="31522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7" y="0"/>
                </a:moveTo>
                <a:lnTo>
                  <a:pt x="11" y="63"/>
                </a:lnTo>
                <a:lnTo>
                  <a:pt x="0" y="444"/>
                </a:lnTo>
                <a:lnTo>
                  <a:pt x="189" y="584"/>
                </a:lnTo>
                <a:lnTo>
                  <a:pt x="328" y="533"/>
                </a:lnTo>
                <a:lnTo>
                  <a:pt x="493" y="342"/>
                </a:lnTo>
                <a:lnTo>
                  <a:pt x="417" y="126"/>
                </a:lnTo>
                <a:lnTo>
                  <a:pt x="22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9824108" y="314721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4" y="292"/>
                </a:lnTo>
                <a:lnTo>
                  <a:pt x="160" y="508"/>
                </a:lnTo>
                <a:lnTo>
                  <a:pt x="584" y="508"/>
                </a:lnTo>
                <a:lnTo>
                  <a:pt x="627" y="355"/>
                </a:lnTo>
                <a:lnTo>
                  <a:pt x="266" y="355"/>
                </a:lnTo>
                <a:lnTo>
                  <a:pt x="59" y="165"/>
                </a:lnTo>
                <a:lnTo>
                  <a:pt x="0" y="0"/>
                </a:lnTo>
                <a:close/>
              </a:path>
              <a:path w="634" h="635">
                <a:moveTo>
                  <a:pt x="584" y="139"/>
                </a:moveTo>
                <a:lnTo>
                  <a:pt x="507" y="292"/>
                </a:lnTo>
                <a:lnTo>
                  <a:pt x="266" y="355"/>
                </a:lnTo>
                <a:lnTo>
                  <a:pt x="627" y="355"/>
                </a:lnTo>
                <a:lnTo>
                  <a:pt x="584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9824198" y="31469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63"/>
                </a:lnTo>
                <a:lnTo>
                  <a:pt x="0" y="444"/>
                </a:lnTo>
                <a:lnTo>
                  <a:pt x="177" y="571"/>
                </a:lnTo>
                <a:lnTo>
                  <a:pt x="419" y="520"/>
                </a:lnTo>
                <a:lnTo>
                  <a:pt x="311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9820089" y="31487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4" y="279"/>
                </a:lnTo>
                <a:lnTo>
                  <a:pt x="151" y="495"/>
                </a:lnTo>
                <a:lnTo>
                  <a:pt x="584" y="495"/>
                </a:lnTo>
                <a:lnTo>
                  <a:pt x="634" y="355"/>
                </a:lnTo>
                <a:lnTo>
                  <a:pt x="266" y="355"/>
                </a:lnTo>
                <a:lnTo>
                  <a:pt x="52" y="127"/>
                </a:lnTo>
                <a:close/>
              </a:path>
              <a:path w="634" h="635">
                <a:moveTo>
                  <a:pt x="584" y="127"/>
                </a:moveTo>
                <a:lnTo>
                  <a:pt x="507" y="279"/>
                </a:lnTo>
                <a:lnTo>
                  <a:pt x="266" y="355"/>
                </a:lnTo>
                <a:lnTo>
                  <a:pt x="634" y="355"/>
                </a:lnTo>
                <a:lnTo>
                  <a:pt x="584" y="12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9820167" y="31485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12" y="444"/>
                </a:lnTo>
                <a:lnTo>
                  <a:pt x="190" y="571"/>
                </a:lnTo>
                <a:lnTo>
                  <a:pt x="431" y="507"/>
                </a:lnTo>
                <a:lnTo>
                  <a:pt x="341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799561" y="3130880"/>
            <a:ext cx="29209" cy="24130"/>
          </a:xfrm>
          <a:custGeom>
            <a:avLst/>
            <a:gdLst/>
            <a:ahLst/>
            <a:cxnLst/>
            <a:rect l="l" t="t" r="r" b="b"/>
            <a:pathLst>
              <a:path w="29209" h="24130">
                <a:moveTo>
                  <a:pt x="8557" y="6591"/>
                </a:moveTo>
                <a:lnTo>
                  <a:pt x="0" y="14720"/>
                </a:lnTo>
                <a:lnTo>
                  <a:pt x="0" y="21038"/>
                </a:lnTo>
                <a:lnTo>
                  <a:pt x="2270" y="23469"/>
                </a:lnTo>
                <a:lnTo>
                  <a:pt x="3336" y="24129"/>
                </a:lnTo>
                <a:lnTo>
                  <a:pt x="7271" y="24129"/>
                </a:lnTo>
                <a:lnTo>
                  <a:pt x="8201" y="19418"/>
                </a:lnTo>
                <a:lnTo>
                  <a:pt x="28955" y="11773"/>
                </a:lnTo>
                <a:lnTo>
                  <a:pt x="28955" y="9943"/>
                </a:lnTo>
                <a:lnTo>
                  <a:pt x="9839" y="9943"/>
                </a:lnTo>
                <a:lnTo>
                  <a:pt x="8557" y="6591"/>
                </a:lnTo>
                <a:close/>
              </a:path>
              <a:path w="29209" h="24130">
                <a:moveTo>
                  <a:pt x="26400" y="0"/>
                </a:moveTo>
                <a:lnTo>
                  <a:pt x="21074" y="0"/>
                </a:lnTo>
                <a:lnTo>
                  <a:pt x="16253" y="3403"/>
                </a:lnTo>
                <a:lnTo>
                  <a:pt x="9839" y="9943"/>
                </a:lnTo>
                <a:lnTo>
                  <a:pt x="28955" y="9943"/>
                </a:lnTo>
                <a:lnTo>
                  <a:pt x="28955" y="2041"/>
                </a:lnTo>
                <a:lnTo>
                  <a:pt x="2640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819934" y="31511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76"/>
                </a:moveTo>
                <a:lnTo>
                  <a:pt x="127" y="190"/>
                </a:lnTo>
                <a:lnTo>
                  <a:pt x="292" y="76"/>
                </a:lnTo>
                <a:close/>
              </a:path>
              <a:path w="634" h="635">
                <a:moveTo>
                  <a:pt x="0" y="0"/>
                </a:moveTo>
                <a:lnTo>
                  <a:pt x="29" y="190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9819948" y="31510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8" y="0"/>
                </a:moveTo>
                <a:lnTo>
                  <a:pt x="0" y="165"/>
                </a:lnTo>
                <a:lnTo>
                  <a:pt x="112" y="292"/>
                </a:lnTo>
                <a:lnTo>
                  <a:pt x="13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9800539" y="3140290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30">
                <a:moveTo>
                  <a:pt x="9969" y="0"/>
                </a:moveTo>
                <a:lnTo>
                  <a:pt x="7151" y="0"/>
                </a:lnTo>
                <a:lnTo>
                  <a:pt x="0" y="4930"/>
                </a:lnTo>
                <a:lnTo>
                  <a:pt x="0" y="9196"/>
                </a:lnTo>
                <a:lnTo>
                  <a:pt x="238" y="9662"/>
                </a:lnTo>
                <a:lnTo>
                  <a:pt x="542" y="10896"/>
                </a:lnTo>
                <a:lnTo>
                  <a:pt x="4444" y="10896"/>
                </a:lnTo>
                <a:lnTo>
                  <a:pt x="9969" y="4534"/>
                </a:lnTo>
                <a:lnTo>
                  <a:pt x="996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9813129" y="3129415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30">
                <a:moveTo>
                  <a:pt x="9410" y="0"/>
                </a:moveTo>
                <a:lnTo>
                  <a:pt x="0" y="9512"/>
                </a:lnTo>
                <a:lnTo>
                  <a:pt x="1137" y="11179"/>
                </a:lnTo>
                <a:lnTo>
                  <a:pt x="6392" y="9442"/>
                </a:lnTo>
                <a:lnTo>
                  <a:pt x="11617" y="6133"/>
                </a:lnTo>
                <a:lnTo>
                  <a:pt x="12661" y="3086"/>
                </a:lnTo>
                <a:lnTo>
                  <a:pt x="941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9804172" y="3135121"/>
            <a:ext cx="34455" cy="2664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0033228" y="3145053"/>
            <a:ext cx="25907" cy="1497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0042479" y="3152129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47" y="2247"/>
                </a:lnTo>
                <a:lnTo>
                  <a:pt x="5740" y="2374"/>
                </a:lnTo>
                <a:lnTo>
                  <a:pt x="0" y="6045"/>
                </a:lnTo>
                <a:lnTo>
                  <a:pt x="4559" y="6375"/>
                </a:lnTo>
                <a:lnTo>
                  <a:pt x="13665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0037494" y="3156328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41"/>
                </a:moveTo>
                <a:lnTo>
                  <a:pt x="1320" y="1054"/>
                </a:lnTo>
                <a:lnTo>
                  <a:pt x="2794" y="2032"/>
                </a:lnTo>
                <a:lnTo>
                  <a:pt x="6591" y="2082"/>
                </a:lnTo>
                <a:lnTo>
                  <a:pt x="7301" y="419"/>
                </a:lnTo>
                <a:lnTo>
                  <a:pt x="2146" y="419"/>
                </a:lnTo>
                <a:lnTo>
                  <a:pt x="0" y="241"/>
                </a:lnTo>
                <a:close/>
              </a:path>
              <a:path w="7620" h="2539">
                <a:moveTo>
                  <a:pt x="7480" y="0"/>
                </a:moveTo>
                <a:lnTo>
                  <a:pt x="2146" y="419"/>
                </a:lnTo>
                <a:lnTo>
                  <a:pt x="7301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0052240" y="3145358"/>
            <a:ext cx="5562" cy="1356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0035829" y="3145637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73"/>
                </a:moveTo>
                <a:lnTo>
                  <a:pt x="1727" y="5435"/>
                </a:lnTo>
                <a:lnTo>
                  <a:pt x="0" y="6070"/>
                </a:lnTo>
                <a:lnTo>
                  <a:pt x="927" y="7124"/>
                </a:lnTo>
                <a:lnTo>
                  <a:pt x="2412" y="8610"/>
                </a:lnTo>
                <a:lnTo>
                  <a:pt x="12839" y="6438"/>
                </a:lnTo>
                <a:lnTo>
                  <a:pt x="13524" y="4825"/>
                </a:lnTo>
                <a:lnTo>
                  <a:pt x="6438" y="4825"/>
                </a:lnTo>
                <a:lnTo>
                  <a:pt x="6515" y="4673"/>
                </a:lnTo>
                <a:close/>
              </a:path>
              <a:path w="14604" h="8889">
                <a:moveTo>
                  <a:pt x="12598" y="0"/>
                </a:moveTo>
                <a:lnTo>
                  <a:pt x="11264" y="812"/>
                </a:lnTo>
                <a:lnTo>
                  <a:pt x="6438" y="4825"/>
                </a:lnTo>
                <a:lnTo>
                  <a:pt x="13524" y="4825"/>
                </a:lnTo>
                <a:lnTo>
                  <a:pt x="13982" y="3746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0038474" y="3146760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82" y="0"/>
                </a:moveTo>
                <a:lnTo>
                  <a:pt x="3594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57"/>
                </a:lnTo>
                <a:lnTo>
                  <a:pt x="83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0054128" y="314926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2" y="0"/>
                </a:lnTo>
                <a:lnTo>
                  <a:pt x="0" y="533"/>
                </a:lnTo>
                <a:lnTo>
                  <a:pt x="88" y="190"/>
                </a:lnTo>
                <a:lnTo>
                  <a:pt x="398" y="190"/>
                </a:lnTo>
                <a:lnTo>
                  <a:pt x="279" y="0"/>
                </a:lnTo>
                <a:close/>
              </a:path>
              <a:path w="634" h="635">
                <a:moveTo>
                  <a:pt x="398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0054123" y="31494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8" y="0"/>
                </a:moveTo>
                <a:lnTo>
                  <a:pt x="92" y="0"/>
                </a:lnTo>
                <a:lnTo>
                  <a:pt x="0" y="292"/>
                </a:lnTo>
                <a:lnTo>
                  <a:pt x="118" y="444"/>
                </a:lnTo>
                <a:lnTo>
                  <a:pt x="321" y="444"/>
                </a:lnTo>
                <a:lnTo>
                  <a:pt x="30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0054813" y="315035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44" y="63"/>
                </a:lnTo>
                <a:close/>
              </a:path>
              <a:path w="634" h="635">
                <a:moveTo>
                  <a:pt x="144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0054850" y="31504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2" y="165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0052866" y="31516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63"/>
                </a:lnTo>
                <a:close/>
              </a:path>
              <a:path w="634" h="635">
                <a:moveTo>
                  <a:pt x="139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0052891" y="31516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0053983" y="31514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close/>
              </a:path>
              <a:path w="634" h="635">
                <a:moveTo>
                  <a:pt x="154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0054007" y="31515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52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0051278" y="31571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3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10051315" y="31572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0048947" y="31558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10048984" y="31559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0051291" y="31507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03"/>
                </a:lnTo>
                <a:lnTo>
                  <a:pt x="25" y="63"/>
                </a:lnTo>
                <a:close/>
              </a:path>
              <a:path w="634" h="635">
                <a:moveTo>
                  <a:pt x="139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10051303" y="31508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0050335" y="31500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381"/>
                </a:lnTo>
                <a:lnTo>
                  <a:pt x="63" y="139"/>
                </a:lnTo>
                <a:lnTo>
                  <a:pt x="215" y="127"/>
                </a:lnTo>
                <a:close/>
              </a:path>
              <a:path w="634" h="635">
                <a:moveTo>
                  <a:pt x="279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0050309" y="31501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101"/>
                </a:lnTo>
                <a:lnTo>
                  <a:pt x="25" y="241"/>
                </a:lnTo>
                <a:lnTo>
                  <a:pt x="253" y="317"/>
                </a:lnTo>
                <a:lnTo>
                  <a:pt x="317" y="88"/>
                </a:lnTo>
                <a:lnTo>
                  <a:pt x="19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0044542" y="31544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63" y="127"/>
                </a:lnTo>
                <a:lnTo>
                  <a:pt x="292" y="126"/>
                </a:lnTo>
                <a:close/>
              </a:path>
              <a:path w="634" h="635">
                <a:moveTo>
                  <a:pt x="292" y="12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10044605" y="31545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77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0051103" y="31516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68"/>
                </a:lnTo>
                <a:lnTo>
                  <a:pt x="76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10051178" y="31518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17"/>
                </a:lnTo>
                <a:lnTo>
                  <a:pt x="165" y="304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0650904" y="3147729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292" y="4076"/>
                </a:lnTo>
                <a:lnTo>
                  <a:pt x="0" y="9245"/>
                </a:lnTo>
                <a:lnTo>
                  <a:pt x="1485" y="11506"/>
                </a:lnTo>
                <a:lnTo>
                  <a:pt x="17424" y="11290"/>
                </a:lnTo>
                <a:lnTo>
                  <a:pt x="22872" y="6121"/>
                </a:lnTo>
                <a:lnTo>
                  <a:pt x="18199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0651045" y="3147784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30">
                <a:moveTo>
                  <a:pt x="19786" y="5049"/>
                </a:moveTo>
                <a:lnTo>
                  <a:pt x="8684" y="7050"/>
                </a:lnTo>
                <a:lnTo>
                  <a:pt x="0" y="7430"/>
                </a:lnTo>
                <a:lnTo>
                  <a:pt x="0" y="9412"/>
                </a:lnTo>
                <a:lnTo>
                  <a:pt x="1275" y="11341"/>
                </a:lnTo>
                <a:lnTo>
                  <a:pt x="17295" y="11241"/>
                </a:lnTo>
                <a:lnTo>
                  <a:pt x="19786" y="8866"/>
                </a:lnTo>
                <a:lnTo>
                  <a:pt x="19786" y="5049"/>
                </a:lnTo>
                <a:close/>
              </a:path>
              <a:path w="20320" h="11430">
                <a:moveTo>
                  <a:pt x="9202" y="0"/>
                </a:moveTo>
                <a:lnTo>
                  <a:pt x="2797" y="0"/>
                </a:lnTo>
                <a:lnTo>
                  <a:pt x="150" y="4015"/>
                </a:lnTo>
                <a:lnTo>
                  <a:pt x="97" y="4992"/>
                </a:lnTo>
                <a:lnTo>
                  <a:pt x="5344" y="1297"/>
                </a:lnTo>
                <a:lnTo>
                  <a:pt x="14996" y="510"/>
                </a:lnTo>
                <a:lnTo>
                  <a:pt x="16614" y="510"/>
                </a:lnTo>
                <a:lnTo>
                  <a:pt x="16241" y="65"/>
                </a:lnTo>
                <a:lnTo>
                  <a:pt x="9202" y="0"/>
                </a:lnTo>
                <a:close/>
              </a:path>
              <a:path w="20320" h="11430">
                <a:moveTo>
                  <a:pt x="16614" y="510"/>
                </a:moveTo>
                <a:lnTo>
                  <a:pt x="14996" y="510"/>
                </a:lnTo>
                <a:lnTo>
                  <a:pt x="17460" y="2948"/>
                </a:lnTo>
                <a:lnTo>
                  <a:pt x="19786" y="4946"/>
                </a:lnTo>
                <a:lnTo>
                  <a:pt x="19786" y="3644"/>
                </a:lnTo>
                <a:lnTo>
                  <a:pt x="18057" y="2224"/>
                </a:lnTo>
                <a:lnTo>
                  <a:pt x="16614" y="51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0652083" y="3148467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451" y="0"/>
                </a:moveTo>
                <a:lnTo>
                  <a:pt x="4178" y="507"/>
                </a:lnTo>
                <a:lnTo>
                  <a:pt x="2451" y="1638"/>
                </a:lnTo>
                <a:lnTo>
                  <a:pt x="711" y="2743"/>
                </a:lnTo>
                <a:lnTo>
                  <a:pt x="0" y="4495"/>
                </a:lnTo>
                <a:lnTo>
                  <a:pt x="1511" y="3136"/>
                </a:lnTo>
                <a:lnTo>
                  <a:pt x="3047" y="1790"/>
                </a:lnTo>
                <a:lnTo>
                  <a:pt x="5448" y="685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0650308" y="3153227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19">
                <a:moveTo>
                  <a:pt x="0" y="2362"/>
                </a:moveTo>
                <a:lnTo>
                  <a:pt x="3644" y="7061"/>
                </a:lnTo>
                <a:lnTo>
                  <a:pt x="13296" y="5181"/>
                </a:lnTo>
                <a:lnTo>
                  <a:pt x="14094" y="4954"/>
                </a:lnTo>
                <a:lnTo>
                  <a:pt x="2781" y="2984"/>
                </a:lnTo>
                <a:lnTo>
                  <a:pt x="0" y="2362"/>
                </a:lnTo>
                <a:close/>
              </a:path>
              <a:path w="20954" h="7619">
                <a:moveTo>
                  <a:pt x="16594" y="4242"/>
                </a:moveTo>
                <a:lnTo>
                  <a:pt x="14094" y="4954"/>
                </a:lnTo>
                <a:lnTo>
                  <a:pt x="15836" y="5257"/>
                </a:lnTo>
                <a:lnTo>
                  <a:pt x="16594" y="4242"/>
                </a:lnTo>
                <a:close/>
              </a:path>
              <a:path w="20954" h="7619">
                <a:moveTo>
                  <a:pt x="19761" y="0"/>
                </a:moveTo>
                <a:lnTo>
                  <a:pt x="16594" y="4242"/>
                </a:lnTo>
                <a:lnTo>
                  <a:pt x="17310" y="4038"/>
                </a:lnTo>
                <a:lnTo>
                  <a:pt x="20713" y="1371"/>
                </a:lnTo>
                <a:lnTo>
                  <a:pt x="1976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0653203" y="3148664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4">
                <a:moveTo>
                  <a:pt x="7480" y="0"/>
                </a:moveTo>
                <a:lnTo>
                  <a:pt x="2209" y="2768"/>
                </a:lnTo>
                <a:lnTo>
                  <a:pt x="0" y="3886"/>
                </a:lnTo>
                <a:lnTo>
                  <a:pt x="13220" y="1219"/>
                </a:lnTo>
                <a:lnTo>
                  <a:pt x="10566" y="1028"/>
                </a:lnTo>
                <a:lnTo>
                  <a:pt x="748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0592808" y="3153345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19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63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058" y="2692"/>
                </a:lnTo>
                <a:lnTo>
                  <a:pt x="12484" y="127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0592806" y="3153348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19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6"/>
                </a:lnTo>
                <a:lnTo>
                  <a:pt x="8699" y="4445"/>
                </a:lnTo>
                <a:lnTo>
                  <a:pt x="1777" y="3022"/>
                </a:lnTo>
                <a:lnTo>
                  <a:pt x="3340" y="1765"/>
                </a:lnTo>
                <a:lnTo>
                  <a:pt x="4927" y="304"/>
                </a:lnTo>
                <a:lnTo>
                  <a:pt x="12600" y="304"/>
                </a:lnTo>
                <a:lnTo>
                  <a:pt x="12484" y="114"/>
                </a:lnTo>
                <a:lnTo>
                  <a:pt x="4152" y="0"/>
                </a:lnTo>
                <a:close/>
              </a:path>
              <a:path w="16509" h="7619">
                <a:moveTo>
                  <a:pt x="14077" y="3288"/>
                </a:moveTo>
                <a:lnTo>
                  <a:pt x="14125" y="4806"/>
                </a:lnTo>
                <a:lnTo>
                  <a:pt x="16319" y="4953"/>
                </a:lnTo>
                <a:lnTo>
                  <a:pt x="14077" y="3288"/>
                </a:lnTo>
                <a:close/>
              </a:path>
              <a:path w="16509" h="7619">
                <a:moveTo>
                  <a:pt x="12600" y="304"/>
                </a:moveTo>
                <a:lnTo>
                  <a:pt x="4927" y="304"/>
                </a:lnTo>
                <a:lnTo>
                  <a:pt x="10896" y="927"/>
                </a:lnTo>
                <a:lnTo>
                  <a:pt x="14077" y="3288"/>
                </a:lnTo>
                <a:lnTo>
                  <a:pt x="14058" y="2692"/>
                </a:lnTo>
                <a:lnTo>
                  <a:pt x="12600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0602376" y="3153849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82" y="1155"/>
                </a:lnTo>
                <a:lnTo>
                  <a:pt x="2997" y="2044"/>
                </a:lnTo>
                <a:lnTo>
                  <a:pt x="3924" y="2895"/>
                </a:lnTo>
                <a:lnTo>
                  <a:pt x="3517" y="1803"/>
                </a:lnTo>
                <a:lnTo>
                  <a:pt x="1409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0594501" y="3156651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80">
                <a:moveTo>
                  <a:pt x="12852" y="1752"/>
                </a:moveTo>
                <a:lnTo>
                  <a:pt x="11112" y="2108"/>
                </a:lnTo>
                <a:lnTo>
                  <a:pt x="4031" y="3167"/>
                </a:lnTo>
                <a:lnTo>
                  <a:pt x="4546" y="3327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4" h="5080">
                <a:moveTo>
                  <a:pt x="2515" y="2695"/>
                </a:moveTo>
                <a:lnTo>
                  <a:pt x="2959" y="3327"/>
                </a:lnTo>
                <a:lnTo>
                  <a:pt x="4031" y="3167"/>
                </a:lnTo>
                <a:lnTo>
                  <a:pt x="2515" y="2695"/>
                </a:lnTo>
                <a:close/>
              </a:path>
              <a:path w="13334" h="5080">
                <a:moveTo>
                  <a:pt x="622" y="0"/>
                </a:moveTo>
                <a:lnTo>
                  <a:pt x="0" y="850"/>
                </a:lnTo>
                <a:lnTo>
                  <a:pt x="2057" y="2552"/>
                </a:lnTo>
                <a:lnTo>
                  <a:pt x="2515" y="2695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0597453" y="3153965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71"/>
                </a:lnTo>
                <a:lnTo>
                  <a:pt x="0" y="647"/>
                </a:lnTo>
                <a:lnTo>
                  <a:pt x="8166" y="2514"/>
                </a:lnTo>
                <a:lnTo>
                  <a:pt x="6807" y="1790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0550118" y="3144253"/>
            <a:ext cx="25895" cy="149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0559359" y="3151348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38" y="0"/>
                </a:moveTo>
                <a:lnTo>
                  <a:pt x="10134" y="2235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62"/>
                </a:lnTo>
                <a:lnTo>
                  <a:pt x="13665" y="6667"/>
                </a:lnTo>
                <a:lnTo>
                  <a:pt x="1513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0554388" y="3155547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08" y="1054"/>
                </a:lnTo>
                <a:lnTo>
                  <a:pt x="2768" y="2019"/>
                </a:lnTo>
                <a:lnTo>
                  <a:pt x="4686" y="2032"/>
                </a:lnTo>
                <a:lnTo>
                  <a:pt x="6578" y="2070"/>
                </a:lnTo>
                <a:lnTo>
                  <a:pt x="7293" y="406"/>
                </a:lnTo>
                <a:lnTo>
                  <a:pt x="2120" y="406"/>
                </a:lnTo>
                <a:lnTo>
                  <a:pt x="0" y="228"/>
                </a:lnTo>
                <a:close/>
              </a:path>
              <a:path w="7620" h="2539">
                <a:moveTo>
                  <a:pt x="7467" y="0"/>
                </a:moveTo>
                <a:lnTo>
                  <a:pt x="2120" y="406"/>
                </a:lnTo>
                <a:lnTo>
                  <a:pt x="7293" y="406"/>
                </a:lnTo>
                <a:lnTo>
                  <a:pt x="746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0569117" y="3144558"/>
            <a:ext cx="5562" cy="1357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0552710" y="3144843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02" y="4673"/>
                </a:moveTo>
                <a:lnTo>
                  <a:pt x="1714" y="5435"/>
                </a:lnTo>
                <a:lnTo>
                  <a:pt x="0" y="6070"/>
                </a:lnTo>
                <a:lnTo>
                  <a:pt x="927" y="7124"/>
                </a:lnTo>
                <a:lnTo>
                  <a:pt x="2412" y="8623"/>
                </a:lnTo>
                <a:lnTo>
                  <a:pt x="12839" y="6426"/>
                </a:lnTo>
                <a:lnTo>
                  <a:pt x="13516" y="4838"/>
                </a:lnTo>
                <a:lnTo>
                  <a:pt x="6438" y="4838"/>
                </a:lnTo>
                <a:lnTo>
                  <a:pt x="6502" y="4673"/>
                </a:lnTo>
                <a:close/>
              </a:path>
              <a:path w="14604" h="8889">
                <a:moveTo>
                  <a:pt x="12585" y="0"/>
                </a:moveTo>
                <a:lnTo>
                  <a:pt x="11252" y="812"/>
                </a:lnTo>
                <a:lnTo>
                  <a:pt x="6438" y="4838"/>
                </a:lnTo>
                <a:lnTo>
                  <a:pt x="13516" y="4838"/>
                </a:lnTo>
                <a:lnTo>
                  <a:pt x="13982" y="3746"/>
                </a:lnTo>
                <a:lnTo>
                  <a:pt x="13284" y="1765"/>
                </a:lnTo>
                <a:lnTo>
                  <a:pt x="1258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0555341" y="3145972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5994" y="1917"/>
                </a:ln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912" y="2870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0570995" y="314847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0"/>
                </a:lnTo>
                <a:lnTo>
                  <a:pt x="0" y="533"/>
                </a:lnTo>
                <a:lnTo>
                  <a:pt x="101" y="190"/>
                </a:lnTo>
                <a:lnTo>
                  <a:pt x="405" y="190"/>
                </a:lnTo>
                <a:lnTo>
                  <a:pt x="292" y="0"/>
                </a:lnTo>
                <a:close/>
              </a:path>
              <a:path w="634" h="635">
                <a:moveTo>
                  <a:pt x="405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0571096" y="314865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0571667" y="31495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177"/>
                </a:lnTo>
                <a:lnTo>
                  <a:pt x="161" y="50"/>
                </a:lnTo>
                <a:close/>
              </a:path>
              <a:path w="634" h="635">
                <a:moveTo>
                  <a:pt x="161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0571731" y="314961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77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0569733" y="31508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0569759" y="315090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0570862" y="31506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0570895" y="31507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0" y="0"/>
                </a:moveTo>
                <a:lnTo>
                  <a:pt x="0" y="152"/>
                </a:lnTo>
                <a:lnTo>
                  <a:pt x="8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0568146" y="31563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203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0568163" y="315644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9" y="139"/>
                </a:moveTo>
                <a:close/>
              </a:path>
              <a:path w="634" h="635">
                <a:moveTo>
                  <a:pt x="110" y="0"/>
                </a:moveTo>
                <a:lnTo>
                  <a:pt x="0" y="139"/>
                </a:lnTo>
                <a:lnTo>
                  <a:pt x="110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0565814" y="31550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52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0565852" y="31551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12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0568158" y="31499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38" y="50"/>
                </a:lnTo>
                <a:close/>
              </a:path>
              <a:path w="634" h="635">
                <a:moveTo>
                  <a:pt x="136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0568196" y="31500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0567202" y="31492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12" y="0"/>
                </a:lnTo>
                <a:lnTo>
                  <a:pt x="0" y="368"/>
                </a:lnTo>
                <a:lnTo>
                  <a:pt x="76" y="127"/>
                </a:lnTo>
                <a:lnTo>
                  <a:pt x="228" y="114"/>
                </a:lnTo>
                <a:close/>
              </a:path>
              <a:path w="634" h="635">
                <a:moveTo>
                  <a:pt x="294" y="114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0567277" y="31493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12" y="330"/>
                </a:lnTo>
                <a:lnTo>
                  <a:pt x="152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0561410" y="31536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68"/>
                </a:lnTo>
                <a:lnTo>
                  <a:pt x="88" y="127"/>
                </a:lnTo>
                <a:lnTo>
                  <a:pt x="297" y="127"/>
                </a:lnTo>
                <a:close/>
              </a:path>
              <a:path w="634" h="635">
                <a:moveTo>
                  <a:pt x="297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0561498" y="31538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0" y="330"/>
                </a:lnTo>
                <a:lnTo>
                  <a:pt x="152" y="330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0567983" y="31508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27"/>
                </a:lnTo>
                <a:lnTo>
                  <a:pt x="296" y="127"/>
                </a:lnTo>
                <a:close/>
              </a:path>
              <a:path w="634" h="635">
                <a:moveTo>
                  <a:pt x="296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0568058" y="31510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52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9777934" y="3146605"/>
            <a:ext cx="28575" cy="14604"/>
          </a:xfrm>
          <a:custGeom>
            <a:avLst/>
            <a:gdLst/>
            <a:ahLst/>
            <a:cxnLst/>
            <a:rect l="l" t="t" r="r" b="b"/>
            <a:pathLst>
              <a:path w="28575" h="14605">
                <a:moveTo>
                  <a:pt x="19824" y="0"/>
                </a:moveTo>
                <a:lnTo>
                  <a:pt x="3302" y="241"/>
                </a:lnTo>
                <a:lnTo>
                  <a:pt x="165" y="5334"/>
                </a:lnTo>
                <a:lnTo>
                  <a:pt x="0" y="11722"/>
                </a:lnTo>
                <a:lnTo>
                  <a:pt x="1905" y="14452"/>
                </a:lnTo>
                <a:lnTo>
                  <a:pt x="21551" y="13741"/>
                </a:lnTo>
                <a:lnTo>
                  <a:pt x="28079" y="7226"/>
                </a:lnTo>
                <a:lnTo>
                  <a:pt x="22161" y="2616"/>
                </a:lnTo>
                <a:lnTo>
                  <a:pt x="1982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9778009" y="3146717"/>
            <a:ext cx="24765" cy="14604"/>
          </a:xfrm>
          <a:custGeom>
            <a:avLst/>
            <a:gdLst/>
            <a:ahLst/>
            <a:cxnLst/>
            <a:rect l="l" t="t" r="r" b="b"/>
            <a:pathLst>
              <a:path w="24765" h="14605">
                <a:moveTo>
                  <a:pt x="19852" y="0"/>
                </a:moveTo>
                <a:lnTo>
                  <a:pt x="11486" y="5"/>
                </a:lnTo>
                <a:lnTo>
                  <a:pt x="3219" y="132"/>
                </a:lnTo>
                <a:lnTo>
                  <a:pt x="82" y="5224"/>
                </a:lnTo>
                <a:lnTo>
                  <a:pt x="0" y="11730"/>
                </a:lnTo>
                <a:lnTo>
                  <a:pt x="1599" y="14008"/>
                </a:lnTo>
                <a:lnTo>
                  <a:pt x="10773" y="14008"/>
                </a:lnTo>
                <a:lnTo>
                  <a:pt x="21481" y="13632"/>
                </a:lnTo>
                <a:lnTo>
                  <a:pt x="24345" y="10768"/>
                </a:lnTo>
                <a:lnTo>
                  <a:pt x="24345" y="9009"/>
                </a:lnTo>
                <a:lnTo>
                  <a:pt x="6190" y="9009"/>
                </a:lnTo>
                <a:lnTo>
                  <a:pt x="1855" y="8160"/>
                </a:lnTo>
                <a:lnTo>
                  <a:pt x="3065" y="5553"/>
                </a:lnTo>
                <a:lnTo>
                  <a:pt x="7367" y="2696"/>
                </a:lnTo>
                <a:lnTo>
                  <a:pt x="12312" y="1097"/>
                </a:lnTo>
                <a:lnTo>
                  <a:pt x="18243" y="475"/>
                </a:lnTo>
                <a:lnTo>
                  <a:pt x="20276" y="475"/>
                </a:lnTo>
                <a:lnTo>
                  <a:pt x="19852" y="0"/>
                </a:lnTo>
                <a:close/>
              </a:path>
              <a:path w="24765" h="14605">
                <a:moveTo>
                  <a:pt x="24345" y="5917"/>
                </a:moveTo>
                <a:lnTo>
                  <a:pt x="10712" y="8717"/>
                </a:lnTo>
                <a:lnTo>
                  <a:pt x="6190" y="9009"/>
                </a:lnTo>
                <a:lnTo>
                  <a:pt x="24345" y="9009"/>
                </a:lnTo>
                <a:lnTo>
                  <a:pt x="24345" y="5917"/>
                </a:lnTo>
                <a:close/>
              </a:path>
              <a:path w="24765" h="14605">
                <a:moveTo>
                  <a:pt x="20276" y="475"/>
                </a:moveTo>
                <a:lnTo>
                  <a:pt x="18243" y="475"/>
                </a:lnTo>
                <a:lnTo>
                  <a:pt x="21367" y="3421"/>
                </a:lnTo>
                <a:lnTo>
                  <a:pt x="24345" y="5821"/>
                </a:lnTo>
                <a:lnTo>
                  <a:pt x="24345" y="4267"/>
                </a:lnTo>
                <a:lnTo>
                  <a:pt x="22091" y="2507"/>
                </a:lnTo>
                <a:lnTo>
                  <a:pt x="20276" y="47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9779230" y="3147620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7785" y="0"/>
                </a:moveTo>
                <a:lnTo>
                  <a:pt x="5003" y="698"/>
                </a:lnTo>
                <a:lnTo>
                  <a:pt x="838" y="3543"/>
                </a:lnTo>
                <a:lnTo>
                  <a:pt x="0" y="5740"/>
                </a:lnTo>
                <a:lnTo>
                  <a:pt x="3657" y="2311"/>
                </a:lnTo>
                <a:lnTo>
                  <a:pt x="6565" y="876"/>
                </a:lnTo>
                <a:lnTo>
                  <a:pt x="778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9777140" y="3153153"/>
            <a:ext cx="26034" cy="9525"/>
          </a:xfrm>
          <a:custGeom>
            <a:avLst/>
            <a:gdLst/>
            <a:ahLst/>
            <a:cxnLst/>
            <a:rect l="l" t="t" r="r" b="b"/>
            <a:pathLst>
              <a:path w="26034" h="9525">
                <a:moveTo>
                  <a:pt x="0" y="3467"/>
                </a:moveTo>
                <a:lnTo>
                  <a:pt x="4698" y="9169"/>
                </a:lnTo>
                <a:lnTo>
                  <a:pt x="16509" y="6578"/>
                </a:lnTo>
                <a:lnTo>
                  <a:pt x="17512" y="6265"/>
                </a:lnTo>
                <a:lnTo>
                  <a:pt x="3454" y="4178"/>
                </a:lnTo>
                <a:lnTo>
                  <a:pt x="0" y="3467"/>
                </a:lnTo>
                <a:close/>
              </a:path>
              <a:path w="26034" h="9525">
                <a:moveTo>
                  <a:pt x="20503" y="5330"/>
                </a:moveTo>
                <a:lnTo>
                  <a:pt x="17512" y="6265"/>
                </a:lnTo>
                <a:lnTo>
                  <a:pt x="19621" y="6578"/>
                </a:lnTo>
                <a:lnTo>
                  <a:pt x="20503" y="5330"/>
                </a:lnTo>
                <a:close/>
              </a:path>
              <a:path w="26034" h="9525">
                <a:moveTo>
                  <a:pt x="24269" y="0"/>
                </a:moveTo>
                <a:lnTo>
                  <a:pt x="20503" y="5330"/>
                </a:lnTo>
                <a:lnTo>
                  <a:pt x="21386" y="5054"/>
                </a:lnTo>
                <a:lnTo>
                  <a:pt x="25501" y="1689"/>
                </a:lnTo>
                <a:lnTo>
                  <a:pt x="242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9780593" y="3147818"/>
            <a:ext cx="16510" cy="5080"/>
          </a:xfrm>
          <a:custGeom>
            <a:avLst/>
            <a:gdLst/>
            <a:ahLst/>
            <a:cxnLst/>
            <a:rect l="l" t="t" r="r" b="b"/>
            <a:pathLst>
              <a:path w="16509" h="5080">
                <a:moveTo>
                  <a:pt x="9067" y="0"/>
                </a:moveTo>
                <a:lnTo>
                  <a:pt x="2679" y="3543"/>
                </a:lnTo>
                <a:lnTo>
                  <a:pt x="0" y="4978"/>
                </a:lnTo>
                <a:lnTo>
                  <a:pt x="16167" y="1333"/>
                </a:lnTo>
                <a:lnTo>
                  <a:pt x="12928" y="1155"/>
                </a:lnTo>
                <a:lnTo>
                  <a:pt x="906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0272748" y="315552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39" y="279"/>
                </a:lnTo>
                <a:lnTo>
                  <a:pt x="355" y="342"/>
                </a:lnTo>
                <a:lnTo>
                  <a:pt x="749" y="304"/>
                </a:lnTo>
                <a:lnTo>
                  <a:pt x="342" y="203"/>
                </a:lnTo>
                <a:lnTo>
                  <a:pt x="114" y="126"/>
                </a:lnTo>
                <a:lnTo>
                  <a:pt x="0" y="0"/>
                </a:lnTo>
                <a:close/>
              </a:path>
              <a:path w="1270" h="635">
                <a:moveTo>
                  <a:pt x="761" y="76"/>
                </a:moveTo>
                <a:lnTo>
                  <a:pt x="342" y="203"/>
                </a:lnTo>
                <a:lnTo>
                  <a:pt x="828" y="20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0272849" y="31553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0" y="38"/>
                </a:lnTo>
                <a:lnTo>
                  <a:pt x="12" y="266"/>
                </a:lnTo>
                <a:lnTo>
                  <a:pt x="241" y="330"/>
                </a:lnTo>
                <a:lnTo>
                  <a:pt x="558" y="304"/>
                </a:lnTo>
                <a:lnTo>
                  <a:pt x="444" y="38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0272384" y="3154405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80" y="0"/>
                </a:moveTo>
                <a:lnTo>
                  <a:pt x="0" y="50"/>
                </a:lnTo>
                <a:lnTo>
                  <a:pt x="23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27"/>
                </a:lnTo>
                <a:lnTo>
                  <a:pt x="660" y="127"/>
                </a:lnTo>
                <a:lnTo>
                  <a:pt x="380" y="0"/>
                </a:lnTo>
                <a:close/>
              </a:path>
              <a:path w="1270" h="635">
                <a:moveTo>
                  <a:pt x="660" y="127"/>
                </a:moveTo>
                <a:lnTo>
                  <a:pt x="495" y="127"/>
                </a:lnTo>
                <a:lnTo>
                  <a:pt x="711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0272569" y="31545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53" y="342"/>
                </a:lnTo>
                <a:lnTo>
                  <a:pt x="558" y="304"/>
                </a:lnTo>
                <a:lnTo>
                  <a:pt x="482" y="38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0273950" y="31550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12"/>
                </a:moveTo>
                <a:lnTo>
                  <a:pt x="0" y="12"/>
                </a:lnTo>
                <a:lnTo>
                  <a:pt x="38" y="152"/>
                </a:lnTo>
                <a:lnTo>
                  <a:pt x="177" y="38"/>
                </a:lnTo>
                <a:close/>
              </a:path>
              <a:path w="634" h="635">
                <a:moveTo>
                  <a:pt x="225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0274024" y="31551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0271655" y="31563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88" y="152"/>
                </a:lnTo>
                <a:lnTo>
                  <a:pt x="241" y="25"/>
                </a:lnTo>
                <a:close/>
              </a:path>
              <a:path w="634" h="635">
                <a:moveTo>
                  <a:pt x="241" y="2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0271729" y="31563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101"/>
                </a:lnTo>
                <a:lnTo>
                  <a:pt x="208" y="9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0273319" y="31559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39"/>
                </a:lnTo>
                <a:lnTo>
                  <a:pt x="174" y="38"/>
                </a:lnTo>
                <a:close/>
              </a:path>
              <a:path w="634" h="635">
                <a:moveTo>
                  <a:pt x="174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0273362" y="315601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4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0268929" y="31559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52"/>
                </a:lnTo>
                <a:lnTo>
                  <a:pt x="165" y="38"/>
                </a:lnTo>
                <a:close/>
              </a:path>
              <a:path w="634" h="635">
                <a:moveTo>
                  <a:pt x="165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0268915" y="315601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81" y="0"/>
                </a:moveTo>
                <a:lnTo>
                  <a:pt x="0" y="16"/>
                </a:lnTo>
                <a:lnTo>
                  <a:pt x="215" y="10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0267077" y="315561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0" y="38"/>
                </a:lnTo>
                <a:lnTo>
                  <a:pt x="4" y="203"/>
                </a:lnTo>
                <a:lnTo>
                  <a:pt x="165" y="292"/>
                </a:lnTo>
                <a:lnTo>
                  <a:pt x="139" y="114"/>
                </a:lnTo>
                <a:lnTo>
                  <a:pt x="368" y="76"/>
                </a:lnTo>
                <a:close/>
              </a:path>
              <a:path w="634" h="635">
                <a:moveTo>
                  <a:pt x="463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0267173" y="315569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9" y="0"/>
                </a:moveTo>
                <a:lnTo>
                  <a:pt x="41" y="25"/>
                </a:lnTo>
                <a:lnTo>
                  <a:pt x="121" y="228"/>
                </a:lnTo>
                <a:lnTo>
                  <a:pt x="447" y="228"/>
                </a:lnTo>
                <a:lnTo>
                  <a:pt x="371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0269111" y="31566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1" y="287"/>
                </a:moveTo>
                <a:close/>
              </a:path>
              <a:path w="634" h="635">
                <a:moveTo>
                  <a:pt x="254" y="0"/>
                </a:moveTo>
                <a:lnTo>
                  <a:pt x="101" y="12"/>
                </a:lnTo>
                <a:lnTo>
                  <a:pt x="0" y="241"/>
                </a:lnTo>
                <a:lnTo>
                  <a:pt x="101" y="101"/>
                </a:lnTo>
                <a:lnTo>
                  <a:pt x="317" y="76"/>
                </a:lnTo>
                <a:close/>
              </a:path>
              <a:path w="634" h="635">
                <a:moveTo>
                  <a:pt x="426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0269268" y="31567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8" y="0"/>
                </a:moveTo>
                <a:lnTo>
                  <a:pt x="0" y="215"/>
                </a:lnTo>
                <a:lnTo>
                  <a:pt x="133" y="253"/>
                </a:lnTo>
                <a:lnTo>
                  <a:pt x="349" y="215"/>
                </a:lnTo>
                <a:lnTo>
                  <a:pt x="260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0272690" y="31524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33" y="215"/>
                </a:lnTo>
                <a:lnTo>
                  <a:pt x="254" y="165"/>
                </a:lnTo>
                <a:lnTo>
                  <a:pt x="76" y="101"/>
                </a:lnTo>
                <a:close/>
              </a:path>
              <a:path w="634" h="635">
                <a:moveTo>
                  <a:pt x="596" y="139"/>
                </a:moveTo>
                <a:lnTo>
                  <a:pt x="381" y="139"/>
                </a:lnTo>
                <a:lnTo>
                  <a:pt x="575" y="165"/>
                </a:lnTo>
                <a:close/>
              </a:path>
              <a:path w="634" h="635">
                <a:moveTo>
                  <a:pt x="533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0272766" y="31523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0" y="190"/>
                </a:lnTo>
                <a:lnTo>
                  <a:pt x="177" y="241"/>
                </a:lnTo>
                <a:lnTo>
                  <a:pt x="393" y="228"/>
                </a:lnTo>
                <a:lnTo>
                  <a:pt x="292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0256455" y="31548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55" y="152"/>
                </a:lnTo>
                <a:lnTo>
                  <a:pt x="253" y="241"/>
                </a:lnTo>
                <a:lnTo>
                  <a:pt x="533" y="215"/>
                </a:lnTo>
                <a:lnTo>
                  <a:pt x="253" y="152"/>
                </a:lnTo>
                <a:lnTo>
                  <a:pt x="38" y="50"/>
                </a:lnTo>
                <a:close/>
              </a:path>
              <a:path w="634" h="635">
                <a:moveTo>
                  <a:pt x="533" y="50"/>
                </a:moveTo>
                <a:lnTo>
                  <a:pt x="253" y="152"/>
                </a:lnTo>
                <a:lnTo>
                  <a:pt x="57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0256531" y="315472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25"/>
                </a:lnTo>
                <a:lnTo>
                  <a:pt x="0" y="203"/>
                </a:lnTo>
                <a:lnTo>
                  <a:pt x="177" y="253"/>
                </a:lnTo>
                <a:lnTo>
                  <a:pt x="393" y="228"/>
                </a:lnTo>
                <a:lnTo>
                  <a:pt x="274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0262792" y="31525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546" y="215"/>
                </a:lnTo>
                <a:lnTo>
                  <a:pt x="254" y="152"/>
                </a:lnTo>
                <a:lnTo>
                  <a:pt x="44" y="50"/>
                </a:lnTo>
                <a:close/>
              </a:path>
              <a:path w="634" h="635">
                <a:moveTo>
                  <a:pt x="546" y="50"/>
                </a:moveTo>
                <a:lnTo>
                  <a:pt x="254" y="152"/>
                </a:lnTo>
                <a:lnTo>
                  <a:pt x="599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0262870" y="31524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4" y="0"/>
                </a:moveTo>
                <a:lnTo>
                  <a:pt x="11" y="25"/>
                </a:lnTo>
                <a:lnTo>
                  <a:pt x="0" y="177"/>
                </a:lnTo>
                <a:lnTo>
                  <a:pt x="176" y="241"/>
                </a:lnTo>
                <a:lnTo>
                  <a:pt x="315" y="228"/>
                </a:lnTo>
                <a:lnTo>
                  <a:pt x="442" y="177"/>
                </a:lnTo>
                <a:lnTo>
                  <a:pt x="2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0259097" y="31532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50" y="139"/>
                </a:lnTo>
                <a:lnTo>
                  <a:pt x="254" y="241"/>
                </a:lnTo>
                <a:lnTo>
                  <a:pt x="406" y="241"/>
                </a:lnTo>
                <a:lnTo>
                  <a:pt x="546" y="215"/>
                </a:lnTo>
                <a:lnTo>
                  <a:pt x="241" y="152"/>
                </a:lnTo>
                <a:lnTo>
                  <a:pt x="38" y="50"/>
                </a:lnTo>
                <a:close/>
              </a:path>
              <a:path w="634" h="635">
                <a:moveTo>
                  <a:pt x="546" y="50"/>
                </a:moveTo>
                <a:lnTo>
                  <a:pt x="241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259173" y="31531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63" y="12"/>
                </a:lnTo>
                <a:lnTo>
                  <a:pt x="0" y="190"/>
                </a:lnTo>
                <a:lnTo>
                  <a:pt x="165" y="241"/>
                </a:lnTo>
                <a:lnTo>
                  <a:pt x="317" y="228"/>
                </a:lnTo>
                <a:lnTo>
                  <a:pt x="393" y="50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0240187" y="3145637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4">
                <a:moveTo>
                  <a:pt x="7880" y="2790"/>
                </a:moveTo>
                <a:lnTo>
                  <a:pt x="0" y="6259"/>
                </a:lnTo>
                <a:lnTo>
                  <a:pt x="0" y="8934"/>
                </a:lnTo>
                <a:lnTo>
                  <a:pt x="2089" y="9965"/>
                </a:lnTo>
                <a:lnTo>
                  <a:pt x="3082" y="10248"/>
                </a:lnTo>
                <a:lnTo>
                  <a:pt x="6710" y="10248"/>
                </a:lnTo>
                <a:lnTo>
                  <a:pt x="7563" y="8238"/>
                </a:lnTo>
                <a:lnTo>
                  <a:pt x="26670" y="5001"/>
                </a:lnTo>
                <a:lnTo>
                  <a:pt x="26670" y="4212"/>
                </a:lnTo>
                <a:lnTo>
                  <a:pt x="9061" y="4212"/>
                </a:lnTo>
                <a:lnTo>
                  <a:pt x="7880" y="2790"/>
                </a:lnTo>
                <a:close/>
              </a:path>
              <a:path w="26670" h="10794">
                <a:moveTo>
                  <a:pt x="24291" y="0"/>
                </a:moveTo>
                <a:lnTo>
                  <a:pt x="19410" y="0"/>
                </a:lnTo>
                <a:lnTo>
                  <a:pt x="14967" y="1443"/>
                </a:lnTo>
                <a:lnTo>
                  <a:pt x="9061" y="4212"/>
                </a:lnTo>
                <a:lnTo>
                  <a:pt x="26670" y="4212"/>
                </a:lnTo>
                <a:lnTo>
                  <a:pt x="26670" y="871"/>
                </a:lnTo>
                <a:lnTo>
                  <a:pt x="24291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0258953" y="31542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63"/>
                </a:moveTo>
                <a:lnTo>
                  <a:pt x="38" y="101"/>
                </a:lnTo>
                <a:lnTo>
                  <a:pt x="203" y="114"/>
                </a:lnTo>
                <a:close/>
              </a:path>
              <a:path w="634" h="635">
                <a:moveTo>
                  <a:pt x="0" y="0"/>
                </a:moveTo>
                <a:close/>
              </a:path>
              <a:path w="634" h="635">
                <a:moveTo>
                  <a:pt x="266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0258991" y="31542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2" y="0"/>
                </a:moveTo>
                <a:lnTo>
                  <a:pt x="210" y="101"/>
                </a:lnTo>
                <a:lnTo>
                  <a:pt x="8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0239607" y="3148370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2052" y="0"/>
                </a:moveTo>
                <a:lnTo>
                  <a:pt x="0" y="3822"/>
                </a:lnTo>
                <a:lnTo>
                  <a:pt x="1701" y="5359"/>
                </a:lnTo>
                <a:lnTo>
                  <a:pt x="2235" y="6362"/>
                </a:lnTo>
                <a:lnTo>
                  <a:pt x="5537" y="5918"/>
                </a:lnTo>
                <a:lnTo>
                  <a:pt x="11455" y="2781"/>
                </a:lnTo>
                <a:lnTo>
                  <a:pt x="1205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0252379" y="3146069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79" y="0"/>
                </a:moveTo>
                <a:lnTo>
                  <a:pt x="6728" y="0"/>
                </a:lnTo>
                <a:lnTo>
                  <a:pt x="302" y="2978"/>
                </a:lnTo>
                <a:lnTo>
                  <a:pt x="0" y="3220"/>
                </a:lnTo>
                <a:lnTo>
                  <a:pt x="0" y="3695"/>
                </a:lnTo>
                <a:lnTo>
                  <a:pt x="4804" y="3695"/>
                </a:lnTo>
                <a:lnTo>
                  <a:pt x="12319" y="2112"/>
                </a:lnTo>
                <a:lnTo>
                  <a:pt x="12319" y="410"/>
                </a:lnTo>
                <a:lnTo>
                  <a:pt x="1137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0244442" y="3147441"/>
            <a:ext cx="31737" cy="1130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0220267" y="3152315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49" y="0"/>
                </a:moveTo>
                <a:lnTo>
                  <a:pt x="3047" y="101"/>
                </a:lnTo>
                <a:lnTo>
                  <a:pt x="139" y="2260"/>
                </a:lnTo>
                <a:lnTo>
                  <a:pt x="0" y="4978"/>
                </a:lnTo>
                <a:lnTo>
                  <a:pt x="1752" y="6134"/>
                </a:lnTo>
                <a:lnTo>
                  <a:pt x="19862" y="5841"/>
                </a:lnTo>
                <a:lnTo>
                  <a:pt x="25869" y="3060"/>
                </a:lnTo>
                <a:lnTo>
                  <a:pt x="20421" y="1104"/>
                </a:lnTo>
                <a:lnTo>
                  <a:pt x="1824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0220350" y="3152356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57" y="0"/>
                </a:moveTo>
                <a:lnTo>
                  <a:pt x="2965" y="55"/>
                </a:lnTo>
                <a:lnTo>
                  <a:pt x="57" y="2227"/>
                </a:lnTo>
                <a:lnTo>
                  <a:pt x="0" y="4999"/>
                </a:lnTo>
                <a:lnTo>
                  <a:pt x="1467" y="5956"/>
                </a:lnTo>
                <a:lnTo>
                  <a:pt x="10737" y="5948"/>
                </a:lnTo>
                <a:lnTo>
                  <a:pt x="19780" y="5796"/>
                </a:lnTo>
                <a:lnTo>
                  <a:pt x="22415" y="4576"/>
                </a:lnTo>
                <a:lnTo>
                  <a:pt x="22415" y="3840"/>
                </a:lnTo>
                <a:lnTo>
                  <a:pt x="5683" y="3840"/>
                </a:lnTo>
                <a:lnTo>
                  <a:pt x="1692" y="3480"/>
                </a:lnTo>
                <a:lnTo>
                  <a:pt x="18666" y="208"/>
                </a:lnTo>
                <a:lnTo>
                  <a:pt x="18257" y="0"/>
                </a:lnTo>
                <a:close/>
              </a:path>
              <a:path w="22859" h="6350">
                <a:moveTo>
                  <a:pt x="22415" y="2528"/>
                </a:moveTo>
                <a:lnTo>
                  <a:pt x="9861" y="3700"/>
                </a:lnTo>
                <a:lnTo>
                  <a:pt x="5683" y="3840"/>
                </a:lnTo>
                <a:lnTo>
                  <a:pt x="22415" y="3840"/>
                </a:lnTo>
                <a:lnTo>
                  <a:pt x="22415" y="2528"/>
                </a:lnTo>
                <a:close/>
              </a:path>
              <a:path w="22859" h="6350">
                <a:moveTo>
                  <a:pt x="18666" y="208"/>
                </a:moveTo>
                <a:lnTo>
                  <a:pt x="16795" y="208"/>
                </a:lnTo>
                <a:lnTo>
                  <a:pt x="19678" y="1452"/>
                </a:lnTo>
                <a:lnTo>
                  <a:pt x="22415" y="2483"/>
                </a:lnTo>
                <a:lnTo>
                  <a:pt x="22415" y="1804"/>
                </a:lnTo>
                <a:lnTo>
                  <a:pt x="20338" y="1059"/>
                </a:lnTo>
                <a:lnTo>
                  <a:pt x="18666" y="20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0221460" y="3152740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62" y="0"/>
                </a:moveTo>
                <a:lnTo>
                  <a:pt x="4610" y="304"/>
                </a:lnTo>
                <a:lnTo>
                  <a:pt x="774" y="1511"/>
                </a:lnTo>
                <a:lnTo>
                  <a:pt x="0" y="2451"/>
                </a:lnTo>
                <a:lnTo>
                  <a:pt x="3365" y="977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0219539" y="3155100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4">
                <a:moveTo>
                  <a:pt x="0" y="1473"/>
                </a:moveTo>
                <a:lnTo>
                  <a:pt x="4317" y="3886"/>
                </a:lnTo>
                <a:lnTo>
                  <a:pt x="15201" y="2781"/>
                </a:lnTo>
                <a:lnTo>
                  <a:pt x="16128" y="2647"/>
                </a:lnTo>
                <a:lnTo>
                  <a:pt x="3187" y="1765"/>
                </a:lnTo>
                <a:lnTo>
                  <a:pt x="0" y="1473"/>
                </a:lnTo>
                <a:close/>
              </a:path>
              <a:path w="23495" h="4444">
                <a:moveTo>
                  <a:pt x="18902" y="2248"/>
                </a:moveTo>
                <a:lnTo>
                  <a:pt x="16128" y="2647"/>
                </a:lnTo>
                <a:lnTo>
                  <a:pt x="18084" y="2781"/>
                </a:lnTo>
                <a:lnTo>
                  <a:pt x="18902" y="2248"/>
                </a:lnTo>
                <a:close/>
              </a:path>
              <a:path w="23495" h="4444">
                <a:moveTo>
                  <a:pt x="22351" y="0"/>
                </a:moveTo>
                <a:lnTo>
                  <a:pt x="18902" y="2248"/>
                </a:lnTo>
                <a:lnTo>
                  <a:pt x="19697" y="2133"/>
                </a:lnTo>
                <a:lnTo>
                  <a:pt x="23482" y="711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0222724" y="3152832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69" y="0"/>
                </a:moveTo>
                <a:lnTo>
                  <a:pt x="0" y="2120"/>
                </a:lnTo>
                <a:lnTo>
                  <a:pt x="14897" y="558"/>
                </a:lnTo>
                <a:lnTo>
                  <a:pt x="11899" y="495"/>
                </a:lnTo>
                <a:lnTo>
                  <a:pt x="836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0237749" y="2684970"/>
            <a:ext cx="315646" cy="4741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0337173" y="2731239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9" y="0"/>
                </a:moveTo>
                <a:lnTo>
                  <a:pt x="0" y="6296"/>
                </a:lnTo>
                <a:lnTo>
                  <a:pt x="168" y="13750"/>
                </a:lnTo>
                <a:lnTo>
                  <a:pt x="146" y="37587"/>
                </a:lnTo>
                <a:lnTo>
                  <a:pt x="52" y="63466"/>
                </a:lnTo>
                <a:lnTo>
                  <a:pt x="2665" y="120464"/>
                </a:lnTo>
                <a:lnTo>
                  <a:pt x="10464" y="224279"/>
                </a:lnTo>
                <a:lnTo>
                  <a:pt x="25852" y="412022"/>
                </a:lnTo>
                <a:lnTo>
                  <a:pt x="34585" y="402000"/>
                </a:lnTo>
                <a:lnTo>
                  <a:pt x="40762" y="397181"/>
                </a:lnTo>
                <a:lnTo>
                  <a:pt x="47319" y="396237"/>
                </a:lnTo>
                <a:lnTo>
                  <a:pt x="56167" y="396237"/>
                </a:lnTo>
                <a:lnTo>
                  <a:pt x="46719" y="381534"/>
                </a:lnTo>
                <a:lnTo>
                  <a:pt x="38106" y="340206"/>
                </a:lnTo>
                <a:lnTo>
                  <a:pt x="31043" y="281835"/>
                </a:lnTo>
                <a:lnTo>
                  <a:pt x="25220" y="214404"/>
                </a:lnTo>
                <a:lnTo>
                  <a:pt x="20324" y="145897"/>
                </a:lnTo>
                <a:lnTo>
                  <a:pt x="16044" y="84297"/>
                </a:lnTo>
                <a:lnTo>
                  <a:pt x="12068" y="37587"/>
                </a:lnTo>
                <a:lnTo>
                  <a:pt x="8084" y="13750"/>
                </a:lnTo>
                <a:lnTo>
                  <a:pt x="2272" y="1185"/>
                </a:lnTo>
                <a:lnTo>
                  <a:pt x="129" y="0"/>
                </a:lnTo>
                <a:close/>
              </a:path>
              <a:path w="57784" h="412114">
                <a:moveTo>
                  <a:pt x="56167" y="396237"/>
                </a:moveTo>
                <a:lnTo>
                  <a:pt x="47319" y="396237"/>
                </a:lnTo>
                <a:lnTo>
                  <a:pt x="57195" y="397837"/>
                </a:lnTo>
                <a:lnTo>
                  <a:pt x="56167" y="396237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0419918" y="2733749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80">
                <a:moveTo>
                  <a:pt x="41980" y="393087"/>
                </a:moveTo>
                <a:lnTo>
                  <a:pt x="34453" y="393087"/>
                </a:lnTo>
                <a:lnTo>
                  <a:pt x="42429" y="398599"/>
                </a:lnTo>
                <a:lnTo>
                  <a:pt x="41980" y="393087"/>
                </a:lnTo>
                <a:close/>
              </a:path>
              <a:path w="42545" h="398780">
                <a:moveTo>
                  <a:pt x="6249" y="0"/>
                </a:moveTo>
                <a:lnTo>
                  <a:pt x="1776" y="759"/>
                </a:lnTo>
                <a:lnTo>
                  <a:pt x="0" y="22185"/>
                </a:lnTo>
                <a:lnTo>
                  <a:pt x="967" y="68898"/>
                </a:lnTo>
                <a:lnTo>
                  <a:pt x="3924" y="132222"/>
                </a:lnTo>
                <a:lnTo>
                  <a:pt x="8115" y="203479"/>
                </a:lnTo>
                <a:lnTo>
                  <a:pt x="12785" y="273995"/>
                </a:lnTo>
                <a:lnTo>
                  <a:pt x="17180" y="335094"/>
                </a:lnTo>
                <a:lnTo>
                  <a:pt x="20544" y="378098"/>
                </a:lnTo>
                <a:lnTo>
                  <a:pt x="22122" y="394332"/>
                </a:lnTo>
                <a:lnTo>
                  <a:pt x="34453" y="393087"/>
                </a:lnTo>
                <a:lnTo>
                  <a:pt x="41980" y="393087"/>
                </a:lnTo>
                <a:lnTo>
                  <a:pt x="38790" y="353937"/>
                </a:lnTo>
                <a:lnTo>
                  <a:pt x="30076" y="251697"/>
                </a:lnTo>
                <a:lnTo>
                  <a:pt x="19588" y="139501"/>
                </a:lnTo>
                <a:lnTo>
                  <a:pt x="10628" y="64970"/>
                </a:lnTo>
                <a:lnTo>
                  <a:pt x="8284" y="40191"/>
                </a:lnTo>
                <a:lnTo>
                  <a:pt x="7621" y="15839"/>
                </a:lnTo>
                <a:lnTo>
                  <a:pt x="6249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0461423" y="2728838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26" y="415385"/>
                </a:moveTo>
                <a:lnTo>
                  <a:pt x="33962" y="419352"/>
                </a:lnTo>
                <a:lnTo>
                  <a:pt x="34207" y="419352"/>
                </a:lnTo>
                <a:lnTo>
                  <a:pt x="36401" y="415775"/>
                </a:lnTo>
                <a:lnTo>
                  <a:pt x="36226" y="415385"/>
                </a:lnTo>
                <a:close/>
              </a:path>
              <a:path w="50165" h="419735">
                <a:moveTo>
                  <a:pt x="38934" y="407190"/>
                </a:moveTo>
                <a:lnTo>
                  <a:pt x="15561" y="407190"/>
                </a:lnTo>
                <a:lnTo>
                  <a:pt x="32820" y="407787"/>
                </a:lnTo>
                <a:lnTo>
                  <a:pt x="36226" y="415385"/>
                </a:lnTo>
                <a:lnTo>
                  <a:pt x="37163" y="413743"/>
                </a:lnTo>
                <a:lnTo>
                  <a:pt x="38934" y="407190"/>
                </a:lnTo>
                <a:close/>
              </a:path>
              <a:path w="50165" h="419735">
                <a:moveTo>
                  <a:pt x="7052" y="10150"/>
                </a:moveTo>
                <a:lnTo>
                  <a:pt x="3353" y="16508"/>
                </a:lnTo>
                <a:lnTo>
                  <a:pt x="316" y="36813"/>
                </a:lnTo>
                <a:lnTo>
                  <a:pt x="119" y="50949"/>
                </a:lnTo>
                <a:lnTo>
                  <a:pt x="0" y="64550"/>
                </a:lnTo>
                <a:lnTo>
                  <a:pt x="245" y="82314"/>
                </a:lnTo>
                <a:lnTo>
                  <a:pt x="1199" y="191861"/>
                </a:lnTo>
                <a:lnTo>
                  <a:pt x="1976" y="260261"/>
                </a:lnTo>
                <a:lnTo>
                  <a:pt x="3019" y="323818"/>
                </a:lnTo>
                <a:lnTo>
                  <a:pt x="4381" y="372089"/>
                </a:lnTo>
                <a:lnTo>
                  <a:pt x="10608" y="409057"/>
                </a:lnTo>
                <a:lnTo>
                  <a:pt x="15561" y="407190"/>
                </a:lnTo>
                <a:lnTo>
                  <a:pt x="38934" y="407190"/>
                </a:lnTo>
                <a:lnTo>
                  <a:pt x="44856" y="385273"/>
                </a:lnTo>
                <a:lnTo>
                  <a:pt x="48902" y="338413"/>
                </a:lnTo>
                <a:lnTo>
                  <a:pt x="50024" y="279413"/>
                </a:lnTo>
                <a:lnTo>
                  <a:pt x="49300" y="235938"/>
                </a:lnTo>
                <a:lnTo>
                  <a:pt x="19728" y="235938"/>
                </a:lnTo>
                <a:lnTo>
                  <a:pt x="18547" y="230697"/>
                </a:lnTo>
                <a:lnTo>
                  <a:pt x="15590" y="188862"/>
                </a:lnTo>
                <a:lnTo>
                  <a:pt x="13777" y="149470"/>
                </a:lnTo>
                <a:lnTo>
                  <a:pt x="11663" y="94323"/>
                </a:lnTo>
                <a:lnTo>
                  <a:pt x="9388" y="26749"/>
                </a:lnTo>
                <a:lnTo>
                  <a:pt x="7052" y="10150"/>
                </a:lnTo>
                <a:close/>
              </a:path>
              <a:path w="50165" h="419735">
                <a:moveTo>
                  <a:pt x="29926" y="0"/>
                </a:moveTo>
                <a:lnTo>
                  <a:pt x="25098" y="46861"/>
                </a:lnTo>
                <a:lnTo>
                  <a:pt x="23831" y="136023"/>
                </a:lnTo>
                <a:lnTo>
                  <a:pt x="23408" y="161321"/>
                </a:lnTo>
                <a:lnTo>
                  <a:pt x="22306" y="205739"/>
                </a:lnTo>
                <a:lnTo>
                  <a:pt x="19728" y="235938"/>
                </a:lnTo>
                <a:lnTo>
                  <a:pt x="49300" y="235938"/>
                </a:lnTo>
                <a:lnTo>
                  <a:pt x="46402" y="151119"/>
                </a:lnTo>
                <a:lnTo>
                  <a:pt x="43105" y="94323"/>
                </a:lnTo>
                <a:lnTo>
                  <a:pt x="39784" y="50949"/>
                </a:lnTo>
                <a:lnTo>
                  <a:pt x="33288" y="8172"/>
                </a:lnTo>
                <a:lnTo>
                  <a:pt x="29926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0269550" y="2674251"/>
            <a:ext cx="298196" cy="49423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0268984" y="2673681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69" y="0"/>
                </a:moveTo>
                <a:lnTo>
                  <a:pt x="469" y="481876"/>
                </a:lnTo>
                <a:lnTo>
                  <a:pt x="0" y="490562"/>
                </a:lnTo>
                <a:lnTo>
                  <a:pt x="4000" y="494118"/>
                </a:lnTo>
                <a:lnTo>
                  <a:pt x="7010" y="494703"/>
                </a:lnTo>
                <a:lnTo>
                  <a:pt x="13538" y="494703"/>
                </a:lnTo>
                <a:lnTo>
                  <a:pt x="15011" y="494601"/>
                </a:lnTo>
                <a:lnTo>
                  <a:pt x="42410" y="493649"/>
                </a:lnTo>
                <a:lnTo>
                  <a:pt x="7454" y="493649"/>
                </a:lnTo>
                <a:lnTo>
                  <a:pt x="4572" y="493128"/>
                </a:lnTo>
                <a:lnTo>
                  <a:pt x="1587" y="490486"/>
                </a:lnTo>
                <a:lnTo>
                  <a:pt x="1697" y="476643"/>
                </a:lnTo>
                <a:lnTo>
                  <a:pt x="6970" y="10782"/>
                </a:lnTo>
                <a:lnTo>
                  <a:pt x="11861" y="1054"/>
                </a:lnTo>
                <a:lnTo>
                  <a:pt x="128705" y="1054"/>
                </a:lnTo>
                <a:lnTo>
                  <a:pt x="11569" y="0"/>
                </a:lnTo>
                <a:close/>
              </a:path>
              <a:path w="299720" h="495300">
                <a:moveTo>
                  <a:pt x="279920" y="484378"/>
                </a:moveTo>
                <a:lnTo>
                  <a:pt x="14935" y="493560"/>
                </a:lnTo>
                <a:lnTo>
                  <a:pt x="13474" y="493649"/>
                </a:lnTo>
                <a:lnTo>
                  <a:pt x="42410" y="493649"/>
                </a:lnTo>
                <a:lnTo>
                  <a:pt x="279869" y="485394"/>
                </a:lnTo>
                <a:lnTo>
                  <a:pt x="284086" y="485394"/>
                </a:lnTo>
                <a:lnTo>
                  <a:pt x="288417" y="485000"/>
                </a:lnTo>
                <a:lnTo>
                  <a:pt x="289016" y="484428"/>
                </a:lnTo>
                <a:lnTo>
                  <a:pt x="280428" y="484428"/>
                </a:lnTo>
                <a:lnTo>
                  <a:pt x="279920" y="484378"/>
                </a:lnTo>
                <a:close/>
              </a:path>
              <a:path w="299720" h="495300">
                <a:moveTo>
                  <a:pt x="284086" y="485394"/>
                </a:moveTo>
                <a:lnTo>
                  <a:pt x="279869" y="485394"/>
                </a:lnTo>
                <a:lnTo>
                  <a:pt x="280339" y="485432"/>
                </a:lnTo>
                <a:lnTo>
                  <a:pt x="283667" y="485432"/>
                </a:lnTo>
                <a:lnTo>
                  <a:pt x="284086" y="485394"/>
                </a:lnTo>
                <a:close/>
              </a:path>
              <a:path w="299720" h="495300">
                <a:moveTo>
                  <a:pt x="128705" y="1054"/>
                </a:moveTo>
                <a:lnTo>
                  <a:pt x="11861" y="1054"/>
                </a:lnTo>
                <a:lnTo>
                  <a:pt x="282257" y="4165"/>
                </a:lnTo>
                <a:lnTo>
                  <a:pt x="289344" y="4419"/>
                </a:lnTo>
                <a:lnTo>
                  <a:pt x="294424" y="5397"/>
                </a:lnTo>
                <a:lnTo>
                  <a:pt x="297726" y="8509"/>
                </a:lnTo>
                <a:lnTo>
                  <a:pt x="297065" y="14274"/>
                </a:lnTo>
                <a:lnTo>
                  <a:pt x="296665" y="16335"/>
                </a:lnTo>
                <a:lnTo>
                  <a:pt x="296560" y="28829"/>
                </a:lnTo>
                <a:lnTo>
                  <a:pt x="293559" y="461594"/>
                </a:lnTo>
                <a:lnTo>
                  <a:pt x="293542" y="472909"/>
                </a:lnTo>
                <a:lnTo>
                  <a:pt x="294259" y="477926"/>
                </a:lnTo>
                <a:lnTo>
                  <a:pt x="287743" y="484136"/>
                </a:lnTo>
                <a:lnTo>
                  <a:pt x="283006" y="484428"/>
                </a:lnTo>
                <a:lnTo>
                  <a:pt x="289016" y="484428"/>
                </a:lnTo>
                <a:lnTo>
                  <a:pt x="295490" y="478256"/>
                </a:lnTo>
                <a:lnTo>
                  <a:pt x="294745" y="472909"/>
                </a:lnTo>
                <a:lnTo>
                  <a:pt x="294740" y="461594"/>
                </a:lnTo>
                <a:lnTo>
                  <a:pt x="297742" y="28829"/>
                </a:lnTo>
                <a:lnTo>
                  <a:pt x="297857" y="16409"/>
                </a:lnTo>
                <a:lnTo>
                  <a:pt x="299186" y="9169"/>
                </a:lnTo>
                <a:lnTo>
                  <a:pt x="299260" y="8509"/>
                </a:lnTo>
                <a:lnTo>
                  <a:pt x="295008" y="4470"/>
                </a:lnTo>
                <a:lnTo>
                  <a:pt x="289877" y="3429"/>
                </a:lnTo>
                <a:lnTo>
                  <a:pt x="281152" y="3124"/>
                </a:lnTo>
                <a:lnTo>
                  <a:pt x="128705" y="1054"/>
                </a:lnTo>
                <a:close/>
              </a:path>
              <a:path w="299720" h="495300">
                <a:moveTo>
                  <a:pt x="28778" y="14973"/>
                </a:moveTo>
                <a:lnTo>
                  <a:pt x="19156" y="466331"/>
                </a:lnTo>
                <a:lnTo>
                  <a:pt x="19031" y="471271"/>
                </a:lnTo>
                <a:lnTo>
                  <a:pt x="18770" y="476808"/>
                </a:lnTo>
                <a:lnTo>
                  <a:pt x="22237" y="479856"/>
                </a:lnTo>
                <a:lnTo>
                  <a:pt x="24866" y="480402"/>
                </a:lnTo>
                <a:lnTo>
                  <a:pt x="30518" y="480415"/>
                </a:lnTo>
                <a:lnTo>
                  <a:pt x="31800" y="480314"/>
                </a:lnTo>
                <a:lnTo>
                  <a:pt x="61047" y="479361"/>
                </a:lnTo>
                <a:lnTo>
                  <a:pt x="25273" y="479348"/>
                </a:lnTo>
                <a:lnTo>
                  <a:pt x="22796" y="478891"/>
                </a:lnTo>
                <a:lnTo>
                  <a:pt x="20256" y="476643"/>
                </a:lnTo>
                <a:lnTo>
                  <a:pt x="20387" y="461594"/>
                </a:lnTo>
                <a:lnTo>
                  <a:pt x="24871" y="28829"/>
                </a:lnTo>
                <a:lnTo>
                  <a:pt x="29108" y="16040"/>
                </a:lnTo>
                <a:lnTo>
                  <a:pt x="174249" y="16040"/>
                </a:lnTo>
                <a:lnTo>
                  <a:pt x="28778" y="14973"/>
                </a:lnTo>
                <a:close/>
              </a:path>
              <a:path w="299720" h="495300">
                <a:moveTo>
                  <a:pt x="260731" y="471855"/>
                </a:moveTo>
                <a:lnTo>
                  <a:pt x="31724" y="479272"/>
                </a:lnTo>
                <a:lnTo>
                  <a:pt x="30467" y="479361"/>
                </a:lnTo>
                <a:lnTo>
                  <a:pt x="61047" y="479361"/>
                </a:lnTo>
                <a:lnTo>
                  <a:pt x="260705" y="472859"/>
                </a:lnTo>
                <a:lnTo>
                  <a:pt x="264555" y="472859"/>
                </a:lnTo>
                <a:lnTo>
                  <a:pt x="268135" y="472541"/>
                </a:lnTo>
                <a:lnTo>
                  <a:pt x="268813" y="471893"/>
                </a:lnTo>
                <a:lnTo>
                  <a:pt x="261759" y="471893"/>
                </a:lnTo>
                <a:lnTo>
                  <a:pt x="260731" y="471855"/>
                </a:lnTo>
                <a:close/>
              </a:path>
              <a:path w="299720" h="495300">
                <a:moveTo>
                  <a:pt x="264555" y="472859"/>
                </a:moveTo>
                <a:lnTo>
                  <a:pt x="260705" y="472859"/>
                </a:lnTo>
                <a:lnTo>
                  <a:pt x="261099" y="472897"/>
                </a:lnTo>
                <a:lnTo>
                  <a:pt x="263982" y="472909"/>
                </a:lnTo>
                <a:lnTo>
                  <a:pt x="264555" y="472859"/>
                </a:lnTo>
                <a:close/>
              </a:path>
              <a:path w="299720" h="495300">
                <a:moveTo>
                  <a:pt x="174249" y="16040"/>
                </a:moveTo>
                <a:lnTo>
                  <a:pt x="29108" y="16040"/>
                </a:lnTo>
                <a:lnTo>
                  <a:pt x="262775" y="18161"/>
                </a:lnTo>
                <a:lnTo>
                  <a:pt x="268859" y="18364"/>
                </a:lnTo>
                <a:lnTo>
                  <a:pt x="273240" y="19189"/>
                </a:lnTo>
                <a:lnTo>
                  <a:pt x="276033" y="21844"/>
                </a:lnTo>
                <a:lnTo>
                  <a:pt x="275488" y="26835"/>
                </a:lnTo>
                <a:lnTo>
                  <a:pt x="275244" y="28117"/>
                </a:lnTo>
                <a:lnTo>
                  <a:pt x="275131" y="28829"/>
                </a:lnTo>
                <a:lnTo>
                  <a:pt x="272402" y="461645"/>
                </a:lnTo>
                <a:lnTo>
                  <a:pt x="273062" y="466331"/>
                </a:lnTo>
                <a:lnTo>
                  <a:pt x="267474" y="471652"/>
                </a:lnTo>
                <a:lnTo>
                  <a:pt x="263385" y="471893"/>
                </a:lnTo>
                <a:lnTo>
                  <a:pt x="268813" y="471893"/>
                </a:lnTo>
                <a:lnTo>
                  <a:pt x="274294" y="466661"/>
                </a:lnTo>
                <a:lnTo>
                  <a:pt x="273570" y="461594"/>
                </a:lnTo>
                <a:lnTo>
                  <a:pt x="276288" y="28829"/>
                </a:lnTo>
                <a:lnTo>
                  <a:pt x="276440" y="28117"/>
                </a:lnTo>
                <a:lnTo>
                  <a:pt x="277596" y="21844"/>
                </a:lnTo>
                <a:lnTo>
                  <a:pt x="273850" y="18275"/>
                </a:lnTo>
                <a:lnTo>
                  <a:pt x="269379" y="17373"/>
                </a:lnTo>
                <a:lnTo>
                  <a:pt x="262775" y="17157"/>
                </a:lnTo>
                <a:lnTo>
                  <a:pt x="174249" y="16040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0288282" y="2689211"/>
            <a:ext cx="257686" cy="46487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0288016" y="2688917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5">
                <a:moveTo>
                  <a:pt x="9867" y="0"/>
                </a:moveTo>
                <a:lnTo>
                  <a:pt x="9537" y="139"/>
                </a:lnTo>
                <a:lnTo>
                  <a:pt x="5587" y="3543"/>
                </a:lnTo>
                <a:lnTo>
                  <a:pt x="5016" y="8877"/>
                </a:lnTo>
                <a:lnTo>
                  <a:pt x="389" y="454101"/>
                </a:lnTo>
                <a:lnTo>
                  <a:pt x="0" y="461429"/>
                </a:lnTo>
                <a:lnTo>
                  <a:pt x="3632" y="464629"/>
                </a:lnTo>
                <a:lnTo>
                  <a:pt x="7124" y="464908"/>
                </a:lnTo>
                <a:lnTo>
                  <a:pt x="9817" y="464921"/>
                </a:lnTo>
                <a:lnTo>
                  <a:pt x="11468" y="464921"/>
                </a:lnTo>
                <a:lnTo>
                  <a:pt x="12750" y="464807"/>
                </a:lnTo>
                <a:lnTo>
                  <a:pt x="25644" y="464388"/>
                </a:lnTo>
                <a:lnTo>
                  <a:pt x="6172" y="464375"/>
                </a:lnTo>
                <a:lnTo>
                  <a:pt x="3632" y="463892"/>
                </a:lnTo>
                <a:lnTo>
                  <a:pt x="596" y="461225"/>
                </a:lnTo>
                <a:lnTo>
                  <a:pt x="975" y="454101"/>
                </a:lnTo>
                <a:lnTo>
                  <a:pt x="5490" y="17399"/>
                </a:lnTo>
                <a:lnTo>
                  <a:pt x="5607" y="8877"/>
                </a:lnTo>
                <a:lnTo>
                  <a:pt x="6159" y="3797"/>
                </a:lnTo>
                <a:lnTo>
                  <a:pt x="9944" y="520"/>
                </a:lnTo>
                <a:lnTo>
                  <a:pt x="90305" y="520"/>
                </a:lnTo>
                <a:lnTo>
                  <a:pt x="9867" y="0"/>
                </a:lnTo>
                <a:close/>
              </a:path>
              <a:path w="258445" h="465455">
                <a:moveTo>
                  <a:pt x="241706" y="456869"/>
                </a:moveTo>
                <a:lnTo>
                  <a:pt x="12699" y="464299"/>
                </a:lnTo>
                <a:lnTo>
                  <a:pt x="11442" y="464388"/>
                </a:lnTo>
                <a:lnTo>
                  <a:pt x="25644" y="464388"/>
                </a:lnTo>
                <a:lnTo>
                  <a:pt x="241706" y="457365"/>
                </a:lnTo>
                <a:lnTo>
                  <a:pt x="245309" y="457365"/>
                </a:lnTo>
                <a:lnTo>
                  <a:pt x="248856" y="457149"/>
                </a:lnTo>
                <a:lnTo>
                  <a:pt x="249109" y="456907"/>
                </a:lnTo>
                <a:lnTo>
                  <a:pt x="242125" y="456895"/>
                </a:lnTo>
                <a:lnTo>
                  <a:pt x="241706" y="456869"/>
                </a:lnTo>
                <a:close/>
              </a:path>
              <a:path w="258445" h="465455">
                <a:moveTo>
                  <a:pt x="16814" y="4673"/>
                </a:moveTo>
                <a:lnTo>
                  <a:pt x="16497" y="4800"/>
                </a:lnTo>
                <a:lnTo>
                  <a:pt x="12763" y="8077"/>
                </a:lnTo>
                <a:lnTo>
                  <a:pt x="12194" y="13373"/>
                </a:lnTo>
                <a:lnTo>
                  <a:pt x="7895" y="443522"/>
                </a:lnTo>
                <a:lnTo>
                  <a:pt x="7799" y="451180"/>
                </a:lnTo>
                <a:lnTo>
                  <a:pt x="7442" y="457796"/>
                </a:lnTo>
                <a:lnTo>
                  <a:pt x="10896" y="460870"/>
                </a:lnTo>
                <a:lnTo>
                  <a:pt x="14211" y="461124"/>
                </a:lnTo>
                <a:lnTo>
                  <a:pt x="18338" y="461124"/>
                </a:lnTo>
                <a:lnTo>
                  <a:pt x="19557" y="461048"/>
                </a:lnTo>
                <a:lnTo>
                  <a:pt x="32980" y="460616"/>
                </a:lnTo>
                <a:lnTo>
                  <a:pt x="18313" y="460616"/>
                </a:lnTo>
                <a:lnTo>
                  <a:pt x="16776" y="460590"/>
                </a:lnTo>
                <a:lnTo>
                  <a:pt x="13322" y="460590"/>
                </a:lnTo>
                <a:lnTo>
                  <a:pt x="10909" y="460133"/>
                </a:lnTo>
                <a:lnTo>
                  <a:pt x="8051" y="457593"/>
                </a:lnTo>
                <a:lnTo>
                  <a:pt x="8389" y="451180"/>
                </a:lnTo>
                <a:lnTo>
                  <a:pt x="8480" y="443522"/>
                </a:lnTo>
                <a:lnTo>
                  <a:pt x="12782" y="13373"/>
                </a:lnTo>
                <a:lnTo>
                  <a:pt x="13322" y="8331"/>
                </a:lnTo>
                <a:lnTo>
                  <a:pt x="16903" y="5207"/>
                </a:lnTo>
                <a:lnTo>
                  <a:pt x="109438" y="5207"/>
                </a:lnTo>
                <a:lnTo>
                  <a:pt x="16814" y="4673"/>
                </a:lnTo>
                <a:close/>
              </a:path>
              <a:path w="258445" h="465455">
                <a:moveTo>
                  <a:pt x="236702" y="453555"/>
                </a:moveTo>
                <a:lnTo>
                  <a:pt x="19519" y="460514"/>
                </a:lnTo>
                <a:lnTo>
                  <a:pt x="18313" y="460616"/>
                </a:lnTo>
                <a:lnTo>
                  <a:pt x="32980" y="460616"/>
                </a:lnTo>
                <a:lnTo>
                  <a:pt x="236689" y="454063"/>
                </a:lnTo>
                <a:lnTo>
                  <a:pt x="239976" y="454063"/>
                </a:lnTo>
                <a:lnTo>
                  <a:pt x="243484" y="453859"/>
                </a:lnTo>
                <a:lnTo>
                  <a:pt x="243759" y="453593"/>
                </a:lnTo>
                <a:lnTo>
                  <a:pt x="237083" y="453593"/>
                </a:lnTo>
                <a:lnTo>
                  <a:pt x="236702" y="453555"/>
                </a:lnTo>
                <a:close/>
              </a:path>
              <a:path w="258445" h="465455">
                <a:moveTo>
                  <a:pt x="245309" y="457365"/>
                </a:moveTo>
                <a:lnTo>
                  <a:pt x="241706" y="457365"/>
                </a:lnTo>
                <a:lnTo>
                  <a:pt x="242087" y="457403"/>
                </a:lnTo>
                <a:lnTo>
                  <a:pt x="244474" y="457415"/>
                </a:lnTo>
                <a:lnTo>
                  <a:pt x="245309" y="457365"/>
                </a:lnTo>
                <a:close/>
              </a:path>
              <a:path w="258445" h="465455">
                <a:moveTo>
                  <a:pt x="90305" y="520"/>
                </a:moveTo>
                <a:lnTo>
                  <a:pt x="9944" y="520"/>
                </a:lnTo>
                <a:lnTo>
                  <a:pt x="242785" y="2641"/>
                </a:lnTo>
                <a:lnTo>
                  <a:pt x="249923" y="2870"/>
                </a:lnTo>
                <a:lnTo>
                  <a:pt x="254368" y="3733"/>
                </a:lnTo>
                <a:lnTo>
                  <a:pt x="257509" y="6705"/>
                </a:lnTo>
                <a:lnTo>
                  <a:pt x="257623" y="7023"/>
                </a:lnTo>
                <a:lnTo>
                  <a:pt x="256400" y="13373"/>
                </a:lnTo>
                <a:lnTo>
                  <a:pt x="253675" y="443522"/>
                </a:lnTo>
                <a:lnTo>
                  <a:pt x="253682" y="446430"/>
                </a:lnTo>
                <a:lnTo>
                  <a:pt x="254330" y="451180"/>
                </a:lnTo>
                <a:lnTo>
                  <a:pt x="248564" y="456666"/>
                </a:lnTo>
                <a:lnTo>
                  <a:pt x="244398" y="456907"/>
                </a:lnTo>
                <a:lnTo>
                  <a:pt x="249109" y="456907"/>
                </a:lnTo>
                <a:lnTo>
                  <a:pt x="254939" y="451345"/>
                </a:lnTo>
                <a:lnTo>
                  <a:pt x="254253" y="446430"/>
                </a:lnTo>
                <a:lnTo>
                  <a:pt x="254259" y="443522"/>
                </a:lnTo>
                <a:lnTo>
                  <a:pt x="256960" y="17399"/>
                </a:lnTo>
                <a:lnTo>
                  <a:pt x="257015" y="13373"/>
                </a:lnTo>
                <a:lnTo>
                  <a:pt x="258279" y="6705"/>
                </a:lnTo>
                <a:lnTo>
                  <a:pt x="254647" y="3251"/>
                </a:lnTo>
                <a:lnTo>
                  <a:pt x="250266" y="2374"/>
                </a:lnTo>
                <a:lnTo>
                  <a:pt x="243738" y="2171"/>
                </a:lnTo>
                <a:lnTo>
                  <a:pt x="90305" y="520"/>
                </a:lnTo>
                <a:close/>
              </a:path>
              <a:path w="258445" h="465455">
                <a:moveTo>
                  <a:pt x="239976" y="454063"/>
                </a:moveTo>
                <a:lnTo>
                  <a:pt x="236689" y="454063"/>
                </a:lnTo>
                <a:lnTo>
                  <a:pt x="237058" y="454088"/>
                </a:lnTo>
                <a:lnTo>
                  <a:pt x="239318" y="454101"/>
                </a:lnTo>
                <a:lnTo>
                  <a:pt x="239976" y="454063"/>
                </a:lnTo>
                <a:close/>
              </a:path>
              <a:path w="258445" h="465455">
                <a:moveTo>
                  <a:pt x="109438" y="5207"/>
                </a:moveTo>
                <a:lnTo>
                  <a:pt x="16903" y="5207"/>
                </a:lnTo>
                <a:lnTo>
                  <a:pt x="238023" y="7023"/>
                </a:lnTo>
                <a:lnTo>
                  <a:pt x="244474" y="7226"/>
                </a:lnTo>
                <a:lnTo>
                  <a:pt x="248704" y="8039"/>
                </a:lnTo>
                <a:lnTo>
                  <a:pt x="251802" y="11010"/>
                </a:lnTo>
                <a:lnTo>
                  <a:pt x="250621" y="17246"/>
                </a:lnTo>
                <a:lnTo>
                  <a:pt x="248005" y="443547"/>
                </a:lnTo>
                <a:lnTo>
                  <a:pt x="248640" y="448119"/>
                </a:lnTo>
                <a:lnTo>
                  <a:pt x="243192" y="453364"/>
                </a:lnTo>
                <a:lnTo>
                  <a:pt x="239242" y="453593"/>
                </a:lnTo>
                <a:lnTo>
                  <a:pt x="243759" y="453593"/>
                </a:lnTo>
                <a:lnTo>
                  <a:pt x="249262" y="448297"/>
                </a:lnTo>
                <a:lnTo>
                  <a:pt x="248602" y="443522"/>
                </a:lnTo>
                <a:lnTo>
                  <a:pt x="251180" y="17399"/>
                </a:lnTo>
                <a:lnTo>
                  <a:pt x="252437" y="10858"/>
                </a:lnTo>
                <a:lnTo>
                  <a:pt x="248970" y="7569"/>
                </a:lnTo>
                <a:lnTo>
                  <a:pt x="244817" y="6731"/>
                </a:lnTo>
                <a:lnTo>
                  <a:pt x="238632" y="6540"/>
                </a:lnTo>
                <a:lnTo>
                  <a:pt x="109438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0352623" y="2674542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609" y="0"/>
                </a:moveTo>
                <a:lnTo>
                  <a:pt x="419" y="0"/>
                </a:lnTo>
                <a:lnTo>
                  <a:pt x="139" y="8115"/>
                </a:lnTo>
                <a:lnTo>
                  <a:pt x="24" y="13373"/>
                </a:lnTo>
                <a:lnTo>
                  <a:pt x="0" y="19278"/>
                </a:lnTo>
                <a:lnTo>
                  <a:pt x="380" y="19240"/>
                </a:lnTo>
                <a:lnTo>
                  <a:pt x="533" y="13373"/>
                </a:lnTo>
                <a:lnTo>
                  <a:pt x="939" y="1231"/>
                </a:lnTo>
                <a:lnTo>
                  <a:pt x="1003" y="12"/>
                </a:lnTo>
                <a:lnTo>
                  <a:pt x="60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0368029" y="2674907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74" y="7683"/>
                </a:lnTo>
                <a:lnTo>
                  <a:pt x="1447" y="15570"/>
                </a:lnTo>
                <a:lnTo>
                  <a:pt x="1346" y="18491"/>
                </a:lnTo>
                <a:lnTo>
                  <a:pt x="2133" y="18529"/>
                </a:lnTo>
                <a:lnTo>
                  <a:pt x="2895" y="18618"/>
                </a:lnTo>
                <a:lnTo>
                  <a:pt x="3644" y="18757"/>
                </a:lnTo>
                <a:lnTo>
                  <a:pt x="3835" y="12560"/>
                </a:lnTo>
                <a:lnTo>
                  <a:pt x="3555" y="5880"/>
                </a:lnTo>
                <a:lnTo>
                  <a:pt x="2860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57" y="25"/>
                </a:moveTo>
                <a:lnTo>
                  <a:pt x="1968" y="50"/>
                </a:lnTo>
                <a:lnTo>
                  <a:pt x="2860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0358127" y="2674684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1816" y="0"/>
                </a:moveTo>
                <a:lnTo>
                  <a:pt x="749" y="6121"/>
                </a:lnTo>
                <a:lnTo>
                  <a:pt x="203" y="12420"/>
                </a:lnTo>
                <a:lnTo>
                  <a:pt x="0" y="18770"/>
                </a:lnTo>
                <a:lnTo>
                  <a:pt x="342" y="18757"/>
                </a:lnTo>
                <a:lnTo>
                  <a:pt x="698" y="18757"/>
                </a:lnTo>
                <a:lnTo>
                  <a:pt x="1041" y="18732"/>
                </a:lnTo>
                <a:lnTo>
                  <a:pt x="1308" y="13335"/>
                </a:lnTo>
                <a:lnTo>
                  <a:pt x="1676" y="8394"/>
                </a:lnTo>
                <a:lnTo>
                  <a:pt x="1701" y="4318"/>
                </a:lnTo>
                <a:lnTo>
                  <a:pt x="2057" y="12"/>
                </a:lnTo>
                <a:lnTo>
                  <a:pt x="1816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0375167" y="2674786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58" y="0"/>
                </a:moveTo>
                <a:lnTo>
                  <a:pt x="0" y="25"/>
                </a:lnTo>
                <a:lnTo>
                  <a:pt x="266" y="6476"/>
                </a:lnTo>
                <a:lnTo>
                  <a:pt x="431" y="12928"/>
                </a:lnTo>
                <a:lnTo>
                  <a:pt x="457" y="19405"/>
                </a:lnTo>
                <a:lnTo>
                  <a:pt x="1079" y="19418"/>
                </a:lnTo>
                <a:lnTo>
                  <a:pt x="1041" y="12928"/>
                </a:lnTo>
                <a:lnTo>
                  <a:pt x="838" y="6451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0344025" y="3148647"/>
            <a:ext cx="2540" cy="16510"/>
          </a:xfrm>
          <a:custGeom>
            <a:avLst/>
            <a:gdLst/>
            <a:ahLst/>
            <a:cxnLst/>
            <a:rect l="l" t="t" r="r" b="b"/>
            <a:pathLst>
              <a:path w="2540" h="16510">
                <a:moveTo>
                  <a:pt x="139" y="0"/>
                </a:moveTo>
                <a:lnTo>
                  <a:pt x="203" y="10998"/>
                </a:lnTo>
                <a:lnTo>
                  <a:pt x="0" y="16306"/>
                </a:lnTo>
                <a:lnTo>
                  <a:pt x="774" y="16294"/>
                </a:lnTo>
                <a:lnTo>
                  <a:pt x="2336" y="16294"/>
                </a:lnTo>
                <a:lnTo>
                  <a:pt x="2484" y="12763"/>
                </a:lnTo>
                <a:lnTo>
                  <a:pt x="2463" y="5600"/>
                </a:lnTo>
                <a:lnTo>
                  <a:pt x="2108" y="368"/>
                </a:lnTo>
                <a:lnTo>
                  <a:pt x="1422" y="279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0337403" y="3153611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1714" y="0"/>
                </a:moveTo>
                <a:lnTo>
                  <a:pt x="1396" y="2781"/>
                </a:lnTo>
                <a:lnTo>
                  <a:pt x="584" y="7086"/>
                </a:lnTo>
                <a:lnTo>
                  <a:pt x="0" y="11683"/>
                </a:lnTo>
                <a:lnTo>
                  <a:pt x="330" y="11645"/>
                </a:lnTo>
                <a:lnTo>
                  <a:pt x="1003" y="11633"/>
                </a:lnTo>
                <a:lnTo>
                  <a:pt x="1346" y="7797"/>
                </a:lnTo>
                <a:lnTo>
                  <a:pt x="1854" y="3987"/>
                </a:lnTo>
                <a:lnTo>
                  <a:pt x="2273" y="292"/>
                </a:lnTo>
                <a:lnTo>
                  <a:pt x="1701" y="11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0326075" y="3150951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79" y="0"/>
                </a:moveTo>
                <a:lnTo>
                  <a:pt x="88" y="5321"/>
                </a:lnTo>
                <a:lnTo>
                  <a:pt x="0" y="16027"/>
                </a:lnTo>
                <a:lnTo>
                  <a:pt x="711" y="15900"/>
                </a:lnTo>
                <a:lnTo>
                  <a:pt x="812" y="10591"/>
                </a:lnTo>
                <a:lnTo>
                  <a:pt x="1079" y="101"/>
                </a:lnTo>
                <a:lnTo>
                  <a:pt x="27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0350491" y="3149186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58" y="0"/>
                </a:moveTo>
                <a:lnTo>
                  <a:pt x="165" y="12"/>
                </a:lnTo>
                <a:lnTo>
                  <a:pt x="0" y="12"/>
                </a:lnTo>
                <a:lnTo>
                  <a:pt x="203" y="7861"/>
                </a:lnTo>
                <a:lnTo>
                  <a:pt x="330" y="15798"/>
                </a:lnTo>
                <a:lnTo>
                  <a:pt x="634" y="15811"/>
                </a:lnTo>
                <a:lnTo>
                  <a:pt x="800" y="15811"/>
                </a:lnTo>
                <a:lnTo>
                  <a:pt x="723" y="5270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0332219" y="3150957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03" y="0"/>
                </a:moveTo>
                <a:lnTo>
                  <a:pt x="1358" y="50"/>
                </a:lnTo>
                <a:lnTo>
                  <a:pt x="927" y="152"/>
                </a:lnTo>
                <a:lnTo>
                  <a:pt x="482" y="190"/>
                </a:lnTo>
                <a:lnTo>
                  <a:pt x="63" y="5080"/>
                </a:lnTo>
                <a:lnTo>
                  <a:pt x="0" y="14947"/>
                </a:lnTo>
                <a:lnTo>
                  <a:pt x="317" y="14897"/>
                </a:lnTo>
                <a:lnTo>
                  <a:pt x="977" y="14833"/>
                </a:lnTo>
                <a:lnTo>
                  <a:pt x="1182" y="10033"/>
                </a:lnTo>
                <a:lnTo>
                  <a:pt x="1358" y="6731"/>
                </a:lnTo>
                <a:lnTo>
                  <a:pt x="1714" y="1879"/>
                </a:lnTo>
                <a:lnTo>
                  <a:pt x="180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0410560" y="3145758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47" y="0"/>
                </a:moveTo>
                <a:lnTo>
                  <a:pt x="0" y="38"/>
                </a:lnTo>
                <a:lnTo>
                  <a:pt x="25" y="5994"/>
                </a:lnTo>
                <a:lnTo>
                  <a:pt x="203" y="11950"/>
                </a:lnTo>
                <a:lnTo>
                  <a:pt x="431" y="17906"/>
                </a:lnTo>
                <a:lnTo>
                  <a:pt x="584" y="17868"/>
                </a:lnTo>
                <a:lnTo>
                  <a:pt x="64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10421340" y="3145283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4747" y="15346"/>
                </a:moveTo>
                <a:lnTo>
                  <a:pt x="4071" y="15657"/>
                </a:lnTo>
                <a:lnTo>
                  <a:pt x="4680" y="15657"/>
                </a:lnTo>
                <a:lnTo>
                  <a:pt x="4747" y="15346"/>
                </a:lnTo>
                <a:close/>
              </a:path>
              <a:path w="9525" h="15875">
                <a:moveTo>
                  <a:pt x="9194" y="0"/>
                </a:moveTo>
                <a:lnTo>
                  <a:pt x="7662" y="50"/>
                </a:lnTo>
                <a:lnTo>
                  <a:pt x="6900" y="53"/>
                </a:lnTo>
                <a:lnTo>
                  <a:pt x="6443" y="5219"/>
                </a:lnTo>
                <a:lnTo>
                  <a:pt x="5745" y="10718"/>
                </a:lnTo>
                <a:lnTo>
                  <a:pt x="4747" y="15346"/>
                </a:lnTo>
                <a:lnTo>
                  <a:pt x="6824" y="14388"/>
                </a:lnTo>
                <a:lnTo>
                  <a:pt x="8475" y="8064"/>
                </a:lnTo>
                <a:lnTo>
                  <a:pt x="9194" y="53"/>
                </a:lnTo>
                <a:close/>
              </a:path>
              <a:path w="9525" h="15875">
                <a:moveTo>
                  <a:pt x="3029" y="14849"/>
                </a:moveTo>
                <a:lnTo>
                  <a:pt x="3224" y="15657"/>
                </a:lnTo>
                <a:lnTo>
                  <a:pt x="4067" y="15657"/>
                </a:lnTo>
                <a:lnTo>
                  <a:pt x="3029" y="14849"/>
                </a:lnTo>
                <a:close/>
              </a:path>
              <a:path w="9525" h="15875">
                <a:moveTo>
                  <a:pt x="512" y="12"/>
                </a:moveTo>
                <a:lnTo>
                  <a:pt x="119" y="12"/>
                </a:lnTo>
                <a:lnTo>
                  <a:pt x="0" y="9725"/>
                </a:lnTo>
                <a:lnTo>
                  <a:pt x="284" y="12712"/>
                </a:lnTo>
                <a:lnTo>
                  <a:pt x="3029" y="14849"/>
                </a:lnTo>
                <a:lnTo>
                  <a:pt x="1338" y="7835"/>
                </a:lnTo>
                <a:lnTo>
                  <a:pt x="1274" y="25"/>
                </a:lnTo>
                <a:lnTo>
                  <a:pt x="512" y="12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10435294" y="3150800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30">
                <a:moveTo>
                  <a:pt x="355" y="0"/>
                </a:moveTo>
                <a:lnTo>
                  <a:pt x="294" y="3632"/>
                </a:lnTo>
                <a:lnTo>
                  <a:pt x="177" y="7531"/>
                </a:lnTo>
                <a:lnTo>
                  <a:pt x="0" y="11290"/>
                </a:lnTo>
                <a:lnTo>
                  <a:pt x="507" y="11239"/>
                </a:lnTo>
                <a:lnTo>
                  <a:pt x="469" y="3632"/>
                </a:lnTo>
                <a:lnTo>
                  <a:pt x="35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10416730" y="3145266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80">
                <a:moveTo>
                  <a:pt x="825" y="0"/>
                </a:moveTo>
                <a:lnTo>
                  <a:pt x="0" y="76"/>
                </a:lnTo>
                <a:lnTo>
                  <a:pt x="130" y="5880"/>
                </a:lnTo>
                <a:lnTo>
                  <a:pt x="292" y="10096"/>
                </a:lnTo>
                <a:lnTo>
                  <a:pt x="406" y="17678"/>
                </a:lnTo>
                <a:lnTo>
                  <a:pt x="965" y="17652"/>
                </a:lnTo>
                <a:lnTo>
                  <a:pt x="736" y="11760"/>
                </a:lnTo>
                <a:lnTo>
                  <a:pt x="692" y="5130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10512983" y="2676128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431" y="0"/>
                </a:moveTo>
                <a:lnTo>
                  <a:pt x="0" y="0"/>
                </a:lnTo>
                <a:lnTo>
                  <a:pt x="1155" y="1765"/>
                </a:lnTo>
                <a:lnTo>
                  <a:pt x="2654" y="10871"/>
                </a:lnTo>
                <a:lnTo>
                  <a:pt x="2933" y="14160"/>
                </a:lnTo>
                <a:lnTo>
                  <a:pt x="3136" y="17449"/>
                </a:lnTo>
                <a:lnTo>
                  <a:pt x="4940" y="17373"/>
                </a:lnTo>
                <a:lnTo>
                  <a:pt x="4076" y="9055"/>
                </a:lnTo>
                <a:lnTo>
                  <a:pt x="2514" y="2146"/>
                </a:lnTo>
                <a:lnTo>
                  <a:pt x="43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10505468" y="2676071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22" y="7557"/>
                </a:moveTo>
                <a:lnTo>
                  <a:pt x="762" y="12953"/>
                </a:lnTo>
                <a:lnTo>
                  <a:pt x="0" y="18402"/>
                </a:lnTo>
                <a:lnTo>
                  <a:pt x="1016" y="18300"/>
                </a:lnTo>
                <a:lnTo>
                  <a:pt x="1460" y="11696"/>
                </a:lnTo>
                <a:lnTo>
                  <a:pt x="2022" y="7557"/>
                </a:lnTo>
                <a:close/>
              </a:path>
              <a:path w="6984" h="18414">
                <a:moveTo>
                  <a:pt x="4171" y="2388"/>
                </a:moveTo>
                <a:lnTo>
                  <a:pt x="2476" y="4216"/>
                </a:lnTo>
                <a:lnTo>
                  <a:pt x="2022" y="7557"/>
                </a:lnTo>
                <a:lnTo>
                  <a:pt x="4171" y="2388"/>
                </a:lnTo>
                <a:close/>
              </a:path>
              <a:path w="6984" h="18414">
                <a:moveTo>
                  <a:pt x="5702" y="0"/>
                </a:moveTo>
                <a:lnTo>
                  <a:pt x="5372" y="0"/>
                </a:lnTo>
                <a:lnTo>
                  <a:pt x="4724" y="787"/>
                </a:lnTo>
                <a:lnTo>
                  <a:pt x="4305" y="2082"/>
                </a:lnTo>
                <a:lnTo>
                  <a:pt x="4171" y="2388"/>
                </a:lnTo>
                <a:lnTo>
                  <a:pt x="6362" y="25"/>
                </a:lnTo>
                <a:lnTo>
                  <a:pt x="5702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10521554" y="2676156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152" y="0"/>
                </a:moveTo>
                <a:lnTo>
                  <a:pt x="0" y="0"/>
                </a:lnTo>
                <a:lnTo>
                  <a:pt x="407" y="5778"/>
                </a:lnTo>
                <a:lnTo>
                  <a:pt x="698" y="11531"/>
                </a:lnTo>
                <a:lnTo>
                  <a:pt x="914" y="17297"/>
                </a:lnTo>
                <a:lnTo>
                  <a:pt x="1485" y="17297"/>
                </a:lnTo>
                <a:lnTo>
                  <a:pt x="1219" y="11531"/>
                </a:lnTo>
                <a:lnTo>
                  <a:pt x="875" y="5765"/>
                </a:lnTo>
                <a:lnTo>
                  <a:pt x="419" y="25"/>
                </a:lnTo>
                <a:lnTo>
                  <a:pt x="266" y="25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10498664" y="2675604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93" y="0"/>
                </a:moveTo>
                <a:lnTo>
                  <a:pt x="646" y="6489"/>
                </a:lnTo>
                <a:lnTo>
                  <a:pt x="279" y="12992"/>
                </a:lnTo>
                <a:lnTo>
                  <a:pt x="0" y="19507"/>
                </a:lnTo>
                <a:lnTo>
                  <a:pt x="787" y="19443"/>
                </a:lnTo>
                <a:lnTo>
                  <a:pt x="1003" y="12966"/>
                </a:lnTo>
                <a:lnTo>
                  <a:pt x="1359" y="6477"/>
                </a:lnTo>
                <a:lnTo>
                  <a:pt x="1854" y="38"/>
                </a:lnTo>
                <a:lnTo>
                  <a:pt x="119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10278288" y="2696980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4">
                <a:moveTo>
                  <a:pt x="1417" y="327320"/>
                </a:moveTo>
                <a:lnTo>
                  <a:pt x="2319" y="400178"/>
                </a:lnTo>
                <a:lnTo>
                  <a:pt x="4348" y="442266"/>
                </a:lnTo>
                <a:lnTo>
                  <a:pt x="8466" y="454774"/>
                </a:lnTo>
                <a:lnTo>
                  <a:pt x="9863" y="453813"/>
                </a:lnTo>
                <a:lnTo>
                  <a:pt x="6307" y="448246"/>
                </a:lnTo>
                <a:lnTo>
                  <a:pt x="3745" y="419601"/>
                </a:lnTo>
                <a:lnTo>
                  <a:pt x="2012" y="365926"/>
                </a:lnTo>
                <a:lnTo>
                  <a:pt x="1417" y="327320"/>
                </a:lnTo>
                <a:close/>
              </a:path>
              <a:path w="17145" h="455294">
                <a:moveTo>
                  <a:pt x="16466" y="425010"/>
                </a:moveTo>
                <a:lnTo>
                  <a:pt x="15339" y="433355"/>
                </a:lnTo>
                <a:lnTo>
                  <a:pt x="13008" y="445928"/>
                </a:lnTo>
                <a:lnTo>
                  <a:pt x="9875" y="453813"/>
                </a:lnTo>
                <a:lnTo>
                  <a:pt x="11618" y="452624"/>
                </a:lnTo>
                <a:lnTo>
                  <a:pt x="14237" y="442777"/>
                </a:lnTo>
                <a:lnTo>
                  <a:pt x="16073" y="431566"/>
                </a:lnTo>
                <a:lnTo>
                  <a:pt x="16886" y="425208"/>
                </a:lnTo>
                <a:lnTo>
                  <a:pt x="16466" y="425010"/>
                </a:lnTo>
                <a:close/>
              </a:path>
              <a:path w="17145" h="455294">
                <a:moveTo>
                  <a:pt x="7923" y="420059"/>
                </a:moveTo>
                <a:lnTo>
                  <a:pt x="9177" y="428764"/>
                </a:lnTo>
                <a:lnTo>
                  <a:pt x="11070" y="424414"/>
                </a:lnTo>
                <a:lnTo>
                  <a:pt x="8558" y="422809"/>
                </a:lnTo>
                <a:lnTo>
                  <a:pt x="7923" y="420059"/>
                </a:lnTo>
                <a:close/>
              </a:path>
              <a:path w="17145" h="455294">
                <a:moveTo>
                  <a:pt x="16624" y="243587"/>
                </a:moveTo>
                <a:lnTo>
                  <a:pt x="16423" y="289924"/>
                </a:lnTo>
                <a:lnTo>
                  <a:pt x="15631" y="351297"/>
                </a:lnTo>
                <a:lnTo>
                  <a:pt x="14036" y="400178"/>
                </a:lnTo>
                <a:lnTo>
                  <a:pt x="11070" y="424414"/>
                </a:lnTo>
                <a:lnTo>
                  <a:pt x="11438" y="424649"/>
                </a:lnTo>
                <a:lnTo>
                  <a:pt x="16270" y="376473"/>
                </a:lnTo>
                <a:lnTo>
                  <a:pt x="16637" y="276964"/>
                </a:lnTo>
                <a:lnTo>
                  <a:pt x="16624" y="243587"/>
                </a:lnTo>
                <a:close/>
              </a:path>
              <a:path w="17145" h="455294">
                <a:moveTo>
                  <a:pt x="4615" y="95313"/>
                </a:moveTo>
                <a:lnTo>
                  <a:pt x="4144" y="126582"/>
                </a:lnTo>
                <a:lnTo>
                  <a:pt x="4021" y="146355"/>
                </a:lnTo>
                <a:lnTo>
                  <a:pt x="3914" y="276964"/>
                </a:lnTo>
                <a:lnTo>
                  <a:pt x="4168" y="327320"/>
                </a:lnTo>
                <a:lnTo>
                  <a:pt x="4679" y="376473"/>
                </a:lnTo>
                <a:lnTo>
                  <a:pt x="6676" y="414651"/>
                </a:lnTo>
                <a:lnTo>
                  <a:pt x="7923" y="420059"/>
                </a:lnTo>
                <a:lnTo>
                  <a:pt x="6650" y="411124"/>
                </a:lnTo>
                <a:lnTo>
                  <a:pt x="5781" y="387800"/>
                </a:lnTo>
                <a:lnTo>
                  <a:pt x="5151" y="339789"/>
                </a:lnTo>
                <a:lnTo>
                  <a:pt x="4805" y="287033"/>
                </a:lnTo>
                <a:lnTo>
                  <a:pt x="4684" y="259884"/>
                </a:lnTo>
                <a:lnTo>
                  <a:pt x="4558" y="220692"/>
                </a:lnTo>
                <a:lnTo>
                  <a:pt x="4615" y="95313"/>
                </a:lnTo>
                <a:close/>
              </a:path>
              <a:path w="17145" h="455294">
                <a:moveTo>
                  <a:pt x="235" y="153093"/>
                </a:moveTo>
                <a:lnTo>
                  <a:pt x="410" y="223255"/>
                </a:lnTo>
                <a:lnTo>
                  <a:pt x="951" y="297123"/>
                </a:lnTo>
                <a:lnTo>
                  <a:pt x="1417" y="327320"/>
                </a:lnTo>
                <a:lnTo>
                  <a:pt x="1053" y="287033"/>
                </a:lnTo>
                <a:lnTo>
                  <a:pt x="617" y="223255"/>
                </a:lnTo>
                <a:lnTo>
                  <a:pt x="235" y="153093"/>
                </a:lnTo>
                <a:close/>
              </a:path>
              <a:path w="17145" h="455294">
                <a:moveTo>
                  <a:pt x="15646" y="64635"/>
                </a:moveTo>
                <a:lnTo>
                  <a:pt x="15871" y="76480"/>
                </a:lnTo>
                <a:lnTo>
                  <a:pt x="16268" y="126582"/>
                </a:lnTo>
                <a:lnTo>
                  <a:pt x="16534" y="190768"/>
                </a:lnTo>
                <a:lnTo>
                  <a:pt x="16624" y="243587"/>
                </a:lnTo>
                <a:lnTo>
                  <a:pt x="16580" y="146355"/>
                </a:lnTo>
                <a:lnTo>
                  <a:pt x="16343" y="103860"/>
                </a:lnTo>
                <a:lnTo>
                  <a:pt x="16099" y="80108"/>
                </a:lnTo>
                <a:lnTo>
                  <a:pt x="15687" y="65522"/>
                </a:lnTo>
                <a:lnTo>
                  <a:pt x="15646" y="64635"/>
                </a:lnTo>
                <a:close/>
              </a:path>
              <a:path w="17145" h="455294">
                <a:moveTo>
                  <a:pt x="3181" y="14064"/>
                </a:moveTo>
                <a:lnTo>
                  <a:pt x="111" y="61090"/>
                </a:lnTo>
                <a:lnTo>
                  <a:pt x="0" y="97975"/>
                </a:lnTo>
                <a:lnTo>
                  <a:pt x="235" y="153093"/>
                </a:lnTo>
                <a:lnTo>
                  <a:pt x="356" y="73901"/>
                </a:lnTo>
                <a:lnTo>
                  <a:pt x="483" y="63676"/>
                </a:lnTo>
                <a:lnTo>
                  <a:pt x="2523" y="23888"/>
                </a:lnTo>
                <a:lnTo>
                  <a:pt x="3084" y="17539"/>
                </a:lnTo>
                <a:lnTo>
                  <a:pt x="3181" y="14064"/>
                </a:lnTo>
                <a:close/>
              </a:path>
              <a:path w="17145" h="455294">
                <a:moveTo>
                  <a:pt x="8851" y="101364"/>
                </a:moveTo>
                <a:lnTo>
                  <a:pt x="9520" y="105270"/>
                </a:lnTo>
                <a:lnTo>
                  <a:pt x="9931" y="103927"/>
                </a:lnTo>
                <a:lnTo>
                  <a:pt x="8851" y="101364"/>
                </a:lnTo>
                <a:close/>
              </a:path>
              <a:path w="17145" h="455294">
                <a:moveTo>
                  <a:pt x="10619" y="101445"/>
                </a:moveTo>
                <a:lnTo>
                  <a:pt x="9901" y="103873"/>
                </a:lnTo>
                <a:lnTo>
                  <a:pt x="10587" y="101777"/>
                </a:lnTo>
                <a:lnTo>
                  <a:pt x="10619" y="101445"/>
                </a:lnTo>
                <a:close/>
              </a:path>
              <a:path w="17145" h="455294">
                <a:moveTo>
                  <a:pt x="9134" y="48628"/>
                </a:moveTo>
                <a:lnTo>
                  <a:pt x="8873" y="48628"/>
                </a:lnTo>
                <a:lnTo>
                  <a:pt x="9526" y="53440"/>
                </a:lnTo>
                <a:lnTo>
                  <a:pt x="10688" y="66373"/>
                </a:lnTo>
                <a:lnTo>
                  <a:pt x="11364" y="74786"/>
                </a:lnTo>
                <a:lnTo>
                  <a:pt x="11695" y="80108"/>
                </a:lnTo>
                <a:lnTo>
                  <a:pt x="11768" y="86817"/>
                </a:lnTo>
                <a:lnTo>
                  <a:pt x="11489" y="92519"/>
                </a:lnTo>
                <a:lnTo>
                  <a:pt x="10619" y="101445"/>
                </a:lnTo>
                <a:lnTo>
                  <a:pt x="12807" y="94049"/>
                </a:lnTo>
                <a:lnTo>
                  <a:pt x="13251" y="80108"/>
                </a:lnTo>
                <a:lnTo>
                  <a:pt x="13168" y="73901"/>
                </a:lnTo>
                <a:lnTo>
                  <a:pt x="12000" y="58790"/>
                </a:lnTo>
                <a:lnTo>
                  <a:pt x="9134" y="48628"/>
                </a:lnTo>
                <a:close/>
              </a:path>
              <a:path w="17145" h="455294">
                <a:moveTo>
                  <a:pt x="8314" y="73901"/>
                </a:moveTo>
                <a:lnTo>
                  <a:pt x="7633" y="80843"/>
                </a:lnTo>
                <a:lnTo>
                  <a:pt x="7202" y="86817"/>
                </a:lnTo>
                <a:lnTo>
                  <a:pt x="7102" y="91567"/>
                </a:lnTo>
                <a:lnTo>
                  <a:pt x="7424" y="97975"/>
                </a:lnTo>
                <a:lnTo>
                  <a:pt x="8851" y="101364"/>
                </a:lnTo>
                <a:lnTo>
                  <a:pt x="7171" y="91567"/>
                </a:lnTo>
                <a:lnTo>
                  <a:pt x="8149" y="82410"/>
                </a:lnTo>
                <a:lnTo>
                  <a:pt x="8720" y="74206"/>
                </a:lnTo>
                <a:lnTo>
                  <a:pt x="8301" y="74041"/>
                </a:lnTo>
                <a:lnTo>
                  <a:pt x="8314" y="73901"/>
                </a:lnTo>
                <a:close/>
              </a:path>
              <a:path w="17145" h="455294">
                <a:moveTo>
                  <a:pt x="6438" y="53440"/>
                </a:moveTo>
                <a:lnTo>
                  <a:pt x="4615" y="95313"/>
                </a:lnTo>
                <a:lnTo>
                  <a:pt x="4844" y="80108"/>
                </a:lnTo>
                <a:lnTo>
                  <a:pt x="6104" y="55626"/>
                </a:lnTo>
                <a:lnTo>
                  <a:pt x="6269" y="54775"/>
                </a:lnTo>
                <a:lnTo>
                  <a:pt x="6438" y="53440"/>
                </a:lnTo>
                <a:close/>
              </a:path>
              <a:path w="17145" h="455294">
                <a:moveTo>
                  <a:pt x="8225" y="0"/>
                </a:moveTo>
                <a:lnTo>
                  <a:pt x="7278" y="581"/>
                </a:lnTo>
                <a:lnTo>
                  <a:pt x="8696" y="2255"/>
                </a:lnTo>
                <a:lnTo>
                  <a:pt x="10473" y="9509"/>
                </a:lnTo>
                <a:lnTo>
                  <a:pt x="14998" y="50752"/>
                </a:lnTo>
                <a:lnTo>
                  <a:pt x="15646" y="64635"/>
                </a:lnTo>
                <a:lnTo>
                  <a:pt x="15413" y="52451"/>
                </a:lnTo>
                <a:lnTo>
                  <a:pt x="12440" y="13408"/>
                </a:lnTo>
                <a:lnTo>
                  <a:pt x="8591" y="304"/>
                </a:lnTo>
                <a:lnTo>
                  <a:pt x="8225" y="0"/>
                </a:lnTo>
                <a:close/>
              </a:path>
              <a:path w="17145" h="455294">
                <a:moveTo>
                  <a:pt x="7311" y="46545"/>
                </a:moveTo>
                <a:lnTo>
                  <a:pt x="6438" y="53440"/>
                </a:lnTo>
                <a:lnTo>
                  <a:pt x="8873" y="48628"/>
                </a:lnTo>
                <a:lnTo>
                  <a:pt x="9134" y="48628"/>
                </a:lnTo>
                <a:lnTo>
                  <a:pt x="7311" y="46545"/>
                </a:lnTo>
                <a:close/>
              </a:path>
              <a:path w="17145" h="455294">
                <a:moveTo>
                  <a:pt x="5549" y="2602"/>
                </a:moveTo>
                <a:lnTo>
                  <a:pt x="3285" y="6083"/>
                </a:lnTo>
                <a:lnTo>
                  <a:pt x="3181" y="14064"/>
                </a:lnTo>
                <a:lnTo>
                  <a:pt x="4109" y="7931"/>
                </a:lnTo>
                <a:lnTo>
                  <a:pt x="5549" y="2602"/>
                </a:lnTo>
                <a:close/>
              </a:path>
              <a:path w="17145" h="455294">
                <a:moveTo>
                  <a:pt x="6589" y="1003"/>
                </a:moveTo>
                <a:lnTo>
                  <a:pt x="5860" y="1450"/>
                </a:lnTo>
                <a:lnTo>
                  <a:pt x="5549" y="2602"/>
                </a:lnTo>
                <a:lnTo>
                  <a:pt x="6589" y="1003"/>
                </a:lnTo>
                <a:close/>
              </a:path>
              <a:path w="17145" h="455294">
                <a:moveTo>
                  <a:pt x="7044" y="304"/>
                </a:moveTo>
                <a:lnTo>
                  <a:pt x="6589" y="1003"/>
                </a:lnTo>
                <a:lnTo>
                  <a:pt x="7278" y="581"/>
                </a:lnTo>
                <a:lnTo>
                  <a:pt x="7044" y="30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10544319" y="2729483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38" y="86212"/>
                </a:moveTo>
                <a:lnTo>
                  <a:pt x="635" y="94778"/>
                </a:lnTo>
                <a:lnTo>
                  <a:pt x="44" y="162279"/>
                </a:lnTo>
                <a:lnTo>
                  <a:pt x="0" y="234755"/>
                </a:lnTo>
                <a:lnTo>
                  <a:pt x="393" y="302295"/>
                </a:lnTo>
                <a:lnTo>
                  <a:pt x="1114" y="354986"/>
                </a:lnTo>
                <a:lnTo>
                  <a:pt x="3076" y="403124"/>
                </a:lnTo>
                <a:lnTo>
                  <a:pt x="10347" y="421741"/>
                </a:lnTo>
                <a:lnTo>
                  <a:pt x="12482" y="420459"/>
                </a:lnTo>
                <a:lnTo>
                  <a:pt x="10666" y="420459"/>
                </a:lnTo>
                <a:lnTo>
                  <a:pt x="6562" y="412356"/>
                </a:lnTo>
                <a:lnTo>
                  <a:pt x="2604" y="334234"/>
                </a:lnTo>
                <a:lnTo>
                  <a:pt x="1559" y="267878"/>
                </a:lnTo>
                <a:lnTo>
                  <a:pt x="993" y="197230"/>
                </a:lnTo>
                <a:lnTo>
                  <a:pt x="885" y="162279"/>
                </a:lnTo>
                <a:lnTo>
                  <a:pt x="838" y="86212"/>
                </a:lnTo>
                <a:close/>
              </a:path>
              <a:path w="19684" h="422275">
                <a:moveTo>
                  <a:pt x="19021" y="397852"/>
                </a:moveTo>
                <a:lnTo>
                  <a:pt x="17303" y="406423"/>
                </a:lnTo>
                <a:lnTo>
                  <a:pt x="14382" y="416220"/>
                </a:lnTo>
                <a:lnTo>
                  <a:pt x="10666" y="420459"/>
                </a:lnTo>
                <a:lnTo>
                  <a:pt x="12482" y="420459"/>
                </a:lnTo>
                <a:lnTo>
                  <a:pt x="13636" y="419765"/>
                </a:lnTo>
                <a:lnTo>
                  <a:pt x="16533" y="411887"/>
                </a:lnTo>
                <a:lnTo>
                  <a:pt x="18643" y="403069"/>
                </a:lnTo>
                <a:lnTo>
                  <a:pt x="19580" y="398157"/>
                </a:lnTo>
                <a:lnTo>
                  <a:pt x="19008" y="397967"/>
                </a:lnTo>
                <a:close/>
              </a:path>
              <a:path w="19684" h="422275">
                <a:moveTo>
                  <a:pt x="9785" y="396759"/>
                </a:moveTo>
                <a:lnTo>
                  <a:pt x="10169" y="398932"/>
                </a:lnTo>
                <a:lnTo>
                  <a:pt x="11756" y="397967"/>
                </a:lnTo>
                <a:lnTo>
                  <a:pt x="9785" y="396759"/>
                </a:lnTo>
                <a:close/>
              </a:path>
              <a:path w="19684" h="422275">
                <a:moveTo>
                  <a:pt x="12251" y="397665"/>
                </a:moveTo>
                <a:lnTo>
                  <a:pt x="11943" y="397852"/>
                </a:lnTo>
                <a:lnTo>
                  <a:pt x="12214" y="398094"/>
                </a:lnTo>
                <a:lnTo>
                  <a:pt x="12251" y="397665"/>
                </a:lnTo>
                <a:close/>
              </a:path>
              <a:path w="19684" h="422275">
                <a:moveTo>
                  <a:pt x="17880" y="179021"/>
                </a:moveTo>
                <a:lnTo>
                  <a:pt x="16487" y="270336"/>
                </a:lnTo>
                <a:lnTo>
                  <a:pt x="15172" y="334603"/>
                </a:lnTo>
                <a:lnTo>
                  <a:pt x="13741" y="380644"/>
                </a:lnTo>
                <a:lnTo>
                  <a:pt x="12251" y="397665"/>
                </a:lnTo>
                <a:lnTo>
                  <a:pt x="17344" y="389723"/>
                </a:lnTo>
                <a:lnTo>
                  <a:pt x="19112" y="377409"/>
                </a:lnTo>
                <a:lnTo>
                  <a:pt x="19062" y="364642"/>
                </a:lnTo>
                <a:lnTo>
                  <a:pt x="18720" y="356365"/>
                </a:lnTo>
                <a:lnTo>
                  <a:pt x="18596" y="334234"/>
                </a:lnTo>
                <a:lnTo>
                  <a:pt x="18338" y="267878"/>
                </a:lnTo>
                <a:lnTo>
                  <a:pt x="17973" y="192843"/>
                </a:lnTo>
                <a:lnTo>
                  <a:pt x="17880" y="179021"/>
                </a:lnTo>
                <a:close/>
              </a:path>
              <a:path w="19684" h="422275">
                <a:moveTo>
                  <a:pt x="7927" y="386264"/>
                </a:moveTo>
                <a:lnTo>
                  <a:pt x="8086" y="389826"/>
                </a:lnTo>
                <a:lnTo>
                  <a:pt x="8633" y="392620"/>
                </a:lnTo>
                <a:lnTo>
                  <a:pt x="9141" y="396405"/>
                </a:lnTo>
                <a:lnTo>
                  <a:pt x="9785" y="396759"/>
                </a:lnTo>
                <a:lnTo>
                  <a:pt x="7927" y="386264"/>
                </a:lnTo>
                <a:close/>
              </a:path>
              <a:path w="19684" h="422275">
                <a:moveTo>
                  <a:pt x="6417" y="335837"/>
                </a:moveTo>
                <a:lnTo>
                  <a:pt x="6636" y="356365"/>
                </a:lnTo>
                <a:lnTo>
                  <a:pt x="7591" y="384365"/>
                </a:lnTo>
                <a:lnTo>
                  <a:pt x="7927" y="386264"/>
                </a:lnTo>
                <a:lnTo>
                  <a:pt x="6866" y="362521"/>
                </a:lnTo>
                <a:lnTo>
                  <a:pt x="6721" y="354986"/>
                </a:lnTo>
                <a:lnTo>
                  <a:pt x="6417" y="335837"/>
                </a:lnTo>
                <a:close/>
              </a:path>
              <a:path w="19684" h="422275">
                <a:moveTo>
                  <a:pt x="13605" y="71250"/>
                </a:moveTo>
                <a:lnTo>
                  <a:pt x="12594" y="212134"/>
                </a:lnTo>
                <a:lnTo>
                  <a:pt x="12389" y="234755"/>
                </a:lnTo>
                <a:lnTo>
                  <a:pt x="11833" y="289845"/>
                </a:lnTo>
                <a:lnTo>
                  <a:pt x="11320" y="322608"/>
                </a:lnTo>
                <a:lnTo>
                  <a:pt x="11666" y="345022"/>
                </a:lnTo>
                <a:lnTo>
                  <a:pt x="15258" y="283177"/>
                </a:lnTo>
                <a:lnTo>
                  <a:pt x="15702" y="212134"/>
                </a:lnTo>
                <a:lnTo>
                  <a:pt x="15595" y="179021"/>
                </a:lnTo>
                <a:lnTo>
                  <a:pt x="15227" y="125895"/>
                </a:lnTo>
                <a:lnTo>
                  <a:pt x="13605" y="71250"/>
                </a:lnTo>
                <a:close/>
              </a:path>
              <a:path w="19684" h="422275">
                <a:moveTo>
                  <a:pt x="9838" y="119787"/>
                </a:moveTo>
                <a:lnTo>
                  <a:pt x="9776" y="130985"/>
                </a:lnTo>
                <a:lnTo>
                  <a:pt x="9557" y="192843"/>
                </a:lnTo>
                <a:lnTo>
                  <a:pt x="9443" y="289845"/>
                </a:lnTo>
                <a:lnTo>
                  <a:pt x="9568" y="335837"/>
                </a:lnTo>
                <a:lnTo>
                  <a:pt x="9695" y="345022"/>
                </a:lnTo>
                <a:lnTo>
                  <a:pt x="10017" y="362521"/>
                </a:lnTo>
                <a:lnTo>
                  <a:pt x="10944" y="345022"/>
                </a:lnTo>
                <a:lnTo>
                  <a:pt x="11320" y="322608"/>
                </a:lnTo>
                <a:lnTo>
                  <a:pt x="10815" y="289845"/>
                </a:lnTo>
                <a:lnTo>
                  <a:pt x="10274" y="221684"/>
                </a:lnTo>
                <a:lnTo>
                  <a:pt x="9934" y="151574"/>
                </a:lnTo>
                <a:lnTo>
                  <a:pt x="9838" y="119787"/>
                </a:lnTo>
                <a:close/>
              </a:path>
              <a:path w="19684" h="422275">
                <a:moveTo>
                  <a:pt x="9621" y="41143"/>
                </a:moveTo>
                <a:lnTo>
                  <a:pt x="4657" y="42938"/>
                </a:lnTo>
                <a:lnTo>
                  <a:pt x="5395" y="56905"/>
                </a:lnTo>
                <a:lnTo>
                  <a:pt x="5429" y="61607"/>
                </a:lnTo>
                <a:lnTo>
                  <a:pt x="5292" y="63728"/>
                </a:lnTo>
                <a:lnTo>
                  <a:pt x="5103" y="79597"/>
                </a:lnTo>
                <a:lnTo>
                  <a:pt x="4986" y="162279"/>
                </a:lnTo>
                <a:lnTo>
                  <a:pt x="5191" y="212134"/>
                </a:lnTo>
                <a:lnTo>
                  <a:pt x="5317" y="234755"/>
                </a:lnTo>
                <a:lnTo>
                  <a:pt x="5884" y="302295"/>
                </a:lnTo>
                <a:lnTo>
                  <a:pt x="6417" y="335837"/>
                </a:lnTo>
                <a:lnTo>
                  <a:pt x="6058" y="302295"/>
                </a:lnTo>
                <a:lnTo>
                  <a:pt x="5939" y="283177"/>
                </a:lnTo>
                <a:lnTo>
                  <a:pt x="5718" y="234755"/>
                </a:lnTo>
                <a:lnTo>
                  <a:pt x="5601" y="162279"/>
                </a:lnTo>
                <a:lnTo>
                  <a:pt x="5668" y="117812"/>
                </a:lnTo>
                <a:lnTo>
                  <a:pt x="5788" y="85100"/>
                </a:lnTo>
                <a:lnTo>
                  <a:pt x="6131" y="59715"/>
                </a:lnTo>
                <a:lnTo>
                  <a:pt x="6258" y="57797"/>
                </a:lnTo>
                <a:lnTo>
                  <a:pt x="9621" y="41143"/>
                </a:lnTo>
                <a:close/>
              </a:path>
              <a:path w="19684" h="422275">
                <a:moveTo>
                  <a:pt x="9695" y="2819"/>
                </a:moveTo>
                <a:lnTo>
                  <a:pt x="9064" y="2819"/>
                </a:lnTo>
                <a:lnTo>
                  <a:pt x="11020" y="6502"/>
                </a:lnTo>
                <a:lnTo>
                  <a:pt x="13266" y="15782"/>
                </a:lnTo>
                <a:lnTo>
                  <a:pt x="16801" y="58436"/>
                </a:lnTo>
                <a:lnTo>
                  <a:pt x="17465" y="117812"/>
                </a:lnTo>
                <a:lnTo>
                  <a:pt x="17880" y="179021"/>
                </a:lnTo>
                <a:lnTo>
                  <a:pt x="18453" y="135967"/>
                </a:lnTo>
                <a:lnTo>
                  <a:pt x="19095" y="79597"/>
                </a:lnTo>
                <a:lnTo>
                  <a:pt x="19030" y="63728"/>
                </a:lnTo>
                <a:lnTo>
                  <a:pt x="18825" y="56905"/>
                </a:lnTo>
                <a:lnTo>
                  <a:pt x="17928" y="44208"/>
                </a:lnTo>
                <a:lnTo>
                  <a:pt x="16666" y="32079"/>
                </a:lnTo>
                <a:lnTo>
                  <a:pt x="15021" y="19697"/>
                </a:lnTo>
                <a:lnTo>
                  <a:pt x="14452" y="15782"/>
                </a:lnTo>
                <a:lnTo>
                  <a:pt x="14329" y="14147"/>
                </a:lnTo>
                <a:lnTo>
                  <a:pt x="14156" y="6491"/>
                </a:lnTo>
                <a:lnTo>
                  <a:pt x="9695" y="2819"/>
                </a:lnTo>
                <a:close/>
              </a:path>
              <a:path w="19684" h="422275">
                <a:moveTo>
                  <a:pt x="9788" y="61315"/>
                </a:moveTo>
                <a:lnTo>
                  <a:pt x="9838" y="119787"/>
                </a:lnTo>
                <a:lnTo>
                  <a:pt x="10035" y="85100"/>
                </a:lnTo>
                <a:lnTo>
                  <a:pt x="10360" y="61607"/>
                </a:lnTo>
                <a:lnTo>
                  <a:pt x="9788" y="61429"/>
                </a:lnTo>
                <a:close/>
              </a:path>
              <a:path w="19684" h="422275">
                <a:moveTo>
                  <a:pt x="3288" y="22740"/>
                </a:moveTo>
                <a:lnTo>
                  <a:pt x="960" y="64647"/>
                </a:lnTo>
                <a:lnTo>
                  <a:pt x="838" y="86212"/>
                </a:lnTo>
                <a:lnTo>
                  <a:pt x="1833" y="44208"/>
                </a:lnTo>
                <a:lnTo>
                  <a:pt x="1956" y="41143"/>
                </a:lnTo>
                <a:lnTo>
                  <a:pt x="3288" y="22740"/>
                </a:lnTo>
                <a:close/>
              </a:path>
              <a:path w="19684" h="422275">
                <a:moveTo>
                  <a:pt x="10569" y="40944"/>
                </a:moveTo>
                <a:lnTo>
                  <a:pt x="10169" y="40944"/>
                </a:lnTo>
                <a:lnTo>
                  <a:pt x="13465" y="66544"/>
                </a:lnTo>
                <a:lnTo>
                  <a:pt x="13605" y="71250"/>
                </a:lnTo>
                <a:lnTo>
                  <a:pt x="13825" y="66544"/>
                </a:lnTo>
                <a:lnTo>
                  <a:pt x="13935" y="63728"/>
                </a:lnTo>
                <a:lnTo>
                  <a:pt x="14079" y="56905"/>
                </a:lnTo>
                <a:lnTo>
                  <a:pt x="13460" y="49438"/>
                </a:lnTo>
                <a:lnTo>
                  <a:pt x="11388" y="42633"/>
                </a:lnTo>
                <a:lnTo>
                  <a:pt x="10569" y="40944"/>
                </a:lnTo>
                <a:close/>
              </a:path>
              <a:path w="19684" h="422275">
                <a:moveTo>
                  <a:pt x="9928" y="39623"/>
                </a:moveTo>
                <a:lnTo>
                  <a:pt x="9621" y="41143"/>
                </a:lnTo>
                <a:lnTo>
                  <a:pt x="10169" y="40944"/>
                </a:lnTo>
                <a:lnTo>
                  <a:pt x="10569" y="40944"/>
                </a:lnTo>
                <a:lnTo>
                  <a:pt x="9928" y="39623"/>
                </a:lnTo>
                <a:close/>
              </a:path>
              <a:path w="19684" h="422275">
                <a:moveTo>
                  <a:pt x="4577" y="10472"/>
                </a:moveTo>
                <a:lnTo>
                  <a:pt x="4124" y="13271"/>
                </a:lnTo>
                <a:lnTo>
                  <a:pt x="3895" y="14350"/>
                </a:lnTo>
                <a:lnTo>
                  <a:pt x="3288" y="22740"/>
                </a:lnTo>
                <a:lnTo>
                  <a:pt x="3895" y="18033"/>
                </a:lnTo>
                <a:lnTo>
                  <a:pt x="4437" y="14350"/>
                </a:lnTo>
                <a:lnTo>
                  <a:pt x="4493" y="13271"/>
                </a:lnTo>
                <a:lnTo>
                  <a:pt x="4577" y="10472"/>
                </a:lnTo>
                <a:close/>
              </a:path>
              <a:path w="19684" h="422275">
                <a:moveTo>
                  <a:pt x="5494" y="4798"/>
                </a:moveTo>
                <a:lnTo>
                  <a:pt x="4734" y="5219"/>
                </a:lnTo>
                <a:lnTo>
                  <a:pt x="4577" y="10472"/>
                </a:lnTo>
                <a:lnTo>
                  <a:pt x="5494" y="4798"/>
                </a:lnTo>
                <a:close/>
              </a:path>
              <a:path w="19684" h="422275">
                <a:moveTo>
                  <a:pt x="6270" y="0"/>
                </a:moveTo>
                <a:lnTo>
                  <a:pt x="5494" y="4798"/>
                </a:lnTo>
                <a:lnTo>
                  <a:pt x="9064" y="2819"/>
                </a:lnTo>
                <a:lnTo>
                  <a:pt x="9695" y="2819"/>
                </a:lnTo>
                <a:lnTo>
                  <a:pt x="627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10274325" y="2690735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4" h="476885">
                <a:moveTo>
                  <a:pt x="5834" y="0"/>
                </a:moveTo>
                <a:lnTo>
                  <a:pt x="5006" y="2367"/>
                </a:lnTo>
                <a:lnTo>
                  <a:pt x="4737" y="7932"/>
                </a:lnTo>
                <a:lnTo>
                  <a:pt x="4020" y="77927"/>
                </a:lnTo>
                <a:lnTo>
                  <a:pt x="1088" y="342391"/>
                </a:lnTo>
                <a:lnTo>
                  <a:pt x="480" y="400451"/>
                </a:lnTo>
                <a:lnTo>
                  <a:pt x="123" y="438315"/>
                </a:lnTo>
                <a:lnTo>
                  <a:pt x="0" y="476867"/>
                </a:lnTo>
                <a:lnTo>
                  <a:pt x="5562" y="474670"/>
                </a:lnTo>
                <a:lnTo>
                  <a:pt x="9563" y="474632"/>
                </a:lnTo>
                <a:lnTo>
                  <a:pt x="218627" y="467228"/>
                </a:lnTo>
                <a:lnTo>
                  <a:pt x="12839" y="467228"/>
                </a:lnTo>
                <a:lnTo>
                  <a:pt x="12471" y="466009"/>
                </a:lnTo>
                <a:lnTo>
                  <a:pt x="11430" y="458236"/>
                </a:lnTo>
                <a:lnTo>
                  <a:pt x="11316" y="447505"/>
                </a:lnTo>
                <a:lnTo>
                  <a:pt x="11434" y="374947"/>
                </a:lnTo>
                <a:lnTo>
                  <a:pt x="11695" y="327278"/>
                </a:lnTo>
                <a:lnTo>
                  <a:pt x="12214" y="252393"/>
                </a:lnTo>
                <a:lnTo>
                  <a:pt x="12817" y="176324"/>
                </a:lnTo>
                <a:lnTo>
                  <a:pt x="13426" y="107730"/>
                </a:lnTo>
                <a:lnTo>
                  <a:pt x="13963" y="55270"/>
                </a:lnTo>
                <a:lnTo>
                  <a:pt x="14267" y="33559"/>
                </a:lnTo>
                <a:lnTo>
                  <a:pt x="14229" y="23009"/>
                </a:lnTo>
                <a:lnTo>
                  <a:pt x="14107" y="18398"/>
                </a:lnTo>
                <a:lnTo>
                  <a:pt x="10171" y="18398"/>
                </a:lnTo>
                <a:lnTo>
                  <a:pt x="8369" y="12746"/>
                </a:lnTo>
                <a:lnTo>
                  <a:pt x="7021" y="2801"/>
                </a:lnTo>
                <a:lnTo>
                  <a:pt x="5834" y="0"/>
                </a:lnTo>
                <a:close/>
              </a:path>
              <a:path w="287654" h="476885">
                <a:moveTo>
                  <a:pt x="273959" y="19509"/>
                </a:moveTo>
                <a:lnTo>
                  <a:pt x="273342" y="24582"/>
                </a:lnTo>
                <a:lnTo>
                  <a:pt x="273115" y="45355"/>
                </a:lnTo>
                <a:lnTo>
                  <a:pt x="272942" y="93387"/>
                </a:lnTo>
                <a:lnTo>
                  <a:pt x="272858" y="421907"/>
                </a:lnTo>
                <a:lnTo>
                  <a:pt x="272999" y="441180"/>
                </a:lnTo>
                <a:lnTo>
                  <a:pt x="273469" y="447505"/>
                </a:lnTo>
                <a:lnTo>
                  <a:pt x="275399" y="458198"/>
                </a:lnTo>
                <a:lnTo>
                  <a:pt x="260718" y="459709"/>
                </a:lnTo>
                <a:lnTo>
                  <a:pt x="232340" y="460914"/>
                </a:lnTo>
                <a:lnTo>
                  <a:pt x="28079" y="466440"/>
                </a:lnTo>
                <a:lnTo>
                  <a:pt x="12839" y="467228"/>
                </a:lnTo>
                <a:lnTo>
                  <a:pt x="218627" y="467228"/>
                </a:lnTo>
                <a:lnTo>
                  <a:pt x="270776" y="465412"/>
                </a:lnTo>
                <a:lnTo>
                  <a:pt x="281330" y="465158"/>
                </a:lnTo>
                <a:lnTo>
                  <a:pt x="285750" y="464637"/>
                </a:lnTo>
                <a:lnTo>
                  <a:pt x="285544" y="458198"/>
                </a:lnTo>
                <a:lnTo>
                  <a:pt x="285421" y="445379"/>
                </a:lnTo>
                <a:lnTo>
                  <a:pt x="285528" y="374947"/>
                </a:lnTo>
                <a:lnTo>
                  <a:pt x="285833" y="275869"/>
                </a:lnTo>
                <a:lnTo>
                  <a:pt x="286106" y="205403"/>
                </a:lnTo>
                <a:lnTo>
                  <a:pt x="286418" y="137315"/>
                </a:lnTo>
                <a:lnTo>
                  <a:pt x="286753" y="77927"/>
                </a:lnTo>
                <a:lnTo>
                  <a:pt x="287094" y="33559"/>
                </a:lnTo>
                <a:lnTo>
                  <a:pt x="287171" y="28201"/>
                </a:lnTo>
                <a:lnTo>
                  <a:pt x="276720" y="28201"/>
                </a:lnTo>
                <a:lnTo>
                  <a:pt x="275688" y="23009"/>
                </a:lnTo>
                <a:lnTo>
                  <a:pt x="274754" y="19548"/>
                </a:lnTo>
                <a:lnTo>
                  <a:pt x="273959" y="19509"/>
                </a:lnTo>
                <a:close/>
              </a:path>
              <a:path w="287654" h="476885">
                <a:moveTo>
                  <a:pt x="286353" y="1353"/>
                </a:moveTo>
                <a:lnTo>
                  <a:pt x="282968" y="10582"/>
                </a:lnTo>
                <a:lnTo>
                  <a:pt x="279136" y="24204"/>
                </a:lnTo>
                <a:lnTo>
                  <a:pt x="276720" y="28201"/>
                </a:lnTo>
                <a:lnTo>
                  <a:pt x="287171" y="28201"/>
                </a:lnTo>
                <a:lnTo>
                  <a:pt x="287426" y="10536"/>
                </a:lnTo>
                <a:lnTo>
                  <a:pt x="286353" y="1353"/>
                </a:lnTo>
                <a:close/>
              </a:path>
              <a:path w="287654" h="476885">
                <a:moveTo>
                  <a:pt x="13991" y="14030"/>
                </a:moveTo>
                <a:lnTo>
                  <a:pt x="12322" y="14893"/>
                </a:lnTo>
                <a:lnTo>
                  <a:pt x="10171" y="18398"/>
                </a:lnTo>
                <a:lnTo>
                  <a:pt x="14107" y="18398"/>
                </a:lnTo>
                <a:lnTo>
                  <a:pt x="13991" y="1403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10277277" y="2722280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7" y="404880"/>
                </a:moveTo>
                <a:lnTo>
                  <a:pt x="4367" y="404880"/>
                </a:lnTo>
                <a:lnTo>
                  <a:pt x="5539" y="409390"/>
                </a:lnTo>
                <a:lnTo>
                  <a:pt x="6169" y="421652"/>
                </a:lnTo>
                <a:lnTo>
                  <a:pt x="6596" y="427736"/>
                </a:lnTo>
                <a:lnTo>
                  <a:pt x="6918" y="419950"/>
                </a:lnTo>
                <a:lnTo>
                  <a:pt x="7036" y="412841"/>
                </a:lnTo>
                <a:lnTo>
                  <a:pt x="7077" y="404880"/>
                </a:lnTo>
                <a:close/>
              </a:path>
              <a:path w="7620" h="427989">
                <a:moveTo>
                  <a:pt x="5194" y="0"/>
                </a:moveTo>
                <a:lnTo>
                  <a:pt x="1912" y="49855"/>
                </a:lnTo>
                <a:lnTo>
                  <a:pt x="1526" y="90503"/>
                </a:lnTo>
                <a:lnTo>
                  <a:pt x="1027" y="151482"/>
                </a:lnTo>
                <a:lnTo>
                  <a:pt x="616" y="208587"/>
                </a:lnTo>
                <a:lnTo>
                  <a:pt x="238" y="273232"/>
                </a:lnTo>
                <a:lnTo>
                  <a:pt x="8" y="333087"/>
                </a:lnTo>
                <a:lnTo>
                  <a:pt x="0" y="381754"/>
                </a:lnTo>
                <a:lnTo>
                  <a:pt x="285" y="412841"/>
                </a:lnTo>
                <a:lnTo>
                  <a:pt x="937" y="419950"/>
                </a:lnTo>
                <a:lnTo>
                  <a:pt x="2788" y="408331"/>
                </a:lnTo>
                <a:lnTo>
                  <a:pt x="4367" y="404880"/>
                </a:lnTo>
                <a:lnTo>
                  <a:pt x="7077" y="404880"/>
                </a:lnTo>
                <a:lnTo>
                  <a:pt x="7116" y="397385"/>
                </a:lnTo>
                <a:lnTo>
                  <a:pt x="6613" y="372579"/>
                </a:lnTo>
                <a:lnTo>
                  <a:pt x="6226" y="343009"/>
                </a:lnTo>
                <a:lnTo>
                  <a:pt x="6200" y="333087"/>
                </a:lnTo>
                <a:lnTo>
                  <a:pt x="6171" y="208587"/>
                </a:lnTo>
                <a:lnTo>
                  <a:pt x="6344" y="145546"/>
                </a:lnTo>
                <a:lnTo>
                  <a:pt x="6587" y="86590"/>
                </a:lnTo>
                <a:lnTo>
                  <a:pt x="6881" y="37786"/>
                </a:lnTo>
                <a:lnTo>
                  <a:pt x="7147" y="15036"/>
                </a:lnTo>
                <a:lnTo>
                  <a:pt x="6721" y="4729"/>
                </a:lnTo>
                <a:lnTo>
                  <a:pt x="5194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10550499" y="2723564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79" y="399503"/>
                </a:moveTo>
                <a:lnTo>
                  <a:pt x="4370" y="399503"/>
                </a:lnTo>
                <a:lnTo>
                  <a:pt x="5546" y="403815"/>
                </a:lnTo>
                <a:lnTo>
                  <a:pt x="6183" y="415543"/>
                </a:lnTo>
                <a:lnTo>
                  <a:pt x="6603" y="421356"/>
                </a:lnTo>
                <a:lnTo>
                  <a:pt x="7014" y="411767"/>
                </a:lnTo>
                <a:lnTo>
                  <a:pt x="7079" y="399503"/>
                </a:lnTo>
                <a:close/>
              </a:path>
              <a:path w="7620" h="421639">
                <a:moveTo>
                  <a:pt x="5196" y="0"/>
                </a:moveTo>
                <a:lnTo>
                  <a:pt x="1868" y="52095"/>
                </a:lnTo>
                <a:lnTo>
                  <a:pt x="1412" y="100573"/>
                </a:lnTo>
                <a:lnTo>
                  <a:pt x="891" y="165114"/>
                </a:lnTo>
                <a:lnTo>
                  <a:pt x="410" y="236721"/>
                </a:lnTo>
                <a:lnTo>
                  <a:pt x="71" y="306400"/>
                </a:lnTo>
                <a:lnTo>
                  <a:pt x="0" y="368604"/>
                </a:lnTo>
                <a:lnTo>
                  <a:pt x="232" y="403988"/>
                </a:lnTo>
                <a:lnTo>
                  <a:pt x="938" y="413905"/>
                </a:lnTo>
                <a:lnTo>
                  <a:pt x="2790" y="402803"/>
                </a:lnTo>
                <a:lnTo>
                  <a:pt x="4370" y="399503"/>
                </a:lnTo>
                <a:lnTo>
                  <a:pt x="7079" y="399503"/>
                </a:lnTo>
                <a:lnTo>
                  <a:pt x="7117" y="392332"/>
                </a:lnTo>
                <a:lnTo>
                  <a:pt x="6615" y="368604"/>
                </a:lnTo>
                <a:lnTo>
                  <a:pt x="6228" y="339650"/>
                </a:lnTo>
                <a:lnTo>
                  <a:pt x="6139" y="306400"/>
                </a:lnTo>
                <a:lnTo>
                  <a:pt x="6136" y="220238"/>
                </a:lnTo>
                <a:lnTo>
                  <a:pt x="6321" y="149707"/>
                </a:lnTo>
                <a:lnTo>
                  <a:pt x="6589" y="85244"/>
                </a:lnTo>
                <a:lnTo>
                  <a:pt x="6882" y="36812"/>
                </a:lnTo>
                <a:lnTo>
                  <a:pt x="7149" y="14376"/>
                </a:lnTo>
                <a:lnTo>
                  <a:pt x="6722" y="4523"/>
                </a:lnTo>
                <a:lnTo>
                  <a:pt x="5196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10274965" y="2674200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62" y="0"/>
                </a:moveTo>
                <a:lnTo>
                  <a:pt x="5435" y="165"/>
                </a:lnTo>
                <a:lnTo>
                  <a:pt x="1041" y="3975"/>
                </a:lnTo>
                <a:lnTo>
                  <a:pt x="406" y="10286"/>
                </a:lnTo>
                <a:lnTo>
                  <a:pt x="0" y="24396"/>
                </a:lnTo>
                <a:lnTo>
                  <a:pt x="927" y="19964"/>
                </a:lnTo>
                <a:lnTo>
                  <a:pt x="1978" y="8957"/>
                </a:lnTo>
                <a:lnTo>
                  <a:pt x="2909" y="4443"/>
                </a:lnTo>
                <a:lnTo>
                  <a:pt x="288772" y="4443"/>
                </a:lnTo>
                <a:lnTo>
                  <a:pt x="283463" y="3314"/>
                </a:lnTo>
                <a:lnTo>
                  <a:pt x="5562" y="0"/>
                </a:lnTo>
                <a:close/>
              </a:path>
              <a:path w="293370" h="24764">
                <a:moveTo>
                  <a:pt x="288772" y="4443"/>
                </a:moveTo>
                <a:lnTo>
                  <a:pt x="2909" y="4443"/>
                </a:lnTo>
                <a:lnTo>
                  <a:pt x="4243" y="5660"/>
                </a:lnTo>
                <a:lnTo>
                  <a:pt x="6516" y="11888"/>
                </a:lnTo>
                <a:lnTo>
                  <a:pt x="10375" y="23088"/>
                </a:lnTo>
                <a:lnTo>
                  <a:pt x="12357" y="24307"/>
                </a:lnTo>
                <a:lnTo>
                  <a:pt x="13703" y="15074"/>
                </a:lnTo>
                <a:lnTo>
                  <a:pt x="15568" y="9932"/>
                </a:lnTo>
                <a:lnTo>
                  <a:pt x="20121" y="7605"/>
                </a:lnTo>
                <a:lnTo>
                  <a:pt x="28824" y="6972"/>
                </a:lnTo>
                <a:lnTo>
                  <a:pt x="291368" y="6908"/>
                </a:lnTo>
                <a:lnTo>
                  <a:pt x="288772" y="4443"/>
                </a:lnTo>
                <a:close/>
              </a:path>
              <a:path w="293370" h="24764">
                <a:moveTo>
                  <a:pt x="291368" y="6908"/>
                </a:moveTo>
                <a:lnTo>
                  <a:pt x="43141" y="6908"/>
                </a:lnTo>
                <a:lnTo>
                  <a:pt x="266026" y="10909"/>
                </a:lnTo>
                <a:lnTo>
                  <a:pt x="271985" y="13436"/>
                </a:lnTo>
                <a:lnTo>
                  <a:pt x="275062" y="18653"/>
                </a:lnTo>
                <a:lnTo>
                  <a:pt x="276892" y="22149"/>
                </a:lnTo>
                <a:lnTo>
                  <a:pt x="279107" y="19519"/>
                </a:lnTo>
                <a:lnTo>
                  <a:pt x="282193" y="14382"/>
                </a:lnTo>
                <a:lnTo>
                  <a:pt x="285819" y="11888"/>
                </a:lnTo>
                <a:lnTo>
                  <a:pt x="292051" y="11888"/>
                </a:lnTo>
                <a:lnTo>
                  <a:pt x="292773" y="8242"/>
                </a:lnTo>
                <a:lnTo>
                  <a:pt x="291368" y="6908"/>
                </a:lnTo>
                <a:close/>
              </a:path>
              <a:path w="293370" h="24764">
                <a:moveTo>
                  <a:pt x="292051" y="11888"/>
                </a:moveTo>
                <a:lnTo>
                  <a:pt x="285819" y="11888"/>
                </a:lnTo>
                <a:lnTo>
                  <a:pt x="289112" y="13160"/>
                </a:lnTo>
                <a:lnTo>
                  <a:pt x="291198" y="19316"/>
                </a:lnTo>
                <a:lnTo>
                  <a:pt x="291249" y="15938"/>
                </a:lnTo>
                <a:lnTo>
                  <a:pt x="292051" y="11888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10269546" y="3126842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87" y="18224"/>
                </a:moveTo>
                <a:lnTo>
                  <a:pt x="482" y="28734"/>
                </a:lnTo>
                <a:lnTo>
                  <a:pt x="0" y="37172"/>
                </a:lnTo>
                <a:lnTo>
                  <a:pt x="5067" y="41643"/>
                </a:lnTo>
                <a:lnTo>
                  <a:pt x="14427" y="40906"/>
                </a:lnTo>
                <a:lnTo>
                  <a:pt x="96509" y="38061"/>
                </a:lnTo>
                <a:lnTo>
                  <a:pt x="10947" y="38061"/>
                </a:lnTo>
                <a:lnTo>
                  <a:pt x="13563" y="32778"/>
                </a:lnTo>
                <a:lnTo>
                  <a:pt x="13171" y="31223"/>
                </a:lnTo>
                <a:lnTo>
                  <a:pt x="7397" y="31223"/>
                </a:lnTo>
                <a:lnTo>
                  <a:pt x="4711" y="31191"/>
                </a:lnTo>
                <a:lnTo>
                  <a:pt x="2260" y="28841"/>
                </a:lnTo>
                <a:lnTo>
                  <a:pt x="1231" y="22885"/>
                </a:lnTo>
                <a:lnTo>
                  <a:pt x="787" y="18224"/>
                </a:lnTo>
                <a:close/>
              </a:path>
              <a:path w="294640" h="41910">
                <a:moveTo>
                  <a:pt x="285597" y="12509"/>
                </a:moveTo>
                <a:lnTo>
                  <a:pt x="285115" y="24383"/>
                </a:lnTo>
                <a:lnTo>
                  <a:pt x="274980" y="26923"/>
                </a:lnTo>
                <a:lnTo>
                  <a:pt x="246566" y="28734"/>
                </a:lnTo>
                <a:lnTo>
                  <a:pt x="56205" y="35102"/>
                </a:lnTo>
                <a:lnTo>
                  <a:pt x="25615" y="36461"/>
                </a:lnTo>
                <a:lnTo>
                  <a:pt x="10947" y="38061"/>
                </a:lnTo>
                <a:lnTo>
                  <a:pt x="96509" y="38061"/>
                </a:lnTo>
                <a:lnTo>
                  <a:pt x="279361" y="31724"/>
                </a:lnTo>
                <a:lnTo>
                  <a:pt x="287178" y="31724"/>
                </a:lnTo>
                <a:lnTo>
                  <a:pt x="294360" y="24879"/>
                </a:lnTo>
                <a:lnTo>
                  <a:pt x="294158" y="23526"/>
                </a:lnTo>
                <a:lnTo>
                  <a:pt x="286809" y="23526"/>
                </a:lnTo>
                <a:lnTo>
                  <a:pt x="285724" y="20332"/>
                </a:lnTo>
                <a:lnTo>
                  <a:pt x="285597" y="12509"/>
                </a:lnTo>
                <a:close/>
              </a:path>
              <a:path w="294640" h="41910">
                <a:moveTo>
                  <a:pt x="287178" y="31724"/>
                </a:moveTo>
                <a:lnTo>
                  <a:pt x="279361" y="31724"/>
                </a:lnTo>
                <a:lnTo>
                  <a:pt x="286499" y="32372"/>
                </a:lnTo>
                <a:lnTo>
                  <a:pt x="287178" y="31724"/>
                </a:lnTo>
                <a:close/>
              </a:path>
              <a:path w="294640" h="41910">
                <a:moveTo>
                  <a:pt x="10703" y="24872"/>
                </a:moveTo>
                <a:lnTo>
                  <a:pt x="9294" y="27819"/>
                </a:lnTo>
                <a:lnTo>
                  <a:pt x="7397" y="31223"/>
                </a:lnTo>
                <a:lnTo>
                  <a:pt x="13171" y="31223"/>
                </a:lnTo>
                <a:lnTo>
                  <a:pt x="11925" y="26276"/>
                </a:lnTo>
                <a:lnTo>
                  <a:pt x="10703" y="24872"/>
                </a:lnTo>
                <a:close/>
              </a:path>
              <a:path w="294640" h="41910">
                <a:moveTo>
                  <a:pt x="293865" y="0"/>
                </a:moveTo>
                <a:lnTo>
                  <a:pt x="291875" y="13689"/>
                </a:lnTo>
                <a:lnTo>
                  <a:pt x="289204" y="21339"/>
                </a:lnTo>
                <a:lnTo>
                  <a:pt x="286809" y="23526"/>
                </a:lnTo>
                <a:lnTo>
                  <a:pt x="294158" y="23526"/>
                </a:lnTo>
                <a:lnTo>
                  <a:pt x="293522" y="19278"/>
                </a:lnTo>
                <a:lnTo>
                  <a:pt x="293865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9945687" y="2673324"/>
            <a:ext cx="180708" cy="14972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9977853" y="2706511"/>
            <a:ext cx="113418" cy="11166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10687532" y="2707792"/>
            <a:ext cx="3950" cy="7898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9814382" y="2583459"/>
            <a:ext cx="877112" cy="50468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9700082" y="2412364"/>
            <a:ext cx="991400" cy="25145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10481802" y="2449518"/>
            <a:ext cx="13335" cy="38735"/>
          </a:xfrm>
          <a:custGeom>
            <a:avLst/>
            <a:gdLst/>
            <a:ahLst/>
            <a:cxnLst/>
            <a:rect l="l" t="t" r="r" b="b"/>
            <a:pathLst>
              <a:path w="13334" h="38735">
                <a:moveTo>
                  <a:pt x="0" y="0"/>
                </a:moveTo>
                <a:lnTo>
                  <a:pt x="165" y="3073"/>
                </a:lnTo>
                <a:lnTo>
                  <a:pt x="457" y="7696"/>
                </a:lnTo>
                <a:lnTo>
                  <a:pt x="647" y="10020"/>
                </a:lnTo>
                <a:lnTo>
                  <a:pt x="801" y="12725"/>
                </a:lnTo>
                <a:lnTo>
                  <a:pt x="4508" y="35267"/>
                </a:lnTo>
                <a:lnTo>
                  <a:pt x="4864" y="36677"/>
                </a:lnTo>
                <a:lnTo>
                  <a:pt x="6311" y="37985"/>
                </a:lnTo>
                <a:lnTo>
                  <a:pt x="6794" y="38341"/>
                </a:lnTo>
                <a:lnTo>
                  <a:pt x="7416" y="38417"/>
                </a:lnTo>
                <a:lnTo>
                  <a:pt x="8051" y="38455"/>
                </a:lnTo>
                <a:lnTo>
                  <a:pt x="8470" y="38290"/>
                </a:lnTo>
                <a:lnTo>
                  <a:pt x="8796" y="38074"/>
                </a:lnTo>
                <a:lnTo>
                  <a:pt x="7569" y="38074"/>
                </a:lnTo>
                <a:lnTo>
                  <a:pt x="7112" y="37769"/>
                </a:lnTo>
                <a:lnTo>
                  <a:pt x="5970" y="36677"/>
                </a:lnTo>
                <a:lnTo>
                  <a:pt x="5575" y="35179"/>
                </a:lnTo>
                <a:lnTo>
                  <a:pt x="5092" y="33756"/>
                </a:lnTo>
                <a:lnTo>
                  <a:pt x="4254" y="30886"/>
                </a:lnTo>
                <a:lnTo>
                  <a:pt x="3771" y="27787"/>
                </a:lnTo>
                <a:lnTo>
                  <a:pt x="3340" y="24701"/>
                </a:lnTo>
                <a:lnTo>
                  <a:pt x="2844" y="21615"/>
                </a:lnTo>
                <a:lnTo>
                  <a:pt x="1776" y="12712"/>
                </a:lnTo>
                <a:lnTo>
                  <a:pt x="508" y="3073"/>
                </a:lnTo>
                <a:lnTo>
                  <a:pt x="0" y="0"/>
                </a:lnTo>
                <a:close/>
              </a:path>
              <a:path w="13334" h="38735">
                <a:moveTo>
                  <a:pt x="12979" y="27965"/>
                </a:moveTo>
                <a:lnTo>
                  <a:pt x="7569" y="38074"/>
                </a:lnTo>
                <a:lnTo>
                  <a:pt x="8796" y="38074"/>
                </a:lnTo>
                <a:lnTo>
                  <a:pt x="12153" y="31381"/>
                </a:lnTo>
                <a:lnTo>
                  <a:pt x="12502" y="30035"/>
                </a:lnTo>
                <a:lnTo>
                  <a:pt x="12979" y="27965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10432243" y="2489436"/>
            <a:ext cx="16510" cy="57150"/>
          </a:xfrm>
          <a:custGeom>
            <a:avLst/>
            <a:gdLst/>
            <a:ahLst/>
            <a:cxnLst/>
            <a:rect l="l" t="t" r="r" b="b"/>
            <a:pathLst>
              <a:path w="16509" h="57150">
                <a:moveTo>
                  <a:pt x="507" y="0"/>
                </a:moveTo>
                <a:lnTo>
                  <a:pt x="215" y="4178"/>
                </a:lnTo>
                <a:lnTo>
                  <a:pt x="63" y="10464"/>
                </a:lnTo>
                <a:lnTo>
                  <a:pt x="0" y="17246"/>
                </a:lnTo>
                <a:lnTo>
                  <a:pt x="355" y="25069"/>
                </a:lnTo>
                <a:lnTo>
                  <a:pt x="10109" y="56718"/>
                </a:lnTo>
                <a:lnTo>
                  <a:pt x="10426" y="56921"/>
                </a:lnTo>
                <a:lnTo>
                  <a:pt x="11201" y="56997"/>
                </a:lnTo>
                <a:lnTo>
                  <a:pt x="12052" y="57010"/>
                </a:lnTo>
                <a:lnTo>
                  <a:pt x="12590" y="56705"/>
                </a:lnTo>
                <a:lnTo>
                  <a:pt x="11760" y="56705"/>
                </a:lnTo>
                <a:lnTo>
                  <a:pt x="10820" y="56616"/>
                </a:lnTo>
                <a:lnTo>
                  <a:pt x="2705" y="33337"/>
                </a:lnTo>
                <a:lnTo>
                  <a:pt x="2082" y="29184"/>
                </a:lnTo>
                <a:lnTo>
                  <a:pt x="1689" y="25031"/>
                </a:lnTo>
                <a:lnTo>
                  <a:pt x="1168" y="17208"/>
                </a:lnTo>
                <a:lnTo>
                  <a:pt x="966" y="13589"/>
                </a:lnTo>
                <a:lnTo>
                  <a:pt x="609" y="4178"/>
                </a:lnTo>
                <a:lnTo>
                  <a:pt x="507" y="0"/>
                </a:lnTo>
                <a:close/>
              </a:path>
              <a:path w="16509" h="57150">
                <a:moveTo>
                  <a:pt x="16306" y="48082"/>
                </a:moveTo>
                <a:lnTo>
                  <a:pt x="11760" y="56705"/>
                </a:lnTo>
                <a:lnTo>
                  <a:pt x="12590" y="56705"/>
                </a:lnTo>
                <a:lnTo>
                  <a:pt x="16128" y="49123"/>
                </a:lnTo>
                <a:lnTo>
                  <a:pt x="16306" y="48082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10516813" y="2479693"/>
            <a:ext cx="31750" cy="57150"/>
          </a:xfrm>
          <a:custGeom>
            <a:avLst/>
            <a:gdLst/>
            <a:ahLst/>
            <a:cxnLst/>
            <a:rect l="l" t="t" r="r" b="b"/>
            <a:pathLst>
              <a:path w="31750" h="57150">
                <a:moveTo>
                  <a:pt x="0" y="0"/>
                </a:moveTo>
                <a:lnTo>
                  <a:pt x="13589" y="37185"/>
                </a:lnTo>
                <a:lnTo>
                  <a:pt x="29552" y="56527"/>
                </a:lnTo>
                <a:lnTo>
                  <a:pt x="30005" y="56210"/>
                </a:lnTo>
                <a:lnTo>
                  <a:pt x="28740" y="56197"/>
                </a:lnTo>
                <a:lnTo>
                  <a:pt x="28232" y="56134"/>
                </a:lnTo>
                <a:lnTo>
                  <a:pt x="13093" y="33020"/>
                </a:lnTo>
                <a:lnTo>
                  <a:pt x="11163" y="28905"/>
                </a:lnTo>
                <a:lnTo>
                  <a:pt x="9398" y="24790"/>
                </a:lnTo>
                <a:lnTo>
                  <a:pt x="6311" y="17056"/>
                </a:lnTo>
                <a:lnTo>
                  <a:pt x="1460" y="4140"/>
                </a:lnTo>
                <a:lnTo>
                  <a:pt x="0" y="0"/>
                </a:lnTo>
                <a:close/>
              </a:path>
              <a:path w="31750" h="57150">
                <a:moveTo>
                  <a:pt x="30899" y="47650"/>
                </a:moveTo>
                <a:lnTo>
                  <a:pt x="30899" y="50469"/>
                </a:lnTo>
                <a:lnTo>
                  <a:pt x="30792" y="52451"/>
                </a:lnTo>
                <a:lnTo>
                  <a:pt x="30416" y="54241"/>
                </a:lnTo>
                <a:lnTo>
                  <a:pt x="30238" y="54902"/>
                </a:lnTo>
                <a:lnTo>
                  <a:pt x="29616" y="55816"/>
                </a:lnTo>
                <a:lnTo>
                  <a:pt x="29171" y="56210"/>
                </a:lnTo>
                <a:lnTo>
                  <a:pt x="30005" y="56210"/>
                </a:lnTo>
                <a:lnTo>
                  <a:pt x="31254" y="52451"/>
                </a:lnTo>
                <a:lnTo>
                  <a:pt x="31038" y="48679"/>
                </a:lnTo>
                <a:lnTo>
                  <a:pt x="30899" y="4765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9802382" y="2420689"/>
            <a:ext cx="540218" cy="16041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10465268" y="2534927"/>
            <a:ext cx="10160" cy="40005"/>
          </a:xfrm>
          <a:custGeom>
            <a:avLst/>
            <a:gdLst/>
            <a:ahLst/>
            <a:cxnLst/>
            <a:rect l="l" t="t" r="r" b="b"/>
            <a:pathLst>
              <a:path w="10159" h="40005">
                <a:moveTo>
                  <a:pt x="411" y="0"/>
                </a:moveTo>
                <a:lnTo>
                  <a:pt x="322" y="622"/>
                </a:lnTo>
                <a:lnTo>
                  <a:pt x="206" y="1701"/>
                </a:lnTo>
                <a:lnTo>
                  <a:pt x="43" y="2781"/>
                </a:lnTo>
                <a:lnTo>
                  <a:pt x="0" y="10274"/>
                </a:lnTo>
                <a:lnTo>
                  <a:pt x="462" y="12560"/>
                </a:lnTo>
                <a:lnTo>
                  <a:pt x="855" y="14884"/>
                </a:lnTo>
                <a:lnTo>
                  <a:pt x="1821" y="19837"/>
                </a:lnTo>
                <a:lnTo>
                  <a:pt x="2163" y="21069"/>
                </a:lnTo>
                <a:lnTo>
                  <a:pt x="2316" y="22313"/>
                </a:lnTo>
                <a:lnTo>
                  <a:pt x="2824" y="23520"/>
                </a:lnTo>
                <a:lnTo>
                  <a:pt x="4183" y="27076"/>
                </a:lnTo>
                <a:lnTo>
                  <a:pt x="5135" y="29375"/>
                </a:lnTo>
                <a:lnTo>
                  <a:pt x="6088" y="31521"/>
                </a:lnTo>
                <a:lnTo>
                  <a:pt x="6939" y="33375"/>
                </a:lnTo>
                <a:lnTo>
                  <a:pt x="8717" y="37045"/>
                </a:lnTo>
                <a:lnTo>
                  <a:pt x="10139" y="39471"/>
                </a:lnTo>
                <a:lnTo>
                  <a:pt x="6431" y="29349"/>
                </a:lnTo>
                <a:lnTo>
                  <a:pt x="5656" y="27051"/>
                </a:lnTo>
                <a:lnTo>
                  <a:pt x="4399" y="23495"/>
                </a:lnTo>
                <a:lnTo>
                  <a:pt x="3941" y="22288"/>
                </a:lnTo>
                <a:lnTo>
                  <a:pt x="3802" y="21056"/>
                </a:lnTo>
                <a:lnTo>
                  <a:pt x="2887" y="17360"/>
                </a:lnTo>
                <a:lnTo>
                  <a:pt x="2341" y="14871"/>
                </a:lnTo>
                <a:lnTo>
                  <a:pt x="1884" y="12560"/>
                </a:lnTo>
                <a:lnTo>
                  <a:pt x="1681" y="11404"/>
                </a:lnTo>
                <a:lnTo>
                  <a:pt x="1351" y="10274"/>
                </a:lnTo>
                <a:lnTo>
                  <a:pt x="1274" y="9207"/>
                </a:lnTo>
                <a:lnTo>
                  <a:pt x="943" y="6197"/>
                </a:lnTo>
                <a:lnTo>
                  <a:pt x="792" y="4343"/>
                </a:lnTo>
                <a:lnTo>
                  <a:pt x="436" y="2794"/>
                </a:lnTo>
                <a:lnTo>
                  <a:pt x="411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10567416" y="2444694"/>
            <a:ext cx="21590" cy="35560"/>
          </a:xfrm>
          <a:custGeom>
            <a:avLst/>
            <a:gdLst/>
            <a:ahLst/>
            <a:cxnLst/>
            <a:rect l="l" t="t" r="r" b="b"/>
            <a:pathLst>
              <a:path w="21590" h="35560">
                <a:moveTo>
                  <a:pt x="0" y="0"/>
                </a:moveTo>
                <a:lnTo>
                  <a:pt x="1257" y="2197"/>
                </a:lnTo>
                <a:lnTo>
                  <a:pt x="3200" y="5499"/>
                </a:lnTo>
                <a:lnTo>
                  <a:pt x="6604" y="11112"/>
                </a:lnTo>
                <a:lnTo>
                  <a:pt x="10325" y="17576"/>
                </a:lnTo>
                <a:lnTo>
                  <a:pt x="21551" y="35128"/>
                </a:lnTo>
                <a:lnTo>
                  <a:pt x="20370" y="32931"/>
                </a:lnTo>
                <a:lnTo>
                  <a:pt x="18529" y="29629"/>
                </a:lnTo>
                <a:lnTo>
                  <a:pt x="12788" y="19735"/>
                </a:lnTo>
                <a:lnTo>
                  <a:pt x="11480" y="17538"/>
                </a:lnTo>
                <a:lnTo>
                  <a:pt x="8813" y="13144"/>
                </a:lnTo>
                <a:lnTo>
                  <a:pt x="6985" y="10058"/>
                </a:lnTo>
                <a:lnTo>
                  <a:pt x="6235" y="9055"/>
                </a:lnTo>
                <a:lnTo>
                  <a:pt x="1574" y="2184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10586255" y="2448471"/>
            <a:ext cx="57785" cy="61594"/>
          </a:xfrm>
          <a:custGeom>
            <a:avLst/>
            <a:gdLst/>
            <a:ahLst/>
            <a:cxnLst/>
            <a:rect l="l" t="t" r="r" b="b"/>
            <a:pathLst>
              <a:path w="57784" h="61594">
                <a:moveTo>
                  <a:pt x="0" y="0"/>
                </a:moveTo>
                <a:lnTo>
                  <a:pt x="2908" y="4508"/>
                </a:lnTo>
                <a:lnTo>
                  <a:pt x="5892" y="9029"/>
                </a:lnTo>
                <a:lnTo>
                  <a:pt x="10604" y="15798"/>
                </a:lnTo>
                <a:lnTo>
                  <a:pt x="12115" y="18059"/>
                </a:lnTo>
                <a:lnTo>
                  <a:pt x="13766" y="20320"/>
                </a:lnTo>
                <a:lnTo>
                  <a:pt x="20916" y="29781"/>
                </a:lnTo>
                <a:lnTo>
                  <a:pt x="24079" y="33820"/>
                </a:lnTo>
                <a:lnTo>
                  <a:pt x="25793" y="36068"/>
                </a:lnTo>
                <a:lnTo>
                  <a:pt x="27724" y="38315"/>
                </a:lnTo>
                <a:lnTo>
                  <a:pt x="36995" y="48628"/>
                </a:lnTo>
                <a:lnTo>
                  <a:pt x="42037" y="53975"/>
                </a:lnTo>
                <a:lnTo>
                  <a:pt x="54749" y="60972"/>
                </a:lnTo>
                <a:lnTo>
                  <a:pt x="56146" y="60883"/>
                </a:lnTo>
                <a:lnTo>
                  <a:pt x="57403" y="60693"/>
                </a:lnTo>
                <a:lnTo>
                  <a:pt x="55041" y="60591"/>
                </a:lnTo>
                <a:lnTo>
                  <a:pt x="54000" y="60261"/>
                </a:lnTo>
                <a:lnTo>
                  <a:pt x="25273" y="33769"/>
                </a:lnTo>
                <a:lnTo>
                  <a:pt x="22047" y="29730"/>
                </a:lnTo>
                <a:lnTo>
                  <a:pt x="17830" y="24333"/>
                </a:lnTo>
                <a:lnTo>
                  <a:pt x="12966" y="18021"/>
                </a:lnTo>
                <a:lnTo>
                  <a:pt x="11379" y="15773"/>
                </a:lnTo>
                <a:lnTo>
                  <a:pt x="4800" y="6769"/>
                </a:lnTo>
                <a:lnTo>
                  <a:pt x="0" y="0"/>
                </a:lnTo>
                <a:close/>
              </a:path>
              <a:path w="57784" h="61594">
                <a:moveTo>
                  <a:pt x="50876" y="47650"/>
                </a:moveTo>
                <a:lnTo>
                  <a:pt x="56736" y="59309"/>
                </a:lnTo>
                <a:lnTo>
                  <a:pt x="56493" y="60159"/>
                </a:lnTo>
                <a:lnTo>
                  <a:pt x="56375" y="60464"/>
                </a:lnTo>
                <a:lnTo>
                  <a:pt x="55702" y="60515"/>
                </a:lnTo>
                <a:lnTo>
                  <a:pt x="55041" y="60591"/>
                </a:lnTo>
                <a:lnTo>
                  <a:pt x="57396" y="60591"/>
                </a:lnTo>
                <a:lnTo>
                  <a:pt x="57505" y="59766"/>
                </a:lnTo>
                <a:lnTo>
                  <a:pt x="57509" y="59029"/>
                </a:lnTo>
                <a:lnTo>
                  <a:pt x="57360" y="58356"/>
                </a:lnTo>
                <a:lnTo>
                  <a:pt x="57124" y="57543"/>
                </a:lnTo>
                <a:lnTo>
                  <a:pt x="56723" y="56616"/>
                </a:lnTo>
                <a:lnTo>
                  <a:pt x="56132" y="55562"/>
                </a:lnTo>
                <a:lnTo>
                  <a:pt x="55757" y="54825"/>
                </a:lnTo>
                <a:lnTo>
                  <a:pt x="53492" y="51244"/>
                </a:lnTo>
                <a:lnTo>
                  <a:pt x="50876" y="47650"/>
                </a:lnTo>
                <a:close/>
              </a:path>
              <a:path w="57784" h="61594">
                <a:moveTo>
                  <a:pt x="43086" y="53866"/>
                </a:moveTo>
                <a:close/>
              </a:path>
              <a:path w="57784" h="61594">
                <a:moveTo>
                  <a:pt x="43081" y="53860"/>
                </a:move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10609633" y="2426890"/>
            <a:ext cx="12700" cy="22225"/>
          </a:xfrm>
          <a:custGeom>
            <a:avLst/>
            <a:gdLst/>
            <a:ahLst/>
            <a:cxnLst/>
            <a:rect l="l" t="t" r="r" b="b"/>
            <a:pathLst>
              <a:path w="12700" h="22225">
                <a:moveTo>
                  <a:pt x="0" y="0"/>
                </a:moveTo>
                <a:lnTo>
                  <a:pt x="685" y="1371"/>
                </a:lnTo>
                <a:lnTo>
                  <a:pt x="4406" y="8255"/>
                </a:lnTo>
                <a:lnTo>
                  <a:pt x="5895" y="11061"/>
                </a:lnTo>
                <a:lnTo>
                  <a:pt x="8871" y="16408"/>
                </a:lnTo>
                <a:lnTo>
                  <a:pt x="9635" y="17602"/>
                </a:lnTo>
                <a:lnTo>
                  <a:pt x="11459" y="20701"/>
                </a:lnTo>
                <a:lnTo>
                  <a:pt x="12369" y="22059"/>
                </a:lnTo>
                <a:lnTo>
                  <a:pt x="11811" y="20675"/>
                </a:lnTo>
                <a:lnTo>
                  <a:pt x="10320" y="17564"/>
                </a:lnTo>
                <a:lnTo>
                  <a:pt x="9765" y="16357"/>
                </a:lnTo>
                <a:lnTo>
                  <a:pt x="9118" y="15100"/>
                </a:lnTo>
                <a:lnTo>
                  <a:pt x="7683" y="12433"/>
                </a:lnTo>
                <a:lnTo>
                  <a:pt x="6943" y="11010"/>
                </a:lnTo>
                <a:lnTo>
                  <a:pt x="3962" y="5702"/>
                </a:lnTo>
                <a:lnTo>
                  <a:pt x="3060" y="4495"/>
                </a:lnTo>
                <a:lnTo>
                  <a:pt x="2400" y="3454"/>
                </a:lnTo>
                <a:lnTo>
                  <a:pt x="1016" y="1371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10658423" y="2425086"/>
            <a:ext cx="33655" cy="34290"/>
          </a:xfrm>
          <a:custGeom>
            <a:avLst/>
            <a:gdLst/>
            <a:ahLst/>
            <a:cxnLst/>
            <a:rect l="l" t="t" r="r" b="b"/>
            <a:pathLst>
              <a:path w="33654" h="34289">
                <a:moveTo>
                  <a:pt x="0" y="0"/>
                </a:moveTo>
                <a:lnTo>
                  <a:pt x="1397" y="1765"/>
                </a:lnTo>
                <a:lnTo>
                  <a:pt x="2336" y="2882"/>
                </a:lnTo>
                <a:lnTo>
                  <a:pt x="3619" y="4483"/>
                </a:lnTo>
                <a:lnTo>
                  <a:pt x="5308" y="6400"/>
                </a:lnTo>
                <a:lnTo>
                  <a:pt x="6959" y="8331"/>
                </a:lnTo>
                <a:lnTo>
                  <a:pt x="8991" y="10579"/>
                </a:lnTo>
                <a:lnTo>
                  <a:pt x="11201" y="12966"/>
                </a:lnTo>
                <a:lnTo>
                  <a:pt x="13500" y="15367"/>
                </a:lnTo>
                <a:lnTo>
                  <a:pt x="15900" y="17945"/>
                </a:lnTo>
                <a:lnTo>
                  <a:pt x="18491" y="20485"/>
                </a:lnTo>
                <a:lnTo>
                  <a:pt x="21170" y="23050"/>
                </a:lnTo>
                <a:lnTo>
                  <a:pt x="23736" y="25615"/>
                </a:lnTo>
                <a:lnTo>
                  <a:pt x="26454" y="27990"/>
                </a:lnTo>
                <a:lnTo>
                  <a:pt x="31648" y="32588"/>
                </a:lnTo>
                <a:lnTo>
                  <a:pt x="33071" y="33741"/>
                </a:lnTo>
                <a:lnTo>
                  <a:pt x="33071" y="33138"/>
                </a:lnTo>
                <a:lnTo>
                  <a:pt x="32372" y="32550"/>
                </a:lnTo>
                <a:lnTo>
                  <a:pt x="30060" y="30314"/>
                </a:lnTo>
                <a:lnTo>
                  <a:pt x="24714" y="25552"/>
                </a:lnTo>
                <a:lnTo>
                  <a:pt x="22225" y="22999"/>
                </a:lnTo>
                <a:lnTo>
                  <a:pt x="16929" y="17907"/>
                </a:lnTo>
                <a:lnTo>
                  <a:pt x="14478" y="15341"/>
                </a:lnTo>
                <a:lnTo>
                  <a:pt x="12115" y="12954"/>
                </a:lnTo>
                <a:lnTo>
                  <a:pt x="9867" y="10553"/>
                </a:lnTo>
                <a:lnTo>
                  <a:pt x="7658" y="8318"/>
                </a:lnTo>
                <a:lnTo>
                  <a:pt x="5905" y="6388"/>
                </a:lnTo>
                <a:lnTo>
                  <a:pt x="1587" y="176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10633669" y="2456755"/>
            <a:ext cx="34925" cy="48260"/>
          </a:xfrm>
          <a:custGeom>
            <a:avLst/>
            <a:gdLst/>
            <a:ahLst/>
            <a:cxnLst/>
            <a:rect l="l" t="t" r="r" b="b"/>
            <a:pathLst>
              <a:path w="34925" h="48260">
                <a:moveTo>
                  <a:pt x="0" y="0"/>
                </a:moveTo>
                <a:lnTo>
                  <a:pt x="20586" y="34772"/>
                </a:lnTo>
                <a:lnTo>
                  <a:pt x="28301" y="44373"/>
                </a:lnTo>
                <a:lnTo>
                  <a:pt x="29413" y="45643"/>
                </a:lnTo>
                <a:lnTo>
                  <a:pt x="31699" y="47269"/>
                </a:lnTo>
                <a:lnTo>
                  <a:pt x="32308" y="47574"/>
                </a:lnTo>
                <a:lnTo>
                  <a:pt x="32956" y="47790"/>
                </a:lnTo>
                <a:lnTo>
                  <a:pt x="33528" y="47739"/>
                </a:lnTo>
                <a:lnTo>
                  <a:pt x="34294" y="47574"/>
                </a:lnTo>
                <a:lnTo>
                  <a:pt x="32943" y="47485"/>
                </a:lnTo>
                <a:lnTo>
                  <a:pt x="32222" y="47091"/>
                </a:lnTo>
                <a:lnTo>
                  <a:pt x="17217" y="27800"/>
                </a:lnTo>
                <a:lnTo>
                  <a:pt x="14919" y="24333"/>
                </a:lnTo>
                <a:lnTo>
                  <a:pt x="12735" y="20853"/>
                </a:lnTo>
                <a:lnTo>
                  <a:pt x="6870" y="11315"/>
                </a:lnTo>
                <a:lnTo>
                  <a:pt x="0" y="0"/>
                </a:lnTo>
                <a:close/>
              </a:path>
              <a:path w="34925" h="48260">
                <a:moveTo>
                  <a:pt x="33477" y="40424"/>
                </a:moveTo>
                <a:lnTo>
                  <a:pt x="33887" y="42748"/>
                </a:lnTo>
                <a:lnTo>
                  <a:pt x="34084" y="44221"/>
                </a:lnTo>
                <a:lnTo>
                  <a:pt x="34074" y="45313"/>
                </a:lnTo>
                <a:lnTo>
                  <a:pt x="33967" y="46431"/>
                </a:lnTo>
                <a:lnTo>
                  <a:pt x="33667" y="47091"/>
                </a:lnTo>
                <a:lnTo>
                  <a:pt x="33439" y="47371"/>
                </a:lnTo>
                <a:lnTo>
                  <a:pt x="33121" y="47421"/>
                </a:lnTo>
                <a:lnTo>
                  <a:pt x="32943" y="47485"/>
                </a:lnTo>
                <a:lnTo>
                  <a:pt x="34347" y="47485"/>
                </a:lnTo>
                <a:lnTo>
                  <a:pt x="34419" y="47091"/>
                </a:lnTo>
                <a:lnTo>
                  <a:pt x="34528" y="46837"/>
                </a:lnTo>
                <a:lnTo>
                  <a:pt x="34470" y="44221"/>
                </a:lnTo>
                <a:lnTo>
                  <a:pt x="34117" y="42722"/>
                </a:lnTo>
                <a:lnTo>
                  <a:pt x="33477" y="40424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10662020" y="2458231"/>
            <a:ext cx="29845" cy="35560"/>
          </a:xfrm>
          <a:custGeom>
            <a:avLst/>
            <a:gdLst/>
            <a:ahLst/>
            <a:cxnLst/>
            <a:rect l="l" t="t" r="r" b="b"/>
            <a:pathLst>
              <a:path w="29845" h="35560">
                <a:moveTo>
                  <a:pt x="0" y="0"/>
                </a:moveTo>
                <a:lnTo>
                  <a:pt x="26619" y="32283"/>
                </a:lnTo>
                <a:lnTo>
                  <a:pt x="29474" y="35404"/>
                </a:lnTo>
                <a:lnTo>
                  <a:pt x="29474" y="34067"/>
                </a:lnTo>
                <a:lnTo>
                  <a:pt x="27813" y="32283"/>
                </a:lnTo>
                <a:lnTo>
                  <a:pt x="18808" y="22212"/>
                </a:lnTo>
                <a:lnTo>
                  <a:pt x="14693" y="17513"/>
                </a:lnTo>
                <a:lnTo>
                  <a:pt x="4381" y="539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10673679" y="2521371"/>
            <a:ext cx="18415" cy="24130"/>
          </a:xfrm>
          <a:custGeom>
            <a:avLst/>
            <a:gdLst/>
            <a:ahLst/>
            <a:cxnLst/>
            <a:rect l="l" t="t" r="r" b="b"/>
            <a:pathLst>
              <a:path w="18415" h="24130">
                <a:moveTo>
                  <a:pt x="0" y="0"/>
                </a:moveTo>
                <a:lnTo>
                  <a:pt x="793" y="1498"/>
                </a:lnTo>
                <a:lnTo>
                  <a:pt x="1264" y="2438"/>
                </a:lnTo>
                <a:lnTo>
                  <a:pt x="2048" y="3810"/>
                </a:lnTo>
                <a:lnTo>
                  <a:pt x="5416" y="8991"/>
                </a:lnTo>
                <a:lnTo>
                  <a:pt x="5918" y="9969"/>
                </a:lnTo>
                <a:lnTo>
                  <a:pt x="6804" y="10998"/>
                </a:lnTo>
                <a:lnTo>
                  <a:pt x="11861" y="17373"/>
                </a:lnTo>
                <a:lnTo>
                  <a:pt x="15417" y="21678"/>
                </a:lnTo>
                <a:lnTo>
                  <a:pt x="16586" y="22745"/>
                </a:lnTo>
                <a:lnTo>
                  <a:pt x="17815" y="23997"/>
                </a:lnTo>
                <a:lnTo>
                  <a:pt x="17815" y="22553"/>
                </a:lnTo>
                <a:lnTo>
                  <a:pt x="16865" y="21678"/>
                </a:lnTo>
                <a:lnTo>
                  <a:pt x="16027" y="20599"/>
                </a:lnTo>
                <a:lnTo>
                  <a:pt x="13411" y="17360"/>
                </a:lnTo>
                <a:lnTo>
                  <a:pt x="9804" y="13030"/>
                </a:lnTo>
                <a:lnTo>
                  <a:pt x="8129" y="10985"/>
                </a:lnTo>
                <a:lnTo>
                  <a:pt x="7251" y="9969"/>
                </a:lnTo>
                <a:lnTo>
                  <a:pt x="6606" y="8978"/>
                </a:lnTo>
                <a:lnTo>
                  <a:pt x="5892" y="8064"/>
                </a:lnTo>
                <a:lnTo>
                  <a:pt x="2735" y="3784"/>
                </a:lnTo>
                <a:lnTo>
                  <a:pt x="1630" y="2425"/>
                </a:lnTo>
                <a:lnTo>
                  <a:pt x="1032" y="148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10652942" y="2528639"/>
            <a:ext cx="32384" cy="39370"/>
          </a:xfrm>
          <a:custGeom>
            <a:avLst/>
            <a:gdLst/>
            <a:ahLst/>
            <a:cxnLst/>
            <a:rect l="l" t="t" r="r" b="b"/>
            <a:pathLst>
              <a:path w="32384" h="39369">
                <a:moveTo>
                  <a:pt x="0" y="0"/>
                </a:moveTo>
                <a:lnTo>
                  <a:pt x="876" y="1676"/>
                </a:lnTo>
                <a:lnTo>
                  <a:pt x="1384" y="2755"/>
                </a:lnTo>
                <a:lnTo>
                  <a:pt x="2377" y="4292"/>
                </a:lnTo>
                <a:lnTo>
                  <a:pt x="3505" y="6108"/>
                </a:lnTo>
                <a:lnTo>
                  <a:pt x="4767" y="8026"/>
                </a:lnTo>
                <a:lnTo>
                  <a:pt x="5961" y="10121"/>
                </a:lnTo>
                <a:lnTo>
                  <a:pt x="7785" y="12369"/>
                </a:lnTo>
                <a:lnTo>
                  <a:pt x="13423" y="19558"/>
                </a:lnTo>
                <a:lnTo>
                  <a:pt x="14452" y="20777"/>
                </a:lnTo>
                <a:lnTo>
                  <a:pt x="15328" y="21996"/>
                </a:lnTo>
                <a:lnTo>
                  <a:pt x="16522" y="23202"/>
                </a:lnTo>
                <a:lnTo>
                  <a:pt x="19824" y="26720"/>
                </a:lnTo>
                <a:lnTo>
                  <a:pt x="25882" y="32956"/>
                </a:lnTo>
                <a:lnTo>
                  <a:pt x="29540" y="36588"/>
                </a:lnTo>
                <a:lnTo>
                  <a:pt x="32092" y="39014"/>
                </a:lnTo>
                <a:lnTo>
                  <a:pt x="30022" y="36576"/>
                </a:lnTo>
                <a:lnTo>
                  <a:pt x="21234" y="26695"/>
                </a:lnTo>
                <a:lnTo>
                  <a:pt x="19113" y="24358"/>
                </a:lnTo>
                <a:lnTo>
                  <a:pt x="16878" y="21971"/>
                </a:lnTo>
                <a:lnTo>
                  <a:pt x="16040" y="20751"/>
                </a:lnTo>
                <a:lnTo>
                  <a:pt x="11010" y="14668"/>
                </a:lnTo>
                <a:lnTo>
                  <a:pt x="8267" y="11226"/>
                </a:lnTo>
                <a:lnTo>
                  <a:pt x="7251" y="10083"/>
                </a:lnTo>
                <a:lnTo>
                  <a:pt x="6565" y="9067"/>
                </a:lnTo>
                <a:lnTo>
                  <a:pt x="5723" y="7950"/>
                </a:lnTo>
                <a:lnTo>
                  <a:pt x="3064" y="4267"/>
                </a:lnTo>
                <a:lnTo>
                  <a:pt x="1790" y="2755"/>
                </a:lnTo>
                <a:lnTo>
                  <a:pt x="1143" y="1676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10591253" y="2494799"/>
            <a:ext cx="22860" cy="36830"/>
          </a:xfrm>
          <a:custGeom>
            <a:avLst/>
            <a:gdLst/>
            <a:ahLst/>
            <a:cxnLst/>
            <a:rect l="l" t="t" r="r" b="b"/>
            <a:pathLst>
              <a:path w="22859" h="36830">
                <a:moveTo>
                  <a:pt x="0" y="0"/>
                </a:moveTo>
                <a:lnTo>
                  <a:pt x="1308" y="2311"/>
                </a:lnTo>
                <a:lnTo>
                  <a:pt x="3327" y="5778"/>
                </a:lnTo>
                <a:lnTo>
                  <a:pt x="5549" y="9525"/>
                </a:lnTo>
                <a:lnTo>
                  <a:pt x="6858" y="11671"/>
                </a:lnTo>
                <a:lnTo>
                  <a:pt x="10845" y="18440"/>
                </a:lnTo>
                <a:lnTo>
                  <a:pt x="12268" y="20751"/>
                </a:lnTo>
                <a:lnTo>
                  <a:pt x="13855" y="23037"/>
                </a:lnTo>
                <a:lnTo>
                  <a:pt x="15024" y="25196"/>
                </a:lnTo>
                <a:lnTo>
                  <a:pt x="16306" y="27355"/>
                </a:lnTo>
                <a:lnTo>
                  <a:pt x="18580" y="31089"/>
                </a:lnTo>
                <a:lnTo>
                  <a:pt x="20764" y="34531"/>
                </a:lnTo>
                <a:lnTo>
                  <a:pt x="22352" y="36830"/>
                </a:lnTo>
                <a:lnTo>
                  <a:pt x="21221" y="34531"/>
                </a:lnTo>
                <a:lnTo>
                  <a:pt x="17424" y="27355"/>
                </a:lnTo>
                <a:lnTo>
                  <a:pt x="15189" y="23037"/>
                </a:lnTo>
                <a:lnTo>
                  <a:pt x="13639" y="20726"/>
                </a:lnTo>
                <a:lnTo>
                  <a:pt x="12280" y="18427"/>
                </a:lnTo>
                <a:lnTo>
                  <a:pt x="10820" y="16129"/>
                </a:lnTo>
                <a:lnTo>
                  <a:pt x="8064" y="11658"/>
                </a:lnTo>
                <a:lnTo>
                  <a:pt x="6654" y="9499"/>
                </a:lnTo>
                <a:lnTo>
                  <a:pt x="5219" y="7480"/>
                </a:lnTo>
                <a:lnTo>
                  <a:pt x="2921" y="4025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10350372" y="2457785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47" y="0"/>
                </a:moveTo>
                <a:lnTo>
                  <a:pt x="12452" y="1765"/>
                </a:lnTo>
                <a:lnTo>
                  <a:pt x="9791" y="7264"/>
                </a:lnTo>
                <a:lnTo>
                  <a:pt x="8966" y="8915"/>
                </a:lnTo>
                <a:lnTo>
                  <a:pt x="8204" y="10541"/>
                </a:lnTo>
                <a:lnTo>
                  <a:pt x="6459" y="14097"/>
                </a:lnTo>
                <a:lnTo>
                  <a:pt x="5664" y="15836"/>
                </a:lnTo>
                <a:lnTo>
                  <a:pt x="4019" y="19278"/>
                </a:lnTo>
                <a:lnTo>
                  <a:pt x="3207" y="20929"/>
                </a:lnTo>
                <a:lnTo>
                  <a:pt x="2540" y="22466"/>
                </a:lnTo>
                <a:lnTo>
                  <a:pt x="723" y="26454"/>
                </a:lnTo>
                <a:lnTo>
                  <a:pt x="0" y="28219"/>
                </a:lnTo>
                <a:lnTo>
                  <a:pt x="1143" y="26454"/>
                </a:lnTo>
                <a:lnTo>
                  <a:pt x="12843" y="1752"/>
                </a:lnTo>
                <a:lnTo>
                  <a:pt x="133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10402762" y="2527026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9804" y="27698"/>
                </a:lnTo>
                <a:lnTo>
                  <a:pt x="9258" y="25958"/>
                </a:lnTo>
                <a:lnTo>
                  <a:pt x="8331" y="23355"/>
                </a:lnTo>
                <a:lnTo>
                  <a:pt x="7835" y="22072"/>
                </a:lnTo>
                <a:lnTo>
                  <a:pt x="7378" y="20548"/>
                </a:lnTo>
                <a:lnTo>
                  <a:pt x="6146" y="17310"/>
                </a:lnTo>
                <a:lnTo>
                  <a:pt x="4965" y="13830"/>
                </a:lnTo>
                <a:lnTo>
                  <a:pt x="4318" y="12115"/>
                </a:lnTo>
                <a:lnTo>
                  <a:pt x="3695" y="10375"/>
                </a:lnTo>
                <a:lnTo>
                  <a:pt x="3149" y="8750"/>
                </a:lnTo>
                <a:lnTo>
                  <a:pt x="2019" y="5626"/>
                </a:lnTo>
                <a:lnTo>
                  <a:pt x="1587" y="4330"/>
                </a:lnTo>
                <a:lnTo>
                  <a:pt x="673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10491041" y="2508491"/>
            <a:ext cx="6985" cy="27940"/>
          </a:xfrm>
          <a:custGeom>
            <a:avLst/>
            <a:gdLst/>
            <a:ahLst/>
            <a:cxnLst/>
            <a:rect l="l" t="t" r="r" b="b"/>
            <a:pathLst>
              <a:path w="6984" h="27939">
                <a:moveTo>
                  <a:pt x="0" y="0"/>
                </a:moveTo>
                <a:lnTo>
                  <a:pt x="4533" y="22174"/>
                </a:lnTo>
                <a:lnTo>
                  <a:pt x="5842" y="26060"/>
                </a:lnTo>
                <a:lnTo>
                  <a:pt x="6604" y="27787"/>
                </a:lnTo>
                <a:lnTo>
                  <a:pt x="6350" y="26060"/>
                </a:lnTo>
                <a:lnTo>
                  <a:pt x="5829" y="23456"/>
                </a:lnTo>
                <a:lnTo>
                  <a:pt x="5549" y="22161"/>
                </a:lnTo>
                <a:lnTo>
                  <a:pt x="5283" y="20637"/>
                </a:lnTo>
                <a:lnTo>
                  <a:pt x="4495" y="17386"/>
                </a:lnTo>
                <a:lnTo>
                  <a:pt x="3721" y="13919"/>
                </a:lnTo>
                <a:lnTo>
                  <a:pt x="2451" y="8801"/>
                </a:lnTo>
                <a:lnTo>
                  <a:pt x="1625" y="5651"/>
                </a:lnTo>
                <a:lnTo>
                  <a:pt x="571" y="175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10428078" y="2444619"/>
            <a:ext cx="3175" cy="31115"/>
          </a:xfrm>
          <a:custGeom>
            <a:avLst/>
            <a:gdLst/>
            <a:ahLst/>
            <a:cxnLst/>
            <a:rect l="l" t="t" r="r" b="b"/>
            <a:pathLst>
              <a:path w="3175" h="31114">
                <a:moveTo>
                  <a:pt x="3009" y="0"/>
                </a:moveTo>
                <a:lnTo>
                  <a:pt x="2781" y="1905"/>
                </a:lnTo>
                <a:lnTo>
                  <a:pt x="2476" y="4775"/>
                </a:lnTo>
                <a:lnTo>
                  <a:pt x="2184" y="7861"/>
                </a:lnTo>
                <a:lnTo>
                  <a:pt x="1968" y="9664"/>
                </a:lnTo>
                <a:lnTo>
                  <a:pt x="1790" y="11455"/>
                </a:lnTo>
                <a:lnTo>
                  <a:pt x="1357" y="15290"/>
                </a:lnTo>
                <a:lnTo>
                  <a:pt x="990" y="19113"/>
                </a:lnTo>
                <a:lnTo>
                  <a:pt x="787" y="20904"/>
                </a:lnTo>
                <a:lnTo>
                  <a:pt x="88" y="28714"/>
                </a:lnTo>
                <a:lnTo>
                  <a:pt x="0" y="30632"/>
                </a:lnTo>
                <a:lnTo>
                  <a:pt x="495" y="28714"/>
                </a:lnTo>
                <a:lnTo>
                  <a:pt x="3149" y="1905"/>
                </a:lnTo>
                <a:lnTo>
                  <a:pt x="3009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10527058" y="2432540"/>
            <a:ext cx="10795" cy="3048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0" y="0"/>
                </a:moveTo>
                <a:lnTo>
                  <a:pt x="558" y="1879"/>
                </a:lnTo>
                <a:lnTo>
                  <a:pt x="1447" y="4724"/>
                </a:lnTo>
                <a:lnTo>
                  <a:pt x="1921" y="6146"/>
                </a:lnTo>
                <a:lnTo>
                  <a:pt x="3001" y="9575"/>
                </a:lnTo>
                <a:lnTo>
                  <a:pt x="3594" y="11341"/>
                </a:lnTo>
                <a:lnTo>
                  <a:pt x="4817" y="15138"/>
                </a:lnTo>
                <a:lnTo>
                  <a:pt x="6697" y="20701"/>
                </a:lnTo>
                <a:lnTo>
                  <a:pt x="8407" y="25552"/>
                </a:lnTo>
                <a:lnTo>
                  <a:pt x="9448" y="28397"/>
                </a:lnTo>
                <a:lnTo>
                  <a:pt x="10223" y="30302"/>
                </a:lnTo>
                <a:lnTo>
                  <a:pt x="9817" y="28397"/>
                </a:lnTo>
                <a:lnTo>
                  <a:pt x="901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10541854" y="2446107"/>
            <a:ext cx="10795" cy="30480"/>
          </a:xfrm>
          <a:custGeom>
            <a:avLst/>
            <a:gdLst/>
            <a:ahLst/>
            <a:cxnLst/>
            <a:rect l="l" t="t" r="r" b="b"/>
            <a:pathLst>
              <a:path w="10795" h="30480">
                <a:moveTo>
                  <a:pt x="0" y="0"/>
                </a:moveTo>
                <a:lnTo>
                  <a:pt x="495" y="1892"/>
                </a:lnTo>
                <a:lnTo>
                  <a:pt x="1358" y="4737"/>
                </a:lnTo>
                <a:lnTo>
                  <a:pt x="1816" y="6146"/>
                </a:lnTo>
                <a:lnTo>
                  <a:pt x="2870" y="9588"/>
                </a:lnTo>
                <a:lnTo>
                  <a:pt x="10299" y="30340"/>
                </a:lnTo>
                <a:lnTo>
                  <a:pt x="9864" y="28422"/>
                </a:lnTo>
                <a:lnTo>
                  <a:pt x="850" y="189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10576904" y="2515567"/>
            <a:ext cx="32384" cy="38735"/>
          </a:xfrm>
          <a:custGeom>
            <a:avLst/>
            <a:gdLst/>
            <a:ahLst/>
            <a:cxnLst/>
            <a:rect l="l" t="t" r="r" b="b"/>
            <a:pathLst>
              <a:path w="32384" h="38735">
                <a:moveTo>
                  <a:pt x="0" y="0"/>
                </a:moveTo>
                <a:lnTo>
                  <a:pt x="25946" y="32283"/>
                </a:lnTo>
                <a:lnTo>
                  <a:pt x="31902" y="38188"/>
                </a:lnTo>
                <a:lnTo>
                  <a:pt x="29883" y="35801"/>
                </a:lnTo>
                <a:lnTo>
                  <a:pt x="19621" y="23876"/>
                </a:lnTo>
                <a:lnTo>
                  <a:pt x="15595" y="19113"/>
                </a:lnTo>
                <a:lnTo>
                  <a:pt x="11480" y="14338"/>
                </a:lnTo>
                <a:lnTo>
                  <a:pt x="6197" y="7772"/>
                </a:lnTo>
                <a:lnTo>
                  <a:pt x="4800" y="5981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10569760" y="2535795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20" h="38100">
                <a:moveTo>
                  <a:pt x="0" y="0"/>
                </a:moveTo>
                <a:lnTo>
                  <a:pt x="24942" y="30403"/>
                </a:lnTo>
                <a:lnTo>
                  <a:pt x="32854" y="38074"/>
                </a:lnTo>
                <a:lnTo>
                  <a:pt x="27635" y="32131"/>
                </a:lnTo>
                <a:lnTo>
                  <a:pt x="24155" y="28270"/>
                </a:lnTo>
                <a:lnTo>
                  <a:pt x="22212" y="26034"/>
                </a:lnTo>
                <a:lnTo>
                  <a:pt x="18122" y="21437"/>
                </a:lnTo>
                <a:lnTo>
                  <a:pt x="16065" y="19062"/>
                </a:lnTo>
                <a:lnTo>
                  <a:pt x="11823" y="14312"/>
                </a:lnTo>
                <a:lnTo>
                  <a:pt x="8102" y="9842"/>
                </a:lnTo>
                <a:lnTo>
                  <a:pt x="4940" y="596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10439858" y="2435033"/>
            <a:ext cx="3175" cy="31115"/>
          </a:xfrm>
          <a:custGeom>
            <a:avLst/>
            <a:gdLst/>
            <a:ahLst/>
            <a:cxnLst/>
            <a:rect l="l" t="t" r="r" b="b"/>
            <a:pathLst>
              <a:path w="3175" h="31114">
                <a:moveTo>
                  <a:pt x="0" y="0"/>
                </a:moveTo>
                <a:lnTo>
                  <a:pt x="381" y="4762"/>
                </a:lnTo>
                <a:lnTo>
                  <a:pt x="685" y="7848"/>
                </a:lnTo>
                <a:lnTo>
                  <a:pt x="787" y="9626"/>
                </a:lnTo>
                <a:lnTo>
                  <a:pt x="1129" y="13296"/>
                </a:lnTo>
                <a:lnTo>
                  <a:pt x="1257" y="15227"/>
                </a:lnTo>
                <a:lnTo>
                  <a:pt x="1435" y="17132"/>
                </a:lnTo>
                <a:lnTo>
                  <a:pt x="1739" y="20828"/>
                </a:lnTo>
                <a:lnTo>
                  <a:pt x="2489" y="28587"/>
                </a:lnTo>
                <a:lnTo>
                  <a:pt x="2755" y="30505"/>
                </a:lnTo>
                <a:lnTo>
                  <a:pt x="2743" y="20815"/>
                </a:lnTo>
                <a:lnTo>
                  <a:pt x="482" y="1892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10684456" y="244973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0"/>
                </a:moveTo>
                <a:lnTo>
                  <a:pt x="1473" y="1866"/>
                </a:lnTo>
                <a:lnTo>
                  <a:pt x="3835" y="4699"/>
                </a:lnTo>
                <a:lnTo>
                  <a:pt x="7038" y="8414"/>
                </a:lnTo>
                <a:lnTo>
                  <a:pt x="7038" y="7423"/>
                </a:lnTo>
                <a:lnTo>
                  <a:pt x="1841" y="1866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10685102" y="2440179"/>
            <a:ext cx="6985" cy="6985"/>
          </a:xfrm>
          <a:custGeom>
            <a:avLst/>
            <a:gdLst/>
            <a:ahLst/>
            <a:cxnLst/>
            <a:rect l="l" t="t" r="r" b="b"/>
            <a:pathLst>
              <a:path w="6984" h="6985">
                <a:moveTo>
                  <a:pt x="0" y="0"/>
                </a:moveTo>
                <a:lnTo>
                  <a:pt x="1701" y="1892"/>
                </a:lnTo>
                <a:lnTo>
                  <a:pt x="4406" y="4724"/>
                </a:lnTo>
                <a:lnTo>
                  <a:pt x="6392" y="6758"/>
                </a:lnTo>
                <a:lnTo>
                  <a:pt x="6392" y="6016"/>
                </a:lnTo>
                <a:lnTo>
                  <a:pt x="2044" y="1879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10374786" y="2418642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86" y="4267"/>
                </a:lnTo>
                <a:lnTo>
                  <a:pt x="1267" y="8686"/>
                </a:lnTo>
                <a:lnTo>
                  <a:pt x="1130" y="12039"/>
                </a:lnTo>
                <a:lnTo>
                  <a:pt x="992" y="13754"/>
                </a:lnTo>
                <a:lnTo>
                  <a:pt x="914" y="15506"/>
                </a:lnTo>
                <a:lnTo>
                  <a:pt x="800" y="17233"/>
                </a:lnTo>
                <a:lnTo>
                  <a:pt x="522" y="20472"/>
                </a:lnTo>
                <a:lnTo>
                  <a:pt x="431" y="22009"/>
                </a:lnTo>
                <a:lnTo>
                  <a:pt x="114" y="25920"/>
                </a:lnTo>
                <a:lnTo>
                  <a:pt x="0" y="27673"/>
                </a:lnTo>
                <a:lnTo>
                  <a:pt x="469" y="25920"/>
                </a:lnTo>
                <a:lnTo>
                  <a:pt x="1447" y="20472"/>
                </a:lnTo>
                <a:lnTo>
                  <a:pt x="1790" y="17221"/>
                </a:lnTo>
                <a:lnTo>
                  <a:pt x="2080" y="13779"/>
                </a:lnTo>
                <a:lnTo>
                  <a:pt x="2133" y="7073"/>
                </a:lnTo>
                <a:lnTo>
                  <a:pt x="1981" y="4267"/>
                </a:lnTo>
                <a:lnTo>
                  <a:pt x="1765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9848848" y="2492198"/>
            <a:ext cx="124567" cy="6581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10143782" y="2441923"/>
            <a:ext cx="48460" cy="4841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9787020" y="2427059"/>
            <a:ext cx="381341" cy="15275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10230726" y="2424984"/>
            <a:ext cx="117147" cy="15212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10351604" y="2495684"/>
            <a:ext cx="26555" cy="6897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10165206" y="2479413"/>
            <a:ext cx="56724" cy="10093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10464355" y="2419473"/>
            <a:ext cx="227138" cy="16637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10431919" y="2534860"/>
            <a:ext cx="8347" cy="3234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10381081" y="2430335"/>
            <a:ext cx="82654" cy="8907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4289272" y="4788458"/>
            <a:ext cx="6400660" cy="276646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8641563" y="2411171"/>
            <a:ext cx="2049932" cy="69851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508" y="4788522"/>
            <a:ext cx="4554855" cy="2766695"/>
          </a:xfrm>
          <a:custGeom>
            <a:avLst/>
            <a:gdLst/>
            <a:ahLst/>
            <a:cxnLst/>
            <a:rect l="l" t="t" r="r" b="b"/>
            <a:pathLst>
              <a:path w="4554855" h="2766695">
                <a:moveTo>
                  <a:pt x="0" y="2766402"/>
                </a:moveTo>
                <a:lnTo>
                  <a:pt x="4554804" y="2766402"/>
                </a:lnTo>
                <a:lnTo>
                  <a:pt x="4554804" y="0"/>
                </a:lnTo>
                <a:lnTo>
                  <a:pt x="0" y="0"/>
                </a:lnTo>
                <a:lnTo>
                  <a:pt x="0" y="2766402"/>
                </a:lnTo>
                <a:close/>
              </a:path>
            </a:pathLst>
          </a:custGeom>
          <a:solidFill>
            <a:srgbClr val="6F54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507" y="3271366"/>
            <a:ext cx="4735420" cy="428381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2798432" y="4800793"/>
            <a:ext cx="1622526" cy="198502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7961" y="4938725"/>
            <a:ext cx="2646680" cy="2616200"/>
          </a:xfrm>
          <a:custGeom>
            <a:avLst/>
            <a:gdLst/>
            <a:ahLst/>
            <a:cxnLst/>
            <a:rect l="l" t="t" r="r" b="b"/>
            <a:pathLst>
              <a:path w="2646680" h="2616200">
                <a:moveTo>
                  <a:pt x="1465451" y="1358900"/>
                </a:moveTo>
                <a:lnTo>
                  <a:pt x="1386484" y="1358900"/>
                </a:lnTo>
                <a:lnTo>
                  <a:pt x="1385705" y="1371600"/>
                </a:lnTo>
                <a:lnTo>
                  <a:pt x="1384833" y="1384300"/>
                </a:lnTo>
                <a:lnTo>
                  <a:pt x="1383866" y="1397000"/>
                </a:lnTo>
                <a:lnTo>
                  <a:pt x="1382801" y="1409700"/>
                </a:lnTo>
                <a:lnTo>
                  <a:pt x="1374699" y="1460500"/>
                </a:lnTo>
                <a:lnTo>
                  <a:pt x="1363843" y="1511300"/>
                </a:lnTo>
                <a:lnTo>
                  <a:pt x="1350600" y="1574800"/>
                </a:lnTo>
                <a:lnTo>
                  <a:pt x="1335341" y="1625600"/>
                </a:lnTo>
                <a:lnTo>
                  <a:pt x="1308251" y="1663700"/>
                </a:lnTo>
                <a:lnTo>
                  <a:pt x="1278928" y="1701800"/>
                </a:lnTo>
                <a:lnTo>
                  <a:pt x="1247796" y="1739900"/>
                </a:lnTo>
                <a:lnTo>
                  <a:pt x="1215277" y="1778000"/>
                </a:lnTo>
                <a:lnTo>
                  <a:pt x="1181797" y="1816100"/>
                </a:lnTo>
                <a:lnTo>
                  <a:pt x="1113643" y="1892300"/>
                </a:lnTo>
                <a:lnTo>
                  <a:pt x="1079817" y="1930400"/>
                </a:lnTo>
                <a:lnTo>
                  <a:pt x="1046723" y="1968500"/>
                </a:lnTo>
                <a:lnTo>
                  <a:pt x="1014785" y="2006600"/>
                </a:lnTo>
                <a:lnTo>
                  <a:pt x="984427" y="2044700"/>
                </a:lnTo>
                <a:lnTo>
                  <a:pt x="940214" y="2070100"/>
                </a:lnTo>
                <a:lnTo>
                  <a:pt x="897010" y="2095500"/>
                </a:lnTo>
                <a:lnTo>
                  <a:pt x="855183" y="2133600"/>
                </a:lnTo>
                <a:lnTo>
                  <a:pt x="815098" y="2159000"/>
                </a:lnTo>
                <a:lnTo>
                  <a:pt x="780955" y="2184400"/>
                </a:lnTo>
                <a:lnTo>
                  <a:pt x="748096" y="2222500"/>
                </a:lnTo>
                <a:lnTo>
                  <a:pt x="716525" y="2260600"/>
                </a:lnTo>
                <a:lnTo>
                  <a:pt x="686242" y="2286000"/>
                </a:lnTo>
                <a:lnTo>
                  <a:pt x="657250" y="2324100"/>
                </a:lnTo>
                <a:lnTo>
                  <a:pt x="629522" y="2362200"/>
                </a:lnTo>
                <a:lnTo>
                  <a:pt x="603548" y="2400300"/>
                </a:lnTo>
                <a:lnTo>
                  <a:pt x="579278" y="2451100"/>
                </a:lnTo>
                <a:lnTo>
                  <a:pt x="556663" y="2489200"/>
                </a:lnTo>
                <a:lnTo>
                  <a:pt x="535652" y="2527300"/>
                </a:lnTo>
                <a:lnTo>
                  <a:pt x="516197" y="2578100"/>
                </a:lnTo>
                <a:lnTo>
                  <a:pt x="498212" y="2616200"/>
                </a:lnTo>
                <a:lnTo>
                  <a:pt x="523755" y="2616200"/>
                </a:lnTo>
                <a:lnTo>
                  <a:pt x="547119" y="2578100"/>
                </a:lnTo>
                <a:lnTo>
                  <a:pt x="571497" y="2527300"/>
                </a:lnTo>
                <a:lnTo>
                  <a:pt x="597129" y="2476500"/>
                </a:lnTo>
                <a:lnTo>
                  <a:pt x="624255" y="2438400"/>
                </a:lnTo>
                <a:lnTo>
                  <a:pt x="653113" y="2387600"/>
                </a:lnTo>
                <a:lnTo>
                  <a:pt x="683945" y="2349500"/>
                </a:lnTo>
                <a:lnTo>
                  <a:pt x="714351" y="2311400"/>
                </a:lnTo>
                <a:lnTo>
                  <a:pt x="746228" y="2273300"/>
                </a:lnTo>
                <a:lnTo>
                  <a:pt x="779516" y="2247900"/>
                </a:lnTo>
                <a:lnTo>
                  <a:pt x="814151" y="2209800"/>
                </a:lnTo>
                <a:lnTo>
                  <a:pt x="850074" y="2184400"/>
                </a:lnTo>
                <a:lnTo>
                  <a:pt x="867350" y="2171700"/>
                </a:lnTo>
                <a:lnTo>
                  <a:pt x="885867" y="2159000"/>
                </a:lnTo>
                <a:lnTo>
                  <a:pt x="905211" y="2146300"/>
                </a:lnTo>
                <a:lnTo>
                  <a:pt x="924966" y="2133600"/>
                </a:lnTo>
                <a:lnTo>
                  <a:pt x="982841" y="2133600"/>
                </a:lnTo>
                <a:lnTo>
                  <a:pt x="1009922" y="2095500"/>
                </a:lnTo>
                <a:lnTo>
                  <a:pt x="1039482" y="2057400"/>
                </a:lnTo>
                <a:lnTo>
                  <a:pt x="1071872" y="2019300"/>
                </a:lnTo>
                <a:lnTo>
                  <a:pt x="1105739" y="1981200"/>
                </a:lnTo>
                <a:lnTo>
                  <a:pt x="1140520" y="1943100"/>
                </a:lnTo>
                <a:lnTo>
                  <a:pt x="1175656" y="1917700"/>
                </a:lnTo>
                <a:lnTo>
                  <a:pt x="1210586" y="1879600"/>
                </a:lnTo>
                <a:lnTo>
                  <a:pt x="1244748" y="1841500"/>
                </a:lnTo>
                <a:lnTo>
                  <a:pt x="1277581" y="1803400"/>
                </a:lnTo>
                <a:lnTo>
                  <a:pt x="1308396" y="1765300"/>
                </a:lnTo>
                <a:lnTo>
                  <a:pt x="1337627" y="1727200"/>
                </a:lnTo>
                <a:lnTo>
                  <a:pt x="1364791" y="1689100"/>
                </a:lnTo>
                <a:lnTo>
                  <a:pt x="1389405" y="1638300"/>
                </a:lnTo>
                <a:lnTo>
                  <a:pt x="1410988" y="1600200"/>
                </a:lnTo>
                <a:lnTo>
                  <a:pt x="1429054" y="1549400"/>
                </a:lnTo>
                <a:lnTo>
                  <a:pt x="1468772" y="1549400"/>
                </a:lnTo>
                <a:lnTo>
                  <a:pt x="1462548" y="1524000"/>
                </a:lnTo>
                <a:lnTo>
                  <a:pt x="1449133" y="1473200"/>
                </a:lnTo>
                <a:lnTo>
                  <a:pt x="1455108" y="1447800"/>
                </a:lnTo>
                <a:lnTo>
                  <a:pt x="1460074" y="1409700"/>
                </a:lnTo>
                <a:lnTo>
                  <a:pt x="1463849" y="1384300"/>
                </a:lnTo>
                <a:lnTo>
                  <a:pt x="1465451" y="1358900"/>
                </a:lnTo>
                <a:close/>
              </a:path>
              <a:path w="2646680" h="2616200">
                <a:moveTo>
                  <a:pt x="982841" y="2133600"/>
                </a:moveTo>
                <a:lnTo>
                  <a:pt x="924966" y="2133600"/>
                </a:lnTo>
                <a:lnTo>
                  <a:pt x="918918" y="2146300"/>
                </a:lnTo>
                <a:lnTo>
                  <a:pt x="901712" y="2184400"/>
                </a:lnTo>
                <a:lnTo>
                  <a:pt x="884129" y="2235200"/>
                </a:lnTo>
                <a:lnTo>
                  <a:pt x="869556" y="2286000"/>
                </a:lnTo>
                <a:lnTo>
                  <a:pt x="857618" y="2324100"/>
                </a:lnTo>
                <a:lnTo>
                  <a:pt x="847943" y="2374900"/>
                </a:lnTo>
                <a:lnTo>
                  <a:pt x="840157" y="2425700"/>
                </a:lnTo>
                <a:lnTo>
                  <a:pt x="833885" y="2476500"/>
                </a:lnTo>
                <a:lnTo>
                  <a:pt x="828754" y="2527300"/>
                </a:lnTo>
                <a:lnTo>
                  <a:pt x="824390" y="2578100"/>
                </a:lnTo>
                <a:lnTo>
                  <a:pt x="820975" y="2616200"/>
                </a:lnTo>
                <a:lnTo>
                  <a:pt x="840787" y="2616200"/>
                </a:lnTo>
                <a:lnTo>
                  <a:pt x="848184" y="2578100"/>
                </a:lnTo>
                <a:lnTo>
                  <a:pt x="856327" y="2527300"/>
                </a:lnTo>
                <a:lnTo>
                  <a:pt x="864929" y="2463800"/>
                </a:lnTo>
                <a:lnTo>
                  <a:pt x="874397" y="2413000"/>
                </a:lnTo>
                <a:lnTo>
                  <a:pt x="885138" y="2362200"/>
                </a:lnTo>
                <a:lnTo>
                  <a:pt x="897559" y="2311400"/>
                </a:lnTo>
                <a:lnTo>
                  <a:pt x="915599" y="2273300"/>
                </a:lnTo>
                <a:lnTo>
                  <a:pt x="935768" y="2222500"/>
                </a:lnTo>
                <a:lnTo>
                  <a:pt x="958153" y="2184400"/>
                </a:lnTo>
                <a:lnTo>
                  <a:pt x="982841" y="2133600"/>
                </a:lnTo>
                <a:close/>
              </a:path>
              <a:path w="2646680" h="2616200">
                <a:moveTo>
                  <a:pt x="1468772" y="1549400"/>
                </a:moveTo>
                <a:lnTo>
                  <a:pt x="1429054" y="1549400"/>
                </a:lnTo>
                <a:lnTo>
                  <a:pt x="1435174" y="1574800"/>
                </a:lnTo>
                <a:lnTo>
                  <a:pt x="1441470" y="1600200"/>
                </a:lnTo>
                <a:lnTo>
                  <a:pt x="1446940" y="1625600"/>
                </a:lnTo>
                <a:lnTo>
                  <a:pt x="1450581" y="1651000"/>
                </a:lnTo>
                <a:lnTo>
                  <a:pt x="1451264" y="1689100"/>
                </a:lnTo>
                <a:lnTo>
                  <a:pt x="1442967" y="1739900"/>
                </a:lnTo>
                <a:lnTo>
                  <a:pt x="1428170" y="1790700"/>
                </a:lnTo>
                <a:lnTo>
                  <a:pt x="1409355" y="1841500"/>
                </a:lnTo>
                <a:lnTo>
                  <a:pt x="1389002" y="1892300"/>
                </a:lnTo>
                <a:lnTo>
                  <a:pt x="1369593" y="1930400"/>
                </a:lnTo>
                <a:lnTo>
                  <a:pt x="1374978" y="1930400"/>
                </a:lnTo>
                <a:lnTo>
                  <a:pt x="1400766" y="1879600"/>
                </a:lnTo>
                <a:lnTo>
                  <a:pt x="1425707" y="1841500"/>
                </a:lnTo>
                <a:lnTo>
                  <a:pt x="1448251" y="1790700"/>
                </a:lnTo>
                <a:lnTo>
                  <a:pt x="1466847" y="1739900"/>
                </a:lnTo>
                <a:lnTo>
                  <a:pt x="1479943" y="1676400"/>
                </a:lnTo>
                <a:lnTo>
                  <a:pt x="1482216" y="1638300"/>
                </a:lnTo>
                <a:lnTo>
                  <a:pt x="1474997" y="1574800"/>
                </a:lnTo>
                <a:lnTo>
                  <a:pt x="1468772" y="1549400"/>
                </a:lnTo>
                <a:close/>
              </a:path>
              <a:path w="2646680" h="2616200">
                <a:moveTo>
                  <a:pt x="743290" y="1562100"/>
                </a:moveTo>
                <a:lnTo>
                  <a:pt x="657250" y="1562100"/>
                </a:lnTo>
                <a:lnTo>
                  <a:pt x="614955" y="1587500"/>
                </a:lnTo>
                <a:lnTo>
                  <a:pt x="573887" y="1612900"/>
                </a:lnTo>
                <a:lnTo>
                  <a:pt x="534058" y="1651000"/>
                </a:lnTo>
                <a:lnTo>
                  <a:pt x="495479" y="1676400"/>
                </a:lnTo>
                <a:lnTo>
                  <a:pt x="458163" y="1714500"/>
                </a:lnTo>
                <a:lnTo>
                  <a:pt x="422120" y="1752600"/>
                </a:lnTo>
                <a:lnTo>
                  <a:pt x="387364" y="1790700"/>
                </a:lnTo>
                <a:lnTo>
                  <a:pt x="353904" y="1828800"/>
                </a:lnTo>
                <a:lnTo>
                  <a:pt x="321754" y="1866900"/>
                </a:lnTo>
                <a:lnTo>
                  <a:pt x="318109" y="1879600"/>
                </a:lnTo>
                <a:lnTo>
                  <a:pt x="327139" y="1879600"/>
                </a:lnTo>
                <a:lnTo>
                  <a:pt x="361357" y="1841500"/>
                </a:lnTo>
                <a:lnTo>
                  <a:pt x="396505" y="1803400"/>
                </a:lnTo>
                <a:lnTo>
                  <a:pt x="432643" y="1765300"/>
                </a:lnTo>
                <a:lnTo>
                  <a:pt x="469831" y="1727200"/>
                </a:lnTo>
                <a:lnTo>
                  <a:pt x="508131" y="1701800"/>
                </a:lnTo>
                <a:lnTo>
                  <a:pt x="547601" y="1663700"/>
                </a:lnTo>
                <a:lnTo>
                  <a:pt x="588304" y="1638300"/>
                </a:lnTo>
                <a:lnTo>
                  <a:pt x="630298" y="1612900"/>
                </a:lnTo>
                <a:lnTo>
                  <a:pt x="673646" y="1587500"/>
                </a:lnTo>
                <a:lnTo>
                  <a:pt x="720028" y="1574800"/>
                </a:lnTo>
                <a:lnTo>
                  <a:pt x="743290" y="1562100"/>
                </a:lnTo>
                <a:close/>
              </a:path>
              <a:path w="2646680" h="2616200">
                <a:moveTo>
                  <a:pt x="813317" y="1536700"/>
                </a:moveTo>
                <a:lnTo>
                  <a:pt x="510857" y="1536700"/>
                </a:lnTo>
                <a:lnTo>
                  <a:pt x="418796" y="1562100"/>
                </a:lnTo>
                <a:lnTo>
                  <a:pt x="373861" y="1587500"/>
                </a:lnTo>
                <a:lnTo>
                  <a:pt x="329657" y="1600200"/>
                </a:lnTo>
                <a:lnTo>
                  <a:pt x="243433" y="1651000"/>
                </a:lnTo>
                <a:lnTo>
                  <a:pt x="201413" y="1676400"/>
                </a:lnTo>
                <a:lnTo>
                  <a:pt x="160120" y="1701800"/>
                </a:lnTo>
                <a:lnTo>
                  <a:pt x="119552" y="1739900"/>
                </a:lnTo>
                <a:lnTo>
                  <a:pt x="79710" y="1765300"/>
                </a:lnTo>
                <a:lnTo>
                  <a:pt x="40591" y="1803400"/>
                </a:lnTo>
                <a:lnTo>
                  <a:pt x="2197" y="1828800"/>
                </a:lnTo>
                <a:lnTo>
                  <a:pt x="0" y="1828800"/>
                </a:lnTo>
                <a:lnTo>
                  <a:pt x="2679" y="1841500"/>
                </a:lnTo>
                <a:lnTo>
                  <a:pt x="5613" y="1841500"/>
                </a:lnTo>
                <a:lnTo>
                  <a:pt x="45964" y="1803400"/>
                </a:lnTo>
                <a:lnTo>
                  <a:pt x="127488" y="1752600"/>
                </a:lnTo>
                <a:lnTo>
                  <a:pt x="211000" y="1701800"/>
                </a:lnTo>
                <a:lnTo>
                  <a:pt x="253837" y="1676400"/>
                </a:lnTo>
                <a:lnTo>
                  <a:pt x="297572" y="1651000"/>
                </a:lnTo>
                <a:lnTo>
                  <a:pt x="342341" y="1625600"/>
                </a:lnTo>
                <a:lnTo>
                  <a:pt x="531253" y="1574800"/>
                </a:lnTo>
                <a:lnTo>
                  <a:pt x="562670" y="1574800"/>
                </a:lnTo>
                <a:lnTo>
                  <a:pt x="594156" y="1562100"/>
                </a:lnTo>
                <a:lnTo>
                  <a:pt x="743290" y="1562100"/>
                </a:lnTo>
                <a:lnTo>
                  <a:pt x="766552" y="1549400"/>
                </a:lnTo>
                <a:lnTo>
                  <a:pt x="813317" y="1536700"/>
                </a:lnTo>
                <a:close/>
              </a:path>
              <a:path w="2646680" h="2616200">
                <a:moveTo>
                  <a:pt x="1751612" y="762000"/>
                </a:moveTo>
                <a:lnTo>
                  <a:pt x="1668132" y="762000"/>
                </a:lnTo>
                <a:lnTo>
                  <a:pt x="1662829" y="812800"/>
                </a:lnTo>
                <a:lnTo>
                  <a:pt x="1664468" y="863600"/>
                </a:lnTo>
                <a:lnTo>
                  <a:pt x="1671179" y="914400"/>
                </a:lnTo>
                <a:lnTo>
                  <a:pt x="1681096" y="965200"/>
                </a:lnTo>
                <a:lnTo>
                  <a:pt x="1692351" y="1016000"/>
                </a:lnTo>
                <a:lnTo>
                  <a:pt x="1705745" y="1066800"/>
                </a:lnTo>
                <a:lnTo>
                  <a:pt x="1719693" y="1117600"/>
                </a:lnTo>
                <a:lnTo>
                  <a:pt x="1732769" y="1168400"/>
                </a:lnTo>
                <a:lnTo>
                  <a:pt x="1743545" y="1219200"/>
                </a:lnTo>
                <a:lnTo>
                  <a:pt x="1750593" y="1270000"/>
                </a:lnTo>
                <a:lnTo>
                  <a:pt x="1751151" y="1320800"/>
                </a:lnTo>
                <a:lnTo>
                  <a:pt x="1744964" y="1371600"/>
                </a:lnTo>
                <a:lnTo>
                  <a:pt x="1736209" y="1422400"/>
                </a:lnTo>
                <a:lnTo>
                  <a:pt x="1729066" y="1473200"/>
                </a:lnTo>
                <a:lnTo>
                  <a:pt x="1715275" y="1511300"/>
                </a:lnTo>
                <a:lnTo>
                  <a:pt x="1700849" y="1549400"/>
                </a:lnTo>
                <a:lnTo>
                  <a:pt x="1686520" y="1587500"/>
                </a:lnTo>
                <a:lnTo>
                  <a:pt x="1673021" y="1612900"/>
                </a:lnTo>
                <a:lnTo>
                  <a:pt x="1671789" y="1625600"/>
                </a:lnTo>
                <a:lnTo>
                  <a:pt x="1676704" y="1625600"/>
                </a:lnTo>
                <a:lnTo>
                  <a:pt x="1677936" y="1612900"/>
                </a:lnTo>
                <a:lnTo>
                  <a:pt x="1690934" y="1587500"/>
                </a:lnTo>
                <a:lnTo>
                  <a:pt x="1703616" y="1562100"/>
                </a:lnTo>
                <a:lnTo>
                  <a:pt x="1728571" y="1511300"/>
                </a:lnTo>
                <a:lnTo>
                  <a:pt x="1733956" y="1511300"/>
                </a:lnTo>
                <a:lnTo>
                  <a:pt x="1734439" y="1498600"/>
                </a:lnTo>
                <a:lnTo>
                  <a:pt x="1736166" y="1498600"/>
                </a:lnTo>
                <a:lnTo>
                  <a:pt x="1749490" y="1460500"/>
                </a:lnTo>
                <a:lnTo>
                  <a:pt x="1762586" y="1435100"/>
                </a:lnTo>
                <a:lnTo>
                  <a:pt x="1775319" y="1397000"/>
                </a:lnTo>
                <a:lnTo>
                  <a:pt x="1787550" y="1371600"/>
                </a:lnTo>
                <a:lnTo>
                  <a:pt x="1798002" y="1320800"/>
                </a:lnTo>
                <a:lnTo>
                  <a:pt x="1795616" y="1257300"/>
                </a:lnTo>
                <a:lnTo>
                  <a:pt x="1786441" y="1206500"/>
                </a:lnTo>
                <a:lnTo>
                  <a:pt x="1776526" y="1155700"/>
                </a:lnTo>
                <a:lnTo>
                  <a:pt x="1767315" y="1104900"/>
                </a:lnTo>
                <a:lnTo>
                  <a:pt x="1756172" y="1054100"/>
                </a:lnTo>
                <a:lnTo>
                  <a:pt x="1744521" y="1016000"/>
                </a:lnTo>
                <a:lnTo>
                  <a:pt x="1733784" y="965200"/>
                </a:lnTo>
                <a:lnTo>
                  <a:pt x="1725383" y="914400"/>
                </a:lnTo>
                <a:lnTo>
                  <a:pt x="1724831" y="863600"/>
                </a:lnTo>
                <a:lnTo>
                  <a:pt x="1734140" y="812800"/>
                </a:lnTo>
                <a:lnTo>
                  <a:pt x="1751612" y="762000"/>
                </a:lnTo>
                <a:close/>
              </a:path>
              <a:path w="2646680" h="2616200">
                <a:moveTo>
                  <a:pt x="1532668" y="1028700"/>
                </a:moveTo>
                <a:lnTo>
                  <a:pt x="1432966" y="1028700"/>
                </a:lnTo>
                <a:lnTo>
                  <a:pt x="1424624" y="1079500"/>
                </a:lnTo>
                <a:lnTo>
                  <a:pt x="1416181" y="1130300"/>
                </a:lnTo>
                <a:lnTo>
                  <a:pt x="1406576" y="1181100"/>
                </a:lnTo>
                <a:lnTo>
                  <a:pt x="1394747" y="1231900"/>
                </a:lnTo>
                <a:lnTo>
                  <a:pt x="1379633" y="1270000"/>
                </a:lnTo>
                <a:lnTo>
                  <a:pt x="1360173" y="1320800"/>
                </a:lnTo>
                <a:lnTo>
                  <a:pt x="1335307" y="1358900"/>
                </a:lnTo>
                <a:lnTo>
                  <a:pt x="1303973" y="1397000"/>
                </a:lnTo>
                <a:lnTo>
                  <a:pt x="1265110" y="1422400"/>
                </a:lnTo>
                <a:lnTo>
                  <a:pt x="1216574" y="1447800"/>
                </a:lnTo>
                <a:lnTo>
                  <a:pt x="1112831" y="1473200"/>
                </a:lnTo>
                <a:lnTo>
                  <a:pt x="953579" y="1473200"/>
                </a:lnTo>
                <a:lnTo>
                  <a:pt x="901057" y="1485900"/>
                </a:lnTo>
                <a:lnTo>
                  <a:pt x="849791" y="1485900"/>
                </a:lnTo>
                <a:lnTo>
                  <a:pt x="799804" y="1498600"/>
                </a:lnTo>
                <a:lnTo>
                  <a:pt x="751123" y="1524000"/>
                </a:lnTo>
                <a:lnTo>
                  <a:pt x="703770" y="1536700"/>
                </a:lnTo>
                <a:lnTo>
                  <a:pt x="860420" y="1536700"/>
                </a:lnTo>
                <a:lnTo>
                  <a:pt x="907959" y="1524000"/>
                </a:lnTo>
                <a:lnTo>
                  <a:pt x="1004739" y="1524000"/>
                </a:lnTo>
                <a:lnTo>
                  <a:pt x="1054176" y="1511300"/>
                </a:lnTo>
                <a:lnTo>
                  <a:pt x="1104973" y="1511300"/>
                </a:lnTo>
                <a:lnTo>
                  <a:pt x="1206134" y="1485900"/>
                </a:lnTo>
                <a:lnTo>
                  <a:pt x="1254617" y="1473200"/>
                </a:lnTo>
                <a:lnTo>
                  <a:pt x="1300446" y="1447800"/>
                </a:lnTo>
                <a:lnTo>
                  <a:pt x="1342682" y="1409700"/>
                </a:lnTo>
                <a:lnTo>
                  <a:pt x="1376814" y="1371600"/>
                </a:lnTo>
                <a:lnTo>
                  <a:pt x="1386484" y="1358900"/>
                </a:lnTo>
                <a:lnTo>
                  <a:pt x="1465451" y="1358900"/>
                </a:lnTo>
                <a:lnTo>
                  <a:pt x="1466253" y="1346200"/>
                </a:lnTo>
                <a:lnTo>
                  <a:pt x="1476338" y="1308100"/>
                </a:lnTo>
                <a:lnTo>
                  <a:pt x="1486039" y="1270000"/>
                </a:lnTo>
                <a:lnTo>
                  <a:pt x="1495331" y="1219200"/>
                </a:lnTo>
                <a:lnTo>
                  <a:pt x="1504188" y="1181100"/>
                </a:lnTo>
                <a:lnTo>
                  <a:pt x="1514454" y="1130300"/>
                </a:lnTo>
                <a:lnTo>
                  <a:pt x="1524189" y="1079500"/>
                </a:lnTo>
                <a:lnTo>
                  <a:pt x="1532668" y="1028700"/>
                </a:lnTo>
                <a:close/>
              </a:path>
              <a:path w="2646680" h="2616200">
                <a:moveTo>
                  <a:pt x="2054369" y="342900"/>
                </a:moveTo>
                <a:lnTo>
                  <a:pt x="1875794" y="342900"/>
                </a:lnTo>
                <a:lnTo>
                  <a:pt x="2061616" y="393700"/>
                </a:lnTo>
                <a:lnTo>
                  <a:pt x="2103146" y="419100"/>
                </a:lnTo>
                <a:lnTo>
                  <a:pt x="2141721" y="444500"/>
                </a:lnTo>
                <a:lnTo>
                  <a:pt x="2181534" y="457200"/>
                </a:lnTo>
                <a:lnTo>
                  <a:pt x="2226779" y="457200"/>
                </a:lnTo>
                <a:lnTo>
                  <a:pt x="2178009" y="482600"/>
                </a:lnTo>
                <a:lnTo>
                  <a:pt x="2132264" y="508000"/>
                </a:lnTo>
                <a:lnTo>
                  <a:pt x="2086703" y="520700"/>
                </a:lnTo>
                <a:lnTo>
                  <a:pt x="2038489" y="533400"/>
                </a:lnTo>
                <a:lnTo>
                  <a:pt x="1984781" y="558800"/>
                </a:lnTo>
                <a:lnTo>
                  <a:pt x="1931530" y="571500"/>
                </a:lnTo>
                <a:lnTo>
                  <a:pt x="1878301" y="596900"/>
                </a:lnTo>
                <a:lnTo>
                  <a:pt x="1770164" y="622300"/>
                </a:lnTo>
                <a:lnTo>
                  <a:pt x="1634461" y="660400"/>
                </a:lnTo>
                <a:lnTo>
                  <a:pt x="1592033" y="685800"/>
                </a:lnTo>
                <a:lnTo>
                  <a:pt x="1555114" y="711200"/>
                </a:lnTo>
                <a:lnTo>
                  <a:pt x="1524443" y="736600"/>
                </a:lnTo>
                <a:lnTo>
                  <a:pt x="1499376" y="774700"/>
                </a:lnTo>
                <a:lnTo>
                  <a:pt x="1479267" y="812800"/>
                </a:lnTo>
                <a:lnTo>
                  <a:pt x="1463471" y="850900"/>
                </a:lnTo>
                <a:lnTo>
                  <a:pt x="1451343" y="901700"/>
                </a:lnTo>
                <a:lnTo>
                  <a:pt x="1444726" y="939800"/>
                </a:lnTo>
                <a:lnTo>
                  <a:pt x="1428091" y="965200"/>
                </a:lnTo>
                <a:lnTo>
                  <a:pt x="1408410" y="1003300"/>
                </a:lnTo>
                <a:lnTo>
                  <a:pt x="1360551" y="1054100"/>
                </a:lnTo>
                <a:lnTo>
                  <a:pt x="1322769" y="1079500"/>
                </a:lnTo>
                <a:lnTo>
                  <a:pt x="1195844" y="1117600"/>
                </a:lnTo>
                <a:lnTo>
                  <a:pt x="1151379" y="1130300"/>
                </a:lnTo>
                <a:lnTo>
                  <a:pt x="1108546" y="1155700"/>
                </a:lnTo>
                <a:lnTo>
                  <a:pt x="1067491" y="1168400"/>
                </a:lnTo>
                <a:lnTo>
                  <a:pt x="1028357" y="1193800"/>
                </a:lnTo>
                <a:lnTo>
                  <a:pt x="991287" y="1231900"/>
                </a:lnTo>
                <a:lnTo>
                  <a:pt x="956425" y="1257300"/>
                </a:lnTo>
                <a:lnTo>
                  <a:pt x="923915" y="1295400"/>
                </a:lnTo>
                <a:lnTo>
                  <a:pt x="893902" y="1333500"/>
                </a:lnTo>
                <a:lnTo>
                  <a:pt x="890943" y="1346200"/>
                </a:lnTo>
                <a:lnTo>
                  <a:pt x="899769" y="1346200"/>
                </a:lnTo>
                <a:lnTo>
                  <a:pt x="932563" y="1308100"/>
                </a:lnTo>
                <a:lnTo>
                  <a:pt x="967561" y="1270000"/>
                </a:lnTo>
                <a:lnTo>
                  <a:pt x="1004783" y="1244600"/>
                </a:lnTo>
                <a:lnTo>
                  <a:pt x="1044252" y="1219200"/>
                </a:lnTo>
                <a:lnTo>
                  <a:pt x="1085989" y="1193800"/>
                </a:lnTo>
                <a:lnTo>
                  <a:pt x="1135960" y="1181100"/>
                </a:lnTo>
                <a:lnTo>
                  <a:pt x="1186881" y="1155700"/>
                </a:lnTo>
                <a:lnTo>
                  <a:pt x="1289812" y="1130300"/>
                </a:lnTo>
                <a:lnTo>
                  <a:pt x="1328531" y="1117600"/>
                </a:lnTo>
                <a:lnTo>
                  <a:pt x="1366446" y="1092200"/>
                </a:lnTo>
                <a:lnTo>
                  <a:pt x="1401833" y="1066800"/>
                </a:lnTo>
                <a:lnTo>
                  <a:pt x="1432966" y="1028700"/>
                </a:lnTo>
                <a:lnTo>
                  <a:pt x="1532668" y="1028700"/>
                </a:lnTo>
                <a:lnTo>
                  <a:pt x="1547642" y="965200"/>
                </a:lnTo>
                <a:lnTo>
                  <a:pt x="1564144" y="914400"/>
                </a:lnTo>
                <a:lnTo>
                  <a:pt x="1583143" y="863600"/>
                </a:lnTo>
                <a:lnTo>
                  <a:pt x="1606594" y="825500"/>
                </a:lnTo>
                <a:lnTo>
                  <a:pt x="1634817" y="787400"/>
                </a:lnTo>
                <a:lnTo>
                  <a:pt x="1668132" y="762000"/>
                </a:lnTo>
                <a:lnTo>
                  <a:pt x="1751612" y="762000"/>
                </a:lnTo>
                <a:lnTo>
                  <a:pt x="1775548" y="723900"/>
                </a:lnTo>
                <a:lnTo>
                  <a:pt x="1821290" y="698500"/>
                </a:lnTo>
                <a:lnTo>
                  <a:pt x="1910106" y="673100"/>
                </a:lnTo>
                <a:lnTo>
                  <a:pt x="2002835" y="647700"/>
                </a:lnTo>
                <a:lnTo>
                  <a:pt x="2049150" y="622300"/>
                </a:lnTo>
                <a:lnTo>
                  <a:pt x="2185950" y="584200"/>
                </a:lnTo>
                <a:lnTo>
                  <a:pt x="2230391" y="558800"/>
                </a:lnTo>
                <a:lnTo>
                  <a:pt x="2274030" y="546100"/>
                </a:lnTo>
                <a:lnTo>
                  <a:pt x="2316733" y="520700"/>
                </a:lnTo>
                <a:lnTo>
                  <a:pt x="2358368" y="495300"/>
                </a:lnTo>
                <a:lnTo>
                  <a:pt x="2398801" y="457200"/>
                </a:lnTo>
                <a:lnTo>
                  <a:pt x="2435703" y="431800"/>
                </a:lnTo>
                <a:lnTo>
                  <a:pt x="2459635" y="406400"/>
                </a:lnTo>
                <a:lnTo>
                  <a:pt x="2218340" y="406400"/>
                </a:lnTo>
                <a:lnTo>
                  <a:pt x="2187238" y="393700"/>
                </a:lnTo>
                <a:lnTo>
                  <a:pt x="2157056" y="381000"/>
                </a:lnTo>
                <a:lnTo>
                  <a:pt x="2074919" y="355600"/>
                </a:lnTo>
                <a:lnTo>
                  <a:pt x="2054369" y="342900"/>
                </a:lnTo>
                <a:close/>
              </a:path>
              <a:path w="2646680" h="2616200">
                <a:moveTo>
                  <a:pt x="2640868" y="0"/>
                </a:moveTo>
                <a:lnTo>
                  <a:pt x="2624257" y="0"/>
                </a:lnTo>
                <a:lnTo>
                  <a:pt x="2617330" y="12700"/>
                </a:lnTo>
                <a:lnTo>
                  <a:pt x="2596283" y="50800"/>
                </a:lnTo>
                <a:lnTo>
                  <a:pt x="2574265" y="101600"/>
                </a:lnTo>
                <a:lnTo>
                  <a:pt x="2551049" y="139700"/>
                </a:lnTo>
                <a:lnTo>
                  <a:pt x="2526406" y="177800"/>
                </a:lnTo>
                <a:lnTo>
                  <a:pt x="2500110" y="228600"/>
                </a:lnTo>
                <a:lnTo>
                  <a:pt x="2471932" y="266700"/>
                </a:lnTo>
                <a:lnTo>
                  <a:pt x="2441645" y="292100"/>
                </a:lnTo>
                <a:lnTo>
                  <a:pt x="2409021" y="330200"/>
                </a:lnTo>
                <a:lnTo>
                  <a:pt x="2373833" y="368300"/>
                </a:lnTo>
                <a:lnTo>
                  <a:pt x="2366035" y="368300"/>
                </a:lnTo>
                <a:lnTo>
                  <a:pt x="2361628" y="381000"/>
                </a:lnTo>
                <a:lnTo>
                  <a:pt x="2341646" y="381000"/>
                </a:lnTo>
                <a:lnTo>
                  <a:pt x="2321826" y="393700"/>
                </a:lnTo>
                <a:lnTo>
                  <a:pt x="2301778" y="393700"/>
                </a:lnTo>
                <a:lnTo>
                  <a:pt x="2281110" y="406400"/>
                </a:lnTo>
                <a:lnTo>
                  <a:pt x="2459635" y="406400"/>
                </a:lnTo>
                <a:lnTo>
                  <a:pt x="2506203" y="355600"/>
                </a:lnTo>
                <a:lnTo>
                  <a:pt x="2539217" y="317500"/>
                </a:lnTo>
                <a:lnTo>
                  <a:pt x="2570353" y="279400"/>
                </a:lnTo>
                <a:lnTo>
                  <a:pt x="2604512" y="228600"/>
                </a:lnTo>
                <a:lnTo>
                  <a:pt x="2618073" y="190500"/>
                </a:lnTo>
                <a:lnTo>
                  <a:pt x="2629319" y="165100"/>
                </a:lnTo>
                <a:lnTo>
                  <a:pt x="2636428" y="127000"/>
                </a:lnTo>
                <a:lnTo>
                  <a:pt x="2638832" y="88900"/>
                </a:lnTo>
                <a:lnTo>
                  <a:pt x="2640640" y="63500"/>
                </a:lnTo>
                <a:lnTo>
                  <a:pt x="2646438" y="12700"/>
                </a:lnTo>
                <a:lnTo>
                  <a:pt x="2644495" y="12700"/>
                </a:lnTo>
                <a:lnTo>
                  <a:pt x="2640868" y="0"/>
                </a:lnTo>
                <a:close/>
              </a:path>
              <a:path w="2646680" h="2616200">
                <a:moveTo>
                  <a:pt x="1991868" y="317500"/>
                </a:moveTo>
                <a:lnTo>
                  <a:pt x="1842108" y="317500"/>
                </a:lnTo>
                <a:lnTo>
                  <a:pt x="1743375" y="342900"/>
                </a:lnTo>
                <a:lnTo>
                  <a:pt x="1695866" y="368300"/>
                </a:lnTo>
                <a:lnTo>
                  <a:pt x="1650276" y="381000"/>
                </a:lnTo>
                <a:lnTo>
                  <a:pt x="1644878" y="381000"/>
                </a:lnTo>
                <a:lnTo>
                  <a:pt x="1648066" y="393700"/>
                </a:lnTo>
                <a:lnTo>
                  <a:pt x="1652943" y="393700"/>
                </a:lnTo>
                <a:lnTo>
                  <a:pt x="1786474" y="355600"/>
                </a:lnTo>
                <a:lnTo>
                  <a:pt x="1830984" y="355600"/>
                </a:lnTo>
                <a:lnTo>
                  <a:pt x="1875794" y="342900"/>
                </a:lnTo>
                <a:lnTo>
                  <a:pt x="2054369" y="342900"/>
                </a:lnTo>
                <a:lnTo>
                  <a:pt x="2033820" y="330200"/>
                </a:lnTo>
                <a:lnTo>
                  <a:pt x="1991868" y="317500"/>
                </a:lnTo>
                <a:close/>
              </a:path>
            </a:pathLst>
          </a:custGeom>
          <a:solidFill>
            <a:srgbClr val="509B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1525024" y="6056325"/>
            <a:ext cx="1398905" cy="1498600"/>
          </a:xfrm>
          <a:custGeom>
            <a:avLst/>
            <a:gdLst/>
            <a:ahLst/>
            <a:cxnLst/>
            <a:rect l="l" t="t" r="r" b="b"/>
            <a:pathLst>
              <a:path w="1398905" h="1498600">
                <a:moveTo>
                  <a:pt x="775560" y="736599"/>
                </a:moveTo>
                <a:lnTo>
                  <a:pt x="721766" y="736599"/>
                </a:lnTo>
                <a:lnTo>
                  <a:pt x="731431" y="749299"/>
                </a:lnTo>
                <a:lnTo>
                  <a:pt x="741195" y="774699"/>
                </a:lnTo>
                <a:lnTo>
                  <a:pt x="750557" y="787399"/>
                </a:lnTo>
                <a:lnTo>
                  <a:pt x="759015" y="812799"/>
                </a:lnTo>
                <a:lnTo>
                  <a:pt x="769403" y="838199"/>
                </a:lnTo>
                <a:lnTo>
                  <a:pt x="777197" y="863599"/>
                </a:lnTo>
                <a:lnTo>
                  <a:pt x="783259" y="888999"/>
                </a:lnTo>
                <a:lnTo>
                  <a:pt x="788454" y="927099"/>
                </a:lnTo>
                <a:lnTo>
                  <a:pt x="789824" y="927099"/>
                </a:lnTo>
                <a:lnTo>
                  <a:pt x="791292" y="939799"/>
                </a:lnTo>
                <a:lnTo>
                  <a:pt x="792893" y="939799"/>
                </a:lnTo>
                <a:lnTo>
                  <a:pt x="794664" y="952499"/>
                </a:lnTo>
                <a:lnTo>
                  <a:pt x="797489" y="977899"/>
                </a:lnTo>
                <a:lnTo>
                  <a:pt x="802489" y="990599"/>
                </a:lnTo>
                <a:lnTo>
                  <a:pt x="807653" y="1015999"/>
                </a:lnTo>
                <a:lnTo>
                  <a:pt x="810971" y="1041399"/>
                </a:lnTo>
                <a:lnTo>
                  <a:pt x="810039" y="1054099"/>
                </a:lnTo>
                <a:lnTo>
                  <a:pt x="804965" y="1079499"/>
                </a:lnTo>
                <a:lnTo>
                  <a:pt x="796731" y="1104899"/>
                </a:lnTo>
                <a:lnTo>
                  <a:pt x="786320" y="1117599"/>
                </a:lnTo>
                <a:lnTo>
                  <a:pt x="774957" y="1130299"/>
                </a:lnTo>
                <a:lnTo>
                  <a:pt x="764046" y="1155699"/>
                </a:lnTo>
                <a:lnTo>
                  <a:pt x="735883" y="1206499"/>
                </a:lnTo>
                <a:lnTo>
                  <a:pt x="721997" y="1269999"/>
                </a:lnTo>
                <a:lnTo>
                  <a:pt x="715225" y="1295399"/>
                </a:lnTo>
                <a:lnTo>
                  <a:pt x="700501" y="1346199"/>
                </a:lnTo>
                <a:lnTo>
                  <a:pt x="681520" y="1396999"/>
                </a:lnTo>
                <a:lnTo>
                  <a:pt x="656891" y="1447799"/>
                </a:lnTo>
                <a:lnTo>
                  <a:pt x="644133" y="1485899"/>
                </a:lnTo>
                <a:lnTo>
                  <a:pt x="632092" y="1498599"/>
                </a:lnTo>
                <a:lnTo>
                  <a:pt x="636932" y="1498599"/>
                </a:lnTo>
                <a:lnTo>
                  <a:pt x="663355" y="1460499"/>
                </a:lnTo>
                <a:lnTo>
                  <a:pt x="690191" y="1409699"/>
                </a:lnTo>
                <a:lnTo>
                  <a:pt x="714202" y="1358899"/>
                </a:lnTo>
                <a:lnTo>
                  <a:pt x="733310" y="1308099"/>
                </a:lnTo>
                <a:lnTo>
                  <a:pt x="750265" y="1244599"/>
                </a:lnTo>
                <a:lnTo>
                  <a:pt x="759613" y="1219199"/>
                </a:lnTo>
                <a:lnTo>
                  <a:pt x="771067" y="1181099"/>
                </a:lnTo>
                <a:lnTo>
                  <a:pt x="784230" y="1155699"/>
                </a:lnTo>
                <a:lnTo>
                  <a:pt x="800382" y="1142999"/>
                </a:lnTo>
                <a:lnTo>
                  <a:pt x="817262" y="1117599"/>
                </a:lnTo>
                <a:lnTo>
                  <a:pt x="832612" y="1092199"/>
                </a:lnTo>
                <a:lnTo>
                  <a:pt x="840065" y="1079499"/>
                </a:lnTo>
                <a:lnTo>
                  <a:pt x="844607" y="1066799"/>
                </a:lnTo>
                <a:lnTo>
                  <a:pt x="846653" y="1054099"/>
                </a:lnTo>
                <a:lnTo>
                  <a:pt x="846620" y="1041399"/>
                </a:lnTo>
                <a:lnTo>
                  <a:pt x="850548" y="1003299"/>
                </a:lnTo>
                <a:lnTo>
                  <a:pt x="843813" y="965199"/>
                </a:lnTo>
                <a:lnTo>
                  <a:pt x="833782" y="927099"/>
                </a:lnTo>
                <a:lnTo>
                  <a:pt x="827824" y="888999"/>
                </a:lnTo>
                <a:lnTo>
                  <a:pt x="823973" y="863599"/>
                </a:lnTo>
                <a:lnTo>
                  <a:pt x="815919" y="838199"/>
                </a:lnTo>
                <a:lnTo>
                  <a:pt x="805305" y="812799"/>
                </a:lnTo>
                <a:lnTo>
                  <a:pt x="793775" y="787399"/>
                </a:lnTo>
                <a:lnTo>
                  <a:pt x="780995" y="749299"/>
                </a:lnTo>
                <a:lnTo>
                  <a:pt x="775560" y="736599"/>
                </a:lnTo>
                <a:close/>
              </a:path>
              <a:path w="1398905" h="1498600">
                <a:moveTo>
                  <a:pt x="849614" y="393699"/>
                </a:moveTo>
                <a:lnTo>
                  <a:pt x="798207" y="393699"/>
                </a:lnTo>
                <a:lnTo>
                  <a:pt x="790807" y="419099"/>
                </a:lnTo>
                <a:lnTo>
                  <a:pt x="783971" y="431799"/>
                </a:lnTo>
                <a:lnTo>
                  <a:pt x="777601" y="457199"/>
                </a:lnTo>
                <a:lnTo>
                  <a:pt x="771601" y="469899"/>
                </a:lnTo>
                <a:lnTo>
                  <a:pt x="755796" y="520699"/>
                </a:lnTo>
                <a:lnTo>
                  <a:pt x="739440" y="571499"/>
                </a:lnTo>
                <a:lnTo>
                  <a:pt x="720457" y="622299"/>
                </a:lnTo>
                <a:lnTo>
                  <a:pt x="696772" y="673099"/>
                </a:lnTo>
                <a:lnTo>
                  <a:pt x="684913" y="685799"/>
                </a:lnTo>
                <a:lnTo>
                  <a:pt x="673469" y="711199"/>
                </a:lnTo>
                <a:lnTo>
                  <a:pt x="662723" y="736599"/>
                </a:lnTo>
                <a:lnTo>
                  <a:pt x="652957" y="749299"/>
                </a:lnTo>
                <a:lnTo>
                  <a:pt x="645620" y="774699"/>
                </a:lnTo>
                <a:lnTo>
                  <a:pt x="639710" y="787399"/>
                </a:lnTo>
                <a:lnTo>
                  <a:pt x="634264" y="812799"/>
                </a:lnTo>
                <a:lnTo>
                  <a:pt x="628319" y="838199"/>
                </a:lnTo>
                <a:lnTo>
                  <a:pt x="606384" y="876299"/>
                </a:lnTo>
                <a:lnTo>
                  <a:pt x="572849" y="914399"/>
                </a:lnTo>
                <a:lnTo>
                  <a:pt x="531404" y="939799"/>
                </a:lnTo>
                <a:lnTo>
                  <a:pt x="485736" y="952499"/>
                </a:lnTo>
                <a:lnTo>
                  <a:pt x="445956" y="977899"/>
                </a:lnTo>
                <a:lnTo>
                  <a:pt x="409146" y="1003299"/>
                </a:lnTo>
                <a:lnTo>
                  <a:pt x="375826" y="1028699"/>
                </a:lnTo>
                <a:lnTo>
                  <a:pt x="346519" y="1054099"/>
                </a:lnTo>
                <a:lnTo>
                  <a:pt x="344055" y="1054099"/>
                </a:lnTo>
                <a:lnTo>
                  <a:pt x="348488" y="1066799"/>
                </a:lnTo>
                <a:lnTo>
                  <a:pt x="351142" y="1054099"/>
                </a:lnTo>
                <a:lnTo>
                  <a:pt x="385534" y="1028699"/>
                </a:lnTo>
                <a:lnTo>
                  <a:pt x="426249" y="1003299"/>
                </a:lnTo>
                <a:lnTo>
                  <a:pt x="470534" y="990599"/>
                </a:lnTo>
                <a:lnTo>
                  <a:pt x="515635" y="965199"/>
                </a:lnTo>
                <a:lnTo>
                  <a:pt x="558800" y="952499"/>
                </a:lnTo>
                <a:lnTo>
                  <a:pt x="593893" y="927099"/>
                </a:lnTo>
                <a:lnTo>
                  <a:pt x="625652" y="901699"/>
                </a:lnTo>
                <a:lnTo>
                  <a:pt x="652291" y="863599"/>
                </a:lnTo>
                <a:lnTo>
                  <a:pt x="674719" y="825499"/>
                </a:lnTo>
                <a:lnTo>
                  <a:pt x="694518" y="787399"/>
                </a:lnTo>
                <a:lnTo>
                  <a:pt x="713270" y="749299"/>
                </a:lnTo>
                <a:lnTo>
                  <a:pt x="716102" y="749299"/>
                </a:lnTo>
                <a:lnTo>
                  <a:pt x="719112" y="736599"/>
                </a:lnTo>
                <a:lnTo>
                  <a:pt x="775560" y="736599"/>
                </a:lnTo>
                <a:lnTo>
                  <a:pt x="770126" y="723899"/>
                </a:lnTo>
                <a:lnTo>
                  <a:pt x="762083" y="685799"/>
                </a:lnTo>
                <a:lnTo>
                  <a:pt x="757783" y="660399"/>
                </a:lnTo>
                <a:lnTo>
                  <a:pt x="765171" y="634999"/>
                </a:lnTo>
                <a:lnTo>
                  <a:pt x="772364" y="622299"/>
                </a:lnTo>
                <a:lnTo>
                  <a:pt x="779227" y="596899"/>
                </a:lnTo>
                <a:lnTo>
                  <a:pt x="785622" y="584199"/>
                </a:lnTo>
                <a:lnTo>
                  <a:pt x="798427" y="533399"/>
                </a:lnTo>
                <a:lnTo>
                  <a:pt x="810974" y="495299"/>
                </a:lnTo>
                <a:lnTo>
                  <a:pt x="825116" y="444499"/>
                </a:lnTo>
                <a:lnTo>
                  <a:pt x="842708" y="406399"/>
                </a:lnTo>
                <a:lnTo>
                  <a:pt x="849614" y="393699"/>
                </a:lnTo>
                <a:close/>
              </a:path>
              <a:path w="1398905" h="1498600">
                <a:moveTo>
                  <a:pt x="1398535" y="0"/>
                </a:moveTo>
                <a:lnTo>
                  <a:pt x="1355051" y="0"/>
                </a:lnTo>
                <a:lnTo>
                  <a:pt x="1310416" y="38099"/>
                </a:lnTo>
                <a:lnTo>
                  <a:pt x="1265848" y="63499"/>
                </a:lnTo>
                <a:lnTo>
                  <a:pt x="1220883" y="101599"/>
                </a:lnTo>
                <a:lnTo>
                  <a:pt x="1175054" y="126999"/>
                </a:lnTo>
                <a:lnTo>
                  <a:pt x="1130526" y="152399"/>
                </a:lnTo>
                <a:lnTo>
                  <a:pt x="1084967" y="177799"/>
                </a:lnTo>
                <a:lnTo>
                  <a:pt x="1038741" y="190499"/>
                </a:lnTo>
                <a:lnTo>
                  <a:pt x="992212" y="215899"/>
                </a:lnTo>
                <a:lnTo>
                  <a:pt x="952949" y="241299"/>
                </a:lnTo>
                <a:lnTo>
                  <a:pt x="915514" y="253999"/>
                </a:lnTo>
                <a:lnTo>
                  <a:pt x="880741" y="279399"/>
                </a:lnTo>
                <a:lnTo>
                  <a:pt x="849464" y="317499"/>
                </a:lnTo>
                <a:lnTo>
                  <a:pt x="842352" y="317499"/>
                </a:lnTo>
                <a:lnTo>
                  <a:pt x="839165" y="330199"/>
                </a:lnTo>
                <a:lnTo>
                  <a:pt x="798888" y="355599"/>
                </a:lnTo>
                <a:lnTo>
                  <a:pt x="757276" y="380999"/>
                </a:lnTo>
                <a:lnTo>
                  <a:pt x="714097" y="406399"/>
                </a:lnTo>
                <a:lnTo>
                  <a:pt x="669122" y="419099"/>
                </a:lnTo>
                <a:lnTo>
                  <a:pt x="622122" y="444499"/>
                </a:lnTo>
                <a:lnTo>
                  <a:pt x="569516" y="457199"/>
                </a:lnTo>
                <a:lnTo>
                  <a:pt x="515447" y="457199"/>
                </a:lnTo>
                <a:lnTo>
                  <a:pt x="460707" y="469899"/>
                </a:lnTo>
                <a:lnTo>
                  <a:pt x="604558" y="469899"/>
                </a:lnTo>
                <a:lnTo>
                  <a:pt x="601732" y="470701"/>
                </a:lnTo>
                <a:lnTo>
                  <a:pt x="583555" y="482599"/>
                </a:lnTo>
                <a:lnTo>
                  <a:pt x="566535" y="507999"/>
                </a:lnTo>
                <a:lnTo>
                  <a:pt x="551013" y="520699"/>
                </a:lnTo>
                <a:lnTo>
                  <a:pt x="536105" y="546099"/>
                </a:lnTo>
                <a:lnTo>
                  <a:pt x="503390" y="584199"/>
                </a:lnTo>
                <a:lnTo>
                  <a:pt x="470158" y="622299"/>
                </a:lnTo>
                <a:lnTo>
                  <a:pt x="438019" y="660399"/>
                </a:lnTo>
                <a:lnTo>
                  <a:pt x="408584" y="698499"/>
                </a:lnTo>
                <a:lnTo>
                  <a:pt x="383831" y="736599"/>
                </a:lnTo>
                <a:lnTo>
                  <a:pt x="363104" y="787399"/>
                </a:lnTo>
                <a:lnTo>
                  <a:pt x="339716" y="825499"/>
                </a:lnTo>
                <a:lnTo>
                  <a:pt x="306984" y="863599"/>
                </a:lnTo>
                <a:lnTo>
                  <a:pt x="305396" y="863599"/>
                </a:lnTo>
                <a:lnTo>
                  <a:pt x="308038" y="876299"/>
                </a:lnTo>
                <a:lnTo>
                  <a:pt x="310362" y="863599"/>
                </a:lnTo>
                <a:lnTo>
                  <a:pt x="339659" y="838199"/>
                </a:lnTo>
                <a:lnTo>
                  <a:pt x="361345" y="812799"/>
                </a:lnTo>
                <a:lnTo>
                  <a:pt x="379437" y="774699"/>
                </a:lnTo>
                <a:lnTo>
                  <a:pt x="397954" y="736599"/>
                </a:lnTo>
                <a:lnTo>
                  <a:pt x="427573" y="698499"/>
                </a:lnTo>
                <a:lnTo>
                  <a:pt x="462608" y="647699"/>
                </a:lnTo>
                <a:lnTo>
                  <a:pt x="500165" y="609599"/>
                </a:lnTo>
                <a:lnTo>
                  <a:pt x="537349" y="571499"/>
                </a:lnTo>
                <a:lnTo>
                  <a:pt x="554119" y="558799"/>
                </a:lnTo>
                <a:lnTo>
                  <a:pt x="588788" y="507999"/>
                </a:lnTo>
                <a:lnTo>
                  <a:pt x="629119" y="482599"/>
                </a:lnTo>
                <a:lnTo>
                  <a:pt x="698919" y="444499"/>
                </a:lnTo>
                <a:lnTo>
                  <a:pt x="725173" y="444499"/>
                </a:lnTo>
                <a:lnTo>
                  <a:pt x="750354" y="431799"/>
                </a:lnTo>
                <a:lnTo>
                  <a:pt x="774639" y="406399"/>
                </a:lnTo>
                <a:lnTo>
                  <a:pt x="798207" y="393699"/>
                </a:lnTo>
                <a:lnTo>
                  <a:pt x="849614" y="393699"/>
                </a:lnTo>
                <a:lnTo>
                  <a:pt x="863427" y="368299"/>
                </a:lnTo>
                <a:lnTo>
                  <a:pt x="889249" y="330199"/>
                </a:lnTo>
                <a:lnTo>
                  <a:pt x="920359" y="304799"/>
                </a:lnTo>
                <a:lnTo>
                  <a:pt x="956944" y="279399"/>
                </a:lnTo>
                <a:lnTo>
                  <a:pt x="991577" y="266699"/>
                </a:lnTo>
                <a:lnTo>
                  <a:pt x="1027663" y="241299"/>
                </a:lnTo>
                <a:lnTo>
                  <a:pt x="1100924" y="215899"/>
                </a:lnTo>
                <a:lnTo>
                  <a:pt x="1131716" y="215899"/>
                </a:lnTo>
                <a:lnTo>
                  <a:pt x="1135045" y="203199"/>
                </a:lnTo>
                <a:lnTo>
                  <a:pt x="1138682" y="203199"/>
                </a:lnTo>
                <a:lnTo>
                  <a:pt x="1176053" y="177799"/>
                </a:lnTo>
                <a:lnTo>
                  <a:pt x="1248658" y="126999"/>
                </a:lnTo>
                <a:lnTo>
                  <a:pt x="1285722" y="101599"/>
                </a:lnTo>
                <a:lnTo>
                  <a:pt x="1304438" y="101599"/>
                </a:lnTo>
                <a:lnTo>
                  <a:pt x="1324456" y="88899"/>
                </a:lnTo>
                <a:lnTo>
                  <a:pt x="1343813" y="88899"/>
                </a:lnTo>
                <a:lnTo>
                  <a:pt x="1360551" y="76199"/>
                </a:lnTo>
                <a:lnTo>
                  <a:pt x="1372090" y="63499"/>
                </a:lnTo>
                <a:lnTo>
                  <a:pt x="1380961" y="38099"/>
                </a:lnTo>
                <a:lnTo>
                  <a:pt x="1388806" y="25399"/>
                </a:lnTo>
                <a:lnTo>
                  <a:pt x="1397266" y="12699"/>
                </a:lnTo>
                <a:lnTo>
                  <a:pt x="1398535" y="0"/>
                </a:lnTo>
                <a:close/>
              </a:path>
              <a:path w="1398905" h="1498600">
                <a:moveTo>
                  <a:pt x="602957" y="469899"/>
                </a:moveTo>
                <a:lnTo>
                  <a:pt x="406090" y="469899"/>
                </a:lnTo>
                <a:lnTo>
                  <a:pt x="352386" y="482599"/>
                </a:lnTo>
                <a:lnTo>
                  <a:pt x="302810" y="495299"/>
                </a:lnTo>
                <a:lnTo>
                  <a:pt x="255786" y="507999"/>
                </a:lnTo>
                <a:lnTo>
                  <a:pt x="211356" y="533399"/>
                </a:lnTo>
                <a:lnTo>
                  <a:pt x="169561" y="558799"/>
                </a:lnTo>
                <a:lnTo>
                  <a:pt x="130445" y="596899"/>
                </a:lnTo>
                <a:lnTo>
                  <a:pt x="94049" y="622299"/>
                </a:lnTo>
                <a:lnTo>
                  <a:pt x="60414" y="660399"/>
                </a:lnTo>
                <a:lnTo>
                  <a:pt x="29584" y="698499"/>
                </a:lnTo>
                <a:lnTo>
                  <a:pt x="1600" y="736599"/>
                </a:lnTo>
                <a:lnTo>
                  <a:pt x="0" y="736599"/>
                </a:lnTo>
                <a:lnTo>
                  <a:pt x="4622" y="749299"/>
                </a:lnTo>
                <a:lnTo>
                  <a:pt x="6222" y="736599"/>
                </a:lnTo>
                <a:lnTo>
                  <a:pt x="37512" y="711199"/>
                </a:lnTo>
                <a:lnTo>
                  <a:pt x="71233" y="673099"/>
                </a:lnTo>
                <a:lnTo>
                  <a:pt x="107338" y="634999"/>
                </a:lnTo>
                <a:lnTo>
                  <a:pt x="145779" y="609599"/>
                </a:lnTo>
                <a:lnTo>
                  <a:pt x="186507" y="571499"/>
                </a:lnTo>
                <a:lnTo>
                  <a:pt x="229474" y="546099"/>
                </a:lnTo>
                <a:lnTo>
                  <a:pt x="274632" y="533399"/>
                </a:lnTo>
                <a:lnTo>
                  <a:pt x="321933" y="507999"/>
                </a:lnTo>
                <a:lnTo>
                  <a:pt x="371328" y="495299"/>
                </a:lnTo>
                <a:lnTo>
                  <a:pt x="422770" y="495299"/>
                </a:lnTo>
                <a:lnTo>
                  <a:pt x="468612" y="482599"/>
                </a:lnTo>
                <a:lnTo>
                  <a:pt x="559816" y="482599"/>
                </a:lnTo>
                <a:lnTo>
                  <a:pt x="601732" y="470701"/>
                </a:lnTo>
                <a:lnTo>
                  <a:pt x="602957" y="469899"/>
                </a:lnTo>
                <a:close/>
              </a:path>
              <a:path w="1398905" h="1498600">
                <a:moveTo>
                  <a:pt x="1124745" y="228599"/>
                </a:moveTo>
                <a:lnTo>
                  <a:pt x="1098092" y="228599"/>
                </a:lnTo>
                <a:lnTo>
                  <a:pt x="1096848" y="241299"/>
                </a:lnTo>
                <a:lnTo>
                  <a:pt x="1093971" y="253999"/>
                </a:lnTo>
                <a:lnTo>
                  <a:pt x="1080185" y="292099"/>
                </a:lnTo>
                <a:lnTo>
                  <a:pt x="1040638" y="342899"/>
                </a:lnTo>
                <a:lnTo>
                  <a:pt x="1011509" y="393699"/>
                </a:lnTo>
                <a:lnTo>
                  <a:pt x="994125" y="444499"/>
                </a:lnTo>
                <a:lnTo>
                  <a:pt x="990508" y="495299"/>
                </a:lnTo>
                <a:lnTo>
                  <a:pt x="1002677" y="546099"/>
                </a:lnTo>
                <a:lnTo>
                  <a:pt x="1009421" y="546099"/>
                </a:lnTo>
                <a:lnTo>
                  <a:pt x="1008888" y="533399"/>
                </a:lnTo>
                <a:lnTo>
                  <a:pt x="1007190" y="482599"/>
                </a:lnTo>
                <a:lnTo>
                  <a:pt x="1019771" y="431799"/>
                </a:lnTo>
                <a:lnTo>
                  <a:pt x="1044421" y="380999"/>
                </a:lnTo>
                <a:lnTo>
                  <a:pt x="1078928" y="342899"/>
                </a:lnTo>
                <a:lnTo>
                  <a:pt x="1091861" y="342899"/>
                </a:lnTo>
                <a:lnTo>
                  <a:pt x="1094202" y="330199"/>
                </a:lnTo>
                <a:lnTo>
                  <a:pt x="1095794" y="317499"/>
                </a:lnTo>
                <a:lnTo>
                  <a:pt x="1103280" y="304799"/>
                </a:lnTo>
                <a:lnTo>
                  <a:pt x="1109572" y="292099"/>
                </a:lnTo>
                <a:lnTo>
                  <a:pt x="1114737" y="279399"/>
                </a:lnTo>
                <a:lnTo>
                  <a:pt x="1118844" y="266699"/>
                </a:lnTo>
                <a:lnTo>
                  <a:pt x="1120982" y="253999"/>
                </a:lnTo>
                <a:lnTo>
                  <a:pt x="1122845" y="241299"/>
                </a:lnTo>
                <a:lnTo>
                  <a:pt x="1124745" y="228599"/>
                </a:lnTo>
                <a:close/>
              </a:path>
              <a:path w="1398905" h="1498600">
                <a:moveTo>
                  <a:pt x="604558" y="469899"/>
                </a:moveTo>
                <a:lnTo>
                  <a:pt x="602957" y="469899"/>
                </a:lnTo>
                <a:lnTo>
                  <a:pt x="601732" y="470701"/>
                </a:lnTo>
                <a:lnTo>
                  <a:pt x="604558" y="469899"/>
                </a:lnTo>
                <a:close/>
              </a:path>
              <a:path w="1398905" h="1498600">
                <a:moveTo>
                  <a:pt x="1091861" y="342899"/>
                </a:moveTo>
                <a:lnTo>
                  <a:pt x="1079296" y="342899"/>
                </a:lnTo>
                <a:lnTo>
                  <a:pt x="1080614" y="368299"/>
                </a:lnTo>
                <a:lnTo>
                  <a:pt x="1081181" y="380999"/>
                </a:lnTo>
                <a:lnTo>
                  <a:pt x="1079516" y="406399"/>
                </a:lnTo>
                <a:lnTo>
                  <a:pt x="1074140" y="419099"/>
                </a:lnTo>
                <a:lnTo>
                  <a:pt x="1077696" y="419099"/>
                </a:lnTo>
                <a:lnTo>
                  <a:pt x="1081949" y="406399"/>
                </a:lnTo>
                <a:lnTo>
                  <a:pt x="1085141" y="393699"/>
                </a:lnTo>
                <a:lnTo>
                  <a:pt x="1087272" y="393699"/>
                </a:lnTo>
                <a:lnTo>
                  <a:pt x="1088339" y="380999"/>
                </a:lnTo>
                <a:lnTo>
                  <a:pt x="1089623" y="368299"/>
                </a:lnTo>
                <a:lnTo>
                  <a:pt x="1091861" y="342899"/>
                </a:lnTo>
                <a:close/>
              </a:path>
              <a:path w="1398905" h="1498600">
                <a:moveTo>
                  <a:pt x="1128948" y="215899"/>
                </a:moveTo>
                <a:lnTo>
                  <a:pt x="1100924" y="215899"/>
                </a:lnTo>
                <a:lnTo>
                  <a:pt x="1099324" y="228599"/>
                </a:lnTo>
                <a:lnTo>
                  <a:pt x="1126998" y="228599"/>
                </a:lnTo>
                <a:lnTo>
                  <a:pt x="1128948" y="215899"/>
                </a:lnTo>
                <a:close/>
              </a:path>
            </a:pathLst>
          </a:custGeom>
          <a:solidFill>
            <a:srgbClr val="509B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3089671" y="4931934"/>
            <a:ext cx="3648710" cy="1676400"/>
          </a:xfrm>
          <a:custGeom>
            <a:avLst/>
            <a:gdLst/>
            <a:ahLst/>
            <a:cxnLst/>
            <a:rect l="l" t="t" r="r" b="b"/>
            <a:pathLst>
              <a:path w="3648709" h="1676400">
                <a:moveTo>
                  <a:pt x="1526748" y="431800"/>
                </a:moveTo>
                <a:lnTo>
                  <a:pt x="1240794" y="431800"/>
                </a:lnTo>
                <a:lnTo>
                  <a:pt x="1336974" y="457200"/>
                </a:lnTo>
                <a:lnTo>
                  <a:pt x="1383758" y="457200"/>
                </a:lnTo>
                <a:lnTo>
                  <a:pt x="1437316" y="482600"/>
                </a:lnTo>
                <a:lnTo>
                  <a:pt x="1486790" y="495300"/>
                </a:lnTo>
                <a:lnTo>
                  <a:pt x="1532652" y="520700"/>
                </a:lnTo>
                <a:lnTo>
                  <a:pt x="1575371" y="546100"/>
                </a:lnTo>
                <a:lnTo>
                  <a:pt x="1615417" y="571500"/>
                </a:lnTo>
                <a:lnTo>
                  <a:pt x="1653261" y="609600"/>
                </a:lnTo>
                <a:lnTo>
                  <a:pt x="1689373" y="635000"/>
                </a:lnTo>
                <a:lnTo>
                  <a:pt x="1724222" y="660400"/>
                </a:lnTo>
                <a:lnTo>
                  <a:pt x="1758278" y="698500"/>
                </a:lnTo>
                <a:lnTo>
                  <a:pt x="1792013" y="723900"/>
                </a:lnTo>
                <a:lnTo>
                  <a:pt x="1828164" y="749300"/>
                </a:lnTo>
                <a:lnTo>
                  <a:pt x="1865161" y="787400"/>
                </a:lnTo>
                <a:lnTo>
                  <a:pt x="1940348" y="838200"/>
                </a:lnTo>
                <a:lnTo>
                  <a:pt x="1977864" y="876300"/>
                </a:lnTo>
                <a:lnTo>
                  <a:pt x="2014742" y="901700"/>
                </a:lnTo>
                <a:lnTo>
                  <a:pt x="2048908" y="927100"/>
                </a:lnTo>
                <a:lnTo>
                  <a:pt x="2081357" y="965200"/>
                </a:lnTo>
                <a:lnTo>
                  <a:pt x="2183173" y="1066800"/>
                </a:lnTo>
                <a:lnTo>
                  <a:pt x="2217916" y="1104900"/>
                </a:lnTo>
                <a:lnTo>
                  <a:pt x="2252467" y="1130300"/>
                </a:lnTo>
                <a:lnTo>
                  <a:pt x="2289980" y="1155700"/>
                </a:lnTo>
                <a:lnTo>
                  <a:pt x="2333607" y="1181100"/>
                </a:lnTo>
                <a:lnTo>
                  <a:pt x="2386502" y="1206500"/>
                </a:lnTo>
                <a:lnTo>
                  <a:pt x="2451816" y="1219200"/>
                </a:lnTo>
                <a:lnTo>
                  <a:pt x="2493697" y="1231900"/>
                </a:lnTo>
                <a:lnTo>
                  <a:pt x="2538919" y="1257300"/>
                </a:lnTo>
                <a:lnTo>
                  <a:pt x="2587419" y="1270000"/>
                </a:lnTo>
                <a:lnTo>
                  <a:pt x="2639138" y="1282700"/>
                </a:lnTo>
                <a:lnTo>
                  <a:pt x="2694011" y="1295400"/>
                </a:lnTo>
                <a:lnTo>
                  <a:pt x="2751979" y="1320800"/>
                </a:lnTo>
                <a:lnTo>
                  <a:pt x="2812978" y="1333500"/>
                </a:lnTo>
                <a:lnTo>
                  <a:pt x="2868580" y="1346200"/>
                </a:lnTo>
                <a:lnTo>
                  <a:pt x="2905751" y="1371600"/>
                </a:lnTo>
                <a:lnTo>
                  <a:pt x="2929245" y="1409700"/>
                </a:lnTo>
                <a:lnTo>
                  <a:pt x="2943815" y="1447800"/>
                </a:lnTo>
                <a:lnTo>
                  <a:pt x="2954215" y="1485900"/>
                </a:lnTo>
                <a:lnTo>
                  <a:pt x="2960855" y="1511300"/>
                </a:lnTo>
                <a:lnTo>
                  <a:pt x="2970463" y="1524000"/>
                </a:lnTo>
                <a:lnTo>
                  <a:pt x="2982574" y="1549400"/>
                </a:lnTo>
                <a:lnTo>
                  <a:pt x="2996722" y="1562100"/>
                </a:lnTo>
                <a:lnTo>
                  <a:pt x="3008551" y="1574800"/>
                </a:lnTo>
                <a:lnTo>
                  <a:pt x="3020744" y="1587500"/>
                </a:lnTo>
                <a:lnTo>
                  <a:pt x="3045566" y="1612900"/>
                </a:lnTo>
                <a:lnTo>
                  <a:pt x="3052576" y="1612900"/>
                </a:lnTo>
                <a:lnTo>
                  <a:pt x="3086090" y="1625600"/>
                </a:lnTo>
                <a:lnTo>
                  <a:pt x="3110906" y="1638300"/>
                </a:lnTo>
                <a:lnTo>
                  <a:pt x="3128081" y="1663700"/>
                </a:lnTo>
                <a:lnTo>
                  <a:pt x="3138670" y="1676400"/>
                </a:lnTo>
                <a:lnTo>
                  <a:pt x="3141476" y="1676400"/>
                </a:lnTo>
                <a:lnTo>
                  <a:pt x="3137068" y="1663700"/>
                </a:lnTo>
                <a:lnTo>
                  <a:pt x="3136662" y="1651000"/>
                </a:lnTo>
                <a:lnTo>
                  <a:pt x="3131253" y="1638300"/>
                </a:lnTo>
                <a:lnTo>
                  <a:pt x="3107405" y="1612900"/>
                </a:lnTo>
                <a:lnTo>
                  <a:pt x="3083941" y="1600200"/>
                </a:lnTo>
                <a:lnTo>
                  <a:pt x="3061917" y="1587500"/>
                </a:lnTo>
                <a:lnTo>
                  <a:pt x="3042391" y="1562100"/>
                </a:lnTo>
                <a:lnTo>
                  <a:pt x="3030016" y="1536700"/>
                </a:lnTo>
                <a:lnTo>
                  <a:pt x="3017713" y="1511300"/>
                </a:lnTo>
                <a:lnTo>
                  <a:pt x="3007914" y="1498600"/>
                </a:lnTo>
                <a:lnTo>
                  <a:pt x="3003046" y="1485900"/>
                </a:lnTo>
                <a:lnTo>
                  <a:pt x="3000658" y="1473200"/>
                </a:lnTo>
                <a:lnTo>
                  <a:pt x="2998211" y="1460500"/>
                </a:lnTo>
                <a:lnTo>
                  <a:pt x="2995635" y="1460500"/>
                </a:lnTo>
                <a:lnTo>
                  <a:pt x="2992861" y="1447800"/>
                </a:lnTo>
                <a:lnTo>
                  <a:pt x="2988410" y="1422400"/>
                </a:lnTo>
                <a:lnTo>
                  <a:pt x="2982272" y="1397000"/>
                </a:lnTo>
                <a:lnTo>
                  <a:pt x="2972644" y="1384300"/>
                </a:lnTo>
                <a:lnTo>
                  <a:pt x="2957720" y="1358900"/>
                </a:lnTo>
                <a:lnTo>
                  <a:pt x="2927644" y="1333500"/>
                </a:lnTo>
                <a:lnTo>
                  <a:pt x="2891539" y="1320800"/>
                </a:lnTo>
                <a:lnTo>
                  <a:pt x="2850755" y="1308100"/>
                </a:lnTo>
                <a:lnTo>
                  <a:pt x="2806641" y="1295400"/>
                </a:lnTo>
                <a:lnTo>
                  <a:pt x="2780973" y="1282700"/>
                </a:lnTo>
                <a:lnTo>
                  <a:pt x="2754642" y="1270000"/>
                </a:lnTo>
                <a:lnTo>
                  <a:pt x="2727790" y="1270000"/>
                </a:lnTo>
                <a:lnTo>
                  <a:pt x="2700558" y="1257300"/>
                </a:lnTo>
                <a:lnTo>
                  <a:pt x="2552628" y="1206500"/>
                </a:lnTo>
                <a:lnTo>
                  <a:pt x="2503731" y="1181100"/>
                </a:lnTo>
                <a:lnTo>
                  <a:pt x="2456449" y="1155700"/>
                </a:lnTo>
                <a:lnTo>
                  <a:pt x="2410850" y="1143000"/>
                </a:lnTo>
                <a:lnTo>
                  <a:pt x="2367002" y="1117600"/>
                </a:lnTo>
                <a:lnTo>
                  <a:pt x="2324974" y="1092200"/>
                </a:lnTo>
                <a:lnTo>
                  <a:pt x="2284833" y="1066800"/>
                </a:lnTo>
                <a:lnTo>
                  <a:pt x="2246647" y="1041400"/>
                </a:lnTo>
                <a:lnTo>
                  <a:pt x="2693713" y="1041400"/>
                </a:lnTo>
                <a:lnTo>
                  <a:pt x="2744816" y="1028700"/>
                </a:lnTo>
                <a:lnTo>
                  <a:pt x="3117666" y="1028700"/>
                </a:lnTo>
                <a:lnTo>
                  <a:pt x="3012178" y="1003300"/>
                </a:lnTo>
                <a:lnTo>
                  <a:pt x="2338659" y="1003300"/>
                </a:lnTo>
                <a:lnTo>
                  <a:pt x="2303589" y="990600"/>
                </a:lnTo>
                <a:lnTo>
                  <a:pt x="2237541" y="965200"/>
                </a:lnTo>
                <a:lnTo>
                  <a:pt x="2179763" y="939800"/>
                </a:lnTo>
                <a:lnTo>
                  <a:pt x="2136827" y="901700"/>
                </a:lnTo>
                <a:lnTo>
                  <a:pt x="2114897" y="876300"/>
                </a:lnTo>
                <a:lnTo>
                  <a:pt x="2104852" y="876300"/>
                </a:lnTo>
                <a:lnTo>
                  <a:pt x="2094457" y="863600"/>
                </a:lnTo>
                <a:lnTo>
                  <a:pt x="2084004" y="863600"/>
                </a:lnTo>
                <a:lnTo>
                  <a:pt x="2073787" y="850900"/>
                </a:lnTo>
                <a:lnTo>
                  <a:pt x="2039204" y="825500"/>
                </a:lnTo>
                <a:lnTo>
                  <a:pt x="2004188" y="787400"/>
                </a:lnTo>
                <a:lnTo>
                  <a:pt x="1968718" y="749300"/>
                </a:lnTo>
                <a:lnTo>
                  <a:pt x="1932773" y="723900"/>
                </a:lnTo>
                <a:lnTo>
                  <a:pt x="1896330" y="685800"/>
                </a:lnTo>
                <a:lnTo>
                  <a:pt x="1858574" y="660400"/>
                </a:lnTo>
                <a:lnTo>
                  <a:pt x="1817382" y="622300"/>
                </a:lnTo>
                <a:lnTo>
                  <a:pt x="1775003" y="596900"/>
                </a:lnTo>
                <a:lnTo>
                  <a:pt x="1733681" y="571500"/>
                </a:lnTo>
                <a:lnTo>
                  <a:pt x="1697943" y="546100"/>
                </a:lnTo>
                <a:lnTo>
                  <a:pt x="1660687" y="508000"/>
                </a:lnTo>
                <a:lnTo>
                  <a:pt x="1621240" y="482600"/>
                </a:lnTo>
                <a:lnTo>
                  <a:pt x="1578931" y="457200"/>
                </a:lnTo>
                <a:lnTo>
                  <a:pt x="1533085" y="444500"/>
                </a:lnTo>
                <a:lnTo>
                  <a:pt x="1526748" y="431800"/>
                </a:lnTo>
                <a:close/>
              </a:path>
              <a:path w="3648709" h="1676400">
                <a:moveTo>
                  <a:pt x="3117666" y="1028700"/>
                </a:moveTo>
                <a:lnTo>
                  <a:pt x="2846489" y="1028700"/>
                </a:lnTo>
                <a:lnTo>
                  <a:pt x="2896856" y="1041400"/>
                </a:lnTo>
                <a:lnTo>
                  <a:pt x="2946774" y="1041400"/>
                </a:lnTo>
                <a:lnTo>
                  <a:pt x="2996141" y="1054100"/>
                </a:lnTo>
                <a:lnTo>
                  <a:pt x="3044855" y="1054100"/>
                </a:lnTo>
                <a:lnTo>
                  <a:pt x="3388098" y="1143000"/>
                </a:lnTo>
                <a:lnTo>
                  <a:pt x="3395476" y="1155700"/>
                </a:lnTo>
                <a:lnTo>
                  <a:pt x="3408824" y="1155700"/>
                </a:lnTo>
                <a:lnTo>
                  <a:pt x="3454856" y="1181100"/>
                </a:lnTo>
                <a:lnTo>
                  <a:pt x="3546726" y="1206500"/>
                </a:lnTo>
                <a:lnTo>
                  <a:pt x="3592957" y="1231900"/>
                </a:lnTo>
                <a:lnTo>
                  <a:pt x="3639647" y="1244600"/>
                </a:lnTo>
                <a:lnTo>
                  <a:pt x="3648410" y="1244600"/>
                </a:lnTo>
                <a:lnTo>
                  <a:pt x="3617023" y="1231900"/>
                </a:lnTo>
                <a:lnTo>
                  <a:pt x="3585629" y="1206500"/>
                </a:lnTo>
                <a:lnTo>
                  <a:pt x="3523353" y="1181100"/>
                </a:lnTo>
                <a:lnTo>
                  <a:pt x="3521232" y="1181100"/>
                </a:lnTo>
                <a:lnTo>
                  <a:pt x="3477877" y="1155700"/>
                </a:lnTo>
                <a:lnTo>
                  <a:pt x="3431903" y="1130300"/>
                </a:lnTo>
                <a:lnTo>
                  <a:pt x="3383648" y="1117600"/>
                </a:lnTo>
                <a:lnTo>
                  <a:pt x="3333450" y="1092200"/>
                </a:lnTo>
                <a:lnTo>
                  <a:pt x="3281646" y="1079500"/>
                </a:lnTo>
                <a:lnTo>
                  <a:pt x="3265492" y="1079500"/>
                </a:lnTo>
                <a:lnTo>
                  <a:pt x="3263041" y="1066800"/>
                </a:lnTo>
                <a:lnTo>
                  <a:pt x="3232300" y="1066800"/>
                </a:lnTo>
                <a:lnTo>
                  <a:pt x="3221563" y="1054100"/>
                </a:lnTo>
                <a:lnTo>
                  <a:pt x="3117666" y="1028700"/>
                </a:lnTo>
                <a:close/>
              </a:path>
              <a:path w="3648709" h="1676400">
                <a:moveTo>
                  <a:pt x="2602780" y="1041400"/>
                </a:moveTo>
                <a:lnTo>
                  <a:pt x="2246647" y="1041400"/>
                </a:lnTo>
                <a:lnTo>
                  <a:pt x="2290241" y="1054100"/>
                </a:lnTo>
                <a:lnTo>
                  <a:pt x="2555763" y="1054100"/>
                </a:lnTo>
                <a:lnTo>
                  <a:pt x="2602780" y="1041400"/>
                </a:lnTo>
                <a:close/>
              </a:path>
              <a:path w="3648709" h="1676400">
                <a:moveTo>
                  <a:pt x="2965312" y="990600"/>
                </a:moveTo>
                <a:lnTo>
                  <a:pt x="2604895" y="990600"/>
                </a:lnTo>
                <a:lnTo>
                  <a:pt x="2551577" y="1003300"/>
                </a:lnTo>
                <a:lnTo>
                  <a:pt x="3012178" y="1003300"/>
                </a:lnTo>
                <a:lnTo>
                  <a:pt x="2965312" y="990600"/>
                </a:lnTo>
                <a:close/>
              </a:path>
              <a:path w="3648709" h="1676400">
                <a:moveTo>
                  <a:pt x="2866588" y="977900"/>
                </a:moveTo>
                <a:lnTo>
                  <a:pt x="2817550" y="977900"/>
                </a:lnTo>
                <a:lnTo>
                  <a:pt x="2764543" y="990600"/>
                </a:lnTo>
                <a:lnTo>
                  <a:pt x="2916312" y="990600"/>
                </a:lnTo>
                <a:lnTo>
                  <a:pt x="2866588" y="977900"/>
                </a:lnTo>
                <a:close/>
              </a:path>
              <a:path w="3648709" h="1676400">
                <a:moveTo>
                  <a:pt x="2258949" y="482600"/>
                </a:moveTo>
                <a:lnTo>
                  <a:pt x="2024015" y="482600"/>
                </a:lnTo>
                <a:lnTo>
                  <a:pt x="2074937" y="495300"/>
                </a:lnTo>
                <a:lnTo>
                  <a:pt x="2125756" y="495300"/>
                </a:lnTo>
                <a:lnTo>
                  <a:pt x="2231674" y="520700"/>
                </a:lnTo>
                <a:lnTo>
                  <a:pt x="2283662" y="520700"/>
                </a:lnTo>
                <a:lnTo>
                  <a:pt x="2385140" y="546100"/>
                </a:lnTo>
                <a:lnTo>
                  <a:pt x="2434410" y="571500"/>
                </a:lnTo>
                <a:lnTo>
                  <a:pt x="2529463" y="596900"/>
                </a:lnTo>
                <a:lnTo>
                  <a:pt x="2572375" y="622300"/>
                </a:lnTo>
                <a:lnTo>
                  <a:pt x="2615050" y="635000"/>
                </a:lnTo>
                <a:lnTo>
                  <a:pt x="2654099" y="660400"/>
                </a:lnTo>
                <a:lnTo>
                  <a:pt x="2686131" y="685800"/>
                </a:lnTo>
                <a:lnTo>
                  <a:pt x="2714216" y="711200"/>
                </a:lnTo>
                <a:lnTo>
                  <a:pt x="2742960" y="736600"/>
                </a:lnTo>
                <a:lnTo>
                  <a:pt x="2773681" y="762000"/>
                </a:lnTo>
                <a:lnTo>
                  <a:pt x="2807695" y="774700"/>
                </a:lnTo>
                <a:lnTo>
                  <a:pt x="2812978" y="787400"/>
                </a:lnTo>
                <a:lnTo>
                  <a:pt x="2822440" y="774700"/>
                </a:lnTo>
                <a:lnTo>
                  <a:pt x="2817550" y="774700"/>
                </a:lnTo>
                <a:lnTo>
                  <a:pt x="2779949" y="749300"/>
                </a:lnTo>
                <a:lnTo>
                  <a:pt x="2743416" y="723900"/>
                </a:lnTo>
                <a:lnTo>
                  <a:pt x="2707170" y="685800"/>
                </a:lnTo>
                <a:lnTo>
                  <a:pt x="2670434" y="660400"/>
                </a:lnTo>
                <a:lnTo>
                  <a:pt x="2632428" y="635000"/>
                </a:lnTo>
                <a:lnTo>
                  <a:pt x="2592373" y="609600"/>
                </a:lnTo>
                <a:lnTo>
                  <a:pt x="2549491" y="584200"/>
                </a:lnTo>
                <a:lnTo>
                  <a:pt x="2505686" y="558800"/>
                </a:lnTo>
                <a:lnTo>
                  <a:pt x="2459885" y="546100"/>
                </a:lnTo>
                <a:lnTo>
                  <a:pt x="2412200" y="520700"/>
                </a:lnTo>
                <a:lnTo>
                  <a:pt x="2311621" y="495300"/>
                </a:lnTo>
                <a:lnTo>
                  <a:pt x="2258949" y="482600"/>
                </a:lnTo>
                <a:close/>
              </a:path>
              <a:path w="3648709" h="1676400">
                <a:moveTo>
                  <a:pt x="1995994" y="444500"/>
                </a:moveTo>
                <a:lnTo>
                  <a:pt x="1665893" y="444500"/>
                </a:lnTo>
                <a:lnTo>
                  <a:pt x="1717128" y="457200"/>
                </a:lnTo>
                <a:lnTo>
                  <a:pt x="1819583" y="469900"/>
                </a:lnTo>
                <a:lnTo>
                  <a:pt x="1921918" y="469900"/>
                </a:lnTo>
                <a:lnTo>
                  <a:pt x="1973003" y="482600"/>
                </a:lnTo>
                <a:lnTo>
                  <a:pt x="2204839" y="482600"/>
                </a:lnTo>
                <a:lnTo>
                  <a:pt x="2101082" y="457200"/>
                </a:lnTo>
                <a:lnTo>
                  <a:pt x="2048658" y="457200"/>
                </a:lnTo>
                <a:lnTo>
                  <a:pt x="1995994" y="444500"/>
                </a:lnTo>
                <a:close/>
              </a:path>
              <a:path w="3648709" h="1676400">
                <a:moveTo>
                  <a:pt x="1890311" y="431800"/>
                </a:moveTo>
                <a:lnTo>
                  <a:pt x="1563481" y="431800"/>
                </a:lnTo>
                <a:lnTo>
                  <a:pt x="1614672" y="444500"/>
                </a:lnTo>
                <a:lnTo>
                  <a:pt x="1943180" y="444500"/>
                </a:lnTo>
                <a:lnTo>
                  <a:pt x="1890311" y="431800"/>
                </a:lnTo>
                <a:close/>
              </a:path>
              <a:path w="3648709" h="1676400">
                <a:moveTo>
                  <a:pt x="1732284" y="419100"/>
                </a:moveTo>
                <a:lnTo>
                  <a:pt x="1141998" y="419100"/>
                </a:lnTo>
                <a:lnTo>
                  <a:pt x="1191658" y="431800"/>
                </a:lnTo>
                <a:lnTo>
                  <a:pt x="1784770" y="431800"/>
                </a:lnTo>
                <a:lnTo>
                  <a:pt x="1732284" y="419100"/>
                </a:lnTo>
                <a:close/>
              </a:path>
              <a:path w="3648709" h="1676400">
                <a:moveTo>
                  <a:pt x="1634981" y="406400"/>
                </a:moveTo>
                <a:lnTo>
                  <a:pt x="840262" y="406400"/>
                </a:lnTo>
                <a:lnTo>
                  <a:pt x="890352" y="419100"/>
                </a:lnTo>
                <a:lnTo>
                  <a:pt x="1683649" y="419100"/>
                </a:lnTo>
                <a:lnTo>
                  <a:pt x="1634981" y="406400"/>
                </a:lnTo>
                <a:close/>
              </a:path>
              <a:path w="3648709" h="1676400">
                <a:moveTo>
                  <a:pt x="1537552" y="393700"/>
                </a:moveTo>
                <a:lnTo>
                  <a:pt x="540392" y="393700"/>
                </a:lnTo>
                <a:lnTo>
                  <a:pt x="590131" y="406400"/>
                </a:lnTo>
                <a:lnTo>
                  <a:pt x="1586283" y="406400"/>
                </a:lnTo>
                <a:lnTo>
                  <a:pt x="1537552" y="393700"/>
                </a:lnTo>
                <a:close/>
              </a:path>
              <a:path w="3648709" h="1676400">
                <a:moveTo>
                  <a:pt x="62425" y="0"/>
                </a:moveTo>
                <a:lnTo>
                  <a:pt x="33952" y="0"/>
                </a:lnTo>
                <a:lnTo>
                  <a:pt x="30789" y="12700"/>
                </a:lnTo>
                <a:lnTo>
                  <a:pt x="9879" y="38100"/>
                </a:lnTo>
                <a:lnTo>
                  <a:pt x="0" y="63500"/>
                </a:lnTo>
                <a:lnTo>
                  <a:pt x="103" y="88900"/>
                </a:lnTo>
                <a:lnTo>
                  <a:pt x="9143" y="127000"/>
                </a:lnTo>
                <a:lnTo>
                  <a:pt x="49846" y="177800"/>
                </a:lnTo>
                <a:lnTo>
                  <a:pt x="79414" y="203200"/>
                </a:lnTo>
                <a:lnTo>
                  <a:pt x="113732" y="228600"/>
                </a:lnTo>
                <a:lnTo>
                  <a:pt x="151752" y="254000"/>
                </a:lnTo>
                <a:lnTo>
                  <a:pt x="192426" y="279400"/>
                </a:lnTo>
                <a:lnTo>
                  <a:pt x="234710" y="304800"/>
                </a:lnTo>
                <a:lnTo>
                  <a:pt x="277554" y="317500"/>
                </a:lnTo>
                <a:lnTo>
                  <a:pt x="319913" y="342900"/>
                </a:lnTo>
                <a:lnTo>
                  <a:pt x="360740" y="355600"/>
                </a:lnTo>
                <a:lnTo>
                  <a:pt x="398988" y="368300"/>
                </a:lnTo>
                <a:lnTo>
                  <a:pt x="444419" y="381000"/>
                </a:lnTo>
                <a:lnTo>
                  <a:pt x="491688" y="393700"/>
                </a:lnTo>
                <a:lnTo>
                  <a:pt x="1439994" y="393700"/>
                </a:lnTo>
                <a:lnTo>
                  <a:pt x="1391166" y="381000"/>
                </a:lnTo>
                <a:lnTo>
                  <a:pt x="1290548" y="381000"/>
                </a:lnTo>
                <a:lnTo>
                  <a:pt x="1184692" y="355600"/>
                </a:lnTo>
                <a:lnTo>
                  <a:pt x="981499" y="355600"/>
                </a:lnTo>
                <a:lnTo>
                  <a:pt x="930378" y="342900"/>
                </a:lnTo>
                <a:lnTo>
                  <a:pt x="640338" y="342900"/>
                </a:lnTo>
                <a:lnTo>
                  <a:pt x="682888" y="330200"/>
                </a:lnTo>
                <a:lnTo>
                  <a:pt x="724874" y="330200"/>
                </a:lnTo>
                <a:lnTo>
                  <a:pt x="765877" y="317500"/>
                </a:lnTo>
                <a:lnTo>
                  <a:pt x="805477" y="304800"/>
                </a:lnTo>
                <a:lnTo>
                  <a:pt x="529153" y="304800"/>
                </a:lnTo>
                <a:lnTo>
                  <a:pt x="484500" y="292100"/>
                </a:lnTo>
                <a:lnTo>
                  <a:pt x="399046" y="266700"/>
                </a:lnTo>
                <a:lnTo>
                  <a:pt x="356811" y="241300"/>
                </a:lnTo>
                <a:lnTo>
                  <a:pt x="328365" y="228600"/>
                </a:lnTo>
                <a:lnTo>
                  <a:pt x="290204" y="203200"/>
                </a:lnTo>
                <a:lnTo>
                  <a:pt x="245917" y="177800"/>
                </a:lnTo>
                <a:lnTo>
                  <a:pt x="199090" y="139700"/>
                </a:lnTo>
                <a:lnTo>
                  <a:pt x="161314" y="101600"/>
                </a:lnTo>
                <a:lnTo>
                  <a:pt x="130733" y="76200"/>
                </a:lnTo>
                <a:lnTo>
                  <a:pt x="100165" y="38100"/>
                </a:lnTo>
                <a:lnTo>
                  <a:pt x="62425" y="0"/>
                </a:lnTo>
                <a:close/>
              </a:path>
              <a:path w="3648709" h="1676400">
                <a:moveTo>
                  <a:pt x="1564708" y="127000"/>
                </a:moveTo>
                <a:lnTo>
                  <a:pt x="1182781" y="127000"/>
                </a:lnTo>
                <a:lnTo>
                  <a:pt x="1134312" y="139700"/>
                </a:lnTo>
                <a:lnTo>
                  <a:pt x="874276" y="203200"/>
                </a:lnTo>
                <a:lnTo>
                  <a:pt x="825192" y="228600"/>
                </a:lnTo>
                <a:lnTo>
                  <a:pt x="779235" y="241300"/>
                </a:lnTo>
                <a:lnTo>
                  <a:pt x="737328" y="254000"/>
                </a:lnTo>
                <a:lnTo>
                  <a:pt x="679417" y="279400"/>
                </a:lnTo>
                <a:lnTo>
                  <a:pt x="625895" y="292100"/>
                </a:lnTo>
                <a:lnTo>
                  <a:pt x="576046" y="304800"/>
                </a:lnTo>
                <a:lnTo>
                  <a:pt x="805477" y="304800"/>
                </a:lnTo>
                <a:lnTo>
                  <a:pt x="855411" y="279400"/>
                </a:lnTo>
                <a:lnTo>
                  <a:pt x="903593" y="254000"/>
                </a:lnTo>
                <a:lnTo>
                  <a:pt x="998353" y="228600"/>
                </a:lnTo>
                <a:lnTo>
                  <a:pt x="1046759" y="203200"/>
                </a:lnTo>
                <a:lnTo>
                  <a:pt x="1097068" y="190500"/>
                </a:lnTo>
                <a:lnTo>
                  <a:pt x="1150194" y="177800"/>
                </a:lnTo>
                <a:lnTo>
                  <a:pt x="1207051" y="165100"/>
                </a:lnTo>
                <a:lnTo>
                  <a:pt x="1256832" y="165100"/>
                </a:lnTo>
                <a:lnTo>
                  <a:pt x="1306854" y="152400"/>
                </a:lnTo>
                <a:lnTo>
                  <a:pt x="1704887" y="152400"/>
                </a:lnTo>
                <a:lnTo>
                  <a:pt x="1659539" y="139700"/>
                </a:lnTo>
                <a:lnTo>
                  <a:pt x="1587823" y="139700"/>
                </a:lnTo>
                <a:lnTo>
                  <a:pt x="1564708" y="127000"/>
                </a:lnTo>
                <a:close/>
              </a:path>
              <a:path w="3648709" h="1676400">
                <a:moveTo>
                  <a:pt x="2113462" y="165100"/>
                </a:moveTo>
                <a:lnTo>
                  <a:pt x="2053395" y="165100"/>
                </a:lnTo>
                <a:lnTo>
                  <a:pt x="1999246" y="177800"/>
                </a:lnTo>
                <a:lnTo>
                  <a:pt x="1657787" y="177800"/>
                </a:lnTo>
                <a:lnTo>
                  <a:pt x="1707179" y="190500"/>
                </a:lnTo>
                <a:lnTo>
                  <a:pt x="2035432" y="190500"/>
                </a:lnTo>
                <a:lnTo>
                  <a:pt x="2075880" y="177800"/>
                </a:lnTo>
                <a:lnTo>
                  <a:pt x="2113462" y="165100"/>
                </a:lnTo>
                <a:close/>
              </a:path>
              <a:path w="3648709" h="1676400">
                <a:moveTo>
                  <a:pt x="1944766" y="165100"/>
                </a:moveTo>
                <a:lnTo>
                  <a:pt x="1558091" y="165100"/>
                </a:lnTo>
                <a:lnTo>
                  <a:pt x="1608067" y="177800"/>
                </a:lnTo>
                <a:lnTo>
                  <a:pt x="1999246" y="177800"/>
                </a:lnTo>
                <a:lnTo>
                  <a:pt x="1944766" y="165100"/>
                </a:lnTo>
                <a:close/>
              </a:path>
              <a:path w="3648709" h="1676400">
                <a:moveTo>
                  <a:pt x="1750605" y="152400"/>
                </a:moveTo>
                <a:lnTo>
                  <a:pt x="1407337" y="152400"/>
                </a:lnTo>
                <a:lnTo>
                  <a:pt x="1457655" y="165100"/>
                </a:lnTo>
                <a:lnTo>
                  <a:pt x="1796555" y="165100"/>
                </a:lnTo>
                <a:lnTo>
                  <a:pt x="1750605" y="152400"/>
                </a:lnTo>
                <a:close/>
              </a:path>
              <a:path w="3648709" h="1676400">
                <a:moveTo>
                  <a:pt x="1674653" y="114300"/>
                </a:moveTo>
                <a:lnTo>
                  <a:pt x="1576470" y="114300"/>
                </a:lnTo>
                <a:lnTo>
                  <a:pt x="1532236" y="127000"/>
                </a:lnTo>
                <a:lnTo>
                  <a:pt x="1619774" y="127000"/>
                </a:lnTo>
                <a:lnTo>
                  <a:pt x="1674653" y="114300"/>
                </a:lnTo>
                <a:close/>
              </a:path>
              <a:path w="3648709" h="1676400">
                <a:moveTo>
                  <a:pt x="1785675" y="101600"/>
                </a:moveTo>
                <a:lnTo>
                  <a:pt x="1660021" y="101600"/>
                </a:lnTo>
                <a:lnTo>
                  <a:pt x="1619153" y="114300"/>
                </a:lnTo>
                <a:lnTo>
                  <a:pt x="1729802" y="114300"/>
                </a:lnTo>
                <a:lnTo>
                  <a:pt x="1785675" y="101600"/>
                </a:lnTo>
                <a:close/>
              </a:path>
              <a:path w="3648709" h="1676400">
                <a:moveTo>
                  <a:pt x="1787441" y="88900"/>
                </a:moveTo>
                <a:lnTo>
                  <a:pt x="1783910" y="88900"/>
                </a:lnTo>
                <a:lnTo>
                  <a:pt x="1742663" y="101600"/>
                </a:lnTo>
                <a:lnTo>
                  <a:pt x="1788850" y="101600"/>
                </a:lnTo>
                <a:lnTo>
                  <a:pt x="1787441" y="88900"/>
                </a:lnTo>
                <a:close/>
              </a:path>
            </a:pathLst>
          </a:custGeom>
          <a:solidFill>
            <a:srgbClr val="3A7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3089068" y="6184682"/>
            <a:ext cx="930275" cy="1370330"/>
          </a:xfrm>
          <a:custGeom>
            <a:avLst/>
            <a:gdLst/>
            <a:ahLst/>
            <a:cxnLst/>
            <a:rect l="l" t="t" r="r" b="b"/>
            <a:pathLst>
              <a:path w="930275" h="1370329">
                <a:moveTo>
                  <a:pt x="578854" y="733368"/>
                </a:moveTo>
                <a:lnTo>
                  <a:pt x="473286" y="733368"/>
                </a:lnTo>
                <a:lnTo>
                  <a:pt x="494928" y="754377"/>
                </a:lnTo>
                <a:lnTo>
                  <a:pt x="520325" y="774211"/>
                </a:lnTo>
                <a:lnTo>
                  <a:pt x="549701" y="791836"/>
                </a:lnTo>
                <a:lnTo>
                  <a:pt x="583280" y="806215"/>
                </a:lnTo>
                <a:lnTo>
                  <a:pt x="583979" y="806215"/>
                </a:lnTo>
                <a:lnTo>
                  <a:pt x="584703" y="806571"/>
                </a:lnTo>
                <a:lnTo>
                  <a:pt x="632918" y="833640"/>
                </a:lnTo>
                <a:lnTo>
                  <a:pt x="681773" y="860391"/>
                </a:lnTo>
                <a:lnTo>
                  <a:pt x="728555" y="887918"/>
                </a:lnTo>
                <a:lnTo>
                  <a:pt x="770555" y="917315"/>
                </a:lnTo>
                <a:lnTo>
                  <a:pt x="805060" y="949675"/>
                </a:lnTo>
                <a:lnTo>
                  <a:pt x="835956" y="994053"/>
                </a:lnTo>
                <a:lnTo>
                  <a:pt x="856111" y="1040392"/>
                </a:lnTo>
                <a:lnTo>
                  <a:pt x="869547" y="1087629"/>
                </a:lnTo>
                <a:lnTo>
                  <a:pt x="880283" y="1134701"/>
                </a:lnTo>
                <a:lnTo>
                  <a:pt x="889826" y="1182563"/>
                </a:lnTo>
                <a:lnTo>
                  <a:pt x="895759" y="1229454"/>
                </a:lnTo>
                <a:lnTo>
                  <a:pt x="897230" y="1275992"/>
                </a:lnTo>
                <a:lnTo>
                  <a:pt x="893388" y="1322797"/>
                </a:lnTo>
                <a:lnTo>
                  <a:pt x="883433" y="1370243"/>
                </a:lnTo>
                <a:lnTo>
                  <a:pt x="897833" y="1370243"/>
                </a:lnTo>
                <a:lnTo>
                  <a:pt x="917110" y="1330534"/>
                </a:lnTo>
                <a:lnTo>
                  <a:pt x="927386" y="1287366"/>
                </a:lnTo>
                <a:lnTo>
                  <a:pt x="929724" y="1243688"/>
                </a:lnTo>
                <a:lnTo>
                  <a:pt x="926381" y="1199993"/>
                </a:lnTo>
                <a:lnTo>
                  <a:pt x="919614" y="1156773"/>
                </a:lnTo>
                <a:lnTo>
                  <a:pt x="912333" y="1107645"/>
                </a:lnTo>
                <a:lnTo>
                  <a:pt x="905511" y="1058966"/>
                </a:lnTo>
                <a:lnTo>
                  <a:pt x="894251" y="1010632"/>
                </a:lnTo>
                <a:lnTo>
                  <a:pt x="873653" y="962540"/>
                </a:lnTo>
                <a:lnTo>
                  <a:pt x="836972" y="917024"/>
                </a:lnTo>
                <a:lnTo>
                  <a:pt x="783813" y="876472"/>
                </a:lnTo>
                <a:lnTo>
                  <a:pt x="783496" y="875735"/>
                </a:lnTo>
                <a:lnTo>
                  <a:pt x="782797" y="875380"/>
                </a:lnTo>
                <a:lnTo>
                  <a:pt x="741287" y="843725"/>
                </a:lnTo>
                <a:lnTo>
                  <a:pt x="695663" y="813664"/>
                </a:lnTo>
                <a:lnTo>
                  <a:pt x="649124" y="784022"/>
                </a:lnTo>
                <a:lnTo>
                  <a:pt x="604870" y="753625"/>
                </a:lnTo>
                <a:lnTo>
                  <a:pt x="578854" y="733368"/>
                </a:lnTo>
                <a:close/>
              </a:path>
              <a:path w="930275" h="1370329">
                <a:moveTo>
                  <a:pt x="55894" y="0"/>
                </a:moveTo>
                <a:lnTo>
                  <a:pt x="27800" y="46008"/>
                </a:lnTo>
                <a:lnTo>
                  <a:pt x="11018" y="88098"/>
                </a:lnTo>
                <a:lnTo>
                  <a:pt x="1374" y="129951"/>
                </a:lnTo>
                <a:lnTo>
                  <a:pt x="0" y="171944"/>
                </a:lnTo>
                <a:lnTo>
                  <a:pt x="8023" y="214449"/>
                </a:lnTo>
                <a:lnTo>
                  <a:pt x="26576" y="257842"/>
                </a:lnTo>
                <a:lnTo>
                  <a:pt x="44603" y="288630"/>
                </a:lnTo>
                <a:lnTo>
                  <a:pt x="84058" y="349636"/>
                </a:lnTo>
                <a:lnTo>
                  <a:pt x="102471" y="380524"/>
                </a:lnTo>
                <a:lnTo>
                  <a:pt x="122680" y="407237"/>
                </a:lnTo>
                <a:lnTo>
                  <a:pt x="151345" y="431862"/>
                </a:lnTo>
                <a:lnTo>
                  <a:pt x="184390" y="455142"/>
                </a:lnTo>
                <a:lnTo>
                  <a:pt x="217736" y="477819"/>
                </a:lnTo>
                <a:lnTo>
                  <a:pt x="253764" y="507810"/>
                </a:lnTo>
                <a:lnTo>
                  <a:pt x="282224" y="539233"/>
                </a:lnTo>
                <a:lnTo>
                  <a:pt x="306640" y="571584"/>
                </a:lnTo>
                <a:lnTo>
                  <a:pt x="357126" y="640842"/>
                </a:lnTo>
                <a:lnTo>
                  <a:pt x="377744" y="675870"/>
                </a:lnTo>
                <a:lnTo>
                  <a:pt x="386684" y="711816"/>
                </a:lnTo>
                <a:lnTo>
                  <a:pt x="378239" y="751047"/>
                </a:lnTo>
                <a:lnTo>
                  <a:pt x="360627" y="780909"/>
                </a:lnTo>
                <a:lnTo>
                  <a:pt x="338226" y="810159"/>
                </a:lnTo>
                <a:lnTo>
                  <a:pt x="315108" y="839275"/>
                </a:lnTo>
                <a:lnTo>
                  <a:pt x="295346" y="868737"/>
                </a:lnTo>
                <a:lnTo>
                  <a:pt x="290458" y="877969"/>
                </a:lnTo>
                <a:lnTo>
                  <a:pt x="286188" y="887367"/>
                </a:lnTo>
                <a:lnTo>
                  <a:pt x="282496" y="896828"/>
                </a:lnTo>
                <a:lnTo>
                  <a:pt x="279344" y="906253"/>
                </a:lnTo>
                <a:lnTo>
                  <a:pt x="249360" y="950429"/>
                </a:lnTo>
                <a:lnTo>
                  <a:pt x="229412" y="995868"/>
                </a:lnTo>
                <a:lnTo>
                  <a:pt x="218514" y="1042183"/>
                </a:lnTo>
                <a:lnTo>
                  <a:pt x="215678" y="1088986"/>
                </a:lnTo>
                <a:lnTo>
                  <a:pt x="219918" y="1135888"/>
                </a:lnTo>
                <a:lnTo>
                  <a:pt x="230262" y="1182563"/>
                </a:lnTo>
                <a:lnTo>
                  <a:pt x="231630" y="1187685"/>
                </a:lnTo>
                <a:lnTo>
                  <a:pt x="246248" y="1186936"/>
                </a:lnTo>
                <a:lnTo>
                  <a:pt x="244863" y="1181780"/>
                </a:lnTo>
                <a:lnTo>
                  <a:pt x="242142" y="1141625"/>
                </a:lnTo>
                <a:lnTo>
                  <a:pt x="242320" y="1101362"/>
                </a:lnTo>
                <a:lnTo>
                  <a:pt x="246999" y="1061306"/>
                </a:lnTo>
                <a:lnTo>
                  <a:pt x="257779" y="1021772"/>
                </a:lnTo>
                <a:lnTo>
                  <a:pt x="275424" y="984361"/>
                </a:lnTo>
                <a:lnTo>
                  <a:pt x="300286" y="948155"/>
                </a:lnTo>
                <a:lnTo>
                  <a:pt x="330178" y="912986"/>
                </a:lnTo>
                <a:lnTo>
                  <a:pt x="362910" y="878682"/>
                </a:lnTo>
                <a:lnTo>
                  <a:pt x="397428" y="842064"/>
                </a:lnTo>
                <a:lnTo>
                  <a:pt x="428923" y="805891"/>
                </a:lnTo>
                <a:lnTo>
                  <a:pt x="455005" y="769786"/>
                </a:lnTo>
                <a:lnTo>
                  <a:pt x="473286" y="733368"/>
                </a:lnTo>
                <a:lnTo>
                  <a:pt x="578854" y="733368"/>
                </a:lnTo>
                <a:lnTo>
                  <a:pt x="535328" y="697057"/>
                </a:lnTo>
                <a:lnTo>
                  <a:pt x="503236" y="667637"/>
                </a:lnTo>
                <a:lnTo>
                  <a:pt x="472587" y="637737"/>
                </a:lnTo>
                <a:lnTo>
                  <a:pt x="469793" y="631120"/>
                </a:lnTo>
                <a:lnTo>
                  <a:pt x="466656" y="624135"/>
                </a:lnTo>
                <a:lnTo>
                  <a:pt x="438041" y="584164"/>
                </a:lnTo>
                <a:lnTo>
                  <a:pt x="408154" y="552272"/>
                </a:lnTo>
                <a:lnTo>
                  <a:pt x="374876" y="521296"/>
                </a:lnTo>
                <a:lnTo>
                  <a:pt x="340621" y="491052"/>
                </a:lnTo>
                <a:lnTo>
                  <a:pt x="299568" y="452710"/>
                </a:lnTo>
                <a:lnTo>
                  <a:pt x="262253" y="413514"/>
                </a:lnTo>
                <a:lnTo>
                  <a:pt x="228257" y="373454"/>
                </a:lnTo>
                <a:lnTo>
                  <a:pt x="197162" y="332518"/>
                </a:lnTo>
                <a:lnTo>
                  <a:pt x="168512" y="288394"/>
                </a:lnTo>
                <a:lnTo>
                  <a:pt x="144109" y="243345"/>
                </a:lnTo>
                <a:lnTo>
                  <a:pt x="123644" y="197597"/>
                </a:lnTo>
                <a:lnTo>
                  <a:pt x="106808" y="151376"/>
                </a:lnTo>
                <a:lnTo>
                  <a:pt x="93293" y="104908"/>
                </a:lnTo>
                <a:lnTo>
                  <a:pt x="82790" y="58419"/>
                </a:lnTo>
                <a:lnTo>
                  <a:pt x="74988" y="12135"/>
                </a:lnTo>
                <a:lnTo>
                  <a:pt x="74988" y="10852"/>
                </a:lnTo>
                <a:lnTo>
                  <a:pt x="73604" y="10103"/>
                </a:lnTo>
                <a:lnTo>
                  <a:pt x="72537" y="9367"/>
                </a:lnTo>
                <a:lnTo>
                  <a:pt x="72537" y="8808"/>
                </a:lnTo>
                <a:lnTo>
                  <a:pt x="72880" y="8084"/>
                </a:lnTo>
                <a:lnTo>
                  <a:pt x="72880" y="6979"/>
                </a:lnTo>
                <a:lnTo>
                  <a:pt x="70528" y="2630"/>
                </a:lnTo>
                <a:lnTo>
                  <a:pt x="63703" y="38"/>
                </a:lnTo>
                <a:lnTo>
                  <a:pt x="55894" y="0"/>
                </a:lnTo>
                <a:close/>
              </a:path>
            </a:pathLst>
          </a:custGeom>
          <a:solidFill>
            <a:srgbClr val="509B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3041670" y="5853125"/>
            <a:ext cx="3939540" cy="1701800"/>
          </a:xfrm>
          <a:custGeom>
            <a:avLst/>
            <a:gdLst/>
            <a:ahLst/>
            <a:cxnLst/>
            <a:rect l="l" t="t" r="r" b="b"/>
            <a:pathLst>
              <a:path w="3939540" h="1701800">
                <a:moveTo>
                  <a:pt x="1905936" y="431799"/>
                </a:moveTo>
                <a:lnTo>
                  <a:pt x="1591728" y="431799"/>
                </a:lnTo>
                <a:lnTo>
                  <a:pt x="1640613" y="444499"/>
                </a:lnTo>
                <a:lnTo>
                  <a:pt x="1689130" y="444499"/>
                </a:lnTo>
                <a:lnTo>
                  <a:pt x="1737227" y="457199"/>
                </a:lnTo>
                <a:lnTo>
                  <a:pt x="1800382" y="469899"/>
                </a:lnTo>
                <a:lnTo>
                  <a:pt x="1859221" y="482599"/>
                </a:lnTo>
                <a:lnTo>
                  <a:pt x="1914056" y="495299"/>
                </a:lnTo>
                <a:lnTo>
                  <a:pt x="1965201" y="507999"/>
                </a:lnTo>
                <a:lnTo>
                  <a:pt x="2012967" y="533399"/>
                </a:lnTo>
                <a:lnTo>
                  <a:pt x="2057669" y="546099"/>
                </a:lnTo>
                <a:lnTo>
                  <a:pt x="2099619" y="571499"/>
                </a:lnTo>
                <a:lnTo>
                  <a:pt x="2139129" y="596899"/>
                </a:lnTo>
                <a:lnTo>
                  <a:pt x="2176513" y="609599"/>
                </a:lnTo>
                <a:lnTo>
                  <a:pt x="2212084" y="634999"/>
                </a:lnTo>
                <a:lnTo>
                  <a:pt x="2246154" y="660399"/>
                </a:lnTo>
                <a:lnTo>
                  <a:pt x="2287751" y="685799"/>
                </a:lnTo>
                <a:lnTo>
                  <a:pt x="2327878" y="723899"/>
                </a:lnTo>
                <a:lnTo>
                  <a:pt x="2367714" y="749299"/>
                </a:lnTo>
                <a:lnTo>
                  <a:pt x="2408438" y="774699"/>
                </a:lnTo>
                <a:lnTo>
                  <a:pt x="2451227" y="812799"/>
                </a:lnTo>
                <a:lnTo>
                  <a:pt x="2497260" y="838199"/>
                </a:lnTo>
                <a:lnTo>
                  <a:pt x="2547716" y="863599"/>
                </a:lnTo>
                <a:lnTo>
                  <a:pt x="2603773" y="888999"/>
                </a:lnTo>
                <a:lnTo>
                  <a:pt x="2647195" y="901699"/>
                </a:lnTo>
                <a:lnTo>
                  <a:pt x="2693958" y="914399"/>
                </a:lnTo>
                <a:lnTo>
                  <a:pt x="2743107" y="927099"/>
                </a:lnTo>
                <a:lnTo>
                  <a:pt x="2793687" y="952499"/>
                </a:lnTo>
                <a:lnTo>
                  <a:pt x="2895327" y="977899"/>
                </a:lnTo>
                <a:lnTo>
                  <a:pt x="2954655" y="990599"/>
                </a:lnTo>
                <a:lnTo>
                  <a:pt x="3007126" y="1003299"/>
                </a:lnTo>
                <a:lnTo>
                  <a:pt x="3053445" y="1028699"/>
                </a:lnTo>
                <a:lnTo>
                  <a:pt x="3094313" y="1041399"/>
                </a:lnTo>
                <a:lnTo>
                  <a:pt x="3130435" y="1066799"/>
                </a:lnTo>
                <a:lnTo>
                  <a:pt x="3162513" y="1092199"/>
                </a:lnTo>
                <a:lnTo>
                  <a:pt x="3191250" y="1117599"/>
                </a:lnTo>
                <a:lnTo>
                  <a:pt x="3229490" y="1155699"/>
                </a:lnTo>
                <a:lnTo>
                  <a:pt x="3265980" y="1193799"/>
                </a:lnTo>
                <a:lnTo>
                  <a:pt x="3297531" y="1231899"/>
                </a:lnTo>
                <a:lnTo>
                  <a:pt x="3320955" y="1282699"/>
                </a:lnTo>
                <a:lnTo>
                  <a:pt x="3336574" y="1320799"/>
                </a:lnTo>
                <a:lnTo>
                  <a:pt x="3345628" y="1358899"/>
                </a:lnTo>
                <a:lnTo>
                  <a:pt x="3352877" y="1409699"/>
                </a:lnTo>
                <a:lnTo>
                  <a:pt x="3363081" y="1447799"/>
                </a:lnTo>
                <a:lnTo>
                  <a:pt x="3376472" y="1485899"/>
                </a:lnTo>
                <a:lnTo>
                  <a:pt x="3397868" y="1511299"/>
                </a:lnTo>
                <a:lnTo>
                  <a:pt x="3426412" y="1549399"/>
                </a:lnTo>
                <a:lnTo>
                  <a:pt x="3461244" y="1574799"/>
                </a:lnTo>
                <a:lnTo>
                  <a:pt x="3501505" y="1600199"/>
                </a:lnTo>
                <a:lnTo>
                  <a:pt x="3546337" y="1638300"/>
                </a:lnTo>
                <a:lnTo>
                  <a:pt x="3594881" y="1663700"/>
                </a:lnTo>
                <a:lnTo>
                  <a:pt x="3646278" y="1689100"/>
                </a:lnTo>
                <a:lnTo>
                  <a:pt x="3695229" y="1701800"/>
                </a:lnTo>
                <a:lnTo>
                  <a:pt x="3730301" y="1701800"/>
                </a:lnTo>
                <a:lnTo>
                  <a:pt x="3684493" y="1663700"/>
                </a:lnTo>
                <a:lnTo>
                  <a:pt x="3638622" y="1638300"/>
                </a:lnTo>
                <a:lnTo>
                  <a:pt x="3594045" y="1600199"/>
                </a:lnTo>
                <a:lnTo>
                  <a:pt x="3552117" y="1574799"/>
                </a:lnTo>
                <a:lnTo>
                  <a:pt x="3514194" y="1536699"/>
                </a:lnTo>
                <a:lnTo>
                  <a:pt x="3481629" y="1511299"/>
                </a:lnTo>
                <a:lnTo>
                  <a:pt x="3455778" y="1473199"/>
                </a:lnTo>
                <a:lnTo>
                  <a:pt x="3437998" y="1435099"/>
                </a:lnTo>
                <a:lnTo>
                  <a:pt x="3429642" y="1396999"/>
                </a:lnTo>
                <a:lnTo>
                  <a:pt x="3428786" y="1371599"/>
                </a:lnTo>
                <a:lnTo>
                  <a:pt x="3429694" y="1333499"/>
                </a:lnTo>
                <a:lnTo>
                  <a:pt x="3429976" y="1308099"/>
                </a:lnTo>
                <a:lnTo>
                  <a:pt x="3427241" y="1269999"/>
                </a:lnTo>
                <a:lnTo>
                  <a:pt x="3508003" y="1269999"/>
                </a:lnTo>
                <a:lnTo>
                  <a:pt x="3463365" y="1244599"/>
                </a:lnTo>
                <a:lnTo>
                  <a:pt x="3409550" y="1231899"/>
                </a:lnTo>
                <a:lnTo>
                  <a:pt x="3387550" y="1193799"/>
                </a:lnTo>
                <a:lnTo>
                  <a:pt x="3360652" y="1168399"/>
                </a:lnTo>
                <a:lnTo>
                  <a:pt x="3332587" y="1130299"/>
                </a:lnTo>
                <a:lnTo>
                  <a:pt x="3307087" y="1104899"/>
                </a:lnTo>
                <a:lnTo>
                  <a:pt x="3282820" y="1079499"/>
                </a:lnTo>
                <a:lnTo>
                  <a:pt x="3254834" y="1054099"/>
                </a:lnTo>
                <a:lnTo>
                  <a:pt x="3222848" y="1028699"/>
                </a:lnTo>
                <a:lnTo>
                  <a:pt x="3186583" y="1003299"/>
                </a:lnTo>
                <a:lnTo>
                  <a:pt x="3145758" y="990599"/>
                </a:lnTo>
                <a:lnTo>
                  <a:pt x="3100093" y="965199"/>
                </a:lnTo>
                <a:lnTo>
                  <a:pt x="3049307" y="952499"/>
                </a:lnTo>
                <a:lnTo>
                  <a:pt x="2993122" y="939799"/>
                </a:lnTo>
                <a:lnTo>
                  <a:pt x="2931255" y="914399"/>
                </a:lnTo>
                <a:lnTo>
                  <a:pt x="2879467" y="901699"/>
                </a:lnTo>
                <a:lnTo>
                  <a:pt x="2830279" y="888999"/>
                </a:lnTo>
                <a:lnTo>
                  <a:pt x="2783530" y="876299"/>
                </a:lnTo>
                <a:lnTo>
                  <a:pt x="2739057" y="850899"/>
                </a:lnTo>
                <a:lnTo>
                  <a:pt x="2696699" y="838199"/>
                </a:lnTo>
                <a:lnTo>
                  <a:pt x="2885777" y="838199"/>
                </a:lnTo>
                <a:lnTo>
                  <a:pt x="2819826" y="825499"/>
                </a:lnTo>
                <a:lnTo>
                  <a:pt x="2761067" y="812799"/>
                </a:lnTo>
                <a:lnTo>
                  <a:pt x="2708125" y="800099"/>
                </a:lnTo>
                <a:lnTo>
                  <a:pt x="2659629" y="787399"/>
                </a:lnTo>
                <a:lnTo>
                  <a:pt x="2614206" y="774699"/>
                </a:lnTo>
                <a:lnTo>
                  <a:pt x="2527085" y="749299"/>
                </a:lnTo>
                <a:lnTo>
                  <a:pt x="2482641" y="723899"/>
                </a:lnTo>
                <a:lnTo>
                  <a:pt x="2444013" y="698499"/>
                </a:lnTo>
                <a:lnTo>
                  <a:pt x="2403974" y="660399"/>
                </a:lnTo>
                <a:lnTo>
                  <a:pt x="2362466" y="634999"/>
                </a:lnTo>
                <a:lnTo>
                  <a:pt x="2319428" y="609599"/>
                </a:lnTo>
                <a:lnTo>
                  <a:pt x="2274802" y="571499"/>
                </a:lnTo>
                <a:lnTo>
                  <a:pt x="2228527" y="546099"/>
                </a:lnTo>
                <a:lnTo>
                  <a:pt x="2180546" y="520699"/>
                </a:lnTo>
                <a:lnTo>
                  <a:pt x="2141397" y="495299"/>
                </a:lnTo>
                <a:lnTo>
                  <a:pt x="2099369" y="482599"/>
                </a:lnTo>
                <a:lnTo>
                  <a:pt x="2054636" y="469899"/>
                </a:lnTo>
                <a:lnTo>
                  <a:pt x="2007370" y="457199"/>
                </a:lnTo>
                <a:lnTo>
                  <a:pt x="1957746" y="444499"/>
                </a:lnTo>
                <a:lnTo>
                  <a:pt x="1905936" y="431799"/>
                </a:lnTo>
                <a:close/>
              </a:path>
              <a:path w="3939540" h="1701800">
                <a:moveTo>
                  <a:pt x="3508003" y="1269999"/>
                </a:moveTo>
                <a:lnTo>
                  <a:pt x="3427241" y="1269999"/>
                </a:lnTo>
                <a:lnTo>
                  <a:pt x="3449879" y="1282699"/>
                </a:lnTo>
                <a:lnTo>
                  <a:pt x="3461045" y="1295399"/>
                </a:lnTo>
                <a:lnTo>
                  <a:pt x="3471755" y="1295399"/>
                </a:lnTo>
                <a:lnTo>
                  <a:pt x="3532083" y="1346199"/>
                </a:lnTo>
                <a:lnTo>
                  <a:pt x="3563195" y="1358899"/>
                </a:lnTo>
                <a:lnTo>
                  <a:pt x="3596735" y="1384299"/>
                </a:lnTo>
                <a:lnTo>
                  <a:pt x="3637149" y="1396999"/>
                </a:lnTo>
                <a:lnTo>
                  <a:pt x="3680979" y="1409699"/>
                </a:lnTo>
                <a:lnTo>
                  <a:pt x="3725178" y="1435099"/>
                </a:lnTo>
                <a:lnTo>
                  <a:pt x="3766700" y="1447799"/>
                </a:lnTo>
                <a:lnTo>
                  <a:pt x="3797195" y="1460499"/>
                </a:lnTo>
                <a:lnTo>
                  <a:pt x="3828630" y="1473199"/>
                </a:lnTo>
                <a:lnTo>
                  <a:pt x="3862481" y="1485899"/>
                </a:lnTo>
                <a:lnTo>
                  <a:pt x="3900227" y="1498599"/>
                </a:lnTo>
                <a:lnTo>
                  <a:pt x="3915569" y="1498599"/>
                </a:lnTo>
                <a:lnTo>
                  <a:pt x="3908863" y="1485899"/>
                </a:lnTo>
                <a:lnTo>
                  <a:pt x="3866241" y="1473199"/>
                </a:lnTo>
                <a:lnTo>
                  <a:pt x="3828453" y="1460499"/>
                </a:lnTo>
                <a:lnTo>
                  <a:pt x="3794971" y="1435099"/>
                </a:lnTo>
                <a:lnTo>
                  <a:pt x="3765264" y="1422399"/>
                </a:lnTo>
                <a:lnTo>
                  <a:pt x="3732201" y="1396999"/>
                </a:lnTo>
                <a:lnTo>
                  <a:pt x="3693879" y="1384299"/>
                </a:lnTo>
                <a:lnTo>
                  <a:pt x="3654388" y="1358899"/>
                </a:lnTo>
                <a:lnTo>
                  <a:pt x="3617817" y="1346199"/>
                </a:lnTo>
                <a:lnTo>
                  <a:pt x="3546559" y="1295399"/>
                </a:lnTo>
                <a:lnTo>
                  <a:pt x="3508003" y="1269999"/>
                </a:lnTo>
                <a:close/>
              </a:path>
              <a:path w="3939540" h="1701800">
                <a:moveTo>
                  <a:pt x="3364999" y="850899"/>
                </a:moveTo>
                <a:lnTo>
                  <a:pt x="2792166" y="850899"/>
                </a:lnTo>
                <a:lnTo>
                  <a:pt x="2842597" y="863599"/>
                </a:lnTo>
                <a:lnTo>
                  <a:pt x="3004992" y="863599"/>
                </a:lnTo>
                <a:lnTo>
                  <a:pt x="3109243" y="876299"/>
                </a:lnTo>
                <a:lnTo>
                  <a:pt x="3261351" y="876299"/>
                </a:lnTo>
                <a:lnTo>
                  <a:pt x="3311035" y="888999"/>
                </a:lnTo>
                <a:lnTo>
                  <a:pt x="3409052" y="888999"/>
                </a:lnTo>
                <a:lnTo>
                  <a:pt x="3457445" y="901699"/>
                </a:lnTo>
                <a:lnTo>
                  <a:pt x="3505467" y="901699"/>
                </a:lnTo>
                <a:lnTo>
                  <a:pt x="3553149" y="914399"/>
                </a:lnTo>
                <a:lnTo>
                  <a:pt x="3609098" y="927099"/>
                </a:lnTo>
                <a:lnTo>
                  <a:pt x="3662738" y="952499"/>
                </a:lnTo>
                <a:lnTo>
                  <a:pt x="3714054" y="965199"/>
                </a:lnTo>
                <a:lnTo>
                  <a:pt x="3763028" y="977899"/>
                </a:lnTo>
                <a:lnTo>
                  <a:pt x="3809644" y="1003299"/>
                </a:lnTo>
                <a:lnTo>
                  <a:pt x="3853885" y="1028699"/>
                </a:lnTo>
                <a:lnTo>
                  <a:pt x="3895735" y="1041399"/>
                </a:lnTo>
                <a:lnTo>
                  <a:pt x="3935178" y="1066799"/>
                </a:lnTo>
                <a:lnTo>
                  <a:pt x="3939496" y="1066799"/>
                </a:lnTo>
                <a:lnTo>
                  <a:pt x="3864456" y="1015999"/>
                </a:lnTo>
                <a:lnTo>
                  <a:pt x="3825832" y="1003299"/>
                </a:lnTo>
                <a:lnTo>
                  <a:pt x="3785734" y="977899"/>
                </a:lnTo>
                <a:lnTo>
                  <a:pt x="3743606" y="952499"/>
                </a:lnTo>
                <a:lnTo>
                  <a:pt x="3698895" y="939799"/>
                </a:lnTo>
                <a:lnTo>
                  <a:pt x="3651047" y="914399"/>
                </a:lnTo>
                <a:lnTo>
                  <a:pt x="3599507" y="901699"/>
                </a:lnTo>
                <a:lnTo>
                  <a:pt x="3543721" y="888999"/>
                </a:lnTo>
                <a:lnTo>
                  <a:pt x="3483135" y="876299"/>
                </a:lnTo>
                <a:lnTo>
                  <a:pt x="3417196" y="863599"/>
                </a:lnTo>
                <a:lnTo>
                  <a:pt x="3364999" y="850899"/>
                </a:lnTo>
                <a:close/>
              </a:path>
              <a:path w="3939540" h="1701800">
                <a:moveTo>
                  <a:pt x="3153105" y="838199"/>
                </a:moveTo>
                <a:lnTo>
                  <a:pt x="2696699" y="838199"/>
                </a:lnTo>
                <a:lnTo>
                  <a:pt x="2743542" y="850899"/>
                </a:lnTo>
                <a:lnTo>
                  <a:pt x="3206424" y="850899"/>
                </a:lnTo>
                <a:lnTo>
                  <a:pt x="3153105" y="838199"/>
                </a:lnTo>
                <a:close/>
              </a:path>
              <a:path w="3939540" h="1701800">
                <a:moveTo>
                  <a:pt x="2251792" y="393699"/>
                </a:moveTo>
                <a:lnTo>
                  <a:pt x="1143663" y="393699"/>
                </a:lnTo>
                <a:lnTo>
                  <a:pt x="1193553" y="406399"/>
                </a:lnTo>
                <a:lnTo>
                  <a:pt x="1243536" y="406399"/>
                </a:lnTo>
                <a:lnTo>
                  <a:pt x="1343578" y="419099"/>
                </a:lnTo>
                <a:lnTo>
                  <a:pt x="2230329" y="419099"/>
                </a:lnTo>
                <a:lnTo>
                  <a:pt x="2275859" y="431799"/>
                </a:lnTo>
                <a:lnTo>
                  <a:pt x="2331747" y="431799"/>
                </a:lnTo>
                <a:lnTo>
                  <a:pt x="2379232" y="444499"/>
                </a:lnTo>
                <a:lnTo>
                  <a:pt x="2422604" y="457199"/>
                </a:lnTo>
                <a:lnTo>
                  <a:pt x="2463310" y="482599"/>
                </a:lnTo>
                <a:lnTo>
                  <a:pt x="2502796" y="495299"/>
                </a:lnTo>
                <a:lnTo>
                  <a:pt x="2512359" y="495299"/>
                </a:lnTo>
                <a:lnTo>
                  <a:pt x="2485412" y="469899"/>
                </a:lnTo>
                <a:lnTo>
                  <a:pt x="2450513" y="457199"/>
                </a:lnTo>
                <a:lnTo>
                  <a:pt x="2408682" y="431799"/>
                </a:lnTo>
                <a:lnTo>
                  <a:pt x="2360938" y="419099"/>
                </a:lnTo>
                <a:lnTo>
                  <a:pt x="2308302" y="406399"/>
                </a:lnTo>
                <a:lnTo>
                  <a:pt x="2251792" y="393699"/>
                </a:lnTo>
                <a:close/>
              </a:path>
              <a:path w="3939540" h="1701800">
                <a:moveTo>
                  <a:pt x="1796456" y="419099"/>
                </a:moveTo>
                <a:lnTo>
                  <a:pt x="1443378" y="419099"/>
                </a:lnTo>
                <a:lnTo>
                  <a:pt x="1493060" y="431799"/>
                </a:lnTo>
                <a:lnTo>
                  <a:pt x="1852115" y="431799"/>
                </a:lnTo>
                <a:lnTo>
                  <a:pt x="1796456" y="419099"/>
                </a:lnTo>
                <a:close/>
              </a:path>
              <a:path w="3939540" h="1701800">
                <a:moveTo>
                  <a:pt x="2083614" y="380999"/>
                </a:moveTo>
                <a:lnTo>
                  <a:pt x="995065" y="380999"/>
                </a:lnTo>
                <a:lnTo>
                  <a:pt x="1044368" y="393699"/>
                </a:lnTo>
                <a:lnTo>
                  <a:pt x="2131232" y="393699"/>
                </a:lnTo>
                <a:lnTo>
                  <a:pt x="2083614" y="380999"/>
                </a:lnTo>
                <a:close/>
              </a:path>
              <a:path w="3939540" h="1701800">
                <a:moveTo>
                  <a:pt x="1207098" y="355599"/>
                </a:moveTo>
                <a:lnTo>
                  <a:pt x="796406" y="355599"/>
                </a:lnTo>
                <a:lnTo>
                  <a:pt x="849154" y="368299"/>
                </a:lnTo>
                <a:lnTo>
                  <a:pt x="897407" y="380999"/>
                </a:lnTo>
                <a:lnTo>
                  <a:pt x="1985486" y="380999"/>
                </a:lnTo>
                <a:lnTo>
                  <a:pt x="1934975" y="368299"/>
                </a:lnTo>
                <a:lnTo>
                  <a:pt x="1258764" y="368299"/>
                </a:lnTo>
                <a:lnTo>
                  <a:pt x="1207098" y="355599"/>
                </a:lnTo>
                <a:close/>
              </a:path>
              <a:path w="3939540" h="1701800">
                <a:moveTo>
                  <a:pt x="59222" y="0"/>
                </a:moveTo>
                <a:lnTo>
                  <a:pt x="23458" y="0"/>
                </a:lnTo>
                <a:lnTo>
                  <a:pt x="12300" y="12699"/>
                </a:lnTo>
                <a:lnTo>
                  <a:pt x="0" y="50799"/>
                </a:lnTo>
                <a:lnTo>
                  <a:pt x="1212" y="88899"/>
                </a:lnTo>
                <a:lnTo>
                  <a:pt x="48755" y="152399"/>
                </a:lnTo>
                <a:lnTo>
                  <a:pt x="97376" y="177799"/>
                </a:lnTo>
                <a:lnTo>
                  <a:pt x="164091" y="203199"/>
                </a:lnTo>
                <a:lnTo>
                  <a:pt x="205686" y="215899"/>
                </a:lnTo>
                <a:lnTo>
                  <a:pt x="248953" y="241299"/>
                </a:lnTo>
                <a:lnTo>
                  <a:pt x="293755" y="253999"/>
                </a:lnTo>
                <a:lnTo>
                  <a:pt x="387422" y="279399"/>
                </a:lnTo>
                <a:lnTo>
                  <a:pt x="587220" y="330199"/>
                </a:lnTo>
                <a:lnTo>
                  <a:pt x="638975" y="330199"/>
                </a:lnTo>
                <a:lnTo>
                  <a:pt x="743704" y="355599"/>
                </a:lnTo>
                <a:lnTo>
                  <a:pt x="1052444" y="355599"/>
                </a:lnTo>
                <a:lnTo>
                  <a:pt x="1001350" y="342899"/>
                </a:lnTo>
                <a:lnTo>
                  <a:pt x="950637" y="342899"/>
                </a:lnTo>
                <a:lnTo>
                  <a:pt x="850665" y="317499"/>
                </a:lnTo>
                <a:lnTo>
                  <a:pt x="801563" y="317499"/>
                </a:lnTo>
                <a:lnTo>
                  <a:pt x="705517" y="292099"/>
                </a:lnTo>
                <a:lnTo>
                  <a:pt x="773513" y="292099"/>
                </a:lnTo>
                <a:lnTo>
                  <a:pt x="827719" y="279399"/>
                </a:lnTo>
                <a:lnTo>
                  <a:pt x="881323" y="279399"/>
                </a:lnTo>
                <a:lnTo>
                  <a:pt x="934539" y="266699"/>
                </a:lnTo>
                <a:lnTo>
                  <a:pt x="987588" y="266699"/>
                </a:lnTo>
                <a:lnTo>
                  <a:pt x="1040685" y="253999"/>
                </a:lnTo>
                <a:lnTo>
                  <a:pt x="594589" y="253999"/>
                </a:lnTo>
                <a:lnTo>
                  <a:pt x="551700" y="241299"/>
                </a:lnTo>
                <a:lnTo>
                  <a:pt x="509251" y="241299"/>
                </a:lnTo>
                <a:lnTo>
                  <a:pt x="455131" y="215899"/>
                </a:lnTo>
                <a:lnTo>
                  <a:pt x="402881" y="203199"/>
                </a:lnTo>
                <a:lnTo>
                  <a:pt x="352615" y="177799"/>
                </a:lnTo>
                <a:lnTo>
                  <a:pt x="304447" y="152399"/>
                </a:lnTo>
                <a:lnTo>
                  <a:pt x="258493" y="139699"/>
                </a:lnTo>
                <a:lnTo>
                  <a:pt x="214866" y="114299"/>
                </a:lnTo>
                <a:lnTo>
                  <a:pt x="173683" y="88899"/>
                </a:lnTo>
                <a:lnTo>
                  <a:pt x="135056" y="76199"/>
                </a:lnTo>
                <a:lnTo>
                  <a:pt x="99101" y="50799"/>
                </a:lnTo>
                <a:lnTo>
                  <a:pt x="65932" y="25399"/>
                </a:lnTo>
                <a:lnTo>
                  <a:pt x="66872" y="12699"/>
                </a:lnTo>
                <a:lnTo>
                  <a:pt x="59222" y="0"/>
                </a:lnTo>
                <a:close/>
              </a:path>
              <a:path w="3939540" h="1701800">
                <a:moveTo>
                  <a:pt x="1589719" y="253999"/>
                </a:moveTo>
                <a:lnTo>
                  <a:pt x="1533839" y="253999"/>
                </a:lnTo>
                <a:lnTo>
                  <a:pt x="1581195" y="266699"/>
                </a:lnTo>
                <a:lnTo>
                  <a:pt x="1589719" y="253999"/>
                </a:lnTo>
                <a:close/>
              </a:path>
              <a:path w="3939540" h="1701800">
                <a:moveTo>
                  <a:pt x="1147896" y="241299"/>
                </a:moveTo>
                <a:lnTo>
                  <a:pt x="797601" y="241299"/>
                </a:lnTo>
                <a:lnTo>
                  <a:pt x="742994" y="253999"/>
                </a:lnTo>
                <a:lnTo>
                  <a:pt x="1094049" y="253999"/>
                </a:lnTo>
                <a:lnTo>
                  <a:pt x="1147896" y="241299"/>
                </a:lnTo>
                <a:close/>
              </a:path>
              <a:path w="3939540" h="1701800">
                <a:moveTo>
                  <a:pt x="1537245" y="241299"/>
                </a:moveTo>
                <a:lnTo>
                  <a:pt x="1390560" y="241299"/>
                </a:lnTo>
                <a:lnTo>
                  <a:pt x="1438519" y="253999"/>
                </a:lnTo>
                <a:lnTo>
                  <a:pt x="1589323" y="253999"/>
                </a:lnTo>
                <a:lnTo>
                  <a:pt x="1537245" y="241299"/>
                </a:lnTo>
                <a:close/>
              </a:path>
              <a:path w="3939540" h="1701800">
                <a:moveTo>
                  <a:pt x="1434294" y="228599"/>
                </a:moveTo>
                <a:lnTo>
                  <a:pt x="960233" y="228599"/>
                </a:lnTo>
                <a:lnTo>
                  <a:pt x="905994" y="241299"/>
                </a:lnTo>
                <a:lnTo>
                  <a:pt x="1485623" y="241299"/>
                </a:lnTo>
                <a:lnTo>
                  <a:pt x="1434294" y="228599"/>
                </a:lnTo>
                <a:close/>
              </a:path>
              <a:path w="3939540" h="1701800">
                <a:moveTo>
                  <a:pt x="1280451" y="215899"/>
                </a:moveTo>
                <a:lnTo>
                  <a:pt x="1123420" y="215899"/>
                </a:lnTo>
                <a:lnTo>
                  <a:pt x="1069611" y="228599"/>
                </a:lnTo>
                <a:lnTo>
                  <a:pt x="1331871" y="228599"/>
                </a:lnTo>
                <a:lnTo>
                  <a:pt x="1280451" y="215899"/>
                </a:lnTo>
                <a:close/>
              </a:path>
            </a:pathLst>
          </a:custGeom>
          <a:solidFill>
            <a:srgbClr val="4668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2010986" y="3274730"/>
            <a:ext cx="2695421" cy="156385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4555312" y="3267012"/>
            <a:ext cx="5275580" cy="1522095"/>
          </a:xfrm>
          <a:custGeom>
            <a:avLst/>
            <a:gdLst/>
            <a:ahLst/>
            <a:cxnLst/>
            <a:rect l="l" t="t" r="r" b="b"/>
            <a:pathLst>
              <a:path w="5275580" h="1522095">
                <a:moveTo>
                  <a:pt x="3848887" y="0"/>
                </a:moveTo>
                <a:lnTo>
                  <a:pt x="1237183" y="0"/>
                </a:lnTo>
                <a:lnTo>
                  <a:pt x="0" y="1508328"/>
                </a:lnTo>
                <a:lnTo>
                  <a:pt x="5275427" y="1521523"/>
                </a:lnTo>
                <a:lnTo>
                  <a:pt x="3848887" y="0"/>
                </a:lnTo>
                <a:close/>
              </a:path>
            </a:pathLst>
          </a:custGeom>
          <a:solidFill>
            <a:srgbClr val="5499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7264640" y="3267011"/>
            <a:ext cx="476250" cy="1518285"/>
          </a:xfrm>
          <a:custGeom>
            <a:avLst/>
            <a:gdLst/>
            <a:ahLst/>
            <a:cxnLst/>
            <a:rect l="l" t="t" r="r" b="b"/>
            <a:pathLst>
              <a:path w="476250" h="1518285">
                <a:moveTo>
                  <a:pt x="92265" y="0"/>
                </a:moveTo>
                <a:lnTo>
                  <a:pt x="0" y="0"/>
                </a:lnTo>
                <a:lnTo>
                  <a:pt x="3561" y="31695"/>
                </a:lnTo>
                <a:lnTo>
                  <a:pt x="5740" y="51444"/>
                </a:lnTo>
                <a:lnTo>
                  <a:pt x="10849" y="98681"/>
                </a:lnTo>
                <a:lnTo>
                  <a:pt x="16902" y="156147"/>
                </a:lnTo>
                <a:lnTo>
                  <a:pt x="23825" y="223737"/>
                </a:lnTo>
                <a:lnTo>
                  <a:pt x="31548" y="301346"/>
                </a:lnTo>
                <a:lnTo>
                  <a:pt x="35688" y="343875"/>
                </a:lnTo>
                <a:lnTo>
                  <a:pt x="40000" y="388870"/>
                </a:lnTo>
                <a:lnTo>
                  <a:pt x="44476" y="436316"/>
                </a:lnTo>
                <a:lnTo>
                  <a:pt x="49107" y="486202"/>
                </a:lnTo>
                <a:lnTo>
                  <a:pt x="53885" y="538513"/>
                </a:lnTo>
                <a:lnTo>
                  <a:pt x="58800" y="593237"/>
                </a:lnTo>
                <a:lnTo>
                  <a:pt x="63843" y="650361"/>
                </a:lnTo>
                <a:lnTo>
                  <a:pt x="69005" y="709871"/>
                </a:lnTo>
                <a:lnTo>
                  <a:pt x="74279" y="771755"/>
                </a:lnTo>
                <a:lnTo>
                  <a:pt x="79653" y="835999"/>
                </a:lnTo>
                <a:lnTo>
                  <a:pt x="85120" y="902590"/>
                </a:lnTo>
                <a:lnTo>
                  <a:pt x="90671" y="971515"/>
                </a:lnTo>
                <a:lnTo>
                  <a:pt x="96296" y="1042760"/>
                </a:lnTo>
                <a:lnTo>
                  <a:pt x="101987" y="1116313"/>
                </a:lnTo>
                <a:lnTo>
                  <a:pt x="107735" y="1192161"/>
                </a:lnTo>
                <a:lnTo>
                  <a:pt x="113530" y="1270290"/>
                </a:lnTo>
                <a:lnTo>
                  <a:pt x="119365" y="1350687"/>
                </a:lnTo>
                <a:lnTo>
                  <a:pt x="125229" y="1433340"/>
                </a:lnTo>
                <a:lnTo>
                  <a:pt x="131114" y="1518234"/>
                </a:lnTo>
                <a:lnTo>
                  <a:pt x="476034" y="1518234"/>
                </a:lnTo>
                <a:lnTo>
                  <a:pt x="466961" y="1474445"/>
                </a:lnTo>
                <a:lnTo>
                  <a:pt x="455425" y="1419752"/>
                </a:lnTo>
                <a:lnTo>
                  <a:pt x="441493" y="1354918"/>
                </a:lnTo>
                <a:lnTo>
                  <a:pt x="425231" y="1280706"/>
                </a:lnTo>
                <a:lnTo>
                  <a:pt x="416247" y="1240322"/>
                </a:lnTo>
                <a:lnTo>
                  <a:pt x="406706" y="1197880"/>
                </a:lnTo>
                <a:lnTo>
                  <a:pt x="396615" y="1153474"/>
                </a:lnTo>
                <a:lnTo>
                  <a:pt x="385983" y="1107201"/>
                </a:lnTo>
                <a:lnTo>
                  <a:pt x="374819" y="1059156"/>
                </a:lnTo>
                <a:lnTo>
                  <a:pt x="363131" y="1009433"/>
                </a:lnTo>
                <a:lnTo>
                  <a:pt x="350926" y="958130"/>
                </a:lnTo>
                <a:lnTo>
                  <a:pt x="338214" y="905340"/>
                </a:lnTo>
                <a:lnTo>
                  <a:pt x="325003" y="851159"/>
                </a:lnTo>
                <a:lnTo>
                  <a:pt x="311300" y="795682"/>
                </a:lnTo>
                <a:lnTo>
                  <a:pt x="297115" y="739006"/>
                </a:lnTo>
                <a:lnTo>
                  <a:pt x="282455" y="681225"/>
                </a:lnTo>
                <a:lnTo>
                  <a:pt x="267329" y="622435"/>
                </a:lnTo>
                <a:lnTo>
                  <a:pt x="251746" y="562731"/>
                </a:lnTo>
                <a:lnTo>
                  <a:pt x="235713" y="502208"/>
                </a:lnTo>
                <a:lnTo>
                  <a:pt x="219239" y="440962"/>
                </a:lnTo>
                <a:lnTo>
                  <a:pt x="202331" y="379088"/>
                </a:lnTo>
                <a:lnTo>
                  <a:pt x="185000" y="316681"/>
                </a:lnTo>
                <a:lnTo>
                  <a:pt x="167252" y="253838"/>
                </a:lnTo>
                <a:lnTo>
                  <a:pt x="149096" y="190652"/>
                </a:lnTo>
                <a:lnTo>
                  <a:pt x="130541" y="127221"/>
                </a:lnTo>
                <a:lnTo>
                  <a:pt x="111595" y="63638"/>
                </a:lnTo>
                <a:lnTo>
                  <a:pt x="92265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5398315" y="3267012"/>
            <a:ext cx="1308735" cy="1519555"/>
          </a:xfrm>
          <a:custGeom>
            <a:avLst/>
            <a:gdLst/>
            <a:ahLst/>
            <a:cxnLst/>
            <a:rect l="l" t="t" r="r" b="b"/>
            <a:pathLst>
              <a:path w="1308734" h="1519554">
                <a:moveTo>
                  <a:pt x="1308709" y="0"/>
                </a:moveTo>
                <a:lnTo>
                  <a:pt x="1113205" y="0"/>
                </a:lnTo>
                <a:lnTo>
                  <a:pt x="1080013" y="38003"/>
                </a:lnTo>
                <a:lnTo>
                  <a:pt x="1046742" y="76492"/>
                </a:lnTo>
                <a:lnTo>
                  <a:pt x="1013396" y="115470"/>
                </a:lnTo>
                <a:lnTo>
                  <a:pt x="979978" y="154940"/>
                </a:lnTo>
                <a:lnTo>
                  <a:pt x="946491" y="194905"/>
                </a:lnTo>
                <a:lnTo>
                  <a:pt x="912939" y="235368"/>
                </a:lnTo>
                <a:lnTo>
                  <a:pt x="879326" y="276334"/>
                </a:lnTo>
                <a:lnTo>
                  <a:pt x="845654" y="317804"/>
                </a:lnTo>
                <a:lnTo>
                  <a:pt x="812696" y="358823"/>
                </a:lnTo>
                <a:lnTo>
                  <a:pt x="780018" y="399913"/>
                </a:lnTo>
                <a:lnTo>
                  <a:pt x="747619" y="441071"/>
                </a:lnTo>
                <a:lnTo>
                  <a:pt x="715498" y="482290"/>
                </a:lnTo>
                <a:lnTo>
                  <a:pt x="683653" y="523568"/>
                </a:lnTo>
                <a:lnTo>
                  <a:pt x="652085" y="564897"/>
                </a:lnTo>
                <a:lnTo>
                  <a:pt x="620792" y="606275"/>
                </a:lnTo>
                <a:lnTo>
                  <a:pt x="589773" y="647696"/>
                </a:lnTo>
                <a:lnTo>
                  <a:pt x="559028" y="689155"/>
                </a:lnTo>
                <a:lnTo>
                  <a:pt x="528554" y="730648"/>
                </a:lnTo>
                <a:lnTo>
                  <a:pt x="498352" y="772169"/>
                </a:lnTo>
                <a:lnTo>
                  <a:pt x="468420" y="813715"/>
                </a:lnTo>
                <a:lnTo>
                  <a:pt x="438757" y="855280"/>
                </a:lnTo>
                <a:lnTo>
                  <a:pt x="409363" y="896859"/>
                </a:lnTo>
                <a:lnTo>
                  <a:pt x="380236" y="938448"/>
                </a:lnTo>
                <a:lnTo>
                  <a:pt x="351376" y="980041"/>
                </a:lnTo>
                <a:lnTo>
                  <a:pt x="322781" y="1021635"/>
                </a:lnTo>
                <a:lnTo>
                  <a:pt x="294451" y="1063225"/>
                </a:lnTo>
                <a:lnTo>
                  <a:pt x="266384" y="1104805"/>
                </a:lnTo>
                <a:lnTo>
                  <a:pt x="238580" y="1146370"/>
                </a:lnTo>
                <a:lnTo>
                  <a:pt x="211037" y="1187917"/>
                </a:lnTo>
                <a:lnTo>
                  <a:pt x="183755" y="1229440"/>
                </a:lnTo>
                <a:lnTo>
                  <a:pt x="156733" y="1270934"/>
                </a:lnTo>
                <a:lnTo>
                  <a:pt x="129969" y="1312395"/>
                </a:lnTo>
                <a:lnTo>
                  <a:pt x="103464" y="1353818"/>
                </a:lnTo>
                <a:lnTo>
                  <a:pt x="77215" y="1395198"/>
                </a:lnTo>
                <a:lnTo>
                  <a:pt x="51222" y="1436531"/>
                </a:lnTo>
                <a:lnTo>
                  <a:pt x="25484" y="1477811"/>
                </a:lnTo>
                <a:lnTo>
                  <a:pt x="0" y="1519034"/>
                </a:lnTo>
                <a:lnTo>
                  <a:pt x="574459" y="1518234"/>
                </a:lnTo>
                <a:lnTo>
                  <a:pt x="747944" y="1091261"/>
                </a:lnTo>
                <a:lnTo>
                  <a:pt x="882257" y="790787"/>
                </a:lnTo>
                <a:lnTo>
                  <a:pt x="1046234" y="474478"/>
                </a:lnTo>
                <a:lnTo>
                  <a:pt x="1308709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6208988" y="3267012"/>
            <a:ext cx="767080" cy="1518285"/>
          </a:xfrm>
          <a:custGeom>
            <a:avLst/>
            <a:gdLst/>
            <a:ahLst/>
            <a:cxnLst/>
            <a:rect l="l" t="t" r="r" b="b"/>
            <a:pathLst>
              <a:path w="767079" h="1518285">
                <a:moveTo>
                  <a:pt x="766635" y="0"/>
                </a:moveTo>
                <a:lnTo>
                  <a:pt x="644359" y="0"/>
                </a:lnTo>
                <a:lnTo>
                  <a:pt x="635429" y="13360"/>
                </a:lnTo>
                <a:lnTo>
                  <a:pt x="613694" y="49592"/>
                </a:lnTo>
                <a:lnTo>
                  <a:pt x="587212" y="97752"/>
                </a:lnTo>
                <a:lnTo>
                  <a:pt x="556487" y="156936"/>
                </a:lnTo>
                <a:lnTo>
                  <a:pt x="522021" y="226240"/>
                </a:lnTo>
                <a:lnTo>
                  <a:pt x="503543" y="264405"/>
                </a:lnTo>
                <a:lnTo>
                  <a:pt x="484319" y="304761"/>
                </a:lnTo>
                <a:lnTo>
                  <a:pt x="464412" y="347195"/>
                </a:lnTo>
                <a:lnTo>
                  <a:pt x="443884" y="391594"/>
                </a:lnTo>
                <a:lnTo>
                  <a:pt x="422799" y="437845"/>
                </a:lnTo>
                <a:lnTo>
                  <a:pt x="401220" y="485836"/>
                </a:lnTo>
                <a:lnTo>
                  <a:pt x="379209" y="535452"/>
                </a:lnTo>
                <a:lnTo>
                  <a:pt x="356830" y="586582"/>
                </a:lnTo>
                <a:lnTo>
                  <a:pt x="334145" y="639111"/>
                </a:lnTo>
                <a:lnTo>
                  <a:pt x="311217" y="692928"/>
                </a:lnTo>
                <a:lnTo>
                  <a:pt x="288110" y="747919"/>
                </a:lnTo>
                <a:lnTo>
                  <a:pt x="264886" y="803971"/>
                </a:lnTo>
                <a:lnTo>
                  <a:pt x="241608" y="860971"/>
                </a:lnTo>
                <a:lnTo>
                  <a:pt x="218339" y="918806"/>
                </a:lnTo>
                <a:lnTo>
                  <a:pt x="195142" y="977364"/>
                </a:lnTo>
                <a:lnTo>
                  <a:pt x="172080" y="1036530"/>
                </a:lnTo>
                <a:lnTo>
                  <a:pt x="149217" y="1096193"/>
                </a:lnTo>
                <a:lnTo>
                  <a:pt x="126614" y="1156239"/>
                </a:lnTo>
                <a:lnTo>
                  <a:pt x="104335" y="1216555"/>
                </a:lnTo>
                <a:lnTo>
                  <a:pt x="82442" y="1277029"/>
                </a:lnTo>
                <a:lnTo>
                  <a:pt x="61000" y="1337546"/>
                </a:lnTo>
                <a:lnTo>
                  <a:pt x="40070" y="1397995"/>
                </a:lnTo>
                <a:lnTo>
                  <a:pt x="19715" y="1458262"/>
                </a:lnTo>
                <a:lnTo>
                  <a:pt x="0" y="1518234"/>
                </a:lnTo>
                <a:lnTo>
                  <a:pt x="375158" y="1518234"/>
                </a:lnTo>
                <a:lnTo>
                  <a:pt x="378813" y="1499230"/>
                </a:lnTo>
                <a:lnTo>
                  <a:pt x="383290" y="1477132"/>
                </a:lnTo>
                <a:lnTo>
                  <a:pt x="394619" y="1424107"/>
                </a:lnTo>
                <a:lnTo>
                  <a:pt x="408960" y="1360067"/>
                </a:lnTo>
                <a:lnTo>
                  <a:pt x="426127" y="1285917"/>
                </a:lnTo>
                <a:lnTo>
                  <a:pt x="435712" y="1245335"/>
                </a:lnTo>
                <a:lnTo>
                  <a:pt x="445934" y="1202566"/>
                </a:lnTo>
                <a:lnTo>
                  <a:pt x="456770" y="1157724"/>
                </a:lnTo>
                <a:lnTo>
                  <a:pt x="468196" y="1110921"/>
                </a:lnTo>
                <a:lnTo>
                  <a:pt x="480190" y="1062271"/>
                </a:lnTo>
                <a:lnTo>
                  <a:pt x="492727" y="1011887"/>
                </a:lnTo>
                <a:lnTo>
                  <a:pt x="505786" y="959884"/>
                </a:lnTo>
                <a:lnTo>
                  <a:pt x="519342" y="906373"/>
                </a:lnTo>
                <a:lnTo>
                  <a:pt x="533373" y="851470"/>
                </a:lnTo>
                <a:lnTo>
                  <a:pt x="547855" y="795286"/>
                </a:lnTo>
                <a:lnTo>
                  <a:pt x="562765" y="737935"/>
                </a:lnTo>
                <a:lnTo>
                  <a:pt x="578080" y="679531"/>
                </a:lnTo>
                <a:lnTo>
                  <a:pt x="593777" y="620188"/>
                </a:lnTo>
                <a:lnTo>
                  <a:pt x="609832" y="560017"/>
                </a:lnTo>
                <a:lnTo>
                  <a:pt x="626222" y="499134"/>
                </a:lnTo>
                <a:lnTo>
                  <a:pt x="642925" y="437651"/>
                </a:lnTo>
                <a:lnTo>
                  <a:pt x="659917" y="375681"/>
                </a:lnTo>
                <a:lnTo>
                  <a:pt x="677174" y="313339"/>
                </a:lnTo>
                <a:lnTo>
                  <a:pt x="694674" y="250737"/>
                </a:lnTo>
                <a:lnTo>
                  <a:pt x="712393" y="187988"/>
                </a:lnTo>
                <a:lnTo>
                  <a:pt x="730309" y="125207"/>
                </a:lnTo>
                <a:lnTo>
                  <a:pt x="748397" y="62506"/>
                </a:lnTo>
                <a:lnTo>
                  <a:pt x="766635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6853625" y="3267011"/>
            <a:ext cx="332105" cy="1518285"/>
          </a:xfrm>
          <a:custGeom>
            <a:avLst/>
            <a:gdLst/>
            <a:ahLst/>
            <a:cxnLst/>
            <a:rect l="l" t="t" r="r" b="b"/>
            <a:pathLst>
              <a:path w="332104" h="1518285">
                <a:moveTo>
                  <a:pt x="330479" y="0"/>
                </a:moveTo>
                <a:lnTo>
                  <a:pt x="251078" y="0"/>
                </a:lnTo>
                <a:lnTo>
                  <a:pt x="247307" y="18357"/>
                </a:lnTo>
                <a:lnTo>
                  <a:pt x="237614" y="66055"/>
                </a:lnTo>
                <a:lnTo>
                  <a:pt x="225350" y="127330"/>
                </a:lnTo>
                <a:lnTo>
                  <a:pt x="210870" y="200907"/>
                </a:lnTo>
                <a:lnTo>
                  <a:pt x="202910" y="241909"/>
                </a:lnTo>
                <a:lnTo>
                  <a:pt x="194529" y="285508"/>
                </a:lnTo>
                <a:lnTo>
                  <a:pt x="185772" y="331544"/>
                </a:lnTo>
                <a:lnTo>
                  <a:pt x="176684" y="379857"/>
                </a:lnTo>
                <a:lnTo>
                  <a:pt x="167307" y="430288"/>
                </a:lnTo>
                <a:lnTo>
                  <a:pt x="157688" y="482677"/>
                </a:lnTo>
                <a:lnTo>
                  <a:pt x="147870" y="536865"/>
                </a:lnTo>
                <a:lnTo>
                  <a:pt x="137898" y="592691"/>
                </a:lnTo>
                <a:lnTo>
                  <a:pt x="127816" y="649997"/>
                </a:lnTo>
                <a:lnTo>
                  <a:pt x="117668" y="708622"/>
                </a:lnTo>
                <a:lnTo>
                  <a:pt x="107499" y="768408"/>
                </a:lnTo>
                <a:lnTo>
                  <a:pt x="97354" y="829194"/>
                </a:lnTo>
                <a:lnTo>
                  <a:pt x="87277" y="890822"/>
                </a:lnTo>
                <a:lnTo>
                  <a:pt x="77311" y="953130"/>
                </a:lnTo>
                <a:lnTo>
                  <a:pt x="67503" y="1015961"/>
                </a:lnTo>
                <a:lnTo>
                  <a:pt x="57895" y="1079153"/>
                </a:lnTo>
                <a:lnTo>
                  <a:pt x="48533" y="1142548"/>
                </a:lnTo>
                <a:lnTo>
                  <a:pt x="39460" y="1205986"/>
                </a:lnTo>
                <a:lnTo>
                  <a:pt x="30722" y="1269307"/>
                </a:lnTo>
                <a:lnTo>
                  <a:pt x="22362" y="1332352"/>
                </a:lnTo>
                <a:lnTo>
                  <a:pt x="14426" y="1394961"/>
                </a:lnTo>
                <a:lnTo>
                  <a:pt x="6957" y="1456975"/>
                </a:lnTo>
                <a:lnTo>
                  <a:pt x="0" y="1518234"/>
                </a:lnTo>
                <a:lnTo>
                  <a:pt x="330593" y="1518234"/>
                </a:lnTo>
                <a:lnTo>
                  <a:pt x="330984" y="1388802"/>
                </a:lnTo>
                <a:lnTo>
                  <a:pt x="331389" y="1205986"/>
                </a:lnTo>
                <a:lnTo>
                  <a:pt x="331585" y="1079153"/>
                </a:lnTo>
                <a:lnTo>
                  <a:pt x="331709" y="953130"/>
                </a:lnTo>
                <a:lnTo>
                  <a:pt x="331611" y="482677"/>
                </a:lnTo>
                <a:lnTo>
                  <a:pt x="331463" y="379857"/>
                </a:lnTo>
                <a:lnTo>
                  <a:pt x="331270" y="276113"/>
                </a:lnTo>
                <a:lnTo>
                  <a:pt x="330888" y="127330"/>
                </a:lnTo>
                <a:lnTo>
                  <a:pt x="330479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7465879" y="3267011"/>
            <a:ext cx="852805" cy="1518285"/>
          </a:xfrm>
          <a:custGeom>
            <a:avLst/>
            <a:gdLst/>
            <a:ahLst/>
            <a:cxnLst/>
            <a:rect l="l" t="t" r="r" b="b"/>
            <a:pathLst>
              <a:path w="852804" h="1518285">
                <a:moveTo>
                  <a:pt x="102362" y="0"/>
                </a:moveTo>
                <a:lnTo>
                  <a:pt x="0" y="0"/>
                </a:lnTo>
                <a:lnTo>
                  <a:pt x="6197" y="14293"/>
                </a:lnTo>
                <a:lnTo>
                  <a:pt x="13472" y="31606"/>
                </a:lnTo>
                <a:lnTo>
                  <a:pt x="31080" y="74999"/>
                </a:lnTo>
                <a:lnTo>
                  <a:pt x="52475" y="129594"/>
                </a:lnTo>
                <a:lnTo>
                  <a:pt x="77306" y="194804"/>
                </a:lnTo>
                <a:lnTo>
                  <a:pt x="90901" y="231207"/>
                </a:lnTo>
                <a:lnTo>
                  <a:pt x="105224" y="270044"/>
                </a:lnTo>
                <a:lnTo>
                  <a:pt x="120231" y="311242"/>
                </a:lnTo>
                <a:lnTo>
                  <a:pt x="135879" y="354728"/>
                </a:lnTo>
                <a:lnTo>
                  <a:pt x="152124" y="400428"/>
                </a:lnTo>
                <a:lnTo>
                  <a:pt x="168921" y="448270"/>
                </a:lnTo>
                <a:lnTo>
                  <a:pt x="186228" y="498180"/>
                </a:lnTo>
                <a:lnTo>
                  <a:pt x="204000" y="550084"/>
                </a:lnTo>
                <a:lnTo>
                  <a:pt x="222195" y="603910"/>
                </a:lnTo>
                <a:lnTo>
                  <a:pt x="240767" y="659585"/>
                </a:lnTo>
                <a:lnTo>
                  <a:pt x="259674" y="717034"/>
                </a:lnTo>
                <a:lnTo>
                  <a:pt x="278872" y="776186"/>
                </a:lnTo>
                <a:lnTo>
                  <a:pt x="298316" y="836966"/>
                </a:lnTo>
                <a:lnTo>
                  <a:pt x="317964" y="899302"/>
                </a:lnTo>
                <a:lnTo>
                  <a:pt x="337771" y="963119"/>
                </a:lnTo>
                <a:lnTo>
                  <a:pt x="357694" y="1028346"/>
                </a:lnTo>
                <a:lnTo>
                  <a:pt x="377689" y="1094909"/>
                </a:lnTo>
                <a:lnTo>
                  <a:pt x="397712" y="1162734"/>
                </a:lnTo>
                <a:lnTo>
                  <a:pt x="417720" y="1231748"/>
                </a:lnTo>
                <a:lnTo>
                  <a:pt x="437668" y="1301879"/>
                </a:lnTo>
                <a:lnTo>
                  <a:pt x="457514" y="1373052"/>
                </a:lnTo>
                <a:lnTo>
                  <a:pt x="477213" y="1445195"/>
                </a:lnTo>
                <a:lnTo>
                  <a:pt x="496722" y="1518234"/>
                </a:lnTo>
                <a:lnTo>
                  <a:pt x="852335" y="1518234"/>
                </a:lnTo>
                <a:lnTo>
                  <a:pt x="780686" y="1355433"/>
                </a:lnTo>
                <a:lnTo>
                  <a:pt x="598773" y="957579"/>
                </a:lnTo>
                <a:lnTo>
                  <a:pt x="356148" y="460494"/>
                </a:lnTo>
                <a:lnTo>
                  <a:pt x="102362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7721438" y="3267011"/>
            <a:ext cx="1104900" cy="1518285"/>
          </a:xfrm>
          <a:custGeom>
            <a:avLst/>
            <a:gdLst/>
            <a:ahLst/>
            <a:cxnLst/>
            <a:rect l="l" t="t" r="r" b="b"/>
            <a:pathLst>
              <a:path w="1104900" h="1518285">
                <a:moveTo>
                  <a:pt x="133362" y="0"/>
                </a:moveTo>
                <a:lnTo>
                  <a:pt x="0" y="0"/>
                </a:lnTo>
                <a:lnTo>
                  <a:pt x="9530" y="13020"/>
                </a:lnTo>
                <a:lnTo>
                  <a:pt x="20465" y="28148"/>
                </a:lnTo>
                <a:lnTo>
                  <a:pt x="46341" y="64658"/>
                </a:lnTo>
                <a:lnTo>
                  <a:pt x="77204" y="109387"/>
                </a:lnTo>
                <a:lnTo>
                  <a:pt x="112632" y="162190"/>
                </a:lnTo>
                <a:lnTo>
                  <a:pt x="152202" y="222925"/>
                </a:lnTo>
                <a:lnTo>
                  <a:pt x="173409" y="256222"/>
                </a:lnTo>
                <a:lnTo>
                  <a:pt x="195493" y="291448"/>
                </a:lnTo>
                <a:lnTo>
                  <a:pt x="218402" y="328585"/>
                </a:lnTo>
                <a:lnTo>
                  <a:pt x="242082" y="367616"/>
                </a:lnTo>
                <a:lnTo>
                  <a:pt x="266481" y="408522"/>
                </a:lnTo>
                <a:lnTo>
                  <a:pt x="291546" y="451285"/>
                </a:lnTo>
                <a:lnTo>
                  <a:pt x="317225" y="495888"/>
                </a:lnTo>
                <a:lnTo>
                  <a:pt x="343464" y="542313"/>
                </a:lnTo>
                <a:lnTo>
                  <a:pt x="370211" y="590542"/>
                </a:lnTo>
                <a:lnTo>
                  <a:pt x="397413" y="640556"/>
                </a:lnTo>
                <a:lnTo>
                  <a:pt x="425017" y="692338"/>
                </a:lnTo>
                <a:lnTo>
                  <a:pt x="452970" y="745870"/>
                </a:lnTo>
                <a:lnTo>
                  <a:pt x="481220" y="801135"/>
                </a:lnTo>
                <a:lnTo>
                  <a:pt x="509713" y="858113"/>
                </a:lnTo>
                <a:lnTo>
                  <a:pt x="538398" y="916788"/>
                </a:lnTo>
                <a:lnTo>
                  <a:pt x="567221" y="977140"/>
                </a:lnTo>
                <a:lnTo>
                  <a:pt x="596129" y="1039154"/>
                </a:lnTo>
                <a:lnTo>
                  <a:pt x="625070" y="1102810"/>
                </a:lnTo>
                <a:lnTo>
                  <a:pt x="653990" y="1168090"/>
                </a:lnTo>
                <a:lnTo>
                  <a:pt x="682838" y="1234977"/>
                </a:lnTo>
                <a:lnTo>
                  <a:pt x="711559" y="1303453"/>
                </a:lnTo>
                <a:lnTo>
                  <a:pt x="740103" y="1373500"/>
                </a:lnTo>
                <a:lnTo>
                  <a:pt x="768414" y="1445099"/>
                </a:lnTo>
                <a:lnTo>
                  <a:pt x="796442" y="1518234"/>
                </a:lnTo>
                <a:lnTo>
                  <a:pt x="1104315" y="1512938"/>
                </a:lnTo>
                <a:lnTo>
                  <a:pt x="996690" y="1325769"/>
                </a:lnTo>
                <a:lnTo>
                  <a:pt x="736401" y="887742"/>
                </a:lnTo>
                <a:lnTo>
                  <a:pt x="417331" y="384079"/>
                </a:lnTo>
                <a:lnTo>
                  <a:pt x="133362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4902327" y="3279911"/>
            <a:ext cx="1405890" cy="1495425"/>
          </a:xfrm>
          <a:custGeom>
            <a:avLst/>
            <a:gdLst/>
            <a:ahLst/>
            <a:cxnLst/>
            <a:rect l="l" t="t" r="r" b="b"/>
            <a:pathLst>
              <a:path w="1405889" h="1495425">
                <a:moveTo>
                  <a:pt x="1405826" y="0"/>
                </a:moveTo>
                <a:lnTo>
                  <a:pt x="1185087" y="0"/>
                </a:lnTo>
                <a:lnTo>
                  <a:pt x="1142649" y="30673"/>
                </a:lnTo>
                <a:lnTo>
                  <a:pt x="1105257" y="62598"/>
                </a:lnTo>
                <a:lnTo>
                  <a:pt x="1071267" y="96183"/>
                </a:lnTo>
                <a:lnTo>
                  <a:pt x="1039033" y="131838"/>
                </a:lnTo>
                <a:lnTo>
                  <a:pt x="1006908" y="169972"/>
                </a:lnTo>
                <a:lnTo>
                  <a:pt x="973248" y="210994"/>
                </a:lnTo>
                <a:lnTo>
                  <a:pt x="936407" y="255313"/>
                </a:lnTo>
                <a:lnTo>
                  <a:pt x="894740" y="303339"/>
                </a:lnTo>
                <a:lnTo>
                  <a:pt x="857021" y="345759"/>
                </a:lnTo>
                <a:lnTo>
                  <a:pt x="782855" y="430094"/>
                </a:lnTo>
                <a:lnTo>
                  <a:pt x="710434" y="513783"/>
                </a:lnTo>
                <a:lnTo>
                  <a:pt x="674898" y="555397"/>
                </a:lnTo>
                <a:lnTo>
                  <a:pt x="639821" y="596862"/>
                </a:lnTo>
                <a:lnTo>
                  <a:pt x="605212" y="638184"/>
                </a:lnTo>
                <a:lnTo>
                  <a:pt x="571077" y="679366"/>
                </a:lnTo>
                <a:lnTo>
                  <a:pt x="537426" y="720413"/>
                </a:lnTo>
                <a:lnTo>
                  <a:pt x="504264" y="761329"/>
                </a:lnTo>
                <a:lnTo>
                  <a:pt x="471601" y="802119"/>
                </a:lnTo>
                <a:lnTo>
                  <a:pt x="439443" y="842787"/>
                </a:lnTo>
                <a:lnTo>
                  <a:pt x="407799" y="883337"/>
                </a:lnTo>
                <a:lnTo>
                  <a:pt x="376677" y="923774"/>
                </a:lnTo>
                <a:lnTo>
                  <a:pt x="346083" y="964102"/>
                </a:lnTo>
                <a:lnTo>
                  <a:pt x="316025" y="1004325"/>
                </a:lnTo>
                <a:lnTo>
                  <a:pt x="286513" y="1044448"/>
                </a:lnTo>
                <a:lnTo>
                  <a:pt x="257552" y="1084475"/>
                </a:lnTo>
                <a:lnTo>
                  <a:pt x="229151" y="1124410"/>
                </a:lnTo>
                <a:lnTo>
                  <a:pt x="201317" y="1164258"/>
                </a:lnTo>
                <a:lnTo>
                  <a:pt x="174058" y="1204023"/>
                </a:lnTo>
                <a:lnTo>
                  <a:pt x="147383" y="1243710"/>
                </a:lnTo>
                <a:lnTo>
                  <a:pt x="121297" y="1283323"/>
                </a:lnTo>
                <a:lnTo>
                  <a:pt x="95810" y="1322866"/>
                </a:lnTo>
                <a:lnTo>
                  <a:pt x="70929" y="1362343"/>
                </a:lnTo>
                <a:lnTo>
                  <a:pt x="46662" y="1401759"/>
                </a:lnTo>
                <a:lnTo>
                  <a:pt x="23016" y="1441119"/>
                </a:lnTo>
                <a:lnTo>
                  <a:pt x="0" y="1480426"/>
                </a:lnTo>
                <a:lnTo>
                  <a:pt x="265099" y="1495323"/>
                </a:lnTo>
                <a:lnTo>
                  <a:pt x="299753" y="1436384"/>
                </a:lnTo>
                <a:lnTo>
                  <a:pt x="333966" y="1379276"/>
                </a:lnTo>
                <a:lnTo>
                  <a:pt x="367715" y="1323981"/>
                </a:lnTo>
                <a:lnTo>
                  <a:pt x="400974" y="1270481"/>
                </a:lnTo>
                <a:lnTo>
                  <a:pt x="433717" y="1218757"/>
                </a:lnTo>
                <a:lnTo>
                  <a:pt x="465921" y="1168791"/>
                </a:lnTo>
                <a:lnTo>
                  <a:pt x="497560" y="1120565"/>
                </a:lnTo>
                <a:lnTo>
                  <a:pt x="528610" y="1074060"/>
                </a:lnTo>
                <a:lnTo>
                  <a:pt x="559045" y="1029259"/>
                </a:lnTo>
                <a:lnTo>
                  <a:pt x="588840" y="986142"/>
                </a:lnTo>
                <a:lnTo>
                  <a:pt x="617970" y="944691"/>
                </a:lnTo>
                <a:lnTo>
                  <a:pt x="646411" y="904889"/>
                </a:lnTo>
                <a:lnTo>
                  <a:pt x="674138" y="866717"/>
                </a:lnTo>
                <a:lnTo>
                  <a:pt x="701125" y="830156"/>
                </a:lnTo>
                <a:lnTo>
                  <a:pt x="727348" y="795189"/>
                </a:lnTo>
                <a:lnTo>
                  <a:pt x="752782" y="761797"/>
                </a:lnTo>
                <a:lnTo>
                  <a:pt x="777401" y="729961"/>
                </a:lnTo>
                <a:lnTo>
                  <a:pt x="801181" y="699663"/>
                </a:lnTo>
                <a:lnTo>
                  <a:pt x="846124" y="643610"/>
                </a:lnTo>
                <a:lnTo>
                  <a:pt x="890877" y="589554"/>
                </a:lnTo>
                <a:lnTo>
                  <a:pt x="933364" y="539850"/>
                </a:lnTo>
                <a:lnTo>
                  <a:pt x="972664" y="495011"/>
                </a:lnTo>
                <a:lnTo>
                  <a:pt x="1062212" y="394812"/>
                </a:lnTo>
                <a:lnTo>
                  <a:pt x="1079538" y="374561"/>
                </a:lnTo>
                <a:lnTo>
                  <a:pt x="1117728" y="327421"/>
                </a:lnTo>
                <a:lnTo>
                  <a:pt x="1219641" y="200340"/>
                </a:lnTo>
                <a:lnTo>
                  <a:pt x="1250849" y="162363"/>
                </a:lnTo>
                <a:lnTo>
                  <a:pt x="1281404" y="126379"/>
                </a:lnTo>
                <a:lnTo>
                  <a:pt x="1311742" y="92269"/>
                </a:lnTo>
                <a:lnTo>
                  <a:pt x="1342301" y="59916"/>
                </a:lnTo>
                <a:lnTo>
                  <a:pt x="1373516" y="29199"/>
                </a:lnTo>
                <a:lnTo>
                  <a:pt x="1405826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8038262" y="3267011"/>
            <a:ext cx="1346200" cy="1518285"/>
          </a:xfrm>
          <a:custGeom>
            <a:avLst/>
            <a:gdLst/>
            <a:ahLst/>
            <a:cxnLst/>
            <a:rect l="l" t="t" r="r" b="b"/>
            <a:pathLst>
              <a:path w="1346200" h="1518285">
                <a:moveTo>
                  <a:pt x="136715" y="0"/>
                </a:moveTo>
                <a:lnTo>
                  <a:pt x="0" y="0"/>
                </a:lnTo>
                <a:lnTo>
                  <a:pt x="9599" y="10462"/>
                </a:lnTo>
                <a:lnTo>
                  <a:pt x="22086" y="25718"/>
                </a:lnTo>
                <a:lnTo>
                  <a:pt x="55084" y="69555"/>
                </a:lnTo>
                <a:lnTo>
                  <a:pt x="97723" y="129408"/>
                </a:lnTo>
                <a:lnTo>
                  <a:pt x="122259" y="164682"/>
                </a:lnTo>
                <a:lnTo>
                  <a:pt x="148728" y="203171"/>
                </a:lnTo>
                <a:lnTo>
                  <a:pt x="176969" y="244612"/>
                </a:lnTo>
                <a:lnTo>
                  <a:pt x="238136" y="335297"/>
                </a:lnTo>
                <a:lnTo>
                  <a:pt x="339207" y="486886"/>
                </a:lnTo>
                <a:lnTo>
                  <a:pt x="740126" y="1094484"/>
                </a:lnTo>
                <a:lnTo>
                  <a:pt x="869082" y="1288257"/>
                </a:lnTo>
                <a:lnTo>
                  <a:pt x="924782" y="1370767"/>
                </a:lnTo>
                <a:lnTo>
                  <a:pt x="949881" y="1407507"/>
                </a:lnTo>
                <a:lnTo>
                  <a:pt x="972932" y="1440887"/>
                </a:lnTo>
                <a:lnTo>
                  <a:pt x="1012260" y="1496513"/>
                </a:lnTo>
                <a:lnTo>
                  <a:pt x="1028217" y="1518234"/>
                </a:lnTo>
                <a:lnTo>
                  <a:pt x="1345933" y="1518234"/>
                </a:lnTo>
                <a:lnTo>
                  <a:pt x="1339304" y="1513032"/>
                </a:lnTo>
                <a:lnTo>
                  <a:pt x="1329020" y="1502563"/>
                </a:lnTo>
                <a:lnTo>
                  <a:pt x="1298259" y="1466955"/>
                </a:lnTo>
                <a:lnTo>
                  <a:pt x="1255189" y="1413676"/>
                </a:lnTo>
                <a:lnTo>
                  <a:pt x="1229518" y="1381117"/>
                </a:lnTo>
                <a:lnTo>
                  <a:pt x="1201346" y="1344990"/>
                </a:lnTo>
                <a:lnTo>
                  <a:pt x="1138270" y="1263162"/>
                </a:lnTo>
                <a:lnTo>
                  <a:pt x="609437" y="567413"/>
                </a:lnTo>
                <a:lnTo>
                  <a:pt x="526138" y="459232"/>
                </a:lnTo>
                <a:lnTo>
                  <a:pt x="446679" y="357164"/>
                </a:lnTo>
                <a:lnTo>
                  <a:pt x="408871" y="309131"/>
                </a:lnTo>
                <a:lnTo>
                  <a:pt x="372599" y="263476"/>
                </a:lnTo>
                <a:lnTo>
                  <a:pt x="338057" y="220481"/>
                </a:lnTo>
                <a:lnTo>
                  <a:pt x="305436" y="180431"/>
                </a:lnTo>
                <a:lnTo>
                  <a:pt x="274929" y="143608"/>
                </a:lnTo>
                <a:lnTo>
                  <a:pt x="246728" y="110296"/>
                </a:lnTo>
                <a:lnTo>
                  <a:pt x="221025" y="80777"/>
                </a:lnTo>
                <a:lnTo>
                  <a:pt x="177884" y="34254"/>
                </a:lnTo>
                <a:lnTo>
                  <a:pt x="147042" y="6302"/>
                </a:lnTo>
                <a:lnTo>
                  <a:pt x="136715" y="0"/>
                </a:lnTo>
                <a:close/>
              </a:path>
            </a:pathLst>
          </a:custGeom>
          <a:solidFill>
            <a:srgbClr val="6C51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4883961" y="3201305"/>
            <a:ext cx="5808390" cy="194780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5399011" y="4279849"/>
            <a:ext cx="5290866" cy="327507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2334018" y="4336226"/>
            <a:ext cx="1532292" cy="47798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3150765" y="3923870"/>
            <a:ext cx="597169" cy="35908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8641554" y="2605878"/>
            <a:ext cx="1115695" cy="504190"/>
          </a:xfrm>
          <a:custGeom>
            <a:avLst/>
            <a:gdLst/>
            <a:ahLst/>
            <a:cxnLst/>
            <a:rect l="l" t="t" r="r" b="b"/>
            <a:pathLst>
              <a:path w="1115695" h="504189">
                <a:moveTo>
                  <a:pt x="0" y="46939"/>
                </a:moveTo>
                <a:lnTo>
                  <a:pt x="61709" y="503796"/>
                </a:lnTo>
                <a:lnTo>
                  <a:pt x="1101064" y="503796"/>
                </a:lnTo>
                <a:lnTo>
                  <a:pt x="1115669" y="0"/>
                </a:lnTo>
                <a:lnTo>
                  <a:pt x="0" y="46939"/>
                </a:lnTo>
                <a:close/>
              </a:path>
            </a:pathLst>
          </a:custGeom>
          <a:ln w="6121">
            <a:solidFill>
              <a:srgbClr val="4D46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8641562" y="2566517"/>
            <a:ext cx="1115656" cy="54283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8634989" y="2561929"/>
            <a:ext cx="1128395" cy="551815"/>
          </a:xfrm>
          <a:custGeom>
            <a:avLst/>
            <a:gdLst/>
            <a:ahLst/>
            <a:cxnLst/>
            <a:rect l="l" t="t" r="r" b="b"/>
            <a:pathLst>
              <a:path w="1128395" h="551814">
                <a:moveTo>
                  <a:pt x="1128382" y="0"/>
                </a:moveTo>
                <a:lnTo>
                  <a:pt x="0" y="51142"/>
                </a:lnTo>
                <a:lnTo>
                  <a:pt x="62776" y="551738"/>
                </a:lnTo>
                <a:lnTo>
                  <a:pt x="1113548" y="551738"/>
                </a:lnTo>
                <a:lnTo>
                  <a:pt x="1113779" y="543140"/>
                </a:lnTo>
                <a:lnTo>
                  <a:pt x="73812" y="543140"/>
                </a:lnTo>
                <a:lnTo>
                  <a:pt x="13106" y="59181"/>
                </a:lnTo>
                <a:lnTo>
                  <a:pt x="1116088" y="9169"/>
                </a:lnTo>
                <a:lnTo>
                  <a:pt x="1128135" y="9169"/>
                </a:lnTo>
                <a:lnTo>
                  <a:pt x="1128382" y="0"/>
                </a:lnTo>
                <a:close/>
              </a:path>
              <a:path w="1128395" h="551814">
                <a:moveTo>
                  <a:pt x="1128135" y="9169"/>
                </a:moveTo>
                <a:lnTo>
                  <a:pt x="1116088" y="9169"/>
                </a:lnTo>
                <a:lnTo>
                  <a:pt x="1101725" y="543140"/>
                </a:lnTo>
                <a:lnTo>
                  <a:pt x="1113779" y="543140"/>
                </a:lnTo>
                <a:lnTo>
                  <a:pt x="1128135" y="9169"/>
                </a:lnTo>
                <a:close/>
              </a:path>
            </a:pathLst>
          </a:custGeom>
          <a:solidFill>
            <a:srgbClr val="4D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9645103" y="3060010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62" y="0"/>
                </a:moveTo>
                <a:lnTo>
                  <a:pt x="2633" y="92"/>
                </a:lnTo>
                <a:lnTo>
                  <a:pt x="3673" y="302"/>
                </a:lnTo>
                <a:lnTo>
                  <a:pt x="0" y="491"/>
                </a:lnTo>
                <a:lnTo>
                  <a:pt x="3302" y="770"/>
                </a:lnTo>
                <a:lnTo>
                  <a:pt x="5422" y="491"/>
                </a:lnTo>
                <a:lnTo>
                  <a:pt x="6743" y="160"/>
                </a:lnTo>
                <a:lnTo>
                  <a:pt x="19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8747755" y="3052906"/>
            <a:ext cx="934085" cy="45720"/>
          </a:xfrm>
          <a:custGeom>
            <a:avLst/>
            <a:gdLst/>
            <a:ahLst/>
            <a:cxnLst/>
            <a:rect l="l" t="t" r="r" b="b"/>
            <a:pathLst>
              <a:path w="934084" h="45719">
                <a:moveTo>
                  <a:pt x="372213" y="44703"/>
                </a:moveTo>
                <a:lnTo>
                  <a:pt x="363207" y="44703"/>
                </a:lnTo>
                <a:lnTo>
                  <a:pt x="362064" y="45719"/>
                </a:lnTo>
                <a:lnTo>
                  <a:pt x="372213" y="44703"/>
                </a:lnTo>
                <a:close/>
              </a:path>
              <a:path w="934084" h="45719">
                <a:moveTo>
                  <a:pt x="512897" y="44322"/>
                </a:moveTo>
                <a:lnTo>
                  <a:pt x="454799" y="44322"/>
                </a:lnTo>
                <a:lnTo>
                  <a:pt x="460248" y="44703"/>
                </a:lnTo>
                <a:lnTo>
                  <a:pt x="459790" y="44957"/>
                </a:lnTo>
                <a:lnTo>
                  <a:pt x="457377" y="44957"/>
                </a:lnTo>
                <a:lnTo>
                  <a:pt x="455688" y="45084"/>
                </a:lnTo>
                <a:lnTo>
                  <a:pt x="464350" y="45465"/>
                </a:lnTo>
                <a:lnTo>
                  <a:pt x="471258" y="44830"/>
                </a:lnTo>
                <a:lnTo>
                  <a:pt x="478828" y="44449"/>
                </a:lnTo>
                <a:lnTo>
                  <a:pt x="512279" y="44449"/>
                </a:lnTo>
                <a:lnTo>
                  <a:pt x="512897" y="44322"/>
                </a:lnTo>
                <a:close/>
              </a:path>
              <a:path w="934084" h="45719">
                <a:moveTo>
                  <a:pt x="525348" y="44068"/>
                </a:moveTo>
                <a:lnTo>
                  <a:pt x="514134" y="44068"/>
                </a:lnTo>
                <a:lnTo>
                  <a:pt x="524725" y="45465"/>
                </a:lnTo>
                <a:lnTo>
                  <a:pt x="525178" y="44449"/>
                </a:lnTo>
                <a:lnTo>
                  <a:pt x="525304" y="44097"/>
                </a:lnTo>
                <a:close/>
              </a:path>
              <a:path w="934084" h="45719">
                <a:moveTo>
                  <a:pt x="391519" y="43306"/>
                </a:moveTo>
                <a:lnTo>
                  <a:pt x="295783" y="43306"/>
                </a:lnTo>
                <a:lnTo>
                  <a:pt x="306602" y="44322"/>
                </a:lnTo>
                <a:lnTo>
                  <a:pt x="320911" y="44703"/>
                </a:lnTo>
                <a:lnTo>
                  <a:pt x="336547" y="44830"/>
                </a:lnTo>
                <a:lnTo>
                  <a:pt x="351345" y="45211"/>
                </a:lnTo>
                <a:lnTo>
                  <a:pt x="350151" y="44195"/>
                </a:lnTo>
                <a:lnTo>
                  <a:pt x="388798" y="44195"/>
                </a:lnTo>
                <a:lnTo>
                  <a:pt x="391519" y="43306"/>
                </a:lnTo>
                <a:close/>
              </a:path>
              <a:path w="934084" h="45719">
                <a:moveTo>
                  <a:pt x="376743" y="44576"/>
                </a:moveTo>
                <a:lnTo>
                  <a:pt x="373481" y="44576"/>
                </a:lnTo>
                <a:lnTo>
                  <a:pt x="378434" y="45211"/>
                </a:lnTo>
                <a:lnTo>
                  <a:pt x="376743" y="44576"/>
                </a:lnTo>
                <a:close/>
              </a:path>
              <a:path w="934084" h="45719">
                <a:moveTo>
                  <a:pt x="606201" y="42544"/>
                </a:moveTo>
                <a:lnTo>
                  <a:pt x="393852" y="42544"/>
                </a:lnTo>
                <a:lnTo>
                  <a:pt x="400697" y="43941"/>
                </a:lnTo>
                <a:lnTo>
                  <a:pt x="406984" y="44195"/>
                </a:lnTo>
                <a:lnTo>
                  <a:pt x="398653" y="44703"/>
                </a:lnTo>
                <a:lnTo>
                  <a:pt x="396024" y="44830"/>
                </a:lnTo>
                <a:lnTo>
                  <a:pt x="403353" y="45211"/>
                </a:lnTo>
                <a:lnTo>
                  <a:pt x="419512" y="44830"/>
                </a:lnTo>
                <a:lnTo>
                  <a:pt x="426456" y="44830"/>
                </a:lnTo>
                <a:lnTo>
                  <a:pt x="426656" y="44703"/>
                </a:lnTo>
                <a:lnTo>
                  <a:pt x="424053" y="44068"/>
                </a:lnTo>
                <a:lnTo>
                  <a:pt x="431622" y="43687"/>
                </a:lnTo>
                <a:lnTo>
                  <a:pt x="531983" y="43687"/>
                </a:lnTo>
                <a:lnTo>
                  <a:pt x="533666" y="43179"/>
                </a:lnTo>
                <a:lnTo>
                  <a:pt x="538353" y="43052"/>
                </a:lnTo>
                <a:lnTo>
                  <a:pt x="569483" y="43052"/>
                </a:lnTo>
                <a:lnTo>
                  <a:pt x="574649" y="42798"/>
                </a:lnTo>
                <a:lnTo>
                  <a:pt x="580885" y="42671"/>
                </a:lnTo>
                <a:lnTo>
                  <a:pt x="605318" y="42671"/>
                </a:lnTo>
                <a:lnTo>
                  <a:pt x="606201" y="42544"/>
                </a:lnTo>
                <a:close/>
              </a:path>
              <a:path w="934084" h="45719">
                <a:moveTo>
                  <a:pt x="426456" y="44830"/>
                </a:moveTo>
                <a:lnTo>
                  <a:pt x="419512" y="44830"/>
                </a:lnTo>
                <a:lnTo>
                  <a:pt x="425856" y="45211"/>
                </a:lnTo>
                <a:lnTo>
                  <a:pt x="426456" y="44830"/>
                </a:lnTo>
                <a:close/>
              </a:path>
              <a:path w="934084" h="45719">
                <a:moveTo>
                  <a:pt x="512279" y="44449"/>
                </a:moveTo>
                <a:lnTo>
                  <a:pt x="478828" y="44449"/>
                </a:lnTo>
                <a:lnTo>
                  <a:pt x="484057" y="44830"/>
                </a:lnTo>
                <a:lnTo>
                  <a:pt x="491737" y="44957"/>
                </a:lnTo>
                <a:lnTo>
                  <a:pt x="500398" y="44957"/>
                </a:lnTo>
                <a:lnTo>
                  <a:pt x="508571" y="45211"/>
                </a:lnTo>
                <a:lnTo>
                  <a:pt x="512279" y="44449"/>
                </a:lnTo>
                <a:close/>
              </a:path>
              <a:path w="934084" h="45719">
                <a:moveTo>
                  <a:pt x="375729" y="44195"/>
                </a:moveTo>
                <a:lnTo>
                  <a:pt x="350151" y="44195"/>
                </a:lnTo>
                <a:lnTo>
                  <a:pt x="359498" y="45084"/>
                </a:lnTo>
                <a:lnTo>
                  <a:pt x="363207" y="44703"/>
                </a:lnTo>
                <a:lnTo>
                  <a:pt x="372213" y="44703"/>
                </a:lnTo>
                <a:lnTo>
                  <a:pt x="373481" y="44576"/>
                </a:lnTo>
                <a:lnTo>
                  <a:pt x="376743" y="44576"/>
                </a:lnTo>
                <a:lnTo>
                  <a:pt x="375729" y="44195"/>
                </a:lnTo>
                <a:close/>
              </a:path>
              <a:path w="934084" h="45719">
                <a:moveTo>
                  <a:pt x="569483" y="43052"/>
                </a:moveTo>
                <a:lnTo>
                  <a:pt x="538353" y="43052"/>
                </a:lnTo>
                <a:lnTo>
                  <a:pt x="536905" y="43941"/>
                </a:lnTo>
                <a:lnTo>
                  <a:pt x="535774" y="45084"/>
                </a:lnTo>
                <a:lnTo>
                  <a:pt x="548922" y="44160"/>
                </a:lnTo>
                <a:lnTo>
                  <a:pt x="547522" y="43941"/>
                </a:lnTo>
                <a:lnTo>
                  <a:pt x="557288" y="43941"/>
                </a:lnTo>
                <a:lnTo>
                  <a:pt x="566841" y="43306"/>
                </a:lnTo>
                <a:lnTo>
                  <a:pt x="567978" y="43179"/>
                </a:lnTo>
                <a:lnTo>
                  <a:pt x="569483" y="43052"/>
                </a:lnTo>
                <a:close/>
              </a:path>
              <a:path w="934084" h="45719">
                <a:moveTo>
                  <a:pt x="388798" y="44195"/>
                </a:moveTo>
                <a:lnTo>
                  <a:pt x="375729" y="44195"/>
                </a:lnTo>
                <a:lnTo>
                  <a:pt x="386854" y="44830"/>
                </a:lnTo>
                <a:lnTo>
                  <a:pt x="388798" y="44195"/>
                </a:lnTo>
                <a:close/>
              </a:path>
              <a:path w="934084" h="45719">
                <a:moveTo>
                  <a:pt x="531983" y="43687"/>
                </a:moveTo>
                <a:lnTo>
                  <a:pt x="431622" y="43687"/>
                </a:lnTo>
                <a:lnTo>
                  <a:pt x="437642" y="44195"/>
                </a:lnTo>
                <a:lnTo>
                  <a:pt x="449618" y="44703"/>
                </a:lnTo>
                <a:lnTo>
                  <a:pt x="448513" y="44830"/>
                </a:lnTo>
                <a:lnTo>
                  <a:pt x="453478" y="44703"/>
                </a:lnTo>
                <a:lnTo>
                  <a:pt x="454799" y="44322"/>
                </a:lnTo>
                <a:lnTo>
                  <a:pt x="512897" y="44322"/>
                </a:lnTo>
                <a:lnTo>
                  <a:pt x="514134" y="44068"/>
                </a:lnTo>
                <a:lnTo>
                  <a:pt x="530720" y="44068"/>
                </a:lnTo>
                <a:lnTo>
                  <a:pt x="531983" y="43687"/>
                </a:lnTo>
                <a:close/>
              </a:path>
              <a:path w="934084" h="45719">
                <a:moveTo>
                  <a:pt x="549816" y="44097"/>
                </a:moveTo>
                <a:lnTo>
                  <a:pt x="548922" y="44160"/>
                </a:lnTo>
                <a:lnTo>
                  <a:pt x="551586" y="44576"/>
                </a:lnTo>
                <a:lnTo>
                  <a:pt x="550413" y="44138"/>
                </a:lnTo>
                <a:lnTo>
                  <a:pt x="549816" y="44097"/>
                </a:lnTo>
                <a:close/>
              </a:path>
              <a:path w="934084" h="45719">
                <a:moveTo>
                  <a:pt x="557204" y="44068"/>
                </a:moveTo>
                <a:lnTo>
                  <a:pt x="550227" y="44068"/>
                </a:lnTo>
                <a:lnTo>
                  <a:pt x="550413" y="44138"/>
                </a:lnTo>
                <a:lnTo>
                  <a:pt x="556869" y="44576"/>
                </a:lnTo>
                <a:lnTo>
                  <a:pt x="557204" y="44068"/>
                </a:lnTo>
                <a:close/>
              </a:path>
              <a:path w="934084" h="45719">
                <a:moveTo>
                  <a:pt x="290490" y="44186"/>
                </a:moveTo>
                <a:lnTo>
                  <a:pt x="292315" y="44449"/>
                </a:lnTo>
                <a:lnTo>
                  <a:pt x="292534" y="44322"/>
                </a:lnTo>
                <a:lnTo>
                  <a:pt x="290490" y="44186"/>
                </a:lnTo>
                <a:close/>
              </a:path>
              <a:path w="934084" h="45719">
                <a:moveTo>
                  <a:pt x="530720" y="44068"/>
                </a:moveTo>
                <a:lnTo>
                  <a:pt x="525348" y="44068"/>
                </a:lnTo>
                <a:lnTo>
                  <a:pt x="525283" y="44213"/>
                </a:lnTo>
                <a:lnTo>
                  <a:pt x="526999" y="44449"/>
                </a:lnTo>
                <a:lnTo>
                  <a:pt x="530720" y="44068"/>
                </a:lnTo>
                <a:close/>
              </a:path>
              <a:path w="934084" h="45719">
                <a:moveTo>
                  <a:pt x="293411" y="43814"/>
                </a:moveTo>
                <a:lnTo>
                  <a:pt x="293268" y="43814"/>
                </a:lnTo>
                <a:lnTo>
                  <a:pt x="292519" y="44322"/>
                </a:lnTo>
                <a:lnTo>
                  <a:pt x="293411" y="43814"/>
                </a:lnTo>
                <a:close/>
              </a:path>
              <a:path w="934084" h="45719">
                <a:moveTo>
                  <a:pt x="609451" y="42833"/>
                </a:moveTo>
                <a:lnTo>
                  <a:pt x="602209" y="43118"/>
                </a:lnTo>
                <a:lnTo>
                  <a:pt x="600345" y="43386"/>
                </a:lnTo>
                <a:lnTo>
                  <a:pt x="603097" y="43687"/>
                </a:lnTo>
                <a:lnTo>
                  <a:pt x="601637" y="44322"/>
                </a:lnTo>
                <a:lnTo>
                  <a:pt x="605459" y="44322"/>
                </a:lnTo>
                <a:lnTo>
                  <a:pt x="615899" y="43306"/>
                </a:lnTo>
                <a:lnTo>
                  <a:pt x="615581" y="43052"/>
                </a:lnTo>
                <a:lnTo>
                  <a:pt x="629761" y="43052"/>
                </a:lnTo>
                <a:lnTo>
                  <a:pt x="637543" y="42925"/>
                </a:lnTo>
                <a:lnTo>
                  <a:pt x="609981" y="42925"/>
                </a:lnTo>
                <a:lnTo>
                  <a:pt x="609451" y="42833"/>
                </a:lnTo>
                <a:close/>
              </a:path>
              <a:path w="934084" h="45719">
                <a:moveTo>
                  <a:pt x="574649" y="43687"/>
                </a:moveTo>
                <a:lnTo>
                  <a:pt x="582002" y="44195"/>
                </a:lnTo>
                <a:lnTo>
                  <a:pt x="585704" y="43814"/>
                </a:lnTo>
                <a:lnTo>
                  <a:pt x="576821" y="43814"/>
                </a:lnTo>
                <a:lnTo>
                  <a:pt x="574649" y="43687"/>
                </a:lnTo>
                <a:close/>
              </a:path>
              <a:path w="934084" h="45719">
                <a:moveTo>
                  <a:pt x="599617" y="43306"/>
                </a:moveTo>
                <a:lnTo>
                  <a:pt x="596622" y="43470"/>
                </a:lnTo>
                <a:lnTo>
                  <a:pt x="594715" y="44195"/>
                </a:lnTo>
                <a:lnTo>
                  <a:pt x="600345" y="43386"/>
                </a:lnTo>
                <a:lnTo>
                  <a:pt x="599617" y="43306"/>
                </a:lnTo>
                <a:close/>
              </a:path>
              <a:path w="934084" h="45719">
                <a:moveTo>
                  <a:pt x="286665" y="43205"/>
                </a:moveTo>
                <a:lnTo>
                  <a:pt x="282346" y="43814"/>
                </a:lnTo>
                <a:lnTo>
                  <a:pt x="286867" y="43941"/>
                </a:lnTo>
                <a:lnTo>
                  <a:pt x="290490" y="44186"/>
                </a:lnTo>
                <a:lnTo>
                  <a:pt x="287921" y="43814"/>
                </a:lnTo>
                <a:lnTo>
                  <a:pt x="286665" y="43205"/>
                </a:lnTo>
                <a:close/>
              </a:path>
              <a:path w="934084" h="45719">
                <a:moveTo>
                  <a:pt x="557288" y="43941"/>
                </a:moveTo>
                <a:lnTo>
                  <a:pt x="547522" y="43941"/>
                </a:lnTo>
                <a:lnTo>
                  <a:pt x="549816" y="44097"/>
                </a:lnTo>
                <a:lnTo>
                  <a:pt x="550227" y="44068"/>
                </a:lnTo>
                <a:lnTo>
                  <a:pt x="557204" y="44068"/>
                </a:lnTo>
                <a:lnTo>
                  <a:pt x="557288" y="43941"/>
                </a:lnTo>
                <a:close/>
              </a:path>
              <a:path w="934084" h="45719">
                <a:moveTo>
                  <a:pt x="275921" y="43306"/>
                </a:moveTo>
                <a:lnTo>
                  <a:pt x="258191" y="43306"/>
                </a:lnTo>
                <a:lnTo>
                  <a:pt x="259234" y="43419"/>
                </a:lnTo>
                <a:lnTo>
                  <a:pt x="258686" y="43941"/>
                </a:lnTo>
                <a:lnTo>
                  <a:pt x="268220" y="43941"/>
                </a:lnTo>
                <a:lnTo>
                  <a:pt x="275921" y="43306"/>
                </a:lnTo>
                <a:close/>
              </a:path>
              <a:path w="934084" h="45719">
                <a:moveTo>
                  <a:pt x="665753" y="41782"/>
                </a:moveTo>
                <a:lnTo>
                  <a:pt x="226123" y="41782"/>
                </a:lnTo>
                <a:lnTo>
                  <a:pt x="232854" y="42036"/>
                </a:lnTo>
                <a:lnTo>
                  <a:pt x="238480" y="42036"/>
                </a:lnTo>
                <a:lnTo>
                  <a:pt x="238658" y="42671"/>
                </a:lnTo>
                <a:lnTo>
                  <a:pt x="234124" y="43433"/>
                </a:lnTo>
                <a:lnTo>
                  <a:pt x="244525" y="43814"/>
                </a:lnTo>
                <a:lnTo>
                  <a:pt x="253492" y="43306"/>
                </a:lnTo>
                <a:lnTo>
                  <a:pt x="275921" y="43306"/>
                </a:lnTo>
                <a:lnTo>
                  <a:pt x="280153" y="42925"/>
                </a:lnTo>
                <a:lnTo>
                  <a:pt x="392686" y="42925"/>
                </a:lnTo>
                <a:lnTo>
                  <a:pt x="393852" y="42544"/>
                </a:lnTo>
                <a:lnTo>
                  <a:pt x="606201" y="42544"/>
                </a:lnTo>
                <a:lnTo>
                  <a:pt x="607085" y="42417"/>
                </a:lnTo>
                <a:lnTo>
                  <a:pt x="653605" y="42417"/>
                </a:lnTo>
                <a:lnTo>
                  <a:pt x="659126" y="42163"/>
                </a:lnTo>
                <a:lnTo>
                  <a:pt x="665753" y="41782"/>
                </a:lnTo>
                <a:close/>
              </a:path>
              <a:path w="934084" h="45719">
                <a:moveTo>
                  <a:pt x="294068" y="43433"/>
                </a:moveTo>
                <a:lnTo>
                  <a:pt x="293411" y="43814"/>
                </a:lnTo>
                <a:lnTo>
                  <a:pt x="295643" y="43814"/>
                </a:lnTo>
                <a:lnTo>
                  <a:pt x="294068" y="43433"/>
                </a:lnTo>
                <a:close/>
              </a:path>
              <a:path w="934084" h="45719">
                <a:moveTo>
                  <a:pt x="605318" y="42671"/>
                </a:moveTo>
                <a:lnTo>
                  <a:pt x="580885" y="42671"/>
                </a:lnTo>
                <a:lnTo>
                  <a:pt x="576821" y="43814"/>
                </a:lnTo>
                <a:lnTo>
                  <a:pt x="585704" y="43814"/>
                </a:lnTo>
                <a:lnTo>
                  <a:pt x="589407" y="43433"/>
                </a:lnTo>
                <a:lnTo>
                  <a:pt x="589874" y="43426"/>
                </a:lnTo>
                <a:lnTo>
                  <a:pt x="589737" y="43306"/>
                </a:lnTo>
                <a:lnTo>
                  <a:pt x="597440" y="43306"/>
                </a:lnTo>
                <a:lnTo>
                  <a:pt x="602209" y="43118"/>
                </a:lnTo>
                <a:lnTo>
                  <a:pt x="605318" y="42671"/>
                </a:lnTo>
                <a:close/>
              </a:path>
              <a:path w="934084" h="45719">
                <a:moveTo>
                  <a:pt x="590296" y="43419"/>
                </a:moveTo>
                <a:lnTo>
                  <a:pt x="589874" y="43426"/>
                </a:lnTo>
                <a:lnTo>
                  <a:pt x="590321" y="43814"/>
                </a:lnTo>
                <a:lnTo>
                  <a:pt x="594969" y="43560"/>
                </a:lnTo>
                <a:lnTo>
                  <a:pt x="591003" y="43560"/>
                </a:lnTo>
                <a:lnTo>
                  <a:pt x="590296" y="43419"/>
                </a:lnTo>
                <a:close/>
              </a:path>
              <a:path w="934084" h="45719">
                <a:moveTo>
                  <a:pt x="597007" y="43324"/>
                </a:moveTo>
                <a:lnTo>
                  <a:pt x="591003" y="43560"/>
                </a:lnTo>
                <a:lnTo>
                  <a:pt x="594969" y="43560"/>
                </a:lnTo>
                <a:lnTo>
                  <a:pt x="596622" y="43470"/>
                </a:lnTo>
                <a:lnTo>
                  <a:pt x="597007" y="43324"/>
                </a:lnTo>
                <a:close/>
              </a:path>
              <a:path w="934084" h="45719">
                <a:moveTo>
                  <a:pt x="602209" y="43118"/>
                </a:moveTo>
                <a:lnTo>
                  <a:pt x="597007" y="43324"/>
                </a:lnTo>
                <a:lnTo>
                  <a:pt x="596622" y="43470"/>
                </a:lnTo>
                <a:lnTo>
                  <a:pt x="599617" y="43306"/>
                </a:lnTo>
                <a:lnTo>
                  <a:pt x="600900" y="43306"/>
                </a:lnTo>
                <a:lnTo>
                  <a:pt x="602209" y="43118"/>
                </a:lnTo>
                <a:close/>
              </a:path>
              <a:path w="934084" h="45719">
                <a:moveTo>
                  <a:pt x="392686" y="42925"/>
                </a:moveTo>
                <a:lnTo>
                  <a:pt x="280153" y="42925"/>
                </a:lnTo>
                <a:lnTo>
                  <a:pt x="287743" y="43052"/>
                </a:lnTo>
                <a:lnTo>
                  <a:pt x="286794" y="43187"/>
                </a:lnTo>
                <a:lnTo>
                  <a:pt x="293103" y="43433"/>
                </a:lnTo>
                <a:lnTo>
                  <a:pt x="295783" y="43306"/>
                </a:lnTo>
                <a:lnTo>
                  <a:pt x="391519" y="43306"/>
                </a:lnTo>
                <a:lnTo>
                  <a:pt x="392686" y="42925"/>
                </a:lnTo>
                <a:close/>
              </a:path>
              <a:path w="934084" h="45719">
                <a:moveTo>
                  <a:pt x="589737" y="43306"/>
                </a:moveTo>
                <a:lnTo>
                  <a:pt x="589874" y="43426"/>
                </a:lnTo>
                <a:lnTo>
                  <a:pt x="590296" y="43419"/>
                </a:lnTo>
                <a:lnTo>
                  <a:pt x="589737" y="43306"/>
                </a:lnTo>
                <a:close/>
              </a:path>
              <a:path w="934084" h="45719">
                <a:moveTo>
                  <a:pt x="597052" y="43306"/>
                </a:moveTo>
                <a:lnTo>
                  <a:pt x="589737" y="43306"/>
                </a:lnTo>
                <a:lnTo>
                  <a:pt x="590296" y="43419"/>
                </a:lnTo>
                <a:lnTo>
                  <a:pt x="597052" y="43306"/>
                </a:lnTo>
                <a:close/>
              </a:path>
              <a:path w="934084" h="45719">
                <a:moveTo>
                  <a:pt x="600900" y="43306"/>
                </a:moveTo>
                <a:lnTo>
                  <a:pt x="599617" y="43306"/>
                </a:lnTo>
                <a:lnTo>
                  <a:pt x="600345" y="43386"/>
                </a:lnTo>
                <a:lnTo>
                  <a:pt x="600900" y="43306"/>
                </a:lnTo>
                <a:close/>
              </a:path>
              <a:path w="934084" h="45719">
                <a:moveTo>
                  <a:pt x="597440" y="43306"/>
                </a:moveTo>
                <a:lnTo>
                  <a:pt x="597052" y="43306"/>
                </a:lnTo>
                <a:lnTo>
                  <a:pt x="597440" y="43306"/>
                </a:lnTo>
                <a:close/>
              </a:path>
              <a:path w="934084" h="45719">
                <a:moveTo>
                  <a:pt x="286613" y="43179"/>
                </a:moveTo>
                <a:lnTo>
                  <a:pt x="286794" y="43187"/>
                </a:lnTo>
                <a:lnTo>
                  <a:pt x="286613" y="43179"/>
                </a:lnTo>
                <a:close/>
              </a:path>
              <a:path w="934084" h="45719">
                <a:moveTo>
                  <a:pt x="610314" y="42798"/>
                </a:moveTo>
                <a:lnTo>
                  <a:pt x="609451" y="42833"/>
                </a:lnTo>
                <a:lnTo>
                  <a:pt x="609981" y="42925"/>
                </a:lnTo>
                <a:lnTo>
                  <a:pt x="610314" y="42798"/>
                </a:lnTo>
                <a:close/>
              </a:path>
              <a:path w="934084" h="45719">
                <a:moveTo>
                  <a:pt x="645325" y="42798"/>
                </a:moveTo>
                <a:lnTo>
                  <a:pt x="610314" y="42798"/>
                </a:lnTo>
                <a:lnTo>
                  <a:pt x="609981" y="42925"/>
                </a:lnTo>
                <a:lnTo>
                  <a:pt x="637543" y="42925"/>
                </a:lnTo>
                <a:lnTo>
                  <a:pt x="645325" y="42798"/>
                </a:lnTo>
                <a:close/>
              </a:path>
              <a:path w="934084" h="45719">
                <a:moveTo>
                  <a:pt x="653605" y="42417"/>
                </a:moveTo>
                <a:lnTo>
                  <a:pt x="607085" y="42417"/>
                </a:lnTo>
                <a:lnTo>
                  <a:pt x="609451" y="42833"/>
                </a:lnTo>
                <a:lnTo>
                  <a:pt x="610314" y="42798"/>
                </a:lnTo>
                <a:lnTo>
                  <a:pt x="645325" y="42798"/>
                </a:lnTo>
                <a:lnTo>
                  <a:pt x="653605" y="42417"/>
                </a:lnTo>
                <a:close/>
              </a:path>
              <a:path w="934084" h="45719">
                <a:moveTo>
                  <a:pt x="201809" y="41274"/>
                </a:moveTo>
                <a:lnTo>
                  <a:pt x="182943" y="41274"/>
                </a:lnTo>
                <a:lnTo>
                  <a:pt x="192417" y="41782"/>
                </a:lnTo>
                <a:lnTo>
                  <a:pt x="202679" y="41782"/>
                </a:lnTo>
                <a:lnTo>
                  <a:pt x="201396" y="42544"/>
                </a:lnTo>
                <a:lnTo>
                  <a:pt x="205206" y="42290"/>
                </a:lnTo>
                <a:lnTo>
                  <a:pt x="211054" y="42290"/>
                </a:lnTo>
                <a:lnTo>
                  <a:pt x="212509" y="42163"/>
                </a:lnTo>
                <a:lnTo>
                  <a:pt x="208902" y="42036"/>
                </a:lnTo>
                <a:lnTo>
                  <a:pt x="202306" y="41643"/>
                </a:lnTo>
                <a:lnTo>
                  <a:pt x="201809" y="41274"/>
                </a:lnTo>
                <a:close/>
              </a:path>
              <a:path w="934084" h="45719">
                <a:moveTo>
                  <a:pt x="211054" y="42290"/>
                </a:moveTo>
                <a:lnTo>
                  <a:pt x="205206" y="42290"/>
                </a:lnTo>
                <a:lnTo>
                  <a:pt x="209600" y="42417"/>
                </a:lnTo>
                <a:lnTo>
                  <a:pt x="211054" y="42290"/>
                </a:lnTo>
                <a:close/>
              </a:path>
              <a:path w="934084" h="45719">
                <a:moveTo>
                  <a:pt x="671179" y="41655"/>
                </a:moveTo>
                <a:lnTo>
                  <a:pt x="668020" y="41655"/>
                </a:lnTo>
                <a:lnTo>
                  <a:pt x="663471" y="41915"/>
                </a:lnTo>
                <a:lnTo>
                  <a:pt x="662178" y="42417"/>
                </a:lnTo>
                <a:lnTo>
                  <a:pt x="664870" y="42036"/>
                </a:lnTo>
                <a:lnTo>
                  <a:pt x="670026" y="41782"/>
                </a:lnTo>
                <a:lnTo>
                  <a:pt x="671179" y="41655"/>
                </a:lnTo>
                <a:close/>
              </a:path>
              <a:path w="934084" h="45719">
                <a:moveTo>
                  <a:pt x="675792" y="41147"/>
                </a:moveTo>
                <a:lnTo>
                  <a:pt x="216890" y="41147"/>
                </a:lnTo>
                <a:lnTo>
                  <a:pt x="221703" y="41909"/>
                </a:lnTo>
                <a:lnTo>
                  <a:pt x="221369" y="41909"/>
                </a:lnTo>
                <a:lnTo>
                  <a:pt x="223608" y="42290"/>
                </a:lnTo>
                <a:lnTo>
                  <a:pt x="225494" y="41909"/>
                </a:lnTo>
                <a:lnTo>
                  <a:pt x="221703" y="41909"/>
                </a:lnTo>
                <a:lnTo>
                  <a:pt x="221264" y="41892"/>
                </a:lnTo>
                <a:lnTo>
                  <a:pt x="225583" y="41892"/>
                </a:lnTo>
                <a:lnTo>
                  <a:pt x="226123" y="41782"/>
                </a:lnTo>
                <a:lnTo>
                  <a:pt x="665753" y="41782"/>
                </a:lnTo>
                <a:lnTo>
                  <a:pt x="668020" y="41655"/>
                </a:lnTo>
                <a:lnTo>
                  <a:pt x="671296" y="41643"/>
                </a:lnTo>
                <a:lnTo>
                  <a:pt x="675792" y="41147"/>
                </a:lnTo>
                <a:close/>
              </a:path>
              <a:path w="934084" h="45719">
                <a:moveTo>
                  <a:pt x="168860" y="40904"/>
                </a:moveTo>
                <a:lnTo>
                  <a:pt x="167944" y="41020"/>
                </a:lnTo>
                <a:lnTo>
                  <a:pt x="167449" y="41274"/>
                </a:lnTo>
                <a:lnTo>
                  <a:pt x="164858" y="41274"/>
                </a:lnTo>
                <a:lnTo>
                  <a:pt x="174701" y="42163"/>
                </a:lnTo>
                <a:lnTo>
                  <a:pt x="168860" y="40904"/>
                </a:lnTo>
                <a:close/>
              </a:path>
              <a:path w="934084" h="45719">
                <a:moveTo>
                  <a:pt x="182687" y="41554"/>
                </a:moveTo>
                <a:lnTo>
                  <a:pt x="180671" y="41643"/>
                </a:lnTo>
                <a:lnTo>
                  <a:pt x="180704" y="41782"/>
                </a:lnTo>
                <a:lnTo>
                  <a:pt x="180803" y="41915"/>
                </a:lnTo>
                <a:lnTo>
                  <a:pt x="182245" y="42036"/>
                </a:lnTo>
                <a:lnTo>
                  <a:pt x="182687" y="41554"/>
                </a:lnTo>
                <a:close/>
              </a:path>
              <a:path w="934084" h="45719">
                <a:moveTo>
                  <a:pt x="216890" y="41147"/>
                </a:moveTo>
                <a:lnTo>
                  <a:pt x="221264" y="41892"/>
                </a:lnTo>
                <a:lnTo>
                  <a:pt x="221703" y="41909"/>
                </a:lnTo>
                <a:lnTo>
                  <a:pt x="216890" y="41147"/>
                </a:lnTo>
                <a:close/>
              </a:path>
              <a:path w="934084" h="45719">
                <a:moveTo>
                  <a:pt x="689737" y="41147"/>
                </a:moveTo>
                <a:lnTo>
                  <a:pt x="681240" y="41147"/>
                </a:lnTo>
                <a:lnTo>
                  <a:pt x="680910" y="41909"/>
                </a:lnTo>
                <a:lnTo>
                  <a:pt x="688594" y="41782"/>
                </a:lnTo>
                <a:lnTo>
                  <a:pt x="688953" y="41782"/>
                </a:lnTo>
                <a:lnTo>
                  <a:pt x="689551" y="41298"/>
                </a:lnTo>
                <a:lnTo>
                  <a:pt x="687578" y="41274"/>
                </a:lnTo>
                <a:lnTo>
                  <a:pt x="689737" y="41147"/>
                </a:lnTo>
                <a:close/>
              </a:path>
              <a:path w="934084" h="45719">
                <a:moveTo>
                  <a:pt x="688953" y="41782"/>
                </a:moveTo>
                <a:lnTo>
                  <a:pt x="688594" y="41782"/>
                </a:lnTo>
                <a:lnTo>
                  <a:pt x="688797" y="41909"/>
                </a:lnTo>
                <a:lnTo>
                  <a:pt x="688953" y="41782"/>
                </a:lnTo>
                <a:close/>
              </a:path>
              <a:path w="934084" h="45719">
                <a:moveTo>
                  <a:pt x="216890" y="41147"/>
                </a:moveTo>
                <a:lnTo>
                  <a:pt x="211289" y="41147"/>
                </a:lnTo>
                <a:lnTo>
                  <a:pt x="212318" y="41528"/>
                </a:lnTo>
                <a:lnTo>
                  <a:pt x="221264" y="41892"/>
                </a:lnTo>
                <a:lnTo>
                  <a:pt x="216890" y="41147"/>
                </a:lnTo>
                <a:close/>
              </a:path>
              <a:path w="934084" h="45719">
                <a:moveTo>
                  <a:pt x="180644" y="41528"/>
                </a:moveTo>
                <a:lnTo>
                  <a:pt x="179841" y="41528"/>
                </a:lnTo>
                <a:lnTo>
                  <a:pt x="180378" y="41655"/>
                </a:lnTo>
                <a:lnTo>
                  <a:pt x="180671" y="41643"/>
                </a:lnTo>
                <a:close/>
              </a:path>
              <a:path w="934084" h="45719">
                <a:moveTo>
                  <a:pt x="182780" y="41452"/>
                </a:moveTo>
                <a:lnTo>
                  <a:pt x="183273" y="41528"/>
                </a:lnTo>
                <a:lnTo>
                  <a:pt x="182780" y="41452"/>
                </a:lnTo>
                <a:close/>
              </a:path>
              <a:path w="934084" h="45719">
                <a:moveTo>
                  <a:pt x="178231" y="41147"/>
                </a:moveTo>
                <a:lnTo>
                  <a:pt x="176491" y="41147"/>
                </a:lnTo>
                <a:lnTo>
                  <a:pt x="172478" y="41528"/>
                </a:lnTo>
                <a:lnTo>
                  <a:pt x="179841" y="41528"/>
                </a:lnTo>
                <a:lnTo>
                  <a:pt x="178231" y="41147"/>
                </a:lnTo>
                <a:close/>
              </a:path>
              <a:path w="934084" h="45719">
                <a:moveTo>
                  <a:pt x="681240" y="41147"/>
                </a:moveTo>
                <a:lnTo>
                  <a:pt x="675792" y="41147"/>
                </a:lnTo>
                <a:lnTo>
                  <a:pt x="676262" y="41528"/>
                </a:lnTo>
                <a:lnTo>
                  <a:pt x="681240" y="41147"/>
                </a:lnTo>
                <a:close/>
              </a:path>
              <a:path w="934084" h="45719">
                <a:moveTo>
                  <a:pt x="728967" y="40928"/>
                </a:moveTo>
                <a:lnTo>
                  <a:pt x="727316" y="41020"/>
                </a:lnTo>
                <a:lnTo>
                  <a:pt x="727100" y="41528"/>
                </a:lnTo>
                <a:lnTo>
                  <a:pt x="728967" y="40928"/>
                </a:lnTo>
                <a:close/>
              </a:path>
              <a:path w="934084" h="45719">
                <a:moveTo>
                  <a:pt x="718716" y="40512"/>
                </a:moveTo>
                <a:lnTo>
                  <a:pt x="180378" y="40512"/>
                </a:lnTo>
                <a:lnTo>
                  <a:pt x="179984" y="41020"/>
                </a:lnTo>
                <a:lnTo>
                  <a:pt x="182780" y="41452"/>
                </a:lnTo>
                <a:lnTo>
                  <a:pt x="182943" y="41274"/>
                </a:lnTo>
                <a:lnTo>
                  <a:pt x="201809" y="41274"/>
                </a:lnTo>
                <a:lnTo>
                  <a:pt x="201637" y="41147"/>
                </a:lnTo>
                <a:lnTo>
                  <a:pt x="704030" y="41147"/>
                </a:lnTo>
                <a:lnTo>
                  <a:pt x="718716" y="40512"/>
                </a:lnTo>
                <a:close/>
              </a:path>
              <a:path w="934084" h="45719">
                <a:moveTo>
                  <a:pt x="704030" y="41147"/>
                </a:moveTo>
                <a:lnTo>
                  <a:pt x="689737" y="41147"/>
                </a:lnTo>
                <a:lnTo>
                  <a:pt x="689551" y="41298"/>
                </a:lnTo>
                <a:lnTo>
                  <a:pt x="698155" y="41401"/>
                </a:lnTo>
                <a:lnTo>
                  <a:pt x="704030" y="41147"/>
                </a:lnTo>
                <a:close/>
              </a:path>
              <a:path w="934084" h="45719">
                <a:moveTo>
                  <a:pt x="689737" y="41147"/>
                </a:moveTo>
                <a:lnTo>
                  <a:pt x="687578" y="41274"/>
                </a:lnTo>
                <a:lnTo>
                  <a:pt x="689551" y="41298"/>
                </a:lnTo>
                <a:lnTo>
                  <a:pt x="689737" y="41147"/>
                </a:lnTo>
                <a:close/>
              </a:path>
              <a:path w="934084" h="45719">
                <a:moveTo>
                  <a:pt x="745418" y="40004"/>
                </a:moveTo>
                <a:lnTo>
                  <a:pt x="731837" y="40004"/>
                </a:lnTo>
                <a:lnTo>
                  <a:pt x="733717" y="40131"/>
                </a:lnTo>
                <a:lnTo>
                  <a:pt x="731283" y="40183"/>
                </a:lnTo>
                <a:lnTo>
                  <a:pt x="728967" y="40928"/>
                </a:lnTo>
                <a:lnTo>
                  <a:pt x="745418" y="40004"/>
                </a:lnTo>
                <a:close/>
              </a:path>
              <a:path w="934084" h="45719">
                <a:moveTo>
                  <a:pt x="169594" y="40738"/>
                </a:moveTo>
                <a:lnTo>
                  <a:pt x="168224" y="40766"/>
                </a:lnTo>
                <a:lnTo>
                  <a:pt x="168860" y="40904"/>
                </a:lnTo>
                <a:lnTo>
                  <a:pt x="169938" y="40766"/>
                </a:lnTo>
                <a:lnTo>
                  <a:pt x="169594" y="40738"/>
                </a:lnTo>
                <a:close/>
              </a:path>
              <a:path w="934084" h="45719">
                <a:moveTo>
                  <a:pt x="160769" y="40004"/>
                </a:moveTo>
                <a:lnTo>
                  <a:pt x="145224" y="40004"/>
                </a:lnTo>
                <a:lnTo>
                  <a:pt x="156514" y="40893"/>
                </a:lnTo>
                <a:lnTo>
                  <a:pt x="159321" y="40385"/>
                </a:lnTo>
                <a:lnTo>
                  <a:pt x="160487" y="40385"/>
                </a:lnTo>
                <a:lnTo>
                  <a:pt x="160769" y="40004"/>
                </a:lnTo>
                <a:close/>
              </a:path>
              <a:path w="934084" h="45719">
                <a:moveTo>
                  <a:pt x="731837" y="40004"/>
                </a:moveTo>
                <a:lnTo>
                  <a:pt x="160769" y="40004"/>
                </a:lnTo>
                <a:lnTo>
                  <a:pt x="169594" y="40738"/>
                </a:lnTo>
                <a:lnTo>
                  <a:pt x="180378" y="40512"/>
                </a:lnTo>
                <a:lnTo>
                  <a:pt x="718716" y="40512"/>
                </a:lnTo>
                <a:lnTo>
                  <a:pt x="721653" y="40385"/>
                </a:lnTo>
                <a:lnTo>
                  <a:pt x="731283" y="40183"/>
                </a:lnTo>
                <a:lnTo>
                  <a:pt x="731837" y="40004"/>
                </a:lnTo>
                <a:close/>
              </a:path>
              <a:path w="934084" h="45719">
                <a:moveTo>
                  <a:pt x="762482" y="38607"/>
                </a:moveTo>
                <a:lnTo>
                  <a:pt x="116954" y="38607"/>
                </a:lnTo>
                <a:lnTo>
                  <a:pt x="124256" y="38734"/>
                </a:lnTo>
                <a:lnTo>
                  <a:pt x="129641" y="39369"/>
                </a:lnTo>
                <a:lnTo>
                  <a:pt x="128803" y="39496"/>
                </a:lnTo>
                <a:lnTo>
                  <a:pt x="142976" y="40639"/>
                </a:lnTo>
                <a:lnTo>
                  <a:pt x="145224" y="40004"/>
                </a:lnTo>
                <a:lnTo>
                  <a:pt x="745418" y="40004"/>
                </a:lnTo>
                <a:lnTo>
                  <a:pt x="754092" y="39369"/>
                </a:lnTo>
                <a:lnTo>
                  <a:pt x="762482" y="38607"/>
                </a:lnTo>
                <a:close/>
              </a:path>
              <a:path w="934084" h="45719">
                <a:moveTo>
                  <a:pt x="160487" y="40385"/>
                </a:moveTo>
                <a:lnTo>
                  <a:pt x="159321" y="40385"/>
                </a:lnTo>
                <a:lnTo>
                  <a:pt x="159918" y="40512"/>
                </a:lnTo>
                <a:lnTo>
                  <a:pt x="159067" y="40512"/>
                </a:lnTo>
                <a:lnTo>
                  <a:pt x="160299" y="40639"/>
                </a:lnTo>
                <a:lnTo>
                  <a:pt x="160487" y="40385"/>
                </a:lnTo>
                <a:close/>
              </a:path>
              <a:path w="934084" h="45719">
                <a:moveTo>
                  <a:pt x="731837" y="40004"/>
                </a:moveTo>
                <a:lnTo>
                  <a:pt x="731283" y="40183"/>
                </a:lnTo>
                <a:lnTo>
                  <a:pt x="733717" y="40131"/>
                </a:lnTo>
                <a:lnTo>
                  <a:pt x="731837" y="40004"/>
                </a:lnTo>
                <a:close/>
              </a:path>
              <a:path w="934084" h="45719">
                <a:moveTo>
                  <a:pt x="777536" y="38607"/>
                </a:moveTo>
                <a:lnTo>
                  <a:pt x="762482" y="38607"/>
                </a:lnTo>
                <a:lnTo>
                  <a:pt x="761415" y="38861"/>
                </a:lnTo>
                <a:lnTo>
                  <a:pt x="761809" y="39242"/>
                </a:lnTo>
                <a:lnTo>
                  <a:pt x="758952" y="39369"/>
                </a:lnTo>
                <a:lnTo>
                  <a:pt x="767283" y="39242"/>
                </a:lnTo>
                <a:lnTo>
                  <a:pt x="776909" y="38734"/>
                </a:lnTo>
                <a:lnTo>
                  <a:pt x="777536" y="38607"/>
                </a:lnTo>
                <a:close/>
              </a:path>
              <a:path w="934084" h="45719">
                <a:moveTo>
                  <a:pt x="455523" y="38226"/>
                </a:moveTo>
                <a:lnTo>
                  <a:pt x="102616" y="38226"/>
                </a:lnTo>
                <a:lnTo>
                  <a:pt x="112623" y="38734"/>
                </a:lnTo>
                <a:lnTo>
                  <a:pt x="112356" y="38861"/>
                </a:lnTo>
                <a:lnTo>
                  <a:pt x="116954" y="38607"/>
                </a:lnTo>
                <a:lnTo>
                  <a:pt x="777536" y="38607"/>
                </a:lnTo>
                <a:lnTo>
                  <a:pt x="778162" y="38480"/>
                </a:lnTo>
                <a:lnTo>
                  <a:pt x="458851" y="38480"/>
                </a:lnTo>
                <a:lnTo>
                  <a:pt x="455523" y="38226"/>
                </a:lnTo>
                <a:close/>
              </a:path>
              <a:path w="934084" h="45719">
                <a:moveTo>
                  <a:pt x="467956" y="36702"/>
                </a:moveTo>
                <a:lnTo>
                  <a:pt x="458851" y="38480"/>
                </a:lnTo>
                <a:lnTo>
                  <a:pt x="776516" y="38480"/>
                </a:lnTo>
                <a:lnTo>
                  <a:pt x="770534" y="38099"/>
                </a:lnTo>
                <a:lnTo>
                  <a:pt x="471665" y="38099"/>
                </a:lnTo>
                <a:lnTo>
                  <a:pt x="467956" y="36702"/>
                </a:lnTo>
                <a:close/>
              </a:path>
              <a:path w="934084" h="45719">
                <a:moveTo>
                  <a:pt x="778492" y="38414"/>
                </a:moveTo>
                <a:lnTo>
                  <a:pt x="776516" y="38480"/>
                </a:lnTo>
                <a:lnTo>
                  <a:pt x="778162" y="38480"/>
                </a:lnTo>
                <a:lnTo>
                  <a:pt x="778492" y="38414"/>
                </a:lnTo>
                <a:close/>
              </a:path>
              <a:path w="934084" h="45719">
                <a:moveTo>
                  <a:pt x="779268" y="38256"/>
                </a:moveTo>
                <a:lnTo>
                  <a:pt x="778492" y="38414"/>
                </a:lnTo>
                <a:lnTo>
                  <a:pt x="780275" y="38353"/>
                </a:lnTo>
                <a:lnTo>
                  <a:pt x="779268" y="38256"/>
                </a:lnTo>
                <a:close/>
              </a:path>
              <a:path w="934084" h="45719">
                <a:moveTo>
                  <a:pt x="279796" y="35686"/>
                </a:moveTo>
                <a:lnTo>
                  <a:pt x="96659" y="35686"/>
                </a:lnTo>
                <a:lnTo>
                  <a:pt x="91389" y="37337"/>
                </a:lnTo>
                <a:lnTo>
                  <a:pt x="98793" y="38353"/>
                </a:lnTo>
                <a:lnTo>
                  <a:pt x="102616" y="38226"/>
                </a:lnTo>
                <a:lnTo>
                  <a:pt x="455523" y="38226"/>
                </a:lnTo>
                <a:lnTo>
                  <a:pt x="452196" y="37972"/>
                </a:lnTo>
                <a:lnTo>
                  <a:pt x="452691" y="37591"/>
                </a:lnTo>
                <a:lnTo>
                  <a:pt x="455917" y="37591"/>
                </a:lnTo>
                <a:lnTo>
                  <a:pt x="457695" y="37464"/>
                </a:lnTo>
                <a:lnTo>
                  <a:pt x="451418" y="37337"/>
                </a:lnTo>
                <a:lnTo>
                  <a:pt x="400854" y="37337"/>
                </a:lnTo>
                <a:lnTo>
                  <a:pt x="388339" y="37083"/>
                </a:lnTo>
                <a:lnTo>
                  <a:pt x="365937" y="37083"/>
                </a:lnTo>
                <a:lnTo>
                  <a:pt x="367176" y="36829"/>
                </a:lnTo>
                <a:lnTo>
                  <a:pt x="346036" y="36829"/>
                </a:lnTo>
                <a:lnTo>
                  <a:pt x="328572" y="36448"/>
                </a:lnTo>
                <a:lnTo>
                  <a:pt x="311480" y="36448"/>
                </a:lnTo>
                <a:lnTo>
                  <a:pt x="311962" y="36194"/>
                </a:lnTo>
                <a:lnTo>
                  <a:pt x="279796" y="35686"/>
                </a:lnTo>
                <a:close/>
              </a:path>
              <a:path w="934084" h="45719">
                <a:moveTo>
                  <a:pt x="775004" y="37845"/>
                </a:moveTo>
                <a:lnTo>
                  <a:pt x="779268" y="38256"/>
                </a:lnTo>
                <a:lnTo>
                  <a:pt x="780669" y="37972"/>
                </a:lnTo>
                <a:lnTo>
                  <a:pt x="775004" y="37845"/>
                </a:lnTo>
                <a:close/>
              </a:path>
              <a:path w="934084" h="45719">
                <a:moveTo>
                  <a:pt x="589737" y="35686"/>
                </a:moveTo>
                <a:lnTo>
                  <a:pt x="500886" y="37337"/>
                </a:lnTo>
                <a:lnTo>
                  <a:pt x="474383" y="37337"/>
                </a:lnTo>
                <a:lnTo>
                  <a:pt x="475526" y="37972"/>
                </a:lnTo>
                <a:lnTo>
                  <a:pt x="471665" y="38099"/>
                </a:lnTo>
                <a:lnTo>
                  <a:pt x="770534" y="38099"/>
                </a:lnTo>
                <a:lnTo>
                  <a:pt x="774515" y="37718"/>
                </a:lnTo>
                <a:lnTo>
                  <a:pt x="628815" y="37718"/>
                </a:lnTo>
                <a:lnTo>
                  <a:pt x="627185" y="37083"/>
                </a:lnTo>
                <a:lnTo>
                  <a:pt x="604556" y="37083"/>
                </a:lnTo>
                <a:lnTo>
                  <a:pt x="603964" y="36829"/>
                </a:lnTo>
                <a:lnTo>
                  <a:pt x="602252" y="36194"/>
                </a:lnTo>
                <a:lnTo>
                  <a:pt x="589737" y="35686"/>
                </a:lnTo>
                <a:close/>
              </a:path>
              <a:path w="934084" h="45719">
                <a:moveTo>
                  <a:pt x="826573" y="36194"/>
                </a:moveTo>
                <a:lnTo>
                  <a:pt x="803605" y="36194"/>
                </a:lnTo>
                <a:lnTo>
                  <a:pt x="808609" y="36448"/>
                </a:lnTo>
                <a:lnTo>
                  <a:pt x="799299" y="36575"/>
                </a:lnTo>
                <a:lnTo>
                  <a:pt x="801306" y="36956"/>
                </a:lnTo>
                <a:lnTo>
                  <a:pt x="803402" y="37972"/>
                </a:lnTo>
                <a:lnTo>
                  <a:pt x="820293" y="36829"/>
                </a:lnTo>
                <a:lnTo>
                  <a:pt x="822638" y="36829"/>
                </a:lnTo>
                <a:lnTo>
                  <a:pt x="823925" y="36575"/>
                </a:lnTo>
                <a:lnTo>
                  <a:pt x="826731" y="36321"/>
                </a:lnTo>
                <a:lnTo>
                  <a:pt x="826573" y="36194"/>
                </a:lnTo>
                <a:close/>
              </a:path>
              <a:path w="934084" h="45719">
                <a:moveTo>
                  <a:pt x="632231" y="36067"/>
                </a:moveTo>
                <a:lnTo>
                  <a:pt x="634746" y="36829"/>
                </a:lnTo>
                <a:lnTo>
                  <a:pt x="628815" y="37718"/>
                </a:lnTo>
                <a:lnTo>
                  <a:pt x="774515" y="37718"/>
                </a:lnTo>
                <a:lnTo>
                  <a:pt x="781151" y="37083"/>
                </a:lnTo>
                <a:lnTo>
                  <a:pt x="789503" y="37083"/>
                </a:lnTo>
                <a:lnTo>
                  <a:pt x="795032" y="36829"/>
                </a:lnTo>
                <a:lnTo>
                  <a:pt x="795350" y="36448"/>
                </a:lnTo>
                <a:lnTo>
                  <a:pt x="799477" y="36321"/>
                </a:lnTo>
                <a:lnTo>
                  <a:pt x="638759" y="36321"/>
                </a:lnTo>
                <a:lnTo>
                  <a:pt x="632231" y="36067"/>
                </a:lnTo>
                <a:close/>
              </a:path>
              <a:path w="934084" h="45719">
                <a:moveTo>
                  <a:pt x="413562" y="36956"/>
                </a:moveTo>
                <a:lnTo>
                  <a:pt x="400854" y="37337"/>
                </a:lnTo>
                <a:lnTo>
                  <a:pt x="421505" y="37337"/>
                </a:lnTo>
                <a:lnTo>
                  <a:pt x="409536" y="37083"/>
                </a:lnTo>
                <a:lnTo>
                  <a:pt x="413562" y="36956"/>
                </a:lnTo>
                <a:close/>
              </a:path>
              <a:path w="934084" h="45719">
                <a:moveTo>
                  <a:pt x="445141" y="37210"/>
                </a:moveTo>
                <a:lnTo>
                  <a:pt x="421505" y="37337"/>
                </a:lnTo>
                <a:lnTo>
                  <a:pt x="451418" y="37337"/>
                </a:lnTo>
                <a:lnTo>
                  <a:pt x="445141" y="37210"/>
                </a:lnTo>
                <a:close/>
              </a:path>
              <a:path w="934084" h="45719">
                <a:moveTo>
                  <a:pt x="789503" y="37083"/>
                </a:moveTo>
                <a:lnTo>
                  <a:pt x="786574" y="37083"/>
                </a:lnTo>
                <a:lnTo>
                  <a:pt x="786739" y="37210"/>
                </a:lnTo>
                <a:lnTo>
                  <a:pt x="789503" y="37083"/>
                </a:lnTo>
                <a:close/>
              </a:path>
              <a:path w="934084" h="45719">
                <a:moveTo>
                  <a:pt x="159346" y="32892"/>
                </a:moveTo>
                <a:lnTo>
                  <a:pt x="37160" y="32892"/>
                </a:lnTo>
                <a:lnTo>
                  <a:pt x="47060" y="34416"/>
                </a:lnTo>
                <a:lnTo>
                  <a:pt x="57680" y="35305"/>
                </a:lnTo>
                <a:lnTo>
                  <a:pt x="68514" y="36067"/>
                </a:lnTo>
                <a:lnTo>
                  <a:pt x="79057" y="37083"/>
                </a:lnTo>
                <a:lnTo>
                  <a:pt x="76060" y="36448"/>
                </a:lnTo>
                <a:lnTo>
                  <a:pt x="80568" y="35559"/>
                </a:lnTo>
                <a:lnTo>
                  <a:pt x="273164" y="35559"/>
                </a:lnTo>
                <a:lnTo>
                  <a:pt x="180314" y="33781"/>
                </a:lnTo>
                <a:lnTo>
                  <a:pt x="161322" y="33019"/>
                </a:lnTo>
                <a:lnTo>
                  <a:pt x="159346" y="32892"/>
                </a:lnTo>
                <a:close/>
              </a:path>
              <a:path w="934084" h="45719">
                <a:moveTo>
                  <a:pt x="375824" y="36829"/>
                </a:moveTo>
                <a:lnTo>
                  <a:pt x="365937" y="37083"/>
                </a:lnTo>
                <a:lnTo>
                  <a:pt x="388339" y="37083"/>
                </a:lnTo>
                <a:lnTo>
                  <a:pt x="375824" y="36829"/>
                </a:lnTo>
                <a:close/>
              </a:path>
              <a:path w="934084" h="45719">
                <a:moveTo>
                  <a:pt x="613714" y="36575"/>
                </a:moveTo>
                <a:lnTo>
                  <a:pt x="604556" y="37083"/>
                </a:lnTo>
                <a:lnTo>
                  <a:pt x="627185" y="37083"/>
                </a:lnTo>
                <a:lnTo>
                  <a:pt x="626533" y="36829"/>
                </a:lnTo>
                <a:lnTo>
                  <a:pt x="615581" y="36829"/>
                </a:lnTo>
                <a:lnTo>
                  <a:pt x="613714" y="36575"/>
                </a:lnTo>
                <a:close/>
              </a:path>
              <a:path w="934084" h="45719">
                <a:moveTo>
                  <a:pt x="822638" y="36829"/>
                </a:moveTo>
                <a:lnTo>
                  <a:pt x="820293" y="36829"/>
                </a:lnTo>
                <a:lnTo>
                  <a:pt x="821994" y="36956"/>
                </a:lnTo>
                <a:lnTo>
                  <a:pt x="822638" y="36829"/>
                </a:lnTo>
                <a:close/>
              </a:path>
              <a:path w="934084" h="45719">
                <a:moveTo>
                  <a:pt x="355714" y="36321"/>
                </a:moveTo>
                <a:lnTo>
                  <a:pt x="346036" y="36829"/>
                </a:lnTo>
                <a:lnTo>
                  <a:pt x="367176" y="36829"/>
                </a:lnTo>
                <a:lnTo>
                  <a:pt x="368414" y="36575"/>
                </a:lnTo>
                <a:lnTo>
                  <a:pt x="359079" y="36575"/>
                </a:lnTo>
                <a:lnTo>
                  <a:pt x="355714" y="36321"/>
                </a:lnTo>
                <a:close/>
              </a:path>
              <a:path w="934084" h="45719">
                <a:moveTo>
                  <a:pt x="615035" y="36067"/>
                </a:moveTo>
                <a:lnTo>
                  <a:pt x="615581" y="36829"/>
                </a:lnTo>
                <a:lnTo>
                  <a:pt x="626533" y="36829"/>
                </a:lnTo>
                <a:lnTo>
                  <a:pt x="625229" y="36321"/>
                </a:lnTo>
                <a:lnTo>
                  <a:pt x="615353" y="36321"/>
                </a:lnTo>
                <a:lnTo>
                  <a:pt x="615035" y="36067"/>
                </a:lnTo>
                <a:close/>
              </a:path>
              <a:path w="934084" h="45719">
                <a:moveTo>
                  <a:pt x="838687" y="35559"/>
                </a:moveTo>
                <a:lnTo>
                  <a:pt x="832802" y="35559"/>
                </a:lnTo>
                <a:lnTo>
                  <a:pt x="829437" y="36575"/>
                </a:lnTo>
                <a:lnTo>
                  <a:pt x="833843" y="36321"/>
                </a:lnTo>
                <a:lnTo>
                  <a:pt x="838687" y="35559"/>
                </a:lnTo>
                <a:close/>
              </a:path>
              <a:path w="934084" h="45719">
                <a:moveTo>
                  <a:pt x="322751" y="36321"/>
                </a:moveTo>
                <a:lnTo>
                  <a:pt x="311480" y="36448"/>
                </a:lnTo>
                <a:lnTo>
                  <a:pt x="328572" y="36448"/>
                </a:lnTo>
                <a:lnTo>
                  <a:pt x="322751" y="36321"/>
                </a:lnTo>
                <a:close/>
              </a:path>
              <a:path w="934084" h="45719">
                <a:moveTo>
                  <a:pt x="623925" y="35813"/>
                </a:moveTo>
                <a:lnTo>
                  <a:pt x="615353" y="36321"/>
                </a:lnTo>
                <a:lnTo>
                  <a:pt x="625229" y="36321"/>
                </a:lnTo>
                <a:lnTo>
                  <a:pt x="623925" y="35813"/>
                </a:lnTo>
                <a:close/>
              </a:path>
              <a:path w="934084" h="45719">
                <a:moveTo>
                  <a:pt x="638937" y="35813"/>
                </a:moveTo>
                <a:lnTo>
                  <a:pt x="638759" y="36321"/>
                </a:lnTo>
                <a:lnTo>
                  <a:pt x="672261" y="36321"/>
                </a:lnTo>
                <a:lnTo>
                  <a:pt x="672518" y="36194"/>
                </a:lnTo>
                <a:lnTo>
                  <a:pt x="657480" y="36194"/>
                </a:lnTo>
                <a:lnTo>
                  <a:pt x="638937" y="35813"/>
                </a:lnTo>
                <a:close/>
              </a:path>
              <a:path w="934084" h="45719">
                <a:moveTo>
                  <a:pt x="860145" y="27566"/>
                </a:moveTo>
                <a:lnTo>
                  <a:pt x="817655" y="29717"/>
                </a:lnTo>
                <a:lnTo>
                  <a:pt x="811120" y="29975"/>
                </a:lnTo>
                <a:lnTo>
                  <a:pt x="720051" y="33146"/>
                </a:lnTo>
                <a:lnTo>
                  <a:pt x="709184" y="34162"/>
                </a:lnTo>
                <a:lnTo>
                  <a:pt x="684558" y="35432"/>
                </a:lnTo>
                <a:lnTo>
                  <a:pt x="672261" y="36321"/>
                </a:lnTo>
                <a:lnTo>
                  <a:pt x="799477" y="36321"/>
                </a:lnTo>
                <a:lnTo>
                  <a:pt x="803605" y="36194"/>
                </a:lnTo>
                <a:lnTo>
                  <a:pt x="826573" y="36194"/>
                </a:lnTo>
                <a:lnTo>
                  <a:pt x="826414" y="36067"/>
                </a:lnTo>
                <a:lnTo>
                  <a:pt x="832802" y="35559"/>
                </a:lnTo>
                <a:lnTo>
                  <a:pt x="838687" y="35559"/>
                </a:lnTo>
                <a:lnTo>
                  <a:pt x="849638" y="33837"/>
                </a:lnTo>
                <a:lnTo>
                  <a:pt x="848182" y="33781"/>
                </a:lnTo>
                <a:lnTo>
                  <a:pt x="852411" y="33400"/>
                </a:lnTo>
                <a:lnTo>
                  <a:pt x="867345" y="33400"/>
                </a:lnTo>
                <a:lnTo>
                  <a:pt x="868411" y="33273"/>
                </a:lnTo>
                <a:lnTo>
                  <a:pt x="880973" y="31241"/>
                </a:lnTo>
                <a:lnTo>
                  <a:pt x="885024" y="31241"/>
                </a:lnTo>
                <a:lnTo>
                  <a:pt x="898359" y="29971"/>
                </a:lnTo>
                <a:lnTo>
                  <a:pt x="898575" y="29844"/>
                </a:lnTo>
                <a:lnTo>
                  <a:pt x="899725" y="29844"/>
                </a:lnTo>
                <a:lnTo>
                  <a:pt x="902398" y="29590"/>
                </a:lnTo>
                <a:lnTo>
                  <a:pt x="910919" y="29590"/>
                </a:lnTo>
                <a:lnTo>
                  <a:pt x="905189" y="29209"/>
                </a:lnTo>
                <a:lnTo>
                  <a:pt x="889317" y="28447"/>
                </a:lnTo>
                <a:lnTo>
                  <a:pt x="860145" y="27566"/>
                </a:lnTo>
                <a:close/>
              </a:path>
              <a:path w="934084" h="45719">
                <a:moveTo>
                  <a:pt x="673290" y="35813"/>
                </a:moveTo>
                <a:lnTo>
                  <a:pt x="664609" y="36194"/>
                </a:lnTo>
                <a:lnTo>
                  <a:pt x="672518" y="36194"/>
                </a:lnTo>
                <a:lnTo>
                  <a:pt x="673290" y="35813"/>
                </a:lnTo>
                <a:close/>
              </a:path>
              <a:path w="934084" h="45719">
                <a:moveTo>
                  <a:pt x="273164" y="35559"/>
                </a:moveTo>
                <a:lnTo>
                  <a:pt x="80568" y="35559"/>
                </a:lnTo>
                <a:lnTo>
                  <a:pt x="88201" y="35940"/>
                </a:lnTo>
                <a:lnTo>
                  <a:pt x="96659" y="35686"/>
                </a:lnTo>
                <a:lnTo>
                  <a:pt x="279796" y="35686"/>
                </a:lnTo>
                <a:lnTo>
                  <a:pt x="273164" y="35559"/>
                </a:lnTo>
                <a:close/>
              </a:path>
              <a:path w="934084" h="45719">
                <a:moveTo>
                  <a:pt x="867345" y="33400"/>
                </a:moveTo>
                <a:lnTo>
                  <a:pt x="852411" y="33400"/>
                </a:lnTo>
                <a:lnTo>
                  <a:pt x="849638" y="33837"/>
                </a:lnTo>
                <a:lnTo>
                  <a:pt x="858215" y="34162"/>
                </a:lnTo>
                <a:lnTo>
                  <a:pt x="851877" y="34797"/>
                </a:lnTo>
                <a:lnTo>
                  <a:pt x="860947" y="34162"/>
                </a:lnTo>
                <a:lnTo>
                  <a:pt x="867345" y="33400"/>
                </a:lnTo>
                <a:close/>
              </a:path>
              <a:path w="934084" h="45719">
                <a:moveTo>
                  <a:pt x="852411" y="33400"/>
                </a:moveTo>
                <a:lnTo>
                  <a:pt x="848182" y="33781"/>
                </a:lnTo>
                <a:lnTo>
                  <a:pt x="849638" y="33837"/>
                </a:lnTo>
                <a:lnTo>
                  <a:pt x="852411" y="33400"/>
                </a:lnTo>
                <a:close/>
              </a:path>
              <a:path w="934084" h="45719">
                <a:moveTo>
                  <a:pt x="9242" y="14604"/>
                </a:moveTo>
                <a:lnTo>
                  <a:pt x="2022" y="17525"/>
                </a:lnTo>
                <a:lnTo>
                  <a:pt x="0" y="27177"/>
                </a:lnTo>
                <a:lnTo>
                  <a:pt x="8858" y="29590"/>
                </a:lnTo>
                <a:lnTo>
                  <a:pt x="16925" y="30987"/>
                </a:lnTo>
                <a:lnTo>
                  <a:pt x="24588" y="32003"/>
                </a:lnTo>
                <a:lnTo>
                  <a:pt x="32232" y="32892"/>
                </a:lnTo>
                <a:lnTo>
                  <a:pt x="36360" y="33273"/>
                </a:lnTo>
                <a:lnTo>
                  <a:pt x="35166" y="32892"/>
                </a:lnTo>
                <a:lnTo>
                  <a:pt x="159346" y="32892"/>
                </a:lnTo>
                <a:lnTo>
                  <a:pt x="121371" y="30479"/>
                </a:lnTo>
                <a:lnTo>
                  <a:pt x="112674" y="30098"/>
                </a:lnTo>
                <a:lnTo>
                  <a:pt x="100012" y="30098"/>
                </a:lnTo>
                <a:lnTo>
                  <a:pt x="95961" y="29971"/>
                </a:lnTo>
                <a:lnTo>
                  <a:pt x="89217" y="29463"/>
                </a:lnTo>
                <a:lnTo>
                  <a:pt x="96139" y="29463"/>
                </a:lnTo>
                <a:lnTo>
                  <a:pt x="93484" y="29082"/>
                </a:lnTo>
                <a:lnTo>
                  <a:pt x="82817" y="28701"/>
                </a:lnTo>
                <a:lnTo>
                  <a:pt x="71132" y="27685"/>
                </a:lnTo>
                <a:lnTo>
                  <a:pt x="58876" y="26415"/>
                </a:lnTo>
                <a:lnTo>
                  <a:pt x="47870" y="25399"/>
                </a:lnTo>
                <a:lnTo>
                  <a:pt x="41351" y="25399"/>
                </a:lnTo>
                <a:lnTo>
                  <a:pt x="30778" y="23875"/>
                </a:lnTo>
                <a:lnTo>
                  <a:pt x="16164" y="23875"/>
                </a:lnTo>
                <a:lnTo>
                  <a:pt x="9658" y="23113"/>
                </a:lnTo>
                <a:lnTo>
                  <a:pt x="7104" y="21716"/>
                </a:lnTo>
                <a:lnTo>
                  <a:pt x="11899" y="21081"/>
                </a:lnTo>
                <a:lnTo>
                  <a:pt x="28078" y="21081"/>
                </a:lnTo>
                <a:lnTo>
                  <a:pt x="34090" y="20446"/>
                </a:lnTo>
                <a:lnTo>
                  <a:pt x="40487" y="19938"/>
                </a:lnTo>
                <a:lnTo>
                  <a:pt x="44932" y="19684"/>
                </a:lnTo>
                <a:lnTo>
                  <a:pt x="53965" y="19684"/>
                </a:lnTo>
                <a:lnTo>
                  <a:pt x="59767" y="19303"/>
                </a:lnTo>
                <a:lnTo>
                  <a:pt x="69706" y="18795"/>
                </a:lnTo>
                <a:lnTo>
                  <a:pt x="82003" y="18541"/>
                </a:lnTo>
                <a:lnTo>
                  <a:pt x="89852" y="17906"/>
                </a:lnTo>
                <a:lnTo>
                  <a:pt x="91909" y="17144"/>
                </a:lnTo>
                <a:lnTo>
                  <a:pt x="101346" y="17017"/>
                </a:lnTo>
                <a:lnTo>
                  <a:pt x="112106" y="17017"/>
                </a:lnTo>
                <a:lnTo>
                  <a:pt x="122770" y="16509"/>
                </a:lnTo>
                <a:lnTo>
                  <a:pt x="130416" y="16382"/>
                </a:lnTo>
                <a:lnTo>
                  <a:pt x="127927" y="15620"/>
                </a:lnTo>
                <a:lnTo>
                  <a:pt x="133832" y="15112"/>
                </a:lnTo>
                <a:lnTo>
                  <a:pt x="29527" y="15112"/>
                </a:lnTo>
                <a:lnTo>
                  <a:pt x="29393" y="14985"/>
                </a:lnTo>
                <a:lnTo>
                  <a:pt x="23596" y="14985"/>
                </a:lnTo>
                <a:lnTo>
                  <a:pt x="23355" y="14731"/>
                </a:lnTo>
                <a:lnTo>
                  <a:pt x="17762" y="14731"/>
                </a:lnTo>
                <a:lnTo>
                  <a:pt x="9242" y="14604"/>
                </a:lnTo>
                <a:close/>
              </a:path>
              <a:path w="934084" h="45719">
                <a:moveTo>
                  <a:pt x="910919" y="29590"/>
                </a:moveTo>
                <a:lnTo>
                  <a:pt x="902398" y="29590"/>
                </a:lnTo>
                <a:lnTo>
                  <a:pt x="904595" y="29971"/>
                </a:lnTo>
                <a:lnTo>
                  <a:pt x="898354" y="29975"/>
                </a:lnTo>
                <a:lnTo>
                  <a:pt x="897712" y="30352"/>
                </a:lnTo>
                <a:lnTo>
                  <a:pt x="904519" y="30479"/>
                </a:lnTo>
                <a:lnTo>
                  <a:pt x="895629" y="31241"/>
                </a:lnTo>
                <a:lnTo>
                  <a:pt x="905840" y="31495"/>
                </a:lnTo>
                <a:lnTo>
                  <a:pt x="901039" y="32257"/>
                </a:lnTo>
                <a:lnTo>
                  <a:pt x="907825" y="31368"/>
                </a:lnTo>
                <a:lnTo>
                  <a:pt x="917390" y="31114"/>
                </a:lnTo>
                <a:lnTo>
                  <a:pt x="921254" y="30445"/>
                </a:lnTo>
                <a:lnTo>
                  <a:pt x="920470" y="30225"/>
                </a:lnTo>
                <a:lnTo>
                  <a:pt x="916650" y="29971"/>
                </a:lnTo>
                <a:lnTo>
                  <a:pt x="904595" y="29971"/>
                </a:lnTo>
                <a:lnTo>
                  <a:pt x="899516" y="29864"/>
                </a:lnTo>
                <a:lnTo>
                  <a:pt x="915038" y="29864"/>
                </a:lnTo>
                <a:lnTo>
                  <a:pt x="910919" y="29590"/>
                </a:lnTo>
                <a:close/>
              </a:path>
              <a:path w="934084" h="45719">
                <a:moveTo>
                  <a:pt x="376342" y="30098"/>
                </a:moveTo>
                <a:lnTo>
                  <a:pt x="275323" y="30098"/>
                </a:lnTo>
                <a:lnTo>
                  <a:pt x="269976" y="31368"/>
                </a:lnTo>
                <a:lnTo>
                  <a:pt x="302482" y="30987"/>
                </a:lnTo>
                <a:lnTo>
                  <a:pt x="346130" y="30987"/>
                </a:lnTo>
                <a:lnTo>
                  <a:pt x="360479" y="30860"/>
                </a:lnTo>
                <a:lnTo>
                  <a:pt x="376342" y="30098"/>
                </a:lnTo>
                <a:close/>
              </a:path>
              <a:path w="934084" h="45719">
                <a:moveTo>
                  <a:pt x="346130" y="30987"/>
                </a:moveTo>
                <a:lnTo>
                  <a:pt x="302482" y="30987"/>
                </a:lnTo>
                <a:lnTo>
                  <a:pt x="331781" y="31114"/>
                </a:lnTo>
                <a:lnTo>
                  <a:pt x="346130" y="30987"/>
                </a:lnTo>
                <a:close/>
              </a:path>
              <a:path w="934084" h="45719">
                <a:moveTo>
                  <a:pt x="929447" y="27634"/>
                </a:moveTo>
                <a:lnTo>
                  <a:pt x="926917" y="29463"/>
                </a:lnTo>
                <a:lnTo>
                  <a:pt x="921254" y="30445"/>
                </a:lnTo>
                <a:lnTo>
                  <a:pt x="923195" y="30987"/>
                </a:lnTo>
                <a:lnTo>
                  <a:pt x="927266" y="30352"/>
                </a:lnTo>
                <a:lnTo>
                  <a:pt x="929368" y="27812"/>
                </a:lnTo>
                <a:lnTo>
                  <a:pt x="929447" y="27634"/>
                </a:lnTo>
                <a:close/>
              </a:path>
              <a:path w="934084" h="45719">
                <a:moveTo>
                  <a:pt x="206710" y="28305"/>
                </a:moveTo>
                <a:lnTo>
                  <a:pt x="206120" y="30225"/>
                </a:lnTo>
                <a:lnTo>
                  <a:pt x="211616" y="30733"/>
                </a:lnTo>
                <a:lnTo>
                  <a:pt x="217032" y="29444"/>
                </a:lnTo>
                <a:lnTo>
                  <a:pt x="206710" y="28305"/>
                </a:lnTo>
                <a:close/>
              </a:path>
              <a:path w="934084" h="45719">
                <a:moveTo>
                  <a:pt x="220147" y="28701"/>
                </a:moveTo>
                <a:lnTo>
                  <a:pt x="217032" y="29444"/>
                </a:lnTo>
                <a:lnTo>
                  <a:pt x="219514" y="29717"/>
                </a:lnTo>
                <a:lnTo>
                  <a:pt x="236154" y="30479"/>
                </a:lnTo>
                <a:lnTo>
                  <a:pt x="251716" y="30479"/>
                </a:lnTo>
                <a:lnTo>
                  <a:pt x="275323" y="30098"/>
                </a:lnTo>
                <a:lnTo>
                  <a:pt x="376342" y="30098"/>
                </a:lnTo>
                <a:lnTo>
                  <a:pt x="386918" y="29590"/>
                </a:lnTo>
                <a:lnTo>
                  <a:pt x="401986" y="29082"/>
                </a:lnTo>
                <a:lnTo>
                  <a:pt x="403699" y="28955"/>
                </a:lnTo>
                <a:lnTo>
                  <a:pt x="227101" y="28955"/>
                </a:lnTo>
                <a:lnTo>
                  <a:pt x="220147" y="28701"/>
                </a:lnTo>
                <a:close/>
              </a:path>
              <a:path w="934084" h="45719">
                <a:moveTo>
                  <a:pt x="914279" y="23745"/>
                </a:moveTo>
                <a:lnTo>
                  <a:pt x="897313" y="25272"/>
                </a:lnTo>
                <a:lnTo>
                  <a:pt x="865620" y="27304"/>
                </a:lnTo>
                <a:lnTo>
                  <a:pt x="860145" y="27566"/>
                </a:lnTo>
                <a:lnTo>
                  <a:pt x="889317" y="28447"/>
                </a:lnTo>
                <a:lnTo>
                  <a:pt x="905189" y="29209"/>
                </a:lnTo>
                <a:lnTo>
                  <a:pt x="920470" y="30225"/>
                </a:lnTo>
                <a:lnTo>
                  <a:pt x="921254" y="30445"/>
                </a:lnTo>
                <a:lnTo>
                  <a:pt x="926917" y="29463"/>
                </a:lnTo>
                <a:lnTo>
                  <a:pt x="929375" y="27685"/>
                </a:lnTo>
                <a:lnTo>
                  <a:pt x="929408" y="27558"/>
                </a:lnTo>
                <a:lnTo>
                  <a:pt x="927816" y="24458"/>
                </a:lnTo>
                <a:lnTo>
                  <a:pt x="924432" y="24002"/>
                </a:lnTo>
                <a:lnTo>
                  <a:pt x="918527" y="24002"/>
                </a:lnTo>
                <a:lnTo>
                  <a:pt x="914279" y="23745"/>
                </a:lnTo>
                <a:close/>
              </a:path>
              <a:path w="934084" h="45719">
                <a:moveTo>
                  <a:pt x="96139" y="29463"/>
                </a:moveTo>
                <a:lnTo>
                  <a:pt x="100012" y="30098"/>
                </a:lnTo>
                <a:lnTo>
                  <a:pt x="112674" y="30098"/>
                </a:lnTo>
                <a:lnTo>
                  <a:pt x="101079" y="29590"/>
                </a:lnTo>
                <a:lnTo>
                  <a:pt x="96139" y="29463"/>
                </a:lnTo>
                <a:close/>
              </a:path>
              <a:path w="934084" h="45719">
                <a:moveTo>
                  <a:pt x="898575" y="29844"/>
                </a:moveTo>
                <a:lnTo>
                  <a:pt x="898354" y="29975"/>
                </a:lnTo>
                <a:lnTo>
                  <a:pt x="899516" y="29864"/>
                </a:lnTo>
                <a:lnTo>
                  <a:pt x="898575" y="29844"/>
                </a:lnTo>
                <a:close/>
              </a:path>
              <a:path w="934084" h="45719">
                <a:moveTo>
                  <a:pt x="899725" y="29844"/>
                </a:moveTo>
                <a:lnTo>
                  <a:pt x="898575" y="29844"/>
                </a:lnTo>
                <a:lnTo>
                  <a:pt x="899516" y="29864"/>
                </a:lnTo>
                <a:lnTo>
                  <a:pt x="899725" y="29844"/>
                </a:lnTo>
                <a:close/>
              </a:path>
              <a:path w="934084" h="45719">
                <a:moveTo>
                  <a:pt x="220747" y="24066"/>
                </a:moveTo>
                <a:lnTo>
                  <a:pt x="216002" y="24383"/>
                </a:lnTo>
                <a:lnTo>
                  <a:pt x="207244" y="26567"/>
                </a:lnTo>
                <a:lnTo>
                  <a:pt x="206710" y="28305"/>
                </a:lnTo>
                <a:lnTo>
                  <a:pt x="217032" y="29444"/>
                </a:lnTo>
                <a:lnTo>
                  <a:pt x="220147" y="28701"/>
                </a:lnTo>
                <a:lnTo>
                  <a:pt x="232750" y="28701"/>
                </a:lnTo>
                <a:lnTo>
                  <a:pt x="275120" y="26796"/>
                </a:lnTo>
                <a:lnTo>
                  <a:pt x="290173" y="26480"/>
                </a:lnTo>
                <a:lnTo>
                  <a:pt x="286404" y="26415"/>
                </a:lnTo>
                <a:lnTo>
                  <a:pt x="220747" y="24066"/>
                </a:lnTo>
                <a:close/>
              </a:path>
              <a:path w="934084" h="45719">
                <a:moveTo>
                  <a:pt x="232750" y="28701"/>
                </a:moveTo>
                <a:lnTo>
                  <a:pt x="220147" y="28701"/>
                </a:lnTo>
                <a:lnTo>
                  <a:pt x="227101" y="28955"/>
                </a:lnTo>
                <a:lnTo>
                  <a:pt x="232750" y="28701"/>
                </a:lnTo>
                <a:close/>
              </a:path>
              <a:path w="934084" h="45719">
                <a:moveTo>
                  <a:pt x="290173" y="26480"/>
                </a:moveTo>
                <a:lnTo>
                  <a:pt x="275120" y="26796"/>
                </a:lnTo>
                <a:lnTo>
                  <a:pt x="227101" y="28955"/>
                </a:lnTo>
                <a:lnTo>
                  <a:pt x="403699" y="28955"/>
                </a:lnTo>
                <a:lnTo>
                  <a:pt x="410551" y="28447"/>
                </a:lnTo>
                <a:lnTo>
                  <a:pt x="415798" y="27558"/>
                </a:lnTo>
                <a:lnTo>
                  <a:pt x="417077" y="27177"/>
                </a:lnTo>
                <a:lnTo>
                  <a:pt x="330614" y="27177"/>
                </a:lnTo>
                <a:lnTo>
                  <a:pt x="290173" y="26480"/>
                </a:lnTo>
                <a:close/>
              </a:path>
              <a:path w="934084" h="45719">
                <a:moveTo>
                  <a:pt x="207244" y="26567"/>
                </a:moveTo>
                <a:lnTo>
                  <a:pt x="202247" y="27812"/>
                </a:lnTo>
                <a:lnTo>
                  <a:pt x="206710" y="28305"/>
                </a:lnTo>
                <a:lnTo>
                  <a:pt x="207244" y="26567"/>
                </a:lnTo>
                <a:close/>
              </a:path>
              <a:path w="934084" h="45719">
                <a:moveTo>
                  <a:pt x="927816" y="24458"/>
                </a:moveTo>
                <a:lnTo>
                  <a:pt x="929447" y="27634"/>
                </a:lnTo>
                <a:lnTo>
                  <a:pt x="932894" y="25141"/>
                </a:lnTo>
                <a:lnTo>
                  <a:pt x="927816" y="24458"/>
                </a:lnTo>
                <a:close/>
              </a:path>
              <a:path w="934084" h="45719">
                <a:moveTo>
                  <a:pt x="910767" y="22859"/>
                </a:moveTo>
                <a:lnTo>
                  <a:pt x="592531" y="22859"/>
                </a:lnTo>
                <a:lnTo>
                  <a:pt x="594017" y="23113"/>
                </a:lnTo>
                <a:lnTo>
                  <a:pt x="614376" y="23113"/>
                </a:lnTo>
                <a:lnTo>
                  <a:pt x="628236" y="23748"/>
                </a:lnTo>
                <a:lnTo>
                  <a:pt x="635596" y="24129"/>
                </a:lnTo>
                <a:lnTo>
                  <a:pt x="788426" y="25907"/>
                </a:lnTo>
                <a:lnTo>
                  <a:pt x="838858" y="26923"/>
                </a:lnTo>
                <a:lnTo>
                  <a:pt x="860145" y="27566"/>
                </a:lnTo>
                <a:lnTo>
                  <a:pt x="865620" y="27304"/>
                </a:lnTo>
                <a:lnTo>
                  <a:pt x="897313" y="25272"/>
                </a:lnTo>
                <a:lnTo>
                  <a:pt x="914279" y="23745"/>
                </a:lnTo>
                <a:lnTo>
                  <a:pt x="905967" y="23240"/>
                </a:lnTo>
                <a:lnTo>
                  <a:pt x="910767" y="22859"/>
                </a:lnTo>
                <a:close/>
              </a:path>
              <a:path w="934084" h="45719">
                <a:moveTo>
                  <a:pt x="420916" y="26034"/>
                </a:moveTo>
                <a:lnTo>
                  <a:pt x="375074" y="27050"/>
                </a:lnTo>
                <a:lnTo>
                  <a:pt x="330614" y="27177"/>
                </a:lnTo>
                <a:lnTo>
                  <a:pt x="417077" y="27177"/>
                </a:lnTo>
                <a:lnTo>
                  <a:pt x="420916" y="26034"/>
                </a:lnTo>
                <a:close/>
              </a:path>
              <a:path w="934084" h="45719">
                <a:moveTo>
                  <a:pt x="208267" y="23240"/>
                </a:moveTo>
                <a:lnTo>
                  <a:pt x="207244" y="26567"/>
                </a:lnTo>
                <a:lnTo>
                  <a:pt x="216002" y="24383"/>
                </a:lnTo>
                <a:lnTo>
                  <a:pt x="220747" y="24066"/>
                </a:lnTo>
                <a:lnTo>
                  <a:pt x="216507" y="23875"/>
                </a:lnTo>
                <a:lnTo>
                  <a:pt x="208267" y="23240"/>
                </a:lnTo>
                <a:close/>
              </a:path>
              <a:path w="934084" h="45719">
                <a:moveTo>
                  <a:pt x="267258" y="22732"/>
                </a:moveTo>
                <a:lnTo>
                  <a:pt x="250989" y="23113"/>
                </a:lnTo>
                <a:lnTo>
                  <a:pt x="233076" y="23240"/>
                </a:lnTo>
                <a:lnTo>
                  <a:pt x="220747" y="24066"/>
                </a:lnTo>
                <a:lnTo>
                  <a:pt x="286404" y="26415"/>
                </a:lnTo>
                <a:lnTo>
                  <a:pt x="290173" y="26480"/>
                </a:lnTo>
                <a:lnTo>
                  <a:pt x="323513" y="25780"/>
                </a:lnTo>
                <a:lnTo>
                  <a:pt x="470433" y="24510"/>
                </a:lnTo>
                <a:lnTo>
                  <a:pt x="466064" y="24256"/>
                </a:lnTo>
                <a:lnTo>
                  <a:pt x="470711" y="23745"/>
                </a:lnTo>
                <a:lnTo>
                  <a:pt x="474878" y="23494"/>
                </a:lnTo>
                <a:lnTo>
                  <a:pt x="479158" y="23494"/>
                </a:lnTo>
                <a:lnTo>
                  <a:pt x="481291" y="23240"/>
                </a:lnTo>
                <a:lnTo>
                  <a:pt x="264782" y="23240"/>
                </a:lnTo>
                <a:lnTo>
                  <a:pt x="267258" y="22732"/>
                </a:lnTo>
                <a:close/>
              </a:path>
              <a:path w="934084" h="45719">
                <a:moveTo>
                  <a:pt x="39954" y="24891"/>
                </a:moveTo>
                <a:lnTo>
                  <a:pt x="41351" y="25399"/>
                </a:lnTo>
                <a:lnTo>
                  <a:pt x="47870" y="25399"/>
                </a:lnTo>
                <a:lnTo>
                  <a:pt x="46494" y="25272"/>
                </a:lnTo>
                <a:lnTo>
                  <a:pt x="44513" y="25272"/>
                </a:lnTo>
                <a:lnTo>
                  <a:pt x="39954" y="24891"/>
                </a:lnTo>
                <a:close/>
              </a:path>
              <a:path w="934084" h="45719">
                <a:moveTo>
                  <a:pt x="933589" y="24637"/>
                </a:moveTo>
                <a:lnTo>
                  <a:pt x="932894" y="25141"/>
                </a:lnTo>
                <a:lnTo>
                  <a:pt x="933875" y="25272"/>
                </a:lnTo>
                <a:lnTo>
                  <a:pt x="933589" y="24637"/>
                </a:lnTo>
                <a:close/>
              </a:path>
              <a:path w="934084" h="45719">
                <a:moveTo>
                  <a:pt x="927387" y="23621"/>
                </a:moveTo>
                <a:lnTo>
                  <a:pt x="921598" y="23621"/>
                </a:lnTo>
                <a:lnTo>
                  <a:pt x="927816" y="24458"/>
                </a:lnTo>
                <a:lnTo>
                  <a:pt x="927387" y="23621"/>
                </a:lnTo>
                <a:close/>
              </a:path>
              <a:path w="934084" h="45719">
                <a:moveTo>
                  <a:pt x="576609" y="23113"/>
                </a:moveTo>
                <a:lnTo>
                  <a:pt x="488492" y="23113"/>
                </a:lnTo>
                <a:lnTo>
                  <a:pt x="485927" y="23875"/>
                </a:lnTo>
                <a:lnTo>
                  <a:pt x="480771" y="24002"/>
                </a:lnTo>
                <a:lnTo>
                  <a:pt x="575048" y="23745"/>
                </a:lnTo>
                <a:lnTo>
                  <a:pt x="576609" y="23113"/>
                </a:lnTo>
                <a:close/>
              </a:path>
              <a:path w="934084" h="45719">
                <a:moveTo>
                  <a:pt x="926604" y="22097"/>
                </a:moveTo>
                <a:lnTo>
                  <a:pt x="923442" y="22859"/>
                </a:lnTo>
                <a:lnTo>
                  <a:pt x="914279" y="23745"/>
                </a:lnTo>
                <a:lnTo>
                  <a:pt x="918527" y="24002"/>
                </a:lnTo>
                <a:lnTo>
                  <a:pt x="921598" y="23621"/>
                </a:lnTo>
                <a:lnTo>
                  <a:pt x="927387" y="23621"/>
                </a:lnTo>
                <a:lnTo>
                  <a:pt x="926604" y="22097"/>
                </a:lnTo>
                <a:close/>
              </a:path>
              <a:path w="934084" h="45719">
                <a:moveTo>
                  <a:pt x="921598" y="23621"/>
                </a:moveTo>
                <a:lnTo>
                  <a:pt x="918527" y="24002"/>
                </a:lnTo>
                <a:lnTo>
                  <a:pt x="924432" y="24002"/>
                </a:lnTo>
                <a:lnTo>
                  <a:pt x="921598" y="23621"/>
                </a:lnTo>
                <a:close/>
              </a:path>
              <a:path w="934084" h="45719">
                <a:moveTo>
                  <a:pt x="11899" y="21081"/>
                </a:moveTo>
                <a:lnTo>
                  <a:pt x="7104" y="21716"/>
                </a:lnTo>
                <a:lnTo>
                  <a:pt x="9658" y="23113"/>
                </a:lnTo>
                <a:lnTo>
                  <a:pt x="16164" y="23875"/>
                </a:lnTo>
                <a:lnTo>
                  <a:pt x="22325" y="22657"/>
                </a:lnTo>
                <a:lnTo>
                  <a:pt x="11899" y="21081"/>
                </a:lnTo>
                <a:close/>
              </a:path>
              <a:path w="934084" h="45719">
                <a:moveTo>
                  <a:pt x="22325" y="22657"/>
                </a:moveTo>
                <a:lnTo>
                  <a:pt x="16164" y="23875"/>
                </a:lnTo>
                <a:lnTo>
                  <a:pt x="30778" y="23875"/>
                </a:lnTo>
                <a:lnTo>
                  <a:pt x="22325" y="22657"/>
                </a:lnTo>
                <a:close/>
              </a:path>
              <a:path w="934084" h="45719">
                <a:moveTo>
                  <a:pt x="479158" y="23494"/>
                </a:moveTo>
                <a:lnTo>
                  <a:pt x="474878" y="23494"/>
                </a:lnTo>
                <a:lnTo>
                  <a:pt x="475957" y="23875"/>
                </a:lnTo>
                <a:lnTo>
                  <a:pt x="479158" y="23494"/>
                </a:lnTo>
                <a:close/>
              </a:path>
              <a:path w="934084" h="45719">
                <a:moveTo>
                  <a:pt x="575039" y="23748"/>
                </a:moveTo>
                <a:lnTo>
                  <a:pt x="551228" y="23748"/>
                </a:lnTo>
                <a:lnTo>
                  <a:pt x="574725" y="23875"/>
                </a:lnTo>
                <a:lnTo>
                  <a:pt x="575039" y="23748"/>
                </a:lnTo>
                <a:close/>
              </a:path>
              <a:path w="934084" h="45719">
                <a:moveTo>
                  <a:pt x="592388" y="22986"/>
                </a:moveTo>
                <a:lnTo>
                  <a:pt x="576922" y="22986"/>
                </a:lnTo>
                <a:lnTo>
                  <a:pt x="591388" y="23875"/>
                </a:lnTo>
                <a:lnTo>
                  <a:pt x="591959" y="23367"/>
                </a:lnTo>
                <a:lnTo>
                  <a:pt x="591680" y="23367"/>
                </a:lnTo>
                <a:lnTo>
                  <a:pt x="592102" y="23240"/>
                </a:lnTo>
                <a:lnTo>
                  <a:pt x="592388" y="22986"/>
                </a:lnTo>
                <a:close/>
              </a:path>
              <a:path w="934084" h="45719">
                <a:moveTo>
                  <a:pt x="592084" y="23257"/>
                </a:moveTo>
                <a:lnTo>
                  <a:pt x="591680" y="23367"/>
                </a:lnTo>
                <a:lnTo>
                  <a:pt x="591965" y="23362"/>
                </a:lnTo>
                <a:close/>
              </a:path>
              <a:path w="934084" h="45719">
                <a:moveTo>
                  <a:pt x="605055" y="23113"/>
                </a:moveTo>
                <a:lnTo>
                  <a:pt x="592607" y="23113"/>
                </a:lnTo>
                <a:lnTo>
                  <a:pt x="592084" y="23257"/>
                </a:lnTo>
                <a:lnTo>
                  <a:pt x="605055" y="23113"/>
                </a:lnTo>
                <a:close/>
              </a:path>
              <a:path w="934084" h="45719">
                <a:moveTo>
                  <a:pt x="291350" y="21589"/>
                </a:moveTo>
                <a:lnTo>
                  <a:pt x="284690" y="21843"/>
                </a:lnTo>
                <a:lnTo>
                  <a:pt x="271135" y="22986"/>
                </a:lnTo>
                <a:lnTo>
                  <a:pt x="264782" y="23240"/>
                </a:lnTo>
                <a:lnTo>
                  <a:pt x="481291" y="23240"/>
                </a:lnTo>
                <a:lnTo>
                  <a:pt x="482358" y="23113"/>
                </a:lnTo>
                <a:lnTo>
                  <a:pt x="576609" y="23113"/>
                </a:lnTo>
                <a:lnTo>
                  <a:pt x="576922" y="22986"/>
                </a:lnTo>
                <a:lnTo>
                  <a:pt x="592388" y="22986"/>
                </a:lnTo>
                <a:lnTo>
                  <a:pt x="592531" y="22859"/>
                </a:lnTo>
                <a:lnTo>
                  <a:pt x="910767" y="22859"/>
                </a:lnTo>
                <a:lnTo>
                  <a:pt x="912368" y="22732"/>
                </a:lnTo>
                <a:lnTo>
                  <a:pt x="908649" y="22224"/>
                </a:lnTo>
                <a:lnTo>
                  <a:pt x="290601" y="22224"/>
                </a:lnTo>
                <a:lnTo>
                  <a:pt x="288620" y="21970"/>
                </a:lnTo>
                <a:lnTo>
                  <a:pt x="291439" y="21843"/>
                </a:lnTo>
                <a:lnTo>
                  <a:pt x="291350" y="21589"/>
                </a:lnTo>
                <a:close/>
              </a:path>
              <a:path w="934084" h="45719">
                <a:moveTo>
                  <a:pt x="28078" y="21081"/>
                </a:moveTo>
                <a:lnTo>
                  <a:pt x="11899" y="21081"/>
                </a:lnTo>
                <a:lnTo>
                  <a:pt x="22325" y="22657"/>
                </a:lnTo>
                <a:lnTo>
                  <a:pt x="23228" y="22478"/>
                </a:lnTo>
                <a:lnTo>
                  <a:pt x="22153" y="21843"/>
                </a:lnTo>
                <a:lnTo>
                  <a:pt x="26876" y="21208"/>
                </a:lnTo>
                <a:lnTo>
                  <a:pt x="28078" y="21081"/>
                </a:lnTo>
                <a:close/>
              </a:path>
              <a:path w="934084" h="45719">
                <a:moveTo>
                  <a:pt x="309803" y="20954"/>
                </a:moveTo>
                <a:lnTo>
                  <a:pt x="306171" y="21462"/>
                </a:lnTo>
                <a:lnTo>
                  <a:pt x="292735" y="21462"/>
                </a:lnTo>
                <a:lnTo>
                  <a:pt x="290601" y="22224"/>
                </a:lnTo>
                <a:lnTo>
                  <a:pt x="908649" y="22224"/>
                </a:lnTo>
                <a:lnTo>
                  <a:pt x="907719" y="22097"/>
                </a:lnTo>
                <a:lnTo>
                  <a:pt x="897964" y="21843"/>
                </a:lnTo>
                <a:lnTo>
                  <a:pt x="317322" y="21843"/>
                </a:lnTo>
                <a:lnTo>
                  <a:pt x="312902" y="21716"/>
                </a:lnTo>
                <a:lnTo>
                  <a:pt x="313207" y="21081"/>
                </a:lnTo>
                <a:lnTo>
                  <a:pt x="309803" y="20954"/>
                </a:lnTo>
                <a:close/>
              </a:path>
              <a:path w="934084" h="45719">
                <a:moveTo>
                  <a:pt x="374205" y="19176"/>
                </a:moveTo>
                <a:lnTo>
                  <a:pt x="360100" y="19684"/>
                </a:lnTo>
                <a:lnTo>
                  <a:pt x="346287" y="19684"/>
                </a:lnTo>
                <a:lnTo>
                  <a:pt x="333432" y="19938"/>
                </a:lnTo>
                <a:lnTo>
                  <a:pt x="322199" y="20954"/>
                </a:lnTo>
                <a:lnTo>
                  <a:pt x="317322" y="21843"/>
                </a:lnTo>
                <a:lnTo>
                  <a:pt x="897964" y="21843"/>
                </a:lnTo>
                <a:lnTo>
                  <a:pt x="879214" y="21081"/>
                </a:lnTo>
                <a:lnTo>
                  <a:pt x="870165" y="20827"/>
                </a:lnTo>
                <a:lnTo>
                  <a:pt x="870426" y="20700"/>
                </a:lnTo>
                <a:lnTo>
                  <a:pt x="824013" y="20700"/>
                </a:lnTo>
                <a:lnTo>
                  <a:pt x="817486" y="20446"/>
                </a:lnTo>
                <a:lnTo>
                  <a:pt x="819867" y="20065"/>
                </a:lnTo>
                <a:lnTo>
                  <a:pt x="814384" y="20065"/>
                </a:lnTo>
                <a:lnTo>
                  <a:pt x="808097" y="19811"/>
                </a:lnTo>
                <a:lnTo>
                  <a:pt x="372960" y="19811"/>
                </a:lnTo>
                <a:lnTo>
                  <a:pt x="371487" y="19557"/>
                </a:lnTo>
                <a:lnTo>
                  <a:pt x="373329" y="19430"/>
                </a:lnTo>
                <a:lnTo>
                  <a:pt x="374205" y="19176"/>
                </a:lnTo>
                <a:close/>
              </a:path>
              <a:path w="934084" h="45719">
                <a:moveTo>
                  <a:pt x="44121" y="20331"/>
                </a:moveTo>
                <a:lnTo>
                  <a:pt x="38493" y="20700"/>
                </a:lnTo>
                <a:lnTo>
                  <a:pt x="42900" y="20573"/>
                </a:lnTo>
                <a:lnTo>
                  <a:pt x="44121" y="20331"/>
                </a:lnTo>
                <a:close/>
              </a:path>
              <a:path w="934084" h="45719">
                <a:moveTo>
                  <a:pt x="827775" y="19938"/>
                </a:moveTo>
                <a:lnTo>
                  <a:pt x="825995" y="20331"/>
                </a:lnTo>
                <a:lnTo>
                  <a:pt x="824013" y="20700"/>
                </a:lnTo>
                <a:lnTo>
                  <a:pt x="870426" y="20700"/>
                </a:lnTo>
                <a:lnTo>
                  <a:pt x="870686" y="20573"/>
                </a:lnTo>
                <a:lnTo>
                  <a:pt x="830948" y="20573"/>
                </a:lnTo>
                <a:lnTo>
                  <a:pt x="831456" y="20319"/>
                </a:lnTo>
                <a:lnTo>
                  <a:pt x="830465" y="20065"/>
                </a:lnTo>
                <a:lnTo>
                  <a:pt x="833323" y="20065"/>
                </a:lnTo>
                <a:lnTo>
                  <a:pt x="827775" y="19938"/>
                </a:lnTo>
                <a:close/>
              </a:path>
              <a:path w="934084" h="45719">
                <a:moveTo>
                  <a:pt x="850826" y="20319"/>
                </a:moveTo>
                <a:lnTo>
                  <a:pt x="840261" y="20319"/>
                </a:lnTo>
                <a:lnTo>
                  <a:pt x="830948" y="20573"/>
                </a:lnTo>
                <a:lnTo>
                  <a:pt x="870686" y="20573"/>
                </a:lnTo>
                <a:lnTo>
                  <a:pt x="850826" y="20319"/>
                </a:lnTo>
                <a:close/>
              </a:path>
              <a:path w="934084" h="45719">
                <a:moveTo>
                  <a:pt x="53965" y="19684"/>
                </a:moveTo>
                <a:lnTo>
                  <a:pt x="44932" y="19684"/>
                </a:lnTo>
                <a:lnTo>
                  <a:pt x="44818" y="20192"/>
                </a:lnTo>
                <a:lnTo>
                  <a:pt x="44121" y="20331"/>
                </a:lnTo>
                <a:lnTo>
                  <a:pt x="53965" y="19684"/>
                </a:lnTo>
                <a:close/>
              </a:path>
              <a:path w="934084" h="45719">
                <a:moveTo>
                  <a:pt x="820661" y="19938"/>
                </a:moveTo>
                <a:lnTo>
                  <a:pt x="814384" y="20065"/>
                </a:lnTo>
                <a:lnTo>
                  <a:pt x="819867" y="20065"/>
                </a:lnTo>
                <a:lnTo>
                  <a:pt x="820661" y="19938"/>
                </a:lnTo>
                <a:close/>
              </a:path>
              <a:path w="934084" h="45719">
                <a:moveTo>
                  <a:pt x="474205" y="17525"/>
                </a:moveTo>
                <a:lnTo>
                  <a:pt x="396729" y="18795"/>
                </a:lnTo>
                <a:lnTo>
                  <a:pt x="372960" y="19811"/>
                </a:lnTo>
                <a:lnTo>
                  <a:pt x="765530" y="19811"/>
                </a:lnTo>
                <a:lnTo>
                  <a:pt x="755281" y="19303"/>
                </a:lnTo>
                <a:lnTo>
                  <a:pt x="754218" y="19176"/>
                </a:lnTo>
                <a:lnTo>
                  <a:pt x="732015" y="19176"/>
                </a:lnTo>
                <a:lnTo>
                  <a:pt x="730986" y="18795"/>
                </a:lnTo>
                <a:lnTo>
                  <a:pt x="727760" y="18668"/>
                </a:lnTo>
                <a:lnTo>
                  <a:pt x="726114" y="18541"/>
                </a:lnTo>
                <a:lnTo>
                  <a:pt x="473621" y="18541"/>
                </a:lnTo>
                <a:lnTo>
                  <a:pt x="471627" y="18287"/>
                </a:lnTo>
                <a:lnTo>
                  <a:pt x="472871" y="17779"/>
                </a:lnTo>
                <a:lnTo>
                  <a:pt x="474205" y="17525"/>
                </a:lnTo>
                <a:close/>
              </a:path>
              <a:path w="934084" h="45719">
                <a:moveTo>
                  <a:pt x="766343" y="18414"/>
                </a:moveTo>
                <a:lnTo>
                  <a:pt x="765530" y="19811"/>
                </a:lnTo>
                <a:lnTo>
                  <a:pt x="771550" y="19811"/>
                </a:lnTo>
                <a:lnTo>
                  <a:pt x="770369" y="19430"/>
                </a:lnTo>
                <a:lnTo>
                  <a:pt x="771563" y="19176"/>
                </a:lnTo>
                <a:lnTo>
                  <a:pt x="775055" y="18922"/>
                </a:lnTo>
                <a:lnTo>
                  <a:pt x="766343" y="18414"/>
                </a:lnTo>
                <a:close/>
              </a:path>
              <a:path w="934084" h="45719">
                <a:moveTo>
                  <a:pt x="797801" y="19303"/>
                </a:moveTo>
                <a:lnTo>
                  <a:pt x="777580" y="19557"/>
                </a:lnTo>
                <a:lnTo>
                  <a:pt x="771550" y="19811"/>
                </a:lnTo>
                <a:lnTo>
                  <a:pt x="794639" y="19811"/>
                </a:lnTo>
                <a:lnTo>
                  <a:pt x="794296" y="19557"/>
                </a:lnTo>
                <a:lnTo>
                  <a:pt x="796404" y="19430"/>
                </a:lnTo>
                <a:lnTo>
                  <a:pt x="797801" y="19303"/>
                </a:lnTo>
                <a:close/>
              </a:path>
              <a:path w="934084" h="45719">
                <a:moveTo>
                  <a:pt x="801587" y="19684"/>
                </a:moveTo>
                <a:lnTo>
                  <a:pt x="794639" y="19811"/>
                </a:lnTo>
                <a:lnTo>
                  <a:pt x="808097" y="19811"/>
                </a:lnTo>
                <a:lnTo>
                  <a:pt x="801587" y="19684"/>
                </a:lnTo>
                <a:close/>
              </a:path>
              <a:path w="934084" h="45719">
                <a:moveTo>
                  <a:pt x="736396" y="19049"/>
                </a:moveTo>
                <a:lnTo>
                  <a:pt x="732015" y="19176"/>
                </a:lnTo>
                <a:lnTo>
                  <a:pt x="748461" y="19176"/>
                </a:lnTo>
                <a:lnTo>
                  <a:pt x="736396" y="19049"/>
                </a:lnTo>
                <a:close/>
              </a:path>
              <a:path w="934084" h="45719">
                <a:moveTo>
                  <a:pt x="751668" y="18872"/>
                </a:moveTo>
                <a:lnTo>
                  <a:pt x="748461" y="19176"/>
                </a:lnTo>
                <a:lnTo>
                  <a:pt x="754218" y="19176"/>
                </a:lnTo>
                <a:lnTo>
                  <a:pt x="751668" y="18872"/>
                </a:lnTo>
                <a:close/>
              </a:path>
              <a:path w="934084" h="45719">
                <a:moveTo>
                  <a:pt x="752475" y="18795"/>
                </a:moveTo>
                <a:lnTo>
                  <a:pt x="751027" y="18795"/>
                </a:lnTo>
                <a:lnTo>
                  <a:pt x="751668" y="18872"/>
                </a:lnTo>
                <a:lnTo>
                  <a:pt x="752475" y="18795"/>
                </a:lnTo>
                <a:close/>
              </a:path>
              <a:path w="934084" h="45719">
                <a:moveTo>
                  <a:pt x="520661" y="17017"/>
                </a:moveTo>
                <a:lnTo>
                  <a:pt x="512705" y="17017"/>
                </a:lnTo>
                <a:lnTo>
                  <a:pt x="498921" y="17525"/>
                </a:lnTo>
                <a:lnTo>
                  <a:pt x="485673" y="17525"/>
                </a:lnTo>
                <a:lnTo>
                  <a:pt x="475221" y="17779"/>
                </a:lnTo>
                <a:lnTo>
                  <a:pt x="473621" y="18541"/>
                </a:lnTo>
                <a:lnTo>
                  <a:pt x="726114" y="18541"/>
                </a:lnTo>
                <a:lnTo>
                  <a:pt x="722820" y="18287"/>
                </a:lnTo>
                <a:lnTo>
                  <a:pt x="590677" y="18287"/>
                </a:lnTo>
                <a:lnTo>
                  <a:pt x="589746" y="17906"/>
                </a:lnTo>
                <a:lnTo>
                  <a:pt x="553986" y="17906"/>
                </a:lnTo>
                <a:lnTo>
                  <a:pt x="552856" y="17652"/>
                </a:lnTo>
                <a:lnTo>
                  <a:pt x="531393" y="17652"/>
                </a:lnTo>
                <a:lnTo>
                  <a:pt x="531051" y="17525"/>
                </a:lnTo>
                <a:lnTo>
                  <a:pt x="498921" y="17525"/>
                </a:lnTo>
                <a:lnTo>
                  <a:pt x="494601" y="17398"/>
                </a:lnTo>
                <a:lnTo>
                  <a:pt x="530709" y="17398"/>
                </a:lnTo>
                <a:lnTo>
                  <a:pt x="530026" y="17144"/>
                </a:lnTo>
                <a:lnTo>
                  <a:pt x="519772" y="17144"/>
                </a:lnTo>
                <a:lnTo>
                  <a:pt x="520661" y="17017"/>
                </a:lnTo>
                <a:close/>
              </a:path>
              <a:path w="934084" h="45719">
                <a:moveTo>
                  <a:pt x="656639" y="17779"/>
                </a:moveTo>
                <a:lnTo>
                  <a:pt x="590677" y="18287"/>
                </a:lnTo>
                <a:lnTo>
                  <a:pt x="722820" y="18287"/>
                </a:lnTo>
                <a:lnTo>
                  <a:pt x="656639" y="17779"/>
                </a:lnTo>
                <a:close/>
              </a:path>
              <a:path w="934084" h="45719">
                <a:moveTo>
                  <a:pt x="566305" y="16763"/>
                </a:moveTo>
                <a:lnTo>
                  <a:pt x="560235" y="17017"/>
                </a:lnTo>
                <a:lnTo>
                  <a:pt x="560387" y="17271"/>
                </a:lnTo>
                <a:lnTo>
                  <a:pt x="553986" y="17906"/>
                </a:lnTo>
                <a:lnTo>
                  <a:pt x="589746" y="17906"/>
                </a:lnTo>
                <a:lnTo>
                  <a:pt x="589125" y="17652"/>
                </a:lnTo>
                <a:lnTo>
                  <a:pt x="592459" y="17398"/>
                </a:lnTo>
                <a:lnTo>
                  <a:pt x="569413" y="17393"/>
                </a:lnTo>
                <a:lnTo>
                  <a:pt x="566305" y="16763"/>
                </a:lnTo>
                <a:close/>
              </a:path>
              <a:path w="934084" h="45719">
                <a:moveTo>
                  <a:pt x="596214" y="16890"/>
                </a:moveTo>
                <a:lnTo>
                  <a:pt x="596286" y="17271"/>
                </a:lnTo>
                <a:lnTo>
                  <a:pt x="592636" y="17393"/>
                </a:lnTo>
                <a:lnTo>
                  <a:pt x="596557" y="17779"/>
                </a:lnTo>
                <a:lnTo>
                  <a:pt x="596214" y="16890"/>
                </a:lnTo>
                <a:close/>
              </a:path>
              <a:path w="934084" h="45719">
                <a:moveTo>
                  <a:pt x="537641" y="16636"/>
                </a:moveTo>
                <a:lnTo>
                  <a:pt x="531393" y="17652"/>
                </a:lnTo>
                <a:lnTo>
                  <a:pt x="552856" y="17652"/>
                </a:lnTo>
                <a:lnTo>
                  <a:pt x="551160" y="17271"/>
                </a:lnTo>
                <a:lnTo>
                  <a:pt x="542645" y="17271"/>
                </a:lnTo>
                <a:lnTo>
                  <a:pt x="537641" y="16636"/>
                </a:lnTo>
                <a:close/>
              </a:path>
              <a:path w="934084" h="45719">
                <a:moveTo>
                  <a:pt x="575081" y="17144"/>
                </a:moveTo>
                <a:lnTo>
                  <a:pt x="569442" y="17398"/>
                </a:lnTo>
                <a:lnTo>
                  <a:pt x="575640" y="17398"/>
                </a:lnTo>
                <a:lnTo>
                  <a:pt x="575081" y="17144"/>
                </a:lnTo>
                <a:close/>
              </a:path>
              <a:path w="934084" h="45719">
                <a:moveTo>
                  <a:pt x="588835" y="17017"/>
                </a:moveTo>
                <a:lnTo>
                  <a:pt x="575640" y="17398"/>
                </a:lnTo>
                <a:lnTo>
                  <a:pt x="592636" y="17393"/>
                </a:lnTo>
                <a:lnTo>
                  <a:pt x="588835" y="17017"/>
                </a:lnTo>
                <a:close/>
              </a:path>
              <a:path w="934084" h="45719">
                <a:moveTo>
                  <a:pt x="112106" y="17017"/>
                </a:moveTo>
                <a:lnTo>
                  <a:pt x="101346" y="17017"/>
                </a:lnTo>
                <a:lnTo>
                  <a:pt x="107091" y="17271"/>
                </a:lnTo>
                <a:lnTo>
                  <a:pt x="112106" y="17017"/>
                </a:lnTo>
                <a:close/>
              </a:path>
              <a:path w="934084" h="45719">
                <a:moveTo>
                  <a:pt x="546074" y="16128"/>
                </a:moveTo>
                <a:lnTo>
                  <a:pt x="542645" y="17271"/>
                </a:lnTo>
                <a:lnTo>
                  <a:pt x="551160" y="17271"/>
                </a:lnTo>
                <a:lnTo>
                  <a:pt x="546074" y="16128"/>
                </a:lnTo>
                <a:close/>
              </a:path>
              <a:path w="934084" h="45719">
                <a:moveTo>
                  <a:pt x="527634" y="16255"/>
                </a:moveTo>
                <a:lnTo>
                  <a:pt x="519772" y="17144"/>
                </a:lnTo>
                <a:lnTo>
                  <a:pt x="530026" y="17144"/>
                </a:lnTo>
                <a:lnTo>
                  <a:pt x="527634" y="16255"/>
                </a:lnTo>
                <a:close/>
              </a:path>
              <a:path w="934084" h="45719">
                <a:moveTo>
                  <a:pt x="192529" y="14604"/>
                </a:moveTo>
                <a:lnTo>
                  <a:pt x="139738" y="14604"/>
                </a:lnTo>
                <a:lnTo>
                  <a:pt x="148996" y="14731"/>
                </a:lnTo>
                <a:lnTo>
                  <a:pt x="146265" y="16001"/>
                </a:lnTo>
                <a:lnTo>
                  <a:pt x="170436" y="15112"/>
                </a:lnTo>
                <a:lnTo>
                  <a:pt x="192529" y="14604"/>
                </a:lnTo>
                <a:close/>
              </a:path>
              <a:path w="934084" h="45719">
                <a:moveTo>
                  <a:pt x="245993" y="13080"/>
                </a:moveTo>
                <a:lnTo>
                  <a:pt x="30899" y="13080"/>
                </a:lnTo>
                <a:lnTo>
                  <a:pt x="30467" y="13461"/>
                </a:lnTo>
                <a:lnTo>
                  <a:pt x="31064" y="13969"/>
                </a:lnTo>
                <a:lnTo>
                  <a:pt x="29527" y="15112"/>
                </a:lnTo>
                <a:lnTo>
                  <a:pt x="133832" y="15112"/>
                </a:lnTo>
                <a:lnTo>
                  <a:pt x="139738" y="14604"/>
                </a:lnTo>
                <a:lnTo>
                  <a:pt x="192529" y="14604"/>
                </a:lnTo>
                <a:lnTo>
                  <a:pt x="225668" y="13842"/>
                </a:lnTo>
                <a:lnTo>
                  <a:pt x="245993" y="13080"/>
                </a:lnTo>
                <a:close/>
              </a:path>
              <a:path w="934084" h="45719">
                <a:moveTo>
                  <a:pt x="28321" y="13969"/>
                </a:moveTo>
                <a:lnTo>
                  <a:pt x="23596" y="14985"/>
                </a:lnTo>
                <a:lnTo>
                  <a:pt x="29393" y="14985"/>
                </a:lnTo>
                <a:lnTo>
                  <a:pt x="28321" y="13969"/>
                </a:lnTo>
                <a:close/>
              </a:path>
              <a:path w="934084" h="45719">
                <a:moveTo>
                  <a:pt x="277570" y="12826"/>
                </a:moveTo>
                <a:lnTo>
                  <a:pt x="252768" y="12826"/>
                </a:lnTo>
                <a:lnTo>
                  <a:pt x="255409" y="13461"/>
                </a:lnTo>
                <a:lnTo>
                  <a:pt x="277570" y="12826"/>
                </a:lnTo>
                <a:close/>
              </a:path>
              <a:path w="934084" h="45719">
                <a:moveTo>
                  <a:pt x="64147" y="10286"/>
                </a:moveTo>
                <a:lnTo>
                  <a:pt x="58966" y="10921"/>
                </a:lnTo>
                <a:lnTo>
                  <a:pt x="62293" y="11048"/>
                </a:lnTo>
                <a:lnTo>
                  <a:pt x="55354" y="11048"/>
                </a:lnTo>
                <a:lnTo>
                  <a:pt x="45742" y="11556"/>
                </a:lnTo>
                <a:lnTo>
                  <a:pt x="35115" y="12318"/>
                </a:lnTo>
                <a:lnTo>
                  <a:pt x="25133" y="13334"/>
                </a:lnTo>
                <a:lnTo>
                  <a:pt x="30899" y="13080"/>
                </a:lnTo>
                <a:lnTo>
                  <a:pt x="245993" y="13080"/>
                </a:lnTo>
                <a:lnTo>
                  <a:pt x="252768" y="12826"/>
                </a:lnTo>
                <a:lnTo>
                  <a:pt x="277570" y="12826"/>
                </a:lnTo>
                <a:lnTo>
                  <a:pt x="334508" y="11683"/>
                </a:lnTo>
                <a:lnTo>
                  <a:pt x="344213" y="11302"/>
                </a:lnTo>
                <a:lnTo>
                  <a:pt x="63347" y="11302"/>
                </a:lnTo>
                <a:lnTo>
                  <a:pt x="64147" y="10286"/>
                </a:lnTo>
                <a:close/>
              </a:path>
              <a:path w="934084" h="45719">
                <a:moveTo>
                  <a:pt x="79806" y="9778"/>
                </a:moveTo>
                <a:lnTo>
                  <a:pt x="78917" y="10286"/>
                </a:lnTo>
                <a:lnTo>
                  <a:pt x="72275" y="11048"/>
                </a:lnTo>
                <a:lnTo>
                  <a:pt x="63347" y="11302"/>
                </a:lnTo>
                <a:lnTo>
                  <a:pt x="344213" y="11302"/>
                </a:lnTo>
                <a:lnTo>
                  <a:pt x="360387" y="10667"/>
                </a:lnTo>
                <a:lnTo>
                  <a:pt x="400683" y="10667"/>
                </a:lnTo>
                <a:lnTo>
                  <a:pt x="407806" y="10286"/>
                </a:lnTo>
                <a:lnTo>
                  <a:pt x="409610" y="10159"/>
                </a:lnTo>
                <a:lnTo>
                  <a:pt x="84226" y="10159"/>
                </a:lnTo>
                <a:lnTo>
                  <a:pt x="79806" y="9778"/>
                </a:lnTo>
                <a:close/>
              </a:path>
              <a:path w="934084" h="45719">
                <a:moveTo>
                  <a:pt x="400683" y="10667"/>
                </a:moveTo>
                <a:lnTo>
                  <a:pt x="360387" y="10667"/>
                </a:lnTo>
                <a:lnTo>
                  <a:pt x="368216" y="10921"/>
                </a:lnTo>
                <a:lnTo>
                  <a:pt x="377064" y="11048"/>
                </a:lnTo>
                <a:lnTo>
                  <a:pt x="393560" y="11048"/>
                </a:lnTo>
                <a:lnTo>
                  <a:pt x="400683" y="10667"/>
                </a:lnTo>
                <a:close/>
              </a:path>
              <a:path w="934084" h="45719">
                <a:moveTo>
                  <a:pt x="505699" y="9143"/>
                </a:moveTo>
                <a:lnTo>
                  <a:pt x="423748" y="9143"/>
                </a:lnTo>
                <a:lnTo>
                  <a:pt x="426529" y="9651"/>
                </a:lnTo>
                <a:lnTo>
                  <a:pt x="428358" y="9905"/>
                </a:lnTo>
                <a:lnTo>
                  <a:pt x="439978" y="10032"/>
                </a:lnTo>
                <a:lnTo>
                  <a:pt x="451204" y="10286"/>
                </a:lnTo>
                <a:lnTo>
                  <a:pt x="461874" y="10159"/>
                </a:lnTo>
                <a:lnTo>
                  <a:pt x="471830" y="9651"/>
                </a:lnTo>
                <a:lnTo>
                  <a:pt x="485357" y="9651"/>
                </a:lnTo>
                <a:lnTo>
                  <a:pt x="493945" y="9270"/>
                </a:lnTo>
                <a:lnTo>
                  <a:pt x="505699" y="9143"/>
                </a:lnTo>
                <a:close/>
              </a:path>
              <a:path w="934084" h="45719">
                <a:moveTo>
                  <a:pt x="485357" y="9651"/>
                </a:moveTo>
                <a:lnTo>
                  <a:pt x="471830" y="9651"/>
                </a:lnTo>
                <a:lnTo>
                  <a:pt x="472236" y="10286"/>
                </a:lnTo>
                <a:lnTo>
                  <a:pt x="485357" y="9651"/>
                </a:lnTo>
                <a:close/>
              </a:path>
              <a:path w="934084" h="45719">
                <a:moveTo>
                  <a:pt x="86956" y="8762"/>
                </a:moveTo>
                <a:lnTo>
                  <a:pt x="86817" y="9778"/>
                </a:lnTo>
                <a:lnTo>
                  <a:pt x="84226" y="10159"/>
                </a:lnTo>
                <a:lnTo>
                  <a:pt x="409610" y="10159"/>
                </a:lnTo>
                <a:lnTo>
                  <a:pt x="413219" y="9905"/>
                </a:lnTo>
                <a:lnTo>
                  <a:pt x="415541" y="9651"/>
                </a:lnTo>
                <a:lnTo>
                  <a:pt x="95656" y="9651"/>
                </a:lnTo>
                <a:lnTo>
                  <a:pt x="94411" y="9524"/>
                </a:lnTo>
                <a:lnTo>
                  <a:pt x="93649" y="9016"/>
                </a:lnTo>
                <a:lnTo>
                  <a:pt x="86956" y="8762"/>
                </a:lnTo>
                <a:close/>
              </a:path>
              <a:path w="934084" h="45719">
                <a:moveTo>
                  <a:pt x="112293" y="7746"/>
                </a:moveTo>
                <a:lnTo>
                  <a:pt x="105747" y="8520"/>
                </a:lnTo>
                <a:lnTo>
                  <a:pt x="95656" y="9651"/>
                </a:lnTo>
                <a:lnTo>
                  <a:pt x="415541" y="9651"/>
                </a:lnTo>
                <a:lnTo>
                  <a:pt x="419023" y="9270"/>
                </a:lnTo>
                <a:lnTo>
                  <a:pt x="423748" y="9143"/>
                </a:lnTo>
                <a:lnTo>
                  <a:pt x="517845" y="9143"/>
                </a:lnTo>
                <a:lnTo>
                  <a:pt x="519807" y="8889"/>
                </a:lnTo>
                <a:lnTo>
                  <a:pt x="273367" y="8889"/>
                </a:lnTo>
                <a:lnTo>
                  <a:pt x="268307" y="8762"/>
                </a:lnTo>
                <a:lnTo>
                  <a:pt x="269378" y="8635"/>
                </a:lnTo>
                <a:lnTo>
                  <a:pt x="126123" y="8635"/>
                </a:lnTo>
                <a:lnTo>
                  <a:pt x="119900" y="7873"/>
                </a:lnTo>
                <a:lnTo>
                  <a:pt x="112293" y="7746"/>
                </a:lnTo>
                <a:close/>
              </a:path>
              <a:path w="934084" h="45719">
                <a:moveTo>
                  <a:pt x="517845" y="9143"/>
                </a:moveTo>
                <a:lnTo>
                  <a:pt x="505699" y="9143"/>
                </a:lnTo>
                <a:lnTo>
                  <a:pt x="516864" y="9270"/>
                </a:lnTo>
                <a:lnTo>
                  <a:pt x="517845" y="9143"/>
                </a:lnTo>
                <a:close/>
              </a:path>
              <a:path w="934084" h="45719">
                <a:moveTo>
                  <a:pt x="613897" y="8127"/>
                </a:moveTo>
                <a:lnTo>
                  <a:pt x="537641" y="8127"/>
                </a:lnTo>
                <a:lnTo>
                  <a:pt x="532371" y="9016"/>
                </a:lnTo>
                <a:lnTo>
                  <a:pt x="555321" y="9016"/>
                </a:lnTo>
                <a:lnTo>
                  <a:pt x="613897" y="8127"/>
                </a:lnTo>
                <a:close/>
              </a:path>
              <a:path w="934084" h="45719">
                <a:moveTo>
                  <a:pt x="289364" y="5259"/>
                </a:moveTo>
                <a:lnTo>
                  <a:pt x="288390" y="5460"/>
                </a:lnTo>
                <a:lnTo>
                  <a:pt x="285507" y="6222"/>
                </a:lnTo>
                <a:lnTo>
                  <a:pt x="279082" y="6730"/>
                </a:lnTo>
                <a:lnTo>
                  <a:pt x="284568" y="6984"/>
                </a:lnTo>
                <a:lnTo>
                  <a:pt x="279374" y="8381"/>
                </a:lnTo>
                <a:lnTo>
                  <a:pt x="273367" y="8889"/>
                </a:lnTo>
                <a:lnTo>
                  <a:pt x="519807" y="8889"/>
                </a:lnTo>
                <a:lnTo>
                  <a:pt x="520788" y="8762"/>
                </a:lnTo>
                <a:lnTo>
                  <a:pt x="532437" y="8552"/>
                </a:lnTo>
                <a:lnTo>
                  <a:pt x="532846" y="8311"/>
                </a:lnTo>
                <a:lnTo>
                  <a:pt x="528472" y="7873"/>
                </a:lnTo>
                <a:lnTo>
                  <a:pt x="534022" y="7619"/>
                </a:lnTo>
                <a:lnTo>
                  <a:pt x="698571" y="7619"/>
                </a:lnTo>
                <a:lnTo>
                  <a:pt x="702919" y="7238"/>
                </a:lnTo>
                <a:lnTo>
                  <a:pt x="767613" y="7238"/>
                </a:lnTo>
                <a:lnTo>
                  <a:pt x="771690" y="7111"/>
                </a:lnTo>
                <a:lnTo>
                  <a:pt x="781745" y="7111"/>
                </a:lnTo>
                <a:lnTo>
                  <a:pt x="783526" y="6349"/>
                </a:lnTo>
                <a:lnTo>
                  <a:pt x="784857" y="6095"/>
                </a:lnTo>
                <a:lnTo>
                  <a:pt x="296672" y="6095"/>
                </a:lnTo>
                <a:lnTo>
                  <a:pt x="290195" y="5460"/>
                </a:lnTo>
                <a:lnTo>
                  <a:pt x="289364" y="5259"/>
                </a:lnTo>
                <a:close/>
              </a:path>
              <a:path w="934084" h="45719">
                <a:moveTo>
                  <a:pt x="534206" y="8520"/>
                </a:moveTo>
                <a:lnTo>
                  <a:pt x="532437" y="8552"/>
                </a:lnTo>
                <a:lnTo>
                  <a:pt x="532079" y="8762"/>
                </a:lnTo>
                <a:lnTo>
                  <a:pt x="534206" y="8520"/>
                </a:lnTo>
                <a:close/>
              </a:path>
              <a:path w="934084" h="45719">
                <a:moveTo>
                  <a:pt x="150202" y="7619"/>
                </a:moveTo>
                <a:lnTo>
                  <a:pt x="141884" y="7746"/>
                </a:lnTo>
                <a:lnTo>
                  <a:pt x="134708" y="7746"/>
                </a:lnTo>
                <a:lnTo>
                  <a:pt x="129311" y="8381"/>
                </a:lnTo>
                <a:lnTo>
                  <a:pt x="126123" y="8635"/>
                </a:lnTo>
                <a:lnTo>
                  <a:pt x="269378" y="8635"/>
                </a:lnTo>
                <a:lnTo>
                  <a:pt x="270448" y="8508"/>
                </a:lnTo>
                <a:lnTo>
                  <a:pt x="272962" y="8254"/>
                </a:lnTo>
                <a:lnTo>
                  <a:pt x="154343" y="8254"/>
                </a:lnTo>
                <a:lnTo>
                  <a:pt x="151030" y="7746"/>
                </a:lnTo>
                <a:lnTo>
                  <a:pt x="141884" y="7746"/>
                </a:lnTo>
                <a:lnTo>
                  <a:pt x="150202" y="7619"/>
                </a:lnTo>
                <a:close/>
              </a:path>
              <a:path w="934084" h="45719">
                <a:moveTo>
                  <a:pt x="532846" y="8311"/>
                </a:moveTo>
                <a:lnTo>
                  <a:pt x="532437" y="8552"/>
                </a:lnTo>
                <a:lnTo>
                  <a:pt x="534304" y="8508"/>
                </a:lnTo>
                <a:lnTo>
                  <a:pt x="534546" y="8481"/>
                </a:lnTo>
                <a:lnTo>
                  <a:pt x="532846" y="8311"/>
                </a:lnTo>
                <a:close/>
              </a:path>
              <a:path w="934084" h="45719">
                <a:moveTo>
                  <a:pt x="534546" y="8481"/>
                </a:moveTo>
                <a:lnTo>
                  <a:pt x="534206" y="8520"/>
                </a:lnTo>
                <a:lnTo>
                  <a:pt x="534822" y="8508"/>
                </a:lnTo>
                <a:lnTo>
                  <a:pt x="534546" y="8481"/>
                </a:lnTo>
                <a:close/>
              </a:path>
              <a:path w="934084" h="45719">
                <a:moveTo>
                  <a:pt x="698571" y="7619"/>
                </a:moveTo>
                <a:lnTo>
                  <a:pt x="534022" y="7619"/>
                </a:lnTo>
                <a:lnTo>
                  <a:pt x="532846" y="8311"/>
                </a:lnTo>
                <a:lnTo>
                  <a:pt x="534546" y="8481"/>
                </a:lnTo>
                <a:lnTo>
                  <a:pt x="537641" y="8127"/>
                </a:lnTo>
                <a:lnTo>
                  <a:pt x="613897" y="8127"/>
                </a:lnTo>
                <a:lnTo>
                  <a:pt x="621233" y="8000"/>
                </a:lnTo>
                <a:lnTo>
                  <a:pt x="686319" y="8000"/>
                </a:lnTo>
                <a:lnTo>
                  <a:pt x="695672" y="7873"/>
                </a:lnTo>
                <a:lnTo>
                  <a:pt x="698571" y="7619"/>
                </a:lnTo>
                <a:close/>
              </a:path>
              <a:path w="934084" h="45719">
                <a:moveTo>
                  <a:pt x="686319" y="8000"/>
                </a:moveTo>
                <a:lnTo>
                  <a:pt x="621233" y="8000"/>
                </a:lnTo>
                <a:lnTo>
                  <a:pt x="629764" y="8381"/>
                </a:lnTo>
                <a:lnTo>
                  <a:pt x="654317" y="8127"/>
                </a:lnTo>
                <a:lnTo>
                  <a:pt x="676966" y="8127"/>
                </a:lnTo>
                <a:lnTo>
                  <a:pt x="686319" y="8000"/>
                </a:lnTo>
                <a:close/>
              </a:path>
              <a:path w="934084" h="45719">
                <a:moveTo>
                  <a:pt x="234200" y="4698"/>
                </a:moveTo>
                <a:lnTo>
                  <a:pt x="213943" y="5079"/>
                </a:lnTo>
                <a:lnTo>
                  <a:pt x="192843" y="5714"/>
                </a:lnTo>
                <a:lnTo>
                  <a:pt x="172457" y="6730"/>
                </a:lnTo>
                <a:lnTo>
                  <a:pt x="154343" y="8254"/>
                </a:lnTo>
                <a:lnTo>
                  <a:pt x="272962" y="8254"/>
                </a:lnTo>
                <a:lnTo>
                  <a:pt x="274219" y="8127"/>
                </a:lnTo>
                <a:lnTo>
                  <a:pt x="274119" y="7746"/>
                </a:lnTo>
                <a:lnTo>
                  <a:pt x="268452" y="7746"/>
                </a:lnTo>
                <a:lnTo>
                  <a:pt x="267605" y="6984"/>
                </a:lnTo>
                <a:lnTo>
                  <a:pt x="271315" y="6349"/>
                </a:lnTo>
                <a:lnTo>
                  <a:pt x="251675" y="6349"/>
                </a:lnTo>
                <a:lnTo>
                  <a:pt x="241769" y="5968"/>
                </a:lnTo>
                <a:lnTo>
                  <a:pt x="247167" y="5460"/>
                </a:lnTo>
                <a:lnTo>
                  <a:pt x="240372" y="5460"/>
                </a:lnTo>
                <a:lnTo>
                  <a:pt x="233464" y="5206"/>
                </a:lnTo>
                <a:lnTo>
                  <a:pt x="234200" y="4698"/>
                </a:lnTo>
                <a:close/>
              </a:path>
              <a:path w="934084" h="45719">
                <a:moveTo>
                  <a:pt x="676966" y="8127"/>
                </a:moveTo>
                <a:lnTo>
                  <a:pt x="654317" y="8127"/>
                </a:lnTo>
                <a:lnTo>
                  <a:pt x="667613" y="8254"/>
                </a:lnTo>
                <a:lnTo>
                  <a:pt x="676966" y="8127"/>
                </a:lnTo>
                <a:close/>
              </a:path>
              <a:path w="934084" h="45719">
                <a:moveTo>
                  <a:pt x="767613" y="7238"/>
                </a:moveTo>
                <a:lnTo>
                  <a:pt x="702919" y="7238"/>
                </a:lnTo>
                <a:lnTo>
                  <a:pt x="703491" y="7873"/>
                </a:lnTo>
                <a:lnTo>
                  <a:pt x="726703" y="7873"/>
                </a:lnTo>
                <a:lnTo>
                  <a:pt x="763536" y="8254"/>
                </a:lnTo>
                <a:lnTo>
                  <a:pt x="763536" y="7365"/>
                </a:lnTo>
                <a:lnTo>
                  <a:pt x="767613" y="7238"/>
                </a:lnTo>
                <a:close/>
              </a:path>
              <a:path w="934084" h="45719">
                <a:moveTo>
                  <a:pt x="808355" y="5714"/>
                </a:moveTo>
                <a:lnTo>
                  <a:pt x="794537" y="5714"/>
                </a:lnTo>
                <a:lnTo>
                  <a:pt x="801420" y="6222"/>
                </a:lnTo>
                <a:lnTo>
                  <a:pt x="794727" y="6476"/>
                </a:lnTo>
                <a:lnTo>
                  <a:pt x="789089" y="7111"/>
                </a:lnTo>
                <a:lnTo>
                  <a:pt x="784631" y="8000"/>
                </a:lnTo>
                <a:lnTo>
                  <a:pt x="792795" y="7873"/>
                </a:lnTo>
                <a:lnTo>
                  <a:pt x="800568" y="7492"/>
                </a:lnTo>
                <a:lnTo>
                  <a:pt x="807557" y="7365"/>
                </a:lnTo>
                <a:lnTo>
                  <a:pt x="830389" y="7365"/>
                </a:lnTo>
                <a:lnTo>
                  <a:pt x="830570" y="7140"/>
                </a:lnTo>
                <a:lnTo>
                  <a:pt x="828789" y="7111"/>
                </a:lnTo>
                <a:lnTo>
                  <a:pt x="830795" y="6857"/>
                </a:lnTo>
                <a:lnTo>
                  <a:pt x="844124" y="6857"/>
                </a:lnTo>
                <a:lnTo>
                  <a:pt x="845781" y="6603"/>
                </a:lnTo>
                <a:lnTo>
                  <a:pt x="852614" y="6603"/>
                </a:lnTo>
                <a:lnTo>
                  <a:pt x="852396" y="6476"/>
                </a:lnTo>
                <a:lnTo>
                  <a:pt x="815352" y="6476"/>
                </a:lnTo>
                <a:lnTo>
                  <a:pt x="808355" y="5714"/>
                </a:lnTo>
                <a:close/>
              </a:path>
              <a:path w="934084" h="45719">
                <a:moveTo>
                  <a:pt x="830389" y="7365"/>
                </a:moveTo>
                <a:lnTo>
                  <a:pt x="807557" y="7365"/>
                </a:lnTo>
                <a:lnTo>
                  <a:pt x="813371" y="7619"/>
                </a:lnTo>
                <a:lnTo>
                  <a:pt x="822871" y="7873"/>
                </a:lnTo>
                <a:lnTo>
                  <a:pt x="830186" y="7619"/>
                </a:lnTo>
                <a:lnTo>
                  <a:pt x="830389" y="7365"/>
                </a:lnTo>
                <a:close/>
              </a:path>
              <a:path w="934084" h="45719">
                <a:moveTo>
                  <a:pt x="274053" y="7492"/>
                </a:moveTo>
                <a:lnTo>
                  <a:pt x="268452" y="7746"/>
                </a:lnTo>
                <a:lnTo>
                  <a:pt x="274119" y="7746"/>
                </a:lnTo>
                <a:lnTo>
                  <a:pt x="274053" y="7492"/>
                </a:lnTo>
                <a:close/>
              </a:path>
              <a:path w="934084" h="45719">
                <a:moveTo>
                  <a:pt x="781745" y="7111"/>
                </a:moveTo>
                <a:lnTo>
                  <a:pt x="771690" y="7111"/>
                </a:lnTo>
                <a:lnTo>
                  <a:pt x="772096" y="7746"/>
                </a:lnTo>
                <a:lnTo>
                  <a:pt x="781151" y="7365"/>
                </a:lnTo>
                <a:lnTo>
                  <a:pt x="781745" y="7111"/>
                </a:lnTo>
                <a:close/>
              </a:path>
              <a:path w="934084" h="45719">
                <a:moveTo>
                  <a:pt x="844124" y="6857"/>
                </a:moveTo>
                <a:lnTo>
                  <a:pt x="830795" y="6857"/>
                </a:lnTo>
                <a:lnTo>
                  <a:pt x="830570" y="7140"/>
                </a:lnTo>
                <a:lnTo>
                  <a:pt x="836866" y="7238"/>
                </a:lnTo>
                <a:lnTo>
                  <a:pt x="831659" y="7619"/>
                </a:lnTo>
                <a:lnTo>
                  <a:pt x="843978" y="7619"/>
                </a:lnTo>
                <a:lnTo>
                  <a:pt x="847029" y="7283"/>
                </a:lnTo>
                <a:lnTo>
                  <a:pt x="844778" y="7111"/>
                </a:lnTo>
                <a:lnTo>
                  <a:pt x="842467" y="7111"/>
                </a:lnTo>
                <a:lnTo>
                  <a:pt x="844124" y="6857"/>
                </a:lnTo>
                <a:close/>
              </a:path>
              <a:path w="934084" h="45719">
                <a:moveTo>
                  <a:pt x="848588" y="7111"/>
                </a:moveTo>
                <a:lnTo>
                  <a:pt x="847029" y="7283"/>
                </a:lnTo>
                <a:lnTo>
                  <a:pt x="848106" y="7365"/>
                </a:lnTo>
                <a:lnTo>
                  <a:pt x="848588" y="7111"/>
                </a:lnTo>
                <a:close/>
              </a:path>
              <a:path w="934084" h="45719">
                <a:moveTo>
                  <a:pt x="860008" y="5206"/>
                </a:moveTo>
                <a:lnTo>
                  <a:pt x="856526" y="5206"/>
                </a:lnTo>
                <a:lnTo>
                  <a:pt x="859396" y="5714"/>
                </a:lnTo>
                <a:lnTo>
                  <a:pt x="862799" y="6476"/>
                </a:lnTo>
                <a:lnTo>
                  <a:pt x="851484" y="6857"/>
                </a:lnTo>
                <a:lnTo>
                  <a:pt x="856830" y="7238"/>
                </a:lnTo>
                <a:lnTo>
                  <a:pt x="870549" y="6081"/>
                </a:lnTo>
                <a:lnTo>
                  <a:pt x="865581" y="5714"/>
                </a:lnTo>
                <a:lnTo>
                  <a:pt x="866317" y="5460"/>
                </a:lnTo>
                <a:lnTo>
                  <a:pt x="859866" y="5460"/>
                </a:lnTo>
                <a:lnTo>
                  <a:pt x="860008" y="5206"/>
                </a:lnTo>
                <a:close/>
              </a:path>
              <a:path w="934084" h="45719">
                <a:moveTo>
                  <a:pt x="830795" y="6857"/>
                </a:moveTo>
                <a:lnTo>
                  <a:pt x="828789" y="7111"/>
                </a:lnTo>
                <a:lnTo>
                  <a:pt x="830570" y="7140"/>
                </a:lnTo>
                <a:lnTo>
                  <a:pt x="830795" y="6857"/>
                </a:lnTo>
                <a:close/>
              </a:path>
              <a:path w="934084" h="45719">
                <a:moveTo>
                  <a:pt x="843186" y="4698"/>
                </a:moveTo>
                <a:lnTo>
                  <a:pt x="834923" y="4698"/>
                </a:lnTo>
                <a:lnTo>
                  <a:pt x="825817" y="4825"/>
                </a:lnTo>
                <a:lnTo>
                  <a:pt x="830732" y="5587"/>
                </a:lnTo>
                <a:lnTo>
                  <a:pt x="823163" y="5587"/>
                </a:lnTo>
                <a:lnTo>
                  <a:pt x="815352" y="6476"/>
                </a:lnTo>
                <a:lnTo>
                  <a:pt x="852396" y="6476"/>
                </a:lnTo>
                <a:lnTo>
                  <a:pt x="851743" y="6095"/>
                </a:lnTo>
                <a:lnTo>
                  <a:pt x="847394" y="6095"/>
                </a:lnTo>
                <a:lnTo>
                  <a:pt x="842937" y="5968"/>
                </a:lnTo>
                <a:lnTo>
                  <a:pt x="844816" y="5333"/>
                </a:lnTo>
                <a:lnTo>
                  <a:pt x="856526" y="5206"/>
                </a:lnTo>
                <a:lnTo>
                  <a:pt x="860008" y="5206"/>
                </a:lnTo>
                <a:lnTo>
                  <a:pt x="860221" y="4825"/>
                </a:lnTo>
                <a:lnTo>
                  <a:pt x="851365" y="4825"/>
                </a:lnTo>
                <a:lnTo>
                  <a:pt x="843186" y="4698"/>
                </a:lnTo>
                <a:close/>
              </a:path>
              <a:path w="934084" h="45719">
                <a:moveTo>
                  <a:pt x="256105" y="4981"/>
                </a:moveTo>
                <a:lnTo>
                  <a:pt x="254419" y="5079"/>
                </a:lnTo>
                <a:lnTo>
                  <a:pt x="251675" y="6349"/>
                </a:lnTo>
                <a:lnTo>
                  <a:pt x="271315" y="6349"/>
                </a:lnTo>
                <a:lnTo>
                  <a:pt x="272898" y="6081"/>
                </a:lnTo>
                <a:lnTo>
                  <a:pt x="278064" y="5333"/>
                </a:lnTo>
                <a:lnTo>
                  <a:pt x="255739" y="5206"/>
                </a:lnTo>
                <a:lnTo>
                  <a:pt x="256105" y="4981"/>
                </a:lnTo>
                <a:close/>
              </a:path>
              <a:path w="934084" h="45719">
                <a:moveTo>
                  <a:pt x="794537" y="5714"/>
                </a:moveTo>
                <a:lnTo>
                  <a:pt x="786853" y="5714"/>
                </a:lnTo>
                <a:lnTo>
                  <a:pt x="793775" y="6222"/>
                </a:lnTo>
                <a:lnTo>
                  <a:pt x="794537" y="5714"/>
                </a:lnTo>
                <a:close/>
              </a:path>
              <a:path w="934084" h="45719">
                <a:moveTo>
                  <a:pt x="876401" y="5587"/>
                </a:moveTo>
                <a:lnTo>
                  <a:pt x="870549" y="6081"/>
                </a:lnTo>
                <a:lnTo>
                  <a:pt x="872464" y="6222"/>
                </a:lnTo>
                <a:lnTo>
                  <a:pt x="876401" y="5587"/>
                </a:lnTo>
                <a:close/>
              </a:path>
              <a:path w="934084" h="45719">
                <a:moveTo>
                  <a:pt x="302951" y="4847"/>
                </a:moveTo>
                <a:lnTo>
                  <a:pt x="296672" y="6095"/>
                </a:lnTo>
                <a:lnTo>
                  <a:pt x="784857" y="6095"/>
                </a:lnTo>
                <a:lnTo>
                  <a:pt x="786853" y="5714"/>
                </a:lnTo>
                <a:lnTo>
                  <a:pt x="808355" y="5714"/>
                </a:lnTo>
                <a:lnTo>
                  <a:pt x="811796" y="5460"/>
                </a:lnTo>
                <a:lnTo>
                  <a:pt x="599770" y="5460"/>
                </a:lnTo>
                <a:lnTo>
                  <a:pt x="599198" y="5206"/>
                </a:lnTo>
                <a:lnTo>
                  <a:pt x="483044" y="5206"/>
                </a:lnTo>
                <a:lnTo>
                  <a:pt x="483586" y="5079"/>
                </a:lnTo>
                <a:lnTo>
                  <a:pt x="308762" y="5079"/>
                </a:lnTo>
                <a:lnTo>
                  <a:pt x="302951" y="4847"/>
                </a:lnTo>
                <a:close/>
              </a:path>
              <a:path w="934084" h="45719">
                <a:moveTo>
                  <a:pt x="851090" y="5714"/>
                </a:moveTo>
                <a:lnTo>
                  <a:pt x="847623" y="5968"/>
                </a:lnTo>
                <a:lnTo>
                  <a:pt x="847394" y="6095"/>
                </a:lnTo>
                <a:lnTo>
                  <a:pt x="851743" y="6095"/>
                </a:lnTo>
                <a:lnTo>
                  <a:pt x="851090" y="5714"/>
                </a:lnTo>
                <a:close/>
              </a:path>
              <a:path w="934084" h="45719">
                <a:moveTo>
                  <a:pt x="237007" y="4317"/>
                </a:moveTo>
                <a:lnTo>
                  <a:pt x="240372" y="5460"/>
                </a:lnTo>
                <a:lnTo>
                  <a:pt x="247167" y="5460"/>
                </a:lnTo>
                <a:lnTo>
                  <a:pt x="239623" y="5079"/>
                </a:lnTo>
                <a:lnTo>
                  <a:pt x="241884" y="4571"/>
                </a:lnTo>
                <a:lnTo>
                  <a:pt x="237007" y="4317"/>
                </a:lnTo>
                <a:close/>
              </a:path>
              <a:path w="934084" h="45719">
                <a:moveTo>
                  <a:pt x="604469" y="3555"/>
                </a:moveTo>
                <a:lnTo>
                  <a:pt x="604685" y="4317"/>
                </a:lnTo>
                <a:lnTo>
                  <a:pt x="608545" y="4317"/>
                </a:lnTo>
                <a:lnTo>
                  <a:pt x="607314" y="5079"/>
                </a:lnTo>
                <a:lnTo>
                  <a:pt x="605497" y="5206"/>
                </a:lnTo>
                <a:lnTo>
                  <a:pt x="602703" y="5460"/>
                </a:lnTo>
                <a:lnTo>
                  <a:pt x="803567" y="5460"/>
                </a:lnTo>
                <a:lnTo>
                  <a:pt x="797047" y="5079"/>
                </a:lnTo>
                <a:lnTo>
                  <a:pt x="778129" y="5079"/>
                </a:lnTo>
                <a:lnTo>
                  <a:pt x="771563" y="4952"/>
                </a:lnTo>
                <a:lnTo>
                  <a:pt x="773091" y="4571"/>
                </a:lnTo>
                <a:lnTo>
                  <a:pt x="694512" y="4571"/>
                </a:lnTo>
                <a:lnTo>
                  <a:pt x="690579" y="4444"/>
                </a:lnTo>
                <a:lnTo>
                  <a:pt x="690156" y="4063"/>
                </a:lnTo>
                <a:lnTo>
                  <a:pt x="689704" y="3936"/>
                </a:lnTo>
                <a:lnTo>
                  <a:pt x="685685" y="3936"/>
                </a:lnTo>
                <a:lnTo>
                  <a:pt x="632231" y="3809"/>
                </a:lnTo>
                <a:lnTo>
                  <a:pt x="636943" y="3682"/>
                </a:lnTo>
                <a:lnTo>
                  <a:pt x="605967" y="3682"/>
                </a:lnTo>
                <a:lnTo>
                  <a:pt x="604469" y="3555"/>
                </a:lnTo>
                <a:close/>
              </a:path>
              <a:path w="934084" h="45719">
                <a:moveTo>
                  <a:pt x="809244" y="4698"/>
                </a:moveTo>
                <a:lnTo>
                  <a:pt x="804577" y="5003"/>
                </a:lnTo>
                <a:lnTo>
                  <a:pt x="803567" y="5460"/>
                </a:lnTo>
                <a:lnTo>
                  <a:pt x="811796" y="5460"/>
                </a:lnTo>
                <a:lnTo>
                  <a:pt x="809345" y="5079"/>
                </a:lnTo>
                <a:lnTo>
                  <a:pt x="809244" y="4698"/>
                </a:lnTo>
                <a:close/>
              </a:path>
              <a:path w="934084" h="45719">
                <a:moveTo>
                  <a:pt x="867422" y="5079"/>
                </a:moveTo>
                <a:lnTo>
                  <a:pt x="859866" y="5460"/>
                </a:lnTo>
                <a:lnTo>
                  <a:pt x="866317" y="5460"/>
                </a:lnTo>
                <a:lnTo>
                  <a:pt x="867422" y="5079"/>
                </a:lnTo>
                <a:close/>
              </a:path>
              <a:path w="934084" h="45719">
                <a:moveTo>
                  <a:pt x="287578" y="4825"/>
                </a:moveTo>
                <a:lnTo>
                  <a:pt x="289364" y="5259"/>
                </a:lnTo>
                <a:lnTo>
                  <a:pt x="291304" y="4858"/>
                </a:lnTo>
                <a:lnTo>
                  <a:pt x="287578" y="4825"/>
                </a:lnTo>
                <a:close/>
              </a:path>
              <a:path w="934084" h="45719">
                <a:moveTo>
                  <a:pt x="257634" y="4891"/>
                </a:moveTo>
                <a:lnTo>
                  <a:pt x="256105" y="4981"/>
                </a:lnTo>
                <a:lnTo>
                  <a:pt x="255739" y="5206"/>
                </a:lnTo>
                <a:lnTo>
                  <a:pt x="257634" y="4891"/>
                </a:lnTo>
                <a:close/>
              </a:path>
              <a:path w="934084" h="45719">
                <a:moveTo>
                  <a:pt x="261575" y="4333"/>
                </a:moveTo>
                <a:lnTo>
                  <a:pt x="260908" y="4698"/>
                </a:lnTo>
                <a:lnTo>
                  <a:pt x="257634" y="4891"/>
                </a:lnTo>
                <a:lnTo>
                  <a:pt x="255739" y="5206"/>
                </a:lnTo>
                <a:lnTo>
                  <a:pt x="277959" y="5206"/>
                </a:lnTo>
                <a:lnTo>
                  <a:pt x="277853" y="5079"/>
                </a:lnTo>
                <a:lnTo>
                  <a:pt x="271411" y="5079"/>
                </a:lnTo>
                <a:lnTo>
                  <a:pt x="272707" y="4698"/>
                </a:lnTo>
                <a:lnTo>
                  <a:pt x="270624" y="4698"/>
                </a:lnTo>
                <a:lnTo>
                  <a:pt x="261575" y="4333"/>
                </a:lnTo>
                <a:close/>
              </a:path>
              <a:path w="934084" h="45719">
                <a:moveTo>
                  <a:pt x="503059" y="1523"/>
                </a:moveTo>
                <a:lnTo>
                  <a:pt x="501489" y="2412"/>
                </a:lnTo>
                <a:lnTo>
                  <a:pt x="495898" y="3047"/>
                </a:lnTo>
                <a:lnTo>
                  <a:pt x="491710" y="3936"/>
                </a:lnTo>
                <a:lnTo>
                  <a:pt x="494347" y="4825"/>
                </a:lnTo>
                <a:lnTo>
                  <a:pt x="483044" y="5206"/>
                </a:lnTo>
                <a:lnTo>
                  <a:pt x="599198" y="5206"/>
                </a:lnTo>
                <a:lnTo>
                  <a:pt x="598055" y="4698"/>
                </a:lnTo>
                <a:lnTo>
                  <a:pt x="598377" y="3936"/>
                </a:lnTo>
                <a:lnTo>
                  <a:pt x="527494" y="3936"/>
                </a:lnTo>
                <a:lnTo>
                  <a:pt x="531939" y="3174"/>
                </a:lnTo>
                <a:lnTo>
                  <a:pt x="518963" y="3174"/>
                </a:lnTo>
                <a:lnTo>
                  <a:pt x="514782" y="2666"/>
                </a:lnTo>
                <a:lnTo>
                  <a:pt x="510731" y="1777"/>
                </a:lnTo>
                <a:lnTo>
                  <a:pt x="503059" y="1523"/>
                </a:lnTo>
                <a:close/>
              </a:path>
              <a:path w="934084" h="45719">
                <a:moveTo>
                  <a:pt x="277431" y="4571"/>
                </a:moveTo>
                <a:lnTo>
                  <a:pt x="271411" y="5079"/>
                </a:lnTo>
                <a:lnTo>
                  <a:pt x="277853" y="5079"/>
                </a:lnTo>
                <a:lnTo>
                  <a:pt x="277431" y="4571"/>
                </a:lnTo>
                <a:close/>
              </a:path>
              <a:path w="934084" h="45719">
                <a:moveTo>
                  <a:pt x="303060" y="4825"/>
                </a:moveTo>
                <a:lnTo>
                  <a:pt x="308762" y="5079"/>
                </a:lnTo>
                <a:lnTo>
                  <a:pt x="303060" y="4825"/>
                </a:lnTo>
                <a:close/>
              </a:path>
              <a:path w="934084" h="45719">
                <a:moveTo>
                  <a:pt x="484671" y="4825"/>
                </a:moveTo>
                <a:lnTo>
                  <a:pt x="303060" y="4825"/>
                </a:lnTo>
                <a:lnTo>
                  <a:pt x="308762" y="5079"/>
                </a:lnTo>
                <a:lnTo>
                  <a:pt x="483586" y="5079"/>
                </a:lnTo>
                <a:lnTo>
                  <a:pt x="484671" y="4825"/>
                </a:lnTo>
                <a:close/>
              </a:path>
              <a:path w="934084" h="45719">
                <a:moveTo>
                  <a:pt x="783805" y="4444"/>
                </a:moveTo>
                <a:lnTo>
                  <a:pt x="779189" y="4444"/>
                </a:lnTo>
                <a:lnTo>
                  <a:pt x="780644" y="4952"/>
                </a:lnTo>
                <a:lnTo>
                  <a:pt x="778129" y="5079"/>
                </a:lnTo>
                <a:lnTo>
                  <a:pt x="797047" y="5079"/>
                </a:lnTo>
                <a:lnTo>
                  <a:pt x="790527" y="4698"/>
                </a:lnTo>
                <a:lnTo>
                  <a:pt x="782739" y="4698"/>
                </a:lnTo>
                <a:lnTo>
                  <a:pt x="783805" y="4444"/>
                </a:lnTo>
                <a:close/>
              </a:path>
              <a:path w="934084" h="45719">
                <a:moveTo>
                  <a:pt x="806932" y="3936"/>
                </a:moveTo>
                <a:lnTo>
                  <a:pt x="803402" y="5079"/>
                </a:lnTo>
                <a:lnTo>
                  <a:pt x="804577" y="5003"/>
                </a:lnTo>
                <a:lnTo>
                  <a:pt x="806932" y="3936"/>
                </a:lnTo>
                <a:close/>
              </a:path>
              <a:path w="934084" h="45719">
                <a:moveTo>
                  <a:pt x="258051" y="4190"/>
                </a:moveTo>
                <a:lnTo>
                  <a:pt x="256971" y="4444"/>
                </a:lnTo>
                <a:lnTo>
                  <a:pt x="256105" y="4981"/>
                </a:lnTo>
                <a:lnTo>
                  <a:pt x="257634" y="4891"/>
                </a:lnTo>
                <a:lnTo>
                  <a:pt x="261097" y="4314"/>
                </a:lnTo>
                <a:lnTo>
                  <a:pt x="258051" y="4190"/>
                </a:lnTo>
                <a:close/>
              </a:path>
              <a:path w="934084" h="45719">
                <a:moveTo>
                  <a:pt x="298450" y="4444"/>
                </a:moveTo>
                <a:lnTo>
                  <a:pt x="291460" y="4825"/>
                </a:lnTo>
                <a:lnTo>
                  <a:pt x="291304" y="4858"/>
                </a:lnTo>
                <a:lnTo>
                  <a:pt x="302171" y="4952"/>
                </a:lnTo>
                <a:lnTo>
                  <a:pt x="298450" y="4444"/>
                </a:lnTo>
                <a:close/>
              </a:path>
              <a:path w="934084" h="45719">
                <a:moveTo>
                  <a:pt x="311835" y="3682"/>
                </a:moveTo>
                <a:lnTo>
                  <a:pt x="307759" y="3809"/>
                </a:lnTo>
                <a:lnTo>
                  <a:pt x="302412" y="4825"/>
                </a:lnTo>
                <a:lnTo>
                  <a:pt x="302951" y="4847"/>
                </a:lnTo>
                <a:lnTo>
                  <a:pt x="484671" y="4825"/>
                </a:lnTo>
                <a:lnTo>
                  <a:pt x="485214" y="4698"/>
                </a:lnTo>
                <a:lnTo>
                  <a:pt x="336130" y="4698"/>
                </a:lnTo>
                <a:lnTo>
                  <a:pt x="333333" y="4444"/>
                </a:lnTo>
                <a:lnTo>
                  <a:pt x="313143" y="4444"/>
                </a:lnTo>
                <a:lnTo>
                  <a:pt x="313401" y="4190"/>
                </a:lnTo>
                <a:lnTo>
                  <a:pt x="314197" y="3936"/>
                </a:lnTo>
                <a:lnTo>
                  <a:pt x="311835" y="3682"/>
                </a:lnTo>
                <a:close/>
              </a:path>
              <a:path w="934084" h="45719">
                <a:moveTo>
                  <a:pt x="272173" y="3809"/>
                </a:moveTo>
                <a:lnTo>
                  <a:pt x="270624" y="4698"/>
                </a:lnTo>
                <a:lnTo>
                  <a:pt x="272707" y="4698"/>
                </a:lnTo>
                <a:lnTo>
                  <a:pt x="274599" y="4063"/>
                </a:lnTo>
                <a:lnTo>
                  <a:pt x="272173" y="3809"/>
                </a:lnTo>
                <a:close/>
              </a:path>
              <a:path w="934084" h="45719">
                <a:moveTo>
                  <a:pt x="345441" y="3655"/>
                </a:moveTo>
                <a:lnTo>
                  <a:pt x="334391" y="3936"/>
                </a:lnTo>
                <a:lnTo>
                  <a:pt x="336130" y="4698"/>
                </a:lnTo>
                <a:lnTo>
                  <a:pt x="485214" y="4698"/>
                </a:lnTo>
                <a:lnTo>
                  <a:pt x="485756" y="4571"/>
                </a:lnTo>
                <a:lnTo>
                  <a:pt x="476605" y="4571"/>
                </a:lnTo>
                <a:lnTo>
                  <a:pt x="480473" y="4063"/>
                </a:lnTo>
                <a:lnTo>
                  <a:pt x="351345" y="4063"/>
                </a:lnTo>
                <a:lnTo>
                  <a:pt x="345274" y="3682"/>
                </a:lnTo>
                <a:lnTo>
                  <a:pt x="345441" y="3655"/>
                </a:lnTo>
                <a:close/>
              </a:path>
              <a:path w="934084" h="45719">
                <a:moveTo>
                  <a:pt x="786180" y="4444"/>
                </a:moveTo>
                <a:lnTo>
                  <a:pt x="782739" y="4698"/>
                </a:lnTo>
                <a:lnTo>
                  <a:pt x="790527" y="4698"/>
                </a:lnTo>
                <a:lnTo>
                  <a:pt x="786180" y="4444"/>
                </a:lnTo>
                <a:close/>
              </a:path>
              <a:path w="934084" h="45719">
                <a:moveTo>
                  <a:pt x="486841" y="4317"/>
                </a:moveTo>
                <a:lnTo>
                  <a:pt x="476605" y="4571"/>
                </a:lnTo>
                <a:lnTo>
                  <a:pt x="485756" y="4571"/>
                </a:lnTo>
                <a:lnTo>
                  <a:pt x="486841" y="4317"/>
                </a:lnTo>
                <a:close/>
              </a:path>
              <a:path w="934084" h="45719">
                <a:moveTo>
                  <a:pt x="725424" y="3428"/>
                </a:moveTo>
                <a:lnTo>
                  <a:pt x="709587" y="3936"/>
                </a:lnTo>
                <a:lnTo>
                  <a:pt x="701806" y="4317"/>
                </a:lnTo>
                <a:lnTo>
                  <a:pt x="694512" y="4571"/>
                </a:lnTo>
                <a:lnTo>
                  <a:pt x="773091" y="4571"/>
                </a:lnTo>
                <a:lnTo>
                  <a:pt x="775639" y="3936"/>
                </a:lnTo>
                <a:lnTo>
                  <a:pt x="774141" y="3809"/>
                </a:lnTo>
                <a:lnTo>
                  <a:pt x="736142" y="3809"/>
                </a:lnTo>
                <a:lnTo>
                  <a:pt x="725424" y="3428"/>
                </a:lnTo>
                <a:close/>
              </a:path>
              <a:path w="934084" h="45719">
                <a:moveTo>
                  <a:pt x="323430" y="2031"/>
                </a:moveTo>
                <a:lnTo>
                  <a:pt x="319976" y="3174"/>
                </a:lnTo>
                <a:lnTo>
                  <a:pt x="327723" y="3428"/>
                </a:lnTo>
                <a:lnTo>
                  <a:pt x="318731" y="3936"/>
                </a:lnTo>
                <a:lnTo>
                  <a:pt x="317119" y="4444"/>
                </a:lnTo>
                <a:lnTo>
                  <a:pt x="333333" y="4444"/>
                </a:lnTo>
                <a:lnTo>
                  <a:pt x="331935" y="4317"/>
                </a:lnTo>
                <a:lnTo>
                  <a:pt x="332941" y="3809"/>
                </a:lnTo>
                <a:lnTo>
                  <a:pt x="334395" y="3428"/>
                </a:lnTo>
                <a:lnTo>
                  <a:pt x="330149" y="3428"/>
                </a:lnTo>
                <a:lnTo>
                  <a:pt x="323430" y="2031"/>
                </a:lnTo>
                <a:close/>
              </a:path>
              <a:path w="934084" h="45719">
                <a:moveTo>
                  <a:pt x="261835" y="4190"/>
                </a:moveTo>
                <a:lnTo>
                  <a:pt x="261097" y="4314"/>
                </a:lnTo>
                <a:lnTo>
                  <a:pt x="261575" y="4333"/>
                </a:lnTo>
                <a:lnTo>
                  <a:pt x="261835" y="4190"/>
                </a:lnTo>
                <a:close/>
              </a:path>
              <a:path w="934084" h="45719">
                <a:moveTo>
                  <a:pt x="359867" y="2158"/>
                </a:moveTo>
                <a:lnTo>
                  <a:pt x="351345" y="4063"/>
                </a:lnTo>
                <a:lnTo>
                  <a:pt x="480473" y="4063"/>
                </a:lnTo>
                <a:lnTo>
                  <a:pt x="482407" y="3809"/>
                </a:lnTo>
                <a:lnTo>
                  <a:pt x="478167" y="3809"/>
                </a:lnTo>
                <a:lnTo>
                  <a:pt x="479039" y="3682"/>
                </a:lnTo>
                <a:lnTo>
                  <a:pt x="361861" y="3682"/>
                </a:lnTo>
                <a:lnTo>
                  <a:pt x="359867" y="2158"/>
                </a:lnTo>
                <a:close/>
              </a:path>
              <a:path w="934084" h="45719">
                <a:moveTo>
                  <a:pt x="555321" y="2285"/>
                </a:moveTo>
                <a:lnTo>
                  <a:pt x="548551" y="2285"/>
                </a:lnTo>
                <a:lnTo>
                  <a:pt x="548779" y="3047"/>
                </a:lnTo>
                <a:lnTo>
                  <a:pt x="549846" y="3682"/>
                </a:lnTo>
                <a:lnTo>
                  <a:pt x="536663" y="3936"/>
                </a:lnTo>
                <a:lnTo>
                  <a:pt x="598377" y="3936"/>
                </a:lnTo>
                <a:lnTo>
                  <a:pt x="584479" y="3809"/>
                </a:lnTo>
                <a:lnTo>
                  <a:pt x="583395" y="3174"/>
                </a:lnTo>
                <a:lnTo>
                  <a:pt x="556793" y="3174"/>
                </a:lnTo>
                <a:lnTo>
                  <a:pt x="555321" y="2285"/>
                </a:lnTo>
                <a:close/>
              </a:path>
              <a:path w="934084" h="45719">
                <a:moveTo>
                  <a:pt x="483374" y="3682"/>
                </a:moveTo>
                <a:lnTo>
                  <a:pt x="478167" y="3809"/>
                </a:lnTo>
                <a:lnTo>
                  <a:pt x="482407" y="3809"/>
                </a:lnTo>
                <a:lnTo>
                  <a:pt x="483374" y="3682"/>
                </a:lnTo>
                <a:close/>
              </a:path>
              <a:path w="934084" h="45719">
                <a:moveTo>
                  <a:pt x="588184" y="3449"/>
                </a:moveTo>
                <a:lnTo>
                  <a:pt x="584479" y="3809"/>
                </a:lnTo>
                <a:lnTo>
                  <a:pt x="598431" y="3809"/>
                </a:lnTo>
                <a:lnTo>
                  <a:pt x="598538" y="3555"/>
                </a:lnTo>
                <a:lnTo>
                  <a:pt x="587946" y="3555"/>
                </a:lnTo>
                <a:lnTo>
                  <a:pt x="588184" y="3449"/>
                </a:lnTo>
                <a:close/>
              </a:path>
              <a:path w="934084" h="45719">
                <a:moveTo>
                  <a:pt x="653788" y="3555"/>
                </a:moveTo>
                <a:lnTo>
                  <a:pt x="632231" y="3809"/>
                </a:lnTo>
                <a:lnTo>
                  <a:pt x="674801" y="3809"/>
                </a:lnTo>
                <a:lnTo>
                  <a:pt x="653788" y="3555"/>
                </a:lnTo>
                <a:close/>
              </a:path>
              <a:path w="934084" h="45719">
                <a:moveTo>
                  <a:pt x="674408" y="888"/>
                </a:moveTo>
                <a:lnTo>
                  <a:pt x="670420" y="1396"/>
                </a:lnTo>
                <a:lnTo>
                  <a:pt x="676617" y="2285"/>
                </a:lnTo>
                <a:lnTo>
                  <a:pt x="683806" y="2539"/>
                </a:lnTo>
                <a:lnTo>
                  <a:pt x="683661" y="2920"/>
                </a:lnTo>
                <a:lnTo>
                  <a:pt x="673367" y="3174"/>
                </a:lnTo>
                <a:lnTo>
                  <a:pt x="674801" y="3809"/>
                </a:lnTo>
                <a:lnTo>
                  <a:pt x="685683" y="3809"/>
                </a:lnTo>
                <a:lnTo>
                  <a:pt x="685567" y="3255"/>
                </a:lnTo>
                <a:lnTo>
                  <a:pt x="684229" y="2666"/>
                </a:lnTo>
                <a:lnTo>
                  <a:pt x="684472" y="2363"/>
                </a:lnTo>
                <a:lnTo>
                  <a:pt x="683086" y="1650"/>
                </a:lnTo>
                <a:lnTo>
                  <a:pt x="676023" y="1639"/>
                </a:lnTo>
                <a:lnTo>
                  <a:pt x="674243" y="1396"/>
                </a:lnTo>
                <a:lnTo>
                  <a:pt x="678903" y="1015"/>
                </a:lnTo>
                <a:lnTo>
                  <a:pt x="674408" y="888"/>
                </a:lnTo>
                <a:close/>
              </a:path>
              <a:path w="934084" h="45719">
                <a:moveTo>
                  <a:pt x="769645" y="3428"/>
                </a:moveTo>
                <a:lnTo>
                  <a:pt x="759583" y="3558"/>
                </a:lnTo>
                <a:lnTo>
                  <a:pt x="748034" y="3809"/>
                </a:lnTo>
                <a:lnTo>
                  <a:pt x="774141" y="3809"/>
                </a:lnTo>
                <a:lnTo>
                  <a:pt x="769645" y="3428"/>
                </a:lnTo>
                <a:close/>
              </a:path>
              <a:path w="934084" h="45719">
                <a:moveTo>
                  <a:pt x="363905" y="2793"/>
                </a:moveTo>
                <a:lnTo>
                  <a:pt x="361861" y="3682"/>
                </a:lnTo>
                <a:lnTo>
                  <a:pt x="371551" y="3682"/>
                </a:lnTo>
                <a:lnTo>
                  <a:pt x="368541" y="3174"/>
                </a:lnTo>
                <a:lnTo>
                  <a:pt x="365798" y="3047"/>
                </a:lnTo>
                <a:lnTo>
                  <a:pt x="363905" y="2793"/>
                </a:lnTo>
                <a:close/>
              </a:path>
              <a:path w="934084" h="45719">
                <a:moveTo>
                  <a:pt x="386032" y="2666"/>
                </a:moveTo>
                <a:lnTo>
                  <a:pt x="376849" y="3558"/>
                </a:lnTo>
                <a:lnTo>
                  <a:pt x="371551" y="3682"/>
                </a:lnTo>
                <a:lnTo>
                  <a:pt x="479039" y="3682"/>
                </a:lnTo>
                <a:lnTo>
                  <a:pt x="479911" y="3555"/>
                </a:lnTo>
                <a:lnTo>
                  <a:pt x="388175" y="3555"/>
                </a:lnTo>
                <a:lnTo>
                  <a:pt x="388308" y="3214"/>
                </a:lnTo>
                <a:lnTo>
                  <a:pt x="386032" y="2666"/>
                </a:lnTo>
                <a:close/>
              </a:path>
              <a:path w="934084" h="45719">
                <a:moveTo>
                  <a:pt x="604609" y="3558"/>
                </a:moveTo>
                <a:lnTo>
                  <a:pt x="605967" y="3682"/>
                </a:lnTo>
                <a:lnTo>
                  <a:pt x="605547" y="3571"/>
                </a:lnTo>
                <a:lnTo>
                  <a:pt x="604609" y="3558"/>
                </a:lnTo>
                <a:close/>
              </a:path>
              <a:path w="934084" h="45719">
                <a:moveTo>
                  <a:pt x="605547" y="3571"/>
                </a:moveTo>
                <a:lnTo>
                  <a:pt x="605967" y="3682"/>
                </a:lnTo>
                <a:lnTo>
                  <a:pt x="613195" y="3682"/>
                </a:lnTo>
                <a:lnTo>
                  <a:pt x="605547" y="3571"/>
                </a:lnTo>
                <a:close/>
              </a:path>
              <a:path w="934084" h="45719">
                <a:moveTo>
                  <a:pt x="634225" y="2666"/>
                </a:moveTo>
                <a:lnTo>
                  <a:pt x="628491" y="3174"/>
                </a:lnTo>
                <a:lnTo>
                  <a:pt x="613195" y="3682"/>
                </a:lnTo>
                <a:lnTo>
                  <a:pt x="636943" y="3682"/>
                </a:lnTo>
                <a:lnTo>
                  <a:pt x="638200" y="2920"/>
                </a:lnTo>
                <a:lnTo>
                  <a:pt x="634225" y="2666"/>
                </a:lnTo>
                <a:close/>
              </a:path>
              <a:path w="934084" h="45719">
                <a:moveTo>
                  <a:pt x="347850" y="3255"/>
                </a:moveTo>
                <a:lnTo>
                  <a:pt x="345441" y="3655"/>
                </a:lnTo>
                <a:lnTo>
                  <a:pt x="349338" y="3555"/>
                </a:lnTo>
                <a:lnTo>
                  <a:pt x="347850" y="3255"/>
                </a:lnTo>
                <a:close/>
              </a:path>
              <a:path w="934084" h="45719">
                <a:moveTo>
                  <a:pt x="623646" y="888"/>
                </a:moveTo>
                <a:lnTo>
                  <a:pt x="617879" y="1015"/>
                </a:lnTo>
                <a:lnTo>
                  <a:pt x="606336" y="1523"/>
                </a:lnTo>
                <a:lnTo>
                  <a:pt x="597941" y="1650"/>
                </a:lnTo>
                <a:lnTo>
                  <a:pt x="597827" y="2158"/>
                </a:lnTo>
                <a:lnTo>
                  <a:pt x="602208" y="2285"/>
                </a:lnTo>
                <a:lnTo>
                  <a:pt x="596214" y="2666"/>
                </a:lnTo>
                <a:lnTo>
                  <a:pt x="595586" y="2728"/>
                </a:lnTo>
                <a:lnTo>
                  <a:pt x="604609" y="3558"/>
                </a:lnTo>
                <a:lnTo>
                  <a:pt x="605547" y="3571"/>
                </a:lnTo>
                <a:lnTo>
                  <a:pt x="601167" y="2412"/>
                </a:lnTo>
                <a:lnTo>
                  <a:pt x="606930" y="1904"/>
                </a:lnTo>
                <a:lnTo>
                  <a:pt x="615365" y="1650"/>
                </a:lnTo>
                <a:lnTo>
                  <a:pt x="631265" y="1639"/>
                </a:lnTo>
                <a:lnTo>
                  <a:pt x="632118" y="1523"/>
                </a:lnTo>
                <a:lnTo>
                  <a:pt x="629319" y="1396"/>
                </a:lnTo>
                <a:lnTo>
                  <a:pt x="625096" y="1269"/>
                </a:lnTo>
                <a:lnTo>
                  <a:pt x="623646" y="888"/>
                </a:lnTo>
                <a:close/>
              </a:path>
              <a:path w="934084" h="45719">
                <a:moveTo>
                  <a:pt x="442214" y="888"/>
                </a:moveTo>
                <a:lnTo>
                  <a:pt x="436460" y="1269"/>
                </a:lnTo>
                <a:lnTo>
                  <a:pt x="434860" y="1777"/>
                </a:lnTo>
                <a:lnTo>
                  <a:pt x="431304" y="2539"/>
                </a:lnTo>
                <a:lnTo>
                  <a:pt x="429437" y="3174"/>
                </a:lnTo>
                <a:lnTo>
                  <a:pt x="424510" y="3428"/>
                </a:lnTo>
                <a:lnTo>
                  <a:pt x="389851" y="3428"/>
                </a:lnTo>
                <a:lnTo>
                  <a:pt x="388175" y="3555"/>
                </a:lnTo>
                <a:lnTo>
                  <a:pt x="479911" y="3555"/>
                </a:lnTo>
                <a:lnTo>
                  <a:pt x="483400" y="3047"/>
                </a:lnTo>
                <a:lnTo>
                  <a:pt x="442391" y="3047"/>
                </a:lnTo>
                <a:lnTo>
                  <a:pt x="436206" y="2285"/>
                </a:lnTo>
                <a:lnTo>
                  <a:pt x="437324" y="2031"/>
                </a:lnTo>
                <a:lnTo>
                  <a:pt x="439334" y="1825"/>
                </a:lnTo>
                <a:lnTo>
                  <a:pt x="442214" y="888"/>
                </a:lnTo>
                <a:close/>
              </a:path>
              <a:path w="934084" h="45719">
                <a:moveTo>
                  <a:pt x="590778" y="2285"/>
                </a:moveTo>
                <a:lnTo>
                  <a:pt x="588184" y="3449"/>
                </a:lnTo>
                <a:lnTo>
                  <a:pt x="595586" y="2728"/>
                </a:lnTo>
                <a:lnTo>
                  <a:pt x="590778" y="2285"/>
                </a:lnTo>
                <a:close/>
              </a:path>
              <a:path w="934084" h="45719">
                <a:moveTo>
                  <a:pt x="335419" y="2539"/>
                </a:moveTo>
                <a:lnTo>
                  <a:pt x="330149" y="3428"/>
                </a:lnTo>
                <a:lnTo>
                  <a:pt x="334395" y="3428"/>
                </a:lnTo>
                <a:lnTo>
                  <a:pt x="335364" y="3174"/>
                </a:lnTo>
                <a:lnTo>
                  <a:pt x="335419" y="2539"/>
                </a:lnTo>
                <a:close/>
              </a:path>
              <a:path w="934084" h="45719">
                <a:moveTo>
                  <a:pt x="399618" y="1650"/>
                </a:moveTo>
                <a:lnTo>
                  <a:pt x="395274" y="2031"/>
                </a:lnTo>
                <a:lnTo>
                  <a:pt x="393302" y="2398"/>
                </a:lnTo>
                <a:lnTo>
                  <a:pt x="397281" y="2666"/>
                </a:lnTo>
                <a:lnTo>
                  <a:pt x="401993" y="3428"/>
                </a:lnTo>
                <a:lnTo>
                  <a:pt x="424510" y="3428"/>
                </a:lnTo>
                <a:lnTo>
                  <a:pt x="421716" y="2920"/>
                </a:lnTo>
                <a:lnTo>
                  <a:pt x="419290" y="2920"/>
                </a:lnTo>
                <a:lnTo>
                  <a:pt x="427101" y="2285"/>
                </a:lnTo>
                <a:lnTo>
                  <a:pt x="422238" y="2285"/>
                </a:lnTo>
                <a:lnTo>
                  <a:pt x="421877" y="2158"/>
                </a:lnTo>
                <a:lnTo>
                  <a:pt x="400329" y="2158"/>
                </a:lnTo>
                <a:lnTo>
                  <a:pt x="399618" y="1650"/>
                </a:lnTo>
                <a:close/>
              </a:path>
              <a:path w="934084" h="45719">
                <a:moveTo>
                  <a:pt x="388448" y="2855"/>
                </a:moveTo>
                <a:lnTo>
                  <a:pt x="388308" y="3214"/>
                </a:lnTo>
                <a:lnTo>
                  <a:pt x="388670" y="3301"/>
                </a:lnTo>
                <a:lnTo>
                  <a:pt x="388913" y="3047"/>
                </a:lnTo>
                <a:lnTo>
                  <a:pt x="388909" y="2920"/>
                </a:lnTo>
                <a:lnTo>
                  <a:pt x="388448" y="2855"/>
                </a:lnTo>
                <a:close/>
              </a:path>
              <a:path w="934084" h="45719">
                <a:moveTo>
                  <a:pt x="343674" y="2412"/>
                </a:moveTo>
                <a:lnTo>
                  <a:pt x="347850" y="3255"/>
                </a:lnTo>
                <a:lnTo>
                  <a:pt x="348335" y="3174"/>
                </a:lnTo>
                <a:lnTo>
                  <a:pt x="347864" y="2666"/>
                </a:lnTo>
                <a:lnTo>
                  <a:pt x="343674" y="2412"/>
                </a:lnTo>
                <a:close/>
              </a:path>
              <a:path w="934084" h="45719">
                <a:moveTo>
                  <a:pt x="386678" y="2602"/>
                </a:moveTo>
                <a:lnTo>
                  <a:pt x="386032" y="2666"/>
                </a:lnTo>
                <a:lnTo>
                  <a:pt x="388308" y="3214"/>
                </a:lnTo>
                <a:lnTo>
                  <a:pt x="388448" y="2855"/>
                </a:lnTo>
                <a:lnTo>
                  <a:pt x="386678" y="2602"/>
                </a:lnTo>
                <a:close/>
              </a:path>
              <a:path w="934084" h="45719">
                <a:moveTo>
                  <a:pt x="528370" y="1606"/>
                </a:moveTo>
                <a:lnTo>
                  <a:pt x="524522" y="2158"/>
                </a:lnTo>
                <a:lnTo>
                  <a:pt x="526999" y="2539"/>
                </a:lnTo>
                <a:lnTo>
                  <a:pt x="518963" y="3174"/>
                </a:lnTo>
                <a:lnTo>
                  <a:pt x="531939" y="3174"/>
                </a:lnTo>
                <a:lnTo>
                  <a:pt x="528243" y="2666"/>
                </a:lnTo>
                <a:lnTo>
                  <a:pt x="529983" y="2539"/>
                </a:lnTo>
                <a:lnTo>
                  <a:pt x="537057" y="2412"/>
                </a:lnTo>
                <a:lnTo>
                  <a:pt x="538733" y="2412"/>
                </a:lnTo>
                <a:lnTo>
                  <a:pt x="540376" y="2158"/>
                </a:lnTo>
                <a:lnTo>
                  <a:pt x="539019" y="1650"/>
                </a:lnTo>
                <a:lnTo>
                  <a:pt x="531507" y="1650"/>
                </a:lnTo>
                <a:lnTo>
                  <a:pt x="528370" y="1606"/>
                </a:lnTo>
                <a:close/>
              </a:path>
              <a:path w="934084" h="45719">
                <a:moveTo>
                  <a:pt x="554901" y="2031"/>
                </a:moveTo>
                <a:lnTo>
                  <a:pt x="543814" y="2412"/>
                </a:lnTo>
                <a:lnTo>
                  <a:pt x="540270" y="3174"/>
                </a:lnTo>
                <a:lnTo>
                  <a:pt x="548551" y="2285"/>
                </a:lnTo>
                <a:lnTo>
                  <a:pt x="555321" y="2285"/>
                </a:lnTo>
                <a:lnTo>
                  <a:pt x="554901" y="2031"/>
                </a:lnTo>
                <a:close/>
              </a:path>
              <a:path w="934084" h="45719">
                <a:moveTo>
                  <a:pt x="560857" y="380"/>
                </a:moveTo>
                <a:lnTo>
                  <a:pt x="552754" y="761"/>
                </a:lnTo>
                <a:lnTo>
                  <a:pt x="552602" y="1269"/>
                </a:lnTo>
                <a:lnTo>
                  <a:pt x="554355" y="1904"/>
                </a:lnTo>
                <a:lnTo>
                  <a:pt x="561378" y="1904"/>
                </a:lnTo>
                <a:lnTo>
                  <a:pt x="556793" y="3174"/>
                </a:lnTo>
                <a:lnTo>
                  <a:pt x="583395" y="3174"/>
                </a:lnTo>
                <a:lnTo>
                  <a:pt x="581444" y="2031"/>
                </a:lnTo>
                <a:lnTo>
                  <a:pt x="565569" y="2031"/>
                </a:lnTo>
                <a:lnTo>
                  <a:pt x="563740" y="888"/>
                </a:lnTo>
                <a:lnTo>
                  <a:pt x="559244" y="888"/>
                </a:lnTo>
                <a:lnTo>
                  <a:pt x="560857" y="380"/>
                </a:lnTo>
                <a:close/>
              </a:path>
              <a:path w="934084" h="45719">
                <a:moveTo>
                  <a:pt x="389763" y="2158"/>
                </a:moveTo>
                <a:lnTo>
                  <a:pt x="389019" y="2936"/>
                </a:lnTo>
                <a:lnTo>
                  <a:pt x="389801" y="3047"/>
                </a:lnTo>
                <a:lnTo>
                  <a:pt x="393302" y="2398"/>
                </a:lnTo>
                <a:lnTo>
                  <a:pt x="389763" y="2158"/>
                </a:lnTo>
                <a:close/>
              </a:path>
              <a:path w="934084" h="45719">
                <a:moveTo>
                  <a:pt x="458724" y="1396"/>
                </a:moveTo>
                <a:lnTo>
                  <a:pt x="454837" y="1523"/>
                </a:lnTo>
                <a:lnTo>
                  <a:pt x="462597" y="1777"/>
                </a:lnTo>
                <a:lnTo>
                  <a:pt x="454952" y="2666"/>
                </a:lnTo>
                <a:lnTo>
                  <a:pt x="450075" y="2920"/>
                </a:lnTo>
                <a:lnTo>
                  <a:pt x="442391" y="3047"/>
                </a:lnTo>
                <a:lnTo>
                  <a:pt x="483400" y="3047"/>
                </a:lnTo>
                <a:lnTo>
                  <a:pt x="486016" y="2666"/>
                </a:lnTo>
                <a:lnTo>
                  <a:pt x="482533" y="2285"/>
                </a:lnTo>
                <a:lnTo>
                  <a:pt x="461086" y="2285"/>
                </a:lnTo>
                <a:lnTo>
                  <a:pt x="464172" y="1777"/>
                </a:lnTo>
                <a:lnTo>
                  <a:pt x="458724" y="1396"/>
                </a:lnTo>
                <a:close/>
              </a:path>
              <a:path w="934084" h="45719">
                <a:moveTo>
                  <a:pt x="421017" y="2793"/>
                </a:moveTo>
                <a:lnTo>
                  <a:pt x="419290" y="2920"/>
                </a:lnTo>
                <a:lnTo>
                  <a:pt x="421716" y="2920"/>
                </a:lnTo>
                <a:lnTo>
                  <a:pt x="421017" y="2793"/>
                </a:lnTo>
                <a:close/>
              </a:path>
              <a:path w="934084" h="45719">
                <a:moveTo>
                  <a:pt x="388620" y="2412"/>
                </a:moveTo>
                <a:lnTo>
                  <a:pt x="386678" y="2602"/>
                </a:lnTo>
                <a:lnTo>
                  <a:pt x="388448" y="2855"/>
                </a:lnTo>
                <a:lnTo>
                  <a:pt x="388620" y="2412"/>
                </a:lnTo>
                <a:close/>
              </a:path>
              <a:path w="934084" h="45719">
                <a:moveTo>
                  <a:pt x="538733" y="2412"/>
                </a:moveTo>
                <a:lnTo>
                  <a:pt x="537057" y="2412"/>
                </a:lnTo>
                <a:lnTo>
                  <a:pt x="536270" y="2793"/>
                </a:lnTo>
                <a:lnTo>
                  <a:pt x="538733" y="2412"/>
                </a:lnTo>
                <a:close/>
              </a:path>
              <a:path w="934084" h="45719">
                <a:moveTo>
                  <a:pt x="690575" y="1650"/>
                </a:moveTo>
                <a:lnTo>
                  <a:pt x="684737" y="2031"/>
                </a:lnTo>
                <a:lnTo>
                  <a:pt x="684569" y="2412"/>
                </a:lnTo>
                <a:lnTo>
                  <a:pt x="685067" y="2666"/>
                </a:lnTo>
                <a:lnTo>
                  <a:pt x="690575" y="1650"/>
                </a:lnTo>
                <a:close/>
              </a:path>
              <a:path w="934084" h="45719">
                <a:moveTo>
                  <a:pt x="384454" y="2285"/>
                </a:moveTo>
                <a:lnTo>
                  <a:pt x="386032" y="2666"/>
                </a:lnTo>
                <a:lnTo>
                  <a:pt x="386678" y="2602"/>
                </a:lnTo>
                <a:lnTo>
                  <a:pt x="384454" y="2285"/>
                </a:lnTo>
                <a:close/>
              </a:path>
              <a:path w="934084" h="45719">
                <a:moveTo>
                  <a:pt x="467499" y="1142"/>
                </a:moveTo>
                <a:lnTo>
                  <a:pt x="464623" y="1512"/>
                </a:lnTo>
                <a:lnTo>
                  <a:pt x="464695" y="2031"/>
                </a:lnTo>
                <a:lnTo>
                  <a:pt x="461086" y="2285"/>
                </a:lnTo>
                <a:lnTo>
                  <a:pt x="482533" y="2285"/>
                </a:lnTo>
                <a:lnTo>
                  <a:pt x="480212" y="2031"/>
                </a:lnTo>
                <a:lnTo>
                  <a:pt x="470418" y="1512"/>
                </a:lnTo>
                <a:lnTo>
                  <a:pt x="467499" y="1142"/>
                </a:lnTo>
                <a:close/>
              </a:path>
              <a:path w="934084" h="45719">
                <a:moveTo>
                  <a:pt x="408972" y="1888"/>
                </a:moveTo>
                <a:lnTo>
                  <a:pt x="402920" y="1904"/>
                </a:lnTo>
                <a:lnTo>
                  <a:pt x="400329" y="2158"/>
                </a:lnTo>
                <a:lnTo>
                  <a:pt x="411619" y="2158"/>
                </a:lnTo>
                <a:lnTo>
                  <a:pt x="409575" y="2031"/>
                </a:lnTo>
                <a:lnTo>
                  <a:pt x="408972" y="1888"/>
                </a:lnTo>
                <a:close/>
              </a:path>
              <a:path w="934084" h="45719">
                <a:moveTo>
                  <a:pt x="419314" y="1396"/>
                </a:moveTo>
                <a:lnTo>
                  <a:pt x="414337" y="1396"/>
                </a:lnTo>
                <a:lnTo>
                  <a:pt x="411619" y="2158"/>
                </a:lnTo>
                <a:lnTo>
                  <a:pt x="421877" y="2158"/>
                </a:lnTo>
                <a:lnTo>
                  <a:pt x="420795" y="1777"/>
                </a:lnTo>
                <a:lnTo>
                  <a:pt x="419314" y="1396"/>
                </a:lnTo>
                <a:close/>
              </a:path>
              <a:path w="934084" h="45719">
                <a:moveTo>
                  <a:pt x="575535" y="1639"/>
                </a:moveTo>
                <a:lnTo>
                  <a:pt x="573862" y="2031"/>
                </a:lnTo>
                <a:lnTo>
                  <a:pt x="581444" y="2031"/>
                </a:lnTo>
                <a:lnTo>
                  <a:pt x="578510" y="1904"/>
                </a:lnTo>
                <a:lnTo>
                  <a:pt x="575535" y="1639"/>
                </a:lnTo>
                <a:close/>
              </a:path>
              <a:path w="934084" h="45719">
                <a:moveTo>
                  <a:pt x="444741" y="1269"/>
                </a:moveTo>
                <a:lnTo>
                  <a:pt x="439334" y="1825"/>
                </a:lnTo>
                <a:lnTo>
                  <a:pt x="439089" y="1904"/>
                </a:lnTo>
                <a:lnTo>
                  <a:pt x="444741" y="1269"/>
                </a:lnTo>
                <a:close/>
              </a:path>
              <a:path w="934084" h="45719">
                <a:moveTo>
                  <a:pt x="631178" y="1650"/>
                </a:moveTo>
                <a:lnTo>
                  <a:pt x="623734" y="1650"/>
                </a:lnTo>
                <a:lnTo>
                  <a:pt x="629297" y="1904"/>
                </a:lnTo>
                <a:lnTo>
                  <a:pt x="631178" y="1650"/>
                </a:lnTo>
                <a:close/>
              </a:path>
              <a:path w="934084" h="45719">
                <a:moveTo>
                  <a:pt x="576567" y="1396"/>
                </a:moveTo>
                <a:lnTo>
                  <a:pt x="575535" y="1639"/>
                </a:lnTo>
                <a:lnTo>
                  <a:pt x="578676" y="1897"/>
                </a:lnTo>
                <a:lnTo>
                  <a:pt x="578820" y="1888"/>
                </a:lnTo>
                <a:lnTo>
                  <a:pt x="580093" y="1512"/>
                </a:lnTo>
                <a:lnTo>
                  <a:pt x="576567" y="1396"/>
                </a:lnTo>
                <a:close/>
              </a:path>
              <a:path w="934084" h="45719">
                <a:moveTo>
                  <a:pt x="580093" y="1512"/>
                </a:moveTo>
                <a:lnTo>
                  <a:pt x="578808" y="1891"/>
                </a:lnTo>
                <a:lnTo>
                  <a:pt x="584327" y="1650"/>
                </a:lnTo>
                <a:lnTo>
                  <a:pt x="580093" y="1512"/>
                </a:lnTo>
                <a:close/>
              </a:path>
              <a:path w="934084" h="45719">
                <a:moveTo>
                  <a:pt x="410514" y="1523"/>
                </a:moveTo>
                <a:lnTo>
                  <a:pt x="408508" y="1777"/>
                </a:lnTo>
                <a:lnTo>
                  <a:pt x="408972" y="1888"/>
                </a:lnTo>
                <a:lnTo>
                  <a:pt x="410514" y="1523"/>
                </a:lnTo>
                <a:close/>
              </a:path>
              <a:path w="934084" h="45719">
                <a:moveTo>
                  <a:pt x="537006" y="1142"/>
                </a:moveTo>
                <a:lnTo>
                  <a:pt x="531596" y="1142"/>
                </a:lnTo>
                <a:lnTo>
                  <a:pt x="530714" y="1269"/>
                </a:lnTo>
                <a:lnTo>
                  <a:pt x="531507" y="1650"/>
                </a:lnTo>
                <a:lnTo>
                  <a:pt x="539019" y="1650"/>
                </a:lnTo>
                <a:lnTo>
                  <a:pt x="537006" y="1142"/>
                </a:lnTo>
                <a:close/>
              </a:path>
              <a:path w="934084" h="45719">
                <a:moveTo>
                  <a:pt x="681850" y="1015"/>
                </a:moveTo>
                <a:lnTo>
                  <a:pt x="676109" y="1650"/>
                </a:lnTo>
                <a:lnTo>
                  <a:pt x="683086" y="1650"/>
                </a:lnTo>
                <a:lnTo>
                  <a:pt x="681850" y="1015"/>
                </a:lnTo>
                <a:close/>
              </a:path>
              <a:path w="934084" h="45719">
                <a:moveTo>
                  <a:pt x="575843" y="0"/>
                </a:moveTo>
                <a:lnTo>
                  <a:pt x="569720" y="126"/>
                </a:lnTo>
                <a:lnTo>
                  <a:pt x="565840" y="841"/>
                </a:lnTo>
                <a:lnTo>
                  <a:pt x="575535" y="1639"/>
                </a:lnTo>
                <a:lnTo>
                  <a:pt x="576567" y="1396"/>
                </a:lnTo>
                <a:lnTo>
                  <a:pt x="580484" y="1396"/>
                </a:lnTo>
                <a:lnTo>
                  <a:pt x="581774" y="1015"/>
                </a:lnTo>
                <a:lnTo>
                  <a:pt x="575843" y="0"/>
                </a:lnTo>
                <a:close/>
              </a:path>
              <a:path w="934084" h="45719">
                <a:moveTo>
                  <a:pt x="530542" y="1187"/>
                </a:moveTo>
                <a:lnTo>
                  <a:pt x="522592" y="1523"/>
                </a:lnTo>
                <a:lnTo>
                  <a:pt x="528370" y="1606"/>
                </a:lnTo>
                <a:lnTo>
                  <a:pt x="530714" y="1269"/>
                </a:lnTo>
                <a:lnTo>
                  <a:pt x="530542" y="1187"/>
                </a:lnTo>
                <a:close/>
              </a:path>
              <a:path w="934084" h="45719">
                <a:moveTo>
                  <a:pt x="580484" y="1396"/>
                </a:moveTo>
                <a:lnTo>
                  <a:pt x="576567" y="1396"/>
                </a:lnTo>
                <a:lnTo>
                  <a:pt x="580093" y="1512"/>
                </a:lnTo>
                <a:lnTo>
                  <a:pt x="580484" y="1396"/>
                </a:lnTo>
                <a:close/>
              </a:path>
              <a:path w="934084" h="45719">
                <a:moveTo>
                  <a:pt x="528599" y="253"/>
                </a:moveTo>
                <a:lnTo>
                  <a:pt x="530542" y="1187"/>
                </a:lnTo>
                <a:lnTo>
                  <a:pt x="531596" y="1142"/>
                </a:lnTo>
                <a:lnTo>
                  <a:pt x="537006" y="1142"/>
                </a:lnTo>
                <a:lnTo>
                  <a:pt x="539140" y="761"/>
                </a:lnTo>
                <a:lnTo>
                  <a:pt x="528599" y="253"/>
                </a:lnTo>
                <a:close/>
              </a:path>
              <a:path w="934084" h="45719">
                <a:moveTo>
                  <a:pt x="563333" y="634"/>
                </a:moveTo>
                <a:lnTo>
                  <a:pt x="563740" y="888"/>
                </a:lnTo>
                <a:lnTo>
                  <a:pt x="565581" y="888"/>
                </a:lnTo>
                <a:lnTo>
                  <a:pt x="565840" y="841"/>
                </a:lnTo>
                <a:lnTo>
                  <a:pt x="563333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9623365" y="3059167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765" y="0"/>
                </a:moveTo>
                <a:lnTo>
                  <a:pt x="0" y="634"/>
                </a:lnTo>
                <a:lnTo>
                  <a:pt x="7188" y="901"/>
                </a:lnTo>
                <a:lnTo>
                  <a:pt x="9410" y="1384"/>
                </a:lnTo>
                <a:lnTo>
                  <a:pt x="10134" y="977"/>
                </a:lnTo>
                <a:lnTo>
                  <a:pt x="6502" y="457"/>
                </a:lnTo>
                <a:lnTo>
                  <a:pt x="576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9437707" y="3055095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131" y="72"/>
                </a:moveTo>
                <a:lnTo>
                  <a:pt x="0" y="203"/>
                </a:lnTo>
                <a:lnTo>
                  <a:pt x="622" y="266"/>
                </a:lnTo>
                <a:lnTo>
                  <a:pt x="3124" y="596"/>
                </a:lnTo>
                <a:lnTo>
                  <a:pt x="3327" y="469"/>
                </a:lnTo>
                <a:lnTo>
                  <a:pt x="4406" y="266"/>
                </a:lnTo>
                <a:lnTo>
                  <a:pt x="4131" y="72"/>
                </a:lnTo>
                <a:close/>
              </a:path>
              <a:path w="6984" h="635">
                <a:moveTo>
                  <a:pt x="6426" y="0"/>
                </a:moveTo>
                <a:lnTo>
                  <a:pt x="4063" y="25"/>
                </a:lnTo>
                <a:lnTo>
                  <a:pt x="642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9392009" y="3054503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449" y="0"/>
                </a:moveTo>
                <a:lnTo>
                  <a:pt x="11277" y="88"/>
                </a:lnTo>
                <a:lnTo>
                  <a:pt x="749" y="431"/>
                </a:lnTo>
                <a:lnTo>
                  <a:pt x="0" y="876"/>
                </a:lnTo>
                <a:lnTo>
                  <a:pt x="174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9342330" y="3053176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451" y="0"/>
                </a:moveTo>
                <a:lnTo>
                  <a:pt x="1117" y="25"/>
                </a:lnTo>
                <a:lnTo>
                  <a:pt x="0" y="228"/>
                </a:lnTo>
                <a:lnTo>
                  <a:pt x="4000" y="584"/>
                </a:lnTo>
                <a:lnTo>
                  <a:pt x="5092" y="355"/>
                </a:lnTo>
                <a:lnTo>
                  <a:pt x="6819" y="241"/>
                </a:lnTo>
                <a:lnTo>
                  <a:pt x="645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9335564" y="3054030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813" y="0"/>
                </a:moveTo>
                <a:lnTo>
                  <a:pt x="1997" y="489"/>
                </a:lnTo>
                <a:lnTo>
                  <a:pt x="3683" y="736"/>
                </a:lnTo>
                <a:lnTo>
                  <a:pt x="7493" y="698"/>
                </a:lnTo>
                <a:lnTo>
                  <a:pt x="8813" y="0"/>
                </a:lnTo>
                <a:close/>
              </a:path>
              <a:path w="8890" h="1269">
                <a:moveTo>
                  <a:pt x="0" y="241"/>
                </a:moveTo>
                <a:lnTo>
                  <a:pt x="139" y="622"/>
                </a:lnTo>
                <a:lnTo>
                  <a:pt x="1997" y="489"/>
                </a:lnTo>
                <a:lnTo>
                  <a:pt x="0" y="241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9234071" y="3053330"/>
            <a:ext cx="12065" cy="1270"/>
          </a:xfrm>
          <a:custGeom>
            <a:avLst/>
            <a:gdLst/>
            <a:ahLst/>
            <a:cxnLst/>
            <a:rect l="l" t="t" r="r" b="b"/>
            <a:pathLst>
              <a:path w="12065" h="1269">
                <a:moveTo>
                  <a:pt x="0" y="622"/>
                </a:moveTo>
                <a:lnTo>
                  <a:pt x="2324" y="1092"/>
                </a:lnTo>
                <a:lnTo>
                  <a:pt x="4295" y="939"/>
                </a:lnTo>
                <a:lnTo>
                  <a:pt x="2539" y="939"/>
                </a:lnTo>
                <a:lnTo>
                  <a:pt x="0" y="622"/>
                </a:lnTo>
                <a:close/>
              </a:path>
              <a:path w="12065" h="1269">
                <a:moveTo>
                  <a:pt x="11645" y="0"/>
                </a:moveTo>
                <a:lnTo>
                  <a:pt x="2539" y="939"/>
                </a:lnTo>
                <a:lnTo>
                  <a:pt x="4295" y="939"/>
                </a:lnTo>
                <a:lnTo>
                  <a:pt x="7416" y="698"/>
                </a:lnTo>
                <a:lnTo>
                  <a:pt x="9828" y="622"/>
                </a:lnTo>
                <a:lnTo>
                  <a:pt x="1164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9191259" y="3054412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94" y="0"/>
                </a:moveTo>
                <a:lnTo>
                  <a:pt x="2882" y="63"/>
                </a:lnTo>
                <a:lnTo>
                  <a:pt x="0" y="380"/>
                </a:lnTo>
                <a:lnTo>
                  <a:pt x="2667" y="571"/>
                </a:lnTo>
                <a:lnTo>
                  <a:pt x="6565" y="520"/>
                </a:lnTo>
                <a:lnTo>
                  <a:pt x="519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9129370" y="3097529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2" y="0"/>
                </a:moveTo>
                <a:lnTo>
                  <a:pt x="0" y="457"/>
                </a:lnTo>
                <a:lnTo>
                  <a:pt x="4991" y="228"/>
                </a:lnTo>
                <a:lnTo>
                  <a:pt x="7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9501877" y="3092843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327" y="409"/>
                </a:moveTo>
                <a:lnTo>
                  <a:pt x="0" y="939"/>
                </a:lnTo>
                <a:lnTo>
                  <a:pt x="4495" y="749"/>
                </a:lnTo>
                <a:lnTo>
                  <a:pt x="3708" y="723"/>
                </a:lnTo>
                <a:lnTo>
                  <a:pt x="4327" y="409"/>
                </a:lnTo>
                <a:close/>
              </a:path>
              <a:path w="6350" h="1269">
                <a:moveTo>
                  <a:pt x="5130" y="0"/>
                </a:moveTo>
                <a:lnTo>
                  <a:pt x="190" y="419"/>
                </a:lnTo>
                <a:lnTo>
                  <a:pt x="4645" y="247"/>
                </a:lnTo>
                <a:lnTo>
                  <a:pt x="5130" y="0"/>
                </a:lnTo>
                <a:close/>
              </a:path>
              <a:path w="6350" h="1269">
                <a:moveTo>
                  <a:pt x="6108" y="190"/>
                </a:moveTo>
                <a:lnTo>
                  <a:pt x="4645" y="247"/>
                </a:lnTo>
                <a:lnTo>
                  <a:pt x="4327" y="409"/>
                </a:lnTo>
                <a:lnTo>
                  <a:pt x="6108" y="19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9664375" y="3075495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25" y="952"/>
                </a:lnTo>
                <a:lnTo>
                  <a:pt x="1511" y="127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9645029" y="3001501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21" y="0"/>
                </a:moveTo>
                <a:lnTo>
                  <a:pt x="2581" y="85"/>
                </a:lnTo>
                <a:lnTo>
                  <a:pt x="3607" y="291"/>
                </a:lnTo>
                <a:lnTo>
                  <a:pt x="0" y="480"/>
                </a:lnTo>
                <a:lnTo>
                  <a:pt x="3340" y="772"/>
                </a:lnTo>
                <a:lnTo>
                  <a:pt x="5339" y="480"/>
                </a:lnTo>
                <a:lnTo>
                  <a:pt x="6629" y="175"/>
                </a:lnTo>
                <a:lnTo>
                  <a:pt x="192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8769547" y="2994249"/>
            <a:ext cx="915035" cy="40640"/>
          </a:xfrm>
          <a:custGeom>
            <a:avLst/>
            <a:gdLst/>
            <a:ahLst/>
            <a:cxnLst/>
            <a:rect l="l" t="t" r="r" b="b"/>
            <a:pathLst>
              <a:path w="915034" h="40639">
                <a:moveTo>
                  <a:pt x="380073" y="39115"/>
                </a:moveTo>
                <a:lnTo>
                  <a:pt x="371284" y="39115"/>
                </a:lnTo>
                <a:lnTo>
                  <a:pt x="370116" y="40131"/>
                </a:lnTo>
                <a:lnTo>
                  <a:pt x="380073" y="39115"/>
                </a:lnTo>
                <a:close/>
              </a:path>
              <a:path w="915034" h="40639">
                <a:moveTo>
                  <a:pt x="530783" y="38607"/>
                </a:moveTo>
                <a:lnTo>
                  <a:pt x="519696" y="38607"/>
                </a:lnTo>
                <a:lnTo>
                  <a:pt x="530047" y="39877"/>
                </a:lnTo>
                <a:lnTo>
                  <a:pt x="530696" y="38758"/>
                </a:lnTo>
                <a:lnTo>
                  <a:pt x="530529" y="38734"/>
                </a:lnTo>
                <a:lnTo>
                  <a:pt x="530783" y="38607"/>
                </a:lnTo>
                <a:close/>
              </a:path>
              <a:path w="915034" h="40639">
                <a:moveTo>
                  <a:pt x="398686" y="37845"/>
                </a:moveTo>
                <a:lnTo>
                  <a:pt x="304901" y="37845"/>
                </a:lnTo>
                <a:lnTo>
                  <a:pt x="315569" y="38861"/>
                </a:lnTo>
                <a:lnTo>
                  <a:pt x="329635" y="39242"/>
                </a:lnTo>
                <a:lnTo>
                  <a:pt x="344996" y="39242"/>
                </a:lnTo>
                <a:lnTo>
                  <a:pt x="359549" y="39750"/>
                </a:lnTo>
                <a:lnTo>
                  <a:pt x="358394" y="38607"/>
                </a:lnTo>
                <a:lnTo>
                  <a:pt x="396396" y="38607"/>
                </a:lnTo>
                <a:lnTo>
                  <a:pt x="398686" y="37845"/>
                </a:lnTo>
                <a:close/>
              </a:path>
              <a:path w="915034" h="40639">
                <a:moveTo>
                  <a:pt x="519009" y="38734"/>
                </a:moveTo>
                <a:lnTo>
                  <a:pt x="461327" y="38734"/>
                </a:lnTo>
                <a:lnTo>
                  <a:pt x="466661" y="39115"/>
                </a:lnTo>
                <a:lnTo>
                  <a:pt x="466179" y="39369"/>
                </a:lnTo>
                <a:lnTo>
                  <a:pt x="463880" y="39496"/>
                </a:lnTo>
                <a:lnTo>
                  <a:pt x="462165" y="39623"/>
                </a:lnTo>
                <a:lnTo>
                  <a:pt x="470712" y="39750"/>
                </a:lnTo>
                <a:lnTo>
                  <a:pt x="477507" y="39369"/>
                </a:lnTo>
                <a:lnTo>
                  <a:pt x="484949" y="38861"/>
                </a:lnTo>
                <a:lnTo>
                  <a:pt x="518338" y="38859"/>
                </a:lnTo>
                <a:lnTo>
                  <a:pt x="519009" y="38734"/>
                </a:lnTo>
                <a:close/>
              </a:path>
              <a:path w="915034" h="40639">
                <a:moveTo>
                  <a:pt x="384540" y="38988"/>
                </a:moveTo>
                <a:lnTo>
                  <a:pt x="381317" y="38988"/>
                </a:lnTo>
                <a:lnTo>
                  <a:pt x="386207" y="39623"/>
                </a:lnTo>
                <a:lnTo>
                  <a:pt x="384540" y="38988"/>
                </a:lnTo>
                <a:close/>
              </a:path>
              <a:path w="915034" h="40639">
                <a:moveTo>
                  <a:pt x="662337" y="36956"/>
                </a:moveTo>
                <a:lnTo>
                  <a:pt x="401358" y="36956"/>
                </a:lnTo>
                <a:lnTo>
                  <a:pt x="408140" y="38353"/>
                </a:lnTo>
                <a:lnTo>
                  <a:pt x="414274" y="38607"/>
                </a:lnTo>
                <a:lnTo>
                  <a:pt x="403479" y="39242"/>
                </a:lnTo>
                <a:lnTo>
                  <a:pt x="410709" y="39623"/>
                </a:lnTo>
                <a:lnTo>
                  <a:pt x="426651" y="39115"/>
                </a:lnTo>
                <a:lnTo>
                  <a:pt x="433209" y="39115"/>
                </a:lnTo>
                <a:lnTo>
                  <a:pt x="431114" y="38480"/>
                </a:lnTo>
                <a:lnTo>
                  <a:pt x="438518" y="38099"/>
                </a:lnTo>
                <a:lnTo>
                  <a:pt x="537667" y="38099"/>
                </a:lnTo>
                <a:lnTo>
                  <a:pt x="538924" y="37718"/>
                </a:lnTo>
                <a:lnTo>
                  <a:pt x="543522" y="37591"/>
                </a:lnTo>
                <a:lnTo>
                  <a:pt x="574122" y="37591"/>
                </a:lnTo>
                <a:lnTo>
                  <a:pt x="585292" y="37337"/>
                </a:lnTo>
                <a:lnTo>
                  <a:pt x="609482" y="37337"/>
                </a:lnTo>
                <a:lnTo>
                  <a:pt x="611238" y="37083"/>
                </a:lnTo>
                <a:lnTo>
                  <a:pt x="658938" y="37083"/>
                </a:lnTo>
                <a:lnTo>
                  <a:pt x="662337" y="36956"/>
                </a:lnTo>
                <a:close/>
              </a:path>
              <a:path w="915034" h="40639">
                <a:moveTo>
                  <a:pt x="433209" y="39115"/>
                </a:moveTo>
                <a:lnTo>
                  <a:pt x="426651" y="39115"/>
                </a:lnTo>
                <a:lnTo>
                  <a:pt x="432917" y="39623"/>
                </a:lnTo>
                <a:lnTo>
                  <a:pt x="433628" y="39242"/>
                </a:lnTo>
                <a:lnTo>
                  <a:pt x="433209" y="39115"/>
                </a:lnTo>
                <a:close/>
              </a:path>
              <a:path w="915034" h="40639">
                <a:moveTo>
                  <a:pt x="518322" y="38861"/>
                </a:moveTo>
                <a:lnTo>
                  <a:pt x="484949" y="38861"/>
                </a:lnTo>
                <a:lnTo>
                  <a:pt x="490119" y="39242"/>
                </a:lnTo>
                <a:lnTo>
                  <a:pt x="514197" y="39623"/>
                </a:lnTo>
                <a:lnTo>
                  <a:pt x="518322" y="38861"/>
                </a:lnTo>
                <a:close/>
              </a:path>
              <a:path w="915034" h="40639">
                <a:moveTo>
                  <a:pt x="574122" y="37591"/>
                </a:moveTo>
                <a:lnTo>
                  <a:pt x="543522" y="37591"/>
                </a:lnTo>
                <a:lnTo>
                  <a:pt x="542061" y="38480"/>
                </a:lnTo>
                <a:lnTo>
                  <a:pt x="540982" y="39623"/>
                </a:lnTo>
                <a:lnTo>
                  <a:pt x="553914" y="38698"/>
                </a:lnTo>
                <a:lnTo>
                  <a:pt x="552539" y="38480"/>
                </a:lnTo>
                <a:lnTo>
                  <a:pt x="562127" y="38480"/>
                </a:lnTo>
                <a:lnTo>
                  <a:pt x="567651" y="38092"/>
                </a:lnTo>
                <a:lnTo>
                  <a:pt x="571528" y="37845"/>
                </a:lnTo>
                <a:lnTo>
                  <a:pt x="572638" y="37718"/>
                </a:lnTo>
                <a:lnTo>
                  <a:pt x="574122" y="37591"/>
                </a:lnTo>
                <a:close/>
              </a:path>
              <a:path w="915034" h="40639">
                <a:moveTo>
                  <a:pt x="383540" y="38607"/>
                </a:moveTo>
                <a:lnTo>
                  <a:pt x="358394" y="38607"/>
                </a:lnTo>
                <a:lnTo>
                  <a:pt x="367576" y="39496"/>
                </a:lnTo>
                <a:lnTo>
                  <a:pt x="371284" y="39115"/>
                </a:lnTo>
                <a:lnTo>
                  <a:pt x="380073" y="39115"/>
                </a:lnTo>
                <a:lnTo>
                  <a:pt x="381317" y="38988"/>
                </a:lnTo>
                <a:lnTo>
                  <a:pt x="384540" y="38988"/>
                </a:lnTo>
                <a:lnTo>
                  <a:pt x="383540" y="38607"/>
                </a:lnTo>
                <a:close/>
              </a:path>
              <a:path w="915034" h="40639">
                <a:moveTo>
                  <a:pt x="537667" y="38099"/>
                </a:moveTo>
                <a:lnTo>
                  <a:pt x="438518" y="38099"/>
                </a:lnTo>
                <a:lnTo>
                  <a:pt x="444512" y="38607"/>
                </a:lnTo>
                <a:lnTo>
                  <a:pt x="456247" y="39115"/>
                </a:lnTo>
                <a:lnTo>
                  <a:pt x="455117" y="39369"/>
                </a:lnTo>
                <a:lnTo>
                  <a:pt x="460006" y="39115"/>
                </a:lnTo>
                <a:lnTo>
                  <a:pt x="461327" y="38734"/>
                </a:lnTo>
                <a:lnTo>
                  <a:pt x="519071" y="38723"/>
                </a:lnTo>
                <a:lnTo>
                  <a:pt x="519696" y="38607"/>
                </a:lnTo>
                <a:lnTo>
                  <a:pt x="535990" y="38607"/>
                </a:lnTo>
                <a:lnTo>
                  <a:pt x="537667" y="38099"/>
                </a:lnTo>
                <a:close/>
              </a:path>
              <a:path w="915034" h="40639">
                <a:moveTo>
                  <a:pt x="396396" y="38607"/>
                </a:moveTo>
                <a:lnTo>
                  <a:pt x="383540" y="38607"/>
                </a:lnTo>
                <a:lnTo>
                  <a:pt x="394487" y="39242"/>
                </a:lnTo>
                <a:lnTo>
                  <a:pt x="396396" y="38607"/>
                </a:lnTo>
                <a:close/>
              </a:path>
              <a:path w="915034" h="40639">
                <a:moveTo>
                  <a:pt x="554789" y="38635"/>
                </a:moveTo>
                <a:lnTo>
                  <a:pt x="553914" y="38698"/>
                </a:lnTo>
                <a:lnTo>
                  <a:pt x="556552" y="39115"/>
                </a:lnTo>
                <a:lnTo>
                  <a:pt x="555349" y="38674"/>
                </a:lnTo>
                <a:lnTo>
                  <a:pt x="554789" y="38635"/>
                </a:lnTo>
                <a:close/>
              </a:path>
              <a:path w="915034" h="40639">
                <a:moveTo>
                  <a:pt x="562053" y="38607"/>
                </a:moveTo>
                <a:lnTo>
                  <a:pt x="555180" y="38607"/>
                </a:lnTo>
                <a:lnTo>
                  <a:pt x="555362" y="38675"/>
                </a:lnTo>
                <a:lnTo>
                  <a:pt x="561759" y="39115"/>
                </a:lnTo>
                <a:lnTo>
                  <a:pt x="562053" y="38607"/>
                </a:lnTo>
                <a:close/>
              </a:path>
              <a:path w="915034" h="40639">
                <a:moveTo>
                  <a:pt x="299705" y="38723"/>
                </a:moveTo>
                <a:lnTo>
                  <a:pt x="301472" y="38988"/>
                </a:lnTo>
                <a:lnTo>
                  <a:pt x="301695" y="38859"/>
                </a:lnTo>
                <a:lnTo>
                  <a:pt x="299705" y="38723"/>
                </a:lnTo>
                <a:close/>
              </a:path>
              <a:path w="915034" h="40639">
                <a:moveTo>
                  <a:pt x="535990" y="38607"/>
                </a:moveTo>
                <a:lnTo>
                  <a:pt x="530783" y="38607"/>
                </a:lnTo>
                <a:lnTo>
                  <a:pt x="530696" y="38758"/>
                </a:lnTo>
                <a:lnTo>
                  <a:pt x="532333" y="38988"/>
                </a:lnTo>
                <a:lnTo>
                  <a:pt x="535990" y="38607"/>
                </a:lnTo>
                <a:close/>
              </a:path>
              <a:path w="915034" h="40639">
                <a:moveTo>
                  <a:pt x="613500" y="37499"/>
                </a:moveTo>
                <a:lnTo>
                  <a:pt x="606325" y="37794"/>
                </a:lnTo>
                <a:lnTo>
                  <a:pt x="604647" y="38037"/>
                </a:lnTo>
                <a:lnTo>
                  <a:pt x="607199" y="38226"/>
                </a:lnTo>
                <a:lnTo>
                  <a:pt x="605752" y="38988"/>
                </a:lnTo>
                <a:lnTo>
                  <a:pt x="609523" y="38988"/>
                </a:lnTo>
                <a:lnTo>
                  <a:pt x="619785" y="37972"/>
                </a:lnTo>
                <a:lnTo>
                  <a:pt x="619480" y="37718"/>
                </a:lnTo>
                <a:lnTo>
                  <a:pt x="638523" y="37718"/>
                </a:lnTo>
                <a:lnTo>
                  <a:pt x="643631" y="37591"/>
                </a:lnTo>
                <a:lnTo>
                  <a:pt x="614007" y="37591"/>
                </a:lnTo>
                <a:lnTo>
                  <a:pt x="613500" y="37499"/>
                </a:lnTo>
                <a:close/>
              </a:path>
              <a:path w="915034" h="40639">
                <a:moveTo>
                  <a:pt x="302011" y="38674"/>
                </a:moveTo>
                <a:lnTo>
                  <a:pt x="301695" y="38859"/>
                </a:lnTo>
                <a:lnTo>
                  <a:pt x="302011" y="38674"/>
                </a:lnTo>
                <a:close/>
              </a:path>
              <a:path w="915034" h="40639">
                <a:moveTo>
                  <a:pt x="609482" y="37337"/>
                </a:moveTo>
                <a:lnTo>
                  <a:pt x="585292" y="37337"/>
                </a:lnTo>
                <a:lnTo>
                  <a:pt x="581304" y="38353"/>
                </a:lnTo>
                <a:lnTo>
                  <a:pt x="579234" y="38353"/>
                </a:lnTo>
                <a:lnTo>
                  <a:pt x="586501" y="38859"/>
                </a:lnTo>
                <a:lnTo>
                  <a:pt x="593712" y="38099"/>
                </a:lnTo>
                <a:lnTo>
                  <a:pt x="594141" y="38092"/>
                </a:lnTo>
                <a:lnTo>
                  <a:pt x="593991" y="37972"/>
                </a:lnTo>
                <a:lnTo>
                  <a:pt x="600181" y="37972"/>
                </a:lnTo>
                <a:lnTo>
                  <a:pt x="605075" y="37845"/>
                </a:lnTo>
                <a:lnTo>
                  <a:pt x="606325" y="37794"/>
                </a:lnTo>
                <a:lnTo>
                  <a:pt x="609482" y="37337"/>
                </a:lnTo>
                <a:close/>
              </a:path>
              <a:path w="915034" h="40639">
                <a:moveTo>
                  <a:pt x="603783" y="37972"/>
                </a:moveTo>
                <a:lnTo>
                  <a:pt x="600842" y="38136"/>
                </a:lnTo>
                <a:lnTo>
                  <a:pt x="598944" y="38861"/>
                </a:lnTo>
                <a:lnTo>
                  <a:pt x="604647" y="38037"/>
                </a:lnTo>
                <a:lnTo>
                  <a:pt x="603783" y="37972"/>
                </a:lnTo>
                <a:close/>
              </a:path>
              <a:path w="915034" h="40639">
                <a:moveTo>
                  <a:pt x="530783" y="38607"/>
                </a:moveTo>
                <a:lnTo>
                  <a:pt x="530529" y="38734"/>
                </a:lnTo>
                <a:lnTo>
                  <a:pt x="530696" y="38758"/>
                </a:lnTo>
                <a:lnTo>
                  <a:pt x="530783" y="38607"/>
                </a:lnTo>
                <a:close/>
              </a:path>
              <a:path w="915034" h="40639">
                <a:moveTo>
                  <a:pt x="295980" y="37746"/>
                </a:moveTo>
                <a:lnTo>
                  <a:pt x="291769" y="38353"/>
                </a:lnTo>
                <a:lnTo>
                  <a:pt x="296138" y="38480"/>
                </a:lnTo>
                <a:lnTo>
                  <a:pt x="299705" y="38723"/>
                </a:lnTo>
                <a:lnTo>
                  <a:pt x="297243" y="38353"/>
                </a:lnTo>
                <a:lnTo>
                  <a:pt x="295980" y="37746"/>
                </a:lnTo>
                <a:close/>
              </a:path>
              <a:path w="915034" h="40639">
                <a:moveTo>
                  <a:pt x="302560" y="38353"/>
                </a:moveTo>
                <a:lnTo>
                  <a:pt x="302011" y="38674"/>
                </a:lnTo>
                <a:lnTo>
                  <a:pt x="302560" y="38353"/>
                </a:lnTo>
                <a:close/>
              </a:path>
              <a:path w="915034" h="40639">
                <a:moveTo>
                  <a:pt x="562127" y="38480"/>
                </a:moveTo>
                <a:lnTo>
                  <a:pt x="552539" y="38480"/>
                </a:lnTo>
                <a:lnTo>
                  <a:pt x="554789" y="38635"/>
                </a:lnTo>
                <a:lnTo>
                  <a:pt x="555180" y="38607"/>
                </a:lnTo>
                <a:lnTo>
                  <a:pt x="562053" y="38607"/>
                </a:lnTo>
                <a:lnTo>
                  <a:pt x="562127" y="38480"/>
                </a:lnTo>
                <a:close/>
              </a:path>
              <a:path w="915034" h="40639">
                <a:moveTo>
                  <a:pt x="284334" y="37972"/>
                </a:moveTo>
                <a:lnTo>
                  <a:pt x="267944" y="37972"/>
                </a:lnTo>
                <a:lnTo>
                  <a:pt x="269022" y="38092"/>
                </a:lnTo>
                <a:lnTo>
                  <a:pt x="268401" y="38607"/>
                </a:lnTo>
                <a:lnTo>
                  <a:pt x="277802" y="38607"/>
                </a:lnTo>
                <a:lnTo>
                  <a:pt x="284334" y="37972"/>
                </a:lnTo>
                <a:close/>
              </a:path>
              <a:path w="915034" h="40639">
                <a:moveTo>
                  <a:pt x="671093" y="36575"/>
                </a:moveTo>
                <a:lnTo>
                  <a:pt x="248539" y="36575"/>
                </a:lnTo>
                <a:lnTo>
                  <a:pt x="248742" y="37337"/>
                </a:lnTo>
                <a:lnTo>
                  <a:pt x="244284" y="38099"/>
                </a:lnTo>
                <a:lnTo>
                  <a:pt x="254533" y="38480"/>
                </a:lnTo>
                <a:lnTo>
                  <a:pt x="263283" y="37972"/>
                </a:lnTo>
                <a:lnTo>
                  <a:pt x="284334" y="37972"/>
                </a:lnTo>
                <a:lnTo>
                  <a:pt x="289559" y="37464"/>
                </a:lnTo>
                <a:lnTo>
                  <a:pt x="399831" y="37464"/>
                </a:lnTo>
                <a:lnTo>
                  <a:pt x="401358" y="36956"/>
                </a:lnTo>
                <a:lnTo>
                  <a:pt x="662337" y="36956"/>
                </a:lnTo>
                <a:lnTo>
                  <a:pt x="666484" y="36776"/>
                </a:lnTo>
                <a:lnTo>
                  <a:pt x="666673" y="36702"/>
                </a:lnTo>
                <a:lnTo>
                  <a:pt x="671093" y="36575"/>
                </a:lnTo>
                <a:close/>
              </a:path>
              <a:path w="915034" h="40639">
                <a:moveTo>
                  <a:pt x="595056" y="38077"/>
                </a:moveTo>
                <a:lnTo>
                  <a:pt x="594141" y="38092"/>
                </a:lnTo>
                <a:lnTo>
                  <a:pt x="594626" y="38480"/>
                </a:lnTo>
                <a:lnTo>
                  <a:pt x="600842" y="38136"/>
                </a:lnTo>
                <a:lnTo>
                  <a:pt x="595213" y="38092"/>
                </a:lnTo>
                <a:lnTo>
                  <a:pt x="595056" y="38077"/>
                </a:lnTo>
                <a:close/>
              </a:path>
              <a:path w="915034" h="40639">
                <a:moveTo>
                  <a:pt x="303212" y="37972"/>
                </a:moveTo>
                <a:lnTo>
                  <a:pt x="302560" y="38353"/>
                </a:lnTo>
                <a:lnTo>
                  <a:pt x="304774" y="38353"/>
                </a:lnTo>
                <a:lnTo>
                  <a:pt x="303212" y="37972"/>
                </a:lnTo>
                <a:close/>
              </a:path>
              <a:path w="915034" h="40639">
                <a:moveTo>
                  <a:pt x="603783" y="37972"/>
                </a:moveTo>
                <a:lnTo>
                  <a:pt x="601268" y="37972"/>
                </a:lnTo>
                <a:lnTo>
                  <a:pt x="600842" y="38136"/>
                </a:lnTo>
                <a:lnTo>
                  <a:pt x="603783" y="37972"/>
                </a:lnTo>
                <a:close/>
              </a:path>
              <a:path w="915034" h="40639">
                <a:moveTo>
                  <a:pt x="601268" y="37972"/>
                </a:moveTo>
                <a:lnTo>
                  <a:pt x="595286" y="38099"/>
                </a:lnTo>
                <a:lnTo>
                  <a:pt x="600936" y="38099"/>
                </a:lnTo>
                <a:lnTo>
                  <a:pt x="601268" y="37972"/>
                </a:lnTo>
                <a:close/>
              </a:path>
              <a:path w="915034" h="40639">
                <a:moveTo>
                  <a:pt x="593991" y="37972"/>
                </a:moveTo>
                <a:lnTo>
                  <a:pt x="594141" y="38092"/>
                </a:lnTo>
                <a:lnTo>
                  <a:pt x="595056" y="38077"/>
                </a:lnTo>
                <a:lnTo>
                  <a:pt x="593991" y="37972"/>
                </a:lnTo>
                <a:close/>
              </a:path>
              <a:path w="915034" h="40639">
                <a:moveTo>
                  <a:pt x="600181" y="37972"/>
                </a:moveTo>
                <a:lnTo>
                  <a:pt x="593991" y="37972"/>
                </a:lnTo>
                <a:lnTo>
                  <a:pt x="595056" y="38077"/>
                </a:lnTo>
                <a:lnTo>
                  <a:pt x="600181" y="37972"/>
                </a:lnTo>
                <a:close/>
              </a:path>
              <a:path w="915034" h="40639">
                <a:moveTo>
                  <a:pt x="605091" y="37972"/>
                </a:moveTo>
                <a:lnTo>
                  <a:pt x="603783" y="37972"/>
                </a:lnTo>
                <a:lnTo>
                  <a:pt x="604647" y="38037"/>
                </a:lnTo>
                <a:lnTo>
                  <a:pt x="605091" y="37972"/>
                </a:lnTo>
                <a:close/>
              </a:path>
              <a:path w="915034" h="40639">
                <a:moveTo>
                  <a:pt x="606325" y="37794"/>
                </a:moveTo>
                <a:lnTo>
                  <a:pt x="605075" y="37845"/>
                </a:lnTo>
                <a:lnTo>
                  <a:pt x="598181" y="38024"/>
                </a:lnTo>
                <a:lnTo>
                  <a:pt x="601268" y="37972"/>
                </a:lnTo>
                <a:lnTo>
                  <a:pt x="605091" y="37972"/>
                </a:lnTo>
                <a:lnTo>
                  <a:pt x="606325" y="37794"/>
                </a:lnTo>
                <a:close/>
              </a:path>
              <a:path w="915034" h="40639">
                <a:moveTo>
                  <a:pt x="399831" y="37464"/>
                </a:moveTo>
                <a:lnTo>
                  <a:pt x="289559" y="37464"/>
                </a:lnTo>
                <a:lnTo>
                  <a:pt x="297053" y="37591"/>
                </a:lnTo>
                <a:lnTo>
                  <a:pt x="296118" y="37726"/>
                </a:lnTo>
                <a:lnTo>
                  <a:pt x="302310" y="37972"/>
                </a:lnTo>
                <a:lnTo>
                  <a:pt x="304901" y="37845"/>
                </a:lnTo>
                <a:lnTo>
                  <a:pt x="398686" y="37845"/>
                </a:lnTo>
                <a:lnTo>
                  <a:pt x="399831" y="37464"/>
                </a:lnTo>
                <a:close/>
              </a:path>
              <a:path w="915034" h="40639">
                <a:moveTo>
                  <a:pt x="638523" y="37718"/>
                </a:moveTo>
                <a:lnTo>
                  <a:pt x="619480" y="37718"/>
                </a:lnTo>
                <a:lnTo>
                  <a:pt x="633415" y="37845"/>
                </a:lnTo>
                <a:lnTo>
                  <a:pt x="638523" y="37718"/>
                </a:lnTo>
                <a:close/>
              </a:path>
              <a:path w="915034" h="40639">
                <a:moveTo>
                  <a:pt x="295922" y="37718"/>
                </a:moveTo>
                <a:lnTo>
                  <a:pt x="296118" y="37726"/>
                </a:lnTo>
                <a:lnTo>
                  <a:pt x="295922" y="37718"/>
                </a:lnTo>
                <a:close/>
              </a:path>
              <a:path w="915034" h="40639">
                <a:moveTo>
                  <a:pt x="614326" y="37464"/>
                </a:moveTo>
                <a:lnTo>
                  <a:pt x="613500" y="37499"/>
                </a:lnTo>
                <a:lnTo>
                  <a:pt x="614007" y="37591"/>
                </a:lnTo>
                <a:lnTo>
                  <a:pt x="614326" y="37464"/>
                </a:lnTo>
                <a:close/>
              </a:path>
              <a:path w="915034" h="40639">
                <a:moveTo>
                  <a:pt x="648740" y="37464"/>
                </a:moveTo>
                <a:lnTo>
                  <a:pt x="614326" y="37464"/>
                </a:lnTo>
                <a:lnTo>
                  <a:pt x="614007" y="37591"/>
                </a:lnTo>
                <a:lnTo>
                  <a:pt x="643631" y="37591"/>
                </a:lnTo>
                <a:lnTo>
                  <a:pt x="648740" y="37464"/>
                </a:lnTo>
                <a:close/>
              </a:path>
              <a:path w="915034" h="40639">
                <a:moveTo>
                  <a:pt x="658938" y="37083"/>
                </a:moveTo>
                <a:lnTo>
                  <a:pt x="611238" y="37083"/>
                </a:lnTo>
                <a:lnTo>
                  <a:pt x="613500" y="37499"/>
                </a:lnTo>
                <a:lnTo>
                  <a:pt x="614326" y="37464"/>
                </a:lnTo>
                <a:lnTo>
                  <a:pt x="648740" y="37464"/>
                </a:lnTo>
                <a:lnTo>
                  <a:pt x="658938" y="37083"/>
                </a:lnTo>
                <a:close/>
              </a:path>
              <a:path w="915034" h="40639">
                <a:moveTo>
                  <a:pt x="212629" y="36194"/>
                </a:moveTo>
                <a:lnTo>
                  <a:pt x="193903" y="36194"/>
                </a:lnTo>
                <a:lnTo>
                  <a:pt x="198844" y="36448"/>
                </a:lnTo>
                <a:lnTo>
                  <a:pt x="203250" y="36575"/>
                </a:lnTo>
                <a:lnTo>
                  <a:pt x="213322" y="36702"/>
                </a:lnTo>
                <a:lnTo>
                  <a:pt x="212077" y="37337"/>
                </a:lnTo>
                <a:lnTo>
                  <a:pt x="215798" y="37083"/>
                </a:lnTo>
                <a:lnTo>
                  <a:pt x="222961" y="37083"/>
                </a:lnTo>
                <a:lnTo>
                  <a:pt x="219430" y="36829"/>
                </a:lnTo>
                <a:lnTo>
                  <a:pt x="212979" y="36448"/>
                </a:lnTo>
                <a:lnTo>
                  <a:pt x="212629" y="36194"/>
                </a:lnTo>
                <a:close/>
              </a:path>
              <a:path w="915034" h="40639">
                <a:moveTo>
                  <a:pt x="222961" y="37083"/>
                </a:moveTo>
                <a:lnTo>
                  <a:pt x="215798" y="37083"/>
                </a:lnTo>
                <a:lnTo>
                  <a:pt x="220167" y="37337"/>
                </a:lnTo>
                <a:lnTo>
                  <a:pt x="222961" y="37083"/>
                </a:lnTo>
                <a:close/>
              </a:path>
              <a:path w="915034" h="40639">
                <a:moveTo>
                  <a:pt x="179714" y="36000"/>
                </a:moveTo>
                <a:lnTo>
                  <a:pt x="179197" y="36067"/>
                </a:lnTo>
                <a:lnTo>
                  <a:pt x="178651" y="36321"/>
                </a:lnTo>
                <a:lnTo>
                  <a:pt x="176098" y="36321"/>
                </a:lnTo>
                <a:lnTo>
                  <a:pt x="185826" y="37210"/>
                </a:lnTo>
                <a:lnTo>
                  <a:pt x="179714" y="36000"/>
                </a:lnTo>
                <a:close/>
              </a:path>
              <a:path w="915034" h="40639">
                <a:moveTo>
                  <a:pt x="673023" y="36575"/>
                </a:moveTo>
                <a:lnTo>
                  <a:pt x="671093" y="36575"/>
                </a:lnTo>
                <a:lnTo>
                  <a:pt x="666484" y="36776"/>
                </a:lnTo>
                <a:lnTo>
                  <a:pt x="665365" y="37210"/>
                </a:lnTo>
                <a:lnTo>
                  <a:pt x="667994" y="36829"/>
                </a:lnTo>
                <a:lnTo>
                  <a:pt x="673023" y="36575"/>
                </a:lnTo>
                <a:close/>
              </a:path>
              <a:path w="915034" h="40639">
                <a:moveTo>
                  <a:pt x="678726" y="35940"/>
                </a:moveTo>
                <a:lnTo>
                  <a:pt x="227253" y="35940"/>
                </a:lnTo>
                <a:lnTo>
                  <a:pt x="232067" y="36702"/>
                </a:lnTo>
                <a:lnTo>
                  <a:pt x="231698" y="36702"/>
                </a:lnTo>
                <a:lnTo>
                  <a:pt x="233921" y="37083"/>
                </a:lnTo>
                <a:lnTo>
                  <a:pt x="235399" y="36702"/>
                </a:lnTo>
                <a:lnTo>
                  <a:pt x="232067" y="36702"/>
                </a:lnTo>
                <a:lnTo>
                  <a:pt x="231582" y="36683"/>
                </a:lnTo>
                <a:lnTo>
                  <a:pt x="235519" y="36672"/>
                </a:lnTo>
                <a:lnTo>
                  <a:pt x="236385" y="36448"/>
                </a:lnTo>
                <a:lnTo>
                  <a:pt x="674164" y="36448"/>
                </a:lnTo>
                <a:lnTo>
                  <a:pt x="678726" y="35940"/>
                </a:lnTo>
                <a:close/>
              </a:path>
              <a:path w="915034" h="40639">
                <a:moveTo>
                  <a:pt x="193641" y="36503"/>
                </a:moveTo>
                <a:lnTo>
                  <a:pt x="191725" y="36672"/>
                </a:lnTo>
                <a:lnTo>
                  <a:pt x="191782" y="36956"/>
                </a:lnTo>
                <a:lnTo>
                  <a:pt x="193256" y="36956"/>
                </a:lnTo>
                <a:lnTo>
                  <a:pt x="193641" y="36503"/>
                </a:lnTo>
                <a:close/>
              </a:path>
              <a:path w="915034" h="40639">
                <a:moveTo>
                  <a:pt x="691407" y="36067"/>
                </a:moveTo>
                <a:lnTo>
                  <a:pt x="684161" y="36067"/>
                </a:lnTo>
                <a:lnTo>
                  <a:pt x="683818" y="36829"/>
                </a:lnTo>
                <a:lnTo>
                  <a:pt x="691375" y="36702"/>
                </a:lnTo>
                <a:lnTo>
                  <a:pt x="691653" y="36702"/>
                </a:lnTo>
                <a:lnTo>
                  <a:pt x="692180" y="36217"/>
                </a:lnTo>
                <a:lnTo>
                  <a:pt x="690334" y="36194"/>
                </a:lnTo>
                <a:lnTo>
                  <a:pt x="691407" y="36067"/>
                </a:lnTo>
                <a:close/>
              </a:path>
              <a:path w="915034" h="40639">
                <a:moveTo>
                  <a:pt x="691653" y="36702"/>
                </a:moveTo>
                <a:lnTo>
                  <a:pt x="691375" y="36702"/>
                </a:lnTo>
                <a:lnTo>
                  <a:pt x="691515" y="36829"/>
                </a:lnTo>
                <a:lnTo>
                  <a:pt x="691653" y="36702"/>
                </a:lnTo>
                <a:close/>
              </a:path>
              <a:path w="915034" h="40639">
                <a:moveTo>
                  <a:pt x="671093" y="36575"/>
                </a:moveTo>
                <a:lnTo>
                  <a:pt x="666673" y="36702"/>
                </a:lnTo>
                <a:lnTo>
                  <a:pt x="666484" y="36776"/>
                </a:lnTo>
                <a:lnTo>
                  <a:pt x="671093" y="36575"/>
                </a:lnTo>
                <a:close/>
              </a:path>
              <a:path w="915034" h="40639">
                <a:moveTo>
                  <a:pt x="191706" y="36575"/>
                </a:moveTo>
                <a:lnTo>
                  <a:pt x="190855" y="36575"/>
                </a:lnTo>
                <a:lnTo>
                  <a:pt x="191376" y="36702"/>
                </a:lnTo>
                <a:lnTo>
                  <a:pt x="191602" y="36683"/>
                </a:lnTo>
                <a:close/>
              </a:path>
              <a:path w="915034" h="40639">
                <a:moveTo>
                  <a:pt x="227253" y="35940"/>
                </a:moveTo>
                <a:lnTo>
                  <a:pt x="231582" y="36683"/>
                </a:lnTo>
                <a:lnTo>
                  <a:pt x="232067" y="36702"/>
                </a:lnTo>
                <a:lnTo>
                  <a:pt x="227253" y="35940"/>
                </a:lnTo>
                <a:close/>
              </a:path>
              <a:path w="915034" h="40639">
                <a:moveTo>
                  <a:pt x="674164" y="36448"/>
                </a:moveTo>
                <a:lnTo>
                  <a:pt x="236385" y="36448"/>
                </a:lnTo>
                <a:lnTo>
                  <a:pt x="243090" y="36702"/>
                </a:lnTo>
                <a:lnTo>
                  <a:pt x="248539" y="36575"/>
                </a:lnTo>
                <a:lnTo>
                  <a:pt x="673023" y="36575"/>
                </a:lnTo>
                <a:lnTo>
                  <a:pt x="674164" y="36448"/>
                </a:lnTo>
                <a:close/>
              </a:path>
              <a:path w="915034" h="40639">
                <a:moveTo>
                  <a:pt x="227253" y="35940"/>
                </a:moveTo>
                <a:lnTo>
                  <a:pt x="221818" y="35940"/>
                </a:lnTo>
                <a:lnTo>
                  <a:pt x="222796" y="36321"/>
                </a:lnTo>
                <a:lnTo>
                  <a:pt x="231582" y="36683"/>
                </a:lnTo>
                <a:lnTo>
                  <a:pt x="227253" y="35940"/>
                </a:lnTo>
                <a:close/>
              </a:path>
              <a:path w="915034" h="40639">
                <a:moveTo>
                  <a:pt x="189293" y="36194"/>
                </a:moveTo>
                <a:lnTo>
                  <a:pt x="187579" y="36194"/>
                </a:lnTo>
                <a:lnTo>
                  <a:pt x="183642" y="36575"/>
                </a:lnTo>
                <a:lnTo>
                  <a:pt x="190855" y="36575"/>
                </a:lnTo>
                <a:lnTo>
                  <a:pt x="189293" y="36194"/>
                </a:lnTo>
                <a:close/>
              </a:path>
              <a:path w="915034" h="40639">
                <a:moveTo>
                  <a:pt x="193738" y="36388"/>
                </a:moveTo>
                <a:lnTo>
                  <a:pt x="194259" y="36448"/>
                </a:lnTo>
                <a:lnTo>
                  <a:pt x="193738" y="36388"/>
                </a:lnTo>
                <a:close/>
              </a:path>
              <a:path w="915034" h="40639">
                <a:moveTo>
                  <a:pt x="731004" y="35873"/>
                </a:moveTo>
                <a:lnTo>
                  <a:pt x="729399" y="35940"/>
                </a:lnTo>
                <a:lnTo>
                  <a:pt x="729234" y="36448"/>
                </a:lnTo>
                <a:lnTo>
                  <a:pt x="731004" y="35873"/>
                </a:lnTo>
                <a:close/>
              </a:path>
              <a:path w="915034" h="40639">
                <a:moveTo>
                  <a:pt x="720976" y="35432"/>
                </a:moveTo>
                <a:lnTo>
                  <a:pt x="191376" y="35432"/>
                </a:lnTo>
                <a:lnTo>
                  <a:pt x="190957" y="36067"/>
                </a:lnTo>
                <a:lnTo>
                  <a:pt x="193738" y="36388"/>
                </a:lnTo>
                <a:lnTo>
                  <a:pt x="193903" y="36194"/>
                </a:lnTo>
                <a:lnTo>
                  <a:pt x="212629" y="36194"/>
                </a:lnTo>
                <a:lnTo>
                  <a:pt x="212280" y="35940"/>
                </a:lnTo>
                <a:lnTo>
                  <a:pt x="709409" y="35940"/>
                </a:lnTo>
                <a:lnTo>
                  <a:pt x="720976" y="35432"/>
                </a:lnTo>
                <a:close/>
              </a:path>
              <a:path w="915034" h="40639">
                <a:moveTo>
                  <a:pt x="692480" y="35940"/>
                </a:moveTo>
                <a:lnTo>
                  <a:pt x="678726" y="35940"/>
                </a:lnTo>
                <a:lnTo>
                  <a:pt x="679221" y="36321"/>
                </a:lnTo>
                <a:lnTo>
                  <a:pt x="684161" y="36067"/>
                </a:lnTo>
                <a:lnTo>
                  <a:pt x="691407" y="36067"/>
                </a:lnTo>
                <a:lnTo>
                  <a:pt x="692480" y="35940"/>
                </a:lnTo>
                <a:close/>
              </a:path>
              <a:path w="915034" h="40639">
                <a:moveTo>
                  <a:pt x="709409" y="35940"/>
                </a:moveTo>
                <a:lnTo>
                  <a:pt x="692480" y="35940"/>
                </a:lnTo>
                <a:lnTo>
                  <a:pt x="692180" y="36217"/>
                </a:lnTo>
                <a:lnTo>
                  <a:pt x="700734" y="36321"/>
                </a:lnTo>
                <a:lnTo>
                  <a:pt x="709409" y="35940"/>
                </a:lnTo>
                <a:close/>
              </a:path>
              <a:path w="915034" h="40639">
                <a:moveTo>
                  <a:pt x="692480" y="35940"/>
                </a:moveTo>
                <a:lnTo>
                  <a:pt x="690334" y="36194"/>
                </a:lnTo>
                <a:lnTo>
                  <a:pt x="692180" y="36217"/>
                </a:lnTo>
                <a:lnTo>
                  <a:pt x="692480" y="35940"/>
                </a:lnTo>
                <a:close/>
              </a:path>
              <a:path w="915034" h="40639">
                <a:moveTo>
                  <a:pt x="172047" y="35178"/>
                </a:moveTo>
                <a:lnTo>
                  <a:pt x="156832" y="35178"/>
                </a:lnTo>
                <a:lnTo>
                  <a:pt x="167983" y="36067"/>
                </a:lnTo>
                <a:lnTo>
                  <a:pt x="170688" y="35432"/>
                </a:lnTo>
                <a:lnTo>
                  <a:pt x="171889" y="35432"/>
                </a:lnTo>
                <a:lnTo>
                  <a:pt x="172047" y="35178"/>
                </a:lnTo>
                <a:close/>
              </a:path>
              <a:path w="915034" h="40639">
                <a:moveTo>
                  <a:pt x="180545" y="35892"/>
                </a:moveTo>
                <a:lnTo>
                  <a:pt x="179413" y="35940"/>
                </a:lnTo>
                <a:lnTo>
                  <a:pt x="179714" y="36000"/>
                </a:lnTo>
                <a:lnTo>
                  <a:pt x="180545" y="35892"/>
                </a:lnTo>
                <a:close/>
              </a:path>
              <a:path w="915034" h="40639">
                <a:moveTo>
                  <a:pt x="758557" y="34162"/>
                </a:moveTo>
                <a:lnTo>
                  <a:pt x="136182" y="34162"/>
                </a:lnTo>
                <a:lnTo>
                  <a:pt x="141465" y="34797"/>
                </a:lnTo>
                <a:lnTo>
                  <a:pt x="140665" y="34797"/>
                </a:lnTo>
                <a:lnTo>
                  <a:pt x="154660" y="35940"/>
                </a:lnTo>
                <a:lnTo>
                  <a:pt x="156832" y="35178"/>
                </a:lnTo>
                <a:lnTo>
                  <a:pt x="733139" y="35178"/>
                </a:lnTo>
                <a:lnTo>
                  <a:pt x="733920" y="34924"/>
                </a:lnTo>
                <a:lnTo>
                  <a:pt x="748955" y="34924"/>
                </a:lnTo>
                <a:lnTo>
                  <a:pt x="755795" y="34416"/>
                </a:lnTo>
                <a:lnTo>
                  <a:pt x="758557" y="34162"/>
                </a:lnTo>
                <a:close/>
              </a:path>
              <a:path w="915034" h="40639">
                <a:moveTo>
                  <a:pt x="733139" y="35178"/>
                </a:moveTo>
                <a:lnTo>
                  <a:pt x="172047" y="35178"/>
                </a:lnTo>
                <a:lnTo>
                  <a:pt x="181152" y="35813"/>
                </a:lnTo>
                <a:lnTo>
                  <a:pt x="180545" y="35892"/>
                </a:lnTo>
                <a:lnTo>
                  <a:pt x="191376" y="35432"/>
                </a:lnTo>
                <a:lnTo>
                  <a:pt x="720976" y="35432"/>
                </a:lnTo>
                <a:lnTo>
                  <a:pt x="723868" y="35305"/>
                </a:lnTo>
                <a:lnTo>
                  <a:pt x="733050" y="35207"/>
                </a:lnTo>
                <a:close/>
              </a:path>
              <a:path w="915034" h="40639">
                <a:moveTo>
                  <a:pt x="748955" y="34924"/>
                </a:moveTo>
                <a:lnTo>
                  <a:pt x="733920" y="34924"/>
                </a:lnTo>
                <a:lnTo>
                  <a:pt x="735761" y="35178"/>
                </a:lnTo>
                <a:lnTo>
                  <a:pt x="733050" y="35207"/>
                </a:lnTo>
                <a:lnTo>
                  <a:pt x="731004" y="35873"/>
                </a:lnTo>
                <a:lnTo>
                  <a:pt x="738444" y="35559"/>
                </a:lnTo>
                <a:lnTo>
                  <a:pt x="747245" y="35051"/>
                </a:lnTo>
                <a:lnTo>
                  <a:pt x="748955" y="34924"/>
                </a:lnTo>
                <a:close/>
              </a:path>
              <a:path w="915034" h="40639">
                <a:moveTo>
                  <a:pt x="171889" y="35432"/>
                </a:moveTo>
                <a:lnTo>
                  <a:pt x="170688" y="35432"/>
                </a:lnTo>
                <a:lnTo>
                  <a:pt x="171272" y="35559"/>
                </a:lnTo>
                <a:lnTo>
                  <a:pt x="170396" y="35559"/>
                </a:lnTo>
                <a:lnTo>
                  <a:pt x="171653" y="35813"/>
                </a:lnTo>
                <a:lnTo>
                  <a:pt x="171889" y="35432"/>
                </a:lnTo>
                <a:close/>
              </a:path>
              <a:path w="915034" h="40639">
                <a:moveTo>
                  <a:pt x="733920" y="34924"/>
                </a:moveTo>
                <a:lnTo>
                  <a:pt x="733050" y="35207"/>
                </a:lnTo>
                <a:lnTo>
                  <a:pt x="735761" y="35178"/>
                </a:lnTo>
                <a:lnTo>
                  <a:pt x="733920" y="34924"/>
                </a:lnTo>
                <a:close/>
              </a:path>
              <a:path w="915034" h="40639">
                <a:moveTo>
                  <a:pt x="778914" y="33654"/>
                </a:moveTo>
                <a:lnTo>
                  <a:pt x="764082" y="33654"/>
                </a:lnTo>
                <a:lnTo>
                  <a:pt x="763016" y="34035"/>
                </a:lnTo>
                <a:lnTo>
                  <a:pt x="763320" y="34289"/>
                </a:lnTo>
                <a:lnTo>
                  <a:pt x="760590" y="34543"/>
                </a:lnTo>
                <a:lnTo>
                  <a:pt x="768680" y="34289"/>
                </a:lnTo>
                <a:lnTo>
                  <a:pt x="778167" y="33781"/>
                </a:lnTo>
                <a:lnTo>
                  <a:pt x="778914" y="33654"/>
                </a:lnTo>
                <a:close/>
              </a:path>
              <a:path w="915034" h="40639">
                <a:moveTo>
                  <a:pt x="761320" y="33908"/>
                </a:moveTo>
                <a:lnTo>
                  <a:pt x="114833" y="33908"/>
                </a:lnTo>
                <a:lnTo>
                  <a:pt x="121780" y="34035"/>
                </a:lnTo>
                <a:lnTo>
                  <a:pt x="124726" y="34289"/>
                </a:lnTo>
                <a:lnTo>
                  <a:pt x="124472" y="34416"/>
                </a:lnTo>
                <a:lnTo>
                  <a:pt x="128981" y="34162"/>
                </a:lnTo>
                <a:lnTo>
                  <a:pt x="758557" y="34162"/>
                </a:lnTo>
                <a:lnTo>
                  <a:pt x="761320" y="33908"/>
                </a:lnTo>
                <a:close/>
              </a:path>
              <a:path w="915034" h="40639">
                <a:moveTo>
                  <a:pt x="383677" y="31241"/>
                </a:moveTo>
                <a:lnTo>
                  <a:pt x="373900" y="31495"/>
                </a:lnTo>
                <a:lnTo>
                  <a:pt x="108953" y="31495"/>
                </a:lnTo>
                <a:lnTo>
                  <a:pt x="103797" y="33146"/>
                </a:lnTo>
                <a:lnTo>
                  <a:pt x="111137" y="34035"/>
                </a:lnTo>
                <a:lnTo>
                  <a:pt x="114833" y="33908"/>
                </a:lnTo>
                <a:lnTo>
                  <a:pt x="761320" y="33908"/>
                </a:lnTo>
                <a:lnTo>
                  <a:pt x="764082" y="33654"/>
                </a:lnTo>
                <a:lnTo>
                  <a:pt x="778914" y="33654"/>
                </a:lnTo>
                <a:lnTo>
                  <a:pt x="779660" y="33527"/>
                </a:lnTo>
                <a:lnTo>
                  <a:pt x="777824" y="33527"/>
                </a:lnTo>
                <a:lnTo>
                  <a:pt x="771944" y="33146"/>
                </a:lnTo>
                <a:lnTo>
                  <a:pt x="774912" y="32892"/>
                </a:lnTo>
                <a:lnTo>
                  <a:pt x="465366" y="32892"/>
                </a:lnTo>
                <a:lnTo>
                  <a:pt x="458774" y="32384"/>
                </a:lnTo>
                <a:lnTo>
                  <a:pt x="459270" y="32130"/>
                </a:lnTo>
                <a:lnTo>
                  <a:pt x="462381" y="32003"/>
                </a:lnTo>
                <a:lnTo>
                  <a:pt x="464134" y="31876"/>
                </a:lnTo>
                <a:lnTo>
                  <a:pt x="457982" y="31749"/>
                </a:lnTo>
                <a:lnTo>
                  <a:pt x="408298" y="31749"/>
                </a:lnTo>
                <a:lnTo>
                  <a:pt x="383677" y="31241"/>
                </a:lnTo>
                <a:close/>
              </a:path>
              <a:path w="915034" h="40639">
                <a:moveTo>
                  <a:pt x="780367" y="33407"/>
                </a:moveTo>
                <a:lnTo>
                  <a:pt x="779660" y="33527"/>
                </a:lnTo>
                <a:lnTo>
                  <a:pt x="781608" y="33527"/>
                </a:lnTo>
                <a:lnTo>
                  <a:pt x="780367" y="33407"/>
                </a:lnTo>
                <a:close/>
              </a:path>
              <a:path w="915034" h="40639">
                <a:moveTo>
                  <a:pt x="776363" y="33019"/>
                </a:moveTo>
                <a:lnTo>
                  <a:pt x="780367" y="33407"/>
                </a:lnTo>
                <a:lnTo>
                  <a:pt x="781901" y="33146"/>
                </a:lnTo>
                <a:lnTo>
                  <a:pt x="776363" y="33019"/>
                </a:lnTo>
                <a:close/>
              </a:path>
              <a:path w="915034" h="40639">
                <a:moveTo>
                  <a:pt x="826922" y="31368"/>
                </a:moveTo>
                <a:lnTo>
                  <a:pt x="804532" y="31368"/>
                </a:lnTo>
                <a:lnTo>
                  <a:pt x="809434" y="31622"/>
                </a:lnTo>
                <a:lnTo>
                  <a:pt x="800252" y="31749"/>
                </a:lnTo>
                <a:lnTo>
                  <a:pt x="802271" y="32130"/>
                </a:lnTo>
                <a:lnTo>
                  <a:pt x="804341" y="33146"/>
                </a:lnTo>
                <a:lnTo>
                  <a:pt x="820953" y="32130"/>
                </a:lnTo>
                <a:lnTo>
                  <a:pt x="823209" y="32130"/>
                </a:lnTo>
                <a:lnTo>
                  <a:pt x="824522" y="31876"/>
                </a:lnTo>
                <a:lnTo>
                  <a:pt x="827278" y="31622"/>
                </a:lnTo>
                <a:lnTo>
                  <a:pt x="826922" y="31368"/>
                </a:lnTo>
                <a:close/>
              </a:path>
              <a:path w="915034" h="40639">
                <a:moveTo>
                  <a:pt x="256512" y="29717"/>
                </a:moveTo>
                <a:lnTo>
                  <a:pt x="50482" y="29717"/>
                </a:lnTo>
                <a:lnTo>
                  <a:pt x="60221" y="30860"/>
                </a:lnTo>
                <a:lnTo>
                  <a:pt x="70664" y="31622"/>
                </a:lnTo>
                <a:lnTo>
                  <a:pt x="81309" y="32257"/>
                </a:lnTo>
                <a:lnTo>
                  <a:pt x="91656" y="33019"/>
                </a:lnTo>
                <a:lnTo>
                  <a:pt x="88747" y="32384"/>
                </a:lnTo>
                <a:lnTo>
                  <a:pt x="93180" y="31495"/>
                </a:lnTo>
                <a:lnTo>
                  <a:pt x="373900" y="31495"/>
                </a:lnTo>
                <a:lnTo>
                  <a:pt x="375132" y="31241"/>
                </a:lnTo>
                <a:lnTo>
                  <a:pt x="354323" y="31241"/>
                </a:lnTo>
                <a:lnTo>
                  <a:pt x="343127" y="31114"/>
                </a:lnTo>
                <a:lnTo>
                  <a:pt x="339219" y="30987"/>
                </a:lnTo>
                <a:lnTo>
                  <a:pt x="320306" y="30987"/>
                </a:lnTo>
                <a:lnTo>
                  <a:pt x="320764" y="30606"/>
                </a:lnTo>
                <a:lnTo>
                  <a:pt x="256512" y="29717"/>
                </a:lnTo>
                <a:close/>
              </a:path>
              <a:path w="915034" h="40639">
                <a:moveTo>
                  <a:pt x="474319" y="31114"/>
                </a:moveTo>
                <a:lnTo>
                  <a:pt x="465366" y="32892"/>
                </a:lnTo>
                <a:lnTo>
                  <a:pt x="774912" y="32892"/>
                </a:lnTo>
                <a:lnTo>
                  <a:pt x="779364" y="32511"/>
                </a:lnTo>
                <a:lnTo>
                  <a:pt x="477964" y="32511"/>
                </a:lnTo>
                <a:lnTo>
                  <a:pt x="474319" y="31114"/>
                </a:lnTo>
                <a:close/>
              </a:path>
              <a:path w="915034" h="40639">
                <a:moveTo>
                  <a:pt x="594042" y="30352"/>
                </a:moveTo>
                <a:lnTo>
                  <a:pt x="506671" y="31876"/>
                </a:lnTo>
                <a:lnTo>
                  <a:pt x="480841" y="31876"/>
                </a:lnTo>
                <a:lnTo>
                  <a:pt x="481698" y="32511"/>
                </a:lnTo>
                <a:lnTo>
                  <a:pt x="779364" y="32511"/>
                </a:lnTo>
                <a:lnTo>
                  <a:pt x="780848" y="32384"/>
                </a:lnTo>
                <a:lnTo>
                  <a:pt x="632523" y="32384"/>
                </a:lnTo>
                <a:lnTo>
                  <a:pt x="630927" y="31749"/>
                </a:lnTo>
                <a:lnTo>
                  <a:pt x="608682" y="31749"/>
                </a:lnTo>
                <a:lnTo>
                  <a:pt x="608090" y="31495"/>
                </a:lnTo>
                <a:lnTo>
                  <a:pt x="606386" y="30860"/>
                </a:lnTo>
                <a:lnTo>
                  <a:pt x="594042" y="30352"/>
                </a:lnTo>
                <a:close/>
              </a:path>
              <a:path w="915034" h="40639">
                <a:moveTo>
                  <a:pt x="635965" y="30733"/>
                </a:moveTo>
                <a:lnTo>
                  <a:pt x="638403" y="31622"/>
                </a:lnTo>
                <a:lnTo>
                  <a:pt x="632523" y="32384"/>
                </a:lnTo>
                <a:lnTo>
                  <a:pt x="780848" y="32384"/>
                </a:lnTo>
                <a:lnTo>
                  <a:pt x="782332" y="32257"/>
                </a:lnTo>
                <a:lnTo>
                  <a:pt x="792010" y="32257"/>
                </a:lnTo>
                <a:lnTo>
                  <a:pt x="796099" y="32130"/>
                </a:lnTo>
                <a:lnTo>
                  <a:pt x="796429" y="31749"/>
                </a:lnTo>
                <a:lnTo>
                  <a:pt x="804532" y="31368"/>
                </a:lnTo>
                <a:lnTo>
                  <a:pt x="826922" y="31368"/>
                </a:lnTo>
                <a:lnTo>
                  <a:pt x="830072" y="31114"/>
                </a:lnTo>
                <a:lnTo>
                  <a:pt x="642302" y="31114"/>
                </a:lnTo>
                <a:lnTo>
                  <a:pt x="635965" y="30733"/>
                </a:lnTo>
                <a:close/>
              </a:path>
              <a:path w="915034" h="40639">
                <a:moveTo>
                  <a:pt x="792010" y="32257"/>
                </a:moveTo>
                <a:lnTo>
                  <a:pt x="787755" y="32257"/>
                </a:lnTo>
                <a:lnTo>
                  <a:pt x="787920" y="32384"/>
                </a:lnTo>
                <a:lnTo>
                  <a:pt x="792010" y="32257"/>
                </a:lnTo>
                <a:close/>
              </a:path>
              <a:path w="915034" h="40639">
                <a:moveTo>
                  <a:pt x="823209" y="32130"/>
                </a:moveTo>
                <a:lnTo>
                  <a:pt x="820953" y="32130"/>
                </a:lnTo>
                <a:lnTo>
                  <a:pt x="822553" y="32257"/>
                </a:lnTo>
                <a:lnTo>
                  <a:pt x="823209" y="32130"/>
                </a:lnTo>
                <a:close/>
              </a:path>
              <a:path w="915034" h="40639">
                <a:moveTo>
                  <a:pt x="108953" y="31495"/>
                </a:moveTo>
                <a:lnTo>
                  <a:pt x="93180" y="31495"/>
                </a:lnTo>
                <a:lnTo>
                  <a:pt x="100673" y="31876"/>
                </a:lnTo>
                <a:lnTo>
                  <a:pt x="108953" y="31495"/>
                </a:lnTo>
                <a:close/>
              </a:path>
              <a:path w="915034" h="40639">
                <a:moveTo>
                  <a:pt x="480669" y="31749"/>
                </a:moveTo>
                <a:lnTo>
                  <a:pt x="478307" y="31876"/>
                </a:lnTo>
                <a:lnTo>
                  <a:pt x="480841" y="31876"/>
                </a:lnTo>
                <a:lnTo>
                  <a:pt x="480669" y="31749"/>
                </a:lnTo>
                <a:close/>
              </a:path>
              <a:path w="915034" h="40639">
                <a:moveTo>
                  <a:pt x="839260" y="30860"/>
                </a:moveTo>
                <a:lnTo>
                  <a:pt x="833221" y="30860"/>
                </a:lnTo>
                <a:lnTo>
                  <a:pt x="829856" y="31876"/>
                </a:lnTo>
                <a:lnTo>
                  <a:pt x="834275" y="31622"/>
                </a:lnTo>
                <a:lnTo>
                  <a:pt x="839260" y="30860"/>
                </a:lnTo>
                <a:close/>
              </a:path>
              <a:path w="915034" h="40639">
                <a:moveTo>
                  <a:pt x="420789" y="31368"/>
                </a:moveTo>
                <a:lnTo>
                  <a:pt x="408298" y="31749"/>
                </a:lnTo>
                <a:lnTo>
                  <a:pt x="428610" y="31749"/>
                </a:lnTo>
                <a:lnTo>
                  <a:pt x="416814" y="31495"/>
                </a:lnTo>
                <a:lnTo>
                  <a:pt x="420789" y="31368"/>
                </a:lnTo>
                <a:close/>
              </a:path>
              <a:path w="915034" h="40639">
                <a:moveTo>
                  <a:pt x="451831" y="31622"/>
                </a:moveTo>
                <a:lnTo>
                  <a:pt x="428610" y="31749"/>
                </a:lnTo>
                <a:lnTo>
                  <a:pt x="457982" y="31749"/>
                </a:lnTo>
                <a:lnTo>
                  <a:pt x="451831" y="31622"/>
                </a:lnTo>
                <a:close/>
              </a:path>
              <a:path w="915034" h="40639">
                <a:moveTo>
                  <a:pt x="617690" y="31241"/>
                </a:moveTo>
                <a:lnTo>
                  <a:pt x="608682" y="31749"/>
                </a:lnTo>
                <a:lnTo>
                  <a:pt x="630927" y="31749"/>
                </a:lnTo>
                <a:lnTo>
                  <a:pt x="630289" y="31495"/>
                </a:lnTo>
                <a:lnTo>
                  <a:pt x="619480" y="31495"/>
                </a:lnTo>
                <a:lnTo>
                  <a:pt x="617690" y="31241"/>
                </a:lnTo>
                <a:close/>
              </a:path>
              <a:path w="915034" h="40639">
                <a:moveTo>
                  <a:pt x="619023" y="30733"/>
                </a:moveTo>
                <a:lnTo>
                  <a:pt x="619480" y="31495"/>
                </a:lnTo>
                <a:lnTo>
                  <a:pt x="630289" y="31495"/>
                </a:lnTo>
                <a:lnTo>
                  <a:pt x="629012" y="30987"/>
                </a:lnTo>
                <a:lnTo>
                  <a:pt x="619315" y="30987"/>
                </a:lnTo>
                <a:lnTo>
                  <a:pt x="619023" y="30733"/>
                </a:lnTo>
                <a:close/>
              </a:path>
              <a:path w="915034" h="40639">
                <a:moveTo>
                  <a:pt x="363842" y="30733"/>
                </a:moveTo>
                <a:lnTo>
                  <a:pt x="354323" y="31241"/>
                </a:lnTo>
                <a:lnTo>
                  <a:pt x="375132" y="31241"/>
                </a:lnTo>
                <a:lnTo>
                  <a:pt x="375748" y="31114"/>
                </a:lnTo>
                <a:lnTo>
                  <a:pt x="367131" y="31114"/>
                </a:lnTo>
                <a:lnTo>
                  <a:pt x="363842" y="30733"/>
                </a:lnTo>
                <a:close/>
              </a:path>
              <a:path w="915034" h="40639">
                <a:moveTo>
                  <a:pt x="376364" y="30987"/>
                </a:moveTo>
                <a:lnTo>
                  <a:pt x="367131" y="31114"/>
                </a:lnTo>
                <a:lnTo>
                  <a:pt x="375748" y="31114"/>
                </a:lnTo>
                <a:lnTo>
                  <a:pt x="376364" y="30987"/>
                </a:lnTo>
                <a:close/>
              </a:path>
              <a:path w="915034" h="40639">
                <a:moveTo>
                  <a:pt x="642455" y="30479"/>
                </a:moveTo>
                <a:lnTo>
                  <a:pt x="642302" y="31114"/>
                </a:lnTo>
                <a:lnTo>
                  <a:pt x="675259" y="31114"/>
                </a:lnTo>
                <a:lnTo>
                  <a:pt x="675506" y="30987"/>
                </a:lnTo>
                <a:lnTo>
                  <a:pt x="660733" y="30987"/>
                </a:lnTo>
                <a:lnTo>
                  <a:pt x="653032" y="30860"/>
                </a:lnTo>
                <a:lnTo>
                  <a:pt x="642455" y="30479"/>
                </a:lnTo>
                <a:close/>
              </a:path>
              <a:path w="915034" h="40639">
                <a:moveTo>
                  <a:pt x="828294" y="24450"/>
                </a:moveTo>
                <a:lnTo>
                  <a:pt x="778517" y="26418"/>
                </a:lnTo>
                <a:lnTo>
                  <a:pt x="722312" y="28066"/>
                </a:lnTo>
                <a:lnTo>
                  <a:pt x="711620" y="29082"/>
                </a:lnTo>
                <a:lnTo>
                  <a:pt x="699719" y="29717"/>
                </a:lnTo>
                <a:lnTo>
                  <a:pt x="687351" y="30225"/>
                </a:lnTo>
                <a:lnTo>
                  <a:pt x="675259" y="31114"/>
                </a:lnTo>
                <a:lnTo>
                  <a:pt x="830072" y="31114"/>
                </a:lnTo>
                <a:lnTo>
                  <a:pt x="833221" y="30860"/>
                </a:lnTo>
                <a:lnTo>
                  <a:pt x="839260" y="30860"/>
                </a:lnTo>
                <a:lnTo>
                  <a:pt x="849809" y="29248"/>
                </a:lnTo>
                <a:lnTo>
                  <a:pt x="848322" y="29209"/>
                </a:lnTo>
                <a:lnTo>
                  <a:pt x="852551" y="28828"/>
                </a:lnTo>
                <a:lnTo>
                  <a:pt x="866150" y="28828"/>
                </a:lnTo>
                <a:lnTo>
                  <a:pt x="868249" y="28574"/>
                </a:lnTo>
                <a:lnTo>
                  <a:pt x="880605" y="26669"/>
                </a:lnTo>
                <a:lnTo>
                  <a:pt x="880883" y="26661"/>
                </a:lnTo>
                <a:lnTo>
                  <a:pt x="869439" y="25145"/>
                </a:lnTo>
                <a:lnTo>
                  <a:pt x="853097" y="25145"/>
                </a:lnTo>
                <a:lnTo>
                  <a:pt x="828294" y="24450"/>
                </a:lnTo>
                <a:close/>
              </a:path>
              <a:path w="915034" h="40639">
                <a:moveTo>
                  <a:pt x="331404" y="30733"/>
                </a:moveTo>
                <a:lnTo>
                  <a:pt x="320306" y="30987"/>
                </a:lnTo>
                <a:lnTo>
                  <a:pt x="339219" y="30987"/>
                </a:lnTo>
                <a:lnTo>
                  <a:pt x="331404" y="30733"/>
                </a:lnTo>
                <a:close/>
              </a:path>
              <a:path w="915034" h="40639">
                <a:moveTo>
                  <a:pt x="627735" y="30479"/>
                </a:moveTo>
                <a:lnTo>
                  <a:pt x="619315" y="30987"/>
                </a:lnTo>
                <a:lnTo>
                  <a:pt x="629012" y="30987"/>
                </a:lnTo>
                <a:lnTo>
                  <a:pt x="627735" y="30479"/>
                </a:lnTo>
                <a:close/>
              </a:path>
              <a:path w="915034" h="40639">
                <a:moveTo>
                  <a:pt x="676249" y="30606"/>
                </a:moveTo>
                <a:lnTo>
                  <a:pt x="667743" y="30987"/>
                </a:lnTo>
                <a:lnTo>
                  <a:pt x="675506" y="30987"/>
                </a:lnTo>
                <a:lnTo>
                  <a:pt x="676249" y="30606"/>
                </a:lnTo>
                <a:close/>
              </a:path>
              <a:path w="915034" h="40639">
                <a:moveTo>
                  <a:pt x="866150" y="28828"/>
                </a:moveTo>
                <a:lnTo>
                  <a:pt x="852551" y="28828"/>
                </a:lnTo>
                <a:lnTo>
                  <a:pt x="849809" y="29248"/>
                </a:lnTo>
                <a:lnTo>
                  <a:pt x="858202" y="29463"/>
                </a:lnTo>
                <a:lnTo>
                  <a:pt x="851941" y="30225"/>
                </a:lnTo>
                <a:lnTo>
                  <a:pt x="860901" y="29463"/>
                </a:lnTo>
                <a:lnTo>
                  <a:pt x="866150" y="28828"/>
                </a:lnTo>
                <a:close/>
              </a:path>
              <a:path w="915034" h="40639">
                <a:moveTo>
                  <a:pt x="106461" y="25653"/>
                </a:moveTo>
                <a:lnTo>
                  <a:pt x="11282" y="25653"/>
                </a:lnTo>
                <a:lnTo>
                  <a:pt x="15113" y="26669"/>
                </a:lnTo>
                <a:lnTo>
                  <a:pt x="45669" y="29844"/>
                </a:lnTo>
                <a:lnTo>
                  <a:pt x="49631" y="30098"/>
                </a:lnTo>
                <a:lnTo>
                  <a:pt x="48450" y="29844"/>
                </a:lnTo>
                <a:lnTo>
                  <a:pt x="50482" y="29717"/>
                </a:lnTo>
                <a:lnTo>
                  <a:pt x="256512" y="29717"/>
                </a:lnTo>
                <a:lnTo>
                  <a:pt x="191274" y="28828"/>
                </a:lnTo>
                <a:lnTo>
                  <a:pt x="172572" y="28066"/>
                </a:lnTo>
                <a:lnTo>
                  <a:pt x="133214" y="25907"/>
                </a:lnTo>
                <a:lnTo>
                  <a:pt x="129207" y="25780"/>
                </a:lnTo>
                <a:lnTo>
                  <a:pt x="108127" y="25780"/>
                </a:lnTo>
                <a:lnTo>
                  <a:pt x="106461" y="25653"/>
                </a:lnTo>
                <a:close/>
              </a:path>
              <a:path w="915034" h="40639">
                <a:moveTo>
                  <a:pt x="852551" y="28828"/>
                </a:moveTo>
                <a:lnTo>
                  <a:pt x="848322" y="29209"/>
                </a:lnTo>
                <a:lnTo>
                  <a:pt x="849809" y="29248"/>
                </a:lnTo>
                <a:lnTo>
                  <a:pt x="852551" y="28828"/>
                </a:lnTo>
                <a:close/>
              </a:path>
              <a:path w="915034" h="40639">
                <a:moveTo>
                  <a:pt x="912914" y="26415"/>
                </a:moveTo>
                <a:lnTo>
                  <a:pt x="905091" y="26415"/>
                </a:lnTo>
                <a:lnTo>
                  <a:pt x="911860" y="29209"/>
                </a:lnTo>
                <a:lnTo>
                  <a:pt x="912914" y="26415"/>
                </a:lnTo>
                <a:close/>
              </a:path>
              <a:path w="915034" h="40639">
                <a:moveTo>
                  <a:pt x="181521" y="15366"/>
                </a:moveTo>
                <a:lnTo>
                  <a:pt x="184086" y="17144"/>
                </a:lnTo>
                <a:lnTo>
                  <a:pt x="179336" y="28066"/>
                </a:lnTo>
                <a:lnTo>
                  <a:pt x="185280" y="23875"/>
                </a:lnTo>
                <a:lnTo>
                  <a:pt x="194965" y="23875"/>
                </a:lnTo>
                <a:lnTo>
                  <a:pt x="201257" y="23494"/>
                </a:lnTo>
                <a:lnTo>
                  <a:pt x="206622" y="23307"/>
                </a:lnTo>
                <a:lnTo>
                  <a:pt x="200371" y="23113"/>
                </a:lnTo>
                <a:lnTo>
                  <a:pt x="183311" y="21843"/>
                </a:lnTo>
                <a:lnTo>
                  <a:pt x="190848" y="18795"/>
                </a:lnTo>
                <a:lnTo>
                  <a:pt x="206730" y="17906"/>
                </a:lnTo>
                <a:lnTo>
                  <a:pt x="221818" y="17906"/>
                </a:lnTo>
                <a:lnTo>
                  <a:pt x="205656" y="17652"/>
                </a:lnTo>
                <a:lnTo>
                  <a:pt x="197213" y="17271"/>
                </a:lnTo>
                <a:lnTo>
                  <a:pt x="195119" y="17144"/>
                </a:lnTo>
                <a:lnTo>
                  <a:pt x="186944" y="17144"/>
                </a:lnTo>
                <a:lnTo>
                  <a:pt x="181521" y="15366"/>
                </a:lnTo>
                <a:close/>
              </a:path>
              <a:path w="915034" h="40639">
                <a:moveTo>
                  <a:pt x="904862" y="26418"/>
                </a:moveTo>
                <a:lnTo>
                  <a:pt x="901719" y="26458"/>
                </a:lnTo>
                <a:lnTo>
                  <a:pt x="900430" y="27304"/>
                </a:lnTo>
                <a:lnTo>
                  <a:pt x="904868" y="26458"/>
                </a:lnTo>
                <a:close/>
              </a:path>
              <a:path w="915034" h="40639">
                <a:moveTo>
                  <a:pt x="897478" y="25243"/>
                </a:moveTo>
                <a:lnTo>
                  <a:pt x="884555" y="26542"/>
                </a:lnTo>
                <a:lnTo>
                  <a:pt x="880883" y="26661"/>
                </a:lnTo>
                <a:lnTo>
                  <a:pt x="884788" y="27177"/>
                </a:lnTo>
                <a:lnTo>
                  <a:pt x="899276" y="26661"/>
                </a:lnTo>
                <a:lnTo>
                  <a:pt x="899427" y="26542"/>
                </a:lnTo>
                <a:lnTo>
                  <a:pt x="894994" y="26542"/>
                </a:lnTo>
                <a:lnTo>
                  <a:pt x="900089" y="26024"/>
                </a:lnTo>
                <a:lnTo>
                  <a:pt x="900636" y="25595"/>
                </a:lnTo>
                <a:lnTo>
                  <a:pt x="896975" y="25526"/>
                </a:lnTo>
                <a:lnTo>
                  <a:pt x="897478" y="25243"/>
                </a:lnTo>
                <a:close/>
              </a:path>
              <a:path w="915034" h="40639">
                <a:moveTo>
                  <a:pt x="897877" y="25018"/>
                </a:moveTo>
                <a:lnTo>
                  <a:pt x="868480" y="25018"/>
                </a:lnTo>
                <a:lnTo>
                  <a:pt x="880883" y="26661"/>
                </a:lnTo>
                <a:lnTo>
                  <a:pt x="884555" y="26542"/>
                </a:lnTo>
                <a:lnTo>
                  <a:pt x="897478" y="25243"/>
                </a:lnTo>
                <a:lnTo>
                  <a:pt x="897877" y="25018"/>
                </a:lnTo>
                <a:close/>
              </a:path>
              <a:path w="915034" h="40639">
                <a:moveTo>
                  <a:pt x="900089" y="26024"/>
                </a:moveTo>
                <a:lnTo>
                  <a:pt x="894994" y="26542"/>
                </a:lnTo>
                <a:lnTo>
                  <a:pt x="899500" y="26486"/>
                </a:lnTo>
                <a:lnTo>
                  <a:pt x="900089" y="26024"/>
                </a:lnTo>
                <a:close/>
              </a:path>
              <a:path w="915034" h="40639">
                <a:moveTo>
                  <a:pt x="899500" y="26486"/>
                </a:moveTo>
                <a:lnTo>
                  <a:pt x="894994" y="26542"/>
                </a:lnTo>
                <a:lnTo>
                  <a:pt x="899427" y="26542"/>
                </a:lnTo>
                <a:close/>
              </a:path>
              <a:path w="915034" h="40639">
                <a:moveTo>
                  <a:pt x="902800" y="25748"/>
                </a:moveTo>
                <a:lnTo>
                  <a:pt x="900089" y="26024"/>
                </a:lnTo>
                <a:lnTo>
                  <a:pt x="899500" y="26486"/>
                </a:lnTo>
                <a:lnTo>
                  <a:pt x="901719" y="26458"/>
                </a:lnTo>
                <a:lnTo>
                  <a:pt x="902800" y="25748"/>
                </a:lnTo>
                <a:close/>
              </a:path>
              <a:path w="915034" h="40639">
                <a:moveTo>
                  <a:pt x="907682" y="20076"/>
                </a:moveTo>
                <a:lnTo>
                  <a:pt x="901804" y="24680"/>
                </a:lnTo>
                <a:lnTo>
                  <a:pt x="903732" y="25018"/>
                </a:lnTo>
                <a:lnTo>
                  <a:pt x="901373" y="25018"/>
                </a:lnTo>
                <a:lnTo>
                  <a:pt x="900636" y="25595"/>
                </a:lnTo>
                <a:lnTo>
                  <a:pt x="903732" y="25653"/>
                </a:lnTo>
                <a:lnTo>
                  <a:pt x="903104" y="25717"/>
                </a:lnTo>
                <a:lnTo>
                  <a:pt x="904862" y="26418"/>
                </a:lnTo>
                <a:lnTo>
                  <a:pt x="905091" y="26415"/>
                </a:lnTo>
                <a:lnTo>
                  <a:pt x="912914" y="26415"/>
                </a:lnTo>
                <a:lnTo>
                  <a:pt x="914590" y="21970"/>
                </a:lnTo>
                <a:lnTo>
                  <a:pt x="907682" y="20076"/>
                </a:lnTo>
                <a:close/>
              </a:path>
              <a:path w="915034" h="40639">
                <a:moveTo>
                  <a:pt x="7023" y="12826"/>
                </a:moveTo>
                <a:lnTo>
                  <a:pt x="60" y="15827"/>
                </a:lnTo>
                <a:lnTo>
                  <a:pt x="0" y="16001"/>
                </a:lnTo>
                <a:lnTo>
                  <a:pt x="3036" y="23621"/>
                </a:lnTo>
                <a:lnTo>
                  <a:pt x="7035" y="25780"/>
                </a:lnTo>
                <a:lnTo>
                  <a:pt x="11282" y="25653"/>
                </a:lnTo>
                <a:lnTo>
                  <a:pt x="106461" y="25653"/>
                </a:lnTo>
                <a:lnTo>
                  <a:pt x="101460" y="25272"/>
                </a:lnTo>
                <a:lnTo>
                  <a:pt x="108254" y="25145"/>
                </a:lnTo>
                <a:lnTo>
                  <a:pt x="105689" y="24891"/>
                </a:lnTo>
                <a:lnTo>
                  <a:pt x="95163" y="24510"/>
                </a:lnTo>
                <a:lnTo>
                  <a:pt x="83602" y="23875"/>
                </a:lnTo>
                <a:lnTo>
                  <a:pt x="63761" y="22224"/>
                </a:lnTo>
                <a:lnTo>
                  <a:pt x="54152" y="22224"/>
                </a:lnTo>
                <a:lnTo>
                  <a:pt x="43365" y="21208"/>
                </a:lnTo>
                <a:lnTo>
                  <a:pt x="16065" y="21208"/>
                </a:lnTo>
                <a:lnTo>
                  <a:pt x="14937" y="20573"/>
                </a:lnTo>
                <a:lnTo>
                  <a:pt x="15257" y="20518"/>
                </a:lnTo>
                <a:lnTo>
                  <a:pt x="11304" y="17144"/>
                </a:lnTo>
                <a:lnTo>
                  <a:pt x="75320" y="17144"/>
                </a:lnTo>
                <a:lnTo>
                  <a:pt x="81102" y="16763"/>
                </a:lnTo>
                <a:lnTo>
                  <a:pt x="83083" y="15874"/>
                </a:lnTo>
                <a:lnTo>
                  <a:pt x="92392" y="15747"/>
                </a:lnTo>
                <a:lnTo>
                  <a:pt x="108123" y="15747"/>
                </a:lnTo>
                <a:lnTo>
                  <a:pt x="113466" y="15493"/>
                </a:lnTo>
                <a:lnTo>
                  <a:pt x="120929" y="15366"/>
                </a:lnTo>
                <a:lnTo>
                  <a:pt x="118554" y="14477"/>
                </a:lnTo>
                <a:lnTo>
                  <a:pt x="126873" y="13842"/>
                </a:lnTo>
                <a:lnTo>
                  <a:pt x="9918" y="13842"/>
                </a:lnTo>
                <a:lnTo>
                  <a:pt x="14442" y="12953"/>
                </a:lnTo>
                <a:lnTo>
                  <a:pt x="11950" y="12953"/>
                </a:lnTo>
                <a:lnTo>
                  <a:pt x="7023" y="12826"/>
                </a:lnTo>
                <a:close/>
              </a:path>
              <a:path w="915034" h="40639">
                <a:moveTo>
                  <a:pt x="108254" y="25145"/>
                </a:moveTo>
                <a:lnTo>
                  <a:pt x="112103" y="25780"/>
                </a:lnTo>
                <a:lnTo>
                  <a:pt x="129207" y="25780"/>
                </a:lnTo>
                <a:lnTo>
                  <a:pt x="108254" y="25145"/>
                </a:lnTo>
                <a:close/>
              </a:path>
              <a:path w="915034" h="40639">
                <a:moveTo>
                  <a:pt x="902944" y="25653"/>
                </a:moveTo>
                <a:lnTo>
                  <a:pt x="902800" y="25748"/>
                </a:lnTo>
                <a:lnTo>
                  <a:pt x="903104" y="25717"/>
                </a:lnTo>
                <a:lnTo>
                  <a:pt x="902944" y="25653"/>
                </a:lnTo>
                <a:close/>
              </a:path>
              <a:path w="915034" h="40639">
                <a:moveTo>
                  <a:pt x="901560" y="24637"/>
                </a:moveTo>
                <a:lnTo>
                  <a:pt x="897478" y="25243"/>
                </a:lnTo>
                <a:lnTo>
                  <a:pt x="896975" y="25526"/>
                </a:lnTo>
                <a:lnTo>
                  <a:pt x="900636" y="25595"/>
                </a:lnTo>
                <a:lnTo>
                  <a:pt x="901804" y="24680"/>
                </a:lnTo>
                <a:lnTo>
                  <a:pt x="901560" y="24637"/>
                </a:lnTo>
                <a:close/>
              </a:path>
              <a:path w="915034" h="40639">
                <a:moveTo>
                  <a:pt x="898992" y="25018"/>
                </a:moveTo>
                <a:lnTo>
                  <a:pt x="897877" y="25018"/>
                </a:lnTo>
                <a:lnTo>
                  <a:pt x="897478" y="25243"/>
                </a:lnTo>
                <a:lnTo>
                  <a:pt x="898992" y="25018"/>
                </a:lnTo>
                <a:close/>
              </a:path>
              <a:path w="915034" h="40639">
                <a:moveTo>
                  <a:pt x="900790" y="19911"/>
                </a:moveTo>
                <a:lnTo>
                  <a:pt x="896257" y="20446"/>
                </a:lnTo>
                <a:lnTo>
                  <a:pt x="881246" y="21589"/>
                </a:lnTo>
                <a:lnTo>
                  <a:pt x="849833" y="23494"/>
                </a:lnTo>
                <a:lnTo>
                  <a:pt x="828294" y="24450"/>
                </a:lnTo>
                <a:lnTo>
                  <a:pt x="853097" y="25145"/>
                </a:lnTo>
                <a:lnTo>
                  <a:pt x="898992" y="25018"/>
                </a:lnTo>
                <a:lnTo>
                  <a:pt x="901560" y="24637"/>
                </a:lnTo>
                <a:lnTo>
                  <a:pt x="901859" y="24637"/>
                </a:lnTo>
                <a:lnTo>
                  <a:pt x="907682" y="20076"/>
                </a:lnTo>
                <a:lnTo>
                  <a:pt x="900993" y="19935"/>
                </a:lnTo>
                <a:lnTo>
                  <a:pt x="900790" y="19911"/>
                </a:lnTo>
                <a:close/>
              </a:path>
              <a:path w="915034" h="40639">
                <a:moveTo>
                  <a:pt x="868480" y="25018"/>
                </a:moveTo>
                <a:lnTo>
                  <a:pt x="853097" y="25145"/>
                </a:lnTo>
                <a:lnTo>
                  <a:pt x="869439" y="25145"/>
                </a:lnTo>
                <a:lnTo>
                  <a:pt x="868480" y="25018"/>
                </a:lnTo>
                <a:close/>
              </a:path>
              <a:path w="915034" h="40639">
                <a:moveTo>
                  <a:pt x="901859" y="24637"/>
                </a:moveTo>
                <a:lnTo>
                  <a:pt x="901560" y="24637"/>
                </a:lnTo>
                <a:lnTo>
                  <a:pt x="901804" y="24680"/>
                </a:lnTo>
                <a:close/>
              </a:path>
              <a:path w="915034" h="40639">
                <a:moveTo>
                  <a:pt x="365087" y="23240"/>
                </a:moveTo>
                <a:lnTo>
                  <a:pt x="255320" y="23240"/>
                </a:lnTo>
                <a:lnTo>
                  <a:pt x="250012" y="24510"/>
                </a:lnTo>
                <a:lnTo>
                  <a:pt x="341954" y="24256"/>
                </a:lnTo>
                <a:lnTo>
                  <a:pt x="365087" y="23240"/>
                </a:lnTo>
                <a:close/>
              </a:path>
              <a:path w="915034" h="40639">
                <a:moveTo>
                  <a:pt x="870542" y="19557"/>
                </a:moveTo>
                <a:lnTo>
                  <a:pt x="560882" y="19557"/>
                </a:lnTo>
                <a:lnTo>
                  <a:pt x="562318" y="19811"/>
                </a:lnTo>
                <a:lnTo>
                  <a:pt x="582388" y="19811"/>
                </a:lnTo>
                <a:lnTo>
                  <a:pt x="591186" y="20192"/>
                </a:lnTo>
                <a:lnTo>
                  <a:pt x="603250" y="20954"/>
                </a:lnTo>
                <a:lnTo>
                  <a:pt x="803299" y="23748"/>
                </a:lnTo>
                <a:lnTo>
                  <a:pt x="828294" y="24450"/>
                </a:lnTo>
                <a:lnTo>
                  <a:pt x="849833" y="23494"/>
                </a:lnTo>
                <a:lnTo>
                  <a:pt x="881246" y="21589"/>
                </a:lnTo>
                <a:lnTo>
                  <a:pt x="896257" y="20446"/>
                </a:lnTo>
                <a:lnTo>
                  <a:pt x="898406" y="20192"/>
                </a:lnTo>
                <a:lnTo>
                  <a:pt x="881672" y="20192"/>
                </a:lnTo>
                <a:lnTo>
                  <a:pt x="869289" y="19684"/>
                </a:lnTo>
                <a:lnTo>
                  <a:pt x="870542" y="19557"/>
                </a:lnTo>
                <a:close/>
              </a:path>
              <a:path w="915034" h="40639">
                <a:moveTo>
                  <a:pt x="194965" y="23875"/>
                </a:moveTo>
                <a:lnTo>
                  <a:pt x="185280" y="23875"/>
                </a:lnTo>
                <a:lnTo>
                  <a:pt x="186575" y="24383"/>
                </a:lnTo>
                <a:lnTo>
                  <a:pt x="194965" y="23875"/>
                </a:lnTo>
                <a:close/>
              </a:path>
              <a:path w="915034" h="40639">
                <a:moveTo>
                  <a:pt x="341954" y="24256"/>
                </a:moveTo>
                <a:lnTo>
                  <a:pt x="281976" y="24256"/>
                </a:lnTo>
                <a:lnTo>
                  <a:pt x="310819" y="24383"/>
                </a:lnTo>
                <a:lnTo>
                  <a:pt x="339063" y="24383"/>
                </a:lnTo>
                <a:lnTo>
                  <a:pt x="341954" y="24256"/>
                </a:lnTo>
                <a:close/>
              </a:path>
              <a:path w="915034" h="40639">
                <a:moveTo>
                  <a:pt x="394806" y="21069"/>
                </a:moveTo>
                <a:lnTo>
                  <a:pt x="296220" y="21208"/>
                </a:lnTo>
                <a:lnTo>
                  <a:pt x="248578" y="21843"/>
                </a:lnTo>
                <a:lnTo>
                  <a:pt x="206622" y="23307"/>
                </a:lnTo>
                <a:lnTo>
                  <a:pt x="216754" y="23621"/>
                </a:lnTo>
                <a:lnTo>
                  <a:pt x="232046" y="23748"/>
                </a:lnTo>
                <a:lnTo>
                  <a:pt x="255320" y="23240"/>
                </a:lnTo>
                <a:lnTo>
                  <a:pt x="365087" y="23240"/>
                </a:lnTo>
                <a:lnTo>
                  <a:pt x="379925" y="22732"/>
                </a:lnTo>
                <a:lnTo>
                  <a:pt x="388355" y="22224"/>
                </a:lnTo>
                <a:lnTo>
                  <a:pt x="393510" y="21462"/>
                </a:lnTo>
                <a:lnTo>
                  <a:pt x="394806" y="21069"/>
                </a:lnTo>
                <a:close/>
              </a:path>
              <a:path w="915034" h="40639">
                <a:moveTo>
                  <a:pt x="221818" y="17906"/>
                </a:moveTo>
                <a:lnTo>
                  <a:pt x="206730" y="17906"/>
                </a:lnTo>
                <a:lnTo>
                  <a:pt x="190848" y="18795"/>
                </a:lnTo>
                <a:lnTo>
                  <a:pt x="183311" y="21843"/>
                </a:lnTo>
                <a:lnTo>
                  <a:pt x="200371" y="23113"/>
                </a:lnTo>
                <a:lnTo>
                  <a:pt x="206622" y="23307"/>
                </a:lnTo>
                <a:lnTo>
                  <a:pt x="248578" y="21843"/>
                </a:lnTo>
                <a:lnTo>
                  <a:pt x="296220" y="21208"/>
                </a:lnTo>
                <a:lnTo>
                  <a:pt x="394806" y="21069"/>
                </a:lnTo>
                <a:lnTo>
                  <a:pt x="396436" y="20573"/>
                </a:lnTo>
                <a:lnTo>
                  <a:pt x="353411" y="20573"/>
                </a:lnTo>
                <a:lnTo>
                  <a:pt x="309681" y="20446"/>
                </a:lnTo>
                <a:lnTo>
                  <a:pt x="266197" y="19557"/>
                </a:lnTo>
                <a:lnTo>
                  <a:pt x="221818" y="17906"/>
                </a:lnTo>
                <a:close/>
              </a:path>
              <a:path w="915034" h="40639">
                <a:moveTo>
                  <a:pt x="52705" y="21716"/>
                </a:moveTo>
                <a:lnTo>
                  <a:pt x="54152" y="22224"/>
                </a:lnTo>
                <a:lnTo>
                  <a:pt x="63761" y="22224"/>
                </a:lnTo>
                <a:lnTo>
                  <a:pt x="60708" y="21970"/>
                </a:lnTo>
                <a:lnTo>
                  <a:pt x="57264" y="21970"/>
                </a:lnTo>
                <a:lnTo>
                  <a:pt x="52705" y="21716"/>
                </a:lnTo>
                <a:close/>
              </a:path>
              <a:path w="915034" h="40639">
                <a:moveTo>
                  <a:pt x="59182" y="21843"/>
                </a:moveTo>
                <a:lnTo>
                  <a:pt x="57264" y="21970"/>
                </a:lnTo>
                <a:lnTo>
                  <a:pt x="60708" y="21970"/>
                </a:lnTo>
                <a:lnTo>
                  <a:pt x="59182" y="21843"/>
                </a:lnTo>
                <a:close/>
              </a:path>
              <a:path w="915034" h="40639">
                <a:moveTo>
                  <a:pt x="27799" y="18926"/>
                </a:moveTo>
                <a:lnTo>
                  <a:pt x="26259" y="19049"/>
                </a:lnTo>
                <a:lnTo>
                  <a:pt x="19358" y="19811"/>
                </a:lnTo>
                <a:lnTo>
                  <a:pt x="15257" y="20518"/>
                </a:lnTo>
                <a:lnTo>
                  <a:pt x="16065" y="21208"/>
                </a:lnTo>
                <a:lnTo>
                  <a:pt x="43365" y="21208"/>
                </a:lnTo>
                <a:lnTo>
                  <a:pt x="40668" y="20954"/>
                </a:lnTo>
                <a:lnTo>
                  <a:pt x="31001" y="19430"/>
                </a:lnTo>
                <a:lnTo>
                  <a:pt x="30645" y="19430"/>
                </a:lnTo>
                <a:lnTo>
                  <a:pt x="30883" y="19412"/>
                </a:lnTo>
                <a:lnTo>
                  <a:pt x="27799" y="18926"/>
                </a:lnTo>
                <a:close/>
              </a:path>
              <a:path w="915034" h="40639">
                <a:moveTo>
                  <a:pt x="441020" y="19938"/>
                </a:moveTo>
                <a:lnTo>
                  <a:pt x="398526" y="19938"/>
                </a:lnTo>
                <a:lnTo>
                  <a:pt x="394806" y="21069"/>
                </a:lnTo>
                <a:lnTo>
                  <a:pt x="440791" y="20827"/>
                </a:lnTo>
                <a:lnTo>
                  <a:pt x="436499" y="20446"/>
                </a:lnTo>
                <a:lnTo>
                  <a:pt x="441020" y="19938"/>
                </a:lnTo>
                <a:close/>
              </a:path>
              <a:path w="915034" h="40639">
                <a:moveTo>
                  <a:pt x="240893" y="17779"/>
                </a:moveTo>
                <a:lnTo>
                  <a:pt x="225299" y="17906"/>
                </a:lnTo>
                <a:lnTo>
                  <a:pt x="221818" y="17906"/>
                </a:lnTo>
                <a:lnTo>
                  <a:pt x="266197" y="19557"/>
                </a:lnTo>
                <a:lnTo>
                  <a:pt x="309681" y="20446"/>
                </a:lnTo>
                <a:lnTo>
                  <a:pt x="353411" y="20573"/>
                </a:lnTo>
                <a:lnTo>
                  <a:pt x="398526" y="19938"/>
                </a:lnTo>
                <a:lnTo>
                  <a:pt x="441020" y="19938"/>
                </a:lnTo>
                <a:lnTo>
                  <a:pt x="445198" y="19811"/>
                </a:lnTo>
                <a:lnTo>
                  <a:pt x="449370" y="19811"/>
                </a:lnTo>
                <a:lnTo>
                  <a:pt x="452577" y="19557"/>
                </a:lnTo>
                <a:lnTo>
                  <a:pt x="458597" y="19430"/>
                </a:lnTo>
                <a:lnTo>
                  <a:pt x="871794" y="19430"/>
                </a:lnTo>
                <a:lnTo>
                  <a:pt x="875550" y="19049"/>
                </a:lnTo>
                <a:lnTo>
                  <a:pt x="870940" y="18541"/>
                </a:lnTo>
                <a:lnTo>
                  <a:pt x="861355" y="18414"/>
                </a:lnTo>
                <a:lnTo>
                  <a:pt x="853977" y="18160"/>
                </a:lnTo>
                <a:lnTo>
                  <a:pt x="238391" y="18160"/>
                </a:lnTo>
                <a:lnTo>
                  <a:pt x="240893" y="17779"/>
                </a:lnTo>
                <a:close/>
              </a:path>
              <a:path w="915034" h="40639">
                <a:moveTo>
                  <a:pt x="398526" y="19938"/>
                </a:moveTo>
                <a:lnTo>
                  <a:pt x="353411" y="20573"/>
                </a:lnTo>
                <a:lnTo>
                  <a:pt x="396436" y="20573"/>
                </a:lnTo>
                <a:lnTo>
                  <a:pt x="398526" y="19938"/>
                </a:lnTo>
                <a:close/>
              </a:path>
              <a:path w="915034" h="40639">
                <a:moveTo>
                  <a:pt x="560882" y="19557"/>
                </a:moveTo>
                <a:lnTo>
                  <a:pt x="545465" y="19557"/>
                </a:lnTo>
                <a:lnTo>
                  <a:pt x="559778" y="20573"/>
                </a:lnTo>
                <a:lnTo>
                  <a:pt x="560468" y="19938"/>
                </a:lnTo>
                <a:lnTo>
                  <a:pt x="560070" y="19938"/>
                </a:lnTo>
                <a:lnTo>
                  <a:pt x="560540" y="19872"/>
                </a:lnTo>
                <a:lnTo>
                  <a:pt x="560882" y="19557"/>
                </a:lnTo>
                <a:close/>
              </a:path>
              <a:path w="915034" h="40639">
                <a:moveTo>
                  <a:pt x="11304" y="17144"/>
                </a:moveTo>
                <a:lnTo>
                  <a:pt x="15257" y="20518"/>
                </a:lnTo>
                <a:lnTo>
                  <a:pt x="19358" y="19811"/>
                </a:lnTo>
                <a:lnTo>
                  <a:pt x="26328" y="19044"/>
                </a:lnTo>
                <a:lnTo>
                  <a:pt x="27799" y="18926"/>
                </a:lnTo>
                <a:lnTo>
                  <a:pt x="22945" y="18160"/>
                </a:lnTo>
                <a:lnTo>
                  <a:pt x="11304" y="17144"/>
                </a:lnTo>
                <a:close/>
              </a:path>
              <a:path w="915034" h="40639">
                <a:moveTo>
                  <a:pt x="871794" y="19430"/>
                </a:moveTo>
                <a:lnTo>
                  <a:pt x="458597" y="19430"/>
                </a:lnTo>
                <a:lnTo>
                  <a:pt x="456031" y="20192"/>
                </a:lnTo>
                <a:lnTo>
                  <a:pt x="450939" y="20319"/>
                </a:lnTo>
                <a:lnTo>
                  <a:pt x="543395" y="20446"/>
                </a:lnTo>
                <a:lnTo>
                  <a:pt x="545465" y="19557"/>
                </a:lnTo>
                <a:lnTo>
                  <a:pt x="870542" y="19557"/>
                </a:lnTo>
                <a:lnTo>
                  <a:pt x="871794" y="19430"/>
                </a:lnTo>
                <a:close/>
              </a:path>
              <a:path w="915034" h="40639">
                <a:moveTo>
                  <a:pt x="884706" y="19811"/>
                </a:moveTo>
                <a:lnTo>
                  <a:pt x="881672" y="20192"/>
                </a:lnTo>
                <a:lnTo>
                  <a:pt x="898406" y="20192"/>
                </a:lnTo>
                <a:lnTo>
                  <a:pt x="900556" y="19938"/>
                </a:lnTo>
                <a:lnTo>
                  <a:pt x="891189" y="19938"/>
                </a:lnTo>
                <a:lnTo>
                  <a:pt x="884706" y="19811"/>
                </a:lnTo>
                <a:close/>
              </a:path>
              <a:path w="915034" h="40639">
                <a:moveTo>
                  <a:pt x="909155" y="18922"/>
                </a:moveTo>
                <a:lnTo>
                  <a:pt x="900790" y="19911"/>
                </a:lnTo>
                <a:lnTo>
                  <a:pt x="901027" y="19938"/>
                </a:lnTo>
                <a:lnTo>
                  <a:pt x="907695" y="20065"/>
                </a:lnTo>
                <a:lnTo>
                  <a:pt x="909155" y="18922"/>
                </a:lnTo>
                <a:close/>
              </a:path>
              <a:path w="915034" h="40639">
                <a:moveTo>
                  <a:pt x="449370" y="19811"/>
                </a:moveTo>
                <a:lnTo>
                  <a:pt x="445198" y="19811"/>
                </a:lnTo>
                <a:lnTo>
                  <a:pt x="446163" y="20065"/>
                </a:lnTo>
                <a:lnTo>
                  <a:pt x="449370" y="19811"/>
                </a:lnTo>
                <a:close/>
              </a:path>
              <a:path w="915034" h="40639">
                <a:moveTo>
                  <a:pt x="560540" y="19872"/>
                </a:moveTo>
                <a:lnTo>
                  <a:pt x="560070" y="19938"/>
                </a:lnTo>
                <a:lnTo>
                  <a:pt x="560472" y="19935"/>
                </a:lnTo>
                <a:close/>
              </a:path>
              <a:path w="915034" h="40639">
                <a:moveTo>
                  <a:pt x="895591" y="19303"/>
                </a:moveTo>
                <a:lnTo>
                  <a:pt x="896393" y="19938"/>
                </a:lnTo>
                <a:lnTo>
                  <a:pt x="900589" y="19935"/>
                </a:lnTo>
                <a:lnTo>
                  <a:pt x="900790" y="19911"/>
                </a:lnTo>
                <a:lnTo>
                  <a:pt x="895591" y="19303"/>
                </a:lnTo>
                <a:close/>
              </a:path>
              <a:path w="915034" h="40639">
                <a:moveTo>
                  <a:pt x="573226" y="19811"/>
                </a:moveTo>
                <a:lnTo>
                  <a:pt x="560971" y="19811"/>
                </a:lnTo>
                <a:lnTo>
                  <a:pt x="560540" y="19872"/>
                </a:lnTo>
                <a:lnTo>
                  <a:pt x="573226" y="19811"/>
                </a:lnTo>
                <a:close/>
              </a:path>
              <a:path w="915034" h="40639">
                <a:moveTo>
                  <a:pt x="30904" y="19415"/>
                </a:moveTo>
                <a:lnTo>
                  <a:pt x="30645" y="19430"/>
                </a:lnTo>
                <a:lnTo>
                  <a:pt x="31001" y="19430"/>
                </a:lnTo>
                <a:close/>
              </a:path>
              <a:path w="915034" h="40639">
                <a:moveTo>
                  <a:pt x="35565" y="19044"/>
                </a:moveTo>
                <a:lnTo>
                  <a:pt x="30883" y="19412"/>
                </a:lnTo>
                <a:lnTo>
                  <a:pt x="34925" y="19176"/>
                </a:lnTo>
                <a:lnTo>
                  <a:pt x="35565" y="19044"/>
                </a:lnTo>
                <a:close/>
              </a:path>
              <a:path w="915034" h="40639">
                <a:moveTo>
                  <a:pt x="45773" y="18287"/>
                </a:moveTo>
                <a:lnTo>
                  <a:pt x="36842" y="18287"/>
                </a:lnTo>
                <a:lnTo>
                  <a:pt x="36766" y="18795"/>
                </a:lnTo>
                <a:lnTo>
                  <a:pt x="35565" y="19044"/>
                </a:lnTo>
                <a:lnTo>
                  <a:pt x="41962" y="18541"/>
                </a:lnTo>
                <a:lnTo>
                  <a:pt x="45773" y="18287"/>
                </a:lnTo>
                <a:close/>
              </a:path>
              <a:path w="915034" h="40639">
                <a:moveTo>
                  <a:pt x="75320" y="17144"/>
                </a:moveTo>
                <a:lnTo>
                  <a:pt x="11304" y="17144"/>
                </a:lnTo>
                <a:lnTo>
                  <a:pt x="22945" y="18160"/>
                </a:lnTo>
                <a:lnTo>
                  <a:pt x="27838" y="18922"/>
                </a:lnTo>
                <a:lnTo>
                  <a:pt x="32575" y="18541"/>
                </a:lnTo>
                <a:lnTo>
                  <a:pt x="36842" y="18287"/>
                </a:lnTo>
                <a:lnTo>
                  <a:pt x="45773" y="18287"/>
                </a:lnTo>
                <a:lnTo>
                  <a:pt x="51490" y="17906"/>
                </a:lnTo>
                <a:lnTo>
                  <a:pt x="61283" y="17525"/>
                </a:lnTo>
                <a:lnTo>
                  <a:pt x="73393" y="17271"/>
                </a:lnTo>
                <a:lnTo>
                  <a:pt x="75320" y="17144"/>
                </a:lnTo>
                <a:close/>
              </a:path>
              <a:path w="915034" h="40639">
                <a:moveTo>
                  <a:pt x="264617" y="16890"/>
                </a:moveTo>
                <a:lnTo>
                  <a:pt x="258049" y="17017"/>
                </a:lnTo>
                <a:lnTo>
                  <a:pt x="244666" y="18033"/>
                </a:lnTo>
                <a:lnTo>
                  <a:pt x="238391" y="18160"/>
                </a:lnTo>
                <a:lnTo>
                  <a:pt x="853977" y="18160"/>
                </a:lnTo>
                <a:lnTo>
                  <a:pt x="842912" y="17779"/>
                </a:lnTo>
                <a:lnTo>
                  <a:pt x="833983" y="17652"/>
                </a:lnTo>
                <a:lnTo>
                  <a:pt x="788652" y="17652"/>
                </a:lnTo>
                <a:lnTo>
                  <a:pt x="785429" y="17525"/>
                </a:lnTo>
                <a:lnTo>
                  <a:pt x="263855" y="17525"/>
                </a:lnTo>
                <a:lnTo>
                  <a:pt x="261899" y="17271"/>
                </a:lnTo>
                <a:lnTo>
                  <a:pt x="264706" y="17017"/>
                </a:lnTo>
                <a:lnTo>
                  <a:pt x="264617" y="16890"/>
                </a:lnTo>
                <a:close/>
              </a:path>
              <a:path w="915034" h="40639">
                <a:moveTo>
                  <a:pt x="797737" y="16890"/>
                </a:moveTo>
                <a:lnTo>
                  <a:pt x="792341" y="16890"/>
                </a:lnTo>
                <a:lnTo>
                  <a:pt x="790672" y="17271"/>
                </a:lnTo>
                <a:lnTo>
                  <a:pt x="788652" y="17652"/>
                </a:lnTo>
                <a:lnTo>
                  <a:pt x="833983" y="17652"/>
                </a:lnTo>
                <a:lnTo>
                  <a:pt x="834263" y="17525"/>
                </a:lnTo>
                <a:lnTo>
                  <a:pt x="795439" y="17525"/>
                </a:lnTo>
                <a:lnTo>
                  <a:pt x="795959" y="17271"/>
                </a:lnTo>
                <a:lnTo>
                  <a:pt x="794982" y="17017"/>
                </a:lnTo>
                <a:lnTo>
                  <a:pt x="797737" y="16890"/>
                </a:lnTo>
                <a:close/>
              </a:path>
              <a:path w="915034" h="40639">
                <a:moveTo>
                  <a:pt x="265950" y="16763"/>
                </a:moveTo>
                <a:lnTo>
                  <a:pt x="263855" y="17525"/>
                </a:lnTo>
                <a:lnTo>
                  <a:pt x="785429" y="17525"/>
                </a:lnTo>
                <a:lnTo>
                  <a:pt x="782205" y="17398"/>
                </a:lnTo>
                <a:lnTo>
                  <a:pt x="782999" y="17271"/>
                </a:lnTo>
                <a:lnTo>
                  <a:pt x="290169" y="17271"/>
                </a:lnTo>
                <a:lnTo>
                  <a:pt x="285800" y="17144"/>
                </a:lnTo>
                <a:lnTo>
                  <a:pt x="285938" y="16890"/>
                </a:lnTo>
                <a:lnTo>
                  <a:pt x="279196" y="16890"/>
                </a:lnTo>
                <a:lnTo>
                  <a:pt x="265950" y="16763"/>
                </a:lnTo>
                <a:close/>
              </a:path>
              <a:path w="915034" h="40639">
                <a:moveTo>
                  <a:pt x="814995" y="17144"/>
                </a:moveTo>
                <a:lnTo>
                  <a:pt x="804597" y="17144"/>
                </a:lnTo>
                <a:lnTo>
                  <a:pt x="795439" y="17525"/>
                </a:lnTo>
                <a:lnTo>
                  <a:pt x="834263" y="17525"/>
                </a:lnTo>
                <a:lnTo>
                  <a:pt x="834542" y="17398"/>
                </a:lnTo>
                <a:lnTo>
                  <a:pt x="814995" y="17144"/>
                </a:lnTo>
                <a:close/>
              </a:path>
              <a:path w="915034" h="40639">
                <a:moveTo>
                  <a:pt x="444525" y="13842"/>
                </a:moveTo>
                <a:lnTo>
                  <a:pt x="368298" y="14731"/>
                </a:lnTo>
                <a:lnTo>
                  <a:pt x="344932" y="15493"/>
                </a:lnTo>
                <a:lnTo>
                  <a:pt x="306066" y="15493"/>
                </a:lnTo>
                <a:lnTo>
                  <a:pt x="294983" y="16382"/>
                </a:lnTo>
                <a:lnTo>
                  <a:pt x="290169" y="17271"/>
                </a:lnTo>
                <a:lnTo>
                  <a:pt x="782999" y="17271"/>
                </a:lnTo>
                <a:lnTo>
                  <a:pt x="784587" y="17017"/>
                </a:lnTo>
                <a:lnTo>
                  <a:pt x="779193" y="17017"/>
                </a:lnTo>
                <a:lnTo>
                  <a:pt x="773001" y="16763"/>
                </a:lnTo>
                <a:lnTo>
                  <a:pt x="731126" y="16763"/>
                </a:lnTo>
                <a:lnTo>
                  <a:pt x="721042" y="16255"/>
                </a:lnTo>
                <a:lnTo>
                  <a:pt x="719988" y="16128"/>
                </a:lnTo>
                <a:lnTo>
                  <a:pt x="698131" y="16128"/>
                </a:lnTo>
                <a:lnTo>
                  <a:pt x="697077" y="15747"/>
                </a:lnTo>
                <a:lnTo>
                  <a:pt x="693978" y="15620"/>
                </a:lnTo>
                <a:lnTo>
                  <a:pt x="692336" y="15493"/>
                </a:lnTo>
                <a:lnTo>
                  <a:pt x="332300" y="15493"/>
                </a:lnTo>
                <a:lnTo>
                  <a:pt x="690693" y="15366"/>
                </a:lnTo>
                <a:lnTo>
                  <a:pt x="689051" y="15239"/>
                </a:lnTo>
                <a:lnTo>
                  <a:pt x="656606" y="14858"/>
                </a:lnTo>
                <a:lnTo>
                  <a:pt x="443928" y="14858"/>
                </a:lnTo>
                <a:lnTo>
                  <a:pt x="441972" y="14604"/>
                </a:lnTo>
                <a:lnTo>
                  <a:pt x="443302" y="14087"/>
                </a:lnTo>
                <a:lnTo>
                  <a:pt x="444525" y="13842"/>
                </a:lnTo>
                <a:close/>
              </a:path>
              <a:path w="915034" h="40639">
                <a:moveTo>
                  <a:pt x="188836" y="16763"/>
                </a:moveTo>
                <a:lnTo>
                  <a:pt x="186944" y="17144"/>
                </a:lnTo>
                <a:lnTo>
                  <a:pt x="195119" y="17144"/>
                </a:lnTo>
                <a:lnTo>
                  <a:pt x="188836" y="16763"/>
                </a:lnTo>
                <a:close/>
              </a:path>
              <a:path w="915034" h="40639">
                <a:moveTo>
                  <a:pt x="785380" y="16890"/>
                </a:moveTo>
                <a:lnTo>
                  <a:pt x="779193" y="17017"/>
                </a:lnTo>
                <a:lnTo>
                  <a:pt x="784587" y="17017"/>
                </a:lnTo>
                <a:lnTo>
                  <a:pt x="785380" y="16890"/>
                </a:lnTo>
                <a:close/>
              </a:path>
              <a:path w="915034" h="40639">
                <a:moveTo>
                  <a:pt x="282740" y="16255"/>
                </a:moveTo>
                <a:lnTo>
                  <a:pt x="279196" y="16890"/>
                </a:lnTo>
                <a:lnTo>
                  <a:pt x="285938" y="16890"/>
                </a:lnTo>
                <a:lnTo>
                  <a:pt x="286143" y="16509"/>
                </a:lnTo>
                <a:lnTo>
                  <a:pt x="282740" y="16255"/>
                </a:lnTo>
                <a:close/>
              </a:path>
              <a:path w="915034" h="40639">
                <a:moveTo>
                  <a:pt x="731888" y="15366"/>
                </a:moveTo>
                <a:lnTo>
                  <a:pt x="731126" y="16763"/>
                </a:lnTo>
                <a:lnTo>
                  <a:pt x="736968" y="16763"/>
                </a:lnTo>
                <a:lnTo>
                  <a:pt x="735888" y="16382"/>
                </a:lnTo>
                <a:lnTo>
                  <a:pt x="737070" y="16128"/>
                </a:lnTo>
                <a:lnTo>
                  <a:pt x="740460" y="16001"/>
                </a:lnTo>
                <a:lnTo>
                  <a:pt x="731888" y="15366"/>
                </a:lnTo>
                <a:close/>
              </a:path>
              <a:path w="915034" h="40639">
                <a:moveTo>
                  <a:pt x="762863" y="16255"/>
                </a:moveTo>
                <a:lnTo>
                  <a:pt x="742923" y="16509"/>
                </a:lnTo>
                <a:lnTo>
                  <a:pt x="736968" y="16763"/>
                </a:lnTo>
                <a:lnTo>
                  <a:pt x="759726" y="16763"/>
                </a:lnTo>
                <a:lnTo>
                  <a:pt x="759396" y="16509"/>
                </a:lnTo>
                <a:lnTo>
                  <a:pt x="761517" y="16382"/>
                </a:lnTo>
                <a:lnTo>
                  <a:pt x="762863" y="16255"/>
                </a:lnTo>
                <a:close/>
              </a:path>
              <a:path w="915034" h="40639">
                <a:moveTo>
                  <a:pt x="766585" y="16636"/>
                </a:moveTo>
                <a:lnTo>
                  <a:pt x="759726" y="16763"/>
                </a:lnTo>
                <a:lnTo>
                  <a:pt x="773001" y="16763"/>
                </a:lnTo>
                <a:lnTo>
                  <a:pt x="766585" y="16636"/>
                </a:lnTo>
                <a:close/>
              </a:path>
              <a:path w="915034" h="40639">
                <a:moveTo>
                  <a:pt x="702449" y="16001"/>
                </a:moveTo>
                <a:lnTo>
                  <a:pt x="698131" y="16128"/>
                </a:lnTo>
                <a:lnTo>
                  <a:pt x="714362" y="16128"/>
                </a:lnTo>
                <a:lnTo>
                  <a:pt x="702449" y="16001"/>
                </a:lnTo>
                <a:close/>
              </a:path>
              <a:path w="915034" h="40639">
                <a:moveTo>
                  <a:pt x="717482" y="15827"/>
                </a:moveTo>
                <a:lnTo>
                  <a:pt x="714362" y="16128"/>
                </a:lnTo>
                <a:lnTo>
                  <a:pt x="719988" y="16128"/>
                </a:lnTo>
                <a:lnTo>
                  <a:pt x="717482" y="15827"/>
                </a:lnTo>
                <a:close/>
              </a:path>
              <a:path w="915034" h="40639">
                <a:moveTo>
                  <a:pt x="108123" y="15747"/>
                </a:moveTo>
                <a:lnTo>
                  <a:pt x="92392" y="15747"/>
                </a:lnTo>
                <a:lnTo>
                  <a:pt x="98041" y="16001"/>
                </a:lnTo>
                <a:lnTo>
                  <a:pt x="105451" y="15874"/>
                </a:lnTo>
                <a:lnTo>
                  <a:pt x="108123" y="15747"/>
                </a:lnTo>
                <a:close/>
              </a:path>
              <a:path w="915034" h="40639">
                <a:moveTo>
                  <a:pt x="718299" y="15747"/>
                </a:moveTo>
                <a:lnTo>
                  <a:pt x="716826" y="15747"/>
                </a:lnTo>
                <a:lnTo>
                  <a:pt x="717482" y="15827"/>
                </a:lnTo>
                <a:lnTo>
                  <a:pt x="718299" y="15747"/>
                </a:lnTo>
                <a:close/>
              </a:path>
              <a:path w="915034" h="40639">
                <a:moveTo>
                  <a:pt x="346176" y="14985"/>
                </a:moveTo>
                <a:lnTo>
                  <a:pt x="332300" y="15493"/>
                </a:lnTo>
                <a:lnTo>
                  <a:pt x="344932" y="15493"/>
                </a:lnTo>
                <a:lnTo>
                  <a:pt x="343420" y="15366"/>
                </a:lnTo>
                <a:lnTo>
                  <a:pt x="345275" y="15239"/>
                </a:lnTo>
                <a:lnTo>
                  <a:pt x="346176" y="14985"/>
                </a:lnTo>
                <a:close/>
              </a:path>
              <a:path w="915034" h="40639">
                <a:moveTo>
                  <a:pt x="193962" y="13588"/>
                </a:moveTo>
                <a:lnTo>
                  <a:pt x="130200" y="13588"/>
                </a:lnTo>
                <a:lnTo>
                  <a:pt x="139268" y="13715"/>
                </a:lnTo>
                <a:lnTo>
                  <a:pt x="136537" y="14985"/>
                </a:lnTo>
                <a:lnTo>
                  <a:pt x="160340" y="14096"/>
                </a:lnTo>
                <a:lnTo>
                  <a:pt x="193962" y="13588"/>
                </a:lnTo>
                <a:close/>
              </a:path>
              <a:path w="915034" h="40639">
                <a:moveTo>
                  <a:pt x="464667" y="13715"/>
                </a:moveTo>
                <a:lnTo>
                  <a:pt x="455752" y="13842"/>
                </a:lnTo>
                <a:lnTo>
                  <a:pt x="445579" y="14096"/>
                </a:lnTo>
                <a:lnTo>
                  <a:pt x="443928" y="14858"/>
                </a:lnTo>
                <a:lnTo>
                  <a:pt x="559092" y="14858"/>
                </a:lnTo>
                <a:lnTo>
                  <a:pt x="557967" y="14477"/>
                </a:lnTo>
                <a:lnTo>
                  <a:pt x="523011" y="14477"/>
                </a:lnTo>
                <a:lnTo>
                  <a:pt x="521978" y="14223"/>
                </a:lnTo>
                <a:lnTo>
                  <a:pt x="500799" y="14223"/>
                </a:lnTo>
                <a:lnTo>
                  <a:pt x="500176" y="13969"/>
                </a:lnTo>
                <a:lnTo>
                  <a:pt x="468891" y="13969"/>
                </a:lnTo>
                <a:lnTo>
                  <a:pt x="464667" y="13715"/>
                </a:lnTo>
                <a:close/>
              </a:path>
              <a:path w="915034" h="40639">
                <a:moveTo>
                  <a:pt x="623981" y="14604"/>
                </a:moveTo>
                <a:lnTo>
                  <a:pt x="591401" y="14604"/>
                </a:lnTo>
                <a:lnTo>
                  <a:pt x="559092" y="14858"/>
                </a:lnTo>
                <a:lnTo>
                  <a:pt x="656606" y="14858"/>
                </a:lnTo>
                <a:lnTo>
                  <a:pt x="623981" y="14604"/>
                </a:lnTo>
                <a:close/>
              </a:path>
              <a:path w="915034" h="40639">
                <a:moveTo>
                  <a:pt x="535190" y="13334"/>
                </a:moveTo>
                <a:lnTo>
                  <a:pt x="529132" y="13715"/>
                </a:lnTo>
                <a:lnTo>
                  <a:pt x="529323" y="13969"/>
                </a:lnTo>
                <a:lnTo>
                  <a:pt x="523011" y="14477"/>
                </a:lnTo>
                <a:lnTo>
                  <a:pt x="557967" y="14477"/>
                </a:lnTo>
                <a:lnTo>
                  <a:pt x="557592" y="14350"/>
                </a:lnTo>
                <a:lnTo>
                  <a:pt x="561012" y="14087"/>
                </a:lnTo>
                <a:lnTo>
                  <a:pt x="559854" y="13969"/>
                </a:lnTo>
                <a:lnTo>
                  <a:pt x="538264" y="13969"/>
                </a:lnTo>
                <a:lnTo>
                  <a:pt x="535190" y="13334"/>
                </a:lnTo>
                <a:close/>
              </a:path>
              <a:path w="915034" h="40639">
                <a:moveTo>
                  <a:pt x="564578" y="13461"/>
                </a:moveTo>
                <a:lnTo>
                  <a:pt x="564635" y="13842"/>
                </a:lnTo>
                <a:lnTo>
                  <a:pt x="561012" y="14087"/>
                </a:lnTo>
                <a:lnTo>
                  <a:pt x="564858" y="14477"/>
                </a:lnTo>
                <a:lnTo>
                  <a:pt x="564578" y="13461"/>
                </a:lnTo>
                <a:close/>
              </a:path>
              <a:path w="915034" h="40639">
                <a:moveTo>
                  <a:pt x="507022" y="13080"/>
                </a:moveTo>
                <a:lnTo>
                  <a:pt x="500799" y="14223"/>
                </a:lnTo>
                <a:lnTo>
                  <a:pt x="521978" y="14223"/>
                </a:lnTo>
                <a:lnTo>
                  <a:pt x="520429" y="13842"/>
                </a:lnTo>
                <a:lnTo>
                  <a:pt x="511873" y="13842"/>
                </a:lnTo>
                <a:lnTo>
                  <a:pt x="507022" y="13080"/>
                </a:lnTo>
                <a:close/>
              </a:path>
              <a:path w="915034" h="40639">
                <a:moveTo>
                  <a:pt x="490245" y="13461"/>
                </a:moveTo>
                <a:lnTo>
                  <a:pt x="482414" y="13461"/>
                </a:lnTo>
                <a:lnTo>
                  <a:pt x="468891" y="13969"/>
                </a:lnTo>
                <a:lnTo>
                  <a:pt x="500176" y="13969"/>
                </a:lnTo>
                <a:lnTo>
                  <a:pt x="499243" y="13588"/>
                </a:lnTo>
                <a:lnTo>
                  <a:pt x="489369" y="13588"/>
                </a:lnTo>
                <a:lnTo>
                  <a:pt x="490245" y="13461"/>
                </a:lnTo>
                <a:close/>
              </a:path>
              <a:path w="915034" h="40639">
                <a:moveTo>
                  <a:pt x="543776" y="13842"/>
                </a:moveTo>
                <a:lnTo>
                  <a:pt x="538264" y="13969"/>
                </a:lnTo>
                <a:lnTo>
                  <a:pt x="544360" y="13969"/>
                </a:lnTo>
                <a:lnTo>
                  <a:pt x="543776" y="13842"/>
                </a:lnTo>
                <a:close/>
              </a:path>
              <a:path w="915034" h="40639">
                <a:moveTo>
                  <a:pt x="557352" y="13715"/>
                </a:moveTo>
                <a:lnTo>
                  <a:pt x="544360" y="13969"/>
                </a:lnTo>
                <a:lnTo>
                  <a:pt x="559854" y="13969"/>
                </a:lnTo>
                <a:lnTo>
                  <a:pt x="557352" y="13715"/>
                </a:lnTo>
                <a:close/>
              </a:path>
              <a:path w="915034" h="40639">
                <a:moveTo>
                  <a:pt x="15583" y="13461"/>
                </a:moveTo>
                <a:lnTo>
                  <a:pt x="9918" y="13842"/>
                </a:lnTo>
                <a:lnTo>
                  <a:pt x="15798" y="13842"/>
                </a:lnTo>
                <a:lnTo>
                  <a:pt x="15583" y="13461"/>
                </a:lnTo>
                <a:close/>
              </a:path>
              <a:path w="915034" h="40639">
                <a:moveTo>
                  <a:pt x="20497" y="12572"/>
                </a:moveTo>
                <a:lnTo>
                  <a:pt x="15798" y="13842"/>
                </a:lnTo>
                <a:lnTo>
                  <a:pt x="126873" y="13842"/>
                </a:lnTo>
                <a:lnTo>
                  <a:pt x="128536" y="13715"/>
                </a:lnTo>
                <a:lnTo>
                  <a:pt x="21729" y="13715"/>
                </a:lnTo>
                <a:lnTo>
                  <a:pt x="20497" y="12572"/>
                </a:lnTo>
                <a:close/>
              </a:path>
              <a:path w="915034" h="40639">
                <a:moveTo>
                  <a:pt x="515264" y="12572"/>
                </a:moveTo>
                <a:lnTo>
                  <a:pt x="511873" y="13842"/>
                </a:lnTo>
                <a:lnTo>
                  <a:pt x="520429" y="13842"/>
                </a:lnTo>
                <a:lnTo>
                  <a:pt x="515264" y="12572"/>
                </a:lnTo>
                <a:close/>
              </a:path>
              <a:path w="915034" h="40639">
                <a:moveTo>
                  <a:pt x="302487" y="11556"/>
                </a:moveTo>
                <a:lnTo>
                  <a:pt x="23139" y="11556"/>
                </a:lnTo>
                <a:lnTo>
                  <a:pt x="22517" y="12064"/>
                </a:lnTo>
                <a:lnTo>
                  <a:pt x="23177" y="12572"/>
                </a:lnTo>
                <a:lnTo>
                  <a:pt x="21729" y="13715"/>
                </a:lnTo>
                <a:lnTo>
                  <a:pt x="128536" y="13715"/>
                </a:lnTo>
                <a:lnTo>
                  <a:pt x="130200" y="13588"/>
                </a:lnTo>
                <a:lnTo>
                  <a:pt x="193962" y="13588"/>
                </a:lnTo>
                <a:lnTo>
                  <a:pt x="214704" y="13207"/>
                </a:lnTo>
                <a:lnTo>
                  <a:pt x="241350" y="12064"/>
                </a:lnTo>
                <a:lnTo>
                  <a:pt x="270091" y="12064"/>
                </a:lnTo>
                <a:lnTo>
                  <a:pt x="302487" y="11556"/>
                </a:lnTo>
                <a:close/>
              </a:path>
              <a:path w="915034" h="40639">
                <a:moveTo>
                  <a:pt x="497065" y="12699"/>
                </a:moveTo>
                <a:lnTo>
                  <a:pt x="489369" y="13588"/>
                </a:lnTo>
                <a:lnTo>
                  <a:pt x="499243" y="13588"/>
                </a:lnTo>
                <a:lnTo>
                  <a:pt x="497065" y="12699"/>
                </a:lnTo>
                <a:close/>
              </a:path>
              <a:path w="915034" h="40639">
                <a:moveTo>
                  <a:pt x="15735" y="12699"/>
                </a:moveTo>
                <a:lnTo>
                  <a:pt x="11950" y="12953"/>
                </a:lnTo>
                <a:lnTo>
                  <a:pt x="14442" y="12953"/>
                </a:lnTo>
                <a:lnTo>
                  <a:pt x="15735" y="12699"/>
                </a:lnTo>
                <a:close/>
              </a:path>
              <a:path w="915034" h="40639">
                <a:moveTo>
                  <a:pt x="270091" y="12064"/>
                </a:moveTo>
                <a:lnTo>
                  <a:pt x="241350" y="12064"/>
                </a:lnTo>
                <a:lnTo>
                  <a:pt x="243916" y="12699"/>
                </a:lnTo>
                <a:lnTo>
                  <a:pt x="270091" y="12064"/>
                </a:lnTo>
                <a:close/>
              </a:path>
              <a:path w="915034" h="40639">
                <a:moveTo>
                  <a:pt x="55778" y="8889"/>
                </a:moveTo>
                <a:lnTo>
                  <a:pt x="53149" y="9270"/>
                </a:lnTo>
                <a:lnTo>
                  <a:pt x="50711" y="9524"/>
                </a:lnTo>
                <a:lnTo>
                  <a:pt x="53975" y="9651"/>
                </a:lnTo>
                <a:lnTo>
                  <a:pt x="47131" y="9778"/>
                </a:lnTo>
                <a:lnTo>
                  <a:pt x="37655" y="10159"/>
                </a:lnTo>
                <a:lnTo>
                  <a:pt x="27161" y="10921"/>
                </a:lnTo>
                <a:lnTo>
                  <a:pt x="17259" y="12064"/>
                </a:lnTo>
                <a:lnTo>
                  <a:pt x="23139" y="11556"/>
                </a:lnTo>
                <a:lnTo>
                  <a:pt x="302487" y="11556"/>
                </a:lnTo>
                <a:lnTo>
                  <a:pt x="321783" y="11175"/>
                </a:lnTo>
                <a:lnTo>
                  <a:pt x="347243" y="10286"/>
                </a:lnTo>
                <a:lnTo>
                  <a:pt x="386054" y="10286"/>
                </a:lnTo>
                <a:lnTo>
                  <a:pt x="392201" y="9905"/>
                </a:lnTo>
                <a:lnTo>
                  <a:pt x="54991" y="9905"/>
                </a:lnTo>
                <a:lnTo>
                  <a:pt x="55778" y="8889"/>
                </a:lnTo>
                <a:close/>
              </a:path>
              <a:path w="915034" h="40639">
                <a:moveTo>
                  <a:pt x="386054" y="10286"/>
                </a:moveTo>
                <a:lnTo>
                  <a:pt x="347243" y="10286"/>
                </a:lnTo>
                <a:lnTo>
                  <a:pt x="372302" y="10667"/>
                </a:lnTo>
                <a:lnTo>
                  <a:pt x="379907" y="10667"/>
                </a:lnTo>
                <a:lnTo>
                  <a:pt x="386054" y="10286"/>
                </a:lnTo>
                <a:close/>
              </a:path>
              <a:path w="915034" h="40639">
                <a:moveTo>
                  <a:pt x="490230" y="8889"/>
                </a:moveTo>
                <a:lnTo>
                  <a:pt x="409537" y="8889"/>
                </a:lnTo>
                <a:lnTo>
                  <a:pt x="412343" y="9397"/>
                </a:lnTo>
                <a:lnTo>
                  <a:pt x="414159" y="9651"/>
                </a:lnTo>
                <a:lnTo>
                  <a:pt x="425578" y="9778"/>
                </a:lnTo>
                <a:lnTo>
                  <a:pt x="436599" y="10032"/>
                </a:lnTo>
                <a:lnTo>
                  <a:pt x="447055" y="9905"/>
                </a:lnTo>
                <a:lnTo>
                  <a:pt x="456781" y="9397"/>
                </a:lnTo>
                <a:lnTo>
                  <a:pt x="471146" y="9397"/>
                </a:lnTo>
                <a:lnTo>
                  <a:pt x="478660" y="9143"/>
                </a:lnTo>
                <a:lnTo>
                  <a:pt x="490230" y="8889"/>
                </a:lnTo>
                <a:close/>
              </a:path>
              <a:path w="915034" h="40639">
                <a:moveTo>
                  <a:pt x="471146" y="9397"/>
                </a:moveTo>
                <a:lnTo>
                  <a:pt x="456781" y="9397"/>
                </a:lnTo>
                <a:lnTo>
                  <a:pt x="457301" y="10032"/>
                </a:lnTo>
                <a:lnTo>
                  <a:pt x="467389" y="9524"/>
                </a:lnTo>
                <a:lnTo>
                  <a:pt x="471146" y="9397"/>
                </a:lnTo>
                <a:close/>
              </a:path>
              <a:path w="915034" h="40639">
                <a:moveTo>
                  <a:pt x="71196" y="8381"/>
                </a:moveTo>
                <a:lnTo>
                  <a:pt x="70345" y="9016"/>
                </a:lnTo>
                <a:lnTo>
                  <a:pt x="63792" y="9651"/>
                </a:lnTo>
                <a:lnTo>
                  <a:pt x="54991" y="9905"/>
                </a:lnTo>
                <a:lnTo>
                  <a:pt x="396570" y="9905"/>
                </a:lnTo>
                <a:lnTo>
                  <a:pt x="404965" y="8889"/>
                </a:lnTo>
                <a:lnTo>
                  <a:pt x="75590" y="8889"/>
                </a:lnTo>
                <a:lnTo>
                  <a:pt x="71196" y="8381"/>
                </a:lnTo>
                <a:close/>
              </a:path>
              <a:path w="915034" h="40639">
                <a:moveTo>
                  <a:pt x="78282" y="7492"/>
                </a:moveTo>
                <a:lnTo>
                  <a:pt x="78117" y="8508"/>
                </a:lnTo>
                <a:lnTo>
                  <a:pt x="75590" y="8889"/>
                </a:lnTo>
                <a:lnTo>
                  <a:pt x="490230" y="8889"/>
                </a:lnTo>
                <a:lnTo>
                  <a:pt x="501218" y="9143"/>
                </a:lnTo>
                <a:lnTo>
                  <a:pt x="505028" y="8508"/>
                </a:lnTo>
                <a:lnTo>
                  <a:pt x="516525" y="8403"/>
                </a:lnTo>
                <a:lnTo>
                  <a:pt x="86779" y="8381"/>
                </a:lnTo>
                <a:lnTo>
                  <a:pt x="84899" y="7873"/>
                </a:lnTo>
                <a:lnTo>
                  <a:pt x="78282" y="7492"/>
                </a:lnTo>
                <a:close/>
              </a:path>
              <a:path w="915034" h="40639">
                <a:moveTo>
                  <a:pt x="596632" y="8000"/>
                </a:moveTo>
                <a:lnTo>
                  <a:pt x="521678" y="8000"/>
                </a:lnTo>
                <a:lnTo>
                  <a:pt x="516483" y="8889"/>
                </a:lnTo>
                <a:lnTo>
                  <a:pt x="539026" y="8889"/>
                </a:lnTo>
                <a:lnTo>
                  <a:pt x="596632" y="8000"/>
                </a:lnTo>
                <a:close/>
              </a:path>
              <a:path w="915034" h="40639">
                <a:moveTo>
                  <a:pt x="518301" y="8387"/>
                </a:moveTo>
                <a:lnTo>
                  <a:pt x="516525" y="8403"/>
                </a:lnTo>
                <a:lnTo>
                  <a:pt x="516128" y="8635"/>
                </a:lnTo>
                <a:lnTo>
                  <a:pt x="518301" y="8387"/>
                </a:lnTo>
                <a:close/>
              </a:path>
              <a:path w="915034" h="40639">
                <a:moveTo>
                  <a:pt x="516961" y="8148"/>
                </a:moveTo>
                <a:lnTo>
                  <a:pt x="516525" y="8403"/>
                </a:lnTo>
                <a:lnTo>
                  <a:pt x="518348" y="8381"/>
                </a:lnTo>
                <a:lnTo>
                  <a:pt x="518623" y="8350"/>
                </a:lnTo>
                <a:lnTo>
                  <a:pt x="516961" y="8148"/>
                </a:lnTo>
                <a:close/>
              </a:path>
              <a:path w="915034" h="40639">
                <a:moveTo>
                  <a:pt x="518623" y="8350"/>
                </a:moveTo>
                <a:lnTo>
                  <a:pt x="518301" y="8387"/>
                </a:lnTo>
                <a:lnTo>
                  <a:pt x="518884" y="8381"/>
                </a:lnTo>
                <a:lnTo>
                  <a:pt x="518623" y="8350"/>
                </a:lnTo>
                <a:close/>
              </a:path>
              <a:path w="915034" h="40639">
                <a:moveTo>
                  <a:pt x="103225" y="6603"/>
                </a:moveTo>
                <a:lnTo>
                  <a:pt x="93611" y="7746"/>
                </a:lnTo>
                <a:lnTo>
                  <a:pt x="86779" y="8381"/>
                </a:lnTo>
                <a:lnTo>
                  <a:pt x="516562" y="8381"/>
                </a:lnTo>
                <a:lnTo>
                  <a:pt x="516780" y="8254"/>
                </a:lnTo>
                <a:lnTo>
                  <a:pt x="261607" y="8254"/>
                </a:lnTo>
                <a:lnTo>
                  <a:pt x="256646" y="8127"/>
                </a:lnTo>
                <a:lnTo>
                  <a:pt x="258753" y="7873"/>
                </a:lnTo>
                <a:lnTo>
                  <a:pt x="262464" y="7492"/>
                </a:lnTo>
                <a:lnTo>
                  <a:pt x="116789" y="7492"/>
                </a:lnTo>
                <a:lnTo>
                  <a:pt x="110667" y="6857"/>
                </a:lnTo>
                <a:lnTo>
                  <a:pt x="103225" y="6603"/>
                </a:lnTo>
                <a:close/>
              </a:path>
              <a:path w="915034" h="40639">
                <a:moveTo>
                  <a:pt x="677096" y="7873"/>
                </a:moveTo>
                <a:lnTo>
                  <a:pt x="603847" y="7873"/>
                </a:lnTo>
                <a:lnTo>
                  <a:pt x="612263" y="8381"/>
                </a:lnTo>
                <a:lnTo>
                  <a:pt x="636435" y="8127"/>
                </a:lnTo>
                <a:lnTo>
                  <a:pt x="658709" y="8127"/>
                </a:lnTo>
                <a:lnTo>
                  <a:pt x="677096" y="7873"/>
                </a:lnTo>
                <a:close/>
              </a:path>
              <a:path w="915034" h="40639">
                <a:moveTo>
                  <a:pt x="751840" y="7238"/>
                </a:moveTo>
                <a:lnTo>
                  <a:pt x="684288" y="7238"/>
                </a:lnTo>
                <a:lnTo>
                  <a:pt x="684720" y="7873"/>
                </a:lnTo>
                <a:lnTo>
                  <a:pt x="733539" y="8127"/>
                </a:lnTo>
                <a:lnTo>
                  <a:pt x="743762" y="8381"/>
                </a:lnTo>
                <a:lnTo>
                  <a:pt x="743762" y="7492"/>
                </a:lnTo>
                <a:lnTo>
                  <a:pt x="751840" y="7238"/>
                </a:lnTo>
                <a:close/>
              </a:path>
              <a:path w="915034" h="40639">
                <a:moveTo>
                  <a:pt x="681411" y="7492"/>
                </a:moveTo>
                <a:lnTo>
                  <a:pt x="518083" y="7492"/>
                </a:lnTo>
                <a:lnTo>
                  <a:pt x="516961" y="8148"/>
                </a:lnTo>
                <a:lnTo>
                  <a:pt x="518623" y="8350"/>
                </a:lnTo>
                <a:lnTo>
                  <a:pt x="521678" y="8000"/>
                </a:lnTo>
                <a:lnTo>
                  <a:pt x="596632" y="8000"/>
                </a:lnTo>
                <a:lnTo>
                  <a:pt x="603847" y="7873"/>
                </a:lnTo>
                <a:lnTo>
                  <a:pt x="677096" y="7873"/>
                </a:lnTo>
                <a:lnTo>
                  <a:pt x="681411" y="7492"/>
                </a:lnTo>
                <a:close/>
              </a:path>
              <a:path w="915034" h="40639">
                <a:moveTo>
                  <a:pt x="277683" y="4693"/>
                </a:moveTo>
                <a:lnTo>
                  <a:pt x="273625" y="5587"/>
                </a:lnTo>
                <a:lnTo>
                  <a:pt x="267335" y="6095"/>
                </a:lnTo>
                <a:lnTo>
                  <a:pt x="272605" y="6476"/>
                </a:lnTo>
                <a:lnTo>
                  <a:pt x="267512" y="7746"/>
                </a:lnTo>
                <a:lnTo>
                  <a:pt x="261607" y="8254"/>
                </a:lnTo>
                <a:lnTo>
                  <a:pt x="516780" y="8254"/>
                </a:lnTo>
                <a:lnTo>
                  <a:pt x="516961" y="8148"/>
                </a:lnTo>
                <a:lnTo>
                  <a:pt x="512597" y="7619"/>
                </a:lnTo>
                <a:lnTo>
                  <a:pt x="518083" y="7492"/>
                </a:lnTo>
                <a:lnTo>
                  <a:pt x="681411" y="7492"/>
                </a:lnTo>
                <a:lnTo>
                  <a:pt x="684288" y="7238"/>
                </a:lnTo>
                <a:lnTo>
                  <a:pt x="761466" y="7238"/>
                </a:lnTo>
                <a:lnTo>
                  <a:pt x="763524" y="6476"/>
                </a:lnTo>
                <a:lnTo>
                  <a:pt x="766762" y="5841"/>
                </a:lnTo>
                <a:lnTo>
                  <a:pt x="787920" y="5841"/>
                </a:lnTo>
                <a:lnTo>
                  <a:pt x="791337" y="5587"/>
                </a:lnTo>
                <a:lnTo>
                  <a:pt x="790532" y="5460"/>
                </a:lnTo>
                <a:lnTo>
                  <a:pt x="284543" y="5460"/>
                </a:lnTo>
                <a:lnTo>
                  <a:pt x="278231" y="4825"/>
                </a:lnTo>
                <a:lnTo>
                  <a:pt x="277683" y="4693"/>
                </a:lnTo>
                <a:close/>
              </a:path>
              <a:path w="915034" h="40639">
                <a:moveTo>
                  <a:pt x="658709" y="8127"/>
                </a:moveTo>
                <a:lnTo>
                  <a:pt x="636435" y="8127"/>
                </a:lnTo>
                <a:lnTo>
                  <a:pt x="649516" y="8254"/>
                </a:lnTo>
                <a:lnTo>
                  <a:pt x="658709" y="8127"/>
                </a:lnTo>
                <a:close/>
              </a:path>
              <a:path w="915034" h="40639">
                <a:moveTo>
                  <a:pt x="787920" y="5841"/>
                </a:moveTo>
                <a:lnTo>
                  <a:pt x="774344" y="5841"/>
                </a:lnTo>
                <a:lnTo>
                  <a:pt x="781164" y="6222"/>
                </a:lnTo>
                <a:lnTo>
                  <a:pt x="774585" y="6603"/>
                </a:lnTo>
                <a:lnTo>
                  <a:pt x="768934" y="7238"/>
                </a:lnTo>
                <a:lnTo>
                  <a:pt x="764603" y="8000"/>
                </a:lnTo>
                <a:lnTo>
                  <a:pt x="772648" y="8000"/>
                </a:lnTo>
                <a:lnTo>
                  <a:pt x="780305" y="7619"/>
                </a:lnTo>
                <a:lnTo>
                  <a:pt x="787179" y="7365"/>
                </a:lnTo>
                <a:lnTo>
                  <a:pt x="809707" y="7365"/>
                </a:lnTo>
                <a:lnTo>
                  <a:pt x="808075" y="7238"/>
                </a:lnTo>
                <a:lnTo>
                  <a:pt x="810018" y="6984"/>
                </a:lnTo>
                <a:lnTo>
                  <a:pt x="823080" y="6984"/>
                </a:lnTo>
                <a:lnTo>
                  <a:pt x="824725" y="6730"/>
                </a:lnTo>
                <a:lnTo>
                  <a:pt x="831405" y="6730"/>
                </a:lnTo>
                <a:lnTo>
                  <a:pt x="831200" y="6603"/>
                </a:lnTo>
                <a:lnTo>
                  <a:pt x="794842" y="6603"/>
                </a:lnTo>
                <a:lnTo>
                  <a:pt x="787920" y="5841"/>
                </a:lnTo>
                <a:close/>
              </a:path>
              <a:path w="915034" h="40639">
                <a:moveTo>
                  <a:pt x="809707" y="7365"/>
                </a:moveTo>
                <a:lnTo>
                  <a:pt x="787179" y="7365"/>
                </a:lnTo>
                <a:lnTo>
                  <a:pt x="792873" y="7746"/>
                </a:lnTo>
                <a:lnTo>
                  <a:pt x="802195" y="8000"/>
                </a:lnTo>
                <a:lnTo>
                  <a:pt x="809396" y="7746"/>
                </a:lnTo>
                <a:lnTo>
                  <a:pt x="809707" y="7365"/>
                </a:lnTo>
                <a:close/>
              </a:path>
              <a:path w="915034" h="40639">
                <a:moveTo>
                  <a:pt x="761466" y="7238"/>
                </a:moveTo>
                <a:lnTo>
                  <a:pt x="751840" y="7238"/>
                </a:lnTo>
                <a:lnTo>
                  <a:pt x="752271" y="7746"/>
                </a:lnTo>
                <a:lnTo>
                  <a:pt x="761123" y="7365"/>
                </a:lnTo>
                <a:lnTo>
                  <a:pt x="761466" y="7238"/>
                </a:lnTo>
                <a:close/>
              </a:path>
              <a:path w="915034" h="40639">
                <a:moveTo>
                  <a:pt x="823080" y="6984"/>
                </a:moveTo>
                <a:lnTo>
                  <a:pt x="810018" y="6984"/>
                </a:lnTo>
                <a:lnTo>
                  <a:pt x="809788" y="7266"/>
                </a:lnTo>
                <a:lnTo>
                  <a:pt x="815987" y="7365"/>
                </a:lnTo>
                <a:lnTo>
                  <a:pt x="810907" y="7746"/>
                </a:lnTo>
                <a:lnTo>
                  <a:pt x="822985" y="7746"/>
                </a:lnTo>
                <a:lnTo>
                  <a:pt x="825964" y="7412"/>
                </a:lnTo>
                <a:lnTo>
                  <a:pt x="823772" y="7238"/>
                </a:lnTo>
                <a:lnTo>
                  <a:pt x="821436" y="7238"/>
                </a:lnTo>
                <a:lnTo>
                  <a:pt x="823080" y="6984"/>
                </a:lnTo>
                <a:close/>
              </a:path>
              <a:path w="915034" h="40639">
                <a:moveTo>
                  <a:pt x="140487" y="6603"/>
                </a:moveTo>
                <a:lnTo>
                  <a:pt x="132321" y="6730"/>
                </a:lnTo>
                <a:lnTo>
                  <a:pt x="125222" y="6730"/>
                </a:lnTo>
                <a:lnTo>
                  <a:pt x="119913" y="7365"/>
                </a:lnTo>
                <a:lnTo>
                  <a:pt x="116789" y="7492"/>
                </a:lnTo>
                <a:lnTo>
                  <a:pt x="262464" y="7492"/>
                </a:lnTo>
                <a:lnTo>
                  <a:pt x="262406" y="7238"/>
                </a:lnTo>
                <a:lnTo>
                  <a:pt x="144500" y="7238"/>
                </a:lnTo>
                <a:lnTo>
                  <a:pt x="141290" y="6730"/>
                </a:lnTo>
                <a:lnTo>
                  <a:pt x="132321" y="6730"/>
                </a:lnTo>
                <a:lnTo>
                  <a:pt x="119672" y="6603"/>
                </a:lnTo>
                <a:lnTo>
                  <a:pt x="140487" y="6603"/>
                </a:lnTo>
                <a:close/>
              </a:path>
              <a:path w="915034" h="40639">
                <a:moveTo>
                  <a:pt x="827506" y="7238"/>
                </a:moveTo>
                <a:lnTo>
                  <a:pt x="825964" y="7412"/>
                </a:lnTo>
                <a:lnTo>
                  <a:pt x="826986" y="7492"/>
                </a:lnTo>
                <a:lnTo>
                  <a:pt x="827506" y="7238"/>
                </a:lnTo>
                <a:close/>
              </a:path>
              <a:path w="915034" h="40639">
                <a:moveTo>
                  <a:pt x="838758" y="5333"/>
                </a:moveTo>
                <a:lnTo>
                  <a:pt x="835291" y="5333"/>
                </a:lnTo>
                <a:lnTo>
                  <a:pt x="841502" y="6603"/>
                </a:lnTo>
                <a:lnTo>
                  <a:pt x="830300" y="6984"/>
                </a:lnTo>
                <a:lnTo>
                  <a:pt x="835698" y="7365"/>
                </a:lnTo>
                <a:lnTo>
                  <a:pt x="849149" y="6209"/>
                </a:lnTo>
                <a:lnTo>
                  <a:pt x="844207" y="5841"/>
                </a:lnTo>
                <a:lnTo>
                  <a:pt x="844933" y="5587"/>
                </a:lnTo>
                <a:lnTo>
                  <a:pt x="838606" y="5587"/>
                </a:lnTo>
                <a:lnTo>
                  <a:pt x="838758" y="5333"/>
                </a:lnTo>
                <a:close/>
              </a:path>
              <a:path w="915034" h="40639">
                <a:moveTo>
                  <a:pt x="810018" y="6984"/>
                </a:moveTo>
                <a:lnTo>
                  <a:pt x="808075" y="7238"/>
                </a:lnTo>
                <a:lnTo>
                  <a:pt x="809788" y="7266"/>
                </a:lnTo>
                <a:lnTo>
                  <a:pt x="810018" y="6984"/>
                </a:lnTo>
                <a:close/>
              </a:path>
              <a:path w="915034" h="40639">
                <a:moveTo>
                  <a:pt x="223139" y="4063"/>
                </a:moveTo>
                <a:lnTo>
                  <a:pt x="203242" y="4317"/>
                </a:lnTo>
                <a:lnTo>
                  <a:pt x="182481" y="4825"/>
                </a:lnTo>
                <a:lnTo>
                  <a:pt x="162390" y="5841"/>
                </a:lnTo>
                <a:lnTo>
                  <a:pt x="144500" y="7238"/>
                </a:lnTo>
                <a:lnTo>
                  <a:pt x="262406" y="7238"/>
                </a:lnTo>
                <a:lnTo>
                  <a:pt x="262377" y="7111"/>
                </a:lnTo>
                <a:lnTo>
                  <a:pt x="256857" y="7111"/>
                </a:lnTo>
                <a:lnTo>
                  <a:pt x="256024" y="6349"/>
                </a:lnTo>
                <a:lnTo>
                  <a:pt x="260396" y="5587"/>
                </a:lnTo>
                <a:lnTo>
                  <a:pt x="240271" y="5587"/>
                </a:lnTo>
                <a:lnTo>
                  <a:pt x="230543" y="5333"/>
                </a:lnTo>
                <a:lnTo>
                  <a:pt x="235902" y="4698"/>
                </a:lnTo>
                <a:lnTo>
                  <a:pt x="229197" y="4698"/>
                </a:lnTo>
                <a:lnTo>
                  <a:pt x="222402" y="4444"/>
                </a:lnTo>
                <a:lnTo>
                  <a:pt x="223139" y="4063"/>
                </a:lnTo>
                <a:close/>
              </a:path>
              <a:path w="915034" h="40639">
                <a:moveTo>
                  <a:pt x="262318" y="6857"/>
                </a:moveTo>
                <a:lnTo>
                  <a:pt x="256857" y="7111"/>
                </a:lnTo>
                <a:lnTo>
                  <a:pt x="262377" y="7111"/>
                </a:lnTo>
                <a:lnTo>
                  <a:pt x="262318" y="6857"/>
                </a:lnTo>
                <a:close/>
              </a:path>
              <a:path w="915034" h="40639">
                <a:moveTo>
                  <a:pt x="822210" y="4825"/>
                </a:moveTo>
                <a:lnTo>
                  <a:pt x="814073" y="4825"/>
                </a:lnTo>
                <a:lnTo>
                  <a:pt x="805091" y="4952"/>
                </a:lnTo>
                <a:lnTo>
                  <a:pt x="809891" y="5714"/>
                </a:lnTo>
                <a:lnTo>
                  <a:pt x="802449" y="5714"/>
                </a:lnTo>
                <a:lnTo>
                  <a:pt x="794842" y="6603"/>
                </a:lnTo>
                <a:lnTo>
                  <a:pt x="831200" y="6603"/>
                </a:lnTo>
                <a:lnTo>
                  <a:pt x="830585" y="6222"/>
                </a:lnTo>
                <a:lnTo>
                  <a:pt x="826389" y="6222"/>
                </a:lnTo>
                <a:lnTo>
                  <a:pt x="821944" y="6095"/>
                </a:lnTo>
                <a:lnTo>
                  <a:pt x="823811" y="5460"/>
                </a:lnTo>
                <a:lnTo>
                  <a:pt x="835291" y="5333"/>
                </a:lnTo>
                <a:lnTo>
                  <a:pt x="838758" y="5333"/>
                </a:lnTo>
                <a:lnTo>
                  <a:pt x="838987" y="4952"/>
                </a:lnTo>
                <a:lnTo>
                  <a:pt x="830262" y="4952"/>
                </a:lnTo>
                <a:lnTo>
                  <a:pt x="822210" y="4825"/>
                </a:lnTo>
                <a:close/>
              </a:path>
              <a:path w="915034" h="40639">
                <a:moveTo>
                  <a:pt x="774344" y="5841"/>
                </a:moveTo>
                <a:lnTo>
                  <a:pt x="766762" y="5841"/>
                </a:lnTo>
                <a:lnTo>
                  <a:pt x="773582" y="6349"/>
                </a:lnTo>
                <a:lnTo>
                  <a:pt x="774344" y="5841"/>
                </a:lnTo>
                <a:close/>
              </a:path>
              <a:path w="915034" h="40639">
                <a:moveTo>
                  <a:pt x="854900" y="5714"/>
                </a:moveTo>
                <a:lnTo>
                  <a:pt x="849149" y="6209"/>
                </a:lnTo>
                <a:lnTo>
                  <a:pt x="851039" y="6349"/>
                </a:lnTo>
                <a:lnTo>
                  <a:pt x="854900" y="5714"/>
                </a:lnTo>
                <a:close/>
              </a:path>
              <a:path w="915034" h="40639">
                <a:moveTo>
                  <a:pt x="829970" y="5841"/>
                </a:moveTo>
                <a:lnTo>
                  <a:pt x="826566" y="6095"/>
                </a:lnTo>
                <a:lnTo>
                  <a:pt x="826389" y="6222"/>
                </a:lnTo>
                <a:lnTo>
                  <a:pt x="830585" y="6222"/>
                </a:lnTo>
                <a:lnTo>
                  <a:pt x="829970" y="5841"/>
                </a:lnTo>
                <a:close/>
              </a:path>
              <a:path w="915034" h="40639">
                <a:moveTo>
                  <a:pt x="244836" y="4247"/>
                </a:moveTo>
                <a:lnTo>
                  <a:pt x="243090" y="4317"/>
                </a:lnTo>
                <a:lnTo>
                  <a:pt x="240271" y="5587"/>
                </a:lnTo>
                <a:lnTo>
                  <a:pt x="260396" y="5587"/>
                </a:lnTo>
                <a:lnTo>
                  <a:pt x="261124" y="5460"/>
                </a:lnTo>
                <a:lnTo>
                  <a:pt x="266301" y="4698"/>
                </a:lnTo>
                <a:lnTo>
                  <a:pt x="244322" y="4571"/>
                </a:lnTo>
                <a:lnTo>
                  <a:pt x="244836" y="4247"/>
                </a:lnTo>
                <a:close/>
              </a:path>
              <a:path w="915034" h="40639">
                <a:moveTo>
                  <a:pt x="846023" y="5206"/>
                </a:moveTo>
                <a:lnTo>
                  <a:pt x="838606" y="5587"/>
                </a:lnTo>
                <a:lnTo>
                  <a:pt x="844933" y="5587"/>
                </a:lnTo>
                <a:lnTo>
                  <a:pt x="846023" y="5206"/>
                </a:lnTo>
                <a:close/>
              </a:path>
              <a:path w="915034" h="40639">
                <a:moveTo>
                  <a:pt x="290842" y="4317"/>
                </a:moveTo>
                <a:lnTo>
                  <a:pt x="284543" y="5460"/>
                </a:lnTo>
                <a:lnTo>
                  <a:pt x="582714" y="5460"/>
                </a:lnTo>
                <a:lnTo>
                  <a:pt x="581888" y="5079"/>
                </a:lnTo>
                <a:lnTo>
                  <a:pt x="467918" y="5079"/>
                </a:lnTo>
                <a:lnTo>
                  <a:pt x="470567" y="4444"/>
                </a:lnTo>
                <a:lnTo>
                  <a:pt x="296481" y="4444"/>
                </a:lnTo>
                <a:lnTo>
                  <a:pt x="290842" y="4317"/>
                </a:lnTo>
                <a:close/>
              </a:path>
              <a:path w="915034" h="40639">
                <a:moveTo>
                  <a:pt x="616623" y="2666"/>
                </a:moveTo>
                <a:lnTo>
                  <a:pt x="611007" y="3047"/>
                </a:lnTo>
                <a:lnTo>
                  <a:pt x="603970" y="3428"/>
                </a:lnTo>
                <a:lnTo>
                  <a:pt x="595938" y="3555"/>
                </a:lnTo>
                <a:lnTo>
                  <a:pt x="587337" y="3555"/>
                </a:lnTo>
                <a:lnTo>
                  <a:pt x="587603" y="4317"/>
                </a:lnTo>
                <a:lnTo>
                  <a:pt x="591388" y="4317"/>
                </a:lnTo>
                <a:lnTo>
                  <a:pt x="590181" y="4952"/>
                </a:lnTo>
                <a:lnTo>
                  <a:pt x="588441" y="5079"/>
                </a:lnTo>
                <a:lnTo>
                  <a:pt x="585647" y="5460"/>
                </a:lnTo>
                <a:lnTo>
                  <a:pt x="783234" y="5460"/>
                </a:lnTo>
                <a:lnTo>
                  <a:pt x="778336" y="5206"/>
                </a:lnTo>
                <a:lnTo>
                  <a:pt x="758190" y="5206"/>
                </a:lnTo>
                <a:lnTo>
                  <a:pt x="751751" y="4952"/>
                </a:lnTo>
                <a:lnTo>
                  <a:pt x="752905" y="4698"/>
                </a:lnTo>
                <a:lnTo>
                  <a:pt x="675850" y="4693"/>
                </a:lnTo>
                <a:lnTo>
                  <a:pt x="672086" y="4444"/>
                </a:lnTo>
                <a:lnTo>
                  <a:pt x="671453" y="4063"/>
                </a:lnTo>
                <a:lnTo>
                  <a:pt x="667296" y="4063"/>
                </a:lnTo>
                <a:lnTo>
                  <a:pt x="667886" y="3809"/>
                </a:lnTo>
                <a:lnTo>
                  <a:pt x="656539" y="3809"/>
                </a:lnTo>
                <a:lnTo>
                  <a:pt x="646216" y="3682"/>
                </a:lnTo>
                <a:lnTo>
                  <a:pt x="614705" y="3682"/>
                </a:lnTo>
                <a:lnTo>
                  <a:pt x="619405" y="3626"/>
                </a:lnTo>
                <a:lnTo>
                  <a:pt x="620522" y="2920"/>
                </a:lnTo>
                <a:lnTo>
                  <a:pt x="616623" y="2666"/>
                </a:lnTo>
                <a:close/>
              </a:path>
              <a:path w="915034" h="40639">
                <a:moveTo>
                  <a:pt x="788822" y="4825"/>
                </a:moveTo>
                <a:lnTo>
                  <a:pt x="784260" y="5026"/>
                </a:lnTo>
                <a:lnTo>
                  <a:pt x="783234" y="5460"/>
                </a:lnTo>
                <a:lnTo>
                  <a:pt x="790532" y="5460"/>
                </a:lnTo>
                <a:lnTo>
                  <a:pt x="788924" y="5206"/>
                </a:lnTo>
                <a:lnTo>
                  <a:pt x="788822" y="4825"/>
                </a:lnTo>
                <a:close/>
              </a:path>
              <a:path w="915034" h="40639">
                <a:moveTo>
                  <a:pt x="759229" y="4444"/>
                </a:moveTo>
                <a:lnTo>
                  <a:pt x="759606" y="4698"/>
                </a:lnTo>
                <a:lnTo>
                  <a:pt x="760668" y="5079"/>
                </a:lnTo>
                <a:lnTo>
                  <a:pt x="758190" y="5206"/>
                </a:lnTo>
                <a:lnTo>
                  <a:pt x="778336" y="5206"/>
                </a:lnTo>
                <a:lnTo>
                  <a:pt x="770988" y="4825"/>
                </a:lnTo>
                <a:lnTo>
                  <a:pt x="762698" y="4825"/>
                </a:lnTo>
                <a:lnTo>
                  <a:pt x="763765" y="4571"/>
                </a:lnTo>
                <a:lnTo>
                  <a:pt x="759229" y="4444"/>
                </a:lnTo>
                <a:close/>
              </a:path>
              <a:path w="915034" h="40639">
                <a:moveTo>
                  <a:pt x="487591" y="1269"/>
                </a:moveTo>
                <a:lnTo>
                  <a:pt x="486096" y="2158"/>
                </a:lnTo>
                <a:lnTo>
                  <a:pt x="480607" y="2920"/>
                </a:lnTo>
                <a:lnTo>
                  <a:pt x="476487" y="3680"/>
                </a:lnTo>
                <a:lnTo>
                  <a:pt x="479044" y="4571"/>
                </a:lnTo>
                <a:lnTo>
                  <a:pt x="467918" y="5079"/>
                </a:lnTo>
                <a:lnTo>
                  <a:pt x="581888" y="5079"/>
                </a:lnTo>
                <a:lnTo>
                  <a:pt x="581063" y="4698"/>
                </a:lnTo>
                <a:lnTo>
                  <a:pt x="581448" y="3809"/>
                </a:lnTo>
                <a:lnTo>
                  <a:pt x="511619" y="3809"/>
                </a:lnTo>
                <a:lnTo>
                  <a:pt x="515397" y="3047"/>
                </a:lnTo>
                <a:lnTo>
                  <a:pt x="503287" y="3047"/>
                </a:lnTo>
                <a:lnTo>
                  <a:pt x="499175" y="2412"/>
                </a:lnTo>
                <a:lnTo>
                  <a:pt x="495145" y="1522"/>
                </a:lnTo>
                <a:lnTo>
                  <a:pt x="487591" y="1269"/>
                </a:lnTo>
                <a:close/>
              </a:path>
              <a:path w="915034" h="40639">
                <a:moveTo>
                  <a:pt x="786536" y="4063"/>
                </a:moveTo>
                <a:lnTo>
                  <a:pt x="783056" y="5079"/>
                </a:lnTo>
                <a:lnTo>
                  <a:pt x="784260" y="5026"/>
                </a:lnTo>
                <a:lnTo>
                  <a:pt x="786536" y="4063"/>
                </a:lnTo>
                <a:close/>
              </a:path>
              <a:path w="915034" h="40639">
                <a:moveTo>
                  <a:pt x="766089" y="4571"/>
                </a:moveTo>
                <a:lnTo>
                  <a:pt x="762698" y="4825"/>
                </a:lnTo>
                <a:lnTo>
                  <a:pt x="770988" y="4825"/>
                </a:lnTo>
                <a:lnTo>
                  <a:pt x="766089" y="4571"/>
                </a:lnTo>
                <a:close/>
              </a:path>
              <a:path w="915034" h="40639">
                <a:moveTo>
                  <a:pt x="225907" y="3682"/>
                </a:moveTo>
                <a:lnTo>
                  <a:pt x="229197" y="4698"/>
                </a:lnTo>
                <a:lnTo>
                  <a:pt x="235902" y="4698"/>
                </a:lnTo>
                <a:lnTo>
                  <a:pt x="228473" y="4317"/>
                </a:lnTo>
                <a:lnTo>
                  <a:pt x="230682" y="3936"/>
                </a:lnTo>
                <a:lnTo>
                  <a:pt x="225907" y="3682"/>
                </a:lnTo>
                <a:close/>
              </a:path>
              <a:path w="915034" h="40639">
                <a:moveTo>
                  <a:pt x="706310" y="3555"/>
                </a:moveTo>
                <a:lnTo>
                  <a:pt x="698601" y="3682"/>
                </a:lnTo>
                <a:lnTo>
                  <a:pt x="690773" y="3936"/>
                </a:lnTo>
                <a:lnTo>
                  <a:pt x="675932" y="4698"/>
                </a:lnTo>
                <a:lnTo>
                  <a:pt x="752929" y="4693"/>
                </a:lnTo>
                <a:lnTo>
                  <a:pt x="755789" y="4063"/>
                </a:lnTo>
                <a:lnTo>
                  <a:pt x="754316" y="3936"/>
                </a:lnTo>
                <a:lnTo>
                  <a:pt x="716896" y="3936"/>
                </a:lnTo>
                <a:lnTo>
                  <a:pt x="706310" y="3555"/>
                </a:lnTo>
                <a:close/>
              </a:path>
              <a:path w="915034" h="40639">
                <a:moveTo>
                  <a:pt x="275602" y="4190"/>
                </a:moveTo>
                <a:lnTo>
                  <a:pt x="277683" y="4693"/>
                </a:lnTo>
                <a:lnTo>
                  <a:pt x="279467" y="4317"/>
                </a:lnTo>
                <a:lnTo>
                  <a:pt x="280273" y="4273"/>
                </a:lnTo>
                <a:lnTo>
                  <a:pt x="275602" y="4190"/>
                </a:lnTo>
                <a:close/>
              </a:path>
              <a:path w="915034" h="40639">
                <a:moveTo>
                  <a:pt x="246691" y="4172"/>
                </a:moveTo>
                <a:lnTo>
                  <a:pt x="244836" y="4247"/>
                </a:lnTo>
                <a:lnTo>
                  <a:pt x="244322" y="4571"/>
                </a:lnTo>
                <a:lnTo>
                  <a:pt x="246691" y="4172"/>
                </a:lnTo>
                <a:close/>
              </a:path>
              <a:path w="915034" h="40639">
                <a:moveTo>
                  <a:pt x="250066" y="3699"/>
                </a:moveTo>
                <a:lnTo>
                  <a:pt x="249364" y="4063"/>
                </a:lnTo>
                <a:lnTo>
                  <a:pt x="246691" y="4172"/>
                </a:lnTo>
                <a:lnTo>
                  <a:pt x="244322" y="4571"/>
                </a:lnTo>
                <a:lnTo>
                  <a:pt x="266200" y="4571"/>
                </a:lnTo>
                <a:lnTo>
                  <a:pt x="266100" y="4444"/>
                </a:lnTo>
                <a:lnTo>
                  <a:pt x="259753" y="4444"/>
                </a:lnTo>
                <a:lnTo>
                  <a:pt x="261099" y="4063"/>
                </a:lnTo>
                <a:lnTo>
                  <a:pt x="259003" y="4063"/>
                </a:lnTo>
                <a:lnTo>
                  <a:pt x="250066" y="3699"/>
                </a:lnTo>
                <a:close/>
              </a:path>
              <a:path w="915034" h="40639">
                <a:moveTo>
                  <a:pt x="265696" y="3936"/>
                </a:moveTo>
                <a:lnTo>
                  <a:pt x="259753" y="4444"/>
                </a:lnTo>
                <a:lnTo>
                  <a:pt x="266100" y="4444"/>
                </a:lnTo>
                <a:lnTo>
                  <a:pt x="265696" y="3936"/>
                </a:lnTo>
                <a:close/>
              </a:path>
              <a:path w="915034" h="40639">
                <a:moveTo>
                  <a:pt x="286321" y="3936"/>
                </a:moveTo>
                <a:lnTo>
                  <a:pt x="280273" y="4273"/>
                </a:lnTo>
                <a:lnTo>
                  <a:pt x="290042" y="4444"/>
                </a:lnTo>
                <a:lnTo>
                  <a:pt x="286321" y="3936"/>
                </a:lnTo>
                <a:close/>
              </a:path>
              <a:path w="915034" h="40639">
                <a:moveTo>
                  <a:pt x="299491" y="3174"/>
                </a:moveTo>
                <a:lnTo>
                  <a:pt x="295440" y="3301"/>
                </a:lnTo>
                <a:lnTo>
                  <a:pt x="290245" y="4190"/>
                </a:lnTo>
                <a:lnTo>
                  <a:pt x="296481" y="4444"/>
                </a:lnTo>
                <a:lnTo>
                  <a:pt x="461581" y="4444"/>
                </a:lnTo>
                <a:lnTo>
                  <a:pt x="463497" y="4190"/>
                </a:lnTo>
                <a:lnTo>
                  <a:pt x="323392" y="4190"/>
                </a:lnTo>
                <a:lnTo>
                  <a:pt x="320655" y="3936"/>
                </a:lnTo>
                <a:lnTo>
                  <a:pt x="300800" y="3936"/>
                </a:lnTo>
                <a:lnTo>
                  <a:pt x="301047" y="3680"/>
                </a:lnTo>
                <a:lnTo>
                  <a:pt x="301809" y="3428"/>
                </a:lnTo>
                <a:lnTo>
                  <a:pt x="299491" y="3174"/>
                </a:lnTo>
                <a:close/>
              </a:path>
              <a:path w="915034" h="40639">
                <a:moveTo>
                  <a:pt x="471627" y="4190"/>
                </a:moveTo>
                <a:lnTo>
                  <a:pt x="461581" y="4444"/>
                </a:lnTo>
                <a:lnTo>
                  <a:pt x="470567" y="4444"/>
                </a:lnTo>
                <a:lnTo>
                  <a:pt x="471627" y="4190"/>
                </a:lnTo>
                <a:close/>
              </a:path>
              <a:path w="915034" h="40639">
                <a:moveTo>
                  <a:pt x="246557" y="3555"/>
                </a:moveTo>
                <a:lnTo>
                  <a:pt x="245529" y="3809"/>
                </a:lnTo>
                <a:lnTo>
                  <a:pt x="244836" y="4247"/>
                </a:lnTo>
                <a:lnTo>
                  <a:pt x="246691" y="4172"/>
                </a:lnTo>
                <a:lnTo>
                  <a:pt x="249605" y="3680"/>
                </a:lnTo>
                <a:lnTo>
                  <a:pt x="246557" y="3555"/>
                </a:lnTo>
                <a:close/>
              </a:path>
              <a:path w="915034" h="40639">
                <a:moveTo>
                  <a:pt x="333265" y="3157"/>
                </a:moveTo>
                <a:lnTo>
                  <a:pt x="321741" y="3555"/>
                </a:lnTo>
                <a:lnTo>
                  <a:pt x="323392" y="4190"/>
                </a:lnTo>
                <a:lnTo>
                  <a:pt x="463497" y="4190"/>
                </a:lnTo>
                <a:lnTo>
                  <a:pt x="467329" y="3682"/>
                </a:lnTo>
                <a:lnTo>
                  <a:pt x="338325" y="3680"/>
                </a:lnTo>
                <a:lnTo>
                  <a:pt x="332422" y="3301"/>
                </a:lnTo>
                <a:lnTo>
                  <a:pt x="333265" y="3157"/>
                </a:lnTo>
                <a:close/>
              </a:path>
              <a:path w="915034" h="40639">
                <a:moveTo>
                  <a:pt x="260426" y="3174"/>
                </a:moveTo>
                <a:lnTo>
                  <a:pt x="259003" y="4063"/>
                </a:lnTo>
                <a:lnTo>
                  <a:pt x="261099" y="4063"/>
                </a:lnTo>
                <a:lnTo>
                  <a:pt x="262915" y="3428"/>
                </a:lnTo>
                <a:lnTo>
                  <a:pt x="260426" y="3174"/>
                </a:lnTo>
                <a:close/>
              </a:path>
              <a:path w="915034" h="40639">
                <a:moveTo>
                  <a:pt x="671242" y="3936"/>
                </a:moveTo>
                <a:lnTo>
                  <a:pt x="667296" y="4063"/>
                </a:lnTo>
                <a:lnTo>
                  <a:pt x="671453" y="4063"/>
                </a:lnTo>
                <a:lnTo>
                  <a:pt x="671242" y="3936"/>
                </a:lnTo>
                <a:close/>
              </a:path>
              <a:path w="915034" h="40639">
                <a:moveTo>
                  <a:pt x="310908" y="1523"/>
                </a:moveTo>
                <a:lnTo>
                  <a:pt x="307441" y="2666"/>
                </a:lnTo>
                <a:lnTo>
                  <a:pt x="315137" y="2920"/>
                </a:lnTo>
                <a:lnTo>
                  <a:pt x="306247" y="3428"/>
                </a:lnTo>
                <a:lnTo>
                  <a:pt x="304711" y="3936"/>
                </a:lnTo>
                <a:lnTo>
                  <a:pt x="320655" y="3936"/>
                </a:lnTo>
                <a:lnTo>
                  <a:pt x="319286" y="3809"/>
                </a:lnTo>
                <a:lnTo>
                  <a:pt x="320287" y="3301"/>
                </a:lnTo>
                <a:lnTo>
                  <a:pt x="321711" y="2920"/>
                </a:lnTo>
                <a:lnTo>
                  <a:pt x="317512" y="2920"/>
                </a:lnTo>
                <a:lnTo>
                  <a:pt x="310908" y="1523"/>
                </a:lnTo>
                <a:close/>
              </a:path>
              <a:path w="915034" h="40639">
                <a:moveTo>
                  <a:pt x="749897" y="3555"/>
                </a:moveTo>
                <a:lnTo>
                  <a:pt x="716896" y="3936"/>
                </a:lnTo>
                <a:lnTo>
                  <a:pt x="754316" y="3936"/>
                </a:lnTo>
                <a:lnTo>
                  <a:pt x="749897" y="3555"/>
                </a:lnTo>
                <a:close/>
              </a:path>
              <a:path w="915034" h="40639">
                <a:moveTo>
                  <a:pt x="539006" y="2158"/>
                </a:moveTo>
                <a:lnTo>
                  <a:pt x="532333" y="2158"/>
                </a:lnTo>
                <a:lnTo>
                  <a:pt x="532561" y="2920"/>
                </a:lnTo>
                <a:lnTo>
                  <a:pt x="533666" y="3555"/>
                </a:lnTo>
                <a:lnTo>
                  <a:pt x="520649" y="3809"/>
                </a:lnTo>
                <a:lnTo>
                  <a:pt x="581448" y="3809"/>
                </a:lnTo>
                <a:lnTo>
                  <a:pt x="581503" y="3682"/>
                </a:lnTo>
                <a:lnTo>
                  <a:pt x="567690" y="3682"/>
                </a:lnTo>
                <a:lnTo>
                  <a:pt x="566656" y="3047"/>
                </a:lnTo>
                <a:lnTo>
                  <a:pt x="540448" y="3047"/>
                </a:lnTo>
                <a:lnTo>
                  <a:pt x="539006" y="2158"/>
                </a:lnTo>
                <a:close/>
              </a:path>
              <a:path w="915034" h="40639">
                <a:moveTo>
                  <a:pt x="665361" y="2620"/>
                </a:moveTo>
                <a:lnTo>
                  <a:pt x="665251" y="2920"/>
                </a:lnTo>
                <a:lnTo>
                  <a:pt x="655150" y="3174"/>
                </a:lnTo>
                <a:lnTo>
                  <a:pt x="656539" y="3809"/>
                </a:lnTo>
                <a:lnTo>
                  <a:pt x="667886" y="3809"/>
                </a:lnTo>
                <a:lnTo>
                  <a:pt x="669658" y="3047"/>
                </a:lnTo>
                <a:lnTo>
                  <a:pt x="665361" y="2620"/>
                </a:lnTo>
                <a:close/>
              </a:path>
              <a:path w="915034" h="40639">
                <a:moveTo>
                  <a:pt x="250342" y="3555"/>
                </a:moveTo>
                <a:lnTo>
                  <a:pt x="249605" y="3680"/>
                </a:lnTo>
                <a:lnTo>
                  <a:pt x="250066" y="3699"/>
                </a:lnTo>
                <a:lnTo>
                  <a:pt x="250342" y="3555"/>
                </a:lnTo>
                <a:close/>
              </a:path>
              <a:path w="915034" h="40639">
                <a:moveTo>
                  <a:pt x="346748" y="1777"/>
                </a:moveTo>
                <a:lnTo>
                  <a:pt x="338366" y="3682"/>
                </a:lnTo>
                <a:lnTo>
                  <a:pt x="467349" y="3680"/>
                </a:lnTo>
                <a:lnTo>
                  <a:pt x="468287" y="3555"/>
                </a:lnTo>
                <a:lnTo>
                  <a:pt x="463054" y="3555"/>
                </a:lnTo>
                <a:lnTo>
                  <a:pt x="465666" y="3174"/>
                </a:lnTo>
                <a:lnTo>
                  <a:pt x="348729" y="3174"/>
                </a:lnTo>
                <a:lnTo>
                  <a:pt x="346748" y="1777"/>
                </a:lnTo>
                <a:close/>
              </a:path>
              <a:path w="915034" h="40639">
                <a:moveTo>
                  <a:pt x="571556" y="3346"/>
                </a:moveTo>
                <a:lnTo>
                  <a:pt x="567690" y="3682"/>
                </a:lnTo>
                <a:lnTo>
                  <a:pt x="581503" y="3682"/>
                </a:lnTo>
                <a:lnTo>
                  <a:pt x="571106" y="3555"/>
                </a:lnTo>
                <a:lnTo>
                  <a:pt x="571556" y="3346"/>
                </a:lnTo>
                <a:close/>
              </a:path>
              <a:path w="915034" h="40639">
                <a:moveTo>
                  <a:pt x="619405" y="3626"/>
                </a:moveTo>
                <a:lnTo>
                  <a:pt x="614705" y="3682"/>
                </a:lnTo>
                <a:lnTo>
                  <a:pt x="619315" y="3682"/>
                </a:lnTo>
                <a:close/>
              </a:path>
              <a:path w="915034" h="40639">
                <a:moveTo>
                  <a:pt x="635893" y="3555"/>
                </a:moveTo>
                <a:lnTo>
                  <a:pt x="625247" y="3555"/>
                </a:lnTo>
                <a:lnTo>
                  <a:pt x="619405" y="3626"/>
                </a:lnTo>
                <a:lnTo>
                  <a:pt x="646216" y="3682"/>
                </a:lnTo>
                <a:lnTo>
                  <a:pt x="635893" y="3555"/>
                </a:lnTo>
                <a:close/>
              </a:path>
              <a:path w="915034" h="40639">
                <a:moveTo>
                  <a:pt x="606221" y="761"/>
                </a:moveTo>
                <a:lnTo>
                  <a:pt x="597878" y="888"/>
                </a:lnTo>
                <a:lnTo>
                  <a:pt x="593966" y="1396"/>
                </a:lnTo>
                <a:lnTo>
                  <a:pt x="580999" y="1650"/>
                </a:lnTo>
                <a:lnTo>
                  <a:pt x="580809" y="2158"/>
                </a:lnTo>
                <a:lnTo>
                  <a:pt x="585216" y="2158"/>
                </a:lnTo>
                <a:lnTo>
                  <a:pt x="578864" y="2711"/>
                </a:lnTo>
                <a:lnTo>
                  <a:pt x="588848" y="3555"/>
                </a:lnTo>
                <a:lnTo>
                  <a:pt x="584136" y="2412"/>
                </a:lnTo>
                <a:lnTo>
                  <a:pt x="589821" y="1904"/>
                </a:lnTo>
                <a:lnTo>
                  <a:pt x="598117" y="1650"/>
                </a:lnTo>
                <a:lnTo>
                  <a:pt x="613213" y="1650"/>
                </a:lnTo>
                <a:lnTo>
                  <a:pt x="614605" y="1396"/>
                </a:lnTo>
                <a:lnTo>
                  <a:pt x="611851" y="1396"/>
                </a:lnTo>
                <a:lnTo>
                  <a:pt x="607682" y="1269"/>
                </a:lnTo>
                <a:lnTo>
                  <a:pt x="606221" y="761"/>
                </a:lnTo>
                <a:close/>
              </a:path>
              <a:path w="915034" h="40639">
                <a:moveTo>
                  <a:pt x="573836" y="2285"/>
                </a:moveTo>
                <a:lnTo>
                  <a:pt x="571556" y="3346"/>
                </a:lnTo>
                <a:lnTo>
                  <a:pt x="578864" y="2711"/>
                </a:lnTo>
                <a:lnTo>
                  <a:pt x="573836" y="2285"/>
                </a:lnTo>
                <a:close/>
              </a:path>
              <a:path w="915034" h="40639">
                <a:moveTo>
                  <a:pt x="350761" y="2412"/>
                </a:moveTo>
                <a:lnTo>
                  <a:pt x="348729" y="3174"/>
                </a:lnTo>
                <a:lnTo>
                  <a:pt x="358317" y="3174"/>
                </a:lnTo>
                <a:lnTo>
                  <a:pt x="355269" y="2793"/>
                </a:lnTo>
                <a:lnTo>
                  <a:pt x="352590" y="2666"/>
                </a:lnTo>
                <a:lnTo>
                  <a:pt x="350761" y="2412"/>
                </a:lnTo>
                <a:close/>
              </a:path>
              <a:path w="915034" h="40639">
                <a:moveTo>
                  <a:pt x="372472" y="2285"/>
                </a:moveTo>
                <a:lnTo>
                  <a:pt x="363486" y="3174"/>
                </a:lnTo>
                <a:lnTo>
                  <a:pt x="374599" y="3174"/>
                </a:lnTo>
                <a:lnTo>
                  <a:pt x="374520" y="2793"/>
                </a:lnTo>
                <a:lnTo>
                  <a:pt x="372472" y="2285"/>
                </a:lnTo>
                <a:close/>
              </a:path>
              <a:path w="915034" h="40639">
                <a:moveTo>
                  <a:pt x="385864" y="1269"/>
                </a:moveTo>
                <a:lnTo>
                  <a:pt x="381622" y="1650"/>
                </a:lnTo>
                <a:lnTo>
                  <a:pt x="379379" y="2070"/>
                </a:lnTo>
                <a:lnTo>
                  <a:pt x="383552" y="2285"/>
                </a:lnTo>
                <a:lnTo>
                  <a:pt x="388150" y="3047"/>
                </a:lnTo>
                <a:lnTo>
                  <a:pt x="376288" y="3047"/>
                </a:lnTo>
                <a:lnTo>
                  <a:pt x="374599" y="3174"/>
                </a:lnTo>
                <a:lnTo>
                  <a:pt x="410337" y="3174"/>
                </a:lnTo>
                <a:lnTo>
                  <a:pt x="407583" y="2666"/>
                </a:lnTo>
                <a:lnTo>
                  <a:pt x="405257" y="2666"/>
                </a:lnTo>
                <a:lnTo>
                  <a:pt x="412915" y="2031"/>
                </a:lnTo>
                <a:lnTo>
                  <a:pt x="408143" y="1904"/>
                </a:lnTo>
                <a:lnTo>
                  <a:pt x="407661" y="1777"/>
                </a:lnTo>
                <a:lnTo>
                  <a:pt x="386600" y="1777"/>
                </a:lnTo>
                <a:lnTo>
                  <a:pt x="385864" y="1269"/>
                </a:lnTo>
                <a:close/>
              </a:path>
              <a:path w="915034" h="40639">
                <a:moveTo>
                  <a:pt x="427812" y="634"/>
                </a:moveTo>
                <a:lnTo>
                  <a:pt x="422148" y="888"/>
                </a:lnTo>
                <a:lnTo>
                  <a:pt x="420509" y="1396"/>
                </a:lnTo>
                <a:lnTo>
                  <a:pt x="417004" y="2158"/>
                </a:lnTo>
                <a:lnTo>
                  <a:pt x="415125" y="2920"/>
                </a:lnTo>
                <a:lnTo>
                  <a:pt x="410337" y="3174"/>
                </a:lnTo>
                <a:lnTo>
                  <a:pt x="465666" y="3174"/>
                </a:lnTo>
                <a:lnTo>
                  <a:pt x="468278" y="2793"/>
                </a:lnTo>
                <a:lnTo>
                  <a:pt x="427913" y="2793"/>
                </a:lnTo>
                <a:lnTo>
                  <a:pt x="421894" y="2031"/>
                </a:lnTo>
                <a:lnTo>
                  <a:pt x="422948" y="1777"/>
                </a:lnTo>
                <a:lnTo>
                  <a:pt x="424931" y="1571"/>
                </a:lnTo>
                <a:lnTo>
                  <a:pt x="427812" y="634"/>
                </a:lnTo>
                <a:close/>
              </a:path>
              <a:path w="915034" h="40639">
                <a:moveTo>
                  <a:pt x="335198" y="2825"/>
                </a:moveTo>
                <a:lnTo>
                  <a:pt x="333265" y="3157"/>
                </a:lnTo>
                <a:lnTo>
                  <a:pt x="336423" y="3047"/>
                </a:lnTo>
                <a:lnTo>
                  <a:pt x="335198" y="2825"/>
                </a:lnTo>
                <a:close/>
              </a:path>
              <a:path w="915034" h="40639">
                <a:moveTo>
                  <a:pt x="512506" y="1479"/>
                </a:moveTo>
                <a:lnTo>
                  <a:pt x="508749" y="2031"/>
                </a:lnTo>
                <a:lnTo>
                  <a:pt x="511225" y="2285"/>
                </a:lnTo>
                <a:lnTo>
                  <a:pt x="503287" y="3047"/>
                </a:lnTo>
                <a:lnTo>
                  <a:pt x="515397" y="3047"/>
                </a:lnTo>
                <a:lnTo>
                  <a:pt x="516026" y="2920"/>
                </a:lnTo>
                <a:lnTo>
                  <a:pt x="512407" y="2539"/>
                </a:lnTo>
                <a:lnTo>
                  <a:pt x="514083" y="2412"/>
                </a:lnTo>
                <a:lnTo>
                  <a:pt x="521017" y="2285"/>
                </a:lnTo>
                <a:lnTo>
                  <a:pt x="522752" y="2285"/>
                </a:lnTo>
                <a:lnTo>
                  <a:pt x="524367" y="2031"/>
                </a:lnTo>
                <a:lnTo>
                  <a:pt x="523003" y="1523"/>
                </a:lnTo>
                <a:lnTo>
                  <a:pt x="515503" y="1522"/>
                </a:lnTo>
                <a:lnTo>
                  <a:pt x="512506" y="1479"/>
                </a:lnTo>
                <a:close/>
              </a:path>
              <a:path w="915034" h="40639">
                <a:moveTo>
                  <a:pt x="538594" y="1904"/>
                </a:moveTo>
                <a:lnTo>
                  <a:pt x="527710" y="2285"/>
                </a:lnTo>
                <a:lnTo>
                  <a:pt x="524192" y="3047"/>
                </a:lnTo>
                <a:lnTo>
                  <a:pt x="532333" y="2158"/>
                </a:lnTo>
                <a:lnTo>
                  <a:pt x="539006" y="2158"/>
                </a:lnTo>
                <a:lnTo>
                  <a:pt x="538594" y="1904"/>
                </a:lnTo>
                <a:close/>
              </a:path>
              <a:path w="915034" h="40639">
                <a:moveTo>
                  <a:pt x="548956" y="1777"/>
                </a:moveTo>
                <a:lnTo>
                  <a:pt x="545033" y="1777"/>
                </a:lnTo>
                <a:lnTo>
                  <a:pt x="540448" y="3047"/>
                </a:lnTo>
                <a:lnTo>
                  <a:pt x="566656" y="3047"/>
                </a:lnTo>
                <a:lnTo>
                  <a:pt x="565001" y="2031"/>
                </a:lnTo>
                <a:lnTo>
                  <a:pt x="557238" y="2031"/>
                </a:lnTo>
                <a:lnTo>
                  <a:pt x="549160" y="1904"/>
                </a:lnTo>
                <a:lnTo>
                  <a:pt x="548956" y="1777"/>
                </a:lnTo>
                <a:close/>
              </a:path>
              <a:path w="915034" h="40639">
                <a:moveTo>
                  <a:pt x="322669" y="2031"/>
                </a:moveTo>
                <a:lnTo>
                  <a:pt x="317512" y="2920"/>
                </a:lnTo>
                <a:lnTo>
                  <a:pt x="321711" y="2920"/>
                </a:lnTo>
                <a:lnTo>
                  <a:pt x="322660" y="2666"/>
                </a:lnTo>
                <a:lnTo>
                  <a:pt x="322669" y="2031"/>
                </a:lnTo>
                <a:close/>
              </a:path>
              <a:path w="915034" h="40639">
                <a:moveTo>
                  <a:pt x="374863" y="2474"/>
                </a:moveTo>
                <a:lnTo>
                  <a:pt x="374724" y="2844"/>
                </a:lnTo>
                <a:lnTo>
                  <a:pt x="375031" y="2920"/>
                </a:lnTo>
                <a:lnTo>
                  <a:pt x="375443" y="2558"/>
                </a:lnTo>
                <a:lnTo>
                  <a:pt x="374863" y="2474"/>
                </a:lnTo>
                <a:close/>
              </a:path>
              <a:path w="915034" h="40639">
                <a:moveTo>
                  <a:pt x="373119" y="2221"/>
                </a:moveTo>
                <a:lnTo>
                  <a:pt x="372472" y="2285"/>
                </a:lnTo>
                <a:lnTo>
                  <a:pt x="374724" y="2844"/>
                </a:lnTo>
                <a:lnTo>
                  <a:pt x="374863" y="2474"/>
                </a:lnTo>
                <a:lnTo>
                  <a:pt x="373119" y="2221"/>
                </a:lnTo>
                <a:close/>
              </a:path>
              <a:path w="915034" h="40639">
                <a:moveTo>
                  <a:pt x="330835" y="2031"/>
                </a:moveTo>
                <a:lnTo>
                  <a:pt x="335198" y="2825"/>
                </a:lnTo>
                <a:lnTo>
                  <a:pt x="335381" y="2793"/>
                </a:lnTo>
                <a:lnTo>
                  <a:pt x="334988" y="2158"/>
                </a:lnTo>
                <a:lnTo>
                  <a:pt x="330835" y="2031"/>
                </a:lnTo>
                <a:close/>
              </a:path>
              <a:path w="915034" h="40639">
                <a:moveTo>
                  <a:pt x="443992" y="1142"/>
                </a:moveTo>
                <a:lnTo>
                  <a:pt x="440220" y="1142"/>
                </a:lnTo>
                <a:lnTo>
                  <a:pt x="447852" y="1523"/>
                </a:lnTo>
                <a:lnTo>
                  <a:pt x="440372" y="2412"/>
                </a:lnTo>
                <a:lnTo>
                  <a:pt x="435495" y="2666"/>
                </a:lnTo>
                <a:lnTo>
                  <a:pt x="427913" y="2793"/>
                </a:lnTo>
                <a:lnTo>
                  <a:pt x="468278" y="2793"/>
                </a:lnTo>
                <a:lnTo>
                  <a:pt x="470890" y="2412"/>
                </a:lnTo>
                <a:lnTo>
                  <a:pt x="466585" y="2031"/>
                </a:lnTo>
                <a:lnTo>
                  <a:pt x="446316" y="2031"/>
                </a:lnTo>
                <a:lnTo>
                  <a:pt x="449326" y="1523"/>
                </a:lnTo>
                <a:lnTo>
                  <a:pt x="443992" y="1142"/>
                </a:lnTo>
                <a:close/>
              </a:path>
              <a:path w="915034" h="40639">
                <a:moveTo>
                  <a:pt x="376186" y="1904"/>
                </a:moveTo>
                <a:lnTo>
                  <a:pt x="375443" y="2558"/>
                </a:lnTo>
                <a:lnTo>
                  <a:pt x="376186" y="2666"/>
                </a:lnTo>
                <a:lnTo>
                  <a:pt x="379379" y="2070"/>
                </a:lnTo>
                <a:lnTo>
                  <a:pt x="376186" y="1904"/>
                </a:lnTo>
                <a:close/>
              </a:path>
              <a:path w="915034" h="40639">
                <a:moveTo>
                  <a:pt x="406895" y="2539"/>
                </a:moveTo>
                <a:lnTo>
                  <a:pt x="405257" y="2666"/>
                </a:lnTo>
                <a:lnTo>
                  <a:pt x="407583" y="2666"/>
                </a:lnTo>
                <a:lnTo>
                  <a:pt x="406895" y="2539"/>
                </a:lnTo>
                <a:close/>
              </a:path>
              <a:path w="915034" h="40639">
                <a:moveTo>
                  <a:pt x="522747" y="2285"/>
                </a:moveTo>
                <a:lnTo>
                  <a:pt x="521017" y="2285"/>
                </a:lnTo>
                <a:lnTo>
                  <a:pt x="520319" y="2666"/>
                </a:lnTo>
                <a:lnTo>
                  <a:pt x="522747" y="2285"/>
                </a:lnTo>
                <a:close/>
              </a:path>
              <a:path w="915034" h="40639">
                <a:moveTo>
                  <a:pt x="672084" y="1650"/>
                </a:moveTo>
                <a:lnTo>
                  <a:pt x="665087" y="1861"/>
                </a:lnTo>
                <a:lnTo>
                  <a:pt x="666610" y="2666"/>
                </a:lnTo>
                <a:lnTo>
                  <a:pt x="672084" y="1650"/>
                </a:lnTo>
                <a:close/>
              </a:path>
              <a:path w="915034" h="40639">
                <a:moveTo>
                  <a:pt x="664073" y="2492"/>
                </a:moveTo>
                <a:lnTo>
                  <a:pt x="665361" y="2620"/>
                </a:lnTo>
                <a:lnTo>
                  <a:pt x="664073" y="2492"/>
                </a:lnTo>
                <a:close/>
              </a:path>
              <a:path w="915034" h="40639">
                <a:moveTo>
                  <a:pt x="656145" y="888"/>
                </a:moveTo>
                <a:lnTo>
                  <a:pt x="652284" y="1396"/>
                </a:lnTo>
                <a:lnTo>
                  <a:pt x="658380" y="2285"/>
                </a:lnTo>
                <a:lnTo>
                  <a:pt x="664073" y="2492"/>
                </a:lnTo>
                <a:lnTo>
                  <a:pt x="659447" y="2031"/>
                </a:lnTo>
                <a:lnTo>
                  <a:pt x="665087" y="1861"/>
                </a:lnTo>
                <a:lnTo>
                  <a:pt x="664687" y="1650"/>
                </a:lnTo>
                <a:lnTo>
                  <a:pt x="657898" y="1650"/>
                </a:lnTo>
                <a:lnTo>
                  <a:pt x="656069" y="1396"/>
                </a:lnTo>
                <a:lnTo>
                  <a:pt x="660603" y="1015"/>
                </a:lnTo>
                <a:lnTo>
                  <a:pt x="656145" y="888"/>
                </a:lnTo>
                <a:close/>
              </a:path>
              <a:path w="915034" h="40639">
                <a:moveTo>
                  <a:pt x="375031" y="2031"/>
                </a:moveTo>
                <a:lnTo>
                  <a:pt x="373119" y="2221"/>
                </a:lnTo>
                <a:lnTo>
                  <a:pt x="374863" y="2474"/>
                </a:lnTo>
                <a:lnTo>
                  <a:pt x="375031" y="2031"/>
                </a:lnTo>
                <a:close/>
              </a:path>
              <a:path w="915034" h="40639">
                <a:moveTo>
                  <a:pt x="370941" y="1904"/>
                </a:moveTo>
                <a:lnTo>
                  <a:pt x="372472" y="2285"/>
                </a:lnTo>
                <a:lnTo>
                  <a:pt x="373119" y="2221"/>
                </a:lnTo>
                <a:lnTo>
                  <a:pt x="370941" y="1904"/>
                </a:lnTo>
                <a:close/>
              </a:path>
              <a:path w="915034" h="40639">
                <a:moveTo>
                  <a:pt x="452590" y="888"/>
                </a:moveTo>
                <a:lnTo>
                  <a:pt x="449705" y="1269"/>
                </a:lnTo>
                <a:lnTo>
                  <a:pt x="449812" y="1396"/>
                </a:lnTo>
                <a:lnTo>
                  <a:pt x="449900" y="1777"/>
                </a:lnTo>
                <a:lnTo>
                  <a:pt x="446316" y="2031"/>
                </a:lnTo>
                <a:lnTo>
                  <a:pt x="466585" y="2031"/>
                </a:lnTo>
                <a:lnTo>
                  <a:pt x="465150" y="1904"/>
                </a:lnTo>
                <a:lnTo>
                  <a:pt x="455625" y="1269"/>
                </a:lnTo>
                <a:lnTo>
                  <a:pt x="452590" y="888"/>
                </a:lnTo>
                <a:close/>
              </a:path>
              <a:path w="915034" h="40639">
                <a:moveTo>
                  <a:pt x="559070" y="1522"/>
                </a:moveTo>
                <a:lnTo>
                  <a:pt x="557238" y="2031"/>
                </a:lnTo>
                <a:lnTo>
                  <a:pt x="565001" y="2031"/>
                </a:lnTo>
                <a:lnTo>
                  <a:pt x="564794" y="1904"/>
                </a:lnTo>
                <a:lnTo>
                  <a:pt x="561848" y="1904"/>
                </a:lnTo>
                <a:lnTo>
                  <a:pt x="564712" y="1777"/>
                </a:lnTo>
                <a:lnTo>
                  <a:pt x="562127" y="1777"/>
                </a:lnTo>
                <a:lnTo>
                  <a:pt x="559070" y="1522"/>
                </a:lnTo>
                <a:close/>
              </a:path>
              <a:path w="915034" h="40639">
                <a:moveTo>
                  <a:pt x="544474" y="253"/>
                </a:moveTo>
                <a:lnTo>
                  <a:pt x="536435" y="634"/>
                </a:lnTo>
                <a:lnTo>
                  <a:pt x="536359" y="1142"/>
                </a:lnTo>
                <a:lnTo>
                  <a:pt x="538061" y="1904"/>
                </a:lnTo>
                <a:lnTo>
                  <a:pt x="545033" y="1777"/>
                </a:lnTo>
                <a:lnTo>
                  <a:pt x="548956" y="1777"/>
                </a:lnTo>
                <a:lnTo>
                  <a:pt x="547321" y="761"/>
                </a:lnTo>
                <a:lnTo>
                  <a:pt x="542963" y="761"/>
                </a:lnTo>
                <a:lnTo>
                  <a:pt x="544474" y="253"/>
                </a:lnTo>
                <a:close/>
              </a:path>
              <a:path w="915034" h="40639">
                <a:moveTo>
                  <a:pt x="613213" y="1650"/>
                </a:moveTo>
                <a:lnTo>
                  <a:pt x="606344" y="1650"/>
                </a:lnTo>
                <a:lnTo>
                  <a:pt x="611822" y="1904"/>
                </a:lnTo>
                <a:lnTo>
                  <a:pt x="613213" y="1650"/>
                </a:lnTo>
                <a:close/>
              </a:path>
              <a:path w="915034" h="40639">
                <a:moveTo>
                  <a:pt x="389153" y="1523"/>
                </a:moveTo>
                <a:lnTo>
                  <a:pt x="386600" y="1777"/>
                </a:lnTo>
                <a:lnTo>
                  <a:pt x="395681" y="1777"/>
                </a:lnTo>
                <a:lnTo>
                  <a:pt x="395342" y="1650"/>
                </a:lnTo>
                <a:lnTo>
                  <a:pt x="389153" y="1523"/>
                </a:lnTo>
                <a:close/>
              </a:path>
              <a:path w="915034" h="40639">
                <a:moveTo>
                  <a:pt x="405251" y="1142"/>
                </a:moveTo>
                <a:lnTo>
                  <a:pt x="400329" y="1142"/>
                </a:lnTo>
                <a:lnTo>
                  <a:pt x="397637" y="1777"/>
                </a:lnTo>
                <a:lnTo>
                  <a:pt x="407661" y="1777"/>
                </a:lnTo>
                <a:lnTo>
                  <a:pt x="405251" y="1142"/>
                </a:lnTo>
                <a:close/>
              </a:path>
              <a:path w="915034" h="40639">
                <a:moveTo>
                  <a:pt x="559981" y="1269"/>
                </a:moveTo>
                <a:lnTo>
                  <a:pt x="559070" y="1522"/>
                </a:lnTo>
                <a:lnTo>
                  <a:pt x="562127" y="1777"/>
                </a:lnTo>
                <a:lnTo>
                  <a:pt x="563252" y="1434"/>
                </a:lnTo>
                <a:lnTo>
                  <a:pt x="559981" y="1269"/>
                </a:lnTo>
                <a:close/>
              </a:path>
              <a:path w="915034" h="40639">
                <a:moveTo>
                  <a:pt x="563252" y="1434"/>
                </a:moveTo>
                <a:lnTo>
                  <a:pt x="562127" y="1777"/>
                </a:lnTo>
                <a:lnTo>
                  <a:pt x="564712" y="1777"/>
                </a:lnTo>
                <a:lnTo>
                  <a:pt x="567575" y="1650"/>
                </a:lnTo>
                <a:lnTo>
                  <a:pt x="563252" y="1434"/>
                </a:lnTo>
                <a:close/>
              </a:path>
              <a:path w="915034" h="40639">
                <a:moveTo>
                  <a:pt x="395182" y="1590"/>
                </a:moveTo>
                <a:lnTo>
                  <a:pt x="394995" y="1650"/>
                </a:lnTo>
                <a:lnTo>
                  <a:pt x="395342" y="1650"/>
                </a:lnTo>
                <a:lnTo>
                  <a:pt x="395182" y="1590"/>
                </a:lnTo>
                <a:close/>
              </a:path>
              <a:path w="915034" h="40639">
                <a:moveTo>
                  <a:pt x="430276" y="1015"/>
                </a:moveTo>
                <a:lnTo>
                  <a:pt x="424931" y="1571"/>
                </a:lnTo>
                <a:lnTo>
                  <a:pt x="424688" y="1650"/>
                </a:lnTo>
                <a:lnTo>
                  <a:pt x="430276" y="1015"/>
                </a:lnTo>
                <a:close/>
              </a:path>
              <a:path w="915034" h="40639">
                <a:moveTo>
                  <a:pt x="663486" y="1015"/>
                </a:moveTo>
                <a:lnTo>
                  <a:pt x="657898" y="1650"/>
                </a:lnTo>
                <a:lnTo>
                  <a:pt x="664687" y="1650"/>
                </a:lnTo>
                <a:lnTo>
                  <a:pt x="663486" y="1015"/>
                </a:lnTo>
                <a:close/>
              </a:path>
              <a:path w="915034" h="40639">
                <a:moveTo>
                  <a:pt x="396570" y="1142"/>
                </a:moveTo>
                <a:lnTo>
                  <a:pt x="394665" y="1396"/>
                </a:lnTo>
                <a:lnTo>
                  <a:pt x="395182" y="1590"/>
                </a:lnTo>
                <a:lnTo>
                  <a:pt x="396570" y="1142"/>
                </a:lnTo>
                <a:close/>
              </a:path>
              <a:path w="915034" h="40639">
                <a:moveTo>
                  <a:pt x="520999" y="1015"/>
                </a:moveTo>
                <a:lnTo>
                  <a:pt x="515658" y="1015"/>
                </a:lnTo>
                <a:lnTo>
                  <a:pt x="514811" y="1140"/>
                </a:lnTo>
                <a:lnTo>
                  <a:pt x="515582" y="1523"/>
                </a:lnTo>
                <a:lnTo>
                  <a:pt x="523003" y="1523"/>
                </a:lnTo>
                <a:lnTo>
                  <a:pt x="520999" y="1015"/>
                </a:lnTo>
                <a:close/>
              </a:path>
              <a:path w="915034" h="40639">
                <a:moveTo>
                  <a:pt x="559219" y="0"/>
                </a:moveTo>
                <a:lnTo>
                  <a:pt x="553221" y="126"/>
                </a:lnTo>
                <a:lnTo>
                  <a:pt x="551234" y="380"/>
                </a:lnTo>
                <a:lnTo>
                  <a:pt x="549417" y="717"/>
                </a:lnTo>
                <a:lnTo>
                  <a:pt x="559070" y="1522"/>
                </a:lnTo>
                <a:lnTo>
                  <a:pt x="559981" y="1269"/>
                </a:lnTo>
                <a:lnTo>
                  <a:pt x="563789" y="1269"/>
                </a:lnTo>
                <a:lnTo>
                  <a:pt x="565035" y="888"/>
                </a:lnTo>
                <a:lnTo>
                  <a:pt x="559219" y="0"/>
                </a:lnTo>
                <a:close/>
              </a:path>
              <a:path w="915034" h="40639">
                <a:moveTo>
                  <a:pt x="514648" y="1059"/>
                </a:moveTo>
                <a:lnTo>
                  <a:pt x="506806" y="1396"/>
                </a:lnTo>
                <a:lnTo>
                  <a:pt x="512506" y="1479"/>
                </a:lnTo>
                <a:lnTo>
                  <a:pt x="514811" y="1140"/>
                </a:lnTo>
                <a:lnTo>
                  <a:pt x="514648" y="1059"/>
                </a:lnTo>
                <a:close/>
              </a:path>
              <a:path w="915034" h="40639">
                <a:moveTo>
                  <a:pt x="563789" y="1269"/>
                </a:moveTo>
                <a:lnTo>
                  <a:pt x="559981" y="1269"/>
                </a:lnTo>
                <a:lnTo>
                  <a:pt x="563252" y="1434"/>
                </a:lnTo>
                <a:lnTo>
                  <a:pt x="563789" y="1269"/>
                </a:lnTo>
                <a:close/>
              </a:path>
              <a:path w="915034" h="40639">
                <a:moveTo>
                  <a:pt x="512775" y="126"/>
                </a:moveTo>
                <a:lnTo>
                  <a:pt x="514648" y="1059"/>
                </a:lnTo>
                <a:lnTo>
                  <a:pt x="515658" y="1015"/>
                </a:lnTo>
                <a:lnTo>
                  <a:pt x="520999" y="1015"/>
                </a:lnTo>
                <a:lnTo>
                  <a:pt x="523125" y="507"/>
                </a:lnTo>
                <a:lnTo>
                  <a:pt x="512775" y="126"/>
                </a:lnTo>
                <a:close/>
              </a:path>
              <a:path w="915034" h="40639">
                <a:moveTo>
                  <a:pt x="546912" y="507"/>
                </a:moveTo>
                <a:lnTo>
                  <a:pt x="547321" y="761"/>
                </a:lnTo>
                <a:lnTo>
                  <a:pt x="549175" y="761"/>
                </a:lnTo>
                <a:lnTo>
                  <a:pt x="549417" y="717"/>
                </a:lnTo>
                <a:lnTo>
                  <a:pt x="546912" y="50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9623641" y="3000640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689" y="0"/>
                </a:moveTo>
                <a:lnTo>
                  <a:pt x="0" y="622"/>
                </a:lnTo>
                <a:lnTo>
                  <a:pt x="7086" y="927"/>
                </a:lnTo>
                <a:lnTo>
                  <a:pt x="9258" y="1397"/>
                </a:lnTo>
                <a:lnTo>
                  <a:pt x="10020" y="965"/>
                </a:lnTo>
                <a:lnTo>
                  <a:pt x="6375" y="457"/>
                </a:lnTo>
                <a:lnTo>
                  <a:pt x="568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9440994" y="2996450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051" y="74"/>
                </a:moveTo>
                <a:lnTo>
                  <a:pt x="0" y="203"/>
                </a:lnTo>
                <a:lnTo>
                  <a:pt x="609" y="304"/>
                </a:lnTo>
                <a:lnTo>
                  <a:pt x="3009" y="609"/>
                </a:lnTo>
                <a:lnTo>
                  <a:pt x="3340" y="482"/>
                </a:lnTo>
                <a:lnTo>
                  <a:pt x="4368" y="266"/>
                </a:lnTo>
                <a:lnTo>
                  <a:pt x="4051" y="74"/>
                </a:lnTo>
                <a:close/>
              </a:path>
              <a:path w="6984" h="635">
                <a:moveTo>
                  <a:pt x="6388" y="0"/>
                </a:moveTo>
                <a:lnTo>
                  <a:pt x="4013" y="50"/>
                </a:lnTo>
                <a:lnTo>
                  <a:pt x="638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9396052" y="2995846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170" y="0"/>
                </a:moveTo>
                <a:lnTo>
                  <a:pt x="11074" y="76"/>
                </a:lnTo>
                <a:lnTo>
                  <a:pt x="762" y="406"/>
                </a:lnTo>
                <a:lnTo>
                  <a:pt x="0" y="863"/>
                </a:lnTo>
                <a:lnTo>
                  <a:pt x="1717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9347269" y="2994483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273" y="0"/>
                </a:moveTo>
                <a:lnTo>
                  <a:pt x="1041" y="0"/>
                </a:lnTo>
                <a:lnTo>
                  <a:pt x="0" y="190"/>
                </a:lnTo>
                <a:lnTo>
                  <a:pt x="3873" y="533"/>
                </a:lnTo>
                <a:lnTo>
                  <a:pt x="4914" y="330"/>
                </a:lnTo>
                <a:lnTo>
                  <a:pt x="6654" y="203"/>
                </a:lnTo>
                <a:lnTo>
                  <a:pt x="627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9340501" y="2995291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99" y="0"/>
                </a:moveTo>
                <a:lnTo>
                  <a:pt x="1921" y="495"/>
                </a:lnTo>
                <a:lnTo>
                  <a:pt x="3721" y="749"/>
                </a:lnTo>
                <a:lnTo>
                  <a:pt x="7416" y="723"/>
                </a:lnTo>
                <a:lnTo>
                  <a:pt x="8699" y="0"/>
                </a:lnTo>
                <a:close/>
              </a:path>
              <a:path w="8890" h="1269">
                <a:moveTo>
                  <a:pt x="0" y="254"/>
                </a:moveTo>
                <a:lnTo>
                  <a:pt x="190" y="622"/>
                </a:lnTo>
                <a:lnTo>
                  <a:pt x="1921" y="495"/>
                </a:lnTo>
                <a:lnTo>
                  <a:pt x="0" y="25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9240772" y="2994474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96"/>
                </a:moveTo>
                <a:lnTo>
                  <a:pt x="2184" y="1079"/>
                </a:lnTo>
                <a:lnTo>
                  <a:pt x="4374" y="914"/>
                </a:lnTo>
                <a:lnTo>
                  <a:pt x="2451" y="914"/>
                </a:lnTo>
                <a:lnTo>
                  <a:pt x="0" y="596"/>
                </a:lnTo>
                <a:close/>
              </a:path>
              <a:path w="11429" h="1269">
                <a:moveTo>
                  <a:pt x="11366" y="0"/>
                </a:moveTo>
                <a:lnTo>
                  <a:pt x="2451" y="914"/>
                </a:lnTo>
                <a:lnTo>
                  <a:pt x="4374" y="914"/>
                </a:lnTo>
                <a:lnTo>
                  <a:pt x="7239" y="698"/>
                </a:lnTo>
                <a:lnTo>
                  <a:pt x="9626" y="647"/>
                </a:lnTo>
                <a:lnTo>
                  <a:pt x="1136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9198541" y="2995481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81" y="0"/>
                </a:moveTo>
                <a:lnTo>
                  <a:pt x="2895" y="50"/>
                </a:lnTo>
                <a:lnTo>
                  <a:pt x="0" y="393"/>
                </a:lnTo>
                <a:lnTo>
                  <a:pt x="2755" y="571"/>
                </a:lnTo>
                <a:lnTo>
                  <a:pt x="6502" y="533"/>
                </a:lnTo>
                <a:lnTo>
                  <a:pt x="518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9158892" y="3033303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1" y="0"/>
                </a:moveTo>
                <a:lnTo>
                  <a:pt x="0" y="419"/>
                </a:lnTo>
                <a:lnTo>
                  <a:pt x="4889" y="228"/>
                </a:lnTo>
                <a:lnTo>
                  <a:pt x="76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9525354" y="3029300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259" y="390"/>
                </a:moveTo>
                <a:lnTo>
                  <a:pt x="0" y="901"/>
                </a:lnTo>
                <a:lnTo>
                  <a:pt x="4495" y="723"/>
                </a:lnTo>
                <a:lnTo>
                  <a:pt x="3606" y="711"/>
                </a:lnTo>
                <a:lnTo>
                  <a:pt x="4259" y="390"/>
                </a:lnTo>
                <a:close/>
              </a:path>
              <a:path w="6350" h="1269">
                <a:moveTo>
                  <a:pt x="5054" y="0"/>
                </a:moveTo>
                <a:lnTo>
                  <a:pt x="203" y="406"/>
                </a:lnTo>
                <a:lnTo>
                  <a:pt x="4576" y="234"/>
                </a:lnTo>
                <a:lnTo>
                  <a:pt x="5054" y="0"/>
                </a:lnTo>
                <a:close/>
              </a:path>
              <a:path w="6350" h="1269">
                <a:moveTo>
                  <a:pt x="6032" y="177"/>
                </a:moveTo>
                <a:lnTo>
                  <a:pt x="4576" y="234"/>
                </a:lnTo>
                <a:lnTo>
                  <a:pt x="4259" y="390"/>
                </a:lnTo>
                <a:lnTo>
                  <a:pt x="6032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9649307" y="301305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89" y="927"/>
                </a:lnTo>
                <a:lnTo>
                  <a:pt x="1435" y="63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9616764" y="2938163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34" y="0"/>
                </a:moveTo>
                <a:lnTo>
                  <a:pt x="2573" y="93"/>
                </a:lnTo>
                <a:lnTo>
                  <a:pt x="3576" y="304"/>
                </a:lnTo>
                <a:lnTo>
                  <a:pt x="0" y="473"/>
                </a:lnTo>
                <a:lnTo>
                  <a:pt x="3263" y="778"/>
                </a:lnTo>
                <a:lnTo>
                  <a:pt x="5118" y="511"/>
                </a:lnTo>
                <a:lnTo>
                  <a:pt x="6604" y="181"/>
                </a:lnTo>
                <a:lnTo>
                  <a:pt x="193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8748889" y="2928955"/>
            <a:ext cx="905510" cy="38100"/>
          </a:xfrm>
          <a:custGeom>
            <a:avLst/>
            <a:gdLst/>
            <a:ahLst/>
            <a:cxnLst/>
            <a:rect l="l" t="t" r="r" b="b"/>
            <a:pathLst>
              <a:path w="905509" h="38100">
                <a:moveTo>
                  <a:pt x="535559" y="36321"/>
                </a:moveTo>
                <a:lnTo>
                  <a:pt x="518831" y="36321"/>
                </a:lnTo>
                <a:lnTo>
                  <a:pt x="529105" y="37718"/>
                </a:lnTo>
                <a:lnTo>
                  <a:pt x="529718" y="36644"/>
                </a:lnTo>
                <a:lnTo>
                  <a:pt x="529829" y="36448"/>
                </a:lnTo>
                <a:lnTo>
                  <a:pt x="535074" y="36448"/>
                </a:lnTo>
                <a:lnTo>
                  <a:pt x="535559" y="36321"/>
                </a:lnTo>
                <a:close/>
              </a:path>
              <a:path w="905509" h="38100">
                <a:moveTo>
                  <a:pt x="578651" y="35559"/>
                </a:moveTo>
                <a:lnTo>
                  <a:pt x="542580" y="35559"/>
                </a:lnTo>
                <a:lnTo>
                  <a:pt x="541043" y="36448"/>
                </a:lnTo>
                <a:lnTo>
                  <a:pt x="540002" y="37464"/>
                </a:lnTo>
                <a:lnTo>
                  <a:pt x="552670" y="36671"/>
                </a:lnTo>
                <a:lnTo>
                  <a:pt x="551508" y="36448"/>
                </a:lnTo>
                <a:lnTo>
                  <a:pt x="561096" y="36448"/>
                </a:lnTo>
                <a:lnTo>
                  <a:pt x="566481" y="36194"/>
                </a:lnTo>
                <a:lnTo>
                  <a:pt x="570467" y="35940"/>
                </a:lnTo>
                <a:lnTo>
                  <a:pt x="571577" y="35813"/>
                </a:lnTo>
                <a:lnTo>
                  <a:pt x="573148" y="35684"/>
                </a:lnTo>
                <a:lnTo>
                  <a:pt x="578651" y="35559"/>
                </a:lnTo>
                <a:close/>
              </a:path>
              <a:path w="905509" h="38100">
                <a:moveTo>
                  <a:pt x="379972" y="36194"/>
                </a:moveTo>
                <a:lnTo>
                  <a:pt x="371066" y="36194"/>
                </a:lnTo>
                <a:lnTo>
                  <a:pt x="369822" y="37337"/>
                </a:lnTo>
                <a:lnTo>
                  <a:pt x="379972" y="36194"/>
                </a:lnTo>
                <a:close/>
              </a:path>
              <a:path w="905509" h="38100">
                <a:moveTo>
                  <a:pt x="536044" y="36194"/>
                </a:moveTo>
                <a:lnTo>
                  <a:pt x="460703" y="36194"/>
                </a:lnTo>
                <a:lnTo>
                  <a:pt x="466050" y="36702"/>
                </a:lnTo>
                <a:lnTo>
                  <a:pt x="465567" y="36956"/>
                </a:lnTo>
                <a:lnTo>
                  <a:pt x="463230" y="36956"/>
                </a:lnTo>
                <a:lnTo>
                  <a:pt x="461567" y="37083"/>
                </a:lnTo>
                <a:lnTo>
                  <a:pt x="470037" y="37337"/>
                </a:lnTo>
                <a:lnTo>
                  <a:pt x="484223" y="36575"/>
                </a:lnTo>
                <a:lnTo>
                  <a:pt x="517478" y="36575"/>
                </a:lnTo>
                <a:lnTo>
                  <a:pt x="518831" y="36321"/>
                </a:lnTo>
                <a:lnTo>
                  <a:pt x="535559" y="36321"/>
                </a:lnTo>
                <a:lnTo>
                  <a:pt x="536044" y="36194"/>
                </a:lnTo>
                <a:close/>
              </a:path>
              <a:path w="905509" h="38100">
                <a:moveTo>
                  <a:pt x="517478" y="36575"/>
                </a:moveTo>
                <a:lnTo>
                  <a:pt x="484223" y="36575"/>
                </a:lnTo>
                <a:lnTo>
                  <a:pt x="489362" y="36956"/>
                </a:lnTo>
                <a:lnTo>
                  <a:pt x="513421" y="37337"/>
                </a:lnTo>
                <a:lnTo>
                  <a:pt x="517478" y="36575"/>
                </a:lnTo>
                <a:close/>
              </a:path>
              <a:path w="905509" h="38100">
                <a:moveTo>
                  <a:pt x="553754" y="36603"/>
                </a:moveTo>
                <a:lnTo>
                  <a:pt x="552670" y="36671"/>
                </a:lnTo>
                <a:lnTo>
                  <a:pt x="555483" y="37210"/>
                </a:lnTo>
                <a:lnTo>
                  <a:pt x="554338" y="36644"/>
                </a:lnTo>
                <a:lnTo>
                  <a:pt x="553754" y="36603"/>
                </a:lnTo>
                <a:close/>
              </a:path>
              <a:path w="905509" h="38100">
                <a:moveTo>
                  <a:pt x="612158" y="35838"/>
                </a:moveTo>
                <a:lnTo>
                  <a:pt x="605670" y="36011"/>
                </a:lnTo>
                <a:lnTo>
                  <a:pt x="603561" y="36297"/>
                </a:lnTo>
                <a:lnTo>
                  <a:pt x="605953" y="36575"/>
                </a:lnTo>
                <a:lnTo>
                  <a:pt x="604543" y="37210"/>
                </a:lnTo>
                <a:lnTo>
                  <a:pt x="608201" y="37210"/>
                </a:lnTo>
                <a:lnTo>
                  <a:pt x="618539" y="36448"/>
                </a:lnTo>
                <a:lnTo>
                  <a:pt x="618196" y="36067"/>
                </a:lnTo>
                <a:lnTo>
                  <a:pt x="647358" y="36067"/>
                </a:lnTo>
                <a:lnTo>
                  <a:pt x="650740" y="35940"/>
                </a:lnTo>
                <a:lnTo>
                  <a:pt x="612722" y="35940"/>
                </a:lnTo>
                <a:lnTo>
                  <a:pt x="612158" y="35838"/>
                </a:lnTo>
                <a:close/>
              </a:path>
              <a:path w="905509" h="38100">
                <a:moveTo>
                  <a:pt x="561020" y="36575"/>
                </a:moveTo>
                <a:lnTo>
                  <a:pt x="554200" y="36575"/>
                </a:lnTo>
                <a:lnTo>
                  <a:pt x="554338" y="36644"/>
                </a:lnTo>
                <a:lnTo>
                  <a:pt x="560715" y="37083"/>
                </a:lnTo>
                <a:lnTo>
                  <a:pt x="561020" y="36575"/>
                </a:lnTo>
                <a:close/>
              </a:path>
              <a:path w="905509" h="38100">
                <a:moveTo>
                  <a:pt x="602549" y="36194"/>
                </a:moveTo>
                <a:lnTo>
                  <a:pt x="599617" y="36358"/>
                </a:lnTo>
                <a:lnTo>
                  <a:pt x="597761" y="37083"/>
                </a:lnTo>
                <a:lnTo>
                  <a:pt x="603468" y="36297"/>
                </a:lnTo>
                <a:lnTo>
                  <a:pt x="602549" y="36194"/>
                </a:lnTo>
                <a:close/>
              </a:path>
              <a:path w="905509" h="38100">
                <a:moveTo>
                  <a:pt x="731778" y="34162"/>
                </a:moveTo>
                <a:lnTo>
                  <a:pt x="401026" y="34162"/>
                </a:lnTo>
                <a:lnTo>
                  <a:pt x="407769" y="35559"/>
                </a:lnTo>
                <a:lnTo>
                  <a:pt x="413891" y="35940"/>
                </a:lnTo>
                <a:lnTo>
                  <a:pt x="403108" y="36448"/>
                </a:lnTo>
                <a:lnTo>
                  <a:pt x="410289" y="36956"/>
                </a:lnTo>
                <a:lnTo>
                  <a:pt x="426161" y="36575"/>
                </a:lnTo>
                <a:lnTo>
                  <a:pt x="433131" y="36575"/>
                </a:lnTo>
                <a:lnTo>
                  <a:pt x="430604" y="35813"/>
                </a:lnTo>
                <a:lnTo>
                  <a:pt x="438008" y="35559"/>
                </a:lnTo>
                <a:lnTo>
                  <a:pt x="578651" y="35559"/>
                </a:lnTo>
                <a:lnTo>
                  <a:pt x="584249" y="35432"/>
                </a:lnTo>
                <a:lnTo>
                  <a:pt x="663793" y="35432"/>
                </a:lnTo>
                <a:lnTo>
                  <a:pt x="665014" y="35379"/>
                </a:lnTo>
                <a:lnTo>
                  <a:pt x="665198" y="35305"/>
                </a:lnTo>
                <a:lnTo>
                  <a:pt x="669605" y="35178"/>
                </a:lnTo>
                <a:lnTo>
                  <a:pt x="672638" y="35178"/>
                </a:lnTo>
                <a:lnTo>
                  <a:pt x="677200" y="34670"/>
                </a:lnTo>
                <a:lnTo>
                  <a:pt x="713299" y="34670"/>
                </a:lnTo>
                <a:lnTo>
                  <a:pt x="722117" y="34289"/>
                </a:lnTo>
                <a:lnTo>
                  <a:pt x="731391" y="34289"/>
                </a:lnTo>
                <a:lnTo>
                  <a:pt x="731778" y="34162"/>
                </a:lnTo>
                <a:close/>
              </a:path>
              <a:path w="905509" h="38100">
                <a:moveTo>
                  <a:pt x="433131" y="36575"/>
                </a:moveTo>
                <a:lnTo>
                  <a:pt x="426161" y="36575"/>
                </a:lnTo>
                <a:lnTo>
                  <a:pt x="432357" y="36956"/>
                </a:lnTo>
                <a:lnTo>
                  <a:pt x="433131" y="36575"/>
                </a:lnTo>
                <a:close/>
              </a:path>
              <a:path w="905509" h="38100">
                <a:moveTo>
                  <a:pt x="578140" y="36448"/>
                </a:moveTo>
                <a:lnTo>
                  <a:pt x="585328" y="36956"/>
                </a:lnTo>
                <a:lnTo>
                  <a:pt x="589664" y="36575"/>
                </a:lnTo>
                <a:lnTo>
                  <a:pt x="580235" y="36575"/>
                </a:lnTo>
                <a:lnTo>
                  <a:pt x="578140" y="36448"/>
                </a:lnTo>
                <a:close/>
              </a:path>
              <a:path w="905509" h="38100">
                <a:moveTo>
                  <a:pt x="399496" y="34670"/>
                </a:moveTo>
                <a:lnTo>
                  <a:pt x="304937" y="34670"/>
                </a:lnTo>
                <a:lnTo>
                  <a:pt x="315559" y="35813"/>
                </a:lnTo>
                <a:lnTo>
                  <a:pt x="344875" y="36321"/>
                </a:lnTo>
                <a:lnTo>
                  <a:pt x="359382" y="36829"/>
                </a:lnTo>
                <a:lnTo>
                  <a:pt x="358189" y="35686"/>
                </a:lnTo>
                <a:lnTo>
                  <a:pt x="396443" y="35684"/>
                </a:lnTo>
                <a:lnTo>
                  <a:pt x="399496" y="34670"/>
                </a:lnTo>
                <a:close/>
              </a:path>
              <a:path w="905509" h="38100">
                <a:moveTo>
                  <a:pt x="384122" y="36067"/>
                </a:moveTo>
                <a:lnTo>
                  <a:pt x="381099" y="36067"/>
                </a:lnTo>
                <a:lnTo>
                  <a:pt x="385875" y="36829"/>
                </a:lnTo>
                <a:lnTo>
                  <a:pt x="384122" y="36067"/>
                </a:lnTo>
                <a:close/>
              </a:path>
              <a:path w="905509" h="38100">
                <a:moveTo>
                  <a:pt x="542580" y="35559"/>
                </a:moveTo>
                <a:lnTo>
                  <a:pt x="438008" y="35559"/>
                </a:lnTo>
                <a:lnTo>
                  <a:pt x="443863" y="35940"/>
                </a:lnTo>
                <a:lnTo>
                  <a:pt x="455610" y="36575"/>
                </a:lnTo>
                <a:lnTo>
                  <a:pt x="454556" y="36829"/>
                </a:lnTo>
                <a:lnTo>
                  <a:pt x="459420" y="36575"/>
                </a:lnTo>
                <a:lnTo>
                  <a:pt x="460703" y="36194"/>
                </a:lnTo>
                <a:lnTo>
                  <a:pt x="536044" y="36194"/>
                </a:lnTo>
                <a:lnTo>
                  <a:pt x="537982" y="35686"/>
                </a:lnTo>
                <a:lnTo>
                  <a:pt x="542580" y="35559"/>
                </a:lnTo>
                <a:close/>
              </a:path>
              <a:path w="905509" h="38100">
                <a:moveTo>
                  <a:pt x="535074" y="36448"/>
                </a:moveTo>
                <a:lnTo>
                  <a:pt x="529829" y="36448"/>
                </a:lnTo>
                <a:lnTo>
                  <a:pt x="529820" y="36603"/>
                </a:lnTo>
                <a:lnTo>
                  <a:pt x="531391" y="36829"/>
                </a:lnTo>
                <a:lnTo>
                  <a:pt x="535074" y="36448"/>
                </a:lnTo>
                <a:close/>
              </a:path>
              <a:path w="905509" h="38100">
                <a:moveTo>
                  <a:pt x="593980" y="36297"/>
                </a:moveTo>
                <a:lnTo>
                  <a:pt x="593057" y="36313"/>
                </a:lnTo>
                <a:lnTo>
                  <a:pt x="593431" y="36702"/>
                </a:lnTo>
                <a:lnTo>
                  <a:pt x="599617" y="36358"/>
                </a:lnTo>
                <a:lnTo>
                  <a:pt x="594102" y="36321"/>
                </a:lnTo>
                <a:close/>
              </a:path>
              <a:path w="905509" h="38100">
                <a:moveTo>
                  <a:pt x="561096" y="36448"/>
                </a:moveTo>
                <a:lnTo>
                  <a:pt x="551508" y="36448"/>
                </a:lnTo>
                <a:lnTo>
                  <a:pt x="553754" y="36603"/>
                </a:lnTo>
                <a:lnTo>
                  <a:pt x="554200" y="36575"/>
                </a:lnTo>
                <a:lnTo>
                  <a:pt x="561020" y="36575"/>
                </a:lnTo>
                <a:close/>
              </a:path>
              <a:path w="905509" h="38100">
                <a:moveTo>
                  <a:pt x="383246" y="35686"/>
                </a:moveTo>
                <a:lnTo>
                  <a:pt x="358189" y="35686"/>
                </a:lnTo>
                <a:lnTo>
                  <a:pt x="367396" y="36575"/>
                </a:lnTo>
                <a:lnTo>
                  <a:pt x="371066" y="36194"/>
                </a:lnTo>
                <a:lnTo>
                  <a:pt x="379972" y="36194"/>
                </a:lnTo>
                <a:lnTo>
                  <a:pt x="381099" y="36067"/>
                </a:lnTo>
                <a:lnTo>
                  <a:pt x="384122" y="36067"/>
                </a:lnTo>
                <a:lnTo>
                  <a:pt x="383246" y="35686"/>
                </a:lnTo>
                <a:close/>
              </a:path>
              <a:path w="905509" h="38100">
                <a:moveTo>
                  <a:pt x="609941" y="35432"/>
                </a:moveTo>
                <a:lnTo>
                  <a:pt x="584249" y="35432"/>
                </a:lnTo>
                <a:lnTo>
                  <a:pt x="580235" y="36575"/>
                </a:lnTo>
                <a:lnTo>
                  <a:pt x="589664" y="36575"/>
                </a:lnTo>
                <a:lnTo>
                  <a:pt x="592554" y="36321"/>
                </a:lnTo>
                <a:lnTo>
                  <a:pt x="593057" y="36313"/>
                </a:lnTo>
                <a:lnTo>
                  <a:pt x="592821" y="36067"/>
                </a:lnTo>
                <a:lnTo>
                  <a:pt x="603579" y="36067"/>
                </a:lnTo>
                <a:lnTo>
                  <a:pt x="605670" y="36011"/>
                </a:lnTo>
                <a:lnTo>
                  <a:pt x="609941" y="35432"/>
                </a:lnTo>
                <a:close/>
              </a:path>
              <a:path w="905509" h="38100">
                <a:moveTo>
                  <a:pt x="396437" y="35686"/>
                </a:moveTo>
                <a:lnTo>
                  <a:pt x="383246" y="35686"/>
                </a:lnTo>
                <a:lnTo>
                  <a:pt x="394142" y="36448"/>
                </a:lnTo>
                <a:lnTo>
                  <a:pt x="396437" y="35686"/>
                </a:lnTo>
                <a:close/>
              </a:path>
              <a:path w="905509" h="38100">
                <a:moveTo>
                  <a:pt x="602549" y="36194"/>
                </a:moveTo>
                <a:lnTo>
                  <a:pt x="600035" y="36194"/>
                </a:lnTo>
                <a:lnTo>
                  <a:pt x="599617" y="36358"/>
                </a:lnTo>
                <a:lnTo>
                  <a:pt x="602549" y="36194"/>
                </a:lnTo>
                <a:close/>
              </a:path>
              <a:path w="905509" h="38100">
                <a:moveTo>
                  <a:pt x="600035" y="36194"/>
                </a:moveTo>
                <a:lnTo>
                  <a:pt x="594102" y="36321"/>
                </a:lnTo>
                <a:lnTo>
                  <a:pt x="599710" y="36321"/>
                </a:lnTo>
                <a:lnTo>
                  <a:pt x="600035" y="36194"/>
                </a:lnTo>
                <a:close/>
              </a:path>
              <a:path w="905509" h="38100">
                <a:moveTo>
                  <a:pt x="592821" y="36067"/>
                </a:moveTo>
                <a:lnTo>
                  <a:pt x="593057" y="36313"/>
                </a:lnTo>
                <a:lnTo>
                  <a:pt x="593980" y="36297"/>
                </a:lnTo>
                <a:lnTo>
                  <a:pt x="592821" y="36067"/>
                </a:lnTo>
                <a:close/>
              </a:path>
              <a:path w="905509" h="38100">
                <a:moveTo>
                  <a:pt x="604319" y="36194"/>
                </a:moveTo>
                <a:lnTo>
                  <a:pt x="602549" y="36194"/>
                </a:lnTo>
                <a:lnTo>
                  <a:pt x="603561" y="36297"/>
                </a:lnTo>
                <a:lnTo>
                  <a:pt x="604319" y="36194"/>
                </a:lnTo>
                <a:close/>
              </a:path>
              <a:path w="905509" h="38100">
                <a:moveTo>
                  <a:pt x="603579" y="36067"/>
                </a:moveTo>
                <a:lnTo>
                  <a:pt x="592821" y="36067"/>
                </a:lnTo>
                <a:lnTo>
                  <a:pt x="593980" y="36297"/>
                </a:lnTo>
                <a:lnTo>
                  <a:pt x="603579" y="36067"/>
                </a:lnTo>
                <a:close/>
              </a:path>
              <a:path w="905509" h="38100">
                <a:moveTo>
                  <a:pt x="605670" y="36011"/>
                </a:moveTo>
                <a:lnTo>
                  <a:pt x="596776" y="36250"/>
                </a:lnTo>
                <a:lnTo>
                  <a:pt x="600035" y="36194"/>
                </a:lnTo>
                <a:lnTo>
                  <a:pt x="604319" y="36194"/>
                </a:lnTo>
                <a:lnTo>
                  <a:pt x="605670" y="36011"/>
                </a:lnTo>
                <a:close/>
              </a:path>
              <a:path w="905509" h="38100">
                <a:moveTo>
                  <a:pt x="647358" y="36067"/>
                </a:moveTo>
                <a:lnTo>
                  <a:pt x="618196" y="36067"/>
                </a:lnTo>
                <a:lnTo>
                  <a:pt x="632101" y="36194"/>
                </a:lnTo>
                <a:lnTo>
                  <a:pt x="647358" y="36067"/>
                </a:lnTo>
                <a:close/>
              </a:path>
              <a:path w="905509" h="38100">
                <a:moveTo>
                  <a:pt x="613056" y="35813"/>
                </a:moveTo>
                <a:lnTo>
                  <a:pt x="612158" y="35838"/>
                </a:lnTo>
                <a:lnTo>
                  <a:pt x="612722" y="35940"/>
                </a:lnTo>
                <a:lnTo>
                  <a:pt x="613056" y="35813"/>
                </a:lnTo>
                <a:close/>
              </a:path>
              <a:path w="905509" h="38100">
                <a:moveTo>
                  <a:pt x="654122" y="35813"/>
                </a:moveTo>
                <a:lnTo>
                  <a:pt x="613056" y="35813"/>
                </a:lnTo>
                <a:lnTo>
                  <a:pt x="612722" y="35940"/>
                </a:lnTo>
                <a:lnTo>
                  <a:pt x="650740" y="35940"/>
                </a:lnTo>
                <a:lnTo>
                  <a:pt x="654122" y="35813"/>
                </a:lnTo>
                <a:close/>
              </a:path>
              <a:path w="905509" h="38100">
                <a:moveTo>
                  <a:pt x="663793" y="35432"/>
                </a:moveTo>
                <a:lnTo>
                  <a:pt x="609941" y="35432"/>
                </a:lnTo>
                <a:lnTo>
                  <a:pt x="612158" y="35838"/>
                </a:lnTo>
                <a:lnTo>
                  <a:pt x="613056" y="35813"/>
                </a:lnTo>
                <a:lnTo>
                  <a:pt x="654122" y="35813"/>
                </a:lnTo>
                <a:lnTo>
                  <a:pt x="663793" y="35432"/>
                </a:lnTo>
                <a:close/>
              </a:path>
              <a:path w="905509" h="38100">
                <a:moveTo>
                  <a:pt x="300243" y="35580"/>
                </a:moveTo>
                <a:lnTo>
                  <a:pt x="301534" y="35813"/>
                </a:lnTo>
                <a:lnTo>
                  <a:pt x="301757" y="35684"/>
                </a:lnTo>
                <a:lnTo>
                  <a:pt x="300243" y="35580"/>
                </a:lnTo>
                <a:close/>
              </a:path>
              <a:path w="905509" h="38100">
                <a:moveTo>
                  <a:pt x="672638" y="35178"/>
                </a:moveTo>
                <a:lnTo>
                  <a:pt x="669605" y="35178"/>
                </a:lnTo>
                <a:lnTo>
                  <a:pt x="665014" y="35379"/>
                </a:lnTo>
                <a:lnTo>
                  <a:pt x="663928" y="35813"/>
                </a:lnTo>
                <a:lnTo>
                  <a:pt x="666468" y="35559"/>
                </a:lnTo>
                <a:lnTo>
                  <a:pt x="671498" y="35305"/>
                </a:lnTo>
                <a:lnTo>
                  <a:pt x="672638" y="35178"/>
                </a:lnTo>
                <a:close/>
              </a:path>
              <a:path w="905509" h="38100">
                <a:moveTo>
                  <a:pt x="302056" y="35511"/>
                </a:moveTo>
                <a:lnTo>
                  <a:pt x="301757" y="35684"/>
                </a:lnTo>
                <a:lnTo>
                  <a:pt x="302056" y="35511"/>
                </a:lnTo>
                <a:close/>
              </a:path>
              <a:path w="905509" h="38100">
                <a:moveTo>
                  <a:pt x="690890" y="34797"/>
                </a:moveTo>
                <a:lnTo>
                  <a:pt x="682572" y="34797"/>
                </a:lnTo>
                <a:lnTo>
                  <a:pt x="682280" y="35559"/>
                </a:lnTo>
                <a:lnTo>
                  <a:pt x="689798" y="35559"/>
                </a:lnTo>
                <a:lnTo>
                  <a:pt x="689913" y="35686"/>
                </a:lnTo>
                <a:lnTo>
                  <a:pt x="690724" y="34949"/>
                </a:lnTo>
                <a:lnTo>
                  <a:pt x="688770" y="34924"/>
                </a:lnTo>
                <a:lnTo>
                  <a:pt x="690890" y="34797"/>
                </a:lnTo>
                <a:close/>
              </a:path>
              <a:path w="905509" h="38100">
                <a:moveTo>
                  <a:pt x="296044" y="34571"/>
                </a:moveTo>
                <a:lnTo>
                  <a:pt x="291831" y="35178"/>
                </a:lnTo>
                <a:lnTo>
                  <a:pt x="296251" y="35305"/>
                </a:lnTo>
                <a:lnTo>
                  <a:pt x="300243" y="35580"/>
                </a:lnTo>
                <a:lnTo>
                  <a:pt x="297317" y="35051"/>
                </a:lnTo>
                <a:lnTo>
                  <a:pt x="296044" y="34571"/>
                </a:lnTo>
                <a:close/>
              </a:path>
              <a:path w="905509" h="38100">
                <a:moveTo>
                  <a:pt x="729274" y="34984"/>
                </a:moveTo>
                <a:lnTo>
                  <a:pt x="727670" y="35051"/>
                </a:lnTo>
                <a:lnTo>
                  <a:pt x="727517" y="35559"/>
                </a:lnTo>
                <a:lnTo>
                  <a:pt x="729274" y="34984"/>
                </a:lnTo>
                <a:close/>
              </a:path>
              <a:path w="905509" h="38100">
                <a:moveTo>
                  <a:pt x="302629" y="35178"/>
                </a:moveTo>
                <a:lnTo>
                  <a:pt x="302499" y="35178"/>
                </a:lnTo>
                <a:lnTo>
                  <a:pt x="302056" y="35511"/>
                </a:lnTo>
                <a:lnTo>
                  <a:pt x="302629" y="35178"/>
                </a:lnTo>
                <a:close/>
              </a:path>
              <a:path w="905509" h="38100">
                <a:moveTo>
                  <a:pt x="669605" y="35178"/>
                </a:moveTo>
                <a:lnTo>
                  <a:pt x="665198" y="35305"/>
                </a:lnTo>
                <a:lnTo>
                  <a:pt x="665014" y="35379"/>
                </a:lnTo>
                <a:lnTo>
                  <a:pt x="669605" y="35178"/>
                </a:lnTo>
                <a:close/>
              </a:path>
              <a:path w="905509" h="38100">
                <a:moveTo>
                  <a:pt x="286912" y="34543"/>
                </a:moveTo>
                <a:lnTo>
                  <a:pt x="263561" y="34543"/>
                </a:lnTo>
                <a:lnTo>
                  <a:pt x="268133" y="34670"/>
                </a:lnTo>
                <a:lnTo>
                  <a:pt x="269352" y="34797"/>
                </a:lnTo>
                <a:lnTo>
                  <a:pt x="268603" y="35178"/>
                </a:lnTo>
                <a:lnTo>
                  <a:pt x="277965" y="35305"/>
                </a:lnTo>
                <a:lnTo>
                  <a:pt x="286912" y="34543"/>
                </a:lnTo>
                <a:close/>
              </a:path>
              <a:path w="905509" h="38100">
                <a:moveTo>
                  <a:pt x="760515" y="33146"/>
                </a:moveTo>
                <a:lnTo>
                  <a:pt x="236751" y="33146"/>
                </a:lnTo>
                <a:lnTo>
                  <a:pt x="243406" y="33273"/>
                </a:lnTo>
                <a:lnTo>
                  <a:pt x="248867" y="33273"/>
                </a:lnTo>
                <a:lnTo>
                  <a:pt x="249057" y="34035"/>
                </a:lnTo>
                <a:lnTo>
                  <a:pt x="244625" y="34797"/>
                </a:lnTo>
                <a:lnTo>
                  <a:pt x="254811" y="35178"/>
                </a:lnTo>
                <a:lnTo>
                  <a:pt x="263561" y="34543"/>
                </a:lnTo>
                <a:lnTo>
                  <a:pt x="286912" y="34543"/>
                </a:lnTo>
                <a:lnTo>
                  <a:pt x="289680" y="34289"/>
                </a:lnTo>
                <a:lnTo>
                  <a:pt x="400643" y="34289"/>
                </a:lnTo>
                <a:lnTo>
                  <a:pt x="401026" y="34162"/>
                </a:lnTo>
                <a:lnTo>
                  <a:pt x="731778" y="34162"/>
                </a:lnTo>
                <a:lnTo>
                  <a:pt x="732165" y="34035"/>
                </a:lnTo>
                <a:lnTo>
                  <a:pt x="747455" y="34035"/>
                </a:lnTo>
                <a:lnTo>
                  <a:pt x="753925" y="33654"/>
                </a:lnTo>
                <a:lnTo>
                  <a:pt x="760515" y="33146"/>
                </a:lnTo>
                <a:close/>
              </a:path>
              <a:path w="905509" h="38100">
                <a:moveTo>
                  <a:pt x="303286" y="34797"/>
                </a:moveTo>
                <a:lnTo>
                  <a:pt x="302629" y="35178"/>
                </a:lnTo>
                <a:lnTo>
                  <a:pt x="304798" y="35178"/>
                </a:lnTo>
                <a:lnTo>
                  <a:pt x="303286" y="34797"/>
                </a:lnTo>
                <a:close/>
              </a:path>
              <a:path w="905509" h="38100">
                <a:moveTo>
                  <a:pt x="713299" y="34670"/>
                </a:moveTo>
                <a:lnTo>
                  <a:pt x="677200" y="34670"/>
                </a:lnTo>
                <a:lnTo>
                  <a:pt x="677670" y="35051"/>
                </a:lnTo>
                <a:lnTo>
                  <a:pt x="682572" y="34797"/>
                </a:lnTo>
                <a:lnTo>
                  <a:pt x="710360" y="34797"/>
                </a:lnTo>
                <a:lnTo>
                  <a:pt x="713299" y="34670"/>
                </a:lnTo>
                <a:close/>
              </a:path>
              <a:path w="905509" h="38100">
                <a:moveTo>
                  <a:pt x="710360" y="34797"/>
                </a:moveTo>
                <a:lnTo>
                  <a:pt x="690890" y="34797"/>
                </a:lnTo>
                <a:lnTo>
                  <a:pt x="690724" y="34949"/>
                </a:lnTo>
                <a:lnTo>
                  <a:pt x="699098" y="35051"/>
                </a:lnTo>
                <a:lnTo>
                  <a:pt x="710360" y="34797"/>
                </a:lnTo>
                <a:close/>
              </a:path>
              <a:path w="905509" h="38100">
                <a:moveTo>
                  <a:pt x="732165" y="34035"/>
                </a:moveTo>
                <a:lnTo>
                  <a:pt x="729274" y="34984"/>
                </a:lnTo>
                <a:lnTo>
                  <a:pt x="736672" y="34670"/>
                </a:lnTo>
                <a:lnTo>
                  <a:pt x="743142" y="34289"/>
                </a:lnTo>
                <a:lnTo>
                  <a:pt x="733931" y="34289"/>
                </a:lnTo>
                <a:lnTo>
                  <a:pt x="732165" y="34035"/>
                </a:lnTo>
                <a:close/>
              </a:path>
              <a:path w="905509" h="38100">
                <a:moveTo>
                  <a:pt x="690890" y="34797"/>
                </a:moveTo>
                <a:lnTo>
                  <a:pt x="688770" y="34924"/>
                </a:lnTo>
                <a:lnTo>
                  <a:pt x="690724" y="34949"/>
                </a:lnTo>
                <a:lnTo>
                  <a:pt x="690890" y="34797"/>
                </a:lnTo>
                <a:close/>
              </a:path>
              <a:path w="905509" h="38100">
                <a:moveTo>
                  <a:pt x="400643" y="34289"/>
                </a:moveTo>
                <a:lnTo>
                  <a:pt x="289680" y="34289"/>
                </a:lnTo>
                <a:lnTo>
                  <a:pt x="297114" y="34416"/>
                </a:lnTo>
                <a:lnTo>
                  <a:pt x="296177" y="34552"/>
                </a:lnTo>
                <a:lnTo>
                  <a:pt x="302397" y="34797"/>
                </a:lnTo>
                <a:lnTo>
                  <a:pt x="304937" y="34670"/>
                </a:lnTo>
                <a:lnTo>
                  <a:pt x="399496" y="34670"/>
                </a:lnTo>
                <a:lnTo>
                  <a:pt x="400643" y="34289"/>
                </a:lnTo>
                <a:close/>
              </a:path>
              <a:path w="905509" h="38100">
                <a:moveTo>
                  <a:pt x="295971" y="34543"/>
                </a:moveTo>
                <a:lnTo>
                  <a:pt x="296177" y="34552"/>
                </a:lnTo>
                <a:lnTo>
                  <a:pt x="295971" y="34543"/>
                </a:lnTo>
                <a:close/>
              </a:path>
              <a:path w="905509" h="38100">
                <a:moveTo>
                  <a:pt x="747455" y="34035"/>
                </a:moveTo>
                <a:lnTo>
                  <a:pt x="732165" y="34035"/>
                </a:lnTo>
                <a:lnTo>
                  <a:pt x="733931" y="34289"/>
                </a:lnTo>
                <a:lnTo>
                  <a:pt x="743142" y="34289"/>
                </a:lnTo>
                <a:lnTo>
                  <a:pt x="747455" y="34035"/>
                </a:lnTo>
                <a:close/>
              </a:path>
              <a:path w="905509" h="38100">
                <a:moveTo>
                  <a:pt x="212920" y="32638"/>
                </a:moveTo>
                <a:lnTo>
                  <a:pt x="194447" y="32638"/>
                </a:lnTo>
                <a:lnTo>
                  <a:pt x="199426" y="33019"/>
                </a:lnTo>
                <a:lnTo>
                  <a:pt x="203718" y="33146"/>
                </a:lnTo>
                <a:lnTo>
                  <a:pt x="213802" y="33273"/>
                </a:lnTo>
                <a:lnTo>
                  <a:pt x="212532" y="33908"/>
                </a:lnTo>
                <a:lnTo>
                  <a:pt x="216241" y="33654"/>
                </a:lnTo>
                <a:lnTo>
                  <a:pt x="223403" y="33654"/>
                </a:lnTo>
                <a:lnTo>
                  <a:pt x="219860" y="33400"/>
                </a:lnTo>
                <a:lnTo>
                  <a:pt x="213472" y="33019"/>
                </a:lnTo>
                <a:lnTo>
                  <a:pt x="212920" y="32638"/>
                </a:lnTo>
                <a:close/>
              </a:path>
              <a:path w="905509" h="38100">
                <a:moveTo>
                  <a:pt x="223403" y="33654"/>
                </a:moveTo>
                <a:lnTo>
                  <a:pt x="216241" y="33654"/>
                </a:lnTo>
                <a:lnTo>
                  <a:pt x="220546" y="33781"/>
                </a:lnTo>
                <a:lnTo>
                  <a:pt x="223403" y="33654"/>
                </a:lnTo>
                <a:close/>
              </a:path>
              <a:path w="905509" h="38100">
                <a:moveTo>
                  <a:pt x="777487" y="33019"/>
                </a:moveTo>
                <a:lnTo>
                  <a:pt x="762115" y="33031"/>
                </a:lnTo>
                <a:lnTo>
                  <a:pt x="761096" y="33273"/>
                </a:lnTo>
                <a:lnTo>
                  <a:pt x="761464" y="33527"/>
                </a:lnTo>
                <a:lnTo>
                  <a:pt x="758747" y="33781"/>
                </a:lnTo>
                <a:lnTo>
                  <a:pt x="766862" y="33654"/>
                </a:lnTo>
                <a:lnTo>
                  <a:pt x="776222" y="33273"/>
                </a:lnTo>
                <a:lnTo>
                  <a:pt x="777487" y="33019"/>
                </a:lnTo>
                <a:close/>
              </a:path>
              <a:path w="905509" h="38100">
                <a:moveTo>
                  <a:pt x="180307" y="32439"/>
                </a:moveTo>
                <a:lnTo>
                  <a:pt x="179728" y="32511"/>
                </a:lnTo>
                <a:lnTo>
                  <a:pt x="179246" y="32765"/>
                </a:lnTo>
                <a:lnTo>
                  <a:pt x="176782" y="32765"/>
                </a:lnTo>
                <a:lnTo>
                  <a:pt x="186396" y="33654"/>
                </a:lnTo>
                <a:lnTo>
                  <a:pt x="180307" y="32439"/>
                </a:lnTo>
                <a:close/>
              </a:path>
              <a:path w="905509" h="38100">
                <a:moveTo>
                  <a:pt x="770024" y="32511"/>
                </a:moveTo>
                <a:lnTo>
                  <a:pt x="227709" y="32511"/>
                </a:lnTo>
                <a:lnTo>
                  <a:pt x="234249" y="33654"/>
                </a:lnTo>
                <a:lnTo>
                  <a:pt x="236751" y="33146"/>
                </a:lnTo>
                <a:lnTo>
                  <a:pt x="760515" y="33146"/>
                </a:lnTo>
                <a:lnTo>
                  <a:pt x="762163" y="33019"/>
                </a:lnTo>
                <a:lnTo>
                  <a:pt x="777487" y="33019"/>
                </a:lnTo>
                <a:lnTo>
                  <a:pt x="778120" y="32892"/>
                </a:lnTo>
                <a:lnTo>
                  <a:pt x="775917" y="32892"/>
                </a:lnTo>
                <a:lnTo>
                  <a:pt x="770024" y="32511"/>
                </a:lnTo>
                <a:close/>
              </a:path>
              <a:path w="905509" h="38100">
                <a:moveTo>
                  <a:pt x="194172" y="32950"/>
                </a:moveTo>
                <a:lnTo>
                  <a:pt x="192237" y="33124"/>
                </a:lnTo>
                <a:lnTo>
                  <a:pt x="192301" y="33400"/>
                </a:lnTo>
                <a:lnTo>
                  <a:pt x="193774" y="33400"/>
                </a:lnTo>
                <a:lnTo>
                  <a:pt x="194172" y="32950"/>
                </a:lnTo>
                <a:close/>
              </a:path>
              <a:path w="905509" h="38100">
                <a:moveTo>
                  <a:pt x="227709" y="32511"/>
                </a:moveTo>
                <a:lnTo>
                  <a:pt x="222184" y="32511"/>
                </a:lnTo>
                <a:lnTo>
                  <a:pt x="223188" y="32892"/>
                </a:lnTo>
                <a:lnTo>
                  <a:pt x="232459" y="33400"/>
                </a:lnTo>
                <a:lnTo>
                  <a:pt x="227709" y="32511"/>
                </a:lnTo>
                <a:close/>
              </a:path>
              <a:path w="905509" h="38100">
                <a:moveTo>
                  <a:pt x="189825" y="32638"/>
                </a:moveTo>
                <a:lnTo>
                  <a:pt x="188136" y="32638"/>
                </a:lnTo>
                <a:lnTo>
                  <a:pt x="184224" y="33146"/>
                </a:lnTo>
                <a:lnTo>
                  <a:pt x="191492" y="33031"/>
                </a:lnTo>
                <a:lnTo>
                  <a:pt x="189825" y="32638"/>
                </a:lnTo>
                <a:close/>
              </a:path>
              <a:path w="905509" h="38100">
                <a:moveTo>
                  <a:pt x="192212" y="33019"/>
                </a:moveTo>
                <a:lnTo>
                  <a:pt x="191492" y="33031"/>
                </a:lnTo>
                <a:lnTo>
                  <a:pt x="191984" y="33146"/>
                </a:lnTo>
                <a:lnTo>
                  <a:pt x="192237" y="33124"/>
                </a:lnTo>
                <a:close/>
              </a:path>
              <a:path w="905509" h="38100">
                <a:moveTo>
                  <a:pt x="194278" y="32830"/>
                </a:moveTo>
                <a:lnTo>
                  <a:pt x="194816" y="32892"/>
                </a:lnTo>
                <a:lnTo>
                  <a:pt x="194278" y="32830"/>
                </a:lnTo>
                <a:close/>
              </a:path>
              <a:path w="905509" h="38100">
                <a:moveTo>
                  <a:pt x="778615" y="32793"/>
                </a:moveTo>
                <a:lnTo>
                  <a:pt x="778120" y="32892"/>
                </a:lnTo>
                <a:lnTo>
                  <a:pt x="779613" y="32892"/>
                </a:lnTo>
                <a:lnTo>
                  <a:pt x="778615" y="32793"/>
                </a:lnTo>
                <a:close/>
              </a:path>
              <a:path w="905509" h="38100">
                <a:moveTo>
                  <a:pt x="777481" y="31876"/>
                </a:moveTo>
                <a:lnTo>
                  <a:pt x="191984" y="31876"/>
                </a:lnTo>
                <a:lnTo>
                  <a:pt x="191539" y="32511"/>
                </a:lnTo>
                <a:lnTo>
                  <a:pt x="194278" y="32830"/>
                </a:lnTo>
                <a:lnTo>
                  <a:pt x="194447" y="32638"/>
                </a:lnTo>
                <a:lnTo>
                  <a:pt x="212920" y="32638"/>
                </a:lnTo>
                <a:lnTo>
                  <a:pt x="212735" y="32511"/>
                </a:lnTo>
                <a:lnTo>
                  <a:pt x="770024" y="32511"/>
                </a:lnTo>
                <a:lnTo>
                  <a:pt x="777481" y="31876"/>
                </a:lnTo>
                <a:close/>
              </a:path>
              <a:path w="905509" h="38100">
                <a:moveTo>
                  <a:pt x="774507" y="32384"/>
                </a:moveTo>
                <a:lnTo>
                  <a:pt x="778615" y="32793"/>
                </a:lnTo>
                <a:lnTo>
                  <a:pt x="780019" y="32511"/>
                </a:lnTo>
                <a:lnTo>
                  <a:pt x="774507" y="32384"/>
                </a:lnTo>
                <a:close/>
              </a:path>
              <a:path w="905509" h="38100">
                <a:moveTo>
                  <a:pt x="826371" y="30987"/>
                </a:moveTo>
                <a:lnTo>
                  <a:pt x="802460" y="30987"/>
                </a:lnTo>
                <a:lnTo>
                  <a:pt x="807400" y="31241"/>
                </a:lnTo>
                <a:lnTo>
                  <a:pt x="798307" y="31368"/>
                </a:lnTo>
                <a:lnTo>
                  <a:pt x="800276" y="31749"/>
                </a:lnTo>
                <a:lnTo>
                  <a:pt x="802269" y="32765"/>
                </a:lnTo>
                <a:lnTo>
                  <a:pt x="818805" y="31876"/>
                </a:lnTo>
                <a:lnTo>
                  <a:pt x="821393" y="31876"/>
                </a:lnTo>
                <a:lnTo>
                  <a:pt x="825142" y="31368"/>
                </a:lnTo>
                <a:lnTo>
                  <a:pt x="824787" y="31114"/>
                </a:lnTo>
                <a:lnTo>
                  <a:pt x="826371" y="30987"/>
                </a:lnTo>
                <a:close/>
              </a:path>
              <a:path w="905509" h="38100">
                <a:moveTo>
                  <a:pt x="172616" y="31622"/>
                </a:moveTo>
                <a:lnTo>
                  <a:pt x="157516" y="31622"/>
                </a:lnTo>
                <a:lnTo>
                  <a:pt x="168616" y="32511"/>
                </a:lnTo>
                <a:lnTo>
                  <a:pt x="171346" y="31876"/>
                </a:lnTo>
                <a:lnTo>
                  <a:pt x="172489" y="31876"/>
                </a:lnTo>
                <a:lnTo>
                  <a:pt x="172616" y="31622"/>
                </a:lnTo>
                <a:close/>
              </a:path>
              <a:path w="905509" h="38100">
                <a:moveTo>
                  <a:pt x="181111" y="32339"/>
                </a:moveTo>
                <a:lnTo>
                  <a:pt x="180033" y="32384"/>
                </a:lnTo>
                <a:lnTo>
                  <a:pt x="180307" y="32439"/>
                </a:lnTo>
                <a:lnTo>
                  <a:pt x="181111" y="32339"/>
                </a:lnTo>
                <a:close/>
              </a:path>
              <a:path w="905509" h="38100">
                <a:moveTo>
                  <a:pt x="794209" y="31495"/>
                </a:moveTo>
                <a:lnTo>
                  <a:pt x="172680" y="31495"/>
                </a:lnTo>
                <a:lnTo>
                  <a:pt x="181760" y="32257"/>
                </a:lnTo>
                <a:lnTo>
                  <a:pt x="181111" y="32339"/>
                </a:lnTo>
                <a:lnTo>
                  <a:pt x="191984" y="31876"/>
                </a:lnTo>
                <a:lnTo>
                  <a:pt x="777481" y="31876"/>
                </a:lnTo>
                <a:lnTo>
                  <a:pt x="780464" y="31622"/>
                </a:lnTo>
                <a:lnTo>
                  <a:pt x="794103" y="31622"/>
                </a:lnTo>
                <a:lnTo>
                  <a:pt x="794209" y="31495"/>
                </a:lnTo>
                <a:close/>
              </a:path>
              <a:path w="905509" h="38100">
                <a:moveTo>
                  <a:pt x="473746" y="28701"/>
                </a:moveTo>
                <a:lnTo>
                  <a:pt x="464767" y="30479"/>
                </a:lnTo>
                <a:lnTo>
                  <a:pt x="129868" y="30479"/>
                </a:lnTo>
                <a:lnTo>
                  <a:pt x="136955" y="30606"/>
                </a:lnTo>
                <a:lnTo>
                  <a:pt x="142225" y="31114"/>
                </a:lnTo>
                <a:lnTo>
                  <a:pt x="141438" y="31241"/>
                </a:lnTo>
                <a:lnTo>
                  <a:pt x="155382" y="32257"/>
                </a:lnTo>
                <a:lnTo>
                  <a:pt x="157516" y="31622"/>
                </a:lnTo>
                <a:lnTo>
                  <a:pt x="172616" y="31622"/>
                </a:lnTo>
                <a:lnTo>
                  <a:pt x="172680" y="31495"/>
                </a:lnTo>
                <a:lnTo>
                  <a:pt x="794209" y="31495"/>
                </a:lnTo>
                <a:lnTo>
                  <a:pt x="794421" y="31241"/>
                </a:lnTo>
                <a:lnTo>
                  <a:pt x="802460" y="30987"/>
                </a:lnTo>
                <a:lnTo>
                  <a:pt x="826371" y="30987"/>
                </a:lnTo>
                <a:lnTo>
                  <a:pt x="827955" y="30860"/>
                </a:lnTo>
                <a:lnTo>
                  <a:pt x="631175" y="30860"/>
                </a:lnTo>
                <a:lnTo>
                  <a:pt x="629300" y="30098"/>
                </a:lnTo>
                <a:lnTo>
                  <a:pt x="477327" y="30098"/>
                </a:lnTo>
                <a:lnTo>
                  <a:pt x="473746" y="28701"/>
                </a:lnTo>
                <a:close/>
              </a:path>
              <a:path w="905509" h="38100">
                <a:moveTo>
                  <a:pt x="172489" y="31876"/>
                </a:moveTo>
                <a:lnTo>
                  <a:pt x="171346" y="31876"/>
                </a:lnTo>
                <a:lnTo>
                  <a:pt x="171943" y="32003"/>
                </a:lnTo>
                <a:lnTo>
                  <a:pt x="171079" y="32003"/>
                </a:lnTo>
                <a:lnTo>
                  <a:pt x="172299" y="32257"/>
                </a:lnTo>
                <a:lnTo>
                  <a:pt x="172489" y="31876"/>
                </a:lnTo>
                <a:close/>
              </a:path>
              <a:path w="905509" h="38100">
                <a:moveTo>
                  <a:pt x="821393" y="31876"/>
                </a:moveTo>
                <a:lnTo>
                  <a:pt x="818805" y="31876"/>
                </a:lnTo>
                <a:lnTo>
                  <a:pt x="820456" y="32003"/>
                </a:lnTo>
                <a:lnTo>
                  <a:pt x="821393" y="31876"/>
                </a:lnTo>
                <a:close/>
              </a:path>
              <a:path w="905509" h="38100">
                <a:moveTo>
                  <a:pt x="794103" y="31622"/>
                </a:moveTo>
                <a:lnTo>
                  <a:pt x="780464" y="31622"/>
                </a:lnTo>
                <a:lnTo>
                  <a:pt x="785810" y="31749"/>
                </a:lnTo>
                <a:lnTo>
                  <a:pt x="785963" y="31876"/>
                </a:lnTo>
                <a:lnTo>
                  <a:pt x="794103" y="31622"/>
                </a:lnTo>
                <a:close/>
              </a:path>
              <a:path w="905509" h="38100">
                <a:moveTo>
                  <a:pt x="838244" y="30606"/>
                </a:moveTo>
                <a:lnTo>
                  <a:pt x="831124" y="30606"/>
                </a:lnTo>
                <a:lnTo>
                  <a:pt x="827733" y="31622"/>
                </a:lnTo>
                <a:lnTo>
                  <a:pt x="832191" y="31495"/>
                </a:lnTo>
                <a:lnTo>
                  <a:pt x="838244" y="30606"/>
                </a:lnTo>
                <a:close/>
              </a:path>
              <a:path w="905509" h="38100">
                <a:moveTo>
                  <a:pt x="634655" y="29209"/>
                </a:moveTo>
                <a:lnTo>
                  <a:pt x="637131" y="30098"/>
                </a:lnTo>
                <a:lnTo>
                  <a:pt x="631175" y="30860"/>
                </a:lnTo>
                <a:lnTo>
                  <a:pt x="827955" y="30860"/>
                </a:lnTo>
                <a:lnTo>
                  <a:pt x="831124" y="30606"/>
                </a:lnTo>
                <a:lnTo>
                  <a:pt x="838244" y="30606"/>
                </a:lnTo>
                <a:lnTo>
                  <a:pt x="843433" y="29844"/>
                </a:lnTo>
                <a:lnTo>
                  <a:pt x="673822" y="29844"/>
                </a:lnTo>
                <a:lnTo>
                  <a:pt x="674072" y="29717"/>
                </a:lnTo>
                <a:lnTo>
                  <a:pt x="666305" y="29717"/>
                </a:lnTo>
                <a:lnTo>
                  <a:pt x="659323" y="29590"/>
                </a:lnTo>
                <a:lnTo>
                  <a:pt x="640992" y="29590"/>
                </a:lnTo>
                <a:lnTo>
                  <a:pt x="634655" y="29209"/>
                </a:lnTo>
                <a:close/>
              </a:path>
              <a:path w="905509" h="38100">
                <a:moveTo>
                  <a:pt x="462151" y="30225"/>
                </a:moveTo>
                <a:lnTo>
                  <a:pt x="115733" y="30225"/>
                </a:lnTo>
                <a:lnTo>
                  <a:pt x="122642" y="30352"/>
                </a:lnTo>
                <a:lnTo>
                  <a:pt x="125575" y="30606"/>
                </a:lnTo>
                <a:lnTo>
                  <a:pt x="125321" y="30733"/>
                </a:lnTo>
                <a:lnTo>
                  <a:pt x="129868" y="30479"/>
                </a:lnTo>
                <a:lnTo>
                  <a:pt x="464767" y="30479"/>
                </a:lnTo>
                <a:lnTo>
                  <a:pt x="462151" y="30225"/>
                </a:lnTo>
                <a:close/>
              </a:path>
              <a:path w="905509" h="38100">
                <a:moveTo>
                  <a:pt x="175759" y="27812"/>
                </a:moveTo>
                <a:lnTo>
                  <a:pt x="109865" y="27812"/>
                </a:lnTo>
                <a:lnTo>
                  <a:pt x="104760" y="29463"/>
                </a:lnTo>
                <a:lnTo>
                  <a:pt x="112024" y="30479"/>
                </a:lnTo>
                <a:lnTo>
                  <a:pt x="115733" y="30225"/>
                </a:lnTo>
                <a:lnTo>
                  <a:pt x="462151" y="30225"/>
                </a:lnTo>
                <a:lnTo>
                  <a:pt x="458226" y="29844"/>
                </a:lnTo>
                <a:lnTo>
                  <a:pt x="458747" y="29590"/>
                </a:lnTo>
                <a:lnTo>
                  <a:pt x="461846" y="29463"/>
                </a:lnTo>
                <a:lnTo>
                  <a:pt x="463573" y="29463"/>
                </a:lnTo>
                <a:lnTo>
                  <a:pt x="451322" y="29209"/>
                </a:lnTo>
                <a:lnTo>
                  <a:pt x="428178" y="29082"/>
                </a:lnTo>
                <a:lnTo>
                  <a:pt x="422291" y="28955"/>
                </a:lnTo>
                <a:lnTo>
                  <a:pt x="407983" y="28955"/>
                </a:lnTo>
                <a:lnTo>
                  <a:pt x="401858" y="28828"/>
                </a:lnTo>
                <a:lnTo>
                  <a:pt x="179563" y="28828"/>
                </a:lnTo>
                <a:lnTo>
                  <a:pt x="175759" y="27812"/>
                </a:lnTo>
                <a:close/>
              </a:path>
              <a:path w="905509" h="38100">
                <a:moveTo>
                  <a:pt x="864954" y="28828"/>
                </a:moveTo>
                <a:lnTo>
                  <a:pt x="850352" y="28828"/>
                </a:lnTo>
                <a:lnTo>
                  <a:pt x="847985" y="29176"/>
                </a:lnTo>
                <a:lnTo>
                  <a:pt x="855952" y="29590"/>
                </a:lnTo>
                <a:lnTo>
                  <a:pt x="849767" y="30225"/>
                </a:lnTo>
                <a:lnTo>
                  <a:pt x="858669" y="29590"/>
                </a:lnTo>
                <a:lnTo>
                  <a:pt x="864954" y="28828"/>
                </a:lnTo>
                <a:close/>
              </a:path>
              <a:path w="905509" h="38100">
                <a:moveTo>
                  <a:pt x="480037" y="29474"/>
                </a:moveTo>
                <a:lnTo>
                  <a:pt x="481061" y="30098"/>
                </a:lnTo>
                <a:lnTo>
                  <a:pt x="607516" y="30098"/>
                </a:lnTo>
                <a:lnTo>
                  <a:pt x="606935" y="29717"/>
                </a:lnTo>
                <a:lnTo>
                  <a:pt x="606598" y="29590"/>
                </a:lnTo>
                <a:lnTo>
                  <a:pt x="505950" y="29590"/>
                </a:lnTo>
                <a:lnTo>
                  <a:pt x="480037" y="29474"/>
                </a:lnTo>
                <a:close/>
              </a:path>
              <a:path w="905509" h="38100">
                <a:moveTo>
                  <a:pt x="616494" y="29590"/>
                </a:moveTo>
                <a:lnTo>
                  <a:pt x="607516" y="30098"/>
                </a:lnTo>
                <a:lnTo>
                  <a:pt x="629300" y="30098"/>
                </a:lnTo>
                <a:lnTo>
                  <a:pt x="628676" y="29844"/>
                </a:lnTo>
                <a:lnTo>
                  <a:pt x="618297" y="29844"/>
                </a:lnTo>
                <a:lnTo>
                  <a:pt x="616494" y="29590"/>
                </a:lnTo>
                <a:close/>
              </a:path>
              <a:path w="905509" h="38100">
                <a:moveTo>
                  <a:pt x="626489" y="28955"/>
                </a:moveTo>
                <a:lnTo>
                  <a:pt x="618107" y="29463"/>
                </a:lnTo>
                <a:lnTo>
                  <a:pt x="618132" y="29590"/>
                </a:lnTo>
                <a:lnTo>
                  <a:pt x="618297" y="29844"/>
                </a:lnTo>
                <a:lnTo>
                  <a:pt x="628676" y="29844"/>
                </a:lnTo>
                <a:lnTo>
                  <a:pt x="626489" y="28955"/>
                </a:lnTo>
                <a:close/>
              </a:path>
              <a:path w="905509" h="38100">
                <a:moveTo>
                  <a:pt x="787127" y="25577"/>
                </a:moveTo>
                <a:lnTo>
                  <a:pt x="720697" y="27177"/>
                </a:lnTo>
                <a:lnTo>
                  <a:pt x="710040" y="28066"/>
                </a:lnTo>
                <a:lnTo>
                  <a:pt x="685893" y="29082"/>
                </a:lnTo>
                <a:lnTo>
                  <a:pt x="673822" y="29844"/>
                </a:lnTo>
                <a:lnTo>
                  <a:pt x="843433" y="29844"/>
                </a:lnTo>
                <a:lnTo>
                  <a:pt x="847985" y="29176"/>
                </a:lnTo>
                <a:lnTo>
                  <a:pt x="846186" y="29082"/>
                </a:lnTo>
                <a:lnTo>
                  <a:pt x="850352" y="28828"/>
                </a:lnTo>
                <a:lnTo>
                  <a:pt x="864954" y="28828"/>
                </a:lnTo>
                <a:lnTo>
                  <a:pt x="866001" y="28701"/>
                </a:lnTo>
                <a:lnTo>
                  <a:pt x="872500" y="27793"/>
                </a:lnTo>
                <a:lnTo>
                  <a:pt x="792068" y="25653"/>
                </a:lnTo>
                <a:lnTo>
                  <a:pt x="787127" y="25577"/>
                </a:lnTo>
                <a:close/>
              </a:path>
              <a:path w="905509" h="38100">
                <a:moveTo>
                  <a:pt x="674825" y="29336"/>
                </a:moveTo>
                <a:lnTo>
                  <a:pt x="666305" y="29717"/>
                </a:lnTo>
                <a:lnTo>
                  <a:pt x="674072" y="29717"/>
                </a:lnTo>
                <a:lnTo>
                  <a:pt x="674825" y="29336"/>
                </a:lnTo>
                <a:close/>
              </a:path>
              <a:path w="905509" h="38100">
                <a:moveTo>
                  <a:pt x="592948" y="28447"/>
                </a:moveTo>
                <a:lnTo>
                  <a:pt x="505950" y="29590"/>
                </a:lnTo>
                <a:lnTo>
                  <a:pt x="606598" y="29590"/>
                </a:lnTo>
                <a:lnTo>
                  <a:pt x="605248" y="29082"/>
                </a:lnTo>
                <a:lnTo>
                  <a:pt x="592948" y="28447"/>
                </a:lnTo>
                <a:close/>
              </a:path>
              <a:path w="905509" h="38100">
                <a:moveTo>
                  <a:pt x="641183" y="28955"/>
                </a:moveTo>
                <a:lnTo>
                  <a:pt x="640992" y="29590"/>
                </a:lnTo>
                <a:lnTo>
                  <a:pt x="659323" y="29590"/>
                </a:lnTo>
                <a:lnTo>
                  <a:pt x="641183" y="28955"/>
                </a:lnTo>
                <a:close/>
              </a:path>
              <a:path w="905509" h="38100">
                <a:moveTo>
                  <a:pt x="898493" y="26330"/>
                </a:moveTo>
                <a:lnTo>
                  <a:pt x="892706" y="26923"/>
                </a:lnTo>
                <a:lnTo>
                  <a:pt x="878368" y="26923"/>
                </a:lnTo>
                <a:lnTo>
                  <a:pt x="872500" y="27793"/>
                </a:lnTo>
                <a:lnTo>
                  <a:pt x="888276" y="28447"/>
                </a:lnTo>
                <a:lnTo>
                  <a:pt x="901710" y="29590"/>
                </a:lnTo>
                <a:lnTo>
                  <a:pt x="899956" y="27812"/>
                </a:lnTo>
                <a:lnTo>
                  <a:pt x="898078" y="27812"/>
                </a:lnTo>
                <a:lnTo>
                  <a:pt x="899617" y="27468"/>
                </a:lnTo>
                <a:lnTo>
                  <a:pt x="898493" y="26330"/>
                </a:lnTo>
                <a:close/>
              </a:path>
              <a:path w="905509" h="38100">
                <a:moveTo>
                  <a:pt x="480020" y="29463"/>
                </a:moveTo>
                <a:lnTo>
                  <a:pt x="477696" y="29463"/>
                </a:lnTo>
                <a:lnTo>
                  <a:pt x="480037" y="29474"/>
                </a:lnTo>
                <a:close/>
              </a:path>
              <a:path w="905509" h="38100">
                <a:moveTo>
                  <a:pt x="617802" y="29082"/>
                </a:moveTo>
                <a:lnTo>
                  <a:pt x="618050" y="29463"/>
                </a:lnTo>
                <a:lnTo>
                  <a:pt x="617802" y="29082"/>
                </a:lnTo>
                <a:close/>
              </a:path>
              <a:path w="905509" h="38100">
                <a:moveTo>
                  <a:pt x="169578" y="26161"/>
                </a:moveTo>
                <a:lnTo>
                  <a:pt x="51649" y="26161"/>
                </a:lnTo>
                <a:lnTo>
                  <a:pt x="61356" y="27304"/>
                </a:lnTo>
                <a:lnTo>
                  <a:pt x="82379" y="28574"/>
                </a:lnTo>
                <a:lnTo>
                  <a:pt x="92708" y="29336"/>
                </a:lnTo>
                <a:lnTo>
                  <a:pt x="89774" y="28701"/>
                </a:lnTo>
                <a:lnTo>
                  <a:pt x="94156" y="27812"/>
                </a:lnTo>
                <a:lnTo>
                  <a:pt x="175759" y="27812"/>
                </a:lnTo>
                <a:lnTo>
                  <a:pt x="169578" y="26161"/>
                </a:lnTo>
                <a:close/>
              </a:path>
              <a:path w="905509" h="38100">
                <a:moveTo>
                  <a:pt x="850352" y="28828"/>
                </a:moveTo>
                <a:lnTo>
                  <a:pt x="846186" y="29082"/>
                </a:lnTo>
                <a:lnTo>
                  <a:pt x="847985" y="29176"/>
                </a:lnTo>
                <a:lnTo>
                  <a:pt x="850352" y="28828"/>
                </a:lnTo>
                <a:close/>
              </a:path>
              <a:path w="905509" h="38100">
                <a:moveTo>
                  <a:pt x="420431" y="28701"/>
                </a:moveTo>
                <a:lnTo>
                  <a:pt x="407983" y="28955"/>
                </a:lnTo>
                <a:lnTo>
                  <a:pt x="422291" y="28955"/>
                </a:lnTo>
                <a:lnTo>
                  <a:pt x="416405" y="28828"/>
                </a:lnTo>
                <a:lnTo>
                  <a:pt x="420431" y="28701"/>
                </a:lnTo>
                <a:close/>
              </a:path>
              <a:path w="905509" h="38100">
                <a:moveTo>
                  <a:pt x="169006" y="24262"/>
                </a:moveTo>
                <a:lnTo>
                  <a:pt x="167676" y="25653"/>
                </a:lnTo>
                <a:lnTo>
                  <a:pt x="179563" y="28828"/>
                </a:lnTo>
                <a:lnTo>
                  <a:pt x="178026" y="26415"/>
                </a:lnTo>
                <a:lnTo>
                  <a:pt x="192619" y="25526"/>
                </a:lnTo>
                <a:lnTo>
                  <a:pt x="197386" y="25359"/>
                </a:lnTo>
                <a:lnTo>
                  <a:pt x="191831" y="25272"/>
                </a:lnTo>
                <a:lnTo>
                  <a:pt x="173224" y="24510"/>
                </a:lnTo>
                <a:lnTo>
                  <a:pt x="169006" y="24262"/>
                </a:lnTo>
                <a:close/>
              </a:path>
              <a:path w="905509" h="38100">
                <a:moveTo>
                  <a:pt x="197386" y="25359"/>
                </a:moveTo>
                <a:lnTo>
                  <a:pt x="192619" y="25526"/>
                </a:lnTo>
                <a:lnTo>
                  <a:pt x="178026" y="26415"/>
                </a:lnTo>
                <a:lnTo>
                  <a:pt x="179563" y="28828"/>
                </a:lnTo>
                <a:lnTo>
                  <a:pt x="401858" y="28828"/>
                </a:lnTo>
                <a:lnTo>
                  <a:pt x="389607" y="28574"/>
                </a:lnTo>
                <a:lnTo>
                  <a:pt x="373784" y="28574"/>
                </a:lnTo>
                <a:lnTo>
                  <a:pt x="375003" y="28320"/>
                </a:lnTo>
                <a:lnTo>
                  <a:pt x="354257" y="28320"/>
                </a:lnTo>
                <a:lnTo>
                  <a:pt x="335297" y="27812"/>
                </a:lnTo>
                <a:lnTo>
                  <a:pt x="320343" y="27812"/>
                </a:lnTo>
                <a:lnTo>
                  <a:pt x="320812" y="27558"/>
                </a:lnTo>
                <a:lnTo>
                  <a:pt x="263344" y="26542"/>
                </a:lnTo>
                <a:lnTo>
                  <a:pt x="243038" y="26542"/>
                </a:lnTo>
                <a:lnTo>
                  <a:pt x="244544" y="26175"/>
                </a:lnTo>
                <a:lnTo>
                  <a:pt x="216213" y="25653"/>
                </a:lnTo>
                <a:lnTo>
                  <a:pt x="209876" y="25653"/>
                </a:lnTo>
                <a:lnTo>
                  <a:pt x="203487" y="25455"/>
                </a:lnTo>
                <a:lnTo>
                  <a:pt x="197386" y="25359"/>
                </a:lnTo>
                <a:close/>
              </a:path>
              <a:path w="905509" h="38100">
                <a:moveTo>
                  <a:pt x="383482" y="28447"/>
                </a:moveTo>
                <a:lnTo>
                  <a:pt x="373784" y="28574"/>
                </a:lnTo>
                <a:lnTo>
                  <a:pt x="389607" y="28574"/>
                </a:lnTo>
                <a:lnTo>
                  <a:pt x="383482" y="28447"/>
                </a:lnTo>
                <a:close/>
              </a:path>
              <a:path w="905509" h="38100">
                <a:moveTo>
                  <a:pt x="363789" y="27812"/>
                </a:moveTo>
                <a:lnTo>
                  <a:pt x="354257" y="28320"/>
                </a:lnTo>
                <a:lnTo>
                  <a:pt x="375003" y="28320"/>
                </a:lnTo>
                <a:lnTo>
                  <a:pt x="375613" y="28193"/>
                </a:lnTo>
                <a:lnTo>
                  <a:pt x="367002" y="28193"/>
                </a:lnTo>
                <a:lnTo>
                  <a:pt x="363789" y="27812"/>
                </a:lnTo>
                <a:close/>
              </a:path>
              <a:path w="905509" h="38100">
                <a:moveTo>
                  <a:pt x="109865" y="27812"/>
                </a:moveTo>
                <a:lnTo>
                  <a:pt x="94156" y="27812"/>
                </a:lnTo>
                <a:lnTo>
                  <a:pt x="101623" y="28193"/>
                </a:lnTo>
                <a:lnTo>
                  <a:pt x="109865" y="27812"/>
                </a:lnTo>
                <a:close/>
              </a:path>
              <a:path w="905509" h="38100">
                <a:moveTo>
                  <a:pt x="376223" y="28066"/>
                </a:moveTo>
                <a:lnTo>
                  <a:pt x="367002" y="28193"/>
                </a:lnTo>
                <a:lnTo>
                  <a:pt x="375613" y="28193"/>
                </a:lnTo>
                <a:lnTo>
                  <a:pt x="376223" y="28066"/>
                </a:lnTo>
                <a:close/>
              </a:path>
              <a:path w="905509" h="38100">
                <a:moveTo>
                  <a:pt x="331403" y="27685"/>
                </a:moveTo>
                <a:lnTo>
                  <a:pt x="320343" y="27812"/>
                </a:lnTo>
                <a:lnTo>
                  <a:pt x="335297" y="27812"/>
                </a:lnTo>
                <a:lnTo>
                  <a:pt x="331403" y="27685"/>
                </a:lnTo>
                <a:close/>
              </a:path>
              <a:path w="905509" h="38100">
                <a:moveTo>
                  <a:pt x="899661" y="27513"/>
                </a:moveTo>
                <a:lnTo>
                  <a:pt x="898078" y="27812"/>
                </a:lnTo>
                <a:lnTo>
                  <a:pt x="899956" y="27812"/>
                </a:lnTo>
                <a:lnTo>
                  <a:pt x="899661" y="27513"/>
                </a:lnTo>
                <a:close/>
              </a:path>
              <a:path w="905509" h="38100">
                <a:moveTo>
                  <a:pt x="877910" y="21302"/>
                </a:moveTo>
                <a:lnTo>
                  <a:pt x="862943" y="23367"/>
                </a:lnTo>
                <a:lnTo>
                  <a:pt x="847774" y="23494"/>
                </a:lnTo>
                <a:lnTo>
                  <a:pt x="787127" y="25577"/>
                </a:lnTo>
                <a:lnTo>
                  <a:pt x="792068" y="25653"/>
                </a:lnTo>
                <a:lnTo>
                  <a:pt x="872500" y="27793"/>
                </a:lnTo>
                <a:lnTo>
                  <a:pt x="878368" y="26923"/>
                </a:lnTo>
                <a:lnTo>
                  <a:pt x="882292" y="26923"/>
                </a:lnTo>
                <a:lnTo>
                  <a:pt x="895154" y="25628"/>
                </a:lnTo>
                <a:lnTo>
                  <a:pt x="895526" y="25399"/>
                </a:lnTo>
                <a:lnTo>
                  <a:pt x="897081" y="25399"/>
                </a:lnTo>
                <a:lnTo>
                  <a:pt x="897420" y="25359"/>
                </a:lnTo>
                <a:lnTo>
                  <a:pt x="897325" y="25145"/>
                </a:lnTo>
                <a:lnTo>
                  <a:pt x="893692" y="21462"/>
                </a:lnTo>
                <a:lnTo>
                  <a:pt x="888964" y="21335"/>
                </a:lnTo>
                <a:lnTo>
                  <a:pt x="879608" y="21335"/>
                </a:lnTo>
                <a:lnTo>
                  <a:pt x="877910" y="21302"/>
                </a:lnTo>
                <a:close/>
              </a:path>
              <a:path w="905509" h="38100">
                <a:moveTo>
                  <a:pt x="902777" y="26923"/>
                </a:moveTo>
                <a:lnTo>
                  <a:pt x="902053" y="26923"/>
                </a:lnTo>
                <a:lnTo>
                  <a:pt x="899617" y="27468"/>
                </a:lnTo>
                <a:lnTo>
                  <a:pt x="902777" y="26923"/>
                </a:lnTo>
                <a:close/>
              </a:path>
              <a:path w="905509" h="38100">
                <a:moveTo>
                  <a:pt x="895154" y="25628"/>
                </a:moveTo>
                <a:lnTo>
                  <a:pt x="882292" y="26923"/>
                </a:lnTo>
                <a:lnTo>
                  <a:pt x="892706" y="26923"/>
                </a:lnTo>
                <a:lnTo>
                  <a:pt x="898493" y="26330"/>
                </a:lnTo>
                <a:lnTo>
                  <a:pt x="898142" y="25973"/>
                </a:lnTo>
                <a:lnTo>
                  <a:pt x="894700" y="25907"/>
                </a:lnTo>
                <a:lnTo>
                  <a:pt x="895154" y="25628"/>
                </a:lnTo>
                <a:close/>
              </a:path>
              <a:path w="905509" h="38100">
                <a:moveTo>
                  <a:pt x="897620" y="25444"/>
                </a:moveTo>
                <a:lnTo>
                  <a:pt x="898142" y="25973"/>
                </a:lnTo>
                <a:lnTo>
                  <a:pt x="901368" y="26034"/>
                </a:lnTo>
                <a:lnTo>
                  <a:pt x="898493" y="26330"/>
                </a:lnTo>
                <a:lnTo>
                  <a:pt x="899079" y="26923"/>
                </a:lnTo>
                <a:lnTo>
                  <a:pt x="902053" y="26923"/>
                </a:lnTo>
                <a:lnTo>
                  <a:pt x="905459" y="26161"/>
                </a:lnTo>
                <a:lnTo>
                  <a:pt x="904760" y="25526"/>
                </a:lnTo>
                <a:lnTo>
                  <a:pt x="901444" y="25526"/>
                </a:lnTo>
                <a:lnTo>
                  <a:pt x="897620" y="25444"/>
                </a:lnTo>
                <a:close/>
              </a:path>
              <a:path w="905509" h="38100">
                <a:moveTo>
                  <a:pt x="3870" y="10032"/>
                </a:moveTo>
                <a:lnTo>
                  <a:pt x="0" y="12318"/>
                </a:lnTo>
                <a:lnTo>
                  <a:pt x="722" y="20065"/>
                </a:lnTo>
                <a:lnTo>
                  <a:pt x="6297" y="21843"/>
                </a:lnTo>
                <a:lnTo>
                  <a:pt x="11656" y="22732"/>
                </a:lnTo>
                <a:lnTo>
                  <a:pt x="46848" y="26288"/>
                </a:lnTo>
                <a:lnTo>
                  <a:pt x="50899" y="26542"/>
                </a:lnTo>
                <a:lnTo>
                  <a:pt x="49680" y="26288"/>
                </a:lnTo>
                <a:lnTo>
                  <a:pt x="51649" y="26161"/>
                </a:lnTo>
                <a:lnTo>
                  <a:pt x="169578" y="26161"/>
                </a:lnTo>
                <a:lnTo>
                  <a:pt x="167676" y="25653"/>
                </a:lnTo>
                <a:lnTo>
                  <a:pt x="169006" y="24262"/>
                </a:lnTo>
                <a:lnTo>
                  <a:pt x="134042" y="22351"/>
                </a:lnTo>
                <a:lnTo>
                  <a:pt x="127401" y="22097"/>
                </a:lnTo>
                <a:lnTo>
                  <a:pt x="113015" y="22097"/>
                </a:lnTo>
                <a:lnTo>
                  <a:pt x="108973" y="21964"/>
                </a:lnTo>
                <a:lnTo>
                  <a:pt x="102487" y="21589"/>
                </a:lnTo>
                <a:lnTo>
                  <a:pt x="109243" y="21589"/>
                </a:lnTo>
                <a:lnTo>
                  <a:pt x="106665" y="21208"/>
                </a:lnTo>
                <a:lnTo>
                  <a:pt x="96158" y="20827"/>
                </a:lnTo>
                <a:lnTo>
                  <a:pt x="84645" y="20192"/>
                </a:lnTo>
                <a:lnTo>
                  <a:pt x="64904" y="18541"/>
                </a:lnTo>
                <a:lnTo>
                  <a:pt x="55217" y="18541"/>
                </a:lnTo>
                <a:lnTo>
                  <a:pt x="51147" y="18160"/>
                </a:lnTo>
                <a:lnTo>
                  <a:pt x="12063" y="18160"/>
                </a:lnTo>
                <a:lnTo>
                  <a:pt x="10946" y="17525"/>
                </a:lnTo>
                <a:lnTo>
                  <a:pt x="11979" y="17345"/>
                </a:lnTo>
                <a:lnTo>
                  <a:pt x="11621" y="13842"/>
                </a:lnTo>
                <a:lnTo>
                  <a:pt x="77288" y="13842"/>
                </a:lnTo>
                <a:lnTo>
                  <a:pt x="78712" y="13207"/>
                </a:lnTo>
                <a:lnTo>
                  <a:pt x="103632" y="13207"/>
                </a:lnTo>
                <a:lnTo>
                  <a:pt x="108954" y="12953"/>
                </a:lnTo>
                <a:lnTo>
                  <a:pt x="116431" y="12826"/>
                </a:lnTo>
                <a:lnTo>
                  <a:pt x="114031" y="12064"/>
                </a:lnTo>
                <a:lnTo>
                  <a:pt x="125639" y="11175"/>
                </a:lnTo>
                <a:lnTo>
                  <a:pt x="213634" y="11175"/>
                </a:lnTo>
                <a:lnTo>
                  <a:pt x="228825" y="10667"/>
                </a:lnTo>
                <a:lnTo>
                  <a:pt x="5764" y="10667"/>
                </a:lnTo>
                <a:lnTo>
                  <a:pt x="8734" y="10155"/>
                </a:lnTo>
                <a:lnTo>
                  <a:pt x="3870" y="10032"/>
                </a:lnTo>
                <a:close/>
              </a:path>
              <a:path w="905509" h="38100">
                <a:moveTo>
                  <a:pt x="244544" y="26175"/>
                </a:moveTo>
                <a:lnTo>
                  <a:pt x="243038" y="26542"/>
                </a:lnTo>
                <a:lnTo>
                  <a:pt x="247127" y="26542"/>
                </a:lnTo>
                <a:lnTo>
                  <a:pt x="258164" y="26441"/>
                </a:lnTo>
                <a:lnTo>
                  <a:pt x="244544" y="26175"/>
                </a:lnTo>
                <a:close/>
              </a:path>
              <a:path w="905509" h="38100">
                <a:moveTo>
                  <a:pt x="258164" y="26441"/>
                </a:moveTo>
                <a:lnTo>
                  <a:pt x="247127" y="26542"/>
                </a:lnTo>
                <a:lnTo>
                  <a:pt x="263344" y="26542"/>
                </a:lnTo>
                <a:lnTo>
                  <a:pt x="258164" y="26441"/>
                </a:lnTo>
                <a:close/>
              </a:path>
              <a:path w="905509" h="38100">
                <a:moveTo>
                  <a:pt x="357604" y="25272"/>
                </a:moveTo>
                <a:lnTo>
                  <a:pt x="248245" y="25272"/>
                </a:lnTo>
                <a:lnTo>
                  <a:pt x="244544" y="26175"/>
                </a:lnTo>
                <a:lnTo>
                  <a:pt x="258164" y="26441"/>
                </a:lnTo>
                <a:lnTo>
                  <a:pt x="334572" y="26288"/>
                </a:lnTo>
                <a:lnTo>
                  <a:pt x="357604" y="25272"/>
                </a:lnTo>
                <a:close/>
              </a:path>
              <a:path w="905509" h="38100">
                <a:moveTo>
                  <a:pt x="334572" y="26288"/>
                </a:moveTo>
                <a:lnTo>
                  <a:pt x="274831" y="26288"/>
                </a:lnTo>
                <a:lnTo>
                  <a:pt x="303561" y="26415"/>
                </a:lnTo>
                <a:lnTo>
                  <a:pt x="331693" y="26415"/>
                </a:lnTo>
                <a:lnTo>
                  <a:pt x="334572" y="26288"/>
                </a:lnTo>
                <a:close/>
              </a:path>
              <a:path w="905509" h="38100">
                <a:moveTo>
                  <a:pt x="896843" y="25428"/>
                </a:moveTo>
                <a:lnTo>
                  <a:pt x="895154" y="25628"/>
                </a:lnTo>
                <a:lnTo>
                  <a:pt x="894700" y="25907"/>
                </a:lnTo>
                <a:lnTo>
                  <a:pt x="898142" y="25973"/>
                </a:lnTo>
                <a:lnTo>
                  <a:pt x="897620" y="25444"/>
                </a:lnTo>
                <a:lnTo>
                  <a:pt x="896843" y="25428"/>
                </a:lnTo>
                <a:close/>
              </a:path>
              <a:path w="905509" h="38100">
                <a:moveTo>
                  <a:pt x="203487" y="25455"/>
                </a:moveTo>
                <a:lnTo>
                  <a:pt x="209876" y="25653"/>
                </a:lnTo>
                <a:lnTo>
                  <a:pt x="216213" y="25653"/>
                </a:lnTo>
                <a:lnTo>
                  <a:pt x="203487" y="25455"/>
                </a:lnTo>
                <a:close/>
              </a:path>
              <a:path w="905509" h="38100">
                <a:moveTo>
                  <a:pt x="386867" y="23082"/>
                </a:moveTo>
                <a:lnTo>
                  <a:pt x="382850" y="23113"/>
                </a:lnTo>
                <a:lnTo>
                  <a:pt x="287119" y="23240"/>
                </a:lnTo>
                <a:lnTo>
                  <a:pt x="239696" y="23875"/>
                </a:lnTo>
                <a:lnTo>
                  <a:pt x="198814" y="25309"/>
                </a:lnTo>
                <a:lnTo>
                  <a:pt x="203487" y="25455"/>
                </a:lnTo>
                <a:lnTo>
                  <a:pt x="216213" y="25653"/>
                </a:lnTo>
                <a:lnTo>
                  <a:pt x="225120" y="25653"/>
                </a:lnTo>
                <a:lnTo>
                  <a:pt x="248245" y="25272"/>
                </a:lnTo>
                <a:lnTo>
                  <a:pt x="357604" y="25272"/>
                </a:lnTo>
                <a:lnTo>
                  <a:pt x="372391" y="24764"/>
                </a:lnTo>
                <a:lnTo>
                  <a:pt x="380791" y="24256"/>
                </a:lnTo>
                <a:lnTo>
                  <a:pt x="385929" y="23367"/>
                </a:lnTo>
                <a:lnTo>
                  <a:pt x="386867" y="23082"/>
                </a:lnTo>
                <a:close/>
              </a:path>
              <a:path w="905509" h="38100">
                <a:moveTo>
                  <a:pt x="895526" y="25399"/>
                </a:moveTo>
                <a:lnTo>
                  <a:pt x="895154" y="25628"/>
                </a:lnTo>
                <a:lnTo>
                  <a:pt x="896843" y="25428"/>
                </a:lnTo>
                <a:lnTo>
                  <a:pt x="895526" y="25399"/>
                </a:lnTo>
                <a:close/>
              </a:path>
              <a:path w="905509" h="38100">
                <a:moveTo>
                  <a:pt x="873146" y="21208"/>
                </a:moveTo>
                <a:lnTo>
                  <a:pt x="870113" y="21716"/>
                </a:lnTo>
                <a:lnTo>
                  <a:pt x="562984" y="21716"/>
                </a:lnTo>
                <a:lnTo>
                  <a:pt x="572118" y="21843"/>
                </a:lnTo>
                <a:lnTo>
                  <a:pt x="580879" y="22097"/>
                </a:lnTo>
                <a:lnTo>
                  <a:pt x="592872" y="22859"/>
                </a:lnTo>
                <a:lnTo>
                  <a:pt x="787127" y="25577"/>
                </a:lnTo>
                <a:lnTo>
                  <a:pt x="847774" y="23494"/>
                </a:lnTo>
                <a:lnTo>
                  <a:pt x="862943" y="23367"/>
                </a:lnTo>
                <a:lnTo>
                  <a:pt x="877910" y="21302"/>
                </a:lnTo>
                <a:lnTo>
                  <a:pt x="873146" y="21208"/>
                </a:lnTo>
                <a:close/>
              </a:path>
              <a:path w="905509" h="38100">
                <a:moveTo>
                  <a:pt x="904340" y="25145"/>
                </a:moveTo>
                <a:lnTo>
                  <a:pt x="899221" y="25145"/>
                </a:lnTo>
                <a:lnTo>
                  <a:pt x="901444" y="25526"/>
                </a:lnTo>
                <a:lnTo>
                  <a:pt x="904760" y="25526"/>
                </a:lnTo>
                <a:lnTo>
                  <a:pt x="904340" y="25145"/>
                </a:lnTo>
                <a:close/>
              </a:path>
              <a:path w="905509" h="38100">
                <a:moveTo>
                  <a:pt x="897524" y="25347"/>
                </a:moveTo>
                <a:lnTo>
                  <a:pt x="896843" y="25428"/>
                </a:lnTo>
                <a:lnTo>
                  <a:pt x="897620" y="25444"/>
                </a:lnTo>
                <a:close/>
              </a:path>
              <a:path w="905509" h="38100">
                <a:moveTo>
                  <a:pt x="897081" y="25399"/>
                </a:moveTo>
                <a:lnTo>
                  <a:pt x="895526" y="25399"/>
                </a:lnTo>
                <a:lnTo>
                  <a:pt x="896843" y="25428"/>
                </a:lnTo>
                <a:lnTo>
                  <a:pt x="897081" y="25399"/>
                </a:lnTo>
                <a:close/>
              </a:path>
              <a:path w="905509" h="38100">
                <a:moveTo>
                  <a:pt x="174839" y="18160"/>
                </a:moveTo>
                <a:lnTo>
                  <a:pt x="169006" y="24262"/>
                </a:lnTo>
                <a:lnTo>
                  <a:pt x="173224" y="24510"/>
                </a:lnTo>
                <a:lnTo>
                  <a:pt x="191831" y="25272"/>
                </a:lnTo>
                <a:lnTo>
                  <a:pt x="197386" y="25359"/>
                </a:lnTo>
                <a:lnTo>
                  <a:pt x="198814" y="25309"/>
                </a:lnTo>
                <a:lnTo>
                  <a:pt x="193554" y="25145"/>
                </a:lnTo>
                <a:lnTo>
                  <a:pt x="176566" y="24002"/>
                </a:lnTo>
                <a:lnTo>
                  <a:pt x="182316" y="20954"/>
                </a:lnTo>
                <a:lnTo>
                  <a:pt x="197868" y="19938"/>
                </a:lnTo>
                <a:lnTo>
                  <a:pt x="214920" y="19938"/>
                </a:lnTo>
                <a:lnTo>
                  <a:pt x="207056" y="19811"/>
                </a:lnTo>
                <a:lnTo>
                  <a:pt x="190419" y="19303"/>
                </a:lnTo>
                <a:lnTo>
                  <a:pt x="182090" y="18922"/>
                </a:lnTo>
                <a:lnTo>
                  <a:pt x="174839" y="18160"/>
                </a:lnTo>
                <a:close/>
              </a:path>
              <a:path w="905509" h="38100">
                <a:moveTo>
                  <a:pt x="884007" y="20573"/>
                </a:moveTo>
                <a:lnTo>
                  <a:pt x="884676" y="21220"/>
                </a:lnTo>
                <a:lnTo>
                  <a:pt x="893692" y="21462"/>
                </a:lnTo>
                <a:lnTo>
                  <a:pt x="897524" y="25347"/>
                </a:lnTo>
                <a:lnTo>
                  <a:pt x="899221" y="25145"/>
                </a:lnTo>
                <a:lnTo>
                  <a:pt x="904340" y="25145"/>
                </a:lnTo>
                <a:lnTo>
                  <a:pt x="902101" y="23113"/>
                </a:lnTo>
                <a:lnTo>
                  <a:pt x="893213" y="20700"/>
                </a:lnTo>
                <a:lnTo>
                  <a:pt x="884007" y="20573"/>
                </a:lnTo>
                <a:close/>
              </a:path>
              <a:path w="905509" h="38100">
                <a:moveTo>
                  <a:pt x="214920" y="19938"/>
                </a:moveTo>
                <a:lnTo>
                  <a:pt x="197868" y="19938"/>
                </a:lnTo>
                <a:lnTo>
                  <a:pt x="182316" y="20954"/>
                </a:lnTo>
                <a:lnTo>
                  <a:pt x="176566" y="24002"/>
                </a:lnTo>
                <a:lnTo>
                  <a:pt x="193554" y="25145"/>
                </a:lnTo>
                <a:lnTo>
                  <a:pt x="198814" y="25309"/>
                </a:lnTo>
                <a:lnTo>
                  <a:pt x="239696" y="23875"/>
                </a:lnTo>
                <a:lnTo>
                  <a:pt x="287119" y="23240"/>
                </a:lnTo>
                <a:lnTo>
                  <a:pt x="382850" y="23113"/>
                </a:lnTo>
                <a:lnTo>
                  <a:pt x="386867" y="23082"/>
                </a:lnTo>
                <a:lnTo>
                  <a:pt x="388429" y="22605"/>
                </a:lnTo>
                <a:lnTo>
                  <a:pt x="346004" y="22605"/>
                </a:lnTo>
                <a:lnTo>
                  <a:pt x="302439" y="22478"/>
                </a:lnTo>
                <a:lnTo>
                  <a:pt x="259116" y="21589"/>
                </a:lnTo>
                <a:lnTo>
                  <a:pt x="214920" y="19938"/>
                </a:lnTo>
                <a:close/>
              </a:path>
              <a:path w="905509" h="38100">
                <a:moveTo>
                  <a:pt x="435455" y="21843"/>
                </a:moveTo>
                <a:lnTo>
                  <a:pt x="390929" y="21843"/>
                </a:lnTo>
                <a:lnTo>
                  <a:pt x="386867" y="23082"/>
                </a:lnTo>
                <a:lnTo>
                  <a:pt x="431087" y="22732"/>
                </a:lnTo>
                <a:lnTo>
                  <a:pt x="426807" y="22478"/>
                </a:lnTo>
                <a:lnTo>
                  <a:pt x="431315" y="21970"/>
                </a:lnTo>
                <a:lnTo>
                  <a:pt x="435455" y="21843"/>
                </a:lnTo>
                <a:close/>
              </a:path>
              <a:path w="905509" h="38100">
                <a:moveTo>
                  <a:pt x="232078" y="19811"/>
                </a:moveTo>
                <a:lnTo>
                  <a:pt x="216648" y="19938"/>
                </a:lnTo>
                <a:lnTo>
                  <a:pt x="214920" y="19938"/>
                </a:lnTo>
                <a:lnTo>
                  <a:pt x="259116" y="21589"/>
                </a:lnTo>
                <a:lnTo>
                  <a:pt x="302439" y="22478"/>
                </a:lnTo>
                <a:lnTo>
                  <a:pt x="346004" y="22605"/>
                </a:lnTo>
                <a:lnTo>
                  <a:pt x="390929" y="21843"/>
                </a:lnTo>
                <a:lnTo>
                  <a:pt x="438958" y="21843"/>
                </a:lnTo>
                <a:lnTo>
                  <a:pt x="442745" y="21462"/>
                </a:lnTo>
                <a:lnTo>
                  <a:pt x="857832" y="21462"/>
                </a:lnTo>
                <a:lnTo>
                  <a:pt x="864068" y="20573"/>
                </a:lnTo>
                <a:lnTo>
                  <a:pt x="859419" y="20192"/>
                </a:lnTo>
                <a:lnTo>
                  <a:pt x="229576" y="20192"/>
                </a:lnTo>
                <a:lnTo>
                  <a:pt x="232078" y="19811"/>
                </a:lnTo>
                <a:close/>
              </a:path>
              <a:path w="905509" h="38100">
                <a:moveTo>
                  <a:pt x="390929" y="21843"/>
                </a:moveTo>
                <a:lnTo>
                  <a:pt x="346004" y="22605"/>
                </a:lnTo>
                <a:lnTo>
                  <a:pt x="388429" y="22605"/>
                </a:lnTo>
                <a:lnTo>
                  <a:pt x="390929" y="21843"/>
                </a:lnTo>
                <a:close/>
              </a:path>
              <a:path w="905509" h="38100">
                <a:moveTo>
                  <a:pt x="533877" y="22224"/>
                </a:moveTo>
                <a:lnTo>
                  <a:pt x="487559" y="22224"/>
                </a:lnTo>
                <a:lnTo>
                  <a:pt x="533271" y="22478"/>
                </a:lnTo>
                <a:lnTo>
                  <a:pt x="533877" y="22224"/>
                </a:lnTo>
                <a:close/>
              </a:path>
              <a:path w="905509" h="38100">
                <a:moveTo>
                  <a:pt x="550708" y="21589"/>
                </a:moveTo>
                <a:lnTo>
                  <a:pt x="535392" y="21589"/>
                </a:lnTo>
                <a:lnTo>
                  <a:pt x="549552" y="22478"/>
                </a:lnTo>
                <a:lnTo>
                  <a:pt x="550213" y="21970"/>
                </a:lnTo>
                <a:lnTo>
                  <a:pt x="549870" y="21970"/>
                </a:lnTo>
                <a:lnTo>
                  <a:pt x="550420" y="21811"/>
                </a:lnTo>
                <a:lnTo>
                  <a:pt x="550708" y="21589"/>
                </a:lnTo>
                <a:close/>
              </a:path>
              <a:path w="905509" h="38100">
                <a:moveTo>
                  <a:pt x="857832" y="21462"/>
                </a:moveTo>
                <a:lnTo>
                  <a:pt x="448816" y="21462"/>
                </a:lnTo>
                <a:lnTo>
                  <a:pt x="446250" y="22224"/>
                </a:lnTo>
                <a:lnTo>
                  <a:pt x="441170" y="22351"/>
                </a:lnTo>
                <a:lnTo>
                  <a:pt x="533877" y="22224"/>
                </a:lnTo>
                <a:lnTo>
                  <a:pt x="535392" y="21589"/>
                </a:lnTo>
                <a:lnTo>
                  <a:pt x="863972" y="21589"/>
                </a:lnTo>
                <a:lnTo>
                  <a:pt x="857832" y="21462"/>
                </a:lnTo>
                <a:close/>
              </a:path>
              <a:path w="905509" h="38100">
                <a:moveTo>
                  <a:pt x="114120" y="21589"/>
                </a:moveTo>
                <a:lnTo>
                  <a:pt x="109243" y="21589"/>
                </a:lnTo>
                <a:lnTo>
                  <a:pt x="113015" y="22097"/>
                </a:lnTo>
                <a:lnTo>
                  <a:pt x="127401" y="22097"/>
                </a:lnTo>
                <a:lnTo>
                  <a:pt x="114120" y="21589"/>
                </a:lnTo>
                <a:close/>
              </a:path>
              <a:path w="905509" h="38100">
                <a:moveTo>
                  <a:pt x="438958" y="21843"/>
                </a:moveTo>
                <a:lnTo>
                  <a:pt x="435455" y="21843"/>
                </a:lnTo>
                <a:lnTo>
                  <a:pt x="436433" y="22097"/>
                </a:lnTo>
                <a:lnTo>
                  <a:pt x="438958" y="21843"/>
                </a:lnTo>
                <a:close/>
              </a:path>
              <a:path w="905509" h="38100">
                <a:moveTo>
                  <a:pt x="550420" y="21811"/>
                </a:moveTo>
                <a:lnTo>
                  <a:pt x="549870" y="21970"/>
                </a:lnTo>
                <a:lnTo>
                  <a:pt x="550221" y="21964"/>
                </a:lnTo>
                <a:lnTo>
                  <a:pt x="550420" y="21811"/>
                </a:lnTo>
                <a:close/>
              </a:path>
              <a:path w="905509" h="38100">
                <a:moveTo>
                  <a:pt x="562984" y="21716"/>
                </a:moveTo>
                <a:lnTo>
                  <a:pt x="550746" y="21716"/>
                </a:lnTo>
                <a:lnTo>
                  <a:pt x="550420" y="21811"/>
                </a:lnTo>
                <a:lnTo>
                  <a:pt x="550221" y="21964"/>
                </a:lnTo>
                <a:lnTo>
                  <a:pt x="562984" y="21716"/>
                </a:lnTo>
                <a:close/>
              </a:path>
              <a:path w="905509" h="38100">
                <a:moveTo>
                  <a:pt x="863972" y="21589"/>
                </a:moveTo>
                <a:lnTo>
                  <a:pt x="550708" y="21589"/>
                </a:lnTo>
                <a:lnTo>
                  <a:pt x="552143" y="21716"/>
                </a:lnTo>
                <a:lnTo>
                  <a:pt x="870113" y="21716"/>
                </a:lnTo>
                <a:lnTo>
                  <a:pt x="863972" y="21589"/>
                </a:lnTo>
                <a:close/>
              </a:path>
              <a:path w="905509" h="38100">
                <a:moveTo>
                  <a:pt x="879509" y="21081"/>
                </a:moveTo>
                <a:lnTo>
                  <a:pt x="877910" y="21302"/>
                </a:lnTo>
                <a:lnTo>
                  <a:pt x="879608" y="21335"/>
                </a:lnTo>
                <a:lnTo>
                  <a:pt x="884795" y="21335"/>
                </a:lnTo>
                <a:lnTo>
                  <a:pt x="879509" y="21081"/>
                </a:lnTo>
                <a:close/>
              </a:path>
              <a:path w="905509" h="38100">
                <a:moveTo>
                  <a:pt x="884676" y="21220"/>
                </a:moveTo>
                <a:lnTo>
                  <a:pt x="888964" y="21335"/>
                </a:lnTo>
                <a:lnTo>
                  <a:pt x="884676" y="21220"/>
                </a:lnTo>
                <a:close/>
              </a:path>
              <a:path w="905509" h="38100">
                <a:moveTo>
                  <a:pt x="255636" y="18795"/>
                </a:moveTo>
                <a:lnTo>
                  <a:pt x="249135" y="19049"/>
                </a:lnTo>
                <a:lnTo>
                  <a:pt x="235819" y="20065"/>
                </a:lnTo>
                <a:lnTo>
                  <a:pt x="229576" y="20192"/>
                </a:lnTo>
                <a:lnTo>
                  <a:pt x="859419" y="20192"/>
                </a:lnTo>
                <a:lnTo>
                  <a:pt x="849897" y="20065"/>
                </a:lnTo>
                <a:lnTo>
                  <a:pt x="831534" y="19557"/>
                </a:lnTo>
                <a:lnTo>
                  <a:pt x="254938" y="19557"/>
                </a:lnTo>
                <a:lnTo>
                  <a:pt x="252994" y="19303"/>
                </a:lnTo>
                <a:lnTo>
                  <a:pt x="255700" y="19049"/>
                </a:lnTo>
                <a:lnTo>
                  <a:pt x="255636" y="18795"/>
                </a:lnTo>
                <a:close/>
              </a:path>
              <a:path w="905509" h="38100">
                <a:moveTo>
                  <a:pt x="257046" y="18795"/>
                </a:moveTo>
                <a:lnTo>
                  <a:pt x="254938" y="19557"/>
                </a:lnTo>
                <a:lnTo>
                  <a:pt x="777471" y="19557"/>
                </a:lnTo>
                <a:lnTo>
                  <a:pt x="771066" y="19303"/>
                </a:lnTo>
                <a:lnTo>
                  <a:pt x="281087" y="19303"/>
                </a:lnTo>
                <a:lnTo>
                  <a:pt x="276756" y="19049"/>
                </a:lnTo>
                <a:lnTo>
                  <a:pt x="276835" y="18922"/>
                </a:lnTo>
                <a:lnTo>
                  <a:pt x="270152" y="18922"/>
                </a:lnTo>
                <a:lnTo>
                  <a:pt x="257046" y="18795"/>
                </a:lnTo>
                <a:close/>
              </a:path>
              <a:path w="905509" h="38100">
                <a:moveTo>
                  <a:pt x="786572" y="18795"/>
                </a:moveTo>
                <a:lnTo>
                  <a:pt x="781152" y="18795"/>
                </a:lnTo>
                <a:lnTo>
                  <a:pt x="779476" y="19176"/>
                </a:lnTo>
                <a:lnTo>
                  <a:pt x="777471" y="19557"/>
                </a:lnTo>
                <a:lnTo>
                  <a:pt x="831534" y="19557"/>
                </a:lnTo>
                <a:lnTo>
                  <a:pt x="822640" y="19430"/>
                </a:lnTo>
                <a:lnTo>
                  <a:pt x="784248" y="19430"/>
                </a:lnTo>
                <a:lnTo>
                  <a:pt x="784743" y="19176"/>
                </a:lnTo>
                <a:lnTo>
                  <a:pt x="783753" y="18922"/>
                </a:lnTo>
                <a:lnTo>
                  <a:pt x="786572" y="18795"/>
                </a:lnTo>
                <a:close/>
              </a:path>
              <a:path w="905509" h="38100">
                <a:moveTo>
                  <a:pt x="803719" y="19049"/>
                </a:moveTo>
                <a:lnTo>
                  <a:pt x="793367" y="19049"/>
                </a:lnTo>
                <a:lnTo>
                  <a:pt x="784248" y="19430"/>
                </a:lnTo>
                <a:lnTo>
                  <a:pt x="822640" y="19430"/>
                </a:lnTo>
                <a:lnTo>
                  <a:pt x="823123" y="19176"/>
                </a:lnTo>
                <a:lnTo>
                  <a:pt x="814054" y="19176"/>
                </a:lnTo>
                <a:lnTo>
                  <a:pt x="803719" y="19049"/>
                </a:lnTo>
                <a:close/>
              </a:path>
              <a:path w="905509" h="38100">
                <a:moveTo>
                  <a:pt x="336814" y="17017"/>
                </a:moveTo>
                <a:lnTo>
                  <a:pt x="323051" y="17398"/>
                </a:lnTo>
                <a:lnTo>
                  <a:pt x="309538" y="17398"/>
                </a:lnTo>
                <a:lnTo>
                  <a:pt x="296934" y="17525"/>
                </a:lnTo>
                <a:lnTo>
                  <a:pt x="285900" y="18414"/>
                </a:lnTo>
                <a:lnTo>
                  <a:pt x="281087" y="19303"/>
                </a:lnTo>
                <a:lnTo>
                  <a:pt x="771066" y="19303"/>
                </a:lnTo>
                <a:lnTo>
                  <a:pt x="773428" y="18922"/>
                </a:lnTo>
                <a:lnTo>
                  <a:pt x="768037" y="18922"/>
                </a:lnTo>
                <a:lnTo>
                  <a:pt x="764954" y="18795"/>
                </a:lnTo>
                <a:lnTo>
                  <a:pt x="726108" y="18795"/>
                </a:lnTo>
                <a:lnTo>
                  <a:pt x="725727" y="18668"/>
                </a:lnTo>
                <a:lnTo>
                  <a:pt x="720240" y="18668"/>
                </a:lnTo>
                <a:lnTo>
                  <a:pt x="710144" y="18160"/>
                </a:lnTo>
                <a:lnTo>
                  <a:pt x="687334" y="18160"/>
                </a:lnTo>
                <a:lnTo>
                  <a:pt x="686280" y="17779"/>
                </a:lnTo>
                <a:lnTo>
                  <a:pt x="683110" y="17525"/>
                </a:lnTo>
                <a:lnTo>
                  <a:pt x="335646" y="17525"/>
                </a:lnTo>
                <a:lnTo>
                  <a:pt x="334135" y="17398"/>
                </a:lnTo>
                <a:lnTo>
                  <a:pt x="335976" y="17271"/>
                </a:lnTo>
                <a:lnTo>
                  <a:pt x="336814" y="17017"/>
                </a:lnTo>
                <a:close/>
              </a:path>
              <a:path w="905509" h="38100">
                <a:moveTo>
                  <a:pt x="273734" y="18287"/>
                </a:moveTo>
                <a:lnTo>
                  <a:pt x="270152" y="18922"/>
                </a:lnTo>
                <a:lnTo>
                  <a:pt x="276835" y="18922"/>
                </a:lnTo>
                <a:lnTo>
                  <a:pt x="277074" y="18541"/>
                </a:lnTo>
                <a:lnTo>
                  <a:pt x="273734" y="18287"/>
                </a:lnTo>
                <a:close/>
              </a:path>
              <a:path w="905509" h="38100">
                <a:moveTo>
                  <a:pt x="774215" y="18795"/>
                </a:moveTo>
                <a:lnTo>
                  <a:pt x="768037" y="18922"/>
                </a:lnTo>
                <a:lnTo>
                  <a:pt x="773428" y="18922"/>
                </a:lnTo>
                <a:lnTo>
                  <a:pt x="774215" y="18795"/>
                </a:lnTo>
                <a:close/>
              </a:path>
              <a:path w="905509" h="38100">
                <a:moveTo>
                  <a:pt x="751787" y="18160"/>
                </a:moveTo>
                <a:lnTo>
                  <a:pt x="745146" y="18287"/>
                </a:lnTo>
                <a:lnTo>
                  <a:pt x="738433" y="18287"/>
                </a:lnTo>
                <a:lnTo>
                  <a:pt x="731977" y="18414"/>
                </a:lnTo>
                <a:lnTo>
                  <a:pt x="726108" y="18795"/>
                </a:lnTo>
                <a:lnTo>
                  <a:pt x="748688" y="18795"/>
                </a:lnTo>
                <a:lnTo>
                  <a:pt x="748358" y="18414"/>
                </a:lnTo>
                <a:lnTo>
                  <a:pt x="750453" y="18414"/>
                </a:lnTo>
                <a:lnTo>
                  <a:pt x="751787" y="18160"/>
                </a:lnTo>
                <a:close/>
              </a:path>
              <a:path w="905509" h="38100">
                <a:moveTo>
                  <a:pt x="755495" y="18541"/>
                </a:moveTo>
                <a:lnTo>
                  <a:pt x="748688" y="18795"/>
                </a:lnTo>
                <a:lnTo>
                  <a:pt x="764954" y="18795"/>
                </a:lnTo>
                <a:lnTo>
                  <a:pt x="761871" y="18668"/>
                </a:lnTo>
                <a:lnTo>
                  <a:pt x="755495" y="18541"/>
                </a:lnTo>
                <a:close/>
              </a:path>
              <a:path w="905509" h="38100">
                <a:moveTo>
                  <a:pt x="720964" y="17398"/>
                </a:moveTo>
                <a:lnTo>
                  <a:pt x="720240" y="18668"/>
                </a:lnTo>
                <a:lnTo>
                  <a:pt x="725727" y="18668"/>
                </a:lnTo>
                <a:lnTo>
                  <a:pt x="724965" y="18414"/>
                </a:lnTo>
                <a:lnTo>
                  <a:pt x="726108" y="18160"/>
                </a:lnTo>
                <a:lnTo>
                  <a:pt x="729537" y="17906"/>
                </a:lnTo>
                <a:lnTo>
                  <a:pt x="720964" y="17398"/>
                </a:lnTo>
                <a:close/>
              </a:path>
              <a:path w="905509" h="38100">
                <a:moveTo>
                  <a:pt x="53833" y="18033"/>
                </a:moveTo>
                <a:lnTo>
                  <a:pt x="55217" y="18541"/>
                </a:lnTo>
                <a:lnTo>
                  <a:pt x="64904" y="18541"/>
                </a:lnTo>
                <a:lnTo>
                  <a:pt x="61867" y="18287"/>
                </a:lnTo>
                <a:lnTo>
                  <a:pt x="58367" y="18287"/>
                </a:lnTo>
                <a:lnTo>
                  <a:pt x="53833" y="18033"/>
                </a:lnTo>
                <a:close/>
              </a:path>
              <a:path w="905509" h="38100">
                <a:moveTo>
                  <a:pt x="60348" y="18160"/>
                </a:moveTo>
                <a:lnTo>
                  <a:pt x="58367" y="18287"/>
                </a:lnTo>
                <a:lnTo>
                  <a:pt x="61867" y="18287"/>
                </a:lnTo>
                <a:lnTo>
                  <a:pt x="60348" y="18160"/>
                </a:lnTo>
                <a:close/>
              </a:path>
              <a:path w="905509" h="38100">
                <a:moveTo>
                  <a:pt x="29187" y="15447"/>
                </a:moveTo>
                <a:lnTo>
                  <a:pt x="28395" y="15493"/>
                </a:lnTo>
                <a:lnTo>
                  <a:pt x="22125" y="16001"/>
                </a:lnTo>
                <a:lnTo>
                  <a:pt x="15304" y="16763"/>
                </a:lnTo>
                <a:lnTo>
                  <a:pt x="11979" y="17345"/>
                </a:lnTo>
                <a:lnTo>
                  <a:pt x="12063" y="18160"/>
                </a:lnTo>
                <a:lnTo>
                  <a:pt x="51147" y="18160"/>
                </a:lnTo>
                <a:lnTo>
                  <a:pt x="41650" y="17271"/>
                </a:lnTo>
                <a:lnTo>
                  <a:pt x="35578" y="16382"/>
                </a:lnTo>
                <a:lnTo>
                  <a:pt x="26465" y="16382"/>
                </a:lnTo>
                <a:lnTo>
                  <a:pt x="31375" y="15995"/>
                </a:lnTo>
                <a:lnTo>
                  <a:pt x="32016" y="15861"/>
                </a:lnTo>
                <a:lnTo>
                  <a:pt x="29187" y="15447"/>
                </a:lnTo>
                <a:close/>
              </a:path>
              <a:path w="905509" h="38100">
                <a:moveTo>
                  <a:pt x="691589" y="17906"/>
                </a:moveTo>
                <a:lnTo>
                  <a:pt x="687334" y="18160"/>
                </a:lnTo>
                <a:lnTo>
                  <a:pt x="703489" y="18160"/>
                </a:lnTo>
                <a:lnTo>
                  <a:pt x="691589" y="17906"/>
                </a:lnTo>
                <a:close/>
              </a:path>
              <a:path w="905509" h="38100">
                <a:moveTo>
                  <a:pt x="706707" y="17745"/>
                </a:moveTo>
                <a:lnTo>
                  <a:pt x="703489" y="18160"/>
                </a:lnTo>
                <a:lnTo>
                  <a:pt x="710144" y="18160"/>
                </a:lnTo>
                <a:lnTo>
                  <a:pt x="706707" y="17745"/>
                </a:lnTo>
                <a:close/>
              </a:path>
              <a:path w="905509" h="38100">
                <a:moveTo>
                  <a:pt x="707426" y="17652"/>
                </a:moveTo>
                <a:lnTo>
                  <a:pt x="705940" y="17652"/>
                </a:lnTo>
                <a:lnTo>
                  <a:pt x="706707" y="17745"/>
                </a:lnTo>
                <a:lnTo>
                  <a:pt x="707426" y="17652"/>
                </a:lnTo>
                <a:close/>
              </a:path>
              <a:path w="905509" h="38100">
                <a:moveTo>
                  <a:pt x="434820" y="15747"/>
                </a:moveTo>
                <a:lnTo>
                  <a:pt x="383914" y="16255"/>
                </a:lnTo>
                <a:lnTo>
                  <a:pt x="358920" y="16763"/>
                </a:lnTo>
                <a:lnTo>
                  <a:pt x="335646" y="17525"/>
                </a:lnTo>
                <a:lnTo>
                  <a:pt x="683110" y="17525"/>
                </a:lnTo>
                <a:lnTo>
                  <a:pt x="678356" y="17144"/>
                </a:lnTo>
                <a:lnTo>
                  <a:pt x="434223" y="16890"/>
                </a:lnTo>
                <a:lnTo>
                  <a:pt x="432318" y="16636"/>
                </a:lnTo>
                <a:lnTo>
                  <a:pt x="433597" y="15995"/>
                </a:lnTo>
                <a:lnTo>
                  <a:pt x="434820" y="15747"/>
                </a:lnTo>
                <a:close/>
              </a:path>
              <a:path w="905509" h="38100">
                <a:moveTo>
                  <a:pt x="11621" y="13842"/>
                </a:moveTo>
                <a:lnTo>
                  <a:pt x="11979" y="17345"/>
                </a:lnTo>
                <a:lnTo>
                  <a:pt x="15304" y="16763"/>
                </a:lnTo>
                <a:lnTo>
                  <a:pt x="22210" y="15995"/>
                </a:lnTo>
                <a:lnTo>
                  <a:pt x="28395" y="15493"/>
                </a:lnTo>
                <a:lnTo>
                  <a:pt x="29187" y="15447"/>
                </a:lnTo>
                <a:lnTo>
                  <a:pt x="24301" y="14731"/>
                </a:lnTo>
                <a:lnTo>
                  <a:pt x="11621" y="13842"/>
                </a:lnTo>
                <a:close/>
              </a:path>
              <a:path w="905509" h="38100">
                <a:moveTo>
                  <a:pt x="454886" y="15747"/>
                </a:moveTo>
                <a:lnTo>
                  <a:pt x="435862" y="16001"/>
                </a:lnTo>
                <a:lnTo>
                  <a:pt x="434223" y="16890"/>
                </a:lnTo>
                <a:lnTo>
                  <a:pt x="548930" y="16890"/>
                </a:lnTo>
                <a:lnTo>
                  <a:pt x="548009" y="16509"/>
                </a:lnTo>
                <a:lnTo>
                  <a:pt x="512925" y="16509"/>
                </a:lnTo>
                <a:lnTo>
                  <a:pt x="511396" y="16128"/>
                </a:lnTo>
                <a:lnTo>
                  <a:pt x="490789" y="16128"/>
                </a:lnTo>
                <a:lnTo>
                  <a:pt x="490454" y="16001"/>
                </a:lnTo>
                <a:lnTo>
                  <a:pt x="458960" y="15995"/>
                </a:lnTo>
                <a:lnTo>
                  <a:pt x="454886" y="15747"/>
                </a:lnTo>
                <a:close/>
              </a:path>
              <a:path w="905509" h="38100">
                <a:moveTo>
                  <a:pt x="581090" y="16509"/>
                </a:moveTo>
                <a:lnTo>
                  <a:pt x="548930" y="16890"/>
                </a:lnTo>
                <a:lnTo>
                  <a:pt x="645942" y="16890"/>
                </a:lnTo>
                <a:lnTo>
                  <a:pt x="581090" y="16509"/>
                </a:lnTo>
                <a:close/>
              </a:path>
              <a:path w="905509" h="38100">
                <a:moveTo>
                  <a:pt x="525041" y="15366"/>
                </a:moveTo>
                <a:lnTo>
                  <a:pt x="519072" y="15620"/>
                </a:lnTo>
                <a:lnTo>
                  <a:pt x="519288" y="15874"/>
                </a:lnTo>
                <a:lnTo>
                  <a:pt x="512925" y="16509"/>
                </a:lnTo>
                <a:lnTo>
                  <a:pt x="548009" y="16509"/>
                </a:lnTo>
                <a:lnTo>
                  <a:pt x="547395" y="16255"/>
                </a:lnTo>
                <a:lnTo>
                  <a:pt x="550652" y="16001"/>
                </a:lnTo>
                <a:lnTo>
                  <a:pt x="528119" y="15995"/>
                </a:lnTo>
                <a:lnTo>
                  <a:pt x="525041" y="15366"/>
                </a:lnTo>
                <a:close/>
              </a:path>
              <a:path w="905509" h="38100">
                <a:moveTo>
                  <a:pt x="32384" y="15915"/>
                </a:moveTo>
                <a:lnTo>
                  <a:pt x="31341" y="16001"/>
                </a:lnTo>
                <a:lnTo>
                  <a:pt x="30732" y="16128"/>
                </a:lnTo>
                <a:lnTo>
                  <a:pt x="26465" y="16382"/>
                </a:lnTo>
                <a:lnTo>
                  <a:pt x="35578" y="16382"/>
                </a:lnTo>
                <a:lnTo>
                  <a:pt x="32384" y="15915"/>
                </a:lnTo>
                <a:close/>
              </a:path>
              <a:path w="905509" h="38100">
                <a:moveTo>
                  <a:pt x="554365" y="15493"/>
                </a:moveTo>
                <a:lnTo>
                  <a:pt x="554407" y="15874"/>
                </a:lnTo>
                <a:lnTo>
                  <a:pt x="550858" y="15995"/>
                </a:lnTo>
                <a:lnTo>
                  <a:pt x="554645" y="16382"/>
                </a:lnTo>
                <a:lnTo>
                  <a:pt x="554365" y="15493"/>
                </a:lnTo>
                <a:close/>
              </a:path>
              <a:path w="905509" h="38100">
                <a:moveTo>
                  <a:pt x="497012" y="15112"/>
                </a:moveTo>
                <a:lnTo>
                  <a:pt x="490789" y="16128"/>
                </a:lnTo>
                <a:lnTo>
                  <a:pt x="511396" y="16128"/>
                </a:lnTo>
                <a:lnTo>
                  <a:pt x="509867" y="15747"/>
                </a:lnTo>
                <a:lnTo>
                  <a:pt x="501838" y="15747"/>
                </a:lnTo>
                <a:lnTo>
                  <a:pt x="497012" y="15112"/>
                </a:lnTo>
                <a:close/>
              </a:path>
              <a:path w="905509" h="38100">
                <a:moveTo>
                  <a:pt x="480363" y="15366"/>
                </a:moveTo>
                <a:lnTo>
                  <a:pt x="472560" y="15366"/>
                </a:lnTo>
                <a:lnTo>
                  <a:pt x="459074" y="16001"/>
                </a:lnTo>
                <a:lnTo>
                  <a:pt x="490454" y="16001"/>
                </a:lnTo>
                <a:lnTo>
                  <a:pt x="489450" y="15620"/>
                </a:lnTo>
                <a:lnTo>
                  <a:pt x="479435" y="15620"/>
                </a:lnTo>
                <a:lnTo>
                  <a:pt x="480363" y="15366"/>
                </a:lnTo>
                <a:close/>
              </a:path>
              <a:path w="905509" h="38100">
                <a:moveTo>
                  <a:pt x="533614" y="15747"/>
                </a:moveTo>
                <a:lnTo>
                  <a:pt x="528153" y="16001"/>
                </a:lnTo>
                <a:lnTo>
                  <a:pt x="534185" y="16001"/>
                </a:lnTo>
                <a:lnTo>
                  <a:pt x="533614" y="15747"/>
                </a:lnTo>
                <a:close/>
              </a:path>
              <a:path w="905509" h="38100">
                <a:moveTo>
                  <a:pt x="547177" y="15620"/>
                </a:moveTo>
                <a:lnTo>
                  <a:pt x="534185" y="16001"/>
                </a:lnTo>
                <a:lnTo>
                  <a:pt x="550847" y="15995"/>
                </a:lnTo>
                <a:lnTo>
                  <a:pt x="547177" y="15620"/>
                </a:lnTo>
                <a:close/>
              </a:path>
              <a:path w="905509" h="38100">
                <a:moveTo>
                  <a:pt x="32016" y="15861"/>
                </a:moveTo>
                <a:lnTo>
                  <a:pt x="31375" y="15995"/>
                </a:lnTo>
                <a:lnTo>
                  <a:pt x="32384" y="15915"/>
                </a:lnTo>
                <a:lnTo>
                  <a:pt x="32016" y="15861"/>
                </a:lnTo>
                <a:close/>
              </a:path>
              <a:path w="905509" h="38100">
                <a:moveTo>
                  <a:pt x="42465" y="15239"/>
                </a:moveTo>
                <a:lnTo>
                  <a:pt x="32700" y="15239"/>
                </a:lnTo>
                <a:lnTo>
                  <a:pt x="32561" y="15747"/>
                </a:lnTo>
                <a:lnTo>
                  <a:pt x="32016" y="15861"/>
                </a:lnTo>
                <a:lnTo>
                  <a:pt x="32384" y="15915"/>
                </a:lnTo>
                <a:lnTo>
                  <a:pt x="37716" y="15493"/>
                </a:lnTo>
                <a:lnTo>
                  <a:pt x="42465" y="15239"/>
                </a:lnTo>
                <a:close/>
              </a:path>
              <a:path w="905509" h="38100">
                <a:moveTo>
                  <a:pt x="505280" y="14604"/>
                </a:moveTo>
                <a:lnTo>
                  <a:pt x="501838" y="15747"/>
                </a:lnTo>
                <a:lnTo>
                  <a:pt x="509867" y="15747"/>
                </a:lnTo>
                <a:lnTo>
                  <a:pt x="505280" y="14604"/>
                </a:lnTo>
                <a:close/>
              </a:path>
              <a:path w="905509" h="38100">
                <a:moveTo>
                  <a:pt x="487106" y="14731"/>
                </a:moveTo>
                <a:lnTo>
                  <a:pt x="479435" y="15620"/>
                </a:lnTo>
                <a:lnTo>
                  <a:pt x="489450" y="15620"/>
                </a:lnTo>
                <a:lnTo>
                  <a:pt x="487106" y="14731"/>
                </a:lnTo>
                <a:close/>
              </a:path>
              <a:path w="905509" h="38100">
                <a:moveTo>
                  <a:pt x="77288" y="13842"/>
                </a:moveTo>
                <a:lnTo>
                  <a:pt x="11621" y="13842"/>
                </a:lnTo>
                <a:lnTo>
                  <a:pt x="24301" y="14731"/>
                </a:lnTo>
                <a:lnTo>
                  <a:pt x="29187" y="15447"/>
                </a:lnTo>
                <a:lnTo>
                  <a:pt x="32700" y="15239"/>
                </a:lnTo>
                <a:lnTo>
                  <a:pt x="42465" y="15239"/>
                </a:lnTo>
                <a:lnTo>
                  <a:pt x="47213" y="14985"/>
                </a:lnTo>
                <a:lnTo>
                  <a:pt x="56972" y="14604"/>
                </a:lnTo>
                <a:lnTo>
                  <a:pt x="69010" y="14477"/>
                </a:lnTo>
                <a:lnTo>
                  <a:pt x="76718" y="14096"/>
                </a:lnTo>
                <a:lnTo>
                  <a:pt x="77288" y="13842"/>
                </a:lnTo>
                <a:close/>
              </a:path>
              <a:path w="905509" h="38100">
                <a:moveTo>
                  <a:pt x="103632" y="13207"/>
                </a:moveTo>
                <a:lnTo>
                  <a:pt x="87996" y="13207"/>
                </a:lnTo>
                <a:lnTo>
                  <a:pt x="93609" y="13461"/>
                </a:lnTo>
                <a:lnTo>
                  <a:pt x="100971" y="13334"/>
                </a:lnTo>
                <a:lnTo>
                  <a:pt x="103632" y="13207"/>
                </a:lnTo>
                <a:close/>
              </a:path>
              <a:path w="905509" h="38100">
                <a:moveTo>
                  <a:pt x="213634" y="11175"/>
                </a:moveTo>
                <a:lnTo>
                  <a:pt x="125639" y="11175"/>
                </a:lnTo>
                <a:lnTo>
                  <a:pt x="134681" y="11429"/>
                </a:lnTo>
                <a:lnTo>
                  <a:pt x="131963" y="12699"/>
                </a:lnTo>
                <a:lnTo>
                  <a:pt x="155684" y="11937"/>
                </a:lnTo>
                <a:lnTo>
                  <a:pt x="209836" y="11302"/>
                </a:lnTo>
                <a:lnTo>
                  <a:pt x="213634" y="11175"/>
                </a:lnTo>
                <a:close/>
              </a:path>
              <a:path w="905509" h="38100">
                <a:moveTo>
                  <a:pt x="277875" y="10413"/>
                </a:moveTo>
                <a:lnTo>
                  <a:pt x="236421" y="10413"/>
                </a:lnTo>
                <a:lnTo>
                  <a:pt x="238897" y="11175"/>
                </a:lnTo>
                <a:lnTo>
                  <a:pt x="265007" y="10540"/>
                </a:lnTo>
                <a:lnTo>
                  <a:pt x="277875" y="10413"/>
                </a:lnTo>
                <a:close/>
              </a:path>
              <a:path w="905509" h="38100">
                <a:moveTo>
                  <a:pt x="11479" y="10286"/>
                </a:moveTo>
                <a:lnTo>
                  <a:pt x="5764" y="10667"/>
                </a:lnTo>
                <a:lnTo>
                  <a:pt x="11745" y="10667"/>
                </a:lnTo>
                <a:lnTo>
                  <a:pt x="11479" y="10286"/>
                </a:lnTo>
                <a:close/>
              </a:path>
              <a:path w="905509" h="38100">
                <a:moveTo>
                  <a:pt x="16419" y="9524"/>
                </a:moveTo>
                <a:lnTo>
                  <a:pt x="11745" y="10667"/>
                </a:lnTo>
                <a:lnTo>
                  <a:pt x="17625" y="10667"/>
                </a:lnTo>
                <a:lnTo>
                  <a:pt x="16419" y="9524"/>
                </a:lnTo>
                <a:close/>
              </a:path>
              <a:path w="905509" h="38100">
                <a:moveTo>
                  <a:pt x="396192" y="8635"/>
                </a:moveTo>
                <a:lnTo>
                  <a:pt x="19048" y="8635"/>
                </a:lnTo>
                <a:lnTo>
                  <a:pt x="18565" y="8889"/>
                </a:lnTo>
                <a:lnTo>
                  <a:pt x="19124" y="9397"/>
                </a:lnTo>
                <a:lnTo>
                  <a:pt x="17625" y="10667"/>
                </a:lnTo>
                <a:lnTo>
                  <a:pt x="228825" y="10667"/>
                </a:lnTo>
                <a:lnTo>
                  <a:pt x="236421" y="10413"/>
                </a:lnTo>
                <a:lnTo>
                  <a:pt x="277875" y="10413"/>
                </a:lnTo>
                <a:lnTo>
                  <a:pt x="316479" y="10032"/>
                </a:lnTo>
                <a:lnTo>
                  <a:pt x="341831" y="9270"/>
                </a:lnTo>
                <a:lnTo>
                  <a:pt x="384140" y="9270"/>
                </a:lnTo>
                <a:lnTo>
                  <a:pt x="386586" y="9143"/>
                </a:lnTo>
                <a:lnTo>
                  <a:pt x="392032" y="9143"/>
                </a:lnTo>
                <a:lnTo>
                  <a:pt x="396192" y="8635"/>
                </a:lnTo>
                <a:close/>
              </a:path>
              <a:path w="905509" h="38100">
                <a:moveTo>
                  <a:pt x="11656" y="9651"/>
                </a:moveTo>
                <a:lnTo>
                  <a:pt x="8734" y="10155"/>
                </a:lnTo>
                <a:lnTo>
                  <a:pt x="8922" y="10155"/>
                </a:lnTo>
                <a:lnTo>
                  <a:pt x="11656" y="9651"/>
                </a:lnTo>
                <a:close/>
              </a:path>
              <a:path w="905509" h="38100">
                <a:moveTo>
                  <a:pt x="384140" y="9270"/>
                </a:moveTo>
                <a:lnTo>
                  <a:pt x="341831" y="9270"/>
                </a:lnTo>
                <a:lnTo>
                  <a:pt x="349503" y="9524"/>
                </a:lnTo>
                <a:lnTo>
                  <a:pt x="366798" y="9778"/>
                </a:lnTo>
                <a:lnTo>
                  <a:pt x="374356" y="9778"/>
                </a:lnTo>
                <a:lnTo>
                  <a:pt x="384140" y="9270"/>
                </a:lnTo>
                <a:close/>
              </a:path>
              <a:path w="905509" h="38100">
                <a:moveTo>
                  <a:pt x="468962" y="9016"/>
                </a:moveTo>
                <a:lnTo>
                  <a:pt x="450937" y="9016"/>
                </a:lnTo>
                <a:lnTo>
                  <a:pt x="451457" y="9651"/>
                </a:lnTo>
                <a:lnTo>
                  <a:pt x="468962" y="9016"/>
                </a:lnTo>
                <a:close/>
              </a:path>
              <a:path w="905509" h="38100">
                <a:moveTo>
                  <a:pt x="755693" y="8127"/>
                </a:moveTo>
                <a:lnTo>
                  <a:pt x="677454" y="8127"/>
                </a:lnTo>
                <a:lnTo>
                  <a:pt x="677886" y="8762"/>
                </a:lnTo>
                <a:lnTo>
                  <a:pt x="713504" y="9143"/>
                </a:lnTo>
                <a:lnTo>
                  <a:pt x="736750" y="9651"/>
                </a:lnTo>
                <a:lnTo>
                  <a:pt x="736750" y="8762"/>
                </a:lnTo>
                <a:lnTo>
                  <a:pt x="744751" y="8508"/>
                </a:lnTo>
                <a:lnTo>
                  <a:pt x="754675" y="8508"/>
                </a:lnTo>
                <a:lnTo>
                  <a:pt x="755693" y="8127"/>
                </a:lnTo>
                <a:close/>
              </a:path>
              <a:path w="905509" h="38100">
                <a:moveTo>
                  <a:pt x="510665" y="8254"/>
                </a:moveTo>
                <a:lnTo>
                  <a:pt x="403896" y="8254"/>
                </a:lnTo>
                <a:lnTo>
                  <a:pt x="406677" y="8762"/>
                </a:lnTo>
                <a:lnTo>
                  <a:pt x="408442" y="9016"/>
                </a:lnTo>
                <a:lnTo>
                  <a:pt x="430866" y="9524"/>
                </a:lnTo>
                <a:lnTo>
                  <a:pt x="441273" y="9524"/>
                </a:lnTo>
                <a:lnTo>
                  <a:pt x="450937" y="9016"/>
                </a:lnTo>
                <a:lnTo>
                  <a:pt x="468962" y="9016"/>
                </a:lnTo>
                <a:lnTo>
                  <a:pt x="472704" y="8889"/>
                </a:lnTo>
                <a:lnTo>
                  <a:pt x="484226" y="8762"/>
                </a:lnTo>
                <a:lnTo>
                  <a:pt x="497050" y="8762"/>
                </a:lnTo>
                <a:lnTo>
                  <a:pt x="498968" y="8508"/>
                </a:lnTo>
                <a:lnTo>
                  <a:pt x="510599" y="8294"/>
                </a:lnTo>
                <a:close/>
              </a:path>
              <a:path w="905509" h="38100">
                <a:moveTo>
                  <a:pt x="802371" y="8889"/>
                </a:moveTo>
                <a:lnTo>
                  <a:pt x="779956" y="8889"/>
                </a:lnTo>
                <a:lnTo>
                  <a:pt x="785607" y="9270"/>
                </a:lnTo>
                <a:lnTo>
                  <a:pt x="794903" y="9524"/>
                </a:lnTo>
                <a:lnTo>
                  <a:pt x="802066" y="9270"/>
                </a:lnTo>
                <a:lnTo>
                  <a:pt x="802371" y="8889"/>
                </a:lnTo>
                <a:close/>
              </a:path>
              <a:path w="905509" h="38100">
                <a:moveTo>
                  <a:pt x="780679" y="7238"/>
                </a:moveTo>
                <a:lnTo>
                  <a:pt x="767217" y="7238"/>
                </a:lnTo>
                <a:lnTo>
                  <a:pt x="773885" y="7746"/>
                </a:lnTo>
                <a:lnTo>
                  <a:pt x="767265" y="8014"/>
                </a:lnTo>
                <a:lnTo>
                  <a:pt x="761744" y="8635"/>
                </a:lnTo>
                <a:lnTo>
                  <a:pt x="757438" y="9397"/>
                </a:lnTo>
                <a:lnTo>
                  <a:pt x="765447" y="9397"/>
                </a:lnTo>
                <a:lnTo>
                  <a:pt x="779956" y="8889"/>
                </a:lnTo>
                <a:lnTo>
                  <a:pt x="802371" y="8889"/>
                </a:lnTo>
                <a:lnTo>
                  <a:pt x="800758" y="8762"/>
                </a:lnTo>
                <a:lnTo>
                  <a:pt x="802676" y="8508"/>
                </a:lnTo>
                <a:lnTo>
                  <a:pt x="816506" y="8508"/>
                </a:lnTo>
                <a:lnTo>
                  <a:pt x="817319" y="8381"/>
                </a:lnTo>
                <a:lnTo>
                  <a:pt x="824012" y="8381"/>
                </a:lnTo>
                <a:lnTo>
                  <a:pt x="823609" y="8127"/>
                </a:lnTo>
                <a:lnTo>
                  <a:pt x="787639" y="8127"/>
                </a:lnTo>
                <a:lnTo>
                  <a:pt x="780679" y="7238"/>
                </a:lnTo>
                <a:close/>
              </a:path>
              <a:path w="905509" h="38100">
                <a:moveTo>
                  <a:pt x="816506" y="8508"/>
                </a:moveTo>
                <a:lnTo>
                  <a:pt x="802676" y="8508"/>
                </a:lnTo>
                <a:lnTo>
                  <a:pt x="802429" y="8817"/>
                </a:lnTo>
                <a:lnTo>
                  <a:pt x="808581" y="9016"/>
                </a:lnTo>
                <a:lnTo>
                  <a:pt x="803489" y="9397"/>
                </a:lnTo>
                <a:lnTo>
                  <a:pt x="815579" y="9397"/>
                </a:lnTo>
                <a:lnTo>
                  <a:pt x="818191" y="9103"/>
                </a:lnTo>
                <a:lnTo>
                  <a:pt x="816354" y="8889"/>
                </a:lnTo>
                <a:lnTo>
                  <a:pt x="814068" y="8889"/>
                </a:lnTo>
                <a:lnTo>
                  <a:pt x="816506" y="8508"/>
                </a:lnTo>
                <a:close/>
              </a:path>
              <a:path w="905509" h="38100">
                <a:moveTo>
                  <a:pt x="392032" y="9143"/>
                </a:moveTo>
                <a:lnTo>
                  <a:pt x="386586" y="9143"/>
                </a:lnTo>
                <a:lnTo>
                  <a:pt x="390993" y="9270"/>
                </a:lnTo>
                <a:lnTo>
                  <a:pt x="392032" y="9143"/>
                </a:lnTo>
                <a:close/>
              </a:path>
              <a:path w="905509" h="38100">
                <a:moveTo>
                  <a:pt x="820088" y="8889"/>
                </a:moveTo>
                <a:lnTo>
                  <a:pt x="818191" y="9103"/>
                </a:lnTo>
                <a:lnTo>
                  <a:pt x="819630" y="9270"/>
                </a:lnTo>
                <a:lnTo>
                  <a:pt x="820088" y="8889"/>
                </a:lnTo>
                <a:close/>
              </a:path>
              <a:path w="905509" h="38100">
                <a:moveTo>
                  <a:pt x="51649" y="6095"/>
                </a:moveTo>
                <a:lnTo>
                  <a:pt x="46505" y="6603"/>
                </a:lnTo>
                <a:lnTo>
                  <a:pt x="49807" y="6730"/>
                </a:lnTo>
                <a:lnTo>
                  <a:pt x="42999" y="6730"/>
                </a:lnTo>
                <a:lnTo>
                  <a:pt x="33569" y="7111"/>
                </a:lnTo>
                <a:lnTo>
                  <a:pt x="23088" y="7873"/>
                </a:lnTo>
                <a:lnTo>
                  <a:pt x="13130" y="9016"/>
                </a:lnTo>
                <a:lnTo>
                  <a:pt x="19048" y="8635"/>
                </a:lnTo>
                <a:lnTo>
                  <a:pt x="396192" y="8635"/>
                </a:lnTo>
                <a:lnTo>
                  <a:pt x="399311" y="8254"/>
                </a:lnTo>
                <a:lnTo>
                  <a:pt x="510665" y="8254"/>
                </a:lnTo>
                <a:lnTo>
                  <a:pt x="510968" y="8073"/>
                </a:lnTo>
                <a:lnTo>
                  <a:pt x="506537" y="7619"/>
                </a:lnTo>
                <a:lnTo>
                  <a:pt x="511935" y="7492"/>
                </a:lnTo>
                <a:lnTo>
                  <a:pt x="758345" y="7492"/>
                </a:lnTo>
                <a:lnTo>
                  <a:pt x="759661" y="7238"/>
                </a:lnTo>
                <a:lnTo>
                  <a:pt x="780679" y="7238"/>
                </a:lnTo>
                <a:lnTo>
                  <a:pt x="784083" y="7111"/>
                </a:lnTo>
                <a:lnTo>
                  <a:pt x="783296" y="6984"/>
                </a:lnTo>
                <a:lnTo>
                  <a:pt x="50899" y="6984"/>
                </a:lnTo>
                <a:lnTo>
                  <a:pt x="51649" y="6095"/>
                </a:lnTo>
                <a:close/>
              </a:path>
              <a:path w="905509" h="38100">
                <a:moveTo>
                  <a:pt x="497050" y="8762"/>
                </a:moveTo>
                <a:lnTo>
                  <a:pt x="484226" y="8762"/>
                </a:lnTo>
                <a:lnTo>
                  <a:pt x="495133" y="9016"/>
                </a:lnTo>
                <a:lnTo>
                  <a:pt x="497050" y="8762"/>
                </a:lnTo>
                <a:close/>
              </a:path>
              <a:path w="905509" h="38100">
                <a:moveTo>
                  <a:pt x="756032" y="8000"/>
                </a:moveTo>
                <a:lnTo>
                  <a:pt x="515567" y="8000"/>
                </a:lnTo>
                <a:lnTo>
                  <a:pt x="510360" y="8889"/>
                </a:lnTo>
                <a:lnTo>
                  <a:pt x="532802" y="9016"/>
                </a:lnTo>
                <a:lnTo>
                  <a:pt x="674592" y="8381"/>
                </a:lnTo>
                <a:lnTo>
                  <a:pt x="677454" y="8127"/>
                </a:lnTo>
                <a:lnTo>
                  <a:pt x="755693" y="8127"/>
                </a:lnTo>
                <a:lnTo>
                  <a:pt x="756032" y="8000"/>
                </a:lnTo>
                <a:close/>
              </a:path>
              <a:path w="905509" h="38100">
                <a:moveTo>
                  <a:pt x="670299" y="8762"/>
                </a:moveTo>
                <a:lnTo>
                  <a:pt x="629798" y="8762"/>
                </a:lnTo>
                <a:lnTo>
                  <a:pt x="642783" y="9016"/>
                </a:lnTo>
                <a:lnTo>
                  <a:pt x="651359" y="8889"/>
                </a:lnTo>
                <a:lnTo>
                  <a:pt x="661066" y="8889"/>
                </a:lnTo>
                <a:lnTo>
                  <a:pt x="670299" y="8762"/>
                </a:lnTo>
                <a:close/>
              </a:path>
              <a:path w="905509" h="38100">
                <a:moveTo>
                  <a:pt x="754675" y="8508"/>
                </a:moveTo>
                <a:lnTo>
                  <a:pt x="744751" y="8508"/>
                </a:lnTo>
                <a:lnTo>
                  <a:pt x="745183" y="9016"/>
                </a:lnTo>
                <a:lnTo>
                  <a:pt x="753997" y="8762"/>
                </a:lnTo>
                <a:lnTo>
                  <a:pt x="754675" y="8508"/>
                </a:lnTo>
                <a:close/>
              </a:path>
              <a:path w="905509" h="38100">
                <a:moveTo>
                  <a:pt x="831342" y="7111"/>
                </a:moveTo>
                <a:lnTo>
                  <a:pt x="827898" y="7111"/>
                </a:lnTo>
                <a:lnTo>
                  <a:pt x="833994" y="8254"/>
                </a:lnTo>
                <a:lnTo>
                  <a:pt x="822932" y="8635"/>
                </a:lnTo>
                <a:lnTo>
                  <a:pt x="828266" y="9016"/>
                </a:lnTo>
                <a:lnTo>
                  <a:pt x="841967" y="8014"/>
                </a:lnTo>
                <a:lnTo>
                  <a:pt x="836763" y="7619"/>
                </a:lnTo>
                <a:lnTo>
                  <a:pt x="837474" y="7365"/>
                </a:lnTo>
                <a:lnTo>
                  <a:pt x="831200" y="7365"/>
                </a:lnTo>
                <a:lnTo>
                  <a:pt x="831342" y="7111"/>
                </a:lnTo>
                <a:close/>
              </a:path>
              <a:path w="905509" h="38100">
                <a:moveTo>
                  <a:pt x="674592" y="8381"/>
                </a:moveTo>
                <a:lnTo>
                  <a:pt x="597368" y="8381"/>
                </a:lnTo>
                <a:lnTo>
                  <a:pt x="605744" y="8889"/>
                </a:lnTo>
                <a:lnTo>
                  <a:pt x="617003" y="8889"/>
                </a:lnTo>
                <a:lnTo>
                  <a:pt x="670299" y="8762"/>
                </a:lnTo>
                <a:lnTo>
                  <a:pt x="674592" y="8381"/>
                </a:lnTo>
                <a:close/>
              </a:path>
              <a:path w="905509" h="38100">
                <a:moveTo>
                  <a:pt x="802676" y="8508"/>
                </a:moveTo>
                <a:lnTo>
                  <a:pt x="800758" y="8762"/>
                </a:lnTo>
                <a:lnTo>
                  <a:pt x="802429" y="8817"/>
                </a:lnTo>
                <a:lnTo>
                  <a:pt x="802676" y="8508"/>
                </a:lnTo>
                <a:close/>
              </a:path>
              <a:path w="905509" h="38100">
                <a:moveTo>
                  <a:pt x="758345" y="7492"/>
                </a:moveTo>
                <a:lnTo>
                  <a:pt x="511935" y="7492"/>
                </a:lnTo>
                <a:lnTo>
                  <a:pt x="510968" y="8073"/>
                </a:lnTo>
                <a:lnTo>
                  <a:pt x="512748" y="8254"/>
                </a:lnTo>
                <a:lnTo>
                  <a:pt x="510599" y="8294"/>
                </a:lnTo>
                <a:lnTo>
                  <a:pt x="510030" y="8635"/>
                </a:lnTo>
                <a:lnTo>
                  <a:pt x="515567" y="8000"/>
                </a:lnTo>
                <a:lnTo>
                  <a:pt x="756032" y="8000"/>
                </a:lnTo>
                <a:lnTo>
                  <a:pt x="756372" y="7873"/>
                </a:lnTo>
                <a:lnTo>
                  <a:pt x="758345" y="7492"/>
                </a:lnTo>
                <a:close/>
              </a:path>
              <a:path w="905509" h="38100">
                <a:moveTo>
                  <a:pt x="510968" y="8073"/>
                </a:moveTo>
                <a:lnTo>
                  <a:pt x="510599" y="8294"/>
                </a:lnTo>
                <a:lnTo>
                  <a:pt x="512748" y="8254"/>
                </a:lnTo>
                <a:lnTo>
                  <a:pt x="510968" y="8073"/>
                </a:lnTo>
                <a:close/>
              </a:path>
              <a:path w="905509" h="38100">
                <a:moveTo>
                  <a:pt x="806726" y="6476"/>
                </a:moveTo>
                <a:lnTo>
                  <a:pt x="797812" y="6603"/>
                </a:lnTo>
                <a:lnTo>
                  <a:pt x="802663" y="7238"/>
                </a:lnTo>
                <a:lnTo>
                  <a:pt x="795170" y="7238"/>
                </a:lnTo>
                <a:lnTo>
                  <a:pt x="787639" y="8127"/>
                </a:lnTo>
                <a:lnTo>
                  <a:pt x="823609" y="8127"/>
                </a:lnTo>
                <a:lnTo>
                  <a:pt x="823206" y="7873"/>
                </a:lnTo>
                <a:lnTo>
                  <a:pt x="818932" y="7873"/>
                </a:lnTo>
                <a:lnTo>
                  <a:pt x="814563" y="7746"/>
                </a:lnTo>
                <a:lnTo>
                  <a:pt x="816455" y="7111"/>
                </a:lnTo>
                <a:lnTo>
                  <a:pt x="831342" y="7111"/>
                </a:lnTo>
                <a:lnTo>
                  <a:pt x="831556" y="6730"/>
                </a:lnTo>
                <a:lnTo>
                  <a:pt x="822863" y="6730"/>
                </a:lnTo>
                <a:lnTo>
                  <a:pt x="806726" y="6476"/>
                </a:lnTo>
                <a:close/>
              </a:path>
              <a:path w="905509" h="38100">
                <a:moveTo>
                  <a:pt x="847354" y="7619"/>
                </a:moveTo>
                <a:lnTo>
                  <a:pt x="841967" y="8014"/>
                </a:lnTo>
                <a:lnTo>
                  <a:pt x="843468" y="8127"/>
                </a:lnTo>
                <a:lnTo>
                  <a:pt x="847354" y="7619"/>
                </a:lnTo>
                <a:close/>
              </a:path>
              <a:path w="905509" h="38100">
                <a:moveTo>
                  <a:pt x="822602" y="7492"/>
                </a:moveTo>
                <a:lnTo>
                  <a:pt x="819160" y="7746"/>
                </a:lnTo>
                <a:lnTo>
                  <a:pt x="818932" y="7873"/>
                </a:lnTo>
                <a:lnTo>
                  <a:pt x="823206" y="7873"/>
                </a:lnTo>
                <a:lnTo>
                  <a:pt x="822602" y="7492"/>
                </a:lnTo>
                <a:close/>
              </a:path>
              <a:path w="905509" h="38100">
                <a:moveTo>
                  <a:pt x="767217" y="7238"/>
                </a:moveTo>
                <a:lnTo>
                  <a:pt x="759661" y="7238"/>
                </a:lnTo>
                <a:lnTo>
                  <a:pt x="766379" y="7746"/>
                </a:lnTo>
                <a:lnTo>
                  <a:pt x="767217" y="7238"/>
                </a:lnTo>
                <a:close/>
              </a:path>
              <a:path w="905509" h="38100">
                <a:moveTo>
                  <a:pt x="838541" y="6984"/>
                </a:moveTo>
                <a:lnTo>
                  <a:pt x="831200" y="7365"/>
                </a:lnTo>
                <a:lnTo>
                  <a:pt x="837474" y="7365"/>
                </a:lnTo>
                <a:lnTo>
                  <a:pt x="838541" y="6984"/>
                </a:lnTo>
                <a:close/>
              </a:path>
              <a:path w="905509" h="38100">
                <a:moveTo>
                  <a:pt x="67028" y="5714"/>
                </a:moveTo>
                <a:lnTo>
                  <a:pt x="66139" y="6222"/>
                </a:lnTo>
                <a:lnTo>
                  <a:pt x="59586" y="6730"/>
                </a:lnTo>
                <a:lnTo>
                  <a:pt x="50899" y="6984"/>
                </a:lnTo>
                <a:lnTo>
                  <a:pt x="776031" y="6984"/>
                </a:lnTo>
                <a:lnTo>
                  <a:pt x="771761" y="6730"/>
                </a:lnTo>
                <a:lnTo>
                  <a:pt x="256589" y="6730"/>
                </a:lnTo>
                <a:lnTo>
                  <a:pt x="251640" y="6603"/>
                </a:lnTo>
                <a:lnTo>
                  <a:pt x="253752" y="6349"/>
                </a:lnTo>
                <a:lnTo>
                  <a:pt x="256227" y="6095"/>
                </a:lnTo>
                <a:lnTo>
                  <a:pt x="71372" y="6095"/>
                </a:lnTo>
                <a:lnTo>
                  <a:pt x="67028" y="5714"/>
                </a:lnTo>
                <a:close/>
              </a:path>
              <a:path w="905509" h="38100">
                <a:moveTo>
                  <a:pt x="781607" y="6349"/>
                </a:moveTo>
                <a:lnTo>
                  <a:pt x="776964" y="6554"/>
                </a:lnTo>
                <a:lnTo>
                  <a:pt x="776031" y="6984"/>
                </a:lnTo>
                <a:lnTo>
                  <a:pt x="783296" y="6984"/>
                </a:lnTo>
                <a:lnTo>
                  <a:pt x="781721" y="6730"/>
                </a:lnTo>
                <a:lnTo>
                  <a:pt x="781607" y="6349"/>
                </a:lnTo>
                <a:close/>
              </a:path>
              <a:path w="905509" h="38100">
                <a:moveTo>
                  <a:pt x="272396" y="3222"/>
                </a:moveTo>
                <a:lnTo>
                  <a:pt x="271321" y="3454"/>
                </a:lnTo>
                <a:lnTo>
                  <a:pt x="268588" y="4190"/>
                </a:lnTo>
                <a:lnTo>
                  <a:pt x="262291" y="4571"/>
                </a:lnTo>
                <a:lnTo>
                  <a:pt x="267574" y="4952"/>
                </a:lnTo>
                <a:lnTo>
                  <a:pt x="262507" y="6222"/>
                </a:lnTo>
                <a:lnTo>
                  <a:pt x="256589" y="6730"/>
                </a:lnTo>
                <a:lnTo>
                  <a:pt x="771761" y="6730"/>
                </a:lnTo>
                <a:lnTo>
                  <a:pt x="767490" y="6476"/>
                </a:lnTo>
                <a:lnTo>
                  <a:pt x="751114" y="6476"/>
                </a:lnTo>
                <a:lnTo>
                  <a:pt x="744662" y="6349"/>
                </a:lnTo>
                <a:lnTo>
                  <a:pt x="746675" y="5841"/>
                </a:lnTo>
                <a:lnTo>
                  <a:pt x="579245" y="5841"/>
                </a:lnTo>
                <a:lnTo>
                  <a:pt x="576413" y="5714"/>
                </a:lnTo>
                <a:lnTo>
                  <a:pt x="574711" y="5079"/>
                </a:lnTo>
                <a:lnTo>
                  <a:pt x="574815" y="4825"/>
                </a:lnTo>
                <a:lnTo>
                  <a:pt x="462049" y="4825"/>
                </a:lnTo>
                <a:lnTo>
                  <a:pt x="464869" y="4063"/>
                </a:lnTo>
                <a:lnTo>
                  <a:pt x="279499" y="4063"/>
                </a:lnTo>
                <a:lnTo>
                  <a:pt x="273226" y="3428"/>
                </a:lnTo>
                <a:lnTo>
                  <a:pt x="272396" y="3222"/>
                </a:lnTo>
                <a:close/>
              </a:path>
              <a:path w="905509" h="38100">
                <a:moveTo>
                  <a:pt x="779333" y="5460"/>
                </a:moveTo>
                <a:lnTo>
                  <a:pt x="775841" y="6603"/>
                </a:lnTo>
                <a:lnTo>
                  <a:pt x="776964" y="6554"/>
                </a:lnTo>
                <a:lnTo>
                  <a:pt x="779333" y="5460"/>
                </a:lnTo>
                <a:close/>
              </a:path>
              <a:path w="905509" h="38100">
                <a:moveTo>
                  <a:pt x="752166" y="5841"/>
                </a:moveTo>
                <a:lnTo>
                  <a:pt x="752531" y="6095"/>
                </a:lnTo>
                <a:lnTo>
                  <a:pt x="753585" y="6349"/>
                </a:lnTo>
                <a:lnTo>
                  <a:pt x="751114" y="6476"/>
                </a:lnTo>
                <a:lnTo>
                  <a:pt x="767490" y="6476"/>
                </a:lnTo>
                <a:lnTo>
                  <a:pt x="761085" y="6095"/>
                </a:lnTo>
                <a:lnTo>
                  <a:pt x="755572" y="6095"/>
                </a:lnTo>
                <a:lnTo>
                  <a:pt x="756702" y="5968"/>
                </a:lnTo>
                <a:lnTo>
                  <a:pt x="752166" y="5841"/>
                </a:lnTo>
                <a:close/>
              </a:path>
              <a:path w="905509" h="38100">
                <a:moveTo>
                  <a:pt x="74090" y="4825"/>
                </a:moveTo>
                <a:lnTo>
                  <a:pt x="73874" y="5841"/>
                </a:lnTo>
                <a:lnTo>
                  <a:pt x="71372" y="6095"/>
                </a:lnTo>
                <a:lnTo>
                  <a:pt x="256227" y="6095"/>
                </a:lnTo>
                <a:lnTo>
                  <a:pt x="257465" y="5968"/>
                </a:lnTo>
                <a:lnTo>
                  <a:pt x="257395" y="5714"/>
                </a:lnTo>
                <a:lnTo>
                  <a:pt x="82560" y="5714"/>
                </a:lnTo>
                <a:lnTo>
                  <a:pt x="80655" y="5206"/>
                </a:lnTo>
                <a:lnTo>
                  <a:pt x="74090" y="4825"/>
                </a:lnTo>
                <a:close/>
              </a:path>
              <a:path w="905509" h="38100">
                <a:moveTo>
                  <a:pt x="758950" y="5968"/>
                </a:moveTo>
                <a:lnTo>
                  <a:pt x="755572" y="6095"/>
                </a:lnTo>
                <a:lnTo>
                  <a:pt x="761085" y="6095"/>
                </a:lnTo>
                <a:lnTo>
                  <a:pt x="758950" y="5968"/>
                </a:lnTo>
                <a:close/>
              </a:path>
              <a:path w="905509" h="38100">
                <a:moveTo>
                  <a:pt x="581035" y="3936"/>
                </a:moveTo>
                <a:lnTo>
                  <a:pt x="581251" y="4698"/>
                </a:lnTo>
                <a:lnTo>
                  <a:pt x="584960" y="4698"/>
                </a:lnTo>
                <a:lnTo>
                  <a:pt x="583779" y="5460"/>
                </a:lnTo>
                <a:lnTo>
                  <a:pt x="582039" y="5587"/>
                </a:lnTo>
                <a:lnTo>
                  <a:pt x="579245" y="5841"/>
                </a:lnTo>
                <a:lnTo>
                  <a:pt x="746675" y="5841"/>
                </a:lnTo>
                <a:lnTo>
                  <a:pt x="747682" y="5587"/>
                </a:lnTo>
                <a:lnTo>
                  <a:pt x="669212" y="5587"/>
                </a:lnTo>
                <a:lnTo>
                  <a:pt x="665352" y="5333"/>
                </a:lnTo>
                <a:lnTo>
                  <a:pt x="664954" y="4952"/>
                </a:lnTo>
                <a:lnTo>
                  <a:pt x="664532" y="4825"/>
                </a:lnTo>
                <a:lnTo>
                  <a:pt x="660601" y="4825"/>
                </a:lnTo>
                <a:lnTo>
                  <a:pt x="661276" y="4571"/>
                </a:lnTo>
                <a:lnTo>
                  <a:pt x="649857" y="4571"/>
                </a:lnTo>
                <a:lnTo>
                  <a:pt x="639776" y="4317"/>
                </a:lnTo>
                <a:lnTo>
                  <a:pt x="608201" y="4317"/>
                </a:lnTo>
                <a:lnTo>
                  <a:pt x="612785" y="4190"/>
                </a:lnTo>
                <a:lnTo>
                  <a:pt x="613044" y="4063"/>
                </a:lnTo>
                <a:lnTo>
                  <a:pt x="589553" y="4063"/>
                </a:lnTo>
                <a:lnTo>
                  <a:pt x="581035" y="3936"/>
                </a:lnTo>
                <a:close/>
              </a:path>
              <a:path w="905509" h="38100">
                <a:moveTo>
                  <a:pt x="98880" y="4063"/>
                </a:moveTo>
                <a:lnTo>
                  <a:pt x="89330" y="5079"/>
                </a:lnTo>
                <a:lnTo>
                  <a:pt x="82560" y="5714"/>
                </a:lnTo>
                <a:lnTo>
                  <a:pt x="257395" y="5714"/>
                </a:lnTo>
                <a:lnTo>
                  <a:pt x="251839" y="5587"/>
                </a:lnTo>
                <a:lnTo>
                  <a:pt x="251383" y="5079"/>
                </a:lnTo>
                <a:lnTo>
                  <a:pt x="112431" y="5079"/>
                </a:lnTo>
                <a:lnTo>
                  <a:pt x="106309" y="4317"/>
                </a:lnTo>
                <a:lnTo>
                  <a:pt x="98880" y="4063"/>
                </a:lnTo>
                <a:close/>
              </a:path>
              <a:path w="905509" h="38100">
                <a:moveTo>
                  <a:pt x="257325" y="5460"/>
                </a:moveTo>
                <a:lnTo>
                  <a:pt x="251839" y="5587"/>
                </a:lnTo>
                <a:lnTo>
                  <a:pt x="257360" y="5587"/>
                </a:lnTo>
                <a:lnTo>
                  <a:pt x="257325" y="5460"/>
                </a:lnTo>
                <a:close/>
              </a:path>
              <a:path w="905509" h="38100">
                <a:moveTo>
                  <a:pt x="699488" y="4571"/>
                </a:moveTo>
                <a:lnTo>
                  <a:pt x="691777" y="4698"/>
                </a:lnTo>
                <a:lnTo>
                  <a:pt x="676344" y="5206"/>
                </a:lnTo>
                <a:lnTo>
                  <a:pt x="669212" y="5587"/>
                </a:lnTo>
                <a:lnTo>
                  <a:pt x="747682" y="5587"/>
                </a:lnTo>
                <a:lnTo>
                  <a:pt x="748688" y="5333"/>
                </a:lnTo>
                <a:lnTo>
                  <a:pt x="745742" y="5079"/>
                </a:lnTo>
                <a:lnTo>
                  <a:pt x="721656" y="5079"/>
                </a:lnTo>
                <a:lnTo>
                  <a:pt x="710006" y="4952"/>
                </a:lnTo>
                <a:lnTo>
                  <a:pt x="699488" y="4571"/>
                </a:lnTo>
                <a:close/>
              </a:path>
              <a:path w="905509" h="38100">
                <a:moveTo>
                  <a:pt x="115250" y="4190"/>
                </a:moveTo>
                <a:lnTo>
                  <a:pt x="120864" y="4317"/>
                </a:lnTo>
                <a:lnTo>
                  <a:pt x="115542" y="4825"/>
                </a:lnTo>
                <a:lnTo>
                  <a:pt x="112431" y="5079"/>
                </a:lnTo>
                <a:lnTo>
                  <a:pt x="251383" y="5079"/>
                </a:lnTo>
                <a:lnTo>
                  <a:pt x="251269" y="4952"/>
                </a:lnTo>
                <a:lnTo>
                  <a:pt x="140041" y="4952"/>
                </a:lnTo>
                <a:lnTo>
                  <a:pt x="136820" y="4444"/>
                </a:lnTo>
                <a:lnTo>
                  <a:pt x="127887" y="4444"/>
                </a:lnTo>
                <a:lnTo>
                  <a:pt x="115250" y="4190"/>
                </a:lnTo>
                <a:close/>
              </a:path>
              <a:path w="905509" h="38100">
                <a:moveTo>
                  <a:pt x="742795" y="4825"/>
                </a:moveTo>
                <a:lnTo>
                  <a:pt x="733050" y="4825"/>
                </a:lnTo>
                <a:lnTo>
                  <a:pt x="721656" y="5079"/>
                </a:lnTo>
                <a:lnTo>
                  <a:pt x="745742" y="5079"/>
                </a:lnTo>
                <a:lnTo>
                  <a:pt x="742795" y="4825"/>
                </a:lnTo>
                <a:close/>
              </a:path>
              <a:path w="905509" h="38100">
                <a:moveTo>
                  <a:pt x="218387" y="2285"/>
                </a:moveTo>
                <a:lnTo>
                  <a:pt x="198539" y="2412"/>
                </a:lnTo>
                <a:lnTo>
                  <a:pt x="177856" y="2793"/>
                </a:lnTo>
                <a:lnTo>
                  <a:pt x="157853" y="3682"/>
                </a:lnTo>
                <a:lnTo>
                  <a:pt x="140041" y="4952"/>
                </a:lnTo>
                <a:lnTo>
                  <a:pt x="251269" y="4952"/>
                </a:lnTo>
                <a:lnTo>
                  <a:pt x="251041" y="4698"/>
                </a:lnTo>
                <a:lnTo>
                  <a:pt x="256178" y="3936"/>
                </a:lnTo>
                <a:lnTo>
                  <a:pt x="235418" y="3936"/>
                </a:lnTo>
                <a:lnTo>
                  <a:pt x="225740" y="3555"/>
                </a:lnTo>
                <a:lnTo>
                  <a:pt x="230998" y="3047"/>
                </a:lnTo>
                <a:lnTo>
                  <a:pt x="224419" y="3047"/>
                </a:lnTo>
                <a:lnTo>
                  <a:pt x="217625" y="2666"/>
                </a:lnTo>
                <a:lnTo>
                  <a:pt x="218387" y="2285"/>
                </a:lnTo>
                <a:close/>
              </a:path>
              <a:path w="905509" h="38100">
                <a:moveTo>
                  <a:pt x="481734" y="1142"/>
                </a:moveTo>
                <a:lnTo>
                  <a:pt x="480206" y="2031"/>
                </a:lnTo>
                <a:lnTo>
                  <a:pt x="474653" y="2681"/>
                </a:lnTo>
                <a:lnTo>
                  <a:pt x="470631" y="3428"/>
                </a:lnTo>
                <a:lnTo>
                  <a:pt x="473225" y="4317"/>
                </a:lnTo>
                <a:lnTo>
                  <a:pt x="462049" y="4825"/>
                </a:lnTo>
                <a:lnTo>
                  <a:pt x="574815" y="4825"/>
                </a:lnTo>
                <a:lnTo>
                  <a:pt x="575127" y="4063"/>
                </a:lnTo>
                <a:lnTo>
                  <a:pt x="561401" y="4063"/>
                </a:lnTo>
                <a:lnTo>
                  <a:pt x="561019" y="3809"/>
                </a:lnTo>
                <a:lnTo>
                  <a:pt x="505648" y="3809"/>
                </a:lnTo>
                <a:lnTo>
                  <a:pt x="509979" y="2920"/>
                </a:lnTo>
                <a:lnTo>
                  <a:pt x="497299" y="2920"/>
                </a:lnTo>
                <a:lnTo>
                  <a:pt x="493236" y="2285"/>
                </a:lnTo>
                <a:lnTo>
                  <a:pt x="489280" y="1396"/>
                </a:lnTo>
                <a:lnTo>
                  <a:pt x="481734" y="1142"/>
                </a:lnTo>
                <a:close/>
              </a:path>
              <a:path w="905509" h="38100">
                <a:moveTo>
                  <a:pt x="658683" y="3454"/>
                </a:moveTo>
                <a:lnTo>
                  <a:pt x="658595" y="3809"/>
                </a:lnTo>
                <a:lnTo>
                  <a:pt x="648504" y="4063"/>
                </a:lnTo>
                <a:lnTo>
                  <a:pt x="649857" y="4571"/>
                </a:lnTo>
                <a:lnTo>
                  <a:pt x="661276" y="4571"/>
                </a:lnTo>
                <a:lnTo>
                  <a:pt x="662963" y="3936"/>
                </a:lnTo>
                <a:lnTo>
                  <a:pt x="658683" y="3454"/>
                </a:lnTo>
                <a:close/>
              </a:path>
              <a:path w="905509" h="38100">
                <a:moveTo>
                  <a:pt x="136015" y="4317"/>
                </a:moveTo>
                <a:lnTo>
                  <a:pt x="127887" y="4444"/>
                </a:lnTo>
                <a:lnTo>
                  <a:pt x="136820" y="4444"/>
                </a:lnTo>
                <a:lnTo>
                  <a:pt x="136015" y="4317"/>
                </a:lnTo>
                <a:close/>
              </a:path>
              <a:path w="905509" h="38100">
                <a:moveTo>
                  <a:pt x="618710" y="4190"/>
                </a:moveTo>
                <a:lnTo>
                  <a:pt x="608201" y="4317"/>
                </a:lnTo>
                <a:lnTo>
                  <a:pt x="629314" y="4317"/>
                </a:lnTo>
                <a:lnTo>
                  <a:pt x="618710" y="4190"/>
                </a:lnTo>
                <a:close/>
              </a:path>
              <a:path w="905509" h="38100">
                <a:moveTo>
                  <a:pt x="285665" y="2940"/>
                </a:moveTo>
                <a:lnTo>
                  <a:pt x="279499" y="4063"/>
                </a:lnTo>
                <a:lnTo>
                  <a:pt x="455775" y="4063"/>
                </a:lnTo>
                <a:lnTo>
                  <a:pt x="462443" y="3174"/>
                </a:lnTo>
                <a:lnTo>
                  <a:pt x="291348" y="3174"/>
                </a:lnTo>
                <a:lnTo>
                  <a:pt x="285665" y="2940"/>
                </a:lnTo>
                <a:close/>
              </a:path>
              <a:path w="905509" h="38100">
                <a:moveTo>
                  <a:pt x="465808" y="3809"/>
                </a:moveTo>
                <a:lnTo>
                  <a:pt x="455775" y="4063"/>
                </a:lnTo>
                <a:lnTo>
                  <a:pt x="464869" y="4063"/>
                </a:lnTo>
                <a:lnTo>
                  <a:pt x="465808" y="3809"/>
                </a:lnTo>
                <a:close/>
              </a:path>
              <a:path w="905509" h="38100">
                <a:moveTo>
                  <a:pt x="565042" y="3703"/>
                </a:moveTo>
                <a:lnTo>
                  <a:pt x="561401" y="4063"/>
                </a:lnTo>
                <a:lnTo>
                  <a:pt x="575127" y="4063"/>
                </a:lnTo>
                <a:lnTo>
                  <a:pt x="575232" y="3809"/>
                </a:lnTo>
                <a:lnTo>
                  <a:pt x="564805" y="3809"/>
                </a:lnTo>
                <a:lnTo>
                  <a:pt x="565042" y="3703"/>
                </a:lnTo>
                <a:close/>
              </a:path>
              <a:path w="905509" h="38100">
                <a:moveTo>
                  <a:pt x="610207" y="3174"/>
                </a:moveTo>
                <a:lnTo>
                  <a:pt x="604569" y="3555"/>
                </a:lnTo>
                <a:lnTo>
                  <a:pt x="597541" y="3936"/>
                </a:lnTo>
                <a:lnTo>
                  <a:pt x="589553" y="4063"/>
                </a:lnTo>
                <a:lnTo>
                  <a:pt x="613044" y="4063"/>
                </a:lnTo>
                <a:lnTo>
                  <a:pt x="614081" y="3555"/>
                </a:lnTo>
                <a:lnTo>
                  <a:pt x="610207" y="3174"/>
                </a:lnTo>
                <a:close/>
              </a:path>
              <a:path w="905509" h="38100">
                <a:moveTo>
                  <a:pt x="239878" y="2633"/>
                </a:moveTo>
                <a:lnTo>
                  <a:pt x="238237" y="2666"/>
                </a:lnTo>
                <a:lnTo>
                  <a:pt x="235418" y="3936"/>
                </a:lnTo>
                <a:lnTo>
                  <a:pt x="256178" y="3936"/>
                </a:lnTo>
                <a:lnTo>
                  <a:pt x="261315" y="3174"/>
                </a:lnTo>
                <a:lnTo>
                  <a:pt x="261070" y="2920"/>
                </a:lnTo>
                <a:lnTo>
                  <a:pt x="239418" y="2920"/>
                </a:lnTo>
                <a:lnTo>
                  <a:pt x="239878" y="2633"/>
                </a:lnTo>
                <a:close/>
              </a:path>
              <a:path w="905509" h="38100">
                <a:moveTo>
                  <a:pt x="599819" y="1269"/>
                </a:moveTo>
                <a:lnTo>
                  <a:pt x="591386" y="1408"/>
                </a:lnTo>
                <a:lnTo>
                  <a:pt x="587627" y="1904"/>
                </a:lnTo>
                <a:lnTo>
                  <a:pt x="574673" y="2031"/>
                </a:lnTo>
                <a:lnTo>
                  <a:pt x="574533" y="2539"/>
                </a:lnTo>
                <a:lnTo>
                  <a:pt x="578927" y="2539"/>
                </a:lnTo>
                <a:lnTo>
                  <a:pt x="572946" y="2920"/>
                </a:lnTo>
                <a:lnTo>
                  <a:pt x="572336" y="2981"/>
                </a:lnTo>
                <a:lnTo>
                  <a:pt x="582509" y="3936"/>
                </a:lnTo>
                <a:lnTo>
                  <a:pt x="577733" y="2793"/>
                </a:lnTo>
                <a:lnTo>
                  <a:pt x="583407" y="2285"/>
                </a:lnTo>
                <a:lnTo>
                  <a:pt x="591702" y="2031"/>
                </a:lnTo>
                <a:lnTo>
                  <a:pt x="608164" y="2031"/>
                </a:lnTo>
                <a:lnTo>
                  <a:pt x="605421" y="1904"/>
                </a:lnTo>
                <a:lnTo>
                  <a:pt x="601236" y="1766"/>
                </a:lnTo>
                <a:lnTo>
                  <a:pt x="599819" y="1269"/>
                </a:lnTo>
                <a:close/>
              </a:path>
              <a:path w="905509" h="38100">
                <a:moveTo>
                  <a:pt x="532902" y="2285"/>
                </a:moveTo>
                <a:lnTo>
                  <a:pt x="526222" y="2285"/>
                </a:lnTo>
                <a:lnTo>
                  <a:pt x="526473" y="2855"/>
                </a:lnTo>
                <a:lnTo>
                  <a:pt x="527505" y="3682"/>
                </a:lnTo>
                <a:lnTo>
                  <a:pt x="520063" y="3682"/>
                </a:lnTo>
                <a:lnTo>
                  <a:pt x="514564" y="3809"/>
                </a:lnTo>
                <a:lnTo>
                  <a:pt x="561019" y="3809"/>
                </a:lnTo>
                <a:lnTo>
                  <a:pt x="560062" y="3174"/>
                </a:lnTo>
                <a:lnTo>
                  <a:pt x="534325" y="3174"/>
                </a:lnTo>
                <a:lnTo>
                  <a:pt x="532902" y="2285"/>
                </a:lnTo>
                <a:close/>
              </a:path>
              <a:path w="905509" h="38100">
                <a:moveTo>
                  <a:pt x="567637" y="2539"/>
                </a:moveTo>
                <a:lnTo>
                  <a:pt x="565042" y="3703"/>
                </a:lnTo>
                <a:lnTo>
                  <a:pt x="572336" y="2981"/>
                </a:lnTo>
                <a:lnTo>
                  <a:pt x="567637" y="2539"/>
                </a:lnTo>
                <a:close/>
              </a:path>
              <a:path w="905509" h="38100">
                <a:moveTo>
                  <a:pt x="665440" y="2539"/>
                </a:moveTo>
                <a:lnTo>
                  <a:pt x="658404" y="2681"/>
                </a:lnTo>
                <a:lnTo>
                  <a:pt x="659941" y="3555"/>
                </a:lnTo>
                <a:lnTo>
                  <a:pt x="665440" y="2539"/>
                </a:lnTo>
                <a:close/>
              </a:path>
              <a:path w="905509" h="38100">
                <a:moveTo>
                  <a:pt x="656664" y="3227"/>
                </a:moveTo>
                <a:lnTo>
                  <a:pt x="658683" y="3454"/>
                </a:lnTo>
                <a:lnTo>
                  <a:pt x="658721" y="3301"/>
                </a:lnTo>
                <a:lnTo>
                  <a:pt x="656664" y="3227"/>
                </a:lnTo>
                <a:close/>
              </a:path>
              <a:path w="905509" h="38100">
                <a:moveTo>
                  <a:pt x="649539" y="1650"/>
                </a:moveTo>
                <a:lnTo>
                  <a:pt x="645729" y="2158"/>
                </a:lnTo>
                <a:lnTo>
                  <a:pt x="651711" y="3047"/>
                </a:lnTo>
                <a:lnTo>
                  <a:pt x="656664" y="3227"/>
                </a:lnTo>
                <a:lnTo>
                  <a:pt x="652816" y="2793"/>
                </a:lnTo>
                <a:lnTo>
                  <a:pt x="658404" y="2681"/>
                </a:lnTo>
                <a:lnTo>
                  <a:pt x="657932" y="2412"/>
                </a:lnTo>
                <a:lnTo>
                  <a:pt x="651254" y="2412"/>
                </a:lnTo>
                <a:lnTo>
                  <a:pt x="649412" y="2158"/>
                </a:lnTo>
                <a:lnTo>
                  <a:pt x="653946" y="1777"/>
                </a:lnTo>
                <a:lnTo>
                  <a:pt x="649539" y="1650"/>
                </a:lnTo>
                <a:close/>
              </a:path>
              <a:path w="905509" h="38100">
                <a:moveTo>
                  <a:pt x="270673" y="2793"/>
                </a:moveTo>
                <a:lnTo>
                  <a:pt x="272396" y="3222"/>
                </a:lnTo>
                <a:lnTo>
                  <a:pt x="274137" y="2855"/>
                </a:lnTo>
                <a:lnTo>
                  <a:pt x="270673" y="2793"/>
                </a:lnTo>
                <a:close/>
              </a:path>
              <a:path w="905509" h="38100">
                <a:moveTo>
                  <a:pt x="285773" y="2920"/>
                </a:moveTo>
                <a:lnTo>
                  <a:pt x="291348" y="3174"/>
                </a:lnTo>
                <a:lnTo>
                  <a:pt x="285773" y="2920"/>
                </a:lnTo>
                <a:close/>
              </a:path>
              <a:path w="905509" h="38100">
                <a:moveTo>
                  <a:pt x="316820" y="2920"/>
                </a:moveTo>
                <a:lnTo>
                  <a:pt x="285773" y="2920"/>
                </a:lnTo>
                <a:lnTo>
                  <a:pt x="291348" y="3174"/>
                </a:lnTo>
                <a:lnTo>
                  <a:pt x="457261" y="3174"/>
                </a:lnTo>
                <a:lnTo>
                  <a:pt x="458233" y="3047"/>
                </a:lnTo>
                <a:lnTo>
                  <a:pt x="318184" y="3047"/>
                </a:lnTo>
                <a:lnTo>
                  <a:pt x="316820" y="2920"/>
                </a:lnTo>
                <a:close/>
              </a:path>
              <a:path w="905509" h="38100">
                <a:moveTo>
                  <a:pt x="538338" y="380"/>
                </a:moveTo>
                <a:lnTo>
                  <a:pt x="530375" y="634"/>
                </a:lnTo>
                <a:lnTo>
                  <a:pt x="530261" y="1142"/>
                </a:lnTo>
                <a:lnTo>
                  <a:pt x="531963" y="1904"/>
                </a:lnTo>
                <a:lnTo>
                  <a:pt x="538833" y="1904"/>
                </a:lnTo>
                <a:lnTo>
                  <a:pt x="534325" y="3174"/>
                </a:lnTo>
                <a:lnTo>
                  <a:pt x="560062" y="3174"/>
                </a:lnTo>
                <a:lnTo>
                  <a:pt x="558531" y="2158"/>
                </a:lnTo>
                <a:lnTo>
                  <a:pt x="542961" y="2158"/>
                </a:lnTo>
                <a:lnTo>
                  <a:pt x="540975" y="888"/>
                </a:lnTo>
                <a:lnTo>
                  <a:pt x="536827" y="888"/>
                </a:lnTo>
                <a:lnTo>
                  <a:pt x="538338" y="380"/>
                </a:lnTo>
                <a:close/>
              </a:path>
              <a:path w="905509" h="38100">
                <a:moveTo>
                  <a:pt x="221156" y="1904"/>
                </a:moveTo>
                <a:lnTo>
                  <a:pt x="224419" y="3047"/>
                </a:lnTo>
                <a:lnTo>
                  <a:pt x="230998" y="3047"/>
                </a:lnTo>
                <a:lnTo>
                  <a:pt x="223657" y="2666"/>
                </a:lnTo>
                <a:lnTo>
                  <a:pt x="225804" y="2158"/>
                </a:lnTo>
                <a:lnTo>
                  <a:pt x="221156" y="1904"/>
                </a:lnTo>
                <a:close/>
              </a:path>
              <a:path w="905509" h="38100">
                <a:moveTo>
                  <a:pt x="281277" y="2539"/>
                </a:moveTo>
                <a:lnTo>
                  <a:pt x="274430" y="2793"/>
                </a:lnTo>
                <a:lnTo>
                  <a:pt x="274137" y="2855"/>
                </a:lnTo>
                <a:lnTo>
                  <a:pt x="284935" y="3047"/>
                </a:lnTo>
                <a:lnTo>
                  <a:pt x="281277" y="2539"/>
                </a:lnTo>
                <a:close/>
              </a:path>
              <a:path w="905509" h="38100">
                <a:moveTo>
                  <a:pt x="327539" y="2094"/>
                </a:moveTo>
                <a:lnTo>
                  <a:pt x="316545" y="2285"/>
                </a:lnTo>
                <a:lnTo>
                  <a:pt x="318184" y="3047"/>
                </a:lnTo>
                <a:lnTo>
                  <a:pt x="458233" y="3047"/>
                </a:lnTo>
                <a:lnTo>
                  <a:pt x="461147" y="2666"/>
                </a:lnTo>
                <a:lnTo>
                  <a:pt x="333043" y="2666"/>
                </a:lnTo>
                <a:lnTo>
                  <a:pt x="327162" y="2158"/>
                </a:lnTo>
                <a:lnTo>
                  <a:pt x="327539" y="2094"/>
                </a:lnTo>
                <a:close/>
              </a:path>
              <a:path w="905509" h="38100">
                <a:moveTo>
                  <a:pt x="532496" y="2031"/>
                </a:moveTo>
                <a:lnTo>
                  <a:pt x="521650" y="2285"/>
                </a:lnTo>
                <a:lnTo>
                  <a:pt x="518120" y="3047"/>
                </a:lnTo>
                <a:lnTo>
                  <a:pt x="526222" y="2285"/>
                </a:lnTo>
                <a:lnTo>
                  <a:pt x="532902" y="2285"/>
                </a:lnTo>
                <a:lnTo>
                  <a:pt x="532496" y="2031"/>
                </a:lnTo>
                <a:close/>
              </a:path>
              <a:path w="905509" h="38100">
                <a:moveTo>
                  <a:pt x="294346" y="1904"/>
                </a:moveTo>
                <a:lnTo>
                  <a:pt x="290358" y="2031"/>
                </a:lnTo>
                <a:lnTo>
                  <a:pt x="285189" y="2920"/>
                </a:lnTo>
                <a:lnTo>
                  <a:pt x="285665" y="2940"/>
                </a:lnTo>
                <a:lnTo>
                  <a:pt x="316820" y="2920"/>
                </a:lnTo>
                <a:lnTo>
                  <a:pt x="314092" y="2666"/>
                </a:lnTo>
                <a:lnTo>
                  <a:pt x="295676" y="2666"/>
                </a:lnTo>
                <a:lnTo>
                  <a:pt x="295922" y="2412"/>
                </a:lnTo>
                <a:lnTo>
                  <a:pt x="296694" y="2158"/>
                </a:lnTo>
                <a:lnTo>
                  <a:pt x="294346" y="1904"/>
                </a:lnTo>
                <a:close/>
              </a:path>
              <a:path w="905509" h="38100">
                <a:moveTo>
                  <a:pt x="241293" y="2604"/>
                </a:moveTo>
                <a:lnTo>
                  <a:pt x="239878" y="2633"/>
                </a:lnTo>
                <a:lnTo>
                  <a:pt x="239418" y="2920"/>
                </a:lnTo>
                <a:lnTo>
                  <a:pt x="241293" y="2604"/>
                </a:lnTo>
                <a:close/>
              </a:path>
              <a:path w="905509" h="38100">
                <a:moveTo>
                  <a:pt x="245161" y="2082"/>
                </a:moveTo>
                <a:lnTo>
                  <a:pt x="244447" y="2539"/>
                </a:lnTo>
                <a:lnTo>
                  <a:pt x="241293" y="2604"/>
                </a:lnTo>
                <a:lnTo>
                  <a:pt x="239418" y="2920"/>
                </a:lnTo>
                <a:lnTo>
                  <a:pt x="254811" y="2920"/>
                </a:lnTo>
                <a:lnTo>
                  <a:pt x="256068" y="2539"/>
                </a:lnTo>
                <a:lnTo>
                  <a:pt x="254049" y="2539"/>
                </a:lnTo>
                <a:lnTo>
                  <a:pt x="245161" y="2082"/>
                </a:lnTo>
                <a:close/>
              </a:path>
              <a:path w="905509" h="38100">
                <a:moveTo>
                  <a:pt x="260703" y="2539"/>
                </a:moveTo>
                <a:lnTo>
                  <a:pt x="254811" y="2920"/>
                </a:lnTo>
                <a:lnTo>
                  <a:pt x="261070" y="2920"/>
                </a:lnTo>
                <a:lnTo>
                  <a:pt x="260703" y="2539"/>
                </a:lnTo>
                <a:close/>
              </a:path>
              <a:path w="905509" h="38100">
                <a:moveTo>
                  <a:pt x="506424" y="1431"/>
                </a:moveTo>
                <a:lnTo>
                  <a:pt x="502740" y="1904"/>
                </a:lnTo>
                <a:lnTo>
                  <a:pt x="505166" y="2285"/>
                </a:lnTo>
                <a:lnTo>
                  <a:pt x="497299" y="2920"/>
                </a:lnTo>
                <a:lnTo>
                  <a:pt x="509979" y="2920"/>
                </a:lnTo>
                <a:lnTo>
                  <a:pt x="506372" y="2412"/>
                </a:lnTo>
                <a:lnTo>
                  <a:pt x="508061" y="2285"/>
                </a:lnTo>
                <a:lnTo>
                  <a:pt x="517271" y="2285"/>
                </a:lnTo>
                <a:lnTo>
                  <a:pt x="518266" y="2158"/>
                </a:lnTo>
                <a:lnTo>
                  <a:pt x="516927" y="1523"/>
                </a:lnTo>
                <a:lnTo>
                  <a:pt x="509598" y="1523"/>
                </a:lnTo>
                <a:lnTo>
                  <a:pt x="506424" y="1431"/>
                </a:lnTo>
                <a:close/>
              </a:path>
              <a:path w="905509" h="38100">
                <a:moveTo>
                  <a:pt x="305788" y="380"/>
                </a:moveTo>
                <a:lnTo>
                  <a:pt x="302321" y="1523"/>
                </a:lnTo>
                <a:lnTo>
                  <a:pt x="309929" y="1777"/>
                </a:lnTo>
                <a:lnTo>
                  <a:pt x="301178" y="2158"/>
                </a:lnTo>
                <a:lnTo>
                  <a:pt x="299603" y="2666"/>
                </a:lnTo>
                <a:lnTo>
                  <a:pt x="314092" y="2666"/>
                </a:lnTo>
                <a:lnTo>
                  <a:pt x="315085" y="2158"/>
                </a:lnTo>
                <a:lnTo>
                  <a:pt x="316509" y="1777"/>
                </a:lnTo>
                <a:lnTo>
                  <a:pt x="312247" y="1766"/>
                </a:lnTo>
                <a:lnTo>
                  <a:pt x="305788" y="380"/>
                </a:lnTo>
                <a:close/>
              </a:path>
              <a:path w="905509" h="38100">
                <a:moveTo>
                  <a:pt x="341463" y="761"/>
                </a:moveTo>
                <a:lnTo>
                  <a:pt x="333043" y="2666"/>
                </a:lnTo>
                <a:lnTo>
                  <a:pt x="461147" y="2666"/>
                </a:lnTo>
                <a:lnTo>
                  <a:pt x="463091" y="2412"/>
                </a:lnTo>
                <a:lnTo>
                  <a:pt x="369149" y="2412"/>
                </a:lnTo>
                <a:lnTo>
                  <a:pt x="369198" y="2285"/>
                </a:lnTo>
                <a:lnTo>
                  <a:pt x="343431" y="2285"/>
                </a:lnTo>
                <a:lnTo>
                  <a:pt x="341463" y="761"/>
                </a:lnTo>
                <a:close/>
              </a:path>
              <a:path w="905509" h="38100">
                <a:moveTo>
                  <a:pt x="517271" y="2285"/>
                </a:moveTo>
                <a:lnTo>
                  <a:pt x="515008" y="2285"/>
                </a:lnTo>
                <a:lnTo>
                  <a:pt x="514284" y="2666"/>
                </a:lnTo>
                <a:lnTo>
                  <a:pt x="517271" y="2285"/>
                </a:lnTo>
                <a:close/>
              </a:path>
              <a:path w="905509" h="38100">
                <a:moveTo>
                  <a:pt x="241704" y="1904"/>
                </a:moveTo>
                <a:lnTo>
                  <a:pt x="240637" y="2158"/>
                </a:lnTo>
                <a:lnTo>
                  <a:pt x="239878" y="2633"/>
                </a:lnTo>
                <a:lnTo>
                  <a:pt x="241293" y="2604"/>
                </a:lnTo>
                <a:lnTo>
                  <a:pt x="244566" y="2052"/>
                </a:lnTo>
                <a:lnTo>
                  <a:pt x="241704" y="1904"/>
                </a:lnTo>
                <a:close/>
              </a:path>
              <a:path w="905509" h="38100">
                <a:moveTo>
                  <a:pt x="255560" y="1650"/>
                </a:moveTo>
                <a:lnTo>
                  <a:pt x="254049" y="2539"/>
                </a:lnTo>
                <a:lnTo>
                  <a:pt x="256068" y="2539"/>
                </a:lnTo>
                <a:lnTo>
                  <a:pt x="257947" y="1904"/>
                </a:lnTo>
                <a:lnTo>
                  <a:pt x="255560" y="1650"/>
                </a:lnTo>
                <a:close/>
              </a:path>
              <a:path w="905509" h="38100">
                <a:moveTo>
                  <a:pt x="380477" y="507"/>
                </a:moveTo>
                <a:lnTo>
                  <a:pt x="376159" y="888"/>
                </a:lnTo>
                <a:lnTo>
                  <a:pt x="374206" y="1254"/>
                </a:lnTo>
                <a:lnTo>
                  <a:pt x="378115" y="1523"/>
                </a:lnTo>
                <a:lnTo>
                  <a:pt x="382712" y="2285"/>
                </a:lnTo>
                <a:lnTo>
                  <a:pt x="370850" y="2285"/>
                </a:lnTo>
                <a:lnTo>
                  <a:pt x="369149" y="2412"/>
                </a:lnTo>
                <a:lnTo>
                  <a:pt x="404747" y="2412"/>
                </a:lnTo>
                <a:lnTo>
                  <a:pt x="401356" y="1904"/>
                </a:lnTo>
                <a:lnTo>
                  <a:pt x="399654" y="1904"/>
                </a:lnTo>
                <a:lnTo>
                  <a:pt x="407299" y="1396"/>
                </a:lnTo>
                <a:lnTo>
                  <a:pt x="402569" y="1269"/>
                </a:lnTo>
                <a:lnTo>
                  <a:pt x="402098" y="1142"/>
                </a:lnTo>
                <a:lnTo>
                  <a:pt x="392212" y="1142"/>
                </a:lnTo>
                <a:lnTo>
                  <a:pt x="390154" y="1015"/>
                </a:lnTo>
                <a:lnTo>
                  <a:pt x="381112" y="1015"/>
                </a:lnTo>
                <a:lnTo>
                  <a:pt x="380477" y="507"/>
                </a:lnTo>
                <a:close/>
              </a:path>
              <a:path w="905509" h="38100">
                <a:moveTo>
                  <a:pt x="422184" y="126"/>
                </a:moveTo>
                <a:lnTo>
                  <a:pt x="416545" y="380"/>
                </a:lnTo>
                <a:lnTo>
                  <a:pt x="414996" y="888"/>
                </a:lnTo>
                <a:lnTo>
                  <a:pt x="411414" y="1650"/>
                </a:lnTo>
                <a:lnTo>
                  <a:pt x="409560" y="2285"/>
                </a:lnTo>
                <a:lnTo>
                  <a:pt x="404747" y="2412"/>
                </a:lnTo>
                <a:lnTo>
                  <a:pt x="463091" y="2412"/>
                </a:lnTo>
                <a:lnTo>
                  <a:pt x="464062" y="2285"/>
                </a:lnTo>
                <a:lnTo>
                  <a:pt x="422285" y="2285"/>
                </a:lnTo>
                <a:lnTo>
                  <a:pt x="416215" y="1396"/>
                </a:lnTo>
                <a:lnTo>
                  <a:pt x="417294" y="1142"/>
                </a:lnTo>
                <a:lnTo>
                  <a:pt x="419913" y="871"/>
                </a:lnTo>
                <a:lnTo>
                  <a:pt x="422184" y="126"/>
                </a:lnTo>
                <a:close/>
              </a:path>
              <a:path w="905509" h="38100">
                <a:moveTo>
                  <a:pt x="608164" y="2031"/>
                </a:moveTo>
                <a:lnTo>
                  <a:pt x="591702" y="2031"/>
                </a:lnTo>
                <a:lnTo>
                  <a:pt x="599927" y="2158"/>
                </a:lnTo>
                <a:lnTo>
                  <a:pt x="605394" y="2412"/>
                </a:lnTo>
                <a:lnTo>
                  <a:pt x="608164" y="2031"/>
                </a:lnTo>
                <a:close/>
              </a:path>
              <a:path w="905509" h="38100">
                <a:moveTo>
                  <a:pt x="656816" y="1777"/>
                </a:moveTo>
                <a:lnTo>
                  <a:pt x="651254" y="2412"/>
                </a:lnTo>
                <a:lnTo>
                  <a:pt x="657932" y="2412"/>
                </a:lnTo>
                <a:lnTo>
                  <a:pt x="656816" y="1777"/>
                </a:lnTo>
                <a:close/>
              </a:path>
              <a:path w="905509" h="38100">
                <a:moveTo>
                  <a:pt x="345400" y="1396"/>
                </a:moveTo>
                <a:lnTo>
                  <a:pt x="343431" y="2285"/>
                </a:lnTo>
                <a:lnTo>
                  <a:pt x="352918" y="2285"/>
                </a:lnTo>
                <a:lnTo>
                  <a:pt x="349921" y="1904"/>
                </a:lnTo>
                <a:lnTo>
                  <a:pt x="347292" y="1650"/>
                </a:lnTo>
                <a:lnTo>
                  <a:pt x="345400" y="1396"/>
                </a:lnTo>
                <a:close/>
              </a:path>
              <a:path w="905509" h="38100">
                <a:moveTo>
                  <a:pt x="366960" y="1408"/>
                </a:moveTo>
                <a:lnTo>
                  <a:pt x="358100" y="2285"/>
                </a:lnTo>
                <a:lnTo>
                  <a:pt x="369198" y="2285"/>
                </a:lnTo>
                <a:lnTo>
                  <a:pt x="369190" y="2031"/>
                </a:lnTo>
                <a:lnTo>
                  <a:pt x="366960" y="1408"/>
                </a:lnTo>
                <a:close/>
              </a:path>
              <a:path w="905509" h="38100">
                <a:moveTo>
                  <a:pt x="438300" y="761"/>
                </a:moveTo>
                <a:lnTo>
                  <a:pt x="434503" y="761"/>
                </a:lnTo>
                <a:lnTo>
                  <a:pt x="442136" y="1142"/>
                </a:lnTo>
                <a:lnTo>
                  <a:pt x="434592" y="2031"/>
                </a:lnTo>
                <a:lnTo>
                  <a:pt x="429804" y="2285"/>
                </a:lnTo>
                <a:lnTo>
                  <a:pt x="464062" y="2285"/>
                </a:lnTo>
                <a:lnTo>
                  <a:pt x="465034" y="2158"/>
                </a:lnTo>
                <a:lnTo>
                  <a:pt x="460482" y="1650"/>
                </a:lnTo>
                <a:lnTo>
                  <a:pt x="440599" y="1650"/>
                </a:lnTo>
                <a:lnTo>
                  <a:pt x="443596" y="1142"/>
                </a:lnTo>
                <a:lnTo>
                  <a:pt x="438300" y="761"/>
                </a:lnTo>
                <a:close/>
              </a:path>
              <a:path w="905509" h="38100">
                <a:moveTo>
                  <a:pt x="369434" y="1681"/>
                </a:moveTo>
                <a:lnTo>
                  <a:pt x="369371" y="2082"/>
                </a:lnTo>
                <a:lnTo>
                  <a:pt x="369644" y="2158"/>
                </a:lnTo>
                <a:lnTo>
                  <a:pt x="369887" y="1904"/>
                </a:lnTo>
                <a:lnTo>
                  <a:pt x="369926" y="1766"/>
                </a:lnTo>
                <a:lnTo>
                  <a:pt x="369434" y="1681"/>
                </a:lnTo>
                <a:close/>
              </a:path>
              <a:path w="905509" h="38100">
                <a:moveTo>
                  <a:pt x="552714" y="1766"/>
                </a:moveTo>
                <a:lnTo>
                  <a:pt x="551063" y="2158"/>
                </a:lnTo>
                <a:lnTo>
                  <a:pt x="555661" y="2158"/>
                </a:lnTo>
                <a:lnTo>
                  <a:pt x="558512" y="2031"/>
                </a:lnTo>
                <a:lnTo>
                  <a:pt x="555877" y="2031"/>
                </a:lnTo>
                <a:lnTo>
                  <a:pt x="552714" y="1766"/>
                </a:lnTo>
                <a:close/>
              </a:path>
              <a:path w="905509" h="38100">
                <a:moveTo>
                  <a:pt x="329683" y="1729"/>
                </a:moveTo>
                <a:lnTo>
                  <a:pt x="327539" y="2094"/>
                </a:lnTo>
                <a:lnTo>
                  <a:pt x="331163" y="2031"/>
                </a:lnTo>
                <a:lnTo>
                  <a:pt x="329683" y="1729"/>
                </a:lnTo>
                <a:close/>
              </a:path>
              <a:path w="905509" h="38100">
                <a:moveTo>
                  <a:pt x="245438" y="1904"/>
                </a:moveTo>
                <a:lnTo>
                  <a:pt x="244566" y="2052"/>
                </a:lnTo>
                <a:lnTo>
                  <a:pt x="245161" y="2082"/>
                </a:lnTo>
                <a:lnTo>
                  <a:pt x="245438" y="1904"/>
                </a:lnTo>
                <a:close/>
              </a:path>
              <a:path w="905509" h="38100">
                <a:moveTo>
                  <a:pt x="367520" y="1353"/>
                </a:moveTo>
                <a:lnTo>
                  <a:pt x="367079" y="1396"/>
                </a:lnTo>
                <a:lnTo>
                  <a:pt x="369287" y="2059"/>
                </a:lnTo>
                <a:lnTo>
                  <a:pt x="369434" y="1681"/>
                </a:lnTo>
                <a:lnTo>
                  <a:pt x="367520" y="1353"/>
                </a:lnTo>
                <a:close/>
              </a:path>
              <a:path w="905509" h="38100">
                <a:moveTo>
                  <a:pt x="553730" y="1523"/>
                </a:moveTo>
                <a:lnTo>
                  <a:pt x="552714" y="1766"/>
                </a:lnTo>
                <a:lnTo>
                  <a:pt x="555877" y="2031"/>
                </a:lnTo>
                <a:lnTo>
                  <a:pt x="557017" y="1688"/>
                </a:lnTo>
                <a:lnTo>
                  <a:pt x="553730" y="1523"/>
                </a:lnTo>
                <a:close/>
              </a:path>
              <a:path w="905509" h="38100">
                <a:moveTo>
                  <a:pt x="557017" y="1688"/>
                </a:moveTo>
                <a:lnTo>
                  <a:pt x="555877" y="2031"/>
                </a:lnTo>
                <a:lnTo>
                  <a:pt x="558512" y="2031"/>
                </a:lnTo>
                <a:lnTo>
                  <a:pt x="561363" y="1904"/>
                </a:lnTo>
                <a:lnTo>
                  <a:pt x="557017" y="1688"/>
                </a:lnTo>
                <a:close/>
              </a:path>
              <a:path w="905509" h="38100">
                <a:moveTo>
                  <a:pt x="370736" y="1015"/>
                </a:moveTo>
                <a:lnTo>
                  <a:pt x="370006" y="1779"/>
                </a:lnTo>
                <a:lnTo>
                  <a:pt x="370736" y="1904"/>
                </a:lnTo>
                <a:lnTo>
                  <a:pt x="374206" y="1254"/>
                </a:lnTo>
                <a:lnTo>
                  <a:pt x="370736" y="1015"/>
                </a:lnTo>
                <a:close/>
              </a:path>
              <a:path w="905509" h="38100">
                <a:moveTo>
                  <a:pt x="317510" y="888"/>
                </a:moveTo>
                <a:lnTo>
                  <a:pt x="312303" y="1777"/>
                </a:lnTo>
                <a:lnTo>
                  <a:pt x="316554" y="1766"/>
                </a:lnTo>
                <a:lnTo>
                  <a:pt x="317458" y="1523"/>
                </a:lnTo>
                <a:lnTo>
                  <a:pt x="317510" y="888"/>
                </a:lnTo>
                <a:close/>
              </a:path>
              <a:path w="905509" h="38100">
                <a:moveTo>
                  <a:pt x="553019" y="126"/>
                </a:moveTo>
                <a:lnTo>
                  <a:pt x="547040" y="253"/>
                </a:lnTo>
                <a:lnTo>
                  <a:pt x="545052" y="634"/>
                </a:lnTo>
                <a:lnTo>
                  <a:pt x="542998" y="888"/>
                </a:lnTo>
                <a:lnTo>
                  <a:pt x="542286" y="888"/>
                </a:lnTo>
                <a:lnTo>
                  <a:pt x="552714" y="1766"/>
                </a:lnTo>
                <a:lnTo>
                  <a:pt x="553730" y="1523"/>
                </a:lnTo>
                <a:lnTo>
                  <a:pt x="557560" y="1523"/>
                </a:lnTo>
                <a:lnTo>
                  <a:pt x="558823" y="1142"/>
                </a:lnTo>
                <a:lnTo>
                  <a:pt x="553019" y="126"/>
                </a:lnTo>
                <a:close/>
              </a:path>
              <a:path w="905509" h="38100">
                <a:moveTo>
                  <a:pt x="325562" y="888"/>
                </a:moveTo>
                <a:lnTo>
                  <a:pt x="329683" y="1729"/>
                </a:lnTo>
                <a:lnTo>
                  <a:pt x="329967" y="1681"/>
                </a:lnTo>
                <a:lnTo>
                  <a:pt x="329894" y="1353"/>
                </a:lnTo>
                <a:lnTo>
                  <a:pt x="329715" y="1142"/>
                </a:lnTo>
                <a:lnTo>
                  <a:pt x="325562" y="888"/>
                </a:lnTo>
                <a:close/>
              </a:path>
              <a:path w="905509" h="38100">
                <a:moveTo>
                  <a:pt x="557560" y="1523"/>
                </a:moveTo>
                <a:lnTo>
                  <a:pt x="553730" y="1523"/>
                </a:lnTo>
                <a:lnTo>
                  <a:pt x="557017" y="1688"/>
                </a:lnTo>
                <a:lnTo>
                  <a:pt x="557560" y="1523"/>
                </a:lnTo>
                <a:close/>
              </a:path>
              <a:path w="905509" h="38100">
                <a:moveTo>
                  <a:pt x="369644" y="1142"/>
                </a:moveTo>
                <a:lnTo>
                  <a:pt x="367520" y="1353"/>
                </a:lnTo>
                <a:lnTo>
                  <a:pt x="369434" y="1681"/>
                </a:lnTo>
                <a:lnTo>
                  <a:pt x="369644" y="1142"/>
                </a:lnTo>
                <a:close/>
              </a:path>
              <a:path w="905509" h="38100">
                <a:moveTo>
                  <a:pt x="446860" y="507"/>
                </a:moveTo>
                <a:lnTo>
                  <a:pt x="443971" y="761"/>
                </a:lnTo>
                <a:lnTo>
                  <a:pt x="444145" y="1396"/>
                </a:lnTo>
                <a:lnTo>
                  <a:pt x="440599" y="1650"/>
                </a:lnTo>
                <a:lnTo>
                  <a:pt x="460482" y="1650"/>
                </a:lnTo>
                <a:lnTo>
                  <a:pt x="459344" y="1523"/>
                </a:lnTo>
                <a:lnTo>
                  <a:pt x="449971" y="888"/>
                </a:lnTo>
                <a:lnTo>
                  <a:pt x="446860" y="507"/>
                </a:lnTo>
                <a:close/>
              </a:path>
              <a:path w="905509" h="38100">
                <a:moveTo>
                  <a:pt x="514972" y="1015"/>
                </a:moveTo>
                <a:lnTo>
                  <a:pt x="509661" y="1015"/>
                </a:lnTo>
                <a:lnTo>
                  <a:pt x="508859" y="1119"/>
                </a:lnTo>
                <a:lnTo>
                  <a:pt x="509598" y="1523"/>
                </a:lnTo>
                <a:lnTo>
                  <a:pt x="516927" y="1523"/>
                </a:lnTo>
                <a:lnTo>
                  <a:pt x="514972" y="1015"/>
                </a:lnTo>
                <a:close/>
              </a:path>
              <a:path w="905509" h="38100">
                <a:moveTo>
                  <a:pt x="508720" y="1043"/>
                </a:moveTo>
                <a:lnTo>
                  <a:pt x="500848" y="1269"/>
                </a:lnTo>
                <a:lnTo>
                  <a:pt x="506424" y="1431"/>
                </a:lnTo>
                <a:lnTo>
                  <a:pt x="508859" y="1119"/>
                </a:lnTo>
                <a:lnTo>
                  <a:pt x="508720" y="1043"/>
                </a:lnTo>
                <a:close/>
              </a:path>
              <a:path w="905509" h="38100">
                <a:moveTo>
                  <a:pt x="365555" y="1015"/>
                </a:moveTo>
                <a:lnTo>
                  <a:pt x="366960" y="1408"/>
                </a:lnTo>
                <a:lnTo>
                  <a:pt x="367520" y="1353"/>
                </a:lnTo>
                <a:lnTo>
                  <a:pt x="365555" y="1015"/>
                </a:lnTo>
                <a:close/>
              </a:path>
              <a:path w="905509" h="38100">
                <a:moveTo>
                  <a:pt x="394892" y="380"/>
                </a:moveTo>
                <a:lnTo>
                  <a:pt x="392212" y="1142"/>
                </a:lnTo>
                <a:lnTo>
                  <a:pt x="402098" y="1142"/>
                </a:lnTo>
                <a:lnTo>
                  <a:pt x="399743" y="507"/>
                </a:lnTo>
                <a:lnTo>
                  <a:pt x="394892" y="380"/>
                </a:lnTo>
                <a:close/>
              </a:path>
              <a:path w="905509" h="38100">
                <a:moveTo>
                  <a:pt x="424648" y="380"/>
                </a:moveTo>
                <a:lnTo>
                  <a:pt x="419860" y="888"/>
                </a:lnTo>
                <a:lnTo>
                  <a:pt x="419085" y="1142"/>
                </a:lnTo>
                <a:lnTo>
                  <a:pt x="424648" y="380"/>
                </a:lnTo>
                <a:close/>
              </a:path>
              <a:path w="905509" h="38100">
                <a:moveTo>
                  <a:pt x="506817" y="0"/>
                </a:moveTo>
                <a:lnTo>
                  <a:pt x="508720" y="1043"/>
                </a:lnTo>
                <a:lnTo>
                  <a:pt x="509661" y="1015"/>
                </a:lnTo>
                <a:lnTo>
                  <a:pt x="514972" y="1015"/>
                </a:lnTo>
                <a:lnTo>
                  <a:pt x="517104" y="634"/>
                </a:lnTo>
                <a:lnTo>
                  <a:pt x="506817" y="0"/>
                </a:lnTo>
                <a:close/>
              </a:path>
              <a:path w="905509" h="38100">
                <a:moveTo>
                  <a:pt x="389664" y="834"/>
                </a:moveTo>
                <a:lnTo>
                  <a:pt x="389494" y="888"/>
                </a:lnTo>
                <a:lnTo>
                  <a:pt x="383614" y="888"/>
                </a:lnTo>
                <a:lnTo>
                  <a:pt x="381112" y="1015"/>
                </a:lnTo>
                <a:lnTo>
                  <a:pt x="390154" y="1015"/>
                </a:lnTo>
                <a:lnTo>
                  <a:pt x="389664" y="834"/>
                </a:lnTo>
                <a:close/>
              </a:path>
              <a:path w="905509" h="38100">
                <a:moveTo>
                  <a:pt x="540776" y="761"/>
                </a:moveTo>
                <a:lnTo>
                  <a:pt x="540975" y="888"/>
                </a:lnTo>
                <a:lnTo>
                  <a:pt x="542286" y="888"/>
                </a:lnTo>
                <a:lnTo>
                  <a:pt x="540776" y="761"/>
                </a:lnTo>
                <a:close/>
              </a:path>
              <a:path w="905509" h="38100">
                <a:moveTo>
                  <a:pt x="391069" y="380"/>
                </a:moveTo>
                <a:lnTo>
                  <a:pt x="389126" y="634"/>
                </a:lnTo>
                <a:lnTo>
                  <a:pt x="389664" y="834"/>
                </a:lnTo>
                <a:lnTo>
                  <a:pt x="391069" y="38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9595477" y="2937201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613" y="0"/>
                </a:moveTo>
                <a:lnTo>
                  <a:pt x="0" y="609"/>
                </a:lnTo>
                <a:lnTo>
                  <a:pt x="7048" y="927"/>
                </a:lnTo>
                <a:lnTo>
                  <a:pt x="9169" y="1435"/>
                </a:lnTo>
                <a:lnTo>
                  <a:pt x="9931" y="1003"/>
                </a:lnTo>
                <a:lnTo>
                  <a:pt x="6299" y="482"/>
                </a:lnTo>
                <a:lnTo>
                  <a:pt x="561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9413712" y="2932065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88" y="60"/>
                </a:moveTo>
                <a:lnTo>
                  <a:pt x="0" y="165"/>
                </a:lnTo>
                <a:lnTo>
                  <a:pt x="2997" y="571"/>
                </a:lnTo>
                <a:lnTo>
                  <a:pt x="3200" y="431"/>
                </a:lnTo>
                <a:lnTo>
                  <a:pt x="4317" y="241"/>
                </a:lnTo>
                <a:lnTo>
                  <a:pt x="3988" y="60"/>
                </a:lnTo>
                <a:close/>
              </a:path>
              <a:path w="6350" h="635">
                <a:moveTo>
                  <a:pt x="6299" y="0"/>
                </a:moveTo>
                <a:lnTo>
                  <a:pt x="3924" y="25"/>
                </a:lnTo>
                <a:lnTo>
                  <a:pt x="629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9368903" y="2931270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7094" y="0"/>
                </a:moveTo>
                <a:lnTo>
                  <a:pt x="11010" y="25"/>
                </a:lnTo>
                <a:lnTo>
                  <a:pt x="723" y="317"/>
                </a:lnTo>
                <a:lnTo>
                  <a:pt x="0" y="749"/>
                </a:lnTo>
                <a:lnTo>
                  <a:pt x="1709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9320293" y="2929525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1117" y="0"/>
                </a:moveTo>
                <a:lnTo>
                  <a:pt x="0" y="177"/>
                </a:lnTo>
                <a:lnTo>
                  <a:pt x="3898" y="571"/>
                </a:lnTo>
                <a:lnTo>
                  <a:pt x="5016" y="355"/>
                </a:lnTo>
                <a:lnTo>
                  <a:pt x="6654" y="241"/>
                </a:lnTo>
                <a:lnTo>
                  <a:pt x="6286" y="25"/>
                </a:lnTo>
                <a:lnTo>
                  <a:pt x="111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9313627" y="2930340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10" y="0"/>
                </a:moveTo>
                <a:lnTo>
                  <a:pt x="1746" y="463"/>
                </a:lnTo>
                <a:lnTo>
                  <a:pt x="3657" y="723"/>
                </a:lnTo>
                <a:lnTo>
                  <a:pt x="7353" y="723"/>
                </a:lnTo>
                <a:lnTo>
                  <a:pt x="8610" y="0"/>
                </a:lnTo>
                <a:close/>
              </a:path>
              <a:path w="8890" h="1269">
                <a:moveTo>
                  <a:pt x="0" y="190"/>
                </a:moveTo>
                <a:lnTo>
                  <a:pt x="139" y="571"/>
                </a:lnTo>
                <a:lnTo>
                  <a:pt x="1746" y="463"/>
                </a:lnTo>
                <a:lnTo>
                  <a:pt x="0" y="19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9214255" y="2928978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46"/>
                </a:moveTo>
                <a:lnTo>
                  <a:pt x="2209" y="1003"/>
                </a:lnTo>
                <a:lnTo>
                  <a:pt x="3968" y="889"/>
                </a:lnTo>
                <a:lnTo>
                  <a:pt x="2438" y="889"/>
                </a:lnTo>
                <a:lnTo>
                  <a:pt x="0" y="546"/>
                </a:lnTo>
                <a:close/>
              </a:path>
              <a:path w="11429" h="1269">
                <a:moveTo>
                  <a:pt x="11429" y="0"/>
                </a:moveTo>
                <a:lnTo>
                  <a:pt x="2438" y="889"/>
                </a:lnTo>
                <a:lnTo>
                  <a:pt x="3968" y="889"/>
                </a:lnTo>
                <a:lnTo>
                  <a:pt x="7289" y="673"/>
                </a:lnTo>
                <a:lnTo>
                  <a:pt x="9651" y="635"/>
                </a:lnTo>
                <a:lnTo>
                  <a:pt x="114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9172262" y="2929694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30" y="0"/>
                </a:moveTo>
                <a:lnTo>
                  <a:pt x="2844" y="38"/>
                </a:lnTo>
                <a:lnTo>
                  <a:pt x="0" y="368"/>
                </a:lnTo>
                <a:lnTo>
                  <a:pt x="2666" y="558"/>
                </a:lnTo>
                <a:lnTo>
                  <a:pt x="6426" y="533"/>
                </a:lnTo>
                <a:lnTo>
                  <a:pt x="513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9137905" y="2965195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62" y="0"/>
                </a:moveTo>
                <a:lnTo>
                  <a:pt x="0" y="406"/>
                </a:lnTo>
                <a:lnTo>
                  <a:pt x="4940" y="228"/>
                </a:lnTo>
                <a:lnTo>
                  <a:pt x="76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9502818" y="2963277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313" y="372"/>
                </a:moveTo>
                <a:lnTo>
                  <a:pt x="0" y="850"/>
                </a:lnTo>
                <a:lnTo>
                  <a:pt x="4419" y="736"/>
                </a:lnTo>
                <a:lnTo>
                  <a:pt x="3632" y="698"/>
                </a:lnTo>
                <a:lnTo>
                  <a:pt x="4313" y="372"/>
                </a:lnTo>
                <a:close/>
              </a:path>
              <a:path w="6350" h="1269">
                <a:moveTo>
                  <a:pt x="6070" y="177"/>
                </a:moveTo>
                <a:lnTo>
                  <a:pt x="4629" y="221"/>
                </a:lnTo>
                <a:lnTo>
                  <a:pt x="4313" y="372"/>
                </a:lnTo>
                <a:lnTo>
                  <a:pt x="6070" y="177"/>
                </a:lnTo>
                <a:close/>
              </a:path>
              <a:path w="6350" h="1269">
                <a:moveTo>
                  <a:pt x="5092" y="0"/>
                </a:moveTo>
                <a:lnTo>
                  <a:pt x="215" y="355"/>
                </a:lnTo>
                <a:lnTo>
                  <a:pt x="4629" y="221"/>
                </a:lnTo>
                <a:lnTo>
                  <a:pt x="5092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9617123" y="2949271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25" y="914"/>
                </a:lnTo>
                <a:lnTo>
                  <a:pt x="1422" y="63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9614059" y="2875468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884" y="0"/>
                </a:moveTo>
                <a:lnTo>
                  <a:pt x="2541" y="93"/>
                </a:lnTo>
                <a:lnTo>
                  <a:pt x="3563" y="304"/>
                </a:lnTo>
                <a:lnTo>
                  <a:pt x="0" y="473"/>
                </a:lnTo>
                <a:lnTo>
                  <a:pt x="3225" y="752"/>
                </a:lnTo>
                <a:lnTo>
                  <a:pt x="5168" y="524"/>
                </a:lnTo>
                <a:lnTo>
                  <a:pt x="6540" y="181"/>
                </a:lnTo>
                <a:lnTo>
                  <a:pt x="188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8747270" y="2866838"/>
            <a:ext cx="906144" cy="38100"/>
          </a:xfrm>
          <a:custGeom>
            <a:avLst/>
            <a:gdLst/>
            <a:ahLst/>
            <a:cxnLst/>
            <a:rect l="l" t="t" r="r" b="b"/>
            <a:pathLst>
              <a:path w="906145" h="38100">
                <a:moveTo>
                  <a:pt x="531881" y="36830"/>
                </a:moveTo>
                <a:lnTo>
                  <a:pt x="520908" y="36830"/>
                </a:lnTo>
                <a:lnTo>
                  <a:pt x="531132" y="38100"/>
                </a:lnTo>
                <a:lnTo>
                  <a:pt x="531796" y="36974"/>
                </a:lnTo>
                <a:lnTo>
                  <a:pt x="531627" y="36957"/>
                </a:lnTo>
                <a:lnTo>
                  <a:pt x="531881" y="36830"/>
                </a:lnTo>
                <a:close/>
              </a:path>
              <a:path w="906145" h="38100">
                <a:moveTo>
                  <a:pt x="382079" y="36830"/>
                </a:moveTo>
                <a:lnTo>
                  <a:pt x="373322" y="36830"/>
                </a:lnTo>
                <a:lnTo>
                  <a:pt x="372179" y="37846"/>
                </a:lnTo>
                <a:lnTo>
                  <a:pt x="382079" y="36830"/>
                </a:lnTo>
                <a:close/>
              </a:path>
              <a:path w="906145" h="38100">
                <a:moveTo>
                  <a:pt x="537535" y="36703"/>
                </a:moveTo>
                <a:lnTo>
                  <a:pt x="462818" y="36703"/>
                </a:lnTo>
                <a:lnTo>
                  <a:pt x="468152" y="37084"/>
                </a:lnTo>
                <a:lnTo>
                  <a:pt x="467721" y="37338"/>
                </a:lnTo>
                <a:lnTo>
                  <a:pt x="465358" y="37465"/>
                </a:lnTo>
                <a:lnTo>
                  <a:pt x="463707" y="37592"/>
                </a:lnTo>
                <a:lnTo>
                  <a:pt x="472153" y="37846"/>
                </a:lnTo>
                <a:lnTo>
                  <a:pt x="478947" y="37338"/>
                </a:lnTo>
                <a:lnTo>
                  <a:pt x="486313" y="36957"/>
                </a:lnTo>
                <a:lnTo>
                  <a:pt x="520221" y="36957"/>
                </a:lnTo>
                <a:lnTo>
                  <a:pt x="520908" y="36830"/>
                </a:lnTo>
                <a:lnTo>
                  <a:pt x="537050" y="36830"/>
                </a:lnTo>
                <a:lnTo>
                  <a:pt x="537535" y="36703"/>
                </a:lnTo>
                <a:close/>
              </a:path>
              <a:path w="906145" h="38100">
                <a:moveTo>
                  <a:pt x="520221" y="36957"/>
                </a:moveTo>
                <a:lnTo>
                  <a:pt x="486313" y="36957"/>
                </a:lnTo>
                <a:lnTo>
                  <a:pt x="491449" y="37338"/>
                </a:lnTo>
                <a:lnTo>
                  <a:pt x="498975" y="37592"/>
                </a:lnTo>
                <a:lnTo>
                  <a:pt x="507445" y="37592"/>
                </a:lnTo>
                <a:lnTo>
                  <a:pt x="515409" y="37846"/>
                </a:lnTo>
                <a:lnTo>
                  <a:pt x="520221" y="36957"/>
                </a:lnTo>
                <a:close/>
              </a:path>
              <a:path w="906145" h="38100">
                <a:moveTo>
                  <a:pt x="577534" y="35941"/>
                </a:moveTo>
                <a:lnTo>
                  <a:pt x="544581" y="35941"/>
                </a:lnTo>
                <a:lnTo>
                  <a:pt x="543121" y="36830"/>
                </a:lnTo>
                <a:lnTo>
                  <a:pt x="542066" y="37846"/>
                </a:lnTo>
                <a:lnTo>
                  <a:pt x="554843" y="37041"/>
                </a:lnTo>
                <a:lnTo>
                  <a:pt x="553522" y="36830"/>
                </a:lnTo>
                <a:lnTo>
                  <a:pt x="563021" y="36830"/>
                </a:lnTo>
                <a:lnTo>
                  <a:pt x="568444" y="36449"/>
                </a:lnTo>
                <a:lnTo>
                  <a:pt x="572408" y="36320"/>
                </a:lnTo>
                <a:lnTo>
                  <a:pt x="573504" y="36195"/>
                </a:lnTo>
                <a:lnTo>
                  <a:pt x="574990" y="36068"/>
                </a:lnTo>
                <a:lnTo>
                  <a:pt x="577534" y="35941"/>
                </a:lnTo>
                <a:close/>
              </a:path>
              <a:path w="906145" h="38100">
                <a:moveTo>
                  <a:pt x="678985" y="34798"/>
                </a:moveTo>
                <a:lnTo>
                  <a:pt x="403281" y="34798"/>
                </a:lnTo>
                <a:lnTo>
                  <a:pt x="409999" y="36068"/>
                </a:lnTo>
                <a:lnTo>
                  <a:pt x="416121" y="36449"/>
                </a:lnTo>
                <a:lnTo>
                  <a:pt x="407954" y="36830"/>
                </a:lnTo>
                <a:lnTo>
                  <a:pt x="405351" y="37084"/>
                </a:lnTo>
                <a:lnTo>
                  <a:pt x="412521" y="37465"/>
                </a:lnTo>
                <a:lnTo>
                  <a:pt x="428372" y="37084"/>
                </a:lnTo>
                <a:lnTo>
                  <a:pt x="435348" y="37084"/>
                </a:lnTo>
                <a:lnTo>
                  <a:pt x="432846" y="36322"/>
                </a:lnTo>
                <a:lnTo>
                  <a:pt x="440200" y="35941"/>
                </a:lnTo>
                <a:lnTo>
                  <a:pt x="577534" y="35941"/>
                </a:lnTo>
                <a:lnTo>
                  <a:pt x="580078" y="35814"/>
                </a:lnTo>
                <a:lnTo>
                  <a:pt x="610892" y="35814"/>
                </a:lnTo>
                <a:lnTo>
                  <a:pt x="611828" y="35687"/>
                </a:lnTo>
                <a:lnTo>
                  <a:pt x="665579" y="35687"/>
                </a:lnTo>
                <a:lnTo>
                  <a:pt x="666558" y="35643"/>
                </a:lnTo>
                <a:lnTo>
                  <a:pt x="666984" y="35433"/>
                </a:lnTo>
                <a:lnTo>
                  <a:pt x="673359" y="35433"/>
                </a:lnTo>
                <a:lnTo>
                  <a:pt x="678985" y="34798"/>
                </a:lnTo>
                <a:close/>
              </a:path>
              <a:path w="906145" h="38100">
                <a:moveTo>
                  <a:pt x="435348" y="37084"/>
                </a:moveTo>
                <a:lnTo>
                  <a:pt x="428372" y="37084"/>
                </a:lnTo>
                <a:lnTo>
                  <a:pt x="434599" y="37465"/>
                </a:lnTo>
                <a:lnTo>
                  <a:pt x="435348" y="37084"/>
                </a:lnTo>
                <a:close/>
              </a:path>
              <a:path w="906145" h="38100">
                <a:moveTo>
                  <a:pt x="555750" y="36983"/>
                </a:moveTo>
                <a:lnTo>
                  <a:pt x="554843" y="37041"/>
                </a:lnTo>
                <a:lnTo>
                  <a:pt x="557497" y="37465"/>
                </a:lnTo>
                <a:lnTo>
                  <a:pt x="556355" y="37025"/>
                </a:lnTo>
                <a:lnTo>
                  <a:pt x="555750" y="36983"/>
                </a:lnTo>
                <a:close/>
              </a:path>
              <a:path w="906145" h="38100">
                <a:moveTo>
                  <a:pt x="562960" y="36957"/>
                </a:moveTo>
                <a:lnTo>
                  <a:pt x="556176" y="36957"/>
                </a:lnTo>
                <a:lnTo>
                  <a:pt x="556355" y="37025"/>
                </a:lnTo>
                <a:lnTo>
                  <a:pt x="562717" y="37465"/>
                </a:lnTo>
                <a:lnTo>
                  <a:pt x="562960" y="36957"/>
                </a:lnTo>
                <a:close/>
              </a:path>
              <a:path w="906145" h="38100">
                <a:moveTo>
                  <a:pt x="614067" y="36092"/>
                </a:moveTo>
                <a:lnTo>
                  <a:pt x="607505" y="36273"/>
                </a:lnTo>
                <a:lnTo>
                  <a:pt x="605432" y="36554"/>
                </a:lnTo>
                <a:lnTo>
                  <a:pt x="607852" y="36830"/>
                </a:lnTo>
                <a:lnTo>
                  <a:pt x="606455" y="37465"/>
                </a:lnTo>
                <a:lnTo>
                  <a:pt x="610189" y="37465"/>
                </a:lnTo>
                <a:lnTo>
                  <a:pt x="620400" y="36576"/>
                </a:lnTo>
                <a:lnTo>
                  <a:pt x="620108" y="36322"/>
                </a:lnTo>
                <a:lnTo>
                  <a:pt x="641677" y="36320"/>
                </a:lnTo>
                <a:lnTo>
                  <a:pt x="649207" y="36195"/>
                </a:lnTo>
                <a:lnTo>
                  <a:pt x="614634" y="36195"/>
                </a:lnTo>
                <a:lnTo>
                  <a:pt x="614067" y="36092"/>
                </a:lnTo>
                <a:close/>
              </a:path>
              <a:path w="906145" h="38100">
                <a:moveTo>
                  <a:pt x="401664" y="35306"/>
                </a:moveTo>
                <a:lnTo>
                  <a:pt x="307409" y="35306"/>
                </a:lnTo>
                <a:lnTo>
                  <a:pt x="317959" y="36449"/>
                </a:lnTo>
                <a:lnTo>
                  <a:pt x="347196" y="36830"/>
                </a:lnTo>
                <a:lnTo>
                  <a:pt x="361676" y="37338"/>
                </a:lnTo>
                <a:lnTo>
                  <a:pt x="360507" y="36322"/>
                </a:lnTo>
                <a:lnTo>
                  <a:pt x="398435" y="36320"/>
                </a:lnTo>
                <a:lnTo>
                  <a:pt x="401664" y="35306"/>
                </a:lnTo>
                <a:close/>
              </a:path>
              <a:path w="906145" h="38100">
                <a:moveTo>
                  <a:pt x="386488" y="36703"/>
                </a:moveTo>
                <a:lnTo>
                  <a:pt x="383316" y="36703"/>
                </a:lnTo>
                <a:lnTo>
                  <a:pt x="388155" y="37338"/>
                </a:lnTo>
                <a:lnTo>
                  <a:pt x="386488" y="36703"/>
                </a:lnTo>
                <a:close/>
              </a:path>
              <a:path w="906145" h="38100">
                <a:moveTo>
                  <a:pt x="544581" y="35941"/>
                </a:moveTo>
                <a:lnTo>
                  <a:pt x="440200" y="35941"/>
                </a:lnTo>
                <a:lnTo>
                  <a:pt x="446093" y="36449"/>
                </a:lnTo>
                <a:lnTo>
                  <a:pt x="457777" y="37084"/>
                </a:lnTo>
                <a:lnTo>
                  <a:pt x="456659" y="37338"/>
                </a:lnTo>
                <a:lnTo>
                  <a:pt x="461574" y="37084"/>
                </a:lnTo>
                <a:lnTo>
                  <a:pt x="462818" y="36703"/>
                </a:lnTo>
                <a:lnTo>
                  <a:pt x="537535" y="36703"/>
                </a:lnTo>
                <a:lnTo>
                  <a:pt x="539958" y="36068"/>
                </a:lnTo>
                <a:lnTo>
                  <a:pt x="544581" y="35941"/>
                </a:lnTo>
                <a:close/>
              </a:path>
              <a:path w="906145" h="38100">
                <a:moveTo>
                  <a:pt x="580078" y="36703"/>
                </a:moveTo>
                <a:lnTo>
                  <a:pt x="587215" y="37338"/>
                </a:lnTo>
                <a:lnTo>
                  <a:pt x="592066" y="36830"/>
                </a:lnTo>
                <a:lnTo>
                  <a:pt x="582173" y="36830"/>
                </a:lnTo>
                <a:lnTo>
                  <a:pt x="580078" y="36703"/>
                </a:lnTo>
                <a:close/>
              </a:path>
              <a:path w="906145" h="38100">
                <a:moveTo>
                  <a:pt x="604500" y="36449"/>
                </a:moveTo>
                <a:lnTo>
                  <a:pt x="601541" y="36614"/>
                </a:lnTo>
                <a:lnTo>
                  <a:pt x="599661" y="37338"/>
                </a:lnTo>
                <a:lnTo>
                  <a:pt x="605432" y="36554"/>
                </a:lnTo>
                <a:lnTo>
                  <a:pt x="604500" y="36449"/>
                </a:lnTo>
                <a:close/>
              </a:path>
              <a:path w="906145" h="38100">
                <a:moveTo>
                  <a:pt x="537050" y="36830"/>
                </a:moveTo>
                <a:lnTo>
                  <a:pt x="531881" y="36830"/>
                </a:lnTo>
                <a:lnTo>
                  <a:pt x="531888" y="36983"/>
                </a:lnTo>
                <a:lnTo>
                  <a:pt x="532859" y="37084"/>
                </a:lnTo>
                <a:lnTo>
                  <a:pt x="533392" y="37211"/>
                </a:lnTo>
                <a:lnTo>
                  <a:pt x="537050" y="36830"/>
                </a:lnTo>
                <a:close/>
              </a:path>
              <a:path w="906145" h="38100">
                <a:moveTo>
                  <a:pt x="385488" y="36322"/>
                </a:moveTo>
                <a:lnTo>
                  <a:pt x="360507" y="36322"/>
                </a:lnTo>
                <a:lnTo>
                  <a:pt x="369651" y="37084"/>
                </a:lnTo>
                <a:lnTo>
                  <a:pt x="373322" y="36830"/>
                </a:lnTo>
                <a:lnTo>
                  <a:pt x="382079" y="36830"/>
                </a:lnTo>
                <a:lnTo>
                  <a:pt x="383316" y="36703"/>
                </a:lnTo>
                <a:lnTo>
                  <a:pt x="386488" y="36703"/>
                </a:lnTo>
                <a:lnTo>
                  <a:pt x="385488" y="36322"/>
                </a:lnTo>
                <a:close/>
              </a:path>
              <a:path w="906145" h="38100">
                <a:moveTo>
                  <a:pt x="563021" y="36830"/>
                </a:moveTo>
                <a:lnTo>
                  <a:pt x="553522" y="36830"/>
                </a:lnTo>
                <a:lnTo>
                  <a:pt x="555750" y="36983"/>
                </a:lnTo>
                <a:lnTo>
                  <a:pt x="556176" y="36957"/>
                </a:lnTo>
                <a:lnTo>
                  <a:pt x="562960" y="36957"/>
                </a:lnTo>
                <a:lnTo>
                  <a:pt x="563021" y="36830"/>
                </a:lnTo>
                <a:close/>
              </a:path>
              <a:path w="906145" h="38100">
                <a:moveTo>
                  <a:pt x="531881" y="36830"/>
                </a:moveTo>
                <a:lnTo>
                  <a:pt x="531627" y="36957"/>
                </a:lnTo>
                <a:lnTo>
                  <a:pt x="531796" y="36974"/>
                </a:lnTo>
                <a:lnTo>
                  <a:pt x="531881" y="36830"/>
                </a:lnTo>
                <a:close/>
              </a:path>
              <a:path w="906145" h="38100">
                <a:moveTo>
                  <a:pt x="398431" y="36322"/>
                </a:moveTo>
                <a:lnTo>
                  <a:pt x="385488" y="36322"/>
                </a:lnTo>
                <a:lnTo>
                  <a:pt x="396410" y="36957"/>
                </a:lnTo>
                <a:lnTo>
                  <a:pt x="398431" y="36322"/>
                </a:lnTo>
                <a:close/>
              </a:path>
              <a:path w="906145" h="38100">
                <a:moveTo>
                  <a:pt x="595331" y="36561"/>
                </a:moveTo>
                <a:lnTo>
                  <a:pt x="594927" y="36568"/>
                </a:lnTo>
                <a:lnTo>
                  <a:pt x="595432" y="36957"/>
                </a:lnTo>
                <a:lnTo>
                  <a:pt x="599966" y="36703"/>
                </a:lnTo>
                <a:lnTo>
                  <a:pt x="596032" y="36703"/>
                </a:lnTo>
                <a:lnTo>
                  <a:pt x="595331" y="36561"/>
                </a:lnTo>
                <a:close/>
              </a:path>
              <a:path w="906145" h="38100">
                <a:moveTo>
                  <a:pt x="610892" y="35814"/>
                </a:moveTo>
                <a:lnTo>
                  <a:pt x="586123" y="35814"/>
                </a:lnTo>
                <a:lnTo>
                  <a:pt x="582173" y="36830"/>
                </a:lnTo>
                <a:lnTo>
                  <a:pt x="592066" y="36830"/>
                </a:lnTo>
                <a:lnTo>
                  <a:pt x="594492" y="36576"/>
                </a:lnTo>
                <a:lnTo>
                  <a:pt x="594927" y="36568"/>
                </a:lnTo>
                <a:lnTo>
                  <a:pt x="594771" y="36449"/>
                </a:lnTo>
                <a:lnTo>
                  <a:pt x="602511" y="36449"/>
                </a:lnTo>
                <a:lnTo>
                  <a:pt x="605800" y="36320"/>
                </a:lnTo>
                <a:lnTo>
                  <a:pt x="607505" y="36273"/>
                </a:lnTo>
                <a:lnTo>
                  <a:pt x="610892" y="35814"/>
                </a:lnTo>
                <a:close/>
              </a:path>
              <a:path w="906145" h="38100">
                <a:moveTo>
                  <a:pt x="601911" y="36472"/>
                </a:moveTo>
                <a:lnTo>
                  <a:pt x="596032" y="36703"/>
                </a:lnTo>
                <a:lnTo>
                  <a:pt x="599966" y="36703"/>
                </a:lnTo>
                <a:lnTo>
                  <a:pt x="601541" y="36614"/>
                </a:lnTo>
                <a:lnTo>
                  <a:pt x="601911" y="36472"/>
                </a:lnTo>
                <a:close/>
              </a:path>
              <a:path w="906145" h="38100">
                <a:moveTo>
                  <a:pt x="607505" y="36273"/>
                </a:moveTo>
                <a:lnTo>
                  <a:pt x="605751" y="36322"/>
                </a:lnTo>
                <a:lnTo>
                  <a:pt x="601911" y="36472"/>
                </a:lnTo>
                <a:lnTo>
                  <a:pt x="601541" y="36614"/>
                </a:lnTo>
                <a:lnTo>
                  <a:pt x="604500" y="36449"/>
                </a:lnTo>
                <a:lnTo>
                  <a:pt x="606212" y="36449"/>
                </a:lnTo>
                <a:lnTo>
                  <a:pt x="607505" y="36273"/>
                </a:lnTo>
                <a:close/>
              </a:path>
              <a:path w="906145" h="38100">
                <a:moveTo>
                  <a:pt x="594771" y="36449"/>
                </a:moveTo>
                <a:lnTo>
                  <a:pt x="594927" y="36568"/>
                </a:lnTo>
                <a:lnTo>
                  <a:pt x="595331" y="36561"/>
                </a:lnTo>
                <a:lnTo>
                  <a:pt x="594771" y="36449"/>
                </a:lnTo>
                <a:close/>
              </a:path>
              <a:path w="906145" h="38100">
                <a:moveTo>
                  <a:pt x="601972" y="36449"/>
                </a:moveTo>
                <a:lnTo>
                  <a:pt x="594771" y="36449"/>
                </a:lnTo>
                <a:lnTo>
                  <a:pt x="595331" y="36561"/>
                </a:lnTo>
                <a:lnTo>
                  <a:pt x="601972" y="36449"/>
                </a:lnTo>
                <a:close/>
              </a:path>
              <a:path w="906145" h="38100">
                <a:moveTo>
                  <a:pt x="606212" y="36449"/>
                </a:moveTo>
                <a:lnTo>
                  <a:pt x="604500" y="36449"/>
                </a:lnTo>
                <a:lnTo>
                  <a:pt x="605432" y="36554"/>
                </a:lnTo>
                <a:lnTo>
                  <a:pt x="606212" y="36449"/>
                </a:lnTo>
                <a:close/>
              </a:path>
              <a:path w="906145" h="38100">
                <a:moveTo>
                  <a:pt x="602511" y="36449"/>
                </a:moveTo>
                <a:lnTo>
                  <a:pt x="601972" y="36449"/>
                </a:lnTo>
                <a:lnTo>
                  <a:pt x="602511" y="36449"/>
                </a:lnTo>
                <a:close/>
              </a:path>
              <a:path w="906145" h="38100">
                <a:moveTo>
                  <a:pt x="302148" y="36181"/>
                </a:moveTo>
                <a:lnTo>
                  <a:pt x="303941" y="36449"/>
                </a:lnTo>
                <a:lnTo>
                  <a:pt x="304163" y="36320"/>
                </a:lnTo>
                <a:lnTo>
                  <a:pt x="302148" y="36181"/>
                </a:lnTo>
                <a:close/>
              </a:path>
              <a:path w="906145" h="38100">
                <a:moveTo>
                  <a:pt x="641595" y="36322"/>
                </a:moveTo>
                <a:lnTo>
                  <a:pt x="620108" y="36322"/>
                </a:lnTo>
                <a:lnTo>
                  <a:pt x="633984" y="36449"/>
                </a:lnTo>
                <a:lnTo>
                  <a:pt x="641595" y="36322"/>
                </a:lnTo>
                <a:close/>
              </a:path>
              <a:path w="906145" h="38100">
                <a:moveTo>
                  <a:pt x="614945" y="36068"/>
                </a:moveTo>
                <a:lnTo>
                  <a:pt x="614067" y="36092"/>
                </a:lnTo>
                <a:lnTo>
                  <a:pt x="614634" y="36195"/>
                </a:lnTo>
                <a:lnTo>
                  <a:pt x="614945" y="36068"/>
                </a:lnTo>
                <a:close/>
              </a:path>
              <a:path w="906145" h="38100">
                <a:moveTo>
                  <a:pt x="653702" y="36068"/>
                </a:moveTo>
                <a:lnTo>
                  <a:pt x="614945" y="36068"/>
                </a:lnTo>
                <a:lnTo>
                  <a:pt x="614634" y="36195"/>
                </a:lnTo>
                <a:lnTo>
                  <a:pt x="649207" y="36195"/>
                </a:lnTo>
                <a:lnTo>
                  <a:pt x="653702" y="36068"/>
                </a:lnTo>
                <a:close/>
              </a:path>
              <a:path w="906145" h="38100">
                <a:moveTo>
                  <a:pt x="298479" y="35204"/>
                </a:moveTo>
                <a:lnTo>
                  <a:pt x="294251" y="35814"/>
                </a:lnTo>
                <a:lnTo>
                  <a:pt x="298671" y="35941"/>
                </a:lnTo>
                <a:lnTo>
                  <a:pt x="302148" y="36181"/>
                </a:lnTo>
                <a:lnTo>
                  <a:pt x="299687" y="35814"/>
                </a:lnTo>
                <a:lnTo>
                  <a:pt x="298479" y="35204"/>
                </a:lnTo>
                <a:close/>
              </a:path>
              <a:path w="906145" h="38100">
                <a:moveTo>
                  <a:pt x="665579" y="35687"/>
                </a:moveTo>
                <a:lnTo>
                  <a:pt x="611828" y="35687"/>
                </a:lnTo>
                <a:lnTo>
                  <a:pt x="614067" y="36092"/>
                </a:lnTo>
                <a:lnTo>
                  <a:pt x="614945" y="36068"/>
                </a:lnTo>
                <a:lnTo>
                  <a:pt x="653702" y="36068"/>
                </a:lnTo>
                <a:lnTo>
                  <a:pt x="662692" y="35814"/>
                </a:lnTo>
                <a:lnTo>
                  <a:pt x="665579" y="35687"/>
                </a:lnTo>
                <a:close/>
              </a:path>
              <a:path w="906145" h="38100">
                <a:moveTo>
                  <a:pt x="305037" y="35814"/>
                </a:moveTo>
                <a:lnTo>
                  <a:pt x="304567" y="36086"/>
                </a:lnTo>
                <a:lnTo>
                  <a:pt x="305037" y="35814"/>
                </a:lnTo>
                <a:close/>
              </a:path>
              <a:path w="906145" h="38100">
                <a:moveTo>
                  <a:pt x="673359" y="35433"/>
                </a:moveTo>
                <a:lnTo>
                  <a:pt x="671352" y="35433"/>
                </a:lnTo>
                <a:lnTo>
                  <a:pt x="666558" y="35643"/>
                </a:lnTo>
                <a:lnTo>
                  <a:pt x="665701" y="36068"/>
                </a:lnTo>
                <a:lnTo>
                  <a:pt x="668292" y="35687"/>
                </a:lnTo>
                <a:lnTo>
                  <a:pt x="673359" y="35433"/>
                </a:lnTo>
                <a:close/>
              </a:path>
              <a:path w="906145" h="38100">
                <a:moveTo>
                  <a:pt x="287733" y="35306"/>
                </a:moveTo>
                <a:lnTo>
                  <a:pt x="270617" y="35306"/>
                </a:lnTo>
                <a:lnTo>
                  <a:pt x="271772" y="35560"/>
                </a:lnTo>
                <a:lnTo>
                  <a:pt x="271087" y="35941"/>
                </a:lnTo>
                <a:lnTo>
                  <a:pt x="280407" y="35941"/>
                </a:lnTo>
                <a:lnTo>
                  <a:pt x="287733" y="35306"/>
                </a:lnTo>
                <a:close/>
              </a:path>
              <a:path w="906145" h="38100">
                <a:moveTo>
                  <a:pt x="733862" y="34036"/>
                </a:moveTo>
                <a:lnTo>
                  <a:pt x="251313" y="34036"/>
                </a:lnTo>
                <a:lnTo>
                  <a:pt x="251529" y="34798"/>
                </a:lnTo>
                <a:lnTo>
                  <a:pt x="247134" y="35433"/>
                </a:lnTo>
                <a:lnTo>
                  <a:pt x="257244" y="35814"/>
                </a:lnTo>
                <a:lnTo>
                  <a:pt x="266032" y="35306"/>
                </a:lnTo>
                <a:lnTo>
                  <a:pt x="287733" y="35306"/>
                </a:lnTo>
                <a:lnTo>
                  <a:pt x="292128" y="34925"/>
                </a:lnTo>
                <a:lnTo>
                  <a:pt x="402877" y="34925"/>
                </a:lnTo>
                <a:lnTo>
                  <a:pt x="403281" y="34798"/>
                </a:lnTo>
                <a:lnTo>
                  <a:pt x="712347" y="34798"/>
                </a:lnTo>
                <a:lnTo>
                  <a:pt x="723851" y="34417"/>
                </a:lnTo>
                <a:lnTo>
                  <a:pt x="733068" y="34318"/>
                </a:lnTo>
                <a:lnTo>
                  <a:pt x="733862" y="34036"/>
                </a:lnTo>
                <a:close/>
              </a:path>
              <a:path w="906145" h="38100">
                <a:moveTo>
                  <a:pt x="305694" y="35433"/>
                </a:moveTo>
                <a:lnTo>
                  <a:pt x="305037" y="35814"/>
                </a:lnTo>
                <a:lnTo>
                  <a:pt x="307180" y="35814"/>
                </a:lnTo>
                <a:lnTo>
                  <a:pt x="305694" y="35433"/>
                </a:lnTo>
                <a:close/>
              </a:path>
              <a:path w="906145" h="38100">
                <a:moveTo>
                  <a:pt x="692650" y="34925"/>
                </a:moveTo>
                <a:lnTo>
                  <a:pt x="684306" y="34925"/>
                </a:lnTo>
                <a:lnTo>
                  <a:pt x="684014" y="35687"/>
                </a:lnTo>
                <a:lnTo>
                  <a:pt x="691533" y="35687"/>
                </a:lnTo>
                <a:lnTo>
                  <a:pt x="691698" y="35814"/>
                </a:lnTo>
                <a:lnTo>
                  <a:pt x="692488" y="35076"/>
                </a:lnTo>
                <a:lnTo>
                  <a:pt x="690504" y="35052"/>
                </a:lnTo>
                <a:lnTo>
                  <a:pt x="692650" y="34925"/>
                </a:lnTo>
                <a:close/>
              </a:path>
              <a:path w="906145" h="38100">
                <a:moveTo>
                  <a:pt x="731228" y="34971"/>
                </a:moveTo>
                <a:lnTo>
                  <a:pt x="729328" y="35052"/>
                </a:lnTo>
                <a:lnTo>
                  <a:pt x="729214" y="35687"/>
                </a:lnTo>
                <a:lnTo>
                  <a:pt x="731228" y="34971"/>
                </a:lnTo>
                <a:close/>
              </a:path>
              <a:path w="906145" h="38100">
                <a:moveTo>
                  <a:pt x="671352" y="35433"/>
                </a:moveTo>
                <a:lnTo>
                  <a:pt x="666984" y="35433"/>
                </a:lnTo>
                <a:lnTo>
                  <a:pt x="666558" y="35643"/>
                </a:lnTo>
                <a:lnTo>
                  <a:pt x="671352" y="35433"/>
                </a:lnTo>
                <a:close/>
              </a:path>
              <a:path w="906145" h="38100">
                <a:moveTo>
                  <a:pt x="402877" y="34925"/>
                </a:moveTo>
                <a:lnTo>
                  <a:pt x="292128" y="34925"/>
                </a:lnTo>
                <a:lnTo>
                  <a:pt x="299535" y="35052"/>
                </a:lnTo>
                <a:lnTo>
                  <a:pt x="298605" y="35186"/>
                </a:lnTo>
                <a:lnTo>
                  <a:pt x="304805" y="35433"/>
                </a:lnTo>
                <a:lnTo>
                  <a:pt x="307409" y="35306"/>
                </a:lnTo>
                <a:lnTo>
                  <a:pt x="401664" y="35306"/>
                </a:lnTo>
                <a:lnTo>
                  <a:pt x="402877" y="34925"/>
                </a:lnTo>
                <a:close/>
              </a:path>
              <a:path w="906145" h="38100">
                <a:moveTo>
                  <a:pt x="712347" y="34798"/>
                </a:moveTo>
                <a:lnTo>
                  <a:pt x="678985" y="34798"/>
                </a:lnTo>
                <a:lnTo>
                  <a:pt x="679430" y="35306"/>
                </a:lnTo>
                <a:lnTo>
                  <a:pt x="684306" y="34925"/>
                </a:lnTo>
                <a:lnTo>
                  <a:pt x="708513" y="34925"/>
                </a:lnTo>
                <a:lnTo>
                  <a:pt x="712347" y="34798"/>
                </a:lnTo>
                <a:close/>
              </a:path>
              <a:path w="906145" h="38100">
                <a:moveTo>
                  <a:pt x="298430" y="35179"/>
                </a:moveTo>
                <a:lnTo>
                  <a:pt x="298605" y="35186"/>
                </a:lnTo>
                <a:lnTo>
                  <a:pt x="298430" y="35179"/>
                </a:lnTo>
                <a:close/>
              </a:path>
              <a:path w="906145" h="38100">
                <a:moveTo>
                  <a:pt x="708513" y="34925"/>
                </a:moveTo>
                <a:lnTo>
                  <a:pt x="692650" y="34925"/>
                </a:lnTo>
                <a:lnTo>
                  <a:pt x="692488" y="35076"/>
                </a:lnTo>
                <a:lnTo>
                  <a:pt x="700843" y="35179"/>
                </a:lnTo>
                <a:lnTo>
                  <a:pt x="708513" y="34925"/>
                </a:lnTo>
                <a:close/>
              </a:path>
              <a:path w="906145" h="38100">
                <a:moveTo>
                  <a:pt x="692650" y="34925"/>
                </a:moveTo>
                <a:lnTo>
                  <a:pt x="690504" y="35052"/>
                </a:lnTo>
                <a:lnTo>
                  <a:pt x="692488" y="35076"/>
                </a:lnTo>
                <a:lnTo>
                  <a:pt x="692650" y="34925"/>
                </a:lnTo>
                <a:close/>
              </a:path>
              <a:path w="906145" h="38100">
                <a:moveTo>
                  <a:pt x="753426" y="33782"/>
                </a:moveTo>
                <a:lnTo>
                  <a:pt x="239210" y="33782"/>
                </a:lnTo>
                <a:lnTo>
                  <a:pt x="245864" y="34036"/>
                </a:lnTo>
                <a:lnTo>
                  <a:pt x="733862" y="34036"/>
                </a:lnTo>
                <a:lnTo>
                  <a:pt x="735691" y="34290"/>
                </a:lnTo>
                <a:lnTo>
                  <a:pt x="733068" y="34318"/>
                </a:lnTo>
                <a:lnTo>
                  <a:pt x="731228" y="34971"/>
                </a:lnTo>
                <a:lnTo>
                  <a:pt x="738326" y="34671"/>
                </a:lnTo>
                <a:lnTo>
                  <a:pt x="753426" y="33782"/>
                </a:lnTo>
                <a:close/>
              </a:path>
              <a:path w="906145" h="38100">
                <a:moveTo>
                  <a:pt x="215435" y="33401"/>
                </a:moveTo>
                <a:lnTo>
                  <a:pt x="197033" y="33401"/>
                </a:lnTo>
                <a:lnTo>
                  <a:pt x="206266" y="33909"/>
                </a:lnTo>
                <a:lnTo>
                  <a:pt x="216273" y="34036"/>
                </a:lnTo>
                <a:lnTo>
                  <a:pt x="215092" y="34671"/>
                </a:lnTo>
                <a:lnTo>
                  <a:pt x="218750" y="34417"/>
                </a:lnTo>
                <a:lnTo>
                  <a:pt x="224503" y="34417"/>
                </a:lnTo>
                <a:lnTo>
                  <a:pt x="225925" y="34290"/>
                </a:lnTo>
                <a:lnTo>
                  <a:pt x="222407" y="34036"/>
                </a:lnTo>
                <a:lnTo>
                  <a:pt x="216007" y="33782"/>
                </a:lnTo>
                <a:lnTo>
                  <a:pt x="215435" y="33401"/>
                </a:lnTo>
                <a:close/>
              </a:path>
              <a:path w="906145" h="38100">
                <a:moveTo>
                  <a:pt x="224503" y="34417"/>
                </a:moveTo>
                <a:lnTo>
                  <a:pt x="218750" y="34417"/>
                </a:lnTo>
                <a:lnTo>
                  <a:pt x="223081" y="34544"/>
                </a:lnTo>
                <a:lnTo>
                  <a:pt x="224503" y="34417"/>
                </a:lnTo>
                <a:close/>
              </a:path>
              <a:path w="906145" h="38100">
                <a:moveTo>
                  <a:pt x="182927" y="33203"/>
                </a:moveTo>
                <a:lnTo>
                  <a:pt x="182377" y="33274"/>
                </a:lnTo>
                <a:lnTo>
                  <a:pt x="181869" y="33528"/>
                </a:lnTo>
                <a:lnTo>
                  <a:pt x="179329" y="33655"/>
                </a:lnTo>
                <a:lnTo>
                  <a:pt x="188968" y="34417"/>
                </a:lnTo>
                <a:lnTo>
                  <a:pt x="182927" y="33203"/>
                </a:lnTo>
                <a:close/>
              </a:path>
              <a:path w="906145" h="38100">
                <a:moveTo>
                  <a:pt x="733862" y="34036"/>
                </a:moveTo>
                <a:lnTo>
                  <a:pt x="733068" y="34318"/>
                </a:lnTo>
                <a:lnTo>
                  <a:pt x="735691" y="34290"/>
                </a:lnTo>
                <a:lnTo>
                  <a:pt x="733862" y="34036"/>
                </a:lnTo>
                <a:close/>
              </a:path>
              <a:path w="906145" h="38100">
                <a:moveTo>
                  <a:pt x="760549" y="33274"/>
                </a:moveTo>
                <a:lnTo>
                  <a:pt x="230218" y="33274"/>
                </a:lnTo>
                <a:lnTo>
                  <a:pt x="236809" y="34290"/>
                </a:lnTo>
                <a:lnTo>
                  <a:pt x="239210" y="33782"/>
                </a:lnTo>
                <a:lnTo>
                  <a:pt x="753426" y="33782"/>
                </a:lnTo>
                <a:lnTo>
                  <a:pt x="755583" y="33655"/>
                </a:lnTo>
                <a:lnTo>
                  <a:pt x="760549" y="33274"/>
                </a:lnTo>
                <a:close/>
              </a:path>
              <a:path w="906145" h="38100">
                <a:moveTo>
                  <a:pt x="196750" y="33709"/>
                </a:moveTo>
                <a:lnTo>
                  <a:pt x="194834" y="33883"/>
                </a:lnTo>
                <a:lnTo>
                  <a:pt x="194899" y="34163"/>
                </a:lnTo>
                <a:lnTo>
                  <a:pt x="196334" y="34163"/>
                </a:lnTo>
                <a:lnTo>
                  <a:pt x="196750" y="33709"/>
                </a:lnTo>
                <a:close/>
              </a:path>
              <a:path w="906145" h="38100">
                <a:moveTo>
                  <a:pt x="230218" y="33274"/>
                </a:moveTo>
                <a:lnTo>
                  <a:pt x="224744" y="33274"/>
                </a:lnTo>
                <a:lnTo>
                  <a:pt x="225773" y="33655"/>
                </a:lnTo>
                <a:lnTo>
                  <a:pt x="234942" y="34036"/>
                </a:lnTo>
                <a:lnTo>
                  <a:pt x="230218" y="33274"/>
                </a:lnTo>
                <a:close/>
              </a:path>
              <a:path w="906145" h="38100">
                <a:moveTo>
                  <a:pt x="194810" y="33782"/>
                </a:moveTo>
                <a:lnTo>
                  <a:pt x="194020" y="33782"/>
                </a:lnTo>
                <a:lnTo>
                  <a:pt x="194556" y="33909"/>
                </a:lnTo>
                <a:lnTo>
                  <a:pt x="194834" y="33883"/>
                </a:lnTo>
                <a:close/>
              </a:path>
              <a:path w="906145" h="38100">
                <a:moveTo>
                  <a:pt x="192410" y="33401"/>
                </a:moveTo>
                <a:lnTo>
                  <a:pt x="190721" y="33401"/>
                </a:lnTo>
                <a:lnTo>
                  <a:pt x="186784" y="33782"/>
                </a:lnTo>
                <a:lnTo>
                  <a:pt x="194020" y="33782"/>
                </a:lnTo>
                <a:lnTo>
                  <a:pt x="192410" y="33401"/>
                </a:lnTo>
                <a:close/>
              </a:path>
              <a:path w="906145" h="38100">
                <a:moveTo>
                  <a:pt x="779108" y="33020"/>
                </a:moveTo>
                <a:lnTo>
                  <a:pt x="763859" y="33020"/>
                </a:lnTo>
                <a:lnTo>
                  <a:pt x="762729" y="33274"/>
                </a:lnTo>
                <a:lnTo>
                  <a:pt x="763123" y="33528"/>
                </a:lnTo>
                <a:lnTo>
                  <a:pt x="760367" y="33782"/>
                </a:lnTo>
                <a:lnTo>
                  <a:pt x="768482" y="33655"/>
                </a:lnTo>
                <a:lnTo>
                  <a:pt x="777842" y="33274"/>
                </a:lnTo>
                <a:lnTo>
                  <a:pt x="779108" y="33020"/>
                </a:lnTo>
                <a:close/>
              </a:path>
              <a:path w="906145" h="38100">
                <a:moveTo>
                  <a:pt x="196854" y="33596"/>
                </a:moveTo>
                <a:lnTo>
                  <a:pt x="197350" y="33655"/>
                </a:lnTo>
                <a:lnTo>
                  <a:pt x="196854" y="33596"/>
                </a:lnTo>
                <a:close/>
              </a:path>
              <a:path w="906145" h="38100">
                <a:moveTo>
                  <a:pt x="773604" y="32639"/>
                </a:moveTo>
                <a:lnTo>
                  <a:pt x="194556" y="32639"/>
                </a:lnTo>
                <a:lnTo>
                  <a:pt x="194137" y="33274"/>
                </a:lnTo>
                <a:lnTo>
                  <a:pt x="196854" y="33596"/>
                </a:lnTo>
                <a:lnTo>
                  <a:pt x="197033" y="33401"/>
                </a:lnTo>
                <a:lnTo>
                  <a:pt x="215435" y="33401"/>
                </a:lnTo>
                <a:lnTo>
                  <a:pt x="215245" y="33274"/>
                </a:lnTo>
                <a:lnTo>
                  <a:pt x="760549" y="33274"/>
                </a:lnTo>
                <a:lnTo>
                  <a:pt x="763859" y="33020"/>
                </a:lnTo>
                <a:lnTo>
                  <a:pt x="779108" y="33020"/>
                </a:lnTo>
                <a:lnTo>
                  <a:pt x="779741" y="32893"/>
                </a:lnTo>
                <a:lnTo>
                  <a:pt x="777524" y="32893"/>
                </a:lnTo>
                <a:lnTo>
                  <a:pt x="773604" y="32639"/>
                </a:lnTo>
                <a:close/>
              </a:path>
              <a:path w="906145" h="38100">
                <a:moveTo>
                  <a:pt x="175290" y="32385"/>
                </a:moveTo>
                <a:lnTo>
                  <a:pt x="160101" y="32385"/>
                </a:lnTo>
                <a:lnTo>
                  <a:pt x="171226" y="33274"/>
                </a:lnTo>
                <a:lnTo>
                  <a:pt x="173957" y="32639"/>
                </a:lnTo>
                <a:lnTo>
                  <a:pt x="175128" y="32639"/>
                </a:lnTo>
                <a:lnTo>
                  <a:pt x="175290" y="32385"/>
                </a:lnTo>
                <a:close/>
              </a:path>
              <a:path w="906145" h="38100">
                <a:moveTo>
                  <a:pt x="183848" y="33086"/>
                </a:moveTo>
                <a:lnTo>
                  <a:pt x="182644" y="33147"/>
                </a:lnTo>
                <a:lnTo>
                  <a:pt x="182927" y="33203"/>
                </a:lnTo>
                <a:lnTo>
                  <a:pt x="183848" y="33086"/>
                </a:lnTo>
                <a:close/>
              </a:path>
              <a:path w="906145" h="38100">
                <a:moveTo>
                  <a:pt x="795978" y="31242"/>
                </a:moveTo>
                <a:lnTo>
                  <a:pt x="132504" y="31242"/>
                </a:lnTo>
                <a:lnTo>
                  <a:pt x="139603" y="31369"/>
                </a:lnTo>
                <a:lnTo>
                  <a:pt x="144925" y="32004"/>
                </a:lnTo>
                <a:lnTo>
                  <a:pt x="144061" y="32004"/>
                </a:lnTo>
                <a:lnTo>
                  <a:pt x="158031" y="33147"/>
                </a:lnTo>
                <a:lnTo>
                  <a:pt x="160101" y="32385"/>
                </a:lnTo>
                <a:lnTo>
                  <a:pt x="773128" y="32385"/>
                </a:lnTo>
                <a:lnTo>
                  <a:pt x="782033" y="31623"/>
                </a:lnTo>
                <a:lnTo>
                  <a:pt x="795647" y="31623"/>
                </a:lnTo>
                <a:lnTo>
                  <a:pt x="795978" y="31242"/>
                </a:lnTo>
                <a:close/>
              </a:path>
              <a:path w="906145" h="38100">
                <a:moveTo>
                  <a:pt x="773128" y="32385"/>
                </a:moveTo>
                <a:lnTo>
                  <a:pt x="175290" y="32385"/>
                </a:lnTo>
                <a:lnTo>
                  <a:pt x="184371" y="33020"/>
                </a:lnTo>
                <a:lnTo>
                  <a:pt x="183848" y="33086"/>
                </a:lnTo>
                <a:lnTo>
                  <a:pt x="187711" y="32893"/>
                </a:lnTo>
                <a:lnTo>
                  <a:pt x="194556" y="32639"/>
                </a:lnTo>
                <a:lnTo>
                  <a:pt x="773604" y="32639"/>
                </a:lnTo>
                <a:lnTo>
                  <a:pt x="771644" y="32512"/>
                </a:lnTo>
                <a:lnTo>
                  <a:pt x="773128" y="32385"/>
                </a:lnTo>
                <a:close/>
              </a:path>
              <a:path w="906145" h="38100">
                <a:moveTo>
                  <a:pt x="175128" y="32639"/>
                </a:moveTo>
                <a:lnTo>
                  <a:pt x="173957" y="32639"/>
                </a:lnTo>
                <a:lnTo>
                  <a:pt x="174554" y="32766"/>
                </a:lnTo>
                <a:lnTo>
                  <a:pt x="173703" y="32766"/>
                </a:lnTo>
                <a:lnTo>
                  <a:pt x="174884" y="33020"/>
                </a:lnTo>
                <a:lnTo>
                  <a:pt x="175128" y="32639"/>
                </a:lnTo>
                <a:close/>
              </a:path>
              <a:path w="906145" h="38100">
                <a:moveTo>
                  <a:pt x="780300" y="32780"/>
                </a:moveTo>
                <a:lnTo>
                  <a:pt x="779741" y="32893"/>
                </a:lnTo>
                <a:lnTo>
                  <a:pt x="781195" y="32893"/>
                </a:lnTo>
                <a:lnTo>
                  <a:pt x="780300" y="32780"/>
                </a:lnTo>
                <a:close/>
              </a:path>
              <a:path w="906145" h="38100">
                <a:moveTo>
                  <a:pt x="776127" y="32258"/>
                </a:moveTo>
                <a:lnTo>
                  <a:pt x="780300" y="32780"/>
                </a:lnTo>
                <a:lnTo>
                  <a:pt x="781639" y="32512"/>
                </a:lnTo>
                <a:lnTo>
                  <a:pt x="776127" y="32258"/>
                </a:lnTo>
                <a:close/>
              </a:path>
              <a:path w="906145" h="38100">
                <a:moveTo>
                  <a:pt x="826318" y="30988"/>
                </a:moveTo>
                <a:lnTo>
                  <a:pt x="804042" y="30988"/>
                </a:lnTo>
                <a:lnTo>
                  <a:pt x="808932" y="31242"/>
                </a:lnTo>
                <a:lnTo>
                  <a:pt x="799915" y="31242"/>
                </a:lnTo>
                <a:lnTo>
                  <a:pt x="801794" y="31623"/>
                </a:lnTo>
                <a:lnTo>
                  <a:pt x="803801" y="32639"/>
                </a:lnTo>
                <a:lnTo>
                  <a:pt x="820374" y="31750"/>
                </a:lnTo>
                <a:lnTo>
                  <a:pt x="822932" y="31750"/>
                </a:lnTo>
                <a:lnTo>
                  <a:pt x="826661" y="31242"/>
                </a:lnTo>
                <a:lnTo>
                  <a:pt x="826318" y="30988"/>
                </a:lnTo>
                <a:close/>
              </a:path>
              <a:path w="906145" h="38100">
                <a:moveTo>
                  <a:pt x="822932" y="31750"/>
                </a:moveTo>
                <a:lnTo>
                  <a:pt x="820374" y="31750"/>
                </a:lnTo>
                <a:lnTo>
                  <a:pt x="822000" y="31877"/>
                </a:lnTo>
                <a:lnTo>
                  <a:pt x="822932" y="31750"/>
                </a:lnTo>
                <a:close/>
              </a:path>
              <a:path w="906145" h="38100">
                <a:moveTo>
                  <a:pt x="795647" y="31623"/>
                </a:moveTo>
                <a:lnTo>
                  <a:pt x="787392" y="31623"/>
                </a:lnTo>
                <a:lnTo>
                  <a:pt x="787583" y="31750"/>
                </a:lnTo>
                <a:lnTo>
                  <a:pt x="795647" y="31623"/>
                </a:lnTo>
                <a:close/>
              </a:path>
              <a:path w="906145" h="38100">
                <a:moveTo>
                  <a:pt x="632758" y="30988"/>
                </a:moveTo>
                <a:lnTo>
                  <a:pt x="118433" y="30988"/>
                </a:lnTo>
                <a:lnTo>
                  <a:pt x="128275" y="31369"/>
                </a:lnTo>
                <a:lnTo>
                  <a:pt x="127970" y="31496"/>
                </a:lnTo>
                <a:lnTo>
                  <a:pt x="132504" y="31242"/>
                </a:lnTo>
                <a:lnTo>
                  <a:pt x="795978" y="31242"/>
                </a:lnTo>
                <a:lnTo>
                  <a:pt x="800010" y="31115"/>
                </a:lnTo>
                <a:lnTo>
                  <a:pt x="633075" y="31115"/>
                </a:lnTo>
                <a:lnTo>
                  <a:pt x="632758" y="30988"/>
                </a:lnTo>
                <a:close/>
              </a:path>
              <a:path w="906145" h="38100">
                <a:moveTo>
                  <a:pt x="839440" y="30480"/>
                </a:moveTo>
                <a:lnTo>
                  <a:pt x="832655" y="30480"/>
                </a:lnTo>
                <a:lnTo>
                  <a:pt x="829277" y="31496"/>
                </a:lnTo>
                <a:lnTo>
                  <a:pt x="833646" y="31369"/>
                </a:lnTo>
                <a:lnTo>
                  <a:pt x="839440" y="30480"/>
                </a:lnTo>
                <a:close/>
              </a:path>
              <a:path w="906145" h="38100">
                <a:moveTo>
                  <a:pt x="176829" y="28702"/>
                </a:moveTo>
                <a:lnTo>
                  <a:pt x="112591" y="28702"/>
                </a:lnTo>
                <a:lnTo>
                  <a:pt x="107460" y="30353"/>
                </a:lnTo>
                <a:lnTo>
                  <a:pt x="114762" y="31242"/>
                </a:lnTo>
                <a:lnTo>
                  <a:pt x="118433" y="30988"/>
                </a:lnTo>
                <a:lnTo>
                  <a:pt x="632758" y="30988"/>
                </a:lnTo>
                <a:lnTo>
                  <a:pt x="632441" y="30861"/>
                </a:lnTo>
                <a:lnTo>
                  <a:pt x="466882" y="30861"/>
                </a:lnTo>
                <a:lnTo>
                  <a:pt x="460367" y="30353"/>
                </a:lnTo>
                <a:lnTo>
                  <a:pt x="460888" y="30099"/>
                </a:lnTo>
                <a:lnTo>
                  <a:pt x="463961" y="29972"/>
                </a:lnTo>
                <a:lnTo>
                  <a:pt x="465714" y="29845"/>
                </a:lnTo>
                <a:lnTo>
                  <a:pt x="453471" y="29591"/>
                </a:lnTo>
                <a:lnTo>
                  <a:pt x="430372" y="29591"/>
                </a:lnTo>
                <a:lnTo>
                  <a:pt x="424497" y="29464"/>
                </a:lnTo>
                <a:lnTo>
                  <a:pt x="410162" y="29464"/>
                </a:lnTo>
                <a:lnTo>
                  <a:pt x="397482" y="29337"/>
                </a:lnTo>
                <a:lnTo>
                  <a:pt x="391588" y="29210"/>
                </a:lnTo>
                <a:lnTo>
                  <a:pt x="375989" y="29210"/>
                </a:lnTo>
                <a:lnTo>
                  <a:pt x="377227" y="28956"/>
                </a:lnTo>
                <a:lnTo>
                  <a:pt x="356532" y="28956"/>
                </a:lnTo>
                <a:lnTo>
                  <a:pt x="350961" y="28829"/>
                </a:lnTo>
                <a:lnTo>
                  <a:pt x="177068" y="28829"/>
                </a:lnTo>
                <a:lnTo>
                  <a:pt x="176829" y="28702"/>
                </a:lnTo>
                <a:close/>
              </a:path>
              <a:path w="906145" h="38100">
                <a:moveTo>
                  <a:pt x="636529" y="29464"/>
                </a:moveTo>
                <a:lnTo>
                  <a:pt x="638929" y="30353"/>
                </a:lnTo>
                <a:lnTo>
                  <a:pt x="633075" y="31115"/>
                </a:lnTo>
                <a:lnTo>
                  <a:pt x="800010" y="31115"/>
                </a:lnTo>
                <a:lnTo>
                  <a:pt x="804042" y="30988"/>
                </a:lnTo>
                <a:lnTo>
                  <a:pt x="826318" y="30988"/>
                </a:lnTo>
                <a:lnTo>
                  <a:pt x="832655" y="30480"/>
                </a:lnTo>
                <a:lnTo>
                  <a:pt x="839440" y="30480"/>
                </a:lnTo>
                <a:lnTo>
                  <a:pt x="842752" y="29972"/>
                </a:lnTo>
                <a:lnTo>
                  <a:pt x="675632" y="29972"/>
                </a:lnTo>
                <a:lnTo>
                  <a:pt x="675874" y="29845"/>
                </a:lnTo>
                <a:lnTo>
                  <a:pt x="661146" y="29845"/>
                </a:lnTo>
                <a:lnTo>
                  <a:pt x="657332" y="29718"/>
                </a:lnTo>
                <a:lnTo>
                  <a:pt x="642803" y="29718"/>
                </a:lnTo>
                <a:lnTo>
                  <a:pt x="636529" y="29464"/>
                </a:lnTo>
                <a:close/>
              </a:path>
              <a:path w="906145" h="38100">
                <a:moveTo>
                  <a:pt x="475874" y="29083"/>
                </a:moveTo>
                <a:lnTo>
                  <a:pt x="466882" y="30861"/>
                </a:lnTo>
                <a:lnTo>
                  <a:pt x="632441" y="30861"/>
                </a:lnTo>
                <a:lnTo>
                  <a:pt x="631491" y="30480"/>
                </a:lnTo>
                <a:lnTo>
                  <a:pt x="479417" y="30480"/>
                </a:lnTo>
                <a:lnTo>
                  <a:pt x="475874" y="29083"/>
                </a:lnTo>
                <a:close/>
              </a:path>
              <a:path w="906145" h="38100">
                <a:moveTo>
                  <a:pt x="482090" y="29855"/>
                </a:moveTo>
                <a:lnTo>
                  <a:pt x="483177" y="30480"/>
                </a:lnTo>
                <a:lnTo>
                  <a:pt x="631491" y="30480"/>
                </a:lnTo>
                <a:lnTo>
                  <a:pt x="631175" y="30353"/>
                </a:lnTo>
                <a:lnTo>
                  <a:pt x="609412" y="30353"/>
                </a:lnTo>
                <a:lnTo>
                  <a:pt x="608832" y="29972"/>
                </a:lnTo>
                <a:lnTo>
                  <a:pt x="507968" y="29972"/>
                </a:lnTo>
                <a:lnTo>
                  <a:pt x="482090" y="29855"/>
                </a:lnTo>
                <a:close/>
              </a:path>
              <a:path w="906145" h="38100">
                <a:moveTo>
                  <a:pt x="618381" y="29845"/>
                </a:moveTo>
                <a:lnTo>
                  <a:pt x="609412" y="30353"/>
                </a:lnTo>
                <a:lnTo>
                  <a:pt x="631175" y="30353"/>
                </a:lnTo>
                <a:lnTo>
                  <a:pt x="630541" y="30099"/>
                </a:lnTo>
                <a:lnTo>
                  <a:pt x="620159" y="30099"/>
                </a:lnTo>
                <a:lnTo>
                  <a:pt x="618381" y="29845"/>
                </a:lnTo>
                <a:close/>
              </a:path>
              <a:path w="906145" h="38100">
                <a:moveTo>
                  <a:pt x="173710" y="27051"/>
                </a:moveTo>
                <a:lnTo>
                  <a:pt x="54463" y="27051"/>
                </a:lnTo>
                <a:lnTo>
                  <a:pt x="64169" y="28067"/>
                </a:lnTo>
                <a:lnTo>
                  <a:pt x="74551" y="28829"/>
                </a:lnTo>
                <a:lnTo>
                  <a:pt x="95458" y="30099"/>
                </a:lnTo>
                <a:lnTo>
                  <a:pt x="92512" y="29591"/>
                </a:lnTo>
                <a:lnTo>
                  <a:pt x="96931" y="28575"/>
                </a:lnTo>
                <a:lnTo>
                  <a:pt x="176589" y="28575"/>
                </a:lnTo>
                <a:lnTo>
                  <a:pt x="173710" y="27051"/>
                </a:lnTo>
                <a:close/>
              </a:path>
              <a:path w="906145" h="38100">
                <a:moveTo>
                  <a:pt x="628325" y="29210"/>
                </a:moveTo>
                <a:lnTo>
                  <a:pt x="619917" y="29591"/>
                </a:lnTo>
                <a:lnTo>
                  <a:pt x="620159" y="30099"/>
                </a:lnTo>
                <a:lnTo>
                  <a:pt x="630541" y="30099"/>
                </a:lnTo>
                <a:lnTo>
                  <a:pt x="628325" y="29210"/>
                </a:lnTo>
                <a:close/>
              </a:path>
              <a:path w="906145" h="38100">
                <a:moveTo>
                  <a:pt x="594873" y="28829"/>
                </a:moveTo>
                <a:lnTo>
                  <a:pt x="507968" y="29972"/>
                </a:lnTo>
                <a:lnTo>
                  <a:pt x="608832" y="29972"/>
                </a:lnTo>
                <a:lnTo>
                  <a:pt x="607149" y="29337"/>
                </a:lnTo>
                <a:lnTo>
                  <a:pt x="594873" y="28829"/>
                </a:lnTo>
                <a:close/>
              </a:path>
              <a:path w="906145" h="38100">
                <a:moveTo>
                  <a:pt x="796877" y="25187"/>
                </a:moveTo>
                <a:lnTo>
                  <a:pt x="786330" y="25527"/>
                </a:lnTo>
                <a:lnTo>
                  <a:pt x="722419" y="27178"/>
                </a:lnTo>
                <a:lnTo>
                  <a:pt x="711751" y="28194"/>
                </a:lnTo>
                <a:lnTo>
                  <a:pt x="699931" y="28702"/>
                </a:lnTo>
                <a:lnTo>
                  <a:pt x="687658" y="29083"/>
                </a:lnTo>
                <a:lnTo>
                  <a:pt x="675632" y="29972"/>
                </a:lnTo>
                <a:lnTo>
                  <a:pt x="842752" y="29972"/>
                </a:lnTo>
                <a:lnTo>
                  <a:pt x="849014" y="29011"/>
                </a:lnTo>
                <a:lnTo>
                  <a:pt x="847590" y="28956"/>
                </a:lnTo>
                <a:lnTo>
                  <a:pt x="851858" y="28575"/>
                </a:lnTo>
                <a:lnTo>
                  <a:pt x="866394" y="28575"/>
                </a:lnTo>
                <a:lnTo>
                  <a:pt x="867434" y="28448"/>
                </a:lnTo>
                <a:lnTo>
                  <a:pt x="874209" y="27365"/>
                </a:lnTo>
                <a:lnTo>
                  <a:pt x="870444" y="27178"/>
                </a:lnTo>
                <a:lnTo>
                  <a:pt x="811546" y="25526"/>
                </a:lnTo>
                <a:lnTo>
                  <a:pt x="796877" y="25187"/>
                </a:lnTo>
                <a:close/>
              </a:path>
              <a:path w="906145" h="38100">
                <a:moveTo>
                  <a:pt x="866394" y="28575"/>
                </a:moveTo>
                <a:lnTo>
                  <a:pt x="851858" y="28575"/>
                </a:lnTo>
                <a:lnTo>
                  <a:pt x="849014" y="29011"/>
                </a:lnTo>
                <a:lnTo>
                  <a:pt x="857420" y="29337"/>
                </a:lnTo>
                <a:lnTo>
                  <a:pt x="851311" y="29972"/>
                </a:lnTo>
                <a:lnTo>
                  <a:pt x="860151" y="29337"/>
                </a:lnTo>
                <a:lnTo>
                  <a:pt x="866394" y="28575"/>
                </a:lnTo>
                <a:close/>
              </a:path>
              <a:path w="906145" h="38100">
                <a:moveTo>
                  <a:pt x="482072" y="29845"/>
                </a:moveTo>
                <a:lnTo>
                  <a:pt x="479773" y="29845"/>
                </a:lnTo>
                <a:lnTo>
                  <a:pt x="482090" y="29855"/>
                </a:lnTo>
                <a:close/>
              </a:path>
              <a:path w="906145" h="38100">
                <a:moveTo>
                  <a:pt x="676598" y="29464"/>
                </a:moveTo>
                <a:lnTo>
                  <a:pt x="668106" y="29845"/>
                </a:lnTo>
                <a:lnTo>
                  <a:pt x="675874" y="29845"/>
                </a:lnTo>
                <a:lnTo>
                  <a:pt x="676598" y="29464"/>
                </a:lnTo>
                <a:close/>
              </a:path>
              <a:path w="906145" h="38100">
                <a:moveTo>
                  <a:pt x="643019" y="29210"/>
                </a:moveTo>
                <a:lnTo>
                  <a:pt x="642803" y="29718"/>
                </a:lnTo>
                <a:lnTo>
                  <a:pt x="657332" y="29718"/>
                </a:lnTo>
                <a:lnTo>
                  <a:pt x="643019" y="29210"/>
                </a:lnTo>
                <a:close/>
              </a:path>
              <a:path w="906145" h="38100">
                <a:moveTo>
                  <a:pt x="619613" y="29337"/>
                </a:moveTo>
                <a:lnTo>
                  <a:pt x="619795" y="29591"/>
                </a:lnTo>
                <a:lnTo>
                  <a:pt x="619613" y="29337"/>
                </a:lnTo>
                <a:close/>
              </a:path>
              <a:path w="906145" h="38100">
                <a:moveTo>
                  <a:pt x="422547" y="29210"/>
                </a:moveTo>
                <a:lnTo>
                  <a:pt x="410162" y="29464"/>
                </a:lnTo>
                <a:lnTo>
                  <a:pt x="424497" y="29464"/>
                </a:lnTo>
                <a:lnTo>
                  <a:pt x="418622" y="29337"/>
                </a:lnTo>
                <a:lnTo>
                  <a:pt x="422547" y="29210"/>
                </a:lnTo>
                <a:close/>
              </a:path>
              <a:path w="906145" h="38100">
                <a:moveTo>
                  <a:pt x="385694" y="29083"/>
                </a:moveTo>
                <a:lnTo>
                  <a:pt x="375989" y="29210"/>
                </a:lnTo>
                <a:lnTo>
                  <a:pt x="391588" y="29210"/>
                </a:lnTo>
                <a:lnTo>
                  <a:pt x="385694" y="29083"/>
                </a:lnTo>
                <a:close/>
              </a:path>
              <a:path w="906145" h="38100">
                <a:moveTo>
                  <a:pt x="851858" y="28575"/>
                </a:moveTo>
                <a:lnTo>
                  <a:pt x="847590" y="28956"/>
                </a:lnTo>
                <a:lnTo>
                  <a:pt x="849014" y="29011"/>
                </a:lnTo>
                <a:lnTo>
                  <a:pt x="851858" y="28575"/>
                </a:lnTo>
                <a:close/>
              </a:path>
              <a:path w="906145" h="38100">
                <a:moveTo>
                  <a:pt x="176589" y="28575"/>
                </a:moveTo>
                <a:lnTo>
                  <a:pt x="96931" y="28575"/>
                </a:lnTo>
                <a:lnTo>
                  <a:pt x="104336" y="28956"/>
                </a:lnTo>
                <a:lnTo>
                  <a:pt x="112591" y="28702"/>
                </a:lnTo>
                <a:lnTo>
                  <a:pt x="176829" y="28702"/>
                </a:lnTo>
                <a:lnTo>
                  <a:pt x="176589" y="28575"/>
                </a:lnTo>
                <a:close/>
              </a:path>
              <a:path w="906145" h="38100">
                <a:moveTo>
                  <a:pt x="366044" y="28448"/>
                </a:moveTo>
                <a:lnTo>
                  <a:pt x="356532" y="28956"/>
                </a:lnTo>
                <a:lnTo>
                  <a:pt x="377227" y="28956"/>
                </a:lnTo>
                <a:lnTo>
                  <a:pt x="378465" y="28702"/>
                </a:lnTo>
                <a:lnTo>
                  <a:pt x="369258" y="28702"/>
                </a:lnTo>
                <a:lnTo>
                  <a:pt x="366044" y="28448"/>
                </a:lnTo>
                <a:close/>
              </a:path>
              <a:path w="906145" h="38100">
                <a:moveTo>
                  <a:pt x="896842" y="25092"/>
                </a:moveTo>
                <a:lnTo>
                  <a:pt x="883722" y="26543"/>
                </a:lnTo>
                <a:lnTo>
                  <a:pt x="879747" y="26543"/>
                </a:lnTo>
                <a:lnTo>
                  <a:pt x="874209" y="27365"/>
                </a:lnTo>
                <a:lnTo>
                  <a:pt x="885714" y="27940"/>
                </a:lnTo>
                <a:lnTo>
                  <a:pt x="899800" y="28956"/>
                </a:lnTo>
                <a:lnTo>
                  <a:pt x="898321" y="26670"/>
                </a:lnTo>
                <a:lnTo>
                  <a:pt x="894098" y="26670"/>
                </a:lnTo>
                <a:lnTo>
                  <a:pt x="897951" y="26099"/>
                </a:lnTo>
                <a:lnTo>
                  <a:pt x="897581" y="25527"/>
                </a:lnTo>
                <a:lnTo>
                  <a:pt x="896028" y="25527"/>
                </a:lnTo>
                <a:lnTo>
                  <a:pt x="896842" y="25092"/>
                </a:lnTo>
                <a:close/>
              </a:path>
              <a:path w="906145" h="38100">
                <a:moveTo>
                  <a:pt x="169747" y="24953"/>
                </a:moveTo>
                <a:lnTo>
                  <a:pt x="177068" y="28829"/>
                </a:lnTo>
                <a:lnTo>
                  <a:pt x="176535" y="25908"/>
                </a:lnTo>
                <a:lnTo>
                  <a:pt x="182016" y="25526"/>
                </a:lnTo>
                <a:lnTo>
                  <a:pt x="175840" y="25273"/>
                </a:lnTo>
                <a:lnTo>
                  <a:pt x="169747" y="24953"/>
                </a:lnTo>
                <a:close/>
              </a:path>
              <a:path w="906145" h="38100">
                <a:moveTo>
                  <a:pt x="182016" y="25526"/>
                </a:moveTo>
                <a:lnTo>
                  <a:pt x="176535" y="25908"/>
                </a:lnTo>
                <a:lnTo>
                  <a:pt x="177068" y="28829"/>
                </a:lnTo>
                <a:lnTo>
                  <a:pt x="350961" y="28829"/>
                </a:lnTo>
                <a:lnTo>
                  <a:pt x="337620" y="28448"/>
                </a:lnTo>
                <a:lnTo>
                  <a:pt x="322687" y="28448"/>
                </a:lnTo>
                <a:lnTo>
                  <a:pt x="323182" y="28194"/>
                </a:lnTo>
                <a:lnTo>
                  <a:pt x="194417" y="26035"/>
                </a:lnTo>
                <a:lnTo>
                  <a:pt x="182016" y="25526"/>
                </a:lnTo>
                <a:close/>
              </a:path>
              <a:path w="906145" h="38100">
                <a:moveTo>
                  <a:pt x="333735" y="28321"/>
                </a:moveTo>
                <a:lnTo>
                  <a:pt x="322687" y="28448"/>
                </a:lnTo>
                <a:lnTo>
                  <a:pt x="337620" y="28448"/>
                </a:lnTo>
                <a:lnTo>
                  <a:pt x="333735" y="28321"/>
                </a:lnTo>
                <a:close/>
              </a:path>
              <a:path w="906145" h="38100">
                <a:moveTo>
                  <a:pt x="11880" y="10541"/>
                </a:moveTo>
                <a:lnTo>
                  <a:pt x="9172" y="10922"/>
                </a:lnTo>
                <a:lnTo>
                  <a:pt x="3469" y="11430"/>
                </a:lnTo>
                <a:lnTo>
                  <a:pt x="0" y="14351"/>
                </a:lnTo>
                <a:lnTo>
                  <a:pt x="3993" y="21336"/>
                </a:lnTo>
                <a:lnTo>
                  <a:pt x="9213" y="22733"/>
                </a:lnTo>
                <a:lnTo>
                  <a:pt x="14610" y="23749"/>
                </a:lnTo>
                <a:lnTo>
                  <a:pt x="19385" y="24130"/>
                </a:lnTo>
                <a:lnTo>
                  <a:pt x="26991" y="25146"/>
                </a:lnTo>
                <a:lnTo>
                  <a:pt x="42199" y="26416"/>
                </a:lnTo>
                <a:lnTo>
                  <a:pt x="49662" y="27178"/>
                </a:lnTo>
                <a:lnTo>
                  <a:pt x="53637" y="27432"/>
                </a:lnTo>
                <a:lnTo>
                  <a:pt x="52469" y="27051"/>
                </a:lnTo>
                <a:lnTo>
                  <a:pt x="173710" y="27051"/>
                </a:lnTo>
                <a:lnTo>
                  <a:pt x="169747" y="24953"/>
                </a:lnTo>
                <a:lnTo>
                  <a:pt x="136692" y="23114"/>
                </a:lnTo>
                <a:lnTo>
                  <a:pt x="132702" y="22987"/>
                </a:lnTo>
                <a:lnTo>
                  <a:pt x="115740" y="22987"/>
                </a:lnTo>
                <a:lnTo>
                  <a:pt x="111740" y="22860"/>
                </a:lnTo>
                <a:lnTo>
                  <a:pt x="105174" y="22479"/>
                </a:lnTo>
                <a:lnTo>
                  <a:pt x="111943" y="22352"/>
                </a:lnTo>
                <a:lnTo>
                  <a:pt x="109377" y="21971"/>
                </a:lnTo>
                <a:lnTo>
                  <a:pt x="98883" y="21717"/>
                </a:lnTo>
                <a:lnTo>
                  <a:pt x="87376" y="20955"/>
                </a:lnTo>
                <a:lnTo>
                  <a:pt x="66336" y="19304"/>
                </a:lnTo>
                <a:lnTo>
                  <a:pt x="58082" y="19304"/>
                </a:lnTo>
                <a:lnTo>
                  <a:pt x="53514" y="18923"/>
                </a:lnTo>
                <a:lnTo>
                  <a:pt x="12553" y="18923"/>
                </a:lnTo>
                <a:lnTo>
                  <a:pt x="11438" y="18288"/>
                </a:lnTo>
                <a:lnTo>
                  <a:pt x="12871" y="18034"/>
                </a:lnTo>
                <a:lnTo>
                  <a:pt x="14098" y="14732"/>
                </a:lnTo>
                <a:lnTo>
                  <a:pt x="74999" y="14732"/>
                </a:lnTo>
                <a:lnTo>
                  <a:pt x="76904" y="14605"/>
                </a:lnTo>
                <a:lnTo>
                  <a:pt x="78948" y="13716"/>
                </a:lnTo>
                <a:lnTo>
                  <a:pt x="103783" y="13716"/>
                </a:lnTo>
                <a:lnTo>
                  <a:pt x="109096" y="13462"/>
                </a:lnTo>
                <a:lnTo>
                  <a:pt x="116553" y="13335"/>
                </a:lnTo>
                <a:lnTo>
                  <a:pt x="114203" y="12573"/>
                </a:lnTo>
                <a:lnTo>
                  <a:pt x="125735" y="11684"/>
                </a:lnTo>
                <a:lnTo>
                  <a:pt x="209812" y="11684"/>
                </a:lnTo>
                <a:lnTo>
                  <a:pt x="213123" y="11557"/>
                </a:lnTo>
                <a:lnTo>
                  <a:pt x="6050" y="11557"/>
                </a:lnTo>
                <a:lnTo>
                  <a:pt x="11880" y="10541"/>
                </a:lnTo>
                <a:close/>
              </a:path>
              <a:path w="906145" h="38100">
                <a:moveTo>
                  <a:pt x="881093" y="20701"/>
                </a:moveTo>
                <a:lnTo>
                  <a:pt x="864196" y="23114"/>
                </a:lnTo>
                <a:lnTo>
                  <a:pt x="849241" y="23241"/>
                </a:lnTo>
                <a:lnTo>
                  <a:pt x="796877" y="25187"/>
                </a:lnTo>
                <a:lnTo>
                  <a:pt x="811574" y="25527"/>
                </a:lnTo>
                <a:lnTo>
                  <a:pt x="870444" y="27178"/>
                </a:lnTo>
                <a:lnTo>
                  <a:pt x="874209" y="27365"/>
                </a:lnTo>
                <a:lnTo>
                  <a:pt x="879747" y="26543"/>
                </a:lnTo>
                <a:lnTo>
                  <a:pt x="883722" y="26543"/>
                </a:lnTo>
                <a:lnTo>
                  <a:pt x="896842" y="25092"/>
                </a:lnTo>
                <a:lnTo>
                  <a:pt x="896981" y="25019"/>
                </a:lnTo>
                <a:lnTo>
                  <a:pt x="897248" y="25013"/>
                </a:lnTo>
                <a:lnTo>
                  <a:pt x="894835" y="21284"/>
                </a:lnTo>
                <a:lnTo>
                  <a:pt x="894129" y="21065"/>
                </a:lnTo>
                <a:lnTo>
                  <a:pt x="881093" y="20701"/>
                </a:lnTo>
                <a:close/>
              </a:path>
              <a:path w="906145" h="38100">
                <a:moveTo>
                  <a:pt x="904105" y="26289"/>
                </a:moveTo>
                <a:lnTo>
                  <a:pt x="902835" y="26337"/>
                </a:lnTo>
                <a:lnTo>
                  <a:pt x="899483" y="27305"/>
                </a:lnTo>
                <a:lnTo>
                  <a:pt x="904105" y="26289"/>
                </a:lnTo>
                <a:close/>
              </a:path>
              <a:path w="906145" h="38100">
                <a:moveTo>
                  <a:pt x="897951" y="26099"/>
                </a:moveTo>
                <a:lnTo>
                  <a:pt x="894098" y="26670"/>
                </a:lnTo>
                <a:lnTo>
                  <a:pt x="898219" y="26513"/>
                </a:lnTo>
                <a:lnTo>
                  <a:pt x="897951" y="26099"/>
                </a:lnTo>
                <a:close/>
              </a:path>
              <a:path w="906145" h="38100">
                <a:moveTo>
                  <a:pt x="898219" y="26513"/>
                </a:moveTo>
                <a:lnTo>
                  <a:pt x="894098" y="26670"/>
                </a:lnTo>
                <a:lnTo>
                  <a:pt x="898321" y="26670"/>
                </a:lnTo>
                <a:lnTo>
                  <a:pt x="898219" y="26513"/>
                </a:lnTo>
                <a:close/>
              </a:path>
              <a:path w="906145" h="38100">
                <a:moveTo>
                  <a:pt x="906082" y="25400"/>
                </a:moveTo>
                <a:lnTo>
                  <a:pt x="902670" y="25400"/>
                </a:lnTo>
                <a:lnTo>
                  <a:pt x="897951" y="26099"/>
                </a:lnTo>
                <a:lnTo>
                  <a:pt x="898219" y="26513"/>
                </a:lnTo>
                <a:lnTo>
                  <a:pt x="902835" y="26337"/>
                </a:lnTo>
                <a:lnTo>
                  <a:pt x="906082" y="25400"/>
                </a:lnTo>
                <a:close/>
              </a:path>
              <a:path w="906145" h="38100">
                <a:moveTo>
                  <a:pt x="356558" y="24638"/>
                </a:moveTo>
                <a:lnTo>
                  <a:pt x="247388" y="24638"/>
                </a:lnTo>
                <a:lnTo>
                  <a:pt x="242143" y="25908"/>
                </a:lnTo>
                <a:lnTo>
                  <a:pt x="333554" y="25654"/>
                </a:lnTo>
                <a:lnTo>
                  <a:pt x="356558" y="24638"/>
                </a:lnTo>
                <a:close/>
              </a:path>
              <a:path w="906145" h="38100">
                <a:moveTo>
                  <a:pt x="333554" y="25654"/>
                </a:moveTo>
                <a:lnTo>
                  <a:pt x="273883" y="25654"/>
                </a:lnTo>
                <a:lnTo>
                  <a:pt x="302576" y="25908"/>
                </a:lnTo>
                <a:lnTo>
                  <a:pt x="330679" y="25781"/>
                </a:lnTo>
                <a:lnTo>
                  <a:pt x="333554" y="25654"/>
                </a:lnTo>
                <a:close/>
              </a:path>
              <a:path w="906145" h="38100">
                <a:moveTo>
                  <a:pt x="897265" y="25039"/>
                </a:moveTo>
                <a:lnTo>
                  <a:pt x="896842" y="25092"/>
                </a:lnTo>
                <a:lnTo>
                  <a:pt x="896028" y="25527"/>
                </a:lnTo>
                <a:lnTo>
                  <a:pt x="897562" y="25497"/>
                </a:lnTo>
                <a:lnTo>
                  <a:pt x="897265" y="25039"/>
                </a:lnTo>
                <a:close/>
              </a:path>
              <a:path w="906145" h="38100">
                <a:moveTo>
                  <a:pt x="897562" y="25497"/>
                </a:moveTo>
                <a:lnTo>
                  <a:pt x="896028" y="25527"/>
                </a:lnTo>
                <a:lnTo>
                  <a:pt x="897581" y="25527"/>
                </a:lnTo>
                <a:close/>
              </a:path>
              <a:path w="906145" h="38100">
                <a:moveTo>
                  <a:pt x="173957" y="17653"/>
                </a:moveTo>
                <a:lnTo>
                  <a:pt x="168432" y="24257"/>
                </a:lnTo>
                <a:lnTo>
                  <a:pt x="169747" y="24953"/>
                </a:lnTo>
                <a:lnTo>
                  <a:pt x="175840" y="25273"/>
                </a:lnTo>
                <a:lnTo>
                  <a:pt x="182016" y="25526"/>
                </a:lnTo>
                <a:lnTo>
                  <a:pt x="191127" y="24892"/>
                </a:lnTo>
                <a:lnTo>
                  <a:pt x="197925" y="24671"/>
                </a:lnTo>
                <a:lnTo>
                  <a:pt x="192782" y="24511"/>
                </a:lnTo>
                <a:lnTo>
                  <a:pt x="175824" y="23495"/>
                </a:lnTo>
                <a:lnTo>
                  <a:pt x="180892" y="20320"/>
                </a:lnTo>
                <a:lnTo>
                  <a:pt x="196306" y="19431"/>
                </a:lnTo>
                <a:lnTo>
                  <a:pt x="214089" y="19431"/>
                </a:lnTo>
                <a:lnTo>
                  <a:pt x="206251" y="19304"/>
                </a:lnTo>
                <a:lnTo>
                  <a:pt x="189604" y="18796"/>
                </a:lnTo>
                <a:lnTo>
                  <a:pt x="181209" y="18288"/>
                </a:lnTo>
                <a:lnTo>
                  <a:pt x="173957" y="17653"/>
                </a:lnTo>
                <a:close/>
              </a:path>
              <a:path w="906145" h="38100">
                <a:moveTo>
                  <a:pt x="904596" y="24638"/>
                </a:moveTo>
                <a:lnTo>
                  <a:pt x="900448" y="24638"/>
                </a:lnTo>
                <a:lnTo>
                  <a:pt x="902670" y="24892"/>
                </a:lnTo>
                <a:lnTo>
                  <a:pt x="897428" y="25019"/>
                </a:lnTo>
                <a:lnTo>
                  <a:pt x="897265" y="25039"/>
                </a:lnTo>
                <a:lnTo>
                  <a:pt x="897562" y="25497"/>
                </a:lnTo>
                <a:lnTo>
                  <a:pt x="902670" y="25400"/>
                </a:lnTo>
                <a:lnTo>
                  <a:pt x="906082" y="25400"/>
                </a:lnTo>
                <a:lnTo>
                  <a:pt x="904596" y="24638"/>
                </a:lnTo>
                <a:close/>
              </a:path>
              <a:path w="906145" h="38100">
                <a:moveTo>
                  <a:pt x="861357" y="20955"/>
                </a:moveTo>
                <a:lnTo>
                  <a:pt x="548543" y="20955"/>
                </a:lnTo>
                <a:lnTo>
                  <a:pt x="550055" y="21209"/>
                </a:lnTo>
                <a:lnTo>
                  <a:pt x="570008" y="21209"/>
                </a:lnTo>
                <a:lnTo>
                  <a:pt x="578755" y="21590"/>
                </a:lnTo>
                <a:lnTo>
                  <a:pt x="590761" y="22352"/>
                </a:lnTo>
                <a:lnTo>
                  <a:pt x="796877" y="25187"/>
                </a:lnTo>
                <a:lnTo>
                  <a:pt x="849241" y="23241"/>
                </a:lnTo>
                <a:lnTo>
                  <a:pt x="864196" y="23114"/>
                </a:lnTo>
                <a:lnTo>
                  <a:pt x="878425" y="21082"/>
                </a:lnTo>
                <a:lnTo>
                  <a:pt x="867542" y="21082"/>
                </a:lnTo>
                <a:lnTo>
                  <a:pt x="861357" y="20955"/>
                </a:lnTo>
                <a:close/>
              </a:path>
              <a:path w="906145" h="38100">
                <a:moveTo>
                  <a:pt x="386104" y="22452"/>
                </a:moveTo>
                <a:lnTo>
                  <a:pt x="285433" y="22733"/>
                </a:lnTo>
                <a:lnTo>
                  <a:pt x="238100" y="23368"/>
                </a:lnTo>
                <a:lnTo>
                  <a:pt x="197925" y="24671"/>
                </a:lnTo>
                <a:lnTo>
                  <a:pt x="209066" y="25019"/>
                </a:lnTo>
                <a:lnTo>
                  <a:pt x="224283" y="25146"/>
                </a:lnTo>
                <a:lnTo>
                  <a:pt x="247388" y="24638"/>
                </a:lnTo>
                <a:lnTo>
                  <a:pt x="356558" y="24638"/>
                </a:lnTo>
                <a:lnTo>
                  <a:pt x="371292" y="24130"/>
                </a:lnTo>
                <a:lnTo>
                  <a:pt x="379660" y="23622"/>
                </a:lnTo>
                <a:lnTo>
                  <a:pt x="384774" y="22860"/>
                </a:lnTo>
                <a:lnTo>
                  <a:pt x="386104" y="22452"/>
                </a:lnTo>
                <a:close/>
              </a:path>
              <a:path w="906145" h="38100">
                <a:moveTo>
                  <a:pt x="897248" y="25013"/>
                </a:moveTo>
                <a:lnTo>
                  <a:pt x="896981" y="25019"/>
                </a:lnTo>
                <a:lnTo>
                  <a:pt x="896842" y="25092"/>
                </a:lnTo>
                <a:lnTo>
                  <a:pt x="897265" y="25039"/>
                </a:lnTo>
                <a:close/>
              </a:path>
              <a:path w="906145" h="38100">
                <a:moveTo>
                  <a:pt x="897525" y="25006"/>
                </a:moveTo>
                <a:lnTo>
                  <a:pt x="897248" y="25013"/>
                </a:lnTo>
                <a:lnTo>
                  <a:pt x="897525" y="25006"/>
                </a:lnTo>
                <a:close/>
              </a:path>
              <a:path w="906145" h="38100">
                <a:moveTo>
                  <a:pt x="894791" y="21215"/>
                </a:moveTo>
                <a:lnTo>
                  <a:pt x="897248" y="25013"/>
                </a:lnTo>
                <a:lnTo>
                  <a:pt x="897525" y="25006"/>
                </a:lnTo>
                <a:lnTo>
                  <a:pt x="900448" y="24638"/>
                </a:lnTo>
                <a:lnTo>
                  <a:pt x="904596" y="24638"/>
                </a:lnTo>
                <a:lnTo>
                  <a:pt x="900386" y="22479"/>
                </a:lnTo>
                <a:lnTo>
                  <a:pt x="894791" y="21215"/>
                </a:lnTo>
                <a:close/>
              </a:path>
              <a:path w="906145" h="38100">
                <a:moveTo>
                  <a:pt x="214089" y="19431"/>
                </a:moveTo>
                <a:lnTo>
                  <a:pt x="196306" y="19431"/>
                </a:lnTo>
                <a:lnTo>
                  <a:pt x="180892" y="20320"/>
                </a:lnTo>
                <a:lnTo>
                  <a:pt x="175824" y="23495"/>
                </a:lnTo>
                <a:lnTo>
                  <a:pt x="192782" y="24511"/>
                </a:lnTo>
                <a:lnTo>
                  <a:pt x="197925" y="24671"/>
                </a:lnTo>
                <a:lnTo>
                  <a:pt x="238100" y="23368"/>
                </a:lnTo>
                <a:lnTo>
                  <a:pt x="285433" y="22733"/>
                </a:lnTo>
                <a:lnTo>
                  <a:pt x="386104" y="22452"/>
                </a:lnTo>
                <a:lnTo>
                  <a:pt x="387672" y="21971"/>
                </a:lnTo>
                <a:lnTo>
                  <a:pt x="344930" y="21971"/>
                </a:lnTo>
                <a:lnTo>
                  <a:pt x="301459" y="21844"/>
                </a:lnTo>
                <a:lnTo>
                  <a:pt x="258216" y="21082"/>
                </a:lnTo>
                <a:lnTo>
                  <a:pt x="214089" y="19431"/>
                </a:lnTo>
                <a:close/>
              </a:path>
              <a:path w="906145" h="38100">
                <a:moveTo>
                  <a:pt x="111928" y="22352"/>
                </a:moveTo>
                <a:lnTo>
                  <a:pt x="115740" y="22987"/>
                </a:lnTo>
                <a:lnTo>
                  <a:pt x="132702" y="22987"/>
                </a:lnTo>
                <a:lnTo>
                  <a:pt x="111928" y="22352"/>
                </a:lnTo>
                <a:close/>
              </a:path>
              <a:path w="906145" h="38100">
                <a:moveTo>
                  <a:pt x="431481" y="21336"/>
                </a:moveTo>
                <a:lnTo>
                  <a:pt x="389743" y="21336"/>
                </a:lnTo>
                <a:lnTo>
                  <a:pt x="386104" y="22452"/>
                </a:lnTo>
                <a:lnTo>
                  <a:pt x="429151" y="22225"/>
                </a:lnTo>
                <a:lnTo>
                  <a:pt x="424896" y="21844"/>
                </a:lnTo>
                <a:lnTo>
                  <a:pt x="429405" y="21463"/>
                </a:lnTo>
                <a:lnTo>
                  <a:pt x="431481" y="21336"/>
                </a:lnTo>
                <a:close/>
              </a:path>
              <a:path w="906145" h="38100">
                <a:moveTo>
                  <a:pt x="230523" y="19177"/>
                </a:moveTo>
                <a:lnTo>
                  <a:pt x="215154" y="19431"/>
                </a:lnTo>
                <a:lnTo>
                  <a:pt x="214089" y="19431"/>
                </a:lnTo>
                <a:lnTo>
                  <a:pt x="258216" y="21082"/>
                </a:lnTo>
                <a:lnTo>
                  <a:pt x="301459" y="21844"/>
                </a:lnTo>
                <a:lnTo>
                  <a:pt x="344930" y="21971"/>
                </a:lnTo>
                <a:lnTo>
                  <a:pt x="389743" y="21336"/>
                </a:lnTo>
                <a:lnTo>
                  <a:pt x="431526" y="21333"/>
                </a:lnTo>
                <a:lnTo>
                  <a:pt x="433558" y="21209"/>
                </a:lnTo>
                <a:lnTo>
                  <a:pt x="437704" y="21209"/>
                </a:lnTo>
                <a:lnTo>
                  <a:pt x="440873" y="20955"/>
                </a:lnTo>
                <a:lnTo>
                  <a:pt x="446867" y="20828"/>
                </a:lnTo>
                <a:lnTo>
                  <a:pt x="855172" y="20828"/>
                </a:lnTo>
                <a:lnTo>
                  <a:pt x="861421" y="19939"/>
                </a:lnTo>
                <a:lnTo>
                  <a:pt x="858356" y="19685"/>
                </a:lnTo>
                <a:lnTo>
                  <a:pt x="228034" y="19685"/>
                </a:lnTo>
                <a:lnTo>
                  <a:pt x="230523" y="19177"/>
                </a:lnTo>
                <a:close/>
              </a:path>
              <a:path w="906145" h="38100">
                <a:moveTo>
                  <a:pt x="389743" y="21336"/>
                </a:moveTo>
                <a:lnTo>
                  <a:pt x="344930" y="21971"/>
                </a:lnTo>
                <a:lnTo>
                  <a:pt x="387672" y="21971"/>
                </a:lnTo>
                <a:lnTo>
                  <a:pt x="389743" y="21336"/>
                </a:lnTo>
                <a:close/>
              </a:path>
              <a:path w="906145" h="38100">
                <a:moveTo>
                  <a:pt x="855172" y="20828"/>
                </a:moveTo>
                <a:lnTo>
                  <a:pt x="446867" y="20828"/>
                </a:lnTo>
                <a:lnTo>
                  <a:pt x="444327" y="21590"/>
                </a:lnTo>
                <a:lnTo>
                  <a:pt x="439285" y="21717"/>
                </a:lnTo>
                <a:lnTo>
                  <a:pt x="531246" y="21844"/>
                </a:lnTo>
                <a:lnTo>
                  <a:pt x="533278" y="20955"/>
                </a:lnTo>
                <a:lnTo>
                  <a:pt x="861357" y="20955"/>
                </a:lnTo>
                <a:lnTo>
                  <a:pt x="855172" y="20828"/>
                </a:lnTo>
                <a:close/>
              </a:path>
              <a:path w="906145" h="38100">
                <a:moveTo>
                  <a:pt x="548543" y="20955"/>
                </a:moveTo>
                <a:lnTo>
                  <a:pt x="533278" y="20955"/>
                </a:lnTo>
                <a:lnTo>
                  <a:pt x="547477" y="21844"/>
                </a:lnTo>
                <a:lnTo>
                  <a:pt x="548086" y="21336"/>
                </a:lnTo>
                <a:lnTo>
                  <a:pt x="547807" y="21336"/>
                </a:lnTo>
                <a:lnTo>
                  <a:pt x="548148" y="21284"/>
                </a:lnTo>
                <a:lnTo>
                  <a:pt x="548543" y="20955"/>
                </a:lnTo>
                <a:close/>
              </a:path>
              <a:path w="906145" h="38100">
                <a:moveTo>
                  <a:pt x="437704" y="21209"/>
                </a:moveTo>
                <a:lnTo>
                  <a:pt x="433558" y="21209"/>
                </a:lnTo>
                <a:lnTo>
                  <a:pt x="434536" y="21463"/>
                </a:lnTo>
                <a:lnTo>
                  <a:pt x="437704" y="21209"/>
                </a:lnTo>
                <a:close/>
              </a:path>
              <a:path w="906145" h="38100">
                <a:moveTo>
                  <a:pt x="548148" y="21284"/>
                </a:moveTo>
                <a:lnTo>
                  <a:pt x="547807" y="21336"/>
                </a:lnTo>
                <a:lnTo>
                  <a:pt x="548090" y="21333"/>
                </a:lnTo>
                <a:close/>
              </a:path>
              <a:path w="906145" h="38100">
                <a:moveTo>
                  <a:pt x="560892" y="21209"/>
                </a:moveTo>
                <a:lnTo>
                  <a:pt x="548603" y="21215"/>
                </a:lnTo>
                <a:lnTo>
                  <a:pt x="548148" y="21284"/>
                </a:lnTo>
                <a:lnTo>
                  <a:pt x="560892" y="21209"/>
                </a:lnTo>
                <a:close/>
              </a:path>
              <a:path w="906145" h="38100">
                <a:moveTo>
                  <a:pt x="894129" y="21065"/>
                </a:moveTo>
                <a:lnTo>
                  <a:pt x="894791" y="21215"/>
                </a:lnTo>
                <a:lnTo>
                  <a:pt x="894704" y="21082"/>
                </a:lnTo>
                <a:lnTo>
                  <a:pt x="894129" y="21065"/>
                </a:lnTo>
                <a:close/>
              </a:path>
              <a:path w="906145" h="38100">
                <a:moveTo>
                  <a:pt x="881093" y="20701"/>
                </a:moveTo>
                <a:lnTo>
                  <a:pt x="870558" y="20701"/>
                </a:lnTo>
                <a:lnTo>
                  <a:pt x="867542" y="21082"/>
                </a:lnTo>
                <a:lnTo>
                  <a:pt x="878425" y="21082"/>
                </a:lnTo>
                <a:lnTo>
                  <a:pt x="881093" y="20701"/>
                </a:lnTo>
                <a:close/>
              </a:path>
              <a:path w="906145" h="38100">
                <a:moveTo>
                  <a:pt x="889701" y="20066"/>
                </a:moveTo>
                <a:lnTo>
                  <a:pt x="881334" y="20066"/>
                </a:lnTo>
                <a:lnTo>
                  <a:pt x="882162" y="20701"/>
                </a:lnTo>
                <a:lnTo>
                  <a:pt x="881093" y="20701"/>
                </a:lnTo>
                <a:lnTo>
                  <a:pt x="894129" y="21065"/>
                </a:lnTo>
                <a:lnTo>
                  <a:pt x="889701" y="20066"/>
                </a:lnTo>
                <a:close/>
              </a:path>
              <a:path w="906145" h="38100">
                <a:moveTo>
                  <a:pt x="254018" y="18288"/>
                </a:moveTo>
                <a:lnTo>
                  <a:pt x="247515" y="18542"/>
                </a:lnTo>
                <a:lnTo>
                  <a:pt x="234222" y="19431"/>
                </a:lnTo>
                <a:lnTo>
                  <a:pt x="228034" y="19685"/>
                </a:lnTo>
                <a:lnTo>
                  <a:pt x="858356" y="19685"/>
                </a:lnTo>
                <a:lnTo>
                  <a:pt x="856823" y="19558"/>
                </a:lnTo>
                <a:lnTo>
                  <a:pt x="847295" y="19431"/>
                </a:lnTo>
                <a:lnTo>
                  <a:pt x="828963" y="18923"/>
                </a:lnTo>
                <a:lnTo>
                  <a:pt x="253294" y="18923"/>
                </a:lnTo>
                <a:lnTo>
                  <a:pt x="251402" y="18669"/>
                </a:lnTo>
                <a:lnTo>
                  <a:pt x="254094" y="18542"/>
                </a:lnTo>
                <a:lnTo>
                  <a:pt x="254018" y="18288"/>
                </a:lnTo>
                <a:close/>
              </a:path>
              <a:path w="906145" h="38100">
                <a:moveTo>
                  <a:pt x="56609" y="18923"/>
                </a:moveTo>
                <a:lnTo>
                  <a:pt x="58082" y="19304"/>
                </a:lnTo>
                <a:lnTo>
                  <a:pt x="66336" y="19304"/>
                </a:lnTo>
                <a:lnTo>
                  <a:pt x="64717" y="19177"/>
                </a:lnTo>
                <a:lnTo>
                  <a:pt x="61206" y="19177"/>
                </a:lnTo>
                <a:lnTo>
                  <a:pt x="56609" y="18923"/>
                </a:lnTo>
                <a:close/>
              </a:path>
              <a:path w="906145" h="38100">
                <a:moveTo>
                  <a:pt x="63099" y="19050"/>
                </a:moveTo>
                <a:lnTo>
                  <a:pt x="61206" y="19177"/>
                </a:lnTo>
                <a:lnTo>
                  <a:pt x="64717" y="19177"/>
                </a:lnTo>
                <a:lnTo>
                  <a:pt x="63099" y="19050"/>
                </a:lnTo>
                <a:close/>
              </a:path>
              <a:path w="906145" h="38100">
                <a:moveTo>
                  <a:pt x="30707" y="16138"/>
                </a:moveTo>
                <a:lnTo>
                  <a:pt x="12553" y="18923"/>
                </a:lnTo>
                <a:lnTo>
                  <a:pt x="53514" y="18923"/>
                </a:lnTo>
                <a:lnTo>
                  <a:pt x="44378" y="18161"/>
                </a:lnTo>
                <a:lnTo>
                  <a:pt x="37511" y="17145"/>
                </a:lnTo>
                <a:lnTo>
                  <a:pt x="26827" y="17145"/>
                </a:lnTo>
                <a:lnTo>
                  <a:pt x="31728" y="16756"/>
                </a:lnTo>
                <a:lnTo>
                  <a:pt x="32885" y="16510"/>
                </a:lnTo>
                <a:lnTo>
                  <a:pt x="30707" y="16138"/>
                </a:lnTo>
                <a:close/>
              </a:path>
              <a:path w="906145" h="38100">
                <a:moveTo>
                  <a:pt x="255402" y="18161"/>
                </a:moveTo>
                <a:lnTo>
                  <a:pt x="253294" y="18923"/>
                </a:lnTo>
                <a:lnTo>
                  <a:pt x="775036" y="18923"/>
                </a:lnTo>
                <a:lnTo>
                  <a:pt x="771835" y="18796"/>
                </a:lnTo>
                <a:lnTo>
                  <a:pt x="279443" y="18796"/>
                </a:lnTo>
                <a:lnTo>
                  <a:pt x="275087" y="18542"/>
                </a:lnTo>
                <a:lnTo>
                  <a:pt x="275259" y="18288"/>
                </a:lnTo>
                <a:lnTo>
                  <a:pt x="268597" y="18288"/>
                </a:lnTo>
                <a:lnTo>
                  <a:pt x="255402" y="18161"/>
                </a:lnTo>
                <a:close/>
              </a:path>
              <a:path w="906145" h="38100">
                <a:moveTo>
                  <a:pt x="778689" y="18161"/>
                </a:moveTo>
                <a:lnTo>
                  <a:pt x="777029" y="18542"/>
                </a:lnTo>
                <a:lnTo>
                  <a:pt x="775036" y="18923"/>
                </a:lnTo>
                <a:lnTo>
                  <a:pt x="828963" y="18923"/>
                </a:lnTo>
                <a:lnTo>
                  <a:pt x="820120" y="18796"/>
                </a:lnTo>
                <a:lnTo>
                  <a:pt x="781779" y="18796"/>
                </a:lnTo>
                <a:lnTo>
                  <a:pt x="782262" y="18542"/>
                </a:lnTo>
                <a:lnTo>
                  <a:pt x="781309" y="18288"/>
                </a:lnTo>
                <a:lnTo>
                  <a:pt x="784090" y="18288"/>
                </a:lnTo>
                <a:lnTo>
                  <a:pt x="778689" y="18161"/>
                </a:lnTo>
                <a:close/>
              </a:path>
              <a:path w="906145" h="38100">
                <a:moveTo>
                  <a:pt x="432935" y="15240"/>
                </a:moveTo>
                <a:lnTo>
                  <a:pt x="357128" y="16129"/>
                </a:lnTo>
                <a:lnTo>
                  <a:pt x="333901" y="16891"/>
                </a:lnTo>
                <a:lnTo>
                  <a:pt x="295271" y="16891"/>
                </a:lnTo>
                <a:lnTo>
                  <a:pt x="284282" y="17907"/>
                </a:lnTo>
                <a:lnTo>
                  <a:pt x="279443" y="18796"/>
                </a:lnTo>
                <a:lnTo>
                  <a:pt x="771835" y="18796"/>
                </a:lnTo>
                <a:lnTo>
                  <a:pt x="768634" y="18669"/>
                </a:lnTo>
                <a:lnTo>
                  <a:pt x="770959" y="18288"/>
                </a:lnTo>
                <a:lnTo>
                  <a:pt x="765581" y="18288"/>
                </a:lnTo>
                <a:lnTo>
                  <a:pt x="762508" y="18161"/>
                </a:lnTo>
                <a:lnTo>
                  <a:pt x="717847" y="18161"/>
                </a:lnTo>
                <a:lnTo>
                  <a:pt x="710062" y="17653"/>
                </a:lnTo>
                <a:lnTo>
                  <a:pt x="707827" y="17653"/>
                </a:lnTo>
                <a:lnTo>
                  <a:pt x="706763" y="17526"/>
                </a:lnTo>
                <a:lnTo>
                  <a:pt x="685018" y="17526"/>
                </a:lnTo>
                <a:lnTo>
                  <a:pt x="683964" y="17145"/>
                </a:lnTo>
                <a:lnTo>
                  <a:pt x="680903" y="17018"/>
                </a:lnTo>
                <a:lnTo>
                  <a:pt x="679680" y="16891"/>
                </a:lnTo>
                <a:lnTo>
                  <a:pt x="321344" y="16891"/>
                </a:lnTo>
                <a:lnTo>
                  <a:pt x="678458" y="16764"/>
                </a:lnTo>
                <a:lnTo>
                  <a:pt x="676013" y="16510"/>
                </a:lnTo>
                <a:lnTo>
                  <a:pt x="432326" y="16383"/>
                </a:lnTo>
                <a:lnTo>
                  <a:pt x="430408" y="16002"/>
                </a:lnTo>
                <a:lnTo>
                  <a:pt x="431684" y="15485"/>
                </a:lnTo>
                <a:lnTo>
                  <a:pt x="432935" y="15240"/>
                </a:lnTo>
                <a:close/>
              </a:path>
              <a:path w="906145" h="38100">
                <a:moveTo>
                  <a:pt x="801197" y="18415"/>
                </a:moveTo>
                <a:lnTo>
                  <a:pt x="790865" y="18415"/>
                </a:lnTo>
                <a:lnTo>
                  <a:pt x="781779" y="18796"/>
                </a:lnTo>
                <a:lnTo>
                  <a:pt x="820120" y="18796"/>
                </a:lnTo>
                <a:lnTo>
                  <a:pt x="820616" y="18542"/>
                </a:lnTo>
                <a:lnTo>
                  <a:pt x="811529" y="18542"/>
                </a:lnTo>
                <a:lnTo>
                  <a:pt x="801197" y="18415"/>
                </a:lnTo>
                <a:close/>
              </a:path>
              <a:path w="906145" h="38100">
                <a:moveTo>
                  <a:pt x="272141" y="17780"/>
                </a:moveTo>
                <a:lnTo>
                  <a:pt x="268597" y="18288"/>
                </a:lnTo>
                <a:lnTo>
                  <a:pt x="275259" y="18288"/>
                </a:lnTo>
                <a:lnTo>
                  <a:pt x="275408" y="18032"/>
                </a:lnTo>
                <a:lnTo>
                  <a:pt x="272141" y="17780"/>
                </a:lnTo>
                <a:close/>
              </a:path>
              <a:path w="906145" h="38100">
                <a:moveTo>
                  <a:pt x="771733" y="18161"/>
                </a:moveTo>
                <a:lnTo>
                  <a:pt x="765581" y="18288"/>
                </a:lnTo>
                <a:lnTo>
                  <a:pt x="770959" y="18288"/>
                </a:lnTo>
                <a:lnTo>
                  <a:pt x="771733" y="18161"/>
                </a:lnTo>
                <a:close/>
              </a:path>
              <a:path w="906145" h="38100">
                <a:moveTo>
                  <a:pt x="718584" y="16764"/>
                </a:moveTo>
                <a:lnTo>
                  <a:pt x="717847" y="18161"/>
                </a:lnTo>
                <a:lnTo>
                  <a:pt x="723689" y="18161"/>
                </a:lnTo>
                <a:lnTo>
                  <a:pt x="722584" y="17780"/>
                </a:lnTo>
                <a:lnTo>
                  <a:pt x="723689" y="17526"/>
                </a:lnTo>
                <a:lnTo>
                  <a:pt x="727194" y="17272"/>
                </a:lnTo>
                <a:lnTo>
                  <a:pt x="718584" y="16764"/>
                </a:lnTo>
                <a:close/>
              </a:path>
              <a:path w="906145" h="38100">
                <a:moveTo>
                  <a:pt x="749407" y="17653"/>
                </a:moveTo>
                <a:lnTo>
                  <a:pt x="736024" y="17653"/>
                </a:lnTo>
                <a:lnTo>
                  <a:pt x="729554" y="17780"/>
                </a:lnTo>
                <a:lnTo>
                  <a:pt x="723689" y="18161"/>
                </a:lnTo>
                <a:lnTo>
                  <a:pt x="746270" y="18161"/>
                </a:lnTo>
                <a:lnTo>
                  <a:pt x="745940" y="17780"/>
                </a:lnTo>
                <a:lnTo>
                  <a:pt x="748048" y="17780"/>
                </a:lnTo>
                <a:lnTo>
                  <a:pt x="749407" y="17653"/>
                </a:lnTo>
                <a:close/>
              </a:path>
              <a:path w="906145" h="38100">
                <a:moveTo>
                  <a:pt x="753072" y="17907"/>
                </a:moveTo>
                <a:lnTo>
                  <a:pt x="746270" y="18161"/>
                </a:lnTo>
                <a:lnTo>
                  <a:pt x="762508" y="18161"/>
                </a:lnTo>
                <a:lnTo>
                  <a:pt x="759348" y="18032"/>
                </a:lnTo>
                <a:lnTo>
                  <a:pt x="753072" y="17907"/>
                </a:lnTo>
                <a:close/>
              </a:path>
              <a:path w="906145" h="38100">
                <a:moveTo>
                  <a:pt x="14098" y="14732"/>
                </a:moveTo>
                <a:lnTo>
                  <a:pt x="12881" y="18032"/>
                </a:lnTo>
                <a:lnTo>
                  <a:pt x="15739" y="17526"/>
                </a:lnTo>
                <a:lnTo>
                  <a:pt x="22590" y="16756"/>
                </a:lnTo>
                <a:lnTo>
                  <a:pt x="28745" y="16256"/>
                </a:lnTo>
                <a:lnTo>
                  <a:pt x="30707" y="16138"/>
                </a:lnTo>
                <a:lnTo>
                  <a:pt x="27212" y="15621"/>
                </a:lnTo>
                <a:lnTo>
                  <a:pt x="14098" y="14732"/>
                </a:lnTo>
                <a:close/>
              </a:path>
              <a:path w="906145" h="38100">
                <a:moveTo>
                  <a:pt x="689310" y="17399"/>
                </a:moveTo>
                <a:lnTo>
                  <a:pt x="685018" y="17526"/>
                </a:lnTo>
                <a:lnTo>
                  <a:pt x="701159" y="17526"/>
                </a:lnTo>
                <a:lnTo>
                  <a:pt x="689310" y="17399"/>
                </a:lnTo>
                <a:close/>
              </a:path>
              <a:path w="906145" h="38100">
                <a:moveTo>
                  <a:pt x="704223" y="17222"/>
                </a:moveTo>
                <a:lnTo>
                  <a:pt x="701159" y="17526"/>
                </a:lnTo>
                <a:lnTo>
                  <a:pt x="706763" y="17526"/>
                </a:lnTo>
                <a:lnTo>
                  <a:pt x="704223" y="17222"/>
                </a:lnTo>
                <a:close/>
              </a:path>
              <a:path w="906145" h="38100">
                <a:moveTo>
                  <a:pt x="705007" y="17145"/>
                </a:moveTo>
                <a:lnTo>
                  <a:pt x="703572" y="17145"/>
                </a:lnTo>
                <a:lnTo>
                  <a:pt x="704223" y="17222"/>
                </a:lnTo>
                <a:lnTo>
                  <a:pt x="705007" y="17145"/>
                </a:lnTo>
                <a:close/>
              </a:path>
              <a:path w="906145" h="38100">
                <a:moveTo>
                  <a:pt x="33783" y="16593"/>
                </a:moveTo>
                <a:lnTo>
                  <a:pt x="31692" y="16764"/>
                </a:lnTo>
                <a:lnTo>
                  <a:pt x="31095" y="16891"/>
                </a:lnTo>
                <a:lnTo>
                  <a:pt x="26827" y="17145"/>
                </a:lnTo>
                <a:lnTo>
                  <a:pt x="37511" y="17145"/>
                </a:lnTo>
                <a:lnTo>
                  <a:pt x="33783" y="16593"/>
                </a:lnTo>
                <a:close/>
              </a:path>
              <a:path w="906145" h="38100">
                <a:moveTo>
                  <a:pt x="335133" y="16510"/>
                </a:moveTo>
                <a:lnTo>
                  <a:pt x="321344" y="16891"/>
                </a:lnTo>
                <a:lnTo>
                  <a:pt x="333901" y="16891"/>
                </a:lnTo>
                <a:lnTo>
                  <a:pt x="332389" y="16764"/>
                </a:lnTo>
                <a:lnTo>
                  <a:pt x="334231" y="16637"/>
                </a:lnTo>
                <a:lnTo>
                  <a:pt x="335133" y="16510"/>
                </a:lnTo>
                <a:close/>
              </a:path>
              <a:path w="906145" h="38100">
                <a:moveTo>
                  <a:pt x="32894" y="16461"/>
                </a:moveTo>
                <a:lnTo>
                  <a:pt x="31728" y="16756"/>
                </a:lnTo>
                <a:lnTo>
                  <a:pt x="33783" y="16593"/>
                </a:lnTo>
                <a:lnTo>
                  <a:pt x="32894" y="16461"/>
                </a:lnTo>
                <a:close/>
              </a:path>
              <a:path w="906145" h="38100">
                <a:moveTo>
                  <a:pt x="41828" y="16002"/>
                </a:moveTo>
                <a:lnTo>
                  <a:pt x="32974" y="16002"/>
                </a:lnTo>
                <a:lnTo>
                  <a:pt x="32894" y="16461"/>
                </a:lnTo>
                <a:lnTo>
                  <a:pt x="33783" y="16593"/>
                </a:lnTo>
                <a:lnTo>
                  <a:pt x="38035" y="16256"/>
                </a:lnTo>
                <a:lnTo>
                  <a:pt x="41828" y="16002"/>
                </a:lnTo>
                <a:close/>
              </a:path>
              <a:path w="906145" h="38100">
                <a:moveTo>
                  <a:pt x="452900" y="15113"/>
                </a:moveTo>
                <a:lnTo>
                  <a:pt x="433939" y="15494"/>
                </a:lnTo>
                <a:lnTo>
                  <a:pt x="432326" y="16383"/>
                </a:lnTo>
                <a:lnTo>
                  <a:pt x="659834" y="16383"/>
                </a:lnTo>
                <a:lnTo>
                  <a:pt x="546829" y="16256"/>
                </a:lnTo>
                <a:lnTo>
                  <a:pt x="545697" y="15875"/>
                </a:lnTo>
                <a:lnTo>
                  <a:pt x="510913" y="15875"/>
                </a:lnTo>
                <a:lnTo>
                  <a:pt x="509892" y="15621"/>
                </a:lnTo>
                <a:lnTo>
                  <a:pt x="488841" y="15621"/>
                </a:lnTo>
                <a:lnTo>
                  <a:pt x="488225" y="15367"/>
                </a:lnTo>
                <a:lnTo>
                  <a:pt x="457096" y="15367"/>
                </a:lnTo>
                <a:lnTo>
                  <a:pt x="452900" y="15113"/>
                </a:lnTo>
                <a:close/>
              </a:path>
              <a:path w="906145" h="38100">
                <a:moveTo>
                  <a:pt x="611297" y="16002"/>
                </a:moveTo>
                <a:lnTo>
                  <a:pt x="578930" y="16002"/>
                </a:lnTo>
                <a:lnTo>
                  <a:pt x="546829" y="16256"/>
                </a:lnTo>
                <a:lnTo>
                  <a:pt x="643655" y="16256"/>
                </a:lnTo>
                <a:lnTo>
                  <a:pt x="611297" y="16002"/>
                </a:lnTo>
                <a:close/>
              </a:path>
              <a:path w="906145" h="38100">
                <a:moveTo>
                  <a:pt x="74999" y="14732"/>
                </a:moveTo>
                <a:lnTo>
                  <a:pt x="14098" y="14732"/>
                </a:lnTo>
                <a:lnTo>
                  <a:pt x="27212" y="15621"/>
                </a:lnTo>
                <a:lnTo>
                  <a:pt x="30707" y="16138"/>
                </a:lnTo>
                <a:lnTo>
                  <a:pt x="32974" y="16002"/>
                </a:lnTo>
                <a:lnTo>
                  <a:pt x="41828" y="16002"/>
                </a:lnTo>
                <a:lnTo>
                  <a:pt x="47517" y="15621"/>
                </a:lnTo>
                <a:lnTo>
                  <a:pt x="57269" y="15240"/>
                </a:lnTo>
                <a:lnTo>
                  <a:pt x="69284" y="15113"/>
                </a:lnTo>
                <a:lnTo>
                  <a:pt x="74999" y="14732"/>
                </a:lnTo>
                <a:close/>
              </a:path>
              <a:path w="906145" h="38100">
                <a:moveTo>
                  <a:pt x="522966" y="14732"/>
                </a:moveTo>
                <a:lnTo>
                  <a:pt x="517009" y="15113"/>
                </a:lnTo>
                <a:lnTo>
                  <a:pt x="517187" y="15240"/>
                </a:lnTo>
                <a:lnTo>
                  <a:pt x="510913" y="15875"/>
                </a:lnTo>
                <a:lnTo>
                  <a:pt x="545697" y="15875"/>
                </a:lnTo>
                <a:lnTo>
                  <a:pt x="545320" y="15748"/>
                </a:lnTo>
                <a:lnTo>
                  <a:pt x="548698" y="15485"/>
                </a:lnTo>
                <a:lnTo>
                  <a:pt x="547527" y="15367"/>
                </a:lnTo>
                <a:lnTo>
                  <a:pt x="526001" y="15367"/>
                </a:lnTo>
                <a:lnTo>
                  <a:pt x="522966" y="14732"/>
                </a:lnTo>
                <a:close/>
              </a:path>
              <a:path w="906145" h="38100">
                <a:moveTo>
                  <a:pt x="552226" y="14859"/>
                </a:moveTo>
                <a:lnTo>
                  <a:pt x="552299" y="15240"/>
                </a:lnTo>
                <a:lnTo>
                  <a:pt x="548698" y="15485"/>
                </a:lnTo>
                <a:lnTo>
                  <a:pt x="552557" y="15875"/>
                </a:lnTo>
                <a:lnTo>
                  <a:pt x="552226" y="14859"/>
                </a:lnTo>
                <a:close/>
              </a:path>
              <a:path w="906145" h="38100">
                <a:moveTo>
                  <a:pt x="495038" y="14478"/>
                </a:moveTo>
                <a:lnTo>
                  <a:pt x="488841" y="15621"/>
                </a:lnTo>
                <a:lnTo>
                  <a:pt x="509892" y="15621"/>
                </a:lnTo>
                <a:lnTo>
                  <a:pt x="508361" y="15240"/>
                </a:lnTo>
                <a:lnTo>
                  <a:pt x="499864" y="15240"/>
                </a:lnTo>
                <a:lnTo>
                  <a:pt x="495038" y="14478"/>
                </a:lnTo>
                <a:close/>
              </a:path>
              <a:path w="906145" h="38100">
                <a:moveTo>
                  <a:pt x="478325" y="14859"/>
                </a:moveTo>
                <a:lnTo>
                  <a:pt x="470550" y="14859"/>
                </a:lnTo>
                <a:lnTo>
                  <a:pt x="457096" y="15367"/>
                </a:lnTo>
                <a:lnTo>
                  <a:pt x="488225" y="15367"/>
                </a:lnTo>
                <a:lnTo>
                  <a:pt x="487301" y="14986"/>
                </a:lnTo>
                <a:lnTo>
                  <a:pt x="477474" y="14986"/>
                </a:lnTo>
                <a:lnTo>
                  <a:pt x="478325" y="14859"/>
                </a:lnTo>
                <a:close/>
              </a:path>
              <a:path w="906145" h="38100">
                <a:moveTo>
                  <a:pt x="531576" y="15240"/>
                </a:moveTo>
                <a:lnTo>
                  <a:pt x="526001" y="15367"/>
                </a:lnTo>
                <a:lnTo>
                  <a:pt x="532072" y="15367"/>
                </a:lnTo>
                <a:lnTo>
                  <a:pt x="531576" y="15240"/>
                </a:lnTo>
                <a:close/>
              </a:path>
              <a:path w="906145" h="38100">
                <a:moveTo>
                  <a:pt x="545013" y="15113"/>
                </a:moveTo>
                <a:lnTo>
                  <a:pt x="532072" y="15367"/>
                </a:lnTo>
                <a:lnTo>
                  <a:pt x="547527" y="15367"/>
                </a:lnTo>
                <a:lnTo>
                  <a:pt x="545013" y="15113"/>
                </a:lnTo>
                <a:close/>
              </a:path>
              <a:path w="906145" h="38100">
                <a:moveTo>
                  <a:pt x="503255" y="13970"/>
                </a:moveTo>
                <a:lnTo>
                  <a:pt x="499864" y="15240"/>
                </a:lnTo>
                <a:lnTo>
                  <a:pt x="508361" y="15240"/>
                </a:lnTo>
                <a:lnTo>
                  <a:pt x="503255" y="13970"/>
                </a:lnTo>
                <a:close/>
              </a:path>
              <a:path w="906145" h="38100">
                <a:moveTo>
                  <a:pt x="485145" y="14097"/>
                </a:moveTo>
                <a:lnTo>
                  <a:pt x="477474" y="14986"/>
                </a:lnTo>
                <a:lnTo>
                  <a:pt x="487301" y="14986"/>
                </a:lnTo>
                <a:lnTo>
                  <a:pt x="485145" y="14097"/>
                </a:lnTo>
                <a:close/>
              </a:path>
              <a:path w="906145" h="38100">
                <a:moveTo>
                  <a:pt x="103783" y="13716"/>
                </a:moveTo>
                <a:lnTo>
                  <a:pt x="88194" y="13716"/>
                </a:lnTo>
                <a:lnTo>
                  <a:pt x="93779" y="13970"/>
                </a:lnTo>
                <a:lnTo>
                  <a:pt x="101126" y="13843"/>
                </a:lnTo>
                <a:lnTo>
                  <a:pt x="103783" y="13716"/>
                </a:lnTo>
                <a:close/>
              </a:path>
              <a:path w="906145" h="38100">
                <a:moveTo>
                  <a:pt x="209812" y="11684"/>
                </a:moveTo>
                <a:lnTo>
                  <a:pt x="125735" y="11684"/>
                </a:lnTo>
                <a:lnTo>
                  <a:pt x="134816" y="11811"/>
                </a:lnTo>
                <a:lnTo>
                  <a:pt x="132060" y="13081"/>
                </a:lnTo>
                <a:lnTo>
                  <a:pt x="155748" y="12446"/>
                </a:lnTo>
                <a:lnTo>
                  <a:pt x="209812" y="11684"/>
                </a:lnTo>
                <a:close/>
              </a:path>
              <a:path w="906145" h="38100">
                <a:moveTo>
                  <a:pt x="11714" y="11176"/>
                </a:moveTo>
                <a:lnTo>
                  <a:pt x="6050" y="11557"/>
                </a:lnTo>
                <a:lnTo>
                  <a:pt x="11981" y="11557"/>
                </a:lnTo>
                <a:lnTo>
                  <a:pt x="11714" y="11176"/>
                </a:lnTo>
                <a:close/>
              </a:path>
              <a:path w="906145" h="38100">
                <a:moveTo>
                  <a:pt x="16617" y="10414"/>
                </a:moveTo>
                <a:lnTo>
                  <a:pt x="11981" y="11557"/>
                </a:lnTo>
                <a:lnTo>
                  <a:pt x="213123" y="11557"/>
                </a:lnTo>
                <a:lnTo>
                  <a:pt x="216434" y="11430"/>
                </a:lnTo>
                <a:lnTo>
                  <a:pt x="17912" y="11430"/>
                </a:lnTo>
                <a:lnTo>
                  <a:pt x="16617" y="10414"/>
                </a:lnTo>
                <a:close/>
              </a:path>
              <a:path w="906145" h="38100">
                <a:moveTo>
                  <a:pt x="341572" y="9398"/>
                </a:moveTo>
                <a:lnTo>
                  <a:pt x="19246" y="9398"/>
                </a:lnTo>
                <a:lnTo>
                  <a:pt x="18750" y="9779"/>
                </a:lnTo>
                <a:lnTo>
                  <a:pt x="19423" y="10287"/>
                </a:lnTo>
                <a:lnTo>
                  <a:pt x="17912" y="11430"/>
                </a:lnTo>
                <a:lnTo>
                  <a:pt x="216434" y="11430"/>
                </a:lnTo>
                <a:lnTo>
                  <a:pt x="236301" y="10668"/>
                </a:lnTo>
                <a:lnTo>
                  <a:pt x="277804" y="10668"/>
                </a:lnTo>
                <a:lnTo>
                  <a:pt x="316272" y="10160"/>
                </a:lnTo>
                <a:lnTo>
                  <a:pt x="341572" y="9398"/>
                </a:lnTo>
                <a:close/>
              </a:path>
              <a:path w="906145" h="38100">
                <a:moveTo>
                  <a:pt x="277804" y="10668"/>
                </a:moveTo>
                <a:lnTo>
                  <a:pt x="236301" y="10668"/>
                </a:lnTo>
                <a:lnTo>
                  <a:pt x="238841" y="11430"/>
                </a:lnTo>
                <a:lnTo>
                  <a:pt x="264898" y="10795"/>
                </a:lnTo>
                <a:lnTo>
                  <a:pt x="277804" y="10668"/>
                </a:lnTo>
                <a:close/>
              </a:path>
              <a:path w="906145" h="38100">
                <a:moveTo>
                  <a:pt x="383880" y="9398"/>
                </a:moveTo>
                <a:lnTo>
                  <a:pt x="341572" y="9398"/>
                </a:lnTo>
                <a:lnTo>
                  <a:pt x="349221" y="9652"/>
                </a:lnTo>
                <a:lnTo>
                  <a:pt x="366496" y="9906"/>
                </a:lnTo>
                <a:lnTo>
                  <a:pt x="374045" y="9906"/>
                </a:lnTo>
                <a:lnTo>
                  <a:pt x="383880" y="9398"/>
                </a:lnTo>
                <a:close/>
              </a:path>
              <a:path w="906145" h="38100">
                <a:moveTo>
                  <a:pt x="51859" y="6731"/>
                </a:moveTo>
                <a:lnTo>
                  <a:pt x="46754" y="7366"/>
                </a:lnTo>
                <a:lnTo>
                  <a:pt x="50056" y="7493"/>
                </a:lnTo>
                <a:lnTo>
                  <a:pt x="43282" y="7493"/>
                </a:lnTo>
                <a:lnTo>
                  <a:pt x="33858" y="7874"/>
                </a:lnTo>
                <a:lnTo>
                  <a:pt x="23361" y="8636"/>
                </a:lnTo>
                <a:lnTo>
                  <a:pt x="13365" y="9779"/>
                </a:lnTo>
                <a:lnTo>
                  <a:pt x="19246" y="9398"/>
                </a:lnTo>
                <a:lnTo>
                  <a:pt x="383880" y="9398"/>
                </a:lnTo>
                <a:lnTo>
                  <a:pt x="386339" y="9271"/>
                </a:lnTo>
                <a:lnTo>
                  <a:pt x="391687" y="9271"/>
                </a:lnTo>
                <a:lnTo>
                  <a:pt x="398988" y="8382"/>
                </a:lnTo>
                <a:lnTo>
                  <a:pt x="403548" y="8255"/>
                </a:lnTo>
                <a:lnTo>
                  <a:pt x="509907" y="8255"/>
                </a:lnTo>
                <a:lnTo>
                  <a:pt x="510307" y="8018"/>
                </a:lnTo>
                <a:lnTo>
                  <a:pt x="508090" y="7747"/>
                </a:lnTo>
                <a:lnTo>
                  <a:pt x="51097" y="7747"/>
                </a:lnTo>
                <a:lnTo>
                  <a:pt x="51859" y="6731"/>
                </a:lnTo>
                <a:close/>
              </a:path>
              <a:path w="906145" h="38100">
                <a:moveTo>
                  <a:pt x="464766" y="9017"/>
                </a:moveTo>
                <a:lnTo>
                  <a:pt x="450525" y="9017"/>
                </a:lnTo>
                <a:lnTo>
                  <a:pt x="451007" y="9652"/>
                </a:lnTo>
                <a:lnTo>
                  <a:pt x="461033" y="9144"/>
                </a:lnTo>
                <a:lnTo>
                  <a:pt x="464766" y="9017"/>
                </a:lnTo>
                <a:close/>
              </a:path>
              <a:path w="906145" h="38100">
                <a:moveTo>
                  <a:pt x="509907" y="8255"/>
                </a:moveTo>
                <a:lnTo>
                  <a:pt x="403548" y="8255"/>
                </a:lnTo>
                <a:lnTo>
                  <a:pt x="406342" y="8763"/>
                </a:lnTo>
                <a:lnTo>
                  <a:pt x="408094" y="9017"/>
                </a:lnTo>
                <a:lnTo>
                  <a:pt x="430443" y="9525"/>
                </a:lnTo>
                <a:lnTo>
                  <a:pt x="440845" y="9525"/>
                </a:lnTo>
                <a:lnTo>
                  <a:pt x="450525" y="9017"/>
                </a:lnTo>
                <a:lnTo>
                  <a:pt x="464766" y="9017"/>
                </a:lnTo>
                <a:lnTo>
                  <a:pt x="472232" y="8763"/>
                </a:lnTo>
                <a:lnTo>
                  <a:pt x="483722" y="8636"/>
                </a:lnTo>
                <a:lnTo>
                  <a:pt x="496556" y="8636"/>
                </a:lnTo>
                <a:lnTo>
                  <a:pt x="498493" y="8382"/>
                </a:lnTo>
                <a:lnTo>
                  <a:pt x="509870" y="8276"/>
                </a:lnTo>
                <a:close/>
              </a:path>
              <a:path w="906145" h="38100">
                <a:moveTo>
                  <a:pt x="391687" y="9271"/>
                </a:moveTo>
                <a:lnTo>
                  <a:pt x="386339" y="9271"/>
                </a:lnTo>
                <a:lnTo>
                  <a:pt x="390644" y="9398"/>
                </a:lnTo>
                <a:lnTo>
                  <a:pt x="391687" y="9271"/>
                </a:lnTo>
                <a:close/>
              </a:path>
              <a:path w="906145" h="38100">
                <a:moveTo>
                  <a:pt x="754245" y="7874"/>
                </a:moveTo>
                <a:lnTo>
                  <a:pt x="676636" y="7874"/>
                </a:lnTo>
                <a:lnTo>
                  <a:pt x="677093" y="8382"/>
                </a:lnTo>
                <a:lnTo>
                  <a:pt x="735843" y="9144"/>
                </a:lnTo>
                <a:lnTo>
                  <a:pt x="735843" y="8255"/>
                </a:lnTo>
                <a:lnTo>
                  <a:pt x="743768" y="8001"/>
                </a:lnTo>
                <a:lnTo>
                  <a:pt x="753947" y="8001"/>
                </a:lnTo>
                <a:lnTo>
                  <a:pt x="754245" y="7874"/>
                </a:lnTo>
                <a:close/>
              </a:path>
              <a:path w="906145" h="38100">
                <a:moveTo>
                  <a:pt x="779760" y="6858"/>
                </a:moveTo>
                <a:lnTo>
                  <a:pt x="766247" y="6858"/>
                </a:lnTo>
                <a:lnTo>
                  <a:pt x="772965" y="7239"/>
                </a:lnTo>
                <a:lnTo>
                  <a:pt x="766450" y="7493"/>
                </a:lnTo>
                <a:lnTo>
                  <a:pt x="760849" y="8128"/>
                </a:lnTo>
                <a:lnTo>
                  <a:pt x="756442" y="9017"/>
                </a:lnTo>
                <a:lnTo>
                  <a:pt x="764477" y="8890"/>
                </a:lnTo>
                <a:lnTo>
                  <a:pt x="772122" y="8636"/>
                </a:lnTo>
                <a:lnTo>
                  <a:pt x="778979" y="8509"/>
                </a:lnTo>
                <a:lnTo>
                  <a:pt x="801332" y="8509"/>
                </a:lnTo>
                <a:lnTo>
                  <a:pt x="801467" y="8310"/>
                </a:lnTo>
                <a:lnTo>
                  <a:pt x="799737" y="8255"/>
                </a:lnTo>
                <a:lnTo>
                  <a:pt x="801680" y="8001"/>
                </a:lnTo>
                <a:lnTo>
                  <a:pt x="815491" y="8001"/>
                </a:lnTo>
                <a:lnTo>
                  <a:pt x="816323" y="7874"/>
                </a:lnTo>
                <a:lnTo>
                  <a:pt x="822978" y="7874"/>
                </a:lnTo>
                <a:lnTo>
                  <a:pt x="822550" y="7620"/>
                </a:lnTo>
                <a:lnTo>
                  <a:pt x="786592" y="7620"/>
                </a:lnTo>
                <a:lnTo>
                  <a:pt x="779760" y="6858"/>
                </a:lnTo>
                <a:close/>
              </a:path>
              <a:path w="906145" h="38100">
                <a:moveTo>
                  <a:pt x="801332" y="8509"/>
                </a:moveTo>
                <a:lnTo>
                  <a:pt x="778979" y="8509"/>
                </a:lnTo>
                <a:lnTo>
                  <a:pt x="784649" y="8763"/>
                </a:lnTo>
                <a:lnTo>
                  <a:pt x="793907" y="9017"/>
                </a:lnTo>
                <a:lnTo>
                  <a:pt x="801070" y="8890"/>
                </a:lnTo>
                <a:lnTo>
                  <a:pt x="801332" y="8509"/>
                </a:lnTo>
                <a:close/>
              </a:path>
              <a:path w="906145" h="38100">
                <a:moveTo>
                  <a:pt x="496556" y="8636"/>
                </a:moveTo>
                <a:lnTo>
                  <a:pt x="483722" y="8636"/>
                </a:lnTo>
                <a:lnTo>
                  <a:pt x="494619" y="8890"/>
                </a:lnTo>
                <a:lnTo>
                  <a:pt x="496556" y="8636"/>
                </a:lnTo>
                <a:close/>
              </a:path>
              <a:path w="906145" h="38100">
                <a:moveTo>
                  <a:pt x="815491" y="8001"/>
                </a:moveTo>
                <a:lnTo>
                  <a:pt x="801680" y="8001"/>
                </a:lnTo>
                <a:lnTo>
                  <a:pt x="801467" y="8310"/>
                </a:lnTo>
                <a:lnTo>
                  <a:pt x="807623" y="8509"/>
                </a:lnTo>
                <a:lnTo>
                  <a:pt x="802531" y="8890"/>
                </a:lnTo>
                <a:lnTo>
                  <a:pt x="814570" y="8890"/>
                </a:lnTo>
                <a:lnTo>
                  <a:pt x="817161" y="8597"/>
                </a:lnTo>
                <a:lnTo>
                  <a:pt x="815345" y="8382"/>
                </a:lnTo>
                <a:lnTo>
                  <a:pt x="812996" y="8382"/>
                </a:lnTo>
                <a:lnTo>
                  <a:pt x="815491" y="8001"/>
                </a:lnTo>
                <a:close/>
              </a:path>
              <a:path w="906145" h="38100">
                <a:moveTo>
                  <a:pt x="676636" y="7874"/>
                </a:moveTo>
                <a:lnTo>
                  <a:pt x="515041" y="7874"/>
                </a:lnTo>
                <a:lnTo>
                  <a:pt x="509796" y="8763"/>
                </a:lnTo>
                <a:lnTo>
                  <a:pt x="553658" y="8763"/>
                </a:lnTo>
                <a:lnTo>
                  <a:pt x="596702" y="8128"/>
                </a:lnTo>
                <a:lnTo>
                  <a:pt x="673078" y="8128"/>
                </a:lnTo>
                <a:lnTo>
                  <a:pt x="676636" y="7874"/>
                </a:lnTo>
                <a:close/>
              </a:path>
              <a:path w="906145" h="38100">
                <a:moveTo>
                  <a:pt x="660364" y="8509"/>
                </a:moveTo>
                <a:lnTo>
                  <a:pt x="629079" y="8509"/>
                </a:lnTo>
                <a:lnTo>
                  <a:pt x="642054" y="8763"/>
                </a:lnTo>
                <a:lnTo>
                  <a:pt x="660364" y="8509"/>
                </a:lnTo>
                <a:close/>
              </a:path>
              <a:path w="906145" h="38100">
                <a:moveTo>
                  <a:pt x="819066" y="8382"/>
                </a:moveTo>
                <a:lnTo>
                  <a:pt x="817161" y="8597"/>
                </a:lnTo>
                <a:lnTo>
                  <a:pt x="818558" y="8763"/>
                </a:lnTo>
                <a:lnTo>
                  <a:pt x="819066" y="8382"/>
                </a:lnTo>
                <a:close/>
              </a:path>
              <a:path w="906145" h="38100">
                <a:moveTo>
                  <a:pt x="673078" y="8128"/>
                </a:moveTo>
                <a:lnTo>
                  <a:pt x="596702" y="8128"/>
                </a:lnTo>
                <a:lnTo>
                  <a:pt x="605069" y="8636"/>
                </a:lnTo>
                <a:lnTo>
                  <a:pt x="616306" y="8636"/>
                </a:lnTo>
                <a:lnTo>
                  <a:pt x="660364" y="8509"/>
                </a:lnTo>
                <a:lnTo>
                  <a:pt x="669519" y="8382"/>
                </a:lnTo>
                <a:lnTo>
                  <a:pt x="673078" y="8128"/>
                </a:lnTo>
                <a:close/>
              </a:path>
              <a:path w="906145" h="38100">
                <a:moveTo>
                  <a:pt x="753947" y="8001"/>
                </a:moveTo>
                <a:lnTo>
                  <a:pt x="743768" y="8001"/>
                </a:lnTo>
                <a:lnTo>
                  <a:pt x="744289" y="8636"/>
                </a:lnTo>
                <a:lnTo>
                  <a:pt x="753052" y="8382"/>
                </a:lnTo>
                <a:lnTo>
                  <a:pt x="753947" y="8001"/>
                </a:lnTo>
                <a:close/>
              </a:path>
              <a:path w="906145" h="38100">
                <a:moveTo>
                  <a:pt x="511655" y="8260"/>
                </a:moveTo>
                <a:lnTo>
                  <a:pt x="509870" y="8276"/>
                </a:lnTo>
                <a:lnTo>
                  <a:pt x="509478" y="8509"/>
                </a:lnTo>
                <a:lnTo>
                  <a:pt x="511655" y="8260"/>
                </a:lnTo>
                <a:close/>
              </a:path>
              <a:path w="906145" h="38100">
                <a:moveTo>
                  <a:pt x="830290" y="6604"/>
                </a:moveTo>
                <a:lnTo>
                  <a:pt x="826902" y="6604"/>
                </a:lnTo>
                <a:lnTo>
                  <a:pt x="832935" y="7747"/>
                </a:lnTo>
                <a:lnTo>
                  <a:pt x="821847" y="8128"/>
                </a:lnTo>
                <a:lnTo>
                  <a:pt x="827169" y="8509"/>
                </a:lnTo>
                <a:lnTo>
                  <a:pt x="841686" y="7449"/>
                </a:lnTo>
                <a:lnTo>
                  <a:pt x="835716" y="7112"/>
                </a:lnTo>
                <a:lnTo>
                  <a:pt x="836407" y="6858"/>
                </a:lnTo>
                <a:lnTo>
                  <a:pt x="830153" y="6858"/>
                </a:lnTo>
                <a:lnTo>
                  <a:pt x="830290" y="6604"/>
                </a:lnTo>
                <a:close/>
              </a:path>
              <a:path w="906145" h="38100">
                <a:moveTo>
                  <a:pt x="801680" y="8001"/>
                </a:moveTo>
                <a:lnTo>
                  <a:pt x="799737" y="8255"/>
                </a:lnTo>
                <a:lnTo>
                  <a:pt x="801467" y="8310"/>
                </a:lnTo>
                <a:lnTo>
                  <a:pt x="801680" y="8001"/>
                </a:lnTo>
                <a:close/>
              </a:path>
              <a:path w="906145" h="38100">
                <a:moveTo>
                  <a:pt x="510307" y="8018"/>
                </a:moveTo>
                <a:lnTo>
                  <a:pt x="509870" y="8276"/>
                </a:lnTo>
                <a:lnTo>
                  <a:pt x="511703" y="8255"/>
                </a:lnTo>
                <a:lnTo>
                  <a:pt x="511984" y="8222"/>
                </a:lnTo>
                <a:lnTo>
                  <a:pt x="510307" y="8018"/>
                </a:lnTo>
                <a:close/>
              </a:path>
              <a:path w="906145" h="38100">
                <a:moveTo>
                  <a:pt x="511984" y="8222"/>
                </a:moveTo>
                <a:lnTo>
                  <a:pt x="511655" y="8260"/>
                </a:lnTo>
                <a:lnTo>
                  <a:pt x="512247" y="8255"/>
                </a:lnTo>
                <a:lnTo>
                  <a:pt x="511984" y="8222"/>
                </a:lnTo>
                <a:close/>
              </a:path>
              <a:path w="906145" h="38100">
                <a:moveTo>
                  <a:pt x="755439" y="7366"/>
                </a:moveTo>
                <a:lnTo>
                  <a:pt x="511409" y="7366"/>
                </a:lnTo>
                <a:lnTo>
                  <a:pt x="510307" y="8018"/>
                </a:lnTo>
                <a:lnTo>
                  <a:pt x="511984" y="8222"/>
                </a:lnTo>
                <a:lnTo>
                  <a:pt x="515041" y="7874"/>
                </a:lnTo>
                <a:lnTo>
                  <a:pt x="754245" y="7874"/>
                </a:lnTo>
                <a:lnTo>
                  <a:pt x="755439" y="7366"/>
                </a:lnTo>
                <a:close/>
              </a:path>
              <a:path w="906145" h="38100">
                <a:moveTo>
                  <a:pt x="67226" y="6223"/>
                </a:moveTo>
                <a:lnTo>
                  <a:pt x="66350" y="6858"/>
                </a:lnTo>
                <a:lnTo>
                  <a:pt x="59847" y="7366"/>
                </a:lnTo>
                <a:lnTo>
                  <a:pt x="51097" y="7747"/>
                </a:lnTo>
                <a:lnTo>
                  <a:pt x="508090" y="7747"/>
                </a:lnTo>
                <a:lnTo>
                  <a:pt x="506011" y="7493"/>
                </a:lnTo>
                <a:lnTo>
                  <a:pt x="511409" y="7366"/>
                </a:lnTo>
                <a:lnTo>
                  <a:pt x="755439" y="7366"/>
                </a:lnTo>
                <a:lnTo>
                  <a:pt x="757916" y="6985"/>
                </a:lnTo>
                <a:lnTo>
                  <a:pt x="256532" y="6985"/>
                </a:lnTo>
                <a:lnTo>
                  <a:pt x="251582" y="6858"/>
                </a:lnTo>
                <a:lnTo>
                  <a:pt x="252623" y="6731"/>
                </a:lnTo>
                <a:lnTo>
                  <a:pt x="71557" y="6731"/>
                </a:lnTo>
                <a:lnTo>
                  <a:pt x="67226" y="6223"/>
                </a:lnTo>
                <a:close/>
              </a:path>
              <a:path w="906145" h="38100">
                <a:moveTo>
                  <a:pt x="794149" y="6731"/>
                </a:moveTo>
                <a:lnTo>
                  <a:pt x="786592" y="7620"/>
                </a:lnTo>
                <a:lnTo>
                  <a:pt x="822550" y="7620"/>
                </a:lnTo>
                <a:lnTo>
                  <a:pt x="822121" y="7366"/>
                </a:lnTo>
                <a:lnTo>
                  <a:pt x="817872" y="7366"/>
                </a:lnTo>
                <a:lnTo>
                  <a:pt x="813491" y="7239"/>
                </a:lnTo>
                <a:lnTo>
                  <a:pt x="814664" y="6858"/>
                </a:lnTo>
                <a:lnTo>
                  <a:pt x="801642" y="6858"/>
                </a:lnTo>
                <a:lnTo>
                  <a:pt x="794149" y="6731"/>
                </a:lnTo>
                <a:close/>
              </a:path>
              <a:path w="906145" h="38100">
                <a:moveTo>
                  <a:pt x="846308" y="7112"/>
                </a:moveTo>
                <a:lnTo>
                  <a:pt x="841686" y="7449"/>
                </a:lnTo>
                <a:lnTo>
                  <a:pt x="842460" y="7493"/>
                </a:lnTo>
                <a:lnTo>
                  <a:pt x="846308" y="7112"/>
                </a:lnTo>
                <a:close/>
              </a:path>
              <a:path w="906145" h="38100">
                <a:moveTo>
                  <a:pt x="821479" y="6985"/>
                </a:moveTo>
                <a:lnTo>
                  <a:pt x="818114" y="7239"/>
                </a:lnTo>
                <a:lnTo>
                  <a:pt x="817872" y="7366"/>
                </a:lnTo>
                <a:lnTo>
                  <a:pt x="822121" y="7366"/>
                </a:lnTo>
                <a:lnTo>
                  <a:pt x="821479" y="6985"/>
                </a:lnTo>
                <a:close/>
              </a:path>
              <a:path w="906145" h="38100">
                <a:moveTo>
                  <a:pt x="766247" y="6858"/>
                </a:moveTo>
                <a:lnTo>
                  <a:pt x="758741" y="6858"/>
                </a:lnTo>
                <a:lnTo>
                  <a:pt x="765447" y="7239"/>
                </a:lnTo>
                <a:lnTo>
                  <a:pt x="766247" y="6858"/>
                </a:lnTo>
                <a:close/>
              </a:path>
              <a:path w="906145" h="38100">
                <a:moveTo>
                  <a:pt x="272330" y="3465"/>
                </a:moveTo>
                <a:lnTo>
                  <a:pt x="271302" y="3683"/>
                </a:lnTo>
                <a:lnTo>
                  <a:pt x="268468" y="4445"/>
                </a:lnTo>
                <a:lnTo>
                  <a:pt x="262133" y="4953"/>
                </a:lnTo>
                <a:lnTo>
                  <a:pt x="267442" y="5207"/>
                </a:lnTo>
                <a:lnTo>
                  <a:pt x="262362" y="6477"/>
                </a:lnTo>
                <a:lnTo>
                  <a:pt x="256532" y="6985"/>
                </a:lnTo>
                <a:lnTo>
                  <a:pt x="757916" y="6985"/>
                </a:lnTo>
                <a:lnTo>
                  <a:pt x="758741" y="6858"/>
                </a:lnTo>
                <a:lnTo>
                  <a:pt x="779760" y="6858"/>
                </a:lnTo>
                <a:lnTo>
                  <a:pt x="783138" y="6604"/>
                </a:lnTo>
                <a:lnTo>
                  <a:pt x="782329" y="6477"/>
                </a:lnTo>
                <a:lnTo>
                  <a:pt x="775073" y="6477"/>
                </a:lnTo>
                <a:lnTo>
                  <a:pt x="768687" y="6096"/>
                </a:lnTo>
                <a:lnTo>
                  <a:pt x="750194" y="6096"/>
                </a:lnTo>
                <a:lnTo>
                  <a:pt x="743768" y="5842"/>
                </a:lnTo>
                <a:lnTo>
                  <a:pt x="744784" y="5588"/>
                </a:lnTo>
                <a:lnTo>
                  <a:pt x="575798" y="5588"/>
                </a:lnTo>
                <a:lnTo>
                  <a:pt x="574058" y="4826"/>
                </a:lnTo>
                <a:lnTo>
                  <a:pt x="461574" y="4699"/>
                </a:lnTo>
                <a:lnTo>
                  <a:pt x="463196" y="4318"/>
                </a:lnTo>
                <a:lnTo>
                  <a:pt x="279329" y="4318"/>
                </a:lnTo>
                <a:lnTo>
                  <a:pt x="273055" y="3683"/>
                </a:lnTo>
                <a:lnTo>
                  <a:pt x="272330" y="3465"/>
                </a:lnTo>
                <a:close/>
              </a:path>
              <a:path w="906145" h="38100">
                <a:moveTo>
                  <a:pt x="805754" y="5969"/>
                </a:moveTo>
                <a:lnTo>
                  <a:pt x="796867" y="6096"/>
                </a:lnTo>
                <a:lnTo>
                  <a:pt x="801642" y="6858"/>
                </a:lnTo>
                <a:lnTo>
                  <a:pt x="814664" y="6858"/>
                </a:lnTo>
                <a:lnTo>
                  <a:pt x="815447" y="6604"/>
                </a:lnTo>
                <a:lnTo>
                  <a:pt x="830290" y="6604"/>
                </a:lnTo>
                <a:lnTo>
                  <a:pt x="830496" y="6223"/>
                </a:lnTo>
                <a:lnTo>
                  <a:pt x="821809" y="6223"/>
                </a:lnTo>
                <a:lnTo>
                  <a:pt x="805754" y="5969"/>
                </a:lnTo>
                <a:close/>
              </a:path>
              <a:path w="906145" h="38100">
                <a:moveTo>
                  <a:pt x="837443" y="6477"/>
                </a:moveTo>
                <a:lnTo>
                  <a:pt x="830153" y="6858"/>
                </a:lnTo>
                <a:lnTo>
                  <a:pt x="836407" y="6858"/>
                </a:lnTo>
                <a:lnTo>
                  <a:pt x="837443" y="6477"/>
                </a:lnTo>
                <a:close/>
              </a:path>
              <a:path w="906145" h="38100">
                <a:moveTo>
                  <a:pt x="74249" y="5334"/>
                </a:moveTo>
                <a:lnTo>
                  <a:pt x="74071" y="6477"/>
                </a:lnTo>
                <a:lnTo>
                  <a:pt x="71557" y="6731"/>
                </a:lnTo>
                <a:lnTo>
                  <a:pt x="252623" y="6731"/>
                </a:lnTo>
                <a:lnTo>
                  <a:pt x="253664" y="6604"/>
                </a:lnTo>
                <a:lnTo>
                  <a:pt x="257349" y="6223"/>
                </a:lnTo>
                <a:lnTo>
                  <a:pt x="82733" y="6223"/>
                </a:lnTo>
                <a:lnTo>
                  <a:pt x="80828" y="5715"/>
                </a:lnTo>
                <a:lnTo>
                  <a:pt x="74249" y="5334"/>
                </a:lnTo>
                <a:close/>
              </a:path>
              <a:path w="906145" h="38100">
                <a:moveTo>
                  <a:pt x="780687" y="5842"/>
                </a:moveTo>
                <a:lnTo>
                  <a:pt x="776111" y="6043"/>
                </a:lnTo>
                <a:lnTo>
                  <a:pt x="775073" y="6477"/>
                </a:lnTo>
                <a:lnTo>
                  <a:pt x="782329" y="6477"/>
                </a:lnTo>
                <a:lnTo>
                  <a:pt x="780712" y="6223"/>
                </a:lnTo>
                <a:lnTo>
                  <a:pt x="780687" y="5842"/>
                </a:lnTo>
                <a:close/>
              </a:path>
              <a:path w="906145" h="38100">
                <a:moveTo>
                  <a:pt x="99090" y="4572"/>
                </a:moveTo>
                <a:lnTo>
                  <a:pt x="89527" y="5588"/>
                </a:lnTo>
                <a:lnTo>
                  <a:pt x="82733" y="6223"/>
                </a:lnTo>
                <a:lnTo>
                  <a:pt x="257349" y="6223"/>
                </a:lnTo>
                <a:lnTo>
                  <a:pt x="257241" y="5842"/>
                </a:lnTo>
                <a:lnTo>
                  <a:pt x="251719" y="5842"/>
                </a:lnTo>
                <a:lnTo>
                  <a:pt x="251494" y="5588"/>
                </a:lnTo>
                <a:lnTo>
                  <a:pt x="112514" y="5588"/>
                </a:lnTo>
                <a:lnTo>
                  <a:pt x="106456" y="4826"/>
                </a:lnTo>
                <a:lnTo>
                  <a:pt x="99090" y="4572"/>
                </a:lnTo>
                <a:close/>
              </a:path>
              <a:path w="906145" h="38100">
                <a:moveTo>
                  <a:pt x="751257" y="5334"/>
                </a:moveTo>
                <a:lnTo>
                  <a:pt x="751624" y="5588"/>
                </a:lnTo>
                <a:lnTo>
                  <a:pt x="752671" y="5969"/>
                </a:lnTo>
                <a:lnTo>
                  <a:pt x="750194" y="6096"/>
                </a:lnTo>
                <a:lnTo>
                  <a:pt x="768687" y="6096"/>
                </a:lnTo>
                <a:lnTo>
                  <a:pt x="762300" y="5715"/>
                </a:lnTo>
                <a:lnTo>
                  <a:pt x="754690" y="5715"/>
                </a:lnTo>
                <a:lnTo>
                  <a:pt x="755769" y="5461"/>
                </a:lnTo>
                <a:lnTo>
                  <a:pt x="751257" y="5334"/>
                </a:lnTo>
                <a:close/>
              </a:path>
              <a:path w="906145" h="38100">
                <a:moveTo>
                  <a:pt x="778413" y="5080"/>
                </a:moveTo>
                <a:lnTo>
                  <a:pt x="774908" y="6096"/>
                </a:lnTo>
                <a:lnTo>
                  <a:pt x="776111" y="6043"/>
                </a:lnTo>
                <a:lnTo>
                  <a:pt x="778413" y="5080"/>
                </a:lnTo>
                <a:close/>
              </a:path>
              <a:path w="906145" h="38100">
                <a:moveTo>
                  <a:pt x="257205" y="5715"/>
                </a:moveTo>
                <a:lnTo>
                  <a:pt x="251719" y="5842"/>
                </a:lnTo>
                <a:lnTo>
                  <a:pt x="257241" y="5842"/>
                </a:lnTo>
                <a:close/>
              </a:path>
              <a:path w="906145" h="38100">
                <a:moveTo>
                  <a:pt x="758043" y="5461"/>
                </a:moveTo>
                <a:lnTo>
                  <a:pt x="754690" y="5715"/>
                </a:lnTo>
                <a:lnTo>
                  <a:pt x="762300" y="5715"/>
                </a:lnTo>
                <a:lnTo>
                  <a:pt x="758043" y="5461"/>
                </a:lnTo>
                <a:close/>
              </a:path>
              <a:path w="906145" h="38100">
                <a:moveTo>
                  <a:pt x="120528" y="4750"/>
                </a:moveTo>
                <a:lnTo>
                  <a:pt x="115651" y="5334"/>
                </a:lnTo>
                <a:lnTo>
                  <a:pt x="112514" y="5588"/>
                </a:lnTo>
                <a:lnTo>
                  <a:pt x="251494" y="5588"/>
                </a:lnTo>
                <a:lnTo>
                  <a:pt x="140137" y="5461"/>
                </a:lnTo>
                <a:lnTo>
                  <a:pt x="136111" y="4826"/>
                </a:lnTo>
                <a:lnTo>
                  <a:pt x="127970" y="4826"/>
                </a:lnTo>
                <a:lnTo>
                  <a:pt x="120528" y="4750"/>
                </a:lnTo>
                <a:close/>
              </a:path>
              <a:path w="906145" h="38100">
                <a:moveTo>
                  <a:pt x="609491" y="2921"/>
                </a:moveTo>
                <a:lnTo>
                  <a:pt x="603862" y="3302"/>
                </a:lnTo>
                <a:lnTo>
                  <a:pt x="596859" y="3683"/>
                </a:lnTo>
                <a:lnTo>
                  <a:pt x="588901" y="3810"/>
                </a:lnTo>
                <a:lnTo>
                  <a:pt x="580408" y="3810"/>
                </a:lnTo>
                <a:lnTo>
                  <a:pt x="580586" y="4445"/>
                </a:lnTo>
                <a:lnTo>
                  <a:pt x="584345" y="4445"/>
                </a:lnTo>
                <a:lnTo>
                  <a:pt x="583126" y="5207"/>
                </a:lnTo>
                <a:lnTo>
                  <a:pt x="581411" y="5334"/>
                </a:lnTo>
                <a:lnTo>
                  <a:pt x="578604" y="5588"/>
                </a:lnTo>
                <a:lnTo>
                  <a:pt x="744784" y="5588"/>
                </a:lnTo>
                <a:lnTo>
                  <a:pt x="746308" y="5207"/>
                </a:lnTo>
                <a:lnTo>
                  <a:pt x="668431" y="5207"/>
                </a:lnTo>
                <a:lnTo>
                  <a:pt x="664590" y="5080"/>
                </a:lnTo>
                <a:lnTo>
                  <a:pt x="664188" y="4699"/>
                </a:lnTo>
                <a:lnTo>
                  <a:pt x="663976" y="4572"/>
                </a:lnTo>
                <a:lnTo>
                  <a:pt x="659859" y="4572"/>
                </a:lnTo>
                <a:lnTo>
                  <a:pt x="660855" y="4191"/>
                </a:lnTo>
                <a:lnTo>
                  <a:pt x="649178" y="4191"/>
                </a:lnTo>
                <a:lnTo>
                  <a:pt x="638901" y="4064"/>
                </a:lnTo>
                <a:lnTo>
                  <a:pt x="607573" y="4064"/>
                </a:lnTo>
                <a:lnTo>
                  <a:pt x="612183" y="3937"/>
                </a:lnTo>
                <a:lnTo>
                  <a:pt x="613377" y="3302"/>
                </a:lnTo>
                <a:lnTo>
                  <a:pt x="609491" y="2921"/>
                </a:lnTo>
                <a:close/>
              </a:path>
              <a:path w="906145" h="38100">
                <a:moveTo>
                  <a:pt x="218280" y="2540"/>
                </a:moveTo>
                <a:lnTo>
                  <a:pt x="198501" y="2794"/>
                </a:lnTo>
                <a:lnTo>
                  <a:pt x="177865" y="3302"/>
                </a:lnTo>
                <a:lnTo>
                  <a:pt x="157901" y="4064"/>
                </a:lnTo>
                <a:lnTo>
                  <a:pt x="140137" y="5461"/>
                </a:lnTo>
                <a:lnTo>
                  <a:pt x="251382" y="5461"/>
                </a:lnTo>
                <a:lnTo>
                  <a:pt x="250932" y="4953"/>
                </a:lnTo>
                <a:lnTo>
                  <a:pt x="256063" y="4191"/>
                </a:lnTo>
                <a:lnTo>
                  <a:pt x="235349" y="4191"/>
                </a:lnTo>
                <a:lnTo>
                  <a:pt x="225697" y="3810"/>
                </a:lnTo>
                <a:lnTo>
                  <a:pt x="230942" y="3302"/>
                </a:lnTo>
                <a:lnTo>
                  <a:pt x="224376" y="3302"/>
                </a:lnTo>
                <a:lnTo>
                  <a:pt x="217569" y="3048"/>
                </a:lnTo>
                <a:lnTo>
                  <a:pt x="218280" y="2540"/>
                </a:lnTo>
                <a:close/>
              </a:path>
              <a:path w="906145" h="38100">
                <a:moveTo>
                  <a:pt x="698683" y="4191"/>
                </a:moveTo>
                <a:lnTo>
                  <a:pt x="690974" y="4445"/>
                </a:lnTo>
                <a:lnTo>
                  <a:pt x="683157" y="4572"/>
                </a:lnTo>
                <a:lnTo>
                  <a:pt x="675541" y="4953"/>
                </a:lnTo>
                <a:lnTo>
                  <a:pt x="668431" y="5207"/>
                </a:lnTo>
                <a:lnTo>
                  <a:pt x="746308" y="5207"/>
                </a:lnTo>
                <a:lnTo>
                  <a:pt x="747832" y="4826"/>
                </a:lnTo>
                <a:lnTo>
                  <a:pt x="745851" y="4699"/>
                </a:lnTo>
                <a:lnTo>
                  <a:pt x="709150" y="4699"/>
                </a:lnTo>
                <a:lnTo>
                  <a:pt x="698683" y="4191"/>
                </a:lnTo>
                <a:close/>
              </a:path>
              <a:path w="906145" h="38100">
                <a:moveTo>
                  <a:pt x="120960" y="4699"/>
                </a:moveTo>
                <a:lnTo>
                  <a:pt x="115423" y="4699"/>
                </a:lnTo>
                <a:lnTo>
                  <a:pt x="120528" y="4750"/>
                </a:lnTo>
                <a:lnTo>
                  <a:pt x="120960" y="4699"/>
                </a:lnTo>
                <a:close/>
              </a:path>
              <a:path w="906145" h="38100">
                <a:moveTo>
                  <a:pt x="481246" y="1016"/>
                </a:moveTo>
                <a:lnTo>
                  <a:pt x="479720" y="1905"/>
                </a:lnTo>
                <a:lnTo>
                  <a:pt x="474255" y="2667"/>
                </a:lnTo>
                <a:lnTo>
                  <a:pt x="470152" y="3429"/>
                </a:lnTo>
                <a:lnTo>
                  <a:pt x="472712" y="4318"/>
                </a:lnTo>
                <a:lnTo>
                  <a:pt x="461574" y="4699"/>
                </a:lnTo>
                <a:lnTo>
                  <a:pt x="574118" y="4699"/>
                </a:lnTo>
                <a:lnTo>
                  <a:pt x="574543" y="3810"/>
                </a:lnTo>
                <a:lnTo>
                  <a:pt x="560799" y="3810"/>
                </a:lnTo>
                <a:lnTo>
                  <a:pt x="560594" y="3683"/>
                </a:lnTo>
                <a:lnTo>
                  <a:pt x="505135" y="3683"/>
                </a:lnTo>
                <a:lnTo>
                  <a:pt x="509440" y="2794"/>
                </a:lnTo>
                <a:lnTo>
                  <a:pt x="496798" y="2794"/>
                </a:lnTo>
                <a:lnTo>
                  <a:pt x="492620" y="2260"/>
                </a:lnTo>
                <a:lnTo>
                  <a:pt x="488773" y="1397"/>
                </a:lnTo>
                <a:lnTo>
                  <a:pt x="481246" y="1016"/>
                </a:lnTo>
                <a:close/>
              </a:path>
              <a:path w="906145" h="38100">
                <a:moveTo>
                  <a:pt x="741888" y="4445"/>
                </a:moveTo>
                <a:lnTo>
                  <a:pt x="732142" y="4445"/>
                </a:lnTo>
                <a:lnTo>
                  <a:pt x="720767" y="4699"/>
                </a:lnTo>
                <a:lnTo>
                  <a:pt x="745851" y="4699"/>
                </a:lnTo>
                <a:lnTo>
                  <a:pt x="741888" y="4445"/>
                </a:lnTo>
                <a:close/>
              </a:path>
              <a:path w="906145" h="38100">
                <a:moveTo>
                  <a:pt x="663765" y="4445"/>
                </a:moveTo>
                <a:lnTo>
                  <a:pt x="659859" y="4572"/>
                </a:lnTo>
                <a:lnTo>
                  <a:pt x="663976" y="4572"/>
                </a:lnTo>
                <a:lnTo>
                  <a:pt x="663765" y="4445"/>
                </a:lnTo>
                <a:close/>
              </a:path>
              <a:path w="906145" h="38100">
                <a:moveTo>
                  <a:pt x="285486" y="3196"/>
                </a:moveTo>
                <a:lnTo>
                  <a:pt x="279329" y="4318"/>
                </a:lnTo>
                <a:lnTo>
                  <a:pt x="463196" y="4318"/>
                </a:lnTo>
                <a:lnTo>
                  <a:pt x="464277" y="4064"/>
                </a:lnTo>
                <a:lnTo>
                  <a:pt x="455313" y="4064"/>
                </a:lnTo>
                <a:lnTo>
                  <a:pt x="460066" y="3429"/>
                </a:lnTo>
                <a:lnTo>
                  <a:pt x="291178" y="3429"/>
                </a:lnTo>
                <a:lnTo>
                  <a:pt x="285486" y="3196"/>
                </a:lnTo>
                <a:close/>
              </a:path>
              <a:path w="906145" h="38100">
                <a:moveTo>
                  <a:pt x="239653" y="2985"/>
                </a:moveTo>
                <a:lnTo>
                  <a:pt x="238079" y="3048"/>
                </a:lnTo>
                <a:lnTo>
                  <a:pt x="235349" y="4191"/>
                </a:lnTo>
                <a:lnTo>
                  <a:pt x="256063" y="4191"/>
                </a:lnTo>
                <a:lnTo>
                  <a:pt x="261193" y="3429"/>
                </a:lnTo>
                <a:lnTo>
                  <a:pt x="260944" y="3175"/>
                </a:lnTo>
                <a:lnTo>
                  <a:pt x="239337" y="3175"/>
                </a:lnTo>
                <a:lnTo>
                  <a:pt x="239653" y="2985"/>
                </a:lnTo>
                <a:close/>
              </a:path>
              <a:path w="906145" h="38100">
                <a:moveTo>
                  <a:pt x="657906" y="3200"/>
                </a:moveTo>
                <a:lnTo>
                  <a:pt x="657797" y="3429"/>
                </a:lnTo>
                <a:lnTo>
                  <a:pt x="647760" y="3683"/>
                </a:lnTo>
                <a:lnTo>
                  <a:pt x="649178" y="4191"/>
                </a:lnTo>
                <a:lnTo>
                  <a:pt x="660855" y="4191"/>
                </a:lnTo>
                <a:lnTo>
                  <a:pt x="662183" y="3683"/>
                </a:lnTo>
                <a:lnTo>
                  <a:pt x="657906" y="3200"/>
                </a:lnTo>
                <a:close/>
              </a:path>
              <a:path w="906145" h="38100">
                <a:moveTo>
                  <a:pt x="465358" y="3810"/>
                </a:moveTo>
                <a:lnTo>
                  <a:pt x="455313" y="4064"/>
                </a:lnTo>
                <a:lnTo>
                  <a:pt x="464277" y="4064"/>
                </a:lnTo>
                <a:lnTo>
                  <a:pt x="465358" y="3810"/>
                </a:lnTo>
                <a:close/>
              </a:path>
              <a:path w="906145" h="38100">
                <a:moveTo>
                  <a:pt x="628623" y="3937"/>
                </a:moveTo>
                <a:lnTo>
                  <a:pt x="618035" y="3937"/>
                </a:lnTo>
                <a:lnTo>
                  <a:pt x="607573" y="4064"/>
                </a:lnTo>
                <a:lnTo>
                  <a:pt x="638901" y="4064"/>
                </a:lnTo>
                <a:lnTo>
                  <a:pt x="628623" y="3937"/>
                </a:lnTo>
                <a:close/>
              </a:path>
              <a:path w="906145" h="38100">
                <a:moveTo>
                  <a:pt x="564313" y="3500"/>
                </a:moveTo>
                <a:lnTo>
                  <a:pt x="560799" y="3810"/>
                </a:lnTo>
                <a:lnTo>
                  <a:pt x="574543" y="3810"/>
                </a:lnTo>
                <a:lnTo>
                  <a:pt x="564177" y="3556"/>
                </a:lnTo>
                <a:lnTo>
                  <a:pt x="564313" y="3500"/>
                </a:lnTo>
                <a:close/>
              </a:path>
              <a:path w="906145" h="38100">
                <a:moveTo>
                  <a:pt x="599191" y="1143"/>
                </a:moveTo>
                <a:lnTo>
                  <a:pt x="590822" y="1143"/>
                </a:lnTo>
                <a:lnTo>
                  <a:pt x="586986" y="1651"/>
                </a:lnTo>
                <a:lnTo>
                  <a:pt x="574058" y="1778"/>
                </a:lnTo>
                <a:lnTo>
                  <a:pt x="573880" y="2286"/>
                </a:lnTo>
                <a:lnTo>
                  <a:pt x="578236" y="2413"/>
                </a:lnTo>
                <a:lnTo>
                  <a:pt x="572318" y="2794"/>
                </a:lnTo>
                <a:lnTo>
                  <a:pt x="571651" y="2852"/>
                </a:lnTo>
                <a:lnTo>
                  <a:pt x="581894" y="3810"/>
                </a:lnTo>
                <a:lnTo>
                  <a:pt x="577131" y="2540"/>
                </a:lnTo>
                <a:lnTo>
                  <a:pt x="582764" y="2032"/>
                </a:lnTo>
                <a:lnTo>
                  <a:pt x="591020" y="1778"/>
                </a:lnTo>
                <a:lnTo>
                  <a:pt x="607480" y="1778"/>
                </a:lnTo>
                <a:lnTo>
                  <a:pt x="604746" y="1651"/>
                </a:lnTo>
                <a:lnTo>
                  <a:pt x="600609" y="1524"/>
                </a:lnTo>
                <a:lnTo>
                  <a:pt x="599191" y="1143"/>
                </a:lnTo>
                <a:close/>
              </a:path>
              <a:path w="906145" h="38100">
                <a:moveTo>
                  <a:pt x="531983" y="1905"/>
                </a:moveTo>
                <a:lnTo>
                  <a:pt x="525642" y="2052"/>
                </a:lnTo>
                <a:lnTo>
                  <a:pt x="525963" y="2794"/>
                </a:lnTo>
                <a:lnTo>
                  <a:pt x="526992" y="3556"/>
                </a:lnTo>
                <a:lnTo>
                  <a:pt x="519473" y="3556"/>
                </a:lnTo>
                <a:lnTo>
                  <a:pt x="514050" y="3683"/>
                </a:lnTo>
                <a:lnTo>
                  <a:pt x="560594" y="3683"/>
                </a:lnTo>
                <a:lnTo>
                  <a:pt x="559569" y="3048"/>
                </a:lnTo>
                <a:lnTo>
                  <a:pt x="533761" y="3048"/>
                </a:lnTo>
                <a:lnTo>
                  <a:pt x="531983" y="1905"/>
                </a:lnTo>
                <a:close/>
              </a:path>
              <a:path w="906145" h="38100">
                <a:moveTo>
                  <a:pt x="566946" y="2413"/>
                </a:moveTo>
                <a:lnTo>
                  <a:pt x="564313" y="3500"/>
                </a:lnTo>
                <a:lnTo>
                  <a:pt x="571651" y="2852"/>
                </a:lnTo>
                <a:lnTo>
                  <a:pt x="566946" y="2413"/>
                </a:lnTo>
                <a:close/>
              </a:path>
              <a:path w="906145" h="38100">
                <a:moveTo>
                  <a:pt x="270515" y="2921"/>
                </a:moveTo>
                <a:lnTo>
                  <a:pt x="272330" y="3465"/>
                </a:lnTo>
                <a:lnTo>
                  <a:pt x="274299" y="3048"/>
                </a:lnTo>
                <a:lnTo>
                  <a:pt x="274699" y="3033"/>
                </a:lnTo>
                <a:lnTo>
                  <a:pt x="270515" y="2921"/>
                </a:lnTo>
                <a:close/>
              </a:path>
              <a:path w="906145" h="38100">
                <a:moveTo>
                  <a:pt x="285603" y="3175"/>
                </a:moveTo>
                <a:lnTo>
                  <a:pt x="291178" y="3429"/>
                </a:lnTo>
                <a:lnTo>
                  <a:pt x="285603" y="3175"/>
                </a:lnTo>
                <a:close/>
              </a:path>
              <a:path w="906145" h="38100">
                <a:moveTo>
                  <a:pt x="316597" y="3175"/>
                </a:moveTo>
                <a:lnTo>
                  <a:pt x="285603" y="3175"/>
                </a:lnTo>
                <a:lnTo>
                  <a:pt x="291178" y="3429"/>
                </a:lnTo>
                <a:lnTo>
                  <a:pt x="460066" y="3429"/>
                </a:lnTo>
                <a:lnTo>
                  <a:pt x="461017" y="3302"/>
                </a:lnTo>
                <a:lnTo>
                  <a:pt x="317962" y="3302"/>
                </a:lnTo>
                <a:lnTo>
                  <a:pt x="316597" y="3175"/>
                </a:lnTo>
                <a:close/>
              </a:path>
              <a:path w="906145" h="38100">
                <a:moveTo>
                  <a:pt x="221023" y="2159"/>
                </a:moveTo>
                <a:lnTo>
                  <a:pt x="224376" y="3302"/>
                </a:lnTo>
                <a:lnTo>
                  <a:pt x="230942" y="3302"/>
                </a:lnTo>
                <a:lnTo>
                  <a:pt x="223589" y="2921"/>
                </a:lnTo>
                <a:lnTo>
                  <a:pt x="225773" y="2413"/>
                </a:lnTo>
                <a:lnTo>
                  <a:pt x="221023" y="2159"/>
                </a:lnTo>
                <a:close/>
              </a:path>
              <a:path w="906145" h="38100">
                <a:moveTo>
                  <a:pt x="281120" y="2794"/>
                </a:moveTo>
                <a:lnTo>
                  <a:pt x="274699" y="3033"/>
                </a:lnTo>
                <a:lnTo>
                  <a:pt x="284739" y="3302"/>
                </a:lnTo>
                <a:lnTo>
                  <a:pt x="281120" y="2794"/>
                </a:lnTo>
                <a:close/>
              </a:path>
              <a:path w="906145" h="38100">
                <a:moveTo>
                  <a:pt x="327067" y="2260"/>
                </a:moveTo>
                <a:lnTo>
                  <a:pt x="316260" y="2540"/>
                </a:lnTo>
                <a:lnTo>
                  <a:pt x="317962" y="3302"/>
                </a:lnTo>
                <a:lnTo>
                  <a:pt x="461017" y="3302"/>
                </a:lnTo>
                <a:lnTo>
                  <a:pt x="461968" y="3175"/>
                </a:lnTo>
                <a:lnTo>
                  <a:pt x="456837" y="3175"/>
                </a:lnTo>
                <a:lnTo>
                  <a:pt x="459732" y="2794"/>
                </a:lnTo>
                <a:lnTo>
                  <a:pt x="332783" y="2794"/>
                </a:lnTo>
                <a:lnTo>
                  <a:pt x="326916" y="2286"/>
                </a:lnTo>
                <a:lnTo>
                  <a:pt x="327067" y="2260"/>
                </a:lnTo>
                <a:close/>
              </a:path>
              <a:path w="906145" h="38100">
                <a:moveTo>
                  <a:pt x="655877" y="2971"/>
                </a:moveTo>
                <a:lnTo>
                  <a:pt x="657906" y="3200"/>
                </a:lnTo>
                <a:lnTo>
                  <a:pt x="657979" y="3048"/>
                </a:lnTo>
                <a:lnTo>
                  <a:pt x="655877" y="2971"/>
                </a:lnTo>
                <a:close/>
              </a:path>
              <a:path w="906145" h="38100">
                <a:moveTo>
                  <a:pt x="294188" y="2032"/>
                </a:moveTo>
                <a:lnTo>
                  <a:pt x="290149" y="2159"/>
                </a:lnTo>
                <a:lnTo>
                  <a:pt x="284968" y="3175"/>
                </a:lnTo>
                <a:lnTo>
                  <a:pt x="285486" y="3196"/>
                </a:lnTo>
                <a:lnTo>
                  <a:pt x="316597" y="3175"/>
                </a:lnTo>
                <a:lnTo>
                  <a:pt x="313865" y="2921"/>
                </a:lnTo>
                <a:lnTo>
                  <a:pt x="299395" y="2921"/>
                </a:lnTo>
                <a:lnTo>
                  <a:pt x="295486" y="2794"/>
                </a:lnTo>
                <a:lnTo>
                  <a:pt x="295739" y="2540"/>
                </a:lnTo>
                <a:lnTo>
                  <a:pt x="296518" y="2286"/>
                </a:lnTo>
                <a:lnTo>
                  <a:pt x="294188" y="2032"/>
                </a:lnTo>
                <a:close/>
              </a:path>
              <a:path w="906145" h="38100">
                <a:moveTo>
                  <a:pt x="240715" y="2942"/>
                </a:moveTo>
                <a:lnTo>
                  <a:pt x="239653" y="2985"/>
                </a:lnTo>
                <a:lnTo>
                  <a:pt x="239337" y="3175"/>
                </a:lnTo>
                <a:lnTo>
                  <a:pt x="240715" y="2942"/>
                </a:lnTo>
                <a:close/>
              </a:path>
              <a:path w="906145" h="38100">
                <a:moveTo>
                  <a:pt x="245106" y="2339"/>
                </a:moveTo>
                <a:lnTo>
                  <a:pt x="244442" y="2794"/>
                </a:lnTo>
                <a:lnTo>
                  <a:pt x="240715" y="2942"/>
                </a:lnTo>
                <a:lnTo>
                  <a:pt x="239337" y="3175"/>
                </a:lnTo>
                <a:lnTo>
                  <a:pt x="254678" y="3175"/>
                </a:lnTo>
                <a:lnTo>
                  <a:pt x="255961" y="2794"/>
                </a:lnTo>
                <a:lnTo>
                  <a:pt x="253942" y="2794"/>
                </a:lnTo>
                <a:lnTo>
                  <a:pt x="245106" y="2339"/>
                </a:lnTo>
                <a:close/>
              </a:path>
              <a:path w="906145" h="38100">
                <a:moveTo>
                  <a:pt x="260571" y="2794"/>
                </a:moveTo>
                <a:lnTo>
                  <a:pt x="254678" y="3175"/>
                </a:lnTo>
                <a:lnTo>
                  <a:pt x="260944" y="3175"/>
                </a:lnTo>
                <a:lnTo>
                  <a:pt x="260571" y="2794"/>
                </a:lnTo>
                <a:close/>
              </a:path>
              <a:path w="906145" h="38100">
                <a:moveTo>
                  <a:pt x="664634" y="2159"/>
                </a:moveTo>
                <a:lnTo>
                  <a:pt x="657632" y="2370"/>
                </a:lnTo>
                <a:lnTo>
                  <a:pt x="659135" y="3175"/>
                </a:lnTo>
                <a:lnTo>
                  <a:pt x="664634" y="2159"/>
                </a:lnTo>
                <a:close/>
              </a:path>
              <a:path w="906145" h="38100">
                <a:moveTo>
                  <a:pt x="537787" y="254"/>
                </a:moveTo>
                <a:lnTo>
                  <a:pt x="529798" y="508"/>
                </a:lnTo>
                <a:lnTo>
                  <a:pt x="529659" y="1143"/>
                </a:lnTo>
                <a:lnTo>
                  <a:pt x="531411" y="1778"/>
                </a:lnTo>
                <a:lnTo>
                  <a:pt x="538269" y="1778"/>
                </a:lnTo>
                <a:lnTo>
                  <a:pt x="533761" y="3048"/>
                </a:lnTo>
                <a:lnTo>
                  <a:pt x="559569" y="3048"/>
                </a:lnTo>
                <a:lnTo>
                  <a:pt x="557929" y="2032"/>
                </a:lnTo>
                <a:lnTo>
                  <a:pt x="550487" y="2032"/>
                </a:lnTo>
                <a:lnTo>
                  <a:pt x="542397" y="1905"/>
                </a:lnTo>
                <a:lnTo>
                  <a:pt x="540385" y="762"/>
                </a:lnTo>
                <a:lnTo>
                  <a:pt x="536250" y="762"/>
                </a:lnTo>
                <a:lnTo>
                  <a:pt x="537787" y="254"/>
                </a:lnTo>
                <a:close/>
              </a:path>
              <a:path w="906145" h="38100">
                <a:moveTo>
                  <a:pt x="241610" y="2159"/>
                </a:moveTo>
                <a:lnTo>
                  <a:pt x="240607" y="2413"/>
                </a:lnTo>
                <a:lnTo>
                  <a:pt x="239653" y="2985"/>
                </a:lnTo>
                <a:lnTo>
                  <a:pt x="240715" y="2942"/>
                </a:lnTo>
                <a:lnTo>
                  <a:pt x="244489" y="2307"/>
                </a:lnTo>
                <a:lnTo>
                  <a:pt x="241610" y="2159"/>
                </a:lnTo>
                <a:close/>
              </a:path>
              <a:path w="906145" h="38100">
                <a:moveTo>
                  <a:pt x="648785" y="1397"/>
                </a:moveTo>
                <a:lnTo>
                  <a:pt x="644962" y="1905"/>
                </a:lnTo>
                <a:lnTo>
                  <a:pt x="650969" y="2794"/>
                </a:lnTo>
                <a:lnTo>
                  <a:pt x="655877" y="2971"/>
                </a:lnTo>
                <a:lnTo>
                  <a:pt x="652048" y="2540"/>
                </a:lnTo>
                <a:lnTo>
                  <a:pt x="657632" y="2370"/>
                </a:lnTo>
                <a:lnTo>
                  <a:pt x="657236" y="2159"/>
                </a:lnTo>
                <a:lnTo>
                  <a:pt x="650499" y="2159"/>
                </a:lnTo>
                <a:lnTo>
                  <a:pt x="648658" y="1905"/>
                </a:lnTo>
                <a:lnTo>
                  <a:pt x="653179" y="1524"/>
                </a:lnTo>
                <a:lnTo>
                  <a:pt x="648785" y="1397"/>
                </a:lnTo>
                <a:close/>
              </a:path>
              <a:path w="906145" h="38100">
                <a:moveTo>
                  <a:pt x="305554" y="508"/>
                </a:moveTo>
                <a:lnTo>
                  <a:pt x="302125" y="1651"/>
                </a:lnTo>
                <a:lnTo>
                  <a:pt x="309745" y="1905"/>
                </a:lnTo>
                <a:lnTo>
                  <a:pt x="300982" y="2413"/>
                </a:lnTo>
                <a:lnTo>
                  <a:pt x="299395" y="2921"/>
                </a:lnTo>
                <a:lnTo>
                  <a:pt x="313865" y="2921"/>
                </a:lnTo>
                <a:lnTo>
                  <a:pt x="314865" y="2286"/>
                </a:lnTo>
                <a:lnTo>
                  <a:pt x="316289" y="1905"/>
                </a:lnTo>
                <a:lnTo>
                  <a:pt x="312086" y="1894"/>
                </a:lnTo>
                <a:lnTo>
                  <a:pt x="305554" y="508"/>
                </a:lnTo>
                <a:close/>
              </a:path>
              <a:path w="906145" h="38100">
                <a:moveTo>
                  <a:pt x="525396" y="2058"/>
                </a:moveTo>
                <a:lnTo>
                  <a:pt x="521061" y="2159"/>
                </a:lnTo>
                <a:lnTo>
                  <a:pt x="517594" y="2921"/>
                </a:lnTo>
                <a:lnTo>
                  <a:pt x="525396" y="2058"/>
                </a:lnTo>
                <a:close/>
              </a:path>
              <a:path w="906145" h="38100">
                <a:moveTo>
                  <a:pt x="255402" y="1905"/>
                </a:moveTo>
                <a:lnTo>
                  <a:pt x="253942" y="2794"/>
                </a:lnTo>
                <a:lnTo>
                  <a:pt x="255961" y="2794"/>
                </a:lnTo>
                <a:lnTo>
                  <a:pt x="257866" y="2159"/>
                </a:lnTo>
                <a:lnTo>
                  <a:pt x="255402" y="1905"/>
                </a:lnTo>
                <a:close/>
              </a:path>
              <a:path w="906145" h="38100">
                <a:moveTo>
                  <a:pt x="341178" y="889"/>
                </a:moveTo>
                <a:lnTo>
                  <a:pt x="332783" y="2794"/>
                </a:lnTo>
                <a:lnTo>
                  <a:pt x="459732" y="2794"/>
                </a:lnTo>
                <a:lnTo>
                  <a:pt x="461663" y="2540"/>
                </a:lnTo>
                <a:lnTo>
                  <a:pt x="404437" y="2540"/>
                </a:lnTo>
                <a:lnTo>
                  <a:pt x="403741" y="2413"/>
                </a:lnTo>
                <a:lnTo>
                  <a:pt x="343121" y="2413"/>
                </a:lnTo>
                <a:lnTo>
                  <a:pt x="341178" y="889"/>
                </a:lnTo>
                <a:close/>
              </a:path>
              <a:path w="906145" h="38100">
                <a:moveTo>
                  <a:pt x="505598" y="1346"/>
                </a:moveTo>
                <a:lnTo>
                  <a:pt x="502252" y="1778"/>
                </a:lnTo>
                <a:lnTo>
                  <a:pt x="504640" y="2159"/>
                </a:lnTo>
                <a:lnTo>
                  <a:pt x="496798" y="2794"/>
                </a:lnTo>
                <a:lnTo>
                  <a:pt x="509440" y="2794"/>
                </a:lnTo>
                <a:lnTo>
                  <a:pt x="505833" y="2413"/>
                </a:lnTo>
                <a:lnTo>
                  <a:pt x="507561" y="2286"/>
                </a:lnTo>
                <a:lnTo>
                  <a:pt x="514469" y="2159"/>
                </a:lnTo>
                <a:lnTo>
                  <a:pt x="516724" y="2159"/>
                </a:lnTo>
                <a:lnTo>
                  <a:pt x="517734" y="2032"/>
                </a:lnTo>
                <a:lnTo>
                  <a:pt x="516408" y="1397"/>
                </a:lnTo>
                <a:lnTo>
                  <a:pt x="509059" y="1397"/>
                </a:lnTo>
                <a:lnTo>
                  <a:pt x="505598" y="1346"/>
                </a:lnTo>
                <a:close/>
              </a:path>
              <a:path w="906145" h="38100">
                <a:moveTo>
                  <a:pt x="421797" y="127"/>
                </a:moveTo>
                <a:lnTo>
                  <a:pt x="416146" y="381"/>
                </a:lnTo>
                <a:lnTo>
                  <a:pt x="414571" y="889"/>
                </a:lnTo>
                <a:lnTo>
                  <a:pt x="411091" y="1651"/>
                </a:lnTo>
                <a:lnTo>
                  <a:pt x="409212" y="2286"/>
                </a:lnTo>
                <a:lnTo>
                  <a:pt x="404437" y="2540"/>
                </a:lnTo>
                <a:lnTo>
                  <a:pt x="461663" y="2540"/>
                </a:lnTo>
                <a:lnTo>
                  <a:pt x="463593" y="2286"/>
                </a:lnTo>
                <a:lnTo>
                  <a:pt x="421886" y="2286"/>
                </a:lnTo>
                <a:lnTo>
                  <a:pt x="415879" y="1397"/>
                </a:lnTo>
                <a:lnTo>
                  <a:pt x="418899" y="1065"/>
                </a:lnTo>
                <a:lnTo>
                  <a:pt x="421797" y="127"/>
                </a:lnTo>
                <a:close/>
              </a:path>
              <a:path w="906145" h="38100">
                <a:moveTo>
                  <a:pt x="516724" y="2159"/>
                </a:moveTo>
                <a:lnTo>
                  <a:pt x="514469" y="2159"/>
                </a:lnTo>
                <a:lnTo>
                  <a:pt x="513695" y="2540"/>
                </a:lnTo>
                <a:lnTo>
                  <a:pt x="516724" y="2159"/>
                </a:lnTo>
                <a:close/>
              </a:path>
              <a:path w="906145" h="38100">
                <a:moveTo>
                  <a:pt x="345178" y="1524"/>
                </a:moveTo>
                <a:lnTo>
                  <a:pt x="343121" y="2413"/>
                </a:lnTo>
                <a:lnTo>
                  <a:pt x="352608" y="2413"/>
                </a:lnTo>
                <a:lnTo>
                  <a:pt x="349674" y="2032"/>
                </a:lnTo>
                <a:lnTo>
                  <a:pt x="347020" y="1778"/>
                </a:lnTo>
                <a:lnTo>
                  <a:pt x="345178" y="1524"/>
                </a:lnTo>
                <a:close/>
              </a:path>
              <a:path w="906145" h="38100">
                <a:moveTo>
                  <a:pt x="366785" y="1524"/>
                </a:moveTo>
                <a:lnTo>
                  <a:pt x="357853" y="2413"/>
                </a:lnTo>
                <a:lnTo>
                  <a:pt x="368889" y="2413"/>
                </a:lnTo>
                <a:lnTo>
                  <a:pt x="368991" y="2159"/>
                </a:lnTo>
                <a:lnTo>
                  <a:pt x="366785" y="1524"/>
                </a:lnTo>
                <a:close/>
              </a:path>
              <a:path w="906145" h="38100">
                <a:moveTo>
                  <a:pt x="370540" y="2286"/>
                </a:moveTo>
                <a:lnTo>
                  <a:pt x="368889" y="2413"/>
                </a:lnTo>
                <a:lnTo>
                  <a:pt x="382351" y="2413"/>
                </a:lnTo>
                <a:lnTo>
                  <a:pt x="370540" y="2286"/>
                </a:lnTo>
                <a:close/>
              </a:path>
              <a:path w="906145" h="38100">
                <a:moveTo>
                  <a:pt x="380103" y="635"/>
                </a:moveTo>
                <a:lnTo>
                  <a:pt x="375874" y="889"/>
                </a:lnTo>
                <a:lnTo>
                  <a:pt x="373824" y="1319"/>
                </a:lnTo>
                <a:lnTo>
                  <a:pt x="377779" y="1524"/>
                </a:lnTo>
                <a:lnTo>
                  <a:pt x="382351" y="2413"/>
                </a:lnTo>
                <a:lnTo>
                  <a:pt x="403741" y="2413"/>
                </a:lnTo>
                <a:lnTo>
                  <a:pt x="401653" y="2032"/>
                </a:lnTo>
                <a:lnTo>
                  <a:pt x="399280" y="2032"/>
                </a:lnTo>
                <a:lnTo>
                  <a:pt x="406951" y="1397"/>
                </a:lnTo>
                <a:lnTo>
                  <a:pt x="402226" y="1397"/>
                </a:lnTo>
                <a:lnTo>
                  <a:pt x="401531" y="1143"/>
                </a:lnTo>
                <a:lnTo>
                  <a:pt x="380827" y="1143"/>
                </a:lnTo>
                <a:lnTo>
                  <a:pt x="380103" y="635"/>
                </a:lnTo>
                <a:close/>
              </a:path>
              <a:path w="906145" h="38100">
                <a:moveTo>
                  <a:pt x="245369" y="2159"/>
                </a:moveTo>
                <a:lnTo>
                  <a:pt x="244489" y="2307"/>
                </a:lnTo>
                <a:lnTo>
                  <a:pt x="245106" y="2339"/>
                </a:lnTo>
                <a:lnTo>
                  <a:pt x="245369" y="2159"/>
                </a:lnTo>
                <a:close/>
              </a:path>
              <a:path w="906145" h="38100">
                <a:moveTo>
                  <a:pt x="437888" y="762"/>
                </a:moveTo>
                <a:lnTo>
                  <a:pt x="434091" y="762"/>
                </a:lnTo>
                <a:lnTo>
                  <a:pt x="441711" y="1143"/>
                </a:lnTo>
                <a:lnTo>
                  <a:pt x="434180" y="2032"/>
                </a:lnTo>
                <a:lnTo>
                  <a:pt x="429405" y="2286"/>
                </a:lnTo>
                <a:lnTo>
                  <a:pt x="463593" y="2286"/>
                </a:lnTo>
                <a:lnTo>
                  <a:pt x="464558" y="2159"/>
                </a:lnTo>
                <a:lnTo>
                  <a:pt x="458843" y="1524"/>
                </a:lnTo>
                <a:lnTo>
                  <a:pt x="440200" y="1524"/>
                </a:lnTo>
                <a:lnTo>
                  <a:pt x="443172" y="1143"/>
                </a:lnTo>
                <a:lnTo>
                  <a:pt x="437888" y="762"/>
                </a:lnTo>
                <a:close/>
              </a:path>
              <a:path w="906145" h="38100">
                <a:moveTo>
                  <a:pt x="329484" y="1852"/>
                </a:moveTo>
                <a:lnTo>
                  <a:pt x="327067" y="2260"/>
                </a:lnTo>
                <a:lnTo>
                  <a:pt x="330992" y="2159"/>
                </a:lnTo>
                <a:lnTo>
                  <a:pt x="329484" y="1852"/>
                </a:lnTo>
                <a:close/>
              </a:path>
              <a:path w="906145" h="38100">
                <a:moveTo>
                  <a:pt x="369131" y="1809"/>
                </a:moveTo>
                <a:lnTo>
                  <a:pt x="369023" y="2078"/>
                </a:lnTo>
                <a:lnTo>
                  <a:pt x="369346" y="2159"/>
                </a:lnTo>
                <a:lnTo>
                  <a:pt x="369627" y="1894"/>
                </a:lnTo>
                <a:lnTo>
                  <a:pt x="369131" y="1809"/>
                </a:lnTo>
                <a:close/>
              </a:path>
              <a:path w="906145" h="38100">
                <a:moveTo>
                  <a:pt x="607480" y="1778"/>
                </a:moveTo>
                <a:lnTo>
                  <a:pt x="591020" y="1778"/>
                </a:lnTo>
                <a:lnTo>
                  <a:pt x="599221" y="1905"/>
                </a:lnTo>
                <a:lnTo>
                  <a:pt x="604690" y="2159"/>
                </a:lnTo>
                <a:lnTo>
                  <a:pt x="607480" y="1778"/>
                </a:lnTo>
                <a:close/>
              </a:path>
              <a:path w="906145" h="38100">
                <a:moveTo>
                  <a:pt x="656049" y="1524"/>
                </a:moveTo>
                <a:lnTo>
                  <a:pt x="650499" y="2159"/>
                </a:lnTo>
                <a:lnTo>
                  <a:pt x="657236" y="2159"/>
                </a:lnTo>
                <a:lnTo>
                  <a:pt x="656049" y="1524"/>
                </a:lnTo>
                <a:close/>
              </a:path>
              <a:path w="906145" h="38100">
                <a:moveTo>
                  <a:pt x="367218" y="1481"/>
                </a:moveTo>
                <a:lnTo>
                  <a:pt x="366792" y="1524"/>
                </a:lnTo>
                <a:lnTo>
                  <a:pt x="369023" y="2078"/>
                </a:lnTo>
                <a:lnTo>
                  <a:pt x="369131" y="1809"/>
                </a:lnTo>
                <a:lnTo>
                  <a:pt x="367218" y="1481"/>
                </a:lnTo>
                <a:close/>
              </a:path>
              <a:path w="906145" h="38100">
                <a:moveTo>
                  <a:pt x="525633" y="2032"/>
                </a:moveTo>
                <a:lnTo>
                  <a:pt x="525396" y="2058"/>
                </a:lnTo>
                <a:lnTo>
                  <a:pt x="525642" y="2052"/>
                </a:lnTo>
                <a:close/>
              </a:path>
              <a:path w="906145" h="38100">
                <a:moveTo>
                  <a:pt x="370426" y="1143"/>
                </a:moveTo>
                <a:lnTo>
                  <a:pt x="369751" y="1778"/>
                </a:lnTo>
                <a:lnTo>
                  <a:pt x="370426" y="2032"/>
                </a:lnTo>
                <a:lnTo>
                  <a:pt x="373824" y="1319"/>
                </a:lnTo>
                <a:lnTo>
                  <a:pt x="370426" y="1143"/>
                </a:lnTo>
                <a:close/>
              </a:path>
              <a:path w="906145" h="38100">
                <a:moveTo>
                  <a:pt x="400957" y="1905"/>
                </a:moveTo>
                <a:lnTo>
                  <a:pt x="399280" y="2032"/>
                </a:lnTo>
                <a:lnTo>
                  <a:pt x="401653" y="2032"/>
                </a:lnTo>
                <a:lnTo>
                  <a:pt x="400957" y="1905"/>
                </a:lnTo>
                <a:close/>
              </a:path>
              <a:path w="906145" h="38100">
                <a:moveTo>
                  <a:pt x="552183" y="1542"/>
                </a:moveTo>
                <a:lnTo>
                  <a:pt x="550487" y="2032"/>
                </a:lnTo>
                <a:lnTo>
                  <a:pt x="557929" y="2032"/>
                </a:lnTo>
                <a:lnTo>
                  <a:pt x="555033" y="1905"/>
                </a:lnTo>
                <a:lnTo>
                  <a:pt x="557878" y="1778"/>
                </a:lnTo>
                <a:lnTo>
                  <a:pt x="555300" y="1778"/>
                </a:lnTo>
                <a:lnTo>
                  <a:pt x="552183" y="1542"/>
                </a:lnTo>
                <a:close/>
              </a:path>
              <a:path w="906145" h="38100">
                <a:moveTo>
                  <a:pt x="317264" y="1016"/>
                </a:moveTo>
                <a:lnTo>
                  <a:pt x="312133" y="1905"/>
                </a:lnTo>
                <a:lnTo>
                  <a:pt x="316327" y="1894"/>
                </a:lnTo>
                <a:lnTo>
                  <a:pt x="317239" y="1651"/>
                </a:lnTo>
                <a:lnTo>
                  <a:pt x="317264" y="1016"/>
                </a:lnTo>
                <a:close/>
              </a:path>
              <a:path w="906145" h="38100">
                <a:moveTo>
                  <a:pt x="325366" y="1016"/>
                </a:moveTo>
                <a:lnTo>
                  <a:pt x="329484" y="1852"/>
                </a:lnTo>
                <a:lnTo>
                  <a:pt x="329926" y="1778"/>
                </a:lnTo>
                <a:lnTo>
                  <a:pt x="329456" y="1270"/>
                </a:lnTo>
                <a:lnTo>
                  <a:pt x="325366" y="1016"/>
                </a:lnTo>
                <a:close/>
              </a:path>
              <a:path w="906145" h="38100">
                <a:moveTo>
                  <a:pt x="369346" y="1270"/>
                </a:moveTo>
                <a:lnTo>
                  <a:pt x="367218" y="1481"/>
                </a:lnTo>
                <a:lnTo>
                  <a:pt x="369131" y="1809"/>
                </a:lnTo>
                <a:lnTo>
                  <a:pt x="369346" y="1270"/>
                </a:lnTo>
                <a:close/>
              </a:path>
              <a:path w="906145" h="38100">
                <a:moveTo>
                  <a:pt x="553128" y="1270"/>
                </a:moveTo>
                <a:lnTo>
                  <a:pt x="552183" y="1542"/>
                </a:lnTo>
                <a:lnTo>
                  <a:pt x="555300" y="1778"/>
                </a:lnTo>
                <a:lnTo>
                  <a:pt x="556601" y="1444"/>
                </a:lnTo>
                <a:lnTo>
                  <a:pt x="553128" y="1270"/>
                </a:lnTo>
                <a:close/>
              </a:path>
              <a:path w="906145" h="38100">
                <a:moveTo>
                  <a:pt x="556601" y="1444"/>
                </a:moveTo>
                <a:lnTo>
                  <a:pt x="555300" y="1778"/>
                </a:lnTo>
                <a:lnTo>
                  <a:pt x="557878" y="1778"/>
                </a:lnTo>
                <a:lnTo>
                  <a:pt x="560723" y="1651"/>
                </a:lnTo>
                <a:lnTo>
                  <a:pt x="556601" y="1444"/>
                </a:lnTo>
                <a:close/>
              </a:path>
              <a:path w="906145" h="38100">
                <a:moveTo>
                  <a:pt x="552404" y="0"/>
                </a:moveTo>
                <a:lnTo>
                  <a:pt x="546426" y="127"/>
                </a:lnTo>
                <a:lnTo>
                  <a:pt x="544451" y="508"/>
                </a:lnTo>
                <a:lnTo>
                  <a:pt x="542414" y="762"/>
                </a:lnTo>
                <a:lnTo>
                  <a:pt x="541844" y="762"/>
                </a:lnTo>
                <a:lnTo>
                  <a:pt x="552183" y="1542"/>
                </a:lnTo>
                <a:lnTo>
                  <a:pt x="553128" y="1270"/>
                </a:lnTo>
                <a:lnTo>
                  <a:pt x="557281" y="1270"/>
                </a:lnTo>
                <a:lnTo>
                  <a:pt x="558272" y="1016"/>
                </a:lnTo>
                <a:lnTo>
                  <a:pt x="552404" y="0"/>
                </a:lnTo>
                <a:close/>
              </a:path>
              <a:path w="906145" h="38100">
                <a:moveTo>
                  <a:pt x="365244" y="1143"/>
                </a:moveTo>
                <a:lnTo>
                  <a:pt x="366792" y="1524"/>
                </a:lnTo>
                <a:lnTo>
                  <a:pt x="367218" y="1481"/>
                </a:lnTo>
                <a:lnTo>
                  <a:pt x="365244" y="1143"/>
                </a:lnTo>
                <a:close/>
              </a:path>
              <a:path w="906145" h="38100">
                <a:moveTo>
                  <a:pt x="446474" y="508"/>
                </a:moveTo>
                <a:lnTo>
                  <a:pt x="443572" y="762"/>
                </a:lnTo>
                <a:lnTo>
                  <a:pt x="443730" y="1397"/>
                </a:lnTo>
                <a:lnTo>
                  <a:pt x="440200" y="1524"/>
                </a:lnTo>
                <a:lnTo>
                  <a:pt x="458843" y="1524"/>
                </a:lnTo>
                <a:lnTo>
                  <a:pt x="449445" y="889"/>
                </a:lnTo>
                <a:lnTo>
                  <a:pt x="446474" y="508"/>
                </a:lnTo>
                <a:close/>
              </a:path>
              <a:path w="906145" h="38100">
                <a:moveTo>
                  <a:pt x="557281" y="1270"/>
                </a:moveTo>
                <a:lnTo>
                  <a:pt x="553128" y="1270"/>
                </a:lnTo>
                <a:lnTo>
                  <a:pt x="556601" y="1444"/>
                </a:lnTo>
                <a:lnTo>
                  <a:pt x="557281" y="1270"/>
                </a:lnTo>
                <a:close/>
              </a:path>
              <a:path w="906145" h="38100">
                <a:moveTo>
                  <a:pt x="514436" y="889"/>
                </a:moveTo>
                <a:lnTo>
                  <a:pt x="509148" y="889"/>
                </a:lnTo>
                <a:lnTo>
                  <a:pt x="508261" y="1003"/>
                </a:lnTo>
                <a:lnTo>
                  <a:pt x="509059" y="1397"/>
                </a:lnTo>
                <a:lnTo>
                  <a:pt x="516408" y="1397"/>
                </a:lnTo>
                <a:lnTo>
                  <a:pt x="514436" y="889"/>
                </a:lnTo>
                <a:close/>
              </a:path>
              <a:path w="906145" h="38100">
                <a:moveTo>
                  <a:pt x="508119" y="933"/>
                </a:moveTo>
                <a:lnTo>
                  <a:pt x="500322" y="1270"/>
                </a:lnTo>
                <a:lnTo>
                  <a:pt x="505598" y="1346"/>
                </a:lnTo>
                <a:lnTo>
                  <a:pt x="508261" y="1003"/>
                </a:lnTo>
                <a:lnTo>
                  <a:pt x="508119" y="933"/>
                </a:lnTo>
                <a:close/>
              </a:path>
              <a:path w="906145" h="38100">
                <a:moveTo>
                  <a:pt x="383316" y="889"/>
                </a:moveTo>
                <a:lnTo>
                  <a:pt x="380827" y="1143"/>
                </a:lnTo>
                <a:lnTo>
                  <a:pt x="391787" y="1143"/>
                </a:lnTo>
                <a:lnTo>
                  <a:pt x="389819" y="1016"/>
                </a:lnTo>
                <a:lnTo>
                  <a:pt x="383316" y="889"/>
                </a:lnTo>
                <a:close/>
              </a:path>
              <a:path w="906145" h="38100">
                <a:moveTo>
                  <a:pt x="399389" y="508"/>
                </a:moveTo>
                <a:lnTo>
                  <a:pt x="394492" y="508"/>
                </a:lnTo>
                <a:lnTo>
                  <a:pt x="391787" y="1143"/>
                </a:lnTo>
                <a:lnTo>
                  <a:pt x="401531" y="1143"/>
                </a:lnTo>
                <a:lnTo>
                  <a:pt x="400836" y="889"/>
                </a:lnTo>
                <a:lnTo>
                  <a:pt x="399389" y="508"/>
                </a:lnTo>
                <a:close/>
              </a:path>
              <a:path w="906145" h="38100">
                <a:moveTo>
                  <a:pt x="424236" y="508"/>
                </a:moveTo>
                <a:lnTo>
                  <a:pt x="418899" y="1065"/>
                </a:lnTo>
                <a:lnTo>
                  <a:pt x="418661" y="1143"/>
                </a:lnTo>
                <a:lnTo>
                  <a:pt x="424236" y="508"/>
                </a:lnTo>
                <a:close/>
              </a:path>
              <a:path w="906145" h="38100">
                <a:moveTo>
                  <a:pt x="389458" y="924"/>
                </a:moveTo>
                <a:lnTo>
                  <a:pt x="389184" y="1016"/>
                </a:lnTo>
                <a:lnTo>
                  <a:pt x="389819" y="1016"/>
                </a:lnTo>
                <a:lnTo>
                  <a:pt x="389458" y="924"/>
                </a:lnTo>
                <a:close/>
              </a:path>
              <a:path w="906145" h="38100">
                <a:moveTo>
                  <a:pt x="506227" y="0"/>
                </a:moveTo>
                <a:lnTo>
                  <a:pt x="508119" y="933"/>
                </a:lnTo>
                <a:lnTo>
                  <a:pt x="509148" y="889"/>
                </a:lnTo>
                <a:lnTo>
                  <a:pt x="514436" y="889"/>
                </a:lnTo>
                <a:lnTo>
                  <a:pt x="516539" y="508"/>
                </a:lnTo>
                <a:lnTo>
                  <a:pt x="506227" y="0"/>
                </a:lnTo>
                <a:close/>
              </a:path>
              <a:path w="906145" h="38100">
                <a:moveTo>
                  <a:pt x="390708" y="508"/>
                </a:moveTo>
                <a:lnTo>
                  <a:pt x="388816" y="762"/>
                </a:lnTo>
                <a:lnTo>
                  <a:pt x="389458" y="924"/>
                </a:lnTo>
                <a:lnTo>
                  <a:pt x="390708" y="508"/>
                </a:lnTo>
                <a:close/>
              </a:path>
              <a:path w="906145" h="38100">
                <a:moveTo>
                  <a:pt x="540161" y="635"/>
                </a:moveTo>
                <a:lnTo>
                  <a:pt x="540385" y="762"/>
                </a:lnTo>
                <a:lnTo>
                  <a:pt x="541844" y="762"/>
                </a:lnTo>
                <a:lnTo>
                  <a:pt x="540161" y="635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9592838" y="2874557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575" y="0"/>
                </a:moveTo>
                <a:lnTo>
                  <a:pt x="0" y="596"/>
                </a:lnTo>
                <a:lnTo>
                  <a:pt x="6934" y="901"/>
                </a:lnTo>
                <a:lnTo>
                  <a:pt x="9080" y="1409"/>
                </a:lnTo>
                <a:lnTo>
                  <a:pt x="9867" y="990"/>
                </a:lnTo>
                <a:lnTo>
                  <a:pt x="6286" y="457"/>
                </a:lnTo>
                <a:lnTo>
                  <a:pt x="557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9411242" y="2869599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98" y="61"/>
                </a:moveTo>
                <a:lnTo>
                  <a:pt x="0" y="165"/>
                </a:lnTo>
                <a:lnTo>
                  <a:pt x="3022" y="609"/>
                </a:lnTo>
                <a:lnTo>
                  <a:pt x="3301" y="482"/>
                </a:lnTo>
                <a:lnTo>
                  <a:pt x="4356" y="292"/>
                </a:lnTo>
                <a:lnTo>
                  <a:pt x="3998" y="61"/>
                </a:lnTo>
                <a:close/>
              </a:path>
              <a:path w="6350" h="635">
                <a:moveTo>
                  <a:pt x="6349" y="0"/>
                </a:moveTo>
                <a:lnTo>
                  <a:pt x="3962" y="38"/>
                </a:lnTo>
                <a:lnTo>
                  <a:pt x="63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9366560" y="2868861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7068" y="0"/>
                </a:moveTo>
                <a:lnTo>
                  <a:pt x="10960" y="25"/>
                </a:lnTo>
                <a:lnTo>
                  <a:pt x="723" y="342"/>
                </a:lnTo>
                <a:lnTo>
                  <a:pt x="0" y="774"/>
                </a:lnTo>
                <a:lnTo>
                  <a:pt x="1706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9318036" y="2867216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273" y="0"/>
                </a:moveTo>
                <a:lnTo>
                  <a:pt x="1104" y="0"/>
                </a:lnTo>
                <a:lnTo>
                  <a:pt x="0" y="177"/>
                </a:lnTo>
                <a:lnTo>
                  <a:pt x="3898" y="558"/>
                </a:lnTo>
                <a:lnTo>
                  <a:pt x="4940" y="342"/>
                </a:lnTo>
                <a:lnTo>
                  <a:pt x="6680" y="215"/>
                </a:lnTo>
                <a:lnTo>
                  <a:pt x="6273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9311332" y="2868019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674" y="0"/>
                </a:moveTo>
                <a:lnTo>
                  <a:pt x="1832" y="481"/>
                </a:lnTo>
                <a:lnTo>
                  <a:pt x="3683" y="736"/>
                </a:lnTo>
                <a:lnTo>
                  <a:pt x="7378" y="723"/>
                </a:lnTo>
                <a:lnTo>
                  <a:pt x="8674" y="0"/>
                </a:lnTo>
                <a:close/>
              </a:path>
              <a:path w="8890" h="1269">
                <a:moveTo>
                  <a:pt x="0" y="228"/>
                </a:moveTo>
                <a:lnTo>
                  <a:pt x="190" y="596"/>
                </a:lnTo>
                <a:lnTo>
                  <a:pt x="1832" y="481"/>
                </a:lnTo>
                <a:lnTo>
                  <a:pt x="0" y="228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9212186" y="2866786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558"/>
                </a:moveTo>
                <a:lnTo>
                  <a:pt x="2209" y="1028"/>
                </a:lnTo>
                <a:lnTo>
                  <a:pt x="4170" y="888"/>
                </a:lnTo>
                <a:lnTo>
                  <a:pt x="2451" y="888"/>
                </a:lnTo>
                <a:lnTo>
                  <a:pt x="0" y="558"/>
                </a:lnTo>
                <a:close/>
              </a:path>
              <a:path w="11429" h="1269">
                <a:moveTo>
                  <a:pt x="11328" y="0"/>
                </a:moveTo>
                <a:lnTo>
                  <a:pt x="2451" y="888"/>
                </a:lnTo>
                <a:lnTo>
                  <a:pt x="4170" y="888"/>
                </a:lnTo>
                <a:lnTo>
                  <a:pt x="7200" y="673"/>
                </a:lnTo>
                <a:lnTo>
                  <a:pt x="9588" y="647"/>
                </a:lnTo>
                <a:lnTo>
                  <a:pt x="1132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9170265" y="2867588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067" y="0"/>
                </a:moveTo>
                <a:lnTo>
                  <a:pt x="2793" y="50"/>
                </a:lnTo>
                <a:lnTo>
                  <a:pt x="0" y="368"/>
                </a:lnTo>
                <a:lnTo>
                  <a:pt x="2692" y="546"/>
                </a:lnTo>
                <a:lnTo>
                  <a:pt x="6413" y="533"/>
                </a:lnTo>
                <a:lnTo>
                  <a:pt x="506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9138589" y="2903644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685" y="0"/>
                </a:moveTo>
                <a:lnTo>
                  <a:pt x="0" y="406"/>
                </a:lnTo>
                <a:lnTo>
                  <a:pt x="4838" y="215"/>
                </a:lnTo>
                <a:lnTo>
                  <a:pt x="68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9502881" y="2901166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195" y="394"/>
                </a:moveTo>
                <a:lnTo>
                  <a:pt x="0" y="888"/>
                </a:lnTo>
                <a:lnTo>
                  <a:pt x="4394" y="749"/>
                </a:lnTo>
                <a:lnTo>
                  <a:pt x="3606" y="673"/>
                </a:lnTo>
                <a:lnTo>
                  <a:pt x="4195" y="394"/>
                </a:lnTo>
                <a:close/>
              </a:path>
              <a:path w="6350" h="1269">
                <a:moveTo>
                  <a:pt x="6032" y="177"/>
                </a:moveTo>
                <a:lnTo>
                  <a:pt x="4551" y="225"/>
                </a:lnTo>
                <a:lnTo>
                  <a:pt x="4195" y="394"/>
                </a:lnTo>
                <a:lnTo>
                  <a:pt x="6032" y="177"/>
                </a:lnTo>
                <a:close/>
              </a:path>
              <a:path w="6350" h="1269">
                <a:moveTo>
                  <a:pt x="5029" y="0"/>
                </a:moveTo>
                <a:lnTo>
                  <a:pt x="165" y="368"/>
                </a:lnTo>
                <a:lnTo>
                  <a:pt x="4551" y="225"/>
                </a:lnTo>
                <a:lnTo>
                  <a:pt x="50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9612833" y="288654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914" y="927"/>
                </a:lnTo>
                <a:lnTo>
                  <a:pt x="1447" y="50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9616802" y="2815753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918" y="0"/>
                </a:moveTo>
                <a:lnTo>
                  <a:pt x="2559" y="85"/>
                </a:lnTo>
                <a:lnTo>
                  <a:pt x="3561" y="287"/>
                </a:lnTo>
                <a:lnTo>
                  <a:pt x="0" y="483"/>
                </a:lnTo>
                <a:lnTo>
                  <a:pt x="3302" y="776"/>
                </a:lnTo>
                <a:lnTo>
                  <a:pt x="5257" y="483"/>
                </a:lnTo>
                <a:lnTo>
                  <a:pt x="6565" y="153"/>
                </a:lnTo>
                <a:lnTo>
                  <a:pt x="1918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8763545" y="2809443"/>
            <a:ext cx="895985" cy="41910"/>
          </a:xfrm>
          <a:custGeom>
            <a:avLst/>
            <a:gdLst/>
            <a:ahLst/>
            <a:cxnLst/>
            <a:rect l="l" t="t" r="r" b="b"/>
            <a:pathLst>
              <a:path w="895984" h="41910">
                <a:moveTo>
                  <a:pt x="400977" y="39877"/>
                </a:moveTo>
                <a:lnTo>
                  <a:pt x="309350" y="39877"/>
                </a:lnTo>
                <a:lnTo>
                  <a:pt x="319864" y="40893"/>
                </a:lnTo>
                <a:lnTo>
                  <a:pt x="333747" y="41147"/>
                </a:lnTo>
                <a:lnTo>
                  <a:pt x="348916" y="41147"/>
                </a:lnTo>
                <a:lnTo>
                  <a:pt x="363277" y="41528"/>
                </a:lnTo>
                <a:lnTo>
                  <a:pt x="362081" y="40512"/>
                </a:lnTo>
                <a:lnTo>
                  <a:pt x="387582" y="40512"/>
                </a:lnTo>
                <a:lnTo>
                  <a:pt x="386998" y="40258"/>
                </a:lnTo>
                <a:lnTo>
                  <a:pt x="399773" y="40258"/>
                </a:lnTo>
                <a:lnTo>
                  <a:pt x="400977" y="39877"/>
                </a:lnTo>
                <a:close/>
              </a:path>
              <a:path w="895984" h="41910">
                <a:moveTo>
                  <a:pt x="383576" y="40893"/>
                </a:moveTo>
                <a:lnTo>
                  <a:pt x="374831" y="40893"/>
                </a:lnTo>
                <a:lnTo>
                  <a:pt x="374147" y="41528"/>
                </a:lnTo>
                <a:lnTo>
                  <a:pt x="377388" y="41528"/>
                </a:lnTo>
                <a:lnTo>
                  <a:pt x="383576" y="40893"/>
                </a:lnTo>
                <a:close/>
              </a:path>
              <a:path w="895984" h="41910">
                <a:moveTo>
                  <a:pt x="388166" y="40766"/>
                </a:moveTo>
                <a:lnTo>
                  <a:pt x="384814" y="40766"/>
                </a:lnTo>
                <a:lnTo>
                  <a:pt x="389627" y="41401"/>
                </a:lnTo>
                <a:lnTo>
                  <a:pt x="388166" y="40766"/>
                </a:lnTo>
                <a:close/>
              </a:path>
              <a:path w="895984" h="41910">
                <a:moveTo>
                  <a:pt x="387582" y="40512"/>
                </a:moveTo>
                <a:lnTo>
                  <a:pt x="362081" y="40512"/>
                </a:lnTo>
                <a:lnTo>
                  <a:pt x="371212" y="41274"/>
                </a:lnTo>
                <a:lnTo>
                  <a:pt x="374831" y="40893"/>
                </a:lnTo>
                <a:lnTo>
                  <a:pt x="383591" y="40892"/>
                </a:lnTo>
                <a:lnTo>
                  <a:pt x="384814" y="40766"/>
                </a:lnTo>
                <a:lnTo>
                  <a:pt x="388166" y="40766"/>
                </a:lnTo>
                <a:lnTo>
                  <a:pt x="387582" y="40512"/>
                </a:lnTo>
                <a:close/>
              </a:path>
              <a:path w="895984" h="41910">
                <a:moveTo>
                  <a:pt x="575123" y="38734"/>
                </a:moveTo>
                <a:lnTo>
                  <a:pt x="404587" y="38734"/>
                </a:lnTo>
                <a:lnTo>
                  <a:pt x="411255" y="40004"/>
                </a:lnTo>
                <a:lnTo>
                  <a:pt x="417326" y="40258"/>
                </a:lnTo>
                <a:lnTo>
                  <a:pt x="406607" y="41020"/>
                </a:lnTo>
                <a:lnTo>
                  <a:pt x="413766" y="41274"/>
                </a:lnTo>
                <a:lnTo>
                  <a:pt x="429513" y="40766"/>
                </a:lnTo>
                <a:lnTo>
                  <a:pt x="436464" y="40766"/>
                </a:lnTo>
                <a:lnTo>
                  <a:pt x="433937" y="40131"/>
                </a:lnTo>
                <a:lnTo>
                  <a:pt x="441278" y="39750"/>
                </a:lnTo>
                <a:lnTo>
                  <a:pt x="537861" y="39750"/>
                </a:lnTo>
                <a:lnTo>
                  <a:pt x="540376" y="38988"/>
                </a:lnTo>
                <a:lnTo>
                  <a:pt x="544872" y="38861"/>
                </a:lnTo>
                <a:lnTo>
                  <a:pt x="573632" y="38861"/>
                </a:lnTo>
                <a:lnTo>
                  <a:pt x="575123" y="38734"/>
                </a:lnTo>
                <a:close/>
              </a:path>
              <a:path w="895984" h="41910">
                <a:moveTo>
                  <a:pt x="436464" y="40766"/>
                </a:moveTo>
                <a:lnTo>
                  <a:pt x="429513" y="40766"/>
                </a:lnTo>
                <a:lnTo>
                  <a:pt x="435715" y="41274"/>
                </a:lnTo>
                <a:lnTo>
                  <a:pt x="436464" y="40766"/>
                </a:lnTo>
                <a:close/>
              </a:path>
              <a:path w="895984" h="41910">
                <a:moveTo>
                  <a:pt x="519353" y="40258"/>
                </a:moveTo>
                <a:lnTo>
                  <a:pt x="463820" y="40258"/>
                </a:lnTo>
                <a:lnTo>
                  <a:pt x="469053" y="40639"/>
                </a:lnTo>
                <a:lnTo>
                  <a:pt x="468570" y="40893"/>
                </a:lnTo>
                <a:lnTo>
                  <a:pt x="466297" y="40893"/>
                </a:lnTo>
                <a:lnTo>
                  <a:pt x="464658" y="41147"/>
                </a:lnTo>
                <a:lnTo>
                  <a:pt x="473002" y="41274"/>
                </a:lnTo>
                <a:lnTo>
                  <a:pt x="479759" y="40766"/>
                </a:lnTo>
                <a:lnTo>
                  <a:pt x="487087" y="40385"/>
                </a:lnTo>
                <a:lnTo>
                  <a:pt x="518678" y="40385"/>
                </a:lnTo>
                <a:lnTo>
                  <a:pt x="519353" y="40258"/>
                </a:lnTo>
                <a:close/>
              </a:path>
              <a:path w="895984" h="41910">
                <a:moveTo>
                  <a:pt x="532273" y="39877"/>
                </a:moveTo>
                <a:lnTo>
                  <a:pt x="521377" y="39877"/>
                </a:lnTo>
                <a:lnTo>
                  <a:pt x="531575" y="41147"/>
                </a:lnTo>
                <a:lnTo>
                  <a:pt x="532190" y="40029"/>
                </a:lnTo>
                <a:lnTo>
                  <a:pt x="532007" y="40004"/>
                </a:lnTo>
                <a:lnTo>
                  <a:pt x="532273" y="39877"/>
                </a:lnTo>
                <a:close/>
              </a:path>
              <a:path w="895984" h="41910">
                <a:moveTo>
                  <a:pt x="304186" y="40757"/>
                </a:moveTo>
                <a:lnTo>
                  <a:pt x="305908" y="41020"/>
                </a:lnTo>
                <a:lnTo>
                  <a:pt x="306127" y="40892"/>
                </a:lnTo>
                <a:lnTo>
                  <a:pt x="304186" y="40757"/>
                </a:lnTo>
                <a:close/>
              </a:path>
              <a:path w="895984" h="41910">
                <a:moveTo>
                  <a:pt x="306664" y="40576"/>
                </a:moveTo>
                <a:lnTo>
                  <a:pt x="306127" y="40892"/>
                </a:lnTo>
                <a:lnTo>
                  <a:pt x="306429" y="40757"/>
                </a:lnTo>
                <a:lnTo>
                  <a:pt x="306664" y="40576"/>
                </a:lnTo>
                <a:close/>
              </a:path>
              <a:path w="895984" h="41910">
                <a:moveTo>
                  <a:pt x="399773" y="40258"/>
                </a:moveTo>
                <a:lnTo>
                  <a:pt x="386998" y="40258"/>
                </a:lnTo>
                <a:lnTo>
                  <a:pt x="397773" y="40892"/>
                </a:lnTo>
                <a:lnTo>
                  <a:pt x="399773" y="40258"/>
                </a:lnTo>
                <a:close/>
              </a:path>
              <a:path w="895984" h="41910">
                <a:moveTo>
                  <a:pt x="537861" y="39750"/>
                </a:moveTo>
                <a:lnTo>
                  <a:pt x="441278" y="39750"/>
                </a:lnTo>
                <a:lnTo>
                  <a:pt x="447094" y="40131"/>
                </a:lnTo>
                <a:lnTo>
                  <a:pt x="458766" y="40639"/>
                </a:lnTo>
                <a:lnTo>
                  <a:pt x="457661" y="40893"/>
                </a:lnTo>
                <a:lnTo>
                  <a:pt x="462487" y="40639"/>
                </a:lnTo>
                <a:lnTo>
                  <a:pt x="463820" y="40258"/>
                </a:lnTo>
                <a:lnTo>
                  <a:pt x="519353" y="40258"/>
                </a:lnTo>
                <a:lnTo>
                  <a:pt x="521377" y="39877"/>
                </a:lnTo>
                <a:lnTo>
                  <a:pt x="537442" y="39877"/>
                </a:lnTo>
                <a:lnTo>
                  <a:pt x="537861" y="39750"/>
                </a:lnTo>
                <a:close/>
              </a:path>
              <a:path w="895984" h="41910">
                <a:moveTo>
                  <a:pt x="518678" y="40385"/>
                </a:moveTo>
                <a:lnTo>
                  <a:pt x="487087" y="40385"/>
                </a:lnTo>
                <a:lnTo>
                  <a:pt x="492178" y="40766"/>
                </a:lnTo>
                <a:lnTo>
                  <a:pt x="499652" y="40766"/>
                </a:lnTo>
                <a:lnTo>
                  <a:pt x="508066" y="40893"/>
                </a:lnTo>
                <a:lnTo>
                  <a:pt x="515988" y="40892"/>
                </a:lnTo>
                <a:lnTo>
                  <a:pt x="518678" y="40385"/>
                </a:lnTo>
                <a:close/>
              </a:path>
              <a:path w="895984" h="41910">
                <a:moveTo>
                  <a:pt x="573632" y="38861"/>
                </a:moveTo>
                <a:lnTo>
                  <a:pt x="544872" y="38861"/>
                </a:lnTo>
                <a:lnTo>
                  <a:pt x="543462" y="39750"/>
                </a:lnTo>
                <a:lnTo>
                  <a:pt x="542370" y="40893"/>
                </a:lnTo>
                <a:lnTo>
                  <a:pt x="555213" y="39851"/>
                </a:lnTo>
                <a:lnTo>
                  <a:pt x="553774" y="39623"/>
                </a:lnTo>
                <a:lnTo>
                  <a:pt x="563183" y="39623"/>
                </a:lnTo>
                <a:lnTo>
                  <a:pt x="563236" y="39496"/>
                </a:lnTo>
                <a:lnTo>
                  <a:pt x="568595" y="39242"/>
                </a:lnTo>
                <a:lnTo>
                  <a:pt x="572714" y="38967"/>
                </a:lnTo>
                <a:lnTo>
                  <a:pt x="573632" y="38861"/>
                </a:lnTo>
                <a:close/>
              </a:path>
              <a:path w="895984" h="41910">
                <a:moveTo>
                  <a:pt x="300525" y="39776"/>
                </a:moveTo>
                <a:lnTo>
                  <a:pt x="296371" y="40385"/>
                </a:lnTo>
                <a:lnTo>
                  <a:pt x="300663" y="40512"/>
                </a:lnTo>
                <a:lnTo>
                  <a:pt x="304186" y="40757"/>
                </a:lnTo>
                <a:lnTo>
                  <a:pt x="301756" y="40385"/>
                </a:lnTo>
                <a:lnTo>
                  <a:pt x="300525" y="39776"/>
                </a:lnTo>
                <a:close/>
              </a:path>
              <a:path w="895984" h="41910">
                <a:moveTo>
                  <a:pt x="404587" y="38734"/>
                </a:moveTo>
                <a:lnTo>
                  <a:pt x="241672" y="38734"/>
                </a:lnTo>
                <a:lnTo>
                  <a:pt x="248276" y="38861"/>
                </a:lnTo>
                <a:lnTo>
                  <a:pt x="253686" y="38861"/>
                </a:lnTo>
                <a:lnTo>
                  <a:pt x="253877" y="39623"/>
                </a:lnTo>
                <a:lnTo>
                  <a:pt x="249457" y="40385"/>
                </a:lnTo>
                <a:lnTo>
                  <a:pt x="259566" y="40639"/>
                </a:lnTo>
                <a:lnTo>
                  <a:pt x="268278" y="40131"/>
                </a:lnTo>
                <a:lnTo>
                  <a:pt x="288706" y="40131"/>
                </a:lnTo>
                <a:lnTo>
                  <a:pt x="294193" y="39496"/>
                </a:lnTo>
                <a:lnTo>
                  <a:pt x="402180" y="39496"/>
                </a:lnTo>
                <a:lnTo>
                  <a:pt x="404587" y="38734"/>
                </a:lnTo>
                <a:close/>
              </a:path>
              <a:path w="895984" h="41910">
                <a:moveTo>
                  <a:pt x="288706" y="40131"/>
                </a:moveTo>
                <a:lnTo>
                  <a:pt x="272850" y="40131"/>
                </a:lnTo>
                <a:lnTo>
                  <a:pt x="274057" y="40258"/>
                </a:lnTo>
                <a:lnTo>
                  <a:pt x="273333" y="40639"/>
                </a:lnTo>
                <a:lnTo>
                  <a:pt x="282591" y="40639"/>
                </a:lnTo>
                <a:lnTo>
                  <a:pt x="288706" y="40131"/>
                </a:lnTo>
                <a:close/>
              </a:path>
              <a:path w="895984" h="41910">
                <a:moveTo>
                  <a:pt x="306988" y="40385"/>
                </a:moveTo>
                <a:lnTo>
                  <a:pt x="306664" y="40576"/>
                </a:lnTo>
                <a:lnTo>
                  <a:pt x="306988" y="40385"/>
                </a:lnTo>
                <a:close/>
              </a:path>
              <a:path w="895984" h="41910">
                <a:moveTo>
                  <a:pt x="307636" y="40004"/>
                </a:moveTo>
                <a:lnTo>
                  <a:pt x="306988" y="40385"/>
                </a:lnTo>
                <a:lnTo>
                  <a:pt x="309210" y="40385"/>
                </a:lnTo>
                <a:lnTo>
                  <a:pt x="307636" y="40004"/>
                </a:lnTo>
                <a:close/>
              </a:path>
              <a:path w="895984" h="41910">
                <a:moveTo>
                  <a:pt x="537442" y="39877"/>
                </a:moveTo>
                <a:lnTo>
                  <a:pt x="532273" y="39877"/>
                </a:lnTo>
                <a:lnTo>
                  <a:pt x="532190" y="40029"/>
                </a:lnTo>
                <a:lnTo>
                  <a:pt x="533912" y="40258"/>
                </a:lnTo>
                <a:lnTo>
                  <a:pt x="537442" y="39877"/>
                </a:lnTo>
                <a:close/>
              </a:path>
              <a:path w="895984" h="41910">
                <a:moveTo>
                  <a:pt x="556062" y="39782"/>
                </a:moveTo>
                <a:lnTo>
                  <a:pt x="555213" y="39851"/>
                </a:lnTo>
                <a:lnTo>
                  <a:pt x="557788" y="40258"/>
                </a:lnTo>
                <a:lnTo>
                  <a:pt x="556644" y="39823"/>
                </a:lnTo>
                <a:lnTo>
                  <a:pt x="556062" y="39782"/>
                </a:lnTo>
                <a:close/>
              </a:path>
              <a:path w="895984" h="41910">
                <a:moveTo>
                  <a:pt x="563130" y="39750"/>
                </a:moveTo>
                <a:lnTo>
                  <a:pt x="556454" y="39750"/>
                </a:lnTo>
                <a:lnTo>
                  <a:pt x="556644" y="39823"/>
                </a:lnTo>
                <a:lnTo>
                  <a:pt x="562918" y="40258"/>
                </a:lnTo>
                <a:lnTo>
                  <a:pt x="563130" y="39750"/>
                </a:lnTo>
                <a:close/>
              </a:path>
              <a:path w="895984" h="41910">
                <a:moveTo>
                  <a:pt x="532273" y="39877"/>
                </a:moveTo>
                <a:lnTo>
                  <a:pt x="532007" y="40004"/>
                </a:lnTo>
                <a:lnTo>
                  <a:pt x="532190" y="40029"/>
                </a:lnTo>
                <a:lnTo>
                  <a:pt x="532273" y="39877"/>
                </a:lnTo>
                <a:close/>
              </a:path>
              <a:path w="895984" h="41910">
                <a:moveTo>
                  <a:pt x="402180" y="39496"/>
                </a:moveTo>
                <a:lnTo>
                  <a:pt x="294193" y="39496"/>
                </a:lnTo>
                <a:lnTo>
                  <a:pt x="301565" y="39623"/>
                </a:lnTo>
                <a:lnTo>
                  <a:pt x="300651" y="39758"/>
                </a:lnTo>
                <a:lnTo>
                  <a:pt x="306836" y="40004"/>
                </a:lnTo>
                <a:lnTo>
                  <a:pt x="309350" y="39877"/>
                </a:lnTo>
                <a:lnTo>
                  <a:pt x="400977" y="39877"/>
                </a:lnTo>
                <a:lnTo>
                  <a:pt x="402180" y="39496"/>
                </a:lnTo>
                <a:close/>
              </a:path>
              <a:path w="895984" h="41910">
                <a:moveTo>
                  <a:pt x="580203" y="39369"/>
                </a:moveTo>
                <a:lnTo>
                  <a:pt x="587302" y="39877"/>
                </a:lnTo>
                <a:lnTo>
                  <a:pt x="590871" y="39496"/>
                </a:lnTo>
                <a:lnTo>
                  <a:pt x="582222" y="39496"/>
                </a:lnTo>
                <a:lnTo>
                  <a:pt x="580203" y="39369"/>
                </a:lnTo>
                <a:close/>
              </a:path>
              <a:path w="895984" h="41910">
                <a:moveTo>
                  <a:pt x="604384" y="38861"/>
                </a:moveTo>
                <a:lnTo>
                  <a:pt x="601396" y="39072"/>
                </a:lnTo>
                <a:lnTo>
                  <a:pt x="599634" y="39877"/>
                </a:lnTo>
                <a:lnTo>
                  <a:pt x="605318" y="38967"/>
                </a:lnTo>
                <a:lnTo>
                  <a:pt x="604384" y="38861"/>
                </a:lnTo>
                <a:close/>
              </a:path>
              <a:path w="895984" h="41910">
                <a:moveTo>
                  <a:pt x="613959" y="38387"/>
                </a:moveTo>
                <a:lnTo>
                  <a:pt x="607352" y="38655"/>
                </a:lnTo>
                <a:lnTo>
                  <a:pt x="605356" y="38971"/>
                </a:lnTo>
                <a:lnTo>
                  <a:pt x="607762" y="39242"/>
                </a:lnTo>
                <a:lnTo>
                  <a:pt x="606352" y="39877"/>
                </a:lnTo>
                <a:lnTo>
                  <a:pt x="610010" y="39877"/>
                </a:lnTo>
                <a:lnTo>
                  <a:pt x="620183" y="38988"/>
                </a:lnTo>
                <a:lnTo>
                  <a:pt x="619852" y="38607"/>
                </a:lnTo>
                <a:lnTo>
                  <a:pt x="638689" y="38607"/>
                </a:lnTo>
                <a:lnTo>
                  <a:pt x="643732" y="38480"/>
                </a:lnTo>
                <a:lnTo>
                  <a:pt x="614480" y="38480"/>
                </a:lnTo>
                <a:lnTo>
                  <a:pt x="613959" y="38387"/>
                </a:lnTo>
                <a:close/>
              </a:path>
              <a:path w="895984" h="41910">
                <a:moveTo>
                  <a:pt x="563183" y="39623"/>
                </a:moveTo>
                <a:lnTo>
                  <a:pt x="553774" y="39623"/>
                </a:lnTo>
                <a:lnTo>
                  <a:pt x="556138" y="39776"/>
                </a:lnTo>
                <a:lnTo>
                  <a:pt x="556454" y="39750"/>
                </a:lnTo>
                <a:lnTo>
                  <a:pt x="563130" y="39750"/>
                </a:lnTo>
                <a:close/>
              </a:path>
              <a:path w="895984" h="41910">
                <a:moveTo>
                  <a:pt x="300473" y="39750"/>
                </a:moveTo>
                <a:lnTo>
                  <a:pt x="300651" y="39758"/>
                </a:lnTo>
                <a:lnTo>
                  <a:pt x="300473" y="39750"/>
                </a:lnTo>
                <a:close/>
              </a:path>
              <a:path w="895984" h="41910">
                <a:moveTo>
                  <a:pt x="218359" y="38607"/>
                </a:moveTo>
                <a:lnTo>
                  <a:pt x="199724" y="38607"/>
                </a:lnTo>
                <a:lnTo>
                  <a:pt x="208931" y="38988"/>
                </a:lnTo>
                <a:lnTo>
                  <a:pt x="218964" y="38988"/>
                </a:lnTo>
                <a:lnTo>
                  <a:pt x="217732" y="39750"/>
                </a:lnTo>
                <a:lnTo>
                  <a:pt x="221428" y="39369"/>
                </a:lnTo>
                <a:lnTo>
                  <a:pt x="228464" y="39369"/>
                </a:lnTo>
                <a:lnTo>
                  <a:pt x="218596" y="38734"/>
                </a:lnTo>
                <a:lnTo>
                  <a:pt x="218359" y="38607"/>
                </a:lnTo>
                <a:close/>
              </a:path>
              <a:path w="895984" h="41910">
                <a:moveTo>
                  <a:pt x="185714" y="38414"/>
                </a:moveTo>
                <a:lnTo>
                  <a:pt x="185208" y="38480"/>
                </a:lnTo>
                <a:lnTo>
                  <a:pt x="184725" y="38734"/>
                </a:lnTo>
                <a:lnTo>
                  <a:pt x="182185" y="38861"/>
                </a:lnTo>
                <a:lnTo>
                  <a:pt x="191748" y="39623"/>
                </a:lnTo>
                <a:lnTo>
                  <a:pt x="185714" y="38414"/>
                </a:lnTo>
                <a:close/>
              </a:path>
              <a:path w="895984" h="41910">
                <a:moveTo>
                  <a:pt x="228464" y="39369"/>
                </a:moveTo>
                <a:lnTo>
                  <a:pt x="221428" y="39369"/>
                </a:lnTo>
                <a:lnTo>
                  <a:pt x="225632" y="39623"/>
                </a:lnTo>
                <a:lnTo>
                  <a:pt x="228464" y="39369"/>
                </a:lnTo>
                <a:close/>
              </a:path>
              <a:path w="895984" h="41910">
                <a:moveTo>
                  <a:pt x="609256" y="38353"/>
                </a:moveTo>
                <a:lnTo>
                  <a:pt x="586121" y="38353"/>
                </a:lnTo>
                <a:lnTo>
                  <a:pt x="582222" y="39496"/>
                </a:lnTo>
                <a:lnTo>
                  <a:pt x="590871" y="39496"/>
                </a:lnTo>
                <a:lnTo>
                  <a:pt x="594440" y="39115"/>
                </a:lnTo>
                <a:lnTo>
                  <a:pt x="594922" y="39099"/>
                </a:lnTo>
                <a:lnTo>
                  <a:pt x="594795" y="38988"/>
                </a:lnTo>
                <a:lnTo>
                  <a:pt x="598148" y="38988"/>
                </a:lnTo>
                <a:lnTo>
                  <a:pt x="601857" y="38861"/>
                </a:lnTo>
                <a:lnTo>
                  <a:pt x="602269" y="38861"/>
                </a:lnTo>
                <a:lnTo>
                  <a:pt x="607352" y="38655"/>
                </a:lnTo>
                <a:lnTo>
                  <a:pt x="609256" y="38353"/>
                </a:lnTo>
                <a:close/>
              </a:path>
              <a:path w="895984" h="41910">
                <a:moveTo>
                  <a:pt x="595626" y="39075"/>
                </a:moveTo>
                <a:lnTo>
                  <a:pt x="594922" y="39099"/>
                </a:lnTo>
                <a:lnTo>
                  <a:pt x="595380" y="39496"/>
                </a:lnTo>
                <a:lnTo>
                  <a:pt x="600782" y="39115"/>
                </a:lnTo>
                <a:lnTo>
                  <a:pt x="596017" y="39115"/>
                </a:lnTo>
                <a:lnTo>
                  <a:pt x="595626" y="39075"/>
                </a:lnTo>
                <a:close/>
              </a:path>
              <a:path w="895984" h="41910">
                <a:moveTo>
                  <a:pt x="199578" y="38782"/>
                </a:moveTo>
                <a:lnTo>
                  <a:pt x="197549" y="38967"/>
                </a:lnTo>
                <a:lnTo>
                  <a:pt x="197641" y="39242"/>
                </a:lnTo>
                <a:lnTo>
                  <a:pt x="199089" y="39369"/>
                </a:lnTo>
                <a:lnTo>
                  <a:pt x="199578" y="38782"/>
                </a:lnTo>
                <a:close/>
              </a:path>
              <a:path w="895984" h="41910">
                <a:moveTo>
                  <a:pt x="610057" y="38226"/>
                </a:moveTo>
                <a:lnTo>
                  <a:pt x="232756" y="38226"/>
                </a:lnTo>
                <a:lnTo>
                  <a:pt x="239246" y="39242"/>
                </a:lnTo>
                <a:lnTo>
                  <a:pt x="241672" y="38734"/>
                </a:lnTo>
                <a:lnTo>
                  <a:pt x="575123" y="38734"/>
                </a:lnTo>
                <a:lnTo>
                  <a:pt x="580203" y="38480"/>
                </a:lnTo>
                <a:lnTo>
                  <a:pt x="586121" y="38353"/>
                </a:lnTo>
                <a:lnTo>
                  <a:pt x="609256" y="38353"/>
                </a:lnTo>
                <a:lnTo>
                  <a:pt x="610057" y="38226"/>
                </a:lnTo>
                <a:close/>
              </a:path>
              <a:path w="895984" h="41910">
                <a:moveTo>
                  <a:pt x="601816" y="38880"/>
                </a:moveTo>
                <a:lnTo>
                  <a:pt x="596017" y="39115"/>
                </a:lnTo>
                <a:lnTo>
                  <a:pt x="600782" y="39115"/>
                </a:lnTo>
                <a:lnTo>
                  <a:pt x="601396" y="39072"/>
                </a:lnTo>
                <a:lnTo>
                  <a:pt x="601816" y="38880"/>
                </a:lnTo>
                <a:close/>
              </a:path>
              <a:path w="895984" h="41910">
                <a:moveTo>
                  <a:pt x="594795" y="38988"/>
                </a:moveTo>
                <a:lnTo>
                  <a:pt x="594922" y="39099"/>
                </a:lnTo>
                <a:lnTo>
                  <a:pt x="595626" y="39075"/>
                </a:lnTo>
                <a:lnTo>
                  <a:pt x="594795" y="38988"/>
                </a:lnTo>
                <a:close/>
              </a:path>
              <a:path w="895984" h="41910">
                <a:moveTo>
                  <a:pt x="598148" y="38988"/>
                </a:moveTo>
                <a:lnTo>
                  <a:pt x="594795" y="38988"/>
                </a:lnTo>
                <a:lnTo>
                  <a:pt x="595703" y="39072"/>
                </a:lnTo>
                <a:lnTo>
                  <a:pt x="598148" y="38988"/>
                </a:lnTo>
                <a:close/>
              </a:path>
              <a:path w="895984" h="41910">
                <a:moveTo>
                  <a:pt x="607352" y="38655"/>
                </a:moveTo>
                <a:lnTo>
                  <a:pt x="601816" y="38880"/>
                </a:lnTo>
                <a:lnTo>
                  <a:pt x="601396" y="39072"/>
                </a:lnTo>
                <a:lnTo>
                  <a:pt x="604384" y="38861"/>
                </a:lnTo>
                <a:lnTo>
                  <a:pt x="606048" y="38861"/>
                </a:lnTo>
                <a:lnTo>
                  <a:pt x="607352" y="38655"/>
                </a:lnTo>
                <a:close/>
              </a:path>
              <a:path w="895984" h="41910">
                <a:moveTo>
                  <a:pt x="195139" y="38480"/>
                </a:moveTo>
                <a:lnTo>
                  <a:pt x="193488" y="38607"/>
                </a:lnTo>
                <a:lnTo>
                  <a:pt x="189640" y="38988"/>
                </a:lnTo>
                <a:lnTo>
                  <a:pt x="196816" y="38873"/>
                </a:lnTo>
                <a:lnTo>
                  <a:pt x="195139" y="38480"/>
                </a:lnTo>
                <a:close/>
              </a:path>
              <a:path w="895984" h="41910">
                <a:moveTo>
                  <a:pt x="197514" y="38861"/>
                </a:moveTo>
                <a:lnTo>
                  <a:pt x="196816" y="38873"/>
                </a:lnTo>
                <a:lnTo>
                  <a:pt x="197311" y="38988"/>
                </a:lnTo>
                <a:lnTo>
                  <a:pt x="197502" y="38971"/>
                </a:lnTo>
                <a:close/>
              </a:path>
              <a:path w="895984" h="41910">
                <a:moveTo>
                  <a:pt x="232756" y="38226"/>
                </a:moveTo>
                <a:lnTo>
                  <a:pt x="227245" y="38226"/>
                </a:lnTo>
                <a:lnTo>
                  <a:pt x="228273" y="38607"/>
                </a:lnTo>
                <a:lnTo>
                  <a:pt x="237443" y="38988"/>
                </a:lnTo>
                <a:lnTo>
                  <a:pt x="232756" y="38226"/>
                </a:lnTo>
                <a:close/>
              </a:path>
              <a:path w="895984" h="41910">
                <a:moveTo>
                  <a:pt x="606048" y="38861"/>
                </a:moveTo>
                <a:lnTo>
                  <a:pt x="604384" y="38861"/>
                </a:lnTo>
                <a:lnTo>
                  <a:pt x="605383" y="38967"/>
                </a:lnTo>
                <a:lnTo>
                  <a:pt x="606048" y="38861"/>
                </a:lnTo>
                <a:close/>
              </a:path>
              <a:path w="895984" h="41910">
                <a:moveTo>
                  <a:pt x="602269" y="38861"/>
                </a:moveTo>
                <a:lnTo>
                  <a:pt x="601857" y="38861"/>
                </a:lnTo>
                <a:lnTo>
                  <a:pt x="602269" y="38861"/>
                </a:lnTo>
                <a:close/>
              </a:path>
              <a:path w="895984" h="41910">
                <a:moveTo>
                  <a:pt x="199648" y="38699"/>
                </a:moveTo>
                <a:lnTo>
                  <a:pt x="200105" y="38734"/>
                </a:lnTo>
                <a:lnTo>
                  <a:pt x="199648" y="38699"/>
                </a:lnTo>
                <a:close/>
              </a:path>
              <a:path w="895984" h="41910">
                <a:moveTo>
                  <a:pt x="638689" y="38607"/>
                </a:moveTo>
                <a:lnTo>
                  <a:pt x="619852" y="38607"/>
                </a:lnTo>
                <a:lnTo>
                  <a:pt x="633646" y="38734"/>
                </a:lnTo>
                <a:lnTo>
                  <a:pt x="638689" y="38607"/>
                </a:lnTo>
                <a:close/>
              </a:path>
              <a:path w="895984" h="41910">
                <a:moveTo>
                  <a:pt x="659497" y="37845"/>
                </a:moveTo>
                <a:lnTo>
                  <a:pt x="197311" y="37845"/>
                </a:lnTo>
                <a:lnTo>
                  <a:pt x="196866" y="38480"/>
                </a:lnTo>
                <a:lnTo>
                  <a:pt x="199648" y="38699"/>
                </a:lnTo>
                <a:lnTo>
                  <a:pt x="218359" y="38607"/>
                </a:lnTo>
                <a:lnTo>
                  <a:pt x="217885" y="38353"/>
                </a:lnTo>
                <a:lnTo>
                  <a:pt x="227245" y="38226"/>
                </a:lnTo>
                <a:lnTo>
                  <a:pt x="610057" y="38226"/>
                </a:lnTo>
                <a:lnTo>
                  <a:pt x="611661" y="37972"/>
                </a:lnTo>
                <a:lnTo>
                  <a:pt x="656817" y="37972"/>
                </a:lnTo>
                <a:lnTo>
                  <a:pt x="659497" y="37845"/>
                </a:lnTo>
                <a:close/>
              </a:path>
              <a:path w="895984" h="41910">
                <a:moveTo>
                  <a:pt x="178119" y="37718"/>
                </a:moveTo>
                <a:lnTo>
                  <a:pt x="163084" y="37718"/>
                </a:lnTo>
                <a:lnTo>
                  <a:pt x="174121" y="38480"/>
                </a:lnTo>
                <a:lnTo>
                  <a:pt x="176876" y="37972"/>
                </a:lnTo>
                <a:lnTo>
                  <a:pt x="177936" y="37972"/>
                </a:lnTo>
                <a:lnTo>
                  <a:pt x="178119" y="37718"/>
                </a:lnTo>
                <a:close/>
              </a:path>
              <a:path w="895984" h="41910">
                <a:moveTo>
                  <a:pt x="614773" y="38353"/>
                </a:moveTo>
                <a:lnTo>
                  <a:pt x="613959" y="38387"/>
                </a:lnTo>
                <a:lnTo>
                  <a:pt x="614480" y="38480"/>
                </a:lnTo>
                <a:lnTo>
                  <a:pt x="614773" y="38353"/>
                </a:lnTo>
                <a:close/>
              </a:path>
              <a:path w="895984" h="41910">
                <a:moveTo>
                  <a:pt x="648775" y="38353"/>
                </a:moveTo>
                <a:lnTo>
                  <a:pt x="614773" y="38353"/>
                </a:lnTo>
                <a:lnTo>
                  <a:pt x="614480" y="38480"/>
                </a:lnTo>
                <a:lnTo>
                  <a:pt x="643732" y="38480"/>
                </a:lnTo>
                <a:lnTo>
                  <a:pt x="648775" y="38353"/>
                </a:lnTo>
                <a:close/>
              </a:path>
              <a:path w="895984" h="41910">
                <a:moveTo>
                  <a:pt x="186644" y="38293"/>
                </a:moveTo>
                <a:lnTo>
                  <a:pt x="185411" y="38353"/>
                </a:lnTo>
                <a:lnTo>
                  <a:pt x="185714" y="38414"/>
                </a:lnTo>
                <a:lnTo>
                  <a:pt x="186644" y="38293"/>
                </a:lnTo>
                <a:close/>
              </a:path>
              <a:path w="895984" h="41910">
                <a:moveTo>
                  <a:pt x="656817" y="37972"/>
                </a:moveTo>
                <a:lnTo>
                  <a:pt x="611661" y="37972"/>
                </a:lnTo>
                <a:lnTo>
                  <a:pt x="613959" y="38387"/>
                </a:lnTo>
                <a:lnTo>
                  <a:pt x="614773" y="38353"/>
                </a:lnTo>
                <a:lnTo>
                  <a:pt x="648775" y="38353"/>
                </a:lnTo>
                <a:lnTo>
                  <a:pt x="656817" y="37972"/>
                </a:lnTo>
                <a:close/>
              </a:path>
              <a:path w="895984" h="41910">
                <a:moveTo>
                  <a:pt x="677428" y="36702"/>
                </a:moveTo>
                <a:lnTo>
                  <a:pt x="135665" y="36702"/>
                </a:lnTo>
                <a:lnTo>
                  <a:pt x="142739" y="36829"/>
                </a:lnTo>
                <a:lnTo>
                  <a:pt x="148009" y="37337"/>
                </a:lnTo>
                <a:lnTo>
                  <a:pt x="147146" y="37464"/>
                </a:lnTo>
                <a:lnTo>
                  <a:pt x="161001" y="38353"/>
                </a:lnTo>
                <a:lnTo>
                  <a:pt x="163084" y="37718"/>
                </a:lnTo>
                <a:lnTo>
                  <a:pt x="178119" y="37718"/>
                </a:lnTo>
                <a:lnTo>
                  <a:pt x="178210" y="37591"/>
                </a:lnTo>
                <a:lnTo>
                  <a:pt x="664331" y="37591"/>
                </a:lnTo>
                <a:lnTo>
                  <a:pt x="666130" y="37485"/>
                </a:lnTo>
                <a:lnTo>
                  <a:pt x="666411" y="37337"/>
                </a:lnTo>
                <a:lnTo>
                  <a:pt x="670792" y="37210"/>
                </a:lnTo>
                <a:lnTo>
                  <a:pt x="673694" y="37210"/>
                </a:lnTo>
                <a:lnTo>
                  <a:pt x="677428" y="36702"/>
                </a:lnTo>
                <a:close/>
              </a:path>
              <a:path w="895984" h="41910">
                <a:moveTo>
                  <a:pt x="664331" y="37591"/>
                </a:moveTo>
                <a:lnTo>
                  <a:pt x="178210" y="37591"/>
                </a:lnTo>
                <a:lnTo>
                  <a:pt x="187151" y="38226"/>
                </a:lnTo>
                <a:lnTo>
                  <a:pt x="186644" y="38293"/>
                </a:lnTo>
                <a:lnTo>
                  <a:pt x="190567" y="38099"/>
                </a:lnTo>
                <a:lnTo>
                  <a:pt x="197311" y="37845"/>
                </a:lnTo>
                <a:lnTo>
                  <a:pt x="659497" y="37845"/>
                </a:lnTo>
                <a:lnTo>
                  <a:pt x="662177" y="37718"/>
                </a:lnTo>
                <a:lnTo>
                  <a:pt x="664331" y="37591"/>
                </a:lnTo>
                <a:close/>
              </a:path>
              <a:path w="895984" h="41910">
                <a:moveTo>
                  <a:pt x="177936" y="37972"/>
                </a:moveTo>
                <a:lnTo>
                  <a:pt x="177410" y="37972"/>
                </a:lnTo>
                <a:lnTo>
                  <a:pt x="176572" y="38099"/>
                </a:lnTo>
                <a:lnTo>
                  <a:pt x="177753" y="38226"/>
                </a:lnTo>
                <a:lnTo>
                  <a:pt x="177936" y="37972"/>
                </a:lnTo>
                <a:close/>
              </a:path>
              <a:path w="895984" h="41910">
                <a:moveTo>
                  <a:pt x="673694" y="37210"/>
                </a:moveTo>
                <a:lnTo>
                  <a:pt x="670792" y="37210"/>
                </a:lnTo>
                <a:lnTo>
                  <a:pt x="666130" y="37485"/>
                </a:lnTo>
                <a:lnTo>
                  <a:pt x="665204" y="37972"/>
                </a:lnTo>
                <a:lnTo>
                  <a:pt x="667744" y="37591"/>
                </a:lnTo>
                <a:lnTo>
                  <a:pt x="672761" y="37337"/>
                </a:lnTo>
                <a:lnTo>
                  <a:pt x="673694" y="37210"/>
                </a:lnTo>
                <a:close/>
              </a:path>
              <a:path w="895984" h="41910">
                <a:moveTo>
                  <a:pt x="670792" y="37210"/>
                </a:moveTo>
                <a:lnTo>
                  <a:pt x="666411" y="37337"/>
                </a:lnTo>
                <a:lnTo>
                  <a:pt x="666130" y="37485"/>
                </a:lnTo>
                <a:lnTo>
                  <a:pt x="670792" y="37210"/>
                </a:lnTo>
                <a:close/>
              </a:path>
              <a:path w="895984" h="41910">
                <a:moveTo>
                  <a:pt x="691234" y="37210"/>
                </a:moveTo>
                <a:lnTo>
                  <a:pt x="690845" y="37210"/>
                </a:lnTo>
                <a:lnTo>
                  <a:pt x="690972" y="37464"/>
                </a:lnTo>
                <a:lnTo>
                  <a:pt x="691234" y="37210"/>
                </a:lnTo>
                <a:close/>
              </a:path>
              <a:path w="895984" h="41910">
                <a:moveTo>
                  <a:pt x="689817" y="36702"/>
                </a:moveTo>
                <a:lnTo>
                  <a:pt x="683657" y="36702"/>
                </a:lnTo>
                <a:lnTo>
                  <a:pt x="683365" y="37337"/>
                </a:lnTo>
                <a:lnTo>
                  <a:pt x="690845" y="37210"/>
                </a:lnTo>
                <a:lnTo>
                  <a:pt x="691234" y="37210"/>
                </a:lnTo>
                <a:lnTo>
                  <a:pt x="691732" y="36726"/>
                </a:lnTo>
                <a:lnTo>
                  <a:pt x="689817" y="36702"/>
                </a:lnTo>
                <a:close/>
              </a:path>
              <a:path w="895984" h="41910">
                <a:moveTo>
                  <a:pt x="691887" y="36575"/>
                </a:moveTo>
                <a:lnTo>
                  <a:pt x="678361" y="36575"/>
                </a:lnTo>
                <a:lnTo>
                  <a:pt x="678806" y="37083"/>
                </a:lnTo>
                <a:lnTo>
                  <a:pt x="683657" y="36702"/>
                </a:lnTo>
                <a:lnTo>
                  <a:pt x="689817" y="36702"/>
                </a:lnTo>
                <a:lnTo>
                  <a:pt x="691887" y="36575"/>
                </a:lnTo>
                <a:close/>
              </a:path>
              <a:path w="895984" h="41910">
                <a:moveTo>
                  <a:pt x="708468" y="36448"/>
                </a:moveTo>
                <a:lnTo>
                  <a:pt x="121682" y="36448"/>
                </a:lnTo>
                <a:lnTo>
                  <a:pt x="131449" y="36829"/>
                </a:lnTo>
                <a:lnTo>
                  <a:pt x="131195" y="36956"/>
                </a:lnTo>
                <a:lnTo>
                  <a:pt x="135665" y="36702"/>
                </a:lnTo>
                <a:lnTo>
                  <a:pt x="677428" y="36702"/>
                </a:lnTo>
                <a:lnTo>
                  <a:pt x="678361" y="36575"/>
                </a:lnTo>
                <a:lnTo>
                  <a:pt x="705678" y="36575"/>
                </a:lnTo>
                <a:lnTo>
                  <a:pt x="708468" y="36448"/>
                </a:lnTo>
                <a:close/>
              </a:path>
              <a:path w="895984" h="41910">
                <a:moveTo>
                  <a:pt x="705678" y="36575"/>
                </a:moveTo>
                <a:lnTo>
                  <a:pt x="691887" y="36575"/>
                </a:lnTo>
                <a:lnTo>
                  <a:pt x="691732" y="36726"/>
                </a:lnTo>
                <a:lnTo>
                  <a:pt x="700099" y="36829"/>
                </a:lnTo>
                <a:lnTo>
                  <a:pt x="705678" y="36575"/>
                </a:lnTo>
                <a:close/>
              </a:path>
              <a:path w="895984" h="41910">
                <a:moveTo>
                  <a:pt x="730053" y="36223"/>
                </a:moveTo>
                <a:lnTo>
                  <a:pt x="728349" y="36321"/>
                </a:lnTo>
                <a:lnTo>
                  <a:pt x="728234" y="36829"/>
                </a:lnTo>
                <a:lnTo>
                  <a:pt x="730053" y="36223"/>
                </a:lnTo>
                <a:close/>
              </a:path>
              <a:path w="895984" h="41910">
                <a:moveTo>
                  <a:pt x="691887" y="36575"/>
                </a:moveTo>
                <a:lnTo>
                  <a:pt x="689817" y="36702"/>
                </a:lnTo>
                <a:lnTo>
                  <a:pt x="691732" y="36726"/>
                </a:lnTo>
                <a:lnTo>
                  <a:pt x="691887" y="36575"/>
                </a:lnTo>
                <a:close/>
              </a:path>
              <a:path w="895984" h="41910">
                <a:moveTo>
                  <a:pt x="464424" y="34162"/>
                </a:moveTo>
                <a:lnTo>
                  <a:pt x="115853" y="34162"/>
                </a:lnTo>
                <a:lnTo>
                  <a:pt x="110760" y="35940"/>
                </a:lnTo>
                <a:lnTo>
                  <a:pt x="118037" y="36702"/>
                </a:lnTo>
                <a:lnTo>
                  <a:pt x="121682" y="36448"/>
                </a:lnTo>
                <a:lnTo>
                  <a:pt x="708468" y="36448"/>
                </a:lnTo>
                <a:lnTo>
                  <a:pt x="722878" y="35686"/>
                </a:lnTo>
                <a:lnTo>
                  <a:pt x="731960" y="35588"/>
                </a:lnTo>
                <a:lnTo>
                  <a:pt x="732806" y="35305"/>
                </a:lnTo>
                <a:lnTo>
                  <a:pt x="745976" y="35305"/>
                </a:lnTo>
                <a:lnTo>
                  <a:pt x="754413" y="34670"/>
                </a:lnTo>
                <a:lnTo>
                  <a:pt x="756745" y="34416"/>
                </a:lnTo>
                <a:lnTo>
                  <a:pt x="467656" y="34416"/>
                </a:lnTo>
                <a:lnTo>
                  <a:pt x="464424" y="34162"/>
                </a:lnTo>
                <a:close/>
              </a:path>
              <a:path w="895984" h="41910">
                <a:moveTo>
                  <a:pt x="745976" y="35305"/>
                </a:moveTo>
                <a:lnTo>
                  <a:pt x="732806" y="35305"/>
                </a:lnTo>
                <a:lnTo>
                  <a:pt x="734546" y="35559"/>
                </a:lnTo>
                <a:lnTo>
                  <a:pt x="731960" y="35588"/>
                </a:lnTo>
                <a:lnTo>
                  <a:pt x="730053" y="36223"/>
                </a:lnTo>
                <a:lnTo>
                  <a:pt x="745976" y="35305"/>
                </a:lnTo>
                <a:close/>
              </a:path>
              <a:path w="895984" h="41910">
                <a:moveTo>
                  <a:pt x="324933" y="32638"/>
                </a:moveTo>
                <a:lnTo>
                  <a:pt x="58093" y="32638"/>
                </a:lnTo>
                <a:lnTo>
                  <a:pt x="67756" y="33908"/>
                </a:lnTo>
                <a:lnTo>
                  <a:pt x="78072" y="34543"/>
                </a:lnTo>
                <a:lnTo>
                  <a:pt x="88581" y="35051"/>
                </a:lnTo>
                <a:lnTo>
                  <a:pt x="98822" y="35686"/>
                </a:lnTo>
                <a:lnTo>
                  <a:pt x="95939" y="35178"/>
                </a:lnTo>
                <a:lnTo>
                  <a:pt x="100270" y="34162"/>
                </a:lnTo>
                <a:lnTo>
                  <a:pt x="464424" y="34162"/>
                </a:lnTo>
                <a:lnTo>
                  <a:pt x="461191" y="33908"/>
                </a:lnTo>
                <a:lnTo>
                  <a:pt x="461699" y="33654"/>
                </a:lnTo>
                <a:lnTo>
                  <a:pt x="464747" y="33527"/>
                </a:lnTo>
                <a:lnTo>
                  <a:pt x="466475" y="33400"/>
                </a:lnTo>
                <a:lnTo>
                  <a:pt x="411373" y="33400"/>
                </a:lnTo>
                <a:lnTo>
                  <a:pt x="399227" y="33273"/>
                </a:lnTo>
                <a:lnTo>
                  <a:pt x="377460" y="33273"/>
                </a:lnTo>
                <a:lnTo>
                  <a:pt x="378067" y="33146"/>
                </a:lnTo>
                <a:lnTo>
                  <a:pt x="358111" y="33146"/>
                </a:lnTo>
                <a:lnTo>
                  <a:pt x="347045" y="33019"/>
                </a:lnTo>
                <a:lnTo>
                  <a:pt x="343186" y="32892"/>
                </a:lnTo>
                <a:lnTo>
                  <a:pt x="324527" y="32892"/>
                </a:lnTo>
                <a:lnTo>
                  <a:pt x="324933" y="32638"/>
                </a:lnTo>
                <a:close/>
              </a:path>
              <a:path w="895984" h="41910">
                <a:moveTo>
                  <a:pt x="732806" y="35305"/>
                </a:moveTo>
                <a:lnTo>
                  <a:pt x="731960" y="35588"/>
                </a:lnTo>
                <a:lnTo>
                  <a:pt x="734546" y="35559"/>
                </a:lnTo>
                <a:lnTo>
                  <a:pt x="732806" y="35305"/>
                </a:lnTo>
                <a:close/>
              </a:path>
              <a:path w="895984" h="41910">
                <a:moveTo>
                  <a:pt x="777159" y="33781"/>
                </a:moveTo>
                <a:lnTo>
                  <a:pt x="762575" y="33781"/>
                </a:lnTo>
                <a:lnTo>
                  <a:pt x="761508" y="34162"/>
                </a:lnTo>
                <a:lnTo>
                  <a:pt x="761813" y="34416"/>
                </a:lnTo>
                <a:lnTo>
                  <a:pt x="759159" y="34670"/>
                </a:lnTo>
                <a:lnTo>
                  <a:pt x="767160" y="34416"/>
                </a:lnTo>
                <a:lnTo>
                  <a:pt x="776558" y="33908"/>
                </a:lnTo>
                <a:lnTo>
                  <a:pt x="777159" y="33781"/>
                </a:lnTo>
                <a:close/>
              </a:path>
              <a:path w="895984" h="41910">
                <a:moveTo>
                  <a:pt x="115853" y="34162"/>
                </a:moveTo>
                <a:lnTo>
                  <a:pt x="100270" y="34162"/>
                </a:lnTo>
                <a:lnTo>
                  <a:pt x="107712" y="34543"/>
                </a:lnTo>
                <a:lnTo>
                  <a:pt x="115853" y="34162"/>
                </a:lnTo>
                <a:close/>
              </a:path>
              <a:path w="895984" h="41910">
                <a:moveTo>
                  <a:pt x="476558" y="32638"/>
                </a:moveTo>
                <a:lnTo>
                  <a:pt x="467656" y="34416"/>
                </a:lnTo>
                <a:lnTo>
                  <a:pt x="756745" y="34416"/>
                </a:lnTo>
                <a:lnTo>
                  <a:pt x="761409" y="33908"/>
                </a:lnTo>
                <a:lnTo>
                  <a:pt x="480127" y="33908"/>
                </a:lnTo>
                <a:lnTo>
                  <a:pt x="476558" y="32638"/>
                </a:lnTo>
                <a:close/>
              </a:path>
              <a:path w="895984" h="41910">
                <a:moveTo>
                  <a:pt x="636083" y="31622"/>
                </a:moveTo>
                <a:lnTo>
                  <a:pt x="638521" y="32384"/>
                </a:lnTo>
                <a:lnTo>
                  <a:pt x="632692" y="33273"/>
                </a:lnTo>
                <a:lnTo>
                  <a:pt x="482756" y="33273"/>
                </a:lnTo>
                <a:lnTo>
                  <a:pt x="483823" y="33908"/>
                </a:lnTo>
                <a:lnTo>
                  <a:pt x="761409" y="33908"/>
                </a:lnTo>
                <a:lnTo>
                  <a:pt x="762575" y="33781"/>
                </a:lnTo>
                <a:lnTo>
                  <a:pt x="777159" y="33781"/>
                </a:lnTo>
                <a:lnTo>
                  <a:pt x="777760" y="33654"/>
                </a:lnTo>
                <a:lnTo>
                  <a:pt x="776189" y="33654"/>
                </a:lnTo>
                <a:lnTo>
                  <a:pt x="770322" y="33273"/>
                </a:lnTo>
                <a:lnTo>
                  <a:pt x="780609" y="32257"/>
                </a:lnTo>
                <a:lnTo>
                  <a:pt x="788724" y="32257"/>
                </a:lnTo>
                <a:lnTo>
                  <a:pt x="794109" y="32003"/>
                </a:lnTo>
                <a:lnTo>
                  <a:pt x="642357" y="31876"/>
                </a:lnTo>
                <a:lnTo>
                  <a:pt x="636083" y="31622"/>
                </a:lnTo>
                <a:close/>
              </a:path>
              <a:path w="895984" h="41910">
                <a:moveTo>
                  <a:pt x="778073" y="33588"/>
                </a:moveTo>
                <a:lnTo>
                  <a:pt x="776189" y="33654"/>
                </a:lnTo>
                <a:lnTo>
                  <a:pt x="777760" y="33654"/>
                </a:lnTo>
                <a:lnTo>
                  <a:pt x="778073" y="33588"/>
                </a:lnTo>
                <a:close/>
              </a:path>
              <a:path w="895984" h="41910">
                <a:moveTo>
                  <a:pt x="778824" y="33430"/>
                </a:moveTo>
                <a:lnTo>
                  <a:pt x="778073" y="33588"/>
                </a:lnTo>
                <a:lnTo>
                  <a:pt x="779809" y="33527"/>
                </a:lnTo>
                <a:lnTo>
                  <a:pt x="778824" y="33430"/>
                </a:lnTo>
                <a:close/>
              </a:path>
              <a:path w="895984" h="41910">
                <a:moveTo>
                  <a:pt x="774691" y="33019"/>
                </a:moveTo>
                <a:lnTo>
                  <a:pt x="778824" y="33430"/>
                </a:lnTo>
                <a:lnTo>
                  <a:pt x="780165" y="33146"/>
                </a:lnTo>
                <a:lnTo>
                  <a:pt x="774691" y="33019"/>
                </a:lnTo>
                <a:close/>
              </a:path>
              <a:path w="895984" h="41910">
                <a:moveTo>
                  <a:pt x="423701" y="33019"/>
                </a:moveTo>
                <a:lnTo>
                  <a:pt x="411373" y="33400"/>
                </a:lnTo>
                <a:lnTo>
                  <a:pt x="431386" y="33400"/>
                </a:lnTo>
                <a:lnTo>
                  <a:pt x="419726" y="33146"/>
                </a:lnTo>
                <a:lnTo>
                  <a:pt x="423701" y="33019"/>
                </a:lnTo>
                <a:close/>
              </a:path>
              <a:path w="895984" h="41910">
                <a:moveTo>
                  <a:pt x="454336" y="33273"/>
                </a:moveTo>
                <a:lnTo>
                  <a:pt x="442781" y="33400"/>
                </a:lnTo>
                <a:lnTo>
                  <a:pt x="466475" y="33400"/>
                </a:lnTo>
                <a:lnTo>
                  <a:pt x="454336" y="33273"/>
                </a:lnTo>
                <a:close/>
              </a:path>
              <a:path w="895984" h="41910">
                <a:moveTo>
                  <a:pt x="387080" y="33146"/>
                </a:moveTo>
                <a:lnTo>
                  <a:pt x="377460" y="33273"/>
                </a:lnTo>
                <a:lnTo>
                  <a:pt x="399227" y="33273"/>
                </a:lnTo>
                <a:lnTo>
                  <a:pt x="387080" y="33146"/>
                </a:lnTo>
                <a:close/>
              </a:path>
              <a:path w="895984" h="41910">
                <a:moveTo>
                  <a:pt x="594706" y="31368"/>
                </a:moveTo>
                <a:lnTo>
                  <a:pt x="508462" y="33273"/>
                </a:lnTo>
                <a:lnTo>
                  <a:pt x="632692" y="33273"/>
                </a:lnTo>
                <a:lnTo>
                  <a:pt x="631432" y="32765"/>
                </a:lnTo>
                <a:lnTo>
                  <a:pt x="609139" y="32765"/>
                </a:lnTo>
                <a:lnTo>
                  <a:pt x="608557" y="32384"/>
                </a:lnTo>
                <a:lnTo>
                  <a:pt x="606883" y="31876"/>
                </a:lnTo>
                <a:lnTo>
                  <a:pt x="594706" y="31368"/>
                </a:lnTo>
                <a:close/>
              </a:path>
              <a:path w="895984" h="41910">
                <a:moveTo>
                  <a:pt x="6456" y="22559"/>
                </a:moveTo>
                <a:lnTo>
                  <a:pt x="9164" y="27431"/>
                </a:lnTo>
                <a:lnTo>
                  <a:pt x="22621" y="30733"/>
                </a:lnTo>
                <a:lnTo>
                  <a:pt x="38923" y="31114"/>
                </a:lnTo>
                <a:lnTo>
                  <a:pt x="53318" y="33019"/>
                </a:lnTo>
                <a:lnTo>
                  <a:pt x="57331" y="33146"/>
                </a:lnTo>
                <a:lnTo>
                  <a:pt x="56138" y="32892"/>
                </a:lnTo>
                <a:lnTo>
                  <a:pt x="58093" y="32638"/>
                </a:lnTo>
                <a:lnTo>
                  <a:pt x="324933" y="32638"/>
                </a:lnTo>
                <a:lnTo>
                  <a:pt x="197044" y="31114"/>
                </a:lnTo>
                <a:lnTo>
                  <a:pt x="178600" y="30479"/>
                </a:lnTo>
                <a:lnTo>
                  <a:pt x="139732" y="28574"/>
                </a:lnTo>
                <a:lnTo>
                  <a:pt x="135781" y="28447"/>
                </a:lnTo>
                <a:lnTo>
                  <a:pt x="114977" y="28447"/>
                </a:lnTo>
                <a:lnTo>
                  <a:pt x="108474" y="28066"/>
                </a:lnTo>
                <a:lnTo>
                  <a:pt x="115167" y="27939"/>
                </a:lnTo>
                <a:lnTo>
                  <a:pt x="112614" y="27558"/>
                </a:lnTo>
                <a:lnTo>
                  <a:pt x="102199" y="27304"/>
                </a:lnTo>
                <a:lnTo>
                  <a:pt x="71819" y="25145"/>
                </a:lnTo>
                <a:lnTo>
                  <a:pt x="61624" y="25145"/>
                </a:lnTo>
                <a:lnTo>
                  <a:pt x="47748" y="23875"/>
                </a:lnTo>
                <a:lnTo>
                  <a:pt x="46832" y="23748"/>
                </a:lnTo>
                <a:lnTo>
                  <a:pt x="9643" y="23748"/>
                </a:lnTo>
                <a:lnTo>
                  <a:pt x="6456" y="22559"/>
                </a:lnTo>
                <a:close/>
              </a:path>
              <a:path w="895984" h="41910">
                <a:moveTo>
                  <a:pt x="367516" y="32638"/>
                </a:moveTo>
                <a:lnTo>
                  <a:pt x="358111" y="33146"/>
                </a:lnTo>
                <a:lnTo>
                  <a:pt x="378067" y="33146"/>
                </a:lnTo>
                <a:lnTo>
                  <a:pt x="379280" y="32892"/>
                </a:lnTo>
                <a:lnTo>
                  <a:pt x="370742" y="32892"/>
                </a:lnTo>
                <a:lnTo>
                  <a:pt x="367516" y="32638"/>
                </a:lnTo>
                <a:close/>
              </a:path>
              <a:path w="895984" h="41910">
                <a:moveTo>
                  <a:pt x="824894" y="31368"/>
                </a:moveTo>
                <a:lnTo>
                  <a:pt x="802466" y="31368"/>
                </a:lnTo>
                <a:lnTo>
                  <a:pt x="807368" y="31495"/>
                </a:lnTo>
                <a:lnTo>
                  <a:pt x="798300" y="31622"/>
                </a:lnTo>
                <a:lnTo>
                  <a:pt x="800243" y="32003"/>
                </a:lnTo>
                <a:lnTo>
                  <a:pt x="802237" y="33019"/>
                </a:lnTo>
                <a:lnTo>
                  <a:pt x="818671" y="32003"/>
                </a:lnTo>
                <a:lnTo>
                  <a:pt x="820271" y="32003"/>
                </a:lnTo>
                <a:lnTo>
                  <a:pt x="822176" y="31622"/>
                </a:lnTo>
                <a:lnTo>
                  <a:pt x="824894" y="31368"/>
                </a:lnTo>
                <a:close/>
              </a:path>
              <a:path w="895984" h="41910">
                <a:moveTo>
                  <a:pt x="335468" y="32638"/>
                </a:moveTo>
                <a:lnTo>
                  <a:pt x="324527" y="32892"/>
                </a:lnTo>
                <a:lnTo>
                  <a:pt x="343186" y="32892"/>
                </a:lnTo>
                <a:lnTo>
                  <a:pt x="335468" y="32638"/>
                </a:lnTo>
                <a:close/>
              </a:path>
              <a:path w="895984" h="41910">
                <a:moveTo>
                  <a:pt x="379886" y="32765"/>
                </a:moveTo>
                <a:lnTo>
                  <a:pt x="370742" y="32892"/>
                </a:lnTo>
                <a:lnTo>
                  <a:pt x="379280" y="32892"/>
                </a:lnTo>
                <a:lnTo>
                  <a:pt x="379886" y="32765"/>
                </a:lnTo>
                <a:close/>
              </a:path>
              <a:path w="895984" h="41910">
                <a:moveTo>
                  <a:pt x="618036" y="32257"/>
                </a:moveTo>
                <a:lnTo>
                  <a:pt x="609139" y="32765"/>
                </a:lnTo>
                <a:lnTo>
                  <a:pt x="631432" y="32765"/>
                </a:lnTo>
                <a:lnTo>
                  <a:pt x="630802" y="32511"/>
                </a:lnTo>
                <a:lnTo>
                  <a:pt x="619802" y="32511"/>
                </a:lnTo>
                <a:lnTo>
                  <a:pt x="618036" y="32257"/>
                </a:lnTo>
                <a:close/>
              </a:path>
              <a:path w="895984" h="41910">
                <a:moveTo>
                  <a:pt x="627968" y="31368"/>
                </a:moveTo>
                <a:lnTo>
                  <a:pt x="619586" y="32003"/>
                </a:lnTo>
                <a:lnTo>
                  <a:pt x="619802" y="32511"/>
                </a:lnTo>
                <a:lnTo>
                  <a:pt x="630802" y="32511"/>
                </a:lnTo>
                <a:lnTo>
                  <a:pt x="627968" y="31368"/>
                </a:lnTo>
                <a:close/>
              </a:path>
              <a:path w="895984" h="41910">
                <a:moveTo>
                  <a:pt x="788724" y="32257"/>
                </a:moveTo>
                <a:lnTo>
                  <a:pt x="785905" y="32257"/>
                </a:lnTo>
                <a:lnTo>
                  <a:pt x="786032" y="32384"/>
                </a:lnTo>
                <a:lnTo>
                  <a:pt x="788724" y="32257"/>
                </a:lnTo>
                <a:close/>
              </a:path>
              <a:path w="895984" h="41910">
                <a:moveTo>
                  <a:pt x="619268" y="31622"/>
                </a:moveTo>
                <a:lnTo>
                  <a:pt x="619497" y="32003"/>
                </a:lnTo>
                <a:lnTo>
                  <a:pt x="619268" y="31622"/>
                </a:lnTo>
                <a:close/>
              </a:path>
              <a:path w="895984" h="41910">
                <a:moveTo>
                  <a:pt x="642509" y="31368"/>
                </a:moveTo>
                <a:lnTo>
                  <a:pt x="642357" y="31876"/>
                </a:lnTo>
                <a:lnTo>
                  <a:pt x="794207" y="31876"/>
                </a:lnTo>
                <a:lnTo>
                  <a:pt x="794304" y="31749"/>
                </a:lnTo>
                <a:lnTo>
                  <a:pt x="660513" y="31749"/>
                </a:lnTo>
                <a:lnTo>
                  <a:pt x="642509" y="31368"/>
                </a:lnTo>
                <a:close/>
              </a:path>
              <a:path w="895984" h="41910">
                <a:moveTo>
                  <a:pt x="675859" y="31368"/>
                </a:moveTo>
                <a:lnTo>
                  <a:pt x="667428" y="31749"/>
                </a:lnTo>
                <a:lnTo>
                  <a:pt x="674907" y="31749"/>
                </a:lnTo>
                <a:lnTo>
                  <a:pt x="675859" y="31368"/>
                </a:lnTo>
                <a:close/>
              </a:path>
              <a:path w="895984" h="41910">
                <a:moveTo>
                  <a:pt x="826523" y="24113"/>
                </a:moveTo>
                <a:lnTo>
                  <a:pt x="815940" y="24764"/>
                </a:lnTo>
                <a:lnTo>
                  <a:pt x="721262" y="28574"/>
                </a:lnTo>
                <a:lnTo>
                  <a:pt x="710728" y="29590"/>
                </a:lnTo>
                <a:lnTo>
                  <a:pt x="686834" y="30860"/>
                </a:lnTo>
                <a:lnTo>
                  <a:pt x="674907" y="31749"/>
                </a:lnTo>
                <a:lnTo>
                  <a:pt x="794304" y="31749"/>
                </a:lnTo>
                <a:lnTo>
                  <a:pt x="794401" y="31622"/>
                </a:lnTo>
                <a:lnTo>
                  <a:pt x="802466" y="31368"/>
                </a:lnTo>
                <a:lnTo>
                  <a:pt x="824894" y="31368"/>
                </a:lnTo>
                <a:lnTo>
                  <a:pt x="824564" y="30987"/>
                </a:lnTo>
                <a:lnTo>
                  <a:pt x="830812" y="30479"/>
                </a:lnTo>
                <a:lnTo>
                  <a:pt x="836330" y="30479"/>
                </a:lnTo>
                <a:lnTo>
                  <a:pt x="847300" y="28618"/>
                </a:lnTo>
                <a:lnTo>
                  <a:pt x="845658" y="28574"/>
                </a:lnTo>
                <a:lnTo>
                  <a:pt x="849799" y="28193"/>
                </a:lnTo>
                <a:lnTo>
                  <a:pt x="862066" y="28193"/>
                </a:lnTo>
                <a:lnTo>
                  <a:pt x="865264" y="27685"/>
                </a:lnTo>
                <a:lnTo>
                  <a:pt x="873591" y="26196"/>
                </a:lnTo>
                <a:lnTo>
                  <a:pt x="865600" y="25653"/>
                </a:lnTo>
                <a:lnTo>
                  <a:pt x="850286" y="24891"/>
                </a:lnTo>
                <a:lnTo>
                  <a:pt x="826523" y="24113"/>
                </a:lnTo>
                <a:close/>
              </a:path>
              <a:path w="895984" h="41910">
                <a:moveTo>
                  <a:pt x="836330" y="30479"/>
                </a:moveTo>
                <a:lnTo>
                  <a:pt x="830812" y="30479"/>
                </a:lnTo>
                <a:lnTo>
                  <a:pt x="827472" y="31495"/>
                </a:lnTo>
                <a:lnTo>
                  <a:pt x="831841" y="31241"/>
                </a:lnTo>
                <a:lnTo>
                  <a:pt x="836330" y="30479"/>
                </a:lnTo>
                <a:close/>
              </a:path>
              <a:path w="895984" h="41910">
                <a:moveTo>
                  <a:pt x="862066" y="28193"/>
                </a:moveTo>
                <a:lnTo>
                  <a:pt x="849799" y="28193"/>
                </a:lnTo>
                <a:lnTo>
                  <a:pt x="847300" y="28618"/>
                </a:lnTo>
                <a:lnTo>
                  <a:pt x="855323" y="28828"/>
                </a:lnTo>
                <a:lnTo>
                  <a:pt x="849291" y="29590"/>
                </a:lnTo>
                <a:lnTo>
                  <a:pt x="858069" y="28828"/>
                </a:lnTo>
                <a:lnTo>
                  <a:pt x="862066" y="28193"/>
                </a:lnTo>
                <a:close/>
              </a:path>
              <a:path w="895984" h="41910">
                <a:moveTo>
                  <a:pt x="849799" y="28193"/>
                </a:moveTo>
                <a:lnTo>
                  <a:pt x="845658" y="28574"/>
                </a:lnTo>
                <a:lnTo>
                  <a:pt x="847300" y="28618"/>
                </a:lnTo>
                <a:lnTo>
                  <a:pt x="849799" y="28193"/>
                </a:lnTo>
                <a:close/>
              </a:path>
              <a:path w="895984" h="41910">
                <a:moveTo>
                  <a:pt x="119980" y="27939"/>
                </a:moveTo>
                <a:lnTo>
                  <a:pt x="115167" y="27939"/>
                </a:lnTo>
                <a:lnTo>
                  <a:pt x="118914" y="28447"/>
                </a:lnTo>
                <a:lnTo>
                  <a:pt x="135781" y="28447"/>
                </a:lnTo>
                <a:lnTo>
                  <a:pt x="119980" y="27939"/>
                </a:lnTo>
                <a:close/>
              </a:path>
              <a:path w="895984" h="41910">
                <a:moveTo>
                  <a:pt x="882394" y="24975"/>
                </a:moveTo>
                <a:lnTo>
                  <a:pt x="881342" y="25145"/>
                </a:lnTo>
                <a:lnTo>
                  <a:pt x="877332" y="25526"/>
                </a:lnTo>
                <a:lnTo>
                  <a:pt x="873591" y="26196"/>
                </a:lnTo>
                <a:lnTo>
                  <a:pt x="880571" y="26669"/>
                </a:lnTo>
                <a:lnTo>
                  <a:pt x="882394" y="24975"/>
                </a:lnTo>
                <a:close/>
              </a:path>
              <a:path w="895984" h="41910">
                <a:moveTo>
                  <a:pt x="883455" y="19620"/>
                </a:moveTo>
                <a:lnTo>
                  <a:pt x="878509" y="19684"/>
                </a:lnTo>
                <a:lnTo>
                  <a:pt x="861406" y="22478"/>
                </a:lnTo>
                <a:lnTo>
                  <a:pt x="846863" y="22861"/>
                </a:lnTo>
                <a:lnTo>
                  <a:pt x="826523" y="24113"/>
                </a:lnTo>
                <a:lnTo>
                  <a:pt x="850286" y="24891"/>
                </a:lnTo>
                <a:lnTo>
                  <a:pt x="865600" y="25653"/>
                </a:lnTo>
                <a:lnTo>
                  <a:pt x="873591" y="26196"/>
                </a:lnTo>
                <a:lnTo>
                  <a:pt x="877332" y="25526"/>
                </a:lnTo>
                <a:lnTo>
                  <a:pt x="881342" y="25145"/>
                </a:lnTo>
                <a:lnTo>
                  <a:pt x="882394" y="24975"/>
                </a:lnTo>
                <a:lnTo>
                  <a:pt x="887644" y="20095"/>
                </a:lnTo>
                <a:lnTo>
                  <a:pt x="883455" y="19620"/>
                </a:lnTo>
                <a:close/>
              </a:path>
              <a:path w="895984" h="41910">
                <a:moveTo>
                  <a:pt x="60202" y="24637"/>
                </a:moveTo>
                <a:lnTo>
                  <a:pt x="61624" y="25145"/>
                </a:lnTo>
                <a:lnTo>
                  <a:pt x="71819" y="25145"/>
                </a:lnTo>
                <a:lnTo>
                  <a:pt x="68375" y="24891"/>
                </a:lnTo>
                <a:lnTo>
                  <a:pt x="64748" y="24891"/>
                </a:lnTo>
                <a:lnTo>
                  <a:pt x="60202" y="24637"/>
                </a:lnTo>
                <a:close/>
              </a:path>
              <a:path w="895984" h="41910">
                <a:moveTo>
                  <a:pt x="887644" y="20095"/>
                </a:moveTo>
                <a:lnTo>
                  <a:pt x="882394" y="24975"/>
                </a:lnTo>
                <a:lnTo>
                  <a:pt x="887690" y="24113"/>
                </a:lnTo>
                <a:lnTo>
                  <a:pt x="892448" y="23240"/>
                </a:lnTo>
                <a:lnTo>
                  <a:pt x="891137" y="23240"/>
                </a:lnTo>
                <a:lnTo>
                  <a:pt x="894491" y="22861"/>
                </a:lnTo>
                <a:lnTo>
                  <a:pt x="893347" y="22605"/>
                </a:lnTo>
                <a:lnTo>
                  <a:pt x="891137" y="21970"/>
                </a:lnTo>
                <a:lnTo>
                  <a:pt x="894442" y="21970"/>
                </a:lnTo>
                <a:lnTo>
                  <a:pt x="892063" y="20954"/>
                </a:lnTo>
                <a:lnTo>
                  <a:pt x="888506" y="20192"/>
                </a:lnTo>
                <a:lnTo>
                  <a:pt x="887644" y="20095"/>
                </a:lnTo>
                <a:close/>
              </a:path>
              <a:path w="895984" h="41910">
                <a:moveTo>
                  <a:pt x="66653" y="24764"/>
                </a:moveTo>
                <a:lnTo>
                  <a:pt x="64748" y="24891"/>
                </a:lnTo>
                <a:lnTo>
                  <a:pt x="68375" y="24891"/>
                </a:lnTo>
                <a:lnTo>
                  <a:pt x="66653" y="24764"/>
                </a:lnTo>
                <a:close/>
              </a:path>
              <a:path w="895984" h="41910">
                <a:moveTo>
                  <a:pt x="861241" y="17779"/>
                </a:moveTo>
                <a:lnTo>
                  <a:pt x="862048" y="18414"/>
                </a:lnTo>
                <a:lnTo>
                  <a:pt x="850522" y="18414"/>
                </a:lnTo>
                <a:lnTo>
                  <a:pt x="847500" y="18795"/>
                </a:lnTo>
                <a:lnTo>
                  <a:pt x="552069" y="18795"/>
                </a:lnTo>
                <a:lnTo>
                  <a:pt x="560751" y="19176"/>
                </a:lnTo>
                <a:lnTo>
                  <a:pt x="572647" y="19938"/>
                </a:lnTo>
                <a:lnTo>
                  <a:pt x="770130" y="22605"/>
                </a:lnTo>
                <a:lnTo>
                  <a:pt x="826523" y="24113"/>
                </a:lnTo>
                <a:lnTo>
                  <a:pt x="846890" y="22859"/>
                </a:lnTo>
                <a:lnTo>
                  <a:pt x="861406" y="22478"/>
                </a:lnTo>
                <a:lnTo>
                  <a:pt x="878509" y="19684"/>
                </a:lnTo>
                <a:lnTo>
                  <a:pt x="883455" y="19620"/>
                </a:lnTo>
                <a:lnTo>
                  <a:pt x="879545" y="19176"/>
                </a:lnTo>
                <a:lnTo>
                  <a:pt x="861241" y="17779"/>
                </a:lnTo>
                <a:close/>
              </a:path>
              <a:path w="895984" h="41910">
                <a:moveTo>
                  <a:pt x="12684" y="22484"/>
                </a:moveTo>
                <a:lnTo>
                  <a:pt x="9643" y="23748"/>
                </a:lnTo>
                <a:lnTo>
                  <a:pt x="46832" y="23748"/>
                </a:lnTo>
                <a:lnTo>
                  <a:pt x="38594" y="22605"/>
                </a:lnTo>
                <a:lnTo>
                  <a:pt x="16010" y="22605"/>
                </a:lnTo>
                <a:lnTo>
                  <a:pt x="12684" y="22484"/>
                </a:lnTo>
                <a:close/>
              </a:path>
              <a:path w="895984" h="41910">
                <a:moveTo>
                  <a:pt x="165874" y="15311"/>
                </a:moveTo>
                <a:lnTo>
                  <a:pt x="165075" y="15330"/>
                </a:lnTo>
                <a:lnTo>
                  <a:pt x="160911" y="16128"/>
                </a:lnTo>
                <a:lnTo>
                  <a:pt x="158673" y="18668"/>
                </a:lnTo>
                <a:lnTo>
                  <a:pt x="158649" y="18922"/>
                </a:lnTo>
                <a:lnTo>
                  <a:pt x="161878" y="23621"/>
                </a:lnTo>
                <a:lnTo>
                  <a:pt x="175911" y="22732"/>
                </a:lnTo>
                <a:lnTo>
                  <a:pt x="185724" y="22385"/>
                </a:lnTo>
                <a:lnTo>
                  <a:pt x="180605" y="22224"/>
                </a:lnTo>
                <a:lnTo>
                  <a:pt x="163719" y="21208"/>
                </a:lnTo>
                <a:lnTo>
                  <a:pt x="165898" y="18160"/>
                </a:lnTo>
                <a:lnTo>
                  <a:pt x="180774" y="17144"/>
                </a:lnTo>
                <a:lnTo>
                  <a:pt x="199943" y="17144"/>
                </a:lnTo>
                <a:lnTo>
                  <a:pt x="203533" y="17084"/>
                </a:lnTo>
                <a:lnTo>
                  <a:pt x="201768" y="17017"/>
                </a:lnTo>
                <a:lnTo>
                  <a:pt x="185800" y="16763"/>
                </a:lnTo>
                <a:lnTo>
                  <a:pt x="177428" y="16509"/>
                </a:lnTo>
                <a:lnTo>
                  <a:pt x="169079" y="16001"/>
                </a:lnTo>
                <a:lnTo>
                  <a:pt x="165874" y="15311"/>
                </a:lnTo>
                <a:close/>
              </a:path>
              <a:path w="895984" h="41910">
                <a:moveTo>
                  <a:pt x="343208" y="22351"/>
                </a:moveTo>
                <a:lnTo>
                  <a:pt x="234852" y="22351"/>
                </a:lnTo>
                <a:lnTo>
                  <a:pt x="229594" y="23621"/>
                </a:lnTo>
                <a:lnTo>
                  <a:pt x="317527" y="23367"/>
                </a:lnTo>
                <a:lnTo>
                  <a:pt x="343208" y="22351"/>
                </a:lnTo>
                <a:close/>
              </a:path>
              <a:path w="895984" h="41910">
                <a:moveTo>
                  <a:pt x="317527" y="23367"/>
                </a:moveTo>
                <a:lnTo>
                  <a:pt x="261173" y="23367"/>
                </a:lnTo>
                <a:lnTo>
                  <a:pt x="289643" y="23494"/>
                </a:lnTo>
                <a:lnTo>
                  <a:pt x="317527" y="23367"/>
                </a:lnTo>
                <a:close/>
              </a:path>
              <a:path w="895984" h="41910">
                <a:moveTo>
                  <a:pt x="894994" y="22974"/>
                </a:moveTo>
                <a:lnTo>
                  <a:pt x="892801" y="23367"/>
                </a:lnTo>
                <a:lnTo>
                  <a:pt x="895620" y="23113"/>
                </a:lnTo>
                <a:lnTo>
                  <a:pt x="894994" y="22974"/>
                </a:lnTo>
                <a:close/>
              </a:path>
              <a:path w="895984" h="41910">
                <a:moveTo>
                  <a:pt x="895629" y="22859"/>
                </a:moveTo>
                <a:lnTo>
                  <a:pt x="895044" y="22965"/>
                </a:lnTo>
                <a:lnTo>
                  <a:pt x="895629" y="23113"/>
                </a:lnTo>
                <a:lnTo>
                  <a:pt x="895629" y="22859"/>
                </a:lnTo>
                <a:close/>
              </a:path>
              <a:path w="895984" h="41910">
                <a:moveTo>
                  <a:pt x="894592" y="22850"/>
                </a:moveTo>
                <a:lnTo>
                  <a:pt x="894994" y="22974"/>
                </a:lnTo>
                <a:lnTo>
                  <a:pt x="894592" y="22850"/>
                </a:lnTo>
                <a:close/>
              </a:path>
              <a:path w="895984" h="41910">
                <a:moveTo>
                  <a:pt x="894442" y="21970"/>
                </a:moveTo>
                <a:lnTo>
                  <a:pt x="891137" y="21970"/>
                </a:lnTo>
                <a:lnTo>
                  <a:pt x="894592" y="22850"/>
                </a:lnTo>
                <a:lnTo>
                  <a:pt x="895629" y="22732"/>
                </a:lnTo>
                <a:lnTo>
                  <a:pt x="895629" y="22478"/>
                </a:lnTo>
                <a:lnTo>
                  <a:pt x="894442" y="21970"/>
                </a:lnTo>
                <a:close/>
              </a:path>
              <a:path w="895984" h="41910">
                <a:moveTo>
                  <a:pt x="372368" y="20129"/>
                </a:moveTo>
                <a:lnTo>
                  <a:pt x="364457" y="20192"/>
                </a:lnTo>
                <a:lnTo>
                  <a:pt x="269560" y="20319"/>
                </a:lnTo>
                <a:lnTo>
                  <a:pt x="222554" y="21081"/>
                </a:lnTo>
                <a:lnTo>
                  <a:pt x="185724" y="22385"/>
                </a:lnTo>
                <a:lnTo>
                  <a:pt x="196790" y="22732"/>
                </a:lnTo>
                <a:lnTo>
                  <a:pt x="211890" y="22732"/>
                </a:lnTo>
                <a:lnTo>
                  <a:pt x="234852" y="22351"/>
                </a:lnTo>
                <a:lnTo>
                  <a:pt x="343208" y="22351"/>
                </a:lnTo>
                <a:lnTo>
                  <a:pt x="357905" y="21843"/>
                </a:lnTo>
                <a:lnTo>
                  <a:pt x="366249" y="21335"/>
                </a:lnTo>
                <a:lnTo>
                  <a:pt x="371340" y="20446"/>
                </a:lnTo>
                <a:lnTo>
                  <a:pt x="372368" y="20129"/>
                </a:lnTo>
                <a:close/>
              </a:path>
              <a:path w="895984" h="41910">
                <a:moveTo>
                  <a:pt x="16976" y="20700"/>
                </a:moveTo>
                <a:lnTo>
                  <a:pt x="12684" y="22484"/>
                </a:lnTo>
                <a:lnTo>
                  <a:pt x="16010" y="22605"/>
                </a:lnTo>
                <a:lnTo>
                  <a:pt x="21594" y="21208"/>
                </a:lnTo>
                <a:lnTo>
                  <a:pt x="23400" y="21100"/>
                </a:lnTo>
                <a:lnTo>
                  <a:pt x="16976" y="20700"/>
                </a:lnTo>
                <a:close/>
              </a:path>
              <a:path w="895984" h="41910">
                <a:moveTo>
                  <a:pt x="23400" y="21100"/>
                </a:moveTo>
                <a:lnTo>
                  <a:pt x="21594" y="21208"/>
                </a:lnTo>
                <a:lnTo>
                  <a:pt x="16010" y="22605"/>
                </a:lnTo>
                <a:lnTo>
                  <a:pt x="38594" y="22605"/>
                </a:lnTo>
                <a:lnTo>
                  <a:pt x="34932" y="22097"/>
                </a:lnTo>
                <a:lnTo>
                  <a:pt x="19828" y="22097"/>
                </a:lnTo>
                <a:lnTo>
                  <a:pt x="25052" y="21616"/>
                </a:lnTo>
                <a:lnTo>
                  <a:pt x="25746" y="21462"/>
                </a:lnTo>
                <a:lnTo>
                  <a:pt x="25779" y="21248"/>
                </a:lnTo>
                <a:lnTo>
                  <a:pt x="23400" y="21100"/>
                </a:lnTo>
                <a:close/>
              </a:path>
              <a:path w="895984" h="41910">
                <a:moveTo>
                  <a:pt x="5561" y="22224"/>
                </a:moveTo>
                <a:lnTo>
                  <a:pt x="6456" y="22559"/>
                </a:lnTo>
                <a:lnTo>
                  <a:pt x="6285" y="22251"/>
                </a:lnTo>
                <a:lnTo>
                  <a:pt x="5561" y="22224"/>
                </a:lnTo>
                <a:close/>
              </a:path>
              <a:path w="895984" h="41910">
                <a:moveTo>
                  <a:pt x="9681" y="15239"/>
                </a:moveTo>
                <a:lnTo>
                  <a:pt x="3856" y="17881"/>
                </a:lnTo>
                <a:lnTo>
                  <a:pt x="6285" y="22251"/>
                </a:lnTo>
                <a:lnTo>
                  <a:pt x="12698" y="22478"/>
                </a:lnTo>
                <a:lnTo>
                  <a:pt x="16976" y="20700"/>
                </a:lnTo>
                <a:lnTo>
                  <a:pt x="35495" y="20700"/>
                </a:lnTo>
                <a:lnTo>
                  <a:pt x="40145" y="20319"/>
                </a:lnTo>
                <a:lnTo>
                  <a:pt x="49736" y="19811"/>
                </a:lnTo>
                <a:lnTo>
                  <a:pt x="61624" y="19303"/>
                </a:lnTo>
                <a:lnTo>
                  <a:pt x="69282" y="18795"/>
                </a:lnTo>
                <a:lnTo>
                  <a:pt x="71225" y="18033"/>
                </a:lnTo>
                <a:lnTo>
                  <a:pt x="80382" y="17779"/>
                </a:lnTo>
                <a:lnTo>
                  <a:pt x="90831" y="17779"/>
                </a:lnTo>
                <a:lnTo>
                  <a:pt x="101161" y="17271"/>
                </a:lnTo>
                <a:lnTo>
                  <a:pt x="10151" y="17271"/>
                </a:lnTo>
                <a:lnTo>
                  <a:pt x="9681" y="15239"/>
                </a:lnTo>
                <a:close/>
              </a:path>
              <a:path w="895984" h="41910">
                <a:moveTo>
                  <a:pt x="203533" y="17084"/>
                </a:moveTo>
                <a:lnTo>
                  <a:pt x="199943" y="17144"/>
                </a:lnTo>
                <a:lnTo>
                  <a:pt x="180774" y="17144"/>
                </a:lnTo>
                <a:lnTo>
                  <a:pt x="165898" y="18160"/>
                </a:lnTo>
                <a:lnTo>
                  <a:pt x="163719" y="21208"/>
                </a:lnTo>
                <a:lnTo>
                  <a:pt x="180605" y="22224"/>
                </a:lnTo>
                <a:lnTo>
                  <a:pt x="185724" y="22385"/>
                </a:lnTo>
                <a:lnTo>
                  <a:pt x="222554" y="21081"/>
                </a:lnTo>
                <a:lnTo>
                  <a:pt x="269560" y="20319"/>
                </a:lnTo>
                <a:lnTo>
                  <a:pt x="364457" y="20192"/>
                </a:lnTo>
                <a:lnTo>
                  <a:pt x="372368" y="20129"/>
                </a:lnTo>
                <a:lnTo>
                  <a:pt x="373810" y="19684"/>
                </a:lnTo>
                <a:lnTo>
                  <a:pt x="331719" y="19684"/>
                </a:lnTo>
                <a:lnTo>
                  <a:pt x="288543" y="19557"/>
                </a:lnTo>
                <a:lnTo>
                  <a:pt x="245607" y="18668"/>
                </a:lnTo>
                <a:lnTo>
                  <a:pt x="203533" y="17084"/>
                </a:lnTo>
                <a:close/>
              </a:path>
              <a:path w="895984" h="41910">
                <a:moveTo>
                  <a:pt x="27727" y="21369"/>
                </a:moveTo>
                <a:lnTo>
                  <a:pt x="25052" y="21616"/>
                </a:lnTo>
                <a:lnTo>
                  <a:pt x="24019" y="21843"/>
                </a:lnTo>
                <a:lnTo>
                  <a:pt x="19828" y="22097"/>
                </a:lnTo>
                <a:lnTo>
                  <a:pt x="34932" y="22097"/>
                </a:lnTo>
                <a:lnTo>
                  <a:pt x="31271" y="21589"/>
                </a:lnTo>
                <a:lnTo>
                  <a:pt x="27727" y="21369"/>
                </a:lnTo>
                <a:close/>
              </a:path>
              <a:path w="895984" h="41910">
                <a:moveTo>
                  <a:pt x="890883" y="20446"/>
                </a:moveTo>
                <a:lnTo>
                  <a:pt x="892076" y="20957"/>
                </a:lnTo>
                <a:lnTo>
                  <a:pt x="895620" y="21716"/>
                </a:lnTo>
                <a:lnTo>
                  <a:pt x="890883" y="20446"/>
                </a:lnTo>
                <a:close/>
              </a:path>
              <a:path w="895984" h="41910">
                <a:moveTo>
                  <a:pt x="25779" y="21248"/>
                </a:moveTo>
                <a:lnTo>
                  <a:pt x="25746" y="21462"/>
                </a:lnTo>
                <a:lnTo>
                  <a:pt x="25052" y="21616"/>
                </a:lnTo>
                <a:lnTo>
                  <a:pt x="27727" y="21369"/>
                </a:lnTo>
                <a:lnTo>
                  <a:pt x="25779" y="21248"/>
                </a:lnTo>
                <a:close/>
              </a:path>
              <a:path w="895984" h="41910">
                <a:moveTo>
                  <a:pt x="32395" y="20954"/>
                </a:moveTo>
                <a:lnTo>
                  <a:pt x="25823" y="20954"/>
                </a:lnTo>
                <a:lnTo>
                  <a:pt x="25779" y="21248"/>
                </a:lnTo>
                <a:lnTo>
                  <a:pt x="27727" y="21369"/>
                </a:lnTo>
                <a:lnTo>
                  <a:pt x="32395" y="20954"/>
                </a:lnTo>
                <a:close/>
              </a:path>
              <a:path w="895984" h="41910">
                <a:moveTo>
                  <a:pt x="35495" y="20700"/>
                </a:moveTo>
                <a:lnTo>
                  <a:pt x="16976" y="20700"/>
                </a:lnTo>
                <a:lnTo>
                  <a:pt x="23400" y="21100"/>
                </a:lnTo>
                <a:lnTo>
                  <a:pt x="25823" y="20954"/>
                </a:lnTo>
                <a:lnTo>
                  <a:pt x="32395" y="20954"/>
                </a:lnTo>
                <a:lnTo>
                  <a:pt x="35495" y="20700"/>
                </a:lnTo>
                <a:close/>
              </a:path>
              <a:path w="895984" h="41910">
                <a:moveTo>
                  <a:pt x="416602" y="18922"/>
                </a:moveTo>
                <a:lnTo>
                  <a:pt x="376279" y="18922"/>
                </a:lnTo>
                <a:lnTo>
                  <a:pt x="372368" y="20129"/>
                </a:lnTo>
                <a:lnTo>
                  <a:pt x="412246" y="19811"/>
                </a:lnTo>
                <a:lnTo>
                  <a:pt x="408029" y="19557"/>
                </a:lnTo>
                <a:lnTo>
                  <a:pt x="412461" y="19049"/>
                </a:lnTo>
                <a:lnTo>
                  <a:pt x="416602" y="18922"/>
                </a:lnTo>
                <a:close/>
              </a:path>
              <a:path w="895984" h="41910">
                <a:moveTo>
                  <a:pt x="888222" y="19557"/>
                </a:moveTo>
                <a:lnTo>
                  <a:pt x="883455" y="19620"/>
                </a:lnTo>
                <a:lnTo>
                  <a:pt x="887644" y="20095"/>
                </a:lnTo>
                <a:lnTo>
                  <a:pt x="888222" y="19557"/>
                </a:lnTo>
                <a:close/>
              </a:path>
              <a:path w="895984" h="41910">
                <a:moveTo>
                  <a:pt x="215002" y="16890"/>
                </a:moveTo>
                <a:lnTo>
                  <a:pt x="203533" y="17084"/>
                </a:lnTo>
                <a:lnTo>
                  <a:pt x="245607" y="18668"/>
                </a:lnTo>
                <a:lnTo>
                  <a:pt x="288543" y="19557"/>
                </a:lnTo>
                <a:lnTo>
                  <a:pt x="331719" y="19684"/>
                </a:lnTo>
                <a:lnTo>
                  <a:pt x="376279" y="18922"/>
                </a:lnTo>
                <a:lnTo>
                  <a:pt x="420117" y="18922"/>
                </a:lnTo>
                <a:lnTo>
                  <a:pt x="423866" y="18541"/>
                </a:lnTo>
                <a:lnTo>
                  <a:pt x="429835" y="18414"/>
                </a:lnTo>
                <a:lnTo>
                  <a:pt x="836177" y="18414"/>
                </a:lnTo>
                <a:lnTo>
                  <a:pt x="841467" y="17652"/>
                </a:lnTo>
                <a:lnTo>
                  <a:pt x="838411" y="17398"/>
                </a:lnTo>
                <a:lnTo>
                  <a:pt x="212500" y="17398"/>
                </a:lnTo>
                <a:lnTo>
                  <a:pt x="215002" y="16890"/>
                </a:lnTo>
                <a:close/>
              </a:path>
              <a:path w="895984" h="41910">
                <a:moveTo>
                  <a:pt x="376279" y="18922"/>
                </a:moveTo>
                <a:lnTo>
                  <a:pt x="331719" y="19684"/>
                </a:lnTo>
                <a:lnTo>
                  <a:pt x="373810" y="19684"/>
                </a:lnTo>
                <a:lnTo>
                  <a:pt x="376279" y="18922"/>
                </a:lnTo>
                <a:close/>
              </a:path>
              <a:path w="895984" h="41910">
                <a:moveTo>
                  <a:pt x="514103" y="19303"/>
                </a:moveTo>
                <a:lnTo>
                  <a:pt x="490739" y="19303"/>
                </a:lnTo>
                <a:lnTo>
                  <a:pt x="513566" y="19557"/>
                </a:lnTo>
                <a:lnTo>
                  <a:pt x="514103" y="19303"/>
                </a:lnTo>
                <a:close/>
              </a:path>
              <a:path w="895984" h="41910">
                <a:moveTo>
                  <a:pt x="530813" y="18541"/>
                </a:moveTo>
                <a:lnTo>
                  <a:pt x="515712" y="18541"/>
                </a:lnTo>
                <a:lnTo>
                  <a:pt x="529733" y="19557"/>
                </a:lnTo>
                <a:lnTo>
                  <a:pt x="530273" y="19049"/>
                </a:lnTo>
                <a:lnTo>
                  <a:pt x="530025" y="19049"/>
                </a:lnTo>
                <a:lnTo>
                  <a:pt x="530383" y="18946"/>
                </a:lnTo>
                <a:lnTo>
                  <a:pt x="530813" y="18541"/>
                </a:lnTo>
                <a:close/>
              </a:path>
              <a:path w="895984" h="41910">
                <a:moveTo>
                  <a:pt x="836177" y="18414"/>
                </a:moveTo>
                <a:lnTo>
                  <a:pt x="429835" y="18414"/>
                </a:lnTo>
                <a:lnTo>
                  <a:pt x="427320" y="19303"/>
                </a:lnTo>
                <a:lnTo>
                  <a:pt x="422291" y="19430"/>
                </a:lnTo>
                <a:lnTo>
                  <a:pt x="514103" y="19303"/>
                </a:lnTo>
                <a:lnTo>
                  <a:pt x="515712" y="18541"/>
                </a:lnTo>
                <a:lnTo>
                  <a:pt x="835295" y="18541"/>
                </a:lnTo>
                <a:lnTo>
                  <a:pt x="836177" y="18414"/>
                </a:lnTo>
                <a:close/>
              </a:path>
              <a:path w="895984" h="41910">
                <a:moveTo>
                  <a:pt x="420117" y="18922"/>
                </a:moveTo>
                <a:lnTo>
                  <a:pt x="416602" y="18922"/>
                </a:lnTo>
                <a:lnTo>
                  <a:pt x="417618" y="19176"/>
                </a:lnTo>
                <a:lnTo>
                  <a:pt x="420117" y="18922"/>
                </a:lnTo>
                <a:close/>
              </a:path>
              <a:path w="895984" h="41910">
                <a:moveTo>
                  <a:pt x="530383" y="18946"/>
                </a:moveTo>
                <a:lnTo>
                  <a:pt x="530025" y="19049"/>
                </a:lnTo>
                <a:lnTo>
                  <a:pt x="530278" y="19045"/>
                </a:lnTo>
                <a:close/>
              </a:path>
              <a:path w="895984" h="41910">
                <a:moveTo>
                  <a:pt x="543021" y="18795"/>
                </a:moveTo>
                <a:lnTo>
                  <a:pt x="530902" y="18795"/>
                </a:lnTo>
                <a:lnTo>
                  <a:pt x="530383" y="18946"/>
                </a:lnTo>
                <a:lnTo>
                  <a:pt x="543021" y="18795"/>
                </a:lnTo>
                <a:close/>
              </a:path>
              <a:path w="895984" h="41910">
                <a:moveTo>
                  <a:pt x="3306" y="16890"/>
                </a:moveTo>
                <a:lnTo>
                  <a:pt x="0" y="18414"/>
                </a:lnTo>
                <a:lnTo>
                  <a:pt x="0" y="18795"/>
                </a:lnTo>
                <a:lnTo>
                  <a:pt x="3458" y="17525"/>
                </a:lnTo>
                <a:lnTo>
                  <a:pt x="3659" y="17525"/>
                </a:lnTo>
                <a:lnTo>
                  <a:pt x="3306" y="16890"/>
                </a:lnTo>
                <a:close/>
              </a:path>
              <a:path w="895984" h="41910">
                <a:moveTo>
                  <a:pt x="835295" y="18541"/>
                </a:moveTo>
                <a:lnTo>
                  <a:pt x="530813" y="18541"/>
                </a:lnTo>
                <a:lnTo>
                  <a:pt x="532273" y="18795"/>
                </a:lnTo>
                <a:lnTo>
                  <a:pt x="847500" y="18795"/>
                </a:lnTo>
                <a:lnTo>
                  <a:pt x="835295" y="18541"/>
                </a:lnTo>
                <a:close/>
              </a:path>
              <a:path w="895984" h="41910">
                <a:moveTo>
                  <a:pt x="90831" y="17779"/>
                </a:moveTo>
                <a:lnTo>
                  <a:pt x="80382" y="17779"/>
                </a:lnTo>
                <a:lnTo>
                  <a:pt x="85965" y="18033"/>
                </a:lnTo>
                <a:lnTo>
                  <a:pt x="90831" y="17779"/>
                </a:lnTo>
                <a:close/>
              </a:path>
              <a:path w="895984" h="41910">
                <a:moveTo>
                  <a:pt x="3659" y="17525"/>
                </a:moveTo>
                <a:lnTo>
                  <a:pt x="3458" y="17525"/>
                </a:lnTo>
                <a:lnTo>
                  <a:pt x="3801" y="17906"/>
                </a:lnTo>
                <a:lnTo>
                  <a:pt x="3729" y="17652"/>
                </a:lnTo>
                <a:lnTo>
                  <a:pt x="3659" y="17525"/>
                </a:lnTo>
                <a:close/>
              </a:path>
              <a:path w="895984" h="41910">
                <a:moveTo>
                  <a:pt x="238332" y="16001"/>
                </a:moveTo>
                <a:lnTo>
                  <a:pt x="231870" y="16255"/>
                </a:lnTo>
                <a:lnTo>
                  <a:pt x="218676" y="17144"/>
                </a:lnTo>
                <a:lnTo>
                  <a:pt x="212500" y="17398"/>
                </a:lnTo>
                <a:lnTo>
                  <a:pt x="838411" y="17398"/>
                </a:lnTo>
                <a:lnTo>
                  <a:pt x="836883" y="17271"/>
                </a:lnTo>
                <a:lnTo>
                  <a:pt x="827418" y="17144"/>
                </a:lnTo>
                <a:lnTo>
                  <a:pt x="809445" y="16636"/>
                </a:lnTo>
                <a:lnTo>
                  <a:pt x="237659" y="16636"/>
                </a:lnTo>
                <a:lnTo>
                  <a:pt x="235703" y="16382"/>
                </a:lnTo>
                <a:lnTo>
                  <a:pt x="238408" y="16255"/>
                </a:lnTo>
                <a:lnTo>
                  <a:pt x="238332" y="16001"/>
                </a:lnTo>
                <a:close/>
              </a:path>
              <a:path w="895984" h="41910">
                <a:moveTo>
                  <a:pt x="190325" y="14731"/>
                </a:moveTo>
                <a:lnTo>
                  <a:pt x="11726" y="14731"/>
                </a:lnTo>
                <a:lnTo>
                  <a:pt x="11014" y="15366"/>
                </a:lnTo>
                <a:lnTo>
                  <a:pt x="11802" y="15747"/>
                </a:lnTo>
                <a:lnTo>
                  <a:pt x="10151" y="17271"/>
                </a:lnTo>
                <a:lnTo>
                  <a:pt x="101161" y="17271"/>
                </a:lnTo>
                <a:lnTo>
                  <a:pt x="108538" y="17144"/>
                </a:lnTo>
                <a:lnTo>
                  <a:pt x="106214" y="16382"/>
                </a:lnTo>
                <a:lnTo>
                  <a:pt x="117656" y="15239"/>
                </a:lnTo>
                <a:lnTo>
                  <a:pt x="168877" y="15239"/>
                </a:lnTo>
                <a:lnTo>
                  <a:pt x="190325" y="14731"/>
                </a:lnTo>
                <a:close/>
              </a:path>
              <a:path w="895984" h="41910">
                <a:moveTo>
                  <a:pt x="165544" y="15239"/>
                </a:moveTo>
                <a:lnTo>
                  <a:pt x="117656" y="15239"/>
                </a:lnTo>
                <a:lnTo>
                  <a:pt x="126597" y="15366"/>
                </a:lnTo>
                <a:lnTo>
                  <a:pt x="123943" y="16636"/>
                </a:lnTo>
                <a:lnTo>
                  <a:pt x="147429" y="15747"/>
                </a:lnTo>
                <a:lnTo>
                  <a:pt x="165075" y="15330"/>
                </a:lnTo>
                <a:lnTo>
                  <a:pt x="165544" y="15239"/>
                </a:lnTo>
                <a:close/>
              </a:path>
              <a:path w="895984" h="41910">
                <a:moveTo>
                  <a:pt x="239754" y="15874"/>
                </a:moveTo>
                <a:lnTo>
                  <a:pt x="237659" y="16636"/>
                </a:lnTo>
                <a:lnTo>
                  <a:pt x="809445" y="16636"/>
                </a:lnTo>
                <a:lnTo>
                  <a:pt x="804952" y="16509"/>
                </a:lnTo>
                <a:lnTo>
                  <a:pt x="755675" y="16509"/>
                </a:lnTo>
                <a:lnTo>
                  <a:pt x="752496" y="16382"/>
                </a:lnTo>
                <a:lnTo>
                  <a:pt x="263579" y="16382"/>
                </a:lnTo>
                <a:lnTo>
                  <a:pt x="259299" y="16255"/>
                </a:lnTo>
                <a:lnTo>
                  <a:pt x="259437" y="16001"/>
                </a:lnTo>
                <a:lnTo>
                  <a:pt x="252734" y="16001"/>
                </a:lnTo>
                <a:lnTo>
                  <a:pt x="239754" y="15874"/>
                </a:lnTo>
                <a:close/>
              </a:path>
              <a:path w="895984" h="41910">
                <a:moveTo>
                  <a:pt x="759330" y="15747"/>
                </a:moveTo>
                <a:lnTo>
                  <a:pt x="757668" y="16128"/>
                </a:lnTo>
                <a:lnTo>
                  <a:pt x="755675" y="16509"/>
                </a:lnTo>
                <a:lnTo>
                  <a:pt x="804952" y="16509"/>
                </a:lnTo>
                <a:lnTo>
                  <a:pt x="800459" y="16382"/>
                </a:lnTo>
                <a:lnTo>
                  <a:pt x="762372" y="16382"/>
                </a:lnTo>
                <a:lnTo>
                  <a:pt x="762867" y="16128"/>
                </a:lnTo>
                <a:lnTo>
                  <a:pt x="761927" y="16001"/>
                </a:lnTo>
                <a:lnTo>
                  <a:pt x="764696" y="15874"/>
                </a:lnTo>
                <a:lnTo>
                  <a:pt x="759330" y="15747"/>
                </a:lnTo>
                <a:close/>
              </a:path>
              <a:path w="895984" h="41910">
                <a:moveTo>
                  <a:pt x="318850" y="14096"/>
                </a:moveTo>
                <a:lnTo>
                  <a:pt x="305170" y="14477"/>
                </a:lnTo>
                <a:lnTo>
                  <a:pt x="291765" y="14477"/>
                </a:lnTo>
                <a:lnTo>
                  <a:pt x="279282" y="14604"/>
                </a:lnTo>
                <a:lnTo>
                  <a:pt x="268367" y="15620"/>
                </a:lnTo>
                <a:lnTo>
                  <a:pt x="263579" y="16382"/>
                </a:lnTo>
                <a:lnTo>
                  <a:pt x="752496" y="16382"/>
                </a:lnTo>
                <a:lnTo>
                  <a:pt x="749316" y="16255"/>
                </a:lnTo>
                <a:lnTo>
                  <a:pt x="750088" y="16128"/>
                </a:lnTo>
                <a:lnTo>
                  <a:pt x="744185" y="16128"/>
                </a:lnTo>
                <a:lnTo>
                  <a:pt x="741641" y="15747"/>
                </a:lnTo>
                <a:lnTo>
                  <a:pt x="698910" y="15747"/>
                </a:lnTo>
                <a:lnTo>
                  <a:pt x="688928" y="15112"/>
                </a:lnTo>
                <a:lnTo>
                  <a:pt x="666360" y="15112"/>
                </a:lnTo>
                <a:lnTo>
                  <a:pt x="665242" y="14731"/>
                </a:lnTo>
                <a:lnTo>
                  <a:pt x="662182" y="14604"/>
                </a:lnTo>
                <a:lnTo>
                  <a:pt x="317631" y="14604"/>
                </a:lnTo>
                <a:lnTo>
                  <a:pt x="316145" y="14477"/>
                </a:lnTo>
                <a:lnTo>
                  <a:pt x="317961" y="14350"/>
                </a:lnTo>
                <a:lnTo>
                  <a:pt x="318850" y="14096"/>
                </a:lnTo>
                <a:close/>
              </a:path>
              <a:path w="895984" h="41910">
                <a:moveTo>
                  <a:pt x="781668" y="16001"/>
                </a:moveTo>
                <a:lnTo>
                  <a:pt x="771411" y="16001"/>
                </a:lnTo>
                <a:lnTo>
                  <a:pt x="762372" y="16382"/>
                </a:lnTo>
                <a:lnTo>
                  <a:pt x="800459" y="16382"/>
                </a:lnTo>
                <a:lnTo>
                  <a:pt x="800916" y="16255"/>
                </a:lnTo>
                <a:lnTo>
                  <a:pt x="781668" y="16001"/>
                </a:lnTo>
                <a:close/>
              </a:path>
              <a:path w="895984" h="41910">
                <a:moveTo>
                  <a:pt x="752402" y="15747"/>
                </a:moveTo>
                <a:lnTo>
                  <a:pt x="744185" y="16128"/>
                </a:lnTo>
                <a:lnTo>
                  <a:pt x="750088" y="16128"/>
                </a:lnTo>
                <a:lnTo>
                  <a:pt x="752402" y="15747"/>
                </a:lnTo>
                <a:close/>
              </a:path>
              <a:path w="895984" h="41910">
                <a:moveTo>
                  <a:pt x="256264" y="15493"/>
                </a:moveTo>
                <a:lnTo>
                  <a:pt x="252734" y="16001"/>
                </a:lnTo>
                <a:lnTo>
                  <a:pt x="259437" y="16001"/>
                </a:lnTo>
                <a:lnTo>
                  <a:pt x="259642" y="15620"/>
                </a:lnTo>
                <a:lnTo>
                  <a:pt x="256264" y="15493"/>
                </a:lnTo>
                <a:close/>
              </a:path>
              <a:path w="895984" h="41910">
                <a:moveTo>
                  <a:pt x="699659" y="14350"/>
                </a:moveTo>
                <a:lnTo>
                  <a:pt x="698910" y="15747"/>
                </a:lnTo>
                <a:lnTo>
                  <a:pt x="704688" y="15747"/>
                </a:lnTo>
                <a:lnTo>
                  <a:pt x="703596" y="15366"/>
                </a:lnTo>
                <a:lnTo>
                  <a:pt x="704714" y="15112"/>
                </a:lnTo>
                <a:lnTo>
                  <a:pt x="708143" y="14858"/>
                </a:lnTo>
                <a:lnTo>
                  <a:pt x="699659" y="14350"/>
                </a:lnTo>
                <a:close/>
              </a:path>
              <a:path w="895984" h="41910">
                <a:moveTo>
                  <a:pt x="730254" y="15239"/>
                </a:moveTo>
                <a:lnTo>
                  <a:pt x="716980" y="15239"/>
                </a:lnTo>
                <a:lnTo>
                  <a:pt x="710549" y="15366"/>
                </a:lnTo>
                <a:lnTo>
                  <a:pt x="704688" y="15747"/>
                </a:lnTo>
                <a:lnTo>
                  <a:pt x="727117" y="15747"/>
                </a:lnTo>
                <a:lnTo>
                  <a:pt x="726799" y="15493"/>
                </a:lnTo>
                <a:lnTo>
                  <a:pt x="728869" y="15366"/>
                </a:lnTo>
                <a:lnTo>
                  <a:pt x="730254" y="15239"/>
                </a:lnTo>
                <a:close/>
              </a:path>
              <a:path w="895984" h="41910">
                <a:moveTo>
                  <a:pt x="736553" y="14985"/>
                </a:moveTo>
                <a:lnTo>
                  <a:pt x="727117" y="15747"/>
                </a:lnTo>
                <a:lnTo>
                  <a:pt x="741641" y="15747"/>
                </a:lnTo>
                <a:lnTo>
                  <a:pt x="736553" y="14985"/>
                </a:lnTo>
                <a:close/>
              </a:path>
              <a:path w="895984" h="41910">
                <a:moveTo>
                  <a:pt x="44034" y="11302"/>
                </a:moveTo>
                <a:lnTo>
                  <a:pt x="39018" y="11937"/>
                </a:lnTo>
                <a:lnTo>
                  <a:pt x="42320" y="12064"/>
                </a:lnTo>
                <a:lnTo>
                  <a:pt x="35524" y="12191"/>
                </a:lnTo>
                <a:lnTo>
                  <a:pt x="26174" y="12826"/>
                </a:lnTo>
                <a:lnTo>
                  <a:pt x="15654" y="13842"/>
                </a:lnTo>
                <a:lnTo>
                  <a:pt x="5350" y="15620"/>
                </a:lnTo>
                <a:lnTo>
                  <a:pt x="11726" y="14731"/>
                </a:lnTo>
                <a:lnTo>
                  <a:pt x="190325" y="14731"/>
                </a:lnTo>
                <a:lnTo>
                  <a:pt x="201049" y="14477"/>
                </a:lnTo>
                <a:lnTo>
                  <a:pt x="227321" y="13334"/>
                </a:lnTo>
                <a:lnTo>
                  <a:pt x="248341" y="13334"/>
                </a:lnTo>
                <a:lnTo>
                  <a:pt x="255732" y="13080"/>
                </a:lnTo>
                <a:lnTo>
                  <a:pt x="281366" y="12699"/>
                </a:lnTo>
                <a:lnTo>
                  <a:pt x="296591" y="12318"/>
                </a:lnTo>
                <a:lnTo>
                  <a:pt x="43311" y="12318"/>
                </a:lnTo>
                <a:lnTo>
                  <a:pt x="44034" y="11302"/>
                </a:lnTo>
                <a:close/>
              </a:path>
              <a:path w="895984" h="41910">
                <a:moveTo>
                  <a:pt x="165544" y="15239"/>
                </a:moveTo>
                <a:lnTo>
                  <a:pt x="165075" y="15330"/>
                </a:lnTo>
                <a:lnTo>
                  <a:pt x="165874" y="15311"/>
                </a:lnTo>
                <a:lnTo>
                  <a:pt x="165544" y="15239"/>
                </a:lnTo>
                <a:close/>
              </a:path>
              <a:path w="895984" h="41910">
                <a:moveTo>
                  <a:pt x="168877" y="15239"/>
                </a:moveTo>
                <a:lnTo>
                  <a:pt x="165544" y="15239"/>
                </a:lnTo>
                <a:lnTo>
                  <a:pt x="165874" y="15311"/>
                </a:lnTo>
                <a:lnTo>
                  <a:pt x="168877" y="15239"/>
                </a:lnTo>
                <a:close/>
              </a:path>
              <a:path w="895984" h="41910">
                <a:moveTo>
                  <a:pt x="670602" y="14985"/>
                </a:moveTo>
                <a:lnTo>
                  <a:pt x="666360" y="15112"/>
                </a:lnTo>
                <a:lnTo>
                  <a:pt x="682336" y="15112"/>
                </a:lnTo>
                <a:lnTo>
                  <a:pt x="670602" y="14985"/>
                </a:lnTo>
                <a:close/>
              </a:path>
              <a:path w="895984" h="41910">
                <a:moveTo>
                  <a:pt x="685497" y="14801"/>
                </a:moveTo>
                <a:lnTo>
                  <a:pt x="682336" y="15112"/>
                </a:lnTo>
                <a:lnTo>
                  <a:pt x="688928" y="15112"/>
                </a:lnTo>
                <a:lnTo>
                  <a:pt x="685497" y="14801"/>
                </a:lnTo>
                <a:close/>
              </a:path>
              <a:path w="895984" h="41910">
                <a:moveTo>
                  <a:pt x="686197" y="14731"/>
                </a:moveTo>
                <a:lnTo>
                  <a:pt x="684737" y="14731"/>
                </a:lnTo>
                <a:lnTo>
                  <a:pt x="685497" y="14801"/>
                </a:lnTo>
                <a:lnTo>
                  <a:pt x="686197" y="14731"/>
                </a:lnTo>
                <a:close/>
              </a:path>
              <a:path w="895984" h="41910">
                <a:moveTo>
                  <a:pt x="415954" y="12826"/>
                </a:moveTo>
                <a:lnTo>
                  <a:pt x="365502" y="13334"/>
                </a:lnTo>
                <a:lnTo>
                  <a:pt x="340707" y="13842"/>
                </a:lnTo>
                <a:lnTo>
                  <a:pt x="317631" y="14604"/>
                </a:lnTo>
                <a:lnTo>
                  <a:pt x="662182" y="14604"/>
                </a:lnTo>
                <a:lnTo>
                  <a:pt x="657356" y="14223"/>
                </a:lnTo>
                <a:lnTo>
                  <a:pt x="636003" y="13969"/>
                </a:lnTo>
                <a:lnTo>
                  <a:pt x="415370" y="13969"/>
                </a:lnTo>
                <a:lnTo>
                  <a:pt x="413465" y="13588"/>
                </a:lnTo>
                <a:lnTo>
                  <a:pt x="415954" y="12826"/>
                </a:lnTo>
                <a:close/>
              </a:path>
              <a:path w="895984" h="41910">
                <a:moveTo>
                  <a:pt x="248341" y="13334"/>
                </a:moveTo>
                <a:lnTo>
                  <a:pt x="227321" y="13334"/>
                </a:lnTo>
                <a:lnTo>
                  <a:pt x="229861" y="13969"/>
                </a:lnTo>
                <a:lnTo>
                  <a:pt x="248341" y="13334"/>
                </a:lnTo>
                <a:close/>
              </a:path>
              <a:path w="895984" h="41910">
                <a:moveTo>
                  <a:pt x="435842" y="12699"/>
                </a:moveTo>
                <a:lnTo>
                  <a:pt x="416983" y="13080"/>
                </a:lnTo>
                <a:lnTo>
                  <a:pt x="415370" y="13969"/>
                </a:lnTo>
                <a:lnTo>
                  <a:pt x="529035" y="13969"/>
                </a:lnTo>
                <a:lnTo>
                  <a:pt x="527857" y="13461"/>
                </a:lnTo>
                <a:lnTo>
                  <a:pt x="493399" y="13461"/>
                </a:lnTo>
                <a:lnTo>
                  <a:pt x="492312" y="13207"/>
                </a:lnTo>
                <a:lnTo>
                  <a:pt x="471453" y="13207"/>
                </a:lnTo>
                <a:lnTo>
                  <a:pt x="470797" y="12953"/>
                </a:lnTo>
                <a:lnTo>
                  <a:pt x="440008" y="12953"/>
                </a:lnTo>
                <a:lnTo>
                  <a:pt x="435842" y="12699"/>
                </a:lnTo>
                <a:close/>
              </a:path>
              <a:path w="895984" h="41910">
                <a:moveTo>
                  <a:pt x="593124" y="13588"/>
                </a:moveTo>
                <a:lnTo>
                  <a:pt x="560956" y="13588"/>
                </a:lnTo>
                <a:lnTo>
                  <a:pt x="529035" y="13969"/>
                </a:lnTo>
                <a:lnTo>
                  <a:pt x="636003" y="13969"/>
                </a:lnTo>
                <a:lnTo>
                  <a:pt x="593124" y="13588"/>
                </a:lnTo>
                <a:close/>
              </a:path>
              <a:path w="895984" h="41910">
                <a:moveTo>
                  <a:pt x="505400" y="12445"/>
                </a:moveTo>
                <a:lnTo>
                  <a:pt x="499495" y="12699"/>
                </a:lnTo>
                <a:lnTo>
                  <a:pt x="499698" y="12953"/>
                </a:lnTo>
                <a:lnTo>
                  <a:pt x="493399" y="13461"/>
                </a:lnTo>
                <a:lnTo>
                  <a:pt x="527857" y="13461"/>
                </a:lnTo>
                <a:lnTo>
                  <a:pt x="527563" y="13334"/>
                </a:lnTo>
                <a:lnTo>
                  <a:pt x="530821" y="13080"/>
                </a:lnTo>
                <a:lnTo>
                  <a:pt x="508460" y="13075"/>
                </a:lnTo>
                <a:lnTo>
                  <a:pt x="505400" y="12445"/>
                </a:lnTo>
                <a:close/>
              </a:path>
              <a:path w="895984" h="41910">
                <a:moveTo>
                  <a:pt x="534483" y="12572"/>
                </a:moveTo>
                <a:lnTo>
                  <a:pt x="534548" y="12953"/>
                </a:lnTo>
                <a:lnTo>
                  <a:pt x="530981" y="13075"/>
                </a:lnTo>
                <a:lnTo>
                  <a:pt x="534775" y="13461"/>
                </a:lnTo>
                <a:lnTo>
                  <a:pt x="534483" y="12572"/>
                </a:lnTo>
                <a:close/>
              </a:path>
              <a:path w="895984" h="41910">
                <a:moveTo>
                  <a:pt x="477625" y="12191"/>
                </a:moveTo>
                <a:lnTo>
                  <a:pt x="471453" y="13207"/>
                </a:lnTo>
                <a:lnTo>
                  <a:pt x="492312" y="13207"/>
                </a:lnTo>
                <a:lnTo>
                  <a:pt x="490682" y="12826"/>
                </a:lnTo>
                <a:lnTo>
                  <a:pt x="482426" y="12826"/>
                </a:lnTo>
                <a:lnTo>
                  <a:pt x="477625" y="12191"/>
                </a:lnTo>
                <a:close/>
              </a:path>
              <a:path w="895984" h="41910">
                <a:moveTo>
                  <a:pt x="513947" y="12826"/>
                </a:moveTo>
                <a:lnTo>
                  <a:pt x="508486" y="13080"/>
                </a:lnTo>
                <a:lnTo>
                  <a:pt x="530981" y="13075"/>
                </a:lnTo>
                <a:lnTo>
                  <a:pt x="529788" y="12953"/>
                </a:lnTo>
                <a:lnTo>
                  <a:pt x="514442" y="12953"/>
                </a:lnTo>
                <a:lnTo>
                  <a:pt x="513947" y="12826"/>
                </a:lnTo>
                <a:close/>
              </a:path>
              <a:path w="895984" h="41910">
                <a:moveTo>
                  <a:pt x="461077" y="12445"/>
                </a:moveTo>
                <a:lnTo>
                  <a:pt x="453389" y="12445"/>
                </a:lnTo>
                <a:lnTo>
                  <a:pt x="440008" y="12953"/>
                </a:lnTo>
                <a:lnTo>
                  <a:pt x="470797" y="12953"/>
                </a:lnTo>
                <a:lnTo>
                  <a:pt x="470141" y="12699"/>
                </a:lnTo>
                <a:lnTo>
                  <a:pt x="460201" y="12699"/>
                </a:lnTo>
                <a:lnTo>
                  <a:pt x="461077" y="12445"/>
                </a:lnTo>
                <a:close/>
              </a:path>
              <a:path w="895984" h="41910">
                <a:moveTo>
                  <a:pt x="527295" y="12699"/>
                </a:moveTo>
                <a:lnTo>
                  <a:pt x="514442" y="12953"/>
                </a:lnTo>
                <a:lnTo>
                  <a:pt x="529788" y="12953"/>
                </a:lnTo>
                <a:lnTo>
                  <a:pt x="527295" y="12699"/>
                </a:lnTo>
                <a:close/>
              </a:path>
              <a:path w="895984" h="41910">
                <a:moveTo>
                  <a:pt x="485791" y="11683"/>
                </a:moveTo>
                <a:lnTo>
                  <a:pt x="482426" y="12826"/>
                </a:lnTo>
                <a:lnTo>
                  <a:pt x="490682" y="12826"/>
                </a:lnTo>
                <a:lnTo>
                  <a:pt x="485791" y="11683"/>
                </a:lnTo>
                <a:close/>
              </a:path>
              <a:path w="895984" h="41910">
                <a:moveTo>
                  <a:pt x="467846" y="11810"/>
                </a:moveTo>
                <a:lnTo>
                  <a:pt x="460201" y="12699"/>
                </a:lnTo>
                <a:lnTo>
                  <a:pt x="470141" y="12699"/>
                </a:lnTo>
                <a:lnTo>
                  <a:pt x="467846" y="11810"/>
                </a:lnTo>
                <a:close/>
              </a:path>
              <a:path w="895984" h="41910">
                <a:moveTo>
                  <a:pt x="59351" y="10540"/>
                </a:moveTo>
                <a:lnTo>
                  <a:pt x="58449" y="11175"/>
                </a:lnTo>
                <a:lnTo>
                  <a:pt x="52048" y="11810"/>
                </a:lnTo>
                <a:lnTo>
                  <a:pt x="43311" y="12318"/>
                </a:lnTo>
                <a:lnTo>
                  <a:pt x="296591" y="12318"/>
                </a:lnTo>
                <a:lnTo>
                  <a:pt x="306742" y="12064"/>
                </a:lnTo>
                <a:lnTo>
                  <a:pt x="331842" y="11048"/>
                </a:lnTo>
                <a:lnTo>
                  <a:pt x="368126" y="11048"/>
                </a:lnTo>
                <a:lnTo>
                  <a:pt x="370151" y="10921"/>
                </a:lnTo>
                <a:lnTo>
                  <a:pt x="63605" y="10921"/>
                </a:lnTo>
                <a:lnTo>
                  <a:pt x="59351" y="10540"/>
                </a:lnTo>
                <a:close/>
              </a:path>
              <a:path w="895984" h="41910">
                <a:moveTo>
                  <a:pt x="368126" y="11048"/>
                </a:moveTo>
                <a:lnTo>
                  <a:pt x="331842" y="11048"/>
                </a:lnTo>
                <a:lnTo>
                  <a:pt x="348030" y="11302"/>
                </a:lnTo>
                <a:lnTo>
                  <a:pt x="364074" y="11302"/>
                </a:lnTo>
                <a:lnTo>
                  <a:pt x="368126" y="11048"/>
                </a:lnTo>
                <a:close/>
              </a:path>
              <a:path w="895984" h="41910">
                <a:moveTo>
                  <a:pt x="66285" y="9651"/>
                </a:moveTo>
                <a:lnTo>
                  <a:pt x="66145" y="10667"/>
                </a:lnTo>
                <a:lnTo>
                  <a:pt x="63605" y="10921"/>
                </a:lnTo>
                <a:lnTo>
                  <a:pt x="370151" y="10921"/>
                </a:lnTo>
                <a:lnTo>
                  <a:pt x="376228" y="10540"/>
                </a:lnTo>
                <a:lnTo>
                  <a:pt x="380534" y="10540"/>
                </a:lnTo>
                <a:lnTo>
                  <a:pt x="381572" y="10413"/>
                </a:lnTo>
                <a:lnTo>
                  <a:pt x="74718" y="10413"/>
                </a:lnTo>
                <a:lnTo>
                  <a:pt x="72838" y="9905"/>
                </a:lnTo>
                <a:lnTo>
                  <a:pt x="66285" y="9651"/>
                </a:lnTo>
                <a:close/>
              </a:path>
              <a:path w="895984" h="41910">
                <a:moveTo>
                  <a:pt x="262950" y="5751"/>
                </a:moveTo>
                <a:lnTo>
                  <a:pt x="261932" y="5968"/>
                </a:lnTo>
                <a:lnTo>
                  <a:pt x="259132" y="6730"/>
                </a:lnTo>
                <a:lnTo>
                  <a:pt x="252873" y="7238"/>
                </a:lnTo>
                <a:lnTo>
                  <a:pt x="258144" y="7492"/>
                </a:lnTo>
                <a:lnTo>
                  <a:pt x="253178" y="8889"/>
                </a:lnTo>
                <a:lnTo>
                  <a:pt x="247298" y="9397"/>
                </a:lnTo>
                <a:lnTo>
                  <a:pt x="393361" y="9397"/>
                </a:lnTo>
                <a:lnTo>
                  <a:pt x="396142" y="9905"/>
                </a:lnTo>
                <a:lnTo>
                  <a:pt x="397895" y="10159"/>
                </a:lnTo>
                <a:lnTo>
                  <a:pt x="409186" y="10286"/>
                </a:lnTo>
                <a:lnTo>
                  <a:pt x="420077" y="10540"/>
                </a:lnTo>
                <a:lnTo>
                  <a:pt x="430408" y="10413"/>
                </a:lnTo>
                <a:lnTo>
                  <a:pt x="440020" y="9778"/>
                </a:lnTo>
                <a:lnTo>
                  <a:pt x="453224" y="9778"/>
                </a:lnTo>
                <a:lnTo>
                  <a:pt x="461555" y="9397"/>
                </a:lnTo>
                <a:lnTo>
                  <a:pt x="472970" y="9143"/>
                </a:lnTo>
                <a:lnTo>
                  <a:pt x="485329" y="9143"/>
                </a:lnTo>
                <a:lnTo>
                  <a:pt x="487607" y="8762"/>
                </a:lnTo>
                <a:lnTo>
                  <a:pt x="499098" y="8549"/>
                </a:lnTo>
                <a:lnTo>
                  <a:pt x="499465" y="8324"/>
                </a:lnTo>
                <a:lnTo>
                  <a:pt x="495037" y="7873"/>
                </a:lnTo>
                <a:lnTo>
                  <a:pt x="500409" y="7746"/>
                </a:lnTo>
                <a:lnTo>
                  <a:pt x="648318" y="7746"/>
                </a:lnTo>
                <a:lnTo>
                  <a:pt x="657437" y="7492"/>
                </a:lnTo>
                <a:lnTo>
                  <a:pt x="664480" y="6857"/>
                </a:lnTo>
                <a:lnTo>
                  <a:pt x="725919" y="6857"/>
                </a:lnTo>
                <a:lnTo>
                  <a:pt x="731219" y="6603"/>
                </a:lnTo>
                <a:lnTo>
                  <a:pt x="740998" y="6603"/>
                </a:lnTo>
                <a:lnTo>
                  <a:pt x="741290" y="6476"/>
                </a:lnTo>
                <a:lnTo>
                  <a:pt x="269866" y="6476"/>
                </a:lnTo>
                <a:lnTo>
                  <a:pt x="263681" y="5968"/>
                </a:lnTo>
                <a:lnTo>
                  <a:pt x="262950" y="5751"/>
                </a:lnTo>
                <a:close/>
              </a:path>
              <a:path w="895984" h="41910">
                <a:moveTo>
                  <a:pt x="90897" y="8508"/>
                </a:moveTo>
                <a:lnTo>
                  <a:pt x="81449" y="9524"/>
                </a:lnTo>
                <a:lnTo>
                  <a:pt x="74718" y="10413"/>
                </a:lnTo>
                <a:lnTo>
                  <a:pt x="381572" y="10413"/>
                </a:lnTo>
                <a:lnTo>
                  <a:pt x="388839" y="9524"/>
                </a:lnTo>
                <a:lnTo>
                  <a:pt x="393361" y="9397"/>
                </a:lnTo>
                <a:lnTo>
                  <a:pt x="104296" y="9397"/>
                </a:lnTo>
                <a:lnTo>
                  <a:pt x="98263" y="8762"/>
                </a:lnTo>
                <a:lnTo>
                  <a:pt x="90897" y="8508"/>
                </a:lnTo>
                <a:close/>
              </a:path>
              <a:path w="895984" h="41910">
                <a:moveTo>
                  <a:pt x="453224" y="9778"/>
                </a:moveTo>
                <a:lnTo>
                  <a:pt x="440020" y="9778"/>
                </a:lnTo>
                <a:lnTo>
                  <a:pt x="440528" y="10413"/>
                </a:lnTo>
                <a:lnTo>
                  <a:pt x="453224" y="9778"/>
                </a:lnTo>
                <a:close/>
              </a:path>
              <a:path w="895984" h="41910">
                <a:moveTo>
                  <a:pt x="112310" y="8434"/>
                </a:moveTo>
                <a:lnTo>
                  <a:pt x="107471" y="9143"/>
                </a:lnTo>
                <a:lnTo>
                  <a:pt x="104296" y="9397"/>
                </a:lnTo>
                <a:lnTo>
                  <a:pt x="247298" y="9397"/>
                </a:lnTo>
                <a:lnTo>
                  <a:pt x="242414" y="9270"/>
                </a:lnTo>
                <a:lnTo>
                  <a:pt x="244504" y="9016"/>
                </a:lnTo>
                <a:lnTo>
                  <a:pt x="245725" y="8889"/>
                </a:lnTo>
                <a:lnTo>
                  <a:pt x="131741" y="8889"/>
                </a:lnTo>
                <a:lnTo>
                  <a:pt x="129318" y="8508"/>
                </a:lnTo>
                <a:lnTo>
                  <a:pt x="119650" y="8508"/>
                </a:lnTo>
                <a:lnTo>
                  <a:pt x="112310" y="8434"/>
                </a:lnTo>
                <a:close/>
              </a:path>
              <a:path w="895984" h="41910">
                <a:moveTo>
                  <a:pt x="485329" y="9143"/>
                </a:moveTo>
                <a:lnTo>
                  <a:pt x="472970" y="9143"/>
                </a:lnTo>
                <a:lnTo>
                  <a:pt x="483810" y="9397"/>
                </a:lnTo>
                <a:lnTo>
                  <a:pt x="485329" y="9143"/>
                </a:lnTo>
                <a:close/>
              </a:path>
              <a:path w="895984" h="41910">
                <a:moveTo>
                  <a:pt x="570692" y="8127"/>
                </a:moveTo>
                <a:lnTo>
                  <a:pt x="504028" y="8127"/>
                </a:lnTo>
                <a:lnTo>
                  <a:pt x="498872" y="9143"/>
                </a:lnTo>
                <a:lnTo>
                  <a:pt x="542419" y="8762"/>
                </a:lnTo>
                <a:lnTo>
                  <a:pt x="570692" y="8127"/>
                </a:lnTo>
                <a:close/>
              </a:path>
              <a:path w="895984" h="41910">
                <a:moveTo>
                  <a:pt x="209325" y="5333"/>
                </a:moveTo>
                <a:lnTo>
                  <a:pt x="189632" y="5714"/>
                </a:lnTo>
                <a:lnTo>
                  <a:pt x="169128" y="6349"/>
                </a:lnTo>
                <a:lnTo>
                  <a:pt x="149326" y="7365"/>
                </a:lnTo>
                <a:lnTo>
                  <a:pt x="131741" y="8889"/>
                </a:lnTo>
                <a:lnTo>
                  <a:pt x="245725" y="8889"/>
                </a:lnTo>
                <a:lnTo>
                  <a:pt x="248166" y="8635"/>
                </a:lnTo>
                <a:lnTo>
                  <a:pt x="248064" y="8254"/>
                </a:lnTo>
                <a:lnTo>
                  <a:pt x="242586" y="8254"/>
                </a:lnTo>
                <a:lnTo>
                  <a:pt x="241770" y="7492"/>
                </a:lnTo>
                <a:lnTo>
                  <a:pt x="245365" y="6857"/>
                </a:lnTo>
                <a:lnTo>
                  <a:pt x="226203" y="6857"/>
                </a:lnTo>
                <a:lnTo>
                  <a:pt x="216615" y="6603"/>
                </a:lnTo>
                <a:lnTo>
                  <a:pt x="221873" y="5968"/>
                </a:lnTo>
                <a:lnTo>
                  <a:pt x="215332" y="5968"/>
                </a:lnTo>
                <a:lnTo>
                  <a:pt x="208538" y="5714"/>
                </a:lnTo>
                <a:lnTo>
                  <a:pt x="209325" y="5333"/>
                </a:lnTo>
                <a:close/>
              </a:path>
              <a:path w="895984" h="41910">
                <a:moveTo>
                  <a:pt x="648318" y="7746"/>
                </a:moveTo>
                <a:lnTo>
                  <a:pt x="500409" y="7746"/>
                </a:lnTo>
                <a:lnTo>
                  <a:pt x="499465" y="8324"/>
                </a:lnTo>
                <a:lnTo>
                  <a:pt x="501273" y="8508"/>
                </a:lnTo>
                <a:lnTo>
                  <a:pt x="499098" y="8549"/>
                </a:lnTo>
                <a:lnTo>
                  <a:pt x="498542" y="8889"/>
                </a:lnTo>
                <a:lnTo>
                  <a:pt x="504028" y="8127"/>
                </a:lnTo>
                <a:lnTo>
                  <a:pt x="570692" y="8127"/>
                </a:lnTo>
                <a:lnTo>
                  <a:pt x="585118" y="7873"/>
                </a:lnTo>
                <a:lnTo>
                  <a:pt x="638711" y="7873"/>
                </a:lnTo>
                <a:lnTo>
                  <a:pt x="648318" y="7746"/>
                </a:lnTo>
                <a:close/>
              </a:path>
              <a:path w="895984" h="41910">
                <a:moveTo>
                  <a:pt x="499465" y="8324"/>
                </a:moveTo>
                <a:lnTo>
                  <a:pt x="499098" y="8549"/>
                </a:lnTo>
                <a:lnTo>
                  <a:pt x="501273" y="8508"/>
                </a:lnTo>
                <a:lnTo>
                  <a:pt x="499465" y="8324"/>
                </a:lnTo>
                <a:close/>
              </a:path>
              <a:path w="895984" h="41910">
                <a:moveTo>
                  <a:pt x="127702" y="8254"/>
                </a:moveTo>
                <a:lnTo>
                  <a:pt x="119650" y="8508"/>
                </a:lnTo>
                <a:lnTo>
                  <a:pt x="129318" y="8508"/>
                </a:lnTo>
                <a:lnTo>
                  <a:pt x="127702" y="8254"/>
                </a:lnTo>
                <a:close/>
              </a:path>
              <a:path w="895984" h="41910">
                <a:moveTo>
                  <a:pt x="112665" y="8381"/>
                </a:moveTo>
                <a:lnTo>
                  <a:pt x="107192" y="8381"/>
                </a:lnTo>
                <a:lnTo>
                  <a:pt x="112310" y="8434"/>
                </a:lnTo>
                <a:lnTo>
                  <a:pt x="112665" y="8381"/>
                </a:lnTo>
                <a:close/>
              </a:path>
              <a:path w="895984" h="41910">
                <a:moveTo>
                  <a:pt x="247996" y="8000"/>
                </a:moveTo>
                <a:lnTo>
                  <a:pt x="242586" y="8254"/>
                </a:lnTo>
                <a:lnTo>
                  <a:pt x="248064" y="8254"/>
                </a:lnTo>
                <a:lnTo>
                  <a:pt x="247996" y="8000"/>
                </a:lnTo>
                <a:close/>
              </a:path>
              <a:path w="895984" h="41910">
                <a:moveTo>
                  <a:pt x="638711" y="7873"/>
                </a:moveTo>
                <a:lnTo>
                  <a:pt x="585118" y="7873"/>
                </a:lnTo>
                <a:lnTo>
                  <a:pt x="593436" y="8254"/>
                </a:lnTo>
                <a:lnTo>
                  <a:pt x="617292" y="8000"/>
                </a:lnTo>
                <a:lnTo>
                  <a:pt x="634457" y="8000"/>
                </a:lnTo>
                <a:lnTo>
                  <a:pt x="638711" y="7873"/>
                </a:lnTo>
                <a:close/>
              </a:path>
              <a:path w="895984" h="41910">
                <a:moveTo>
                  <a:pt x="634457" y="8000"/>
                </a:moveTo>
                <a:lnTo>
                  <a:pt x="617292" y="8000"/>
                </a:lnTo>
                <a:lnTo>
                  <a:pt x="630203" y="8127"/>
                </a:lnTo>
                <a:lnTo>
                  <a:pt x="634457" y="8000"/>
                </a:lnTo>
                <a:close/>
              </a:path>
              <a:path w="895984" h="41910">
                <a:moveTo>
                  <a:pt x="725919" y="6857"/>
                </a:moveTo>
                <a:lnTo>
                  <a:pt x="664480" y="6857"/>
                </a:lnTo>
                <a:lnTo>
                  <a:pt x="664988" y="7492"/>
                </a:lnTo>
                <a:lnTo>
                  <a:pt x="687572" y="7492"/>
                </a:lnTo>
                <a:lnTo>
                  <a:pt x="723269" y="7873"/>
                </a:lnTo>
                <a:lnTo>
                  <a:pt x="723269" y="6984"/>
                </a:lnTo>
                <a:lnTo>
                  <a:pt x="725919" y="6857"/>
                </a:lnTo>
                <a:close/>
              </a:path>
              <a:path w="895984" h="41910">
                <a:moveTo>
                  <a:pt x="767827" y="5206"/>
                </a:moveTo>
                <a:lnTo>
                  <a:pt x="753431" y="5206"/>
                </a:lnTo>
                <a:lnTo>
                  <a:pt x="760124" y="5587"/>
                </a:lnTo>
                <a:lnTo>
                  <a:pt x="753622" y="5968"/>
                </a:lnTo>
                <a:lnTo>
                  <a:pt x="748022" y="6629"/>
                </a:lnTo>
                <a:lnTo>
                  <a:pt x="743792" y="7492"/>
                </a:lnTo>
                <a:lnTo>
                  <a:pt x="751738" y="7365"/>
                </a:lnTo>
                <a:lnTo>
                  <a:pt x="759300" y="6984"/>
                </a:lnTo>
                <a:lnTo>
                  <a:pt x="766093" y="6730"/>
                </a:lnTo>
                <a:lnTo>
                  <a:pt x="788229" y="6730"/>
                </a:lnTo>
                <a:lnTo>
                  <a:pt x="788399" y="6530"/>
                </a:lnTo>
                <a:lnTo>
                  <a:pt x="786730" y="6476"/>
                </a:lnTo>
                <a:lnTo>
                  <a:pt x="788661" y="6222"/>
                </a:lnTo>
                <a:lnTo>
                  <a:pt x="801589" y="6222"/>
                </a:lnTo>
                <a:lnTo>
                  <a:pt x="803228" y="5968"/>
                </a:lnTo>
                <a:lnTo>
                  <a:pt x="773662" y="5968"/>
                </a:lnTo>
                <a:lnTo>
                  <a:pt x="767827" y="5206"/>
                </a:lnTo>
                <a:close/>
              </a:path>
              <a:path w="895984" h="41910">
                <a:moveTo>
                  <a:pt x="740998" y="6603"/>
                </a:moveTo>
                <a:lnTo>
                  <a:pt x="731219" y="6603"/>
                </a:lnTo>
                <a:lnTo>
                  <a:pt x="731651" y="7238"/>
                </a:lnTo>
                <a:lnTo>
                  <a:pt x="740414" y="6857"/>
                </a:lnTo>
                <a:lnTo>
                  <a:pt x="740998" y="6603"/>
                </a:lnTo>
                <a:close/>
              </a:path>
              <a:path w="895984" h="41910">
                <a:moveTo>
                  <a:pt x="788229" y="6730"/>
                </a:moveTo>
                <a:lnTo>
                  <a:pt x="766093" y="6730"/>
                </a:lnTo>
                <a:lnTo>
                  <a:pt x="771732" y="7111"/>
                </a:lnTo>
                <a:lnTo>
                  <a:pt x="780927" y="7238"/>
                </a:lnTo>
                <a:lnTo>
                  <a:pt x="788013" y="6984"/>
                </a:lnTo>
                <a:lnTo>
                  <a:pt x="788229" y="6730"/>
                </a:lnTo>
                <a:close/>
              </a:path>
              <a:path w="895984" h="41910">
                <a:moveTo>
                  <a:pt x="801589" y="6222"/>
                </a:moveTo>
                <a:lnTo>
                  <a:pt x="788661" y="6222"/>
                </a:lnTo>
                <a:lnTo>
                  <a:pt x="788399" y="6530"/>
                </a:lnTo>
                <a:lnTo>
                  <a:pt x="794579" y="6730"/>
                </a:lnTo>
                <a:lnTo>
                  <a:pt x="789537" y="6984"/>
                </a:lnTo>
                <a:lnTo>
                  <a:pt x="796954" y="6984"/>
                </a:lnTo>
                <a:lnTo>
                  <a:pt x="801437" y="6857"/>
                </a:lnTo>
                <a:lnTo>
                  <a:pt x="804146" y="6629"/>
                </a:lnTo>
                <a:lnTo>
                  <a:pt x="802199" y="6476"/>
                </a:lnTo>
                <a:lnTo>
                  <a:pt x="799951" y="6476"/>
                </a:lnTo>
                <a:lnTo>
                  <a:pt x="801589" y="6222"/>
                </a:lnTo>
                <a:close/>
              </a:path>
              <a:path w="895984" h="41910">
                <a:moveTo>
                  <a:pt x="230588" y="5488"/>
                </a:moveTo>
                <a:lnTo>
                  <a:pt x="228959" y="5587"/>
                </a:lnTo>
                <a:lnTo>
                  <a:pt x="226203" y="6857"/>
                </a:lnTo>
                <a:lnTo>
                  <a:pt x="245365" y="6857"/>
                </a:lnTo>
                <a:lnTo>
                  <a:pt x="246803" y="6603"/>
                </a:lnTo>
                <a:lnTo>
                  <a:pt x="251902" y="5841"/>
                </a:lnTo>
                <a:lnTo>
                  <a:pt x="230229" y="5714"/>
                </a:lnTo>
                <a:lnTo>
                  <a:pt x="230588" y="5488"/>
                </a:lnTo>
                <a:close/>
              </a:path>
              <a:path w="895984" h="41910">
                <a:moveTo>
                  <a:pt x="805958" y="6476"/>
                </a:moveTo>
                <a:lnTo>
                  <a:pt x="804146" y="6629"/>
                </a:lnTo>
                <a:lnTo>
                  <a:pt x="805438" y="6730"/>
                </a:lnTo>
                <a:lnTo>
                  <a:pt x="805958" y="6476"/>
                </a:lnTo>
                <a:close/>
              </a:path>
              <a:path w="895984" h="41910">
                <a:moveTo>
                  <a:pt x="788661" y="6222"/>
                </a:moveTo>
                <a:lnTo>
                  <a:pt x="786730" y="6476"/>
                </a:lnTo>
                <a:lnTo>
                  <a:pt x="788399" y="6530"/>
                </a:lnTo>
                <a:lnTo>
                  <a:pt x="788661" y="6222"/>
                </a:lnTo>
                <a:close/>
              </a:path>
              <a:path w="895984" h="41910">
                <a:moveTo>
                  <a:pt x="276102" y="5333"/>
                </a:moveTo>
                <a:lnTo>
                  <a:pt x="269866" y="6476"/>
                </a:lnTo>
                <a:lnTo>
                  <a:pt x="741290" y="6476"/>
                </a:lnTo>
                <a:lnTo>
                  <a:pt x="742750" y="5841"/>
                </a:lnTo>
                <a:lnTo>
                  <a:pt x="745160" y="5460"/>
                </a:lnTo>
                <a:lnTo>
                  <a:pt x="281601" y="5460"/>
                </a:lnTo>
                <a:lnTo>
                  <a:pt x="276102" y="5333"/>
                </a:lnTo>
                <a:close/>
              </a:path>
              <a:path w="895984" h="41910">
                <a:moveTo>
                  <a:pt x="817028" y="4571"/>
                </a:moveTo>
                <a:lnTo>
                  <a:pt x="813642" y="4571"/>
                </a:lnTo>
                <a:lnTo>
                  <a:pt x="816474" y="5079"/>
                </a:lnTo>
                <a:lnTo>
                  <a:pt x="819725" y="5714"/>
                </a:lnTo>
                <a:lnTo>
                  <a:pt x="808701" y="6095"/>
                </a:lnTo>
                <a:lnTo>
                  <a:pt x="813959" y="6476"/>
                </a:lnTo>
                <a:lnTo>
                  <a:pt x="827649" y="5378"/>
                </a:lnTo>
                <a:lnTo>
                  <a:pt x="822379" y="5079"/>
                </a:lnTo>
                <a:lnTo>
                  <a:pt x="823096" y="4825"/>
                </a:lnTo>
                <a:lnTo>
                  <a:pt x="816906" y="4825"/>
                </a:lnTo>
                <a:lnTo>
                  <a:pt x="817028" y="4571"/>
                </a:lnTo>
                <a:close/>
              </a:path>
              <a:path w="895984" h="41910">
                <a:moveTo>
                  <a:pt x="212043" y="4952"/>
                </a:moveTo>
                <a:lnTo>
                  <a:pt x="215332" y="5968"/>
                </a:lnTo>
                <a:lnTo>
                  <a:pt x="221873" y="5968"/>
                </a:lnTo>
                <a:lnTo>
                  <a:pt x="214583" y="5587"/>
                </a:lnTo>
                <a:lnTo>
                  <a:pt x="216691" y="5079"/>
                </a:lnTo>
                <a:lnTo>
                  <a:pt x="212043" y="4952"/>
                </a:lnTo>
                <a:close/>
              </a:path>
              <a:path w="895984" h="41910">
                <a:moveTo>
                  <a:pt x="800693" y="4063"/>
                </a:moveTo>
                <a:lnTo>
                  <a:pt x="792663" y="4063"/>
                </a:lnTo>
                <a:lnTo>
                  <a:pt x="783784" y="4317"/>
                </a:lnTo>
                <a:lnTo>
                  <a:pt x="788559" y="4952"/>
                </a:lnTo>
                <a:lnTo>
                  <a:pt x="781168" y="4952"/>
                </a:lnTo>
                <a:lnTo>
                  <a:pt x="773662" y="5968"/>
                </a:lnTo>
                <a:lnTo>
                  <a:pt x="809781" y="5968"/>
                </a:lnTo>
                <a:lnTo>
                  <a:pt x="808990" y="5460"/>
                </a:lnTo>
                <a:lnTo>
                  <a:pt x="804739" y="5460"/>
                </a:lnTo>
                <a:lnTo>
                  <a:pt x="800446" y="5333"/>
                </a:lnTo>
                <a:lnTo>
                  <a:pt x="802237" y="4698"/>
                </a:lnTo>
                <a:lnTo>
                  <a:pt x="813642" y="4571"/>
                </a:lnTo>
                <a:lnTo>
                  <a:pt x="817028" y="4571"/>
                </a:lnTo>
                <a:lnTo>
                  <a:pt x="817210" y="4190"/>
                </a:lnTo>
                <a:lnTo>
                  <a:pt x="808625" y="4190"/>
                </a:lnTo>
                <a:lnTo>
                  <a:pt x="800693" y="4063"/>
                </a:lnTo>
                <a:close/>
              </a:path>
              <a:path w="895984" h="41910">
                <a:moveTo>
                  <a:pt x="261116" y="5206"/>
                </a:moveTo>
                <a:lnTo>
                  <a:pt x="262950" y="5751"/>
                </a:lnTo>
                <a:lnTo>
                  <a:pt x="264907" y="5333"/>
                </a:lnTo>
                <a:lnTo>
                  <a:pt x="265705" y="5289"/>
                </a:lnTo>
                <a:lnTo>
                  <a:pt x="261116" y="5206"/>
                </a:lnTo>
                <a:close/>
              </a:path>
              <a:path w="895984" h="41910">
                <a:moveTo>
                  <a:pt x="232080" y="5397"/>
                </a:moveTo>
                <a:lnTo>
                  <a:pt x="230588" y="5488"/>
                </a:lnTo>
                <a:lnTo>
                  <a:pt x="230229" y="5714"/>
                </a:lnTo>
                <a:lnTo>
                  <a:pt x="232080" y="5397"/>
                </a:lnTo>
                <a:close/>
              </a:path>
              <a:path w="895984" h="41910">
                <a:moveTo>
                  <a:pt x="235876" y="4843"/>
                </a:moveTo>
                <a:lnTo>
                  <a:pt x="235195" y="5206"/>
                </a:lnTo>
                <a:lnTo>
                  <a:pt x="232080" y="5397"/>
                </a:lnTo>
                <a:lnTo>
                  <a:pt x="230229" y="5714"/>
                </a:lnTo>
                <a:lnTo>
                  <a:pt x="251799" y="5714"/>
                </a:lnTo>
                <a:lnTo>
                  <a:pt x="251696" y="5587"/>
                </a:lnTo>
                <a:lnTo>
                  <a:pt x="245444" y="5587"/>
                </a:lnTo>
                <a:lnTo>
                  <a:pt x="246714" y="5206"/>
                </a:lnTo>
                <a:lnTo>
                  <a:pt x="244644" y="5206"/>
                </a:lnTo>
                <a:lnTo>
                  <a:pt x="235876" y="4843"/>
                </a:lnTo>
                <a:close/>
              </a:path>
              <a:path w="895984" h="41910">
                <a:moveTo>
                  <a:pt x="753231" y="5333"/>
                </a:moveTo>
                <a:lnTo>
                  <a:pt x="745963" y="5333"/>
                </a:lnTo>
                <a:lnTo>
                  <a:pt x="752631" y="5714"/>
                </a:lnTo>
                <a:lnTo>
                  <a:pt x="753231" y="5333"/>
                </a:lnTo>
                <a:close/>
              </a:path>
              <a:path w="895984" h="41910">
                <a:moveTo>
                  <a:pt x="251286" y="5079"/>
                </a:moveTo>
                <a:lnTo>
                  <a:pt x="245444" y="5587"/>
                </a:lnTo>
                <a:lnTo>
                  <a:pt x="251696" y="5587"/>
                </a:lnTo>
                <a:lnTo>
                  <a:pt x="251286" y="5079"/>
                </a:lnTo>
                <a:close/>
              </a:path>
              <a:path w="895984" h="41910">
                <a:moveTo>
                  <a:pt x="232388" y="4698"/>
                </a:moveTo>
                <a:lnTo>
                  <a:pt x="231436" y="4952"/>
                </a:lnTo>
                <a:lnTo>
                  <a:pt x="230588" y="5488"/>
                </a:lnTo>
                <a:lnTo>
                  <a:pt x="232187" y="5378"/>
                </a:lnTo>
                <a:lnTo>
                  <a:pt x="235416" y="4824"/>
                </a:lnTo>
                <a:lnTo>
                  <a:pt x="232388" y="4698"/>
                </a:lnTo>
                <a:close/>
              </a:path>
              <a:path w="895984" h="41910">
                <a:moveTo>
                  <a:pt x="271695" y="4952"/>
                </a:moveTo>
                <a:lnTo>
                  <a:pt x="265705" y="5289"/>
                </a:lnTo>
                <a:lnTo>
                  <a:pt x="275301" y="5460"/>
                </a:lnTo>
                <a:lnTo>
                  <a:pt x="271695" y="4952"/>
                </a:lnTo>
                <a:close/>
              </a:path>
              <a:path w="895984" h="41910">
                <a:moveTo>
                  <a:pt x="284649" y="4063"/>
                </a:moveTo>
                <a:lnTo>
                  <a:pt x="280699" y="4317"/>
                </a:lnTo>
                <a:lnTo>
                  <a:pt x="275555" y="5206"/>
                </a:lnTo>
                <a:lnTo>
                  <a:pt x="281601" y="5460"/>
                </a:lnTo>
                <a:lnTo>
                  <a:pt x="450904" y="5460"/>
                </a:lnTo>
                <a:lnTo>
                  <a:pt x="452305" y="5079"/>
                </a:lnTo>
                <a:lnTo>
                  <a:pt x="308271" y="5079"/>
                </a:lnTo>
                <a:lnTo>
                  <a:pt x="306915" y="4952"/>
                </a:lnTo>
                <a:lnTo>
                  <a:pt x="289818" y="4952"/>
                </a:lnTo>
                <a:lnTo>
                  <a:pt x="285947" y="4825"/>
                </a:lnTo>
                <a:lnTo>
                  <a:pt x="286190" y="4571"/>
                </a:lnTo>
                <a:lnTo>
                  <a:pt x="286955" y="4317"/>
                </a:lnTo>
                <a:lnTo>
                  <a:pt x="284649" y="4063"/>
                </a:lnTo>
                <a:close/>
              </a:path>
              <a:path w="895984" h="41910">
                <a:moveTo>
                  <a:pt x="470348" y="1650"/>
                </a:moveTo>
                <a:lnTo>
                  <a:pt x="468856" y="2539"/>
                </a:lnTo>
                <a:lnTo>
                  <a:pt x="463441" y="3301"/>
                </a:lnTo>
                <a:lnTo>
                  <a:pt x="459381" y="4063"/>
                </a:lnTo>
                <a:lnTo>
                  <a:pt x="461953" y="4952"/>
                </a:lnTo>
                <a:lnTo>
                  <a:pt x="450904" y="5460"/>
                </a:lnTo>
                <a:lnTo>
                  <a:pt x="564303" y="5460"/>
                </a:lnTo>
                <a:lnTo>
                  <a:pt x="562588" y="4571"/>
                </a:lnTo>
                <a:lnTo>
                  <a:pt x="562803" y="4063"/>
                </a:lnTo>
                <a:lnTo>
                  <a:pt x="494148" y="4063"/>
                </a:lnTo>
                <a:lnTo>
                  <a:pt x="498440" y="3174"/>
                </a:lnTo>
                <a:lnTo>
                  <a:pt x="485807" y="3174"/>
                </a:lnTo>
                <a:lnTo>
                  <a:pt x="481769" y="2666"/>
                </a:lnTo>
                <a:lnTo>
                  <a:pt x="477830" y="1904"/>
                </a:lnTo>
                <a:lnTo>
                  <a:pt x="470348" y="1650"/>
                </a:lnTo>
                <a:close/>
              </a:path>
              <a:path w="895984" h="41910">
                <a:moveTo>
                  <a:pt x="652449" y="4190"/>
                </a:moveTo>
                <a:lnTo>
                  <a:pt x="572837" y="4190"/>
                </a:lnTo>
                <a:lnTo>
                  <a:pt x="571580" y="4952"/>
                </a:lnTo>
                <a:lnTo>
                  <a:pt x="569954" y="5079"/>
                </a:lnTo>
                <a:lnTo>
                  <a:pt x="567097" y="5460"/>
                </a:lnTo>
                <a:lnTo>
                  <a:pt x="745160" y="5460"/>
                </a:lnTo>
                <a:lnTo>
                  <a:pt x="745963" y="5333"/>
                </a:lnTo>
                <a:lnTo>
                  <a:pt x="753231" y="5333"/>
                </a:lnTo>
                <a:lnTo>
                  <a:pt x="753431" y="5206"/>
                </a:lnTo>
                <a:lnTo>
                  <a:pt x="767827" y="5206"/>
                </a:lnTo>
                <a:lnTo>
                  <a:pt x="766855" y="5079"/>
                </a:lnTo>
                <a:lnTo>
                  <a:pt x="770195" y="4825"/>
                </a:lnTo>
                <a:lnTo>
                  <a:pt x="762141" y="4824"/>
                </a:lnTo>
                <a:lnTo>
                  <a:pt x="757346" y="4571"/>
                </a:lnTo>
                <a:lnTo>
                  <a:pt x="737531" y="4571"/>
                </a:lnTo>
                <a:lnTo>
                  <a:pt x="731117" y="4444"/>
                </a:lnTo>
                <a:lnTo>
                  <a:pt x="731612" y="4317"/>
                </a:lnTo>
                <a:lnTo>
                  <a:pt x="656276" y="4317"/>
                </a:lnTo>
                <a:lnTo>
                  <a:pt x="652449" y="4190"/>
                </a:lnTo>
                <a:close/>
              </a:path>
              <a:path w="895984" h="41910">
                <a:moveTo>
                  <a:pt x="808397" y="5079"/>
                </a:moveTo>
                <a:lnTo>
                  <a:pt x="804993" y="5333"/>
                </a:lnTo>
                <a:lnTo>
                  <a:pt x="804739" y="5460"/>
                </a:lnTo>
                <a:lnTo>
                  <a:pt x="808990" y="5460"/>
                </a:lnTo>
                <a:lnTo>
                  <a:pt x="808397" y="5079"/>
                </a:lnTo>
                <a:close/>
              </a:path>
              <a:path w="895984" h="41910">
                <a:moveTo>
                  <a:pt x="832958" y="4952"/>
                </a:moveTo>
                <a:lnTo>
                  <a:pt x="827649" y="5378"/>
                </a:lnTo>
                <a:lnTo>
                  <a:pt x="829098" y="5460"/>
                </a:lnTo>
                <a:lnTo>
                  <a:pt x="832958" y="4952"/>
                </a:lnTo>
                <a:close/>
              </a:path>
              <a:path w="895984" h="41910">
                <a:moveTo>
                  <a:pt x="246130" y="4317"/>
                </a:moveTo>
                <a:lnTo>
                  <a:pt x="244644" y="5206"/>
                </a:lnTo>
                <a:lnTo>
                  <a:pt x="246714" y="5206"/>
                </a:lnTo>
                <a:lnTo>
                  <a:pt x="248568" y="4571"/>
                </a:lnTo>
                <a:lnTo>
                  <a:pt x="246130" y="4317"/>
                </a:lnTo>
                <a:close/>
              </a:path>
              <a:path w="895984" h="41910">
                <a:moveTo>
                  <a:pt x="317273" y="4038"/>
                </a:moveTo>
                <a:lnTo>
                  <a:pt x="306582" y="4317"/>
                </a:lnTo>
                <a:lnTo>
                  <a:pt x="308271" y="5079"/>
                </a:lnTo>
                <a:lnTo>
                  <a:pt x="452305" y="5079"/>
                </a:lnTo>
                <a:lnTo>
                  <a:pt x="453238" y="4825"/>
                </a:lnTo>
                <a:lnTo>
                  <a:pt x="444681" y="4825"/>
                </a:lnTo>
                <a:lnTo>
                  <a:pt x="447167" y="4444"/>
                </a:lnTo>
                <a:lnTo>
                  <a:pt x="323015" y="4444"/>
                </a:lnTo>
                <a:lnTo>
                  <a:pt x="317123" y="4063"/>
                </a:lnTo>
                <a:lnTo>
                  <a:pt x="317273" y="4038"/>
                </a:lnTo>
                <a:close/>
              </a:path>
              <a:path w="895984" h="41910">
                <a:moveTo>
                  <a:pt x="295914" y="2539"/>
                </a:moveTo>
                <a:lnTo>
                  <a:pt x="292510" y="3682"/>
                </a:lnTo>
                <a:lnTo>
                  <a:pt x="300066" y="3936"/>
                </a:lnTo>
                <a:lnTo>
                  <a:pt x="291367" y="4444"/>
                </a:lnTo>
                <a:lnTo>
                  <a:pt x="289818" y="4952"/>
                </a:lnTo>
                <a:lnTo>
                  <a:pt x="306915" y="4952"/>
                </a:lnTo>
                <a:lnTo>
                  <a:pt x="304204" y="4698"/>
                </a:lnTo>
                <a:lnTo>
                  <a:pt x="305186" y="4190"/>
                </a:lnTo>
                <a:lnTo>
                  <a:pt x="306594" y="3809"/>
                </a:lnTo>
                <a:lnTo>
                  <a:pt x="302391" y="3809"/>
                </a:lnTo>
                <a:lnTo>
                  <a:pt x="295914" y="2539"/>
                </a:lnTo>
                <a:close/>
              </a:path>
              <a:path w="895984" h="41910">
                <a:moveTo>
                  <a:pt x="236147" y="4698"/>
                </a:moveTo>
                <a:lnTo>
                  <a:pt x="235416" y="4824"/>
                </a:lnTo>
                <a:lnTo>
                  <a:pt x="235876" y="4843"/>
                </a:lnTo>
                <a:lnTo>
                  <a:pt x="236147" y="4698"/>
                </a:lnTo>
                <a:close/>
              </a:path>
              <a:path w="895984" h="41910">
                <a:moveTo>
                  <a:pt x="454638" y="4444"/>
                </a:moveTo>
                <a:lnTo>
                  <a:pt x="444681" y="4825"/>
                </a:lnTo>
                <a:lnTo>
                  <a:pt x="453243" y="4824"/>
                </a:lnTo>
                <a:lnTo>
                  <a:pt x="454638" y="4444"/>
                </a:lnTo>
                <a:close/>
              </a:path>
              <a:path w="895984" h="41910">
                <a:moveTo>
                  <a:pt x="767731" y="4190"/>
                </a:moveTo>
                <a:lnTo>
                  <a:pt x="763075" y="4399"/>
                </a:lnTo>
                <a:lnTo>
                  <a:pt x="762169" y="4825"/>
                </a:lnTo>
                <a:lnTo>
                  <a:pt x="770195" y="4825"/>
                </a:lnTo>
                <a:lnTo>
                  <a:pt x="767820" y="4571"/>
                </a:lnTo>
                <a:lnTo>
                  <a:pt x="767731" y="4190"/>
                </a:lnTo>
                <a:close/>
              </a:path>
              <a:path w="895984" h="41910">
                <a:moveTo>
                  <a:pt x="824170" y="4444"/>
                </a:moveTo>
                <a:lnTo>
                  <a:pt x="816906" y="4825"/>
                </a:lnTo>
                <a:lnTo>
                  <a:pt x="823100" y="4824"/>
                </a:lnTo>
                <a:lnTo>
                  <a:pt x="824170" y="4444"/>
                </a:lnTo>
                <a:close/>
              </a:path>
              <a:path w="895984" h="41910">
                <a:moveTo>
                  <a:pt x="742979" y="3936"/>
                </a:moveTo>
                <a:lnTo>
                  <a:pt x="738509" y="3936"/>
                </a:lnTo>
                <a:lnTo>
                  <a:pt x="738893" y="4190"/>
                </a:lnTo>
                <a:lnTo>
                  <a:pt x="739957" y="4444"/>
                </a:lnTo>
                <a:lnTo>
                  <a:pt x="737531" y="4571"/>
                </a:lnTo>
                <a:lnTo>
                  <a:pt x="757346" y="4571"/>
                </a:lnTo>
                <a:lnTo>
                  <a:pt x="750113" y="4190"/>
                </a:lnTo>
                <a:lnTo>
                  <a:pt x="741925" y="4190"/>
                </a:lnTo>
                <a:lnTo>
                  <a:pt x="742979" y="3936"/>
                </a:lnTo>
                <a:close/>
              </a:path>
              <a:path w="895984" h="41910">
                <a:moveTo>
                  <a:pt x="331296" y="2539"/>
                </a:moveTo>
                <a:lnTo>
                  <a:pt x="323015" y="4444"/>
                </a:lnTo>
                <a:lnTo>
                  <a:pt x="447167" y="4444"/>
                </a:lnTo>
                <a:lnTo>
                  <a:pt x="449653" y="4063"/>
                </a:lnTo>
                <a:lnTo>
                  <a:pt x="333277" y="4063"/>
                </a:lnTo>
                <a:lnTo>
                  <a:pt x="331296" y="2539"/>
                </a:lnTo>
                <a:close/>
              </a:path>
              <a:path w="895984" h="41910">
                <a:moveTo>
                  <a:pt x="765407" y="3301"/>
                </a:moveTo>
                <a:lnTo>
                  <a:pt x="762054" y="4444"/>
                </a:lnTo>
                <a:lnTo>
                  <a:pt x="763075" y="4399"/>
                </a:lnTo>
                <a:lnTo>
                  <a:pt x="765407" y="3301"/>
                </a:lnTo>
                <a:close/>
              </a:path>
              <a:path w="895984" h="41910">
                <a:moveTo>
                  <a:pt x="645880" y="2372"/>
                </a:moveTo>
                <a:lnTo>
                  <a:pt x="645770" y="2666"/>
                </a:lnTo>
                <a:lnTo>
                  <a:pt x="635740" y="2920"/>
                </a:lnTo>
                <a:lnTo>
                  <a:pt x="637112" y="3555"/>
                </a:lnTo>
                <a:lnTo>
                  <a:pt x="568849" y="3555"/>
                </a:lnTo>
                <a:lnTo>
                  <a:pt x="569027" y="4317"/>
                </a:lnTo>
                <a:lnTo>
                  <a:pt x="572837" y="4190"/>
                </a:lnTo>
                <a:lnTo>
                  <a:pt x="652449" y="4190"/>
                </a:lnTo>
                <a:lnTo>
                  <a:pt x="652042" y="3809"/>
                </a:lnTo>
                <a:lnTo>
                  <a:pt x="647704" y="3809"/>
                </a:lnTo>
                <a:lnTo>
                  <a:pt x="650066" y="2793"/>
                </a:lnTo>
                <a:lnTo>
                  <a:pt x="645880" y="2372"/>
                </a:lnTo>
                <a:close/>
              </a:path>
              <a:path w="895984" h="41910">
                <a:moveTo>
                  <a:pt x="686312" y="3174"/>
                </a:moveTo>
                <a:lnTo>
                  <a:pt x="678674" y="3301"/>
                </a:lnTo>
                <a:lnTo>
                  <a:pt x="670927" y="3682"/>
                </a:lnTo>
                <a:lnTo>
                  <a:pt x="663364" y="3936"/>
                </a:lnTo>
                <a:lnTo>
                  <a:pt x="656276" y="4317"/>
                </a:lnTo>
                <a:lnTo>
                  <a:pt x="731612" y="4317"/>
                </a:lnTo>
                <a:lnTo>
                  <a:pt x="735080" y="3428"/>
                </a:lnTo>
                <a:lnTo>
                  <a:pt x="696717" y="3428"/>
                </a:lnTo>
                <a:lnTo>
                  <a:pt x="686312" y="3174"/>
                </a:lnTo>
                <a:close/>
              </a:path>
              <a:path w="895984" h="41910">
                <a:moveTo>
                  <a:pt x="745290" y="3936"/>
                </a:moveTo>
                <a:lnTo>
                  <a:pt x="741925" y="4190"/>
                </a:lnTo>
                <a:lnTo>
                  <a:pt x="750113" y="4190"/>
                </a:lnTo>
                <a:lnTo>
                  <a:pt x="745290" y="3936"/>
                </a:lnTo>
                <a:close/>
              </a:path>
              <a:path w="895984" h="41910">
                <a:moveTo>
                  <a:pt x="335258" y="3174"/>
                </a:moveTo>
                <a:lnTo>
                  <a:pt x="333277" y="4063"/>
                </a:lnTo>
                <a:lnTo>
                  <a:pt x="449653" y="4063"/>
                </a:lnTo>
                <a:lnTo>
                  <a:pt x="450482" y="3936"/>
                </a:lnTo>
                <a:lnTo>
                  <a:pt x="342688" y="3936"/>
                </a:lnTo>
                <a:lnTo>
                  <a:pt x="339716" y="3555"/>
                </a:lnTo>
                <a:lnTo>
                  <a:pt x="337074" y="3428"/>
                </a:lnTo>
                <a:lnTo>
                  <a:pt x="335258" y="3174"/>
                </a:lnTo>
                <a:close/>
              </a:path>
              <a:path w="895984" h="41910">
                <a:moveTo>
                  <a:pt x="521131" y="2285"/>
                </a:moveTo>
                <a:lnTo>
                  <a:pt x="514468" y="2285"/>
                </a:lnTo>
                <a:lnTo>
                  <a:pt x="514747" y="3047"/>
                </a:lnTo>
                <a:lnTo>
                  <a:pt x="515801" y="3682"/>
                </a:lnTo>
                <a:lnTo>
                  <a:pt x="494148" y="4063"/>
                </a:lnTo>
                <a:lnTo>
                  <a:pt x="562803" y="4063"/>
                </a:lnTo>
                <a:lnTo>
                  <a:pt x="562910" y="3809"/>
                </a:lnTo>
                <a:lnTo>
                  <a:pt x="549393" y="3809"/>
                </a:lnTo>
                <a:lnTo>
                  <a:pt x="548359" y="3174"/>
                </a:lnTo>
                <a:lnTo>
                  <a:pt x="522494" y="3174"/>
                </a:lnTo>
                <a:lnTo>
                  <a:pt x="521131" y="2285"/>
                </a:lnTo>
                <a:close/>
              </a:path>
              <a:path w="895984" h="41910">
                <a:moveTo>
                  <a:pt x="319668" y="3630"/>
                </a:moveTo>
                <a:lnTo>
                  <a:pt x="317273" y="4038"/>
                </a:lnTo>
                <a:lnTo>
                  <a:pt x="321148" y="3936"/>
                </a:lnTo>
                <a:lnTo>
                  <a:pt x="319668" y="3630"/>
                </a:lnTo>
                <a:close/>
              </a:path>
              <a:path w="895984" h="41910">
                <a:moveTo>
                  <a:pt x="357091" y="3012"/>
                </a:moveTo>
                <a:lnTo>
                  <a:pt x="347857" y="3936"/>
                </a:lnTo>
                <a:lnTo>
                  <a:pt x="358791" y="3936"/>
                </a:lnTo>
                <a:lnTo>
                  <a:pt x="358899" y="3682"/>
                </a:lnTo>
                <a:lnTo>
                  <a:pt x="358793" y="3428"/>
                </a:lnTo>
                <a:lnTo>
                  <a:pt x="357091" y="3012"/>
                </a:lnTo>
                <a:close/>
              </a:path>
              <a:path w="895984" h="41910">
                <a:moveTo>
                  <a:pt x="369942" y="2031"/>
                </a:moveTo>
                <a:lnTo>
                  <a:pt x="365713" y="2285"/>
                </a:lnTo>
                <a:lnTo>
                  <a:pt x="363696" y="2715"/>
                </a:lnTo>
                <a:lnTo>
                  <a:pt x="367669" y="2920"/>
                </a:lnTo>
                <a:lnTo>
                  <a:pt x="372202" y="3682"/>
                </a:lnTo>
                <a:lnTo>
                  <a:pt x="360430" y="3809"/>
                </a:lnTo>
                <a:lnTo>
                  <a:pt x="358791" y="3936"/>
                </a:lnTo>
                <a:lnTo>
                  <a:pt x="446180" y="3936"/>
                </a:lnTo>
                <a:lnTo>
                  <a:pt x="447885" y="3682"/>
                </a:lnTo>
                <a:lnTo>
                  <a:pt x="394072" y="3682"/>
                </a:lnTo>
                <a:lnTo>
                  <a:pt x="391349" y="3174"/>
                </a:lnTo>
                <a:lnTo>
                  <a:pt x="389043" y="3174"/>
                </a:lnTo>
                <a:lnTo>
                  <a:pt x="396574" y="2539"/>
                </a:lnTo>
                <a:lnTo>
                  <a:pt x="391878" y="2539"/>
                </a:lnTo>
                <a:lnTo>
                  <a:pt x="391527" y="2412"/>
                </a:lnTo>
                <a:lnTo>
                  <a:pt x="370640" y="2412"/>
                </a:lnTo>
                <a:lnTo>
                  <a:pt x="369942" y="2031"/>
                </a:lnTo>
                <a:close/>
              </a:path>
              <a:path w="895984" h="41910">
                <a:moveTo>
                  <a:pt x="451311" y="3809"/>
                </a:moveTo>
                <a:lnTo>
                  <a:pt x="446180" y="3936"/>
                </a:lnTo>
                <a:lnTo>
                  <a:pt x="450482" y="3936"/>
                </a:lnTo>
                <a:lnTo>
                  <a:pt x="451311" y="3809"/>
                </a:lnTo>
                <a:close/>
              </a:path>
              <a:path w="895984" h="41910">
                <a:moveTo>
                  <a:pt x="307559" y="2920"/>
                </a:moveTo>
                <a:lnTo>
                  <a:pt x="302391" y="3809"/>
                </a:lnTo>
                <a:lnTo>
                  <a:pt x="306594" y="3809"/>
                </a:lnTo>
                <a:lnTo>
                  <a:pt x="307533" y="3555"/>
                </a:lnTo>
                <a:lnTo>
                  <a:pt x="307559" y="2920"/>
                </a:lnTo>
                <a:close/>
              </a:path>
              <a:path w="895984" h="41910">
                <a:moveTo>
                  <a:pt x="553020" y="3446"/>
                </a:moveTo>
                <a:lnTo>
                  <a:pt x="549393" y="3809"/>
                </a:lnTo>
                <a:lnTo>
                  <a:pt x="562910" y="3809"/>
                </a:lnTo>
                <a:lnTo>
                  <a:pt x="563017" y="3555"/>
                </a:lnTo>
                <a:lnTo>
                  <a:pt x="552784" y="3555"/>
                </a:lnTo>
                <a:lnTo>
                  <a:pt x="553020" y="3446"/>
                </a:lnTo>
                <a:close/>
              </a:path>
              <a:path w="895984" h="41910">
                <a:moveTo>
                  <a:pt x="651609" y="3555"/>
                </a:moveTo>
                <a:lnTo>
                  <a:pt x="647704" y="3809"/>
                </a:lnTo>
                <a:lnTo>
                  <a:pt x="652042" y="3809"/>
                </a:lnTo>
                <a:lnTo>
                  <a:pt x="651609" y="3555"/>
                </a:lnTo>
                <a:close/>
              </a:path>
              <a:path w="895984" h="41910">
                <a:moveTo>
                  <a:pt x="411306" y="1142"/>
                </a:moveTo>
                <a:lnTo>
                  <a:pt x="405718" y="1523"/>
                </a:lnTo>
                <a:lnTo>
                  <a:pt x="404067" y="2031"/>
                </a:lnTo>
                <a:lnTo>
                  <a:pt x="400663" y="2793"/>
                </a:lnTo>
                <a:lnTo>
                  <a:pt x="398872" y="3428"/>
                </a:lnTo>
                <a:lnTo>
                  <a:pt x="394072" y="3682"/>
                </a:lnTo>
                <a:lnTo>
                  <a:pt x="447885" y="3682"/>
                </a:lnTo>
                <a:lnTo>
                  <a:pt x="450442" y="3301"/>
                </a:lnTo>
                <a:lnTo>
                  <a:pt x="411339" y="3296"/>
                </a:lnTo>
                <a:lnTo>
                  <a:pt x="405438" y="2539"/>
                </a:lnTo>
                <a:lnTo>
                  <a:pt x="406531" y="2285"/>
                </a:lnTo>
                <a:lnTo>
                  <a:pt x="408618" y="2027"/>
                </a:lnTo>
                <a:lnTo>
                  <a:pt x="411306" y="1142"/>
                </a:lnTo>
                <a:close/>
              </a:path>
              <a:path w="895984" h="41910">
                <a:moveTo>
                  <a:pt x="315624" y="2793"/>
                </a:moveTo>
                <a:lnTo>
                  <a:pt x="319668" y="3630"/>
                </a:lnTo>
                <a:lnTo>
                  <a:pt x="320107" y="3555"/>
                </a:lnTo>
                <a:lnTo>
                  <a:pt x="319663" y="3047"/>
                </a:lnTo>
                <a:lnTo>
                  <a:pt x="315624" y="2793"/>
                </a:lnTo>
                <a:close/>
              </a:path>
              <a:path w="895984" h="41910">
                <a:moveTo>
                  <a:pt x="359096" y="3215"/>
                </a:moveTo>
                <a:lnTo>
                  <a:pt x="359081" y="3499"/>
                </a:lnTo>
                <a:lnTo>
                  <a:pt x="359312" y="3555"/>
                </a:lnTo>
                <a:lnTo>
                  <a:pt x="359568" y="3296"/>
                </a:lnTo>
                <a:lnTo>
                  <a:pt x="359096" y="3215"/>
                </a:lnTo>
                <a:close/>
              </a:path>
              <a:path w="895984" h="41910">
                <a:moveTo>
                  <a:pt x="563071" y="3428"/>
                </a:moveTo>
                <a:lnTo>
                  <a:pt x="552784" y="3555"/>
                </a:lnTo>
                <a:lnTo>
                  <a:pt x="563017" y="3555"/>
                </a:lnTo>
                <a:close/>
              </a:path>
              <a:path w="895984" h="41910">
                <a:moveTo>
                  <a:pt x="587417" y="761"/>
                </a:moveTo>
                <a:lnTo>
                  <a:pt x="579212" y="888"/>
                </a:lnTo>
                <a:lnTo>
                  <a:pt x="575314" y="1396"/>
                </a:lnTo>
                <a:lnTo>
                  <a:pt x="562487" y="1650"/>
                </a:lnTo>
                <a:lnTo>
                  <a:pt x="562334" y="2158"/>
                </a:lnTo>
                <a:lnTo>
                  <a:pt x="566716" y="2158"/>
                </a:lnTo>
                <a:lnTo>
                  <a:pt x="560412" y="2705"/>
                </a:lnTo>
                <a:lnTo>
                  <a:pt x="570310" y="3555"/>
                </a:lnTo>
                <a:lnTo>
                  <a:pt x="565623" y="2412"/>
                </a:lnTo>
                <a:lnTo>
                  <a:pt x="571205" y="1777"/>
                </a:lnTo>
                <a:lnTo>
                  <a:pt x="579395" y="1523"/>
                </a:lnTo>
                <a:lnTo>
                  <a:pt x="594792" y="1523"/>
                </a:lnTo>
                <a:lnTo>
                  <a:pt x="595705" y="1396"/>
                </a:lnTo>
                <a:lnTo>
                  <a:pt x="592987" y="1269"/>
                </a:lnTo>
                <a:lnTo>
                  <a:pt x="588871" y="1142"/>
                </a:lnTo>
                <a:lnTo>
                  <a:pt x="587417" y="761"/>
                </a:lnTo>
                <a:close/>
              </a:path>
              <a:path w="895984" h="41910">
                <a:moveTo>
                  <a:pt x="597729" y="2412"/>
                </a:moveTo>
                <a:lnTo>
                  <a:pt x="592165" y="2920"/>
                </a:lnTo>
                <a:lnTo>
                  <a:pt x="585228" y="3301"/>
                </a:lnTo>
                <a:lnTo>
                  <a:pt x="577321" y="3555"/>
                </a:lnTo>
                <a:lnTo>
                  <a:pt x="595824" y="3555"/>
                </a:lnTo>
                <a:lnTo>
                  <a:pt x="600449" y="3499"/>
                </a:lnTo>
                <a:lnTo>
                  <a:pt x="601590" y="2793"/>
                </a:lnTo>
                <a:lnTo>
                  <a:pt x="597729" y="2412"/>
                </a:lnTo>
                <a:close/>
              </a:path>
              <a:path w="895984" h="41910">
                <a:moveTo>
                  <a:pt x="600449" y="3499"/>
                </a:moveTo>
                <a:lnTo>
                  <a:pt x="595824" y="3555"/>
                </a:lnTo>
                <a:lnTo>
                  <a:pt x="600358" y="3555"/>
                </a:lnTo>
                <a:close/>
              </a:path>
              <a:path w="895984" h="41910">
                <a:moveTo>
                  <a:pt x="627094" y="3428"/>
                </a:moveTo>
                <a:lnTo>
                  <a:pt x="606220" y="3428"/>
                </a:lnTo>
                <a:lnTo>
                  <a:pt x="600449" y="3499"/>
                </a:lnTo>
                <a:lnTo>
                  <a:pt x="637112" y="3555"/>
                </a:lnTo>
                <a:lnTo>
                  <a:pt x="627094" y="3428"/>
                </a:lnTo>
                <a:close/>
              </a:path>
              <a:path w="895984" h="41910">
                <a:moveTo>
                  <a:pt x="357610" y="2960"/>
                </a:moveTo>
                <a:lnTo>
                  <a:pt x="357091" y="3012"/>
                </a:lnTo>
                <a:lnTo>
                  <a:pt x="358986" y="3476"/>
                </a:lnTo>
                <a:lnTo>
                  <a:pt x="359096" y="3215"/>
                </a:lnTo>
                <a:lnTo>
                  <a:pt x="357610" y="2960"/>
                </a:lnTo>
                <a:close/>
              </a:path>
              <a:path w="895984" h="41910">
                <a:moveTo>
                  <a:pt x="555527" y="2285"/>
                </a:moveTo>
                <a:lnTo>
                  <a:pt x="553020" y="3446"/>
                </a:lnTo>
                <a:lnTo>
                  <a:pt x="560412" y="2705"/>
                </a:lnTo>
                <a:lnTo>
                  <a:pt x="555527" y="2285"/>
                </a:lnTo>
                <a:close/>
              </a:path>
              <a:path w="895984" h="41910">
                <a:moveTo>
                  <a:pt x="360315" y="2539"/>
                </a:moveTo>
                <a:lnTo>
                  <a:pt x="359688" y="3174"/>
                </a:lnTo>
                <a:lnTo>
                  <a:pt x="359600" y="3301"/>
                </a:lnTo>
                <a:lnTo>
                  <a:pt x="360341" y="3428"/>
                </a:lnTo>
                <a:lnTo>
                  <a:pt x="363696" y="2715"/>
                </a:lnTo>
                <a:lnTo>
                  <a:pt x="360315" y="2539"/>
                </a:lnTo>
                <a:close/>
              </a:path>
              <a:path w="895984" h="41910">
                <a:moveTo>
                  <a:pt x="729238" y="2920"/>
                </a:moveTo>
                <a:lnTo>
                  <a:pt x="708256" y="3428"/>
                </a:lnTo>
                <a:lnTo>
                  <a:pt x="735080" y="3428"/>
                </a:lnTo>
                <a:lnTo>
                  <a:pt x="729238" y="2920"/>
                </a:lnTo>
                <a:close/>
              </a:path>
              <a:path w="895984" h="41910">
                <a:moveTo>
                  <a:pt x="427295" y="1650"/>
                </a:moveTo>
                <a:lnTo>
                  <a:pt x="423574" y="1650"/>
                </a:lnTo>
                <a:lnTo>
                  <a:pt x="431054" y="1904"/>
                </a:lnTo>
                <a:lnTo>
                  <a:pt x="423701" y="2920"/>
                </a:lnTo>
                <a:lnTo>
                  <a:pt x="418913" y="3174"/>
                </a:lnTo>
                <a:lnTo>
                  <a:pt x="411382" y="3301"/>
                </a:lnTo>
                <a:lnTo>
                  <a:pt x="450479" y="3296"/>
                </a:lnTo>
                <a:lnTo>
                  <a:pt x="453851" y="2793"/>
                </a:lnTo>
                <a:lnTo>
                  <a:pt x="449603" y="2412"/>
                </a:lnTo>
                <a:lnTo>
                  <a:pt x="429581" y="2412"/>
                </a:lnTo>
                <a:lnTo>
                  <a:pt x="432604" y="1904"/>
                </a:lnTo>
                <a:lnTo>
                  <a:pt x="427295" y="1650"/>
                </a:lnTo>
                <a:close/>
              </a:path>
              <a:path w="895984" h="41910">
                <a:moveTo>
                  <a:pt x="359274" y="2793"/>
                </a:moveTo>
                <a:lnTo>
                  <a:pt x="357610" y="2960"/>
                </a:lnTo>
                <a:lnTo>
                  <a:pt x="359096" y="3215"/>
                </a:lnTo>
                <a:lnTo>
                  <a:pt x="359274" y="2793"/>
                </a:lnTo>
                <a:close/>
              </a:path>
              <a:path w="895984" h="41910">
                <a:moveTo>
                  <a:pt x="390668" y="3047"/>
                </a:moveTo>
                <a:lnTo>
                  <a:pt x="389043" y="3174"/>
                </a:lnTo>
                <a:lnTo>
                  <a:pt x="391349" y="3174"/>
                </a:lnTo>
                <a:lnTo>
                  <a:pt x="390668" y="3047"/>
                </a:lnTo>
                <a:close/>
              </a:path>
              <a:path w="895984" h="41910">
                <a:moveTo>
                  <a:pt x="503310" y="1142"/>
                </a:moveTo>
                <a:lnTo>
                  <a:pt x="498085" y="1142"/>
                </a:lnTo>
                <a:lnTo>
                  <a:pt x="497223" y="1286"/>
                </a:lnTo>
                <a:lnTo>
                  <a:pt x="497958" y="1650"/>
                </a:lnTo>
                <a:lnTo>
                  <a:pt x="495043" y="1650"/>
                </a:lnTo>
                <a:lnTo>
                  <a:pt x="491240" y="2285"/>
                </a:lnTo>
                <a:lnTo>
                  <a:pt x="493589" y="2539"/>
                </a:lnTo>
                <a:lnTo>
                  <a:pt x="485807" y="3174"/>
                </a:lnTo>
                <a:lnTo>
                  <a:pt x="498440" y="3174"/>
                </a:lnTo>
                <a:lnTo>
                  <a:pt x="494796" y="2793"/>
                </a:lnTo>
                <a:lnTo>
                  <a:pt x="496497" y="2539"/>
                </a:lnTo>
                <a:lnTo>
                  <a:pt x="503343" y="2412"/>
                </a:lnTo>
                <a:lnTo>
                  <a:pt x="505610" y="2412"/>
                </a:lnTo>
                <a:lnTo>
                  <a:pt x="506598" y="2285"/>
                </a:lnTo>
                <a:lnTo>
                  <a:pt x="505265" y="1650"/>
                </a:lnTo>
                <a:lnTo>
                  <a:pt x="503310" y="1142"/>
                </a:lnTo>
                <a:close/>
              </a:path>
              <a:path w="895984" h="41910">
                <a:moveTo>
                  <a:pt x="520742" y="2031"/>
                </a:moveTo>
                <a:lnTo>
                  <a:pt x="509896" y="2412"/>
                </a:lnTo>
                <a:lnTo>
                  <a:pt x="506480" y="3174"/>
                </a:lnTo>
                <a:lnTo>
                  <a:pt x="514468" y="2285"/>
                </a:lnTo>
                <a:lnTo>
                  <a:pt x="521131" y="2285"/>
                </a:lnTo>
                <a:lnTo>
                  <a:pt x="520742" y="2031"/>
                </a:lnTo>
                <a:close/>
              </a:path>
              <a:path w="895984" h="41910">
                <a:moveTo>
                  <a:pt x="530688" y="1777"/>
                </a:moveTo>
                <a:lnTo>
                  <a:pt x="526977" y="1777"/>
                </a:lnTo>
                <a:lnTo>
                  <a:pt x="522494" y="3174"/>
                </a:lnTo>
                <a:lnTo>
                  <a:pt x="548359" y="3174"/>
                </a:lnTo>
                <a:lnTo>
                  <a:pt x="546497" y="2031"/>
                </a:lnTo>
                <a:lnTo>
                  <a:pt x="531086" y="2027"/>
                </a:lnTo>
                <a:lnTo>
                  <a:pt x="530688" y="1777"/>
                </a:lnTo>
                <a:close/>
              </a:path>
              <a:path w="895984" h="41910">
                <a:moveTo>
                  <a:pt x="355159" y="2539"/>
                </a:moveTo>
                <a:lnTo>
                  <a:pt x="357091" y="3012"/>
                </a:lnTo>
                <a:lnTo>
                  <a:pt x="357610" y="2960"/>
                </a:lnTo>
                <a:lnTo>
                  <a:pt x="355159" y="2539"/>
                </a:lnTo>
                <a:close/>
              </a:path>
              <a:path w="895984" h="41910">
                <a:moveTo>
                  <a:pt x="505610" y="2412"/>
                </a:moveTo>
                <a:lnTo>
                  <a:pt x="503343" y="2412"/>
                </a:lnTo>
                <a:lnTo>
                  <a:pt x="502644" y="2793"/>
                </a:lnTo>
                <a:lnTo>
                  <a:pt x="505610" y="2412"/>
                </a:lnTo>
                <a:close/>
              </a:path>
              <a:path w="895984" h="41910">
                <a:moveTo>
                  <a:pt x="379207" y="2197"/>
                </a:moveTo>
                <a:lnTo>
                  <a:pt x="378933" y="2285"/>
                </a:lnTo>
                <a:lnTo>
                  <a:pt x="373130" y="2285"/>
                </a:lnTo>
                <a:lnTo>
                  <a:pt x="370640" y="2412"/>
                </a:lnTo>
                <a:lnTo>
                  <a:pt x="381562" y="2412"/>
                </a:lnTo>
                <a:lnTo>
                  <a:pt x="379556" y="2285"/>
                </a:lnTo>
                <a:lnTo>
                  <a:pt x="379207" y="2197"/>
                </a:lnTo>
                <a:close/>
              </a:path>
              <a:path w="895984" h="41910">
                <a:moveTo>
                  <a:pt x="389019" y="1650"/>
                </a:moveTo>
                <a:lnTo>
                  <a:pt x="384166" y="1650"/>
                </a:lnTo>
                <a:lnTo>
                  <a:pt x="381562" y="2412"/>
                </a:lnTo>
                <a:lnTo>
                  <a:pt x="391527" y="2412"/>
                </a:lnTo>
                <a:lnTo>
                  <a:pt x="390459" y="2027"/>
                </a:lnTo>
                <a:lnTo>
                  <a:pt x="389019" y="1650"/>
                </a:lnTo>
                <a:close/>
              </a:path>
              <a:path w="895984" h="41910">
                <a:moveTo>
                  <a:pt x="435804" y="1269"/>
                </a:moveTo>
                <a:lnTo>
                  <a:pt x="432923" y="1650"/>
                </a:lnTo>
                <a:lnTo>
                  <a:pt x="433020" y="1777"/>
                </a:lnTo>
                <a:lnTo>
                  <a:pt x="433098" y="2158"/>
                </a:lnTo>
                <a:lnTo>
                  <a:pt x="429581" y="2412"/>
                </a:lnTo>
                <a:lnTo>
                  <a:pt x="449603" y="2412"/>
                </a:lnTo>
                <a:lnTo>
                  <a:pt x="448187" y="2285"/>
                </a:lnTo>
                <a:lnTo>
                  <a:pt x="438776" y="1650"/>
                </a:lnTo>
                <a:lnTo>
                  <a:pt x="435804" y="1269"/>
                </a:lnTo>
                <a:close/>
              </a:path>
              <a:path w="895984" h="41910">
                <a:moveTo>
                  <a:pt x="652504" y="1396"/>
                </a:moveTo>
                <a:lnTo>
                  <a:pt x="645552" y="1608"/>
                </a:lnTo>
                <a:lnTo>
                  <a:pt x="647056" y="2412"/>
                </a:lnTo>
                <a:lnTo>
                  <a:pt x="652504" y="1396"/>
                </a:lnTo>
                <a:close/>
              </a:path>
              <a:path w="895984" h="41910">
                <a:moveTo>
                  <a:pt x="644515" y="2235"/>
                </a:moveTo>
                <a:lnTo>
                  <a:pt x="645880" y="2372"/>
                </a:lnTo>
                <a:lnTo>
                  <a:pt x="644515" y="2235"/>
                </a:lnTo>
                <a:close/>
              </a:path>
              <a:path w="895984" h="41910">
                <a:moveTo>
                  <a:pt x="636705" y="634"/>
                </a:moveTo>
                <a:lnTo>
                  <a:pt x="632908" y="1142"/>
                </a:lnTo>
                <a:lnTo>
                  <a:pt x="638890" y="2031"/>
                </a:lnTo>
                <a:lnTo>
                  <a:pt x="644515" y="2235"/>
                </a:lnTo>
                <a:lnTo>
                  <a:pt x="639969" y="1777"/>
                </a:lnTo>
                <a:lnTo>
                  <a:pt x="645552" y="1608"/>
                </a:lnTo>
                <a:lnTo>
                  <a:pt x="645157" y="1396"/>
                </a:lnTo>
                <a:lnTo>
                  <a:pt x="638458" y="1396"/>
                </a:lnTo>
                <a:lnTo>
                  <a:pt x="636604" y="1142"/>
                </a:lnTo>
                <a:lnTo>
                  <a:pt x="641087" y="761"/>
                </a:lnTo>
                <a:lnTo>
                  <a:pt x="636705" y="634"/>
                </a:lnTo>
                <a:close/>
              </a:path>
              <a:path w="895984" h="41910">
                <a:moveTo>
                  <a:pt x="380508" y="1777"/>
                </a:moveTo>
                <a:lnTo>
                  <a:pt x="378552" y="2031"/>
                </a:lnTo>
                <a:lnTo>
                  <a:pt x="379207" y="2197"/>
                </a:lnTo>
                <a:lnTo>
                  <a:pt x="380508" y="1777"/>
                </a:lnTo>
                <a:close/>
              </a:path>
              <a:path w="895984" h="41910">
                <a:moveTo>
                  <a:pt x="413719" y="1396"/>
                </a:moveTo>
                <a:lnTo>
                  <a:pt x="408605" y="2031"/>
                </a:lnTo>
                <a:lnTo>
                  <a:pt x="408220" y="2158"/>
                </a:lnTo>
                <a:lnTo>
                  <a:pt x="413719" y="1396"/>
                </a:lnTo>
                <a:close/>
              </a:path>
              <a:path w="895984" h="41910">
                <a:moveTo>
                  <a:pt x="526495" y="380"/>
                </a:moveTo>
                <a:lnTo>
                  <a:pt x="518608" y="761"/>
                </a:lnTo>
                <a:lnTo>
                  <a:pt x="518482" y="1286"/>
                </a:lnTo>
                <a:lnTo>
                  <a:pt x="520196" y="2031"/>
                </a:lnTo>
                <a:lnTo>
                  <a:pt x="526977" y="1777"/>
                </a:lnTo>
                <a:lnTo>
                  <a:pt x="530688" y="1777"/>
                </a:lnTo>
                <a:lnTo>
                  <a:pt x="529274" y="888"/>
                </a:lnTo>
                <a:lnTo>
                  <a:pt x="524920" y="888"/>
                </a:lnTo>
                <a:lnTo>
                  <a:pt x="526495" y="380"/>
                </a:lnTo>
                <a:close/>
              </a:path>
              <a:path w="895984" h="41910">
                <a:moveTo>
                  <a:pt x="540786" y="1542"/>
                </a:moveTo>
                <a:lnTo>
                  <a:pt x="539080" y="2031"/>
                </a:lnTo>
                <a:lnTo>
                  <a:pt x="546497" y="2031"/>
                </a:lnTo>
                <a:lnTo>
                  <a:pt x="543640" y="1904"/>
                </a:lnTo>
                <a:lnTo>
                  <a:pt x="546446" y="1777"/>
                </a:lnTo>
                <a:lnTo>
                  <a:pt x="543881" y="1777"/>
                </a:lnTo>
                <a:lnTo>
                  <a:pt x="540786" y="1542"/>
                </a:lnTo>
                <a:close/>
              </a:path>
              <a:path w="895984" h="41910">
                <a:moveTo>
                  <a:pt x="541735" y="1269"/>
                </a:moveTo>
                <a:lnTo>
                  <a:pt x="540786" y="1542"/>
                </a:lnTo>
                <a:lnTo>
                  <a:pt x="543881" y="1777"/>
                </a:lnTo>
                <a:lnTo>
                  <a:pt x="545153" y="1443"/>
                </a:lnTo>
                <a:lnTo>
                  <a:pt x="541735" y="1269"/>
                </a:lnTo>
                <a:close/>
              </a:path>
              <a:path w="895984" h="41910">
                <a:moveTo>
                  <a:pt x="545153" y="1443"/>
                </a:moveTo>
                <a:lnTo>
                  <a:pt x="543881" y="1777"/>
                </a:lnTo>
                <a:lnTo>
                  <a:pt x="546446" y="1777"/>
                </a:lnTo>
                <a:lnTo>
                  <a:pt x="549253" y="1650"/>
                </a:lnTo>
                <a:lnTo>
                  <a:pt x="545153" y="1443"/>
                </a:lnTo>
                <a:close/>
              </a:path>
              <a:path w="895984" h="41910">
                <a:moveTo>
                  <a:pt x="594792" y="1523"/>
                </a:moveTo>
                <a:lnTo>
                  <a:pt x="587535" y="1523"/>
                </a:lnTo>
                <a:lnTo>
                  <a:pt x="592967" y="1777"/>
                </a:lnTo>
                <a:lnTo>
                  <a:pt x="594792" y="1523"/>
                </a:lnTo>
                <a:close/>
              </a:path>
              <a:path w="895984" h="41910">
                <a:moveTo>
                  <a:pt x="497053" y="1202"/>
                </a:moveTo>
                <a:lnTo>
                  <a:pt x="489296" y="1650"/>
                </a:lnTo>
                <a:lnTo>
                  <a:pt x="495043" y="1650"/>
                </a:lnTo>
                <a:lnTo>
                  <a:pt x="497223" y="1286"/>
                </a:lnTo>
                <a:lnTo>
                  <a:pt x="497053" y="1202"/>
                </a:lnTo>
                <a:close/>
              </a:path>
              <a:path w="895984" h="41910">
                <a:moveTo>
                  <a:pt x="540998" y="0"/>
                </a:moveTo>
                <a:lnTo>
                  <a:pt x="535073" y="126"/>
                </a:lnTo>
                <a:lnTo>
                  <a:pt x="531392" y="827"/>
                </a:lnTo>
                <a:lnTo>
                  <a:pt x="540786" y="1542"/>
                </a:lnTo>
                <a:lnTo>
                  <a:pt x="541735" y="1269"/>
                </a:lnTo>
                <a:lnTo>
                  <a:pt x="545811" y="1269"/>
                </a:lnTo>
                <a:lnTo>
                  <a:pt x="546777" y="1015"/>
                </a:lnTo>
                <a:lnTo>
                  <a:pt x="540998" y="0"/>
                </a:lnTo>
                <a:close/>
              </a:path>
              <a:path w="895984" h="41910">
                <a:moveTo>
                  <a:pt x="545811" y="1269"/>
                </a:moveTo>
                <a:lnTo>
                  <a:pt x="541735" y="1269"/>
                </a:lnTo>
                <a:lnTo>
                  <a:pt x="545153" y="1443"/>
                </a:lnTo>
                <a:lnTo>
                  <a:pt x="545811" y="1269"/>
                </a:lnTo>
                <a:close/>
              </a:path>
              <a:path w="895984" h="41910">
                <a:moveTo>
                  <a:pt x="643970" y="761"/>
                </a:moveTo>
                <a:lnTo>
                  <a:pt x="638458" y="1396"/>
                </a:lnTo>
                <a:lnTo>
                  <a:pt x="645157" y="1396"/>
                </a:lnTo>
                <a:lnTo>
                  <a:pt x="643970" y="761"/>
                </a:lnTo>
                <a:close/>
              </a:path>
              <a:path w="895984" h="41910">
                <a:moveTo>
                  <a:pt x="495138" y="253"/>
                </a:moveTo>
                <a:lnTo>
                  <a:pt x="497053" y="1202"/>
                </a:lnTo>
                <a:lnTo>
                  <a:pt x="498085" y="1142"/>
                </a:lnTo>
                <a:lnTo>
                  <a:pt x="503310" y="1142"/>
                </a:lnTo>
                <a:lnTo>
                  <a:pt x="505400" y="761"/>
                </a:lnTo>
                <a:lnTo>
                  <a:pt x="495138" y="253"/>
                </a:lnTo>
                <a:close/>
              </a:path>
              <a:path w="895984" h="41910">
                <a:moveTo>
                  <a:pt x="528870" y="634"/>
                </a:moveTo>
                <a:lnTo>
                  <a:pt x="529274" y="888"/>
                </a:lnTo>
                <a:lnTo>
                  <a:pt x="531067" y="888"/>
                </a:lnTo>
                <a:lnTo>
                  <a:pt x="531392" y="827"/>
                </a:lnTo>
                <a:lnTo>
                  <a:pt x="528870" y="634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9595739" y="2814946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575" y="0"/>
                </a:moveTo>
                <a:lnTo>
                  <a:pt x="0" y="647"/>
                </a:lnTo>
                <a:lnTo>
                  <a:pt x="6959" y="914"/>
                </a:lnTo>
                <a:lnTo>
                  <a:pt x="9105" y="1397"/>
                </a:lnTo>
                <a:lnTo>
                  <a:pt x="9842" y="965"/>
                </a:lnTo>
                <a:lnTo>
                  <a:pt x="6273" y="457"/>
                </a:lnTo>
                <a:lnTo>
                  <a:pt x="557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9415398" y="2811334"/>
            <a:ext cx="6350" cy="635"/>
          </a:xfrm>
          <a:custGeom>
            <a:avLst/>
            <a:gdLst/>
            <a:ahLst/>
            <a:cxnLst/>
            <a:rect l="l" t="t" r="r" b="b"/>
            <a:pathLst>
              <a:path w="6350" h="635">
                <a:moveTo>
                  <a:pt x="3995" y="83"/>
                </a:moveTo>
                <a:lnTo>
                  <a:pt x="0" y="228"/>
                </a:lnTo>
                <a:lnTo>
                  <a:pt x="584" y="279"/>
                </a:lnTo>
                <a:lnTo>
                  <a:pt x="2997" y="622"/>
                </a:lnTo>
                <a:lnTo>
                  <a:pt x="3225" y="469"/>
                </a:lnTo>
                <a:lnTo>
                  <a:pt x="4190" y="279"/>
                </a:lnTo>
                <a:lnTo>
                  <a:pt x="3995" y="83"/>
                </a:lnTo>
                <a:close/>
              </a:path>
              <a:path w="6350" h="635">
                <a:moveTo>
                  <a:pt x="6286" y="0"/>
                </a:moveTo>
                <a:lnTo>
                  <a:pt x="3949" y="50"/>
                </a:lnTo>
                <a:lnTo>
                  <a:pt x="628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9371010" y="2810840"/>
            <a:ext cx="17145" cy="1270"/>
          </a:xfrm>
          <a:custGeom>
            <a:avLst/>
            <a:gdLst/>
            <a:ahLst/>
            <a:cxnLst/>
            <a:rect l="l" t="t" r="r" b="b"/>
            <a:pathLst>
              <a:path w="17145" h="1269">
                <a:moveTo>
                  <a:pt x="16929" y="0"/>
                </a:moveTo>
                <a:lnTo>
                  <a:pt x="10922" y="63"/>
                </a:lnTo>
                <a:lnTo>
                  <a:pt x="736" y="444"/>
                </a:lnTo>
                <a:lnTo>
                  <a:pt x="0" y="901"/>
                </a:lnTo>
                <a:lnTo>
                  <a:pt x="1692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9322800" y="2809632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197" y="0"/>
                </a:moveTo>
                <a:lnTo>
                  <a:pt x="1054" y="25"/>
                </a:lnTo>
                <a:lnTo>
                  <a:pt x="0" y="241"/>
                </a:lnTo>
                <a:lnTo>
                  <a:pt x="3822" y="584"/>
                </a:lnTo>
                <a:lnTo>
                  <a:pt x="4940" y="342"/>
                </a:lnTo>
                <a:lnTo>
                  <a:pt x="6642" y="241"/>
                </a:lnTo>
                <a:lnTo>
                  <a:pt x="619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9316170" y="2810491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559" y="0"/>
                </a:moveTo>
                <a:lnTo>
                  <a:pt x="1943" y="510"/>
                </a:lnTo>
                <a:lnTo>
                  <a:pt x="3632" y="762"/>
                </a:lnTo>
                <a:lnTo>
                  <a:pt x="7353" y="698"/>
                </a:lnTo>
                <a:lnTo>
                  <a:pt x="8559" y="0"/>
                </a:lnTo>
                <a:close/>
              </a:path>
              <a:path w="8890" h="1269">
                <a:moveTo>
                  <a:pt x="0" y="279"/>
                </a:moveTo>
                <a:lnTo>
                  <a:pt x="165" y="647"/>
                </a:lnTo>
                <a:lnTo>
                  <a:pt x="1943" y="510"/>
                </a:lnTo>
                <a:lnTo>
                  <a:pt x="0" y="279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9217669" y="2809977"/>
            <a:ext cx="11430" cy="1270"/>
          </a:xfrm>
          <a:custGeom>
            <a:avLst/>
            <a:gdLst/>
            <a:ahLst/>
            <a:cxnLst/>
            <a:rect l="l" t="t" r="r" b="b"/>
            <a:pathLst>
              <a:path w="11429" h="1269">
                <a:moveTo>
                  <a:pt x="0" y="660"/>
                </a:moveTo>
                <a:lnTo>
                  <a:pt x="2209" y="1104"/>
                </a:lnTo>
                <a:lnTo>
                  <a:pt x="4035" y="965"/>
                </a:lnTo>
                <a:lnTo>
                  <a:pt x="2413" y="965"/>
                </a:lnTo>
                <a:lnTo>
                  <a:pt x="0" y="660"/>
                </a:lnTo>
                <a:close/>
              </a:path>
              <a:path w="11429" h="1269">
                <a:moveTo>
                  <a:pt x="11315" y="0"/>
                </a:moveTo>
                <a:lnTo>
                  <a:pt x="2413" y="965"/>
                </a:lnTo>
                <a:lnTo>
                  <a:pt x="4035" y="965"/>
                </a:lnTo>
                <a:lnTo>
                  <a:pt x="7188" y="723"/>
                </a:lnTo>
                <a:lnTo>
                  <a:pt x="9512" y="660"/>
                </a:lnTo>
                <a:lnTo>
                  <a:pt x="1131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9176058" y="2811152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016" y="0"/>
                </a:moveTo>
                <a:lnTo>
                  <a:pt x="2768" y="63"/>
                </a:lnTo>
                <a:lnTo>
                  <a:pt x="0" y="406"/>
                </a:lnTo>
                <a:lnTo>
                  <a:pt x="2628" y="584"/>
                </a:lnTo>
                <a:lnTo>
                  <a:pt x="6400" y="533"/>
                </a:lnTo>
                <a:lnTo>
                  <a:pt x="501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9156224" y="2850276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49" y="0"/>
                </a:moveTo>
                <a:lnTo>
                  <a:pt x="0" y="406"/>
                </a:lnTo>
                <a:lnTo>
                  <a:pt x="4940" y="215"/>
                </a:lnTo>
                <a:lnTo>
                  <a:pt x="74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9518013" y="2844665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176" y="405"/>
                </a:moveTo>
                <a:lnTo>
                  <a:pt x="0" y="952"/>
                </a:lnTo>
                <a:lnTo>
                  <a:pt x="4368" y="762"/>
                </a:lnTo>
                <a:lnTo>
                  <a:pt x="3543" y="736"/>
                </a:lnTo>
                <a:lnTo>
                  <a:pt x="4176" y="405"/>
                </a:lnTo>
                <a:close/>
              </a:path>
              <a:path w="6350" h="1269">
                <a:moveTo>
                  <a:pt x="4952" y="0"/>
                </a:moveTo>
                <a:lnTo>
                  <a:pt x="152" y="457"/>
                </a:lnTo>
                <a:lnTo>
                  <a:pt x="4479" y="247"/>
                </a:lnTo>
                <a:lnTo>
                  <a:pt x="4952" y="0"/>
                </a:lnTo>
                <a:close/>
              </a:path>
              <a:path w="6350" h="1269">
                <a:moveTo>
                  <a:pt x="5918" y="177"/>
                </a:moveTo>
                <a:lnTo>
                  <a:pt x="4479" y="247"/>
                </a:lnTo>
                <a:lnTo>
                  <a:pt x="4176" y="405"/>
                </a:lnTo>
                <a:lnTo>
                  <a:pt x="5918" y="177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9609125" y="282689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901" y="876"/>
                </a:lnTo>
                <a:lnTo>
                  <a:pt x="1460" y="25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9597180" y="2751132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885" y="0"/>
                </a:moveTo>
                <a:lnTo>
                  <a:pt x="2568" y="87"/>
                </a:lnTo>
                <a:lnTo>
                  <a:pt x="3627" y="295"/>
                </a:lnTo>
                <a:lnTo>
                  <a:pt x="0" y="469"/>
                </a:lnTo>
                <a:lnTo>
                  <a:pt x="3251" y="749"/>
                </a:lnTo>
                <a:lnTo>
                  <a:pt x="5257" y="507"/>
                </a:lnTo>
                <a:lnTo>
                  <a:pt x="6642" y="190"/>
                </a:lnTo>
                <a:lnTo>
                  <a:pt x="188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8699892" y="2742752"/>
            <a:ext cx="933450" cy="38735"/>
          </a:xfrm>
          <a:custGeom>
            <a:avLst/>
            <a:gdLst/>
            <a:ahLst/>
            <a:cxnLst/>
            <a:rect l="l" t="t" r="r" b="b"/>
            <a:pathLst>
              <a:path w="933450" h="38735">
                <a:moveTo>
                  <a:pt x="524776" y="37338"/>
                </a:moveTo>
                <a:lnTo>
                  <a:pt x="513537" y="37338"/>
                </a:lnTo>
                <a:lnTo>
                  <a:pt x="524014" y="38608"/>
                </a:lnTo>
                <a:lnTo>
                  <a:pt x="524687" y="37486"/>
                </a:lnTo>
                <a:lnTo>
                  <a:pt x="524535" y="37465"/>
                </a:lnTo>
                <a:lnTo>
                  <a:pt x="524776" y="37338"/>
                </a:lnTo>
                <a:close/>
              </a:path>
              <a:path w="933450" h="38735">
                <a:moveTo>
                  <a:pt x="371840" y="37338"/>
                </a:moveTo>
                <a:lnTo>
                  <a:pt x="362851" y="37338"/>
                </a:lnTo>
                <a:lnTo>
                  <a:pt x="361657" y="38354"/>
                </a:lnTo>
                <a:lnTo>
                  <a:pt x="371840" y="37338"/>
                </a:lnTo>
                <a:close/>
              </a:path>
              <a:path w="933450" h="38735">
                <a:moveTo>
                  <a:pt x="513537" y="37338"/>
                </a:moveTo>
                <a:lnTo>
                  <a:pt x="454329" y="37338"/>
                </a:lnTo>
                <a:lnTo>
                  <a:pt x="459765" y="37719"/>
                </a:lnTo>
                <a:lnTo>
                  <a:pt x="459257" y="37973"/>
                </a:lnTo>
                <a:lnTo>
                  <a:pt x="456946" y="37973"/>
                </a:lnTo>
                <a:lnTo>
                  <a:pt x="455168" y="38100"/>
                </a:lnTo>
                <a:lnTo>
                  <a:pt x="463816" y="38354"/>
                </a:lnTo>
                <a:lnTo>
                  <a:pt x="470700" y="37846"/>
                </a:lnTo>
                <a:lnTo>
                  <a:pt x="478332" y="37465"/>
                </a:lnTo>
                <a:lnTo>
                  <a:pt x="512841" y="37465"/>
                </a:lnTo>
                <a:lnTo>
                  <a:pt x="513537" y="37338"/>
                </a:lnTo>
                <a:close/>
              </a:path>
              <a:path w="933450" h="38735">
                <a:moveTo>
                  <a:pt x="512841" y="37465"/>
                </a:moveTo>
                <a:lnTo>
                  <a:pt x="478332" y="37465"/>
                </a:lnTo>
                <a:lnTo>
                  <a:pt x="483517" y="37846"/>
                </a:lnTo>
                <a:lnTo>
                  <a:pt x="491182" y="38100"/>
                </a:lnTo>
                <a:lnTo>
                  <a:pt x="499831" y="38100"/>
                </a:lnTo>
                <a:lnTo>
                  <a:pt x="507974" y="38354"/>
                </a:lnTo>
                <a:lnTo>
                  <a:pt x="512841" y="37465"/>
                </a:lnTo>
                <a:close/>
              </a:path>
              <a:path w="933450" h="38735">
                <a:moveTo>
                  <a:pt x="571448" y="36449"/>
                </a:moveTo>
                <a:lnTo>
                  <a:pt x="537806" y="36449"/>
                </a:lnTo>
                <a:lnTo>
                  <a:pt x="536321" y="37338"/>
                </a:lnTo>
                <a:lnTo>
                  <a:pt x="535203" y="38354"/>
                </a:lnTo>
                <a:lnTo>
                  <a:pt x="548252" y="37549"/>
                </a:lnTo>
                <a:lnTo>
                  <a:pt x="546900" y="37338"/>
                </a:lnTo>
                <a:lnTo>
                  <a:pt x="556641" y="37338"/>
                </a:lnTo>
                <a:lnTo>
                  <a:pt x="566305" y="36818"/>
                </a:lnTo>
                <a:lnTo>
                  <a:pt x="567435" y="36695"/>
                </a:lnTo>
                <a:lnTo>
                  <a:pt x="568857" y="36576"/>
                </a:lnTo>
                <a:lnTo>
                  <a:pt x="571448" y="36449"/>
                </a:lnTo>
                <a:close/>
              </a:path>
              <a:path w="933450" h="38735">
                <a:moveTo>
                  <a:pt x="426224" y="37592"/>
                </a:moveTo>
                <a:lnTo>
                  <a:pt x="419108" y="37592"/>
                </a:lnTo>
                <a:lnTo>
                  <a:pt x="425500" y="38100"/>
                </a:lnTo>
                <a:lnTo>
                  <a:pt x="426224" y="37592"/>
                </a:lnTo>
                <a:close/>
              </a:path>
              <a:path w="933450" h="38735">
                <a:moveTo>
                  <a:pt x="608717" y="36600"/>
                </a:moveTo>
                <a:lnTo>
                  <a:pt x="602076" y="36780"/>
                </a:lnTo>
                <a:lnTo>
                  <a:pt x="599933" y="37064"/>
                </a:lnTo>
                <a:lnTo>
                  <a:pt x="602411" y="37338"/>
                </a:lnTo>
                <a:lnTo>
                  <a:pt x="600976" y="38100"/>
                </a:lnTo>
                <a:lnTo>
                  <a:pt x="604735" y="38100"/>
                </a:lnTo>
                <a:lnTo>
                  <a:pt x="615238" y="37211"/>
                </a:lnTo>
                <a:lnTo>
                  <a:pt x="614921" y="36830"/>
                </a:lnTo>
                <a:lnTo>
                  <a:pt x="636876" y="36829"/>
                </a:lnTo>
                <a:lnTo>
                  <a:pt x="644612" y="36703"/>
                </a:lnTo>
                <a:lnTo>
                  <a:pt x="609239" y="36695"/>
                </a:lnTo>
                <a:lnTo>
                  <a:pt x="608717" y="36600"/>
                </a:lnTo>
                <a:close/>
              </a:path>
              <a:path w="933450" h="38735">
                <a:moveTo>
                  <a:pt x="675055" y="35306"/>
                </a:moveTo>
                <a:lnTo>
                  <a:pt x="393433" y="35306"/>
                </a:lnTo>
                <a:lnTo>
                  <a:pt x="400316" y="36576"/>
                </a:lnTo>
                <a:lnTo>
                  <a:pt x="406539" y="36957"/>
                </a:lnTo>
                <a:lnTo>
                  <a:pt x="398170" y="37338"/>
                </a:lnTo>
                <a:lnTo>
                  <a:pt x="395554" y="37592"/>
                </a:lnTo>
                <a:lnTo>
                  <a:pt x="402910" y="37973"/>
                </a:lnTo>
                <a:lnTo>
                  <a:pt x="419108" y="37592"/>
                </a:lnTo>
                <a:lnTo>
                  <a:pt x="426224" y="37592"/>
                </a:lnTo>
                <a:lnTo>
                  <a:pt x="423608" y="36957"/>
                </a:lnTo>
                <a:lnTo>
                  <a:pt x="431177" y="36576"/>
                </a:lnTo>
                <a:lnTo>
                  <a:pt x="533107" y="36576"/>
                </a:lnTo>
                <a:lnTo>
                  <a:pt x="537806" y="36449"/>
                </a:lnTo>
                <a:lnTo>
                  <a:pt x="571448" y="36449"/>
                </a:lnTo>
                <a:lnTo>
                  <a:pt x="574040" y="36322"/>
                </a:lnTo>
                <a:lnTo>
                  <a:pt x="605531" y="36322"/>
                </a:lnTo>
                <a:lnTo>
                  <a:pt x="606488" y="36195"/>
                </a:lnTo>
                <a:lnTo>
                  <a:pt x="661361" y="36195"/>
                </a:lnTo>
                <a:lnTo>
                  <a:pt x="662621" y="36140"/>
                </a:lnTo>
                <a:lnTo>
                  <a:pt x="662813" y="36068"/>
                </a:lnTo>
                <a:lnTo>
                  <a:pt x="667283" y="35941"/>
                </a:lnTo>
                <a:lnTo>
                  <a:pt x="670250" y="35941"/>
                </a:lnTo>
                <a:lnTo>
                  <a:pt x="675055" y="35306"/>
                </a:lnTo>
                <a:close/>
              </a:path>
              <a:path w="933450" h="38735">
                <a:moveTo>
                  <a:pt x="549185" y="37492"/>
                </a:moveTo>
                <a:lnTo>
                  <a:pt x="548252" y="37549"/>
                </a:lnTo>
                <a:lnTo>
                  <a:pt x="550951" y="37973"/>
                </a:lnTo>
                <a:lnTo>
                  <a:pt x="549811" y="37534"/>
                </a:lnTo>
                <a:lnTo>
                  <a:pt x="549185" y="37492"/>
                </a:lnTo>
                <a:close/>
              </a:path>
              <a:path w="933450" h="38735">
                <a:moveTo>
                  <a:pt x="556572" y="37465"/>
                </a:moveTo>
                <a:lnTo>
                  <a:pt x="549630" y="37465"/>
                </a:lnTo>
                <a:lnTo>
                  <a:pt x="549811" y="37534"/>
                </a:lnTo>
                <a:lnTo>
                  <a:pt x="556298" y="37973"/>
                </a:lnTo>
                <a:lnTo>
                  <a:pt x="556572" y="37465"/>
                </a:lnTo>
                <a:close/>
              </a:path>
              <a:path w="933450" h="38735">
                <a:moveTo>
                  <a:pt x="391780" y="35814"/>
                </a:moveTo>
                <a:lnTo>
                  <a:pt x="295490" y="35814"/>
                </a:lnTo>
                <a:lnTo>
                  <a:pt x="306289" y="36957"/>
                </a:lnTo>
                <a:lnTo>
                  <a:pt x="350989" y="37846"/>
                </a:lnTo>
                <a:lnTo>
                  <a:pt x="349783" y="36830"/>
                </a:lnTo>
                <a:lnTo>
                  <a:pt x="388513" y="36818"/>
                </a:lnTo>
                <a:lnTo>
                  <a:pt x="391780" y="35814"/>
                </a:lnTo>
                <a:close/>
              </a:path>
              <a:path w="933450" h="38735">
                <a:moveTo>
                  <a:pt x="376370" y="37211"/>
                </a:moveTo>
                <a:lnTo>
                  <a:pt x="373113" y="37211"/>
                </a:lnTo>
                <a:lnTo>
                  <a:pt x="378053" y="37846"/>
                </a:lnTo>
                <a:lnTo>
                  <a:pt x="376370" y="37211"/>
                </a:lnTo>
                <a:close/>
              </a:path>
              <a:path w="933450" h="38735">
                <a:moveTo>
                  <a:pt x="533107" y="36576"/>
                </a:moveTo>
                <a:lnTo>
                  <a:pt x="431177" y="36576"/>
                </a:lnTo>
                <a:lnTo>
                  <a:pt x="437121" y="36957"/>
                </a:lnTo>
                <a:lnTo>
                  <a:pt x="449135" y="37592"/>
                </a:lnTo>
                <a:lnTo>
                  <a:pt x="448030" y="37846"/>
                </a:lnTo>
                <a:lnTo>
                  <a:pt x="452970" y="37592"/>
                </a:lnTo>
                <a:lnTo>
                  <a:pt x="454329" y="37338"/>
                </a:lnTo>
                <a:lnTo>
                  <a:pt x="530098" y="37338"/>
                </a:lnTo>
                <a:lnTo>
                  <a:pt x="533107" y="36576"/>
                </a:lnTo>
                <a:close/>
              </a:path>
              <a:path w="933450" h="38735">
                <a:moveTo>
                  <a:pt x="605531" y="36322"/>
                </a:moveTo>
                <a:lnTo>
                  <a:pt x="580237" y="36322"/>
                </a:lnTo>
                <a:lnTo>
                  <a:pt x="576160" y="37338"/>
                </a:lnTo>
                <a:lnTo>
                  <a:pt x="574040" y="37338"/>
                </a:lnTo>
                <a:lnTo>
                  <a:pt x="581342" y="37846"/>
                </a:lnTo>
                <a:lnTo>
                  <a:pt x="588772" y="37084"/>
                </a:lnTo>
                <a:lnTo>
                  <a:pt x="589201" y="37076"/>
                </a:lnTo>
                <a:lnTo>
                  <a:pt x="589051" y="36957"/>
                </a:lnTo>
                <a:lnTo>
                  <a:pt x="596933" y="36957"/>
                </a:lnTo>
                <a:lnTo>
                  <a:pt x="600259" y="36829"/>
                </a:lnTo>
                <a:lnTo>
                  <a:pt x="602076" y="36780"/>
                </a:lnTo>
                <a:lnTo>
                  <a:pt x="605531" y="36322"/>
                </a:lnTo>
                <a:close/>
              </a:path>
              <a:path w="933450" h="38735">
                <a:moveTo>
                  <a:pt x="598957" y="36957"/>
                </a:moveTo>
                <a:lnTo>
                  <a:pt x="595969" y="37120"/>
                </a:lnTo>
                <a:lnTo>
                  <a:pt x="594042" y="37846"/>
                </a:lnTo>
                <a:lnTo>
                  <a:pt x="599933" y="37064"/>
                </a:lnTo>
                <a:lnTo>
                  <a:pt x="598957" y="36957"/>
                </a:lnTo>
                <a:close/>
              </a:path>
              <a:path w="933450" h="38735">
                <a:moveTo>
                  <a:pt x="375361" y="36830"/>
                </a:moveTo>
                <a:lnTo>
                  <a:pt x="349783" y="36830"/>
                </a:lnTo>
                <a:lnTo>
                  <a:pt x="359117" y="37719"/>
                </a:lnTo>
                <a:lnTo>
                  <a:pt x="362851" y="37338"/>
                </a:lnTo>
                <a:lnTo>
                  <a:pt x="371840" y="37338"/>
                </a:lnTo>
                <a:lnTo>
                  <a:pt x="373113" y="37211"/>
                </a:lnTo>
                <a:lnTo>
                  <a:pt x="376370" y="37211"/>
                </a:lnTo>
                <a:lnTo>
                  <a:pt x="375361" y="36830"/>
                </a:lnTo>
                <a:close/>
              </a:path>
              <a:path w="933450" h="38735">
                <a:moveTo>
                  <a:pt x="530098" y="37338"/>
                </a:moveTo>
                <a:lnTo>
                  <a:pt x="524776" y="37338"/>
                </a:lnTo>
                <a:lnTo>
                  <a:pt x="524732" y="37492"/>
                </a:lnTo>
                <a:lnTo>
                  <a:pt x="526364" y="37719"/>
                </a:lnTo>
                <a:lnTo>
                  <a:pt x="530098" y="37338"/>
                </a:lnTo>
                <a:close/>
              </a:path>
              <a:path w="933450" h="38735">
                <a:moveTo>
                  <a:pt x="556641" y="37338"/>
                </a:moveTo>
                <a:lnTo>
                  <a:pt x="546900" y="37338"/>
                </a:lnTo>
                <a:lnTo>
                  <a:pt x="549287" y="37486"/>
                </a:lnTo>
                <a:lnTo>
                  <a:pt x="549630" y="37465"/>
                </a:lnTo>
                <a:lnTo>
                  <a:pt x="556572" y="37465"/>
                </a:lnTo>
                <a:lnTo>
                  <a:pt x="556641" y="37338"/>
                </a:lnTo>
                <a:close/>
              </a:path>
              <a:path w="933450" h="38735">
                <a:moveTo>
                  <a:pt x="524776" y="37338"/>
                </a:moveTo>
                <a:lnTo>
                  <a:pt x="524535" y="37465"/>
                </a:lnTo>
                <a:lnTo>
                  <a:pt x="524687" y="37486"/>
                </a:lnTo>
                <a:lnTo>
                  <a:pt x="524776" y="37338"/>
                </a:lnTo>
                <a:close/>
              </a:path>
              <a:path w="933450" h="38735">
                <a:moveTo>
                  <a:pt x="388475" y="36830"/>
                </a:moveTo>
                <a:lnTo>
                  <a:pt x="375361" y="36830"/>
                </a:lnTo>
                <a:lnTo>
                  <a:pt x="386410" y="37465"/>
                </a:lnTo>
                <a:lnTo>
                  <a:pt x="388475" y="36830"/>
                </a:lnTo>
                <a:close/>
              </a:path>
              <a:path w="933450" h="38735">
                <a:moveTo>
                  <a:pt x="589617" y="37069"/>
                </a:moveTo>
                <a:lnTo>
                  <a:pt x="589201" y="37076"/>
                </a:lnTo>
                <a:lnTo>
                  <a:pt x="589686" y="37465"/>
                </a:lnTo>
                <a:lnTo>
                  <a:pt x="594321" y="37211"/>
                </a:lnTo>
                <a:lnTo>
                  <a:pt x="590324" y="37211"/>
                </a:lnTo>
                <a:lnTo>
                  <a:pt x="589617" y="37069"/>
                </a:lnTo>
                <a:close/>
              </a:path>
              <a:path w="933450" h="38735">
                <a:moveTo>
                  <a:pt x="596344" y="36979"/>
                </a:moveTo>
                <a:lnTo>
                  <a:pt x="590324" y="37211"/>
                </a:lnTo>
                <a:lnTo>
                  <a:pt x="594321" y="37211"/>
                </a:lnTo>
                <a:lnTo>
                  <a:pt x="595969" y="37120"/>
                </a:lnTo>
                <a:lnTo>
                  <a:pt x="596344" y="36979"/>
                </a:lnTo>
                <a:close/>
              </a:path>
              <a:path w="933450" h="38735">
                <a:moveTo>
                  <a:pt x="602076" y="36780"/>
                </a:moveTo>
                <a:lnTo>
                  <a:pt x="600238" y="36830"/>
                </a:lnTo>
                <a:lnTo>
                  <a:pt x="596344" y="36979"/>
                </a:lnTo>
                <a:lnTo>
                  <a:pt x="595969" y="37120"/>
                </a:lnTo>
                <a:lnTo>
                  <a:pt x="598957" y="36957"/>
                </a:lnTo>
                <a:lnTo>
                  <a:pt x="600744" y="36957"/>
                </a:lnTo>
                <a:lnTo>
                  <a:pt x="602076" y="36780"/>
                </a:lnTo>
                <a:close/>
              </a:path>
              <a:path w="933450" h="38735">
                <a:moveTo>
                  <a:pt x="589051" y="36957"/>
                </a:moveTo>
                <a:lnTo>
                  <a:pt x="589201" y="37076"/>
                </a:lnTo>
                <a:lnTo>
                  <a:pt x="589617" y="37069"/>
                </a:lnTo>
                <a:lnTo>
                  <a:pt x="589051" y="36957"/>
                </a:lnTo>
                <a:close/>
              </a:path>
              <a:path w="933450" h="38735">
                <a:moveTo>
                  <a:pt x="596404" y="36957"/>
                </a:moveTo>
                <a:lnTo>
                  <a:pt x="589051" y="36957"/>
                </a:lnTo>
                <a:lnTo>
                  <a:pt x="589617" y="37069"/>
                </a:lnTo>
                <a:lnTo>
                  <a:pt x="596404" y="36957"/>
                </a:lnTo>
                <a:close/>
              </a:path>
              <a:path w="933450" h="38735">
                <a:moveTo>
                  <a:pt x="600744" y="36957"/>
                </a:moveTo>
                <a:lnTo>
                  <a:pt x="598957" y="36957"/>
                </a:lnTo>
                <a:lnTo>
                  <a:pt x="599933" y="37064"/>
                </a:lnTo>
                <a:lnTo>
                  <a:pt x="600744" y="36957"/>
                </a:lnTo>
                <a:close/>
              </a:path>
              <a:path w="933450" h="38735">
                <a:moveTo>
                  <a:pt x="596933" y="36957"/>
                </a:moveTo>
                <a:lnTo>
                  <a:pt x="596404" y="36957"/>
                </a:lnTo>
                <a:lnTo>
                  <a:pt x="596933" y="36957"/>
                </a:lnTo>
                <a:close/>
              </a:path>
              <a:path w="933450" h="38735">
                <a:moveTo>
                  <a:pt x="290255" y="36695"/>
                </a:moveTo>
                <a:lnTo>
                  <a:pt x="292036" y="36957"/>
                </a:lnTo>
                <a:lnTo>
                  <a:pt x="292256" y="36829"/>
                </a:lnTo>
                <a:lnTo>
                  <a:pt x="290255" y="36695"/>
                </a:lnTo>
                <a:close/>
              </a:path>
              <a:path w="933450" h="38735">
                <a:moveTo>
                  <a:pt x="636841" y="36830"/>
                </a:moveTo>
                <a:lnTo>
                  <a:pt x="614921" y="36830"/>
                </a:lnTo>
                <a:lnTo>
                  <a:pt x="629069" y="36957"/>
                </a:lnTo>
                <a:lnTo>
                  <a:pt x="636841" y="36830"/>
                </a:lnTo>
                <a:close/>
              </a:path>
              <a:path w="933450" h="38735">
                <a:moveTo>
                  <a:pt x="293131" y="36322"/>
                </a:moveTo>
                <a:lnTo>
                  <a:pt x="292493" y="36576"/>
                </a:lnTo>
                <a:lnTo>
                  <a:pt x="292275" y="36818"/>
                </a:lnTo>
                <a:lnTo>
                  <a:pt x="293131" y="36322"/>
                </a:lnTo>
                <a:close/>
              </a:path>
              <a:path w="933450" h="38735">
                <a:moveTo>
                  <a:pt x="609616" y="36576"/>
                </a:moveTo>
                <a:lnTo>
                  <a:pt x="608717" y="36600"/>
                </a:lnTo>
                <a:lnTo>
                  <a:pt x="609303" y="36695"/>
                </a:lnTo>
                <a:lnTo>
                  <a:pt x="609616" y="36576"/>
                </a:lnTo>
                <a:close/>
              </a:path>
              <a:path w="933450" h="38735">
                <a:moveTo>
                  <a:pt x="649208" y="36576"/>
                </a:moveTo>
                <a:lnTo>
                  <a:pt x="609616" y="36576"/>
                </a:lnTo>
                <a:lnTo>
                  <a:pt x="609282" y="36703"/>
                </a:lnTo>
                <a:lnTo>
                  <a:pt x="644612" y="36703"/>
                </a:lnTo>
                <a:lnTo>
                  <a:pt x="649208" y="36576"/>
                </a:lnTo>
                <a:close/>
              </a:path>
              <a:path w="933450" h="38735">
                <a:moveTo>
                  <a:pt x="286431" y="35715"/>
                </a:moveTo>
                <a:lnTo>
                  <a:pt x="282143" y="36322"/>
                </a:lnTo>
                <a:lnTo>
                  <a:pt x="286588" y="36449"/>
                </a:lnTo>
                <a:lnTo>
                  <a:pt x="290255" y="36695"/>
                </a:lnTo>
                <a:lnTo>
                  <a:pt x="287718" y="36322"/>
                </a:lnTo>
                <a:lnTo>
                  <a:pt x="286431" y="35715"/>
                </a:lnTo>
                <a:close/>
              </a:path>
              <a:path w="933450" h="38735">
                <a:moveTo>
                  <a:pt x="661361" y="36195"/>
                </a:moveTo>
                <a:lnTo>
                  <a:pt x="606488" y="36195"/>
                </a:lnTo>
                <a:lnTo>
                  <a:pt x="608717" y="36600"/>
                </a:lnTo>
                <a:lnTo>
                  <a:pt x="609616" y="36576"/>
                </a:lnTo>
                <a:lnTo>
                  <a:pt x="649208" y="36576"/>
                </a:lnTo>
                <a:lnTo>
                  <a:pt x="658399" y="36322"/>
                </a:lnTo>
                <a:lnTo>
                  <a:pt x="661361" y="36195"/>
                </a:lnTo>
                <a:close/>
              </a:path>
              <a:path w="933450" h="38735">
                <a:moveTo>
                  <a:pt x="670250" y="35941"/>
                </a:moveTo>
                <a:lnTo>
                  <a:pt x="667283" y="35941"/>
                </a:lnTo>
                <a:lnTo>
                  <a:pt x="662621" y="36140"/>
                </a:lnTo>
                <a:lnTo>
                  <a:pt x="661479" y="36576"/>
                </a:lnTo>
                <a:lnTo>
                  <a:pt x="664108" y="36195"/>
                </a:lnTo>
                <a:lnTo>
                  <a:pt x="669290" y="36068"/>
                </a:lnTo>
                <a:lnTo>
                  <a:pt x="670250" y="35941"/>
                </a:lnTo>
                <a:close/>
              </a:path>
              <a:path w="933450" h="38735">
                <a:moveTo>
                  <a:pt x="275689" y="35814"/>
                </a:moveTo>
                <a:lnTo>
                  <a:pt x="258038" y="35814"/>
                </a:lnTo>
                <a:lnTo>
                  <a:pt x="259156" y="35941"/>
                </a:lnTo>
                <a:lnTo>
                  <a:pt x="258419" y="36322"/>
                </a:lnTo>
                <a:lnTo>
                  <a:pt x="267963" y="36449"/>
                </a:lnTo>
                <a:lnTo>
                  <a:pt x="275689" y="35814"/>
                </a:lnTo>
                <a:close/>
              </a:path>
              <a:path w="933450" h="38735">
                <a:moveTo>
                  <a:pt x="753333" y="34290"/>
                </a:moveTo>
                <a:lnTo>
                  <a:pt x="225920" y="34290"/>
                </a:lnTo>
                <a:lnTo>
                  <a:pt x="232740" y="34544"/>
                </a:lnTo>
                <a:lnTo>
                  <a:pt x="238290" y="34544"/>
                </a:lnTo>
                <a:lnTo>
                  <a:pt x="238506" y="35179"/>
                </a:lnTo>
                <a:lnTo>
                  <a:pt x="233946" y="35941"/>
                </a:lnTo>
                <a:lnTo>
                  <a:pt x="244309" y="36322"/>
                </a:lnTo>
                <a:lnTo>
                  <a:pt x="253250" y="35814"/>
                </a:lnTo>
                <a:lnTo>
                  <a:pt x="275689" y="35814"/>
                </a:lnTo>
                <a:lnTo>
                  <a:pt x="279934" y="35433"/>
                </a:lnTo>
                <a:lnTo>
                  <a:pt x="393020" y="35433"/>
                </a:lnTo>
                <a:lnTo>
                  <a:pt x="393433" y="35306"/>
                </a:lnTo>
                <a:lnTo>
                  <a:pt x="711894" y="35306"/>
                </a:lnTo>
                <a:lnTo>
                  <a:pt x="720882" y="34925"/>
                </a:lnTo>
                <a:lnTo>
                  <a:pt x="730300" y="34925"/>
                </a:lnTo>
                <a:lnTo>
                  <a:pt x="731088" y="34671"/>
                </a:lnTo>
                <a:lnTo>
                  <a:pt x="746817" y="34671"/>
                </a:lnTo>
                <a:lnTo>
                  <a:pt x="753333" y="34290"/>
                </a:lnTo>
                <a:close/>
              </a:path>
              <a:path w="933450" h="38735">
                <a:moveTo>
                  <a:pt x="293904" y="35968"/>
                </a:moveTo>
                <a:lnTo>
                  <a:pt x="293708" y="35987"/>
                </a:lnTo>
                <a:lnTo>
                  <a:pt x="293131" y="36322"/>
                </a:lnTo>
                <a:lnTo>
                  <a:pt x="295376" y="36322"/>
                </a:lnTo>
                <a:lnTo>
                  <a:pt x="293904" y="35968"/>
                </a:lnTo>
                <a:close/>
              </a:path>
              <a:path w="933450" h="38735">
                <a:moveTo>
                  <a:pt x="689025" y="35433"/>
                </a:moveTo>
                <a:lnTo>
                  <a:pt x="680529" y="35433"/>
                </a:lnTo>
                <a:lnTo>
                  <a:pt x="680173" y="36195"/>
                </a:lnTo>
                <a:lnTo>
                  <a:pt x="687920" y="36195"/>
                </a:lnTo>
                <a:lnTo>
                  <a:pt x="688047" y="36322"/>
                </a:lnTo>
                <a:lnTo>
                  <a:pt x="688832" y="35608"/>
                </a:lnTo>
                <a:lnTo>
                  <a:pt x="686803" y="35560"/>
                </a:lnTo>
                <a:lnTo>
                  <a:pt x="689025" y="35433"/>
                </a:lnTo>
                <a:close/>
              </a:path>
              <a:path w="933450" h="38735">
                <a:moveTo>
                  <a:pt x="728232" y="35592"/>
                </a:moveTo>
                <a:lnTo>
                  <a:pt x="726516" y="35687"/>
                </a:lnTo>
                <a:lnTo>
                  <a:pt x="726363" y="36195"/>
                </a:lnTo>
                <a:lnTo>
                  <a:pt x="728232" y="35592"/>
                </a:lnTo>
                <a:close/>
              </a:path>
              <a:path w="933450" h="38735">
                <a:moveTo>
                  <a:pt x="667283" y="35941"/>
                </a:moveTo>
                <a:lnTo>
                  <a:pt x="662813" y="36068"/>
                </a:lnTo>
                <a:lnTo>
                  <a:pt x="662621" y="36140"/>
                </a:lnTo>
                <a:lnTo>
                  <a:pt x="667283" y="35941"/>
                </a:lnTo>
                <a:close/>
              </a:path>
              <a:path w="933450" h="38735">
                <a:moveTo>
                  <a:pt x="393020" y="35433"/>
                </a:moveTo>
                <a:lnTo>
                  <a:pt x="279934" y="35433"/>
                </a:lnTo>
                <a:lnTo>
                  <a:pt x="287528" y="35560"/>
                </a:lnTo>
                <a:lnTo>
                  <a:pt x="286555" y="35697"/>
                </a:lnTo>
                <a:lnTo>
                  <a:pt x="292887" y="36068"/>
                </a:lnTo>
                <a:lnTo>
                  <a:pt x="293708" y="35987"/>
                </a:lnTo>
                <a:lnTo>
                  <a:pt x="294189" y="35941"/>
                </a:lnTo>
                <a:lnTo>
                  <a:pt x="295490" y="35814"/>
                </a:lnTo>
                <a:lnTo>
                  <a:pt x="391780" y="35814"/>
                </a:lnTo>
                <a:lnTo>
                  <a:pt x="393020" y="35433"/>
                </a:lnTo>
                <a:close/>
              </a:path>
              <a:path w="933450" h="38735">
                <a:moveTo>
                  <a:pt x="294189" y="35941"/>
                </a:moveTo>
                <a:lnTo>
                  <a:pt x="293789" y="35941"/>
                </a:lnTo>
                <a:lnTo>
                  <a:pt x="294189" y="35941"/>
                </a:lnTo>
                <a:close/>
              </a:path>
              <a:path w="933450" h="38735">
                <a:moveTo>
                  <a:pt x="711894" y="35306"/>
                </a:moveTo>
                <a:lnTo>
                  <a:pt x="675055" y="35306"/>
                </a:lnTo>
                <a:lnTo>
                  <a:pt x="675551" y="35814"/>
                </a:lnTo>
                <a:lnTo>
                  <a:pt x="680529" y="35433"/>
                </a:lnTo>
                <a:lnTo>
                  <a:pt x="708898" y="35433"/>
                </a:lnTo>
                <a:lnTo>
                  <a:pt x="711894" y="35306"/>
                </a:lnTo>
                <a:close/>
              </a:path>
              <a:path w="933450" h="38735">
                <a:moveTo>
                  <a:pt x="708898" y="35433"/>
                </a:moveTo>
                <a:lnTo>
                  <a:pt x="689025" y="35433"/>
                </a:lnTo>
                <a:lnTo>
                  <a:pt x="688832" y="35608"/>
                </a:lnTo>
                <a:lnTo>
                  <a:pt x="697404" y="35814"/>
                </a:lnTo>
                <a:lnTo>
                  <a:pt x="708898" y="35433"/>
                </a:lnTo>
                <a:close/>
              </a:path>
              <a:path w="933450" h="38735">
                <a:moveTo>
                  <a:pt x="286372" y="35687"/>
                </a:moveTo>
                <a:lnTo>
                  <a:pt x="286555" y="35697"/>
                </a:lnTo>
                <a:lnTo>
                  <a:pt x="286372" y="35687"/>
                </a:lnTo>
                <a:close/>
              </a:path>
              <a:path w="933450" h="38735">
                <a:moveTo>
                  <a:pt x="689025" y="35433"/>
                </a:moveTo>
                <a:lnTo>
                  <a:pt x="686803" y="35560"/>
                </a:lnTo>
                <a:lnTo>
                  <a:pt x="688832" y="35608"/>
                </a:lnTo>
                <a:lnTo>
                  <a:pt x="689025" y="35433"/>
                </a:lnTo>
                <a:close/>
              </a:path>
              <a:path w="933450" h="38735">
                <a:moveTo>
                  <a:pt x="731088" y="34671"/>
                </a:moveTo>
                <a:lnTo>
                  <a:pt x="728232" y="35592"/>
                </a:lnTo>
                <a:lnTo>
                  <a:pt x="735699" y="35179"/>
                </a:lnTo>
                <a:lnTo>
                  <a:pt x="741663" y="34925"/>
                </a:lnTo>
                <a:lnTo>
                  <a:pt x="732955" y="34925"/>
                </a:lnTo>
                <a:lnTo>
                  <a:pt x="731088" y="34671"/>
                </a:lnTo>
                <a:close/>
              </a:path>
              <a:path w="933450" h="38735">
                <a:moveTo>
                  <a:pt x="201669" y="33782"/>
                </a:moveTo>
                <a:lnTo>
                  <a:pt x="182841" y="33782"/>
                </a:lnTo>
                <a:lnTo>
                  <a:pt x="187871" y="34163"/>
                </a:lnTo>
                <a:lnTo>
                  <a:pt x="192239" y="34290"/>
                </a:lnTo>
                <a:lnTo>
                  <a:pt x="202565" y="34417"/>
                </a:lnTo>
                <a:lnTo>
                  <a:pt x="201269" y="35052"/>
                </a:lnTo>
                <a:lnTo>
                  <a:pt x="205003" y="34798"/>
                </a:lnTo>
                <a:lnTo>
                  <a:pt x="212293" y="34798"/>
                </a:lnTo>
                <a:lnTo>
                  <a:pt x="208711" y="34544"/>
                </a:lnTo>
                <a:lnTo>
                  <a:pt x="202222" y="34163"/>
                </a:lnTo>
                <a:lnTo>
                  <a:pt x="201669" y="33782"/>
                </a:lnTo>
                <a:close/>
              </a:path>
              <a:path w="933450" h="38735">
                <a:moveTo>
                  <a:pt x="212293" y="34798"/>
                </a:moveTo>
                <a:lnTo>
                  <a:pt x="205003" y="34798"/>
                </a:lnTo>
                <a:lnTo>
                  <a:pt x="209461" y="35052"/>
                </a:lnTo>
                <a:lnTo>
                  <a:pt x="212293" y="34798"/>
                </a:lnTo>
                <a:close/>
              </a:path>
              <a:path w="933450" h="38735">
                <a:moveTo>
                  <a:pt x="746817" y="34671"/>
                </a:moveTo>
                <a:lnTo>
                  <a:pt x="731088" y="34671"/>
                </a:lnTo>
                <a:lnTo>
                  <a:pt x="732955" y="34925"/>
                </a:lnTo>
                <a:lnTo>
                  <a:pt x="741663" y="34925"/>
                </a:lnTo>
                <a:lnTo>
                  <a:pt x="744645" y="34798"/>
                </a:lnTo>
                <a:lnTo>
                  <a:pt x="746817" y="34671"/>
                </a:lnTo>
                <a:close/>
              </a:path>
              <a:path w="933450" h="38735">
                <a:moveTo>
                  <a:pt x="168735" y="33543"/>
                </a:moveTo>
                <a:lnTo>
                  <a:pt x="167855" y="33655"/>
                </a:lnTo>
                <a:lnTo>
                  <a:pt x="167347" y="33909"/>
                </a:lnTo>
                <a:lnTo>
                  <a:pt x="164731" y="33909"/>
                </a:lnTo>
                <a:lnTo>
                  <a:pt x="174574" y="34798"/>
                </a:lnTo>
                <a:lnTo>
                  <a:pt x="168735" y="33543"/>
                </a:lnTo>
                <a:close/>
              </a:path>
              <a:path w="933450" h="38735">
                <a:moveTo>
                  <a:pt x="760343" y="33655"/>
                </a:moveTo>
                <a:lnTo>
                  <a:pt x="216700" y="33655"/>
                </a:lnTo>
                <a:lnTo>
                  <a:pt x="223380" y="34798"/>
                </a:lnTo>
                <a:lnTo>
                  <a:pt x="225920" y="34290"/>
                </a:lnTo>
                <a:lnTo>
                  <a:pt x="753333" y="34290"/>
                </a:lnTo>
                <a:lnTo>
                  <a:pt x="760343" y="33655"/>
                </a:lnTo>
                <a:close/>
              </a:path>
              <a:path w="933450" h="38735">
                <a:moveTo>
                  <a:pt x="182590" y="34085"/>
                </a:moveTo>
                <a:lnTo>
                  <a:pt x="180547" y="34268"/>
                </a:lnTo>
                <a:lnTo>
                  <a:pt x="180657" y="34544"/>
                </a:lnTo>
                <a:lnTo>
                  <a:pt x="182105" y="34671"/>
                </a:lnTo>
                <a:lnTo>
                  <a:pt x="182590" y="34085"/>
                </a:lnTo>
                <a:close/>
              </a:path>
              <a:path w="933450" h="38735">
                <a:moveTo>
                  <a:pt x="216700" y="33655"/>
                </a:moveTo>
                <a:lnTo>
                  <a:pt x="211112" y="33655"/>
                </a:lnTo>
                <a:lnTo>
                  <a:pt x="212128" y="34036"/>
                </a:lnTo>
                <a:lnTo>
                  <a:pt x="221615" y="34544"/>
                </a:lnTo>
                <a:lnTo>
                  <a:pt x="216700" y="33655"/>
                </a:lnTo>
                <a:close/>
              </a:path>
              <a:path w="933450" h="38735">
                <a:moveTo>
                  <a:pt x="777565" y="33528"/>
                </a:moveTo>
                <a:lnTo>
                  <a:pt x="761746" y="33528"/>
                </a:lnTo>
                <a:lnTo>
                  <a:pt x="760577" y="33909"/>
                </a:lnTo>
                <a:lnTo>
                  <a:pt x="760920" y="34163"/>
                </a:lnTo>
                <a:lnTo>
                  <a:pt x="758202" y="34417"/>
                </a:lnTo>
                <a:lnTo>
                  <a:pt x="776020" y="33782"/>
                </a:lnTo>
                <a:lnTo>
                  <a:pt x="777565" y="33528"/>
                </a:lnTo>
                <a:close/>
              </a:path>
              <a:path w="933450" h="38735">
                <a:moveTo>
                  <a:pt x="180505" y="34163"/>
                </a:moveTo>
                <a:lnTo>
                  <a:pt x="179752" y="34163"/>
                </a:lnTo>
                <a:lnTo>
                  <a:pt x="180301" y="34290"/>
                </a:lnTo>
                <a:lnTo>
                  <a:pt x="180547" y="34268"/>
                </a:lnTo>
                <a:close/>
              </a:path>
              <a:path w="933450" h="38735">
                <a:moveTo>
                  <a:pt x="178104" y="33782"/>
                </a:moveTo>
                <a:lnTo>
                  <a:pt x="176352" y="33782"/>
                </a:lnTo>
                <a:lnTo>
                  <a:pt x="172427" y="34163"/>
                </a:lnTo>
                <a:lnTo>
                  <a:pt x="179752" y="34163"/>
                </a:lnTo>
                <a:lnTo>
                  <a:pt x="178104" y="33782"/>
                </a:lnTo>
                <a:close/>
              </a:path>
              <a:path w="933450" h="38735">
                <a:moveTo>
                  <a:pt x="182675" y="33982"/>
                </a:moveTo>
                <a:lnTo>
                  <a:pt x="183146" y="34036"/>
                </a:lnTo>
                <a:lnTo>
                  <a:pt x="182675" y="33982"/>
                </a:lnTo>
                <a:close/>
              </a:path>
              <a:path w="933450" h="38735">
                <a:moveTo>
                  <a:pt x="771220" y="33020"/>
                </a:moveTo>
                <a:lnTo>
                  <a:pt x="180263" y="33020"/>
                </a:lnTo>
                <a:lnTo>
                  <a:pt x="179806" y="33655"/>
                </a:lnTo>
                <a:lnTo>
                  <a:pt x="182675" y="33982"/>
                </a:lnTo>
                <a:lnTo>
                  <a:pt x="182841" y="33782"/>
                </a:lnTo>
                <a:lnTo>
                  <a:pt x="201669" y="33782"/>
                </a:lnTo>
                <a:lnTo>
                  <a:pt x="201485" y="33655"/>
                </a:lnTo>
                <a:lnTo>
                  <a:pt x="760343" y="33655"/>
                </a:lnTo>
                <a:lnTo>
                  <a:pt x="761746" y="33528"/>
                </a:lnTo>
                <a:lnTo>
                  <a:pt x="775677" y="33528"/>
                </a:lnTo>
                <a:lnTo>
                  <a:pt x="769696" y="33147"/>
                </a:lnTo>
                <a:lnTo>
                  <a:pt x="771220" y="33020"/>
                </a:lnTo>
                <a:close/>
              </a:path>
              <a:path w="933450" h="38735">
                <a:moveTo>
                  <a:pt x="160655" y="32766"/>
                </a:moveTo>
                <a:lnTo>
                  <a:pt x="145097" y="32766"/>
                </a:lnTo>
                <a:lnTo>
                  <a:pt x="156438" y="33655"/>
                </a:lnTo>
                <a:lnTo>
                  <a:pt x="159283" y="33020"/>
                </a:lnTo>
                <a:lnTo>
                  <a:pt x="160482" y="33020"/>
                </a:lnTo>
                <a:lnTo>
                  <a:pt x="160655" y="32766"/>
                </a:lnTo>
                <a:close/>
              </a:path>
              <a:path w="933450" h="38735">
                <a:moveTo>
                  <a:pt x="169400" y="33369"/>
                </a:moveTo>
                <a:lnTo>
                  <a:pt x="168071" y="33401"/>
                </a:lnTo>
                <a:lnTo>
                  <a:pt x="168735" y="33543"/>
                </a:lnTo>
                <a:lnTo>
                  <a:pt x="169862" y="33401"/>
                </a:lnTo>
                <a:lnTo>
                  <a:pt x="169400" y="33369"/>
                </a:lnTo>
                <a:close/>
              </a:path>
              <a:path w="933450" h="38735">
                <a:moveTo>
                  <a:pt x="778376" y="33394"/>
                </a:moveTo>
                <a:lnTo>
                  <a:pt x="777565" y="33528"/>
                </a:lnTo>
                <a:lnTo>
                  <a:pt x="779487" y="33528"/>
                </a:lnTo>
                <a:lnTo>
                  <a:pt x="778376" y="33394"/>
                </a:lnTo>
                <a:close/>
              </a:path>
              <a:path w="933450" h="38735">
                <a:moveTo>
                  <a:pt x="780364" y="32258"/>
                </a:moveTo>
                <a:lnTo>
                  <a:pt x="128701" y="32258"/>
                </a:lnTo>
                <a:lnTo>
                  <a:pt x="142963" y="33401"/>
                </a:lnTo>
                <a:lnTo>
                  <a:pt x="145097" y="32766"/>
                </a:lnTo>
                <a:lnTo>
                  <a:pt x="774268" y="32766"/>
                </a:lnTo>
                <a:lnTo>
                  <a:pt x="780364" y="32258"/>
                </a:lnTo>
                <a:close/>
              </a:path>
              <a:path w="933450" h="38735">
                <a:moveTo>
                  <a:pt x="160482" y="33020"/>
                </a:moveTo>
                <a:lnTo>
                  <a:pt x="159283" y="33020"/>
                </a:lnTo>
                <a:lnTo>
                  <a:pt x="159829" y="33147"/>
                </a:lnTo>
                <a:lnTo>
                  <a:pt x="158965" y="33147"/>
                </a:lnTo>
                <a:lnTo>
                  <a:pt x="160223" y="33401"/>
                </a:lnTo>
                <a:lnTo>
                  <a:pt x="160482" y="33020"/>
                </a:lnTo>
                <a:close/>
              </a:path>
              <a:path w="933450" h="38735">
                <a:moveTo>
                  <a:pt x="774204" y="32893"/>
                </a:moveTo>
                <a:lnTo>
                  <a:pt x="778376" y="33394"/>
                </a:lnTo>
                <a:lnTo>
                  <a:pt x="779881" y="33147"/>
                </a:lnTo>
                <a:lnTo>
                  <a:pt x="774204" y="32893"/>
                </a:lnTo>
                <a:close/>
              </a:path>
              <a:path w="933450" h="38735">
                <a:moveTo>
                  <a:pt x="774268" y="32766"/>
                </a:moveTo>
                <a:lnTo>
                  <a:pt x="160655" y="32766"/>
                </a:lnTo>
                <a:lnTo>
                  <a:pt x="169400" y="33369"/>
                </a:lnTo>
                <a:lnTo>
                  <a:pt x="173367" y="33274"/>
                </a:lnTo>
                <a:lnTo>
                  <a:pt x="180263" y="33020"/>
                </a:lnTo>
                <a:lnTo>
                  <a:pt x="771220" y="33020"/>
                </a:lnTo>
                <a:lnTo>
                  <a:pt x="774268" y="32766"/>
                </a:lnTo>
                <a:close/>
              </a:path>
              <a:path w="933450" h="38735">
                <a:moveTo>
                  <a:pt x="631698" y="29972"/>
                </a:moveTo>
                <a:lnTo>
                  <a:pt x="634136" y="30734"/>
                </a:lnTo>
                <a:lnTo>
                  <a:pt x="628218" y="31623"/>
                </a:lnTo>
                <a:lnTo>
                  <a:pt x="802817" y="31623"/>
                </a:lnTo>
                <a:lnTo>
                  <a:pt x="807770" y="31877"/>
                </a:lnTo>
                <a:lnTo>
                  <a:pt x="798550" y="31877"/>
                </a:lnTo>
                <a:lnTo>
                  <a:pt x="800544" y="32258"/>
                </a:lnTo>
                <a:lnTo>
                  <a:pt x="802563" y="33274"/>
                </a:lnTo>
                <a:lnTo>
                  <a:pt x="819429" y="32385"/>
                </a:lnTo>
                <a:lnTo>
                  <a:pt x="822147" y="32385"/>
                </a:lnTo>
                <a:lnTo>
                  <a:pt x="823112" y="32258"/>
                </a:lnTo>
                <a:lnTo>
                  <a:pt x="825906" y="32004"/>
                </a:lnTo>
                <a:lnTo>
                  <a:pt x="825576" y="31750"/>
                </a:lnTo>
                <a:lnTo>
                  <a:pt x="831964" y="31242"/>
                </a:lnTo>
                <a:lnTo>
                  <a:pt x="838336" y="31242"/>
                </a:lnTo>
                <a:lnTo>
                  <a:pt x="843666" y="30480"/>
                </a:lnTo>
                <a:lnTo>
                  <a:pt x="671639" y="30480"/>
                </a:lnTo>
                <a:lnTo>
                  <a:pt x="671890" y="30353"/>
                </a:lnTo>
                <a:lnTo>
                  <a:pt x="638124" y="30353"/>
                </a:lnTo>
                <a:lnTo>
                  <a:pt x="631698" y="29972"/>
                </a:lnTo>
                <a:close/>
              </a:path>
              <a:path w="933450" h="38735">
                <a:moveTo>
                  <a:pt x="822147" y="32385"/>
                </a:moveTo>
                <a:lnTo>
                  <a:pt x="819429" y="32385"/>
                </a:lnTo>
                <a:lnTo>
                  <a:pt x="821182" y="32512"/>
                </a:lnTo>
                <a:lnTo>
                  <a:pt x="822147" y="32385"/>
                </a:lnTo>
                <a:close/>
              </a:path>
              <a:path w="933450" h="38735">
                <a:moveTo>
                  <a:pt x="802817" y="31623"/>
                </a:moveTo>
                <a:lnTo>
                  <a:pt x="124206" y="31623"/>
                </a:lnTo>
                <a:lnTo>
                  <a:pt x="129616" y="32258"/>
                </a:lnTo>
                <a:lnTo>
                  <a:pt x="785787" y="32258"/>
                </a:lnTo>
                <a:lnTo>
                  <a:pt x="785926" y="32385"/>
                </a:lnTo>
                <a:lnTo>
                  <a:pt x="794219" y="32131"/>
                </a:lnTo>
                <a:lnTo>
                  <a:pt x="794550" y="31750"/>
                </a:lnTo>
                <a:lnTo>
                  <a:pt x="802817" y="31623"/>
                </a:lnTo>
                <a:close/>
              </a:path>
              <a:path w="933450" h="38735">
                <a:moveTo>
                  <a:pt x="838336" y="31242"/>
                </a:moveTo>
                <a:lnTo>
                  <a:pt x="831964" y="31242"/>
                </a:lnTo>
                <a:lnTo>
                  <a:pt x="828535" y="32258"/>
                </a:lnTo>
                <a:lnTo>
                  <a:pt x="833005" y="32004"/>
                </a:lnTo>
                <a:lnTo>
                  <a:pt x="838336" y="31242"/>
                </a:lnTo>
                <a:close/>
              </a:path>
              <a:path w="933450" h="38735">
                <a:moveTo>
                  <a:pt x="455808" y="31242"/>
                </a:moveTo>
                <a:lnTo>
                  <a:pt x="102577" y="31242"/>
                </a:lnTo>
                <a:lnTo>
                  <a:pt x="112572" y="31623"/>
                </a:lnTo>
                <a:lnTo>
                  <a:pt x="112331" y="31877"/>
                </a:lnTo>
                <a:lnTo>
                  <a:pt x="116916" y="31623"/>
                </a:lnTo>
                <a:lnTo>
                  <a:pt x="628218" y="31623"/>
                </a:lnTo>
                <a:lnTo>
                  <a:pt x="627894" y="31496"/>
                </a:lnTo>
                <a:lnTo>
                  <a:pt x="458470" y="31496"/>
                </a:lnTo>
                <a:lnTo>
                  <a:pt x="455808" y="31242"/>
                </a:lnTo>
                <a:close/>
              </a:path>
              <a:path w="933450" h="38735">
                <a:moveTo>
                  <a:pt x="467563" y="29718"/>
                </a:moveTo>
                <a:lnTo>
                  <a:pt x="458470" y="31496"/>
                </a:lnTo>
                <a:lnTo>
                  <a:pt x="627894" y="31496"/>
                </a:lnTo>
                <a:lnTo>
                  <a:pt x="626924" y="31115"/>
                </a:lnTo>
                <a:lnTo>
                  <a:pt x="471246" y="31115"/>
                </a:lnTo>
                <a:lnTo>
                  <a:pt x="467563" y="29718"/>
                </a:lnTo>
                <a:close/>
              </a:path>
              <a:path w="933450" h="38735">
                <a:moveTo>
                  <a:pt x="311645" y="28702"/>
                </a:moveTo>
                <a:lnTo>
                  <a:pt x="96570" y="28702"/>
                </a:lnTo>
                <a:lnTo>
                  <a:pt x="91389" y="30480"/>
                </a:lnTo>
                <a:lnTo>
                  <a:pt x="98780" y="31369"/>
                </a:lnTo>
                <a:lnTo>
                  <a:pt x="102577" y="31242"/>
                </a:lnTo>
                <a:lnTo>
                  <a:pt x="455808" y="31242"/>
                </a:lnTo>
                <a:lnTo>
                  <a:pt x="451815" y="30861"/>
                </a:lnTo>
                <a:lnTo>
                  <a:pt x="452285" y="30607"/>
                </a:lnTo>
                <a:lnTo>
                  <a:pt x="455447" y="30480"/>
                </a:lnTo>
                <a:lnTo>
                  <a:pt x="457212" y="30353"/>
                </a:lnTo>
                <a:lnTo>
                  <a:pt x="450975" y="30226"/>
                </a:lnTo>
                <a:lnTo>
                  <a:pt x="421143" y="30226"/>
                </a:lnTo>
                <a:lnTo>
                  <a:pt x="417152" y="30099"/>
                </a:lnTo>
                <a:lnTo>
                  <a:pt x="400533" y="30099"/>
                </a:lnTo>
                <a:lnTo>
                  <a:pt x="381760" y="29718"/>
                </a:lnTo>
                <a:lnTo>
                  <a:pt x="365607" y="29718"/>
                </a:lnTo>
                <a:lnTo>
                  <a:pt x="366890" y="29464"/>
                </a:lnTo>
                <a:lnTo>
                  <a:pt x="345717" y="29464"/>
                </a:lnTo>
                <a:lnTo>
                  <a:pt x="326414" y="28956"/>
                </a:lnTo>
                <a:lnTo>
                  <a:pt x="311175" y="28956"/>
                </a:lnTo>
                <a:lnTo>
                  <a:pt x="311645" y="28702"/>
                </a:lnTo>
                <a:close/>
              </a:path>
              <a:path w="933450" h="38735">
                <a:moveTo>
                  <a:pt x="473999" y="30374"/>
                </a:moveTo>
                <a:lnTo>
                  <a:pt x="475043" y="30988"/>
                </a:lnTo>
                <a:lnTo>
                  <a:pt x="471246" y="31115"/>
                </a:lnTo>
                <a:lnTo>
                  <a:pt x="626924" y="31115"/>
                </a:lnTo>
                <a:lnTo>
                  <a:pt x="626277" y="30861"/>
                </a:lnTo>
                <a:lnTo>
                  <a:pt x="603992" y="30861"/>
                </a:lnTo>
                <a:lnTo>
                  <a:pt x="603391" y="30607"/>
                </a:lnTo>
                <a:lnTo>
                  <a:pt x="500395" y="30607"/>
                </a:lnTo>
                <a:lnTo>
                  <a:pt x="473999" y="30374"/>
                </a:lnTo>
                <a:close/>
              </a:path>
              <a:path w="933450" h="38735">
                <a:moveTo>
                  <a:pt x="613143" y="30353"/>
                </a:moveTo>
                <a:lnTo>
                  <a:pt x="603992" y="30861"/>
                </a:lnTo>
                <a:lnTo>
                  <a:pt x="626277" y="30861"/>
                </a:lnTo>
                <a:lnTo>
                  <a:pt x="625954" y="30734"/>
                </a:lnTo>
                <a:lnTo>
                  <a:pt x="615010" y="30734"/>
                </a:lnTo>
                <a:lnTo>
                  <a:pt x="613143" y="30353"/>
                </a:lnTo>
                <a:close/>
              </a:path>
              <a:path w="933450" h="38735">
                <a:moveTo>
                  <a:pt x="623366" y="29718"/>
                </a:moveTo>
                <a:lnTo>
                  <a:pt x="614768" y="30226"/>
                </a:lnTo>
                <a:lnTo>
                  <a:pt x="614759" y="30353"/>
                </a:lnTo>
                <a:lnTo>
                  <a:pt x="615010" y="30734"/>
                </a:lnTo>
                <a:lnTo>
                  <a:pt x="625954" y="30734"/>
                </a:lnTo>
                <a:lnTo>
                  <a:pt x="623366" y="29718"/>
                </a:lnTo>
                <a:close/>
              </a:path>
              <a:path w="933450" h="38735">
                <a:moveTo>
                  <a:pt x="867594" y="29337"/>
                </a:moveTo>
                <a:lnTo>
                  <a:pt x="851662" y="29337"/>
                </a:lnTo>
                <a:lnTo>
                  <a:pt x="848653" y="29767"/>
                </a:lnTo>
                <a:lnTo>
                  <a:pt x="857338" y="30099"/>
                </a:lnTo>
                <a:lnTo>
                  <a:pt x="851027" y="30734"/>
                </a:lnTo>
                <a:lnTo>
                  <a:pt x="860107" y="30226"/>
                </a:lnTo>
                <a:lnTo>
                  <a:pt x="867594" y="29337"/>
                </a:lnTo>
                <a:close/>
              </a:path>
              <a:path w="933450" h="38735">
                <a:moveTo>
                  <a:pt x="589153" y="29337"/>
                </a:moveTo>
                <a:lnTo>
                  <a:pt x="500395" y="30607"/>
                </a:lnTo>
                <a:lnTo>
                  <a:pt x="603391" y="30607"/>
                </a:lnTo>
                <a:lnTo>
                  <a:pt x="601668" y="29972"/>
                </a:lnTo>
                <a:lnTo>
                  <a:pt x="589153" y="29337"/>
                </a:lnTo>
                <a:close/>
              </a:path>
              <a:path w="933450" h="38735">
                <a:moveTo>
                  <a:pt x="823993" y="24896"/>
                </a:moveTo>
                <a:lnTo>
                  <a:pt x="719455" y="27686"/>
                </a:lnTo>
                <a:lnTo>
                  <a:pt x="708565" y="28702"/>
                </a:lnTo>
                <a:lnTo>
                  <a:pt x="683929" y="29718"/>
                </a:lnTo>
                <a:lnTo>
                  <a:pt x="671639" y="30480"/>
                </a:lnTo>
                <a:lnTo>
                  <a:pt x="843666" y="30480"/>
                </a:lnTo>
                <a:lnTo>
                  <a:pt x="848653" y="29767"/>
                </a:lnTo>
                <a:lnTo>
                  <a:pt x="847369" y="29718"/>
                </a:lnTo>
                <a:lnTo>
                  <a:pt x="851662" y="29337"/>
                </a:lnTo>
                <a:lnTo>
                  <a:pt x="867594" y="29337"/>
                </a:lnTo>
                <a:lnTo>
                  <a:pt x="880198" y="27559"/>
                </a:lnTo>
                <a:lnTo>
                  <a:pt x="885644" y="27559"/>
                </a:lnTo>
                <a:lnTo>
                  <a:pt x="893198" y="26895"/>
                </a:lnTo>
                <a:lnTo>
                  <a:pt x="888580" y="26670"/>
                </a:lnTo>
                <a:lnTo>
                  <a:pt x="838119" y="25146"/>
                </a:lnTo>
                <a:lnTo>
                  <a:pt x="823993" y="24896"/>
                </a:lnTo>
                <a:close/>
              </a:path>
              <a:path w="933450" h="38735">
                <a:moveTo>
                  <a:pt x="473964" y="30353"/>
                </a:moveTo>
                <a:lnTo>
                  <a:pt x="471614" y="30353"/>
                </a:lnTo>
                <a:lnTo>
                  <a:pt x="473999" y="30374"/>
                </a:lnTo>
                <a:close/>
              </a:path>
              <a:path w="933450" h="38735">
                <a:moveTo>
                  <a:pt x="638289" y="29718"/>
                </a:moveTo>
                <a:lnTo>
                  <a:pt x="638124" y="30353"/>
                </a:lnTo>
                <a:lnTo>
                  <a:pt x="656851" y="30353"/>
                </a:lnTo>
                <a:lnTo>
                  <a:pt x="638289" y="29718"/>
                </a:lnTo>
                <a:close/>
              </a:path>
              <a:path w="933450" h="38735">
                <a:moveTo>
                  <a:pt x="672642" y="29972"/>
                </a:moveTo>
                <a:lnTo>
                  <a:pt x="663980" y="30353"/>
                </a:lnTo>
                <a:lnTo>
                  <a:pt x="671890" y="30353"/>
                </a:lnTo>
                <a:lnTo>
                  <a:pt x="672642" y="29972"/>
                </a:lnTo>
                <a:close/>
              </a:path>
              <a:path w="933450" h="38735">
                <a:moveTo>
                  <a:pt x="196708" y="26670"/>
                </a:moveTo>
                <a:lnTo>
                  <a:pt x="37198" y="26670"/>
                </a:lnTo>
                <a:lnTo>
                  <a:pt x="47084" y="27940"/>
                </a:lnTo>
                <a:lnTo>
                  <a:pt x="57707" y="28702"/>
                </a:lnTo>
                <a:lnTo>
                  <a:pt x="68546" y="29337"/>
                </a:lnTo>
                <a:lnTo>
                  <a:pt x="79082" y="30226"/>
                </a:lnTo>
                <a:lnTo>
                  <a:pt x="76047" y="29591"/>
                </a:lnTo>
                <a:lnTo>
                  <a:pt x="80530" y="28702"/>
                </a:lnTo>
                <a:lnTo>
                  <a:pt x="311645" y="28702"/>
                </a:lnTo>
                <a:lnTo>
                  <a:pt x="196708" y="26670"/>
                </a:lnTo>
                <a:close/>
              </a:path>
              <a:path w="933450" h="38735">
                <a:moveTo>
                  <a:pt x="444737" y="30099"/>
                </a:moveTo>
                <a:lnTo>
                  <a:pt x="421143" y="30226"/>
                </a:lnTo>
                <a:lnTo>
                  <a:pt x="450975" y="30226"/>
                </a:lnTo>
                <a:lnTo>
                  <a:pt x="444737" y="30099"/>
                </a:lnTo>
                <a:close/>
              </a:path>
              <a:path w="933450" h="38735">
                <a:moveTo>
                  <a:pt x="614426" y="29845"/>
                </a:moveTo>
                <a:lnTo>
                  <a:pt x="614676" y="30226"/>
                </a:lnTo>
                <a:lnTo>
                  <a:pt x="614426" y="29845"/>
                </a:lnTo>
                <a:close/>
              </a:path>
              <a:path w="933450" h="38735">
                <a:moveTo>
                  <a:pt x="413258" y="29718"/>
                </a:moveTo>
                <a:lnTo>
                  <a:pt x="400533" y="30099"/>
                </a:lnTo>
                <a:lnTo>
                  <a:pt x="417152" y="30099"/>
                </a:lnTo>
                <a:lnTo>
                  <a:pt x="409168" y="29845"/>
                </a:lnTo>
                <a:lnTo>
                  <a:pt x="413258" y="29718"/>
                </a:lnTo>
                <a:close/>
              </a:path>
              <a:path w="933450" h="38735">
                <a:moveTo>
                  <a:pt x="851662" y="29337"/>
                </a:moveTo>
                <a:lnTo>
                  <a:pt x="847369" y="29718"/>
                </a:lnTo>
                <a:lnTo>
                  <a:pt x="848653" y="29767"/>
                </a:lnTo>
                <a:lnTo>
                  <a:pt x="851662" y="29337"/>
                </a:lnTo>
                <a:close/>
              </a:path>
              <a:path w="933450" h="38735">
                <a:moveTo>
                  <a:pt x="375503" y="29591"/>
                </a:moveTo>
                <a:lnTo>
                  <a:pt x="365607" y="29718"/>
                </a:lnTo>
                <a:lnTo>
                  <a:pt x="381760" y="29718"/>
                </a:lnTo>
                <a:lnTo>
                  <a:pt x="375503" y="29591"/>
                </a:lnTo>
                <a:close/>
              </a:path>
              <a:path w="933450" h="38735">
                <a:moveTo>
                  <a:pt x="355396" y="28956"/>
                </a:moveTo>
                <a:lnTo>
                  <a:pt x="345717" y="29464"/>
                </a:lnTo>
                <a:lnTo>
                  <a:pt x="366890" y="29464"/>
                </a:lnTo>
                <a:lnTo>
                  <a:pt x="368173" y="29210"/>
                </a:lnTo>
                <a:lnTo>
                  <a:pt x="358724" y="29210"/>
                </a:lnTo>
                <a:lnTo>
                  <a:pt x="355396" y="28956"/>
                </a:lnTo>
                <a:close/>
              </a:path>
              <a:path w="933450" h="38735">
                <a:moveTo>
                  <a:pt x="96570" y="28702"/>
                </a:moveTo>
                <a:lnTo>
                  <a:pt x="80530" y="28702"/>
                </a:lnTo>
                <a:lnTo>
                  <a:pt x="88125" y="29083"/>
                </a:lnTo>
                <a:lnTo>
                  <a:pt x="96570" y="28702"/>
                </a:lnTo>
                <a:close/>
              </a:path>
              <a:path w="933450" h="38735">
                <a:moveTo>
                  <a:pt x="322448" y="28829"/>
                </a:moveTo>
                <a:lnTo>
                  <a:pt x="311175" y="28956"/>
                </a:lnTo>
                <a:lnTo>
                  <a:pt x="326414" y="28956"/>
                </a:lnTo>
                <a:lnTo>
                  <a:pt x="322448" y="28829"/>
                </a:lnTo>
                <a:close/>
              </a:path>
              <a:path w="933450" h="38735">
                <a:moveTo>
                  <a:pt x="929350" y="24467"/>
                </a:moveTo>
                <a:lnTo>
                  <a:pt x="926108" y="26670"/>
                </a:lnTo>
                <a:lnTo>
                  <a:pt x="916590" y="27940"/>
                </a:lnTo>
                <a:lnTo>
                  <a:pt x="915054" y="27960"/>
                </a:lnTo>
                <a:lnTo>
                  <a:pt x="919848" y="28194"/>
                </a:lnTo>
                <a:lnTo>
                  <a:pt x="922650" y="28956"/>
                </a:lnTo>
                <a:lnTo>
                  <a:pt x="927255" y="28194"/>
                </a:lnTo>
                <a:lnTo>
                  <a:pt x="929845" y="25400"/>
                </a:lnTo>
                <a:lnTo>
                  <a:pt x="929350" y="24467"/>
                </a:lnTo>
                <a:close/>
              </a:path>
              <a:path w="933450" h="38735">
                <a:moveTo>
                  <a:pt x="901812" y="27314"/>
                </a:moveTo>
                <a:lnTo>
                  <a:pt x="894829" y="27813"/>
                </a:lnTo>
                <a:lnTo>
                  <a:pt x="904989" y="28194"/>
                </a:lnTo>
                <a:lnTo>
                  <a:pt x="900226" y="28829"/>
                </a:lnTo>
                <a:lnTo>
                  <a:pt x="906996" y="28067"/>
                </a:lnTo>
                <a:lnTo>
                  <a:pt x="915054" y="27960"/>
                </a:lnTo>
                <a:lnTo>
                  <a:pt x="901812" y="27314"/>
                </a:lnTo>
                <a:close/>
              </a:path>
              <a:path w="933450" h="38735">
                <a:moveTo>
                  <a:pt x="898766" y="26453"/>
                </a:moveTo>
                <a:lnTo>
                  <a:pt x="897691" y="26515"/>
                </a:lnTo>
                <a:lnTo>
                  <a:pt x="896924" y="26924"/>
                </a:lnTo>
                <a:lnTo>
                  <a:pt x="903732" y="27178"/>
                </a:lnTo>
                <a:lnTo>
                  <a:pt x="901812" y="27314"/>
                </a:lnTo>
                <a:lnTo>
                  <a:pt x="915054" y="27960"/>
                </a:lnTo>
                <a:lnTo>
                  <a:pt x="916590" y="27940"/>
                </a:lnTo>
                <a:lnTo>
                  <a:pt x="926108" y="26670"/>
                </a:lnTo>
                <a:lnTo>
                  <a:pt x="903859" y="26670"/>
                </a:lnTo>
                <a:lnTo>
                  <a:pt x="898766" y="26453"/>
                </a:lnTo>
                <a:close/>
              </a:path>
              <a:path w="933450" h="38735">
                <a:moveTo>
                  <a:pt x="885644" y="27559"/>
                </a:moveTo>
                <a:lnTo>
                  <a:pt x="880198" y="27559"/>
                </a:lnTo>
                <a:lnTo>
                  <a:pt x="884199" y="27686"/>
                </a:lnTo>
                <a:lnTo>
                  <a:pt x="885644" y="27559"/>
                </a:lnTo>
                <a:close/>
              </a:path>
              <a:path w="933450" h="38735">
                <a:moveTo>
                  <a:pt x="897691" y="26515"/>
                </a:moveTo>
                <a:lnTo>
                  <a:pt x="897204" y="26543"/>
                </a:lnTo>
                <a:lnTo>
                  <a:pt x="893198" y="26895"/>
                </a:lnTo>
                <a:lnTo>
                  <a:pt x="901812" y="27314"/>
                </a:lnTo>
                <a:lnTo>
                  <a:pt x="903732" y="27178"/>
                </a:lnTo>
                <a:lnTo>
                  <a:pt x="896924" y="26924"/>
                </a:lnTo>
                <a:lnTo>
                  <a:pt x="897691" y="26515"/>
                </a:lnTo>
                <a:close/>
              </a:path>
              <a:path w="933450" h="38735">
                <a:moveTo>
                  <a:pt x="10434" y="9906"/>
                </a:moveTo>
                <a:lnTo>
                  <a:pt x="3190" y="12319"/>
                </a:lnTo>
                <a:lnTo>
                  <a:pt x="0" y="21971"/>
                </a:lnTo>
                <a:lnTo>
                  <a:pt x="8860" y="24003"/>
                </a:lnTo>
                <a:lnTo>
                  <a:pt x="16927" y="25146"/>
                </a:lnTo>
                <a:lnTo>
                  <a:pt x="24601" y="25908"/>
                </a:lnTo>
                <a:lnTo>
                  <a:pt x="32283" y="26797"/>
                </a:lnTo>
                <a:lnTo>
                  <a:pt x="36372" y="26924"/>
                </a:lnTo>
                <a:lnTo>
                  <a:pt x="35153" y="26670"/>
                </a:lnTo>
                <a:lnTo>
                  <a:pt x="196708" y="26670"/>
                </a:lnTo>
                <a:lnTo>
                  <a:pt x="180162" y="26416"/>
                </a:lnTo>
                <a:lnTo>
                  <a:pt x="161197" y="25654"/>
                </a:lnTo>
                <a:lnTo>
                  <a:pt x="121267" y="23368"/>
                </a:lnTo>
                <a:lnTo>
                  <a:pt x="115463" y="23114"/>
                </a:lnTo>
                <a:lnTo>
                  <a:pt x="99847" y="23114"/>
                </a:lnTo>
                <a:lnTo>
                  <a:pt x="95808" y="22987"/>
                </a:lnTo>
                <a:lnTo>
                  <a:pt x="89039" y="22606"/>
                </a:lnTo>
                <a:lnTo>
                  <a:pt x="95999" y="22479"/>
                </a:lnTo>
                <a:lnTo>
                  <a:pt x="93345" y="22098"/>
                </a:lnTo>
                <a:lnTo>
                  <a:pt x="82637" y="21844"/>
                </a:lnTo>
                <a:lnTo>
                  <a:pt x="74185" y="21202"/>
                </a:lnTo>
                <a:lnTo>
                  <a:pt x="58631" y="19939"/>
                </a:lnTo>
                <a:lnTo>
                  <a:pt x="53107" y="19431"/>
                </a:lnTo>
                <a:lnTo>
                  <a:pt x="16425" y="19431"/>
                </a:lnTo>
                <a:lnTo>
                  <a:pt x="9510" y="18542"/>
                </a:lnTo>
                <a:lnTo>
                  <a:pt x="6575" y="16764"/>
                </a:lnTo>
                <a:lnTo>
                  <a:pt x="11201" y="15367"/>
                </a:lnTo>
                <a:lnTo>
                  <a:pt x="76534" y="15367"/>
                </a:lnTo>
                <a:lnTo>
                  <a:pt x="82824" y="15234"/>
                </a:lnTo>
                <a:lnTo>
                  <a:pt x="90525" y="14859"/>
                </a:lnTo>
                <a:lnTo>
                  <a:pt x="92519" y="14097"/>
                </a:lnTo>
                <a:lnTo>
                  <a:pt x="102044" y="13970"/>
                </a:lnTo>
                <a:lnTo>
                  <a:pt x="119337" y="13970"/>
                </a:lnTo>
                <a:lnTo>
                  <a:pt x="123404" y="13843"/>
                </a:lnTo>
                <a:lnTo>
                  <a:pt x="131013" y="13716"/>
                </a:lnTo>
                <a:lnTo>
                  <a:pt x="128638" y="12954"/>
                </a:lnTo>
                <a:lnTo>
                  <a:pt x="140436" y="11938"/>
                </a:lnTo>
                <a:lnTo>
                  <a:pt x="226282" y="11938"/>
                </a:lnTo>
                <a:lnTo>
                  <a:pt x="253352" y="11049"/>
                </a:lnTo>
                <a:lnTo>
                  <a:pt x="30378" y="11049"/>
                </a:lnTo>
                <a:lnTo>
                  <a:pt x="30118" y="10795"/>
                </a:lnTo>
                <a:lnTo>
                  <a:pt x="24485" y="10795"/>
                </a:lnTo>
                <a:lnTo>
                  <a:pt x="24282" y="10541"/>
                </a:lnTo>
                <a:lnTo>
                  <a:pt x="18732" y="10541"/>
                </a:lnTo>
                <a:lnTo>
                  <a:pt x="19693" y="10414"/>
                </a:lnTo>
                <a:lnTo>
                  <a:pt x="18586" y="10414"/>
                </a:lnTo>
                <a:lnTo>
                  <a:pt x="10434" y="9906"/>
                </a:lnTo>
                <a:close/>
              </a:path>
              <a:path w="933450" h="38735">
                <a:moveTo>
                  <a:pt x="911198" y="20780"/>
                </a:moveTo>
                <a:lnTo>
                  <a:pt x="896743" y="21717"/>
                </a:lnTo>
                <a:lnTo>
                  <a:pt x="865020" y="23368"/>
                </a:lnTo>
                <a:lnTo>
                  <a:pt x="823993" y="24896"/>
                </a:lnTo>
                <a:lnTo>
                  <a:pt x="838119" y="25146"/>
                </a:lnTo>
                <a:lnTo>
                  <a:pt x="888580" y="26670"/>
                </a:lnTo>
                <a:lnTo>
                  <a:pt x="893198" y="26895"/>
                </a:lnTo>
                <a:lnTo>
                  <a:pt x="897204" y="26543"/>
                </a:lnTo>
                <a:lnTo>
                  <a:pt x="897691" y="26515"/>
                </a:lnTo>
                <a:lnTo>
                  <a:pt x="897877" y="26416"/>
                </a:lnTo>
                <a:lnTo>
                  <a:pt x="899426" y="26416"/>
                </a:lnTo>
                <a:lnTo>
                  <a:pt x="901649" y="26289"/>
                </a:lnTo>
                <a:lnTo>
                  <a:pt x="926669" y="26289"/>
                </a:lnTo>
                <a:lnTo>
                  <a:pt x="929285" y="24511"/>
                </a:lnTo>
                <a:lnTo>
                  <a:pt x="929170" y="24130"/>
                </a:lnTo>
                <a:lnTo>
                  <a:pt x="928202" y="22309"/>
                </a:lnTo>
                <a:lnTo>
                  <a:pt x="924777" y="21971"/>
                </a:lnTo>
                <a:lnTo>
                  <a:pt x="917714" y="21971"/>
                </a:lnTo>
                <a:lnTo>
                  <a:pt x="905116" y="21463"/>
                </a:lnTo>
                <a:lnTo>
                  <a:pt x="911555" y="20828"/>
                </a:lnTo>
                <a:lnTo>
                  <a:pt x="911198" y="20780"/>
                </a:lnTo>
                <a:close/>
              </a:path>
              <a:path w="933450" h="38735">
                <a:moveTo>
                  <a:pt x="901649" y="26289"/>
                </a:moveTo>
                <a:lnTo>
                  <a:pt x="898766" y="26453"/>
                </a:lnTo>
                <a:lnTo>
                  <a:pt x="903859" y="26670"/>
                </a:lnTo>
                <a:lnTo>
                  <a:pt x="901649" y="26289"/>
                </a:lnTo>
                <a:close/>
              </a:path>
              <a:path w="933450" h="38735">
                <a:moveTo>
                  <a:pt x="926669" y="26289"/>
                </a:moveTo>
                <a:lnTo>
                  <a:pt x="901649" y="26289"/>
                </a:lnTo>
                <a:lnTo>
                  <a:pt x="903859" y="26670"/>
                </a:lnTo>
                <a:lnTo>
                  <a:pt x="926108" y="26670"/>
                </a:lnTo>
                <a:lnTo>
                  <a:pt x="926669" y="26289"/>
                </a:lnTo>
                <a:close/>
              </a:path>
              <a:path w="933450" h="38735">
                <a:moveTo>
                  <a:pt x="897877" y="26416"/>
                </a:moveTo>
                <a:lnTo>
                  <a:pt x="897691" y="26515"/>
                </a:lnTo>
                <a:lnTo>
                  <a:pt x="898766" y="26453"/>
                </a:lnTo>
                <a:lnTo>
                  <a:pt x="897877" y="26416"/>
                </a:lnTo>
                <a:close/>
              </a:path>
              <a:path w="933450" h="38735">
                <a:moveTo>
                  <a:pt x="899426" y="26416"/>
                </a:moveTo>
                <a:lnTo>
                  <a:pt x="897877" y="26416"/>
                </a:lnTo>
                <a:lnTo>
                  <a:pt x="898766" y="26453"/>
                </a:lnTo>
                <a:lnTo>
                  <a:pt x="899426" y="26416"/>
                </a:lnTo>
                <a:close/>
              </a:path>
              <a:path w="933450" h="38735">
                <a:moveTo>
                  <a:pt x="206073" y="22876"/>
                </a:moveTo>
                <a:lnTo>
                  <a:pt x="205295" y="25400"/>
                </a:lnTo>
                <a:lnTo>
                  <a:pt x="211032" y="25908"/>
                </a:lnTo>
                <a:lnTo>
                  <a:pt x="219763" y="24151"/>
                </a:lnTo>
                <a:lnTo>
                  <a:pt x="219200" y="24130"/>
                </a:lnTo>
                <a:lnTo>
                  <a:pt x="206073" y="22876"/>
                </a:lnTo>
                <a:close/>
              </a:path>
              <a:path w="933450" h="38735">
                <a:moveTo>
                  <a:pt x="416583" y="22225"/>
                </a:moveTo>
                <a:lnTo>
                  <a:pt x="371901" y="22225"/>
                </a:lnTo>
                <a:lnTo>
                  <a:pt x="274844" y="22860"/>
                </a:lnTo>
                <a:lnTo>
                  <a:pt x="226783" y="24384"/>
                </a:lnTo>
                <a:lnTo>
                  <a:pt x="274967" y="24384"/>
                </a:lnTo>
                <a:lnTo>
                  <a:pt x="269570" y="25654"/>
                </a:lnTo>
                <a:lnTo>
                  <a:pt x="362972" y="25400"/>
                </a:lnTo>
                <a:lnTo>
                  <a:pt x="401513" y="23876"/>
                </a:lnTo>
                <a:lnTo>
                  <a:pt x="410062" y="23368"/>
                </a:lnTo>
                <a:lnTo>
                  <a:pt x="415304" y="22606"/>
                </a:lnTo>
                <a:lnTo>
                  <a:pt x="416583" y="22225"/>
                </a:lnTo>
                <a:close/>
              </a:path>
              <a:path w="933450" h="38735">
                <a:moveTo>
                  <a:pt x="362972" y="25400"/>
                </a:moveTo>
                <a:lnTo>
                  <a:pt x="302043" y="25400"/>
                </a:lnTo>
                <a:lnTo>
                  <a:pt x="331338" y="25527"/>
                </a:lnTo>
                <a:lnTo>
                  <a:pt x="360035" y="25527"/>
                </a:lnTo>
                <a:lnTo>
                  <a:pt x="362972" y="25400"/>
                </a:lnTo>
                <a:close/>
              </a:path>
              <a:path w="933450" h="38735">
                <a:moveTo>
                  <a:pt x="910459" y="20828"/>
                </a:moveTo>
                <a:lnTo>
                  <a:pt x="591959" y="20828"/>
                </a:lnTo>
                <a:lnTo>
                  <a:pt x="593547" y="20955"/>
                </a:lnTo>
                <a:lnTo>
                  <a:pt x="604562" y="20955"/>
                </a:lnTo>
                <a:lnTo>
                  <a:pt x="613884" y="21082"/>
                </a:lnTo>
                <a:lnTo>
                  <a:pt x="622813" y="21336"/>
                </a:lnTo>
                <a:lnTo>
                  <a:pt x="635025" y="22225"/>
                </a:lnTo>
                <a:lnTo>
                  <a:pt x="823993" y="24896"/>
                </a:lnTo>
                <a:lnTo>
                  <a:pt x="865020" y="23368"/>
                </a:lnTo>
                <a:lnTo>
                  <a:pt x="896743" y="21717"/>
                </a:lnTo>
                <a:lnTo>
                  <a:pt x="910459" y="20828"/>
                </a:lnTo>
                <a:close/>
              </a:path>
              <a:path w="933450" h="38735">
                <a:moveTo>
                  <a:pt x="219870" y="24130"/>
                </a:moveTo>
                <a:lnTo>
                  <a:pt x="235816" y="24765"/>
                </a:lnTo>
                <a:lnTo>
                  <a:pt x="251342" y="24765"/>
                </a:lnTo>
                <a:lnTo>
                  <a:pt x="274967" y="24384"/>
                </a:lnTo>
                <a:lnTo>
                  <a:pt x="226783" y="24384"/>
                </a:lnTo>
                <a:lnTo>
                  <a:pt x="219870" y="24130"/>
                </a:lnTo>
                <a:close/>
              </a:path>
              <a:path w="933450" h="38735">
                <a:moveTo>
                  <a:pt x="928202" y="22309"/>
                </a:moveTo>
                <a:lnTo>
                  <a:pt x="929350" y="24467"/>
                </a:lnTo>
                <a:lnTo>
                  <a:pt x="931903" y="22732"/>
                </a:lnTo>
                <a:lnTo>
                  <a:pt x="928202" y="22309"/>
                </a:lnTo>
                <a:close/>
              </a:path>
              <a:path w="933450" h="38735">
                <a:moveTo>
                  <a:pt x="234794" y="24130"/>
                </a:moveTo>
                <a:lnTo>
                  <a:pt x="219870" y="24130"/>
                </a:lnTo>
                <a:lnTo>
                  <a:pt x="226783" y="24384"/>
                </a:lnTo>
                <a:lnTo>
                  <a:pt x="234794" y="24130"/>
                </a:lnTo>
                <a:close/>
              </a:path>
              <a:path w="933450" h="38735">
                <a:moveTo>
                  <a:pt x="231424" y="18875"/>
                </a:moveTo>
                <a:lnTo>
                  <a:pt x="215843" y="19685"/>
                </a:lnTo>
                <a:lnTo>
                  <a:pt x="206478" y="21562"/>
                </a:lnTo>
                <a:lnTo>
                  <a:pt x="206073" y="22876"/>
                </a:lnTo>
                <a:lnTo>
                  <a:pt x="219200" y="24130"/>
                </a:lnTo>
                <a:lnTo>
                  <a:pt x="219763" y="24151"/>
                </a:lnTo>
                <a:lnTo>
                  <a:pt x="234794" y="24130"/>
                </a:lnTo>
                <a:lnTo>
                  <a:pt x="274844" y="22860"/>
                </a:lnTo>
                <a:lnTo>
                  <a:pt x="416583" y="22225"/>
                </a:lnTo>
                <a:lnTo>
                  <a:pt x="418288" y="21717"/>
                </a:lnTo>
                <a:lnTo>
                  <a:pt x="374608" y="21717"/>
                </a:lnTo>
                <a:lnTo>
                  <a:pt x="330182" y="21590"/>
                </a:lnTo>
                <a:lnTo>
                  <a:pt x="286016" y="20701"/>
                </a:lnTo>
                <a:lnTo>
                  <a:pt x="240982" y="19050"/>
                </a:lnTo>
                <a:lnTo>
                  <a:pt x="232995" y="18923"/>
                </a:lnTo>
                <a:lnTo>
                  <a:pt x="231424" y="18875"/>
                </a:lnTo>
                <a:close/>
              </a:path>
              <a:path w="933450" h="38735">
                <a:moveTo>
                  <a:pt x="100952" y="22479"/>
                </a:moveTo>
                <a:lnTo>
                  <a:pt x="95999" y="22479"/>
                </a:lnTo>
                <a:lnTo>
                  <a:pt x="99847" y="23114"/>
                </a:lnTo>
                <a:lnTo>
                  <a:pt x="115463" y="23114"/>
                </a:lnTo>
                <a:lnTo>
                  <a:pt x="100952" y="22479"/>
                </a:lnTo>
                <a:close/>
              </a:path>
              <a:path w="933450" h="38735">
                <a:moveTo>
                  <a:pt x="206478" y="21562"/>
                </a:moveTo>
                <a:lnTo>
                  <a:pt x="201904" y="22479"/>
                </a:lnTo>
                <a:lnTo>
                  <a:pt x="206073" y="22876"/>
                </a:lnTo>
                <a:lnTo>
                  <a:pt x="206478" y="21562"/>
                </a:lnTo>
                <a:close/>
              </a:path>
              <a:path w="933450" h="38735">
                <a:moveTo>
                  <a:pt x="932649" y="22225"/>
                </a:moveTo>
                <a:lnTo>
                  <a:pt x="931903" y="22732"/>
                </a:lnTo>
                <a:lnTo>
                  <a:pt x="933023" y="22860"/>
                </a:lnTo>
                <a:lnTo>
                  <a:pt x="932649" y="22225"/>
                </a:lnTo>
                <a:close/>
              </a:path>
              <a:path w="933450" h="38735">
                <a:moveTo>
                  <a:pt x="927820" y="21590"/>
                </a:moveTo>
                <a:lnTo>
                  <a:pt x="920755" y="21590"/>
                </a:lnTo>
                <a:lnTo>
                  <a:pt x="927458" y="22225"/>
                </a:lnTo>
                <a:lnTo>
                  <a:pt x="928202" y="22309"/>
                </a:lnTo>
                <a:lnTo>
                  <a:pt x="927820" y="21590"/>
                </a:lnTo>
                <a:close/>
              </a:path>
              <a:path w="933450" h="38735">
                <a:moveTo>
                  <a:pt x="470268" y="21082"/>
                </a:moveTo>
                <a:lnTo>
                  <a:pt x="420420" y="21082"/>
                </a:lnTo>
                <a:lnTo>
                  <a:pt x="416583" y="22225"/>
                </a:lnTo>
                <a:lnTo>
                  <a:pt x="420844" y="22225"/>
                </a:lnTo>
                <a:lnTo>
                  <a:pt x="470027" y="21971"/>
                </a:lnTo>
                <a:lnTo>
                  <a:pt x="465709" y="21590"/>
                </a:lnTo>
                <a:lnTo>
                  <a:pt x="470268" y="21082"/>
                </a:lnTo>
                <a:close/>
              </a:path>
              <a:path w="933450" h="38735">
                <a:moveTo>
                  <a:pt x="926604" y="19304"/>
                </a:moveTo>
                <a:lnTo>
                  <a:pt x="923099" y="19939"/>
                </a:lnTo>
                <a:lnTo>
                  <a:pt x="911198" y="20780"/>
                </a:lnTo>
                <a:lnTo>
                  <a:pt x="911555" y="20828"/>
                </a:lnTo>
                <a:lnTo>
                  <a:pt x="905116" y="21463"/>
                </a:lnTo>
                <a:lnTo>
                  <a:pt x="917714" y="21971"/>
                </a:lnTo>
                <a:lnTo>
                  <a:pt x="920755" y="21590"/>
                </a:lnTo>
                <a:lnTo>
                  <a:pt x="927820" y="21590"/>
                </a:lnTo>
                <a:lnTo>
                  <a:pt x="926604" y="19304"/>
                </a:lnTo>
                <a:close/>
              </a:path>
              <a:path w="933450" h="38735">
                <a:moveTo>
                  <a:pt x="920755" y="21590"/>
                </a:moveTo>
                <a:lnTo>
                  <a:pt x="917714" y="21971"/>
                </a:lnTo>
                <a:lnTo>
                  <a:pt x="924777" y="21971"/>
                </a:lnTo>
                <a:lnTo>
                  <a:pt x="920755" y="21590"/>
                </a:lnTo>
                <a:close/>
              </a:path>
              <a:path w="933450" h="38735">
                <a:moveTo>
                  <a:pt x="232957" y="18796"/>
                </a:moveTo>
                <a:lnTo>
                  <a:pt x="231424" y="18875"/>
                </a:lnTo>
                <a:lnTo>
                  <a:pt x="232995" y="18923"/>
                </a:lnTo>
                <a:lnTo>
                  <a:pt x="240982" y="19050"/>
                </a:lnTo>
                <a:lnTo>
                  <a:pt x="286016" y="20701"/>
                </a:lnTo>
                <a:lnTo>
                  <a:pt x="330182" y="21590"/>
                </a:lnTo>
                <a:lnTo>
                  <a:pt x="374608" y="21717"/>
                </a:lnTo>
                <a:lnTo>
                  <a:pt x="420420" y="21082"/>
                </a:lnTo>
                <a:lnTo>
                  <a:pt x="470268" y="21082"/>
                </a:lnTo>
                <a:lnTo>
                  <a:pt x="474497" y="20955"/>
                </a:lnTo>
                <a:lnTo>
                  <a:pt x="478119" y="20955"/>
                </a:lnTo>
                <a:lnTo>
                  <a:pt x="481990" y="20574"/>
                </a:lnTo>
                <a:lnTo>
                  <a:pt x="909665" y="20574"/>
                </a:lnTo>
                <a:lnTo>
                  <a:pt x="906830" y="20193"/>
                </a:lnTo>
                <a:lnTo>
                  <a:pt x="873875" y="19177"/>
                </a:lnTo>
                <a:lnTo>
                  <a:pt x="264617" y="19177"/>
                </a:lnTo>
                <a:lnTo>
                  <a:pt x="266302" y="18923"/>
                </a:lnTo>
                <a:lnTo>
                  <a:pt x="250855" y="18923"/>
                </a:lnTo>
                <a:lnTo>
                  <a:pt x="232957" y="18796"/>
                </a:lnTo>
                <a:close/>
              </a:path>
              <a:path w="933450" h="38735">
                <a:moveTo>
                  <a:pt x="420420" y="21082"/>
                </a:moveTo>
                <a:lnTo>
                  <a:pt x="374608" y="21717"/>
                </a:lnTo>
                <a:lnTo>
                  <a:pt x="418288" y="21717"/>
                </a:lnTo>
                <a:lnTo>
                  <a:pt x="420420" y="21082"/>
                </a:lnTo>
                <a:close/>
              </a:path>
              <a:path w="933450" h="38735">
                <a:moveTo>
                  <a:pt x="910610" y="20701"/>
                </a:moveTo>
                <a:lnTo>
                  <a:pt x="576351" y="20701"/>
                </a:lnTo>
                <a:lnTo>
                  <a:pt x="590880" y="21717"/>
                </a:lnTo>
                <a:lnTo>
                  <a:pt x="591497" y="21209"/>
                </a:lnTo>
                <a:lnTo>
                  <a:pt x="591172" y="21209"/>
                </a:lnTo>
                <a:lnTo>
                  <a:pt x="591669" y="21066"/>
                </a:lnTo>
                <a:lnTo>
                  <a:pt x="591959" y="20828"/>
                </a:lnTo>
                <a:lnTo>
                  <a:pt x="910459" y="20828"/>
                </a:lnTo>
                <a:lnTo>
                  <a:pt x="911198" y="20780"/>
                </a:lnTo>
                <a:lnTo>
                  <a:pt x="910610" y="20701"/>
                </a:lnTo>
                <a:close/>
              </a:path>
              <a:path w="933450" h="38735">
                <a:moveTo>
                  <a:pt x="909665" y="20574"/>
                </a:moveTo>
                <a:lnTo>
                  <a:pt x="488149" y="20574"/>
                </a:lnTo>
                <a:lnTo>
                  <a:pt x="485508" y="21336"/>
                </a:lnTo>
                <a:lnTo>
                  <a:pt x="480364" y="21463"/>
                </a:lnTo>
                <a:lnTo>
                  <a:pt x="574230" y="21590"/>
                </a:lnTo>
                <a:lnTo>
                  <a:pt x="576351" y="20701"/>
                </a:lnTo>
                <a:lnTo>
                  <a:pt x="910610" y="20701"/>
                </a:lnTo>
                <a:lnTo>
                  <a:pt x="909665" y="20574"/>
                </a:lnTo>
                <a:close/>
              </a:path>
              <a:path w="933450" h="38735">
                <a:moveTo>
                  <a:pt x="207683" y="17653"/>
                </a:moveTo>
                <a:lnTo>
                  <a:pt x="206478" y="21562"/>
                </a:lnTo>
                <a:lnTo>
                  <a:pt x="215843" y="19685"/>
                </a:lnTo>
                <a:lnTo>
                  <a:pt x="231424" y="18875"/>
                </a:lnTo>
                <a:lnTo>
                  <a:pt x="224575" y="18669"/>
                </a:lnTo>
                <a:lnTo>
                  <a:pt x="216034" y="18288"/>
                </a:lnTo>
                <a:lnTo>
                  <a:pt x="207683" y="17653"/>
                </a:lnTo>
                <a:close/>
              </a:path>
              <a:path w="933450" h="38735">
                <a:moveTo>
                  <a:pt x="478119" y="20955"/>
                </a:moveTo>
                <a:lnTo>
                  <a:pt x="474497" y="20955"/>
                </a:lnTo>
                <a:lnTo>
                  <a:pt x="475538" y="21209"/>
                </a:lnTo>
                <a:lnTo>
                  <a:pt x="478119" y="20955"/>
                </a:lnTo>
                <a:close/>
              </a:path>
              <a:path w="933450" h="38735">
                <a:moveTo>
                  <a:pt x="591669" y="21066"/>
                </a:moveTo>
                <a:lnTo>
                  <a:pt x="591172" y="21209"/>
                </a:lnTo>
                <a:lnTo>
                  <a:pt x="591504" y="21202"/>
                </a:lnTo>
                <a:lnTo>
                  <a:pt x="591669" y="21066"/>
                </a:lnTo>
                <a:close/>
              </a:path>
              <a:path w="933450" h="38735">
                <a:moveTo>
                  <a:pt x="604562" y="20955"/>
                </a:moveTo>
                <a:lnTo>
                  <a:pt x="592061" y="20955"/>
                </a:lnTo>
                <a:lnTo>
                  <a:pt x="591651" y="21082"/>
                </a:lnTo>
                <a:lnTo>
                  <a:pt x="591504" y="21202"/>
                </a:lnTo>
                <a:lnTo>
                  <a:pt x="604562" y="20955"/>
                </a:lnTo>
                <a:close/>
              </a:path>
              <a:path w="933450" h="38735">
                <a:moveTo>
                  <a:pt x="11201" y="15367"/>
                </a:moveTo>
                <a:lnTo>
                  <a:pt x="6575" y="16764"/>
                </a:lnTo>
                <a:lnTo>
                  <a:pt x="9510" y="18542"/>
                </a:lnTo>
                <a:lnTo>
                  <a:pt x="16425" y="19431"/>
                </a:lnTo>
                <a:lnTo>
                  <a:pt x="23736" y="18288"/>
                </a:lnTo>
                <a:lnTo>
                  <a:pt x="22653" y="17653"/>
                </a:lnTo>
                <a:lnTo>
                  <a:pt x="26171" y="17181"/>
                </a:lnTo>
                <a:lnTo>
                  <a:pt x="11201" y="15367"/>
                </a:lnTo>
                <a:close/>
              </a:path>
              <a:path w="933450" h="38735">
                <a:moveTo>
                  <a:pt x="26171" y="17181"/>
                </a:moveTo>
                <a:lnTo>
                  <a:pt x="22653" y="17653"/>
                </a:lnTo>
                <a:lnTo>
                  <a:pt x="23736" y="18288"/>
                </a:lnTo>
                <a:lnTo>
                  <a:pt x="16425" y="19431"/>
                </a:lnTo>
                <a:lnTo>
                  <a:pt x="53107" y="19431"/>
                </a:lnTo>
                <a:lnTo>
                  <a:pt x="48964" y="19050"/>
                </a:lnTo>
                <a:lnTo>
                  <a:pt x="41059" y="19050"/>
                </a:lnTo>
                <a:lnTo>
                  <a:pt x="26171" y="17181"/>
                </a:lnTo>
                <a:close/>
              </a:path>
              <a:path w="933450" h="38735">
                <a:moveTo>
                  <a:pt x="291134" y="17907"/>
                </a:moveTo>
                <a:lnTo>
                  <a:pt x="284521" y="18034"/>
                </a:lnTo>
                <a:lnTo>
                  <a:pt x="270980" y="19050"/>
                </a:lnTo>
                <a:lnTo>
                  <a:pt x="264617" y="19177"/>
                </a:lnTo>
                <a:lnTo>
                  <a:pt x="873875" y="19177"/>
                </a:lnTo>
                <a:lnTo>
                  <a:pt x="869365" y="19050"/>
                </a:lnTo>
                <a:lnTo>
                  <a:pt x="869613" y="18923"/>
                </a:lnTo>
                <a:lnTo>
                  <a:pt x="823273" y="18923"/>
                </a:lnTo>
                <a:lnTo>
                  <a:pt x="816749" y="18796"/>
                </a:lnTo>
                <a:lnTo>
                  <a:pt x="818330" y="18542"/>
                </a:lnTo>
                <a:lnTo>
                  <a:pt x="290461" y="18542"/>
                </a:lnTo>
                <a:lnTo>
                  <a:pt x="288417" y="18288"/>
                </a:lnTo>
                <a:lnTo>
                  <a:pt x="291236" y="18161"/>
                </a:lnTo>
                <a:lnTo>
                  <a:pt x="291134" y="17907"/>
                </a:lnTo>
                <a:close/>
              </a:path>
              <a:path w="933450" h="38735">
                <a:moveTo>
                  <a:pt x="39585" y="18542"/>
                </a:moveTo>
                <a:lnTo>
                  <a:pt x="41059" y="19050"/>
                </a:lnTo>
                <a:lnTo>
                  <a:pt x="48964" y="19050"/>
                </a:lnTo>
                <a:lnTo>
                  <a:pt x="47583" y="18923"/>
                </a:lnTo>
                <a:lnTo>
                  <a:pt x="44208" y="18923"/>
                </a:lnTo>
                <a:lnTo>
                  <a:pt x="39585" y="18542"/>
                </a:lnTo>
                <a:close/>
              </a:path>
              <a:path w="933450" h="38735">
                <a:moveTo>
                  <a:pt x="46202" y="18796"/>
                </a:moveTo>
                <a:lnTo>
                  <a:pt x="44208" y="18923"/>
                </a:lnTo>
                <a:lnTo>
                  <a:pt x="47583" y="18923"/>
                </a:lnTo>
                <a:lnTo>
                  <a:pt x="46202" y="18796"/>
                </a:lnTo>
                <a:close/>
              </a:path>
              <a:path w="933450" h="38735">
                <a:moveTo>
                  <a:pt x="267144" y="18796"/>
                </a:moveTo>
                <a:lnTo>
                  <a:pt x="250855" y="18923"/>
                </a:lnTo>
                <a:lnTo>
                  <a:pt x="266302" y="18923"/>
                </a:lnTo>
                <a:lnTo>
                  <a:pt x="267144" y="18796"/>
                </a:lnTo>
                <a:close/>
              </a:path>
              <a:path w="933450" h="38735">
                <a:moveTo>
                  <a:pt x="832523" y="18288"/>
                </a:moveTo>
                <a:lnTo>
                  <a:pt x="827020" y="18288"/>
                </a:lnTo>
                <a:lnTo>
                  <a:pt x="825317" y="18669"/>
                </a:lnTo>
                <a:lnTo>
                  <a:pt x="823273" y="18923"/>
                </a:lnTo>
                <a:lnTo>
                  <a:pt x="830199" y="18923"/>
                </a:lnTo>
                <a:lnTo>
                  <a:pt x="830707" y="18669"/>
                </a:lnTo>
                <a:lnTo>
                  <a:pt x="829678" y="18415"/>
                </a:lnTo>
                <a:lnTo>
                  <a:pt x="832523" y="18288"/>
                </a:lnTo>
                <a:close/>
              </a:path>
              <a:path w="933450" h="38735">
                <a:moveTo>
                  <a:pt x="850015" y="18542"/>
                </a:moveTo>
                <a:lnTo>
                  <a:pt x="839476" y="18542"/>
                </a:lnTo>
                <a:lnTo>
                  <a:pt x="830199" y="18923"/>
                </a:lnTo>
                <a:lnTo>
                  <a:pt x="869613" y="18923"/>
                </a:lnTo>
                <a:lnTo>
                  <a:pt x="869861" y="18796"/>
                </a:lnTo>
                <a:lnTo>
                  <a:pt x="860561" y="18796"/>
                </a:lnTo>
                <a:lnTo>
                  <a:pt x="850015" y="18542"/>
                </a:lnTo>
                <a:close/>
              </a:path>
              <a:path w="933450" h="38735">
                <a:moveTo>
                  <a:pt x="292569" y="17780"/>
                </a:moveTo>
                <a:lnTo>
                  <a:pt x="290461" y="18542"/>
                </a:lnTo>
                <a:lnTo>
                  <a:pt x="818330" y="18542"/>
                </a:lnTo>
                <a:lnTo>
                  <a:pt x="819121" y="18415"/>
                </a:lnTo>
                <a:lnTo>
                  <a:pt x="317131" y="18415"/>
                </a:lnTo>
                <a:lnTo>
                  <a:pt x="312737" y="18161"/>
                </a:lnTo>
                <a:lnTo>
                  <a:pt x="312844" y="17907"/>
                </a:lnTo>
                <a:lnTo>
                  <a:pt x="305955" y="17907"/>
                </a:lnTo>
                <a:lnTo>
                  <a:pt x="292569" y="17780"/>
                </a:lnTo>
                <a:close/>
              </a:path>
              <a:path w="933450" h="38735">
                <a:moveTo>
                  <a:pt x="374015" y="16129"/>
                </a:moveTo>
                <a:lnTo>
                  <a:pt x="359911" y="16510"/>
                </a:lnTo>
                <a:lnTo>
                  <a:pt x="333261" y="16637"/>
                </a:lnTo>
                <a:lnTo>
                  <a:pt x="322008" y="17526"/>
                </a:lnTo>
                <a:lnTo>
                  <a:pt x="317131" y="18415"/>
                </a:lnTo>
                <a:lnTo>
                  <a:pt x="819121" y="18415"/>
                </a:lnTo>
                <a:lnTo>
                  <a:pt x="819912" y="18288"/>
                </a:lnTo>
                <a:lnTo>
                  <a:pt x="813642" y="18288"/>
                </a:lnTo>
                <a:lnTo>
                  <a:pt x="810501" y="18161"/>
                </a:lnTo>
                <a:lnTo>
                  <a:pt x="770826" y="18161"/>
                </a:lnTo>
                <a:lnTo>
                  <a:pt x="770449" y="18034"/>
                </a:lnTo>
                <a:lnTo>
                  <a:pt x="764908" y="18034"/>
                </a:lnTo>
                <a:lnTo>
                  <a:pt x="754621" y="17526"/>
                </a:lnTo>
                <a:lnTo>
                  <a:pt x="753554" y="17399"/>
                </a:lnTo>
                <a:lnTo>
                  <a:pt x="731342" y="17399"/>
                </a:lnTo>
                <a:lnTo>
                  <a:pt x="730250" y="17018"/>
                </a:lnTo>
                <a:lnTo>
                  <a:pt x="727113" y="16891"/>
                </a:lnTo>
                <a:lnTo>
                  <a:pt x="723802" y="16637"/>
                </a:lnTo>
                <a:lnTo>
                  <a:pt x="372745" y="16637"/>
                </a:lnTo>
                <a:lnTo>
                  <a:pt x="371259" y="16510"/>
                </a:lnTo>
                <a:lnTo>
                  <a:pt x="373100" y="16383"/>
                </a:lnTo>
                <a:lnTo>
                  <a:pt x="374015" y="16129"/>
                </a:lnTo>
                <a:close/>
              </a:path>
              <a:path w="933450" h="38735">
                <a:moveTo>
                  <a:pt x="797052" y="17653"/>
                </a:moveTo>
                <a:lnTo>
                  <a:pt x="783467" y="17653"/>
                </a:lnTo>
                <a:lnTo>
                  <a:pt x="776854" y="17780"/>
                </a:lnTo>
                <a:lnTo>
                  <a:pt x="770826" y="18161"/>
                </a:lnTo>
                <a:lnTo>
                  <a:pt x="793915" y="18161"/>
                </a:lnTo>
                <a:lnTo>
                  <a:pt x="793559" y="17907"/>
                </a:lnTo>
                <a:lnTo>
                  <a:pt x="795693" y="17780"/>
                </a:lnTo>
                <a:lnTo>
                  <a:pt x="797052" y="17653"/>
                </a:lnTo>
                <a:close/>
              </a:path>
              <a:path w="933450" h="38735">
                <a:moveTo>
                  <a:pt x="800856" y="17907"/>
                </a:moveTo>
                <a:lnTo>
                  <a:pt x="793915" y="18161"/>
                </a:lnTo>
                <a:lnTo>
                  <a:pt x="810501" y="18161"/>
                </a:lnTo>
                <a:lnTo>
                  <a:pt x="807361" y="18034"/>
                </a:lnTo>
                <a:lnTo>
                  <a:pt x="800856" y="17907"/>
                </a:lnTo>
                <a:close/>
              </a:path>
              <a:path w="933450" h="38735">
                <a:moveTo>
                  <a:pt x="765632" y="16764"/>
                </a:moveTo>
                <a:lnTo>
                  <a:pt x="764908" y="18034"/>
                </a:lnTo>
                <a:lnTo>
                  <a:pt x="770449" y="18034"/>
                </a:lnTo>
                <a:lnTo>
                  <a:pt x="769696" y="17780"/>
                </a:lnTo>
                <a:lnTo>
                  <a:pt x="770915" y="17399"/>
                </a:lnTo>
                <a:lnTo>
                  <a:pt x="774331" y="17272"/>
                </a:lnTo>
                <a:lnTo>
                  <a:pt x="765632" y="16764"/>
                </a:lnTo>
                <a:close/>
              </a:path>
              <a:path w="933450" h="38735">
                <a:moveTo>
                  <a:pt x="309600" y="17399"/>
                </a:moveTo>
                <a:lnTo>
                  <a:pt x="305955" y="17907"/>
                </a:lnTo>
                <a:lnTo>
                  <a:pt x="312844" y="17907"/>
                </a:lnTo>
                <a:lnTo>
                  <a:pt x="313004" y="17526"/>
                </a:lnTo>
                <a:lnTo>
                  <a:pt x="309600" y="17399"/>
                </a:lnTo>
                <a:close/>
              </a:path>
              <a:path w="933450" h="38735">
                <a:moveTo>
                  <a:pt x="735698" y="17272"/>
                </a:moveTo>
                <a:lnTo>
                  <a:pt x="731342" y="17399"/>
                </a:lnTo>
                <a:lnTo>
                  <a:pt x="747814" y="17399"/>
                </a:lnTo>
                <a:lnTo>
                  <a:pt x="735698" y="17272"/>
                </a:lnTo>
                <a:close/>
              </a:path>
              <a:path w="933450" h="38735">
                <a:moveTo>
                  <a:pt x="751012" y="17096"/>
                </a:moveTo>
                <a:lnTo>
                  <a:pt x="747814" y="17399"/>
                </a:lnTo>
                <a:lnTo>
                  <a:pt x="753554" y="17399"/>
                </a:lnTo>
                <a:lnTo>
                  <a:pt x="751012" y="17096"/>
                </a:lnTo>
                <a:close/>
              </a:path>
              <a:path w="933450" h="38735">
                <a:moveTo>
                  <a:pt x="76534" y="15367"/>
                </a:moveTo>
                <a:lnTo>
                  <a:pt x="11201" y="15367"/>
                </a:lnTo>
                <a:lnTo>
                  <a:pt x="26171" y="17181"/>
                </a:lnTo>
                <a:lnTo>
                  <a:pt x="27387" y="17018"/>
                </a:lnTo>
                <a:lnTo>
                  <a:pt x="45478" y="15875"/>
                </a:lnTo>
                <a:lnTo>
                  <a:pt x="57963" y="15875"/>
                </a:lnTo>
                <a:lnTo>
                  <a:pt x="60394" y="15748"/>
                </a:lnTo>
                <a:lnTo>
                  <a:pt x="76534" y="15367"/>
                </a:lnTo>
                <a:close/>
              </a:path>
              <a:path w="933450" h="38735">
                <a:moveTo>
                  <a:pt x="751840" y="17018"/>
                </a:moveTo>
                <a:lnTo>
                  <a:pt x="750354" y="17018"/>
                </a:lnTo>
                <a:lnTo>
                  <a:pt x="751012" y="17096"/>
                </a:lnTo>
                <a:lnTo>
                  <a:pt x="751840" y="17018"/>
                </a:lnTo>
                <a:close/>
              </a:path>
              <a:path w="933450" h="38735">
                <a:moveTo>
                  <a:pt x="44247" y="16607"/>
                </a:moveTo>
                <a:lnTo>
                  <a:pt x="39077" y="16891"/>
                </a:lnTo>
                <a:lnTo>
                  <a:pt x="43472" y="16764"/>
                </a:lnTo>
                <a:lnTo>
                  <a:pt x="44247" y="16607"/>
                </a:lnTo>
                <a:close/>
              </a:path>
              <a:path w="933450" h="38735">
                <a:moveTo>
                  <a:pt x="473887" y="14859"/>
                </a:moveTo>
                <a:lnTo>
                  <a:pt x="421973" y="15367"/>
                </a:lnTo>
                <a:lnTo>
                  <a:pt x="396481" y="15875"/>
                </a:lnTo>
                <a:lnTo>
                  <a:pt x="372745" y="16637"/>
                </a:lnTo>
                <a:lnTo>
                  <a:pt x="723802" y="16637"/>
                </a:lnTo>
                <a:lnTo>
                  <a:pt x="722147" y="16510"/>
                </a:lnTo>
                <a:lnTo>
                  <a:pt x="689200" y="16129"/>
                </a:lnTo>
                <a:lnTo>
                  <a:pt x="473252" y="16129"/>
                </a:lnTo>
                <a:lnTo>
                  <a:pt x="471322" y="15748"/>
                </a:lnTo>
                <a:lnTo>
                  <a:pt x="472575" y="15234"/>
                </a:lnTo>
                <a:lnTo>
                  <a:pt x="473887" y="14859"/>
                </a:lnTo>
                <a:close/>
              </a:path>
              <a:path w="933450" h="38735">
                <a:moveTo>
                  <a:pt x="57963" y="15875"/>
                </a:moveTo>
                <a:lnTo>
                  <a:pt x="45478" y="15875"/>
                </a:lnTo>
                <a:lnTo>
                  <a:pt x="45364" y="16383"/>
                </a:lnTo>
                <a:lnTo>
                  <a:pt x="44247" y="16607"/>
                </a:lnTo>
                <a:lnTo>
                  <a:pt x="57963" y="15875"/>
                </a:lnTo>
                <a:close/>
              </a:path>
              <a:path w="933450" h="38735">
                <a:moveTo>
                  <a:pt x="494347" y="14859"/>
                </a:moveTo>
                <a:lnTo>
                  <a:pt x="485343" y="14986"/>
                </a:lnTo>
                <a:lnTo>
                  <a:pt x="474967" y="15240"/>
                </a:lnTo>
                <a:lnTo>
                  <a:pt x="473252" y="16129"/>
                </a:lnTo>
                <a:lnTo>
                  <a:pt x="590245" y="16129"/>
                </a:lnTo>
                <a:lnTo>
                  <a:pt x="588986" y="15621"/>
                </a:lnTo>
                <a:lnTo>
                  <a:pt x="553554" y="15621"/>
                </a:lnTo>
                <a:lnTo>
                  <a:pt x="552424" y="15367"/>
                </a:lnTo>
                <a:lnTo>
                  <a:pt x="530987" y="15367"/>
                </a:lnTo>
                <a:lnTo>
                  <a:pt x="530296" y="15113"/>
                </a:lnTo>
                <a:lnTo>
                  <a:pt x="498615" y="15113"/>
                </a:lnTo>
                <a:lnTo>
                  <a:pt x="494347" y="14859"/>
                </a:lnTo>
                <a:close/>
              </a:path>
              <a:path w="933450" h="38735">
                <a:moveTo>
                  <a:pt x="623035" y="15748"/>
                </a:moveTo>
                <a:lnTo>
                  <a:pt x="590245" y="16129"/>
                </a:lnTo>
                <a:lnTo>
                  <a:pt x="689200" y="16129"/>
                </a:lnTo>
                <a:lnTo>
                  <a:pt x="623035" y="15748"/>
                </a:lnTo>
                <a:close/>
              </a:path>
              <a:path w="933450" h="38735">
                <a:moveTo>
                  <a:pt x="565861" y="14605"/>
                </a:moveTo>
                <a:lnTo>
                  <a:pt x="559765" y="14859"/>
                </a:lnTo>
                <a:lnTo>
                  <a:pt x="559943" y="15113"/>
                </a:lnTo>
                <a:lnTo>
                  <a:pt x="553554" y="15621"/>
                </a:lnTo>
                <a:lnTo>
                  <a:pt x="588986" y="15621"/>
                </a:lnTo>
                <a:lnTo>
                  <a:pt x="588671" y="15494"/>
                </a:lnTo>
                <a:lnTo>
                  <a:pt x="592173" y="15234"/>
                </a:lnTo>
                <a:lnTo>
                  <a:pt x="590956" y="15113"/>
                </a:lnTo>
                <a:lnTo>
                  <a:pt x="568960" y="15113"/>
                </a:lnTo>
                <a:lnTo>
                  <a:pt x="565861" y="14605"/>
                </a:lnTo>
                <a:close/>
              </a:path>
              <a:path w="933450" h="38735">
                <a:moveTo>
                  <a:pt x="595744" y="14732"/>
                </a:moveTo>
                <a:lnTo>
                  <a:pt x="595817" y="15113"/>
                </a:lnTo>
                <a:lnTo>
                  <a:pt x="592173" y="15234"/>
                </a:lnTo>
                <a:lnTo>
                  <a:pt x="596061" y="15621"/>
                </a:lnTo>
                <a:lnTo>
                  <a:pt x="595744" y="14732"/>
                </a:lnTo>
                <a:close/>
              </a:path>
              <a:path w="933450" h="38735">
                <a:moveTo>
                  <a:pt x="537311" y="14224"/>
                </a:moveTo>
                <a:lnTo>
                  <a:pt x="530987" y="15367"/>
                </a:lnTo>
                <a:lnTo>
                  <a:pt x="552424" y="15367"/>
                </a:lnTo>
                <a:lnTo>
                  <a:pt x="550729" y="14986"/>
                </a:lnTo>
                <a:lnTo>
                  <a:pt x="542213" y="14986"/>
                </a:lnTo>
                <a:lnTo>
                  <a:pt x="537311" y="14224"/>
                </a:lnTo>
                <a:close/>
              </a:path>
              <a:path w="933450" h="38735">
                <a:moveTo>
                  <a:pt x="520268" y="14605"/>
                </a:moveTo>
                <a:lnTo>
                  <a:pt x="512328" y="14605"/>
                </a:lnTo>
                <a:lnTo>
                  <a:pt x="498615" y="15113"/>
                </a:lnTo>
                <a:lnTo>
                  <a:pt x="530296" y="15113"/>
                </a:lnTo>
                <a:lnTo>
                  <a:pt x="529260" y="14732"/>
                </a:lnTo>
                <a:lnTo>
                  <a:pt x="519430" y="14732"/>
                </a:lnTo>
                <a:lnTo>
                  <a:pt x="520268" y="14605"/>
                </a:lnTo>
                <a:close/>
              </a:path>
              <a:path w="933450" h="38735">
                <a:moveTo>
                  <a:pt x="574675" y="14986"/>
                </a:moveTo>
                <a:lnTo>
                  <a:pt x="568960" y="15113"/>
                </a:lnTo>
                <a:lnTo>
                  <a:pt x="575195" y="15113"/>
                </a:lnTo>
                <a:lnTo>
                  <a:pt x="574675" y="14986"/>
                </a:lnTo>
                <a:close/>
              </a:path>
              <a:path w="933450" h="38735">
                <a:moveTo>
                  <a:pt x="588403" y="14859"/>
                </a:moveTo>
                <a:lnTo>
                  <a:pt x="575195" y="15113"/>
                </a:lnTo>
                <a:lnTo>
                  <a:pt x="590956" y="15113"/>
                </a:lnTo>
                <a:lnTo>
                  <a:pt x="588403" y="14859"/>
                </a:lnTo>
                <a:close/>
              </a:path>
              <a:path w="933450" h="38735">
                <a:moveTo>
                  <a:pt x="545642" y="13843"/>
                </a:moveTo>
                <a:lnTo>
                  <a:pt x="542213" y="14986"/>
                </a:lnTo>
                <a:lnTo>
                  <a:pt x="550729" y="14986"/>
                </a:lnTo>
                <a:lnTo>
                  <a:pt x="545642" y="13843"/>
                </a:lnTo>
                <a:close/>
              </a:path>
              <a:path w="933450" h="38735">
                <a:moveTo>
                  <a:pt x="527189" y="13970"/>
                </a:moveTo>
                <a:lnTo>
                  <a:pt x="519430" y="14732"/>
                </a:lnTo>
                <a:lnTo>
                  <a:pt x="529260" y="14732"/>
                </a:lnTo>
                <a:lnTo>
                  <a:pt x="527189" y="13970"/>
                </a:lnTo>
                <a:close/>
              </a:path>
              <a:path w="933450" h="38735">
                <a:moveTo>
                  <a:pt x="119337" y="13970"/>
                </a:moveTo>
                <a:lnTo>
                  <a:pt x="102044" y="13970"/>
                </a:lnTo>
                <a:lnTo>
                  <a:pt x="107767" y="14224"/>
                </a:lnTo>
                <a:lnTo>
                  <a:pt x="115271" y="14097"/>
                </a:lnTo>
                <a:lnTo>
                  <a:pt x="119337" y="13970"/>
                </a:lnTo>
                <a:close/>
              </a:path>
              <a:path w="933450" h="38735">
                <a:moveTo>
                  <a:pt x="226282" y="11938"/>
                </a:moveTo>
                <a:lnTo>
                  <a:pt x="140436" y="11938"/>
                </a:lnTo>
                <a:lnTo>
                  <a:pt x="149669" y="12192"/>
                </a:lnTo>
                <a:lnTo>
                  <a:pt x="146888" y="13462"/>
                </a:lnTo>
                <a:lnTo>
                  <a:pt x="171079" y="12700"/>
                </a:lnTo>
                <a:lnTo>
                  <a:pt x="226282" y="11938"/>
                </a:lnTo>
                <a:close/>
              </a:path>
              <a:path w="933450" h="38735">
                <a:moveTo>
                  <a:pt x="414844" y="9017"/>
                </a:moveTo>
                <a:lnTo>
                  <a:pt x="31788" y="9017"/>
                </a:lnTo>
                <a:lnTo>
                  <a:pt x="31356" y="9398"/>
                </a:lnTo>
                <a:lnTo>
                  <a:pt x="31978" y="9906"/>
                </a:lnTo>
                <a:lnTo>
                  <a:pt x="30378" y="11049"/>
                </a:lnTo>
                <a:lnTo>
                  <a:pt x="253352" y="11049"/>
                </a:lnTo>
                <a:lnTo>
                  <a:pt x="255930" y="11684"/>
                </a:lnTo>
                <a:lnTo>
                  <a:pt x="334992" y="10414"/>
                </a:lnTo>
                <a:lnTo>
                  <a:pt x="360845" y="9652"/>
                </a:lnTo>
                <a:lnTo>
                  <a:pt x="403530" y="9652"/>
                </a:lnTo>
                <a:lnTo>
                  <a:pt x="413684" y="9144"/>
                </a:lnTo>
                <a:lnTo>
                  <a:pt x="414844" y="9017"/>
                </a:lnTo>
                <a:close/>
              </a:path>
              <a:path w="933450" h="38735">
                <a:moveTo>
                  <a:pt x="29210" y="9906"/>
                </a:moveTo>
                <a:lnTo>
                  <a:pt x="24485" y="10795"/>
                </a:lnTo>
                <a:lnTo>
                  <a:pt x="30118" y="10795"/>
                </a:lnTo>
                <a:lnTo>
                  <a:pt x="29210" y="9906"/>
                </a:lnTo>
                <a:close/>
              </a:path>
              <a:path w="933450" h="38735">
                <a:moveTo>
                  <a:pt x="24498" y="9779"/>
                </a:moveTo>
                <a:lnTo>
                  <a:pt x="18586" y="10414"/>
                </a:lnTo>
                <a:lnTo>
                  <a:pt x="19693" y="10414"/>
                </a:lnTo>
                <a:lnTo>
                  <a:pt x="24498" y="9779"/>
                </a:lnTo>
                <a:close/>
              </a:path>
              <a:path w="933450" h="38735">
                <a:moveTo>
                  <a:pt x="403530" y="9652"/>
                </a:moveTo>
                <a:lnTo>
                  <a:pt x="360845" y="9652"/>
                </a:lnTo>
                <a:lnTo>
                  <a:pt x="368672" y="9906"/>
                </a:lnTo>
                <a:lnTo>
                  <a:pt x="386321" y="10160"/>
                </a:lnTo>
                <a:lnTo>
                  <a:pt x="394055" y="10160"/>
                </a:lnTo>
                <a:lnTo>
                  <a:pt x="403530" y="9652"/>
                </a:lnTo>
                <a:close/>
              </a:path>
              <a:path w="933450" h="38735">
                <a:moveTo>
                  <a:pt x="486673" y="9144"/>
                </a:moveTo>
                <a:lnTo>
                  <a:pt x="472109" y="9144"/>
                </a:lnTo>
                <a:lnTo>
                  <a:pt x="472630" y="9779"/>
                </a:lnTo>
                <a:lnTo>
                  <a:pt x="482859" y="9271"/>
                </a:lnTo>
                <a:lnTo>
                  <a:pt x="486673" y="9144"/>
                </a:lnTo>
                <a:close/>
              </a:path>
              <a:path w="933450" h="38735">
                <a:moveTo>
                  <a:pt x="521106" y="8509"/>
                </a:moveTo>
                <a:lnTo>
                  <a:pt x="424154" y="8509"/>
                </a:lnTo>
                <a:lnTo>
                  <a:pt x="426974" y="9017"/>
                </a:lnTo>
                <a:lnTo>
                  <a:pt x="428815" y="9271"/>
                </a:lnTo>
                <a:lnTo>
                  <a:pt x="440441" y="9398"/>
                </a:lnTo>
                <a:lnTo>
                  <a:pt x="451653" y="9652"/>
                </a:lnTo>
                <a:lnTo>
                  <a:pt x="462269" y="9652"/>
                </a:lnTo>
                <a:lnTo>
                  <a:pt x="472109" y="9144"/>
                </a:lnTo>
                <a:lnTo>
                  <a:pt x="486673" y="9144"/>
                </a:lnTo>
                <a:lnTo>
                  <a:pt x="494301" y="8890"/>
                </a:lnTo>
                <a:lnTo>
                  <a:pt x="506036" y="8763"/>
                </a:lnTo>
                <a:lnTo>
                  <a:pt x="519125" y="8763"/>
                </a:lnTo>
                <a:lnTo>
                  <a:pt x="521106" y="8509"/>
                </a:lnTo>
                <a:close/>
              </a:path>
              <a:path w="933450" h="38735">
                <a:moveTo>
                  <a:pt x="65011" y="6858"/>
                </a:moveTo>
                <a:lnTo>
                  <a:pt x="59791" y="7366"/>
                </a:lnTo>
                <a:lnTo>
                  <a:pt x="63195" y="7493"/>
                </a:lnTo>
                <a:lnTo>
                  <a:pt x="56256" y="7493"/>
                </a:lnTo>
                <a:lnTo>
                  <a:pt x="46643" y="7747"/>
                </a:lnTo>
                <a:lnTo>
                  <a:pt x="36016" y="8382"/>
                </a:lnTo>
                <a:lnTo>
                  <a:pt x="26035" y="9271"/>
                </a:lnTo>
                <a:lnTo>
                  <a:pt x="31788" y="9017"/>
                </a:lnTo>
                <a:lnTo>
                  <a:pt x="414844" y="9017"/>
                </a:lnTo>
                <a:lnTo>
                  <a:pt x="419481" y="8509"/>
                </a:lnTo>
                <a:lnTo>
                  <a:pt x="521106" y="8509"/>
                </a:lnTo>
                <a:lnTo>
                  <a:pt x="532974" y="8295"/>
                </a:lnTo>
                <a:lnTo>
                  <a:pt x="533360" y="8072"/>
                </a:lnTo>
                <a:lnTo>
                  <a:pt x="531355" y="7874"/>
                </a:lnTo>
                <a:lnTo>
                  <a:pt x="64236" y="7874"/>
                </a:lnTo>
                <a:lnTo>
                  <a:pt x="65011" y="6858"/>
                </a:lnTo>
                <a:close/>
              </a:path>
              <a:path w="933450" h="38735">
                <a:moveTo>
                  <a:pt x="519125" y="8763"/>
                </a:moveTo>
                <a:lnTo>
                  <a:pt x="506036" y="8763"/>
                </a:lnTo>
                <a:lnTo>
                  <a:pt x="517144" y="9017"/>
                </a:lnTo>
                <a:lnTo>
                  <a:pt x="519125" y="8763"/>
                </a:lnTo>
                <a:close/>
              </a:path>
              <a:path w="933450" h="38735">
                <a:moveTo>
                  <a:pt x="782165" y="7747"/>
                </a:moveTo>
                <a:lnTo>
                  <a:pt x="703097" y="7747"/>
                </a:lnTo>
                <a:lnTo>
                  <a:pt x="703592" y="8382"/>
                </a:lnTo>
                <a:lnTo>
                  <a:pt x="763511" y="9017"/>
                </a:lnTo>
                <a:lnTo>
                  <a:pt x="763511" y="8128"/>
                </a:lnTo>
                <a:lnTo>
                  <a:pt x="771702" y="7874"/>
                </a:lnTo>
                <a:lnTo>
                  <a:pt x="781831" y="7874"/>
                </a:lnTo>
                <a:lnTo>
                  <a:pt x="782165" y="7747"/>
                </a:lnTo>
                <a:close/>
              </a:path>
              <a:path w="933450" h="38735">
                <a:moveTo>
                  <a:pt x="700185" y="8001"/>
                </a:moveTo>
                <a:lnTo>
                  <a:pt x="537984" y="8001"/>
                </a:lnTo>
                <a:lnTo>
                  <a:pt x="532714" y="8890"/>
                </a:lnTo>
                <a:lnTo>
                  <a:pt x="555608" y="8890"/>
                </a:lnTo>
                <a:lnTo>
                  <a:pt x="621436" y="8128"/>
                </a:lnTo>
                <a:lnTo>
                  <a:pt x="698729" y="8128"/>
                </a:lnTo>
                <a:lnTo>
                  <a:pt x="700185" y="8001"/>
                </a:lnTo>
                <a:close/>
              </a:path>
              <a:path w="933450" h="38735">
                <a:moveTo>
                  <a:pt x="809378" y="6731"/>
                </a:moveTo>
                <a:lnTo>
                  <a:pt x="794550" y="6731"/>
                </a:lnTo>
                <a:lnTo>
                  <a:pt x="801433" y="7112"/>
                </a:lnTo>
                <a:lnTo>
                  <a:pt x="794766" y="7366"/>
                </a:lnTo>
                <a:lnTo>
                  <a:pt x="789051" y="8001"/>
                </a:lnTo>
                <a:lnTo>
                  <a:pt x="784580" y="8890"/>
                </a:lnTo>
                <a:lnTo>
                  <a:pt x="792775" y="8763"/>
                </a:lnTo>
                <a:lnTo>
                  <a:pt x="807565" y="8255"/>
                </a:lnTo>
                <a:lnTo>
                  <a:pt x="830453" y="8255"/>
                </a:lnTo>
                <a:lnTo>
                  <a:pt x="828789" y="8128"/>
                </a:lnTo>
                <a:lnTo>
                  <a:pt x="830707" y="7874"/>
                </a:lnTo>
                <a:lnTo>
                  <a:pt x="844410" y="7874"/>
                </a:lnTo>
                <a:lnTo>
                  <a:pt x="845781" y="7620"/>
                </a:lnTo>
                <a:lnTo>
                  <a:pt x="852284" y="7620"/>
                </a:lnTo>
                <a:lnTo>
                  <a:pt x="852081" y="7493"/>
                </a:lnTo>
                <a:lnTo>
                  <a:pt x="815365" y="7493"/>
                </a:lnTo>
                <a:lnTo>
                  <a:pt x="809378" y="6731"/>
                </a:lnTo>
                <a:close/>
              </a:path>
              <a:path w="933450" h="38735">
                <a:moveTo>
                  <a:pt x="830453" y="8255"/>
                </a:moveTo>
                <a:lnTo>
                  <a:pt x="807565" y="8255"/>
                </a:lnTo>
                <a:lnTo>
                  <a:pt x="813346" y="8636"/>
                </a:lnTo>
                <a:lnTo>
                  <a:pt x="822858" y="8890"/>
                </a:lnTo>
                <a:lnTo>
                  <a:pt x="830199" y="8636"/>
                </a:lnTo>
                <a:lnTo>
                  <a:pt x="830453" y="8255"/>
                </a:lnTo>
                <a:close/>
              </a:path>
              <a:path w="933450" h="38735">
                <a:moveTo>
                  <a:pt x="676501" y="8509"/>
                </a:moveTo>
                <a:lnTo>
                  <a:pt x="654497" y="8509"/>
                </a:lnTo>
                <a:lnTo>
                  <a:pt x="667778" y="8763"/>
                </a:lnTo>
                <a:lnTo>
                  <a:pt x="676501" y="8509"/>
                </a:lnTo>
                <a:close/>
              </a:path>
              <a:path w="933450" h="38735">
                <a:moveTo>
                  <a:pt x="782833" y="7493"/>
                </a:moveTo>
                <a:lnTo>
                  <a:pt x="534365" y="7493"/>
                </a:lnTo>
                <a:lnTo>
                  <a:pt x="533360" y="8072"/>
                </a:lnTo>
                <a:lnTo>
                  <a:pt x="535203" y="8255"/>
                </a:lnTo>
                <a:lnTo>
                  <a:pt x="532974" y="8295"/>
                </a:lnTo>
                <a:lnTo>
                  <a:pt x="532384" y="8636"/>
                </a:lnTo>
                <a:lnTo>
                  <a:pt x="537984" y="8001"/>
                </a:lnTo>
                <a:lnTo>
                  <a:pt x="700185" y="8001"/>
                </a:lnTo>
                <a:lnTo>
                  <a:pt x="703097" y="7747"/>
                </a:lnTo>
                <a:lnTo>
                  <a:pt x="782165" y="7747"/>
                </a:lnTo>
                <a:lnTo>
                  <a:pt x="782833" y="7493"/>
                </a:lnTo>
                <a:close/>
              </a:path>
              <a:path w="933450" h="38735">
                <a:moveTo>
                  <a:pt x="698729" y="8128"/>
                </a:moveTo>
                <a:lnTo>
                  <a:pt x="621436" y="8128"/>
                </a:lnTo>
                <a:lnTo>
                  <a:pt x="629988" y="8636"/>
                </a:lnTo>
                <a:lnTo>
                  <a:pt x="641454" y="8636"/>
                </a:lnTo>
                <a:lnTo>
                  <a:pt x="686400" y="8509"/>
                </a:lnTo>
                <a:lnTo>
                  <a:pt x="695817" y="8382"/>
                </a:lnTo>
                <a:lnTo>
                  <a:pt x="698729" y="8128"/>
                </a:lnTo>
                <a:close/>
              </a:path>
              <a:path w="933450" h="38735">
                <a:moveTo>
                  <a:pt x="844410" y="7874"/>
                </a:moveTo>
                <a:lnTo>
                  <a:pt x="830707" y="7874"/>
                </a:lnTo>
                <a:lnTo>
                  <a:pt x="830501" y="8181"/>
                </a:lnTo>
                <a:lnTo>
                  <a:pt x="836866" y="8382"/>
                </a:lnTo>
                <a:lnTo>
                  <a:pt x="831634" y="8636"/>
                </a:lnTo>
                <a:lnTo>
                  <a:pt x="843915" y="8636"/>
                </a:lnTo>
                <a:lnTo>
                  <a:pt x="846697" y="8407"/>
                </a:lnTo>
                <a:lnTo>
                  <a:pt x="844664" y="8255"/>
                </a:lnTo>
                <a:lnTo>
                  <a:pt x="842352" y="8255"/>
                </a:lnTo>
                <a:lnTo>
                  <a:pt x="844410" y="7874"/>
                </a:lnTo>
                <a:close/>
              </a:path>
              <a:path w="933450" h="38735">
                <a:moveTo>
                  <a:pt x="781831" y="7874"/>
                </a:moveTo>
                <a:lnTo>
                  <a:pt x="771702" y="7874"/>
                </a:lnTo>
                <a:lnTo>
                  <a:pt x="772172" y="8509"/>
                </a:lnTo>
                <a:lnTo>
                  <a:pt x="781164" y="8128"/>
                </a:lnTo>
                <a:lnTo>
                  <a:pt x="781831" y="7874"/>
                </a:lnTo>
                <a:close/>
              </a:path>
              <a:path w="933450" h="38735">
                <a:moveTo>
                  <a:pt x="848563" y="8255"/>
                </a:moveTo>
                <a:lnTo>
                  <a:pt x="846697" y="8407"/>
                </a:lnTo>
                <a:lnTo>
                  <a:pt x="848042" y="8509"/>
                </a:lnTo>
                <a:lnTo>
                  <a:pt x="848563" y="8255"/>
                </a:lnTo>
                <a:close/>
              </a:path>
              <a:path w="933450" h="38735">
                <a:moveTo>
                  <a:pt x="859977" y="6350"/>
                </a:moveTo>
                <a:lnTo>
                  <a:pt x="856475" y="6350"/>
                </a:lnTo>
                <a:lnTo>
                  <a:pt x="862723" y="7620"/>
                </a:lnTo>
                <a:lnTo>
                  <a:pt x="851420" y="7874"/>
                </a:lnTo>
                <a:lnTo>
                  <a:pt x="856830" y="8382"/>
                </a:lnTo>
                <a:lnTo>
                  <a:pt x="871064" y="7269"/>
                </a:lnTo>
                <a:lnTo>
                  <a:pt x="865492" y="6858"/>
                </a:lnTo>
                <a:lnTo>
                  <a:pt x="866406" y="6604"/>
                </a:lnTo>
                <a:lnTo>
                  <a:pt x="859840" y="6604"/>
                </a:lnTo>
                <a:lnTo>
                  <a:pt x="859977" y="6350"/>
                </a:lnTo>
                <a:close/>
              </a:path>
              <a:path w="933450" h="38735">
                <a:moveTo>
                  <a:pt x="533360" y="8072"/>
                </a:moveTo>
                <a:lnTo>
                  <a:pt x="532974" y="8295"/>
                </a:lnTo>
                <a:lnTo>
                  <a:pt x="535203" y="8255"/>
                </a:lnTo>
                <a:lnTo>
                  <a:pt x="533360" y="8072"/>
                </a:lnTo>
                <a:close/>
              </a:path>
              <a:path w="933450" h="38735">
                <a:moveTo>
                  <a:pt x="830707" y="7874"/>
                </a:moveTo>
                <a:lnTo>
                  <a:pt x="828789" y="8128"/>
                </a:lnTo>
                <a:lnTo>
                  <a:pt x="830501" y="8181"/>
                </a:lnTo>
                <a:lnTo>
                  <a:pt x="830707" y="7874"/>
                </a:lnTo>
                <a:close/>
              </a:path>
              <a:path w="933450" h="38735">
                <a:moveTo>
                  <a:pt x="80721" y="6477"/>
                </a:moveTo>
                <a:lnTo>
                  <a:pt x="79781" y="7112"/>
                </a:lnTo>
                <a:lnTo>
                  <a:pt x="73063" y="7620"/>
                </a:lnTo>
                <a:lnTo>
                  <a:pt x="64236" y="7874"/>
                </a:lnTo>
                <a:lnTo>
                  <a:pt x="531355" y="7874"/>
                </a:lnTo>
                <a:lnTo>
                  <a:pt x="528789" y="7620"/>
                </a:lnTo>
                <a:lnTo>
                  <a:pt x="534365" y="7493"/>
                </a:lnTo>
                <a:lnTo>
                  <a:pt x="782833" y="7493"/>
                </a:lnTo>
                <a:lnTo>
                  <a:pt x="783501" y="7239"/>
                </a:lnTo>
                <a:lnTo>
                  <a:pt x="273951" y="7239"/>
                </a:lnTo>
                <a:lnTo>
                  <a:pt x="268930" y="7112"/>
                </a:lnTo>
                <a:lnTo>
                  <a:pt x="271078" y="6858"/>
                </a:lnTo>
                <a:lnTo>
                  <a:pt x="85102" y="6858"/>
                </a:lnTo>
                <a:lnTo>
                  <a:pt x="80721" y="6477"/>
                </a:lnTo>
                <a:close/>
              </a:path>
              <a:path w="933450" h="38735">
                <a:moveTo>
                  <a:pt x="852284" y="7620"/>
                </a:moveTo>
                <a:lnTo>
                  <a:pt x="845781" y="7620"/>
                </a:lnTo>
                <a:lnTo>
                  <a:pt x="852487" y="7747"/>
                </a:lnTo>
                <a:lnTo>
                  <a:pt x="852284" y="7620"/>
                </a:lnTo>
                <a:close/>
              </a:path>
              <a:path w="933450" h="38735">
                <a:moveTo>
                  <a:pt x="834916" y="5715"/>
                </a:moveTo>
                <a:lnTo>
                  <a:pt x="825792" y="5969"/>
                </a:lnTo>
                <a:lnTo>
                  <a:pt x="830707" y="6604"/>
                </a:lnTo>
                <a:lnTo>
                  <a:pt x="823074" y="6604"/>
                </a:lnTo>
                <a:lnTo>
                  <a:pt x="815365" y="7493"/>
                </a:lnTo>
                <a:lnTo>
                  <a:pt x="852081" y="7493"/>
                </a:lnTo>
                <a:lnTo>
                  <a:pt x="851674" y="7239"/>
                </a:lnTo>
                <a:lnTo>
                  <a:pt x="847369" y="7239"/>
                </a:lnTo>
                <a:lnTo>
                  <a:pt x="842886" y="7112"/>
                </a:lnTo>
                <a:lnTo>
                  <a:pt x="844791" y="6477"/>
                </a:lnTo>
                <a:lnTo>
                  <a:pt x="856475" y="6350"/>
                </a:lnTo>
                <a:lnTo>
                  <a:pt x="859977" y="6350"/>
                </a:lnTo>
                <a:lnTo>
                  <a:pt x="860183" y="5969"/>
                </a:lnTo>
                <a:lnTo>
                  <a:pt x="851331" y="5969"/>
                </a:lnTo>
                <a:lnTo>
                  <a:pt x="834916" y="5715"/>
                </a:lnTo>
                <a:close/>
              </a:path>
              <a:path w="933450" h="38735">
                <a:moveTo>
                  <a:pt x="876338" y="6858"/>
                </a:moveTo>
                <a:lnTo>
                  <a:pt x="871064" y="7269"/>
                </a:lnTo>
                <a:lnTo>
                  <a:pt x="872363" y="7366"/>
                </a:lnTo>
                <a:lnTo>
                  <a:pt x="876338" y="6858"/>
                </a:lnTo>
                <a:close/>
              </a:path>
              <a:path w="933450" h="38735">
                <a:moveTo>
                  <a:pt x="290329" y="3799"/>
                </a:moveTo>
                <a:lnTo>
                  <a:pt x="286184" y="4699"/>
                </a:lnTo>
                <a:lnTo>
                  <a:pt x="279717" y="5207"/>
                </a:lnTo>
                <a:lnTo>
                  <a:pt x="285140" y="5588"/>
                </a:lnTo>
                <a:lnTo>
                  <a:pt x="279996" y="6858"/>
                </a:lnTo>
                <a:lnTo>
                  <a:pt x="273951" y="7239"/>
                </a:lnTo>
                <a:lnTo>
                  <a:pt x="783501" y="7239"/>
                </a:lnTo>
                <a:lnTo>
                  <a:pt x="786879" y="6604"/>
                </a:lnTo>
                <a:lnTo>
                  <a:pt x="808380" y="6604"/>
                </a:lnTo>
                <a:lnTo>
                  <a:pt x="811847" y="6477"/>
                </a:lnTo>
                <a:lnTo>
                  <a:pt x="811026" y="6350"/>
                </a:lnTo>
                <a:lnTo>
                  <a:pt x="803554" y="6350"/>
                </a:lnTo>
                <a:lnTo>
                  <a:pt x="797034" y="5969"/>
                </a:lnTo>
                <a:lnTo>
                  <a:pt x="778205" y="5969"/>
                </a:lnTo>
                <a:lnTo>
                  <a:pt x="771613" y="5715"/>
                </a:lnTo>
                <a:lnTo>
                  <a:pt x="602945" y="5715"/>
                </a:lnTo>
                <a:lnTo>
                  <a:pt x="599998" y="5588"/>
                </a:lnTo>
                <a:lnTo>
                  <a:pt x="598322" y="4826"/>
                </a:lnTo>
                <a:lnTo>
                  <a:pt x="483425" y="4826"/>
                </a:lnTo>
                <a:lnTo>
                  <a:pt x="484521" y="4572"/>
                </a:lnTo>
                <a:lnTo>
                  <a:pt x="297243" y="4572"/>
                </a:lnTo>
                <a:lnTo>
                  <a:pt x="290906" y="3937"/>
                </a:lnTo>
                <a:lnTo>
                  <a:pt x="290329" y="3799"/>
                </a:lnTo>
                <a:close/>
              </a:path>
              <a:path w="933450" h="38735">
                <a:moveTo>
                  <a:pt x="851065" y="6858"/>
                </a:moveTo>
                <a:lnTo>
                  <a:pt x="847572" y="6985"/>
                </a:lnTo>
                <a:lnTo>
                  <a:pt x="847369" y="7239"/>
                </a:lnTo>
                <a:lnTo>
                  <a:pt x="851674" y="7239"/>
                </a:lnTo>
                <a:lnTo>
                  <a:pt x="851065" y="6858"/>
                </a:lnTo>
                <a:close/>
              </a:path>
              <a:path w="933450" h="38735">
                <a:moveTo>
                  <a:pt x="808380" y="6604"/>
                </a:moveTo>
                <a:lnTo>
                  <a:pt x="786879" y="6604"/>
                </a:lnTo>
                <a:lnTo>
                  <a:pt x="793750" y="7112"/>
                </a:lnTo>
                <a:lnTo>
                  <a:pt x="794550" y="6731"/>
                </a:lnTo>
                <a:lnTo>
                  <a:pt x="809378" y="6731"/>
                </a:lnTo>
                <a:lnTo>
                  <a:pt x="808380" y="6604"/>
                </a:lnTo>
                <a:close/>
              </a:path>
              <a:path w="933450" h="38735">
                <a:moveTo>
                  <a:pt x="87884" y="5588"/>
                </a:moveTo>
                <a:lnTo>
                  <a:pt x="87680" y="6604"/>
                </a:lnTo>
                <a:lnTo>
                  <a:pt x="85102" y="6858"/>
                </a:lnTo>
                <a:lnTo>
                  <a:pt x="271078" y="6858"/>
                </a:lnTo>
                <a:lnTo>
                  <a:pt x="273586" y="6604"/>
                </a:lnTo>
                <a:lnTo>
                  <a:pt x="96545" y="6604"/>
                </a:lnTo>
                <a:lnTo>
                  <a:pt x="95338" y="6350"/>
                </a:lnTo>
                <a:lnTo>
                  <a:pt x="94919" y="6223"/>
                </a:lnTo>
                <a:lnTo>
                  <a:pt x="94526" y="5969"/>
                </a:lnTo>
                <a:lnTo>
                  <a:pt x="87884" y="5588"/>
                </a:lnTo>
                <a:close/>
              </a:path>
              <a:path w="933450" h="38735">
                <a:moveTo>
                  <a:pt x="113144" y="4826"/>
                </a:moveTo>
                <a:lnTo>
                  <a:pt x="96545" y="6604"/>
                </a:lnTo>
                <a:lnTo>
                  <a:pt x="273586" y="6604"/>
                </a:lnTo>
                <a:lnTo>
                  <a:pt x="274841" y="6477"/>
                </a:lnTo>
                <a:lnTo>
                  <a:pt x="274707" y="6096"/>
                </a:lnTo>
                <a:lnTo>
                  <a:pt x="269125" y="6096"/>
                </a:lnTo>
                <a:lnTo>
                  <a:pt x="268848" y="5842"/>
                </a:lnTo>
                <a:lnTo>
                  <a:pt x="126923" y="5842"/>
                </a:lnTo>
                <a:lnTo>
                  <a:pt x="120751" y="5080"/>
                </a:lnTo>
                <a:lnTo>
                  <a:pt x="113144" y="4826"/>
                </a:lnTo>
                <a:close/>
              </a:path>
              <a:path w="933450" h="38735">
                <a:moveTo>
                  <a:pt x="867321" y="6350"/>
                </a:moveTo>
                <a:lnTo>
                  <a:pt x="859840" y="6604"/>
                </a:lnTo>
                <a:lnTo>
                  <a:pt x="866406" y="6604"/>
                </a:lnTo>
                <a:lnTo>
                  <a:pt x="867321" y="6350"/>
                </a:lnTo>
                <a:close/>
              </a:path>
              <a:path w="933450" h="38735">
                <a:moveTo>
                  <a:pt x="809282" y="5715"/>
                </a:moveTo>
                <a:lnTo>
                  <a:pt x="804506" y="5922"/>
                </a:lnTo>
                <a:lnTo>
                  <a:pt x="803554" y="6350"/>
                </a:lnTo>
                <a:lnTo>
                  <a:pt x="811026" y="6350"/>
                </a:lnTo>
                <a:lnTo>
                  <a:pt x="809383" y="6096"/>
                </a:lnTo>
                <a:lnTo>
                  <a:pt x="809282" y="5715"/>
                </a:lnTo>
                <a:close/>
              </a:path>
              <a:path w="933450" h="38735">
                <a:moveTo>
                  <a:pt x="274662" y="5969"/>
                </a:moveTo>
                <a:lnTo>
                  <a:pt x="269125" y="6096"/>
                </a:lnTo>
                <a:lnTo>
                  <a:pt x="274707" y="6096"/>
                </a:lnTo>
                <a:close/>
              </a:path>
              <a:path w="933450" h="38735">
                <a:moveTo>
                  <a:pt x="779235" y="5207"/>
                </a:moveTo>
                <a:lnTo>
                  <a:pt x="779616" y="5461"/>
                </a:lnTo>
                <a:lnTo>
                  <a:pt x="780694" y="5842"/>
                </a:lnTo>
                <a:lnTo>
                  <a:pt x="778205" y="5969"/>
                </a:lnTo>
                <a:lnTo>
                  <a:pt x="797034" y="5969"/>
                </a:lnTo>
                <a:lnTo>
                  <a:pt x="790514" y="5588"/>
                </a:lnTo>
                <a:lnTo>
                  <a:pt x="782789" y="5588"/>
                </a:lnTo>
                <a:lnTo>
                  <a:pt x="783818" y="5334"/>
                </a:lnTo>
                <a:lnTo>
                  <a:pt x="779235" y="5207"/>
                </a:lnTo>
                <a:close/>
              </a:path>
              <a:path w="933450" h="38735">
                <a:moveTo>
                  <a:pt x="806945" y="4826"/>
                </a:moveTo>
                <a:lnTo>
                  <a:pt x="803427" y="5969"/>
                </a:lnTo>
                <a:lnTo>
                  <a:pt x="804506" y="5922"/>
                </a:lnTo>
                <a:lnTo>
                  <a:pt x="806945" y="4826"/>
                </a:lnTo>
                <a:close/>
              </a:path>
              <a:path w="933450" h="38735">
                <a:moveTo>
                  <a:pt x="129870" y="4953"/>
                </a:moveTo>
                <a:lnTo>
                  <a:pt x="135521" y="5080"/>
                </a:lnTo>
                <a:lnTo>
                  <a:pt x="130111" y="5715"/>
                </a:lnTo>
                <a:lnTo>
                  <a:pt x="126923" y="5842"/>
                </a:lnTo>
                <a:lnTo>
                  <a:pt x="268848" y="5842"/>
                </a:lnTo>
                <a:lnTo>
                  <a:pt x="268709" y="5715"/>
                </a:lnTo>
                <a:lnTo>
                  <a:pt x="155092" y="5715"/>
                </a:lnTo>
                <a:lnTo>
                  <a:pt x="151810" y="5207"/>
                </a:lnTo>
                <a:lnTo>
                  <a:pt x="142709" y="5207"/>
                </a:lnTo>
                <a:lnTo>
                  <a:pt x="129870" y="4953"/>
                </a:lnTo>
                <a:close/>
              </a:path>
              <a:path w="933450" h="38735">
                <a:moveTo>
                  <a:pt x="234911" y="2921"/>
                </a:moveTo>
                <a:lnTo>
                  <a:pt x="214733" y="3048"/>
                </a:lnTo>
                <a:lnTo>
                  <a:pt x="193673" y="3556"/>
                </a:lnTo>
                <a:lnTo>
                  <a:pt x="173277" y="4445"/>
                </a:lnTo>
                <a:lnTo>
                  <a:pt x="155092" y="5715"/>
                </a:lnTo>
                <a:lnTo>
                  <a:pt x="268709" y="5715"/>
                </a:lnTo>
                <a:lnTo>
                  <a:pt x="268294" y="5334"/>
                </a:lnTo>
                <a:lnTo>
                  <a:pt x="273515" y="4572"/>
                </a:lnTo>
                <a:lnTo>
                  <a:pt x="252361" y="4572"/>
                </a:lnTo>
                <a:lnTo>
                  <a:pt x="242455" y="4191"/>
                </a:lnTo>
                <a:lnTo>
                  <a:pt x="247853" y="3683"/>
                </a:lnTo>
                <a:lnTo>
                  <a:pt x="241122" y="3683"/>
                </a:lnTo>
                <a:lnTo>
                  <a:pt x="234162" y="3302"/>
                </a:lnTo>
                <a:lnTo>
                  <a:pt x="234911" y="2921"/>
                </a:lnTo>
                <a:close/>
              </a:path>
              <a:path w="933450" h="38735">
                <a:moveTo>
                  <a:pt x="634479" y="2921"/>
                </a:moveTo>
                <a:lnTo>
                  <a:pt x="628747" y="3302"/>
                </a:lnTo>
                <a:lnTo>
                  <a:pt x="621603" y="3683"/>
                </a:lnTo>
                <a:lnTo>
                  <a:pt x="613460" y="3810"/>
                </a:lnTo>
                <a:lnTo>
                  <a:pt x="604735" y="3810"/>
                </a:lnTo>
                <a:lnTo>
                  <a:pt x="604977" y="4572"/>
                </a:lnTo>
                <a:lnTo>
                  <a:pt x="608774" y="4572"/>
                </a:lnTo>
                <a:lnTo>
                  <a:pt x="607529" y="5207"/>
                </a:lnTo>
                <a:lnTo>
                  <a:pt x="605790" y="5334"/>
                </a:lnTo>
                <a:lnTo>
                  <a:pt x="602945" y="5715"/>
                </a:lnTo>
                <a:lnTo>
                  <a:pt x="771613" y="5715"/>
                </a:lnTo>
                <a:lnTo>
                  <a:pt x="773664" y="5207"/>
                </a:lnTo>
                <a:lnTo>
                  <a:pt x="694664" y="5207"/>
                </a:lnTo>
                <a:lnTo>
                  <a:pt x="690728" y="4953"/>
                </a:lnTo>
                <a:lnTo>
                  <a:pt x="689890" y="4445"/>
                </a:lnTo>
                <a:lnTo>
                  <a:pt x="685876" y="4445"/>
                </a:lnTo>
                <a:lnTo>
                  <a:pt x="685870" y="4191"/>
                </a:lnTo>
                <a:lnTo>
                  <a:pt x="674992" y="4191"/>
                </a:lnTo>
                <a:lnTo>
                  <a:pt x="664492" y="4064"/>
                </a:lnTo>
                <a:lnTo>
                  <a:pt x="632498" y="4064"/>
                </a:lnTo>
                <a:lnTo>
                  <a:pt x="637197" y="3937"/>
                </a:lnTo>
                <a:lnTo>
                  <a:pt x="638416" y="3302"/>
                </a:lnTo>
                <a:lnTo>
                  <a:pt x="634479" y="2921"/>
                </a:lnTo>
                <a:close/>
              </a:path>
              <a:path w="933450" h="38735">
                <a:moveTo>
                  <a:pt x="786168" y="5334"/>
                </a:moveTo>
                <a:lnTo>
                  <a:pt x="782789" y="5588"/>
                </a:lnTo>
                <a:lnTo>
                  <a:pt x="790514" y="5588"/>
                </a:lnTo>
                <a:lnTo>
                  <a:pt x="786168" y="5334"/>
                </a:lnTo>
                <a:close/>
              </a:path>
              <a:path w="933450" h="38735">
                <a:moveTo>
                  <a:pt x="150990" y="5080"/>
                </a:moveTo>
                <a:lnTo>
                  <a:pt x="142709" y="5207"/>
                </a:lnTo>
                <a:lnTo>
                  <a:pt x="151810" y="5207"/>
                </a:lnTo>
                <a:lnTo>
                  <a:pt x="150990" y="5080"/>
                </a:lnTo>
                <a:close/>
              </a:path>
              <a:path w="933450" h="38735">
                <a:moveTo>
                  <a:pt x="725512" y="4191"/>
                </a:moveTo>
                <a:lnTo>
                  <a:pt x="717683" y="4318"/>
                </a:lnTo>
                <a:lnTo>
                  <a:pt x="701943" y="4826"/>
                </a:lnTo>
                <a:lnTo>
                  <a:pt x="694664" y="5207"/>
                </a:lnTo>
                <a:lnTo>
                  <a:pt x="773664" y="5207"/>
                </a:lnTo>
                <a:lnTo>
                  <a:pt x="775716" y="4699"/>
                </a:lnTo>
                <a:lnTo>
                  <a:pt x="773709" y="4572"/>
                </a:lnTo>
                <a:lnTo>
                  <a:pt x="736242" y="4572"/>
                </a:lnTo>
                <a:lnTo>
                  <a:pt x="725512" y="4191"/>
                </a:lnTo>
                <a:close/>
              </a:path>
              <a:path w="933450" h="38735">
                <a:moveTo>
                  <a:pt x="503466" y="1143"/>
                </a:moveTo>
                <a:lnTo>
                  <a:pt x="501913" y="2032"/>
                </a:lnTo>
                <a:lnTo>
                  <a:pt x="496333" y="2794"/>
                </a:lnTo>
                <a:lnTo>
                  <a:pt x="492141" y="3556"/>
                </a:lnTo>
                <a:lnTo>
                  <a:pt x="494753" y="4445"/>
                </a:lnTo>
                <a:lnTo>
                  <a:pt x="483425" y="4826"/>
                </a:lnTo>
                <a:lnTo>
                  <a:pt x="598322" y="4826"/>
                </a:lnTo>
                <a:lnTo>
                  <a:pt x="598687" y="3937"/>
                </a:lnTo>
                <a:lnTo>
                  <a:pt x="584758" y="3937"/>
                </a:lnTo>
                <a:lnTo>
                  <a:pt x="584564" y="3810"/>
                </a:lnTo>
                <a:lnTo>
                  <a:pt x="527850" y="3810"/>
                </a:lnTo>
                <a:lnTo>
                  <a:pt x="532269" y="2921"/>
                </a:lnTo>
                <a:lnTo>
                  <a:pt x="519355" y="2921"/>
                </a:lnTo>
                <a:lnTo>
                  <a:pt x="515192" y="2413"/>
                </a:lnTo>
                <a:lnTo>
                  <a:pt x="511142" y="1524"/>
                </a:lnTo>
                <a:lnTo>
                  <a:pt x="503466" y="1143"/>
                </a:lnTo>
                <a:close/>
              </a:path>
              <a:path w="933450" h="38735">
                <a:moveTo>
                  <a:pt x="256826" y="3236"/>
                </a:moveTo>
                <a:lnTo>
                  <a:pt x="255155" y="3302"/>
                </a:lnTo>
                <a:lnTo>
                  <a:pt x="252361" y="4572"/>
                </a:lnTo>
                <a:lnTo>
                  <a:pt x="273515" y="4572"/>
                </a:lnTo>
                <a:lnTo>
                  <a:pt x="278737" y="3810"/>
                </a:lnTo>
                <a:lnTo>
                  <a:pt x="278522" y="3556"/>
                </a:lnTo>
                <a:lnTo>
                  <a:pt x="272084" y="3556"/>
                </a:lnTo>
                <a:lnTo>
                  <a:pt x="272529" y="3429"/>
                </a:lnTo>
                <a:lnTo>
                  <a:pt x="256463" y="3429"/>
                </a:lnTo>
                <a:lnTo>
                  <a:pt x="256826" y="3236"/>
                </a:lnTo>
                <a:close/>
              </a:path>
              <a:path w="933450" h="38735">
                <a:moveTo>
                  <a:pt x="303554" y="3449"/>
                </a:moveTo>
                <a:lnTo>
                  <a:pt x="297243" y="4572"/>
                </a:lnTo>
                <a:lnTo>
                  <a:pt x="484521" y="4572"/>
                </a:lnTo>
                <a:lnTo>
                  <a:pt x="486165" y="4191"/>
                </a:lnTo>
                <a:lnTo>
                  <a:pt x="477050" y="4191"/>
                </a:lnTo>
                <a:lnTo>
                  <a:pt x="480918" y="3683"/>
                </a:lnTo>
                <a:lnTo>
                  <a:pt x="309359" y="3683"/>
                </a:lnTo>
                <a:lnTo>
                  <a:pt x="303554" y="3449"/>
                </a:lnTo>
                <a:close/>
              </a:path>
              <a:path w="933450" h="38735">
                <a:moveTo>
                  <a:pt x="769696" y="4318"/>
                </a:moveTo>
                <a:lnTo>
                  <a:pt x="759767" y="4318"/>
                </a:lnTo>
                <a:lnTo>
                  <a:pt x="748137" y="4572"/>
                </a:lnTo>
                <a:lnTo>
                  <a:pt x="773709" y="4572"/>
                </a:lnTo>
                <a:lnTo>
                  <a:pt x="769696" y="4318"/>
                </a:lnTo>
                <a:close/>
              </a:path>
              <a:path w="933450" h="38735">
                <a:moveTo>
                  <a:pt x="487260" y="3937"/>
                </a:moveTo>
                <a:lnTo>
                  <a:pt x="477050" y="4191"/>
                </a:lnTo>
                <a:lnTo>
                  <a:pt x="486165" y="4191"/>
                </a:lnTo>
                <a:lnTo>
                  <a:pt x="487260" y="3937"/>
                </a:lnTo>
                <a:close/>
              </a:path>
              <a:path w="933450" h="38735">
                <a:moveTo>
                  <a:pt x="679107" y="1397"/>
                </a:moveTo>
                <a:lnTo>
                  <a:pt x="674611" y="1397"/>
                </a:lnTo>
                <a:lnTo>
                  <a:pt x="670687" y="1778"/>
                </a:lnTo>
                <a:lnTo>
                  <a:pt x="676808" y="2667"/>
                </a:lnTo>
                <a:lnTo>
                  <a:pt x="683996" y="3048"/>
                </a:lnTo>
                <a:lnTo>
                  <a:pt x="683838" y="3429"/>
                </a:lnTo>
                <a:lnTo>
                  <a:pt x="673572" y="3683"/>
                </a:lnTo>
                <a:lnTo>
                  <a:pt x="674992" y="4191"/>
                </a:lnTo>
                <a:lnTo>
                  <a:pt x="685870" y="4191"/>
                </a:lnTo>
                <a:lnTo>
                  <a:pt x="685839" y="3799"/>
                </a:lnTo>
                <a:lnTo>
                  <a:pt x="684430" y="3184"/>
                </a:lnTo>
                <a:lnTo>
                  <a:pt x="684509" y="3048"/>
                </a:lnTo>
                <a:lnTo>
                  <a:pt x="684434" y="2794"/>
                </a:lnTo>
                <a:lnTo>
                  <a:pt x="682998" y="2032"/>
                </a:lnTo>
                <a:lnTo>
                  <a:pt x="676325" y="2032"/>
                </a:lnTo>
                <a:lnTo>
                  <a:pt x="674420" y="1778"/>
                </a:lnTo>
                <a:lnTo>
                  <a:pt x="679107" y="1397"/>
                </a:lnTo>
                <a:close/>
              </a:path>
              <a:path w="933450" h="38735">
                <a:moveTo>
                  <a:pt x="653992" y="3937"/>
                </a:moveTo>
                <a:lnTo>
                  <a:pt x="643188" y="3937"/>
                </a:lnTo>
                <a:lnTo>
                  <a:pt x="632498" y="4064"/>
                </a:lnTo>
                <a:lnTo>
                  <a:pt x="664492" y="4064"/>
                </a:lnTo>
                <a:lnTo>
                  <a:pt x="653992" y="3937"/>
                </a:lnTo>
                <a:close/>
              </a:path>
              <a:path w="933450" h="38735">
                <a:moveTo>
                  <a:pt x="588520" y="3570"/>
                </a:moveTo>
                <a:lnTo>
                  <a:pt x="584758" y="3937"/>
                </a:lnTo>
                <a:lnTo>
                  <a:pt x="598687" y="3937"/>
                </a:lnTo>
                <a:lnTo>
                  <a:pt x="598792" y="3683"/>
                </a:lnTo>
                <a:lnTo>
                  <a:pt x="588276" y="3683"/>
                </a:lnTo>
                <a:lnTo>
                  <a:pt x="588520" y="3570"/>
                </a:lnTo>
                <a:close/>
              </a:path>
              <a:path w="933450" h="38735">
                <a:moveTo>
                  <a:pt x="555294" y="2032"/>
                </a:moveTo>
                <a:lnTo>
                  <a:pt x="548862" y="2179"/>
                </a:lnTo>
                <a:lnTo>
                  <a:pt x="549122" y="2921"/>
                </a:lnTo>
                <a:lnTo>
                  <a:pt x="550202" y="3556"/>
                </a:lnTo>
                <a:lnTo>
                  <a:pt x="537019" y="3810"/>
                </a:lnTo>
                <a:lnTo>
                  <a:pt x="584564" y="3810"/>
                </a:lnTo>
                <a:lnTo>
                  <a:pt x="583590" y="3175"/>
                </a:lnTo>
                <a:lnTo>
                  <a:pt x="557149" y="3175"/>
                </a:lnTo>
                <a:lnTo>
                  <a:pt x="555294" y="2032"/>
                </a:lnTo>
                <a:close/>
              </a:path>
              <a:path w="933450" h="38735">
                <a:moveTo>
                  <a:pt x="623938" y="1143"/>
                </a:moveTo>
                <a:lnTo>
                  <a:pt x="618168" y="1270"/>
                </a:lnTo>
                <a:lnTo>
                  <a:pt x="606639" y="1651"/>
                </a:lnTo>
                <a:lnTo>
                  <a:pt x="598284" y="1778"/>
                </a:lnTo>
                <a:lnTo>
                  <a:pt x="598093" y="2286"/>
                </a:lnTo>
                <a:lnTo>
                  <a:pt x="602576" y="2413"/>
                </a:lnTo>
                <a:lnTo>
                  <a:pt x="596493" y="2794"/>
                </a:lnTo>
                <a:lnTo>
                  <a:pt x="595863" y="2855"/>
                </a:lnTo>
                <a:lnTo>
                  <a:pt x="606285" y="3810"/>
                </a:lnTo>
                <a:lnTo>
                  <a:pt x="601490" y="2683"/>
                </a:lnTo>
                <a:lnTo>
                  <a:pt x="607204" y="2032"/>
                </a:lnTo>
                <a:lnTo>
                  <a:pt x="615643" y="1905"/>
                </a:lnTo>
                <a:lnTo>
                  <a:pt x="631432" y="1905"/>
                </a:lnTo>
                <a:lnTo>
                  <a:pt x="632373" y="1778"/>
                </a:lnTo>
                <a:lnTo>
                  <a:pt x="629578" y="1651"/>
                </a:lnTo>
                <a:lnTo>
                  <a:pt x="625367" y="1524"/>
                </a:lnTo>
                <a:lnTo>
                  <a:pt x="623938" y="1143"/>
                </a:lnTo>
                <a:close/>
              </a:path>
              <a:path w="933450" h="38735">
                <a:moveTo>
                  <a:pt x="288239" y="3302"/>
                </a:moveTo>
                <a:lnTo>
                  <a:pt x="290329" y="3799"/>
                </a:lnTo>
                <a:lnTo>
                  <a:pt x="292102" y="3429"/>
                </a:lnTo>
                <a:lnTo>
                  <a:pt x="292928" y="3383"/>
                </a:lnTo>
                <a:lnTo>
                  <a:pt x="288239" y="3302"/>
                </a:lnTo>
                <a:close/>
              </a:path>
              <a:path w="933450" h="38735">
                <a:moveTo>
                  <a:pt x="237769" y="2540"/>
                </a:moveTo>
                <a:lnTo>
                  <a:pt x="241122" y="3683"/>
                </a:lnTo>
                <a:lnTo>
                  <a:pt x="247853" y="3683"/>
                </a:lnTo>
                <a:lnTo>
                  <a:pt x="240347" y="3175"/>
                </a:lnTo>
                <a:lnTo>
                  <a:pt x="242620" y="2794"/>
                </a:lnTo>
                <a:lnTo>
                  <a:pt x="237769" y="2540"/>
                </a:lnTo>
                <a:close/>
              </a:path>
              <a:path w="933450" h="38735">
                <a:moveTo>
                  <a:pt x="303669" y="3429"/>
                </a:moveTo>
                <a:lnTo>
                  <a:pt x="309359" y="3683"/>
                </a:lnTo>
                <a:lnTo>
                  <a:pt x="303669" y="3429"/>
                </a:lnTo>
                <a:close/>
              </a:path>
              <a:path w="933450" h="38735">
                <a:moveTo>
                  <a:pt x="335340" y="3429"/>
                </a:moveTo>
                <a:lnTo>
                  <a:pt x="303669" y="3429"/>
                </a:lnTo>
                <a:lnTo>
                  <a:pt x="309359" y="3683"/>
                </a:lnTo>
                <a:lnTo>
                  <a:pt x="480918" y="3683"/>
                </a:lnTo>
                <a:lnTo>
                  <a:pt x="481885" y="3556"/>
                </a:lnTo>
                <a:lnTo>
                  <a:pt x="336740" y="3556"/>
                </a:lnTo>
                <a:lnTo>
                  <a:pt x="335340" y="3429"/>
                </a:lnTo>
                <a:close/>
              </a:path>
              <a:path w="933450" h="38735">
                <a:moveTo>
                  <a:pt x="591032" y="2413"/>
                </a:moveTo>
                <a:lnTo>
                  <a:pt x="588520" y="3570"/>
                </a:lnTo>
                <a:lnTo>
                  <a:pt x="595863" y="2855"/>
                </a:lnTo>
                <a:lnTo>
                  <a:pt x="591032" y="2413"/>
                </a:lnTo>
                <a:close/>
              </a:path>
              <a:path w="933450" h="38735">
                <a:moveTo>
                  <a:pt x="278091" y="3048"/>
                </a:moveTo>
                <a:lnTo>
                  <a:pt x="272084" y="3556"/>
                </a:lnTo>
                <a:lnTo>
                  <a:pt x="278522" y="3556"/>
                </a:lnTo>
                <a:lnTo>
                  <a:pt x="278091" y="3048"/>
                </a:lnTo>
                <a:close/>
              </a:path>
              <a:path w="933450" h="38735">
                <a:moveTo>
                  <a:pt x="299034" y="3048"/>
                </a:moveTo>
                <a:lnTo>
                  <a:pt x="292928" y="3383"/>
                </a:lnTo>
                <a:lnTo>
                  <a:pt x="302831" y="3556"/>
                </a:lnTo>
                <a:lnTo>
                  <a:pt x="299034" y="3048"/>
                </a:lnTo>
                <a:close/>
              </a:path>
              <a:path w="933450" h="38735">
                <a:moveTo>
                  <a:pt x="346069" y="2512"/>
                </a:moveTo>
                <a:lnTo>
                  <a:pt x="335026" y="2794"/>
                </a:lnTo>
                <a:lnTo>
                  <a:pt x="336740" y="3556"/>
                </a:lnTo>
                <a:lnTo>
                  <a:pt x="481885" y="3556"/>
                </a:lnTo>
                <a:lnTo>
                  <a:pt x="483819" y="3302"/>
                </a:lnTo>
                <a:lnTo>
                  <a:pt x="478548" y="3302"/>
                </a:lnTo>
                <a:lnTo>
                  <a:pt x="480526" y="3048"/>
                </a:lnTo>
                <a:lnTo>
                  <a:pt x="351891" y="3048"/>
                </a:lnTo>
                <a:lnTo>
                  <a:pt x="345909" y="2540"/>
                </a:lnTo>
                <a:lnTo>
                  <a:pt x="346069" y="2512"/>
                </a:lnTo>
                <a:close/>
              </a:path>
              <a:path w="933450" h="38735">
                <a:moveTo>
                  <a:pt x="312483" y="2286"/>
                </a:moveTo>
                <a:lnTo>
                  <a:pt x="308356" y="2540"/>
                </a:lnTo>
                <a:lnTo>
                  <a:pt x="303047" y="3429"/>
                </a:lnTo>
                <a:lnTo>
                  <a:pt x="303554" y="3449"/>
                </a:lnTo>
                <a:lnTo>
                  <a:pt x="335340" y="3429"/>
                </a:lnTo>
                <a:lnTo>
                  <a:pt x="332539" y="3175"/>
                </a:lnTo>
                <a:lnTo>
                  <a:pt x="317741" y="3175"/>
                </a:lnTo>
                <a:lnTo>
                  <a:pt x="313755" y="3048"/>
                </a:lnTo>
                <a:lnTo>
                  <a:pt x="314826" y="2540"/>
                </a:lnTo>
                <a:lnTo>
                  <a:pt x="312483" y="2286"/>
                </a:lnTo>
                <a:close/>
              </a:path>
              <a:path w="933450" h="38735">
                <a:moveTo>
                  <a:pt x="258145" y="3184"/>
                </a:moveTo>
                <a:lnTo>
                  <a:pt x="256826" y="3236"/>
                </a:lnTo>
                <a:lnTo>
                  <a:pt x="256463" y="3429"/>
                </a:lnTo>
                <a:lnTo>
                  <a:pt x="258145" y="3184"/>
                </a:lnTo>
                <a:close/>
              </a:path>
              <a:path w="933450" h="38735">
                <a:moveTo>
                  <a:pt x="262300" y="2683"/>
                </a:moveTo>
                <a:lnTo>
                  <a:pt x="261607" y="3048"/>
                </a:lnTo>
                <a:lnTo>
                  <a:pt x="258145" y="3184"/>
                </a:lnTo>
                <a:lnTo>
                  <a:pt x="256463" y="3429"/>
                </a:lnTo>
                <a:lnTo>
                  <a:pt x="272529" y="3429"/>
                </a:lnTo>
                <a:lnTo>
                  <a:pt x="273806" y="3048"/>
                </a:lnTo>
                <a:lnTo>
                  <a:pt x="271335" y="3048"/>
                </a:lnTo>
                <a:lnTo>
                  <a:pt x="262300" y="2683"/>
                </a:lnTo>
                <a:close/>
              </a:path>
              <a:path w="933450" h="38735">
                <a:moveTo>
                  <a:pt x="258749" y="2540"/>
                </a:moveTo>
                <a:lnTo>
                  <a:pt x="257657" y="2794"/>
                </a:lnTo>
                <a:lnTo>
                  <a:pt x="256826" y="3236"/>
                </a:lnTo>
                <a:lnTo>
                  <a:pt x="258209" y="3175"/>
                </a:lnTo>
                <a:lnTo>
                  <a:pt x="261742" y="2660"/>
                </a:lnTo>
                <a:lnTo>
                  <a:pt x="258749" y="2540"/>
                </a:lnTo>
                <a:close/>
              </a:path>
              <a:path w="933450" h="38735">
                <a:moveTo>
                  <a:pt x="324065" y="762"/>
                </a:moveTo>
                <a:lnTo>
                  <a:pt x="320573" y="1905"/>
                </a:lnTo>
                <a:lnTo>
                  <a:pt x="328320" y="2286"/>
                </a:lnTo>
                <a:lnTo>
                  <a:pt x="319354" y="2667"/>
                </a:lnTo>
                <a:lnTo>
                  <a:pt x="317741" y="3175"/>
                </a:lnTo>
                <a:lnTo>
                  <a:pt x="332539" y="3175"/>
                </a:lnTo>
                <a:lnTo>
                  <a:pt x="333549" y="2540"/>
                </a:lnTo>
                <a:lnTo>
                  <a:pt x="335009" y="2159"/>
                </a:lnTo>
                <a:lnTo>
                  <a:pt x="330746" y="2159"/>
                </a:lnTo>
                <a:lnTo>
                  <a:pt x="324065" y="762"/>
                </a:lnTo>
                <a:close/>
              </a:path>
              <a:path w="933450" h="38735">
                <a:moveTo>
                  <a:pt x="565531" y="1778"/>
                </a:moveTo>
                <a:lnTo>
                  <a:pt x="561746" y="1778"/>
                </a:lnTo>
                <a:lnTo>
                  <a:pt x="557149" y="3175"/>
                </a:lnTo>
                <a:lnTo>
                  <a:pt x="583590" y="3175"/>
                </a:lnTo>
                <a:lnTo>
                  <a:pt x="581837" y="2032"/>
                </a:lnTo>
                <a:lnTo>
                  <a:pt x="565937" y="2032"/>
                </a:lnTo>
                <a:lnTo>
                  <a:pt x="565531" y="1778"/>
                </a:lnTo>
                <a:close/>
              </a:path>
              <a:path w="933450" h="38735">
                <a:moveTo>
                  <a:pt x="690753" y="2159"/>
                </a:moveTo>
                <a:lnTo>
                  <a:pt x="684908" y="2540"/>
                </a:lnTo>
                <a:lnTo>
                  <a:pt x="684795" y="2683"/>
                </a:lnTo>
                <a:lnTo>
                  <a:pt x="684673" y="2921"/>
                </a:lnTo>
                <a:lnTo>
                  <a:pt x="685152" y="3175"/>
                </a:lnTo>
                <a:lnTo>
                  <a:pt x="690753" y="2159"/>
                </a:lnTo>
                <a:close/>
              </a:path>
              <a:path w="933450" h="38735">
                <a:moveTo>
                  <a:pt x="272821" y="2159"/>
                </a:moveTo>
                <a:lnTo>
                  <a:pt x="271335" y="3048"/>
                </a:lnTo>
                <a:lnTo>
                  <a:pt x="273806" y="3048"/>
                </a:lnTo>
                <a:lnTo>
                  <a:pt x="275361" y="2540"/>
                </a:lnTo>
                <a:lnTo>
                  <a:pt x="272821" y="2159"/>
                </a:lnTo>
                <a:close/>
              </a:path>
              <a:path w="933450" h="38735">
                <a:moveTo>
                  <a:pt x="360464" y="1143"/>
                </a:moveTo>
                <a:lnTo>
                  <a:pt x="351891" y="3048"/>
                </a:lnTo>
                <a:lnTo>
                  <a:pt x="480526" y="3048"/>
                </a:lnTo>
                <a:lnTo>
                  <a:pt x="483493" y="2667"/>
                </a:lnTo>
                <a:lnTo>
                  <a:pt x="362424" y="2660"/>
                </a:lnTo>
                <a:lnTo>
                  <a:pt x="360464" y="1143"/>
                </a:lnTo>
                <a:close/>
              </a:path>
              <a:path w="933450" h="38735">
                <a:moveTo>
                  <a:pt x="548619" y="2184"/>
                </a:moveTo>
                <a:lnTo>
                  <a:pt x="544182" y="2286"/>
                </a:lnTo>
                <a:lnTo>
                  <a:pt x="540626" y="3048"/>
                </a:lnTo>
                <a:lnTo>
                  <a:pt x="548619" y="2184"/>
                </a:lnTo>
                <a:close/>
              </a:path>
              <a:path w="933450" h="38735">
                <a:moveTo>
                  <a:pt x="528335" y="1473"/>
                </a:moveTo>
                <a:lnTo>
                  <a:pt x="524891" y="1905"/>
                </a:lnTo>
                <a:lnTo>
                  <a:pt x="527367" y="2286"/>
                </a:lnTo>
                <a:lnTo>
                  <a:pt x="519355" y="2921"/>
                </a:lnTo>
                <a:lnTo>
                  <a:pt x="532269" y="2921"/>
                </a:lnTo>
                <a:lnTo>
                  <a:pt x="528624" y="2413"/>
                </a:lnTo>
                <a:lnTo>
                  <a:pt x="530402" y="2286"/>
                </a:lnTo>
                <a:lnTo>
                  <a:pt x="539096" y="2286"/>
                </a:lnTo>
                <a:lnTo>
                  <a:pt x="540735" y="2032"/>
                </a:lnTo>
                <a:lnTo>
                  <a:pt x="539372" y="1524"/>
                </a:lnTo>
                <a:lnTo>
                  <a:pt x="531888" y="1524"/>
                </a:lnTo>
                <a:lnTo>
                  <a:pt x="528335" y="1473"/>
                </a:lnTo>
                <a:close/>
              </a:path>
              <a:path w="933450" h="38735">
                <a:moveTo>
                  <a:pt x="262572" y="2540"/>
                </a:moveTo>
                <a:lnTo>
                  <a:pt x="261742" y="2660"/>
                </a:lnTo>
                <a:lnTo>
                  <a:pt x="262300" y="2683"/>
                </a:lnTo>
                <a:lnTo>
                  <a:pt x="262572" y="2540"/>
                </a:lnTo>
                <a:close/>
              </a:path>
              <a:path w="933450" h="38735">
                <a:moveTo>
                  <a:pt x="364502" y="1778"/>
                </a:moveTo>
                <a:lnTo>
                  <a:pt x="362432" y="2667"/>
                </a:lnTo>
                <a:lnTo>
                  <a:pt x="372135" y="2667"/>
                </a:lnTo>
                <a:lnTo>
                  <a:pt x="369100" y="2286"/>
                </a:lnTo>
                <a:lnTo>
                  <a:pt x="366369" y="2032"/>
                </a:lnTo>
                <a:lnTo>
                  <a:pt x="364502" y="1778"/>
                </a:lnTo>
                <a:close/>
              </a:path>
              <a:path w="933450" h="38735">
                <a:moveTo>
                  <a:pt x="386790" y="1758"/>
                </a:moveTo>
                <a:lnTo>
                  <a:pt x="377444" y="2667"/>
                </a:lnTo>
                <a:lnTo>
                  <a:pt x="388721" y="2667"/>
                </a:lnTo>
                <a:lnTo>
                  <a:pt x="388867" y="2321"/>
                </a:lnTo>
                <a:lnTo>
                  <a:pt x="386790" y="1758"/>
                </a:lnTo>
                <a:close/>
              </a:path>
              <a:path w="933450" h="38735">
                <a:moveTo>
                  <a:pt x="400227" y="889"/>
                </a:moveTo>
                <a:lnTo>
                  <a:pt x="395859" y="1143"/>
                </a:lnTo>
                <a:lnTo>
                  <a:pt x="393869" y="1508"/>
                </a:lnTo>
                <a:lnTo>
                  <a:pt x="397852" y="1778"/>
                </a:lnTo>
                <a:lnTo>
                  <a:pt x="402513" y="2540"/>
                </a:lnTo>
                <a:lnTo>
                  <a:pt x="390423" y="2540"/>
                </a:lnTo>
                <a:lnTo>
                  <a:pt x="388721" y="2667"/>
                </a:lnTo>
                <a:lnTo>
                  <a:pt x="424980" y="2667"/>
                </a:lnTo>
                <a:lnTo>
                  <a:pt x="422216" y="2159"/>
                </a:lnTo>
                <a:lnTo>
                  <a:pt x="419811" y="2159"/>
                </a:lnTo>
                <a:lnTo>
                  <a:pt x="421525" y="2032"/>
                </a:lnTo>
                <a:lnTo>
                  <a:pt x="421747" y="2032"/>
                </a:lnTo>
                <a:lnTo>
                  <a:pt x="427558" y="1651"/>
                </a:lnTo>
                <a:lnTo>
                  <a:pt x="422746" y="1524"/>
                </a:lnTo>
                <a:lnTo>
                  <a:pt x="422269" y="1397"/>
                </a:lnTo>
                <a:lnTo>
                  <a:pt x="412178" y="1397"/>
                </a:lnTo>
                <a:lnTo>
                  <a:pt x="410057" y="1270"/>
                </a:lnTo>
                <a:lnTo>
                  <a:pt x="400900" y="1270"/>
                </a:lnTo>
                <a:lnTo>
                  <a:pt x="400227" y="889"/>
                </a:lnTo>
                <a:close/>
              </a:path>
              <a:path w="933450" h="38735">
                <a:moveTo>
                  <a:pt x="442760" y="254"/>
                </a:moveTo>
                <a:lnTo>
                  <a:pt x="437007" y="635"/>
                </a:lnTo>
                <a:lnTo>
                  <a:pt x="434801" y="1143"/>
                </a:lnTo>
                <a:lnTo>
                  <a:pt x="431774" y="1778"/>
                </a:lnTo>
                <a:lnTo>
                  <a:pt x="429844" y="2540"/>
                </a:lnTo>
                <a:lnTo>
                  <a:pt x="424980" y="2667"/>
                </a:lnTo>
                <a:lnTo>
                  <a:pt x="483542" y="2660"/>
                </a:lnTo>
                <a:lnTo>
                  <a:pt x="485471" y="2413"/>
                </a:lnTo>
                <a:lnTo>
                  <a:pt x="442823" y="2413"/>
                </a:lnTo>
                <a:lnTo>
                  <a:pt x="436702" y="1651"/>
                </a:lnTo>
                <a:lnTo>
                  <a:pt x="437870" y="1397"/>
                </a:lnTo>
                <a:lnTo>
                  <a:pt x="439803" y="1196"/>
                </a:lnTo>
                <a:lnTo>
                  <a:pt x="442760" y="254"/>
                </a:lnTo>
                <a:close/>
              </a:path>
              <a:path w="933450" h="38735">
                <a:moveTo>
                  <a:pt x="539096" y="2286"/>
                </a:moveTo>
                <a:lnTo>
                  <a:pt x="537413" y="2286"/>
                </a:lnTo>
                <a:lnTo>
                  <a:pt x="536638" y="2667"/>
                </a:lnTo>
                <a:lnTo>
                  <a:pt x="539096" y="2286"/>
                </a:lnTo>
                <a:close/>
              </a:path>
              <a:path w="933450" h="38735">
                <a:moveTo>
                  <a:pt x="348470" y="2107"/>
                </a:moveTo>
                <a:lnTo>
                  <a:pt x="346069" y="2512"/>
                </a:lnTo>
                <a:lnTo>
                  <a:pt x="349999" y="2413"/>
                </a:lnTo>
                <a:lnTo>
                  <a:pt x="348470" y="2107"/>
                </a:lnTo>
                <a:close/>
              </a:path>
              <a:path w="933450" h="38735">
                <a:moveTo>
                  <a:pt x="389027" y="1941"/>
                </a:moveTo>
                <a:lnTo>
                  <a:pt x="388867" y="2321"/>
                </a:lnTo>
                <a:lnTo>
                  <a:pt x="389204" y="2413"/>
                </a:lnTo>
                <a:lnTo>
                  <a:pt x="389570" y="2032"/>
                </a:lnTo>
                <a:lnTo>
                  <a:pt x="389027" y="1941"/>
                </a:lnTo>
                <a:close/>
              </a:path>
              <a:path w="933450" h="38735">
                <a:moveTo>
                  <a:pt x="459232" y="889"/>
                </a:moveTo>
                <a:lnTo>
                  <a:pt x="455333" y="889"/>
                </a:lnTo>
                <a:lnTo>
                  <a:pt x="463067" y="1270"/>
                </a:lnTo>
                <a:lnTo>
                  <a:pt x="455447" y="2159"/>
                </a:lnTo>
                <a:lnTo>
                  <a:pt x="450532" y="2413"/>
                </a:lnTo>
                <a:lnTo>
                  <a:pt x="485471" y="2413"/>
                </a:lnTo>
                <a:lnTo>
                  <a:pt x="486460" y="2286"/>
                </a:lnTo>
                <a:lnTo>
                  <a:pt x="481797" y="1778"/>
                </a:lnTo>
                <a:lnTo>
                  <a:pt x="461543" y="1778"/>
                </a:lnTo>
                <a:lnTo>
                  <a:pt x="464604" y="1270"/>
                </a:lnTo>
                <a:lnTo>
                  <a:pt x="459232" y="889"/>
                </a:lnTo>
                <a:close/>
              </a:path>
              <a:path w="933450" h="38735">
                <a:moveTo>
                  <a:pt x="387507" y="1688"/>
                </a:moveTo>
                <a:lnTo>
                  <a:pt x="386790" y="1758"/>
                </a:lnTo>
                <a:lnTo>
                  <a:pt x="388867" y="2321"/>
                </a:lnTo>
                <a:lnTo>
                  <a:pt x="389027" y="1941"/>
                </a:lnTo>
                <a:lnTo>
                  <a:pt x="387507" y="1688"/>
                </a:lnTo>
                <a:close/>
              </a:path>
              <a:path w="933450" h="38735">
                <a:moveTo>
                  <a:pt x="548855" y="2159"/>
                </a:moveTo>
                <a:lnTo>
                  <a:pt x="548619" y="2184"/>
                </a:lnTo>
                <a:lnTo>
                  <a:pt x="548862" y="2179"/>
                </a:lnTo>
                <a:close/>
              </a:path>
              <a:path w="933450" h="38735">
                <a:moveTo>
                  <a:pt x="336054" y="1270"/>
                </a:moveTo>
                <a:lnTo>
                  <a:pt x="330746" y="2159"/>
                </a:lnTo>
                <a:lnTo>
                  <a:pt x="335009" y="2159"/>
                </a:lnTo>
                <a:lnTo>
                  <a:pt x="335983" y="1905"/>
                </a:lnTo>
                <a:lnTo>
                  <a:pt x="336054" y="1270"/>
                </a:lnTo>
                <a:close/>
              </a:path>
              <a:path w="933450" h="38735">
                <a:moveTo>
                  <a:pt x="390334" y="1270"/>
                </a:moveTo>
                <a:lnTo>
                  <a:pt x="389706" y="1905"/>
                </a:lnTo>
                <a:lnTo>
                  <a:pt x="389635" y="2042"/>
                </a:lnTo>
                <a:lnTo>
                  <a:pt x="390334" y="2159"/>
                </a:lnTo>
                <a:lnTo>
                  <a:pt x="393869" y="1508"/>
                </a:lnTo>
                <a:lnTo>
                  <a:pt x="390334" y="1270"/>
                </a:lnTo>
                <a:close/>
              </a:path>
              <a:path w="933450" h="38735">
                <a:moveTo>
                  <a:pt x="421525" y="2032"/>
                </a:moveTo>
                <a:lnTo>
                  <a:pt x="419811" y="2159"/>
                </a:lnTo>
                <a:lnTo>
                  <a:pt x="421584" y="2042"/>
                </a:lnTo>
                <a:close/>
              </a:path>
              <a:path w="933450" h="38735">
                <a:moveTo>
                  <a:pt x="421584" y="2042"/>
                </a:moveTo>
                <a:lnTo>
                  <a:pt x="419811" y="2159"/>
                </a:lnTo>
                <a:lnTo>
                  <a:pt x="422216" y="2159"/>
                </a:lnTo>
                <a:lnTo>
                  <a:pt x="421584" y="2042"/>
                </a:lnTo>
                <a:close/>
              </a:path>
              <a:path w="933450" h="38735">
                <a:moveTo>
                  <a:pt x="631432" y="1905"/>
                </a:moveTo>
                <a:lnTo>
                  <a:pt x="624004" y="1905"/>
                </a:lnTo>
                <a:lnTo>
                  <a:pt x="629551" y="2159"/>
                </a:lnTo>
                <a:lnTo>
                  <a:pt x="631432" y="1905"/>
                </a:lnTo>
                <a:close/>
              </a:path>
              <a:path w="933450" h="38735">
                <a:moveTo>
                  <a:pt x="344271" y="1270"/>
                </a:moveTo>
                <a:lnTo>
                  <a:pt x="348470" y="2107"/>
                </a:lnTo>
                <a:lnTo>
                  <a:pt x="348856" y="2042"/>
                </a:lnTo>
                <a:lnTo>
                  <a:pt x="348821" y="1905"/>
                </a:lnTo>
                <a:lnTo>
                  <a:pt x="348526" y="1524"/>
                </a:lnTo>
                <a:lnTo>
                  <a:pt x="344271" y="1270"/>
                </a:lnTo>
                <a:close/>
              </a:path>
              <a:path w="933450" h="38735">
                <a:moveTo>
                  <a:pt x="575840" y="1636"/>
                </a:moveTo>
                <a:lnTo>
                  <a:pt x="574179" y="2032"/>
                </a:lnTo>
                <a:lnTo>
                  <a:pt x="578866" y="2032"/>
                </a:lnTo>
                <a:lnTo>
                  <a:pt x="581755" y="1905"/>
                </a:lnTo>
                <a:lnTo>
                  <a:pt x="579094" y="1905"/>
                </a:lnTo>
                <a:lnTo>
                  <a:pt x="575840" y="1636"/>
                </a:lnTo>
                <a:close/>
              </a:path>
              <a:path w="933450" h="38735">
                <a:moveTo>
                  <a:pt x="682040" y="1524"/>
                </a:moveTo>
                <a:lnTo>
                  <a:pt x="676325" y="2032"/>
                </a:lnTo>
                <a:lnTo>
                  <a:pt x="682998" y="2032"/>
                </a:lnTo>
                <a:lnTo>
                  <a:pt x="682040" y="1524"/>
                </a:lnTo>
                <a:close/>
              </a:path>
              <a:path w="933450" h="38735">
                <a:moveTo>
                  <a:pt x="389204" y="1524"/>
                </a:moveTo>
                <a:lnTo>
                  <a:pt x="387507" y="1688"/>
                </a:lnTo>
                <a:lnTo>
                  <a:pt x="389027" y="1941"/>
                </a:lnTo>
                <a:lnTo>
                  <a:pt x="389204" y="1524"/>
                </a:lnTo>
                <a:close/>
              </a:path>
              <a:path w="933450" h="38735">
                <a:moveTo>
                  <a:pt x="561238" y="381"/>
                </a:moveTo>
                <a:lnTo>
                  <a:pt x="553021" y="635"/>
                </a:lnTo>
                <a:lnTo>
                  <a:pt x="553064" y="1196"/>
                </a:lnTo>
                <a:lnTo>
                  <a:pt x="554647" y="1905"/>
                </a:lnTo>
                <a:lnTo>
                  <a:pt x="561746" y="1778"/>
                </a:lnTo>
                <a:lnTo>
                  <a:pt x="565531" y="1778"/>
                </a:lnTo>
                <a:lnTo>
                  <a:pt x="564047" y="850"/>
                </a:lnTo>
                <a:lnTo>
                  <a:pt x="559625" y="762"/>
                </a:lnTo>
                <a:lnTo>
                  <a:pt x="561238" y="381"/>
                </a:lnTo>
                <a:close/>
              </a:path>
              <a:path w="933450" h="38735">
                <a:moveTo>
                  <a:pt x="576846" y="1397"/>
                </a:moveTo>
                <a:lnTo>
                  <a:pt x="575840" y="1636"/>
                </a:lnTo>
                <a:lnTo>
                  <a:pt x="579094" y="1905"/>
                </a:lnTo>
                <a:lnTo>
                  <a:pt x="580247" y="1563"/>
                </a:lnTo>
                <a:lnTo>
                  <a:pt x="576846" y="1397"/>
                </a:lnTo>
                <a:close/>
              </a:path>
              <a:path w="933450" h="38735">
                <a:moveTo>
                  <a:pt x="580247" y="1563"/>
                </a:moveTo>
                <a:lnTo>
                  <a:pt x="579094" y="1905"/>
                </a:lnTo>
                <a:lnTo>
                  <a:pt x="581755" y="1905"/>
                </a:lnTo>
                <a:lnTo>
                  <a:pt x="584644" y="1778"/>
                </a:lnTo>
                <a:lnTo>
                  <a:pt x="580247" y="1563"/>
                </a:lnTo>
                <a:close/>
              </a:path>
              <a:path w="933450" h="38735">
                <a:moveTo>
                  <a:pt x="467906" y="635"/>
                </a:moveTo>
                <a:lnTo>
                  <a:pt x="464961" y="1016"/>
                </a:lnTo>
                <a:lnTo>
                  <a:pt x="465159" y="1524"/>
                </a:lnTo>
                <a:lnTo>
                  <a:pt x="461543" y="1778"/>
                </a:lnTo>
                <a:lnTo>
                  <a:pt x="481797" y="1778"/>
                </a:lnTo>
                <a:lnTo>
                  <a:pt x="480631" y="1651"/>
                </a:lnTo>
                <a:lnTo>
                  <a:pt x="471017" y="1016"/>
                </a:lnTo>
                <a:lnTo>
                  <a:pt x="467906" y="635"/>
                </a:lnTo>
                <a:close/>
              </a:path>
              <a:path w="933450" h="38735">
                <a:moveTo>
                  <a:pt x="384987" y="1270"/>
                </a:moveTo>
                <a:lnTo>
                  <a:pt x="386790" y="1758"/>
                </a:lnTo>
                <a:lnTo>
                  <a:pt x="387507" y="1688"/>
                </a:lnTo>
                <a:lnTo>
                  <a:pt x="384987" y="1270"/>
                </a:lnTo>
                <a:close/>
              </a:path>
              <a:path w="933450" h="38735">
                <a:moveTo>
                  <a:pt x="576186" y="0"/>
                </a:moveTo>
                <a:lnTo>
                  <a:pt x="570083" y="127"/>
                </a:lnTo>
                <a:lnTo>
                  <a:pt x="566211" y="841"/>
                </a:lnTo>
                <a:lnTo>
                  <a:pt x="575840" y="1636"/>
                </a:lnTo>
                <a:lnTo>
                  <a:pt x="576846" y="1397"/>
                </a:lnTo>
                <a:lnTo>
                  <a:pt x="580807" y="1397"/>
                </a:lnTo>
                <a:lnTo>
                  <a:pt x="582091" y="1016"/>
                </a:lnTo>
                <a:lnTo>
                  <a:pt x="576186" y="0"/>
                </a:lnTo>
                <a:close/>
              </a:path>
              <a:path w="933450" h="38735">
                <a:moveTo>
                  <a:pt x="580807" y="1397"/>
                </a:moveTo>
                <a:lnTo>
                  <a:pt x="576846" y="1397"/>
                </a:lnTo>
                <a:lnTo>
                  <a:pt x="580247" y="1563"/>
                </a:lnTo>
                <a:lnTo>
                  <a:pt x="580807" y="1397"/>
                </a:lnTo>
                <a:close/>
              </a:path>
              <a:path w="933450" h="38735">
                <a:moveTo>
                  <a:pt x="537356" y="1016"/>
                </a:moveTo>
                <a:lnTo>
                  <a:pt x="531990" y="1016"/>
                </a:lnTo>
                <a:lnTo>
                  <a:pt x="531142" y="1122"/>
                </a:lnTo>
                <a:lnTo>
                  <a:pt x="531888" y="1524"/>
                </a:lnTo>
                <a:lnTo>
                  <a:pt x="539372" y="1524"/>
                </a:lnTo>
                <a:lnTo>
                  <a:pt x="537356" y="1016"/>
                </a:lnTo>
                <a:close/>
              </a:path>
              <a:path w="933450" h="38735">
                <a:moveTo>
                  <a:pt x="531020" y="1056"/>
                </a:moveTo>
                <a:lnTo>
                  <a:pt x="522922" y="1397"/>
                </a:lnTo>
                <a:lnTo>
                  <a:pt x="528335" y="1473"/>
                </a:lnTo>
                <a:lnTo>
                  <a:pt x="531070" y="1131"/>
                </a:lnTo>
                <a:close/>
              </a:path>
              <a:path w="933450" h="38735">
                <a:moveTo>
                  <a:pt x="419828" y="635"/>
                </a:moveTo>
                <a:lnTo>
                  <a:pt x="414845" y="635"/>
                </a:lnTo>
                <a:lnTo>
                  <a:pt x="412178" y="1397"/>
                </a:lnTo>
                <a:lnTo>
                  <a:pt x="422269" y="1397"/>
                </a:lnTo>
                <a:lnTo>
                  <a:pt x="420944" y="1016"/>
                </a:lnTo>
                <a:lnTo>
                  <a:pt x="419828" y="635"/>
                </a:lnTo>
                <a:close/>
              </a:path>
              <a:path w="933450" h="38735">
                <a:moveTo>
                  <a:pt x="409568" y="1143"/>
                </a:moveTo>
                <a:lnTo>
                  <a:pt x="403479" y="1143"/>
                </a:lnTo>
                <a:lnTo>
                  <a:pt x="400900" y="1270"/>
                </a:lnTo>
                <a:lnTo>
                  <a:pt x="410057" y="1270"/>
                </a:lnTo>
                <a:lnTo>
                  <a:pt x="409568" y="1143"/>
                </a:lnTo>
                <a:close/>
              </a:path>
              <a:path w="933450" h="38735">
                <a:moveTo>
                  <a:pt x="445211" y="635"/>
                </a:moveTo>
                <a:lnTo>
                  <a:pt x="439803" y="1196"/>
                </a:lnTo>
                <a:lnTo>
                  <a:pt x="439572" y="1270"/>
                </a:lnTo>
                <a:lnTo>
                  <a:pt x="445211" y="635"/>
                </a:lnTo>
                <a:close/>
              </a:path>
              <a:path w="933450" h="38735">
                <a:moveTo>
                  <a:pt x="409523" y="1131"/>
                </a:moveTo>
                <a:close/>
              </a:path>
              <a:path w="933450" h="38735">
                <a:moveTo>
                  <a:pt x="411073" y="635"/>
                </a:moveTo>
                <a:lnTo>
                  <a:pt x="409079" y="1016"/>
                </a:lnTo>
                <a:lnTo>
                  <a:pt x="409523" y="1131"/>
                </a:lnTo>
                <a:lnTo>
                  <a:pt x="411073" y="635"/>
                </a:lnTo>
                <a:close/>
              </a:path>
              <a:path w="933450" h="38735">
                <a:moveTo>
                  <a:pt x="529056" y="0"/>
                </a:moveTo>
                <a:lnTo>
                  <a:pt x="531020" y="1056"/>
                </a:lnTo>
                <a:lnTo>
                  <a:pt x="531990" y="1016"/>
                </a:lnTo>
                <a:lnTo>
                  <a:pt x="537356" y="1016"/>
                </a:lnTo>
                <a:lnTo>
                  <a:pt x="539496" y="508"/>
                </a:lnTo>
                <a:lnTo>
                  <a:pt x="529056" y="0"/>
                </a:lnTo>
                <a:close/>
              </a:path>
              <a:path w="933450" h="38735">
                <a:moveTo>
                  <a:pt x="563702" y="635"/>
                </a:moveTo>
                <a:lnTo>
                  <a:pt x="564047" y="850"/>
                </a:lnTo>
                <a:lnTo>
                  <a:pt x="565956" y="889"/>
                </a:lnTo>
                <a:lnTo>
                  <a:pt x="566211" y="841"/>
                </a:lnTo>
                <a:lnTo>
                  <a:pt x="563702" y="635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9575481" y="2750223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59" h="1905">
                <a:moveTo>
                  <a:pt x="5715" y="0"/>
                </a:moveTo>
                <a:lnTo>
                  <a:pt x="0" y="609"/>
                </a:lnTo>
                <a:lnTo>
                  <a:pt x="7150" y="901"/>
                </a:lnTo>
                <a:lnTo>
                  <a:pt x="9334" y="1422"/>
                </a:lnTo>
                <a:lnTo>
                  <a:pt x="10121" y="977"/>
                </a:lnTo>
                <a:lnTo>
                  <a:pt x="6362" y="444"/>
                </a:lnTo>
                <a:lnTo>
                  <a:pt x="5715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9390020" y="2745458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4122" y="64"/>
                </a:moveTo>
                <a:lnTo>
                  <a:pt x="0" y="177"/>
                </a:lnTo>
                <a:lnTo>
                  <a:pt x="584" y="279"/>
                </a:lnTo>
                <a:lnTo>
                  <a:pt x="3098" y="622"/>
                </a:lnTo>
                <a:lnTo>
                  <a:pt x="3365" y="482"/>
                </a:lnTo>
                <a:lnTo>
                  <a:pt x="4394" y="279"/>
                </a:lnTo>
                <a:lnTo>
                  <a:pt x="4122" y="64"/>
                </a:lnTo>
                <a:close/>
              </a:path>
              <a:path w="6984" h="635">
                <a:moveTo>
                  <a:pt x="6464" y="0"/>
                </a:moveTo>
                <a:lnTo>
                  <a:pt x="4089" y="38"/>
                </a:lnTo>
                <a:lnTo>
                  <a:pt x="6464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9344384" y="2744744"/>
            <a:ext cx="17780" cy="1270"/>
          </a:xfrm>
          <a:custGeom>
            <a:avLst/>
            <a:gdLst/>
            <a:ahLst/>
            <a:cxnLst/>
            <a:rect l="l" t="t" r="r" b="b"/>
            <a:pathLst>
              <a:path w="17779" h="1269">
                <a:moveTo>
                  <a:pt x="17360" y="0"/>
                </a:moveTo>
                <a:lnTo>
                  <a:pt x="11214" y="25"/>
                </a:lnTo>
                <a:lnTo>
                  <a:pt x="723" y="368"/>
                </a:lnTo>
                <a:lnTo>
                  <a:pt x="0" y="787"/>
                </a:lnTo>
                <a:lnTo>
                  <a:pt x="1736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9294844" y="2743161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6337" y="0"/>
                </a:moveTo>
                <a:lnTo>
                  <a:pt x="1066" y="0"/>
                </a:lnTo>
                <a:lnTo>
                  <a:pt x="0" y="190"/>
                </a:lnTo>
                <a:lnTo>
                  <a:pt x="3911" y="558"/>
                </a:lnTo>
                <a:lnTo>
                  <a:pt x="4991" y="342"/>
                </a:lnTo>
                <a:lnTo>
                  <a:pt x="6781" y="241"/>
                </a:lnTo>
                <a:lnTo>
                  <a:pt x="633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9288025" y="2743970"/>
            <a:ext cx="8890" cy="1270"/>
          </a:xfrm>
          <a:custGeom>
            <a:avLst/>
            <a:gdLst/>
            <a:ahLst/>
            <a:cxnLst/>
            <a:rect l="l" t="t" r="r" b="b"/>
            <a:pathLst>
              <a:path w="8890" h="1269">
                <a:moveTo>
                  <a:pt x="8750" y="0"/>
                </a:moveTo>
                <a:lnTo>
                  <a:pt x="1908" y="484"/>
                </a:lnTo>
                <a:lnTo>
                  <a:pt x="3695" y="723"/>
                </a:lnTo>
                <a:lnTo>
                  <a:pt x="7480" y="711"/>
                </a:lnTo>
                <a:lnTo>
                  <a:pt x="8750" y="0"/>
                </a:lnTo>
                <a:close/>
              </a:path>
              <a:path w="8890" h="1269">
                <a:moveTo>
                  <a:pt x="0" y="228"/>
                </a:moveTo>
                <a:lnTo>
                  <a:pt x="139" y="609"/>
                </a:lnTo>
                <a:lnTo>
                  <a:pt x="1908" y="484"/>
                </a:lnTo>
                <a:lnTo>
                  <a:pt x="0" y="228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9186745" y="2742838"/>
            <a:ext cx="12065" cy="1270"/>
          </a:xfrm>
          <a:custGeom>
            <a:avLst/>
            <a:gdLst/>
            <a:ahLst/>
            <a:cxnLst/>
            <a:rect l="l" t="t" r="r" b="b"/>
            <a:pathLst>
              <a:path w="12065" h="1269">
                <a:moveTo>
                  <a:pt x="0" y="571"/>
                </a:moveTo>
                <a:lnTo>
                  <a:pt x="2146" y="1028"/>
                </a:lnTo>
                <a:lnTo>
                  <a:pt x="4196" y="889"/>
                </a:lnTo>
                <a:lnTo>
                  <a:pt x="2489" y="889"/>
                </a:lnTo>
                <a:lnTo>
                  <a:pt x="0" y="571"/>
                </a:lnTo>
                <a:close/>
              </a:path>
              <a:path w="12065" h="1269">
                <a:moveTo>
                  <a:pt x="11569" y="0"/>
                </a:moveTo>
                <a:lnTo>
                  <a:pt x="2489" y="889"/>
                </a:lnTo>
                <a:lnTo>
                  <a:pt x="4196" y="889"/>
                </a:lnTo>
                <a:lnTo>
                  <a:pt x="7366" y="673"/>
                </a:lnTo>
                <a:lnTo>
                  <a:pt x="9740" y="635"/>
                </a:lnTo>
                <a:lnTo>
                  <a:pt x="11569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9143882" y="2743671"/>
            <a:ext cx="6985" cy="635"/>
          </a:xfrm>
          <a:custGeom>
            <a:avLst/>
            <a:gdLst/>
            <a:ahLst/>
            <a:cxnLst/>
            <a:rect l="l" t="t" r="r" b="b"/>
            <a:pathLst>
              <a:path w="6984" h="635">
                <a:moveTo>
                  <a:pt x="5181" y="0"/>
                </a:moveTo>
                <a:lnTo>
                  <a:pt x="2908" y="50"/>
                </a:lnTo>
                <a:lnTo>
                  <a:pt x="0" y="355"/>
                </a:lnTo>
                <a:lnTo>
                  <a:pt x="2705" y="546"/>
                </a:lnTo>
                <a:lnTo>
                  <a:pt x="6540" y="533"/>
                </a:lnTo>
                <a:lnTo>
                  <a:pt x="5181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9081100" y="2780079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787" y="0"/>
                </a:moveTo>
                <a:lnTo>
                  <a:pt x="0" y="419"/>
                </a:lnTo>
                <a:lnTo>
                  <a:pt x="5016" y="241"/>
                </a:lnTo>
                <a:lnTo>
                  <a:pt x="787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9453209" y="2777613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69">
                <a:moveTo>
                  <a:pt x="4268" y="413"/>
                </a:moveTo>
                <a:lnTo>
                  <a:pt x="0" y="901"/>
                </a:lnTo>
                <a:lnTo>
                  <a:pt x="4521" y="762"/>
                </a:lnTo>
                <a:lnTo>
                  <a:pt x="3657" y="698"/>
                </a:lnTo>
                <a:lnTo>
                  <a:pt x="4268" y="413"/>
                </a:lnTo>
                <a:close/>
              </a:path>
              <a:path w="6350" h="1269">
                <a:moveTo>
                  <a:pt x="6108" y="203"/>
                </a:moveTo>
                <a:lnTo>
                  <a:pt x="4617" y="251"/>
                </a:lnTo>
                <a:lnTo>
                  <a:pt x="4268" y="413"/>
                </a:lnTo>
                <a:lnTo>
                  <a:pt x="6108" y="203"/>
                </a:lnTo>
                <a:close/>
              </a:path>
              <a:path w="6350" h="1269">
                <a:moveTo>
                  <a:pt x="5156" y="0"/>
                </a:moveTo>
                <a:lnTo>
                  <a:pt x="190" y="393"/>
                </a:lnTo>
                <a:lnTo>
                  <a:pt x="4617" y="251"/>
                </a:lnTo>
                <a:lnTo>
                  <a:pt x="5156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9615647" y="276331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0" y="0"/>
                </a:moveTo>
                <a:lnTo>
                  <a:pt x="838" y="965"/>
                </a:lnTo>
                <a:lnTo>
                  <a:pt x="1498" y="127"/>
                </a:lnTo>
                <a:lnTo>
                  <a:pt x="0" y="0"/>
                </a:lnTo>
                <a:close/>
              </a:path>
            </a:pathLst>
          </a:custGeom>
          <a:solidFill>
            <a:srgbClr val="EBD664">
              <a:alpha val="113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8745135" y="2731390"/>
            <a:ext cx="779145" cy="297815"/>
          </a:xfrm>
          <a:custGeom>
            <a:avLst/>
            <a:gdLst/>
            <a:ahLst/>
            <a:cxnLst/>
            <a:rect l="l" t="t" r="r" b="b"/>
            <a:pathLst>
              <a:path w="779145" h="297814">
                <a:moveTo>
                  <a:pt x="389572" y="0"/>
                </a:moveTo>
                <a:lnTo>
                  <a:pt x="326379" y="1947"/>
                </a:lnTo>
                <a:lnTo>
                  <a:pt x="266434" y="7586"/>
                </a:lnTo>
                <a:lnTo>
                  <a:pt x="210537" y="16610"/>
                </a:lnTo>
                <a:lnTo>
                  <a:pt x="159492" y="28712"/>
                </a:lnTo>
                <a:lnTo>
                  <a:pt x="114099" y="43586"/>
                </a:lnTo>
                <a:lnTo>
                  <a:pt x="75162" y="60926"/>
                </a:lnTo>
                <a:lnTo>
                  <a:pt x="19859" y="101778"/>
                </a:lnTo>
                <a:lnTo>
                  <a:pt x="0" y="148818"/>
                </a:lnTo>
                <a:lnTo>
                  <a:pt x="5098" y="172964"/>
                </a:lnTo>
                <a:lnTo>
                  <a:pt x="43481" y="217222"/>
                </a:lnTo>
                <a:lnTo>
                  <a:pt x="114099" y="254060"/>
                </a:lnTo>
                <a:lnTo>
                  <a:pt x="159492" y="268932"/>
                </a:lnTo>
                <a:lnTo>
                  <a:pt x="210537" y="281031"/>
                </a:lnTo>
                <a:lnTo>
                  <a:pt x="266434" y="290053"/>
                </a:lnTo>
                <a:lnTo>
                  <a:pt x="326379" y="295690"/>
                </a:lnTo>
                <a:lnTo>
                  <a:pt x="389572" y="297637"/>
                </a:lnTo>
                <a:lnTo>
                  <a:pt x="452764" y="295690"/>
                </a:lnTo>
                <a:lnTo>
                  <a:pt x="512708" y="290053"/>
                </a:lnTo>
                <a:lnTo>
                  <a:pt x="568601" y="281031"/>
                </a:lnTo>
                <a:lnTo>
                  <a:pt x="619643" y="268932"/>
                </a:lnTo>
                <a:lnTo>
                  <a:pt x="665032" y="254060"/>
                </a:lnTo>
                <a:lnTo>
                  <a:pt x="703966" y="236721"/>
                </a:lnTo>
                <a:lnTo>
                  <a:pt x="759262" y="195868"/>
                </a:lnTo>
                <a:lnTo>
                  <a:pt x="779119" y="148818"/>
                </a:lnTo>
                <a:lnTo>
                  <a:pt x="774021" y="124678"/>
                </a:lnTo>
                <a:lnTo>
                  <a:pt x="735643" y="80426"/>
                </a:lnTo>
                <a:lnTo>
                  <a:pt x="665032" y="43586"/>
                </a:lnTo>
                <a:lnTo>
                  <a:pt x="619643" y="28712"/>
                </a:lnTo>
                <a:lnTo>
                  <a:pt x="568601" y="16610"/>
                </a:lnTo>
                <a:lnTo>
                  <a:pt x="512708" y="7586"/>
                </a:lnTo>
                <a:lnTo>
                  <a:pt x="452764" y="1947"/>
                </a:lnTo>
                <a:lnTo>
                  <a:pt x="389572" y="0"/>
                </a:lnTo>
                <a:close/>
              </a:path>
            </a:pathLst>
          </a:custGeom>
          <a:solidFill>
            <a:srgbClr val="E6D687">
              <a:alpha val="8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8697351" y="2685228"/>
            <a:ext cx="1049655" cy="405130"/>
          </a:xfrm>
          <a:custGeom>
            <a:avLst/>
            <a:gdLst/>
            <a:ahLst/>
            <a:cxnLst/>
            <a:rect l="l" t="t" r="r" b="b"/>
            <a:pathLst>
              <a:path w="1049654" h="405130">
                <a:moveTo>
                  <a:pt x="524713" y="0"/>
                </a:moveTo>
                <a:lnTo>
                  <a:pt x="458889" y="1577"/>
                </a:lnTo>
                <a:lnTo>
                  <a:pt x="395507" y="6184"/>
                </a:lnTo>
                <a:lnTo>
                  <a:pt x="335058" y="13631"/>
                </a:lnTo>
                <a:lnTo>
                  <a:pt x="278032" y="23727"/>
                </a:lnTo>
                <a:lnTo>
                  <a:pt x="224923" y="36283"/>
                </a:lnTo>
                <a:lnTo>
                  <a:pt x="176221" y="51110"/>
                </a:lnTo>
                <a:lnTo>
                  <a:pt x="132417" y="68017"/>
                </a:lnTo>
                <a:lnTo>
                  <a:pt x="94004" y="86814"/>
                </a:lnTo>
                <a:lnTo>
                  <a:pt x="61473" y="107313"/>
                </a:lnTo>
                <a:lnTo>
                  <a:pt x="16023" y="152656"/>
                </a:lnTo>
                <a:lnTo>
                  <a:pt x="0" y="202526"/>
                </a:lnTo>
                <a:lnTo>
                  <a:pt x="4087" y="227928"/>
                </a:lnTo>
                <a:lnTo>
                  <a:pt x="35316" y="275717"/>
                </a:lnTo>
                <a:lnTo>
                  <a:pt x="94004" y="318223"/>
                </a:lnTo>
                <a:lnTo>
                  <a:pt x="132417" y="337020"/>
                </a:lnTo>
                <a:lnTo>
                  <a:pt x="176221" y="353927"/>
                </a:lnTo>
                <a:lnTo>
                  <a:pt x="224923" y="368754"/>
                </a:lnTo>
                <a:lnTo>
                  <a:pt x="278032" y="381311"/>
                </a:lnTo>
                <a:lnTo>
                  <a:pt x="335058" y="391408"/>
                </a:lnTo>
                <a:lnTo>
                  <a:pt x="395507" y="398855"/>
                </a:lnTo>
                <a:lnTo>
                  <a:pt x="458889" y="403463"/>
                </a:lnTo>
                <a:lnTo>
                  <a:pt x="524713" y="405041"/>
                </a:lnTo>
                <a:lnTo>
                  <a:pt x="590531" y="403463"/>
                </a:lnTo>
                <a:lnTo>
                  <a:pt x="653911" y="398855"/>
                </a:lnTo>
                <a:lnTo>
                  <a:pt x="714359" y="391408"/>
                </a:lnTo>
                <a:lnTo>
                  <a:pt x="771385" y="381311"/>
                </a:lnTo>
                <a:lnTo>
                  <a:pt x="824496" y="368754"/>
                </a:lnTo>
                <a:lnTo>
                  <a:pt x="873200" y="353927"/>
                </a:lnTo>
                <a:lnTo>
                  <a:pt x="917006" y="337020"/>
                </a:lnTo>
                <a:lnTo>
                  <a:pt x="955423" y="318223"/>
                </a:lnTo>
                <a:lnTo>
                  <a:pt x="987957" y="297725"/>
                </a:lnTo>
                <a:lnTo>
                  <a:pt x="1033412" y="252388"/>
                </a:lnTo>
                <a:lnTo>
                  <a:pt x="1049439" y="202526"/>
                </a:lnTo>
                <a:lnTo>
                  <a:pt x="1045350" y="177120"/>
                </a:lnTo>
                <a:lnTo>
                  <a:pt x="1014117" y="129324"/>
                </a:lnTo>
                <a:lnTo>
                  <a:pt x="955423" y="86814"/>
                </a:lnTo>
                <a:lnTo>
                  <a:pt x="917006" y="68017"/>
                </a:lnTo>
                <a:lnTo>
                  <a:pt x="873200" y="51110"/>
                </a:lnTo>
                <a:lnTo>
                  <a:pt x="824496" y="36283"/>
                </a:lnTo>
                <a:lnTo>
                  <a:pt x="771385" y="23727"/>
                </a:lnTo>
                <a:lnTo>
                  <a:pt x="714359" y="13631"/>
                </a:lnTo>
                <a:lnTo>
                  <a:pt x="653911" y="6184"/>
                </a:lnTo>
                <a:lnTo>
                  <a:pt x="590531" y="1577"/>
                </a:lnTo>
                <a:lnTo>
                  <a:pt x="524713" y="0"/>
                </a:lnTo>
                <a:close/>
              </a:path>
            </a:pathLst>
          </a:custGeom>
          <a:solidFill>
            <a:srgbClr val="E6D687">
              <a:alpha val="8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9500451" y="3053168"/>
            <a:ext cx="235102" cy="745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8682240" y="3051606"/>
            <a:ext cx="235102" cy="745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8675789" y="2805658"/>
            <a:ext cx="235077" cy="744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9512337" y="3093821"/>
            <a:ext cx="235102" cy="7454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9624157" y="2762135"/>
            <a:ext cx="121085" cy="554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9585031" y="2877096"/>
            <a:ext cx="184037" cy="1651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9512554" y="2811932"/>
            <a:ext cx="235089" cy="742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8690953" y="2890532"/>
            <a:ext cx="840727" cy="19684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8653754" y="2834588"/>
            <a:ext cx="694283" cy="2080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8759926" y="2780842"/>
            <a:ext cx="823785" cy="680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8749474" y="2998381"/>
            <a:ext cx="996810" cy="25577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8764778" y="2750566"/>
            <a:ext cx="823810" cy="681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8737841" y="3073501"/>
            <a:ext cx="890892" cy="24333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8692375" y="2955582"/>
            <a:ext cx="1055064" cy="2063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8626978" y="2598687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37731" y="0"/>
                </a:moveTo>
                <a:lnTo>
                  <a:pt x="0" y="12153"/>
                </a:lnTo>
                <a:lnTo>
                  <a:pt x="50812" y="656869"/>
                </a:lnTo>
                <a:lnTo>
                  <a:pt x="83578" y="656869"/>
                </a:lnTo>
                <a:lnTo>
                  <a:pt x="37731" y="0"/>
                </a:lnTo>
                <a:close/>
              </a:path>
            </a:pathLst>
          </a:custGeom>
          <a:solidFill>
            <a:srgbClr val="BA73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8626978" y="2598687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37731" y="0"/>
                </a:moveTo>
                <a:lnTo>
                  <a:pt x="83578" y="656869"/>
                </a:lnTo>
                <a:lnTo>
                  <a:pt x="50812" y="656869"/>
                </a:lnTo>
                <a:lnTo>
                  <a:pt x="0" y="12153"/>
                </a:lnTo>
                <a:lnTo>
                  <a:pt x="37731" y="0"/>
                </a:lnTo>
                <a:close/>
              </a:path>
            </a:pathLst>
          </a:custGeom>
          <a:ln w="3175">
            <a:solidFill>
              <a:srgbClr val="9F63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8626982" y="2598690"/>
            <a:ext cx="83820" cy="657225"/>
          </a:xfrm>
          <a:custGeom>
            <a:avLst/>
            <a:gdLst/>
            <a:ahLst/>
            <a:cxnLst/>
            <a:rect l="l" t="t" r="r" b="b"/>
            <a:pathLst>
              <a:path w="83820" h="657225">
                <a:moveTo>
                  <a:pt x="58083" y="630300"/>
                </a:moveTo>
                <a:lnTo>
                  <a:pt x="57783" y="633080"/>
                </a:lnTo>
                <a:lnTo>
                  <a:pt x="56423" y="637992"/>
                </a:lnTo>
                <a:lnTo>
                  <a:pt x="49441" y="639610"/>
                </a:lnTo>
                <a:lnTo>
                  <a:pt x="50812" y="656869"/>
                </a:lnTo>
                <a:lnTo>
                  <a:pt x="83578" y="656869"/>
                </a:lnTo>
                <a:lnTo>
                  <a:pt x="82328" y="638952"/>
                </a:lnTo>
                <a:lnTo>
                  <a:pt x="67377" y="638952"/>
                </a:lnTo>
                <a:lnTo>
                  <a:pt x="61887" y="635076"/>
                </a:lnTo>
                <a:lnTo>
                  <a:pt x="58083" y="630300"/>
                </a:lnTo>
                <a:close/>
              </a:path>
              <a:path w="83820" h="657225">
                <a:moveTo>
                  <a:pt x="43392" y="81111"/>
                </a:moveTo>
                <a:lnTo>
                  <a:pt x="25396" y="81111"/>
                </a:lnTo>
                <a:lnTo>
                  <a:pt x="28180" y="86119"/>
                </a:lnTo>
                <a:lnTo>
                  <a:pt x="31102" y="98958"/>
                </a:lnTo>
                <a:lnTo>
                  <a:pt x="32713" y="112899"/>
                </a:lnTo>
                <a:lnTo>
                  <a:pt x="32653" y="121926"/>
                </a:lnTo>
                <a:lnTo>
                  <a:pt x="32872" y="129247"/>
                </a:lnTo>
                <a:lnTo>
                  <a:pt x="40666" y="167770"/>
                </a:lnTo>
                <a:lnTo>
                  <a:pt x="41795" y="198704"/>
                </a:lnTo>
                <a:lnTo>
                  <a:pt x="40830" y="207529"/>
                </a:lnTo>
                <a:lnTo>
                  <a:pt x="38982" y="218149"/>
                </a:lnTo>
                <a:lnTo>
                  <a:pt x="37820" y="229609"/>
                </a:lnTo>
                <a:lnTo>
                  <a:pt x="38912" y="240957"/>
                </a:lnTo>
                <a:lnTo>
                  <a:pt x="41299" y="252478"/>
                </a:lnTo>
                <a:lnTo>
                  <a:pt x="43106" y="264926"/>
                </a:lnTo>
                <a:lnTo>
                  <a:pt x="44538" y="278106"/>
                </a:lnTo>
                <a:lnTo>
                  <a:pt x="45796" y="291820"/>
                </a:lnTo>
                <a:lnTo>
                  <a:pt x="45748" y="305067"/>
                </a:lnTo>
                <a:lnTo>
                  <a:pt x="44557" y="317993"/>
                </a:lnTo>
                <a:lnTo>
                  <a:pt x="44510" y="332127"/>
                </a:lnTo>
                <a:lnTo>
                  <a:pt x="47891" y="348995"/>
                </a:lnTo>
                <a:lnTo>
                  <a:pt x="52058" y="370303"/>
                </a:lnTo>
                <a:lnTo>
                  <a:pt x="53771" y="394027"/>
                </a:lnTo>
                <a:lnTo>
                  <a:pt x="54485" y="416050"/>
                </a:lnTo>
                <a:lnTo>
                  <a:pt x="55651" y="432257"/>
                </a:lnTo>
                <a:lnTo>
                  <a:pt x="57288" y="448578"/>
                </a:lnTo>
                <a:lnTo>
                  <a:pt x="60085" y="492718"/>
                </a:lnTo>
                <a:lnTo>
                  <a:pt x="61887" y="510654"/>
                </a:lnTo>
                <a:lnTo>
                  <a:pt x="62572" y="523169"/>
                </a:lnTo>
                <a:lnTo>
                  <a:pt x="61601" y="533803"/>
                </a:lnTo>
                <a:lnTo>
                  <a:pt x="60772" y="544394"/>
                </a:lnTo>
                <a:lnTo>
                  <a:pt x="61887" y="556780"/>
                </a:lnTo>
                <a:lnTo>
                  <a:pt x="64907" y="568945"/>
                </a:lnTo>
                <a:lnTo>
                  <a:pt x="67992" y="579207"/>
                </a:lnTo>
                <a:lnTo>
                  <a:pt x="70377" y="589961"/>
                </a:lnTo>
                <a:lnTo>
                  <a:pt x="71297" y="603605"/>
                </a:lnTo>
                <a:lnTo>
                  <a:pt x="71157" y="619402"/>
                </a:lnTo>
                <a:lnTo>
                  <a:pt x="70159" y="632456"/>
                </a:lnTo>
                <a:lnTo>
                  <a:pt x="67377" y="638952"/>
                </a:lnTo>
                <a:lnTo>
                  <a:pt x="82328" y="638952"/>
                </a:lnTo>
                <a:lnTo>
                  <a:pt x="43392" y="81111"/>
                </a:lnTo>
                <a:close/>
              </a:path>
              <a:path w="83820" h="657225">
                <a:moveTo>
                  <a:pt x="42954" y="74828"/>
                </a:moveTo>
                <a:lnTo>
                  <a:pt x="10617" y="74828"/>
                </a:lnTo>
                <a:lnTo>
                  <a:pt x="13919" y="89547"/>
                </a:lnTo>
                <a:lnTo>
                  <a:pt x="15595" y="93116"/>
                </a:lnTo>
                <a:lnTo>
                  <a:pt x="19672" y="86029"/>
                </a:lnTo>
                <a:lnTo>
                  <a:pt x="22608" y="81795"/>
                </a:lnTo>
                <a:lnTo>
                  <a:pt x="25396" y="81111"/>
                </a:lnTo>
                <a:lnTo>
                  <a:pt x="43392" y="81111"/>
                </a:lnTo>
                <a:lnTo>
                  <a:pt x="42954" y="74828"/>
                </a:lnTo>
                <a:close/>
              </a:path>
              <a:path w="83820" h="657225">
                <a:moveTo>
                  <a:pt x="37731" y="0"/>
                </a:moveTo>
                <a:lnTo>
                  <a:pt x="0" y="12141"/>
                </a:lnTo>
                <a:lnTo>
                  <a:pt x="5524" y="82194"/>
                </a:lnTo>
                <a:lnTo>
                  <a:pt x="10617" y="74828"/>
                </a:lnTo>
                <a:lnTo>
                  <a:pt x="42954" y="74828"/>
                </a:lnTo>
                <a:lnTo>
                  <a:pt x="37731" y="0"/>
                </a:lnTo>
                <a:close/>
              </a:path>
            </a:pathLst>
          </a:custGeom>
          <a:solidFill>
            <a:srgbClr val="BA733D">
              <a:alpha val="4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8660980" y="2702432"/>
            <a:ext cx="0" cy="511175"/>
          </a:xfrm>
          <a:custGeom>
            <a:avLst/>
            <a:gdLst/>
            <a:ahLst/>
            <a:cxnLst/>
            <a:rect l="l" t="t" r="r" b="b"/>
            <a:pathLst>
              <a:path w="0" h="511175">
                <a:moveTo>
                  <a:pt x="0" y="0"/>
                </a:moveTo>
                <a:lnTo>
                  <a:pt x="0" y="510692"/>
                </a:lnTo>
              </a:path>
            </a:pathLst>
          </a:custGeom>
          <a:ln w="45415">
            <a:solidFill>
              <a:srgbClr val="DEAE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8763496" y="2710392"/>
            <a:ext cx="203011" cy="25362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8939089" y="2711095"/>
            <a:ext cx="27940" cy="253365"/>
          </a:xfrm>
          <a:custGeom>
            <a:avLst/>
            <a:gdLst/>
            <a:ahLst/>
            <a:cxnLst/>
            <a:rect l="l" t="t" r="r" b="b"/>
            <a:pathLst>
              <a:path w="27940" h="253364">
                <a:moveTo>
                  <a:pt x="17399" y="122554"/>
                </a:moveTo>
                <a:lnTo>
                  <a:pt x="18680" y="100059"/>
                </a:lnTo>
                <a:lnTo>
                  <a:pt x="22156" y="86255"/>
                </a:lnTo>
                <a:lnTo>
                  <a:pt x="25758" y="79313"/>
                </a:lnTo>
                <a:lnTo>
                  <a:pt x="27419" y="77406"/>
                </a:lnTo>
                <a:lnTo>
                  <a:pt x="23164" y="66281"/>
                </a:lnTo>
                <a:lnTo>
                  <a:pt x="16497" y="72237"/>
                </a:lnTo>
                <a:lnTo>
                  <a:pt x="15201" y="139"/>
                </a:lnTo>
                <a:lnTo>
                  <a:pt x="0" y="0"/>
                </a:lnTo>
                <a:lnTo>
                  <a:pt x="4953" y="252793"/>
                </a:lnTo>
                <a:lnTo>
                  <a:pt x="19761" y="252920"/>
                </a:lnTo>
                <a:lnTo>
                  <a:pt x="17399" y="122707"/>
                </a:lnTo>
                <a:lnTo>
                  <a:pt x="17399" y="122554"/>
                </a:lnTo>
                <a:close/>
              </a:path>
            </a:pathLst>
          </a:custGeom>
          <a:ln w="3175">
            <a:solidFill>
              <a:srgbClr val="9F63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9441831" y="2579606"/>
            <a:ext cx="389089" cy="67398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8744212" y="2711058"/>
            <a:ext cx="231216" cy="252954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9020389" y="2735097"/>
            <a:ext cx="322580" cy="379730"/>
          </a:xfrm>
          <a:custGeom>
            <a:avLst/>
            <a:gdLst/>
            <a:ahLst/>
            <a:cxnLst/>
            <a:rect l="l" t="t" r="r" b="b"/>
            <a:pathLst>
              <a:path w="322579" h="379730">
                <a:moveTo>
                  <a:pt x="0" y="0"/>
                </a:moveTo>
                <a:lnTo>
                  <a:pt x="21524" y="41641"/>
                </a:lnTo>
                <a:lnTo>
                  <a:pt x="35513" y="95337"/>
                </a:lnTo>
                <a:lnTo>
                  <a:pt x="48100" y="196922"/>
                </a:lnTo>
                <a:lnTo>
                  <a:pt x="65168" y="379564"/>
                </a:lnTo>
                <a:lnTo>
                  <a:pt x="293790" y="379564"/>
                </a:lnTo>
                <a:lnTo>
                  <a:pt x="322046" y="11671"/>
                </a:lnTo>
                <a:lnTo>
                  <a:pt x="64121" y="607"/>
                </a:lnTo>
                <a:lnTo>
                  <a:pt x="0" y="0"/>
                </a:lnTo>
                <a:close/>
              </a:path>
            </a:pathLst>
          </a:custGeom>
          <a:solidFill>
            <a:srgbClr val="D18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9020389" y="2735097"/>
            <a:ext cx="322580" cy="379730"/>
          </a:xfrm>
          <a:custGeom>
            <a:avLst/>
            <a:gdLst/>
            <a:ahLst/>
            <a:cxnLst/>
            <a:rect l="l" t="t" r="r" b="b"/>
            <a:pathLst>
              <a:path w="322579" h="379730">
                <a:moveTo>
                  <a:pt x="65168" y="379564"/>
                </a:moveTo>
                <a:lnTo>
                  <a:pt x="48100" y="196922"/>
                </a:lnTo>
                <a:lnTo>
                  <a:pt x="35513" y="95337"/>
                </a:lnTo>
                <a:lnTo>
                  <a:pt x="21524" y="41641"/>
                </a:lnTo>
                <a:lnTo>
                  <a:pt x="0" y="0"/>
                </a:lnTo>
                <a:lnTo>
                  <a:pt x="64121" y="607"/>
                </a:lnTo>
                <a:lnTo>
                  <a:pt x="173291" y="4754"/>
                </a:lnTo>
                <a:lnTo>
                  <a:pt x="276327" y="9442"/>
                </a:lnTo>
                <a:lnTo>
                  <a:pt x="322046" y="11671"/>
                </a:lnTo>
                <a:lnTo>
                  <a:pt x="293790" y="379564"/>
                </a:lnTo>
              </a:path>
            </a:pathLst>
          </a:custGeom>
          <a:ln w="3175">
            <a:solidFill>
              <a:srgbClr val="75503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9020379" y="2734729"/>
            <a:ext cx="322580" cy="380365"/>
          </a:xfrm>
          <a:custGeom>
            <a:avLst/>
            <a:gdLst/>
            <a:ahLst/>
            <a:cxnLst/>
            <a:rect l="l" t="t" r="r" b="b"/>
            <a:pathLst>
              <a:path w="322579" h="380364">
                <a:moveTo>
                  <a:pt x="72144" y="0"/>
                </a:moveTo>
                <a:lnTo>
                  <a:pt x="6101" y="0"/>
                </a:lnTo>
                <a:lnTo>
                  <a:pt x="0" y="374"/>
                </a:lnTo>
                <a:lnTo>
                  <a:pt x="25605" y="86847"/>
                </a:lnTo>
                <a:lnTo>
                  <a:pt x="46419" y="215525"/>
                </a:lnTo>
                <a:lnTo>
                  <a:pt x="60334" y="331789"/>
                </a:lnTo>
                <a:lnTo>
                  <a:pt x="65163" y="379933"/>
                </a:lnTo>
                <a:lnTo>
                  <a:pt x="293803" y="379933"/>
                </a:lnTo>
                <a:lnTo>
                  <a:pt x="296437" y="345635"/>
                </a:lnTo>
                <a:lnTo>
                  <a:pt x="176822" y="345635"/>
                </a:lnTo>
                <a:lnTo>
                  <a:pt x="126377" y="341502"/>
                </a:lnTo>
                <a:lnTo>
                  <a:pt x="97917" y="319563"/>
                </a:lnTo>
                <a:lnTo>
                  <a:pt x="92913" y="297973"/>
                </a:lnTo>
                <a:lnTo>
                  <a:pt x="89993" y="273265"/>
                </a:lnTo>
                <a:lnTo>
                  <a:pt x="91439" y="252158"/>
                </a:lnTo>
                <a:lnTo>
                  <a:pt x="99529" y="241369"/>
                </a:lnTo>
                <a:lnTo>
                  <a:pt x="111208" y="232406"/>
                </a:lnTo>
                <a:lnTo>
                  <a:pt x="112126" y="228034"/>
                </a:lnTo>
                <a:lnTo>
                  <a:pt x="93557" y="228034"/>
                </a:lnTo>
                <a:lnTo>
                  <a:pt x="86746" y="224344"/>
                </a:lnTo>
                <a:lnTo>
                  <a:pt x="70481" y="149901"/>
                </a:lnTo>
                <a:lnTo>
                  <a:pt x="64502" y="107200"/>
                </a:lnTo>
                <a:lnTo>
                  <a:pt x="63106" y="67659"/>
                </a:lnTo>
                <a:lnTo>
                  <a:pt x="84105" y="52250"/>
                </a:lnTo>
                <a:lnTo>
                  <a:pt x="132535" y="46698"/>
                </a:lnTo>
                <a:lnTo>
                  <a:pt x="319397" y="46698"/>
                </a:lnTo>
                <a:lnTo>
                  <a:pt x="322057" y="12065"/>
                </a:lnTo>
                <a:lnTo>
                  <a:pt x="72144" y="0"/>
                </a:lnTo>
                <a:close/>
              </a:path>
              <a:path w="322579" h="380364">
                <a:moveTo>
                  <a:pt x="319397" y="46698"/>
                </a:moveTo>
                <a:lnTo>
                  <a:pt x="132535" y="46698"/>
                </a:lnTo>
                <a:lnTo>
                  <a:pt x="190108" y="49580"/>
                </a:lnTo>
                <a:lnTo>
                  <a:pt x="238537" y="59475"/>
                </a:lnTo>
                <a:lnTo>
                  <a:pt x="259537" y="74961"/>
                </a:lnTo>
                <a:lnTo>
                  <a:pt x="259246" y="100678"/>
                </a:lnTo>
                <a:lnTo>
                  <a:pt x="257256" y="147244"/>
                </a:lnTo>
                <a:lnTo>
                  <a:pt x="254246" y="204806"/>
                </a:lnTo>
                <a:lnTo>
                  <a:pt x="250894" y="263515"/>
                </a:lnTo>
                <a:lnTo>
                  <a:pt x="247878" y="313518"/>
                </a:lnTo>
                <a:lnTo>
                  <a:pt x="176822" y="345635"/>
                </a:lnTo>
                <a:lnTo>
                  <a:pt x="296437" y="345635"/>
                </a:lnTo>
                <a:lnTo>
                  <a:pt x="319397" y="46698"/>
                </a:lnTo>
                <a:close/>
              </a:path>
              <a:path w="322579" h="380364">
                <a:moveTo>
                  <a:pt x="110968" y="211987"/>
                </a:moveTo>
                <a:lnTo>
                  <a:pt x="106438" y="215525"/>
                </a:lnTo>
                <a:lnTo>
                  <a:pt x="100792" y="224772"/>
                </a:lnTo>
                <a:lnTo>
                  <a:pt x="93557" y="228034"/>
                </a:lnTo>
                <a:lnTo>
                  <a:pt x="112126" y="228034"/>
                </a:lnTo>
                <a:lnTo>
                  <a:pt x="113790" y="220113"/>
                </a:lnTo>
                <a:lnTo>
                  <a:pt x="110968" y="211987"/>
                </a:lnTo>
                <a:close/>
              </a:path>
            </a:pathLst>
          </a:custGeom>
          <a:solidFill>
            <a:srgbClr val="D18539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9245793" y="2752253"/>
            <a:ext cx="0" cy="136525"/>
          </a:xfrm>
          <a:custGeom>
            <a:avLst/>
            <a:gdLst/>
            <a:ahLst/>
            <a:cxnLst/>
            <a:rect l="l" t="t" r="r" b="b"/>
            <a:pathLst>
              <a:path w="0" h="136525">
                <a:moveTo>
                  <a:pt x="0" y="0"/>
                </a:moveTo>
                <a:lnTo>
                  <a:pt x="0" y="136179"/>
                </a:lnTo>
              </a:path>
            </a:pathLst>
          </a:custGeom>
          <a:ln w="11823">
            <a:solidFill>
              <a:srgbClr val="D185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9217796" y="2934877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4">
                <a:moveTo>
                  <a:pt x="0" y="0"/>
                </a:moveTo>
                <a:lnTo>
                  <a:pt x="0" y="176966"/>
                </a:lnTo>
              </a:path>
            </a:pathLst>
          </a:custGeom>
          <a:ln w="11031">
            <a:solidFill>
              <a:srgbClr val="D185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9139199" y="2732458"/>
            <a:ext cx="29845" cy="210820"/>
          </a:xfrm>
          <a:custGeom>
            <a:avLst/>
            <a:gdLst/>
            <a:ahLst/>
            <a:cxnLst/>
            <a:rect l="l" t="t" r="r" b="b"/>
            <a:pathLst>
              <a:path w="29845" h="210819">
                <a:moveTo>
                  <a:pt x="7334" y="0"/>
                </a:moveTo>
                <a:lnTo>
                  <a:pt x="3903" y="2157"/>
                </a:lnTo>
                <a:lnTo>
                  <a:pt x="1136" y="9329"/>
                </a:lnTo>
                <a:lnTo>
                  <a:pt x="0" y="13501"/>
                </a:lnTo>
                <a:lnTo>
                  <a:pt x="12287" y="86790"/>
                </a:lnTo>
                <a:lnTo>
                  <a:pt x="19289" y="130751"/>
                </a:lnTo>
                <a:lnTo>
                  <a:pt x="23622" y="162963"/>
                </a:lnTo>
                <a:lnTo>
                  <a:pt x="27901" y="201004"/>
                </a:lnTo>
                <a:lnTo>
                  <a:pt x="29216" y="210447"/>
                </a:lnTo>
                <a:lnTo>
                  <a:pt x="23064" y="139371"/>
                </a:lnTo>
                <a:lnTo>
                  <a:pt x="18075" y="85921"/>
                </a:lnTo>
                <a:lnTo>
                  <a:pt x="13462" y="38577"/>
                </a:lnTo>
                <a:lnTo>
                  <a:pt x="10464" y="10872"/>
                </a:lnTo>
                <a:lnTo>
                  <a:pt x="7334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9135312" y="3001238"/>
            <a:ext cx="18415" cy="111760"/>
          </a:xfrm>
          <a:custGeom>
            <a:avLst/>
            <a:gdLst/>
            <a:ahLst/>
            <a:cxnLst/>
            <a:rect l="l" t="t" r="r" b="b"/>
            <a:pathLst>
              <a:path w="18415" h="111760">
                <a:moveTo>
                  <a:pt x="1580" y="0"/>
                </a:moveTo>
                <a:lnTo>
                  <a:pt x="0" y="4566"/>
                </a:lnTo>
                <a:lnTo>
                  <a:pt x="2528" y="41703"/>
                </a:lnTo>
                <a:lnTo>
                  <a:pt x="6182" y="84817"/>
                </a:lnTo>
                <a:lnTo>
                  <a:pt x="7938" y="106781"/>
                </a:lnTo>
                <a:lnTo>
                  <a:pt x="7971" y="107607"/>
                </a:lnTo>
                <a:lnTo>
                  <a:pt x="7828" y="111760"/>
                </a:lnTo>
                <a:lnTo>
                  <a:pt x="16884" y="107607"/>
                </a:lnTo>
                <a:lnTo>
                  <a:pt x="18090" y="106781"/>
                </a:lnTo>
                <a:lnTo>
                  <a:pt x="17087" y="101714"/>
                </a:lnTo>
                <a:lnTo>
                  <a:pt x="15634" y="90148"/>
                </a:lnTo>
                <a:lnTo>
                  <a:pt x="11919" y="62396"/>
                </a:lnTo>
                <a:lnTo>
                  <a:pt x="6912" y="28874"/>
                </a:lnTo>
                <a:lnTo>
                  <a:pt x="1580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9267065" y="3024050"/>
            <a:ext cx="6350" cy="83820"/>
          </a:xfrm>
          <a:custGeom>
            <a:avLst/>
            <a:gdLst/>
            <a:ahLst/>
            <a:cxnLst/>
            <a:rect l="l" t="t" r="r" b="b"/>
            <a:pathLst>
              <a:path w="6350" h="83819">
                <a:moveTo>
                  <a:pt x="1587" y="0"/>
                </a:moveTo>
                <a:lnTo>
                  <a:pt x="444" y="2377"/>
                </a:lnTo>
                <a:lnTo>
                  <a:pt x="41" y="29354"/>
                </a:lnTo>
                <a:lnTo>
                  <a:pt x="0" y="83451"/>
                </a:lnTo>
                <a:lnTo>
                  <a:pt x="5918" y="83654"/>
                </a:lnTo>
                <a:lnTo>
                  <a:pt x="4607" y="49465"/>
                </a:lnTo>
                <a:lnTo>
                  <a:pt x="3719" y="29354"/>
                </a:lnTo>
                <a:lnTo>
                  <a:pt x="2848" y="15480"/>
                </a:lnTo>
                <a:lnTo>
                  <a:pt x="1587" y="0"/>
                </a:lnTo>
                <a:close/>
              </a:path>
            </a:pathLst>
          </a:custGeom>
          <a:solidFill>
            <a:srgbClr val="D18539">
              <a:alpha val="28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9057840" y="2887383"/>
            <a:ext cx="8255" cy="80645"/>
          </a:xfrm>
          <a:custGeom>
            <a:avLst/>
            <a:gdLst/>
            <a:ahLst/>
            <a:cxnLst/>
            <a:rect l="l" t="t" r="r" b="b"/>
            <a:pathLst>
              <a:path w="8254" h="80644">
                <a:moveTo>
                  <a:pt x="0" y="0"/>
                </a:moveTo>
                <a:lnTo>
                  <a:pt x="572" y="17779"/>
                </a:lnTo>
                <a:lnTo>
                  <a:pt x="1054" y="27312"/>
                </a:lnTo>
                <a:lnTo>
                  <a:pt x="1707" y="31848"/>
                </a:lnTo>
                <a:lnTo>
                  <a:pt x="2794" y="34632"/>
                </a:lnTo>
                <a:lnTo>
                  <a:pt x="4416" y="43447"/>
                </a:lnTo>
                <a:lnTo>
                  <a:pt x="6189" y="58927"/>
                </a:lnTo>
                <a:lnTo>
                  <a:pt x="7617" y="73655"/>
                </a:lnTo>
                <a:lnTo>
                  <a:pt x="8204" y="80213"/>
                </a:lnTo>
                <a:lnTo>
                  <a:pt x="7754" y="55642"/>
                </a:lnTo>
                <a:lnTo>
                  <a:pt x="6750" y="39096"/>
                </a:lnTo>
                <a:lnTo>
                  <a:pt x="4421" y="23056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9054119" y="2909949"/>
            <a:ext cx="13970" cy="89535"/>
          </a:xfrm>
          <a:custGeom>
            <a:avLst/>
            <a:gdLst/>
            <a:ahLst/>
            <a:cxnLst/>
            <a:rect l="l" t="t" r="r" b="b"/>
            <a:pathLst>
              <a:path w="13970" h="89535">
                <a:moveTo>
                  <a:pt x="0" y="0"/>
                </a:moveTo>
                <a:lnTo>
                  <a:pt x="2476" y="44500"/>
                </a:lnTo>
                <a:lnTo>
                  <a:pt x="12286" y="84534"/>
                </a:lnTo>
                <a:lnTo>
                  <a:pt x="13868" y="89293"/>
                </a:lnTo>
                <a:lnTo>
                  <a:pt x="13931" y="84534"/>
                </a:lnTo>
                <a:lnTo>
                  <a:pt x="13576" y="67589"/>
                </a:lnTo>
                <a:lnTo>
                  <a:pt x="5638" y="38696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9075836" y="3000517"/>
            <a:ext cx="9525" cy="82550"/>
          </a:xfrm>
          <a:custGeom>
            <a:avLst/>
            <a:gdLst/>
            <a:ahLst/>
            <a:cxnLst/>
            <a:rect l="l" t="t" r="r" b="b"/>
            <a:pathLst>
              <a:path w="9525" h="82550">
                <a:moveTo>
                  <a:pt x="0" y="0"/>
                </a:moveTo>
                <a:lnTo>
                  <a:pt x="740" y="5666"/>
                </a:lnTo>
                <a:lnTo>
                  <a:pt x="2354" y="18576"/>
                </a:lnTo>
                <a:lnTo>
                  <a:pt x="3927" y="32596"/>
                </a:lnTo>
                <a:lnTo>
                  <a:pt x="4546" y="41592"/>
                </a:lnTo>
                <a:lnTo>
                  <a:pt x="4525" y="45549"/>
                </a:lnTo>
                <a:lnTo>
                  <a:pt x="4995" y="51103"/>
                </a:lnTo>
                <a:lnTo>
                  <a:pt x="6387" y="62064"/>
                </a:lnTo>
                <a:lnTo>
                  <a:pt x="9131" y="82245"/>
                </a:lnTo>
                <a:lnTo>
                  <a:pt x="9179" y="56409"/>
                </a:lnTo>
                <a:lnTo>
                  <a:pt x="9244" y="44575"/>
                </a:lnTo>
                <a:lnTo>
                  <a:pt x="8258" y="38136"/>
                </a:lnTo>
                <a:lnTo>
                  <a:pt x="5467" y="24799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9066236" y="3020913"/>
            <a:ext cx="16510" cy="75565"/>
          </a:xfrm>
          <a:custGeom>
            <a:avLst/>
            <a:gdLst/>
            <a:ahLst/>
            <a:cxnLst/>
            <a:rect l="l" t="t" r="r" b="b"/>
            <a:pathLst>
              <a:path w="16509" h="75564">
                <a:moveTo>
                  <a:pt x="0" y="0"/>
                </a:moveTo>
                <a:lnTo>
                  <a:pt x="8153" y="52590"/>
                </a:lnTo>
                <a:lnTo>
                  <a:pt x="16306" y="75565"/>
                </a:lnTo>
                <a:lnTo>
                  <a:pt x="15358" y="71108"/>
                </a:lnTo>
                <a:lnTo>
                  <a:pt x="13215" y="60785"/>
                </a:lnTo>
                <a:lnTo>
                  <a:pt x="10932" y="49161"/>
                </a:lnTo>
                <a:lnTo>
                  <a:pt x="9563" y="40805"/>
                </a:lnTo>
                <a:lnTo>
                  <a:pt x="8985" y="36267"/>
                </a:lnTo>
                <a:lnTo>
                  <a:pt x="7796" y="30503"/>
                </a:lnTo>
                <a:lnTo>
                  <a:pt x="5100" y="19689"/>
                </a:lnTo>
                <a:lnTo>
                  <a:pt x="0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9323341" y="2922010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185"/>
                </a:lnTo>
              </a:path>
            </a:pathLst>
          </a:custGeom>
          <a:ln w="10731">
            <a:solidFill>
              <a:srgbClr val="8A63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9333507" y="2966708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576"/>
                </a:lnTo>
              </a:path>
            </a:pathLst>
          </a:custGeom>
          <a:ln w="7192">
            <a:solidFill>
              <a:srgbClr val="8A63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9314274" y="3009813"/>
            <a:ext cx="12700" cy="78740"/>
          </a:xfrm>
          <a:custGeom>
            <a:avLst/>
            <a:gdLst/>
            <a:ahLst/>
            <a:cxnLst/>
            <a:rect l="l" t="t" r="r" b="b"/>
            <a:pathLst>
              <a:path w="12700" h="78739">
                <a:moveTo>
                  <a:pt x="10687" y="15488"/>
                </a:moveTo>
                <a:lnTo>
                  <a:pt x="9648" y="22871"/>
                </a:lnTo>
                <a:lnTo>
                  <a:pt x="8355" y="28758"/>
                </a:lnTo>
                <a:lnTo>
                  <a:pt x="6388" y="35369"/>
                </a:lnTo>
                <a:lnTo>
                  <a:pt x="3980" y="46645"/>
                </a:lnTo>
                <a:lnTo>
                  <a:pt x="1941" y="60990"/>
                </a:lnTo>
                <a:lnTo>
                  <a:pt x="528" y="73322"/>
                </a:lnTo>
                <a:lnTo>
                  <a:pt x="0" y="78562"/>
                </a:lnTo>
                <a:lnTo>
                  <a:pt x="5435" y="63931"/>
                </a:lnTo>
                <a:lnTo>
                  <a:pt x="5511" y="60972"/>
                </a:lnTo>
                <a:lnTo>
                  <a:pt x="6653" y="50202"/>
                </a:lnTo>
                <a:lnTo>
                  <a:pt x="9126" y="28758"/>
                </a:lnTo>
                <a:lnTo>
                  <a:pt x="10687" y="15488"/>
                </a:lnTo>
                <a:close/>
              </a:path>
              <a:path w="12700" h="78739">
                <a:moveTo>
                  <a:pt x="12509" y="0"/>
                </a:moveTo>
                <a:lnTo>
                  <a:pt x="10687" y="15488"/>
                </a:lnTo>
                <a:lnTo>
                  <a:pt x="10842" y="14390"/>
                </a:lnTo>
                <a:lnTo>
                  <a:pt x="12509" y="0"/>
                </a:lnTo>
                <a:close/>
              </a:path>
            </a:pathLst>
          </a:custGeom>
          <a:solidFill>
            <a:srgbClr val="8A635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9089847" y="2927527"/>
            <a:ext cx="40284" cy="40208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9004698" y="2717729"/>
            <a:ext cx="355142" cy="398272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8523664" y="2263358"/>
            <a:ext cx="1375826" cy="411921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8523664" y="2263358"/>
            <a:ext cx="1375826" cy="41192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9453719" y="2846574"/>
            <a:ext cx="1173937" cy="534986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0643056" y="3367543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18876" y="0"/>
                </a:moveTo>
                <a:lnTo>
                  <a:pt x="14469" y="1498"/>
                </a:lnTo>
                <a:lnTo>
                  <a:pt x="6697" y="1689"/>
                </a:lnTo>
                <a:lnTo>
                  <a:pt x="0" y="4923"/>
                </a:lnTo>
                <a:lnTo>
                  <a:pt x="0" y="6748"/>
                </a:lnTo>
                <a:lnTo>
                  <a:pt x="4626" y="6997"/>
                </a:lnTo>
                <a:lnTo>
                  <a:pt x="14243" y="5872"/>
                </a:lnTo>
                <a:lnTo>
                  <a:pt x="19419" y="3098"/>
                </a:lnTo>
                <a:lnTo>
                  <a:pt x="20761" y="525"/>
                </a:lnTo>
                <a:lnTo>
                  <a:pt x="1887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10630912" y="3371668"/>
            <a:ext cx="13335" cy="3175"/>
          </a:xfrm>
          <a:custGeom>
            <a:avLst/>
            <a:gdLst/>
            <a:ahLst/>
            <a:cxnLst/>
            <a:rect l="l" t="t" r="r" b="b"/>
            <a:pathLst>
              <a:path w="13334" h="3175">
                <a:moveTo>
                  <a:pt x="0" y="304"/>
                </a:moveTo>
                <a:lnTo>
                  <a:pt x="2298" y="1397"/>
                </a:lnTo>
                <a:lnTo>
                  <a:pt x="4889" y="2692"/>
                </a:lnTo>
                <a:lnTo>
                  <a:pt x="11569" y="2755"/>
                </a:lnTo>
                <a:lnTo>
                  <a:pt x="12849" y="533"/>
                </a:lnTo>
                <a:lnTo>
                  <a:pt x="3746" y="533"/>
                </a:lnTo>
                <a:lnTo>
                  <a:pt x="0" y="304"/>
                </a:lnTo>
                <a:close/>
              </a:path>
              <a:path w="13334" h="3175">
                <a:moveTo>
                  <a:pt x="13157" y="0"/>
                </a:moveTo>
                <a:lnTo>
                  <a:pt x="3746" y="533"/>
                </a:lnTo>
                <a:lnTo>
                  <a:pt x="12849" y="533"/>
                </a:lnTo>
                <a:lnTo>
                  <a:pt x="1315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10627950" y="3357370"/>
            <a:ext cx="24765" cy="12065"/>
          </a:xfrm>
          <a:custGeom>
            <a:avLst/>
            <a:gdLst/>
            <a:ahLst/>
            <a:cxnLst/>
            <a:rect l="l" t="t" r="r" b="b"/>
            <a:pathLst>
              <a:path w="24765" h="12064">
                <a:moveTo>
                  <a:pt x="11480" y="6248"/>
                </a:moveTo>
                <a:lnTo>
                  <a:pt x="3048" y="7264"/>
                </a:lnTo>
                <a:lnTo>
                  <a:pt x="0" y="8102"/>
                </a:lnTo>
                <a:lnTo>
                  <a:pt x="1638" y="9525"/>
                </a:lnTo>
                <a:lnTo>
                  <a:pt x="4254" y="11506"/>
                </a:lnTo>
                <a:lnTo>
                  <a:pt x="22631" y="8597"/>
                </a:lnTo>
                <a:lnTo>
                  <a:pt x="23833" y="6451"/>
                </a:lnTo>
                <a:lnTo>
                  <a:pt x="11328" y="6451"/>
                </a:lnTo>
                <a:lnTo>
                  <a:pt x="11480" y="6248"/>
                </a:lnTo>
                <a:close/>
              </a:path>
              <a:path w="24765" h="12064">
                <a:moveTo>
                  <a:pt x="22174" y="0"/>
                </a:moveTo>
                <a:lnTo>
                  <a:pt x="19850" y="1092"/>
                </a:lnTo>
                <a:lnTo>
                  <a:pt x="11328" y="6451"/>
                </a:lnTo>
                <a:lnTo>
                  <a:pt x="23833" y="6451"/>
                </a:lnTo>
                <a:lnTo>
                  <a:pt x="24638" y="5016"/>
                </a:lnTo>
                <a:lnTo>
                  <a:pt x="23406" y="2349"/>
                </a:lnTo>
                <a:lnTo>
                  <a:pt x="2217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0632597" y="3358884"/>
            <a:ext cx="15240" cy="7620"/>
          </a:xfrm>
          <a:custGeom>
            <a:avLst/>
            <a:gdLst/>
            <a:ahLst/>
            <a:cxnLst/>
            <a:rect l="l" t="t" r="r" b="b"/>
            <a:pathLst>
              <a:path w="15240" h="7620">
                <a:moveTo>
                  <a:pt x="14782" y="0"/>
                </a:moveTo>
                <a:lnTo>
                  <a:pt x="6337" y="5156"/>
                </a:lnTo>
                <a:lnTo>
                  <a:pt x="2349" y="5245"/>
                </a:lnTo>
                <a:lnTo>
                  <a:pt x="0" y="5613"/>
                </a:lnTo>
                <a:lnTo>
                  <a:pt x="1854" y="7200"/>
                </a:lnTo>
                <a:lnTo>
                  <a:pt x="13919" y="3822"/>
                </a:lnTo>
                <a:lnTo>
                  <a:pt x="1478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0660102" y="336221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571" y="0"/>
                </a:moveTo>
                <a:lnTo>
                  <a:pt x="114" y="12"/>
                </a:lnTo>
                <a:lnTo>
                  <a:pt x="0" y="635"/>
                </a:lnTo>
                <a:lnTo>
                  <a:pt x="122" y="381"/>
                </a:lnTo>
                <a:lnTo>
                  <a:pt x="767" y="254"/>
                </a:lnTo>
                <a:lnTo>
                  <a:pt x="571" y="0"/>
                </a:lnTo>
                <a:close/>
              </a:path>
              <a:path w="1270" h="1270">
                <a:moveTo>
                  <a:pt x="767" y="254"/>
                </a:moveTo>
                <a:lnTo>
                  <a:pt x="596" y="254"/>
                </a:lnTo>
                <a:lnTo>
                  <a:pt x="774" y="38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10660265" y="336247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31" y="0"/>
                </a:moveTo>
                <a:lnTo>
                  <a:pt x="76" y="0"/>
                </a:lnTo>
                <a:lnTo>
                  <a:pt x="0" y="546"/>
                </a:lnTo>
                <a:lnTo>
                  <a:pt x="469" y="584"/>
                </a:lnTo>
                <a:lnTo>
                  <a:pt x="588" y="457"/>
                </a:lnTo>
                <a:lnTo>
                  <a:pt x="546" y="38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0661398" y="33636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12" y="0"/>
                </a:lnTo>
                <a:lnTo>
                  <a:pt x="0" y="266"/>
                </a:lnTo>
                <a:lnTo>
                  <a:pt x="50" y="76"/>
                </a:lnTo>
                <a:lnTo>
                  <a:pt x="243" y="76"/>
                </a:lnTo>
                <a:close/>
              </a:path>
              <a:path w="634" h="635">
                <a:moveTo>
                  <a:pt x="243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0661384" y="33637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76"/>
                </a:lnTo>
                <a:lnTo>
                  <a:pt x="88" y="228"/>
                </a:lnTo>
                <a:lnTo>
                  <a:pt x="215" y="228"/>
                </a:lnTo>
                <a:lnTo>
                  <a:pt x="266" y="63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10657939" y="33653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0" y="266"/>
                </a:lnTo>
                <a:lnTo>
                  <a:pt x="63" y="101"/>
                </a:lnTo>
                <a:lnTo>
                  <a:pt x="260" y="101"/>
                </a:lnTo>
                <a:close/>
              </a:path>
              <a:path w="634" h="635">
                <a:moveTo>
                  <a:pt x="260" y="101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0657937" y="33654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63"/>
                </a:lnTo>
                <a:lnTo>
                  <a:pt x="88" y="215"/>
                </a:lnTo>
                <a:lnTo>
                  <a:pt x="279" y="139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10659935" y="33651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25" y="0"/>
                </a:lnTo>
                <a:lnTo>
                  <a:pt x="0" y="254"/>
                </a:lnTo>
                <a:lnTo>
                  <a:pt x="76" y="88"/>
                </a:lnTo>
                <a:lnTo>
                  <a:pt x="258" y="76"/>
                </a:lnTo>
                <a:close/>
              </a:path>
              <a:path w="634" h="635">
                <a:moveTo>
                  <a:pt x="258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10659934" y="33652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76"/>
                </a:lnTo>
                <a:lnTo>
                  <a:pt x="76" y="228"/>
                </a:lnTo>
                <a:lnTo>
                  <a:pt x="215" y="228"/>
                </a:lnTo>
                <a:lnTo>
                  <a:pt x="266" y="76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0655160" y="337276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54"/>
                </a:lnTo>
                <a:lnTo>
                  <a:pt x="63" y="88"/>
                </a:lnTo>
                <a:lnTo>
                  <a:pt x="254" y="88"/>
                </a:lnTo>
                <a:close/>
              </a:path>
              <a:path w="634" h="635">
                <a:moveTo>
                  <a:pt x="254" y="88"/>
                </a:moveTo>
                <a:lnTo>
                  <a:pt x="63" y="88"/>
                </a:lnTo>
                <a:lnTo>
                  <a:pt x="241" y="101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10655146" y="33728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0"/>
                </a:moveTo>
                <a:lnTo>
                  <a:pt x="0" y="63"/>
                </a:lnTo>
                <a:lnTo>
                  <a:pt x="88" y="215"/>
                </a:lnTo>
                <a:lnTo>
                  <a:pt x="279" y="139"/>
                </a:lnTo>
                <a:lnTo>
                  <a:pt x="254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10651055" y="33710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54"/>
                </a:lnTo>
                <a:lnTo>
                  <a:pt x="63" y="101"/>
                </a:lnTo>
                <a:lnTo>
                  <a:pt x="256" y="76"/>
                </a:lnTo>
                <a:close/>
              </a:path>
              <a:path w="634" h="635">
                <a:moveTo>
                  <a:pt x="256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0651054" y="33711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76"/>
                </a:lnTo>
                <a:lnTo>
                  <a:pt x="88" y="228"/>
                </a:lnTo>
                <a:lnTo>
                  <a:pt x="279" y="152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10655172" y="33641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0"/>
                </a:moveTo>
                <a:lnTo>
                  <a:pt x="12" y="0"/>
                </a:lnTo>
                <a:lnTo>
                  <a:pt x="0" y="254"/>
                </a:lnTo>
                <a:lnTo>
                  <a:pt x="63" y="88"/>
                </a:lnTo>
                <a:lnTo>
                  <a:pt x="259" y="88"/>
                </a:lnTo>
                <a:close/>
              </a:path>
              <a:path w="634" h="635">
                <a:moveTo>
                  <a:pt x="259" y="88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10655172" y="33642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63"/>
                </a:lnTo>
                <a:lnTo>
                  <a:pt x="76" y="215"/>
                </a:lnTo>
                <a:lnTo>
                  <a:pt x="215" y="215"/>
                </a:lnTo>
                <a:lnTo>
                  <a:pt x="266" y="63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0653496" y="336323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55" y="0"/>
                </a:moveTo>
                <a:lnTo>
                  <a:pt x="38" y="0"/>
                </a:lnTo>
                <a:lnTo>
                  <a:pt x="0" y="508"/>
                </a:lnTo>
                <a:lnTo>
                  <a:pt x="126" y="165"/>
                </a:lnTo>
                <a:lnTo>
                  <a:pt x="499" y="165"/>
                </a:lnTo>
                <a:lnTo>
                  <a:pt x="355" y="0"/>
                </a:lnTo>
                <a:close/>
              </a:path>
              <a:path w="634" h="635">
                <a:moveTo>
                  <a:pt x="499" y="165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10653507" y="33634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114" y="0"/>
                </a:lnTo>
                <a:lnTo>
                  <a:pt x="0" y="330"/>
                </a:lnTo>
                <a:lnTo>
                  <a:pt x="393" y="431"/>
                </a:lnTo>
                <a:lnTo>
                  <a:pt x="520" y="101"/>
                </a:lnTo>
                <a:lnTo>
                  <a:pt x="36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10643300" y="336915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38" y="25"/>
                </a:lnTo>
                <a:lnTo>
                  <a:pt x="0" y="520"/>
                </a:lnTo>
                <a:lnTo>
                  <a:pt x="114" y="190"/>
                </a:lnTo>
                <a:lnTo>
                  <a:pt x="500" y="190"/>
                </a:lnTo>
                <a:lnTo>
                  <a:pt x="368" y="0"/>
                </a:lnTo>
                <a:close/>
              </a:path>
              <a:path w="634" h="635">
                <a:moveTo>
                  <a:pt x="500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0643350" y="336934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63" y="0"/>
                </a:lnTo>
                <a:lnTo>
                  <a:pt x="0" y="393"/>
                </a:lnTo>
                <a:lnTo>
                  <a:pt x="355" y="419"/>
                </a:lnTo>
                <a:lnTo>
                  <a:pt x="34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10654860" y="336543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68" y="0"/>
                </a:moveTo>
                <a:lnTo>
                  <a:pt x="38" y="0"/>
                </a:lnTo>
                <a:lnTo>
                  <a:pt x="0" y="508"/>
                </a:lnTo>
                <a:lnTo>
                  <a:pt x="126" y="177"/>
                </a:lnTo>
                <a:lnTo>
                  <a:pt x="505" y="177"/>
                </a:lnTo>
                <a:lnTo>
                  <a:pt x="368" y="0"/>
                </a:lnTo>
                <a:close/>
              </a:path>
              <a:path w="634" h="635">
                <a:moveTo>
                  <a:pt x="505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10654985" y="33656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0" y="0"/>
                </a:lnTo>
                <a:lnTo>
                  <a:pt x="12" y="431"/>
                </a:lnTo>
                <a:lnTo>
                  <a:pt x="279" y="431"/>
                </a:lnTo>
                <a:lnTo>
                  <a:pt x="406" y="88"/>
                </a:lnTo>
                <a:lnTo>
                  <a:pt x="26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9564903" y="3358212"/>
            <a:ext cx="19685" cy="15240"/>
          </a:xfrm>
          <a:custGeom>
            <a:avLst/>
            <a:gdLst/>
            <a:ahLst/>
            <a:cxnLst/>
            <a:rect l="l" t="t" r="r" b="b"/>
            <a:pathLst>
              <a:path w="19684" h="15239">
                <a:moveTo>
                  <a:pt x="16929" y="0"/>
                </a:moveTo>
                <a:lnTo>
                  <a:pt x="9537" y="2667"/>
                </a:lnTo>
                <a:lnTo>
                  <a:pt x="0" y="6235"/>
                </a:lnTo>
                <a:lnTo>
                  <a:pt x="1380" y="11569"/>
                </a:lnTo>
                <a:lnTo>
                  <a:pt x="2171" y="15125"/>
                </a:lnTo>
                <a:lnTo>
                  <a:pt x="6908" y="10325"/>
                </a:lnTo>
                <a:lnTo>
                  <a:pt x="18780" y="10325"/>
                </a:lnTo>
                <a:lnTo>
                  <a:pt x="19075" y="10236"/>
                </a:lnTo>
                <a:lnTo>
                  <a:pt x="18110" y="5511"/>
                </a:lnTo>
                <a:lnTo>
                  <a:pt x="16929" y="0"/>
                </a:lnTo>
                <a:close/>
              </a:path>
              <a:path w="19684" h="15239">
                <a:moveTo>
                  <a:pt x="18780" y="10325"/>
                </a:moveTo>
                <a:lnTo>
                  <a:pt x="6908" y="10325"/>
                </a:lnTo>
                <a:lnTo>
                  <a:pt x="14655" y="11569"/>
                </a:lnTo>
                <a:lnTo>
                  <a:pt x="18780" y="10325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9566440" y="3362972"/>
            <a:ext cx="4445" cy="6350"/>
          </a:xfrm>
          <a:custGeom>
            <a:avLst/>
            <a:gdLst/>
            <a:ahLst/>
            <a:cxnLst/>
            <a:rect l="l" t="t" r="r" b="b"/>
            <a:pathLst>
              <a:path w="4445" h="6350">
                <a:moveTo>
                  <a:pt x="4216" y="0"/>
                </a:moveTo>
                <a:lnTo>
                  <a:pt x="3317" y="0"/>
                </a:lnTo>
                <a:lnTo>
                  <a:pt x="0" y="1322"/>
                </a:lnTo>
                <a:lnTo>
                  <a:pt x="57" y="5144"/>
                </a:lnTo>
                <a:lnTo>
                  <a:pt x="260" y="6057"/>
                </a:lnTo>
                <a:lnTo>
                  <a:pt x="2636" y="6057"/>
                </a:lnTo>
                <a:lnTo>
                  <a:pt x="4216" y="3170"/>
                </a:lnTo>
                <a:lnTo>
                  <a:pt x="421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9572404" y="3360544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7010" y="0"/>
                </a:moveTo>
                <a:lnTo>
                  <a:pt x="901" y="927"/>
                </a:lnTo>
                <a:lnTo>
                  <a:pt x="901" y="3454"/>
                </a:lnTo>
                <a:lnTo>
                  <a:pt x="0" y="7340"/>
                </a:lnTo>
                <a:lnTo>
                  <a:pt x="10223" y="5346"/>
                </a:lnTo>
                <a:lnTo>
                  <a:pt x="9398" y="1244"/>
                </a:lnTo>
                <a:lnTo>
                  <a:pt x="701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9585784" y="33718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1" y="0"/>
                </a:moveTo>
                <a:lnTo>
                  <a:pt x="33" y="25"/>
                </a:lnTo>
                <a:lnTo>
                  <a:pt x="0" y="279"/>
                </a:lnTo>
                <a:lnTo>
                  <a:pt x="121" y="571"/>
                </a:lnTo>
                <a:lnTo>
                  <a:pt x="236" y="203"/>
                </a:lnTo>
                <a:lnTo>
                  <a:pt x="385" y="177"/>
                </a:lnTo>
                <a:lnTo>
                  <a:pt x="261" y="0"/>
                </a:lnTo>
                <a:close/>
              </a:path>
              <a:path w="634" h="635">
                <a:moveTo>
                  <a:pt x="385" y="17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9585881" y="337201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1" y="12"/>
                </a:moveTo>
                <a:lnTo>
                  <a:pt x="34" y="12"/>
                </a:lnTo>
                <a:lnTo>
                  <a:pt x="0" y="292"/>
                </a:lnTo>
                <a:lnTo>
                  <a:pt x="123" y="482"/>
                </a:lnTo>
                <a:lnTo>
                  <a:pt x="288" y="457"/>
                </a:lnTo>
                <a:lnTo>
                  <a:pt x="231" y="12"/>
                </a:lnTo>
                <a:close/>
              </a:path>
              <a:path w="634" h="635">
                <a:moveTo>
                  <a:pt x="200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9586562" y="33728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5" y="12"/>
                </a:moveTo>
                <a:lnTo>
                  <a:pt x="25" y="203"/>
                </a:lnTo>
                <a:lnTo>
                  <a:pt x="95" y="12"/>
                </a:lnTo>
                <a:close/>
              </a:path>
              <a:path w="634" h="635">
                <a:moveTo>
                  <a:pt x="127" y="76"/>
                </a:moveTo>
                <a:close/>
              </a:path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9586588" y="33729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33" y="160"/>
                </a:lnTo>
                <a:lnTo>
                  <a:pt x="8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9585199" y="337437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50"/>
                </a:moveTo>
                <a:lnTo>
                  <a:pt x="38" y="203"/>
                </a:lnTo>
                <a:lnTo>
                  <a:pt x="88" y="50"/>
                </a:lnTo>
                <a:close/>
              </a:path>
              <a:path w="634" h="635">
                <a:moveTo>
                  <a:pt x="125" y="50"/>
                </a:moveTo>
                <a:close/>
              </a:path>
              <a:path w="634" h="635">
                <a:moveTo>
                  <a:pt x="88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9585312" y="337444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" y="0"/>
                </a:moveTo>
                <a:lnTo>
                  <a:pt x="0" y="160"/>
                </a:lnTo>
                <a:lnTo>
                  <a:pt x="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9586104" y="33740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2" y="203"/>
                </a:lnTo>
                <a:lnTo>
                  <a:pt x="106" y="63"/>
                </a:lnTo>
                <a:close/>
              </a:path>
              <a:path w="634" h="635">
                <a:moveTo>
                  <a:pt x="106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9586168" y="33741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" y="0"/>
                </a:moveTo>
                <a:lnTo>
                  <a:pt x="0" y="161"/>
                </a:lnTo>
                <a:lnTo>
                  <a:pt x="2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9583798" y="337362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25" y="203"/>
                </a:lnTo>
                <a:lnTo>
                  <a:pt x="120" y="63"/>
                </a:lnTo>
                <a:close/>
              </a:path>
              <a:path w="634" h="635">
                <a:moveTo>
                  <a:pt x="120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9583835" y="337368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19" y="171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9582917" y="33729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4" y="25"/>
                </a:moveTo>
                <a:lnTo>
                  <a:pt x="0" y="25"/>
                </a:lnTo>
                <a:lnTo>
                  <a:pt x="50" y="431"/>
                </a:lnTo>
                <a:lnTo>
                  <a:pt x="126" y="139"/>
                </a:lnTo>
                <a:close/>
              </a:path>
              <a:path w="634" h="635">
                <a:moveTo>
                  <a:pt x="238" y="139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9583042" y="33730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4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9583821" y="33745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12"/>
                </a:moveTo>
                <a:lnTo>
                  <a:pt x="0" y="12"/>
                </a:lnTo>
                <a:lnTo>
                  <a:pt x="50" y="406"/>
                </a:lnTo>
                <a:lnTo>
                  <a:pt x="139" y="126"/>
                </a:lnTo>
                <a:close/>
              </a:path>
              <a:path w="634" h="635">
                <a:moveTo>
                  <a:pt x="239" y="126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9583946" y="33747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42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9586471" y="336804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29" y="355"/>
                </a:lnTo>
                <a:lnTo>
                  <a:pt x="152" y="533"/>
                </a:lnTo>
                <a:lnTo>
                  <a:pt x="368" y="495"/>
                </a:lnTo>
                <a:lnTo>
                  <a:pt x="417" y="330"/>
                </a:lnTo>
                <a:lnTo>
                  <a:pt x="165" y="330"/>
                </a:lnTo>
                <a:lnTo>
                  <a:pt x="47" y="190"/>
                </a:lnTo>
                <a:lnTo>
                  <a:pt x="0" y="0"/>
                </a:lnTo>
                <a:close/>
              </a:path>
              <a:path w="634" h="635">
                <a:moveTo>
                  <a:pt x="406" y="190"/>
                </a:moveTo>
                <a:lnTo>
                  <a:pt x="165" y="330"/>
                </a:lnTo>
                <a:lnTo>
                  <a:pt x="417" y="330"/>
                </a:lnTo>
                <a:lnTo>
                  <a:pt x="406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9586512" y="336790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9" y="0"/>
                </a:moveTo>
                <a:lnTo>
                  <a:pt x="34" y="25"/>
                </a:lnTo>
                <a:lnTo>
                  <a:pt x="0" y="304"/>
                </a:lnTo>
                <a:lnTo>
                  <a:pt x="123" y="469"/>
                </a:lnTo>
                <a:lnTo>
                  <a:pt x="19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9581051" y="337449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" y="393"/>
                </a:lnTo>
                <a:lnTo>
                  <a:pt x="355" y="495"/>
                </a:lnTo>
                <a:lnTo>
                  <a:pt x="416" y="330"/>
                </a:lnTo>
                <a:lnTo>
                  <a:pt x="152" y="330"/>
                </a:lnTo>
                <a:lnTo>
                  <a:pt x="26" y="139"/>
                </a:lnTo>
                <a:lnTo>
                  <a:pt x="0" y="0"/>
                </a:lnTo>
                <a:close/>
              </a:path>
              <a:path w="634" h="635">
                <a:moveTo>
                  <a:pt x="412" y="304"/>
                </a:moveTo>
                <a:lnTo>
                  <a:pt x="266" y="304"/>
                </a:lnTo>
                <a:lnTo>
                  <a:pt x="416" y="330"/>
                </a:lnTo>
                <a:close/>
              </a:path>
              <a:path w="634" h="635">
                <a:moveTo>
                  <a:pt x="393" y="19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9581086" y="33743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3" y="0"/>
                </a:moveTo>
                <a:lnTo>
                  <a:pt x="15" y="38"/>
                </a:lnTo>
                <a:lnTo>
                  <a:pt x="0" y="342"/>
                </a:lnTo>
                <a:lnTo>
                  <a:pt x="117" y="482"/>
                </a:lnTo>
                <a:lnTo>
                  <a:pt x="282" y="469"/>
                </a:lnTo>
                <a:lnTo>
                  <a:pt x="19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9563125" y="3358502"/>
            <a:ext cx="26123" cy="18122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9767025" y="3365242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71" y="0"/>
                </a:moveTo>
                <a:lnTo>
                  <a:pt x="304" y="4063"/>
                </a:lnTo>
                <a:lnTo>
                  <a:pt x="0" y="9245"/>
                </a:lnTo>
                <a:lnTo>
                  <a:pt x="1498" y="11506"/>
                </a:lnTo>
                <a:lnTo>
                  <a:pt x="17437" y="11290"/>
                </a:lnTo>
                <a:lnTo>
                  <a:pt x="22885" y="6121"/>
                </a:lnTo>
                <a:lnTo>
                  <a:pt x="18224" y="2273"/>
                </a:lnTo>
                <a:lnTo>
                  <a:pt x="16370" y="114"/>
                </a:lnTo>
                <a:lnTo>
                  <a:pt x="297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9767175" y="3365284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19799" y="5048"/>
                </a:moveTo>
                <a:lnTo>
                  <a:pt x="8688" y="7051"/>
                </a:lnTo>
                <a:lnTo>
                  <a:pt x="0" y="7430"/>
                </a:lnTo>
                <a:lnTo>
                  <a:pt x="0" y="9420"/>
                </a:lnTo>
                <a:lnTo>
                  <a:pt x="1270" y="11353"/>
                </a:lnTo>
                <a:lnTo>
                  <a:pt x="17298" y="11254"/>
                </a:lnTo>
                <a:lnTo>
                  <a:pt x="19799" y="8871"/>
                </a:lnTo>
                <a:lnTo>
                  <a:pt x="19799" y="5048"/>
                </a:lnTo>
                <a:close/>
              </a:path>
              <a:path w="20320" h="11429">
                <a:moveTo>
                  <a:pt x="9194" y="0"/>
                </a:moveTo>
                <a:lnTo>
                  <a:pt x="2789" y="0"/>
                </a:lnTo>
                <a:lnTo>
                  <a:pt x="153" y="4028"/>
                </a:lnTo>
                <a:lnTo>
                  <a:pt x="97" y="4991"/>
                </a:lnTo>
                <a:lnTo>
                  <a:pt x="5335" y="1297"/>
                </a:lnTo>
                <a:lnTo>
                  <a:pt x="15000" y="523"/>
                </a:lnTo>
                <a:lnTo>
                  <a:pt x="16622" y="523"/>
                </a:lnTo>
                <a:lnTo>
                  <a:pt x="16232" y="66"/>
                </a:lnTo>
                <a:lnTo>
                  <a:pt x="9194" y="0"/>
                </a:lnTo>
                <a:close/>
              </a:path>
              <a:path w="20320" h="11429">
                <a:moveTo>
                  <a:pt x="16622" y="523"/>
                </a:moveTo>
                <a:lnTo>
                  <a:pt x="15000" y="523"/>
                </a:lnTo>
                <a:lnTo>
                  <a:pt x="17451" y="2961"/>
                </a:lnTo>
                <a:lnTo>
                  <a:pt x="19799" y="4954"/>
                </a:lnTo>
                <a:lnTo>
                  <a:pt x="19799" y="3649"/>
                </a:lnTo>
                <a:lnTo>
                  <a:pt x="18073" y="2225"/>
                </a:lnTo>
                <a:lnTo>
                  <a:pt x="16622" y="52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9768205" y="3365967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6464" y="0"/>
                </a:moveTo>
                <a:lnTo>
                  <a:pt x="4190" y="533"/>
                </a:lnTo>
                <a:lnTo>
                  <a:pt x="2463" y="1651"/>
                </a:lnTo>
                <a:lnTo>
                  <a:pt x="723" y="2743"/>
                </a:lnTo>
                <a:lnTo>
                  <a:pt x="0" y="4508"/>
                </a:lnTo>
                <a:lnTo>
                  <a:pt x="3060" y="1803"/>
                </a:lnTo>
                <a:lnTo>
                  <a:pt x="5460" y="698"/>
                </a:lnTo>
                <a:lnTo>
                  <a:pt x="646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9766430" y="3370727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0" y="2362"/>
                </a:moveTo>
                <a:lnTo>
                  <a:pt x="3657" y="7073"/>
                </a:lnTo>
                <a:lnTo>
                  <a:pt x="13296" y="5194"/>
                </a:lnTo>
                <a:lnTo>
                  <a:pt x="14145" y="4953"/>
                </a:lnTo>
                <a:lnTo>
                  <a:pt x="2794" y="2997"/>
                </a:lnTo>
                <a:lnTo>
                  <a:pt x="0" y="2362"/>
                </a:lnTo>
                <a:close/>
              </a:path>
              <a:path w="20954" h="7620">
                <a:moveTo>
                  <a:pt x="16573" y="4264"/>
                </a:moveTo>
                <a:lnTo>
                  <a:pt x="14145" y="4953"/>
                </a:lnTo>
                <a:lnTo>
                  <a:pt x="15836" y="5245"/>
                </a:lnTo>
                <a:lnTo>
                  <a:pt x="16573" y="4264"/>
                </a:lnTo>
                <a:close/>
              </a:path>
              <a:path w="20954" h="7620">
                <a:moveTo>
                  <a:pt x="19773" y="0"/>
                </a:moveTo>
                <a:lnTo>
                  <a:pt x="16573" y="4264"/>
                </a:lnTo>
                <a:lnTo>
                  <a:pt x="17322" y="4051"/>
                </a:lnTo>
                <a:lnTo>
                  <a:pt x="20726" y="1384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9769337" y="3366164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5">
                <a:moveTo>
                  <a:pt x="7480" y="0"/>
                </a:moveTo>
                <a:lnTo>
                  <a:pt x="4838" y="1409"/>
                </a:lnTo>
                <a:lnTo>
                  <a:pt x="0" y="3886"/>
                </a:lnTo>
                <a:lnTo>
                  <a:pt x="13207" y="1231"/>
                </a:lnTo>
                <a:lnTo>
                  <a:pt x="10566" y="1028"/>
                </a:lnTo>
                <a:lnTo>
                  <a:pt x="748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9391651" y="337039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96" y="7620"/>
                </a:lnTo>
                <a:lnTo>
                  <a:pt x="14325" y="6248"/>
                </a:lnTo>
                <a:lnTo>
                  <a:pt x="14338" y="2971"/>
                </a:lnTo>
                <a:lnTo>
                  <a:pt x="12801" y="330"/>
                </a:lnTo>
                <a:lnTo>
                  <a:pt x="4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9391648" y="3370396"/>
            <a:ext cx="17145" cy="7620"/>
          </a:xfrm>
          <a:custGeom>
            <a:avLst/>
            <a:gdLst/>
            <a:ahLst/>
            <a:cxnLst/>
            <a:rect l="l" t="t" r="r" b="b"/>
            <a:pathLst>
              <a:path w="17145" h="7620">
                <a:moveTo>
                  <a:pt x="4356" y="0"/>
                </a:moveTo>
                <a:lnTo>
                  <a:pt x="3098" y="1308"/>
                </a:lnTo>
                <a:lnTo>
                  <a:pt x="0" y="3594"/>
                </a:lnTo>
                <a:lnTo>
                  <a:pt x="3225" y="7010"/>
                </a:lnTo>
                <a:lnTo>
                  <a:pt x="13296" y="7620"/>
                </a:lnTo>
                <a:lnTo>
                  <a:pt x="14325" y="6248"/>
                </a:lnTo>
                <a:lnTo>
                  <a:pt x="14325" y="5134"/>
                </a:lnTo>
                <a:lnTo>
                  <a:pt x="8771" y="4622"/>
                </a:lnTo>
                <a:lnTo>
                  <a:pt x="1854" y="3035"/>
                </a:lnTo>
                <a:lnTo>
                  <a:pt x="3467" y="1790"/>
                </a:lnTo>
                <a:lnTo>
                  <a:pt x="5105" y="330"/>
                </a:lnTo>
                <a:lnTo>
                  <a:pt x="12801" y="330"/>
                </a:lnTo>
                <a:lnTo>
                  <a:pt x="4356" y="0"/>
                </a:lnTo>
                <a:close/>
              </a:path>
              <a:path w="17145" h="7620">
                <a:moveTo>
                  <a:pt x="14333" y="3588"/>
                </a:moveTo>
                <a:lnTo>
                  <a:pt x="14325" y="5134"/>
                </a:lnTo>
                <a:lnTo>
                  <a:pt x="16560" y="5334"/>
                </a:lnTo>
                <a:lnTo>
                  <a:pt x="14333" y="3588"/>
                </a:lnTo>
                <a:close/>
              </a:path>
              <a:path w="17145" h="7620">
                <a:moveTo>
                  <a:pt x="12801" y="330"/>
                </a:moveTo>
                <a:lnTo>
                  <a:pt x="5105" y="330"/>
                </a:lnTo>
                <a:lnTo>
                  <a:pt x="11163" y="1104"/>
                </a:lnTo>
                <a:lnTo>
                  <a:pt x="14333" y="3588"/>
                </a:lnTo>
                <a:lnTo>
                  <a:pt x="14338" y="2984"/>
                </a:lnTo>
                <a:lnTo>
                  <a:pt x="12801" y="33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9401481" y="3371038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69"/>
                </a:lnTo>
                <a:lnTo>
                  <a:pt x="2070" y="1244"/>
                </a:lnTo>
                <a:lnTo>
                  <a:pt x="3898" y="3035"/>
                </a:lnTo>
                <a:lnTo>
                  <a:pt x="3505" y="1904"/>
                </a:lnTo>
                <a:lnTo>
                  <a:pt x="1409" y="406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9393358" y="3373723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3042" y="2044"/>
                </a:moveTo>
                <a:lnTo>
                  <a:pt x="11252" y="2374"/>
                </a:lnTo>
                <a:lnTo>
                  <a:pt x="4025" y="3279"/>
                </a:lnTo>
                <a:lnTo>
                  <a:pt x="4546" y="3454"/>
                </a:lnTo>
                <a:lnTo>
                  <a:pt x="10541" y="4914"/>
                </a:lnTo>
                <a:lnTo>
                  <a:pt x="13042" y="2044"/>
                </a:lnTo>
                <a:close/>
              </a:path>
              <a:path w="13334" h="5079">
                <a:moveTo>
                  <a:pt x="2503" y="2769"/>
                </a:moveTo>
                <a:lnTo>
                  <a:pt x="2933" y="3416"/>
                </a:lnTo>
                <a:lnTo>
                  <a:pt x="4025" y="3279"/>
                </a:lnTo>
                <a:lnTo>
                  <a:pt x="2503" y="2769"/>
                </a:lnTo>
                <a:close/>
              </a:path>
              <a:path w="13334" h="5079">
                <a:moveTo>
                  <a:pt x="660" y="0"/>
                </a:moveTo>
                <a:lnTo>
                  <a:pt x="0" y="838"/>
                </a:lnTo>
                <a:lnTo>
                  <a:pt x="2044" y="2616"/>
                </a:lnTo>
                <a:lnTo>
                  <a:pt x="2503" y="2769"/>
                </a:lnTo>
                <a:lnTo>
                  <a:pt x="66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9396459" y="3371112"/>
            <a:ext cx="8255" cy="3175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3657" y="0"/>
                </a:moveTo>
                <a:lnTo>
                  <a:pt x="1663" y="546"/>
                </a:lnTo>
                <a:lnTo>
                  <a:pt x="0" y="609"/>
                </a:lnTo>
                <a:lnTo>
                  <a:pt x="8229" y="2667"/>
                </a:lnTo>
                <a:lnTo>
                  <a:pt x="365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9551117" y="3369362"/>
            <a:ext cx="17780" cy="9525"/>
          </a:xfrm>
          <a:custGeom>
            <a:avLst/>
            <a:gdLst/>
            <a:ahLst/>
            <a:cxnLst/>
            <a:rect l="l" t="t" r="r" b="b"/>
            <a:pathLst>
              <a:path w="17779" h="9525">
                <a:moveTo>
                  <a:pt x="5207" y="0"/>
                </a:moveTo>
                <a:lnTo>
                  <a:pt x="3721" y="1638"/>
                </a:lnTo>
                <a:lnTo>
                  <a:pt x="0" y="4559"/>
                </a:lnTo>
                <a:lnTo>
                  <a:pt x="4102" y="8661"/>
                </a:lnTo>
                <a:lnTo>
                  <a:pt x="16522" y="9118"/>
                </a:lnTo>
                <a:lnTo>
                  <a:pt x="17741" y="7404"/>
                </a:lnTo>
                <a:lnTo>
                  <a:pt x="17627" y="3365"/>
                </a:lnTo>
                <a:lnTo>
                  <a:pt x="15633" y="139"/>
                </a:lnTo>
                <a:lnTo>
                  <a:pt x="520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9553423" y="3369424"/>
            <a:ext cx="15875" cy="8890"/>
          </a:xfrm>
          <a:custGeom>
            <a:avLst/>
            <a:gdLst/>
            <a:ahLst/>
            <a:cxnLst/>
            <a:rect l="l" t="t" r="r" b="b"/>
            <a:pathLst>
              <a:path w="15875" h="8889">
                <a:moveTo>
                  <a:pt x="0" y="3739"/>
                </a:moveTo>
                <a:lnTo>
                  <a:pt x="0" y="6804"/>
                </a:lnTo>
                <a:lnTo>
                  <a:pt x="1796" y="8601"/>
                </a:lnTo>
                <a:lnTo>
                  <a:pt x="8277" y="8851"/>
                </a:lnTo>
                <a:lnTo>
                  <a:pt x="14363" y="8851"/>
                </a:lnTo>
                <a:lnTo>
                  <a:pt x="15379" y="7412"/>
                </a:lnTo>
                <a:lnTo>
                  <a:pt x="15375" y="5953"/>
                </a:lnTo>
                <a:lnTo>
                  <a:pt x="8603" y="5502"/>
                </a:lnTo>
                <a:lnTo>
                  <a:pt x="0" y="3739"/>
                </a:lnTo>
                <a:close/>
              </a:path>
              <a:path w="15875" h="8889">
                <a:moveTo>
                  <a:pt x="13469" y="308"/>
                </a:moveTo>
                <a:lnTo>
                  <a:pt x="3841" y="308"/>
                </a:lnTo>
                <a:lnTo>
                  <a:pt x="11347" y="1083"/>
                </a:lnTo>
                <a:lnTo>
                  <a:pt x="15341" y="4060"/>
                </a:lnTo>
                <a:lnTo>
                  <a:pt x="15322" y="3305"/>
                </a:lnTo>
                <a:lnTo>
                  <a:pt x="13469" y="308"/>
                </a:lnTo>
                <a:close/>
              </a:path>
              <a:path w="15875" h="8889">
                <a:moveTo>
                  <a:pt x="7815" y="0"/>
                </a:moveTo>
                <a:lnTo>
                  <a:pt x="2847" y="0"/>
                </a:lnTo>
                <a:lnTo>
                  <a:pt x="1415" y="1578"/>
                </a:lnTo>
                <a:lnTo>
                  <a:pt x="0" y="2689"/>
                </a:lnTo>
                <a:lnTo>
                  <a:pt x="0" y="3667"/>
                </a:lnTo>
                <a:lnTo>
                  <a:pt x="1872" y="2150"/>
                </a:lnTo>
                <a:lnTo>
                  <a:pt x="3841" y="308"/>
                </a:lnTo>
                <a:lnTo>
                  <a:pt x="13469" y="308"/>
                </a:lnTo>
                <a:lnTo>
                  <a:pt x="13328" y="79"/>
                </a:lnTo>
                <a:lnTo>
                  <a:pt x="78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9563106" y="3369994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0"/>
                </a:moveTo>
                <a:lnTo>
                  <a:pt x="774" y="558"/>
                </a:lnTo>
                <a:lnTo>
                  <a:pt x="2628" y="1447"/>
                </a:lnTo>
                <a:lnTo>
                  <a:pt x="3759" y="2539"/>
                </a:lnTo>
                <a:lnTo>
                  <a:pt x="4914" y="3619"/>
                </a:lnTo>
                <a:lnTo>
                  <a:pt x="4394" y="2235"/>
                </a:lnTo>
                <a:lnTo>
                  <a:pt x="1765" y="431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9553233" y="3373487"/>
            <a:ext cx="16510" cy="6350"/>
          </a:xfrm>
          <a:custGeom>
            <a:avLst/>
            <a:gdLst/>
            <a:ahLst/>
            <a:cxnLst/>
            <a:rect l="l" t="t" r="r" b="b"/>
            <a:pathLst>
              <a:path w="16509" h="6350">
                <a:moveTo>
                  <a:pt x="16116" y="2197"/>
                </a:moveTo>
                <a:lnTo>
                  <a:pt x="13919" y="2628"/>
                </a:lnTo>
                <a:lnTo>
                  <a:pt x="5045" y="3964"/>
                </a:lnTo>
                <a:lnTo>
                  <a:pt x="5689" y="4165"/>
                </a:lnTo>
                <a:lnTo>
                  <a:pt x="13157" y="5791"/>
                </a:lnTo>
                <a:lnTo>
                  <a:pt x="16116" y="2197"/>
                </a:lnTo>
                <a:close/>
              </a:path>
              <a:path w="16509" h="6350">
                <a:moveTo>
                  <a:pt x="3151" y="3371"/>
                </a:moveTo>
                <a:lnTo>
                  <a:pt x="3708" y="4165"/>
                </a:lnTo>
                <a:lnTo>
                  <a:pt x="5045" y="3964"/>
                </a:lnTo>
                <a:lnTo>
                  <a:pt x="3151" y="3371"/>
                </a:lnTo>
                <a:close/>
              </a:path>
              <a:path w="16509" h="6350">
                <a:moveTo>
                  <a:pt x="787" y="0"/>
                </a:moveTo>
                <a:lnTo>
                  <a:pt x="0" y="1054"/>
                </a:lnTo>
                <a:lnTo>
                  <a:pt x="2603" y="3200"/>
                </a:lnTo>
                <a:lnTo>
                  <a:pt x="3151" y="3371"/>
                </a:lnTo>
                <a:lnTo>
                  <a:pt x="78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9556949" y="3370115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4483" y="0"/>
                </a:moveTo>
                <a:lnTo>
                  <a:pt x="2057" y="736"/>
                </a:lnTo>
                <a:lnTo>
                  <a:pt x="0" y="838"/>
                </a:lnTo>
                <a:lnTo>
                  <a:pt x="10210" y="3149"/>
                </a:lnTo>
                <a:lnTo>
                  <a:pt x="8534" y="2247"/>
                </a:lnTo>
                <a:lnTo>
                  <a:pt x="448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9708943" y="3370858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63" y="6921"/>
                </a:lnTo>
                <a:lnTo>
                  <a:pt x="13195" y="7277"/>
                </a:lnTo>
                <a:lnTo>
                  <a:pt x="14147" y="5905"/>
                </a:lnTo>
                <a:lnTo>
                  <a:pt x="14058" y="2679"/>
                </a:lnTo>
                <a:lnTo>
                  <a:pt x="12471" y="114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9708941" y="3370855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47" y="5918"/>
                </a:lnTo>
                <a:lnTo>
                  <a:pt x="14121" y="4805"/>
                </a:lnTo>
                <a:lnTo>
                  <a:pt x="8699" y="4445"/>
                </a:lnTo>
                <a:lnTo>
                  <a:pt x="1778" y="3022"/>
                </a:lnTo>
                <a:lnTo>
                  <a:pt x="3327" y="1765"/>
                </a:lnTo>
                <a:lnTo>
                  <a:pt x="4902" y="304"/>
                </a:lnTo>
                <a:lnTo>
                  <a:pt x="12588" y="304"/>
                </a:lnTo>
                <a:lnTo>
                  <a:pt x="12471" y="114"/>
                </a:lnTo>
                <a:lnTo>
                  <a:pt x="4152" y="0"/>
                </a:lnTo>
                <a:close/>
              </a:path>
              <a:path w="16509" h="7620">
                <a:moveTo>
                  <a:pt x="14077" y="3277"/>
                </a:moveTo>
                <a:lnTo>
                  <a:pt x="14121" y="4805"/>
                </a:lnTo>
                <a:lnTo>
                  <a:pt x="16332" y="4953"/>
                </a:lnTo>
                <a:lnTo>
                  <a:pt x="14077" y="3277"/>
                </a:lnTo>
                <a:close/>
              </a:path>
              <a:path w="16509" h="7620">
                <a:moveTo>
                  <a:pt x="12588" y="304"/>
                </a:moveTo>
                <a:lnTo>
                  <a:pt x="4902" y="304"/>
                </a:lnTo>
                <a:lnTo>
                  <a:pt x="10896" y="914"/>
                </a:lnTo>
                <a:lnTo>
                  <a:pt x="14077" y="3277"/>
                </a:lnTo>
                <a:lnTo>
                  <a:pt x="14058" y="2692"/>
                </a:lnTo>
                <a:lnTo>
                  <a:pt x="12588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9718511" y="3371355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82"/>
                </a:lnTo>
                <a:lnTo>
                  <a:pt x="3505" y="1803"/>
                </a:lnTo>
                <a:lnTo>
                  <a:pt x="1397" y="368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9710635" y="3374156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52" y="1752"/>
                </a:moveTo>
                <a:lnTo>
                  <a:pt x="11112" y="2108"/>
                </a:lnTo>
                <a:lnTo>
                  <a:pt x="4032" y="3157"/>
                </a:lnTo>
                <a:lnTo>
                  <a:pt x="4546" y="3314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4" h="5079">
                <a:moveTo>
                  <a:pt x="2535" y="2699"/>
                </a:moveTo>
                <a:lnTo>
                  <a:pt x="2971" y="3314"/>
                </a:lnTo>
                <a:lnTo>
                  <a:pt x="4032" y="3157"/>
                </a:lnTo>
                <a:lnTo>
                  <a:pt x="2535" y="2699"/>
                </a:lnTo>
                <a:close/>
              </a:path>
              <a:path w="13334" h="5079">
                <a:moveTo>
                  <a:pt x="622" y="0"/>
                </a:moveTo>
                <a:lnTo>
                  <a:pt x="0" y="838"/>
                </a:lnTo>
                <a:lnTo>
                  <a:pt x="2057" y="2552"/>
                </a:lnTo>
                <a:lnTo>
                  <a:pt x="2535" y="2699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9713601" y="3371463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68" y="0"/>
                </a:moveTo>
                <a:lnTo>
                  <a:pt x="1625" y="584"/>
                </a:lnTo>
                <a:lnTo>
                  <a:pt x="0" y="660"/>
                </a:lnTo>
                <a:lnTo>
                  <a:pt x="8153" y="2514"/>
                </a:lnTo>
                <a:lnTo>
                  <a:pt x="3568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9467921" y="337087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0"/>
                </a:moveTo>
                <a:lnTo>
                  <a:pt x="3" y="317"/>
                </a:lnTo>
                <a:lnTo>
                  <a:pt x="127" y="647"/>
                </a:lnTo>
                <a:lnTo>
                  <a:pt x="393" y="825"/>
                </a:lnTo>
                <a:lnTo>
                  <a:pt x="812" y="711"/>
                </a:lnTo>
                <a:lnTo>
                  <a:pt x="870" y="507"/>
                </a:lnTo>
                <a:lnTo>
                  <a:pt x="368" y="507"/>
                </a:lnTo>
                <a:lnTo>
                  <a:pt x="109" y="317"/>
                </a:lnTo>
                <a:lnTo>
                  <a:pt x="0" y="0"/>
                </a:lnTo>
                <a:close/>
              </a:path>
              <a:path w="1270" h="1270">
                <a:moveTo>
                  <a:pt x="825" y="190"/>
                </a:moveTo>
                <a:lnTo>
                  <a:pt x="711" y="406"/>
                </a:lnTo>
                <a:lnTo>
                  <a:pt x="368" y="507"/>
                </a:lnTo>
                <a:lnTo>
                  <a:pt x="870" y="507"/>
                </a:lnTo>
                <a:lnTo>
                  <a:pt x="825" y="19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9468031" y="3370560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09" y="0"/>
                </a:moveTo>
                <a:lnTo>
                  <a:pt x="5" y="88"/>
                </a:lnTo>
                <a:lnTo>
                  <a:pt x="0" y="622"/>
                </a:lnTo>
                <a:lnTo>
                  <a:pt x="259" y="812"/>
                </a:lnTo>
                <a:lnTo>
                  <a:pt x="602" y="711"/>
                </a:lnTo>
                <a:lnTo>
                  <a:pt x="589" y="177"/>
                </a:lnTo>
                <a:lnTo>
                  <a:pt x="30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9429386" y="3346437"/>
            <a:ext cx="43340" cy="3248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9467508" y="336823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31" y="0"/>
                </a:moveTo>
                <a:lnTo>
                  <a:pt x="0" y="139"/>
                </a:lnTo>
                <a:lnTo>
                  <a:pt x="19" y="660"/>
                </a:lnTo>
                <a:lnTo>
                  <a:pt x="76" y="812"/>
                </a:lnTo>
                <a:lnTo>
                  <a:pt x="266" y="990"/>
                </a:lnTo>
                <a:lnTo>
                  <a:pt x="184" y="812"/>
                </a:lnTo>
                <a:lnTo>
                  <a:pt x="215" y="393"/>
                </a:lnTo>
                <a:lnTo>
                  <a:pt x="533" y="304"/>
                </a:lnTo>
                <a:lnTo>
                  <a:pt x="735" y="304"/>
                </a:lnTo>
                <a:lnTo>
                  <a:pt x="635" y="139"/>
                </a:lnTo>
                <a:lnTo>
                  <a:pt x="431" y="0"/>
                </a:lnTo>
                <a:close/>
              </a:path>
              <a:path w="1270" h="1270">
                <a:moveTo>
                  <a:pt x="735" y="304"/>
                </a:moveTo>
                <a:lnTo>
                  <a:pt x="533" y="304"/>
                </a:lnTo>
                <a:lnTo>
                  <a:pt x="673" y="34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9467720" y="3368537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30" y="0"/>
                </a:moveTo>
                <a:lnTo>
                  <a:pt x="0" y="88"/>
                </a:lnTo>
                <a:lnTo>
                  <a:pt x="50" y="698"/>
                </a:lnTo>
                <a:lnTo>
                  <a:pt x="292" y="812"/>
                </a:lnTo>
                <a:lnTo>
                  <a:pt x="609" y="723"/>
                </a:lnTo>
                <a:lnTo>
                  <a:pt x="537" y="88"/>
                </a:lnTo>
                <a:lnTo>
                  <a:pt x="33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9469300" y="33698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342"/>
                </a:lnTo>
                <a:lnTo>
                  <a:pt x="114" y="88"/>
                </a:lnTo>
                <a:close/>
              </a:path>
              <a:path w="634" h="635">
                <a:moveTo>
                  <a:pt x="174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9469349" y="33699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292"/>
                </a:lnTo>
                <a:lnTo>
                  <a:pt x="6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9466833" y="33726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0" y="355"/>
                </a:lnTo>
                <a:lnTo>
                  <a:pt x="101" y="101"/>
                </a:lnTo>
                <a:close/>
              </a:path>
              <a:path w="634" h="635">
                <a:moveTo>
                  <a:pt x="168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9466780" y="33727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12"/>
                </a:moveTo>
                <a:lnTo>
                  <a:pt x="38" y="241"/>
                </a:lnTo>
                <a:lnTo>
                  <a:pt x="177" y="279"/>
                </a:lnTo>
                <a:lnTo>
                  <a:pt x="241" y="50"/>
                </a:lnTo>
                <a:lnTo>
                  <a:pt x="101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9468568" y="33719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63" y="101"/>
                </a:lnTo>
                <a:close/>
              </a:path>
              <a:path w="634" h="635">
                <a:moveTo>
                  <a:pt x="174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9468631" y="33720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50" y="0"/>
                </a:moveTo>
                <a:lnTo>
                  <a:pt x="12" y="279"/>
                </a:lnTo>
                <a:lnTo>
                  <a:pt x="5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9463781" y="337192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342"/>
                </a:lnTo>
                <a:lnTo>
                  <a:pt x="63" y="101"/>
                </a:lnTo>
                <a:close/>
              </a:path>
              <a:path w="634" h="635">
                <a:moveTo>
                  <a:pt x="184" y="101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9463741" y="33720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38" y="215"/>
                </a:lnTo>
                <a:lnTo>
                  <a:pt x="165" y="266"/>
                </a:lnTo>
                <a:lnTo>
                  <a:pt x="241" y="38"/>
                </a:lnTo>
                <a:lnTo>
                  <a:pt x="10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9461756" y="3371086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304" y="0"/>
                </a:moveTo>
                <a:lnTo>
                  <a:pt x="0" y="76"/>
                </a:lnTo>
                <a:lnTo>
                  <a:pt x="24" y="482"/>
                </a:lnTo>
                <a:lnTo>
                  <a:pt x="101" y="660"/>
                </a:lnTo>
                <a:lnTo>
                  <a:pt x="152" y="279"/>
                </a:lnTo>
                <a:lnTo>
                  <a:pt x="406" y="215"/>
                </a:lnTo>
                <a:lnTo>
                  <a:pt x="414" y="76"/>
                </a:lnTo>
                <a:close/>
              </a:path>
              <a:path w="634" h="1270">
                <a:moveTo>
                  <a:pt x="513" y="21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9461905" y="337130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50"/>
                </a:lnTo>
                <a:lnTo>
                  <a:pt x="25" y="495"/>
                </a:lnTo>
                <a:lnTo>
                  <a:pt x="203" y="571"/>
                </a:lnTo>
                <a:lnTo>
                  <a:pt x="431" y="507"/>
                </a:lnTo>
                <a:lnTo>
                  <a:pt x="330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9463976" y="3373455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266" y="0"/>
                </a:moveTo>
                <a:lnTo>
                  <a:pt x="114" y="38"/>
                </a:lnTo>
                <a:lnTo>
                  <a:pt x="0" y="571"/>
                </a:lnTo>
                <a:lnTo>
                  <a:pt x="114" y="266"/>
                </a:lnTo>
                <a:lnTo>
                  <a:pt x="342" y="203"/>
                </a:lnTo>
                <a:lnTo>
                  <a:pt x="266" y="0"/>
                </a:lnTo>
                <a:close/>
              </a:path>
              <a:path w="634" h="1270">
                <a:moveTo>
                  <a:pt x="463" y="20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9464088" y="33736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12" y="508"/>
                </a:lnTo>
                <a:lnTo>
                  <a:pt x="190" y="584"/>
                </a:lnTo>
                <a:lnTo>
                  <a:pt x="419" y="520"/>
                </a:lnTo>
                <a:lnTo>
                  <a:pt x="317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9467851" y="336373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4" y="317"/>
                </a:lnTo>
                <a:lnTo>
                  <a:pt x="152" y="495"/>
                </a:lnTo>
                <a:lnTo>
                  <a:pt x="584" y="495"/>
                </a:lnTo>
                <a:lnTo>
                  <a:pt x="634" y="355"/>
                </a:lnTo>
                <a:lnTo>
                  <a:pt x="266" y="355"/>
                </a:lnTo>
                <a:lnTo>
                  <a:pt x="52" y="126"/>
                </a:lnTo>
                <a:lnTo>
                  <a:pt x="0" y="0"/>
                </a:lnTo>
                <a:close/>
              </a:path>
              <a:path w="634" h="635">
                <a:moveTo>
                  <a:pt x="584" y="126"/>
                </a:moveTo>
                <a:lnTo>
                  <a:pt x="507" y="279"/>
                </a:lnTo>
                <a:lnTo>
                  <a:pt x="266" y="355"/>
                </a:lnTo>
                <a:lnTo>
                  <a:pt x="634" y="355"/>
                </a:lnTo>
                <a:lnTo>
                  <a:pt x="584" y="12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9467851" y="33635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152" y="38"/>
                </a:lnTo>
                <a:lnTo>
                  <a:pt x="0" y="241"/>
                </a:lnTo>
                <a:lnTo>
                  <a:pt x="84" y="431"/>
                </a:lnTo>
                <a:lnTo>
                  <a:pt x="266" y="571"/>
                </a:lnTo>
                <a:lnTo>
                  <a:pt x="508" y="507"/>
                </a:lnTo>
                <a:lnTo>
                  <a:pt x="495" y="114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9450227" y="33692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8" y="304"/>
                </a:lnTo>
                <a:lnTo>
                  <a:pt x="154" y="495"/>
                </a:lnTo>
                <a:lnTo>
                  <a:pt x="584" y="495"/>
                </a:lnTo>
                <a:lnTo>
                  <a:pt x="624" y="342"/>
                </a:lnTo>
                <a:lnTo>
                  <a:pt x="266" y="342"/>
                </a:lnTo>
                <a:lnTo>
                  <a:pt x="44" y="114"/>
                </a:lnTo>
                <a:close/>
              </a:path>
              <a:path w="634" h="635">
                <a:moveTo>
                  <a:pt x="584" y="114"/>
                </a:moveTo>
                <a:lnTo>
                  <a:pt x="507" y="279"/>
                </a:lnTo>
                <a:lnTo>
                  <a:pt x="266" y="342"/>
                </a:lnTo>
                <a:lnTo>
                  <a:pt x="624" y="342"/>
                </a:lnTo>
                <a:lnTo>
                  <a:pt x="584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9450306" y="33690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6" y="0"/>
                </a:moveTo>
                <a:lnTo>
                  <a:pt x="10" y="63"/>
                </a:lnTo>
                <a:lnTo>
                  <a:pt x="0" y="444"/>
                </a:lnTo>
                <a:lnTo>
                  <a:pt x="188" y="584"/>
                </a:lnTo>
                <a:lnTo>
                  <a:pt x="463" y="469"/>
                </a:lnTo>
                <a:lnTo>
                  <a:pt x="493" y="342"/>
                </a:lnTo>
                <a:lnTo>
                  <a:pt x="429" y="139"/>
                </a:lnTo>
                <a:lnTo>
                  <a:pt x="22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9457111" y="336393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39" y="292"/>
                </a:lnTo>
                <a:lnTo>
                  <a:pt x="160" y="495"/>
                </a:lnTo>
                <a:lnTo>
                  <a:pt x="596" y="495"/>
                </a:lnTo>
                <a:lnTo>
                  <a:pt x="640" y="342"/>
                </a:lnTo>
                <a:lnTo>
                  <a:pt x="266" y="342"/>
                </a:lnTo>
                <a:lnTo>
                  <a:pt x="83" y="215"/>
                </a:lnTo>
                <a:lnTo>
                  <a:pt x="0" y="0"/>
                </a:lnTo>
                <a:close/>
              </a:path>
              <a:path w="634" h="635">
                <a:moveTo>
                  <a:pt x="596" y="139"/>
                </a:moveTo>
                <a:lnTo>
                  <a:pt x="507" y="292"/>
                </a:lnTo>
                <a:lnTo>
                  <a:pt x="266" y="342"/>
                </a:lnTo>
                <a:lnTo>
                  <a:pt x="640" y="342"/>
                </a:lnTo>
                <a:lnTo>
                  <a:pt x="59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9457194" y="33637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3" y="0"/>
                </a:moveTo>
                <a:lnTo>
                  <a:pt x="4" y="63"/>
                </a:lnTo>
                <a:lnTo>
                  <a:pt x="0" y="444"/>
                </a:lnTo>
                <a:lnTo>
                  <a:pt x="182" y="571"/>
                </a:lnTo>
                <a:lnTo>
                  <a:pt x="424" y="520"/>
                </a:lnTo>
                <a:lnTo>
                  <a:pt x="328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9453105" y="336550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9" y="279"/>
                </a:lnTo>
                <a:lnTo>
                  <a:pt x="142" y="495"/>
                </a:lnTo>
                <a:lnTo>
                  <a:pt x="571" y="495"/>
                </a:lnTo>
                <a:lnTo>
                  <a:pt x="621" y="355"/>
                </a:lnTo>
                <a:lnTo>
                  <a:pt x="253" y="355"/>
                </a:lnTo>
                <a:lnTo>
                  <a:pt x="25" y="76"/>
                </a:lnTo>
                <a:close/>
              </a:path>
              <a:path w="634" h="635">
                <a:moveTo>
                  <a:pt x="571" y="127"/>
                </a:moveTo>
                <a:lnTo>
                  <a:pt x="507" y="279"/>
                </a:lnTo>
                <a:lnTo>
                  <a:pt x="253" y="355"/>
                </a:lnTo>
                <a:lnTo>
                  <a:pt x="621" y="355"/>
                </a:lnTo>
                <a:lnTo>
                  <a:pt x="571" y="12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9453181" y="336528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0" y="63"/>
                </a:lnTo>
                <a:lnTo>
                  <a:pt x="0" y="444"/>
                </a:lnTo>
                <a:lnTo>
                  <a:pt x="177" y="571"/>
                </a:lnTo>
                <a:lnTo>
                  <a:pt x="431" y="507"/>
                </a:lnTo>
                <a:lnTo>
                  <a:pt x="334" y="6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9432569" y="3347592"/>
            <a:ext cx="29209" cy="24130"/>
          </a:xfrm>
          <a:custGeom>
            <a:avLst/>
            <a:gdLst/>
            <a:ahLst/>
            <a:cxnLst/>
            <a:rect l="l" t="t" r="r" b="b"/>
            <a:pathLst>
              <a:path w="29209" h="24129">
                <a:moveTo>
                  <a:pt x="8550" y="6585"/>
                </a:moveTo>
                <a:lnTo>
                  <a:pt x="0" y="14726"/>
                </a:lnTo>
                <a:lnTo>
                  <a:pt x="0" y="21038"/>
                </a:lnTo>
                <a:lnTo>
                  <a:pt x="2277" y="23476"/>
                </a:lnTo>
                <a:lnTo>
                  <a:pt x="3337" y="24129"/>
                </a:lnTo>
                <a:lnTo>
                  <a:pt x="7276" y="24129"/>
                </a:lnTo>
                <a:lnTo>
                  <a:pt x="8208" y="19412"/>
                </a:lnTo>
                <a:lnTo>
                  <a:pt x="28955" y="11765"/>
                </a:lnTo>
                <a:lnTo>
                  <a:pt x="28955" y="9950"/>
                </a:lnTo>
                <a:lnTo>
                  <a:pt x="9833" y="9950"/>
                </a:lnTo>
                <a:lnTo>
                  <a:pt x="8550" y="6585"/>
                </a:lnTo>
                <a:close/>
              </a:path>
              <a:path w="29209" h="24129">
                <a:moveTo>
                  <a:pt x="26401" y="0"/>
                </a:moveTo>
                <a:lnTo>
                  <a:pt x="21078" y="0"/>
                </a:lnTo>
                <a:lnTo>
                  <a:pt x="16247" y="3397"/>
                </a:lnTo>
                <a:lnTo>
                  <a:pt x="9833" y="9950"/>
                </a:lnTo>
                <a:lnTo>
                  <a:pt x="28955" y="9950"/>
                </a:lnTo>
                <a:lnTo>
                  <a:pt x="28955" y="2040"/>
                </a:lnTo>
                <a:lnTo>
                  <a:pt x="26401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9452936" y="336790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63"/>
                </a:moveTo>
                <a:lnTo>
                  <a:pt x="139" y="177"/>
                </a:lnTo>
                <a:lnTo>
                  <a:pt x="292" y="63"/>
                </a:lnTo>
                <a:close/>
              </a:path>
              <a:path w="634" h="635">
                <a:moveTo>
                  <a:pt x="0" y="0"/>
                </a:moveTo>
                <a:lnTo>
                  <a:pt x="27" y="177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9452936" y="33677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266"/>
                </a:moveTo>
                <a:lnTo>
                  <a:pt x="38" y="228"/>
                </a:lnTo>
                <a:lnTo>
                  <a:pt x="12" y="63"/>
                </a:lnTo>
                <a:lnTo>
                  <a:pt x="165" y="0"/>
                </a:lnTo>
                <a:lnTo>
                  <a:pt x="292" y="16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9433547" y="3357003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59" h="11429">
                <a:moveTo>
                  <a:pt x="9969" y="0"/>
                </a:moveTo>
                <a:lnTo>
                  <a:pt x="7155" y="0"/>
                </a:lnTo>
                <a:lnTo>
                  <a:pt x="0" y="4932"/>
                </a:lnTo>
                <a:lnTo>
                  <a:pt x="0" y="9183"/>
                </a:lnTo>
                <a:lnTo>
                  <a:pt x="245" y="9662"/>
                </a:lnTo>
                <a:lnTo>
                  <a:pt x="548" y="10896"/>
                </a:lnTo>
                <a:lnTo>
                  <a:pt x="4438" y="10896"/>
                </a:lnTo>
                <a:lnTo>
                  <a:pt x="9969" y="4547"/>
                </a:lnTo>
                <a:lnTo>
                  <a:pt x="9969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9446132" y="3346139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9410" y="0"/>
                </a:moveTo>
                <a:lnTo>
                  <a:pt x="0" y="9499"/>
                </a:lnTo>
                <a:lnTo>
                  <a:pt x="1142" y="11167"/>
                </a:lnTo>
                <a:lnTo>
                  <a:pt x="6397" y="9429"/>
                </a:lnTo>
                <a:lnTo>
                  <a:pt x="11619" y="6120"/>
                </a:lnTo>
                <a:lnTo>
                  <a:pt x="12661" y="3073"/>
                </a:lnTo>
                <a:lnTo>
                  <a:pt x="941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9437180" y="3351834"/>
            <a:ext cx="34455" cy="2664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9675493" y="3368847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25" y="0"/>
                </a:moveTo>
                <a:lnTo>
                  <a:pt x="10134" y="2247"/>
                </a:lnTo>
                <a:lnTo>
                  <a:pt x="5740" y="2374"/>
                </a:lnTo>
                <a:lnTo>
                  <a:pt x="0" y="6032"/>
                </a:lnTo>
                <a:lnTo>
                  <a:pt x="4559" y="6375"/>
                </a:lnTo>
                <a:lnTo>
                  <a:pt x="13652" y="6667"/>
                </a:lnTo>
                <a:lnTo>
                  <a:pt x="1512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9670510" y="3373046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41"/>
                </a:moveTo>
                <a:lnTo>
                  <a:pt x="1320" y="1054"/>
                </a:lnTo>
                <a:lnTo>
                  <a:pt x="2781" y="2032"/>
                </a:lnTo>
                <a:lnTo>
                  <a:pt x="6578" y="2082"/>
                </a:lnTo>
                <a:lnTo>
                  <a:pt x="7298" y="419"/>
                </a:lnTo>
                <a:lnTo>
                  <a:pt x="2133" y="419"/>
                </a:lnTo>
                <a:lnTo>
                  <a:pt x="0" y="241"/>
                </a:lnTo>
                <a:close/>
              </a:path>
              <a:path w="7620" h="2539">
                <a:moveTo>
                  <a:pt x="7480" y="0"/>
                </a:moveTo>
                <a:lnTo>
                  <a:pt x="2133" y="419"/>
                </a:lnTo>
                <a:lnTo>
                  <a:pt x="7298" y="419"/>
                </a:lnTo>
                <a:lnTo>
                  <a:pt x="748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9668832" y="3362350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15" y="4673"/>
                </a:moveTo>
                <a:lnTo>
                  <a:pt x="1727" y="5435"/>
                </a:lnTo>
                <a:lnTo>
                  <a:pt x="0" y="6070"/>
                </a:lnTo>
                <a:lnTo>
                  <a:pt x="927" y="7124"/>
                </a:lnTo>
                <a:lnTo>
                  <a:pt x="2425" y="8610"/>
                </a:lnTo>
                <a:lnTo>
                  <a:pt x="12852" y="6438"/>
                </a:lnTo>
                <a:lnTo>
                  <a:pt x="13529" y="4825"/>
                </a:lnTo>
                <a:lnTo>
                  <a:pt x="6438" y="4825"/>
                </a:lnTo>
                <a:lnTo>
                  <a:pt x="6515" y="4673"/>
                </a:lnTo>
                <a:close/>
              </a:path>
              <a:path w="14604" h="8889">
                <a:moveTo>
                  <a:pt x="12598" y="0"/>
                </a:moveTo>
                <a:lnTo>
                  <a:pt x="11277" y="812"/>
                </a:lnTo>
                <a:lnTo>
                  <a:pt x="6438" y="4825"/>
                </a:lnTo>
                <a:lnTo>
                  <a:pt x="13529" y="4825"/>
                </a:lnTo>
                <a:lnTo>
                  <a:pt x="13982" y="3746"/>
                </a:lnTo>
                <a:lnTo>
                  <a:pt x="13296" y="1765"/>
                </a:lnTo>
                <a:lnTo>
                  <a:pt x="125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9671477" y="3363479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3594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899" y="2857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9687130" y="336597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0"/>
                </a:lnTo>
                <a:lnTo>
                  <a:pt x="0" y="533"/>
                </a:lnTo>
                <a:lnTo>
                  <a:pt x="101" y="190"/>
                </a:lnTo>
                <a:lnTo>
                  <a:pt x="404" y="190"/>
                </a:lnTo>
                <a:lnTo>
                  <a:pt x="292" y="0"/>
                </a:lnTo>
                <a:close/>
              </a:path>
              <a:path w="634" h="635">
                <a:moveTo>
                  <a:pt x="404" y="19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9687231" y="33661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15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9687828" y="33670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01" y="50"/>
                </a:lnTo>
                <a:close/>
              </a:path>
              <a:path w="634" h="635">
                <a:moveTo>
                  <a:pt x="14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9687866" y="33671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65"/>
                </a:lnTo>
                <a:lnTo>
                  <a:pt x="6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9685868" y="33683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25" y="50"/>
                </a:lnTo>
                <a:close/>
              </a:path>
              <a:path w="634" h="635">
                <a:moveTo>
                  <a:pt x="139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9685894" y="33684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77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9686997" y="33681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77"/>
                </a:lnTo>
                <a:lnTo>
                  <a:pt x="152" y="63"/>
                </a:lnTo>
                <a:close/>
              </a:path>
              <a:path w="634" h="635">
                <a:moveTo>
                  <a:pt x="152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9687008" y="33682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65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9684280" y="33738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88" y="50"/>
                </a:lnTo>
                <a:close/>
              </a:path>
              <a:path w="634" h="635">
                <a:moveTo>
                  <a:pt x="142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9684331" y="337393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9681949" y="33725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9681985" y="33726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52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9684293" y="336746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38" y="50"/>
                </a:lnTo>
                <a:close/>
              </a:path>
              <a:path w="634" h="635">
                <a:moveTo>
                  <a:pt x="139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9684305" y="33675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9683337" y="33667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63" y="127"/>
                </a:lnTo>
                <a:lnTo>
                  <a:pt x="292" y="127"/>
                </a:lnTo>
                <a:lnTo>
                  <a:pt x="215" y="0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9683399" y="33668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77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9677544" y="337118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81"/>
                </a:lnTo>
                <a:lnTo>
                  <a:pt x="63" y="127"/>
                </a:lnTo>
                <a:lnTo>
                  <a:pt x="297" y="127"/>
                </a:lnTo>
                <a:close/>
              </a:path>
              <a:path w="634" h="635">
                <a:moveTo>
                  <a:pt x="297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9677606" y="337131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30"/>
                </a:lnTo>
                <a:lnTo>
                  <a:pt x="177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9684118" y="33683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68"/>
                </a:lnTo>
                <a:lnTo>
                  <a:pt x="63" y="127"/>
                </a:lnTo>
                <a:lnTo>
                  <a:pt x="292" y="127"/>
                </a:lnTo>
                <a:lnTo>
                  <a:pt x="215" y="0"/>
                </a:lnTo>
                <a:close/>
              </a:path>
              <a:path w="634" h="635">
                <a:moveTo>
                  <a:pt x="292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9684180" y="336851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0"/>
                </a:lnTo>
                <a:lnTo>
                  <a:pt x="25" y="317"/>
                </a:lnTo>
                <a:lnTo>
                  <a:pt x="165" y="317"/>
                </a:lnTo>
                <a:lnTo>
                  <a:pt x="152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10283918" y="3364441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2959" y="0"/>
                </a:moveTo>
                <a:lnTo>
                  <a:pt x="292" y="4076"/>
                </a:lnTo>
                <a:lnTo>
                  <a:pt x="0" y="9245"/>
                </a:lnTo>
                <a:lnTo>
                  <a:pt x="1473" y="11506"/>
                </a:lnTo>
                <a:lnTo>
                  <a:pt x="17424" y="11290"/>
                </a:lnTo>
                <a:lnTo>
                  <a:pt x="22872" y="6121"/>
                </a:lnTo>
                <a:lnTo>
                  <a:pt x="18199" y="2273"/>
                </a:lnTo>
                <a:lnTo>
                  <a:pt x="16357" y="114"/>
                </a:lnTo>
                <a:lnTo>
                  <a:pt x="295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10284053" y="3364496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19786" y="5050"/>
                </a:moveTo>
                <a:lnTo>
                  <a:pt x="8690" y="7050"/>
                </a:lnTo>
                <a:lnTo>
                  <a:pt x="0" y="7430"/>
                </a:lnTo>
                <a:lnTo>
                  <a:pt x="0" y="9406"/>
                </a:lnTo>
                <a:lnTo>
                  <a:pt x="1260" y="11341"/>
                </a:lnTo>
                <a:lnTo>
                  <a:pt x="9511" y="11341"/>
                </a:lnTo>
                <a:lnTo>
                  <a:pt x="17300" y="11241"/>
                </a:lnTo>
                <a:lnTo>
                  <a:pt x="19786" y="8878"/>
                </a:lnTo>
                <a:lnTo>
                  <a:pt x="19786" y="5050"/>
                </a:lnTo>
                <a:close/>
              </a:path>
              <a:path w="20320" h="11429">
                <a:moveTo>
                  <a:pt x="9203" y="0"/>
                </a:moveTo>
                <a:lnTo>
                  <a:pt x="2791" y="0"/>
                </a:lnTo>
                <a:lnTo>
                  <a:pt x="155" y="4015"/>
                </a:lnTo>
                <a:lnTo>
                  <a:pt x="98" y="4991"/>
                </a:lnTo>
                <a:lnTo>
                  <a:pt x="5337" y="1310"/>
                </a:lnTo>
                <a:lnTo>
                  <a:pt x="15002" y="510"/>
                </a:lnTo>
                <a:lnTo>
                  <a:pt x="16610" y="510"/>
                </a:lnTo>
                <a:lnTo>
                  <a:pt x="16234" y="65"/>
                </a:lnTo>
                <a:lnTo>
                  <a:pt x="9203" y="0"/>
                </a:lnTo>
                <a:close/>
              </a:path>
              <a:path w="20320" h="11429">
                <a:moveTo>
                  <a:pt x="16610" y="510"/>
                </a:moveTo>
                <a:lnTo>
                  <a:pt x="15002" y="510"/>
                </a:lnTo>
                <a:lnTo>
                  <a:pt x="17453" y="2948"/>
                </a:lnTo>
                <a:lnTo>
                  <a:pt x="19786" y="4941"/>
                </a:lnTo>
                <a:lnTo>
                  <a:pt x="19786" y="3644"/>
                </a:lnTo>
                <a:lnTo>
                  <a:pt x="18062" y="2224"/>
                </a:lnTo>
                <a:lnTo>
                  <a:pt x="16610" y="51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10285086" y="3365179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6451" y="0"/>
                </a:moveTo>
                <a:lnTo>
                  <a:pt x="4178" y="520"/>
                </a:lnTo>
                <a:lnTo>
                  <a:pt x="723" y="2743"/>
                </a:lnTo>
                <a:lnTo>
                  <a:pt x="0" y="4508"/>
                </a:lnTo>
                <a:lnTo>
                  <a:pt x="1511" y="3136"/>
                </a:lnTo>
                <a:lnTo>
                  <a:pt x="3060" y="1790"/>
                </a:lnTo>
                <a:lnTo>
                  <a:pt x="5448" y="685"/>
                </a:lnTo>
                <a:lnTo>
                  <a:pt x="64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10283310" y="3369940"/>
            <a:ext cx="20955" cy="7620"/>
          </a:xfrm>
          <a:custGeom>
            <a:avLst/>
            <a:gdLst/>
            <a:ahLst/>
            <a:cxnLst/>
            <a:rect l="l" t="t" r="r" b="b"/>
            <a:pathLst>
              <a:path w="20954" h="7620">
                <a:moveTo>
                  <a:pt x="0" y="2362"/>
                </a:moveTo>
                <a:lnTo>
                  <a:pt x="3657" y="7061"/>
                </a:lnTo>
                <a:lnTo>
                  <a:pt x="13296" y="5181"/>
                </a:lnTo>
                <a:lnTo>
                  <a:pt x="14094" y="4954"/>
                </a:lnTo>
                <a:lnTo>
                  <a:pt x="2781" y="2984"/>
                </a:lnTo>
                <a:lnTo>
                  <a:pt x="0" y="2362"/>
                </a:lnTo>
                <a:close/>
              </a:path>
              <a:path w="20954" h="7620">
                <a:moveTo>
                  <a:pt x="16597" y="4241"/>
                </a:moveTo>
                <a:lnTo>
                  <a:pt x="14094" y="4954"/>
                </a:lnTo>
                <a:lnTo>
                  <a:pt x="15836" y="5257"/>
                </a:lnTo>
                <a:lnTo>
                  <a:pt x="16597" y="4241"/>
                </a:lnTo>
                <a:close/>
              </a:path>
              <a:path w="20954" h="7620">
                <a:moveTo>
                  <a:pt x="19773" y="0"/>
                </a:moveTo>
                <a:lnTo>
                  <a:pt x="16597" y="4241"/>
                </a:lnTo>
                <a:lnTo>
                  <a:pt x="17310" y="4038"/>
                </a:lnTo>
                <a:lnTo>
                  <a:pt x="20726" y="1371"/>
                </a:lnTo>
                <a:lnTo>
                  <a:pt x="1977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10286204" y="3365389"/>
            <a:ext cx="13335" cy="4445"/>
          </a:xfrm>
          <a:custGeom>
            <a:avLst/>
            <a:gdLst/>
            <a:ahLst/>
            <a:cxnLst/>
            <a:rect l="l" t="t" r="r" b="b"/>
            <a:pathLst>
              <a:path w="13334" h="4445">
                <a:moveTo>
                  <a:pt x="7492" y="0"/>
                </a:moveTo>
                <a:lnTo>
                  <a:pt x="2209" y="2768"/>
                </a:lnTo>
                <a:lnTo>
                  <a:pt x="0" y="3873"/>
                </a:lnTo>
                <a:lnTo>
                  <a:pt x="13220" y="1206"/>
                </a:lnTo>
                <a:lnTo>
                  <a:pt x="10579" y="1015"/>
                </a:lnTo>
                <a:lnTo>
                  <a:pt x="749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10225811" y="3370057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52" y="0"/>
                </a:moveTo>
                <a:lnTo>
                  <a:pt x="2971" y="1308"/>
                </a:lnTo>
                <a:lnTo>
                  <a:pt x="0" y="3644"/>
                </a:lnTo>
                <a:lnTo>
                  <a:pt x="3276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071" y="2692"/>
                </a:lnTo>
                <a:lnTo>
                  <a:pt x="12496" y="127"/>
                </a:lnTo>
                <a:lnTo>
                  <a:pt x="415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10225809" y="3370061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52" y="0"/>
                </a:moveTo>
                <a:lnTo>
                  <a:pt x="2971" y="1308"/>
                </a:lnTo>
                <a:lnTo>
                  <a:pt x="0" y="3632"/>
                </a:lnTo>
                <a:lnTo>
                  <a:pt x="3289" y="6921"/>
                </a:lnTo>
                <a:lnTo>
                  <a:pt x="13195" y="7277"/>
                </a:lnTo>
                <a:lnTo>
                  <a:pt x="14160" y="5918"/>
                </a:lnTo>
                <a:lnTo>
                  <a:pt x="14125" y="4806"/>
                </a:lnTo>
                <a:lnTo>
                  <a:pt x="8712" y="4445"/>
                </a:lnTo>
                <a:lnTo>
                  <a:pt x="1777" y="3022"/>
                </a:lnTo>
                <a:lnTo>
                  <a:pt x="3340" y="1778"/>
                </a:lnTo>
                <a:lnTo>
                  <a:pt x="4927" y="304"/>
                </a:lnTo>
                <a:lnTo>
                  <a:pt x="12605" y="304"/>
                </a:lnTo>
                <a:lnTo>
                  <a:pt x="12496" y="127"/>
                </a:lnTo>
                <a:lnTo>
                  <a:pt x="4152" y="0"/>
                </a:lnTo>
                <a:close/>
              </a:path>
              <a:path w="16509" h="7620">
                <a:moveTo>
                  <a:pt x="14085" y="3290"/>
                </a:moveTo>
                <a:lnTo>
                  <a:pt x="14125" y="4806"/>
                </a:lnTo>
                <a:lnTo>
                  <a:pt x="16319" y="4953"/>
                </a:lnTo>
                <a:lnTo>
                  <a:pt x="14085" y="3290"/>
                </a:lnTo>
                <a:close/>
              </a:path>
              <a:path w="16509" h="7620">
                <a:moveTo>
                  <a:pt x="12605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85" y="3290"/>
                </a:lnTo>
                <a:lnTo>
                  <a:pt x="14071" y="2692"/>
                </a:lnTo>
                <a:lnTo>
                  <a:pt x="12605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10235390" y="3370562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68"/>
                </a:lnTo>
                <a:lnTo>
                  <a:pt x="3924" y="2895"/>
                </a:lnTo>
                <a:lnTo>
                  <a:pt x="3505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10227516" y="3373368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52" y="1752"/>
                </a:moveTo>
                <a:lnTo>
                  <a:pt x="11099" y="2108"/>
                </a:lnTo>
                <a:lnTo>
                  <a:pt x="4018" y="3156"/>
                </a:lnTo>
                <a:lnTo>
                  <a:pt x="4533" y="3314"/>
                </a:lnTo>
                <a:lnTo>
                  <a:pt x="10477" y="4597"/>
                </a:lnTo>
                <a:lnTo>
                  <a:pt x="12852" y="1752"/>
                </a:lnTo>
                <a:close/>
              </a:path>
              <a:path w="13334" h="5079">
                <a:moveTo>
                  <a:pt x="2506" y="2690"/>
                </a:moveTo>
                <a:lnTo>
                  <a:pt x="2946" y="3314"/>
                </a:lnTo>
                <a:lnTo>
                  <a:pt x="4018" y="3156"/>
                </a:lnTo>
                <a:lnTo>
                  <a:pt x="2506" y="2690"/>
                </a:lnTo>
                <a:close/>
              </a:path>
              <a:path w="13334" h="5079">
                <a:moveTo>
                  <a:pt x="609" y="0"/>
                </a:moveTo>
                <a:lnTo>
                  <a:pt x="0" y="850"/>
                </a:lnTo>
                <a:lnTo>
                  <a:pt x="2057" y="2552"/>
                </a:lnTo>
                <a:lnTo>
                  <a:pt x="2506" y="2690"/>
                </a:lnTo>
                <a:lnTo>
                  <a:pt x="60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10230456" y="3370689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94" y="0"/>
                </a:moveTo>
                <a:lnTo>
                  <a:pt x="1638" y="558"/>
                </a:lnTo>
                <a:lnTo>
                  <a:pt x="0" y="647"/>
                </a:lnTo>
                <a:lnTo>
                  <a:pt x="4140" y="1612"/>
                </a:lnTo>
                <a:lnTo>
                  <a:pt x="8166" y="2501"/>
                </a:lnTo>
                <a:lnTo>
                  <a:pt x="6807" y="1777"/>
                </a:lnTo>
                <a:lnTo>
                  <a:pt x="5207" y="876"/>
                </a:lnTo>
                <a:lnTo>
                  <a:pt x="3594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10528638" y="336582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65" y="0"/>
                </a:moveTo>
                <a:lnTo>
                  <a:pt x="2984" y="1320"/>
                </a:lnTo>
                <a:lnTo>
                  <a:pt x="0" y="3644"/>
                </a:lnTo>
                <a:lnTo>
                  <a:pt x="3276" y="6934"/>
                </a:lnTo>
                <a:lnTo>
                  <a:pt x="13195" y="7289"/>
                </a:lnTo>
                <a:lnTo>
                  <a:pt x="14160" y="5918"/>
                </a:lnTo>
                <a:lnTo>
                  <a:pt x="14084" y="2692"/>
                </a:lnTo>
                <a:lnTo>
                  <a:pt x="12496" y="126"/>
                </a:lnTo>
                <a:lnTo>
                  <a:pt x="416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10528636" y="3365832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65" y="0"/>
                </a:moveTo>
                <a:lnTo>
                  <a:pt x="2984" y="1320"/>
                </a:lnTo>
                <a:lnTo>
                  <a:pt x="0" y="3644"/>
                </a:lnTo>
                <a:lnTo>
                  <a:pt x="3289" y="6934"/>
                </a:lnTo>
                <a:lnTo>
                  <a:pt x="13195" y="7277"/>
                </a:lnTo>
                <a:lnTo>
                  <a:pt x="14160" y="5918"/>
                </a:lnTo>
                <a:lnTo>
                  <a:pt x="14134" y="4813"/>
                </a:lnTo>
                <a:lnTo>
                  <a:pt x="8724" y="4445"/>
                </a:lnTo>
                <a:lnTo>
                  <a:pt x="1790" y="3035"/>
                </a:lnTo>
                <a:lnTo>
                  <a:pt x="3340" y="1778"/>
                </a:lnTo>
                <a:lnTo>
                  <a:pt x="4927" y="304"/>
                </a:lnTo>
                <a:lnTo>
                  <a:pt x="12606" y="304"/>
                </a:lnTo>
                <a:lnTo>
                  <a:pt x="12496" y="127"/>
                </a:lnTo>
                <a:lnTo>
                  <a:pt x="4165" y="0"/>
                </a:lnTo>
                <a:close/>
              </a:path>
              <a:path w="16509" h="7620">
                <a:moveTo>
                  <a:pt x="14098" y="3302"/>
                </a:moveTo>
                <a:lnTo>
                  <a:pt x="14134" y="4813"/>
                </a:lnTo>
                <a:lnTo>
                  <a:pt x="16332" y="4965"/>
                </a:lnTo>
                <a:lnTo>
                  <a:pt x="14098" y="3302"/>
                </a:lnTo>
                <a:close/>
              </a:path>
              <a:path w="16509" h="7620">
                <a:moveTo>
                  <a:pt x="12606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098" y="3302"/>
                </a:lnTo>
                <a:lnTo>
                  <a:pt x="14084" y="2692"/>
                </a:lnTo>
                <a:lnTo>
                  <a:pt x="12606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10538218" y="3366333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82" y="1168"/>
                </a:lnTo>
                <a:lnTo>
                  <a:pt x="2997" y="2044"/>
                </a:lnTo>
                <a:lnTo>
                  <a:pt x="3924" y="2895"/>
                </a:lnTo>
                <a:lnTo>
                  <a:pt x="3517" y="1803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10530330" y="3369133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65" y="1752"/>
                </a:moveTo>
                <a:lnTo>
                  <a:pt x="11125" y="2095"/>
                </a:lnTo>
                <a:lnTo>
                  <a:pt x="4030" y="3145"/>
                </a:lnTo>
                <a:lnTo>
                  <a:pt x="4559" y="3302"/>
                </a:lnTo>
                <a:lnTo>
                  <a:pt x="10490" y="4610"/>
                </a:lnTo>
                <a:lnTo>
                  <a:pt x="12865" y="1752"/>
                </a:lnTo>
                <a:close/>
              </a:path>
              <a:path w="13334" h="5079">
                <a:moveTo>
                  <a:pt x="2548" y="2706"/>
                </a:moveTo>
                <a:lnTo>
                  <a:pt x="2971" y="3302"/>
                </a:lnTo>
                <a:lnTo>
                  <a:pt x="4030" y="3145"/>
                </a:lnTo>
                <a:lnTo>
                  <a:pt x="2548" y="2706"/>
                </a:lnTo>
                <a:close/>
              </a:path>
              <a:path w="13334" h="5079">
                <a:moveTo>
                  <a:pt x="622" y="0"/>
                </a:moveTo>
                <a:lnTo>
                  <a:pt x="0" y="838"/>
                </a:lnTo>
                <a:lnTo>
                  <a:pt x="2070" y="2565"/>
                </a:lnTo>
                <a:lnTo>
                  <a:pt x="2548" y="2706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10533295" y="3366447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38" y="584"/>
                </a:lnTo>
                <a:lnTo>
                  <a:pt x="0" y="673"/>
                </a:lnTo>
                <a:lnTo>
                  <a:pt x="8166" y="2514"/>
                </a:lnTo>
                <a:lnTo>
                  <a:pt x="6807" y="1790"/>
                </a:lnTo>
                <a:lnTo>
                  <a:pt x="5194" y="876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10669826" y="3365642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4178" y="0"/>
                </a:moveTo>
                <a:lnTo>
                  <a:pt x="2984" y="1320"/>
                </a:lnTo>
                <a:lnTo>
                  <a:pt x="0" y="3644"/>
                </a:lnTo>
                <a:lnTo>
                  <a:pt x="3289" y="6934"/>
                </a:lnTo>
                <a:lnTo>
                  <a:pt x="13208" y="7277"/>
                </a:lnTo>
                <a:lnTo>
                  <a:pt x="14173" y="5905"/>
                </a:lnTo>
                <a:lnTo>
                  <a:pt x="14084" y="2679"/>
                </a:lnTo>
                <a:lnTo>
                  <a:pt x="12496" y="126"/>
                </a:lnTo>
                <a:lnTo>
                  <a:pt x="4178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10669824" y="3365646"/>
            <a:ext cx="16510" cy="7620"/>
          </a:xfrm>
          <a:custGeom>
            <a:avLst/>
            <a:gdLst/>
            <a:ahLst/>
            <a:cxnLst/>
            <a:rect l="l" t="t" r="r" b="b"/>
            <a:pathLst>
              <a:path w="16509" h="7620">
                <a:moveTo>
                  <a:pt x="4178" y="0"/>
                </a:moveTo>
                <a:lnTo>
                  <a:pt x="2984" y="1320"/>
                </a:lnTo>
                <a:lnTo>
                  <a:pt x="0" y="3632"/>
                </a:lnTo>
                <a:lnTo>
                  <a:pt x="3301" y="6934"/>
                </a:lnTo>
                <a:lnTo>
                  <a:pt x="13207" y="7277"/>
                </a:lnTo>
                <a:lnTo>
                  <a:pt x="14173" y="5905"/>
                </a:lnTo>
                <a:lnTo>
                  <a:pt x="14147" y="4799"/>
                </a:lnTo>
                <a:lnTo>
                  <a:pt x="8724" y="4445"/>
                </a:lnTo>
                <a:lnTo>
                  <a:pt x="1803" y="3035"/>
                </a:lnTo>
                <a:lnTo>
                  <a:pt x="3340" y="1778"/>
                </a:lnTo>
                <a:lnTo>
                  <a:pt x="4927" y="304"/>
                </a:lnTo>
                <a:lnTo>
                  <a:pt x="12614" y="304"/>
                </a:lnTo>
                <a:lnTo>
                  <a:pt x="12496" y="114"/>
                </a:lnTo>
                <a:lnTo>
                  <a:pt x="4178" y="0"/>
                </a:lnTo>
                <a:close/>
              </a:path>
              <a:path w="16509" h="7620">
                <a:moveTo>
                  <a:pt x="14103" y="3290"/>
                </a:moveTo>
                <a:lnTo>
                  <a:pt x="14147" y="4799"/>
                </a:lnTo>
                <a:lnTo>
                  <a:pt x="16332" y="4940"/>
                </a:lnTo>
                <a:lnTo>
                  <a:pt x="14103" y="3290"/>
                </a:lnTo>
                <a:close/>
              </a:path>
              <a:path w="16509" h="7620">
                <a:moveTo>
                  <a:pt x="12614" y="304"/>
                </a:moveTo>
                <a:lnTo>
                  <a:pt x="4927" y="304"/>
                </a:lnTo>
                <a:lnTo>
                  <a:pt x="10909" y="927"/>
                </a:lnTo>
                <a:lnTo>
                  <a:pt x="14103" y="3290"/>
                </a:lnTo>
                <a:lnTo>
                  <a:pt x="14084" y="2679"/>
                </a:lnTo>
                <a:lnTo>
                  <a:pt x="12614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10679419" y="3366152"/>
            <a:ext cx="4445" cy="3175"/>
          </a:xfrm>
          <a:custGeom>
            <a:avLst/>
            <a:gdLst/>
            <a:ahLst/>
            <a:cxnLst/>
            <a:rect l="l" t="t" r="r" b="b"/>
            <a:pathLst>
              <a:path w="4445" h="3175">
                <a:moveTo>
                  <a:pt x="0" y="0"/>
                </a:moveTo>
                <a:lnTo>
                  <a:pt x="609" y="457"/>
                </a:lnTo>
                <a:lnTo>
                  <a:pt x="2070" y="1155"/>
                </a:lnTo>
                <a:lnTo>
                  <a:pt x="2984" y="2032"/>
                </a:lnTo>
                <a:lnTo>
                  <a:pt x="3924" y="2882"/>
                </a:lnTo>
                <a:lnTo>
                  <a:pt x="3505" y="1790"/>
                </a:lnTo>
                <a:lnTo>
                  <a:pt x="1397" y="355"/>
                </a:lnTo>
                <a:lnTo>
                  <a:pt x="0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10671531" y="3368941"/>
            <a:ext cx="13335" cy="5080"/>
          </a:xfrm>
          <a:custGeom>
            <a:avLst/>
            <a:gdLst/>
            <a:ahLst/>
            <a:cxnLst/>
            <a:rect l="l" t="t" r="r" b="b"/>
            <a:pathLst>
              <a:path w="13334" h="5079">
                <a:moveTo>
                  <a:pt x="12852" y="1752"/>
                </a:moveTo>
                <a:lnTo>
                  <a:pt x="11112" y="2108"/>
                </a:lnTo>
                <a:lnTo>
                  <a:pt x="4034" y="3166"/>
                </a:lnTo>
                <a:lnTo>
                  <a:pt x="4559" y="3327"/>
                </a:lnTo>
                <a:lnTo>
                  <a:pt x="10490" y="4610"/>
                </a:lnTo>
                <a:lnTo>
                  <a:pt x="12852" y="1752"/>
                </a:lnTo>
                <a:close/>
              </a:path>
              <a:path w="13334" h="5079">
                <a:moveTo>
                  <a:pt x="2520" y="2703"/>
                </a:moveTo>
                <a:lnTo>
                  <a:pt x="2959" y="3327"/>
                </a:lnTo>
                <a:lnTo>
                  <a:pt x="4034" y="3166"/>
                </a:lnTo>
                <a:lnTo>
                  <a:pt x="2520" y="2703"/>
                </a:lnTo>
                <a:close/>
              </a:path>
              <a:path w="13334" h="5079">
                <a:moveTo>
                  <a:pt x="622" y="0"/>
                </a:moveTo>
                <a:lnTo>
                  <a:pt x="0" y="850"/>
                </a:lnTo>
                <a:lnTo>
                  <a:pt x="2070" y="2565"/>
                </a:lnTo>
                <a:lnTo>
                  <a:pt x="2520" y="2703"/>
                </a:lnTo>
                <a:lnTo>
                  <a:pt x="62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10674484" y="3366255"/>
            <a:ext cx="8255" cy="2540"/>
          </a:xfrm>
          <a:custGeom>
            <a:avLst/>
            <a:gdLst/>
            <a:ahLst/>
            <a:cxnLst/>
            <a:rect l="l" t="t" r="r" b="b"/>
            <a:pathLst>
              <a:path w="8254" h="2539">
                <a:moveTo>
                  <a:pt x="3581" y="0"/>
                </a:moveTo>
                <a:lnTo>
                  <a:pt x="1650" y="584"/>
                </a:lnTo>
                <a:lnTo>
                  <a:pt x="0" y="660"/>
                </a:lnTo>
                <a:lnTo>
                  <a:pt x="8166" y="2514"/>
                </a:lnTo>
                <a:lnTo>
                  <a:pt x="6807" y="1790"/>
                </a:lnTo>
                <a:lnTo>
                  <a:pt x="358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10192374" y="3368060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125" y="0"/>
                </a:moveTo>
                <a:lnTo>
                  <a:pt x="10121" y="2235"/>
                </a:lnTo>
                <a:lnTo>
                  <a:pt x="5727" y="2374"/>
                </a:lnTo>
                <a:lnTo>
                  <a:pt x="0" y="6032"/>
                </a:lnTo>
                <a:lnTo>
                  <a:pt x="4546" y="6362"/>
                </a:lnTo>
                <a:lnTo>
                  <a:pt x="13665" y="6667"/>
                </a:lnTo>
                <a:lnTo>
                  <a:pt x="1512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10187389" y="3372258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0" y="228"/>
                </a:moveTo>
                <a:lnTo>
                  <a:pt x="1308" y="1054"/>
                </a:lnTo>
                <a:lnTo>
                  <a:pt x="2768" y="2019"/>
                </a:lnTo>
                <a:lnTo>
                  <a:pt x="6578" y="2082"/>
                </a:lnTo>
                <a:lnTo>
                  <a:pt x="7294" y="406"/>
                </a:lnTo>
                <a:lnTo>
                  <a:pt x="2120" y="406"/>
                </a:lnTo>
                <a:lnTo>
                  <a:pt x="0" y="228"/>
                </a:lnTo>
                <a:close/>
              </a:path>
              <a:path w="7620" h="2539">
                <a:moveTo>
                  <a:pt x="7467" y="0"/>
                </a:moveTo>
                <a:lnTo>
                  <a:pt x="2120" y="406"/>
                </a:lnTo>
                <a:lnTo>
                  <a:pt x="7294" y="406"/>
                </a:lnTo>
                <a:lnTo>
                  <a:pt x="746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10185712" y="3361550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6502" y="4686"/>
                </a:moveTo>
                <a:lnTo>
                  <a:pt x="1727" y="5448"/>
                </a:lnTo>
                <a:lnTo>
                  <a:pt x="0" y="6083"/>
                </a:lnTo>
                <a:lnTo>
                  <a:pt x="927" y="7137"/>
                </a:lnTo>
                <a:lnTo>
                  <a:pt x="2412" y="8636"/>
                </a:lnTo>
                <a:lnTo>
                  <a:pt x="12839" y="6438"/>
                </a:lnTo>
                <a:lnTo>
                  <a:pt x="13522" y="4838"/>
                </a:lnTo>
                <a:lnTo>
                  <a:pt x="6438" y="4838"/>
                </a:lnTo>
                <a:lnTo>
                  <a:pt x="6502" y="4686"/>
                </a:lnTo>
                <a:close/>
              </a:path>
              <a:path w="14604" h="8889">
                <a:moveTo>
                  <a:pt x="12585" y="0"/>
                </a:moveTo>
                <a:lnTo>
                  <a:pt x="11252" y="812"/>
                </a:lnTo>
                <a:lnTo>
                  <a:pt x="6438" y="4838"/>
                </a:lnTo>
                <a:lnTo>
                  <a:pt x="13522" y="4838"/>
                </a:lnTo>
                <a:lnTo>
                  <a:pt x="13982" y="3759"/>
                </a:lnTo>
                <a:lnTo>
                  <a:pt x="13296" y="1765"/>
                </a:lnTo>
                <a:lnTo>
                  <a:pt x="12585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10188344" y="3362685"/>
            <a:ext cx="8890" cy="5715"/>
          </a:xfrm>
          <a:custGeom>
            <a:avLst/>
            <a:gdLst/>
            <a:ahLst/>
            <a:cxnLst/>
            <a:rect l="l" t="t" r="r" b="b"/>
            <a:pathLst>
              <a:path w="8890" h="5714">
                <a:moveTo>
                  <a:pt x="8394" y="0"/>
                </a:moveTo>
                <a:lnTo>
                  <a:pt x="3606" y="3860"/>
                </a:lnTo>
                <a:lnTo>
                  <a:pt x="1320" y="3937"/>
                </a:lnTo>
                <a:lnTo>
                  <a:pt x="0" y="4203"/>
                </a:lnTo>
                <a:lnTo>
                  <a:pt x="1054" y="5397"/>
                </a:lnTo>
                <a:lnTo>
                  <a:pt x="7912" y="2870"/>
                </a:lnTo>
                <a:lnTo>
                  <a:pt x="839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10203998" y="33651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25" y="0"/>
                </a:lnTo>
                <a:lnTo>
                  <a:pt x="0" y="520"/>
                </a:lnTo>
                <a:lnTo>
                  <a:pt x="101" y="177"/>
                </a:lnTo>
                <a:lnTo>
                  <a:pt x="411" y="177"/>
                </a:lnTo>
                <a:lnTo>
                  <a:pt x="292" y="0"/>
                </a:lnTo>
                <a:close/>
              </a:path>
              <a:path w="634" h="635">
                <a:moveTo>
                  <a:pt x="411" y="17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10204099" y="336536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0"/>
                </a:lnTo>
                <a:lnTo>
                  <a:pt x="12" y="457"/>
                </a:lnTo>
                <a:lnTo>
                  <a:pt x="228" y="444"/>
                </a:lnTo>
                <a:lnTo>
                  <a:pt x="20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10204708" y="336627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23" y="50"/>
                </a:lnTo>
                <a:close/>
              </a:path>
              <a:path w="634" h="635">
                <a:moveTo>
                  <a:pt x="123" y="50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10204732" y="33663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12" y="177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10202749" y="336754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9" y="76"/>
                </a:lnTo>
                <a:close/>
              </a:path>
              <a:path w="634" h="635">
                <a:moveTo>
                  <a:pt x="139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10202748" y="336762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52"/>
                </a:lnTo>
                <a:lnTo>
                  <a:pt x="114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10203877" y="336736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203"/>
                </a:lnTo>
                <a:lnTo>
                  <a:pt x="38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10203902" y="33674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88" y="0"/>
                </a:moveTo>
                <a:lnTo>
                  <a:pt x="0" y="152"/>
                </a:lnTo>
                <a:lnTo>
                  <a:pt x="88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10201147" y="33730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77"/>
                </a:lnTo>
                <a:lnTo>
                  <a:pt x="152" y="76"/>
                </a:lnTo>
                <a:close/>
              </a:path>
              <a:path w="634" h="635">
                <a:moveTo>
                  <a:pt x="152" y="76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10201181" y="33731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3" y="0"/>
                </a:moveTo>
                <a:lnTo>
                  <a:pt x="0" y="152"/>
                </a:lnTo>
                <a:lnTo>
                  <a:pt x="93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10198828" y="337180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0" y="190"/>
                </a:lnTo>
                <a:lnTo>
                  <a:pt x="138" y="63"/>
                </a:lnTo>
                <a:close/>
              </a:path>
              <a:path w="634" h="635">
                <a:moveTo>
                  <a:pt x="138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10198867" y="337186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52"/>
                </a:lnTo>
                <a:lnTo>
                  <a:pt x="101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10201173" y="336667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90"/>
                </a:lnTo>
                <a:lnTo>
                  <a:pt x="133" y="63"/>
                </a:lnTo>
                <a:close/>
              </a:path>
              <a:path w="634" h="635">
                <a:moveTo>
                  <a:pt x="133" y="63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10201199" y="33667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65"/>
                </a:lnTo>
                <a:lnTo>
                  <a:pt x="76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10200216" y="33659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12" y="0"/>
                </a:lnTo>
                <a:lnTo>
                  <a:pt x="0" y="368"/>
                </a:lnTo>
                <a:lnTo>
                  <a:pt x="63" y="127"/>
                </a:lnTo>
                <a:lnTo>
                  <a:pt x="215" y="114"/>
                </a:lnTo>
                <a:close/>
              </a:path>
              <a:path w="634" h="635">
                <a:moveTo>
                  <a:pt x="282" y="114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10200202" y="336606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12"/>
                </a:moveTo>
                <a:lnTo>
                  <a:pt x="0" y="126"/>
                </a:lnTo>
                <a:lnTo>
                  <a:pt x="38" y="304"/>
                </a:lnTo>
                <a:lnTo>
                  <a:pt x="228" y="330"/>
                </a:lnTo>
                <a:lnTo>
                  <a:pt x="304" y="101"/>
                </a:lnTo>
                <a:lnTo>
                  <a:pt x="177" y="12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10194411" y="337039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25" y="0"/>
                </a:lnTo>
                <a:lnTo>
                  <a:pt x="0" y="368"/>
                </a:lnTo>
                <a:lnTo>
                  <a:pt x="88" y="127"/>
                </a:lnTo>
                <a:lnTo>
                  <a:pt x="304" y="127"/>
                </a:lnTo>
                <a:close/>
              </a:path>
              <a:path w="634" h="635">
                <a:moveTo>
                  <a:pt x="304" y="127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10194500" y="337051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30"/>
                </a:lnTo>
                <a:lnTo>
                  <a:pt x="152" y="330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10200986" y="336758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1"/>
                </a:lnTo>
                <a:lnTo>
                  <a:pt x="76" y="139"/>
                </a:lnTo>
                <a:lnTo>
                  <a:pt x="297" y="139"/>
                </a:lnTo>
                <a:lnTo>
                  <a:pt x="215" y="0"/>
                </a:lnTo>
                <a:close/>
              </a:path>
              <a:path w="634" h="635">
                <a:moveTo>
                  <a:pt x="297" y="139"/>
                </a:move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10201061" y="33677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12" y="317"/>
                </a:lnTo>
                <a:lnTo>
                  <a:pt x="165" y="317"/>
                </a:lnTo>
                <a:lnTo>
                  <a:pt x="139" y="0"/>
                </a:lnTo>
                <a:close/>
              </a:path>
            </a:pathLst>
          </a:custGeom>
          <a:solidFill>
            <a:srgbClr val="9BA4A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9410948" y="3363317"/>
            <a:ext cx="28575" cy="14604"/>
          </a:xfrm>
          <a:custGeom>
            <a:avLst/>
            <a:gdLst/>
            <a:ahLst/>
            <a:cxnLst/>
            <a:rect l="l" t="t" r="r" b="b"/>
            <a:pathLst>
              <a:path w="28575" h="14604">
                <a:moveTo>
                  <a:pt x="19812" y="0"/>
                </a:moveTo>
                <a:lnTo>
                  <a:pt x="3302" y="241"/>
                </a:lnTo>
                <a:lnTo>
                  <a:pt x="152" y="5334"/>
                </a:lnTo>
                <a:lnTo>
                  <a:pt x="0" y="11722"/>
                </a:lnTo>
                <a:lnTo>
                  <a:pt x="1905" y="14452"/>
                </a:lnTo>
                <a:lnTo>
                  <a:pt x="21551" y="13741"/>
                </a:lnTo>
                <a:lnTo>
                  <a:pt x="28067" y="7226"/>
                </a:lnTo>
                <a:lnTo>
                  <a:pt x="22161" y="2616"/>
                </a:lnTo>
                <a:lnTo>
                  <a:pt x="1981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9411017" y="3363429"/>
            <a:ext cx="24765" cy="14604"/>
          </a:xfrm>
          <a:custGeom>
            <a:avLst/>
            <a:gdLst/>
            <a:ahLst/>
            <a:cxnLst/>
            <a:rect l="l" t="t" r="r" b="b"/>
            <a:pathLst>
              <a:path w="24765" h="14604">
                <a:moveTo>
                  <a:pt x="19848" y="0"/>
                </a:moveTo>
                <a:lnTo>
                  <a:pt x="11494" y="3"/>
                </a:lnTo>
                <a:lnTo>
                  <a:pt x="3226" y="130"/>
                </a:lnTo>
                <a:lnTo>
                  <a:pt x="77" y="5223"/>
                </a:lnTo>
                <a:lnTo>
                  <a:pt x="0" y="11718"/>
                </a:lnTo>
                <a:lnTo>
                  <a:pt x="1607" y="14008"/>
                </a:lnTo>
                <a:lnTo>
                  <a:pt x="11054" y="14008"/>
                </a:lnTo>
                <a:lnTo>
                  <a:pt x="21489" y="13631"/>
                </a:lnTo>
                <a:lnTo>
                  <a:pt x="24345" y="10768"/>
                </a:lnTo>
                <a:lnTo>
                  <a:pt x="24345" y="9008"/>
                </a:lnTo>
                <a:lnTo>
                  <a:pt x="6198" y="9008"/>
                </a:lnTo>
                <a:lnTo>
                  <a:pt x="1856" y="8161"/>
                </a:lnTo>
                <a:lnTo>
                  <a:pt x="3061" y="5556"/>
                </a:lnTo>
                <a:lnTo>
                  <a:pt x="7363" y="2700"/>
                </a:lnTo>
                <a:lnTo>
                  <a:pt x="12307" y="1096"/>
                </a:lnTo>
                <a:lnTo>
                  <a:pt x="18250" y="473"/>
                </a:lnTo>
                <a:lnTo>
                  <a:pt x="20274" y="473"/>
                </a:lnTo>
                <a:lnTo>
                  <a:pt x="19848" y="0"/>
                </a:lnTo>
                <a:close/>
              </a:path>
              <a:path w="24765" h="14604">
                <a:moveTo>
                  <a:pt x="24345" y="5917"/>
                </a:moveTo>
                <a:lnTo>
                  <a:pt x="10707" y="8716"/>
                </a:lnTo>
                <a:lnTo>
                  <a:pt x="6198" y="9008"/>
                </a:lnTo>
                <a:lnTo>
                  <a:pt x="24345" y="9008"/>
                </a:lnTo>
                <a:lnTo>
                  <a:pt x="24345" y="5917"/>
                </a:lnTo>
                <a:close/>
              </a:path>
              <a:path w="24765" h="14604">
                <a:moveTo>
                  <a:pt x="20274" y="473"/>
                </a:moveTo>
                <a:lnTo>
                  <a:pt x="18250" y="473"/>
                </a:lnTo>
                <a:lnTo>
                  <a:pt x="21375" y="3420"/>
                </a:lnTo>
                <a:lnTo>
                  <a:pt x="24345" y="5814"/>
                </a:lnTo>
                <a:lnTo>
                  <a:pt x="24345" y="4263"/>
                </a:lnTo>
                <a:lnTo>
                  <a:pt x="22099" y="2505"/>
                </a:lnTo>
                <a:lnTo>
                  <a:pt x="20274" y="47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9412231" y="3364331"/>
            <a:ext cx="8255" cy="6350"/>
          </a:xfrm>
          <a:custGeom>
            <a:avLst/>
            <a:gdLst/>
            <a:ahLst/>
            <a:cxnLst/>
            <a:rect l="l" t="t" r="r" b="b"/>
            <a:pathLst>
              <a:path w="8254" h="6350">
                <a:moveTo>
                  <a:pt x="7785" y="0"/>
                </a:moveTo>
                <a:lnTo>
                  <a:pt x="5016" y="711"/>
                </a:lnTo>
                <a:lnTo>
                  <a:pt x="838" y="3543"/>
                </a:lnTo>
                <a:lnTo>
                  <a:pt x="0" y="5740"/>
                </a:lnTo>
                <a:lnTo>
                  <a:pt x="3657" y="2311"/>
                </a:lnTo>
                <a:lnTo>
                  <a:pt x="6565" y="876"/>
                </a:lnTo>
                <a:lnTo>
                  <a:pt x="778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9410155" y="3369864"/>
            <a:ext cx="26034" cy="9525"/>
          </a:xfrm>
          <a:custGeom>
            <a:avLst/>
            <a:gdLst/>
            <a:ahLst/>
            <a:cxnLst/>
            <a:rect l="l" t="t" r="r" b="b"/>
            <a:pathLst>
              <a:path w="26034" h="9525">
                <a:moveTo>
                  <a:pt x="0" y="3467"/>
                </a:moveTo>
                <a:lnTo>
                  <a:pt x="4686" y="9169"/>
                </a:lnTo>
                <a:lnTo>
                  <a:pt x="16497" y="6591"/>
                </a:lnTo>
                <a:lnTo>
                  <a:pt x="17503" y="6275"/>
                </a:lnTo>
                <a:lnTo>
                  <a:pt x="3454" y="4178"/>
                </a:lnTo>
                <a:lnTo>
                  <a:pt x="0" y="3467"/>
                </a:lnTo>
                <a:close/>
              </a:path>
              <a:path w="26034" h="9525">
                <a:moveTo>
                  <a:pt x="20507" y="5330"/>
                </a:moveTo>
                <a:lnTo>
                  <a:pt x="17503" y="6275"/>
                </a:lnTo>
                <a:lnTo>
                  <a:pt x="19621" y="6591"/>
                </a:lnTo>
                <a:lnTo>
                  <a:pt x="20507" y="5330"/>
                </a:lnTo>
                <a:close/>
              </a:path>
              <a:path w="26034" h="9525">
                <a:moveTo>
                  <a:pt x="24256" y="0"/>
                </a:moveTo>
                <a:lnTo>
                  <a:pt x="20507" y="5330"/>
                </a:lnTo>
                <a:lnTo>
                  <a:pt x="21386" y="5054"/>
                </a:lnTo>
                <a:lnTo>
                  <a:pt x="25501" y="1689"/>
                </a:lnTo>
                <a:lnTo>
                  <a:pt x="242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9413608" y="3364523"/>
            <a:ext cx="16510" cy="5080"/>
          </a:xfrm>
          <a:custGeom>
            <a:avLst/>
            <a:gdLst/>
            <a:ahLst/>
            <a:cxnLst/>
            <a:rect l="l" t="t" r="r" b="b"/>
            <a:pathLst>
              <a:path w="16509" h="5079">
                <a:moveTo>
                  <a:pt x="9055" y="0"/>
                </a:moveTo>
                <a:lnTo>
                  <a:pt x="2667" y="3555"/>
                </a:lnTo>
                <a:lnTo>
                  <a:pt x="0" y="4991"/>
                </a:lnTo>
                <a:lnTo>
                  <a:pt x="16167" y="1333"/>
                </a:lnTo>
                <a:lnTo>
                  <a:pt x="12915" y="1168"/>
                </a:lnTo>
                <a:lnTo>
                  <a:pt x="905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9905762" y="3372233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7" y="139"/>
                </a:lnTo>
                <a:lnTo>
                  <a:pt x="126" y="279"/>
                </a:lnTo>
                <a:lnTo>
                  <a:pt x="355" y="342"/>
                </a:lnTo>
                <a:lnTo>
                  <a:pt x="749" y="317"/>
                </a:lnTo>
                <a:lnTo>
                  <a:pt x="342" y="203"/>
                </a:lnTo>
                <a:lnTo>
                  <a:pt x="114" y="139"/>
                </a:lnTo>
                <a:lnTo>
                  <a:pt x="0" y="0"/>
                </a:lnTo>
                <a:close/>
              </a:path>
              <a:path w="1270" h="635">
                <a:moveTo>
                  <a:pt x="749" y="76"/>
                </a:moveTo>
                <a:lnTo>
                  <a:pt x="342" y="203"/>
                </a:lnTo>
                <a:lnTo>
                  <a:pt x="817" y="20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9905852" y="33721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4" y="0"/>
                </a:moveTo>
                <a:lnTo>
                  <a:pt x="0" y="38"/>
                </a:lnTo>
                <a:lnTo>
                  <a:pt x="25" y="266"/>
                </a:lnTo>
                <a:lnTo>
                  <a:pt x="253" y="317"/>
                </a:lnTo>
                <a:lnTo>
                  <a:pt x="457" y="304"/>
                </a:lnTo>
                <a:lnTo>
                  <a:pt x="457" y="38"/>
                </a:lnTo>
                <a:lnTo>
                  <a:pt x="30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9905386" y="3371123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93" y="0"/>
                </a:moveTo>
                <a:lnTo>
                  <a:pt x="0" y="38"/>
                </a:lnTo>
                <a:lnTo>
                  <a:pt x="23" y="292"/>
                </a:lnTo>
                <a:lnTo>
                  <a:pt x="228" y="419"/>
                </a:lnTo>
                <a:lnTo>
                  <a:pt x="190" y="165"/>
                </a:lnTo>
                <a:lnTo>
                  <a:pt x="495" y="114"/>
                </a:lnTo>
                <a:lnTo>
                  <a:pt x="660" y="114"/>
                </a:lnTo>
                <a:lnTo>
                  <a:pt x="393" y="0"/>
                </a:lnTo>
                <a:close/>
              </a:path>
              <a:path w="1270" h="635">
                <a:moveTo>
                  <a:pt x="660" y="114"/>
                </a:moveTo>
                <a:lnTo>
                  <a:pt x="495" y="114"/>
                </a:lnTo>
                <a:lnTo>
                  <a:pt x="723" y="177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9905572" y="33712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38"/>
                </a:lnTo>
                <a:lnTo>
                  <a:pt x="38" y="292"/>
                </a:lnTo>
                <a:lnTo>
                  <a:pt x="266" y="330"/>
                </a:lnTo>
                <a:lnTo>
                  <a:pt x="558" y="304"/>
                </a:lnTo>
                <a:lnTo>
                  <a:pt x="444" y="12"/>
                </a:lnTo>
                <a:lnTo>
                  <a:pt x="317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9906952" y="337178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84" y="12"/>
                </a:moveTo>
                <a:lnTo>
                  <a:pt x="0" y="12"/>
                </a:lnTo>
                <a:lnTo>
                  <a:pt x="177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  <a:path w="634" h="635">
                <a:moveTo>
                  <a:pt x="13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9907027" y="33718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9" y="12"/>
                </a:moveTo>
                <a:lnTo>
                  <a:pt x="0" y="12"/>
                </a:lnTo>
                <a:lnTo>
                  <a:pt x="203" y="114"/>
                </a:lnTo>
                <a:close/>
              </a:path>
              <a:path w="634" h="635">
                <a:moveTo>
                  <a:pt x="101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9904746" y="337301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152"/>
                </a:lnTo>
                <a:lnTo>
                  <a:pt x="160" y="25"/>
                </a:lnTo>
                <a:close/>
              </a:path>
              <a:path w="634" h="635">
                <a:moveTo>
                  <a:pt x="160" y="2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9904745" y="33730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0"/>
                </a:lnTo>
                <a:lnTo>
                  <a:pt x="200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9906270" y="337268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0"/>
                </a:lnTo>
                <a:lnTo>
                  <a:pt x="88" y="139"/>
                </a:lnTo>
                <a:lnTo>
                  <a:pt x="241" y="38"/>
                </a:lnTo>
                <a:close/>
              </a:path>
              <a:path w="634" h="635">
                <a:moveTo>
                  <a:pt x="241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9906409" y="337273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9901905" y="337268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1" y="0"/>
                </a:moveTo>
                <a:lnTo>
                  <a:pt x="0" y="139"/>
                </a:lnTo>
                <a:lnTo>
                  <a:pt x="203" y="38"/>
                </a:lnTo>
                <a:close/>
              </a:path>
              <a:path w="634" h="635">
                <a:moveTo>
                  <a:pt x="203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9901980" y="33727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09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9900129" y="33723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101" y="25"/>
                </a:lnTo>
                <a:lnTo>
                  <a:pt x="0" y="254"/>
                </a:lnTo>
                <a:lnTo>
                  <a:pt x="228" y="88"/>
                </a:lnTo>
                <a:lnTo>
                  <a:pt x="426" y="88"/>
                </a:lnTo>
                <a:lnTo>
                  <a:pt x="228" y="0"/>
                </a:lnTo>
                <a:close/>
              </a:path>
              <a:path w="634" h="635">
                <a:moveTo>
                  <a:pt x="426" y="88"/>
                </a:moveTo>
                <a:lnTo>
                  <a:pt x="228" y="88"/>
                </a:lnTo>
                <a:lnTo>
                  <a:pt x="457" y="11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9900241" y="337242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79" y="0"/>
                </a:moveTo>
                <a:lnTo>
                  <a:pt x="114" y="0"/>
                </a:lnTo>
                <a:lnTo>
                  <a:pt x="0" y="203"/>
                </a:lnTo>
                <a:lnTo>
                  <a:pt x="165" y="241"/>
                </a:lnTo>
                <a:lnTo>
                  <a:pt x="381" y="215"/>
                </a:lnTo>
                <a:lnTo>
                  <a:pt x="27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9902076" y="337333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0" y="38"/>
                </a:lnTo>
                <a:lnTo>
                  <a:pt x="25" y="203"/>
                </a:lnTo>
                <a:lnTo>
                  <a:pt x="177" y="292"/>
                </a:lnTo>
                <a:lnTo>
                  <a:pt x="292" y="88"/>
                </a:lnTo>
                <a:lnTo>
                  <a:pt x="475" y="88"/>
                </a:lnTo>
                <a:lnTo>
                  <a:pt x="292" y="0"/>
                </a:lnTo>
                <a:close/>
              </a:path>
              <a:path w="634" h="635">
                <a:moveTo>
                  <a:pt x="475" y="88"/>
                </a:moveTo>
                <a:lnTo>
                  <a:pt x="292" y="88"/>
                </a:lnTo>
                <a:lnTo>
                  <a:pt x="444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9902180" y="337342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9" y="0"/>
                </a:moveTo>
                <a:lnTo>
                  <a:pt x="44" y="12"/>
                </a:lnTo>
                <a:lnTo>
                  <a:pt x="112" y="215"/>
                </a:lnTo>
                <a:lnTo>
                  <a:pt x="450" y="215"/>
                </a:lnTo>
                <a:lnTo>
                  <a:pt x="34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9905693" y="336919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46" y="215"/>
                </a:lnTo>
                <a:lnTo>
                  <a:pt x="254" y="165"/>
                </a:lnTo>
                <a:lnTo>
                  <a:pt x="59" y="76"/>
                </a:lnTo>
                <a:close/>
              </a:path>
              <a:path w="634" h="635">
                <a:moveTo>
                  <a:pt x="546" y="76"/>
                </a:moveTo>
                <a:lnTo>
                  <a:pt x="254" y="165"/>
                </a:lnTo>
                <a:lnTo>
                  <a:pt x="586" y="16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9905737" y="33691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4" y="0"/>
                </a:moveTo>
                <a:lnTo>
                  <a:pt x="95" y="12"/>
                </a:lnTo>
                <a:lnTo>
                  <a:pt x="0" y="139"/>
                </a:lnTo>
                <a:lnTo>
                  <a:pt x="209" y="241"/>
                </a:lnTo>
                <a:lnTo>
                  <a:pt x="349" y="228"/>
                </a:lnTo>
                <a:lnTo>
                  <a:pt x="488" y="139"/>
                </a:lnTo>
                <a:lnTo>
                  <a:pt x="23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9889470" y="337154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42" y="215"/>
                </a:lnTo>
                <a:lnTo>
                  <a:pt x="533" y="215"/>
                </a:lnTo>
                <a:lnTo>
                  <a:pt x="241" y="152"/>
                </a:lnTo>
                <a:lnTo>
                  <a:pt x="47" y="63"/>
                </a:lnTo>
                <a:close/>
              </a:path>
              <a:path w="634" h="635">
                <a:moveTo>
                  <a:pt x="584" y="126"/>
                </a:moveTo>
                <a:lnTo>
                  <a:pt x="380" y="126"/>
                </a:lnTo>
                <a:lnTo>
                  <a:pt x="241" y="152"/>
                </a:lnTo>
                <a:lnTo>
                  <a:pt x="569" y="152"/>
                </a:lnTo>
                <a:close/>
              </a:path>
              <a:path w="634" h="635">
                <a:moveTo>
                  <a:pt x="533" y="63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9889534" y="337145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03" y="0"/>
                </a:moveTo>
                <a:lnTo>
                  <a:pt x="0" y="12"/>
                </a:lnTo>
                <a:lnTo>
                  <a:pt x="12" y="190"/>
                </a:lnTo>
                <a:lnTo>
                  <a:pt x="177" y="241"/>
                </a:lnTo>
                <a:lnTo>
                  <a:pt x="317" y="215"/>
                </a:lnTo>
                <a:lnTo>
                  <a:pt x="457" y="126"/>
                </a:lnTo>
                <a:lnTo>
                  <a:pt x="203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9895808" y="33692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26" y="215"/>
                </a:lnTo>
                <a:lnTo>
                  <a:pt x="546" y="215"/>
                </a:lnTo>
                <a:lnTo>
                  <a:pt x="241" y="152"/>
                </a:lnTo>
                <a:lnTo>
                  <a:pt x="47" y="63"/>
                </a:lnTo>
                <a:close/>
              </a:path>
              <a:path w="634" h="635">
                <a:moveTo>
                  <a:pt x="546" y="63"/>
                </a:moveTo>
                <a:lnTo>
                  <a:pt x="241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9895855" y="336919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31" y="0"/>
                </a:moveTo>
                <a:lnTo>
                  <a:pt x="28" y="25"/>
                </a:lnTo>
                <a:lnTo>
                  <a:pt x="193" y="241"/>
                </a:lnTo>
                <a:lnTo>
                  <a:pt x="346" y="228"/>
                </a:lnTo>
                <a:lnTo>
                  <a:pt x="409" y="50"/>
                </a:lnTo>
                <a:lnTo>
                  <a:pt x="23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9892098" y="33699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52" y="215"/>
                </a:lnTo>
                <a:lnTo>
                  <a:pt x="558" y="215"/>
                </a:lnTo>
                <a:lnTo>
                  <a:pt x="254" y="152"/>
                </a:lnTo>
                <a:lnTo>
                  <a:pt x="76" y="101"/>
                </a:lnTo>
                <a:close/>
              </a:path>
              <a:path w="634" h="635">
                <a:moveTo>
                  <a:pt x="558" y="50"/>
                </a:moveTo>
                <a:lnTo>
                  <a:pt x="254" y="152"/>
                </a:lnTo>
                <a:lnTo>
                  <a:pt x="590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9892174" y="33698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25"/>
                </a:lnTo>
                <a:lnTo>
                  <a:pt x="0" y="190"/>
                </a:lnTo>
                <a:lnTo>
                  <a:pt x="177" y="241"/>
                </a:lnTo>
                <a:lnTo>
                  <a:pt x="330" y="228"/>
                </a:lnTo>
                <a:lnTo>
                  <a:pt x="304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9873196" y="3362350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5">
                <a:moveTo>
                  <a:pt x="7873" y="2788"/>
                </a:moveTo>
                <a:lnTo>
                  <a:pt x="0" y="6255"/>
                </a:lnTo>
                <a:lnTo>
                  <a:pt x="0" y="8932"/>
                </a:lnTo>
                <a:lnTo>
                  <a:pt x="2095" y="9964"/>
                </a:lnTo>
                <a:lnTo>
                  <a:pt x="3089" y="10248"/>
                </a:lnTo>
                <a:lnTo>
                  <a:pt x="6702" y="10248"/>
                </a:lnTo>
                <a:lnTo>
                  <a:pt x="7556" y="8237"/>
                </a:lnTo>
                <a:lnTo>
                  <a:pt x="26670" y="5001"/>
                </a:lnTo>
                <a:lnTo>
                  <a:pt x="26670" y="4223"/>
                </a:lnTo>
                <a:lnTo>
                  <a:pt x="9054" y="4223"/>
                </a:lnTo>
                <a:lnTo>
                  <a:pt x="7873" y="2788"/>
                </a:lnTo>
                <a:close/>
              </a:path>
              <a:path w="26670" h="10795">
                <a:moveTo>
                  <a:pt x="24300" y="0"/>
                </a:moveTo>
                <a:lnTo>
                  <a:pt x="19412" y="0"/>
                </a:lnTo>
                <a:lnTo>
                  <a:pt x="14972" y="1442"/>
                </a:lnTo>
                <a:lnTo>
                  <a:pt x="9054" y="4223"/>
                </a:lnTo>
                <a:lnTo>
                  <a:pt x="26670" y="4223"/>
                </a:lnTo>
                <a:lnTo>
                  <a:pt x="26670" y="870"/>
                </a:lnTo>
                <a:lnTo>
                  <a:pt x="24300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9891955" y="33709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63"/>
                </a:moveTo>
                <a:lnTo>
                  <a:pt x="139" y="76"/>
                </a:lnTo>
                <a:lnTo>
                  <a:pt x="292" y="63"/>
                </a:lnTo>
                <a:close/>
              </a:path>
              <a:path w="634" h="635">
                <a:moveTo>
                  <a:pt x="0" y="0"/>
                </a:moveTo>
                <a:lnTo>
                  <a:pt x="139" y="76"/>
                </a:lnTo>
                <a:lnTo>
                  <a:pt x="0" y="0"/>
                </a:lnTo>
                <a:close/>
              </a:path>
              <a:path w="634" h="635">
                <a:moveTo>
                  <a:pt x="266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9892005" y="337093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9" y="0"/>
                </a:moveTo>
                <a:lnTo>
                  <a:pt x="203" y="107"/>
                </a:lnTo>
                <a:lnTo>
                  <a:pt x="69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9872622" y="3365088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52" y="0"/>
                </a:moveTo>
                <a:lnTo>
                  <a:pt x="0" y="3810"/>
                </a:lnTo>
                <a:lnTo>
                  <a:pt x="1701" y="5359"/>
                </a:lnTo>
                <a:lnTo>
                  <a:pt x="2235" y="6350"/>
                </a:lnTo>
                <a:lnTo>
                  <a:pt x="5524" y="5905"/>
                </a:lnTo>
                <a:lnTo>
                  <a:pt x="11442" y="2768"/>
                </a:lnTo>
                <a:lnTo>
                  <a:pt x="12052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9885388" y="3362782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58" y="0"/>
                </a:moveTo>
                <a:lnTo>
                  <a:pt x="6738" y="0"/>
                </a:lnTo>
                <a:lnTo>
                  <a:pt x="308" y="2984"/>
                </a:lnTo>
                <a:lnTo>
                  <a:pt x="0" y="3229"/>
                </a:lnTo>
                <a:lnTo>
                  <a:pt x="0" y="3695"/>
                </a:lnTo>
                <a:lnTo>
                  <a:pt x="4792" y="3695"/>
                </a:lnTo>
                <a:lnTo>
                  <a:pt x="12319" y="2115"/>
                </a:lnTo>
                <a:lnTo>
                  <a:pt x="12319" y="419"/>
                </a:lnTo>
                <a:lnTo>
                  <a:pt x="1135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9853282" y="3369039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49" y="0"/>
                </a:moveTo>
                <a:lnTo>
                  <a:pt x="3035" y="88"/>
                </a:lnTo>
                <a:lnTo>
                  <a:pt x="139" y="2260"/>
                </a:lnTo>
                <a:lnTo>
                  <a:pt x="0" y="4965"/>
                </a:lnTo>
                <a:lnTo>
                  <a:pt x="1752" y="6121"/>
                </a:lnTo>
                <a:lnTo>
                  <a:pt x="19862" y="5829"/>
                </a:lnTo>
                <a:lnTo>
                  <a:pt x="25857" y="3048"/>
                </a:lnTo>
                <a:lnTo>
                  <a:pt x="20408" y="1092"/>
                </a:lnTo>
                <a:lnTo>
                  <a:pt x="18249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9853345" y="3369081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277" y="0"/>
                </a:moveTo>
                <a:lnTo>
                  <a:pt x="9417" y="0"/>
                </a:lnTo>
                <a:lnTo>
                  <a:pt x="2971" y="43"/>
                </a:lnTo>
                <a:lnTo>
                  <a:pt x="76" y="2214"/>
                </a:lnTo>
                <a:lnTo>
                  <a:pt x="0" y="4973"/>
                </a:lnTo>
                <a:lnTo>
                  <a:pt x="1486" y="5943"/>
                </a:lnTo>
                <a:lnTo>
                  <a:pt x="10744" y="5935"/>
                </a:lnTo>
                <a:lnTo>
                  <a:pt x="19799" y="5783"/>
                </a:lnTo>
                <a:lnTo>
                  <a:pt x="22428" y="4563"/>
                </a:lnTo>
                <a:lnTo>
                  <a:pt x="22428" y="3827"/>
                </a:lnTo>
                <a:lnTo>
                  <a:pt x="5702" y="3827"/>
                </a:lnTo>
                <a:lnTo>
                  <a:pt x="1704" y="3467"/>
                </a:lnTo>
                <a:lnTo>
                  <a:pt x="18663" y="195"/>
                </a:lnTo>
                <a:lnTo>
                  <a:pt x="18277" y="0"/>
                </a:lnTo>
                <a:close/>
              </a:path>
              <a:path w="22859" h="6350">
                <a:moveTo>
                  <a:pt x="22428" y="2515"/>
                </a:moveTo>
                <a:lnTo>
                  <a:pt x="9880" y="3687"/>
                </a:lnTo>
                <a:lnTo>
                  <a:pt x="5702" y="3827"/>
                </a:lnTo>
                <a:lnTo>
                  <a:pt x="22428" y="3827"/>
                </a:lnTo>
                <a:lnTo>
                  <a:pt x="22428" y="2515"/>
                </a:lnTo>
                <a:close/>
              </a:path>
              <a:path w="22859" h="6350">
                <a:moveTo>
                  <a:pt x="18663" y="195"/>
                </a:moveTo>
                <a:lnTo>
                  <a:pt x="16814" y="195"/>
                </a:lnTo>
                <a:lnTo>
                  <a:pt x="19685" y="1440"/>
                </a:lnTo>
                <a:lnTo>
                  <a:pt x="22428" y="2473"/>
                </a:lnTo>
                <a:lnTo>
                  <a:pt x="22428" y="1793"/>
                </a:lnTo>
                <a:lnTo>
                  <a:pt x="20345" y="1046"/>
                </a:lnTo>
                <a:lnTo>
                  <a:pt x="18663" y="19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9854462" y="3369459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75" y="0"/>
                </a:moveTo>
                <a:lnTo>
                  <a:pt x="4622" y="304"/>
                </a:lnTo>
                <a:lnTo>
                  <a:pt x="774" y="1498"/>
                </a:lnTo>
                <a:lnTo>
                  <a:pt x="0" y="2438"/>
                </a:lnTo>
                <a:lnTo>
                  <a:pt x="3378" y="977"/>
                </a:lnTo>
                <a:lnTo>
                  <a:pt x="6045" y="380"/>
                </a:lnTo>
                <a:lnTo>
                  <a:pt x="7175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9852554" y="3371813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5">
                <a:moveTo>
                  <a:pt x="0" y="1473"/>
                </a:moveTo>
                <a:lnTo>
                  <a:pt x="4305" y="3886"/>
                </a:lnTo>
                <a:lnTo>
                  <a:pt x="15201" y="2794"/>
                </a:lnTo>
                <a:lnTo>
                  <a:pt x="16119" y="2659"/>
                </a:lnTo>
                <a:lnTo>
                  <a:pt x="3174" y="1765"/>
                </a:lnTo>
                <a:lnTo>
                  <a:pt x="0" y="1473"/>
                </a:lnTo>
                <a:close/>
              </a:path>
              <a:path w="23495" h="4445">
                <a:moveTo>
                  <a:pt x="18905" y="2249"/>
                </a:moveTo>
                <a:lnTo>
                  <a:pt x="16119" y="2659"/>
                </a:lnTo>
                <a:lnTo>
                  <a:pt x="18072" y="2794"/>
                </a:lnTo>
                <a:lnTo>
                  <a:pt x="18905" y="2249"/>
                </a:lnTo>
                <a:close/>
              </a:path>
              <a:path w="23495" h="4445">
                <a:moveTo>
                  <a:pt x="22351" y="0"/>
                </a:moveTo>
                <a:lnTo>
                  <a:pt x="18905" y="2249"/>
                </a:lnTo>
                <a:lnTo>
                  <a:pt x="19697" y="2133"/>
                </a:lnTo>
                <a:lnTo>
                  <a:pt x="23469" y="711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9855738" y="3369543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56" y="0"/>
                </a:moveTo>
                <a:lnTo>
                  <a:pt x="0" y="2120"/>
                </a:lnTo>
                <a:lnTo>
                  <a:pt x="14884" y="558"/>
                </a:lnTo>
                <a:lnTo>
                  <a:pt x="11899" y="495"/>
                </a:lnTo>
                <a:lnTo>
                  <a:pt x="8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10445525" y="3369962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29" y="165"/>
                </a:lnTo>
                <a:lnTo>
                  <a:pt x="368" y="342"/>
                </a:lnTo>
                <a:lnTo>
                  <a:pt x="736" y="304"/>
                </a:lnTo>
                <a:lnTo>
                  <a:pt x="330" y="215"/>
                </a:lnTo>
                <a:lnTo>
                  <a:pt x="81" y="101"/>
                </a:lnTo>
                <a:close/>
              </a:path>
              <a:path w="1270" h="635">
                <a:moveTo>
                  <a:pt x="761" y="76"/>
                </a:moveTo>
                <a:lnTo>
                  <a:pt x="330" y="215"/>
                </a:lnTo>
                <a:lnTo>
                  <a:pt x="805" y="215"/>
                </a:lnTo>
                <a:lnTo>
                  <a:pt x="761" y="76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10445539" y="3369833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81" y="0"/>
                </a:moveTo>
                <a:lnTo>
                  <a:pt x="0" y="63"/>
                </a:lnTo>
                <a:lnTo>
                  <a:pt x="78" y="253"/>
                </a:lnTo>
                <a:lnTo>
                  <a:pt x="317" y="342"/>
                </a:lnTo>
                <a:lnTo>
                  <a:pt x="647" y="304"/>
                </a:lnTo>
                <a:lnTo>
                  <a:pt x="622" y="63"/>
                </a:lnTo>
                <a:lnTo>
                  <a:pt x="38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10445095" y="3368847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448" y="0"/>
                </a:moveTo>
                <a:lnTo>
                  <a:pt x="54" y="38"/>
                </a:lnTo>
                <a:lnTo>
                  <a:pt x="0" y="177"/>
                </a:lnTo>
                <a:lnTo>
                  <a:pt x="117" y="342"/>
                </a:lnTo>
                <a:lnTo>
                  <a:pt x="283" y="419"/>
                </a:lnTo>
                <a:lnTo>
                  <a:pt x="244" y="165"/>
                </a:lnTo>
                <a:lnTo>
                  <a:pt x="448" y="127"/>
                </a:lnTo>
                <a:lnTo>
                  <a:pt x="724" y="127"/>
                </a:lnTo>
                <a:lnTo>
                  <a:pt x="448" y="0"/>
                </a:lnTo>
                <a:close/>
              </a:path>
              <a:path w="1270" h="635">
                <a:moveTo>
                  <a:pt x="724" y="127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10445334" y="336897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431" y="0"/>
                </a:moveTo>
                <a:lnTo>
                  <a:pt x="203" y="0"/>
                </a:lnTo>
                <a:lnTo>
                  <a:pt x="0" y="25"/>
                </a:lnTo>
                <a:lnTo>
                  <a:pt x="25" y="266"/>
                </a:lnTo>
                <a:lnTo>
                  <a:pt x="368" y="317"/>
                </a:lnTo>
                <a:lnTo>
                  <a:pt x="558" y="279"/>
                </a:lnTo>
                <a:lnTo>
                  <a:pt x="520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10446791" y="336949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0" y="152"/>
                </a:lnTo>
                <a:lnTo>
                  <a:pt x="158" y="38"/>
                </a:lnTo>
                <a:close/>
              </a:path>
              <a:path w="634" h="635">
                <a:moveTo>
                  <a:pt x="158" y="3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10446778" y="33695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0"/>
                </a:moveTo>
                <a:lnTo>
                  <a:pt x="0" y="11"/>
                </a:lnTo>
                <a:lnTo>
                  <a:pt x="215" y="10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10444420" y="33707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90" y="12"/>
                </a:moveTo>
                <a:lnTo>
                  <a:pt x="0" y="12"/>
                </a:lnTo>
                <a:lnTo>
                  <a:pt x="88" y="152"/>
                </a:lnTo>
                <a:lnTo>
                  <a:pt x="238" y="38"/>
                </a:lnTo>
                <a:close/>
              </a:path>
              <a:path w="634" h="635">
                <a:moveTo>
                  <a:pt x="238" y="38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10444545" y="33707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" y="0"/>
                </a:moveTo>
                <a:lnTo>
                  <a:pt x="162" y="91"/>
                </a:lnTo>
                <a:lnTo>
                  <a:pt x="2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10446032" y="33703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2" y="12"/>
                </a:moveTo>
                <a:lnTo>
                  <a:pt x="0" y="12"/>
                </a:lnTo>
                <a:lnTo>
                  <a:pt x="76" y="152"/>
                </a:lnTo>
                <a:lnTo>
                  <a:pt x="233" y="50"/>
                </a:lnTo>
                <a:close/>
              </a:path>
              <a:path w="634" h="635">
                <a:moveTo>
                  <a:pt x="233" y="50"/>
                </a:moveTo>
                <a:close/>
              </a:path>
              <a:path w="634" h="635">
                <a:moveTo>
                  <a:pt x="152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10446106" y="337045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7" y="0"/>
                </a:moveTo>
                <a:lnTo>
                  <a:pt x="0" y="0"/>
                </a:lnTo>
                <a:lnTo>
                  <a:pt x="131" y="1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10441693" y="337039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76" y="0"/>
                </a:moveTo>
                <a:lnTo>
                  <a:pt x="12" y="152"/>
                </a:lnTo>
                <a:lnTo>
                  <a:pt x="180" y="50"/>
                </a:lnTo>
                <a:close/>
              </a:path>
              <a:path w="634" h="635">
                <a:moveTo>
                  <a:pt x="180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10441705" y="337044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39" y="0"/>
                </a:moveTo>
                <a:lnTo>
                  <a:pt x="0" y="101"/>
                </a:lnTo>
                <a:lnTo>
                  <a:pt x="196" y="9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10439879" y="337005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101" y="12"/>
                </a:lnTo>
                <a:lnTo>
                  <a:pt x="0" y="253"/>
                </a:lnTo>
                <a:lnTo>
                  <a:pt x="101" y="114"/>
                </a:lnTo>
                <a:lnTo>
                  <a:pt x="330" y="76"/>
                </a:lnTo>
                <a:close/>
              </a:path>
              <a:path w="634" h="635">
                <a:moveTo>
                  <a:pt x="426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10440036" y="337013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71" y="0"/>
                </a:moveTo>
                <a:lnTo>
                  <a:pt x="0" y="215"/>
                </a:lnTo>
                <a:lnTo>
                  <a:pt x="133" y="253"/>
                </a:lnTo>
                <a:lnTo>
                  <a:pt x="349" y="215"/>
                </a:lnTo>
                <a:lnTo>
                  <a:pt x="273" y="2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10441888" y="33710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28" y="0"/>
                </a:moveTo>
                <a:lnTo>
                  <a:pt x="101" y="12"/>
                </a:lnTo>
                <a:lnTo>
                  <a:pt x="0" y="241"/>
                </a:lnTo>
                <a:lnTo>
                  <a:pt x="228" y="88"/>
                </a:lnTo>
                <a:lnTo>
                  <a:pt x="436" y="88"/>
                </a:lnTo>
                <a:lnTo>
                  <a:pt x="228" y="0"/>
                </a:lnTo>
                <a:close/>
              </a:path>
              <a:path w="634" h="635">
                <a:moveTo>
                  <a:pt x="436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10442000" y="337114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114" y="0"/>
                </a:lnTo>
                <a:lnTo>
                  <a:pt x="0" y="190"/>
                </a:lnTo>
                <a:lnTo>
                  <a:pt x="165" y="241"/>
                </a:lnTo>
                <a:lnTo>
                  <a:pt x="381" y="215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10445453" y="336692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3" y="203"/>
                </a:lnTo>
                <a:lnTo>
                  <a:pt x="266" y="241"/>
                </a:lnTo>
                <a:lnTo>
                  <a:pt x="546" y="203"/>
                </a:lnTo>
                <a:lnTo>
                  <a:pt x="254" y="152"/>
                </a:lnTo>
                <a:lnTo>
                  <a:pt x="38" y="38"/>
                </a:lnTo>
                <a:close/>
              </a:path>
              <a:path w="634" h="635">
                <a:moveTo>
                  <a:pt x="533" y="50"/>
                </a:moveTo>
                <a:lnTo>
                  <a:pt x="254" y="152"/>
                </a:lnTo>
                <a:lnTo>
                  <a:pt x="579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10445455" y="3366828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92" y="0"/>
                </a:moveTo>
                <a:lnTo>
                  <a:pt x="76" y="25"/>
                </a:lnTo>
                <a:lnTo>
                  <a:pt x="88" y="190"/>
                </a:lnTo>
                <a:lnTo>
                  <a:pt x="253" y="241"/>
                </a:lnTo>
                <a:lnTo>
                  <a:pt x="533" y="190"/>
                </a:lnTo>
                <a:lnTo>
                  <a:pt x="469" y="50"/>
                </a:lnTo>
                <a:lnTo>
                  <a:pt x="29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10429220" y="3369265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88" y="190"/>
                </a:lnTo>
                <a:lnTo>
                  <a:pt x="266" y="241"/>
                </a:lnTo>
                <a:lnTo>
                  <a:pt x="546" y="215"/>
                </a:lnTo>
                <a:lnTo>
                  <a:pt x="198" y="126"/>
                </a:lnTo>
                <a:lnTo>
                  <a:pt x="0" y="0"/>
                </a:lnTo>
                <a:close/>
              </a:path>
              <a:path w="634" h="635">
                <a:moveTo>
                  <a:pt x="589" y="126"/>
                </a:moveTo>
                <a:lnTo>
                  <a:pt x="253" y="139"/>
                </a:lnTo>
                <a:lnTo>
                  <a:pt x="596" y="139"/>
                </a:lnTo>
                <a:close/>
              </a:path>
              <a:path w="634" h="635">
                <a:moveTo>
                  <a:pt x="546" y="5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10429295" y="336915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38"/>
                </a:lnTo>
                <a:lnTo>
                  <a:pt x="1" y="203"/>
                </a:lnTo>
                <a:lnTo>
                  <a:pt x="177" y="254"/>
                </a:lnTo>
                <a:lnTo>
                  <a:pt x="317" y="241"/>
                </a:lnTo>
                <a:lnTo>
                  <a:pt x="298" y="3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10435570" y="336700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0" y="215"/>
                </a:lnTo>
                <a:lnTo>
                  <a:pt x="546" y="215"/>
                </a:lnTo>
                <a:lnTo>
                  <a:pt x="254" y="152"/>
                </a:lnTo>
                <a:lnTo>
                  <a:pt x="47" y="63"/>
                </a:lnTo>
                <a:close/>
              </a:path>
              <a:path w="634" h="635">
                <a:moveTo>
                  <a:pt x="546" y="63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10435645" y="336692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12"/>
                </a:lnTo>
                <a:lnTo>
                  <a:pt x="0" y="190"/>
                </a:lnTo>
                <a:lnTo>
                  <a:pt x="177" y="241"/>
                </a:lnTo>
                <a:lnTo>
                  <a:pt x="317" y="228"/>
                </a:lnTo>
                <a:lnTo>
                  <a:pt x="457" y="139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10431860" y="336767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0" y="0"/>
                </a:moveTo>
                <a:lnTo>
                  <a:pt x="139" y="215"/>
                </a:lnTo>
                <a:lnTo>
                  <a:pt x="546" y="215"/>
                </a:lnTo>
                <a:lnTo>
                  <a:pt x="254" y="152"/>
                </a:lnTo>
                <a:lnTo>
                  <a:pt x="55" y="63"/>
                </a:lnTo>
                <a:close/>
              </a:path>
              <a:path w="634" h="635">
                <a:moveTo>
                  <a:pt x="546" y="63"/>
                </a:moveTo>
                <a:lnTo>
                  <a:pt x="254" y="152"/>
                </a:lnTo>
                <a:lnTo>
                  <a:pt x="588" y="15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10431937" y="336758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15" y="0"/>
                </a:moveTo>
                <a:lnTo>
                  <a:pt x="0" y="25"/>
                </a:lnTo>
                <a:lnTo>
                  <a:pt x="12" y="190"/>
                </a:lnTo>
                <a:lnTo>
                  <a:pt x="177" y="241"/>
                </a:lnTo>
                <a:lnTo>
                  <a:pt x="317" y="228"/>
                </a:lnTo>
                <a:lnTo>
                  <a:pt x="444" y="190"/>
                </a:lnTo>
                <a:lnTo>
                  <a:pt x="393" y="50"/>
                </a:lnTo>
                <a:lnTo>
                  <a:pt x="215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10412958" y="3360077"/>
            <a:ext cx="26670" cy="10795"/>
          </a:xfrm>
          <a:custGeom>
            <a:avLst/>
            <a:gdLst/>
            <a:ahLst/>
            <a:cxnLst/>
            <a:rect l="l" t="t" r="r" b="b"/>
            <a:pathLst>
              <a:path w="26670" h="10795">
                <a:moveTo>
                  <a:pt x="7873" y="2798"/>
                </a:moveTo>
                <a:lnTo>
                  <a:pt x="0" y="6248"/>
                </a:lnTo>
                <a:lnTo>
                  <a:pt x="0" y="8931"/>
                </a:lnTo>
                <a:lnTo>
                  <a:pt x="2082" y="9961"/>
                </a:lnTo>
                <a:lnTo>
                  <a:pt x="3088" y="10248"/>
                </a:lnTo>
                <a:lnTo>
                  <a:pt x="6701" y="10248"/>
                </a:lnTo>
                <a:lnTo>
                  <a:pt x="7556" y="8234"/>
                </a:lnTo>
                <a:lnTo>
                  <a:pt x="26670" y="4998"/>
                </a:lnTo>
                <a:lnTo>
                  <a:pt x="26670" y="4208"/>
                </a:lnTo>
                <a:lnTo>
                  <a:pt x="9054" y="4208"/>
                </a:lnTo>
                <a:lnTo>
                  <a:pt x="7873" y="2798"/>
                </a:lnTo>
                <a:close/>
              </a:path>
              <a:path w="26670" h="10795">
                <a:moveTo>
                  <a:pt x="24298" y="0"/>
                </a:moveTo>
                <a:lnTo>
                  <a:pt x="19405" y="0"/>
                </a:lnTo>
                <a:lnTo>
                  <a:pt x="14972" y="1440"/>
                </a:lnTo>
                <a:lnTo>
                  <a:pt x="9054" y="4208"/>
                </a:lnTo>
                <a:lnTo>
                  <a:pt x="26670" y="4208"/>
                </a:lnTo>
                <a:lnTo>
                  <a:pt x="26670" y="870"/>
                </a:lnTo>
                <a:lnTo>
                  <a:pt x="2429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10431717" y="336870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07" y="63"/>
                </a:moveTo>
                <a:lnTo>
                  <a:pt x="126" y="76"/>
                </a:lnTo>
                <a:lnTo>
                  <a:pt x="307" y="63"/>
                </a:lnTo>
                <a:close/>
              </a:path>
              <a:path w="634" h="635">
                <a:moveTo>
                  <a:pt x="0" y="0"/>
                </a:moveTo>
                <a:close/>
              </a:path>
              <a:path w="634" h="635">
                <a:moveTo>
                  <a:pt x="279" y="2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10431768" y="33686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96" y="0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10412372" y="3362800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64" y="0"/>
                </a:moveTo>
                <a:lnTo>
                  <a:pt x="0" y="3822"/>
                </a:lnTo>
                <a:lnTo>
                  <a:pt x="1714" y="5372"/>
                </a:lnTo>
                <a:lnTo>
                  <a:pt x="2235" y="6350"/>
                </a:lnTo>
                <a:lnTo>
                  <a:pt x="5537" y="5918"/>
                </a:lnTo>
                <a:lnTo>
                  <a:pt x="11455" y="2781"/>
                </a:lnTo>
                <a:lnTo>
                  <a:pt x="12064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10425150" y="3360508"/>
            <a:ext cx="12700" cy="3810"/>
          </a:xfrm>
          <a:custGeom>
            <a:avLst/>
            <a:gdLst/>
            <a:ahLst/>
            <a:cxnLst/>
            <a:rect l="l" t="t" r="r" b="b"/>
            <a:pathLst>
              <a:path w="12700" h="3810">
                <a:moveTo>
                  <a:pt x="11388" y="0"/>
                </a:moveTo>
                <a:lnTo>
                  <a:pt x="6719" y="0"/>
                </a:lnTo>
                <a:lnTo>
                  <a:pt x="308" y="2975"/>
                </a:lnTo>
                <a:lnTo>
                  <a:pt x="0" y="3221"/>
                </a:lnTo>
                <a:lnTo>
                  <a:pt x="0" y="3695"/>
                </a:lnTo>
                <a:lnTo>
                  <a:pt x="4786" y="3695"/>
                </a:lnTo>
                <a:lnTo>
                  <a:pt x="12318" y="2108"/>
                </a:lnTo>
                <a:lnTo>
                  <a:pt x="12318" y="405"/>
                </a:lnTo>
                <a:lnTo>
                  <a:pt x="11388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10393044" y="3366757"/>
            <a:ext cx="26034" cy="6350"/>
          </a:xfrm>
          <a:custGeom>
            <a:avLst/>
            <a:gdLst/>
            <a:ahLst/>
            <a:cxnLst/>
            <a:rect l="l" t="t" r="r" b="b"/>
            <a:pathLst>
              <a:path w="26034" h="6350">
                <a:moveTo>
                  <a:pt x="18262" y="0"/>
                </a:moveTo>
                <a:lnTo>
                  <a:pt x="3035" y="101"/>
                </a:lnTo>
                <a:lnTo>
                  <a:pt x="139" y="2247"/>
                </a:lnTo>
                <a:lnTo>
                  <a:pt x="0" y="4965"/>
                </a:lnTo>
                <a:lnTo>
                  <a:pt x="1752" y="6134"/>
                </a:lnTo>
                <a:lnTo>
                  <a:pt x="19837" y="5829"/>
                </a:lnTo>
                <a:lnTo>
                  <a:pt x="25857" y="3060"/>
                </a:lnTo>
                <a:lnTo>
                  <a:pt x="20408" y="1104"/>
                </a:lnTo>
                <a:lnTo>
                  <a:pt x="182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10393121" y="3366808"/>
            <a:ext cx="22860" cy="6350"/>
          </a:xfrm>
          <a:custGeom>
            <a:avLst/>
            <a:gdLst/>
            <a:ahLst/>
            <a:cxnLst/>
            <a:rect l="l" t="t" r="r" b="b"/>
            <a:pathLst>
              <a:path w="22859" h="6350">
                <a:moveTo>
                  <a:pt x="18303" y="0"/>
                </a:moveTo>
                <a:lnTo>
                  <a:pt x="2959" y="53"/>
                </a:lnTo>
                <a:lnTo>
                  <a:pt x="63" y="2199"/>
                </a:lnTo>
                <a:lnTo>
                  <a:pt x="0" y="4967"/>
                </a:lnTo>
                <a:lnTo>
                  <a:pt x="1461" y="5930"/>
                </a:lnTo>
                <a:lnTo>
                  <a:pt x="10731" y="5920"/>
                </a:lnTo>
                <a:lnTo>
                  <a:pt x="19761" y="5768"/>
                </a:lnTo>
                <a:lnTo>
                  <a:pt x="22402" y="4558"/>
                </a:lnTo>
                <a:lnTo>
                  <a:pt x="22402" y="3812"/>
                </a:lnTo>
                <a:lnTo>
                  <a:pt x="5689" y="3812"/>
                </a:lnTo>
                <a:lnTo>
                  <a:pt x="1691" y="3454"/>
                </a:lnTo>
                <a:lnTo>
                  <a:pt x="18674" y="192"/>
                </a:lnTo>
                <a:lnTo>
                  <a:pt x="18303" y="0"/>
                </a:lnTo>
                <a:close/>
              </a:path>
              <a:path w="22859" h="6350">
                <a:moveTo>
                  <a:pt x="22402" y="2501"/>
                </a:moveTo>
                <a:lnTo>
                  <a:pt x="9842" y="3685"/>
                </a:lnTo>
                <a:lnTo>
                  <a:pt x="5689" y="3812"/>
                </a:lnTo>
                <a:lnTo>
                  <a:pt x="22402" y="3812"/>
                </a:lnTo>
                <a:lnTo>
                  <a:pt x="22402" y="2501"/>
                </a:lnTo>
                <a:close/>
              </a:path>
              <a:path w="22859" h="6350">
                <a:moveTo>
                  <a:pt x="18674" y="192"/>
                </a:moveTo>
                <a:lnTo>
                  <a:pt x="16802" y="192"/>
                </a:lnTo>
                <a:lnTo>
                  <a:pt x="19672" y="1437"/>
                </a:lnTo>
                <a:lnTo>
                  <a:pt x="22402" y="2453"/>
                </a:lnTo>
                <a:lnTo>
                  <a:pt x="22402" y="1799"/>
                </a:lnTo>
                <a:lnTo>
                  <a:pt x="20332" y="1056"/>
                </a:lnTo>
                <a:lnTo>
                  <a:pt x="18674" y="19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10394237" y="3367177"/>
            <a:ext cx="7620" cy="2540"/>
          </a:xfrm>
          <a:custGeom>
            <a:avLst/>
            <a:gdLst/>
            <a:ahLst/>
            <a:cxnLst/>
            <a:rect l="l" t="t" r="r" b="b"/>
            <a:pathLst>
              <a:path w="7620" h="2539">
                <a:moveTo>
                  <a:pt x="7162" y="0"/>
                </a:moveTo>
                <a:lnTo>
                  <a:pt x="4610" y="304"/>
                </a:lnTo>
                <a:lnTo>
                  <a:pt x="761" y="1511"/>
                </a:lnTo>
                <a:lnTo>
                  <a:pt x="0" y="2438"/>
                </a:lnTo>
                <a:lnTo>
                  <a:pt x="3352" y="977"/>
                </a:lnTo>
                <a:lnTo>
                  <a:pt x="6045" y="380"/>
                </a:lnTo>
                <a:lnTo>
                  <a:pt x="716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10392304" y="3369531"/>
            <a:ext cx="23495" cy="4445"/>
          </a:xfrm>
          <a:custGeom>
            <a:avLst/>
            <a:gdLst/>
            <a:ahLst/>
            <a:cxnLst/>
            <a:rect l="l" t="t" r="r" b="b"/>
            <a:pathLst>
              <a:path w="23495" h="4445">
                <a:moveTo>
                  <a:pt x="0" y="1473"/>
                </a:moveTo>
                <a:lnTo>
                  <a:pt x="4330" y="3886"/>
                </a:lnTo>
                <a:lnTo>
                  <a:pt x="15214" y="2794"/>
                </a:lnTo>
                <a:lnTo>
                  <a:pt x="16124" y="2660"/>
                </a:lnTo>
                <a:lnTo>
                  <a:pt x="3187" y="1778"/>
                </a:lnTo>
                <a:lnTo>
                  <a:pt x="0" y="1473"/>
                </a:lnTo>
                <a:close/>
              </a:path>
              <a:path w="23495" h="4445">
                <a:moveTo>
                  <a:pt x="18914" y="2250"/>
                </a:moveTo>
                <a:lnTo>
                  <a:pt x="16124" y="2660"/>
                </a:lnTo>
                <a:lnTo>
                  <a:pt x="18084" y="2794"/>
                </a:lnTo>
                <a:lnTo>
                  <a:pt x="18914" y="2250"/>
                </a:lnTo>
                <a:close/>
              </a:path>
              <a:path w="23495" h="4445">
                <a:moveTo>
                  <a:pt x="22351" y="0"/>
                </a:moveTo>
                <a:lnTo>
                  <a:pt x="18914" y="2250"/>
                </a:lnTo>
                <a:lnTo>
                  <a:pt x="19710" y="2133"/>
                </a:lnTo>
                <a:lnTo>
                  <a:pt x="23494" y="711"/>
                </a:lnTo>
                <a:lnTo>
                  <a:pt x="22351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10395501" y="3367267"/>
            <a:ext cx="15240" cy="2540"/>
          </a:xfrm>
          <a:custGeom>
            <a:avLst/>
            <a:gdLst/>
            <a:ahLst/>
            <a:cxnLst/>
            <a:rect l="l" t="t" r="r" b="b"/>
            <a:pathLst>
              <a:path w="15240" h="2539">
                <a:moveTo>
                  <a:pt x="8356" y="0"/>
                </a:moveTo>
                <a:lnTo>
                  <a:pt x="2463" y="1511"/>
                </a:lnTo>
                <a:lnTo>
                  <a:pt x="0" y="2108"/>
                </a:lnTo>
                <a:lnTo>
                  <a:pt x="14884" y="558"/>
                </a:lnTo>
                <a:lnTo>
                  <a:pt x="11899" y="495"/>
                </a:lnTo>
                <a:lnTo>
                  <a:pt x="8356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10633654" y="3368171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35" y="304"/>
                </a:lnTo>
                <a:lnTo>
                  <a:pt x="139" y="482"/>
                </a:lnTo>
                <a:lnTo>
                  <a:pt x="406" y="609"/>
                </a:lnTo>
                <a:lnTo>
                  <a:pt x="863" y="533"/>
                </a:lnTo>
                <a:lnTo>
                  <a:pt x="940" y="368"/>
                </a:lnTo>
                <a:lnTo>
                  <a:pt x="393" y="368"/>
                </a:lnTo>
                <a:lnTo>
                  <a:pt x="114" y="254"/>
                </a:lnTo>
                <a:lnTo>
                  <a:pt x="0" y="0"/>
                </a:lnTo>
                <a:close/>
              </a:path>
              <a:path w="1270" h="635">
                <a:moveTo>
                  <a:pt x="876" y="139"/>
                </a:moveTo>
                <a:lnTo>
                  <a:pt x="762" y="304"/>
                </a:lnTo>
                <a:lnTo>
                  <a:pt x="393" y="368"/>
                </a:lnTo>
                <a:lnTo>
                  <a:pt x="940" y="368"/>
                </a:lnTo>
                <a:lnTo>
                  <a:pt x="876" y="139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10633769" y="3367935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42" y="0"/>
                </a:moveTo>
                <a:lnTo>
                  <a:pt x="0" y="76"/>
                </a:lnTo>
                <a:lnTo>
                  <a:pt x="0" y="482"/>
                </a:lnTo>
                <a:lnTo>
                  <a:pt x="279" y="609"/>
                </a:lnTo>
                <a:lnTo>
                  <a:pt x="647" y="546"/>
                </a:lnTo>
                <a:lnTo>
                  <a:pt x="622" y="139"/>
                </a:lnTo>
                <a:lnTo>
                  <a:pt x="342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10633217" y="3366218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457" y="0"/>
                </a:moveTo>
                <a:lnTo>
                  <a:pt x="0" y="88"/>
                </a:lnTo>
                <a:lnTo>
                  <a:pt x="25" y="495"/>
                </a:lnTo>
                <a:lnTo>
                  <a:pt x="165" y="685"/>
                </a:lnTo>
                <a:lnTo>
                  <a:pt x="228" y="292"/>
                </a:lnTo>
                <a:lnTo>
                  <a:pt x="584" y="215"/>
                </a:lnTo>
                <a:lnTo>
                  <a:pt x="778" y="215"/>
                </a:lnTo>
                <a:lnTo>
                  <a:pt x="457" y="0"/>
                </a:lnTo>
                <a:close/>
              </a:path>
              <a:path w="1270" h="1270">
                <a:moveTo>
                  <a:pt x="778" y="215"/>
                </a:moveTo>
                <a:lnTo>
                  <a:pt x="584" y="215"/>
                </a:lnTo>
                <a:lnTo>
                  <a:pt x="711" y="241"/>
                </a:lnTo>
                <a:lnTo>
                  <a:pt x="838" y="304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10633440" y="3366435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368" y="0"/>
                </a:moveTo>
                <a:lnTo>
                  <a:pt x="0" y="76"/>
                </a:lnTo>
                <a:lnTo>
                  <a:pt x="38" y="520"/>
                </a:lnTo>
                <a:lnTo>
                  <a:pt x="304" y="609"/>
                </a:lnTo>
                <a:lnTo>
                  <a:pt x="647" y="533"/>
                </a:lnTo>
                <a:lnTo>
                  <a:pt x="567" y="76"/>
                </a:lnTo>
                <a:lnTo>
                  <a:pt x="368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10635032" y="336738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52" y="0"/>
                </a:moveTo>
                <a:lnTo>
                  <a:pt x="0" y="165"/>
                </a:lnTo>
                <a:lnTo>
                  <a:pt x="152" y="76"/>
                </a:lnTo>
                <a:lnTo>
                  <a:pt x="282" y="76"/>
                </a:lnTo>
                <a:lnTo>
                  <a:pt x="152" y="0"/>
                </a:lnTo>
                <a:close/>
              </a:path>
              <a:path w="634" h="635">
                <a:moveTo>
                  <a:pt x="282" y="76"/>
                </a:moveTo>
                <a:lnTo>
                  <a:pt x="152" y="76"/>
                </a:lnTo>
                <a:lnTo>
                  <a:pt x="292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10635068" y="33674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50" y="165"/>
                </a:lnTo>
                <a:lnTo>
                  <a:pt x="190" y="203"/>
                </a:lnTo>
                <a:lnTo>
                  <a:pt x="266" y="38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10632394" y="3369531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0" y="0"/>
                </a:moveTo>
                <a:lnTo>
                  <a:pt x="0" y="177"/>
                </a:lnTo>
                <a:lnTo>
                  <a:pt x="211" y="76"/>
                </a:lnTo>
                <a:close/>
              </a:path>
              <a:path w="634" h="635">
                <a:moveTo>
                  <a:pt x="280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10632438" y="336960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12"/>
                </a:moveTo>
                <a:lnTo>
                  <a:pt x="38" y="177"/>
                </a:lnTo>
                <a:lnTo>
                  <a:pt x="190" y="203"/>
                </a:lnTo>
                <a:lnTo>
                  <a:pt x="266" y="38"/>
                </a:lnTo>
                <a:lnTo>
                  <a:pt x="114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10634250" y="336894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65" y="0"/>
                </a:moveTo>
                <a:lnTo>
                  <a:pt x="0" y="177"/>
                </a:lnTo>
                <a:lnTo>
                  <a:pt x="203" y="76"/>
                </a:lnTo>
                <a:close/>
              </a:path>
              <a:path w="634" h="635">
                <a:moveTo>
                  <a:pt x="271" y="76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10634274" y="33690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26" y="0"/>
                </a:moveTo>
                <a:lnTo>
                  <a:pt x="50" y="165"/>
                </a:lnTo>
                <a:lnTo>
                  <a:pt x="190" y="203"/>
                </a:lnTo>
                <a:lnTo>
                  <a:pt x="279" y="38"/>
                </a:lnTo>
                <a:lnTo>
                  <a:pt x="12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10629255" y="3368940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63" y="0"/>
                </a:moveTo>
                <a:lnTo>
                  <a:pt x="0" y="266"/>
                </a:lnTo>
                <a:lnTo>
                  <a:pt x="76" y="88"/>
                </a:lnTo>
                <a:close/>
              </a:path>
              <a:path w="634" h="635">
                <a:moveTo>
                  <a:pt x="187" y="88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10629213" y="336903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114" y="0"/>
                </a:moveTo>
                <a:lnTo>
                  <a:pt x="38" y="165"/>
                </a:lnTo>
                <a:lnTo>
                  <a:pt x="177" y="203"/>
                </a:lnTo>
                <a:lnTo>
                  <a:pt x="254" y="38"/>
                </a:lnTo>
                <a:lnTo>
                  <a:pt x="114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10627117" y="336832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17" y="0"/>
                </a:moveTo>
                <a:lnTo>
                  <a:pt x="0" y="76"/>
                </a:lnTo>
                <a:lnTo>
                  <a:pt x="1" y="355"/>
                </a:lnTo>
                <a:lnTo>
                  <a:pt x="177" y="533"/>
                </a:lnTo>
                <a:lnTo>
                  <a:pt x="152" y="215"/>
                </a:lnTo>
                <a:lnTo>
                  <a:pt x="419" y="165"/>
                </a:lnTo>
                <a:lnTo>
                  <a:pt x="317" y="0"/>
                </a:lnTo>
                <a:close/>
              </a:path>
              <a:path w="634" h="635">
                <a:moveTo>
                  <a:pt x="536" y="165"/>
                </a:move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10627266" y="33684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66" y="0"/>
                </a:moveTo>
                <a:lnTo>
                  <a:pt x="0" y="38"/>
                </a:lnTo>
                <a:lnTo>
                  <a:pt x="12" y="342"/>
                </a:lnTo>
                <a:lnTo>
                  <a:pt x="215" y="431"/>
                </a:lnTo>
                <a:lnTo>
                  <a:pt x="469" y="380"/>
                </a:lnTo>
                <a:lnTo>
                  <a:pt x="431" y="76"/>
                </a:lnTo>
                <a:lnTo>
                  <a:pt x="266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10629410" y="33700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0" y="50"/>
                </a:lnTo>
                <a:lnTo>
                  <a:pt x="13" y="355"/>
                </a:lnTo>
                <a:lnTo>
                  <a:pt x="190" y="520"/>
                </a:lnTo>
                <a:lnTo>
                  <a:pt x="165" y="203"/>
                </a:lnTo>
                <a:lnTo>
                  <a:pt x="419" y="152"/>
                </a:lnTo>
                <a:lnTo>
                  <a:pt x="554" y="152"/>
                </a:lnTo>
                <a:lnTo>
                  <a:pt x="342" y="0"/>
                </a:lnTo>
                <a:close/>
              </a:path>
              <a:path w="634" h="635">
                <a:moveTo>
                  <a:pt x="554" y="152"/>
                </a:moveTo>
                <a:lnTo>
                  <a:pt x="419" y="152"/>
                </a:lnTo>
                <a:lnTo>
                  <a:pt x="596" y="215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10629572" y="33702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50"/>
                </a:lnTo>
                <a:lnTo>
                  <a:pt x="25" y="355"/>
                </a:lnTo>
                <a:lnTo>
                  <a:pt x="215" y="431"/>
                </a:lnTo>
                <a:lnTo>
                  <a:pt x="457" y="368"/>
                </a:lnTo>
                <a:lnTo>
                  <a:pt x="355" y="12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10633571" y="3362861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01" y="342"/>
                </a:lnTo>
                <a:lnTo>
                  <a:pt x="292" y="431"/>
                </a:lnTo>
                <a:lnTo>
                  <a:pt x="635" y="368"/>
                </a:lnTo>
                <a:lnTo>
                  <a:pt x="292" y="266"/>
                </a:lnTo>
                <a:lnTo>
                  <a:pt x="59" y="88"/>
                </a:lnTo>
                <a:close/>
              </a:path>
              <a:path w="1270" h="635">
                <a:moveTo>
                  <a:pt x="622" y="88"/>
                </a:moveTo>
                <a:lnTo>
                  <a:pt x="292" y="266"/>
                </a:lnTo>
                <a:lnTo>
                  <a:pt x="671" y="266"/>
                </a:lnTo>
                <a:lnTo>
                  <a:pt x="622" y="8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10633661" y="3362694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4" y="0"/>
                </a:moveTo>
                <a:lnTo>
                  <a:pt x="0" y="38"/>
                </a:lnTo>
                <a:lnTo>
                  <a:pt x="12" y="330"/>
                </a:lnTo>
                <a:lnTo>
                  <a:pt x="203" y="431"/>
                </a:lnTo>
                <a:lnTo>
                  <a:pt x="457" y="381"/>
                </a:lnTo>
                <a:lnTo>
                  <a:pt x="341" y="38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10614856" y="3366954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114" y="342"/>
                </a:lnTo>
                <a:lnTo>
                  <a:pt x="304" y="444"/>
                </a:lnTo>
                <a:lnTo>
                  <a:pt x="635" y="368"/>
                </a:lnTo>
                <a:lnTo>
                  <a:pt x="292" y="266"/>
                </a:lnTo>
                <a:lnTo>
                  <a:pt x="78" y="126"/>
                </a:lnTo>
                <a:lnTo>
                  <a:pt x="0" y="0"/>
                </a:lnTo>
                <a:close/>
              </a:path>
              <a:path w="1270" h="635">
                <a:moveTo>
                  <a:pt x="635" y="101"/>
                </a:moveTo>
                <a:lnTo>
                  <a:pt x="292" y="266"/>
                </a:lnTo>
                <a:lnTo>
                  <a:pt x="695" y="266"/>
                </a:lnTo>
                <a:lnTo>
                  <a:pt x="63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10614856" y="336679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42" y="0"/>
                </a:moveTo>
                <a:lnTo>
                  <a:pt x="101" y="50"/>
                </a:lnTo>
                <a:lnTo>
                  <a:pt x="101" y="330"/>
                </a:lnTo>
                <a:lnTo>
                  <a:pt x="292" y="431"/>
                </a:lnTo>
                <a:lnTo>
                  <a:pt x="558" y="381"/>
                </a:lnTo>
                <a:lnTo>
                  <a:pt x="459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10622173" y="3363011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73" y="266"/>
                </a:lnTo>
                <a:lnTo>
                  <a:pt x="304" y="431"/>
                </a:lnTo>
                <a:lnTo>
                  <a:pt x="635" y="381"/>
                </a:lnTo>
                <a:lnTo>
                  <a:pt x="292" y="266"/>
                </a:lnTo>
                <a:lnTo>
                  <a:pt x="62" y="101"/>
                </a:lnTo>
                <a:close/>
              </a:path>
              <a:path w="1270" h="635">
                <a:moveTo>
                  <a:pt x="635" y="101"/>
                </a:moveTo>
                <a:lnTo>
                  <a:pt x="292" y="266"/>
                </a:lnTo>
                <a:lnTo>
                  <a:pt x="676" y="266"/>
                </a:lnTo>
                <a:lnTo>
                  <a:pt x="635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10622263" y="3362843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53" y="0"/>
                </a:moveTo>
                <a:lnTo>
                  <a:pt x="0" y="50"/>
                </a:lnTo>
                <a:lnTo>
                  <a:pt x="12" y="330"/>
                </a:lnTo>
                <a:lnTo>
                  <a:pt x="203" y="431"/>
                </a:lnTo>
                <a:lnTo>
                  <a:pt x="457" y="381"/>
                </a:lnTo>
                <a:lnTo>
                  <a:pt x="362" y="5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10617920" y="3364181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0"/>
                </a:moveTo>
                <a:lnTo>
                  <a:pt x="64" y="253"/>
                </a:lnTo>
                <a:lnTo>
                  <a:pt x="292" y="431"/>
                </a:lnTo>
                <a:lnTo>
                  <a:pt x="622" y="368"/>
                </a:lnTo>
                <a:lnTo>
                  <a:pt x="279" y="253"/>
                </a:lnTo>
                <a:lnTo>
                  <a:pt x="54" y="101"/>
                </a:lnTo>
                <a:close/>
              </a:path>
              <a:path w="1270" h="635">
                <a:moveTo>
                  <a:pt x="622" y="101"/>
                </a:moveTo>
                <a:lnTo>
                  <a:pt x="279" y="253"/>
                </a:lnTo>
                <a:lnTo>
                  <a:pt x="674" y="253"/>
                </a:lnTo>
                <a:lnTo>
                  <a:pt x="622" y="101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10617996" y="336400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0"/>
                </a:moveTo>
                <a:lnTo>
                  <a:pt x="0" y="50"/>
                </a:lnTo>
                <a:lnTo>
                  <a:pt x="12" y="342"/>
                </a:lnTo>
                <a:lnTo>
                  <a:pt x="203" y="431"/>
                </a:lnTo>
                <a:lnTo>
                  <a:pt x="380" y="393"/>
                </a:lnTo>
                <a:lnTo>
                  <a:pt x="507" y="342"/>
                </a:lnTo>
                <a:lnTo>
                  <a:pt x="457" y="88"/>
                </a:lnTo>
                <a:lnTo>
                  <a:pt x="241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10596130" y="3350843"/>
            <a:ext cx="31115" cy="18415"/>
          </a:xfrm>
          <a:custGeom>
            <a:avLst/>
            <a:gdLst/>
            <a:ahLst/>
            <a:cxnLst/>
            <a:rect l="l" t="t" r="r" b="b"/>
            <a:pathLst>
              <a:path w="31115" h="18414">
                <a:moveTo>
                  <a:pt x="9070" y="4898"/>
                </a:moveTo>
                <a:lnTo>
                  <a:pt x="0" y="10960"/>
                </a:lnTo>
                <a:lnTo>
                  <a:pt x="0" y="15655"/>
                </a:lnTo>
                <a:lnTo>
                  <a:pt x="2415" y="17471"/>
                </a:lnTo>
                <a:lnTo>
                  <a:pt x="3537" y="17957"/>
                </a:lnTo>
                <a:lnTo>
                  <a:pt x="7729" y="17957"/>
                </a:lnTo>
                <a:lnTo>
                  <a:pt x="8701" y="14448"/>
                </a:lnTo>
                <a:lnTo>
                  <a:pt x="30733" y="8780"/>
                </a:lnTo>
                <a:lnTo>
                  <a:pt x="30733" y="7413"/>
                </a:lnTo>
                <a:lnTo>
                  <a:pt x="10429" y="7413"/>
                </a:lnTo>
                <a:lnTo>
                  <a:pt x="9070" y="4898"/>
                </a:lnTo>
                <a:close/>
              </a:path>
              <a:path w="31115" h="18414">
                <a:moveTo>
                  <a:pt x="28006" y="0"/>
                </a:moveTo>
                <a:lnTo>
                  <a:pt x="22373" y="0"/>
                </a:lnTo>
                <a:lnTo>
                  <a:pt x="17236" y="2536"/>
                </a:lnTo>
                <a:lnTo>
                  <a:pt x="10429" y="7413"/>
                </a:lnTo>
                <a:lnTo>
                  <a:pt x="30733" y="7413"/>
                </a:lnTo>
                <a:lnTo>
                  <a:pt x="30733" y="1528"/>
                </a:lnTo>
                <a:lnTo>
                  <a:pt x="2800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10617738" y="336595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330" y="50"/>
                </a:moveTo>
                <a:lnTo>
                  <a:pt x="63" y="177"/>
                </a:lnTo>
                <a:lnTo>
                  <a:pt x="253" y="203"/>
                </a:lnTo>
                <a:lnTo>
                  <a:pt x="330" y="50"/>
                </a:lnTo>
                <a:close/>
              </a:path>
              <a:path w="634" h="635">
                <a:moveTo>
                  <a:pt x="0" y="0"/>
                </a:moveTo>
                <a:lnTo>
                  <a:pt x="42" y="139"/>
                </a:lnTo>
                <a:lnTo>
                  <a:pt x="0" y="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10617739" y="3365867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5">
                <a:moveTo>
                  <a:pt x="241" y="215"/>
                </a:moveTo>
                <a:lnTo>
                  <a:pt x="50" y="190"/>
                </a:lnTo>
                <a:lnTo>
                  <a:pt x="50" y="38"/>
                </a:lnTo>
                <a:lnTo>
                  <a:pt x="292" y="63"/>
                </a:lnTo>
                <a:lnTo>
                  <a:pt x="292" y="203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10595461" y="3355630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29">
                <a:moveTo>
                  <a:pt x="13906" y="0"/>
                </a:moveTo>
                <a:lnTo>
                  <a:pt x="0" y="6730"/>
                </a:lnTo>
                <a:lnTo>
                  <a:pt x="1968" y="9410"/>
                </a:lnTo>
                <a:lnTo>
                  <a:pt x="2565" y="11137"/>
                </a:lnTo>
                <a:lnTo>
                  <a:pt x="6375" y="10375"/>
                </a:lnTo>
                <a:lnTo>
                  <a:pt x="13182" y="4876"/>
                </a:lnTo>
                <a:lnTo>
                  <a:pt x="13906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10610514" y="3349763"/>
            <a:ext cx="13970" cy="8890"/>
          </a:xfrm>
          <a:custGeom>
            <a:avLst/>
            <a:gdLst/>
            <a:ahLst/>
            <a:cxnLst/>
            <a:rect l="l" t="t" r="r" b="b"/>
            <a:pathLst>
              <a:path w="13970" h="8889">
                <a:moveTo>
                  <a:pt x="10007" y="0"/>
                </a:moveTo>
                <a:lnTo>
                  <a:pt x="0" y="7073"/>
                </a:lnTo>
                <a:lnTo>
                  <a:pt x="1219" y="8315"/>
                </a:lnTo>
                <a:lnTo>
                  <a:pt x="6802" y="7026"/>
                </a:lnTo>
                <a:lnTo>
                  <a:pt x="12349" y="4570"/>
                </a:lnTo>
                <a:lnTo>
                  <a:pt x="13462" y="2311"/>
                </a:lnTo>
                <a:lnTo>
                  <a:pt x="10007" y="0"/>
                </a:lnTo>
                <a:close/>
              </a:path>
            </a:pathLst>
          </a:custGeom>
          <a:solidFill>
            <a:srgbClr val="CBD2C4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10573177" y="3362545"/>
            <a:ext cx="29845" cy="10795"/>
          </a:xfrm>
          <a:custGeom>
            <a:avLst/>
            <a:gdLst/>
            <a:ahLst/>
            <a:cxnLst/>
            <a:rect l="l" t="t" r="r" b="b"/>
            <a:pathLst>
              <a:path w="29845" h="10795">
                <a:moveTo>
                  <a:pt x="21043" y="0"/>
                </a:moveTo>
                <a:lnTo>
                  <a:pt x="3505" y="190"/>
                </a:lnTo>
                <a:lnTo>
                  <a:pt x="165" y="3975"/>
                </a:lnTo>
                <a:lnTo>
                  <a:pt x="0" y="8724"/>
                </a:lnTo>
                <a:lnTo>
                  <a:pt x="2031" y="10769"/>
                </a:lnTo>
                <a:lnTo>
                  <a:pt x="22872" y="10223"/>
                </a:lnTo>
                <a:lnTo>
                  <a:pt x="29794" y="5384"/>
                </a:lnTo>
                <a:lnTo>
                  <a:pt x="23520" y="1943"/>
                </a:lnTo>
                <a:lnTo>
                  <a:pt x="2104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10573258" y="3362629"/>
            <a:ext cx="26034" cy="10795"/>
          </a:xfrm>
          <a:custGeom>
            <a:avLst/>
            <a:gdLst/>
            <a:ahLst/>
            <a:cxnLst/>
            <a:rect l="l" t="t" r="r" b="b"/>
            <a:pathLst>
              <a:path w="26034" h="10795">
                <a:moveTo>
                  <a:pt x="21065" y="0"/>
                </a:moveTo>
                <a:lnTo>
                  <a:pt x="12195" y="5"/>
                </a:lnTo>
                <a:lnTo>
                  <a:pt x="3419" y="106"/>
                </a:lnTo>
                <a:lnTo>
                  <a:pt x="92" y="3891"/>
                </a:lnTo>
                <a:lnTo>
                  <a:pt x="0" y="8714"/>
                </a:lnTo>
                <a:lnTo>
                  <a:pt x="1690" y="10426"/>
                </a:lnTo>
                <a:lnTo>
                  <a:pt x="11607" y="10426"/>
                </a:lnTo>
                <a:lnTo>
                  <a:pt x="22799" y="10139"/>
                </a:lnTo>
                <a:lnTo>
                  <a:pt x="25831" y="8020"/>
                </a:lnTo>
                <a:lnTo>
                  <a:pt x="25831" y="6710"/>
                </a:lnTo>
                <a:lnTo>
                  <a:pt x="6556" y="6710"/>
                </a:lnTo>
                <a:lnTo>
                  <a:pt x="1957" y="6077"/>
                </a:lnTo>
                <a:lnTo>
                  <a:pt x="3246" y="4140"/>
                </a:lnTo>
                <a:lnTo>
                  <a:pt x="7819" y="2015"/>
                </a:lnTo>
                <a:lnTo>
                  <a:pt x="13071" y="817"/>
                </a:lnTo>
                <a:lnTo>
                  <a:pt x="19370" y="360"/>
                </a:lnTo>
                <a:lnTo>
                  <a:pt x="21525" y="360"/>
                </a:lnTo>
                <a:lnTo>
                  <a:pt x="21065" y="0"/>
                </a:lnTo>
                <a:close/>
              </a:path>
              <a:path w="26034" h="10795">
                <a:moveTo>
                  <a:pt x="25831" y="4416"/>
                </a:moveTo>
                <a:lnTo>
                  <a:pt x="11357" y="6494"/>
                </a:lnTo>
                <a:lnTo>
                  <a:pt x="6556" y="6710"/>
                </a:lnTo>
                <a:lnTo>
                  <a:pt x="25831" y="6710"/>
                </a:lnTo>
                <a:lnTo>
                  <a:pt x="25831" y="4416"/>
                </a:lnTo>
                <a:close/>
              </a:path>
              <a:path w="26034" h="10795">
                <a:moveTo>
                  <a:pt x="21525" y="360"/>
                </a:moveTo>
                <a:lnTo>
                  <a:pt x="19370" y="360"/>
                </a:lnTo>
                <a:lnTo>
                  <a:pt x="22685" y="2545"/>
                </a:lnTo>
                <a:lnTo>
                  <a:pt x="25831" y="4332"/>
                </a:lnTo>
                <a:lnTo>
                  <a:pt x="25831" y="3171"/>
                </a:lnTo>
                <a:lnTo>
                  <a:pt x="23434" y="1859"/>
                </a:lnTo>
                <a:lnTo>
                  <a:pt x="21525" y="360"/>
                </a:lnTo>
                <a:close/>
              </a:path>
            </a:pathLst>
          </a:custGeom>
          <a:solidFill>
            <a:srgbClr val="C4A07A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10574546" y="3363295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5">
                <a:moveTo>
                  <a:pt x="8267" y="0"/>
                </a:moveTo>
                <a:lnTo>
                  <a:pt x="5321" y="533"/>
                </a:lnTo>
                <a:lnTo>
                  <a:pt x="888" y="2641"/>
                </a:lnTo>
                <a:lnTo>
                  <a:pt x="0" y="4279"/>
                </a:lnTo>
                <a:lnTo>
                  <a:pt x="3886" y="1727"/>
                </a:lnTo>
                <a:lnTo>
                  <a:pt x="6972" y="673"/>
                </a:lnTo>
                <a:lnTo>
                  <a:pt x="8267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10572344" y="3367422"/>
            <a:ext cx="27305" cy="6985"/>
          </a:xfrm>
          <a:custGeom>
            <a:avLst/>
            <a:gdLst/>
            <a:ahLst/>
            <a:cxnLst/>
            <a:rect l="l" t="t" r="r" b="b"/>
            <a:pathLst>
              <a:path w="27304" h="6985">
                <a:moveTo>
                  <a:pt x="0" y="2590"/>
                </a:moveTo>
                <a:lnTo>
                  <a:pt x="4978" y="6819"/>
                </a:lnTo>
                <a:lnTo>
                  <a:pt x="17513" y="4889"/>
                </a:lnTo>
                <a:lnTo>
                  <a:pt x="18585" y="4658"/>
                </a:lnTo>
                <a:lnTo>
                  <a:pt x="3670" y="3111"/>
                </a:lnTo>
                <a:lnTo>
                  <a:pt x="0" y="2590"/>
                </a:lnTo>
                <a:close/>
              </a:path>
              <a:path w="27304" h="6985">
                <a:moveTo>
                  <a:pt x="21732" y="3979"/>
                </a:moveTo>
                <a:lnTo>
                  <a:pt x="18585" y="4658"/>
                </a:lnTo>
                <a:lnTo>
                  <a:pt x="20815" y="4889"/>
                </a:lnTo>
                <a:lnTo>
                  <a:pt x="21732" y="3979"/>
                </a:lnTo>
                <a:close/>
              </a:path>
              <a:path w="27304" h="6985">
                <a:moveTo>
                  <a:pt x="25742" y="0"/>
                </a:moveTo>
                <a:lnTo>
                  <a:pt x="21732" y="3979"/>
                </a:lnTo>
                <a:lnTo>
                  <a:pt x="22694" y="3771"/>
                </a:lnTo>
                <a:lnTo>
                  <a:pt x="27063" y="1257"/>
                </a:lnTo>
                <a:lnTo>
                  <a:pt x="25742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10576012" y="3363445"/>
            <a:ext cx="17780" cy="3810"/>
          </a:xfrm>
          <a:custGeom>
            <a:avLst/>
            <a:gdLst/>
            <a:ahLst/>
            <a:cxnLst/>
            <a:rect l="l" t="t" r="r" b="b"/>
            <a:pathLst>
              <a:path w="17779" h="3810">
                <a:moveTo>
                  <a:pt x="9613" y="0"/>
                </a:moveTo>
                <a:lnTo>
                  <a:pt x="6223" y="1346"/>
                </a:lnTo>
                <a:lnTo>
                  <a:pt x="0" y="3721"/>
                </a:lnTo>
                <a:lnTo>
                  <a:pt x="17157" y="990"/>
                </a:lnTo>
                <a:lnTo>
                  <a:pt x="13716" y="863"/>
                </a:lnTo>
                <a:lnTo>
                  <a:pt x="9613" y="0"/>
                </a:lnTo>
                <a:close/>
              </a:path>
            </a:pathLst>
          </a:custGeom>
          <a:solidFill>
            <a:srgbClr val="C4A07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9870770" y="2901683"/>
            <a:ext cx="315633" cy="474116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9970180" y="2947952"/>
            <a:ext cx="57785" cy="412115"/>
          </a:xfrm>
          <a:custGeom>
            <a:avLst/>
            <a:gdLst/>
            <a:ahLst/>
            <a:cxnLst/>
            <a:rect l="l" t="t" r="r" b="b"/>
            <a:pathLst>
              <a:path w="57784" h="412114">
                <a:moveTo>
                  <a:pt x="129" y="0"/>
                </a:moveTo>
                <a:lnTo>
                  <a:pt x="0" y="6300"/>
                </a:lnTo>
                <a:lnTo>
                  <a:pt x="164" y="13749"/>
                </a:lnTo>
                <a:lnTo>
                  <a:pt x="140" y="37589"/>
                </a:lnTo>
                <a:lnTo>
                  <a:pt x="47" y="63470"/>
                </a:lnTo>
                <a:lnTo>
                  <a:pt x="2659" y="120464"/>
                </a:lnTo>
                <a:lnTo>
                  <a:pt x="10458" y="224278"/>
                </a:lnTo>
                <a:lnTo>
                  <a:pt x="25846" y="412021"/>
                </a:lnTo>
                <a:lnTo>
                  <a:pt x="34587" y="401998"/>
                </a:lnTo>
                <a:lnTo>
                  <a:pt x="40767" y="397179"/>
                </a:lnTo>
                <a:lnTo>
                  <a:pt x="47326" y="396235"/>
                </a:lnTo>
                <a:lnTo>
                  <a:pt x="56174" y="396235"/>
                </a:lnTo>
                <a:lnTo>
                  <a:pt x="46723" y="381533"/>
                </a:lnTo>
                <a:lnTo>
                  <a:pt x="38108" y="340206"/>
                </a:lnTo>
                <a:lnTo>
                  <a:pt x="31045" y="281836"/>
                </a:lnTo>
                <a:lnTo>
                  <a:pt x="25221" y="214407"/>
                </a:lnTo>
                <a:lnTo>
                  <a:pt x="20325" y="145901"/>
                </a:lnTo>
                <a:lnTo>
                  <a:pt x="16044" y="84301"/>
                </a:lnTo>
                <a:lnTo>
                  <a:pt x="12066" y="37589"/>
                </a:lnTo>
                <a:lnTo>
                  <a:pt x="8079" y="13749"/>
                </a:lnTo>
                <a:lnTo>
                  <a:pt x="2268" y="1184"/>
                </a:lnTo>
                <a:lnTo>
                  <a:pt x="129" y="0"/>
                </a:lnTo>
                <a:close/>
              </a:path>
              <a:path w="57784" h="412114">
                <a:moveTo>
                  <a:pt x="56174" y="396235"/>
                </a:moveTo>
                <a:lnTo>
                  <a:pt x="47326" y="396235"/>
                </a:lnTo>
                <a:lnTo>
                  <a:pt x="57203" y="397835"/>
                </a:lnTo>
                <a:lnTo>
                  <a:pt x="56174" y="396235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10052922" y="2950462"/>
            <a:ext cx="42545" cy="398780"/>
          </a:xfrm>
          <a:custGeom>
            <a:avLst/>
            <a:gdLst/>
            <a:ahLst/>
            <a:cxnLst/>
            <a:rect l="l" t="t" r="r" b="b"/>
            <a:pathLst>
              <a:path w="42545" h="398779">
                <a:moveTo>
                  <a:pt x="41992" y="393093"/>
                </a:moveTo>
                <a:lnTo>
                  <a:pt x="34453" y="393093"/>
                </a:lnTo>
                <a:lnTo>
                  <a:pt x="42441" y="398604"/>
                </a:lnTo>
                <a:lnTo>
                  <a:pt x="41992" y="393093"/>
                </a:lnTo>
                <a:close/>
              </a:path>
              <a:path w="42545" h="398779">
                <a:moveTo>
                  <a:pt x="6248" y="0"/>
                </a:moveTo>
                <a:lnTo>
                  <a:pt x="1776" y="752"/>
                </a:lnTo>
                <a:lnTo>
                  <a:pt x="0" y="22182"/>
                </a:lnTo>
                <a:lnTo>
                  <a:pt x="968" y="68898"/>
                </a:lnTo>
                <a:lnTo>
                  <a:pt x="3927" y="132224"/>
                </a:lnTo>
                <a:lnTo>
                  <a:pt x="8119" y="203483"/>
                </a:lnTo>
                <a:lnTo>
                  <a:pt x="12790" y="274000"/>
                </a:lnTo>
                <a:lnTo>
                  <a:pt x="17185" y="335099"/>
                </a:lnTo>
                <a:lnTo>
                  <a:pt x="20547" y="378103"/>
                </a:lnTo>
                <a:lnTo>
                  <a:pt x="22121" y="394337"/>
                </a:lnTo>
                <a:lnTo>
                  <a:pt x="34453" y="393093"/>
                </a:lnTo>
                <a:lnTo>
                  <a:pt x="41992" y="393093"/>
                </a:lnTo>
                <a:lnTo>
                  <a:pt x="38801" y="353942"/>
                </a:lnTo>
                <a:lnTo>
                  <a:pt x="30082" y="251702"/>
                </a:lnTo>
                <a:lnTo>
                  <a:pt x="19590" y="139506"/>
                </a:lnTo>
                <a:lnTo>
                  <a:pt x="10628" y="64975"/>
                </a:lnTo>
                <a:lnTo>
                  <a:pt x="8284" y="40196"/>
                </a:lnTo>
                <a:lnTo>
                  <a:pt x="7621" y="15842"/>
                </a:lnTo>
                <a:lnTo>
                  <a:pt x="6248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10094437" y="2945546"/>
            <a:ext cx="50165" cy="419734"/>
          </a:xfrm>
          <a:custGeom>
            <a:avLst/>
            <a:gdLst/>
            <a:ahLst/>
            <a:cxnLst/>
            <a:rect l="l" t="t" r="r" b="b"/>
            <a:pathLst>
              <a:path w="50165" h="419735">
                <a:moveTo>
                  <a:pt x="36211" y="415389"/>
                </a:moveTo>
                <a:lnTo>
                  <a:pt x="33951" y="419356"/>
                </a:lnTo>
                <a:lnTo>
                  <a:pt x="34199" y="419356"/>
                </a:lnTo>
                <a:lnTo>
                  <a:pt x="36389" y="415785"/>
                </a:lnTo>
                <a:lnTo>
                  <a:pt x="36211" y="415389"/>
                </a:lnTo>
                <a:close/>
              </a:path>
              <a:path w="50165" h="419735">
                <a:moveTo>
                  <a:pt x="38919" y="407200"/>
                </a:moveTo>
                <a:lnTo>
                  <a:pt x="15561" y="407200"/>
                </a:lnTo>
                <a:lnTo>
                  <a:pt x="32807" y="407784"/>
                </a:lnTo>
                <a:lnTo>
                  <a:pt x="36211" y="415389"/>
                </a:lnTo>
                <a:lnTo>
                  <a:pt x="37151" y="413740"/>
                </a:lnTo>
                <a:lnTo>
                  <a:pt x="38919" y="407200"/>
                </a:lnTo>
                <a:close/>
              </a:path>
              <a:path w="50165" h="419735">
                <a:moveTo>
                  <a:pt x="7045" y="10154"/>
                </a:moveTo>
                <a:lnTo>
                  <a:pt x="3343" y="16513"/>
                </a:lnTo>
                <a:lnTo>
                  <a:pt x="309" y="36820"/>
                </a:lnTo>
                <a:lnTo>
                  <a:pt x="116" y="50958"/>
                </a:lnTo>
                <a:lnTo>
                  <a:pt x="0" y="64556"/>
                </a:lnTo>
                <a:lnTo>
                  <a:pt x="245" y="82320"/>
                </a:lnTo>
                <a:lnTo>
                  <a:pt x="1198" y="191865"/>
                </a:lnTo>
                <a:lnTo>
                  <a:pt x="1973" y="260264"/>
                </a:lnTo>
                <a:lnTo>
                  <a:pt x="3015" y="323821"/>
                </a:lnTo>
                <a:lnTo>
                  <a:pt x="4373" y="372090"/>
                </a:lnTo>
                <a:lnTo>
                  <a:pt x="10608" y="409054"/>
                </a:lnTo>
                <a:lnTo>
                  <a:pt x="15561" y="407200"/>
                </a:lnTo>
                <a:lnTo>
                  <a:pt x="38919" y="407200"/>
                </a:lnTo>
                <a:lnTo>
                  <a:pt x="44847" y="385271"/>
                </a:lnTo>
                <a:lnTo>
                  <a:pt x="48895" y="338412"/>
                </a:lnTo>
                <a:lnTo>
                  <a:pt x="50017" y="279449"/>
                </a:lnTo>
                <a:lnTo>
                  <a:pt x="49292" y="235945"/>
                </a:lnTo>
                <a:lnTo>
                  <a:pt x="19728" y="235945"/>
                </a:lnTo>
                <a:lnTo>
                  <a:pt x="18547" y="230704"/>
                </a:lnTo>
                <a:lnTo>
                  <a:pt x="15590" y="188870"/>
                </a:lnTo>
                <a:lnTo>
                  <a:pt x="13777" y="149480"/>
                </a:lnTo>
                <a:lnTo>
                  <a:pt x="11663" y="94331"/>
                </a:lnTo>
                <a:lnTo>
                  <a:pt x="9388" y="26758"/>
                </a:lnTo>
                <a:lnTo>
                  <a:pt x="7045" y="10154"/>
                </a:lnTo>
                <a:close/>
              </a:path>
              <a:path w="50165" h="419735">
                <a:moveTo>
                  <a:pt x="29924" y="0"/>
                </a:moveTo>
                <a:lnTo>
                  <a:pt x="25098" y="46869"/>
                </a:lnTo>
                <a:lnTo>
                  <a:pt x="24192" y="110533"/>
                </a:lnTo>
                <a:lnTo>
                  <a:pt x="23831" y="136027"/>
                </a:lnTo>
                <a:lnTo>
                  <a:pt x="22906" y="185030"/>
                </a:lnTo>
                <a:lnTo>
                  <a:pt x="20735" y="232599"/>
                </a:lnTo>
                <a:lnTo>
                  <a:pt x="19728" y="235945"/>
                </a:lnTo>
                <a:lnTo>
                  <a:pt x="49292" y="235945"/>
                </a:lnTo>
                <a:lnTo>
                  <a:pt x="46393" y="151124"/>
                </a:lnTo>
                <a:lnTo>
                  <a:pt x="43094" y="94331"/>
                </a:lnTo>
                <a:lnTo>
                  <a:pt x="39772" y="50958"/>
                </a:lnTo>
                <a:lnTo>
                  <a:pt x="33283" y="8175"/>
                </a:lnTo>
                <a:lnTo>
                  <a:pt x="29924" y="0"/>
                </a:lnTo>
                <a:close/>
              </a:path>
            </a:pathLst>
          </a:custGeom>
          <a:solidFill>
            <a:srgbClr val="BA965C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9902558" y="2890964"/>
            <a:ext cx="298183" cy="494233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9901985" y="2890399"/>
            <a:ext cx="299720" cy="495300"/>
          </a:xfrm>
          <a:custGeom>
            <a:avLst/>
            <a:gdLst/>
            <a:ahLst/>
            <a:cxnLst/>
            <a:rect l="l" t="t" r="r" b="b"/>
            <a:pathLst>
              <a:path w="299720" h="495300">
                <a:moveTo>
                  <a:pt x="11569" y="0"/>
                </a:moveTo>
                <a:lnTo>
                  <a:pt x="541" y="476643"/>
                </a:lnTo>
                <a:lnTo>
                  <a:pt x="444" y="482231"/>
                </a:lnTo>
                <a:lnTo>
                  <a:pt x="0" y="490550"/>
                </a:lnTo>
                <a:lnTo>
                  <a:pt x="4013" y="494118"/>
                </a:lnTo>
                <a:lnTo>
                  <a:pt x="7023" y="494703"/>
                </a:lnTo>
                <a:lnTo>
                  <a:pt x="13550" y="494703"/>
                </a:lnTo>
                <a:lnTo>
                  <a:pt x="14986" y="494601"/>
                </a:lnTo>
                <a:lnTo>
                  <a:pt x="42351" y="493649"/>
                </a:lnTo>
                <a:lnTo>
                  <a:pt x="7467" y="493649"/>
                </a:lnTo>
                <a:lnTo>
                  <a:pt x="4584" y="493128"/>
                </a:lnTo>
                <a:lnTo>
                  <a:pt x="1600" y="490474"/>
                </a:lnTo>
                <a:lnTo>
                  <a:pt x="1710" y="476643"/>
                </a:lnTo>
                <a:lnTo>
                  <a:pt x="6877" y="18161"/>
                </a:lnTo>
                <a:lnTo>
                  <a:pt x="9550" y="3073"/>
                </a:lnTo>
                <a:lnTo>
                  <a:pt x="11722" y="1155"/>
                </a:lnTo>
                <a:lnTo>
                  <a:pt x="11874" y="1041"/>
                </a:lnTo>
                <a:lnTo>
                  <a:pt x="127529" y="1041"/>
                </a:lnTo>
                <a:lnTo>
                  <a:pt x="11569" y="0"/>
                </a:lnTo>
                <a:close/>
              </a:path>
              <a:path w="299720" h="495300">
                <a:moveTo>
                  <a:pt x="279920" y="484378"/>
                </a:moveTo>
                <a:lnTo>
                  <a:pt x="14935" y="493547"/>
                </a:lnTo>
                <a:lnTo>
                  <a:pt x="13487" y="493649"/>
                </a:lnTo>
                <a:lnTo>
                  <a:pt x="42351" y="493649"/>
                </a:lnTo>
                <a:lnTo>
                  <a:pt x="279882" y="485381"/>
                </a:lnTo>
                <a:lnTo>
                  <a:pt x="284211" y="485381"/>
                </a:lnTo>
                <a:lnTo>
                  <a:pt x="288429" y="484987"/>
                </a:lnTo>
                <a:lnTo>
                  <a:pt x="289030" y="484416"/>
                </a:lnTo>
                <a:lnTo>
                  <a:pt x="280428" y="484416"/>
                </a:lnTo>
                <a:lnTo>
                  <a:pt x="279920" y="484378"/>
                </a:lnTo>
                <a:close/>
              </a:path>
              <a:path w="299720" h="495300">
                <a:moveTo>
                  <a:pt x="284211" y="485381"/>
                </a:moveTo>
                <a:lnTo>
                  <a:pt x="279882" y="485381"/>
                </a:lnTo>
                <a:lnTo>
                  <a:pt x="280339" y="485432"/>
                </a:lnTo>
                <a:lnTo>
                  <a:pt x="283667" y="485432"/>
                </a:lnTo>
                <a:lnTo>
                  <a:pt x="284211" y="485381"/>
                </a:lnTo>
                <a:close/>
              </a:path>
              <a:path w="299720" h="495300">
                <a:moveTo>
                  <a:pt x="127529" y="1041"/>
                </a:moveTo>
                <a:lnTo>
                  <a:pt x="11874" y="1041"/>
                </a:lnTo>
                <a:lnTo>
                  <a:pt x="281178" y="4127"/>
                </a:lnTo>
                <a:lnTo>
                  <a:pt x="289344" y="4419"/>
                </a:lnTo>
                <a:lnTo>
                  <a:pt x="294424" y="5384"/>
                </a:lnTo>
                <a:lnTo>
                  <a:pt x="297726" y="8509"/>
                </a:lnTo>
                <a:lnTo>
                  <a:pt x="297065" y="14274"/>
                </a:lnTo>
                <a:lnTo>
                  <a:pt x="296677" y="16335"/>
                </a:lnTo>
                <a:lnTo>
                  <a:pt x="296573" y="28816"/>
                </a:lnTo>
                <a:lnTo>
                  <a:pt x="293572" y="461594"/>
                </a:lnTo>
                <a:lnTo>
                  <a:pt x="293548" y="472897"/>
                </a:lnTo>
                <a:lnTo>
                  <a:pt x="294271" y="477913"/>
                </a:lnTo>
                <a:lnTo>
                  <a:pt x="287756" y="484136"/>
                </a:lnTo>
                <a:lnTo>
                  <a:pt x="283006" y="484416"/>
                </a:lnTo>
                <a:lnTo>
                  <a:pt x="289030" y="484416"/>
                </a:lnTo>
                <a:lnTo>
                  <a:pt x="295503" y="478256"/>
                </a:lnTo>
                <a:lnTo>
                  <a:pt x="294744" y="472897"/>
                </a:lnTo>
                <a:lnTo>
                  <a:pt x="294740" y="461594"/>
                </a:lnTo>
                <a:lnTo>
                  <a:pt x="297742" y="28816"/>
                </a:lnTo>
                <a:lnTo>
                  <a:pt x="297869" y="16335"/>
                </a:lnTo>
                <a:lnTo>
                  <a:pt x="299196" y="9169"/>
                </a:lnTo>
                <a:lnTo>
                  <a:pt x="299286" y="8509"/>
                </a:lnTo>
                <a:lnTo>
                  <a:pt x="295021" y="4470"/>
                </a:lnTo>
                <a:lnTo>
                  <a:pt x="289877" y="3429"/>
                </a:lnTo>
                <a:lnTo>
                  <a:pt x="281165" y="3124"/>
                </a:lnTo>
                <a:lnTo>
                  <a:pt x="127529" y="1041"/>
                </a:lnTo>
                <a:close/>
              </a:path>
              <a:path w="299720" h="495300">
                <a:moveTo>
                  <a:pt x="28790" y="14973"/>
                </a:moveTo>
                <a:lnTo>
                  <a:pt x="28448" y="15113"/>
                </a:lnTo>
                <a:lnTo>
                  <a:pt x="24396" y="18630"/>
                </a:lnTo>
                <a:lnTo>
                  <a:pt x="23749" y="24333"/>
                </a:lnTo>
                <a:lnTo>
                  <a:pt x="19165" y="466661"/>
                </a:lnTo>
                <a:lnTo>
                  <a:pt x="19040" y="471271"/>
                </a:lnTo>
                <a:lnTo>
                  <a:pt x="18770" y="476808"/>
                </a:lnTo>
                <a:lnTo>
                  <a:pt x="22237" y="479856"/>
                </a:lnTo>
                <a:lnTo>
                  <a:pt x="24866" y="480402"/>
                </a:lnTo>
                <a:lnTo>
                  <a:pt x="30518" y="480402"/>
                </a:lnTo>
                <a:lnTo>
                  <a:pt x="31813" y="480314"/>
                </a:lnTo>
                <a:lnTo>
                  <a:pt x="61058" y="479361"/>
                </a:lnTo>
                <a:lnTo>
                  <a:pt x="30467" y="479361"/>
                </a:lnTo>
                <a:lnTo>
                  <a:pt x="25273" y="479336"/>
                </a:lnTo>
                <a:lnTo>
                  <a:pt x="22809" y="478891"/>
                </a:lnTo>
                <a:lnTo>
                  <a:pt x="20256" y="476643"/>
                </a:lnTo>
                <a:lnTo>
                  <a:pt x="20193" y="471271"/>
                </a:lnTo>
                <a:lnTo>
                  <a:pt x="20320" y="469290"/>
                </a:lnTo>
                <a:lnTo>
                  <a:pt x="24939" y="24333"/>
                </a:lnTo>
                <a:lnTo>
                  <a:pt x="25069" y="22974"/>
                </a:lnTo>
                <a:lnTo>
                  <a:pt x="25755" y="18935"/>
                </a:lnTo>
                <a:lnTo>
                  <a:pt x="29121" y="16027"/>
                </a:lnTo>
                <a:lnTo>
                  <a:pt x="173300" y="16027"/>
                </a:lnTo>
                <a:lnTo>
                  <a:pt x="28790" y="14973"/>
                </a:lnTo>
                <a:close/>
              </a:path>
              <a:path w="299720" h="495300">
                <a:moveTo>
                  <a:pt x="260731" y="471855"/>
                </a:moveTo>
                <a:lnTo>
                  <a:pt x="31724" y="479259"/>
                </a:lnTo>
                <a:lnTo>
                  <a:pt x="30467" y="479361"/>
                </a:lnTo>
                <a:lnTo>
                  <a:pt x="61058" y="479361"/>
                </a:lnTo>
                <a:lnTo>
                  <a:pt x="260705" y="472859"/>
                </a:lnTo>
                <a:lnTo>
                  <a:pt x="264423" y="472859"/>
                </a:lnTo>
                <a:lnTo>
                  <a:pt x="268135" y="472528"/>
                </a:lnTo>
                <a:lnTo>
                  <a:pt x="268801" y="471893"/>
                </a:lnTo>
                <a:lnTo>
                  <a:pt x="261759" y="471893"/>
                </a:lnTo>
                <a:lnTo>
                  <a:pt x="260731" y="471855"/>
                </a:lnTo>
                <a:close/>
              </a:path>
              <a:path w="299720" h="495300">
                <a:moveTo>
                  <a:pt x="264423" y="472859"/>
                </a:moveTo>
                <a:lnTo>
                  <a:pt x="260705" y="472859"/>
                </a:lnTo>
                <a:lnTo>
                  <a:pt x="261099" y="472897"/>
                </a:lnTo>
                <a:lnTo>
                  <a:pt x="263994" y="472897"/>
                </a:lnTo>
                <a:lnTo>
                  <a:pt x="264423" y="472859"/>
                </a:lnTo>
                <a:close/>
              </a:path>
              <a:path w="299720" h="495300">
                <a:moveTo>
                  <a:pt x="173300" y="16027"/>
                </a:moveTo>
                <a:lnTo>
                  <a:pt x="29121" y="16027"/>
                </a:lnTo>
                <a:lnTo>
                  <a:pt x="262788" y="18161"/>
                </a:lnTo>
                <a:lnTo>
                  <a:pt x="268871" y="18364"/>
                </a:lnTo>
                <a:lnTo>
                  <a:pt x="273253" y="19177"/>
                </a:lnTo>
                <a:lnTo>
                  <a:pt x="276020" y="21831"/>
                </a:lnTo>
                <a:lnTo>
                  <a:pt x="275924" y="22974"/>
                </a:lnTo>
                <a:lnTo>
                  <a:pt x="275501" y="26835"/>
                </a:lnTo>
                <a:lnTo>
                  <a:pt x="275145" y="28702"/>
                </a:lnTo>
                <a:lnTo>
                  <a:pt x="272402" y="461594"/>
                </a:lnTo>
                <a:lnTo>
                  <a:pt x="273075" y="466318"/>
                </a:lnTo>
                <a:lnTo>
                  <a:pt x="267474" y="471652"/>
                </a:lnTo>
                <a:lnTo>
                  <a:pt x="263398" y="471893"/>
                </a:lnTo>
                <a:lnTo>
                  <a:pt x="268801" y="471893"/>
                </a:lnTo>
                <a:lnTo>
                  <a:pt x="274294" y="466661"/>
                </a:lnTo>
                <a:lnTo>
                  <a:pt x="273608" y="461721"/>
                </a:lnTo>
                <a:lnTo>
                  <a:pt x="273570" y="461594"/>
                </a:lnTo>
                <a:lnTo>
                  <a:pt x="276301" y="28816"/>
                </a:lnTo>
                <a:lnTo>
                  <a:pt x="277596" y="21831"/>
                </a:lnTo>
                <a:lnTo>
                  <a:pt x="273850" y="18275"/>
                </a:lnTo>
                <a:lnTo>
                  <a:pt x="269392" y="17373"/>
                </a:lnTo>
                <a:lnTo>
                  <a:pt x="262788" y="17145"/>
                </a:lnTo>
                <a:lnTo>
                  <a:pt x="173300" y="16027"/>
                </a:lnTo>
                <a:close/>
              </a:path>
            </a:pathLst>
          </a:custGeom>
          <a:solidFill>
            <a:srgbClr val="785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9921290" y="2905924"/>
            <a:ext cx="257698" cy="464883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9921019" y="2905629"/>
            <a:ext cx="258445" cy="465455"/>
          </a:xfrm>
          <a:custGeom>
            <a:avLst/>
            <a:gdLst/>
            <a:ahLst/>
            <a:cxnLst/>
            <a:rect l="l" t="t" r="r" b="b"/>
            <a:pathLst>
              <a:path w="258445" h="465454">
                <a:moveTo>
                  <a:pt x="9867" y="0"/>
                </a:moveTo>
                <a:lnTo>
                  <a:pt x="9537" y="139"/>
                </a:lnTo>
                <a:lnTo>
                  <a:pt x="5587" y="3556"/>
                </a:lnTo>
                <a:lnTo>
                  <a:pt x="5016" y="8890"/>
                </a:lnTo>
                <a:lnTo>
                  <a:pt x="397" y="454202"/>
                </a:lnTo>
                <a:lnTo>
                  <a:pt x="0" y="461429"/>
                </a:lnTo>
                <a:lnTo>
                  <a:pt x="3632" y="464642"/>
                </a:lnTo>
                <a:lnTo>
                  <a:pt x="7124" y="464908"/>
                </a:lnTo>
                <a:lnTo>
                  <a:pt x="9817" y="464921"/>
                </a:lnTo>
                <a:lnTo>
                  <a:pt x="11468" y="464921"/>
                </a:lnTo>
                <a:lnTo>
                  <a:pt x="12763" y="464820"/>
                </a:lnTo>
                <a:lnTo>
                  <a:pt x="26047" y="464388"/>
                </a:lnTo>
                <a:lnTo>
                  <a:pt x="6172" y="464375"/>
                </a:lnTo>
                <a:lnTo>
                  <a:pt x="3632" y="463905"/>
                </a:lnTo>
                <a:lnTo>
                  <a:pt x="609" y="461225"/>
                </a:lnTo>
                <a:lnTo>
                  <a:pt x="974" y="454202"/>
                </a:lnTo>
                <a:lnTo>
                  <a:pt x="5502" y="17411"/>
                </a:lnTo>
                <a:lnTo>
                  <a:pt x="5613" y="8890"/>
                </a:lnTo>
                <a:lnTo>
                  <a:pt x="6159" y="3797"/>
                </a:lnTo>
                <a:lnTo>
                  <a:pt x="9956" y="520"/>
                </a:lnTo>
                <a:lnTo>
                  <a:pt x="90315" y="520"/>
                </a:lnTo>
                <a:lnTo>
                  <a:pt x="9867" y="0"/>
                </a:lnTo>
                <a:close/>
              </a:path>
              <a:path w="258445" h="465454">
                <a:moveTo>
                  <a:pt x="241719" y="456869"/>
                </a:moveTo>
                <a:lnTo>
                  <a:pt x="12699" y="464299"/>
                </a:lnTo>
                <a:lnTo>
                  <a:pt x="11442" y="464388"/>
                </a:lnTo>
                <a:lnTo>
                  <a:pt x="26047" y="464388"/>
                </a:lnTo>
                <a:lnTo>
                  <a:pt x="241719" y="457377"/>
                </a:lnTo>
                <a:lnTo>
                  <a:pt x="245102" y="457377"/>
                </a:lnTo>
                <a:lnTo>
                  <a:pt x="248869" y="457149"/>
                </a:lnTo>
                <a:lnTo>
                  <a:pt x="249122" y="456907"/>
                </a:lnTo>
                <a:lnTo>
                  <a:pt x="242125" y="456895"/>
                </a:lnTo>
                <a:lnTo>
                  <a:pt x="241719" y="456869"/>
                </a:lnTo>
                <a:close/>
              </a:path>
              <a:path w="258445" h="465454">
                <a:moveTo>
                  <a:pt x="16814" y="4673"/>
                </a:moveTo>
                <a:lnTo>
                  <a:pt x="16509" y="4813"/>
                </a:lnTo>
                <a:lnTo>
                  <a:pt x="12776" y="8077"/>
                </a:lnTo>
                <a:lnTo>
                  <a:pt x="12217" y="13157"/>
                </a:lnTo>
                <a:lnTo>
                  <a:pt x="7908" y="443522"/>
                </a:lnTo>
                <a:lnTo>
                  <a:pt x="7811" y="451192"/>
                </a:lnTo>
                <a:lnTo>
                  <a:pt x="7454" y="457796"/>
                </a:lnTo>
                <a:lnTo>
                  <a:pt x="10896" y="460870"/>
                </a:lnTo>
                <a:lnTo>
                  <a:pt x="14223" y="461124"/>
                </a:lnTo>
                <a:lnTo>
                  <a:pt x="16789" y="461137"/>
                </a:lnTo>
                <a:lnTo>
                  <a:pt x="18351" y="461137"/>
                </a:lnTo>
                <a:lnTo>
                  <a:pt x="19570" y="461048"/>
                </a:lnTo>
                <a:lnTo>
                  <a:pt x="32993" y="460616"/>
                </a:lnTo>
                <a:lnTo>
                  <a:pt x="18313" y="460616"/>
                </a:lnTo>
                <a:lnTo>
                  <a:pt x="13334" y="460590"/>
                </a:lnTo>
                <a:lnTo>
                  <a:pt x="10909" y="460133"/>
                </a:lnTo>
                <a:lnTo>
                  <a:pt x="8051" y="457593"/>
                </a:lnTo>
                <a:lnTo>
                  <a:pt x="8388" y="451192"/>
                </a:lnTo>
                <a:lnTo>
                  <a:pt x="8480" y="443522"/>
                </a:lnTo>
                <a:lnTo>
                  <a:pt x="12736" y="17411"/>
                </a:lnTo>
                <a:lnTo>
                  <a:pt x="12825" y="13157"/>
                </a:lnTo>
                <a:lnTo>
                  <a:pt x="13334" y="8331"/>
                </a:lnTo>
                <a:lnTo>
                  <a:pt x="16916" y="5207"/>
                </a:lnTo>
                <a:lnTo>
                  <a:pt x="109450" y="5207"/>
                </a:lnTo>
                <a:lnTo>
                  <a:pt x="16814" y="4673"/>
                </a:lnTo>
                <a:close/>
              </a:path>
              <a:path w="258445" h="465454">
                <a:moveTo>
                  <a:pt x="236702" y="453555"/>
                </a:moveTo>
                <a:lnTo>
                  <a:pt x="19519" y="460527"/>
                </a:lnTo>
                <a:lnTo>
                  <a:pt x="18313" y="460616"/>
                </a:lnTo>
                <a:lnTo>
                  <a:pt x="32993" y="460616"/>
                </a:lnTo>
                <a:lnTo>
                  <a:pt x="236702" y="454063"/>
                </a:lnTo>
                <a:lnTo>
                  <a:pt x="240162" y="454063"/>
                </a:lnTo>
                <a:lnTo>
                  <a:pt x="243484" y="453859"/>
                </a:lnTo>
                <a:lnTo>
                  <a:pt x="243761" y="453593"/>
                </a:lnTo>
                <a:lnTo>
                  <a:pt x="237096" y="453593"/>
                </a:lnTo>
                <a:lnTo>
                  <a:pt x="236702" y="453555"/>
                </a:lnTo>
                <a:close/>
              </a:path>
              <a:path w="258445" h="465454">
                <a:moveTo>
                  <a:pt x="245102" y="457377"/>
                </a:moveTo>
                <a:lnTo>
                  <a:pt x="241719" y="457377"/>
                </a:lnTo>
                <a:lnTo>
                  <a:pt x="242100" y="457415"/>
                </a:lnTo>
                <a:lnTo>
                  <a:pt x="244474" y="457415"/>
                </a:lnTo>
                <a:lnTo>
                  <a:pt x="245102" y="457377"/>
                </a:lnTo>
                <a:close/>
              </a:path>
              <a:path w="258445" h="465454">
                <a:moveTo>
                  <a:pt x="90315" y="520"/>
                </a:moveTo>
                <a:lnTo>
                  <a:pt x="9956" y="520"/>
                </a:lnTo>
                <a:lnTo>
                  <a:pt x="242798" y="2641"/>
                </a:lnTo>
                <a:lnTo>
                  <a:pt x="249923" y="2870"/>
                </a:lnTo>
                <a:lnTo>
                  <a:pt x="254368" y="3733"/>
                </a:lnTo>
                <a:lnTo>
                  <a:pt x="257523" y="6731"/>
                </a:lnTo>
                <a:lnTo>
                  <a:pt x="257625" y="7023"/>
                </a:lnTo>
                <a:lnTo>
                  <a:pt x="256444" y="13157"/>
                </a:lnTo>
                <a:lnTo>
                  <a:pt x="256375" y="17411"/>
                </a:lnTo>
                <a:lnTo>
                  <a:pt x="253669" y="446366"/>
                </a:lnTo>
                <a:lnTo>
                  <a:pt x="254330" y="451192"/>
                </a:lnTo>
                <a:lnTo>
                  <a:pt x="251142" y="454202"/>
                </a:lnTo>
                <a:lnTo>
                  <a:pt x="248577" y="456666"/>
                </a:lnTo>
                <a:lnTo>
                  <a:pt x="244398" y="456907"/>
                </a:lnTo>
                <a:lnTo>
                  <a:pt x="249122" y="456907"/>
                </a:lnTo>
                <a:lnTo>
                  <a:pt x="254952" y="451345"/>
                </a:lnTo>
                <a:lnTo>
                  <a:pt x="254243" y="446366"/>
                </a:lnTo>
                <a:lnTo>
                  <a:pt x="256959" y="17411"/>
                </a:lnTo>
                <a:lnTo>
                  <a:pt x="257056" y="13157"/>
                </a:lnTo>
                <a:lnTo>
                  <a:pt x="258279" y="6705"/>
                </a:lnTo>
                <a:lnTo>
                  <a:pt x="254647" y="3251"/>
                </a:lnTo>
                <a:lnTo>
                  <a:pt x="250278" y="2374"/>
                </a:lnTo>
                <a:lnTo>
                  <a:pt x="243751" y="2171"/>
                </a:lnTo>
                <a:lnTo>
                  <a:pt x="90315" y="520"/>
                </a:lnTo>
                <a:close/>
              </a:path>
              <a:path w="258445" h="465454">
                <a:moveTo>
                  <a:pt x="240162" y="454063"/>
                </a:moveTo>
                <a:lnTo>
                  <a:pt x="236702" y="454063"/>
                </a:lnTo>
                <a:lnTo>
                  <a:pt x="237058" y="454088"/>
                </a:lnTo>
                <a:lnTo>
                  <a:pt x="239331" y="454113"/>
                </a:lnTo>
                <a:lnTo>
                  <a:pt x="240162" y="454063"/>
                </a:lnTo>
                <a:close/>
              </a:path>
              <a:path w="258445" h="465454">
                <a:moveTo>
                  <a:pt x="109450" y="5207"/>
                </a:moveTo>
                <a:lnTo>
                  <a:pt x="16916" y="5207"/>
                </a:lnTo>
                <a:lnTo>
                  <a:pt x="238036" y="7023"/>
                </a:lnTo>
                <a:lnTo>
                  <a:pt x="244474" y="7226"/>
                </a:lnTo>
                <a:lnTo>
                  <a:pt x="248704" y="8039"/>
                </a:lnTo>
                <a:lnTo>
                  <a:pt x="251802" y="11010"/>
                </a:lnTo>
                <a:lnTo>
                  <a:pt x="250621" y="17246"/>
                </a:lnTo>
                <a:lnTo>
                  <a:pt x="248005" y="443547"/>
                </a:lnTo>
                <a:lnTo>
                  <a:pt x="248653" y="448119"/>
                </a:lnTo>
                <a:lnTo>
                  <a:pt x="243204" y="453364"/>
                </a:lnTo>
                <a:lnTo>
                  <a:pt x="239255" y="453593"/>
                </a:lnTo>
                <a:lnTo>
                  <a:pt x="243761" y="453593"/>
                </a:lnTo>
                <a:lnTo>
                  <a:pt x="249262" y="448297"/>
                </a:lnTo>
                <a:lnTo>
                  <a:pt x="248602" y="443522"/>
                </a:lnTo>
                <a:lnTo>
                  <a:pt x="251193" y="17411"/>
                </a:lnTo>
                <a:lnTo>
                  <a:pt x="252437" y="10858"/>
                </a:lnTo>
                <a:lnTo>
                  <a:pt x="248970" y="7581"/>
                </a:lnTo>
                <a:lnTo>
                  <a:pt x="244817" y="6731"/>
                </a:lnTo>
                <a:lnTo>
                  <a:pt x="238632" y="6540"/>
                </a:lnTo>
                <a:lnTo>
                  <a:pt x="109450" y="5207"/>
                </a:lnTo>
                <a:close/>
              </a:path>
            </a:pathLst>
          </a:custGeom>
          <a:solidFill>
            <a:srgbClr val="5F4D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9985637" y="2891255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609" y="0"/>
                </a:moveTo>
                <a:lnTo>
                  <a:pt x="406" y="0"/>
                </a:lnTo>
                <a:lnTo>
                  <a:pt x="139" y="8115"/>
                </a:lnTo>
                <a:lnTo>
                  <a:pt x="24" y="13373"/>
                </a:lnTo>
                <a:lnTo>
                  <a:pt x="0" y="19278"/>
                </a:lnTo>
                <a:lnTo>
                  <a:pt x="380" y="19240"/>
                </a:lnTo>
                <a:lnTo>
                  <a:pt x="533" y="13373"/>
                </a:lnTo>
                <a:lnTo>
                  <a:pt x="927" y="1231"/>
                </a:lnTo>
                <a:lnTo>
                  <a:pt x="990" y="12"/>
                </a:lnTo>
                <a:lnTo>
                  <a:pt x="60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10001044" y="2891619"/>
            <a:ext cx="4445" cy="19050"/>
          </a:xfrm>
          <a:custGeom>
            <a:avLst/>
            <a:gdLst/>
            <a:ahLst/>
            <a:cxnLst/>
            <a:rect l="l" t="t" r="r" b="b"/>
            <a:pathLst>
              <a:path w="4445" h="19050">
                <a:moveTo>
                  <a:pt x="0" y="0"/>
                </a:moveTo>
                <a:lnTo>
                  <a:pt x="762" y="7683"/>
                </a:lnTo>
                <a:lnTo>
                  <a:pt x="1447" y="15570"/>
                </a:lnTo>
                <a:lnTo>
                  <a:pt x="1333" y="18491"/>
                </a:lnTo>
                <a:lnTo>
                  <a:pt x="2120" y="18529"/>
                </a:lnTo>
                <a:lnTo>
                  <a:pt x="2882" y="18630"/>
                </a:lnTo>
                <a:lnTo>
                  <a:pt x="3632" y="18757"/>
                </a:lnTo>
                <a:lnTo>
                  <a:pt x="3822" y="12560"/>
                </a:lnTo>
                <a:lnTo>
                  <a:pt x="3543" y="5880"/>
                </a:lnTo>
                <a:lnTo>
                  <a:pt x="2847" y="50"/>
                </a:lnTo>
                <a:lnTo>
                  <a:pt x="1968" y="50"/>
                </a:lnTo>
                <a:lnTo>
                  <a:pt x="0" y="0"/>
                </a:lnTo>
                <a:close/>
              </a:path>
              <a:path w="4445" h="19050">
                <a:moveTo>
                  <a:pt x="2844" y="25"/>
                </a:moveTo>
                <a:lnTo>
                  <a:pt x="1968" y="50"/>
                </a:lnTo>
                <a:lnTo>
                  <a:pt x="2847" y="5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9991129" y="2891402"/>
            <a:ext cx="2540" cy="19050"/>
          </a:xfrm>
          <a:custGeom>
            <a:avLst/>
            <a:gdLst/>
            <a:ahLst/>
            <a:cxnLst/>
            <a:rect l="l" t="t" r="r" b="b"/>
            <a:pathLst>
              <a:path w="2540" h="19050">
                <a:moveTo>
                  <a:pt x="2070" y="0"/>
                </a:moveTo>
                <a:lnTo>
                  <a:pt x="1828" y="0"/>
                </a:lnTo>
                <a:lnTo>
                  <a:pt x="749" y="6121"/>
                </a:lnTo>
                <a:lnTo>
                  <a:pt x="215" y="12420"/>
                </a:lnTo>
                <a:lnTo>
                  <a:pt x="0" y="18770"/>
                </a:lnTo>
                <a:lnTo>
                  <a:pt x="342" y="18745"/>
                </a:lnTo>
                <a:lnTo>
                  <a:pt x="1054" y="18732"/>
                </a:lnTo>
                <a:lnTo>
                  <a:pt x="1320" y="13322"/>
                </a:lnTo>
                <a:lnTo>
                  <a:pt x="1676" y="8394"/>
                </a:lnTo>
                <a:lnTo>
                  <a:pt x="1701" y="4318"/>
                </a:lnTo>
                <a:lnTo>
                  <a:pt x="207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10008168" y="2891499"/>
            <a:ext cx="1270" cy="19685"/>
          </a:xfrm>
          <a:custGeom>
            <a:avLst/>
            <a:gdLst/>
            <a:ahLst/>
            <a:cxnLst/>
            <a:rect l="l" t="t" r="r" b="b"/>
            <a:pathLst>
              <a:path w="1270" h="19685">
                <a:moveTo>
                  <a:pt x="571" y="0"/>
                </a:moveTo>
                <a:lnTo>
                  <a:pt x="0" y="25"/>
                </a:lnTo>
                <a:lnTo>
                  <a:pt x="266" y="6476"/>
                </a:lnTo>
                <a:lnTo>
                  <a:pt x="431" y="12928"/>
                </a:lnTo>
                <a:lnTo>
                  <a:pt x="469" y="19405"/>
                </a:lnTo>
                <a:lnTo>
                  <a:pt x="1092" y="19418"/>
                </a:lnTo>
                <a:lnTo>
                  <a:pt x="1041" y="12928"/>
                </a:lnTo>
                <a:lnTo>
                  <a:pt x="850" y="6464"/>
                </a:lnTo>
                <a:lnTo>
                  <a:pt x="571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9977027" y="3365352"/>
            <a:ext cx="2540" cy="16510"/>
          </a:xfrm>
          <a:custGeom>
            <a:avLst/>
            <a:gdLst/>
            <a:ahLst/>
            <a:cxnLst/>
            <a:rect l="l" t="t" r="r" b="b"/>
            <a:pathLst>
              <a:path w="2540" h="16510">
                <a:moveTo>
                  <a:pt x="139" y="0"/>
                </a:moveTo>
                <a:lnTo>
                  <a:pt x="214" y="11137"/>
                </a:lnTo>
                <a:lnTo>
                  <a:pt x="88" y="14541"/>
                </a:lnTo>
                <a:lnTo>
                  <a:pt x="0" y="16319"/>
                </a:lnTo>
                <a:lnTo>
                  <a:pt x="1549" y="16294"/>
                </a:lnTo>
                <a:lnTo>
                  <a:pt x="2349" y="16294"/>
                </a:lnTo>
                <a:lnTo>
                  <a:pt x="2488" y="12776"/>
                </a:lnTo>
                <a:lnTo>
                  <a:pt x="2463" y="5613"/>
                </a:lnTo>
                <a:lnTo>
                  <a:pt x="2120" y="381"/>
                </a:lnTo>
                <a:lnTo>
                  <a:pt x="1435" y="279"/>
                </a:lnTo>
                <a:lnTo>
                  <a:pt x="13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9970405" y="3370324"/>
            <a:ext cx="2540" cy="12065"/>
          </a:xfrm>
          <a:custGeom>
            <a:avLst/>
            <a:gdLst/>
            <a:ahLst/>
            <a:cxnLst/>
            <a:rect l="l" t="t" r="r" b="b"/>
            <a:pathLst>
              <a:path w="2540" h="12064">
                <a:moveTo>
                  <a:pt x="1714" y="0"/>
                </a:moveTo>
                <a:lnTo>
                  <a:pt x="1397" y="2781"/>
                </a:lnTo>
                <a:lnTo>
                  <a:pt x="584" y="7086"/>
                </a:lnTo>
                <a:lnTo>
                  <a:pt x="0" y="11696"/>
                </a:lnTo>
                <a:lnTo>
                  <a:pt x="342" y="11658"/>
                </a:lnTo>
                <a:lnTo>
                  <a:pt x="685" y="11658"/>
                </a:lnTo>
                <a:lnTo>
                  <a:pt x="1016" y="11633"/>
                </a:lnTo>
                <a:lnTo>
                  <a:pt x="1346" y="7797"/>
                </a:lnTo>
                <a:lnTo>
                  <a:pt x="1854" y="3987"/>
                </a:lnTo>
                <a:lnTo>
                  <a:pt x="2286" y="292"/>
                </a:lnTo>
                <a:lnTo>
                  <a:pt x="1714" y="126"/>
                </a:lnTo>
                <a:lnTo>
                  <a:pt x="1714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9959077" y="3367664"/>
            <a:ext cx="1270" cy="16510"/>
          </a:xfrm>
          <a:custGeom>
            <a:avLst/>
            <a:gdLst/>
            <a:ahLst/>
            <a:cxnLst/>
            <a:rect l="l" t="t" r="r" b="b"/>
            <a:pathLst>
              <a:path w="1270" h="16510">
                <a:moveTo>
                  <a:pt x="279" y="0"/>
                </a:moveTo>
                <a:lnTo>
                  <a:pt x="88" y="5321"/>
                </a:lnTo>
                <a:lnTo>
                  <a:pt x="0" y="16040"/>
                </a:lnTo>
                <a:lnTo>
                  <a:pt x="254" y="15976"/>
                </a:lnTo>
                <a:lnTo>
                  <a:pt x="723" y="15900"/>
                </a:lnTo>
                <a:lnTo>
                  <a:pt x="812" y="10591"/>
                </a:lnTo>
                <a:lnTo>
                  <a:pt x="1079" y="101"/>
                </a:lnTo>
                <a:lnTo>
                  <a:pt x="27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9983494" y="3365892"/>
            <a:ext cx="1270" cy="15875"/>
          </a:xfrm>
          <a:custGeom>
            <a:avLst/>
            <a:gdLst/>
            <a:ahLst/>
            <a:cxnLst/>
            <a:rect l="l" t="t" r="r" b="b"/>
            <a:pathLst>
              <a:path w="1270" h="15875">
                <a:moveTo>
                  <a:pt x="558" y="0"/>
                </a:moveTo>
                <a:lnTo>
                  <a:pt x="0" y="25"/>
                </a:lnTo>
                <a:lnTo>
                  <a:pt x="203" y="7874"/>
                </a:lnTo>
                <a:lnTo>
                  <a:pt x="330" y="15811"/>
                </a:lnTo>
                <a:lnTo>
                  <a:pt x="647" y="15824"/>
                </a:lnTo>
                <a:lnTo>
                  <a:pt x="800" y="15824"/>
                </a:lnTo>
                <a:lnTo>
                  <a:pt x="736" y="5270"/>
                </a:lnTo>
                <a:lnTo>
                  <a:pt x="55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9965221" y="3367670"/>
            <a:ext cx="1905" cy="15240"/>
          </a:xfrm>
          <a:custGeom>
            <a:avLst/>
            <a:gdLst/>
            <a:ahLst/>
            <a:cxnLst/>
            <a:rect l="l" t="t" r="r" b="b"/>
            <a:pathLst>
              <a:path w="1904" h="15239">
                <a:moveTo>
                  <a:pt x="1816" y="0"/>
                </a:moveTo>
                <a:lnTo>
                  <a:pt x="927" y="152"/>
                </a:lnTo>
                <a:lnTo>
                  <a:pt x="482" y="190"/>
                </a:lnTo>
                <a:lnTo>
                  <a:pt x="76" y="5092"/>
                </a:lnTo>
                <a:lnTo>
                  <a:pt x="0" y="14947"/>
                </a:lnTo>
                <a:lnTo>
                  <a:pt x="317" y="14897"/>
                </a:lnTo>
                <a:lnTo>
                  <a:pt x="990" y="14833"/>
                </a:lnTo>
                <a:lnTo>
                  <a:pt x="1184" y="10045"/>
                </a:lnTo>
                <a:lnTo>
                  <a:pt x="1371" y="6731"/>
                </a:lnTo>
                <a:lnTo>
                  <a:pt x="1727" y="1879"/>
                </a:lnTo>
                <a:lnTo>
                  <a:pt x="1816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10043562" y="3362471"/>
            <a:ext cx="1270" cy="18415"/>
          </a:xfrm>
          <a:custGeom>
            <a:avLst/>
            <a:gdLst/>
            <a:ahLst/>
            <a:cxnLst/>
            <a:rect l="l" t="t" r="r" b="b"/>
            <a:pathLst>
              <a:path w="1270" h="18414">
                <a:moveTo>
                  <a:pt x="660" y="0"/>
                </a:moveTo>
                <a:lnTo>
                  <a:pt x="215" y="38"/>
                </a:lnTo>
                <a:lnTo>
                  <a:pt x="0" y="38"/>
                </a:lnTo>
                <a:lnTo>
                  <a:pt x="38" y="5994"/>
                </a:lnTo>
                <a:lnTo>
                  <a:pt x="203" y="11950"/>
                </a:lnTo>
                <a:lnTo>
                  <a:pt x="431" y="17906"/>
                </a:lnTo>
                <a:lnTo>
                  <a:pt x="584" y="17868"/>
                </a:lnTo>
                <a:lnTo>
                  <a:pt x="66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10054438" y="3362007"/>
            <a:ext cx="9525" cy="15875"/>
          </a:xfrm>
          <a:custGeom>
            <a:avLst/>
            <a:gdLst/>
            <a:ahLst/>
            <a:cxnLst/>
            <a:rect l="l" t="t" r="r" b="b"/>
            <a:pathLst>
              <a:path w="9525" h="15875">
                <a:moveTo>
                  <a:pt x="2941" y="14843"/>
                </a:moveTo>
                <a:lnTo>
                  <a:pt x="3135" y="15646"/>
                </a:lnTo>
                <a:lnTo>
                  <a:pt x="4593" y="15646"/>
                </a:lnTo>
                <a:lnTo>
                  <a:pt x="3973" y="15646"/>
                </a:lnTo>
                <a:lnTo>
                  <a:pt x="2941" y="14843"/>
                </a:lnTo>
                <a:close/>
              </a:path>
              <a:path w="9525" h="15875">
                <a:moveTo>
                  <a:pt x="4660" y="15331"/>
                </a:moveTo>
                <a:lnTo>
                  <a:pt x="3973" y="15646"/>
                </a:lnTo>
                <a:lnTo>
                  <a:pt x="4593" y="15646"/>
                </a:lnTo>
                <a:lnTo>
                  <a:pt x="4660" y="15331"/>
                </a:lnTo>
                <a:close/>
              </a:path>
              <a:path w="9525" h="15875">
                <a:moveTo>
                  <a:pt x="9103" y="0"/>
                </a:moveTo>
                <a:lnTo>
                  <a:pt x="7567" y="38"/>
                </a:lnTo>
                <a:lnTo>
                  <a:pt x="6817" y="38"/>
                </a:lnTo>
                <a:lnTo>
                  <a:pt x="6347" y="5207"/>
                </a:lnTo>
                <a:lnTo>
                  <a:pt x="5649" y="10718"/>
                </a:lnTo>
                <a:lnTo>
                  <a:pt x="4660" y="15331"/>
                </a:lnTo>
                <a:lnTo>
                  <a:pt x="6741" y="14376"/>
                </a:lnTo>
                <a:lnTo>
                  <a:pt x="8379" y="8051"/>
                </a:lnTo>
                <a:lnTo>
                  <a:pt x="9103" y="0"/>
                </a:lnTo>
                <a:close/>
              </a:path>
              <a:path w="9525" h="15875">
                <a:moveTo>
                  <a:pt x="417" y="0"/>
                </a:moveTo>
                <a:lnTo>
                  <a:pt x="23" y="0"/>
                </a:lnTo>
                <a:lnTo>
                  <a:pt x="0" y="10718"/>
                </a:lnTo>
                <a:lnTo>
                  <a:pt x="188" y="12700"/>
                </a:lnTo>
                <a:lnTo>
                  <a:pt x="2941" y="14843"/>
                </a:lnTo>
                <a:lnTo>
                  <a:pt x="1242" y="7835"/>
                </a:lnTo>
                <a:lnTo>
                  <a:pt x="1122" y="5207"/>
                </a:lnTo>
                <a:lnTo>
                  <a:pt x="1191" y="12"/>
                </a:lnTo>
                <a:lnTo>
                  <a:pt x="417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10068297" y="3367518"/>
            <a:ext cx="635" cy="11430"/>
          </a:xfrm>
          <a:custGeom>
            <a:avLst/>
            <a:gdLst/>
            <a:ahLst/>
            <a:cxnLst/>
            <a:rect l="l" t="t" r="r" b="b"/>
            <a:pathLst>
              <a:path w="634" h="11429">
                <a:moveTo>
                  <a:pt x="368" y="0"/>
                </a:moveTo>
                <a:lnTo>
                  <a:pt x="190" y="7518"/>
                </a:lnTo>
                <a:lnTo>
                  <a:pt x="0" y="11277"/>
                </a:lnTo>
                <a:lnTo>
                  <a:pt x="520" y="11239"/>
                </a:lnTo>
                <a:lnTo>
                  <a:pt x="482" y="3632"/>
                </a:lnTo>
                <a:lnTo>
                  <a:pt x="368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10049744" y="3361978"/>
            <a:ext cx="1270" cy="17780"/>
          </a:xfrm>
          <a:custGeom>
            <a:avLst/>
            <a:gdLst/>
            <a:ahLst/>
            <a:cxnLst/>
            <a:rect l="l" t="t" r="r" b="b"/>
            <a:pathLst>
              <a:path w="1270" h="17779">
                <a:moveTo>
                  <a:pt x="825" y="0"/>
                </a:moveTo>
                <a:lnTo>
                  <a:pt x="266" y="38"/>
                </a:lnTo>
                <a:lnTo>
                  <a:pt x="0" y="76"/>
                </a:lnTo>
                <a:lnTo>
                  <a:pt x="128" y="5880"/>
                </a:lnTo>
                <a:lnTo>
                  <a:pt x="279" y="10096"/>
                </a:lnTo>
                <a:lnTo>
                  <a:pt x="406" y="17678"/>
                </a:lnTo>
                <a:lnTo>
                  <a:pt x="965" y="17652"/>
                </a:lnTo>
                <a:lnTo>
                  <a:pt x="736" y="11760"/>
                </a:lnTo>
                <a:lnTo>
                  <a:pt x="692" y="5143"/>
                </a:lnTo>
                <a:lnTo>
                  <a:pt x="82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10145998" y="2892846"/>
            <a:ext cx="5080" cy="17780"/>
          </a:xfrm>
          <a:custGeom>
            <a:avLst/>
            <a:gdLst/>
            <a:ahLst/>
            <a:cxnLst/>
            <a:rect l="l" t="t" r="r" b="b"/>
            <a:pathLst>
              <a:path w="5079" h="17780">
                <a:moveTo>
                  <a:pt x="3751" y="7620"/>
                </a:moveTo>
                <a:lnTo>
                  <a:pt x="2095" y="7620"/>
                </a:lnTo>
                <a:lnTo>
                  <a:pt x="2641" y="10871"/>
                </a:lnTo>
                <a:lnTo>
                  <a:pt x="2933" y="14160"/>
                </a:lnTo>
                <a:lnTo>
                  <a:pt x="3136" y="17449"/>
                </a:lnTo>
                <a:lnTo>
                  <a:pt x="4927" y="17373"/>
                </a:lnTo>
                <a:lnTo>
                  <a:pt x="4076" y="9042"/>
                </a:lnTo>
                <a:lnTo>
                  <a:pt x="3751" y="7620"/>
                </a:lnTo>
                <a:close/>
              </a:path>
              <a:path w="5079" h="17780">
                <a:moveTo>
                  <a:pt x="419" y="0"/>
                </a:moveTo>
                <a:lnTo>
                  <a:pt x="0" y="0"/>
                </a:lnTo>
                <a:lnTo>
                  <a:pt x="1155" y="1765"/>
                </a:lnTo>
                <a:lnTo>
                  <a:pt x="2120" y="7785"/>
                </a:lnTo>
                <a:lnTo>
                  <a:pt x="2095" y="7620"/>
                </a:lnTo>
                <a:lnTo>
                  <a:pt x="3751" y="7620"/>
                </a:lnTo>
                <a:lnTo>
                  <a:pt x="2501" y="2146"/>
                </a:lnTo>
                <a:lnTo>
                  <a:pt x="419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10138469" y="2892783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4">
                <a:moveTo>
                  <a:pt x="2032" y="7535"/>
                </a:moveTo>
                <a:lnTo>
                  <a:pt x="774" y="12953"/>
                </a:lnTo>
                <a:lnTo>
                  <a:pt x="0" y="18402"/>
                </a:lnTo>
                <a:lnTo>
                  <a:pt x="1016" y="18300"/>
                </a:lnTo>
                <a:lnTo>
                  <a:pt x="1473" y="11696"/>
                </a:lnTo>
                <a:lnTo>
                  <a:pt x="2032" y="7535"/>
                </a:lnTo>
                <a:close/>
              </a:path>
              <a:path w="6984" h="18414">
                <a:moveTo>
                  <a:pt x="4168" y="2409"/>
                </a:moveTo>
                <a:lnTo>
                  <a:pt x="2476" y="4229"/>
                </a:lnTo>
                <a:lnTo>
                  <a:pt x="2032" y="7535"/>
                </a:lnTo>
                <a:lnTo>
                  <a:pt x="4168" y="2409"/>
                </a:lnTo>
                <a:close/>
              </a:path>
              <a:path w="6984" h="18414">
                <a:moveTo>
                  <a:pt x="5715" y="0"/>
                </a:moveTo>
                <a:lnTo>
                  <a:pt x="5372" y="0"/>
                </a:lnTo>
                <a:lnTo>
                  <a:pt x="4724" y="800"/>
                </a:lnTo>
                <a:lnTo>
                  <a:pt x="4305" y="2082"/>
                </a:lnTo>
                <a:lnTo>
                  <a:pt x="4168" y="2409"/>
                </a:lnTo>
                <a:lnTo>
                  <a:pt x="6375" y="38"/>
                </a:lnTo>
                <a:lnTo>
                  <a:pt x="6045" y="38"/>
                </a:lnTo>
                <a:lnTo>
                  <a:pt x="571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10154556" y="2892863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80">
                <a:moveTo>
                  <a:pt x="0" y="0"/>
                </a:moveTo>
                <a:lnTo>
                  <a:pt x="407" y="5791"/>
                </a:lnTo>
                <a:lnTo>
                  <a:pt x="698" y="11544"/>
                </a:lnTo>
                <a:lnTo>
                  <a:pt x="927" y="17310"/>
                </a:lnTo>
                <a:lnTo>
                  <a:pt x="1485" y="17310"/>
                </a:lnTo>
                <a:lnTo>
                  <a:pt x="1219" y="11544"/>
                </a:lnTo>
                <a:lnTo>
                  <a:pt x="874" y="5765"/>
                </a:lnTo>
                <a:lnTo>
                  <a:pt x="419" y="38"/>
                </a:lnTo>
                <a:lnTo>
                  <a:pt x="0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10131666" y="2892317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193" y="0"/>
                </a:moveTo>
                <a:lnTo>
                  <a:pt x="659" y="6489"/>
                </a:lnTo>
                <a:lnTo>
                  <a:pt x="292" y="12992"/>
                </a:lnTo>
                <a:lnTo>
                  <a:pt x="0" y="19519"/>
                </a:lnTo>
                <a:lnTo>
                  <a:pt x="279" y="19507"/>
                </a:lnTo>
                <a:lnTo>
                  <a:pt x="787" y="19443"/>
                </a:lnTo>
                <a:lnTo>
                  <a:pt x="1016" y="12979"/>
                </a:lnTo>
                <a:lnTo>
                  <a:pt x="1359" y="6477"/>
                </a:lnTo>
                <a:lnTo>
                  <a:pt x="1854" y="38"/>
                </a:lnTo>
                <a:lnTo>
                  <a:pt x="1193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9911292" y="2913693"/>
            <a:ext cx="17145" cy="455295"/>
          </a:xfrm>
          <a:custGeom>
            <a:avLst/>
            <a:gdLst/>
            <a:ahLst/>
            <a:cxnLst/>
            <a:rect l="l" t="t" r="r" b="b"/>
            <a:pathLst>
              <a:path w="17145" h="455295">
                <a:moveTo>
                  <a:pt x="1430" y="327752"/>
                </a:moveTo>
                <a:lnTo>
                  <a:pt x="2329" y="400178"/>
                </a:lnTo>
                <a:lnTo>
                  <a:pt x="4353" y="442271"/>
                </a:lnTo>
                <a:lnTo>
                  <a:pt x="8476" y="454774"/>
                </a:lnTo>
                <a:lnTo>
                  <a:pt x="9866" y="453812"/>
                </a:lnTo>
                <a:lnTo>
                  <a:pt x="6317" y="448246"/>
                </a:lnTo>
                <a:lnTo>
                  <a:pt x="3754" y="419601"/>
                </a:lnTo>
                <a:lnTo>
                  <a:pt x="2019" y="365928"/>
                </a:lnTo>
                <a:lnTo>
                  <a:pt x="1430" y="327752"/>
                </a:lnTo>
                <a:close/>
              </a:path>
              <a:path w="17145" h="455295">
                <a:moveTo>
                  <a:pt x="16477" y="424903"/>
                </a:moveTo>
                <a:lnTo>
                  <a:pt x="15338" y="433357"/>
                </a:lnTo>
                <a:lnTo>
                  <a:pt x="13011" y="445933"/>
                </a:lnTo>
                <a:lnTo>
                  <a:pt x="9885" y="453812"/>
                </a:lnTo>
                <a:lnTo>
                  <a:pt x="11625" y="452624"/>
                </a:lnTo>
                <a:lnTo>
                  <a:pt x="14240" y="442777"/>
                </a:lnTo>
                <a:lnTo>
                  <a:pt x="16071" y="431566"/>
                </a:lnTo>
                <a:lnTo>
                  <a:pt x="16883" y="425208"/>
                </a:lnTo>
                <a:lnTo>
                  <a:pt x="16464" y="425005"/>
                </a:lnTo>
                <a:close/>
              </a:path>
              <a:path w="17145" h="455295">
                <a:moveTo>
                  <a:pt x="7933" y="420099"/>
                </a:moveTo>
                <a:lnTo>
                  <a:pt x="9174" y="428764"/>
                </a:lnTo>
                <a:lnTo>
                  <a:pt x="11067" y="424414"/>
                </a:lnTo>
                <a:lnTo>
                  <a:pt x="8557" y="422809"/>
                </a:lnTo>
                <a:lnTo>
                  <a:pt x="7933" y="420099"/>
                </a:lnTo>
                <a:close/>
              </a:path>
              <a:path w="17145" h="455295">
                <a:moveTo>
                  <a:pt x="16625" y="245049"/>
                </a:moveTo>
                <a:lnTo>
                  <a:pt x="16429" y="289924"/>
                </a:lnTo>
                <a:lnTo>
                  <a:pt x="15635" y="351297"/>
                </a:lnTo>
                <a:lnTo>
                  <a:pt x="14037" y="400178"/>
                </a:lnTo>
                <a:lnTo>
                  <a:pt x="11067" y="424414"/>
                </a:lnTo>
                <a:lnTo>
                  <a:pt x="11435" y="424649"/>
                </a:lnTo>
                <a:lnTo>
                  <a:pt x="16267" y="376477"/>
                </a:lnTo>
                <a:lnTo>
                  <a:pt x="16572" y="327752"/>
                </a:lnTo>
                <a:lnTo>
                  <a:pt x="16625" y="245049"/>
                </a:lnTo>
                <a:close/>
              </a:path>
              <a:path w="17145" h="455295">
                <a:moveTo>
                  <a:pt x="4623" y="95117"/>
                </a:moveTo>
                <a:lnTo>
                  <a:pt x="4149" y="126582"/>
                </a:lnTo>
                <a:lnTo>
                  <a:pt x="4025" y="146355"/>
                </a:lnTo>
                <a:lnTo>
                  <a:pt x="3920" y="276964"/>
                </a:lnTo>
                <a:lnTo>
                  <a:pt x="4179" y="327752"/>
                </a:lnTo>
                <a:lnTo>
                  <a:pt x="4688" y="376477"/>
                </a:lnTo>
                <a:lnTo>
                  <a:pt x="6679" y="414651"/>
                </a:lnTo>
                <a:lnTo>
                  <a:pt x="7933" y="420099"/>
                </a:lnTo>
                <a:lnTo>
                  <a:pt x="6647" y="411124"/>
                </a:lnTo>
                <a:lnTo>
                  <a:pt x="5782" y="387800"/>
                </a:lnTo>
                <a:lnTo>
                  <a:pt x="5154" y="339789"/>
                </a:lnTo>
                <a:lnTo>
                  <a:pt x="4808" y="287033"/>
                </a:lnTo>
                <a:lnTo>
                  <a:pt x="4687" y="259884"/>
                </a:lnTo>
                <a:lnTo>
                  <a:pt x="4562" y="220692"/>
                </a:lnTo>
                <a:lnTo>
                  <a:pt x="4623" y="95117"/>
                </a:lnTo>
                <a:close/>
              </a:path>
              <a:path w="17145" h="455295">
                <a:moveTo>
                  <a:pt x="240" y="152967"/>
                </a:moveTo>
                <a:lnTo>
                  <a:pt x="415" y="223263"/>
                </a:lnTo>
                <a:lnTo>
                  <a:pt x="957" y="297128"/>
                </a:lnTo>
                <a:lnTo>
                  <a:pt x="1430" y="327752"/>
                </a:lnTo>
                <a:lnTo>
                  <a:pt x="1062" y="287033"/>
                </a:lnTo>
                <a:lnTo>
                  <a:pt x="624" y="223263"/>
                </a:lnTo>
                <a:lnTo>
                  <a:pt x="240" y="152967"/>
                </a:lnTo>
                <a:close/>
              </a:path>
              <a:path w="17145" h="455295">
                <a:moveTo>
                  <a:pt x="15659" y="64935"/>
                </a:moveTo>
                <a:lnTo>
                  <a:pt x="15876" y="76480"/>
                </a:lnTo>
                <a:lnTo>
                  <a:pt x="16270" y="126582"/>
                </a:lnTo>
                <a:lnTo>
                  <a:pt x="16533" y="190768"/>
                </a:lnTo>
                <a:lnTo>
                  <a:pt x="16625" y="245049"/>
                </a:lnTo>
                <a:lnTo>
                  <a:pt x="16584" y="146355"/>
                </a:lnTo>
                <a:lnTo>
                  <a:pt x="16353" y="105270"/>
                </a:lnTo>
                <a:lnTo>
                  <a:pt x="16104" y="80843"/>
                </a:lnTo>
                <a:lnTo>
                  <a:pt x="15659" y="64935"/>
                </a:lnTo>
                <a:close/>
              </a:path>
              <a:path w="17145" h="455295">
                <a:moveTo>
                  <a:pt x="3191" y="14033"/>
                </a:moveTo>
                <a:lnTo>
                  <a:pt x="116" y="61091"/>
                </a:lnTo>
                <a:lnTo>
                  <a:pt x="0" y="97981"/>
                </a:lnTo>
                <a:lnTo>
                  <a:pt x="240" y="152967"/>
                </a:lnTo>
                <a:lnTo>
                  <a:pt x="365" y="73901"/>
                </a:lnTo>
                <a:lnTo>
                  <a:pt x="488" y="63679"/>
                </a:lnTo>
                <a:lnTo>
                  <a:pt x="2532" y="23888"/>
                </a:lnTo>
                <a:lnTo>
                  <a:pt x="3093" y="17544"/>
                </a:lnTo>
                <a:lnTo>
                  <a:pt x="3191" y="14033"/>
                </a:lnTo>
                <a:close/>
              </a:path>
              <a:path w="17145" h="455295">
                <a:moveTo>
                  <a:pt x="8871" y="101428"/>
                </a:moveTo>
                <a:lnTo>
                  <a:pt x="9530" y="105270"/>
                </a:lnTo>
                <a:lnTo>
                  <a:pt x="9940" y="103927"/>
                </a:lnTo>
                <a:lnTo>
                  <a:pt x="8871" y="101428"/>
                </a:lnTo>
                <a:close/>
              </a:path>
              <a:path w="17145" h="455295">
                <a:moveTo>
                  <a:pt x="10634" y="101391"/>
                </a:moveTo>
                <a:lnTo>
                  <a:pt x="9898" y="103873"/>
                </a:lnTo>
                <a:lnTo>
                  <a:pt x="10597" y="101777"/>
                </a:lnTo>
                <a:lnTo>
                  <a:pt x="10634" y="101391"/>
                </a:lnTo>
                <a:close/>
              </a:path>
              <a:path w="17145" h="455295">
                <a:moveTo>
                  <a:pt x="8311" y="73901"/>
                </a:moveTo>
                <a:lnTo>
                  <a:pt x="7636" y="80843"/>
                </a:lnTo>
                <a:lnTo>
                  <a:pt x="7204" y="86817"/>
                </a:lnTo>
                <a:lnTo>
                  <a:pt x="7103" y="91567"/>
                </a:lnTo>
                <a:lnTo>
                  <a:pt x="7423" y="97981"/>
                </a:lnTo>
                <a:lnTo>
                  <a:pt x="8871" y="101428"/>
                </a:lnTo>
                <a:lnTo>
                  <a:pt x="7181" y="91567"/>
                </a:lnTo>
                <a:lnTo>
                  <a:pt x="8158" y="82410"/>
                </a:lnTo>
                <a:lnTo>
                  <a:pt x="8717" y="74218"/>
                </a:lnTo>
                <a:lnTo>
                  <a:pt x="8311" y="74041"/>
                </a:lnTo>
                <a:lnTo>
                  <a:pt x="8311" y="73901"/>
                </a:lnTo>
                <a:close/>
              </a:path>
              <a:path w="17145" h="455295">
                <a:moveTo>
                  <a:pt x="9147" y="48641"/>
                </a:moveTo>
                <a:lnTo>
                  <a:pt x="8870" y="48641"/>
                </a:lnTo>
                <a:lnTo>
                  <a:pt x="9531" y="53443"/>
                </a:lnTo>
                <a:lnTo>
                  <a:pt x="10479" y="63679"/>
                </a:lnTo>
                <a:lnTo>
                  <a:pt x="11373" y="74792"/>
                </a:lnTo>
                <a:lnTo>
                  <a:pt x="11704" y="80108"/>
                </a:lnTo>
                <a:lnTo>
                  <a:pt x="11765" y="86817"/>
                </a:lnTo>
                <a:lnTo>
                  <a:pt x="11486" y="92519"/>
                </a:lnTo>
                <a:lnTo>
                  <a:pt x="10634" y="101391"/>
                </a:lnTo>
                <a:lnTo>
                  <a:pt x="12810" y="94049"/>
                </a:lnTo>
                <a:lnTo>
                  <a:pt x="13254" y="80108"/>
                </a:lnTo>
                <a:lnTo>
                  <a:pt x="13171" y="73901"/>
                </a:lnTo>
                <a:lnTo>
                  <a:pt x="12004" y="58790"/>
                </a:lnTo>
                <a:lnTo>
                  <a:pt x="9147" y="48641"/>
                </a:lnTo>
                <a:close/>
              </a:path>
              <a:path w="17145" h="455295">
                <a:moveTo>
                  <a:pt x="6438" y="53443"/>
                </a:moveTo>
                <a:lnTo>
                  <a:pt x="4623" y="95117"/>
                </a:lnTo>
                <a:lnTo>
                  <a:pt x="4850" y="80108"/>
                </a:lnTo>
                <a:lnTo>
                  <a:pt x="6114" y="55626"/>
                </a:lnTo>
                <a:lnTo>
                  <a:pt x="6266" y="54787"/>
                </a:lnTo>
                <a:lnTo>
                  <a:pt x="6438" y="53443"/>
                </a:lnTo>
                <a:close/>
              </a:path>
              <a:path w="17145" h="455295">
                <a:moveTo>
                  <a:pt x="8235" y="0"/>
                </a:moveTo>
                <a:lnTo>
                  <a:pt x="7281" y="587"/>
                </a:lnTo>
                <a:lnTo>
                  <a:pt x="8699" y="2255"/>
                </a:lnTo>
                <a:lnTo>
                  <a:pt x="10476" y="9510"/>
                </a:lnTo>
                <a:lnTo>
                  <a:pt x="15002" y="50757"/>
                </a:lnTo>
                <a:lnTo>
                  <a:pt x="15659" y="64935"/>
                </a:lnTo>
                <a:lnTo>
                  <a:pt x="15423" y="52451"/>
                </a:lnTo>
                <a:lnTo>
                  <a:pt x="12444" y="13413"/>
                </a:lnTo>
                <a:lnTo>
                  <a:pt x="8575" y="304"/>
                </a:lnTo>
                <a:lnTo>
                  <a:pt x="8235" y="0"/>
                </a:lnTo>
                <a:close/>
              </a:path>
              <a:path w="17145" h="455295">
                <a:moveTo>
                  <a:pt x="7320" y="46545"/>
                </a:moveTo>
                <a:lnTo>
                  <a:pt x="6438" y="53443"/>
                </a:lnTo>
                <a:lnTo>
                  <a:pt x="8870" y="48641"/>
                </a:lnTo>
                <a:lnTo>
                  <a:pt x="9147" y="48641"/>
                </a:lnTo>
                <a:lnTo>
                  <a:pt x="7320" y="46545"/>
                </a:lnTo>
                <a:close/>
              </a:path>
              <a:path w="17145" h="455295">
                <a:moveTo>
                  <a:pt x="5563" y="2588"/>
                </a:moveTo>
                <a:lnTo>
                  <a:pt x="3294" y="6096"/>
                </a:lnTo>
                <a:lnTo>
                  <a:pt x="3191" y="14033"/>
                </a:lnTo>
                <a:lnTo>
                  <a:pt x="4117" y="7935"/>
                </a:lnTo>
                <a:lnTo>
                  <a:pt x="5563" y="2588"/>
                </a:lnTo>
                <a:close/>
              </a:path>
              <a:path w="17145" h="455295">
                <a:moveTo>
                  <a:pt x="6578" y="1020"/>
                </a:moveTo>
                <a:lnTo>
                  <a:pt x="5870" y="1456"/>
                </a:lnTo>
                <a:lnTo>
                  <a:pt x="5563" y="2588"/>
                </a:lnTo>
                <a:lnTo>
                  <a:pt x="6578" y="1020"/>
                </a:lnTo>
                <a:close/>
              </a:path>
              <a:path w="17145" h="455295">
                <a:moveTo>
                  <a:pt x="7041" y="304"/>
                </a:moveTo>
                <a:lnTo>
                  <a:pt x="6578" y="1020"/>
                </a:lnTo>
                <a:lnTo>
                  <a:pt x="7281" y="587"/>
                </a:lnTo>
                <a:lnTo>
                  <a:pt x="7041" y="304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10177327" y="2946196"/>
            <a:ext cx="19685" cy="422275"/>
          </a:xfrm>
          <a:custGeom>
            <a:avLst/>
            <a:gdLst/>
            <a:ahLst/>
            <a:cxnLst/>
            <a:rect l="l" t="t" r="r" b="b"/>
            <a:pathLst>
              <a:path w="19684" h="422275">
                <a:moveTo>
                  <a:pt x="845" y="85740"/>
                </a:moveTo>
                <a:lnTo>
                  <a:pt x="631" y="94778"/>
                </a:lnTo>
                <a:lnTo>
                  <a:pt x="42" y="162279"/>
                </a:lnTo>
                <a:lnTo>
                  <a:pt x="0" y="234755"/>
                </a:lnTo>
                <a:lnTo>
                  <a:pt x="393" y="302295"/>
                </a:lnTo>
                <a:lnTo>
                  <a:pt x="1113" y="354986"/>
                </a:lnTo>
                <a:lnTo>
                  <a:pt x="3076" y="403124"/>
                </a:lnTo>
                <a:lnTo>
                  <a:pt x="10342" y="421741"/>
                </a:lnTo>
                <a:lnTo>
                  <a:pt x="12480" y="420459"/>
                </a:lnTo>
                <a:lnTo>
                  <a:pt x="10667" y="420459"/>
                </a:lnTo>
                <a:lnTo>
                  <a:pt x="6557" y="412356"/>
                </a:lnTo>
                <a:lnTo>
                  <a:pt x="2606" y="334239"/>
                </a:lnTo>
                <a:lnTo>
                  <a:pt x="1564" y="267883"/>
                </a:lnTo>
                <a:lnTo>
                  <a:pt x="999" y="197230"/>
                </a:lnTo>
                <a:lnTo>
                  <a:pt x="892" y="162279"/>
                </a:lnTo>
                <a:lnTo>
                  <a:pt x="845" y="85740"/>
                </a:lnTo>
                <a:close/>
              </a:path>
              <a:path w="19684" h="422275">
                <a:moveTo>
                  <a:pt x="19016" y="397852"/>
                </a:moveTo>
                <a:lnTo>
                  <a:pt x="17299" y="406423"/>
                </a:lnTo>
                <a:lnTo>
                  <a:pt x="14382" y="416220"/>
                </a:lnTo>
                <a:lnTo>
                  <a:pt x="10667" y="420459"/>
                </a:lnTo>
                <a:lnTo>
                  <a:pt x="12480" y="420459"/>
                </a:lnTo>
                <a:lnTo>
                  <a:pt x="13636" y="419765"/>
                </a:lnTo>
                <a:lnTo>
                  <a:pt x="16535" y="411887"/>
                </a:lnTo>
                <a:lnTo>
                  <a:pt x="18644" y="403069"/>
                </a:lnTo>
                <a:lnTo>
                  <a:pt x="19587" y="398157"/>
                </a:lnTo>
                <a:lnTo>
                  <a:pt x="19003" y="397967"/>
                </a:lnTo>
                <a:close/>
              </a:path>
              <a:path w="19684" h="422275">
                <a:moveTo>
                  <a:pt x="9776" y="396753"/>
                </a:moveTo>
                <a:lnTo>
                  <a:pt x="10164" y="398945"/>
                </a:lnTo>
                <a:lnTo>
                  <a:pt x="11765" y="397967"/>
                </a:lnTo>
                <a:lnTo>
                  <a:pt x="9776" y="396753"/>
                </a:lnTo>
                <a:close/>
              </a:path>
              <a:path w="19684" h="422275">
                <a:moveTo>
                  <a:pt x="12260" y="397664"/>
                </a:moveTo>
                <a:lnTo>
                  <a:pt x="11952" y="397852"/>
                </a:lnTo>
                <a:lnTo>
                  <a:pt x="12221" y="398106"/>
                </a:lnTo>
                <a:lnTo>
                  <a:pt x="12260" y="397664"/>
                </a:lnTo>
                <a:close/>
              </a:path>
              <a:path w="19684" h="422275">
                <a:moveTo>
                  <a:pt x="17883" y="179343"/>
                </a:moveTo>
                <a:lnTo>
                  <a:pt x="16494" y="270340"/>
                </a:lnTo>
                <a:lnTo>
                  <a:pt x="15180" y="334603"/>
                </a:lnTo>
                <a:lnTo>
                  <a:pt x="13749" y="380652"/>
                </a:lnTo>
                <a:lnTo>
                  <a:pt x="12260" y="397664"/>
                </a:lnTo>
                <a:lnTo>
                  <a:pt x="17350" y="389729"/>
                </a:lnTo>
                <a:lnTo>
                  <a:pt x="19114" y="377413"/>
                </a:lnTo>
                <a:lnTo>
                  <a:pt x="19064" y="364643"/>
                </a:lnTo>
                <a:lnTo>
                  <a:pt x="18727" y="356365"/>
                </a:lnTo>
                <a:lnTo>
                  <a:pt x="18602" y="334239"/>
                </a:lnTo>
                <a:lnTo>
                  <a:pt x="18339" y="267883"/>
                </a:lnTo>
                <a:lnTo>
                  <a:pt x="17974" y="192847"/>
                </a:lnTo>
                <a:lnTo>
                  <a:pt x="17883" y="179343"/>
                </a:lnTo>
                <a:close/>
              </a:path>
              <a:path w="19684" h="422275">
                <a:moveTo>
                  <a:pt x="7923" y="386271"/>
                </a:moveTo>
                <a:lnTo>
                  <a:pt x="8081" y="389826"/>
                </a:lnTo>
                <a:lnTo>
                  <a:pt x="8640" y="392620"/>
                </a:lnTo>
                <a:lnTo>
                  <a:pt x="9148" y="396405"/>
                </a:lnTo>
                <a:lnTo>
                  <a:pt x="9776" y="396753"/>
                </a:lnTo>
                <a:lnTo>
                  <a:pt x="7923" y="386271"/>
                </a:lnTo>
                <a:close/>
              </a:path>
              <a:path w="19684" h="422275">
                <a:moveTo>
                  <a:pt x="6401" y="334848"/>
                </a:moveTo>
                <a:lnTo>
                  <a:pt x="6631" y="356365"/>
                </a:lnTo>
                <a:lnTo>
                  <a:pt x="7586" y="384365"/>
                </a:lnTo>
                <a:lnTo>
                  <a:pt x="7923" y="386271"/>
                </a:lnTo>
                <a:lnTo>
                  <a:pt x="6865" y="362521"/>
                </a:lnTo>
                <a:lnTo>
                  <a:pt x="6720" y="354986"/>
                </a:lnTo>
                <a:lnTo>
                  <a:pt x="6401" y="334848"/>
                </a:lnTo>
                <a:close/>
              </a:path>
              <a:path w="19684" h="422275">
                <a:moveTo>
                  <a:pt x="13612" y="71267"/>
                </a:moveTo>
                <a:lnTo>
                  <a:pt x="12596" y="212134"/>
                </a:lnTo>
                <a:lnTo>
                  <a:pt x="12392" y="234755"/>
                </a:lnTo>
                <a:lnTo>
                  <a:pt x="11838" y="289845"/>
                </a:lnTo>
                <a:lnTo>
                  <a:pt x="11327" y="322555"/>
                </a:lnTo>
                <a:lnTo>
                  <a:pt x="11674" y="345022"/>
                </a:lnTo>
                <a:lnTo>
                  <a:pt x="15260" y="283177"/>
                </a:lnTo>
                <a:lnTo>
                  <a:pt x="15704" y="212134"/>
                </a:lnTo>
                <a:lnTo>
                  <a:pt x="15600" y="179343"/>
                </a:lnTo>
                <a:lnTo>
                  <a:pt x="15232" y="125898"/>
                </a:lnTo>
                <a:lnTo>
                  <a:pt x="13612" y="71267"/>
                </a:lnTo>
                <a:close/>
              </a:path>
              <a:path w="19684" h="422275">
                <a:moveTo>
                  <a:pt x="9843" y="118873"/>
                </a:moveTo>
                <a:lnTo>
                  <a:pt x="9776" y="130985"/>
                </a:lnTo>
                <a:lnTo>
                  <a:pt x="9558" y="192847"/>
                </a:lnTo>
                <a:lnTo>
                  <a:pt x="9464" y="297041"/>
                </a:lnTo>
                <a:lnTo>
                  <a:pt x="9578" y="338514"/>
                </a:lnTo>
                <a:lnTo>
                  <a:pt x="10024" y="362521"/>
                </a:lnTo>
                <a:lnTo>
                  <a:pt x="10950" y="345022"/>
                </a:lnTo>
                <a:lnTo>
                  <a:pt x="11327" y="322555"/>
                </a:lnTo>
                <a:lnTo>
                  <a:pt x="10822" y="289845"/>
                </a:lnTo>
                <a:lnTo>
                  <a:pt x="10282" y="221691"/>
                </a:lnTo>
                <a:lnTo>
                  <a:pt x="9990" y="162279"/>
                </a:lnTo>
                <a:lnTo>
                  <a:pt x="9843" y="118873"/>
                </a:lnTo>
                <a:close/>
              </a:path>
              <a:path w="19684" h="422275">
                <a:moveTo>
                  <a:pt x="9617" y="41144"/>
                </a:moveTo>
                <a:lnTo>
                  <a:pt x="4652" y="42951"/>
                </a:lnTo>
                <a:lnTo>
                  <a:pt x="5400" y="56911"/>
                </a:lnTo>
                <a:lnTo>
                  <a:pt x="5435" y="61620"/>
                </a:lnTo>
                <a:lnTo>
                  <a:pt x="5300" y="63728"/>
                </a:lnTo>
                <a:lnTo>
                  <a:pt x="5107" y="79597"/>
                </a:lnTo>
                <a:lnTo>
                  <a:pt x="4987" y="162279"/>
                </a:lnTo>
                <a:lnTo>
                  <a:pt x="5192" y="212134"/>
                </a:lnTo>
                <a:lnTo>
                  <a:pt x="5318" y="234755"/>
                </a:lnTo>
                <a:lnTo>
                  <a:pt x="5885" y="302295"/>
                </a:lnTo>
                <a:lnTo>
                  <a:pt x="6401" y="334848"/>
                </a:lnTo>
                <a:lnTo>
                  <a:pt x="6053" y="302295"/>
                </a:lnTo>
                <a:lnTo>
                  <a:pt x="5933" y="283177"/>
                </a:lnTo>
                <a:lnTo>
                  <a:pt x="5713" y="234755"/>
                </a:lnTo>
                <a:lnTo>
                  <a:pt x="5596" y="162279"/>
                </a:lnTo>
                <a:lnTo>
                  <a:pt x="5663" y="117815"/>
                </a:lnTo>
                <a:lnTo>
                  <a:pt x="5782" y="85100"/>
                </a:lnTo>
                <a:lnTo>
                  <a:pt x="6125" y="59715"/>
                </a:lnTo>
                <a:lnTo>
                  <a:pt x="6265" y="57797"/>
                </a:lnTo>
                <a:lnTo>
                  <a:pt x="9617" y="41144"/>
                </a:lnTo>
                <a:close/>
              </a:path>
              <a:path w="19684" h="422275">
                <a:moveTo>
                  <a:pt x="9690" y="2819"/>
                </a:moveTo>
                <a:lnTo>
                  <a:pt x="9072" y="2819"/>
                </a:lnTo>
                <a:lnTo>
                  <a:pt x="11020" y="6502"/>
                </a:lnTo>
                <a:lnTo>
                  <a:pt x="13267" y="15792"/>
                </a:lnTo>
                <a:lnTo>
                  <a:pt x="16801" y="58437"/>
                </a:lnTo>
                <a:lnTo>
                  <a:pt x="17465" y="117815"/>
                </a:lnTo>
                <a:lnTo>
                  <a:pt x="17883" y="179343"/>
                </a:lnTo>
                <a:lnTo>
                  <a:pt x="18460" y="135972"/>
                </a:lnTo>
                <a:lnTo>
                  <a:pt x="19103" y="79597"/>
                </a:lnTo>
                <a:lnTo>
                  <a:pt x="19035" y="63728"/>
                </a:lnTo>
                <a:lnTo>
                  <a:pt x="18827" y="56911"/>
                </a:lnTo>
                <a:lnTo>
                  <a:pt x="17931" y="44208"/>
                </a:lnTo>
                <a:lnTo>
                  <a:pt x="16672" y="32085"/>
                </a:lnTo>
                <a:lnTo>
                  <a:pt x="15028" y="19710"/>
                </a:lnTo>
                <a:lnTo>
                  <a:pt x="14461" y="15792"/>
                </a:lnTo>
                <a:lnTo>
                  <a:pt x="14335" y="14147"/>
                </a:lnTo>
                <a:lnTo>
                  <a:pt x="14160" y="6498"/>
                </a:lnTo>
                <a:lnTo>
                  <a:pt x="9690" y="2819"/>
                </a:lnTo>
                <a:close/>
              </a:path>
              <a:path w="19684" h="422275">
                <a:moveTo>
                  <a:pt x="9795" y="61434"/>
                </a:moveTo>
                <a:lnTo>
                  <a:pt x="9843" y="118873"/>
                </a:lnTo>
                <a:lnTo>
                  <a:pt x="10034" y="85100"/>
                </a:lnTo>
                <a:lnTo>
                  <a:pt x="10354" y="61620"/>
                </a:lnTo>
                <a:lnTo>
                  <a:pt x="9795" y="61434"/>
                </a:lnTo>
                <a:close/>
              </a:path>
              <a:path w="19684" h="422275">
                <a:moveTo>
                  <a:pt x="3279" y="22790"/>
                </a:moveTo>
                <a:lnTo>
                  <a:pt x="968" y="64654"/>
                </a:lnTo>
                <a:lnTo>
                  <a:pt x="845" y="85740"/>
                </a:lnTo>
                <a:lnTo>
                  <a:pt x="1829" y="44208"/>
                </a:lnTo>
                <a:lnTo>
                  <a:pt x="1951" y="41144"/>
                </a:lnTo>
                <a:lnTo>
                  <a:pt x="3279" y="22790"/>
                </a:lnTo>
                <a:close/>
              </a:path>
              <a:path w="19684" h="422275">
                <a:moveTo>
                  <a:pt x="10561" y="40944"/>
                </a:moveTo>
                <a:lnTo>
                  <a:pt x="10164" y="40944"/>
                </a:lnTo>
                <a:lnTo>
                  <a:pt x="10213" y="41144"/>
                </a:lnTo>
                <a:lnTo>
                  <a:pt x="13472" y="66545"/>
                </a:lnTo>
                <a:lnTo>
                  <a:pt x="13612" y="71267"/>
                </a:lnTo>
                <a:lnTo>
                  <a:pt x="13829" y="66545"/>
                </a:lnTo>
                <a:lnTo>
                  <a:pt x="13936" y="63728"/>
                </a:lnTo>
                <a:lnTo>
                  <a:pt x="14080" y="56911"/>
                </a:lnTo>
                <a:lnTo>
                  <a:pt x="13461" y="49449"/>
                </a:lnTo>
                <a:lnTo>
                  <a:pt x="11383" y="42646"/>
                </a:lnTo>
                <a:lnTo>
                  <a:pt x="10561" y="40944"/>
                </a:lnTo>
                <a:close/>
              </a:path>
              <a:path w="19684" h="422275">
                <a:moveTo>
                  <a:pt x="9923" y="39623"/>
                </a:moveTo>
                <a:lnTo>
                  <a:pt x="9617" y="41144"/>
                </a:lnTo>
                <a:lnTo>
                  <a:pt x="10164" y="40944"/>
                </a:lnTo>
                <a:lnTo>
                  <a:pt x="10561" y="40944"/>
                </a:lnTo>
                <a:lnTo>
                  <a:pt x="9923" y="39623"/>
                </a:lnTo>
                <a:close/>
              </a:path>
              <a:path w="19684" h="422275">
                <a:moveTo>
                  <a:pt x="4578" y="10491"/>
                </a:moveTo>
                <a:lnTo>
                  <a:pt x="4131" y="13271"/>
                </a:lnTo>
                <a:lnTo>
                  <a:pt x="3890" y="14350"/>
                </a:lnTo>
                <a:lnTo>
                  <a:pt x="3279" y="22790"/>
                </a:lnTo>
                <a:lnTo>
                  <a:pt x="3890" y="18033"/>
                </a:lnTo>
                <a:lnTo>
                  <a:pt x="4444" y="14350"/>
                </a:lnTo>
                <a:lnTo>
                  <a:pt x="4499" y="13271"/>
                </a:lnTo>
                <a:lnTo>
                  <a:pt x="4578" y="10491"/>
                </a:lnTo>
                <a:close/>
              </a:path>
              <a:path w="19684" h="422275">
                <a:moveTo>
                  <a:pt x="5494" y="4796"/>
                </a:moveTo>
                <a:lnTo>
                  <a:pt x="4728" y="5219"/>
                </a:lnTo>
                <a:lnTo>
                  <a:pt x="4578" y="10491"/>
                </a:lnTo>
                <a:lnTo>
                  <a:pt x="5494" y="4796"/>
                </a:lnTo>
                <a:close/>
              </a:path>
              <a:path w="19684" h="422275">
                <a:moveTo>
                  <a:pt x="6265" y="0"/>
                </a:moveTo>
                <a:lnTo>
                  <a:pt x="5494" y="4796"/>
                </a:lnTo>
                <a:lnTo>
                  <a:pt x="9072" y="2819"/>
                </a:lnTo>
                <a:lnTo>
                  <a:pt x="9690" y="2819"/>
                </a:lnTo>
                <a:lnTo>
                  <a:pt x="6265" y="0"/>
                </a:lnTo>
                <a:close/>
              </a:path>
            </a:pathLst>
          </a:custGeom>
          <a:solidFill>
            <a:srgbClr val="6D553C">
              <a:alpha val="33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9907340" y="2907452"/>
            <a:ext cx="287655" cy="476884"/>
          </a:xfrm>
          <a:custGeom>
            <a:avLst/>
            <a:gdLst/>
            <a:ahLst/>
            <a:cxnLst/>
            <a:rect l="l" t="t" r="r" b="b"/>
            <a:pathLst>
              <a:path w="287654" h="476885">
                <a:moveTo>
                  <a:pt x="5830" y="0"/>
                </a:moveTo>
                <a:lnTo>
                  <a:pt x="5000" y="2364"/>
                </a:lnTo>
                <a:lnTo>
                  <a:pt x="4724" y="7927"/>
                </a:lnTo>
                <a:lnTo>
                  <a:pt x="4008" y="77922"/>
                </a:lnTo>
                <a:lnTo>
                  <a:pt x="1076" y="342387"/>
                </a:lnTo>
                <a:lnTo>
                  <a:pt x="468" y="400446"/>
                </a:lnTo>
                <a:lnTo>
                  <a:pt x="111" y="438311"/>
                </a:lnTo>
                <a:lnTo>
                  <a:pt x="0" y="476862"/>
                </a:lnTo>
                <a:lnTo>
                  <a:pt x="5549" y="474665"/>
                </a:lnTo>
                <a:lnTo>
                  <a:pt x="9550" y="474640"/>
                </a:lnTo>
                <a:lnTo>
                  <a:pt x="218681" y="467223"/>
                </a:lnTo>
                <a:lnTo>
                  <a:pt x="12827" y="467223"/>
                </a:lnTo>
                <a:lnTo>
                  <a:pt x="12458" y="466004"/>
                </a:lnTo>
                <a:lnTo>
                  <a:pt x="11417" y="458244"/>
                </a:lnTo>
                <a:lnTo>
                  <a:pt x="11303" y="447500"/>
                </a:lnTo>
                <a:lnTo>
                  <a:pt x="11422" y="374942"/>
                </a:lnTo>
                <a:lnTo>
                  <a:pt x="11682" y="327283"/>
                </a:lnTo>
                <a:lnTo>
                  <a:pt x="12201" y="252396"/>
                </a:lnTo>
                <a:lnTo>
                  <a:pt x="12804" y="176326"/>
                </a:lnTo>
                <a:lnTo>
                  <a:pt x="13413" y="107732"/>
                </a:lnTo>
                <a:lnTo>
                  <a:pt x="13951" y="55275"/>
                </a:lnTo>
                <a:lnTo>
                  <a:pt x="14255" y="33555"/>
                </a:lnTo>
                <a:lnTo>
                  <a:pt x="14216" y="23006"/>
                </a:lnTo>
                <a:lnTo>
                  <a:pt x="14095" y="18393"/>
                </a:lnTo>
                <a:lnTo>
                  <a:pt x="10164" y="18393"/>
                </a:lnTo>
                <a:lnTo>
                  <a:pt x="8356" y="12741"/>
                </a:lnTo>
                <a:lnTo>
                  <a:pt x="7015" y="2802"/>
                </a:lnTo>
                <a:lnTo>
                  <a:pt x="5830" y="0"/>
                </a:lnTo>
                <a:close/>
              </a:path>
              <a:path w="287654" h="476885">
                <a:moveTo>
                  <a:pt x="273952" y="19510"/>
                </a:moveTo>
                <a:lnTo>
                  <a:pt x="272929" y="93382"/>
                </a:lnTo>
                <a:lnTo>
                  <a:pt x="272849" y="137310"/>
                </a:lnTo>
                <a:lnTo>
                  <a:pt x="272735" y="327283"/>
                </a:lnTo>
                <a:lnTo>
                  <a:pt x="272854" y="421903"/>
                </a:lnTo>
                <a:lnTo>
                  <a:pt x="272999" y="441175"/>
                </a:lnTo>
                <a:lnTo>
                  <a:pt x="273456" y="447500"/>
                </a:lnTo>
                <a:lnTo>
                  <a:pt x="275399" y="458193"/>
                </a:lnTo>
                <a:lnTo>
                  <a:pt x="260705" y="459705"/>
                </a:lnTo>
                <a:lnTo>
                  <a:pt x="232332" y="460915"/>
                </a:lnTo>
                <a:lnTo>
                  <a:pt x="28067" y="466436"/>
                </a:lnTo>
                <a:lnTo>
                  <a:pt x="12827" y="467223"/>
                </a:lnTo>
                <a:lnTo>
                  <a:pt x="218681" y="467223"/>
                </a:lnTo>
                <a:lnTo>
                  <a:pt x="270764" y="465407"/>
                </a:lnTo>
                <a:lnTo>
                  <a:pt x="281317" y="465153"/>
                </a:lnTo>
                <a:lnTo>
                  <a:pt x="285750" y="464632"/>
                </a:lnTo>
                <a:lnTo>
                  <a:pt x="285544" y="458193"/>
                </a:lnTo>
                <a:lnTo>
                  <a:pt x="285419" y="445374"/>
                </a:lnTo>
                <a:lnTo>
                  <a:pt x="285523" y="374942"/>
                </a:lnTo>
                <a:lnTo>
                  <a:pt x="285827" y="275865"/>
                </a:lnTo>
                <a:lnTo>
                  <a:pt x="286100" y="205399"/>
                </a:lnTo>
                <a:lnTo>
                  <a:pt x="286412" y="137310"/>
                </a:lnTo>
                <a:lnTo>
                  <a:pt x="286746" y="77922"/>
                </a:lnTo>
                <a:lnTo>
                  <a:pt x="287085" y="33555"/>
                </a:lnTo>
                <a:lnTo>
                  <a:pt x="287161" y="28197"/>
                </a:lnTo>
                <a:lnTo>
                  <a:pt x="276720" y="28197"/>
                </a:lnTo>
                <a:lnTo>
                  <a:pt x="275683" y="23006"/>
                </a:lnTo>
                <a:lnTo>
                  <a:pt x="274748" y="19548"/>
                </a:lnTo>
                <a:lnTo>
                  <a:pt x="273952" y="19510"/>
                </a:lnTo>
                <a:close/>
              </a:path>
              <a:path w="287654" h="476885">
                <a:moveTo>
                  <a:pt x="286342" y="1354"/>
                </a:moveTo>
                <a:lnTo>
                  <a:pt x="282962" y="10582"/>
                </a:lnTo>
                <a:lnTo>
                  <a:pt x="279134" y="24201"/>
                </a:lnTo>
                <a:lnTo>
                  <a:pt x="276720" y="28197"/>
                </a:lnTo>
                <a:lnTo>
                  <a:pt x="287161" y="28197"/>
                </a:lnTo>
                <a:lnTo>
                  <a:pt x="287413" y="10531"/>
                </a:lnTo>
                <a:lnTo>
                  <a:pt x="286342" y="1354"/>
                </a:lnTo>
                <a:close/>
              </a:path>
              <a:path w="287654" h="476885">
                <a:moveTo>
                  <a:pt x="13980" y="14030"/>
                </a:moveTo>
                <a:lnTo>
                  <a:pt x="12314" y="14890"/>
                </a:lnTo>
                <a:lnTo>
                  <a:pt x="10164" y="18393"/>
                </a:lnTo>
                <a:lnTo>
                  <a:pt x="14095" y="18393"/>
                </a:lnTo>
                <a:lnTo>
                  <a:pt x="13980" y="1403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9910285" y="2938998"/>
            <a:ext cx="7620" cy="427990"/>
          </a:xfrm>
          <a:custGeom>
            <a:avLst/>
            <a:gdLst/>
            <a:ahLst/>
            <a:cxnLst/>
            <a:rect l="l" t="t" r="r" b="b"/>
            <a:pathLst>
              <a:path w="7620" h="427989">
                <a:moveTo>
                  <a:pt x="7072" y="404882"/>
                </a:moveTo>
                <a:lnTo>
                  <a:pt x="4364" y="404882"/>
                </a:lnTo>
                <a:lnTo>
                  <a:pt x="5539" y="409393"/>
                </a:lnTo>
                <a:lnTo>
                  <a:pt x="6177" y="421660"/>
                </a:lnTo>
                <a:lnTo>
                  <a:pt x="6596" y="427737"/>
                </a:lnTo>
                <a:lnTo>
                  <a:pt x="6915" y="419946"/>
                </a:lnTo>
                <a:lnTo>
                  <a:pt x="7032" y="412836"/>
                </a:lnTo>
                <a:lnTo>
                  <a:pt x="7072" y="404882"/>
                </a:lnTo>
                <a:close/>
              </a:path>
              <a:path w="7620" h="427989">
                <a:moveTo>
                  <a:pt x="5200" y="0"/>
                </a:moveTo>
                <a:lnTo>
                  <a:pt x="1907" y="49851"/>
                </a:lnTo>
                <a:lnTo>
                  <a:pt x="1522" y="90499"/>
                </a:lnTo>
                <a:lnTo>
                  <a:pt x="1024" y="151482"/>
                </a:lnTo>
                <a:lnTo>
                  <a:pt x="615" y="208582"/>
                </a:lnTo>
                <a:lnTo>
                  <a:pt x="238" y="273228"/>
                </a:lnTo>
                <a:lnTo>
                  <a:pt x="9" y="333082"/>
                </a:lnTo>
                <a:lnTo>
                  <a:pt x="0" y="381750"/>
                </a:lnTo>
                <a:lnTo>
                  <a:pt x="283" y="412836"/>
                </a:lnTo>
                <a:lnTo>
                  <a:pt x="931" y="419946"/>
                </a:lnTo>
                <a:lnTo>
                  <a:pt x="2783" y="408332"/>
                </a:lnTo>
                <a:lnTo>
                  <a:pt x="4364" y="404882"/>
                </a:lnTo>
                <a:lnTo>
                  <a:pt x="7072" y="404882"/>
                </a:lnTo>
                <a:lnTo>
                  <a:pt x="7111" y="397386"/>
                </a:lnTo>
                <a:lnTo>
                  <a:pt x="6608" y="372587"/>
                </a:lnTo>
                <a:lnTo>
                  <a:pt x="6221" y="343016"/>
                </a:lnTo>
                <a:lnTo>
                  <a:pt x="6195" y="333082"/>
                </a:lnTo>
                <a:lnTo>
                  <a:pt x="6167" y="208582"/>
                </a:lnTo>
                <a:lnTo>
                  <a:pt x="6342" y="145541"/>
                </a:lnTo>
                <a:lnTo>
                  <a:pt x="6586" y="86588"/>
                </a:lnTo>
                <a:lnTo>
                  <a:pt x="6884" y="37782"/>
                </a:lnTo>
                <a:lnTo>
                  <a:pt x="7154" y="15032"/>
                </a:lnTo>
                <a:lnTo>
                  <a:pt x="6728" y="4726"/>
                </a:lnTo>
                <a:lnTo>
                  <a:pt x="5200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10183508" y="2940277"/>
            <a:ext cx="7620" cy="421640"/>
          </a:xfrm>
          <a:custGeom>
            <a:avLst/>
            <a:gdLst/>
            <a:ahLst/>
            <a:cxnLst/>
            <a:rect l="l" t="t" r="r" b="b"/>
            <a:pathLst>
              <a:path w="7620" h="421639">
                <a:moveTo>
                  <a:pt x="7077" y="399503"/>
                </a:moveTo>
                <a:lnTo>
                  <a:pt x="4370" y="399503"/>
                </a:lnTo>
                <a:lnTo>
                  <a:pt x="5544" y="403815"/>
                </a:lnTo>
                <a:lnTo>
                  <a:pt x="6176" y="415543"/>
                </a:lnTo>
                <a:lnTo>
                  <a:pt x="6597" y="421356"/>
                </a:lnTo>
                <a:lnTo>
                  <a:pt x="7011" y="411767"/>
                </a:lnTo>
                <a:lnTo>
                  <a:pt x="7077" y="399503"/>
                </a:lnTo>
                <a:close/>
              </a:path>
              <a:path w="7620" h="421639">
                <a:moveTo>
                  <a:pt x="5193" y="0"/>
                </a:moveTo>
                <a:lnTo>
                  <a:pt x="1864" y="52096"/>
                </a:lnTo>
                <a:lnTo>
                  <a:pt x="1410" y="100575"/>
                </a:lnTo>
                <a:lnTo>
                  <a:pt x="890" y="165117"/>
                </a:lnTo>
                <a:lnTo>
                  <a:pt x="409" y="236726"/>
                </a:lnTo>
                <a:lnTo>
                  <a:pt x="70" y="306405"/>
                </a:lnTo>
                <a:lnTo>
                  <a:pt x="0" y="368604"/>
                </a:lnTo>
                <a:lnTo>
                  <a:pt x="233" y="403991"/>
                </a:lnTo>
                <a:lnTo>
                  <a:pt x="944" y="413905"/>
                </a:lnTo>
                <a:lnTo>
                  <a:pt x="2790" y="402803"/>
                </a:lnTo>
                <a:lnTo>
                  <a:pt x="4370" y="399503"/>
                </a:lnTo>
                <a:lnTo>
                  <a:pt x="7077" y="399503"/>
                </a:lnTo>
                <a:lnTo>
                  <a:pt x="7116" y="392332"/>
                </a:lnTo>
                <a:lnTo>
                  <a:pt x="6608" y="368604"/>
                </a:lnTo>
                <a:lnTo>
                  <a:pt x="6225" y="339651"/>
                </a:lnTo>
                <a:lnTo>
                  <a:pt x="6137" y="306405"/>
                </a:lnTo>
                <a:lnTo>
                  <a:pt x="6134" y="220242"/>
                </a:lnTo>
                <a:lnTo>
                  <a:pt x="6318" y="149712"/>
                </a:lnTo>
                <a:lnTo>
                  <a:pt x="6583" y="85250"/>
                </a:lnTo>
                <a:lnTo>
                  <a:pt x="6876" y="36816"/>
                </a:lnTo>
                <a:lnTo>
                  <a:pt x="7141" y="14376"/>
                </a:lnTo>
                <a:lnTo>
                  <a:pt x="6717" y="4523"/>
                </a:lnTo>
                <a:lnTo>
                  <a:pt x="5193" y="0"/>
                </a:lnTo>
                <a:close/>
              </a:path>
            </a:pathLst>
          </a:custGeom>
          <a:solidFill>
            <a:srgbClr val="BA965C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9907967" y="2890907"/>
            <a:ext cx="293370" cy="24765"/>
          </a:xfrm>
          <a:custGeom>
            <a:avLst/>
            <a:gdLst/>
            <a:ahLst/>
            <a:cxnLst/>
            <a:rect l="l" t="t" r="r" b="b"/>
            <a:pathLst>
              <a:path w="293370" h="24764">
                <a:moveTo>
                  <a:pt x="5575" y="0"/>
                </a:moveTo>
                <a:lnTo>
                  <a:pt x="5448" y="177"/>
                </a:lnTo>
                <a:lnTo>
                  <a:pt x="1041" y="3987"/>
                </a:lnTo>
                <a:lnTo>
                  <a:pt x="406" y="10287"/>
                </a:lnTo>
                <a:lnTo>
                  <a:pt x="0" y="24396"/>
                </a:lnTo>
                <a:lnTo>
                  <a:pt x="927" y="19964"/>
                </a:lnTo>
                <a:lnTo>
                  <a:pt x="1978" y="8957"/>
                </a:lnTo>
                <a:lnTo>
                  <a:pt x="2909" y="4445"/>
                </a:lnTo>
                <a:lnTo>
                  <a:pt x="288761" y="4445"/>
                </a:lnTo>
                <a:lnTo>
                  <a:pt x="283476" y="3327"/>
                </a:lnTo>
                <a:lnTo>
                  <a:pt x="5575" y="0"/>
                </a:lnTo>
                <a:close/>
              </a:path>
              <a:path w="293370" h="24764">
                <a:moveTo>
                  <a:pt x="288761" y="4445"/>
                </a:moveTo>
                <a:lnTo>
                  <a:pt x="2909" y="4445"/>
                </a:lnTo>
                <a:lnTo>
                  <a:pt x="4243" y="5666"/>
                </a:lnTo>
                <a:lnTo>
                  <a:pt x="6513" y="11893"/>
                </a:lnTo>
                <a:lnTo>
                  <a:pt x="10375" y="23088"/>
                </a:lnTo>
                <a:lnTo>
                  <a:pt x="12369" y="24320"/>
                </a:lnTo>
                <a:lnTo>
                  <a:pt x="13703" y="15087"/>
                </a:lnTo>
                <a:lnTo>
                  <a:pt x="15576" y="9937"/>
                </a:lnTo>
                <a:lnTo>
                  <a:pt x="20132" y="7608"/>
                </a:lnTo>
                <a:lnTo>
                  <a:pt x="28837" y="6977"/>
                </a:lnTo>
                <a:lnTo>
                  <a:pt x="291381" y="6921"/>
                </a:lnTo>
                <a:lnTo>
                  <a:pt x="288761" y="4445"/>
                </a:lnTo>
                <a:close/>
              </a:path>
              <a:path w="293370" h="24764">
                <a:moveTo>
                  <a:pt x="291381" y="6921"/>
                </a:moveTo>
                <a:lnTo>
                  <a:pt x="43154" y="6921"/>
                </a:lnTo>
                <a:lnTo>
                  <a:pt x="266026" y="10922"/>
                </a:lnTo>
                <a:lnTo>
                  <a:pt x="271991" y="13447"/>
                </a:lnTo>
                <a:lnTo>
                  <a:pt x="275069" y="18659"/>
                </a:lnTo>
                <a:lnTo>
                  <a:pt x="276899" y="22151"/>
                </a:lnTo>
                <a:lnTo>
                  <a:pt x="279120" y="19519"/>
                </a:lnTo>
                <a:lnTo>
                  <a:pt x="282198" y="14383"/>
                </a:lnTo>
                <a:lnTo>
                  <a:pt x="285821" y="11893"/>
                </a:lnTo>
                <a:lnTo>
                  <a:pt x="292058" y="11893"/>
                </a:lnTo>
                <a:lnTo>
                  <a:pt x="292773" y="8255"/>
                </a:lnTo>
                <a:lnTo>
                  <a:pt x="291381" y="6921"/>
                </a:lnTo>
                <a:close/>
              </a:path>
              <a:path w="293370" h="24764">
                <a:moveTo>
                  <a:pt x="292058" y="11893"/>
                </a:moveTo>
                <a:lnTo>
                  <a:pt x="285821" y="11893"/>
                </a:lnTo>
                <a:lnTo>
                  <a:pt x="289112" y="13165"/>
                </a:lnTo>
                <a:lnTo>
                  <a:pt x="291198" y="19316"/>
                </a:lnTo>
                <a:lnTo>
                  <a:pt x="291261" y="15951"/>
                </a:lnTo>
                <a:lnTo>
                  <a:pt x="292058" y="11893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9902549" y="3343567"/>
            <a:ext cx="294640" cy="41910"/>
          </a:xfrm>
          <a:custGeom>
            <a:avLst/>
            <a:gdLst/>
            <a:ahLst/>
            <a:cxnLst/>
            <a:rect l="l" t="t" r="r" b="b"/>
            <a:pathLst>
              <a:path w="294640" h="41910">
                <a:moveTo>
                  <a:pt x="787" y="18211"/>
                </a:moveTo>
                <a:lnTo>
                  <a:pt x="490" y="28829"/>
                </a:lnTo>
                <a:lnTo>
                  <a:pt x="0" y="37160"/>
                </a:lnTo>
                <a:lnTo>
                  <a:pt x="5067" y="41630"/>
                </a:lnTo>
                <a:lnTo>
                  <a:pt x="14439" y="40906"/>
                </a:lnTo>
                <a:lnTo>
                  <a:pt x="96404" y="38061"/>
                </a:lnTo>
                <a:lnTo>
                  <a:pt x="10960" y="38061"/>
                </a:lnTo>
                <a:lnTo>
                  <a:pt x="13576" y="32766"/>
                </a:lnTo>
                <a:lnTo>
                  <a:pt x="13181" y="31210"/>
                </a:lnTo>
                <a:lnTo>
                  <a:pt x="7403" y="31210"/>
                </a:lnTo>
                <a:lnTo>
                  <a:pt x="4711" y="31178"/>
                </a:lnTo>
                <a:lnTo>
                  <a:pt x="2273" y="28829"/>
                </a:lnTo>
                <a:lnTo>
                  <a:pt x="1244" y="22872"/>
                </a:lnTo>
                <a:lnTo>
                  <a:pt x="787" y="18211"/>
                </a:lnTo>
                <a:close/>
              </a:path>
              <a:path w="294640" h="41910">
                <a:moveTo>
                  <a:pt x="285610" y="12496"/>
                </a:moveTo>
                <a:lnTo>
                  <a:pt x="285115" y="24371"/>
                </a:lnTo>
                <a:lnTo>
                  <a:pt x="274993" y="26911"/>
                </a:lnTo>
                <a:lnTo>
                  <a:pt x="246574" y="28721"/>
                </a:lnTo>
                <a:lnTo>
                  <a:pt x="56210" y="35096"/>
                </a:lnTo>
                <a:lnTo>
                  <a:pt x="25615" y="36461"/>
                </a:lnTo>
                <a:lnTo>
                  <a:pt x="10960" y="38061"/>
                </a:lnTo>
                <a:lnTo>
                  <a:pt x="96404" y="38061"/>
                </a:lnTo>
                <a:lnTo>
                  <a:pt x="279361" y="31711"/>
                </a:lnTo>
                <a:lnTo>
                  <a:pt x="287179" y="31711"/>
                </a:lnTo>
                <a:lnTo>
                  <a:pt x="294373" y="24866"/>
                </a:lnTo>
                <a:lnTo>
                  <a:pt x="294167" y="23514"/>
                </a:lnTo>
                <a:lnTo>
                  <a:pt x="286815" y="23514"/>
                </a:lnTo>
                <a:lnTo>
                  <a:pt x="285737" y="20320"/>
                </a:lnTo>
                <a:lnTo>
                  <a:pt x="285610" y="12496"/>
                </a:lnTo>
                <a:close/>
              </a:path>
              <a:path w="294640" h="41910">
                <a:moveTo>
                  <a:pt x="287179" y="31711"/>
                </a:moveTo>
                <a:lnTo>
                  <a:pt x="279361" y="31711"/>
                </a:lnTo>
                <a:lnTo>
                  <a:pt x="286499" y="32359"/>
                </a:lnTo>
                <a:lnTo>
                  <a:pt x="287179" y="31711"/>
                </a:lnTo>
                <a:close/>
              </a:path>
              <a:path w="294640" h="41910">
                <a:moveTo>
                  <a:pt x="10705" y="24859"/>
                </a:moveTo>
                <a:lnTo>
                  <a:pt x="9299" y="27806"/>
                </a:lnTo>
                <a:lnTo>
                  <a:pt x="7403" y="31210"/>
                </a:lnTo>
                <a:lnTo>
                  <a:pt x="13181" y="31210"/>
                </a:lnTo>
                <a:lnTo>
                  <a:pt x="11925" y="26263"/>
                </a:lnTo>
                <a:lnTo>
                  <a:pt x="10705" y="24859"/>
                </a:lnTo>
                <a:close/>
              </a:path>
              <a:path w="294640" h="41910">
                <a:moveTo>
                  <a:pt x="293878" y="0"/>
                </a:moveTo>
                <a:lnTo>
                  <a:pt x="293789" y="482"/>
                </a:lnTo>
                <a:lnTo>
                  <a:pt x="291875" y="13676"/>
                </a:lnTo>
                <a:lnTo>
                  <a:pt x="289205" y="21326"/>
                </a:lnTo>
                <a:lnTo>
                  <a:pt x="286815" y="23514"/>
                </a:lnTo>
                <a:lnTo>
                  <a:pt x="294167" y="23514"/>
                </a:lnTo>
                <a:lnTo>
                  <a:pt x="293522" y="19265"/>
                </a:lnTo>
                <a:lnTo>
                  <a:pt x="293878" y="0"/>
                </a:lnTo>
                <a:close/>
              </a:path>
            </a:pathLst>
          </a:custGeom>
          <a:solidFill>
            <a:srgbClr val="785C3C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10622978" y="3146966"/>
            <a:ext cx="1270" cy="3175"/>
          </a:xfrm>
          <a:custGeom>
            <a:avLst/>
            <a:gdLst/>
            <a:ahLst/>
            <a:cxnLst/>
            <a:rect l="l" t="t" r="r" b="b"/>
            <a:pathLst>
              <a:path w="1270" h="3175">
                <a:moveTo>
                  <a:pt x="1092" y="0"/>
                </a:moveTo>
                <a:lnTo>
                  <a:pt x="774" y="609"/>
                </a:lnTo>
                <a:lnTo>
                  <a:pt x="406" y="1231"/>
                </a:lnTo>
                <a:lnTo>
                  <a:pt x="0" y="1803"/>
                </a:lnTo>
                <a:lnTo>
                  <a:pt x="419" y="2019"/>
                </a:lnTo>
                <a:lnTo>
                  <a:pt x="800" y="2285"/>
                </a:lnTo>
                <a:lnTo>
                  <a:pt x="1092" y="2578"/>
                </a:lnTo>
                <a:lnTo>
                  <a:pt x="1092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10624073" y="3149547"/>
            <a:ext cx="2540" cy="7620"/>
          </a:xfrm>
          <a:custGeom>
            <a:avLst/>
            <a:gdLst/>
            <a:ahLst/>
            <a:cxnLst/>
            <a:rect l="l" t="t" r="r" b="b"/>
            <a:pathLst>
              <a:path w="2540" h="7619">
                <a:moveTo>
                  <a:pt x="0" y="0"/>
                </a:moveTo>
                <a:lnTo>
                  <a:pt x="96" y="2362"/>
                </a:lnTo>
                <a:lnTo>
                  <a:pt x="241" y="4546"/>
                </a:lnTo>
                <a:lnTo>
                  <a:pt x="1168" y="6108"/>
                </a:lnTo>
                <a:lnTo>
                  <a:pt x="2489" y="7226"/>
                </a:lnTo>
                <a:lnTo>
                  <a:pt x="2425" y="4546"/>
                </a:lnTo>
                <a:lnTo>
                  <a:pt x="2019" y="2362"/>
                </a:lnTo>
                <a:lnTo>
                  <a:pt x="190" y="152"/>
                </a:lnTo>
                <a:lnTo>
                  <a:pt x="0" y="0"/>
                </a:lnTo>
                <a:close/>
              </a:path>
            </a:pathLst>
          </a:custGeom>
          <a:solidFill>
            <a:srgbClr val="C1C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9578708" y="2890037"/>
            <a:ext cx="180708" cy="14972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9610869" y="2923234"/>
            <a:ext cx="113417" cy="111659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10320540" y="2887827"/>
            <a:ext cx="180708" cy="14973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9447377" y="2800172"/>
            <a:ext cx="1181125" cy="507489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9333102" y="2629077"/>
            <a:ext cx="1358379" cy="25145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9435385" y="2637407"/>
            <a:ext cx="540218" cy="160401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9983387" y="2674503"/>
            <a:ext cx="13970" cy="28575"/>
          </a:xfrm>
          <a:custGeom>
            <a:avLst/>
            <a:gdLst/>
            <a:ahLst/>
            <a:cxnLst/>
            <a:rect l="l" t="t" r="r" b="b"/>
            <a:pathLst>
              <a:path w="13970" h="28575">
                <a:moveTo>
                  <a:pt x="13347" y="0"/>
                </a:moveTo>
                <a:lnTo>
                  <a:pt x="12446" y="1752"/>
                </a:lnTo>
                <a:lnTo>
                  <a:pt x="6446" y="14097"/>
                </a:lnTo>
                <a:lnTo>
                  <a:pt x="5651" y="15836"/>
                </a:lnTo>
                <a:lnTo>
                  <a:pt x="3201" y="20929"/>
                </a:lnTo>
                <a:lnTo>
                  <a:pt x="718" y="26454"/>
                </a:lnTo>
                <a:lnTo>
                  <a:pt x="0" y="28206"/>
                </a:lnTo>
                <a:lnTo>
                  <a:pt x="1137" y="26441"/>
                </a:lnTo>
                <a:lnTo>
                  <a:pt x="12827" y="1752"/>
                </a:lnTo>
                <a:lnTo>
                  <a:pt x="133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10061082" y="2641798"/>
            <a:ext cx="556009" cy="154536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10035764" y="2743739"/>
            <a:ext cx="10160" cy="27940"/>
          </a:xfrm>
          <a:custGeom>
            <a:avLst/>
            <a:gdLst/>
            <a:ahLst/>
            <a:cxnLst/>
            <a:rect l="l" t="t" r="r" b="b"/>
            <a:pathLst>
              <a:path w="10159" h="27939">
                <a:moveTo>
                  <a:pt x="0" y="0"/>
                </a:moveTo>
                <a:lnTo>
                  <a:pt x="6807" y="22148"/>
                </a:lnTo>
                <a:lnTo>
                  <a:pt x="7429" y="23418"/>
                </a:lnTo>
                <a:lnTo>
                  <a:pt x="8737" y="25996"/>
                </a:lnTo>
                <a:lnTo>
                  <a:pt x="9817" y="27711"/>
                </a:lnTo>
                <a:lnTo>
                  <a:pt x="9258" y="25958"/>
                </a:lnTo>
                <a:lnTo>
                  <a:pt x="8331" y="23368"/>
                </a:lnTo>
                <a:lnTo>
                  <a:pt x="7835" y="22072"/>
                </a:lnTo>
                <a:lnTo>
                  <a:pt x="7378" y="20548"/>
                </a:lnTo>
                <a:lnTo>
                  <a:pt x="6159" y="17310"/>
                </a:lnTo>
                <a:lnTo>
                  <a:pt x="5549" y="15582"/>
                </a:lnTo>
                <a:lnTo>
                  <a:pt x="4965" y="13843"/>
                </a:lnTo>
                <a:lnTo>
                  <a:pt x="4318" y="12115"/>
                </a:lnTo>
                <a:lnTo>
                  <a:pt x="3708" y="10388"/>
                </a:lnTo>
                <a:lnTo>
                  <a:pt x="3162" y="8750"/>
                </a:lnTo>
                <a:lnTo>
                  <a:pt x="2552" y="7137"/>
                </a:lnTo>
                <a:lnTo>
                  <a:pt x="673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10007800" y="2635361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39">
                <a:moveTo>
                  <a:pt x="1447" y="0"/>
                </a:moveTo>
                <a:lnTo>
                  <a:pt x="1371" y="4279"/>
                </a:lnTo>
                <a:lnTo>
                  <a:pt x="1244" y="8699"/>
                </a:lnTo>
                <a:lnTo>
                  <a:pt x="1117" y="12039"/>
                </a:lnTo>
                <a:lnTo>
                  <a:pt x="991" y="13754"/>
                </a:lnTo>
                <a:lnTo>
                  <a:pt x="914" y="15494"/>
                </a:lnTo>
                <a:lnTo>
                  <a:pt x="800" y="17233"/>
                </a:lnTo>
                <a:lnTo>
                  <a:pt x="510" y="20472"/>
                </a:lnTo>
                <a:lnTo>
                  <a:pt x="431" y="22009"/>
                </a:lnTo>
                <a:lnTo>
                  <a:pt x="304" y="23317"/>
                </a:lnTo>
                <a:lnTo>
                  <a:pt x="0" y="27673"/>
                </a:lnTo>
                <a:lnTo>
                  <a:pt x="469" y="25920"/>
                </a:lnTo>
                <a:lnTo>
                  <a:pt x="1435" y="20472"/>
                </a:lnTo>
                <a:lnTo>
                  <a:pt x="1943" y="15494"/>
                </a:lnTo>
                <a:lnTo>
                  <a:pt x="2069" y="13766"/>
                </a:lnTo>
                <a:lnTo>
                  <a:pt x="1968" y="4267"/>
                </a:lnTo>
                <a:lnTo>
                  <a:pt x="1752" y="1701"/>
                </a:lnTo>
                <a:lnTo>
                  <a:pt x="1447" y="0"/>
                </a:lnTo>
                <a:close/>
              </a:path>
            </a:pathLst>
          </a:custGeom>
          <a:solidFill>
            <a:srgbClr val="91743D">
              <a:alpha val="41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9481856" y="2708911"/>
            <a:ext cx="124569" cy="6581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9776790" y="2658635"/>
            <a:ext cx="48455" cy="48411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9420027" y="2643773"/>
            <a:ext cx="381342" cy="152754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9863735" y="2641697"/>
            <a:ext cx="117151" cy="15212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9984613" y="2712402"/>
            <a:ext cx="26549" cy="68973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10417798" y="2643528"/>
            <a:ext cx="182939" cy="15133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9798215" y="2696127"/>
            <a:ext cx="56721" cy="100945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10097363" y="2636187"/>
            <a:ext cx="218792" cy="166372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10064927" y="2751572"/>
            <a:ext cx="8356" cy="3234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10014089" y="2647061"/>
            <a:ext cx="82645" cy="89077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10334364" y="2672584"/>
            <a:ext cx="104875" cy="103861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10300202" y="2641982"/>
            <a:ext cx="124681" cy="146327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9335883" y="2627883"/>
            <a:ext cx="1355611" cy="251777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3080887" y="420996"/>
            <a:ext cx="1496800" cy="56017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4678451" y="904657"/>
            <a:ext cx="615508" cy="139655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1659115" y="1318117"/>
            <a:ext cx="869347" cy="19622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4051947" y="1195173"/>
            <a:ext cx="1425073" cy="266245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2984360" y="1241921"/>
            <a:ext cx="734442" cy="217516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1750689" y="909331"/>
            <a:ext cx="1289338" cy="291043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9006941" y="5115725"/>
            <a:ext cx="25920" cy="25869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2430551" y="1253845"/>
            <a:ext cx="1361084" cy="817918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1087621" y="1254506"/>
            <a:ext cx="1370234" cy="817918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1019314" y="1830388"/>
            <a:ext cx="4191" cy="131254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715354" y="2282024"/>
            <a:ext cx="570230" cy="958215"/>
          </a:xfrm>
          <a:custGeom>
            <a:avLst/>
            <a:gdLst/>
            <a:ahLst/>
            <a:cxnLst/>
            <a:rect l="l" t="t" r="r" b="b"/>
            <a:pathLst>
              <a:path w="570230" h="958214">
                <a:moveTo>
                  <a:pt x="17818" y="903033"/>
                </a:moveTo>
                <a:lnTo>
                  <a:pt x="0" y="957605"/>
                </a:lnTo>
                <a:lnTo>
                  <a:pt x="332714" y="957605"/>
                </a:lnTo>
                <a:lnTo>
                  <a:pt x="321995" y="912850"/>
                </a:lnTo>
                <a:lnTo>
                  <a:pt x="302348" y="912228"/>
                </a:lnTo>
                <a:lnTo>
                  <a:pt x="301622" y="903427"/>
                </a:lnTo>
                <a:lnTo>
                  <a:pt x="30073" y="903427"/>
                </a:lnTo>
                <a:lnTo>
                  <a:pt x="17818" y="903033"/>
                </a:lnTo>
                <a:close/>
              </a:path>
              <a:path w="570230" h="958214">
                <a:moveTo>
                  <a:pt x="215201" y="232956"/>
                </a:moveTo>
                <a:lnTo>
                  <a:pt x="105841" y="232956"/>
                </a:lnTo>
                <a:lnTo>
                  <a:pt x="110375" y="407390"/>
                </a:lnTo>
                <a:lnTo>
                  <a:pt x="91541" y="408038"/>
                </a:lnTo>
                <a:lnTo>
                  <a:pt x="84035" y="429958"/>
                </a:lnTo>
                <a:lnTo>
                  <a:pt x="57684" y="429958"/>
                </a:lnTo>
                <a:lnTo>
                  <a:pt x="30073" y="903427"/>
                </a:lnTo>
                <a:lnTo>
                  <a:pt x="301622" y="903427"/>
                </a:lnTo>
                <a:lnTo>
                  <a:pt x="262915" y="434365"/>
                </a:lnTo>
                <a:lnTo>
                  <a:pt x="249961" y="434047"/>
                </a:lnTo>
                <a:lnTo>
                  <a:pt x="249948" y="433870"/>
                </a:lnTo>
                <a:lnTo>
                  <a:pt x="242531" y="433730"/>
                </a:lnTo>
                <a:lnTo>
                  <a:pt x="240994" y="429958"/>
                </a:lnTo>
                <a:lnTo>
                  <a:pt x="84035" y="429958"/>
                </a:lnTo>
                <a:lnTo>
                  <a:pt x="57721" y="429323"/>
                </a:lnTo>
                <a:lnTo>
                  <a:pt x="240735" y="429323"/>
                </a:lnTo>
                <a:lnTo>
                  <a:pt x="230357" y="403860"/>
                </a:lnTo>
                <a:lnTo>
                  <a:pt x="211836" y="403860"/>
                </a:lnTo>
                <a:lnTo>
                  <a:pt x="215201" y="232956"/>
                </a:lnTo>
                <a:close/>
              </a:path>
              <a:path w="570230" h="958214">
                <a:moveTo>
                  <a:pt x="504835" y="58559"/>
                </a:moveTo>
                <a:lnTo>
                  <a:pt x="361950" y="58559"/>
                </a:lnTo>
                <a:lnTo>
                  <a:pt x="409065" y="66161"/>
                </a:lnTo>
                <a:lnTo>
                  <a:pt x="450046" y="87323"/>
                </a:lnTo>
                <a:lnTo>
                  <a:pt x="482429" y="119576"/>
                </a:lnTo>
                <a:lnTo>
                  <a:pt x="503753" y="160455"/>
                </a:lnTo>
                <a:lnTo>
                  <a:pt x="511556" y="207492"/>
                </a:lnTo>
                <a:lnTo>
                  <a:pt x="487451" y="684377"/>
                </a:lnTo>
                <a:lnTo>
                  <a:pt x="487451" y="685622"/>
                </a:lnTo>
                <a:lnTo>
                  <a:pt x="546049" y="685622"/>
                </a:lnTo>
                <a:lnTo>
                  <a:pt x="570090" y="209702"/>
                </a:lnTo>
                <a:lnTo>
                  <a:pt x="570044" y="207492"/>
                </a:lnTo>
                <a:lnTo>
                  <a:pt x="564620" y="160529"/>
                </a:lnTo>
                <a:lnTo>
                  <a:pt x="548935" y="116724"/>
                </a:lnTo>
                <a:lnTo>
                  <a:pt x="524333" y="78060"/>
                </a:lnTo>
                <a:lnTo>
                  <a:pt x="504835" y="58559"/>
                </a:lnTo>
                <a:close/>
              </a:path>
              <a:path w="570230" h="958214">
                <a:moveTo>
                  <a:pt x="230098" y="403225"/>
                </a:moveTo>
                <a:lnTo>
                  <a:pt x="211836" y="403860"/>
                </a:lnTo>
                <a:lnTo>
                  <a:pt x="230357" y="403860"/>
                </a:lnTo>
                <a:lnTo>
                  <a:pt x="230098" y="403225"/>
                </a:lnTo>
                <a:close/>
              </a:path>
              <a:path w="570230" h="958214">
                <a:moveTo>
                  <a:pt x="228828" y="184315"/>
                </a:moveTo>
                <a:lnTo>
                  <a:pt x="86080" y="184315"/>
                </a:lnTo>
                <a:lnTo>
                  <a:pt x="94411" y="232956"/>
                </a:lnTo>
                <a:lnTo>
                  <a:pt x="223050" y="232956"/>
                </a:lnTo>
                <a:lnTo>
                  <a:pt x="228828" y="184315"/>
                </a:lnTo>
                <a:close/>
              </a:path>
              <a:path w="570230" h="958214">
                <a:moveTo>
                  <a:pt x="216484" y="168313"/>
                </a:moveTo>
                <a:lnTo>
                  <a:pt x="104152" y="168313"/>
                </a:lnTo>
                <a:lnTo>
                  <a:pt x="104559" y="184315"/>
                </a:lnTo>
                <a:lnTo>
                  <a:pt x="216166" y="184315"/>
                </a:lnTo>
                <a:lnTo>
                  <a:pt x="216382" y="173355"/>
                </a:lnTo>
                <a:lnTo>
                  <a:pt x="216484" y="168313"/>
                </a:lnTo>
                <a:close/>
              </a:path>
              <a:path w="570230" h="958214">
                <a:moveTo>
                  <a:pt x="361950" y="0"/>
                </a:moveTo>
                <a:lnTo>
                  <a:pt x="324015" y="0"/>
                </a:lnTo>
                <a:lnTo>
                  <a:pt x="276800" y="5893"/>
                </a:lnTo>
                <a:lnTo>
                  <a:pt x="233868" y="22599"/>
                </a:lnTo>
                <a:lnTo>
                  <a:pt x="196672" y="48656"/>
                </a:lnTo>
                <a:lnTo>
                  <a:pt x="166668" y="82602"/>
                </a:lnTo>
                <a:lnTo>
                  <a:pt x="145313" y="122975"/>
                </a:lnTo>
                <a:lnTo>
                  <a:pt x="134061" y="168313"/>
                </a:lnTo>
                <a:lnTo>
                  <a:pt x="193230" y="168313"/>
                </a:lnTo>
                <a:lnTo>
                  <a:pt x="209097" y="124894"/>
                </a:lnTo>
                <a:lnTo>
                  <a:pt x="238220" y="90085"/>
                </a:lnTo>
                <a:lnTo>
                  <a:pt x="277544" y="66952"/>
                </a:lnTo>
                <a:lnTo>
                  <a:pt x="324015" y="58559"/>
                </a:lnTo>
                <a:lnTo>
                  <a:pt x="504835" y="58559"/>
                </a:lnTo>
                <a:lnTo>
                  <a:pt x="492074" y="45797"/>
                </a:lnTo>
                <a:lnTo>
                  <a:pt x="453417" y="21193"/>
                </a:lnTo>
                <a:lnTo>
                  <a:pt x="409623" y="5508"/>
                </a:lnTo>
                <a:lnTo>
                  <a:pt x="361950" y="0"/>
                </a:lnTo>
                <a:close/>
              </a:path>
            </a:pathLst>
          </a:custGeom>
          <a:solidFill>
            <a:srgbClr val="755A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1655416" y="2475912"/>
            <a:ext cx="804545" cy="775335"/>
          </a:xfrm>
          <a:custGeom>
            <a:avLst/>
            <a:gdLst/>
            <a:ahLst/>
            <a:cxnLst/>
            <a:rect l="l" t="t" r="r" b="b"/>
            <a:pathLst>
              <a:path w="804544" h="775335">
                <a:moveTo>
                  <a:pt x="0" y="179184"/>
                </a:moveTo>
                <a:lnTo>
                  <a:pt x="6235" y="197421"/>
                </a:lnTo>
                <a:lnTo>
                  <a:pt x="18478" y="197535"/>
                </a:lnTo>
                <a:lnTo>
                  <a:pt x="36639" y="226923"/>
                </a:lnTo>
                <a:lnTo>
                  <a:pt x="70408" y="775246"/>
                </a:lnTo>
                <a:lnTo>
                  <a:pt x="457466" y="772795"/>
                </a:lnTo>
                <a:lnTo>
                  <a:pt x="513903" y="772426"/>
                </a:lnTo>
                <a:lnTo>
                  <a:pt x="653808" y="771486"/>
                </a:lnTo>
                <a:lnTo>
                  <a:pt x="692289" y="219417"/>
                </a:lnTo>
                <a:lnTo>
                  <a:pt x="36169" y="219417"/>
                </a:lnTo>
                <a:lnTo>
                  <a:pt x="24739" y="197599"/>
                </a:lnTo>
                <a:lnTo>
                  <a:pt x="721105" y="197599"/>
                </a:lnTo>
                <a:lnTo>
                  <a:pt x="724852" y="191668"/>
                </a:lnTo>
                <a:lnTo>
                  <a:pt x="694270" y="191135"/>
                </a:lnTo>
                <a:lnTo>
                  <a:pt x="694702" y="184899"/>
                </a:lnTo>
                <a:lnTo>
                  <a:pt x="495924" y="179768"/>
                </a:lnTo>
                <a:lnTo>
                  <a:pt x="33731" y="179768"/>
                </a:lnTo>
                <a:lnTo>
                  <a:pt x="0" y="179184"/>
                </a:lnTo>
                <a:close/>
              </a:path>
              <a:path w="804544" h="775335">
                <a:moveTo>
                  <a:pt x="457466" y="772795"/>
                </a:moveTo>
                <a:lnTo>
                  <a:pt x="452653" y="772795"/>
                </a:lnTo>
                <a:lnTo>
                  <a:pt x="452666" y="773442"/>
                </a:lnTo>
                <a:lnTo>
                  <a:pt x="457466" y="773442"/>
                </a:lnTo>
                <a:lnTo>
                  <a:pt x="457466" y="772795"/>
                </a:lnTo>
                <a:close/>
              </a:path>
              <a:path w="804544" h="775335">
                <a:moveTo>
                  <a:pt x="513903" y="772426"/>
                </a:moveTo>
                <a:lnTo>
                  <a:pt x="509574" y="772426"/>
                </a:lnTo>
                <a:lnTo>
                  <a:pt x="509524" y="773442"/>
                </a:lnTo>
                <a:lnTo>
                  <a:pt x="513842" y="773442"/>
                </a:lnTo>
                <a:lnTo>
                  <a:pt x="513903" y="772426"/>
                </a:lnTo>
                <a:close/>
              </a:path>
              <a:path w="804544" h="775335">
                <a:moveTo>
                  <a:pt x="781608" y="633780"/>
                </a:moveTo>
                <a:lnTo>
                  <a:pt x="716216" y="633780"/>
                </a:lnTo>
                <a:lnTo>
                  <a:pt x="711555" y="725995"/>
                </a:lnTo>
                <a:lnTo>
                  <a:pt x="705710" y="725995"/>
                </a:lnTo>
                <a:lnTo>
                  <a:pt x="704824" y="733793"/>
                </a:lnTo>
                <a:lnTo>
                  <a:pt x="711149" y="733996"/>
                </a:lnTo>
                <a:lnTo>
                  <a:pt x="709536" y="766064"/>
                </a:lnTo>
                <a:lnTo>
                  <a:pt x="709485" y="768134"/>
                </a:lnTo>
                <a:lnTo>
                  <a:pt x="774814" y="768134"/>
                </a:lnTo>
                <a:lnTo>
                  <a:pt x="776427" y="736219"/>
                </a:lnTo>
                <a:lnTo>
                  <a:pt x="780338" y="736219"/>
                </a:lnTo>
                <a:lnTo>
                  <a:pt x="780338" y="728992"/>
                </a:lnTo>
                <a:lnTo>
                  <a:pt x="776808" y="728840"/>
                </a:lnTo>
                <a:lnTo>
                  <a:pt x="776951" y="725995"/>
                </a:lnTo>
                <a:lnTo>
                  <a:pt x="711555" y="725995"/>
                </a:lnTo>
                <a:lnTo>
                  <a:pt x="705739" y="725741"/>
                </a:lnTo>
                <a:lnTo>
                  <a:pt x="776964" y="725741"/>
                </a:lnTo>
                <a:lnTo>
                  <a:pt x="781608" y="633780"/>
                </a:lnTo>
                <a:close/>
              </a:path>
              <a:path w="804544" h="775335">
                <a:moveTo>
                  <a:pt x="780338" y="736219"/>
                </a:moveTo>
                <a:lnTo>
                  <a:pt x="776427" y="736219"/>
                </a:lnTo>
                <a:lnTo>
                  <a:pt x="780338" y="736346"/>
                </a:lnTo>
                <a:close/>
              </a:path>
              <a:path w="804544" h="775335">
                <a:moveTo>
                  <a:pt x="786777" y="627367"/>
                </a:moveTo>
                <a:lnTo>
                  <a:pt x="708050" y="627367"/>
                </a:lnTo>
                <a:lnTo>
                  <a:pt x="708050" y="633780"/>
                </a:lnTo>
                <a:lnTo>
                  <a:pt x="786777" y="633780"/>
                </a:lnTo>
                <a:lnTo>
                  <a:pt x="786777" y="627367"/>
                </a:lnTo>
                <a:close/>
              </a:path>
              <a:path w="804544" h="775335">
                <a:moveTo>
                  <a:pt x="800697" y="215607"/>
                </a:moveTo>
                <a:lnTo>
                  <a:pt x="735101" y="215607"/>
                </a:lnTo>
                <a:lnTo>
                  <a:pt x="735164" y="216217"/>
                </a:lnTo>
                <a:lnTo>
                  <a:pt x="735266" y="216814"/>
                </a:lnTo>
                <a:lnTo>
                  <a:pt x="735553" y="219417"/>
                </a:lnTo>
                <a:lnTo>
                  <a:pt x="736041" y="224205"/>
                </a:lnTo>
                <a:lnTo>
                  <a:pt x="736193" y="226923"/>
                </a:lnTo>
                <a:lnTo>
                  <a:pt x="736247" y="237591"/>
                </a:lnTo>
                <a:lnTo>
                  <a:pt x="733005" y="301764"/>
                </a:lnTo>
                <a:lnTo>
                  <a:pt x="725183" y="301764"/>
                </a:lnTo>
                <a:lnTo>
                  <a:pt x="724306" y="309486"/>
                </a:lnTo>
                <a:lnTo>
                  <a:pt x="732599" y="309753"/>
                </a:lnTo>
                <a:lnTo>
                  <a:pt x="727659" y="407543"/>
                </a:lnTo>
                <a:lnTo>
                  <a:pt x="721431" y="407543"/>
                </a:lnTo>
                <a:lnTo>
                  <a:pt x="720547" y="415315"/>
                </a:lnTo>
                <a:lnTo>
                  <a:pt x="727240" y="415544"/>
                </a:lnTo>
                <a:lnTo>
                  <a:pt x="716546" y="627367"/>
                </a:lnTo>
                <a:lnTo>
                  <a:pt x="781926" y="627367"/>
                </a:lnTo>
                <a:lnTo>
                  <a:pt x="786866" y="529628"/>
                </a:lnTo>
                <a:lnTo>
                  <a:pt x="792378" y="529628"/>
                </a:lnTo>
                <a:lnTo>
                  <a:pt x="792378" y="523214"/>
                </a:lnTo>
                <a:lnTo>
                  <a:pt x="787184" y="523214"/>
                </a:lnTo>
                <a:lnTo>
                  <a:pt x="792518" y="417753"/>
                </a:lnTo>
                <a:lnTo>
                  <a:pt x="796074" y="417753"/>
                </a:lnTo>
                <a:lnTo>
                  <a:pt x="796074" y="410514"/>
                </a:lnTo>
                <a:lnTo>
                  <a:pt x="792886" y="410375"/>
                </a:lnTo>
                <a:lnTo>
                  <a:pt x="793029" y="407543"/>
                </a:lnTo>
                <a:lnTo>
                  <a:pt x="727659" y="407543"/>
                </a:lnTo>
                <a:lnTo>
                  <a:pt x="721461" y="407276"/>
                </a:lnTo>
                <a:lnTo>
                  <a:pt x="793042" y="407276"/>
                </a:lnTo>
                <a:lnTo>
                  <a:pt x="797864" y="311848"/>
                </a:lnTo>
                <a:lnTo>
                  <a:pt x="803668" y="311848"/>
                </a:lnTo>
                <a:lnTo>
                  <a:pt x="803668" y="304673"/>
                </a:lnTo>
                <a:lnTo>
                  <a:pt x="798233" y="304457"/>
                </a:lnTo>
                <a:lnTo>
                  <a:pt x="798369" y="301764"/>
                </a:lnTo>
                <a:lnTo>
                  <a:pt x="733005" y="301764"/>
                </a:lnTo>
                <a:lnTo>
                  <a:pt x="725220" y="301434"/>
                </a:lnTo>
                <a:lnTo>
                  <a:pt x="798386" y="301434"/>
                </a:lnTo>
                <a:lnTo>
                  <a:pt x="801624" y="237591"/>
                </a:lnTo>
                <a:lnTo>
                  <a:pt x="801531" y="228477"/>
                </a:lnTo>
                <a:lnTo>
                  <a:pt x="801152" y="221080"/>
                </a:lnTo>
                <a:lnTo>
                  <a:pt x="800697" y="215607"/>
                </a:lnTo>
                <a:close/>
              </a:path>
              <a:path w="804544" h="775335">
                <a:moveTo>
                  <a:pt x="796074" y="417753"/>
                </a:moveTo>
                <a:lnTo>
                  <a:pt x="792518" y="417753"/>
                </a:lnTo>
                <a:lnTo>
                  <a:pt x="796074" y="417868"/>
                </a:lnTo>
                <a:close/>
              </a:path>
              <a:path w="804544" h="775335">
                <a:moveTo>
                  <a:pt x="803668" y="311848"/>
                </a:moveTo>
                <a:lnTo>
                  <a:pt x="797864" y="311848"/>
                </a:lnTo>
                <a:lnTo>
                  <a:pt x="803668" y="312039"/>
                </a:lnTo>
                <a:lnTo>
                  <a:pt x="803668" y="311848"/>
                </a:lnTo>
                <a:close/>
              </a:path>
              <a:path w="804544" h="775335">
                <a:moveTo>
                  <a:pt x="721105" y="197599"/>
                </a:moveTo>
                <a:lnTo>
                  <a:pt x="24739" y="197599"/>
                </a:lnTo>
                <a:lnTo>
                  <a:pt x="34836" y="197688"/>
                </a:lnTo>
                <a:lnTo>
                  <a:pt x="36169" y="219417"/>
                </a:lnTo>
                <a:lnTo>
                  <a:pt x="692289" y="219417"/>
                </a:lnTo>
                <a:lnTo>
                  <a:pt x="693369" y="203923"/>
                </a:lnTo>
                <a:lnTo>
                  <a:pt x="717110" y="203923"/>
                </a:lnTo>
                <a:lnTo>
                  <a:pt x="721105" y="197599"/>
                </a:lnTo>
                <a:close/>
              </a:path>
              <a:path w="804544" h="775335">
                <a:moveTo>
                  <a:pt x="784427" y="148729"/>
                </a:moveTo>
                <a:lnTo>
                  <a:pt x="711708" y="148729"/>
                </a:lnTo>
                <a:lnTo>
                  <a:pt x="712203" y="149542"/>
                </a:lnTo>
                <a:lnTo>
                  <a:pt x="719661" y="163214"/>
                </a:lnTo>
                <a:lnTo>
                  <a:pt x="725836" y="177620"/>
                </a:lnTo>
                <a:lnTo>
                  <a:pt x="730659" y="192681"/>
                </a:lnTo>
                <a:lnTo>
                  <a:pt x="734060" y="208318"/>
                </a:lnTo>
                <a:lnTo>
                  <a:pt x="730643" y="209130"/>
                </a:lnTo>
                <a:lnTo>
                  <a:pt x="731507" y="216649"/>
                </a:lnTo>
                <a:lnTo>
                  <a:pt x="735101" y="215607"/>
                </a:lnTo>
                <a:lnTo>
                  <a:pt x="800697" y="215607"/>
                </a:lnTo>
                <a:lnTo>
                  <a:pt x="800542" y="213746"/>
                </a:lnTo>
                <a:lnTo>
                  <a:pt x="799719" y="206476"/>
                </a:lnTo>
                <a:lnTo>
                  <a:pt x="798918" y="200418"/>
                </a:lnTo>
                <a:lnTo>
                  <a:pt x="798715" y="199199"/>
                </a:lnTo>
                <a:lnTo>
                  <a:pt x="798449" y="197307"/>
                </a:lnTo>
                <a:lnTo>
                  <a:pt x="804392" y="195592"/>
                </a:lnTo>
                <a:lnTo>
                  <a:pt x="803947" y="193319"/>
                </a:lnTo>
                <a:lnTo>
                  <a:pt x="797661" y="193319"/>
                </a:lnTo>
                <a:lnTo>
                  <a:pt x="792921" y="173000"/>
                </a:lnTo>
                <a:lnTo>
                  <a:pt x="786449" y="153403"/>
                </a:lnTo>
                <a:lnTo>
                  <a:pt x="784427" y="148729"/>
                </a:lnTo>
                <a:close/>
              </a:path>
              <a:path w="804544" h="775335">
                <a:moveTo>
                  <a:pt x="717110" y="203923"/>
                </a:moveTo>
                <a:lnTo>
                  <a:pt x="693369" y="203923"/>
                </a:lnTo>
                <a:lnTo>
                  <a:pt x="716965" y="204152"/>
                </a:lnTo>
                <a:lnTo>
                  <a:pt x="717110" y="203923"/>
                </a:lnTo>
                <a:close/>
              </a:path>
              <a:path w="804544" h="775335">
                <a:moveTo>
                  <a:pt x="803668" y="191897"/>
                </a:moveTo>
                <a:lnTo>
                  <a:pt x="797661" y="193319"/>
                </a:lnTo>
                <a:lnTo>
                  <a:pt x="803947" y="193319"/>
                </a:lnTo>
                <a:lnTo>
                  <a:pt x="803668" y="191897"/>
                </a:lnTo>
                <a:close/>
              </a:path>
              <a:path w="804544" h="775335">
                <a:moveTo>
                  <a:pt x="670913" y="184285"/>
                </a:moveTo>
                <a:lnTo>
                  <a:pt x="671093" y="184289"/>
                </a:lnTo>
                <a:lnTo>
                  <a:pt x="670913" y="184285"/>
                </a:lnTo>
                <a:close/>
              </a:path>
              <a:path w="804544" h="775335">
                <a:moveTo>
                  <a:pt x="668340" y="176898"/>
                </a:moveTo>
                <a:lnTo>
                  <a:pt x="384835" y="176898"/>
                </a:lnTo>
                <a:lnTo>
                  <a:pt x="670913" y="184285"/>
                </a:lnTo>
                <a:lnTo>
                  <a:pt x="668340" y="176898"/>
                </a:lnTo>
                <a:close/>
              </a:path>
              <a:path w="804544" h="775335">
                <a:moveTo>
                  <a:pt x="32994" y="167792"/>
                </a:moveTo>
                <a:lnTo>
                  <a:pt x="33731" y="179768"/>
                </a:lnTo>
                <a:lnTo>
                  <a:pt x="495924" y="179768"/>
                </a:lnTo>
                <a:lnTo>
                  <a:pt x="384835" y="176898"/>
                </a:lnTo>
                <a:lnTo>
                  <a:pt x="668340" y="176898"/>
                </a:lnTo>
                <a:lnTo>
                  <a:pt x="667738" y="175171"/>
                </a:lnTo>
                <a:lnTo>
                  <a:pt x="318122" y="175171"/>
                </a:lnTo>
                <a:lnTo>
                  <a:pt x="60744" y="168516"/>
                </a:lnTo>
                <a:lnTo>
                  <a:pt x="32994" y="167792"/>
                </a:lnTo>
                <a:close/>
              </a:path>
              <a:path w="804544" h="775335">
                <a:moveTo>
                  <a:pt x="60748" y="168510"/>
                </a:moveTo>
                <a:lnTo>
                  <a:pt x="318122" y="175171"/>
                </a:lnTo>
                <a:lnTo>
                  <a:pt x="60748" y="168510"/>
                </a:lnTo>
                <a:close/>
              </a:path>
              <a:path w="804544" h="775335">
                <a:moveTo>
                  <a:pt x="72085" y="153670"/>
                </a:moveTo>
                <a:lnTo>
                  <a:pt x="60748" y="168510"/>
                </a:lnTo>
                <a:lnTo>
                  <a:pt x="318122" y="175171"/>
                </a:lnTo>
                <a:lnTo>
                  <a:pt x="667738" y="175171"/>
                </a:lnTo>
                <a:lnTo>
                  <a:pt x="662609" y="160451"/>
                </a:lnTo>
                <a:lnTo>
                  <a:pt x="627481" y="160032"/>
                </a:lnTo>
                <a:lnTo>
                  <a:pt x="621569" y="154165"/>
                </a:lnTo>
                <a:lnTo>
                  <a:pt x="115328" y="154165"/>
                </a:lnTo>
                <a:lnTo>
                  <a:pt x="72085" y="153670"/>
                </a:lnTo>
                <a:close/>
              </a:path>
              <a:path w="804544" h="775335">
                <a:moveTo>
                  <a:pt x="115330" y="154164"/>
                </a:moveTo>
                <a:close/>
              </a:path>
              <a:path w="804544" h="775335">
                <a:moveTo>
                  <a:pt x="336664" y="98539"/>
                </a:moveTo>
                <a:lnTo>
                  <a:pt x="334695" y="105689"/>
                </a:lnTo>
                <a:lnTo>
                  <a:pt x="343560" y="108940"/>
                </a:lnTo>
                <a:lnTo>
                  <a:pt x="340766" y="113804"/>
                </a:lnTo>
                <a:lnTo>
                  <a:pt x="339979" y="115163"/>
                </a:lnTo>
                <a:lnTo>
                  <a:pt x="338747" y="117436"/>
                </a:lnTo>
                <a:lnTo>
                  <a:pt x="335394" y="123799"/>
                </a:lnTo>
                <a:lnTo>
                  <a:pt x="332346" y="130365"/>
                </a:lnTo>
                <a:lnTo>
                  <a:pt x="329603" y="137096"/>
                </a:lnTo>
                <a:lnTo>
                  <a:pt x="134899" y="137426"/>
                </a:lnTo>
                <a:lnTo>
                  <a:pt x="115330" y="154164"/>
                </a:lnTo>
                <a:lnTo>
                  <a:pt x="621569" y="154165"/>
                </a:lnTo>
                <a:lnTo>
                  <a:pt x="604243" y="136969"/>
                </a:lnTo>
                <a:lnTo>
                  <a:pt x="402945" y="136969"/>
                </a:lnTo>
                <a:lnTo>
                  <a:pt x="403821" y="135585"/>
                </a:lnTo>
                <a:lnTo>
                  <a:pt x="405028" y="133781"/>
                </a:lnTo>
                <a:lnTo>
                  <a:pt x="406323" y="131978"/>
                </a:lnTo>
                <a:lnTo>
                  <a:pt x="412312" y="131978"/>
                </a:lnTo>
                <a:lnTo>
                  <a:pt x="414108" y="127495"/>
                </a:lnTo>
                <a:lnTo>
                  <a:pt x="410629" y="126187"/>
                </a:lnTo>
                <a:lnTo>
                  <a:pt x="423654" y="111598"/>
                </a:lnTo>
                <a:lnTo>
                  <a:pt x="434123" y="102590"/>
                </a:lnTo>
                <a:lnTo>
                  <a:pt x="347484" y="102590"/>
                </a:lnTo>
                <a:lnTo>
                  <a:pt x="336664" y="98539"/>
                </a:lnTo>
                <a:close/>
              </a:path>
              <a:path w="804544" h="775335">
                <a:moveTo>
                  <a:pt x="750925" y="91770"/>
                </a:moveTo>
                <a:lnTo>
                  <a:pt x="653338" y="91770"/>
                </a:lnTo>
                <a:lnTo>
                  <a:pt x="654862" y="92646"/>
                </a:lnTo>
                <a:lnTo>
                  <a:pt x="656653" y="93726"/>
                </a:lnTo>
                <a:lnTo>
                  <a:pt x="671825" y="104253"/>
                </a:lnTo>
                <a:lnTo>
                  <a:pt x="685712" y="116354"/>
                </a:lnTo>
                <a:lnTo>
                  <a:pt x="698192" y="129898"/>
                </a:lnTo>
                <a:lnTo>
                  <a:pt x="709142" y="144754"/>
                </a:lnTo>
                <a:lnTo>
                  <a:pt x="704811" y="148526"/>
                </a:lnTo>
                <a:lnTo>
                  <a:pt x="707326" y="152146"/>
                </a:lnTo>
                <a:lnTo>
                  <a:pt x="711708" y="148729"/>
                </a:lnTo>
                <a:lnTo>
                  <a:pt x="784427" y="148729"/>
                </a:lnTo>
                <a:lnTo>
                  <a:pt x="778321" y="134615"/>
                </a:lnTo>
                <a:lnTo>
                  <a:pt x="768616" y="116725"/>
                </a:lnTo>
                <a:lnTo>
                  <a:pt x="767689" y="115163"/>
                </a:lnTo>
                <a:lnTo>
                  <a:pt x="767016" y="114147"/>
                </a:lnTo>
                <a:lnTo>
                  <a:pt x="763409" y="108419"/>
                </a:lnTo>
                <a:lnTo>
                  <a:pt x="769150" y="103936"/>
                </a:lnTo>
                <a:lnTo>
                  <a:pt x="767414" y="101587"/>
                </a:lnTo>
                <a:lnTo>
                  <a:pt x="758647" y="101587"/>
                </a:lnTo>
                <a:lnTo>
                  <a:pt x="750925" y="91770"/>
                </a:lnTo>
                <a:close/>
              </a:path>
              <a:path w="804544" h="775335">
                <a:moveTo>
                  <a:pt x="603885" y="136613"/>
                </a:moveTo>
                <a:lnTo>
                  <a:pt x="402945" y="136969"/>
                </a:lnTo>
                <a:lnTo>
                  <a:pt x="604243" y="136969"/>
                </a:lnTo>
                <a:lnTo>
                  <a:pt x="603885" y="136613"/>
                </a:lnTo>
                <a:close/>
              </a:path>
              <a:path w="804544" h="775335">
                <a:moveTo>
                  <a:pt x="412312" y="131978"/>
                </a:moveTo>
                <a:lnTo>
                  <a:pt x="406323" y="131978"/>
                </a:lnTo>
                <a:lnTo>
                  <a:pt x="411543" y="133896"/>
                </a:lnTo>
                <a:lnTo>
                  <a:pt x="412312" y="131978"/>
                </a:lnTo>
                <a:close/>
              </a:path>
              <a:path w="804544" h="775335">
                <a:moveTo>
                  <a:pt x="343522" y="108927"/>
                </a:moveTo>
                <a:close/>
              </a:path>
              <a:path w="804544" h="775335">
                <a:moveTo>
                  <a:pt x="436702" y="14376"/>
                </a:moveTo>
                <a:lnTo>
                  <a:pt x="431622" y="17907"/>
                </a:lnTo>
                <a:lnTo>
                  <a:pt x="435952" y="24396"/>
                </a:lnTo>
                <a:lnTo>
                  <a:pt x="434525" y="25095"/>
                </a:lnTo>
                <a:lnTo>
                  <a:pt x="433908" y="25425"/>
                </a:lnTo>
                <a:lnTo>
                  <a:pt x="428815" y="27965"/>
                </a:lnTo>
                <a:lnTo>
                  <a:pt x="404949" y="42558"/>
                </a:lnTo>
                <a:lnTo>
                  <a:pt x="383247" y="60020"/>
                </a:lnTo>
                <a:lnTo>
                  <a:pt x="364004" y="80120"/>
                </a:lnTo>
                <a:lnTo>
                  <a:pt x="347484" y="102590"/>
                </a:lnTo>
                <a:lnTo>
                  <a:pt x="434123" y="102590"/>
                </a:lnTo>
                <a:lnTo>
                  <a:pt x="438483" y="98839"/>
                </a:lnTo>
                <a:lnTo>
                  <a:pt x="454916" y="88102"/>
                </a:lnTo>
                <a:lnTo>
                  <a:pt x="472757" y="79578"/>
                </a:lnTo>
                <a:lnTo>
                  <a:pt x="481546" y="79578"/>
                </a:lnTo>
                <a:lnTo>
                  <a:pt x="479767" y="76987"/>
                </a:lnTo>
                <a:lnTo>
                  <a:pt x="491158" y="73619"/>
                </a:lnTo>
                <a:lnTo>
                  <a:pt x="502902" y="71150"/>
                </a:lnTo>
                <a:lnTo>
                  <a:pt x="514963" y="69631"/>
                </a:lnTo>
                <a:lnTo>
                  <a:pt x="527304" y="69113"/>
                </a:lnTo>
                <a:lnTo>
                  <a:pt x="730599" y="69113"/>
                </a:lnTo>
                <a:lnTo>
                  <a:pt x="729584" y="68049"/>
                </a:lnTo>
                <a:lnTo>
                  <a:pt x="712800" y="53502"/>
                </a:lnTo>
                <a:lnTo>
                  <a:pt x="694664" y="40589"/>
                </a:lnTo>
                <a:lnTo>
                  <a:pt x="689457" y="37287"/>
                </a:lnTo>
                <a:lnTo>
                  <a:pt x="686231" y="35344"/>
                </a:lnTo>
                <a:lnTo>
                  <a:pt x="688765" y="30988"/>
                </a:lnTo>
                <a:lnTo>
                  <a:pt x="678357" y="30988"/>
                </a:lnTo>
                <a:lnTo>
                  <a:pt x="658288" y="21780"/>
                </a:lnTo>
                <a:lnTo>
                  <a:pt x="441807" y="21780"/>
                </a:lnTo>
                <a:lnTo>
                  <a:pt x="436702" y="14376"/>
                </a:lnTo>
                <a:close/>
              </a:path>
              <a:path w="804544" h="775335">
                <a:moveTo>
                  <a:pt x="763981" y="96939"/>
                </a:moveTo>
                <a:lnTo>
                  <a:pt x="758647" y="101587"/>
                </a:lnTo>
                <a:lnTo>
                  <a:pt x="767414" y="101587"/>
                </a:lnTo>
                <a:lnTo>
                  <a:pt x="763981" y="96939"/>
                </a:lnTo>
                <a:close/>
              </a:path>
              <a:path w="804544" h="775335">
                <a:moveTo>
                  <a:pt x="730599" y="69113"/>
                </a:moveTo>
                <a:lnTo>
                  <a:pt x="569582" y="69113"/>
                </a:lnTo>
                <a:lnTo>
                  <a:pt x="590582" y="70431"/>
                </a:lnTo>
                <a:lnTo>
                  <a:pt x="610804" y="74277"/>
                </a:lnTo>
                <a:lnTo>
                  <a:pt x="630091" y="80488"/>
                </a:lnTo>
                <a:lnTo>
                  <a:pt x="648284" y="88900"/>
                </a:lnTo>
                <a:lnTo>
                  <a:pt x="645655" y="93980"/>
                </a:lnTo>
                <a:lnTo>
                  <a:pt x="649478" y="98374"/>
                </a:lnTo>
                <a:lnTo>
                  <a:pt x="653338" y="91770"/>
                </a:lnTo>
                <a:lnTo>
                  <a:pt x="750925" y="91770"/>
                </a:lnTo>
                <a:lnTo>
                  <a:pt x="744904" y="84116"/>
                </a:lnTo>
                <a:lnTo>
                  <a:pt x="730599" y="69113"/>
                </a:lnTo>
                <a:close/>
              </a:path>
              <a:path w="804544" h="775335">
                <a:moveTo>
                  <a:pt x="481546" y="79578"/>
                </a:moveTo>
                <a:lnTo>
                  <a:pt x="472757" y="79578"/>
                </a:lnTo>
                <a:lnTo>
                  <a:pt x="476034" y="84467"/>
                </a:lnTo>
                <a:lnTo>
                  <a:pt x="482574" y="81076"/>
                </a:lnTo>
                <a:lnTo>
                  <a:pt x="481546" y="79578"/>
                </a:lnTo>
                <a:close/>
              </a:path>
              <a:path w="804544" h="775335">
                <a:moveTo>
                  <a:pt x="557898" y="69113"/>
                </a:moveTo>
                <a:lnTo>
                  <a:pt x="554736" y="69113"/>
                </a:lnTo>
                <a:lnTo>
                  <a:pt x="554863" y="72898"/>
                </a:lnTo>
                <a:lnTo>
                  <a:pt x="557758" y="72898"/>
                </a:lnTo>
                <a:lnTo>
                  <a:pt x="557898" y="69113"/>
                </a:lnTo>
                <a:close/>
              </a:path>
              <a:path w="804544" h="775335">
                <a:moveTo>
                  <a:pt x="681418" y="25095"/>
                </a:moveTo>
                <a:lnTo>
                  <a:pt x="678357" y="30988"/>
                </a:lnTo>
                <a:lnTo>
                  <a:pt x="688765" y="30988"/>
                </a:lnTo>
                <a:lnTo>
                  <a:pt x="690892" y="27330"/>
                </a:lnTo>
                <a:lnTo>
                  <a:pt x="681418" y="25095"/>
                </a:lnTo>
                <a:close/>
              </a:path>
              <a:path w="804544" h="775335">
                <a:moveTo>
                  <a:pt x="569582" y="3835"/>
                </a:moveTo>
                <a:lnTo>
                  <a:pt x="527304" y="3835"/>
                </a:lnTo>
                <a:lnTo>
                  <a:pt x="504806" y="5021"/>
                </a:lnTo>
                <a:lnTo>
                  <a:pt x="482979" y="8493"/>
                </a:lnTo>
                <a:lnTo>
                  <a:pt x="461940" y="14122"/>
                </a:lnTo>
                <a:lnTo>
                  <a:pt x="441807" y="21780"/>
                </a:lnTo>
                <a:lnTo>
                  <a:pt x="658288" y="21780"/>
                </a:lnTo>
                <a:lnTo>
                  <a:pt x="653192" y="19442"/>
                </a:lnTo>
                <a:lnTo>
                  <a:pt x="626532" y="10920"/>
                </a:lnTo>
                <a:lnTo>
                  <a:pt x="598590" y="5643"/>
                </a:lnTo>
                <a:lnTo>
                  <a:pt x="569582" y="3835"/>
                </a:lnTo>
                <a:close/>
              </a:path>
              <a:path w="804544" h="775335">
                <a:moveTo>
                  <a:pt x="560628" y="0"/>
                </a:moveTo>
                <a:lnTo>
                  <a:pt x="552526" y="0"/>
                </a:lnTo>
                <a:lnTo>
                  <a:pt x="552640" y="3835"/>
                </a:lnTo>
                <a:lnTo>
                  <a:pt x="560489" y="3835"/>
                </a:lnTo>
                <a:lnTo>
                  <a:pt x="560628" y="0"/>
                </a:lnTo>
                <a:close/>
              </a:path>
            </a:pathLst>
          </a:custGeom>
          <a:solidFill>
            <a:srgbClr val="755A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2346921" y="2679953"/>
            <a:ext cx="18948" cy="26746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2434578" y="2021799"/>
            <a:ext cx="303530" cy="1229360"/>
          </a:xfrm>
          <a:custGeom>
            <a:avLst/>
            <a:gdLst/>
            <a:ahLst/>
            <a:cxnLst/>
            <a:rect l="l" t="t" r="r" b="b"/>
            <a:pathLst>
              <a:path w="303530" h="1229360">
                <a:moveTo>
                  <a:pt x="243712" y="925830"/>
                </a:moveTo>
                <a:lnTo>
                  <a:pt x="42468" y="925830"/>
                </a:lnTo>
                <a:lnTo>
                  <a:pt x="27152" y="1176020"/>
                </a:lnTo>
                <a:lnTo>
                  <a:pt x="15214" y="1176020"/>
                </a:lnTo>
                <a:lnTo>
                  <a:pt x="0" y="1229360"/>
                </a:lnTo>
                <a:lnTo>
                  <a:pt x="283946" y="1229360"/>
                </a:lnTo>
                <a:lnTo>
                  <a:pt x="274789" y="1184910"/>
                </a:lnTo>
                <a:lnTo>
                  <a:pt x="259816" y="1184910"/>
                </a:lnTo>
                <a:lnTo>
                  <a:pt x="245478" y="956310"/>
                </a:lnTo>
                <a:lnTo>
                  <a:pt x="243712" y="925830"/>
                </a:lnTo>
                <a:close/>
              </a:path>
              <a:path w="303530" h="1229360">
                <a:moveTo>
                  <a:pt x="281700" y="915670"/>
                </a:moveTo>
                <a:lnTo>
                  <a:pt x="266992" y="915670"/>
                </a:lnTo>
                <a:lnTo>
                  <a:pt x="283946" y="1229360"/>
                </a:lnTo>
                <a:lnTo>
                  <a:pt x="302958" y="1229360"/>
                </a:lnTo>
                <a:lnTo>
                  <a:pt x="281700" y="915670"/>
                </a:lnTo>
                <a:close/>
              </a:path>
              <a:path w="303530" h="1229360">
                <a:moveTo>
                  <a:pt x="240070" y="868680"/>
                </a:moveTo>
                <a:lnTo>
                  <a:pt x="45986" y="868680"/>
                </a:lnTo>
                <a:lnTo>
                  <a:pt x="43700" y="905510"/>
                </a:lnTo>
                <a:lnTo>
                  <a:pt x="16459" y="905510"/>
                </a:lnTo>
                <a:lnTo>
                  <a:pt x="25336" y="925830"/>
                </a:lnTo>
                <a:lnTo>
                  <a:pt x="261023" y="925830"/>
                </a:lnTo>
                <a:lnTo>
                  <a:pt x="266992" y="915670"/>
                </a:lnTo>
                <a:lnTo>
                  <a:pt x="281700" y="915670"/>
                </a:lnTo>
                <a:lnTo>
                  <a:pt x="281183" y="908050"/>
                </a:lnTo>
                <a:lnTo>
                  <a:pt x="242493" y="908050"/>
                </a:lnTo>
                <a:lnTo>
                  <a:pt x="240070" y="868680"/>
                </a:lnTo>
                <a:close/>
              </a:path>
              <a:path w="303530" h="1229360">
                <a:moveTo>
                  <a:pt x="264022" y="867410"/>
                </a:moveTo>
                <a:lnTo>
                  <a:pt x="261404" y="867410"/>
                </a:lnTo>
                <a:lnTo>
                  <a:pt x="251663" y="908050"/>
                </a:lnTo>
                <a:lnTo>
                  <a:pt x="253949" y="908050"/>
                </a:lnTo>
                <a:lnTo>
                  <a:pt x="264022" y="867410"/>
                </a:lnTo>
                <a:close/>
              </a:path>
              <a:path w="303530" h="1229360">
                <a:moveTo>
                  <a:pt x="278343" y="866140"/>
                </a:moveTo>
                <a:lnTo>
                  <a:pt x="264337" y="866140"/>
                </a:lnTo>
                <a:lnTo>
                  <a:pt x="265353" y="885190"/>
                </a:lnTo>
                <a:lnTo>
                  <a:pt x="260489" y="908050"/>
                </a:lnTo>
                <a:lnTo>
                  <a:pt x="263042" y="908050"/>
                </a:lnTo>
                <a:lnTo>
                  <a:pt x="265950" y="896620"/>
                </a:lnTo>
                <a:lnTo>
                  <a:pt x="280409" y="896620"/>
                </a:lnTo>
                <a:lnTo>
                  <a:pt x="278343" y="866140"/>
                </a:lnTo>
                <a:close/>
              </a:path>
              <a:path w="303530" h="1229360">
                <a:moveTo>
                  <a:pt x="280409" y="896620"/>
                </a:moveTo>
                <a:lnTo>
                  <a:pt x="265950" y="896620"/>
                </a:lnTo>
                <a:lnTo>
                  <a:pt x="266572" y="908050"/>
                </a:lnTo>
                <a:lnTo>
                  <a:pt x="281183" y="908050"/>
                </a:lnTo>
                <a:lnTo>
                  <a:pt x="280409" y="896620"/>
                </a:lnTo>
                <a:close/>
              </a:path>
              <a:path w="303530" h="1229360">
                <a:moveTo>
                  <a:pt x="264659" y="664210"/>
                </a:moveTo>
                <a:lnTo>
                  <a:pt x="253403" y="664210"/>
                </a:lnTo>
                <a:lnTo>
                  <a:pt x="263829" y="857250"/>
                </a:lnTo>
                <a:lnTo>
                  <a:pt x="12433" y="857250"/>
                </a:lnTo>
                <a:lnTo>
                  <a:pt x="23723" y="905510"/>
                </a:lnTo>
                <a:lnTo>
                  <a:pt x="28168" y="905510"/>
                </a:lnTo>
                <a:lnTo>
                  <a:pt x="22110" y="864870"/>
                </a:lnTo>
                <a:lnTo>
                  <a:pt x="278257" y="864870"/>
                </a:lnTo>
                <a:lnTo>
                  <a:pt x="264659" y="664210"/>
                </a:lnTo>
                <a:close/>
              </a:path>
              <a:path w="303530" h="1229360">
                <a:moveTo>
                  <a:pt x="278257" y="864870"/>
                </a:moveTo>
                <a:lnTo>
                  <a:pt x="30645" y="864870"/>
                </a:lnTo>
                <a:lnTo>
                  <a:pt x="40271" y="905510"/>
                </a:lnTo>
                <a:lnTo>
                  <a:pt x="41846" y="905510"/>
                </a:lnTo>
                <a:lnTo>
                  <a:pt x="36741" y="868680"/>
                </a:lnTo>
                <a:lnTo>
                  <a:pt x="240070" y="868680"/>
                </a:lnTo>
                <a:lnTo>
                  <a:pt x="239991" y="867410"/>
                </a:lnTo>
                <a:lnTo>
                  <a:pt x="264022" y="867410"/>
                </a:lnTo>
                <a:lnTo>
                  <a:pt x="264337" y="866140"/>
                </a:lnTo>
                <a:lnTo>
                  <a:pt x="278343" y="866140"/>
                </a:lnTo>
                <a:lnTo>
                  <a:pt x="278257" y="864870"/>
                </a:lnTo>
                <a:close/>
              </a:path>
              <a:path w="303530" h="1229360">
                <a:moveTo>
                  <a:pt x="230441" y="715010"/>
                </a:moveTo>
                <a:lnTo>
                  <a:pt x="55359" y="715010"/>
                </a:lnTo>
                <a:lnTo>
                  <a:pt x="46685" y="857250"/>
                </a:lnTo>
                <a:lnTo>
                  <a:pt x="239306" y="857250"/>
                </a:lnTo>
                <a:lnTo>
                  <a:pt x="230441" y="715010"/>
                </a:lnTo>
                <a:close/>
              </a:path>
              <a:path w="303530" h="1229360">
                <a:moveTo>
                  <a:pt x="247594" y="654050"/>
                </a:moveTo>
                <a:lnTo>
                  <a:pt x="46761" y="654050"/>
                </a:lnTo>
                <a:lnTo>
                  <a:pt x="55016" y="694690"/>
                </a:lnTo>
                <a:lnTo>
                  <a:pt x="34582" y="694690"/>
                </a:lnTo>
                <a:lnTo>
                  <a:pt x="42189" y="715010"/>
                </a:lnTo>
                <a:lnTo>
                  <a:pt x="244436" y="715010"/>
                </a:lnTo>
                <a:lnTo>
                  <a:pt x="253390" y="697230"/>
                </a:lnTo>
                <a:lnTo>
                  <a:pt x="229323" y="697230"/>
                </a:lnTo>
                <a:lnTo>
                  <a:pt x="229242" y="695960"/>
                </a:lnTo>
                <a:lnTo>
                  <a:pt x="56591" y="695960"/>
                </a:lnTo>
                <a:lnTo>
                  <a:pt x="56375" y="694690"/>
                </a:lnTo>
                <a:lnTo>
                  <a:pt x="51981" y="657860"/>
                </a:lnTo>
                <a:lnTo>
                  <a:pt x="246780" y="657860"/>
                </a:lnTo>
                <a:lnTo>
                  <a:pt x="247594" y="654050"/>
                </a:lnTo>
                <a:close/>
              </a:path>
              <a:path w="303530" h="1229360">
                <a:moveTo>
                  <a:pt x="246780" y="657860"/>
                </a:moveTo>
                <a:lnTo>
                  <a:pt x="244767" y="657860"/>
                </a:lnTo>
                <a:lnTo>
                  <a:pt x="236397" y="697230"/>
                </a:lnTo>
                <a:lnTo>
                  <a:pt x="238366" y="697230"/>
                </a:lnTo>
                <a:lnTo>
                  <a:pt x="246780" y="657860"/>
                </a:lnTo>
                <a:close/>
              </a:path>
              <a:path w="303530" h="1229360">
                <a:moveTo>
                  <a:pt x="263884" y="652780"/>
                </a:moveTo>
                <a:lnTo>
                  <a:pt x="252056" y="652780"/>
                </a:lnTo>
                <a:lnTo>
                  <a:pt x="243979" y="697230"/>
                </a:lnTo>
                <a:lnTo>
                  <a:pt x="246164" y="697230"/>
                </a:lnTo>
                <a:lnTo>
                  <a:pt x="253403" y="664210"/>
                </a:lnTo>
                <a:lnTo>
                  <a:pt x="264659" y="664210"/>
                </a:lnTo>
                <a:lnTo>
                  <a:pt x="263884" y="652780"/>
                </a:lnTo>
                <a:close/>
              </a:path>
              <a:path w="303530" h="1229360">
                <a:moveTo>
                  <a:pt x="226809" y="657860"/>
                </a:moveTo>
                <a:lnTo>
                  <a:pt x="58889" y="657860"/>
                </a:lnTo>
                <a:lnTo>
                  <a:pt x="56591" y="695960"/>
                </a:lnTo>
                <a:lnTo>
                  <a:pt x="229242" y="695960"/>
                </a:lnTo>
                <a:lnTo>
                  <a:pt x="226809" y="657860"/>
                </a:lnTo>
                <a:close/>
              </a:path>
              <a:path w="303530" h="1229360">
                <a:moveTo>
                  <a:pt x="228855" y="135890"/>
                </a:moveTo>
                <a:lnTo>
                  <a:pt x="224967" y="135890"/>
                </a:lnTo>
                <a:lnTo>
                  <a:pt x="252475" y="646430"/>
                </a:lnTo>
                <a:lnTo>
                  <a:pt x="31114" y="646430"/>
                </a:lnTo>
                <a:lnTo>
                  <a:pt x="40805" y="694690"/>
                </a:lnTo>
                <a:lnTo>
                  <a:pt x="44627" y="694690"/>
                </a:lnTo>
                <a:lnTo>
                  <a:pt x="39433" y="654050"/>
                </a:lnTo>
                <a:lnTo>
                  <a:pt x="247594" y="654050"/>
                </a:lnTo>
                <a:lnTo>
                  <a:pt x="247865" y="652780"/>
                </a:lnTo>
                <a:lnTo>
                  <a:pt x="263884" y="652780"/>
                </a:lnTo>
                <a:lnTo>
                  <a:pt x="228855" y="135890"/>
                </a:lnTo>
                <a:close/>
              </a:path>
              <a:path w="303530" h="1229360">
                <a:moveTo>
                  <a:pt x="219189" y="535940"/>
                </a:moveTo>
                <a:lnTo>
                  <a:pt x="66382" y="535940"/>
                </a:lnTo>
                <a:lnTo>
                  <a:pt x="66103" y="539750"/>
                </a:lnTo>
                <a:lnTo>
                  <a:pt x="59575" y="646430"/>
                </a:lnTo>
                <a:lnTo>
                  <a:pt x="226136" y="646430"/>
                </a:lnTo>
                <a:lnTo>
                  <a:pt x="219189" y="535940"/>
                </a:lnTo>
                <a:close/>
              </a:path>
              <a:path w="303530" h="1229360">
                <a:moveTo>
                  <a:pt x="233146" y="473710"/>
                </a:moveTo>
                <a:lnTo>
                  <a:pt x="60578" y="473710"/>
                </a:lnTo>
                <a:lnTo>
                  <a:pt x="67614" y="515620"/>
                </a:lnTo>
                <a:lnTo>
                  <a:pt x="50126" y="515620"/>
                </a:lnTo>
                <a:lnTo>
                  <a:pt x="56667" y="535940"/>
                </a:lnTo>
                <a:lnTo>
                  <a:pt x="230200" y="535940"/>
                </a:lnTo>
                <a:lnTo>
                  <a:pt x="237896" y="518160"/>
                </a:lnTo>
                <a:lnTo>
                  <a:pt x="218071" y="518160"/>
                </a:lnTo>
                <a:lnTo>
                  <a:pt x="217446" y="508000"/>
                </a:lnTo>
                <a:lnTo>
                  <a:pt x="68059" y="508000"/>
                </a:lnTo>
                <a:lnTo>
                  <a:pt x="65049" y="478790"/>
                </a:lnTo>
                <a:lnTo>
                  <a:pt x="215647" y="478790"/>
                </a:lnTo>
                <a:lnTo>
                  <a:pt x="215569" y="477520"/>
                </a:lnTo>
                <a:lnTo>
                  <a:pt x="232446" y="477520"/>
                </a:lnTo>
                <a:lnTo>
                  <a:pt x="233146" y="473710"/>
                </a:lnTo>
                <a:close/>
              </a:path>
              <a:path w="303530" h="1229360">
                <a:moveTo>
                  <a:pt x="232446" y="477520"/>
                </a:moveTo>
                <a:lnTo>
                  <a:pt x="230479" y="477520"/>
                </a:lnTo>
                <a:lnTo>
                  <a:pt x="223304" y="518160"/>
                </a:lnTo>
                <a:lnTo>
                  <a:pt x="224980" y="518160"/>
                </a:lnTo>
                <a:lnTo>
                  <a:pt x="232446" y="477520"/>
                </a:lnTo>
                <a:close/>
              </a:path>
              <a:path w="303530" h="1229360">
                <a:moveTo>
                  <a:pt x="239906" y="473710"/>
                </a:moveTo>
                <a:lnTo>
                  <a:pt x="236740" y="473710"/>
                </a:lnTo>
                <a:lnTo>
                  <a:pt x="229806" y="518160"/>
                </a:lnTo>
                <a:lnTo>
                  <a:pt x="231660" y="518160"/>
                </a:lnTo>
                <a:lnTo>
                  <a:pt x="239906" y="473710"/>
                </a:lnTo>
                <a:close/>
              </a:path>
              <a:path w="303530" h="1229360">
                <a:moveTo>
                  <a:pt x="241084" y="467360"/>
                </a:moveTo>
                <a:lnTo>
                  <a:pt x="47155" y="467360"/>
                </a:lnTo>
                <a:lnTo>
                  <a:pt x="55473" y="515620"/>
                </a:lnTo>
                <a:lnTo>
                  <a:pt x="58750" y="515620"/>
                </a:lnTo>
                <a:lnTo>
                  <a:pt x="54292" y="474980"/>
                </a:lnTo>
                <a:lnTo>
                  <a:pt x="60578" y="473710"/>
                </a:lnTo>
                <a:lnTo>
                  <a:pt x="239906" y="473710"/>
                </a:lnTo>
                <a:lnTo>
                  <a:pt x="241084" y="467360"/>
                </a:lnTo>
                <a:close/>
              </a:path>
              <a:path w="303530" h="1229360">
                <a:moveTo>
                  <a:pt x="215647" y="478790"/>
                </a:moveTo>
                <a:lnTo>
                  <a:pt x="69888" y="478790"/>
                </a:lnTo>
                <a:lnTo>
                  <a:pt x="68059" y="508000"/>
                </a:lnTo>
                <a:lnTo>
                  <a:pt x="217446" y="508000"/>
                </a:lnTo>
                <a:lnTo>
                  <a:pt x="215647" y="478790"/>
                </a:lnTo>
                <a:close/>
              </a:path>
              <a:path w="303530" h="1229360">
                <a:moveTo>
                  <a:pt x="208775" y="369570"/>
                </a:moveTo>
                <a:lnTo>
                  <a:pt x="76580" y="369570"/>
                </a:lnTo>
                <a:lnTo>
                  <a:pt x="70599" y="467360"/>
                </a:lnTo>
                <a:lnTo>
                  <a:pt x="214883" y="467360"/>
                </a:lnTo>
                <a:lnTo>
                  <a:pt x="208775" y="369570"/>
                </a:lnTo>
                <a:close/>
              </a:path>
              <a:path w="303530" h="1229360">
                <a:moveTo>
                  <a:pt x="205221" y="312420"/>
                </a:moveTo>
                <a:lnTo>
                  <a:pt x="80098" y="312420"/>
                </a:lnTo>
                <a:lnTo>
                  <a:pt x="77812" y="349250"/>
                </a:lnTo>
                <a:lnTo>
                  <a:pt x="57645" y="349250"/>
                </a:lnTo>
                <a:lnTo>
                  <a:pt x="63665" y="369570"/>
                </a:lnTo>
                <a:lnTo>
                  <a:pt x="223316" y="369570"/>
                </a:lnTo>
                <a:lnTo>
                  <a:pt x="230390" y="351790"/>
                </a:lnTo>
                <a:lnTo>
                  <a:pt x="207657" y="351790"/>
                </a:lnTo>
                <a:lnTo>
                  <a:pt x="205221" y="312420"/>
                </a:lnTo>
                <a:close/>
              </a:path>
              <a:path w="303530" h="1229360">
                <a:moveTo>
                  <a:pt x="225378" y="311150"/>
                </a:moveTo>
                <a:lnTo>
                  <a:pt x="223570" y="311150"/>
                </a:lnTo>
                <a:lnTo>
                  <a:pt x="216979" y="351790"/>
                </a:lnTo>
                <a:lnTo>
                  <a:pt x="218516" y="351790"/>
                </a:lnTo>
                <a:lnTo>
                  <a:pt x="225378" y="311150"/>
                </a:lnTo>
                <a:close/>
              </a:path>
              <a:path w="303530" h="1229360">
                <a:moveTo>
                  <a:pt x="232254" y="307340"/>
                </a:moveTo>
                <a:lnTo>
                  <a:pt x="229336" y="307340"/>
                </a:lnTo>
                <a:lnTo>
                  <a:pt x="222961" y="351790"/>
                </a:lnTo>
                <a:lnTo>
                  <a:pt x="224675" y="351790"/>
                </a:lnTo>
                <a:lnTo>
                  <a:pt x="232254" y="307340"/>
                </a:lnTo>
                <a:close/>
              </a:path>
              <a:path w="303530" h="1229360">
                <a:moveTo>
                  <a:pt x="233337" y="300990"/>
                </a:moveTo>
                <a:lnTo>
                  <a:pt x="54902" y="300990"/>
                </a:lnTo>
                <a:lnTo>
                  <a:pt x="62560" y="349250"/>
                </a:lnTo>
                <a:lnTo>
                  <a:pt x="65570" y="349250"/>
                </a:lnTo>
                <a:lnTo>
                  <a:pt x="61467" y="308610"/>
                </a:lnTo>
                <a:lnTo>
                  <a:pt x="67259" y="307340"/>
                </a:lnTo>
                <a:lnTo>
                  <a:pt x="232254" y="307340"/>
                </a:lnTo>
                <a:lnTo>
                  <a:pt x="233337" y="300990"/>
                </a:lnTo>
                <a:close/>
              </a:path>
              <a:path w="303530" h="1229360">
                <a:moveTo>
                  <a:pt x="226021" y="307340"/>
                </a:moveTo>
                <a:lnTo>
                  <a:pt x="67259" y="307340"/>
                </a:lnTo>
                <a:lnTo>
                  <a:pt x="73774" y="349250"/>
                </a:lnTo>
                <a:lnTo>
                  <a:pt x="74853" y="349250"/>
                </a:lnTo>
                <a:lnTo>
                  <a:pt x="71373" y="312420"/>
                </a:lnTo>
                <a:lnTo>
                  <a:pt x="205221" y="312420"/>
                </a:lnTo>
                <a:lnTo>
                  <a:pt x="205143" y="311150"/>
                </a:lnTo>
                <a:lnTo>
                  <a:pt x="225378" y="311150"/>
                </a:lnTo>
                <a:lnTo>
                  <a:pt x="226021" y="307340"/>
                </a:lnTo>
                <a:close/>
              </a:path>
              <a:path w="303530" h="1229360">
                <a:moveTo>
                  <a:pt x="197992" y="196850"/>
                </a:moveTo>
                <a:lnTo>
                  <a:pt x="87121" y="196850"/>
                </a:lnTo>
                <a:lnTo>
                  <a:pt x="80797" y="300990"/>
                </a:lnTo>
                <a:lnTo>
                  <a:pt x="204469" y="300990"/>
                </a:lnTo>
                <a:lnTo>
                  <a:pt x="197992" y="196850"/>
                </a:lnTo>
                <a:close/>
              </a:path>
              <a:path w="303530" h="1229360">
                <a:moveTo>
                  <a:pt x="64554" y="176530"/>
                </a:moveTo>
                <a:lnTo>
                  <a:pt x="70103" y="196850"/>
                </a:lnTo>
                <a:lnTo>
                  <a:pt x="216979" y="196850"/>
                </a:lnTo>
                <a:lnTo>
                  <a:pt x="223494" y="180340"/>
                </a:lnTo>
                <a:lnTo>
                  <a:pt x="218236" y="179070"/>
                </a:lnTo>
                <a:lnTo>
                  <a:pt x="196862" y="179070"/>
                </a:lnTo>
                <a:lnTo>
                  <a:pt x="196782" y="177800"/>
                </a:lnTo>
                <a:lnTo>
                  <a:pt x="79400" y="177800"/>
                </a:lnTo>
                <a:lnTo>
                  <a:pt x="64554" y="176530"/>
                </a:lnTo>
                <a:close/>
              </a:path>
              <a:path w="303530" h="1229360">
                <a:moveTo>
                  <a:pt x="218679" y="139700"/>
                </a:moveTo>
                <a:lnTo>
                  <a:pt x="217220" y="139700"/>
                </a:lnTo>
                <a:lnTo>
                  <a:pt x="211150" y="179070"/>
                </a:lnTo>
                <a:lnTo>
                  <a:pt x="212559" y="179070"/>
                </a:lnTo>
                <a:lnTo>
                  <a:pt x="218679" y="139700"/>
                </a:lnTo>
                <a:close/>
              </a:path>
              <a:path w="303530" h="1229360">
                <a:moveTo>
                  <a:pt x="228769" y="134620"/>
                </a:moveTo>
                <a:lnTo>
                  <a:pt x="222516" y="134620"/>
                </a:lnTo>
                <a:lnTo>
                  <a:pt x="216649" y="179070"/>
                </a:lnTo>
                <a:lnTo>
                  <a:pt x="218236" y="179070"/>
                </a:lnTo>
                <a:lnTo>
                  <a:pt x="224967" y="135890"/>
                </a:lnTo>
                <a:lnTo>
                  <a:pt x="228855" y="135890"/>
                </a:lnTo>
                <a:lnTo>
                  <a:pt x="228769" y="134620"/>
                </a:lnTo>
                <a:close/>
              </a:path>
              <a:path w="303530" h="1229360">
                <a:moveTo>
                  <a:pt x="219271" y="135890"/>
                </a:moveTo>
                <a:lnTo>
                  <a:pt x="73393" y="135890"/>
                </a:lnTo>
                <a:lnTo>
                  <a:pt x="79400" y="177800"/>
                </a:lnTo>
                <a:lnTo>
                  <a:pt x="80378" y="177800"/>
                </a:lnTo>
                <a:lnTo>
                  <a:pt x="77190" y="139700"/>
                </a:lnTo>
                <a:lnTo>
                  <a:pt x="218679" y="139700"/>
                </a:lnTo>
                <a:lnTo>
                  <a:pt x="219271" y="135890"/>
                </a:lnTo>
                <a:close/>
              </a:path>
              <a:path w="303530" h="1229360">
                <a:moveTo>
                  <a:pt x="194373" y="139700"/>
                </a:moveTo>
                <a:lnTo>
                  <a:pt x="90652" y="139700"/>
                </a:lnTo>
                <a:lnTo>
                  <a:pt x="88353" y="177800"/>
                </a:lnTo>
                <a:lnTo>
                  <a:pt x="196782" y="177800"/>
                </a:lnTo>
                <a:lnTo>
                  <a:pt x="194373" y="139700"/>
                </a:lnTo>
                <a:close/>
              </a:path>
              <a:path w="303530" h="1229360">
                <a:moveTo>
                  <a:pt x="220248" y="8890"/>
                </a:moveTo>
                <a:lnTo>
                  <a:pt x="218262" y="8890"/>
                </a:lnTo>
                <a:lnTo>
                  <a:pt x="218262" y="11430"/>
                </a:lnTo>
                <a:lnTo>
                  <a:pt x="224535" y="128270"/>
                </a:lnTo>
                <a:lnTo>
                  <a:pt x="62039" y="128270"/>
                </a:lnTo>
                <a:lnTo>
                  <a:pt x="69087" y="176530"/>
                </a:lnTo>
                <a:lnTo>
                  <a:pt x="71856" y="176530"/>
                </a:lnTo>
                <a:lnTo>
                  <a:pt x="68071" y="135890"/>
                </a:lnTo>
                <a:lnTo>
                  <a:pt x="219271" y="135890"/>
                </a:lnTo>
                <a:lnTo>
                  <a:pt x="219468" y="134620"/>
                </a:lnTo>
                <a:lnTo>
                  <a:pt x="228769" y="134620"/>
                </a:lnTo>
                <a:lnTo>
                  <a:pt x="220248" y="8890"/>
                </a:lnTo>
                <a:close/>
              </a:path>
              <a:path w="303530" h="1229360">
                <a:moveTo>
                  <a:pt x="189636" y="63500"/>
                </a:moveTo>
                <a:lnTo>
                  <a:pt x="95326" y="63500"/>
                </a:lnTo>
                <a:lnTo>
                  <a:pt x="91351" y="128270"/>
                </a:lnTo>
                <a:lnTo>
                  <a:pt x="193687" y="128270"/>
                </a:lnTo>
                <a:lnTo>
                  <a:pt x="189636" y="63500"/>
                </a:lnTo>
                <a:close/>
              </a:path>
              <a:path w="303530" h="1229360">
                <a:moveTo>
                  <a:pt x="76428" y="44450"/>
                </a:moveTo>
                <a:lnTo>
                  <a:pt x="70916" y="44450"/>
                </a:lnTo>
                <a:lnTo>
                  <a:pt x="76009" y="63500"/>
                </a:lnTo>
                <a:lnTo>
                  <a:pt x="211150" y="63500"/>
                </a:lnTo>
                <a:lnTo>
                  <a:pt x="217144" y="46990"/>
                </a:lnTo>
                <a:lnTo>
                  <a:pt x="175056" y="46990"/>
                </a:lnTo>
                <a:lnTo>
                  <a:pt x="116001" y="45720"/>
                </a:lnTo>
                <a:lnTo>
                  <a:pt x="77254" y="45720"/>
                </a:lnTo>
                <a:lnTo>
                  <a:pt x="76428" y="44450"/>
                </a:lnTo>
                <a:close/>
              </a:path>
              <a:path w="303530" h="1229360">
                <a:moveTo>
                  <a:pt x="181025" y="10160"/>
                </a:moveTo>
                <a:lnTo>
                  <a:pt x="175056" y="10160"/>
                </a:lnTo>
                <a:lnTo>
                  <a:pt x="175056" y="46990"/>
                </a:lnTo>
                <a:lnTo>
                  <a:pt x="176199" y="46990"/>
                </a:lnTo>
                <a:lnTo>
                  <a:pt x="176453" y="43180"/>
                </a:lnTo>
                <a:lnTo>
                  <a:pt x="178646" y="43180"/>
                </a:lnTo>
                <a:lnTo>
                  <a:pt x="181025" y="10160"/>
                </a:lnTo>
                <a:close/>
              </a:path>
              <a:path w="303530" h="1229360">
                <a:moveTo>
                  <a:pt x="178646" y="43180"/>
                </a:moveTo>
                <a:lnTo>
                  <a:pt x="176453" y="43180"/>
                </a:lnTo>
                <a:lnTo>
                  <a:pt x="176453" y="46990"/>
                </a:lnTo>
                <a:lnTo>
                  <a:pt x="178371" y="46990"/>
                </a:lnTo>
                <a:lnTo>
                  <a:pt x="178646" y="43180"/>
                </a:lnTo>
                <a:close/>
              </a:path>
              <a:path w="303530" h="1229360">
                <a:moveTo>
                  <a:pt x="212853" y="10160"/>
                </a:moveTo>
                <a:lnTo>
                  <a:pt x="211378" y="10160"/>
                </a:lnTo>
                <a:lnTo>
                  <a:pt x="205790" y="46990"/>
                </a:lnTo>
                <a:lnTo>
                  <a:pt x="207098" y="46990"/>
                </a:lnTo>
                <a:lnTo>
                  <a:pt x="212853" y="10160"/>
                </a:lnTo>
                <a:close/>
              </a:path>
              <a:path w="303530" h="1229360">
                <a:moveTo>
                  <a:pt x="218749" y="6350"/>
                </a:moveTo>
                <a:lnTo>
                  <a:pt x="216242" y="6350"/>
                </a:lnTo>
                <a:lnTo>
                  <a:pt x="210858" y="46990"/>
                </a:lnTo>
                <a:lnTo>
                  <a:pt x="212305" y="46990"/>
                </a:lnTo>
                <a:lnTo>
                  <a:pt x="218262" y="8890"/>
                </a:lnTo>
                <a:lnTo>
                  <a:pt x="220248" y="8890"/>
                </a:lnTo>
                <a:lnTo>
                  <a:pt x="220162" y="7620"/>
                </a:lnTo>
                <a:lnTo>
                  <a:pt x="218579" y="7620"/>
                </a:lnTo>
                <a:lnTo>
                  <a:pt x="218749" y="6350"/>
                </a:lnTo>
                <a:close/>
              </a:path>
              <a:path w="303530" h="1229360">
                <a:moveTo>
                  <a:pt x="76428" y="44450"/>
                </a:moveTo>
                <a:lnTo>
                  <a:pt x="77254" y="45720"/>
                </a:lnTo>
                <a:lnTo>
                  <a:pt x="76428" y="44450"/>
                </a:lnTo>
                <a:close/>
              </a:path>
              <a:path w="303530" h="1229360">
                <a:moveTo>
                  <a:pt x="219646" y="0"/>
                </a:moveTo>
                <a:lnTo>
                  <a:pt x="68605" y="0"/>
                </a:lnTo>
                <a:lnTo>
                  <a:pt x="75082" y="44450"/>
                </a:lnTo>
                <a:lnTo>
                  <a:pt x="76428" y="44450"/>
                </a:lnTo>
                <a:lnTo>
                  <a:pt x="77342" y="45720"/>
                </a:lnTo>
                <a:lnTo>
                  <a:pt x="77622" y="45720"/>
                </a:lnTo>
                <a:lnTo>
                  <a:pt x="74167" y="7620"/>
                </a:lnTo>
                <a:lnTo>
                  <a:pt x="213250" y="7620"/>
                </a:lnTo>
                <a:lnTo>
                  <a:pt x="213448" y="6350"/>
                </a:lnTo>
                <a:lnTo>
                  <a:pt x="218749" y="6350"/>
                </a:lnTo>
                <a:lnTo>
                  <a:pt x="219087" y="3810"/>
                </a:lnTo>
                <a:lnTo>
                  <a:pt x="219646" y="0"/>
                </a:lnTo>
                <a:close/>
              </a:path>
              <a:path w="303530" h="1229360">
                <a:moveTo>
                  <a:pt x="213250" y="7620"/>
                </a:moveTo>
                <a:lnTo>
                  <a:pt x="79057" y="7620"/>
                </a:lnTo>
                <a:lnTo>
                  <a:pt x="84569" y="45720"/>
                </a:lnTo>
                <a:lnTo>
                  <a:pt x="85483" y="45720"/>
                </a:lnTo>
                <a:lnTo>
                  <a:pt x="82549" y="11430"/>
                </a:lnTo>
                <a:lnTo>
                  <a:pt x="111411" y="11430"/>
                </a:lnTo>
                <a:lnTo>
                  <a:pt x="111429" y="10160"/>
                </a:lnTo>
                <a:lnTo>
                  <a:pt x="212853" y="10160"/>
                </a:lnTo>
                <a:lnTo>
                  <a:pt x="213250" y="7620"/>
                </a:lnTo>
                <a:close/>
              </a:path>
              <a:path w="303530" h="1229360">
                <a:moveTo>
                  <a:pt x="111411" y="11430"/>
                </a:moveTo>
                <a:lnTo>
                  <a:pt x="106425" y="11430"/>
                </a:lnTo>
                <a:lnTo>
                  <a:pt x="108864" y="45720"/>
                </a:lnTo>
                <a:lnTo>
                  <a:pt x="110909" y="45720"/>
                </a:lnTo>
                <a:lnTo>
                  <a:pt x="111411" y="11430"/>
                </a:lnTo>
                <a:close/>
              </a:path>
              <a:path w="303530" h="1229360">
                <a:moveTo>
                  <a:pt x="116001" y="10160"/>
                </a:moveTo>
                <a:lnTo>
                  <a:pt x="112280" y="10160"/>
                </a:lnTo>
                <a:lnTo>
                  <a:pt x="114744" y="45720"/>
                </a:lnTo>
                <a:lnTo>
                  <a:pt x="116001" y="45720"/>
                </a:lnTo>
                <a:lnTo>
                  <a:pt x="116001" y="10160"/>
                </a:lnTo>
                <a:close/>
              </a:path>
              <a:path w="303530" h="1229360">
                <a:moveTo>
                  <a:pt x="219646" y="0"/>
                </a:moveTo>
                <a:lnTo>
                  <a:pt x="219087" y="3810"/>
                </a:lnTo>
                <a:lnTo>
                  <a:pt x="218579" y="7620"/>
                </a:lnTo>
                <a:lnTo>
                  <a:pt x="219646" y="0"/>
                </a:lnTo>
                <a:close/>
              </a:path>
              <a:path w="303530" h="1229360">
                <a:moveTo>
                  <a:pt x="219646" y="0"/>
                </a:moveTo>
                <a:lnTo>
                  <a:pt x="218579" y="7620"/>
                </a:lnTo>
                <a:lnTo>
                  <a:pt x="220162" y="7620"/>
                </a:lnTo>
                <a:lnTo>
                  <a:pt x="219646" y="0"/>
                </a:lnTo>
                <a:close/>
              </a:path>
            </a:pathLst>
          </a:custGeom>
          <a:solidFill>
            <a:srgbClr val="755A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2391629" y="2868264"/>
            <a:ext cx="211454" cy="356870"/>
          </a:xfrm>
          <a:custGeom>
            <a:avLst/>
            <a:gdLst/>
            <a:ahLst/>
            <a:cxnLst/>
            <a:rect l="l" t="t" r="r" b="b"/>
            <a:pathLst>
              <a:path w="211455" h="356869">
                <a:moveTo>
                  <a:pt x="71831" y="0"/>
                </a:moveTo>
                <a:lnTo>
                  <a:pt x="0" y="58242"/>
                </a:lnTo>
                <a:lnTo>
                  <a:pt x="11620" y="356730"/>
                </a:lnTo>
                <a:lnTo>
                  <a:pt x="42811" y="356565"/>
                </a:lnTo>
                <a:lnTo>
                  <a:pt x="35560" y="58242"/>
                </a:lnTo>
                <a:lnTo>
                  <a:pt x="75463" y="7429"/>
                </a:lnTo>
                <a:lnTo>
                  <a:pt x="211150" y="7429"/>
                </a:lnTo>
                <a:lnTo>
                  <a:pt x="71831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2592508" y="2924460"/>
            <a:ext cx="83820" cy="308610"/>
          </a:xfrm>
          <a:custGeom>
            <a:avLst/>
            <a:gdLst/>
            <a:ahLst/>
            <a:cxnLst/>
            <a:rect l="l" t="t" r="r" b="b"/>
            <a:pathLst>
              <a:path w="83819" h="308610">
                <a:moveTo>
                  <a:pt x="83553" y="0"/>
                </a:moveTo>
                <a:lnTo>
                  <a:pt x="114" y="0"/>
                </a:lnTo>
                <a:lnTo>
                  <a:pt x="0" y="308559"/>
                </a:lnTo>
                <a:lnTo>
                  <a:pt x="68668" y="308559"/>
                </a:lnTo>
                <a:lnTo>
                  <a:pt x="83553" y="0"/>
                </a:lnTo>
                <a:close/>
              </a:path>
            </a:pathLst>
          </a:custGeom>
          <a:solidFill>
            <a:srgbClr val="C5506C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2462974" y="2817761"/>
            <a:ext cx="141452" cy="45808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2471451" y="2825862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89">
                <a:moveTo>
                  <a:pt x="33731" y="0"/>
                </a:moveTo>
                <a:lnTo>
                  <a:pt x="9423" y="0"/>
                </a:lnTo>
                <a:lnTo>
                  <a:pt x="0" y="33794"/>
                </a:lnTo>
                <a:lnTo>
                  <a:pt x="33731" y="31686"/>
                </a:lnTo>
                <a:lnTo>
                  <a:pt x="33731" y="0"/>
                </a:lnTo>
                <a:close/>
              </a:path>
            </a:pathLst>
          </a:custGeom>
          <a:solidFill>
            <a:srgbClr val="E6DCC7">
              <a:alpha val="8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2385821" y="2916783"/>
            <a:ext cx="299135" cy="37388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2394780" y="2952908"/>
            <a:ext cx="289560" cy="288925"/>
          </a:xfrm>
          <a:custGeom>
            <a:avLst/>
            <a:gdLst/>
            <a:ahLst/>
            <a:cxnLst/>
            <a:rect l="l" t="t" r="r" b="b"/>
            <a:pathLst>
              <a:path w="289560" h="288925">
                <a:moveTo>
                  <a:pt x="289026" y="0"/>
                </a:moveTo>
                <a:lnTo>
                  <a:pt x="277239" y="88306"/>
                </a:lnTo>
                <a:lnTo>
                  <a:pt x="255781" y="162159"/>
                </a:lnTo>
                <a:lnTo>
                  <a:pt x="217970" y="223342"/>
                </a:lnTo>
                <a:lnTo>
                  <a:pt x="185067" y="253355"/>
                </a:lnTo>
                <a:lnTo>
                  <a:pt x="96517" y="278852"/>
                </a:lnTo>
                <a:lnTo>
                  <a:pt x="0" y="286105"/>
                </a:lnTo>
                <a:lnTo>
                  <a:pt x="279120" y="288366"/>
                </a:lnTo>
                <a:lnTo>
                  <a:pt x="289026" y="0"/>
                </a:lnTo>
                <a:close/>
              </a:path>
            </a:pathLst>
          </a:custGeom>
          <a:solidFill>
            <a:srgbClr val="9A445A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2388815" y="2920413"/>
            <a:ext cx="292735" cy="29845"/>
          </a:xfrm>
          <a:custGeom>
            <a:avLst/>
            <a:gdLst/>
            <a:ahLst/>
            <a:cxnLst/>
            <a:rect l="l" t="t" r="r" b="b"/>
            <a:pathLst>
              <a:path w="292735" h="29844">
                <a:moveTo>
                  <a:pt x="292595" y="0"/>
                </a:moveTo>
                <a:lnTo>
                  <a:pt x="0" y="0"/>
                </a:lnTo>
                <a:lnTo>
                  <a:pt x="1562" y="29552"/>
                </a:lnTo>
                <a:lnTo>
                  <a:pt x="37922" y="29794"/>
                </a:lnTo>
                <a:lnTo>
                  <a:pt x="37172" y="2552"/>
                </a:lnTo>
                <a:lnTo>
                  <a:pt x="292595" y="0"/>
                </a:lnTo>
                <a:close/>
              </a:path>
            </a:pathLst>
          </a:custGeom>
          <a:solidFill>
            <a:srgbClr val="E6DCC7">
              <a:alpha val="8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2386860" y="2952907"/>
            <a:ext cx="297180" cy="41275"/>
          </a:xfrm>
          <a:custGeom>
            <a:avLst/>
            <a:gdLst/>
            <a:ahLst/>
            <a:cxnLst/>
            <a:rect l="l" t="t" r="r" b="b"/>
            <a:pathLst>
              <a:path w="297180" h="41275">
                <a:moveTo>
                  <a:pt x="296938" y="0"/>
                </a:moveTo>
                <a:lnTo>
                  <a:pt x="0" y="1269"/>
                </a:lnTo>
                <a:lnTo>
                  <a:pt x="330" y="13144"/>
                </a:lnTo>
                <a:lnTo>
                  <a:pt x="295541" y="40919"/>
                </a:lnTo>
                <a:lnTo>
                  <a:pt x="296938" y="0"/>
                </a:lnTo>
                <a:close/>
              </a:path>
            </a:pathLst>
          </a:custGeom>
          <a:solidFill>
            <a:srgbClr val="C5506C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168509" y="2914708"/>
            <a:ext cx="186055" cy="313690"/>
          </a:xfrm>
          <a:custGeom>
            <a:avLst/>
            <a:gdLst/>
            <a:ahLst/>
            <a:cxnLst/>
            <a:rect l="l" t="t" r="r" b="b"/>
            <a:pathLst>
              <a:path w="186054" h="313689">
                <a:moveTo>
                  <a:pt x="63131" y="0"/>
                </a:moveTo>
                <a:lnTo>
                  <a:pt x="0" y="51193"/>
                </a:lnTo>
                <a:lnTo>
                  <a:pt x="10198" y="313550"/>
                </a:lnTo>
                <a:lnTo>
                  <a:pt x="37630" y="313397"/>
                </a:lnTo>
                <a:lnTo>
                  <a:pt x="31242" y="51193"/>
                </a:lnTo>
                <a:lnTo>
                  <a:pt x="66319" y="6527"/>
                </a:lnTo>
                <a:lnTo>
                  <a:pt x="185572" y="6527"/>
                </a:lnTo>
                <a:lnTo>
                  <a:pt x="63131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345067" y="2964103"/>
            <a:ext cx="73660" cy="271780"/>
          </a:xfrm>
          <a:custGeom>
            <a:avLst/>
            <a:gdLst/>
            <a:ahLst/>
            <a:cxnLst/>
            <a:rect l="l" t="t" r="r" b="b"/>
            <a:pathLst>
              <a:path w="73659" h="271780">
                <a:moveTo>
                  <a:pt x="73418" y="0"/>
                </a:moveTo>
                <a:lnTo>
                  <a:pt x="88" y="0"/>
                </a:lnTo>
                <a:lnTo>
                  <a:pt x="0" y="271208"/>
                </a:lnTo>
                <a:lnTo>
                  <a:pt x="60350" y="271208"/>
                </a:lnTo>
                <a:lnTo>
                  <a:pt x="73418" y="0"/>
                </a:lnTo>
                <a:close/>
              </a:path>
            </a:pathLst>
          </a:custGeom>
          <a:solidFill>
            <a:srgbClr val="C5506C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231203" y="2870327"/>
            <a:ext cx="124332" cy="40246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238657" y="2877454"/>
            <a:ext cx="29845" cy="29845"/>
          </a:xfrm>
          <a:custGeom>
            <a:avLst/>
            <a:gdLst/>
            <a:ahLst/>
            <a:cxnLst/>
            <a:rect l="l" t="t" r="r" b="b"/>
            <a:pathLst>
              <a:path w="29845" h="29844">
                <a:moveTo>
                  <a:pt x="29654" y="0"/>
                </a:moveTo>
                <a:lnTo>
                  <a:pt x="8280" y="0"/>
                </a:lnTo>
                <a:lnTo>
                  <a:pt x="0" y="29692"/>
                </a:lnTo>
                <a:lnTo>
                  <a:pt x="29654" y="27838"/>
                </a:lnTo>
                <a:lnTo>
                  <a:pt x="29654" y="0"/>
                </a:lnTo>
                <a:close/>
              </a:path>
            </a:pathLst>
          </a:custGeom>
          <a:solidFill>
            <a:srgbClr val="E6DCC7">
              <a:alpha val="8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163385" y="2957359"/>
            <a:ext cx="262928" cy="32867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171276" y="2989104"/>
            <a:ext cx="254635" cy="254000"/>
          </a:xfrm>
          <a:custGeom>
            <a:avLst/>
            <a:gdLst/>
            <a:ahLst/>
            <a:cxnLst/>
            <a:rect l="l" t="t" r="r" b="b"/>
            <a:pathLst>
              <a:path w="254634" h="254000">
                <a:moveTo>
                  <a:pt x="254038" y="0"/>
                </a:moveTo>
                <a:lnTo>
                  <a:pt x="243673" y="77622"/>
                </a:lnTo>
                <a:lnTo>
                  <a:pt x="224811" y="142539"/>
                </a:lnTo>
                <a:lnTo>
                  <a:pt x="191579" y="196316"/>
                </a:lnTo>
                <a:lnTo>
                  <a:pt x="162661" y="222688"/>
                </a:lnTo>
                <a:lnTo>
                  <a:pt x="84832" y="245095"/>
                </a:lnTo>
                <a:lnTo>
                  <a:pt x="0" y="251472"/>
                </a:lnTo>
                <a:lnTo>
                  <a:pt x="245313" y="253466"/>
                </a:lnTo>
                <a:lnTo>
                  <a:pt x="254038" y="0"/>
                </a:lnTo>
                <a:close/>
              </a:path>
            </a:pathLst>
          </a:custGeom>
          <a:solidFill>
            <a:srgbClr val="9A445A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166034" y="2960550"/>
            <a:ext cx="257175" cy="26670"/>
          </a:xfrm>
          <a:custGeom>
            <a:avLst/>
            <a:gdLst/>
            <a:ahLst/>
            <a:cxnLst/>
            <a:rect l="l" t="t" r="r" b="b"/>
            <a:pathLst>
              <a:path w="257175" h="26669">
                <a:moveTo>
                  <a:pt x="0" y="0"/>
                </a:moveTo>
                <a:lnTo>
                  <a:pt x="1371" y="25971"/>
                </a:lnTo>
                <a:lnTo>
                  <a:pt x="33337" y="26187"/>
                </a:lnTo>
                <a:lnTo>
                  <a:pt x="32766" y="5753"/>
                </a:lnTo>
                <a:lnTo>
                  <a:pt x="257175" y="3556"/>
                </a:lnTo>
                <a:lnTo>
                  <a:pt x="0" y="0"/>
                </a:lnTo>
                <a:close/>
              </a:path>
            </a:pathLst>
          </a:custGeom>
          <a:solidFill>
            <a:srgbClr val="E6DCC7">
              <a:alpha val="8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164306" y="2989107"/>
            <a:ext cx="261620" cy="36195"/>
          </a:xfrm>
          <a:custGeom>
            <a:avLst/>
            <a:gdLst/>
            <a:ahLst/>
            <a:cxnLst/>
            <a:rect l="l" t="t" r="r" b="b"/>
            <a:pathLst>
              <a:path w="261620" h="36194">
                <a:moveTo>
                  <a:pt x="261010" y="0"/>
                </a:moveTo>
                <a:lnTo>
                  <a:pt x="0" y="1117"/>
                </a:lnTo>
                <a:lnTo>
                  <a:pt x="279" y="11556"/>
                </a:lnTo>
                <a:lnTo>
                  <a:pt x="259765" y="35966"/>
                </a:lnTo>
                <a:lnTo>
                  <a:pt x="261010" y="0"/>
                </a:lnTo>
                <a:close/>
              </a:path>
            </a:pathLst>
          </a:custGeom>
          <a:solidFill>
            <a:srgbClr val="C5506C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1987245" y="1938706"/>
            <a:ext cx="443293" cy="1304924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1995415" y="2950256"/>
            <a:ext cx="131445" cy="289560"/>
          </a:xfrm>
          <a:custGeom>
            <a:avLst/>
            <a:gdLst/>
            <a:ahLst/>
            <a:cxnLst/>
            <a:rect l="l" t="t" r="r" b="b"/>
            <a:pathLst>
              <a:path w="131444" h="289560">
                <a:moveTo>
                  <a:pt x="131406" y="0"/>
                </a:moveTo>
                <a:lnTo>
                  <a:pt x="86677" y="0"/>
                </a:lnTo>
                <a:lnTo>
                  <a:pt x="0" y="289509"/>
                </a:lnTo>
                <a:lnTo>
                  <a:pt x="56235" y="289509"/>
                </a:lnTo>
                <a:lnTo>
                  <a:pt x="131406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2288045" y="2950256"/>
            <a:ext cx="130810" cy="289560"/>
          </a:xfrm>
          <a:custGeom>
            <a:avLst/>
            <a:gdLst/>
            <a:ahLst/>
            <a:cxnLst/>
            <a:rect l="l" t="t" r="r" b="b"/>
            <a:pathLst>
              <a:path w="130810" h="289560">
                <a:moveTo>
                  <a:pt x="56870" y="0"/>
                </a:moveTo>
                <a:lnTo>
                  <a:pt x="0" y="0"/>
                </a:lnTo>
                <a:lnTo>
                  <a:pt x="46926" y="289509"/>
                </a:lnTo>
                <a:lnTo>
                  <a:pt x="130594" y="289509"/>
                </a:lnTo>
                <a:lnTo>
                  <a:pt x="56870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2012175" y="3060471"/>
            <a:ext cx="397662" cy="94386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2026876" y="3063444"/>
            <a:ext cx="71755" cy="88265"/>
          </a:xfrm>
          <a:custGeom>
            <a:avLst/>
            <a:gdLst/>
            <a:ahLst/>
            <a:cxnLst/>
            <a:rect l="l" t="t" r="r" b="b"/>
            <a:pathLst>
              <a:path w="71755" h="88264">
                <a:moveTo>
                  <a:pt x="71450" y="0"/>
                </a:moveTo>
                <a:lnTo>
                  <a:pt x="25158" y="0"/>
                </a:lnTo>
                <a:lnTo>
                  <a:pt x="0" y="87680"/>
                </a:lnTo>
                <a:lnTo>
                  <a:pt x="48285" y="87680"/>
                </a:lnTo>
                <a:lnTo>
                  <a:pt x="71450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2038852" y="3062000"/>
            <a:ext cx="349885" cy="0"/>
          </a:xfrm>
          <a:custGeom>
            <a:avLst/>
            <a:gdLst/>
            <a:ahLst/>
            <a:cxnLst/>
            <a:rect l="l" t="t" r="r" b="b"/>
            <a:pathLst>
              <a:path w="349885" h="0">
                <a:moveTo>
                  <a:pt x="0" y="0"/>
                </a:moveTo>
                <a:lnTo>
                  <a:pt x="349707" y="0"/>
                </a:lnTo>
              </a:path>
            </a:pathLst>
          </a:custGeom>
          <a:ln w="3175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2079294" y="1938705"/>
            <a:ext cx="280098" cy="1005624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2083494" y="1948530"/>
            <a:ext cx="134620" cy="996315"/>
          </a:xfrm>
          <a:custGeom>
            <a:avLst/>
            <a:gdLst/>
            <a:ahLst/>
            <a:cxnLst/>
            <a:rect l="l" t="t" r="r" b="b"/>
            <a:pathLst>
              <a:path w="134619" h="996314">
                <a:moveTo>
                  <a:pt x="134200" y="0"/>
                </a:moveTo>
                <a:lnTo>
                  <a:pt x="76657" y="123901"/>
                </a:lnTo>
                <a:lnTo>
                  <a:pt x="0" y="995806"/>
                </a:lnTo>
                <a:lnTo>
                  <a:pt x="15875" y="990587"/>
                </a:lnTo>
                <a:lnTo>
                  <a:pt x="86880" y="123901"/>
                </a:lnTo>
                <a:lnTo>
                  <a:pt x="134200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2140496" y="2060994"/>
            <a:ext cx="160299" cy="56527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2143917" y="2063483"/>
            <a:ext cx="36830" cy="50800"/>
          </a:xfrm>
          <a:custGeom>
            <a:avLst/>
            <a:gdLst/>
            <a:ahLst/>
            <a:cxnLst/>
            <a:rect l="l" t="t" r="r" b="b"/>
            <a:pathLst>
              <a:path w="36830" h="50800">
                <a:moveTo>
                  <a:pt x="31254" y="0"/>
                </a:moveTo>
                <a:lnTo>
                  <a:pt x="0" y="0"/>
                </a:lnTo>
                <a:lnTo>
                  <a:pt x="6667" y="50698"/>
                </a:lnTo>
                <a:lnTo>
                  <a:pt x="36652" y="50698"/>
                </a:lnTo>
                <a:lnTo>
                  <a:pt x="31254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2147445" y="2063483"/>
            <a:ext cx="148590" cy="54610"/>
          </a:xfrm>
          <a:custGeom>
            <a:avLst/>
            <a:gdLst/>
            <a:ahLst/>
            <a:cxnLst/>
            <a:rect l="l" t="t" r="r" b="b"/>
            <a:pathLst>
              <a:path w="148589" h="54610">
                <a:moveTo>
                  <a:pt x="148082" y="0"/>
                </a:moveTo>
                <a:lnTo>
                  <a:pt x="124663" y="0"/>
                </a:lnTo>
                <a:lnTo>
                  <a:pt x="116598" y="50698"/>
                </a:lnTo>
                <a:lnTo>
                  <a:pt x="0" y="52451"/>
                </a:lnTo>
                <a:lnTo>
                  <a:pt x="190" y="54025"/>
                </a:lnTo>
                <a:lnTo>
                  <a:pt x="140881" y="54025"/>
                </a:lnTo>
                <a:lnTo>
                  <a:pt x="148082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572898" y="2531720"/>
            <a:ext cx="0" cy="155575"/>
          </a:xfrm>
          <a:custGeom>
            <a:avLst/>
            <a:gdLst/>
            <a:ahLst/>
            <a:cxnLst/>
            <a:rect l="l" t="t" r="r" b="b"/>
            <a:pathLst>
              <a:path w="0" h="155575">
                <a:moveTo>
                  <a:pt x="0" y="0"/>
                </a:moveTo>
                <a:lnTo>
                  <a:pt x="0" y="155155"/>
                </a:lnTo>
              </a:path>
            </a:pathLst>
          </a:custGeom>
          <a:ln w="20929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536956" y="2466339"/>
            <a:ext cx="142735" cy="176034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534911" y="2685249"/>
            <a:ext cx="158534" cy="30645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163385" y="1928050"/>
            <a:ext cx="2521572" cy="1323110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540560" y="2468351"/>
            <a:ext cx="134620" cy="44450"/>
          </a:xfrm>
          <a:custGeom>
            <a:avLst/>
            <a:gdLst/>
            <a:ahLst/>
            <a:cxnLst/>
            <a:rect l="l" t="t" r="r" b="b"/>
            <a:pathLst>
              <a:path w="134620" h="44450">
                <a:moveTo>
                  <a:pt x="134175" y="0"/>
                </a:moveTo>
                <a:lnTo>
                  <a:pt x="0" y="3111"/>
                </a:lnTo>
                <a:lnTo>
                  <a:pt x="7200" y="43916"/>
                </a:lnTo>
                <a:lnTo>
                  <a:pt x="10795" y="24231"/>
                </a:lnTo>
                <a:lnTo>
                  <a:pt x="129133" y="4787"/>
                </a:lnTo>
                <a:lnTo>
                  <a:pt x="133320" y="4787"/>
                </a:lnTo>
                <a:lnTo>
                  <a:pt x="134175" y="0"/>
                </a:lnTo>
                <a:close/>
              </a:path>
              <a:path w="134620" h="44450">
                <a:moveTo>
                  <a:pt x="133320" y="4787"/>
                </a:moveTo>
                <a:lnTo>
                  <a:pt x="129133" y="4787"/>
                </a:lnTo>
                <a:lnTo>
                  <a:pt x="131775" y="13436"/>
                </a:lnTo>
                <a:lnTo>
                  <a:pt x="133320" y="4787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538161" y="2689317"/>
            <a:ext cx="149225" cy="25400"/>
          </a:xfrm>
          <a:custGeom>
            <a:avLst/>
            <a:gdLst/>
            <a:ahLst/>
            <a:cxnLst/>
            <a:rect l="l" t="t" r="r" b="b"/>
            <a:pathLst>
              <a:path w="149225" h="25400">
                <a:moveTo>
                  <a:pt x="140970" y="3924"/>
                </a:moveTo>
                <a:lnTo>
                  <a:pt x="136804" y="3924"/>
                </a:lnTo>
                <a:lnTo>
                  <a:pt x="149212" y="25133"/>
                </a:lnTo>
                <a:lnTo>
                  <a:pt x="140970" y="3924"/>
                </a:lnTo>
                <a:close/>
              </a:path>
              <a:path w="149225" h="25400">
                <a:moveTo>
                  <a:pt x="139446" y="0"/>
                </a:moveTo>
                <a:lnTo>
                  <a:pt x="6235" y="2717"/>
                </a:lnTo>
                <a:lnTo>
                  <a:pt x="0" y="22021"/>
                </a:lnTo>
                <a:lnTo>
                  <a:pt x="4559" y="16167"/>
                </a:lnTo>
                <a:lnTo>
                  <a:pt x="136804" y="3924"/>
                </a:lnTo>
                <a:lnTo>
                  <a:pt x="140970" y="3924"/>
                </a:lnTo>
                <a:lnTo>
                  <a:pt x="139446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556696" y="2514988"/>
            <a:ext cx="109855" cy="171450"/>
          </a:xfrm>
          <a:custGeom>
            <a:avLst/>
            <a:gdLst/>
            <a:ahLst/>
            <a:cxnLst/>
            <a:rect l="l" t="t" r="r" b="b"/>
            <a:pathLst>
              <a:path w="109854" h="171450">
                <a:moveTo>
                  <a:pt x="109385" y="0"/>
                </a:moveTo>
                <a:lnTo>
                  <a:pt x="0" y="0"/>
                </a:lnTo>
                <a:lnTo>
                  <a:pt x="266" y="9893"/>
                </a:lnTo>
                <a:lnTo>
                  <a:pt x="99314" y="65925"/>
                </a:lnTo>
                <a:lnTo>
                  <a:pt x="99314" y="171132"/>
                </a:lnTo>
                <a:lnTo>
                  <a:pt x="106006" y="170903"/>
                </a:lnTo>
                <a:lnTo>
                  <a:pt x="10938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555019" y="2450338"/>
            <a:ext cx="112395" cy="14604"/>
          </a:xfrm>
          <a:custGeom>
            <a:avLst/>
            <a:gdLst/>
            <a:ahLst/>
            <a:cxnLst/>
            <a:rect l="l" t="t" r="r" b="b"/>
            <a:pathLst>
              <a:path w="112395" h="14605">
                <a:moveTo>
                  <a:pt x="112331" y="0"/>
                </a:moveTo>
                <a:lnTo>
                  <a:pt x="0" y="0"/>
                </a:lnTo>
                <a:lnTo>
                  <a:pt x="381" y="14528"/>
                </a:lnTo>
                <a:lnTo>
                  <a:pt x="5219" y="3606"/>
                </a:lnTo>
                <a:lnTo>
                  <a:pt x="112331" y="3606"/>
                </a:lnTo>
                <a:lnTo>
                  <a:pt x="112331" y="0"/>
                </a:lnTo>
                <a:close/>
              </a:path>
              <a:path w="112395" h="14605">
                <a:moveTo>
                  <a:pt x="112331" y="3606"/>
                </a:moveTo>
                <a:lnTo>
                  <a:pt x="5219" y="3606"/>
                </a:lnTo>
                <a:lnTo>
                  <a:pt x="112331" y="5041"/>
                </a:lnTo>
                <a:lnTo>
                  <a:pt x="112331" y="3606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487038" y="2717265"/>
            <a:ext cx="228600" cy="508634"/>
          </a:xfrm>
          <a:custGeom>
            <a:avLst/>
            <a:gdLst/>
            <a:ahLst/>
            <a:cxnLst/>
            <a:rect l="l" t="t" r="r" b="b"/>
            <a:pathLst>
              <a:path w="228600" h="508635">
                <a:moveTo>
                  <a:pt x="26238" y="0"/>
                </a:moveTo>
                <a:lnTo>
                  <a:pt x="0" y="508584"/>
                </a:lnTo>
                <a:lnTo>
                  <a:pt x="35191" y="110807"/>
                </a:lnTo>
                <a:lnTo>
                  <a:pt x="209372" y="19062"/>
                </a:lnTo>
                <a:lnTo>
                  <a:pt x="220053" y="19062"/>
                </a:lnTo>
                <a:lnTo>
                  <a:pt x="218897" y="8597"/>
                </a:lnTo>
                <a:lnTo>
                  <a:pt x="26238" y="0"/>
                </a:lnTo>
                <a:close/>
              </a:path>
              <a:path w="228600" h="508635">
                <a:moveTo>
                  <a:pt x="220053" y="19062"/>
                </a:moveTo>
                <a:lnTo>
                  <a:pt x="209372" y="19062"/>
                </a:lnTo>
                <a:lnTo>
                  <a:pt x="228498" y="95465"/>
                </a:lnTo>
                <a:lnTo>
                  <a:pt x="220053" y="19062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478081" y="2715412"/>
            <a:ext cx="270510" cy="519430"/>
          </a:xfrm>
          <a:custGeom>
            <a:avLst/>
            <a:gdLst/>
            <a:ahLst/>
            <a:cxnLst/>
            <a:rect l="l" t="t" r="r" b="b"/>
            <a:pathLst>
              <a:path w="270509" h="519430">
                <a:moveTo>
                  <a:pt x="195922" y="0"/>
                </a:moveTo>
                <a:lnTo>
                  <a:pt x="237464" y="510438"/>
                </a:lnTo>
                <a:lnTo>
                  <a:pt x="0" y="519074"/>
                </a:lnTo>
                <a:lnTo>
                  <a:pt x="270090" y="517093"/>
                </a:lnTo>
                <a:lnTo>
                  <a:pt x="222732" y="482"/>
                </a:lnTo>
                <a:lnTo>
                  <a:pt x="195922" y="0"/>
                </a:lnTo>
                <a:close/>
              </a:path>
            </a:pathLst>
          </a:custGeom>
          <a:solidFill>
            <a:srgbClr val="954451">
              <a:alpha val="4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483708" y="2711348"/>
            <a:ext cx="245113" cy="426757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450875" y="3185058"/>
            <a:ext cx="332714" cy="54584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456219" y="3188581"/>
            <a:ext cx="309880" cy="47625"/>
          </a:xfrm>
          <a:custGeom>
            <a:avLst/>
            <a:gdLst/>
            <a:ahLst/>
            <a:cxnLst/>
            <a:rect l="l" t="t" r="r" b="b"/>
            <a:pathLst>
              <a:path w="309880" h="47625">
                <a:moveTo>
                  <a:pt x="15455" y="0"/>
                </a:moveTo>
                <a:lnTo>
                  <a:pt x="0" y="47307"/>
                </a:lnTo>
                <a:lnTo>
                  <a:pt x="45758" y="47307"/>
                </a:lnTo>
                <a:lnTo>
                  <a:pt x="56438" y="6070"/>
                </a:lnTo>
                <a:lnTo>
                  <a:pt x="204649" y="6070"/>
                </a:lnTo>
                <a:lnTo>
                  <a:pt x="15455" y="0"/>
                </a:lnTo>
                <a:close/>
              </a:path>
              <a:path w="309880" h="47625">
                <a:moveTo>
                  <a:pt x="204649" y="6070"/>
                </a:moveTo>
                <a:lnTo>
                  <a:pt x="56438" y="6070"/>
                </a:lnTo>
                <a:lnTo>
                  <a:pt x="309537" y="9436"/>
                </a:lnTo>
                <a:lnTo>
                  <a:pt x="204649" y="607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450877" y="3200741"/>
            <a:ext cx="328295" cy="39370"/>
          </a:xfrm>
          <a:custGeom>
            <a:avLst/>
            <a:gdLst/>
            <a:ahLst/>
            <a:cxnLst/>
            <a:rect l="l" t="t" r="r" b="b"/>
            <a:pathLst>
              <a:path w="328295" h="39369">
                <a:moveTo>
                  <a:pt x="317855" y="0"/>
                </a:moveTo>
                <a:lnTo>
                  <a:pt x="321119" y="35077"/>
                </a:lnTo>
                <a:lnTo>
                  <a:pt x="0" y="38900"/>
                </a:lnTo>
                <a:lnTo>
                  <a:pt x="327952" y="38887"/>
                </a:lnTo>
                <a:lnTo>
                  <a:pt x="317855" y="0"/>
                </a:lnTo>
                <a:close/>
              </a:path>
            </a:pathLst>
          </a:custGeom>
          <a:solidFill>
            <a:srgbClr val="9A445A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1310740" y="2643708"/>
            <a:ext cx="662305" cy="83185"/>
          </a:xfrm>
          <a:custGeom>
            <a:avLst/>
            <a:gdLst/>
            <a:ahLst/>
            <a:cxnLst/>
            <a:rect l="l" t="t" r="r" b="b"/>
            <a:pathLst>
              <a:path w="662305" h="83185">
                <a:moveTo>
                  <a:pt x="0" y="0"/>
                </a:moveTo>
                <a:lnTo>
                  <a:pt x="5080" y="82651"/>
                </a:lnTo>
                <a:lnTo>
                  <a:pt x="657707" y="74320"/>
                </a:lnTo>
                <a:lnTo>
                  <a:pt x="661708" y="17106"/>
                </a:lnTo>
                <a:lnTo>
                  <a:pt x="0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1327467" y="2657017"/>
            <a:ext cx="564400" cy="586600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1440884" y="2671502"/>
            <a:ext cx="520700" cy="572135"/>
          </a:xfrm>
          <a:custGeom>
            <a:avLst/>
            <a:gdLst/>
            <a:ahLst/>
            <a:cxnLst/>
            <a:rect l="l" t="t" r="r" b="b"/>
            <a:pathLst>
              <a:path w="520700" h="572135">
                <a:moveTo>
                  <a:pt x="520103" y="0"/>
                </a:moveTo>
                <a:lnTo>
                  <a:pt x="470179" y="0"/>
                </a:lnTo>
                <a:lnTo>
                  <a:pt x="445541" y="567639"/>
                </a:lnTo>
                <a:lnTo>
                  <a:pt x="0" y="572122"/>
                </a:lnTo>
                <a:lnTo>
                  <a:pt x="478497" y="572122"/>
                </a:lnTo>
                <a:lnTo>
                  <a:pt x="520103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1296212" y="2673451"/>
            <a:ext cx="18160" cy="29375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1427187" y="2673730"/>
            <a:ext cx="47205" cy="557974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1969236" y="2679953"/>
            <a:ext cx="18948" cy="26746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1629422" y="2676601"/>
            <a:ext cx="10731" cy="38950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1831708" y="2678620"/>
            <a:ext cx="20154" cy="38341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1404477" y="2621368"/>
            <a:ext cx="477520" cy="0"/>
          </a:xfrm>
          <a:custGeom>
            <a:avLst/>
            <a:gdLst/>
            <a:ahLst/>
            <a:cxnLst/>
            <a:rect l="l" t="t" r="r" b="b"/>
            <a:pathLst>
              <a:path w="477519" h="0">
                <a:moveTo>
                  <a:pt x="0" y="0"/>
                </a:moveTo>
                <a:lnTo>
                  <a:pt x="477139" y="0"/>
                </a:lnTo>
              </a:path>
            </a:pathLst>
          </a:custGeom>
          <a:ln w="17691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1345653" y="2631808"/>
            <a:ext cx="591820" cy="12065"/>
          </a:xfrm>
          <a:custGeom>
            <a:avLst/>
            <a:gdLst/>
            <a:ahLst/>
            <a:cxnLst/>
            <a:rect l="l" t="t" r="r" b="b"/>
            <a:pathLst>
              <a:path w="591819" h="12064">
                <a:moveTo>
                  <a:pt x="7200" y="0"/>
                </a:moveTo>
                <a:lnTo>
                  <a:pt x="0" y="11899"/>
                </a:lnTo>
                <a:lnTo>
                  <a:pt x="58826" y="11899"/>
                </a:lnTo>
                <a:lnTo>
                  <a:pt x="63931" y="4546"/>
                </a:lnTo>
                <a:lnTo>
                  <a:pt x="389015" y="4546"/>
                </a:lnTo>
                <a:lnTo>
                  <a:pt x="7200" y="0"/>
                </a:lnTo>
                <a:close/>
              </a:path>
              <a:path w="591819" h="12064">
                <a:moveTo>
                  <a:pt x="389015" y="4546"/>
                </a:moveTo>
                <a:lnTo>
                  <a:pt x="63931" y="4546"/>
                </a:lnTo>
                <a:lnTo>
                  <a:pt x="591654" y="6959"/>
                </a:lnTo>
                <a:lnTo>
                  <a:pt x="389015" y="4546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1612442" y="2574442"/>
            <a:ext cx="79413" cy="35369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2010217" y="2785660"/>
            <a:ext cx="65405" cy="7620"/>
          </a:xfrm>
          <a:custGeom>
            <a:avLst/>
            <a:gdLst/>
            <a:ahLst/>
            <a:cxnLst/>
            <a:rect l="l" t="t" r="r" b="b"/>
            <a:pathLst>
              <a:path w="65405" h="7619">
                <a:moveTo>
                  <a:pt x="126" y="0"/>
                </a:moveTo>
                <a:lnTo>
                  <a:pt x="0" y="2286"/>
                </a:lnTo>
                <a:lnTo>
                  <a:pt x="65074" y="7035"/>
                </a:lnTo>
                <a:lnTo>
                  <a:pt x="65379" y="2286"/>
                </a:lnTo>
                <a:lnTo>
                  <a:pt x="126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2004744" y="2891414"/>
            <a:ext cx="66040" cy="9525"/>
          </a:xfrm>
          <a:custGeom>
            <a:avLst/>
            <a:gdLst/>
            <a:ahLst/>
            <a:cxnLst/>
            <a:rect l="l" t="t" r="r" b="b"/>
            <a:pathLst>
              <a:path w="66039" h="9525">
                <a:moveTo>
                  <a:pt x="254" y="0"/>
                </a:moveTo>
                <a:lnTo>
                  <a:pt x="0" y="4851"/>
                </a:lnTo>
                <a:lnTo>
                  <a:pt x="65151" y="9207"/>
                </a:lnTo>
                <a:lnTo>
                  <a:pt x="65519" y="2247"/>
                </a:lnTo>
                <a:lnTo>
                  <a:pt x="254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1999020" y="3005546"/>
            <a:ext cx="66040" cy="10795"/>
          </a:xfrm>
          <a:custGeom>
            <a:avLst/>
            <a:gdLst/>
            <a:ahLst/>
            <a:cxnLst/>
            <a:rect l="l" t="t" r="r" b="b"/>
            <a:pathLst>
              <a:path w="66039" h="10794">
                <a:moveTo>
                  <a:pt x="65582" y="0"/>
                </a:moveTo>
                <a:lnTo>
                  <a:pt x="203" y="0"/>
                </a:lnTo>
                <a:lnTo>
                  <a:pt x="0" y="4000"/>
                </a:lnTo>
                <a:lnTo>
                  <a:pt x="65049" y="10680"/>
                </a:lnTo>
                <a:lnTo>
                  <a:pt x="65582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1993694" y="3109689"/>
            <a:ext cx="66040" cy="10160"/>
          </a:xfrm>
          <a:custGeom>
            <a:avLst/>
            <a:gdLst/>
            <a:ahLst/>
            <a:cxnLst/>
            <a:rect l="l" t="t" r="r" b="b"/>
            <a:pathLst>
              <a:path w="66039" h="10160">
                <a:moveTo>
                  <a:pt x="65646" y="0"/>
                </a:moveTo>
                <a:lnTo>
                  <a:pt x="266" y="0"/>
                </a:lnTo>
                <a:lnTo>
                  <a:pt x="0" y="5321"/>
                </a:lnTo>
                <a:lnTo>
                  <a:pt x="65138" y="9906"/>
                </a:lnTo>
                <a:lnTo>
                  <a:pt x="65646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1988888" y="3209912"/>
            <a:ext cx="65405" cy="10160"/>
          </a:xfrm>
          <a:custGeom>
            <a:avLst/>
            <a:gdLst/>
            <a:ahLst/>
            <a:cxnLst/>
            <a:rect l="l" t="t" r="r" b="b"/>
            <a:pathLst>
              <a:path w="65405" h="10160">
                <a:moveTo>
                  <a:pt x="0" y="0"/>
                </a:moveTo>
                <a:lnTo>
                  <a:pt x="0" y="6464"/>
                </a:lnTo>
                <a:lnTo>
                  <a:pt x="64897" y="9702"/>
                </a:lnTo>
                <a:lnTo>
                  <a:pt x="64897" y="2197"/>
                </a:lnTo>
                <a:lnTo>
                  <a:pt x="0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2012886" y="2673225"/>
            <a:ext cx="64769" cy="22860"/>
          </a:xfrm>
          <a:custGeom>
            <a:avLst/>
            <a:gdLst/>
            <a:ahLst/>
            <a:cxnLst/>
            <a:rect l="l" t="t" r="r" b="b"/>
            <a:pathLst>
              <a:path w="64769" h="22860">
                <a:moveTo>
                  <a:pt x="63296" y="0"/>
                </a:moveTo>
                <a:lnTo>
                  <a:pt x="0" y="18287"/>
                </a:lnTo>
                <a:lnTo>
                  <a:pt x="482" y="22859"/>
                </a:lnTo>
                <a:lnTo>
                  <a:pt x="64655" y="9143"/>
                </a:lnTo>
                <a:lnTo>
                  <a:pt x="63296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1931093" y="2511257"/>
            <a:ext cx="115286" cy="116810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1835645" y="2479738"/>
            <a:ext cx="8890" cy="65405"/>
          </a:xfrm>
          <a:custGeom>
            <a:avLst/>
            <a:gdLst/>
            <a:ahLst/>
            <a:cxnLst/>
            <a:rect l="l" t="t" r="r" b="b"/>
            <a:pathLst>
              <a:path w="8889" h="65405">
                <a:moveTo>
                  <a:pt x="8534" y="0"/>
                </a:moveTo>
                <a:lnTo>
                  <a:pt x="2578" y="0"/>
                </a:lnTo>
                <a:lnTo>
                  <a:pt x="0" y="65290"/>
                </a:lnTo>
                <a:lnTo>
                  <a:pt x="5168" y="65290"/>
                </a:lnTo>
                <a:lnTo>
                  <a:pt x="8534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1706561" y="2500309"/>
            <a:ext cx="44450" cy="56515"/>
          </a:xfrm>
          <a:custGeom>
            <a:avLst/>
            <a:gdLst/>
            <a:ahLst/>
            <a:cxnLst/>
            <a:rect l="l" t="t" r="r" b="b"/>
            <a:pathLst>
              <a:path w="44450" h="56514">
                <a:moveTo>
                  <a:pt x="7137" y="0"/>
                </a:moveTo>
                <a:lnTo>
                  <a:pt x="0" y="3555"/>
                </a:lnTo>
                <a:lnTo>
                  <a:pt x="41147" y="56273"/>
                </a:lnTo>
                <a:lnTo>
                  <a:pt x="43916" y="55143"/>
                </a:lnTo>
                <a:lnTo>
                  <a:pt x="7137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1616487" y="2584839"/>
            <a:ext cx="67945" cy="26670"/>
          </a:xfrm>
          <a:custGeom>
            <a:avLst/>
            <a:gdLst/>
            <a:ahLst/>
            <a:cxnLst/>
            <a:rect l="l" t="t" r="r" b="b"/>
            <a:pathLst>
              <a:path w="67944" h="26669">
                <a:moveTo>
                  <a:pt x="4775" y="0"/>
                </a:moveTo>
                <a:lnTo>
                  <a:pt x="0" y="8496"/>
                </a:lnTo>
                <a:lnTo>
                  <a:pt x="65163" y="26492"/>
                </a:lnTo>
                <a:lnTo>
                  <a:pt x="67538" y="23037"/>
                </a:lnTo>
                <a:lnTo>
                  <a:pt x="477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1713725" y="2653969"/>
            <a:ext cx="108419" cy="583577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606183" y="2673388"/>
            <a:ext cx="754557" cy="577773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687745" y="2799364"/>
            <a:ext cx="492759" cy="61594"/>
          </a:xfrm>
          <a:custGeom>
            <a:avLst/>
            <a:gdLst/>
            <a:ahLst/>
            <a:cxnLst/>
            <a:rect l="l" t="t" r="r" b="b"/>
            <a:pathLst>
              <a:path w="492759" h="61594">
                <a:moveTo>
                  <a:pt x="492150" y="0"/>
                </a:moveTo>
                <a:lnTo>
                  <a:pt x="0" y="12725"/>
                </a:lnTo>
                <a:lnTo>
                  <a:pt x="2971" y="55283"/>
                </a:lnTo>
                <a:lnTo>
                  <a:pt x="488365" y="61480"/>
                </a:lnTo>
                <a:lnTo>
                  <a:pt x="492150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696264" y="2820038"/>
            <a:ext cx="387350" cy="426084"/>
          </a:xfrm>
          <a:custGeom>
            <a:avLst/>
            <a:gdLst/>
            <a:ahLst/>
            <a:cxnLst/>
            <a:rect l="l" t="t" r="r" b="b"/>
            <a:pathLst>
              <a:path w="387350" h="426085">
                <a:moveTo>
                  <a:pt x="37134" y="0"/>
                </a:moveTo>
                <a:lnTo>
                  <a:pt x="0" y="0"/>
                </a:lnTo>
                <a:lnTo>
                  <a:pt x="30949" y="425513"/>
                </a:lnTo>
                <a:lnTo>
                  <a:pt x="386842" y="425513"/>
                </a:lnTo>
                <a:lnTo>
                  <a:pt x="55460" y="422186"/>
                </a:lnTo>
                <a:lnTo>
                  <a:pt x="37134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1177188" y="2821482"/>
            <a:ext cx="13512" cy="21856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676033" y="2826334"/>
            <a:ext cx="14096" cy="19888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934885" y="2823819"/>
            <a:ext cx="7975" cy="28968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777417" y="2825331"/>
            <a:ext cx="15011" cy="28524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755305" y="2782751"/>
            <a:ext cx="354965" cy="0"/>
          </a:xfrm>
          <a:custGeom>
            <a:avLst/>
            <a:gdLst/>
            <a:ahLst/>
            <a:cxnLst/>
            <a:rect l="l" t="t" r="r" b="b"/>
            <a:pathLst>
              <a:path w="354965" h="0">
                <a:moveTo>
                  <a:pt x="0" y="0"/>
                </a:moveTo>
                <a:lnTo>
                  <a:pt x="354876" y="0"/>
                </a:lnTo>
              </a:path>
            </a:pathLst>
          </a:custGeom>
          <a:ln w="13157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1106389" y="2793890"/>
            <a:ext cx="47625" cy="5715"/>
          </a:xfrm>
          <a:custGeom>
            <a:avLst/>
            <a:gdLst/>
            <a:ahLst/>
            <a:cxnLst/>
            <a:rect l="l" t="t" r="r" b="b"/>
            <a:pathLst>
              <a:path w="47625" h="5714">
                <a:moveTo>
                  <a:pt x="44222" y="0"/>
                </a:moveTo>
                <a:lnTo>
                  <a:pt x="0" y="0"/>
                </a:lnTo>
                <a:lnTo>
                  <a:pt x="3797" y="5473"/>
                </a:lnTo>
                <a:lnTo>
                  <a:pt x="47536" y="5473"/>
                </a:lnTo>
                <a:lnTo>
                  <a:pt x="44222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713896" y="2790512"/>
            <a:ext cx="436880" cy="5715"/>
          </a:xfrm>
          <a:custGeom>
            <a:avLst/>
            <a:gdLst/>
            <a:ahLst/>
            <a:cxnLst/>
            <a:rect l="l" t="t" r="r" b="b"/>
            <a:pathLst>
              <a:path w="436880" h="5714">
                <a:moveTo>
                  <a:pt x="434670" y="0"/>
                </a:moveTo>
                <a:lnTo>
                  <a:pt x="0" y="5181"/>
                </a:lnTo>
                <a:lnTo>
                  <a:pt x="436715" y="3378"/>
                </a:lnTo>
                <a:lnTo>
                  <a:pt x="43467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632358" y="2693225"/>
            <a:ext cx="91884" cy="94500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896441" y="2747847"/>
            <a:ext cx="59055" cy="26314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611028" y="2904939"/>
            <a:ext cx="48895" cy="5715"/>
          </a:xfrm>
          <a:custGeom>
            <a:avLst/>
            <a:gdLst/>
            <a:ahLst/>
            <a:cxnLst/>
            <a:rect l="l" t="t" r="r" b="b"/>
            <a:pathLst>
              <a:path w="48895" h="5714">
                <a:moveTo>
                  <a:pt x="48539" y="0"/>
                </a:moveTo>
                <a:lnTo>
                  <a:pt x="0" y="1701"/>
                </a:lnTo>
                <a:lnTo>
                  <a:pt x="215" y="5232"/>
                </a:lnTo>
                <a:lnTo>
                  <a:pt x="48628" y="1701"/>
                </a:lnTo>
                <a:lnTo>
                  <a:pt x="48539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615010" y="2983600"/>
            <a:ext cx="48895" cy="6985"/>
          </a:xfrm>
          <a:custGeom>
            <a:avLst/>
            <a:gdLst/>
            <a:ahLst/>
            <a:cxnLst/>
            <a:rect l="l" t="t" r="r" b="b"/>
            <a:pathLst>
              <a:path w="48895" h="6985">
                <a:moveTo>
                  <a:pt x="48526" y="0"/>
                </a:moveTo>
                <a:lnTo>
                  <a:pt x="0" y="1663"/>
                </a:lnTo>
                <a:lnTo>
                  <a:pt x="253" y="6845"/>
                </a:lnTo>
                <a:lnTo>
                  <a:pt x="48717" y="3606"/>
                </a:lnTo>
                <a:lnTo>
                  <a:pt x="48526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619208" y="3068487"/>
            <a:ext cx="48895" cy="8255"/>
          </a:xfrm>
          <a:custGeom>
            <a:avLst/>
            <a:gdLst/>
            <a:ahLst/>
            <a:cxnLst/>
            <a:rect l="l" t="t" r="r" b="b"/>
            <a:pathLst>
              <a:path w="48895" h="8255">
                <a:moveTo>
                  <a:pt x="48615" y="0"/>
                </a:moveTo>
                <a:lnTo>
                  <a:pt x="0" y="0"/>
                </a:lnTo>
                <a:lnTo>
                  <a:pt x="393" y="7937"/>
                </a:lnTo>
                <a:lnTo>
                  <a:pt x="48780" y="2971"/>
                </a:lnTo>
                <a:lnTo>
                  <a:pt x="4861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623119" y="3145941"/>
            <a:ext cx="48895" cy="7620"/>
          </a:xfrm>
          <a:custGeom>
            <a:avLst/>
            <a:gdLst/>
            <a:ahLst/>
            <a:cxnLst/>
            <a:rect l="l" t="t" r="r" b="b"/>
            <a:pathLst>
              <a:path w="48895" h="7619">
                <a:moveTo>
                  <a:pt x="48628" y="0"/>
                </a:moveTo>
                <a:lnTo>
                  <a:pt x="0" y="0"/>
                </a:lnTo>
                <a:lnTo>
                  <a:pt x="368" y="7365"/>
                </a:lnTo>
                <a:lnTo>
                  <a:pt x="48831" y="3962"/>
                </a:lnTo>
                <a:lnTo>
                  <a:pt x="48628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627245" y="3220485"/>
            <a:ext cx="48895" cy="7620"/>
          </a:xfrm>
          <a:custGeom>
            <a:avLst/>
            <a:gdLst/>
            <a:ahLst/>
            <a:cxnLst/>
            <a:rect l="l" t="t" r="r" b="b"/>
            <a:pathLst>
              <a:path w="48895" h="7619">
                <a:moveTo>
                  <a:pt x="48272" y="0"/>
                </a:moveTo>
                <a:lnTo>
                  <a:pt x="0" y="1625"/>
                </a:lnTo>
                <a:lnTo>
                  <a:pt x="0" y="7213"/>
                </a:lnTo>
                <a:lnTo>
                  <a:pt x="48272" y="4800"/>
                </a:lnTo>
                <a:lnTo>
                  <a:pt x="48272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609588" y="2821320"/>
            <a:ext cx="48260" cy="17145"/>
          </a:xfrm>
          <a:custGeom>
            <a:avLst/>
            <a:gdLst/>
            <a:ahLst/>
            <a:cxnLst/>
            <a:rect l="l" t="t" r="r" b="b"/>
            <a:pathLst>
              <a:path w="48259" h="17144">
                <a:moveTo>
                  <a:pt x="1003" y="0"/>
                </a:moveTo>
                <a:lnTo>
                  <a:pt x="0" y="6794"/>
                </a:lnTo>
                <a:lnTo>
                  <a:pt x="47726" y="17005"/>
                </a:lnTo>
                <a:lnTo>
                  <a:pt x="48082" y="13601"/>
                </a:lnTo>
                <a:lnTo>
                  <a:pt x="1003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632767" y="2700842"/>
            <a:ext cx="85736" cy="86879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783145" y="2677421"/>
            <a:ext cx="6350" cy="48895"/>
          </a:xfrm>
          <a:custGeom>
            <a:avLst/>
            <a:gdLst/>
            <a:ahLst/>
            <a:cxnLst/>
            <a:rect l="l" t="t" r="r" b="b"/>
            <a:pathLst>
              <a:path w="6350" h="48894">
                <a:moveTo>
                  <a:pt x="4445" y="0"/>
                </a:moveTo>
                <a:lnTo>
                  <a:pt x="0" y="0"/>
                </a:lnTo>
                <a:lnTo>
                  <a:pt x="2501" y="48552"/>
                </a:lnTo>
                <a:lnTo>
                  <a:pt x="6350" y="48552"/>
                </a:lnTo>
                <a:lnTo>
                  <a:pt x="444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852834" y="2692716"/>
            <a:ext cx="33020" cy="41910"/>
          </a:xfrm>
          <a:custGeom>
            <a:avLst/>
            <a:gdLst/>
            <a:ahLst/>
            <a:cxnLst/>
            <a:rect l="l" t="t" r="r" b="b"/>
            <a:pathLst>
              <a:path w="33019" h="41910">
                <a:moveTo>
                  <a:pt x="27355" y="0"/>
                </a:moveTo>
                <a:lnTo>
                  <a:pt x="0" y="41008"/>
                </a:lnTo>
                <a:lnTo>
                  <a:pt x="2057" y="41846"/>
                </a:lnTo>
                <a:lnTo>
                  <a:pt x="32664" y="2641"/>
                </a:lnTo>
                <a:lnTo>
                  <a:pt x="2735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902268" y="2755572"/>
            <a:ext cx="50800" cy="20320"/>
          </a:xfrm>
          <a:custGeom>
            <a:avLst/>
            <a:gdLst/>
            <a:ahLst/>
            <a:cxnLst/>
            <a:rect l="l" t="t" r="r" b="b"/>
            <a:pathLst>
              <a:path w="50800" h="20319">
                <a:moveTo>
                  <a:pt x="46685" y="0"/>
                </a:moveTo>
                <a:lnTo>
                  <a:pt x="0" y="17145"/>
                </a:lnTo>
                <a:lnTo>
                  <a:pt x="1765" y="19723"/>
                </a:lnTo>
                <a:lnTo>
                  <a:pt x="50228" y="6324"/>
                </a:lnTo>
                <a:lnTo>
                  <a:pt x="46685" y="0"/>
                </a:lnTo>
                <a:close/>
              </a:path>
            </a:pathLst>
          </a:custGeom>
          <a:solidFill>
            <a:srgbClr val="4A4947">
              <a:alpha val="36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1078511" y="3212263"/>
            <a:ext cx="280035" cy="39370"/>
          </a:xfrm>
          <a:custGeom>
            <a:avLst/>
            <a:gdLst/>
            <a:ahLst/>
            <a:cxnLst/>
            <a:rect l="l" t="t" r="r" b="b"/>
            <a:pathLst>
              <a:path w="280034" h="39370">
                <a:moveTo>
                  <a:pt x="271246" y="0"/>
                </a:moveTo>
                <a:lnTo>
                  <a:pt x="274040" y="35064"/>
                </a:lnTo>
                <a:lnTo>
                  <a:pt x="0" y="38900"/>
                </a:lnTo>
                <a:lnTo>
                  <a:pt x="279869" y="38887"/>
                </a:lnTo>
                <a:lnTo>
                  <a:pt x="271246" y="0"/>
                </a:lnTo>
                <a:close/>
              </a:path>
            </a:pathLst>
          </a:custGeom>
          <a:solidFill>
            <a:srgbClr val="9A445A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1136484" y="2021548"/>
            <a:ext cx="279120" cy="1229614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1136487" y="2091850"/>
            <a:ext cx="224154" cy="1159510"/>
          </a:xfrm>
          <a:custGeom>
            <a:avLst/>
            <a:gdLst/>
            <a:ahLst/>
            <a:cxnLst/>
            <a:rect l="l" t="t" r="r" b="b"/>
            <a:pathLst>
              <a:path w="224155" h="1159510">
                <a:moveTo>
                  <a:pt x="161226" y="0"/>
                </a:moveTo>
                <a:lnTo>
                  <a:pt x="150583" y="0"/>
                </a:lnTo>
                <a:lnTo>
                  <a:pt x="205384" y="1150226"/>
                </a:lnTo>
                <a:lnTo>
                  <a:pt x="0" y="1159306"/>
                </a:lnTo>
                <a:lnTo>
                  <a:pt x="223596" y="1159103"/>
                </a:lnTo>
                <a:lnTo>
                  <a:pt x="161226" y="0"/>
                </a:lnTo>
                <a:close/>
              </a:path>
            </a:pathLst>
          </a:custGeom>
          <a:solidFill>
            <a:srgbClr val="9A445A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1172667" y="2084844"/>
            <a:ext cx="152946" cy="575970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1136487" y="2826646"/>
            <a:ext cx="239395" cy="424815"/>
          </a:xfrm>
          <a:custGeom>
            <a:avLst/>
            <a:gdLst/>
            <a:ahLst/>
            <a:cxnLst/>
            <a:rect l="l" t="t" r="r" b="b"/>
            <a:pathLst>
              <a:path w="239394" h="424814">
                <a:moveTo>
                  <a:pt x="212255" y="0"/>
                </a:moveTo>
                <a:lnTo>
                  <a:pt x="208938" y="217623"/>
                </a:lnTo>
                <a:lnTo>
                  <a:pt x="185723" y="334384"/>
                </a:lnTo>
                <a:lnTo>
                  <a:pt x="122709" y="390080"/>
                </a:lnTo>
                <a:lnTo>
                  <a:pt x="0" y="424510"/>
                </a:lnTo>
                <a:lnTo>
                  <a:pt x="238810" y="424268"/>
                </a:lnTo>
                <a:lnTo>
                  <a:pt x="212255" y="0"/>
                </a:lnTo>
                <a:close/>
              </a:path>
            </a:pathLst>
          </a:custGeom>
          <a:solidFill>
            <a:srgbClr val="9A445A">
              <a:alpha val="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1117226" y="3200097"/>
            <a:ext cx="264160" cy="47625"/>
          </a:xfrm>
          <a:custGeom>
            <a:avLst/>
            <a:gdLst/>
            <a:ahLst/>
            <a:cxnLst/>
            <a:rect l="l" t="t" r="r" b="b"/>
            <a:pathLst>
              <a:path w="264159" h="47625">
                <a:moveTo>
                  <a:pt x="13182" y="0"/>
                </a:moveTo>
                <a:lnTo>
                  <a:pt x="0" y="47307"/>
                </a:lnTo>
                <a:lnTo>
                  <a:pt x="39039" y="47307"/>
                </a:lnTo>
                <a:lnTo>
                  <a:pt x="48158" y="6083"/>
                </a:lnTo>
                <a:lnTo>
                  <a:pt x="174766" y="6083"/>
                </a:lnTo>
                <a:lnTo>
                  <a:pt x="13182" y="0"/>
                </a:lnTo>
                <a:close/>
              </a:path>
              <a:path w="264159" h="47625">
                <a:moveTo>
                  <a:pt x="174766" y="6083"/>
                </a:moveTo>
                <a:lnTo>
                  <a:pt x="48158" y="6083"/>
                </a:lnTo>
                <a:lnTo>
                  <a:pt x="264160" y="9448"/>
                </a:lnTo>
                <a:lnTo>
                  <a:pt x="174766" y="6083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1154353" y="2946963"/>
            <a:ext cx="203835" cy="30480"/>
          </a:xfrm>
          <a:custGeom>
            <a:avLst/>
            <a:gdLst/>
            <a:ahLst/>
            <a:cxnLst/>
            <a:rect l="l" t="t" r="r" b="b"/>
            <a:pathLst>
              <a:path w="203834" h="30480">
                <a:moveTo>
                  <a:pt x="202018" y="0"/>
                </a:moveTo>
                <a:lnTo>
                  <a:pt x="774" y="0"/>
                </a:lnTo>
                <a:lnTo>
                  <a:pt x="0" y="12433"/>
                </a:lnTo>
                <a:lnTo>
                  <a:pt x="203784" y="29895"/>
                </a:lnTo>
                <a:lnTo>
                  <a:pt x="202018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1125080" y="2878175"/>
            <a:ext cx="263397" cy="68783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1112659" y="2098242"/>
            <a:ext cx="283921" cy="1152919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1181252" y="2021547"/>
            <a:ext cx="151041" cy="63296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1167406" y="2736527"/>
            <a:ext cx="177800" cy="31115"/>
          </a:xfrm>
          <a:custGeom>
            <a:avLst/>
            <a:gdLst/>
            <a:ahLst/>
            <a:cxnLst/>
            <a:rect l="l" t="t" r="r" b="b"/>
            <a:pathLst>
              <a:path w="177800" h="31114">
                <a:moveTo>
                  <a:pt x="175691" y="0"/>
                </a:moveTo>
                <a:lnTo>
                  <a:pt x="622" y="0"/>
                </a:lnTo>
                <a:lnTo>
                  <a:pt x="0" y="10121"/>
                </a:lnTo>
                <a:lnTo>
                  <a:pt x="177609" y="30861"/>
                </a:lnTo>
                <a:lnTo>
                  <a:pt x="175691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1178760" y="2556904"/>
            <a:ext cx="154940" cy="22860"/>
          </a:xfrm>
          <a:custGeom>
            <a:avLst/>
            <a:gdLst/>
            <a:ahLst/>
            <a:cxnLst/>
            <a:rect l="l" t="t" r="r" b="b"/>
            <a:pathLst>
              <a:path w="154940" h="22860">
                <a:moveTo>
                  <a:pt x="153085" y="0"/>
                </a:moveTo>
                <a:lnTo>
                  <a:pt x="266" y="0"/>
                </a:lnTo>
                <a:lnTo>
                  <a:pt x="0" y="4330"/>
                </a:lnTo>
                <a:lnTo>
                  <a:pt x="154495" y="22440"/>
                </a:lnTo>
                <a:lnTo>
                  <a:pt x="153085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1188700" y="2390489"/>
            <a:ext cx="134620" cy="23495"/>
          </a:xfrm>
          <a:custGeom>
            <a:avLst/>
            <a:gdLst/>
            <a:ahLst/>
            <a:cxnLst/>
            <a:rect l="l" t="t" r="r" b="b"/>
            <a:pathLst>
              <a:path w="134619" h="23494">
                <a:moveTo>
                  <a:pt x="132727" y="0"/>
                </a:moveTo>
                <a:lnTo>
                  <a:pt x="533" y="0"/>
                </a:lnTo>
                <a:lnTo>
                  <a:pt x="0" y="8661"/>
                </a:lnTo>
                <a:lnTo>
                  <a:pt x="134150" y="22936"/>
                </a:lnTo>
                <a:lnTo>
                  <a:pt x="132727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1199300" y="2218425"/>
            <a:ext cx="113030" cy="18415"/>
          </a:xfrm>
          <a:custGeom>
            <a:avLst/>
            <a:gdLst/>
            <a:ahLst/>
            <a:cxnLst/>
            <a:rect l="l" t="t" r="r" b="b"/>
            <a:pathLst>
              <a:path w="113030" h="18414">
                <a:moveTo>
                  <a:pt x="111353" y="0"/>
                </a:moveTo>
                <a:lnTo>
                  <a:pt x="495" y="0"/>
                </a:lnTo>
                <a:lnTo>
                  <a:pt x="0" y="7874"/>
                </a:lnTo>
                <a:lnTo>
                  <a:pt x="112483" y="18034"/>
                </a:lnTo>
                <a:lnTo>
                  <a:pt x="111353" y="0"/>
                </a:lnTo>
                <a:close/>
              </a:path>
            </a:pathLst>
          </a:custGeom>
          <a:solidFill>
            <a:srgbClr val="9A445A">
              <a:alpha val="30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1206577" y="2102600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 h="0">
                <a:moveTo>
                  <a:pt x="0" y="0"/>
                </a:moveTo>
                <a:lnTo>
                  <a:pt x="97942" y="0"/>
                </a:lnTo>
              </a:path>
            </a:pathLst>
          </a:custGeom>
          <a:ln w="35509">
            <a:solidFill>
              <a:srgbClr val="9A44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2429146" y="3066111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 h="0">
                <a:moveTo>
                  <a:pt x="0" y="0"/>
                </a:moveTo>
                <a:lnTo>
                  <a:pt x="167411" y="0"/>
                </a:lnTo>
              </a:path>
            </a:pathLst>
          </a:custGeom>
          <a:ln w="17233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2599443" y="3057494"/>
            <a:ext cx="20955" cy="17780"/>
          </a:xfrm>
          <a:custGeom>
            <a:avLst/>
            <a:gdLst/>
            <a:ahLst/>
            <a:cxnLst/>
            <a:rect l="l" t="t" r="r" b="b"/>
            <a:pathLst>
              <a:path w="20955" h="17780">
                <a:moveTo>
                  <a:pt x="17640" y="0"/>
                </a:moveTo>
                <a:lnTo>
                  <a:pt x="0" y="0"/>
                </a:lnTo>
                <a:lnTo>
                  <a:pt x="1790" y="17233"/>
                </a:lnTo>
                <a:lnTo>
                  <a:pt x="20764" y="17233"/>
                </a:lnTo>
                <a:lnTo>
                  <a:pt x="17640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3177378" y="3062175"/>
            <a:ext cx="55244" cy="12065"/>
          </a:xfrm>
          <a:custGeom>
            <a:avLst/>
            <a:gdLst/>
            <a:ahLst/>
            <a:cxnLst/>
            <a:rect l="l" t="t" r="r" b="b"/>
            <a:pathLst>
              <a:path w="55244" h="12064">
                <a:moveTo>
                  <a:pt x="3771" y="0"/>
                </a:moveTo>
                <a:lnTo>
                  <a:pt x="0" y="11912"/>
                </a:lnTo>
                <a:lnTo>
                  <a:pt x="51752" y="11912"/>
                </a:lnTo>
                <a:lnTo>
                  <a:pt x="55016" y="622"/>
                </a:lnTo>
                <a:lnTo>
                  <a:pt x="3771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2446616" y="3077235"/>
            <a:ext cx="740981" cy="171665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2446610" y="3090532"/>
            <a:ext cx="741045" cy="0"/>
          </a:xfrm>
          <a:custGeom>
            <a:avLst/>
            <a:gdLst/>
            <a:ahLst/>
            <a:cxnLst/>
            <a:rect l="l" t="t" r="r" b="b"/>
            <a:pathLst>
              <a:path w="741044" h="0">
                <a:moveTo>
                  <a:pt x="0" y="0"/>
                </a:moveTo>
                <a:lnTo>
                  <a:pt x="740994" y="0"/>
                </a:lnTo>
              </a:path>
            </a:pathLst>
          </a:custGeom>
          <a:ln w="26581">
            <a:solidFill>
              <a:srgbClr val="6F444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2464307" y="3109478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5892" y="0"/>
                </a:lnTo>
              </a:path>
            </a:pathLst>
          </a:custGeom>
          <a:ln w="19583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2502344" y="3122129"/>
            <a:ext cx="314756" cy="124777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2528747" y="3119285"/>
            <a:ext cx="580923" cy="129565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2506835" y="3126357"/>
            <a:ext cx="30480" cy="120650"/>
          </a:xfrm>
          <a:custGeom>
            <a:avLst/>
            <a:gdLst/>
            <a:ahLst/>
            <a:cxnLst/>
            <a:rect l="l" t="t" r="r" b="b"/>
            <a:pathLst>
              <a:path w="30480" h="120650">
                <a:moveTo>
                  <a:pt x="6019" y="0"/>
                </a:moveTo>
                <a:lnTo>
                  <a:pt x="0" y="0"/>
                </a:lnTo>
                <a:lnTo>
                  <a:pt x="25831" y="119354"/>
                </a:lnTo>
                <a:lnTo>
                  <a:pt x="30035" y="120459"/>
                </a:lnTo>
                <a:lnTo>
                  <a:pt x="6019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2425141" y="2329739"/>
            <a:ext cx="807745" cy="747496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2561259" y="3126357"/>
            <a:ext cx="233045" cy="120650"/>
          </a:xfrm>
          <a:custGeom>
            <a:avLst/>
            <a:gdLst/>
            <a:ahLst/>
            <a:cxnLst/>
            <a:rect l="l" t="t" r="r" b="b"/>
            <a:pathLst>
              <a:path w="233044" h="120650">
                <a:moveTo>
                  <a:pt x="232765" y="0"/>
                </a:moveTo>
                <a:lnTo>
                  <a:pt x="225806" y="0"/>
                </a:lnTo>
                <a:lnTo>
                  <a:pt x="0" y="120459"/>
                </a:lnTo>
                <a:lnTo>
                  <a:pt x="232765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2604206" y="2927808"/>
            <a:ext cx="98425" cy="31750"/>
          </a:xfrm>
          <a:custGeom>
            <a:avLst/>
            <a:gdLst/>
            <a:ahLst/>
            <a:cxnLst/>
            <a:rect l="l" t="t" r="r" b="b"/>
            <a:pathLst>
              <a:path w="98425" h="31750">
                <a:moveTo>
                  <a:pt x="13449" y="0"/>
                </a:moveTo>
                <a:lnTo>
                  <a:pt x="0" y="31241"/>
                </a:lnTo>
                <a:lnTo>
                  <a:pt x="89979" y="31241"/>
                </a:lnTo>
                <a:lnTo>
                  <a:pt x="98107" y="2031"/>
                </a:lnTo>
                <a:lnTo>
                  <a:pt x="13449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2596558" y="2947322"/>
            <a:ext cx="452755" cy="0"/>
          </a:xfrm>
          <a:custGeom>
            <a:avLst/>
            <a:gdLst/>
            <a:ahLst/>
            <a:cxnLst/>
            <a:rect l="l" t="t" r="r" b="b"/>
            <a:pathLst>
              <a:path w="452755" h="0">
                <a:moveTo>
                  <a:pt x="0" y="0"/>
                </a:moveTo>
                <a:lnTo>
                  <a:pt x="452297" y="0"/>
                </a:lnTo>
              </a:path>
            </a:pathLst>
          </a:custGeom>
          <a:ln w="29946">
            <a:solidFill>
              <a:srgbClr val="4A494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2603064" y="2984140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2965" y="0"/>
                </a:lnTo>
              </a:path>
            </a:pathLst>
          </a:custGeom>
          <a:ln w="43687">
            <a:solidFill>
              <a:srgbClr val="6F444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2636316" y="2989935"/>
            <a:ext cx="38379" cy="37757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2980893" y="2989935"/>
            <a:ext cx="38392" cy="37757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2803102" y="2346135"/>
            <a:ext cx="21590" cy="66040"/>
          </a:xfrm>
          <a:custGeom>
            <a:avLst/>
            <a:gdLst/>
            <a:ahLst/>
            <a:cxnLst/>
            <a:rect l="l" t="t" r="r" b="b"/>
            <a:pathLst>
              <a:path w="21589" h="66039">
                <a:moveTo>
                  <a:pt x="21336" y="0"/>
                </a:moveTo>
                <a:lnTo>
                  <a:pt x="10223" y="0"/>
                </a:lnTo>
                <a:lnTo>
                  <a:pt x="0" y="66001"/>
                </a:lnTo>
                <a:lnTo>
                  <a:pt x="17627" y="64427"/>
                </a:lnTo>
                <a:lnTo>
                  <a:pt x="21336" y="0"/>
                </a:lnTo>
                <a:close/>
              </a:path>
            </a:pathLst>
          </a:custGeom>
          <a:solidFill>
            <a:srgbClr val="E6DCC7">
              <a:alpha val="52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2815851" y="2413838"/>
            <a:ext cx="29845" cy="53975"/>
          </a:xfrm>
          <a:custGeom>
            <a:avLst/>
            <a:gdLst/>
            <a:ahLst/>
            <a:cxnLst/>
            <a:rect l="l" t="t" r="r" b="b"/>
            <a:pathLst>
              <a:path w="29844" h="53975">
                <a:moveTo>
                  <a:pt x="28549" y="0"/>
                </a:moveTo>
                <a:lnTo>
                  <a:pt x="1295" y="0"/>
                </a:lnTo>
                <a:lnTo>
                  <a:pt x="0" y="38036"/>
                </a:lnTo>
                <a:lnTo>
                  <a:pt x="29362" y="53403"/>
                </a:lnTo>
                <a:lnTo>
                  <a:pt x="28549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2814199" y="2456083"/>
            <a:ext cx="0" cy="462915"/>
          </a:xfrm>
          <a:custGeom>
            <a:avLst/>
            <a:gdLst/>
            <a:ahLst/>
            <a:cxnLst/>
            <a:rect l="l" t="t" r="r" b="b"/>
            <a:pathLst>
              <a:path w="0" h="462914">
                <a:moveTo>
                  <a:pt x="0" y="0"/>
                </a:moveTo>
                <a:lnTo>
                  <a:pt x="0" y="462330"/>
                </a:lnTo>
              </a:path>
            </a:pathLst>
          </a:custGeom>
          <a:ln w="23507">
            <a:solidFill>
              <a:srgbClr val="E6DC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2655506" y="2413837"/>
            <a:ext cx="151574" cy="511009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903696" y="3044845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5" h="0">
                <a:moveTo>
                  <a:pt x="0" y="0"/>
                </a:moveTo>
                <a:lnTo>
                  <a:pt x="215023" y="0"/>
                </a:lnTo>
              </a:path>
            </a:pathLst>
          </a:custGeom>
          <a:ln w="19697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898550" y="3032518"/>
            <a:ext cx="1037526" cy="211010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1122448" y="3034996"/>
            <a:ext cx="26670" cy="20320"/>
          </a:xfrm>
          <a:custGeom>
            <a:avLst/>
            <a:gdLst/>
            <a:ahLst/>
            <a:cxnLst/>
            <a:rect l="l" t="t" r="r" b="b"/>
            <a:pathLst>
              <a:path w="26669" h="20319">
                <a:moveTo>
                  <a:pt x="22644" y="0"/>
                </a:moveTo>
                <a:lnTo>
                  <a:pt x="0" y="0"/>
                </a:lnTo>
                <a:lnTo>
                  <a:pt x="2298" y="19697"/>
                </a:lnTo>
                <a:lnTo>
                  <a:pt x="26670" y="19697"/>
                </a:lnTo>
                <a:lnTo>
                  <a:pt x="22644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1864789" y="3040353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19" h="13969">
                <a:moveTo>
                  <a:pt x="4838" y="0"/>
                </a:moveTo>
                <a:lnTo>
                  <a:pt x="0" y="13614"/>
                </a:lnTo>
                <a:lnTo>
                  <a:pt x="66484" y="13614"/>
                </a:lnTo>
                <a:lnTo>
                  <a:pt x="70675" y="711"/>
                </a:lnTo>
                <a:lnTo>
                  <a:pt x="4838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939290" y="3140751"/>
            <a:ext cx="200660" cy="0"/>
          </a:xfrm>
          <a:custGeom>
            <a:avLst/>
            <a:gdLst/>
            <a:ahLst/>
            <a:cxnLst/>
            <a:rect l="l" t="t" r="r" b="b"/>
            <a:pathLst>
              <a:path w="200659" h="0">
                <a:moveTo>
                  <a:pt x="0" y="0"/>
                </a:moveTo>
                <a:lnTo>
                  <a:pt x="200126" y="0"/>
                </a:lnTo>
              </a:path>
            </a:pathLst>
          </a:custGeom>
          <a:ln w="19697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1142886" y="3130903"/>
            <a:ext cx="25400" cy="20320"/>
          </a:xfrm>
          <a:custGeom>
            <a:avLst/>
            <a:gdLst/>
            <a:ahLst/>
            <a:cxnLst/>
            <a:rect l="l" t="t" r="r" b="b"/>
            <a:pathLst>
              <a:path w="25400" h="20319">
                <a:moveTo>
                  <a:pt x="21069" y="0"/>
                </a:moveTo>
                <a:lnTo>
                  <a:pt x="0" y="0"/>
                </a:lnTo>
                <a:lnTo>
                  <a:pt x="2133" y="19697"/>
                </a:lnTo>
                <a:lnTo>
                  <a:pt x="24803" y="19697"/>
                </a:lnTo>
                <a:lnTo>
                  <a:pt x="21069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1833778" y="3136254"/>
            <a:ext cx="66040" cy="13970"/>
          </a:xfrm>
          <a:custGeom>
            <a:avLst/>
            <a:gdLst/>
            <a:ahLst/>
            <a:cxnLst/>
            <a:rect l="l" t="t" r="r" b="b"/>
            <a:pathLst>
              <a:path w="66039" h="13969">
                <a:moveTo>
                  <a:pt x="4508" y="0"/>
                </a:moveTo>
                <a:lnTo>
                  <a:pt x="0" y="13614"/>
                </a:lnTo>
                <a:lnTo>
                  <a:pt x="61874" y="13614"/>
                </a:lnTo>
                <a:lnTo>
                  <a:pt x="65760" y="711"/>
                </a:lnTo>
                <a:lnTo>
                  <a:pt x="4508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939551" y="3072569"/>
            <a:ext cx="960755" cy="0"/>
          </a:xfrm>
          <a:custGeom>
            <a:avLst/>
            <a:gdLst/>
            <a:ahLst/>
            <a:cxnLst/>
            <a:rect l="l" t="t" r="r" b="b"/>
            <a:pathLst>
              <a:path w="960755" h="0">
                <a:moveTo>
                  <a:pt x="0" y="0"/>
                </a:moveTo>
                <a:lnTo>
                  <a:pt x="960577" y="0"/>
                </a:lnTo>
              </a:path>
            </a:pathLst>
          </a:custGeom>
          <a:ln w="30010">
            <a:solidFill>
              <a:srgbClr val="95445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962202" y="3077946"/>
            <a:ext cx="27520" cy="43052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1178839" y="3077946"/>
            <a:ext cx="27508" cy="43052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1227708" y="3077946"/>
            <a:ext cx="27520" cy="43052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941598" y="3153469"/>
            <a:ext cx="954405" cy="22225"/>
          </a:xfrm>
          <a:custGeom>
            <a:avLst/>
            <a:gdLst/>
            <a:ahLst/>
            <a:cxnLst/>
            <a:rect l="l" t="t" r="r" b="b"/>
            <a:pathLst>
              <a:path w="954405" h="22225">
                <a:moveTo>
                  <a:pt x="0" y="21907"/>
                </a:moveTo>
                <a:lnTo>
                  <a:pt x="954049" y="21907"/>
                </a:lnTo>
                <a:lnTo>
                  <a:pt x="954049" y="0"/>
                </a:lnTo>
                <a:lnTo>
                  <a:pt x="0" y="0"/>
                </a:lnTo>
                <a:lnTo>
                  <a:pt x="0" y="21907"/>
                </a:lnTo>
                <a:close/>
              </a:path>
            </a:pathLst>
          </a:custGeom>
          <a:solidFill>
            <a:srgbClr val="954451">
              <a:alpha val="56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903696" y="3230817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5" h="0">
                <a:moveTo>
                  <a:pt x="0" y="0"/>
                </a:moveTo>
                <a:lnTo>
                  <a:pt x="215023" y="0"/>
                </a:lnTo>
              </a:path>
            </a:pathLst>
          </a:custGeom>
          <a:ln w="19697">
            <a:solidFill>
              <a:srgbClr val="E2D6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1122448" y="3220968"/>
            <a:ext cx="26670" cy="20320"/>
          </a:xfrm>
          <a:custGeom>
            <a:avLst/>
            <a:gdLst/>
            <a:ahLst/>
            <a:cxnLst/>
            <a:rect l="l" t="t" r="r" b="b"/>
            <a:pathLst>
              <a:path w="26669" h="20319">
                <a:moveTo>
                  <a:pt x="22644" y="0"/>
                </a:moveTo>
                <a:lnTo>
                  <a:pt x="0" y="0"/>
                </a:lnTo>
                <a:lnTo>
                  <a:pt x="2298" y="19697"/>
                </a:lnTo>
                <a:lnTo>
                  <a:pt x="26670" y="19697"/>
                </a:lnTo>
                <a:lnTo>
                  <a:pt x="22644" y="0"/>
                </a:lnTo>
                <a:close/>
              </a:path>
            </a:pathLst>
          </a:custGeom>
          <a:solidFill>
            <a:srgbClr val="E2D6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1864789" y="322632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19" h="13969">
                <a:moveTo>
                  <a:pt x="4838" y="0"/>
                </a:moveTo>
                <a:lnTo>
                  <a:pt x="0" y="13614"/>
                </a:lnTo>
                <a:lnTo>
                  <a:pt x="66484" y="13614"/>
                </a:lnTo>
                <a:lnTo>
                  <a:pt x="70675" y="711"/>
                </a:lnTo>
                <a:lnTo>
                  <a:pt x="4838" y="0"/>
                </a:lnTo>
                <a:close/>
              </a:path>
            </a:pathLst>
          </a:custGeom>
          <a:solidFill>
            <a:srgbClr val="6F4445">
              <a:alpha val="369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507" y="3138513"/>
            <a:ext cx="3467264" cy="240588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9199" y="3158709"/>
            <a:ext cx="3450590" cy="205104"/>
          </a:xfrm>
          <a:custGeom>
            <a:avLst/>
            <a:gdLst/>
            <a:ahLst/>
            <a:cxnLst/>
            <a:rect l="l" t="t" r="r" b="b"/>
            <a:pathLst>
              <a:path w="3450590" h="205104">
                <a:moveTo>
                  <a:pt x="332591" y="6172"/>
                </a:moveTo>
                <a:lnTo>
                  <a:pt x="17195" y="6172"/>
                </a:lnTo>
                <a:lnTo>
                  <a:pt x="3408172" y="126555"/>
                </a:lnTo>
                <a:lnTo>
                  <a:pt x="3441700" y="204889"/>
                </a:lnTo>
                <a:lnTo>
                  <a:pt x="3450577" y="65366"/>
                </a:lnTo>
                <a:lnTo>
                  <a:pt x="332591" y="6172"/>
                </a:lnTo>
                <a:close/>
              </a:path>
              <a:path w="3450590" h="205104">
                <a:moveTo>
                  <a:pt x="7480" y="0"/>
                </a:moveTo>
                <a:lnTo>
                  <a:pt x="0" y="181838"/>
                </a:lnTo>
                <a:lnTo>
                  <a:pt x="17195" y="6172"/>
                </a:lnTo>
                <a:lnTo>
                  <a:pt x="332591" y="6172"/>
                </a:lnTo>
                <a:lnTo>
                  <a:pt x="7480" y="0"/>
                </a:lnTo>
                <a:close/>
              </a:path>
            </a:pathLst>
          </a:custGeom>
          <a:solidFill>
            <a:srgbClr val="E6DC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508" y="3138511"/>
            <a:ext cx="3467265" cy="243879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17002" y="3181424"/>
            <a:ext cx="2004695" cy="191135"/>
          </a:xfrm>
          <a:custGeom>
            <a:avLst/>
            <a:gdLst/>
            <a:ahLst/>
            <a:cxnLst/>
            <a:rect l="l" t="t" r="r" b="b"/>
            <a:pathLst>
              <a:path w="2004695" h="191135">
                <a:moveTo>
                  <a:pt x="15862" y="0"/>
                </a:moveTo>
                <a:lnTo>
                  <a:pt x="0" y="191058"/>
                </a:lnTo>
                <a:lnTo>
                  <a:pt x="2004339" y="190690"/>
                </a:lnTo>
                <a:lnTo>
                  <a:pt x="1168806" y="159118"/>
                </a:lnTo>
                <a:lnTo>
                  <a:pt x="314858" y="159118"/>
                </a:lnTo>
                <a:lnTo>
                  <a:pt x="315582" y="15151"/>
                </a:lnTo>
                <a:lnTo>
                  <a:pt x="15862" y="0"/>
                </a:lnTo>
                <a:close/>
              </a:path>
              <a:path w="2004695" h="191135">
                <a:moveTo>
                  <a:pt x="587184" y="46278"/>
                </a:moveTo>
                <a:lnTo>
                  <a:pt x="576986" y="157670"/>
                </a:lnTo>
                <a:lnTo>
                  <a:pt x="314858" y="159118"/>
                </a:lnTo>
                <a:lnTo>
                  <a:pt x="1168806" y="159118"/>
                </a:lnTo>
                <a:lnTo>
                  <a:pt x="1161770" y="65976"/>
                </a:lnTo>
                <a:lnTo>
                  <a:pt x="587184" y="46278"/>
                </a:lnTo>
                <a:close/>
              </a:path>
            </a:pathLst>
          </a:custGeom>
          <a:solidFill>
            <a:srgbClr val="4A4947">
              <a:alpha val="1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2517922" y="3288663"/>
            <a:ext cx="482600" cy="88900"/>
          </a:xfrm>
          <a:custGeom>
            <a:avLst/>
            <a:gdLst/>
            <a:ahLst/>
            <a:cxnLst/>
            <a:rect l="l" t="t" r="r" b="b"/>
            <a:pathLst>
              <a:path w="482600" h="88900">
                <a:moveTo>
                  <a:pt x="36944" y="0"/>
                </a:moveTo>
                <a:lnTo>
                  <a:pt x="0" y="88531"/>
                </a:lnTo>
                <a:lnTo>
                  <a:pt x="482180" y="85496"/>
                </a:lnTo>
                <a:lnTo>
                  <a:pt x="462978" y="18542"/>
                </a:lnTo>
                <a:lnTo>
                  <a:pt x="36944" y="0"/>
                </a:lnTo>
                <a:close/>
              </a:path>
            </a:pathLst>
          </a:custGeom>
          <a:solidFill>
            <a:srgbClr val="4A4947">
              <a:alpha val="13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5686759" y="5824034"/>
            <a:ext cx="4759325" cy="1738630"/>
          </a:xfrm>
          <a:custGeom>
            <a:avLst/>
            <a:gdLst/>
            <a:ahLst/>
            <a:cxnLst/>
            <a:rect l="l" t="t" r="r" b="b"/>
            <a:pathLst>
              <a:path w="4759325" h="1738629">
                <a:moveTo>
                  <a:pt x="344303" y="1634"/>
                </a:moveTo>
                <a:lnTo>
                  <a:pt x="0" y="25903"/>
                </a:lnTo>
                <a:lnTo>
                  <a:pt x="20196" y="70739"/>
                </a:lnTo>
                <a:lnTo>
                  <a:pt x="41419" y="115111"/>
                </a:lnTo>
                <a:lnTo>
                  <a:pt x="63531" y="159015"/>
                </a:lnTo>
                <a:lnTo>
                  <a:pt x="86396" y="202449"/>
                </a:lnTo>
                <a:lnTo>
                  <a:pt x="109879" y="245408"/>
                </a:lnTo>
                <a:lnTo>
                  <a:pt x="133843" y="287892"/>
                </a:lnTo>
                <a:lnTo>
                  <a:pt x="158153" y="329895"/>
                </a:lnTo>
                <a:lnTo>
                  <a:pt x="182672" y="371417"/>
                </a:lnTo>
                <a:lnTo>
                  <a:pt x="207264" y="412453"/>
                </a:lnTo>
                <a:lnTo>
                  <a:pt x="235449" y="458519"/>
                </a:lnTo>
                <a:lnTo>
                  <a:pt x="264076" y="503869"/>
                </a:lnTo>
                <a:lnTo>
                  <a:pt x="293152" y="548471"/>
                </a:lnTo>
                <a:lnTo>
                  <a:pt x="322688" y="592291"/>
                </a:lnTo>
                <a:lnTo>
                  <a:pt x="352691" y="635297"/>
                </a:lnTo>
                <a:lnTo>
                  <a:pt x="383170" y="677454"/>
                </a:lnTo>
                <a:lnTo>
                  <a:pt x="414133" y="718729"/>
                </a:lnTo>
                <a:lnTo>
                  <a:pt x="445590" y="759090"/>
                </a:lnTo>
                <a:lnTo>
                  <a:pt x="477549" y="798503"/>
                </a:lnTo>
                <a:lnTo>
                  <a:pt x="510019" y="836936"/>
                </a:lnTo>
                <a:lnTo>
                  <a:pt x="543008" y="874353"/>
                </a:lnTo>
                <a:lnTo>
                  <a:pt x="576525" y="910723"/>
                </a:lnTo>
                <a:lnTo>
                  <a:pt x="610579" y="946012"/>
                </a:lnTo>
                <a:lnTo>
                  <a:pt x="645178" y="980188"/>
                </a:lnTo>
                <a:lnTo>
                  <a:pt x="680331" y="1013216"/>
                </a:lnTo>
                <a:lnTo>
                  <a:pt x="716047" y="1045063"/>
                </a:lnTo>
                <a:lnTo>
                  <a:pt x="752335" y="1075697"/>
                </a:lnTo>
                <a:lnTo>
                  <a:pt x="800617" y="1114628"/>
                </a:lnTo>
                <a:lnTo>
                  <a:pt x="848949" y="1152229"/>
                </a:lnTo>
                <a:lnTo>
                  <a:pt x="897324" y="1188514"/>
                </a:lnTo>
                <a:lnTo>
                  <a:pt x="945733" y="1223498"/>
                </a:lnTo>
                <a:lnTo>
                  <a:pt x="994168" y="1257193"/>
                </a:lnTo>
                <a:lnTo>
                  <a:pt x="1042621" y="1289614"/>
                </a:lnTo>
                <a:lnTo>
                  <a:pt x="1091083" y="1320774"/>
                </a:lnTo>
                <a:lnTo>
                  <a:pt x="1139548" y="1350687"/>
                </a:lnTo>
                <a:lnTo>
                  <a:pt x="1188006" y="1379368"/>
                </a:lnTo>
                <a:lnTo>
                  <a:pt x="1236449" y="1406829"/>
                </a:lnTo>
                <a:lnTo>
                  <a:pt x="1284870" y="1433085"/>
                </a:lnTo>
                <a:lnTo>
                  <a:pt x="1333260" y="1458150"/>
                </a:lnTo>
                <a:lnTo>
                  <a:pt x="1381612" y="1482037"/>
                </a:lnTo>
                <a:lnTo>
                  <a:pt x="1429916" y="1504759"/>
                </a:lnTo>
                <a:lnTo>
                  <a:pt x="1478166" y="1526332"/>
                </a:lnTo>
                <a:lnTo>
                  <a:pt x="1526352" y="1546769"/>
                </a:lnTo>
                <a:lnTo>
                  <a:pt x="1574467" y="1566082"/>
                </a:lnTo>
                <a:lnTo>
                  <a:pt x="1622503" y="1584288"/>
                </a:lnTo>
                <a:lnTo>
                  <a:pt x="1670451" y="1601398"/>
                </a:lnTo>
                <a:lnTo>
                  <a:pt x="1718304" y="1617427"/>
                </a:lnTo>
                <a:lnTo>
                  <a:pt x="1766053" y="1632389"/>
                </a:lnTo>
                <a:lnTo>
                  <a:pt x="1813690" y="1646298"/>
                </a:lnTo>
                <a:lnTo>
                  <a:pt x="1861208" y="1659166"/>
                </a:lnTo>
                <a:lnTo>
                  <a:pt x="1908597" y="1671009"/>
                </a:lnTo>
                <a:lnTo>
                  <a:pt x="1955851" y="1681840"/>
                </a:lnTo>
                <a:lnTo>
                  <a:pt x="2002960" y="1691672"/>
                </a:lnTo>
                <a:lnTo>
                  <a:pt x="2049917" y="1700521"/>
                </a:lnTo>
                <a:lnTo>
                  <a:pt x="2096713" y="1708398"/>
                </a:lnTo>
                <a:lnTo>
                  <a:pt x="2143341" y="1715319"/>
                </a:lnTo>
                <a:lnTo>
                  <a:pt x="2189793" y="1721296"/>
                </a:lnTo>
                <a:lnTo>
                  <a:pt x="2236059" y="1726344"/>
                </a:lnTo>
                <a:lnTo>
                  <a:pt x="2282133" y="1730477"/>
                </a:lnTo>
                <a:lnTo>
                  <a:pt x="2328006" y="1733709"/>
                </a:lnTo>
                <a:lnTo>
                  <a:pt x="2373670" y="1736052"/>
                </a:lnTo>
                <a:lnTo>
                  <a:pt x="2419116" y="1737521"/>
                </a:lnTo>
                <a:lnTo>
                  <a:pt x="2464337" y="1738131"/>
                </a:lnTo>
                <a:lnTo>
                  <a:pt x="2509325" y="1737893"/>
                </a:lnTo>
                <a:lnTo>
                  <a:pt x="2554072" y="1736824"/>
                </a:lnTo>
                <a:lnTo>
                  <a:pt x="2598569" y="1734935"/>
                </a:lnTo>
                <a:lnTo>
                  <a:pt x="2642808" y="1732241"/>
                </a:lnTo>
                <a:lnTo>
                  <a:pt x="2686781" y="1728757"/>
                </a:lnTo>
                <a:lnTo>
                  <a:pt x="2730481" y="1724494"/>
                </a:lnTo>
                <a:lnTo>
                  <a:pt x="2773899" y="1719469"/>
                </a:lnTo>
                <a:lnTo>
                  <a:pt x="2817026" y="1713693"/>
                </a:lnTo>
                <a:lnTo>
                  <a:pt x="2859855" y="1707182"/>
                </a:lnTo>
                <a:lnTo>
                  <a:pt x="2902378" y="1699948"/>
                </a:lnTo>
                <a:lnTo>
                  <a:pt x="2944586" y="1692006"/>
                </a:lnTo>
                <a:lnTo>
                  <a:pt x="2986472" y="1683369"/>
                </a:lnTo>
                <a:lnTo>
                  <a:pt x="3028027" y="1674052"/>
                </a:lnTo>
                <a:lnTo>
                  <a:pt x="3069244" y="1664068"/>
                </a:lnTo>
                <a:lnTo>
                  <a:pt x="3110113" y="1653431"/>
                </a:lnTo>
                <a:lnTo>
                  <a:pt x="3150628" y="1642154"/>
                </a:lnTo>
                <a:lnTo>
                  <a:pt x="3190779" y="1630252"/>
                </a:lnTo>
                <a:lnTo>
                  <a:pt x="3230560" y="1617738"/>
                </a:lnTo>
                <a:lnTo>
                  <a:pt x="3269961" y="1604626"/>
                </a:lnTo>
                <a:lnTo>
                  <a:pt x="3308974" y="1590930"/>
                </a:lnTo>
                <a:lnTo>
                  <a:pt x="3347593" y="1576663"/>
                </a:lnTo>
                <a:lnTo>
                  <a:pt x="3385807" y="1561841"/>
                </a:lnTo>
                <a:lnTo>
                  <a:pt x="3423610" y="1546475"/>
                </a:lnTo>
                <a:lnTo>
                  <a:pt x="3460993" y="1530581"/>
                </a:lnTo>
                <a:lnTo>
                  <a:pt x="3497948" y="1514171"/>
                </a:lnTo>
                <a:lnTo>
                  <a:pt x="3534467" y="1497261"/>
                </a:lnTo>
                <a:lnTo>
                  <a:pt x="3570542" y="1479862"/>
                </a:lnTo>
                <a:lnTo>
                  <a:pt x="3606164" y="1461990"/>
                </a:lnTo>
                <a:lnTo>
                  <a:pt x="3641327" y="1443659"/>
                </a:lnTo>
                <a:lnTo>
                  <a:pt x="3676020" y="1424881"/>
                </a:lnTo>
                <a:lnTo>
                  <a:pt x="3710238" y="1405671"/>
                </a:lnTo>
                <a:lnTo>
                  <a:pt x="3743970" y="1386042"/>
                </a:lnTo>
                <a:lnTo>
                  <a:pt x="3777210" y="1366009"/>
                </a:lnTo>
                <a:lnTo>
                  <a:pt x="3809949" y="1345585"/>
                </a:lnTo>
                <a:lnTo>
                  <a:pt x="3867599" y="1307922"/>
                </a:lnTo>
                <a:lnTo>
                  <a:pt x="3923544" y="1269256"/>
                </a:lnTo>
                <a:lnTo>
                  <a:pt x="3977777" y="1229707"/>
                </a:lnTo>
                <a:lnTo>
                  <a:pt x="3981484" y="1226861"/>
                </a:lnTo>
                <a:lnTo>
                  <a:pt x="1640912" y="1226861"/>
                </a:lnTo>
                <a:lnTo>
                  <a:pt x="1370490" y="1214075"/>
                </a:lnTo>
                <a:lnTo>
                  <a:pt x="1181557" y="1104475"/>
                </a:lnTo>
                <a:lnTo>
                  <a:pt x="968108" y="869818"/>
                </a:lnTo>
                <a:lnTo>
                  <a:pt x="737597" y="344475"/>
                </a:lnTo>
                <a:lnTo>
                  <a:pt x="559916" y="81453"/>
                </a:lnTo>
                <a:lnTo>
                  <a:pt x="344303" y="1634"/>
                </a:lnTo>
                <a:close/>
              </a:path>
              <a:path w="4759325" h="1738629">
                <a:moveTo>
                  <a:pt x="2595348" y="836936"/>
                </a:moveTo>
                <a:lnTo>
                  <a:pt x="2386569" y="925811"/>
                </a:lnTo>
                <a:lnTo>
                  <a:pt x="2098827" y="1171074"/>
                </a:lnTo>
                <a:lnTo>
                  <a:pt x="1640912" y="1226861"/>
                </a:lnTo>
                <a:lnTo>
                  <a:pt x="3981484" y="1226861"/>
                </a:lnTo>
                <a:lnTo>
                  <a:pt x="4030288" y="1189394"/>
                </a:lnTo>
                <a:lnTo>
                  <a:pt x="4081070" y="1148437"/>
                </a:lnTo>
                <a:lnTo>
                  <a:pt x="4130114" y="1106954"/>
                </a:lnTo>
                <a:lnTo>
                  <a:pt x="4134906" y="1102710"/>
                </a:lnTo>
                <a:lnTo>
                  <a:pt x="3182327" y="1102710"/>
                </a:lnTo>
                <a:lnTo>
                  <a:pt x="2826741" y="898039"/>
                </a:lnTo>
                <a:lnTo>
                  <a:pt x="2595348" y="836936"/>
                </a:lnTo>
                <a:close/>
              </a:path>
              <a:path w="4759325" h="1738629">
                <a:moveTo>
                  <a:pt x="4398246" y="0"/>
                </a:moveTo>
                <a:lnTo>
                  <a:pt x="4201060" y="173806"/>
                </a:lnTo>
                <a:lnTo>
                  <a:pt x="3883215" y="596869"/>
                </a:lnTo>
                <a:lnTo>
                  <a:pt x="3773258" y="886801"/>
                </a:lnTo>
                <a:lnTo>
                  <a:pt x="3663597" y="1036137"/>
                </a:lnTo>
                <a:lnTo>
                  <a:pt x="3488523" y="1092299"/>
                </a:lnTo>
                <a:lnTo>
                  <a:pt x="3182327" y="1102710"/>
                </a:lnTo>
                <a:lnTo>
                  <a:pt x="4134906" y="1102710"/>
                </a:lnTo>
                <a:lnTo>
                  <a:pt x="4177412" y="1065065"/>
                </a:lnTo>
                <a:lnTo>
                  <a:pt x="4222954" y="1022889"/>
                </a:lnTo>
                <a:lnTo>
                  <a:pt x="4266734" y="980546"/>
                </a:lnTo>
                <a:lnTo>
                  <a:pt x="4308742" y="938154"/>
                </a:lnTo>
                <a:lnTo>
                  <a:pt x="4348969" y="895833"/>
                </a:lnTo>
                <a:lnTo>
                  <a:pt x="4387409" y="853702"/>
                </a:lnTo>
                <a:lnTo>
                  <a:pt x="4424051" y="811881"/>
                </a:lnTo>
                <a:lnTo>
                  <a:pt x="4458888" y="770488"/>
                </a:lnTo>
                <a:lnTo>
                  <a:pt x="4491912" y="729644"/>
                </a:lnTo>
                <a:lnTo>
                  <a:pt x="4523113" y="689466"/>
                </a:lnTo>
                <a:lnTo>
                  <a:pt x="4552484" y="650075"/>
                </a:lnTo>
                <a:lnTo>
                  <a:pt x="4580016" y="611589"/>
                </a:lnTo>
                <a:lnTo>
                  <a:pt x="4605701" y="574128"/>
                </a:lnTo>
                <a:lnTo>
                  <a:pt x="4629530" y="537812"/>
                </a:lnTo>
                <a:lnTo>
                  <a:pt x="4651494" y="502759"/>
                </a:lnTo>
                <a:lnTo>
                  <a:pt x="4671587" y="469088"/>
                </a:lnTo>
                <a:lnTo>
                  <a:pt x="4706120" y="406372"/>
                </a:lnTo>
                <a:lnTo>
                  <a:pt x="4733063" y="350617"/>
                </a:lnTo>
                <a:lnTo>
                  <a:pt x="4752347" y="302778"/>
                </a:lnTo>
                <a:lnTo>
                  <a:pt x="4759096" y="282125"/>
                </a:lnTo>
                <a:lnTo>
                  <a:pt x="4556887" y="45942"/>
                </a:lnTo>
                <a:lnTo>
                  <a:pt x="4398246" y="0"/>
                </a:lnTo>
                <a:close/>
              </a:path>
            </a:pathLst>
          </a:custGeom>
          <a:solidFill>
            <a:srgbClr val="7555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5928766" y="6308919"/>
            <a:ext cx="4275455" cy="1251585"/>
          </a:xfrm>
          <a:custGeom>
            <a:avLst/>
            <a:gdLst/>
            <a:ahLst/>
            <a:cxnLst/>
            <a:rect l="l" t="t" r="r" b="b"/>
            <a:pathLst>
              <a:path w="4275455" h="1251584">
                <a:moveTo>
                  <a:pt x="366012" y="0"/>
                </a:moveTo>
                <a:lnTo>
                  <a:pt x="13786" y="0"/>
                </a:lnTo>
                <a:lnTo>
                  <a:pt x="0" y="797"/>
                </a:lnTo>
                <a:lnTo>
                  <a:pt x="28979" y="45973"/>
                </a:lnTo>
                <a:lnTo>
                  <a:pt x="58665" y="90367"/>
                </a:lnTo>
                <a:lnTo>
                  <a:pt x="89040" y="133973"/>
                </a:lnTo>
                <a:lnTo>
                  <a:pt x="120089" y="176788"/>
                </a:lnTo>
                <a:lnTo>
                  <a:pt x="151795" y="218804"/>
                </a:lnTo>
                <a:lnTo>
                  <a:pt x="184144" y="260019"/>
                </a:lnTo>
                <a:lnTo>
                  <a:pt x="217119" y="300427"/>
                </a:lnTo>
                <a:lnTo>
                  <a:pt x="250705" y="340022"/>
                </a:lnTo>
                <a:lnTo>
                  <a:pt x="284885" y="378801"/>
                </a:lnTo>
                <a:lnTo>
                  <a:pt x="319645" y="416757"/>
                </a:lnTo>
                <a:lnTo>
                  <a:pt x="354967" y="453886"/>
                </a:lnTo>
                <a:lnTo>
                  <a:pt x="390837" y="490184"/>
                </a:lnTo>
                <a:lnTo>
                  <a:pt x="427238" y="525645"/>
                </a:lnTo>
                <a:lnTo>
                  <a:pt x="464155" y="560263"/>
                </a:lnTo>
                <a:lnTo>
                  <a:pt x="501572" y="594036"/>
                </a:lnTo>
                <a:lnTo>
                  <a:pt x="539473" y="626956"/>
                </a:lnTo>
                <a:lnTo>
                  <a:pt x="577842" y="659020"/>
                </a:lnTo>
                <a:lnTo>
                  <a:pt x="616664" y="690222"/>
                </a:lnTo>
                <a:lnTo>
                  <a:pt x="655923" y="720557"/>
                </a:lnTo>
                <a:lnTo>
                  <a:pt x="695603" y="750021"/>
                </a:lnTo>
                <a:lnTo>
                  <a:pt x="743461" y="784098"/>
                </a:lnTo>
                <a:lnTo>
                  <a:pt x="791531" y="816837"/>
                </a:lnTo>
                <a:lnTo>
                  <a:pt x="839797" y="848254"/>
                </a:lnTo>
                <a:lnTo>
                  <a:pt x="888246" y="878365"/>
                </a:lnTo>
                <a:lnTo>
                  <a:pt x="936860" y="907186"/>
                </a:lnTo>
                <a:lnTo>
                  <a:pt x="985626" y="934732"/>
                </a:lnTo>
                <a:lnTo>
                  <a:pt x="1034528" y="961021"/>
                </a:lnTo>
                <a:lnTo>
                  <a:pt x="1083551" y="986067"/>
                </a:lnTo>
                <a:lnTo>
                  <a:pt x="1132680" y="1009887"/>
                </a:lnTo>
                <a:lnTo>
                  <a:pt x="1181899" y="1032497"/>
                </a:lnTo>
                <a:lnTo>
                  <a:pt x="1231193" y="1053912"/>
                </a:lnTo>
                <a:lnTo>
                  <a:pt x="1280548" y="1074149"/>
                </a:lnTo>
                <a:lnTo>
                  <a:pt x="1329947" y="1093224"/>
                </a:lnTo>
                <a:lnTo>
                  <a:pt x="1379376" y="1111153"/>
                </a:lnTo>
                <a:lnTo>
                  <a:pt x="1428820" y="1127951"/>
                </a:lnTo>
                <a:lnTo>
                  <a:pt x="1478263" y="1143635"/>
                </a:lnTo>
                <a:lnTo>
                  <a:pt x="1527690" y="1158221"/>
                </a:lnTo>
                <a:lnTo>
                  <a:pt x="1577086" y="1171724"/>
                </a:lnTo>
                <a:lnTo>
                  <a:pt x="1626436" y="1184161"/>
                </a:lnTo>
                <a:lnTo>
                  <a:pt x="1675724" y="1195547"/>
                </a:lnTo>
                <a:lnTo>
                  <a:pt x="1724936" y="1205899"/>
                </a:lnTo>
                <a:lnTo>
                  <a:pt x="1774056" y="1215233"/>
                </a:lnTo>
                <a:lnTo>
                  <a:pt x="1823070" y="1223564"/>
                </a:lnTo>
                <a:lnTo>
                  <a:pt x="1871961" y="1230909"/>
                </a:lnTo>
                <a:lnTo>
                  <a:pt x="1920715" y="1237283"/>
                </a:lnTo>
                <a:lnTo>
                  <a:pt x="1969316" y="1242703"/>
                </a:lnTo>
                <a:lnTo>
                  <a:pt x="2017750" y="1247184"/>
                </a:lnTo>
                <a:lnTo>
                  <a:pt x="2066000" y="1250743"/>
                </a:lnTo>
                <a:lnTo>
                  <a:pt x="2072202" y="1251085"/>
                </a:lnTo>
                <a:lnTo>
                  <a:pt x="2398518" y="1251085"/>
                </a:lnTo>
                <a:lnTo>
                  <a:pt x="2443600" y="1247921"/>
                </a:lnTo>
                <a:lnTo>
                  <a:pt x="2489521" y="1243896"/>
                </a:lnTo>
                <a:lnTo>
                  <a:pt x="2535108" y="1239109"/>
                </a:lnTo>
                <a:lnTo>
                  <a:pt x="2580345" y="1233575"/>
                </a:lnTo>
                <a:lnTo>
                  <a:pt x="2625216" y="1227310"/>
                </a:lnTo>
                <a:lnTo>
                  <a:pt x="2669708" y="1220331"/>
                </a:lnTo>
                <a:lnTo>
                  <a:pt x="2713803" y="1212653"/>
                </a:lnTo>
                <a:lnTo>
                  <a:pt x="2757488" y="1204292"/>
                </a:lnTo>
                <a:lnTo>
                  <a:pt x="2800748" y="1195264"/>
                </a:lnTo>
                <a:lnTo>
                  <a:pt x="2843566" y="1185586"/>
                </a:lnTo>
                <a:lnTo>
                  <a:pt x="2885928" y="1175273"/>
                </a:lnTo>
                <a:lnTo>
                  <a:pt x="2927818" y="1164341"/>
                </a:lnTo>
                <a:lnTo>
                  <a:pt x="2969222" y="1152806"/>
                </a:lnTo>
                <a:lnTo>
                  <a:pt x="3010124" y="1140684"/>
                </a:lnTo>
                <a:lnTo>
                  <a:pt x="3050632" y="1127951"/>
                </a:lnTo>
                <a:lnTo>
                  <a:pt x="3090362" y="1114744"/>
                </a:lnTo>
                <a:lnTo>
                  <a:pt x="3129668" y="1100958"/>
                </a:lnTo>
                <a:lnTo>
                  <a:pt x="3168411" y="1086649"/>
                </a:lnTo>
                <a:lnTo>
                  <a:pt x="3206576" y="1071833"/>
                </a:lnTo>
                <a:lnTo>
                  <a:pt x="3244148" y="1056525"/>
                </a:lnTo>
                <a:lnTo>
                  <a:pt x="3281113" y="1040743"/>
                </a:lnTo>
                <a:lnTo>
                  <a:pt x="3317454" y="1024502"/>
                </a:lnTo>
                <a:lnTo>
                  <a:pt x="3353156" y="1007818"/>
                </a:lnTo>
                <a:lnTo>
                  <a:pt x="3388205" y="990707"/>
                </a:lnTo>
                <a:lnTo>
                  <a:pt x="3422585" y="973185"/>
                </a:lnTo>
                <a:lnTo>
                  <a:pt x="3484959" y="939554"/>
                </a:lnTo>
                <a:lnTo>
                  <a:pt x="3545097" y="904872"/>
                </a:lnTo>
                <a:lnTo>
                  <a:pt x="3576287" y="885701"/>
                </a:lnTo>
                <a:lnTo>
                  <a:pt x="1474425" y="885701"/>
                </a:lnTo>
                <a:lnTo>
                  <a:pt x="1231543" y="876283"/>
                </a:lnTo>
                <a:lnTo>
                  <a:pt x="1061851" y="795520"/>
                </a:lnTo>
                <a:lnTo>
                  <a:pt x="870139" y="622602"/>
                </a:lnTo>
                <a:lnTo>
                  <a:pt x="663097" y="235496"/>
                </a:lnTo>
                <a:lnTo>
                  <a:pt x="503444" y="41689"/>
                </a:lnTo>
                <a:lnTo>
                  <a:pt x="366012" y="0"/>
                </a:lnTo>
                <a:close/>
              </a:path>
              <a:path w="4275455" h="1251584">
                <a:moveTo>
                  <a:pt x="2331660" y="598375"/>
                </a:moveTo>
                <a:lnTo>
                  <a:pt x="2144143" y="663861"/>
                </a:lnTo>
                <a:lnTo>
                  <a:pt x="1885707" y="844585"/>
                </a:lnTo>
                <a:lnTo>
                  <a:pt x="1474425" y="885701"/>
                </a:lnTo>
                <a:lnTo>
                  <a:pt x="3576287" y="885701"/>
                </a:lnTo>
                <a:lnTo>
                  <a:pt x="3602983" y="869292"/>
                </a:lnTo>
                <a:lnTo>
                  <a:pt x="3658606" y="832971"/>
                </a:lnTo>
                <a:lnTo>
                  <a:pt x="3711951" y="796064"/>
                </a:lnTo>
                <a:lnTo>
                  <a:pt x="3714459" y="794230"/>
                </a:lnTo>
                <a:lnTo>
                  <a:pt x="2858870" y="794230"/>
                </a:lnTo>
                <a:lnTo>
                  <a:pt x="2539491" y="643405"/>
                </a:lnTo>
                <a:lnTo>
                  <a:pt x="2331660" y="598375"/>
                </a:lnTo>
                <a:close/>
              </a:path>
              <a:path w="4275455" h="1251584">
                <a:moveTo>
                  <a:pt x="4028178" y="0"/>
                </a:moveTo>
                <a:lnTo>
                  <a:pt x="3925615" y="0"/>
                </a:lnTo>
                <a:lnTo>
                  <a:pt x="3773872" y="109731"/>
                </a:lnTo>
                <a:lnTo>
                  <a:pt x="3488396" y="421472"/>
                </a:lnTo>
                <a:lnTo>
                  <a:pt x="3389642" y="635115"/>
                </a:lnTo>
                <a:lnTo>
                  <a:pt x="3291148" y="745158"/>
                </a:lnTo>
                <a:lnTo>
                  <a:pt x="3133897" y="786548"/>
                </a:lnTo>
                <a:lnTo>
                  <a:pt x="2858870" y="794230"/>
                </a:lnTo>
                <a:lnTo>
                  <a:pt x="3714459" y="794230"/>
                </a:lnTo>
                <a:lnTo>
                  <a:pt x="3763005" y="758725"/>
                </a:lnTo>
                <a:lnTo>
                  <a:pt x="3811755" y="721109"/>
                </a:lnTo>
                <a:lnTo>
                  <a:pt x="3858188" y="683371"/>
                </a:lnTo>
                <a:lnTo>
                  <a:pt x="3902291" y="645667"/>
                </a:lnTo>
                <a:lnTo>
                  <a:pt x="3944049" y="608152"/>
                </a:lnTo>
                <a:lnTo>
                  <a:pt x="3983450" y="570980"/>
                </a:lnTo>
                <a:lnTo>
                  <a:pt x="4020480" y="534307"/>
                </a:lnTo>
                <a:lnTo>
                  <a:pt x="4055127" y="498287"/>
                </a:lnTo>
                <a:lnTo>
                  <a:pt x="4087376" y="463076"/>
                </a:lnTo>
                <a:lnTo>
                  <a:pt x="4117214" y="428828"/>
                </a:lnTo>
                <a:lnTo>
                  <a:pt x="4144629" y="395699"/>
                </a:lnTo>
                <a:lnTo>
                  <a:pt x="4169606" y="363844"/>
                </a:lnTo>
                <a:lnTo>
                  <a:pt x="4212196" y="304575"/>
                </a:lnTo>
                <a:lnTo>
                  <a:pt x="4244876" y="252261"/>
                </a:lnTo>
                <a:lnTo>
                  <a:pt x="4267542" y="208143"/>
                </a:lnTo>
                <a:lnTo>
                  <a:pt x="4275085" y="189544"/>
                </a:lnTo>
                <a:lnTo>
                  <a:pt x="4093465" y="15510"/>
                </a:lnTo>
                <a:lnTo>
                  <a:pt x="4028178" y="0"/>
                </a:lnTo>
                <a:close/>
              </a:path>
            </a:pathLst>
          </a:custGeom>
          <a:solidFill>
            <a:srgbClr val="845A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8847477" y="7448066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26" y="0"/>
                </a:moveTo>
                <a:lnTo>
                  <a:pt x="5753" y="0"/>
                </a:lnTo>
                <a:lnTo>
                  <a:pt x="0" y="4483"/>
                </a:lnTo>
                <a:lnTo>
                  <a:pt x="0" y="15595"/>
                </a:lnTo>
                <a:lnTo>
                  <a:pt x="5753" y="20066"/>
                </a:lnTo>
                <a:lnTo>
                  <a:pt x="19926" y="20066"/>
                </a:lnTo>
                <a:lnTo>
                  <a:pt x="25666" y="15595"/>
                </a:lnTo>
                <a:lnTo>
                  <a:pt x="25666" y="4483"/>
                </a:lnTo>
                <a:lnTo>
                  <a:pt x="1992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8390116" y="7395678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26" y="0"/>
                </a:moveTo>
                <a:lnTo>
                  <a:pt x="5753" y="0"/>
                </a:lnTo>
                <a:lnTo>
                  <a:pt x="0" y="4483"/>
                </a:lnTo>
                <a:lnTo>
                  <a:pt x="0" y="15595"/>
                </a:lnTo>
                <a:lnTo>
                  <a:pt x="5753" y="20078"/>
                </a:lnTo>
                <a:lnTo>
                  <a:pt x="19926" y="20078"/>
                </a:lnTo>
                <a:lnTo>
                  <a:pt x="25666" y="15595"/>
                </a:lnTo>
                <a:lnTo>
                  <a:pt x="25666" y="4483"/>
                </a:lnTo>
                <a:lnTo>
                  <a:pt x="1992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8774080" y="7300379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13" y="0"/>
                </a:moveTo>
                <a:lnTo>
                  <a:pt x="5740" y="0"/>
                </a:lnTo>
                <a:lnTo>
                  <a:pt x="0" y="4483"/>
                </a:lnTo>
                <a:lnTo>
                  <a:pt x="0" y="15595"/>
                </a:lnTo>
                <a:lnTo>
                  <a:pt x="5740" y="20065"/>
                </a:lnTo>
                <a:lnTo>
                  <a:pt x="19913" y="20065"/>
                </a:lnTo>
                <a:lnTo>
                  <a:pt x="25666" y="15595"/>
                </a:lnTo>
                <a:lnTo>
                  <a:pt x="25666" y="4483"/>
                </a:lnTo>
                <a:lnTo>
                  <a:pt x="19913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8249758" y="7529239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13" y="0"/>
                </a:moveTo>
                <a:lnTo>
                  <a:pt x="5753" y="0"/>
                </a:lnTo>
                <a:lnTo>
                  <a:pt x="0" y="4508"/>
                </a:lnTo>
                <a:lnTo>
                  <a:pt x="0" y="15582"/>
                </a:lnTo>
                <a:lnTo>
                  <a:pt x="5753" y="20091"/>
                </a:lnTo>
                <a:lnTo>
                  <a:pt x="19913" y="20091"/>
                </a:lnTo>
                <a:lnTo>
                  <a:pt x="25666" y="15582"/>
                </a:lnTo>
                <a:lnTo>
                  <a:pt x="25666" y="4508"/>
                </a:lnTo>
                <a:lnTo>
                  <a:pt x="19913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7945616" y="7434598"/>
            <a:ext cx="26034" cy="20320"/>
          </a:xfrm>
          <a:custGeom>
            <a:avLst/>
            <a:gdLst/>
            <a:ahLst/>
            <a:cxnLst/>
            <a:rect l="l" t="t" r="r" b="b"/>
            <a:pathLst>
              <a:path w="26034" h="20320">
                <a:moveTo>
                  <a:pt x="19938" y="0"/>
                </a:moveTo>
                <a:lnTo>
                  <a:pt x="5753" y="0"/>
                </a:lnTo>
                <a:lnTo>
                  <a:pt x="0" y="4495"/>
                </a:lnTo>
                <a:lnTo>
                  <a:pt x="0" y="15595"/>
                </a:lnTo>
                <a:lnTo>
                  <a:pt x="5753" y="20078"/>
                </a:lnTo>
                <a:lnTo>
                  <a:pt x="19938" y="20078"/>
                </a:lnTo>
                <a:lnTo>
                  <a:pt x="25666" y="15595"/>
                </a:lnTo>
                <a:lnTo>
                  <a:pt x="25666" y="4495"/>
                </a:lnTo>
                <a:lnTo>
                  <a:pt x="19938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7502169" y="7182413"/>
            <a:ext cx="26034" cy="17780"/>
          </a:xfrm>
          <a:custGeom>
            <a:avLst/>
            <a:gdLst/>
            <a:ahLst/>
            <a:cxnLst/>
            <a:rect l="l" t="t" r="r" b="b"/>
            <a:pathLst>
              <a:path w="26034" h="17779">
                <a:moveTo>
                  <a:pt x="23192" y="0"/>
                </a:moveTo>
                <a:lnTo>
                  <a:pt x="0" y="2318"/>
                </a:lnTo>
                <a:lnTo>
                  <a:pt x="0" y="13031"/>
                </a:lnTo>
                <a:lnTo>
                  <a:pt x="5741" y="17505"/>
                </a:lnTo>
                <a:lnTo>
                  <a:pt x="19914" y="17505"/>
                </a:lnTo>
                <a:lnTo>
                  <a:pt x="25630" y="13031"/>
                </a:lnTo>
                <a:lnTo>
                  <a:pt x="25641" y="1922"/>
                </a:lnTo>
                <a:lnTo>
                  <a:pt x="23192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8052181" y="7321297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90">
                <a:moveTo>
                  <a:pt x="8724" y="0"/>
                </a:moveTo>
                <a:lnTo>
                  <a:pt x="2514" y="0"/>
                </a:lnTo>
                <a:lnTo>
                  <a:pt x="0" y="1981"/>
                </a:lnTo>
                <a:lnTo>
                  <a:pt x="0" y="6819"/>
                </a:lnTo>
                <a:lnTo>
                  <a:pt x="2514" y="8788"/>
                </a:lnTo>
                <a:lnTo>
                  <a:pt x="8724" y="8788"/>
                </a:lnTo>
                <a:lnTo>
                  <a:pt x="11239" y="6819"/>
                </a:lnTo>
                <a:lnTo>
                  <a:pt x="11239" y="1981"/>
                </a:lnTo>
                <a:lnTo>
                  <a:pt x="872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7639356" y="7396989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90">
                <a:moveTo>
                  <a:pt x="8724" y="0"/>
                </a:moveTo>
                <a:lnTo>
                  <a:pt x="2514" y="0"/>
                </a:lnTo>
                <a:lnTo>
                  <a:pt x="0" y="1968"/>
                </a:lnTo>
                <a:lnTo>
                  <a:pt x="0" y="6819"/>
                </a:lnTo>
                <a:lnTo>
                  <a:pt x="2514" y="8775"/>
                </a:lnTo>
                <a:lnTo>
                  <a:pt x="8724" y="8775"/>
                </a:lnTo>
                <a:lnTo>
                  <a:pt x="11239" y="6819"/>
                </a:lnTo>
                <a:lnTo>
                  <a:pt x="11239" y="1968"/>
                </a:lnTo>
                <a:lnTo>
                  <a:pt x="872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8363442" y="7271318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14" y="0"/>
                </a:moveTo>
                <a:lnTo>
                  <a:pt x="3695" y="0"/>
                </a:lnTo>
                <a:lnTo>
                  <a:pt x="0" y="2895"/>
                </a:lnTo>
                <a:lnTo>
                  <a:pt x="0" y="10032"/>
                </a:lnTo>
                <a:lnTo>
                  <a:pt x="3695" y="12915"/>
                </a:lnTo>
                <a:lnTo>
                  <a:pt x="12814" y="12915"/>
                </a:lnTo>
                <a:lnTo>
                  <a:pt x="16497" y="10032"/>
                </a:lnTo>
                <a:lnTo>
                  <a:pt x="16497" y="2895"/>
                </a:lnTo>
                <a:lnTo>
                  <a:pt x="1281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8206478" y="7328580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26" y="0"/>
                </a:moveTo>
                <a:lnTo>
                  <a:pt x="3695" y="0"/>
                </a:lnTo>
                <a:lnTo>
                  <a:pt x="0" y="2882"/>
                </a:lnTo>
                <a:lnTo>
                  <a:pt x="0" y="9994"/>
                </a:lnTo>
                <a:lnTo>
                  <a:pt x="3695" y="12915"/>
                </a:lnTo>
                <a:lnTo>
                  <a:pt x="12826" y="12915"/>
                </a:lnTo>
                <a:lnTo>
                  <a:pt x="16509" y="9994"/>
                </a:lnTo>
                <a:lnTo>
                  <a:pt x="16509" y="2882"/>
                </a:lnTo>
                <a:lnTo>
                  <a:pt x="1282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8753918" y="7441565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09" h="13334">
                <a:moveTo>
                  <a:pt x="12814" y="0"/>
                </a:moveTo>
                <a:lnTo>
                  <a:pt x="3708" y="0"/>
                </a:lnTo>
                <a:lnTo>
                  <a:pt x="0" y="2882"/>
                </a:lnTo>
                <a:lnTo>
                  <a:pt x="0" y="10007"/>
                </a:lnTo>
                <a:lnTo>
                  <a:pt x="3708" y="12915"/>
                </a:lnTo>
                <a:lnTo>
                  <a:pt x="12814" y="12915"/>
                </a:lnTo>
                <a:lnTo>
                  <a:pt x="16509" y="10007"/>
                </a:lnTo>
                <a:lnTo>
                  <a:pt x="16509" y="2882"/>
                </a:lnTo>
                <a:lnTo>
                  <a:pt x="12814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8913634" y="7072824"/>
            <a:ext cx="14211" cy="609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8221052" y="7025260"/>
            <a:ext cx="14211" cy="60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8793708" y="7093953"/>
            <a:ext cx="14198" cy="608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8264004" y="7092060"/>
            <a:ext cx="14224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8983433" y="7227358"/>
            <a:ext cx="14211" cy="6092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8885606" y="7214603"/>
            <a:ext cx="14211" cy="608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8746273" y="7148303"/>
            <a:ext cx="14198" cy="608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8968282" y="7081104"/>
            <a:ext cx="14211" cy="6092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9185033" y="7123277"/>
            <a:ext cx="14211" cy="607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9405086" y="7012585"/>
            <a:ext cx="14198" cy="60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9146832" y="7228678"/>
            <a:ext cx="14198" cy="6085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8292489" y="7201013"/>
            <a:ext cx="14211" cy="607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9085224" y="7135380"/>
            <a:ext cx="14211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9147480" y="7033755"/>
            <a:ext cx="14211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8894165" y="7017867"/>
            <a:ext cx="14211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9106827" y="6988962"/>
            <a:ext cx="14211" cy="607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8958274" y="7205726"/>
            <a:ext cx="14211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8213356" y="7258536"/>
            <a:ext cx="14211" cy="609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8491308" y="6891363"/>
            <a:ext cx="14211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8816429" y="7058374"/>
            <a:ext cx="14211" cy="60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8647989" y="7029666"/>
            <a:ext cx="14198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8403488" y="7156919"/>
            <a:ext cx="14198" cy="6084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8402370" y="6952398"/>
            <a:ext cx="14198" cy="6079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8129613" y="7221430"/>
            <a:ext cx="14224" cy="609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8784475" y="7204960"/>
            <a:ext cx="14211" cy="6094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7884337" y="6965844"/>
            <a:ext cx="14223" cy="6098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8078520" y="7047270"/>
            <a:ext cx="14198" cy="609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8851557" y="7095176"/>
            <a:ext cx="6223" cy="265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8514435" y="7088835"/>
            <a:ext cx="6223" cy="265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/>
          <p:nvPr/>
        </p:nvSpPr>
        <p:spPr>
          <a:xfrm>
            <a:off x="8666288" y="7080026"/>
            <a:ext cx="6210" cy="266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8707005" y="6995299"/>
            <a:ext cx="6222" cy="266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8302282" y="7045934"/>
            <a:ext cx="6197" cy="265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7877340" y="7219543"/>
            <a:ext cx="6222" cy="266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7977466" y="7051192"/>
            <a:ext cx="6222" cy="265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8799676" y="7143097"/>
            <a:ext cx="6222" cy="265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8101813" y="7131511"/>
            <a:ext cx="6210" cy="266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8478354" y="7018261"/>
            <a:ext cx="6222" cy="265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8441943" y="7173735"/>
            <a:ext cx="6210" cy="266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9180143" y="7255624"/>
            <a:ext cx="6222" cy="265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9440682" y="7140312"/>
            <a:ext cx="31764" cy="3044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8943085" y="7083996"/>
            <a:ext cx="9118" cy="3912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9270377" y="7093232"/>
            <a:ext cx="6210" cy="265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8394406" y="7202754"/>
            <a:ext cx="9131" cy="3911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8350986" y="7110196"/>
            <a:ext cx="14211" cy="11671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9107195" y="7215276"/>
            <a:ext cx="9131" cy="391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8472106" y="7223823"/>
            <a:ext cx="9131" cy="391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9001785" y="7147397"/>
            <a:ext cx="9131" cy="3915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9299244" y="7047610"/>
            <a:ext cx="9131" cy="391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9202394" y="7041680"/>
            <a:ext cx="9131" cy="390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8792464" y="6997505"/>
            <a:ext cx="9131" cy="3915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9095664" y="7031787"/>
            <a:ext cx="9144" cy="390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7819046" y="7124547"/>
            <a:ext cx="14198" cy="6088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7126465" y="7076981"/>
            <a:ext cx="14211" cy="6098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7699108" y="7145670"/>
            <a:ext cx="14211" cy="609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7873695" y="7123188"/>
            <a:ext cx="14630" cy="15731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7169416" y="7143777"/>
            <a:ext cx="14224" cy="608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7888833" y="7279081"/>
            <a:ext cx="14223" cy="60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7791005" y="7266320"/>
            <a:ext cx="14224" cy="6087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7651673" y="7200024"/>
            <a:ext cx="14211" cy="6082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8090446" y="7174993"/>
            <a:ext cx="14198" cy="6082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8310486" y="7064306"/>
            <a:ext cx="14211" cy="60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8175776" y="7144956"/>
            <a:ext cx="22237" cy="2806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8052231" y="7280402"/>
            <a:ext cx="14198" cy="608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7197889" y="7252734"/>
            <a:ext cx="14211" cy="6078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7990636" y="7187099"/>
            <a:ext cx="14198" cy="608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8052879" y="7085473"/>
            <a:ext cx="14224" cy="6087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7799578" y="7069581"/>
            <a:ext cx="14211" cy="608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8012239" y="7040676"/>
            <a:ext cx="14211" cy="6082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7256386" y="7167498"/>
            <a:ext cx="14211" cy="6090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7863688" y="7257440"/>
            <a:ext cx="14211" cy="609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7118756" y="7310256"/>
            <a:ext cx="14211" cy="608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7401356" y="7024357"/>
            <a:ext cx="14211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7721828" y="7110094"/>
            <a:ext cx="14223" cy="60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7553388" y="7081393"/>
            <a:ext cx="14211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7308900" y="7208638"/>
            <a:ext cx="14198" cy="6087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7307770" y="7004113"/>
            <a:ext cx="14211" cy="608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7035012" y="7273151"/>
            <a:ext cx="14224" cy="609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7689887" y="7256691"/>
            <a:ext cx="14211" cy="608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6789750" y="7017565"/>
            <a:ext cx="14211" cy="609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6983920" y="7098995"/>
            <a:ext cx="14211" cy="6083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7756956" y="7146899"/>
            <a:ext cx="6223" cy="265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7419847" y="7140549"/>
            <a:ext cx="6210" cy="2665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8107794" y="7093394"/>
            <a:ext cx="26644" cy="18770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7571688" y="7131748"/>
            <a:ext cx="6210" cy="265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7097204" y="7196823"/>
            <a:ext cx="6210" cy="266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7207681" y="7097648"/>
            <a:ext cx="6197" cy="266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7612405" y="7047016"/>
            <a:ext cx="6222" cy="266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6782739" y="7271260"/>
            <a:ext cx="6222" cy="266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7033614" y="7161226"/>
            <a:ext cx="6222" cy="265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6882879" y="7102906"/>
            <a:ext cx="6210" cy="265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7705076" y="7194818"/>
            <a:ext cx="6222" cy="2665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7007225" y="7183232"/>
            <a:ext cx="6210" cy="265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7347342" y="7225462"/>
            <a:ext cx="6210" cy="265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7383753" y="7069979"/>
            <a:ext cx="6222" cy="265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8085543" y="7307342"/>
            <a:ext cx="6222" cy="2655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8346089" y="7192035"/>
            <a:ext cx="31770" cy="3041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7299807" y="7254481"/>
            <a:ext cx="9143" cy="3898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6784594" y="7174903"/>
            <a:ext cx="9131" cy="391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8012607" y="7266995"/>
            <a:ext cx="9131" cy="391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7377506" y="7275538"/>
            <a:ext cx="9143" cy="3915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7634452" y="7312431"/>
            <a:ext cx="9131" cy="3915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7907184" y="7199117"/>
            <a:ext cx="9144" cy="391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8204644" y="7099325"/>
            <a:ext cx="9131" cy="3915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7784807" y="7031856"/>
            <a:ext cx="9131" cy="391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7697863" y="7049236"/>
            <a:ext cx="9144" cy="3898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8001075" y="7083500"/>
            <a:ext cx="9131" cy="391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6246418" y="6348126"/>
            <a:ext cx="10248" cy="10826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6737743" y="6814067"/>
            <a:ext cx="10261" cy="10830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6312090" y="6446837"/>
            <a:ext cx="10261" cy="10829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6665074" y="6824353"/>
            <a:ext cx="10261" cy="10836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6097917" y="6393098"/>
            <a:ext cx="10261" cy="1083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6307658" y="6514119"/>
            <a:ext cx="10274" cy="10831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6171310" y="6455196"/>
            <a:ext cx="10274" cy="10838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6032855" y="6185065"/>
            <a:ext cx="10261" cy="1083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5959881" y="5959805"/>
            <a:ext cx="10261" cy="10833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5988558" y="6277102"/>
            <a:ext cx="10261" cy="1082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6574154" y="6870889"/>
            <a:ext cx="10261" cy="10831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6116954" y="6156960"/>
            <a:ext cx="10261" cy="10833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6091123" y="6263855"/>
            <a:ext cx="10261" cy="10833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6295656" y="6328296"/>
            <a:ext cx="10274" cy="10838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6591643" y="6776743"/>
            <a:ext cx="10274" cy="10831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6173558" y="6158509"/>
            <a:ext cx="10261" cy="10845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6128931" y="6397800"/>
            <a:ext cx="10261" cy="10826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6588670" y="6962784"/>
            <a:ext cx="10261" cy="10828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6204648" y="6314138"/>
            <a:ext cx="25666" cy="29835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/>
          <p:nvPr/>
        </p:nvSpPr>
        <p:spPr>
          <a:xfrm>
            <a:off x="6595161" y="6571012"/>
            <a:ext cx="10261" cy="10831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1" name="object 1181"/>
          <p:cNvSpPr/>
          <p:nvPr/>
        </p:nvSpPr>
        <p:spPr>
          <a:xfrm>
            <a:off x="6320510" y="6408749"/>
            <a:ext cx="10261" cy="10830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6451346" y="6511550"/>
            <a:ext cx="10261" cy="10828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6529589" y="6764466"/>
            <a:ext cx="10248" cy="10826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6634174" y="6664631"/>
            <a:ext cx="10261" cy="10829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6668795" y="6999864"/>
            <a:ext cx="10274" cy="10836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7000608" y="7018304"/>
            <a:ext cx="10261" cy="10833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6244831" y="6521583"/>
            <a:ext cx="10274" cy="10831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6817855" y="6929481"/>
            <a:ext cx="10261" cy="10829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6279527" y="6411076"/>
            <a:ext cx="4495" cy="4740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/>
          <p:nvPr/>
        </p:nvSpPr>
        <p:spPr>
          <a:xfrm>
            <a:off x="6507581" y="6648191"/>
            <a:ext cx="4495" cy="4742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1" name="object 1191"/>
          <p:cNvSpPr/>
          <p:nvPr/>
        </p:nvSpPr>
        <p:spPr>
          <a:xfrm>
            <a:off x="6412573" y="6534235"/>
            <a:ext cx="4495" cy="4737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6684632" y="6913404"/>
            <a:ext cx="4495" cy="4738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6441528" y="6453104"/>
            <a:ext cx="4495" cy="4743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6676834" y="6773540"/>
            <a:ext cx="4483" cy="4732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6844245" y="7183908"/>
            <a:ext cx="4495" cy="4743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6889038" y="7008969"/>
            <a:ext cx="4483" cy="4742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6282308" y="6477589"/>
            <a:ext cx="4495" cy="4744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6753377" y="6969394"/>
            <a:ext cx="4483" cy="4733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6578193" y="6630663"/>
            <a:ext cx="4483" cy="4740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6499606" y="6752152"/>
            <a:ext cx="4495" cy="4738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5955296" y="6274663"/>
            <a:ext cx="4483" cy="4737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5841529" y="5999352"/>
            <a:ext cx="20357" cy="23702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6002705" y="6110465"/>
            <a:ext cx="4495" cy="4737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6509549" y="6802178"/>
            <a:ext cx="6603" cy="6968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6904278" y="7121669"/>
            <a:ext cx="6591" cy="6962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6027966" y="6300274"/>
            <a:ext cx="6591" cy="6964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9449168" y="7054730"/>
            <a:ext cx="15277" cy="9975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6444043" y="6759561"/>
            <a:ext cx="6591" cy="6964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6249034" y="6598522"/>
            <a:ext cx="6604" cy="6963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6142824" y="6333966"/>
            <a:ext cx="6591" cy="6963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6011265" y="6060046"/>
            <a:ext cx="6591" cy="6959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6079489" y="6125641"/>
            <a:ext cx="6591" cy="6959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6334645" y="6318780"/>
            <a:ext cx="6604" cy="6964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6380899" y="6391589"/>
            <a:ext cx="6591" cy="6964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5904522" y="5959538"/>
            <a:ext cx="6591" cy="6959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6156896" y="6195860"/>
            <a:ext cx="6604" cy="6972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9945103" y="6453606"/>
            <a:ext cx="11099" cy="9966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9405340" y="6862457"/>
            <a:ext cx="11099" cy="9970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9868941" y="6544464"/>
            <a:ext cx="11099" cy="9968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9476422" y="6880706"/>
            <a:ext cx="11112" cy="9974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10087724" y="6514696"/>
            <a:ext cx="11099" cy="9970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10007917" y="6568313"/>
            <a:ext cx="11112" cy="9977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9865906" y="6611823"/>
            <a:ext cx="11099" cy="9972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10175367" y="6315121"/>
            <a:ext cx="11099" cy="9968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10272750" y="6099289"/>
            <a:ext cx="11099" cy="9969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9561652" y="6936994"/>
            <a:ext cx="11112" cy="9969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10209225" y="6411479"/>
            <a:ext cx="11099" cy="9969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10094874" y="6277889"/>
            <a:ext cx="11112" cy="9982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10108742" y="6386995"/>
            <a:ext cx="11099" cy="9968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9898341" y="6428459"/>
            <a:ext cx="11099" cy="9977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10038448" y="6273190"/>
            <a:ext cx="11099" cy="9982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9554667" y="6841491"/>
            <a:ext cx="11099" cy="9972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9537077" y="7026723"/>
            <a:ext cx="11099" cy="9968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10056393" y="6515945"/>
            <a:ext cx="11099" cy="9968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9972902" y="6424437"/>
            <a:ext cx="28562" cy="27098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9526143" y="6598771"/>
            <a:ext cx="11099" cy="997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9864776" y="6505678"/>
            <a:ext cx="11099" cy="9969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9723387" y="6593408"/>
            <a:ext cx="11099" cy="9968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9617710" y="6836140"/>
            <a:ext cx="11099" cy="9966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9496373" y="6697135"/>
            <a:ext cx="11099" cy="9968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9927526" y="6626177"/>
            <a:ext cx="11099" cy="9970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9121533" y="7036430"/>
            <a:ext cx="11112" cy="9972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9312985" y="6968323"/>
            <a:ext cx="11099" cy="997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9911562" y="6512610"/>
            <a:ext cx="4864" cy="436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9658731" y="6723102"/>
            <a:ext cx="4851" cy="4363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9765741" y="6620328"/>
            <a:ext cx="4851" cy="4361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9453485" y="6967145"/>
            <a:ext cx="4851" cy="4362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9745916" y="6536499"/>
            <a:ext cx="4851" cy="4364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9476676" y="6828999"/>
            <a:ext cx="4851" cy="4357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9264980" y="7218378"/>
            <a:ext cx="4864" cy="4366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9385528" y="6983341"/>
            <a:ext cx="4864" cy="4363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9239783" y="7039563"/>
            <a:ext cx="4864" cy="4364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9901453" y="6578410"/>
            <a:ext cx="4864" cy="4367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9378987" y="7015205"/>
            <a:ext cx="4851" cy="4358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9655188" y="6827307"/>
            <a:ext cx="4851" cy="436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10248886" y="6412828"/>
            <a:ext cx="4851" cy="4362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10374415" y="6151752"/>
            <a:ext cx="22782" cy="21388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10219880" y="6244399"/>
            <a:ext cx="4864" cy="4356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9637458" y="6875894"/>
            <a:ext cx="7150" cy="6414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9209888" y="7149857"/>
            <a:ext cx="7137" cy="6409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10171517" y="6430223"/>
            <a:ext cx="7137" cy="6410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9707282" y="6840770"/>
            <a:ext cx="7137" cy="641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9918864" y="6702243"/>
            <a:ext cx="7150" cy="6409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10053637" y="6451029"/>
            <a:ext cx="7137" cy="6409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10214635" y="6193307"/>
            <a:ext cx="7137" cy="6413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10139591" y="6250978"/>
            <a:ext cx="7137" cy="6400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9864661" y="6414759"/>
            <a:ext cx="7137" cy="6412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9810660" y="6482019"/>
            <a:ext cx="7137" cy="6410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/>
          <p:nvPr/>
        </p:nvSpPr>
        <p:spPr>
          <a:xfrm>
            <a:off x="10331830" y="6105195"/>
            <a:ext cx="7124" cy="6413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0" name="object 1270"/>
          <p:cNvSpPr/>
          <p:nvPr/>
        </p:nvSpPr>
        <p:spPr>
          <a:xfrm>
            <a:off x="10054894" y="6312218"/>
            <a:ext cx="7137" cy="640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1" name="object 1271"/>
          <p:cNvSpPr/>
          <p:nvPr/>
        </p:nvSpPr>
        <p:spPr>
          <a:xfrm>
            <a:off x="9517487" y="6567144"/>
            <a:ext cx="95307" cy="234632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2" name="object 1272"/>
          <p:cNvSpPr/>
          <p:nvPr/>
        </p:nvSpPr>
        <p:spPr>
          <a:xfrm>
            <a:off x="9538131" y="6591133"/>
            <a:ext cx="42545" cy="198755"/>
          </a:xfrm>
          <a:custGeom>
            <a:avLst/>
            <a:gdLst/>
            <a:ahLst/>
            <a:cxnLst/>
            <a:rect l="l" t="t" r="r" b="b"/>
            <a:pathLst>
              <a:path w="42545" h="198754">
                <a:moveTo>
                  <a:pt x="41986" y="0"/>
                </a:moveTo>
                <a:lnTo>
                  <a:pt x="39382" y="3022"/>
                </a:lnTo>
                <a:lnTo>
                  <a:pt x="37884" y="4521"/>
                </a:lnTo>
                <a:lnTo>
                  <a:pt x="36019" y="6934"/>
                </a:lnTo>
                <a:lnTo>
                  <a:pt x="34467" y="9055"/>
                </a:lnTo>
                <a:lnTo>
                  <a:pt x="32207" y="11709"/>
                </a:lnTo>
                <a:lnTo>
                  <a:pt x="30149" y="15087"/>
                </a:lnTo>
                <a:lnTo>
                  <a:pt x="17970" y="38353"/>
                </a:lnTo>
                <a:lnTo>
                  <a:pt x="16865" y="40919"/>
                </a:lnTo>
                <a:lnTo>
                  <a:pt x="5332" y="82422"/>
                </a:lnTo>
                <a:lnTo>
                  <a:pt x="656" y="123869"/>
                </a:lnTo>
                <a:lnTo>
                  <a:pt x="0" y="139141"/>
                </a:lnTo>
                <a:lnTo>
                  <a:pt x="50" y="150617"/>
                </a:lnTo>
                <a:lnTo>
                  <a:pt x="2184" y="189826"/>
                </a:lnTo>
                <a:lnTo>
                  <a:pt x="3225" y="198678"/>
                </a:lnTo>
                <a:lnTo>
                  <a:pt x="2938" y="195478"/>
                </a:lnTo>
                <a:lnTo>
                  <a:pt x="2493" y="189784"/>
                </a:lnTo>
                <a:lnTo>
                  <a:pt x="1902" y="179567"/>
                </a:lnTo>
                <a:lnTo>
                  <a:pt x="1447" y="166306"/>
                </a:lnTo>
                <a:lnTo>
                  <a:pt x="1356" y="161467"/>
                </a:lnTo>
                <a:lnTo>
                  <a:pt x="1465" y="142051"/>
                </a:lnTo>
                <a:lnTo>
                  <a:pt x="5136" y="94995"/>
                </a:lnTo>
                <a:lnTo>
                  <a:pt x="8355" y="75857"/>
                </a:lnTo>
                <a:lnTo>
                  <a:pt x="9525" y="69926"/>
                </a:lnTo>
                <a:lnTo>
                  <a:pt x="11157" y="63461"/>
                </a:lnTo>
                <a:lnTo>
                  <a:pt x="13474" y="55079"/>
                </a:lnTo>
                <a:lnTo>
                  <a:pt x="14414" y="52260"/>
                </a:lnTo>
                <a:lnTo>
                  <a:pt x="15240" y="49466"/>
                </a:lnTo>
                <a:lnTo>
                  <a:pt x="16217" y="46710"/>
                </a:lnTo>
                <a:lnTo>
                  <a:pt x="18046" y="41376"/>
                </a:lnTo>
                <a:lnTo>
                  <a:pt x="21094" y="33858"/>
                </a:lnTo>
                <a:lnTo>
                  <a:pt x="23253" y="29209"/>
                </a:lnTo>
                <a:lnTo>
                  <a:pt x="24257" y="27000"/>
                </a:lnTo>
                <a:lnTo>
                  <a:pt x="28536" y="18745"/>
                </a:lnTo>
                <a:lnTo>
                  <a:pt x="30657" y="15417"/>
                </a:lnTo>
                <a:lnTo>
                  <a:pt x="32626" y="11988"/>
                </a:lnTo>
                <a:lnTo>
                  <a:pt x="34772" y="9283"/>
                </a:lnTo>
                <a:lnTo>
                  <a:pt x="36473" y="6781"/>
                </a:lnTo>
                <a:lnTo>
                  <a:pt x="38049" y="4660"/>
                </a:lnTo>
                <a:lnTo>
                  <a:pt x="39619" y="2933"/>
                </a:lnTo>
                <a:lnTo>
                  <a:pt x="41986" y="0"/>
                </a:lnTo>
                <a:close/>
              </a:path>
            </a:pathLst>
          </a:custGeom>
          <a:solidFill>
            <a:srgbClr val="4845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9399282" y="6567157"/>
            <a:ext cx="287541" cy="239166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9540353" y="6705444"/>
            <a:ext cx="117475" cy="86995"/>
          </a:xfrm>
          <a:custGeom>
            <a:avLst/>
            <a:gdLst/>
            <a:ahLst/>
            <a:cxnLst/>
            <a:rect l="l" t="t" r="r" b="b"/>
            <a:pathLst>
              <a:path w="117475" h="86995">
                <a:moveTo>
                  <a:pt x="117449" y="0"/>
                </a:moveTo>
                <a:lnTo>
                  <a:pt x="114680" y="330"/>
                </a:lnTo>
                <a:lnTo>
                  <a:pt x="112990" y="419"/>
                </a:lnTo>
                <a:lnTo>
                  <a:pt x="111048" y="736"/>
                </a:lnTo>
                <a:lnTo>
                  <a:pt x="109042" y="1142"/>
                </a:lnTo>
                <a:lnTo>
                  <a:pt x="106565" y="1435"/>
                </a:lnTo>
                <a:lnTo>
                  <a:pt x="103797" y="2235"/>
                </a:lnTo>
                <a:lnTo>
                  <a:pt x="65481" y="20332"/>
                </a:lnTo>
                <a:lnTo>
                  <a:pt x="35170" y="45507"/>
                </a:lnTo>
                <a:lnTo>
                  <a:pt x="6210" y="78028"/>
                </a:lnTo>
                <a:lnTo>
                  <a:pt x="0" y="86512"/>
                </a:lnTo>
                <a:lnTo>
                  <a:pt x="5575" y="78981"/>
                </a:lnTo>
                <a:lnTo>
                  <a:pt x="14820" y="68465"/>
                </a:lnTo>
                <a:lnTo>
                  <a:pt x="46101" y="37040"/>
                </a:lnTo>
                <a:lnTo>
                  <a:pt x="77330" y="14287"/>
                </a:lnTo>
                <a:lnTo>
                  <a:pt x="79133" y="13220"/>
                </a:lnTo>
                <a:lnTo>
                  <a:pt x="84582" y="10286"/>
                </a:lnTo>
                <a:lnTo>
                  <a:pt x="89852" y="7772"/>
                </a:lnTo>
                <a:lnTo>
                  <a:pt x="91622" y="7048"/>
                </a:lnTo>
                <a:lnTo>
                  <a:pt x="93256" y="6349"/>
                </a:lnTo>
                <a:lnTo>
                  <a:pt x="94881" y="5689"/>
                </a:lnTo>
                <a:lnTo>
                  <a:pt x="101180" y="3390"/>
                </a:lnTo>
                <a:lnTo>
                  <a:pt x="103924" y="2666"/>
                </a:lnTo>
                <a:lnTo>
                  <a:pt x="106629" y="1803"/>
                </a:lnTo>
                <a:lnTo>
                  <a:pt x="109093" y="1409"/>
                </a:lnTo>
                <a:lnTo>
                  <a:pt x="113093" y="546"/>
                </a:lnTo>
                <a:lnTo>
                  <a:pt x="114770" y="406"/>
                </a:lnTo>
                <a:lnTo>
                  <a:pt x="115773" y="241"/>
                </a:lnTo>
                <a:lnTo>
                  <a:pt x="117449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9534321" y="6699054"/>
            <a:ext cx="152501" cy="114732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9433235" y="6623417"/>
            <a:ext cx="72390" cy="172720"/>
          </a:xfrm>
          <a:custGeom>
            <a:avLst/>
            <a:gdLst/>
            <a:ahLst/>
            <a:cxnLst/>
            <a:rect l="l" t="t" r="r" b="b"/>
            <a:pathLst>
              <a:path w="72390" h="172720">
                <a:moveTo>
                  <a:pt x="0" y="0"/>
                </a:moveTo>
                <a:lnTo>
                  <a:pt x="1689" y="1346"/>
                </a:lnTo>
                <a:lnTo>
                  <a:pt x="2755" y="2247"/>
                </a:lnTo>
                <a:lnTo>
                  <a:pt x="4419" y="3454"/>
                </a:lnTo>
                <a:lnTo>
                  <a:pt x="6350" y="5219"/>
                </a:lnTo>
                <a:lnTo>
                  <a:pt x="8242" y="7023"/>
                </a:lnTo>
                <a:lnTo>
                  <a:pt x="10680" y="9067"/>
                </a:lnTo>
                <a:lnTo>
                  <a:pt x="13081" y="11811"/>
                </a:lnTo>
                <a:lnTo>
                  <a:pt x="15621" y="14401"/>
                </a:lnTo>
                <a:lnTo>
                  <a:pt x="21005" y="21069"/>
                </a:lnTo>
                <a:lnTo>
                  <a:pt x="23723" y="24765"/>
                </a:lnTo>
                <a:lnTo>
                  <a:pt x="25171" y="26695"/>
                </a:lnTo>
                <a:lnTo>
                  <a:pt x="29286" y="32893"/>
                </a:lnTo>
                <a:lnTo>
                  <a:pt x="33324" y="39662"/>
                </a:lnTo>
                <a:lnTo>
                  <a:pt x="34582" y="42049"/>
                </a:lnTo>
                <a:lnTo>
                  <a:pt x="35979" y="44424"/>
                </a:lnTo>
                <a:lnTo>
                  <a:pt x="39801" y="51879"/>
                </a:lnTo>
                <a:lnTo>
                  <a:pt x="42291" y="57099"/>
                </a:lnTo>
                <a:lnTo>
                  <a:pt x="44564" y="62509"/>
                </a:lnTo>
                <a:lnTo>
                  <a:pt x="46875" y="67906"/>
                </a:lnTo>
                <a:lnTo>
                  <a:pt x="58916" y="104440"/>
                </a:lnTo>
                <a:lnTo>
                  <a:pt x="67500" y="142621"/>
                </a:lnTo>
                <a:lnTo>
                  <a:pt x="71907" y="172186"/>
                </a:lnTo>
                <a:lnTo>
                  <a:pt x="71716" y="169202"/>
                </a:lnTo>
                <a:lnTo>
                  <a:pt x="64833" y="123151"/>
                </a:lnTo>
                <a:lnTo>
                  <a:pt x="52501" y="78587"/>
                </a:lnTo>
                <a:lnTo>
                  <a:pt x="45935" y="61925"/>
                </a:lnTo>
                <a:lnTo>
                  <a:pt x="43624" y="56502"/>
                </a:lnTo>
                <a:lnTo>
                  <a:pt x="41059" y="51257"/>
                </a:lnTo>
                <a:lnTo>
                  <a:pt x="38493" y="46278"/>
                </a:lnTo>
                <a:lnTo>
                  <a:pt x="37172" y="43776"/>
                </a:lnTo>
                <a:lnTo>
                  <a:pt x="35775" y="41389"/>
                </a:lnTo>
                <a:lnTo>
                  <a:pt x="34467" y="39014"/>
                </a:lnTo>
                <a:lnTo>
                  <a:pt x="13487" y="11404"/>
                </a:lnTo>
                <a:lnTo>
                  <a:pt x="10985" y="8750"/>
                </a:lnTo>
                <a:lnTo>
                  <a:pt x="8483" y="6769"/>
                </a:lnTo>
                <a:lnTo>
                  <a:pt x="6540" y="5016"/>
                </a:lnTo>
                <a:lnTo>
                  <a:pt x="4546" y="3302"/>
                </a:lnTo>
                <a:lnTo>
                  <a:pt x="2844" y="2171"/>
                </a:lnTo>
                <a:lnTo>
                  <a:pt x="1714" y="1282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9349409" y="6607835"/>
            <a:ext cx="167408" cy="203936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9537648" y="6766755"/>
            <a:ext cx="61594" cy="33655"/>
          </a:xfrm>
          <a:custGeom>
            <a:avLst/>
            <a:gdLst/>
            <a:ahLst/>
            <a:cxnLst/>
            <a:rect l="l" t="t" r="r" b="b"/>
            <a:pathLst>
              <a:path w="61595" h="33654">
                <a:moveTo>
                  <a:pt x="53035" y="0"/>
                </a:moveTo>
                <a:lnTo>
                  <a:pt x="51435" y="0"/>
                </a:lnTo>
                <a:lnTo>
                  <a:pt x="49695" y="228"/>
                </a:lnTo>
                <a:lnTo>
                  <a:pt x="44030" y="749"/>
                </a:lnTo>
                <a:lnTo>
                  <a:pt x="42049" y="1028"/>
                </a:lnTo>
                <a:lnTo>
                  <a:pt x="37795" y="1904"/>
                </a:lnTo>
                <a:lnTo>
                  <a:pt x="35578" y="2285"/>
                </a:lnTo>
                <a:lnTo>
                  <a:pt x="33489" y="3111"/>
                </a:lnTo>
                <a:lnTo>
                  <a:pt x="31242" y="3759"/>
                </a:lnTo>
                <a:lnTo>
                  <a:pt x="28994" y="4356"/>
                </a:lnTo>
                <a:lnTo>
                  <a:pt x="26860" y="5422"/>
                </a:lnTo>
                <a:lnTo>
                  <a:pt x="22491" y="7226"/>
                </a:lnTo>
                <a:lnTo>
                  <a:pt x="20523" y="8610"/>
                </a:lnTo>
                <a:lnTo>
                  <a:pt x="18478" y="9702"/>
                </a:lnTo>
                <a:lnTo>
                  <a:pt x="16598" y="11087"/>
                </a:lnTo>
                <a:lnTo>
                  <a:pt x="14630" y="12293"/>
                </a:lnTo>
                <a:lnTo>
                  <a:pt x="10541" y="15963"/>
                </a:lnTo>
                <a:lnTo>
                  <a:pt x="8432" y="18262"/>
                </a:lnTo>
                <a:lnTo>
                  <a:pt x="7010" y="19723"/>
                </a:lnTo>
                <a:lnTo>
                  <a:pt x="5969" y="21348"/>
                </a:lnTo>
                <a:lnTo>
                  <a:pt x="0" y="33350"/>
                </a:lnTo>
                <a:lnTo>
                  <a:pt x="413" y="32207"/>
                </a:lnTo>
                <a:lnTo>
                  <a:pt x="2247" y="28651"/>
                </a:lnTo>
                <a:lnTo>
                  <a:pt x="3759" y="26200"/>
                </a:lnTo>
                <a:lnTo>
                  <a:pt x="5867" y="23456"/>
                </a:lnTo>
                <a:lnTo>
                  <a:pt x="6997" y="22148"/>
                </a:lnTo>
                <a:lnTo>
                  <a:pt x="8115" y="20637"/>
                </a:lnTo>
                <a:lnTo>
                  <a:pt x="9550" y="19329"/>
                </a:lnTo>
                <a:lnTo>
                  <a:pt x="10909" y="17894"/>
                </a:lnTo>
                <a:lnTo>
                  <a:pt x="14160" y="15214"/>
                </a:lnTo>
                <a:lnTo>
                  <a:pt x="15773" y="13817"/>
                </a:lnTo>
                <a:lnTo>
                  <a:pt x="17716" y="12674"/>
                </a:lnTo>
                <a:lnTo>
                  <a:pt x="19532" y="11391"/>
                </a:lnTo>
                <a:lnTo>
                  <a:pt x="21539" y="10363"/>
                </a:lnTo>
                <a:lnTo>
                  <a:pt x="23469" y="9093"/>
                </a:lnTo>
                <a:lnTo>
                  <a:pt x="25603" y="8242"/>
                </a:lnTo>
                <a:lnTo>
                  <a:pt x="27698" y="7353"/>
                </a:lnTo>
                <a:lnTo>
                  <a:pt x="29705" y="6248"/>
                </a:lnTo>
                <a:lnTo>
                  <a:pt x="31889" y="5638"/>
                </a:lnTo>
                <a:lnTo>
                  <a:pt x="34048" y="4978"/>
                </a:lnTo>
                <a:lnTo>
                  <a:pt x="36118" y="4076"/>
                </a:lnTo>
                <a:lnTo>
                  <a:pt x="38239" y="3708"/>
                </a:lnTo>
                <a:lnTo>
                  <a:pt x="40335" y="3276"/>
                </a:lnTo>
                <a:lnTo>
                  <a:pt x="42341" y="2679"/>
                </a:lnTo>
                <a:lnTo>
                  <a:pt x="44366" y="2273"/>
                </a:lnTo>
                <a:lnTo>
                  <a:pt x="49822" y="1422"/>
                </a:lnTo>
                <a:lnTo>
                  <a:pt x="53225" y="812"/>
                </a:lnTo>
                <a:lnTo>
                  <a:pt x="56134" y="774"/>
                </a:lnTo>
                <a:lnTo>
                  <a:pt x="58178" y="520"/>
                </a:lnTo>
                <a:lnTo>
                  <a:pt x="60185" y="304"/>
                </a:lnTo>
                <a:lnTo>
                  <a:pt x="61366" y="203"/>
                </a:lnTo>
                <a:lnTo>
                  <a:pt x="58140" y="101"/>
                </a:lnTo>
                <a:lnTo>
                  <a:pt x="55880" y="76"/>
                </a:lnTo>
                <a:lnTo>
                  <a:pt x="53035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9535795" y="6748805"/>
            <a:ext cx="111772" cy="59309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9432118" y="6717655"/>
            <a:ext cx="56515" cy="66675"/>
          </a:xfrm>
          <a:custGeom>
            <a:avLst/>
            <a:gdLst/>
            <a:ahLst/>
            <a:cxnLst/>
            <a:rect l="l" t="t" r="r" b="b"/>
            <a:pathLst>
              <a:path w="56515" h="66675">
                <a:moveTo>
                  <a:pt x="0" y="0"/>
                </a:moveTo>
                <a:lnTo>
                  <a:pt x="1079" y="825"/>
                </a:lnTo>
                <a:lnTo>
                  <a:pt x="2870" y="2425"/>
                </a:lnTo>
                <a:lnTo>
                  <a:pt x="4673" y="3962"/>
                </a:lnTo>
                <a:lnTo>
                  <a:pt x="7124" y="6350"/>
                </a:lnTo>
                <a:lnTo>
                  <a:pt x="10134" y="9131"/>
                </a:lnTo>
                <a:lnTo>
                  <a:pt x="11633" y="10477"/>
                </a:lnTo>
                <a:lnTo>
                  <a:pt x="13144" y="12115"/>
                </a:lnTo>
                <a:lnTo>
                  <a:pt x="14808" y="13766"/>
                </a:lnTo>
                <a:lnTo>
                  <a:pt x="16446" y="15443"/>
                </a:lnTo>
                <a:lnTo>
                  <a:pt x="18249" y="17119"/>
                </a:lnTo>
                <a:lnTo>
                  <a:pt x="23482" y="22847"/>
                </a:lnTo>
                <a:lnTo>
                  <a:pt x="25311" y="24803"/>
                </a:lnTo>
                <a:lnTo>
                  <a:pt x="27178" y="26733"/>
                </a:lnTo>
                <a:lnTo>
                  <a:pt x="30607" y="30962"/>
                </a:lnTo>
                <a:lnTo>
                  <a:pt x="35839" y="37172"/>
                </a:lnTo>
                <a:lnTo>
                  <a:pt x="37630" y="39179"/>
                </a:lnTo>
                <a:lnTo>
                  <a:pt x="39065" y="41414"/>
                </a:lnTo>
                <a:lnTo>
                  <a:pt x="40614" y="43434"/>
                </a:lnTo>
                <a:lnTo>
                  <a:pt x="45046" y="49326"/>
                </a:lnTo>
                <a:lnTo>
                  <a:pt x="46507" y="51155"/>
                </a:lnTo>
                <a:lnTo>
                  <a:pt x="48793" y="54749"/>
                </a:lnTo>
                <a:lnTo>
                  <a:pt x="56324" y="66141"/>
                </a:lnTo>
                <a:lnTo>
                  <a:pt x="49326" y="54394"/>
                </a:lnTo>
                <a:lnTo>
                  <a:pt x="48298" y="52628"/>
                </a:lnTo>
                <a:lnTo>
                  <a:pt x="47142" y="50711"/>
                </a:lnTo>
                <a:lnTo>
                  <a:pt x="45745" y="48844"/>
                </a:lnTo>
                <a:lnTo>
                  <a:pt x="44361" y="46926"/>
                </a:lnTo>
                <a:lnTo>
                  <a:pt x="41440" y="42811"/>
                </a:lnTo>
                <a:lnTo>
                  <a:pt x="39878" y="40779"/>
                </a:lnTo>
                <a:lnTo>
                  <a:pt x="38468" y="38531"/>
                </a:lnTo>
                <a:lnTo>
                  <a:pt x="36690" y="36487"/>
                </a:lnTo>
                <a:lnTo>
                  <a:pt x="31508" y="30200"/>
                </a:lnTo>
                <a:lnTo>
                  <a:pt x="28003" y="26009"/>
                </a:lnTo>
                <a:lnTo>
                  <a:pt x="26111" y="24079"/>
                </a:lnTo>
                <a:lnTo>
                  <a:pt x="24244" y="22123"/>
                </a:lnTo>
                <a:lnTo>
                  <a:pt x="20701" y="18326"/>
                </a:lnTo>
                <a:lnTo>
                  <a:pt x="18961" y="16421"/>
                </a:lnTo>
                <a:lnTo>
                  <a:pt x="17094" y="14795"/>
                </a:lnTo>
                <a:lnTo>
                  <a:pt x="15417" y="13157"/>
                </a:lnTo>
                <a:lnTo>
                  <a:pt x="13677" y="11557"/>
                </a:lnTo>
                <a:lnTo>
                  <a:pt x="12141" y="9956"/>
                </a:lnTo>
                <a:lnTo>
                  <a:pt x="10553" y="8661"/>
                </a:lnTo>
                <a:lnTo>
                  <a:pt x="4432" y="3187"/>
                </a:lnTo>
                <a:lnTo>
                  <a:pt x="0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9349409" y="6600672"/>
            <a:ext cx="186786" cy="211099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9525816" y="6687096"/>
            <a:ext cx="0" cy="86995"/>
          </a:xfrm>
          <a:custGeom>
            <a:avLst/>
            <a:gdLst/>
            <a:ahLst/>
            <a:cxnLst/>
            <a:rect l="l" t="t" r="r" b="b"/>
            <a:pathLst>
              <a:path w="0" h="86995">
                <a:moveTo>
                  <a:pt x="0" y="0"/>
                </a:moveTo>
                <a:lnTo>
                  <a:pt x="0" y="86880"/>
                </a:lnTo>
              </a:path>
            </a:pathLst>
          </a:custGeom>
          <a:ln w="4787">
            <a:solidFill>
              <a:srgbClr val="4A47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9354773" y="6754817"/>
            <a:ext cx="131445" cy="45085"/>
          </a:xfrm>
          <a:custGeom>
            <a:avLst/>
            <a:gdLst/>
            <a:ahLst/>
            <a:cxnLst/>
            <a:rect l="l" t="t" r="r" b="b"/>
            <a:pathLst>
              <a:path w="131445" h="45084">
                <a:moveTo>
                  <a:pt x="37287" y="596"/>
                </a:moveTo>
                <a:lnTo>
                  <a:pt x="10134" y="596"/>
                </a:lnTo>
                <a:lnTo>
                  <a:pt x="22504" y="825"/>
                </a:lnTo>
                <a:lnTo>
                  <a:pt x="25857" y="952"/>
                </a:lnTo>
                <a:lnTo>
                  <a:pt x="29540" y="990"/>
                </a:lnTo>
                <a:lnTo>
                  <a:pt x="33362" y="1282"/>
                </a:lnTo>
                <a:lnTo>
                  <a:pt x="41300" y="1765"/>
                </a:lnTo>
                <a:lnTo>
                  <a:pt x="45465" y="2260"/>
                </a:lnTo>
                <a:lnTo>
                  <a:pt x="49656" y="2616"/>
                </a:lnTo>
                <a:lnTo>
                  <a:pt x="53949" y="3263"/>
                </a:lnTo>
                <a:lnTo>
                  <a:pt x="58318" y="3987"/>
                </a:lnTo>
                <a:lnTo>
                  <a:pt x="60566" y="4254"/>
                </a:lnTo>
                <a:lnTo>
                  <a:pt x="62707" y="4800"/>
                </a:lnTo>
                <a:lnTo>
                  <a:pt x="64820" y="5384"/>
                </a:lnTo>
                <a:lnTo>
                  <a:pt x="66916" y="6032"/>
                </a:lnTo>
                <a:lnTo>
                  <a:pt x="69176" y="6337"/>
                </a:lnTo>
                <a:lnTo>
                  <a:pt x="73215" y="8166"/>
                </a:lnTo>
                <a:lnTo>
                  <a:pt x="75298" y="8940"/>
                </a:lnTo>
                <a:lnTo>
                  <a:pt x="77279" y="9918"/>
                </a:lnTo>
                <a:lnTo>
                  <a:pt x="79120" y="11150"/>
                </a:lnTo>
                <a:lnTo>
                  <a:pt x="81025" y="12230"/>
                </a:lnTo>
                <a:lnTo>
                  <a:pt x="82803" y="13525"/>
                </a:lnTo>
                <a:lnTo>
                  <a:pt x="86245" y="16230"/>
                </a:lnTo>
                <a:lnTo>
                  <a:pt x="89357" y="19253"/>
                </a:lnTo>
                <a:lnTo>
                  <a:pt x="92608" y="21996"/>
                </a:lnTo>
                <a:lnTo>
                  <a:pt x="94259" y="23355"/>
                </a:lnTo>
                <a:lnTo>
                  <a:pt x="95821" y="24739"/>
                </a:lnTo>
                <a:lnTo>
                  <a:pt x="97637" y="25768"/>
                </a:lnTo>
                <a:lnTo>
                  <a:pt x="99402" y="26822"/>
                </a:lnTo>
                <a:lnTo>
                  <a:pt x="101028" y="28092"/>
                </a:lnTo>
                <a:lnTo>
                  <a:pt x="102869" y="28689"/>
                </a:lnTo>
                <a:lnTo>
                  <a:pt x="104673" y="29425"/>
                </a:lnTo>
                <a:lnTo>
                  <a:pt x="106400" y="30162"/>
                </a:lnTo>
                <a:lnTo>
                  <a:pt x="108102" y="30848"/>
                </a:lnTo>
                <a:lnTo>
                  <a:pt x="113042" y="32638"/>
                </a:lnTo>
                <a:lnTo>
                  <a:pt x="114655" y="33134"/>
                </a:lnTo>
                <a:lnTo>
                  <a:pt x="116077" y="33870"/>
                </a:lnTo>
                <a:lnTo>
                  <a:pt x="117487" y="34480"/>
                </a:lnTo>
                <a:lnTo>
                  <a:pt x="118884" y="35128"/>
                </a:lnTo>
                <a:lnTo>
                  <a:pt x="120230" y="35648"/>
                </a:lnTo>
                <a:lnTo>
                  <a:pt x="121386" y="36372"/>
                </a:lnTo>
                <a:lnTo>
                  <a:pt x="123837" y="37642"/>
                </a:lnTo>
                <a:lnTo>
                  <a:pt x="125780" y="39014"/>
                </a:lnTo>
                <a:lnTo>
                  <a:pt x="131419" y="44780"/>
                </a:lnTo>
                <a:lnTo>
                  <a:pt x="131190" y="44259"/>
                </a:lnTo>
                <a:lnTo>
                  <a:pt x="121627" y="35966"/>
                </a:lnTo>
                <a:lnTo>
                  <a:pt x="120484" y="35178"/>
                </a:lnTo>
                <a:lnTo>
                  <a:pt x="119138" y="34607"/>
                </a:lnTo>
                <a:lnTo>
                  <a:pt x="114909" y="32511"/>
                </a:lnTo>
                <a:lnTo>
                  <a:pt x="113283" y="31953"/>
                </a:lnTo>
                <a:lnTo>
                  <a:pt x="108369" y="30111"/>
                </a:lnTo>
                <a:lnTo>
                  <a:pt x="103212" y="27901"/>
                </a:lnTo>
                <a:lnTo>
                  <a:pt x="101358" y="27279"/>
                </a:lnTo>
                <a:lnTo>
                  <a:pt x="99821" y="26009"/>
                </a:lnTo>
                <a:lnTo>
                  <a:pt x="98145" y="24968"/>
                </a:lnTo>
                <a:lnTo>
                  <a:pt x="96392" y="23990"/>
                </a:lnTo>
                <a:lnTo>
                  <a:pt x="94868" y="22580"/>
                </a:lnTo>
                <a:lnTo>
                  <a:pt x="90106" y="18503"/>
                </a:lnTo>
                <a:lnTo>
                  <a:pt x="87007" y="15405"/>
                </a:lnTo>
                <a:lnTo>
                  <a:pt x="83502" y="12598"/>
                </a:lnTo>
                <a:lnTo>
                  <a:pt x="81724" y="11239"/>
                </a:lnTo>
                <a:lnTo>
                  <a:pt x="79768" y="10109"/>
                </a:lnTo>
                <a:lnTo>
                  <a:pt x="77876" y="8826"/>
                </a:lnTo>
                <a:lnTo>
                  <a:pt x="75869" y="7797"/>
                </a:lnTo>
                <a:lnTo>
                  <a:pt x="73736" y="6946"/>
                </a:lnTo>
                <a:lnTo>
                  <a:pt x="71666" y="5981"/>
                </a:lnTo>
                <a:lnTo>
                  <a:pt x="69570" y="5079"/>
                </a:lnTo>
                <a:lnTo>
                  <a:pt x="67253" y="4787"/>
                </a:lnTo>
                <a:lnTo>
                  <a:pt x="65112" y="4165"/>
                </a:lnTo>
                <a:lnTo>
                  <a:pt x="62915" y="3581"/>
                </a:lnTo>
                <a:lnTo>
                  <a:pt x="60718" y="3047"/>
                </a:lnTo>
                <a:lnTo>
                  <a:pt x="58508" y="2819"/>
                </a:lnTo>
                <a:lnTo>
                  <a:pt x="49809" y="1549"/>
                </a:lnTo>
                <a:lnTo>
                  <a:pt x="45580" y="1244"/>
                </a:lnTo>
                <a:lnTo>
                  <a:pt x="41363" y="825"/>
                </a:lnTo>
                <a:lnTo>
                  <a:pt x="37287" y="596"/>
                </a:lnTo>
                <a:close/>
              </a:path>
              <a:path w="131445" h="45084">
                <a:moveTo>
                  <a:pt x="15760" y="0"/>
                </a:moveTo>
                <a:lnTo>
                  <a:pt x="6184" y="393"/>
                </a:lnTo>
                <a:lnTo>
                  <a:pt x="0" y="736"/>
                </a:lnTo>
                <a:lnTo>
                  <a:pt x="6210" y="622"/>
                </a:lnTo>
                <a:lnTo>
                  <a:pt x="37287" y="596"/>
                </a:lnTo>
                <a:lnTo>
                  <a:pt x="33413" y="431"/>
                </a:lnTo>
                <a:lnTo>
                  <a:pt x="30104" y="203"/>
                </a:lnTo>
                <a:lnTo>
                  <a:pt x="25895" y="203"/>
                </a:lnTo>
                <a:lnTo>
                  <a:pt x="22517" y="88"/>
                </a:lnTo>
                <a:lnTo>
                  <a:pt x="15760" y="0"/>
                </a:lnTo>
                <a:close/>
              </a:path>
              <a:path w="131445" h="45084">
                <a:moveTo>
                  <a:pt x="29552" y="165"/>
                </a:moveTo>
                <a:lnTo>
                  <a:pt x="25895" y="203"/>
                </a:lnTo>
                <a:lnTo>
                  <a:pt x="30104" y="203"/>
                </a:lnTo>
                <a:lnTo>
                  <a:pt x="29552" y="165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9336340" y="6600672"/>
            <a:ext cx="327597" cy="208940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9365792" y="6742025"/>
            <a:ext cx="122021" cy="67586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9535266" y="6661993"/>
            <a:ext cx="128905" cy="108585"/>
          </a:xfrm>
          <a:custGeom>
            <a:avLst/>
            <a:gdLst/>
            <a:ahLst/>
            <a:cxnLst/>
            <a:rect l="l" t="t" r="r" b="b"/>
            <a:pathLst>
              <a:path w="128904" h="108584">
                <a:moveTo>
                  <a:pt x="128676" y="0"/>
                </a:moveTo>
                <a:lnTo>
                  <a:pt x="81432" y="7353"/>
                </a:lnTo>
                <a:lnTo>
                  <a:pt x="45707" y="22301"/>
                </a:lnTo>
                <a:lnTo>
                  <a:pt x="21132" y="53543"/>
                </a:lnTo>
                <a:lnTo>
                  <a:pt x="4764" y="91744"/>
                </a:lnTo>
                <a:lnTo>
                  <a:pt x="3633" y="95034"/>
                </a:lnTo>
                <a:lnTo>
                  <a:pt x="2843" y="97993"/>
                </a:lnTo>
                <a:lnTo>
                  <a:pt x="2119" y="100380"/>
                </a:lnTo>
                <a:lnTo>
                  <a:pt x="0" y="107988"/>
                </a:lnTo>
                <a:lnTo>
                  <a:pt x="2328" y="100330"/>
                </a:lnTo>
                <a:lnTo>
                  <a:pt x="3138" y="97904"/>
                </a:lnTo>
                <a:lnTo>
                  <a:pt x="4032" y="94945"/>
                </a:lnTo>
                <a:lnTo>
                  <a:pt x="5242" y="91605"/>
                </a:lnTo>
                <a:lnTo>
                  <a:pt x="6417" y="88239"/>
                </a:lnTo>
                <a:lnTo>
                  <a:pt x="9387" y="80441"/>
                </a:lnTo>
                <a:lnTo>
                  <a:pt x="30897" y="39992"/>
                </a:lnTo>
                <a:lnTo>
                  <a:pt x="61036" y="14643"/>
                </a:lnTo>
                <a:lnTo>
                  <a:pt x="110166" y="2369"/>
                </a:lnTo>
                <a:lnTo>
                  <a:pt x="121765" y="672"/>
                </a:lnTo>
                <a:lnTo>
                  <a:pt x="128676" y="0"/>
                </a:lnTo>
                <a:close/>
              </a:path>
            </a:pathLst>
          </a:custGeom>
          <a:solidFill>
            <a:srgbClr val="4A47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9527641" y="6652264"/>
            <a:ext cx="116933" cy="149752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10120095" y="6006312"/>
            <a:ext cx="168503" cy="75806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10127058" y="6013071"/>
            <a:ext cx="131445" cy="64769"/>
          </a:xfrm>
          <a:custGeom>
            <a:avLst/>
            <a:gdLst/>
            <a:ahLst/>
            <a:cxnLst/>
            <a:rect l="l" t="t" r="r" b="b"/>
            <a:pathLst>
              <a:path w="131445" h="64770">
                <a:moveTo>
                  <a:pt x="126695" y="12"/>
                </a:moveTo>
                <a:lnTo>
                  <a:pt x="124523" y="152"/>
                </a:lnTo>
                <a:lnTo>
                  <a:pt x="122389" y="330"/>
                </a:lnTo>
                <a:lnTo>
                  <a:pt x="119735" y="406"/>
                </a:lnTo>
                <a:lnTo>
                  <a:pt x="116763" y="876"/>
                </a:lnTo>
                <a:lnTo>
                  <a:pt x="113766" y="1206"/>
                </a:lnTo>
                <a:lnTo>
                  <a:pt x="106845" y="2565"/>
                </a:lnTo>
                <a:lnTo>
                  <a:pt x="101307" y="3898"/>
                </a:lnTo>
                <a:lnTo>
                  <a:pt x="99415" y="4444"/>
                </a:lnTo>
                <a:lnTo>
                  <a:pt x="97459" y="4965"/>
                </a:lnTo>
                <a:lnTo>
                  <a:pt x="95478" y="5537"/>
                </a:lnTo>
                <a:lnTo>
                  <a:pt x="91490" y="6883"/>
                </a:lnTo>
                <a:lnTo>
                  <a:pt x="89382" y="7518"/>
                </a:lnTo>
                <a:lnTo>
                  <a:pt x="87363" y="8280"/>
                </a:lnTo>
                <a:lnTo>
                  <a:pt x="85293" y="9029"/>
                </a:lnTo>
                <a:lnTo>
                  <a:pt x="79070" y="11531"/>
                </a:lnTo>
                <a:lnTo>
                  <a:pt x="74828" y="13347"/>
                </a:lnTo>
                <a:lnTo>
                  <a:pt x="70662" y="15354"/>
                </a:lnTo>
                <a:lnTo>
                  <a:pt x="66459" y="17310"/>
                </a:lnTo>
                <a:lnTo>
                  <a:pt x="31724" y="38353"/>
                </a:lnTo>
                <a:lnTo>
                  <a:pt x="1524" y="62788"/>
                </a:lnTo>
                <a:lnTo>
                  <a:pt x="0" y="64287"/>
                </a:lnTo>
                <a:lnTo>
                  <a:pt x="6527" y="58369"/>
                </a:lnTo>
                <a:lnTo>
                  <a:pt x="17195" y="50215"/>
                </a:lnTo>
                <a:lnTo>
                  <a:pt x="52947" y="25986"/>
                </a:lnTo>
                <a:lnTo>
                  <a:pt x="87858" y="9118"/>
                </a:lnTo>
                <a:lnTo>
                  <a:pt x="89814" y="8343"/>
                </a:lnTo>
                <a:lnTo>
                  <a:pt x="91884" y="7645"/>
                </a:lnTo>
                <a:lnTo>
                  <a:pt x="95834" y="6248"/>
                </a:lnTo>
                <a:lnTo>
                  <a:pt x="101587" y="4533"/>
                </a:lnTo>
                <a:lnTo>
                  <a:pt x="107061" y="3149"/>
                </a:lnTo>
                <a:lnTo>
                  <a:pt x="110604" y="2362"/>
                </a:lnTo>
                <a:lnTo>
                  <a:pt x="113906" y="1663"/>
                </a:lnTo>
                <a:lnTo>
                  <a:pt x="116839" y="1257"/>
                </a:lnTo>
                <a:lnTo>
                  <a:pt x="119811" y="698"/>
                </a:lnTo>
                <a:lnTo>
                  <a:pt x="122428" y="558"/>
                </a:lnTo>
                <a:lnTo>
                  <a:pt x="124523" y="330"/>
                </a:lnTo>
                <a:lnTo>
                  <a:pt x="126695" y="139"/>
                </a:lnTo>
                <a:lnTo>
                  <a:pt x="128346" y="139"/>
                </a:lnTo>
                <a:lnTo>
                  <a:pt x="129514" y="63"/>
                </a:lnTo>
                <a:lnTo>
                  <a:pt x="128346" y="63"/>
                </a:lnTo>
                <a:lnTo>
                  <a:pt x="126695" y="12"/>
                </a:lnTo>
                <a:close/>
              </a:path>
              <a:path w="131445" h="64770">
                <a:moveTo>
                  <a:pt x="131292" y="0"/>
                </a:moveTo>
                <a:lnTo>
                  <a:pt x="129514" y="12"/>
                </a:lnTo>
                <a:lnTo>
                  <a:pt x="128346" y="63"/>
                </a:lnTo>
                <a:lnTo>
                  <a:pt x="129514" y="63"/>
                </a:lnTo>
                <a:lnTo>
                  <a:pt x="131292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10108770" y="5863016"/>
            <a:ext cx="44450" cy="168275"/>
          </a:xfrm>
          <a:custGeom>
            <a:avLst/>
            <a:gdLst/>
            <a:ahLst/>
            <a:cxnLst/>
            <a:rect l="l" t="t" r="r" b="b"/>
            <a:pathLst>
              <a:path w="44450" h="168275">
                <a:moveTo>
                  <a:pt x="44297" y="0"/>
                </a:moveTo>
                <a:lnTo>
                  <a:pt x="43713" y="520"/>
                </a:lnTo>
                <a:lnTo>
                  <a:pt x="41559" y="2552"/>
                </a:lnTo>
                <a:lnTo>
                  <a:pt x="39941" y="3835"/>
                </a:lnTo>
                <a:lnTo>
                  <a:pt x="38125" y="5727"/>
                </a:lnTo>
                <a:lnTo>
                  <a:pt x="36360" y="7645"/>
                </a:lnTo>
                <a:lnTo>
                  <a:pt x="33997" y="9905"/>
                </a:lnTo>
                <a:lnTo>
                  <a:pt x="31788" y="12763"/>
                </a:lnTo>
                <a:lnTo>
                  <a:pt x="29438" y="15519"/>
                </a:lnTo>
                <a:lnTo>
                  <a:pt x="27089" y="18808"/>
                </a:lnTo>
                <a:lnTo>
                  <a:pt x="15747" y="39115"/>
                </a:lnTo>
                <a:lnTo>
                  <a:pt x="14668" y="41427"/>
                </a:lnTo>
                <a:lnTo>
                  <a:pt x="13728" y="43802"/>
                </a:lnTo>
                <a:lnTo>
                  <a:pt x="12699" y="46202"/>
                </a:lnTo>
                <a:lnTo>
                  <a:pt x="9959" y="53974"/>
                </a:lnTo>
                <a:lnTo>
                  <a:pt x="1360" y="96737"/>
                </a:lnTo>
                <a:lnTo>
                  <a:pt x="0" y="117652"/>
                </a:lnTo>
                <a:lnTo>
                  <a:pt x="101" y="132079"/>
                </a:lnTo>
                <a:lnTo>
                  <a:pt x="253" y="136512"/>
                </a:lnTo>
                <a:lnTo>
                  <a:pt x="507" y="140639"/>
                </a:lnTo>
                <a:lnTo>
                  <a:pt x="901" y="148856"/>
                </a:lnTo>
                <a:lnTo>
                  <a:pt x="1689" y="155727"/>
                </a:lnTo>
                <a:lnTo>
                  <a:pt x="2933" y="165265"/>
                </a:lnTo>
                <a:lnTo>
                  <a:pt x="3441" y="167995"/>
                </a:lnTo>
                <a:lnTo>
                  <a:pt x="3133" y="165265"/>
                </a:lnTo>
                <a:lnTo>
                  <a:pt x="2663" y="160474"/>
                </a:lnTo>
                <a:lnTo>
                  <a:pt x="2037" y="151836"/>
                </a:lnTo>
                <a:lnTo>
                  <a:pt x="1562" y="140639"/>
                </a:lnTo>
                <a:lnTo>
                  <a:pt x="1461" y="136512"/>
                </a:lnTo>
                <a:lnTo>
                  <a:pt x="1396" y="127341"/>
                </a:lnTo>
                <a:lnTo>
                  <a:pt x="1540" y="120104"/>
                </a:lnTo>
                <a:lnTo>
                  <a:pt x="5420" y="80302"/>
                </a:lnTo>
                <a:lnTo>
                  <a:pt x="8834" y="64109"/>
                </a:lnTo>
                <a:lnTo>
                  <a:pt x="10058" y="59118"/>
                </a:lnTo>
                <a:lnTo>
                  <a:pt x="11768" y="53657"/>
                </a:lnTo>
                <a:lnTo>
                  <a:pt x="14236" y="46545"/>
                </a:lnTo>
                <a:lnTo>
                  <a:pt x="15252" y="44170"/>
                </a:lnTo>
                <a:lnTo>
                  <a:pt x="16116" y="41808"/>
                </a:lnTo>
                <a:lnTo>
                  <a:pt x="18135" y="37210"/>
                </a:lnTo>
                <a:lnTo>
                  <a:pt x="19075" y="34975"/>
                </a:lnTo>
                <a:lnTo>
                  <a:pt x="22263" y="28613"/>
                </a:lnTo>
                <a:lnTo>
                  <a:pt x="24510" y="24688"/>
                </a:lnTo>
                <a:lnTo>
                  <a:pt x="25603" y="22834"/>
                </a:lnTo>
                <a:lnTo>
                  <a:pt x="30137" y="15849"/>
                </a:lnTo>
                <a:lnTo>
                  <a:pt x="32372" y="13042"/>
                </a:lnTo>
                <a:lnTo>
                  <a:pt x="34442" y="10121"/>
                </a:lnTo>
                <a:lnTo>
                  <a:pt x="36677" y="7848"/>
                </a:lnTo>
                <a:lnTo>
                  <a:pt x="38392" y="5867"/>
                </a:lnTo>
                <a:lnTo>
                  <a:pt x="40170" y="3924"/>
                </a:lnTo>
                <a:lnTo>
                  <a:pt x="41832" y="2476"/>
                </a:lnTo>
                <a:lnTo>
                  <a:pt x="43751" y="520"/>
                </a:lnTo>
                <a:lnTo>
                  <a:pt x="44297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10087016" y="5842761"/>
            <a:ext cx="201570" cy="296544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10087015" y="5842762"/>
            <a:ext cx="100530" cy="198348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9758426" y="5970384"/>
            <a:ext cx="263563" cy="135699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9808330" y="5979792"/>
            <a:ext cx="203835" cy="118110"/>
          </a:xfrm>
          <a:custGeom>
            <a:avLst/>
            <a:gdLst/>
            <a:ahLst/>
            <a:cxnLst/>
            <a:rect l="l" t="t" r="r" b="b"/>
            <a:pathLst>
              <a:path w="203834" h="118110">
                <a:moveTo>
                  <a:pt x="0" y="0"/>
                </a:moveTo>
                <a:lnTo>
                  <a:pt x="2832" y="317"/>
                </a:lnTo>
                <a:lnTo>
                  <a:pt x="4711" y="495"/>
                </a:lnTo>
                <a:lnTo>
                  <a:pt x="7467" y="698"/>
                </a:lnTo>
                <a:lnTo>
                  <a:pt x="10934" y="1219"/>
                </a:lnTo>
                <a:lnTo>
                  <a:pt x="14350" y="1828"/>
                </a:lnTo>
                <a:lnTo>
                  <a:pt x="18580" y="2349"/>
                </a:lnTo>
                <a:lnTo>
                  <a:pt x="23253" y="3517"/>
                </a:lnTo>
                <a:lnTo>
                  <a:pt x="28003" y="4470"/>
                </a:lnTo>
                <a:lnTo>
                  <a:pt x="38912" y="7569"/>
                </a:lnTo>
                <a:lnTo>
                  <a:pt x="41655" y="8470"/>
                </a:lnTo>
                <a:lnTo>
                  <a:pt x="44589" y="9397"/>
                </a:lnTo>
                <a:lnTo>
                  <a:pt x="47561" y="10388"/>
                </a:lnTo>
                <a:lnTo>
                  <a:pt x="56654" y="13792"/>
                </a:lnTo>
                <a:lnTo>
                  <a:pt x="59728" y="15074"/>
                </a:lnTo>
                <a:lnTo>
                  <a:pt x="62877" y="16421"/>
                </a:lnTo>
                <a:lnTo>
                  <a:pt x="66065" y="17741"/>
                </a:lnTo>
                <a:lnTo>
                  <a:pt x="69138" y="19240"/>
                </a:lnTo>
                <a:lnTo>
                  <a:pt x="72440" y="20637"/>
                </a:lnTo>
                <a:lnTo>
                  <a:pt x="82003" y="25336"/>
                </a:lnTo>
                <a:lnTo>
                  <a:pt x="88569" y="28740"/>
                </a:lnTo>
                <a:lnTo>
                  <a:pt x="94970" y="32448"/>
                </a:lnTo>
                <a:lnTo>
                  <a:pt x="101409" y="36106"/>
                </a:lnTo>
                <a:lnTo>
                  <a:pt x="140830" y="62918"/>
                </a:lnTo>
                <a:lnTo>
                  <a:pt x="171166" y="87607"/>
                </a:lnTo>
                <a:lnTo>
                  <a:pt x="201461" y="116068"/>
                </a:lnTo>
                <a:lnTo>
                  <a:pt x="203225" y="117906"/>
                </a:lnTo>
                <a:lnTo>
                  <a:pt x="200939" y="115239"/>
                </a:lnTo>
                <a:lnTo>
                  <a:pt x="170091" y="84962"/>
                </a:lnTo>
                <a:lnTo>
                  <a:pt x="133530" y="55345"/>
                </a:lnTo>
                <a:lnTo>
                  <a:pt x="96126" y="31127"/>
                </a:lnTo>
                <a:lnTo>
                  <a:pt x="89649" y="27431"/>
                </a:lnTo>
                <a:lnTo>
                  <a:pt x="48094" y="9372"/>
                </a:lnTo>
                <a:lnTo>
                  <a:pt x="23482" y="2920"/>
                </a:lnTo>
                <a:lnTo>
                  <a:pt x="18694" y="1854"/>
                </a:lnTo>
                <a:lnTo>
                  <a:pt x="14427" y="1435"/>
                </a:lnTo>
                <a:lnTo>
                  <a:pt x="10972" y="927"/>
                </a:lnTo>
                <a:lnTo>
                  <a:pt x="7505" y="495"/>
                </a:lnTo>
                <a:lnTo>
                  <a:pt x="4711" y="380"/>
                </a:lnTo>
                <a:lnTo>
                  <a:pt x="2832" y="215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10107028" y="6060998"/>
            <a:ext cx="124460" cy="73660"/>
          </a:xfrm>
          <a:custGeom>
            <a:avLst/>
            <a:gdLst/>
            <a:ahLst/>
            <a:cxnLst/>
            <a:rect l="l" t="t" r="r" b="b"/>
            <a:pathLst>
              <a:path w="124459" h="73660">
                <a:moveTo>
                  <a:pt x="123901" y="0"/>
                </a:moveTo>
                <a:lnTo>
                  <a:pt x="123329" y="25"/>
                </a:lnTo>
                <a:lnTo>
                  <a:pt x="121043" y="253"/>
                </a:lnTo>
                <a:lnTo>
                  <a:pt x="119329" y="342"/>
                </a:lnTo>
                <a:lnTo>
                  <a:pt x="117170" y="596"/>
                </a:lnTo>
                <a:lnTo>
                  <a:pt x="115074" y="927"/>
                </a:lnTo>
                <a:lnTo>
                  <a:pt x="112458" y="1193"/>
                </a:lnTo>
                <a:lnTo>
                  <a:pt x="109562" y="1879"/>
                </a:lnTo>
                <a:lnTo>
                  <a:pt x="106591" y="2400"/>
                </a:lnTo>
                <a:lnTo>
                  <a:pt x="103339" y="3251"/>
                </a:lnTo>
                <a:lnTo>
                  <a:pt x="99847" y="4229"/>
                </a:lnTo>
                <a:lnTo>
                  <a:pt x="98044" y="4775"/>
                </a:lnTo>
                <a:lnTo>
                  <a:pt x="96299" y="5359"/>
                </a:lnTo>
                <a:lnTo>
                  <a:pt x="94488" y="5930"/>
                </a:lnTo>
                <a:lnTo>
                  <a:pt x="57264" y="24155"/>
                </a:lnTo>
                <a:lnTo>
                  <a:pt x="22961" y="50228"/>
                </a:lnTo>
                <a:lnTo>
                  <a:pt x="6604" y="65963"/>
                </a:lnTo>
                <a:lnTo>
                  <a:pt x="3949" y="68706"/>
                </a:lnTo>
                <a:lnTo>
                  <a:pt x="1409" y="71500"/>
                </a:lnTo>
                <a:lnTo>
                  <a:pt x="0" y="73126"/>
                </a:lnTo>
                <a:lnTo>
                  <a:pt x="5905" y="66738"/>
                </a:lnTo>
                <a:lnTo>
                  <a:pt x="15671" y="57861"/>
                </a:lnTo>
                <a:lnTo>
                  <a:pt x="48654" y="31282"/>
                </a:lnTo>
                <a:lnTo>
                  <a:pt x="65874" y="20269"/>
                </a:lnTo>
                <a:lnTo>
                  <a:pt x="69786" y="17957"/>
                </a:lnTo>
                <a:lnTo>
                  <a:pt x="73787" y="15862"/>
                </a:lnTo>
                <a:lnTo>
                  <a:pt x="79641" y="12941"/>
                </a:lnTo>
                <a:lnTo>
                  <a:pt x="81610" y="12064"/>
                </a:lnTo>
                <a:lnTo>
                  <a:pt x="83553" y="11137"/>
                </a:lnTo>
                <a:lnTo>
                  <a:pt x="98524" y="5333"/>
                </a:lnTo>
                <a:lnTo>
                  <a:pt x="100240" y="4749"/>
                </a:lnTo>
                <a:lnTo>
                  <a:pt x="106807" y="2857"/>
                </a:lnTo>
                <a:lnTo>
                  <a:pt x="109677" y="2222"/>
                </a:lnTo>
                <a:lnTo>
                  <a:pt x="112522" y="1498"/>
                </a:lnTo>
                <a:lnTo>
                  <a:pt x="115138" y="1181"/>
                </a:lnTo>
                <a:lnTo>
                  <a:pt x="119329" y="419"/>
                </a:lnTo>
                <a:lnTo>
                  <a:pt x="121043" y="342"/>
                </a:lnTo>
                <a:lnTo>
                  <a:pt x="122161" y="165"/>
                </a:lnTo>
                <a:lnTo>
                  <a:pt x="123901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9758426" y="5890133"/>
            <a:ext cx="278235" cy="215950"/>
          </a:xfrm>
          <a:prstGeom prst="rect">
            <a:avLst/>
          </a:prstGeom>
          <a:blipFill>
            <a:blip r:embed="rId2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10071204" y="5902794"/>
            <a:ext cx="190369" cy="236499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10085114" y="5917632"/>
            <a:ext cx="97155" cy="172720"/>
          </a:xfrm>
          <a:custGeom>
            <a:avLst/>
            <a:gdLst/>
            <a:ahLst/>
            <a:cxnLst/>
            <a:rect l="l" t="t" r="r" b="b"/>
            <a:pathLst>
              <a:path w="97154" h="172720">
                <a:moveTo>
                  <a:pt x="96926" y="0"/>
                </a:moveTo>
                <a:lnTo>
                  <a:pt x="94678" y="1244"/>
                </a:lnTo>
                <a:lnTo>
                  <a:pt x="93306" y="2095"/>
                </a:lnTo>
                <a:lnTo>
                  <a:pt x="91059" y="3225"/>
                </a:lnTo>
                <a:lnTo>
                  <a:pt x="88493" y="4902"/>
                </a:lnTo>
                <a:lnTo>
                  <a:pt x="85953" y="6616"/>
                </a:lnTo>
                <a:lnTo>
                  <a:pt x="82727" y="8534"/>
                </a:lnTo>
                <a:lnTo>
                  <a:pt x="79463" y="11175"/>
                </a:lnTo>
                <a:lnTo>
                  <a:pt x="76022" y="13652"/>
                </a:lnTo>
                <a:lnTo>
                  <a:pt x="72517" y="16751"/>
                </a:lnTo>
                <a:lnTo>
                  <a:pt x="68745" y="20180"/>
                </a:lnTo>
                <a:lnTo>
                  <a:pt x="66941" y="21907"/>
                </a:lnTo>
                <a:lnTo>
                  <a:pt x="65049" y="23787"/>
                </a:lnTo>
                <a:lnTo>
                  <a:pt x="63093" y="25679"/>
                </a:lnTo>
                <a:lnTo>
                  <a:pt x="61353" y="27673"/>
                </a:lnTo>
                <a:lnTo>
                  <a:pt x="59474" y="29743"/>
                </a:lnTo>
                <a:lnTo>
                  <a:pt x="57518" y="31838"/>
                </a:lnTo>
                <a:lnTo>
                  <a:pt x="53898" y="36245"/>
                </a:lnTo>
                <a:lnTo>
                  <a:pt x="51981" y="38544"/>
                </a:lnTo>
                <a:lnTo>
                  <a:pt x="50241" y="40906"/>
                </a:lnTo>
                <a:lnTo>
                  <a:pt x="48399" y="43294"/>
                </a:lnTo>
                <a:lnTo>
                  <a:pt x="43167" y="50774"/>
                </a:lnTo>
                <a:lnTo>
                  <a:pt x="39776" y="56006"/>
                </a:lnTo>
                <a:lnTo>
                  <a:pt x="36664" y="61455"/>
                </a:lnTo>
                <a:lnTo>
                  <a:pt x="33477" y="66840"/>
                </a:lnTo>
                <a:lnTo>
                  <a:pt x="17058" y="103747"/>
                </a:lnTo>
                <a:lnTo>
                  <a:pt x="5474" y="142570"/>
                </a:lnTo>
                <a:lnTo>
                  <a:pt x="3340" y="151345"/>
                </a:lnTo>
                <a:lnTo>
                  <a:pt x="1167" y="164152"/>
                </a:lnTo>
                <a:lnTo>
                  <a:pt x="355" y="169392"/>
                </a:lnTo>
                <a:lnTo>
                  <a:pt x="0" y="172389"/>
                </a:lnTo>
                <a:lnTo>
                  <a:pt x="367" y="170232"/>
                </a:lnTo>
                <a:lnTo>
                  <a:pt x="1531" y="164147"/>
                </a:lnTo>
                <a:lnTo>
                  <a:pt x="13079" y="120508"/>
                </a:lnTo>
                <a:lnTo>
                  <a:pt x="29705" y="78701"/>
                </a:lnTo>
                <a:lnTo>
                  <a:pt x="38392" y="62064"/>
                </a:lnTo>
                <a:lnTo>
                  <a:pt x="41440" y="56654"/>
                </a:lnTo>
                <a:lnTo>
                  <a:pt x="44767" y="51447"/>
                </a:lnTo>
                <a:lnTo>
                  <a:pt x="48171" y="46469"/>
                </a:lnTo>
                <a:lnTo>
                  <a:pt x="49885" y="44005"/>
                </a:lnTo>
                <a:lnTo>
                  <a:pt x="51727" y="41617"/>
                </a:lnTo>
                <a:lnTo>
                  <a:pt x="53390" y="39268"/>
                </a:lnTo>
                <a:lnTo>
                  <a:pt x="55206" y="36944"/>
                </a:lnTo>
                <a:lnTo>
                  <a:pt x="58750" y="32499"/>
                </a:lnTo>
                <a:lnTo>
                  <a:pt x="60566" y="30403"/>
                </a:lnTo>
                <a:lnTo>
                  <a:pt x="62445" y="28320"/>
                </a:lnTo>
                <a:lnTo>
                  <a:pt x="64185" y="26327"/>
                </a:lnTo>
                <a:lnTo>
                  <a:pt x="69608" y="20764"/>
                </a:lnTo>
                <a:lnTo>
                  <a:pt x="76644" y="14160"/>
                </a:lnTo>
                <a:lnTo>
                  <a:pt x="79971" y="11582"/>
                </a:lnTo>
                <a:lnTo>
                  <a:pt x="83121" y="8877"/>
                </a:lnTo>
                <a:lnTo>
                  <a:pt x="86271" y="6883"/>
                </a:lnTo>
                <a:lnTo>
                  <a:pt x="88696" y="5079"/>
                </a:lnTo>
                <a:lnTo>
                  <a:pt x="91198" y="3365"/>
                </a:lnTo>
                <a:lnTo>
                  <a:pt x="93383" y="2197"/>
                </a:lnTo>
                <a:lnTo>
                  <a:pt x="96126" y="444"/>
                </a:lnTo>
                <a:lnTo>
                  <a:pt x="96926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10071205" y="5902794"/>
            <a:ext cx="154288" cy="198031"/>
          </a:xfrm>
          <a:prstGeom prst="rect">
            <a:avLst/>
          </a:prstGeom>
          <a:blipFill>
            <a:blip r:embed="rId2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9930966" y="5905924"/>
            <a:ext cx="91440" cy="174625"/>
          </a:xfrm>
          <a:custGeom>
            <a:avLst/>
            <a:gdLst/>
            <a:ahLst/>
            <a:cxnLst/>
            <a:rect l="l" t="t" r="r" b="b"/>
            <a:pathLst>
              <a:path w="91440" h="174625">
                <a:moveTo>
                  <a:pt x="0" y="0"/>
                </a:moveTo>
                <a:lnTo>
                  <a:pt x="3479" y="2286"/>
                </a:lnTo>
                <a:lnTo>
                  <a:pt x="5575" y="3505"/>
                </a:lnTo>
                <a:lnTo>
                  <a:pt x="8051" y="5295"/>
                </a:lnTo>
                <a:lnTo>
                  <a:pt x="10426" y="7137"/>
                </a:lnTo>
                <a:lnTo>
                  <a:pt x="13474" y="9207"/>
                </a:lnTo>
                <a:lnTo>
                  <a:pt x="16522" y="11976"/>
                </a:lnTo>
                <a:lnTo>
                  <a:pt x="19748" y="14617"/>
                </a:lnTo>
                <a:lnTo>
                  <a:pt x="26593" y="21374"/>
                </a:lnTo>
                <a:lnTo>
                  <a:pt x="31800" y="27063"/>
                </a:lnTo>
                <a:lnTo>
                  <a:pt x="33477" y="29095"/>
                </a:lnTo>
                <a:lnTo>
                  <a:pt x="35242" y="31191"/>
                </a:lnTo>
                <a:lnTo>
                  <a:pt x="37020" y="33350"/>
                </a:lnTo>
                <a:lnTo>
                  <a:pt x="42163" y="40220"/>
                </a:lnTo>
                <a:lnTo>
                  <a:pt x="43713" y="42633"/>
                </a:lnTo>
                <a:lnTo>
                  <a:pt x="45491" y="45034"/>
                </a:lnTo>
                <a:lnTo>
                  <a:pt x="64477" y="80162"/>
                </a:lnTo>
                <a:lnTo>
                  <a:pt x="79623" y="122343"/>
                </a:lnTo>
                <a:lnTo>
                  <a:pt x="89679" y="166220"/>
                </a:lnTo>
                <a:lnTo>
                  <a:pt x="90919" y="174498"/>
                </a:lnTo>
                <a:lnTo>
                  <a:pt x="90690" y="171500"/>
                </a:lnTo>
                <a:lnTo>
                  <a:pt x="80619" y="119405"/>
                </a:lnTo>
                <a:lnTo>
                  <a:pt x="66357" y="79629"/>
                </a:lnTo>
                <a:lnTo>
                  <a:pt x="47015" y="44386"/>
                </a:lnTo>
                <a:lnTo>
                  <a:pt x="45237" y="41948"/>
                </a:lnTo>
                <a:lnTo>
                  <a:pt x="43573" y="39535"/>
                </a:lnTo>
                <a:lnTo>
                  <a:pt x="41808" y="37211"/>
                </a:lnTo>
                <a:lnTo>
                  <a:pt x="39979" y="34950"/>
                </a:lnTo>
                <a:lnTo>
                  <a:pt x="38252" y="32715"/>
                </a:lnTo>
                <a:lnTo>
                  <a:pt x="36436" y="30568"/>
                </a:lnTo>
                <a:lnTo>
                  <a:pt x="34582" y="28473"/>
                </a:lnTo>
                <a:lnTo>
                  <a:pt x="32892" y="26441"/>
                </a:lnTo>
                <a:lnTo>
                  <a:pt x="29197" y="22618"/>
                </a:lnTo>
                <a:lnTo>
                  <a:pt x="27457" y="20789"/>
                </a:lnTo>
                <a:lnTo>
                  <a:pt x="23837" y="17284"/>
                </a:lnTo>
                <a:lnTo>
                  <a:pt x="20434" y="14122"/>
                </a:lnTo>
                <a:lnTo>
                  <a:pt x="17030" y="11569"/>
                </a:lnTo>
                <a:lnTo>
                  <a:pt x="13881" y="8877"/>
                </a:lnTo>
                <a:lnTo>
                  <a:pt x="10693" y="6883"/>
                </a:lnTo>
                <a:lnTo>
                  <a:pt x="8254" y="5092"/>
                </a:lnTo>
                <a:lnTo>
                  <a:pt x="5727" y="3365"/>
                </a:lnTo>
                <a:lnTo>
                  <a:pt x="3555" y="2197"/>
                </a:lnTo>
                <a:lnTo>
                  <a:pt x="2184" y="1320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9741623" y="5890145"/>
            <a:ext cx="295038" cy="251955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9756502" y="6089285"/>
            <a:ext cx="223520" cy="45085"/>
          </a:xfrm>
          <a:custGeom>
            <a:avLst/>
            <a:gdLst/>
            <a:ahLst/>
            <a:cxnLst/>
            <a:rect l="l" t="t" r="r" b="b"/>
            <a:pathLst>
              <a:path w="223520" h="45085">
                <a:moveTo>
                  <a:pt x="114592" y="0"/>
                </a:moveTo>
                <a:lnTo>
                  <a:pt x="106997" y="1104"/>
                </a:lnTo>
                <a:lnTo>
                  <a:pt x="95580" y="2286"/>
                </a:lnTo>
                <a:lnTo>
                  <a:pt x="91846" y="2882"/>
                </a:lnTo>
                <a:lnTo>
                  <a:pt x="88150" y="3708"/>
                </a:lnTo>
                <a:lnTo>
                  <a:pt x="84493" y="4406"/>
                </a:lnTo>
                <a:lnTo>
                  <a:pt x="77038" y="5588"/>
                </a:lnTo>
                <a:lnTo>
                  <a:pt x="70231" y="8026"/>
                </a:lnTo>
                <a:lnTo>
                  <a:pt x="63423" y="9867"/>
                </a:lnTo>
                <a:lnTo>
                  <a:pt x="60254" y="10985"/>
                </a:lnTo>
                <a:lnTo>
                  <a:pt x="50457" y="14376"/>
                </a:lnTo>
                <a:lnTo>
                  <a:pt x="44729" y="17005"/>
                </a:lnTo>
                <a:lnTo>
                  <a:pt x="38976" y="19558"/>
                </a:lnTo>
                <a:lnTo>
                  <a:pt x="33642" y="22085"/>
                </a:lnTo>
                <a:lnTo>
                  <a:pt x="28943" y="24739"/>
                </a:lnTo>
                <a:lnTo>
                  <a:pt x="24053" y="27178"/>
                </a:lnTo>
                <a:lnTo>
                  <a:pt x="20066" y="30010"/>
                </a:lnTo>
                <a:lnTo>
                  <a:pt x="16370" y="32232"/>
                </a:lnTo>
                <a:lnTo>
                  <a:pt x="12865" y="34734"/>
                </a:lnTo>
                <a:lnTo>
                  <a:pt x="9677" y="36753"/>
                </a:lnTo>
                <a:lnTo>
                  <a:pt x="7353" y="38671"/>
                </a:lnTo>
                <a:lnTo>
                  <a:pt x="2425" y="42303"/>
                </a:lnTo>
                <a:lnTo>
                  <a:pt x="0" y="44665"/>
                </a:lnTo>
                <a:lnTo>
                  <a:pt x="2540" y="42392"/>
                </a:lnTo>
                <a:lnTo>
                  <a:pt x="7581" y="38862"/>
                </a:lnTo>
                <a:lnTo>
                  <a:pt x="9994" y="37020"/>
                </a:lnTo>
                <a:lnTo>
                  <a:pt x="13220" y="35052"/>
                </a:lnTo>
                <a:lnTo>
                  <a:pt x="16802" y="32715"/>
                </a:lnTo>
                <a:lnTo>
                  <a:pt x="20612" y="30581"/>
                </a:lnTo>
                <a:lnTo>
                  <a:pt x="24663" y="27889"/>
                </a:lnTo>
                <a:lnTo>
                  <a:pt x="29514" y="25476"/>
                </a:lnTo>
                <a:lnTo>
                  <a:pt x="34226" y="22885"/>
                </a:lnTo>
                <a:lnTo>
                  <a:pt x="39585" y="20396"/>
                </a:lnTo>
                <a:lnTo>
                  <a:pt x="45351" y="17945"/>
                </a:lnTo>
                <a:lnTo>
                  <a:pt x="51041" y="15341"/>
                </a:lnTo>
                <a:lnTo>
                  <a:pt x="57442" y="13271"/>
                </a:lnTo>
                <a:lnTo>
                  <a:pt x="64057" y="10972"/>
                </a:lnTo>
                <a:lnTo>
                  <a:pt x="70777" y="9245"/>
                </a:lnTo>
                <a:lnTo>
                  <a:pt x="77546" y="6896"/>
                </a:lnTo>
                <a:lnTo>
                  <a:pt x="84924" y="5803"/>
                </a:lnTo>
                <a:lnTo>
                  <a:pt x="88569" y="5143"/>
                </a:lnTo>
                <a:lnTo>
                  <a:pt x="92176" y="4356"/>
                </a:lnTo>
                <a:lnTo>
                  <a:pt x="95948" y="3797"/>
                </a:lnTo>
                <a:lnTo>
                  <a:pt x="107238" y="2730"/>
                </a:lnTo>
                <a:lnTo>
                  <a:pt x="114706" y="1562"/>
                </a:lnTo>
                <a:lnTo>
                  <a:pt x="142806" y="1562"/>
                </a:lnTo>
                <a:lnTo>
                  <a:pt x="137753" y="711"/>
                </a:lnTo>
                <a:lnTo>
                  <a:pt x="122351" y="711"/>
                </a:lnTo>
                <a:lnTo>
                  <a:pt x="114592" y="0"/>
                </a:lnTo>
                <a:close/>
              </a:path>
              <a:path w="223520" h="45085">
                <a:moveTo>
                  <a:pt x="145673" y="1968"/>
                </a:moveTo>
                <a:lnTo>
                  <a:pt x="129781" y="1968"/>
                </a:lnTo>
                <a:lnTo>
                  <a:pt x="137274" y="2032"/>
                </a:lnTo>
                <a:lnTo>
                  <a:pt x="144551" y="3175"/>
                </a:lnTo>
                <a:lnTo>
                  <a:pt x="151612" y="3683"/>
                </a:lnTo>
                <a:lnTo>
                  <a:pt x="158673" y="4660"/>
                </a:lnTo>
                <a:lnTo>
                  <a:pt x="165239" y="6299"/>
                </a:lnTo>
                <a:lnTo>
                  <a:pt x="171653" y="7480"/>
                </a:lnTo>
                <a:lnTo>
                  <a:pt x="178028" y="8547"/>
                </a:lnTo>
                <a:lnTo>
                  <a:pt x="183561" y="10985"/>
                </a:lnTo>
                <a:lnTo>
                  <a:pt x="188963" y="12446"/>
                </a:lnTo>
                <a:lnTo>
                  <a:pt x="194246" y="14160"/>
                </a:lnTo>
                <a:lnTo>
                  <a:pt x="199237" y="15417"/>
                </a:lnTo>
                <a:lnTo>
                  <a:pt x="203225" y="17348"/>
                </a:lnTo>
                <a:lnTo>
                  <a:pt x="223253" y="25692"/>
                </a:lnTo>
                <a:lnTo>
                  <a:pt x="219887" y="24206"/>
                </a:lnTo>
                <a:lnTo>
                  <a:pt x="203593" y="16802"/>
                </a:lnTo>
                <a:lnTo>
                  <a:pt x="199644" y="14782"/>
                </a:lnTo>
                <a:lnTo>
                  <a:pt x="194678" y="13373"/>
                </a:lnTo>
                <a:lnTo>
                  <a:pt x="189357" y="11633"/>
                </a:lnTo>
                <a:lnTo>
                  <a:pt x="183959" y="10096"/>
                </a:lnTo>
                <a:lnTo>
                  <a:pt x="178460" y="7632"/>
                </a:lnTo>
                <a:lnTo>
                  <a:pt x="171970" y="6502"/>
                </a:lnTo>
                <a:lnTo>
                  <a:pt x="165595" y="5245"/>
                </a:lnTo>
                <a:lnTo>
                  <a:pt x="158965" y="3517"/>
                </a:lnTo>
                <a:lnTo>
                  <a:pt x="151866" y="2489"/>
                </a:lnTo>
                <a:lnTo>
                  <a:pt x="145673" y="1968"/>
                </a:lnTo>
                <a:close/>
              </a:path>
              <a:path w="223520" h="45085">
                <a:moveTo>
                  <a:pt x="142806" y="1562"/>
                </a:moveTo>
                <a:lnTo>
                  <a:pt x="114706" y="1562"/>
                </a:lnTo>
                <a:lnTo>
                  <a:pt x="122351" y="2197"/>
                </a:lnTo>
                <a:lnTo>
                  <a:pt x="129781" y="1968"/>
                </a:lnTo>
                <a:lnTo>
                  <a:pt x="145673" y="1968"/>
                </a:lnTo>
                <a:lnTo>
                  <a:pt x="144767" y="1892"/>
                </a:lnTo>
                <a:lnTo>
                  <a:pt x="142806" y="1562"/>
                </a:lnTo>
                <a:close/>
              </a:path>
              <a:path w="223520" h="45085">
                <a:moveTo>
                  <a:pt x="129857" y="520"/>
                </a:moveTo>
                <a:lnTo>
                  <a:pt x="122351" y="711"/>
                </a:lnTo>
                <a:lnTo>
                  <a:pt x="137753" y="711"/>
                </a:lnTo>
                <a:lnTo>
                  <a:pt x="137452" y="660"/>
                </a:lnTo>
                <a:lnTo>
                  <a:pt x="129857" y="52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9770844" y="6077525"/>
            <a:ext cx="271756" cy="95995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9811307" y="6117257"/>
            <a:ext cx="224154" cy="48895"/>
          </a:xfrm>
          <a:custGeom>
            <a:avLst/>
            <a:gdLst/>
            <a:ahLst/>
            <a:cxnLst/>
            <a:rect l="l" t="t" r="r" b="b"/>
            <a:pathLst>
              <a:path w="224154" h="48895">
                <a:moveTo>
                  <a:pt x="132994" y="0"/>
                </a:moveTo>
                <a:lnTo>
                  <a:pt x="129222" y="279"/>
                </a:lnTo>
                <a:lnTo>
                  <a:pt x="121691" y="571"/>
                </a:lnTo>
                <a:lnTo>
                  <a:pt x="113944" y="673"/>
                </a:lnTo>
                <a:lnTo>
                  <a:pt x="106451" y="2057"/>
                </a:lnTo>
                <a:lnTo>
                  <a:pt x="98793" y="2908"/>
                </a:lnTo>
                <a:lnTo>
                  <a:pt x="91478" y="4940"/>
                </a:lnTo>
                <a:lnTo>
                  <a:pt x="84315" y="6819"/>
                </a:lnTo>
                <a:lnTo>
                  <a:pt x="80632" y="7696"/>
                </a:lnTo>
                <a:lnTo>
                  <a:pt x="77393" y="9220"/>
                </a:lnTo>
                <a:lnTo>
                  <a:pt x="74028" y="10350"/>
                </a:lnTo>
                <a:lnTo>
                  <a:pt x="70688" y="11506"/>
                </a:lnTo>
                <a:lnTo>
                  <a:pt x="67335" y="12826"/>
                </a:lnTo>
                <a:lnTo>
                  <a:pt x="64312" y="14363"/>
                </a:lnTo>
                <a:lnTo>
                  <a:pt x="40855" y="25488"/>
                </a:lnTo>
                <a:lnTo>
                  <a:pt x="35814" y="28359"/>
                </a:lnTo>
                <a:lnTo>
                  <a:pt x="24171" y="34519"/>
                </a:lnTo>
                <a:lnTo>
                  <a:pt x="18121" y="37942"/>
                </a:lnTo>
                <a:lnTo>
                  <a:pt x="8356" y="43637"/>
                </a:lnTo>
                <a:lnTo>
                  <a:pt x="0" y="48704"/>
                </a:lnTo>
                <a:lnTo>
                  <a:pt x="8585" y="43853"/>
                </a:lnTo>
                <a:lnTo>
                  <a:pt x="18549" y="38419"/>
                </a:lnTo>
                <a:lnTo>
                  <a:pt x="24714" y="35139"/>
                </a:lnTo>
                <a:lnTo>
                  <a:pt x="31610" y="31584"/>
                </a:lnTo>
                <a:lnTo>
                  <a:pt x="36436" y="29171"/>
                </a:lnTo>
                <a:lnTo>
                  <a:pt x="41516" y="26288"/>
                </a:lnTo>
                <a:lnTo>
                  <a:pt x="47155" y="23647"/>
                </a:lnTo>
                <a:lnTo>
                  <a:pt x="52870" y="21069"/>
                </a:lnTo>
                <a:lnTo>
                  <a:pt x="58813" y="18275"/>
                </a:lnTo>
                <a:lnTo>
                  <a:pt x="65049" y="15443"/>
                </a:lnTo>
                <a:lnTo>
                  <a:pt x="68118" y="13906"/>
                </a:lnTo>
                <a:lnTo>
                  <a:pt x="71272" y="12725"/>
                </a:lnTo>
                <a:lnTo>
                  <a:pt x="74676" y="11556"/>
                </a:lnTo>
                <a:lnTo>
                  <a:pt x="78079" y="10452"/>
                </a:lnTo>
                <a:lnTo>
                  <a:pt x="81419" y="8928"/>
                </a:lnTo>
                <a:lnTo>
                  <a:pt x="84963" y="8115"/>
                </a:lnTo>
                <a:lnTo>
                  <a:pt x="92062" y="6375"/>
                </a:lnTo>
                <a:lnTo>
                  <a:pt x="99225" y="4419"/>
                </a:lnTo>
                <a:lnTo>
                  <a:pt x="106807" y="3670"/>
                </a:lnTo>
                <a:lnTo>
                  <a:pt x="114185" y="2235"/>
                </a:lnTo>
                <a:lnTo>
                  <a:pt x="121805" y="2044"/>
                </a:lnTo>
                <a:lnTo>
                  <a:pt x="129222" y="1714"/>
                </a:lnTo>
                <a:lnTo>
                  <a:pt x="132994" y="1396"/>
                </a:lnTo>
                <a:lnTo>
                  <a:pt x="154175" y="1396"/>
                </a:lnTo>
                <a:lnTo>
                  <a:pt x="140385" y="495"/>
                </a:lnTo>
                <a:lnTo>
                  <a:pt x="136690" y="165"/>
                </a:lnTo>
                <a:lnTo>
                  <a:pt x="132994" y="0"/>
                </a:lnTo>
                <a:close/>
              </a:path>
              <a:path w="224154" h="48895">
                <a:moveTo>
                  <a:pt x="154175" y="1396"/>
                </a:moveTo>
                <a:lnTo>
                  <a:pt x="132994" y="1396"/>
                </a:lnTo>
                <a:lnTo>
                  <a:pt x="136690" y="1536"/>
                </a:lnTo>
                <a:lnTo>
                  <a:pt x="140309" y="1803"/>
                </a:lnTo>
                <a:lnTo>
                  <a:pt x="143967" y="2031"/>
                </a:lnTo>
                <a:lnTo>
                  <a:pt x="147548" y="2209"/>
                </a:lnTo>
                <a:lnTo>
                  <a:pt x="151091" y="2438"/>
                </a:lnTo>
                <a:lnTo>
                  <a:pt x="158203" y="2819"/>
                </a:lnTo>
                <a:lnTo>
                  <a:pt x="164896" y="4444"/>
                </a:lnTo>
                <a:lnTo>
                  <a:pt x="171310" y="5308"/>
                </a:lnTo>
                <a:lnTo>
                  <a:pt x="177838" y="6070"/>
                </a:lnTo>
                <a:lnTo>
                  <a:pt x="183476" y="8254"/>
                </a:lnTo>
                <a:lnTo>
                  <a:pt x="188912" y="9550"/>
                </a:lnTo>
                <a:lnTo>
                  <a:pt x="194271" y="11112"/>
                </a:lnTo>
                <a:lnTo>
                  <a:pt x="199415" y="12064"/>
                </a:lnTo>
                <a:lnTo>
                  <a:pt x="203576" y="13919"/>
                </a:lnTo>
                <a:lnTo>
                  <a:pt x="223901" y="21589"/>
                </a:lnTo>
                <a:lnTo>
                  <a:pt x="203835" y="13347"/>
                </a:lnTo>
                <a:lnTo>
                  <a:pt x="199771" y="11429"/>
                </a:lnTo>
                <a:lnTo>
                  <a:pt x="194678" y="10312"/>
                </a:lnTo>
                <a:lnTo>
                  <a:pt x="189268" y="8712"/>
                </a:lnTo>
                <a:lnTo>
                  <a:pt x="183845" y="7365"/>
                </a:lnTo>
                <a:lnTo>
                  <a:pt x="178155" y="5105"/>
                </a:lnTo>
                <a:lnTo>
                  <a:pt x="171640" y="4330"/>
                </a:lnTo>
                <a:lnTo>
                  <a:pt x="165150" y="3378"/>
                </a:lnTo>
                <a:lnTo>
                  <a:pt x="158457" y="1663"/>
                </a:lnTo>
                <a:lnTo>
                  <a:pt x="154175" y="1396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9820833" y="6100238"/>
            <a:ext cx="241166" cy="111623"/>
          </a:xfrm>
          <a:prstGeom prst="rect">
            <a:avLst/>
          </a:prstGeom>
          <a:blipFill>
            <a:blip r:embed="rId2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9993844" y="6142535"/>
            <a:ext cx="64769" cy="29845"/>
          </a:xfrm>
          <a:custGeom>
            <a:avLst/>
            <a:gdLst/>
            <a:ahLst/>
            <a:cxnLst/>
            <a:rect l="l" t="t" r="r" b="b"/>
            <a:pathLst>
              <a:path w="64770" h="29845">
                <a:moveTo>
                  <a:pt x="59905" y="0"/>
                </a:moveTo>
                <a:lnTo>
                  <a:pt x="52374" y="88"/>
                </a:lnTo>
                <a:lnTo>
                  <a:pt x="48679" y="241"/>
                </a:lnTo>
                <a:lnTo>
                  <a:pt x="44259" y="533"/>
                </a:lnTo>
                <a:lnTo>
                  <a:pt x="39814" y="1714"/>
                </a:lnTo>
                <a:lnTo>
                  <a:pt x="35280" y="2806"/>
                </a:lnTo>
                <a:lnTo>
                  <a:pt x="30708" y="4445"/>
                </a:lnTo>
                <a:lnTo>
                  <a:pt x="26479" y="6553"/>
                </a:lnTo>
                <a:lnTo>
                  <a:pt x="24447" y="7683"/>
                </a:lnTo>
                <a:lnTo>
                  <a:pt x="22275" y="8724"/>
                </a:lnTo>
                <a:lnTo>
                  <a:pt x="18549" y="11366"/>
                </a:lnTo>
                <a:lnTo>
                  <a:pt x="16598" y="12446"/>
                </a:lnTo>
                <a:lnTo>
                  <a:pt x="15074" y="13843"/>
                </a:lnTo>
                <a:lnTo>
                  <a:pt x="11671" y="16421"/>
                </a:lnTo>
                <a:lnTo>
                  <a:pt x="8978" y="19138"/>
                </a:lnTo>
                <a:lnTo>
                  <a:pt x="6731" y="21501"/>
                </a:lnTo>
                <a:lnTo>
                  <a:pt x="4356" y="23774"/>
                </a:lnTo>
                <a:lnTo>
                  <a:pt x="3009" y="26060"/>
                </a:lnTo>
                <a:lnTo>
                  <a:pt x="1816" y="27482"/>
                </a:lnTo>
                <a:lnTo>
                  <a:pt x="0" y="29781"/>
                </a:lnTo>
                <a:lnTo>
                  <a:pt x="2971" y="26581"/>
                </a:lnTo>
                <a:lnTo>
                  <a:pt x="7747" y="22136"/>
                </a:lnTo>
                <a:lnTo>
                  <a:pt x="10071" y="19900"/>
                </a:lnTo>
                <a:lnTo>
                  <a:pt x="13030" y="17437"/>
                </a:lnTo>
                <a:lnTo>
                  <a:pt x="16408" y="14973"/>
                </a:lnTo>
                <a:lnTo>
                  <a:pt x="17970" y="13639"/>
                </a:lnTo>
                <a:lnTo>
                  <a:pt x="19913" y="12598"/>
                </a:lnTo>
                <a:lnTo>
                  <a:pt x="21784" y="11328"/>
                </a:lnTo>
                <a:lnTo>
                  <a:pt x="23545" y="10096"/>
                </a:lnTo>
                <a:lnTo>
                  <a:pt x="25679" y="9169"/>
                </a:lnTo>
                <a:lnTo>
                  <a:pt x="27673" y="8089"/>
                </a:lnTo>
                <a:lnTo>
                  <a:pt x="31724" y="5994"/>
                </a:lnTo>
                <a:lnTo>
                  <a:pt x="36118" y="4318"/>
                </a:lnTo>
                <a:lnTo>
                  <a:pt x="40424" y="3213"/>
                </a:lnTo>
                <a:lnTo>
                  <a:pt x="44665" y="2006"/>
                </a:lnTo>
                <a:lnTo>
                  <a:pt x="48831" y="1422"/>
                </a:lnTo>
                <a:lnTo>
                  <a:pt x="52451" y="1079"/>
                </a:lnTo>
                <a:lnTo>
                  <a:pt x="59690" y="533"/>
                </a:lnTo>
                <a:lnTo>
                  <a:pt x="61583" y="533"/>
                </a:lnTo>
                <a:lnTo>
                  <a:pt x="59905" y="0"/>
                </a:lnTo>
                <a:close/>
              </a:path>
              <a:path w="64770" h="29845">
                <a:moveTo>
                  <a:pt x="61583" y="533"/>
                </a:moveTo>
                <a:lnTo>
                  <a:pt x="59690" y="533"/>
                </a:lnTo>
                <a:lnTo>
                  <a:pt x="64579" y="1485"/>
                </a:lnTo>
                <a:lnTo>
                  <a:pt x="61583" y="53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9972819" y="5984531"/>
            <a:ext cx="288324" cy="227330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10068345" y="5992506"/>
            <a:ext cx="146685" cy="148590"/>
          </a:xfrm>
          <a:custGeom>
            <a:avLst/>
            <a:gdLst/>
            <a:ahLst/>
            <a:cxnLst/>
            <a:rect l="l" t="t" r="r" b="b"/>
            <a:pathLst>
              <a:path w="146684" h="148589">
                <a:moveTo>
                  <a:pt x="146075" y="0"/>
                </a:moveTo>
                <a:lnTo>
                  <a:pt x="136588" y="3327"/>
                </a:lnTo>
                <a:lnTo>
                  <a:pt x="133578" y="4470"/>
                </a:lnTo>
                <a:lnTo>
                  <a:pt x="129667" y="5435"/>
                </a:lnTo>
                <a:lnTo>
                  <a:pt x="125818" y="7543"/>
                </a:lnTo>
                <a:lnTo>
                  <a:pt x="121920" y="9512"/>
                </a:lnTo>
                <a:lnTo>
                  <a:pt x="117348" y="11544"/>
                </a:lnTo>
                <a:lnTo>
                  <a:pt x="112674" y="14160"/>
                </a:lnTo>
                <a:lnTo>
                  <a:pt x="98336" y="23329"/>
                </a:lnTo>
                <a:lnTo>
                  <a:pt x="93624" y="26987"/>
                </a:lnTo>
                <a:lnTo>
                  <a:pt x="88557" y="30721"/>
                </a:lnTo>
                <a:lnTo>
                  <a:pt x="83553" y="34759"/>
                </a:lnTo>
                <a:lnTo>
                  <a:pt x="78917" y="39077"/>
                </a:lnTo>
                <a:lnTo>
                  <a:pt x="73787" y="43294"/>
                </a:lnTo>
                <a:lnTo>
                  <a:pt x="69138" y="47993"/>
                </a:lnTo>
                <a:lnTo>
                  <a:pt x="64655" y="52755"/>
                </a:lnTo>
                <a:lnTo>
                  <a:pt x="59651" y="57391"/>
                </a:lnTo>
                <a:lnTo>
                  <a:pt x="55524" y="62458"/>
                </a:lnTo>
                <a:lnTo>
                  <a:pt x="49142" y="69984"/>
                </a:lnTo>
                <a:lnTo>
                  <a:pt x="43094" y="77606"/>
                </a:lnTo>
                <a:lnTo>
                  <a:pt x="37393" y="85232"/>
                </a:lnTo>
                <a:lnTo>
                  <a:pt x="32054" y="92773"/>
                </a:lnTo>
                <a:lnTo>
                  <a:pt x="28435" y="97675"/>
                </a:lnTo>
                <a:lnTo>
                  <a:pt x="25463" y="102654"/>
                </a:lnTo>
                <a:lnTo>
                  <a:pt x="22428" y="107238"/>
                </a:lnTo>
                <a:lnTo>
                  <a:pt x="19558" y="111937"/>
                </a:lnTo>
                <a:lnTo>
                  <a:pt x="0" y="148526"/>
                </a:lnTo>
                <a:lnTo>
                  <a:pt x="1015" y="146500"/>
                </a:lnTo>
                <a:lnTo>
                  <a:pt x="3990" y="140816"/>
                </a:lnTo>
                <a:lnTo>
                  <a:pt x="8818" y="132061"/>
                </a:lnTo>
                <a:lnTo>
                  <a:pt x="15392" y="120827"/>
                </a:lnTo>
                <a:lnTo>
                  <a:pt x="23571" y="107721"/>
                </a:lnTo>
                <a:lnTo>
                  <a:pt x="26695" y="103162"/>
                </a:lnTo>
                <a:lnTo>
                  <a:pt x="29743" y="98234"/>
                </a:lnTo>
                <a:lnTo>
                  <a:pt x="33362" y="93344"/>
                </a:lnTo>
                <a:lnTo>
                  <a:pt x="38806" y="85895"/>
                </a:lnTo>
                <a:lnTo>
                  <a:pt x="44589" y="78355"/>
                </a:lnTo>
                <a:lnTo>
                  <a:pt x="50697" y="70820"/>
                </a:lnTo>
                <a:lnTo>
                  <a:pt x="57111" y="63385"/>
                </a:lnTo>
                <a:lnTo>
                  <a:pt x="61239" y="58305"/>
                </a:lnTo>
                <a:lnTo>
                  <a:pt x="66103" y="53657"/>
                </a:lnTo>
                <a:lnTo>
                  <a:pt x="70561" y="48907"/>
                </a:lnTo>
                <a:lnTo>
                  <a:pt x="75082" y="44183"/>
                </a:lnTo>
                <a:lnTo>
                  <a:pt x="80162" y="39928"/>
                </a:lnTo>
                <a:lnTo>
                  <a:pt x="84683" y="35598"/>
                </a:lnTo>
                <a:lnTo>
                  <a:pt x="89611" y="31508"/>
                </a:lnTo>
                <a:lnTo>
                  <a:pt x="94564" y="27762"/>
                </a:lnTo>
                <a:lnTo>
                  <a:pt x="99174" y="24104"/>
                </a:lnTo>
                <a:lnTo>
                  <a:pt x="113334" y="14858"/>
                </a:lnTo>
                <a:lnTo>
                  <a:pt x="117970" y="12293"/>
                </a:lnTo>
                <a:lnTo>
                  <a:pt x="122389" y="10134"/>
                </a:lnTo>
                <a:lnTo>
                  <a:pt x="126212" y="8064"/>
                </a:lnTo>
                <a:lnTo>
                  <a:pt x="129908" y="5854"/>
                </a:lnTo>
                <a:lnTo>
                  <a:pt x="133756" y="4813"/>
                </a:lnTo>
                <a:lnTo>
                  <a:pt x="136728" y="3581"/>
                </a:lnTo>
                <a:lnTo>
                  <a:pt x="146075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10023175" y="5861355"/>
            <a:ext cx="237967" cy="293192"/>
          </a:xfrm>
          <a:prstGeom prst="rect">
            <a:avLst/>
          </a:prstGeom>
          <a:blipFill>
            <a:blip r:embed="rId2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10052559" y="5968119"/>
            <a:ext cx="0" cy="174625"/>
          </a:xfrm>
          <a:custGeom>
            <a:avLst/>
            <a:gdLst/>
            <a:ahLst/>
            <a:cxnLst/>
            <a:rect l="l" t="t" r="r" b="b"/>
            <a:pathLst>
              <a:path w="0" h="174625">
                <a:moveTo>
                  <a:pt x="0" y="0"/>
                </a:moveTo>
                <a:lnTo>
                  <a:pt x="0" y="174498"/>
                </a:lnTo>
              </a:path>
            </a:pathLst>
          </a:custGeom>
          <a:ln w="12598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9839007" y="5861355"/>
            <a:ext cx="446455" cy="312545"/>
          </a:xfrm>
          <a:prstGeom prst="rect">
            <a:avLst/>
          </a:prstGeom>
          <a:blipFill>
            <a:blip r:embed="rId2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9962119" y="5993606"/>
            <a:ext cx="69215" cy="107950"/>
          </a:xfrm>
          <a:custGeom>
            <a:avLst/>
            <a:gdLst/>
            <a:ahLst/>
            <a:cxnLst/>
            <a:rect l="l" t="t" r="r" b="b"/>
            <a:pathLst>
              <a:path w="69215" h="107950">
                <a:moveTo>
                  <a:pt x="0" y="0"/>
                </a:moveTo>
                <a:lnTo>
                  <a:pt x="1524" y="1485"/>
                </a:lnTo>
                <a:lnTo>
                  <a:pt x="3848" y="4229"/>
                </a:lnTo>
                <a:lnTo>
                  <a:pt x="6375" y="6908"/>
                </a:lnTo>
                <a:lnTo>
                  <a:pt x="9525" y="10909"/>
                </a:lnTo>
                <a:lnTo>
                  <a:pt x="13538" y="15608"/>
                </a:lnTo>
                <a:lnTo>
                  <a:pt x="15608" y="17957"/>
                </a:lnTo>
                <a:lnTo>
                  <a:pt x="17526" y="20662"/>
                </a:lnTo>
                <a:lnTo>
                  <a:pt x="19710" y="23406"/>
                </a:lnTo>
                <a:lnTo>
                  <a:pt x="21805" y="26200"/>
                </a:lnTo>
                <a:lnTo>
                  <a:pt x="24257" y="29044"/>
                </a:lnTo>
                <a:lnTo>
                  <a:pt x="30568" y="38442"/>
                </a:lnTo>
                <a:lnTo>
                  <a:pt x="35572" y="44919"/>
                </a:lnTo>
                <a:lnTo>
                  <a:pt x="39547" y="51866"/>
                </a:lnTo>
                <a:lnTo>
                  <a:pt x="43827" y="58597"/>
                </a:lnTo>
                <a:lnTo>
                  <a:pt x="48171" y="65227"/>
                </a:lnTo>
                <a:lnTo>
                  <a:pt x="49758" y="68719"/>
                </a:lnTo>
                <a:lnTo>
                  <a:pt x="51600" y="71970"/>
                </a:lnTo>
                <a:lnTo>
                  <a:pt x="55054" y="78536"/>
                </a:lnTo>
                <a:lnTo>
                  <a:pt x="58750" y="84505"/>
                </a:lnTo>
                <a:lnTo>
                  <a:pt x="60845" y="89966"/>
                </a:lnTo>
                <a:lnTo>
                  <a:pt x="68999" y="107835"/>
                </a:lnTo>
                <a:lnTo>
                  <a:pt x="66128" y="100584"/>
                </a:lnTo>
                <a:lnTo>
                  <a:pt x="61861" y="89662"/>
                </a:lnTo>
                <a:lnTo>
                  <a:pt x="59867" y="84162"/>
                </a:lnTo>
                <a:lnTo>
                  <a:pt x="56286" y="78117"/>
                </a:lnTo>
                <a:lnTo>
                  <a:pt x="53022" y="71450"/>
                </a:lnTo>
                <a:lnTo>
                  <a:pt x="51206" y="68186"/>
                </a:lnTo>
                <a:lnTo>
                  <a:pt x="49733" y="64668"/>
                </a:lnTo>
                <a:lnTo>
                  <a:pt x="47586" y="61328"/>
                </a:lnTo>
                <a:lnTo>
                  <a:pt x="45491" y="57950"/>
                </a:lnTo>
                <a:lnTo>
                  <a:pt x="41325" y="51104"/>
                </a:lnTo>
                <a:lnTo>
                  <a:pt x="37236" y="44196"/>
                </a:lnTo>
                <a:lnTo>
                  <a:pt x="32042" y="37795"/>
                </a:lnTo>
                <a:lnTo>
                  <a:pt x="25501" y="28435"/>
                </a:lnTo>
                <a:lnTo>
                  <a:pt x="22961" y="25628"/>
                </a:lnTo>
                <a:lnTo>
                  <a:pt x="20789" y="22847"/>
                </a:lnTo>
                <a:lnTo>
                  <a:pt x="18542" y="20116"/>
                </a:lnTo>
                <a:lnTo>
                  <a:pt x="16548" y="17437"/>
                </a:lnTo>
                <a:lnTo>
                  <a:pt x="14452" y="15125"/>
                </a:lnTo>
                <a:lnTo>
                  <a:pt x="6261" y="5740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9714420" y="5909043"/>
            <a:ext cx="330923" cy="235198"/>
          </a:xfrm>
          <a:prstGeom prst="rect">
            <a:avLst/>
          </a:prstGeom>
          <a:blipFill>
            <a:blip r:embed="rId2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9714420" y="6033470"/>
            <a:ext cx="290830" cy="74930"/>
          </a:xfrm>
          <a:custGeom>
            <a:avLst/>
            <a:gdLst/>
            <a:ahLst/>
            <a:cxnLst/>
            <a:rect l="l" t="t" r="r" b="b"/>
            <a:pathLst>
              <a:path w="290829" h="74929">
                <a:moveTo>
                  <a:pt x="148267" y="1437"/>
                </a:moveTo>
                <a:lnTo>
                  <a:pt x="126288" y="1437"/>
                </a:lnTo>
                <a:lnTo>
                  <a:pt x="133737" y="1476"/>
                </a:lnTo>
                <a:lnTo>
                  <a:pt x="141187" y="2094"/>
                </a:lnTo>
                <a:lnTo>
                  <a:pt x="191112" y="14788"/>
                </a:lnTo>
                <a:lnTo>
                  <a:pt x="233133" y="35270"/>
                </a:lnTo>
                <a:lnTo>
                  <a:pt x="268351" y="58142"/>
                </a:lnTo>
                <a:lnTo>
                  <a:pt x="273202" y="61254"/>
                </a:lnTo>
                <a:lnTo>
                  <a:pt x="276898" y="64404"/>
                </a:lnTo>
                <a:lnTo>
                  <a:pt x="280149" y="66791"/>
                </a:lnTo>
                <a:lnTo>
                  <a:pt x="286664" y="71668"/>
                </a:lnTo>
                <a:lnTo>
                  <a:pt x="290283" y="74475"/>
                </a:lnTo>
                <a:lnTo>
                  <a:pt x="286740" y="71592"/>
                </a:lnTo>
                <a:lnTo>
                  <a:pt x="280441" y="66613"/>
                </a:lnTo>
                <a:lnTo>
                  <a:pt x="277177" y="64137"/>
                </a:lnTo>
                <a:lnTo>
                  <a:pt x="273558" y="60924"/>
                </a:lnTo>
                <a:lnTo>
                  <a:pt x="268859" y="57673"/>
                </a:lnTo>
                <a:lnTo>
                  <a:pt x="253276" y="46611"/>
                </a:lnTo>
                <a:lnTo>
                  <a:pt x="233857" y="34419"/>
                </a:lnTo>
                <a:lnTo>
                  <a:pt x="198443" y="16348"/>
                </a:lnTo>
                <a:lnTo>
                  <a:pt x="156425" y="2593"/>
                </a:lnTo>
                <a:lnTo>
                  <a:pt x="148267" y="1437"/>
                </a:lnTo>
                <a:close/>
              </a:path>
              <a:path w="290829" h="74929">
                <a:moveTo>
                  <a:pt x="133819" y="0"/>
                </a:moveTo>
                <a:lnTo>
                  <a:pt x="83311" y="5967"/>
                </a:lnTo>
                <a:lnTo>
                  <a:pt x="36746" y="18091"/>
                </a:lnTo>
                <a:lnTo>
                  <a:pt x="0" y="30456"/>
                </a:lnTo>
                <a:lnTo>
                  <a:pt x="3462" y="29263"/>
                </a:lnTo>
                <a:lnTo>
                  <a:pt x="12893" y="26156"/>
                </a:lnTo>
                <a:lnTo>
                  <a:pt x="58655" y="12898"/>
                </a:lnTo>
                <a:lnTo>
                  <a:pt x="97358" y="4536"/>
                </a:lnTo>
                <a:lnTo>
                  <a:pt x="126288" y="1437"/>
                </a:lnTo>
                <a:lnTo>
                  <a:pt x="148267" y="1437"/>
                </a:lnTo>
                <a:lnTo>
                  <a:pt x="141404" y="580"/>
                </a:lnTo>
                <a:lnTo>
                  <a:pt x="133819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9747248" y="6001592"/>
            <a:ext cx="296725" cy="140508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10064253" y="6120289"/>
            <a:ext cx="196215" cy="29845"/>
          </a:xfrm>
          <a:custGeom>
            <a:avLst/>
            <a:gdLst/>
            <a:ahLst/>
            <a:cxnLst/>
            <a:rect l="l" t="t" r="r" b="b"/>
            <a:pathLst>
              <a:path w="196215" h="29845">
                <a:moveTo>
                  <a:pt x="98628" y="0"/>
                </a:moveTo>
                <a:lnTo>
                  <a:pt x="95402" y="635"/>
                </a:lnTo>
                <a:lnTo>
                  <a:pt x="92214" y="1193"/>
                </a:lnTo>
                <a:lnTo>
                  <a:pt x="88874" y="1422"/>
                </a:lnTo>
                <a:lnTo>
                  <a:pt x="85762" y="2235"/>
                </a:lnTo>
                <a:lnTo>
                  <a:pt x="82804" y="3200"/>
                </a:lnTo>
                <a:lnTo>
                  <a:pt x="79616" y="3962"/>
                </a:lnTo>
                <a:lnTo>
                  <a:pt x="76784" y="5156"/>
                </a:lnTo>
                <a:lnTo>
                  <a:pt x="71069" y="7467"/>
                </a:lnTo>
                <a:lnTo>
                  <a:pt x="65849" y="10312"/>
                </a:lnTo>
                <a:lnTo>
                  <a:pt x="57937" y="13766"/>
                </a:lnTo>
                <a:lnTo>
                  <a:pt x="55333" y="14947"/>
                </a:lnTo>
                <a:lnTo>
                  <a:pt x="52654" y="15633"/>
                </a:lnTo>
                <a:lnTo>
                  <a:pt x="49987" y="16408"/>
                </a:lnTo>
                <a:lnTo>
                  <a:pt x="47447" y="17399"/>
                </a:lnTo>
                <a:lnTo>
                  <a:pt x="44627" y="17602"/>
                </a:lnTo>
                <a:lnTo>
                  <a:pt x="39067" y="18465"/>
                </a:lnTo>
                <a:lnTo>
                  <a:pt x="34086" y="18973"/>
                </a:lnTo>
                <a:lnTo>
                  <a:pt x="29078" y="19392"/>
                </a:lnTo>
                <a:lnTo>
                  <a:pt x="24345" y="19900"/>
                </a:lnTo>
                <a:lnTo>
                  <a:pt x="19989" y="20650"/>
                </a:lnTo>
                <a:lnTo>
                  <a:pt x="16217" y="21678"/>
                </a:lnTo>
                <a:lnTo>
                  <a:pt x="12458" y="22593"/>
                </a:lnTo>
                <a:lnTo>
                  <a:pt x="0" y="29375"/>
                </a:lnTo>
                <a:lnTo>
                  <a:pt x="542" y="28841"/>
                </a:lnTo>
                <a:lnTo>
                  <a:pt x="2717" y="27228"/>
                </a:lnTo>
                <a:lnTo>
                  <a:pt x="16446" y="22237"/>
                </a:lnTo>
                <a:lnTo>
                  <a:pt x="20218" y="21348"/>
                </a:lnTo>
                <a:lnTo>
                  <a:pt x="24561" y="20739"/>
                </a:lnTo>
                <a:lnTo>
                  <a:pt x="29349" y="20205"/>
                </a:lnTo>
                <a:lnTo>
                  <a:pt x="34086" y="19900"/>
                </a:lnTo>
                <a:lnTo>
                  <a:pt x="39497" y="19380"/>
                </a:lnTo>
                <a:lnTo>
                  <a:pt x="44831" y="18618"/>
                </a:lnTo>
                <a:lnTo>
                  <a:pt x="47633" y="18453"/>
                </a:lnTo>
                <a:lnTo>
                  <a:pt x="50266" y="17462"/>
                </a:lnTo>
                <a:lnTo>
                  <a:pt x="53136" y="16687"/>
                </a:lnTo>
                <a:lnTo>
                  <a:pt x="55994" y="16014"/>
                </a:lnTo>
                <a:lnTo>
                  <a:pt x="58597" y="14820"/>
                </a:lnTo>
                <a:lnTo>
                  <a:pt x="66713" y="11391"/>
                </a:lnTo>
                <a:lnTo>
                  <a:pt x="71932" y="8636"/>
                </a:lnTo>
                <a:lnTo>
                  <a:pt x="77546" y="6426"/>
                </a:lnTo>
                <a:lnTo>
                  <a:pt x="80327" y="5270"/>
                </a:lnTo>
                <a:lnTo>
                  <a:pt x="83413" y="4635"/>
                </a:lnTo>
                <a:lnTo>
                  <a:pt x="86347" y="3683"/>
                </a:lnTo>
                <a:lnTo>
                  <a:pt x="89344" y="2933"/>
                </a:lnTo>
                <a:lnTo>
                  <a:pt x="92544" y="2743"/>
                </a:lnTo>
                <a:lnTo>
                  <a:pt x="95754" y="2222"/>
                </a:lnTo>
                <a:lnTo>
                  <a:pt x="98767" y="1587"/>
                </a:lnTo>
                <a:lnTo>
                  <a:pt x="119820" y="1587"/>
                </a:lnTo>
                <a:lnTo>
                  <a:pt x="114820" y="952"/>
                </a:lnTo>
                <a:lnTo>
                  <a:pt x="112261" y="520"/>
                </a:lnTo>
                <a:lnTo>
                  <a:pt x="101917" y="520"/>
                </a:lnTo>
                <a:lnTo>
                  <a:pt x="98628" y="0"/>
                </a:lnTo>
                <a:close/>
              </a:path>
              <a:path w="196215" h="29845">
                <a:moveTo>
                  <a:pt x="121876" y="1854"/>
                </a:moveTo>
                <a:lnTo>
                  <a:pt x="111404" y="1854"/>
                </a:lnTo>
                <a:lnTo>
                  <a:pt x="114592" y="2387"/>
                </a:lnTo>
                <a:lnTo>
                  <a:pt x="133070" y="4559"/>
                </a:lnTo>
                <a:lnTo>
                  <a:pt x="139077" y="5080"/>
                </a:lnTo>
                <a:lnTo>
                  <a:pt x="144729" y="6159"/>
                </a:lnTo>
                <a:lnTo>
                  <a:pt x="150088" y="7277"/>
                </a:lnTo>
                <a:lnTo>
                  <a:pt x="165227" y="10198"/>
                </a:lnTo>
                <a:lnTo>
                  <a:pt x="169938" y="11074"/>
                </a:lnTo>
                <a:lnTo>
                  <a:pt x="174142" y="12230"/>
                </a:lnTo>
                <a:lnTo>
                  <a:pt x="177952" y="13030"/>
                </a:lnTo>
                <a:lnTo>
                  <a:pt x="181749" y="13881"/>
                </a:lnTo>
                <a:lnTo>
                  <a:pt x="187756" y="15290"/>
                </a:lnTo>
                <a:lnTo>
                  <a:pt x="196151" y="17462"/>
                </a:lnTo>
                <a:lnTo>
                  <a:pt x="187833" y="15024"/>
                </a:lnTo>
                <a:lnTo>
                  <a:pt x="178193" y="12496"/>
                </a:lnTo>
                <a:lnTo>
                  <a:pt x="174383" y="11544"/>
                </a:lnTo>
                <a:lnTo>
                  <a:pt x="170230" y="10236"/>
                </a:lnTo>
                <a:lnTo>
                  <a:pt x="165519" y="9359"/>
                </a:lnTo>
                <a:lnTo>
                  <a:pt x="150342" y="6261"/>
                </a:lnTo>
                <a:lnTo>
                  <a:pt x="144945" y="5080"/>
                </a:lnTo>
                <a:lnTo>
                  <a:pt x="139306" y="3937"/>
                </a:lnTo>
                <a:lnTo>
                  <a:pt x="133248" y="3340"/>
                </a:lnTo>
                <a:lnTo>
                  <a:pt x="121876" y="1854"/>
                </a:lnTo>
                <a:close/>
              </a:path>
              <a:path w="196215" h="29845">
                <a:moveTo>
                  <a:pt x="119820" y="1587"/>
                </a:moveTo>
                <a:lnTo>
                  <a:pt x="98767" y="1587"/>
                </a:lnTo>
                <a:lnTo>
                  <a:pt x="101993" y="2082"/>
                </a:lnTo>
                <a:lnTo>
                  <a:pt x="105143" y="1930"/>
                </a:lnTo>
                <a:lnTo>
                  <a:pt x="111404" y="1854"/>
                </a:lnTo>
                <a:lnTo>
                  <a:pt x="121876" y="1854"/>
                </a:lnTo>
                <a:lnTo>
                  <a:pt x="119820" y="1587"/>
                </a:lnTo>
                <a:close/>
              </a:path>
              <a:path w="196215" h="29845">
                <a:moveTo>
                  <a:pt x="105181" y="393"/>
                </a:moveTo>
                <a:lnTo>
                  <a:pt x="101917" y="520"/>
                </a:lnTo>
                <a:lnTo>
                  <a:pt x="112261" y="520"/>
                </a:lnTo>
                <a:lnTo>
                  <a:pt x="111734" y="431"/>
                </a:lnTo>
                <a:lnTo>
                  <a:pt x="108407" y="431"/>
                </a:lnTo>
                <a:lnTo>
                  <a:pt x="105181" y="39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10061575" y="6103620"/>
            <a:ext cx="183514" cy="70282"/>
          </a:xfrm>
          <a:prstGeom prst="rect">
            <a:avLst/>
          </a:prstGeom>
          <a:blipFill>
            <a:blip r:embed="rId2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6298514" y="6163386"/>
            <a:ext cx="15328" cy="18884"/>
          </a:xfrm>
          <a:prstGeom prst="rect">
            <a:avLst/>
          </a:prstGeom>
          <a:blipFill>
            <a:blip r:embed="rId2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6301382" y="6167347"/>
            <a:ext cx="6985" cy="14604"/>
          </a:xfrm>
          <a:custGeom>
            <a:avLst/>
            <a:gdLst/>
            <a:ahLst/>
            <a:cxnLst/>
            <a:rect l="l" t="t" r="r" b="b"/>
            <a:pathLst>
              <a:path w="6985" h="14604">
                <a:moveTo>
                  <a:pt x="6972" y="0"/>
                </a:moveTo>
                <a:lnTo>
                  <a:pt x="6464" y="482"/>
                </a:lnTo>
                <a:lnTo>
                  <a:pt x="6184" y="812"/>
                </a:lnTo>
                <a:lnTo>
                  <a:pt x="5651" y="1219"/>
                </a:lnTo>
                <a:lnTo>
                  <a:pt x="4813" y="2514"/>
                </a:lnTo>
                <a:lnTo>
                  <a:pt x="4216" y="3187"/>
                </a:lnTo>
                <a:lnTo>
                  <a:pt x="3340" y="4889"/>
                </a:lnTo>
                <a:lnTo>
                  <a:pt x="520" y="11937"/>
                </a:lnTo>
                <a:lnTo>
                  <a:pt x="114" y="13398"/>
                </a:lnTo>
                <a:lnTo>
                  <a:pt x="0" y="14414"/>
                </a:lnTo>
                <a:lnTo>
                  <a:pt x="565" y="13398"/>
                </a:lnTo>
                <a:lnTo>
                  <a:pt x="1854" y="10833"/>
                </a:lnTo>
                <a:lnTo>
                  <a:pt x="2654" y="8991"/>
                </a:lnTo>
                <a:lnTo>
                  <a:pt x="3517" y="7200"/>
                </a:lnTo>
                <a:lnTo>
                  <a:pt x="4305" y="5359"/>
                </a:lnTo>
                <a:lnTo>
                  <a:pt x="5181" y="3581"/>
                </a:lnTo>
                <a:lnTo>
                  <a:pt x="5816" y="2222"/>
                </a:lnTo>
                <a:lnTo>
                  <a:pt x="697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6300254" y="6163983"/>
            <a:ext cx="20307" cy="43840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6304481" y="6194923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515" y="0"/>
                </a:moveTo>
                <a:lnTo>
                  <a:pt x="9906" y="342"/>
                </a:lnTo>
                <a:lnTo>
                  <a:pt x="9537" y="596"/>
                </a:lnTo>
                <a:lnTo>
                  <a:pt x="8915" y="838"/>
                </a:lnTo>
                <a:lnTo>
                  <a:pt x="8343" y="1358"/>
                </a:lnTo>
                <a:lnTo>
                  <a:pt x="7759" y="1854"/>
                </a:lnTo>
                <a:lnTo>
                  <a:pt x="7010" y="2374"/>
                </a:lnTo>
                <a:lnTo>
                  <a:pt x="5727" y="3771"/>
                </a:lnTo>
                <a:lnTo>
                  <a:pt x="0" y="12077"/>
                </a:lnTo>
                <a:lnTo>
                  <a:pt x="711" y="11353"/>
                </a:lnTo>
                <a:lnTo>
                  <a:pt x="1714" y="10223"/>
                </a:lnTo>
                <a:lnTo>
                  <a:pt x="2743" y="9118"/>
                </a:lnTo>
                <a:lnTo>
                  <a:pt x="3975" y="7569"/>
                </a:lnTo>
                <a:lnTo>
                  <a:pt x="5283" y="6045"/>
                </a:lnTo>
                <a:lnTo>
                  <a:pt x="6527" y="4470"/>
                </a:lnTo>
                <a:lnTo>
                  <a:pt x="7835" y="2997"/>
                </a:lnTo>
                <a:lnTo>
                  <a:pt x="8801" y="1854"/>
                </a:lnTo>
                <a:lnTo>
                  <a:pt x="1051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6303670" y="6191605"/>
            <a:ext cx="22681" cy="35966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6310248" y="6214692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5" h="12700">
                <a:moveTo>
                  <a:pt x="10541" y="0"/>
                </a:moveTo>
                <a:lnTo>
                  <a:pt x="9918" y="330"/>
                </a:lnTo>
                <a:lnTo>
                  <a:pt x="9563" y="571"/>
                </a:lnTo>
                <a:lnTo>
                  <a:pt x="8940" y="838"/>
                </a:lnTo>
                <a:lnTo>
                  <a:pt x="8343" y="1320"/>
                </a:lnTo>
                <a:lnTo>
                  <a:pt x="7785" y="1828"/>
                </a:lnTo>
                <a:lnTo>
                  <a:pt x="7048" y="2349"/>
                </a:lnTo>
                <a:lnTo>
                  <a:pt x="6388" y="3047"/>
                </a:lnTo>
                <a:lnTo>
                  <a:pt x="5753" y="3759"/>
                </a:lnTo>
                <a:lnTo>
                  <a:pt x="5029" y="4470"/>
                </a:lnTo>
                <a:lnTo>
                  <a:pt x="3124" y="6845"/>
                </a:lnTo>
                <a:lnTo>
                  <a:pt x="1930" y="8508"/>
                </a:lnTo>
                <a:lnTo>
                  <a:pt x="1193" y="9817"/>
                </a:lnTo>
                <a:lnTo>
                  <a:pt x="419" y="11137"/>
                </a:lnTo>
                <a:lnTo>
                  <a:pt x="0" y="12077"/>
                </a:lnTo>
                <a:lnTo>
                  <a:pt x="736" y="11341"/>
                </a:lnTo>
                <a:lnTo>
                  <a:pt x="2755" y="9105"/>
                </a:lnTo>
                <a:lnTo>
                  <a:pt x="4000" y="7556"/>
                </a:lnTo>
                <a:lnTo>
                  <a:pt x="5321" y="6045"/>
                </a:lnTo>
                <a:lnTo>
                  <a:pt x="6553" y="4457"/>
                </a:lnTo>
                <a:lnTo>
                  <a:pt x="7861" y="2971"/>
                </a:lnTo>
                <a:lnTo>
                  <a:pt x="8813" y="1828"/>
                </a:lnTo>
                <a:lnTo>
                  <a:pt x="1054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6275133" y="6209347"/>
            <a:ext cx="48628" cy="17729"/>
          </a:xfrm>
          <a:prstGeom prst="rect">
            <a:avLst/>
          </a:prstGeom>
          <a:blipFill>
            <a:blip r:embed="rId2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6282766" y="6214461"/>
            <a:ext cx="19050" cy="8255"/>
          </a:xfrm>
          <a:custGeom>
            <a:avLst/>
            <a:gdLst/>
            <a:ahLst/>
            <a:cxnLst/>
            <a:rect l="l" t="t" r="r" b="b"/>
            <a:pathLst>
              <a:path w="19050" h="8254">
                <a:moveTo>
                  <a:pt x="0" y="0"/>
                </a:moveTo>
                <a:lnTo>
                  <a:pt x="1371" y="546"/>
                </a:lnTo>
                <a:lnTo>
                  <a:pt x="2133" y="800"/>
                </a:lnTo>
                <a:lnTo>
                  <a:pt x="3009" y="1193"/>
                </a:lnTo>
                <a:lnTo>
                  <a:pt x="7150" y="2971"/>
                </a:lnTo>
                <a:lnTo>
                  <a:pt x="9448" y="4102"/>
                </a:lnTo>
                <a:lnTo>
                  <a:pt x="11823" y="5118"/>
                </a:lnTo>
                <a:lnTo>
                  <a:pt x="12915" y="5664"/>
                </a:lnTo>
                <a:lnTo>
                  <a:pt x="14099" y="6197"/>
                </a:lnTo>
                <a:lnTo>
                  <a:pt x="15074" y="6553"/>
                </a:lnTo>
                <a:lnTo>
                  <a:pt x="15976" y="6959"/>
                </a:lnTo>
                <a:lnTo>
                  <a:pt x="17754" y="7708"/>
                </a:lnTo>
                <a:lnTo>
                  <a:pt x="19024" y="8153"/>
                </a:lnTo>
                <a:lnTo>
                  <a:pt x="18021" y="7277"/>
                </a:lnTo>
                <a:lnTo>
                  <a:pt x="16328" y="6159"/>
                </a:lnTo>
                <a:lnTo>
                  <a:pt x="14770" y="5067"/>
                </a:lnTo>
                <a:lnTo>
                  <a:pt x="12458" y="3810"/>
                </a:lnTo>
                <a:lnTo>
                  <a:pt x="10121" y="2667"/>
                </a:lnTo>
                <a:lnTo>
                  <a:pt x="8915" y="2108"/>
                </a:lnTo>
                <a:lnTo>
                  <a:pt x="7670" y="1689"/>
                </a:lnTo>
                <a:lnTo>
                  <a:pt x="5397" y="787"/>
                </a:lnTo>
                <a:lnTo>
                  <a:pt x="4229" y="596"/>
                </a:lnTo>
                <a:lnTo>
                  <a:pt x="2475" y="114"/>
                </a:lnTo>
                <a:lnTo>
                  <a:pt x="1447" y="114"/>
                </a:lnTo>
                <a:lnTo>
                  <a:pt x="888" y="38"/>
                </a:lnTo>
                <a:lnTo>
                  <a:pt x="0" y="0"/>
                </a:lnTo>
                <a:close/>
              </a:path>
              <a:path w="19050" h="8254">
                <a:moveTo>
                  <a:pt x="2336" y="76"/>
                </a:moveTo>
                <a:lnTo>
                  <a:pt x="1447" y="114"/>
                </a:lnTo>
                <a:lnTo>
                  <a:pt x="2475" y="114"/>
                </a:lnTo>
                <a:lnTo>
                  <a:pt x="2336" y="76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6279158" y="6209906"/>
            <a:ext cx="23724" cy="14617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6265523" y="6165708"/>
            <a:ext cx="18415" cy="3810"/>
          </a:xfrm>
          <a:custGeom>
            <a:avLst/>
            <a:gdLst/>
            <a:ahLst/>
            <a:cxnLst/>
            <a:rect l="l" t="t" r="r" b="b"/>
            <a:pathLst>
              <a:path w="18414" h="3810">
                <a:moveTo>
                  <a:pt x="2019" y="38"/>
                </a:moveTo>
                <a:lnTo>
                  <a:pt x="1295" y="279"/>
                </a:lnTo>
                <a:lnTo>
                  <a:pt x="787" y="330"/>
                </a:lnTo>
                <a:lnTo>
                  <a:pt x="0" y="482"/>
                </a:lnTo>
                <a:lnTo>
                  <a:pt x="2857" y="838"/>
                </a:lnTo>
                <a:lnTo>
                  <a:pt x="6781" y="1485"/>
                </a:lnTo>
                <a:lnTo>
                  <a:pt x="9029" y="1955"/>
                </a:lnTo>
                <a:lnTo>
                  <a:pt x="11290" y="2311"/>
                </a:lnTo>
                <a:lnTo>
                  <a:pt x="13398" y="2743"/>
                </a:lnTo>
                <a:lnTo>
                  <a:pt x="14401" y="2832"/>
                </a:lnTo>
                <a:lnTo>
                  <a:pt x="15252" y="2997"/>
                </a:lnTo>
                <a:lnTo>
                  <a:pt x="16967" y="3238"/>
                </a:lnTo>
                <a:lnTo>
                  <a:pt x="18148" y="3352"/>
                </a:lnTo>
                <a:lnTo>
                  <a:pt x="17094" y="2819"/>
                </a:lnTo>
                <a:lnTo>
                  <a:pt x="15443" y="2235"/>
                </a:lnTo>
                <a:lnTo>
                  <a:pt x="13817" y="1612"/>
                </a:lnTo>
                <a:lnTo>
                  <a:pt x="11569" y="1028"/>
                </a:lnTo>
                <a:lnTo>
                  <a:pt x="9296" y="571"/>
                </a:lnTo>
                <a:lnTo>
                  <a:pt x="8140" y="368"/>
                </a:lnTo>
                <a:lnTo>
                  <a:pt x="6959" y="279"/>
                </a:lnTo>
                <a:lnTo>
                  <a:pt x="5565" y="88"/>
                </a:lnTo>
                <a:lnTo>
                  <a:pt x="3771" y="88"/>
                </a:lnTo>
                <a:lnTo>
                  <a:pt x="2908" y="50"/>
                </a:lnTo>
                <a:lnTo>
                  <a:pt x="2019" y="38"/>
                </a:lnTo>
                <a:close/>
              </a:path>
              <a:path w="18414" h="3810">
                <a:moveTo>
                  <a:pt x="4800" y="0"/>
                </a:moveTo>
                <a:lnTo>
                  <a:pt x="3771" y="88"/>
                </a:lnTo>
                <a:lnTo>
                  <a:pt x="5565" y="88"/>
                </a:lnTo>
                <a:lnTo>
                  <a:pt x="48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6275565" y="6119025"/>
            <a:ext cx="18643" cy="25730"/>
          </a:xfrm>
          <a:prstGeom prst="rect">
            <a:avLst/>
          </a:prstGeom>
          <a:blipFill>
            <a:blip r:embed="rId2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6281079" y="6124199"/>
            <a:ext cx="6350" cy="20320"/>
          </a:xfrm>
          <a:custGeom>
            <a:avLst/>
            <a:gdLst/>
            <a:ahLst/>
            <a:cxnLst/>
            <a:rect l="l" t="t" r="r" b="b"/>
            <a:pathLst>
              <a:path w="6350" h="20320">
                <a:moveTo>
                  <a:pt x="6146" y="0"/>
                </a:moveTo>
                <a:lnTo>
                  <a:pt x="5575" y="723"/>
                </a:lnTo>
                <a:lnTo>
                  <a:pt x="5295" y="1193"/>
                </a:lnTo>
                <a:lnTo>
                  <a:pt x="4699" y="1828"/>
                </a:lnTo>
                <a:lnTo>
                  <a:pt x="4254" y="2717"/>
                </a:lnTo>
                <a:lnTo>
                  <a:pt x="3873" y="3606"/>
                </a:lnTo>
                <a:lnTo>
                  <a:pt x="3251" y="4635"/>
                </a:lnTo>
                <a:lnTo>
                  <a:pt x="2451" y="6946"/>
                </a:lnTo>
                <a:lnTo>
                  <a:pt x="1968" y="8178"/>
                </a:lnTo>
                <a:lnTo>
                  <a:pt x="1506" y="9855"/>
                </a:lnTo>
                <a:lnTo>
                  <a:pt x="889" y="12331"/>
                </a:lnTo>
                <a:lnTo>
                  <a:pt x="419" y="14528"/>
                </a:lnTo>
                <a:lnTo>
                  <a:pt x="219" y="16662"/>
                </a:lnTo>
                <a:lnTo>
                  <a:pt x="0" y="18427"/>
                </a:lnTo>
                <a:lnTo>
                  <a:pt x="0" y="19748"/>
                </a:lnTo>
                <a:lnTo>
                  <a:pt x="536" y="18427"/>
                </a:lnTo>
                <a:lnTo>
                  <a:pt x="1143" y="16484"/>
                </a:lnTo>
                <a:lnTo>
                  <a:pt x="1358" y="15735"/>
                </a:lnTo>
                <a:lnTo>
                  <a:pt x="1789" y="14528"/>
                </a:lnTo>
                <a:lnTo>
                  <a:pt x="2484" y="11976"/>
                </a:lnTo>
                <a:lnTo>
                  <a:pt x="3136" y="9855"/>
                </a:lnTo>
                <a:lnTo>
                  <a:pt x="3771" y="7353"/>
                </a:lnTo>
                <a:lnTo>
                  <a:pt x="4630" y="4635"/>
                </a:lnTo>
                <a:lnTo>
                  <a:pt x="5196" y="2717"/>
                </a:lnTo>
                <a:lnTo>
                  <a:pt x="5384" y="2146"/>
                </a:lnTo>
                <a:lnTo>
                  <a:pt x="5748" y="1193"/>
                </a:lnTo>
                <a:lnTo>
                  <a:pt x="614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6268885" y="6104089"/>
            <a:ext cx="23850" cy="40652"/>
          </a:xfrm>
          <a:prstGeom prst="rect">
            <a:avLst/>
          </a:prstGeom>
          <a:blipFill>
            <a:blip r:embed="rId2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6275939" y="6109285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3107" y="0"/>
                </a:moveTo>
                <a:lnTo>
                  <a:pt x="2701" y="787"/>
                </a:lnTo>
                <a:lnTo>
                  <a:pt x="2485" y="1320"/>
                </a:lnTo>
                <a:lnTo>
                  <a:pt x="1977" y="2057"/>
                </a:lnTo>
                <a:lnTo>
                  <a:pt x="1481" y="3949"/>
                </a:lnTo>
                <a:lnTo>
                  <a:pt x="1037" y="5041"/>
                </a:lnTo>
                <a:lnTo>
                  <a:pt x="617" y="7658"/>
                </a:lnTo>
                <a:lnTo>
                  <a:pt x="377" y="8762"/>
                </a:lnTo>
                <a:lnTo>
                  <a:pt x="222" y="10236"/>
                </a:lnTo>
                <a:lnTo>
                  <a:pt x="8" y="12687"/>
                </a:lnTo>
                <a:lnTo>
                  <a:pt x="0" y="16319"/>
                </a:lnTo>
                <a:lnTo>
                  <a:pt x="72" y="17246"/>
                </a:lnTo>
                <a:lnTo>
                  <a:pt x="150" y="19215"/>
                </a:lnTo>
                <a:lnTo>
                  <a:pt x="402" y="20510"/>
                </a:lnTo>
                <a:lnTo>
                  <a:pt x="670" y="19202"/>
                </a:lnTo>
                <a:lnTo>
                  <a:pt x="948" y="17284"/>
                </a:lnTo>
                <a:lnTo>
                  <a:pt x="1037" y="16319"/>
                </a:lnTo>
                <a:lnTo>
                  <a:pt x="1240" y="15201"/>
                </a:lnTo>
                <a:lnTo>
                  <a:pt x="1496" y="12687"/>
                </a:lnTo>
                <a:lnTo>
                  <a:pt x="1799" y="10236"/>
                </a:lnTo>
                <a:lnTo>
                  <a:pt x="2038" y="7480"/>
                </a:lnTo>
                <a:lnTo>
                  <a:pt x="2726" y="2247"/>
                </a:lnTo>
                <a:lnTo>
                  <a:pt x="2891" y="1473"/>
                </a:lnTo>
                <a:lnTo>
                  <a:pt x="310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6258468" y="6108622"/>
            <a:ext cx="12065" cy="17145"/>
          </a:xfrm>
          <a:custGeom>
            <a:avLst/>
            <a:gdLst/>
            <a:ahLst/>
            <a:cxnLst/>
            <a:rect l="l" t="t" r="r" b="b"/>
            <a:pathLst>
              <a:path w="12064" h="17145">
                <a:moveTo>
                  <a:pt x="0" y="0"/>
                </a:moveTo>
                <a:lnTo>
                  <a:pt x="950" y="1320"/>
                </a:lnTo>
                <a:lnTo>
                  <a:pt x="1384" y="1828"/>
                </a:lnTo>
                <a:lnTo>
                  <a:pt x="2997" y="4229"/>
                </a:lnTo>
                <a:lnTo>
                  <a:pt x="4470" y="6324"/>
                </a:lnTo>
                <a:lnTo>
                  <a:pt x="5803" y="8534"/>
                </a:lnTo>
                <a:lnTo>
                  <a:pt x="7251" y="10655"/>
                </a:lnTo>
                <a:lnTo>
                  <a:pt x="7886" y="11684"/>
                </a:lnTo>
                <a:lnTo>
                  <a:pt x="8559" y="12712"/>
                </a:lnTo>
                <a:lnTo>
                  <a:pt x="9232" y="13614"/>
                </a:lnTo>
                <a:lnTo>
                  <a:pt x="9766" y="14427"/>
                </a:lnTo>
                <a:lnTo>
                  <a:pt x="10909" y="16014"/>
                </a:lnTo>
                <a:lnTo>
                  <a:pt x="11709" y="17056"/>
                </a:lnTo>
                <a:lnTo>
                  <a:pt x="11353" y="15786"/>
                </a:lnTo>
                <a:lnTo>
                  <a:pt x="9766" y="12179"/>
                </a:lnTo>
                <a:lnTo>
                  <a:pt x="8509" y="9906"/>
                </a:lnTo>
                <a:lnTo>
                  <a:pt x="6426" y="6591"/>
                </a:lnTo>
                <a:lnTo>
                  <a:pt x="5575" y="5549"/>
                </a:lnTo>
                <a:lnTo>
                  <a:pt x="4127" y="3568"/>
                </a:lnTo>
                <a:lnTo>
                  <a:pt x="3238" y="2794"/>
                </a:lnTo>
                <a:lnTo>
                  <a:pt x="2603" y="2044"/>
                </a:lnTo>
                <a:lnTo>
                  <a:pt x="1930" y="1320"/>
                </a:lnTo>
                <a:lnTo>
                  <a:pt x="1168" y="901"/>
                </a:lnTo>
                <a:lnTo>
                  <a:pt x="749" y="520"/>
                </a:lnTo>
                <a:lnTo>
                  <a:pt x="266" y="20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6262328" y="6082527"/>
            <a:ext cx="6350" cy="20320"/>
          </a:xfrm>
          <a:custGeom>
            <a:avLst/>
            <a:gdLst/>
            <a:ahLst/>
            <a:cxnLst/>
            <a:rect l="l" t="t" r="r" b="b"/>
            <a:pathLst>
              <a:path w="6350" h="20320">
                <a:moveTo>
                  <a:pt x="0" y="0"/>
                </a:moveTo>
                <a:lnTo>
                  <a:pt x="469" y="1422"/>
                </a:lnTo>
                <a:lnTo>
                  <a:pt x="787" y="2146"/>
                </a:lnTo>
                <a:lnTo>
                  <a:pt x="1638" y="4914"/>
                </a:lnTo>
                <a:lnTo>
                  <a:pt x="2425" y="7340"/>
                </a:lnTo>
                <a:lnTo>
                  <a:pt x="3086" y="9829"/>
                </a:lnTo>
                <a:lnTo>
                  <a:pt x="3873" y="12293"/>
                </a:lnTo>
                <a:lnTo>
                  <a:pt x="4495" y="14630"/>
                </a:lnTo>
                <a:lnTo>
                  <a:pt x="4914" y="15697"/>
                </a:lnTo>
                <a:lnTo>
                  <a:pt x="5194" y="16637"/>
                </a:lnTo>
                <a:lnTo>
                  <a:pt x="5803" y="18478"/>
                </a:lnTo>
                <a:lnTo>
                  <a:pt x="6286" y="19710"/>
                </a:lnTo>
                <a:lnTo>
                  <a:pt x="6299" y="18389"/>
                </a:lnTo>
                <a:lnTo>
                  <a:pt x="5829" y="14490"/>
                </a:lnTo>
                <a:lnTo>
                  <a:pt x="5283" y="11925"/>
                </a:lnTo>
                <a:lnTo>
                  <a:pt x="4241" y="8128"/>
                </a:lnTo>
                <a:lnTo>
                  <a:pt x="3746" y="6921"/>
                </a:lnTo>
                <a:lnTo>
                  <a:pt x="2921" y="4597"/>
                </a:lnTo>
                <a:lnTo>
                  <a:pt x="2311" y="3594"/>
                </a:lnTo>
                <a:lnTo>
                  <a:pt x="1447" y="1828"/>
                </a:lnTo>
                <a:lnTo>
                  <a:pt x="850" y="1193"/>
                </a:lnTo>
                <a:lnTo>
                  <a:pt x="558" y="72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6256832" y="6056629"/>
            <a:ext cx="17462" cy="46393"/>
          </a:xfrm>
          <a:prstGeom prst="rect">
            <a:avLst/>
          </a:prstGeom>
          <a:blipFill>
            <a:blip r:embed="rId2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6266620" y="6060002"/>
            <a:ext cx="4445" cy="13335"/>
          </a:xfrm>
          <a:custGeom>
            <a:avLst/>
            <a:gdLst/>
            <a:ahLst/>
            <a:cxnLst/>
            <a:rect l="l" t="t" r="r" b="b"/>
            <a:pathLst>
              <a:path w="4445" h="13335">
                <a:moveTo>
                  <a:pt x="0" y="0"/>
                </a:moveTo>
                <a:lnTo>
                  <a:pt x="228" y="863"/>
                </a:lnTo>
                <a:lnTo>
                  <a:pt x="825" y="2641"/>
                </a:lnTo>
                <a:lnTo>
                  <a:pt x="1130" y="3302"/>
                </a:lnTo>
                <a:lnTo>
                  <a:pt x="1333" y="4076"/>
                </a:lnTo>
                <a:lnTo>
                  <a:pt x="1562" y="4838"/>
                </a:lnTo>
                <a:lnTo>
                  <a:pt x="1752" y="5638"/>
                </a:lnTo>
                <a:lnTo>
                  <a:pt x="1993" y="6451"/>
                </a:lnTo>
                <a:lnTo>
                  <a:pt x="2578" y="8039"/>
                </a:lnTo>
                <a:lnTo>
                  <a:pt x="2933" y="9677"/>
                </a:lnTo>
                <a:lnTo>
                  <a:pt x="4127" y="12903"/>
                </a:lnTo>
                <a:lnTo>
                  <a:pt x="4127" y="12039"/>
                </a:lnTo>
                <a:lnTo>
                  <a:pt x="3771" y="9486"/>
                </a:lnTo>
                <a:lnTo>
                  <a:pt x="3505" y="7810"/>
                </a:lnTo>
                <a:lnTo>
                  <a:pt x="2984" y="6172"/>
                </a:lnTo>
                <a:lnTo>
                  <a:pt x="1930" y="3022"/>
                </a:lnTo>
                <a:lnTo>
                  <a:pt x="1447" y="2387"/>
                </a:lnTo>
                <a:lnTo>
                  <a:pt x="1181" y="1816"/>
                </a:lnTo>
                <a:lnTo>
                  <a:pt x="495" y="68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6286425" y="6143759"/>
            <a:ext cx="1905" cy="20955"/>
          </a:xfrm>
          <a:custGeom>
            <a:avLst/>
            <a:gdLst/>
            <a:ahLst/>
            <a:cxnLst/>
            <a:rect l="l" t="t" r="r" b="b"/>
            <a:pathLst>
              <a:path w="1904" h="20954">
                <a:moveTo>
                  <a:pt x="1588" y="0"/>
                </a:moveTo>
                <a:lnTo>
                  <a:pt x="1232" y="850"/>
                </a:lnTo>
                <a:lnTo>
                  <a:pt x="1131" y="1384"/>
                </a:lnTo>
                <a:lnTo>
                  <a:pt x="737" y="2171"/>
                </a:lnTo>
                <a:lnTo>
                  <a:pt x="445" y="4114"/>
                </a:lnTo>
                <a:lnTo>
                  <a:pt x="172" y="5181"/>
                </a:lnTo>
                <a:lnTo>
                  <a:pt x="0" y="10312"/>
                </a:lnTo>
                <a:lnTo>
                  <a:pt x="127" y="12966"/>
                </a:lnTo>
                <a:lnTo>
                  <a:pt x="343" y="15570"/>
                </a:lnTo>
                <a:lnTo>
                  <a:pt x="737" y="17487"/>
                </a:lnTo>
                <a:lnTo>
                  <a:pt x="1067" y="19418"/>
                </a:lnTo>
                <a:lnTo>
                  <a:pt x="1486" y="20688"/>
                </a:lnTo>
                <a:lnTo>
                  <a:pt x="1600" y="16446"/>
                </a:lnTo>
                <a:lnTo>
                  <a:pt x="1519" y="9042"/>
                </a:lnTo>
                <a:lnTo>
                  <a:pt x="158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6281559" y="6139560"/>
            <a:ext cx="20294" cy="43637"/>
          </a:xfrm>
          <a:prstGeom prst="rect">
            <a:avLst/>
          </a:prstGeom>
          <a:blipFill>
            <a:blip r:embed="rId2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6293249" y="6161547"/>
            <a:ext cx="2540" cy="20955"/>
          </a:xfrm>
          <a:custGeom>
            <a:avLst/>
            <a:gdLst/>
            <a:ahLst/>
            <a:cxnLst/>
            <a:rect l="l" t="t" r="r" b="b"/>
            <a:pathLst>
              <a:path w="2539" h="20954">
                <a:moveTo>
                  <a:pt x="1018" y="0"/>
                </a:moveTo>
                <a:lnTo>
                  <a:pt x="739" y="863"/>
                </a:lnTo>
                <a:lnTo>
                  <a:pt x="619" y="1485"/>
                </a:lnTo>
                <a:lnTo>
                  <a:pt x="320" y="2222"/>
                </a:lnTo>
                <a:lnTo>
                  <a:pt x="180" y="4178"/>
                </a:lnTo>
                <a:lnTo>
                  <a:pt x="0" y="5156"/>
                </a:lnTo>
                <a:lnTo>
                  <a:pt x="50" y="7708"/>
                </a:lnTo>
                <a:lnTo>
                  <a:pt x="153" y="10287"/>
                </a:lnTo>
                <a:lnTo>
                  <a:pt x="447" y="13017"/>
                </a:lnTo>
                <a:lnTo>
                  <a:pt x="879" y="15595"/>
                </a:lnTo>
                <a:lnTo>
                  <a:pt x="1399" y="17500"/>
                </a:lnTo>
                <a:lnTo>
                  <a:pt x="1869" y="19418"/>
                </a:lnTo>
                <a:lnTo>
                  <a:pt x="2365" y="20624"/>
                </a:lnTo>
                <a:lnTo>
                  <a:pt x="2250" y="17360"/>
                </a:lnTo>
                <a:lnTo>
                  <a:pt x="2149" y="15252"/>
                </a:lnTo>
                <a:lnTo>
                  <a:pt x="2047" y="14046"/>
                </a:lnTo>
                <a:lnTo>
                  <a:pt x="1907" y="12852"/>
                </a:lnTo>
                <a:lnTo>
                  <a:pt x="1742" y="10287"/>
                </a:lnTo>
                <a:lnTo>
                  <a:pt x="1425" y="7708"/>
                </a:lnTo>
                <a:lnTo>
                  <a:pt x="1296" y="5346"/>
                </a:lnTo>
                <a:lnTo>
                  <a:pt x="1044" y="2273"/>
                </a:lnTo>
                <a:lnTo>
                  <a:pt x="101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6263806" y="6130525"/>
            <a:ext cx="13335" cy="16510"/>
          </a:xfrm>
          <a:custGeom>
            <a:avLst/>
            <a:gdLst/>
            <a:ahLst/>
            <a:cxnLst/>
            <a:rect l="l" t="t" r="r" b="b"/>
            <a:pathLst>
              <a:path w="13335" h="16510">
                <a:moveTo>
                  <a:pt x="0" y="0"/>
                </a:moveTo>
                <a:lnTo>
                  <a:pt x="964" y="1155"/>
                </a:lnTo>
                <a:lnTo>
                  <a:pt x="1584" y="1816"/>
                </a:lnTo>
                <a:lnTo>
                  <a:pt x="2170" y="2514"/>
                </a:lnTo>
                <a:lnTo>
                  <a:pt x="3314" y="3975"/>
                </a:lnTo>
                <a:lnTo>
                  <a:pt x="4996" y="6007"/>
                </a:lnTo>
                <a:lnTo>
                  <a:pt x="6464" y="8013"/>
                </a:lnTo>
                <a:lnTo>
                  <a:pt x="8089" y="10007"/>
                </a:lnTo>
                <a:lnTo>
                  <a:pt x="8813" y="10998"/>
                </a:lnTo>
                <a:lnTo>
                  <a:pt x="9550" y="11950"/>
                </a:lnTo>
                <a:lnTo>
                  <a:pt x="10299" y="12801"/>
                </a:lnTo>
                <a:lnTo>
                  <a:pt x="10896" y="13576"/>
                </a:lnTo>
                <a:lnTo>
                  <a:pt x="12166" y="15062"/>
                </a:lnTo>
                <a:lnTo>
                  <a:pt x="13068" y="16027"/>
                </a:lnTo>
                <a:lnTo>
                  <a:pt x="12598" y="14782"/>
                </a:lnTo>
                <a:lnTo>
                  <a:pt x="11633" y="13081"/>
                </a:lnTo>
                <a:lnTo>
                  <a:pt x="10731" y="11315"/>
                </a:lnTo>
                <a:lnTo>
                  <a:pt x="9270" y="9156"/>
                </a:lnTo>
                <a:lnTo>
                  <a:pt x="7721" y="7048"/>
                </a:lnTo>
                <a:lnTo>
                  <a:pt x="6836" y="5930"/>
                </a:lnTo>
                <a:lnTo>
                  <a:pt x="6007" y="5054"/>
                </a:lnTo>
                <a:lnTo>
                  <a:pt x="4394" y="3187"/>
                </a:lnTo>
                <a:lnTo>
                  <a:pt x="3454" y="2514"/>
                </a:lnTo>
                <a:lnTo>
                  <a:pt x="2629" y="1714"/>
                </a:lnTo>
                <a:lnTo>
                  <a:pt x="2006" y="1155"/>
                </a:lnTo>
                <a:lnTo>
                  <a:pt x="1206" y="787"/>
                </a:lnTo>
                <a:lnTo>
                  <a:pt x="761" y="45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6271798" y="6153783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104" y="1003"/>
                </a:lnTo>
                <a:lnTo>
                  <a:pt x="1727" y="1498"/>
                </a:lnTo>
                <a:lnTo>
                  <a:pt x="2438" y="2171"/>
                </a:lnTo>
                <a:lnTo>
                  <a:pt x="3784" y="3517"/>
                </a:lnTo>
                <a:lnTo>
                  <a:pt x="5689" y="5270"/>
                </a:lnTo>
                <a:lnTo>
                  <a:pt x="7416" y="7137"/>
                </a:lnTo>
                <a:lnTo>
                  <a:pt x="9321" y="8915"/>
                </a:lnTo>
                <a:lnTo>
                  <a:pt x="10222" y="9893"/>
                </a:lnTo>
                <a:lnTo>
                  <a:pt x="10985" y="10667"/>
                </a:lnTo>
                <a:lnTo>
                  <a:pt x="11961" y="11506"/>
                </a:lnTo>
                <a:lnTo>
                  <a:pt x="12534" y="12090"/>
                </a:lnTo>
                <a:lnTo>
                  <a:pt x="13982" y="13436"/>
                </a:lnTo>
                <a:lnTo>
                  <a:pt x="14986" y="14262"/>
                </a:lnTo>
                <a:lnTo>
                  <a:pt x="14363" y="13093"/>
                </a:lnTo>
                <a:lnTo>
                  <a:pt x="12000" y="9804"/>
                </a:lnTo>
                <a:lnTo>
                  <a:pt x="10363" y="7924"/>
                </a:lnTo>
                <a:lnTo>
                  <a:pt x="7632" y="5092"/>
                </a:lnTo>
                <a:lnTo>
                  <a:pt x="6604" y="4279"/>
                </a:lnTo>
                <a:lnTo>
                  <a:pt x="5715" y="3441"/>
                </a:lnTo>
                <a:lnTo>
                  <a:pt x="4775" y="2616"/>
                </a:lnTo>
                <a:lnTo>
                  <a:pt x="3759" y="2044"/>
                </a:lnTo>
                <a:lnTo>
                  <a:pt x="2159" y="888"/>
                </a:lnTo>
                <a:lnTo>
                  <a:pt x="1346" y="622"/>
                </a:lnTo>
                <a:lnTo>
                  <a:pt x="838" y="35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6238405" y="6125502"/>
            <a:ext cx="62864" cy="86766"/>
          </a:xfrm>
          <a:prstGeom prst="rect">
            <a:avLst/>
          </a:prstGeom>
          <a:blipFill>
            <a:blip r:embed="rId2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6280218" y="6176976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685" y="622"/>
                </a:lnTo>
                <a:lnTo>
                  <a:pt x="1739" y="1485"/>
                </a:lnTo>
                <a:lnTo>
                  <a:pt x="3822" y="3505"/>
                </a:lnTo>
                <a:lnTo>
                  <a:pt x="5689" y="5257"/>
                </a:lnTo>
                <a:lnTo>
                  <a:pt x="7442" y="7124"/>
                </a:lnTo>
                <a:lnTo>
                  <a:pt x="8369" y="8039"/>
                </a:lnTo>
                <a:lnTo>
                  <a:pt x="9321" y="8915"/>
                </a:lnTo>
                <a:lnTo>
                  <a:pt x="10223" y="9880"/>
                </a:lnTo>
                <a:lnTo>
                  <a:pt x="10998" y="10655"/>
                </a:lnTo>
                <a:lnTo>
                  <a:pt x="11943" y="11493"/>
                </a:lnTo>
                <a:lnTo>
                  <a:pt x="13982" y="13411"/>
                </a:lnTo>
                <a:lnTo>
                  <a:pt x="14998" y="14236"/>
                </a:lnTo>
                <a:lnTo>
                  <a:pt x="14363" y="13068"/>
                </a:lnTo>
                <a:lnTo>
                  <a:pt x="13146" y="11404"/>
                </a:lnTo>
                <a:lnTo>
                  <a:pt x="12012" y="9791"/>
                </a:lnTo>
                <a:lnTo>
                  <a:pt x="10375" y="7912"/>
                </a:lnTo>
                <a:lnTo>
                  <a:pt x="7645" y="5080"/>
                </a:lnTo>
                <a:lnTo>
                  <a:pt x="6616" y="4267"/>
                </a:lnTo>
                <a:lnTo>
                  <a:pt x="4787" y="2616"/>
                </a:lnTo>
                <a:lnTo>
                  <a:pt x="3759" y="2044"/>
                </a:lnTo>
                <a:lnTo>
                  <a:pt x="2984" y="1447"/>
                </a:lnTo>
                <a:lnTo>
                  <a:pt x="2158" y="889"/>
                </a:lnTo>
                <a:lnTo>
                  <a:pt x="1333" y="622"/>
                </a:lnTo>
                <a:lnTo>
                  <a:pt x="838" y="34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6276594" y="6172682"/>
            <a:ext cx="26200" cy="44716"/>
          </a:xfrm>
          <a:prstGeom prst="rect">
            <a:avLst/>
          </a:prstGeom>
          <a:blipFill>
            <a:blip r:embed="rId2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6225222" y="6097460"/>
            <a:ext cx="62636" cy="72364"/>
          </a:xfrm>
          <a:prstGeom prst="rect">
            <a:avLst/>
          </a:prstGeom>
          <a:blipFill>
            <a:blip r:embed="rId2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6289384" y="6199537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964" y="1358"/>
                </a:lnTo>
                <a:lnTo>
                  <a:pt x="1358" y="1854"/>
                </a:lnTo>
                <a:lnTo>
                  <a:pt x="2895" y="4305"/>
                </a:lnTo>
                <a:lnTo>
                  <a:pt x="4305" y="6451"/>
                </a:lnTo>
                <a:lnTo>
                  <a:pt x="5613" y="8661"/>
                </a:lnTo>
                <a:lnTo>
                  <a:pt x="6997" y="10833"/>
                </a:lnTo>
                <a:lnTo>
                  <a:pt x="8255" y="12903"/>
                </a:lnTo>
                <a:lnTo>
                  <a:pt x="8928" y="13817"/>
                </a:lnTo>
                <a:lnTo>
                  <a:pt x="9423" y="14643"/>
                </a:lnTo>
                <a:lnTo>
                  <a:pt x="10528" y="16268"/>
                </a:lnTo>
                <a:lnTo>
                  <a:pt x="11315" y="17335"/>
                </a:lnTo>
                <a:lnTo>
                  <a:pt x="10960" y="16052"/>
                </a:lnTo>
                <a:lnTo>
                  <a:pt x="9474" y="12407"/>
                </a:lnTo>
                <a:lnTo>
                  <a:pt x="8280" y="10096"/>
                </a:lnTo>
                <a:lnTo>
                  <a:pt x="6273" y="6718"/>
                </a:lnTo>
                <a:lnTo>
                  <a:pt x="5461" y="5676"/>
                </a:lnTo>
                <a:lnTo>
                  <a:pt x="4064" y="3644"/>
                </a:lnTo>
                <a:lnTo>
                  <a:pt x="3187" y="2857"/>
                </a:lnTo>
                <a:lnTo>
                  <a:pt x="2578" y="2108"/>
                </a:lnTo>
                <a:lnTo>
                  <a:pt x="1905" y="1358"/>
                </a:lnTo>
                <a:lnTo>
                  <a:pt x="1155" y="927"/>
                </a:lnTo>
                <a:lnTo>
                  <a:pt x="736" y="53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6293093" y="6228523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190" y="253"/>
                </a:lnTo>
                <a:lnTo>
                  <a:pt x="619" y="901"/>
                </a:lnTo>
                <a:lnTo>
                  <a:pt x="1308" y="1841"/>
                </a:lnTo>
                <a:lnTo>
                  <a:pt x="1970" y="2832"/>
                </a:lnTo>
                <a:lnTo>
                  <a:pt x="2882" y="4292"/>
                </a:lnTo>
                <a:lnTo>
                  <a:pt x="4292" y="6426"/>
                </a:lnTo>
                <a:lnTo>
                  <a:pt x="5575" y="8648"/>
                </a:lnTo>
                <a:lnTo>
                  <a:pt x="6985" y="10807"/>
                </a:lnTo>
                <a:lnTo>
                  <a:pt x="8229" y="12890"/>
                </a:lnTo>
                <a:lnTo>
                  <a:pt x="8902" y="13817"/>
                </a:lnTo>
                <a:lnTo>
                  <a:pt x="9410" y="14643"/>
                </a:lnTo>
                <a:lnTo>
                  <a:pt x="10477" y="16268"/>
                </a:lnTo>
                <a:lnTo>
                  <a:pt x="11264" y="17310"/>
                </a:lnTo>
                <a:lnTo>
                  <a:pt x="10947" y="16040"/>
                </a:lnTo>
                <a:lnTo>
                  <a:pt x="10172" y="14223"/>
                </a:lnTo>
                <a:lnTo>
                  <a:pt x="9461" y="12395"/>
                </a:lnTo>
                <a:lnTo>
                  <a:pt x="8255" y="10083"/>
                </a:lnTo>
                <a:lnTo>
                  <a:pt x="6921" y="7823"/>
                </a:lnTo>
                <a:lnTo>
                  <a:pt x="6235" y="6705"/>
                </a:lnTo>
                <a:lnTo>
                  <a:pt x="5435" y="5676"/>
                </a:lnTo>
                <a:lnTo>
                  <a:pt x="4038" y="3632"/>
                </a:lnTo>
                <a:lnTo>
                  <a:pt x="3175" y="2832"/>
                </a:lnTo>
                <a:lnTo>
                  <a:pt x="1879" y="1346"/>
                </a:lnTo>
                <a:lnTo>
                  <a:pt x="1130" y="901"/>
                </a:lnTo>
                <a:lnTo>
                  <a:pt x="723" y="533"/>
                </a:lnTo>
                <a:lnTo>
                  <a:pt x="266" y="17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6288583" y="6224193"/>
            <a:ext cx="20776" cy="42455"/>
          </a:xfrm>
          <a:prstGeom prst="rect">
            <a:avLst/>
          </a:prstGeom>
          <a:blipFill>
            <a:blip r:embed="rId2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6295981" y="6248787"/>
            <a:ext cx="11430" cy="17780"/>
          </a:xfrm>
          <a:custGeom>
            <a:avLst/>
            <a:gdLst/>
            <a:ahLst/>
            <a:cxnLst/>
            <a:rect l="l" t="t" r="r" b="b"/>
            <a:pathLst>
              <a:path w="11429" h="17779">
                <a:moveTo>
                  <a:pt x="0" y="0"/>
                </a:moveTo>
                <a:lnTo>
                  <a:pt x="962" y="1371"/>
                </a:lnTo>
                <a:lnTo>
                  <a:pt x="1346" y="1854"/>
                </a:lnTo>
                <a:lnTo>
                  <a:pt x="2882" y="4317"/>
                </a:lnTo>
                <a:lnTo>
                  <a:pt x="4292" y="6451"/>
                </a:lnTo>
                <a:lnTo>
                  <a:pt x="5600" y="8661"/>
                </a:lnTo>
                <a:lnTo>
                  <a:pt x="6984" y="10833"/>
                </a:lnTo>
                <a:lnTo>
                  <a:pt x="8229" y="12903"/>
                </a:lnTo>
                <a:lnTo>
                  <a:pt x="8915" y="13842"/>
                </a:lnTo>
                <a:lnTo>
                  <a:pt x="9423" y="14668"/>
                </a:lnTo>
                <a:lnTo>
                  <a:pt x="10502" y="16281"/>
                </a:lnTo>
                <a:lnTo>
                  <a:pt x="11302" y="17335"/>
                </a:lnTo>
                <a:lnTo>
                  <a:pt x="10947" y="16052"/>
                </a:lnTo>
                <a:lnTo>
                  <a:pt x="9461" y="12407"/>
                </a:lnTo>
                <a:lnTo>
                  <a:pt x="8267" y="10096"/>
                </a:lnTo>
                <a:lnTo>
                  <a:pt x="6261" y="6730"/>
                </a:lnTo>
                <a:lnTo>
                  <a:pt x="5448" y="5689"/>
                </a:lnTo>
                <a:lnTo>
                  <a:pt x="4051" y="3670"/>
                </a:lnTo>
                <a:lnTo>
                  <a:pt x="3174" y="2857"/>
                </a:lnTo>
                <a:lnTo>
                  <a:pt x="1892" y="1371"/>
                </a:lnTo>
                <a:lnTo>
                  <a:pt x="1142" y="927"/>
                </a:lnTo>
                <a:lnTo>
                  <a:pt x="723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6284912" y="6179096"/>
            <a:ext cx="24358" cy="67284"/>
          </a:xfrm>
          <a:prstGeom prst="rect">
            <a:avLst/>
          </a:prstGeom>
          <a:blipFill>
            <a:blip r:embed="rId2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6291491" y="6244475"/>
            <a:ext cx="19227" cy="48552"/>
          </a:xfrm>
          <a:prstGeom prst="rect">
            <a:avLst/>
          </a:prstGeom>
          <a:blipFill>
            <a:blip r:embed="rId2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6299882" y="6271898"/>
            <a:ext cx="4445" cy="20320"/>
          </a:xfrm>
          <a:custGeom>
            <a:avLst/>
            <a:gdLst/>
            <a:ahLst/>
            <a:cxnLst/>
            <a:rect l="l" t="t" r="r" b="b"/>
            <a:pathLst>
              <a:path w="4445" h="20320">
                <a:moveTo>
                  <a:pt x="0" y="0"/>
                </a:moveTo>
                <a:lnTo>
                  <a:pt x="342" y="1460"/>
                </a:lnTo>
                <a:lnTo>
                  <a:pt x="584" y="2222"/>
                </a:lnTo>
                <a:lnTo>
                  <a:pt x="749" y="3149"/>
                </a:lnTo>
                <a:lnTo>
                  <a:pt x="1130" y="5054"/>
                </a:lnTo>
                <a:lnTo>
                  <a:pt x="1663" y="7556"/>
                </a:lnTo>
                <a:lnTo>
                  <a:pt x="2057" y="10109"/>
                </a:lnTo>
                <a:lnTo>
                  <a:pt x="2552" y="12611"/>
                </a:lnTo>
                <a:lnTo>
                  <a:pt x="2959" y="15011"/>
                </a:lnTo>
                <a:lnTo>
                  <a:pt x="3238" y="16116"/>
                </a:lnTo>
                <a:lnTo>
                  <a:pt x="3403" y="17068"/>
                </a:lnTo>
                <a:lnTo>
                  <a:pt x="3835" y="18973"/>
                </a:lnTo>
                <a:lnTo>
                  <a:pt x="4178" y="20256"/>
                </a:lnTo>
                <a:lnTo>
                  <a:pt x="4326" y="18973"/>
                </a:lnTo>
                <a:lnTo>
                  <a:pt x="4279" y="15011"/>
                </a:lnTo>
                <a:lnTo>
                  <a:pt x="4000" y="12420"/>
                </a:lnTo>
                <a:lnTo>
                  <a:pt x="3378" y="8534"/>
                </a:lnTo>
                <a:lnTo>
                  <a:pt x="2997" y="7264"/>
                </a:lnTo>
                <a:lnTo>
                  <a:pt x="2743" y="6070"/>
                </a:lnTo>
                <a:lnTo>
                  <a:pt x="2438" y="4876"/>
                </a:lnTo>
                <a:lnTo>
                  <a:pt x="1917" y="3810"/>
                </a:lnTo>
                <a:lnTo>
                  <a:pt x="1612" y="2882"/>
                </a:lnTo>
                <a:lnTo>
                  <a:pt x="1270" y="1955"/>
                </a:lnTo>
                <a:lnTo>
                  <a:pt x="736" y="1270"/>
                </a:lnTo>
                <a:lnTo>
                  <a:pt x="495" y="762"/>
                </a:lnTo>
                <a:lnTo>
                  <a:pt x="165" y="27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6288392" y="6267577"/>
            <a:ext cx="19316" cy="47726"/>
          </a:xfrm>
          <a:prstGeom prst="rect">
            <a:avLst/>
          </a:prstGeom>
          <a:blipFill>
            <a:blip r:embed="rId2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6295223" y="6293844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0" y="0"/>
                </a:moveTo>
                <a:lnTo>
                  <a:pt x="203" y="1473"/>
                </a:lnTo>
                <a:lnTo>
                  <a:pt x="368" y="2260"/>
                </a:lnTo>
                <a:lnTo>
                  <a:pt x="660" y="5130"/>
                </a:lnTo>
                <a:lnTo>
                  <a:pt x="957" y="7505"/>
                </a:lnTo>
                <a:lnTo>
                  <a:pt x="1130" y="10236"/>
                </a:lnTo>
                <a:lnTo>
                  <a:pt x="1426" y="12725"/>
                </a:lnTo>
                <a:lnTo>
                  <a:pt x="1485" y="14008"/>
                </a:lnTo>
                <a:lnTo>
                  <a:pt x="1616" y="15328"/>
                </a:lnTo>
                <a:lnTo>
                  <a:pt x="1778" y="16344"/>
                </a:lnTo>
                <a:lnTo>
                  <a:pt x="1866" y="17310"/>
                </a:lnTo>
                <a:lnTo>
                  <a:pt x="2108" y="19227"/>
                </a:lnTo>
                <a:lnTo>
                  <a:pt x="2374" y="20548"/>
                </a:lnTo>
                <a:lnTo>
                  <a:pt x="2628" y="19227"/>
                </a:lnTo>
                <a:lnTo>
                  <a:pt x="2755" y="17284"/>
                </a:lnTo>
                <a:lnTo>
                  <a:pt x="2841" y="16344"/>
                </a:lnTo>
                <a:lnTo>
                  <a:pt x="2870" y="12725"/>
                </a:lnTo>
                <a:lnTo>
                  <a:pt x="2701" y="10236"/>
                </a:lnTo>
                <a:lnTo>
                  <a:pt x="2578" y="8788"/>
                </a:lnTo>
                <a:lnTo>
                  <a:pt x="2336" y="7505"/>
                </a:lnTo>
                <a:lnTo>
                  <a:pt x="1993" y="5067"/>
                </a:lnTo>
                <a:lnTo>
                  <a:pt x="1574" y="3962"/>
                </a:lnTo>
                <a:lnTo>
                  <a:pt x="1079" y="2057"/>
                </a:lnTo>
                <a:lnTo>
                  <a:pt x="609" y="1320"/>
                </a:lnTo>
                <a:lnTo>
                  <a:pt x="431" y="80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6289159" y="6312274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0" y="0"/>
                </a:moveTo>
                <a:lnTo>
                  <a:pt x="203" y="1473"/>
                </a:lnTo>
                <a:lnTo>
                  <a:pt x="337" y="2070"/>
                </a:lnTo>
                <a:lnTo>
                  <a:pt x="660" y="5130"/>
                </a:lnTo>
                <a:lnTo>
                  <a:pt x="958" y="7518"/>
                </a:lnTo>
                <a:lnTo>
                  <a:pt x="1142" y="10236"/>
                </a:lnTo>
                <a:lnTo>
                  <a:pt x="1422" y="12712"/>
                </a:lnTo>
                <a:lnTo>
                  <a:pt x="1498" y="14008"/>
                </a:lnTo>
                <a:lnTo>
                  <a:pt x="1629" y="15328"/>
                </a:lnTo>
                <a:lnTo>
                  <a:pt x="1790" y="16344"/>
                </a:lnTo>
                <a:lnTo>
                  <a:pt x="1879" y="17322"/>
                </a:lnTo>
                <a:lnTo>
                  <a:pt x="2108" y="19253"/>
                </a:lnTo>
                <a:lnTo>
                  <a:pt x="2362" y="20535"/>
                </a:lnTo>
                <a:lnTo>
                  <a:pt x="2628" y="19253"/>
                </a:lnTo>
                <a:lnTo>
                  <a:pt x="2755" y="17297"/>
                </a:lnTo>
                <a:lnTo>
                  <a:pt x="2848" y="16344"/>
                </a:lnTo>
                <a:lnTo>
                  <a:pt x="2882" y="12712"/>
                </a:lnTo>
                <a:lnTo>
                  <a:pt x="2712" y="10236"/>
                </a:lnTo>
                <a:lnTo>
                  <a:pt x="2590" y="8801"/>
                </a:lnTo>
                <a:lnTo>
                  <a:pt x="2336" y="7518"/>
                </a:lnTo>
                <a:lnTo>
                  <a:pt x="2006" y="5079"/>
                </a:lnTo>
                <a:lnTo>
                  <a:pt x="1574" y="3962"/>
                </a:lnTo>
                <a:lnTo>
                  <a:pt x="1092" y="2070"/>
                </a:lnTo>
                <a:lnTo>
                  <a:pt x="622" y="1320"/>
                </a:lnTo>
                <a:lnTo>
                  <a:pt x="419" y="80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6282347" y="6258102"/>
            <a:ext cx="40296" cy="75628"/>
          </a:xfrm>
          <a:prstGeom prst="rect">
            <a:avLst/>
          </a:prstGeom>
          <a:blipFill>
            <a:blip r:embed="rId2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6298950" y="6184296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462" y="0"/>
                </a:moveTo>
                <a:lnTo>
                  <a:pt x="3018" y="787"/>
                </a:lnTo>
                <a:lnTo>
                  <a:pt x="2789" y="1308"/>
                </a:lnTo>
                <a:lnTo>
                  <a:pt x="2281" y="2019"/>
                </a:lnTo>
                <a:lnTo>
                  <a:pt x="1710" y="3898"/>
                </a:lnTo>
                <a:lnTo>
                  <a:pt x="1265" y="4978"/>
                </a:lnTo>
                <a:lnTo>
                  <a:pt x="757" y="7619"/>
                </a:lnTo>
                <a:lnTo>
                  <a:pt x="503" y="8686"/>
                </a:lnTo>
                <a:lnTo>
                  <a:pt x="33" y="12572"/>
                </a:lnTo>
                <a:lnTo>
                  <a:pt x="0" y="19138"/>
                </a:lnTo>
                <a:lnTo>
                  <a:pt x="211" y="20434"/>
                </a:lnTo>
                <a:lnTo>
                  <a:pt x="508" y="19113"/>
                </a:lnTo>
                <a:lnTo>
                  <a:pt x="859" y="17221"/>
                </a:lnTo>
                <a:lnTo>
                  <a:pt x="986" y="16243"/>
                </a:lnTo>
                <a:lnTo>
                  <a:pt x="1202" y="15125"/>
                </a:lnTo>
                <a:lnTo>
                  <a:pt x="1684" y="11455"/>
                </a:lnTo>
                <a:lnTo>
                  <a:pt x="1900" y="10198"/>
                </a:lnTo>
                <a:lnTo>
                  <a:pt x="2154" y="7619"/>
                </a:lnTo>
                <a:lnTo>
                  <a:pt x="2593" y="4978"/>
                </a:lnTo>
                <a:lnTo>
                  <a:pt x="3005" y="2235"/>
                </a:lnTo>
                <a:lnTo>
                  <a:pt x="3196" y="1473"/>
                </a:lnTo>
                <a:lnTo>
                  <a:pt x="346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6294958" y="6179984"/>
            <a:ext cx="18542" cy="52768"/>
          </a:xfrm>
          <a:prstGeom prst="rect">
            <a:avLst/>
          </a:prstGeom>
          <a:blipFill>
            <a:blip r:embed="rId2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6303073" y="6211421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568" y="0"/>
                </a:moveTo>
                <a:lnTo>
                  <a:pt x="3378" y="292"/>
                </a:lnTo>
                <a:lnTo>
                  <a:pt x="2883" y="1308"/>
                </a:lnTo>
                <a:lnTo>
                  <a:pt x="2375" y="2019"/>
                </a:lnTo>
                <a:lnTo>
                  <a:pt x="1816" y="3898"/>
                </a:lnTo>
                <a:lnTo>
                  <a:pt x="1346" y="4991"/>
                </a:lnTo>
                <a:lnTo>
                  <a:pt x="1105" y="6210"/>
                </a:lnTo>
                <a:lnTo>
                  <a:pt x="901" y="7416"/>
                </a:lnTo>
                <a:lnTo>
                  <a:pt x="571" y="8699"/>
                </a:lnTo>
                <a:lnTo>
                  <a:pt x="117" y="12738"/>
                </a:lnTo>
                <a:lnTo>
                  <a:pt x="0" y="16268"/>
                </a:lnTo>
                <a:lnTo>
                  <a:pt x="103" y="19138"/>
                </a:lnTo>
                <a:lnTo>
                  <a:pt x="292" y="20421"/>
                </a:lnTo>
                <a:lnTo>
                  <a:pt x="599" y="19126"/>
                </a:lnTo>
                <a:lnTo>
                  <a:pt x="939" y="17221"/>
                </a:lnTo>
                <a:lnTo>
                  <a:pt x="1066" y="16268"/>
                </a:lnTo>
                <a:lnTo>
                  <a:pt x="1282" y="15138"/>
                </a:lnTo>
                <a:lnTo>
                  <a:pt x="1473" y="13944"/>
                </a:lnTo>
                <a:lnTo>
                  <a:pt x="1611" y="12585"/>
                </a:lnTo>
                <a:lnTo>
                  <a:pt x="1981" y="10198"/>
                </a:lnTo>
                <a:lnTo>
                  <a:pt x="2293" y="7416"/>
                </a:lnTo>
                <a:lnTo>
                  <a:pt x="2684" y="4991"/>
                </a:lnTo>
                <a:lnTo>
                  <a:pt x="3098" y="2235"/>
                </a:lnTo>
                <a:lnTo>
                  <a:pt x="3289" y="1460"/>
                </a:lnTo>
                <a:lnTo>
                  <a:pt x="3378" y="901"/>
                </a:lnTo>
                <a:lnTo>
                  <a:pt x="356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6307992" y="6263266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7594" y="0"/>
                </a:moveTo>
                <a:lnTo>
                  <a:pt x="7391" y="241"/>
                </a:lnTo>
                <a:lnTo>
                  <a:pt x="6985" y="647"/>
                </a:lnTo>
                <a:lnTo>
                  <a:pt x="6654" y="1104"/>
                </a:lnTo>
                <a:lnTo>
                  <a:pt x="6032" y="1714"/>
                </a:lnTo>
                <a:lnTo>
                  <a:pt x="5054" y="3416"/>
                </a:lnTo>
                <a:lnTo>
                  <a:pt x="4381" y="4368"/>
                </a:lnTo>
                <a:lnTo>
                  <a:pt x="3873" y="5499"/>
                </a:lnTo>
                <a:lnTo>
                  <a:pt x="3403" y="6629"/>
                </a:lnTo>
                <a:lnTo>
                  <a:pt x="2832" y="7835"/>
                </a:lnTo>
                <a:lnTo>
                  <a:pt x="2374" y="9055"/>
                </a:lnTo>
                <a:lnTo>
                  <a:pt x="1536" y="11544"/>
                </a:lnTo>
                <a:lnTo>
                  <a:pt x="787" y="14046"/>
                </a:lnTo>
                <a:lnTo>
                  <a:pt x="419" y="16230"/>
                </a:lnTo>
                <a:lnTo>
                  <a:pt x="88" y="17906"/>
                </a:lnTo>
                <a:lnTo>
                  <a:pt x="0" y="19227"/>
                </a:lnTo>
                <a:lnTo>
                  <a:pt x="612" y="17906"/>
                </a:lnTo>
                <a:lnTo>
                  <a:pt x="1320" y="16230"/>
                </a:lnTo>
                <a:lnTo>
                  <a:pt x="1638" y="15303"/>
                </a:lnTo>
                <a:lnTo>
                  <a:pt x="2108" y="14274"/>
                </a:lnTo>
                <a:lnTo>
                  <a:pt x="2527" y="13144"/>
                </a:lnTo>
                <a:lnTo>
                  <a:pt x="2921" y="11988"/>
                </a:lnTo>
                <a:lnTo>
                  <a:pt x="3860" y="9601"/>
                </a:lnTo>
                <a:lnTo>
                  <a:pt x="4686" y="7150"/>
                </a:lnTo>
                <a:lnTo>
                  <a:pt x="5626" y="4775"/>
                </a:lnTo>
                <a:lnTo>
                  <a:pt x="6654" y="2070"/>
                </a:lnTo>
                <a:lnTo>
                  <a:pt x="7023" y="1358"/>
                </a:lnTo>
                <a:lnTo>
                  <a:pt x="75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6299187" y="6230467"/>
            <a:ext cx="22110" cy="77393"/>
          </a:xfrm>
          <a:prstGeom prst="rect">
            <a:avLst/>
          </a:prstGeom>
          <a:blipFill>
            <a:blip r:embed="rId2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6306267" y="6235595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7607" y="0"/>
                </a:moveTo>
                <a:lnTo>
                  <a:pt x="6985" y="673"/>
                </a:lnTo>
                <a:lnTo>
                  <a:pt x="6654" y="1143"/>
                </a:lnTo>
                <a:lnTo>
                  <a:pt x="6019" y="1714"/>
                </a:lnTo>
                <a:lnTo>
                  <a:pt x="5054" y="3441"/>
                </a:lnTo>
                <a:lnTo>
                  <a:pt x="4356" y="4394"/>
                </a:lnTo>
                <a:lnTo>
                  <a:pt x="3416" y="6654"/>
                </a:lnTo>
                <a:lnTo>
                  <a:pt x="0" y="19253"/>
                </a:lnTo>
                <a:lnTo>
                  <a:pt x="624" y="17932"/>
                </a:lnTo>
                <a:lnTo>
                  <a:pt x="1320" y="16256"/>
                </a:lnTo>
                <a:lnTo>
                  <a:pt x="1638" y="15328"/>
                </a:lnTo>
                <a:lnTo>
                  <a:pt x="2108" y="14300"/>
                </a:lnTo>
                <a:lnTo>
                  <a:pt x="2908" y="12026"/>
                </a:lnTo>
                <a:lnTo>
                  <a:pt x="3403" y="10820"/>
                </a:lnTo>
                <a:lnTo>
                  <a:pt x="3860" y="9613"/>
                </a:lnTo>
                <a:lnTo>
                  <a:pt x="4673" y="7188"/>
                </a:lnTo>
                <a:lnTo>
                  <a:pt x="5626" y="4800"/>
                </a:lnTo>
                <a:lnTo>
                  <a:pt x="6299" y="3009"/>
                </a:lnTo>
                <a:lnTo>
                  <a:pt x="6667" y="2095"/>
                </a:lnTo>
                <a:lnTo>
                  <a:pt x="7035" y="1384"/>
                </a:lnTo>
                <a:lnTo>
                  <a:pt x="7454" y="330"/>
                </a:lnTo>
                <a:lnTo>
                  <a:pt x="760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6304343" y="6231254"/>
            <a:ext cx="14782" cy="24320"/>
          </a:xfrm>
          <a:prstGeom prst="rect">
            <a:avLst/>
          </a:prstGeom>
          <a:blipFill>
            <a:blip r:embed="rId2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6300240" y="6291312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3881" y="0"/>
                </a:moveTo>
                <a:lnTo>
                  <a:pt x="13068" y="431"/>
                </a:lnTo>
                <a:lnTo>
                  <a:pt x="12598" y="749"/>
                </a:lnTo>
                <a:lnTo>
                  <a:pt x="11785" y="1054"/>
                </a:lnTo>
                <a:lnTo>
                  <a:pt x="10280" y="2349"/>
                </a:lnTo>
                <a:lnTo>
                  <a:pt x="9309" y="2984"/>
                </a:lnTo>
                <a:lnTo>
                  <a:pt x="7607" y="4749"/>
                </a:lnTo>
                <a:lnTo>
                  <a:pt x="0" y="15341"/>
                </a:lnTo>
                <a:lnTo>
                  <a:pt x="939" y="14427"/>
                </a:lnTo>
                <a:lnTo>
                  <a:pt x="2286" y="12992"/>
                </a:lnTo>
                <a:lnTo>
                  <a:pt x="2908" y="12255"/>
                </a:lnTo>
                <a:lnTo>
                  <a:pt x="3721" y="11455"/>
                </a:lnTo>
                <a:lnTo>
                  <a:pt x="5270" y="9601"/>
                </a:lnTo>
                <a:lnTo>
                  <a:pt x="6985" y="7683"/>
                </a:lnTo>
                <a:lnTo>
                  <a:pt x="8682" y="5651"/>
                </a:lnTo>
                <a:lnTo>
                  <a:pt x="10350" y="3797"/>
                </a:lnTo>
                <a:lnTo>
                  <a:pt x="11632" y="2336"/>
                </a:lnTo>
                <a:lnTo>
                  <a:pt x="12280" y="1638"/>
                </a:lnTo>
                <a:lnTo>
                  <a:pt x="12888" y="1054"/>
                </a:lnTo>
                <a:lnTo>
                  <a:pt x="1388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6294970" y="6287033"/>
            <a:ext cx="22885" cy="42151"/>
          </a:xfrm>
          <a:prstGeom prst="rect">
            <a:avLst/>
          </a:prstGeom>
          <a:blipFill>
            <a:blip r:embed="rId2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6296036" y="6312669"/>
            <a:ext cx="13970" cy="15875"/>
          </a:xfrm>
          <a:custGeom>
            <a:avLst/>
            <a:gdLst/>
            <a:ahLst/>
            <a:cxnLst/>
            <a:rect l="l" t="t" r="r" b="b"/>
            <a:pathLst>
              <a:path w="13970" h="15875">
                <a:moveTo>
                  <a:pt x="13868" y="0"/>
                </a:moveTo>
                <a:lnTo>
                  <a:pt x="13055" y="406"/>
                </a:lnTo>
                <a:lnTo>
                  <a:pt x="12585" y="711"/>
                </a:lnTo>
                <a:lnTo>
                  <a:pt x="11785" y="1028"/>
                </a:lnTo>
                <a:lnTo>
                  <a:pt x="11010" y="1650"/>
                </a:lnTo>
                <a:lnTo>
                  <a:pt x="10274" y="2311"/>
                </a:lnTo>
                <a:lnTo>
                  <a:pt x="9296" y="2959"/>
                </a:lnTo>
                <a:lnTo>
                  <a:pt x="7594" y="4737"/>
                </a:lnTo>
                <a:lnTo>
                  <a:pt x="6608" y="5651"/>
                </a:lnTo>
                <a:lnTo>
                  <a:pt x="4114" y="8648"/>
                </a:lnTo>
                <a:lnTo>
                  <a:pt x="2565" y="10756"/>
                </a:lnTo>
                <a:lnTo>
                  <a:pt x="1562" y="12433"/>
                </a:lnTo>
                <a:lnTo>
                  <a:pt x="520" y="14122"/>
                </a:lnTo>
                <a:lnTo>
                  <a:pt x="0" y="15328"/>
                </a:lnTo>
                <a:lnTo>
                  <a:pt x="939" y="14414"/>
                </a:lnTo>
                <a:lnTo>
                  <a:pt x="2273" y="12966"/>
                </a:lnTo>
                <a:lnTo>
                  <a:pt x="2908" y="12242"/>
                </a:lnTo>
                <a:lnTo>
                  <a:pt x="3695" y="11429"/>
                </a:lnTo>
                <a:lnTo>
                  <a:pt x="4495" y="10502"/>
                </a:lnTo>
                <a:lnTo>
                  <a:pt x="5245" y="9588"/>
                </a:lnTo>
                <a:lnTo>
                  <a:pt x="6997" y="7658"/>
                </a:lnTo>
                <a:lnTo>
                  <a:pt x="8633" y="5626"/>
                </a:lnTo>
                <a:lnTo>
                  <a:pt x="10325" y="3784"/>
                </a:lnTo>
                <a:lnTo>
                  <a:pt x="12255" y="1612"/>
                </a:lnTo>
                <a:lnTo>
                  <a:pt x="12900" y="1028"/>
                </a:lnTo>
                <a:lnTo>
                  <a:pt x="1386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6271417" y="6088622"/>
            <a:ext cx="6985" cy="19685"/>
          </a:xfrm>
          <a:custGeom>
            <a:avLst/>
            <a:gdLst/>
            <a:ahLst/>
            <a:cxnLst/>
            <a:rect l="l" t="t" r="r" b="b"/>
            <a:pathLst>
              <a:path w="6985" h="19685">
                <a:moveTo>
                  <a:pt x="6908" y="0"/>
                </a:moveTo>
                <a:lnTo>
                  <a:pt x="6624" y="304"/>
                </a:lnTo>
                <a:lnTo>
                  <a:pt x="6007" y="1155"/>
                </a:lnTo>
                <a:lnTo>
                  <a:pt x="5384" y="1765"/>
                </a:lnTo>
                <a:lnTo>
                  <a:pt x="4483" y="3517"/>
                </a:lnTo>
                <a:lnTo>
                  <a:pt x="3822" y="4483"/>
                </a:lnTo>
                <a:lnTo>
                  <a:pt x="2959" y="6794"/>
                </a:lnTo>
                <a:lnTo>
                  <a:pt x="319" y="16459"/>
                </a:lnTo>
                <a:lnTo>
                  <a:pt x="50" y="18186"/>
                </a:lnTo>
                <a:lnTo>
                  <a:pt x="0" y="19507"/>
                </a:lnTo>
                <a:lnTo>
                  <a:pt x="571" y="18186"/>
                </a:lnTo>
                <a:lnTo>
                  <a:pt x="1292" y="16230"/>
                </a:lnTo>
                <a:lnTo>
                  <a:pt x="1511" y="15544"/>
                </a:lnTo>
                <a:lnTo>
                  <a:pt x="1989" y="14300"/>
                </a:lnTo>
                <a:lnTo>
                  <a:pt x="2311" y="13335"/>
                </a:lnTo>
                <a:lnTo>
                  <a:pt x="2667" y="12166"/>
                </a:lnTo>
                <a:lnTo>
                  <a:pt x="3073" y="10947"/>
                </a:lnTo>
                <a:lnTo>
                  <a:pt x="3517" y="9728"/>
                </a:lnTo>
                <a:lnTo>
                  <a:pt x="4229" y="7264"/>
                </a:lnTo>
                <a:lnTo>
                  <a:pt x="5118" y="4864"/>
                </a:lnTo>
                <a:lnTo>
                  <a:pt x="5715" y="3022"/>
                </a:lnTo>
                <a:lnTo>
                  <a:pt x="6032" y="2108"/>
                </a:lnTo>
                <a:lnTo>
                  <a:pt x="6388" y="1384"/>
                </a:lnTo>
                <a:lnTo>
                  <a:pt x="6804" y="228"/>
                </a:lnTo>
                <a:lnTo>
                  <a:pt x="690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6267170" y="6062383"/>
            <a:ext cx="19926" cy="46507"/>
          </a:xfrm>
          <a:prstGeom prst="rect">
            <a:avLst/>
          </a:prstGeom>
          <a:blipFill>
            <a:blip r:embed="rId2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/>
          <p:nvPr/>
        </p:nvSpPr>
        <p:spPr>
          <a:xfrm>
            <a:off x="6270561" y="6067489"/>
            <a:ext cx="9525" cy="18415"/>
          </a:xfrm>
          <a:custGeom>
            <a:avLst/>
            <a:gdLst/>
            <a:ahLst/>
            <a:cxnLst/>
            <a:rect l="l" t="t" r="r" b="b"/>
            <a:pathLst>
              <a:path w="9525" h="18414">
                <a:moveTo>
                  <a:pt x="9423" y="0"/>
                </a:moveTo>
                <a:lnTo>
                  <a:pt x="8775" y="609"/>
                </a:lnTo>
                <a:lnTo>
                  <a:pt x="8394" y="1028"/>
                </a:lnTo>
                <a:lnTo>
                  <a:pt x="7696" y="1549"/>
                </a:lnTo>
                <a:lnTo>
                  <a:pt x="6565" y="3162"/>
                </a:lnTo>
                <a:lnTo>
                  <a:pt x="5791" y="4051"/>
                </a:lnTo>
                <a:lnTo>
                  <a:pt x="4610" y="6210"/>
                </a:lnTo>
                <a:lnTo>
                  <a:pt x="800" y="15227"/>
                </a:lnTo>
                <a:lnTo>
                  <a:pt x="215" y="17106"/>
                </a:lnTo>
                <a:lnTo>
                  <a:pt x="0" y="18402"/>
                </a:lnTo>
                <a:lnTo>
                  <a:pt x="784" y="17106"/>
                </a:lnTo>
                <a:lnTo>
                  <a:pt x="2044" y="14681"/>
                </a:lnTo>
                <a:lnTo>
                  <a:pt x="2590" y="13690"/>
                </a:lnTo>
                <a:lnTo>
                  <a:pt x="3606" y="11506"/>
                </a:lnTo>
                <a:lnTo>
                  <a:pt x="4787" y="9194"/>
                </a:lnTo>
                <a:lnTo>
                  <a:pt x="5842" y="6857"/>
                </a:lnTo>
                <a:lnTo>
                  <a:pt x="8305" y="1981"/>
                </a:lnTo>
                <a:lnTo>
                  <a:pt x="8724" y="1308"/>
                </a:lnTo>
                <a:lnTo>
                  <a:pt x="94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9" name="object 1369"/>
          <p:cNvSpPr/>
          <p:nvPr/>
        </p:nvSpPr>
        <p:spPr>
          <a:xfrm>
            <a:off x="6269266" y="6063145"/>
            <a:ext cx="15659" cy="23406"/>
          </a:xfrm>
          <a:prstGeom prst="rect">
            <a:avLst/>
          </a:prstGeom>
          <a:blipFill>
            <a:blip r:embed="rId2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0" name="object 1370"/>
          <p:cNvSpPr/>
          <p:nvPr/>
        </p:nvSpPr>
        <p:spPr>
          <a:xfrm>
            <a:off x="6245392" y="6191668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60" y="0"/>
                </a:moveTo>
                <a:lnTo>
                  <a:pt x="1333" y="292"/>
                </a:lnTo>
                <a:lnTo>
                  <a:pt x="1155" y="800"/>
                </a:lnTo>
                <a:lnTo>
                  <a:pt x="1015" y="1333"/>
                </a:lnTo>
                <a:lnTo>
                  <a:pt x="634" y="2070"/>
                </a:lnTo>
                <a:lnTo>
                  <a:pt x="393" y="3924"/>
                </a:lnTo>
                <a:lnTo>
                  <a:pt x="88" y="5003"/>
                </a:lnTo>
                <a:lnTo>
                  <a:pt x="0" y="12318"/>
                </a:lnTo>
                <a:lnTo>
                  <a:pt x="228" y="14795"/>
                </a:lnTo>
                <a:lnTo>
                  <a:pt x="596" y="16636"/>
                </a:lnTo>
                <a:lnTo>
                  <a:pt x="914" y="18478"/>
                </a:lnTo>
                <a:lnTo>
                  <a:pt x="1282" y="19672"/>
                </a:lnTo>
                <a:lnTo>
                  <a:pt x="1384" y="18414"/>
                </a:lnTo>
                <a:lnTo>
                  <a:pt x="146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6212291" y="6187681"/>
            <a:ext cx="40832" cy="24587"/>
          </a:xfrm>
          <a:prstGeom prst="rect">
            <a:avLst/>
          </a:prstGeom>
          <a:blipFill>
            <a:blip r:embed="rId2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6217186" y="6199782"/>
            <a:ext cx="20320" cy="5715"/>
          </a:xfrm>
          <a:custGeom>
            <a:avLst/>
            <a:gdLst/>
            <a:ahLst/>
            <a:cxnLst/>
            <a:rect l="l" t="t" r="r" b="b"/>
            <a:pathLst>
              <a:path w="20320" h="5714">
                <a:moveTo>
                  <a:pt x="18618" y="0"/>
                </a:moveTo>
                <a:lnTo>
                  <a:pt x="7061" y="2095"/>
                </a:lnTo>
                <a:lnTo>
                  <a:pt x="4711" y="2819"/>
                </a:lnTo>
                <a:lnTo>
                  <a:pt x="3633" y="3428"/>
                </a:lnTo>
                <a:lnTo>
                  <a:pt x="2768" y="3784"/>
                </a:lnTo>
                <a:lnTo>
                  <a:pt x="1892" y="4178"/>
                </a:lnTo>
                <a:lnTo>
                  <a:pt x="1231" y="4749"/>
                </a:lnTo>
                <a:lnTo>
                  <a:pt x="736" y="5029"/>
                </a:lnTo>
                <a:lnTo>
                  <a:pt x="0" y="5575"/>
                </a:lnTo>
                <a:lnTo>
                  <a:pt x="888" y="5308"/>
                </a:lnTo>
                <a:lnTo>
                  <a:pt x="2197" y="4864"/>
                </a:lnTo>
                <a:lnTo>
                  <a:pt x="7569" y="3403"/>
                </a:lnTo>
                <a:lnTo>
                  <a:pt x="9969" y="2870"/>
                </a:lnTo>
                <a:lnTo>
                  <a:pt x="12433" y="2184"/>
                </a:lnTo>
                <a:lnTo>
                  <a:pt x="14808" y="1625"/>
                </a:lnTo>
                <a:lnTo>
                  <a:pt x="15900" y="1269"/>
                </a:lnTo>
                <a:lnTo>
                  <a:pt x="16827" y="1028"/>
                </a:lnTo>
                <a:lnTo>
                  <a:pt x="18694" y="495"/>
                </a:lnTo>
                <a:lnTo>
                  <a:pt x="19938" y="38"/>
                </a:lnTo>
                <a:lnTo>
                  <a:pt x="1861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6233317" y="6150006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9220" y="0"/>
                </a:moveTo>
                <a:lnTo>
                  <a:pt x="8305" y="673"/>
                </a:lnTo>
                <a:lnTo>
                  <a:pt x="7734" y="990"/>
                </a:lnTo>
                <a:lnTo>
                  <a:pt x="7200" y="1536"/>
                </a:lnTo>
                <a:lnTo>
                  <a:pt x="6705" y="2095"/>
                </a:lnTo>
                <a:lnTo>
                  <a:pt x="5994" y="2667"/>
                </a:lnTo>
                <a:lnTo>
                  <a:pt x="4864" y="4191"/>
                </a:lnTo>
                <a:lnTo>
                  <a:pt x="0" y="12941"/>
                </a:lnTo>
                <a:lnTo>
                  <a:pt x="647" y="12153"/>
                </a:lnTo>
                <a:lnTo>
                  <a:pt x="2413" y="9740"/>
                </a:lnTo>
                <a:lnTo>
                  <a:pt x="3505" y="8089"/>
                </a:lnTo>
                <a:lnTo>
                  <a:pt x="4660" y="6464"/>
                </a:lnTo>
                <a:lnTo>
                  <a:pt x="5727" y="4800"/>
                </a:lnTo>
                <a:lnTo>
                  <a:pt x="6870" y="3213"/>
                </a:lnTo>
                <a:lnTo>
                  <a:pt x="7708" y="1981"/>
                </a:lnTo>
                <a:lnTo>
                  <a:pt x="922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6232538" y="6146710"/>
            <a:ext cx="13309" cy="16612"/>
          </a:xfrm>
          <a:prstGeom prst="rect">
            <a:avLst/>
          </a:prstGeom>
          <a:blipFill>
            <a:blip r:embed="rId2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/>
          <p:nvPr/>
        </p:nvSpPr>
        <p:spPr>
          <a:xfrm>
            <a:off x="6227997" y="6101383"/>
            <a:ext cx="7620" cy="14604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7035" y="0"/>
                </a:moveTo>
                <a:lnTo>
                  <a:pt x="6235" y="787"/>
                </a:lnTo>
                <a:lnTo>
                  <a:pt x="5702" y="1206"/>
                </a:lnTo>
                <a:lnTo>
                  <a:pt x="4876" y="2451"/>
                </a:lnTo>
                <a:lnTo>
                  <a:pt x="4267" y="3149"/>
                </a:lnTo>
                <a:lnTo>
                  <a:pt x="3403" y="4838"/>
                </a:lnTo>
                <a:lnTo>
                  <a:pt x="2870" y="5689"/>
                </a:lnTo>
                <a:lnTo>
                  <a:pt x="2451" y="6591"/>
                </a:lnTo>
                <a:lnTo>
                  <a:pt x="1663" y="8445"/>
                </a:lnTo>
                <a:lnTo>
                  <a:pt x="939" y="10325"/>
                </a:lnTo>
                <a:lnTo>
                  <a:pt x="558" y="11798"/>
                </a:lnTo>
                <a:lnTo>
                  <a:pt x="152" y="13233"/>
                </a:lnTo>
                <a:lnTo>
                  <a:pt x="0" y="14249"/>
                </a:lnTo>
                <a:lnTo>
                  <a:pt x="592" y="13233"/>
                </a:lnTo>
                <a:lnTo>
                  <a:pt x="1892" y="10693"/>
                </a:lnTo>
                <a:lnTo>
                  <a:pt x="2692" y="8890"/>
                </a:lnTo>
                <a:lnTo>
                  <a:pt x="3568" y="7112"/>
                </a:lnTo>
                <a:lnTo>
                  <a:pt x="4343" y="5308"/>
                </a:lnTo>
                <a:lnTo>
                  <a:pt x="5232" y="3530"/>
                </a:lnTo>
                <a:lnTo>
                  <a:pt x="5854" y="2209"/>
                </a:lnTo>
                <a:lnTo>
                  <a:pt x="703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6" name="object 1376"/>
          <p:cNvSpPr/>
          <p:nvPr/>
        </p:nvSpPr>
        <p:spPr>
          <a:xfrm>
            <a:off x="6224447" y="6098057"/>
            <a:ext cx="15227" cy="34061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6227215" y="6117383"/>
            <a:ext cx="7620" cy="14604"/>
          </a:xfrm>
          <a:custGeom>
            <a:avLst/>
            <a:gdLst/>
            <a:ahLst/>
            <a:cxnLst/>
            <a:rect l="l" t="t" r="r" b="b"/>
            <a:pathLst>
              <a:path w="7620" h="14604">
                <a:moveTo>
                  <a:pt x="7023" y="0"/>
                </a:moveTo>
                <a:lnTo>
                  <a:pt x="6515" y="469"/>
                </a:lnTo>
                <a:lnTo>
                  <a:pt x="6235" y="800"/>
                </a:lnTo>
                <a:lnTo>
                  <a:pt x="5702" y="1219"/>
                </a:lnTo>
                <a:lnTo>
                  <a:pt x="5270" y="1828"/>
                </a:lnTo>
                <a:lnTo>
                  <a:pt x="4864" y="2463"/>
                </a:lnTo>
                <a:lnTo>
                  <a:pt x="4267" y="3162"/>
                </a:lnTo>
                <a:lnTo>
                  <a:pt x="3390" y="4826"/>
                </a:lnTo>
                <a:lnTo>
                  <a:pt x="2870" y="5689"/>
                </a:lnTo>
                <a:lnTo>
                  <a:pt x="2451" y="6604"/>
                </a:lnTo>
                <a:lnTo>
                  <a:pt x="1651" y="8458"/>
                </a:lnTo>
                <a:lnTo>
                  <a:pt x="939" y="10337"/>
                </a:lnTo>
                <a:lnTo>
                  <a:pt x="139" y="13246"/>
                </a:lnTo>
                <a:lnTo>
                  <a:pt x="0" y="14249"/>
                </a:lnTo>
                <a:lnTo>
                  <a:pt x="584" y="13246"/>
                </a:lnTo>
                <a:lnTo>
                  <a:pt x="1866" y="10706"/>
                </a:lnTo>
                <a:lnTo>
                  <a:pt x="2692" y="8890"/>
                </a:lnTo>
                <a:lnTo>
                  <a:pt x="3556" y="7112"/>
                </a:lnTo>
                <a:lnTo>
                  <a:pt x="4330" y="5295"/>
                </a:lnTo>
                <a:lnTo>
                  <a:pt x="5207" y="3543"/>
                </a:lnTo>
                <a:lnTo>
                  <a:pt x="5854" y="2197"/>
                </a:lnTo>
                <a:lnTo>
                  <a:pt x="6577" y="800"/>
                </a:lnTo>
                <a:lnTo>
                  <a:pt x="70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6208255" y="6114058"/>
            <a:ext cx="29793" cy="33934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6215298" y="6127941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0" y="0"/>
                </a:moveTo>
                <a:lnTo>
                  <a:pt x="533" y="1358"/>
                </a:lnTo>
                <a:lnTo>
                  <a:pt x="876" y="2082"/>
                </a:lnTo>
                <a:lnTo>
                  <a:pt x="1244" y="2997"/>
                </a:lnTo>
                <a:lnTo>
                  <a:pt x="1879" y="4800"/>
                </a:lnTo>
                <a:lnTo>
                  <a:pt x="2806" y="7188"/>
                </a:lnTo>
                <a:lnTo>
                  <a:pt x="3606" y="9639"/>
                </a:lnTo>
                <a:lnTo>
                  <a:pt x="4038" y="10845"/>
                </a:lnTo>
                <a:lnTo>
                  <a:pt x="4508" y="12064"/>
                </a:lnTo>
                <a:lnTo>
                  <a:pt x="5283" y="14338"/>
                </a:lnTo>
                <a:lnTo>
                  <a:pt x="5740" y="15379"/>
                </a:lnTo>
                <a:lnTo>
                  <a:pt x="6045" y="16306"/>
                </a:lnTo>
                <a:lnTo>
                  <a:pt x="6756" y="18122"/>
                </a:lnTo>
                <a:lnTo>
                  <a:pt x="7327" y="19316"/>
                </a:lnTo>
                <a:lnTo>
                  <a:pt x="7264" y="17995"/>
                </a:lnTo>
                <a:lnTo>
                  <a:pt x="6578" y="14135"/>
                </a:lnTo>
                <a:lnTo>
                  <a:pt x="5905" y="11620"/>
                </a:lnTo>
                <a:lnTo>
                  <a:pt x="4660" y="7899"/>
                </a:lnTo>
                <a:lnTo>
                  <a:pt x="4102" y="6692"/>
                </a:lnTo>
                <a:lnTo>
                  <a:pt x="3162" y="4406"/>
                </a:lnTo>
                <a:lnTo>
                  <a:pt x="2476" y="3441"/>
                </a:lnTo>
                <a:lnTo>
                  <a:pt x="1549" y="1714"/>
                </a:lnTo>
                <a:lnTo>
                  <a:pt x="901" y="1130"/>
                </a:lnTo>
                <a:lnTo>
                  <a:pt x="571" y="67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6213862" y="6150402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254" y="203"/>
                </a:lnTo>
                <a:lnTo>
                  <a:pt x="660" y="609"/>
                </a:lnTo>
                <a:lnTo>
                  <a:pt x="1739" y="1473"/>
                </a:lnTo>
                <a:lnTo>
                  <a:pt x="3835" y="3454"/>
                </a:lnTo>
                <a:lnTo>
                  <a:pt x="5727" y="5181"/>
                </a:lnTo>
                <a:lnTo>
                  <a:pt x="7518" y="7010"/>
                </a:lnTo>
                <a:lnTo>
                  <a:pt x="9423" y="8775"/>
                </a:lnTo>
                <a:lnTo>
                  <a:pt x="11125" y="10490"/>
                </a:lnTo>
                <a:lnTo>
                  <a:pt x="12014" y="11214"/>
                </a:lnTo>
                <a:lnTo>
                  <a:pt x="12712" y="11887"/>
                </a:lnTo>
                <a:lnTo>
                  <a:pt x="14147" y="13195"/>
                </a:lnTo>
                <a:lnTo>
                  <a:pt x="15189" y="14020"/>
                </a:lnTo>
                <a:lnTo>
                  <a:pt x="14516" y="12877"/>
                </a:lnTo>
                <a:lnTo>
                  <a:pt x="6667" y="4165"/>
                </a:lnTo>
                <a:lnTo>
                  <a:pt x="4800" y="2539"/>
                </a:lnTo>
                <a:lnTo>
                  <a:pt x="3771" y="1981"/>
                </a:lnTo>
                <a:lnTo>
                  <a:pt x="2184" y="850"/>
                </a:lnTo>
                <a:lnTo>
                  <a:pt x="1333" y="609"/>
                </a:lnTo>
                <a:lnTo>
                  <a:pt x="825" y="33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6210236" y="6146114"/>
            <a:ext cx="25679" cy="39420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6219653" y="6169625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254" y="203"/>
                </a:lnTo>
                <a:lnTo>
                  <a:pt x="673" y="596"/>
                </a:lnTo>
                <a:lnTo>
                  <a:pt x="1727" y="1473"/>
                </a:lnTo>
                <a:lnTo>
                  <a:pt x="2451" y="2133"/>
                </a:lnTo>
                <a:lnTo>
                  <a:pt x="3835" y="3454"/>
                </a:lnTo>
                <a:lnTo>
                  <a:pt x="5753" y="5181"/>
                </a:lnTo>
                <a:lnTo>
                  <a:pt x="7531" y="7023"/>
                </a:lnTo>
                <a:lnTo>
                  <a:pt x="9423" y="8788"/>
                </a:lnTo>
                <a:lnTo>
                  <a:pt x="11137" y="10502"/>
                </a:lnTo>
                <a:lnTo>
                  <a:pt x="12103" y="11303"/>
                </a:lnTo>
                <a:lnTo>
                  <a:pt x="12700" y="11899"/>
                </a:lnTo>
                <a:lnTo>
                  <a:pt x="14147" y="13208"/>
                </a:lnTo>
                <a:lnTo>
                  <a:pt x="15189" y="14033"/>
                </a:lnTo>
                <a:lnTo>
                  <a:pt x="14541" y="12877"/>
                </a:lnTo>
                <a:lnTo>
                  <a:pt x="13296" y="11214"/>
                </a:lnTo>
                <a:lnTo>
                  <a:pt x="12217" y="9715"/>
                </a:lnTo>
                <a:lnTo>
                  <a:pt x="10477" y="7759"/>
                </a:lnTo>
                <a:lnTo>
                  <a:pt x="8636" y="5892"/>
                </a:lnTo>
                <a:lnTo>
                  <a:pt x="7696" y="4991"/>
                </a:lnTo>
                <a:lnTo>
                  <a:pt x="6654" y="4165"/>
                </a:lnTo>
                <a:lnTo>
                  <a:pt x="5753" y="3340"/>
                </a:lnTo>
                <a:lnTo>
                  <a:pt x="4826" y="2540"/>
                </a:lnTo>
                <a:lnTo>
                  <a:pt x="3784" y="1981"/>
                </a:lnTo>
                <a:lnTo>
                  <a:pt x="2171" y="850"/>
                </a:lnTo>
                <a:lnTo>
                  <a:pt x="1308" y="596"/>
                </a:lnTo>
                <a:lnTo>
                  <a:pt x="838" y="330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6222729" y="6187531"/>
            <a:ext cx="18415" cy="10795"/>
          </a:xfrm>
          <a:custGeom>
            <a:avLst/>
            <a:gdLst/>
            <a:ahLst/>
            <a:cxnLst/>
            <a:rect l="l" t="t" r="r" b="b"/>
            <a:pathLst>
              <a:path w="18414" h="10795">
                <a:moveTo>
                  <a:pt x="0" y="0"/>
                </a:moveTo>
                <a:lnTo>
                  <a:pt x="774" y="444"/>
                </a:lnTo>
                <a:lnTo>
                  <a:pt x="2116" y="1130"/>
                </a:lnTo>
                <a:lnTo>
                  <a:pt x="6790" y="3898"/>
                </a:lnTo>
                <a:lnTo>
                  <a:pt x="8864" y="5245"/>
                </a:lnTo>
                <a:lnTo>
                  <a:pt x="9969" y="5918"/>
                </a:lnTo>
                <a:lnTo>
                  <a:pt x="11074" y="6553"/>
                </a:lnTo>
                <a:lnTo>
                  <a:pt x="12090" y="7226"/>
                </a:lnTo>
                <a:lnTo>
                  <a:pt x="13119" y="7874"/>
                </a:lnTo>
                <a:lnTo>
                  <a:pt x="14135" y="8407"/>
                </a:lnTo>
                <a:lnTo>
                  <a:pt x="14947" y="8915"/>
                </a:lnTo>
                <a:lnTo>
                  <a:pt x="16637" y="9867"/>
                </a:lnTo>
                <a:lnTo>
                  <a:pt x="17818" y="10464"/>
                </a:lnTo>
                <a:lnTo>
                  <a:pt x="16941" y="9474"/>
                </a:lnTo>
                <a:lnTo>
                  <a:pt x="15455" y="8178"/>
                </a:lnTo>
                <a:lnTo>
                  <a:pt x="14008" y="6870"/>
                </a:lnTo>
                <a:lnTo>
                  <a:pt x="11887" y="5346"/>
                </a:lnTo>
                <a:lnTo>
                  <a:pt x="9575" y="3835"/>
                </a:lnTo>
                <a:lnTo>
                  <a:pt x="8572" y="3213"/>
                </a:lnTo>
                <a:lnTo>
                  <a:pt x="7404" y="2641"/>
                </a:lnTo>
                <a:lnTo>
                  <a:pt x="5245" y="1447"/>
                </a:lnTo>
                <a:lnTo>
                  <a:pt x="4114" y="1130"/>
                </a:lnTo>
                <a:lnTo>
                  <a:pt x="3200" y="723"/>
                </a:lnTo>
                <a:lnTo>
                  <a:pt x="2286" y="355"/>
                </a:lnTo>
                <a:lnTo>
                  <a:pt x="1435" y="304"/>
                </a:lnTo>
                <a:lnTo>
                  <a:pt x="863" y="13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6206667" y="6104420"/>
            <a:ext cx="23456" cy="61887"/>
          </a:xfrm>
          <a:prstGeom prst="rect">
            <a:avLst/>
          </a:prstGeom>
          <a:blipFill>
            <a:blip r:embed="rId2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6235730" y="6207908"/>
            <a:ext cx="15240" cy="14604"/>
          </a:xfrm>
          <a:custGeom>
            <a:avLst/>
            <a:gdLst/>
            <a:ahLst/>
            <a:cxnLst/>
            <a:rect l="l" t="t" r="r" b="b"/>
            <a:pathLst>
              <a:path w="15239" h="14604">
                <a:moveTo>
                  <a:pt x="0" y="0"/>
                </a:moveTo>
                <a:lnTo>
                  <a:pt x="1130" y="1015"/>
                </a:lnTo>
                <a:lnTo>
                  <a:pt x="1752" y="1511"/>
                </a:lnTo>
                <a:lnTo>
                  <a:pt x="5702" y="5270"/>
                </a:lnTo>
                <a:lnTo>
                  <a:pt x="7480" y="7124"/>
                </a:lnTo>
                <a:lnTo>
                  <a:pt x="9347" y="8902"/>
                </a:lnTo>
                <a:lnTo>
                  <a:pt x="11048" y="10629"/>
                </a:lnTo>
                <a:lnTo>
                  <a:pt x="12012" y="11468"/>
                </a:lnTo>
                <a:lnTo>
                  <a:pt x="12598" y="12064"/>
                </a:lnTo>
                <a:lnTo>
                  <a:pt x="14046" y="13385"/>
                </a:lnTo>
                <a:lnTo>
                  <a:pt x="15062" y="14211"/>
                </a:lnTo>
                <a:lnTo>
                  <a:pt x="14427" y="13055"/>
                </a:lnTo>
                <a:lnTo>
                  <a:pt x="13175" y="11366"/>
                </a:lnTo>
                <a:lnTo>
                  <a:pt x="12128" y="9867"/>
                </a:lnTo>
                <a:lnTo>
                  <a:pt x="10413" y="7886"/>
                </a:lnTo>
                <a:lnTo>
                  <a:pt x="7658" y="5079"/>
                </a:lnTo>
                <a:lnTo>
                  <a:pt x="6629" y="4267"/>
                </a:lnTo>
                <a:lnTo>
                  <a:pt x="5740" y="3428"/>
                </a:lnTo>
                <a:lnTo>
                  <a:pt x="4800" y="2616"/>
                </a:lnTo>
                <a:lnTo>
                  <a:pt x="3771" y="2031"/>
                </a:lnTo>
                <a:lnTo>
                  <a:pt x="2997" y="1460"/>
                </a:lnTo>
                <a:lnTo>
                  <a:pt x="2171" y="888"/>
                </a:lnTo>
                <a:lnTo>
                  <a:pt x="1333" y="634"/>
                </a:lnTo>
                <a:lnTo>
                  <a:pt x="863" y="36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6232118" y="6203632"/>
            <a:ext cx="31229" cy="43091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6245096" y="6228588"/>
            <a:ext cx="17145" cy="16510"/>
          </a:xfrm>
          <a:custGeom>
            <a:avLst/>
            <a:gdLst/>
            <a:ahLst/>
            <a:cxnLst/>
            <a:rect l="l" t="t" r="r" b="b"/>
            <a:pathLst>
              <a:path w="17145" h="16510">
                <a:moveTo>
                  <a:pt x="0" y="0"/>
                </a:moveTo>
                <a:lnTo>
                  <a:pt x="1270" y="1143"/>
                </a:lnTo>
                <a:lnTo>
                  <a:pt x="1981" y="1701"/>
                </a:lnTo>
                <a:lnTo>
                  <a:pt x="4343" y="3975"/>
                </a:lnTo>
                <a:lnTo>
                  <a:pt x="6451" y="5956"/>
                </a:lnTo>
                <a:lnTo>
                  <a:pt x="8470" y="8077"/>
                </a:lnTo>
                <a:lnTo>
                  <a:pt x="9525" y="9055"/>
                </a:lnTo>
                <a:lnTo>
                  <a:pt x="10579" y="10083"/>
                </a:lnTo>
                <a:lnTo>
                  <a:pt x="11634" y="11176"/>
                </a:lnTo>
                <a:lnTo>
                  <a:pt x="12509" y="12039"/>
                </a:lnTo>
                <a:lnTo>
                  <a:pt x="13500" y="12877"/>
                </a:lnTo>
                <a:lnTo>
                  <a:pt x="14274" y="13665"/>
                </a:lnTo>
                <a:lnTo>
                  <a:pt x="15900" y="15151"/>
                </a:lnTo>
                <a:lnTo>
                  <a:pt x="17056" y="16090"/>
                </a:lnTo>
                <a:lnTo>
                  <a:pt x="16332" y="14770"/>
                </a:lnTo>
                <a:lnTo>
                  <a:pt x="14943" y="12877"/>
                </a:lnTo>
                <a:lnTo>
                  <a:pt x="13741" y="11176"/>
                </a:lnTo>
                <a:lnTo>
                  <a:pt x="11798" y="8940"/>
                </a:lnTo>
                <a:lnTo>
                  <a:pt x="9740" y="6807"/>
                </a:lnTo>
                <a:lnTo>
                  <a:pt x="8699" y="5765"/>
                </a:lnTo>
                <a:lnTo>
                  <a:pt x="7505" y="4800"/>
                </a:lnTo>
                <a:lnTo>
                  <a:pt x="6489" y="3873"/>
                </a:lnTo>
                <a:lnTo>
                  <a:pt x="5435" y="2971"/>
                </a:lnTo>
                <a:lnTo>
                  <a:pt x="4254" y="2311"/>
                </a:lnTo>
                <a:lnTo>
                  <a:pt x="3378" y="1651"/>
                </a:lnTo>
                <a:lnTo>
                  <a:pt x="2463" y="1016"/>
                </a:lnTo>
                <a:lnTo>
                  <a:pt x="1511" y="723"/>
                </a:lnTo>
                <a:lnTo>
                  <a:pt x="952" y="419"/>
                </a:lnTo>
                <a:lnTo>
                  <a:pt x="368" y="13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6240995" y="6223749"/>
            <a:ext cx="30251" cy="43929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6251055" y="6250780"/>
            <a:ext cx="19050" cy="13970"/>
          </a:xfrm>
          <a:custGeom>
            <a:avLst/>
            <a:gdLst/>
            <a:ahLst/>
            <a:cxnLst/>
            <a:rect l="l" t="t" r="r" b="b"/>
            <a:pathLst>
              <a:path w="19050" h="13970">
                <a:moveTo>
                  <a:pt x="0" y="0"/>
                </a:moveTo>
                <a:lnTo>
                  <a:pt x="1371" y="952"/>
                </a:lnTo>
                <a:lnTo>
                  <a:pt x="2146" y="1409"/>
                </a:lnTo>
                <a:lnTo>
                  <a:pt x="4787" y="3390"/>
                </a:lnTo>
                <a:lnTo>
                  <a:pt x="7150" y="5067"/>
                </a:lnTo>
                <a:lnTo>
                  <a:pt x="9410" y="6908"/>
                </a:lnTo>
                <a:lnTo>
                  <a:pt x="11772" y="8635"/>
                </a:lnTo>
                <a:lnTo>
                  <a:pt x="13906" y="10350"/>
                </a:lnTo>
                <a:lnTo>
                  <a:pt x="14985" y="11036"/>
                </a:lnTo>
                <a:lnTo>
                  <a:pt x="15874" y="11722"/>
                </a:lnTo>
                <a:lnTo>
                  <a:pt x="17678" y="12992"/>
                </a:lnTo>
                <a:lnTo>
                  <a:pt x="18935" y="13792"/>
                </a:lnTo>
                <a:lnTo>
                  <a:pt x="18072" y="12572"/>
                </a:lnTo>
                <a:lnTo>
                  <a:pt x="16535" y="10960"/>
                </a:lnTo>
                <a:lnTo>
                  <a:pt x="15036" y="9321"/>
                </a:lnTo>
                <a:lnTo>
                  <a:pt x="12814" y="7340"/>
                </a:lnTo>
                <a:lnTo>
                  <a:pt x="9334" y="4584"/>
                </a:lnTo>
                <a:lnTo>
                  <a:pt x="8051" y="3809"/>
                </a:lnTo>
                <a:lnTo>
                  <a:pt x="6921" y="3009"/>
                </a:lnTo>
                <a:lnTo>
                  <a:pt x="5765" y="2235"/>
                </a:lnTo>
                <a:lnTo>
                  <a:pt x="4495" y="1727"/>
                </a:lnTo>
                <a:lnTo>
                  <a:pt x="2552" y="673"/>
                </a:lnTo>
                <a:lnTo>
                  <a:pt x="1587" y="507"/>
                </a:lnTo>
                <a:lnTo>
                  <a:pt x="990" y="266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6247066" y="6245885"/>
            <a:ext cx="31597" cy="42011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6263250" y="6268585"/>
            <a:ext cx="14604" cy="19050"/>
          </a:xfrm>
          <a:custGeom>
            <a:avLst/>
            <a:gdLst/>
            <a:ahLst/>
            <a:cxnLst/>
            <a:rect l="l" t="t" r="r" b="b"/>
            <a:pathLst>
              <a:path w="14604" h="19050">
                <a:moveTo>
                  <a:pt x="0" y="0"/>
                </a:moveTo>
                <a:lnTo>
                  <a:pt x="728" y="977"/>
                </a:lnTo>
                <a:lnTo>
                  <a:pt x="1612" y="2019"/>
                </a:lnTo>
                <a:lnTo>
                  <a:pt x="5295" y="6972"/>
                </a:lnTo>
                <a:lnTo>
                  <a:pt x="6921" y="9397"/>
                </a:lnTo>
                <a:lnTo>
                  <a:pt x="8674" y="11734"/>
                </a:lnTo>
                <a:lnTo>
                  <a:pt x="10210" y="13995"/>
                </a:lnTo>
                <a:lnTo>
                  <a:pt x="11048" y="14998"/>
                </a:lnTo>
                <a:lnTo>
                  <a:pt x="11683" y="15900"/>
                </a:lnTo>
                <a:lnTo>
                  <a:pt x="13042" y="17640"/>
                </a:lnTo>
                <a:lnTo>
                  <a:pt x="14020" y="18783"/>
                </a:lnTo>
                <a:lnTo>
                  <a:pt x="13525" y="17360"/>
                </a:lnTo>
                <a:lnTo>
                  <a:pt x="12547" y="15354"/>
                </a:lnTo>
                <a:lnTo>
                  <a:pt x="11607" y="13347"/>
                </a:lnTo>
                <a:lnTo>
                  <a:pt x="10058" y="10820"/>
                </a:lnTo>
                <a:lnTo>
                  <a:pt x="8381" y="8369"/>
                </a:lnTo>
                <a:lnTo>
                  <a:pt x="7518" y="7162"/>
                </a:lnTo>
                <a:lnTo>
                  <a:pt x="6540" y="6032"/>
                </a:lnTo>
                <a:lnTo>
                  <a:pt x="5689" y="4927"/>
                </a:lnTo>
                <a:lnTo>
                  <a:pt x="4813" y="3835"/>
                </a:lnTo>
                <a:lnTo>
                  <a:pt x="3771" y="3009"/>
                </a:lnTo>
                <a:lnTo>
                  <a:pt x="3009" y="2209"/>
                </a:lnTo>
                <a:lnTo>
                  <a:pt x="2222" y="1422"/>
                </a:lnTo>
                <a:lnTo>
                  <a:pt x="1333" y="977"/>
                </a:lnTo>
                <a:lnTo>
                  <a:pt x="838" y="571"/>
                </a:lnTo>
                <a:lnTo>
                  <a:pt x="279" y="21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6258471" y="6263729"/>
            <a:ext cx="24422" cy="45770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6267442" y="6290190"/>
            <a:ext cx="14604" cy="19050"/>
          </a:xfrm>
          <a:custGeom>
            <a:avLst/>
            <a:gdLst/>
            <a:ahLst/>
            <a:cxnLst/>
            <a:rect l="l" t="t" r="r" b="b"/>
            <a:pathLst>
              <a:path w="14604" h="19050">
                <a:moveTo>
                  <a:pt x="0" y="0"/>
                </a:moveTo>
                <a:lnTo>
                  <a:pt x="742" y="977"/>
                </a:lnTo>
                <a:lnTo>
                  <a:pt x="1638" y="2019"/>
                </a:lnTo>
                <a:lnTo>
                  <a:pt x="2371" y="2997"/>
                </a:lnTo>
                <a:lnTo>
                  <a:pt x="3568" y="4673"/>
                </a:lnTo>
                <a:lnTo>
                  <a:pt x="5440" y="7150"/>
                </a:lnTo>
                <a:lnTo>
                  <a:pt x="6946" y="9398"/>
                </a:lnTo>
                <a:lnTo>
                  <a:pt x="8712" y="11734"/>
                </a:lnTo>
                <a:lnTo>
                  <a:pt x="9448" y="12865"/>
                </a:lnTo>
                <a:lnTo>
                  <a:pt x="10236" y="13995"/>
                </a:lnTo>
                <a:lnTo>
                  <a:pt x="11074" y="14998"/>
                </a:lnTo>
                <a:lnTo>
                  <a:pt x="11696" y="15887"/>
                </a:lnTo>
                <a:lnTo>
                  <a:pt x="13055" y="17653"/>
                </a:lnTo>
                <a:lnTo>
                  <a:pt x="14033" y="18770"/>
                </a:lnTo>
                <a:lnTo>
                  <a:pt x="13550" y="17360"/>
                </a:lnTo>
                <a:lnTo>
                  <a:pt x="11607" y="13347"/>
                </a:lnTo>
                <a:lnTo>
                  <a:pt x="10071" y="10807"/>
                </a:lnTo>
                <a:lnTo>
                  <a:pt x="8420" y="8369"/>
                </a:lnTo>
                <a:lnTo>
                  <a:pt x="7556" y="7150"/>
                </a:lnTo>
                <a:lnTo>
                  <a:pt x="6578" y="6019"/>
                </a:lnTo>
                <a:lnTo>
                  <a:pt x="5715" y="4927"/>
                </a:lnTo>
                <a:lnTo>
                  <a:pt x="4826" y="3848"/>
                </a:lnTo>
                <a:lnTo>
                  <a:pt x="3797" y="2997"/>
                </a:lnTo>
                <a:lnTo>
                  <a:pt x="3035" y="2197"/>
                </a:lnTo>
                <a:lnTo>
                  <a:pt x="2235" y="1409"/>
                </a:lnTo>
                <a:lnTo>
                  <a:pt x="1358" y="977"/>
                </a:lnTo>
                <a:lnTo>
                  <a:pt x="863" y="546"/>
                </a:lnTo>
                <a:lnTo>
                  <a:pt x="317" y="215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6257619" y="6285331"/>
            <a:ext cx="25844" cy="41084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6265747" y="6308023"/>
            <a:ext cx="16510" cy="17145"/>
          </a:xfrm>
          <a:custGeom>
            <a:avLst/>
            <a:gdLst/>
            <a:ahLst/>
            <a:cxnLst/>
            <a:rect l="l" t="t" r="r" b="b"/>
            <a:pathLst>
              <a:path w="16510" h="17145">
                <a:moveTo>
                  <a:pt x="0" y="0"/>
                </a:moveTo>
                <a:lnTo>
                  <a:pt x="1219" y="1168"/>
                </a:lnTo>
                <a:lnTo>
                  <a:pt x="1917" y="1752"/>
                </a:lnTo>
                <a:lnTo>
                  <a:pt x="4190" y="4127"/>
                </a:lnTo>
                <a:lnTo>
                  <a:pt x="6235" y="6172"/>
                </a:lnTo>
                <a:lnTo>
                  <a:pt x="8191" y="8343"/>
                </a:lnTo>
                <a:lnTo>
                  <a:pt x="10236" y="10426"/>
                </a:lnTo>
                <a:lnTo>
                  <a:pt x="11137" y="11455"/>
                </a:lnTo>
                <a:lnTo>
                  <a:pt x="12077" y="12458"/>
                </a:lnTo>
                <a:lnTo>
                  <a:pt x="13055" y="13309"/>
                </a:lnTo>
                <a:lnTo>
                  <a:pt x="13792" y="14122"/>
                </a:lnTo>
                <a:lnTo>
                  <a:pt x="15366" y="15684"/>
                </a:lnTo>
                <a:lnTo>
                  <a:pt x="16497" y="16662"/>
                </a:lnTo>
                <a:lnTo>
                  <a:pt x="15836" y="15328"/>
                </a:lnTo>
                <a:lnTo>
                  <a:pt x="13360" y="11620"/>
                </a:lnTo>
                <a:lnTo>
                  <a:pt x="11468" y="9334"/>
                </a:lnTo>
                <a:lnTo>
                  <a:pt x="8483" y="6032"/>
                </a:lnTo>
                <a:lnTo>
                  <a:pt x="7340" y="5054"/>
                </a:lnTo>
                <a:lnTo>
                  <a:pt x="6349" y="4089"/>
                </a:lnTo>
                <a:lnTo>
                  <a:pt x="5333" y="3136"/>
                </a:lnTo>
                <a:lnTo>
                  <a:pt x="4178" y="2451"/>
                </a:lnTo>
                <a:lnTo>
                  <a:pt x="3314" y="1752"/>
                </a:lnTo>
                <a:lnTo>
                  <a:pt x="2438" y="1079"/>
                </a:lnTo>
                <a:lnTo>
                  <a:pt x="1473" y="761"/>
                </a:lnTo>
                <a:lnTo>
                  <a:pt x="939" y="444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6218954" y="6109098"/>
            <a:ext cx="5715" cy="18415"/>
          </a:xfrm>
          <a:custGeom>
            <a:avLst/>
            <a:gdLst/>
            <a:ahLst/>
            <a:cxnLst/>
            <a:rect l="l" t="t" r="r" b="b"/>
            <a:pathLst>
              <a:path w="5714" h="18414">
                <a:moveTo>
                  <a:pt x="0" y="0"/>
                </a:moveTo>
                <a:lnTo>
                  <a:pt x="914" y="2793"/>
                </a:lnTo>
                <a:lnTo>
                  <a:pt x="1384" y="4470"/>
                </a:lnTo>
                <a:lnTo>
                  <a:pt x="2057" y="6667"/>
                </a:lnTo>
                <a:lnTo>
                  <a:pt x="2603" y="8940"/>
                </a:lnTo>
                <a:lnTo>
                  <a:pt x="3251" y="11163"/>
                </a:lnTo>
                <a:lnTo>
                  <a:pt x="3797" y="13296"/>
                </a:lnTo>
                <a:lnTo>
                  <a:pt x="4140" y="14262"/>
                </a:lnTo>
                <a:lnTo>
                  <a:pt x="4381" y="15112"/>
                </a:lnTo>
                <a:lnTo>
                  <a:pt x="4902" y="16789"/>
                </a:lnTo>
                <a:lnTo>
                  <a:pt x="5308" y="17906"/>
                </a:lnTo>
                <a:lnTo>
                  <a:pt x="5321" y="16713"/>
                </a:lnTo>
                <a:lnTo>
                  <a:pt x="5003" y="13182"/>
                </a:lnTo>
                <a:lnTo>
                  <a:pt x="4533" y="10858"/>
                </a:lnTo>
                <a:lnTo>
                  <a:pt x="3987" y="8559"/>
                </a:lnTo>
                <a:lnTo>
                  <a:pt x="3670" y="7429"/>
                </a:lnTo>
                <a:lnTo>
                  <a:pt x="3238" y="6311"/>
                </a:lnTo>
                <a:lnTo>
                  <a:pt x="2552" y="4190"/>
                </a:lnTo>
                <a:lnTo>
                  <a:pt x="2006" y="3289"/>
                </a:lnTo>
                <a:lnTo>
                  <a:pt x="1663" y="2476"/>
                </a:lnTo>
                <a:lnTo>
                  <a:pt x="1282" y="1663"/>
                </a:lnTo>
                <a:lnTo>
                  <a:pt x="749" y="1092"/>
                </a:lnTo>
                <a:lnTo>
                  <a:pt x="495" y="647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6228253" y="6136943"/>
            <a:ext cx="3175" cy="20955"/>
          </a:xfrm>
          <a:custGeom>
            <a:avLst/>
            <a:gdLst/>
            <a:ahLst/>
            <a:cxnLst/>
            <a:rect l="l" t="t" r="r" b="b"/>
            <a:pathLst>
              <a:path w="3175" h="20954">
                <a:moveTo>
                  <a:pt x="3131" y="0"/>
                </a:moveTo>
                <a:lnTo>
                  <a:pt x="2699" y="800"/>
                </a:lnTo>
                <a:lnTo>
                  <a:pt x="2496" y="1320"/>
                </a:lnTo>
                <a:lnTo>
                  <a:pt x="2026" y="2057"/>
                </a:lnTo>
                <a:lnTo>
                  <a:pt x="1679" y="3213"/>
                </a:lnTo>
                <a:lnTo>
                  <a:pt x="1493" y="3949"/>
                </a:lnTo>
                <a:lnTo>
                  <a:pt x="1048" y="5041"/>
                </a:lnTo>
                <a:lnTo>
                  <a:pt x="627" y="7658"/>
                </a:lnTo>
                <a:lnTo>
                  <a:pt x="375" y="8762"/>
                </a:lnTo>
                <a:lnTo>
                  <a:pt x="248" y="10071"/>
                </a:lnTo>
                <a:lnTo>
                  <a:pt x="45" y="12687"/>
                </a:lnTo>
                <a:lnTo>
                  <a:pt x="0" y="16332"/>
                </a:lnTo>
                <a:lnTo>
                  <a:pt x="70" y="17246"/>
                </a:lnTo>
                <a:lnTo>
                  <a:pt x="162" y="19215"/>
                </a:lnTo>
                <a:lnTo>
                  <a:pt x="413" y="20510"/>
                </a:lnTo>
                <a:lnTo>
                  <a:pt x="682" y="19202"/>
                </a:lnTo>
                <a:lnTo>
                  <a:pt x="959" y="17284"/>
                </a:lnTo>
                <a:lnTo>
                  <a:pt x="1061" y="16332"/>
                </a:lnTo>
                <a:lnTo>
                  <a:pt x="1264" y="15189"/>
                </a:lnTo>
                <a:lnTo>
                  <a:pt x="1404" y="13995"/>
                </a:lnTo>
                <a:lnTo>
                  <a:pt x="1507" y="12687"/>
                </a:lnTo>
                <a:lnTo>
                  <a:pt x="1670" y="11506"/>
                </a:lnTo>
                <a:lnTo>
                  <a:pt x="1810" y="10236"/>
                </a:lnTo>
                <a:lnTo>
                  <a:pt x="2050" y="7480"/>
                </a:lnTo>
                <a:lnTo>
                  <a:pt x="2737" y="2260"/>
                </a:lnTo>
                <a:lnTo>
                  <a:pt x="2902" y="1473"/>
                </a:lnTo>
                <a:lnTo>
                  <a:pt x="313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6224130" y="6132664"/>
            <a:ext cx="16332" cy="42545"/>
          </a:xfrm>
          <a:prstGeom prst="rect">
            <a:avLst/>
          </a:prstGeom>
          <a:blipFill>
            <a:blip r:embed="rId2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6232292" y="6157616"/>
            <a:ext cx="2540" cy="17145"/>
          </a:xfrm>
          <a:custGeom>
            <a:avLst/>
            <a:gdLst/>
            <a:ahLst/>
            <a:cxnLst/>
            <a:rect l="l" t="t" r="r" b="b"/>
            <a:pathLst>
              <a:path w="2539" h="17145">
                <a:moveTo>
                  <a:pt x="2527" y="0"/>
                </a:moveTo>
                <a:lnTo>
                  <a:pt x="2184" y="660"/>
                </a:lnTo>
                <a:lnTo>
                  <a:pt x="1993" y="1092"/>
                </a:lnTo>
                <a:lnTo>
                  <a:pt x="1612" y="1689"/>
                </a:lnTo>
                <a:lnTo>
                  <a:pt x="1331" y="2641"/>
                </a:lnTo>
                <a:lnTo>
                  <a:pt x="1193" y="3251"/>
                </a:lnTo>
                <a:lnTo>
                  <a:pt x="825" y="4140"/>
                </a:lnTo>
                <a:lnTo>
                  <a:pt x="483" y="6299"/>
                </a:lnTo>
                <a:lnTo>
                  <a:pt x="279" y="7200"/>
                </a:lnTo>
                <a:lnTo>
                  <a:pt x="153" y="8420"/>
                </a:lnTo>
                <a:lnTo>
                  <a:pt x="0" y="10426"/>
                </a:lnTo>
                <a:lnTo>
                  <a:pt x="14" y="14211"/>
                </a:lnTo>
                <a:lnTo>
                  <a:pt x="104" y="15798"/>
                </a:lnTo>
                <a:lnTo>
                  <a:pt x="317" y="16865"/>
                </a:lnTo>
                <a:lnTo>
                  <a:pt x="522" y="15786"/>
                </a:lnTo>
                <a:lnTo>
                  <a:pt x="749" y="14211"/>
                </a:lnTo>
                <a:lnTo>
                  <a:pt x="825" y="13411"/>
                </a:lnTo>
                <a:lnTo>
                  <a:pt x="990" y="12484"/>
                </a:lnTo>
                <a:lnTo>
                  <a:pt x="1104" y="11506"/>
                </a:lnTo>
                <a:lnTo>
                  <a:pt x="1204" y="10426"/>
                </a:lnTo>
                <a:lnTo>
                  <a:pt x="1473" y="8420"/>
                </a:lnTo>
                <a:lnTo>
                  <a:pt x="1660" y="6134"/>
                </a:lnTo>
                <a:lnTo>
                  <a:pt x="2148" y="2463"/>
                </a:lnTo>
                <a:lnTo>
                  <a:pt x="252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6228867" y="6154089"/>
            <a:ext cx="22162" cy="37668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6236666" y="6172953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4" h="18414">
                <a:moveTo>
                  <a:pt x="7645" y="0"/>
                </a:moveTo>
                <a:lnTo>
                  <a:pt x="7048" y="622"/>
                </a:lnTo>
                <a:lnTo>
                  <a:pt x="6718" y="1054"/>
                </a:lnTo>
                <a:lnTo>
                  <a:pt x="6096" y="1600"/>
                </a:lnTo>
                <a:lnTo>
                  <a:pt x="5156" y="3213"/>
                </a:lnTo>
                <a:lnTo>
                  <a:pt x="4483" y="4102"/>
                </a:lnTo>
                <a:lnTo>
                  <a:pt x="3987" y="5156"/>
                </a:lnTo>
                <a:lnTo>
                  <a:pt x="3517" y="6223"/>
                </a:lnTo>
                <a:lnTo>
                  <a:pt x="2933" y="7340"/>
                </a:lnTo>
                <a:lnTo>
                  <a:pt x="2476" y="8509"/>
                </a:lnTo>
                <a:lnTo>
                  <a:pt x="1612" y="10845"/>
                </a:lnTo>
                <a:lnTo>
                  <a:pt x="901" y="13220"/>
                </a:lnTo>
                <a:lnTo>
                  <a:pt x="114" y="16878"/>
                </a:lnTo>
                <a:lnTo>
                  <a:pt x="0" y="18122"/>
                </a:lnTo>
                <a:lnTo>
                  <a:pt x="638" y="16878"/>
                </a:lnTo>
                <a:lnTo>
                  <a:pt x="1320" y="15290"/>
                </a:lnTo>
                <a:lnTo>
                  <a:pt x="1663" y="14439"/>
                </a:lnTo>
                <a:lnTo>
                  <a:pt x="2133" y="13462"/>
                </a:lnTo>
                <a:lnTo>
                  <a:pt x="2933" y="11315"/>
                </a:lnTo>
                <a:lnTo>
                  <a:pt x="3886" y="9055"/>
                </a:lnTo>
                <a:lnTo>
                  <a:pt x="4711" y="6743"/>
                </a:lnTo>
                <a:lnTo>
                  <a:pt x="6375" y="2806"/>
                </a:lnTo>
                <a:lnTo>
                  <a:pt x="764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6235013" y="6168834"/>
            <a:ext cx="29718" cy="54990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6256911" y="6203228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62" y="0"/>
                </a:moveTo>
                <a:lnTo>
                  <a:pt x="1145" y="812"/>
                </a:lnTo>
                <a:lnTo>
                  <a:pt x="1005" y="1333"/>
                </a:lnTo>
                <a:lnTo>
                  <a:pt x="624" y="2057"/>
                </a:lnTo>
                <a:lnTo>
                  <a:pt x="370" y="3924"/>
                </a:lnTo>
                <a:lnTo>
                  <a:pt x="110" y="4927"/>
                </a:lnTo>
                <a:lnTo>
                  <a:pt x="0" y="12255"/>
                </a:lnTo>
                <a:lnTo>
                  <a:pt x="230" y="14795"/>
                </a:lnTo>
                <a:lnTo>
                  <a:pt x="891" y="18465"/>
                </a:lnTo>
                <a:lnTo>
                  <a:pt x="1272" y="19672"/>
                </a:lnTo>
                <a:lnTo>
                  <a:pt x="1373" y="18402"/>
                </a:lnTo>
                <a:lnTo>
                  <a:pt x="146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6252222" y="6199238"/>
            <a:ext cx="22263" cy="50672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6266659" y="6229310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63" y="0"/>
                </a:moveTo>
                <a:lnTo>
                  <a:pt x="1145" y="800"/>
                </a:lnTo>
                <a:lnTo>
                  <a:pt x="1006" y="1333"/>
                </a:lnTo>
                <a:lnTo>
                  <a:pt x="625" y="2044"/>
                </a:lnTo>
                <a:lnTo>
                  <a:pt x="371" y="3911"/>
                </a:lnTo>
                <a:lnTo>
                  <a:pt x="66" y="4991"/>
                </a:lnTo>
                <a:lnTo>
                  <a:pt x="0" y="12242"/>
                </a:lnTo>
                <a:lnTo>
                  <a:pt x="218" y="14782"/>
                </a:lnTo>
                <a:lnTo>
                  <a:pt x="574" y="16636"/>
                </a:lnTo>
                <a:lnTo>
                  <a:pt x="891" y="18453"/>
                </a:lnTo>
                <a:lnTo>
                  <a:pt x="1272" y="19659"/>
                </a:lnTo>
                <a:lnTo>
                  <a:pt x="1374" y="18414"/>
                </a:lnTo>
                <a:lnTo>
                  <a:pt x="146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6274290" y="6252217"/>
            <a:ext cx="1905" cy="19685"/>
          </a:xfrm>
          <a:custGeom>
            <a:avLst/>
            <a:gdLst/>
            <a:ahLst/>
            <a:cxnLst/>
            <a:rect l="l" t="t" r="r" b="b"/>
            <a:pathLst>
              <a:path w="1904" h="19685">
                <a:moveTo>
                  <a:pt x="1447" y="0"/>
                </a:moveTo>
                <a:lnTo>
                  <a:pt x="1142" y="812"/>
                </a:lnTo>
                <a:lnTo>
                  <a:pt x="1015" y="1333"/>
                </a:lnTo>
                <a:lnTo>
                  <a:pt x="647" y="2057"/>
                </a:lnTo>
                <a:lnTo>
                  <a:pt x="368" y="3924"/>
                </a:lnTo>
                <a:lnTo>
                  <a:pt x="108" y="4927"/>
                </a:lnTo>
                <a:lnTo>
                  <a:pt x="0" y="12319"/>
                </a:lnTo>
                <a:lnTo>
                  <a:pt x="241" y="14795"/>
                </a:lnTo>
                <a:lnTo>
                  <a:pt x="914" y="18465"/>
                </a:lnTo>
                <a:lnTo>
                  <a:pt x="1282" y="19672"/>
                </a:lnTo>
                <a:lnTo>
                  <a:pt x="1384" y="18415"/>
                </a:lnTo>
                <a:lnTo>
                  <a:pt x="144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6269609" y="6248234"/>
            <a:ext cx="22542" cy="39776"/>
          </a:xfrm>
          <a:prstGeom prst="rect">
            <a:avLst/>
          </a:prstGeom>
          <a:blipFill>
            <a:blip r:embed="rId2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6259804" y="6209881"/>
            <a:ext cx="22313" cy="62941"/>
          </a:xfrm>
          <a:prstGeom prst="rect">
            <a:avLst/>
          </a:prstGeom>
          <a:blipFill>
            <a:blip r:embed="rId2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6281737" y="6267877"/>
            <a:ext cx="4445" cy="19685"/>
          </a:xfrm>
          <a:custGeom>
            <a:avLst/>
            <a:gdLst/>
            <a:ahLst/>
            <a:cxnLst/>
            <a:rect l="l" t="t" r="r" b="b"/>
            <a:pathLst>
              <a:path w="4445" h="19685">
                <a:moveTo>
                  <a:pt x="3830" y="0"/>
                </a:moveTo>
                <a:lnTo>
                  <a:pt x="3398" y="749"/>
                </a:lnTo>
                <a:lnTo>
                  <a:pt x="3151" y="1244"/>
                </a:lnTo>
                <a:lnTo>
                  <a:pt x="2675" y="1892"/>
                </a:lnTo>
                <a:lnTo>
                  <a:pt x="2277" y="3022"/>
                </a:lnTo>
                <a:lnTo>
                  <a:pt x="2078" y="3657"/>
                </a:lnTo>
                <a:lnTo>
                  <a:pt x="1608" y="4686"/>
                </a:lnTo>
                <a:lnTo>
                  <a:pt x="1028" y="7213"/>
                </a:lnTo>
                <a:lnTo>
                  <a:pt x="770" y="8166"/>
                </a:lnTo>
                <a:lnTo>
                  <a:pt x="533" y="9639"/>
                </a:lnTo>
                <a:lnTo>
                  <a:pt x="204" y="12052"/>
                </a:lnTo>
                <a:lnTo>
                  <a:pt x="80" y="13195"/>
                </a:lnTo>
                <a:lnTo>
                  <a:pt x="0" y="18097"/>
                </a:lnTo>
                <a:lnTo>
                  <a:pt x="147" y="19316"/>
                </a:lnTo>
                <a:lnTo>
                  <a:pt x="473" y="18059"/>
                </a:lnTo>
                <a:lnTo>
                  <a:pt x="860" y="16205"/>
                </a:lnTo>
                <a:lnTo>
                  <a:pt x="998" y="15367"/>
                </a:lnTo>
                <a:lnTo>
                  <a:pt x="1252" y="14312"/>
                </a:lnTo>
                <a:lnTo>
                  <a:pt x="1443" y="13195"/>
                </a:lnTo>
                <a:lnTo>
                  <a:pt x="1618" y="11874"/>
                </a:lnTo>
                <a:lnTo>
                  <a:pt x="1824" y="10845"/>
                </a:lnTo>
                <a:lnTo>
                  <a:pt x="2447" y="6946"/>
                </a:lnTo>
                <a:lnTo>
                  <a:pt x="2887" y="4686"/>
                </a:lnTo>
                <a:lnTo>
                  <a:pt x="3228" y="2768"/>
                </a:lnTo>
                <a:lnTo>
                  <a:pt x="383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6276975" y="6263792"/>
            <a:ext cx="16751" cy="43459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6283300" y="6287101"/>
            <a:ext cx="4445" cy="19685"/>
          </a:xfrm>
          <a:custGeom>
            <a:avLst/>
            <a:gdLst/>
            <a:ahLst/>
            <a:cxnLst/>
            <a:rect l="l" t="t" r="r" b="b"/>
            <a:pathLst>
              <a:path w="4445" h="19685">
                <a:moveTo>
                  <a:pt x="3868" y="0"/>
                </a:moveTo>
                <a:lnTo>
                  <a:pt x="3423" y="736"/>
                </a:lnTo>
                <a:lnTo>
                  <a:pt x="3182" y="1219"/>
                </a:lnTo>
                <a:lnTo>
                  <a:pt x="2687" y="1892"/>
                </a:lnTo>
                <a:lnTo>
                  <a:pt x="2090" y="3670"/>
                </a:lnTo>
                <a:lnTo>
                  <a:pt x="1620" y="4686"/>
                </a:lnTo>
                <a:lnTo>
                  <a:pt x="1043" y="7213"/>
                </a:lnTo>
                <a:lnTo>
                  <a:pt x="782" y="8178"/>
                </a:lnTo>
                <a:lnTo>
                  <a:pt x="217" y="12052"/>
                </a:lnTo>
                <a:lnTo>
                  <a:pt x="105" y="13208"/>
                </a:lnTo>
                <a:lnTo>
                  <a:pt x="0" y="18110"/>
                </a:lnTo>
                <a:lnTo>
                  <a:pt x="160" y="19316"/>
                </a:lnTo>
                <a:lnTo>
                  <a:pt x="498" y="18072"/>
                </a:lnTo>
                <a:lnTo>
                  <a:pt x="871" y="16217"/>
                </a:lnTo>
                <a:lnTo>
                  <a:pt x="998" y="15367"/>
                </a:lnTo>
                <a:lnTo>
                  <a:pt x="1264" y="14325"/>
                </a:lnTo>
                <a:lnTo>
                  <a:pt x="1455" y="13208"/>
                </a:lnTo>
                <a:lnTo>
                  <a:pt x="1643" y="11861"/>
                </a:lnTo>
                <a:lnTo>
                  <a:pt x="2065" y="9639"/>
                </a:lnTo>
                <a:lnTo>
                  <a:pt x="2395" y="7213"/>
                </a:lnTo>
                <a:lnTo>
                  <a:pt x="2889" y="4686"/>
                </a:lnTo>
                <a:lnTo>
                  <a:pt x="3182" y="3035"/>
                </a:lnTo>
                <a:lnTo>
                  <a:pt x="3868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6279832" y="6283007"/>
            <a:ext cx="12852" cy="24241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6262202" y="6213932"/>
            <a:ext cx="8255" cy="14604"/>
          </a:xfrm>
          <a:custGeom>
            <a:avLst/>
            <a:gdLst/>
            <a:ahLst/>
            <a:cxnLst/>
            <a:rect l="l" t="t" r="r" b="b"/>
            <a:pathLst>
              <a:path w="8254" h="14604">
                <a:moveTo>
                  <a:pt x="7937" y="0"/>
                </a:moveTo>
                <a:lnTo>
                  <a:pt x="7734" y="152"/>
                </a:lnTo>
                <a:lnTo>
                  <a:pt x="7404" y="457"/>
                </a:lnTo>
                <a:lnTo>
                  <a:pt x="7099" y="787"/>
                </a:lnTo>
                <a:lnTo>
                  <a:pt x="6540" y="1181"/>
                </a:lnTo>
                <a:lnTo>
                  <a:pt x="5588" y="2438"/>
                </a:lnTo>
                <a:lnTo>
                  <a:pt x="4940" y="3111"/>
                </a:lnTo>
                <a:lnTo>
                  <a:pt x="3962" y="4800"/>
                </a:lnTo>
                <a:lnTo>
                  <a:pt x="0" y="14363"/>
                </a:lnTo>
                <a:lnTo>
                  <a:pt x="649" y="13347"/>
                </a:lnTo>
                <a:lnTo>
                  <a:pt x="1320" y="12141"/>
                </a:lnTo>
                <a:lnTo>
                  <a:pt x="2120" y="10807"/>
                </a:lnTo>
                <a:lnTo>
                  <a:pt x="3048" y="8966"/>
                </a:lnTo>
                <a:lnTo>
                  <a:pt x="4013" y="7175"/>
                </a:lnTo>
                <a:lnTo>
                  <a:pt x="4914" y="5334"/>
                </a:lnTo>
                <a:lnTo>
                  <a:pt x="5918" y="3556"/>
                </a:lnTo>
                <a:lnTo>
                  <a:pt x="6616" y="2209"/>
                </a:lnTo>
                <a:lnTo>
                  <a:pt x="793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6354635" y="6169469"/>
            <a:ext cx="13995" cy="22872"/>
          </a:xfrm>
          <a:prstGeom prst="rect">
            <a:avLst/>
          </a:prstGeom>
          <a:blipFill>
            <a:blip r:embed="rId2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6359276" y="6173974"/>
            <a:ext cx="4445" cy="17780"/>
          </a:xfrm>
          <a:custGeom>
            <a:avLst/>
            <a:gdLst/>
            <a:ahLst/>
            <a:cxnLst/>
            <a:rect l="l" t="t" r="r" b="b"/>
            <a:pathLst>
              <a:path w="4445" h="17779">
                <a:moveTo>
                  <a:pt x="4165" y="0"/>
                </a:moveTo>
                <a:lnTo>
                  <a:pt x="3580" y="2857"/>
                </a:lnTo>
                <a:lnTo>
                  <a:pt x="3111" y="4711"/>
                </a:lnTo>
                <a:lnTo>
                  <a:pt x="2692" y="6527"/>
                </a:lnTo>
                <a:lnTo>
                  <a:pt x="2032" y="8674"/>
                </a:lnTo>
                <a:lnTo>
                  <a:pt x="1536" y="10833"/>
                </a:lnTo>
                <a:lnTo>
                  <a:pt x="939" y="12865"/>
                </a:lnTo>
                <a:lnTo>
                  <a:pt x="774" y="13830"/>
                </a:lnTo>
                <a:lnTo>
                  <a:pt x="558" y="14643"/>
                </a:lnTo>
                <a:lnTo>
                  <a:pt x="152" y="16459"/>
                </a:lnTo>
                <a:lnTo>
                  <a:pt x="0" y="17437"/>
                </a:lnTo>
                <a:lnTo>
                  <a:pt x="596" y="16459"/>
                </a:lnTo>
                <a:lnTo>
                  <a:pt x="2006" y="13347"/>
                </a:lnTo>
                <a:lnTo>
                  <a:pt x="2743" y="11201"/>
                </a:lnTo>
                <a:lnTo>
                  <a:pt x="3469" y="8674"/>
                </a:lnTo>
                <a:lnTo>
                  <a:pt x="3657" y="7937"/>
                </a:lnTo>
                <a:lnTo>
                  <a:pt x="3903" y="6527"/>
                </a:lnTo>
                <a:lnTo>
                  <a:pt x="4279" y="4711"/>
                </a:lnTo>
                <a:lnTo>
                  <a:pt x="4445" y="1993"/>
                </a:lnTo>
                <a:lnTo>
                  <a:pt x="4279" y="1270"/>
                </a:lnTo>
                <a:lnTo>
                  <a:pt x="416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6348603" y="6170574"/>
            <a:ext cx="19151" cy="31076"/>
          </a:xfrm>
          <a:prstGeom prst="rect">
            <a:avLst/>
          </a:prstGeom>
          <a:blipFill>
            <a:blip r:embed="rId2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6354698" y="6184031"/>
            <a:ext cx="6350" cy="17145"/>
          </a:xfrm>
          <a:custGeom>
            <a:avLst/>
            <a:gdLst/>
            <a:ahLst/>
            <a:cxnLst/>
            <a:rect l="l" t="t" r="r" b="b"/>
            <a:pathLst>
              <a:path w="6350" h="17145">
                <a:moveTo>
                  <a:pt x="0" y="0"/>
                </a:moveTo>
                <a:lnTo>
                  <a:pt x="965" y="2641"/>
                </a:lnTo>
                <a:lnTo>
                  <a:pt x="2235" y="6324"/>
                </a:lnTo>
                <a:lnTo>
                  <a:pt x="2844" y="8470"/>
                </a:lnTo>
                <a:lnTo>
                  <a:pt x="3225" y="9512"/>
                </a:lnTo>
                <a:lnTo>
                  <a:pt x="3568" y="10591"/>
                </a:lnTo>
                <a:lnTo>
                  <a:pt x="4165" y="12598"/>
                </a:lnTo>
                <a:lnTo>
                  <a:pt x="4521" y="13512"/>
                </a:lnTo>
                <a:lnTo>
                  <a:pt x="4787" y="14312"/>
                </a:lnTo>
                <a:lnTo>
                  <a:pt x="5359" y="15900"/>
                </a:lnTo>
                <a:lnTo>
                  <a:pt x="5816" y="16967"/>
                </a:lnTo>
                <a:lnTo>
                  <a:pt x="5791" y="15824"/>
                </a:lnTo>
                <a:lnTo>
                  <a:pt x="5554" y="14312"/>
                </a:lnTo>
                <a:lnTo>
                  <a:pt x="5321" y="12446"/>
                </a:lnTo>
                <a:lnTo>
                  <a:pt x="4787" y="10248"/>
                </a:lnTo>
                <a:lnTo>
                  <a:pt x="4152" y="8051"/>
                </a:lnTo>
                <a:lnTo>
                  <a:pt x="3810" y="6972"/>
                </a:lnTo>
                <a:lnTo>
                  <a:pt x="3365" y="5930"/>
                </a:lnTo>
                <a:lnTo>
                  <a:pt x="2590" y="3937"/>
                </a:lnTo>
                <a:lnTo>
                  <a:pt x="2032" y="3073"/>
                </a:lnTo>
                <a:lnTo>
                  <a:pt x="1689" y="2311"/>
                </a:lnTo>
                <a:lnTo>
                  <a:pt x="1308" y="1549"/>
                </a:lnTo>
                <a:lnTo>
                  <a:pt x="736" y="1003"/>
                </a:lnTo>
                <a:lnTo>
                  <a:pt x="482" y="60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6349987" y="6180264"/>
            <a:ext cx="34734" cy="37883"/>
          </a:xfrm>
          <a:prstGeom prst="rect">
            <a:avLst/>
          </a:prstGeom>
          <a:blipFill>
            <a:blip r:embed="rId2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6365376" y="6205884"/>
            <a:ext cx="13970" cy="10160"/>
          </a:xfrm>
          <a:custGeom>
            <a:avLst/>
            <a:gdLst/>
            <a:ahLst/>
            <a:cxnLst/>
            <a:rect l="l" t="t" r="r" b="b"/>
            <a:pathLst>
              <a:path w="13970" h="10160">
                <a:moveTo>
                  <a:pt x="13487" y="0"/>
                </a:moveTo>
                <a:lnTo>
                  <a:pt x="12801" y="203"/>
                </a:lnTo>
                <a:lnTo>
                  <a:pt x="12369" y="368"/>
                </a:lnTo>
                <a:lnTo>
                  <a:pt x="11671" y="507"/>
                </a:lnTo>
                <a:lnTo>
                  <a:pt x="10947" y="888"/>
                </a:lnTo>
                <a:lnTo>
                  <a:pt x="10274" y="1282"/>
                </a:lnTo>
                <a:lnTo>
                  <a:pt x="9372" y="1650"/>
                </a:lnTo>
                <a:lnTo>
                  <a:pt x="7734" y="2819"/>
                </a:lnTo>
                <a:lnTo>
                  <a:pt x="6832" y="3390"/>
                </a:lnTo>
                <a:lnTo>
                  <a:pt x="4356" y="5410"/>
                </a:lnTo>
                <a:lnTo>
                  <a:pt x="2781" y="6832"/>
                </a:lnTo>
                <a:lnTo>
                  <a:pt x="1679" y="8089"/>
                </a:lnTo>
                <a:lnTo>
                  <a:pt x="622" y="9232"/>
                </a:lnTo>
                <a:lnTo>
                  <a:pt x="0" y="10096"/>
                </a:lnTo>
                <a:lnTo>
                  <a:pt x="901" y="9512"/>
                </a:lnTo>
                <a:lnTo>
                  <a:pt x="2197" y="8585"/>
                </a:lnTo>
                <a:lnTo>
                  <a:pt x="2876" y="8051"/>
                </a:lnTo>
                <a:lnTo>
                  <a:pt x="3581" y="7581"/>
                </a:lnTo>
                <a:lnTo>
                  <a:pt x="5118" y="6337"/>
                </a:lnTo>
                <a:lnTo>
                  <a:pt x="6794" y="5067"/>
                </a:lnTo>
                <a:lnTo>
                  <a:pt x="8407" y="3721"/>
                </a:lnTo>
                <a:lnTo>
                  <a:pt x="10083" y="2476"/>
                </a:lnTo>
                <a:lnTo>
                  <a:pt x="11328" y="1511"/>
                </a:lnTo>
                <a:lnTo>
                  <a:pt x="1348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6363715" y="6196704"/>
            <a:ext cx="3810" cy="17145"/>
          </a:xfrm>
          <a:custGeom>
            <a:avLst/>
            <a:gdLst/>
            <a:ahLst/>
            <a:cxnLst/>
            <a:rect l="l" t="t" r="r" b="b"/>
            <a:pathLst>
              <a:path w="3810" h="17145">
                <a:moveTo>
                  <a:pt x="3429" y="0"/>
                </a:moveTo>
                <a:lnTo>
                  <a:pt x="2997" y="622"/>
                </a:lnTo>
                <a:lnTo>
                  <a:pt x="2799" y="1066"/>
                </a:lnTo>
                <a:lnTo>
                  <a:pt x="2374" y="1600"/>
                </a:lnTo>
                <a:lnTo>
                  <a:pt x="2020" y="2565"/>
                </a:lnTo>
                <a:lnTo>
                  <a:pt x="1854" y="3111"/>
                </a:lnTo>
                <a:lnTo>
                  <a:pt x="1422" y="3987"/>
                </a:lnTo>
                <a:lnTo>
                  <a:pt x="896" y="6172"/>
                </a:lnTo>
                <a:lnTo>
                  <a:pt x="673" y="6959"/>
                </a:lnTo>
                <a:lnTo>
                  <a:pt x="120" y="10299"/>
                </a:lnTo>
                <a:lnTo>
                  <a:pt x="0" y="16522"/>
                </a:lnTo>
                <a:lnTo>
                  <a:pt x="285" y="15443"/>
                </a:lnTo>
                <a:lnTo>
                  <a:pt x="635" y="13931"/>
                </a:lnTo>
                <a:lnTo>
                  <a:pt x="762" y="13131"/>
                </a:lnTo>
                <a:lnTo>
                  <a:pt x="990" y="12230"/>
                </a:lnTo>
                <a:lnTo>
                  <a:pt x="1181" y="11264"/>
                </a:lnTo>
                <a:lnTo>
                  <a:pt x="1357" y="10121"/>
                </a:lnTo>
                <a:lnTo>
                  <a:pt x="1739" y="8242"/>
                </a:lnTo>
                <a:lnTo>
                  <a:pt x="2057" y="6172"/>
                </a:lnTo>
                <a:lnTo>
                  <a:pt x="3143" y="1041"/>
                </a:lnTo>
                <a:lnTo>
                  <a:pt x="342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6347612" y="6193180"/>
            <a:ext cx="24218" cy="22758"/>
          </a:xfrm>
          <a:prstGeom prst="rect">
            <a:avLst/>
          </a:prstGeom>
          <a:blipFill>
            <a:blip r:embed="rId2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6353735" y="6198952"/>
            <a:ext cx="7620" cy="16510"/>
          </a:xfrm>
          <a:custGeom>
            <a:avLst/>
            <a:gdLst/>
            <a:ahLst/>
            <a:cxnLst/>
            <a:rect l="l" t="t" r="r" b="b"/>
            <a:pathLst>
              <a:path w="7620" h="16510">
                <a:moveTo>
                  <a:pt x="0" y="0"/>
                </a:moveTo>
                <a:lnTo>
                  <a:pt x="1219" y="2539"/>
                </a:lnTo>
                <a:lnTo>
                  <a:pt x="1879" y="4076"/>
                </a:lnTo>
                <a:lnTo>
                  <a:pt x="2794" y="6095"/>
                </a:lnTo>
                <a:lnTo>
                  <a:pt x="3594" y="8191"/>
                </a:lnTo>
                <a:lnTo>
                  <a:pt x="4495" y="10248"/>
                </a:lnTo>
                <a:lnTo>
                  <a:pt x="5245" y="12191"/>
                </a:lnTo>
                <a:lnTo>
                  <a:pt x="5702" y="13068"/>
                </a:lnTo>
                <a:lnTo>
                  <a:pt x="6007" y="13855"/>
                </a:lnTo>
                <a:lnTo>
                  <a:pt x="6718" y="15392"/>
                </a:lnTo>
                <a:lnTo>
                  <a:pt x="7251" y="16395"/>
                </a:lnTo>
                <a:lnTo>
                  <a:pt x="7150" y="15252"/>
                </a:lnTo>
                <a:lnTo>
                  <a:pt x="6388" y="11937"/>
                </a:lnTo>
                <a:lnTo>
                  <a:pt x="5664" y="9778"/>
                </a:lnTo>
                <a:lnTo>
                  <a:pt x="4864" y="7670"/>
                </a:lnTo>
                <a:lnTo>
                  <a:pt x="4419" y="6616"/>
                </a:lnTo>
                <a:lnTo>
                  <a:pt x="3860" y="5613"/>
                </a:lnTo>
                <a:lnTo>
                  <a:pt x="2959" y="3695"/>
                </a:lnTo>
                <a:lnTo>
                  <a:pt x="2311" y="2908"/>
                </a:lnTo>
                <a:lnTo>
                  <a:pt x="1435" y="1435"/>
                </a:lnTo>
                <a:lnTo>
                  <a:pt x="838" y="939"/>
                </a:lnTo>
                <a:lnTo>
                  <a:pt x="546" y="571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6349288" y="6195199"/>
            <a:ext cx="20345" cy="37033"/>
          </a:xfrm>
          <a:prstGeom prst="rect">
            <a:avLst/>
          </a:prstGeom>
          <a:blipFill>
            <a:blip r:embed="rId2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6361548" y="6215721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0"/>
                </a:moveTo>
                <a:lnTo>
                  <a:pt x="469" y="2463"/>
                </a:lnTo>
                <a:lnTo>
                  <a:pt x="975" y="5727"/>
                </a:lnTo>
                <a:lnTo>
                  <a:pt x="1219" y="7886"/>
                </a:lnTo>
                <a:lnTo>
                  <a:pt x="1536" y="9842"/>
                </a:lnTo>
                <a:lnTo>
                  <a:pt x="1765" y="11849"/>
                </a:lnTo>
                <a:lnTo>
                  <a:pt x="2298" y="14808"/>
                </a:lnTo>
                <a:lnTo>
                  <a:pt x="2539" y="15811"/>
                </a:lnTo>
                <a:lnTo>
                  <a:pt x="2690" y="14808"/>
                </a:lnTo>
                <a:lnTo>
                  <a:pt x="2806" y="11760"/>
                </a:lnTo>
                <a:lnTo>
                  <a:pt x="2666" y="9740"/>
                </a:lnTo>
                <a:lnTo>
                  <a:pt x="2438" y="7721"/>
                </a:lnTo>
                <a:lnTo>
                  <a:pt x="2298" y="6731"/>
                </a:lnTo>
                <a:lnTo>
                  <a:pt x="2070" y="5727"/>
                </a:lnTo>
                <a:lnTo>
                  <a:pt x="1727" y="3860"/>
                </a:lnTo>
                <a:lnTo>
                  <a:pt x="1358" y="3009"/>
                </a:lnTo>
                <a:lnTo>
                  <a:pt x="914" y="1562"/>
                </a:lnTo>
                <a:lnTo>
                  <a:pt x="533" y="1003"/>
                </a:lnTo>
                <a:lnTo>
                  <a:pt x="355" y="60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6357004" y="6212382"/>
            <a:ext cx="22560" cy="28689"/>
          </a:xfrm>
          <a:prstGeom prst="rect">
            <a:avLst/>
          </a:prstGeom>
          <a:blipFill>
            <a:blip r:embed="rId2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6361347" y="6229498"/>
            <a:ext cx="12700" cy="9525"/>
          </a:xfrm>
          <a:custGeom>
            <a:avLst/>
            <a:gdLst/>
            <a:ahLst/>
            <a:cxnLst/>
            <a:rect l="l" t="t" r="r" b="b"/>
            <a:pathLst>
              <a:path w="12700" h="9525">
                <a:moveTo>
                  <a:pt x="12700" y="0"/>
                </a:moveTo>
                <a:lnTo>
                  <a:pt x="12026" y="215"/>
                </a:lnTo>
                <a:lnTo>
                  <a:pt x="11633" y="368"/>
                </a:lnTo>
                <a:lnTo>
                  <a:pt x="10985" y="507"/>
                </a:lnTo>
                <a:lnTo>
                  <a:pt x="10312" y="850"/>
                </a:lnTo>
                <a:lnTo>
                  <a:pt x="9664" y="1231"/>
                </a:lnTo>
                <a:lnTo>
                  <a:pt x="8813" y="1562"/>
                </a:lnTo>
                <a:lnTo>
                  <a:pt x="7289" y="2679"/>
                </a:lnTo>
                <a:lnTo>
                  <a:pt x="6426" y="3213"/>
                </a:lnTo>
                <a:lnTo>
                  <a:pt x="4089" y="5105"/>
                </a:lnTo>
                <a:lnTo>
                  <a:pt x="2590" y="6476"/>
                </a:lnTo>
                <a:lnTo>
                  <a:pt x="571" y="8699"/>
                </a:lnTo>
                <a:lnTo>
                  <a:pt x="0" y="9524"/>
                </a:lnTo>
                <a:lnTo>
                  <a:pt x="838" y="8978"/>
                </a:lnTo>
                <a:lnTo>
                  <a:pt x="3263" y="7213"/>
                </a:lnTo>
                <a:lnTo>
                  <a:pt x="4813" y="5968"/>
                </a:lnTo>
                <a:lnTo>
                  <a:pt x="6375" y="4775"/>
                </a:lnTo>
                <a:lnTo>
                  <a:pt x="7912" y="3517"/>
                </a:lnTo>
                <a:lnTo>
                  <a:pt x="10668" y="1435"/>
                </a:lnTo>
                <a:lnTo>
                  <a:pt x="1270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6344308" y="6246817"/>
            <a:ext cx="3810" cy="20955"/>
          </a:xfrm>
          <a:custGeom>
            <a:avLst/>
            <a:gdLst/>
            <a:ahLst/>
            <a:cxnLst/>
            <a:rect l="l" t="t" r="r" b="b"/>
            <a:pathLst>
              <a:path w="3810" h="20954">
                <a:moveTo>
                  <a:pt x="3572" y="0"/>
                </a:moveTo>
                <a:lnTo>
                  <a:pt x="3115" y="774"/>
                </a:lnTo>
                <a:lnTo>
                  <a:pt x="2886" y="1295"/>
                </a:lnTo>
                <a:lnTo>
                  <a:pt x="2378" y="2006"/>
                </a:lnTo>
                <a:lnTo>
                  <a:pt x="1819" y="3886"/>
                </a:lnTo>
                <a:lnTo>
                  <a:pt x="1349" y="4965"/>
                </a:lnTo>
                <a:lnTo>
                  <a:pt x="1108" y="6184"/>
                </a:lnTo>
                <a:lnTo>
                  <a:pt x="905" y="7391"/>
                </a:lnTo>
                <a:lnTo>
                  <a:pt x="575" y="8674"/>
                </a:lnTo>
                <a:lnTo>
                  <a:pt x="121" y="12725"/>
                </a:lnTo>
                <a:lnTo>
                  <a:pt x="0" y="16243"/>
                </a:lnTo>
                <a:lnTo>
                  <a:pt x="94" y="19126"/>
                </a:lnTo>
                <a:lnTo>
                  <a:pt x="295" y="20421"/>
                </a:lnTo>
                <a:lnTo>
                  <a:pt x="602" y="19113"/>
                </a:lnTo>
                <a:lnTo>
                  <a:pt x="943" y="17208"/>
                </a:lnTo>
                <a:lnTo>
                  <a:pt x="1070" y="16243"/>
                </a:lnTo>
                <a:lnTo>
                  <a:pt x="1286" y="15138"/>
                </a:lnTo>
                <a:lnTo>
                  <a:pt x="1614" y="12573"/>
                </a:lnTo>
                <a:lnTo>
                  <a:pt x="1972" y="10185"/>
                </a:lnTo>
                <a:lnTo>
                  <a:pt x="2299" y="7391"/>
                </a:lnTo>
                <a:lnTo>
                  <a:pt x="2690" y="4965"/>
                </a:lnTo>
                <a:lnTo>
                  <a:pt x="3089" y="2222"/>
                </a:lnTo>
                <a:lnTo>
                  <a:pt x="3324" y="1295"/>
                </a:lnTo>
                <a:lnTo>
                  <a:pt x="3572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6340411" y="6222428"/>
            <a:ext cx="23672" cy="45694"/>
          </a:xfrm>
          <a:prstGeom prst="rect">
            <a:avLst/>
          </a:prstGeom>
          <a:blipFill>
            <a:blip r:embed="rId2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6356028" y="6226462"/>
            <a:ext cx="3175" cy="15875"/>
          </a:xfrm>
          <a:custGeom>
            <a:avLst/>
            <a:gdLst/>
            <a:ahLst/>
            <a:cxnLst/>
            <a:rect l="l" t="t" r="r" b="b"/>
            <a:pathLst>
              <a:path w="3175" h="15875">
                <a:moveTo>
                  <a:pt x="0" y="0"/>
                </a:moveTo>
                <a:lnTo>
                  <a:pt x="482" y="2463"/>
                </a:lnTo>
                <a:lnTo>
                  <a:pt x="685" y="3949"/>
                </a:lnTo>
                <a:lnTo>
                  <a:pt x="987" y="5727"/>
                </a:lnTo>
                <a:lnTo>
                  <a:pt x="1219" y="7886"/>
                </a:lnTo>
                <a:lnTo>
                  <a:pt x="1536" y="9855"/>
                </a:lnTo>
                <a:lnTo>
                  <a:pt x="1765" y="11849"/>
                </a:lnTo>
                <a:lnTo>
                  <a:pt x="2298" y="14820"/>
                </a:lnTo>
                <a:lnTo>
                  <a:pt x="2527" y="15811"/>
                </a:lnTo>
                <a:lnTo>
                  <a:pt x="2690" y="14820"/>
                </a:lnTo>
                <a:lnTo>
                  <a:pt x="2794" y="11760"/>
                </a:lnTo>
                <a:lnTo>
                  <a:pt x="2654" y="9728"/>
                </a:lnTo>
                <a:lnTo>
                  <a:pt x="2451" y="7721"/>
                </a:lnTo>
                <a:lnTo>
                  <a:pt x="2298" y="6718"/>
                </a:lnTo>
                <a:lnTo>
                  <a:pt x="2070" y="5727"/>
                </a:lnTo>
                <a:lnTo>
                  <a:pt x="1714" y="3860"/>
                </a:lnTo>
                <a:lnTo>
                  <a:pt x="1358" y="3009"/>
                </a:lnTo>
                <a:lnTo>
                  <a:pt x="914" y="1562"/>
                </a:lnTo>
                <a:lnTo>
                  <a:pt x="533" y="1003"/>
                </a:lnTo>
                <a:lnTo>
                  <a:pt x="355" y="609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6327444" y="6223127"/>
            <a:ext cx="34365" cy="38722"/>
          </a:xfrm>
          <a:prstGeom prst="rect">
            <a:avLst/>
          </a:prstGeom>
          <a:blipFill>
            <a:blip r:embed="rId2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6334050" y="6241328"/>
            <a:ext cx="3810" cy="19685"/>
          </a:xfrm>
          <a:custGeom>
            <a:avLst/>
            <a:gdLst/>
            <a:ahLst/>
            <a:cxnLst/>
            <a:rect l="l" t="t" r="r" b="b"/>
            <a:pathLst>
              <a:path w="3810" h="19685">
                <a:moveTo>
                  <a:pt x="0" y="0"/>
                </a:moveTo>
                <a:lnTo>
                  <a:pt x="596" y="3048"/>
                </a:lnTo>
                <a:lnTo>
                  <a:pt x="850" y="4914"/>
                </a:lnTo>
                <a:lnTo>
                  <a:pt x="1269" y="7327"/>
                </a:lnTo>
                <a:lnTo>
                  <a:pt x="1498" y="9804"/>
                </a:lnTo>
                <a:lnTo>
                  <a:pt x="1904" y="12242"/>
                </a:lnTo>
                <a:lnTo>
                  <a:pt x="2019" y="13411"/>
                </a:lnTo>
                <a:lnTo>
                  <a:pt x="2194" y="14617"/>
                </a:lnTo>
                <a:lnTo>
                  <a:pt x="2400" y="15633"/>
                </a:lnTo>
                <a:lnTo>
                  <a:pt x="2527" y="16560"/>
                </a:lnTo>
                <a:lnTo>
                  <a:pt x="2844" y="18402"/>
                </a:lnTo>
                <a:lnTo>
                  <a:pt x="3124" y="19646"/>
                </a:lnTo>
                <a:lnTo>
                  <a:pt x="3337" y="18402"/>
                </a:lnTo>
                <a:lnTo>
                  <a:pt x="3314" y="12090"/>
                </a:lnTo>
                <a:lnTo>
                  <a:pt x="2857" y="8343"/>
                </a:lnTo>
                <a:lnTo>
                  <a:pt x="2565" y="7124"/>
                </a:lnTo>
                <a:lnTo>
                  <a:pt x="2362" y="5956"/>
                </a:lnTo>
                <a:lnTo>
                  <a:pt x="2120" y="4787"/>
                </a:lnTo>
                <a:lnTo>
                  <a:pt x="1689" y="3746"/>
                </a:lnTo>
                <a:lnTo>
                  <a:pt x="1142" y="1943"/>
                </a:lnTo>
                <a:lnTo>
                  <a:pt x="647" y="1257"/>
                </a:lnTo>
                <a:lnTo>
                  <a:pt x="444" y="762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6328395" y="6237185"/>
            <a:ext cx="36780" cy="34543"/>
          </a:xfrm>
          <a:prstGeom prst="rect">
            <a:avLst/>
          </a:prstGeom>
          <a:blipFill>
            <a:blip r:embed="rId2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6346017" y="6260983"/>
            <a:ext cx="13970" cy="8255"/>
          </a:xfrm>
          <a:custGeom>
            <a:avLst/>
            <a:gdLst/>
            <a:ahLst/>
            <a:cxnLst/>
            <a:rect l="l" t="t" r="r" b="b"/>
            <a:pathLst>
              <a:path w="13970" h="8254">
                <a:moveTo>
                  <a:pt x="13627" y="0"/>
                </a:moveTo>
                <a:lnTo>
                  <a:pt x="12954" y="127"/>
                </a:lnTo>
                <a:lnTo>
                  <a:pt x="12522" y="241"/>
                </a:lnTo>
                <a:lnTo>
                  <a:pt x="11874" y="304"/>
                </a:lnTo>
                <a:lnTo>
                  <a:pt x="11163" y="596"/>
                </a:lnTo>
                <a:lnTo>
                  <a:pt x="10477" y="914"/>
                </a:lnTo>
                <a:lnTo>
                  <a:pt x="9601" y="1155"/>
                </a:lnTo>
                <a:lnTo>
                  <a:pt x="8763" y="1600"/>
                </a:lnTo>
                <a:lnTo>
                  <a:pt x="7975" y="2070"/>
                </a:lnTo>
                <a:lnTo>
                  <a:pt x="7061" y="2527"/>
                </a:lnTo>
                <a:lnTo>
                  <a:pt x="4508" y="4178"/>
                </a:lnTo>
                <a:lnTo>
                  <a:pt x="2908" y="5359"/>
                </a:lnTo>
                <a:lnTo>
                  <a:pt x="660" y="7366"/>
                </a:lnTo>
                <a:lnTo>
                  <a:pt x="0" y="8140"/>
                </a:lnTo>
                <a:lnTo>
                  <a:pt x="876" y="7670"/>
                </a:lnTo>
                <a:lnTo>
                  <a:pt x="3479" y="6197"/>
                </a:lnTo>
                <a:lnTo>
                  <a:pt x="5156" y="5118"/>
                </a:lnTo>
                <a:lnTo>
                  <a:pt x="6845" y="4089"/>
                </a:lnTo>
                <a:lnTo>
                  <a:pt x="8483" y="2997"/>
                </a:lnTo>
                <a:lnTo>
                  <a:pt x="10185" y="2006"/>
                </a:lnTo>
                <a:lnTo>
                  <a:pt x="11568" y="1155"/>
                </a:lnTo>
                <a:lnTo>
                  <a:pt x="1362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6345135" y="6238595"/>
            <a:ext cx="24053" cy="31331"/>
          </a:xfrm>
          <a:prstGeom prst="rect">
            <a:avLst/>
          </a:prstGeom>
          <a:blipFill>
            <a:blip r:embed="rId2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6354500" y="6242465"/>
            <a:ext cx="9525" cy="13335"/>
          </a:xfrm>
          <a:custGeom>
            <a:avLst/>
            <a:gdLst/>
            <a:ahLst/>
            <a:cxnLst/>
            <a:rect l="l" t="t" r="r" b="b"/>
            <a:pathLst>
              <a:path w="9525" h="13335">
                <a:moveTo>
                  <a:pt x="9194" y="0"/>
                </a:moveTo>
                <a:lnTo>
                  <a:pt x="8978" y="126"/>
                </a:lnTo>
                <a:lnTo>
                  <a:pt x="8280" y="673"/>
                </a:lnTo>
                <a:lnTo>
                  <a:pt x="7696" y="990"/>
                </a:lnTo>
                <a:lnTo>
                  <a:pt x="7162" y="1536"/>
                </a:lnTo>
                <a:lnTo>
                  <a:pt x="6654" y="2108"/>
                </a:lnTo>
                <a:lnTo>
                  <a:pt x="5969" y="2666"/>
                </a:lnTo>
                <a:lnTo>
                  <a:pt x="4838" y="4190"/>
                </a:lnTo>
                <a:lnTo>
                  <a:pt x="4178" y="4978"/>
                </a:lnTo>
                <a:lnTo>
                  <a:pt x="2552" y="7505"/>
                </a:lnTo>
                <a:lnTo>
                  <a:pt x="1549" y="9245"/>
                </a:lnTo>
                <a:lnTo>
                  <a:pt x="304" y="12001"/>
                </a:lnTo>
                <a:lnTo>
                  <a:pt x="0" y="12966"/>
                </a:lnTo>
                <a:lnTo>
                  <a:pt x="647" y="12179"/>
                </a:lnTo>
                <a:lnTo>
                  <a:pt x="1524" y="10960"/>
                </a:lnTo>
                <a:lnTo>
                  <a:pt x="2425" y="9753"/>
                </a:lnTo>
                <a:lnTo>
                  <a:pt x="3505" y="8102"/>
                </a:lnTo>
                <a:lnTo>
                  <a:pt x="4622" y="6489"/>
                </a:lnTo>
                <a:lnTo>
                  <a:pt x="5702" y="4800"/>
                </a:lnTo>
                <a:lnTo>
                  <a:pt x="6845" y="3213"/>
                </a:lnTo>
                <a:lnTo>
                  <a:pt x="7683" y="1993"/>
                </a:lnTo>
                <a:lnTo>
                  <a:pt x="91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6325171" y="6239167"/>
            <a:ext cx="41833" cy="34747"/>
          </a:xfrm>
          <a:prstGeom prst="rect">
            <a:avLst/>
          </a:prstGeom>
          <a:blipFill>
            <a:blip r:embed="rId2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6331983" y="6255118"/>
            <a:ext cx="8255" cy="18415"/>
          </a:xfrm>
          <a:custGeom>
            <a:avLst/>
            <a:gdLst/>
            <a:ahLst/>
            <a:cxnLst/>
            <a:rect l="l" t="t" r="r" b="b"/>
            <a:pathLst>
              <a:path w="8254" h="18414">
                <a:moveTo>
                  <a:pt x="0" y="0"/>
                </a:moveTo>
                <a:lnTo>
                  <a:pt x="546" y="1155"/>
                </a:lnTo>
                <a:lnTo>
                  <a:pt x="1384" y="2806"/>
                </a:lnTo>
                <a:lnTo>
                  <a:pt x="2120" y="4521"/>
                </a:lnTo>
                <a:lnTo>
                  <a:pt x="3149" y="6743"/>
                </a:lnTo>
                <a:lnTo>
                  <a:pt x="4051" y="9055"/>
                </a:lnTo>
                <a:lnTo>
                  <a:pt x="5067" y="11315"/>
                </a:lnTo>
                <a:lnTo>
                  <a:pt x="5930" y="13474"/>
                </a:lnTo>
                <a:lnTo>
                  <a:pt x="6451" y="14452"/>
                </a:lnTo>
                <a:lnTo>
                  <a:pt x="6807" y="15303"/>
                </a:lnTo>
                <a:lnTo>
                  <a:pt x="7594" y="17005"/>
                </a:lnTo>
                <a:lnTo>
                  <a:pt x="8204" y="18135"/>
                </a:lnTo>
                <a:lnTo>
                  <a:pt x="8051" y="16852"/>
                </a:lnTo>
                <a:lnTo>
                  <a:pt x="7188" y="13182"/>
                </a:lnTo>
                <a:lnTo>
                  <a:pt x="6375" y="10807"/>
                </a:lnTo>
                <a:lnTo>
                  <a:pt x="4953" y="7302"/>
                </a:lnTo>
                <a:lnTo>
                  <a:pt x="4330" y="6197"/>
                </a:lnTo>
                <a:lnTo>
                  <a:pt x="3835" y="5130"/>
                </a:lnTo>
                <a:lnTo>
                  <a:pt x="3302" y="4076"/>
                </a:lnTo>
                <a:lnTo>
                  <a:pt x="2603" y="3175"/>
                </a:lnTo>
                <a:lnTo>
                  <a:pt x="2120" y="2374"/>
                </a:lnTo>
                <a:lnTo>
                  <a:pt x="1587" y="1574"/>
                </a:lnTo>
                <a:lnTo>
                  <a:pt x="939" y="1041"/>
                </a:lnTo>
                <a:lnTo>
                  <a:pt x="609" y="609"/>
                </a:lnTo>
                <a:lnTo>
                  <a:pt x="203" y="228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6321551" y="6250939"/>
            <a:ext cx="20168" cy="35763"/>
          </a:xfrm>
          <a:prstGeom prst="rect">
            <a:avLst/>
          </a:prstGeom>
          <a:blipFill>
            <a:blip r:embed="rId2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6327468" y="6267935"/>
            <a:ext cx="2540" cy="18415"/>
          </a:xfrm>
          <a:custGeom>
            <a:avLst/>
            <a:gdLst/>
            <a:ahLst/>
            <a:cxnLst/>
            <a:rect l="l" t="t" r="r" b="b"/>
            <a:pathLst>
              <a:path w="2539" h="18414">
                <a:moveTo>
                  <a:pt x="0" y="0"/>
                </a:moveTo>
                <a:lnTo>
                  <a:pt x="292" y="2692"/>
                </a:lnTo>
                <a:lnTo>
                  <a:pt x="406" y="4495"/>
                </a:lnTo>
                <a:lnTo>
                  <a:pt x="587" y="6603"/>
                </a:lnTo>
                <a:lnTo>
                  <a:pt x="634" y="8966"/>
                </a:lnTo>
                <a:lnTo>
                  <a:pt x="822" y="11163"/>
                </a:lnTo>
                <a:lnTo>
                  <a:pt x="914" y="13296"/>
                </a:lnTo>
                <a:lnTo>
                  <a:pt x="1028" y="14274"/>
                </a:lnTo>
                <a:lnTo>
                  <a:pt x="1066" y="15125"/>
                </a:lnTo>
                <a:lnTo>
                  <a:pt x="1221" y="16827"/>
                </a:lnTo>
                <a:lnTo>
                  <a:pt x="1384" y="17945"/>
                </a:lnTo>
                <a:lnTo>
                  <a:pt x="1652" y="16814"/>
                </a:lnTo>
                <a:lnTo>
                  <a:pt x="1947" y="14274"/>
                </a:lnTo>
                <a:lnTo>
                  <a:pt x="2071" y="12255"/>
                </a:lnTo>
                <a:lnTo>
                  <a:pt x="1968" y="7746"/>
                </a:lnTo>
                <a:lnTo>
                  <a:pt x="1790" y="6603"/>
                </a:lnTo>
                <a:lnTo>
                  <a:pt x="1562" y="4483"/>
                </a:lnTo>
                <a:lnTo>
                  <a:pt x="1231" y="3517"/>
                </a:lnTo>
                <a:lnTo>
                  <a:pt x="1079" y="2692"/>
                </a:lnTo>
                <a:lnTo>
                  <a:pt x="876" y="1841"/>
                </a:lnTo>
                <a:lnTo>
                  <a:pt x="485" y="1168"/>
                </a:lnTo>
                <a:lnTo>
                  <a:pt x="317" y="723"/>
                </a:lnTo>
                <a:lnTo>
                  <a:pt x="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6322034" y="6264236"/>
            <a:ext cx="33743" cy="22466"/>
          </a:xfrm>
          <a:prstGeom prst="rect">
            <a:avLst/>
          </a:prstGeom>
          <a:blipFill>
            <a:blip r:embed="rId2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6335265" y="6274324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2827" y="50"/>
                </a:moveTo>
                <a:lnTo>
                  <a:pt x="12090" y="228"/>
                </a:lnTo>
                <a:lnTo>
                  <a:pt x="11379" y="444"/>
                </a:lnTo>
                <a:lnTo>
                  <a:pt x="10477" y="584"/>
                </a:lnTo>
                <a:lnTo>
                  <a:pt x="8724" y="1269"/>
                </a:lnTo>
                <a:lnTo>
                  <a:pt x="7747" y="1600"/>
                </a:lnTo>
                <a:lnTo>
                  <a:pt x="6845" y="2006"/>
                </a:lnTo>
                <a:lnTo>
                  <a:pt x="5029" y="2882"/>
                </a:lnTo>
                <a:lnTo>
                  <a:pt x="3182" y="3886"/>
                </a:lnTo>
                <a:lnTo>
                  <a:pt x="774" y="5511"/>
                </a:lnTo>
                <a:lnTo>
                  <a:pt x="0" y="6172"/>
                </a:lnTo>
                <a:lnTo>
                  <a:pt x="952" y="5841"/>
                </a:lnTo>
                <a:lnTo>
                  <a:pt x="3733" y="4737"/>
                </a:lnTo>
                <a:lnTo>
                  <a:pt x="5524" y="3886"/>
                </a:lnTo>
                <a:lnTo>
                  <a:pt x="7340" y="3111"/>
                </a:lnTo>
                <a:lnTo>
                  <a:pt x="9131" y="2247"/>
                </a:lnTo>
                <a:lnTo>
                  <a:pt x="10934" y="1498"/>
                </a:lnTo>
                <a:lnTo>
                  <a:pt x="12280" y="901"/>
                </a:lnTo>
                <a:lnTo>
                  <a:pt x="13652" y="355"/>
                </a:lnTo>
                <a:lnTo>
                  <a:pt x="14376" y="88"/>
                </a:lnTo>
                <a:lnTo>
                  <a:pt x="13487" y="88"/>
                </a:lnTo>
                <a:lnTo>
                  <a:pt x="12827" y="50"/>
                </a:lnTo>
                <a:close/>
              </a:path>
              <a:path w="15239" h="6350">
                <a:moveTo>
                  <a:pt x="14617" y="0"/>
                </a:moveTo>
                <a:lnTo>
                  <a:pt x="13944" y="25"/>
                </a:lnTo>
                <a:lnTo>
                  <a:pt x="13487" y="88"/>
                </a:lnTo>
                <a:lnTo>
                  <a:pt x="14376" y="88"/>
                </a:lnTo>
                <a:lnTo>
                  <a:pt x="146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6322822" y="6270815"/>
            <a:ext cx="29832" cy="26352"/>
          </a:xfrm>
          <a:prstGeom prst="rect">
            <a:avLst/>
          </a:prstGeom>
          <a:blipFill>
            <a:blip r:embed="rId2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6323680" y="6287656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2839" y="50"/>
                </a:moveTo>
                <a:lnTo>
                  <a:pt x="11379" y="457"/>
                </a:lnTo>
                <a:lnTo>
                  <a:pt x="10477" y="584"/>
                </a:lnTo>
                <a:lnTo>
                  <a:pt x="8724" y="1269"/>
                </a:lnTo>
                <a:lnTo>
                  <a:pt x="1941" y="4737"/>
                </a:lnTo>
                <a:lnTo>
                  <a:pt x="774" y="5499"/>
                </a:lnTo>
                <a:lnTo>
                  <a:pt x="0" y="6184"/>
                </a:lnTo>
                <a:lnTo>
                  <a:pt x="965" y="5854"/>
                </a:lnTo>
                <a:lnTo>
                  <a:pt x="3842" y="4686"/>
                </a:lnTo>
                <a:lnTo>
                  <a:pt x="5549" y="3886"/>
                </a:lnTo>
                <a:lnTo>
                  <a:pt x="7353" y="3111"/>
                </a:lnTo>
                <a:lnTo>
                  <a:pt x="9131" y="2247"/>
                </a:lnTo>
                <a:lnTo>
                  <a:pt x="10960" y="1498"/>
                </a:lnTo>
                <a:lnTo>
                  <a:pt x="12293" y="901"/>
                </a:lnTo>
                <a:lnTo>
                  <a:pt x="14388" y="88"/>
                </a:lnTo>
                <a:lnTo>
                  <a:pt x="13512" y="88"/>
                </a:lnTo>
                <a:lnTo>
                  <a:pt x="12839" y="50"/>
                </a:lnTo>
                <a:close/>
              </a:path>
              <a:path w="15239" h="6350">
                <a:moveTo>
                  <a:pt x="14617" y="0"/>
                </a:moveTo>
                <a:lnTo>
                  <a:pt x="13944" y="25"/>
                </a:lnTo>
                <a:lnTo>
                  <a:pt x="13512" y="88"/>
                </a:lnTo>
                <a:lnTo>
                  <a:pt x="14388" y="88"/>
                </a:lnTo>
                <a:lnTo>
                  <a:pt x="1461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6313576" y="6284150"/>
            <a:ext cx="27495" cy="22771"/>
          </a:xfrm>
          <a:prstGeom prst="rect">
            <a:avLst/>
          </a:prstGeom>
          <a:blipFill>
            <a:blip r:embed="rId2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6314391" y="6299461"/>
            <a:ext cx="15875" cy="3175"/>
          </a:xfrm>
          <a:custGeom>
            <a:avLst/>
            <a:gdLst/>
            <a:ahLst/>
            <a:cxnLst/>
            <a:rect l="l" t="t" r="r" b="b"/>
            <a:pathLst>
              <a:path w="15875" h="3175">
                <a:moveTo>
                  <a:pt x="11468" y="0"/>
                </a:moveTo>
                <a:lnTo>
                  <a:pt x="9601" y="279"/>
                </a:lnTo>
                <a:lnTo>
                  <a:pt x="8597" y="368"/>
                </a:lnTo>
                <a:lnTo>
                  <a:pt x="5651" y="1003"/>
                </a:lnTo>
                <a:lnTo>
                  <a:pt x="3721" y="1536"/>
                </a:lnTo>
                <a:lnTo>
                  <a:pt x="889" y="2628"/>
                </a:lnTo>
                <a:lnTo>
                  <a:pt x="0" y="3098"/>
                </a:lnTo>
                <a:lnTo>
                  <a:pt x="1003" y="2984"/>
                </a:lnTo>
                <a:lnTo>
                  <a:pt x="3962" y="2514"/>
                </a:lnTo>
                <a:lnTo>
                  <a:pt x="5905" y="2108"/>
                </a:lnTo>
                <a:lnTo>
                  <a:pt x="7835" y="1765"/>
                </a:lnTo>
                <a:lnTo>
                  <a:pt x="9791" y="1308"/>
                </a:lnTo>
                <a:lnTo>
                  <a:pt x="11709" y="990"/>
                </a:lnTo>
                <a:lnTo>
                  <a:pt x="13169" y="711"/>
                </a:lnTo>
                <a:lnTo>
                  <a:pt x="15633" y="342"/>
                </a:lnTo>
                <a:lnTo>
                  <a:pt x="14960" y="215"/>
                </a:lnTo>
                <a:lnTo>
                  <a:pt x="14528" y="190"/>
                </a:lnTo>
                <a:lnTo>
                  <a:pt x="14096" y="63"/>
                </a:lnTo>
                <a:lnTo>
                  <a:pt x="12382" y="63"/>
                </a:lnTo>
                <a:lnTo>
                  <a:pt x="11468" y="0"/>
                </a:lnTo>
                <a:close/>
              </a:path>
              <a:path w="15875" h="3175">
                <a:moveTo>
                  <a:pt x="13881" y="0"/>
                </a:moveTo>
                <a:lnTo>
                  <a:pt x="12382" y="63"/>
                </a:lnTo>
                <a:lnTo>
                  <a:pt x="14096" y="63"/>
                </a:lnTo>
                <a:lnTo>
                  <a:pt x="1388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6300972" y="6317058"/>
            <a:ext cx="7620" cy="17780"/>
          </a:xfrm>
          <a:custGeom>
            <a:avLst/>
            <a:gdLst/>
            <a:ahLst/>
            <a:cxnLst/>
            <a:rect l="l" t="t" r="r" b="b"/>
            <a:pathLst>
              <a:path w="7620" h="17779">
                <a:moveTo>
                  <a:pt x="7416" y="0"/>
                </a:moveTo>
                <a:lnTo>
                  <a:pt x="6337" y="2794"/>
                </a:lnTo>
                <a:lnTo>
                  <a:pt x="5626" y="4406"/>
                </a:lnTo>
                <a:lnTo>
                  <a:pt x="4711" y="6591"/>
                </a:lnTo>
                <a:lnTo>
                  <a:pt x="3682" y="8712"/>
                </a:lnTo>
                <a:lnTo>
                  <a:pt x="2755" y="10883"/>
                </a:lnTo>
                <a:lnTo>
                  <a:pt x="1816" y="12890"/>
                </a:lnTo>
                <a:lnTo>
                  <a:pt x="1435" y="13881"/>
                </a:lnTo>
                <a:lnTo>
                  <a:pt x="1079" y="14693"/>
                </a:lnTo>
                <a:lnTo>
                  <a:pt x="321" y="16586"/>
                </a:lnTo>
                <a:lnTo>
                  <a:pt x="0" y="17500"/>
                </a:lnTo>
                <a:lnTo>
                  <a:pt x="787" y="16586"/>
                </a:lnTo>
                <a:lnTo>
                  <a:pt x="2819" y="13576"/>
                </a:lnTo>
                <a:lnTo>
                  <a:pt x="3975" y="11480"/>
                </a:lnTo>
                <a:lnTo>
                  <a:pt x="5511" y="8229"/>
                </a:lnTo>
                <a:lnTo>
                  <a:pt x="5867" y="7061"/>
                </a:lnTo>
                <a:lnTo>
                  <a:pt x="6311" y="6032"/>
                </a:lnTo>
                <a:lnTo>
                  <a:pt x="6692" y="4965"/>
                </a:lnTo>
                <a:lnTo>
                  <a:pt x="6870" y="3886"/>
                </a:lnTo>
                <a:lnTo>
                  <a:pt x="7340" y="2133"/>
                </a:lnTo>
                <a:lnTo>
                  <a:pt x="74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6299186" y="6313758"/>
            <a:ext cx="13399" cy="21815"/>
          </a:xfrm>
          <a:prstGeom prst="rect">
            <a:avLst/>
          </a:prstGeom>
          <a:blipFill>
            <a:blip r:embed="rId2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6416078" y="6157585"/>
            <a:ext cx="6350" cy="14604"/>
          </a:xfrm>
          <a:custGeom>
            <a:avLst/>
            <a:gdLst/>
            <a:ahLst/>
            <a:cxnLst/>
            <a:rect l="l" t="t" r="r" b="b"/>
            <a:pathLst>
              <a:path w="6350" h="14604">
                <a:moveTo>
                  <a:pt x="6083" y="0"/>
                </a:moveTo>
                <a:lnTo>
                  <a:pt x="5181" y="2298"/>
                </a:lnTo>
                <a:lnTo>
                  <a:pt x="3848" y="5448"/>
                </a:lnTo>
                <a:lnTo>
                  <a:pt x="3009" y="7213"/>
                </a:lnTo>
                <a:lnTo>
                  <a:pt x="2247" y="9004"/>
                </a:lnTo>
                <a:lnTo>
                  <a:pt x="1422" y="10795"/>
                </a:lnTo>
                <a:lnTo>
                  <a:pt x="247" y="13728"/>
                </a:lnTo>
                <a:lnTo>
                  <a:pt x="0" y="14490"/>
                </a:lnTo>
                <a:lnTo>
                  <a:pt x="660" y="13728"/>
                </a:lnTo>
                <a:lnTo>
                  <a:pt x="1473" y="12484"/>
                </a:lnTo>
                <a:lnTo>
                  <a:pt x="2311" y="11252"/>
                </a:lnTo>
                <a:lnTo>
                  <a:pt x="3251" y="9486"/>
                </a:lnTo>
                <a:lnTo>
                  <a:pt x="4089" y="7708"/>
                </a:lnTo>
                <a:lnTo>
                  <a:pt x="4495" y="6794"/>
                </a:lnTo>
                <a:lnTo>
                  <a:pt x="4813" y="5842"/>
                </a:lnTo>
                <a:lnTo>
                  <a:pt x="5168" y="4978"/>
                </a:lnTo>
                <a:lnTo>
                  <a:pt x="5499" y="4102"/>
                </a:lnTo>
                <a:lnTo>
                  <a:pt x="5638" y="3213"/>
                </a:lnTo>
                <a:lnTo>
                  <a:pt x="6032" y="1765"/>
                </a:lnTo>
                <a:lnTo>
                  <a:pt x="608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6409707" y="6165579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203" y="0"/>
                </a:moveTo>
                <a:lnTo>
                  <a:pt x="101" y="749"/>
                </a:lnTo>
                <a:lnTo>
                  <a:pt x="0" y="2667"/>
                </a:lnTo>
                <a:lnTo>
                  <a:pt x="63" y="4546"/>
                </a:lnTo>
                <a:lnTo>
                  <a:pt x="254" y="5562"/>
                </a:lnTo>
                <a:lnTo>
                  <a:pt x="469" y="6553"/>
                </a:lnTo>
                <a:lnTo>
                  <a:pt x="609" y="7645"/>
                </a:lnTo>
                <a:lnTo>
                  <a:pt x="4038" y="16827"/>
                </a:lnTo>
                <a:lnTo>
                  <a:pt x="3873" y="15735"/>
                </a:lnTo>
                <a:lnTo>
                  <a:pt x="3543" y="14147"/>
                </a:lnTo>
                <a:lnTo>
                  <a:pt x="3340" y="13373"/>
                </a:lnTo>
                <a:lnTo>
                  <a:pt x="3175" y="12433"/>
                </a:lnTo>
                <a:lnTo>
                  <a:pt x="2654" y="10464"/>
                </a:lnTo>
                <a:lnTo>
                  <a:pt x="2171" y="8382"/>
                </a:lnTo>
                <a:lnTo>
                  <a:pt x="1587" y="6324"/>
                </a:lnTo>
                <a:lnTo>
                  <a:pt x="1117" y="4241"/>
                </a:lnTo>
                <a:lnTo>
                  <a:pt x="723" y="2667"/>
                </a:lnTo>
                <a:lnTo>
                  <a:pt x="20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6405740" y="6162306"/>
            <a:ext cx="20091" cy="32295"/>
          </a:xfrm>
          <a:prstGeom prst="rect">
            <a:avLst/>
          </a:prstGeom>
          <a:blipFill>
            <a:blip r:embed="rId2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6414466" y="6177755"/>
            <a:ext cx="6985" cy="16510"/>
          </a:xfrm>
          <a:custGeom>
            <a:avLst/>
            <a:gdLst/>
            <a:ahLst/>
            <a:cxnLst/>
            <a:rect l="l" t="t" r="r" b="b"/>
            <a:pathLst>
              <a:path w="6985" h="16510">
                <a:moveTo>
                  <a:pt x="6680" y="0"/>
                </a:moveTo>
                <a:lnTo>
                  <a:pt x="5601" y="2743"/>
                </a:lnTo>
                <a:lnTo>
                  <a:pt x="5041" y="4013"/>
                </a:lnTo>
                <a:lnTo>
                  <a:pt x="4241" y="5968"/>
                </a:lnTo>
                <a:lnTo>
                  <a:pt x="3314" y="7899"/>
                </a:lnTo>
                <a:lnTo>
                  <a:pt x="2908" y="8902"/>
                </a:lnTo>
                <a:lnTo>
                  <a:pt x="1612" y="11734"/>
                </a:lnTo>
                <a:lnTo>
                  <a:pt x="1295" y="12611"/>
                </a:lnTo>
                <a:lnTo>
                  <a:pt x="965" y="13360"/>
                </a:lnTo>
                <a:lnTo>
                  <a:pt x="282" y="15074"/>
                </a:lnTo>
                <a:lnTo>
                  <a:pt x="0" y="15913"/>
                </a:lnTo>
                <a:lnTo>
                  <a:pt x="736" y="15074"/>
                </a:lnTo>
                <a:lnTo>
                  <a:pt x="1612" y="13703"/>
                </a:lnTo>
                <a:lnTo>
                  <a:pt x="2540" y="12344"/>
                </a:lnTo>
                <a:lnTo>
                  <a:pt x="3581" y="10413"/>
                </a:lnTo>
                <a:lnTo>
                  <a:pt x="4978" y="7467"/>
                </a:lnTo>
                <a:lnTo>
                  <a:pt x="5308" y="6413"/>
                </a:lnTo>
                <a:lnTo>
                  <a:pt x="6057" y="4508"/>
                </a:lnTo>
                <a:lnTo>
                  <a:pt x="6184" y="3530"/>
                </a:lnTo>
                <a:lnTo>
                  <a:pt x="6479" y="2514"/>
                </a:lnTo>
                <a:lnTo>
                  <a:pt x="668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6402235" y="6174740"/>
            <a:ext cx="22720" cy="27546"/>
          </a:xfrm>
          <a:prstGeom prst="rect">
            <a:avLst/>
          </a:prstGeom>
          <a:blipFill>
            <a:blip r:embed="rId2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6407144" y="6184554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223" y="0"/>
                </a:moveTo>
                <a:lnTo>
                  <a:pt x="109" y="749"/>
                </a:lnTo>
                <a:lnTo>
                  <a:pt x="0" y="2667"/>
                </a:lnTo>
                <a:lnTo>
                  <a:pt x="58" y="4546"/>
                </a:lnTo>
                <a:lnTo>
                  <a:pt x="464" y="6553"/>
                </a:lnTo>
                <a:lnTo>
                  <a:pt x="617" y="7645"/>
                </a:lnTo>
                <a:lnTo>
                  <a:pt x="1480" y="10820"/>
                </a:lnTo>
                <a:lnTo>
                  <a:pt x="2179" y="12890"/>
                </a:lnTo>
                <a:lnTo>
                  <a:pt x="2852" y="14389"/>
                </a:lnTo>
                <a:lnTo>
                  <a:pt x="3487" y="15887"/>
                </a:lnTo>
                <a:lnTo>
                  <a:pt x="4058" y="16840"/>
                </a:lnTo>
                <a:lnTo>
                  <a:pt x="3881" y="15748"/>
                </a:lnTo>
                <a:lnTo>
                  <a:pt x="3335" y="13373"/>
                </a:lnTo>
                <a:lnTo>
                  <a:pt x="3182" y="12420"/>
                </a:lnTo>
                <a:lnTo>
                  <a:pt x="2649" y="10490"/>
                </a:lnTo>
                <a:lnTo>
                  <a:pt x="2179" y="8382"/>
                </a:lnTo>
                <a:lnTo>
                  <a:pt x="1582" y="6311"/>
                </a:lnTo>
                <a:lnTo>
                  <a:pt x="1137" y="4241"/>
                </a:lnTo>
                <a:lnTo>
                  <a:pt x="731" y="2667"/>
                </a:lnTo>
                <a:lnTo>
                  <a:pt x="22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6403200" y="6181280"/>
            <a:ext cx="26110" cy="30861"/>
          </a:xfrm>
          <a:prstGeom prst="rect">
            <a:avLst/>
          </a:prstGeom>
          <a:blipFill>
            <a:blip r:embed="rId2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6410199" y="6200218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29">
                <a:moveTo>
                  <a:pt x="13233" y="0"/>
                </a:moveTo>
                <a:lnTo>
                  <a:pt x="11214" y="1790"/>
                </a:lnTo>
                <a:lnTo>
                  <a:pt x="8318" y="4178"/>
                </a:lnTo>
                <a:lnTo>
                  <a:pt x="6616" y="5486"/>
                </a:lnTo>
                <a:lnTo>
                  <a:pt x="5778" y="6159"/>
                </a:lnTo>
                <a:lnTo>
                  <a:pt x="4953" y="6857"/>
                </a:lnTo>
                <a:lnTo>
                  <a:pt x="3340" y="8102"/>
                </a:lnTo>
                <a:lnTo>
                  <a:pt x="2667" y="8712"/>
                </a:lnTo>
                <a:lnTo>
                  <a:pt x="2019" y="9232"/>
                </a:lnTo>
                <a:lnTo>
                  <a:pt x="800" y="10286"/>
                </a:lnTo>
                <a:lnTo>
                  <a:pt x="0" y="11048"/>
                </a:lnTo>
                <a:lnTo>
                  <a:pt x="1041" y="10642"/>
                </a:lnTo>
                <a:lnTo>
                  <a:pt x="2451" y="9842"/>
                </a:lnTo>
                <a:lnTo>
                  <a:pt x="3911" y="9067"/>
                </a:lnTo>
                <a:lnTo>
                  <a:pt x="5676" y="7835"/>
                </a:lnTo>
                <a:lnTo>
                  <a:pt x="7416" y="6515"/>
                </a:lnTo>
                <a:lnTo>
                  <a:pt x="8267" y="5841"/>
                </a:lnTo>
                <a:lnTo>
                  <a:pt x="9080" y="5067"/>
                </a:lnTo>
                <a:lnTo>
                  <a:pt x="10604" y="3721"/>
                </a:lnTo>
                <a:lnTo>
                  <a:pt x="11201" y="2908"/>
                </a:lnTo>
                <a:lnTo>
                  <a:pt x="12293" y="1701"/>
                </a:lnTo>
                <a:lnTo>
                  <a:pt x="12585" y="1028"/>
                </a:lnTo>
                <a:lnTo>
                  <a:pt x="12877" y="660"/>
                </a:lnTo>
                <a:lnTo>
                  <a:pt x="13081" y="241"/>
                </a:lnTo>
                <a:lnTo>
                  <a:pt x="1323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6404063" y="6196926"/>
            <a:ext cx="22961" cy="34379"/>
          </a:xfrm>
          <a:prstGeom prst="rect">
            <a:avLst/>
          </a:prstGeom>
          <a:blipFill>
            <a:blip r:embed="rId2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6406330" y="6216448"/>
            <a:ext cx="10795" cy="13970"/>
          </a:xfrm>
          <a:custGeom>
            <a:avLst/>
            <a:gdLst/>
            <a:ahLst/>
            <a:cxnLst/>
            <a:rect l="l" t="t" r="r" b="b"/>
            <a:pathLst>
              <a:path w="10795" h="13970">
                <a:moveTo>
                  <a:pt x="10210" y="0"/>
                </a:moveTo>
                <a:lnTo>
                  <a:pt x="8661" y="2247"/>
                </a:lnTo>
                <a:lnTo>
                  <a:pt x="7683" y="3530"/>
                </a:lnTo>
                <a:lnTo>
                  <a:pt x="6451" y="5245"/>
                </a:lnTo>
                <a:lnTo>
                  <a:pt x="5080" y="6908"/>
                </a:lnTo>
                <a:lnTo>
                  <a:pt x="3797" y="8648"/>
                </a:lnTo>
                <a:lnTo>
                  <a:pt x="2540" y="10236"/>
                </a:lnTo>
                <a:lnTo>
                  <a:pt x="1999" y="11049"/>
                </a:lnTo>
                <a:lnTo>
                  <a:pt x="1536" y="11658"/>
                </a:lnTo>
                <a:lnTo>
                  <a:pt x="596" y="12992"/>
                </a:lnTo>
                <a:lnTo>
                  <a:pt x="0" y="13919"/>
                </a:lnTo>
                <a:lnTo>
                  <a:pt x="889" y="13284"/>
                </a:lnTo>
                <a:lnTo>
                  <a:pt x="2082" y="12141"/>
                </a:lnTo>
                <a:lnTo>
                  <a:pt x="3337" y="11023"/>
                </a:lnTo>
                <a:lnTo>
                  <a:pt x="4762" y="9423"/>
                </a:lnTo>
                <a:lnTo>
                  <a:pt x="6794" y="6858"/>
                </a:lnTo>
                <a:lnTo>
                  <a:pt x="7378" y="5918"/>
                </a:lnTo>
                <a:lnTo>
                  <a:pt x="8547" y="4241"/>
                </a:lnTo>
                <a:lnTo>
                  <a:pt x="8902" y="3327"/>
                </a:lnTo>
                <a:lnTo>
                  <a:pt x="9702" y="1892"/>
                </a:lnTo>
                <a:lnTo>
                  <a:pt x="9829" y="1155"/>
                </a:lnTo>
                <a:lnTo>
                  <a:pt x="10007" y="723"/>
                </a:lnTo>
                <a:lnTo>
                  <a:pt x="1021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6400063" y="6196444"/>
            <a:ext cx="20065" cy="34849"/>
          </a:xfrm>
          <a:prstGeom prst="rect">
            <a:avLst/>
          </a:prstGeom>
          <a:blipFill>
            <a:blip r:embed="rId2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6405034" y="6200764"/>
            <a:ext cx="4445" cy="17145"/>
          </a:xfrm>
          <a:custGeom>
            <a:avLst/>
            <a:gdLst/>
            <a:ahLst/>
            <a:cxnLst/>
            <a:rect l="l" t="t" r="r" b="b"/>
            <a:pathLst>
              <a:path w="4445" h="17145">
                <a:moveTo>
                  <a:pt x="139" y="0"/>
                </a:moveTo>
                <a:lnTo>
                  <a:pt x="50" y="736"/>
                </a:lnTo>
                <a:lnTo>
                  <a:pt x="0" y="4533"/>
                </a:lnTo>
                <a:lnTo>
                  <a:pt x="419" y="6540"/>
                </a:lnTo>
                <a:lnTo>
                  <a:pt x="558" y="7632"/>
                </a:lnTo>
                <a:lnTo>
                  <a:pt x="3987" y="16827"/>
                </a:lnTo>
                <a:lnTo>
                  <a:pt x="3822" y="15722"/>
                </a:lnTo>
                <a:lnTo>
                  <a:pt x="3492" y="14135"/>
                </a:lnTo>
                <a:lnTo>
                  <a:pt x="3276" y="13360"/>
                </a:lnTo>
                <a:lnTo>
                  <a:pt x="3111" y="12420"/>
                </a:lnTo>
                <a:lnTo>
                  <a:pt x="2590" y="10477"/>
                </a:lnTo>
                <a:lnTo>
                  <a:pt x="2120" y="8369"/>
                </a:lnTo>
                <a:lnTo>
                  <a:pt x="1524" y="6311"/>
                </a:lnTo>
                <a:lnTo>
                  <a:pt x="1066" y="4216"/>
                </a:lnTo>
                <a:lnTo>
                  <a:pt x="673" y="2654"/>
                </a:lnTo>
                <a:lnTo>
                  <a:pt x="13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6396418" y="6197485"/>
            <a:ext cx="24091" cy="52133"/>
          </a:xfrm>
          <a:prstGeom prst="rect">
            <a:avLst/>
          </a:prstGeom>
          <a:blipFill>
            <a:blip r:embed="rId2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6397264" y="6235313"/>
            <a:ext cx="16510" cy="13335"/>
          </a:xfrm>
          <a:custGeom>
            <a:avLst/>
            <a:gdLst/>
            <a:ahLst/>
            <a:cxnLst/>
            <a:rect l="l" t="t" r="r" b="b"/>
            <a:pathLst>
              <a:path w="16510" h="13335">
                <a:moveTo>
                  <a:pt x="16116" y="0"/>
                </a:moveTo>
                <a:lnTo>
                  <a:pt x="14986" y="977"/>
                </a:lnTo>
                <a:lnTo>
                  <a:pt x="14414" y="1536"/>
                </a:lnTo>
                <a:lnTo>
                  <a:pt x="12128" y="3378"/>
                </a:lnTo>
                <a:lnTo>
                  <a:pt x="10147" y="5029"/>
                </a:lnTo>
                <a:lnTo>
                  <a:pt x="8064" y="6578"/>
                </a:lnTo>
                <a:lnTo>
                  <a:pt x="6032" y="8242"/>
                </a:lnTo>
                <a:lnTo>
                  <a:pt x="5067" y="8953"/>
                </a:lnTo>
                <a:lnTo>
                  <a:pt x="4089" y="9715"/>
                </a:lnTo>
                <a:lnTo>
                  <a:pt x="3251" y="10477"/>
                </a:lnTo>
                <a:lnTo>
                  <a:pt x="2476" y="11074"/>
                </a:lnTo>
                <a:lnTo>
                  <a:pt x="977" y="12357"/>
                </a:lnTo>
                <a:lnTo>
                  <a:pt x="0" y="13284"/>
                </a:lnTo>
                <a:lnTo>
                  <a:pt x="1244" y="12776"/>
                </a:lnTo>
                <a:lnTo>
                  <a:pt x="11036" y="6095"/>
                </a:lnTo>
                <a:lnTo>
                  <a:pt x="12915" y="4470"/>
                </a:lnTo>
                <a:lnTo>
                  <a:pt x="13614" y="3492"/>
                </a:lnTo>
                <a:lnTo>
                  <a:pt x="14986" y="2044"/>
                </a:lnTo>
                <a:lnTo>
                  <a:pt x="15328" y="1244"/>
                </a:lnTo>
                <a:lnTo>
                  <a:pt x="15646" y="787"/>
                </a:lnTo>
                <a:lnTo>
                  <a:pt x="161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6385712" y="6231305"/>
            <a:ext cx="32004" cy="26263"/>
          </a:xfrm>
          <a:prstGeom prst="rect">
            <a:avLst/>
          </a:prstGeom>
          <a:blipFill>
            <a:blip r:embed="rId2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6390926" y="6239791"/>
            <a:ext cx="1905" cy="17145"/>
          </a:xfrm>
          <a:custGeom>
            <a:avLst/>
            <a:gdLst/>
            <a:ahLst/>
            <a:cxnLst/>
            <a:rect l="l" t="t" r="r" b="b"/>
            <a:pathLst>
              <a:path w="1904" h="17145">
                <a:moveTo>
                  <a:pt x="596" y="0"/>
                </a:moveTo>
                <a:lnTo>
                  <a:pt x="536" y="3416"/>
                </a:lnTo>
                <a:lnTo>
                  <a:pt x="431" y="6337"/>
                </a:lnTo>
                <a:lnTo>
                  <a:pt x="254" y="8445"/>
                </a:lnTo>
                <a:lnTo>
                  <a:pt x="160" y="10668"/>
                </a:lnTo>
                <a:lnTo>
                  <a:pt x="50" y="12534"/>
                </a:lnTo>
                <a:lnTo>
                  <a:pt x="0" y="16941"/>
                </a:lnTo>
                <a:lnTo>
                  <a:pt x="382" y="15862"/>
                </a:lnTo>
                <a:lnTo>
                  <a:pt x="1092" y="12788"/>
                </a:lnTo>
                <a:lnTo>
                  <a:pt x="1371" y="10668"/>
                </a:lnTo>
                <a:lnTo>
                  <a:pt x="1553" y="8445"/>
                </a:lnTo>
                <a:lnTo>
                  <a:pt x="1564" y="4254"/>
                </a:lnTo>
                <a:lnTo>
                  <a:pt x="1371" y="3416"/>
                </a:lnTo>
                <a:lnTo>
                  <a:pt x="1308" y="2603"/>
                </a:lnTo>
                <a:lnTo>
                  <a:pt x="1219" y="1803"/>
                </a:lnTo>
                <a:lnTo>
                  <a:pt x="927" y="1168"/>
                </a:lnTo>
                <a:lnTo>
                  <a:pt x="825" y="698"/>
                </a:lnTo>
                <a:lnTo>
                  <a:pt x="59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6373368" y="6209868"/>
            <a:ext cx="32766" cy="66256"/>
          </a:xfrm>
          <a:prstGeom prst="rect">
            <a:avLst/>
          </a:prstGeom>
          <a:blipFill>
            <a:blip r:embed="rId2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6397388" y="6215664"/>
            <a:ext cx="2540" cy="23495"/>
          </a:xfrm>
          <a:custGeom>
            <a:avLst/>
            <a:gdLst/>
            <a:ahLst/>
            <a:cxnLst/>
            <a:rect l="l" t="t" r="r" b="b"/>
            <a:pathLst>
              <a:path w="2539" h="23495">
                <a:moveTo>
                  <a:pt x="787" y="0"/>
                </a:moveTo>
                <a:lnTo>
                  <a:pt x="727" y="4622"/>
                </a:lnTo>
                <a:lnTo>
                  <a:pt x="660" y="5765"/>
                </a:lnTo>
                <a:lnTo>
                  <a:pt x="578" y="8648"/>
                </a:lnTo>
                <a:lnTo>
                  <a:pt x="330" y="11468"/>
                </a:lnTo>
                <a:lnTo>
                  <a:pt x="230" y="14478"/>
                </a:lnTo>
                <a:lnTo>
                  <a:pt x="25" y="17018"/>
                </a:lnTo>
                <a:lnTo>
                  <a:pt x="0" y="23012"/>
                </a:lnTo>
                <a:lnTo>
                  <a:pt x="495" y="21640"/>
                </a:lnTo>
                <a:lnTo>
                  <a:pt x="965" y="19494"/>
                </a:lnTo>
                <a:lnTo>
                  <a:pt x="1473" y="17373"/>
                </a:lnTo>
                <a:lnTo>
                  <a:pt x="1865" y="14338"/>
                </a:lnTo>
                <a:lnTo>
                  <a:pt x="2095" y="11569"/>
                </a:lnTo>
                <a:lnTo>
                  <a:pt x="2114" y="5765"/>
                </a:lnTo>
                <a:lnTo>
                  <a:pt x="1854" y="4622"/>
                </a:lnTo>
                <a:lnTo>
                  <a:pt x="1651" y="2451"/>
                </a:lnTo>
                <a:lnTo>
                  <a:pt x="1244" y="1562"/>
                </a:lnTo>
                <a:lnTo>
                  <a:pt x="1117" y="939"/>
                </a:lnTo>
                <a:lnTo>
                  <a:pt x="78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6390576" y="6211023"/>
            <a:ext cx="14490" cy="28765"/>
          </a:xfrm>
          <a:prstGeom prst="rect">
            <a:avLst/>
          </a:prstGeom>
          <a:blipFill>
            <a:blip r:embed="rId2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6377296" y="6259149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73" y="0"/>
                </a:moveTo>
                <a:lnTo>
                  <a:pt x="4634" y="2730"/>
                </a:lnTo>
                <a:lnTo>
                  <a:pt x="4152" y="4051"/>
                </a:lnTo>
                <a:lnTo>
                  <a:pt x="3479" y="6032"/>
                </a:lnTo>
                <a:lnTo>
                  <a:pt x="2705" y="8000"/>
                </a:lnTo>
                <a:lnTo>
                  <a:pt x="2006" y="9982"/>
                </a:lnTo>
                <a:lnTo>
                  <a:pt x="1308" y="11836"/>
                </a:lnTo>
                <a:lnTo>
                  <a:pt x="1028" y="12738"/>
                </a:lnTo>
                <a:lnTo>
                  <a:pt x="266" y="14998"/>
                </a:lnTo>
                <a:lnTo>
                  <a:pt x="0" y="16052"/>
                </a:lnTo>
                <a:lnTo>
                  <a:pt x="635" y="15189"/>
                </a:lnTo>
                <a:lnTo>
                  <a:pt x="1409" y="13792"/>
                </a:lnTo>
                <a:lnTo>
                  <a:pt x="2247" y="12382"/>
                </a:lnTo>
                <a:lnTo>
                  <a:pt x="3124" y="10452"/>
                </a:lnTo>
                <a:lnTo>
                  <a:pt x="3924" y="8432"/>
                </a:lnTo>
                <a:lnTo>
                  <a:pt x="4279" y="7429"/>
                </a:lnTo>
                <a:lnTo>
                  <a:pt x="4559" y="6388"/>
                </a:lnTo>
                <a:lnTo>
                  <a:pt x="4876" y="5422"/>
                </a:lnTo>
                <a:lnTo>
                  <a:pt x="5156" y="4483"/>
                </a:lnTo>
                <a:lnTo>
                  <a:pt x="5232" y="3505"/>
                </a:lnTo>
                <a:lnTo>
                  <a:pt x="5441" y="2552"/>
                </a:lnTo>
                <a:lnTo>
                  <a:pt x="5473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6369904" y="6275317"/>
            <a:ext cx="15875" cy="7620"/>
          </a:xfrm>
          <a:custGeom>
            <a:avLst/>
            <a:gdLst/>
            <a:ahLst/>
            <a:cxnLst/>
            <a:rect l="l" t="t" r="r" b="b"/>
            <a:pathLst>
              <a:path w="15875" h="7620">
                <a:moveTo>
                  <a:pt x="15367" y="0"/>
                </a:moveTo>
                <a:lnTo>
                  <a:pt x="12979" y="1206"/>
                </a:lnTo>
                <a:lnTo>
                  <a:pt x="11544" y="1854"/>
                </a:lnTo>
                <a:lnTo>
                  <a:pt x="9639" y="2755"/>
                </a:lnTo>
                <a:lnTo>
                  <a:pt x="7696" y="3555"/>
                </a:lnTo>
                <a:lnTo>
                  <a:pt x="5765" y="4457"/>
                </a:lnTo>
                <a:lnTo>
                  <a:pt x="3962" y="5232"/>
                </a:lnTo>
                <a:lnTo>
                  <a:pt x="3136" y="5676"/>
                </a:lnTo>
                <a:lnTo>
                  <a:pt x="2387" y="5994"/>
                </a:lnTo>
                <a:lnTo>
                  <a:pt x="965" y="6692"/>
                </a:lnTo>
                <a:lnTo>
                  <a:pt x="0" y="7226"/>
                </a:lnTo>
                <a:lnTo>
                  <a:pt x="1079" y="7086"/>
                </a:lnTo>
                <a:lnTo>
                  <a:pt x="4229" y="6299"/>
                </a:lnTo>
                <a:lnTo>
                  <a:pt x="6223" y="5562"/>
                </a:lnTo>
                <a:lnTo>
                  <a:pt x="8216" y="4749"/>
                </a:lnTo>
                <a:lnTo>
                  <a:pt x="9194" y="4317"/>
                </a:lnTo>
                <a:lnTo>
                  <a:pt x="10134" y="3784"/>
                </a:lnTo>
                <a:lnTo>
                  <a:pt x="11938" y="2870"/>
                </a:lnTo>
                <a:lnTo>
                  <a:pt x="12674" y="2260"/>
                </a:lnTo>
                <a:lnTo>
                  <a:pt x="14033" y="1384"/>
                </a:lnTo>
                <a:lnTo>
                  <a:pt x="14490" y="825"/>
                </a:lnTo>
                <a:lnTo>
                  <a:pt x="14833" y="533"/>
                </a:lnTo>
                <a:lnTo>
                  <a:pt x="15151" y="190"/>
                </a:lnTo>
                <a:lnTo>
                  <a:pt x="15367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6348666" y="6248069"/>
            <a:ext cx="65849" cy="44830"/>
          </a:xfrm>
          <a:prstGeom prst="rect">
            <a:avLst/>
          </a:prstGeom>
          <a:blipFill>
            <a:blip r:embed="rId2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6387640" y="6253412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8884" y="0"/>
                </a:moveTo>
                <a:lnTo>
                  <a:pt x="18059" y="393"/>
                </a:lnTo>
                <a:lnTo>
                  <a:pt x="16827" y="1066"/>
                </a:lnTo>
                <a:lnTo>
                  <a:pt x="15963" y="1485"/>
                </a:lnTo>
                <a:lnTo>
                  <a:pt x="14173" y="2286"/>
                </a:lnTo>
                <a:lnTo>
                  <a:pt x="11861" y="3403"/>
                </a:lnTo>
                <a:lnTo>
                  <a:pt x="9448" y="4394"/>
                </a:lnTo>
                <a:lnTo>
                  <a:pt x="7086" y="5473"/>
                </a:lnTo>
                <a:lnTo>
                  <a:pt x="4838" y="6438"/>
                </a:lnTo>
                <a:lnTo>
                  <a:pt x="3822" y="6985"/>
                </a:lnTo>
                <a:lnTo>
                  <a:pt x="2908" y="7378"/>
                </a:lnTo>
                <a:lnTo>
                  <a:pt x="1168" y="8216"/>
                </a:lnTo>
                <a:lnTo>
                  <a:pt x="0" y="8902"/>
                </a:lnTo>
                <a:lnTo>
                  <a:pt x="1320" y="8724"/>
                </a:lnTo>
                <a:lnTo>
                  <a:pt x="5156" y="7734"/>
                </a:lnTo>
                <a:lnTo>
                  <a:pt x="7658" y="6858"/>
                </a:lnTo>
                <a:lnTo>
                  <a:pt x="11303" y="5321"/>
                </a:lnTo>
                <a:lnTo>
                  <a:pt x="12458" y="4648"/>
                </a:lnTo>
                <a:lnTo>
                  <a:pt x="14668" y="3530"/>
                </a:lnTo>
                <a:lnTo>
                  <a:pt x="15595" y="2781"/>
                </a:lnTo>
                <a:lnTo>
                  <a:pt x="17272" y="1701"/>
                </a:lnTo>
                <a:lnTo>
                  <a:pt x="17805" y="1003"/>
                </a:lnTo>
                <a:lnTo>
                  <a:pt x="18249" y="660"/>
                </a:lnTo>
                <a:lnTo>
                  <a:pt x="1888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6386957" y="6248298"/>
            <a:ext cx="23952" cy="15506"/>
          </a:xfrm>
          <a:prstGeom prst="rect">
            <a:avLst/>
          </a:prstGeom>
          <a:blipFill>
            <a:blip r:embed="rId2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6352590" y="6275941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99" y="0"/>
                </a:moveTo>
                <a:lnTo>
                  <a:pt x="5132" y="1219"/>
                </a:lnTo>
                <a:lnTo>
                  <a:pt x="4638" y="2717"/>
                </a:lnTo>
                <a:lnTo>
                  <a:pt x="4152" y="4051"/>
                </a:lnTo>
                <a:lnTo>
                  <a:pt x="3492" y="6032"/>
                </a:lnTo>
                <a:lnTo>
                  <a:pt x="2730" y="8000"/>
                </a:lnTo>
                <a:lnTo>
                  <a:pt x="2019" y="9994"/>
                </a:lnTo>
                <a:lnTo>
                  <a:pt x="1320" y="11836"/>
                </a:lnTo>
                <a:lnTo>
                  <a:pt x="1041" y="12738"/>
                </a:lnTo>
                <a:lnTo>
                  <a:pt x="266" y="14998"/>
                </a:lnTo>
                <a:lnTo>
                  <a:pt x="0" y="16040"/>
                </a:lnTo>
                <a:lnTo>
                  <a:pt x="660" y="15189"/>
                </a:lnTo>
                <a:lnTo>
                  <a:pt x="1422" y="13766"/>
                </a:lnTo>
                <a:lnTo>
                  <a:pt x="2260" y="12382"/>
                </a:lnTo>
                <a:lnTo>
                  <a:pt x="3136" y="10439"/>
                </a:lnTo>
                <a:lnTo>
                  <a:pt x="3924" y="8445"/>
                </a:lnTo>
                <a:lnTo>
                  <a:pt x="4292" y="7429"/>
                </a:lnTo>
                <a:lnTo>
                  <a:pt x="4559" y="6388"/>
                </a:lnTo>
                <a:lnTo>
                  <a:pt x="4889" y="5422"/>
                </a:lnTo>
                <a:lnTo>
                  <a:pt x="5181" y="4470"/>
                </a:lnTo>
                <a:lnTo>
                  <a:pt x="5232" y="3505"/>
                </a:lnTo>
                <a:lnTo>
                  <a:pt x="5451" y="2552"/>
                </a:lnTo>
                <a:lnTo>
                  <a:pt x="549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6350495" y="6263043"/>
            <a:ext cx="25285" cy="29850"/>
          </a:xfrm>
          <a:prstGeom prst="rect">
            <a:avLst/>
          </a:prstGeom>
          <a:blipFill>
            <a:blip r:embed="rId2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6365824" y="6267260"/>
            <a:ext cx="5715" cy="16510"/>
          </a:xfrm>
          <a:custGeom>
            <a:avLst/>
            <a:gdLst/>
            <a:ahLst/>
            <a:cxnLst/>
            <a:rect l="l" t="t" r="r" b="b"/>
            <a:pathLst>
              <a:path w="5714" h="16510">
                <a:moveTo>
                  <a:pt x="5499" y="0"/>
                </a:moveTo>
                <a:lnTo>
                  <a:pt x="4699" y="2539"/>
                </a:lnTo>
                <a:lnTo>
                  <a:pt x="3492" y="6032"/>
                </a:lnTo>
                <a:lnTo>
                  <a:pt x="2717" y="7975"/>
                </a:lnTo>
                <a:lnTo>
                  <a:pt x="2019" y="9969"/>
                </a:lnTo>
                <a:lnTo>
                  <a:pt x="1651" y="10909"/>
                </a:lnTo>
                <a:lnTo>
                  <a:pt x="1320" y="11823"/>
                </a:lnTo>
                <a:lnTo>
                  <a:pt x="1054" y="12725"/>
                </a:lnTo>
                <a:lnTo>
                  <a:pt x="676" y="13766"/>
                </a:lnTo>
                <a:lnTo>
                  <a:pt x="217" y="15176"/>
                </a:lnTo>
                <a:lnTo>
                  <a:pt x="0" y="16027"/>
                </a:lnTo>
                <a:lnTo>
                  <a:pt x="647" y="15176"/>
                </a:lnTo>
                <a:lnTo>
                  <a:pt x="1422" y="13766"/>
                </a:lnTo>
                <a:lnTo>
                  <a:pt x="2260" y="12369"/>
                </a:lnTo>
                <a:lnTo>
                  <a:pt x="3136" y="10439"/>
                </a:lnTo>
                <a:lnTo>
                  <a:pt x="3924" y="8432"/>
                </a:lnTo>
                <a:lnTo>
                  <a:pt x="4292" y="7416"/>
                </a:lnTo>
                <a:lnTo>
                  <a:pt x="4559" y="6375"/>
                </a:lnTo>
                <a:lnTo>
                  <a:pt x="4889" y="5422"/>
                </a:lnTo>
                <a:lnTo>
                  <a:pt x="5156" y="4457"/>
                </a:lnTo>
                <a:lnTo>
                  <a:pt x="5257" y="3492"/>
                </a:lnTo>
                <a:lnTo>
                  <a:pt x="5442" y="2539"/>
                </a:lnTo>
                <a:lnTo>
                  <a:pt x="5499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6357314" y="6264185"/>
            <a:ext cx="22364" cy="32169"/>
          </a:xfrm>
          <a:prstGeom prst="rect">
            <a:avLst/>
          </a:prstGeom>
          <a:blipFill>
            <a:blip r:embed="rId2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/>
          <p:nvPr/>
        </p:nvSpPr>
        <p:spPr>
          <a:xfrm>
            <a:off x="6357861" y="6285982"/>
            <a:ext cx="15875" cy="7620"/>
          </a:xfrm>
          <a:custGeom>
            <a:avLst/>
            <a:gdLst/>
            <a:ahLst/>
            <a:cxnLst/>
            <a:rect l="l" t="t" r="r" b="b"/>
            <a:pathLst>
              <a:path w="15875" h="7620">
                <a:moveTo>
                  <a:pt x="15341" y="0"/>
                </a:moveTo>
                <a:lnTo>
                  <a:pt x="12966" y="1206"/>
                </a:lnTo>
                <a:lnTo>
                  <a:pt x="11531" y="1854"/>
                </a:lnTo>
                <a:lnTo>
                  <a:pt x="9639" y="2755"/>
                </a:lnTo>
                <a:lnTo>
                  <a:pt x="7670" y="3555"/>
                </a:lnTo>
                <a:lnTo>
                  <a:pt x="5765" y="4457"/>
                </a:lnTo>
                <a:lnTo>
                  <a:pt x="4838" y="4838"/>
                </a:lnTo>
                <a:lnTo>
                  <a:pt x="3962" y="5245"/>
                </a:lnTo>
                <a:lnTo>
                  <a:pt x="3124" y="5664"/>
                </a:lnTo>
                <a:lnTo>
                  <a:pt x="2387" y="5994"/>
                </a:lnTo>
                <a:lnTo>
                  <a:pt x="939" y="6692"/>
                </a:lnTo>
                <a:lnTo>
                  <a:pt x="0" y="7238"/>
                </a:lnTo>
                <a:lnTo>
                  <a:pt x="1092" y="7086"/>
                </a:lnTo>
                <a:lnTo>
                  <a:pt x="2628" y="6667"/>
                </a:lnTo>
                <a:lnTo>
                  <a:pt x="4203" y="6286"/>
                </a:lnTo>
                <a:lnTo>
                  <a:pt x="6223" y="5575"/>
                </a:lnTo>
                <a:lnTo>
                  <a:pt x="8204" y="4762"/>
                </a:lnTo>
                <a:lnTo>
                  <a:pt x="9182" y="4317"/>
                </a:lnTo>
                <a:lnTo>
                  <a:pt x="10134" y="3784"/>
                </a:lnTo>
                <a:lnTo>
                  <a:pt x="11925" y="2870"/>
                </a:lnTo>
                <a:lnTo>
                  <a:pt x="12661" y="2247"/>
                </a:lnTo>
                <a:lnTo>
                  <a:pt x="13347" y="1828"/>
                </a:lnTo>
                <a:lnTo>
                  <a:pt x="14020" y="1384"/>
                </a:lnTo>
                <a:lnTo>
                  <a:pt x="14478" y="825"/>
                </a:lnTo>
                <a:lnTo>
                  <a:pt x="14820" y="533"/>
                </a:lnTo>
                <a:lnTo>
                  <a:pt x="15341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7" name="object 1477"/>
          <p:cNvSpPr/>
          <p:nvPr/>
        </p:nvSpPr>
        <p:spPr>
          <a:xfrm>
            <a:off x="6335014" y="6281851"/>
            <a:ext cx="41744" cy="22313"/>
          </a:xfrm>
          <a:prstGeom prst="rect">
            <a:avLst/>
          </a:prstGeom>
          <a:blipFill>
            <a:blip r:embed="rId2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6336008" y="6294635"/>
            <a:ext cx="19685" cy="4445"/>
          </a:xfrm>
          <a:custGeom>
            <a:avLst/>
            <a:gdLst/>
            <a:ahLst/>
            <a:cxnLst/>
            <a:rect l="l" t="t" r="r" b="b"/>
            <a:pathLst>
              <a:path w="19685" h="4445">
                <a:moveTo>
                  <a:pt x="14097" y="76"/>
                </a:moveTo>
                <a:lnTo>
                  <a:pt x="11811" y="469"/>
                </a:lnTo>
                <a:lnTo>
                  <a:pt x="10566" y="622"/>
                </a:lnTo>
                <a:lnTo>
                  <a:pt x="9334" y="901"/>
                </a:lnTo>
                <a:lnTo>
                  <a:pt x="6934" y="1485"/>
                </a:lnTo>
                <a:lnTo>
                  <a:pt x="4546" y="2222"/>
                </a:lnTo>
                <a:lnTo>
                  <a:pt x="2844" y="2946"/>
                </a:lnTo>
                <a:lnTo>
                  <a:pt x="1092" y="3644"/>
                </a:lnTo>
                <a:lnTo>
                  <a:pt x="0" y="4267"/>
                </a:lnTo>
                <a:lnTo>
                  <a:pt x="1270" y="4102"/>
                </a:lnTo>
                <a:lnTo>
                  <a:pt x="3060" y="3746"/>
                </a:lnTo>
                <a:lnTo>
                  <a:pt x="3975" y="3543"/>
                </a:lnTo>
                <a:lnTo>
                  <a:pt x="5029" y="3390"/>
                </a:lnTo>
                <a:lnTo>
                  <a:pt x="7289" y="2857"/>
                </a:lnTo>
                <a:lnTo>
                  <a:pt x="9677" y="2374"/>
                </a:lnTo>
                <a:lnTo>
                  <a:pt x="12052" y="1752"/>
                </a:lnTo>
                <a:lnTo>
                  <a:pt x="14439" y="1295"/>
                </a:lnTo>
                <a:lnTo>
                  <a:pt x="16230" y="901"/>
                </a:lnTo>
                <a:lnTo>
                  <a:pt x="19278" y="368"/>
                </a:lnTo>
                <a:lnTo>
                  <a:pt x="18415" y="253"/>
                </a:lnTo>
                <a:lnTo>
                  <a:pt x="17894" y="228"/>
                </a:lnTo>
                <a:lnTo>
                  <a:pt x="17583" y="139"/>
                </a:lnTo>
                <a:lnTo>
                  <a:pt x="15227" y="139"/>
                </a:lnTo>
                <a:lnTo>
                  <a:pt x="14097" y="76"/>
                </a:lnTo>
                <a:close/>
              </a:path>
              <a:path w="19685" h="4445">
                <a:moveTo>
                  <a:pt x="17094" y="0"/>
                </a:moveTo>
                <a:lnTo>
                  <a:pt x="15227" y="139"/>
                </a:lnTo>
                <a:lnTo>
                  <a:pt x="17583" y="139"/>
                </a:lnTo>
                <a:lnTo>
                  <a:pt x="17094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6323469" y="6290188"/>
            <a:ext cx="35560" cy="24684"/>
          </a:xfrm>
          <a:prstGeom prst="rect">
            <a:avLst/>
          </a:prstGeom>
          <a:blipFill>
            <a:blip r:embed="rId2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6324536" y="6302637"/>
            <a:ext cx="17780" cy="8890"/>
          </a:xfrm>
          <a:custGeom>
            <a:avLst/>
            <a:gdLst/>
            <a:ahLst/>
            <a:cxnLst/>
            <a:rect l="l" t="t" r="r" b="b"/>
            <a:pathLst>
              <a:path w="17779" h="8889">
                <a:moveTo>
                  <a:pt x="17780" y="0"/>
                </a:moveTo>
                <a:lnTo>
                  <a:pt x="16929" y="76"/>
                </a:lnTo>
                <a:lnTo>
                  <a:pt x="16395" y="165"/>
                </a:lnTo>
                <a:lnTo>
                  <a:pt x="15491" y="165"/>
                </a:lnTo>
                <a:lnTo>
                  <a:pt x="13792" y="711"/>
                </a:lnTo>
                <a:lnTo>
                  <a:pt x="12700" y="914"/>
                </a:lnTo>
                <a:lnTo>
                  <a:pt x="10541" y="1854"/>
                </a:lnTo>
                <a:lnTo>
                  <a:pt x="2438" y="6400"/>
                </a:lnTo>
                <a:lnTo>
                  <a:pt x="914" y="7492"/>
                </a:lnTo>
                <a:lnTo>
                  <a:pt x="0" y="8343"/>
                </a:lnTo>
                <a:lnTo>
                  <a:pt x="1168" y="7886"/>
                </a:lnTo>
                <a:lnTo>
                  <a:pt x="2870" y="7137"/>
                </a:lnTo>
                <a:lnTo>
                  <a:pt x="3695" y="6718"/>
                </a:lnTo>
                <a:lnTo>
                  <a:pt x="4686" y="6311"/>
                </a:lnTo>
                <a:lnTo>
                  <a:pt x="6731" y="5245"/>
                </a:lnTo>
                <a:lnTo>
                  <a:pt x="8928" y="4203"/>
                </a:lnTo>
                <a:lnTo>
                  <a:pt x="11112" y="3047"/>
                </a:lnTo>
                <a:lnTo>
                  <a:pt x="13296" y="2031"/>
                </a:lnTo>
                <a:lnTo>
                  <a:pt x="14947" y="1219"/>
                </a:lnTo>
                <a:lnTo>
                  <a:pt x="17396" y="165"/>
                </a:lnTo>
                <a:lnTo>
                  <a:pt x="16395" y="165"/>
                </a:lnTo>
                <a:lnTo>
                  <a:pt x="15570" y="139"/>
                </a:lnTo>
                <a:lnTo>
                  <a:pt x="17455" y="139"/>
                </a:lnTo>
                <a:lnTo>
                  <a:pt x="17780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6303467" y="6298354"/>
            <a:ext cx="42202" cy="24290"/>
          </a:xfrm>
          <a:prstGeom prst="rect">
            <a:avLst/>
          </a:prstGeom>
          <a:blipFill>
            <a:blip r:embed="rId2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6307433" y="6304135"/>
            <a:ext cx="7620" cy="17780"/>
          </a:xfrm>
          <a:custGeom>
            <a:avLst/>
            <a:gdLst/>
            <a:ahLst/>
            <a:cxnLst/>
            <a:rect l="l" t="t" r="r" b="b"/>
            <a:pathLst>
              <a:path w="7620" h="17779">
                <a:moveTo>
                  <a:pt x="7416" y="0"/>
                </a:moveTo>
                <a:lnTo>
                  <a:pt x="6229" y="3022"/>
                </a:lnTo>
                <a:lnTo>
                  <a:pt x="5613" y="4406"/>
                </a:lnTo>
                <a:lnTo>
                  <a:pt x="4724" y="6578"/>
                </a:lnTo>
                <a:lnTo>
                  <a:pt x="3695" y="8699"/>
                </a:lnTo>
                <a:lnTo>
                  <a:pt x="2743" y="10883"/>
                </a:lnTo>
                <a:lnTo>
                  <a:pt x="1803" y="12890"/>
                </a:lnTo>
                <a:lnTo>
                  <a:pt x="1447" y="13881"/>
                </a:lnTo>
                <a:lnTo>
                  <a:pt x="1066" y="14693"/>
                </a:lnTo>
                <a:lnTo>
                  <a:pt x="381" y="16344"/>
                </a:lnTo>
                <a:lnTo>
                  <a:pt x="0" y="17500"/>
                </a:lnTo>
                <a:lnTo>
                  <a:pt x="787" y="16586"/>
                </a:lnTo>
                <a:lnTo>
                  <a:pt x="1790" y="15062"/>
                </a:lnTo>
                <a:lnTo>
                  <a:pt x="2819" y="13563"/>
                </a:lnTo>
                <a:lnTo>
                  <a:pt x="3962" y="11468"/>
                </a:lnTo>
                <a:lnTo>
                  <a:pt x="5511" y="8216"/>
                </a:lnTo>
                <a:lnTo>
                  <a:pt x="5880" y="7061"/>
                </a:lnTo>
                <a:lnTo>
                  <a:pt x="6705" y="4953"/>
                </a:lnTo>
                <a:lnTo>
                  <a:pt x="6870" y="3886"/>
                </a:lnTo>
                <a:lnTo>
                  <a:pt x="7186" y="2781"/>
                </a:lnTo>
                <a:lnTo>
                  <a:pt x="7416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6305651" y="6300816"/>
            <a:ext cx="30340" cy="29536"/>
          </a:xfrm>
          <a:prstGeom prst="rect">
            <a:avLst/>
          </a:prstGeom>
          <a:blipFill>
            <a:blip r:embed="rId2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6308648" y="6316906"/>
            <a:ext cx="19685" cy="9525"/>
          </a:xfrm>
          <a:custGeom>
            <a:avLst/>
            <a:gdLst/>
            <a:ahLst/>
            <a:cxnLst/>
            <a:rect l="l" t="t" r="r" b="b"/>
            <a:pathLst>
              <a:path w="19685" h="9525">
                <a:moveTo>
                  <a:pt x="19545" y="0"/>
                </a:moveTo>
                <a:lnTo>
                  <a:pt x="18643" y="76"/>
                </a:lnTo>
                <a:lnTo>
                  <a:pt x="18046" y="177"/>
                </a:lnTo>
                <a:lnTo>
                  <a:pt x="17049" y="177"/>
                </a:lnTo>
                <a:lnTo>
                  <a:pt x="16141" y="457"/>
                </a:lnTo>
                <a:lnTo>
                  <a:pt x="15176" y="787"/>
                </a:lnTo>
                <a:lnTo>
                  <a:pt x="13970" y="1003"/>
                </a:lnTo>
                <a:lnTo>
                  <a:pt x="11607" y="2031"/>
                </a:lnTo>
                <a:lnTo>
                  <a:pt x="10312" y="2527"/>
                </a:lnTo>
                <a:lnTo>
                  <a:pt x="9093" y="3149"/>
                </a:lnTo>
                <a:lnTo>
                  <a:pt x="6667" y="4432"/>
                </a:lnTo>
                <a:lnTo>
                  <a:pt x="4305" y="5803"/>
                </a:lnTo>
                <a:lnTo>
                  <a:pt x="2679" y="7035"/>
                </a:lnTo>
                <a:lnTo>
                  <a:pt x="1003" y="8242"/>
                </a:lnTo>
                <a:lnTo>
                  <a:pt x="0" y="9169"/>
                </a:lnTo>
                <a:lnTo>
                  <a:pt x="1282" y="8686"/>
                </a:lnTo>
                <a:lnTo>
                  <a:pt x="3136" y="7848"/>
                </a:lnTo>
                <a:lnTo>
                  <a:pt x="4038" y="7378"/>
                </a:lnTo>
                <a:lnTo>
                  <a:pt x="5130" y="6921"/>
                </a:lnTo>
                <a:lnTo>
                  <a:pt x="6273" y="6349"/>
                </a:lnTo>
                <a:lnTo>
                  <a:pt x="7391" y="5753"/>
                </a:lnTo>
                <a:lnTo>
                  <a:pt x="9829" y="4622"/>
                </a:lnTo>
                <a:lnTo>
                  <a:pt x="12217" y="3340"/>
                </a:lnTo>
                <a:lnTo>
                  <a:pt x="14643" y="2222"/>
                </a:lnTo>
                <a:lnTo>
                  <a:pt x="16446" y="1333"/>
                </a:lnTo>
                <a:lnTo>
                  <a:pt x="17360" y="914"/>
                </a:lnTo>
                <a:lnTo>
                  <a:pt x="18694" y="393"/>
                </a:lnTo>
                <a:lnTo>
                  <a:pt x="19161" y="177"/>
                </a:lnTo>
                <a:lnTo>
                  <a:pt x="18046" y="177"/>
                </a:lnTo>
                <a:lnTo>
                  <a:pt x="17132" y="152"/>
                </a:lnTo>
                <a:lnTo>
                  <a:pt x="19215" y="152"/>
                </a:lnTo>
                <a:lnTo>
                  <a:pt x="19545" y="0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6302943" y="6332451"/>
            <a:ext cx="16510" cy="1905"/>
          </a:xfrm>
          <a:custGeom>
            <a:avLst/>
            <a:gdLst/>
            <a:ahLst/>
            <a:cxnLst/>
            <a:rect l="l" t="t" r="r" b="b"/>
            <a:pathLst>
              <a:path w="16510" h="1904">
                <a:moveTo>
                  <a:pt x="15490" y="1168"/>
                </a:moveTo>
                <a:lnTo>
                  <a:pt x="10007" y="1168"/>
                </a:lnTo>
                <a:lnTo>
                  <a:pt x="11976" y="1231"/>
                </a:lnTo>
                <a:lnTo>
                  <a:pt x="13474" y="1231"/>
                </a:lnTo>
                <a:lnTo>
                  <a:pt x="15976" y="1358"/>
                </a:lnTo>
                <a:lnTo>
                  <a:pt x="15490" y="1168"/>
                </a:lnTo>
                <a:close/>
              </a:path>
              <a:path w="16510" h="1904">
                <a:moveTo>
                  <a:pt x="9029" y="0"/>
                </a:moveTo>
                <a:lnTo>
                  <a:pt x="5994" y="63"/>
                </a:lnTo>
                <a:lnTo>
                  <a:pt x="3962" y="215"/>
                </a:lnTo>
                <a:lnTo>
                  <a:pt x="2476" y="495"/>
                </a:lnTo>
                <a:lnTo>
                  <a:pt x="965" y="736"/>
                </a:lnTo>
                <a:lnTo>
                  <a:pt x="0" y="1028"/>
                </a:lnTo>
                <a:lnTo>
                  <a:pt x="1016" y="1117"/>
                </a:lnTo>
                <a:lnTo>
                  <a:pt x="4025" y="1231"/>
                </a:lnTo>
                <a:lnTo>
                  <a:pt x="6032" y="1193"/>
                </a:lnTo>
                <a:lnTo>
                  <a:pt x="9215" y="1193"/>
                </a:lnTo>
                <a:lnTo>
                  <a:pt x="10007" y="1168"/>
                </a:lnTo>
                <a:lnTo>
                  <a:pt x="15490" y="1168"/>
                </a:lnTo>
                <a:lnTo>
                  <a:pt x="14922" y="977"/>
                </a:lnTo>
                <a:lnTo>
                  <a:pt x="14312" y="673"/>
                </a:lnTo>
                <a:lnTo>
                  <a:pt x="12801" y="431"/>
                </a:lnTo>
                <a:lnTo>
                  <a:pt x="11925" y="203"/>
                </a:lnTo>
                <a:lnTo>
                  <a:pt x="10045" y="114"/>
                </a:lnTo>
                <a:lnTo>
                  <a:pt x="9029" y="0"/>
                </a:lnTo>
                <a:close/>
              </a:path>
              <a:path w="16510" h="1904">
                <a:moveTo>
                  <a:pt x="9215" y="1193"/>
                </a:moveTo>
                <a:lnTo>
                  <a:pt x="6032" y="1193"/>
                </a:lnTo>
                <a:lnTo>
                  <a:pt x="8026" y="1231"/>
                </a:lnTo>
                <a:lnTo>
                  <a:pt x="9215" y="1193"/>
                </a:lnTo>
                <a:close/>
              </a:path>
            </a:pathLst>
          </a:custGeom>
          <a:solidFill>
            <a:srgbClr val="4D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6255791" y="6327216"/>
            <a:ext cx="66382" cy="22542"/>
          </a:xfrm>
          <a:prstGeom prst="rect">
            <a:avLst/>
          </a:prstGeom>
          <a:blipFill>
            <a:blip r:embed="rId2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5714254" y="5686288"/>
            <a:ext cx="200025" cy="53340"/>
          </a:xfrm>
          <a:custGeom>
            <a:avLst/>
            <a:gdLst/>
            <a:ahLst/>
            <a:cxnLst/>
            <a:rect l="l" t="t" r="r" b="b"/>
            <a:pathLst>
              <a:path w="200025" h="53339">
                <a:moveTo>
                  <a:pt x="115290" y="76"/>
                </a:moveTo>
                <a:lnTo>
                  <a:pt x="111874" y="88"/>
                </a:lnTo>
                <a:lnTo>
                  <a:pt x="108407" y="292"/>
                </a:lnTo>
                <a:lnTo>
                  <a:pt x="101498" y="457"/>
                </a:lnTo>
                <a:lnTo>
                  <a:pt x="98005" y="634"/>
                </a:lnTo>
                <a:lnTo>
                  <a:pt x="91071" y="1358"/>
                </a:lnTo>
                <a:lnTo>
                  <a:pt x="87500" y="1523"/>
                </a:lnTo>
                <a:lnTo>
                  <a:pt x="73832" y="3746"/>
                </a:lnTo>
                <a:lnTo>
                  <a:pt x="70548" y="4495"/>
                </a:lnTo>
                <a:lnTo>
                  <a:pt x="67195" y="5410"/>
                </a:lnTo>
                <a:lnTo>
                  <a:pt x="63982" y="6210"/>
                </a:lnTo>
                <a:lnTo>
                  <a:pt x="62331" y="6565"/>
                </a:lnTo>
                <a:lnTo>
                  <a:pt x="60731" y="7124"/>
                </a:lnTo>
                <a:lnTo>
                  <a:pt x="59194" y="7746"/>
                </a:lnTo>
                <a:lnTo>
                  <a:pt x="54533" y="9486"/>
                </a:lnTo>
                <a:lnTo>
                  <a:pt x="51396" y="10490"/>
                </a:lnTo>
                <a:lnTo>
                  <a:pt x="48564" y="12103"/>
                </a:lnTo>
                <a:lnTo>
                  <a:pt x="41681" y="15811"/>
                </a:lnTo>
                <a:lnTo>
                  <a:pt x="40193" y="16725"/>
                </a:lnTo>
                <a:lnTo>
                  <a:pt x="39103" y="17525"/>
                </a:lnTo>
                <a:lnTo>
                  <a:pt x="32854" y="21577"/>
                </a:lnTo>
                <a:lnTo>
                  <a:pt x="28422" y="25171"/>
                </a:lnTo>
                <a:lnTo>
                  <a:pt x="24320" y="28397"/>
                </a:lnTo>
                <a:lnTo>
                  <a:pt x="16764" y="34988"/>
                </a:lnTo>
                <a:lnTo>
                  <a:pt x="13792" y="38011"/>
                </a:lnTo>
                <a:lnTo>
                  <a:pt x="10731" y="40944"/>
                </a:lnTo>
                <a:lnTo>
                  <a:pt x="8267" y="43700"/>
                </a:lnTo>
                <a:lnTo>
                  <a:pt x="6172" y="45897"/>
                </a:lnTo>
                <a:lnTo>
                  <a:pt x="2049" y="50520"/>
                </a:lnTo>
                <a:lnTo>
                  <a:pt x="0" y="53200"/>
                </a:lnTo>
                <a:lnTo>
                  <a:pt x="2295" y="50444"/>
                </a:lnTo>
                <a:lnTo>
                  <a:pt x="6413" y="46139"/>
                </a:lnTo>
                <a:lnTo>
                  <a:pt x="8572" y="44005"/>
                </a:lnTo>
                <a:lnTo>
                  <a:pt x="11112" y="41325"/>
                </a:lnTo>
                <a:lnTo>
                  <a:pt x="14262" y="38506"/>
                </a:lnTo>
                <a:lnTo>
                  <a:pt x="17335" y="35610"/>
                </a:lnTo>
                <a:lnTo>
                  <a:pt x="21031" y="32600"/>
                </a:lnTo>
                <a:lnTo>
                  <a:pt x="25006" y="29235"/>
                </a:lnTo>
                <a:lnTo>
                  <a:pt x="29121" y="26136"/>
                </a:lnTo>
                <a:lnTo>
                  <a:pt x="33566" y="22656"/>
                </a:lnTo>
                <a:lnTo>
                  <a:pt x="39903" y="18719"/>
                </a:lnTo>
                <a:lnTo>
                  <a:pt x="41148" y="17818"/>
                </a:lnTo>
                <a:lnTo>
                  <a:pt x="42430" y="17094"/>
                </a:lnTo>
                <a:lnTo>
                  <a:pt x="49301" y="13588"/>
                </a:lnTo>
                <a:lnTo>
                  <a:pt x="52057" y="11976"/>
                </a:lnTo>
                <a:lnTo>
                  <a:pt x="55156" y="11036"/>
                </a:lnTo>
                <a:lnTo>
                  <a:pt x="59728" y="9347"/>
                </a:lnTo>
                <a:lnTo>
                  <a:pt x="61252" y="8750"/>
                </a:lnTo>
                <a:lnTo>
                  <a:pt x="62826" y="8191"/>
                </a:lnTo>
                <a:lnTo>
                  <a:pt x="64452" y="7873"/>
                </a:lnTo>
                <a:lnTo>
                  <a:pt x="67678" y="7099"/>
                </a:lnTo>
                <a:lnTo>
                  <a:pt x="70929" y="6210"/>
                </a:lnTo>
                <a:lnTo>
                  <a:pt x="74256" y="5511"/>
                </a:lnTo>
                <a:lnTo>
                  <a:pt x="87795" y="3390"/>
                </a:lnTo>
                <a:lnTo>
                  <a:pt x="91249" y="3263"/>
                </a:lnTo>
                <a:lnTo>
                  <a:pt x="98132" y="2527"/>
                </a:lnTo>
                <a:lnTo>
                  <a:pt x="101587" y="2349"/>
                </a:lnTo>
                <a:lnTo>
                  <a:pt x="108470" y="2120"/>
                </a:lnTo>
                <a:lnTo>
                  <a:pt x="111925" y="1892"/>
                </a:lnTo>
                <a:lnTo>
                  <a:pt x="122148" y="1866"/>
                </a:lnTo>
                <a:lnTo>
                  <a:pt x="128841" y="1701"/>
                </a:lnTo>
                <a:lnTo>
                  <a:pt x="160679" y="1701"/>
                </a:lnTo>
                <a:lnTo>
                  <a:pt x="160096" y="1600"/>
                </a:lnTo>
                <a:lnTo>
                  <a:pt x="157044" y="1511"/>
                </a:lnTo>
                <a:lnTo>
                  <a:pt x="154203" y="1206"/>
                </a:lnTo>
                <a:lnTo>
                  <a:pt x="151193" y="977"/>
                </a:lnTo>
                <a:lnTo>
                  <a:pt x="148145" y="596"/>
                </a:lnTo>
                <a:lnTo>
                  <a:pt x="144983" y="457"/>
                </a:lnTo>
                <a:lnTo>
                  <a:pt x="135407" y="228"/>
                </a:lnTo>
                <a:lnTo>
                  <a:pt x="132156" y="114"/>
                </a:lnTo>
                <a:lnTo>
                  <a:pt x="122148" y="114"/>
                </a:lnTo>
                <a:lnTo>
                  <a:pt x="115290" y="76"/>
                </a:lnTo>
                <a:close/>
              </a:path>
              <a:path w="200025" h="53339">
                <a:moveTo>
                  <a:pt x="160679" y="1701"/>
                </a:moveTo>
                <a:lnTo>
                  <a:pt x="128841" y="1701"/>
                </a:lnTo>
                <a:lnTo>
                  <a:pt x="135382" y="1879"/>
                </a:lnTo>
                <a:lnTo>
                  <a:pt x="144957" y="2031"/>
                </a:lnTo>
                <a:lnTo>
                  <a:pt x="148082" y="2120"/>
                </a:lnTo>
                <a:lnTo>
                  <a:pt x="151104" y="2412"/>
                </a:lnTo>
                <a:lnTo>
                  <a:pt x="154063" y="2603"/>
                </a:lnTo>
                <a:lnTo>
                  <a:pt x="157035" y="2857"/>
                </a:lnTo>
                <a:lnTo>
                  <a:pt x="159931" y="2882"/>
                </a:lnTo>
                <a:lnTo>
                  <a:pt x="162699" y="3314"/>
                </a:lnTo>
                <a:lnTo>
                  <a:pt x="164953" y="3746"/>
                </a:lnTo>
                <a:lnTo>
                  <a:pt x="170637" y="4787"/>
                </a:lnTo>
                <a:lnTo>
                  <a:pt x="171894" y="5054"/>
                </a:lnTo>
                <a:lnTo>
                  <a:pt x="173177" y="5206"/>
                </a:lnTo>
                <a:lnTo>
                  <a:pt x="174358" y="5549"/>
                </a:lnTo>
                <a:lnTo>
                  <a:pt x="177800" y="6680"/>
                </a:lnTo>
                <a:lnTo>
                  <a:pt x="180022" y="7454"/>
                </a:lnTo>
                <a:lnTo>
                  <a:pt x="182232" y="7962"/>
                </a:lnTo>
                <a:lnTo>
                  <a:pt x="184150" y="8851"/>
                </a:lnTo>
                <a:lnTo>
                  <a:pt x="189407" y="11468"/>
                </a:lnTo>
                <a:lnTo>
                  <a:pt x="191071" y="12268"/>
                </a:lnTo>
                <a:lnTo>
                  <a:pt x="192316" y="13423"/>
                </a:lnTo>
                <a:lnTo>
                  <a:pt x="194881" y="15062"/>
                </a:lnTo>
                <a:lnTo>
                  <a:pt x="196608" y="16852"/>
                </a:lnTo>
                <a:lnTo>
                  <a:pt x="198208" y="18376"/>
                </a:lnTo>
                <a:lnTo>
                  <a:pt x="198628" y="19075"/>
                </a:lnTo>
                <a:lnTo>
                  <a:pt x="199631" y="20358"/>
                </a:lnTo>
                <a:lnTo>
                  <a:pt x="200012" y="21158"/>
                </a:lnTo>
                <a:lnTo>
                  <a:pt x="199669" y="20345"/>
                </a:lnTo>
                <a:lnTo>
                  <a:pt x="198716" y="19024"/>
                </a:lnTo>
                <a:lnTo>
                  <a:pt x="198297" y="18300"/>
                </a:lnTo>
                <a:lnTo>
                  <a:pt x="196691" y="16649"/>
                </a:lnTo>
                <a:lnTo>
                  <a:pt x="195046" y="14846"/>
                </a:lnTo>
                <a:lnTo>
                  <a:pt x="193776" y="13995"/>
                </a:lnTo>
                <a:lnTo>
                  <a:pt x="192532" y="13119"/>
                </a:lnTo>
                <a:lnTo>
                  <a:pt x="191300" y="11912"/>
                </a:lnTo>
                <a:lnTo>
                  <a:pt x="189687" y="11036"/>
                </a:lnTo>
                <a:lnTo>
                  <a:pt x="188061" y="10185"/>
                </a:lnTo>
                <a:lnTo>
                  <a:pt x="184366" y="8191"/>
                </a:lnTo>
                <a:lnTo>
                  <a:pt x="182524" y="7251"/>
                </a:lnTo>
                <a:lnTo>
                  <a:pt x="180314" y="6680"/>
                </a:lnTo>
                <a:lnTo>
                  <a:pt x="176950" y="5397"/>
                </a:lnTo>
                <a:lnTo>
                  <a:pt x="174625" y="4584"/>
                </a:lnTo>
                <a:lnTo>
                  <a:pt x="173431" y="4203"/>
                </a:lnTo>
                <a:lnTo>
                  <a:pt x="172161" y="4038"/>
                </a:lnTo>
                <a:lnTo>
                  <a:pt x="170829" y="3733"/>
                </a:lnTo>
                <a:lnTo>
                  <a:pt x="162864" y="2082"/>
                </a:lnTo>
                <a:lnTo>
                  <a:pt x="160679" y="1701"/>
                </a:lnTo>
                <a:close/>
              </a:path>
              <a:path w="200025" h="53339">
                <a:moveTo>
                  <a:pt x="128905" y="0"/>
                </a:moveTo>
                <a:lnTo>
                  <a:pt x="122148" y="114"/>
                </a:lnTo>
                <a:lnTo>
                  <a:pt x="132156" y="114"/>
                </a:lnTo>
                <a:lnTo>
                  <a:pt x="128905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5714250" y="5661215"/>
            <a:ext cx="657707" cy="298577"/>
          </a:xfrm>
          <a:prstGeom prst="rect">
            <a:avLst/>
          </a:prstGeom>
          <a:blipFill>
            <a:blip r:embed="rId2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5731065" y="5661291"/>
            <a:ext cx="196018" cy="72428"/>
          </a:xfrm>
          <a:prstGeom prst="rect">
            <a:avLst/>
          </a:prstGeom>
          <a:blipFill>
            <a:blip r:embed="rId2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5940240" y="5709131"/>
            <a:ext cx="369570" cy="218440"/>
          </a:xfrm>
          <a:custGeom>
            <a:avLst/>
            <a:gdLst/>
            <a:ahLst/>
            <a:cxnLst/>
            <a:rect l="l" t="t" r="r" b="b"/>
            <a:pathLst>
              <a:path w="369570" h="218439">
                <a:moveTo>
                  <a:pt x="312039" y="0"/>
                </a:moveTo>
                <a:lnTo>
                  <a:pt x="270891" y="7448"/>
                </a:lnTo>
                <a:lnTo>
                  <a:pt x="262051" y="10260"/>
                </a:lnTo>
                <a:lnTo>
                  <a:pt x="252920" y="12991"/>
                </a:lnTo>
                <a:lnTo>
                  <a:pt x="243478" y="15446"/>
                </a:lnTo>
                <a:lnTo>
                  <a:pt x="233758" y="17669"/>
                </a:lnTo>
                <a:lnTo>
                  <a:pt x="203317" y="23774"/>
                </a:lnTo>
                <a:lnTo>
                  <a:pt x="192906" y="26025"/>
                </a:lnTo>
                <a:lnTo>
                  <a:pt x="151165" y="38197"/>
                </a:lnTo>
                <a:lnTo>
                  <a:pt x="114249" y="54189"/>
                </a:lnTo>
                <a:lnTo>
                  <a:pt x="76437" y="81124"/>
                </a:lnTo>
                <a:lnTo>
                  <a:pt x="49364" y="111088"/>
                </a:lnTo>
                <a:lnTo>
                  <a:pt x="26784" y="149985"/>
                </a:lnTo>
                <a:lnTo>
                  <a:pt x="10629" y="185316"/>
                </a:lnTo>
                <a:lnTo>
                  <a:pt x="0" y="217879"/>
                </a:lnTo>
                <a:lnTo>
                  <a:pt x="1409" y="212812"/>
                </a:lnTo>
                <a:lnTo>
                  <a:pt x="2315" y="209459"/>
                </a:lnTo>
                <a:lnTo>
                  <a:pt x="3891" y="204671"/>
                </a:lnTo>
                <a:lnTo>
                  <a:pt x="20670" y="164523"/>
                </a:lnTo>
                <a:lnTo>
                  <a:pt x="40246" y="127604"/>
                </a:lnTo>
                <a:lnTo>
                  <a:pt x="62902" y="96635"/>
                </a:lnTo>
                <a:lnTo>
                  <a:pt x="93877" y="69102"/>
                </a:lnTo>
                <a:lnTo>
                  <a:pt x="128143" y="49401"/>
                </a:lnTo>
                <a:lnTo>
                  <a:pt x="172471" y="33088"/>
                </a:lnTo>
                <a:lnTo>
                  <a:pt x="234052" y="19024"/>
                </a:lnTo>
                <a:lnTo>
                  <a:pt x="243803" y="16735"/>
                </a:lnTo>
                <a:lnTo>
                  <a:pt x="253280" y="14224"/>
                </a:lnTo>
                <a:lnTo>
                  <a:pt x="262432" y="11453"/>
                </a:lnTo>
                <a:lnTo>
                  <a:pt x="271254" y="8579"/>
                </a:lnTo>
                <a:lnTo>
                  <a:pt x="279868" y="6011"/>
                </a:lnTo>
                <a:lnTo>
                  <a:pt x="288269" y="3863"/>
                </a:lnTo>
                <a:lnTo>
                  <a:pt x="296456" y="2246"/>
                </a:lnTo>
                <a:lnTo>
                  <a:pt x="304403" y="1293"/>
                </a:lnTo>
                <a:lnTo>
                  <a:pt x="312040" y="908"/>
                </a:lnTo>
                <a:lnTo>
                  <a:pt x="330620" y="908"/>
                </a:lnTo>
                <a:lnTo>
                  <a:pt x="326237" y="569"/>
                </a:lnTo>
                <a:lnTo>
                  <a:pt x="319354" y="142"/>
                </a:lnTo>
                <a:lnTo>
                  <a:pt x="312039" y="0"/>
                </a:lnTo>
                <a:close/>
              </a:path>
              <a:path w="369570" h="218439">
                <a:moveTo>
                  <a:pt x="330620" y="908"/>
                </a:moveTo>
                <a:lnTo>
                  <a:pt x="312040" y="908"/>
                </a:lnTo>
                <a:lnTo>
                  <a:pt x="319317" y="944"/>
                </a:lnTo>
                <a:lnTo>
                  <a:pt x="326186" y="1255"/>
                </a:lnTo>
                <a:lnTo>
                  <a:pt x="335076" y="1801"/>
                </a:lnTo>
                <a:lnTo>
                  <a:pt x="342811" y="2487"/>
                </a:lnTo>
                <a:lnTo>
                  <a:pt x="369214" y="4392"/>
                </a:lnTo>
                <a:lnTo>
                  <a:pt x="342836" y="2055"/>
                </a:lnTo>
                <a:lnTo>
                  <a:pt x="335127" y="1255"/>
                </a:lnTo>
                <a:lnTo>
                  <a:pt x="330620" y="908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5965545" y="5855360"/>
            <a:ext cx="169846" cy="178358"/>
          </a:xfrm>
          <a:prstGeom prst="rect">
            <a:avLst/>
          </a:prstGeom>
          <a:blipFill>
            <a:blip r:embed="rId2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5965550" y="5873160"/>
            <a:ext cx="164109" cy="113144"/>
          </a:xfrm>
          <a:prstGeom prst="rect">
            <a:avLst/>
          </a:prstGeom>
          <a:blipFill>
            <a:blip r:embed="rId3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5965558" y="5855402"/>
            <a:ext cx="167309" cy="178329"/>
          </a:xfrm>
          <a:prstGeom prst="rect">
            <a:avLst/>
          </a:prstGeom>
          <a:blipFill>
            <a:blip r:embed="rId3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5888734" y="5790133"/>
            <a:ext cx="46039" cy="189115"/>
          </a:xfrm>
          <a:prstGeom prst="rect">
            <a:avLst/>
          </a:prstGeom>
          <a:blipFill>
            <a:blip r:embed="rId3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5900153" y="5827960"/>
            <a:ext cx="28575" cy="137795"/>
          </a:xfrm>
          <a:custGeom>
            <a:avLst/>
            <a:gdLst/>
            <a:ahLst/>
            <a:cxnLst/>
            <a:rect l="l" t="t" r="r" b="b"/>
            <a:pathLst>
              <a:path w="28575" h="137795">
                <a:moveTo>
                  <a:pt x="0" y="0"/>
                </a:moveTo>
                <a:lnTo>
                  <a:pt x="914" y="2019"/>
                </a:lnTo>
                <a:lnTo>
                  <a:pt x="3835" y="9182"/>
                </a:lnTo>
                <a:lnTo>
                  <a:pt x="8001" y="20599"/>
                </a:lnTo>
                <a:lnTo>
                  <a:pt x="9067" y="23723"/>
                </a:lnTo>
                <a:lnTo>
                  <a:pt x="10325" y="27089"/>
                </a:lnTo>
                <a:lnTo>
                  <a:pt x="11468" y="30708"/>
                </a:lnTo>
                <a:lnTo>
                  <a:pt x="13855" y="38138"/>
                </a:lnTo>
                <a:lnTo>
                  <a:pt x="15036" y="42100"/>
                </a:lnTo>
                <a:lnTo>
                  <a:pt x="16268" y="46050"/>
                </a:lnTo>
                <a:lnTo>
                  <a:pt x="18491" y="54368"/>
                </a:lnTo>
                <a:lnTo>
                  <a:pt x="19672" y="58559"/>
                </a:lnTo>
                <a:lnTo>
                  <a:pt x="20497" y="62877"/>
                </a:lnTo>
                <a:lnTo>
                  <a:pt x="21526" y="67182"/>
                </a:lnTo>
                <a:lnTo>
                  <a:pt x="22453" y="71488"/>
                </a:lnTo>
                <a:lnTo>
                  <a:pt x="23241" y="75831"/>
                </a:lnTo>
                <a:lnTo>
                  <a:pt x="24079" y="80098"/>
                </a:lnTo>
                <a:lnTo>
                  <a:pt x="24638" y="84378"/>
                </a:lnTo>
                <a:lnTo>
                  <a:pt x="25374" y="88595"/>
                </a:lnTo>
                <a:lnTo>
                  <a:pt x="25793" y="92697"/>
                </a:lnTo>
                <a:lnTo>
                  <a:pt x="26098" y="96812"/>
                </a:lnTo>
                <a:lnTo>
                  <a:pt x="26644" y="100787"/>
                </a:lnTo>
                <a:lnTo>
                  <a:pt x="26782" y="104508"/>
                </a:lnTo>
                <a:lnTo>
                  <a:pt x="26860" y="108343"/>
                </a:lnTo>
                <a:lnTo>
                  <a:pt x="27038" y="111925"/>
                </a:lnTo>
                <a:lnTo>
                  <a:pt x="27023" y="115252"/>
                </a:lnTo>
                <a:lnTo>
                  <a:pt x="26720" y="121551"/>
                </a:lnTo>
                <a:lnTo>
                  <a:pt x="26619" y="124244"/>
                </a:lnTo>
                <a:lnTo>
                  <a:pt x="26565" y="126999"/>
                </a:lnTo>
                <a:lnTo>
                  <a:pt x="26016" y="129298"/>
                </a:lnTo>
                <a:lnTo>
                  <a:pt x="25835" y="131216"/>
                </a:lnTo>
                <a:lnTo>
                  <a:pt x="25019" y="137198"/>
                </a:lnTo>
                <a:lnTo>
                  <a:pt x="26171" y="131152"/>
                </a:lnTo>
                <a:lnTo>
                  <a:pt x="26473" y="129235"/>
                </a:lnTo>
                <a:lnTo>
                  <a:pt x="27139" y="126999"/>
                </a:lnTo>
                <a:lnTo>
                  <a:pt x="27309" y="124244"/>
                </a:lnTo>
                <a:lnTo>
                  <a:pt x="27800" y="118579"/>
                </a:lnTo>
                <a:lnTo>
                  <a:pt x="28119" y="115214"/>
                </a:lnTo>
                <a:lnTo>
                  <a:pt x="28168" y="100698"/>
                </a:lnTo>
                <a:lnTo>
                  <a:pt x="27762" y="96672"/>
                </a:lnTo>
                <a:lnTo>
                  <a:pt x="27457" y="92532"/>
                </a:lnTo>
                <a:lnTo>
                  <a:pt x="27089" y="88379"/>
                </a:lnTo>
                <a:lnTo>
                  <a:pt x="26377" y="84124"/>
                </a:lnTo>
                <a:lnTo>
                  <a:pt x="25844" y="79794"/>
                </a:lnTo>
                <a:lnTo>
                  <a:pt x="24295" y="71119"/>
                </a:lnTo>
                <a:lnTo>
                  <a:pt x="23393" y="66776"/>
                </a:lnTo>
                <a:lnTo>
                  <a:pt x="22313" y="62458"/>
                </a:lnTo>
                <a:lnTo>
                  <a:pt x="21437" y="58115"/>
                </a:lnTo>
                <a:lnTo>
                  <a:pt x="20205" y="53924"/>
                </a:lnTo>
                <a:lnTo>
                  <a:pt x="17907" y="45554"/>
                </a:lnTo>
                <a:lnTo>
                  <a:pt x="16637" y="41617"/>
                </a:lnTo>
                <a:lnTo>
                  <a:pt x="15430" y="37630"/>
                </a:lnTo>
                <a:lnTo>
                  <a:pt x="12788" y="30264"/>
                </a:lnTo>
                <a:lnTo>
                  <a:pt x="11544" y="26669"/>
                </a:lnTo>
                <a:lnTo>
                  <a:pt x="10198" y="23329"/>
                </a:lnTo>
                <a:lnTo>
                  <a:pt x="9004" y="20218"/>
                </a:lnTo>
                <a:lnTo>
                  <a:pt x="4076" y="7873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5865190" y="5808465"/>
            <a:ext cx="125437" cy="355453"/>
          </a:xfrm>
          <a:prstGeom prst="rect">
            <a:avLst/>
          </a:prstGeom>
          <a:blipFill>
            <a:blip r:embed="rId3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8633066" y="7162025"/>
            <a:ext cx="159677" cy="102602"/>
          </a:xfrm>
          <a:prstGeom prst="rect">
            <a:avLst/>
          </a:prstGeom>
          <a:blipFill>
            <a:blip r:embed="rId3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8639620" y="7170021"/>
            <a:ext cx="125095" cy="76200"/>
          </a:xfrm>
          <a:custGeom>
            <a:avLst/>
            <a:gdLst/>
            <a:ahLst/>
            <a:cxnLst/>
            <a:rect l="l" t="t" r="r" b="b"/>
            <a:pathLst>
              <a:path w="125095" h="76200">
                <a:moveTo>
                  <a:pt x="120091" y="25"/>
                </a:moveTo>
                <a:lnTo>
                  <a:pt x="118046" y="177"/>
                </a:lnTo>
                <a:lnTo>
                  <a:pt x="116027" y="393"/>
                </a:lnTo>
                <a:lnTo>
                  <a:pt x="113512" y="495"/>
                </a:lnTo>
                <a:lnTo>
                  <a:pt x="110705" y="1028"/>
                </a:lnTo>
                <a:lnTo>
                  <a:pt x="107861" y="1422"/>
                </a:lnTo>
                <a:lnTo>
                  <a:pt x="104711" y="2159"/>
                </a:lnTo>
                <a:lnTo>
                  <a:pt x="63030" y="20497"/>
                </a:lnTo>
                <a:lnTo>
                  <a:pt x="30086" y="45364"/>
                </a:lnTo>
                <a:lnTo>
                  <a:pt x="15849" y="58864"/>
                </a:lnTo>
                <a:lnTo>
                  <a:pt x="10883" y="63804"/>
                </a:lnTo>
                <a:lnTo>
                  <a:pt x="4203" y="71183"/>
                </a:lnTo>
                <a:lnTo>
                  <a:pt x="1485" y="74244"/>
                </a:lnTo>
                <a:lnTo>
                  <a:pt x="0" y="76060"/>
                </a:lnTo>
                <a:lnTo>
                  <a:pt x="6197" y="69024"/>
                </a:lnTo>
                <a:lnTo>
                  <a:pt x="16344" y="59359"/>
                </a:lnTo>
                <a:lnTo>
                  <a:pt x="50211" y="30740"/>
                </a:lnTo>
                <a:lnTo>
                  <a:pt x="67602" y="19164"/>
                </a:lnTo>
                <a:lnTo>
                  <a:pt x="71501" y="16776"/>
                </a:lnTo>
                <a:lnTo>
                  <a:pt x="75488" y="14605"/>
                </a:lnTo>
                <a:lnTo>
                  <a:pt x="81330" y="11633"/>
                </a:lnTo>
                <a:lnTo>
                  <a:pt x="83312" y="10756"/>
                </a:lnTo>
                <a:lnTo>
                  <a:pt x="85178" y="9842"/>
                </a:lnTo>
                <a:lnTo>
                  <a:pt x="87109" y="9029"/>
                </a:lnTo>
                <a:lnTo>
                  <a:pt x="90830" y="7404"/>
                </a:lnTo>
                <a:lnTo>
                  <a:pt x="94538" y="6007"/>
                </a:lnTo>
                <a:lnTo>
                  <a:pt x="96316" y="5359"/>
                </a:lnTo>
                <a:lnTo>
                  <a:pt x="101498" y="3708"/>
                </a:lnTo>
                <a:lnTo>
                  <a:pt x="107988" y="1968"/>
                </a:lnTo>
                <a:lnTo>
                  <a:pt x="110794" y="1485"/>
                </a:lnTo>
                <a:lnTo>
                  <a:pt x="113563" y="850"/>
                </a:lnTo>
                <a:lnTo>
                  <a:pt x="116039" y="660"/>
                </a:lnTo>
                <a:lnTo>
                  <a:pt x="118059" y="381"/>
                </a:lnTo>
                <a:lnTo>
                  <a:pt x="120091" y="165"/>
                </a:lnTo>
                <a:lnTo>
                  <a:pt x="121704" y="165"/>
                </a:lnTo>
                <a:lnTo>
                  <a:pt x="122981" y="88"/>
                </a:lnTo>
                <a:lnTo>
                  <a:pt x="121704" y="88"/>
                </a:lnTo>
                <a:lnTo>
                  <a:pt x="120091" y="25"/>
                </a:lnTo>
                <a:close/>
              </a:path>
              <a:path w="125095" h="76200">
                <a:moveTo>
                  <a:pt x="124472" y="0"/>
                </a:moveTo>
                <a:lnTo>
                  <a:pt x="121704" y="88"/>
                </a:lnTo>
                <a:lnTo>
                  <a:pt x="122981" y="88"/>
                </a:lnTo>
                <a:lnTo>
                  <a:pt x="124472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8622318" y="6992547"/>
            <a:ext cx="42545" cy="198755"/>
          </a:xfrm>
          <a:custGeom>
            <a:avLst/>
            <a:gdLst/>
            <a:ahLst/>
            <a:cxnLst/>
            <a:rect l="l" t="t" r="r" b="b"/>
            <a:pathLst>
              <a:path w="42545" h="198754">
                <a:moveTo>
                  <a:pt x="41986" y="0"/>
                </a:moveTo>
                <a:lnTo>
                  <a:pt x="40417" y="1790"/>
                </a:lnTo>
                <a:lnTo>
                  <a:pt x="39396" y="2997"/>
                </a:lnTo>
                <a:lnTo>
                  <a:pt x="37896" y="4508"/>
                </a:lnTo>
                <a:lnTo>
                  <a:pt x="36144" y="6743"/>
                </a:lnTo>
                <a:lnTo>
                  <a:pt x="34480" y="9029"/>
                </a:lnTo>
                <a:lnTo>
                  <a:pt x="32219" y="11683"/>
                </a:lnTo>
                <a:lnTo>
                  <a:pt x="30149" y="15062"/>
                </a:lnTo>
                <a:lnTo>
                  <a:pt x="27889" y="18326"/>
                </a:lnTo>
                <a:lnTo>
                  <a:pt x="25692" y="22224"/>
                </a:lnTo>
                <a:lnTo>
                  <a:pt x="15925" y="43535"/>
                </a:lnTo>
                <a:lnTo>
                  <a:pt x="13919" y="48983"/>
                </a:lnTo>
                <a:lnTo>
                  <a:pt x="4254" y="88798"/>
                </a:lnTo>
                <a:lnTo>
                  <a:pt x="0" y="139128"/>
                </a:lnTo>
                <a:lnTo>
                  <a:pt x="6" y="142033"/>
                </a:lnTo>
                <a:lnTo>
                  <a:pt x="1625" y="184149"/>
                </a:lnTo>
                <a:lnTo>
                  <a:pt x="3238" y="198678"/>
                </a:lnTo>
                <a:lnTo>
                  <a:pt x="2946" y="195452"/>
                </a:lnTo>
                <a:lnTo>
                  <a:pt x="2500" y="189779"/>
                </a:lnTo>
                <a:lnTo>
                  <a:pt x="1904" y="179562"/>
                </a:lnTo>
                <a:lnTo>
                  <a:pt x="1447" y="166306"/>
                </a:lnTo>
                <a:lnTo>
                  <a:pt x="1360" y="161455"/>
                </a:lnTo>
                <a:lnTo>
                  <a:pt x="1478" y="142033"/>
                </a:lnTo>
                <a:lnTo>
                  <a:pt x="5137" y="94970"/>
                </a:lnTo>
                <a:lnTo>
                  <a:pt x="8383" y="75831"/>
                </a:lnTo>
                <a:lnTo>
                  <a:pt x="9550" y="69913"/>
                </a:lnTo>
                <a:lnTo>
                  <a:pt x="11154" y="63449"/>
                </a:lnTo>
                <a:lnTo>
                  <a:pt x="13474" y="55067"/>
                </a:lnTo>
                <a:lnTo>
                  <a:pt x="14439" y="52247"/>
                </a:lnTo>
                <a:lnTo>
                  <a:pt x="15252" y="49441"/>
                </a:lnTo>
                <a:lnTo>
                  <a:pt x="17170" y="43992"/>
                </a:lnTo>
                <a:lnTo>
                  <a:pt x="18059" y="41363"/>
                </a:lnTo>
                <a:lnTo>
                  <a:pt x="21094" y="33858"/>
                </a:lnTo>
                <a:lnTo>
                  <a:pt x="24269" y="26974"/>
                </a:lnTo>
                <a:lnTo>
                  <a:pt x="26504" y="22682"/>
                </a:lnTo>
                <a:lnTo>
                  <a:pt x="28536" y="18719"/>
                </a:lnTo>
                <a:lnTo>
                  <a:pt x="30670" y="15392"/>
                </a:lnTo>
                <a:lnTo>
                  <a:pt x="32626" y="11976"/>
                </a:lnTo>
                <a:lnTo>
                  <a:pt x="34772" y="9258"/>
                </a:lnTo>
                <a:lnTo>
                  <a:pt x="36360" y="6921"/>
                </a:lnTo>
                <a:lnTo>
                  <a:pt x="38049" y="4648"/>
                </a:lnTo>
                <a:lnTo>
                  <a:pt x="39620" y="2920"/>
                </a:lnTo>
                <a:lnTo>
                  <a:pt x="40544" y="1752"/>
                </a:lnTo>
                <a:lnTo>
                  <a:pt x="41986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8601687" y="6968566"/>
            <a:ext cx="191056" cy="350786"/>
          </a:xfrm>
          <a:prstGeom prst="rect">
            <a:avLst/>
          </a:prstGeom>
          <a:blipFill>
            <a:blip r:embed="rId3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8601688" y="6968559"/>
            <a:ext cx="95294" cy="234600"/>
          </a:xfrm>
          <a:prstGeom prst="rect">
            <a:avLst/>
          </a:prstGeom>
          <a:blipFill>
            <a:blip r:embed="rId3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8290293" y="7119531"/>
            <a:ext cx="249796" cy="160515"/>
          </a:xfrm>
          <a:prstGeom prst="rect">
            <a:avLst/>
          </a:prstGeom>
          <a:blipFill>
            <a:blip r:embed="rId3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8337574" y="7130658"/>
            <a:ext cx="193040" cy="139700"/>
          </a:xfrm>
          <a:custGeom>
            <a:avLst/>
            <a:gdLst/>
            <a:ahLst/>
            <a:cxnLst/>
            <a:rect l="l" t="t" r="r" b="b"/>
            <a:pathLst>
              <a:path w="193040" h="139700">
                <a:moveTo>
                  <a:pt x="0" y="0"/>
                </a:moveTo>
                <a:lnTo>
                  <a:pt x="4483" y="609"/>
                </a:lnTo>
                <a:lnTo>
                  <a:pt x="7099" y="812"/>
                </a:lnTo>
                <a:lnTo>
                  <a:pt x="10375" y="1447"/>
                </a:lnTo>
                <a:lnTo>
                  <a:pt x="13627" y="2158"/>
                </a:lnTo>
                <a:lnTo>
                  <a:pt x="17653" y="2768"/>
                </a:lnTo>
                <a:lnTo>
                  <a:pt x="22059" y="4152"/>
                </a:lnTo>
                <a:lnTo>
                  <a:pt x="62611" y="20993"/>
                </a:lnTo>
                <a:lnTo>
                  <a:pt x="65557" y="22745"/>
                </a:lnTo>
                <a:lnTo>
                  <a:pt x="68643" y="24371"/>
                </a:lnTo>
                <a:lnTo>
                  <a:pt x="77762" y="29984"/>
                </a:lnTo>
                <a:lnTo>
                  <a:pt x="83934" y="33972"/>
                </a:lnTo>
                <a:lnTo>
                  <a:pt x="89992" y="38353"/>
                </a:lnTo>
                <a:lnTo>
                  <a:pt x="96100" y="42684"/>
                </a:lnTo>
                <a:lnTo>
                  <a:pt x="133463" y="74423"/>
                </a:lnTo>
                <a:lnTo>
                  <a:pt x="162216" y="103611"/>
                </a:lnTo>
                <a:lnTo>
                  <a:pt x="190935" y="137287"/>
                </a:lnTo>
                <a:lnTo>
                  <a:pt x="192608" y="139458"/>
                </a:lnTo>
                <a:lnTo>
                  <a:pt x="190423" y="136321"/>
                </a:lnTo>
                <a:lnTo>
                  <a:pt x="165328" y="105117"/>
                </a:lnTo>
                <a:lnTo>
                  <a:pt x="134738" y="73084"/>
                </a:lnTo>
                <a:lnTo>
                  <a:pt x="103378" y="45732"/>
                </a:lnTo>
                <a:lnTo>
                  <a:pt x="69519" y="22885"/>
                </a:lnTo>
                <a:lnTo>
                  <a:pt x="51346" y="13639"/>
                </a:lnTo>
                <a:lnTo>
                  <a:pt x="48321" y="12280"/>
                </a:lnTo>
                <a:lnTo>
                  <a:pt x="22250" y="3416"/>
                </a:lnTo>
                <a:lnTo>
                  <a:pt x="17754" y="2197"/>
                </a:lnTo>
                <a:lnTo>
                  <a:pt x="13690" y="1701"/>
                </a:lnTo>
                <a:lnTo>
                  <a:pt x="10426" y="1092"/>
                </a:lnTo>
                <a:lnTo>
                  <a:pt x="7137" y="571"/>
                </a:lnTo>
                <a:lnTo>
                  <a:pt x="4495" y="469"/>
                </a:lnTo>
                <a:lnTo>
                  <a:pt x="2730" y="241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8620669" y="7226678"/>
            <a:ext cx="117475" cy="86995"/>
          </a:xfrm>
          <a:custGeom>
            <a:avLst/>
            <a:gdLst/>
            <a:ahLst/>
            <a:cxnLst/>
            <a:rect l="l" t="t" r="r" b="b"/>
            <a:pathLst>
              <a:path w="117475" h="86995">
                <a:moveTo>
                  <a:pt x="117449" y="0"/>
                </a:moveTo>
                <a:lnTo>
                  <a:pt x="114706" y="330"/>
                </a:lnTo>
                <a:lnTo>
                  <a:pt x="113093" y="419"/>
                </a:lnTo>
                <a:lnTo>
                  <a:pt x="111074" y="736"/>
                </a:lnTo>
                <a:lnTo>
                  <a:pt x="109067" y="1143"/>
                </a:lnTo>
                <a:lnTo>
                  <a:pt x="106591" y="1460"/>
                </a:lnTo>
                <a:lnTo>
                  <a:pt x="103835" y="2222"/>
                </a:lnTo>
                <a:lnTo>
                  <a:pt x="76835" y="13347"/>
                </a:lnTo>
                <a:lnTo>
                  <a:pt x="74942" y="14401"/>
                </a:lnTo>
                <a:lnTo>
                  <a:pt x="73050" y="15532"/>
                </a:lnTo>
                <a:lnTo>
                  <a:pt x="69316" y="17856"/>
                </a:lnTo>
                <a:lnTo>
                  <a:pt x="65493" y="20332"/>
                </a:lnTo>
                <a:lnTo>
                  <a:pt x="61760" y="23050"/>
                </a:lnTo>
                <a:lnTo>
                  <a:pt x="58000" y="25717"/>
                </a:lnTo>
                <a:lnTo>
                  <a:pt x="27330" y="53352"/>
                </a:lnTo>
                <a:lnTo>
                  <a:pt x="1320" y="84594"/>
                </a:lnTo>
                <a:lnTo>
                  <a:pt x="0" y="86512"/>
                </a:lnTo>
                <a:lnTo>
                  <a:pt x="5575" y="78981"/>
                </a:lnTo>
                <a:lnTo>
                  <a:pt x="14846" y="68465"/>
                </a:lnTo>
                <a:lnTo>
                  <a:pt x="46114" y="37040"/>
                </a:lnTo>
                <a:lnTo>
                  <a:pt x="62445" y="24003"/>
                </a:lnTo>
                <a:lnTo>
                  <a:pt x="66141" y="21272"/>
                </a:lnTo>
                <a:lnTo>
                  <a:pt x="69926" y="18796"/>
                </a:lnTo>
                <a:lnTo>
                  <a:pt x="75463" y="15316"/>
                </a:lnTo>
                <a:lnTo>
                  <a:pt x="77368" y="14287"/>
                </a:lnTo>
                <a:lnTo>
                  <a:pt x="79159" y="13220"/>
                </a:lnTo>
                <a:lnTo>
                  <a:pt x="103962" y="2667"/>
                </a:lnTo>
                <a:lnTo>
                  <a:pt x="106667" y="1816"/>
                </a:lnTo>
                <a:lnTo>
                  <a:pt x="109118" y="1422"/>
                </a:lnTo>
                <a:lnTo>
                  <a:pt x="111112" y="952"/>
                </a:lnTo>
                <a:lnTo>
                  <a:pt x="113106" y="546"/>
                </a:lnTo>
                <a:lnTo>
                  <a:pt x="114706" y="419"/>
                </a:lnTo>
                <a:lnTo>
                  <a:pt x="115798" y="241"/>
                </a:lnTo>
                <a:lnTo>
                  <a:pt x="116890" y="101"/>
                </a:lnTo>
                <a:lnTo>
                  <a:pt x="117449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8290293" y="7024623"/>
            <a:ext cx="263685" cy="255422"/>
          </a:xfrm>
          <a:prstGeom prst="rect">
            <a:avLst/>
          </a:prstGeom>
          <a:blipFill>
            <a:blip r:embed="rId3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8586719" y="7039571"/>
            <a:ext cx="180432" cy="279764"/>
          </a:xfrm>
          <a:prstGeom prst="rect">
            <a:avLst/>
          </a:prstGeom>
          <a:blipFill>
            <a:blip r:embed="rId3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8599896" y="7057114"/>
            <a:ext cx="92075" cy="204470"/>
          </a:xfrm>
          <a:custGeom>
            <a:avLst/>
            <a:gdLst/>
            <a:ahLst/>
            <a:cxnLst/>
            <a:rect l="l" t="t" r="r" b="b"/>
            <a:pathLst>
              <a:path w="92075" h="204470">
                <a:moveTo>
                  <a:pt x="91846" y="0"/>
                </a:moveTo>
                <a:lnTo>
                  <a:pt x="89652" y="1562"/>
                </a:lnTo>
                <a:lnTo>
                  <a:pt x="88392" y="2501"/>
                </a:lnTo>
                <a:lnTo>
                  <a:pt x="86309" y="3822"/>
                </a:lnTo>
                <a:lnTo>
                  <a:pt x="83858" y="5778"/>
                </a:lnTo>
                <a:lnTo>
                  <a:pt x="81483" y="7835"/>
                </a:lnTo>
                <a:lnTo>
                  <a:pt x="78409" y="10109"/>
                </a:lnTo>
                <a:lnTo>
                  <a:pt x="75311" y="13208"/>
                </a:lnTo>
                <a:lnTo>
                  <a:pt x="72059" y="16167"/>
                </a:lnTo>
                <a:lnTo>
                  <a:pt x="68719" y="19812"/>
                </a:lnTo>
                <a:lnTo>
                  <a:pt x="47599" y="48399"/>
                </a:lnTo>
                <a:lnTo>
                  <a:pt x="45859" y="51231"/>
                </a:lnTo>
                <a:lnTo>
                  <a:pt x="44208" y="54165"/>
                </a:lnTo>
                <a:lnTo>
                  <a:pt x="40957" y="60058"/>
                </a:lnTo>
                <a:lnTo>
                  <a:pt x="37731" y="66243"/>
                </a:lnTo>
                <a:lnTo>
                  <a:pt x="34772" y="72682"/>
                </a:lnTo>
                <a:lnTo>
                  <a:pt x="31762" y="79082"/>
                </a:lnTo>
                <a:lnTo>
                  <a:pt x="16160" y="122703"/>
                </a:lnTo>
                <a:lnTo>
                  <a:pt x="6210" y="163156"/>
                </a:lnTo>
                <a:lnTo>
                  <a:pt x="0" y="203949"/>
                </a:lnTo>
                <a:lnTo>
                  <a:pt x="353" y="201392"/>
                </a:lnTo>
                <a:lnTo>
                  <a:pt x="1471" y="194144"/>
                </a:lnTo>
                <a:lnTo>
                  <a:pt x="10174" y="151422"/>
                </a:lnTo>
                <a:lnTo>
                  <a:pt x="20951" y="113204"/>
                </a:lnTo>
                <a:lnTo>
                  <a:pt x="36398" y="73444"/>
                </a:lnTo>
                <a:lnTo>
                  <a:pt x="39293" y="67030"/>
                </a:lnTo>
                <a:lnTo>
                  <a:pt x="42456" y="60858"/>
                </a:lnTo>
                <a:lnTo>
                  <a:pt x="45681" y="54978"/>
                </a:lnTo>
                <a:lnTo>
                  <a:pt x="47269" y="52031"/>
                </a:lnTo>
                <a:lnTo>
                  <a:pt x="49022" y="49250"/>
                </a:lnTo>
                <a:lnTo>
                  <a:pt x="50609" y="46443"/>
                </a:lnTo>
                <a:lnTo>
                  <a:pt x="55676" y="38468"/>
                </a:lnTo>
                <a:lnTo>
                  <a:pt x="57429" y="35941"/>
                </a:lnTo>
                <a:lnTo>
                  <a:pt x="59169" y="33515"/>
                </a:lnTo>
                <a:lnTo>
                  <a:pt x="60807" y="31153"/>
                </a:lnTo>
                <a:lnTo>
                  <a:pt x="62611" y="28879"/>
                </a:lnTo>
                <a:lnTo>
                  <a:pt x="65963" y="24561"/>
                </a:lnTo>
                <a:lnTo>
                  <a:pt x="72669" y="16764"/>
                </a:lnTo>
                <a:lnTo>
                  <a:pt x="75793" y="13716"/>
                </a:lnTo>
                <a:lnTo>
                  <a:pt x="78778" y="10528"/>
                </a:lnTo>
                <a:lnTo>
                  <a:pt x="81749" y="8153"/>
                </a:lnTo>
                <a:lnTo>
                  <a:pt x="84061" y="6045"/>
                </a:lnTo>
                <a:lnTo>
                  <a:pt x="86448" y="4000"/>
                </a:lnTo>
                <a:lnTo>
                  <a:pt x="88480" y="2603"/>
                </a:lnTo>
                <a:lnTo>
                  <a:pt x="89884" y="1498"/>
                </a:lnTo>
                <a:lnTo>
                  <a:pt x="91846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8453797" y="7043290"/>
            <a:ext cx="86360" cy="207010"/>
          </a:xfrm>
          <a:custGeom>
            <a:avLst/>
            <a:gdLst/>
            <a:ahLst/>
            <a:cxnLst/>
            <a:rect l="l" t="t" r="r" b="b"/>
            <a:pathLst>
              <a:path w="86359" h="207009">
                <a:moveTo>
                  <a:pt x="0" y="0"/>
                </a:moveTo>
                <a:lnTo>
                  <a:pt x="2019" y="1625"/>
                </a:lnTo>
                <a:lnTo>
                  <a:pt x="3301" y="2705"/>
                </a:lnTo>
                <a:lnTo>
                  <a:pt x="5308" y="4140"/>
                </a:lnTo>
                <a:lnTo>
                  <a:pt x="7619" y="6261"/>
                </a:lnTo>
                <a:lnTo>
                  <a:pt x="9855" y="8432"/>
                </a:lnTo>
                <a:lnTo>
                  <a:pt x="12788" y="10871"/>
                </a:lnTo>
                <a:lnTo>
                  <a:pt x="15684" y="14160"/>
                </a:lnTo>
                <a:lnTo>
                  <a:pt x="18719" y="17271"/>
                </a:lnTo>
                <a:lnTo>
                  <a:pt x="25196" y="25247"/>
                </a:lnTo>
                <a:lnTo>
                  <a:pt x="41452" y="50406"/>
                </a:lnTo>
                <a:lnTo>
                  <a:pt x="43116" y="53251"/>
                </a:lnTo>
                <a:lnTo>
                  <a:pt x="47713" y="62191"/>
                </a:lnTo>
                <a:lnTo>
                  <a:pt x="50685" y="68452"/>
                </a:lnTo>
                <a:lnTo>
                  <a:pt x="53403" y="74942"/>
                </a:lnTo>
                <a:lnTo>
                  <a:pt x="56184" y="81394"/>
                </a:lnTo>
                <a:lnTo>
                  <a:pt x="70610" y="125195"/>
                </a:lnTo>
                <a:lnTo>
                  <a:pt x="79365" y="162718"/>
                </a:lnTo>
                <a:lnTo>
                  <a:pt x="85894" y="203823"/>
                </a:lnTo>
                <a:lnTo>
                  <a:pt x="86169" y="206387"/>
                </a:lnTo>
                <a:lnTo>
                  <a:pt x="85953" y="202818"/>
                </a:lnTo>
                <a:lnTo>
                  <a:pt x="80086" y="159702"/>
                </a:lnTo>
                <a:lnTo>
                  <a:pt x="69462" y="114615"/>
                </a:lnTo>
                <a:lnTo>
                  <a:pt x="55067" y="74218"/>
                </a:lnTo>
                <a:lnTo>
                  <a:pt x="52285" y="67716"/>
                </a:lnTo>
                <a:lnTo>
                  <a:pt x="49237" y="61429"/>
                </a:lnTo>
                <a:lnTo>
                  <a:pt x="46139" y="55448"/>
                </a:lnTo>
                <a:lnTo>
                  <a:pt x="44551" y="52476"/>
                </a:lnTo>
                <a:lnTo>
                  <a:pt x="42887" y="49593"/>
                </a:lnTo>
                <a:lnTo>
                  <a:pt x="41313" y="46786"/>
                </a:lnTo>
                <a:lnTo>
                  <a:pt x="16179" y="13677"/>
                </a:lnTo>
                <a:lnTo>
                  <a:pt x="13169" y="10464"/>
                </a:lnTo>
                <a:lnTo>
                  <a:pt x="10159" y="8127"/>
                </a:lnTo>
                <a:lnTo>
                  <a:pt x="7823" y="6019"/>
                </a:lnTo>
                <a:lnTo>
                  <a:pt x="5448" y="3975"/>
                </a:lnTo>
                <a:lnTo>
                  <a:pt x="3378" y="2590"/>
                </a:lnTo>
                <a:lnTo>
                  <a:pt x="2070" y="1536"/>
                </a:lnTo>
                <a:lnTo>
                  <a:pt x="711" y="546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8274367" y="7024623"/>
            <a:ext cx="279611" cy="298005"/>
          </a:xfrm>
          <a:prstGeom prst="rect">
            <a:avLst/>
          </a:prstGeom>
          <a:blipFill>
            <a:blip r:embed="rId3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5976772" y="5266525"/>
            <a:ext cx="394614" cy="575856"/>
          </a:xfrm>
          <a:prstGeom prst="rect">
            <a:avLst/>
          </a:prstGeom>
          <a:blipFill>
            <a:blip r:embed="rId3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8577592" y="7039571"/>
            <a:ext cx="189090" cy="293318"/>
          </a:xfrm>
          <a:prstGeom prst="rect">
            <a:avLst/>
          </a:prstGeom>
          <a:blipFill>
            <a:blip r:embed="rId3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8288473" y="7260375"/>
            <a:ext cx="212090" cy="52705"/>
          </a:xfrm>
          <a:custGeom>
            <a:avLst/>
            <a:gdLst/>
            <a:ahLst/>
            <a:cxnLst/>
            <a:rect l="l" t="t" r="r" b="b"/>
            <a:pathLst>
              <a:path w="212090" h="52704">
                <a:moveTo>
                  <a:pt x="115900" y="0"/>
                </a:moveTo>
                <a:lnTo>
                  <a:pt x="112268" y="215"/>
                </a:lnTo>
                <a:lnTo>
                  <a:pt x="110464" y="292"/>
                </a:lnTo>
                <a:lnTo>
                  <a:pt x="108635" y="292"/>
                </a:lnTo>
                <a:lnTo>
                  <a:pt x="106832" y="419"/>
                </a:lnTo>
                <a:lnTo>
                  <a:pt x="66395" y="8801"/>
                </a:lnTo>
                <a:lnTo>
                  <a:pt x="27368" y="28994"/>
                </a:lnTo>
                <a:lnTo>
                  <a:pt x="0" y="52641"/>
                </a:lnTo>
                <a:lnTo>
                  <a:pt x="2438" y="49936"/>
                </a:lnTo>
                <a:lnTo>
                  <a:pt x="7162" y="45745"/>
                </a:lnTo>
                <a:lnTo>
                  <a:pt x="42989" y="20994"/>
                </a:lnTo>
                <a:lnTo>
                  <a:pt x="87350" y="4825"/>
                </a:lnTo>
                <a:lnTo>
                  <a:pt x="110553" y="2146"/>
                </a:lnTo>
                <a:lnTo>
                  <a:pt x="112331" y="2082"/>
                </a:lnTo>
                <a:lnTo>
                  <a:pt x="115900" y="1841"/>
                </a:lnTo>
                <a:lnTo>
                  <a:pt x="139789" y="1841"/>
                </a:lnTo>
                <a:lnTo>
                  <a:pt x="137261" y="1396"/>
                </a:lnTo>
                <a:lnTo>
                  <a:pt x="130263" y="533"/>
                </a:lnTo>
                <a:lnTo>
                  <a:pt x="115900" y="0"/>
                </a:lnTo>
                <a:close/>
              </a:path>
              <a:path w="212090" h="52704">
                <a:moveTo>
                  <a:pt x="139789" y="1841"/>
                </a:moveTo>
                <a:lnTo>
                  <a:pt x="115900" y="1841"/>
                </a:lnTo>
                <a:lnTo>
                  <a:pt x="130219" y="2298"/>
                </a:lnTo>
                <a:lnTo>
                  <a:pt x="137033" y="3098"/>
                </a:lnTo>
                <a:lnTo>
                  <a:pt x="143675" y="4216"/>
                </a:lnTo>
                <a:lnTo>
                  <a:pt x="150317" y="5422"/>
                </a:lnTo>
                <a:lnTo>
                  <a:pt x="156705" y="6832"/>
                </a:lnTo>
                <a:lnTo>
                  <a:pt x="162636" y="8610"/>
                </a:lnTo>
                <a:lnTo>
                  <a:pt x="165646" y="9372"/>
                </a:lnTo>
                <a:lnTo>
                  <a:pt x="168503" y="10350"/>
                </a:lnTo>
                <a:lnTo>
                  <a:pt x="173977" y="12369"/>
                </a:lnTo>
                <a:lnTo>
                  <a:pt x="176695" y="13144"/>
                </a:lnTo>
                <a:lnTo>
                  <a:pt x="179158" y="14262"/>
                </a:lnTo>
                <a:lnTo>
                  <a:pt x="184137" y="16395"/>
                </a:lnTo>
                <a:lnTo>
                  <a:pt x="188772" y="18148"/>
                </a:lnTo>
                <a:lnTo>
                  <a:pt x="192697" y="20180"/>
                </a:lnTo>
                <a:lnTo>
                  <a:pt x="196634" y="22136"/>
                </a:lnTo>
                <a:lnTo>
                  <a:pt x="200152" y="23723"/>
                </a:lnTo>
                <a:lnTo>
                  <a:pt x="202936" y="25399"/>
                </a:lnTo>
                <a:lnTo>
                  <a:pt x="211556" y="30187"/>
                </a:lnTo>
                <a:lnTo>
                  <a:pt x="203009" y="25057"/>
                </a:lnTo>
                <a:lnTo>
                  <a:pt x="200355" y="23342"/>
                </a:lnTo>
                <a:lnTo>
                  <a:pt x="196900" y="21653"/>
                </a:lnTo>
                <a:lnTo>
                  <a:pt x="193001" y="19570"/>
                </a:lnTo>
                <a:lnTo>
                  <a:pt x="189166" y="17398"/>
                </a:lnTo>
                <a:lnTo>
                  <a:pt x="184556" y="15468"/>
                </a:lnTo>
                <a:lnTo>
                  <a:pt x="179578" y="13246"/>
                </a:lnTo>
                <a:lnTo>
                  <a:pt x="177101" y="12077"/>
                </a:lnTo>
                <a:lnTo>
                  <a:pt x="174383" y="11239"/>
                </a:lnTo>
                <a:lnTo>
                  <a:pt x="168910" y="9131"/>
                </a:lnTo>
                <a:lnTo>
                  <a:pt x="166065" y="8102"/>
                </a:lnTo>
                <a:lnTo>
                  <a:pt x="163055" y="7264"/>
                </a:lnTo>
                <a:lnTo>
                  <a:pt x="157111" y="5346"/>
                </a:lnTo>
                <a:lnTo>
                  <a:pt x="150685" y="3809"/>
                </a:lnTo>
                <a:lnTo>
                  <a:pt x="139789" y="1841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8302002" y="7246253"/>
            <a:ext cx="257632" cy="113548"/>
          </a:xfrm>
          <a:prstGeom prst="rect">
            <a:avLst/>
          </a:prstGeom>
          <a:blipFill>
            <a:blip r:embed="rId3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8340400" y="7293288"/>
            <a:ext cx="212725" cy="57785"/>
          </a:xfrm>
          <a:custGeom>
            <a:avLst/>
            <a:gdLst/>
            <a:ahLst/>
            <a:cxnLst/>
            <a:rect l="l" t="t" r="r" b="b"/>
            <a:pathLst>
              <a:path w="212725" h="57784">
                <a:moveTo>
                  <a:pt x="126034" y="0"/>
                </a:moveTo>
                <a:lnTo>
                  <a:pt x="124244" y="88"/>
                </a:lnTo>
                <a:lnTo>
                  <a:pt x="115277" y="127"/>
                </a:lnTo>
                <a:lnTo>
                  <a:pt x="108038" y="1041"/>
                </a:lnTo>
                <a:lnTo>
                  <a:pt x="66725" y="13258"/>
                </a:lnTo>
                <a:lnTo>
                  <a:pt x="60921" y="16865"/>
                </a:lnTo>
                <a:lnTo>
                  <a:pt x="44030" y="26822"/>
                </a:lnTo>
                <a:lnTo>
                  <a:pt x="38722" y="30022"/>
                </a:lnTo>
                <a:lnTo>
                  <a:pt x="33934" y="33477"/>
                </a:lnTo>
                <a:lnTo>
                  <a:pt x="29375" y="36436"/>
                </a:lnTo>
                <a:lnTo>
                  <a:pt x="24879" y="39458"/>
                </a:lnTo>
                <a:lnTo>
                  <a:pt x="20701" y="42189"/>
                </a:lnTo>
                <a:lnTo>
                  <a:pt x="17183" y="44843"/>
                </a:lnTo>
                <a:lnTo>
                  <a:pt x="2743" y="55397"/>
                </a:lnTo>
                <a:lnTo>
                  <a:pt x="0" y="57543"/>
                </a:lnTo>
                <a:lnTo>
                  <a:pt x="2908" y="55397"/>
                </a:lnTo>
                <a:lnTo>
                  <a:pt x="17564" y="45415"/>
                </a:lnTo>
                <a:lnTo>
                  <a:pt x="21170" y="42887"/>
                </a:lnTo>
                <a:lnTo>
                  <a:pt x="25425" y="40309"/>
                </a:lnTo>
                <a:lnTo>
                  <a:pt x="29972" y="37338"/>
                </a:lnTo>
                <a:lnTo>
                  <a:pt x="34582" y="34480"/>
                </a:lnTo>
                <a:lnTo>
                  <a:pt x="39395" y="31102"/>
                </a:lnTo>
                <a:lnTo>
                  <a:pt x="61722" y="18326"/>
                </a:lnTo>
                <a:lnTo>
                  <a:pt x="67449" y="14795"/>
                </a:lnTo>
                <a:lnTo>
                  <a:pt x="74021" y="11963"/>
                </a:lnTo>
                <a:lnTo>
                  <a:pt x="80518" y="9575"/>
                </a:lnTo>
                <a:lnTo>
                  <a:pt x="87134" y="7035"/>
                </a:lnTo>
                <a:lnTo>
                  <a:pt x="124256" y="1866"/>
                </a:lnTo>
                <a:lnTo>
                  <a:pt x="126034" y="1765"/>
                </a:lnTo>
                <a:lnTo>
                  <a:pt x="148293" y="1765"/>
                </a:lnTo>
                <a:lnTo>
                  <a:pt x="146837" y="1460"/>
                </a:lnTo>
                <a:lnTo>
                  <a:pt x="143433" y="1181"/>
                </a:lnTo>
                <a:lnTo>
                  <a:pt x="140030" y="800"/>
                </a:lnTo>
                <a:lnTo>
                  <a:pt x="136613" y="342"/>
                </a:lnTo>
                <a:lnTo>
                  <a:pt x="133096" y="279"/>
                </a:lnTo>
                <a:lnTo>
                  <a:pt x="127800" y="38"/>
                </a:lnTo>
                <a:lnTo>
                  <a:pt x="126034" y="0"/>
                </a:lnTo>
                <a:close/>
              </a:path>
              <a:path w="212725" h="57784">
                <a:moveTo>
                  <a:pt x="148293" y="1765"/>
                </a:moveTo>
                <a:lnTo>
                  <a:pt x="126034" y="1765"/>
                </a:lnTo>
                <a:lnTo>
                  <a:pt x="127787" y="1790"/>
                </a:lnTo>
                <a:lnTo>
                  <a:pt x="133019" y="2006"/>
                </a:lnTo>
                <a:lnTo>
                  <a:pt x="136474" y="2044"/>
                </a:lnTo>
                <a:lnTo>
                  <a:pt x="139890" y="2489"/>
                </a:lnTo>
                <a:lnTo>
                  <a:pt x="143230" y="2819"/>
                </a:lnTo>
                <a:lnTo>
                  <a:pt x="146596" y="3073"/>
                </a:lnTo>
                <a:lnTo>
                  <a:pt x="149847" y="3771"/>
                </a:lnTo>
                <a:lnTo>
                  <a:pt x="153073" y="4279"/>
                </a:lnTo>
                <a:lnTo>
                  <a:pt x="156286" y="4711"/>
                </a:lnTo>
                <a:lnTo>
                  <a:pt x="162382" y="6172"/>
                </a:lnTo>
                <a:lnTo>
                  <a:pt x="165404" y="6832"/>
                </a:lnTo>
                <a:lnTo>
                  <a:pt x="168338" y="7556"/>
                </a:lnTo>
                <a:lnTo>
                  <a:pt x="173888" y="9334"/>
                </a:lnTo>
                <a:lnTo>
                  <a:pt x="176618" y="10045"/>
                </a:lnTo>
                <a:lnTo>
                  <a:pt x="179158" y="10960"/>
                </a:lnTo>
                <a:lnTo>
                  <a:pt x="184213" y="12890"/>
                </a:lnTo>
                <a:lnTo>
                  <a:pt x="188963" y="14389"/>
                </a:lnTo>
                <a:lnTo>
                  <a:pt x="192938" y="16281"/>
                </a:lnTo>
                <a:lnTo>
                  <a:pt x="196964" y="18072"/>
                </a:lnTo>
                <a:lnTo>
                  <a:pt x="200533" y="19456"/>
                </a:lnTo>
                <a:lnTo>
                  <a:pt x="203314" y="20967"/>
                </a:lnTo>
                <a:lnTo>
                  <a:pt x="212178" y="25501"/>
                </a:lnTo>
                <a:lnTo>
                  <a:pt x="203466" y="20701"/>
                </a:lnTo>
                <a:lnTo>
                  <a:pt x="200748" y="19088"/>
                </a:lnTo>
                <a:lnTo>
                  <a:pt x="197192" y="17564"/>
                </a:lnTo>
                <a:lnTo>
                  <a:pt x="193230" y="15633"/>
                </a:lnTo>
                <a:lnTo>
                  <a:pt x="189280" y="13614"/>
                </a:lnTo>
                <a:lnTo>
                  <a:pt x="184569" y="11963"/>
                </a:lnTo>
                <a:lnTo>
                  <a:pt x="179539" y="9944"/>
                </a:lnTo>
                <a:lnTo>
                  <a:pt x="176999" y="8966"/>
                </a:lnTo>
                <a:lnTo>
                  <a:pt x="174256" y="8191"/>
                </a:lnTo>
                <a:lnTo>
                  <a:pt x="171475" y="7277"/>
                </a:lnTo>
                <a:lnTo>
                  <a:pt x="168694" y="6311"/>
                </a:lnTo>
                <a:lnTo>
                  <a:pt x="165760" y="5537"/>
                </a:lnTo>
                <a:lnTo>
                  <a:pt x="162725" y="4826"/>
                </a:lnTo>
                <a:lnTo>
                  <a:pt x="159677" y="4051"/>
                </a:lnTo>
                <a:lnTo>
                  <a:pt x="156616" y="3225"/>
                </a:lnTo>
                <a:lnTo>
                  <a:pt x="153365" y="2717"/>
                </a:lnTo>
                <a:lnTo>
                  <a:pt x="150114" y="2146"/>
                </a:lnTo>
                <a:lnTo>
                  <a:pt x="148293" y="1765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8349424" y="7273125"/>
            <a:ext cx="210210" cy="79463"/>
          </a:xfrm>
          <a:prstGeom prst="rect">
            <a:avLst/>
          </a:prstGeom>
          <a:blipFill>
            <a:blip r:embed="rId3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8583996" y="7145685"/>
            <a:ext cx="139065" cy="175895"/>
          </a:xfrm>
          <a:custGeom>
            <a:avLst/>
            <a:gdLst/>
            <a:ahLst/>
            <a:cxnLst/>
            <a:rect l="l" t="t" r="r" b="b"/>
            <a:pathLst>
              <a:path w="139065" h="175895">
                <a:moveTo>
                  <a:pt x="138468" y="0"/>
                </a:moveTo>
                <a:lnTo>
                  <a:pt x="136080" y="939"/>
                </a:lnTo>
                <a:lnTo>
                  <a:pt x="134531" y="1587"/>
                </a:lnTo>
                <a:lnTo>
                  <a:pt x="132168" y="2374"/>
                </a:lnTo>
                <a:lnTo>
                  <a:pt x="129311" y="3695"/>
                </a:lnTo>
                <a:lnTo>
                  <a:pt x="126504" y="5080"/>
                </a:lnTo>
                <a:lnTo>
                  <a:pt x="122974" y="6565"/>
                </a:lnTo>
                <a:lnTo>
                  <a:pt x="119214" y="8839"/>
                </a:lnTo>
                <a:lnTo>
                  <a:pt x="115354" y="10896"/>
                </a:lnTo>
                <a:lnTo>
                  <a:pt x="111226" y="13614"/>
                </a:lnTo>
                <a:lnTo>
                  <a:pt x="81457" y="38582"/>
                </a:lnTo>
                <a:lnTo>
                  <a:pt x="56705" y="67957"/>
                </a:lnTo>
                <a:lnTo>
                  <a:pt x="35325" y="100742"/>
                </a:lnTo>
                <a:lnTo>
                  <a:pt x="15875" y="137579"/>
                </a:lnTo>
                <a:lnTo>
                  <a:pt x="0" y="175653"/>
                </a:lnTo>
                <a:lnTo>
                  <a:pt x="956" y="173258"/>
                </a:lnTo>
                <a:lnTo>
                  <a:pt x="3822" y="166420"/>
                </a:lnTo>
                <a:lnTo>
                  <a:pt x="22420" y="127444"/>
                </a:lnTo>
                <a:lnTo>
                  <a:pt x="42292" y="92692"/>
                </a:lnTo>
                <a:lnTo>
                  <a:pt x="66903" y="57848"/>
                </a:lnTo>
                <a:lnTo>
                  <a:pt x="71259" y="52324"/>
                </a:lnTo>
                <a:lnTo>
                  <a:pt x="75819" y="47104"/>
                </a:lnTo>
                <a:lnTo>
                  <a:pt x="82638" y="39712"/>
                </a:lnTo>
                <a:lnTo>
                  <a:pt x="85001" y="37426"/>
                </a:lnTo>
                <a:lnTo>
                  <a:pt x="87210" y="35090"/>
                </a:lnTo>
                <a:lnTo>
                  <a:pt x="94068" y="28562"/>
                </a:lnTo>
                <a:lnTo>
                  <a:pt x="96393" y="26568"/>
                </a:lnTo>
                <a:lnTo>
                  <a:pt x="98653" y="24587"/>
                </a:lnTo>
                <a:lnTo>
                  <a:pt x="100825" y="22720"/>
                </a:lnTo>
                <a:lnTo>
                  <a:pt x="107416" y="17576"/>
                </a:lnTo>
                <a:lnTo>
                  <a:pt x="115785" y="11620"/>
                </a:lnTo>
                <a:lnTo>
                  <a:pt x="119557" y="9423"/>
                </a:lnTo>
                <a:lnTo>
                  <a:pt x="123228" y="7061"/>
                </a:lnTo>
                <a:lnTo>
                  <a:pt x="126720" y="5486"/>
                </a:lnTo>
                <a:lnTo>
                  <a:pt x="129451" y="3975"/>
                </a:lnTo>
                <a:lnTo>
                  <a:pt x="132245" y="2578"/>
                </a:lnTo>
                <a:lnTo>
                  <a:pt x="134581" y="1727"/>
                </a:lnTo>
                <a:lnTo>
                  <a:pt x="136105" y="1028"/>
                </a:lnTo>
                <a:lnTo>
                  <a:pt x="138468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8541201" y="6990550"/>
            <a:ext cx="225481" cy="346811"/>
          </a:xfrm>
          <a:prstGeom prst="rect">
            <a:avLst/>
          </a:prstGeom>
          <a:blipFill>
            <a:blip r:embed="rId3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8569111" y="7116848"/>
            <a:ext cx="0" cy="207010"/>
          </a:xfrm>
          <a:custGeom>
            <a:avLst/>
            <a:gdLst/>
            <a:ahLst/>
            <a:cxnLst/>
            <a:rect l="l" t="t" r="r" b="b"/>
            <a:pathLst>
              <a:path w="0" h="207009">
                <a:moveTo>
                  <a:pt x="0" y="0"/>
                </a:moveTo>
                <a:lnTo>
                  <a:pt x="0" y="206413"/>
                </a:lnTo>
              </a:path>
            </a:pathLst>
          </a:custGeom>
          <a:ln w="11836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8366683" y="6990560"/>
            <a:ext cx="423100" cy="369683"/>
          </a:xfrm>
          <a:prstGeom prst="rect">
            <a:avLst/>
          </a:prstGeom>
          <a:blipFill>
            <a:blip r:embed="rId3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8483351" y="7146974"/>
            <a:ext cx="65405" cy="127635"/>
          </a:xfrm>
          <a:custGeom>
            <a:avLst/>
            <a:gdLst/>
            <a:ahLst/>
            <a:cxnLst/>
            <a:rect l="l" t="t" r="r" b="b"/>
            <a:pathLst>
              <a:path w="65404" h="127634">
                <a:moveTo>
                  <a:pt x="0" y="0"/>
                </a:moveTo>
                <a:lnTo>
                  <a:pt x="1396" y="1778"/>
                </a:lnTo>
                <a:lnTo>
                  <a:pt x="4775" y="6629"/>
                </a:lnTo>
                <a:lnTo>
                  <a:pt x="6210" y="8534"/>
                </a:lnTo>
                <a:lnTo>
                  <a:pt x="10922" y="15697"/>
                </a:lnTo>
                <a:lnTo>
                  <a:pt x="12814" y="18503"/>
                </a:lnTo>
                <a:lnTo>
                  <a:pt x="14719" y="21272"/>
                </a:lnTo>
                <a:lnTo>
                  <a:pt x="16535" y="24472"/>
                </a:lnTo>
                <a:lnTo>
                  <a:pt x="18592" y="27749"/>
                </a:lnTo>
                <a:lnTo>
                  <a:pt x="20561" y="31051"/>
                </a:lnTo>
                <a:lnTo>
                  <a:pt x="22821" y="34442"/>
                </a:lnTo>
                <a:lnTo>
                  <a:pt x="24866" y="38125"/>
                </a:lnTo>
                <a:lnTo>
                  <a:pt x="31242" y="49466"/>
                </a:lnTo>
                <a:lnTo>
                  <a:pt x="33489" y="53263"/>
                </a:lnTo>
                <a:lnTo>
                  <a:pt x="35496" y="57302"/>
                </a:lnTo>
                <a:lnTo>
                  <a:pt x="37452" y="61341"/>
                </a:lnTo>
                <a:lnTo>
                  <a:pt x="43497" y="73304"/>
                </a:lnTo>
                <a:lnTo>
                  <a:pt x="45593" y="77216"/>
                </a:lnTo>
                <a:lnTo>
                  <a:pt x="47053" y="81330"/>
                </a:lnTo>
                <a:lnTo>
                  <a:pt x="48793" y="85166"/>
                </a:lnTo>
                <a:lnTo>
                  <a:pt x="53670" y="96316"/>
                </a:lnTo>
                <a:lnTo>
                  <a:pt x="55308" y="99796"/>
                </a:lnTo>
                <a:lnTo>
                  <a:pt x="57632" y="106438"/>
                </a:lnTo>
                <a:lnTo>
                  <a:pt x="65379" y="127571"/>
                </a:lnTo>
                <a:lnTo>
                  <a:pt x="62699" y="118973"/>
                </a:lnTo>
                <a:lnTo>
                  <a:pt x="56527" y="99339"/>
                </a:lnTo>
                <a:lnTo>
                  <a:pt x="54952" y="95783"/>
                </a:lnTo>
                <a:lnTo>
                  <a:pt x="50317" y="84505"/>
                </a:lnTo>
                <a:lnTo>
                  <a:pt x="48602" y="80645"/>
                </a:lnTo>
                <a:lnTo>
                  <a:pt x="47193" y="76479"/>
                </a:lnTo>
                <a:lnTo>
                  <a:pt x="45123" y="72542"/>
                </a:lnTo>
                <a:lnTo>
                  <a:pt x="37147" y="56400"/>
                </a:lnTo>
                <a:lnTo>
                  <a:pt x="35115" y="52412"/>
                </a:lnTo>
                <a:lnTo>
                  <a:pt x="32804" y="48577"/>
                </a:lnTo>
                <a:lnTo>
                  <a:pt x="26301" y="37299"/>
                </a:lnTo>
                <a:lnTo>
                  <a:pt x="24231" y="33591"/>
                </a:lnTo>
                <a:lnTo>
                  <a:pt x="21831" y="30264"/>
                </a:lnTo>
                <a:lnTo>
                  <a:pt x="19786" y="26987"/>
                </a:lnTo>
                <a:lnTo>
                  <a:pt x="17614" y="23774"/>
                </a:lnTo>
                <a:lnTo>
                  <a:pt x="15709" y="20612"/>
                </a:lnTo>
                <a:lnTo>
                  <a:pt x="13690" y="17919"/>
                </a:lnTo>
                <a:lnTo>
                  <a:pt x="6654" y="8204"/>
                </a:lnTo>
                <a:lnTo>
                  <a:pt x="5092" y="6388"/>
                </a:lnTo>
                <a:lnTo>
                  <a:pt x="1485" y="1689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8248574" y="7046966"/>
            <a:ext cx="313626" cy="278215"/>
          </a:xfrm>
          <a:prstGeom prst="rect">
            <a:avLst/>
          </a:prstGeom>
          <a:blipFill>
            <a:blip r:embed="rId3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8248574" y="7194146"/>
            <a:ext cx="275590" cy="88265"/>
          </a:xfrm>
          <a:custGeom>
            <a:avLst/>
            <a:gdLst/>
            <a:ahLst/>
            <a:cxnLst/>
            <a:rect l="l" t="t" r="r" b="b"/>
            <a:pathLst>
              <a:path w="275590" h="88265">
                <a:moveTo>
                  <a:pt x="141912" y="1695"/>
                </a:moveTo>
                <a:lnTo>
                  <a:pt x="119722" y="1695"/>
                </a:lnTo>
                <a:lnTo>
                  <a:pt x="126774" y="1727"/>
                </a:lnTo>
                <a:lnTo>
                  <a:pt x="133865" y="2306"/>
                </a:lnTo>
                <a:lnTo>
                  <a:pt x="174815" y="14382"/>
                </a:lnTo>
                <a:lnTo>
                  <a:pt x="210499" y="34481"/>
                </a:lnTo>
                <a:lnTo>
                  <a:pt x="244919" y="60585"/>
                </a:lnTo>
                <a:lnTo>
                  <a:pt x="250012" y="64801"/>
                </a:lnTo>
                <a:lnTo>
                  <a:pt x="254368" y="68700"/>
                </a:lnTo>
                <a:lnTo>
                  <a:pt x="258838" y="72510"/>
                </a:lnTo>
                <a:lnTo>
                  <a:pt x="262496" y="76079"/>
                </a:lnTo>
                <a:lnTo>
                  <a:pt x="265620" y="78911"/>
                </a:lnTo>
                <a:lnTo>
                  <a:pt x="275158" y="88093"/>
                </a:lnTo>
                <a:lnTo>
                  <a:pt x="265849" y="78669"/>
                </a:lnTo>
                <a:lnTo>
                  <a:pt x="262788" y="75799"/>
                </a:lnTo>
                <a:lnTo>
                  <a:pt x="259219" y="72116"/>
                </a:lnTo>
                <a:lnTo>
                  <a:pt x="254838" y="68179"/>
                </a:lnTo>
                <a:lnTo>
                  <a:pt x="221678" y="40709"/>
                </a:lnTo>
                <a:lnTo>
                  <a:pt x="188133" y="19233"/>
                </a:lnTo>
                <a:lnTo>
                  <a:pt x="148252" y="3016"/>
                </a:lnTo>
                <a:lnTo>
                  <a:pt x="141912" y="1695"/>
                </a:lnTo>
                <a:close/>
              </a:path>
              <a:path w="275590" h="88265">
                <a:moveTo>
                  <a:pt x="126860" y="0"/>
                </a:moveTo>
                <a:lnTo>
                  <a:pt x="87566" y="4870"/>
                </a:lnTo>
                <a:lnTo>
                  <a:pt x="83286" y="6038"/>
                </a:lnTo>
                <a:lnTo>
                  <a:pt x="79032" y="7041"/>
                </a:lnTo>
                <a:lnTo>
                  <a:pt x="74853" y="8223"/>
                </a:lnTo>
                <a:lnTo>
                  <a:pt x="70726" y="9302"/>
                </a:lnTo>
                <a:lnTo>
                  <a:pt x="58839" y="12960"/>
                </a:lnTo>
                <a:lnTo>
                  <a:pt x="18525" y="27913"/>
                </a:lnTo>
                <a:lnTo>
                  <a:pt x="0" y="36010"/>
                </a:lnTo>
                <a:lnTo>
                  <a:pt x="3180" y="34643"/>
                </a:lnTo>
                <a:lnTo>
                  <a:pt x="12327" y="30891"/>
                </a:lnTo>
                <a:lnTo>
                  <a:pt x="51727" y="16439"/>
                </a:lnTo>
                <a:lnTo>
                  <a:pt x="75184" y="9480"/>
                </a:lnTo>
                <a:lnTo>
                  <a:pt x="79362" y="8324"/>
                </a:lnTo>
                <a:lnTo>
                  <a:pt x="83591" y="7359"/>
                </a:lnTo>
                <a:lnTo>
                  <a:pt x="87884" y="6241"/>
                </a:lnTo>
                <a:lnTo>
                  <a:pt x="98972" y="4091"/>
                </a:lnTo>
                <a:lnTo>
                  <a:pt x="105783" y="3016"/>
                </a:lnTo>
                <a:lnTo>
                  <a:pt x="112705" y="2197"/>
                </a:lnTo>
                <a:lnTo>
                  <a:pt x="119722" y="1695"/>
                </a:lnTo>
                <a:lnTo>
                  <a:pt x="141912" y="1695"/>
                </a:lnTo>
                <a:lnTo>
                  <a:pt x="141229" y="1552"/>
                </a:lnTo>
                <a:lnTo>
                  <a:pt x="134054" y="525"/>
                </a:lnTo>
                <a:lnTo>
                  <a:pt x="12686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8279701" y="7156432"/>
            <a:ext cx="281225" cy="166191"/>
          </a:xfrm>
          <a:prstGeom prst="rect">
            <a:avLst/>
          </a:prstGeom>
          <a:blipFill>
            <a:blip r:embed="rId3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8580151" y="7296810"/>
            <a:ext cx="186055" cy="34925"/>
          </a:xfrm>
          <a:custGeom>
            <a:avLst/>
            <a:gdLst/>
            <a:ahLst/>
            <a:cxnLst/>
            <a:rect l="l" t="t" r="r" b="b"/>
            <a:pathLst>
              <a:path w="186054" h="34925">
                <a:moveTo>
                  <a:pt x="96558" y="0"/>
                </a:moveTo>
                <a:lnTo>
                  <a:pt x="84213" y="1397"/>
                </a:lnTo>
                <a:lnTo>
                  <a:pt x="78143" y="3289"/>
                </a:lnTo>
                <a:lnTo>
                  <a:pt x="67221" y="8750"/>
                </a:lnTo>
                <a:lnTo>
                  <a:pt x="62318" y="12141"/>
                </a:lnTo>
                <a:lnTo>
                  <a:pt x="52425" y="17703"/>
                </a:lnTo>
                <a:lnTo>
                  <a:pt x="47332" y="19837"/>
                </a:lnTo>
                <a:lnTo>
                  <a:pt x="37223" y="21958"/>
                </a:lnTo>
                <a:lnTo>
                  <a:pt x="32219" y="22275"/>
                </a:lnTo>
                <a:lnTo>
                  <a:pt x="27635" y="22898"/>
                </a:lnTo>
                <a:lnTo>
                  <a:pt x="25349" y="23088"/>
                </a:lnTo>
                <a:lnTo>
                  <a:pt x="23202" y="23672"/>
                </a:lnTo>
                <a:lnTo>
                  <a:pt x="21132" y="24104"/>
                </a:lnTo>
                <a:lnTo>
                  <a:pt x="19088" y="24587"/>
                </a:lnTo>
                <a:lnTo>
                  <a:pt x="17099" y="25006"/>
                </a:lnTo>
                <a:lnTo>
                  <a:pt x="15294" y="25704"/>
                </a:lnTo>
                <a:lnTo>
                  <a:pt x="11772" y="26758"/>
                </a:lnTo>
                <a:lnTo>
                  <a:pt x="8851" y="28181"/>
                </a:lnTo>
                <a:lnTo>
                  <a:pt x="6464" y="29438"/>
                </a:lnTo>
                <a:lnTo>
                  <a:pt x="5334" y="30187"/>
                </a:lnTo>
                <a:lnTo>
                  <a:pt x="3441" y="31394"/>
                </a:lnTo>
                <a:lnTo>
                  <a:pt x="1373" y="33172"/>
                </a:lnTo>
                <a:lnTo>
                  <a:pt x="414" y="34175"/>
                </a:lnTo>
                <a:lnTo>
                  <a:pt x="0" y="34798"/>
                </a:lnTo>
                <a:lnTo>
                  <a:pt x="483" y="34150"/>
                </a:lnTo>
                <a:lnTo>
                  <a:pt x="1579" y="33108"/>
                </a:lnTo>
                <a:lnTo>
                  <a:pt x="15595" y="26327"/>
                </a:lnTo>
                <a:lnTo>
                  <a:pt x="17322" y="25704"/>
                </a:lnTo>
                <a:lnTo>
                  <a:pt x="19278" y="25387"/>
                </a:lnTo>
                <a:lnTo>
                  <a:pt x="21397" y="24993"/>
                </a:lnTo>
                <a:lnTo>
                  <a:pt x="23393" y="24650"/>
                </a:lnTo>
                <a:lnTo>
                  <a:pt x="25501" y="24091"/>
                </a:lnTo>
                <a:lnTo>
                  <a:pt x="27787" y="23964"/>
                </a:lnTo>
                <a:lnTo>
                  <a:pt x="32308" y="23431"/>
                </a:lnTo>
                <a:lnTo>
                  <a:pt x="37274" y="23241"/>
                </a:lnTo>
                <a:lnTo>
                  <a:pt x="47815" y="21285"/>
                </a:lnTo>
                <a:lnTo>
                  <a:pt x="53124" y="19202"/>
                </a:lnTo>
                <a:lnTo>
                  <a:pt x="58153" y="16357"/>
                </a:lnTo>
                <a:lnTo>
                  <a:pt x="63233" y="13563"/>
                </a:lnTo>
                <a:lnTo>
                  <a:pt x="68135" y="10236"/>
                </a:lnTo>
                <a:lnTo>
                  <a:pt x="78803" y="4991"/>
                </a:lnTo>
                <a:lnTo>
                  <a:pt x="84620" y="3251"/>
                </a:lnTo>
                <a:lnTo>
                  <a:pt x="96570" y="1892"/>
                </a:lnTo>
                <a:lnTo>
                  <a:pt x="116148" y="1892"/>
                </a:lnTo>
                <a:lnTo>
                  <a:pt x="108800" y="1003"/>
                </a:lnTo>
                <a:lnTo>
                  <a:pt x="102793" y="139"/>
                </a:lnTo>
                <a:lnTo>
                  <a:pt x="96558" y="0"/>
                </a:lnTo>
                <a:close/>
              </a:path>
              <a:path w="186054" h="34925">
                <a:moveTo>
                  <a:pt x="116148" y="1892"/>
                </a:moveTo>
                <a:lnTo>
                  <a:pt x="96570" y="1892"/>
                </a:lnTo>
                <a:lnTo>
                  <a:pt x="102666" y="1981"/>
                </a:lnTo>
                <a:lnTo>
                  <a:pt x="108597" y="2781"/>
                </a:lnTo>
                <a:lnTo>
                  <a:pt x="120484" y="4140"/>
                </a:lnTo>
                <a:lnTo>
                  <a:pt x="126060" y="5295"/>
                </a:lnTo>
                <a:lnTo>
                  <a:pt x="131673" y="6235"/>
                </a:lnTo>
                <a:lnTo>
                  <a:pt x="137083" y="7391"/>
                </a:lnTo>
                <a:lnTo>
                  <a:pt x="142201" y="8547"/>
                </a:lnTo>
                <a:lnTo>
                  <a:pt x="147358" y="9613"/>
                </a:lnTo>
                <a:lnTo>
                  <a:pt x="152133" y="10947"/>
                </a:lnTo>
                <a:lnTo>
                  <a:pt x="161036" y="13182"/>
                </a:lnTo>
                <a:lnTo>
                  <a:pt x="165061" y="14414"/>
                </a:lnTo>
                <a:lnTo>
                  <a:pt x="168643" y="15379"/>
                </a:lnTo>
                <a:lnTo>
                  <a:pt x="172224" y="16408"/>
                </a:lnTo>
                <a:lnTo>
                  <a:pt x="177914" y="18110"/>
                </a:lnTo>
                <a:lnTo>
                  <a:pt x="185915" y="20688"/>
                </a:lnTo>
                <a:lnTo>
                  <a:pt x="178003" y="17792"/>
                </a:lnTo>
                <a:lnTo>
                  <a:pt x="168846" y="14693"/>
                </a:lnTo>
                <a:lnTo>
                  <a:pt x="165216" y="13563"/>
                </a:lnTo>
                <a:lnTo>
                  <a:pt x="161302" y="12217"/>
                </a:lnTo>
                <a:lnTo>
                  <a:pt x="152438" y="9817"/>
                </a:lnTo>
                <a:lnTo>
                  <a:pt x="147662" y="8356"/>
                </a:lnTo>
                <a:lnTo>
                  <a:pt x="142519" y="7188"/>
                </a:lnTo>
                <a:lnTo>
                  <a:pt x="131965" y="4648"/>
                </a:lnTo>
                <a:lnTo>
                  <a:pt x="129159" y="4203"/>
                </a:lnTo>
                <a:lnTo>
                  <a:pt x="126314" y="3644"/>
                </a:lnTo>
                <a:lnTo>
                  <a:pt x="120662" y="2438"/>
                </a:lnTo>
                <a:lnTo>
                  <a:pt x="116148" y="1892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8489150" y="7277100"/>
            <a:ext cx="262356" cy="104139"/>
          </a:xfrm>
          <a:prstGeom prst="rect">
            <a:avLst/>
          </a:prstGeom>
          <a:blipFill>
            <a:blip r:embed="rId3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8513418" y="7323183"/>
            <a:ext cx="61594" cy="35560"/>
          </a:xfrm>
          <a:custGeom>
            <a:avLst/>
            <a:gdLst/>
            <a:ahLst/>
            <a:cxnLst/>
            <a:rect l="l" t="t" r="r" b="b"/>
            <a:pathLst>
              <a:path w="61595" h="35559">
                <a:moveTo>
                  <a:pt x="53162" y="0"/>
                </a:moveTo>
                <a:lnTo>
                  <a:pt x="49631" y="76"/>
                </a:lnTo>
                <a:lnTo>
                  <a:pt x="47866" y="215"/>
                </a:lnTo>
                <a:lnTo>
                  <a:pt x="45923" y="215"/>
                </a:lnTo>
                <a:lnTo>
                  <a:pt x="43954" y="609"/>
                </a:lnTo>
                <a:lnTo>
                  <a:pt x="40843" y="1117"/>
                </a:lnTo>
                <a:lnTo>
                  <a:pt x="38676" y="1727"/>
                </a:lnTo>
                <a:lnTo>
                  <a:pt x="35547" y="2552"/>
                </a:lnTo>
                <a:lnTo>
                  <a:pt x="33464" y="3568"/>
                </a:lnTo>
                <a:lnTo>
                  <a:pt x="31292" y="4381"/>
                </a:lnTo>
                <a:lnTo>
                  <a:pt x="29260" y="5499"/>
                </a:lnTo>
                <a:lnTo>
                  <a:pt x="27050" y="6413"/>
                </a:lnTo>
                <a:lnTo>
                  <a:pt x="25069" y="7734"/>
                </a:lnTo>
                <a:lnTo>
                  <a:pt x="23152" y="9080"/>
                </a:lnTo>
                <a:lnTo>
                  <a:pt x="21081" y="10286"/>
                </a:lnTo>
                <a:lnTo>
                  <a:pt x="19279" y="11925"/>
                </a:lnTo>
                <a:lnTo>
                  <a:pt x="17565" y="13411"/>
                </a:lnTo>
                <a:lnTo>
                  <a:pt x="15735" y="14693"/>
                </a:lnTo>
                <a:lnTo>
                  <a:pt x="14262" y="16344"/>
                </a:lnTo>
                <a:lnTo>
                  <a:pt x="11188" y="19430"/>
                </a:lnTo>
                <a:lnTo>
                  <a:pt x="9880" y="20954"/>
                </a:lnTo>
                <a:lnTo>
                  <a:pt x="8610" y="22529"/>
                </a:lnTo>
                <a:lnTo>
                  <a:pt x="6375" y="25412"/>
                </a:lnTo>
                <a:lnTo>
                  <a:pt x="5219" y="26758"/>
                </a:lnTo>
                <a:lnTo>
                  <a:pt x="4343" y="28092"/>
                </a:lnTo>
                <a:lnTo>
                  <a:pt x="3619" y="29336"/>
                </a:lnTo>
                <a:lnTo>
                  <a:pt x="2857" y="30530"/>
                </a:lnTo>
                <a:lnTo>
                  <a:pt x="584" y="34201"/>
                </a:lnTo>
                <a:lnTo>
                  <a:pt x="0" y="35191"/>
                </a:lnTo>
                <a:lnTo>
                  <a:pt x="1993" y="32689"/>
                </a:lnTo>
                <a:lnTo>
                  <a:pt x="3301" y="31127"/>
                </a:lnTo>
                <a:lnTo>
                  <a:pt x="4914" y="28701"/>
                </a:lnTo>
                <a:lnTo>
                  <a:pt x="7302" y="26174"/>
                </a:lnTo>
                <a:lnTo>
                  <a:pt x="11036" y="21996"/>
                </a:lnTo>
                <a:lnTo>
                  <a:pt x="12420" y="20586"/>
                </a:lnTo>
                <a:lnTo>
                  <a:pt x="13995" y="19227"/>
                </a:lnTo>
                <a:lnTo>
                  <a:pt x="15519" y="17691"/>
                </a:lnTo>
                <a:lnTo>
                  <a:pt x="17005" y="16116"/>
                </a:lnTo>
                <a:lnTo>
                  <a:pt x="18859" y="14871"/>
                </a:lnTo>
                <a:lnTo>
                  <a:pt x="20616" y="13385"/>
                </a:lnTo>
                <a:lnTo>
                  <a:pt x="22301" y="11925"/>
                </a:lnTo>
                <a:lnTo>
                  <a:pt x="24333" y="10833"/>
                </a:lnTo>
                <a:lnTo>
                  <a:pt x="28092" y="8229"/>
                </a:lnTo>
                <a:lnTo>
                  <a:pt x="30187" y="7302"/>
                </a:lnTo>
                <a:lnTo>
                  <a:pt x="32130" y="6184"/>
                </a:lnTo>
                <a:lnTo>
                  <a:pt x="34226" y="5346"/>
                </a:lnTo>
                <a:lnTo>
                  <a:pt x="36207" y="4343"/>
                </a:lnTo>
                <a:lnTo>
                  <a:pt x="38265" y="3759"/>
                </a:lnTo>
                <a:lnTo>
                  <a:pt x="40297" y="3098"/>
                </a:lnTo>
                <a:lnTo>
                  <a:pt x="42278" y="2489"/>
                </a:lnTo>
                <a:lnTo>
                  <a:pt x="44208" y="2120"/>
                </a:lnTo>
                <a:lnTo>
                  <a:pt x="46126" y="1625"/>
                </a:lnTo>
                <a:lnTo>
                  <a:pt x="47993" y="1511"/>
                </a:lnTo>
                <a:lnTo>
                  <a:pt x="49695" y="1269"/>
                </a:lnTo>
                <a:lnTo>
                  <a:pt x="53111" y="1003"/>
                </a:lnTo>
                <a:lnTo>
                  <a:pt x="58751" y="1003"/>
                </a:lnTo>
                <a:lnTo>
                  <a:pt x="56095" y="469"/>
                </a:lnTo>
                <a:lnTo>
                  <a:pt x="53162" y="0"/>
                </a:lnTo>
                <a:close/>
              </a:path>
              <a:path w="61595" h="35559">
                <a:moveTo>
                  <a:pt x="58751" y="1003"/>
                </a:moveTo>
                <a:lnTo>
                  <a:pt x="53111" y="1003"/>
                </a:lnTo>
                <a:lnTo>
                  <a:pt x="56019" y="1054"/>
                </a:lnTo>
                <a:lnTo>
                  <a:pt x="60045" y="1473"/>
                </a:lnTo>
                <a:lnTo>
                  <a:pt x="61201" y="1727"/>
                </a:lnTo>
                <a:lnTo>
                  <a:pt x="60109" y="1295"/>
                </a:lnTo>
                <a:lnTo>
                  <a:pt x="58751" y="1003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8493467" y="7258519"/>
            <a:ext cx="116649" cy="122720"/>
          </a:xfrm>
          <a:prstGeom prst="rect">
            <a:avLst/>
          </a:prstGeom>
          <a:blipFill>
            <a:blip r:embed="rId3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5839520" y="5445378"/>
            <a:ext cx="123599" cy="266357"/>
          </a:xfrm>
          <a:prstGeom prst="rect">
            <a:avLst/>
          </a:prstGeom>
          <a:blipFill>
            <a:blip r:embed="rId3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5894820" y="5556919"/>
            <a:ext cx="65392" cy="150977"/>
          </a:xfrm>
          <a:prstGeom prst="rect">
            <a:avLst/>
          </a:prstGeom>
          <a:blipFill>
            <a:blip r:embed="rId3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5849767" y="5191543"/>
            <a:ext cx="176802" cy="508654"/>
          </a:xfrm>
          <a:prstGeom prst="rect">
            <a:avLst/>
          </a:prstGeom>
          <a:blipFill>
            <a:blip r:embed="rId3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5995781" y="5287354"/>
            <a:ext cx="170180" cy="403860"/>
          </a:xfrm>
          <a:custGeom>
            <a:avLst/>
            <a:gdLst/>
            <a:ahLst/>
            <a:cxnLst/>
            <a:rect l="l" t="t" r="r" b="b"/>
            <a:pathLst>
              <a:path w="170179" h="403860">
                <a:moveTo>
                  <a:pt x="169570" y="0"/>
                </a:moveTo>
                <a:lnTo>
                  <a:pt x="166087" y="5981"/>
                </a:lnTo>
                <a:lnTo>
                  <a:pt x="160324" y="16421"/>
                </a:lnTo>
                <a:lnTo>
                  <a:pt x="157479" y="21691"/>
                </a:lnTo>
                <a:lnTo>
                  <a:pt x="149974" y="35407"/>
                </a:lnTo>
                <a:lnTo>
                  <a:pt x="129668" y="74525"/>
                </a:lnTo>
                <a:lnTo>
                  <a:pt x="105803" y="123189"/>
                </a:lnTo>
                <a:lnTo>
                  <a:pt x="101722" y="132000"/>
                </a:lnTo>
                <a:lnTo>
                  <a:pt x="89090" y="159105"/>
                </a:lnTo>
                <a:lnTo>
                  <a:pt x="84965" y="168385"/>
                </a:lnTo>
                <a:lnTo>
                  <a:pt x="80779" y="177703"/>
                </a:lnTo>
                <a:lnTo>
                  <a:pt x="76615" y="187075"/>
                </a:lnTo>
                <a:lnTo>
                  <a:pt x="60719" y="224887"/>
                </a:lnTo>
                <a:lnTo>
                  <a:pt x="44907" y="265252"/>
                </a:lnTo>
                <a:lnTo>
                  <a:pt x="38138" y="283184"/>
                </a:lnTo>
                <a:lnTo>
                  <a:pt x="33832" y="294779"/>
                </a:lnTo>
                <a:lnTo>
                  <a:pt x="31940" y="300507"/>
                </a:lnTo>
                <a:lnTo>
                  <a:pt x="29959" y="306069"/>
                </a:lnTo>
                <a:lnTo>
                  <a:pt x="17051" y="344700"/>
                </a:lnTo>
                <a:lnTo>
                  <a:pt x="5054" y="385063"/>
                </a:lnTo>
                <a:lnTo>
                  <a:pt x="1854" y="396620"/>
                </a:lnTo>
                <a:lnTo>
                  <a:pt x="0" y="403237"/>
                </a:lnTo>
                <a:lnTo>
                  <a:pt x="11619" y="364261"/>
                </a:lnTo>
                <a:lnTo>
                  <a:pt x="22838" y="330012"/>
                </a:lnTo>
                <a:lnTo>
                  <a:pt x="25523" y="322281"/>
                </a:lnTo>
                <a:lnTo>
                  <a:pt x="33121" y="300951"/>
                </a:lnTo>
                <a:lnTo>
                  <a:pt x="35064" y="295211"/>
                </a:lnTo>
                <a:lnTo>
                  <a:pt x="43980" y="271767"/>
                </a:lnTo>
                <a:lnTo>
                  <a:pt x="46291" y="265785"/>
                </a:lnTo>
                <a:lnTo>
                  <a:pt x="48539" y="259651"/>
                </a:lnTo>
                <a:lnTo>
                  <a:pt x="53466" y="247383"/>
                </a:lnTo>
                <a:lnTo>
                  <a:pt x="56006" y="241198"/>
                </a:lnTo>
                <a:lnTo>
                  <a:pt x="62333" y="225551"/>
                </a:lnTo>
                <a:lnTo>
                  <a:pt x="66274" y="216139"/>
                </a:lnTo>
                <a:lnTo>
                  <a:pt x="74320" y="197281"/>
                </a:lnTo>
                <a:lnTo>
                  <a:pt x="78318" y="187818"/>
                </a:lnTo>
                <a:lnTo>
                  <a:pt x="82426" y="178428"/>
                </a:lnTo>
                <a:lnTo>
                  <a:pt x="86557" y="169096"/>
                </a:lnTo>
                <a:lnTo>
                  <a:pt x="90627" y="159804"/>
                </a:lnTo>
                <a:lnTo>
                  <a:pt x="107111" y="123799"/>
                </a:lnTo>
                <a:lnTo>
                  <a:pt x="126943" y="82596"/>
                </a:lnTo>
                <a:lnTo>
                  <a:pt x="144548" y="47579"/>
                </a:lnTo>
                <a:lnTo>
                  <a:pt x="166246" y="5930"/>
                </a:lnTo>
                <a:lnTo>
                  <a:pt x="16957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6001368" y="5268454"/>
            <a:ext cx="0" cy="332105"/>
          </a:xfrm>
          <a:custGeom>
            <a:avLst/>
            <a:gdLst/>
            <a:ahLst/>
            <a:cxnLst/>
            <a:rect l="l" t="t" r="r" b="b"/>
            <a:pathLst>
              <a:path w="0" h="332104">
                <a:moveTo>
                  <a:pt x="0" y="0"/>
                </a:moveTo>
                <a:lnTo>
                  <a:pt x="0" y="331736"/>
                </a:lnTo>
              </a:path>
            </a:pathLst>
          </a:custGeom>
          <a:ln w="18859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3" name="object 1533"/>
          <p:cNvSpPr/>
          <p:nvPr/>
        </p:nvSpPr>
        <p:spPr>
          <a:xfrm>
            <a:off x="5862139" y="5259796"/>
            <a:ext cx="91440" cy="259715"/>
          </a:xfrm>
          <a:custGeom>
            <a:avLst/>
            <a:gdLst/>
            <a:ahLst/>
            <a:cxnLst/>
            <a:rect l="l" t="t" r="r" b="b"/>
            <a:pathLst>
              <a:path w="91439" h="259714">
                <a:moveTo>
                  <a:pt x="0" y="0"/>
                </a:moveTo>
                <a:lnTo>
                  <a:pt x="12192" y="41376"/>
                </a:lnTo>
                <a:lnTo>
                  <a:pt x="21272" y="68211"/>
                </a:lnTo>
                <a:lnTo>
                  <a:pt x="23812" y="75628"/>
                </a:lnTo>
                <a:lnTo>
                  <a:pt x="26682" y="83197"/>
                </a:lnTo>
                <a:lnTo>
                  <a:pt x="29756" y="90690"/>
                </a:lnTo>
                <a:lnTo>
                  <a:pt x="32550" y="98590"/>
                </a:lnTo>
                <a:lnTo>
                  <a:pt x="36093" y="106337"/>
                </a:lnTo>
                <a:lnTo>
                  <a:pt x="41300" y="118065"/>
                </a:lnTo>
                <a:lnTo>
                  <a:pt x="43980" y="123942"/>
                </a:lnTo>
                <a:lnTo>
                  <a:pt x="46736" y="129793"/>
                </a:lnTo>
                <a:lnTo>
                  <a:pt x="49517" y="135629"/>
                </a:lnTo>
                <a:lnTo>
                  <a:pt x="52235" y="141479"/>
                </a:lnTo>
                <a:lnTo>
                  <a:pt x="54904" y="147322"/>
                </a:lnTo>
                <a:lnTo>
                  <a:pt x="61036" y="160883"/>
                </a:lnTo>
                <a:lnTo>
                  <a:pt x="67386" y="176021"/>
                </a:lnTo>
                <a:lnTo>
                  <a:pt x="70218" y="183578"/>
                </a:lnTo>
                <a:lnTo>
                  <a:pt x="73406" y="190728"/>
                </a:lnTo>
                <a:lnTo>
                  <a:pt x="75730" y="197764"/>
                </a:lnTo>
                <a:lnTo>
                  <a:pt x="78193" y="204723"/>
                </a:lnTo>
                <a:lnTo>
                  <a:pt x="80568" y="211327"/>
                </a:lnTo>
                <a:lnTo>
                  <a:pt x="82245" y="217576"/>
                </a:lnTo>
                <a:lnTo>
                  <a:pt x="84912" y="226453"/>
                </a:lnTo>
                <a:lnTo>
                  <a:pt x="86207" y="232041"/>
                </a:lnTo>
                <a:lnTo>
                  <a:pt x="86829" y="234594"/>
                </a:lnTo>
                <a:lnTo>
                  <a:pt x="88011" y="239699"/>
                </a:lnTo>
                <a:lnTo>
                  <a:pt x="89166" y="244157"/>
                </a:lnTo>
                <a:lnTo>
                  <a:pt x="89573" y="247903"/>
                </a:lnTo>
                <a:lnTo>
                  <a:pt x="91338" y="259626"/>
                </a:lnTo>
                <a:lnTo>
                  <a:pt x="89890" y="247853"/>
                </a:lnTo>
                <a:lnTo>
                  <a:pt x="89573" y="244068"/>
                </a:lnTo>
                <a:lnTo>
                  <a:pt x="88557" y="239585"/>
                </a:lnTo>
                <a:lnTo>
                  <a:pt x="85788" y="226212"/>
                </a:lnTo>
                <a:lnTo>
                  <a:pt x="84150" y="220395"/>
                </a:lnTo>
                <a:lnTo>
                  <a:pt x="83299" y="217258"/>
                </a:lnTo>
                <a:lnTo>
                  <a:pt x="81686" y="210972"/>
                </a:lnTo>
                <a:lnTo>
                  <a:pt x="77038" y="197294"/>
                </a:lnTo>
                <a:lnTo>
                  <a:pt x="74841" y="190207"/>
                </a:lnTo>
                <a:lnTo>
                  <a:pt x="71755" y="182981"/>
                </a:lnTo>
                <a:lnTo>
                  <a:pt x="68922" y="175399"/>
                </a:lnTo>
                <a:lnTo>
                  <a:pt x="51227" y="134835"/>
                </a:lnTo>
                <a:lnTo>
                  <a:pt x="45691" y="123136"/>
                </a:lnTo>
                <a:lnTo>
                  <a:pt x="42984" y="117276"/>
                </a:lnTo>
                <a:lnTo>
                  <a:pt x="40337" y="111423"/>
                </a:lnTo>
                <a:lnTo>
                  <a:pt x="37731" y="105600"/>
                </a:lnTo>
                <a:lnTo>
                  <a:pt x="34163" y="97916"/>
                </a:lnTo>
                <a:lnTo>
                  <a:pt x="31356" y="90042"/>
                </a:lnTo>
                <a:lnTo>
                  <a:pt x="28244" y="82600"/>
                </a:lnTo>
                <a:lnTo>
                  <a:pt x="20078" y="60769"/>
                </a:lnTo>
                <a:lnTo>
                  <a:pt x="13208" y="41033"/>
                </a:lnTo>
                <a:lnTo>
                  <a:pt x="7650" y="24296"/>
                </a:lnTo>
                <a:lnTo>
                  <a:pt x="5358" y="17300"/>
                </a:lnTo>
                <a:lnTo>
                  <a:pt x="3454" y="11341"/>
                </a:lnTo>
                <a:lnTo>
                  <a:pt x="0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5840005" y="5225186"/>
            <a:ext cx="308540" cy="486549"/>
          </a:xfrm>
          <a:prstGeom prst="rect">
            <a:avLst/>
          </a:prstGeom>
          <a:blipFill>
            <a:blip r:embed="rId3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7959615" y="6681343"/>
            <a:ext cx="29388" cy="45974"/>
          </a:xfrm>
          <a:prstGeom prst="rect">
            <a:avLst/>
          </a:prstGeom>
          <a:blipFill>
            <a:blip r:embed="rId3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6" name="object 1536"/>
          <p:cNvSpPr/>
          <p:nvPr/>
        </p:nvSpPr>
        <p:spPr>
          <a:xfrm>
            <a:off x="7962255" y="6690973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5" h="35559">
                <a:moveTo>
                  <a:pt x="16992" y="0"/>
                </a:moveTo>
                <a:lnTo>
                  <a:pt x="16522" y="406"/>
                </a:lnTo>
                <a:lnTo>
                  <a:pt x="15760" y="1181"/>
                </a:lnTo>
                <a:lnTo>
                  <a:pt x="15074" y="1993"/>
                </a:lnTo>
                <a:lnTo>
                  <a:pt x="13804" y="3009"/>
                </a:lnTo>
                <a:lnTo>
                  <a:pt x="11671" y="6045"/>
                </a:lnTo>
                <a:lnTo>
                  <a:pt x="10325" y="7810"/>
                </a:lnTo>
                <a:lnTo>
                  <a:pt x="9220" y="9842"/>
                </a:lnTo>
                <a:lnTo>
                  <a:pt x="6870" y="14033"/>
                </a:lnTo>
                <a:lnTo>
                  <a:pt x="5880" y="16306"/>
                </a:lnTo>
                <a:lnTo>
                  <a:pt x="3860" y="20802"/>
                </a:lnTo>
                <a:lnTo>
                  <a:pt x="2247" y="25463"/>
                </a:lnTo>
                <a:lnTo>
                  <a:pt x="355" y="32638"/>
                </a:lnTo>
                <a:lnTo>
                  <a:pt x="0" y="35102"/>
                </a:lnTo>
                <a:lnTo>
                  <a:pt x="1219" y="32918"/>
                </a:lnTo>
                <a:lnTo>
                  <a:pt x="9512" y="15265"/>
                </a:lnTo>
                <a:lnTo>
                  <a:pt x="10668" y="13144"/>
                </a:lnTo>
                <a:lnTo>
                  <a:pt x="11518" y="11036"/>
                </a:lnTo>
                <a:lnTo>
                  <a:pt x="12433" y="8953"/>
                </a:lnTo>
                <a:lnTo>
                  <a:pt x="13449" y="7124"/>
                </a:lnTo>
                <a:lnTo>
                  <a:pt x="14160" y="5435"/>
                </a:lnTo>
                <a:lnTo>
                  <a:pt x="14935" y="3771"/>
                </a:lnTo>
                <a:lnTo>
                  <a:pt x="15709" y="2501"/>
                </a:lnTo>
                <a:lnTo>
                  <a:pt x="169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7" name="object 1537"/>
          <p:cNvSpPr/>
          <p:nvPr/>
        </p:nvSpPr>
        <p:spPr>
          <a:xfrm>
            <a:off x="7959566" y="6682797"/>
            <a:ext cx="29127" cy="44514"/>
          </a:xfrm>
          <a:prstGeom prst="rect">
            <a:avLst/>
          </a:prstGeom>
          <a:blipFill>
            <a:blip r:embed="rId3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8" name="object 1538"/>
          <p:cNvSpPr/>
          <p:nvPr/>
        </p:nvSpPr>
        <p:spPr>
          <a:xfrm>
            <a:off x="7967815" y="6748665"/>
            <a:ext cx="37041" cy="40054"/>
          </a:xfrm>
          <a:prstGeom prst="rect">
            <a:avLst/>
          </a:prstGeom>
          <a:blipFill>
            <a:blip r:embed="rId3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9" name="object 1539"/>
          <p:cNvSpPr/>
          <p:nvPr/>
        </p:nvSpPr>
        <p:spPr>
          <a:xfrm>
            <a:off x="7969794" y="6758116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4" h="29845">
                <a:moveTo>
                  <a:pt x="25615" y="0"/>
                </a:moveTo>
                <a:lnTo>
                  <a:pt x="25069" y="266"/>
                </a:lnTo>
                <a:lnTo>
                  <a:pt x="24091" y="812"/>
                </a:lnTo>
                <a:lnTo>
                  <a:pt x="23241" y="1409"/>
                </a:lnTo>
                <a:lnTo>
                  <a:pt x="21711" y="2082"/>
                </a:lnTo>
                <a:lnTo>
                  <a:pt x="18775" y="4495"/>
                </a:lnTo>
                <a:lnTo>
                  <a:pt x="17132" y="5791"/>
                </a:lnTo>
                <a:lnTo>
                  <a:pt x="15494" y="7442"/>
                </a:lnTo>
                <a:lnTo>
                  <a:pt x="0" y="29375"/>
                </a:lnTo>
                <a:lnTo>
                  <a:pt x="1739" y="27609"/>
                </a:lnTo>
                <a:lnTo>
                  <a:pt x="4216" y="24892"/>
                </a:lnTo>
                <a:lnTo>
                  <a:pt x="6667" y="22161"/>
                </a:lnTo>
                <a:lnTo>
                  <a:pt x="12903" y="14706"/>
                </a:lnTo>
                <a:lnTo>
                  <a:pt x="14389" y="12750"/>
                </a:lnTo>
                <a:lnTo>
                  <a:pt x="16052" y="11023"/>
                </a:lnTo>
                <a:lnTo>
                  <a:pt x="17424" y="9207"/>
                </a:lnTo>
                <a:lnTo>
                  <a:pt x="18884" y="7429"/>
                </a:lnTo>
                <a:lnTo>
                  <a:pt x="20320" y="5943"/>
                </a:lnTo>
                <a:lnTo>
                  <a:pt x="21514" y="4419"/>
                </a:lnTo>
                <a:lnTo>
                  <a:pt x="22618" y="3098"/>
                </a:lnTo>
                <a:lnTo>
                  <a:pt x="23734" y="2057"/>
                </a:lnTo>
                <a:lnTo>
                  <a:pt x="2561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0" name="object 1540"/>
          <p:cNvSpPr/>
          <p:nvPr/>
        </p:nvSpPr>
        <p:spPr>
          <a:xfrm>
            <a:off x="7983883" y="6806201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4" h="29845">
                <a:moveTo>
                  <a:pt x="25641" y="0"/>
                </a:moveTo>
                <a:lnTo>
                  <a:pt x="25082" y="254"/>
                </a:lnTo>
                <a:lnTo>
                  <a:pt x="24130" y="800"/>
                </a:lnTo>
                <a:lnTo>
                  <a:pt x="23241" y="1397"/>
                </a:lnTo>
                <a:lnTo>
                  <a:pt x="21724" y="2070"/>
                </a:lnTo>
                <a:lnTo>
                  <a:pt x="18776" y="4483"/>
                </a:lnTo>
                <a:lnTo>
                  <a:pt x="17145" y="5778"/>
                </a:lnTo>
                <a:lnTo>
                  <a:pt x="12166" y="10871"/>
                </a:lnTo>
                <a:lnTo>
                  <a:pt x="10629" y="12788"/>
                </a:lnTo>
                <a:lnTo>
                  <a:pt x="7505" y="16611"/>
                </a:lnTo>
                <a:lnTo>
                  <a:pt x="4711" y="20675"/>
                </a:lnTo>
                <a:lnTo>
                  <a:pt x="2870" y="23888"/>
                </a:lnTo>
                <a:lnTo>
                  <a:pt x="977" y="27101"/>
                </a:lnTo>
                <a:lnTo>
                  <a:pt x="0" y="29375"/>
                </a:lnTo>
                <a:lnTo>
                  <a:pt x="14401" y="12763"/>
                </a:lnTo>
                <a:lnTo>
                  <a:pt x="16065" y="11023"/>
                </a:lnTo>
                <a:lnTo>
                  <a:pt x="17449" y="9207"/>
                </a:lnTo>
                <a:lnTo>
                  <a:pt x="18872" y="7442"/>
                </a:lnTo>
                <a:lnTo>
                  <a:pt x="20320" y="5930"/>
                </a:lnTo>
                <a:lnTo>
                  <a:pt x="21526" y="4406"/>
                </a:lnTo>
                <a:lnTo>
                  <a:pt x="22631" y="3086"/>
                </a:lnTo>
                <a:lnTo>
                  <a:pt x="23771" y="2044"/>
                </a:lnTo>
                <a:lnTo>
                  <a:pt x="24472" y="1270"/>
                </a:lnTo>
                <a:lnTo>
                  <a:pt x="25222" y="495"/>
                </a:lnTo>
                <a:lnTo>
                  <a:pt x="2564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1" name="object 1541"/>
          <p:cNvSpPr/>
          <p:nvPr/>
        </p:nvSpPr>
        <p:spPr>
          <a:xfrm>
            <a:off x="7904475" y="6750229"/>
            <a:ext cx="114504" cy="86574"/>
          </a:xfrm>
          <a:prstGeom prst="rect">
            <a:avLst/>
          </a:prstGeom>
          <a:blipFill>
            <a:blip r:embed="rId3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2" name="object 1542"/>
          <p:cNvSpPr/>
          <p:nvPr/>
        </p:nvSpPr>
        <p:spPr>
          <a:xfrm>
            <a:off x="7981936" y="6798306"/>
            <a:ext cx="34810" cy="38053"/>
          </a:xfrm>
          <a:prstGeom prst="rect">
            <a:avLst/>
          </a:prstGeom>
          <a:blipFill>
            <a:blip r:embed="rId3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3" name="object 1543"/>
          <p:cNvSpPr/>
          <p:nvPr/>
        </p:nvSpPr>
        <p:spPr>
          <a:xfrm>
            <a:off x="7916967" y="6805644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0" y="0"/>
                </a:moveTo>
                <a:lnTo>
                  <a:pt x="3327" y="1409"/>
                </a:lnTo>
                <a:lnTo>
                  <a:pt x="5207" y="1930"/>
                </a:lnTo>
                <a:lnTo>
                  <a:pt x="7340" y="2908"/>
                </a:lnTo>
                <a:lnTo>
                  <a:pt x="9461" y="3949"/>
                </a:lnTo>
                <a:lnTo>
                  <a:pt x="12001" y="4876"/>
                </a:lnTo>
                <a:lnTo>
                  <a:pt x="14668" y="6146"/>
                </a:lnTo>
                <a:lnTo>
                  <a:pt x="17284" y="7467"/>
                </a:lnTo>
                <a:lnTo>
                  <a:pt x="20230" y="8572"/>
                </a:lnTo>
                <a:lnTo>
                  <a:pt x="23102" y="10045"/>
                </a:lnTo>
                <a:lnTo>
                  <a:pt x="25869" y="11264"/>
                </a:lnTo>
                <a:lnTo>
                  <a:pt x="28714" y="12573"/>
                </a:lnTo>
                <a:lnTo>
                  <a:pt x="36626" y="16065"/>
                </a:lnTo>
                <a:lnTo>
                  <a:pt x="38823" y="16954"/>
                </a:lnTo>
                <a:lnTo>
                  <a:pt x="43192" y="18783"/>
                </a:lnTo>
                <a:lnTo>
                  <a:pt x="46266" y="19812"/>
                </a:lnTo>
                <a:lnTo>
                  <a:pt x="43865" y="17653"/>
                </a:lnTo>
                <a:lnTo>
                  <a:pt x="39865" y="15024"/>
                </a:lnTo>
                <a:lnTo>
                  <a:pt x="37909" y="13677"/>
                </a:lnTo>
                <a:lnTo>
                  <a:pt x="35534" y="12204"/>
                </a:lnTo>
                <a:lnTo>
                  <a:pt x="31530" y="9994"/>
                </a:lnTo>
                <a:lnTo>
                  <a:pt x="30314" y="9220"/>
                </a:lnTo>
                <a:lnTo>
                  <a:pt x="28853" y="8559"/>
                </a:lnTo>
                <a:lnTo>
                  <a:pt x="21742" y="5118"/>
                </a:lnTo>
                <a:lnTo>
                  <a:pt x="15900" y="2997"/>
                </a:lnTo>
                <a:lnTo>
                  <a:pt x="14541" y="2413"/>
                </a:lnTo>
                <a:lnTo>
                  <a:pt x="13093" y="2095"/>
                </a:lnTo>
                <a:lnTo>
                  <a:pt x="10439" y="1358"/>
                </a:lnTo>
                <a:lnTo>
                  <a:pt x="5705" y="241"/>
                </a:lnTo>
                <a:lnTo>
                  <a:pt x="3441" y="228"/>
                </a:lnTo>
                <a:lnTo>
                  <a:pt x="2184" y="88"/>
                </a:lnTo>
                <a:lnTo>
                  <a:pt x="0" y="0"/>
                </a:lnTo>
                <a:close/>
              </a:path>
              <a:path w="46354" h="20320">
                <a:moveTo>
                  <a:pt x="5651" y="228"/>
                </a:moveTo>
                <a:lnTo>
                  <a:pt x="3556" y="241"/>
                </a:lnTo>
                <a:lnTo>
                  <a:pt x="5705" y="241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4" name="object 1544"/>
          <p:cNvSpPr/>
          <p:nvPr/>
        </p:nvSpPr>
        <p:spPr>
          <a:xfrm>
            <a:off x="7864014" y="6675844"/>
            <a:ext cx="57419" cy="28308"/>
          </a:xfrm>
          <a:prstGeom prst="rect">
            <a:avLst/>
          </a:prstGeom>
          <a:blipFill>
            <a:blip r:embed="rId3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5" name="object 1545"/>
          <p:cNvSpPr/>
          <p:nvPr/>
        </p:nvSpPr>
        <p:spPr>
          <a:xfrm>
            <a:off x="7875010" y="6687003"/>
            <a:ext cx="44450" cy="8255"/>
          </a:xfrm>
          <a:custGeom>
            <a:avLst/>
            <a:gdLst/>
            <a:ahLst/>
            <a:cxnLst/>
            <a:rect l="l" t="t" r="r" b="b"/>
            <a:pathLst>
              <a:path w="44450" h="8254">
                <a:moveTo>
                  <a:pt x="11709" y="0"/>
                </a:moveTo>
                <a:lnTo>
                  <a:pt x="9169" y="101"/>
                </a:lnTo>
                <a:lnTo>
                  <a:pt x="4914" y="126"/>
                </a:lnTo>
                <a:lnTo>
                  <a:pt x="3124" y="596"/>
                </a:lnTo>
                <a:lnTo>
                  <a:pt x="1904" y="774"/>
                </a:lnTo>
                <a:lnTo>
                  <a:pt x="0" y="1155"/>
                </a:lnTo>
                <a:lnTo>
                  <a:pt x="3187" y="1650"/>
                </a:lnTo>
                <a:lnTo>
                  <a:pt x="4902" y="1701"/>
                </a:lnTo>
                <a:lnTo>
                  <a:pt x="6946" y="2070"/>
                </a:lnTo>
                <a:lnTo>
                  <a:pt x="9016" y="2514"/>
                </a:lnTo>
                <a:lnTo>
                  <a:pt x="11404" y="2743"/>
                </a:lnTo>
                <a:lnTo>
                  <a:pt x="13957" y="3263"/>
                </a:lnTo>
                <a:lnTo>
                  <a:pt x="16522" y="3822"/>
                </a:lnTo>
                <a:lnTo>
                  <a:pt x="19253" y="4140"/>
                </a:lnTo>
                <a:lnTo>
                  <a:pt x="21996" y="4749"/>
                </a:lnTo>
                <a:lnTo>
                  <a:pt x="30035" y="6197"/>
                </a:lnTo>
                <a:lnTo>
                  <a:pt x="35026" y="7010"/>
                </a:lnTo>
                <a:lnTo>
                  <a:pt x="41274" y="7924"/>
                </a:lnTo>
                <a:lnTo>
                  <a:pt x="44145" y="8153"/>
                </a:lnTo>
                <a:lnTo>
                  <a:pt x="41605" y="6832"/>
                </a:lnTo>
                <a:lnTo>
                  <a:pt x="37579" y="5422"/>
                </a:lnTo>
                <a:lnTo>
                  <a:pt x="35598" y="4686"/>
                </a:lnTo>
                <a:lnTo>
                  <a:pt x="33248" y="3936"/>
                </a:lnTo>
                <a:lnTo>
                  <a:pt x="29413" y="2946"/>
                </a:lnTo>
                <a:lnTo>
                  <a:pt x="28105" y="2514"/>
                </a:lnTo>
                <a:lnTo>
                  <a:pt x="25361" y="1981"/>
                </a:lnTo>
                <a:lnTo>
                  <a:pt x="23990" y="1676"/>
                </a:lnTo>
                <a:lnTo>
                  <a:pt x="22618" y="1409"/>
                </a:lnTo>
                <a:lnTo>
                  <a:pt x="19837" y="825"/>
                </a:lnTo>
                <a:lnTo>
                  <a:pt x="16992" y="558"/>
                </a:lnTo>
                <a:lnTo>
                  <a:pt x="1170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6" name="object 1546"/>
          <p:cNvSpPr/>
          <p:nvPr/>
        </p:nvSpPr>
        <p:spPr>
          <a:xfrm>
            <a:off x="7866604" y="6676618"/>
            <a:ext cx="54829" cy="28113"/>
          </a:xfrm>
          <a:prstGeom prst="rect">
            <a:avLst/>
          </a:prstGeom>
          <a:blipFill>
            <a:blip r:embed="rId3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7" name="object 1547"/>
          <p:cNvSpPr/>
          <p:nvPr/>
        </p:nvSpPr>
        <p:spPr>
          <a:xfrm>
            <a:off x="7907002" y="6573393"/>
            <a:ext cx="34291" cy="62585"/>
          </a:xfrm>
          <a:prstGeom prst="rect">
            <a:avLst/>
          </a:prstGeom>
          <a:blipFill>
            <a:blip r:embed="rId3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8" name="object 1548"/>
          <p:cNvSpPr/>
          <p:nvPr/>
        </p:nvSpPr>
        <p:spPr>
          <a:xfrm>
            <a:off x="7912828" y="6585980"/>
            <a:ext cx="15240" cy="48260"/>
          </a:xfrm>
          <a:custGeom>
            <a:avLst/>
            <a:gdLst/>
            <a:ahLst/>
            <a:cxnLst/>
            <a:rect l="l" t="t" r="r" b="b"/>
            <a:pathLst>
              <a:path w="15240" h="48259">
                <a:moveTo>
                  <a:pt x="14985" y="0"/>
                </a:moveTo>
                <a:lnTo>
                  <a:pt x="13614" y="1739"/>
                </a:lnTo>
                <a:lnTo>
                  <a:pt x="12865" y="2870"/>
                </a:lnTo>
                <a:lnTo>
                  <a:pt x="11468" y="4444"/>
                </a:lnTo>
                <a:lnTo>
                  <a:pt x="10401" y="6591"/>
                </a:lnTo>
                <a:lnTo>
                  <a:pt x="9258" y="8826"/>
                </a:lnTo>
                <a:lnTo>
                  <a:pt x="8699" y="10083"/>
                </a:lnTo>
                <a:lnTo>
                  <a:pt x="8089" y="11328"/>
                </a:lnTo>
                <a:lnTo>
                  <a:pt x="7404" y="12636"/>
                </a:lnTo>
                <a:lnTo>
                  <a:pt x="6946" y="14058"/>
                </a:lnTo>
                <a:lnTo>
                  <a:pt x="5918" y="16865"/>
                </a:lnTo>
                <a:lnTo>
                  <a:pt x="4775" y="19875"/>
                </a:lnTo>
                <a:lnTo>
                  <a:pt x="3555" y="24498"/>
                </a:lnTo>
                <a:lnTo>
                  <a:pt x="2781" y="27558"/>
                </a:lnTo>
                <a:lnTo>
                  <a:pt x="2349" y="29070"/>
                </a:lnTo>
                <a:lnTo>
                  <a:pt x="2133" y="30594"/>
                </a:lnTo>
                <a:lnTo>
                  <a:pt x="1231" y="34975"/>
                </a:lnTo>
                <a:lnTo>
                  <a:pt x="825" y="37744"/>
                </a:lnTo>
                <a:lnTo>
                  <a:pt x="571" y="40106"/>
                </a:lnTo>
                <a:lnTo>
                  <a:pt x="0" y="44856"/>
                </a:lnTo>
                <a:lnTo>
                  <a:pt x="63" y="48069"/>
                </a:lnTo>
                <a:lnTo>
                  <a:pt x="1282" y="45097"/>
                </a:lnTo>
                <a:lnTo>
                  <a:pt x="3467" y="38303"/>
                </a:lnTo>
                <a:lnTo>
                  <a:pt x="5105" y="32842"/>
                </a:lnTo>
                <a:lnTo>
                  <a:pt x="7658" y="23990"/>
                </a:lnTo>
                <a:lnTo>
                  <a:pt x="8394" y="20942"/>
                </a:lnTo>
                <a:lnTo>
                  <a:pt x="9436" y="18021"/>
                </a:lnTo>
                <a:lnTo>
                  <a:pt x="10159" y="15151"/>
                </a:lnTo>
                <a:lnTo>
                  <a:pt x="10909" y="12331"/>
                </a:lnTo>
                <a:lnTo>
                  <a:pt x="11849" y="9766"/>
                </a:lnTo>
                <a:lnTo>
                  <a:pt x="12433" y="7492"/>
                </a:lnTo>
                <a:lnTo>
                  <a:pt x="13055" y="5206"/>
                </a:lnTo>
                <a:lnTo>
                  <a:pt x="13893" y="3454"/>
                </a:lnTo>
                <a:lnTo>
                  <a:pt x="14719" y="774"/>
                </a:lnTo>
                <a:lnTo>
                  <a:pt x="149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9" name="object 1549"/>
          <p:cNvSpPr/>
          <p:nvPr/>
        </p:nvSpPr>
        <p:spPr>
          <a:xfrm>
            <a:off x="7900339" y="6549698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7611" y="0"/>
                </a:moveTo>
                <a:lnTo>
                  <a:pt x="6569" y="1930"/>
                </a:lnTo>
                <a:lnTo>
                  <a:pt x="6010" y="3187"/>
                </a:lnTo>
                <a:lnTo>
                  <a:pt x="4906" y="4978"/>
                </a:lnTo>
                <a:lnTo>
                  <a:pt x="3458" y="9664"/>
                </a:lnTo>
                <a:lnTo>
                  <a:pt x="2721" y="12331"/>
                </a:lnTo>
                <a:lnTo>
                  <a:pt x="2251" y="13715"/>
                </a:lnTo>
                <a:lnTo>
                  <a:pt x="2035" y="15227"/>
                </a:lnTo>
                <a:lnTo>
                  <a:pt x="1401" y="18668"/>
                </a:lnTo>
                <a:lnTo>
                  <a:pt x="880" y="21297"/>
                </a:lnTo>
                <a:lnTo>
                  <a:pt x="321" y="27647"/>
                </a:lnTo>
                <a:lnTo>
                  <a:pt x="207" y="29197"/>
                </a:lnTo>
                <a:lnTo>
                  <a:pt x="41" y="30772"/>
                </a:lnTo>
                <a:lnTo>
                  <a:pt x="0" y="39700"/>
                </a:lnTo>
                <a:lnTo>
                  <a:pt x="160" y="42049"/>
                </a:lnTo>
                <a:lnTo>
                  <a:pt x="374" y="46748"/>
                </a:lnTo>
                <a:lnTo>
                  <a:pt x="994" y="49898"/>
                </a:lnTo>
                <a:lnTo>
                  <a:pt x="1656" y="46735"/>
                </a:lnTo>
                <a:lnTo>
                  <a:pt x="2343" y="41948"/>
                </a:lnTo>
                <a:lnTo>
                  <a:pt x="2712" y="39573"/>
                </a:lnTo>
                <a:lnTo>
                  <a:pt x="3061" y="36779"/>
                </a:lnTo>
                <a:lnTo>
                  <a:pt x="4423" y="24891"/>
                </a:lnTo>
                <a:lnTo>
                  <a:pt x="4626" y="21755"/>
                </a:lnTo>
                <a:lnTo>
                  <a:pt x="5172" y="18668"/>
                </a:lnTo>
                <a:lnTo>
                  <a:pt x="5425" y="15227"/>
                </a:lnTo>
                <a:lnTo>
                  <a:pt x="5655" y="12814"/>
                </a:lnTo>
                <a:lnTo>
                  <a:pt x="6163" y="10159"/>
                </a:lnTo>
                <a:lnTo>
                  <a:pt x="6353" y="7797"/>
                </a:lnTo>
                <a:lnTo>
                  <a:pt x="6582" y="5460"/>
                </a:lnTo>
                <a:lnTo>
                  <a:pt x="7115" y="3594"/>
                </a:lnTo>
                <a:lnTo>
                  <a:pt x="7330" y="1930"/>
                </a:lnTo>
                <a:lnTo>
                  <a:pt x="76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0" name="object 1550"/>
          <p:cNvSpPr/>
          <p:nvPr/>
        </p:nvSpPr>
        <p:spPr>
          <a:xfrm>
            <a:off x="7845732" y="6535788"/>
            <a:ext cx="76920" cy="66027"/>
          </a:xfrm>
          <a:prstGeom prst="rect">
            <a:avLst/>
          </a:prstGeom>
          <a:blipFill>
            <a:blip r:embed="rId3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1" name="object 1551"/>
          <p:cNvSpPr/>
          <p:nvPr/>
        </p:nvSpPr>
        <p:spPr>
          <a:xfrm>
            <a:off x="7890259" y="6537032"/>
            <a:ext cx="55545" cy="149288"/>
          </a:xfrm>
          <a:prstGeom prst="rect">
            <a:avLst/>
          </a:prstGeom>
          <a:blipFill>
            <a:blip r:embed="rId3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2" name="object 1552"/>
          <p:cNvSpPr/>
          <p:nvPr/>
        </p:nvSpPr>
        <p:spPr>
          <a:xfrm>
            <a:off x="7857852" y="6548098"/>
            <a:ext cx="28575" cy="41910"/>
          </a:xfrm>
          <a:custGeom>
            <a:avLst/>
            <a:gdLst/>
            <a:ahLst/>
            <a:cxnLst/>
            <a:rect l="l" t="t" r="r" b="b"/>
            <a:pathLst>
              <a:path w="28575" h="41909">
                <a:moveTo>
                  <a:pt x="0" y="0"/>
                </a:moveTo>
                <a:lnTo>
                  <a:pt x="1270" y="1816"/>
                </a:lnTo>
                <a:lnTo>
                  <a:pt x="2057" y="2997"/>
                </a:lnTo>
                <a:lnTo>
                  <a:pt x="3365" y="4406"/>
                </a:lnTo>
                <a:lnTo>
                  <a:pt x="4648" y="6375"/>
                </a:lnTo>
                <a:lnTo>
                  <a:pt x="5892" y="8407"/>
                </a:lnTo>
                <a:lnTo>
                  <a:pt x="7543" y="10553"/>
                </a:lnTo>
                <a:lnTo>
                  <a:pt x="9105" y="13042"/>
                </a:lnTo>
                <a:lnTo>
                  <a:pt x="10617" y="15557"/>
                </a:lnTo>
                <a:lnTo>
                  <a:pt x="12496" y="18033"/>
                </a:lnTo>
                <a:lnTo>
                  <a:pt x="14097" y="20739"/>
                </a:lnTo>
                <a:lnTo>
                  <a:pt x="15849" y="23355"/>
                </a:lnTo>
                <a:lnTo>
                  <a:pt x="19189" y="28435"/>
                </a:lnTo>
                <a:lnTo>
                  <a:pt x="22377" y="33172"/>
                </a:lnTo>
                <a:lnTo>
                  <a:pt x="23761" y="35090"/>
                </a:lnTo>
                <a:lnTo>
                  <a:pt x="26479" y="38976"/>
                </a:lnTo>
                <a:lnTo>
                  <a:pt x="28511" y="41478"/>
                </a:lnTo>
                <a:lnTo>
                  <a:pt x="27635" y="38379"/>
                </a:lnTo>
                <a:lnTo>
                  <a:pt x="25679" y="34023"/>
                </a:lnTo>
                <a:lnTo>
                  <a:pt x="24714" y="31826"/>
                </a:lnTo>
                <a:lnTo>
                  <a:pt x="23507" y="29311"/>
                </a:lnTo>
                <a:lnTo>
                  <a:pt x="21348" y="25399"/>
                </a:lnTo>
                <a:lnTo>
                  <a:pt x="20688" y="23990"/>
                </a:lnTo>
                <a:lnTo>
                  <a:pt x="19824" y="22682"/>
                </a:lnTo>
                <a:lnTo>
                  <a:pt x="18999" y="21361"/>
                </a:lnTo>
                <a:lnTo>
                  <a:pt x="18186" y="20002"/>
                </a:lnTo>
                <a:lnTo>
                  <a:pt x="15633" y="15938"/>
                </a:lnTo>
                <a:lnTo>
                  <a:pt x="11849" y="11048"/>
                </a:lnTo>
                <a:lnTo>
                  <a:pt x="10985" y="9829"/>
                </a:lnTo>
                <a:lnTo>
                  <a:pt x="9931" y="8775"/>
                </a:lnTo>
                <a:lnTo>
                  <a:pt x="8077" y="6730"/>
                </a:lnTo>
                <a:lnTo>
                  <a:pt x="4648" y="3213"/>
                </a:lnTo>
                <a:lnTo>
                  <a:pt x="2870" y="2108"/>
                </a:lnTo>
                <a:lnTo>
                  <a:pt x="1790" y="124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3" name="object 1553"/>
          <p:cNvSpPr/>
          <p:nvPr/>
        </p:nvSpPr>
        <p:spPr>
          <a:xfrm>
            <a:off x="7847202" y="6472008"/>
            <a:ext cx="45327" cy="118827"/>
          </a:xfrm>
          <a:prstGeom prst="rect">
            <a:avLst/>
          </a:prstGeom>
          <a:blipFill>
            <a:blip r:embed="rId3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4" name="object 1554"/>
          <p:cNvSpPr/>
          <p:nvPr/>
        </p:nvSpPr>
        <p:spPr>
          <a:xfrm>
            <a:off x="7867228" y="6484570"/>
            <a:ext cx="15875" cy="48260"/>
          </a:xfrm>
          <a:custGeom>
            <a:avLst/>
            <a:gdLst/>
            <a:ahLst/>
            <a:cxnLst/>
            <a:rect l="l" t="t" r="r" b="b"/>
            <a:pathLst>
              <a:path w="15875" h="48259">
                <a:moveTo>
                  <a:pt x="0" y="0"/>
                </a:moveTo>
                <a:lnTo>
                  <a:pt x="228" y="761"/>
                </a:lnTo>
                <a:lnTo>
                  <a:pt x="685" y="2108"/>
                </a:lnTo>
                <a:lnTo>
                  <a:pt x="1092" y="3467"/>
                </a:lnTo>
                <a:lnTo>
                  <a:pt x="1943" y="5206"/>
                </a:lnTo>
                <a:lnTo>
                  <a:pt x="2603" y="7467"/>
                </a:lnTo>
                <a:lnTo>
                  <a:pt x="3225" y="9753"/>
                </a:lnTo>
                <a:lnTo>
                  <a:pt x="4165" y="12280"/>
                </a:lnTo>
                <a:lnTo>
                  <a:pt x="4965" y="15100"/>
                </a:lnTo>
                <a:lnTo>
                  <a:pt x="5664" y="17970"/>
                </a:lnTo>
                <a:lnTo>
                  <a:pt x="6756" y="20891"/>
                </a:lnTo>
                <a:lnTo>
                  <a:pt x="15303" y="47955"/>
                </a:lnTo>
                <a:lnTo>
                  <a:pt x="15354" y="44729"/>
                </a:lnTo>
                <a:lnTo>
                  <a:pt x="14732" y="39992"/>
                </a:lnTo>
                <a:lnTo>
                  <a:pt x="14478" y="37617"/>
                </a:lnTo>
                <a:lnTo>
                  <a:pt x="14020" y="34874"/>
                </a:lnTo>
                <a:lnTo>
                  <a:pt x="13411" y="31940"/>
                </a:lnTo>
                <a:lnTo>
                  <a:pt x="13081" y="30479"/>
                </a:lnTo>
                <a:lnTo>
                  <a:pt x="12865" y="28955"/>
                </a:lnTo>
                <a:lnTo>
                  <a:pt x="12014" y="25946"/>
                </a:lnTo>
                <a:lnTo>
                  <a:pt x="11201" y="22847"/>
                </a:lnTo>
                <a:lnTo>
                  <a:pt x="10363" y="19799"/>
                </a:lnTo>
                <a:lnTo>
                  <a:pt x="9194" y="16802"/>
                </a:lnTo>
                <a:lnTo>
                  <a:pt x="8153" y="13995"/>
                </a:lnTo>
                <a:lnTo>
                  <a:pt x="7670" y="12585"/>
                </a:lnTo>
                <a:lnTo>
                  <a:pt x="6972" y="11277"/>
                </a:lnTo>
                <a:lnTo>
                  <a:pt x="5791" y="8788"/>
                </a:lnTo>
                <a:lnTo>
                  <a:pt x="3505" y="4432"/>
                </a:lnTo>
                <a:lnTo>
                  <a:pt x="2120" y="2844"/>
                </a:lnTo>
                <a:lnTo>
                  <a:pt x="1358" y="1714"/>
                </a:lnTo>
                <a:lnTo>
                  <a:pt x="469" y="62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5" name="object 1555"/>
          <p:cNvSpPr/>
          <p:nvPr/>
        </p:nvSpPr>
        <p:spPr>
          <a:xfrm>
            <a:off x="7877682" y="6429730"/>
            <a:ext cx="10160" cy="31750"/>
          </a:xfrm>
          <a:custGeom>
            <a:avLst/>
            <a:gdLst/>
            <a:ahLst/>
            <a:cxnLst/>
            <a:rect l="l" t="t" r="r" b="b"/>
            <a:pathLst>
              <a:path w="10159" h="31750">
                <a:moveTo>
                  <a:pt x="0" y="0"/>
                </a:moveTo>
                <a:lnTo>
                  <a:pt x="152" y="533"/>
                </a:lnTo>
                <a:lnTo>
                  <a:pt x="444" y="1396"/>
                </a:lnTo>
                <a:lnTo>
                  <a:pt x="774" y="2260"/>
                </a:lnTo>
                <a:lnTo>
                  <a:pt x="1270" y="3416"/>
                </a:lnTo>
                <a:lnTo>
                  <a:pt x="1714" y="4902"/>
                </a:lnTo>
                <a:lnTo>
                  <a:pt x="2095" y="6388"/>
                </a:lnTo>
                <a:lnTo>
                  <a:pt x="2717" y="8051"/>
                </a:lnTo>
                <a:lnTo>
                  <a:pt x="3251" y="9905"/>
                </a:lnTo>
                <a:lnTo>
                  <a:pt x="3721" y="11772"/>
                </a:lnTo>
                <a:lnTo>
                  <a:pt x="4432" y="13677"/>
                </a:lnTo>
                <a:lnTo>
                  <a:pt x="4940" y="15697"/>
                </a:lnTo>
                <a:lnTo>
                  <a:pt x="10045" y="31407"/>
                </a:lnTo>
                <a:lnTo>
                  <a:pt x="10007" y="29311"/>
                </a:lnTo>
                <a:lnTo>
                  <a:pt x="9296" y="23088"/>
                </a:lnTo>
                <a:lnTo>
                  <a:pt x="8509" y="18999"/>
                </a:lnTo>
                <a:lnTo>
                  <a:pt x="7327" y="14973"/>
                </a:lnTo>
                <a:lnTo>
                  <a:pt x="6794" y="12979"/>
                </a:lnTo>
                <a:lnTo>
                  <a:pt x="4635" y="7340"/>
                </a:lnTo>
                <a:lnTo>
                  <a:pt x="3733" y="5714"/>
                </a:lnTo>
                <a:lnTo>
                  <a:pt x="2311" y="2908"/>
                </a:lnTo>
                <a:lnTo>
                  <a:pt x="1358" y="1904"/>
                </a:lnTo>
                <a:lnTo>
                  <a:pt x="889" y="114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6" name="object 1556"/>
          <p:cNvSpPr/>
          <p:nvPr/>
        </p:nvSpPr>
        <p:spPr>
          <a:xfrm>
            <a:off x="7868932" y="6422823"/>
            <a:ext cx="22708" cy="39571"/>
          </a:xfrm>
          <a:prstGeom prst="rect">
            <a:avLst/>
          </a:prstGeom>
          <a:blipFill>
            <a:blip r:embed="rId3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7" name="object 1557"/>
          <p:cNvSpPr/>
          <p:nvPr/>
        </p:nvSpPr>
        <p:spPr>
          <a:xfrm>
            <a:off x="7908293" y="6794938"/>
            <a:ext cx="64897" cy="88397"/>
          </a:xfrm>
          <a:prstGeom prst="rect">
            <a:avLst/>
          </a:prstGeom>
          <a:blipFill>
            <a:blip r:embed="rId3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8" name="object 1558"/>
          <p:cNvSpPr/>
          <p:nvPr/>
        </p:nvSpPr>
        <p:spPr>
          <a:xfrm>
            <a:off x="7925741" y="6633578"/>
            <a:ext cx="4445" cy="50800"/>
          </a:xfrm>
          <a:custGeom>
            <a:avLst/>
            <a:gdLst/>
            <a:ahLst/>
            <a:cxnLst/>
            <a:rect l="l" t="t" r="r" b="b"/>
            <a:pathLst>
              <a:path w="4445" h="50800">
                <a:moveTo>
                  <a:pt x="3987" y="0"/>
                </a:moveTo>
                <a:lnTo>
                  <a:pt x="3200" y="2031"/>
                </a:lnTo>
                <a:lnTo>
                  <a:pt x="2781" y="3378"/>
                </a:lnTo>
                <a:lnTo>
                  <a:pt x="1955" y="5295"/>
                </a:lnTo>
                <a:lnTo>
                  <a:pt x="1057" y="10274"/>
                </a:lnTo>
                <a:lnTo>
                  <a:pt x="662" y="12979"/>
                </a:lnTo>
                <a:lnTo>
                  <a:pt x="419" y="14312"/>
                </a:lnTo>
                <a:lnTo>
                  <a:pt x="374" y="15900"/>
                </a:lnTo>
                <a:lnTo>
                  <a:pt x="211" y="18859"/>
                </a:lnTo>
                <a:lnTo>
                  <a:pt x="0" y="21996"/>
                </a:lnTo>
                <a:lnTo>
                  <a:pt x="279" y="28359"/>
                </a:lnTo>
                <a:lnTo>
                  <a:pt x="355" y="31495"/>
                </a:lnTo>
                <a:lnTo>
                  <a:pt x="609" y="33019"/>
                </a:lnTo>
                <a:lnTo>
                  <a:pt x="1016" y="37464"/>
                </a:lnTo>
                <a:lnTo>
                  <a:pt x="1435" y="40220"/>
                </a:lnTo>
                <a:lnTo>
                  <a:pt x="1892" y="42570"/>
                </a:lnTo>
                <a:lnTo>
                  <a:pt x="2717" y="47282"/>
                </a:lnTo>
                <a:lnTo>
                  <a:pt x="3721" y="50342"/>
                </a:lnTo>
                <a:lnTo>
                  <a:pt x="3974" y="47282"/>
                </a:lnTo>
                <a:lnTo>
                  <a:pt x="4077" y="42570"/>
                </a:lnTo>
                <a:lnTo>
                  <a:pt x="3987" y="25095"/>
                </a:lnTo>
                <a:lnTo>
                  <a:pt x="3784" y="21958"/>
                </a:lnTo>
                <a:lnTo>
                  <a:pt x="3933" y="18795"/>
                </a:lnTo>
                <a:lnTo>
                  <a:pt x="3771" y="15900"/>
                </a:lnTo>
                <a:lnTo>
                  <a:pt x="3690" y="12852"/>
                </a:lnTo>
                <a:lnTo>
                  <a:pt x="3835" y="10274"/>
                </a:lnTo>
                <a:lnTo>
                  <a:pt x="3721" y="7899"/>
                </a:lnTo>
                <a:lnTo>
                  <a:pt x="3708" y="5295"/>
                </a:lnTo>
                <a:lnTo>
                  <a:pt x="3962" y="3632"/>
                </a:lnTo>
                <a:lnTo>
                  <a:pt x="398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9" name="object 1559"/>
          <p:cNvSpPr/>
          <p:nvPr/>
        </p:nvSpPr>
        <p:spPr>
          <a:xfrm>
            <a:off x="7858587" y="6589153"/>
            <a:ext cx="103925" cy="140411"/>
          </a:xfrm>
          <a:prstGeom prst="rect">
            <a:avLst/>
          </a:prstGeom>
          <a:blipFill>
            <a:blip r:embed="rId3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0" name="object 1560"/>
          <p:cNvSpPr/>
          <p:nvPr/>
        </p:nvSpPr>
        <p:spPr>
          <a:xfrm>
            <a:off x="7942454" y="6676865"/>
            <a:ext cx="6350" cy="50800"/>
          </a:xfrm>
          <a:custGeom>
            <a:avLst/>
            <a:gdLst/>
            <a:ahLst/>
            <a:cxnLst/>
            <a:rect l="l" t="t" r="r" b="b"/>
            <a:pathLst>
              <a:path w="6350" h="50800">
                <a:moveTo>
                  <a:pt x="2496" y="0"/>
                </a:moveTo>
                <a:lnTo>
                  <a:pt x="1835" y="2095"/>
                </a:lnTo>
                <a:lnTo>
                  <a:pt x="1530" y="3428"/>
                </a:lnTo>
                <a:lnTo>
                  <a:pt x="806" y="5397"/>
                </a:lnTo>
                <a:lnTo>
                  <a:pt x="568" y="7873"/>
                </a:lnTo>
                <a:lnTo>
                  <a:pt x="298" y="10286"/>
                </a:lnTo>
                <a:lnTo>
                  <a:pt x="126" y="12953"/>
                </a:lnTo>
                <a:lnTo>
                  <a:pt x="0" y="15874"/>
                </a:lnTo>
                <a:lnTo>
                  <a:pt x="70" y="22212"/>
                </a:lnTo>
                <a:lnTo>
                  <a:pt x="591" y="26949"/>
                </a:lnTo>
                <a:lnTo>
                  <a:pt x="959" y="30098"/>
                </a:lnTo>
                <a:lnTo>
                  <a:pt x="1111" y="31648"/>
                </a:lnTo>
                <a:lnTo>
                  <a:pt x="1454" y="33146"/>
                </a:lnTo>
                <a:lnTo>
                  <a:pt x="1670" y="34620"/>
                </a:lnTo>
                <a:lnTo>
                  <a:pt x="2165" y="37566"/>
                </a:lnTo>
                <a:lnTo>
                  <a:pt x="2775" y="40284"/>
                </a:lnTo>
                <a:lnTo>
                  <a:pt x="3385" y="42583"/>
                </a:lnTo>
                <a:lnTo>
                  <a:pt x="4553" y="47243"/>
                </a:lnTo>
                <a:lnTo>
                  <a:pt x="5772" y="50215"/>
                </a:lnTo>
                <a:lnTo>
                  <a:pt x="5810" y="46989"/>
                </a:lnTo>
                <a:lnTo>
                  <a:pt x="5573" y="42583"/>
                </a:lnTo>
                <a:lnTo>
                  <a:pt x="5455" y="39890"/>
                </a:lnTo>
                <a:lnTo>
                  <a:pt x="4932" y="33146"/>
                </a:lnTo>
                <a:lnTo>
                  <a:pt x="4235" y="25018"/>
                </a:lnTo>
                <a:lnTo>
                  <a:pt x="3869" y="22212"/>
                </a:lnTo>
                <a:lnTo>
                  <a:pt x="3766" y="18783"/>
                </a:lnTo>
                <a:lnTo>
                  <a:pt x="3397" y="15874"/>
                </a:lnTo>
                <a:lnTo>
                  <a:pt x="3125" y="13030"/>
                </a:lnTo>
                <a:lnTo>
                  <a:pt x="3054" y="10248"/>
                </a:lnTo>
                <a:lnTo>
                  <a:pt x="2780" y="7785"/>
                </a:lnTo>
                <a:lnTo>
                  <a:pt x="2584" y="5537"/>
                </a:lnTo>
                <a:lnTo>
                  <a:pt x="249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1" name="object 1561"/>
          <p:cNvSpPr/>
          <p:nvPr/>
        </p:nvSpPr>
        <p:spPr>
          <a:xfrm>
            <a:off x="7930387" y="6667238"/>
            <a:ext cx="31610" cy="62333"/>
          </a:xfrm>
          <a:prstGeom prst="rect">
            <a:avLst/>
          </a:prstGeom>
          <a:blipFill>
            <a:blip r:embed="rId3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2" name="object 1562"/>
          <p:cNvSpPr/>
          <p:nvPr/>
        </p:nvSpPr>
        <p:spPr>
          <a:xfrm>
            <a:off x="7870784" y="6601387"/>
            <a:ext cx="32384" cy="39370"/>
          </a:xfrm>
          <a:custGeom>
            <a:avLst/>
            <a:gdLst/>
            <a:ahLst/>
            <a:cxnLst/>
            <a:rect l="l" t="t" r="r" b="b"/>
            <a:pathLst>
              <a:path w="32384" h="39370">
                <a:moveTo>
                  <a:pt x="0" y="0"/>
                </a:moveTo>
                <a:lnTo>
                  <a:pt x="1435" y="1689"/>
                </a:lnTo>
                <a:lnTo>
                  <a:pt x="2338" y="2806"/>
                </a:lnTo>
                <a:lnTo>
                  <a:pt x="3733" y="4114"/>
                </a:lnTo>
                <a:lnTo>
                  <a:pt x="5236" y="6032"/>
                </a:lnTo>
                <a:lnTo>
                  <a:pt x="6612" y="7924"/>
                </a:lnTo>
                <a:lnTo>
                  <a:pt x="8456" y="10007"/>
                </a:lnTo>
                <a:lnTo>
                  <a:pt x="10160" y="12230"/>
                </a:lnTo>
                <a:lnTo>
                  <a:pt x="11899" y="14617"/>
                </a:lnTo>
                <a:lnTo>
                  <a:pt x="13957" y="16929"/>
                </a:lnTo>
                <a:lnTo>
                  <a:pt x="15786" y="19494"/>
                </a:lnTo>
                <a:lnTo>
                  <a:pt x="23317" y="29032"/>
                </a:lnTo>
                <a:lnTo>
                  <a:pt x="25069" y="31178"/>
                </a:lnTo>
                <a:lnTo>
                  <a:pt x="26593" y="32981"/>
                </a:lnTo>
                <a:lnTo>
                  <a:pt x="29616" y="36626"/>
                </a:lnTo>
                <a:lnTo>
                  <a:pt x="31864" y="38963"/>
                </a:lnTo>
                <a:lnTo>
                  <a:pt x="30708" y="35953"/>
                </a:lnTo>
                <a:lnTo>
                  <a:pt x="28409" y="31762"/>
                </a:lnTo>
                <a:lnTo>
                  <a:pt x="27292" y="29654"/>
                </a:lnTo>
                <a:lnTo>
                  <a:pt x="25857" y="27254"/>
                </a:lnTo>
                <a:lnTo>
                  <a:pt x="23380" y="23520"/>
                </a:lnTo>
                <a:lnTo>
                  <a:pt x="22606" y="22199"/>
                </a:lnTo>
                <a:lnTo>
                  <a:pt x="21640" y="20955"/>
                </a:lnTo>
                <a:lnTo>
                  <a:pt x="20726" y="19672"/>
                </a:lnTo>
                <a:lnTo>
                  <a:pt x="19761" y="18415"/>
                </a:lnTo>
                <a:lnTo>
                  <a:pt x="18821" y="17119"/>
                </a:lnTo>
                <a:lnTo>
                  <a:pt x="16903" y="14592"/>
                </a:lnTo>
                <a:lnTo>
                  <a:pt x="14719" y="12230"/>
                </a:lnTo>
                <a:lnTo>
                  <a:pt x="12618" y="9893"/>
                </a:lnTo>
                <a:lnTo>
                  <a:pt x="11772" y="8864"/>
                </a:lnTo>
                <a:lnTo>
                  <a:pt x="10614" y="7886"/>
                </a:lnTo>
                <a:lnTo>
                  <a:pt x="8523" y="5956"/>
                </a:lnTo>
                <a:lnTo>
                  <a:pt x="4927" y="2806"/>
                </a:lnTo>
                <a:lnTo>
                  <a:pt x="3048" y="1854"/>
                </a:lnTo>
                <a:lnTo>
                  <a:pt x="1892" y="109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3" name="object 1563"/>
          <p:cNvSpPr/>
          <p:nvPr/>
        </p:nvSpPr>
        <p:spPr>
          <a:xfrm>
            <a:off x="7861046" y="6591110"/>
            <a:ext cx="68338" cy="102582"/>
          </a:xfrm>
          <a:prstGeom prst="rect">
            <a:avLst/>
          </a:prstGeom>
          <a:blipFill>
            <a:blip r:embed="rId3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4" name="object 1564"/>
          <p:cNvSpPr/>
          <p:nvPr/>
        </p:nvSpPr>
        <p:spPr>
          <a:xfrm>
            <a:off x="7890298" y="6658005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1625" y="1485"/>
                </a:lnTo>
                <a:lnTo>
                  <a:pt x="2628" y="2476"/>
                </a:lnTo>
                <a:lnTo>
                  <a:pt x="4191" y="3594"/>
                </a:lnTo>
                <a:lnTo>
                  <a:pt x="5880" y="5270"/>
                </a:lnTo>
                <a:lnTo>
                  <a:pt x="7505" y="6984"/>
                </a:lnTo>
                <a:lnTo>
                  <a:pt x="9537" y="8750"/>
                </a:lnTo>
                <a:lnTo>
                  <a:pt x="11607" y="10858"/>
                </a:lnTo>
                <a:lnTo>
                  <a:pt x="13614" y="13004"/>
                </a:lnTo>
                <a:lnTo>
                  <a:pt x="15951" y="15049"/>
                </a:lnTo>
                <a:lnTo>
                  <a:pt x="36449" y="34683"/>
                </a:lnTo>
                <a:lnTo>
                  <a:pt x="34950" y="31813"/>
                </a:lnTo>
                <a:lnTo>
                  <a:pt x="32026" y="27800"/>
                </a:lnTo>
                <a:lnTo>
                  <a:pt x="30759" y="26009"/>
                </a:lnTo>
                <a:lnTo>
                  <a:pt x="29057" y="23799"/>
                </a:lnTo>
                <a:lnTo>
                  <a:pt x="27127" y="21539"/>
                </a:lnTo>
                <a:lnTo>
                  <a:pt x="26123" y="20421"/>
                </a:lnTo>
                <a:lnTo>
                  <a:pt x="25196" y="19189"/>
                </a:lnTo>
                <a:lnTo>
                  <a:pt x="21894" y="15798"/>
                </a:lnTo>
                <a:lnTo>
                  <a:pt x="20815" y="14643"/>
                </a:lnTo>
                <a:lnTo>
                  <a:pt x="18592" y="12357"/>
                </a:lnTo>
                <a:lnTo>
                  <a:pt x="13868" y="8343"/>
                </a:lnTo>
                <a:lnTo>
                  <a:pt x="12776" y="7315"/>
                </a:lnTo>
                <a:lnTo>
                  <a:pt x="11531" y="6515"/>
                </a:lnTo>
                <a:lnTo>
                  <a:pt x="9296" y="4889"/>
                </a:lnTo>
                <a:lnTo>
                  <a:pt x="7200" y="3517"/>
                </a:lnTo>
                <a:lnTo>
                  <a:pt x="5232" y="2171"/>
                </a:lnTo>
                <a:lnTo>
                  <a:pt x="3251" y="1447"/>
                </a:lnTo>
                <a:lnTo>
                  <a:pt x="2006" y="8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5" name="object 1565"/>
          <p:cNvSpPr/>
          <p:nvPr/>
        </p:nvSpPr>
        <p:spPr>
          <a:xfrm>
            <a:off x="7881481" y="6647871"/>
            <a:ext cx="68388" cy="102232"/>
          </a:xfrm>
          <a:prstGeom prst="rect">
            <a:avLst/>
          </a:prstGeom>
          <a:blipFill>
            <a:blip r:embed="rId3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6" name="object 1566"/>
          <p:cNvSpPr/>
          <p:nvPr/>
        </p:nvSpPr>
        <p:spPr>
          <a:xfrm>
            <a:off x="7910809" y="6714411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1612" y="1498"/>
                </a:lnTo>
                <a:lnTo>
                  <a:pt x="2628" y="2476"/>
                </a:lnTo>
                <a:lnTo>
                  <a:pt x="4216" y="3619"/>
                </a:lnTo>
                <a:lnTo>
                  <a:pt x="5867" y="5283"/>
                </a:lnTo>
                <a:lnTo>
                  <a:pt x="7505" y="6985"/>
                </a:lnTo>
                <a:lnTo>
                  <a:pt x="9563" y="8763"/>
                </a:lnTo>
                <a:lnTo>
                  <a:pt x="11595" y="10858"/>
                </a:lnTo>
                <a:lnTo>
                  <a:pt x="13601" y="13017"/>
                </a:lnTo>
                <a:lnTo>
                  <a:pt x="15976" y="15049"/>
                </a:lnTo>
                <a:lnTo>
                  <a:pt x="36474" y="34683"/>
                </a:lnTo>
                <a:lnTo>
                  <a:pt x="34963" y="31826"/>
                </a:lnTo>
                <a:lnTo>
                  <a:pt x="32025" y="27813"/>
                </a:lnTo>
                <a:lnTo>
                  <a:pt x="30692" y="25908"/>
                </a:lnTo>
                <a:lnTo>
                  <a:pt x="29057" y="23825"/>
                </a:lnTo>
                <a:lnTo>
                  <a:pt x="26136" y="20434"/>
                </a:lnTo>
                <a:lnTo>
                  <a:pt x="25184" y="19189"/>
                </a:lnTo>
                <a:lnTo>
                  <a:pt x="24091" y="18084"/>
                </a:lnTo>
                <a:lnTo>
                  <a:pt x="20815" y="14643"/>
                </a:lnTo>
                <a:lnTo>
                  <a:pt x="18605" y="12357"/>
                </a:lnTo>
                <a:lnTo>
                  <a:pt x="16141" y="10299"/>
                </a:lnTo>
                <a:lnTo>
                  <a:pt x="13868" y="8343"/>
                </a:lnTo>
                <a:lnTo>
                  <a:pt x="12776" y="7340"/>
                </a:lnTo>
                <a:lnTo>
                  <a:pt x="11531" y="6527"/>
                </a:lnTo>
                <a:lnTo>
                  <a:pt x="9283" y="4902"/>
                </a:lnTo>
                <a:lnTo>
                  <a:pt x="5219" y="2171"/>
                </a:lnTo>
                <a:lnTo>
                  <a:pt x="3251" y="1460"/>
                </a:lnTo>
                <a:lnTo>
                  <a:pt x="2006" y="8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7" name="object 1567"/>
          <p:cNvSpPr/>
          <p:nvPr/>
        </p:nvSpPr>
        <p:spPr>
          <a:xfrm>
            <a:off x="7902008" y="6704283"/>
            <a:ext cx="62206" cy="108529"/>
          </a:xfrm>
          <a:prstGeom prst="rect">
            <a:avLst/>
          </a:prstGeom>
          <a:blipFill>
            <a:blip r:embed="rId3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8" name="object 1568"/>
          <p:cNvSpPr/>
          <p:nvPr/>
        </p:nvSpPr>
        <p:spPr>
          <a:xfrm>
            <a:off x="7853845" y="6421513"/>
            <a:ext cx="65567" cy="127190"/>
          </a:xfrm>
          <a:prstGeom prst="rect">
            <a:avLst/>
          </a:prstGeom>
          <a:blipFill>
            <a:blip r:embed="rId3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9" name="object 1569"/>
          <p:cNvSpPr/>
          <p:nvPr/>
        </p:nvSpPr>
        <p:spPr>
          <a:xfrm>
            <a:off x="7933135" y="6769340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1206" y="1816"/>
                </a:lnTo>
                <a:lnTo>
                  <a:pt x="1968" y="3022"/>
                </a:lnTo>
                <a:lnTo>
                  <a:pt x="3251" y="4483"/>
                </a:lnTo>
                <a:lnTo>
                  <a:pt x="4483" y="6477"/>
                </a:lnTo>
                <a:lnTo>
                  <a:pt x="5664" y="8547"/>
                </a:lnTo>
                <a:lnTo>
                  <a:pt x="7264" y="10731"/>
                </a:lnTo>
                <a:lnTo>
                  <a:pt x="8763" y="13246"/>
                </a:lnTo>
                <a:lnTo>
                  <a:pt x="10223" y="15811"/>
                </a:lnTo>
                <a:lnTo>
                  <a:pt x="12052" y="18326"/>
                </a:lnTo>
                <a:lnTo>
                  <a:pt x="13576" y="21069"/>
                </a:lnTo>
                <a:lnTo>
                  <a:pt x="16891" y="26403"/>
                </a:lnTo>
                <a:lnTo>
                  <a:pt x="18453" y="28879"/>
                </a:lnTo>
                <a:lnTo>
                  <a:pt x="20053" y="31356"/>
                </a:lnTo>
                <a:lnTo>
                  <a:pt x="21526" y="33693"/>
                </a:lnTo>
                <a:lnTo>
                  <a:pt x="25488" y="39598"/>
                </a:lnTo>
                <a:lnTo>
                  <a:pt x="27470" y="42151"/>
                </a:lnTo>
                <a:lnTo>
                  <a:pt x="26657" y="39027"/>
                </a:lnTo>
                <a:lnTo>
                  <a:pt x="24815" y="34632"/>
                </a:lnTo>
                <a:lnTo>
                  <a:pt x="23926" y="32397"/>
                </a:lnTo>
                <a:lnTo>
                  <a:pt x="22771" y="29870"/>
                </a:lnTo>
                <a:lnTo>
                  <a:pt x="21412" y="27216"/>
                </a:lnTo>
                <a:lnTo>
                  <a:pt x="20701" y="25920"/>
                </a:lnTo>
                <a:lnTo>
                  <a:pt x="20078" y="24485"/>
                </a:lnTo>
                <a:lnTo>
                  <a:pt x="18453" y="21793"/>
                </a:lnTo>
                <a:lnTo>
                  <a:pt x="17665" y="20421"/>
                </a:lnTo>
                <a:lnTo>
                  <a:pt x="15240" y="16319"/>
                </a:lnTo>
                <a:lnTo>
                  <a:pt x="13322" y="13754"/>
                </a:lnTo>
                <a:lnTo>
                  <a:pt x="11557" y="11315"/>
                </a:lnTo>
                <a:lnTo>
                  <a:pt x="10744" y="10083"/>
                </a:lnTo>
                <a:lnTo>
                  <a:pt x="9715" y="9017"/>
                </a:lnTo>
                <a:lnTo>
                  <a:pt x="7899" y="6921"/>
                </a:lnTo>
                <a:lnTo>
                  <a:pt x="4559" y="3314"/>
                </a:lnTo>
                <a:lnTo>
                  <a:pt x="2819" y="2171"/>
                </a:lnTo>
                <a:lnTo>
                  <a:pt x="1739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0" name="object 1570"/>
          <p:cNvSpPr/>
          <p:nvPr/>
        </p:nvSpPr>
        <p:spPr>
          <a:xfrm>
            <a:off x="7942101" y="6839846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1231" y="1841"/>
                </a:lnTo>
                <a:lnTo>
                  <a:pt x="1968" y="3035"/>
                </a:lnTo>
                <a:lnTo>
                  <a:pt x="3263" y="4483"/>
                </a:lnTo>
                <a:lnTo>
                  <a:pt x="4495" y="6489"/>
                </a:lnTo>
                <a:lnTo>
                  <a:pt x="5676" y="8547"/>
                </a:lnTo>
                <a:lnTo>
                  <a:pt x="7277" y="10718"/>
                </a:lnTo>
                <a:lnTo>
                  <a:pt x="8775" y="13246"/>
                </a:lnTo>
                <a:lnTo>
                  <a:pt x="10236" y="15811"/>
                </a:lnTo>
                <a:lnTo>
                  <a:pt x="12039" y="18338"/>
                </a:lnTo>
                <a:lnTo>
                  <a:pt x="27482" y="42164"/>
                </a:lnTo>
                <a:lnTo>
                  <a:pt x="26657" y="39039"/>
                </a:lnTo>
                <a:lnTo>
                  <a:pt x="24828" y="34632"/>
                </a:lnTo>
                <a:lnTo>
                  <a:pt x="23939" y="32410"/>
                </a:lnTo>
                <a:lnTo>
                  <a:pt x="22771" y="29870"/>
                </a:lnTo>
                <a:lnTo>
                  <a:pt x="21399" y="27216"/>
                </a:lnTo>
                <a:lnTo>
                  <a:pt x="20700" y="25920"/>
                </a:lnTo>
                <a:lnTo>
                  <a:pt x="20091" y="24498"/>
                </a:lnTo>
                <a:lnTo>
                  <a:pt x="18465" y="21805"/>
                </a:lnTo>
                <a:lnTo>
                  <a:pt x="17678" y="20434"/>
                </a:lnTo>
                <a:lnTo>
                  <a:pt x="15239" y="16319"/>
                </a:lnTo>
                <a:lnTo>
                  <a:pt x="11556" y="11328"/>
                </a:lnTo>
                <a:lnTo>
                  <a:pt x="10731" y="10096"/>
                </a:lnTo>
                <a:lnTo>
                  <a:pt x="9715" y="9017"/>
                </a:lnTo>
                <a:lnTo>
                  <a:pt x="7899" y="6934"/>
                </a:lnTo>
                <a:lnTo>
                  <a:pt x="4559" y="3314"/>
                </a:lnTo>
                <a:lnTo>
                  <a:pt x="2819" y="2197"/>
                </a:lnTo>
                <a:lnTo>
                  <a:pt x="1752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1" name="object 1571"/>
          <p:cNvSpPr/>
          <p:nvPr/>
        </p:nvSpPr>
        <p:spPr>
          <a:xfrm>
            <a:off x="7931150" y="6829366"/>
            <a:ext cx="49108" cy="103322"/>
          </a:xfrm>
          <a:prstGeom prst="rect">
            <a:avLst/>
          </a:prstGeom>
          <a:blipFill>
            <a:blip r:embed="rId3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2" name="object 1572"/>
          <p:cNvSpPr/>
          <p:nvPr/>
        </p:nvSpPr>
        <p:spPr>
          <a:xfrm>
            <a:off x="7949145" y="6889196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40" h="42545">
                <a:moveTo>
                  <a:pt x="0" y="0"/>
                </a:moveTo>
                <a:lnTo>
                  <a:pt x="431" y="673"/>
                </a:lnTo>
                <a:lnTo>
                  <a:pt x="1244" y="1841"/>
                </a:lnTo>
                <a:lnTo>
                  <a:pt x="1993" y="3035"/>
                </a:lnTo>
                <a:lnTo>
                  <a:pt x="3251" y="4495"/>
                </a:lnTo>
                <a:lnTo>
                  <a:pt x="4483" y="6502"/>
                </a:lnTo>
                <a:lnTo>
                  <a:pt x="5689" y="8559"/>
                </a:lnTo>
                <a:lnTo>
                  <a:pt x="7277" y="10744"/>
                </a:lnTo>
                <a:lnTo>
                  <a:pt x="8775" y="13271"/>
                </a:lnTo>
                <a:lnTo>
                  <a:pt x="10236" y="15824"/>
                </a:lnTo>
                <a:lnTo>
                  <a:pt x="12039" y="18338"/>
                </a:lnTo>
                <a:lnTo>
                  <a:pt x="13576" y="21094"/>
                </a:lnTo>
                <a:lnTo>
                  <a:pt x="18478" y="28905"/>
                </a:lnTo>
                <a:lnTo>
                  <a:pt x="21551" y="33705"/>
                </a:lnTo>
                <a:lnTo>
                  <a:pt x="22898" y="35674"/>
                </a:lnTo>
                <a:lnTo>
                  <a:pt x="25526" y="39624"/>
                </a:lnTo>
                <a:lnTo>
                  <a:pt x="27482" y="42164"/>
                </a:lnTo>
                <a:lnTo>
                  <a:pt x="26669" y="39065"/>
                </a:lnTo>
                <a:lnTo>
                  <a:pt x="24828" y="34645"/>
                </a:lnTo>
                <a:lnTo>
                  <a:pt x="23926" y="32410"/>
                </a:lnTo>
                <a:lnTo>
                  <a:pt x="22771" y="29883"/>
                </a:lnTo>
                <a:lnTo>
                  <a:pt x="20700" y="25933"/>
                </a:lnTo>
                <a:lnTo>
                  <a:pt x="20078" y="24498"/>
                </a:lnTo>
                <a:lnTo>
                  <a:pt x="19265" y="23177"/>
                </a:lnTo>
                <a:lnTo>
                  <a:pt x="15239" y="16344"/>
                </a:lnTo>
                <a:lnTo>
                  <a:pt x="11569" y="11341"/>
                </a:lnTo>
                <a:lnTo>
                  <a:pt x="10756" y="10109"/>
                </a:lnTo>
                <a:lnTo>
                  <a:pt x="9715" y="9042"/>
                </a:lnTo>
                <a:lnTo>
                  <a:pt x="8813" y="7988"/>
                </a:lnTo>
                <a:lnTo>
                  <a:pt x="7035" y="5969"/>
                </a:lnTo>
                <a:lnTo>
                  <a:pt x="6197" y="5105"/>
                </a:lnTo>
                <a:lnTo>
                  <a:pt x="4571" y="3340"/>
                </a:lnTo>
                <a:lnTo>
                  <a:pt x="2832" y="2184"/>
                </a:lnTo>
                <a:lnTo>
                  <a:pt x="1777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3" name="object 1573"/>
          <p:cNvSpPr/>
          <p:nvPr/>
        </p:nvSpPr>
        <p:spPr>
          <a:xfrm>
            <a:off x="7938210" y="6878725"/>
            <a:ext cx="43455" cy="118086"/>
          </a:xfrm>
          <a:prstGeom prst="rect">
            <a:avLst/>
          </a:prstGeom>
          <a:blipFill>
            <a:blip r:embed="rId3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4" name="object 1574"/>
          <p:cNvSpPr/>
          <p:nvPr/>
        </p:nvSpPr>
        <p:spPr>
          <a:xfrm>
            <a:off x="7922170" y="6719582"/>
            <a:ext cx="56830" cy="93230"/>
          </a:xfrm>
          <a:prstGeom prst="rect">
            <a:avLst/>
          </a:prstGeom>
          <a:blipFill>
            <a:blip r:embed="rId3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5" name="object 1575"/>
          <p:cNvSpPr/>
          <p:nvPr/>
        </p:nvSpPr>
        <p:spPr>
          <a:xfrm>
            <a:off x="7958655" y="6945421"/>
            <a:ext cx="10795" cy="49530"/>
          </a:xfrm>
          <a:custGeom>
            <a:avLst/>
            <a:gdLst/>
            <a:ahLst/>
            <a:cxnLst/>
            <a:rect l="l" t="t" r="r" b="b"/>
            <a:pathLst>
              <a:path w="10795" h="49529">
                <a:moveTo>
                  <a:pt x="0" y="0"/>
                </a:moveTo>
                <a:lnTo>
                  <a:pt x="736" y="3555"/>
                </a:lnTo>
                <a:lnTo>
                  <a:pt x="1396" y="5372"/>
                </a:lnTo>
                <a:lnTo>
                  <a:pt x="1871" y="8127"/>
                </a:lnTo>
                <a:lnTo>
                  <a:pt x="2171" y="10045"/>
                </a:lnTo>
                <a:lnTo>
                  <a:pt x="2844" y="12661"/>
                </a:lnTo>
                <a:lnTo>
                  <a:pt x="3340" y="15557"/>
                </a:lnTo>
                <a:lnTo>
                  <a:pt x="3746" y="18465"/>
                </a:lnTo>
                <a:lnTo>
                  <a:pt x="4521" y="21488"/>
                </a:lnTo>
                <a:lnTo>
                  <a:pt x="4927" y="24599"/>
                </a:lnTo>
                <a:lnTo>
                  <a:pt x="6108" y="30772"/>
                </a:lnTo>
                <a:lnTo>
                  <a:pt x="6629" y="33667"/>
                </a:lnTo>
                <a:lnTo>
                  <a:pt x="8242" y="41579"/>
                </a:lnTo>
                <a:lnTo>
                  <a:pt x="9283" y="46202"/>
                </a:lnTo>
                <a:lnTo>
                  <a:pt x="10159" y="49288"/>
                </a:lnTo>
                <a:lnTo>
                  <a:pt x="10528" y="46202"/>
                </a:lnTo>
                <a:lnTo>
                  <a:pt x="10426" y="38925"/>
                </a:lnTo>
                <a:lnTo>
                  <a:pt x="10286" y="36144"/>
                </a:lnTo>
                <a:lnTo>
                  <a:pt x="9982" y="33185"/>
                </a:lnTo>
                <a:lnTo>
                  <a:pt x="9804" y="31699"/>
                </a:lnTo>
                <a:lnTo>
                  <a:pt x="9728" y="30149"/>
                </a:lnTo>
                <a:lnTo>
                  <a:pt x="9461" y="28600"/>
                </a:lnTo>
                <a:lnTo>
                  <a:pt x="8216" y="20777"/>
                </a:lnTo>
                <a:lnTo>
                  <a:pt x="6616" y="14770"/>
                </a:lnTo>
                <a:lnTo>
                  <a:pt x="6299" y="13322"/>
                </a:lnTo>
                <a:lnTo>
                  <a:pt x="5740" y="11950"/>
                </a:lnTo>
                <a:lnTo>
                  <a:pt x="4838" y="9347"/>
                </a:lnTo>
                <a:lnTo>
                  <a:pt x="4343" y="8127"/>
                </a:lnTo>
                <a:lnTo>
                  <a:pt x="3035" y="4775"/>
                </a:lnTo>
                <a:lnTo>
                  <a:pt x="1828" y="3047"/>
                </a:lnTo>
                <a:lnTo>
                  <a:pt x="1168" y="1866"/>
                </a:lnTo>
                <a:lnTo>
                  <a:pt x="406" y="68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6" name="object 1576"/>
          <p:cNvSpPr/>
          <p:nvPr/>
        </p:nvSpPr>
        <p:spPr>
          <a:xfrm>
            <a:off x="7947299" y="6998822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0" y="0"/>
                </a:moveTo>
                <a:lnTo>
                  <a:pt x="419" y="3619"/>
                </a:lnTo>
                <a:lnTo>
                  <a:pt x="888" y="5486"/>
                </a:lnTo>
                <a:lnTo>
                  <a:pt x="1071" y="7353"/>
                </a:lnTo>
                <a:lnTo>
                  <a:pt x="1244" y="10185"/>
                </a:lnTo>
                <a:lnTo>
                  <a:pt x="1714" y="12852"/>
                </a:lnTo>
                <a:lnTo>
                  <a:pt x="1930" y="15798"/>
                </a:lnTo>
                <a:lnTo>
                  <a:pt x="2082" y="18719"/>
                </a:lnTo>
                <a:lnTo>
                  <a:pt x="2578" y="21793"/>
                </a:lnTo>
                <a:lnTo>
                  <a:pt x="2730" y="24930"/>
                </a:lnTo>
                <a:lnTo>
                  <a:pt x="3898" y="37033"/>
                </a:lnTo>
                <a:lnTo>
                  <a:pt x="4241" y="39776"/>
                </a:lnTo>
                <a:lnTo>
                  <a:pt x="4508" y="42138"/>
                </a:lnTo>
                <a:lnTo>
                  <a:pt x="5118" y="46850"/>
                </a:lnTo>
                <a:lnTo>
                  <a:pt x="5740" y="49999"/>
                </a:lnTo>
                <a:lnTo>
                  <a:pt x="6413" y="46850"/>
                </a:lnTo>
                <a:lnTo>
                  <a:pt x="6718" y="42075"/>
                </a:lnTo>
                <a:lnTo>
                  <a:pt x="6914" y="39776"/>
                </a:lnTo>
                <a:lnTo>
                  <a:pt x="7010" y="30899"/>
                </a:lnTo>
                <a:lnTo>
                  <a:pt x="6883" y="29336"/>
                </a:lnTo>
                <a:lnTo>
                  <a:pt x="6337" y="21424"/>
                </a:lnTo>
                <a:lnTo>
                  <a:pt x="5765" y="18262"/>
                </a:lnTo>
                <a:lnTo>
                  <a:pt x="5283" y="15316"/>
                </a:lnTo>
                <a:lnTo>
                  <a:pt x="5092" y="13817"/>
                </a:lnTo>
                <a:lnTo>
                  <a:pt x="4660" y="12420"/>
                </a:lnTo>
                <a:lnTo>
                  <a:pt x="4330" y="11074"/>
                </a:lnTo>
                <a:lnTo>
                  <a:pt x="3619" y="8483"/>
                </a:lnTo>
                <a:lnTo>
                  <a:pt x="3263" y="7353"/>
                </a:lnTo>
                <a:lnTo>
                  <a:pt x="2590" y="5029"/>
                </a:lnTo>
                <a:lnTo>
                  <a:pt x="1549" y="3213"/>
                </a:lnTo>
                <a:lnTo>
                  <a:pt x="1015" y="194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7" name="object 1577"/>
          <p:cNvSpPr/>
          <p:nvPr/>
        </p:nvSpPr>
        <p:spPr>
          <a:xfrm>
            <a:off x="7918005" y="6988854"/>
            <a:ext cx="46532" cy="107092"/>
          </a:xfrm>
          <a:prstGeom prst="rect">
            <a:avLst/>
          </a:prstGeom>
          <a:blipFill>
            <a:blip r:embed="rId3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8" name="object 1578"/>
          <p:cNvSpPr/>
          <p:nvPr/>
        </p:nvSpPr>
        <p:spPr>
          <a:xfrm>
            <a:off x="7932749" y="6911873"/>
            <a:ext cx="77156" cy="139217"/>
          </a:xfrm>
          <a:prstGeom prst="rect">
            <a:avLst/>
          </a:prstGeom>
          <a:blipFill>
            <a:blip r:embed="rId3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9" name="object 1579"/>
          <p:cNvSpPr/>
          <p:nvPr/>
        </p:nvSpPr>
        <p:spPr>
          <a:xfrm>
            <a:off x="7932540" y="7043681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0" y="0"/>
                </a:moveTo>
                <a:lnTo>
                  <a:pt x="126" y="812"/>
                </a:lnTo>
                <a:lnTo>
                  <a:pt x="444" y="3632"/>
                </a:lnTo>
                <a:lnTo>
                  <a:pt x="914" y="5499"/>
                </a:lnTo>
                <a:lnTo>
                  <a:pt x="1130" y="7835"/>
                </a:lnTo>
                <a:lnTo>
                  <a:pt x="1282" y="10210"/>
                </a:lnTo>
                <a:lnTo>
                  <a:pt x="1714" y="12865"/>
                </a:lnTo>
                <a:lnTo>
                  <a:pt x="1943" y="15811"/>
                </a:lnTo>
                <a:lnTo>
                  <a:pt x="2095" y="18732"/>
                </a:lnTo>
                <a:lnTo>
                  <a:pt x="2603" y="21805"/>
                </a:lnTo>
                <a:lnTo>
                  <a:pt x="5740" y="50012"/>
                </a:lnTo>
                <a:lnTo>
                  <a:pt x="6414" y="46850"/>
                </a:lnTo>
                <a:lnTo>
                  <a:pt x="6730" y="42100"/>
                </a:lnTo>
                <a:lnTo>
                  <a:pt x="6926" y="39789"/>
                </a:lnTo>
                <a:lnTo>
                  <a:pt x="7035" y="30911"/>
                </a:lnTo>
                <a:lnTo>
                  <a:pt x="6583" y="24930"/>
                </a:lnTo>
                <a:lnTo>
                  <a:pt x="6349" y="21424"/>
                </a:lnTo>
                <a:lnTo>
                  <a:pt x="5791" y="18275"/>
                </a:lnTo>
                <a:lnTo>
                  <a:pt x="5321" y="15316"/>
                </a:lnTo>
                <a:lnTo>
                  <a:pt x="5105" y="13830"/>
                </a:lnTo>
                <a:lnTo>
                  <a:pt x="4660" y="12420"/>
                </a:lnTo>
                <a:lnTo>
                  <a:pt x="4343" y="11087"/>
                </a:lnTo>
                <a:lnTo>
                  <a:pt x="3987" y="9740"/>
                </a:lnTo>
                <a:lnTo>
                  <a:pt x="2628" y="5041"/>
                </a:lnTo>
                <a:lnTo>
                  <a:pt x="1562" y="3213"/>
                </a:lnTo>
                <a:lnTo>
                  <a:pt x="1003" y="196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0" name="object 1580"/>
          <p:cNvSpPr/>
          <p:nvPr/>
        </p:nvSpPr>
        <p:spPr>
          <a:xfrm>
            <a:off x="7917675" y="7033724"/>
            <a:ext cx="32105" cy="62220"/>
          </a:xfrm>
          <a:prstGeom prst="rect">
            <a:avLst/>
          </a:prstGeom>
          <a:blipFill>
            <a:blip r:embed="rId3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1" name="object 1581"/>
          <p:cNvSpPr/>
          <p:nvPr/>
        </p:nvSpPr>
        <p:spPr>
          <a:xfrm>
            <a:off x="7956249" y="6732241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47" y="0"/>
                </a:moveTo>
                <a:lnTo>
                  <a:pt x="7454" y="1892"/>
                </a:lnTo>
                <a:lnTo>
                  <a:pt x="6832" y="3136"/>
                </a:lnTo>
                <a:lnTo>
                  <a:pt x="5702" y="4902"/>
                </a:lnTo>
                <a:lnTo>
                  <a:pt x="4571" y="8318"/>
                </a:lnTo>
                <a:lnTo>
                  <a:pt x="4114" y="9563"/>
                </a:lnTo>
                <a:lnTo>
                  <a:pt x="3340" y="12204"/>
                </a:lnTo>
                <a:lnTo>
                  <a:pt x="2844" y="13576"/>
                </a:lnTo>
                <a:lnTo>
                  <a:pt x="2578" y="15049"/>
                </a:lnTo>
                <a:lnTo>
                  <a:pt x="1269" y="21120"/>
                </a:lnTo>
                <a:lnTo>
                  <a:pt x="177" y="30556"/>
                </a:lnTo>
                <a:lnTo>
                  <a:pt x="63" y="33591"/>
                </a:lnTo>
                <a:lnTo>
                  <a:pt x="0" y="41744"/>
                </a:lnTo>
                <a:lnTo>
                  <a:pt x="105" y="46558"/>
                </a:lnTo>
                <a:lnTo>
                  <a:pt x="634" y="49695"/>
                </a:lnTo>
                <a:lnTo>
                  <a:pt x="1376" y="46532"/>
                </a:lnTo>
                <a:lnTo>
                  <a:pt x="5003" y="21666"/>
                </a:lnTo>
                <a:lnTo>
                  <a:pt x="5626" y="18618"/>
                </a:lnTo>
                <a:lnTo>
                  <a:pt x="5995" y="15049"/>
                </a:lnTo>
                <a:lnTo>
                  <a:pt x="6273" y="12763"/>
                </a:lnTo>
                <a:lnTo>
                  <a:pt x="6832" y="10121"/>
                </a:lnTo>
                <a:lnTo>
                  <a:pt x="7073" y="7759"/>
                </a:lnTo>
                <a:lnTo>
                  <a:pt x="7391" y="5435"/>
                </a:lnTo>
                <a:lnTo>
                  <a:pt x="7950" y="3581"/>
                </a:lnTo>
                <a:lnTo>
                  <a:pt x="8394" y="787"/>
                </a:lnTo>
                <a:lnTo>
                  <a:pt x="85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2" name="object 1582"/>
          <p:cNvSpPr/>
          <p:nvPr/>
        </p:nvSpPr>
        <p:spPr>
          <a:xfrm>
            <a:off x="7946986" y="6722135"/>
            <a:ext cx="42263" cy="128003"/>
          </a:xfrm>
          <a:prstGeom prst="rect">
            <a:avLst/>
          </a:prstGeom>
          <a:blipFill>
            <a:blip r:embed="rId3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3" name="object 1583"/>
          <p:cNvSpPr/>
          <p:nvPr/>
        </p:nvSpPr>
        <p:spPr>
          <a:xfrm>
            <a:off x="7966480" y="6798271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47" y="0"/>
                </a:moveTo>
                <a:lnTo>
                  <a:pt x="7467" y="1892"/>
                </a:lnTo>
                <a:lnTo>
                  <a:pt x="6870" y="3136"/>
                </a:lnTo>
                <a:lnTo>
                  <a:pt x="5727" y="4902"/>
                </a:lnTo>
                <a:lnTo>
                  <a:pt x="4165" y="9550"/>
                </a:lnTo>
                <a:lnTo>
                  <a:pt x="3352" y="12179"/>
                </a:lnTo>
                <a:lnTo>
                  <a:pt x="2857" y="13589"/>
                </a:lnTo>
                <a:lnTo>
                  <a:pt x="2590" y="15049"/>
                </a:lnTo>
                <a:lnTo>
                  <a:pt x="1993" y="17970"/>
                </a:lnTo>
                <a:lnTo>
                  <a:pt x="1308" y="21120"/>
                </a:lnTo>
                <a:lnTo>
                  <a:pt x="874" y="24777"/>
                </a:lnTo>
                <a:lnTo>
                  <a:pt x="540" y="27901"/>
                </a:lnTo>
                <a:lnTo>
                  <a:pt x="215" y="30556"/>
                </a:lnTo>
                <a:lnTo>
                  <a:pt x="101" y="33578"/>
                </a:lnTo>
                <a:lnTo>
                  <a:pt x="0" y="41732"/>
                </a:lnTo>
                <a:lnTo>
                  <a:pt x="122" y="46570"/>
                </a:lnTo>
                <a:lnTo>
                  <a:pt x="647" y="49695"/>
                </a:lnTo>
                <a:lnTo>
                  <a:pt x="1431" y="46520"/>
                </a:lnTo>
                <a:lnTo>
                  <a:pt x="5029" y="21653"/>
                </a:lnTo>
                <a:lnTo>
                  <a:pt x="5651" y="18605"/>
                </a:lnTo>
                <a:lnTo>
                  <a:pt x="6016" y="15049"/>
                </a:lnTo>
                <a:lnTo>
                  <a:pt x="6286" y="12763"/>
                </a:lnTo>
                <a:lnTo>
                  <a:pt x="6845" y="10121"/>
                </a:lnTo>
                <a:lnTo>
                  <a:pt x="7099" y="7759"/>
                </a:lnTo>
                <a:lnTo>
                  <a:pt x="7416" y="5435"/>
                </a:lnTo>
                <a:lnTo>
                  <a:pt x="7975" y="3568"/>
                </a:lnTo>
                <a:lnTo>
                  <a:pt x="85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4" name="object 1584"/>
          <p:cNvSpPr/>
          <p:nvPr/>
        </p:nvSpPr>
        <p:spPr>
          <a:xfrm>
            <a:off x="7957260" y="6788153"/>
            <a:ext cx="32270" cy="61994"/>
          </a:xfrm>
          <a:prstGeom prst="rect">
            <a:avLst/>
          </a:prstGeom>
          <a:blipFill>
            <a:blip r:embed="rId3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5" name="object 1585"/>
          <p:cNvSpPr/>
          <p:nvPr/>
        </p:nvSpPr>
        <p:spPr>
          <a:xfrm>
            <a:off x="7978390" y="6924384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90">
                <a:moveTo>
                  <a:pt x="18453" y="0"/>
                </a:moveTo>
                <a:lnTo>
                  <a:pt x="16992" y="1612"/>
                </a:lnTo>
                <a:lnTo>
                  <a:pt x="16129" y="2705"/>
                </a:lnTo>
                <a:lnTo>
                  <a:pt x="14643" y="4191"/>
                </a:lnTo>
                <a:lnTo>
                  <a:pt x="13411" y="6261"/>
                </a:lnTo>
                <a:lnTo>
                  <a:pt x="12103" y="8382"/>
                </a:lnTo>
                <a:lnTo>
                  <a:pt x="11404" y="9575"/>
                </a:lnTo>
                <a:lnTo>
                  <a:pt x="10744" y="10782"/>
                </a:lnTo>
                <a:lnTo>
                  <a:pt x="9944" y="12052"/>
                </a:lnTo>
                <a:lnTo>
                  <a:pt x="9385" y="13423"/>
                </a:lnTo>
                <a:lnTo>
                  <a:pt x="8153" y="16154"/>
                </a:lnTo>
                <a:lnTo>
                  <a:pt x="6781" y="19050"/>
                </a:lnTo>
                <a:lnTo>
                  <a:pt x="4724" y="25082"/>
                </a:lnTo>
                <a:lnTo>
                  <a:pt x="3682" y="28041"/>
                </a:lnTo>
                <a:lnTo>
                  <a:pt x="3365" y="29552"/>
                </a:lnTo>
                <a:lnTo>
                  <a:pt x="2120" y="33845"/>
                </a:lnTo>
                <a:lnTo>
                  <a:pt x="1498" y="36563"/>
                </a:lnTo>
                <a:lnTo>
                  <a:pt x="1092" y="38925"/>
                </a:lnTo>
                <a:lnTo>
                  <a:pt x="165" y="43611"/>
                </a:lnTo>
                <a:lnTo>
                  <a:pt x="0" y="46824"/>
                </a:lnTo>
                <a:lnTo>
                  <a:pt x="1397" y="43916"/>
                </a:lnTo>
                <a:lnTo>
                  <a:pt x="4089" y="37338"/>
                </a:lnTo>
                <a:lnTo>
                  <a:pt x="6146" y="32016"/>
                </a:lnTo>
                <a:lnTo>
                  <a:pt x="9372" y="23380"/>
                </a:lnTo>
                <a:lnTo>
                  <a:pt x="10312" y="20396"/>
                </a:lnTo>
                <a:lnTo>
                  <a:pt x="11607" y="17538"/>
                </a:lnTo>
                <a:lnTo>
                  <a:pt x="12522" y="14757"/>
                </a:lnTo>
                <a:lnTo>
                  <a:pt x="13487" y="11988"/>
                </a:lnTo>
                <a:lnTo>
                  <a:pt x="14592" y="9512"/>
                </a:lnTo>
                <a:lnTo>
                  <a:pt x="15354" y="7277"/>
                </a:lnTo>
                <a:lnTo>
                  <a:pt x="16167" y="5054"/>
                </a:lnTo>
                <a:lnTo>
                  <a:pt x="17119" y="3378"/>
                </a:lnTo>
                <a:lnTo>
                  <a:pt x="18173" y="749"/>
                </a:lnTo>
                <a:lnTo>
                  <a:pt x="1845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6" name="object 1586"/>
          <p:cNvSpPr/>
          <p:nvPr/>
        </p:nvSpPr>
        <p:spPr>
          <a:xfrm>
            <a:off x="7956943" y="6844588"/>
            <a:ext cx="52755" cy="187201"/>
          </a:xfrm>
          <a:prstGeom prst="rect">
            <a:avLst/>
          </a:prstGeom>
          <a:blipFill>
            <a:blip r:embed="rId3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7" name="object 1587"/>
          <p:cNvSpPr/>
          <p:nvPr/>
        </p:nvSpPr>
        <p:spPr>
          <a:xfrm>
            <a:off x="7974172" y="6857100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90">
                <a:moveTo>
                  <a:pt x="18478" y="0"/>
                </a:moveTo>
                <a:lnTo>
                  <a:pt x="17005" y="1625"/>
                </a:lnTo>
                <a:lnTo>
                  <a:pt x="16141" y="2705"/>
                </a:lnTo>
                <a:lnTo>
                  <a:pt x="14668" y="4191"/>
                </a:lnTo>
                <a:lnTo>
                  <a:pt x="13436" y="6261"/>
                </a:lnTo>
                <a:lnTo>
                  <a:pt x="12768" y="7289"/>
                </a:lnTo>
                <a:lnTo>
                  <a:pt x="12103" y="8394"/>
                </a:lnTo>
                <a:lnTo>
                  <a:pt x="10756" y="10795"/>
                </a:lnTo>
                <a:lnTo>
                  <a:pt x="9969" y="12052"/>
                </a:lnTo>
                <a:lnTo>
                  <a:pt x="9410" y="13423"/>
                </a:lnTo>
                <a:lnTo>
                  <a:pt x="8178" y="16154"/>
                </a:lnTo>
                <a:lnTo>
                  <a:pt x="6807" y="19062"/>
                </a:lnTo>
                <a:lnTo>
                  <a:pt x="4241" y="26568"/>
                </a:lnTo>
                <a:lnTo>
                  <a:pt x="3695" y="28054"/>
                </a:lnTo>
                <a:lnTo>
                  <a:pt x="3390" y="29552"/>
                </a:lnTo>
                <a:lnTo>
                  <a:pt x="2946" y="30988"/>
                </a:lnTo>
                <a:lnTo>
                  <a:pt x="2146" y="33858"/>
                </a:lnTo>
                <a:lnTo>
                  <a:pt x="1524" y="36563"/>
                </a:lnTo>
                <a:lnTo>
                  <a:pt x="966" y="39547"/>
                </a:lnTo>
                <a:lnTo>
                  <a:pt x="165" y="43611"/>
                </a:lnTo>
                <a:lnTo>
                  <a:pt x="0" y="46837"/>
                </a:lnTo>
                <a:lnTo>
                  <a:pt x="1397" y="43929"/>
                </a:lnTo>
                <a:lnTo>
                  <a:pt x="3213" y="39547"/>
                </a:lnTo>
                <a:lnTo>
                  <a:pt x="4089" y="37350"/>
                </a:lnTo>
                <a:lnTo>
                  <a:pt x="6159" y="32016"/>
                </a:lnTo>
                <a:lnTo>
                  <a:pt x="9385" y="23393"/>
                </a:lnTo>
                <a:lnTo>
                  <a:pt x="10325" y="20396"/>
                </a:lnTo>
                <a:lnTo>
                  <a:pt x="11607" y="17551"/>
                </a:lnTo>
                <a:lnTo>
                  <a:pt x="12509" y="14770"/>
                </a:lnTo>
                <a:lnTo>
                  <a:pt x="13487" y="11988"/>
                </a:lnTo>
                <a:lnTo>
                  <a:pt x="14604" y="9525"/>
                </a:lnTo>
                <a:lnTo>
                  <a:pt x="15371" y="7277"/>
                </a:lnTo>
                <a:lnTo>
                  <a:pt x="16167" y="5067"/>
                </a:lnTo>
                <a:lnTo>
                  <a:pt x="17132" y="3378"/>
                </a:lnTo>
                <a:lnTo>
                  <a:pt x="1847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8" name="object 1588"/>
          <p:cNvSpPr/>
          <p:nvPr/>
        </p:nvSpPr>
        <p:spPr>
          <a:xfrm>
            <a:off x="7969708" y="6846584"/>
            <a:ext cx="35775" cy="59123"/>
          </a:xfrm>
          <a:prstGeom prst="rect">
            <a:avLst/>
          </a:prstGeom>
          <a:blipFill>
            <a:blip r:embed="rId3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9" name="object 1589"/>
          <p:cNvSpPr/>
          <p:nvPr/>
        </p:nvSpPr>
        <p:spPr>
          <a:xfrm>
            <a:off x="7959476" y="6992694"/>
            <a:ext cx="34290" cy="37465"/>
          </a:xfrm>
          <a:custGeom>
            <a:avLst/>
            <a:gdLst/>
            <a:ahLst/>
            <a:cxnLst/>
            <a:rect l="l" t="t" r="r" b="b"/>
            <a:pathLst>
              <a:path w="34290" h="37465">
                <a:moveTo>
                  <a:pt x="33794" y="0"/>
                </a:moveTo>
                <a:lnTo>
                  <a:pt x="31851" y="1003"/>
                </a:lnTo>
                <a:lnTo>
                  <a:pt x="30670" y="1714"/>
                </a:lnTo>
                <a:lnTo>
                  <a:pt x="28752" y="2578"/>
                </a:lnTo>
                <a:lnTo>
                  <a:pt x="24879" y="5600"/>
                </a:lnTo>
                <a:lnTo>
                  <a:pt x="22783" y="7378"/>
                </a:lnTo>
                <a:lnTo>
                  <a:pt x="21602" y="8267"/>
                </a:lnTo>
                <a:lnTo>
                  <a:pt x="20472" y="9461"/>
                </a:lnTo>
                <a:lnTo>
                  <a:pt x="18465" y="11480"/>
                </a:lnTo>
                <a:lnTo>
                  <a:pt x="16154" y="13728"/>
                </a:lnTo>
                <a:lnTo>
                  <a:pt x="11112" y="19862"/>
                </a:lnTo>
                <a:lnTo>
                  <a:pt x="10096" y="21043"/>
                </a:lnTo>
                <a:lnTo>
                  <a:pt x="9258" y="22339"/>
                </a:lnTo>
                <a:lnTo>
                  <a:pt x="8343" y="23520"/>
                </a:lnTo>
                <a:lnTo>
                  <a:pt x="6604" y="25933"/>
                </a:lnTo>
                <a:lnTo>
                  <a:pt x="5054" y="28257"/>
                </a:lnTo>
                <a:lnTo>
                  <a:pt x="3835" y="30302"/>
                </a:lnTo>
                <a:lnTo>
                  <a:pt x="1308" y="34366"/>
                </a:lnTo>
                <a:lnTo>
                  <a:pt x="0" y="37312"/>
                </a:lnTo>
                <a:lnTo>
                  <a:pt x="2374" y="35102"/>
                </a:lnTo>
                <a:lnTo>
                  <a:pt x="7188" y="29895"/>
                </a:lnTo>
                <a:lnTo>
                  <a:pt x="9042" y="27838"/>
                </a:lnTo>
                <a:lnTo>
                  <a:pt x="10985" y="25641"/>
                </a:lnTo>
                <a:lnTo>
                  <a:pt x="17056" y="18694"/>
                </a:lnTo>
                <a:lnTo>
                  <a:pt x="18999" y="16217"/>
                </a:lnTo>
                <a:lnTo>
                  <a:pt x="21183" y="14008"/>
                </a:lnTo>
                <a:lnTo>
                  <a:pt x="23012" y="11696"/>
                </a:lnTo>
                <a:lnTo>
                  <a:pt x="24994" y="9372"/>
                </a:lnTo>
                <a:lnTo>
                  <a:pt x="26822" y="7556"/>
                </a:lnTo>
                <a:lnTo>
                  <a:pt x="28431" y="5600"/>
                </a:lnTo>
                <a:lnTo>
                  <a:pt x="29870" y="3924"/>
                </a:lnTo>
                <a:lnTo>
                  <a:pt x="31343" y="2679"/>
                </a:lnTo>
                <a:lnTo>
                  <a:pt x="32270" y="1625"/>
                </a:lnTo>
                <a:lnTo>
                  <a:pt x="3379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0" name="object 1590"/>
          <p:cNvSpPr/>
          <p:nvPr/>
        </p:nvSpPr>
        <p:spPr>
          <a:xfrm>
            <a:off x="7946669" y="6982564"/>
            <a:ext cx="55715" cy="101144"/>
          </a:xfrm>
          <a:prstGeom prst="rect">
            <a:avLst/>
          </a:prstGeom>
          <a:blipFill>
            <a:blip r:embed="rId3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1" name="object 1591"/>
          <p:cNvSpPr/>
          <p:nvPr/>
        </p:nvSpPr>
        <p:spPr>
          <a:xfrm>
            <a:off x="7949232" y="7044624"/>
            <a:ext cx="34290" cy="37465"/>
          </a:xfrm>
          <a:custGeom>
            <a:avLst/>
            <a:gdLst/>
            <a:ahLst/>
            <a:cxnLst/>
            <a:rect l="l" t="t" r="r" b="b"/>
            <a:pathLst>
              <a:path w="34290" h="37465">
                <a:moveTo>
                  <a:pt x="33769" y="0"/>
                </a:moveTo>
                <a:lnTo>
                  <a:pt x="31813" y="1003"/>
                </a:lnTo>
                <a:lnTo>
                  <a:pt x="30645" y="1701"/>
                </a:lnTo>
                <a:lnTo>
                  <a:pt x="28740" y="2565"/>
                </a:lnTo>
                <a:lnTo>
                  <a:pt x="24866" y="5587"/>
                </a:lnTo>
                <a:lnTo>
                  <a:pt x="22745" y="7378"/>
                </a:lnTo>
                <a:lnTo>
                  <a:pt x="21577" y="8267"/>
                </a:lnTo>
                <a:lnTo>
                  <a:pt x="20485" y="9448"/>
                </a:lnTo>
                <a:lnTo>
                  <a:pt x="18465" y="11480"/>
                </a:lnTo>
                <a:lnTo>
                  <a:pt x="16154" y="13741"/>
                </a:lnTo>
                <a:lnTo>
                  <a:pt x="14068" y="16217"/>
                </a:lnTo>
                <a:lnTo>
                  <a:pt x="11099" y="19850"/>
                </a:lnTo>
                <a:lnTo>
                  <a:pt x="10071" y="21043"/>
                </a:lnTo>
                <a:lnTo>
                  <a:pt x="9245" y="22326"/>
                </a:lnTo>
                <a:lnTo>
                  <a:pt x="6578" y="25933"/>
                </a:lnTo>
                <a:lnTo>
                  <a:pt x="5041" y="28257"/>
                </a:lnTo>
                <a:lnTo>
                  <a:pt x="3810" y="30302"/>
                </a:lnTo>
                <a:lnTo>
                  <a:pt x="1295" y="34378"/>
                </a:lnTo>
                <a:lnTo>
                  <a:pt x="0" y="37312"/>
                </a:lnTo>
                <a:lnTo>
                  <a:pt x="2349" y="35102"/>
                </a:lnTo>
                <a:lnTo>
                  <a:pt x="7175" y="29895"/>
                </a:lnTo>
                <a:lnTo>
                  <a:pt x="10972" y="25628"/>
                </a:lnTo>
                <a:lnTo>
                  <a:pt x="17030" y="18681"/>
                </a:lnTo>
                <a:lnTo>
                  <a:pt x="19012" y="16167"/>
                </a:lnTo>
                <a:lnTo>
                  <a:pt x="21183" y="14008"/>
                </a:lnTo>
                <a:lnTo>
                  <a:pt x="23012" y="11696"/>
                </a:lnTo>
                <a:lnTo>
                  <a:pt x="24981" y="9372"/>
                </a:lnTo>
                <a:lnTo>
                  <a:pt x="26822" y="7543"/>
                </a:lnTo>
                <a:lnTo>
                  <a:pt x="28419" y="5587"/>
                </a:lnTo>
                <a:lnTo>
                  <a:pt x="29870" y="3924"/>
                </a:lnTo>
                <a:lnTo>
                  <a:pt x="31343" y="2679"/>
                </a:lnTo>
                <a:lnTo>
                  <a:pt x="32258" y="1612"/>
                </a:lnTo>
                <a:lnTo>
                  <a:pt x="3376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2" name="object 1592"/>
          <p:cNvSpPr/>
          <p:nvPr/>
        </p:nvSpPr>
        <p:spPr>
          <a:xfrm>
            <a:off x="7889365" y="6499390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16764" y="0"/>
                </a:moveTo>
                <a:lnTo>
                  <a:pt x="15379" y="1676"/>
                </a:lnTo>
                <a:lnTo>
                  <a:pt x="14554" y="2781"/>
                </a:lnTo>
                <a:lnTo>
                  <a:pt x="13131" y="4318"/>
                </a:lnTo>
                <a:lnTo>
                  <a:pt x="11938" y="6413"/>
                </a:lnTo>
                <a:lnTo>
                  <a:pt x="11366" y="7467"/>
                </a:lnTo>
                <a:lnTo>
                  <a:pt x="10706" y="8597"/>
                </a:lnTo>
                <a:lnTo>
                  <a:pt x="9436" y="11061"/>
                </a:lnTo>
                <a:lnTo>
                  <a:pt x="8712" y="12331"/>
                </a:lnTo>
                <a:lnTo>
                  <a:pt x="8204" y="13741"/>
                </a:lnTo>
                <a:lnTo>
                  <a:pt x="7086" y="16484"/>
                </a:lnTo>
                <a:lnTo>
                  <a:pt x="5803" y="19456"/>
                </a:lnTo>
                <a:lnTo>
                  <a:pt x="3517" y="27063"/>
                </a:lnTo>
                <a:lnTo>
                  <a:pt x="3022" y="28562"/>
                </a:lnTo>
                <a:lnTo>
                  <a:pt x="2768" y="30073"/>
                </a:lnTo>
                <a:lnTo>
                  <a:pt x="2374" y="31508"/>
                </a:lnTo>
                <a:lnTo>
                  <a:pt x="1689" y="34417"/>
                </a:lnTo>
                <a:lnTo>
                  <a:pt x="1168" y="37147"/>
                </a:lnTo>
                <a:lnTo>
                  <a:pt x="76" y="44234"/>
                </a:lnTo>
                <a:lnTo>
                  <a:pt x="0" y="47447"/>
                </a:lnTo>
                <a:lnTo>
                  <a:pt x="1320" y="44526"/>
                </a:lnTo>
                <a:lnTo>
                  <a:pt x="9372" y="20662"/>
                </a:lnTo>
                <a:lnTo>
                  <a:pt x="10541" y="17780"/>
                </a:lnTo>
                <a:lnTo>
                  <a:pt x="11366" y="14947"/>
                </a:lnTo>
                <a:lnTo>
                  <a:pt x="12230" y="12153"/>
                </a:lnTo>
                <a:lnTo>
                  <a:pt x="13246" y="9626"/>
                </a:lnTo>
                <a:lnTo>
                  <a:pt x="13931" y="7378"/>
                </a:lnTo>
                <a:lnTo>
                  <a:pt x="14668" y="5130"/>
                </a:lnTo>
                <a:lnTo>
                  <a:pt x="15557" y="3416"/>
                </a:lnTo>
                <a:lnTo>
                  <a:pt x="16014" y="2070"/>
                </a:lnTo>
                <a:lnTo>
                  <a:pt x="1676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3" name="object 1593"/>
          <p:cNvSpPr/>
          <p:nvPr/>
        </p:nvSpPr>
        <p:spPr>
          <a:xfrm>
            <a:off x="7884097" y="6435534"/>
            <a:ext cx="38602" cy="113163"/>
          </a:xfrm>
          <a:prstGeom prst="rect">
            <a:avLst/>
          </a:prstGeom>
          <a:blipFill>
            <a:blip r:embed="rId3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4" name="object 1594"/>
          <p:cNvSpPr/>
          <p:nvPr/>
        </p:nvSpPr>
        <p:spPr>
          <a:xfrm>
            <a:off x="7887306" y="6447970"/>
            <a:ext cx="23495" cy="45085"/>
          </a:xfrm>
          <a:custGeom>
            <a:avLst/>
            <a:gdLst/>
            <a:ahLst/>
            <a:cxnLst/>
            <a:rect l="l" t="t" r="r" b="b"/>
            <a:pathLst>
              <a:path w="23495" h="45085">
                <a:moveTo>
                  <a:pt x="22936" y="0"/>
                </a:moveTo>
                <a:lnTo>
                  <a:pt x="21310" y="1460"/>
                </a:lnTo>
                <a:lnTo>
                  <a:pt x="20332" y="2463"/>
                </a:lnTo>
                <a:lnTo>
                  <a:pt x="18719" y="3797"/>
                </a:lnTo>
                <a:lnTo>
                  <a:pt x="15773" y="7708"/>
                </a:lnTo>
                <a:lnTo>
                  <a:pt x="14185" y="9982"/>
                </a:lnTo>
                <a:lnTo>
                  <a:pt x="13284" y="11163"/>
                </a:lnTo>
                <a:lnTo>
                  <a:pt x="12585" y="12471"/>
                </a:lnTo>
                <a:lnTo>
                  <a:pt x="11099" y="15062"/>
                </a:lnTo>
                <a:lnTo>
                  <a:pt x="9461" y="17818"/>
                </a:lnTo>
                <a:lnTo>
                  <a:pt x="6832" y="23609"/>
                </a:lnTo>
                <a:lnTo>
                  <a:pt x="5511" y="26466"/>
                </a:lnTo>
                <a:lnTo>
                  <a:pt x="5029" y="27927"/>
                </a:lnTo>
                <a:lnTo>
                  <a:pt x="4470" y="29311"/>
                </a:lnTo>
                <a:lnTo>
                  <a:pt x="3390" y="32092"/>
                </a:lnTo>
                <a:lnTo>
                  <a:pt x="2514" y="34734"/>
                </a:lnTo>
                <a:lnTo>
                  <a:pt x="1854" y="37045"/>
                </a:lnTo>
                <a:lnTo>
                  <a:pt x="482" y="41617"/>
                </a:lnTo>
                <a:lnTo>
                  <a:pt x="0" y="44805"/>
                </a:lnTo>
                <a:lnTo>
                  <a:pt x="1689" y="42062"/>
                </a:lnTo>
                <a:lnTo>
                  <a:pt x="5003" y="35750"/>
                </a:lnTo>
                <a:lnTo>
                  <a:pt x="7569" y="30670"/>
                </a:lnTo>
                <a:lnTo>
                  <a:pt x="11713" y="22161"/>
                </a:lnTo>
                <a:lnTo>
                  <a:pt x="12865" y="19494"/>
                </a:lnTo>
                <a:lnTo>
                  <a:pt x="14389" y="16776"/>
                </a:lnTo>
                <a:lnTo>
                  <a:pt x="15570" y="14097"/>
                </a:lnTo>
                <a:lnTo>
                  <a:pt x="16802" y="11430"/>
                </a:lnTo>
                <a:lnTo>
                  <a:pt x="18148" y="9080"/>
                </a:lnTo>
                <a:lnTo>
                  <a:pt x="19138" y="6921"/>
                </a:lnTo>
                <a:lnTo>
                  <a:pt x="20154" y="4813"/>
                </a:lnTo>
                <a:lnTo>
                  <a:pt x="21259" y="3225"/>
                </a:lnTo>
                <a:lnTo>
                  <a:pt x="22542" y="698"/>
                </a:lnTo>
                <a:lnTo>
                  <a:pt x="2293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5" name="object 1595"/>
          <p:cNvSpPr/>
          <p:nvPr/>
        </p:nvSpPr>
        <p:spPr>
          <a:xfrm>
            <a:off x="7884090" y="6437412"/>
            <a:ext cx="38131" cy="56922"/>
          </a:xfrm>
          <a:prstGeom prst="rect">
            <a:avLst/>
          </a:prstGeom>
          <a:blipFill>
            <a:blip r:embed="rId3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6" name="object 1596"/>
          <p:cNvSpPr/>
          <p:nvPr/>
        </p:nvSpPr>
        <p:spPr>
          <a:xfrm>
            <a:off x="7815005" y="6738163"/>
            <a:ext cx="29797" cy="62153"/>
          </a:xfrm>
          <a:prstGeom prst="rect">
            <a:avLst/>
          </a:prstGeom>
          <a:blipFill>
            <a:blip r:embed="rId3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7" name="object 1597"/>
          <p:cNvSpPr/>
          <p:nvPr/>
        </p:nvSpPr>
        <p:spPr>
          <a:xfrm>
            <a:off x="7825820" y="6750193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38" y="0"/>
                </a:moveTo>
                <a:lnTo>
                  <a:pt x="2957" y="2108"/>
                </a:lnTo>
                <a:lnTo>
                  <a:pt x="2582" y="3200"/>
                </a:lnTo>
                <a:lnTo>
                  <a:pt x="1795" y="5016"/>
                </a:lnTo>
                <a:lnTo>
                  <a:pt x="928" y="9766"/>
                </a:lnTo>
                <a:lnTo>
                  <a:pt x="461" y="12153"/>
                </a:lnTo>
                <a:lnTo>
                  <a:pt x="84" y="17919"/>
                </a:lnTo>
                <a:lnTo>
                  <a:pt x="0" y="23850"/>
                </a:lnTo>
                <a:lnTo>
                  <a:pt x="169" y="28435"/>
                </a:lnTo>
                <a:lnTo>
                  <a:pt x="195" y="29921"/>
                </a:lnTo>
                <a:lnTo>
                  <a:pt x="423" y="31368"/>
                </a:lnTo>
                <a:lnTo>
                  <a:pt x="512" y="32778"/>
                </a:lnTo>
                <a:lnTo>
                  <a:pt x="792" y="35610"/>
                </a:lnTo>
                <a:lnTo>
                  <a:pt x="1173" y="38226"/>
                </a:lnTo>
                <a:lnTo>
                  <a:pt x="1592" y="40462"/>
                </a:lnTo>
                <a:lnTo>
                  <a:pt x="2379" y="44945"/>
                </a:lnTo>
                <a:lnTo>
                  <a:pt x="3332" y="47853"/>
                </a:lnTo>
                <a:lnTo>
                  <a:pt x="3586" y="44945"/>
                </a:lnTo>
                <a:lnTo>
                  <a:pt x="3680" y="40462"/>
                </a:lnTo>
                <a:lnTo>
                  <a:pt x="3649" y="23850"/>
                </a:lnTo>
                <a:lnTo>
                  <a:pt x="3484" y="20878"/>
                </a:lnTo>
                <a:lnTo>
                  <a:pt x="3649" y="17919"/>
                </a:lnTo>
                <a:lnTo>
                  <a:pt x="3509" y="15112"/>
                </a:lnTo>
                <a:lnTo>
                  <a:pt x="3431" y="12153"/>
                </a:lnTo>
                <a:lnTo>
                  <a:pt x="3573" y="9766"/>
                </a:lnTo>
                <a:lnTo>
                  <a:pt x="3483" y="5016"/>
                </a:lnTo>
                <a:lnTo>
                  <a:pt x="3713" y="3454"/>
                </a:lnTo>
                <a:lnTo>
                  <a:pt x="373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8" name="object 1598"/>
          <p:cNvSpPr/>
          <p:nvPr/>
        </p:nvSpPr>
        <p:spPr>
          <a:xfrm>
            <a:off x="7745465" y="6740992"/>
            <a:ext cx="99349" cy="59324"/>
          </a:xfrm>
          <a:prstGeom prst="rect">
            <a:avLst/>
          </a:prstGeom>
          <a:blipFill>
            <a:blip r:embed="rId3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9" name="object 1599"/>
          <p:cNvSpPr/>
          <p:nvPr/>
        </p:nvSpPr>
        <p:spPr>
          <a:xfrm>
            <a:off x="7757396" y="6769864"/>
            <a:ext cx="48895" cy="13970"/>
          </a:xfrm>
          <a:custGeom>
            <a:avLst/>
            <a:gdLst/>
            <a:ahLst/>
            <a:cxnLst/>
            <a:rect l="l" t="t" r="r" b="b"/>
            <a:pathLst>
              <a:path w="48895" h="13970">
                <a:moveTo>
                  <a:pt x="45300" y="0"/>
                </a:moveTo>
                <a:lnTo>
                  <a:pt x="40538" y="431"/>
                </a:lnTo>
                <a:lnTo>
                  <a:pt x="38176" y="596"/>
                </a:lnTo>
                <a:lnTo>
                  <a:pt x="35394" y="939"/>
                </a:lnTo>
                <a:lnTo>
                  <a:pt x="30988" y="1689"/>
                </a:lnTo>
                <a:lnTo>
                  <a:pt x="29451" y="1866"/>
                </a:lnTo>
                <a:lnTo>
                  <a:pt x="27927" y="2247"/>
                </a:lnTo>
                <a:lnTo>
                  <a:pt x="20205" y="4000"/>
                </a:lnTo>
                <a:lnTo>
                  <a:pt x="17145" y="5054"/>
                </a:lnTo>
                <a:lnTo>
                  <a:pt x="14312" y="5994"/>
                </a:lnTo>
                <a:lnTo>
                  <a:pt x="12877" y="6413"/>
                </a:lnTo>
                <a:lnTo>
                  <a:pt x="11557" y="7048"/>
                </a:lnTo>
                <a:lnTo>
                  <a:pt x="9017" y="8153"/>
                </a:lnTo>
                <a:lnTo>
                  <a:pt x="4572" y="10236"/>
                </a:lnTo>
                <a:lnTo>
                  <a:pt x="2946" y="11556"/>
                </a:lnTo>
                <a:lnTo>
                  <a:pt x="1765" y="12306"/>
                </a:lnTo>
                <a:lnTo>
                  <a:pt x="0" y="13588"/>
                </a:lnTo>
                <a:lnTo>
                  <a:pt x="774" y="13360"/>
                </a:lnTo>
                <a:lnTo>
                  <a:pt x="3517" y="12611"/>
                </a:lnTo>
                <a:lnTo>
                  <a:pt x="5295" y="11849"/>
                </a:lnTo>
                <a:lnTo>
                  <a:pt x="7556" y="11264"/>
                </a:lnTo>
                <a:lnTo>
                  <a:pt x="9867" y="10756"/>
                </a:lnTo>
                <a:lnTo>
                  <a:pt x="12446" y="9918"/>
                </a:lnTo>
                <a:lnTo>
                  <a:pt x="15303" y="9232"/>
                </a:lnTo>
                <a:lnTo>
                  <a:pt x="18161" y="8623"/>
                </a:lnTo>
                <a:lnTo>
                  <a:pt x="21158" y="7658"/>
                </a:lnTo>
                <a:lnTo>
                  <a:pt x="48514" y="177"/>
                </a:lnTo>
                <a:lnTo>
                  <a:pt x="4530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0" name="object 1600"/>
          <p:cNvSpPr/>
          <p:nvPr/>
        </p:nvSpPr>
        <p:spPr>
          <a:xfrm>
            <a:off x="7747028" y="6763039"/>
            <a:ext cx="60867" cy="34060"/>
          </a:xfrm>
          <a:prstGeom prst="rect">
            <a:avLst/>
          </a:prstGeom>
          <a:blipFill>
            <a:blip r:embed="rId3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1" name="object 1601"/>
          <p:cNvSpPr/>
          <p:nvPr/>
        </p:nvSpPr>
        <p:spPr>
          <a:xfrm>
            <a:off x="7794752" y="6639369"/>
            <a:ext cx="33637" cy="41833"/>
          </a:xfrm>
          <a:prstGeom prst="rect">
            <a:avLst/>
          </a:prstGeom>
          <a:blipFill>
            <a:blip r:embed="rId3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2" name="object 1602"/>
          <p:cNvSpPr/>
          <p:nvPr/>
        </p:nvSpPr>
        <p:spPr>
          <a:xfrm>
            <a:off x="7796632" y="6648791"/>
            <a:ext cx="22860" cy="31750"/>
          </a:xfrm>
          <a:custGeom>
            <a:avLst/>
            <a:gdLst/>
            <a:ahLst/>
            <a:cxnLst/>
            <a:rect l="l" t="t" r="r" b="b"/>
            <a:pathLst>
              <a:path w="22859" h="31750">
                <a:moveTo>
                  <a:pt x="22440" y="0"/>
                </a:moveTo>
                <a:lnTo>
                  <a:pt x="21932" y="317"/>
                </a:lnTo>
                <a:lnTo>
                  <a:pt x="21056" y="939"/>
                </a:lnTo>
                <a:lnTo>
                  <a:pt x="20231" y="1612"/>
                </a:lnTo>
                <a:lnTo>
                  <a:pt x="18821" y="2412"/>
                </a:lnTo>
                <a:lnTo>
                  <a:pt x="16217" y="5016"/>
                </a:lnTo>
                <a:lnTo>
                  <a:pt x="14617" y="6527"/>
                </a:lnTo>
                <a:lnTo>
                  <a:pt x="11785" y="10109"/>
                </a:lnTo>
                <a:lnTo>
                  <a:pt x="10210" y="12039"/>
                </a:lnTo>
                <a:lnTo>
                  <a:pt x="8877" y="14084"/>
                </a:lnTo>
                <a:lnTo>
                  <a:pt x="6159" y="18148"/>
                </a:lnTo>
                <a:lnTo>
                  <a:pt x="3810" y="22428"/>
                </a:lnTo>
                <a:lnTo>
                  <a:pt x="762" y="29108"/>
                </a:lnTo>
                <a:lnTo>
                  <a:pt x="0" y="31470"/>
                </a:lnTo>
                <a:lnTo>
                  <a:pt x="1562" y="29552"/>
                </a:lnTo>
                <a:lnTo>
                  <a:pt x="12598" y="13690"/>
                </a:lnTo>
                <a:lnTo>
                  <a:pt x="14071" y="11798"/>
                </a:lnTo>
                <a:lnTo>
                  <a:pt x="16510" y="8000"/>
                </a:lnTo>
                <a:lnTo>
                  <a:pt x="17805" y="6362"/>
                </a:lnTo>
                <a:lnTo>
                  <a:pt x="18783" y="4825"/>
                </a:lnTo>
                <a:lnTo>
                  <a:pt x="19799" y="3352"/>
                </a:lnTo>
                <a:lnTo>
                  <a:pt x="20789" y="2235"/>
                </a:lnTo>
                <a:lnTo>
                  <a:pt x="22085" y="507"/>
                </a:lnTo>
                <a:lnTo>
                  <a:pt x="2244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3" name="object 1603"/>
          <p:cNvSpPr/>
          <p:nvPr/>
        </p:nvSpPr>
        <p:spPr>
          <a:xfrm>
            <a:off x="7794765" y="6640801"/>
            <a:ext cx="32346" cy="40397"/>
          </a:xfrm>
          <a:prstGeom prst="rect">
            <a:avLst/>
          </a:prstGeom>
          <a:blipFill>
            <a:blip r:embed="rId3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4" name="object 1604"/>
          <p:cNvSpPr/>
          <p:nvPr/>
        </p:nvSpPr>
        <p:spPr>
          <a:xfrm>
            <a:off x="7781185" y="6520891"/>
            <a:ext cx="29238" cy="45453"/>
          </a:xfrm>
          <a:prstGeom prst="rect">
            <a:avLst/>
          </a:prstGeom>
          <a:blipFill>
            <a:blip r:embed="rId3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5" name="object 1605"/>
          <p:cNvSpPr/>
          <p:nvPr/>
        </p:nvSpPr>
        <p:spPr>
          <a:xfrm>
            <a:off x="7783710" y="6530435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5" h="34925">
                <a:moveTo>
                  <a:pt x="17068" y="0"/>
                </a:moveTo>
                <a:lnTo>
                  <a:pt x="16611" y="406"/>
                </a:lnTo>
                <a:lnTo>
                  <a:pt x="15836" y="1155"/>
                </a:lnTo>
                <a:lnTo>
                  <a:pt x="15138" y="1955"/>
                </a:lnTo>
                <a:lnTo>
                  <a:pt x="13881" y="2959"/>
                </a:lnTo>
                <a:lnTo>
                  <a:pt x="11734" y="5968"/>
                </a:lnTo>
                <a:lnTo>
                  <a:pt x="10401" y="7696"/>
                </a:lnTo>
                <a:lnTo>
                  <a:pt x="8178" y="11709"/>
                </a:lnTo>
                <a:lnTo>
                  <a:pt x="6946" y="13855"/>
                </a:lnTo>
                <a:lnTo>
                  <a:pt x="5981" y="16090"/>
                </a:lnTo>
                <a:lnTo>
                  <a:pt x="3924" y="20548"/>
                </a:lnTo>
                <a:lnTo>
                  <a:pt x="2298" y="25145"/>
                </a:lnTo>
                <a:lnTo>
                  <a:pt x="368" y="32245"/>
                </a:lnTo>
                <a:lnTo>
                  <a:pt x="0" y="34683"/>
                </a:lnTo>
                <a:lnTo>
                  <a:pt x="1257" y="32550"/>
                </a:lnTo>
                <a:lnTo>
                  <a:pt x="4546" y="26047"/>
                </a:lnTo>
                <a:lnTo>
                  <a:pt x="6616" y="21691"/>
                </a:lnTo>
                <a:lnTo>
                  <a:pt x="8661" y="17322"/>
                </a:lnTo>
                <a:lnTo>
                  <a:pt x="9563" y="15100"/>
                </a:lnTo>
                <a:lnTo>
                  <a:pt x="10718" y="13004"/>
                </a:lnTo>
                <a:lnTo>
                  <a:pt x="11582" y="10909"/>
                </a:lnTo>
                <a:lnTo>
                  <a:pt x="12496" y="8864"/>
                </a:lnTo>
                <a:lnTo>
                  <a:pt x="13500" y="7035"/>
                </a:lnTo>
                <a:lnTo>
                  <a:pt x="14236" y="5359"/>
                </a:lnTo>
                <a:lnTo>
                  <a:pt x="15011" y="3721"/>
                </a:lnTo>
                <a:lnTo>
                  <a:pt x="15773" y="2476"/>
                </a:lnTo>
                <a:lnTo>
                  <a:pt x="16879" y="406"/>
                </a:lnTo>
                <a:lnTo>
                  <a:pt x="170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6" name="object 1606"/>
          <p:cNvSpPr/>
          <p:nvPr/>
        </p:nvSpPr>
        <p:spPr>
          <a:xfrm>
            <a:off x="7779261" y="6522337"/>
            <a:ext cx="30831" cy="82945"/>
          </a:xfrm>
          <a:prstGeom prst="rect">
            <a:avLst/>
          </a:prstGeom>
          <a:blipFill>
            <a:blip r:embed="rId3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7" name="object 1607"/>
          <p:cNvSpPr/>
          <p:nvPr/>
        </p:nvSpPr>
        <p:spPr>
          <a:xfrm>
            <a:off x="7781800" y="6569391"/>
            <a:ext cx="17145" cy="34925"/>
          </a:xfrm>
          <a:custGeom>
            <a:avLst/>
            <a:gdLst/>
            <a:ahLst/>
            <a:cxnLst/>
            <a:rect l="l" t="t" r="r" b="b"/>
            <a:pathLst>
              <a:path w="17145" h="34925">
                <a:moveTo>
                  <a:pt x="17056" y="0"/>
                </a:moveTo>
                <a:lnTo>
                  <a:pt x="16598" y="406"/>
                </a:lnTo>
                <a:lnTo>
                  <a:pt x="15824" y="1142"/>
                </a:lnTo>
                <a:lnTo>
                  <a:pt x="15125" y="1930"/>
                </a:lnTo>
                <a:lnTo>
                  <a:pt x="13868" y="2946"/>
                </a:lnTo>
                <a:lnTo>
                  <a:pt x="11722" y="5943"/>
                </a:lnTo>
                <a:lnTo>
                  <a:pt x="10388" y="7683"/>
                </a:lnTo>
                <a:lnTo>
                  <a:pt x="6934" y="13842"/>
                </a:lnTo>
                <a:lnTo>
                  <a:pt x="5969" y="16078"/>
                </a:lnTo>
                <a:lnTo>
                  <a:pt x="3911" y="20535"/>
                </a:lnTo>
                <a:lnTo>
                  <a:pt x="2286" y="25145"/>
                </a:lnTo>
                <a:lnTo>
                  <a:pt x="355" y="32232"/>
                </a:lnTo>
                <a:lnTo>
                  <a:pt x="0" y="34683"/>
                </a:lnTo>
                <a:lnTo>
                  <a:pt x="1206" y="32537"/>
                </a:lnTo>
                <a:lnTo>
                  <a:pt x="9550" y="15100"/>
                </a:lnTo>
                <a:lnTo>
                  <a:pt x="10706" y="12979"/>
                </a:lnTo>
                <a:lnTo>
                  <a:pt x="11569" y="10909"/>
                </a:lnTo>
                <a:lnTo>
                  <a:pt x="12484" y="8851"/>
                </a:lnTo>
                <a:lnTo>
                  <a:pt x="13487" y="7023"/>
                </a:lnTo>
                <a:lnTo>
                  <a:pt x="14211" y="5346"/>
                </a:lnTo>
                <a:lnTo>
                  <a:pt x="15011" y="3721"/>
                </a:lnTo>
                <a:lnTo>
                  <a:pt x="15760" y="2463"/>
                </a:lnTo>
                <a:lnTo>
                  <a:pt x="1705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8" name="object 1608"/>
          <p:cNvSpPr/>
          <p:nvPr/>
        </p:nvSpPr>
        <p:spPr>
          <a:xfrm>
            <a:off x="7739587" y="6561281"/>
            <a:ext cx="68588" cy="82634"/>
          </a:xfrm>
          <a:prstGeom prst="rect">
            <a:avLst/>
          </a:prstGeom>
          <a:blipFill>
            <a:blip r:embed="rId3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9" name="object 1609"/>
          <p:cNvSpPr/>
          <p:nvPr/>
        </p:nvSpPr>
        <p:spPr>
          <a:xfrm>
            <a:off x="7752731" y="6595071"/>
            <a:ext cx="18415" cy="47625"/>
          </a:xfrm>
          <a:custGeom>
            <a:avLst/>
            <a:gdLst/>
            <a:ahLst/>
            <a:cxnLst/>
            <a:rect l="l" t="t" r="r" b="b"/>
            <a:pathLst>
              <a:path w="18415" h="47625">
                <a:moveTo>
                  <a:pt x="0" y="0"/>
                </a:moveTo>
                <a:lnTo>
                  <a:pt x="825" y="2070"/>
                </a:lnTo>
                <a:lnTo>
                  <a:pt x="1295" y="3378"/>
                </a:lnTo>
                <a:lnTo>
                  <a:pt x="2235" y="5080"/>
                </a:lnTo>
                <a:lnTo>
                  <a:pt x="3009" y="7302"/>
                </a:lnTo>
                <a:lnTo>
                  <a:pt x="3797" y="9664"/>
                </a:lnTo>
                <a:lnTo>
                  <a:pt x="4885" y="12128"/>
                </a:lnTo>
                <a:lnTo>
                  <a:pt x="5778" y="14820"/>
                </a:lnTo>
                <a:lnTo>
                  <a:pt x="6642" y="17627"/>
                </a:lnTo>
                <a:lnTo>
                  <a:pt x="7886" y="20485"/>
                </a:lnTo>
                <a:lnTo>
                  <a:pt x="17894" y="47040"/>
                </a:lnTo>
                <a:lnTo>
                  <a:pt x="17741" y="43827"/>
                </a:lnTo>
                <a:lnTo>
                  <a:pt x="16890" y="39116"/>
                </a:lnTo>
                <a:lnTo>
                  <a:pt x="16497" y="36753"/>
                </a:lnTo>
                <a:lnTo>
                  <a:pt x="15925" y="34036"/>
                </a:lnTo>
                <a:lnTo>
                  <a:pt x="15151" y="31153"/>
                </a:lnTo>
                <a:lnTo>
                  <a:pt x="14731" y="29730"/>
                </a:lnTo>
                <a:lnTo>
                  <a:pt x="14427" y="28206"/>
                </a:lnTo>
                <a:lnTo>
                  <a:pt x="13411" y="25222"/>
                </a:lnTo>
                <a:lnTo>
                  <a:pt x="11429" y="19189"/>
                </a:lnTo>
                <a:lnTo>
                  <a:pt x="10109" y="16268"/>
                </a:lnTo>
                <a:lnTo>
                  <a:pt x="8915" y="13512"/>
                </a:lnTo>
                <a:lnTo>
                  <a:pt x="8356" y="12128"/>
                </a:lnTo>
                <a:lnTo>
                  <a:pt x="7581" y="10871"/>
                </a:lnTo>
                <a:lnTo>
                  <a:pt x="6881" y="9550"/>
                </a:lnTo>
                <a:lnTo>
                  <a:pt x="6261" y="8458"/>
                </a:lnTo>
                <a:lnTo>
                  <a:pt x="4978" y="6299"/>
                </a:lnTo>
                <a:lnTo>
                  <a:pt x="3784" y="4229"/>
                </a:lnTo>
                <a:lnTo>
                  <a:pt x="2298" y="2730"/>
                </a:lnTo>
                <a:lnTo>
                  <a:pt x="1447" y="165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0" name="object 1610"/>
          <p:cNvSpPr/>
          <p:nvPr/>
        </p:nvSpPr>
        <p:spPr>
          <a:xfrm>
            <a:off x="7749270" y="6649719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90">
                <a:moveTo>
                  <a:pt x="0" y="0"/>
                </a:moveTo>
                <a:lnTo>
                  <a:pt x="1663" y="1485"/>
                </a:lnTo>
                <a:lnTo>
                  <a:pt x="2666" y="2451"/>
                </a:lnTo>
                <a:lnTo>
                  <a:pt x="4254" y="3556"/>
                </a:lnTo>
                <a:lnTo>
                  <a:pt x="5956" y="5194"/>
                </a:lnTo>
                <a:lnTo>
                  <a:pt x="7607" y="6908"/>
                </a:lnTo>
                <a:lnTo>
                  <a:pt x="9690" y="8623"/>
                </a:lnTo>
                <a:lnTo>
                  <a:pt x="11760" y="10693"/>
                </a:lnTo>
                <a:lnTo>
                  <a:pt x="13804" y="12827"/>
                </a:lnTo>
                <a:lnTo>
                  <a:pt x="16167" y="14833"/>
                </a:lnTo>
                <a:lnTo>
                  <a:pt x="36956" y="34163"/>
                </a:lnTo>
                <a:lnTo>
                  <a:pt x="35407" y="31343"/>
                </a:lnTo>
                <a:lnTo>
                  <a:pt x="32537" y="27520"/>
                </a:lnTo>
                <a:lnTo>
                  <a:pt x="31079" y="25514"/>
                </a:lnTo>
                <a:lnTo>
                  <a:pt x="29387" y="23406"/>
                </a:lnTo>
                <a:lnTo>
                  <a:pt x="27431" y="21170"/>
                </a:lnTo>
                <a:lnTo>
                  <a:pt x="26428" y="20066"/>
                </a:lnTo>
                <a:lnTo>
                  <a:pt x="25463" y="18846"/>
                </a:lnTo>
                <a:lnTo>
                  <a:pt x="24358" y="17754"/>
                </a:lnTo>
                <a:lnTo>
                  <a:pt x="18770" y="12103"/>
                </a:lnTo>
                <a:lnTo>
                  <a:pt x="16281" y="10071"/>
                </a:lnTo>
                <a:lnTo>
                  <a:pt x="13982" y="8153"/>
                </a:lnTo>
                <a:lnTo>
                  <a:pt x="12877" y="7150"/>
                </a:lnTo>
                <a:lnTo>
                  <a:pt x="11645" y="6375"/>
                </a:lnTo>
                <a:lnTo>
                  <a:pt x="9359" y="4787"/>
                </a:lnTo>
                <a:lnTo>
                  <a:pt x="5257" y="2108"/>
                </a:lnTo>
                <a:lnTo>
                  <a:pt x="3289" y="1422"/>
                </a:lnTo>
                <a:lnTo>
                  <a:pt x="2019" y="81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1" name="object 1611"/>
          <p:cNvSpPr/>
          <p:nvPr/>
        </p:nvSpPr>
        <p:spPr>
          <a:xfrm>
            <a:off x="7740486" y="6639559"/>
            <a:ext cx="62482" cy="92154"/>
          </a:xfrm>
          <a:prstGeom prst="rect">
            <a:avLst/>
          </a:prstGeom>
          <a:blipFill>
            <a:blip r:embed="rId3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2" name="object 1612"/>
          <p:cNvSpPr/>
          <p:nvPr/>
        </p:nvSpPr>
        <p:spPr>
          <a:xfrm>
            <a:off x="7763360" y="6696526"/>
            <a:ext cx="37465" cy="34290"/>
          </a:xfrm>
          <a:custGeom>
            <a:avLst/>
            <a:gdLst/>
            <a:ahLst/>
            <a:cxnLst/>
            <a:rect l="l" t="t" r="r" b="b"/>
            <a:pathLst>
              <a:path w="37465" h="34290">
                <a:moveTo>
                  <a:pt x="0" y="0"/>
                </a:moveTo>
                <a:lnTo>
                  <a:pt x="1663" y="1473"/>
                </a:lnTo>
                <a:lnTo>
                  <a:pt x="2692" y="2438"/>
                </a:lnTo>
                <a:lnTo>
                  <a:pt x="4292" y="3556"/>
                </a:lnTo>
                <a:lnTo>
                  <a:pt x="5981" y="5194"/>
                </a:lnTo>
                <a:lnTo>
                  <a:pt x="7619" y="6883"/>
                </a:lnTo>
                <a:lnTo>
                  <a:pt x="9702" y="8610"/>
                </a:lnTo>
                <a:lnTo>
                  <a:pt x="11772" y="10680"/>
                </a:lnTo>
                <a:lnTo>
                  <a:pt x="13830" y="12801"/>
                </a:lnTo>
                <a:lnTo>
                  <a:pt x="16192" y="14820"/>
                </a:lnTo>
                <a:lnTo>
                  <a:pt x="18338" y="17106"/>
                </a:lnTo>
                <a:lnTo>
                  <a:pt x="20624" y="19278"/>
                </a:lnTo>
                <a:lnTo>
                  <a:pt x="24993" y="23482"/>
                </a:lnTo>
                <a:lnTo>
                  <a:pt x="29272" y="27508"/>
                </a:lnTo>
                <a:lnTo>
                  <a:pt x="34455" y="32169"/>
                </a:lnTo>
                <a:lnTo>
                  <a:pt x="36969" y="34163"/>
                </a:lnTo>
                <a:lnTo>
                  <a:pt x="35420" y="31330"/>
                </a:lnTo>
                <a:lnTo>
                  <a:pt x="32475" y="27406"/>
                </a:lnTo>
                <a:lnTo>
                  <a:pt x="31140" y="25577"/>
                </a:lnTo>
                <a:lnTo>
                  <a:pt x="29425" y="23393"/>
                </a:lnTo>
                <a:lnTo>
                  <a:pt x="27444" y="21158"/>
                </a:lnTo>
                <a:lnTo>
                  <a:pt x="26441" y="20066"/>
                </a:lnTo>
                <a:lnTo>
                  <a:pt x="25501" y="18834"/>
                </a:lnTo>
                <a:lnTo>
                  <a:pt x="24371" y="17729"/>
                </a:lnTo>
                <a:lnTo>
                  <a:pt x="21031" y="14338"/>
                </a:lnTo>
                <a:lnTo>
                  <a:pt x="18783" y="12103"/>
                </a:lnTo>
                <a:lnTo>
                  <a:pt x="13995" y="8140"/>
                </a:lnTo>
                <a:lnTo>
                  <a:pt x="12890" y="7137"/>
                </a:lnTo>
                <a:lnTo>
                  <a:pt x="11658" y="6362"/>
                </a:lnTo>
                <a:lnTo>
                  <a:pt x="9397" y="4775"/>
                </a:lnTo>
                <a:lnTo>
                  <a:pt x="8305" y="4064"/>
                </a:lnTo>
                <a:lnTo>
                  <a:pt x="7264" y="3416"/>
                </a:lnTo>
                <a:lnTo>
                  <a:pt x="5257" y="2108"/>
                </a:lnTo>
                <a:lnTo>
                  <a:pt x="3289" y="1409"/>
                </a:lnTo>
                <a:lnTo>
                  <a:pt x="2044" y="81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3" name="object 1613"/>
          <p:cNvSpPr/>
          <p:nvPr/>
        </p:nvSpPr>
        <p:spPr>
          <a:xfrm>
            <a:off x="7754585" y="6686356"/>
            <a:ext cx="62352" cy="81813"/>
          </a:xfrm>
          <a:prstGeom prst="rect">
            <a:avLst/>
          </a:prstGeom>
          <a:blipFill>
            <a:blip r:embed="rId3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4" name="object 1614"/>
          <p:cNvSpPr/>
          <p:nvPr/>
        </p:nvSpPr>
        <p:spPr>
          <a:xfrm>
            <a:off x="7770836" y="6740076"/>
            <a:ext cx="43815" cy="26034"/>
          </a:xfrm>
          <a:custGeom>
            <a:avLst/>
            <a:gdLst/>
            <a:ahLst/>
            <a:cxnLst/>
            <a:rect l="l" t="t" r="r" b="b"/>
            <a:pathLst>
              <a:path w="43815" h="26034">
                <a:moveTo>
                  <a:pt x="0" y="0"/>
                </a:moveTo>
                <a:lnTo>
                  <a:pt x="711" y="393"/>
                </a:lnTo>
                <a:lnTo>
                  <a:pt x="3149" y="1828"/>
                </a:lnTo>
                <a:lnTo>
                  <a:pt x="4940" y="2565"/>
                </a:lnTo>
                <a:lnTo>
                  <a:pt x="6934" y="3797"/>
                </a:lnTo>
                <a:lnTo>
                  <a:pt x="8902" y="5118"/>
                </a:lnTo>
                <a:lnTo>
                  <a:pt x="11315" y="6362"/>
                </a:lnTo>
                <a:lnTo>
                  <a:pt x="13779" y="7937"/>
                </a:lnTo>
                <a:lnTo>
                  <a:pt x="16217" y="9588"/>
                </a:lnTo>
                <a:lnTo>
                  <a:pt x="18961" y="11036"/>
                </a:lnTo>
                <a:lnTo>
                  <a:pt x="43408" y="25501"/>
                </a:lnTo>
                <a:lnTo>
                  <a:pt x="41287" y="23075"/>
                </a:lnTo>
                <a:lnTo>
                  <a:pt x="37668" y="19951"/>
                </a:lnTo>
                <a:lnTo>
                  <a:pt x="35890" y="18364"/>
                </a:lnTo>
                <a:lnTo>
                  <a:pt x="33718" y="16598"/>
                </a:lnTo>
                <a:lnTo>
                  <a:pt x="31318" y="14833"/>
                </a:lnTo>
                <a:lnTo>
                  <a:pt x="30099" y="13982"/>
                </a:lnTo>
                <a:lnTo>
                  <a:pt x="28917" y="12979"/>
                </a:lnTo>
                <a:lnTo>
                  <a:pt x="27571" y="12153"/>
                </a:lnTo>
                <a:lnTo>
                  <a:pt x="20929" y="7823"/>
                </a:lnTo>
                <a:lnTo>
                  <a:pt x="15417" y="4978"/>
                </a:lnTo>
                <a:lnTo>
                  <a:pt x="14122" y="4229"/>
                </a:lnTo>
                <a:lnTo>
                  <a:pt x="12738" y="3733"/>
                </a:lnTo>
                <a:lnTo>
                  <a:pt x="10198" y="2666"/>
                </a:lnTo>
                <a:lnTo>
                  <a:pt x="7823" y="1803"/>
                </a:lnTo>
                <a:lnTo>
                  <a:pt x="5575" y="939"/>
                </a:lnTo>
                <a:lnTo>
                  <a:pt x="3505" y="698"/>
                </a:lnTo>
                <a:lnTo>
                  <a:pt x="2171" y="36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5" name="object 1615"/>
          <p:cNvSpPr/>
          <p:nvPr/>
        </p:nvSpPr>
        <p:spPr>
          <a:xfrm>
            <a:off x="7736981" y="6537832"/>
            <a:ext cx="51890" cy="147081"/>
          </a:xfrm>
          <a:prstGeom prst="rect">
            <a:avLst/>
          </a:prstGeom>
          <a:blipFill>
            <a:blip r:embed="rId3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6" name="object 1616"/>
          <p:cNvSpPr/>
          <p:nvPr/>
        </p:nvSpPr>
        <p:spPr>
          <a:xfrm>
            <a:off x="7762536" y="6729438"/>
            <a:ext cx="79231" cy="95852"/>
          </a:xfrm>
          <a:prstGeom prst="rect">
            <a:avLst/>
          </a:prstGeom>
          <a:blipFill>
            <a:blip r:embed="rId3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7" name="object 1617"/>
          <p:cNvSpPr/>
          <p:nvPr/>
        </p:nvSpPr>
        <p:spPr>
          <a:xfrm>
            <a:off x="7802534" y="6789708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622" y="546"/>
                </a:lnTo>
                <a:lnTo>
                  <a:pt x="1650" y="1511"/>
                </a:lnTo>
                <a:lnTo>
                  <a:pt x="2654" y="2489"/>
                </a:lnTo>
                <a:lnTo>
                  <a:pt x="4216" y="3619"/>
                </a:lnTo>
                <a:lnTo>
                  <a:pt x="5905" y="5270"/>
                </a:lnTo>
                <a:lnTo>
                  <a:pt x="7556" y="6997"/>
                </a:lnTo>
                <a:lnTo>
                  <a:pt x="9601" y="8750"/>
                </a:lnTo>
                <a:lnTo>
                  <a:pt x="11671" y="10833"/>
                </a:lnTo>
                <a:lnTo>
                  <a:pt x="13677" y="12979"/>
                </a:lnTo>
                <a:lnTo>
                  <a:pt x="16040" y="15024"/>
                </a:lnTo>
                <a:lnTo>
                  <a:pt x="18160" y="17322"/>
                </a:lnTo>
                <a:lnTo>
                  <a:pt x="20421" y="19507"/>
                </a:lnTo>
                <a:lnTo>
                  <a:pt x="24726" y="23761"/>
                </a:lnTo>
                <a:lnTo>
                  <a:pt x="28867" y="27736"/>
                </a:lnTo>
                <a:lnTo>
                  <a:pt x="34112" y="32562"/>
                </a:lnTo>
                <a:lnTo>
                  <a:pt x="36601" y="34569"/>
                </a:lnTo>
                <a:lnTo>
                  <a:pt x="35090" y="31724"/>
                </a:lnTo>
                <a:lnTo>
                  <a:pt x="32150" y="27736"/>
                </a:lnTo>
                <a:lnTo>
                  <a:pt x="30873" y="25920"/>
                </a:lnTo>
                <a:lnTo>
                  <a:pt x="29159" y="23723"/>
                </a:lnTo>
                <a:lnTo>
                  <a:pt x="27203" y="21475"/>
                </a:lnTo>
                <a:lnTo>
                  <a:pt x="26200" y="20358"/>
                </a:lnTo>
                <a:lnTo>
                  <a:pt x="25272" y="19113"/>
                </a:lnTo>
                <a:lnTo>
                  <a:pt x="24168" y="18008"/>
                </a:lnTo>
                <a:lnTo>
                  <a:pt x="20891" y="14592"/>
                </a:lnTo>
                <a:lnTo>
                  <a:pt x="18656" y="12306"/>
                </a:lnTo>
                <a:lnTo>
                  <a:pt x="16192" y="10248"/>
                </a:lnTo>
                <a:lnTo>
                  <a:pt x="13919" y="8318"/>
                </a:lnTo>
                <a:lnTo>
                  <a:pt x="12814" y="7315"/>
                </a:lnTo>
                <a:lnTo>
                  <a:pt x="11569" y="6502"/>
                </a:lnTo>
                <a:lnTo>
                  <a:pt x="9334" y="4902"/>
                </a:lnTo>
                <a:lnTo>
                  <a:pt x="8242" y="4165"/>
                </a:lnTo>
                <a:lnTo>
                  <a:pt x="7226" y="3517"/>
                </a:lnTo>
                <a:lnTo>
                  <a:pt x="5245" y="2171"/>
                </a:lnTo>
                <a:lnTo>
                  <a:pt x="3276" y="1473"/>
                </a:lnTo>
                <a:lnTo>
                  <a:pt x="2031" y="86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8" name="object 1618"/>
          <p:cNvSpPr/>
          <p:nvPr/>
        </p:nvSpPr>
        <p:spPr>
          <a:xfrm>
            <a:off x="7793737" y="6779594"/>
            <a:ext cx="76033" cy="100751"/>
          </a:xfrm>
          <a:prstGeom prst="rect">
            <a:avLst/>
          </a:prstGeom>
          <a:blipFill>
            <a:blip r:embed="rId3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9" name="object 1619"/>
          <p:cNvSpPr/>
          <p:nvPr/>
        </p:nvSpPr>
        <p:spPr>
          <a:xfrm>
            <a:off x="7825328" y="6840053"/>
            <a:ext cx="41910" cy="39370"/>
          </a:xfrm>
          <a:custGeom>
            <a:avLst/>
            <a:gdLst/>
            <a:ahLst/>
            <a:cxnLst/>
            <a:rect l="l" t="t" r="r" b="b"/>
            <a:pathLst>
              <a:path w="41909" h="39370">
                <a:moveTo>
                  <a:pt x="0" y="0"/>
                </a:moveTo>
                <a:lnTo>
                  <a:pt x="1866" y="1701"/>
                </a:lnTo>
                <a:lnTo>
                  <a:pt x="2997" y="2819"/>
                </a:lnTo>
                <a:lnTo>
                  <a:pt x="4787" y="4076"/>
                </a:lnTo>
                <a:lnTo>
                  <a:pt x="6692" y="5969"/>
                </a:lnTo>
                <a:lnTo>
                  <a:pt x="8547" y="7886"/>
                </a:lnTo>
                <a:lnTo>
                  <a:pt x="10871" y="9880"/>
                </a:lnTo>
                <a:lnTo>
                  <a:pt x="13207" y="12255"/>
                </a:lnTo>
                <a:lnTo>
                  <a:pt x="15493" y="14693"/>
                </a:lnTo>
                <a:lnTo>
                  <a:pt x="18160" y="17005"/>
                </a:lnTo>
                <a:lnTo>
                  <a:pt x="34696" y="33210"/>
                </a:lnTo>
                <a:lnTo>
                  <a:pt x="38607" y="36855"/>
                </a:lnTo>
                <a:lnTo>
                  <a:pt x="41465" y="39154"/>
                </a:lnTo>
                <a:lnTo>
                  <a:pt x="39738" y="35928"/>
                </a:lnTo>
                <a:lnTo>
                  <a:pt x="36433" y="31394"/>
                </a:lnTo>
                <a:lnTo>
                  <a:pt x="34908" y="29248"/>
                </a:lnTo>
                <a:lnTo>
                  <a:pt x="33032" y="26873"/>
                </a:lnTo>
                <a:lnTo>
                  <a:pt x="30822" y="24307"/>
                </a:lnTo>
                <a:lnTo>
                  <a:pt x="29692" y="23037"/>
                </a:lnTo>
                <a:lnTo>
                  <a:pt x="28625" y="21653"/>
                </a:lnTo>
                <a:lnTo>
                  <a:pt x="27381" y="20396"/>
                </a:lnTo>
                <a:lnTo>
                  <a:pt x="21132" y="13944"/>
                </a:lnTo>
                <a:lnTo>
                  <a:pt x="18326" y="11607"/>
                </a:lnTo>
                <a:lnTo>
                  <a:pt x="15773" y="9410"/>
                </a:lnTo>
                <a:lnTo>
                  <a:pt x="14516" y="8242"/>
                </a:lnTo>
                <a:lnTo>
                  <a:pt x="13106" y="7340"/>
                </a:lnTo>
                <a:lnTo>
                  <a:pt x="10553" y="5537"/>
                </a:lnTo>
                <a:lnTo>
                  <a:pt x="9347" y="4711"/>
                </a:lnTo>
                <a:lnTo>
                  <a:pt x="8191" y="3962"/>
                </a:lnTo>
                <a:lnTo>
                  <a:pt x="7111" y="3162"/>
                </a:lnTo>
                <a:lnTo>
                  <a:pt x="5918" y="2654"/>
                </a:lnTo>
                <a:lnTo>
                  <a:pt x="4914" y="2171"/>
                </a:lnTo>
                <a:lnTo>
                  <a:pt x="3022" y="1308"/>
                </a:lnTo>
                <a:lnTo>
                  <a:pt x="2298" y="952"/>
                </a:lnTo>
                <a:lnTo>
                  <a:pt x="838" y="30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0" name="object 1620"/>
          <p:cNvSpPr/>
          <p:nvPr/>
        </p:nvSpPr>
        <p:spPr>
          <a:xfrm>
            <a:off x="7839792" y="6894023"/>
            <a:ext cx="46355" cy="33655"/>
          </a:xfrm>
          <a:custGeom>
            <a:avLst/>
            <a:gdLst/>
            <a:ahLst/>
            <a:cxnLst/>
            <a:rect l="l" t="t" r="r" b="b"/>
            <a:pathLst>
              <a:path w="46354" h="33654">
                <a:moveTo>
                  <a:pt x="0" y="0"/>
                </a:moveTo>
                <a:lnTo>
                  <a:pt x="749" y="507"/>
                </a:lnTo>
                <a:lnTo>
                  <a:pt x="3327" y="2412"/>
                </a:lnTo>
                <a:lnTo>
                  <a:pt x="5257" y="3441"/>
                </a:lnTo>
                <a:lnTo>
                  <a:pt x="7378" y="5067"/>
                </a:lnTo>
                <a:lnTo>
                  <a:pt x="9474" y="6756"/>
                </a:lnTo>
                <a:lnTo>
                  <a:pt x="12039" y="8432"/>
                </a:lnTo>
                <a:lnTo>
                  <a:pt x="14643" y="10490"/>
                </a:lnTo>
                <a:lnTo>
                  <a:pt x="17233" y="12623"/>
                </a:lnTo>
                <a:lnTo>
                  <a:pt x="20167" y="14554"/>
                </a:lnTo>
                <a:lnTo>
                  <a:pt x="46100" y="33566"/>
                </a:lnTo>
                <a:lnTo>
                  <a:pt x="43980" y="30594"/>
                </a:lnTo>
                <a:lnTo>
                  <a:pt x="40258" y="26657"/>
                </a:lnTo>
                <a:lnTo>
                  <a:pt x="38430" y="24688"/>
                </a:lnTo>
                <a:lnTo>
                  <a:pt x="36182" y="22453"/>
                </a:lnTo>
                <a:lnTo>
                  <a:pt x="32397" y="19075"/>
                </a:lnTo>
                <a:lnTo>
                  <a:pt x="31153" y="17830"/>
                </a:lnTo>
                <a:lnTo>
                  <a:pt x="29756" y="16751"/>
                </a:lnTo>
                <a:lnTo>
                  <a:pt x="25565" y="13385"/>
                </a:lnTo>
                <a:lnTo>
                  <a:pt x="22720" y="11150"/>
                </a:lnTo>
                <a:lnTo>
                  <a:pt x="16827" y="7327"/>
                </a:lnTo>
                <a:lnTo>
                  <a:pt x="15443" y="6337"/>
                </a:lnTo>
                <a:lnTo>
                  <a:pt x="13931" y="5626"/>
                </a:lnTo>
                <a:lnTo>
                  <a:pt x="11188" y="4152"/>
                </a:lnTo>
                <a:lnTo>
                  <a:pt x="8635" y="2895"/>
                </a:lnTo>
                <a:lnTo>
                  <a:pt x="7467" y="2235"/>
                </a:lnTo>
                <a:lnTo>
                  <a:pt x="6184" y="1879"/>
                </a:lnTo>
                <a:lnTo>
                  <a:pt x="4089" y="1181"/>
                </a:lnTo>
                <a:lnTo>
                  <a:pt x="876" y="20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1" name="object 1621"/>
          <p:cNvSpPr/>
          <p:nvPr/>
        </p:nvSpPr>
        <p:spPr>
          <a:xfrm>
            <a:off x="7830095" y="6882144"/>
            <a:ext cx="76276" cy="102246"/>
          </a:xfrm>
          <a:prstGeom prst="rect">
            <a:avLst/>
          </a:prstGeom>
          <a:blipFill>
            <a:blip r:embed="rId3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2" name="object 1622"/>
          <p:cNvSpPr/>
          <p:nvPr/>
        </p:nvSpPr>
        <p:spPr>
          <a:xfrm>
            <a:off x="7869415" y="6937395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90" h="45720">
                <a:moveTo>
                  <a:pt x="0" y="0"/>
                </a:moveTo>
                <a:lnTo>
                  <a:pt x="2476" y="3289"/>
                </a:lnTo>
                <a:lnTo>
                  <a:pt x="4013" y="4851"/>
                </a:lnTo>
                <a:lnTo>
                  <a:pt x="5549" y="7023"/>
                </a:lnTo>
                <a:lnTo>
                  <a:pt x="7073" y="9258"/>
                </a:lnTo>
                <a:lnTo>
                  <a:pt x="9042" y="11607"/>
                </a:lnTo>
                <a:lnTo>
                  <a:pt x="10909" y="14351"/>
                </a:lnTo>
                <a:lnTo>
                  <a:pt x="12750" y="17145"/>
                </a:lnTo>
                <a:lnTo>
                  <a:pt x="14973" y="19862"/>
                </a:lnTo>
                <a:lnTo>
                  <a:pt x="16929" y="22834"/>
                </a:lnTo>
                <a:lnTo>
                  <a:pt x="34175" y="45681"/>
                </a:lnTo>
                <a:lnTo>
                  <a:pt x="33007" y="42214"/>
                </a:lnTo>
                <a:lnTo>
                  <a:pt x="30607" y="37363"/>
                </a:lnTo>
                <a:lnTo>
                  <a:pt x="29438" y="34899"/>
                </a:lnTo>
                <a:lnTo>
                  <a:pt x="27965" y="32118"/>
                </a:lnTo>
                <a:lnTo>
                  <a:pt x="25336" y="27787"/>
                </a:lnTo>
                <a:lnTo>
                  <a:pt x="24511" y="26250"/>
                </a:lnTo>
                <a:lnTo>
                  <a:pt x="23482" y="24790"/>
                </a:lnTo>
                <a:lnTo>
                  <a:pt x="21488" y="21818"/>
                </a:lnTo>
                <a:lnTo>
                  <a:pt x="18427" y="17373"/>
                </a:lnTo>
                <a:lnTo>
                  <a:pt x="16065" y="14579"/>
                </a:lnTo>
                <a:lnTo>
                  <a:pt x="13919" y="11963"/>
                </a:lnTo>
                <a:lnTo>
                  <a:pt x="12890" y="10629"/>
                </a:lnTo>
                <a:lnTo>
                  <a:pt x="11671" y="9486"/>
                </a:lnTo>
                <a:lnTo>
                  <a:pt x="9461" y="7264"/>
                </a:lnTo>
                <a:lnTo>
                  <a:pt x="7404" y="5308"/>
                </a:lnTo>
                <a:lnTo>
                  <a:pt x="6464" y="4343"/>
                </a:lnTo>
                <a:lnTo>
                  <a:pt x="5372" y="3632"/>
                </a:lnTo>
                <a:lnTo>
                  <a:pt x="2095" y="1333"/>
                </a:lnTo>
                <a:lnTo>
                  <a:pt x="762" y="45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3" name="object 1623"/>
          <p:cNvSpPr/>
          <p:nvPr/>
        </p:nvSpPr>
        <p:spPr>
          <a:xfrm>
            <a:off x="7815374" y="6766280"/>
            <a:ext cx="73573" cy="163110"/>
          </a:xfrm>
          <a:prstGeom prst="rect">
            <a:avLst/>
          </a:prstGeom>
          <a:blipFill>
            <a:blip r:embed="rId3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4" name="object 1624"/>
          <p:cNvSpPr/>
          <p:nvPr/>
        </p:nvSpPr>
        <p:spPr>
          <a:xfrm>
            <a:off x="7857845" y="6925664"/>
            <a:ext cx="58775" cy="111279"/>
          </a:xfrm>
          <a:prstGeom prst="rect">
            <a:avLst/>
          </a:prstGeom>
          <a:blipFill>
            <a:blip r:embed="rId3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5" name="object 1625"/>
          <p:cNvSpPr/>
          <p:nvPr/>
        </p:nvSpPr>
        <p:spPr>
          <a:xfrm>
            <a:off x="7879685" y="6989957"/>
            <a:ext cx="34290" cy="45720"/>
          </a:xfrm>
          <a:custGeom>
            <a:avLst/>
            <a:gdLst/>
            <a:ahLst/>
            <a:cxnLst/>
            <a:rect l="l" t="t" r="r" b="b"/>
            <a:pathLst>
              <a:path w="34290" h="45720">
                <a:moveTo>
                  <a:pt x="0" y="0"/>
                </a:moveTo>
                <a:lnTo>
                  <a:pt x="533" y="736"/>
                </a:lnTo>
                <a:lnTo>
                  <a:pt x="2463" y="3302"/>
                </a:lnTo>
                <a:lnTo>
                  <a:pt x="4013" y="4851"/>
                </a:lnTo>
                <a:lnTo>
                  <a:pt x="5562" y="7023"/>
                </a:lnTo>
                <a:lnTo>
                  <a:pt x="7061" y="9258"/>
                </a:lnTo>
                <a:lnTo>
                  <a:pt x="9004" y="11620"/>
                </a:lnTo>
                <a:lnTo>
                  <a:pt x="10909" y="14351"/>
                </a:lnTo>
                <a:lnTo>
                  <a:pt x="12712" y="17145"/>
                </a:lnTo>
                <a:lnTo>
                  <a:pt x="14985" y="19862"/>
                </a:lnTo>
                <a:lnTo>
                  <a:pt x="16903" y="22860"/>
                </a:lnTo>
                <a:lnTo>
                  <a:pt x="22986" y="31330"/>
                </a:lnTo>
                <a:lnTo>
                  <a:pt x="26835" y="36537"/>
                </a:lnTo>
                <a:lnTo>
                  <a:pt x="28486" y="38671"/>
                </a:lnTo>
                <a:lnTo>
                  <a:pt x="31737" y="42938"/>
                </a:lnTo>
                <a:lnTo>
                  <a:pt x="34137" y="45694"/>
                </a:lnTo>
                <a:lnTo>
                  <a:pt x="33007" y="42214"/>
                </a:lnTo>
                <a:lnTo>
                  <a:pt x="30594" y="37376"/>
                </a:lnTo>
                <a:lnTo>
                  <a:pt x="29413" y="34912"/>
                </a:lnTo>
                <a:lnTo>
                  <a:pt x="27927" y="32143"/>
                </a:lnTo>
                <a:lnTo>
                  <a:pt x="26200" y="29248"/>
                </a:lnTo>
                <a:lnTo>
                  <a:pt x="25311" y="27813"/>
                </a:lnTo>
                <a:lnTo>
                  <a:pt x="24498" y="26250"/>
                </a:lnTo>
                <a:lnTo>
                  <a:pt x="23456" y="24790"/>
                </a:lnTo>
                <a:lnTo>
                  <a:pt x="18427" y="17373"/>
                </a:lnTo>
                <a:lnTo>
                  <a:pt x="13906" y="11963"/>
                </a:lnTo>
                <a:lnTo>
                  <a:pt x="12890" y="10629"/>
                </a:lnTo>
                <a:lnTo>
                  <a:pt x="11645" y="9486"/>
                </a:lnTo>
                <a:lnTo>
                  <a:pt x="9461" y="7277"/>
                </a:lnTo>
                <a:lnTo>
                  <a:pt x="7391" y="5321"/>
                </a:lnTo>
                <a:lnTo>
                  <a:pt x="6438" y="4343"/>
                </a:lnTo>
                <a:lnTo>
                  <a:pt x="5346" y="3644"/>
                </a:lnTo>
                <a:lnTo>
                  <a:pt x="4470" y="2997"/>
                </a:lnTo>
                <a:lnTo>
                  <a:pt x="2095" y="1346"/>
                </a:lnTo>
                <a:lnTo>
                  <a:pt x="761" y="46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6" name="object 1626"/>
          <p:cNvSpPr/>
          <p:nvPr/>
        </p:nvSpPr>
        <p:spPr>
          <a:xfrm>
            <a:off x="7861689" y="6978230"/>
            <a:ext cx="56964" cy="96757"/>
          </a:xfrm>
          <a:prstGeom prst="rect">
            <a:avLst/>
          </a:prstGeom>
          <a:blipFill>
            <a:blip r:embed="rId3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7" name="object 1627"/>
          <p:cNvSpPr/>
          <p:nvPr/>
        </p:nvSpPr>
        <p:spPr>
          <a:xfrm>
            <a:off x="7875589" y="7033374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0" y="0"/>
                </a:moveTo>
                <a:lnTo>
                  <a:pt x="647" y="622"/>
                </a:lnTo>
                <a:lnTo>
                  <a:pt x="2882" y="2895"/>
                </a:lnTo>
                <a:lnTo>
                  <a:pt x="4635" y="4254"/>
                </a:lnTo>
                <a:lnTo>
                  <a:pt x="6476" y="6184"/>
                </a:lnTo>
                <a:lnTo>
                  <a:pt x="8267" y="8178"/>
                </a:lnTo>
                <a:lnTo>
                  <a:pt x="10515" y="10236"/>
                </a:lnTo>
                <a:lnTo>
                  <a:pt x="12776" y="12699"/>
                </a:lnTo>
                <a:lnTo>
                  <a:pt x="14985" y="15201"/>
                </a:lnTo>
                <a:lnTo>
                  <a:pt x="17564" y="17589"/>
                </a:lnTo>
                <a:lnTo>
                  <a:pt x="19888" y="20281"/>
                </a:lnTo>
                <a:lnTo>
                  <a:pt x="24815" y="25425"/>
                </a:lnTo>
                <a:lnTo>
                  <a:pt x="27200" y="27965"/>
                </a:lnTo>
                <a:lnTo>
                  <a:pt x="29413" y="30238"/>
                </a:lnTo>
                <a:lnTo>
                  <a:pt x="33515" y="34366"/>
                </a:lnTo>
                <a:lnTo>
                  <a:pt x="37350" y="38138"/>
                </a:lnTo>
                <a:lnTo>
                  <a:pt x="40131" y="40525"/>
                </a:lnTo>
                <a:lnTo>
                  <a:pt x="38519" y="37236"/>
                </a:lnTo>
                <a:lnTo>
                  <a:pt x="35445" y="32778"/>
                </a:lnTo>
                <a:lnTo>
                  <a:pt x="33972" y="30505"/>
                </a:lnTo>
                <a:lnTo>
                  <a:pt x="32013" y="27851"/>
                </a:lnTo>
                <a:lnTo>
                  <a:pt x="29984" y="25323"/>
                </a:lnTo>
                <a:lnTo>
                  <a:pt x="28879" y="24028"/>
                </a:lnTo>
                <a:lnTo>
                  <a:pt x="27876" y="22593"/>
                </a:lnTo>
                <a:lnTo>
                  <a:pt x="25476" y="19989"/>
                </a:lnTo>
                <a:lnTo>
                  <a:pt x="24282" y="18643"/>
                </a:lnTo>
                <a:lnTo>
                  <a:pt x="20650" y="14630"/>
                </a:lnTo>
                <a:lnTo>
                  <a:pt x="17932" y="12217"/>
                </a:lnTo>
                <a:lnTo>
                  <a:pt x="15417" y="9918"/>
                </a:lnTo>
                <a:lnTo>
                  <a:pt x="14223" y="8737"/>
                </a:lnTo>
                <a:lnTo>
                  <a:pt x="12852" y="7785"/>
                </a:lnTo>
                <a:lnTo>
                  <a:pt x="10363" y="5880"/>
                </a:lnTo>
                <a:lnTo>
                  <a:pt x="8051" y="4254"/>
                </a:lnTo>
                <a:lnTo>
                  <a:pt x="6984" y="3403"/>
                </a:lnTo>
                <a:lnTo>
                  <a:pt x="5816" y="2857"/>
                </a:lnTo>
                <a:lnTo>
                  <a:pt x="4813" y="2324"/>
                </a:lnTo>
                <a:lnTo>
                  <a:pt x="800" y="34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8" name="object 1628"/>
          <p:cNvSpPr/>
          <p:nvPr/>
        </p:nvSpPr>
        <p:spPr>
          <a:xfrm>
            <a:off x="7865573" y="7022037"/>
            <a:ext cx="53079" cy="52952"/>
          </a:xfrm>
          <a:prstGeom prst="rect">
            <a:avLst/>
          </a:prstGeom>
          <a:blipFill>
            <a:blip r:embed="rId3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9" name="object 1629"/>
          <p:cNvSpPr/>
          <p:nvPr/>
        </p:nvSpPr>
        <p:spPr>
          <a:xfrm>
            <a:off x="7946681" y="7034483"/>
            <a:ext cx="45440" cy="65933"/>
          </a:xfrm>
          <a:prstGeom prst="rect">
            <a:avLst/>
          </a:prstGeom>
          <a:blipFill>
            <a:blip r:embed="rId3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0" name="object 1630"/>
          <p:cNvSpPr/>
          <p:nvPr/>
        </p:nvSpPr>
        <p:spPr>
          <a:xfrm>
            <a:off x="7761678" y="6549187"/>
            <a:ext cx="13335" cy="43815"/>
          </a:xfrm>
          <a:custGeom>
            <a:avLst/>
            <a:gdLst/>
            <a:ahLst/>
            <a:cxnLst/>
            <a:rect l="l" t="t" r="r" b="b"/>
            <a:pathLst>
              <a:path w="13334" h="43815">
                <a:moveTo>
                  <a:pt x="0" y="0"/>
                </a:moveTo>
                <a:lnTo>
                  <a:pt x="952" y="3162"/>
                </a:lnTo>
                <a:lnTo>
                  <a:pt x="1650" y="4737"/>
                </a:lnTo>
                <a:lnTo>
                  <a:pt x="2209" y="6807"/>
                </a:lnTo>
                <a:lnTo>
                  <a:pt x="2717" y="8890"/>
                </a:lnTo>
                <a:lnTo>
                  <a:pt x="3517" y="11201"/>
                </a:lnTo>
                <a:lnTo>
                  <a:pt x="4178" y="13754"/>
                </a:lnTo>
                <a:lnTo>
                  <a:pt x="4775" y="16357"/>
                </a:lnTo>
                <a:lnTo>
                  <a:pt x="5702" y="19024"/>
                </a:lnTo>
                <a:lnTo>
                  <a:pt x="6311" y="21767"/>
                </a:lnTo>
                <a:lnTo>
                  <a:pt x="8534" y="29806"/>
                </a:lnTo>
                <a:lnTo>
                  <a:pt x="9956" y="34759"/>
                </a:lnTo>
                <a:lnTo>
                  <a:pt x="11874" y="40906"/>
                </a:lnTo>
                <a:lnTo>
                  <a:pt x="12903" y="43624"/>
                </a:lnTo>
                <a:lnTo>
                  <a:pt x="13004" y="40716"/>
                </a:lnTo>
                <a:lnTo>
                  <a:pt x="12344" y="34264"/>
                </a:lnTo>
                <a:lnTo>
                  <a:pt x="12014" y="31762"/>
                </a:lnTo>
                <a:lnTo>
                  <a:pt x="11531" y="29121"/>
                </a:lnTo>
                <a:lnTo>
                  <a:pt x="11226" y="27813"/>
                </a:lnTo>
                <a:lnTo>
                  <a:pt x="11061" y="26428"/>
                </a:lnTo>
                <a:lnTo>
                  <a:pt x="10693" y="25044"/>
                </a:lnTo>
                <a:lnTo>
                  <a:pt x="10375" y="23672"/>
                </a:lnTo>
                <a:lnTo>
                  <a:pt x="9885" y="21767"/>
                </a:lnTo>
                <a:lnTo>
                  <a:pt x="8978" y="18084"/>
                </a:lnTo>
                <a:lnTo>
                  <a:pt x="7975" y="15354"/>
                </a:lnTo>
                <a:lnTo>
                  <a:pt x="6197" y="10261"/>
                </a:lnTo>
                <a:lnTo>
                  <a:pt x="4991" y="7975"/>
                </a:lnTo>
                <a:lnTo>
                  <a:pt x="3111" y="4089"/>
                </a:lnTo>
                <a:lnTo>
                  <a:pt x="1892" y="2616"/>
                </a:lnTo>
                <a:lnTo>
                  <a:pt x="1181" y="158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1" name="object 1631"/>
          <p:cNvSpPr/>
          <p:nvPr/>
        </p:nvSpPr>
        <p:spPr>
          <a:xfrm>
            <a:off x="7749451" y="6539796"/>
            <a:ext cx="56786" cy="129328"/>
          </a:xfrm>
          <a:prstGeom prst="rect">
            <a:avLst/>
          </a:prstGeom>
          <a:blipFill>
            <a:blip r:embed="rId3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2" name="object 1632"/>
          <p:cNvSpPr/>
          <p:nvPr/>
        </p:nvSpPr>
        <p:spPr>
          <a:xfrm>
            <a:off x="7784315" y="6616993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5">
                <a:moveTo>
                  <a:pt x="7599" y="0"/>
                </a:moveTo>
                <a:lnTo>
                  <a:pt x="6557" y="1943"/>
                </a:lnTo>
                <a:lnTo>
                  <a:pt x="5998" y="3200"/>
                </a:lnTo>
                <a:lnTo>
                  <a:pt x="4919" y="4991"/>
                </a:lnTo>
                <a:lnTo>
                  <a:pt x="4182" y="7289"/>
                </a:lnTo>
                <a:lnTo>
                  <a:pt x="3446" y="9677"/>
                </a:lnTo>
                <a:lnTo>
                  <a:pt x="2709" y="12344"/>
                </a:lnTo>
                <a:lnTo>
                  <a:pt x="2277" y="13741"/>
                </a:lnTo>
                <a:lnTo>
                  <a:pt x="2049" y="15239"/>
                </a:lnTo>
                <a:lnTo>
                  <a:pt x="1399" y="18694"/>
                </a:lnTo>
                <a:lnTo>
                  <a:pt x="880" y="21310"/>
                </a:lnTo>
                <a:lnTo>
                  <a:pt x="309" y="27660"/>
                </a:lnTo>
                <a:lnTo>
                  <a:pt x="195" y="29209"/>
                </a:lnTo>
                <a:lnTo>
                  <a:pt x="42" y="30784"/>
                </a:lnTo>
                <a:lnTo>
                  <a:pt x="0" y="39712"/>
                </a:lnTo>
                <a:lnTo>
                  <a:pt x="148" y="42062"/>
                </a:lnTo>
                <a:lnTo>
                  <a:pt x="362" y="46761"/>
                </a:lnTo>
                <a:lnTo>
                  <a:pt x="982" y="49910"/>
                </a:lnTo>
                <a:lnTo>
                  <a:pt x="1657" y="46748"/>
                </a:lnTo>
                <a:lnTo>
                  <a:pt x="2329" y="41973"/>
                </a:lnTo>
                <a:lnTo>
                  <a:pt x="2699" y="39585"/>
                </a:lnTo>
                <a:lnTo>
                  <a:pt x="3410" y="33820"/>
                </a:lnTo>
                <a:lnTo>
                  <a:pt x="4424" y="24904"/>
                </a:lnTo>
                <a:lnTo>
                  <a:pt x="4627" y="21767"/>
                </a:lnTo>
                <a:lnTo>
                  <a:pt x="5173" y="18694"/>
                </a:lnTo>
                <a:lnTo>
                  <a:pt x="5436" y="15239"/>
                </a:lnTo>
                <a:lnTo>
                  <a:pt x="5656" y="12839"/>
                </a:lnTo>
                <a:lnTo>
                  <a:pt x="6151" y="10172"/>
                </a:lnTo>
                <a:lnTo>
                  <a:pt x="6341" y="7823"/>
                </a:lnTo>
                <a:lnTo>
                  <a:pt x="6608" y="5486"/>
                </a:lnTo>
                <a:lnTo>
                  <a:pt x="7103" y="3606"/>
                </a:lnTo>
                <a:lnTo>
                  <a:pt x="7322" y="1943"/>
                </a:lnTo>
                <a:lnTo>
                  <a:pt x="7497" y="812"/>
                </a:lnTo>
                <a:lnTo>
                  <a:pt x="759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3" name="object 1633"/>
          <p:cNvSpPr/>
          <p:nvPr/>
        </p:nvSpPr>
        <p:spPr>
          <a:xfrm>
            <a:off x="7774457" y="6606985"/>
            <a:ext cx="37621" cy="103160"/>
          </a:xfrm>
          <a:prstGeom prst="rect">
            <a:avLst/>
          </a:prstGeom>
          <a:blipFill>
            <a:blip r:embed="rId3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4" name="object 1634"/>
          <p:cNvSpPr/>
          <p:nvPr/>
        </p:nvSpPr>
        <p:spPr>
          <a:xfrm>
            <a:off x="7793945" y="6667319"/>
            <a:ext cx="6985" cy="41275"/>
          </a:xfrm>
          <a:custGeom>
            <a:avLst/>
            <a:gdLst/>
            <a:ahLst/>
            <a:cxnLst/>
            <a:rect l="l" t="t" r="r" b="b"/>
            <a:pathLst>
              <a:path w="6984" h="41275">
                <a:moveTo>
                  <a:pt x="6362" y="0"/>
                </a:moveTo>
                <a:lnTo>
                  <a:pt x="5964" y="660"/>
                </a:lnTo>
                <a:lnTo>
                  <a:pt x="5420" y="1803"/>
                </a:lnTo>
                <a:lnTo>
                  <a:pt x="5067" y="2641"/>
                </a:lnTo>
                <a:lnTo>
                  <a:pt x="4140" y="4089"/>
                </a:lnTo>
                <a:lnTo>
                  <a:pt x="2997" y="7861"/>
                </a:lnTo>
                <a:lnTo>
                  <a:pt x="2247" y="10058"/>
                </a:lnTo>
                <a:lnTo>
                  <a:pt x="1259" y="15341"/>
                </a:lnTo>
                <a:lnTo>
                  <a:pt x="825" y="17513"/>
                </a:lnTo>
                <a:lnTo>
                  <a:pt x="586" y="20434"/>
                </a:lnTo>
                <a:lnTo>
                  <a:pt x="50" y="25336"/>
                </a:lnTo>
                <a:lnTo>
                  <a:pt x="0" y="30556"/>
                </a:lnTo>
                <a:lnTo>
                  <a:pt x="208" y="34556"/>
                </a:lnTo>
                <a:lnTo>
                  <a:pt x="469" y="38417"/>
                </a:lnTo>
                <a:lnTo>
                  <a:pt x="927" y="41008"/>
                </a:lnTo>
                <a:lnTo>
                  <a:pt x="1435" y="38417"/>
                </a:lnTo>
                <a:lnTo>
                  <a:pt x="3911" y="17881"/>
                </a:lnTo>
                <a:lnTo>
                  <a:pt x="4368" y="15341"/>
                </a:lnTo>
                <a:lnTo>
                  <a:pt x="4533" y="12941"/>
                </a:lnTo>
                <a:lnTo>
                  <a:pt x="4762" y="10541"/>
                </a:lnTo>
                <a:lnTo>
                  <a:pt x="5156" y="8356"/>
                </a:lnTo>
                <a:lnTo>
                  <a:pt x="5333" y="6400"/>
                </a:lnTo>
                <a:lnTo>
                  <a:pt x="5537" y="4483"/>
                </a:lnTo>
                <a:lnTo>
                  <a:pt x="5918" y="2921"/>
                </a:lnTo>
                <a:lnTo>
                  <a:pt x="6111" y="1587"/>
                </a:lnTo>
                <a:lnTo>
                  <a:pt x="6286" y="660"/>
                </a:lnTo>
                <a:lnTo>
                  <a:pt x="636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5" name="object 1635"/>
          <p:cNvSpPr/>
          <p:nvPr/>
        </p:nvSpPr>
        <p:spPr>
          <a:xfrm>
            <a:off x="7785962" y="6659073"/>
            <a:ext cx="49714" cy="91306"/>
          </a:xfrm>
          <a:prstGeom prst="rect">
            <a:avLst/>
          </a:prstGeom>
          <a:blipFill>
            <a:blip r:embed="rId3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6" name="object 1636"/>
          <p:cNvSpPr/>
          <p:nvPr/>
        </p:nvSpPr>
        <p:spPr>
          <a:xfrm>
            <a:off x="7804806" y="6704641"/>
            <a:ext cx="19050" cy="44450"/>
          </a:xfrm>
          <a:custGeom>
            <a:avLst/>
            <a:gdLst/>
            <a:ahLst/>
            <a:cxnLst/>
            <a:rect l="l" t="t" r="r" b="b"/>
            <a:pathLst>
              <a:path w="19050" h="44450">
                <a:moveTo>
                  <a:pt x="18567" y="0"/>
                </a:moveTo>
                <a:lnTo>
                  <a:pt x="17145" y="1511"/>
                </a:lnTo>
                <a:lnTo>
                  <a:pt x="16294" y="2514"/>
                </a:lnTo>
                <a:lnTo>
                  <a:pt x="14846" y="3886"/>
                </a:lnTo>
                <a:lnTo>
                  <a:pt x="12407" y="7746"/>
                </a:lnTo>
                <a:lnTo>
                  <a:pt x="10896" y="9982"/>
                </a:lnTo>
                <a:lnTo>
                  <a:pt x="9664" y="12560"/>
                </a:lnTo>
                <a:lnTo>
                  <a:pt x="7073" y="17856"/>
                </a:lnTo>
                <a:lnTo>
                  <a:pt x="4470" y="24930"/>
                </a:lnTo>
                <a:lnTo>
                  <a:pt x="3924" y="26327"/>
                </a:lnTo>
                <a:lnTo>
                  <a:pt x="3568" y="27749"/>
                </a:lnTo>
                <a:lnTo>
                  <a:pt x="3136" y="29095"/>
                </a:lnTo>
                <a:lnTo>
                  <a:pt x="2311" y="31813"/>
                </a:lnTo>
                <a:lnTo>
                  <a:pt x="1676" y="34366"/>
                </a:lnTo>
                <a:lnTo>
                  <a:pt x="1219" y="36614"/>
                </a:lnTo>
                <a:lnTo>
                  <a:pt x="241" y="41046"/>
                </a:lnTo>
                <a:lnTo>
                  <a:pt x="0" y="44107"/>
                </a:lnTo>
                <a:lnTo>
                  <a:pt x="1409" y="41376"/>
                </a:lnTo>
                <a:lnTo>
                  <a:pt x="3187" y="37249"/>
                </a:lnTo>
                <a:lnTo>
                  <a:pt x="4102" y="35178"/>
                </a:lnTo>
                <a:lnTo>
                  <a:pt x="6172" y="30162"/>
                </a:lnTo>
                <a:lnTo>
                  <a:pt x="9423" y="22021"/>
                </a:lnTo>
                <a:lnTo>
                  <a:pt x="10401" y="19189"/>
                </a:lnTo>
                <a:lnTo>
                  <a:pt x="11671" y="16522"/>
                </a:lnTo>
                <a:lnTo>
                  <a:pt x="12598" y="13893"/>
                </a:lnTo>
                <a:lnTo>
                  <a:pt x="13589" y="11277"/>
                </a:lnTo>
                <a:lnTo>
                  <a:pt x="14693" y="8940"/>
                </a:lnTo>
                <a:lnTo>
                  <a:pt x="15468" y="6832"/>
                </a:lnTo>
                <a:lnTo>
                  <a:pt x="16268" y="4749"/>
                </a:lnTo>
                <a:lnTo>
                  <a:pt x="17221" y="3162"/>
                </a:lnTo>
                <a:lnTo>
                  <a:pt x="18249" y="698"/>
                </a:lnTo>
                <a:lnTo>
                  <a:pt x="1856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7" name="object 1637"/>
          <p:cNvSpPr/>
          <p:nvPr/>
        </p:nvSpPr>
        <p:spPr>
          <a:xfrm>
            <a:off x="7800940" y="6694623"/>
            <a:ext cx="34464" cy="55757"/>
          </a:xfrm>
          <a:prstGeom prst="rect">
            <a:avLst/>
          </a:prstGeom>
          <a:blipFill>
            <a:blip r:embed="rId3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8" name="object 1638"/>
          <p:cNvSpPr/>
          <p:nvPr/>
        </p:nvSpPr>
        <p:spPr>
          <a:xfrm>
            <a:off x="7853849" y="6778308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26" y="0"/>
                </a:moveTo>
                <a:lnTo>
                  <a:pt x="3472" y="711"/>
                </a:lnTo>
                <a:lnTo>
                  <a:pt x="2922" y="2120"/>
                </a:lnTo>
                <a:lnTo>
                  <a:pt x="2570" y="3200"/>
                </a:lnTo>
                <a:lnTo>
                  <a:pt x="1770" y="5016"/>
                </a:lnTo>
                <a:lnTo>
                  <a:pt x="942" y="9766"/>
                </a:lnTo>
                <a:lnTo>
                  <a:pt x="436" y="12166"/>
                </a:lnTo>
                <a:lnTo>
                  <a:pt x="77" y="17919"/>
                </a:lnTo>
                <a:lnTo>
                  <a:pt x="0" y="23850"/>
                </a:lnTo>
                <a:lnTo>
                  <a:pt x="170" y="28435"/>
                </a:lnTo>
                <a:lnTo>
                  <a:pt x="170" y="29933"/>
                </a:lnTo>
                <a:lnTo>
                  <a:pt x="411" y="31368"/>
                </a:lnTo>
                <a:lnTo>
                  <a:pt x="525" y="32791"/>
                </a:lnTo>
                <a:lnTo>
                  <a:pt x="792" y="35610"/>
                </a:lnTo>
                <a:lnTo>
                  <a:pt x="1173" y="38226"/>
                </a:lnTo>
                <a:lnTo>
                  <a:pt x="1592" y="40462"/>
                </a:lnTo>
                <a:lnTo>
                  <a:pt x="2379" y="44957"/>
                </a:lnTo>
                <a:lnTo>
                  <a:pt x="3319" y="47866"/>
                </a:lnTo>
                <a:lnTo>
                  <a:pt x="3573" y="44957"/>
                </a:lnTo>
                <a:lnTo>
                  <a:pt x="3687" y="40297"/>
                </a:lnTo>
                <a:lnTo>
                  <a:pt x="3624" y="23850"/>
                </a:lnTo>
                <a:lnTo>
                  <a:pt x="3472" y="20878"/>
                </a:lnTo>
                <a:lnTo>
                  <a:pt x="3624" y="17919"/>
                </a:lnTo>
                <a:lnTo>
                  <a:pt x="3484" y="15125"/>
                </a:lnTo>
                <a:lnTo>
                  <a:pt x="3405" y="12166"/>
                </a:lnTo>
                <a:lnTo>
                  <a:pt x="3548" y="9766"/>
                </a:lnTo>
                <a:lnTo>
                  <a:pt x="3458" y="5016"/>
                </a:lnTo>
                <a:lnTo>
                  <a:pt x="3687" y="3467"/>
                </a:lnTo>
                <a:lnTo>
                  <a:pt x="37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9" name="object 1639"/>
          <p:cNvSpPr/>
          <p:nvPr/>
        </p:nvSpPr>
        <p:spPr>
          <a:xfrm>
            <a:off x="7842644" y="6769117"/>
            <a:ext cx="53898" cy="122791"/>
          </a:xfrm>
          <a:prstGeom prst="rect">
            <a:avLst/>
          </a:prstGeom>
          <a:blipFill>
            <a:blip r:embed="rId3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0" name="object 1640"/>
          <p:cNvSpPr/>
          <p:nvPr/>
        </p:nvSpPr>
        <p:spPr>
          <a:xfrm>
            <a:off x="7877543" y="6841772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46" y="0"/>
                </a:moveTo>
                <a:lnTo>
                  <a:pt x="2954" y="2120"/>
                </a:lnTo>
                <a:lnTo>
                  <a:pt x="2616" y="3213"/>
                </a:lnTo>
                <a:lnTo>
                  <a:pt x="1790" y="5029"/>
                </a:lnTo>
                <a:lnTo>
                  <a:pt x="974" y="9766"/>
                </a:lnTo>
                <a:lnTo>
                  <a:pt x="457" y="12166"/>
                </a:lnTo>
                <a:lnTo>
                  <a:pt x="292" y="15011"/>
                </a:lnTo>
                <a:lnTo>
                  <a:pt x="96" y="17932"/>
                </a:lnTo>
                <a:lnTo>
                  <a:pt x="0" y="23914"/>
                </a:lnTo>
                <a:lnTo>
                  <a:pt x="190" y="28435"/>
                </a:lnTo>
                <a:lnTo>
                  <a:pt x="203" y="29933"/>
                </a:lnTo>
                <a:lnTo>
                  <a:pt x="431" y="31381"/>
                </a:lnTo>
                <a:lnTo>
                  <a:pt x="546" y="32791"/>
                </a:lnTo>
                <a:lnTo>
                  <a:pt x="825" y="35623"/>
                </a:lnTo>
                <a:lnTo>
                  <a:pt x="1193" y="38227"/>
                </a:lnTo>
                <a:lnTo>
                  <a:pt x="1612" y="40474"/>
                </a:lnTo>
                <a:lnTo>
                  <a:pt x="2387" y="44945"/>
                </a:lnTo>
                <a:lnTo>
                  <a:pt x="3327" y="47866"/>
                </a:lnTo>
                <a:lnTo>
                  <a:pt x="3594" y="44945"/>
                </a:lnTo>
                <a:lnTo>
                  <a:pt x="3682" y="40297"/>
                </a:lnTo>
                <a:lnTo>
                  <a:pt x="3644" y="23863"/>
                </a:lnTo>
                <a:lnTo>
                  <a:pt x="3479" y="20878"/>
                </a:lnTo>
                <a:lnTo>
                  <a:pt x="3426" y="12166"/>
                </a:lnTo>
                <a:lnTo>
                  <a:pt x="3568" y="9766"/>
                </a:lnTo>
                <a:lnTo>
                  <a:pt x="3488" y="5029"/>
                </a:lnTo>
                <a:lnTo>
                  <a:pt x="3708" y="3454"/>
                </a:lnTo>
                <a:lnTo>
                  <a:pt x="37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1" name="object 1641"/>
          <p:cNvSpPr/>
          <p:nvPr/>
        </p:nvSpPr>
        <p:spPr>
          <a:xfrm>
            <a:off x="7896145" y="6897545"/>
            <a:ext cx="3810" cy="48260"/>
          </a:xfrm>
          <a:custGeom>
            <a:avLst/>
            <a:gdLst/>
            <a:ahLst/>
            <a:cxnLst/>
            <a:rect l="l" t="t" r="r" b="b"/>
            <a:pathLst>
              <a:path w="3809" h="48259">
                <a:moveTo>
                  <a:pt x="3734" y="0"/>
                </a:moveTo>
                <a:lnTo>
                  <a:pt x="2954" y="2108"/>
                </a:lnTo>
                <a:lnTo>
                  <a:pt x="2591" y="3187"/>
                </a:lnTo>
                <a:lnTo>
                  <a:pt x="1778" y="5016"/>
                </a:lnTo>
                <a:lnTo>
                  <a:pt x="948" y="9766"/>
                </a:lnTo>
                <a:lnTo>
                  <a:pt x="457" y="12166"/>
                </a:lnTo>
                <a:lnTo>
                  <a:pt x="260" y="15125"/>
                </a:lnTo>
                <a:lnTo>
                  <a:pt x="114" y="17856"/>
                </a:lnTo>
                <a:lnTo>
                  <a:pt x="0" y="23850"/>
                </a:lnTo>
                <a:lnTo>
                  <a:pt x="116" y="26847"/>
                </a:lnTo>
                <a:lnTo>
                  <a:pt x="203" y="29933"/>
                </a:lnTo>
                <a:lnTo>
                  <a:pt x="432" y="31381"/>
                </a:lnTo>
                <a:lnTo>
                  <a:pt x="533" y="32791"/>
                </a:lnTo>
                <a:lnTo>
                  <a:pt x="813" y="35598"/>
                </a:lnTo>
                <a:lnTo>
                  <a:pt x="1181" y="38226"/>
                </a:lnTo>
                <a:lnTo>
                  <a:pt x="1613" y="40474"/>
                </a:lnTo>
                <a:lnTo>
                  <a:pt x="2400" y="44957"/>
                </a:lnTo>
                <a:lnTo>
                  <a:pt x="3327" y="47866"/>
                </a:lnTo>
                <a:lnTo>
                  <a:pt x="3582" y="44957"/>
                </a:lnTo>
                <a:lnTo>
                  <a:pt x="3683" y="40474"/>
                </a:lnTo>
                <a:lnTo>
                  <a:pt x="3657" y="23850"/>
                </a:lnTo>
                <a:lnTo>
                  <a:pt x="3492" y="20878"/>
                </a:lnTo>
                <a:lnTo>
                  <a:pt x="3628" y="17856"/>
                </a:lnTo>
                <a:lnTo>
                  <a:pt x="3492" y="15125"/>
                </a:lnTo>
                <a:lnTo>
                  <a:pt x="3439" y="12166"/>
                </a:lnTo>
                <a:lnTo>
                  <a:pt x="3581" y="9766"/>
                </a:lnTo>
                <a:lnTo>
                  <a:pt x="3480" y="7505"/>
                </a:lnTo>
                <a:lnTo>
                  <a:pt x="3464" y="5016"/>
                </a:lnTo>
                <a:lnTo>
                  <a:pt x="3683" y="3454"/>
                </a:lnTo>
                <a:lnTo>
                  <a:pt x="373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2" name="object 1642"/>
          <p:cNvSpPr/>
          <p:nvPr/>
        </p:nvSpPr>
        <p:spPr>
          <a:xfrm>
            <a:off x="7864736" y="6794500"/>
            <a:ext cx="50399" cy="153174"/>
          </a:xfrm>
          <a:prstGeom prst="rect">
            <a:avLst/>
          </a:prstGeom>
          <a:blipFill>
            <a:blip r:embed="rId3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3" name="object 1643"/>
          <p:cNvSpPr/>
          <p:nvPr/>
        </p:nvSpPr>
        <p:spPr>
          <a:xfrm>
            <a:off x="7884948" y="6888364"/>
            <a:ext cx="52241" cy="96318"/>
          </a:xfrm>
          <a:prstGeom prst="rect">
            <a:avLst/>
          </a:prstGeom>
          <a:blipFill>
            <a:blip r:embed="rId3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4" name="object 1644"/>
          <p:cNvSpPr/>
          <p:nvPr/>
        </p:nvSpPr>
        <p:spPr>
          <a:xfrm>
            <a:off x="7914420" y="6935665"/>
            <a:ext cx="9525" cy="46990"/>
          </a:xfrm>
          <a:custGeom>
            <a:avLst/>
            <a:gdLst/>
            <a:ahLst/>
            <a:cxnLst/>
            <a:rect l="l" t="t" r="r" b="b"/>
            <a:pathLst>
              <a:path w="9525" h="46990">
                <a:moveTo>
                  <a:pt x="9398" y="0"/>
                </a:moveTo>
                <a:lnTo>
                  <a:pt x="9017" y="647"/>
                </a:lnTo>
                <a:lnTo>
                  <a:pt x="8306" y="1765"/>
                </a:lnTo>
                <a:lnTo>
                  <a:pt x="7684" y="2933"/>
                </a:lnTo>
                <a:lnTo>
                  <a:pt x="6579" y="4572"/>
                </a:lnTo>
                <a:lnTo>
                  <a:pt x="5004" y="8851"/>
                </a:lnTo>
                <a:lnTo>
                  <a:pt x="4001" y="11366"/>
                </a:lnTo>
                <a:lnTo>
                  <a:pt x="3290" y="14122"/>
                </a:lnTo>
                <a:lnTo>
                  <a:pt x="2642" y="16891"/>
                </a:lnTo>
                <a:lnTo>
                  <a:pt x="1867" y="19862"/>
                </a:lnTo>
                <a:lnTo>
                  <a:pt x="1219" y="24345"/>
                </a:lnTo>
                <a:lnTo>
                  <a:pt x="546" y="28790"/>
                </a:lnTo>
                <a:lnTo>
                  <a:pt x="521" y="30264"/>
                </a:lnTo>
                <a:lnTo>
                  <a:pt x="335" y="32067"/>
                </a:lnTo>
                <a:lnTo>
                  <a:pt x="127" y="34505"/>
                </a:lnTo>
                <a:lnTo>
                  <a:pt x="13" y="37134"/>
                </a:lnTo>
                <a:lnTo>
                  <a:pt x="0" y="44043"/>
                </a:lnTo>
                <a:lnTo>
                  <a:pt x="394" y="46990"/>
                </a:lnTo>
                <a:lnTo>
                  <a:pt x="5410" y="20485"/>
                </a:lnTo>
                <a:lnTo>
                  <a:pt x="6084" y="17602"/>
                </a:lnTo>
                <a:lnTo>
                  <a:pt x="6558" y="14122"/>
                </a:lnTo>
                <a:lnTo>
                  <a:pt x="6871" y="12065"/>
                </a:lnTo>
                <a:lnTo>
                  <a:pt x="7493" y="9563"/>
                </a:lnTo>
                <a:lnTo>
                  <a:pt x="7785" y="7315"/>
                </a:lnTo>
                <a:lnTo>
                  <a:pt x="8154" y="5118"/>
                </a:lnTo>
                <a:lnTo>
                  <a:pt x="8751" y="3378"/>
                </a:lnTo>
                <a:lnTo>
                  <a:pt x="93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5" name="object 1645"/>
          <p:cNvSpPr/>
          <p:nvPr/>
        </p:nvSpPr>
        <p:spPr>
          <a:xfrm>
            <a:off x="7906495" y="6925979"/>
            <a:ext cx="34541" cy="105489"/>
          </a:xfrm>
          <a:prstGeom prst="rect">
            <a:avLst/>
          </a:prstGeom>
          <a:blipFill>
            <a:blip r:embed="rId3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6" name="object 1646"/>
          <p:cNvSpPr/>
          <p:nvPr/>
        </p:nvSpPr>
        <p:spPr>
          <a:xfrm>
            <a:off x="7918288" y="6982459"/>
            <a:ext cx="9525" cy="47625"/>
          </a:xfrm>
          <a:custGeom>
            <a:avLst/>
            <a:gdLst/>
            <a:ahLst/>
            <a:cxnLst/>
            <a:rect l="l" t="t" r="r" b="b"/>
            <a:pathLst>
              <a:path w="9525" h="47625">
                <a:moveTo>
                  <a:pt x="9375" y="0"/>
                </a:moveTo>
                <a:lnTo>
                  <a:pt x="8994" y="647"/>
                </a:lnTo>
                <a:lnTo>
                  <a:pt x="8282" y="1778"/>
                </a:lnTo>
                <a:lnTo>
                  <a:pt x="7660" y="2933"/>
                </a:lnTo>
                <a:lnTo>
                  <a:pt x="6555" y="4584"/>
                </a:lnTo>
                <a:lnTo>
                  <a:pt x="4968" y="8851"/>
                </a:lnTo>
                <a:lnTo>
                  <a:pt x="3964" y="11366"/>
                </a:lnTo>
                <a:lnTo>
                  <a:pt x="2618" y="16891"/>
                </a:lnTo>
                <a:lnTo>
                  <a:pt x="1843" y="19850"/>
                </a:lnTo>
                <a:lnTo>
                  <a:pt x="764" y="27317"/>
                </a:lnTo>
                <a:lnTo>
                  <a:pt x="523" y="28778"/>
                </a:lnTo>
                <a:lnTo>
                  <a:pt x="485" y="30264"/>
                </a:lnTo>
                <a:lnTo>
                  <a:pt x="299" y="32080"/>
                </a:lnTo>
                <a:lnTo>
                  <a:pt x="104" y="34505"/>
                </a:lnTo>
                <a:lnTo>
                  <a:pt x="0" y="44043"/>
                </a:lnTo>
                <a:lnTo>
                  <a:pt x="396" y="47002"/>
                </a:lnTo>
                <a:lnTo>
                  <a:pt x="5374" y="20485"/>
                </a:lnTo>
                <a:lnTo>
                  <a:pt x="6060" y="17614"/>
                </a:lnTo>
                <a:lnTo>
                  <a:pt x="6428" y="14820"/>
                </a:lnTo>
                <a:lnTo>
                  <a:pt x="6835" y="12052"/>
                </a:lnTo>
                <a:lnTo>
                  <a:pt x="7457" y="9563"/>
                </a:lnTo>
                <a:lnTo>
                  <a:pt x="7762" y="7327"/>
                </a:lnTo>
                <a:lnTo>
                  <a:pt x="8130" y="5118"/>
                </a:lnTo>
                <a:lnTo>
                  <a:pt x="8727" y="3378"/>
                </a:lnTo>
                <a:lnTo>
                  <a:pt x="937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7" name="object 1647"/>
          <p:cNvSpPr/>
          <p:nvPr/>
        </p:nvSpPr>
        <p:spPr>
          <a:xfrm>
            <a:off x="7910345" y="6972764"/>
            <a:ext cx="30823" cy="58705"/>
          </a:xfrm>
          <a:prstGeom prst="rect">
            <a:avLst/>
          </a:prstGeom>
          <a:blipFill>
            <a:blip r:embed="rId3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8" name="object 1648"/>
          <p:cNvSpPr/>
          <p:nvPr/>
        </p:nvSpPr>
        <p:spPr>
          <a:xfrm>
            <a:off x="7866929" y="6804333"/>
            <a:ext cx="19685" cy="35560"/>
          </a:xfrm>
          <a:custGeom>
            <a:avLst/>
            <a:gdLst/>
            <a:ahLst/>
            <a:cxnLst/>
            <a:rect l="l" t="t" r="r" b="b"/>
            <a:pathLst>
              <a:path w="19684" h="35559">
                <a:moveTo>
                  <a:pt x="19316" y="0"/>
                </a:moveTo>
                <a:lnTo>
                  <a:pt x="18808" y="381"/>
                </a:lnTo>
                <a:lnTo>
                  <a:pt x="17995" y="1143"/>
                </a:lnTo>
                <a:lnTo>
                  <a:pt x="17233" y="1930"/>
                </a:lnTo>
                <a:lnTo>
                  <a:pt x="15875" y="2908"/>
                </a:lnTo>
                <a:lnTo>
                  <a:pt x="13512" y="5905"/>
                </a:lnTo>
                <a:lnTo>
                  <a:pt x="12052" y="7632"/>
                </a:lnTo>
                <a:lnTo>
                  <a:pt x="9563" y="11671"/>
                </a:lnTo>
                <a:lnTo>
                  <a:pt x="8191" y="13817"/>
                </a:lnTo>
                <a:lnTo>
                  <a:pt x="7061" y="16090"/>
                </a:lnTo>
                <a:lnTo>
                  <a:pt x="4737" y="20574"/>
                </a:lnTo>
                <a:lnTo>
                  <a:pt x="2844" y="25260"/>
                </a:lnTo>
                <a:lnTo>
                  <a:pt x="508" y="32486"/>
                </a:lnTo>
                <a:lnTo>
                  <a:pt x="0" y="34975"/>
                </a:lnTo>
                <a:lnTo>
                  <a:pt x="1371" y="32829"/>
                </a:lnTo>
                <a:lnTo>
                  <a:pt x="3276" y="29578"/>
                </a:lnTo>
                <a:lnTo>
                  <a:pt x="4165" y="27927"/>
                </a:lnTo>
                <a:lnTo>
                  <a:pt x="6350" y="23964"/>
                </a:lnTo>
                <a:lnTo>
                  <a:pt x="8597" y="19697"/>
                </a:lnTo>
                <a:lnTo>
                  <a:pt x="9791" y="17487"/>
                </a:lnTo>
                <a:lnTo>
                  <a:pt x="10833" y="15227"/>
                </a:lnTo>
                <a:lnTo>
                  <a:pt x="12115" y="13106"/>
                </a:lnTo>
                <a:lnTo>
                  <a:pt x="13131" y="10998"/>
                </a:lnTo>
                <a:lnTo>
                  <a:pt x="14173" y="8928"/>
                </a:lnTo>
                <a:lnTo>
                  <a:pt x="15303" y="7099"/>
                </a:lnTo>
                <a:lnTo>
                  <a:pt x="16141" y="5410"/>
                </a:lnTo>
                <a:lnTo>
                  <a:pt x="17018" y="3759"/>
                </a:lnTo>
                <a:lnTo>
                  <a:pt x="17868" y="2476"/>
                </a:lnTo>
                <a:lnTo>
                  <a:pt x="18427" y="1524"/>
                </a:lnTo>
                <a:lnTo>
                  <a:pt x="19011" y="584"/>
                </a:lnTo>
                <a:lnTo>
                  <a:pt x="1931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9" name="object 1649"/>
          <p:cNvSpPr/>
          <p:nvPr/>
        </p:nvSpPr>
        <p:spPr>
          <a:xfrm>
            <a:off x="7864678" y="6795972"/>
            <a:ext cx="30848" cy="44539"/>
          </a:xfrm>
          <a:prstGeom prst="rect">
            <a:avLst/>
          </a:prstGeom>
          <a:blipFill>
            <a:blip r:embed="rId3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0" name="object 1650"/>
          <p:cNvSpPr/>
          <p:nvPr/>
        </p:nvSpPr>
        <p:spPr>
          <a:xfrm>
            <a:off x="8095924" y="6696176"/>
            <a:ext cx="29203" cy="55626"/>
          </a:xfrm>
          <a:prstGeom prst="rect">
            <a:avLst/>
          </a:prstGeom>
          <a:blipFill>
            <a:blip r:embed="rId3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1" name="object 1651"/>
          <p:cNvSpPr/>
          <p:nvPr/>
        </p:nvSpPr>
        <p:spPr>
          <a:xfrm>
            <a:off x="8103131" y="6707111"/>
            <a:ext cx="11430" cy="42545"/>
          </a:xfrm>
          <a:custGeom>
            <a:avLst/>
            <a:gdLst/>
            <a:ahLst/>
            <a:cxnLst/>
            <a:rect l="l" t="t" r="r" b="b"/>
            <a:pathLst>
              <a:path w="11429" h="42545">
                <a:moveTo>
                  <a:pt x="10210" y="0"/>
                </a:moveTo>
                <a:lnTo>
                  <a:pt x="10045" y="673"/>
                </a:lnTo>
                <a:lnTo>
                  <a:pt x="9788" y="1879"/>
                </a:lnTo>
                <a:lnTo>
                  <a:pt x="9485" y="3060"/>
                </a:lnTo>
                <a:lnTo>
                  <a:pt x="9321" y="4724"/>
                </a:lnTo>
                <a:lnTo>
                  <a:pt x="8801" y="6680"/>
                </a:lnTo>
                <a:lnTo>
                  <a:pt x="8204" y="8674"/>
                </a:lnTo>
                <a:lnTo>
                  <a:pt x="7772" y="10960"/>
                </a:lnTo>
                <a:lnTo>
                  <a:pt x="7099" y="13411"/>
                </a:lnTo>
                <a:lnTo>
                  <a:pt x="6350" y="15862"/>
                </a:lnTo>
                <a:lnTo>
                  <a:pt x="5816" y="18503"/>
                </a:lnTo>
                <a:lnTo>
                  <a:pt x="0" y="42405"/>
                </a:lnTo>
                <a:lnTo>
                  <a:pt x="1485" y="40030"/>
                </a:lnTo>
                <a:lnTo>
                  <a:pt x="3162" y="36258"/>
                </a:lnTo>
                <a:lnTo>
                  <a:pt x="4025" y="34366"/>
                </a:lnTo>
                <a:lnTo>
                  <a:pt x="4940" y="32131"/>
                </a:lnTo>
                <a:lnTo>
                  <a:pt x="6223" y="28473"/>
                </a:lnTo>
                <a:lnTo>
                  <a:pt x="6731" y="27241"/>
                </a:lnTo>
                <a:lnTo>
                  <a:pt x="7099" y="25920"/>
                </a:lnTo>
                <a:lnTo>
                  <a:pt x="9017" y="19329"/>
                </a:lnTo>
                <a:lnTo>
                  <a:pt x="9486" y="16573"/>
                </a:lnTo>
                <a:lnTo>
                  <a:pt x="10426" y="11468"/>
                </a:lnTo>
                <a:lnTo>
                  <a:pt x="10553" y="8674"/>
                </a:lnTo>
                <a:lnTo>
                  <a:pt x="10845" y="4851"/>
                </a:lnTo>
                <a:lnTo>
                  <a:pt x="10515" y="3060"/>
                </a:lnTo>
                <a:lnTo>
                  <a:pt x="10425" y="1866"/>
                </a:lnTo>
                <a:lnTo>
                  <a:pt x="102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2" name="object 1652"/>
          <p:cNvSpPr/>
          <p:nvPr/>
        </p:nvSpPr>
        <p:spPr>
          <a:xfrm>
            <a:off x="8080440" y="6699060"/>
            <a:ext cx="43382" cy="75411"/>
          </a:xfrm>
          <a:prstGeom prst="rect">
            <a:avLst/>
          </a:prstGeom>
          <a:blipFill>
            <a:blip r:embed="rId3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3" name="object 1653"/>
          <p:cNvSpPr/>
          <p:nvPr/>
        </p:nvSpPr>
        <p:spPr>
          <a:xfrm>
            <a:off x="8091998" y="6731595"/>
            <a:ext cx="14604" cy="41275"/>
          </a:xfrm>
          <a:custGeom>
            <a:avLst/>
            <a:gdLst/>
            <a:ahLst/>
            <a:cxnLst/>
            <a:rect l="l" t="t" r="r" b="b"/>
            <a:pathLst>
              <a:path w="14604" h="41275">
                <a:moveTo>
                  <a:pt x="0" y="0"/>
                </a:moveTo>
                <a:lnTo>
                  <a:pt x="228" y="673"/>
                </a:lnTo>
                <a:lnTo>
                  <a:pt x="660" y="1828"/>
                </a:lnTo>
                <a:lnTo>
                  <a:pt x="1015" y="2984"/>
                </a:lnTo>
                <a:lnTo>
                  <a:pt x="1765" y="4483"/>
                </a:lnTo>
                <a:lnTo>
                  <a:pt x="2387" y="6426"/>
                </a:lnTo>
                <a:lnTo>
                  <a:pt x="2984" y="8382"/>
                </a:lnTo>
                <a:lnTo>
                  <a:pt x="3848" y="10566"/>
                </a:lnTo>
                <a:lnTo>
                  <a:pt x="4571" y="13004"/>
                </a:lnTo>
                <a:lnTo>
                  <a:pt x="5257" y="15468"/>
                </a:lnTo>
                <a:lnTo>
                  <a:pt x="6261" y="17970"/>
                </a:lnTo>
                <a:lnTo>
                  <a:pt x="14173" y="41275"/>
                </a:lnTo>
                <a:lnTo>
                  <a:pt x="14147" y="38468"/>
                </a:lnTo>
                <a:lnTo>
                  <a:pt x="13525" y="34391"/>
                </a:lnTo>
                <a:lnTo>
                  <a:pt x="13246" y="32334"/>
                </a:lnTo>
                <a:lnTo>
                  <a:pt x="12826" y="29946"/>
                </a:lnTo>
                <a:lnTo>
                  <a:pt x="11912" y="26174"/>
                </a:lnTo>
                <a:lnTo>
                  <a:pt x="11696" y="24853"/>
                </a:lnTo>
                <a:lnTo>
                  <a:pt x="11277" y="23558"/>
                </a:lnTo>
                <a:lnTo>
                  <a:pt x="10909" y="22250"/>
                </a:lnTo>
                <a:lnTo>
                  <a:pt x="9334" y="16967"/>
                </a:lnTo>
                <a:lnTo>
                  <a:pt x="8280" y="14389"/>
                </a:lnTo>
                <a:lnTo>
                  <a:pt x="7327" y="11976"/>
                </a:lnTo>
                <a:lnTo>
                  <a:pt x="6349" y="9575"/>
                </a:lnTo>
                <a:lnTo>
                  <a:pt x="5105" y="7429"/>
                </a:lnTo>
                <a:lnTo>
                  <a:pt x="4140" y="5613"/>
                </a:lnTo>
                <a:lnTo>
                  <a:pt x="3136" y="3784"/>
                </a:lnTo>
                <a:lnTo>
                  <a:pt x="1904" y="2438"/>
                </a:lnTo>
                <a:lnTo>
                  <a:pt x="1206" y="147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4" name="object 1654"/>
          <p:cNvSpPr/>
          <p:nvPr/>
        </p:nvSpPr>
        <p:spPr>
          <a:xfrm>
            <a:off x="8080540" y="6722508"/>
            <a:ext cx="80389" cy="89866"/>
          </a:xfrm>
          <a:prstGeom prst="rect">
            <a:avLst/>
          </a:prstGeom>
          <a:blipFill>
            <a:blip r:embed="rId3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5" name="object 1655"/>
          <p:cNvSpPr/>
          <p:nvPr/>
        </p:nvSpPr>
        <p:spPr>
          <a:xfrm>
            <a:off x="8118027" y="6784757"/>
            <a:ext cx="33020" cy="24765"/>
          </a:xfrm>
          <a:custGeom>
            <a:avLst/>
            <a:gdLst/>
            <a:ahLst/>
            <a:cxnLst/>
            <a:rect l="l" t="t" r="r" b="b"/>
            <a:pathLst>
              <a:path w="33020" h="24765">
                <a:moveTo>
                  <a:pt x="32829" y="0"/>
                </a:moveTo>
                <a:lnTo>
                  <a:pt x="32194" y="152"/>
                </a:lnTo>
                <a:lnTo>
                  <a:pt x="31115" y="507"/>
                </a:lnTo>
                <a:lnTo>
                  <a:pt x="30060" y="927"/>
                </a:lnTo>
                <a:lnTo>
                  <a:pt x="28384" y="1269"/>
                </a:lnTo>
                <a:lnTo>
                  <a:pt x="26657" y="2158"/>
                </a:lnTo>
                <a:lnTo>
                  <a:pt x="24930" y="3086"/>
                </a:lnTo>
                <a:lnTo>
                  <a:pt x="22834" y="4076"/>
                </a:lnTo>
                <a:lnTo>
                  <a:pt x="18783" y="6807"/>
                </a:lnTo>
                <a:lnTo>
                  <a:pt x="16598" y="8242"/>
                </a:lnTo>
                <a:lnTo>
                  <a:pt x="14579" y="9880"/>
                </a:lnTo>
                <a:lnTo>
                  <a:pt x="10515" y="13119"/>
                </a:lnTo>
                <a:lnTo>
                  <a:pt x="6756" y="16687"/>
                </a:lnTo>
                <a:lnTo>
                  <a:pt x="1511" y="22466"/>
                </a:lnTo>
                <a:lnTo>
                  <a:pt x="0" y="24599"/>
                </a:lnTo>
                <a:lnTo>
                  <a:pt x="2184" y="23152"/>
                </a:lnTo>
                <a:lnTo>
                  <a:pt x="6908" y="19773"/>
                </a:lnTo>
                <a:lnTo>
                  <a:pt x="8699" y="18414"/>
                </a:lnTo>
                <a:lnTo>
                  <a:pt x="16522" y="12344"/>
                </a:lnTo>
                <a:lnTo>
                  <a:pt x="18465" y="10655"/>
                </a:lnTo>
                <a:lnTo>
                  <a:pt x="20548" y="9245"/>
                </a:lnTo>
                <a:lnTo>
                  <a:pt x="22402" y="7683"/>
                </a:lnTo>
                <a:lnTo>
                  <a:pt x="24244" y="6184"/>
                </a:lnTo>
                <a:lnTo>
                  <a:pt x="26085" y="4952"/>
                </a:lnTo>
                <a:lnTo>
                  <a:pt x="27584" y="3708"/>
                </a:lnTo>
                <a:lnTo>
                  <a:pt x="29095" y="2552"/>
                </a:lnTo>
                <a:lnTo>
                  <a:pt x="30429" y="1714"/>
                </a:lnTo>
                <a:lnTo>
                  <a:pt x="32308" y="419"/>
                </a:lnTo>
                <a:lnTo>
                  <a:pt x="3282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6" name="object 1656"/>
          <p:cNvSpPr/>
          <p:nvPr/>
        </p:nvSpPr>
        <p:spPr>
          <a:xfrm>
            <a:off x="8106831" y="6752145"/>
            <a:ext cx="51038" cy="58464"/>
          </a:xfrm>
          <a:prstGeom prst="rect">
            <a:avLst/>
          </a:prstGeom>
          <a:blipFill>
            <a:blip r:embed="rId3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7" name="object 1657"/>
          <p:cNvSpPr/>
          <p:nvPr/>
        </p:nvSpPr>
        <p:spPr>
          <a:xfrm>
            <a:off x="8113712" y="6762439"/>
            <a:ext cx="8890" cy="40640"/>
          </a:xfrm>
          <a:custGeom>
            <a:avLst/>
            <a:gdLst/>
            <a:ahLst/>
            <a:cxnLst/>
            <a:rect l="l" t="t" r="r" b="b"/>
            <a:pathLst>
              <a:path w="8890" h="40640">
                <a:moveTo>
                  <a:pt x="8526" y="0"/>
                </a:moveTo>
                <a:lnTo>
                  <a:pt x="7599" y="1511"/>
                </a:lnTo>
                <a:lnTo>
                  <a:pt x="7078" y="2514"/>
                </a:lnTo>
                <a:lnTo>
                  <a:pt x="6050" y="3898"/>
                </a:lnTo>
                <a:lnTo>
                  <a:pt x="5338" y="5714"/>
                </a:lnTo>
                <a:lnTo>
                  <a:pt x="4665" y="7543"/>
                </a:lnTo>
                <a:lnTo>
                  <a:pt x="3764" y="9677"/>
                </a:lnTo>
                <a:lnTo>
                  <a:pt x="2544" y="14414"/>
                </a:lnTo>
                <a:lnTo>
                  <a:pt x="1859" y="16941"/>
                </a:lnTo>
                <a:lnTo>
                  <a:pt x="525" y="24599"/>
                </a:lnTo>
                <a:lnTo>
                  <a:pt x="81" y="29794"/>
                </a:lnTo>
                <a:lnTo>
                  <a:pt x="0" y="37642"/>
                </a:lnTo>
                <a:lnTo>
                  <a:pt x="258" y="40182"/>
                </a:lnTo>
                <a:lnTo>
                  <a:pt x="4869" y="17500"/>
                </a:lnTo>
                <a:lnTo>
                  <a:pt x="5491" y="15049"/>
                </a:lnTo>
                <a:lnTo>
                  <a:pt x="5821" y="12661"/>
                </a:lnTo>
                <a:lnTo>
                  <a:pt x="6227" y="10312"/>
                </a:lnTo>
                <a:lnTo>
                  <a:pt x="6774" y="8166"/>
                </a:lnTo>
                <a:lnTo>
                  <a:pt x="7053" y="6273"/>
                </a:lnTo>
                <a:lnTo>
                  <a:pt x="7409" y="4394"/>
                </a:lnTo>
                <a:lnTo>
                  <a:pt x="7891" y="2870"/>
                </a:lnTo>
                <a:lnTo>
                  <a:pt x="8437" y="660"/>
                </a:lnTo>
                <a:lnTo>
                  <a:pt x="85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8" name="object 1658"/>
          <p:cNvSpPr/>
          <p:nvPr/>
        </p:nvSpPr>
        <p:spPr>
          <a:xfrm>
            <a:off x="8078596" y="6754099"/>
            <a:ext cx="55144" cy="55170"/>
          </a:xfrm>
          <a:prstGeom prst="rect">
            <a:avLst/>
          </a:prstGeom>
          <a:blipFill>
            <a:blip r:embed="rId3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9" name="object 1659"/>
          <p:cNvSpPr/>
          <p:nvPr/>
        </p:nvSpPr>
        <p:spPr>
          <a:xfrm>
            <a:off x="8089682" y="6767917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812" y="1739"/>
                </a:lnTo>
                <a:lnTo>
                  <a:pt x="1282" y="2882"/>
                </a:lnTo>
                <a:lnTo>
                  <a:pt x="2159" y="4292"/>
                </a:lnTo>
                <a:lnTo>
                  <a:pt x="2971" y="6184"/>
                </a:lnTo>
                <a:lnTo>
                  <a:pt x="3695" y="8102"/>
                </a:lnTo>
                <a:lnTo>
                  <a:pt x="4749" y="10185"/>
                </a:lnTo>
                <a:lnTo>
                  <a:pt x="5715" y="12573"/>
                </a:lnTo>
                <a:lnTo>
                  <a:pt x="6604" y="14947"/>
                </a:lnTo>
                <a:lnTo>
                  <a:pt x="7797" y="17373"/>
                </a:lnTo>
                <a:lnTo>
                  <a:pt x="17691" y="39890"/>
                </a:lnTo>
                <a:lnTo>
                  <a:pt x="17437" y="37109"/>
                </a:lnTo>
                <a:lnTo>
                  <a:pt x="16459" y="33083"/>
                </a:lnTo>
                <a:lnTo>
                  <a:pt x="15989" y="31051"/>
                </a:lnTo>
                <a:lnTo>
                  <a:pt x="15367" y="28714"/>
                </a:lnTo>
                <a:lnTo>
                  <a:pt x="14579" y="26263"/>
                </a:lnTo>
                <a:lnTo>
                  <a:pt x="14129" y="24930"/>
                </a:lnTo>
                <a:lnTo>
                  <a:pt x="13804" y="23749"/>
                </a:lnTo>
                <a:lnTo>
                  <a:pt x="10795" y="16090"/>
                </a:lnTo>
                <a:lnTo>
                  <a:pt x="9512" y="13614"/>
                </a:lnTo>
                <a:lnTo>
                  <a:pt x="7175" y="8991"/>
                </a:lnTo>
                <a:lnTo>
                  <a:pt x="5753" y="6946"/>
                </a:lnTo>
                <a:lnTo>
                  <a:pt x="3467" y="3492"/>
                </a:lnTo>
                <a:lnTo>
                  <a:pt x="2133" y="2260"/>
                </a:lnTo>
                <a:lnTo>
                  <a:pt x="1346" y="13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0" name="object 1660"/>
          <p:cNvSpPr/>
          <p:nvPr/>
        </p:nvSpPr>
        <p:spPr>
          <a:xfrm>
            <a:off x="8078876" y="6758768"/>
            <a:ext cx="46868" cy="90125"/>
          </a:xfrm>
          <a:prstGeom prst="rect">
            <a:avLst/>
          </a:prstGeom>
          <a:blipFill>
            <a:blip r:embed="rId3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1" name="object 1661"/>
          <p:cNvSpPr/>
          <p:nvPr/>
        </p:nvSpPr>
        <p:spPr>
          <a:xfrm>
            <a:off x="8108744" y="6808716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4" h="38734">
                <a:moveTo>
                  <a:pt x="0" y="0"/>
                </a:moveTo>
                <a:lnTo>
                  <a:pt x="76" y="635"/>
                </a:lnTo>
                <a:lnTo>
                  <a:pt x="304" y="1689"/>
                </a:lnTo>
                <a:lnTo>
                  <a:pt x="495" y="2755"/>
                </a:lnTo>
                <a:lnTo>
                  <a:pt x="863" y="4203"/>
                </a:lnTo>
                <a:lnTo>
                  <a:pt x="1117" y="5994"/>
                </a:lnTo>
                <a:lnTo>
                  <a:pt x="1320" y="7823"/>
                </a:lnTo>
                <a:lnTo>
                  <a:pt x="1739" y="9880"/>
                </a:lnTo>
                <a:lnTo>
                  <a:pt x="2019" y="12141"/>
                </a:lnTo>
                <a:lnTo>
                  <a:pt x="2247" y="14401"/>
                </a:lnTo>
                <a:lnTo>
                  <a:pt x="2717" y="16764"/>
                </a:lnTo>
                <a:lnTo>
                  <a:pt x="6121" y="38481"/>
                </a:lnTo>
                <a:lnTo>
                  <a:pt x="6496" y="36055"/>
                </a:lnTo>
                <a:lnTo>
                  <a:pt x="6743" y="28625"/>
                </a:lnTo>
                <a:lnTo>
                  <a:pt x="6527" y="23685"/>
                </a:lnTo>
                <a:lnTo>
                  <a:pt x="5892" y="18796"/>
                </a:lnTo>
                <a:lnTo>
                  <a:pt x="5613" y="16357"/>
                </a:lnTo>
                <a:lnTo>
                  <a:pt x="5067" y="13906"/>
                </a:lnTo>
                <a:lnTo>
                  <a:pt x="4127" y="9385"/>
                </a:lnTo>
                <a:lnTo>
                  <a:pt x="3340" y="7302"/>
                </a:lnTo>
                <a:lnTo>
                  <a:pt x="2781" y="5549"/>
                </a:lnTo>
                <a:lnTo>
                  <a:pt x="2184" y="3784"/>
                </a:lnTo>
                <a:lnTo>
                  <a:pt x="1269" y="2425"/>
                </a:lnTo>
                <a:lnTo>
                  <a:pt x="825" y="1460"/>
                </a:lnTo>
                <a:lnTo>
                  <a:pt x="330" y="50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2" name="object 1662"/>
          <p:cNvSpPr/>
          <p:nvPr/>
        </p:nvSpPr>
        <p:spPr>
          <a:xfrm>
            <a:off x="8108193" y="6842264"/>
            <a:ext cx="31115" cy="23495"/>
          </a:xfrm>
          <a:custGeom>
            <a:avLst/>
            <a:gdLst/>
            <a:ahLst/>
            <a:cxnLst/>
            <a:rect l="l" t="t" r="r" b="b"/>
            <a:pathLst>
              <a:path w="31115" h="23495">
                <a:moveTo>
                  <a:pt x="30924" y="0"/>
                </a:moveTo>
                <a:lnTo>
                  <a:pt x="30340" y="139"/>
                </a:lnTo>
                <a:lnTo>
                  <a:pt x="29311" y="469"/>
                </a:lnTo>
                <a:lnTo>
                  <a:pt x="28321" y="863"/>
                </a:lnTo>
                <a:lnTo>
                  <a:pt x="26733" y="1193"/>
                </a:lnTo>
                <a:lnTo>
                  <a:pt x="23482" y="2882"/>
                </a:lnTo>
                <a:lnTo>
                  <a:pt x="21513" y="3848"/>
                </a:lnTo>
                <a:lnTo>
                  <a:pt x="17691" y="6400"/>
                </a:lnTo>
                <a:lnTo>
                  <a:pt x="15621" y="7746"/>
                </a:lnTo>
                <a:lnTo>
                  <a:pt x="13741" y="9309"/>
                </a:lnTo>
                <a:lnTo>
                  <a:pt x="9906" y="12331"/>
                </a:lnTo>
                <a:lnTo>
                  <a:pt x="6375" y="15722"/>
                </a:lnTo>
                <a:lnTo>
                  <a:pt x="1422" y="21158"/>
                </a:lnTo>
                <a:lnTo>
                  <a:pt x="0" y="23164"/>
                </a:lnTo>
                <a:lnTo>
                  <a:pt x="2057" y="21831"/>
                </a:lnTo>
                <a:lnTo>
                  <a:pt x="5029" y="19697"/>
                </a:lnTo>
                <a:lnTo>
                  <a:pt x="7975" y="17538"/>
                </a:lnTo>
                <a:lnTo>
                  <a:pt x="15570" y="11620"/>
                </a:lnTo>
                <a:lnTo>
                  <a:pt x="17386" y="10045"/>
                </a:lnTo>
                <a:lnTo>
                  <a:pt x="19367" y="8699"/>
                </a:lnTo>
                <a:lnTo>
                  <a:pt x="21094" y="7238"/>
                </a:lnTo>
                <a:lnTo>
                  <a:pt x="22860" y="5829"/>
                </a:lnTo>
                <a:lnTo>
                  <a:pt x="24574" y="4660"/>
                </a:lnTo>
                <a:lnTo>
                  <a:pt x="25971" y="3492"/>
                </a:lnTo>
                <a:lnTo>
                  <a:pt x="27393" y="2387"/>
                </a:lnTo>
                <a:lnTo>
                  <a:pt x="28676" y="1638"/>
                </a:lnTo>
                <a:lnTo>
                  <a:pt x="29552" y="990"/>
                </a:lnTo>
                <a:lnTo>
                  <a:pt x="30429" y="393"/>
                </a:lnTo>
                <a:lnTo>
                  <a:pt x="3092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3" name="object 1663"/>
          <p:cNvSpPr/>
          <p:nvPr/>
        </p:nvSpPr>
        <p:spPr>
          <a:xfrm>
            <a:off x="8057243" y="6800878"/>
            <a:ext cx="91364" cy="135366"/>
          </a:xfrm>
          <a:prstGeom prst="rect">
            <a:avLst/>
          </a:prstGeom>
          <a:blipFill>
            <a:blip r:embed="rId3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4" name="object 1664"/>
          <p:cNvSpPr/>
          <p:nvPr/>
        </p:nvSpPr>
        <p:spPr>
          <a:xfrm>
            <a:off x="8106117" y="6834234"/>
            <a:ext cx="39611" cy="32378"/>
          </a:xfrm>
          <a:prstGeom prst="rect">
            <a:avLst/>
          </a:prstGeom>
          <a:blipFill>
            <a:blip r:embed="rId3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5" name="object 1665"/>
          <p:cNvSpPr/>
          <p:nvPr/>
        </p:nvSpPr>
        <p:spPr>
          <a:xfrm>
            <a:off x="8066840" y="6884367"/>
            <a:ext cx="8890" cy="50165"/>
          </a:xfrm>
          <a:custGeom>
            <a:avLst/>
            <a:gdLst/>
            <a:ahLst/>
            <a:cxnLst/>
            <a:rect l="l" t="t" r="r" b="b"/>
            <a:pathLst>
              <a:path w="8890" h="50165">
                <a:moveTo>
                  <a:pt x="8559" y="0"/>
                </a:moveTo>
                <a:lnTo>
                  <a:pt x="7454" y="1892"/>
                </a:lnTo>
                <a:lnTo>
                  <a:pt x="6857" y="3136"/>
                </a:lnTo>
                <a:lnTo>
                  <a:pt x="5714" y="4914"/>
                </a:lnTo>
                <a:lnTo>
                  <a:pt x="4152" y="9563"/>
                </a:lnTo>
                <a:lnTo>
                  <a:pt x="3340" y="12217"/>
                </a:lnTo>
                <a:lnTo>
                  <a:pt x="2857" y="13588"/>
                </a:lnTo>
                <a:lnTo>
                  <a:pt x="2603" y="15049"/>
                </a:lnTo>
                <a:lnTo>
                  <a:pt x="1295" y="21132"/>
                </a:lnTo>
                <a:lnTo>
                  <a:pt x="584" y="27457"/>
                </a:lnTo>
                <a:lnTo>
                  <a:pt x="203" y="30556"/>
                </a:lnTo>
                <a:lnTo>
                  <a:pt x="90" y="33921"/>
                </a:lnTo>
                <a:lnTo>
                  <a:pt x="0" y="41744"/>
                </a:lnTo>
                <a:lnTo>
                  <a:pt x="135" y="46570"/>
                </a:lnTo>
                <a:lnTo>
                  <a:pt x="634" y="49707"/>
                </a:lnTo>
                <a:lnTo>
                  <a:pt x="1418" y="46520"/>
                </a:lnTo>
                <a:lnTo>
                  <a:pt x="2632" y="39369"/>
                </a:lnTo>
                <a:lnTo>
                  <a:pt x="3454" y="33921"/>
                </a:lnTo>
                <a:lnTo>
                  <a:pt x="4724" y="24790"/>
                </a:lnTo>
                <a:lnTo>
                  <a:pt x="5029" y="21666"/>
                </a:lnTo>
                <a:lnTo>
                  <a:pt x="5664" y="18618"/>
                </a:lnTo>
                <a:lnTo>
                  <a:pt x="5930" y="15671"/>
                </a:lnTo>
                <a:lnTo>
                  <a:pt x="6273" y="12776"/>
                </a:lnTo>
                <a:lnTo>
                  <a:pt x="6832" y="10134"/>
                </a:lnTo>
                <a:lnTo>
                  <a:pt x="7111" y="7772"/>
                </a:lnTo>
                <a:lnTo>
                  <a:pt x="7416" y="5422"/>
                </a:lnTo>
                <a:lnTo>
                  <a:pt x="7975" y="3581"/>
                </a:lnTo>
                <a:lnTo>
                  <a:pt x="8407" y="787"/>
                </a:lnTo>
                <a:lnTo>
                  <a:pt x="855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6" name="object 1666"/>
          <p:cNvSpPr/>
          <p:nvPr/>
        </p:nvSpPr>
        <p:spPr>
          <a:xfrm>
            <a:off x="8028136" y="6825056"/>
            <a:ext cx="84154" cy="111188"/>
          </a:xfrm>
          <a:prstGeom prst="rect">
            <a:avLst/>
          </a:prstGeom>
          <a:blipFill>
            <a:blip r:embed="rId3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7" name="object 1667"/>
          <p:cNvSpPr/>
          <p:nvPr/>
        </p:nvSpPr>
        <p:spPr>
          <a:xfrm>
            <a:off x="8095299" y="6834847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4" h="38734">
                <a:moveTo>
                  <a:pt x="0" y="0"/>
                </a:moveTo>
                <a:lnTo>
                  <a:pt x="88" y="635"/>
                </a:lnTo>
                <a:lnTo>
                  <a:pt x="304" y="1689"/>
                </a:lnTo>
                <a:lnTo>
                  <a:pt x="482" y="2755"/>
                </a:lnTo>
                <a:lnTo>
                  <a:pt x="863" y="4203"/>
                </a:lnTo>
                <a:lnTo>
                  <a:pt x="1117" y="5994"/>
                </a:lnTo>
                <a:lnTo>
                  <a:pt x="1333" y="7835"/>
                </a:lnTo>
                <a:lnTo>
                  <a:pt x="1739" y="9880"/>
                </a:lnTo>
                <a:lnTo>
                  <a:pt x="2019" y="12141"/>
                </a:lnTo>
                <a:lnTo>
                  <a:pt x="2247" y="14401"/>
                </a:lnTo>
                <a:lnTo>
                  <a:pt x="2730" y="16764"/>
                </a:lnTo>
                <a:lnTo>
                  <a:pt x="6121" y="38481"/>
                </a:lnTo>
                <a:lnTo>
                  <a:pt x="6489" y="36029"/>
                </a:lnTo>
                <a:lnTo>
                  <a:pt x="6626" y="32435"/>
                </a:lnTo>
                <a:lnTo>
                  <a:pt x="6743" y="28638"/>
                </a:lnTo>
                <a:lnTo>
                  <a:pt x="6527" y="23698"/>
                </a:lnTo>
                <a:lnTo>
                  <a:pt x="5905" y="18808"/>
                </a:lnTo>
                <a:lnTo>
                  <a:pt x="5626" y="16357"/>
                </a:lnTo>
                <a:lnTo>
                  <a:pt x="4622" y="11658"/>
                </a:lnTo>
                <a:lnTo>
                  <a:pt x="4114" y="9398"/>
                </a:lnTo>
                <a:lnTo>
                  <a:pt x="3352" y="7315"/>
                </a:lnTo>
                <a:lnTo>
                  <a:pt x="2184" y="3797"/>
                </a:lnTo>
                <a:lnTo>
                  <a:pt x="1257" y="2451"/>
                </a:lnTo>
                <a:lnTo>
                  <a:pt x="838" y="1473"/>
                </a:lnTo>
                <a:lnTo>
                  <a:pt x="317" y="52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8" name="object 1668"/>
          <p:cNvSpPr/>
          <p:nvPr/>
        </p:nvSpPr>
        <p:spPr>
          <a:xfrm>
            <a:off x="8084084" y="6827022"/>
            <a:ext cx="24993" cy="47995"/>
          </a:xfrm>
          <a:prstGeom prst="rect">
            <a:avLst/>
          </a:prstGeom>
          <a:blipFill>
            <a:blip r:embed="rId3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9" name="object 1669"/>
          <p:cNvSpPr/>
          <p:nvPr/>
        </p:nvSpPr>
        <p:spPr>
          <a:xfrm>
            <a:off x="8041811" y="6871017"/>
            <a:ext cx="8890" cy="48260"/>
          </a:xfrm>
          <a:custGeom>
            <a:avLst/>
            <a:gdLst/>
            <a:ahLst/>
            <a:cxnLst/>
            <a:rect l="l" t="t" r="r" b="b"/>
            <a:pathLst>
              <a:path w="8890" h="48259">
                <a:moveTo>
                  <a:pt x="0" y="0"/>
                </a:moveTo>
                <a:lnTo>
                  <a:pt x="114" y="787"/>
                </a:lnTo>
                <a:lnTo>
                  <a:pt x="355" y="2095"/>
                </a:lnTo>
                <a:lnTo>
                  <a:pt x="558" y="3454"/>
                </a:lnTo>
                <a:lnTo>
                  <a:pt x="1092" y="5232"/>
                </a:lnTo>
                <a:lnTo>
                  <a:pt x="1384" y="7480"/>
                </a:lnTo>
                <a:lnTo>
                  <a:pt x="1625" y="9753"/>
                </a:lnTo>
                <a:lnTo>
                  <a:pt x="2146" y="12293"/>
                </a:lnTo>
                <a:lnTo>
                  <a:pt x="2514" y="15100"/>
                </a:lnTo>
                <a:lnTo>
                  <a:pt x="2768" y="17932"/>
                </a:lnTo>
                <a:lnTo>
                  <a:pt x="3390" y="20853"/>
                </a:lnTo>
                <a:lnTo>
                  <a:pt x="3657" y="23850"/>
                </a:lnTo>
                <a:lnTo>
                  <a:pt x="5295" y="35445"/>
                </a:lnTo>
                <a:lnTo>
                  <a:pt x="5714" y="38061"/>
                </a:lnTo>
                <a:lnTo>
                  <a:pt x="6121" y="40309"/>
                </a:lnTo>
                <a:lnTo>
                  <a:pt x="6857" y="44818"/>
                </a:lnTo>
                <a:lnTo>
                  <a:pt x="7594" y="47828"/>
                </a:lnTo>
                <a:lnTo>
                  <a:pt x="8089" y="44767"/>
                </a:lnTo>
                <a:lnTo>
                  <a:pt x="8212" y="40309"/>
                </a:lnTo>
                <a:lnTo>
                  <a:pt x="8267" y="35204"/>
                </a:lnTo>
                <a:lnTo>
                  <a:pt x="8127" y="32321"/>
                </a:lnTo>
                <a:lnTo>
                  <a:pt x="8026" y="29413"/>
                </a:lnTo>
                <a:lnTo>
                  <a:pt x="7835" y="27927"/>
                </a:lnTo>
                <a:lnTo>
                  <a:pt x="7683" y="26415"/>
                </a:lnTo>
                <a:lnTo>
                  <a:pt x="6972" y="20332"/>
                </a:lnTo>
                <a:lnTo>
                  <a:pt x="6286" y="17322"/>
                </a:lnTo>
                <a:lnTo>
                  <a:pt x="5118" y="11683"/>
                </a:lnTo>
                <a:lnTo>
                  <a:pt x="4152" y="9105"/>
                </a:lnTo>
                <a:lnTo>
                  <a:pt x="3441" y="6921"/>
                </a:lnTo>
                <a:lnTo>
                  <a:pt x="2692" y="4724"/>
                </a:lnTo>
                <a:lnTo>
                  <a:pt x="1625" y="3035"/>
                </a:lnTo>
                <a:lnTo>
                  <a:pt x="1028" y="184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0" name="object 1670"/>
          <p:cNvSpPr/>
          <p:nvPr/>
        </p:nvSpPr>
        <p:spPr>
          <a:xfrm>
            <a:off x="8027861" y="6861300"/>
            <a:ext cx="85740" cy="81645"/>
          </a:xfrm>
          <a:prstGeom prst="rect">
            <a:avLst/>
          </a:prstGeom>
          <a:blipFill>
            <a:blip r:embed="rId3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1" name="object 1671"/>
          <p:cNvSpPr/>
          <p:nvPr/>
        </p:nvSpPr>
        <p:spPr>
          <a:xfrm>
            <a:off x="8070874" y="6918878"/>
            <a:ext cx="33655" cy="20320"/>
          </a:xfrm>
          <a:custGeom>
            <a:avLst/>
            <a:gdLst/>
            <a:ahLst/>
            <a:cxnLst/>
            <a:rect l="l" t="t" r="r" b="b"/>
            <a:pathLst>
              <a:path w="33654" h="20320">
                <a:moveTo>
                  <a:pt x="33197" y="0"/>
                </a:moveTo>
                <a:lnTo>
                  <a:pt x="32613" y="88"/>
                </a:lnTo>
                <a:lnTo>
                  <a:pt x="31450" y="342"/>
                </a:lnTo>
                <a:lnTo>
                  <a:pt x="30530" y="584"/>
                </a:lnTo>
                <a:lnTo>
                  <a:pt x="28917" y="736"/>
                </a:lnTo>
                <a:lnTo>
                  <a:pt x="25488" y="2095"/>
                </a:lnTo>
                <a:lnTo>
                  <a:pt x="23431" y="2832"/>
                </a:lnTo>
                <a:lnTo>
                  <a:pt x="17092" y="6159"/>
                </a:lnTo>
                <a:lnTo>
                  <a:pt x="15125" y="7442"/>
                </a:lnTo>
                <a:lnTo>
                  <a:pt x="10985" y="10058"/>
                </a:lnTo>
                <a:lnTo>
                  <a:pt x="7124" y="13042"/>
                </a:lnTo>
                <a:lnTo>
                  <a:pt x="1625" y="17932"/>
                </a:lnTo>
                <a:lnTo>
                  <a:pt x="0" y="19786"/>
                </a:lnTo>
                <a:lnTo>
                  <a:pt x="2184" y="18656"/>
                </a:lnTo>
                <a:lnTo>
                  <a:pt x="5372" y="16865"/>
                </a:lnTo>
                <a:lnTo>
                  <a:pt x="8509" y="15024"/>
                </a:lnTo>
                <a:lnTo>
                  <a:pt x="16687" y="9944"/>
                </a:lnTo>
                <a:lnTo>
                  <a:pt x="18694" y="8572"/>
                </a:lnTo>
                <a:lnTo>
                  <a:pt x="20802" y="7429"/>
                </a:lnTo>
                <a:lnTo>
                  <a:pt x="22736" y="6108"/>
                </a:lnTo>
                <a:lnTo>
                  <a:pt x="24561" y="4940"/>
                </a:lnTo>
                <a:lnTo>
                  <a:pt x="26377" y="3975"/>
                </a:lnTo>
                <a:lnTo>
                  <a:pt x="27901" y="2959"/>
                </a:lnTo>
                <a:lnTo>
                  <a:pt x="29451" y="2019"/>
                </a:lnTo>
                <a:lnTo>
                  <a:pt x="30784" y="1384"/>
                </a:lnTo>
                <a:lnTo>
                  <a:pt x="32692" y="317"/>
                </a:lnTo>
                <a:lnTo>
                  <a:pt x="3319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2" name="object 1672"/>
          <p:cNvSpPr/>
          <p:nvPr/>
        </p:nvSpPr>
        <p:spPr>
          <a:xfrm>
            <a:off x="8091573" y="6873817"/>
            <a:ext cx="22860" cy="31750"/>
          </a:xfrm>
          <a:custGeom>
            <a:avLst/>
            <a:gdLst/>
            <a:ahLst/>
            <a:cxnLst/>
            <a:rect l="l" t="t" r="r" b="b"/>
            <a:pathLst>
              <a:path w="22859" h="31750">
                <a:moveTo>
                  <a:pt x="22352" y="0"/>
                </a:moveTo>
                <a:lnTo>
                  <a:pt x="21831" y="317"/>
                </a:lnTo>
                <a:lnTo>
                  <a:pt x="20955" y="952"/>
                </a:lnTo>
                <a:lnTo>
                  <a:pt x="20129" y="1625"/>
                </a:lnTo>
                <a:lnTo>
                  <a:pt x="18745" y="2400"/>
                </a:lnTo>
                <a:lnTo>
                  <a:pt x="16141" y="5041"/>
                </a:lnTo>
                <a:lnTo>
                  <a:pt x="14554" y="6540"/>
                </a:lnTo>
                <a:lnTo>
                  <a:pt x="10160" y="12064"/>
                </a:lnTo>
                <a:lnTo>
                  <a:pt x="8839" y="14109"/>
                </a:lnTo>
                <a:lnTo>
                  <a:pt x="6108" y="18173"/>
                </a:lnTo>
                <a:lnTo>
                  <a:pt x="3759" y="22478"/>
                </a:lnTo>
                <a:lnTo>
                  <a:pt x="749" y="29159"/>
                </a:lnTo>
                <a:lnTo>
                  <a:pt x="0" y="31521"/>
                </a:lnTo>
                <a:lnTo>
                  <a:pt x="1549" y="29603"/>
                </a:lnTo>
                <a:lnTo>
                  <a:pt x="12534" y="13715"/>
                </a:lnTo>
                <a:lnTo>
                  <a:pt x="14020" y="11810"/>
                </a:lnTo>
                <a:lnTo>
                  <a:pt x="15189" y="9893"/>
                </a:lnTo>
                <a:lnTo>
                  <a:pt x="16433" y="8000"/>
                </a:lnTo>
                <a:lnTo>
                  <a:pt x="17729" y="6388"/>
                </a:lnTo>
                <a:lnTo>
                  <a:pt x="18719" y="4851"/>
                </a:lnTo>
                <a:lnTo>
                  <a:pt x="19723" y="3352"/>
                </a:lnTo>
                <a:lnTo>
                  <a:pt x="20688" y="2235"/>
                </a:lnTo>
                <a:lnTo>
                  <a:pt x="21983" y="533"/>
                </a:lnTo>
                <a:lnTo>
                  <a:pt x="2235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3" name="object 1673"/>
          <p:cNvSpPr/>
          <p:nvPr/>
        </p:nvSpPr>
        <p:spPr>
          <a:xfrm>
            <a:off x="8024466" y="6864375"/>
            <a:ext cx="98765" cy="85928"/>
          </a:xfrm>
          <a:prstGeom prst="rect">
            <a:avLst/>
          </a:prstGeom>
          <a:blipFill>
            <a:blip r:embed="rId3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4" name="object 1674"/>
          <p:cNvSpPr/>
          <p:nvPr/>
        </p:nvSpPr>
        <p:spPr>
          <a:xfrm>
            <a:off x="8089708" y="6865818"/>
            <a:ext cx="32270" cy="40453"/>
          </a:xfrm>
          <a:prstGeom prst="rect">
            <a:avLst/>
          </a:prstGeom>
          <a:blipFill>
            <a:blip r:embed="rId3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5" name="object 1675"/>
          <p:cNvSpPr/>
          <p:nvPr/>
        </p:nvSpPr>
        <p:spPr>
          <a:xfrm>
            <a:off x="8036745" y="6904590"/>
            <a:ext cx="20320" cy="44450"/>
          </a:xfrm>
          <a:custGeom>
            <a:avLst/>
            <a:gdLst/>
            <a:ahLst/>
            <a:cxnLst/>
            <a:rect l="l" t="t" r="r" b="b"/>
            <a:pathLst>
              <a:path w="20320" h="44450">
                <a:moveTo>
                  <a:pt x="0" y="0"/>
                </a:moveTo>
                <a:lnTo>
                  <a:pt x="1460" y="3174"/>
                </a:lnTo>
                <a:lnTo>
                  <a:pt x="2438" y="4749"/>
                </a:lnTo>
                <a:lnTo>
                  <a:pt x="3327" y="6832"/>
                </a:lnTo>
                <a:lnTo>
                  <a:pt x="4178" y="8966"/>
                </a:lnTo>
                <a:lnTo>
                  <a:pt x="5359" y="11277"/>
                </a:lnTo>
                <a:lnTo>
                  <a:pt x="6426" y="13893"/>
                </a:lnTo>
                <a:lnTo>
                  <a:pt x="7429" y="16535"/>
                </a:lnTo>
                <a:lnTo>
                  <a:pt x="8801" y="19215"/>
                </a:lnTo>
                <a:lnTo>
                  <a:pt x="9842" y="22034"/>
                </a:lnTo>
                <a:lnTo>
                  <a:pt x="12281" y="27673"/>
                </a:lnTo>
                <a:lnTo>
                  <a:pt x="15595" y="35204"/>
                </a:lnTo>
                <a:lnTo>
                  <a:pt x="18491" y="41401"/>
                </a:lnTo>
                <a:lnTo>
                  <a:pt x="20002" y="44107"/>
                </a:lnTo>
                <a:lnTo>
                  <a:pt x="19659" y="41020"/>
                </a:lnTo>
                <a:lnTo>
                  <a:pt x="18554" y="36563"/>
                </a:lnTo>
                <a:lnTo>
                  <a:pt x="18034" y="34315"/>
                </a:lnTo>
                <a:lnTo>
                  <a:pt x="17310" y="31737"/>
                </a:lnTo>
                <a:lnTo>
                  <a:pt x="16408" y="29032"/>
                </a:lnTo>
                <a:lnTo>
                  <a:pt x="15901" y="27584"/>
                </a:lnTo>
                <a:lnTo>
                  <a:pt x="15532" y="26225"/>
                </a:lnTo>
                <a:lnTo>
                  <a:pt x="14960" y="24841"/>
                </a:lnTo>
                <a:lnTo>
                  <a:pt x="12128" y="17767"/>
                </a:lnTo>
                <a:lnTo>
                  <a:pt x="9359" y="12471"/>
                </a:lnTo>
                <a:lnTo>
                  <a:pt x="8750" y="11163"/>
                </a:lnTo>
                <a:lnTo>
                  <a:pt x="7924" y="9994"/>
                </a:lnTo>
                <a:lnTo>
                  <a:pt x="7213" y="8889"/>
                </a:lnTo>
                <a:lnTo>
                  <a:pt x="6515" y="7746"/>
                </a:lnTo>
                <a:lnTo>
                  <a:pt x="5803" y="6718"/>
                </a:lnTo>
                <a:lnTo>
                  <a:pt x="5168" y="5753"/>
                </a:lnTo>
                <a:lnTo>
                  <a:pt x="3860" y="3848"/>
                </a:lnTo>
                <a:lnTo>
                  <a:pt x="2374" y="2489"/>
                </a:lnTo>
                <a:lnTo>
                  <a:pt x="1485" y="149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6" name="object 1676"/>
          <p:cNvSpPr/>
          <p:nvPr/>
        </p:nvSpPr>
        <p:spPr>
          <a:xfrm>
            <a:off x="8012633" y="6894442"/>
            <a:ext cx="47710" cy="87039"/>
          </a:xfrm>
          <a:prstGeom prst="rect">
            <a:avLst/>
          </a:prstGeom>
          <a:blipFill>
            <a:blip r:embed="rId3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7" name="object 1677"/>
          <p:cNvSpPr/>
          <p:nvPr/>
        </p:nvSpPr>
        <p:spPr>
          <a:xfrm>
            <a:off x="8025762" y="6935806"/>
            <a:ext cx="5080" cy="43815"/>
          </a:xfrm>
          <a:custGeom>
            <a:avLst/>
            <a:gdLst/>
            <a:ahLst/>
            <a:cxnLst/>
            <a:rect l="l" t="t" r="r" b="b"/>
            <a:pathLst>
              <a:path w="5079" h="43815">
                <a:moveTo>
                  <a:pt x="0" y="0"/>
                </a:moveTo>
                <a:lnTo>
                  <a:pt x="171" y="1727"/>
                </a:lnTo>
                <a:lnTo>
                  <a:pt x="241" y="3149"/>
                </a:lnTo>
                <a:lnTo>
                  <a:pt x="609" y="4775"/>
                </a:lnTo>
                <a:lnTo>
                  <a:pt x="711" y="6845"/>
                </a:lnTo>
                <a:lnTo>
                  <a:pt x="774" y="8902"/>
                </a:lnTo>
                <a:lnTo>
                  <a:pt x="1066" y="11239"/>
                </a:lnTo>
                <a:lnTo>
                  <a:pt x="1168" y="13779"/>
                </a:lnTo>
                <a:lnTo>
                  <a:pt x="1219" y="16357"/>
                </a:lnTo>
                <a:lnTo>
                  <a:pt x="1511" y="18834"/>
                </a:lnTo>
                <a:lnTo>
                  <a:pt x="1587" y="21767"/>
                </a:lnTo>
                <a:lnTo>
                  <a:pt x="1709" y="24371"/>
                </a:lnTo>
                <a:lnTo>
                  <a:pt x="1896" y="27089"/>
                </a:lnTo>
                <a:lnTo>
                  <a:pt x="2031" y="29768"/>
                </a:lnTo>
                <a:lnTo>
                  <a:pt x="2389" y="34747"/>
                </a:lnTo>
                <a:lnTo>
                  <a:pt x="2941" y="40944"/>
                </a:lnTo>
                <a:lnTo>
                  <a:pt x="3378" y="43662"/>
                </a:lnTo>
                <a:lnTo>
                  <a:pt x="4056" y="40893"/>
                </a:lnTo>
                <a:lnTo>
                  <a:pt x="4726" y="34721"/>
                </a:lnTo>
                <a:lnTo>
                  <a:pt x="4914" y="32308"/>
                </a:lnTo>
                <a:lnTo>
                  <a:pt x="5003" y="28435"/>
                </a:lnTo>
                <a:lnTo>
                  <a:pt x="4914" y="21767"/>
                </a:lnTo>
                <a:lnTo>
                  <a:pt x="4813" y="18834"/>
                </a:lnTo>
                <a:lnTo>
                  <a:pt x="3759" y="10909"/>
                </a:lnTo>
                <a:lnTo>
                  <a:pt x="3111" y="8508"/>
                </a:lnTo>
                <a:lnTo>
                  <a:pt x="2095" y="4444"/>
                </a:lnTo>
                <a:lnTo>
                  <a:pt x="1244" y="2832"/>
                </a:lnTo>
                <a:lnTo>
                  <a:pt x="812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8" name="object 1678"/>
          <p:cNvSpPr/>
          <p:nvPr/>
        </p:nvSpPr>
        <p:spPr>
          <a:xfrm>
            <a:off x="8012493" y="6927254"/>
            <a:ext cx="77394" cy="54222"/>
          </a:xfrm>
          <a:prstGeom prst="rect">
            <a:avLst/>
          </a:prstGeom>
          <a:blipFill>
            <a:blip r:embed="rId4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9" name="object 1679"/>
          <p:cNvSpPr/>
          <p:nvPr/>
        </p:nvSpPr>
        <p:spPr>
          <a:xfrm>
            <a:off x="8044717" y="6951309"/>
            <a:ext cx="36195" cy="15240"/>
          </a:xfrm>
          <a:custGeom>
            <a:avLst/>
            <a:gdLst/>
            <a:ahLst/>
            <a:cxnLst/>
            <a:rect l="l" t="t" r="r" b="b"/>
            <a:pathLst>
              <a:path w="36195" h="15240">
                <a:moveTo>
                  <a:pt x="31242" y="165"/>
                </a:moveTo>
                <a:lnTo>
                  <a:pt x="29451" y="584"/>
                </a:lnTo>
                <a:lnTo>
                  <a:pt x="27612" y="1041"/>
                </a:lnTo>
                <a:lnTo>
                  <a:pt x="25504" y="1485"/>
                </a:lnTo>
                <a:lnTo>
                  <a:pt x="18872" y="3860"/>
                </a:lnTo>
                <a:lnTo>
                  <a:pt x="16675" y="4902"/>
                </a:lnTo>
                <a:lnTo>
                  <a:pt x="12217" y="6934"/>
                </a:lnTo>
                <a:lnTo>
                  <a:pt x="7962" y="9359"/>
                </a:lnTo>
                <a:lnTo>
                  <a:pt x="1866" y="13449"/>
                </a:lnTo>
                <a:lnTo>
                  <a:pt x="0" y="15062"/>
                </a:lnTo>
                <a:lnTo>
                  <a:pt x="2324" y="14249"/>
                </a:lnTo>
                <a:lnTo>
                  <a:pt x="9093" y="11518"/>
                </a:lnTo>
                <a:lnTo>
                  <a:pt x="17881" y="7594"/>
                </a:lnTo>
                <a:lnTo>
                  <a:pt x="20040" y="6502"/>
                </a:lnTo>
                <a:lnTo>
                  <a:pt x="22288" y="5676"/>
                </a:lnTo>
                <a:lnTo>
                  <a:pt x="24307" y="4673"/>
                </a:lnTo>
                <a:lnTo>
                  <a:pt x="26339" y="3708"/>
                </a:lnTo>
                <a:lnTo>
                  <a:pt x="28308" y="3009"/>
                </a:lnTo>
                <a:lnTo>
                  <a:pt x="29933" y="2209"/>
                </a:lnTo>
                <a:lnTo>
                  <a:pt x="31625" y="1473"/>
                </a:lnTo>
                <a:lnTo>
                  <a:pt x="33053" y="1028"/>
                </a:lnTo>
                <a:lnTo>
                  <a:pt x="35130" y="228"/>
                </a:lnTo>
                <a:lnTo>
                  <a:pt x="32867" y="228"/>
                </a:lnTo>
                <a:lnTo>
                  <a:pt x="31242" y="165"/>
                </a:lnTo>
                <a:close/>
              </a:path>
              <a:path w="36195" h="15240">
                <a:moveTo>
                  <a:pt x="35598" y="0"/>
                </a:moveTo>
                <a:lnTo>
                  <a:pt x="34988" y="0"/>
                </a:lnTo>
                <a:lnTo>
                  <a:pt x="33921" y="88"/>
                </a:lnTo>
                <a:lnTo>
                  <a:pt x="32867" y="228"/>
                </a:lnTo>
                <a:lnTo>
                  <a:pt x="35130" y="228"/>
                </a:lnTo>
                <a:lnTo>
                  <a:pt x="355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0" name="object 1680"/>
          <p:cNvSpPr/>
          <p:nvPr/>
        </p:nvSpPr>
        <p:spPr>
          <a:xfrm>
            <a:off x="8016550" y="6983766"/>
            <a:ext cx="36195" cy="15240"/>
          </a:xfrm>
          <a:custGeom>
            <a:avLst/>
            <a:gdLst/>
            <a:ahLst/>
            <a:cxnLst/>
            <a:rect l="l" t="t" r="r" b="b"/>
            <a:pathLst>
              <a:path w="36195" h="15240">
                <a:moveTo>
                  <a:pt x="31242" y="152"/>
                </a:moveTo>
                <a:lnTo>
                  <a:pt x="27673" y="1028"/>
                </a:lnTo>
                <a:lnTo>
                  <a:pt x="25456" y="1485"/>
                </a:lnTo>
                <a:lnTo>
                  <a:pt x="18872" y="3860"/>
                </a:lnTo>
                <a:lnTo>
                  <a:pt x="16662" y="4902"/>
                </a:lnTo>
                <a:lnTo>
                  <a:pt x="12217" y="6921"/>
                </a:lnTo>
                <a:lnTo>
                  <a:pt x="7962" y="9359"/>
                </a:lnTo>
                <a:lnTo>
                  <a:pt x="4940" y="11404"/>
                </a:lnTo>
                <a:lnTo>
                  <a:pt x="1854" y="13436"/>
                </a:lnTo>
                <a:lnTo>
                  <a:pt x="0" y="15036"/>
                </a:lnTo>
                <a:lnTo>
                  <a:pt x="20040" y="6502"/>
                </a:lnTo>
                <a:lnTo>
                  <a:pt x="22275" y="5676"/>
                </a:lnTo>
                <a:lnTo>
                  <a:pt x="26352" y="3708"/>
                </a:lnTo>
                <a:lnTo>
                  <a:pt x="28308" y="3009"/>
                </a:lnTo>
                <a:lnTo>
                  <a:pt x="29933" y="2209"/>
                </a:lnTo>
                <a:lnTo>
                  <a:pt x="31665" y="1460"/>
                </a:lnTo>
                <a:lnTo>
                  <a:pt x="33032" y="1028"/>
                </a:lnTo>
                <a:lnTo>
                  <a:pt x="35114" y="215"/>
                </a:lnTo>
                <a:lnTo>
                  <a:pt x="32880" y="215"/>
                </a:lnTo>
                <a:lnTo>
                  <a:pt x="31242" y="152"/>
                </a:lnTo>
                <a:close/>
              </a:path>
              <a:path w="36195" h="15240">
                <a:moveTo>
                  <a:pt x="35598" y="0"/>
                </a:moveTo>
                <a:lnTo>
                  <a:pt x="34975" y="0"/>
                </a:lnTo>
                <a:lnTo>
                  <a:pt x="33909" y="76"/>
                </a:lnTo>
                <a:lnTo>
                  <a:pt x="32880" y="215"/>
                </a:lnTo>
                <a:lnTo>
                  <a:pt x="35114" y="215"/>
                </a:lnTo>
                <a:lnTo>
                  <a:pt x="355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1" name="object 1681"/>
          <p:cNvSpPr/>
          <p:nvPr/>
        </p:nvSpPr>
        <p:spPr>
          <a:xfrm>
            <a:off x="7991943" y="6975554"/>
            <a:ext cx="66871" cy="53529"/>
          </a:xfrm>
          <a:prstGeom prst="rect">
            <a:avLst/>
          </a:prstGeom>
          <a:blipFill>
            <a:blip r:embed="rId4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2" name="object 1682"/>
          <p:cNvSpPr/>
          <p:nvPr/>
        </p:nvSpPr>
        <p:spPr>
          <a:xfrm>
            <a:off x="7993929" y="7012530"/>
            <a:ext cx="38100" cy="7620"/>
          </a:xfrm>
          <a:custGeom>
            <a:avLst/>
            <a:gdLst/>
            <a:ahLst/>
            <a:cxnLst/>
            <a:rect l="l" t="t" r="r" b="b"/>
            <a:pathLst>
              <a:path w="38100" h="7620">
                <a:moveTo>
                  <a:pt x="27927" y="0"/>
                </a:moveTo>
                <a:lnTo>
                  <a:pt x="25654" y="292"/>
                </a:lnTo>
                <a:lnTo>
                  <a:pt x="20904" y="850"/>
                </a:lnTo>
                <a:lnTo>
                  <a:pt x="18454" y="1384"/>
                </a:lnTo>
                <a:lnTo>
                  <a:pt x="13642" y="2374"/>
                </a:lnTo>
                <a:lnTo>
                  <a:pt x="9029" y="3733"/>
                </a:lnTo>
                <a:lnTo>
                  <a:pt x="2184" y="6362"/>
                </a:lnTo>
                <a:lnTo>
                  <a:pt x="0" y="7505"/>
                </a:lnTo>
                <a:lnTo>
                  <a:pt x="2438" y="7239"/>
                </a:lnTo>
                <a:lnTo>
                  <a:pt x="6057" y="6692"/>
                </a:lnTo>
                <a:lnTo>
                  <a:pt x="9652" y="6096"/>
                </a:lnTo>
                <a:lnTo>
                  <a:pt x="19113" y="4254"/>
                </a:lnTo>
                <a:lnTo>
                  <a:pt x="21437" y="3670"/>
                </a:lnTo>
                <a:lnTo>
                  <a:pt x="23837" y="3378"/>
                </a:lnTo>
                <a:lnTo>
                  <a:pt x="26022" y="2857"/>
                </a:lnTo>
                <a:lnTo>
                  <a:pt x="28244" y="2374"/>
                </a:lnTo>
                <a:lnTo>
                  <a:pt x="30276" y="2120"/>
                </a:lnTo>
                <a:lnTo>
                  <a:pt x="32067" y="1727"/>
                </a:lnTo>
                <a:lnTo>
                  <a:pt x="33832" y="1384"/>
                </a:lnTo>
                <a:lnTo>
                  <a:pt x="35306" y="1270"/>
                </a:lnTo>
                <a:lnTo>
                  <a:pt x="37439" y="965"/>
                </a:lnTo>
                <a:lnTo>
                  <a:pt x="38061" y="850"/>
                </a:lnTo>
                <a:lnTo>
                  <a:pt x="37465" y="711"/>
                </a:lnTo>
                <a:lnTo>
                  <a:pt x="36410" y="533"/>
                </a:lnTo>
                <a:lnTo>
                  <a:pt x="35356" y="444"/>
                </a:lnTo>
                <a:lnTo>
                  <a:pt x="33961" y="50"/>
                </a:lnTo>
                <a:lnTo>
                  <a:pt x="30111" y="50"/>
                </a:lnTo>
                <a:lnTo>
                  <a:pt x="27927" y="0"/>
                </a:lnTo>
                <a:close/>
              </a:path>
              <a:path w="38100" h="7620">
                <a:moveTo>
                  <a:pt x="33782" y="0"/>
                </a:moveTo>
                <a:lnTo>
                  <a:pt x="30111" y="50"/>
                </a:lnTo>
                <a:lnTo>
                  <a:pt x="33961" y="50"/>
                </a:lnTo>
                <a:lnTo>
                  <a:pt x="3378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3" name="object 1683"/>
          <p:cNvSpPr/>
          <p:nvPr/>
        </p:nvSpPr>
        <p:spPr>
          <a:xfrm>
            <a:off x="7991944" y="7003605"/>
            <a:ext cx="47292" cy="24337"/>
          </a:xfrm>
          <a:prstGeom prst="rect">
            <a:avLst/>
          </a:prstGeom>
          <a:blipFill>
            <a:blip r:embed="rId4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4" name="object 1684"/>
          <p:cNvSpPr/>
          <p:nvPr/>
        </p:nvSpPr>
        <p:spPr>
          <a:xfrm>
            <a:off x="7961286" y="7055339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5" h="43179">
                <a:moveTo>
                  <a:pt x="18046" y="0"/>
                </a:moveTo>
                <a:lnTo>
                  <a:pt x="17215" y="2019"/>
                </a:lnTo>
                <a:lnTo>
                  <a:pt x="16738" y="3098"/>
                </a:lnTo>
                <a:lnTo>
                  <a:pt x="16281" y="4800"/>
                </a:lnTo>
                <a:lnTo>
                  <a:pt x="15405" y="6769"/>
                </a:lnTo>
                <a:lnTo>
                  <a:pt x="14465" y="8737"/>
                </a:lnTo>
                <a:lnTo>
                  <a:pt x="13614" y="11074"/>
                </a:lnTo>
                <a:lnTo>
                  <a:pt x="12458" y="13500"/>
                </a:lnTo>
                <a:lnTo>
                  <a:pt x="11252" y="15913"/>
                </a:lnTo>
                <a:lnTo>
                  <a:pt x="10261" y="18605"/>
                </a:lnTo>
                <a:lnTo>
                  <a:pt x="8940" y="21170"/>
                </a:lnTo>
                <a:lnTo>
                  <a:pt x="6564" y="26568"/>
                </a:lnTo>
                <a:lnTo>
                  <a:pt x="5417" y="29095"/>
                </a:lnTo>
                <a:lnTo>
                  <a:pt x="3429" y="33731"/>
                </a:lnTo>
                <a:lnTo>
                  <a:pt x="939" y="39776"/>
                </a:lnTo>
                <a:lnTo>
                  <a:pt x="0" y="42583"/>
                </a:lnTo>
                <a:lnTo>
                  <a:pt x="1955" y="40347"/>
                </a:lnTo>
                <a:lnTo>
                  <a:pt x="4368" y="36690"/>
                </a:lnTo>
                <a:lnTo>
                  <a:pt x="5600" y="34874"/>
                </a:lnTo>
                <a:lnTo>
                  <a:pt x="6959" y="32702"/>
                </a:lnTo>
                <a:lnTo>
                  <a:pt x="8915" y="29095"/>
                </a:lnTo>
                <a:lnTo>
                  <a:pt x="9690" y="27901"/>
                </a:lnTo>
                <a:lnTo>
                  <a:pt x="10341" y="26454"/>
                </a:lnTo>
                <a:lnTo>
                  <a:pt x="13411" y="20015"/>
                </a:lnTo>
                <a:lnTo>
                  <a:pt x="16281" y="12064"/>
                </a:lnTo>
                <a:lnTo>
                  <a:pt x="16827" y="9499"/>
                </a:lnTo>
                <a:lnTo>
                  <a:pt x="17868" y="5219"/>
                </a:lnTo>
                <a:lnTo>
                  <a:pt x="180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5" name="object 1685"/>
          <p:cNvSpPr/>
          <p:nvPr/>
        </p:nvSpPr>
        <p:spPr>
          <a:xfrm>
            <a:off x="7956943" y="7047380"/>
            <a:ext cx="32220" cy="53032"/>
          </a:xfrm>
          <a:prstGeom prst="rect">
            <a:avLst/>
          </a:prstGeom>
          <a:blipFill>
            <a:blip r:embed="rId4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6" name="object 1686"/>
          <p:cNvSpPr/>
          <p:nvPr/>
        </p:nvSpPr>
        <p:spPr>
          <a:xfrm>
            <a:off x="8237870" y="6657733"/>
            <a:ext cx="28725" cy="46837"/>
          </a:xfrm>
          <a:prstGeom prst="rect">
            <a:avLst/>
          </a:prstGeom>
          <a:blipFill>
            <a:blip r:embed="rId4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7" name="object 1687"/>
          <p:cNvSpPr/>
          <p:nvPr/>
        </p:nvSpPr>
        <p:spPr>
          <a:xfrm>
            <a:off x="8241393" y="6667231"/>
            <a:ext cx="15240" cy="35560"/>
          </a:xfrm>
          <a:custGeom>
            <a:avLst/>
            <a:gdLst/>
            <a:ahLst/>
            <a:cxnLst/>
            <a:rect l="l" t="t" r="r" b="b"/>
            <a:pathLst>
              <a:path w="15240" h="35559">
                <a:moveTo>
                  <a:pt x="14820" y="0"/>
                </a:moveTo>
                <a:lnTo>
                  <a:pt x="14549" y="596"/>
                </a:lnTo>
                <a:lnTo>
                  <a:pt x="13732" y="2705"/>
                </a:lnTo>
                <a:lnTo>
                  <a:pt x="13347" y="3962"/>
                </a:lnTo>
                <a:lnTo>
                  <a:pt x="12636" y="5587"/>
                </a:lnTo>
                <a:lnTo>
                  <a:pt x="11874" y="7213"/>
                </a:lnTo>
                <a:lnTo>
                  <a:pt x="11163" y="9143"/>
                </a:lnTo>
                <a:lnTo>
                  <a:pt x="10210" y="11188"/>
                </a:lnTo>
                <a:lnTo>
                  <a:pt x="9220" y="13182"/>
                </a:lnTo>
                <a:lnTo>
                  <a:pt x="8407" y="15405"/>
                </a:lnTo>
                <a:lnTo>
                  <a:pt x="7340" y="17551"/>
                </a:lnTo>
                <a:lnTo>
                  <a:pt x="5397" y="21882"/>
                </a:lnTo>
                <a:lnTo>
                  <a:pt x="3467" y="26250"/>
                </a:lnTo>
                <a:lnTo>
                  <a:pt x="787" y="32956"/>
                </a:lnTo>
                <a:lnTo>
                  <a:pt x="0" y="35280"/>
                </a:lnTo>
                <a:lnTo>
                  <a:pt x="1574" y="33413"/>
                </a:lnTo>
                <a:lnTo>
                  <a:pt x="5613" y="27368"/>
                </a:lnTo>
                <a:lnTo>
                  <a:pt x="8001" y="23152"/>
                </a:lnTo>
                <a:lnTo>
                  <a:pt x="10007" y="18732"/>
                </a:lnTo>
                <a:lnTo>
                  <a:pt x="11036" y="16548"/>
                </a:lnTo>
                <a:lnTo>
                  <a:pt x="11836" y="14249"/>
                </a:lnTo>
                <a:lnTo>
                  <a:pt x="13373" y="9969"/>
                </a:lnTo>
                <a:lnTo>
                  <a:pt x="13817" y="7835"/>
                </a:lnTo>
                <a:lnTo>
                  <a:pt x="14668" y="4305"/>
                </a:lnTo>
                <a:lnTo>
                  <a:pt x="14602" y="2552"/>
                </a:lnTo>
                <a:lnTo>
                  <a:pt x="14731" y="1676"/>
                </a:lnTo>
                <a:lnTo>
                  <a:pt x="1482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8" name="object 1688"/>
          <p:cNvSpPr/>
          <p:nvPr/>
        </p:nvSpPr>
        <p:spPr>
          <a:xfrm>
            <a:off x="8215351" y="6660625"/>
            <a:ext cx="48960" cy="69206"/>
          </a:xfrm>
          <a:prstGeom prst="rect">
            <a:avLst/>
          </a:prstGeom>
          <a:blipFill>
            <a:blip r:embed="rId4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9" name="object 1689"/>
          <p:cNvSpPr/>
          <p:nvPr/>
        </p:nvSpPr>
        <p:spPr>
          <a:xfrm>
            <a:off x="8225782" y="6686694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46" y="0"/>
                </a:moveTo>
                <a:lnTo>
                  <a:pt x="519" y="647"/>
                </a:lnTo>
                <a:lnTo>
                  <a:pt x="379" y="1803"/>
                </a:lnTo>
                <a:lnTo>
                  <a:pt x="341" y="2959"/>
                </a:lnTo>
                <a:lnTo>
                  <a:pt x="0" y="4559"/>
                </a:lnTo>
                <a:lnTo>
                  <a:pt x="80" y="6464"/>
                </a:lnTo>
                <a:lnTo>
                  <a:pt x="195" y="8369"/>
                </a:lnTo>
                <a:lnTo>
                  <a:pt x="277" y="11048"/>
                </a:lnTo>
                <a:lnTo>
                  <a:pt x="1154" y="15951"/>
                </a:lnTo>
                <a:lnTo>
                  <a:pt x="1585" y="18605"/>
                </a:lnTo>
                <a:lnTo>
                  <a:pt x="2284" y="21170"/>
                </a:lnTo>
                <a:lnTo>
                  <a:pt x="3605" y="26327"/>
                </a:lnTo>
                <a:lnTo>
                  <a:pt x="5383" y="31343"/>
                </a:lnTo>
                <a:lnTo>
                  <a:pt x="8621" y="38633"/>
                </a:lnTo>
                <a:lnTo>
                  <a:pt x="9967" y="40944"/>
                </a:lnTo>
                <a:lnTo>
                  <a:pt x="9548" y="38303"/>
                </a:lnTo>
                <a:lnTo>
                  <a:pt x="8748" y="34416"/>
                </a:lnTo>
                <a:lnTo>
                  <a:pt x="7834" y="30225"/>
                </a:lnTo>
                <a:lnTo>
                  <a:pt x="5395" y="20383"/>
                </a:lnTo>
                <a:lnTo>
                  <a:pt x="4646" y="17881"/>
                </a:lnTo>
                <a:lnTo>
                  <a:pt x="4163" y="15316"/>
                </a:lnTo>
                <a:lnTo>
                  <a:pt x="2843" y="10591"/>
                </a:lnTo>
                <a:lnTo>
                  <a:pt x="2449" y="8369"/>
                </a:lnTo>
                <a:lnTo>
                  <a:pt x="1916" y="6464"/>
                </a:lnTo>
                <a:lnTo>
                  <a:pt x="1446" y="4559"/>
                </a:lnTo>
                <a:lnTo>
                  <a:pt x="1255" y="2959"/>
                </a:lnTo>
                <a:lnTo>
                  <a:pt x="1039" y="1803"/>
                </a:lnTo>
                <a:lnTo>
                  <a:pt x="6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0" name="object 1690"/>
          <p:cNvSpPr/>
          <p:nvPr/>
        </p:nvSpPr>
        <p:spPr>
          <a:xfrm>
            <a:off x="8216252" y="6678929"/>
            <a:ext cx="48894" cy="78359"/>
          </a:xfrm>
          <a:prstGeom prst="rect">
            <a:avLst/>
          </a:prstGeom>
          <a:blipFill>
            <a:blip r:embed="rId4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1" name="object 1691"/>
          <p:cNvSpPr/>
          <p:nvPr/>
        </p:nvSpPr>
        <p:spPr>
          <a:xfrm>
            <a:off x="8014448" y="6943101"/>
            <a:ext cx="96634" cy="61805"/>
          </a:xfrm>
          <a:prstGeom prst="rect">
            <a:avLst/>
          </a:prstGeom>
          <a:blipFill>
            <a:blip r:embed="rId4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2" name="object 1692"/>
          <p:cNvSpPr/>
          <p:nvPr/>
        </p:nvSpPr>
        <p:spPr>
          <a:xfrm>
            <a:off x="8237499" y="6716300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09" h="38734">
                <a:moveTo>
                  <a:pt x="16243" y="0"/>
                </a:moveTo>
                <a:lnTo>
                  <a:pt x="15954" y="673"/>
                </a:lnTo>
                <a:lnTo>
                  <a:pt x="15087" y="2984"/>
                </a:lnTo>
                <a:lnTo>
                  <a:pt x="14668" y="4356"/>
                </a:lnTo>
                <a:lnTo>
                  <a:pt x="13868" y="6159"/>
                </a:lnTo>
                <a:lnTo>
                  <a:pt x="13004" y="7937"/>
                </a:lnTo>
                <a:lnTo>
                  <a:pt x="12242" y="10058"/>
                </a:lnTo>
                <a:lnTo>
                  <a:pt x="11214" y="12280"/>
                </a:lnTo>
                <a:lnTo>
                  <a:pt x="10121" y="14490"/>
                </a:lnTo>
                <a:lnTo>
                  <a:pt x="9232" y="16929"/>
                </a:lnTo>
                <a:lnTo>
                  <a:pt x="8051" y="19278"/>
                </a:lnTo>
                <a:lnTo>
                  <a:pt x="6985" y="21666"/>
                </a:lnTo>
                <a:lnTo>
                  <a:pt x="3048" y="30670"/>
                </a:lnTo>
                <a:lnTo>
                  <a:pt x="863" y="36195"/>
                </a:lnTo>
                <a:lnTo>
                  <a:pt x="0" y="38735"/>
                </a:lnTo>
                <a:lnTo>
                  <a:pt x="1727" y="36703"/>
                </a:lnTo>
                <a:lnTo>
                  <a:pt x="6172" y="30048"/>
                </a:lnTo>
                <a:lnTo>
                  <a:pt x="8763" y="25438"/>
                </a:lnTo>
                <a:lnTo>
                  <a:pt x="10972" y="20574"/>
                </a:lnTo>
                <a:lnTo>
                  <a:pt x="12090" y="18186"/>
                </a:lnTo>
                <a:lnTo>
                  <a:pt x="12979" y="15659"/>
                </a:lnTo>
                <a:lnTo>
                  <a:pt x="14681" y="10947"/>
                </a:lnTo>
                <a:lnTo>
                  <a:pt x="15151" y="8623"/>
                </a:lnTo>
                <a:lnTo>
                  <a:pt x="16090" y="4737"/>
                </a:lnTo>
                <a:lnTo>
                  <a:pt x="16167" y="1841"/>
                </a:lnTo>
                <a:lnTo>
                  <a:pt x="162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3" name="object 1693"/>
          <p:cNvSpPr/>
          <p:nvPr/>
        </p:nvSpPr>
        <p:spPr>
          <a:xfrm>
            <a:off x="8209115" y="6709059"/>
            <a:ext cx="53555" cy="66961"/>
          </a:xfrm>
          <a:prstGeom prst="rect">
            <a:avLst/>
          </a:prstGeom>
          <a:blipFill>
            <a:blip r:embed="rId4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4" name="object 1694"/>
          <p:cNvSpPr/>
          <p:nvPr/>
        </p:nvSpPr>
        <p:spPr>
          <a:xfrm>
            <a:off x="8219561" y="6732880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42" y="0"/>
                </a:moveTo>
                <a:lnTo>
                  <a:pt x="526" y="660"/>
                </a:lnTo>
                <a:lnTo>
                  <a:pt x="388" y="1803"/>
                </a:lnTo>
                <a:lnTo>
                  <a:pt x="350" y="2959"/>
                </a:lnTo>
                <a:lnTo>
                  <a:pt x="0" y="4546"/>
                </a:lnTo>
                <a:lnTo>
                  <a:pt x="82" y="6464"/>
                </a:lnTo>
                <a:lnTo>
                  <a:pt x="204" y="8381"/>
                </a:lnTo>
                <a:lnTo>
                  <a:pt x="286" y="11048"/>
                </a:lnTo>
                <a:lnTo>
                  <a:pt x="9976" y="40944"/>
                </a:lnTo>
                <a:lnTo>
                  <a:pt x="9557" y="38303"/>
                </a:lnTo>
                <a:lnTo>
                  <a:pt x="8325" y="32486"/>
                </a:lnTo>
                <a:lnTo>
                  <a:pt x="7258" y="27851"/>
                </a:lnTo>
                <a:lnTo>
                  <a:pt x="6649" y="25463"/>
                </a:lnTo>
                <a:lnTo>
                  <a:pt x="5404" y="20383"/>
                </a:lnTo>
                <a:lnTo>
                  <a:pt x="4630" y="17881"/>
                </a:lnTo>
                <a:lnTo>
                  <a:pt x="4172" y="15316"/>
                </a:lnTo>
                <a:lnTo>
                  <a:pt x="3474" y="12953"/>
                </a:lnTo>
                <a:lnTo>
                  <a:pt x="2852" y="10591"/>
                </a:lnTo>
                <a:lnTo>
                  <a:pt x="2458" y="8381"/>
                </a:lnTo>
                <a:lnTo>
                  <a:pt x="1924" y="6464"/>
                </a:lnTo>
                <a:lnTo>
                  <a:pt x="1442" y="4546"/>
                </a:lnTo>
                <a:lnTo>
                  <a:pt x="1251" y="2959"/>
                </a:lnTo>
                <a:lnTo>
                  <a:pt x="791" y="647"/>
                </a:lnTo>
                <a:lnTo>
                  <a:pt x="64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5" name="object 1695"/>
          <p:cNvSpPr/>
          <p:nvPr/>
        </p:nvSpPr>
        <p:spPr>
          <a:xfrm>
            <a:off x="8210042" y="6725123"/>
            <a:ext cx="59227" cy="74875"/>
          </a:xfrm>
          <a:prstGeom prst="rect">
            <a:avLst/>
          </a:prstGeom>
          <a:blipFill>
            <a:blip r:embed="rId4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6" name="object 1696"/>
          <p:cNvSpPr/>
          <p:nvPr/>
        </p:nvSpPr>
        <p:spPr>
          <a:xfrm>
            <a:off x="8227081" y="6770974"/>
            <a:ext cx="32384" cy="27305"/>
          </a:xfrm>
          <a:custGeom>
            <a:avLst/>
            <a:gdLst/>
            <a:ahLst/>
            <a:cxnLst/>
            <a:rect l="l" t="t" r="r" b="b"/>
            <a:pathLst>
              <a:path w="32384" h="27304">
                <a:moveTo>
                  <a:pt x="32245" y="0"/>
                </a:moveTo>
                <a:lnTo>
                  <a:pt x="31699" y="431"/>
                </a:lnTo>
                <a:lnTo>
                  <a:pt x="29959" y="1981"/>
                </a:lnTo>
                <a:lnTo>
                  <a:pt x="28841" y="3136"/>
                </a:lnTo>
                <a:lnTo>
                  <a:pt x="27292" y="4368"/>
                </a:lnTo>
                <a:lnTo>
                  <a:pt x="25717" y="5549"/>
                </a:lnTo>
                <a:lnTo>
                  <a:pt x="24001" y="7137"/>
                </a:lnTo>
                <a:lnTo>
                  <a:pt x="22123" y="8597"/>
                </a:lnTo>
                <a:lnTo>
                  <a:pt x="20154" y="10045"/>
                </a:lnTo>
                <a:lnTo>
                  <a:pt x="18237" y="11811"/>
                </a:lnTo>
                <a:lnTo>
                  <a:pt x="16129" y="13360"/>
                </a:lnTo>
                <a:lnTo>
                  <a:pt x="0" y="26924"/>
                </a:lnTo>
                <a:lnTo>
                  <a:pt x="2501" y="25920"/>
                </a:lnTo>
                <a:lnTo>
                  <a:pt x="9486" y="22059"/>
                </a:lnTo>
                <a:lnTo>
                  <a:pt x="13957" y="19151"/>
                </a:lnTo>
                <a:lnTo>
                  <a:pt x="18110" y="15849"/>
                </a:lnTo>
                <a:lnTo>
                  <a:pt x="20205" y="14236"/>
                </a:lnTo>
                <a:lnTo>
                  <a:pt x="22161" y="12395"/>
                </a:lnTo>
                <a:lnTo>
                  <a:pt x="25819" y="9017"/>
                </a:lnTo>
                <a:lnTo>
                  <a:pt x="27373" y="7086"/>
                </a:lnTo>
                <a:lnTo>
                  <a:pt x="29921" y="4114"/>
                </a:lnTo>
                <a:lnTo>
                  <a:pt x="30670" y="2527"/>
                </a:lnTo>
                <a:lnTo>
                  <a:pt x="31330" y="1574"/>
                </a:lnTo>
                <a:lnTo>
                  <a:pt x="32020" y="431"/>
                </a:lnTo>
                <a:lnTo>
                  <a:pt x="3224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7" name="object 1697"/>
          <p:cNvSpPr/>
          <p:nvPr/>
        </p:nvSpPr>
        <p:spPr>
          <a:xfrm>
            <a:off x="8216400" y="6762978"/>
            <a:ext cx="51456" cy="83629"/>
          </a:xfrm>
          <a:prstGeom prst="rect">
            <a:avLst/>
          </a:prstGeom>
          <a:blipFill>
            <a:blip r:embed="rId4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8" name="object 1698"/>
          <p:cNvSpPr/>
          <p:nvPr/>
        </p:nvSpPr>
        <p:spPr>
          <a:xfrm>
            <a:off x="8217692" y="6810498"/>
            <a:ext cx="25400" cy="34290"/>
          </a:xfrm>
          <a:custGeom>
            <a:avLst/>
            <a:gdLst/>
            <a:ahLst/>
            <a:cxnLst/>
            <a:rect l="l" t="t" r="r" b="b"/>
            <a:pathLst>
              <a:path w="25400" h="34290">
                <a:moveTo>
                  <a:pt x="24815" y="0"/>
                </a:moveTo>
                <a:lnTo>
                  <a:pt x="24326" y="647"/>
                </a:lnTo>
                <a:lnTo>
                  <a:pt x="23075" y="2463"/>
                </a:lnTo>
                <a:lnTo>
                  <a:pt x="22275" y="3860"/>
                </a:lnTo>
                <a:lnTo>
                  <a:pt x="21069" y="5422"/>
                </a:lnTo>
                <a:lnTo>
                  <a:pt x="19824" y="6959"/>
                </a:lnTo>
                <a:lnTo>
                  <a:pt x="18580" y="8839"/>
                </a:lnTo>
                <a:lnTo>
                  <a:pt x="17081" y="10769"/>
                </a:lnTo>
                <a:lnTo>
                  <a:pt x="15506" y="12649"/>
                </a:lnTo>
                <a:lnTo>
                  <a:pt x="14058" y="14808"/>
                </a:lnTo>
                <a:lnTo>
                  <a:pt x="12369" y="16814"/>
                </a:lnTo>
                <a:lnTo>
                  <a:pt x="6223" y="24904"/>
                </a:lnTo>
                <a:lnTo>
                  <a:pt x="3708" y="28371"/>
                </a:lnTo>
                <a:lnTo>
                  <a:pt x="1447" y="31610"/>
                </a:lnTo>
                <a:lnTo>
                  <a:pt x="0" y="33883"/>
                </a:lnTo>
                <a:lnTo>
                  <a:pt x="2159" y="32296"/>
                </a:lnTo>
                <a:lnTo>
                  <a:pt x="5092" y="29565"/>
                </a:lnTo>
                <a:lnTo>
                  <a:pt x="8026" y="26873"/>
                </a:lnTo>
                <a:lnTo>
                  <a:pt x="11633" y="22986"/>
                </a:lnTo>
                <a:lnTo>
                  <a:pt x="14909" y="18783"/>
                </a:lnTo>
                <a:lnTo>
                  <a:pt x="16573" y="16700"/>
                </a:lnTo>
                <a:lnTo>
                  <a:pt x="18021" y="14452"/>
                </a:lnTo>
                <a:lnTo>
                  <a:pt x="20751" y="10286"/>
                </a:lnTo>
                <a:lnTo>
                  <a:pt x="21767" y="8127"/>
                </a:lnTo>
                <a:lnTo>
                  <a:pt x="23583" y="4546"/>
                </a:lnTo>
                <a:lnTo>
                  <a:pt x="23914" y="2832"/>
                </a:lnTo>
                <a:lnTo>
                  <a:pt x="24320" y="1765"/>
                </a:lnTo>
                <a:lnTo>
                  <a:pt x="24698" y="546"/>
                </a:lnTo>
                <a:lnTo>
                  <a:pt x="2481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9" name="object 1699"/>
          <p:cNvSpPr/>
          <p:nvPr/>
        </p:nvSpPr>
        <p:spPr>
          <a:xfrm>
            <a:off x="8214232" y="6772306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59" h="41275">
                <a:moveTo>
                  <a:pt x="685" y="0"/>
                </a:moveTo>
                <a:lnTo>
                  <a:pt x="569" y="660"/>
                </a:lnTo>
                <a:lnTo>
                  <a:pt x="431" y="1803"/>
                </a:lnTo>
                <a:lnTo>
                  <a:pt x="380" y="2971"/>
                </a:lnTo>
                <a:lnTo>
                  <a:pt x="0" y="4686"/>
                </a:lnTo>
                <a:lnTo>
                  <a:pt x="247" y="8382"/>
                </a:lnTo>
                <a:lnTo>
                  <a:pt x="317" y="11049"/>
                </a:lnTo>
                <a:lnTo>
                  <a:pt x="1193" y="15963"/>
                </a:lnTo>
                <a:lnTo>
                  <a:pt x="1625" y="18618"/>
                </a:lnTo>
                <a:lnTo>
                  <a:pt x="2311" y="21183"/>
                </a:lnTo>
                <a:lnTo>
                  <a:pt x="3632" y="26327"/>
                </a:lnTo>
                <a:lnTo>
                  <a:pt x="5410" y="31330"/>
                </a:lnTo>
                <a:lnTo>
                  <a:pt x="7048" y="34975"/>
                </a:lnTo>
                <a:lnTo>
                  <a:pt x="8661" y="38633"/>
                </a:lnTo>
                <a:lnTo>
                  <a:pt x="10020" y="40957"/>
                </a:lnTo>
                <a:lnTo>
                  <a:pt x="9588" y="38290"/>
                </a:lnTo>
                <a:lnTo>
                  <a:pt x="8775" y="34417"/>
                </a:lnTo>
                <a:lnTo>
                  <a:pt x="7848" y="30238"/>
                </a:lnTo>
                <a:lnTo>
                  <a:pt x="6692" y="25450"/>
                </a:lnTo>
                <a:lnTo>
                  <a:pt x="6057" y="22923"/>
                </a:lnTo>
                <a:lnTo>
                  <a:pt x="5448" y="20383"/>
                </a:lnTo>
                <a:lnTo>
                  <a:pt x="4673" y="17881"/>
                </a:lnTo>
                <a:lnTo>
                  <a:pt x="4216" y="15303"/>
                </a:lnTo>
                <a:lnTo>
                  <a:pt x="3517" y="12966"/>
                </a:lnTo>
                <a:lnTo>
                  <a:pt x="2895" y="10591"/>
                </a:lnTo>
                <a:lnTo>
                  <a:pt x="2489" y="8382"/>
                </a:lnTo>
                <a:lnTo>
                  <a:pt x="1473" y="4559"/>
                </a:lnTo>
                <a:lnTo>
                  <a:pt x="1282" y="2946"/>
                </a:lnTo>
                <a:lnTo>
                  <a:pt x="835" y="647"/>
                </a:lnTo>
                <a:lnTo>
                  <a:pt x="6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0" name="object 1700"/>
          <p:cNvSpPr/>
          <p:nvPr/>
        </p:nvSpPr>
        <p:spPr>
          <a:xfrm>
            <a:off x="8194560" y="6761784"/>
            <a:ext cx="56699" cy="129464"/>
          </a:xfrm>
          <a:prstGeom prst="rect">
            <a:avLst/>
          </a:prstGeom>
          <a:blipFill>
            <a:blip r:embed="rId4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1" name="object 1701"/>
          <p:cNvSpPr/>
          <p:nvPr/>
        </p:nvSpPr>
        <p:spPr>
          <a:xfrm>
            <a:off x="8204758" y="6764549"/>
            <a:ext cx="26860" cy="50892"/>
          </a:xfrm>
          <a:prstGeom prst="rect">
            <a:avLst/>
          </a:prstGeom>
          <a:blipFill>
            <a:blip r:embed="rId4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2" name="object 1702"/>
          <p:cNvSpPr/>
          <p:nvPr/>
        </p:nvSpPr>
        <p:spPr>
          <a:xfrm>
            <a:off x="8195628" y="6856386"/>
            <a:ext cx="39370" cy="32384"/>
          </a:xfrm>
          <a:custGeom>
            <a:avLst/>
            <a:gdLst/>
            <a:ahLst/>
            <a:cxnLst/>
            <a:rect l="l" t="t" r="r" b="b"/>
            <a:pathLst>
              <a:path w="39370" h="32384">
                <a:moveTo>
                  <a:pt x="39230" y="0"/>
                </a:moveTo>
                <a:lnTo>
                  <a:pt x="37515" y="1435"/>
                </a:lnTo>
                <a:lnTo>
                  <a:pt x="36385" y="2336"/>
                </a:lnTo>
                <a:lnTo>
                  <a:pt x="35090" y="3771"/>
                </a:lnTo>
                <a:lnTo>
                  <a:pt x="33210" y="5232"/>
                </a:lnTo>
                <a:lnTo>
                  <a:pt x="31280" y="6667"/>
                </a:lnTo>
                <a:lnTo>
                  <a:pt x="29273" y="8509"/>
                </a:lnTo>
                <a:lnTo>
                  <a:pt x="26911" y="10312"/>
                </a:lnTo>
                <a:lnTo>
                  <a:pt x="24523" y="12052"/>
                </a:lnTo>
                <a:lnTo>
                  <a:pt x="22174" y="14160"/>
                </a:lnTo>
                <a:lnTo>
                  <a:pt x="0" y="32321"/>
                </a:lnTo>
                <a:lnTo>
                  <a:pt x="3035" y="31153"/>
                </a:lnTo>
                <a:lnTo>
                  <a:pt x="9385" y="27647"/>
                </a:lnTo>
                <a:lnTo>
                  <a:pt x="11811" y="26225"/>
                </a:lnTo>
                <a:lnTo>
                  <a:pt x="15557" y="23710"/>
                </a:lnTo>
                <a:lnTo>
                  <a:pt x="16891" y="22910"/>
                </a:lnTo>
                <a:lnTo>
                  <a:pt x="19405" y="20980"/>
                </a:lnTo>
                <a:lnTo>
                  <a:pt x="20819" y="19939"/>
                </a:lnTo>
                <a:lnTo>
                  <a:pt x="24549" y="17132"/>
                </a:lnTo>
                <a:lnTo>
                  <a:pt x="29159" y="12890"/>
                </a:lnTo>
                <a:lnTo>
                  <a:pt x="30302" y="11925"/>
                </a:lnTo>
                <a:lnTo>
                  <a:pt x="31267" y="10769"/>
                </a:lnTo>
                <a:lnTo>
                  <a:pt x="33134" y="8737"/>
                </a:lnTo>
                <a:lnTo>
                  <a:pt x="36385" y="4978"/>
                </a:lnTo>
                <a:lnTo>
                  <a:pt x="37363" y="3086"/>
                </a:lnTo>
                <a:lnTo>
                  <a:pt x="38138" y="1917"/>
                </a:lnTo>
                <a:lnTo>
                  <a:pt x="38811" y="698"/>
                </a:lnTo>
                <a:lnTo>
                  <a:pt x="3923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3" name="object 1703"/>
          <p:cNvSpPr/>
          <p:nvPr/>
        </p:nvSpPr>
        <p:spPr>
          <a:xfrm>
            <a:off x="8168042" y="6846620"/>
            <a:ext cx="77149" cy="63919"/>
          </a:xfrm>
          <a:prstGeom prst="rect">
            <a:avLst/>
          </a:prstGeom>
          <a:blipFill>
            <a:blip r:embed="rId4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4" name="object 1704"/>
          <p:cNvSpPr/>
          <p:nvPr/>
        </p:nvSpPr>
        <p:spPr>
          <a:xfrm>
            <a:off x="8180200" y="6867302"/>
            <a:ext cx="4445" cy="41275"/>
          </a:xfrm>
          <a:custGeom>
            <a:avLst/>
            <a:gdLst/>
            <a:ahLst/>
            <a:cxnLst/>
            <a:rect l="l" t="t" r="r" b="b"/>
            <a:pathLst>
              <a:path w="4445" h="41275">
                <a:moveTo>
                  <a:pt x="1447" y="0"/>
                </a:moveTo>
                <a:lnTo>
                  <a:pt x="1384" y="6476"/>
                </a:lnTo>
                <a:lnTo>
                  <a:pt x="1282" y="10617"/>
                </a:lnTo>
                <a:lnTo>
                  <a:pt x="1092" y="13017"/>
                </a:lnTo>
                <a:lnTo>
                  <a:pt x="850" y="15417"/>
                </a:lnTo>
                <a:lnTo>
                  <a:pt x="874" y="18122"/>
                </a:lnTo>
                <a:lnTo>
                  <a:pt x="611" y="20726"/>
                </a:lnTo>
                <a:lnTo>
                  <a:pt x="469" y="23101"/>
                </a:lnTo>
                <a:lnTo>
                  <a:pt x="340" y="25933"/>
                </a:lnTo>
                <a:lnTo>
                  <a:pt x="215" y="28079"/>
                </a:lnTo>
                <a:lnTo>
                  <a:pt x="114" y="30492"/>
                </a:lnTo>
                <a:lnTo>
                  <a:pt x="0" y="41224"/>
                </a:lnTo>
                <a:lnTo>
                  <a:pt x="889" y="38747"/>
                </a:lnTo>
                <a:lnTo>
                  <a:pt x="2667" y="31102"/>
                </a:lnTo>
                <a:lnTo>
                  <a:pt x="3441" y="25933"/>
                </a:lnTo>
                <a:lnTo>
                  <a:pt x="3784" y="20548"/>
                </a:lnTo>
                <a:lnTo>
                  <a:pt x="3962" y="18122"/>
                </a:lnTo>
                <a:lnTo>
                  <a:pt x="3822" y="10591"/>
                </a:lnTo>
                <a:lnTo>
                  <a:pt x="3441" y="8280"/>
                </a:lnTo>
                <a:lnTo>
                  <a:pt x="2959" y="4394"/>
                </a:lnTo>
                <a:lnTo>
                  <a:pt x="2273" y="2793"/>
                </a:lnTo>
                <a:lnTo>
                  <a:pt x="2006" y="1689"/>
                </a:lnTo>
                <a:lnTo>
                  <a:pt x="1689" y="596"/>
                </a:lnTo>
                <a:lnTo>
                  <a:pt x="14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5" name="object 1705"/>
          <p:cNvSpPr/>
          <p:nvPr/>
        </p:nvSpPr>
        <p:spPr>
          <a:xfrm>
            <a:off x="8141913" y="6794449"/>
            <a:ext cx="75305" cy="161213"/>
          </a:xfrm>
          <a:prstGeom prst="rect">
            <a:avLst/>
          </a:prstGeom>
          <a:blipFill>
            <a:blip r:embed="rId4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6" name="object 1706"/>
          <p:cNvSpPr/>
          <p:nvPr/>
        </p:nvSpPr>
        <p:spPr>
          <a:xfrm>
            <a:off x="8195746" y="6808554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5" h="56515">
                <a:moveTo>
                  <a:pt x="2110" y="0"/>
                </a:moveTo>
                <a:lnTo>
                  <a:pt x="1983" y="4025"/>
                </a:lnTo>
                <a:lnTo>
                  <a:pt x="2204" y="6083"/>
                </a:lnTo>
                <a:lnTo>
                  <a:pt x="2034" y="8801"/>
                </a:lnTo>
                <a:lnTo>
                  <a:pt x="1834" y="11379"/>
                </a:lnTo>
                <a:lnTo>
                  <a:pt x="1737" y="16065"/>
                </a:lnTo>
                <a:lnTo>
                  <a:pt x="1613" y="17729"/>
                </a:lnTo>
                <a:lnTo>
                  <a:pt x="1323" y="20967"/>
                </a:lnTo>
                <a:lnTo>
                  <a:pt x="1340" y="24637"/>
                </a:lnTo>
                <a:lnTo>
                  <a:pt x="993" y="27914"/>
                </a:lnTo>
                <a:lnTo>
                  <a:pt x="828" y="31407"/>
                </a:lnTo>
                <a:lnTo>
                  <a:pt x="612" y="34886"/>
                </a:lnTo>
                <a:lnTo>
                  <a:pt x="447" y="38163"/>
                </a:lnTo>
                <a:lnTo>
                  <a:pt x="193" y="44500"/>
                </a:lnTo>
                <a:lnTo>
                  <a:pt x="0" y="52641"/>
                </a:lnTo>
                <a:lnTo>
                  <a:pt x="155" y="56019"/>
                </a:lnTo>
                <a:lnTo>
                  <a:pt x="1425" y="52641"/>
                </a:lnTo>
                <a:lnTo>
                  <a:pt x="2555" y="47447"/>
                </a:lnTo>
                <a:lnTo>
                  <a:pt x="3224" y="44500"/>
                </a:lnTo>
                <a:lnTo>
                  <a:pt x="3749" y="41821"/>
                </a:lnTo>
                <a:lnTo>
                  <a:pt x="4396" y="36868"/>
                </a:lnTo>
                <a:lnTo>
                  <a:pt x="4714" y="35191"/>
                </a:lnTo>
                <a:lnTo>
                  <a:pt x="5552" y="24637"/>
                </a:lnTo>
                <a:lnTo>
                  <a:pt x="5449" y="20967"/>
                </a:lnTo>
                <a:lnTo>
                  <a:pt x="5425" y="16065"/>
                </a:lnTo>
                <a:lnTo>
                  <a:pt x="5184" y="14465"/>
                </a:lnTo>
                <a:lnTo>
                  <a:pt x="4904" y="11379"/>
                </a:lnTo>
                <a:lnTo>
                  <a:pt x="4498" y="8623"/>
                </a:lnTo>
                <a:lnTo>
                  <a:pt x="4396" y="7289"/>
                </a:lnTo>
                <a:lnTo>
                  <a:pt x="3990" y="6083"/>
                </a:lnTo>
                <a:lnTo>
                  <a:pt x="2428" y="812"/>
                </a:lnTo>
                <a:lnTo>
                  <a:pt x="21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7" name="object 1707"/>
          <p:cNvSpPr/>
          <p:nvPr/>
        </p:nvSpPr>
        <p:spPr>
          <a:xfrm>
            <a:off x="8179358" y="6797818"/>
            <a:ext cx="35255" cy="69477"/>
          </a:xfrm>
          <a:prstGeom prst="rect">
            <a:avLst/>
          </a:prstGeom>
          <a:blipFill>
            <a:blip r:embed="rId4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8" name="object 1708"/>
          <p:cNvSpPr/>
          <p:nvPr/>
        </p:nvSpPr>
        <p:spPr>
          <a:xfrm>
            <a:off x="8146987" y="6914433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73" y="0"/>
                </a:moveTo>
                <a:lnTo>
                  <a:pt x="13131" y="647"/>
                </a:lnTo>
                <a:lnTo>
                  <a:pt x="12434" y="2921"/>
                </a:lnTo>
                <a:lnTo>
                  <a:pt x="12090" y="4381"/>
                </a:lnTo>
                <a:lnTo>
                  <a:pt x="11442" y="6184"/>
                </a:lnTo>
                <a:lnTo>
                  <a:pt x="10731" y="7988"/>
                </a:lnTo>
                <a:lnTo>
                  <a:pt x="10109" y="10121"/>
                </a:lnTo>
                <a:lnTo>
                  <a:pt x="8331" y="14592"/>
                </a:lnTo>
                <a:lnTo>
                  <a:pt x="7607" y="17056"/>
                </a:lnTo>
                <a:lnTo>
                  <a:pt x="6616" y="19405"/>
                </a:lnTo>
                <a:lnTo>
                  <a:pt x="4864" y="24257"/>
                </a:lnTo>
                <a:lnTo>
                  <a:pt x="4025" y="26517"/>
                </a:lnTo>
                <a:lnTo>
                  <a:pt x="3238" y="28803"/>
                </a:lnTo>
                <a:lnTo>
                  <a:pt x="2476" y="30937"/>
                </a:lnTo>
                <a:lnTo>
                  <a:pt x="1866" y="32778"/>
                </a:lnTo>
                <a:lnTo>
                  <a:pt x="597" y="36906"/>
                </a:lnTo>
                <a:lnTo>
                  <a:pt x="0" y="39039"/>
                </a:lnTo>
                <a:lnTo>
                  <a:pt x="1574" y="36906"/>
                </a:lnTo>
                <a:lnTo>
                  <a:pt x="12877" y="8534"/>
                </a:lnTo>
                <a:lnTo>
                  <a:pt x="13538" y="4635"/>
                </a:lnTo>
                <a:lnTo>
                  <a:pt x="13335" y="2921"/>
                </a:lnTo>
                <a:lnTo>
                  <a:pt x="133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9" name="object 1709"/>
          <p:cNvSpPr/>
          <p:nvPr/>
        </p:nvSpPr>
        <p:spPr>
          <a:xfrm>
            <a:off x="8129065" y="6953742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5" h="17779">
                <a:moveTo>
                  <a:pt x="37338" y="0"/>
                </a:moveTo>
                <a:lnTo>
                  <a:pt x="34683" y="1320"/>
                </a:lnTo>
                <a:lnTo>
                  <a:pt x="33312" y="2146"/>
                </a:lnTo>
                <a:lnTo>
                  <a:pt x="31546" y="2933"/>
                </a:lnTo>
                <a:lnTo>
                  <a:pt x="29756" y="3657"/>
                </a:lnTo>
                <a:lnTo>
                  <a:pt x="27800" y="4699"/>
                </a:lnTo>
                <a:lnTo>
                  <a:pt x="25590" y="5664"/>
                </a:lnTo>
                <a:lnTo>
                  <a:pt x="23342" y="6553"/>
                </a:lnTo>
                <a:lnTo>
                  <a:pt x="21082" y="7747"/>
                </a:lnTo>
                <a:lnTo>
                  <a:pt x="18694" y="8674"/>
                </a:lnTo>
                <a:lnTo>
                  <a:pt x="11798" y="11760"/>
                </a:lnTo>
                <a:lnTo>
                  <a:pt x="7543" y="13728"/>
                </a:lnTo>
                <a:lnTo>
                  <a:pt x="2311" y="16294"/>
                </a:lnTo>
                <a:lnTo>
                  <a:pt x="0" y="17589"/>
                </a:lnTo>
                <a:lnTo>
                  <a:pt x="2616" y="17233"/>
                </a:lnTo>
                <a:lnTo>
                  <a:pt x="10236" y="15303"/>
                </a:lnTo>
                <a:lnTo>
                  <a:pt x="15151" y="13652"/>
                </a:lnTo>
                <a:lnTo>
                  <a:pt x="19938" y="11557"/>
                </a:lnTo>
                <a:lnTo>
                  <a:pt x="22364" y="10553"/>
                </a:lnTo>
                <a:lnTo>
                  <a:pt x="24663" y="9283"/>
                </a:lnTo>
                <a:lnTo>
                  <a:pt x="28994" y="6972"/>
                </a:lnTo>
                <a:lnTo>
                  <a:pt x="30873" y="5588"/>
                </a:lnTo>
                <a:lnTo>
                  <a:pt x="34124" y="3365"/>
                </a:lnTo>
                <a:lnTo>
                  <a:pt x="35217" y="2019"/>
                </a:lnTo>
                <a:lnTo>
                  <a:pt x="36093" y="1295"/>
                </a:lnTo>
                <a:lnTo>
                  <a:pt x="36893" y="482"/>
                </a:lnTo>
                <a:lnTo>
                  <a:pt x="3733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0" name="object 1710"/>
          <p:cNvSpPr/>
          <p:nvPr/>
        </p:nvSpPr>
        <p:spPr>
          <a:xfrm>
            <a:off x="8127733" y="6887438"/>
            <a:ext cx="102310" cy="89025"/>
          </a:xfrm>
          <a:prstGeom prst="rect">
            <a:avLst/>
          </a:prstGeom>
          <a:blipFill>
            <a:blip r:embed="rId4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1" name="object 1711"/>
          <p:cNvSpPr/>
          <p:nvPr/>
        </p:nvSpPr>
        <p:spPr>
          <a:xfrm>
            <a:off x="8127744" y="6943680"/>
            <a:ext cx="47305" cy="30578"/>
          </a:xfrm>
          <a:prstGeom prst="rect">
            <a:avLst/>
          </a:prstGeom>
          <a:blipFill>
            <a:blip r:embed="rId4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2" name="object 1712"/>
          <p:cNvSpPr/>
          <p:nvPr/>
        </p:nvSpPr>
        <p:spPr>
          <a:xfrm>
            <a:off x="8172163" y="6900429"/>
            <a:ext cx="46355" cy="22225"/>
          </a:xfrm>
          <a:custGeom>
            <a:avLst/>
            <a:gdLst/>
            <a:ahLst/>
            <a:cxnLst/>
            <a:rect l="l" t="t" r="r" b="b"/>
            <a:pathLst>
              <a:path w="46354" h="22225">
                <a:moveTo>
                  <a:pt x="45999" y="0"/>
                </a:moveTo>
                <a:lnTo>
                  <a:pt x="45250" y="342"/>
                </a:lnTo>
                <a:lnTo>
                  <a:pt x="43992" y="965"/>
                </a:lnTo>
                <a:lnTo>
                  <a:pt x="42664" y="1587"/>
                </a:lnTo>
                <a:lnTo>
                  <a:pt x="41046" y="2628"/>
                </a:lnTo>
                <a:lnTo>
                  <a:pt x="38887" y="3594"/>
                </a:lnTo>
                <a:lnTo>
                  <a:pt x="36652" y="4483"/>
                </a:lnTo>
                <a:lnTo>
                  <a:pt x="34239" y="5791"/>
                </a:lnTo>
                <a:lnTo>
                  <a:pt x="31521" y="6959"/>
                </a:lnTo>
                <a:lnTo>
                  <a:pt x="28765" y="8051"/>
                </a:lnTo>
                <a:lnTo>
                  <a:pt x="25971" y="9512"/>
                </a:lnTo>
                <a:lnTo>
                  <a:pt x="0" y="21653"/>
                </a:lnTo>
                <a:lnTo>
                  <a:pt x="3263" y="21259"/>
                </a:lnTo>
                <a:lnTo>
                  <a:pt x="7924" y="20015"/>
                </a:lnTo>
                <a:lnTo>
                  <a:pt x="10261" y="19443"/>
                </a:lnTo>
                <a:lnTo>
                  <a:pt x="12954" y="18643"/>
                </a:lnTo>
                <a:lnTo>
                  <a:pt x="15798" y="17640"/>
                </a:lnTo>
                <a:lnTo>
                  <a:pt x="17195" y="17119"/>
                </a:lnTo>
                <a:lnTo>
                  <a:pt x="18707" y="16700"/>
                </a:lnTo>
                <a:lnTo>
                  <a:pt x="20154" y="16065"/>
                </a:lnTo>
                <a:lnTo>
                  <a:pt x="27559" y="12979"/>
                </a:lnTo>
                <a:lnTo>
                  <a:pt x="30403" y="11417"/>
                </a:lnTo>
                <a:lnTo>
                  <a:pt x="33070" y="10007"/>
                </a:lnTo>
                <a:lnTo>
                  <a:pt x="34417" y="9347"/>
                </a:lnTo>
                <a:lnTo>
                  <a:pt x="35636" y="8470"/>
                </a:lnTo>
                <a:lnTo>
                  <a:pt x="36779" y="7708"/>
                </a:lnTo>
                <a:lnTo>
                  <a:pt x="37960" y="6959"/>
                </a:lnTo>
                <a:lnTo>
                  <a:pt x="42037" y="4102"/>
                </a:lnTo>
                <a:lnTo>
                  <a:pt x="43421" y="2527"/>
                </a:lnTo>
                <a:lnTo>
                  <a:pt x="44462" y="1574"/>
                </a:lnTo>
                <a:lnTo>
                  <a:pt x="4599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3" name="object 1713"/>
          <p:cNvSpPr/>
          <p:nvPr/>
        </p:nvSpPr>
        <p:spPr>
          <a:xfrm>
            <a:off x="8170519" y="6888019"/>
            <a:ext cx="58289" cy="37686"/>
          </a:xfrm>
          <a:prstGeom prst="rect">
            <a:avLst/>
          </a:prstGeom>
          <a:blipFill>
            <a:blip r:embed="rId4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4" name="object 1714"/>
          <p:cNvSpPr/>
          <p:nvPr/>
        </p:nvSpPr>
        <p:spPr>
          <a:xfrm>
            <a:off x="8086897" y="6955312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73" y="0"/>
                </a:moveTo>
                <a:lnTo>
                  <a:pt x="13131" y="635"/>
                </a:lnTo>
                <a:lnTo>
                  <a:pt x="12792" y="1778"/>
                </a:lnTo>
                <a:lnTo>
                  <a:pt x="12422" y="2908"/>
                </a:lnTo>
                <a:lnTo>
                  <a:pt x="12090" y="4368"/>
                </a:lnTo>
                <a:lnTo>
                  <a:pt x="10718" y="7988"/>
                </a:lnTo>
                <a:lnTo>
                  <a:pt x="10096" y="10109"/>
                </a:lnTo>
                <a:lnTo>
                  <a:pt x="9245" y="12344"/>
                </a:lnTo>
                <a:lnTo>
                  <a:pt x="8318" y="14579"/>
                </a:lnTo>
                <a:lnTo>
                  <a:pt x="7620" y="17043"/>
                </a:lnTo>
                <a:lnTo>
                  <a:pt x="0" y="39027"/>
                </a:lnTo>
                <a:lnTo>
                  <a:pt x="1549" y="36906"/>
                </a:lnTo>
                <a:lnTo>
                  <a:pt x="5486" y="30099"/>
                </a:lnTo>
                <a:lnTo>
                  <a:pt x="7721" y="25400"/>
                </a:lnTo>
                <a:lnTo>
                  <a:pt x="9563" y="20497"/>
                </a:lnTo>
                <a:lnTo>
                  <a:pt x="10502" y="18072"/>
                </a:lnTo>
                <a:lnTo>
                  <a:pt x="11887" y="13182"/>
                </a:lnTo>
                <a:lnTo>
                  <a:pt x="12534" y="10820"/>
                </a:lnTo>
                <a:lnTo>
                  <a:pt x="12962" y="7988"/>
                </a:lnTo>
                <a:lnTo>
                  <a:pt x="13512" y="4622"/>
                </a:lnTo>
                <a:lnTo>
                  <a:pt x="13335" y="2908"/>
                </a:lnTo>
                <a:lnTo>
                  <a:pt x="133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5" name="object 1715"/>
          <p:cNvSpPr/>
          <p:nvPr/>
        </p:nvSpPr>
        <p:spPr>
          <a:xfrm>
            <a:off x="8081809" y="6923875"/>
            <a:ext cx="61493" cy="72644"/>
          </a:xfrm>
          <a:prstGeom prst="rect">
            <a:avLst/>
          </a:prstGeom>
          <a:blipFill>
            <a:blip r:embed="rId4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6" name="object 1716"/>
          <p:cNvSpPr/>
          <p:nvPr/>
        </p:nvSpPr>
        <p:spPr>
          <a:xfrm>
            <a:off x="8119105" y="6934140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60" y="0"/>
                </a:moveTo>
                <a:lnTo>
                  <a:pt x="12437" y="2921"/>
                </a:lnTo>
                <a:lnTo>
                  <a:pt x="12090" y="4381"/>
                </a:lnTo>
                <a:lnTo>
                  <a:pt x="11442" y="6184"/>
                </a:lnTo>
                <a:lnTo>
                  <a:pt x="10718" y="8001"/>
                </a:lnTo>
                <a:lnTo>
                  <a:pt x="10096" y="10121"/>
                </a:lnTo>
                <a:lnTo>
                  <a:pt x="9232" y="12369"/>
                </a:lnTo>
                <a:lnTo>
                  <a:pt x="8318" y="14592"/>
                </a:lnTo>
                <a:lnTo>
                  <a:pt x="7607" y="17068"/>
                </a:lnTo>
                <a:lnTo>
                  <a:pt x="6616" y="19418"/>
                </a:lnTo>
                <a:lnTo>
                  <a:pt x="0" y="39039"/>
                </a:lnTo>
                <a:lnTo>
                  <a:pt x="1574" y="36918"/>
                </a:lnTo>
                <a:lnTo>
                  <a:pt x="3517" y="33502"/>
                </a:lnTo>
                <a:lnTo>
                  <a:pt x="5473" y="30124"/>
                </a:lnTo>
                <a:lnTo>
                  <a:pt x="7708" y="25425"/>
                </a:lnTo>
                <a:lnTo>
                  <a:pt x="10490" y="18097"/>
                </a:lnTo>
                <a:lnTo>
                  <a:pt x="12560" y="10833"/>
                </a:lnTo>
                <a:lnTo>
                  <a:pt x="12963" y="8001"/>
                </a:lnTo>
                <a:lnTo>
                  <a:pt x="13512" y="4648"/>
                </a:lnTo>
                <a:lnTo>
                  <a:pt x="13335" y="2921"/>
                </a:lnTo>
                <a:lnTo>
                  <a:pt x="1336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7" name="object 1717"/>
          <p:cNvSpPr/>
          <p:nvPr/>
        </p:nvSpPr>
        <p:spPr>
          <a:xfrm>
            <a:off x="8098408" y="6926805"/>
            <a:ext cx="48302" cy="75619"/>
          </a:xfrm>
          <a:prstGeom prst="rect">
            <a:avLst/>
          </a:prstGeom>
          <a:blipFill>
            <a:blip r:embed="rId4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8" name="object 1718"/>
          <p:cNvSpPr/>
          <p:nvPr/>
        </p:nvSpPr>
        <p:spPr>
          <a:xfrm>
            <a:off x="8099746" y="6979714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5" h="17779">
                <a:moveTo>
                  <a:pt x="37325" y="0"/>
                </a:moveTo>
                <a:lnTo>
                  <a:pt x="36715" y="279"/>
                </a:lnTo>
                <a:lnTo>
                  <a:pt x="34671" y="1320"/>
                </a:lnTo>
                <a:lnTo>
                  <a:pt x="33299" y="2133"/>
                </a:lnTo>
                <a:lnTo>
                  <a:pt x="31534" y="2920"/>
                </a:lnTo>
                <a:lnTo>
                  <a:pt x="29756" y="3644"/>
                </a:lnTo>
                <a:lnTo>
                  <a:pt x="27787" y="4698"/>
                </a:lnTo>
                <a:lnTo>
                  <a:pt x="25577" y="5651"/>
                </a:lnTo>
                <a:lnTo>
                  <a:pt x="23329" y="6540"/>
                </a:lnTo>
                <a:lnTo>
                  <a:pt x="21082" y="7734"/>
                </a:lnTo>
                <a:lnTo>
                  <a:pt x="18681" y="8674"/>
                </a:lnTo>
                <a:lnTo>
                  <a:pt x="11785" y="11760"/>
                </a:lnTo>
                <a:lnTo>
                  <a:pt x="7543" y="13703"/>
                </a:lnTo>
                <a:lnTo>
                  <a:pt x="2311" y="16294"/>
                </a:lnTo>
                <a:lnTo>
                  <a:pt x="0" y="17564"/>
                </a:lnTo>
                <a:lnTo>
                  <a:pt x="2616" y="17233"/>
                </a:lnTo>
                <a:lnTo>
                  <a:pt x="6400" y="16243"/>
                </a:lnTo>
                <a:lnTo>
                  <a:pt x="10210" y="15303"/>
                </a:lnTo>
                <a:lnTo>
                  <a:pt x="15151" y="13652"/>
                </a:lnTo>
                <a:lnTo>
                  <a:pt x="19951" y="11544"/>
                </a:lnTo>
                <a:lnTo>
                  <a:pt x="22352" y="10528"/>
                </a:lnTo>
                <a:lnTo>
                  <a:pt x="28981" y="6959"/>
                </a:lnTo>
                <a:lnTo>
                  <a:pt x="30861" y="5587"/>
                </a:lnTo>
                <a:lnTo>
                  <a:pt x="34112" y="3340"/>
                </a:lnTo>
                <a:lnTo>
                  <a:pt x="35191" y="2006"/>
                </a:lnTo>
                <a:lnTo>
                  <a:pt x="36080" y="1295"/>
                </a:lnTo>
                <a:lnTo>
                  <a:pt x="36893" y="482"/>
                </a:lnTo>
                <a:lnTo>
                  <a:pt x="3732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9" name="object 1719"/>
          <p:cNvSpPr/>
          <p:nvPr/>
        </p:nvSpPr>
        <p:spPr>
          <a:xfrm>
            <a:off x="8044078" y="6969645"/>
            <a:ext cx="101635" cy="52098"/>
          </a:xfrm>
          <a:prstGeom prst="rect">
            <a:avLst/>
          </a:prstGeom>
          <a:blipFill>
            <a:blip r:embed="rId4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0" name="object 1720"/>
          <p:cNvSpPr/>
          <p:nvPr/>
        </p:nvSpPr>
        <p:spPr>
          <a:xfrm>
            <a:off x="8046565" y="7000819"/>
            <a:ext cx="46990" cy="10795"/>
          </a:xfrm>
          <a:custGeom>
            <a:avLst/>
            <a:gdLst/>
            <a:ahLst/>
            <a:cxnLst/>
            <a:rect l="l" t="t" r="r" b="b"/>
            <a:pathLst>
              <a:path w="46990" h="10795">
                <a:moveTo>
                  <a:pt x="41567" y="0"/>
                </a:moveTo>
                <a:lnTo>
                  <a:pt x="39293" y="50"/>
                </a:lnTo>
                <a:lnTo>
                  <a:pt x="37007" y="152"/>
                </a:lnTo>
                <a:lnTo>
                  <a:pt x="34290" y="152"/>
                </a:lnTo>
                <a:lnTo>
                  <a:pt x="31483" y="558"/>
                </a:lnTo>
                <a:lnTo>
                  <a:pt x="28689" y="1003"/>
                </a:lnTo>
                <a:lnTo>
                  <a:pt x="25666" y="1422"/>
                </a:lnTo>
                <a:lnTo>
                  <a:pt x="22626" y="2146"/>
                </a:lnTo>
                <a:lnTo>
                  <a:pt x="21272" y="2514"/>
                </a:lnTo>
                <a:lnTo>
                  <a:pt x="16891" y="3581"/>
                </a:lnTo>
                <a:lnTo>
                  <a:pt x="15532" y="4102"/>
                </a:lnTo>
                <a:lnTo>
                  <a:pt x="14160" y="4495"/>
                </a:lnTo>
                <a:lnTo>
                  <a:pt x="11455" y="5333"/>
                </a:lnTo>
                <a:lnTo>
                  <a:pt x="8978" y="6248"/>
                </a:lnTo>
                <a:lnTo>
                  <a:pt x="6883" y="7111"/>
                </a:lnTo>
                <a:lnTo>
                  <a:pt x="2654" y="8801"/>
                </a:lnTo>
                <a:lnTo>
                  <a:pt x="0" y="10312"/>
                </a:lnTo>
                <a:lnTo>
                  <a:pt x="3035" y="9956"/>
                </a:lnTo>
                <a:lnTo>
                  <a:pt x="9690" y="8699"/>
                </a:lnTo>
                <a:lnTo>
                  <a:pt x="14998" y="7594"/>
                </a:lnTo>
                <a:lnTo>
                  <a:pt x="23545" y="5702"/>
                </a:lnTo>
                <a:lnTo>
                  <a:pt x="26403" y="4902"/>
                </a:lnTo>
                <a:lnTo>
                  <a:pt x="29349" y="4457"/>
                </a:lnTo>
                <a:lnTo>
                  <a:pt x="32042" y="3733"/>
                </a:lnTo>
                <a:lnTo>
                  <a:pt x="34747" y="3098"/>
                </a:lnTo>
                <a:lnTo>
                  <a:pt x="37299" y="2705"/>
                </a:lnTo>
                <a:lnTo>
                  <a:pt x="39607" y="2120"/>
                </a:lnTo>
                <a:lnTo>
                  <a:pt x="41643" y="1650"/>
                </a:lnTo>
                <a:lnTo>
                  <a:pt x="43497" y="1549"/>
                </a:lnTo>
                <a:lnTo>
                  <a:pt x="44805" y="1269"/>
                </a:lnTo>
                <a:lnTo>
                  <a:pt x="46875" y="876"/>
                </a:lnTo>
                <a:lnTo>
                  <a:pt x="44805" y="546"/>
                </a:lnTo>
                <a:lnTo>
                  <a:pt x="43510" y="419"/>
                </a:lnTo>
                <a:lnTo>
                  <a:pt x="4156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1" name="object 1721"/>
          <p:cNvSpPr/>
          <p:nvPr/>
        </p:nvSpPr>
        <p:spPr>
          <a:xfrm>
            <a:off x="8016050" y="6989940"/>
            <a:ext cx="86282" cy="57542"/>
          </a:xfrm>
          <a:prstGeom prst="rect">
            <a:avLst/>
          </a:prstGeom>
          <a:blipFill>
            <a:blip r:embed="rId4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2" name="object 1722"/>
          <p:cNvSpPr/>
          <p:nvPr/>
        </p:nvSpPr>
        <p:spPr>
          <a:xfrm>
            <a:off x="8018622" y="7020229"/>
            <a:ext cx="43815" cy="20955"/>
          </a:xfrm>
          <a:custGeom>
            <a:avLst/>
            <a:gdLst/>
            <a:ahLst/>
            <a:cxnLst/>
            <a:rect l="l" t="t" r="r" b="b"/>
            <a:pathLst>
              <a:path w="43815" h="20954">
                <a:moveTo>
                  <a:pt x="43268" y="0"/>
                </a:moveTo>
                <a:lnTo>
                  <a:pt x="41198" y="165"/>
                </a:lnTo>
                <a:lnTo>
                  <a:pt x="39916" y="368"/>
                </a:lnTo>
                <a:lnTo>
                  <a:pt x="37909" y="406"/>
                </a:lnTo>
                <a:lnTo>
                  <a:pt x="33528" y="1638"/>
                </a:lnTo>
                <a:lnTo>
                  <a:pt x="30911" y="2298"/>
                </a:lnTo>
                <a:lnTo>
                  <a:pt x="22809" y="5575"/>
                </a:lnTo>
                <a:lnTo>
                  <a:pt x="20129" y="6959"/>
                </a:lnTo>
                <a:lnTo>
                  <a:pt x="16141" y="9080"/>
                </a:lnTo>
                <a:lnTo>
                  <a:pt x="14795" y="9753"/>
                </a:lnTo>
                <a:lnTo>
                  <a:pt x="13576" y="10579"/>
                </a:lnTo>
                <a:lnTo>
                  <a:pt x="9931" y="12750"/>
                </a:lnTo>
                <a:lnTo>
                  <a:pt x="7747" y="14236"/>
                </a:lnTo>
                <a:lnTo>
                  <a:pt x="2209" y="18211"/>
                </a:lnTo>
                <a:lnTo>
                  <a:pt x="0" y="20332"/>
                </a:lnTo>
                <a:lnTo>
                  <a:pt x="2870" y="19253"/>
                </a:lnTo>
                <a:lnTo>
                  <a:pt x="9004" y="16433"/>
                </a:lnTo>
                <a:lnTo>
                  <a:pt x="13919" y="14109"/>
                </a:lnTo>
                <a:lnTo>
                  <a:pt x="21755" y="10236"/>
                </a:lnTo>
                <a:lnTo>
                  <a:pt x="24371" y="8775"/>
                </a:lnTo>
                <a:lnTo>
                  <a:pt x="27101" y="7658"/>
                </a:lnTo>
                <a:lnTo>
                  <a:pt x="29565" y="6311"/>
                </a:lnTo>
                <a:lnTo>
                  <a:pt x="32042" y="5029"/>
                </a:lnTo>
                <a:lnTo>
                  <a:pt x="34417" y="4063"/>
                </a:lnTo>
                <a:lnTo>
                  <a:pt x="36385" y="3009"/>
                </a:lnTo>
                <a:lnTo>
                  <a:pt x="38392" y="2006"/>
                </a:lnTo>
                <a:lnTo>
                  <a:pt x="40144" y="1460"/>
                </a:lnTo>
                <a:lnTo>
                  <a:pt x="41351" y="876"/>
                </a:lnTo>
                <a:lnTo>
                  <a:pt x="432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3" name="object 1723"/>
          <p:cNvSpPr/>
          <p:nvPr/>
        </p:nvSpPr>
        <p:spPr>
          <a:xfrm>
            <a:off x="7972828" y="7010059"/>
            <a:ext cx="97151" cy="58887"/>
          </a:xfrm>
          <a:prstGeom prst="rect">
            <a:avLst/>
          </a:prstGeom>
          <a:blipFill>
            <a:blip r:embed="rId4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4" name="object 1724"/>
          <p:cNvSpPr/>
          <p:nvPr/>
        </p:nvSpPr>
        <p:spPr>
          <a:xfrm>
            <a:off x="7977000" y="7023875"/>
            <a:ext cx="18415" cy="43180"/>
          </a:xfrm>
          <a:custGeom>
            <a:avLst/>
            <a:gdLst/>
            <a:ahLst/>
            <a:cxnLst/>
            <a:rect l="l" t="t" r="r" b="b"/>
            <a:pathLst>
              <a:path w="18415" h="43179">
                <a:moveTo>
                  <a:pt x="18059" y="0"/>
                </a:moveTo>
                <a:lnTo>
                  <a:pt x="16776" y="3086"/>
                </a:lnTo>
                <a:lnTo>
                  <a:pt x="16306" y="4787"/>
                </a:lnTo>
                <a:lnTo>
                  <a:pt x="15417" y="6781"/>
                </a:lnTo>
                <a:lnTo>
                  <a:pt x="14478" y="8737"/>
                </a:lnTo>
                <a:lnTo>
                  <a:pt x="13614" y="11074"/>
                </a:lnTo>
                <a:lnTo>
                  <a:pt x="12458" y="13487"/>
                </a:lnTo>
                <a:lnTo>
                  <a:pt x="11252" y="15925"/>
                </a:lnTo>
                <a:lnTo>
                  <a:pt x="10261" y="18592"/>
                </a:lnTo>
                <a:lnTo>
                  <a:pt x="8966" y="21170"/>
                </a:lnTo>
                <a:lnTo>
                  <a:pt x="4432" y="31394"/>
                </a:lnTo>
                <a:lnTo>
                  <a:pt x="2590" y="35737"/>
                </a:lnTo>
                <a:lnTo>
                  <a:pt x="952" y="39763"/>
                </a:lnTo>
                <a:lnTo>
                  <a:pt x="0" y="42570"/>
                </a:lnTo>
                <a:lnTo>
                  <a:pt x="1968" y="40360"/>
                </a:lnTo>
                <a:lnTo>
                  <a:pt x="4394" y="36690"/>
                </a:lnTo>
                <a:lnTo>
                  <a:pt x="5626" y="34874"/>
                </a:lnTo>
                <a:lnTo>
                  <a:pt x="6972" y="32702"/>
                </a:lnTo>
                <a:lnTo>
                  <a:pt x="8280" y="30302"/>
                </a:lnTo>
                <a:lnTo>
                  <a:pt x="8915" y="29082"/>
                </a:lnTo>
                <a:lnTo>
                  <a:pt x="9690" y="27901"/>
                </a:lnTo>
                <a:lnTo>
                  <a:pt x="10287" y="26581"/>
                </a:lnTo>
                <a:lnTo>
                  <a:pt x="13423" y="20015"/>
                </a:lnTo>
                <a:lnTo>
                  <a:pt x="14414" y="17208"/>
                </a:lnTo>
                <a:lnTo>
                  <a:pt x="16306" y="12052"/>
                </a:lnTo>
                <a:lnTo>
                  <a:pt x="16827" y="9499"/>
                </a:lnTo>
                <a:lnTo>
                  <a:pt x="17868" y="5206"/>
                </a:lnTo>
                <a:lnTo>
                  <a:pt x="17970" y="2019"/>
                </a:lnTo>
                <a:lnTo>
                  <a:pt x="1805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5" name="object 1725"/>
          <p:cNvSpPr/>
          <p:nvPr/>
        </p:nvSpPr>
        <p:spPr>
          <a:xfrm>
            <a:off x="7972666" y="7015906"/>
            <a:ext cx="67904" cy="69015"/>
          </a:xfrm>
          <a:prstGeom prst="rect">
            <a:avLst/>
          </a:prstGeom>
          <a:blipFill>
            <a:blip r:embed="rId4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6" name="object 1726"/>
          <p:cNvSpPr/>
          <p:nvPr/>
        </p:nvSpPr>
        <p:spPr>
          <a:xfrm>
            <a:off x="7979952" y="7054933"/>
            <a:ext cx="47625" cy="22860"/>
          </a:xfrm>
          <a:custGeom>
            <a:avLst/>
            <a:gdLst/>
            <a:ahLst/>
            <a:cxnLst/>
            <a:rect l="l" t="t" r="r" b="b"/>
            <a:pathLst>
              <a:path w="47625" h="22859">
                <a:moveTo>
                  <a:pt x="47612" y="0"/>
                </a:moveTo>
                <a:lnTo>
                  <a:pt x="46799" y="50"/>
                </a:lnTo>
                <a:lnTo>
                  <a:pt x="45326" y="190"/>
                </a:lnTo>
                <a:lnTo>
                  <a:pt x="43891" y="393"/>
                </a:lnTo>
                <a:lnTo>
                  <a:pt x="41706" y="444"/>
                </a:lnTo>
                <a:lnTo>
                  <a:pt x="39293" y="1130"/>
                </a:lnTo>
                <a:lnTo>
                  <a:pt x="36779" y="1816"/>
                </a:lnTo>
                <a:lnTo>
                  <a:pt x="33997" y="2679"/>
                </a:lnTo>
                <a:lnTo>
                  <a:pt x="32524" y="3060"/>
                </a:lnTo>
                <a:lnTo>
                  <a:pt x="31089" y="3721"/>
                </a:lnTo>
                <a:lnTo>
                  <a:pt x="25082" y="6146"/>
                </a:lnTo>
                <a:lnTo>
                  <a:pt x="17741" y="9994"/>
                </a:lnTo>
                <a:lnTo>
                  <a:pt x="16268" y="10731"/>
                </a:lnTo>
                <a:lnTo>
                  <a:pt x="14947" y="11645"/>
                </a:lnTo>
                <a:lnTo>
                  <a:pt x="13589" y="12433"/>
                </a:lnTo>
                <a:lnTo>
                  <a:pt x="10922" y="14046"/>
                </a:lnTo>
                <a:lnTo>
                  <a:pt x="8509" y="15671"/>
                </a:lnTo>
                <a:lnTo>
                  <a:pt x="6502" y="17145"/>
                </a:lnTo>
                <a:lnTo>
                  <a:pt x="2413" y="20053"/>
                </a:lnTo>
                <a:lnTo>
                  <a:pt x="0" y="22377"/>
                </a:lnTo>
                <a:lnTo>
                  <a:pt x="3162" y="21170"/>
                </a:lnTo>
                <a:lnTo>
                  <a:pt x="9918" y="18097"/>
                </a:lnTo>
                <a:lnTo>
                  <a:pt x="15303" y="15532"/>
                </a:lnTo>
                <a:lnTo>
                  <a:pt x="23926" y="11277"/>
                </a:lnTo>
                <a:lnTo>
                  <a:pt x="26822" y="9690"/>
                </a:lnTo>
                <a:lnTo>
                  <a:pt x="29806" y="8420"/>
                </a:lnTo>
                <a:lnTo>
                  <a:pt x="32524" y="6959"/>
                </a:lnTo>
                <a:lnTo>
                  <a:pt x="35229" y="5549"/>
                </a:lnTo>
                <a:lnTo>
                  <a:pt x="37833" y="4483"/>
                </a:lnTo>
                <a:lnTo>
                  <a:pt x="40043" y="3314"/>
                </a:lnTo>
                <a:lnTo>
                  <a:pt x="42240" y="2222"/>
                </a:lnTo>
                <a:lnTo>
                  <a:pt x="44170" y="1612"/>
                </a:lnTo>
                <a:lnTo>
                  <a:pt x="45491" y="977"/>
                </a:lnTo>
                <a:lnTo>
                  <a:pt x="46850" y="368"/>
                </a:lnTo>
                <a:lnTo>
                  <a:pt x="4761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7" name="object 1727"/>
          <p:cNvSpPr/>
          <p:nvPr/>
        </p:nvSpPr>
        <p:spPr>
          <a:xfrm>
            <a:off x="7964246" y="7043764"/>
            <a:ext cx="72206" cy="64603"/>
          </a:xfrm>
          <a:prstGeom prst="rect">
            <a:avLst/>
          </a:prstGeom>
          <a:blipFill>
            <a:blip r:embed="rId4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8" name="object 1728"/>
          <p:cNvSpPr/>
          <p:nvPr/>
        </p:nvSpPr>
        <p:spPr>
          <a:xfrm>
            <a:off x="7966073" y="7092767"/>
            <a:ext cx="39370" cy="3810"/>
          </a:xfrm>
          <a:custGeom>
            <a:avLst/>
            <a:gdLst/>
            <a:ahLst/>
            <a:cxnLst/>
            <a:rect l="l" t="t" r="r" b="b"/>
            <a:pathLst>
              <a:path w="39370" h="3809">
                <a:moveTo>
                  <a:pt x="38231" y="3047"/>
                </a:moveTo>
                <a:lnTo>
                  <a:pt x="34620" y="3047"/>
                </a:lnTo>
                <a:lnTo>
                  <a:pt x="36093" y="3238"/>
                </a:lnTo>
                <a:lnTo>
                  <a:pt x="38252" y="3340"/>
                </a:lnTo>
                <a:lnTo>
                  <a:pt x="38900" y="3340"/>
                </a:lnTo>
                <a:lnTo>
                  <a:pt x="38231" y="3047"/>
                </a:lnTo>
                <a:close/>
              </a:path>
              <a:path w="39370" h="3809">
                <a:moveTo>
                  <a:pt x="37973" y="2959"/>
                </a:moveTo>
                <a:lnTo>
                  <a:pt x="28879" y="2959"/>
                </a:lnTo>
                <a:lnTo>
                  <a:pt x="30962" y="3111"/>
                </a:lnTo>
                <a:lnTo>
                  <a:pt x="32778" y="3047"/>
                </a:lnTo>
                <a:lnTo>
                  <a:pt x="38231" y="3047"/>
                </a:lnTo>
                <a:lnTo>
                  <a:pt x="37973" y="2959"/>
                </a:lnTo>
                <a:close/>
              </a:path>
              <a:path w="39370" h="3809">
                <a:moveTo>
                  <a:pt x="37863" y="2920"/>
                </a:moveTo>
                <a:lnTo>
                  <a:pt x="21945" y="2920"/>
                </a:lnTo>
                <a:lnTo>
                  <a:pt x="24333" y="3073"/>
                </a:lnTo>
                <a:lnTo>
                  <a:pt x="26606" y="2971"/>
                </a:lnTo>
                <a:lnTo>
                  <a:pt x="37973" y="2959"/>
                </a:lnTo>
                <a:close/>
              </a:path>
              <a:path w="39370" h="3809">
                <a:moveTo>
                  <a:pt x="21958" y="0"/>
                </a:moveTo>
                <a:lnTo>
                  <a:pt x="19481" y="63"/>
                </a:lnTo>
                <a:lnTo>
                  <a:pt x="14554" y="101"/>
                </a:lnTo>
                <a:lnTo>
                  <a:pt x="9677" y="571"/>
                </a:lnTo>
                <a:lnTo>
                  <a:pt x="2374" y="1803"/>
                </a:lnTo>
                <a:lnTo>
                  <a:pt x="0" y="2514"/>
                </a:lnTo>
                <a:lnTo>
                  <a:pt x="2476" y="2730"/>
                </a:lnTo>
                <a:lnTo>
                  <a:pt x="6134" y="2882"/>
                </a:lnTo>
                <a:lnTo>
                  <a:pt x="9804" y="2997"/>
                </a:lnTo>
                <a:lnTo>
                  <a:pt x="14668" y="3047"/>
                </a:lnTo>
                <a:lnTo>
                  <a:pt x="19519" y="3035"/>
                </a:lnTo>
                <a:lnTo>
                  <a:pt x="21945" y="2920"/>
                </a:lnTo>
                <a:lnTo>
                  <a:pt x="37863" y="2920"/>
                </a:lnTo>
                <a:lnTo>
                  <a:pt x="37312" y="2730"/>
                </a:lnTo>
                <a:lnTo>
                  <a:pt x="36296" y="2425"/>
                </a:lnTo>
                <a:lnTo>
                  <a:pt x="34823" y="1689"/>
                </a:lnTo>
                <a:lnTo>
                  <a:pt x="31191" y="1028"/>
                </a:lnTo>
                <a:lnTo>
                  <a:pt x="29044" y="558"/>
                </a:lnTo>
                <a:lnTo>
                  <a:pt x="2195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9" name="object 1729"/>
          <p:cNvSpPr/>
          <p:nvPr/>
        </p:nvSpPr>
        <p:spPr>
          <a:xfrm>
            <a:off x="7778906" y="7095896"/>
            <a:ext cx="96998" cy="56188"/>
          </a:xfrm>
          <a:prstGeom prst="rect">
            <a:avLst/>
          </a:prstGeom>
          <a:blipFill>
            <a:blip r:embed="rId4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0" name="object 1730"/>
          <p:cNvSpPr/>
          <p:nvPr/>
        </p:nvSpPr>
        <p:spPr>
          <a:xfrm>
            <a:off x="7964233" y="7083806"/>
            <a:ext cx="125374" cy="93642"/>
          </a:xfrm>
          <a:prstGeom prst="rect">
            <a:avLst/>
          </a:prstGeom>
          <a:blipFill>
            <a:blip r:embed="rId4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1" name="object 1731"/>
          <p:cNvSpPr/>
          <p:nvPr/>
        </p:nvSpPr>
        <p:spPr>
          <a:xfrm>
            <a:off x="7843951" y="7080186"/>
            <a:ext cx="131750" cy="96620"/>
          </a:xfrm>
          <a:prstGeom prst="rect">
            <a:avLst/>
          </a:prstGeom>
          <a:blipFill>
            <a:blip r:embed="rId4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2" name="object 1732"/>
          <p:cNvSpPr/>
          <p:nvPr/>
        </p:nvSpPr>
        <p:spPr>
          <a:xfrm>
            <a:off x="8829534" y="6521386"/>
            <a:ext cx="242608" cy="551865"/>
          </a:xfrm>
          <a:prstGeom prst="rect">
            <a:avLst/>
          </a:prstGeom>
          <a:blipFill>
            <a:blip r:embed="rId4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3" name="object 1733"/>
          <p:cNvSpPr/>
          <p:nvPr/>
        </p:nvSpPr>
        <p:spPr>
          <a:xfrm>
            <a:off x="8986885" y="7116402"/>
            <a:ext cx="335080" cy="129322"/>
          </a:xfrm>
          <a:prstGeom prst="rect">
            <a:avLst/>
          </a:prstGeom>
          <a:blipFill>
            <a:blip r:embed="rId4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4" name="object 1734"/>
          <p:cNvSpPr/>
          <p:nvPr/>
        </p:nvSpPr>
        <p:spPr>
          <a:xfrm>
            <a:off x="7842818" y="7216794"/>
            <a:ext cx="289289" cy="170738"/>
          </a:xfrm>
          <a:prstGeom prst="rect">
            <a:avLst/>
          </a:prstGeom>
          <a:blipFill>
            <a:blip r:embed="rId4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5" name="object 1735"/>
          <p:cNvSpPr/>
          <p:nvPr/>
        </p:nvSpPr>
        <p:spPr>
          <a:xfrm>
            <a:off x="6266198" y="6341412"/>
            <a:ext cx="470956" cy="231620"/>
          </a:xfrm>
          <a:prstGeom prst="rect">
            <a:avLst/>
          </a:prstGeom>
          <a:blipFill>
            <a:blip r:embed="rId4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6" name="object 1736"/>
          <p:cNvSpPr/>
          <p:nvPr/>
        </p:nvSpPr>
        <p:spPr>
          <a:xfrm>
            <a:off x="7376255" y="7130901"/>
            <a:ext cx="253542" cy="116255"/>
          </a:xfrm>
          <a:prstGeom prst="rect">
            <a:avLst/>
          </a:prstGeom>
          <a:blipFill>
            <a:blip r:embed="rId4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7" name="object 1737"/>
          <p:cNvSpPr/>
          <p:nvPr/>
        </p:nvSpPr>
        <p:spPr>
          <a:xfrm>
            <a:off x="9540996" y="6303733"/>
            <a:ext cx="611974" cy="213389"/>
          </a:xfrm>
          <a:prstGeom prst="rect">
            <a:avLst/>
          </a:prstGeom>
          <a:blipFill>
            <a:blip r:embed="rId4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8" name="object 1738"/>
          <p:cNvSpPr/>
          <p:nvPr/>
        </p:nvSpPr>
        <p:spPr>
          <a:xfrm>
            <a:off x="5945613" y="6082827"/>
            <a:ext cx="257723" cy="152120"/>
          </a:xfrm>
          <a:prstGeom prst="rect">
            <a:avLst/>
          </a:prstGeom>
          <a:blipFill>
            <a:blip r:embed="rId4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9" name="object 1739"/>
          <p:cNvSpPr/>
          <p:nvPr/>
        </p:nvSpPr>
        <p:spPr>
          <a:xfrm>
            <a:off x="9019938" y="6841132"/>
            <a:ext cx="320156" cy="157452"/>
          </a:xfrm>
          <a:prstGeom prst="rect">
            <a:avLst/>
          </a:prstGeom>
          <a:blipFill>
            <a:blip r:embed="rId4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0" name="object 1740"/>
          <p:cNvSpPr/>
          <p:nvPr/>
        </p:nvSpPr>
        <p:spPr>
          <a:xfrm>
            <a:off x="8322347" y="6803547"/>
            <a:ext cx="284561" cy="130492"/>
          </a:xfrm>
          <a:prstGeom prst="rect">
            <a:avLst/>
          </a:prstGeom>
          <a:blipFill>
            <a:blip r:embed="rId4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1" name="object 1741"/>
          <p:cNvSpPr/>
          <p:nvPr/>
        </p:nvSpPr>
        <p:spPr>
          <a:xfrm>
            <a:off x="6850726" y="6621957"/>
            <a:ext cx="18602" cy="30657"/>
          </a:xfrm>
          <a:prstGeom prst="rect">
            <a:avLst/>
          </a:prstGeom>
          <a:blipFill>
            <a:blip r:embed="rId4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2" name="object 1742"/>
          <p:cNvSpPr/>
          <p:nvPr/>
        </p:nvSpPr>
        <p:spPr>
          <a:xfrm>
            <a:off x="6852220" y="6628379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59" h="23495">
                <a:moveTo>
                  <a:pt x="9575" y="0"/>
                </a:moveTo>
                <a:lnTo>
                  <a:pt x="9296" y="279"/>
                </a:lnTo>
                <a:lnTo>
                  <a:pt x="8877" y="800"/>
                </a:lnTo>
                <a:lnTo>
                  <a:pt x="8483" y="1333"/>
                </a:lnTo>
                <a:lnTo>
                  <a:pt x="7772" y="2006"/>
                </a:lnTo>
                <a:lnTo>
                  <a:pt x="6578" y="4038"/>
                </a:lnTo>
                <a:lnTo>
                  <a:pt x="5816" y="5207"/>
                </a:lnTo>
                <a:lnTo>
                  <a:pt x="3873" y="9372"/>
                </a:lnTo>
                <a:lnTo>
                  <a:pt x="2171" y="13881"/>
                </a:lnTo>
                <a:lnTo>
                  <a:pt x="1270" y="16992"/>
                </a:lnTo>
                <a:lnTo>
                  <a:pt x="203" y="21767"/>
                </a:lnTo>
                <a:lnTo>
                  <a:pt x="0" y="23418"/>
                </a:lnTo>
                <a:lnTo>
                  <a:pt x="766" y="21767"/>
                </a:lnTo>
                <a:lnTo>
                  <a:pt x="2540" y="17589"/>
                </a:lnTo>
                <a:lnTo>
                  <a:pt x="3708" y="14643"/>
                </a:lnTo>
                <a:lnTo>
                  <a:pt x="4838" y="11696"/>
                </a:lnTo>
                <a:lnTo>
                  <a:pt x="5359" y="10198"/>
                </a:lnTo>
                <a:lnTo>
                  <a:pt x="6007" y="8775"/>
                </a:lnTo>
                <a:lnTo>
                  <a:pt x="6489" y="7366"/>
                </a:lnTo>
                <a:lnTo>
                  <a:pt x="7010" y="5981"/>
                </a:lnTo>
                <a:lnTo>
                  <a:pt x="7581" y="4749"/>
                </a:lnTo>
                <a:lnTo>
                  <a:pt x="7975" y="3619"/>
                </a:lnTo>
                <a:lnTo>
                  <a:pt x="8407" y="2514"/>
                </a:lnTo>
                <a:lnTo>
                  <a:pt x="8851" y="1676"/>
                </a:lnTo>
                <a:lnTo>
                  <a:pt x="957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3" name="object 1743"/>
          <p:cNvSpPr/>
          <p:nvPr/>
        </p:nvSpPr>
        <p:spPr>
          <a:xfrm>
            <a:off x="6850697" y="6622929"/>
            <a:ext cx="16421" cy="29686"/>
          </a:xfrm>
          <a:prstGeom prst="rect">
            <a:avLst/>
          </a:prstGeom>
          <a:blipFill>
            <a:blip r:embed="rId4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4" name="object 1744"/>
          <p:cNvSpPr/>
          <p:nvPr/>
        </p:nvSpPr>
        <p:spPr>
          <a:xfrm>
            <a:off x="6856460" y="6673155"/>
            <a:ext cx="14604" cy="19685"/>
          </a:xfrm>
          <a:custGeom>
            <a:avLst/>
            <a:gdLst/>
            <a:ahLst/>
            <a:cxnLst/>
            <a:rect l="l" t="t" r="r" b="b"/>
            <a:pathLst>
              <a:path w="14604" h="19684">
                <a:moveTo>
                  <a:pt x="14439" y="0"/>
                </a:moveTo>
                <a:lnTo>
                  <a:pt x="13589" y="546"/>
                </a:lnTo>
                <a:lnTo>
                  <a:pt x="13106" y="939"/>
                </a:lnTo>
                <a:lnTo>
                  <a:pt x="12242" y="1384"/>
                </a:lnTo>
                <a:lnTo>
                  <a:pt x="9664" y="3873"/>
                </a:lnTo>
                <a:lnTo>
                  <a:pt x="6789" y="7365"/>
                </a:lnTo>
                <a:lnTo>
                  <a:pt x="5994" y="8547"/>
                </a:lnTo>
                <a:lnTo>
                  <a:pt x="4216" y="11087"/>
                </a:lnTo>
                <a:lnTo>
                  <a:pt x="2641" y="13804"/>
                </a:lnTo>
                <a:lnTo>
                  <a:pt x="558" y="18084"/>
                </a:lnTo>
                <a:lnTo>
                  <a:pt x="0" y="19596"/>
                </a:lnTo>
                <a:lnTo>
                  <a:pt x="977" y="18414"/>
                </a:lnTo>
                <a:lnTo>
                  <a:pt x="8115" y="8521"/>
                </a:lnTo>
                <a:lnTo>
                  <a:pt x="9055" y="7365"/>
                </a:lnTo>
                <a:lnTo>
                  <a:pt x="9817" y="6146"/>
                </a:lnTo>
                <a:lnTo>
                  <a:pt x="10642" y="4978"/>
                </a:lnTo>
                <a:lnTo>
                  <a:pt x="11521" y="3873"/>
                </a:lnTo>
                <a:lnTo>
                  <a:pt x="12090" y="2997"/>
                </a:lnTo>
                <a:lnTo>
                  <a:pt x="12763" y="2070"/>
                </a:lnTo>
                <a:lnTo>
                  <a:pt x="13382" y="1371"/>
                </a:lnTo>
                <a:lnTo>
                  <a:pt x="1443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5" name="object 1745"/>
          <p:cNvSpPr/>
          <p:nvPr/>
        </p:nvSpPr>
        <p:spPr>
          <a:xfrm>
            <a:off x="6855358" y="6667772"/>
            <a:ext cx="31127" cy="58363"/>
          </a:xfrm>
          <a:prstGeom prst="rect">
            <a:avLst/>
          </a:prstGeom>
          <a:blipFill>
            <a:blip r:embed="rId4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6" name="object 1746"/>
          <p:cNvSpPr/>
          <p:nvPr/>
        </p:nvSpPr>
        <p:spPr>
          <a:xfrm>
            <a:off x="6864398" y="6705227"/>
            <a:ext cx="14604" cy="19685"/>
          </a:xfrm>
          <a:custGeom>
            <a:avLst/>
            <a:gdLst/>
            <a:ahLst/>
            <a:cxnLst/>
            <a:rect l="l" t="t" r="r" b="b"/>
            <a:pathLst>
              <a:path w="14604" h="19684">
                <a:moveTo>
                  <a:pt x="14465" y="0"/>
                </a:moveTo>
                <a:lnTo>
                  <a:pt x="14135" y="177"/>
                </a:lnTo>
                <a:lnTo>
                  <a:pt x="13614" y="546"/>
                </a:lnTo>
                <a:lnTo>
                  <a:pt x="13106" y="939"/>
                </a:lnTo>
                <a:lnTo>
                  <a:pt x="12255" y="1371"/>
                </a:lnTo>
                <a:lnTo>
                  <a:pt x="10655" y="2946"/>
                </a:lnTo>
                <a:lnTo>
                  <a:pt x="9677" y="3860"/>
                </a:lnTo>
                <a:lnTo>
                  <a:pt x="6802" y="7353"/>
                </a:lnTo>
                <a:lnTo>
                  <a:pt x="6007" y="8534"/>
                </a:lnTo>
                <a:lnTo>
                  <a:pt x="4241" y="11074"/>
                </a:lnTo>
                <a:lnTo>
                  <a:pt x="2666" y="13792"/>
                </a:lnTo>
                <a:lnTo>
                  <a:pt x="558" y="18084"/>
                </a:lnTo>
                <a:lnTo>
                  <a:pt x="0" y="19596"/>
                </a:lnTo>
                <a:lnTo>
                  <a:pt x="990" y="18414"/>
                </a:lnTo>
                <a:lnTo>
                  <a:pt x="2387" y="16611"/>
                </a:lnTo>
                <a:lnTo>
                  <a:pt x="3771" y="14782"/>
                </a:lnTo>
                <a:lnTo>
                  <a:pt x="7302" y="9804"/>
                </a:lnTo>
                <a:lnTo>
                  <a:pt x="8128" y="8521"/>
                </a:lnTo>
                <a:lnTo>
                  <a:pt x="9133" y="7251"/>
                </a:lnTo>
                <a:lnTo>
                  <a:pt x="9842" y="6146"/>
                </a:lnTo>
                <a:lnTo>
                  <a:pt x="10655" y="4978"/>
                </a:lnTo>
                <a:lnTo>
                  <a:pt x="11534" y="3860"/>
                </a:lnTo>
                <a:lnTo>
                  <a:pt x="12776" y="2057"/>
                </a:lnTo>
                <a:lnTo>
                  <a:pt x="13408" y="1358"/>
                </a:lnTo>
                <a:lnTo>
                  <a:pt x="1446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7" name="object 1747"/>
          <p:cNvSpPr/>
          <p:nvPr/>
        </p:nvSpPr>
        <p:spPr>
          <a:xfrm>
            <a:off x="6819638" y="6696570"/>
            <a:ext cx="63292" cy="28776"/>
          </a:xfrm>
          <a:prstGeom prst="rect">
            <a:avLst/>
          </a:prstGeom>
          <a:blipFill>
            <a:blip r:embed="rId4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8" name="object 1748"/>
          <p:cNvSpPr/>
          <p:nvPr/>
        </p:nvSpPr>
        <p:spPr>
          <a:xfrm>
            <a:off x="6826679" y="6704855"/>
            <a:ext cx="26670" cy="13335"/>
          </a:xfrm>
          <a:custGeom>
            <a:avLst/>
            <a:gdLst/>
            <a:ahLst/>
            <a:cxnLst/>
            <a:rect l="l" t="t" r="r" b="b"/>
            <a:pathLst>
              <a:path w="26670" h="13334">
                <a:moveTo>
                  <a:pt x="0" y="0"/>
                </a:moveTo>
                <a:lnTo>
                  <a:pt x="1879" y="939"/>
                </a:lnTo>
                <a:lnTo>
                  <a:pt x="2933" y="1295"/>
                </a:lnTo>
                <a:lnTo>
                  <a:pt x="4215" y="1993"/>
                </a:lnTo>
                <a:lnTo>
                  <a:pt x="5333" y="2641"/>
                </a:lnTo>
                <a:lnTo>
                  <a:pt x="6769" y="3263"/>
                </a:lnTo>
                <a:lnTo>
                  <a:pt x="8280" y="4089"/>
                </a:lnTo>
                <a:lnTo>
                  <a:pt x="9753" y="4991"/>
                </a:lnTo>
                <a:lnTo>
                  <a:pt x="11425" y="5727"/>
                </a:lnTo>
                <a:lnTo>
                  <a:pt x="13038" y="6705"/>
                </a:lnTo>
                <a:lnTo>
                  <a:pt x="20650" y="10718"/>
                </a:lnTo>
                <a:lnTo>
                  <a:pt x="24345" y="12522"/>
                </a:lnTo>
                <a:lnTo>
                  <a:pt x="26085" y="13220"/>
                </a:lnTo>
                <a:lnTo>
                  <a:pt x="24726" y="11785"/>
                </a:lnTo>
                <a:lnTo>
                  <a:pt x="22478" y="10033"/>
                </a:lnTo>
                <a:lnTo>
                  <a:pt x="21374" y="9131"/>
                </a:lnTo>
                <a:lnTo>
                  <a:pt x="20040" y="8153"/>
                </a:lnTo>
                <a:lnTo>
                  <a:pt x="17780" y="6667"/>
                </a:lnTo>
                <a:lnTo>
                  <a:pt x="17094" y="6146"/>
                </a:lnTo>
                <a:lnTo>
                  <a:pt x="16271" y="5715"/>
                </a:lnTo>
                <a:lnTo>
                  <a:pt x="12255" y="3429"/>
                </a:lnTo>
                <a:lnTo>
                  <a:pt x="8864" y="1943"/>
                </a:lnTo>
                <a:lnTo>
                  <a:pt x="8204" y="1612"/>
                </a:lnTo>
                <a:lnTo>
                  <a:pt x="7378" y="1409"/>
                </a:lnTo>
                <a:lnTo>
                  <a:pt x="5880" y="914"/>
                </a:lnTo>
                <a:lnTo>
                  <a:pt x="3233" y="177"/>
                </a:lnTo>
                <a:lnTo>
                  <a:pt x="1911" y="165"/>
                </a:lnTo>
                <a:lnTo>
                  <a:pt x="1244" y="76"/>
                </a:lnTo>
                <a:lnTo>
                  <a:pt x="0" y="0"/>
                </a:lnTo>
                <a:close/>
              </a:path>
              <a:path w="26670" h="13334">
                <a:moveTo>
                  <a:pt x="3187" y="165"/>
                </a:moveTo>
                <a:lnTo>
                  <a:pt x="2006" y="177"/>
                </a:lnTo>
                <a:lnTo>
                  <a:pt x="3233" y="177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9" name="object 1749"/>
          <p:cNvSpPr/>
          <p:nvPr/>
        </p:nvSpPr>
        <p:spPr>
          <a:xfrm>
            <a:off x="6803032" y="6625737"/>
            <a:ext cx="25400" cy="5715"/>
          </a:xfrm>
          <a:custGeom>
            <a:avLst/>
            <a:gdLst/>
            <a:ahLst/>
            <a:cxnLst/>
            <a:rect l="l" t="t" r="r" b="b"/>
            <a:pathLst>
              <a:path w="25400" h="5715">
                <a:moveTo>
                  <a:pt x="6604" y="0"/>
                </a:moveTo>
                <a:lnTo>
                  <a:pt x="5168" y="63"/>
                </a:lnTo>
                <a:lnTo>
                  <a:pt x="2768" y="88"/>
                </a:lnTo>
                <a:lnTo>
                  <a:pt x="1752" y="406"/>
                </a:lnTo>
                <a:lnTo>
                  <a:pt x="1066" y="507"/>
                </a:lnTo>
                <a:lnTo>
                  <a:pt x="0" y="774"/>
                </a:lnTo>
                <a:lnTo>
                  <a:pt x="1803" y="1104"/>
                </a:lnTo>
                <a:lnTo>
                  <a:pt x="2768" y="1130"/>
                </a:lnTo>
                <a:lnTo>
                  <a:pt x="3924" y="1384"/>
                </a:lnTo>
                <a:lnTo>
                  <a:pt x="5080" y="1676"/>
                </a:lnTo>
                <a:lnTo>
                  <a:pt x="6426" y="1828"/>
                </a:lnTo>
                <a:lnTo>
                  <a:pt x="9309" y="2539"/>
                </a:lnTo>
                <a:lnTo>
                  <a:pt x="10858" y="2755"/>
                </a:lnTo>
                <a:lnTo>
                  <a:pt x="12407" y="3162"/>
                </a:lnTo>
                <a:lnTo>
                  <a:pt x="13944" y="3505"/>
                </a:lnTo>
                <a:lnTo>
                  <a:pt x="16929" y="4127"/>
                </a:lnTo>
                <a:lnTo>
                  <a:pt x="19748" y="4673"/>
                </a:lnTo>
                <a:lnTo>
                  <a:pt x="23266" y="5283"/>
                </a:lnTo>
                <a:lnTo>
                  <a:pt x="24892" y="5435"/>
                </a:lnTo>
                <a:lnTo>
                  <a:pt x="23456" y="4559"/>
                </a:lnTo>
                <a:lnTo>
                  <a:pt x="21183" y="3619"/>
                </a:lnTo>
                <a:lnTo>
                  <a:pt x="20066" y="3124"/>
                </a:lnTo>
                <a:lnTo>
                  <a:pt x="18745" y="2616"/>
                </a:lnTo>
                <a:lnTo>
                  <a:pt x="16586" y="1968"/>
                </a:lnTo>
                <a:lnTo>
                  <a:pt x="15836" y="1676"/>
                </a:lnTo>
                <a:lnTo>
                  <a:pt x="11176" y="546"/>
                </a:lnTo>
                <a:lnTo>
                  <a:pt x="9588" y="380"/>
                </a:lnTo>
                <a:lnTo>
                  <a:pt x="660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0" name="object 1750"/>
          <p:cNvSpPr/>
          <p:nvPr/>
        </p:nvSpPr>
        <p:spPr>
          <a:xfrm>
            <a:off x="6798132" y="6618808"/>
            <a:ext cx="31063" cy="18752"/>
          </a:xfrm>
          <a:prstGeom prst="rect">
            <a:avLst/>
          </a:prstGeom>
          <a:blipFill>
            <a:blip r:embed="rId4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1" name="object 1751"/>
          <p:cNvSpPr/>
          <p:nvPr/>
        </p:nvSpPr>
        <p:spPr>
          <a:xfrm>
            <a:off x="6824351" y="6558364"/>
            <a:ext cx="8890" cy="32384"/>
          </a:xfrm>
          <a:custGeom>
            <a:avLst/>
            <a:gdLst/>
            <a:ahLst/>
            <a:cxnLst/>
            <a:rect l="l" t="t" r="r" b="b"/>
            <a:pathLst>
              <a:path w="8890" h="32384">
                <a:moveTo>
                  <a:pt x="8445" y="0"/>
                </a:moveTo>
                <a:lnTo>
                  <a:pt x="7683" y="1155"/>
                </a:lnTo>
                <a:lnTo>
                  <a:pt x="7239" y="1917"/>
                </a:lnTo>
                <a:lnTo>
                  <a:pt x="6464" y="2971"/>
                </a:lnTo>
                <a:lnTo>
                  <a:pt x="5867" y="4394"/>
                </a:lnTo>
                <a:lnTo>
                  <a:pt x="5207" y="5880"/>
                </a:lnTo>
                <a:lnTo>
                  <a:pt x="4902" y="6730"/>
                </a:lnTo>
                <a:lnTo>
                  <a:pt x="4178" y="8432"/>
                </a:lnTo>
                <a:lnTo>
                  <a:pt x="3924" y="9372"/>
                </a:lnTo>
                <a:lnTo>
                  <a:pt x="2692" y="13271"/>
                </a:lnTo>
                <a:lnTo>
                  <a:pt x="1790" y="17360"/>
                </a:lnTo>
                <a:lnTo>
                  <a:pt x="1320" y="19380"/>
                </a:lnTo>
                <a:lnTo>
                  <a:pt x="1206" y="20396"/>
                </a:lnTo>
                <a:lnTo>
                  <a:pt x="698" y="23329"/>
                </a:lnTo>
                <a:lnTo>
                  <a:pt x="457" y="25158"/>
                </a:lnTo>
                <a:lnTo>
                  <a:pt x="317" y="26746"/>
                </a:lnTo>
                <a:lnTo>
                  <a:pt x="0" y="29908"/>
                </a:lnTo>
                <a:lnTo>
                  <a:pt x="38" y="32054"/>
                </a:lnTo>
                <a:lnTo>
                  <a:pt x="768" y="29908"/>
                </a:lnTo>
                <a:lnTo>
                  <a:pt x="2527" y="23329"/>
                </a:lnTo>
                <a:lnTo>
                  <a:pt x="4318" y="16001"/>
                </a:lnTo>
                <a:lnTo>
                  <a:pt x="4737" y="13957"/>
                </a:lnTo>
                <a:lnTo>
                  <a:pt x="5321" y="12014"/>
                </a:lnTo>
                <a:lnTo>
                  <a:pt x="5715" y="10096"/>
                </a:lnTo>
                <a:lnTo>
                  <a:pt x="6146" y="8216"/>
                </a:lnTo>
                <a:lnTo>
                  <a:pt x="6680" y="6515"/>
                </a:lnTo>
                <a:lnTo>
                  <a:pt x="7366" y="3467"/>
                </a:lnTo>
                <a:lnTo>
                  <a:pt x="7823" y="2298"/>
                </a:lnTo>
                <a:lnTo>
                  <a:pt x="844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2" name="object 1752"/>
          <p:cNvSpPr/>
          <p:nvPr/>
        </p:nvSpPr>
        <p:spPr>
          <a:xfrm>
            <a:off x="6817398" y="6534176"/>
            <a:ext cx="4445" cy="33655"/>
          </a:xfrm>
          <a:custGeom>
            <a:avLst/>
            <a:gdLst/>
            <a:ahLst/>
            <a:cxnLst/>
            <a:rect l="l" t="t" r="r" b="b"/>
            <a:pathLst>
              <a:path w="4445" h="33654">
                <a:moveTo>
                  <a:pt x="4200" y="0"/>
                </a:moveTo>
                <a:lnTo>
                  <a:pt x="3616" y="1270"/>
                </a:lnTo>
                <a:lnTo>
                  <a:pt x="3298" y="2120"/>
                </a:lnTo>
                <a:lnTo>
                  <a:pt x="2676" y="3314"/>
                </a:lnTo>
                <a:lnTo>
                  <a:pt x="1775" y="6769"/>
                </a:lnTo>
                <a:lnTo>
                  <a:pt x="1444" y="8204"/>
                </a:lnTo>
                <a:lnTo>
                  <a:pt x="1178" y="9144"/>
                </a:lnTo>
                <a:lnTo>
                  <a:pt x="1008" y="10490"/>
                </a:lnTo>
                <a:lnTo>
                  <a:pt x="416" y="14198"/>
                </a:lnTo>
                <a:lnTo>
                  <a:pt x="92" y="18669"/>
                </a:lnTo>
                <a:lnTo>
                  <a:pt x="0" y="28041"/>
                </a:lnTo>
                <a:lnTo>
                  <a:pt x="126" y="31165"/>
                </a:lnTo>
                <a:lnTo>
                  <a:pt x="466" y="33261"/>
                </a:lnTo>
                <a:lnTo>
                  <a:pt x="836" y="31153"/>
                </a:lnTo>
                <a:lnTo>
                  <a:pt x="2511" y="14490"/>
                </a:lnTo>
                <a:lnTo>
                  <a:pt x="2829" y="12433"/>
                </a:lnTo>
                <a:lnTo>
                  <a:pt x="2943" y="10490"/>
                </a:lnTo>
                <a:lnTo>
                  <a:pt x="3048" y="9144"/>
                </a:lnTo>
                <a:lnTo>
                  <a:pt x="3148" y="8204"/>
                </a:lnTo>
                <a:lnTo>
                  <a:pt x="3375" y="6769"/>
                </a:lnTo>
                <a:lnTo>
                  <a:pt x="3489" y="5181"/>
                </a:lnTo>
                <a:lnTo>
                  <a:pt x="3629" y="3632"/>
                </a:lnTo>
                <a:lnTo>
                  <a:pt x="3921" y="2387"/>
                </a:lnTo>
                <a:lnTo>
                  <a:pt x="420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3" name="object 1753"/>
          <p:cNvSpPr/>
          <p:nvPr/>
        </p:nvSpPr>
        <p:spPr>
          <a:xfrm>
            <a:off x="6786524" y="6524891"/>
            <a:ext cx="43357" cy="44030"/>
          </a:xfrm>
          <a:prstGeom prst="rect">
            <a:avLst/>
          </a:prstGeom>
          <a:blipFill>
            <a:blip r:embed="rId4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4" name="object 1754"/>
          <p:cNvSpPr/>
          <p:nvPr/>
        </p:nvSpPr>
        <p:spPr>
          <a:xfrm>
            <a:off x="6811626" y="6525717"/>
            <a:ext cx="31450" cy="99568"/>
          </a:xfrm>
          <a:prstGeom prst="rect">
            <a:avLst/>
          </a:prstGeom>
          <a:blipFill>
            <a:blip r:embed="rId4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5" name="object 1755"/>
          <p:cNvSpPr/>
          <p:nvPr/>
        </p:nvSpPr>
        <p:spPr>
          <a:xfrm>
            <a:off x="6793353" y="6533091"/>
            <a:ext cx="16510" cy="27940"/>
          </a:xfrm>
          <a:custGeom>
            <a:avLst/>
            <a:gdLst/>
            <a:ahLst/>
            <a:cxnLst/>
            <a:rect l="l" t="t" r="r" b="b"/>
            <a:pathLst>
              <a:path w="16509" h="27940">
                <a:moveTo>
                  <a:pt x="0" y="0"/>
                </a:moveTo>
                <a:lnTo>
                  <a:pt x="1168" y="2006"/>
                </a:lnTo>
                <a:lnTo>
                  <a:pt x="1904" y="2946"/>
                </a:lnTo>
                <a:lnTo>
                  <a:pt x="3327" y="5613"/>
                </a:lnTo>
                <a:lnTo>
                  <a:pt x="4254" y="7048"/>
                </a:lnTo>
                <a:lnTo>
                  <a:pt x="5143" y="8699"/>
                </a:lnTo>
                <a:lnTo>
                  <a:pt x="5981" y="10388"/>
                </a:lnTo>
                <a:lnTo>
                  <a:pt x="7048" y="12052"/>
                </a:lnTo>
                <a:lnTo>
                  <a:pt x="16078" y="27673"/>
                </a:lnTo>
                <a:lnTo>
                  <a:pt x="15582" y="25603"/>
                </a:lnTo>
                <a:lnTo>
                  <a:pt x="14477" y="22694"/>
                </a:lnTo>
                <a:lnTo>
                  <a:pt x="13944" y="21234"/>
                </a:lnTo>
                <a:lnTo>
                  <a:pt x="13258" y="19545"/>
                </a:lnTo>
                <a:lnTo>
                  <a:pt x="12039" y="16941"/>
                </a:lnTo>
                <a:lnTo>
                  <a:pt x="11658" y="16014"/>
                </a:lnTo>
                <a:lnTo>
                  <a:pt x="11175" y="15138"/>
                </a:lnTo>
                <a:lnTo>
                  <a:pt x="8826" y="10642"/>
                </a:lnTo>
                <a:lnTo>
                  <a:pt x="6692" y="7365"/>
                </a:lnTo>
                <a:lnTo>
                  <a:pt x="6197" y="6553"/>
                </a:lnTo>
                <a:lnTo>
                  <a:pt x="5600" y="5854"/>
                </a:lnTo>
                <a:lnTo>
                  <a:pt x="4559" y="4495"/>
                </a:lnTo>
                <a:lnTo>
                  <a:pt x="2616" y="2146"/>
                </a:lnTo>
                <a:lnTo>
                  <a:pt x="1625" y="1422"/>
                </a:lnTo>
                <a:lnTo>
                  <a:pt x="1015" y="8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6" name="object 1756"/>
          <p:cNvSpPr/>
          <p:nvPr/>
        </p:nvSpPr>
        <p:spPr>
          <a:xfrm>
            <a:off x="6787350" y="6482346"/>
            <a:ext cx="25553" cy="79247"/>
          </a:xfrm>
          <a:prstGeom prst="rect">
            <a:avLst/>
          </a:prstGeom>
          <a:blipFill>
            <a:blip r:embed="rId4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7" name="object 1757"/>
          <p:cNvSpPr/>
          <p:nvPr/>
        </p:nvSpPr>
        <p:spPr>
          <a:xfrm>
            <a:off x="6798637" y="6490723"/>
            <a:ext cx="8890" cy="32384"/>
          </a:xfrm>
          <a:custGeom>
            <a:avLst/>
            <a:gdLst/>
            <a:ahLst/>
            <a:cxnLst/>
            <a:rect l="l" t="t" r="r" b="b"/>
            <a:pathLst>
              <a:path w="8890" h="32384">
                <a:moveTo>
                  <a:pt x="0" y="0"/>
                </a:moveTo>
                <a:lnTo>
                  <a:pt x="622" y="2324"/>
                </a:lnTo>
                <a:lnTo>
                  <a:pt x="1104" y="3479"/>
                </a:lnTo>
                <a:lnTo>
                  <a:pt x="1473" y="4978"/>
                </a:lnTo>
                <a:lnTo>
                  <a:pt x="1816" y="6515"/>
                </a:lnTo>
                <a:lnTo>
                  <a:pt x="2399" y="8407"/>
                </a:lnTo>
                <a:lnTo>
                  <a:pt x="2806" y="10071"/>
                </a:lnTo>
                <a:lnTo>
                  <a:pt x="3200" y="11988"/>
                </a:lnTo>
                <a:lnTo>
                  <a:pt x="3822" y="13944"/>
                </a:lnTo>
                <a:lnTo>
                  <a:pt x="4229" y="15963"/>
                </a:lnTo>
                <a:lnTo>
                  <a:pt x="5334" y="20332"/>
                </a:lnTo>
                <a:lnTo>
                  <a:pt x="6680" y="25488"/>
                </a:lnTo>
                <a:lnTo>
                  <a:pt x="7950" y="29997"/>
                </a:lnTo>
                <a:lnTo>
                  <a:pt x="8635" y="31991"/>
                </a:lnTo>
                <a:lnTo>
                  <a:pt x="8661" y="29845"/>
                </a:lnTo>
                <a:lnTo>
                  <a:pt x="8166" y="25095"/>
                </a:lnTo>
                <a:lnTo>
                  <a:pt x="7912" y="23266"/>
                </a:lnTo>
                <a:lnTo>
                  <a:pt x="7378" y="20332"/>
                </a:lnTo>
                <a:lnTo>
                  <a:pt x="7264" y="19316"/>
                </a:lnTo>
                <a:lnTo>
                  <a:pt x="7010" y="18313"/>
                </a:lnTo>
                <a:lnTo>
                  <a:pt x="5841" y="13208"/>
                </a:lnTo>
                <a:lnTo>
                  <a:pt x="5194" y="11201"/>
                </a:lnTo>
                <a:lnTo>
                  <a:pt x="4330" y="8407"/>
                </a:lnTo>
                <a:lnTo>
                  <a:pt x="3936" y="7531"/>
                </a:lnTo>
                <a:lnTo>
                  <a:pt x="3263" y="5854"/>
                </a:lnTo>
                <a:lnTo>
                  <a:pt x="1993" y="2971"/>
                </a:lnTo>
                <a:lnTo>
                  <a:pt x="1206" y="1917"/>
                </a:lnTo>
                <a:lnTo>
                  <a:pt x="774" y="115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8" name="object 1758"/>
          <p:cNvSpPr/>
          <p:nvPr/>
        </p:nvSpPr>
        <p:spPr>
          <a:xfrm>
            <a:off x="6804536" y="6454173"/>
            <a:ext cx="5715" cy="20955"/>
          </a:xfrm>
          <a:custGeom>
            <a:avLst/>
            <a:gdLst/>
            <a:ahLst/>
            <a:cxnLst/>
            <a:rect l="l" t="t" r="r" b="b"/>
            <a:pathLst>
              <a:path w="5715" h="20954">
                <a:moveTo>
                  <a:pt x="0" y="0"/>
                </a:moveTo>
                <a:lnTo>
                  <a:pt x="241" y="914"/>
                </a:lnTo>
                <a:lnTo>
                  <a:pt x="711" y="2260"/>
                </a:lnTo>
                <a:lnTo>
                  <a:pt x="965" y="3251"/>
                </a:lnTo>
                <a:lnTo>
                  <a:pt x="1181" y="4254"/>
                </a:lnTo>
                <a:lnTo>
                  <a:pt x="1536" y="5359"/>
                </a:lnTo>
                <a:lnTo>
                  <a:pt x="2108" y="7848"/>
                </a:lnTo>
                <a:lnTo>
                  <a:pt x="2501" y="9105"/>
                </a:lnTo>
                <a:lnTo>
                  <a:pt x="2781" y="10452"/>
                </a:lnTo>
                <a:lnTo>
                  <a:pt x="4102" y="15697"/>
                </a:lnTo>
                <a:lnTo>
                  <a:pt x="4648" y="17665"/>
                </a:lnTo>
                <a:lnTo>
                  <a:pt x="5232" y="19621"/>
                </a:lnTo>
                <a:lnTo>
                  <a:pt x="5664" y="20929"/>
                </a:lnTo>
                <a:lnTo>
                  <a:pt x="5638" y="19532"/>
                </a:lnTo>
                <a:lnTo>
                  <a:pt x="5245" y="15379"/>
                </a:lnTo>
                <a:lnTo>
                  <a:pt x="4800" y="12661"/>
                </a:lnTo>
                <a:lnTo>
                  <a:pt x="4127" y="9982"/>
                </a:lnTo>
                <a:lnTo>
                  <a:pt x="3822" y="8635"/>
                </a:lnTo>
                <a:lnTo>
                  <a:pt x="2616" y="4876"/>
                </a:lnTo>
                <a:lnTo>
                  <a:pt x="2108" y="3784"/>
                </a:lnTo>
                <a:lnTo>
                  <a:pt x="1295" y="1917"/>
                </a:lnTo>
                <a:lnTo>
                  <a:pt x="762" y="1257"/>
                </a:lnTo>
                <a:lnTo>
                  <a:pt x="508" y="74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9" name="object 1759"/>
          <p:cNvSpPr/>
          <p:nvPr/>
        </p:nvSpPr>
        <p:spPr>
          <a:xfrm>
            <a:off x="6799591" y="6449551"/>
            <a:ext cx="12839" cy="26390"/>
          </a:xfrm>
          <a:prstGeom prst="rect">
            <a:avLst/>
          </a:prstGeom>
          <a:blipFill>
            <a:blip r:embed="rId4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0" name="object 1760"/>
          <p:cNvSpPr/>
          <p:nvPr/>
        </p:nvSpPr>
        <p:spPr>
          <a:xfrm>
            <a:off x="6831698" y="6590103"/>
            <a:ext cx="2540" cy="33655"/>
          </a:xfrm>
          <a:custGeom>
            <a:avLst/>
            <a:gdLst/>
            <a:ahLst/>
            <a:cxnLst/>
            <a:rect l="l" t="t" r="r" b="b"/>
            <a:pathLst>
              <a:path w="2540" h="33654">
                <a:moveTo>
                  <a:pt x="2181" y="0"/>
                </a:moveTo>
                <a:lnTo>
                  <a:pt x="1702" y="1498"/>
                </a:lnTo>
                <a:lnTo>
                  <a:pt x="1432" y="2425"/>
                </a:lnTo>
                <a:lnTo>
                  <a:pt x="1038" y="3530"/>
                </a:lnTo>
                <a:lnTo>
                  <a:pt x="670" y="5892"/>
                </a:lnTo>
                <a:lnTo>
                  <a:pt x="175" y="9550"/>
                </a:lnTo>
                <a:lnTo>
                  <a:pt x="149" y="10541"/>
                </a:lnTo>
                <a:lnTo>
                  <a:pt x="43" y="12573"/>
                </a:lnTo>
                <a:lnTo>
                  <a:pt x="0" y="16738"/>
                </a:lnTo>
                <a:lnTo>
                  <a:pt x="137" y="21005"/>
                </a:lnTo>
                <a:lnTo>
                  <a:pt x="276" y="22034"/>
                </a:lnTo>
                <a:lnTo>
                  <a:pt x="505" y="24993"/>
                </a:lnTo>
                <a:lnTo>
                  <a:pt x="733" y="26835"/>
                </a:lnTo>
                <a:lnTo>
                  <a:pt x="1000" y="28397"/>
                </a:lnTo>
                <a:lnTo>
                  <a:pt x="1457" y="31534"/>
                </a:lnTo>
                <a:lnTo>
                  <a:pt x="2029" y="33578"/>
                </a:lnTo>
                <a:lnTo>
                  <a:pt x="2174" y="31534"/>
                </a:lnTo>
                <a:lnTo>
                  <a:pt x="2014" y="3530"/>
                </a:lnTo>
                <a:lnTo>
                  <a:pt x="2169" y="2425"/>
                </a:lnTo>
                <a:lnTo>
                  <a:pt x="218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1" name="object 1761"/>
          <p:cNvSpPr/>
          <p:nvPr/>
        </p:nvSpPr>
        <p:spPr>
          <a:xfrm>
            <a:off x="6841094" y="6618965"/>
            <a:ext cx="3810" cy="33655"/>
          </a:xfrm>
          <a:custGeom>
            <a:avLst/>
            <a:gdLst/>
            <a:ahLst/>
            <a:cxnLst/>
            <a:rect l="l" t="t" r="r" b="b"/>
            <a:pathLst>
              <a:path w="3809" h="33654">
                <a:moveTo>
                  <a:pt x="1358" y="0"/>
                </a:moveTo>
                <a:lnTo>
                  <a:pt x="976" y="1485"/>
                </a:lnTo>
                <a:lnTo>
                  <a:pt x="825" y="2298"/>
                </a:lnTo>
                <a:lnTo>
                  <a:pt x="406" y="3606"/>
                </a:lnTo>
                <a:lnTo>
                  <a:pt x="130" y="6832"/>
                </a:lnTo>
                <a:lnTo>
                  <a:pt x="28" y="8648"/>
                </a:lnTo>
                <a:lnTo>
                  <a:pt x="0" y="14820"/>
                </a:lnTo>
                <a:lnTo>
                  <a:pt x="584" y="21107"/>
                </a:lnTo>
                <a:lnTo>
                  <a:pt x="787" y="22123"/>
                </a:lnTo>
                <a:lnTo>
                  <a:pt x="889" y="23114"/>
                </a:lnTo>
                <a:lnTo>
                  <a:pt x="1181" y="25069"/>
                </a:lnTo>
                <a:lnTo>
                  <a:pt x="1511" y="26885"/>
                </a:lnTo>
                <a:lnTo>
                  <a:pt x="1866" y="28422"/>
                </a:lnTo>
                <a:lnTo>
                  <a:pt x="2527" y="31508"/>
                </a:lnTo>
                <a:lnTo>
                  <a:pt x="3213" y="33502"/>
                </a:lnTo>
                <a:lnTo>
                  <a:pt x="3238" y="31343"/>
                </a:lnTo>
                <a:lnTo>
                  <a:pt x="3022" y="26606"/>
                </a:lnTo>
                <a:lnTo>
                  <a:pt x="2921" y="24777"/>
                </a:lnTo>
                <a:lnTo>
                  <a:pt x="2349" y="16700"/>
                </a:lnTo>
                <a:lnTo>
                  <a:pt x="2131" y="14820"/>
                </a:lnTo>
                <a:lnTo>
                  <a:pt x="2082" y="12547"/>
                </a:lnTo>
                <a:lnTo>
                  <a:pt x="1802" y="9690"/>
                </a:lnTo>
                <a:lnTo>
                  <a:pt x="1676" y="6832"/>
                </a:lnTo>
                <a:lnTo>
                  <a:pt x="1524" y="5257"/>
                </a:lnTo>
                <a:lnTo>
                  <a:pt x="1419" y="1409"/>
                </a:lnTo>
                <a:lnTo>
                  <a:pt x="135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2" name="object 1762"/>
          <p:cNvSpPr/>
          <p:nvPr/>
        </p:nvSpPr>
        <p:spPr>
          <a:xfrm>
            <a:off x="6800651" y="6568639"/>
            <a:ext cx="18415" cy="26034"/>
          </a:xfrm>
          <a:custGeom>
            <a:avLst/>
            <a:gdLst/>
            <a:ahLst/>
            <a:cxnLst/>
            <a:rect l="l" t="t" r="r" b="b"/>
            <a:pathLst>
              <a:path w="18415" h="26034">
                <a:moveTo>
                  <a:pt x="0" y="0"/>
                </a:moveTo>
                <a:lnTo>
                  <a:pt x="1307" y="1879"/>
                </a:lnTo>
                <a:lnTo>
                  <a:pt x="2108" y="2743"/>
                </a:lnTo>
                <a:lnTo>
                  <a:pt x="3727" y="5283"/>
                </a:lnTo>
                <a:lnTo>
                  <a:pt x="4753" y="6667"/>
                </a:lnTo>
                <a:lnTo>
                  <a:pt x="5727" y="8153"/>
                </a:lnTo>
                <a:lnTo>
                  <a:pt x="6692" y="9753"/>
                </a:lnTo>
                <a:lnTo>
                  <a:pt x="7861" y="11290"/>
                </a:lnTo>
                <a:lnTo>
                  <a:pt x="17957" y="25984"/>
                </a:lnTo>
                <a:lnTo>
                  <a:pt x="17310" y="23977"/>
                </a:lnTo>
                <a:lnTo>
                  <a:pt x="15379" y="19773"/>
                </a:lnTo>
                <a:lnTo>
                  <a:pt x="14566" y="18186"/>
                </a:lnTo>
                <a:lnTo>
                  <a:pt x="13182" y="15684"/>
                </a:lnTo>
                <a:lnTo>
                  <a:pt x="12750" y="14795"/>
                </a:lnTo>
                <a:lnTo>
                  <a:pt x="12191" y="13982"/>
                </a:lnTo>
                <a:lnTo>
                  <a:pt x="11611" y="13004"/>
                </a:lnTo>
                <a:lnTo>
                  <a:pt x="9524" y="9728"/>
                </a:lnTo>
                <a:lnTo>
                  <a:pt x="8293" y="8153"/>
                </a:lnTo>
                <a:lnTo>
                  <a:pt x="7118" y="6603"/>
                </a:lnTo>
                <a:lnTo>
                  <a:pt x="6629" y="5905"/>
                </a:lnTo>
                <a:lnTo>
                  <a:pt x="5983" y="5257"/>
                </a:lnTo>
                <a:lnTo>
                  <a:pt x="4802" y="3975"/>
                </a:lnTo>
                <a:lnTo>
                  <a:pt x="2747" y="1866"/>
                </a:lnTo>
                <a:lnTo>
                  <a:pt x="1727" y="1244"/>
                </a:lnTo>
                <a:lnTo>
                  <a:pt x="1066" y="72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3" name="object 1763"/>
          <p:cNvSpPr/>
          <p:nvPr/>
        </p:nvSpPr>
        <p:spPr>
          <a:xfrm>
            <a:off x="6795160" y="6561659"/>
            <a:ext cx="38519" cy="68522"/>
          </a:xfrm>
          <a:prstGeom prst="rect">
            <a:avLst/>
          </a:prstGeom>
          <a:blipFill>
            <a:blip r:embed="rId4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4" name="object 1764"/>
          <p:cNvSpPr/>
          <p:nvPr/>
        </p:nvSpPr>
        <p:spPr>
          <a:xfrm>
            <a:off x="6811653" y="6606396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0" y="0"/>
                </a:moveTo>
                <a:lnTo>
                  <a:pt x="914" y="990"/>
                </a:lnTo>
                <a:lnTo>
                  <a:pt x="1473" y="1663"/>
                </a:lnTo>
                <a:lnTo>
                  <a:pt x="2349" y="2400"/>
                </a:lnTo>
                <a:lnTo>
                  <a:pt x="3314" y="3505"/>
                </a:lnTo>
                <a:lnTo>
                  <a:pt x="4229" y="4660"/>
                </a:lnTo>
                <a:lnTo>
                  <a:pt x="5372" y="5842"/>
                </a:lnTo>
                <a:lnTo>
                  <a:pt x="6527" y="7239"/>
                </a:lnTo>
                <a:lnTo>
                  <a:pt x="7670" y="8674"/>
                </a:lnTo>
                <a:lnTo>
                  <a:pt x="8991" y="10045"/>
                </a:lnTo>
                <a:lnTo>
                  <a:pt x="10185" y="11582"/>
                </a:lnTo>
                <a:lnTo>
                  <a:pt x="11455" y="13042"/>
                </a:lnTo>
                <a:lnTo>
                  <a:pt x="12700" y="14516"/>
                </a:lnTo>
                <a:lnTo>
                  <a:pt x="16192" y="18542"/>
                </a:lnTo>
                <a:lnTo>
                  <a:pt x="19126" y="21780"/>
                </a:lnTo>
                <a:lnTo>
                  <a:pt x="20548" y="23139"/>
                </a:lnTo>
                <a:lnTo>
                  <a:pt x="19697" y="21221"/>
                </a:lnTo>
                <a:lnTo>
                  <a:pt x="17322" y="17348"/>
                </a:lnTo>
                <a:lnTo>
                  <a:pt x="16370" y="15875"/>
                </a:lnTo>
                <a:lnTo>
                  <a:pt x="14719" y="13614"/>
                </a:lnTo>
                <a:lnTo>
                  <a:pt x="14198" y="12801"/>
                </a:lnTo>
                <a:lnTo>
                  <a:pt x="10477" y="8242"/>
                </a:lnTo>
                <a:lnTo>
                  <a:pt x="7810" y="5562"/>
                </a:lnTo>
                <a:lnTo>
                  <a:pt x="7188" y="4889"/>
                </a:lnTo>
                <a:lnTo>
                  <a:pt x="6502" y="4356"/>
                </a:lnTo>
                <a:lnTo>
                  <a:pt x="5245" y="3276"/>
                </a:lnTo>
                <a:lnTo>
                  <a:pt x="2933" y="1447"/>
                </a:lnTo>
                <a:lnTo>
                  <a:pt x="1816" y="965"/>
                </a:lnTo>
                <a:lnTo>
                  <a:pt x="1130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5" name="object 1765"/>
          <p:cNvSpPr/>
          <p:nvPr/>
        </p:nvSpPr>
        <p:spPr>
          <a:xfrm>
            <a:off x="6806653" y="6599428"/>
            <a:ext cx="38582" cy="68378"/>
          </a:xfrm>
          <a:prstGeom prst="rect">
            <a:avLst/>
          </a:prstGeom>
          <a:blipFill>
            <a:blip r:embed="rId4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6" name="object 1766"/>
          <p:cNvSpPr/>
          <p:nvPr/>
        </p:nvSpPr>
        <p:spPr>
          <a:xfrm>
            <a:off x="6823212" y="6644013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0" y="0"/>
                </a:moveTo>
                <a:lnTo>
                  <a:pt x="1485" y="1663"/>
                </a:lnTo>
                <a:lnTo>
                  <a:pt x="2374" y="2413"/>
                </a:lnTo>
                <a:lnTo>
                  <a:pt x="3314" y="3517"/>
                </a:lnTo>
                <a:lnTo>
                  <a:pt x="4229" y="4673"/>
                </a:lnTo>
                <a:lnTo>
                  <a:pt x="5397" y="5854"/>
                </a:lnTo>
                <a:lnTo>
                  <a:pt x="6540" y="7239"/>
                </a:lnTo>
                <a:lnTo>
                  <a:pt x="7670" y="8686"/>
                </a:lnTo>
                <a:lnTo>
                  <a:pt x="9004" y="10045"/>
                </a:lnTo>
                <a:lnTo>
                  <a:pt x="10198" y="11582"/>
                </a:lnTo>
                <a:lnTo>
                  <a:pt x="15131" y="17348"/>
                </a:lnTo>
                <a:lnTo>
                  <a:pt x="16286" y="18643"/>
                </a:lnTo>
                <a:lnTo>
                  <a:pt x="19151" y="21780"/>
                </a:lnTo>
                <a:lnTo>
                  <a:pt x="20561" y="23126"/>
                </a:lnTo>
                <a:lnTo>
                  <a:pt x="19710" y="21234"/>
                </a:lnTo>
                <a:lnTo>
                  <a:pt x="18057" y="18554"/>
                </a:lnTo>
                <a:lnTo>
                  <a:pt x="17306" y="17284"/>
                </a:lnTo>
                <a:lnTo>
                  <a:pt x="16383" y="15887"/>
                </a:lnTo>
                <a:lnTo>
                  <a:pt x="14732" y="13627"/>
                </a:lnTo>
                <a:lnTo>
                  <a:pt x="14198" y="12814"/>
                </a:lnTo>
                <a:lnTo>
                  <a:pt x="10477" y="8242"/>
                </a:lnTo>
                <a:lnTo>
                  <a:pt x="7823" y="5562"/>
                </a:lnTo>
                <a:lnTo>
                  <a:pt x="7200" y="4889"/>
                </a:lnTo>
                <a:lnTo>
                  <a:pt x="5880" y="3810"/>
                </a:lnTo>
                <a:lnTo>
                  <a:pt x="2933" y="1460"/>
                </a:lnTo>
                <a:lnTo>
                  <a:pt x="1828" y="977"/>
                </a:lnTo>
                <a:lnTo>
                  <a:pt x="1143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7" name="object 1767"/>
          <p:cNvSpPr/>
          <p:nvPr/>
        </p:nvSpPr>
        <p:spPr>
          <a:xfrm>
            <a:off x="6818224" y="6637053"/>
            <a:ext cx="35096" cy="72598"/>
          </a:xfrm>
          <a:prstGeom prst="rect">
            <a:avLst/>
          </a:prstGeom>
          <a:blipFill>
            <a:blip r:embed="rId4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8" name="object 1768"/>
          <p:cNvSpPr/>
          <p:nvPr/>
        </p:nvSpPr>
        <p:spPr>
          <a:xfrm>
            <a:off x="6835795" y="6680644"/>
            <a:ext cx="15875" cy="28575"/>
          </a:xfrm>
          <a:custGeom>
            <a:avLst/>
            <a:gdLst/>
            <a:ahLst/>
            <a:cxnLst/>
            <a:rect l="l" t="t" r="r" b="b"/>
            <a:pathLst>
              <a:path w="15875" h="28575">
                <a:moveTo>
                  <a:pt x="0" y="0"/>
                </a:moveTo>
                <a:lnTo>
                  <a:pt x="1117" y="2019"/>
                </a:lnTo>
                <a:lnTo>
                  <a:pt x="1828" y="2984"/>
                </a:lnTo>
                <a:lnTo>
                  <a:pt x="2527" y="4330"/>
                </a:lnTo>
                <a:lnTo>
                  <a:pt x="3187" y="5689"/>
                </a:lnTo>
                <a:lnTo>
                  <a:pt x="4102" y="7162"/>
                </a:lnTo>
                <a:lnTo>
                  <a:pt x="4940" y="8826"/>
                </a:lnTo>
                <a:lnTo>
                  <a:pt x="5753" y="10553"/>
                </a:lnTo>
                <a:lnTo>
                  <a:pt x="6781" y="12230"/>
                </a:lnTo>
                <a:lnTo>
                  <a:pt x="7658" y="14058"/>
                </a:lnTo>
                <a:lnTo>
                  <a:pt x="9525" y="17614"/>
                </a:lnTo>
                <a:lnTo>
                  <a:pt x="12141" y="22478"/>
                </a:lnTo>
                <a:lnTo>
                  <a:pt x="14363" y="26415"/>
                </a:lnTo>
                <a:lnTo>
                  <a:pt x="15481" y="28117"/>
                </a:lnTo>
                <a:lnTo>
                  <a:pt x="15024" y="26034"/>
                </a:lnTo>
                <a:lnTo>
                  <a:pt x="13487" y="21602"/>
                </a:lnTo>
                <a:lnTo>
                  <a:pt x="12839" y="19926"/>
                </a:lnTo>
                <a:lnTo>
                  <a:pt x="11671" y="17284"/>
                </a:lnTo>
                <a:lnTo>
                  <a:pt x="11328" y="16332"/>
                </a:lnTo>
                <a:lnTo>
                  <a:pt x="10858" y="15443"/>
                </a:lnTo>
                <a:lnTo>
                  <a:pt x="8597" y="10896"/>
                </a:lnTo>
                <a:lnTo>
                  <a:pt x="7505" y="9169"/>
                </a:lnTo>
                <a:lnTo>
                  <a:pt x="6515" y="7556"/>
                </a:lnTo>
                <a:lnTo>
                  <a:pt x="6057" y="6718"/>
                </a:lnTo>
                <a:lnTo>
                  <a:pt x="5473" y="6019"/>
                </a:lnTo>
                <a:lnTo>
                  <a:pt x="4457" y="4610"/>
                </a:lnTo>
                <a:lnTo>
                  <a:pt x="2565" y="2222"/>
                </a:lnTo>
                <a:lnTo>
                  <a:pt x="1587" y="1447"/>
                </a:lnTo>
                <a:lnTo>
                  <a:pt x="977" y="86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9" name="object 1769"/>
          <p:cNvSpPr/>
          <p:nvPr/>
        </p:nvSpPr>
        <p:spPr>
          <a:xfrm>
            <a:off x="6791096" y="6448679"/>
            <a:ext cx="39128" cy="84823"/>
          </a:xfrm>
          <a:prstGeom prst="rect">
            <a:avLst/>
          </a:prstGeom>
          <a:blipFill>
            <a:blip r:embed="rId4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0" name="object 1770"/>
          <p:cNvSpPr/>
          <p:nvPr/>
        </p:nvSpPr>
        <p:spPr>
          <a:xfrm>
            <a:off x="6840843" y="6727673"/>
            <a:ext cx="15875" cy="28575"/>
          </a:xfrm>
          <a:custGeom>
            <a:avLst/>
            <a:gdLst/>
            <a:ahLst/>
            <a:cxnLst/>
            <a:rect l="l" t="t" r="r" b="b"/>
            <a:pathLst>
              <a:path w="15875" h="28575">
                <a:moveTo>
                  <a:pt x="0" y="0"/>
                </a:moveTo>
                <a:lnTo>
                  <a:pt x="254" y="431"/>
                </a:lnTo>
                <a:lnTo>
                  <a:pt x="1117" y="2019"/>
                </a:lnTo>
                <a:lnTo>
                  <a:pt x="1854" y="2984"/>
                </a:lnTo>
                <a:lnTo>
                  <a:pt x="3213" y="5689"/>
                </a:lnTo>
                <a:lnTo>
                  <a:pt x="4114" y="7162"/>
                </a:lnTo>
                <a:lnTo>
                  <a:pt x="4965" y="8826"/>
                </a:lnTo>
                <a:lnTo>
                  <a:pt x="5765" y="10541"/>
                </a:lnTo>
                <a:lnTo>
                  <a:pt x="6794" y="12230"/>
                </a:lnTo>
                <a:lnTo>
                  <a:pt x="7670" y="14058"/>
                </a:lnTo>
                <a:lnTo>
                  <a:pt x="9537" y="17602"/>
                </a:lnTo>
                <a:lnTo>
                  <a:pt x="12153" y="22466"/>
                </a:lnTo>
                <a:lnTo>
                  <a:pt x="14389" y="26416"/>
                </a:lnTo>
                <a:lnTo>
                  <a:pt x="15506" y="28117"/>
                </a:lnTo>
                <a:lnTo>
                  <a:pt x="15036" y="26035"/>
                </a:lnTo>
                <a:lnTo>
                  <a:pt x="13500" y="21615"/>
                </a:lnTo>
                <a:lnTo>
                  <a:pt x="12839" y="19913"/>
                </a:lnTo>
                <a:lnTo>
                  <a:pt x="12077" y="18148"/>
                </a:lnTo>
                <a:lnTo>
                  <a:pt x="11671" y="17272"/>
                </a:lnTo>
                <a:lnTo>
                  <a:pt x="11341" y="16332"/>
                </a:lnTo>
                <a:lnTo>
                  <a:pt x="10871" y="15443"/>
                </a:lnTo>
                <a:lnTo>
                  <a:pt x="8597" y="10883"/>
                </a:lnTo>
                <a:lnTo>
                  <a:pt x="6527" y="7556"/>
                </a:lnTo>
                <a:lnTo>
                  <a:pt x="6057" y="6718"/>
                </a:lnTo>
                <a:lnTo>
                  <a:pt x="5486" y="6007"/>
                </a:lnTo>
                <a:lnTo>
                  <a:pt x="4457" y="4610"/>
                </a:lnTo>
                <a:lnTo>
                  <a:pt x="2578" y="2209"/>
                </a:lnTo>
                <a:lnTo>
                  <a:pt x="1587" y="1447"/>
                </a:lnTo>
                <a:lnTo>
                  <a:pt x="990" y="86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1" name="object 1771"/>
          <p:cNvSpPr/>
          <p:nvPr/>
        </p:nvSpPr>
        <p:spPr>
          <a:xfrm>
            <a:off x="6834682" y="6720657"/>
            <a:ext cx="27674" cy="68927"/>
          </a:xfrm>
          <a:prstGeom prst="rect">
            <a:avLst/>
          </a:prstGeom>
          <a:blipFill>
            <a:blip r:embed="rId4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2" name="object 1772"/>
          <p:cNvSpPr/>
          <p:nvPr/>
        </p:nvSpPr>
        <p:spPr>
          <a:xfrm>
            <a:off x="6844812" y="6760577"/>
            <a:ext cx="15875" cy="28575"/>
          </a:xfrm>
          <a:custGeom>
            <a:avLst/>
            <a:gdLst/>
            <a:ahLst/>
            <a:cxnLst/>
            <a:rect l="l" t="t" r="r" b="b"/>
            <a:pathLst>
              <a:path w="15875" h="28575">
                <a:moveTo>
                  <a:pt x="0" y="0"/>
                </a:moveTo>
                <a:lnTo>
                  <a:pt x="830" y="1460"/>
                </a:lnTo>
                <a:lnTo>
                  <a:pt x="1130" y="2031"/>
                </a:lnTo>
                <a:lnTo>
                  <a:pt x="1841" y="2997"/>
                </a:lnTo>
                <a:lnTo>
                  <a:pt x="3225" y="5702"/>
                </a:lnTo>
                <a:lnTo>
                  <a:pt x="4114" y="7175"/>
                </a:lnTo>
                <a:lnTo>
                  <a:pt x="4965" y="8839"/>
                </a:lnTo>
                <a:lnTo>
                  <a:pt x="5778" y="10553"/>
                </a:lnTo>
                <a:lnTo>
                  <a:pt x="6794" y="12230"/>
                </a:lnTo>
                <a:lnTo>
                  <a:pt x="7670" y="14071"/>
                </a:lnTo>
                <a:lnTo>
                  <a:pt x="10426" y="19291"/>
                </a:lnTo>
                <a:lnTo>
                  <a:pt x="12166" y="22491"/>
                </a:lnTo>
                <a:lnTo>
                  <a:pt x="14401" y="26428"/>
                </a:lnTo>
                <a:lnTo>
                  <a:pt x="15506" y="28130"/>
                </a:lnTo>
                <a:lnTo>
                  <a:pt x="15049" y="26060"/>
                </a:lnTo>
                <a:lnTo>
                  <a:pt x="13500" y="21615"/>
                </a:lnTo>
                <a:lnTo>
                  <a:pt x="12852" y="19938"/>
                </a:lnTo>
                <a:lnTo>
                  <a:pt x="11684" y="17297"/>
                </a:lnTo>
                <a:lnTo>
                  <a:pt x="11341" y="16344"/>
                </a:lnTo>
                <a:lnTo>
                  <a:pt x="10871" y="15455"/>
                </a:lnTo>
                <a:lnTo>
                  <a:pt x="8597" y="10909"/>
                </a:lnTo>
                <a:lnTo>
                  <a:pt x="6540" y="7569"/>
                </a:lnTo>
                <a:lnTo>
                  <a:pt x="6070" y="6730"/>
                </a:lnTo>
                <a:lnTo>
                  <a:pt x="5486" y="6032"/>
                </a:lnTo>
                <a:lnTo>
                  <a:pt x="4470" y="4622"/>
                </a:lnTo>
                <a:lnTo>
                  <a:pt x="2590" y="2235"/>
                </a:lnTo>
                <a:lnTo>
                  <a:pt x="1600" y="1460"/>
                </a:lnTo>
                <a:lnTo>
                  <a:pt x="1003" y="87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3" name="object 1773"/>
          <p:cNvSpPr/>
          <p:nvPr/>
        </p:nvSpPr>
        <p:spPr>
          <a:xfrm>
            <a:off x="6829615" y="6647472"/>
            <a:ext cx="33464" cy="109194"/>
          </a:xfrm>
          <a:prstGeom prst="rect">
            <a:avLst/>
          </a:prstGeom>
          <a:blipFill>
            <a:blip r:embed="rId4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4" name="object 1774"/>
          <p:cNvSpPr/>
          <p:nvPr/>
        </p:nvSpPr>
        <p:spPr>
          <a:xfrm>
            <a:off x="6757796" y="6560477"/>
            <a:ext cx="94562" cy="140830"/>
          </a:xfrm>
          <a:prstGeom prst="rect">
            <a:avLst/>
          </a:prstGeom>
          <a:blipFill>
            <a:blip r:embed="rId4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5" name="object 1775"/>
          <p:cNvSpPr/>
          <p:nvPr/>
        </p:nvSpPr>
        <p:spPr>
          <a:xfrm>
            <a:off x="6838657" y="6753576"/>
            <a:ext cx="24495" cy="78781"/>
          </a:xfrm>
          <a:prstGeom prst="rect">
            <a:avLst/>
          </a:prstGeom>
          <a:blipFill>
            <a:blip r:embed="rId4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6" name="object 1776"/>
          <p:cNvSpPr/>
          <p:nvPr/>
        </p:nvSpPr>
        <p:spPr>
          <a:xfrm>
            <a:off x="6850188" y="6798082"/>
            <a:ext cx="6350" cy="33020"/>
          </a:xfrm>
          <a:custGeom>
            <a:avLst/>
            <a:gdLst/>
            <a:ahLst/>
            <a:cxnLst/>
            <a:rect l="l" t="t" r="r" b="b"/>
            <a:pathLst>
              <a:path w="6350" h="33020">
                <a:moveTo>
                  <a:pt x="0" y="0"/>
                </a:moveTo>
                <a:lnTo>
                  <a:pt x="406" y="2374"/>
                </a:lnTo>
                <a:lnTo>
                  <a:pt x="774" y="3568"/>
                </a:lnTo>
                <a:lnTo>
                  <a:pt x="1219" y="6692"/>
                </a:lnTo>
                <a:lnTo>
                  <a:pt x="1600" y="8445"/>
                </a:lnTo>
                <a:lnTo>
                  <a:pt x="1866" y="10375"/>
                </a:lnTo>
                <a:lnTo>
                  <a:pt x="2108" y="12319"/>
                </a:lnTo>
                <a:lnTo>
                  <a:pt x="2540" y="14325"/>
                </a:lnTo>
                <a:lnTo>
                  <a:pt x="5727" y="32867"/>
                </a:lnTo>
                <a:lnTo>
                  <a:pt x="5937" y="30810"/>
                </a:lnTo>
                <a:lnTo>
                  <a:pt x="5880" y="25958"/>
                </a:lnTo>
                <a:lnTo>
                  <a:pt x="5791" y="24104"/>
                </a:lnTo>
                <a:lnTo>
                  <a:pt x="5524" y="21132"/>
                </a:lnTo>
                <a:lnTo>
                  <a:pt x="5473" y="20104"/>
                </a:lnTo>
                <a:lnTo>
                  <a:pt x="4622" y="13855"/>
                </a:lnTo>
                <a:lnTo>
                  <a:pt x="3733" y="9855"/>
                </a:lnTo>
                <a:lnTo>
                  <a:pt x="3543" y="8877"/>
                </a:lnTo>
                <a:lnTo>
                  <a:pt x="3238" y="7962"/>
                </a:lnTo>
                <a:lnTo>
                  <a:pt x="2730" y="6235"/>
                </a:lnTo>
                <a:lnTo>
                  <a:pt x="2344" y="5130"/>
                </a:lnTo>
                <a:lnTo>
                  <a:pt x="1714" y="3175"/>
                </a:lnTo>
                <a:lnTo>
                  <a:pt x="1028" y="2032"/>
                </a:lnTo>
                <a:lnTo>
                  <a:pt x="660" y="124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7" name="object 1777"/>
          <p:cNvSpPr/>
          <p:nvPr/>
        </p:nvSpPr>
        <p:spPr>
          <a:xfrm>
            <a:off x="6834403" y="6791067"/>
            <a:ext cx="26269" cy="77486"/>
          </a:xfrm>
          <a:prstGeom prst="rect">
            <a:avLst/>
          </a:prstGeom>
          <a:blipFill>
            <a:blip r:embed="rId4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8" name="object 1778"/>
          <p:cNvSpPr/>
          <p:nvPr/>
        </p:nvSpPr>
        <p:spPr>
          <a:xfrm>
            <a:off x="6843784" y="6833690"/>
            <a:ext cx="4445" cy="33655"/>
          </a:xfrm>
          <a:custGeom>
            <a:avLst/>
            <a:gdLst/>
            <a:ahLst/>
            <a:cxnLst/>
            <a:rect l="l" t="t" r="r" b="b"/>
            <a:pathLst>
              <a:path w="4445" h="33654">
                <a:moveTo>
                  <a:pt x="0" y="0"/>
                </a:moveTo>
                <a:lnTo>
                  <a:pt x="241" y="2413"/>
                </a:lnTo>
                <a:lnTo>
                  <a:pt x="495" y="3657"/>
                </a:lnTo>
                <a:lnTo>
                  <a:pt x="634" y="5219"/>
                </a:lnTo>
                <a:lnTo>
                  <a:pt x="711" y="6794"/>
                </a:lnTo>
                <a:lnTo>
                  <a:pt x="952" y="8585"/>
                </a:lnTo>
                <a:lnTo>
                  <a:pt x="1059" y="10223"/>
                </a:lnTo>
                <a:lnTo>
                  <a:pt x="1168" y="12484"/>
                </a:lnTo>
                <a:lnTo>
                  <a:pt x="1413" y="14287"/>
                </a:lnTo>
                <a:lnTo>
                  <a:pt x="1536" y="16637"/>
                </a:lnTo>
                <a:lnTo>
                  <a:pt x="2197" y="24701"/>
                </a:lnTo>
                <a:lnTo>
                  <a:pt x="2885" y="31254"/>
                </a:lnTo>
                <a:lnTo>
                  <a:pt x="3238" y="33350"/>
                </a:lnTo>
                <a:lnTo>
                  <a:pt x="3607" y="31242"/>
                </a:lnTo>
                <a:lnTo>
                  <a:pt x="3784" y="28067"/>
                </a:lnTo>
                <a:lnTo>
                  <a:pt x="3898" y="26479"/>
                </a:lnTo>
                <a:lnTo>
                  <a:pt x="3873" y="19570"/>
                </a:lnTo>
                <a:lnTo>
                  <a:pt x="3568" y="14287"/>
                </a:lnTo>
                <a:lnTo>
                  <a:pt x="2971" y="10223"/>
                </a:lnTo>
                <a:lnTo>
                  <a:pt x="2870" y="9220"/>
                </a:lnTo>
                <a:lnTo>
                  <a:pt x="2628" y="8280"/>
                </a:lnTo>
                <a:lnTo>
                  <a:pt x="2247" y="6502"/>
                </a:lnTo>
                <a:lnTo>
                  <a:pt x="1460" y="3365"/>
                </a:lnTo>
                <a:lnTo>
                  <a:pt x="863" y="2146"/>
                </a:lnTo>
                <a:lnTo>
                  <a:pt x="571" y="130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9" name="object 1779"/>
          <p:cNvSpPr/>
          <p:nvPr/>
        </p:nvSpPr>
        <p:spPr>
          <a:xfrm>
            <a:off x="6835462" y="6863618"/>
            <a:ext cx="4445" cy="33655"/>
          </a:xfrm>
          <a:custGeom>
            <a:avLst/>
            <a:gdLst/>
            <a:ahLst/>
            <a:cxnLst/>
            <a:rect l="l" t="t" r="r" b="b"/>
            <a:pathLst>
              <a:path w="4445" h="33654">
                <a:moveTo>
                  <a:pt x="0" y="0"/>
                </a:moveTo>
                <a:lnTo>
                  <a:pt x="253" y="2400"/>
                </a:lnTo>
                <a:lnTo>
                  <a:pt x="507" y="3657"/>
                </a:lnTo>
                <a:lnTo>
                  <a:pt x="634" y="5207"/>
                </a:lnTo>
                <a:lnTo>
                  <a:pt x="723" y="6807"/>
                </a:lnTo>
                <a:lnTo>
                  <a:pt x="965" y="8585"/>
                </a:lnTo>
                <a:lnTo>
                  <a:pt x="1071" y="10210"/>
                </a:lnTo>
                <a:lnTo>
                  <a:pt x="1181" y="12484"/>
                </a:lnTo>
                <a:lnTo>
                  <a:pt x="1426" y="14287"/>
                </a:lnTo>
                <a:lnTo>
                  <a:pt x="1549" y="16624"/>
                </a:lnTo>
                <a:lnTo>
                  <a:pt x="2031" y="22758"/>
                </a:lnTo>
                <a:lnTo>
                  <a:pt x="2387" y="26543"/>
                </a:lnTo>
                <a:lnTo>
                  <a:pt x="2895" y="31242"/>
                </a:lnTo>
                <a:lnTo>
                  <a:pt x="3238" y="33350"/>
                </a:lnTo>
                <a:lnTo>
                  <a:pt x="3606" y="31242"/>
                </a:lnTo>
                <a:lnTo>
                  <a:pt x="3907" y="26543"/>
                </a:lnTo>
                <a:lnTo>
                  <a:pt x="3962" y="20612"/>
                </a:lnTo>
                <a:lnTo>
                  <a:pt x="3568" y="14287"/>
                </a:lnTo>
                <a:lnTo>
                  <a:pt x="2984" y="10210"/>
                </a:lnTo>
                <a:lnTo>
                  <a:pt x="2882" y="9220"/>
                </a:lnTo>
                <a:lnTo>
                  <a:pt x="2628" y="8267"/>
                </a:lnTo>
                <a:lnTo>
                  <a:pt x="2451" y="7378"/>
                </a:lnTo>
                <a:lnTo>
                  <a:pt x="1473" y="3365"/>
                </a:lnTo>
                <a:lnTo>
                  <a:pt x="876" y="2146"/>
                </a:lnTo>
                <a:lnTo>
                  <a:pt x="558" y="130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0" name="object 1780"/>
          <p:cNvSpPr/>
          <p:nvPr/>
        </p:nvSpPr>
        <p:spPr>
          <a:xfrm>
            <a:off x="6826097" y="6775704"/>
            <a:ext cx="55282" cy="122771"/>
          </a:xfrm>
          <a:prstGeom prst="rect">
            <a:avLst/>
          </a:prstGeom>
          <a:blipFill>
            <a:blip r:embed="rId4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1" name="object 1781"/>
          <p:cNvSpPr/>
          <p:nvPr/>
        </p:nvSpPr>
        <p:spPr>
          <a:xfrm>
            <a:off x="6848892" y="6655908"/>
            <a:ext cx="5080" cy="33655"/>
          </a:xfrm>
          <a:custGeom>
            <a:avLst/>
            <a:gdLst/>
            <a:ahLst/>
            <a:cxnLst/>
            <a:rect l="l" t="t" r="r" b="b"/>
            <a:pathLst>
              <a:path w="5079" h="33654">
                <a:moveTo>
                  <a:pt x="4759" y="0"/>
                </a:moveTo>
                <a:lnTo>
                  <a:pt x="4517" y="457"/>
                </a:lnTo>
                <a:lnTo>
                  <a:pt x="4136" y="1257"/>
                </a:lnTo>
                <a:lnTo>
                  <a:pt x="3781" y="2095"/>
                </a:lnTo>
                <a:lnTo>
                  <a:pt x="3158" y="3263"/>
                </a:lnTo>
                <a:lnTo>
                  <a:pt x="2511" y="5549"/>
                </a:lnTo>
                <a:lnTo>
                  <a:pt x="2257" y="6375"/>
                </a:lnTo>
                <a:lnTo>
                  <a:pt x="2041" y="7251"/>
                </a:lnTo>
                <a:lnTo>
                  <a:pt x="1545" y="9055"/>
                </a:lnTo>
                <a:lnTo>
                  <a:pt x="969" y="12407"/>
                </a:lnTo>
                <a:lnTo>
                  <a:pt x="644" y="14084"/>
                </a:lnTo>
                <a:lnTo>
                  <a:pt x="148" y="19342"/>
                </a:lnTo>
                <a:lnTo>
                  <a:pt x="21" y="20383"/>
                </a:lnTo>
                <a:lnTo>
                  <a:pt x="0" y="31051"/>
                </a:lnTo>
                <a:lnTo>
                  <a:pt x="2752" y="14439"/>
                </a:lnTo>
                <a:lnTo>
                  <a:pt x="3108" y="12407"/>
                </a:lnTo>
                <a:lnTo>
                  <a:pt x="3476" y="8521"/>
                </a:lnTo>
                <a:lnTo>
                  <a:pt x="3695" y="7251"/>
                </a:lnTo>
                <a:lnTo>
                  <a:pt x="3814" y="6375"/>
                </a:lnTo>
                <a:lnTo>
                  <a:pt x="3920" y="5168"/>
                </a:lnTo>
                <a:lnTo>
                  <a:pt x="4111" y="3619"/>
                </a:lnTo>
                <a:lnTo>
                  <a:pt x="4416" y="2387"/>
                </a:lnTo>
                <a:lnTo>
                  <a:pt x="475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2" name="object 1782"/>
          <p:cNvSpPr/>
          <p:nvPr/>
        </p:nvSpPr>
        <p:spPr>
          <a:xfrm>
            <a:off x="6854672" y="6699949"/>
            <a:ext cx="5080" cy="33655"/>
          </a:xfrm>
          <a:custGeom>
            <a:avLst/>
            <a:gdLst/>
            <a:ahLst/>
            <a:cxnLst/>
            <a:rect l="l" t="t" r="r" b="b"/>
            <a:pathLst>
              <a:path w="5079" h="33654">
                <a:moveTo>
                  <a:pt x="4746" y="0"/>
                </a:moveTo>
                <a:lnTo>
                  <a:pt x="4136" y="1257"/>
                </a:lnTo>
                <a:lnTo>
                  <a:pt x="3793" y="2095"/>
                </a:lnTo>
                <a:lnTo>
                  <a:pt x="3158" y="3251"/>
                </a:lnTo>
                <a:lnTo>
                  <a:pt x="1533" y="9055"/>
                </a:lnTo>
                <a:lnTo>
                  <a:pt x="1317" y="10452"/>
                </a:lnTo>
                <a:lnTo>
                  <a:pt x="656" y="14071"/>
                </a:lnTo>
                <a:lnTo>
                  <a:pt x="34" y="20370"/>
                </a:lnTo>
                <a:lnTo>
                  <a:pt x="0" y="31051"/>
                </a:lnTo>
                <a:lnTo>
                  <a:pt x="288" y="33134"/>
                </a:lnTo>
                <a:lnTo>
                  <a:pt x="723" y="31026"/>
                </a:lnTo>
                <a:lnTo>
                  <a:pt x="1656" y="24384"/>
                </a:lnTo>
                <a:lnTo>
                  <a:pt x="2599" y="16510"/>
                </a:lnTo>
                <a:lnTo>
                  <a:pt x="2752" y="14439"/>
                </a:lnTo>
                <a:lnTo>
                  <a:pt x="3107" y="12395"/>
                </a:lnTo>
                <a:lnTo>
                  <a:pt x="3419" y="9055"/>
                </a:lnTo>
                <a:lnTo>
                  <a:pt x="3544" y="8115"/>
                </a:lnTo>
                <a:lnTo>
                  <a:pt x="3781" y="6743"/>
                </a:lnTo>
                <a:lnTo>
                  <a:pt x="3920" y="5181"/>
                </a:lnTo>
                <a:lnTo>
                  <a:pt x="4111" y="3619"/>
                </a:lnTo>
                <a:lnTo>
                  <a:pt x="4416" y="2374"/>
                </a:lnTo>
                <a:lnTo>
                  <a:pt x="47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3" name="object 1783"/>
          <p:cNvSpPr/>
          <p:nvPr/>
        </p:nvSpPr>
        <p:spPr>
          <a:xfrm>
            <a:off x="6849389" y="6692951"/>
            <a:ext cx="18199" cy="41578"/>
          </a:xfrm>
          <a:prstGeom prst="rect">
            <a:avLst/>
          </a:prstGeom>
          <a:blipFill>
            <a:blip r:embed="rId4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4" name="object 1784"/>
          <p:cNvSpPr/>
          <p:nvPr/>
        </p:nvSpPr>
        <p:spPr>
          <a:xfrm>
            <a:off x="6861310" y="6784056"/>
            <a:ext cx="10795" cy="31750"/>
          </a:xfrm>
          <a:custGeom>
            <a:avLst/>
            <a:gdLst/>
            <a:ahLst/>
            <a:cxnLst/>
            <a:rect l="l" t="t" r="r" b="b"/>
            <a:pathLst>
              <a:path w="10795" h="31750">
                <a:moveTo>
                  <a:pt x="10401" y="0"/>
                </a:moveTo>
                <a:lnTo>
                  <a:pt x="9575" y="1079"/>
                </a:lnTo>
                <a:lnTo>
                  <a:pt x="9093" y="1803"/>
                </a:lnTo>
                <a:lnTo>
                  <a:pt x="8255" y="2793"/>
                </a:lnTo>
                <a:lnTo>
                  <a:pt x="6819" y="5575"/>
                </a:lnTo>
                <a:lnTo>
                  <a:pt x="6057" y="7188"/>
                </a:lnTo>
                <a:lnTo>
                  <a:pt x="5600" y="8026"/>
                </a:lnTo>
                <a:lnTo>
                  <a:pt x="5295" y="8940"/>
                </a:lnTo>
                <a:lnTo>
                  <a:pt x="3835" y="12699"/>
                </a:lnTo>
                <a:lnTo>
                  <a:pt x="2082" y="18694"/>
                </a:lnTo>
                <a:lnTo>
                  <a:pt x="1892" y="19697"/>
                </a:lnTo>
                <a:lnTo>
                  <a:pt x="1193" y="22555"/>
                </a:lnTo>
                <a:lnTo>
                  <a:pt x="838" y="24371"/>
                </a:lnTo>
                <a:lnTo>
                  <a:pt x="609" y="25946"/>
                </a:lnTo>
                <a:lnTo>
                  <a:pt x="88" y="29070"/>
                </a:lnTo>
                <a:lnTo>
                  <a:pt x="0" y="31216"/>
                </a:lnTo>
                <a:lnTo>
                  <a:pt x="5816" y="13588"/>
                </a:lnTo>
                <a:lnTo>
                  <a:pt x="6540" y="11696"/>
                </a:lnTo>
                <a:lnTo>
                  <a:pt x="7061" y="9817"/>
                </a:lnTo>
                <a:lnTo>
                  <a:pt x="7607" y="7988"/>
                </a:lnTo>
                <a:lnTo>
                  <a:pt x="8229" y="6337"/>
                </a:lnTo>
                <a:lnTo>
                  <a:pt x="9118" y="3365"/>
                </a:lnTo>
                <a:lnTo>
                  <a:pt x="9652" y="2247"/>
                </a:lnTo>
                <a:lnTo>
                  <a:pt x="1040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5" name="object 1785"/>
          <p:cNvSpPr/>
          <p:nvPr/>
        </p:nvSpPr>
        <p:spPr>
          <a:xfrm>
            <a:off x="6849223" y="6730848"/>
            <a:ext cx="29781" cy="124827"/>
          </a:xfrm>
          <a:prstGeom prst="rect">
            <a:avLst/>
          </a:prstGeom>
          <a:blipFill>
            <a:blip r:embed="rId4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6" name="object 1786"/>
          <p:cNvSpPr/>
          <p:nvPr/>
        </p:nvSpPr>
        <p:spPr>
          <a:xfrm>
            <a:off x="6858929" y="6739185"/>
            <a:ext cx="10795" cy="31750"/>
          </a:xfrm>
          <a:custGeom>
            <a:avLst/>
            <a:gdLst/>
            <a:ahLst/>
            <a:cxnLst/>
            <a:rect l="l" t="t" r="r" b="b"/>
            <a:pathLst>
              <a:path w="10795" h="31750">
                <a:moveTo>
                  <a:pt x="10414" y="0"/>
                </a:moveTo>
                <a:lnTo>
                  <a:pt x="9588" y="1079"/>
                </a:lnTo>
                <a:lnTo>
                  <a:pt x="9105" y="1803"/>
                </a:lnTo>
                <a:lnTo>
                  <a:pt x="8267" y="2793"/>
                </a:lnTo>
                <a:lnTo>
                  <a:pt x="7581" y="4165"/>
                </a:lnTo>
                <a:lnTo>
                  <a:pt x="7200" y="4838"/>
                </a:lnTo>
                <a:lnTo>
                  <a:pt x="6819" y="5575"/>
                </a:lnTo>
                <a:lnTo>
                  <a:pt x="6464" y="6388"/>
                </a:lnTo>
                <a:lnTo>
                  <a:pt x="6070" y="7188"/>
                </a:lnTo>
                <a:lnTo>
                  <a:pt x="5626" y="8026"/>
                </a:lnTo>
                <a:lnTo>
                  <a:pt x="5308" y="8940"/>
                </a:lnTo>
                <a:lnTo>
                  <a:pt x="3848" y="12712"/>
                </a:lnTo>
                <a:lnTo>
                  <a:pt x="2082" y="18694"/>
                </a:lnTo>
                <a:lnTo>
                  <a:pt x="1905" y="19697"/>
                </a:lnTo>
                <a:lnTo>
                  <a:pt x="1219" y="22567"/>
                </a:lnTo>
                <a:lnTo>
                  <a:pt x="863" y="24383"/>
                </a:lnTo>
                <a:lnTo>
                  <a:pt x="101" y="29082"/>
                </a:lnTo>
                <a:lnTo>
                  <a:pt x="0" y="31229"/>
                </a:lnTo>
                <a:lnTo>
                  <a:pt x="863" y="29082"/>
                </a:lnTo>
                <a:lnTo>
                  <a:pt x="1816" y="26365"/>
                </a:lnTo>
                <a:lnTo>
                  <a:pt x="2882" y="23190"/>
                </a:lnTo>
                <a:lnTo>
                  <a:pt x="5295" y="15595"/>
                </a:lnTo>
                <a:lnTo>
                  <a:pt x="5829" y="13588"/>
                </a:lnTo>
                <a:lnTo>
                  <a:pt x="6553" y="11709"/>
                </a:lnTo>
                <a:lnTo>
                  <a:pt x="7061" y="9829"/>
                </a:lnTo>
                <a:lnTo>
                  <a:pt x="7607" y="7988"/>
                </a:lnTo>
                <a:lnTo>
                  <a:pt x="8229" y="6349"/>
                </a:lnTo>
                <a:lnTo>
                  <a:pt x="9131" y="3378"/>
                </a:lnTo>
                <a:lnTo>
                  <a:pt x="9652" y="2247"/>
                </a:lnTo>
                <a:lnTo>
                  <a:pt x="1041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7" name="object 1787"/>
          <p:cNvSpPr/>
          <p:nvPr/>
        </p:nvSpPr>
        <p:spPr>
          <a:xfrm>
            <a:off x="6856410" y="6732129"/>
            <a:ext cx="20182" cy="39460"/>
          </a:xfrm>
          <a:prstGeom prst="rect">
            <a:avLst/>
          </a:prstGeom>
          <a:blipFill>
            <a:blip r:embed="rId4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8" name="object 1788"/>
          <p:cNvSpPr/>
          <p:nvPr/>
        </p:nvSpPr>
        <p:spPr>
          <a:xfrm>
            <a:off x="6850643" y="6829610"/>
            <a:ext cx="19050" cy="25400"/>
          </a:xfrm>
          <a:custGeom>
            <a:avLst/>
            <a:gdLst/>
            <a:ahLst/>
            <a:cxnLst/>
            <a:rect l="l" t="t" r="r" b="b"/>
            <a:pathLst>
              <a:path w="19050" h="25400">
                <a:moveTo>
                  <a:pt x="19050" y="0"/>
                </a:moveTo>
                <a:lnTo>
                  <a:pt x="17957" y="660"/>
                </a:lnTo>
                <a:lnTo>
                  <a:pt x="17284" y="1142"/>
                </a:lnTo>
                <a:lnTo>
                  <a:pt x="16205" y="1714"/>
                </a:lnTo>
                <a:lnTo>
                  <a:pt x="13945" y="3809"/>
                </a:lnTo>
                <a:lnTo>
                  <a:pt x="12852" y="4914"/>
                </a:lnTo>
                <a:lnTo>
                  <a:pt x="12179" y="5511"/>
                </a:lnTo>
                <a:lnTo>
                  <a:pt x="11552" y="6299"/>
                </a:lnTo>
                <a:lnTo>
                  <a:pt x="10293" y="7797"/>
                </a:lnTo>
                <a:lnTo>
                  <a:pt x="9118" y="9156"/>
                </a:lnTo>
                <a:lnTo>
                  <a:pt x="6261" y="13246"/>
                </a:lnTo>
                <a:lnTo>
                  <a:pt x="5689" y="14033"/>
                </a:lnTo>
                <a:lnTo>
                  <a:pt x="5219" y="14897"/>
                </a:lnTo>
                <a:lnTo>
                  <a:pt x="3721" y="17284"/>
                </a:lnTo>
                <a:lnTo>
                  <a:pt x="2857" y="18834"/>
                </a:lnTo>
                <a:lnTo>
                  <a:pt x="736" y="22923"/>
                </a:lnTo>
                <a:lnTo>
                  <a:pt x="0" y="24879"/>
                </a:lnTo>
                <a:lnTo>
                  <a:pt x="1333" y="23418"/>
                </a:lnTo>
                <a:lnTo>
                  <a:pt x="5092" y="18567"/>
                </a:lnTo>
                <a:lnTo>
                  <a:pt x="9613" y="12458"/>
                </a:lnTo>
                <a:lnTo>
                  <a:pt x="10718" y="10820"/>
                </a:lnTo>
                <a:lnTo>
                  <a:pt x="11938" y="9334"/>
                </a:lnTo>
                <a:lnTo>
                  <a:pt x="13066" y="7658"/>
                </a:lnTo>
                <a:lnTo>
                  <a:pt x="14077" y="6248"/>
                </a:lnTo>
                <a:lnTo>
                  <a:pt x="15125" y="5041"/>
                </a:lnTo>
                <a:lnTo>
                  <a:pt x="16031" y="3733"/>
                </a:lnTo>
                <a:lnTo>
                  <a:pt x="16840" y="2616"/>
                </a:lnTo>
                <a:lnTo>
                  <a:pt x="17678" y="1790"/>
                </a:lnTo>
                <a:lnTo>
                  <a:pt x="18199" y="1079"/>
                </a:lnTo>
                <a:lnTo>
                  <a:pt x="18757" y="393"/>
                </a:lnTo>
                <a:lnTo>
                  <a:pt x="1905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9" name="object 1789"/>
          <p:cNvSpPr/>
          <p:nvPr/>
        </p:nvSpPr>
        <p:spPr>
          <a:xfrm>
            <a:off x="6843420" y="6822650"/>
            <a:ext cx="31419" cy="67650"/>
          </a:xfrm>
          <a:prstGeom prst="rect">
            <a:avLst/>
          </a:prstGeom>
          <a:blipFill>
            <a:blip r:embed="rId4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0" name="object 1790"/>
          <p:cNvSpPr/>
          <p:nvPr/>
        </p:nvSpPr>
        <p:spPr>
          <a:xfrm>
            <a:off x="6844865" y="6864238"/>
            <a:ext cx="19050" cy="25400"/>
          </a:xfrm>
          <a:custGeom>
            <a:avLst/>
            <a:gdLst/>
            <a:ahLst/>
            <a:cxnLst/>
            <a:rect l="l" t="t" r="r" b="b"/>
            <a:pathLst>
              <a:path w="19050" h="25400">
                <a:moveTo>
                  <a:pt x="19050" y="0"/>
                </a:moveTo>
                <a:lnTo>
                  <a:pt x="17945" y="673"/>
                </a:lnTo>
                <a:lnTo>
                  <a:pt x="17284" y="1143"/>
                </a:lnTo>
                <a:lnTo>
                  <a:pt x="16205" y="1714"/>
                </a:lnTo>
                <a:lnTo>
                  <a:pt x="13944" y="3810"/>
                </a:lnTo>
                <a:lnTo>
                  <a:pt x="12700" y="5041"/>
                </a:lnTo>
                <a:lnTo>
                  <a:pt x="12166" y="5524"/>
                </a:lnTo>
                <a:lnTo>
                  <a:pt x="11552" y="6299"/>
                </a:lnTo>
                <a:lnTo>
                  <a:pt x="10414" y="7658"/>
                </a:lnTo>
                <a:lnTo>
                  <a:pt x="9118" y="9156"/>
                </a:lnTo>
                <a:lnTo>
                  <a:pt x="6810" y="12458"/>
                </a:lnTo>
                <a:lnTo>
                  <a:pt x="5676" y="14033"/>
                </a:lnTo>
                <a:lnTo>
                  <a:pt x="5219" y="14897"/>
                </a:lnTo>
                <a:lnTo>
                  <a:pt x="3708" y="17284"/>
                </a:lnTo>
                <a:lnTo>
                  <a:pt x="2857" y="18846"/>
                </a:lnTo>
                <a:lnTo>
                  <a:pt x="2159" y="20218"/>
                </a:lnTo>
                <a:lnTo>
                  <a:pt x="736" y="22923"/>
                </a:lnTo>
                <a:lnTo>
                  <a:pt x="0" y="24879"/>
                </a:lnTo>
                <a:lnTo>
                  <a:pt x="1320" y="23418"/>
                </a:lnTo>
                <a:lnTo>
                  <a:pt x="3149" y="21094"/>
                </a:lnTo>
                <a:lnTo>
                  <a:pt x="6184" y="17106"/>
                </a:lnTo>
                <a:lnTo>
                  <a:pt x="9622" y="12446"/>
                </a:lnTo>
                <a:lnTo>
                  <a:pt x="10693" y="10820"/>
                </a:lnTo>
                <a:lnTo>
                  <a:pt x="11938" y="9347"/>
                </a:lnTo>
                <a:lnTo>
                  <a:pt x="13074" y="7658"/>
                </a:lnTo>
                <a:lnTo>
                  <a:pt x="14077" y="6248"/>
                </a:lnTo>
                <a:lnTo>
                  <a:pt x="15125" y="5041"/>
                </a:lnTo>
                <a:lnTo>
                  <a:pt x="16031" y="3733"/>
                </a:lnTo>
                <a:lnTo>
                  <a:pt x="16840" y="2616"/>
                </a:lnTo>
                <a:lnTo>
                  <a:pt x="17678" y="1790"/>
                </a:lnTo>
                <a:lnTo>
                  <a:pt x="18199" y="1079"/>
                </a:lnTo>
                <a:lnTo>
                  <a:pt x="1905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1" name="object 1791"/>
          <p:cNvSpPr/>
          <p:nvPr/>
        </p:nvSpPr>
        <p:spPr>
          <a:xfrm>
            <a:off x="6843432" y="6857277"/>
            <a:ext cx="25615" cy="32507"/>
          </a:xfrm>
          <a:prstGeom prst="rect">
            <a:avLst/>
          </a:prstGeom>
          <a:blipFill>
            <a:blip r:embed="rId4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2" name="object 1792"/>
          <p:cNvSpPr/>
          <p:nvPr/>
        </p:nvSpPr>
        <p:spPr>
          <a:xfrm>
            <a:off x="6811117" y="6500616"/>
            <a:ext cx="9525" cy="31750"/>
          </a:xfrm>
          <a:custGeom>
            <a:avLst/>
            <a:gdLst/>
            <a:ahLst/>
            <a:cxnLst/>
            <a:rect l="l" t="t" r="r" b="b"/>
            <a:pathLst>
              <a:path w="9525" h="31750">
                <a:moveTo>
                  <a:pt x="9448" y="0"/>
                </a:moveTo>
                <a:lnTo>
                  <a:pt x="8674" y="1117"/>
                </a:lnTo>
                <a:lnTo>
                  <a:pt x="8204" y="1854"/>
                </a:lnTo>
                <a:lnTo>
                  <a:pt x="7404" y="2870"/>
                </a:lnTo>
                <a:lnTo>
                  <a:pt x="6045" y="5740"/>
                </a:lnTo>
                <a:lnTo>
                  <a:pt x="5321" y="7378"/>
                </a:lnTo>
                <a:lnTo>
                  <a:pt x="4914" y="8216"/>
                </a:lnTo>
                <a:lnTo>
                  <a:pt x="4622" y="9156"/>
                </a:lnTo>
                <a:lnTo>
                  <a:pt x="3987" y="10998"/>
                </a:lnTo>
                <a:lnTo>
                  <a:pt x="3276" y="12966"/>
                </a:lnTo>
                <a:lnTo>
                  <a:pt x="2489" y="16027"/>
                </a:lnTo>
                <a:lnTo>
                  <a:pt x="2247" y="17043"/>
                </a:lnTo>
                <a:lnTo>
                  <a:pt x="1714" y="19050"/>
                </a:lnTo>
                <a:lnTo>
                  <a:pt x="1562" y="20053"/>
                </a:lnTo>
                <a:lnTo>
                  <a:pt x="0" y="31648"/>
                </a:lnTo>
                <a:lnTo>
                  <a:pt x="808" y="29502"/>
                </a:lnTo>
                <a:lnTo>
                  <a:pt x="1676" y="26708"/>
                </a:lnTo>
                <a:lnTo>
                  <a:pt x="2641" y="23495"/>
                </a:lnTo>
                <a:lnTo>
                  <a:pt x="4813" y="15798"/>
                </a:lnTo>
                <a:lnTo>
                  <a:pt x="5295" y="13779"/>
                </a:lnTo>
                <a:lnTo>
                  <a:pt x="5956" y="11849"/>
                </a:lnTo>
                <a:lnTo>
                  <a:pt x="6413" y="9969"/>
                </a:lnTo>
                <a:lnTo>
                  <a:pt x="6896" y="8102"/>
                </a:lnTo>
                <a:lnTo>
                  <a:pt x="7480" y="6426"/>
                </a:lnTo>
                <a:lnTo>
                  <a:pt x="8267" y="3416"/>
                </a:lnTo>
                <a:lnTo>
                  <a:pt x="8763" y="2273"/>
                </a:lnTo>
                <a:lnTo>
                  <a:pt x="944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3" name="object 1793"/>
          <p:cNvSpPr/>
          <p:nvPr/>
        </p:nvSpPr>
        <p:spPr>
          <a:xfrm>
            <a:off x="6808154" y="6458026"/>
            <a:ext cx="24484" cy="75472"/>
          </a:xfrm>
          <a:prstGeom prst="rect">
            <a:avLst/>
          </a:prstGeom>
          <a:blipFill>
            <a:blip r:embed="rId4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4" name="object 1794"/>
          <p:cNvSpPr/>
          <p:nvPr/>
        </p:nvSpPr>
        <p:spPr>
          <a:xfrm>
            <a:off x="6809964" y="6466315"/>
            <a:ext cx="13335" cy="30480"/>
          </a:xfrm>
          <a:custGeom>
            <a:avLst/>
            <a:gdLst/>
            <a:ahLst/>
            <a:cxnLst/>
            <a:rect l="l" t="t" r="r" b="b"/>
            <a:pathLst>
              <a:path w="13334" h="30479">
                <a:moveTo>
                  <a:pt x="12928" y="0"/>
                </a:moveTo>
                <a:lnTo>
                  <a:pt x="12573" y="355"/>
                </a:lnTo>
                <a:lnTo>
                  <a:pt x="12001" y="990"/>
                </a:lnTo>
                <a:lnTo>
                  <a:pt x="11455" y="1638"/>
                </a:lnTo>
                <a:lnTo>
                  <a:pt x="10553" y="2539"/>
                </a:lnTo>
                <a:lnTo>
                  <a:pt x="9223" y="4622"/>
                </a:lnTo>
                <a:lnTo>
                  <a:pt x="8001" y="6667"/>
                </a:lnTo>
                <a:lnTo>
                  <a:pt x="7493" y="7442"/>
                </a:lnTo>
                <a:lnTo>
                  <a:pt x="7099" y="8331"/>
                </a:lnTo>
                <a:lnTo>
                  <a:pt x="5334" y="11887"/>
                </a:lnTo>
                <a:lnTo>
                  <a:pt x="3098" y="17652"/>
                </a:lnTo>
                <a:lnTo>
                  <a:pt x="2832" y="18630"/>
                </a:lnTo>
                <a:lnTo>
                  <a:pt x="1905" y="21412"/>
                </a:lnTo>
                <a:lnTo>
                  <a:pt x="1409" y="23177"/>
                </a:lnTo>
                <a:lnTo>
                  <a:pt x="1041" y="24714"/>
                </a:lnTo>
                <a:lnTo>
                  <a:pt x="266" y="27762"/>
                </a:lnTo>
                <a:lnTo>
                  <a:pt x="0" y="29895"/>
                </a:lnTo>
                <a:lnTo>
                  <a:pt x="7238" y="13004"/>
                </a:lnTo>
                <a:lnTo>
                  <a:pt x="8115" y="11188"/>
                </a:lnTo>
                <a:lnTo>
                  <a:pt x="8763" y="9410"/>
                </a:lnTo>
                <a:lnTo>
                  <a:pt x="9461" y="7632"/>
                </a:lnTo>
                <a:lnTo>
                  <a:pt x="10236" y="6070"/>
                </a:lnTo>
                <a:lnTo>
                  <a:pt x="10850" y="4457"/>
                </a:lnTo>
                <a:lnTo>
                  <a:pt x="11366" y="3213"/>
                </a:lnTo>
                <a:lnTo>
                  <a:pt x="11976" y="2146"/>
                </a:lnTo>
                <a:lnTo>
                  <a:pt x="1292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5" name="object 1795"/>
          <p:cNvSpPr/>
          <p:nvPr/>
        </p:nvSpPr>
        <p:spPr>
          <a:xfrm>
            <a:off x="6775302" y="6667881"/>
            <a:ext cx="2540" cy="32384"/>
          </a:xfrm>
          <a:custGeom>
            <a:avLst/>
            <a:gdLst/>
            <a:ahLst/>
            <a:cxnLst/>
            <a:rect l="l" t="t" r="r" b="b"/>
            <a:pathLst>
              <a:path w="2540" h="32384">
                <a:moveTo>
                  <a:pt x="2111" y="0"/>
                </a:moveTo>
                <a:lnTo>
                  <a:pt x="1650" y="1409"/>
                </a:lnTo>
                <a:lnTo>
                  <a:pt x="1464" y="2133"/>
                </a:lnTo>
                <a:lnTo>
                  <a:pt x="1006" y="3340"/>
                </a:lnTo>
                <a:lnTo>
                  <a:pt x="257" y="8115"/>
                </a:lnTo>
                <a:lnTo>
                  <a:pt x="48" y="11950"/>
                </a:lnTo>
                <a:lnTo>
                  <a:pt x="0" y="15900"/>
                </a:lnTo>
                <a:lnTo>
                  <a:pt x="105" y="19964"/>
                </a:lnTo>
                <a:lnTo>
                  <a:pt x="232" y="20916"/>
                </a:lnTo>
                <a:lnTo>
                  <a:pt x="448" y="23736"/>
                </a:lnTo>
                <a:lnTo>
                  <a:pt x="651" y="25488"/>
                </a:lnTo>
                <a:lnTo>
                  <a:pt x="905" y="26974"/>
                </a:lnTo>
                <a:lnTo>
                  <a:pt x="1337" y="29971"/>
                </a:lnTo>
                <a:lnTo>
                  <a:pt x="1870" y="31915"/>
                </a:lnTo>
                <a:lnTo>
                  <a:pt x="2016" y="29971"/>
                </a:lnTo>
                <a:lnTo>
                  <a:pt x="1969" y="3340"/>
                </a:lnTo>
                <a:lnTo>
                  <a:pt x="2099" y="2298"/>
                </a:lnTo>
                <a:lnTo>
                  <a:pt x="21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6" name="object 1796"/>
          <p:cNvSpPr/>
          <p:nvPr/>
        </p:nvSpPr>
        <p:spPr>
          <a:xfrm>
            <a:off x="6736732" y="6680991"/>
            <a:ext cx="27940" cy="9525"/>
          </a:xfrm>
          <a:custGeom>
            <a:avLst/>
            <a:gdLst/>
            <a:ahLst/>
            <a:cxnLst/>
            <a:rect l="l" t="t" r="r" b="b"/>
            <a:pathLst>
              <a:path w="27940" h="9525">
                <a:moveTo>
                  <a:pt x="25527" y="0"/>
                </a:moveTo>
                <a:lnTo>
                  <a:pt x="22847" y="292"/>
                </a:lnTo>
                <a:lnTo>
                  <a:pt x="21501" y="406"/>
                </a:lnTo>
                <a:lnTo>
                  <a:pt x="19939" y="622"/>
                </a:lnTo>
                <a:lnTo>
                  <a:pt x="17462" y="1130"/>
                </a:lnTo>
                <a:lnTo>
                  <a:pt x="16586" y="1257"/>
                </a:lnTo>
                <a:lnTo>
                  <a:pt x="11379" y="2679"/>
                </a:lnTo>
                <a:lnTo>
                  <a:pt x="8051" y="4013"/>
                </a:lnTo>
                <a:lnTo>
                  <a:pt x="7251" y="4279"/>
                </a:lnTo>
                <a:lnTo>
                  <a:pt x="6502" y="4711"/>
                </a:lnTo>
                <a:lnTo>
                  <a:pt x="5067" y="5448"/>
                </a:lnTo>
                <a:lnTo>
                  <a:pt x="2578" y="6832"/>
                </a:lnTo>
                <a:lnTo>
                  <a:pt x="1663" y="7721"/>
                </a:lnTo>
                <a:lnTo>
                  <a:pt x="990" y="8216"/>
                </a:lnTo>
                <a:lnTo>
                  <a:pt x="0" y="9067"/>
                </a:lnTo>
                <a:lnTo>
                  <a:pt x="1968" y="8420"/>
                </a:lnTo>
                <a:lnTo>
                  <a:pt x="2971" y="7899"/>
                </a:lnTo>
                <a:lnTo>
                  <a:pt x="4254" y="7518"/>
                </a:lnTo>
                <a:lnTo>
                  <a:pt x="5549" y="7188"/>
                </a:lnTo>
                <a:lnTo>
                  <a:pt x="7010" y="6616"/>
                </a:lnTo>
                <a:lnTo>
                  <a:pt x="8610" y="6172"/>
                </a:lnTo>
                <a:lnTo>
                  <a:pt x="10223" y="5753"/>
                </a:lnTo>
                <a:lnTo>
                  <a:pt x="11912" y="5118"/>
                </a:lnTo>
                <a:lnTo>
                  <a:pt x="13652" y="4686"/>
                </a:lnTo>
                <a:lnTo>
                  <a:pt x="18669" y="3162"/>
                </a:lnTo>
                <a:lnTo>
                  <a:pt x="21793" y="2171"/>
                </a:lnTo>
                <a:lnTo>
                  <a:pt x="25628" y="863"/>
                </a:lnTo>
                <a:lnTo>
                  <a:pt x="27343" y="127"/>
                </a:lnTo>
                <a:lnTo>
                  <a:pt x="2552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7" name="object 1797"/>
          <p:cNvSpPr/>
          <p:nvPr/>
        </p:nvSpPr>
        <p:spPr>
          <a:xfrm>
            <a:off x="6730783" y="6676421"/>
            <a:ext cx="34404" cy="22739"/>
          </a:xfrm>
          <a:prstGeom prst="rect">
            <a:avLst/>
          </a:prstGeom>
          <a:blipFill>
            <a:blip r:embed="rId4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8" name="object 1798"/>
          <p:cNvSpPr/>
          <p:nvPr/>
        </p:nvSpPr>
        <p:spPr>
          <a:xfrm>
            <a:off x="6758854" y="6600258"/>
            <a:ext cx="12700" cy="21590"/>
          </a:xfrm>
          <a:custGeom>
            <a:avLst/>
            <a:gdLst/>
            <a:ahLst/>
            <a:cxnLst/>
            <a:rect l="l" t="t" r="r" b="b"/>
            <a:pathLst>
              <a:path w="12700" h="21590">
                <a:moveTo>
                  <a:pt x="12636" y="0"/>
                </a:moveTo>
                <a:lnTo>
                  <a:pt x="12357" y="203"/>
                </a:lnTo>
                <a:lnTo>
                  <a:pt x="11861" y="609"/>
                </a:lnTo>
                <a:lnTo>
                  <a:pt x="11391" y="1079"/>
                </a:lnTo>
                <a:lnTo>
                  <a:pt x="10604" y="1612"/>
                </a:lnTo>
                <a:lnTo>
                  <a:pt x="9855" y="2476"/>
                </a:lnTo>
                <a:lnTo>
                  <a:pt x="9144" y="3340"/>
                </a:lnTo>
                <a:lnTo>
                  <a:pt x="8229" y="4343"/>
                </a:lnTo>
                <a:lnTo>
                  <a:pt x="6629" y="6743"/>
                </a:lnTo>
                <a:lnTo>
                  <a:pt x="5740" y="8013"/>
                </a:lnTo>
                <a:lnTo>
                  <a:pt x="5003" y="9385"/>
                </a:lnTo>
                <a:lnTo>
                  <a:pt x="3467" y="12103"/>
                </a:lnTo>
                <a:lnTo>
                  <a:pt x="2133" y="14947"/>
                </a:lnTo>
                <a:lnTo>
                  <a:pt x="1295" y="17183"/>
                </a:lnTo>
                <a:lnTo>
                  <a:pt x="419" y="19405"/>
                </a:lnTo>
                <a:lnTo>
                  <a:pt x="0" y="20980"/>
                </a:lnTo>
                <a:lnTo>
                  <a:pt x="863" y="19697"/>
                </a:lnTo>
                <a:lnTo>
                  <a:pt x="3314" y="15798"/>
                </a:lnTo>
                <a:lnTo>
                  <a:pt x="4864" y="13144"/>
                </a:lnTo>
                <a:lnTo>
                  <a:pt x="6375" y="10490"/>
                </a:lnTo>
                <a:lnTo>
                  <a:pt x="7099" y="9118"/>
                </a:lnTo>
                <a:lnTo>
                  <a:pt x="7924" y="7874"/>
                </a:lnTo>
                <a:lnTo>
                  <a:pt x="9283" y="5346"/>
                </a:lnTo>
                <a:lnTo>
                  <a:pt x="10033" y="4241"/>
                </a:lnTo>
                <a:lnTo>
                  <a:pt x="10579" y="3225"/>
                </a:lnTo>
                <a:lnTo>
                  <a:pt x="11150" y="2222"/>
                </a:lnTo>
                <a:lnTo>
                  <a:pt x="11709" y="1485"/>
                </a:lnTo>
                <a:lnTo>
                  <a:pt x="1263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9" name="object 1799"/>
          <p:cNvSpPr/>
          <p:nvPr/>
        </p:nvSpPr>
        <p:spPr>
          <a:xfrm>
            <a:off x="6757784" y="6594885"/>
            <a:ext cx="18237" cy="26981"/>
          </a:xfrm>
          <a:prstGeom prst="rect">
            <a:avLst/>
          </a:prstGeom>
          <a:blipFill>
            <a:blip r:embed="rId4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0" name="object 1800"/>
          <p:cNvSpPr/>
          <p:nvPr/>
        </p:nvSpPr>
        <p:spPr>
          <a:xfrm>
            <a:off x="6751562" y="6521316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59" h="23495">
                <a:moveTo>
                  <a:pt x="9626" y="0"/>
                </a:moveTo>
                <a:lnTo>
                  <a:pt x="9359" y="266"/>
                </a:lnTo>
                <a:lnTo>
                  <a:pt x="8928" y="774"/>
                </a:lnTo>
                <a:lnTo>
                  <a:pt x="8534" y="1308"/>
                </a:lnTo>
                <a:lnTo>
                  <a:pt x="7810" y="1981"/>
                </a:lnTo>
                <a:lnTo>
                  <a:pt x="6616" y="3975"/>
                </a:lnTo>
                <a:lnTo>
                  <a:pt x="5867" y="5143"/>
                </a:lnTo>
                <a:lnTo>
                  <a:pt x="3924" y="9245"/>
                </a:lnTo>
                <a:lnTo>
                  <a:pt x="2209" y="13703"/>
                </a:lnTo>
                <a:lnTo>
                  <a:pt x="1295" y="16776"/>
                </a:lnTo>
                <a:lnTo>
                  <a:pt x="215" y="21501"/>
                </a:lnTo>
                <a:lnTo>
                  <a:pt x="0" y="23139"/>
                </a:lnTo>
                <a:lnTo>
                  <a:pt x="791" y="21501"/>
                </a:lnTo>
                <a:lnTo>
                  <a:pt x="2565" y="17373"/>
                </a:lnTo>
                <a:lnTo>
                  <a:pt x="4876" y="11557"/>
                </a:lnTo>
                <a:lnTo>
                  <a:pt x="5384" y="10083"/>
                </a:lnTo>
                <a:lnTo>
                  <a:pt x="6045" y="8674"/>
                </a:lnTo>
                <a:lnTo>
                  <a:pt x="6527" y="7277"/>
                </a:lnTo>
                <a:lnTo>
                  <a:pt x="7048" y="5918"/>
                </a:lnTo>
                <a:lnTo>
                  <a:pt x="7620" y="4699"/>
                </a:lnTo>
                <a:lnTo>
                  <a:pt x="8026" y="3581"/>
                </a:lnTo>
                <a:lnTo>
                  <a:pt x="8458" y="2489"/>
                </a:lnTo>
                <a:lnTo>
                  <a:pt x="8890" y="1663"/>
                </a:lnTo>
                <a:lnTo>
                  <a:pt x="96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1" name="object 1801"/>
          <p:cNvSpPr/>
          <p:nvPr/>
        </p:nvSpPr>
        <p:spPr>
          <a:xfrm>
            <a:off x="6749047" y="6515916"/>
            <a:ext cx="18515" cy="55317"/>
          </a:xfrm>
          <a:prstGeom prst="rect">
            <a:avLst/>
          </a:prstGeom>
          <a:blipFill>
            <a:blip r:embed="rId4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2" name="object 1802"/>
          <p:cNvSpPr/>
          <p:nvPr/>
        </p:nvSpPr>
        <p:spPr>
          <a:xfrm>
            <a:off x="6750483" y="6547299"/>
            <a:ext cx="10160" cy="23495"/>
          </a:xfrm>
          <a:custGeom>
            <a:avLst/>
            <a:gdLst/>
            <a:ahLst/>
            <a:cxnLst/>
            <a:rect l="l" t="t" r="r" b="b"/>
            <a:pathLst>
              <a:path w="10159" h="23495">
                <a:moveTo>
                  <a:pt x="9613" y="0"/>
                </a:moveTo>
                <a:lnTo>
                  <a:pt x="9347" y="266"/>
                </a:lnTo>
                <a:lnTo>
                  <a:pt x="8928" y="761"/>
                </a:lnTo>
                <a:lnTo>
                  <a:pt x="8534" y="1282"/>
                </a:lnTo>
                <a:lnTo>
                  <a:pt x="7810" y="1968"/>
                </a:lnTo>
                <a:lnTo>
                  <a:pt x="6616" y="3962"/>
                </a:lnTo>
                <a:lnTo>
                  <a:pt x="5854" y="5130"/>
                </a:lnTo>
                <a:lnTo>
                  <a:pt x="3911" y="9232"/>
                </a:lnTo>
                <a:lnTo>
                  <a:pt x="3365" y="10718"/>
                </a:lnTo>
                <a:lnTo>
                  <a:pt x="2209" y="13703"/>
                </a:lnTo>
                <a:lnTo>
                  <a:pt x="1295" y="16763"/>
                </a:lnTo>
                <a:lnTo>
                  <a:pt x="215" y="21488"/>
                </a:lnTo>
                <a:lnTo>
                  <a:pt x="0" y="23126"/>
                </a:lnTo>
                <a:lnTo>
                  <a:pt x="779" y="21488"/>
                </a:lnTo>
                <a:lnTo>
                  <a:pt x="2565" y="17360"/>
                </a:lnTo>
                <a:lnTo>
                  <a:pt x="4876" y="11544"/>
                </a:lnTo>
                <a:lnTo>
                  <a:pt x="5384" y="10071"/>
                </a:lnTo>
                <a:lnTo>
                  <a:pt x="6045" y="8648"/>
                </a:lnTo>
                <a:lnTo>
                  <a:pt x="6527" y="7277"/>
                </a:lnTo>
                <a:lnTo>
                  <a:pt x="7048" y="5905"/>
                </a:lnTo>
                <a:lnTo>
                  <a:pt x="7607" y="4686"/>
                </a:lnTo>
                <a:lnTo>
                  <a:pt x="8013" y="3568"/>
                </a:lnTo>
                <a:lnTo>
                  <a:pt x="8458" y="2476"/>
                </a:lnTo>
                <a:lnTo>
                  <a:pt x="8890" y="1638"/>
                </a:lnTo>
                <a:lnTo>
                  <a:pt x="961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3" name="object 1803"/>
          <p:cNvSpPr/>
          <p:nvPr/>
        </p:nvSpPr>
        <p:spPr>
          <a:xfrm>
            <a:off x="6724434" y="6541890"/>
            <a:ext cx="40919" cy="55099"/>
          </a:xfrm>
          <a:prstGeom prst="rect">
            <a:avLst/>
          </a:prstGeom>
          <a:blipFill>
            <a:blip r:embed="rId4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4" name="object 1804"/>
          <p:cNvSpPr/>
          <p:nvPr/>
        </p:nvSpPr>
        <p:spPr>
          <a:xfrm>
            <a:off x="6734099" y="6564420"/>
            <a:ext cx="10160" cy="31750"/>
          </a:xfrm>
          <a:custGeom>
            <a:avLst/>
            <a:gdLst/>
            <a:ahLst/>
            <a:cxnLst/>
            <a:rect l="l" t="t" r="r" b="b"/>
            <a:pathLst>
              <a:path w="10159" h="31750">
                <a:moveTo>
                  <a:pt x="0" y="0"/>
                </a:moveTo>
                <a:lnTo>
                  <a:pt x="736" y="2260"/>
                </a:lnTo>
                <a:lnTo>
                  <a:pt x="1257" y="3403"/>
                </a:lnTo>
                <a:lnTo>
                  <a:pt x="2136" y="6451"/>
                </a:lnTo>
                <a:lnTo>
                  <a:pt x="2747" y="8089"/>
                </a:lnTo>
                <a:lnTo>
                  <a:pt x="3746" y="11760"/>
                </a:lnTo>
                <a:lnTo>
                  <a:pt x="4444" y="13665"/>
                </a:lnTo>
                <a:lnTo>
                  <a:pt x="10083" y="31381"/>
                </a:lnTo>
                <a:lnTo>
                  <a:pt x="9994" y="29235"/>
                </a:lnTo>
                <a:lnTo>
                  <a:pt x="9296" y="24523"/>
                </a:lnTo>
                <a:lnTo>
                  <a:pt x="8966" y="22694"/>
                </a:lnTo>
                <a:lnTo>
                  <a:pt x="8305" y="19824"/>
                </a:lnTo>
                <a:lnTo>
                  <a:pt x="8127" y="18821"/>
                </a:lnTo>
                <a:lnTo>
                  <a:pt x="7835" y="17843"/>
                </a:lnTo>
                <a:lnTo>
                  <a:pt x="7569" y="16827"/>
                </a:lnTo>
                <a:lnTo>
                  <a:pt x="6438" y="12801"/>
                </a:lnTo>
                <a:lnTo>
                  <a:pt x="5689" y="10858"/>
                </a:lnTo>
                <a:lnTo>
                  <a:pt x="4666" y="8026"/>
                </a:lnTo>
                <a:lnTo>
                  <a:pt x="4279" y="7264"/>
                </a:lnTo>
                <a:lnTo>
                  <a:pt x="3162" y="4889"/>
                </a:lnTo>
                <a:lnTo>
                  <a:pt x="2120" y="2832"/>
                </a:lnTo>
                <a:lnTo>
                  <a:pt x="1295" y="1828"/>
                </a:lnTo>
                <a:lnTo>
                  <a:pt x="812" y="110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5" name="object 1805"/>
          <p:cNvSpPr/>
          <p:nvPr/>
        </p:nvSpPr>
        <p:spPr>
          <a:xfrm>
            <a:off x="6732135" y="6600862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0" y="0"/>
                </a:moveTo>
                <a:lnTo>
                  <a:pt x="952" y="1003"/>
                </a:lnTo>
                <a:lnTo>
                  <a:pt x="1511" y="1651"/>
                </a:lnTo>
                <a:lnTo>
                  <a:pt x="2412" y="2387"/>
                </a:lnTo>
                <a:lnTo>
                  <a:pt x="3365" y="3479"/>
                </a:lnTo>
                <a:lnTo>
                  <a:pt x="4292" y="4610"/>
                </a:lnTo>
                <a:lnTo>
                  <a:pt x="5473" y="5765"/>
                </a:lnTo>
                <a:lnTo>
                  <a:pt x="6642" y="7150"/>
                </a:lnTo>
                <a:lnTo>
                  <a:pt x="7785" y="8559"/>
                </a:lnTo>
                <a:lnTo>
                  <a:pt x="9131" y="9893"/>
                </a:lnTo>
                <a:lnTo>
                  <a:pt x="20840" y="22796"/>
                </a:lnTo>
                <a:lnTo>
                  <a:pt x="19977" y="20916"/>
                </a:lnTo>
                <a:lnTo>
                  <a:pt x="17529" y="17030"/>
                </a:lnTo>
                <a:lnTo>
                  <a:pt x="16573" y="15633"/>
                </a:lnTo>
                <a:lnTo>
                  <a:pt x="15468" y="14122"/>
                </a:lnTo>
                <a:lnTo>
                  <a:pt x="14909" y="13398"/>
                </a:lnTo>
                <a:lnTo>
                  <a:pt x="14363" y="12585"/>
                </a:lnTo>
                <a:lnTo>
                  <a:pt x="13728" y="11861"/>
                </a:lnTo>
                <a:lnTo>
                  <a:pt x="13119" y="11099"/>
                </a:lnTo>
                <a:lnTo>
                  <a:pt x="10591" y="8089"/>
                </a:lnTo>
                <a:lnTo>
                  <a:pt x="7886" y="5448"/>
                </a:lnTo>
                <a:lnTo>
                  <a:pt x="7277" y="4775"/>
                </a:lnTo>
                <a:lnTo>
                  <a:pt x="6565" y="4254"/>
                </a:lnTo>
                <a:lnTo>
                  <a:pt x="5283" y="3200"/>
                </a:lnTo>
                <a:lnTo>
                  <a:pt x="2971" y="1409"/>
                </a:lnTo>
                <a:lnTo>
                  <a:pt x="1854" y="952"/>
                </a:lnTo>
                <a:lnTo>
                  <a:pt x="1142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6" name="object 1806"/>
          <p:cNvSpPr/>
          <p:nvPr/>
        </p:nvSpPr>
        <p:spPr>
          <a:xfrm>
            <a:off x="6727177" y="6593922"/>
            <a:ext cx="35242" cy="61626"/>
          </a:xfrm>
          <a:prstGeom prst="rect">
            <a:avLst/>
          </a:prstGeom>
          <a:blipFill>
            <a:blip r:embed="rId4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7" name="object 1807"/>
          <p:cNvSpPr/>
          <p:nvPr/>
        </p:nvSpPr>
        <p:spPr>
          <a:xfrm>
            <a:off x="6740085" y="6632078"/>
            <a:ext cx="20955" cy="22860"/>
          </a:xfrm>
          <a:custGeom>
            <a:avLst/>
            <a:gdLst/>
            <a:ahLst/>
            <a:cxnLst/>
            <a:rect l="l" t="t" r="r" b="b"/>
            <a:pathLst>
              <a:path w="20954" h="22859">
                <a:moveTo>
                  <a:pt x="0" y="0"/>
                </a:moveTo>
                <a:lnTo>
                  <a:pt x="1523" y="1638"/>
                </a:lnTo>
                <a:lnTo>
                  <a:pt x="2425" y="2387"/>
                </a:lnTo>
                <a:lnTo>
                  <a:pt x="3365" y="3479"/>
                </a:lnTo>
                <a:lnTo>
                  <a:pt x="4292" y="4597"/>
                </a:lnTo>
                <a:lnTo>
                  <a:pt x="5460" y="5753"/>
                </a:lnTo>
                <a:lnTo>
                  <a:pt x="6642" y="7137"/>
                </a:lnTo>
                <a:lnTo>
                  <a:pt x="7797" y="8559"/>
                </a:lnTo>
                <a:lnTo>
                  <a:pt x="9131" y="9893"/>
                </a:lnTo>
                <a:lnTo>
                  <a:pt x="10350" y="11417"/>
                </a:lnTo>
                <a:lnTo>
                  <a:pt x="11620" y="12877"/>
                </a:lnTo>
                <a:lnTo>
                  <a:pt x="16433" y="18288"/>
                </a:lnTo>
                <a:lnTo>
                  <a:pt x="19430" y="21463"/>
                </a:lnTo>
                <a:lnTo>
                  <a:pt x="20840" y="22796"/>
                </a:lnTo>
                <a:lnTo>
                  <a:pt x="19977" y="20916"/>
                </a:lnTo>
                <a:lnTo>
                  <a:pt x="17551" y="17068"/>
                </a:lnTo>
                <a:lnTo>
                  <a:pt x="16586" y="15621"/>
                </a:lnTo>
                <a:lnTo>
                  <a:pt x="15468" y="14109"/>
                </a:lnTo>
                <a:lnTo>
                  <a:pt x="14909" y="13398"/>
                </a:lnTo>
                <a:lnTo>
                  <a:pt x="14376" y="12573"/>
                </a:lnTo>
                <a:lnTo>
                  <a:pt x="13741" y="11836"/>
                </a:lnTo>
                <a:lnTo>
                  <a:pt x="11861" y="9575"/>
                </a:lnTo>
                <a:lnTo>
                  <a:pt x="10591" y="8089"/>
                </a:lnTo>
                <a:lnTo>
                  <a:pt x="9194" y="6705"/>
                </a:lnTo>
                <a:lnTo>
                  <a:pt x="7886" y="5448"/>
                </a:lnTo>
                <a:lnTo>
                  <a:pt x="7277" y="4775"/>
                </a:lnTo>
                <a:lnTo>
                  <a:pt x="6578" y="4254"/>
                </a:lnTo>
                <a:lnTo>
                  <a:pt x="4686" y="2717"/>
                </a:lnTo>
                <a:lnTo>
                  <a:pt x="4102" y="2298"/>
                </a:lnTo>
                <a:lnTo>
                  <a:pt x="2971" y="1409"/>
                </a:lnTo>
                <a:lnTo>
                  <a:pt x="1854" y="952"/>
                </a:lnTo>
                <a:lnTo>
                  <a:pt x="1155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8" name="object 1808"/>
          <p:cNvSpPr/>
          <p:nvPr/>
        </p:nvSpPr>
        <p:spPr>
          <a:xfrm>
            <a:off x="6735127" y="6625128"/>
            <a:ext cx="35165" cy="54739"/>
          </a:xfrm>
          <a:prstGeom prst="rect">
            <a:avLst/>
          </a:prstGeom>
          <a:blipFill>
            <a:blip r:embed="rId4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9" name="object 1809"/>
          <p:cNvSpPr/>
          <p:nvPr/>
        </p:nvSpPr>
        <p:spPr>
          <a:xfrm>
            <a:off x="6744303" y="6661123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5" h="17145">
                <a:moveTo>
                  <a:pt x="0" y="0"/>
                </a:moveTo>
                <a:lnTo>
                  <a:pt x="1778" y="1231"/>
                </a:lnTo>
                <a:lnTo>
                  <a:pt x="2781" y="1727"/>
                </a:lnTo>
                <a:lnTo>
                  <a:pt x="3911" y="2539"/>
                </a:lnTo>
                <a:lnTo>
                  <a:pt x="5016" y="3428"/>
                </a:lnTo>
                <a:lnTo>
                  <a:pt x="6375" y="4254"/>
                </a:lnTo>
                <a:lnTo>
                  <a:pt x="7772" y="5308"/>
                </a:lnTo>
                <a:lnTo>
                  <a:pt x="9144" y="6400"/>
                </a:lnTo>
                <a:lnTo>
                  <a:pt x="10693" y="7378"/>
                </a:lnTo>
                <a:lnTo>
                  <a:pt x="12153" y="8559"/>
                </a:lnTo>
                <a:lnTo>
                  <a:pt x="16586" y="11772"/>
                </a:lnTo>
                <a:lnTo>
                  <a:pt x="20510" y="14516"/>
                </a:lnTo>
                <a:lnTo>
                  <a:pt x="22834" y="16078"/>
                </a:lnTo>
                <a:lnTo>
                  <a:pt x="24472" y="17017"/>
                </a:lnTo>
                <a:lnTo>
                  <a:pt x="23266" y="15392"/>
                </a:lnTo>
                <a:lnTo>
                  <a:pt x="20231" y="12255"/>
                </a:lnTo>
                <a:lnTo>
                  <a:pt x="18999" y="11074"/>
                </a:lnTo>
                <a:lnTo>
                  <a:pt x="16967" y="9334"/>
                </a:lnTo>
                <a:lnTo>
                  <a:pt x="16294" y="8674"/>
                </a:lnTo>
                <a:lnTo>
                  <a:pt x="15544" y="8115"/>
                </a:lnTo>
                <a:lnTo>
                  <a:pt x="11798" y="5219"/>
                </a:lnTo>
                <a:lnTo>
                  <a:pt x="10185" y="4254"/>
                </a:lnTo>
                <a:lnTo>
                  <a:pt x="8699" y="3327"/>
                </a:lnTo>
                <a:lnTo>
                  <a:pt x="7950" y="2832"/>
                </a:lnTo>
                <a:lnTo>
                  <a:pt x="7175" y="2501"/>
                </a:lnTo>
                <a:lnTo>
                  <a:pt x="5740" y="1790"/>
                </a:lnTo>
                <a:lnTo>
                  <a:pt x="3136" y="634"/>
                </a:lnTo>
                <a:lnTo>
                  <a:pt x="1981" y="469"/>
                </a:lnTo>
                <a:lnTo>
                  <a:pt x="1219" y="26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0" name="object 1810"/>
          <p:cNvSpPr/>
          <p:nvPr/>
        </p:nvSpPr>
        <p:spPr>
          <a:xfrm>
            <a:off x="6725222" y="6526250"/>
            <a:ext cx="29246" cy="98094"/>
          </a:xfrm>
          <a:prstGeom prst="rect">
            <a:avLst/>
          </a:prstGeom>
          <a:blipFill>
            <a:blip r:embed="rId4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1" name="object 1811"/>
          <p:cNvSpPr/>
          <p:nvPr/>
        </p:nvSpPr>
        <p:spPr>
          <a:xfrm>
            <a:off x="6739597" y="6654012"/>
            <a:ext cx="44691" cy="63954"/>
          </a:xfrm>
          <a:prstGeom prst="rect">
            <a:avLst/>
          </a:prstGeom>
          <a:blipFill>
            <a:blip r:embed="rId4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2" name="object 1812"/>
          <p:cNvSpPr/>
          <p:nvPr/>
        </p:nvSpPr>
        <p:spPr>
          <a:xfrm>
            <a:off x="6762165" y="6694244"/>
            <a:ext cx="20955" cy="23495"/>
          </a:xfrm>
          <a:custGeom>
            <a:avLst/>
            <a:gdLst/>
            <a:ahLst/>
            <a:cxnLst/>
            <a:rect l="l" t="t" r="r" b="b"/>
            <a:pathLst>
              <a:path w="20954" h="23495">
                <a:moveTo>
                  <a:pt x="0" y="0"/>
                </a:moveTo>
                <a:lnTo>
                  <a:pt x="355" y="355"/>
                </a:lnTo>
                <a:lnTo>
                  <a:pt x="1498" y="1638"/>
                </a:lnTo>
                <a:lnTo>
                  <a:pt x="2387" y="2400"/>
                </a:lnTo>
                <a:lnTo>
                  <a:pt x="3340" y="3505"/>
                </a:lnTo>
                <a:lnTo>
                  <a:pt x="4267" y="4660"/>
                </a:lnTo>
                <a:lnTo>
                  <a:pt x="5422" y="5829"/>
                </a:lnTo>
                <a:lnTo>
                  <a:pt x="6591" y="7213"/>
                </a:lnTo>
                <a:lnTo>
                  <a:pt x="7708" y="8648"/>
                </a:lnTo>
                <a:lnTo>
                  <a:pt x="9042" y="10020"/>
                </a:lnTo>
                <a:lnTo>
                  <a:pt x="20637" y="23037"/>
                </a:lnTo>
                <a:lnTo>
                  <a:pt x="19799" y="21158"/>
                </a:lnTo>
                <a:lnTo>
                  <a:pt x="17411" y="17284"/>
                </a:lnTo>
                <a:lnTo>
                  <a:pt x="16446" y="15811"/>
                </a:lnTo>
                <a:lnTo>
                  <a:pt x="14770" y="13563"/>
                </a:lnTo>
                <a:lnTo>
                  <a:pt x="14262" y="12738"/>
                </a:lnTo>
                <a:lnTo>
                  <a:pt x="13627" y="12001"/>
                </a:lnTo>
                <a:lnTo>
                  <a:pt x="11785" y="9715"/>
                </a:lnTo>
                <a:lnTo>
                  <a:pt x="10515" y="8191"/>
                </a:lnTo>
                <a:lnTo>
                  <a:pt x="7848" y="5524"/>
                </a:lnTo>
                <a:lnTo>
                  <a:pt x="7226" y="4851"/>
                </a:lnTo>
                <a:lnTo>
                  <a:pt x="6540" y="4318"/>
                </a:lnTo>
                <a:lnTo>
                  <a:pt x="5270" y="3251"/>
                </a:lnTo>
                <a:lnTo>
                  <a:pt x="2959" y="1447"/>
                </a:lnTo>
                <a:lnTo>
                  <a:pt x="1854" y="977"/>
                </a:lnTo>
                <a:lnTo>
                  <a:pt x="1155" y="55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3" name="object 1813"/>
          <p:cNvSpPr/>
          <p:nvPr/>
        </p:nvSpPr>
        <p:spPr>
          <a:xfrm>
            <a:off x="6757187" y="6687289"/>
            <a:ext cx="42887" cy="67394"/>
          </a:xfrm>
          <a:prstGeom prst="rect">
            <a:avLst/>
          </a:prstGeom>
          <a:blipFill>
            <a:blip r:embed="rId4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4" name="object 1814"/>
          <p:cNvSpPr/>
          <p:nvPr/>
        </p:nvSpPr>
        <p:spPr>
          <a:xfrm>
            <a:off x="6775025" y="6727808"/>
            <a:ext cx="23495" cy="26670"/>
          </a:xfrm>
          <a:custGeom>
            <a:avLst/>
            <a:gdLst/>
            <a:ahLst/>
            <a:cxnLst/>
            <a:rect l="l" t="t" r="r" b="b"/>
            <a:pathLst>
              <a:path w="23495" h="26670">
                <a:moveTo>
                  <a:pt x="0" y="0"/>
                </a:moveTo>
                <a:lnTo>
                  <a:pt x="1054" y="1130"/>
                </a:lnTo>
                <a:lnTo>
                  <a:pt x="1689" y="1879"/>
                </a:lnTo>
                <a:lnTo>
                  <a:pt x="2705" y="2717"/>
                </a:lnTo>
                <a:lnTo>
                  <a:pt x="4813" y="5257"/>
                </a:lnTo>
                <a:lnTo>
                  <a:pt x="6121" y="6591"/>
                </a:lnTo>
                <a:lnTo>
                  <a:pt x="7442" y="8178"/>
                </a:lnTo>
                <a:lnTo>
                  <a:pt x="8737" y="9804"/>
                </a:lnTo>
                <a:lnTo>
                  <a:pt x="10236" y="11341"/>
                </a:lnTo>
                <a:lnTo>
                  <a:pt x="11595" y="13080"/>
                </a:lnTo>
                <a:lnTo>
                  <a:pt x="15798" y="17957"/>
                </a:lnTo>
                <a:lnTo>
                  <a:pt x="18532" y="21056"/>
                </a:lnTo>
                <a:lnTo>
                  <a:pt x="21767" y="24587"/>
                </a:lnTo>
                <a:lnTo>
                  <a:pt x="23380" y="26111"/>
                </a:lnTo>
                <a:lnTo>
                  <a:pt x="22402" y="23964"/>
                </a:lnTo>
                <a:lnTo>
                  <a:pt x="20531" y="20942"/>
                </a:lnTo>
                <a:lnTo>
                  <a:pt x="19723" y="19570"/>
                </a:lnTo>
                <a:lnTo>
                  <a:pt x="18618" y="17919"/>
                </a:lnTo>
                <a:lnTo>
                  <a:pt x="16738" y="15366"/>
                </a:lnTo>
                <a:lnTo>
                  <a:pt x="16141" y="14439"/>
                </a:lnTo>
                <a:lnTo>
                  <a:pt x="15430" y="13614"/>
                </a:lnTo>
                <a:lnTo>
                  <a:pt x="11912" y="9296"/>
                </a:lnTo>
                <a:lnTo>
                  <a:pt x="10325" y="7746"/>
                </a:lnTo>
                <a:lnTo>
                  <a:pt x="8877" y="6273"/>
                </a:lnTo>
                <a:lnTo>
                  <a:pt x="8178" y="5499"/>
                </a:lnTo>
                <a:lnTo>
                  <a:pt x="7378" y="4902"/>
                </a:lnTo>
                <a:lnTo>
                  <a:pt x="5943" y="3682"/>
                </a:lnTo>
                <a:lnTo>
                  <a:pt x="4610" y="2641"/>
                </a:lnTo>
                <a:lnTo>
                  <a:pt x="4013" y="2108"/>
                </a:lnTo>
                <a:lnTo>
                  <a:pt x="3340" y="1777"/>
                </a:lnTo>
                <a:lnTo>
                  <a:pt x="2768" y="1447"/>
                </a:lnTo>
                <a:lnTo>
                  <a:pt x="1701" y="876"/>
                </a:lnTo>
                <a:lnTo>
                  <a:pt x="1295" y="634"/>
                </a:lnTo>
                <a:lnTo>
                  <a:pt x="469" y="20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5" name="object 1815"/>
          <p:cNvSpPr/>
          <p:nvPr/>
        </p:nvSpPr>
        <p:spPr>
          <a:xfrm>
            <a:off x="6769379" y="6720157"/>
            <a:ext cx="41516" cy="67230"/>
          </a:xfrm>
          <a:prstGeom prst="rect">
            <a:avLst/>
          </a:prstGeom>
          <a:blipFill>
            <a:blip r:embed="rId4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6" name="object 1816"/>
          <p:cNvSpPr/>
          <p:nvPr/>
        </p:nvSpPr>
        <p:spPr>
          <a:xfrm>
            <a:off x="6783174" y="6763800"/>
            <a:ext cx="26034" cy="22860"/>
          </a:xfrm>
          <a:custGeom>
            <a:avLst/>
            <a:gdLst/>
            <a:ahLst/>
            <a:cxnLst/>
            <a:rect l="l" t="t" r="r" b="b"/>
            <a:pathLst>
              <a:path w="26034" h="22859">
                <a:moveTo>
                  <a:pt x="0" y="0"/>
                </a:moveTo>
                <a:lnTo>
                  <a:pt x="1225" y="1016"/>
                </a:lnTo>
                <a:lnTo>
                  <a:pt x="1879" y="1600"/>
                </a:lnTo>
                <a:lnTo>
                  <a:pt x="2971" y="2298"/>
                </a:lnTo>
                <a:lnTo>
                  <a:pt x="4152" y="3378"/>
                </a:lnTo>
                <a:lnTo>
                  <a:pt x="5346" y="4508"/>
                </a:lnTo>
                <a:lnTo>
                  <a:pt x="6781" y="5626"/>
                </a:lnTo>
                <a:lnTo>
                  <a:pt x="8267" y="6997"/>
                </a:lnTo>
                <a:lnTo>
                  <a:pt x="9715" y="8407"/>
                </a:lnTo>
                <a:lnTo>
                  <a:pt x="11379" y="9702"/>
                </a:lnTo>
                <a:lnTo>
                  <a:pt x="25996" y="22390"/>
                </a:lnTo>
                <a:lnTo>
                  <a:pt x="24790" y="20408"/>
                </a:lnTo>
                <a:lnTo>
                  <a:pt x="21666" y="16459"/>
                </a:lnTo>
                <a:lnTo>
                  <a:pt x="20396" y="14973"/>
                </a:lnTo>
                <a:lnTo>
                  <a:pt x="18275" y="12725"/>
                </a:lnTo>
                <a:lnTo>
                  <a:pt x="17564" y="11887"/>
                </a:lnTo>
                <a:lnTo>
                  <a:pt x="16764" y="11163"/>
                </a:lnTo>
                <a:lnTo>
                  <a:pt x="14414" y="8915"/>
                </a:lnTo>
                <a:lnTo>
                  <a:pt x="12814" y="7429"/>
                </a:lnTo>
                <a:lnTo>
                  <a:pt x="11087" y="6121"/>
                </a:lnTo>
                <a:lnTo>
                  <a:pt x="9486" y="4876"/>
                </a:lnTo>
                <a:lnTo>
                  <a:pt x="8712" y="4229"/>
                </a:lnTo>
                <a:lnTo>
                  <a:pt x="7848" y="3746"/>
                </a:lnTo>
                <a:lnTo>
                  <a:pt x="6299" y="2768"/>
                </a:lnTo>
                <a:lnTo>
                  <a:pt x="4864" y="1930"/>
                </a:lnTo>
                <a:lnTo>
                  <a:pt x="4203" y="1485"/>
                </a:lnTo>
                <a:lnTo>
                  <a:pt x="3505" y="1257"/>
                </a:lnTo>
                <a:lnTo>
                  <a:pt x="2908" y="1016"/>
                </a:lnTo>
                <a:lnTo>
                  <a:pt x="495" y="13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7" name="object 1817"/>
          <p:cNvSpPr/>
          <p:nvPr/>
        </p:nvSpPr>
        <p:spPr>
          <a:xfrm>
            <a:off x="6777710" y="6755881"/>
            <a:ext cx="42989" cy="68184"/>
          </a:xfrm>
          <a:prstGeom prst="rect">
            <a:avLst/>
          </a:prstGeom>
          <a:blipFill>
            <a:blip r:embed="rId4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8" name="object 1818"/>
          <p:cNvSpPr/>
          <p:nvPr/>
        </p:nvSpPr>
        <p:spPr>
          <a:xfrm>
            <a:off x="6799864" y="6792731"/>
            <a:ext cx="19685" cy="30480"/>
          </a:xfrm>
          <a:custGeom>
            <a:avLst/>
            <a:gdLst/>
            <a:ahLst/>
            <a:cxnLst/>
            <a:rect l="l" t="t" r="r" b="b"/>
            <a:pathLst>
              <a:path w="19684" h="30479">
                <a:moveTo>
                  <a:pt x="0" y="0"/>
                </a:moveTo>
                <a:lnTo>
                  <a:pt x="330" y="482"/>
                </a:lnTo>
                <a:lnTo>
                  <a:pt x="1409" y="2184"/>
                </a:lnTo>
                <a:lnTo>
                  <a:pt x="2273" y="3225"/>
                </a:lnTo>
                <a:lnTo>
                  <a:pt x="4000" y="6172"/>
                </a:lnTo>
                <a:lnTo>
                  <a:pt x="5105" y="7734"/>
                </a:lnTo>
                <a:lnTo>
                  <a:pt x="6244" y="9715"/>
                </a:lnTo>
                <a:lnTo>
                  <a:pt x="7200" y="11430"/>
                </a:lnTo>
                <a:lnTo>
                  <a:pt x="8445" y="13246"/>
                </a:lnTo>
                <a:lnTo>
                  <a:pt x="9550" y="15227"/>
                </a:lnTo>
                <a:lnTo>
                  <a:pt x="12979" y="20891"/>
                </a:lnTo>
                <a:lnTo>
                  <a:pt x="15151" y="24371"/>
                </a:lnTo>
                <a:lnTo>
                  <a:pt x="17919" y="28613"/>
                </a:lnTo>
                <a:lnTo>
                  <a:pt x="19278" y="30454"/>
                </a:lnTo>
                <a:lnTo>
                  <a:pt x="18618" y="28143"/>
                </a:lnTo>
                <a:lnTo>
                  <a:pt x="17259" y="24904"/>
                </a:lnTo>
                <a:lnTo>
                  <a:pt x="16598" y="23279"/>
                </a:lnTo>
                <a:lnTo>
                  <a:pt x="15773" y="21412"/>
                </a:lnTo>
                <a:lnTo>
                  <a:pt x="14287" y="18529"/>
                </a:lnTo>
                <a:lnTo>
                  <a:pt x="13830" y="17487"/>
                </a:lnTo>
                <a:lnTo>
                  <a:pt x="13246" y="16522"/>
                </a:lnTo>
                <a:lnTo>
                  <a:pt x="10401" y="11582"/>
                </a:lnTo>
                <a:lnTo>
                  <a:pt x="8963" y="9563"/>
                </a:lnTo>
                <a:lnTo>
                  <a:pt x="7277" y="7086"/>
                </a:lnTo>
                <a:lnTo>
                  <a:pt x="6591" y="6337"/>
                </a:lnTo>
                <a:lnTo>
                  <a:pt x="5956" y="5588"/>
                </a:lnTo>
                <a:lnTo>
                  <a:pt x="5346" y="4826"/>
                </a:lnTo>
                <a:lnTo>
                  <a:pt x="4191" y="3543"/>
                </a:lnTo>
                <a:lnTo>
                  <a:pt x="3657" y="2895"/>
                </a:lnTo>
                <a:lnTo>
                  <a:pt x="3048" y="2425"/>
                </a:lnTo>
                <a:lnTo>
                  <a:pt x="2527" y="1981"/>
                </a:lnTo>
                <a:lnTo>
                  <a:pt x="444" y="30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9" name="object 1819"/>
          <p:cNvSpPr/>
          <p:nvPr/>
        </p:nvSpPr>
        <p:spPr>
          <a:xfrm>
            <a:off x="6793356" y="6784906"/>
            <a:ext cx="33134" cy="74211"/>
          </a:xfrm>
          <a:prstGeom prst="rect">
            <a:avLst/>
          </a:prstGeom>
          <a:blipFill>
            <a:blip r:embed="rId4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0" name="object 1820"/>
          <p:cNvSpPr/>
          <p:nvPr/>
        </p:nvSpPr>
        <p:spPr>
          <a:xfrm>
            <a:off x="6805669" y="6827793"/>
            <a:ext cx="19685" cy="30480"/>
          </a:xfrm>
          <a:custGeom>
            <a:avLst/>
            <a:gdLst/>
            <a:ahLst/>
            <a:cxnLst/>
            <a:rect l="l" t="t" r="r" b="b"/>
            <a:pathLst>
              <a:path w="19684" h="30479">
                <a:moveTo>
                  <a:pt x="0" y="0"/>
                </a:moveTo>
                <a:lnTo>
                  <a:pt x="1384" y="2184"/>
                </a:lnTo>
                <a:lnTo>
                  <a:pt x="2260" y="3225"/>
                </a:lnTo>
                <a:lnTo>
                  <a:pt x="3987" y="6159"/>
                </a:lnTo>
                <a:lnTo>
                  <a:pt x="5079" y="7734"/>
                </a:lnTo>
                <a:lnTo>
                  <a:pt x="6146" y="9550"/>
                </a:lnTo>
                <a:lnTo>
                  <a:pt x="7175" y="11429"/>
                </a:lnTo>
                <a:lnTo>
                  <a:pt x="8432" y="13246"/>
                </a:lnTo>
                <a:lnTo>
                  <a:pt x="19240" y="30454"/>
                </a:lnTo>
                <a:lnTo>
                  <a:pt x="18592" y="28130"/>
                </a:lnTo>
                <a:lnTo>
                  <a:pt x="16573" y="23279"/>
                </a:lnTo>
                <a:lnTo>
                  <a:pt x="15747" y="21424"/>
                </a:lnTo>
                <a:lnTo>
                  <a:pt x="14262" y="18541"/>
                </a:lnTo>
                <a:lnTo>
                  <a:pt x="13804" y="17487"/>
                </a:lnTo>
                <a:lnTo>
                  <a:pt x="13220" y="16509"/>
                </a:lnTo>
                <a:lnTo>
                  <a:pt x="10388" y="11569"/>
                </a:lnTo>
                <a:lnTo>
                  <a:pt x="7835" y="7962"/>
                </a:lnTo>
                <a:lnTo>
                  <a:pt x="7264" y="7073"/>
                </a:lnTo>
                <a:lnTo>
                  <a:pt x="6565" y="6324"/>
                </a:lnTo>
                <a:lnTo>
                  <a:pt x="5321" y="4838"/>
                </a:lnTo>
                <a:lnTo>
                  <a:pt x="4165" y="3543"/>
                </a:lnTo>
                <a:lnTo>
                  <a:pt x="3632" y="2882"/>
                </a:lnTo>
                <a:lnTo>
                  <a:pt x="3022" y="2425"/>
                </a:lnTo>
                <a:lnTo>
                  <a:pt x="2006" y="1562"/>
                </a:lnTo>
                <a:lnTo>
                  <a:pt x="431" y="30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1" name="object 1821"/>
          <p:cNvSpPr/>
          <p:nvPr/>
        </p:nvSpPr>
        <p:spPr>
          <a:xfrm>
            <a:off x="6795525" y="6819957"/>
            <a:ext cx="32121" cy="64532"/>
          </a:xfrm>
          <a:prstGeom prst="rect">
            <a:avLst/>
          </a:prstGeom>
          <a:blipFill>
            <a:blip r:embed="rId4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2" name="object 1822"/>
          <p:cNvSpPr/>
          <p:nvPr/>
        </p:nvSpPr>
        <p:spPr>
          <a:xfrm>
            <a:off x="6803358" y="6856734"/>
            <a:ext cx="22860" cy="27305"/>
          </a:xfrm>
          <a:custGeom>
            <a:avLst/>
            <a:gdLst/>
            <a:ahLst/>
            <a:cxnLst/>
            <a:rect l="l" t="t" r="r" b="b"/>
            <a:pathLst>
              <a:path w="22859" h="27304">
                <a:moveTo>
                  <a:pt x="0" y="0"/>
                </a:moveTo>
                <a:lnTo>
                  <a:pt x="1638" y="1930"/>
                </a:lnTo>
                <a:lnTo>
                  <a:pt x="2616" y="2832"/>
                </a:lnTo>
                <a:lnTo>
                  <a:pt x="3644" y="4127"/>
                </a:lnTo>
                <a:lnTo>
                  <a:pt x="4660" y="5461"/>
                </a:lnTo>
                <a:lnTo>
                  <a:pt x="5930" y="6832"/>
                </a:lnTo>
                <a:lnTo>
                  <a:pt x="7200" y="8470"/>
                </a:lnTo>
                <a:lnTo>
                  <a:pt x="8445" y="10147"/>
                </a:lnTo>
                <a:lnTo>
                  <a:pt x="9893" y="11734"/>
                </a:lnTo>
                <a:lnTo>
                  <a:pt x="11214" y="13538"/>
                </a:lnTo>
                <a:lnTo>
                  <a:pt x="13982" y="16954"/>
                </a:lnTo>
                <a:lnTo>
                  <a:pt x="15328" y="18656"/>
                </a:lnTo>
                <a:lnTo>
                  <a:pt x="17818" y="21653"/>
                </a:lnTo>
                <a:lnTo>
                  <a:pt x="21056" y="25438"/>
                </a:lnTo>
                <a:lnTo>
                  <a:pt x="22618" y="27025"/>
                </a:lnTo>
                <a:lnTo>
                  <a:pt x="21716" y="24841"/>
                </a:lnTo>
                <a:lnTo>
                  <a:pt x="19865" y="21653"/>
                </a:lnTo>
                <a:lnTo>
                  <a:pt x="19151" y="20358"/>
                </a:lnTo>
                <a:lnTo>
                  <a:pt x="18058" y="18580"/>
                </a:lnTo>
                <a:lnTo>
                  <a:pt x="16903" y="16891"/>
                </a:lnTo>
                <a:lnTo>
                  <a:pt x="16281" y="16040"/>
                </a:lnTo>
                <a:lnTo>
                  <a:pt x="15722" y="15074"/>
                </a:lnTo>
                <a:lnTo>
                  <a:pt x="15024" y="14211"/>
                </a:lnTo>
                <a:lnTo>
                  <a:pt x="11645" y="9766"/>
                </a:lnTo>
                <a:lnTo>
                  <a:pt x="8686" y="6616"/>
                </a:lnTo>
                <a:lnTo>
                  <a:pt x="8026" y="5829"/>
                </a:lnTo>
                <a:lnTo>
                  <a:pt x="7238" y="5194"/>
                </a:lnTo>
                <a:lnTo>
                  <a:pt x="6540" y="4546"/>
                </a:lnTo>
                <a:lnTo>
                  <a:pt x="4533" y="2832"/>
                </a:lnTo>
                <a:lnTo>
                  <a:pt x="3936" y="2273"/>
                </a:lnTo>
                <a:lnTo>
                  <a:pt x="3289" y="1905"/>
                </a:lnTo>
                <a:lnTo>
                  <a:pt x="2717" y="1549"/>
                </a:lnTo>
                <a:lnTo>
                  <a:pt x="457" y="22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3" name="object 1823"/>
          <p:cNvSpPr/>
          <p:nvPr/>
        </p:nvSpPr>
        <p:spPr>
          <a:xfrm>
            <a:off x="6797661" y="6849181"/>
            <a:ext cx="29972" cy="35309"/>
          </a:xfrm>
          <a:prstGeom prst="rect">
            <a:avLst/>
          </a:prstGeom>
          <a:blipFill>
            <a:blip r:embed="rId4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4" name="object 1824"/>
          <p:cNvSpPr/>
          <p:nvPr/>
        </p:nvSpPr>
        <p:spPr>
          <a:xfrm>
            <a:off x="6739138" y="6533839"/>
            <a:ext cx="7620" cy="29209"/>
          </a:xfrm>
          <a:custGeom>
            <a:avLst/>
            <a:gdLst/>
            <a:ahLst/>
            <a:cxnLst/>
            <a:rect l="l" t="t" r="r" b="b"/>
            <a:pathLst>
              <a:path w="7620" h="29209">
                <a:moveTo>
                  <a:pt x="0" y="0"/>
                </a:moveTo>
                <a:lnTo>
                  <a:pt x="533" y="2095"/>
                </a:lnTo>
                <a:lnTo>
                  <a:pt x="939" y="3149"/>
                </a:lnTo>
                <a:lnTo>
                  <a:pt x="1536" y="5918"/>
                </a:lnTo>
                <a:lnTo>
                  <a:pt x="1981" y="7454"/>
                </a:lnTo>
                <a:lnTo>
                  <a:pt x="2705" y="10883"/>
                </a:lnTo>
                <a:lnTo>
                  <a:pt x="3225" y="12674"/>
                </a:lnTo>
                <a:lnTo>
                  <a:pt x="7277" y="29082"/>
                </a:lnTo>
                <a:lnTo>
                  <a:pt x="7327" y="27139"/>
                </a:lnTo>
                <a:lnTo>
                  <a:pt x="7073" y="24269"/>
                </a:lnTo>
                <a:lnTo>
                  <a:pt x="6972" y="22834"/>
                </a:lnTo>
                <a:lnTo>
                  <a:pt x="6769" y="21170"/>
                </a:lnTo>
                <a:lnTo>
                  <a:pt x="6337" y="18529"/>
                </a:lnTo>
                <a:lnTo>
                  <a:pt x="6235" y="17614"/>
                </a:lnTo>
                <a:lnTo>
                  <a:pt x="6019" y="16687"/>
                </a:lnTo>
                <a:lnTo>
                  <a:pt x="5854" y="15773"/>
                </a:lnTo>
                <a:lnTo>
                  <a:pt x="5067" y="12052"/>
                </a:lnTo>
                <a:lnTo>
                  <a:pt x="4495" y="10236"/>
                </a:lnTo>
                <a:lnTo>
                  <a:pt x="3492" y="6832"/>
                </a:lnTo>
                <a:lnTo>
                  <a:pt x="2806" y="5308"/>
                </a:lnTo>
                <a:lnTo>
                  <a:pt x="1739" y="2717"/>
                </a:lnTo>
                <a:lnTo>
                  <a:pt x="1066" y="173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5" name="object 1825"/>
          <p:cNvSpPr/>
          <p:nvPr/>
        </p:nvSpPr>
        <p:spPr>
          <a:xfrm>
            <a:off x="6732244" y="6527469"/>
            <a:ext cx="33337" cy="86334"/>
          </a:xfrm>
          <a:prstGeom prst="rect">
            <a:avLst/>
          </a:prstGeom>
          <a:blipFill>
            <a:blip r:embed="rId4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6" name="object 1826"/>
          <p:cNvSpPr/>
          <p:nvPr/>
        </p:nvSpPr>
        <p:spPr>
          <a:xfrm>
            <a:off x="6751896" y="6579047"/>
            <a:ext cx="4445" cy="33655"/>
          </a:xfrm>
          <a:custGeom>
            <a:avLst/>
            <a:gdLst/>
            <a:ahLst/>
            <a:cxnLst/>
            <a:rect l="l" t="t" r="r" b="b"/>
            <a:pathLst>
              <a:path w="4445" h="33654">
                <a:moveTo>
                  <a:pt x="4292" y="0"/>
                </a:moveTo>
                <a:lnTo>
                  <a:pt x="3708" y="1282"/>
                </a:lnTo>
                <a:lnTo>
                  <a:pt x="3390" y="2133"/>
                </a:lnTo>
                <a:lnTo>
                  <a:pt x="2768" y="3340"/>
                </a:lnTo>
                <a:lnTo>
                  <a:pt x="1943" y="6464"/>
                </a:lnTo>
                <a:lnTo>
                  <a:pt x="1752" y="7340"/>
                </a:lnTo>
                <a:lnTo>
                  <a:pt x="1282" y="9169"/>
                </a:lnTo>
                <a:lnTo>
                  <a:pt x="1097" y="10515"/>
                </a:lnTo>
                <a:lnTo>
                  <a:pt x="495" y="14211"/>
                </a:lnTo>
                <a:lnTo>
                  <a:pt x="25" y="20523"/>
                </a:lnTo>
                <a:lnTo>
                  <a:pt x="0" y="26403"/>
                </a:lnTo>
                <a:lnTo>
                  <a:pt x="91" y="28054"/>
                </a:lnTo>
                <a:lnTo>
                  <a:pt x="217" y="31191"/>
                </a:lnTo>
                <a:lnTo>
                  <a:pt x="2616" y="14516"/>
                </a:lnTo>
                <a:lnTo>
                  <a:pt x="2933" y="12471"/>
                </a:lnTo>
                <a:lnTo>
                  <a:pt x="3035" y="10515"/>
                </a:lnTo>
                <a:lnTo>
                  <a:pt x="3200" y="8559"/>
                </a:lnTo>
                <a:lnTo>
                  <a:pt x="3383" y="7340"/>
                </a:lnTo>
                <a:lnTo>
                  <a:pt x="3490" y="6464"/>
                </a:lnTo>
                <a:lnTo>
                  <a:pt x="3581" y="5207"/>
                </a:lnTo>
                <a:lnTo>
                  <a:pt x="3733" y="3657"/>
                </a:lnTo>
                <a:lnTo>
                  <a:pt x="4013" y="2413"/>
                </a:lnTo>
                <a:lnTo>
                  <a:pt x="42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7" name="object 1827"/>
          <p:cNvSpPr/>
          <p:nvPr/>
        </p:nvSpPr>
        <p:spPr>
          <a:xfrm>
            <a:off x="6746341" y="6572092"/>
            <a:ext cx="22288" cy="69092"/>
          </a:xfrm>
          <a:prstGeom prst="rect">
            <a:avLst/>
          </a:prstGeom>
          <a:blipFill>
            <a:blip r:embed="rId4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8" name="object 1828"/>
          <p:cNvSpPr/>
          <p:nvPr/>
        </p:nvSpPr>
        <p:spPr>
          <a:xfrm>
            <a:off x="6757329" y="6612610"/>
            <a:ext cx="3810" cy="27940"/>
          </a:xfrm>
          <a:custGeom>
            <a:avLst/>
            <a:gdLst/>
            <a:ahLst/>
            <a:cxnLst/>
            <a:rect l="l" t="t" r="r" b="b"/>
            <a:pathLst>
              <a:path w="3809" h="27940">
                <a:moveTo>
                  <a:pt x="3581" y="0"/>
                </a:moveTo>
                <a:lnTo>
                  <a:pt x="3111" y="1054"/>
                </a:lnTo>
                <a:lnTo>
                  <a:pt x="2870" y="1752"/>
                </a:lnTo>
                <a:lnTo>
                  <a:pt x="2336" y="2730"/>
                </a:lnTo>
                <a:lnTo>
                  <a:pt x="1608" y="5562"/>
                </a:lnTo>
                <a:lnTo>
                  <a:pt x="1270" y="6718"/>
                </a:lnTo>
                <a:lnTo>
                  <a:pt x="469" y="11683"/>
                </a:lnTo>
                <a:lnTo>
                  <a:pt x="323" y="13627"/>
                </a:lnTo>
                <a:lnTo>
                  <a:pt x="25" y="16890"/>
                </a:lnTo>
                <a:lnTo>
                  <a:pt x="0" y="20370"/>
                </a:lnTo>
                <a:lnTo>
                  <a:pt x="254" y="25615"/>
                </a:lnTo>
                <a:lnTo>
                  <a:pt x="520" y="27355"/>
                </a:lnTo>
                <a:lnTo>
                  <a:pt x="800" y="25615"/>
                </a:lnTo>
                <a:lnTo>
                  <a:pt x="1143" y="23050"/>
                </a:lnTo>
                <a:lnTo>
                  <a:pt x="1460" y="20256"/>
                </a:lnTo>
                <a:lnTo>
                  <a:pt x="2108" y="13627"/>
                </a:lnTo>
                <a:lnTo>
                  <a:pt x="2209" y="11925"/>
                </a:lnTo>
                <a:lnTo>
                  <a:pt x="2451" y="10236"/>
                </a:lnTo>
                <a:lnTo>
                  <a:pt x="2552" y="8623"/>
                </a:lnTo>
                <a:lnTo>
                  <a:pt x="2679" y="7023"/>
                </a:lnTo>
                <a:lnTo>
                  <a:pt x="2908" y="5562"/>
                </a:lnTo>
                <a:lnTo>
                  <a:pt x="2997" y="4279"/>
                </a:lnTo>
                <a:lnTo>
                  <a:pt x="3124" y="2984"/>
                </a:lnTo>
                <a:lnTo>
                  <a:pt x="3340" y="1943"/>
                </a:lnTo>
                <a:lnTo>
                  <a:pt x="358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9" name="object 1829"/>
          <p:cNvSpPr/>
          <p:nvPr/>
        </p:nvSpPr>
        <p:spPr>
          <a:xfrm>
            <a:off x="6763456" y="6637504"/>
            <a:ext cx="10795" cy="29845"/>
          </a:xfrm>
          <a:custGeom>
            <a:avLst/>
            <a:gdLst/>
            <a:ahLst/>
            <a:cxnLst/>
            <a:rect l="l" t="t" r="r" b="b"/>
            <a:pathLst>
              <a:path w="10795" h="29845">
                <a:moveTo>
                  <a:pt x="10464" y="0"/>
                </a:moveTo>
                <a:lnTo>
                  <a:pt x="9664" y="1003"/>
                </a:lnTo>
                <a:lnTo>
                  <a:pt x="9182" y="1663"/>
                </a:lnTo>
                <a:lnTo>
                  <a:pt x="8369" y="2590"/>
                </a:lnTo>
                <a:lnTo>
                  <a:pt x="6997" y="5156"/>
                </a:lnTo>
                <a:lnTo>
                  <a:pt x="6134" y="6654"/>
                </a:lnTo>
                <a:lnTo>
                  <a:pt x="5448" y="8369"/>
                </a:lnTo>
                <a:lnTo>
                  <a:pt x="3975" y="11899"/>
                </a:lnTo>
                <a:lnTo>
                  <a:pt x="3403" y="13792"/>
                </a:lnTo>
                <a:lnTo>
                  <a:pt x="2209" y="17551"/>
                </a:lnTo>
                <a:lnTo>
                  <a:pt x="2006" y="18503"/>
                </a:lnTo>
                <a:lnTo>
                  <a:pt x="1308" y="21208"/>
                </a:lnTo>
                <a:lnTo>
                  <a:pt x="939" y="22910"/>
                </a:lnTo>
                <a:lnTo>
                  <a:pt x="139" y="27368"/>
                </a:lnTo>
                <a:lnTo>
                  <a:pt x="0" y="29413"/>
                </a:lnTo>
                <a:lnTo>
                  <a:pt x="867" y="27368"/>
                </a:lnTo>
                <a:lnTo>
                  <a:pt x="1803" y="24841"/>
                </a:lnTo>
                <a:lnTo>
                  <a:pt x="2882" y="21843"/>
                </a:lnTo>
                <a:lnTo>
                  <a:pt x="5308" y="14681"/>
                </a:lnTo>
                <a:lnTo>
                  <a:pt x="5854" y="12788"/>
                </a:lnTo>
                <a:lnTo>
                  <a:pt x="6578" y="11023"/>
                </a:lnTo>
                <a:lnTo>
                  <a:pt x="7099" y="9258"/>
                </a:lnTo>
                <a:lnTo>
                  <a:pt x="7658" y="7505"/>
                </a:lnTo>
                <a:lnTo>
                  <a:pt x="8280" y="5956"/>
                </a:lnTo>
                <a:lnTo>
                  <a:pt x="9182" y="3162"/>
                </a:lnTo>
                <a:lnTo>
                  <a:pt x="9715" y="2108"/>
                </a:lnTo>
                <a:lnTo>
                  <a:pt x="10087" y="1003"/>
                </a:lnTo>
                <a:lnTo>
                  <a:pt x="1046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0" name="object 1830"/>
          <p:cNvSpPr/>
          <p:nvPr/>
        </p:nvSpPr>
        <p:spPr>
          <a:xfrm>
            <a:off x="6761274" y="6630793"/>
            <a:ext cx="40667" cy="89271"/>
          </a:xfrm>
          <a:prstGeom prst="rect">
            <a:avLst/>
          </a:prstGeom>
          <a:blipFill>
            <a:blip r:embed="rId4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1" name="object 1831"/>
          <p:cNvSpPr/>
          <p:nvPr/>
        </p:nvSpPr>
        <p:spPr>
          <a:xfrm>
            <a:off x="6791092" y="6686632"/>
            <a:ext cx="2540" cy="32384"/>
          </a:xfrm>
          <a:custGeom>
            <a:avLst/>
            <a:gdLst/>
            <a:ahLst/>
            <a:cxnLst/>
            <a:rect l="l" t="t" r="r" b="b"/>
            <a:pathLst>
              <a:path w="2540" h="32384">
                <a:moveTo>
                  <a:pt x="2122" y="0"/>
                </a:moveTo>
                <a:lnTo>
                  <a:pt x="1647" y="1422"/>
                </a:lnTo>
                <a:lnTo>
                  <a:pt x="1461" y="2133"/>
                </a:lnTo>
                <a:lnTo>
                  <a:pt x="1004" y="3340"/>
                </a:lnTo>
                <a:lnTo>
                  <a:pt x="529" y="6515"/>
                </a:lnTo>
                <a:lnTo>
                  <a:pt x="255" y="8115"/>
                </a:lnTo>
                <a:lnTo>
                  <a:pt x="54" y="11950"/>
                </a:lnTo>
                <a:lnTo>
                  <a:pt x="0" y="15900"/>
                </a:lnTo>
                <a:lnTo>
                  <a:pt x="102" y="19964"/>
                </a:lnTo>
                <a:lnTo>
                  <a:pt x="242" y="20929"/>
                </a:lnTo>
                <a:lnTo>
                  <a:pt x="458" y="23748"/>
                </a:lnTo>
                <a:lnTo>
                  <a:pt x="661" y="25488"/>
                </a:lnTo>
                <a:lnTo>
                  <a:pt x="902" y="26974"/>
                </a:lnTo>
                <a:lnTo>
                  <a:pt x="1347" y="29984"/>
                </a:lnTo>
                <a:lnTo>
                  <a:pt x="1880" y="31915"/>
                </a:lnTo>
                <a:lnTo>
                  <a:pt x="2025" y="29984"/>
                </a:lnTo>
                <a:lnTo>
                  <a:pt x="1956" y="3340"/>
                </a:lnTo>
                <a:lnTo>
                  <a:pt x="2096" y="2311"/>
                </a:lnTo>
                <a:lnTo>
                  <a:pt x="212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2" name="object 1832"/>
          <p:cNvSpPr/>
          <p:nvPr/>
        </p:nvSpPr>
        <p:spPr>
          <a:xfrm>
            <a:off x="6784785" y="6680148"/>
            <a:ext cx="30543" cy="82233"/>
          </a:xfrm>
          <a:prstGeom prst="rect">
            <a:avLst/>
          </a:prstGeom>
          <a:blipFill>
            <a:blip r:embed="rId4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3" name="object 1833"/>
          <p:cNvSpPr/>
          <p:nvPr/>
        </p:nvSpPr>
        <p:spPr>
          <a:xfrm>
            <a:off x="6804471" y="6728961"/>
            <a:ext cx="2540" cy="32384"/>
          </a:xfrm>
          <a:custGeom>
            <a:avLst/>
            <a:gdLst/>
            <a:ahLst/>
            <a:cxnLst/>
            <a:rect l="l" t="t" r="r" b="b"/>
            <a:pathLst>
              <a:path w="2540" h="32384">
                <a:moveTo>
                  <a:pt x="2100" y="0"/>
                </a:moveTo>
                <a:lnTo>
                  <a:pt x="1652" y="1409"/>
                </a:lnTo>
                <a:lnTo>
                  <a:pt x="1465" y="2133"/>
                </a:lnTo>
                <a:lnTo>
                  <a:pt x="1008" y="3340"/>
                </a:lnTo>
                <a:lnTo>
                  <a:pt x="744" y="5003"/>
                </a:lnTo>
                <a:lnTo>
                  <a:pt x="532" y="6515"/>
                </a:lnTo>
                <a:lnTo>
                  <a:pt x="246" y="8115"/>
                </a:lnTo>
                <a:lnTo>
                  <a:pt x="45" y="11950"/>
                </a:lnTo>
                <a:lnTo>
                  <a:pt x="0" y="15900"/>
                </a:lnTo>
                <a:lnTo>
                  <a:pt x="94" y="19964"/>
                </a:lnTo>
                <a:lnTo>
                  <a:pt x="233" y="20929"/>
                </a:lnTo>
                <a:lnTo>
                  <a:pt x="449" y="23736"/>
                </a:lnTo>
                <a:lnTo>
                  <a:pt x="653" y="25488"/>
                </a:lnTo>
                <a:lnTo>
                  <a:pt x="894" y="26974"/>
                </a:lnTo>
                <a:lnTo>
                  <a:pt x="1326" y="29972"/>
                </a:lnTo>
                <a:lnTo>
                  <a:pt x="1859" y="31915"/>
                </a:lnTo>
                <a:lnTo>
                  <a:pt x="2016" y="29972"/>
                </a:lnTo>
                <a:lnTo>
                  <a:pt x="1957" y="3340"/>
                </a:lnTo>
                <a:lnTo>
                  <a:pt x="2088" y="2298"/>
                </a:lnTo>
                <a:lnTo>
                  <a:pt x="210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4" name="object 1834"/>
          <p:cNvSpPr/>
          <p:nvPr/>
        </p:nvSpPr>
        <p:spPr>
          <a:xfrm>
            <a:off x="6814947" y="6766155"/>
            <a:ext cx="2540" cy="32384"/>
          </a:xfrm>
          <a:custGeom>
            <a:avLst/>
            <a:gdLst/>
            <a:ahLst/>
            <a:cxnLst/>
            <a:rect l="l" t="t" r="r" b="b"/>
            <a:pathLst>
              <a:path w="2540" h="32384">
                <a:moveTo>
                  <a:pt x="2105" y="0"/>
                </a:moveTo>
                <a:lnTo>
                  <a:pt x="1656" y="1409"/>
                </a:lnTo>
                <a:lnTo>
                  <a:pt x="1470" y="2120"/>
                </a:lnTo>
                <a:lnTo>
                  <a:pt x="1000" y="3340"/>
                </a:lnTo>
                <a:lnTo>
                  <a:pt x="523" y="6515"/>
                </a:lnTo>
                <a:lnTo>
                  <a:pt x="250" y="8115"/>
                </a:lnTo>
                <a:lnTo>
                  <a:pt x="49" y="11950"/>
                </a:lnTo>
                <a:lnTo>
                  <a:pt x="0" y="15900"/>
                </a:lnTo>
                <a:lnTo>
                  <a:pt x="111" y="19964"/>
                </a:lnTo>
                <a:lnTo>
                  <a:pt x="250" y="20929"/>
                </a:lnTo>
                <a:lnTo>
                  <a:pt x="301" y="21856"/>
                </a:lnTo>
                <a:lnTo>
                  <a:pt x="454" y="23736"/>
                </a:lnTo>
                <a:lnTo>
                  <a:pt x="657" y="25488"/>
                </a:lnTo>
                <a:lnTo>
                  <a:pt x="911" y="26974"/>
                </a:lnTo>
                <a:lnTo>
                  <a:pt x="1343" y="29971"/>
                </a:lnTo>
                <a:lnTo>
                  <a:pt x="1876" y="31915"/>
                </a:lnTo>
                <a:lnTo>
                  <a:pt x="2022" y="29971"/>
                </a:lnTo>
                <a:lnTo>
                  <a:pt x="1949" y="3340"/>
                </a:lnTo>
                <a:lnTo>
                  <a:pt x="2079" y="2298"/>
                </a:lnTo>
                <a:lnTo>
                  <a:pt x="210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5" name="object 1835"/>
          <p:cNvSpPr/>
          <p:nvPr/>
        </p:nvSpPr>
        <p:spPr>
          <a:xfrm>
            <a:off x="6797345" y="6697421"/>
            <a:ext cx="28460" cy="102171"/>
          </a:xfrm>
          <a:prstGeom prst="rect">
            <a:avLst/>
          </a:prstGeom>
          <a:blipFill>
            <a:blip r:embed="rId4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6" name="object 1836"/>
          <p:cNvSpPr/>
          <p:nvPr/>
        </p:nvSpPr>
        <p:spPr>
          <a:xfrm>
            <a:off x="6825233" y="6791569"/>
            <a:ext cx="5715" cy="31750"/>
          </a:xfrm>
          <a:custGeom>
            <a:avLst/>
            <a:gdLst/>
            <a:ahLst/>
            <a:cxnLst/>
            <a:rect l="l" t="t" r="r" b="b"/>
            <a:pathLst>
              <a:path w="5715" h="31750">
                <a:moveTo>
                  <a:pt x="5313" y="0"/>
                </a:moveTo>
                <a:lnTo>
                  <a:pt x="4704" y="1181"/>
                </a:lnTo>
                <a:lnTo>
                  <a:pt x="4348" y="1968"/>
                </a:lnTo>
                <a:lnTo>
                  <a:pt x="3713" y="3048"/>
                </a:lnTo>
                <a:lnTo>
                  <a:pt x="2837" y="5905"/>
                </a:lnTo>
                <a:lnTo>
                  <a:pt x="2265" y="7581"/>
                </a:lnTo>
                <a:lnTo>
                  <a:pt x="1398" y="11734"/>
                </a:lnTo>
                <a:lnTo>
                  <a:pt x="1059" y="13246"/>
                </a:lnTo>
                <a:lnTo>
                  <a:pt x="322" y="19215"/>
                </a:lnTo>
                <a:lnTo>
                  <a:pt x="200" y="21399"/>
                </a:lnTo>
                <a:lnTo>
                  <a:pt x="81" y="23012"/>
                </a:lnTo>
                <a:lnTo>
                  <a:pt x="0" y="29375"/>
                </a:lnTo>
                <a:lnTo>
                  <a:pt x="233" y="31343"/>
                </a:lnTo>
                <a:lnTo>
                  <a:pt x="714" y="29311"/>
                </a:lnTo>
                <a:lnTo>
                  <a:pt x="1497" y="24752"/>
                </a:lnTo>
                <a:lnTo>
                  <a:pt x="2064" y="21120"/>
                </a:lnTo>
                <a:lnTo>
                  <a:pt x="2849" y="15646"/>
                </a:lnTo>
                <a:lnTo>
                  <a:pt x="3065" y="13652"/>
                </a:lnTo>
                <a:lnTo>
                  <a:pt x="3446" y="11734"/>
                </a:lnTo>
                <a:lnTo>
                  <a:pt x="3878" y="8051"/>
                </a:lnTo>
                <a:lnTo>
                  <a:pt x="4221" y="6375"/>
                </a:lnTo>
                <a:lnTo>
                  <a:pt x="4399" y="4889"/>
                </a:lnTo>
                <a:lnTo>
                  <a:pt x="4615" y="3416"/>
                </a:lnTo>
                <a:lnTo>
                  <a:pt x="4945" y="2260"/>
                </a:lnTo>
                <a:lnTo>
                  <a:pt x="531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7" name="object 1837"/>
          <p:cNvSpPr/>
          <p:nvPr/>
        </p:nvSpPr>
        <p:spPr>
          <a:xfrm>
            <a:off x="6820775" y="6784915"/>
            <a:ext cx="20943" cy="70557"/>
          </a:xfrm>
          <a:prstGeom prst="rect">
            <a:avLst/>
          </a:prstGeom>
          <a:blipFill>
            <a:blip r:embed="rId4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8" name="object 1838"/>
          <p:cNvSpPr/>
          <p:nvPr/>
        </p:nvSpPr>
        <p:spPr>
          <a:xfrm>
            <a:off x="6827417" y="6822774"/>
            <a:ext cx="5715" cy="31750"/>
          </a:xfrm>
          <a:custGeom>
            <a:avLst/>
            <a:gdLst/>
            <a:ahLst/>
            <a:cxnLst/>
            <a:rect l="l" t="t" r="r" b="b"/>
            <a:pathLst>
              <a:path w="5715" h="31750">
                <a:moveTo>
                  <a:pt x="5288" y="0"/>
                </a:moveTo>
                <a:lnTo>
                  <a:pt x="4323" y="1968"/>
                </a:lnTo>
                <a:lnTo>
                  <a:pt x="3700" y="3060"/>
                </a:lnTo>
                <a:lnTo>
                  <a:pt x="2811" y="5905"/>
                </a:lnTo>
                <a:lnTo>
                  <a:pt x="2253" y="7581"/>
                </a:lnTo>
                <a:lnTo>
                  <a:pt x="1384" y="11747"/>
                </a:lnTo>
                <a:lnTo>
                  <a:pt x="1046" y="13246"/>
                </a:lnTo>
                <a:lnTo>
                  <a:pt x="449" y="18224"/>
                </a:lnTo>
                <a:lnTo>
                  <a:pt x="297" y="19202"/>
                </a:lnTo>
                <a:lnTo>
                  <a:pt x="195" y="21132"/>
                </a:lnTo>
                <a:lnTo>
                  <a:pt x="68" y="23025"/>
                </a:lnTo>
                <a:lnTo>
                  <a:pt x="0" y="29387"/>
                </a:lnTo>
                <a:lnTo>
                  <a:pt x="233" y="31356"/>
                </a:lnTo>
                <a:lnTo>
                  <a:pt x="3040" y="13665"/>
                </a:lnTo>
                <a:lnTo>
                  <a:pt x="3434" y="11747"/>
                </a:lnTo>
                <a:lnTo>
                  <a:pt x="3637" y="9893"/>
                </a:lnTo>
                <a:lnTo>
                  <a:pt x="3865" y="8051"/>
                </a:lnTo>
                <a:lnTo>
                  <a:pt x="4208" y="6388"/>
                </a:lnTo>
                <a:lnTo>
                  <a:pt x="4386" y="4902"/>
                </a:lnTo>
                <a:lnTo>
                  <a:pt x="4602" y="3416"/>
                </a:lnTo>
                <a:lnTo>
                  <a:pt x="4932" y="2273"/>
                </a:lnTo>
                <a:lnTo>
                  <a:pt x="5059" y="1397"/>
                </a:lnTo>
                <a:lnTo>
                  <a:pt x="5224" y="495"/>
                </a:lnTo>
                <a:lnTo>
                  <a:pt x="528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9" name="object 1839"/>
          <p:cNvSpPr/>
          <p:nvPr/>
        </p:nvSpPr>
        <p:spPr>
          <a:xfrm>
            <a:off x="6798480" y="6703986"/>
            <a:ext cx="11430" cy="23495"/>
          </a:xfrm>
          <a:custGeom>
            <a:avLst/>
            <a:gdLst/>
            <a:ahLst/>
            <a:cxnLst/>
            <a:rect l="l" t="t" r="r" b="b"/>
            <a:pathLst>
              <a:path w="11429" h="23495">
                <a:moveTo>
                  <a:pt x="10883" y="0"/>
                </a:moveTo>
                <a:lnTo>
                  <a:pt x="10134" y="762"/>
                </a:lnTo>
                <a:lnTo>
                  <a:pt x="9715" y="1295"/>
                </a:lnTo>
                <a:lnTo>
                  <a:pt x="8940" y="1930"/>
                </a:lnTo>
                <a:lnTo>
                  <a:pt x="7620" y="3937"/>
                </a:lnTo>
                <a:lnTo>
                  <a:pt x="6781" y="5080"/>
                </a:lnTo>
                <a:lnTo>
                  <a:pt x="5384" y="7785"/>
                </a:lnTo>
                <a:lnTo>
                  <a:pt x="4610" y="9220"/>
                </a:lnTo>
                <a:lnTo>
                  <a:pt x="3975" y="10731"/>
                </a:lnTo>
                <a:lnTo>
                  <a:pt x="2667" y="13728"/>
                </a:lnTo>
                <a:lnTo>
                  <a:pt x="1587" y="16840"/>
                </a:lnTo>
                <a:lnTo>
                  <a:pt x="266" y="21666"/>
                </a:lnTo>
                <a:lnTo>
                  <a:pt x="0" y="23329"/>
                </a:lnTo>
                <a:lnTo>
                  <a:pt x="888" y="21666"/>
                </a:lnTo>
                <a:lnTo>
                  <a:pt x="1854" y="19723"/>
                </a:lnTo>
                <a:lnTo>
                  <a:pt x="3568" y="15976"/>
                </a:lnTo>
                <a:lnTo>
                  <a:pt x="4838" y="13131"/>
                </a:lnTo>
                <a:lnTo>
                  <a:pt x="5511" y="11671"/>
                </a:lnTo>
                <a:lnTo>
                  <a:pt x="6096" y="10160"/>
                </a:lnTo>
                <a:lnTo>
                  <a:pt x="6819" y="8750"/>
                </a:lnTo>
                <a:lnTo>
                  <a:pt x="7391" y="7340"/>
                </a:lnTo>
                <a:lnTo>
                  <a:pt x="7988" y="5956"/>
                </a:lnTo>
                <a:lnTo>
                  <a:pt x="8623" y="4724"/>
                </a:lnTo>
                <a:lnTo>
                  <a:pt x="9093" y="3606"/>
                </a:lnTo>
                <a:lnTo>
                  <a:pt x="9588" y="2501"/>
                </a:lnTo>
                <a:lnTo>
                  <a:pt x="10071" y="1663"/>
                </a:lnTo>
                <a:lnTo>
                  <a:pt x="10375" y="1016"/>
                </a:lnTo>
                <a:lnTo>
                  <a:pt x="10718" y="381"/>
                </a:lnTo>
                <a:lnTo>
                  <a:pt x="1088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0" name="object 1840"/>
          <p:cNvSpPr/>
          <p:nvPr/>
        </p:nvSpPr>
        <p:spPr>
          <a:xfrm>
            <a:off x="6797178" y="6698409"/>
            <a:ext cx="17411" cy="29694"/>
          </a:xfrm>
          <a:prstGeom prst="rect">
            <a:avLst/>
          </a:prstGeom>
          <a:blipFill>
            <a:blip r:embed="rId4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1" name="object 1841"/>
          <p:cNvSpPr/>
          <p:nvPr/>
        </p:nvSpPr>
        <p:spPr>
          <a:xfrm>
            <a:off x="6931631" y="6639142"/>
            <a:ext cx="6350" cy="28575"/>
          </a:xfrm>
          <a:custGeom>
            <a:avLst/>
            <a:gdLst/>
            <a:ahLst/>
            <a:cxnLst/>
            <a:rect l="l" t="t" r="r" b="b"/>
            <a:pathLst>
              <a:path w="6350" h="28575">
                <a:moveTo>
                  <a:pt x="5753" y="0"/>
                </a:moveTo>
                <a:lnTo>
                  <a:pt x="5521" y="1257"/>
                </a:lnTo>
                <a:lnTo>
                  <a:pt x="5346" y="2044"/>
                </a:lnTo>
                <a:lnTo>
                  <a:pt x="5238" y="3238"/>
                </a:lnTo>
                <a:lnTo>
                  <a:pt x="4965" y="4470"/>
                </a:lnTo>
                <a:lnTo>
                  <a:pt x="4622" y="5791"/>
                </a:lnTo>
                <a:lnTo>
                  <a:pt x="4381" y="7327"/>
                </a:lnTo>
                <a:lnTo>
                  <a:pt x="3581" y="10579"/>
                </a:lnTo>
                <a:lnTo>
                  <a:pt x="3289" y="12344"/>
                </a:lnTo>
                <a:lnTo>
                  <a:pt x="2832" y="14084"/>
                </a:lnTo>
                <a:lnTo>
                  <a:pt x="2451" y="15849"/>
                </a:lnTo>
                <a:lnTo>
                  <a:pt x="1921" y="18161"/>
                </a:lnTo>
                <a:lnTo>
                  <a:pt x="1227" y="21437"/>
                </a:lnTo>
                <a:lnTo>
                  <a:pt x="254" y="26441"/>
                </a:lnTo>
                <a:lnTo>
                  <a:pt x="0" y="28282"/>
                </a:lnTo>
                <a:lnTo>
                  <a:pt x="838" y="26708"/>
                </a:lnTo>
                <a:lnTo>
                  <a:pt x="2273" y="22923"/>
                </a:lnTo>
                <a:lnTo>
                  <a:pt x="2781" y="21437"/>
                </a:lnTo>
                <a:lnTo>
                  <a:pt x="3505" y="18999"/>
                </a:lnTo>
                <a:lnTo>
                  <a:pt x="3797" y="18161"/>
                </a:lnTo>
                <a:lnTo>
                  <a:pt x="3987" y="17297"/>
                </a:lnTo>
                <a:lnTo>
                  <a:pt x="5080" y="12890"/>
                </a:lnTo>
                <a:lnTo>
                  <a:pt x="5880" y="7658"/>
                </a:lnTo>
                <a:lnTo>
                  <a:pt x="5956" y="5791"/>
                </a:lnTo>
                <a:lnTo>
                  <a:pt x="6095" y="3149"/>
                </a:lnTo>
                <a:lnTo>
                  <a:pt x="5930" y="2057"/>
                </a:lnTo>
                <a:lnTo>
                  <a:pt x="5878" y="1244"/>
                </a:lnTo>
                <a:lnTo>
                  <a:pt x="575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2" name="object 1842"/>
          <p:cNvSpPr/>
          <p:nvPr/>
        </p:nvSpPr>
        <p:spPr>
          <a:xfrm>
            <a:off x="6917004" y="6633636"/>
            <a:ext cx="26288" cy="50436"/>
          </a:xfrm>
          <a:prstGeom prst="rect">
            <a:avLst/>
          </a:prstGeom>
          <a:blipFill>
            <a:blip r:embed="rId4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3" name="object 1843"/>
          <p:cNvSpPr/>
          <p:nvPr/>
        </p:nvSpPr>
        <p:spPr>
          <a:xfrm>
            <a:off x="6929041" y="6655482"/>
            <a:ext cx="0" cy="51435"/>
          </a:xfrm>
          <a:custGeom>
            <a:avLst/>
            <a:gdLst/>
            <a:ahLst/>
            <a:cxnLst/>
            <a:rect l="l" t="t" r="r" b="b"/>
            <a:pathLst>
              <a:path w="0" h="51434">
                <a:moveTo>
                  <a:pt x="0" y="50825"/>
                </a:moveTo>
                <a:lnTo>
                  <a:pt x="0" y="0"/>
                </a:lnTo>
                <a:lnTo>
                  <a:pt x="0" y="50825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4" name="object 1844"/>
          <p:cNvSpPr/>
          <p:nvPr/>
        </p:nvSpPr>
        <p:spPr>
          <a:xfrm>
            <a:off x="6918896" y="6649358"/>
            <a:ext cx="47688" cy="61474"/>
          </a:xfrm>
          <a:prstGeom prst="rect">
            <a:avLst/>
          </a:prstGeom>
          <a:blipFill>
            <a:blip r:embed="rId4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5" name="object 1845"/>
          <p:cNvSpPr/>
          <p:nvPr/>
        </p:nvSpPr>
        <p:spPr>
          <a:xfrm>
            <a:off x="6940028" y="6690928"/>
            <a:ext cx="19050" cy="16510"/>
          </a:xfrm>
          <a:custGeom>
            <a:avLst/>
            <a:gdLst/>
            <a:ahLst/>
            <a:cxnLst/>
            <a:rect l="l" t="t" r="r" b="b"/>
            <a:pathLst>
              <a:path w="19050" h="16509">
                <a:moveTo>
                  <a:pt x="18503" y="0"/>
                </a:moveTo>
                <a:lnTo>
                  <a:pt x="17538" y="330"/>
                </a:lnTo>
                <a:lnTo>
                  <a:pt x="16954" y="622"/>
                </a:lnTo>
                <a:lnTo>
                  <a:pt x="16002" y="838"/>
                </a:lnTo>
                <a:lnTo>
                  <a:pt x="14046" y="2057"/>
                </a:lnTo>
                <a:lnTo>
                  <a:pt x="12877" y="2717"/>
                </a:lnTo>
                <a:lnTo>
                  <a:pt x="9359" y="5511"/>
                </a:lnTo>
                <a:lnTo>
                  <a:pt x="5930" y="8737"/>
                </a:lnTo>
                <a:lnTo>
                  <a:pt x="3810" y="11137"/>
                </a:lnTo>
                <a:lnTo>
                  <a:pt x="850" y="14985"/>
                </a:lnTo>
                <a:lnTo>
                  <a:pt x="0" y="16408"/>
                </a:lnTo>
                <a:lnTo>
                  <a:pt x="1231" y="15443"/>
                </a:lnTo>
                <a:lnTo>
                  <a:pt x="3898" y="13195"/>
                </a:lnTo>
                <a:lnTo>
                  <a:pt x="5981" y="11315"/>
                </a:lnTo>
                <a:lnTo>
                  <a:pt x="9309" y="8229"/>
                </a:lnTo>
                <a:lnTo>
                  <a:pt x="10414" y="7111"/>
                </a:lnTo>
                <a:lnTo>
                  <a:pt x="11582" y="6159"/>
                </a:lnTo>
                <a:lnTo>
                  <a:pt x="12623" y="5118"/>
                </a:lnTo>
                <a:lnTo>
                  <a:pt x="13665" y="4127"/>
                </a:lnTo>
                <a:lnTo>
                  <a:pt x="14706" y="3301"/>
                </a:lnTo>
                <a:lnTo>
                  <a:pt x="15557" y="2476"/>
                </a:lnTo>
                <a:lnTo>
                  <a:pt x="16408" y="1701"/>
                </a:lnTo>
                <a:lnTo>
                  <a:pt x="17170" y="1155"/>
                </a:lnTo>
                <a:lnTo>
                  <a:pt x="18224" y="279"/>
                </a:lnTo>
                <a:lnTo>
                  <a:pt x="1850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6" name="object 1846"/>
          <p:cNvSpPr/>
          <p:nvPr/>
        </p:nvSpPr>
        <p:spPr>
          <a:xfrm>
            <a:off x="6933712" y="6669189"/>
            <a:ext cx="28783" cy="38982"/>
          </a:xfrm>
          <a:prstGeom prst="rect">
            <a:avLst/>
          </a:prstGeom>
          <a:blipFill>
            <a:blip r:embed="rId4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7" name="object 1847"/>
          <p:cNvSpPr/>
          <p:nvPr/>
        </p:nvSpPr>
        <p:spPr>
          <a:xfrm>
            <a:off x="6937598" y="6676049"/>
            <a:ext cx="5080" cy="27305"/>
          </a:xfrm>
          <a:custGeom>
            <a:avLst/>
            <a:gdLst/>
            <a:ahLst/>
            <a:cxnLst/>
            <a:rect l="l" t="t" r="r" b="b"/>
            <a:pathLst>
              <a:path w="5079" h="27304">
                <a:moveTo>
                  <a:pt x="4808" y="0"/>
                </a:moveTo>
                <a:lnTo>
                  <a:pt x="4288" y="1003"/>
                </a:lnTo>
                <a:lnTo>
                  <a:pt x="3996" y="1676"/>
                </a:lnTo>
                <a:lnTo>
                  <a:pt x="3411" y="2603"/>
                </a:lnTo>
                <a:lnTo>
                  <a:pt x="2624" y="5016"/>
                </a:lnTo>
                <a:lnTo>
                  <a:pt x="2116" y="6451"/>
                </a:lnTo>
                <a:lnTo>
                  <a:pt x="1036" y="11290"/>
                </a:lnTo>
                <a:lnTo>
                  <a:pt x="753" y="13360"/>
                </a:lnTo>
                <a:lnTo>
                  <a:pt x="300" y="16408"/>
                </a:lnTo>
                <a:lnTo>
                  <a:pt x="46" y="19862"/>
                </a:lnTo>
                <a:lnTo>
                  <a:pt x="0" y="25095"/>
                </a:lnTo>
                <a:lnTo>
                  <a:pt x="147" y="26796"/>
                </a:lnTo>
                <a:lnTo>
                  <a:pt x="538" y="25044"/>
                </a:lnTo>
                <a:lnTo>
                  <a:pt x="1252" y="21335"/>
                </a:lnTo>
                <a:lnTo>
                  <a:pt x="1773" y="18287"/>
                </a:lnTo>
                <a:lnTo>
                  <a:pt x="2053" y="16408"/>
                </a:lnTo>
                <a:lnTo>
                  <a:pt x="2281" y="15049"/>
                </a:lnTo>
                <a:lnTo>
                  <a:pt x="2579" y="12992"/>
                </a:lnTo>
                <a:lnTo>
                  <a:pt x="2738" y="11671"/>
                </a:lnTo>
                <a:lnTo>
                  <a:pt x="3094" y="10032"/>
                </a:lnTo>
                <a:lnTo>
                  <a:pt x="3284" y="8445"/>
                </a:lnTo>
                <a:lnTo>
                  <a:pt x="3513" y="6883"/>
                </a:lnTo>
                <a:lnTo>
                  <a:pt x="3818" y="5448"/>
                </a:lnTo>
                <a:lnTo>
                  <a:pt x="3983" y="4178"/>
                </a:lnTo>
                <a:lnTo>
                  <a:pt x="4173" y="2920"/>
                </a:lnTo>
                <a:lnTo>
                  <a:pt x="4490" y="1676"/>
                </a:lnTo>
                <a:lnTo>
                  <a:pt x="4745" y="444"/>
                </a:lnTo>
                <a:lnTo>
                  <a:pt x="480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8" name="object 1848"/>
          <p:cNvSpPr/>
          <p:nvPr/>
        </p:nvSpPr>
        <p:spPr>
          <a:xfrm>
            <a:off x="6915645" y="6670330"/>
            <a:ext cx="33236" cy="63375"/>
          </a:xfrm>
          <a:prstGeom prst="rect">
            <a:avLst/>
          </a:prstGeom>
          <a:blipFill>
            <a:blip r:embed="rId4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9" name="object 1849"/>
          <p:cNvSpPr/>
          <p:nvPr/>
        </p:nvSpPr>
        <p:spPr>
          <a:xfrm>
            <a:off x="6934800" y="6706908"/>
            <a:ext cx="3810" cy="26034"/>
          </a:xfrm>
          <a:custGeom>
            <a:avLst/>
            <a:gdLst/>
            <a:ahLst/>
            <a:cxnLst/>
            <a:rect l="l" t="t" r="r" b="b"/>
            <a:pathLst>
              <a:path w="3809" h="26034">
                <a:moveTo>
                  <a:pt x="0" y="0"/>
                </a:moveTo>
                <a:lnTo>
                  <a:pt x="38" y="419"/>
                </a:lnTo>
                <a:lnTo>
                  <a:pt x="165" y="1117"/>
                </a:lnTo>
                <a:lnTo>
                  <a:pt x="266" y="1841"/>
                </a:lnTo>
                <a:lnTo>
                  <a:pt x="482" y="2794"/>
                </a:lnTo>
                <a:lnTo>
                  <a:pt x="622" y="4000"/>
                </a:lnTo>
                <a:lnTo>
                  <a:pt x="736" y="5219"/>
                </a:lnTo>
                <a:lnTo>
                  <a:pt x="977" y="6591"/>
                </a:lnTo>
                <a:lnTo>
                  <a:pt x="1130" y="8089"/>
                </a:lnTo>
                <a:lnTo>
                  <a:pt x="1257" y="9601"/>
                </a:lnTo>
                <a:lnTo>
                  <a:pt x="1536" y="11176"/>
                </a:lnTo>
                <a:lnTo>
                  <a:pt x="3441" y="25666"/>
                </a:lnTo>
                <a:lnTo>
                  <a:pt x="3666" y="24041"/>
                </a:lnTo>
                <a:lnTo>
                  <a:pt x="3682" y="15798"/>
                </a:lnTo>
                <a:lnTo>
                  <a:pt x="3314" y="12534"/>
                </a:lnTo>
                <a:lnTo>
                  <a:pt x="3162" y="10909"/>
                </a:lnTo>
                <a:lnTo>
                  <a:pt x="2324" y="6261"/>
                </a:lnTo>
                <a:lnTo>
                  <a:pt x="1879" y="4864"/>
                </a:lnTo>
                <a:lnTo>
                  <a:pt x="1574" y="3708"/>
                </a:lnTo>
                <a:lnTo>
                  <a:pt x="1231" y="2527"/>
                </a:lnTo>
                <a:lnTo>
                  <a:pt x="711" y="1612"/>
                </a:lnTo>
                <a:lnTo>
                  <a:pt x="469" y="97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0" name="object 1850"/>
          <p:cNvSpPr/>
          <p:nvPr/>
        </p:nvSpPr>
        <p:spPr>
          <a:xfrm>
            <a:off x="6934484" y="6729273"/>
            <a:ext cx="17780" cy="15875"/>
          </a:xfrm>
          <a:custGeom>
            <a:avLst/>
            <a:gdLst/>
            <a:ahLst/>
            <a:cxnLst/>
            <a:rect l="l" t="t" r="r" b="b"/>
            <a:pathLst>
              <a:path w="17779" h="15875">
                <a:moveTo>
                  <a:pt x="17437" y="0"/>
                </a:moveTo>
                <a:lnTo>
                  <a:pt x="17106" y="101"/>
                </a:lnTo>
                <a:lnTo>
                  <a:pt x="16522" y="330"/>
                </a:lnTo>
                <a:lnTo>
                  <a:pt x="15963" y="584"/>
                </a:lnTo>
                <a:lnTo>
                  <a:pt x="15074" y="800"/>
                </a:lnTo>
                <a:lnTo>
                  <a:pt x="13233" y="1943"/>
                </a:lnTo>
                <a:lnTo>
                  <a:pt x="12128" y="2565"/>
                </a:lnTo>
                <a:lnTo>
                  <a:pt x="11049" y="3429"/>
                </a:lnTo>
                <a:lnTo>
                  <a:pt x="8801" y="5168"/>
                </a:lnTo>
                <a:lnTo>
                  <a:pt x="7747" y="6210"/>
                </a:lnTo>
                <a:lnTo>
                  <a:pt x="5575" y="8242"/>
                </a:lnTo>
                <a:lnTo>
                  <a:pt x="3594" y="10490"/>
                </a:lnTo>
                <a:lnTo>
                  <a:pt x="800" y="14122"/>
                </a:lnTo>
                <a:lnTo>
                  <a:pt x="0" y="15455"/>
                </a:lnTo>
                <a:lnTo>
                  <a:pt x="1168" y="14566"/>
                </a:lnTo>
                <a:lnTo>
                  <a:pt x="9804" y="6718"/>
                </a:lnTo>
                <a:lnTo>
                  <a:pt x="10922" y="5816"/>
                </a:lnTo>
                <a:lnTo>
                  <a:pt x="11899" y="4838"/>
                </a:lnTo>
                <a:lnTo>
                  <a:pt x="12890" y="3898"/>
                </a:lnTo>
                <a:lnTo>
                  <a:pt x="13855" y="3111"/>
                </a:lnTo>
                <a:lnTo>
                  <a:pt x="15443" y="1600"/>
                </a:lnTo>
                <a:lnTo>
                  <a:pt x="16167" y="1092"/>
                </a:lnTo>
                <a:lnTo>
                  <a:pt x="17157" y="266"/>
                </a:lnTo>
                <a:lnTo>
                  <a:pt x="1743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1" name="object 1851"/>
          <p:cNvSpPr/>
          <p:nvPr/>
        </p:nvSpPr>
        <p:spPr>
          <a:xfrm>
            <a:off x="6905763" y="6723908"/>
            <a:ext cx="49886" cy="68064"/>
          </a:xfrm>
          <a:prstGeom prst="rect">
            <a:avLst/>
          </a:prstGeom>
          <a:blipFill>
            <a:blip r:embed="rId4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2" name="object 1852"/>
          <p:cNvSpPr/>
          <p:nvPr/>
        </p:nvSpPr>
        <p:spPr>
          <a:xfrm>
            <a:off x="6911253" y="6757371"/>
            <a:ext cx="5080" cy="33655"/>
          </a:xfrm>
          <a:custGeom>
            <a:avLst/>
            <a:gdLst/>
            <a:ahLst/>
            <a:cxnLst/>
            <a:rect l="l" t="t" r="r" b="b"/>
            <a:pathLst>
              <a:path w="5079" h="33654">
                <a:moveTo>
                  <a:pt x="4744" y="0"/>
                </a:moveTo>
                <a:lnTo>
                  <a:pt x="4135" y="1257"/>
                </a:lnTo>
                <a:lnTo>
                  <a:pt x="3779" y="2095"/>
                </a:lnTo>
                <a:lnTo>
                  <a:pt x="3144" y="3263"/>
                </a:lnTo>
                <a:lnTo>
                  <a:pt x="2164" y="6743"/>
                </a:lnTo>
                <a:lnTo>
                  <a:pt x="2039" y="7251"/>
                </a:lnTo>
                <a:lnTo>
                  <a:pt x="1531" y="9067"/>
                </a:lnTo>
                <a:lnTo>
                  <a:pt x="1318" y="10452"/>
                </a:lnTo>
                <a:lnTo>
                  <a:pt x="967" y="12407"/>
                </a:lnTo>
                <a:lnTo>
                  <a:pt x="642" y="14084"/>
                </a:lnTo>
                <a:lnTo>
                  <a:pt x="249" y="18300"/>
                </a:lnTo>
                <a:lnTo>
                  <a:pt x="20" y="20370"/>
                </a:lnTo>
                <a:lnTo>
                  <a:pt x="0" y="31051"/>
                </a:lnTo>
                <a:lnTo>
                  <a:pt x="274" y="33146"/>
                </a:lnTo>
                <a:lnTo>
                  <a:pt x="711" y="31013"/>
                </a:lnTo>
                <a:lnTo>
                  <a:pt x="1408" y="26238"/>
                </a:lnTo>
                <a:lnTo>
                  <a:pt x="2585" y="16522"/>
                </a:lnTo>
                <a:lnTo>
                  <a:pt x="2750" y="14427"/>
                </a:lnTo>
                <a:lnTo>
                  <a:pt x="3119" y="12407"/>
                </a:lnTo>
                <a:lnTo>
                  <a:pt x="3302" y="10032"/>
                </a:lnTo>
                <a:lnTo>
                  <a:pt x="3462" y="8508"/>
                </a:lnTo>
                <a:lnTo>
                  <a:pt x="3766" y="6743"/>
                </a:lnTo>
                <a:lnTo>
                  <a:pt x="4109" y="3606"/>
                </a:lnTo>
                <a:lnTo>
                  <a:pt x="4414" y="2374"/>
                </a:lnTo>
                <a:lnTo>
                  <a:pt x="474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3" name="object 1853"/>
          <p:cNvSpPr/>
          <p:nvPr/>
        </p:nvSpPr>
        <p:spPr>
          <a:xfrm>
            <a:off x="6927222" y="6724333"/>
            <a:ext cx="3810" cy="26034"/>
          </a:xfrm>
          <a:custGeom>
            <a:avLst/>
            <a:gdLst/>
            <a:ahLst/>
            <a:cxnLst/>
            <a:rect l="l" t="t" r="r" b="b"/>
            <a:pathLst>
              <a:path w="3809" h="26034">
                <a:moveTo>
                  <a:pt x="0" y="0"/>
                </a:moveTo>
                <a:lnTo>
                  <a:pt x="38" y="419"/>
                </a:lnTo>
                <a:lnTo>
                  <a:pt x="266" y="1841"/>
                </a:lnTo>
                <a:lnTo>
                  <a:pt x="482" y="2806"/>
                </a:lnTo>
                <a:lnTo>
                  <a:pt x="749" y="5232"/>
                </a:lnTo>
                <a:lnTo>
                  <a:pt x="990" y="6591"/>
                </a:lnTo>
                <a:lnTo>
                  <a:pt x="1257" y="9613"/>
                </a:lnTo>
                <a:lnTo>
                  <a:pt x="1549" y="11188"/>
                </a:lnTo>
                <a:lnTo>
                  <a:pt x="3441" y="25666"/>
                </a:lnTo>
                <a:lnTo>
                  <a:pt x="3654" y="24053"/>
                </a:lnTo>
                <a:lnTo>
                  <a:pt x="3781" y="19227"/>
                </a:lnTo>
                <a:lnTo>
                  <a:pt x="3682" y="15811"/>
                </a:lnTo>
                <a:lnTo>
                  <a:pt x="3162" y="10909"/>
                </a:lnTo>
                <a:lnTo>
                  <a:pt x="2857" y="9296"/>
                </a:lnTo>
                <a:lnTo>
                  <a:pt x="2603" y="7785"/>
                </a:lnTo>
                <a:lnTo>
                  <a:pt x="2311" y="6273"/>
                </a:lnTo>
                <a:lnTo>
                  <a:pt x="1892" y="4876"/>
                </a:lnTo>
                <a:lnTo>
                  <a:pt x="1231" y="2527"/>
                </a:lnTo>
                <a:lnTo>
                  <a:pt x="698" y="1638"/>
                </a:lnTo>
                <a:lnTo>
                  <a:pt x="469" y="99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4" name="object 1854"/>
          <p:cNvSpPr/>
          <p:nvPr/>
        </p:nvSpPr>
        <p:spPr>
          <a:xfrm>
            <a:off x="6897065" y="6748458"/>
            <a:ext cx="5080" cy="32384"/>
          </a:xfrm>
          <a:custGeom>
            <a:avLst/>
            <a:gdLst/>
            <a:ahLst/>
            <a:cxnLst/>
            <a:rect l="l" t="t" r="r" b="b"/>
            <a:pathLst>
              <a:path w="5079" h="32384">
                <a:moveTo>
                  <a:pt x="0" y="0"/>
                </a:moveTo>
                <a:lnTo>
                  <a:pt x="317" y="2311"/>
                </a:lnTo>
                <a:lnTo>
                  <a:pt x="609" y="3492"/>
                </a:lnTo>
                <a:lnTo>
                  <a:pt x="787" y="4991"/>
                </a:lnTo>
                <a:lnTo>
                  <a:pt x="901" y="6502"/>
                </a:lnTo>
                <a:lnTo>
                  <a:pt x="1219" y="8204"/>
                </a:lnTo>
                <a:lnTo>
                  <a:pt x="1409" y="10071"/>
                </a:lnTo>
                <a:lnTo>
                  <a:pt x="1562" y="11963"/>
                </a:lnTo>
                <a:lnTo>
                  <a:pt x="1904" y="13906"/>
                </a:lnTo>
                <a:lnTo>
                  <a:pt x="2057" y="15900"/>
                </a:lnTo>
                <a:lnTo>
                  <a:pt x="2616" y="20612"/>
                </a:lnTo>
                <a:lnTo>
                  <a:pt x="3213" y="25387"/>
                </a:lnTo>
                <a:lnTo>
                  <a:pt x="3454" y="26885"/>
                </a:lnTo>
                <a:lnTo>
                  <a:pt x="3873" y="29883"/>
                </a:lnTo>
                <a:lnTo>
                  <a:pt x="4279" y="31902"/>
                </a:lnTo>
                <a:lnTo>
                  <a:pt x="4543" y="29883"/>
                </a:lnTo>
                <a:lnTo>
                  <a:pt x="4670" y="25387"/>
                </a:lnTo>
                <a:lnTo>
                  <a:pt x="4660" y="23469"/>
                </a:lnTo>
                <a:lnTo>
                  <a:pt x="4533" y="19608"/>
                </a:lnTo>
                <a:lnTo>
                  <a:pt x="4406" y="18618"/>
                </a:lnTo>
                <a:lnTo>
                  <a:pt x="4330" y="17614"/>
                </a:lnTo>
                <a:lnTo>
                  <a:pt x="3924" y="13563"/>
                </a:lnTo>
                <a:lnTo>
                  <a:pt x="3543" y="11544"/>
                </a:lnTo>
                <a:lnTo>
                  <a:pt x="2882" y="7797"/>
                </a:lnTo>
                <a:lnTo>
                  <a:pt x="2349" y="6070"/>
                </a:lnTo>
                <a:lnTo>
                  <a:pt x="1511" y="3149"/>
                </a:lnTo>
                <a:lnTo>
                  <a:pt x="901" y="2019"/>
                </a:lnTo>
                <a:lnTo>
                  <a:pt x="584" y="123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5" name="object 1855"/>
          <p:cNvSpPr/>
          <p:nvPr/>
        </p:nvSpPr>
        <p:spPr>
          <a:xfrm>
            <a:off x="6889203" y="6741741"/>
            <a:ext cx="50546" cy="56073"/>
          </a:xfrm>
          <a:prstGeom prst="rect">
            <a:avLst/>
          </a:prstGeom>
          <a:blipFill>
            <a:blip r:embed="rId4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6" name="object 1856"/>
          <p:cNvSpPr/>
          <p:nvPr/>
        </p:nvSpPr>
        <p:spPr>
          <a:xfrm>
            <a:off x="6913449" y="6780375"/>
            <a:ext cx="19050" cy="13335"/>
          </a:xfrm>
          <a:custGeom>
            <a:avLst/>
            <a:gdLst/>
            <a:ahLst/>
            <a:cxnLst/>
            <a:rect l="l" t="t" r="r" b="b"/>
            <a:pathLst>
              <a:path w="19050" h="13334">
                <a:moveTo>
                  <a:pt x="18719" y="0"/>
                </a:moveTo>
                <a:lnTo>
                  <a:pt x="18376" y="63"/>
                </a:lnTo>
                <a:lnTo>
                  <a:pt x="17780" y="215"/>
                </a:lnTo>
                <a:lnTo>
                  <a:pt x="17208" y="393"/>
                </a:lnTo>
                <a:lnTo>
                  <a:pt x="16294" y="495"/>
                </a:lnTo>
                <a:lnTo>
                  <a:pt x="14363" y="1396"/>
                </a:lnTo>
                <a:lnTo>
                  <a:pt x="13208" y="1892"/>
                </a:lnTo>
                <a:lnTo>
                  <a:pt x="9628" y="4114"/>
                </a:lnTo>
                <a:lnTo>
                  <a:pt x="8521" y="4978"/>
                </a:lnTo>
                <a:lnTo>
                  <a:pt x="6184" y="6705"/>
                </a:lnTo>
                <a:lnTo>
                  <a:pt x="4000" y="8699"/>
                </a:lnTo>
                <a:lnTo>
                  <a:pt x="914" y="11963"/>
                </a:lnTo>
                <a:lnTo>
                  <a:pt x="0" y="13195"/>
                </a:lnTo>
                <a:lnTo>
                  <a:pt x="1231" y="12445"/>
                </a:lnTo>
                <a:lnTo>
                  <a:pt x="3022" y="11252"/>
                </a:lnTo>
                <a:lnTo>
                  <a:pt x="4800" y="10020"/>
                </a:lnTo>
                <a:lnTo>
                  <a:pt x="9410" y="6629"/>
                </a:lnTo>
                <a:lnTo>
                  <a:pt x="10528" y="5714"/>
                </a:lnTo>
                <a:lnTo>
                  <a:pt x="11722" y="4965"/>
                </a:lnTo>
                <a:lnTo>
                  <a:pt x="12826" y="4076"/>
                </a:lnTo>
                <a:lnTo>
                  <a:pt x="13843" y="3301"/>
                </a:lnTo>
                <a:lnTo>
                  <a:pt x="14871" y="2654"/>
                </a:lnTo>
                <a:lnTo>
                  <a:pt x="15831" y="1892"/>
                </a:lnTo>
                <a:lnTo>
                  <a:pt x="16611" y="1346"/>
                </a:lnTo>
                <a:lnTo>
                  <a:pt x="17881" y="584"/>
                </a:lnTo>
                <a:lnTo>
                  <a:pt x="1871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7" name="object 1857"/>
          <p:cNvSpPr/>
          <p:nvPr/>
        </p:nvSpPr>
        <p:spPr>
          <a:xfrm>
            <a:off x="6925108" y="6750326"/>
            <a:ext cx="12700" cy="21590"/>
          </a:xfrm>
          <a:custGeom>
            <a:avLst/>
            <a:gdLst/>
            <a:ahLst/>
            <a:cxnLst/>
            <a:rect l="l" t="t" r="r" b="b"/>
            <a:pathLst>
              <a:path w="12700" h="21590">
                <a:moveTo>
                  <a:pt x="12598" y="0"/>
                </a:moveTo>
                <a:lnTo>
                  <a:pt x="12319" y="203"/>
                </a:lnTo>
                <a:lnTo>
                  <a:pt x="11823" y="634"/>
                </a:lnTo>
                <a:lnTo>
                  <a:pt x="11366" y="1079"/>
                </a:lnTo>
                <a:lnTo>
                  <a:pt x="10566" y="1612"/>
                </a:lnTo>
                <a:lnTo>
                  <a:pt x="9105" y="3352"/>
                </a:lnTo>
                <a:lnTo>
                  <a:pt x="8204" y="4356"/>
                </a:lnTo>
                <a:lnTo>
                  <a:pt x="6616" y="6769"/>
                </a:lnTo>
                <a:lnTo>
                  <a:pt x="5727" y="8051"/>
                </a:lnTo>
                <a:lnTo>
                  <a:pt x="5003" y="9410"/>
                </a:lnTo>
                <a:lnTo>
                  <a:pt x="3441" y="12128"/>
                </a:lnTo>
                <a:lnTo>
                  <a:pt x="2133" y="14985"/>
                </a:lnTo>
                <a:lnTo>
                  <a:pt x="431" y="19456"/>
                </a:lnTo>
                <a:lnTo>
                  <a:pt x="0" y="21018"/>
                </a:lnTo>
                <a:lnTo>
                  <a:pt x="876" y="19735"/>
                </a:lnTo>
                <a:lnTo>
                  <a:pt x="2108" y="17792"/>
                </a:lnTo>
                <a:lnTo>
                  <a:pt x="3314" y="15824"/>
                </a:lnTo>
                <a:lnTo>
                  <a:pt x="6362" y="10515"/>
                </a:lnTo>
                <a:lnTo>
                  <a:pt x="7073" y="9131"/>
                </a:lnTo>
                <a:lnTo>
                  <a:pt x="7912" y="7886"/>
                </a:lnTo>
                <a:lnTo>
                  <a:pt x="8572" y="6591"/>
                </a:lnTo>
                <a:lnTo>
                  <a:pt x="9271" y="5346"/>
                </a:lnTo>
                <a:lnTo>
                  <a:pt x="9994" y="4254"/>
                </a:lnTo>
                <a:lnTo>
                  <a:pt x="11125" y="2235"/>
                </a:lnTo>
                <a:lnTo>
                  <a:pt x="11671" y="1498"/>
                </a:lnTo>
                <a:lnTo>
                  <a:pt x="125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8" name="object 1858"/>
          <p:cNvSpPr/>
          <p:nvPr/>
        </p:nvSpPr>
        <p:spPr>
          <a:xfrm>
            <a:off x="6894197" y="6770854"/>
            <a:ext cx="11430" cy="29845"/>
          </a:xfrm>
          <a:custGeom>
            <a:avLst/>
            <a:gdLst/>
            <a:ahLst/>
            <a:cxnLst/>
            <a:rect l="l" t="t" r="r" b="b"/>
            <a:pathLst>
              <a:path w="11429" h="29845">
                <a:moveTo>
                  <a:pt x="0" y="0"/>
                </a:moveTo>
                <a:lnTo>
                  <a:pt x="838" y="2120"/>
                </a:lnTo>
                <a:lnTo>
                  <a:pt x="1384" y="3162"/>
                </a:lnTo>
                <a:lnTo>
                  <a:pt x="2362" y="5968"/>
                </a:lnTo>
                <a:lnTo>
                  <a:pt x="3035" y="7505"/>
                </a:lnTo>
                <a:lnTo>
                  <a:pt x="4191" y="11023"/>
                </a:lnTo>
                <a:lnTo>
                  <a:pt x="4965" y="12801"/>
                </a:lnTo>
                <a:lnTo>
                  <a:pt x="5562" y="14693"/>
                </a:lnTo>
                <a:lnTo>
                  <a:pt x="6257" y="16560"/>
                </a:lnTo>
                <a:lnTo>
                  <a:pt x="6932" y="18453"/>
                </a:lnTo>
                <a:lnTo>
                  <a:pt x="8801" y="23469"/>
                </a:lnTo>
                <a:lnTo>
                  <a:pt x="10439" y="27597"/>
                </a:lnTo>
                <a:lnTo>
                  <a:pt x="11277" y="29413"/>
                </a:lnTo>
                <a:lnTo>
                  <a:pt x="11087" y="27355"/>
                </a:lnTo>
                <a:lnTo>
                  <a:pt x="10172" y="22885"/>
                </a:lnTo>
                <a:lnTo>
                  <a:pt x="9766" y="21170"/>
                </a:lnTo>
                <a:lnTo>
                  <a:pt x="9258" y="19354"/>
                </a:lnTo>
                <a:lnTo>
                  <a:pt x="8965" y="18389"/>
                </a:lnTo>
                <a:lnTo>
                  <a:pt x="8775" y="17487"/>
                </a:lnTo>
                <a:lnTo>
                  <a:pt x="8424" y="16535"/>
                </a:lnTo>
                <a:lnTo>
                  <a:pt x="6845" y="11836"/>
                </a:lnTo>
                <a:lnTo>
                  <a:pt x="5283" y="8318"/>
                </a:lnTo>
                <a:lnTo>
                  <a:pt x="4940" y="7454"/>
                </a:lnTo>
                <a:lnTo>
                  <a:pt x="4483" y="6667"/>
                </a:lnTo>
                <a:lnTo>
                  <a:pt x="4089" y="5918"/>
                </a:lnTo>
                <a:lnTo>
                  <a:pt x="2921" y="3822"/>
                </a:lnTo>
                <a:lnTo>
                  <a:pt x="2184" y="2565"/>
                </a:lnTo>
                <a:lnTo>
                  <a:pt x="1346" y="1650"/>
                </a:lnTo>
                <a:lnTo>
                  <a:pt x="850" y="99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9" name="object 1859"/>
          <p:cNvSpPr/>
          <p:nvPr/>
        </p:nvSpPr>
        <p:spPr>
          <a:xfrm>
            <a:off x="6888017" y="6791671"/>
            <a:ext cx="3175" cy="29209"/>
          </a:xfrm>
          <a:custGeom>
            <a:avLst/>
            <a:gdLst/>
            <a:ahLst/>
            <a:cxnLst/>
            <a:rect l="l" t="t" r="r" b="b"/>
            <a:pathLst>
              <a:path w="3175" h="29209">
                <a:moveTo>
                  <a:pt x="0" y="0"/>
                </a:moveTo>
                <a:lnTo>
                  <a:pt x="126" y="2095"/>
                </a:lnTo>
                <a:lnTo>
                  <a:pt x="342" y="3187"/>
                </a:lnTo>
                <a:lnTo>
                  <a:pt x="431" y="5930"/>
                </a:lnTo>
                <a:lnTo>
                  <a:pt x="572" y="7264"/>
                </a:lnTo>
                <a:lnTo>
                  <a:pt x="685" y="10896"/>
                </a:lnTo>
                <a:lnTo>
                  <a:pt x="849" y="12547"/>
                </a:lnTo>
                <a:lnTo>
                  <a:pt x="888" y="14516"/>
                </a:lnTo>
                <a:lnTo>
                  <a:pt x="1130" y="19850"/>
                </a:lnTo>
                <a:lnTo>
                  <a:pt x="1641" y="27292"/>
                </a:lnTo>
                <a:lnTo>
                  <a:pt x="1904" y="29108"/>
                </a:lnTo>
                <a:lnTo>
                  <a:pt x="2275" y="27266"/>
                </a:lnTo>
                <a:lnTo>
                  <a:pt x="2666" y="23164"/>
                </a:lnTo>
                <a:lnTo>
                  <a:pt x="2789" y="19850"/>
                </a:lnTo>
                <a:lnTo>
                  <a:pt x="2705" y="12547"/>
                </a:lnTo>
                <a:lnTo>
                  <a:pt x="2120" y="7264"/>
                </a:lnTo>
                <a:lnTo>
                  <a:pt x="1739" y="5664"/>
                </a:lnTo>
                <a:lnTo>
                  <a:pt x="1181" y="2959"/>
                </a:lnTo>
                <a:lnTo>
                  <a:pt x="698" y="1879"/>
                </a:lnTo>
                <a:lnTo>
                  <a:pt x="457" y="115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0" name="object 1860"/>
          <p:cNvSpPr/>
          <p:nvPr/>
        </p:nvSpPr>
        <p:spPr>
          <a:xfrm>
            <a:off x="6880542" y="6785653"/>
            <a:ext cx="43622" cy="36469"/>
          </a:xfrm>
          <a:prstGeom prst="rect">
            <a:avLst/>
          </a:prstGeom>
          <a:blipFill>
            <a:blip r:embed="rId4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1" name="object 1861"/>
          <p:cNvSpPr/>
          <p:nvPr/>
        </p:nvSpPr>
        <p:spPr>
          <a:xfrm>
            <a:off x="6898703" y="6802015"/>
            <a:ext cx="20320" cy="10160"/>
          </a:xfrm>
          <a:custGeom>
            <a:avLst/>
            <a:gdLst/>
            <a:ahLst/>
            <a:cxnLst/>
            <a:rect l="l" t="t" r="r" b="b"/>
            <a:pathLst>
              <a:path w="20320" h="10159">
                <a:moveTo>
                  <a:pt x="20066" y="0"/>
                </a:moveTo>
                <a:lnTo>
                  <a:pt x="19723" y="0"/>
                </a:lnTo>
                <a:lnTo>
                  <a:pt x="19113" y="50"/>
                </a:lnTo>
                <a:lnTo>
                  <a:pt x="18529" y="152"/>
                </a:lnTo>
                <a:lnTo>
                  <a:pt x="17435" y="152"/>
                </a:lnTo>
                <a:lnTo>
                  <a:pt x="15543" y="685"/>
                </a:lnTo>
                <a:lnTo>
                  <a:pt x="14371" y="977"/>
                </a:lnTo>
                <a:lnTo>
                  <a:pt x="10642" y="2565"/>
                </a:lnTo>
                <a:lnTo>
                  <a:pt x="9398" y="3263"/>
                </a:lnTo>
                <a:lnTo>
                  <a:pt x="6883" y="4610"/>
                </a:lnTo>
                <a:lnTo>
                  <a:pt x="4495" y="6223"/>
                </a:lnTo>
                <a:lnTo>
                  <a:pt x="1054" y="8953"/>
                </a:lnTo>
                <a:lnTo>
                  <a:pt x="0" y="10033"/>
                </a:lnTo>
                <a:lnTo>
                  <a:pt x="1308" y="9486"/>
                </a:lnTo>
                <a:lnTo>
                  <a:pt x="11303" y="4330"/>
                </a:lnTo>
                <a:lnTo>
                  <a:pt x="12560" y="3784"/>
                </a:lnTo>
                <a:lnTo>
                  <a:pt x="14846" y="2463"/>
                </a:lnTo>
                <a:lnTo>
                  <a:pt x="15951" y="1993"/>
                </a:lnTo>
                <a:lnTo>
                  <a:pt x="16878" y="1460"/>
                </a:lnTo>
                <a:lnTo>
                  <a:pt x="17840" y="965"/>
                </a:lnTo>
                <a:lnTo>
                  <a:pt x="18634" y="673"/>
                </a:lnTo>
                <a:lnTo>
                  <a:pt x="19793" y="152"/>
                </a:lnTo>
                <a:lnTo>
                  <a:pt x="18529" y="152"/>
                </a:lnTo>
                <a:lnTo>
                  <a:pt x="17614" y="101"/>
                </a:lnTo>
                <a:lnTo>
                  <a:pt x="19884" y="101"/>
                </a:lnTo>
                <a:lnTo>
                  <a:pt x="2006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2" name="object 1862"/>
          <p:cNvSpPr/>
          <p:nvPr/>
        </p:nvSpPr>
        <p:spPr>
          <a:xfrm>
            <a:off x="6881634" y="6796323"/>
            <a:ext cx="40932" cy="42778"/>
          </a:xfrm>
          <a:prstGeom prst="rect">
            <a:avLst/>
          </a:prstGeom>
          <a:blipFill>
            <a:blip r:embed="rId4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3" name="object 1863"/>
          <p:cNvSpPr/>
          <p:nvPr/>
        </p:nvSpPr>
        <p:spPr>
          <a:xfrm>
            <a:off x="6882828" y="6823657"/>
            <a:ext cx="20320" cy="10160"/>
          </a:xfrm>
          <a:custGeom>
            <a:avLst/>
            <a:gdLst/>
            <a:ahLst/>
            <a:cxnLst/>
            <a:rect l="l" t="t" r="r" b="b"/>
            <a:pathLst>
              <a:path w="20320" h="10159">
                <a:moveTo>
                  <a:pt x="17614" y="101"/>
                </a:moveTo>
                <a:lnTo>
                  <a:pt x="15540" y="698"/>
                </a:lnTo>
                <a:lnTo>
                  <a:pt x="14359" y="977"/>
                </a:lnTo>
                <a:lnTo>
                  <a:pt x="10642" y="2565"/>
                </a:lnTo>
                <a:lnTo>
                  <a:pt x="9385" y="3263"/>
                </a:lnTo>
                <a:lnTo>
                  <a:pt x="6883" y="4610"/>
                </a:lnTo>
                <a:lnTo>
                  <a:pt x="4483" y="6235"/>
                </a:lnTo>
                <a:lnTo>
                  <a:pt x="2715" y="7658"/>
                </a:lnTo>
                <a:lnTo>
                  <a:pt x="1041" y="8953"/>
                </a:lnTo>
                <a:lnTo>
                  <a:pt x="0" y="10032"/>
                </a:lnTo>
                <a:lnTo>
                  <a:pt x="11303" y="4330"/>
                </a:lnTo>
                <a:lnTo>
                  <a:pt x="12547" y="3784"/>
                </a:lnTo>
                <a:lnTo>
                  <a:pt x="14846" y="2463"/>
                </a:lnTo>
                <a:lnTo>
                  <a:pt x="15951" y="2006"/>
                </a:lnTo>
                <a:lnTo>
                  <a:pt x="16865" y="1460"/>
                </a:lnTo>
                <a:lnTo>
                  <a:pt x="17842" y="965"/>
                </a:lnTo>
                <a:lnTo>
                  <a:pt x="18643" y="685"/>
                </a:lnTo>
                <a:lnTo>
                  <a:pt x="19806" y="139"/>
                </a:lnTo>
                <a:lnTo>
                  <a:pt x="18529" y="139"/>
                </a:lnTo>
                <a:lnTo>
                  <a:pt x="17614" y="101"/>
                </a:lnTo>
                <a:close/>
              </a:path>
              <a:path w="20320" h="10159">
                <a:moveTo>
                  <a:pt x="20066" y="0"/>
                </a:moveTo>
                <a:lnTo>
                  <a:pt x="19710" y="0"/>
                </a:lnTo>
                <a:lnTo>
                  <a:pt x="19113" y="50"/>
                </a:lnTo>
                <a:lnTo>
                  <a:pt x="18529" y="139"/>
                </a:lnTo>
                <a:lnTo>
                  <a:pt x="19806" y="139"/>
                </a:lnTo>
                <a:lnTo>
                  <a:pt x="2006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4" name="object 1864"/>
          <p:cNvSpPr/>
          <p:nvPr/>
        </p:nvSpPr>
        <p:spPr>
          <a:xfrm>
            <a:off x="6868947" y="6817962"/>
            <a:ext cx="37744" cy="36963"/>
          </a:xfrm>
          <a:prstGeom prst="rect">
            <a:avLst/>
          </a:prstGeom>
          <a:blipFill>
            <a:blip r:embed="rId4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5" name="object 1865"/>
          <p:cNvSpPr/>
          <p:nvPr/>
        </p:nvSpPr>
        <p:spPr>
          <a:xfrm>
            <a:off x="6870065" y="6842838"/>
            <a:ext cx="21590" cy="5080"/>
          </a:xfrm>
          <a:custGeom>
            <a:avLst/>
            <a:gdLst/>
            <a:ahLst/>
            <a:cxnLst/>
            <a:rect l="l" t="t" r="r" b="b"/>
            <a:pathLst>
              <a:path w="21590" h="5079">
                <a:moveTo>
                  <a:pt x="15748" y="0"/>
                </a:moveTo>
                <a:lnTo>
                  <a:pt x="11798" y="558"/>
                </a:lnTo>
                <a:lnTo>
                  <a:pt x="10386" y="927"/>
                </a:lnTo>
                <a:lnTo>
                  <a:pt x="7698" y="1574"/>
                </a:lnTo>
                <a:lnTo>
                  <a:pt x="5092" y="2489"/>
                </a:lnTo>
                <a:lnTo>
                  <a:pt x="1231" y="4229"/>
                </a:lnTo>
                <a:lnTo>
                  <a:pt x="0" y="5003"/>
                </a:lnTo>
                <a:lnTo>
                  <a:pt x="1371" y="4813"/>
                </a:lnTo>
                <a:lnTo>
                  <a:pt x="3416" y="4457"/>
                </a:lnTo>
                <a:lnTo>
                  <a:pt x="5448" y="4063"/>
                </a:lnTo>
                <a:lnTo>
                  <a:pt x="10782" y="2844"/>
                </a:lnTo>
                <a:lnTo>
                  <a:pt x="12090" y="2451"/>
                </a:lnTo>
                <a:lnTo>
                  <a:pt x="13449" y="2247"/>
                </a:lnTo>
                <a:lnTo>
                  <a:pt x="16013" y="1562"/>
                </a:lnTo>
                <a:lnTo>
                  <a:pt x="17068" y="1409"/>
                </a:lnTo>
                <a:lnTo>
                  <a:pt x="18084" y="1142"/>
                </a:lnTo>
                <a:lnTo>
                  <a:pt x="19075" y="927"/>
                </a:lnTo>
                <a:lnTo>
                  <a:pt x="19900" y="850"/>
                </a:lnTo>
                <a:lnTo>
                  <a:pt x="21450" y="558"/>
                </a:lnTo>
                <a:lnTo>
                  <a:pt x="21120" y="469"/>
                </a:lnTo>
                <a:lnTo>
                  <a:pt x="20535" y="355"/>
                </a:lnTo>
                <a:lnTo>
                  <a:pt x="19926" y="292"/>
                </a:lnTo>
                <a:lnTo>
                  <a:pt x="19126" y="25"/>
                </a:lnTo>
                <a:lnTo>
                  <a:pt x="16979" y="25"/>
                </a:lnTo>
                <a:lnTo>
                  <a:pt x="15748" y="0"/>
                </a:lnTo>
                <a:close/>
              </a:path>
              <a:path w="21590" h="5079">
                <a:moveTo>
                  <a:pt x="19050" y="0"/>
                </a:moveTo>
                <a:lnTo>
                  <a:pt x="16979" y="25"/>
                </a:lnTo>
                <a:lnTo>
                  <a:pt x="19126" y="25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6" name="object 1866"/>
          <p:cNvSpPr/>
          <p:nvPr/>
        </p:nvSpPr>
        <p:spPr>
          <a:xfrm>
            <a:off x="6851661" y="6871398"/>
            <a:ext cx="10795" cy="28575"/>
          </a:xfrm>
          <a:custGeom>
            <a:avLst/>
            <a:gdLst/>
            <a:ahLst/>
            <a:cxnLst/>
            <a:rect l="l" t="t" r="r" b="b"/>
            <a:pathLst>
              <a:path w="10795" h="28575">
                <a:moveTo>
                  <a:pt x="10185" y="0"/>
                </a:moveTo>
                <a:lnTo>
                  <a:pt x="9448" y="2044"/>
                </a:lnTo>
                <a:lnTo>
                  <a:pt x="9194" y="3200"/>
                </a:lnTo>
                <a:lnTo>
                  <a:pt x="8699" y="4495"/>
                </a:lnTo>
                <a:lnTo>
                  <a:pt x="8166" y="5816"/>
                </a:lnTo>
                <a:lnTo>
                  <a:pt x="7670" y="7366"/>
                </a:lnTo>
                <a:lnTo>
                  <a:pt x="7035" y="8991"/>
                </a:lnTo>
                <a:lnTo>
                  <a:pt x="6350" y="10617"/>
                </a:lnTo>
                <a:lnTo>
                  <a:pt x="5791" y="12395"/>
                </a:lnTo>
                <a:lnTo>
                  <a:pt x="5041" y="14109"/>
                </a:lnTo>
                <a:lnTo>
                  <a:pt x="4394" y="15875"/>
                </a:lnTo>
                <a:lnTo>
                  <a:pt x="3057" y="19380"/>
                </a:lnTo>
                <a:lnTo>
                  <a:pt x="1930" y="22479"/>
                </a:lnTo>
                <a:lnTo>
                  <a:pt x="533" y="26517"/>
                </a:lnTo>
                <a:lnTo>
                  <a:pt x="0" y="28384"/>
                </a:lnTo>
                <a:lnTo>
                  <a:pt x="1117" y="26898"/>
                </a:lnTo>
                <a:lnTo>
                  <a:pt x="2463" y="24447"/>
                </a:lnTo>
                <a:lnTo>
                  <a:pt x="3162" y="23253"/>
                </a:lnTo>
                <a:lnTo>
                  <a:pt x="3924" y="21793"/>
                </a:lnTo>
                <a:lnTo>
                  <a:pt x="5093" y="19265"/>
                </a:lnTo>
                <a:lnTo>
                  <a:pt x="5473" y="18592"/>
                </a:lnTo>
                <a:lnTo>
                  <a:pt x="5803" y="17703"/>
                </a:lnTo>
                <a:lnTo>
                  <a:pt x="7569" y="13322"/>
                </a:lnTo>
                <a:lnTo>
                  <a:pt x="9194" y="8026"/>
                </a:lnTo>
                <a:lnTo>
                  <a:pt x="9603" y="5816"/>
                </a:lnTo>
                <a:lnTo>
                  <a:pt x="10083" y="3467"/>
                </a:lnTo>
                <a:lnTo>
                  <a:pt x="101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7" name="object 1867"/>
          <p:cNvSpPr/>
          <p:nvPr/>
        </p:nvSpPr>
        <p:spPr>
          <a:xfrm>
            <a:off x="7009580" y="6612539"/>
            <a:ext cx="8890" cy="24130"/>
          </a:xfrm>
          <a:custGeom>
            <a:avLst/>
            <a:gdLst/>
            <a:ahLst/>
            <a:cxnLst/>
            <a:rect l="l" t="t" r="r" b="b"/>
            <a:pathLst>
              <a:path w="8890" h="24129">
                <a:moveTo>
                  <a:pt x="8343" y="0"/>
                </a:moveTo>
                <a:lnTo>
                  <a:pt x="7733" y="1816"/>
                </a:lnTo>
                <a:lnTo>
                  <a:pt x="7518" y="2654"/>
                </a:lnTo>
                <a:lnTo>
                  <a:pt x="7124" y="3733"/>
                </a:lnTo>
                <a:lnTo>
                  <a:pt x="6680" y="4826"/>
                </a:lnTo>
                <a:lnTo>
                  <a:pt x="6286" y="6121"/>
                </a:lnTo>
                <a:lnTo>
                  <a:pt x="5753" y="7467"/>
                </a:lnTo>
                <a:lnTo>
                  <a:pt x="5194" y="8801"/>
                </a:lnTo>
                <a:lnTo>
                  <a:pt x="4737" y="10287"/>
                </a:lnTo>
                <a:lnTo>
                  <a:pt x="4140" y="11709"/>
                </a:lnTo>
                <a:lnTo>
                  <a:pt x="3035" y="14605"/>
                </a:lnTo>
                <a:lnTo>
                  <a:pt x="1955" y="17513"/>
                </a:lnTo>
                <a:lnTo>
                  <a:pt x="431" y="21996"/>
                </a:lnTo>
                <a:lnTo>
                  <a:pt x="0" y="23545"/>
                </a:lnTo>
                <a:lnTo>
                  <a:pt x="876" y="22288"/>
                </a:lnTo>
                <a:lnTo>
                  <a:pt x="3162" y="18262"/>
                </a:lnTo>
                <a:lnTo>
                  <a:pt x="4495" y="15455"/>
                </a:lnTo>
                <a:lnTo>
                  <a:pt x="5626" y="12509"/>
                </a:lnTo>
                <a:lnTo>
                  <a:pt x="6210" y="11061"/>
                </a:lnTo>
                <a:lnTo>
                  <a:pt x="7531" y="6654"/>
                </a:lnTo>
                <a:lnTo>
                  <a:pt x="7870" y="4826"/>
                </a:lnTo>
                <a:lnTo>
                  <a:pt x="8267" y="2870"/>
                </a:lnTo>
                <a:lnTo>
                  <a:pt x="83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8" name="object 1868"/>
          <p:cNvSpPr/>
          <p:nvPr/>
        </p:nvSpPr>
        <p:spPr>
          <a:xfrm>
            <a:off x="7000782" y="6625535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352" y="0"/>
                </a:moveTo>
                <a:lnTo>
                  <a:pt x="289" y="431"/>
                </a:lnTo>
                <a:lnTo>
                  <a:pt x="187" y="1968"/>
                </a:lnTo>
                <a:lnTo>
                  <a:pt x="0" y="3035"/>
                </a:lnTo>
                <a:lnTo>
                  <a:pt x="149" y="7365"/>
                </a:lnTo>
                <a:lnTo>
                  <a:pt x="644" y="10642"/>
                </a:lnTo>
                <a:lnTo>
                  <a:pt x="886" y="12407"/>
                </a:lnTo>
                <a:lnTo>
                  <a:pt x="2029" y="17538"/>
                </a:lnTo>
                <a:lnTo>
                  <a:pt x="3032" y="20891"/>
                </a:lnTo>
                <a:lnTo>
                  <a:pt x="4848" y="25755"/>
                </a:lnTo>
                <a:lnTo>
                  <a:pt x="5610" y="27304"/>
                </a:lnTo>
                <a:lnTo>
                  <a:pt x="5369" y="25539"/>
                </a:lnTo>
                <a:lnTo>
                  <a:pt x="4924" y="22948"/>
                </a:lnTo>
                <a:lnTo>
                  <a:pt x="4403" y="20167"/>
                </a:lnTo>
                <a:lnTo>
                  <a:pt x="3032" y="13588"/>
                </a:lnTo>
                <a:lnTo>
                  <a:pt x="2613" y="11912"/>
                </a:lnTo>
                <a:lnTo>
                  <a:pt x="2346" y="10210"/>
                </a:lnTo>
                <a:lnTo>
                  <a:pt x="1609" y="7061"/>
                </a:lnTo>
                <a:lnTo>
                  <a:pt x="1381" y="5575"/>
                </a:lnTo>
                <a:lnTo>
                  <a:pt x="1076" y="4305"/>
                </a:lnTo>
                <a:lnTo>
                  <a:pt x="809" y="3035"/>
                </a:lnTo>
                <a:lnTo>
                  <a:pt x="695" y="1968"/>
                </a:lnTo>
                <a:lnTo>
                  <a:pt x="581" y="1193"/>
                </a:lnTo>
                <a:lnTo>
                  <a:pt x="35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9" name="object 1869"/>
          <p:cNvSpPr/>
          <p:nvPr/>
        </p:nvSpPr>
        <p:spPr>
          <a:xfrm>
            <a:off x="6995401" y="6620211"/>
            <a:ext cx="27571" cy="52419"/>
          </a:xfrm>
          <a:prstGeom prst="rect">
            <a:avLst/>
          </a:prstGeom>
          <a:blipFill>
            <a:blip r:embed="rId4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0" name="object 1870"/>
          <p:cNvSpPr/>
          <p:nvPr/>
        </p:nvSpPr>
        <p:spPr>
          <a:xfrm>
            <a:off x="7007384" y="6645290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4">
                <a:moveTo>
                  <a:pt x="9156" y="0"/>
                </a:moveTo>
                <a:lnTo>
                  <a:pt x="8987" y="431"/>
                </a:lnTo>
                <a:lnTo>
                  <a:pt x="8503" y="1968"/>
                </a:lnTo>
                <a:lnTo>
                  <a:pt x="8255" y="2882"/>
                </a:lnTo>
                <a:lnTo>
                  <a:pt x="7810" y="4089"/>
                </a:lnTo>
                <a:lnTo>
                  <a:pt x="7327" y="5283"/>
                </a:lnTo>
                <a:lnTo>
                  <a:pt x="6896" y="6692"/>
                </a:lnTo>
                <a:lnTo>
                  <a:pt x="6311" y="8178"/>
                </a:lnTo>
                <a:lnTo>
                  <a:pt x="5689" y="9652"/>
                </a:lnTo>
                <a:lnTo>
                  <a:pt x="5194" y="11264"/>
                </a:lnTo>
                <a:lnTo>
                  <a:pt x="4533" y="12852"/>
                </a:lnTo>
                <a:lnTo>
                  <a:pt x="1727" y="20447"/>
                </a:lnTo>
                <a:lnTo>
                  <a:pt x="482" y="24117"/>
                </a:lnTo>
                <a:lnTo>
                  <a:pt x="0" y="25819"/>
                </a:lnTo>
                <a:lnTo>
                  <a:pt x="965" y="24460"/>
                </a:lnTo>
                <a:lnTo>
                  <a:pt x="3467" y="20027"/>
                </a:lnTo>
                <a:lnTo>
                  <a:pt x="4940" y="16954"/>
                </a:lnTo>
                <a:lnTo>
                  <a:pt x="6172" y="13716"/>
                </a:lnTo>
                <a:lnTo>
                  <a:pt x="6807" y="12115"/>
                </a:lnTo>
                <a:lnTo>
                  <a:pt x="8267" y="7289"/>
                </a:lnTo>
                <a:lnTo>
                  <a:pt x="8628" y="5283"/>
                </a:lnTo>
                <a:lnTo>
                  <a:pt x="9067" y="3149"/>
                </a:lnTo>
                <a:lnTo>
                  <a:pt x="915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1" name="object 1871"/>
          <p:cNvSpPr/>
          <p:nvPr/>
        </p:nvSpPr>
        <p:spPr>
          <a:xfrm>
            <a:off x="6991387" y="6640389"/>
            <a:ext cx="30378" cy="44713"/>
          </a:xfrm>
          <a:prstGeom prst="rect">
            <a:avLst/>
          </a:prstGeom>
          <a:blipFill>
            <a:blip r:embed="rId4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2" name="object 1872"/>
          <p:cNvSpPr/>
          <p:nvPr/>
        </p:nvSpPr>
        <p:spPr>
          <a:xfrm>
            <a:off x="6997256" y="6656343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368" y="0"/>
                </a:moveTo>
                <a:lnTo>
                  <a:pt x="304" y="431"/>
                </a:lnTo>
                <a:lnTo>
                  <a:pt x="203" y="1968"/>
                </a:lnTo>
                <a:lnTo>
                  <a:pt x="0" y="3111"/>
                </a:lnTo>
                <a:lnTo>
                  <a:pt x="129" y="5575"/>
                </a:lnTo>
                <a:lnTo>
                  <a:pt x="165" y="7365"/>
                </a:lnTo>
                <a:lnTo>
                  <a:pt x="901" y="12407"/>
                </a:lnTo>
                <a:lnTo>
                  <a:pt x="2044" y="17538"/>
                </a:lnTo>
                <a:lnTo>
                  <a:pt x="3060" y="20891"/>
                </a:lnTo>
                <a:lnTo>
                  <a:pt x="4864" y="25755"/>
                </a:lnTo>
                <a:lnTo>
                  <a:pt x="5638" y="27304"/>
                </a:lnTo>
                <a:lnTo>
                  <a:pt x="5384" y="25526"/>
                </a:lnTo>
                <a:lnTo>
                  <a:pt x="4711" y="21653"/>
                </a:lnTo>
                <a:lnTo>
                  <a:pt x="4102" y="18567"/>
                </a:lnTo>
                <a:lnTo>
                  <a:pt x="3060" y="13588"/>
                </a:lnTo>
                <a:lnTo>
                  <a:pt x="2628" y="11912"/>
                </a:lnTo>
                <a:lnTo>
                  <a:pt x="2362" y="10198"/>
                </a:lnTo>
                <a:lnTo>
                  <a:pt x="1968" y="8623"/>
                </a:lnTo>
                <a:lnTo>
                  <a:pt x="1625" y="7048"/>
                </a:lnTo>
                <a:lnTo>
                  <a:pt x="1396" y="5575"/>
                </a:lnTo>
                <a:lnTo>
                  <a:pt x="845" y="3111"/>
                </a:lnTo>
                <a:lnTo>
                  <a:pt x="723" y="1955"/>
                </a:lnTo>
                <a:lnTo>
                  <a:pt x="469" y="431"/>
                </a:lnTo>
                <a:lnTo>
                  <a:pt x="3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3" name="object 1873"/>
          <p:cNvSpPr/>
          <p:nvPr/>
        </p:nvSpPr>
        <p:spPr>
          <a:xfrm>
            <a:off x="6991896" y="6651019"/>
            <a:ext cx="35852" cy="50071"/>
          </a:xfrm>
          <a:prstGeom prst="rect">
            <a:avLst/>
          </a:prstGeom>
          <a:blipFill>
            <a:blip r:embed="rId4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4" name="object 1874"/>
          <p:cNvSpPr/>
          <p:nvPr/>
        </p:nvSpPr>
        <p:spPr>
          <a:xfrm>
            <a:off x="7001505" y="6681739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5">
                <a:moveTo>
                  <a:pt x="18186" y="0"/>
                </a:moveTo>
                <a:lnTo>
                  <a:pt x="17868" y="279"/>
                </a:lnTo>
                <a:lnTo>
                  <a:pt x="16891" y="1308"/>
                </a:lnTo>
                <a:lnTo>
                  <a:pt x="16256" y="2095"/>
                </a:lnTo>
                <a:lnTo>
                  <a:pt x="15392" y="2908"/>
                </a:lnTo>
                <a:lnTo>
                  <a:pt x="14503" y="3708"/>
                </a:lnTo>
                <a:lnTo>
                  <a:pt x="13522" y="4762"/>
                </a:lnTo>
                <a:lnTo>
                  <a:pt x="12471" y="5727"/>
                </a:lnTo>
                <a:lnTo>
                  <a:pt x="11366" y="6692"/>
                </a:lnTo>
                <a:lnTo>
                  <a:pt x="10287" y="7874"/>
                </a:lnTo>
                <a:lnTo>
                  <a:pt x="9093" y="8902"/>
                </a:lnTo>
                <a:lnTo>
                  <a:pt x="7924" y="9982"/>
                </a:lnTo>
                <a:lnTo>
                  <a:pt x="3632" y="14135"/>
                </a:lnTo>
                <a:lnTo>
                  <a:pt x="1104" y="16725"/>
                </a:lnTo>
                <a:lnTo>
                  <a:pt x="0" y="17957"/>
                </a:lnTo>
                <a:lnTo>
                  <a:pt x="1409" y="17284"/>
                </a:lnTo>
                <a:lnTo>
                  <a:pt x="5346" y="14719"/>
                </a:lnTo>
                <a:lnTo>
                  <a:pt x="7861" y="12776"/>
                </a:lnTo>
                <a:lnTo>
                  <a:pt x="10210" y="10566"/>
                </a:lnTo>
                <a:lnTo>
                  <a:pt x="11391" y="9499"/>
                </a:lnTo>
                <a:lnTo>
                  <a:pt x="12484" y="8267"/>
                </a:lnTo>
                <a:lnTo>
                  <a:pt x="14554" y="6019"/>
                </a:lnTo>
                <a:lnTo>
                  <a:pt x="15432" y="4724"/>
                </a:lnTo>
                <a:lnTo>
                  <a:pt x="16865" y="2755"/>
                </a:lnTo>
                <a:lnTo>
                  <a:pt x="17284" y="1689"/>
                </a:lnTo>
                <a:lnTo>
                  <a:pt x="17665" y="1054"/>
                </a:lnTo>
                <a:lnTo>
                  <a:pt x="1818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5" name="object 1875"/>
          <p:cNvSpPr/>
          <p:nvPr/>
        </p:nvSpPr>
        <p:spPr>
          <a:xfrm>
            <a:off x="6995486" y="6676403"/>
            <a:ext cx="29099" cy="55778"/>
          </a:xfrm>
          <a:prstGeom prst="rect">
            <a:avLst/>
          </a:prstGeom>
          <a:blipFill>
            <a:blip r:embed="rId4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6" name="object 1876"/>
          <p:cNvSpPr/>
          <p:nvPr/>
        </p:nvSpPr>
        <p:spPr>
          <a:xfrm>
            <a:off x="6996211" y="6708096"/>
            <a:ext cx="14604" cy="22860"/>
          </a:xfrm>
          <a:custGeom>
            <a:avLst/>
            <a:gdLst/>
            <a:ahLst/>
            <a:cxnLst/>
            <a:rect l="l" t="t" r="r" b="b"/>
            <a:pathLst>
              <a:path w="14604" h="22859">
                <a:moveTo>
                  <a:pt x="13995" y="0"/>
                </a:moveTo>
                <a:lnTo>
                  <a:pt x="13717" y="431"/>
                </a:lnTo>
                <a:lnTo>
                  <a:pt x="13017" y="1650"/>
                </a:lnTo>
                <a:lnTo>
                  <a:pt x="12560" y="2578"/>
                </a:lnTo>
                <a:lnTo>
                  <a:pt x="11887" y="3619"/>
                </a:lnTo>
                <a:lnTo>
                  <a:pt x="11176" y="4648"/>
                </a:lnTo>
                <a:lnTo>
                  <a:pt x="10477" y="5905"/>
                </a:lnTo>
                <a:lnTo>
                  <a:pt x="9626" y="7175"/>
                </a:lnTo>
                <a:lnTo>
                  <a:pt x="8737" y="8445"/>
                </a:lnTo>
                <a:lnTo>
                  <a:pt x="7924" y="9880"/>
                </a:lnTo>
                <a:lnTo>
                  <a:pt x="6972" y="11214"/>
                </a:lnTo>
                <a:lnTo>
                  <a:pt x="3517" y="16598"/>
                </a:lnTo>
                <a:lnTo>
                  <a:pt x="812" y="21081"/>
                </a:lnTo>
                <a:lnTo>
                  <a:pt x="0" y="22593"/>
                </a:lnTo>
                <a:lnTo>
                  <a:pt x="1219" y="21539"/>
                </a:lnTo>
                <a:lnTo>
                  <a:pt x="4521" y="17932"/>
                </a:lnTo>
                <a:lnTo>
                  <a:pt x="6565" y="15328"/>
                </a:lnTo>
                <a:lnTo>
                  <a:pt x="8407" y="12522"/>
                </a:lnTo>
                <a:lnTo>
                  <a:pt x="9347" y="11150"/>
                </a:lnTo>
                <a:lnTo>
                  <a:pt x="10160" y="9639"/>
                </a:lnTo>
                <a:lnTo>
                  <a:pt x="11709" y="6857"/>
                </a:lnTo>
                <a:lnTo>
                  <a:pt x="12280" y="5422"/>
                </a:lnTo>
                <a:lnTo>
                  <a:pt x="13309" y="3035"/>
                </a:lnTo>
                <a:lnTo>
                  <a:pt x="13487" y="1879"/>
                </a:lnTo>
                <a:lnTo>
                  <a:pt x="13716" y="1168"/>
                </a:lnTo>
                <a:lnTo>
                  <a:pt x="13919" y="431"/>
                </a:lnTo>
                <a:lnTo>
                  <a:pt x="1399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7" name="object 1877"/>
          <p:cNvSpPr/>
          <p:nvPr/>
        </p:nvSpPr>
        <p:spPr>
          <a:xfrm>
            <a:off x="6994268" y="6682635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380" y="0"/>
                </a:moveTo>
                <a:lnTo>
                  <a:pt x="317" y="419"/>
                </a:lnTo>
                <a:lnTo>
                  <a:pt x="215" y="1968"/>
                </a:lnTo>
                <a:lnTo>
                  <a:pt x="0" y="3111"/>
                </a:lnTo>
                <a:lnTo>
                  <a:pt x="129" y="5575"/>
                </a:lnTo>
                <a:lnTo>
                  <a:pt x="177" y="7366"/>
                </a:lnTo>
                <a:lnTo>
                  <a:pt x="914" y="12407"/>
                </a:lnTo>
                <a:lnTo>
                  <a:pt x="2044" y="17538"/>
                </a:lnTo>
                <a:lnTo>
                  <a:pt x="3047" y="20878"/>
                </a:lnTo>
                <a:lnTo>
                  <a:pt x="4876" y="25755"/>
                </a:lnTo>
                <a:lnTo>
                  <a:pt x="5638" y="27305"/>
                </a:lnTo>
                <a:lnTo>
                  <a:pt x="5397" y="25527"/>
                </a:lnTo>
                <a:lnTo>
                  <a:pt x="4940" y="22948"/>
                </a:lnTo>
                <a:lnTo>
                  <a:pt x="4419" y="20167"/>
                </a:lnTo>
                <a:lnTo>
                  <a:pt x="3060" y="13589"/>
                </a:lnTo>
                <a:lnTo>
                  <a:pt x="2628" y="11912"/>
                </a:lnTo>
                <a:lnTo>
                  <a:pt x="2374" y="10198"/>
                </a:lnTo>
                <a:lnTo>
                  <a:pt x="1981" y="8636"/>
                </a:lnTo>
                <a:lnTo>
                  <a:pt x="1638" y="7048"/>
                </a:lnTo>
                <a:lnTo>
                  <a:pt x="1409" y="5575"/>
                </a:lnTo>
                <a:lnTo>
                  <a:pt x="825" y="3035"/>
                </a:lnTo>
                <a:lnTo>
                  <a:pt x="711" y="1955"/>
                </a:lnTo>
                <a:lnTo>
                  <a:pt x="38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8" name="object 1878"/>
          <p:cNvSpPr/>
          <p:nvPr/>
        </p:nvSpPr>
        <p:spPr>
          <a:xfrm>
            <a:off x="6983183" y="6675615"/>
            <a:ext cx="32486" cy="86321"/>
          </a:xfrm>
          <a:prstGeom prst="rect">
            <a:avLst/>
          </a:prstGeom>
          <a:blipFill>
            <a:blip r:embed="rId4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9" name="object 1879"/>
          <p:cNvSpPr/>
          <p:nvPr/>
        </p:nvSpPr>
        <p:spPr>
          <a:xfrm>
            <a:off x="6988924" y="6677311"/>
            <a:ext cx="15138" cy="34079"/>
          </a:xfrm>
          <a:prstGeom prst="rect">
            <a:avLst/>
          </a:prstGeom>
          <a:blipFill>
            <a:blip r:embed="rId4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0" name="object 1880"/>
          <p:cNvSpPr/>
          <p:nvPr/>
        </p:nvSpPr>
        <p:spPr>
          <a:xfrm>
            <a:off x="6983772" y="6738704"/>
            <a:ext cx="22225" cy="21590"/>
          </a:xfrm>
          <a:custGeom>
            <a:avLst/>
            <a:gdLst/>
            <a:ahLst/>
            <a:cxnLst/>
            <a:rect l="l" t="t" r="r" b="b"/>
            <a:pathLst>
              <a:path w="22225" h="21590">
                <a:moveTo>
                  <a:pt x="22110" y="0"/>
                </a:moveTo>
                <a:lnTo>
                  <a:pt x="20523" y="1562"/>
                </a:lnTo>
                <a:lnTo>
                  <a:pt x="19786" y="2514"/>
                </a:lnTo>
                <a:lnTo>
                  <a:pt x="18732" y="3492"/>
                </a:lnTo>
                <a:lnTo>
                  <a:pt x="17640" y="4445"/>
                </a:lnTo>
                <a:lnTo>
                  <a:pt x="16510" y="5676"/>
                </a:lnTo>
                <a:lnTo>
                  <a:pt x="15176" y="6870"/>
                </a:lnTo>
                <a:lnTo>
                  <a:pt x="13830" y="8039"/>
                </a:lnTo>
                <a:lnTo>
                  <a:pt x="12509" y="9448"/>
                </a:lnTo>
                <a:lnTo>
                  <a:pt x="11049" y="10680"/>
                </a:lnTo>
                <a:lnTo>
                  <a:pt x="5587" y="15811"/>
                </a:lnTo>
                <a:lnTo>
                  <a:pt x="1320" y="20040"/>
                </a:lnTo>
                <a:lnTo>
                  <a:pt x="0" y="21551"/>
                </a:lnTo>
                <a:lnTo>
                  <a:pt x="1727" y="20764"/>
                </a:lnTo>
                <a:lnTo>
                  <a:pt x="4102" y="19202"/>
                </a:lnTo>
                <a:lnTo>
                  <a:pt x="5295" y="18440"/>
                </a:lnTo>
                <a:lnTo>
                  <a:pt x="6654" y="17487"/>
                </a:lnTo>
                <a:lnTo>
                  <a:pt x="8817" y="15773"/>
                </a:lnTo>
                <a:lnTo>
                  <a:pt x="9525" y="15278"/>
                </a:lnTo>
                <a:lnTo>
                  <a:pt x="13843" y="11417"/>
                </a:lnTo>
                <a:lnTo>
                  <a:pt x="16446" y="8585"/>
                </a:lnTo>
                <a:lnTo>
                  <a:pt x="17094" y="7950"/>
                </a:lnTo>
                <a:lnTo>
                  <a:pt x="17640" y="7175"/>
                </a:lnTo>
                <a:lnTo>
                  <a:pt x="18804" y="5676"/>
                </a:lnTo>
                <a:lnTo>
                  <a:pt x="20523" y="3302"/>
                </a:lnTo>
                <a:lnTo>
                  <a:pt x="21069" y="2057"/>
                </a:lnTo>
                <a:lnTo>
                  <a:pt x="21501" y="1270"/>
                </a:lnTo>
                <a:lnTo>
                  <a:pt x="221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1" name="object 1881"/>
          <p:cNvSpPr/>
          <p:nvPr/>
        </p:nvSpPr>
        <p:spPr>
          <a:xfrm>
            <a:off x="6967918" y="6732181"/>
            <a:ext cx="43804" cy="42633"/>
          </a:xfrm>
          <a:prstGeom prst="rect">
            <a:avLst/>
          </a:prstGeom>
          <a:blipFill>
            <a:blip r:embed="rId4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2" name="object 1882"/>
          <p:cNvSpPr/>
          <p:nvPr/>
        </p:nvSpPr>
        <p:spPr>
          <a:xfrm>
            <a:off x="6975077" y="6745982"/>
            <a:ext cx="2540" cy="27940"/>
          </a:xfrm>
          <a:custGeom>
            <a:avLst/>
            <a:gdLst/>
            <a:ahLst/>
            <a:cxnLst/>
            <a:rect l="l" t="t" r="r" b="b"/>
            <a:pathLst>
              <a:path w="2540" h="27940">
                <a:moveTo>
                  <a:pt x="812" y="0"/>
                </a:moveTo>
                <a:lnTo>
                  <a:pt x="787" y="4318"/>
                </a:lnTo>
                <a:lnTo>
                  <a:pt x="702" y="5537"/>
                </a:lnTo>
                <a:lnTo>
                  <a:pt x="622" y="8686"/>
                </a:lnTo>
                <a:lnTo>
                  <a:pt x="498" y="12090"/>
                </a:lnTo>
                <a:lnTo>
                  <a:pt x="355" y="13703"/>
                </a:lnTo>
                <a:lnTo>
                  <a:pt x="127" y="18732"/>
                </a:lnTo>
                <a:lnTo>
                  <a:pt x="0" y="27495"/>
                </a:lnTo>
                <a:lnTo>
                  <a:pt x="527" y="25730"/>
                </a:lnTo>
                <a:lnTo>
                  <a:pt x="1498" y="20751"/>
                </a:lnTo>
                <a:lnTo>
                  <a:pt x="1930" y="17297"/>
                </a:lnTo>
                <a:lnTo>
                  <a:pt x="2140" y="13703"/>
                </a:lnTo>
                <a:lnTo>
                  <a:pt x="2159" y="7061"/>
                </a:lnTo>
                <a:lnTo>
                  <a:pt x="1930" y="5537"/>
                </a:lnTo>
                <a:lnTo>
                  <a:pt x="1676" y="2921"/>
                </a:lnTo>
                <a:lnTo>
                  <a:pt x="1282" y="1854"/>
                </a:lnTo>
                <a:lnTo>
                  <a:pt x="1143" y="1130"/>
                </a:lnTo>
                <a:lnTo>
                  <a:pt x="952" y="393"/>
                </a:lnTo>
                <a:lnTo>
                  <a:pt x="81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3" name="object 1883"/>
          <p:cNvSpPr/>
          <p:nvPr/>
        </p:nvSpPr>
        <p:spPr>
          <a:xfrm>
            <a:off x="6953492" y="6697395"/>
            <a:ext cx="42452" cy="107518"/>
          </a:xfrm>
          <a:prstGeom prst="rect">
            <a:avLst/>
          </a:prstGeom>
          <a:blipFill>
            <a:blip r:embed="rId5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4" name="object 1884"/>
          <p:cNvSpPr/>
          <p:nvPr/>
        </p:nvSpPr>
        <p:spPr>
          <a:xfrm>
            <a:off x="6983933" y="6706807"/>
            <a:ext cx="3175" cy="37465"/>
          </a:xfrm>
          <a:custGeom>
            <a:avLst/>
            <a:gdLst/>
            <a:ahLst/>
            <a:cxnLst/>
            <a:rect l="l" t="t" r="r" b="b"/>
            <a:pathLst>
              <a:path w="3175" h="37465">
                <a:moveTo>
                  <a:pt x="1104" y="0"/>
                </a:moveTo>
                <a:lnTo>
                  <a:pt x="1055" y="5740"/>
                </a:lnTo>
                <a:lnTo>
                  <a:pt x="941" y="7581"/>
                </a:lnTo>
                <a:lnTo>
                  <a:pt x="879" y="10706"/>
                </a:lnTo>
                <a:lnTo>
                  <a:pt x="660" y="13970"/>
                </a:lnTo>
                <a:lnTo>
                  <a:pt x="660" y="16433"/>
                </a:lnTo>
                <a:lnTo>
                  <a:pt x="469" y="18605"/>
                </a:lnTo>
                <a:lnTo>
                  <a:pt x="203" y="24587"/>
                </a:lnTo>
                <a:lnTo>
                  <a:pt x="77" y="27876"/>
                </a:lnTo>
                <a:lnTo>
                  <a:pt x="0" y="37350"/>
                </a:lnTo>
                <a:lnTo>
                  <a:pt x="711" y="35102"/>
                </a:lnTo>
                <a:lnTo>
                  <a:pt x="1346" y="31635"/>
                </a:lnTo>
                <a:lnTo>
                  <a:pt x="1726" y="29679"/>
                </a:lnTo>
                <a:lnTo>
                  <a:pt x="2019" y="27876"/>
                </a:lnTo>
                <a:lnTo>
                  <a:pt x="2387" y="24587"/>
                </a:lnTo>
                <a:lnTo>
                  <a:pt x="2565" y="23456"/>
                </a:lnTo>
                <a:lnTo>
                  <a:pt x="3035" y="16433"/>
                </a:lnTo>
                <a:lnTo>
                  <a:pt x="2971" y="10706"/>
                </a:lnTo>
                <a:lnTo>
                  <a:pt x="2844" y="9626"/>
                </a:lnTo>
                <a:lnTo>
                  <a:pt x="2679" y="7581"/>
                </a:lnTo>
                <a:lnTo>
                  <a:pt x="2438" y="5740"/>
                </a:lnTo>
                <a:lnTo>
                  <a:pt x="2387" y="4851"/>
                </a:lnTo>
                <a:lnTo>
                  <a:pt x="2159" y="4051"/>
                </a:lnTo>
                <a:lnTo>
                  <a:pt x="1282" y="546"/>
                </a:lnTo>
                <a:lnTo>
                  <a:pt x="110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5" name="object 1885"/>
          <p:cNvSpPr/>
          <p:nvPr/>
        </p:nvSpPr>
        <p:spPr>
          <a:xfrm>
            <a:off x="6956349" y="6777407"/>
            <a:ext cx="8255" cy="26670"/>
          </a:xfrm>
          <a:custGeom>
            <a:avLst/>
            <a:gdLst/>
            <a:ahLst/>
            <a:cxnLst/>
            <a:rect l="l" t="t" r="r" b="b"/>
            <a:pathLst>
              <a:path w="8254" h="26670">
                <a:moveTo>
                  <a:pt x="7543" y="0"/>
                </a:moveTo>
                <a:lnTo>
                  <a:pt x="7404" y="431"/>
                </a:lnTo>
                <a:lnTo>
                  <a:pt x="7020" y="1968"/>
                </a:lnTo>
                <a:lnTo>
                  <a:pt x="6774" y="3086"/>
                </a:lnTo>
                <a:lnTo>
                  <a:pt x="6464" y="4127"/>
                </a:lnTo>
                <a:lnTo>
                  <a:pt x="6057" y="5333"/>
                </a:lnTo>
                <a:lnTo>
                  <a:pt x="5702" y="6743"/>
                </a:lnTo>
                <a:lnTo>
                  <a:pt x="4699" y="9740"/>
                </a:lnTo>
                <a:lnTo>
                  <a:pt x="4292" y="11379"/>
                </a:lnTo>
                <a:lnTo>
                  <a:pt x="3733" y="12953"/>
                </a:lnTo>
                <a:lnTo>
                  <a:pt x="1397" y="20637"/>
                </a:lnTo>
                <a:lnTo>
                  <a:pt x="339" y="24625"/>
                </a:lnTo>
                <a:lnTo>
                  <a:pt x="0" y="26047"/>
                </a:lnTo>
                <a:lnTo>
                  <a:pt x="889" y="24625"/>
                </a:lnTo>
                <a:lnTo>
                  <a:pt x="3098" y="20078"/>
                </a:lnTo>
                <a:lnTo>
                  <a:pt x="4381" y="16954"/>
                </a:lnTo>
                <a:lnTo>
                  <a:pt x="5397" y="13690"/>
                </a:lnTo>
                <a:lnTo>
                  <a:pt x="5930" y="12064"/>
                </a:lnTo>
                <a:lnTo>
                  <a:pt x="7099" y="7238"/>
                </a:lnTo>
                <a:lnTo>
                  <a:pt x="7316" y="5333"/>
                </a:lnTo>
                <a:lnTo>
                  <a:pt x="7645" y="3086"/>
                </a:lnTo>
                <a:lnTo>
                  <a:pt x="75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6" name="object 1886"/>
          <p:cNvSpPr/>
          <p:nvPr/>
        </p:nvSpPr>
        <p:spPr>
          <a:xfrm>
            <a:off x="6945503" y="6772432"/>
            <a:ext cx="30695" cy="46346"/>
          </a:xfrm>
          <a:prstGeom prst="rect">
            <a:avLst/>
          </a:prstGeom>
          <a:blipFill>
            <a:blip r:embed="rId5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7" name="object 1887"/>
          <p:cNvSpPr/>
          <p:nvPr/>
        </p:nvSpPr>
        <p:spPr>
          <a:xfrm>
            <a:off x="6946255" y="6803626"/>
            <a:ext cx="21590" cy="12065"/>
          </a:xfrm>
          <a:custGeom>
            <a:avLst/>
            <a:gdLst/>
            <a:ahLst/>
            <a:cxnLst/>
            <a:rect l="l" t="t" r="r" b="b"/>
            <a:pathLst>
              <a:path w="21590" h="12065">
                <a:moveTo>
                  <a:pt x="21043" y="0"/>
                </a:moveTo>
                <a:lnTo>
                  <a:pt x="19545" y="889"/>
                </a:lnTo>
                <a:lnTo>
                  <a:pt x="18783" y="1422"/>
                </a:lnTo>
                <a:lnTo>
                  <a:pt x="17780" y="1955"/>
                </a:lnTo>
                <a:lnTo>
                  <a:pt x="16764" y="2451"/>
                </a:lnTo>
                <a:lnTo>
                  <a:pt x="15671" y="3136"/>
                </a:lnTo>
                <a:lnTo>
                  <a:pt x="14427" y="3771"/>
                </a:lnTo>
                <a:lnTo>
                  <a:pt x="13157" y="4368"/>
                </a:lnTo>
                <a:lnTo>
                  <a:pt x="11887" y="5156"/>
                </a:lnTo>
                <a:lnTo>
                  <a:pt x="10528" y="5791"/>
                </a:lnTo>
                <a:lnTo>
                  <a:pt x="7899" y="7200"/>
                </a:lnTo>
                <a:lnTo>
                  <a:pt x="6642" y="7848"/>
                </a:lnTo>
                <a:lnTo>
                  <a:pt x="4241" y="9169"/>
                </a:lnTo>
                <a:lnTo>
                  <a:pt x="1308" y="10883"/>
                </a:lnTo>
                <a:lnTo>
                  <a:pt x="0" y="11734"/>
                </a:lnTo>
                <a:lnTo>
                  <a:pt x="1473" y="11493"/>
                </a:lnTo>
                <a:lnTo>
                  <a:pt x="5765" y="10223"/>
                </a:lnTo>
                <a:lnTo>
                  <a:pt x="8547" y="9118"/>
                </a:lnTo>
                <a:lnTo>
                  <a:pt x="11239" y="7721"/>
                </a:lnTo>
                <a:lnTo>
                  <a:pt x="12611" y="7048"/>
                </a:lnTo>
                <a:lnTo>
                  <a:pt x="13906" y="6184"/>
                </a:lnTo>
                <a:lnTo>
                  <a:pt x="16344" y="4648"/>
                </a:lnTo>
                <a:lnTo>
                  <a:pt x="17399" y="3721"/>
                </a:lnTo>
                <a:lnTo>
                  <a:pt x="19240" y="2247"/>
                </a:lnTo>
                <a:lnTo>
                  <a:pt x="19850" y="1358"/>
                </a:lnTo>
                <a:lnTo>
                  <a:pt x="20345" y="876"/>
                </a:lnTo>
                <a:lnTo>
                  <a:pt x="20802" y="342"/>
                </a:lnTo>
                <a:lnTo>
                  <a:pt x="210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8" name="object 1888"/>
          <p:cNvSpPr/>
          <p:nvPr/>
        </p:nvSpPr>
        <p:spPr>
          <a:xfrm>
            <a:off x="6919611" y="6759409"/>
            <a:ext cx="83569" cy="72758"/>
          </a:xfrm>
          <a:prstGeom prst="rect">
            <a:avLst/>
          </a:prstGeom>
          <a:blipFill>
            <a:blip r:embed="rId5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9" name="object 1889"/>
          <p:cNvSpPr/>
          <p:nvPr/>
        </p:nvSpPr>
        <p:spPr>
          <a:xfrm>
            <a:off x="6970549" y="6768067"/>
            <a:ext cx="26034" cy="14604"/>
          </a:xfrm>
          <a:custGeom>
            <a:avLst/>
            <a:gdLst/>
            <a:ahLst/>
            <a:cxnLst/>
            <a:rect l="l" t="t" r="r" b="b"/>
            <a:pathLst>
              <a:path w="26034" h="14604">
                <a:moveTo>
                  <a:pt x="25933" y="0"/>
                </a:moveTo>
                <a:lnTo>
                  <a:pt x="24066" y="1054"/>
                </a:lnTo>
                <a:lnTo>
                  <a:pt x="23139" y="1765"/>
                </a:lnTo>
                <a:lnTo>
                  <a:pt x="21920" y="2400"/>
                </a:lnTo>
                <a:lnTo>
                  <a:pt x="20662" y="3009"/>
                </a:lnTo>
                <a:lnTo>
                  <a:pt x="19304" y="3860"/>
                </a:lnTo>
                <a:lnTo>
                  <a:pt x="17767" y="4648"/>
                </a:lnTo>
                <a:lnTo>
                  <a:pt x="16205" y="5372"/>
                </a:lnTo>
                <a:lnTo>
                  <a:pt x="14630" y="6350"/>
                </a:lnTo>
                <a:lnTo>
                  <a:pt x="12966" y="7124"/>
                </a:lnTo>
                <a:lnTo>
                  <a:pt x="6654" y="10490"/>
                </a:lnTo>
                <a:lnTo>
                  <a:pt x="1600" y="13360"/>
                </a:lnTo>
                <a:lnTo>
                  <a:pt x="0" y="14439"/>
                </a:lnTo>
                <a:lnTo>
                  <a:pt x="1841" y="14173"/>
                </a:lnTo>
                <a:lnTo>
                  <a:pt x="4470" y="13360"/>
                </a:lnTo>
                <a:lnTo>
                  <a:pt x="5778" y="12979"/>
                </a:lnTo>
                <a:lnTo>
                  <a:pt x="7289" y="12433"/>
                </a:lnTo>
                <a:lnTo>
                  <a:pt x="9702" y="11430"/>
                </a:lnTo>
                <a:lnTo>
                  <a:pt x="10541" y="11137"/>
                </a:lnTo>
                <a:lnTo>
                  <a:pt x="15532" y="8674"/>
                </a:lnTo>
                <a:lnTo>
                  <a:pt x="17145" y="7620"/>
                </a:lnTo>
                <a:lnTo>
                  <a:pt x="18643" y="6680"/>
                </a:lnTo>
                <a:lnTo>
                  <a:pt x="19392" y="6235"/>
                </a:lnTo>
                <a:lnTo>
                  <a:pt x="20078" y="5664"/>
                </a:lnTo>
                <a:lnTo>
                  <a:pt x="21412" y="4648"/>
                </a:lnTo>
                <a:lnTo>
                  <a:pt x="21996" y="4140"/>
                </a:lnTo>
                <a:lnTo>
                  <a:pt x="23685" y="2743"/>
                </a:lnTo>
                <a:lnTo>
                  <a:pt x="24472" y="1689"/>
                </a:lnTo>
                <a:lnTo>
                  <a:pt x="25057" y="1054"/>
                </a:lnTo>
                <a:lnTo>
                  <a:pt x="2593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0" name="object 1890"/>
          <p:cNvSpPr/>
          <p:nvPr/>
        </p:nvSpPr>
        <p:spPr>
          <a:xfrm>
            <a:off x="6922479" y="6804667"/>
            <a:ext cx="8255" cy="26034"/>
          </a:xfrm>
          <a:custGeom>
            <a:avLst/>
            <a:gdLst/>
            <a:ahLst/>
            <a:cxnLst/>
            <a:rect l="l" t="t" r="r" b="b"/>
            <a:pathLst>
              <a:path w="8254" h="26034">
                <a:moveTo>
                  <a:pt x="7543" y="0"/>
                </a:moveTo>
                <a:lnTo>
                  <a:pt x="7400" y="431"/>
                </a:lnTo>
                <a:lnTo>
                  <a:pt x="7010" y="1955"/>
                </a:lnTo>
                <a:lnTo>
                  <a:pt x="6819" y="2921"/>
                </a:lnTo>
                <a:lnTo>
                  <a:pt x="6045" y="5334"/>
                </a:lnTo>
                <a:lnTo>
                  <a:pt x="5689" y="6743"/>
                </a:lnTo>
                <a:lnTo>
                  <a:pt x="5207" y="8255"/>
                </a:lnTo>
                <a:lnTo>
                  <a:pt x="4686" y="9728"/>
                </a:lnTo>
                <a:lnTo>
                  <a:pt x="4292" y="11379"/>
                </a:lnTo>
                <a:lnTo>
                  <a:pt x="0" y="26035"/>
                </a:lnTo>
                <a:lnTo>
                  <a:pt x="876" y="24625"/>
                </a:lnTo>
                <a:lnTo>
                  <a:pt x="7302" y="5334"/>
                </a:lnTo>
                <a:lnTo>
                  <a:pt x="7632" y="3086"/>
                </a:lnTo>
                <a:lnTo>
                  <a:pt x="75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1" name="object 1891"/>
          <p:cNvSpPr/>
          <p:nvPr/>
        </p:nvSpPr>
        <p:spPr>
          <a:xfrm>
            <a:off x="6919607" y="6783705"/>
            <a:ext cx="34671" cy="48457"/>
          </a:xfrm>
          <a:prstGeom prst="rect">
            <a:avLst/>
          </a:prstGeom>
          <a:blipFill>
            <a:blip r:embed="rId5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2" name="object 1892"/>
          <p:cNvSpPr/>
          <p:nvPr/>
        </p:nvSpPr>
        <p:spPr>
          <a:xfrm>
            <a:off x="6940636" y="6790554"/>
            <a:ext cx="8255" cy="26034"/>
          </a:xfrm>
          <a:custGeom>
            <a:avLst/>
            <a:gdLst/>
            <a:ahLst/>
            <a:cxnLst/>
            <a:rect l="l" t="t" r="r" b="b"/>
            <a:pathLst>
              <a:path w="8254" h="26034">
                <a:moveTo>
                  <a:pt x="7531" y="0"/>
                </a:moveTo>
                <a:lnTo>
                  <a:pt x="7404" y="431"/>
                </a:lnTo>
                <a:lnTo>
                  <a:pt x="7022" y="1955"/>
                </a:lnTo>
                <a:lnTo>
                  <a:pt x="6819" y="2920"/>
                </a:lnTo>
                <a:lnTo>
                  <a:pt x="6451" y="4127"/>
                </a:lnTo>
                <a:lnTo>
                  <a:pt x="6045" y="5333"/>
                </a:lnTo>
                <a:lnTo>
                  <a:pt x="5689" y="6743"/>
                </a:lnTo>
                <a:lnTo>
                  <a:pt x="5207" y="8267"/>
                </a:lnTo>
                <a:lnTo>
                  <a:pt x="4699" y="9740"/>
                </a:lnTo>
                <a:lnTo>
                  <a:pt x="4292" y="11379"/>
                </a:lnTo>
                <a:lnTo>
                  <a:pt x="3733" y="12953"/>
                </a:lnTo>
                <a:lnTo>
                  <a:pt x="2273" y="17691"/>
                </a:lnTo>
                <a:lnTo>
                  <a:pt x="1397" y="20637"/>
                </a:lnTo>
                <a:lnTo>
                  <a:pt x="326" y="24625"/>
                </a:lnTo>
                <a:lnTo>
                  <a:pt x="0" y="26034"/>
                </a:lnTo>
                <a:lnTo>
                  <a:pt x="889" y="24625"/>
                </a:lnTo>
                <a:lnTo>
                  <a:pt x="7302" y="5333"/>
                </a:lnTo>
                <a:lnTo>
                  <a:pt x="7632" y="3098"/>
                </a:lnTo>
                <a:lnTo>
                  <a:pt x="753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3" name="object 1893"/>
          <p:cNvSpPr/>
          <p:nvPr/>
        </p:nvSpPr>
        <p:spPr>
          <a:xfrm>
            <a:off x="6928967" y="6785581"/>
            <a:ext cx="30695" cy="50507"/>
          </a:xfrm>
          <a:prstGeom prst="rect">
            <a:avLst/>
          </a:prstGeom>
          <a:blipFill>
            <a:blip r:embed="rId5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4" name="object 1894"/>
          <p:cNvSpPr/>
          <p:nvPr/>
        </p:nvSpPr>
        <p:spPr>
          <a:xfrm>
            <a:off x="6929721" y="6820952"/>
            <a:ext cx="21590" cy="12065"/>
          </a:xfrm>
          <a:custGeom>
            <a:avLst/>
            <a:gdLst/>
            <a:ahLst/>
            <a:cxnLst/>
            <a:rect l="l" t="t" r="r" b="b"/>
            <a:pathLst>
              <a:path w="21590" h="12065">
                <a:moveTo>
                  <a:pt x="21043" y="0"/>
                </a:moveTo>
                <a:lnTo>
                  <a:pt x="19545" y="863"/>
                </a:lnTo>
                <a:lnTo>
                  <a:pt x="18783" y="1409"/>
                </a:lnTo>
                <a:lnTo>
                  <a:pt x="16776" y="2438"/>
                </a:lnTo>
                <a:lnTo>
                  <a:pt x="15659" y="3136"/>
                </a:lnTo>
                <a:lnTo>
                  <a:pt x="14427" y="3759"/>
                </a:lnTo>
                <a:lnTo>
                  <a:pt x="13144" y="4356"/>
                </a:lnTo>
                <a:lnTo>
                  <a:pt x="11887" y="5143"/>
                </a:lnTo>
                <a:lnTo>
                  <a:pt x="0" y="11709"/>
                </a:lnTo>
                <a:lnTo>
                  <a:pt x="1473" y="11480"/>
                </a:lnTo>
                <a:lnTo>
                  <a:pt x="17399" y="3721"/>
                </a:lnTo>
                <a:lnTo>
                  <a:pt x="19240" y="2222"/>
                </a:lnTo>
                <a:lnTo>
                  <a:pt x="19837" y="1346"/>
                </a:lnTo>
                <a:lnTo>
                  <a:pt x="20345" y="863"/>
                </a:lnTo>
                <a:lnTo>
                  <a:pt x="20802" y="330"/>
                </a:lnTo>
                <a:lnTo>
                  <a:pt x="210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5" name="object 1895"/>
          <p:cNvSpPr/>
          <p:nvPr/>
        </p:nvSpPr>
        <p:spPr>
          <a:xfrm>
            <a:off x="6898347" y="6814236"/>
            <a:ext cx="57290" cy="34754"/>
          </a:xfrm>
          <a:prstGeom prst="rect">
            <a:avLst/>
          </a:prstGeom>
          <a:blipFill>
            <a:blip r:embed="rId5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6" name="object 1896"/>
          <p:cNvSpPr/>
          <p:nvPr/>
        </p:nvSpPr>
        <p:spPr>
          <a:xfrm>
            <a:off x="6899744" y="6835030"/>
            <a:ext cx="26670" cy="6985"/>
          </a:xfrm>
          <a:custGeom>
            <a:avLst/>
            <a:gdLst/>
            <a:ahLst/>
            <a:cxnLst/>
            <a:rect l="l" t="t" r="r" b="b"/>
            <a:pathLst>
              <a:path w="26670" h="6984">
                <a:moveTo>
                  <a:pt x="23444" y="0"/>
                </a:moveTo>
                <a:lnTo>
                  <a:pt x="22148" y="38"/>
                </a:lnTo>
                <a:lnTo>
                  <a:pt x="20866" y="101"/>
                </a:lnTo>
                <a:lnTo>
                  <a:pt x="19329" y="101"/>
                </a:lnTo>
                <a:lnTo>
                  <a:pt x="17741" y="368"/>
                </a:lnTo>
                <a:lnTo>
                  <a:pt x="16167" y="660"/>
                </a:lnTo>
                <a:lnTo>
                  <a:pt x="14478" y="939"/>
                </a:lnTo>
                <a:lnTo>
                  <a:pt x="12762" y="1422"/>
                </a:lnTo>
                <a:lnTo>
                  <a:pt x="11988" y="1676"/>
                </a:lnTo>
                <a:lnTo>
                  <a:pt x="11150" y="1905"/>
                </a:lnTo>
                <a:lnTo>
                  <a:pt x="10337" y="2159"/>
                </a:lnTo>
                <a:lnTo>
                  <a:pt x="9525" y="2374"/>
                </a:lnTo>
                <a:lnTo>
                  <a:pt x="8737" y="2730"/>
                </a:lnTo>
                <a:lnTo>
                  <a:pt x="7988" y="2984"/>
                </a:lnTo>
                <a:lnTo>
                  <a:pt x="6464" y="3556"/>
                </a:lnTo>
                <a:lnTo>
                  <a:pt x="5054" y="4152"/>
                </a:lnTo>
                <a:lnTo>
                  <a:pt x="3886" y="4737"/>
                </a:lnTo>
                <a:lnTo>
                  <a:pt x="1498" y="5867"/>
                </a:lnTo>
                <a:lnTo>
                  <a:pt x="0" y="6870"/>
                </a:lnTo>
                <a:lnTo>
                  <a:pt x="1714" y="6629"/>
                </a:lnTo>
                <a:lnTo>
                  <a:pt x="5461" y="5803"/>
                </a:lnTo>
                <a:lnTo>
                  <a:pt x="6908" y="5448"/>
                </a:lnTo>
                <a:lnTo>
                  <a:pt x="13271" y="3797"/>
                </a:lnTo>
                <a:lnTo>
                  <a:pt x="14884" y="3276"/>
                </a:lnTo>
                <a:lnTo>
                  <a:pt x="16548" y="2959"/>
                </a:lnTo>
                <a:lnTo>
                  <a:pt x="18072" y="2489"/>
                </a:lnTo>
                <a:lnTo>
                  <a:pt x="19596" y="2057"/>
                </a:lnTo>
                <a:lnTo>
                  <a:pt x="21018" y="1803"/>
                </a:lnTo>
                <a:lnTo>
                  <a:pt x="22311" y="1409"/>
                </a:lnTo>
                <a:lnTo>
                  <a:pt x="23482" y="1104"/>
                </a:lnTo>
                <a:lnTo>
                  <a:pt x="24523" y="1028"/>
                </a:lnTo>
                <a:lnTo>
                  <a:pt x="25260" y="838"/>
                </a:lnTo>
                <a:lnTo>
                  <a:pt x="26428" y="584"/>
                </a:lnTo>
                <a:lnTo>
                  <a:pt x="25260" y="355"/>
                </a:lnTo>
                <a:lnTo>
                  <a:pt x="24536" y="266"/>
                </a:lnTo>
                <a:lnTo>
                  <a:pt x="2344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7" name="object 1897"/>
          <p:cNvSpPr/>
          <p:nvPr/>
        </p:nvSpPr>
        <p:spPr>
          <a:xfrm>
            <a:off x="6882536" y="6827769"/>
            <a:ext cx="48793" cy="38379"/>
          </a:xfrm>
          <a:prstGeom prst="rect">
            <a:avLst/>
          </a:prstGeom>
          <a:blipFill>
            <a:blip r:embed="rId5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8" name="object 1898"/>
          <p:cNvSpPr/>
          <p:nvPr/>
        </p:nvSpPr>
        <p:spPr>
          <a:xfrm>
            <a:off x="6883994" y="6847983"/>
            <a:ext cx="24765" cy="13970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96" y="0"/>
                </a:moveTo>
                <a:lnTo>
                  <a:pt x="23228" y="88"/>
                </a:lnTo>
                <a:lnTo>
                  <a:pt x="22491" y="228"/>
                </a:lnTo>
                <a:lnTo>
                  <a:pt x="21374" y="254"/>
                </a:lnTo>
                <a:lnTo>
                  <a:pt x="18897" y="1092"/>
                </a:lnTo>
                <a:lnTo>
                  <a:pt x="17424" y="1524"/>
                </a:lnTo>
                <a:lnTo>
                  <a:pt x="12852" y="3708"/>
                </a:lnTo>
                <a:lnTo>
                  <a:pt x="9829" y="5588"/>
                </a:lnTo>
                <a:lnTo>
                  <a:pt x="8331" y="6489"/>
                </a:lnTo>
                <a:lnTo>
                  <a:pt x="7658" y="7035"/>
                </a:lnTo>
                <a:lnTo>
                  <a:pt x="5588" y="8496"/>
                </a:lnTo>
                <a:lnTo>
                  <a:pt x="4368" y="9474"/>
                </a:lnTo>
                <a:lnTo>
                  <a:pt x="1244" y="12141"/>
                </a:lnTo>
                <a:lnTo>
                  <a:pt x="0" y="13538"/>
                </a:lnTo>
                <a:lnTo>
                  <a:pt x="1612" y="12814"/>
                </a:lnTo>
                <a:lnTo>
                  <a:pt x="3924" y="11582"/>
                </a:lnTo>
                <a:lnTo>
                  <a:pt x="7835" y="9398"/>
                </a:lnTo>
                <a:lnTo>
                  <a:pt x="12268" y="6819"/>
                </a:lnTo>
                <a:lnTo>
                  <a:pt x="13728" y="5842"/>
                </a:lnTo>
                <a:lnTo>
                  <a:pt x="15278" y="5092"/>
                </a:lnTo>
                <a:lnTo>
                  <a:pt x="16662" y="4203"/>
                </a:lnTo>
                <a:lnTo>
                  <a:pt x="18059" y="3340"/>
                </a:lnTo>
                <a:lnTo>
                  <a:pt x="19392" y="2692"/>
                </a:lnTo>
                <a:lnTo>
                  <a:pt x="20510" y="1993"/>
                </a:lnTo>
                <a:lnTo>
                  <a:pt x="21640" y="1320"/>
                </a:lnTo>
                <a:lnTo>
                  <a:pt x="22618" y="965"/>
                </a:lnTo>
                <a:lnTo>
                  <a:pt x="23304" y="571"/>
                </a:lnTo>
                <a:lnTo>
                  <a:pt x="2439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9" name="object 1899"/>
          <p:cNvSpPr/>
          <p:nvPr/>
        </p:nvSpPr>
        <p:spPr>
          <a:xfrm>
            <a:off x="6858182" y="6841027"/>
            <a:ext cx="54808" cy="39425"/>
          </a:xfrm>
          <a:prstGeom prst="rect">
            <a:avLst/>
          </a:prstGeom>
          <a:blipFill>
            <a:blip r:embed="rId5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0" name="object 1900"/>
          <p:cNvSpPr/>
          <p:nvPr/>
        </p:nvSpPr>
        <p:spPr>
          <a:xfrm>
            <a:off x="6860530" y="6850414"/>
            <a:ext cx="10795" cy="28575"/>
          </a:xfrm>
          <a:custGeom>
            <a:avLst/>
            <a:gdLst/>
            <a:ahLst/>
            <a:cxnLst/>
            <a:rect l="l" t="t" r="r" b="b"/>
            <a:pathLst>
              <a:path w="10795" h="28575">
                <a:moveTo>
                  <a:pt x="10185" y="0"/>
                </a:moveTo>
                <a:lnTo>
                  <a:pt x="9719" y="1333"/>
                </a:lnTo>
                <a:lnTo>
                  <a:pt x="9448" y="2044"/>
                </a:lnTo>
                <a:lnTo>
                  <a:pt x="9194" y="3187"/>
                </a:lnTo>
                <a:lnTo>
                  <a:pt x="8699" y="4508"/>
                </a:lnTo>
                <a:lnTo>
                  <a:pt x="8166" y="5816"/>
                </a:lnTo>
                <a:lnTo>
                  <a:pt x="7670" y="7378"/>
                </a:lnTo>
                <a:lnTo>
                  <a:pt x="7023" y="8991"/>
                </a:lnTo>
                <a:lnTo>
                  <a:pt x="6337" y="10617"/>
                </a:lnTo>
                <a:lnTo>
                  <a:pt x="5778" y="12395"/>
                </a:lnTo>
                <a:lnTo>
                  <a:pt x="5041" y="14109"/>
                </a:lnTo>
                <a:lnTo>
                  <a:pt x="4394" y="15874"/>
                </a:lnTo>
                <a:lnTo>
                  <a:pt x="3683" y="17716"/>
                </a:lnTo>
                <a:lnTo>
                  <a:pt x="1917" y="22478"/>
                </a:lnTo>
                <a:lnTo>
                  <a:pt x="533" y="26517"/>
                </a:lnTo>
                <a:lnTo>
                  <a:pt x="0" y="28384"/>
                </a:lnTo>
                <a:lnTo>
                  <a:pt x="1117" y="26911"/>
                </a:lnTo>
                <a:lnTo>
                  <a:pt x="2463" y="24460"/>
                </a:lnTo>
                <a:lnTo>
                  <a:pt x="3162" y="23240"/>
                </a:lnTo>
                <a:lnTo>
                  <a:pt x="3937" y="21780"/>
                </a:lnTo>
                <a:lnTo>
                  <a:pt x="5029" y="19380"/>
                </a:lnTo>
                <a:lnTo>
                  <a:pt x="5461" y="18592"/>
                </a:lnTo>
                <a:lnTo>
                  <a:pt x="5832" y="17614"/>
                </a:lnTo>
                <a:lnTo>
                  <a:pt x="7569" y="13322"/>
                </a:lnTo>
                <a:lnTo>
                  <a:pt x="9194" y="8013"/>
                </a:lnTo>
                <a:lnTo>
                  <a:pt x="9590" y="5816"/>
                </a:lnTo>
                <a:lnTo>
                  <a:pt x="10071" y="3454"/>
                </a:lnTo>
                <a:lnTo>
                  <a:pt x="101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1" name="object 1901"/>
          <p:cNvSpPr/>
          <p:nvPr/>
        </p:nvSpPr>
        <p:spPr>
          <a:xfrm>
            <a:off x="6858089" y="6845025"/>
            <a:ext cx="38281" cy="46089"/>
          </a:xfrm>
          <a:prstGeom prst="rect">
            <a:avLst/>
          </a:prstGeom>
          <a:blipFill>
            <a:blip r:embed="rId5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2" name="object 1902"/>
          <p:cNvSpPr/>
          <p:nvPr/>
        </p:nvSpPr>
        <p:spPr>
          <a:xfrm>
            <a:off x="6862191" y="6871119"/>
            <a:ext cx="27305" cy="15240"/>
          </a:xfrm>
          <a:custGeom>
            <a:avLst/>
            <a:gdLst/>
            <a:ahLst/>
            <a:cxnLst/>
            <a:rect l="l" t="t" r="r" b="b"/>
            <a:pathLst>
              <a:path w="27304" h="15240">
                <a:moveTo>
                  <a:pt x="26835" y="0"/>
                </a:moveTo>
                <a:lnTo>
                  <a:pt x="26377" y="25"/>
                </a:lnTo>
                <a:lnTo>
                  <a:pt x="25552" y="126"/>
                </a:lnTo>
                <a:lnTo>
                  <a:pt x="24739" y="266"/>
                </a:lnTo>
                <a:lnTo>
                  <a:pt x="23520" y="304"/>
                </a:lnTo>
                <a:lnTo>
                  <a:pt x="21463" y="952"/>
                </a:lnTo>
                <a:lnTo>
                  <a:pt x="19164" y="1790"/>
                </a:lnTo>
                <a:lnTo>
                  <a:pt x="18326" y="2031"/>
                </a:lnTo>
                <a:lnTo>
                  <a:pt x="17526" y="2476"/>
                </a:lnTo>
                <a:lnTo>
                  <a:pt x="15900" y="3263"/>
                </a:lnTo>
                <a:lnTo>
                  <a:pt x="14135" y="4089"/>
                </a:lnTo>
                <a:lnTo>
                  <a:pt x="10833" y="6159"/>
                </a:lnTo>
                <a:lnTo>
                  <a:pt x="9182" y="7162"/>
                </a:lnTo>
                <a:lnTo>
                  <a:pt x="8420" y="7772"/>
                </a:lnTo>
                <a:lnTo>
                  <a:pt x="6078" y="9436"/>
                </a:lnTo>
                <a:lnTo>
                  <a:pt x="4800" y="10439"/>
                </a:lnTo>
                <a:lnTo>
                  <a:pt x="1358" y="13373"/>
                </a:lnTo>
                <a:lnTo>
                  <a:pt x="0" y="14922"/>
                </a:lnTo>
                <a:lnTo>
                  <a:pt x="1790" y="14122"/>
                </a:lnTo>
                <a:lnTo>
                  <a:pt x="5588" y="12064"/>
                </a:lnTo>
                <a:lnTo>
                  <a:pt x="8623" y="10363"/>
                </a:lnTo>
                <a:lnTo>
                  <a:pt x="10282" y="9372"/>
                </a:lnTo>
                <a:lnTo>
                  <a:pt x="13487" y="7518"/>
                </a:lnTo>
                <a:lnTo>
                  <a:pt x="15113" y="6451"/>
                </a:lnTo>
                <a:lnTo>
                  <a:pt x="16802" y="5626"/>
                </a:lnTo>
                <a:lnTo>
                  <a:pt x="18326" y="4635"/>
                </a:lnTo>
                <a:lnTo>
                  <a:pt x="19862" y="3695"/>
                </a:lnTo>
                <a:lnTo>
                  <a:pt x="21336" y="2984"/>
                </a:lnTo>
                <a:lnTo>
                  <a:pt x="22567" y="2209"/>
                </a:lnTo>
                <a:lnTo>
                  <a:pt x="23812" y="1473"/>
                </a:lnTo>
                <a:lnTo>
                  <a:pt x="24892" y="1079"/>
                </a:lnTo>
                <a:lnTo>
                  <a:pt x="2683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3" name="object 1903"/>
          <p:cNvSpPr/>
          <p:nvPr/>
        </p:nvSpPr>
        <p:spPr>
          <a:xfrm>
            <a:off x="6748360" y="6898437"/>
            <a:ext cx="55181" cy="43305"/>
          </a:xfrm>
          <a:prstGeom prst="rect">
            <a:avLst/>
          </a:prstGeom>
          <a:blipFill>
            <a:blip r:embed="rId5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4" name="object 1904"/>
          <p:cNvSpPr/>
          <p:nvPr/>
        </p:nvSpPr>
        <p:spPr>
          <a:xfrm>
            <a:off x="6853339" y="6863488"/>
            <a:ext cx="40753" cy="43267"/>
          </a:xfrm>
          <a:prstGeom prst="rect">
            <a:avLst/>
          </a:prstGeom>
          <a:blipFill>
            <a:blip r:embed="rId5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5" name="object 1905"/>
          <p:cNvSpPr/>
          <p:nvPr/>
        </p:nvSpPr>
        <p:spPr>
          <a:xfrm>
            <a:off x="6854365" y="6896346"/>
            <a:ext cx="22225" cy="2540"/>
          </a:xfrm>
          <a:custGeom>
            <a:avLst/>
            <a:gdLst/>
            <a:ahLst/>
            <a:cxnLst/>
            <a:rect l="l" t="t" r="r" b="b"/>
            <a:pathLst>
              <a:path w="22225" h="2540">
                <a:moveTo>
                  <a:pt x="21553" y="2032"/>
                </a:moveTo>
                <a:lnTo>
                  <a:pt x="19507" y="2032"/>
                </a:lnTo>
                <a:lnTo>
                  <a:pt x="20358" y="2159"/>
                </a:lnTo>
                <a:lnTo>
                  <a:pt x="21564" y="2235"/>
                </a:lnTo>
                <a:lnTo>
                  <a:pt x="21932" y="2235"/>
                </a:lnTo>
                <a:lnTo>
                  <a:pt x="21553" y="2032"/>
                </a:lnTo>
                <a:close/>
              </a:path>
              <a:path w="22225" h="2540">
                <a:moveTo>
                  <a:pt x="21400" y="1968"/>
                </a:moveTo>
                <a:lnTo>
                  <a:pt x="16281" y="1968"/>
                </a:lnTo>
                <a:lnTo>
                  <a:pt x="17462" y="2070"/>
                </a:lnTo>
                <a:lnTo>
                  <a:pt x="18478" y="2032"/>
                </a:lnTo>
                <a:lnTo>
                  <a:pt x="21553" y="2032"/>
                </a:lnTo>
                <a:lnTo>
                  <a:pt x="21400" y="1968"/>
                </a:lnTo>
                <a:close/>
              </a:path>
              <a:path w="22225" h="2540">
                <a:moveTo>
                  <a:pt x="21338" y="1943"/>
                </a:moveTo>
                <a:lnTo>
                  <a:pt x="12369" y="1943"/>
                </a:lnTo>
                <a:lnTo>
                  <a:pt x="13716" y="2044"/>
                </a:lnTo>
                <a:lnTo>
                  <a:pt x="15011" y="1981"/>
                </a:lnTo>
                <a:lnTo>
                  <a:pt x="21400" y="1968"/>
                </a:lnTo>
                <a:close/>
              </a:path>
              <a:path w="22225" h="2540">
                <a:moveTo>
                  <a:pt x="12382" y="0"/>
                </a:moveTo>
                <a:lnTo>
                  <a:pt x="10985" y="38"/>
                </a:lnTo>
                <a:lnTo>
                  <a:pt x="8204" y="63"/>
                </a:lnTo>
                <a:lnTo>
                  <a:pt x="5461" y="368"/>
                </a:lnTo>
                <a:lnTo>
                  <a:pt x="1346" y="1206"/>
                </a:lnTo>
                <a:lnTo>
                  <a:pt x="0" y="1676"/>
                </a:lnTo>
                <a:lnTo>
                  <a:pt x="1396" y="1816"/>
                </a:lnTo>
                <a:lnTo>
                  <a:pt x="3454" y="1930"/>
                </a:lnTo>
                <a:lnTo>
                  <a:pt x="5537" y="1993"/>
                </a:lnTo>
                <a:lnTo>
                  <a:pt x="8267" y="2032"/>
                </a:lnTo>
                <a:lnTo>
                  <a:pt x="10998" y="2019"/>
                </a:lnTo>
                <a:lnTo>
                  <a:pt x="12369" y="1943"/>
                </a:lnTo>
                <a:lnTo>
                  <a:pt x="21338" y="1943"/>
                </a:lnTo>
                <a:lnTo>
                  <a:pt x="20459" y="1612"/>
                </a:lnTo>
                <a:lnTo>
                  <a:pt x="19634" y="1130"/>
                </a:lnTo>
                <a:lnTo>
                  <a:pt x="18605" y="889"/>
                </a:lnTo>
                <a:lnTo>
                  <a:pt x="17589" y="685"/>
                </a:lnTo>
                <a:lnTo>
                  <a:pt x="16370" y="355"/>
                </a:lnTo>
                <a:lnTo>
                  <a:pt x="15074" y="254"/>
                </a:lnTo>
                <a:lnTo>
                  <a:pt x="1238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6" name="object 1906"/>
          <p:cNvSpPr/>
          <p:nvPr/>
        </p:nvSpPr>
        <p:spPr>
          <a:xfrm>
            <a:off x="6853339" y="6890372"/>
            <a:ext cx="70676" cy="62447"/>
          </a:xfrm>
          <a:prstGeom prst="rect">
            <a:avLst/>
          </a:prstGeom>
          <a:blipFill>
            <a:blip r:embed="rId5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7" name="object 1907"/>
          <p:cNvSpPr/>
          <p:nvPr/>
        </p:nvSpPr>
        <p:spPr>
          <a:xfrm>
            <a:off x="6785520" y="6887953"/>
            <a:ext cx="74282" cy="64437"/>
          </a:xfrm>
          <a:prstGeom prst="rect">
            <a:avLst/>
          </a:prstGeom>
          <a:blipFill>
            <a:blip r:embed="rId5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8" name="object 1908"/>
          <p:cNvSpPr/>
          <p:nvPr/>
        </p:nvSpPr>
        <p:spPr>
          <a:xfrm>
            <a:off x="3210002" y="2463829"/>
            <a:ext cx="4855997" cy="4282320"/>
          </a:xfrm>
          <a:prstGeom prst="rect">
            <a:avLst/>
          </a:prstGeom>
          <a:blipFill>
            <a:blip r:embed="rId5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9" name="object 1909"/>
          <p:cNvSpPr/>
          <p:nvPr/>
        </p:nvSpPr>
        <p:spPr>
          <a:xfrm>
            <a:off x="3288347" y="2532126"/>
            <a:ext cx="3495573" cy="3530168"/>
          </a:xfrm>
          <a:prstGeom prst="rect">
            <a:avLst/>
          </a:prstGeom>
          <a:blipFill>
            <a:blip r:embed="rId5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0" name="object 1910"/>
          <p:cNvSpPr/>
          <p:nvPr/>
        </p:nvSpPr>
        <p:spPr>
          <a:xfrm>
            <a:off x="3558557" y="4745313"/>
            <a:ext cx="3008630" cy="598170"/>
          </a:xfrm>
          <a:custGeom>
            <a:avLst/>
            <a:gdLst/>
            <a:ahLst/>
            <a:cxnLst/>
            <a:rect l="l" t="t" r="r" b="b"/>
            <a:pathLst>
              <a:path w="3008629" h="598170">
                <a:moveTo>
                  <a:pt x="1327126" y="454991"/>
                </a:moveTo>
                <a:lnTo>
                  <a:pt x="0" y="494880"/>
                </a:lnTo>
                <a:lnTo>
                  <a:pt x="143498" y="578124"/>
                </a:lnTo>
                <a:lnTo>
                  <a:pt x="558039" y="597724"/>
                </a:lnTo>
                <a:lnTo>
                  <a:pt x="1260000" y="512206"/>
                </a:lnTo>
                <a:lnTo>
                  <a:pt x="1327126" y="454991"/>
                </a:lnTo>
                <a:close/>
              </a:path>
              <a:path w="3008629" h="598170">
                <a:moveTo>
                  <a:pt x="2021134" y="0"/>
                </a:moveTo>
                <a:lnTo>
                  <a:pt x="1701089" y="136237"/>
                </a:lnTo>
                <a:lnTo>
                  <a:pt x="1327126" y="454991"/>
                </a:lnTo>
                <a:lnTo>
                  <a:pt x="2920373" y="407103"/>
                </a:lnTo>
                <a:lnTo>
                  <a:pt x="2375848" y="93672"/>
                </a:lnTo>
                <a:lnTo>
                  <a:pt x="2021134" y="0"/>
                </a:lnTo>
                <a:close/>
              </a:path>
              <a:path w="3008629" h="598170">
                <a:moveTo>
                  <a:pt x="3008306" y="404460"/>
                </a:moveTo>
                <a:lnTo>
                  <a:pt x="2920373" y="407103"/>
                </a:lnTo>
                <a:lnTo>
                  <a:pt x="2920944" y="407431"/>
                </a:lnTo>
                <a:lnTo>
                  <a:pt x="3008306" y="404460"/>
                </a:lnTo>
                <a:close/>
              </a:path>
            </a:pathLst>
          </a:custGeom>
          <a:solidFill>
            <a:srgbClr val="7555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1" name="object 1911"/>
          <p:cNvSpPr/>
          <p:nvPr/>
        </p:nvSpPr>
        <p:spPr>
          <a:xfrm>
            <a:off x="3757033" y="5122914"/>
            <a:ext cx="2625725" cy="939800"/>
          </a:xfrm>
          <a:custGeom>
            <a:avLst/>
            <a:gdLst/>
            <a:ahLst/>
            <a:cxnLst/>
            <a:rect l="l" t="t" r="r" b="b"/>
            <a:pathLst>
              <a:path w="2625725" h="939800">
                <a:moveTo>
                  <a:pt x="0" y="376977"/>
                </a:moveTo>
                <a:lnTo>
                  <a:pt x="43222" y="422402"/>
                </a:lnTo>
                <a:lnTo>
                  <a:pt x="75250" y="453934"/>
                </a:lnTo>
                <a:lnTo>
                  <a:pt x="108066" y="484638"/>
                </a:lnTo>
                <a:lnTo>
                  <a:pt x="141652" y="514495"/>
                </a:lnTo>
                <a:lnTo>
                  <a:pt x="175993" y="543490"/>
                </a:lnTo>
                <a:lnTo>
                  <a:pt x="211072" y="571605"/>
                </a:lnTo>
                <a:lnTo>
                  <a:pt x="246872" y="598823"/>
                </a:lnTo>
                <a:lnTo>
                  <a:pt x="283376" y="625128"/>
                </a:lnTo>
                <a:lnTo>
                  <a:pt x="320569" y="650503"/>
                </a:lnTo>
                <a:lnTo>
                  <a:pt x="358432" y="674931"/>
                </a:lnTo>
                <a:lnTo>
                  <a:pt x="396950" y="698395"/>
                </a:lnTo>
                <a:lnTo>
                  <a:pt x="436105" y="720879"/>
                </a:lnTo>
                <a:lnTo>
                  <a:pt x="475882" y="742365"/>
                </a:lnTo>
                <a:lnTo>
                  <a:pt x="516263" y="762837"/>
                </a:lnTo>
                <a:lnTo>
                  <a:pt x="557232" y="782278"/>
                </a:lnTo>
                <a:lnTo>
                  <a:pt x="598772" y="800671"/>
                </a:lnTo>
                <a:lnTo>
                  <a:pt x="640867" y="818000"/>
                </a:lnTo>
                <a:lnTo>
                  <a:pt x="683499" y="834246"/>
                </a:lnTo>
                <a:lnTo>
                  <a:pt x="726653" y="849395"/>
                </a:lnTo>
                <a:lnTo>
                  <a:pt x="770312" y="863428"/>
                </a:lnTo>
                <a:lnTo>
                  <a:pt x="814458" y="876329"/>
                </a:lnTo>
                <a:lnTo>
                  <a:pt x="859075" y="888081"/>
                </a:lnTo>
                <a:lnTo>
                  <a:pt x="904147" y="898668"/>
                </a:lnTo>
                <a:lnTo>
                  <a:pt x="949657" y="908072"/>
                </a:lnTo>
                <a:lnTo>
                  <a:pt x="995588" y="916277"/>
                </a:lnTo>
                <a:lnTo>
                  <a:pt x="1041924" y="923266"/>
                </a:lnTo>
                <a:lnTo>
                  <a:pt x="1088647" y="929022"/>
                </a:lnTo>
                <a:lnTo>
                  <a:pt x="1135742" y="933528"/>
                </a:lnTo>
                <a:lnTo>
                  <a:pt x="1183192" y="936767"/>
                </a:lnTo>
                <a:lnTo>
                  <a:pt x="1230979" y="938723"/>
                </a:lnTo>
                <a:lnTo>
                  <a:pt x="1279088" y="939379"/>
                </a:lnTo>
                <a:lnTo>
                  <a:pt x="1327197" y="938723"/>
                </a:lnTo>
                <a:lnTo>
                  <a:pt x="1374984" y="936767"/>
                </a:lnTo>
                <a:lnTo>
                  <a:pt x="1422434" y="933528"/>
                </a:lnTo>
                <a:lnTo>
                  <a:pt x="1469529" y="929022"/>
                </a:lnTo>
                <a:lnTo>
                  <a:pt x="1516252" y="923266"/>
                </a:lnTo>
                <a:lnTo>
                  <a:pt x="1562588" y="916277"/>
                </a:lnTo>
                <a:lnTo>
                  <a:pt x="1608520" y="908072"/>
                </a:lnTo>
                <a:lnTo>
                  <a:pt x="1654030" y="898668"/>
                </a:lnTo>
                <a:lnTo>
                  <a:pt x="1699102" y="888081"/>
                </a:lnTo>
                <a:lnTo>
                  <a:pt x="1743720" y="876329"/>
                </a:lnTo>
                <a:lnTo>
                  <a:pt x="1787866" y="863428"/>
                </a:lnTo>
                <a:lnTo>
                  <a:pt x="1831525" y="849395"/>
                </a:lnTo>
                <a:lnTo>
                  <a:pt x="1874679" y="834246"/>
                </a:lnTo>
                <a:lnTo>
                  <a:pt x="1917312" y="818000"/>
                </a:lnTo>
                <a:lnTo>
                  <a:pt x="1959407" y="800671"/>
                </a:lnTo>
                <a:lnTo>
                  <a:pt x="2000948" y="782278"/>
                </a:lnTo>
                <a:lnTo>
                  <a:pt x="2041918" y="762837"/>
                </a:lnTo>
                <a:lnTo>
                  <a:pt x="2082299" y="742365"/>
                </a:lnTo>
                <a:lnTo>
                  <a:pt x="2122077" y="720879"/>
                </a:lnTo>
                <a:lnTo>
                  <a:pt x="2161233" y="698395"/>
                </a:lnTo>
                <a:lnTo>
                  <a:pt x="2199751" y="674931"/>
                </a:lnTo>
                <a:lnTo>
                  <a:pt x="2237615" y="650503"/>
                </a:lnTo>
                <a:lnTo>
                  <a:pt x="2274808" y="625128"/>
                </a:lnTo>
                <a:lnTo>
                  <a:pt x="2311313" y="598823"/>
                </a:lnTo>
                <a:lnTo>
                  <a:pt x="2347113" y="571605"/>
                </a:lnTo>
                <a:lnTo>
                  <a:pt x="2382192" y="543490"/>
                </a:lnTo>
                <a:lnTo>
                  <a:pt x="2416534" y="514495"/>
                </a:lnTo>
                <a:lnTo>
                  <a:pt x="2450121" y="484638"/>
                </a:lnTo>
                <a:lnTo>
                  <a:pt x="2482938" y="453934"/>
                </a:lnTo>
                <a:lnTo>
                  <a:pt x="2496642" y="440442"/>
                </a:lnTo>
                <a:lnTo>
                  <a:pt x="475337" y="440442"/>
                </a:lnTo>
                <a:lnTo>
                  <a:pt x="103011" y="426000"/>
                </a:lnTo>
                <a:lnTo>
                  <a:pt x="0" y="376977"/>
                </a:lnTo>
                <a:close/>
              </a:path>
              <a:path w="2625725" h="939800">
                <a:moveTo>
                  <a:pt x="1789444" y="0"/>
                </a:moveTo>
                <a:lnTo>
                  <a:pt x="1501987" y="100388"/>
                </a:lnTo>
                <a:lnTo>
                  <a:pt x="1105809" y="377429"/>
                </a:lnTo>
                <a:lnTo>
                  <a:pt x="475337" y="440442"/>
                </a:lnTo>
                <a:lnTo>
                  <a:pt x="2496642" y="440442"/>
                </a:lnTo>
                <a:lnTo>
                  <a:pt x="2514966" y="422402"/>
                </a:lnTo>
                <a:lnTo>
                  <a:pt x="2546190" y="390057"/>
                </a:lnTo>
                <a:lnTo>
                  <a:pt x="2576593" y="356916"/>
                </a:lnTo>
                <a:lnTo>
                  <a:pt x="2606158" y="322997"/>
                </a:lnTo>
                <a:lnTo>
                  <a:pt x="2625009" y="300226"/>
                </a:lnTo>
                <a:lnTo>
                  <a:pt x="2597627" y="300226"/>
                </a:lnTo>
                <a:lnTo>
                  <a:pt x="2108038" y="69025"/>
                </a:lnTo>
                <a:lnTo>
                  <a:pt x="1789444" y="0"/>
                </a:lnTo>
                <a:close/>
              </a:path>
              <a:path w="2625725" h="939800">
                <a:moveTo>
                  <a:pt x="2625657" y="299443"/>
                </a:moveTo>
                <a:lnTo>
                  <a:pt x="2597627" y="300226"/>
                </a:lnTo>
                <a:lnTo>
                  <a:pt x="2625009" y="300226"/>
                </a:lnTo>
                <a:lnTo>
                  <a:pt x="2625657" y="299443"/>
                </a:lnTo>
                <a:close/>
              </a:path>
            </a:pathLst>
          </a:custGeom>
          <a:solidFill>
            <a:srgbClr val="845A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2" name="object 1912"/>
          <p:cNvSpPr/>
          <p:nvPr/>
        </p:nvSpPr>
        <p:spPr>
          <a:xfrm>
            <a:off x="5745251" y="5871578"/>
            <a:ext cx="39370" cy="31115"/>
          </a:xfrm>
          <a:custGeom>
            <a:avLst/>
            <a:gdLst/>
            <a:ahLst/>
            <a:cxnLst/>
            <a:rect l="l" t="t" r="r" b="b"/>
            <a:pathLst>
              <a:path w="39370" h="31114">
                <a:moveTo>
                  <a:pt x="30572" y="0"/>
                </a:moveTo>
                <a:lnTo>
                  <a:pt x="8830" y="0"/>
                </a:lnTo>
                <a:lnTo>
                  <a:pt x="0" y="6851"/>
                </a:lnTo>
                <a:lnTo>
                  <a:pt x="0" y="23895"/>
                </a:lnTo>
                <a:lnTo>
                  <a:pt x="8830" y="30772"/>
                </a:lnTo>
                <a:lnTo>
                  <a:pt x="18722" y="30772"/>
                </a:lnTo>
                <a:lnTo>
                  <a:pt x="39370" y="20974"/>
                </a:lnTo>
                <a:lnTo>
                  <a:pt x="39364" y="6851"/>
                </a:lnTo>
                <a:lnTo>
                  <a:pt x="30572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3" name="object 1913"/>
          <p:cNvSpPr/>
          <p:nvPr/>
        </p:nvSpPr>
        <p:spPr>
          <a:xfrm>
            <a:off x="5063896" y="5931234"/>
            <a:ext cx="39370" cy="31115"/>
          </a:xfrm>
          <a:custGeom>
            <a:avLst/>
            <a:gdLst/>
            <a:ahLst/>
            <a:cxnLst/>
            <a:rect l="l" t="t" r="r" b="b"/>
            <a:pathLst>
              <a:path w="39370" h="31114">
                <a:moveTo>
                  <a:pt x="30556" y="0"/>
                </a:moveTo>
                <a:lnTo>
                  <a:pt x="8801" y="0"/>
                </a:lnTo>
                <a:lnTo>
                  <a:pt x="0" y="6883"/>
                </a:lnTo>
                <a:lnTo>
                  <a:pt x="0" y="23888"/>
                </a:lnTo>
                <a:lnTo>
                  <a:pt x="8801" y="30784"/>
                </a:lnTo>
                <a:lnTo>
                  <a:pt x="30556" y="30784"/>
                </a:lnTo>
                <a:lnTo>
                  <a:pt x="39319" y="23888"/>
                </a:lnTo>
                <a:lnTo>
                  <a:pt x="39319" y="6883"/>
                </a:lnTo>
                <a:lnTo>
                  <a:pt x="3055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4" name="object 1914"/>
          <p:cNvSpPr/>
          <p:nvPr/>
        </p:nvSpPr>
        <p:spPr>
          <a:xfrm>
            <a:off x="4384090" y="5544641"/>
            <a:ext cx="39370" cy="27305"/>
          </a:xfrm>
          <a:custGeom>
            <a:avLst/>
            <a:gdLst/>
            <a:ahLst/>
            <a:cxnLst/>
            <a:rect l="l" t="t" r="r" b="b"/>
            <a:pathLst>
              <a:path w="39370" h="27304">
                <a:moveTo>
                  <a:pt x="35548" y="0"/>
                </a:moveTo>
                <a:lnTo>
                  <a:pt x="0" y="3552"/>
                </a:lnTo>
                <a:lnTo>
                  <a:pt x="0" y="19998"/>
                </a:lnTo>
                <a:lnTo>
                  <a:pt x="8809" y="26852"/>
                </a:lnTo>
                <a:lnTo>
                  <a:pt x="30552" y="26852"/>
                </a:lnTo>
                <a:lnTo>
                  <a:pt x="39324" y="19998"/>
                </a:lnTo>
                <a:lnTo>
                  <a:pt x="39327" y="2964"/>
                </a:lnTo>
                <a:lnTo>
                  <a:pt x="35548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5" name="object 1915"/>
          <p:cNvSpPr/>
          <p:nvPr/>
        </p:nvSpPr>
        <p:spPr>
          <a:xfrm>
            <a:off x="5227244" y="5757555"/>
            <a:ext cx="17780" cy="13970"/>
          </a:xfrm>
          <a:custGeom>
            <a:avLst/>
            <a:gdLst/>
            <a:ahLst/>
            <a:cxnLst/>
            <a:rect l="l" t="t" r="r" b="b"/>
            <a:pathLst>
              <a:path w="17779" h="13970">
                <a:moveTo>
                  <a:pt x="13347" y="0"/>
                </a:moveTo>
                <a:lnTo>
                  <a:pt x="3835" y="0"/>
                </a:lnTo>
                <a:lnTo>
                  <a:pt x="0" y="3022"/>
                </a:lnTo>
                <a:lnTo>
                  <a:pt x="0" y="10464"/>
                </a:lnTo>
                <a:lnTo>
                  <a:pt x="3835" y="13474"/>
                </a:lnTo>
                <a:lnTo>
                  <a:pt x="13347" y="13474"/>
                </a:lnTo>
                <a:lnTo>
                  <a:pt x="17221" y="10464"/>
                </a:lnTo>
                <a:lnTo>
                  <a:pt x="17221" y="3022"/>
                </a:lnTo>
                <a:lnTo>
                  <a:pt x="13347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6" name="object 1916"/>
          <p:cNvSpPr/>
          <p:nvPr/>
        </p:nvSpPr>
        <p:spPr>
          <a:xfrm>
            <a:off x="4594415" y="5873592"/>
            <a:ext cx="17780" cy="13970"/>
          </a:xfrm>
          <a:custGeom>
            <a:avLst/>
            <a:gdLst/>
            <a:ahLst/>
            <a:cxnLst/>
            <a:rect l="l" t="t" r="r" b="b"/>
            <a:pathLst>
              <a:path w="17779" h="13970">
                <a:moveTo>
                  <a:pt x="13347" y="0"/>
                </a:moveTo>
                <a:lnTo>
                  <a:pt x="3848" y="0"/>
                </a:lnTo>
                <a:lnTo>
                  <a:pt x="0" y="3009"/>
                </a:lnTo>
                <a:lnTo>
                  <a:pt x="0" y="10452"/>
                </a:lnTo>
                <a:lnTo>
                  <a:pt x="3848" y="13436"/>
                </a:lnTo>
                <a:lnTo>
                  <a:pt x="13347" y="13436"/>
                </a:lnTo>
                <a:lnTo>
                  <a:pt x="17221" y="10452"/>
                </a:lnTo>
                <a:lnTo>
                  <a:pt x="17221" y="3009"/>
                </a:lnTo>
                <a:lnTo>
                  <a:pt x="13347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7" name="object 1917"/>
          <p:cNvSpPr/>
          <p:nvPr/>
        </p:nvSpPr>
        <p:spPr>
          <a:xfrm>
            <a:off x="5704372" y="5680947"/>
            <a:ext cx="25400" cy="20320"/>
          </a:xfrm>
          <a:custGeom>
            <a:avLst/>
            <a:gdLst/>
            <a:ahLst/>
            <a:cxnLst/>
            <a:rect l="l" t="t" r="r" b="b"/>
            <a:pathLst>
              <a:path w="25400" h="20320">
                <a:moveTo>
                  <a:pt x="19646" y="0"/>
                </a:moveTo>
                <a:lnTo>
                  <a:pt x="5676" y="0"/>
                </a:lnTo>
                <a:lnTo>
                  <a:pt x="0" y="4419"/>
                </a:lnTo>
                <a:lnTo>
                  <a:pt x="0" y="15379"/>
                </a:lnTo>
                <a:lnTo>
                  <a:pt x="5676" y="19773"/>
                </a:lnTo>
                <a:lnTo>
                  <a:pt x="19646" y="19773"/>
                </a:lnTo>
                <a:lnTo>
                  <a:pt x="25298" y="15379"/>
                </a:lnTo>
                <a:lnTo>
                  <a:pt x="25298" y="4419"/>
                </a:lnTo>
                <a:lnTo>
                  <a:pt x="19646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8" name="object 1918"/>
          <p:cNvSpPr/>
          <p:nvPr/>
        </p:nvSpPr>
        <p:spPr>
          <a:xfrm>
            <a:off x="5463780" y="5768719"/>
            <a:ext cx="25400" cy="20320"/>
          </a:xfrm>
          <a:custGeom>
            <a:avLst/>
            <a:gdLst/>
            <a:ahLst/>
            <a:cxnLst/>
            <a:rect l="l" t="t" r="r" b="b"/>
            <a:pathLst>
              <a:path w="25400" h="20320">
                <a:moveTo>
                  <a:pt x="19659" y="0"/>
                </a:moveTo>
                <a:lnTo>
                  <a:pt x="5664" y="0"/>
                </a:lnTo>
                <a:lnTo>
                  <a:pt x="0" y="4394"/>
                </a:lnTo>
                <a:lnTo>
                  <a:pt x="0" y="15341"/>
                </a:lnTo>
                <a:lnTo>
                  <a:pt x="5664" y="19786"/>
                </a:lnTo>
                <a:lnTo>
                  <a:pt x="19659" y="19786"/>
                </a:lnTo>
                <a:lnTo>
                  <a:pt x="25285" y="15341"/>
                </a:lnTo>
                <a:lnTo>
                  <a:pt x="25285" y="4394"/>
                </a:lnTo>
                <a:lnTo>
                  <a:pt x="19659" y="0"/>
                </a:lnTo>
                <a:close/>
              </a:path>
            </a:pathLst>
          </a:custGeom>
          <a:solidFill>
            <a:srgbClr val="845A3B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9" name="object 1919"/>
          <p:cNvSpPr/>
          <p:nvPr/>
        </p:nvSpPr>
        <p:spPr>
          <a:xfrm>
            <a:off x="5486107" y="5303748"/>
            <a:ext cx="21780" cy="9347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0" name="object 1920"/>
          <p:cNvSpPr/>
          <p:nvPr/>
        </p:nvSpPr>
        <p:spPr>
          <a:xfrm>
            <a:off x="6363957" y="5409044"/>
            <a:ext cx="21767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1" name="object 1921"/>
          <p:cNvSpPr/>
          <p:nvPr/>
        </p:nvSpPr>
        <p:spPr>
          <a:xfrm>
            <a:off x="5551956" y="5406148"/>
            <a:ext cx="21805" cy="9334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2" name="object 1922"/>
          <p:cNvSpPr/>
          <p:nvPr/>
        </p:nvSpPr>
        <p:spPr>
          <a:xfrm>
            <a:off x="5595607" y="5573166"/>
            <a:ext cx="21780" cy="9309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3" name="object 1923"/>
          <p:cNvSpPr/>
          <p:nvPr/>
        </p:nvSpPr>
        <p:spPr>
          <a:xfrm>
            <a:off x="5900394" y="5098491"/>
            <a:ext cx="21780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4" name="object 1924"/>
          <p:cNvSpPr/>
          <p:nvPr/>
        </p:nvSpPr>
        <p:spPr>
          <a:xfrm>
            <a:off x="5474309" y="5661342"/>
            <a:ext cx="21780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5" name="object 1925"/>
          <p:cNvSpPr/>
          <p:nvPr/>
        </p:nvSpPr>
        <p:spPr>
          <a:xfrm>
            <a:off x="6398780" y="5354510"/>
            <a:ext cx="21793" cy="9334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6" name="object 1926"/>
          <p:cNvSpPr/>
          <p:nvPr/>
        </p:nvSpPr>
        <p:spPr>
          <a:xfrm>
            <a:off x="6140563" y="5310504"/>
            <a:ext cx="21780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7" name="object 1927"/>
          <p:cNvSpPr/>
          <p:nvPr/>
        </p:nvSpPr>
        <p:spPr>
          <a:xfrm>
            <a:off x="5765774" y="5505577"/>
            <a:ext cx="21780" cy="932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8" name="object 1928"/>
          <p:cNvSpPr/>
          <p:nvPr/>
        </p:nvSpPr>
        <p:spPr>
          <a:xfrm>
            <a:off x="5764047" y="5192039"/>
            <a:ext cx="21780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9" name="object 1929"/>
          <p:cNvSpPr/>
          <p:nvPr/>
        </p:nvSpPr>
        <p:spPr>
          <a:xfrm>
            <a:off x="5345924" y="5604459"/>
            <a:ext cx="21805" cy="9347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0" name="object 1930"/>
          <p:cNvSpPr/>
          <p:nvPr/>
        </p:nvSpPr>
        <p:spPr>
          <a:xfrm>
            <a:off x="4969954" y="5212664"/>
            <a:ext cx="21793" cy="9347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1" name="object 1931"/>
          <p:cNvSpPr/>
          <p:nvPr/>
        </p:nvSpPr>
        <p:spPr>
          <a:xfrm>
            <a:off x="5267604" y="5337492"/>
            <a:ext cx="21780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2" name="object 1932"/>
          <p:cNvSpPr/>
          <p:nvPr/>
        </p:nvSpPr>
        <p:spPr>
          <a:xfrm>
            <a:off x="5935852" y="5401195"/>
            <a:ext cx="9537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3" name="object 1933"/>
          <p:cNvSpPr/>
          <p:nvPr/>
        </p:nvSpPr>
        <p:spPr>
          <a:xfrm>
            <a:off x="6168618" y="5387708"/>
            <a:ext cx="9525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4" name="object 1934"/>
          <p:cNvSpPr/>
          <p:nvPr/>
        </p:nvSpPr>
        <p:spPr>
          <a:xfrm>
            <a:off x="5441264" y="5487454"/>
            <a:ext cx="9525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5" name="object 1935"/>
          <p:cNvSpPr/>
          <p:nvPr/>
        </p:nvSpPr>
        <p:spPr>
          <a:xfrm>
            <a:off x="6231038" y="5257812"/>
            <a:ext cx="9537" cy="408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6" name="object 1936"/>
          <p:cNvSpPr/>
          <p:nvPr/>
        </p:nvSpPr>
        <p:spPr>
          <a:xfrm>
            <a:off x="5610618" y="5335422"/>
            <a:ext cx="9512" cy="408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7" name="object 1937"/>
          <p:cNvSpPr/>
          <p:nvPr/>
        </p:nvSpPr>
        <p:spPr>
          <a:xfrm>
            <a:off x="4959210" y="5601563"/>
            <a:ext cx="9537" cy="408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8" name="object 1938"/>
          <p:cNvSpPr/>
          <p:nvPr/>
        </p:nvSpPr>
        <p:spPr>
          <a:xfrm>
            <a:off x="5343791" y="5432895"/>
            <a:ext cx="9537" cy="406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9" name="object 1939"/>
          <p:cNvSpPr/>
          <p:nvPr/>
        </p:nvSpPr>
        <p:spPr>
          <a:xfrm>
            <a:off x="5112702" y="5343487"/>
            <a:ext cx="9537" cy="4076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0" name="object 1940"/>
          <p:cNvSpPr/>
          <p:nvPr/>
        </p:nvSpPr>
        <p:spPr>
          <a:xfrm>
            <a:off x="5303329" y="5466626"/>
            <a:ext cx="9512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1" name="object 1941"/>
          <p:cNvSpPr/>
          <p:nvPr/>
        </p:nvSpPr>
        <p:spPr>
          <a:xfrm>
            <a:off x="5880531" y="5293017"/>
            <a:ext cx="9537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2" name="object 1942"/>
          <p:cNvSpPr/>
          <p:nvPr/>
        </p:nvSpPr>
        <p:spPr>
          <a:xfrm>
            <a:off x="5824715" y="5531345"/>
            <a:ext cx="9525" cy="408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3" name="object 1943"/>
          <p:cNvSpPr/>
          <p:nvPr/>
        </p:nvSpPr>
        <p:spPr>
          <a:xfrm>
            <a:off x="5751830" y="5575833"/>
            <a:ext cx="14020" cy="6007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4" name="object 1944"/>
          <p:cNvSpPr/>
          <p:nvPr/>
        </p:nvSpPr>
        <p:spPr>
          <a:xfrm>
            <a:off x="5685269" y="5433948"/>
            <a:ext cx="21793" cy="17894"/>
          </a:xfrm>
          <a:prstGeom prst="rect">
            <a:avLst/>
          </a:prstGeom>
          <a:blipFill>
            <a:blip r:embed="rId5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5" name="object 1945"/>
          <p:cNvSpPr/>
          <p:nvPr/>
        </p:nvSpPr>
        <p:spPr>
          <a:xfrm>
            <a:off x="5870943" y="5608116"/>
            <a:ext cx="14008" cy="600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6" name="object 1946"/>
          <p:cNvSpPr/>
          <p:nvPr/>
        </p:nvSpPr>
        <p:spPr>
          <a:xfrm>
            <a:off x="6495300" y="5234571"/>
            <a:ext cx="14008" cy="600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7" name="object 1947"/>
          <p:cNvSpPr/>
          <p:nvPr/>
        </p:nvSpPr>
        <p:spPr>
          <a:xfrm>
            <a:off x="6362039" y="5261203"/>
            <a:ext cx="14008" cy="5994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8" name="object 1948"/>
          <p:cNvSpPr/>
          <p:nvPr/>
        </p:nvSpPr>
        <p:spPr>
          <a:xfrm>
            <a:off x="4869853" y="5455945"/>
            <a:ext cx="21780" cy="9334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9" name="object 1949"/>
          <p:cNvSpPr/>
          <p:nvPr/>
        </p:nvSpPr>
        <p:spPr>
          <a:xfrm>
            <a:off x="3808158" y="5383034"/>
            <a:ext cx="21793" cy="9347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0" name="object 1950"/>
          <p:cNvSpPr/>
          <p:nvPr/>
        </p:nvSpPr>
        <p:spPr>
          <a:xfrm>
            <a:off x="3874007" y="5485422"/>
            <a:ext cx="21805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1" name="object 1951"/>
          <p:cNvSpPr/>
          <p:nvPr/>
        </p:nvSpPr>
        <p:spPr>
          <a:xfrm>
            <a:off x="4686007" y="5488330"/>
            <a:ext cx="21767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2" name="object 1952"/>
          <p:cNvSpPr/>
          <p:nvPr/>
        </p:nvSpPr>
        <p:spPr>
          <a:xfrm>
            <a:off x="4953622" y="5453849"/>
            <a:ext cx="22415" cy="24130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3" name="object 1953"/>
          <p:cNvSpPr/>
          <p:nvPr/>
        </p:nvSpPr>
        <p:spPr>
          <a:xfrm>
            <a:off x="4826876" y="5673280"/>
            <a:ext cx="21793" cy="932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4" name="object 1954"/>
          <p:cNvSpPr/>
          <p:nvPr/>
        </p:nvSpPr>
        <p:spPr>
          <a:xfrm>
            <a:off x="4976838" y="5692838"/>
            <a:ext cx="21793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5" name="object 1955"/>
          <p:cNvSpPr/>
          <p:nvPr/>
        </p:nvSpPr>
        <p:spPr>
          <a:xfrm>
            <a:off x="4613275" y="5571654"/>
            <a:ext cx="21793" cy="932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6" name="object 1956"/>
          <p:cNvSpPr/>
          <p:nvPr/>
        </p:nvSpPr>
        <p:spPr>
          <a:xfrm>
            <a:off x="5285892" y="5533275"/>
            <a:ext cx="21767" cy="932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7" name="object 1957"/>
          <p:cNvSpPr/>
          <p:nvPr/>
        </p:nvSpPr>
        <p:spPr>
          <a:xfrm>
            <a:off x="5623204" y="5363603"/>
            <a:ext cx="21780" cy="9334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8" name="object 1958"/>
          <p:cNvSpPr/>
          <p:nvPr/>
        </p:nvSpPr>
        <p:spPr>
          <a:xfrm>
            <a:off x="5227306" y="5694857"/>
            <a:ext cx="21780" cy="932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9" name="object 1959"/>
          <p:cNvSpPr/>
          <p:nvPr/>
        </p:nvSpPr>
        <p:spPr>
          <a:xfrm>
            <a:off x="3918528" y="5652452"/>
            <a:ext cx="20922" cy="932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0" name="object 1960"/>
          <p:cNvSpPr/>
          <p:nvPr/>
        </p:nvSpPr>
        <p:spPr>
          <a:xfrm>
            <a:off x="5228310" y="5396052"/>
            <a:ext cx="21793" cy="932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1" name="object 1961"/>
          <p:cNvSpPr/>
          <p:nvPr/>
        </p:nvSpPr>
        <p:spPr>
          <a:xfrm>
            <a:off x="5132882" y="5551830"/>
            <a:ext cx="21780" cy="9334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2" name="object 1962"/>
          <p:cNvSpPr/>
          <p:nvPr/>
        </p:nvSpPr>
        <p:spPr>
          <a:xfrm>
            <a:off x="4839995" y="5371693"/>
            <a:ext cx="21805" cy="9334"/>
          </a:xfrm>
          <a:prstGeom prst="rect">
            <a:avLst/>
          </a:prstGeom>
          <a:blipFill>
            <a:blip r:embed="rId5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3" name="object 1963"/>
          <p:cNvSpPr/>
          <p:nvPr/>
        </p:nvSpPr>
        <p:spPr>
          <a:xfrm>
            <a:off x="5165991" y="5327383"/>
            <a:ext cx="21805" cy="9321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4" name="object 1964"/>
          <p:cNvSpPr/>
          <p:nvPr/>
        </p:nvSpPr>
        <p:spPr>
          <a:xfrm>
            <a:off x="4007332" y="5521782"/>
            <a:ext cx="21793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5" name="object 1965"/>
          <p:cNvSpPr/>
          <p:nvPr/>
        </p:nvSpPr>
        <p:spPr>
          <a:xfrm>
            <a:off x="4229570" y="5302351"/>
            <a:ext cx="21780" cy="9347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6" name="object 1966"/>
          <p:cNvSpPr/>
          <p:nvPr/>
        </p:nvSpPr>
        <p:spPr>
          <a:xfrm>
            <a:off x="4938280" y="5659666"/>
            <a:ext cx="21780" cy="9334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7" name="object 1967"/>
          <p:cNvSpPr/>
          <p:nvPr/>
        </p:nvSpPr>
        <p:spPr>
          <a:xfrm>
            <a:off x="4720844" y="5433796"/>
            <a:ext cx="21780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8" name="object 1968"/>
          <p:cNvSpPr/>
          <p:nvPr/>
        </p:nvSpPr>
        <p:spPr>
          <a:xfrm>
            <a:off x="4087825" y="5584850"/>
            <a:ext cx="21780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9" name="object 1969"/>
          <p:cNvSpPr/>
          <p:nvPr/>
        </p:nvSpPr>
        <p:spPr>
          <a:xfrm>
            <a:off x="4462627" y="5389791"/>
            <a:ext cx="21767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0" name="object 1970"/>
          <p:cNvSpPr/>
          <p:nvPr/>
        </p:nvSpPr>
        <p:spPr>
          <a:xfrm>
            <a:off x="4086110" y="5271325"/>
            <a:ext cx="21780" cy="9334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1" name="object 1971"/>
          <p:cNvSpPr/>
          <p:nvPr/>
        </p:nvSpPr>
        <p:spPr>
          <a:xfrm>
            <a:off x="4671860" y="5658497"/>
            <a:ext cx="21780" cy="9347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2" name="object 1972"/>
          <p:cNvSpPr/>
          <p:nvPr/>
        </p:nvSpPr>
        <p:spPr>
          <a:xfrm>
            <a:off x="4774679" y="5490210"/>
            <a:ext cx="9537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3" name="object 1973"/>
          <p:cNvSpPr/>
          <p:nvPr/>
        </p:nvSpPr>
        <p:spPr>
          <a:xfrm>
            <a:off x="4257903" y="5480481"/>
            <a:ext cx="9524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4" name="object 1974"/>
          <p:cNvSpPr/>
          <p:nvPr/>
        </p:nvSpPr>
        <p:spPr>
          <a:xfrm>
            <a:off x="4490681" y="5466994"/>
            <a:ext cx="9512" cy="406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5" name="object 1975"/>
          <p:cNvSpPr/>
          <p:nvPr/>
        </p:nvSpPr>
        <p:spPr>
          <a:xfrm>
            <a:off x="4553089" y="5337098"/>
            <a:ext cx="9537" cy="408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6" name="object 1976"/>
          <p:cNvSpPr/>
          <p:nvPr/>
        </p:nvSpPr>
        <p:spPr>
          <a:xfrm>
            <a:off x="3932669" y="5414708"/>
            <a:ext cx="9512" cy="408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7" name="object 1977"/>
          <p:cNvSpPr/>
          <p:nvPr/>
        </p:nvSpPr>
        <p:spPr>
          <a:xfrm>
            <a:off x="4695151" y="5563666"/>
            <a:ext cx="9537" cy="4089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8" name="object 1978"/>
          <p:cNvSpPr/>
          <p:nvPr/>
        </p:nvSpPr>
        <p:spPr>
          <a:xfrm>
            <a:off x="4202595" y="5372303"/>
            <a:ext cx="9537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9" name="object 1979"/>
          <p:cNvSpPr/>
          <p:nvPr/>
        </p:nvSpPr>
        <p:spPr>
          <a:xfrm>
            <a:off x="4146765" y="5610631"/>
            <a:ext cx="9525" cy="4089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0" name="object 1980"/>
          <p:cNvSpPr/>
          <p:nvPr/>
        </p:nvSpPr>
        <p:spPr>
          <a:xfrm>
            <a:off x="5278386" y="5736158"/>
            <a:ext cx="9537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1" name="object 1981"/>
          <p:cNvSpPr/>
          <p:nvPr/>
        </p:nvSpPr>
        <p:spPr>
          <a:xfrm>
            <a:off x="5677775" y="5559399"/>
            <a:ext cx="48692" cy="4660"/>
          </a:xfrm>
          <a:prstGeom prst="rect">
            <a:avLst/>
          </a:prstGeom>
          <a:blipFill>
            <a:blip r:embed="rId5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2" name="object 1982"/>
          <p:cNvSpPr/>
          <p:nvPr/>
        </p:nvSpPr>
        <p:spPr>
          <a:xfrm>
            <a:off x="5416702" y="5487225"/>
            <a:ext cx="9537" cy="4076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3" name="object 1983"/>
          <p:cNvSpPr/>
          <p:nvPr/>
        </p:nvSpPr>
        <p:spPr>
          <a:xfrm>
            <a:off x="4073893" y="5655119"/>
            <a:ext cx="14020" cy="59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4" name="object 1984"/>
          <p:cNvSpPr/>
          <p:nvPr/>
        </p:nvSpPr>
        <p:spPr>
          <a:xfrm>
            <a:off x="5166563" y="5674309"/>
            <a:ext cx="14008" cy="600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5" name="object 1985"/>
          <p:cNvSpPr/>
          <p:nvPr/>
        </p:nvSpPr>
        <p:spPr>
          <a:xfrm>
            <a:off x="4193006" y="5687402"/>
            <a:ext cx="14008" cy="600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6" name="object 1986"/>
          <p:cNvSpPr/>
          <p:nvPr/>
        </p:nvSpPr>
        <p:spPr>
          <a:xfrm>
            <a:off x="4586884" y="5743955"/>
            <a:ext cx="13995" cy="6007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7" name="object 1987"/>
          <p:cNvSpPr/>
          <p:nvPr/>
        </p:nvSpPr>
        <p:spPr>
          <a:xfrm>
            <a:off x="5004980" y="5570270"/>
            <a:ext cx="13995" cy="59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8" name="object 1988"/>
          <p:cNvSpPr/>
          <p:nvPr/>
        </p:nvSpPr>
        <p:spPr>
          <a:xfrm>
            <a:off x="5460949" y="5417286"/>
            <a:ext cx="14008" cy="59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9" name="object 1989"/>
          <p:cNvSpPr/>
          <p:nvPr/>
        </p:nvSpPr>
        <p:spPr>
          <a:xfrm>
            <a:off x="5312498" y="5408193"/>
            <a:ext cx="14008" cy="59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0" name="object 1990"/>
          <p:cNvSpPr/>
          <p:nvPr/>
        </p:nvSpPr>
        <p:spPr>
          <a:xfrm>
            <a:off x="4817351" y="5313857"/>
            <a:ext cx="14008" cy="6007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1" name="object 1991"/>
          <p:cNvSpPr/>
          <p:nvPr/>
        </p:nvSpPr>
        <p:spPr>
          <a:xfrm>
            <a:off x="4684090" y="5340489"/>
            <a:ext cx="14008" cy="5994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2" name="object 1992"/>
          <p:cNvSpPr/>
          <p:nvPr/>
        </p:nvSpPr>
        <p:spPr>
          <a:xfrm>
            <a:off x="5148897" y="5393029"/>
            <a:ext cx="13995" cy="5994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3" name="object 1993"/>
          <p:cNvSpPr/>
          <p:nvPr/>
        </p:nvSpPr>
        <p:spPr>
          <a:xfrm>
            <a:off x="3615232" y="5293080"/>
            <a:ext cx="15735" cy="16611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4" name="object 1994"/>
          <p:cNvSpPr/>
          <p:nvPr/>
        </p:nvSpPr>
        <p:spPr>
          <a:xfrm>
            <a:off x="6117716" y="5492369"/>
            <a:ext cx="195288" cy="158470"/>
          </a:xfrm>
          <a:prstGeom prst="rect">
            <a:avLst/>
          </a:prstGeom>
          <a:blipFill>
            <a:blip r:embed="rId5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5" name="object 1995"/>
          <p:cNvSpPr/>
          <p:nvPr/>
        </p:nvSpPr>
        <p:spPr>
          <a:xfrm>
            <a:off x="6127736" y="5529119"/>
            <a:ext cx="159899" cy="113141"/>
          </a:xfrm>
          <a:prstGeom prst="rect">
            <a:avLst/>
          </a:prstGeom>
          <a:blipFill>
            <a:blip r:embed="rId5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6" name="object 1996"/>
          <p:cNvSpPr/>
          <p:nvPr/>
        </p:nvSpPr>
        <p:spPr>
          <a:xfrm>
            <a:off x="6069739" y="5216817"/>
            <a:ext cx="228711" cy="461860"/>
          </a:xfrm>
          <a:prstGeom prst="rect">
            <a:avLst/>
          </a:prstGeom>
          <a:blipFill>
            <a:blip r:embed="rId5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7" name="object 1997"/>
          <p:cNvSpPr/>
          <p:nvPr/>
        </p:nvSpPr>
        <p:spPr>
          <a:xfrm>
            <a:off x="6101317" y="5253601"/>
            <a:ext cx="64769" cy="304800"/>
          </a:xfrm>
          <a:custGeom>
            <a:avLst/>
            <a:gdLst/>
            <a:ahLst/>
            <a:cxnLst/>
            <a:rect l="l" t="t" r="r" b="b"/>
            <a:pathLst>
              <a:path w="64770" h="304800">
                <a:moveTo>
                  <a:pt x="64261" y="0"/>
                </a:moveTo>
                <a:lnTo>
                  <a:pt x="61847" y="2743"/>
                </a:lnTo>
                <a:lnTo>
                  <a:pt x="60301" y="4584"/>
                </a:lnTo>
                <a:lnTo>
                  <a:pt x="58013" y="6908"/>
                </a:lnTo>
                <a:lnTo>
                  <a:pt x="55321" y="10337"/>
                </a:lnTo>
                <a:lnTo>
                  <a:pt x="52755" y="13842"/>
                </a:lnTo>
                <a:lnTo>
                  <a:pt x="49288" y="17906"/>
                </a:lnTo>
                <a:lnTo>
                  <a:pt x="46126" y="23088"/>
                </a:lnTo>
                <a:lnTo>
                  <a:pt x="42659" y="28092"/>
                </a:lnTo>
                <a:lnTo>
                  <a:pt x="39281" y="34086"/>
                </a:lnTo>
                <a:lnTo>
                  <a:pt x="35775" y="40703"/>
                </a:lnTo>
                <a:lnTo>
                  <a:pt x="34124" y="44043"/>
                </a:lnTo>
                <a:lnTo>
                  <a:pt x="30657" y="51206"/>
                </a:lnTo>
                <a:lnTo>
                  <a:pt x="29095" y="54914"/>
                </a:lnTo>
                <a:lnTo>
                  <a:pt x="25768" y="62699"/>
                </a:lnTo>
                <a:lnTo>
                  <a:pt x="24320" y="66725"/>
                </a:lnTo>
                <a:lnTo>
                  <a:pt x="21234" y="75095"/>
                </a:lnTo>
                <a:lnTo>
                  <a:pt x="19837" y="79387"/>
                </a:lnTo>
                <a:lnTo>
                  <a:pt x="10107" y="116751"/>
                </a:lnTo>
                <a:lnTo>
                  <a:pt x="3281" y="160691"/>
                </a:lnTo>
                <a:lnTo>
                  <a:pt x="314" y="204012"/>
                </a:lnTo>
                <a:lnTo>
                  <a:pt x="0" y="230860"/>
                </a:lnTo>
                <a:lnTo>
                  <a:pt x="88" y="239420"/>
                </a:lnTo>
                <a:lnTo>
                  <a:pt x="2578" y="283782"/>
                </a:lnTo>
                <a:lnTo>
                  <a:pt x="4864" y="304545"/>
                </a:lnTo>
                <a:lnTo>
                  <a:pt x="4526" y="300983"/>
                </a:lnTo>
                <a:lnTo>
                  <a:pt x="3736" y="290910"/>
                </a:lnTo>
                <a:lnTo>
                  <a:pt x="2828" y="275254"/>
                </a:lnTo>
                <a:lnTo>
                  <a:pt x="2133" y="254939"/>
                </a:lnTo>
                <a:lnTo>
                  <a:pt x="1998" y="247510"/>
                </a:lnTo>
                <a:lnTo>
                  <a:pt x="2050" y="224349"/>
                </a:lnTo>
                <a:lnTo>
                  <a:pt x="4427" y="175159"/>
                </a:lnTo>
                <a:lnTo>
                  <a:pt x="10025" y="130809"/>
                </a:lnTo>
                <a:lnTo>
                  <a:pt x="20561" y="84416"/>
                </a:lnTo>
                <a:lnTo>
                  <a:pt x="22034" y="80086"/>
                </a:lnTo>
                <a:lnTo>
                  <a:pt x="23291" y="75780"/>
                </a:lnTo>
                <a:lnTo>
                  <a:pt x="26225" y="67436"/>
                </a:lnTo>
                <a:lnTo>
                  <a:pt x="27584" y="63411"/>
                </a:lnTo>
                <a:lnTo>
                  <a:pt x="32245" y="51892"/>
                </a:lnTo>
                <a:lnTo>
                  <a:pt x="37109" y="41363"/>
                </a:lnTo>
                <a:lnTo>
                  <a:pt x="40538" y="34772"/>
                </a:lnTo>
                <a:lnTo>
                  <a:pt x="43662" y="28689"/>
                </a:lnTo>
                <a:lnTo>
                  <a:pt x="46926" y="23596"/>
                </a:lnTo>
                <a:lnTo>
                  <a:pt x="49923" y="18351"/>
                </a:lnTo>
                <a:lnTo>
                  <a:pt x="53212" y="14198"/>
                </a:lnTo>
                <a:lnTo>
                  <a:pt x="55651" y="10617"/>
                </a:lnTo>
                <a:lnTo>
                  <a:pt x="58229" y="7111"/>
                </a:lnTo>
                <a:lnTo>
                  <a:pt x="60642" y="4470"/>
                </a:lnTo>
                <a:lnTo>
                  <a:pt x="62041" y="2679"/>
                </a:lnTo>
                <a:lnTo>
                  <a:pt x="64261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8" name="object 1998"/>
          <p:cNvSpPr/>
          <p:nvPr/>
        </p:nvSpPr>
        <p:spPr>
          <a:xfrm>
            <a:off x="6069743" y="5216830"/>
            <a:ext cx="145934" cy="359625"/>
          </a:xfrm>
          <a:prstGeom prst="rect">
            <a:avLst/>
          </a:prstGeom>
          <a:blipFill>
            <a:blip r:embed="rId5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9" name="object 1999"/>
          <p:cNvSpPr/>
          <p:nvPr/>
        </p:nvSpPr>
        <p:spPr>
          <a:xfrm>
            <a:off x="5592241" y="5448249"/>
            <a:ext cx="382930" cy="246062"/>
          </a:xfrm>
          <a:prstGeom prst="rect">
            <a:avLst/>
          </a:prstGeom>
          <a:blipFill>
            <a:blip r:embed="rId5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0" name="object 2000"/>
          <p:cNvSpPr/>
          <p:nvPr/>
        </p:nvSpPr>
        <p:spPr>
          <a:xfrm>
            <a:off x="5664719" y="5465316"/>
            <a:ext cx="295275" cy="213995"/>
          </a:xfrm>
          <a:custGeom>
            <a:avLst/>
            <a:gdLst/>
            <a:ahLst/>
            <a:cxnLst/>
            <a:rect l="l" t="t" r="r" b="b"/>
            <a:pathLst>
              <a:path w="295275" h="213995">
                <a:moveTo>
                  <a:pt x="0" y="0"/>
                </a:moveTo>
                <a:lnTo>
                  <a:pt x="4140" y="533"/>
                </a:lnTo>
                <a:lnTo>
                  <a:pt x="6857" y="939"/>
                </a:lnTo>
                <a:lnTo>
                  <a:pt x="10883" y="1244"/>
                </a:lnTo>
                <a:lnTo>
                  <a:pt x="15913" y="2209"/>
                </a:lnTo>
                <a:lnTo>
                  <a:pt x="20904" y="3314"/>
                </a:lnTo>
                <a:lnTo>
                  <a:pt x="27063" y="4254"/>
                </a:lnTo>
                <a:lnTo>
                  <a:pt x="33820" y="6362"/>
                </a:lnTo>
                <a:lnTo>
                  <a:pt x="40728" y="8077"/>
                </a:lnTo>
                <a:lnTo>
                  <a:pt x="56489" y="13715"/>
                </a:lnTo>
                <a:lnTo>
                  <a:pt x="69126" y="18821"/>
                </a:lnTo>
                <a:lnTo>
                  <a:pt x="82346" y="25006"/>
                </a:lnTo>
                <a:lnTo>
                  <a:pt x="95986" y="32181"/>
                </a:lnTo>
                <a:lnTo>
                  <a:pt x="100507" y="34861"/>
                </a:lnTo>
                <a:lnTo>
                  <a:pt x="105232" y="37376"/>
                </a:lnTo>
                <a:lnTo>
                  <a:pt x="137947" y="58800"/>
                </a:lnTo>
                <a:lnTo>
                  <a:pt x="179034" y="91083"/>
                </a:lnTo>
                <a:lnTo>
                  <a:pt x="216573" y="125666"/>
                </a:lnTo>
                <a:lnTo>
                  <a:pt x="248675" y="158834"/>
                </a:lnTo>
                <a:lnTo>
                  <a:pt x="285311" y="201169"/>
                </a:lnTo>
                <a:lnTo>
                  <a:pt x="295275" y="213779"/>
                </a:lnTo>
                <a:lnTo>
                  <a:pt x="291909" y="208978"/>
                </a:lnTo>
                <a:lnTo>
                  <a:pt x="267251" y="177452"/>
                </a:lnTo>
                <a:lnTo>
                  <a:pt x="240347" y="146596"/>
                </a:lnTo>
                <a:lnTo>
                  <a:pt x="206543" y="112035"/>
                </a:lnTo>
                <a:lnTo>
                  <a:pt x="167538" y="77508"/>
                </a:lnTo>
                <a:lnTo>
                  <a:pt x="132592" y="51505"/>
                </a:lnTo>
                <a:lnTo>
                  <a:pt x="101828" y="32499"/>
                </a:lnTo>
                <a:lnTo>
                  <a:pt x="97193" y="29921"/>
                </a:lnTo>
                <a:lnTo>
                  <a:pt x="57124" y="12052"/>
                </a:lnTo>
                <a:lnTo>
                  <a:pt x="34124" y="5245"/>
                </a:lnTo>
                <a:lnTo>
                  <a:pt x="27241" y="3378"/>
                </a:lnTo>
                <a:lnTo>
                  <a:pt x="20980" y="2616"/>
                </a:lnTo>
                <a:lnTo>
                  <a:pt x="15989" y="1689"/>
                </a:lnTo>
                <a:lnTo>
                  <a:pt x="10934" y="888"/>
                </a:lnTo>
                <a:lnTo>
                  <a:pt x="6908" y="723"/>
                </a:lnTo>
                <a:lnTo>
                  <a:pt x="4190" y="380"/>
                </a:lnTo>
                <a:lnTo>
                  <a:pt x="0" y="0"/>
                </a:lnTo>
                <a:close/>
              </a:path>
            </a:pathLst>
          </a:custGeom>
          <a:solidFill>
            <a:srgbClr val="49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1" name="object 2001"/>
          <p:cNvSpPr/>
          <p:nvPr/>
        </p:nvSpPr>
        <p:spPr>
          <a:xfrm>
            <a:off x="5592241" y="5302770"/>
            <a:ext cx="404359" cy="391541"/>
          </a:xfrm>
          <a:prstGeom prst="rect">
            <a:avLst/>
          </a:prstGeom>
          <a:blipFill>
            <a:blip r:embed="rId5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2" name="object 2002"/>
          <p:cNvSpPr/>
          <p:nvPr/>
        </p:nvSpPr>
        <p:spPr>
          <a:xfrm>
            <a:off x="6047625" y="5325681"/>
            <a:ext cx="223177" cy="359067"/>
          </a:xfrm>
          <a:prstGeom prst="rect">
            <a:avLst/>
          </a:prstGeom>
          <a:blipFill>
            <a:blip r:embed="rId5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3" name="object 2003"/>
          <p:cNvSpPr/>
          <p:nvPr/>
        </p:nvSpPr>
        <p:spPr>
          <a:xfrm>
            <a:off x="6066853" y="5352594"/>
            <a:ext cx="140970" cy="313055"/>
          </a:xfrm>
          <a:custGeom>
            <a:avLst/>
            <a:gdLst/>
            <a:ahLst/>
            <a:cxnLst/>
            <a:rect l="l" t="t" r="r" b="b"/>
            <a:pathLst>
              <a:path w="140970" h="313054">
                <a:moveTo>
                  <a:pt x="140792" y="0"/>
                </a:moveTo>
                <a:lnTo>
                  <a:pt x="139674" y="774"/>
                </a:lnTo>
                <a:lnTo>
                  <a:pt x="137579" y="2273"/>
                </a:lnTo>
                <a:lnTo>
                  <a:pt x="135496" y="3809"/>
                </a:lnTo>
                <a:lnTo>
                  <a:pt x="132295" y="5854"/>
                </a:lnTo>
                <a:lnTo>
                  <a:pt x="128536" y="8864"/>
                </a:lnTo>
                <a:lnTo>
                  <a:pt x="124891" y="11988"/>
                </a:lnTo>
                <a:lnTo>
                  <a:pt x="120192" y="15493"/>
                </a:lnTo>
                <a:lnTo>
                  <a:pt x="115430" y="20256"/>
                </a:lnTo>
                <a:lnTo>
                  <a:pt x="110451" y="24752"/>
                </a:lnTo>
                <a:lnTo>
                  <a:pt x="105333" y="30340"/>
                </a:lnTo>
                <a:lnTo>
                  <a:pt x="78257" y="65760"/>
                </a:lnTo>
                <a:lnTo>
                  <a:pt x="56771" y="104075"/>
                </a:lnTo>
                <a:lnTo>
                  <a:pt x="40398" y="141655"/>
                </a:lnTo>
                <a:lnTo>
                  <a:pt x="24762" y="188084"/>
                </a:lnTo>
                <a:lnTo>
                  <a:pt x="14984" y="225104"/>
                </a:lnTo>
                <a:lnTo>
                  <a:pt x="5868" y="269863"/>
                </a:lnTo>
                <a:lnTo>
                  <a:pt x="0" y="312623"/>
                </a:lnTo>
                <a:lnTo>
                  <a:pt x="539" y="308702"/>
                </a:lnTo>
                <a:lnTo>
                  <a:pt x="2253" y="297573"/>
                </a:lnTo>
                <a:lnTo>
                  <a:pt x="9672" y="258203"/>
                </a:lnTo>
                <a:lnTo>
                  <a:pt x="19036" y="218527"/>
                </a:lnTo>
                <a:lnTo>
                  <a:pt x="32111" y="173528"/>
                </a:lnTo>
                <a:lnTo>
                  <a:pt x="46138" y="135057"/>
                </a:lnTo>
                <a:lnTo>
                  <a:pt x="62714" y="98107"/>
                </a:lnTo>
                <a:lnTo>
                  <a:pt x="75145" y="75488"/>
                </a:lnTo>
                <a:lnTo>
                  <a:pt x="77571" y="71170"/>
                </a:lnTo>
                <a:lnTo>
                  <a:pt x="80238" y="67005"/>
                </a:lnTo>
                <a:lnTo>
                  <a:pt x="85344" y="58940"/>
                </a:lnTo>
                <a:lnTo>
                  <a:pt x="88036" y="55092"/>
                </a:lnTo>
                <a:lnTo>
                  <a:pt x="90716" y="51358"/>
                </a:lnTo>
                <a:lnTo>
                  <a:pt x="93218" y="47739"/>
                </a:lnTo>
                <a:lnTo>
                  <a:pt x="101130" y="37642"/>
                </a:lnTo>
                <a:lnTo>
                  <a:pt x="106464" y="31381"/>
                </a:lnTo>
                <a:lnTo>
                  <a:pt x="111379" y="25679"/>
                </a:lnTo>
                <a:lnTo>
                  <a:pt x="116179" y="21018"/>
                </a:lnTo>
                <a:lnTo>
                  <a:pt x="120751" y="16116"/>
                </a:lnTo>
                <a:lnTo>
                  <a:pt x="125298" y="12484"/>
                </a:lnTo>
                <a:lnTo>
                  <a:pt x="128854" y="9245"/>
                </a:lnTo>
                <a:lnTo>
                  <a:pt x="132511" y="6121"/>
                </a:lnTo>
                <a:lnTo>
                  <a:pt x="135636" y="3975"/>
                </a:lnTo>
                <a:lnTo>
                  <a:pt x="137668" y="2374"/>
                </a:lnTo>
                <a:lnTo>
                  <a:pt x="140792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4" name="object 2004"/>
          <p:cNvSpPr/>
          <p:nvPr/>
        </p:nvSpPr>
        <p:spPr>
          <a:xfrm>
            <a:off x="5842896" y="5331385"/>
            <a:ext cx="132080" cy="316865"/>
          </a:xfrm>
          <a:custGeom>
            <a:avLst/>
            <a:gdLst/>
            <a:ahLst/>
            <a:cxnLst/>
            <a:rect l="l" t="t" r="r" b="b"/>
            <a:pathLst>
              <a:path w="132079" h="316864">
                <a:moveTo>
                  <a:pt x="0" y="0"/>
                </a:moveTo>
                <a:lnTo>
                  <a:pt x="3098" y="2489"/>
                </a:lnTo>
                <a:lnTo>
                  <a:pt x="5041" y="4152"/>
                </a:lnTo>
                <a:lnTo>
                  <a:pt x="8115" y="6350"/>
                </a:lnTo>
                <a:lnTo>
                  <a:pt x="11683" y="9601"/>
                </a:lnTo>
                <a:lnTo>
                  <a:pt x="15112" y="12928"/>
                </a:lnTo>
                <a:lnTo>
                  <a:pt x="19608" y="16675"/>
                </a:lnTo>
                <a:lnTo>
                  <a:pt x="24028" y="21717"/>
                </a:lnTo>
                <a:lnTo>
                  <a:pt x="28701" y="26479"/>
                </a:lnTo>
                <a:lnTo>
                  <a:pt x="38620" y="38722"/>
                </a:lnTo>
                <a:lnTo>
                  <a:pt x="61213" y="72923"/>
                </a:lnTo>
                <a:lnTo>
                  <a:pt x="63550" y="77279"/>
                </a:lnTo>
                <a:lnTo>
                  <a:pt x="66103" y="81635"/>
                </a:lnTo>
                <a:lnTo>
                  <a:pt x="84995" y="122368"/>
                </a:lnTo>
                <a:lnTo>
                  <a:pt x="99004" y="160910"/>
                </a:lnTo>
                <a:lnTo>
                  <a:pt x="112166" y="207086"/>
                </a:lnTo>
                <a:lnTo>
                  <a:pt x="121656" y="249439"/>
                </a:lnTo>
                <a:lnTo>
                  <a:pt x="130281" y="301372"/>
                </a:lnTo>
                <a:lnTo>
                  <a:pt x="132079" y="316382"/>
                </a:lnTo>
                <a:lnTo>
                  <a:pt x="131775" y="310896"/>
                </a:lnTo>
                <a:lnTo>
                  <a:pt x="125653" y="261785"/>
                </a:lnTo>
                <a:lnTo>
                  <a:pt x="118046" y="221286"/>
                </a:lnTo>
                <a:lnTo>
                  <a:pt x="106476" y="175704"/>
                </a:lnTo>
                <a:lnTo>
                  <a:pt x="93624" y="136626"/>
                </a:lnTo>
                <a:lnTo>
                  <a:pt x="77744" y="99099"/>
                </a:lnTo>
                <a:lnTo>
                  <a:pt x="65735" y="76022"/>
                </a:lnTo>
                <a:lnTo>
                  <a:pt x="63322" y="71704"/>
                </a:lnTo>
                <a:lnTo>
                  <a:pt x="39903" y="37731"/>
                </a:lnTo>
                <a:lnTo>
                  <a:pt x="24803" y="20967"/>
                </a:lnTo>
                <a:lnTo>
                  <a:pt x="20180" y="16052"/>
                </a:lnTo>
                <a:lnTo>
                  <a:pt x="15570" y="12446"/>
                </a:lnTo>
                <a:lnTo>
                  <a:pt x="11988" y="9207"/>
                </a:lnTo>
                <a:lnTo>
                  <a:pt x="8343" y="6083"/>
                </a:lnTo>
                <a:lnTo>
                  <a:pt x="5181" y="3975"/>
                </a:lnTo>
                <a:lnTo>
                  <a:pt x="3162" y="2349"/>
                </a:lnTo>
                <a:lnTo>
                  <a:pt x="1079" y="838"/>
                </a:lnTo>
                <a:lnTo>
                  <a:pt x="0" y="0"/>
                </a:lnTo>
                <a:close/>
              </a:path>
            </a:pathLst>
          </a:custGeom>
          <a:solidFill>
            <a:srgbClr val="4B49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5" name="object 2005"/>
          <p:cNvSpPr/>
          <p:nvPr/>
        </p:nvSpPr>
        <p:spPr>
          <a:xfrm>
            <a:off x="5567832" y="5302770"/>
            <a:ext cx="428769" cy="456831"/>
          </a:xfrm>
          <a:prstGeom prst="rect">
            <a:avLst/>
          </a:prstGeom>
          <a:blipFill>
            <a:blip r:embed="rId5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6" name="object 2006"/>
          <p:cNvSpPr/>
          <p:nvPr/>
        </p:nvSpPr>
        <p:spPr>
          <a:xfrm>
            <a:off x="6030290" y="5325681"/>
            <a:ext cx="292239" cy="423456"/>
          </a:xfrm>
          <a:prstGeom prst="rect">
            <a:avLst/>
          </a:prstGeom>
          <a:blipFill>
            <a:blip r:embed="rId5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7" name="object 2007"/>
          <p:cNvSpPr/>
          <p:nvPr/>
        </p:nvSpPr>
        <p:spPr>
          <a:xfrm>
            <a:off x="5589461" y="5664169"/>
            <a:ext cx="324485" cy="81280"/>
          </a:xfrm>
          <a:custGeom>
            <a:avLst/>
            <a:gdLst/>
            <a:ahLst/>
            <a:cxnLst/>
            <a:rect l="l" t="t" r="r" b="b"/>
            <a:pathLst>
              <a:path w="324485" h="81279">
                <a:moveTo>
                  <a:pt x="177660" y="0"/>
                </a:moveTo>
                <a:lnTo>
                  <a:pt x="172097" y="317"/>
                </a:lnTo>
                <a:lnTo>
                  <a:pt x="169329" y="431"/>
                </a:lnTo>
                <a:lnTo>
                  <a:pt x="166522" y="444"/>
                </a:lnTo>
                <a:lnTo>
                  <a:pt x="163766" y="635"/>
                </a:lnTo>
                <a:lnTo>
                  <a:pt x="122694" y="7315"/>
                </a:lnTo>
                <a:lnTo>
                  <a:pt x="77984" y="23548"/>
                </a:lnTo>
                <a:lnTo>
                  <a:pt x="41960" y="44437"/>
                </a:lnTo>
                <a:lnTo>
                  <a:pt x="10667" y="69761"/>
                </a:lnTo>
                <a:lnTo>
                  <a:pt x="0" y="80683"/>
                </a:lnTo>
                <a:lnTo>
                  <a:pt x="3733" y="76555"/>
                </a:lnTo>
                <a:lnTo>
                  <a:pt x="10972" y="70129"/>
                </a:lnTo>
                <a:lnTo>
                  <a:pt x="42849" y="45808"/>
                </a:lnTo>
                <a:lnTo>
                  <a:pt x="79007" y="25724"/>
                </a:lnTo>
                <a:lnTo>
                  <a:pt x="115533" y="12091"/>
                </a:lnTo>
                <a:lnTo>
                  <a:pt x="155752" y="4330"/>
                </a:lnTo>
                <a:lnTo>
                  <a:pt x="169468" y="3289"/>
                </a:lnTo>
                <a:lnTo>
                  <a:pt x="172186" y="3162"/>
                </a:lnTo>
                <a:lnTo>
                  <a:pt x="177660" y="2806"/>
                </a:lnTo>
                <a:lnTo>
                  <a:pt x="213675" y="2806"/>
                </a:lnTo>
                <a:lnTo>
                  <a:pt x="212899" y="2681"/>
                </a:lnTo>
                <a:lnTo>
                  <a:pt x="204954" y="1649"/>
                </a:lnTo>
                <a:lnTo>
                  <a:pt x="196877" y="881"/>
                </a:lnTo>
                <a:lnTo>
                  <a:pt x="188683" y="419"/>
                </a:lnTo>
                <a:lnTo>
                  <a:pt x="177660" y="0"/>
                </a:lnTo>
                <a:close/>
              </a:path>
              <a:path w="324485" h="81279">
                <a:moveTo>
                  <a:pt x="213675" y="2806"/>
                </a:moveTo>
                <a:lnTo>
                  <a:pt x="177660" y="2806"/>
                </a:lnTo>
                <a:lnTo>
                  <a:pt x="183146" y="3022"/>
                </a:lnTo>
                <a:lnTo>
                  <a:pt x="188582" y="3162"/>
                </a:lnTo>
                <a:lnTo>
                  <a:pt x="196679" y="3579"/>
                </a:lnTo>
                <a:lnTo>
                  <a:pt x="235178" y="9493"/>
                </a:lnTo>
                <a:lnTo>
                  <a:pt x="249301" y="13195"/>
                </a:lnTo>
                <a:lnTo>
                  <a:pt x="253923" y="14351"/>
                </a:lnTo>
                <a:lnTo>
                  <a:pt x="258292" y="15862"/>
                </a:lnTo>
                <a:lnTo>
                  <a:pt x="266687" y="18961"/>
                </a:lnTo>
                <a:lnTo>
                  <a:pt x="270852" y="20129"/>
                </a:lnTo>
                <a:lnTo>
                  <a:pt x="274637" y="21831"/>
                </a:lnTo>
                <a:lnTo>
                  <a:pt x="282270" y="25107"/>
                </a:lnTo>
                <a:lnTo>
                  <a:pt x="289382" y="27825"/>
                </a:lnTo>
                <a:lnTo>
                  <a:pt x="295376" y="30924"/>
                </a:lnTo>
                <a:lnTo>
                  <a:pt x="301421" y="33909"/>
                </a:lnTo>
                <a:lnTo>
                  <a:pt x="306806" y="36360"/>
                </a:lnTo>
                <a:lnTo>
                  <a:pt x="310972" y="38849"/>
                </a:lnTo>
                <a:lnTo>
                  <a:pt x="324294" y="46278"/>
                </a:lnTo>
                <a:lnTo>
                  <a:pt x="311213" y="38404"/>
                </a:lnTo>
                <a:lnTo>
                  <a:pt x="307136" y="35775"/>
                </a:lnTo>
                <a:lnTo>
                  <a:pt x="301840" y="33172"/>
                </a:lnTo>
                <a:lnTo>
                  <a:pt x="295859" y="29984"/>
                </a:lnTo>
                <a:lnTo>
                  <a:pt x="289966" y="26657"/>
                </a:lnTo>
                <a:lnTo>
                  <a:pt x="282905" y="23710"/>
                </a:lnTo>
                <a:lnTo>
                  <a:pt x="275272" y="20307"/>
                </a:lnTo>
                <a:lnTo>
                  <a:pt x="271487" y="18503"/>
                </a:lnTo>
                <a:lnTo>
                  <a:pt x="267335" y="17233"/>
                </a:lnTo>
                <a:lnTo>
                  <a:pt x="258927" y="13995"/>
                </a:lnTo>
                <a:lnTo>
                  <a:pt x="254558" y="12407"/>
                </a:lnTo>
                <a:lnTo>
                  <a:pt x="249936" y="11112"/>
                </a:lnTo>
                <a:lnTo>
                  <a:pt x="242976" y="9030"/>
                </a:lnTo>
                <a:lnTo>
                  <a:pt x="235761" y="7143"/>
                </a:lnTo>
                <a:lnTo>
                  <a:pt x="228243" y="5431"/>
                </a:lnTo>
                <a:lnTo>
                  <a:pt x="220700" y="3937"/>
                </a:lnTo>
                <a:lnTo>
                  <a:pt x="213675" y="2806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8" name="object 2008"/>
          <p:cNvSpPr/>
          <p:nvPr/>
        </p:nvSpPr>
        <p:spPr>
          <a:xfrm>
            <a:off x="5610199" y="5642512"/>
            <a:ext cx="394944" cy="174074"/>
          </a:xfrm>
          <a:prstGeom prst="rect">
            <a:avLst/>
          </a:prstGeom>
          <a:blipFill>
            <a:blip r:embed="rId5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9" name="object 2009"/>
          <p:cNvSpPr/>
          <p:nvPr/>
        </p:nvSpPr>
        <p:spPr>
          <a:xfrm>
            <a:off x="5669060" y="5714619"/>
            <a:ext cx="325755" cy="88265"/>
          </a:xfrm>
          <a:custGeom>
            <a:avLst/>
            <a:gdLst/>
            <a:ahLst/>
            <a:cxnLst/>
            <a:rect l="l" t="t" r="r" b="b"/>
            <a:pathLst>
              <a:path w="325754" h="88264">
                <a:moveTo>
                  <a:pt x="193205" y="0"/>
                </a:moveTo>
                <a:lnTo>
                  <a:pt x="190461" y="114"/>
                </a:lnTo>
                <a:lnTo>
                  <a:pt x="187731" y="127"/>
                </a:lnTo>
                <a:lnTo>
                  <a:pt x="179457" y="403"/>
                </a:lnTo>
                <a:lnTo>
                  <a:pt x="138296" y="7062"/>
                </a:lnTo>
                <a:lnTo>
                  <a:pt x="100229" y="21913"/>
                </a:lnTo>
                <a:lnTo>
                  <a:pt x="61527" y="44862"/>
                </a:lnTo>
                <a:lnTo>
                  <a:pt x="38138" y="60490"/>
                </a:lnTo>
                <a:lnTo>
                  <a:pt x="31724" y="64668"/>
                </a:lnTo>
                <a:lnTo>
                  <a:pt x="26339" y="68745"/>
                </a:lnTo>
                <a:lnTo>
                  <a:pt x="4381" y="84785"/>
                </a:lnTo>
                <a:lnTo>
                  <a:pt x="0" y="88214"/>
                </a:lnTo>
                <a:lnTo>
                  <a:pt x="4470" y="84912"/>
                </a:lnTo>
                <a:lnTo>
                  <a:pt x="26924" y="69621"/>
                </a:lnTo>
                <a:lnTo>
                  <a:pt x="32448" y="65722"/>
                </a:lnTo>
                <a:lnTo>
                  <a:pt x="38963" y="61785"/>
                </a:lnTo>
                <a:lnTo>
                  <a:pt x="45948" y="57238"/>
                </a:lnTo>
                <a:lnTo>
                  <a:pt x="51312" y="53818"/>
                </a:lnTo>
                <a:lnTo>
                  <a:pt x="101410" y="24241"/>
                </a:lnTo>
                <a:lnTo>
                  <a:pt x="139042" y="9799"/>
                </a:lnTo>
                <a:lnTo>
                  <a:pt x="179622" y="3202"/>
                </a:lnTo>
                <a:lnTo>
                  <a:pt x="190487" y="2857"/>
                </a:lnTo>
                <a:lnTo>
                  <a:pt x="193205" y="2717"/>
                </a:lnTo>
                <a:lnTo>
                  <a:pt x="227423" y="2717"/>
                </a:lnTo>
                <a:lnTo>
                  <a:pt x="225094" y="2222"/>
                </a:lnTo>
                <a:lnTo>
                  <a:pt x="219875" y="1790"/>
                </a:lnTo>
                <a:lnTo>
                  <a:pt x="214668" y="1219"/>
                </a:lnTo>
                <a:lnTo>
                  <a:pt x="209410" y="520"/>
                </a:lnTo>
                <a:lnTo>
                  <a:pt x="204025" y="431"/>
                </a:lnTo>
                <a:lnTo>
                  <a:pt x="195922" y="50"/>
                </a:lnTo>
                <a:lnTo>
                  <a:pt x="193205" y="0"/>
                </a:lnTo>
                <a:close/>
              </a:path>
              <a:path w="325754" h="88264">
                <a:moveTo>
                  <a:pt x="227423" y="2717"/>
                </a:moveTo>
                <a:lnTo>
                  <a:pt x="193205" y="2717"/>
                </a:lnTo>
                <a:lnTo>
                  <a:pt x="195884" y="2755"/>
                </a:lnTo>
                <a:lnTo>
                  <a:pt x="203898" y="3073"/>
                </a:lnTo>
                <a:lnTo>
                  <a:pt x="209219" y="3124"/>
                </a:lnTo>
                <a:lnTo>
                  <a:pt x="214452" y="3810"/>
                </a:lnTo>
                <a:lnTo>
                  <a:pt x="219557" y="4343"/>
                </a:lnTo>
                <a:lnTo>
                  <a:pt x="224726" y="4711"/>
                </a:lnTo>
                <a:lnTo>
                  <a:pt x="229704" y="5778"/>
                </a:lnTo>
                <a:lnTo>
                  <a:pt x="234645" y="6540"/>
                </a:lnTo>
                <a:lnTo>
                  <a:pt x="239572" y="7226"/>
                </a:lnTo>
                <a:lnTo>
                  <a:pt x="244309" y="8382"/>
                </a:lnTo>
                <a:lnTo>
                  <a:pt x="248932" y="9461"/>
                </a:lnTo>
                <a:lnTo>
                  <a:pt x="253568" y="10464"/>
                </a:lnTo>
                <a:lnTo>
                  <a:pt x="258051" y="11595"/>
                </a:lnTo>
                <a:lnTo>
                  <a:pt x="266560" y="14312"/>
                </a:lnTo>
                <a:lnTo>
                  <a:pt x="270751" y="15392"/>
                </a:lnTo>
                <a:lnTo>
                  <a:pt x="274650" y="16802"/>
                </a:lnTo>
                <a:lnTo>
                  <a:pt x="282384" y="19761"/>
                </a:lnTo>
                <a:lnTo>
                  <a:pt x="289661" y="22047"/>
                </a:lnTo>
                <a:lnTo>
                  <a:pt x="295770" y="24955"/>
                </a:lnTo>
                <a:lnTo>
                  <a:pt x="301929" y="27686"/>
                </a:lnTo>
                <a:lnTo>
                  <a:pt x="307416" y="29832"/>
                </a:lnTo>
                <a:lnTo>
                  <a:pt x="311670" y="32156"/>
                </a:lnTo>
                <a:lnTo>
                  <a:pt x="325247" y="39077"/>
                </a:lnTo>
                <a:lnTo>
                  <a:pt x="311899" y="31737"/>
                </a:lnTo>
                <a:lnTo>
                  <a:pt x="307721" y="29248"/>
                </a:lnTo>
                <a:lnTo>
                  <a:pt x="302298" y="26924"/>
                </a:lnTo>
                <a:lnTo>
                  <a:pt x="296202" y="23964"/>
                </a:lnTo>
                <a:lnTo>
                  <a:pt x="290169" y="20853"/>
                </a:lnTo>
                <a:lnTo>
                  <a:pt x="282930" y="18338"/>
                </a:lnTo>
                <a:lnTo>
                  <a:pt x="275221" y="15240"/>
                </a:lnTo>
                <a:lnTo>
                  <a:pt x="271322" y="13741"/>
                </a:lnTo>
                <a:lnTo>
                  <a:pt x="267106" y="12560"/>
                </a:lnTo>
                <a:lnTo>
                  <a:pt x="262851" y="11163"/>
                </a:lnTo>
                <a:lnTo>
                  <a:pt x="258597" y="9664"/>
                </a:lnTo>
                <a:lnTo>
                  <a:pt x="254088" y="8496"/>
                </a:lnTo>
                <a:lnTo>
                  <a:pt x="249453" y="7378"/>
                </a:lnTo>
                <a:lnTo>
                  <a:pt x="244779" y="6197"/>
                </a:lnTo>
                <a:lnTo>
                  <a:pt x="240068" y="4927"/>
                </a:lnTo>
                <a:lnTo>
                  <a:pt x="235102" y="4165"/>
                </a:lnTo>
                <a:lnTo>
                  <a:pt x="230111" y="3289"/>
                </a:lnTo>
                <a:lnTo>
                  <a:pt x="227423" y="2717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0" name="object 2010"/>
          <p:cNvSpPr/>
          <p:nvPr/>
        </p:nvSpPr>
        <p:spPr>
          <a:xfrm>
            <a:off x="5682907" y="5683703"/>
            <a:ext cx="322224" cy="121834"/>
          </a:xfrm>
          <a:prstGeom prst="rect">
            <a:avLst/>
          </a:prstGeom>
          <a:blipFill>
            <a:blip r:embed="rId5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1" name="object 2011"/>
          <p:cNvSpPr/>
          <p:nvPr/>
        </p:nvSpPr>
        <p:spPr>
          <a:xfrm>
            <a:off x="6051687" y="5488362"/>
            <a:ext cx="203050" cy="245379"/>
          </a:xfrm>
          <a:prstGeom prst="rect">
            <a:avLst/>
          </a:prstGeom>
          <a:blipFill>
            <a:blip r:embed="rId5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2" name="object 2012"/>
          <p:cNvSpPr/>
          <p:nvPr/>
        </p:nvSpPr>
        <p:spPr>
          <a:xfrm>
            <a:off x="5977164" y="5250560"/>
            <a:ext cx="345365" cy="509536"/>
          </a:xfrm>
          <a:prstGeom prst="rect">
            <a:avLst/>
          </a:prstGeom>
          <a:blipFill>
            <a:blip r:embed="rId5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3" name="object 2013"/>
          <p:cNvSpPr/>
          <p:nvPr/>
        </p:nvSpPr>
        <p:spPr>
          <a:xfrm>
            <a:off x="6019647" y="5444145"/>
            <a:ext cx="0" cy="314960"/>
          </a:xfrm>
          <a:custGeom>
            <a:avLst/>
            <a:gdLst/>
            <a:ahLst/>
            <a:cxnLst/>
            <a:rect l="l" t="t" r="r" b="b"/>
            <a:pathLst>
              <a:path w="0" h="314960">
                <a:moveTo>
                  <a:pt x="0" y="0"/>
                </a:moveTo>
                <a:lnTo>
                  <a:pt x="0" y="314450"/>
                </a:lnTo>
              </a:path>
            </a:pathLst>
          </a:custGeom>
          <a:ln w="18161">
            <a:solidFill>
              <a:srgbClr val="4E54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4" name="object 2014"/>
          <p:cNvSpPr/>
          <p:nvPr/>
        </p:nvSpPr>
        <p:spPr>
          <a:xfrm>
            <a:off x="5709348" y="5250560"/>
            <a:ext cx="388399" cy="512953"/>
          </a:xfrm>
          <a:prstGeom prst="rect">
            <a:avLst/>
          </a:prstGeom>
          <a:blipFill>
            <a:blip r:embed="rId5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5" name="object 2015"/>
          <p:cNvSpPr/>
          <p:nvPr/>
        </p:nvSpPr>
        <p:spPr>
          <a:xfrm>
            <a:off x="5888197" y="5490319"/>
            <a:ext cx="100228" cy="195567"/>
          </a:xfrm>
          <a:prstGeom prst="rect">
            <a:avLst/>
          </a:prstGeom>
          <a:blipFill>
            <a:blip r:embed="rId5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6" name="object 2016"/>
          <p:cNvSpPr/>
          <p:nvPr/>
        </p:nvSpPr>
        <p:spPr>
          <a:xfrm>
            <a:off x="5528297" y="5337022"/>
            <a:ext cx="480771" cy="426491"/>
          </a:xfrm>
          <a:prstGeom prst="rect">
            <a:avLst/>
          </a:prstGeom>
          <a:blipFill>
            <a:blip r:embed="rId5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7" name="object 2017"/>
          <p:cNvSpPr/>
          <p:nvPr/>
        </p:nvSpPr>
        <p:spPr>
          <a:xfrm>
            <a:off x="5528306" y="5562634"/>
            <a:ext cx="422275" cy="135255"/>
          </a:xfrm>
          <a:custGeom>
            <a:avLst/>
            <a:gdLst/>
            <a:ahLst/>
            <a:cxnLst/>
            <a:rect l="l" t="t" r="r" b="b"/>
            <a:pathLst>
              <a:path w="422275" h="135254">
                <a:moveTo>
                  <a:pt x="217484" y="2589"/>
                </a:moveTo>
                <a:lnTo>
                  <a:pt x="183502" y="2589"/>
                </a:lnTo>
                <a:lnTo>
                  <a:pt x="194318" y="2644"/>
                </a:lnTo>
                <a:lnTo>
                  <a:pt x="205193" y="3538"/>
                </a:lnTo>
                <a:lnTo>
                  <a:pt x="247727" y="13920"/>
                </a:lnTo>
                <a:lnTo>
                  <a:pt x="287251" y="31600"/>
                </a:lnTo>
                <a:lnTo>
                  <a:pt x="322672" y="52866"/>
                </a:lnTo>
                <a:lnTo>
                  <a:pt x="366979" y="85748"/>
                </a:lnTo>
                <a:lnTo>
                  <a:pt x="389928" y="105319"/>
                </a:lnTo>
                <a:lnTo>
                  <a:pt x="396773" y="111161"/>
                </a:lnTo>
                <a:lnTo>
                  <a:pt x="402386" y="116635"/>
                </a:lnTo>
                <a:lnTo>
                  <a:pt x="407162" y="120965"/>
                </a:lnTo>
                <a:lnTo>
                  <a:pt x="421792" y="135037"/>
                </a:lnTo>
                <a:lnTo>
                  <a:pt x="407504" y="120610"/>
                </a:lnTo>
                <a:lnTo>
                  <a:pt x="402844" y="116190"/>
                </a:lnTo>
                <a:lnTo>
                  <a:pt x="397357" y="110539"/>
                </a:lnTo>
                <a:lnTo>
                  <a:pt x="390664" y="104532"/>
                </a:lnTo>
                <a:lnTo>
                  <a:pt x="385534" y="99808"/>
                </a:lnTo>
                <a:lnTo>
                  <a:pt x="380026" y="94895"/>
                </a:lnTo>
                <a:lnTo>
                  <a:pt x="339801" y="62406"/>
                </a:lnTo>
                <a:lnTo>
                  <a:pt x="306654" y="40079"/>
                </a:lnTo>
                <a:lnTo>
                  <a:pt x="269024" y="19708"/>
                </a:lnTo>
                <a:lnTo>
                  <a:pt x="227431" y="4672"/>
                </a:lnTo>
                <a:lnTo>
                  <a:pt x="217484" y="2589"/>
                </a:lnTo>
                <a:close/>
              </a:path>
              <a:path w="422275" h="135254">
                <a:moveTo>
                  <a:pt x="194454" y="0"/>
                </a:moveTo>
                <a:lnTo>
                  <a:pt x="151312" y="4012"/>
                </a:lnTo>
                <a:lnTo>
                  <a:pt x="127647" y="9256"/>
                </a:lnTo>
                <a:lnTo>
                  <a:pt x="121132" y="10806"/>
                </a:lnTo>
                <a:lnTo>
                  <a:pt x="114719" y="12622"/>
                </a:lnTo>
                <a:lnTo>
                  <a:pt x="108407" y="14273"/>
                </a:lnTo>
                <a:lnTo>
                  <a:pt x="102255" y="16165"/>
                </a:lnTo>
                <a:lnTo>
                  <a:pt x="53410" y="32800"/>
                </a:lnTo>
                <a:lnTo>
                  <a:pt x="6642" y="52055"/>
                </a:lnTo>
                <a:lnTo>
                  <a:pt x="0" y="55218"/>
                </a:lnTo>
                <a:lnTo>
                  <a:pt x="4874" y="53119"/>
                </a:lnTo>
                <a:lnTo>
                  <a:pt x="18738" y="47421"/>
                </a:lnTo>
                <a:lnTo>
                  <a:pt x="68872" y="28814"/>
                </a:lnTo>
                <a:lnTo>
                  <a:pt x="109039" y="16140"/>
                </a:lnTo>
                <a:lnTo>
                  <a:pt x="115239" y="14552"/>
                </a:lnTo>
                <a:lnTo>
                  <a:pt x="121653" y="12761"/>
                </a:lnTo>
                <a:lnTo>
                  <a:pt x="128130" y="11288"/>
                </a:lnTo>
                <a:lnTo>
                  <a:pt x="134708" y="9561"/>
                </a:lnTo>
                <a:lnTo>
                  <a:pt x="151705" y="6280"/>
                </a:lnTo>
                <a:lnTo>
                  <a:pt x="162140" y="4632"/>
                </a:lnTo>
                <a:lnTo>
                  <a:pt x="172747" y="3372"/>
                </a:lnTo>
                <a:lnTo>
                  <a:pt x="183502" y="2589"/>
                </a:lnTo>
                <a:lnTo>
                  <a:pt x="217484" y="2589"/>
                </a:lnTo>
                <a:lnTo>
                  <a:pt x="216483" y="2379"/>
                </a:lnTo>
                <a:lnTo>
                  <a:pt x="205484" y="801"/>
                </a:lnTo>
                <a:lnTo>
                  <a:pt x="194454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8" name="object 2018"/>
          <p:cNvSpPr/>
          <p:nvPr/>
        </p:nvSpPr>
        <p:spPr>
          <a:xfrm>
            <a:off x="5576006" y="5504830"/>
            <a:ext cx="445253" cy="328038"/>
          </a:xfrm>
          <a:prstGeom prst="rect">
            <a:avLst/>
          </a:prstGeom>
          <a:blipFill>
            <a:blip r:embed="rId5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9" name="object 2019"/>
          <p:cNvSpPr/>
          <p:nvPr/>
        </p:nvSpPr>
        <p:spPr>
          <a:xfrm>
            <a:off x="5937011" y="5760492"/>
            <a:ext cx="76835" cy="49530"/>
          </a:xfrm>
          <a:custGeom>
            <a:avLst/>
            <a:gdLst/>
            <a:ahLst/>
            <a:cxnLst/>
            <a:rect l="l" t="t" r="r" b="b"/>
            <a:pathLst>
              <a:path w="76835" h="49529">
                <a:moveTo>
                  <a:pt x="76582" y="0"/>
                </a:moveTo>
                <a:lnTo>
                  <a:pt x="73355" y="75"/>
                </a:lnTo>
                <a:lnTo>
                  <a:pt x="70662" y="278"/>
                </a:lnTo>
                <a:lnTo>
                  <a:pt x="67665" y="278"/>
                </a:lnTo>
                <a:lnTo>
                  <a:pt x="64642" y="875"/>
                </a:lnTo>
                <a:lnTo>
                  <a:pt x="59880" y="1675"/>
                </a:lnTo>
                <a:lnTo>
                  <a:pt x="55079" y="3022"/>
                </a:lnTo>
                <a:lnTo>
                  <a:pt x="51777" y="3873"/>
                </a:lnTo>
                <a:lnTo>
                  <a:pt x="48577" y="5409"/>
                </a:lnTo>
                <a:lnTo>
                  <a:pt x="45237" y="6667"/>
                </a:lnTo>
                <a:lnTo>
                  <a:pt x="42138" y="8381"/>
                </a:lnTo>
                <a:lnTo>
                  <a:pt x="38734" y="9765"/>
                </a:lnTo>
                <a:lnTo>
                  <a:pt x="35712" y="11797"/>
                </a:lnTo>
                <a:lnTo>
                  <a:pt x="32753" y="13880"/>
                </a:lnTo>
                <a:lnTo>
                  <a:pt x="29590" y="15709"/>
                </a:lnTo>
                <a:lnTo>
                  <a:pt x="26962" y="18109"/>
                </a:lnTo>
                <a:lnTo>
                  <a:pt x="24197" y="20510"/>
                </a:lnTo>
                <a:lnTo>
                  <a:pt x="21399" y="22491"/>
                </a:lnTo>
                <a:lnTo>
                  <a:pt x="19126" y="25018"/>
                </a:lnTo>
                <a:lnTo>
                  <a:pt x="14414" y="29730"/>
                </a:lnTo>
                <a:lnTo>
                  <a:pt x="12433" y="32067"/>
                </a:lnTo>
                <a:lnTo>
                  <a:pt x="10477" y="34492"/>
                </a:lnTo>
                <a:lnTo>
                  <a:pt x="7035" y="38912"/>
                </a:lnTo>
                <a:lnTo>
                  <a:pt x="5270" y="40957"/>
                </a:lnTo>
                <a:lnTo>
                  <a:pt x="3936" y="43027"/>
                </a:lnTo>
                <a:lnTo>
                  <a:pt x="2832" y="44919"/>
                </a:lnTo>
                <a:lnTo>
                  <a:pt x="1650" y="46760"/>
                </a:lnTo>
                <a:lnTo>
                  <a:pt x="660" y="48373"/>
                </a:lnTo>
                <a:lnTo>
                  <a:pt x="0" y="49398"/>
                </a:lnTo>
                <a:lnTo>
                  <a:pt x="1833" y="48281"/>
                </a:lnTo>
                <a:lnTo>
                  <a:pt x="2349" y="47675"/>
                </a:lnTo>
                <a:lnTo>
                  <a:pt x="4825" y="43941"/>
                </a:lnTo>
                <a:lnTo>
                  <a:pt x="8458" y="40068"/>
                </a:lnTo>
                <a:lnTo>
                  <a:pt x="14185" y="33667"/>
                </a:lnTo>
                <a:lnTo>
                  <a:pt x="16319" y="31508"/>
                </a:lnTo>
                <a:lnTo>
                  <a:pt x="18719" y="29425"/>
                </a:lnTo>
                <a:lnTo>
                  <a:pt x="21069" y="27075"/>
                </a:lnTo>
                <a:lnTo>
                  <a:pt x="23342" y="24650"/>
                </a:lnTo>
                <a:lnTo>
                  <a:pt x="26200" y="22757"/>
                </a:lnTo>
                <a:lnTo>
                  <a:pt x="28887" y="20459"/>
                </a:lnTo>
                <a:lnTo>
                  <a:pt x="31445" y="18224"/>
                </a:lnTo>
                <a:lnTo>
                  <a:pt x="34569" y="16547"/>
                </a:lnTo>
                <a:lnTo>
                  <a:pt x="37439" y="14579"/>
                </a:lnTo>
                <a:lnTo>
                  <a:pt x="40322" y="12559"/>
                </a:lnTo>
                <a:lnTo>
                  <a:pt x="43535" y="11162"/>
                </a:lnTo>
                <a:lnTo>
                  <a:pt x="46520" y="9422"/>
                </a:lnTo>
                <a:lnTo>
                  <a:pt x="49745" y="8152"/>
                </a:lnTo>
                <a:lnTo>
                  <a:pt x="52768" y="6603"/>
                </a:lnTo>
                <a:lnTo>
                  <a:pt x="55943" y="5727"/>
                </a:lnTo>
                <a:lnTo>
                  <a:pt x="59054" y="4711"/>
                </a:lnTo>
                <a:lnTo>
                  <a:pt x="62077" y="3758"/>
                </a:lnTo>
                <a:lnTo>
                  <a:pt x="65036" y="3212"/>
                </a:lnTo>
                <a:lnTo>
                  <a:pt x="67970" y="2437"/>
                </a:lnTo>
                <a:lnTo>
                  <a:pt x="70840" y="2272"/>
                </a:lnTo>
                <a:lnTo>
                  <a:pt x="73444" y="1891"/>
                </a:lnTo>
                <a:lnTo>
                  <a:pt x="73856" y="1859"/>
                </a:lnTo>
                <a:lnTo>
                  <a:pt x="76582" y="0"/>
                </a:lnTo>
                <a:close/>
              </a:path>
            </a:pathLst>
          </a:custGeom>
          <a:solidFill>
            <a:srgbClr val="4E5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0" name="object 2020"/>
          <p:cNvSpPr/>
          <p:nvPr/>
        </p:nvSpPr>
        <p:spPr>
          <a:xfrm>
            <a:off x="5906066" y="5661316"/>
            <a:ext cx="156195" cy="166998"/>
          </a:xfrm>
          <a:prstGeom prst="rect">
            <a:avLst/>
          </a:prstGeom>
          <a:blipFill>
            <a:blip r:embed="rId5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1" name="object 2021"/>
          <p:cNvSpPr/>
          <p:nvPr/>
        </p:nvSpPr>
        <p:spPr>
          <a:xfrm>
            <a:off x="5085335" y="4776546"/>
            <a:ext cx="45052" cy="70472"/>
          </a:xfrm>
          <a:prstGeom prst="rect">
            <a:avLst/>
          </a:prstGeom>
          <a:blipFill>
            <a:blip r:embed="rId5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2" name="object 2022"/>
          <p:cNvSpPr/>
          <p:nvPr/>
        </p:nvSpPr>
        <p:spPr>
          <a:xfrm>
            <a:off x="5089387" y="4791314"/>
            <a:ext cx="26670" cy="53975"/>
          </a:xfrm>
          <a:custGeom>
            <a:avLst/>
            <a:gdLst/>
            <a:ahLst/>
            <a:cxnLst/>
            <a:rect l="l" t="t" r="r" b="b"/>
            <a:pathLst>
              <a:path w="26670" h="53975">
                <a:moveTo>
                  <a:pt x="26047" y="0"/>
                </a:moveTo>
                <a:lnTo>
                  <a:pt x="25311" y="622"/>
                </a:lnTo>
                <a:lnTo>
                  <a:pt x="24155" y="1790"/>
                </a:lnTo>
                <a:lnTo>
                  <a:pt x="23088" y="3035"/>
                </a:lnTo>
                <a:lnTo>
                  <a:pt x="21145" y="4597"/>
                </a:lnTo>
                <a:lnTo>
                  <a:pt x="17881" y="9258"/>
                </a:lnTo>
                <a:lnTo>
                  <a:pt x="15824" y="11950"/>
                </a:lnTo>
                <a:lnTo>
                  <a:pt x="12420" y="18173"/>
                </a:lnTo>
                <a:lnTo>
                  <a:pt x="10528" y="21501"/>
                </a:lnTo>
                <a:lnTo>
                  <a:pt x="9017" y="24968"/>
                </a:lnTo>
                <a:lnTo>
                  <a:pt x="5918" y="31876"/>
                </a:lnTo>
                <a:lnTo>
                  <a:pt x="3441" y="39039"/>
                </a:lnTo>
                <a:lnTo>
                  <a:pt x="546" y="50012"/>
                </a:lnTo>
                <a:lnTo>
                  <a:pt x="0" y="53797"/>
                </a:lnTo>
                <a:lnTo>
                  <a:pt x="1854" y="50457"/>
                </a:lnTo>
                <a:lnTo>
                  <a:pt x="14579" y="23406"/>
                </a:lnTo>
                <a:lnTo>
                  <a:pt x="16344" y="20154"/>
                </a:lnTo>
                <a:lnTo>
                  <a:pt x="17665" y="16916"/>
                </a:lnTo>
                <a:lnTo>
                  <a:pt x="19062" y="13728"/>
                </a:lnTo>
                <a:lnTo>
                  <a:pt x="20599" y="10909"/>
                </a:lnTo>
                <a:lnTo>
                  <a:pt x="21717" y="8318"/>
                </a:lnTo>
                <a:lnTo>
                  <a:pt x="22898" y="5791"/>
                </a:lnTo>
                <a:lnTo>
                  <a:pt x="24091" y="3822"/>
                </a:lnTo>
                <a:lnTo>
                  <a:pt x="25641" y="876"/>
                </a:lnTo>
                <a:lnTo>
                  <a:pt x="260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3" name="object 2023"/>
          <p:cNvSpPr/>
          <p:nvPr/>
        </p:nvSpPr>
        <p:spPr>
          <a:xfrm>
            <a:off x="5085265" y="4778770"/>
            <a:ext cx="44657" cy="68235"/>
          </a:xfrm>
          <a:prstGeom prst="rect">
            <a:avLst/>
          </a:prstGeom>
          <a:blipFill>
            <a:blip r:embed="rId5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4" name="object 2024"/>
          <p:cNvSpPr/>
          <p:nvPr/>
        </p:nvSpPr>
        <p:spPr>
          <a:xfrm>
            <a:off x="5100933" y="4894224"/>
            <a:ext cx="39370" cy="45085"/>
          </a:xfrm>
          <a:custGeom>
            <a:avLst/>
            <a:gdLst/>
            <a:ahLst/>
            <a:cxnLst/>
            <a:rect l="l" t="t" r="r" b="b"/>
            <a:pathLst>
              <a:path w="39370" h="45085">
                <a:moveTo>
                  <a:pt x="39268" y="0"/>
                </a:moveTo>
                <a:lnTo>
                  <a:pt x="38417" y="406"/>
                </a:lnTo>
                <a:lnTo>
                  <a:pt x="36944" y="1257"/>
                </a:lnTo>
                <a:lnTo>
                  <a:pt x="35648" y="2171"/>
                </a:lnTo>
                <a:lnTo>
                  <a:pt x="33324" y="3149"/>
                </a:lnTo>
                <a:lnTo>
                  <a:pt x="28930" y="6781"/>
                </a:lnTo>
                <a:lnTo>
                  <a:pt x="26263" y="8864"/>
                </a:lnTo>
                <a:lnTo>
                  <a:pt x="23762" y="11429"/>
                </a:lnTo>
                <a:lnTo>
                  <a:pt x="21336" y="13969"/>
                </a:lnTo>
                <a:lnTo>
                  <a:pt x="18669" y="16713"/>
                </a:lnTo>
                <a:lnTo>
                  <a:pt x="11455" y="25476"/>
                </a:lnTo>
                <a:lnTo>
                  <a:pt x="7200" y="31711"/>
                </a:lnTo>
                <a:lnTo>
                  <a:pt x="1511" y="41567"/>
                </a:lnTo>
                <a:lnTo>
                  <a:pt x="0" y="45034"/>
                </a:lnTo>
                <a:lnTo>
                  <a:pt x="2679" y="42329"/>
                </a:lnTo>
                <a:lnTo>
                  <a:pt x="22047" y="19570"/>
                </a:lnTo>
                <a:lnTo>
                  <a:pt x="24612" y="16903"/>
                </a:lnTo>
                <a:lnTo>
                  <a:pt x="26845" y="13969"/>
                </a:lnTo>
                <a:lnTo>
                  <a:pt x="28942" y="11417"/>
                </a:lnTo>
                <a:lnTo>
                  <a:pt x="31153" y="9118"/>
                </a:lnTo>
                <a:lnTo>
                  <a:pt x="33000" y="6781"/>
                </a:lnTo>
                <a:lnTo>
                  <a:pt x="34683" y="4749"/>
                </a:lnTo>
                <a:lnTo>
                  <a:pt x="36395" y="3149"/>
                </a:lnTo>
                <a:lnTo>
                  <a:pt x="37490" y="1955"/>
                </a:lnTo>
                <a:lnTo>
                  <a:pt x="38633" y="749"/>
                </a:lnTo>
                <a:lnTo>
                  <a:pt x="3926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5" name="object 2025"/>
          <p:cNvSpPr/>
          <p:nvPr/>
        </p:nvSpPr>
        <p:spPr>
          <a:xfrm>
            <a:off x="5097919" y="4879759"/>
            <a:ext cx="78409" cy="135086"/>
          </a:xfrm>
          <a:prstGeom prst="rect">
            <a:avLst/>
          </a:prstGeom>
          <a:blipFill>
            <a:blip r:embed="rId5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6" name="object 2026"/>
          <p:cNvSpPr/>
          <p:nvPr/>
        </p:nvSpPr>
        <p:spPr>
          <a:xfrm>
            <a:off x="5122538" y="4967931"/>
            <a:ext cx="39370" cy="45085"/>
          </a:xfrm>
          <a:custGeom>
            <a:avLst/>
            <a:gdLst/>
            <a:ahLst/>
            <a:cxnLst/>
            <a:rect l="l" t="t" r="r" b="b"/>
            <a:pathLst>
              <a:path w="39370" h="45085">
                <a:moveTo>
                  <a:pt x="39306" y="0"/>
                </a:moveTo>
                <a:lnTo>
                  <a:pt x="38442" y="406"/>
                </a:lnTo>
                <a:lnTo>
                  <a:pt x="36995" y="1244"/>
                </a:lnTo>
                <a:lnTo>
                  <a:pt x="35636" y="2158"/>
                </a:lnTo>
                <a:lnTo>
                  <a:pt x="33319" y="3174"/>
                </a:lnTo>
                <a:lnTo>
                  <a:pt x="31153" y="4965"/>
                </a:lnTo>
                <a:lnTo>
                  <a:pt x="28930" y="6769"/>
                </a:lnTo>
                <a:lnTo>
                  <a:pt x="26276" y="8864"/>
                </a:lnTo>
                <a:lnTo>
                  <a:pt x="18656" y="16675"/>
                </a:lnTo>
                <a:lnTo>
                  <a:pt x="16294" y="19621"/>
                </a:lnTo>
                <a:lnTo>
                  <a:pt x="11493" y="25476"/>
                </a:lnTo>
                <a:lnTo>
                  <a:pt x="7213" y="31699"/>
                </a:lnTo>
                <a:lnTo>
                  <a:pt x="4394" y="36626"/>
                </a:lnTo>
                <a:lnTo>
                  <a:pt x="1511" y="41567"/>
                </a:lnTo>
                <a:lnTo>
                  <a:pt x="0" y="45046"/>
                </a:lnTo>
                <a:lnTo>
                  <a:pt x="22072" y="19583"/>
                </a:lnTo>
                <a:lnTo>
                  <a:pt x="24625" y="16903"/>
                </a:lnTo>
                <a:lnTo>
                  <a:pt x="26758" y="14135"/>
                </a:lnTo>
                <a:lnTo>
                  <a:pt x="28930" y="11429"/>
                </a:lnTo>
                <a:lnTo>
                  <a:pt x="31153" y="9118"/>
                </a:lnTo>
                <a:lnTo>
                  <a:pt x="33022" y="6769"/>
                </a:lnTo>
                <a:lnTo>
                  <a:pt x="34696" y="4737"/>
                </a:lnTo>
                <a:lnTo>
                  <a:pt x="36421" y="3149"/>
                </a:lnTo>
                <a:lnTo>
                  <a:pt x="37515" y="1955"/>
                </a:lnTo>
                <a:lnTo>
                  <a:pt x="38671" y="761"/>
                </a:lnTo>
                <a:lnTo>
                  <a:pt x="3930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7" name="object 2027"/>
          <p:cNvSpPr/>
          <p:nvPr/>
        </p:nvSpPr>
        <p:spPr>
          <a:xfrm>
            <a:off x="5000814" y="4882138"/>
            <a:ext cx="150470" cy="122165"/>
          </a:xfrm>
          <a:prstGeom prst="rect">
            <a:avLst/>
          </a:prstGeom>
          <a:blipFill>
            <a:blip r:embed="rId5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8" name="object 2028"/>
          <p:cNvSpPr/>
          <p:nvPr/>
        </p:nvSpPr>
        <p:spPr>
          <a:xfrm>
            <a:off x="5119547" y="4955838"/>
            <a:ext cx="53365" cy="58337"/>
          </a:xfrm>
          <a:prstGeom prst="rect">
            <a:avLst/>
          </a:prstGeom>
          <a:blipFill>
            <a:blip r:embed="rId5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9" name="object 2029"/>
          <p:cNvSpPr/>
          <p:nvPr/>
        </p:nvSpPr>
        <p:spPr>
          <a:xfrm>
            <a:off x="5019970" y="4967084"/>
            <a:ext cx="71120" cy="30480"/>
          </a:xfrm>
          <a:custGeom>
            <a:avLst/>
            <a:gdLst/>
            <a:ahLst/>
            <a:cxnLst/>
            <a:rect l="l" t="t" r="r" b="b"/>
            <a:pathLst>
              <a:path w="71120" h="30479">
                <a:moveTo>
                  <a:pt x="0" y="0"/>
                </a:moveTo>
                <a:lnTo>
                  <a:pt x="3124" y="1308"/>
                </a:lnTo>
                <a:lnTo>
                  <a:pt x="5092" y="2171"/>
                </a:lnTo>
                <a:lnTo>
                  <a:pt x="7962" y="2959"/>
                </a:lnTo>
                <a:lnTo>
                  <a:pt x="11226" y="4457"/>
                </a:lnTo>
                <a:lnTo>
                  <a:pt x="14490" y="6070"/>
                </a:lnTo>
                <a:lnTo>
                  <a:pt x="18376" y="7493"/>
                </a:lnTo>
                <a:lnTo>
                  <a:pt x="22491" y="9423"/>
                </a:lnTo>
                <a:lnTo>
                  <a:pt x="26492" y="11455"/>
                </a:lnTo>
                <a:lnTo>
                  <a:pt x="31012" y="13157"/>
                </a:lnTo>
                <a:lnTo>
                  <a:pt x="66205" y="28790"/>
                </a:lnTo>
                <a:lnTo>
                  <a:pt x="70916" y="30378"/>
                </a:lnTo>
                <a:lnTo>
                  <a:pt x="67221" y="27076"/>
                </a:lnTo>
                <a:lnTo>
                  <a:pt x="61112" y="23050"/>
                </a:lnTo>
                <a:lnTo>
                  <a:pt x="58089" y="20967"/>
                </a:lnTo>
                <a:lnTo>
                  <a:pt x="54470" y="18719"/>
                </a:lnTo>
                <a:lnTo>
                  <a:pt x="48450" y="15417"/>
                </a:lnTo>
                <a:lnTo>
                  <a:pt x="46456" y="14147"/>
                </a:lnTo>
                <a:lnTo>
                  <a:pt x="44208" y="13131"/>
                </a:lnTo>
                <a:lnTo>
                  <a:pt x="42100" y="12090"/>
                </a:lnTo>
                <a:lnTo>
                  <a:pt x="33324" y="7861"/>
                </a:lnTo>
                <a:lnTo>
                  <a:pt x="24384" y="4597"/>
                </a:lnTo>
                <a:lnTo>
                  <a:pt x="22275" y="3708"/>
                </a:lnTo>
                <a:lnTo>
                  <a:pt x="20053" y="3225"/>
                </a:lnTo>
                <a:lnTo>
                  <a:pt x="15989" y="2082"/>
                </a:lnTo>
                <a:lnTo>
                  <a:pt x="14033" y="1651"/>
                </a:lnTo>
                <a:lnTo>
                  <a:pt x="8702" y="381"/>
                </a:lnTo>
                <a:lnTo>
                  <a:pt x="5319" y="368"/>
                </a:lnTo>
                <a:lnTo>
                  <a:pt x="3352" y="152"/>
                </a:lnTo>
                <a:lnTo>
                  <a:pt x="0" y="0"/>
                </a:lnTo>
                <a:close/>
              </a:path>
              <a:path w="71120" h="30479">
                <a:moveTo>
                  <a:pt x="8648" y="368"/>
                </a:moveTo>
                <a:lnTo>
                  <a:pt x="5435" y="381"/>
                </a:lnTo>
                <a:lnTo>
                  <a:pt x="8702" y="381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0" name="object 2030"/>
          <p:cNvSpPr/>
          <p:nvPr/>
        </p:nvSpPr>
        <p:spPr>
          <a:xfrm>
            <a:off x="4938796" y="4768100"/>
            <a:ext cx="88003" cy="43408"/>
          </a:xfrm>
          <a:prstGeom prst="rect">
            <a:avLst/>
          </a:prstGeom>
          <a:blipFill>
            <a:blip r:embed="rId5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1" name="object 2031"/>
          <p:cNvSpPr/>
          <p:nvPr/>
        </p:nvSpPr>
        <p:spPr>
          <a:xfrm>
            <a:off x="4955641" y="4785225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17957" y="0"/>
                </a:moveTo>
                <a:lnTo>
                  <a:pt x="14058" y="152"/>
                </a:lnTo>
                <a:lnTo>
                  <a:pt x="10795" y="152"/>
                </a:lnTo>
                <a:lnTo>
                  <a:pt x="7543" y="190"/>
                </a:lnTo>
                <a:lnTo>
                  <a:pt x="4775" y="927"/>
                </a:lnTo>
                <a:lnTo>
                  <a:pt x="2921" y="1168"/>
                </a:lnTo>
                <a:lnTo>
                  <a:pt x="1066" y="1574"/>
                </a:lnTo>
                <a:lnTo>
                  <a:pt x="0" y="1765"/>
                </a:lnTo>
                <a:lnTo>
                  <a:pt x="1092" y="1943"/>
                </a:lnTo>
                <a:lnTo>
                  <a:pt x="2984" y="2209"/>
                </a:lnTo>
                <a:lnTo>
                  <a:pt x="4902" y="2540"/>
                </a:lnTo>
                <a:lnTo>
                  <a:pt x="7518" y="2603"/>
                </a:lnTo>
                <a:lnTo>
                  <a:pt x="10668" y="3175"/>
                </a:lnTo>
                <a:lnTo>
                  <a:pt x="13843" y="3835"/>
                </a:lnTo>
                <a:lnTo>
                  <a:pt x="17487" y="4216"/>
                </a:lnTo>
                <a:lnTo>
                  <a:pt x="21386" y="5003"/>
                </a:lnTo>
                <a:lnTo>
                  <a:pt x="25336" y="5867"/>
                </a:lnTo>
                <a:lnTo>
                  <a:pt x="29527" y="6337"/>
                </a:lnTo>
                <a:lnTo>
                  <a:pt x="67678" y="12496"/>
                </a:lnTo>
                <a:lnTo>
                  <a:pt x="63779" y="10464"/>
                </a:lnTo>
                <a:lnTo>
                  <a:pt x="57619" y="8318"/>
                </a:lnTo>
                <a:lnTo>
                  <a:pt x="54571" y="7175"/>
                </a:lnTo>
                <a:lnTo>
                  <a:pt x="50977" y="6019"/>
                </a:lnTo>
                <a:lnTo>
                  <a:pt x="45085" y="4495"/>
                </a:lnTo>
                <a:lnTo>
                  <a:pt x="43078" y="3835"/>
                </a:lnTo>
                <a:lnTo>
                  <a:pt x="38900" y="3035"/>
                </a:lnTo>
                <a:lnTo>
                  <a:pt x="36766" y="2578"/>
                </a:lnTo>
                <a:lnTo>
                  <a:pt x="34658" y="2159"/>
                </a:lnTo>
                <a:lnTo>
                  <a:pt x="30403" y="1257"/>
                </a:lnTo>
                <a:lnTo>
                  <a:pt x="26073" y="850"/>
                </a:lnTo>
                <a:lnTo>
                  <a:pt x="1795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2" name="object 2032"/>
          <p:cNvSpPr/>
          <p:nvPr/>
        </p:nvSpPr>
        <p:spPr>
          <a:xfrm>
            <a:off x="4942755" y="4769294"/>
            <a:ext cx="84043" cy="43103"/>
          </a:xfrm>
          <a:prstGeom prst="rect">
            <a:avLst/>
          </a:prstGeom>
          <a:blipFill>
            <a:blip r:embed="rId5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3" name="object 2033"/>
          <p:cNvSpPr/>
          <p:nvPr/>
        </p:nvSpPr>
        <p:spPr>
          <a:xfrm>
            <a:off x="5013632" y="4630350"/>
            <a:ext cx="23495" cy="74295"/>
          </a:xfrm>
          <a:custGeom>
            <a:avLst/>
            <a:gdLst/>
            <a:ahLst/>
            <a:cxnLst/>
            <a:rect l="l" t="t" r="r" b="b"/>
            <a:pathLst>
              <a:path w="23495" h="74295">
                <a:moveTo>
                  <a:pt x="22961" y="0"/>
                </a:moveTo>
                <a:lnTo>
                  <a:pt x="20878" y="2667"/>
                </a:lnTo>
                <a:lnTo>
                  <a:pt x="19697" y="4419"/>
                </a:lnTo>
                <a:lnTo>
                  <a:pt x="17564" y="6832"/>
                </a:lnTo>
                <a:lnTo>
                  <a:pt x="15938" y="10121"/>
                </a:lnTo>
                <a:lnTo>
                  <a:pt x="15074" y="11747"/>
                </a:lnTo>
                <a:lnTo>
                  <a:pt x="14173" y="13550"/>
                </a:lnTo>
                <a:lnTo>
                  <a:pt x="13309" y="15468"/>
                </a:lnTo>
                <a:lnTo>
                  <a:pt x="12382" y="17386"/>
                </a:lnTo>
                <a:lnTo>
                  <a:pt x="11341" y="19392"/>
                </a:lnTo>
                <a:lnTo>
                  <a:pt x="10642" y="21564"/>
                </a:lnTo>
                <a:lnTo>
                  <a:pt x="9055" y="25869"/>
                </a:lnTo>
                <a:lnTo>
                  <a:pt x="7302" y="30492"/>
                </a:lnTo>
                <a:lnTo>
                  <a:pt x="6070" y="35191"/>
                </a:lnTo>
                <a:lnTo>
                  <a:pt x="4254" y="42252"/>
                </a:lnTo>
                <a:lnTo>
                  <a:pt x="3568" y="44564"/>
                </a:lnTo>
                <a:lnTo>
                  <a:pt x="3263" y="46913"/>
                </a:lnTo>
                <a:lnTo>
                  <a:pt x="2781" y="49123"/>
                </a:lnTo>
                <a:lnTo>
                  <a:pt x="1879" y="53619"/>
                </a:lnTo>
                <a:lnTo>
                  <a:pt x="1244" y="57848"/>
                </a:lnTo>
                <a:lnTo>
                  <a:pt x="780" y="62191"/>
                </a:lnTo>
                <a:lnTo>
                  <a:pt x="0" y="68757"/>
                </a:lnTo>
                <a:lnTo>
                  <a:pt x="88" y="73698"/>
                </a:lnTo>
                <a:lnTo>
                  <a:pt x="1943" y="69138"/>
                </a:lnTo>
                <a:lnTo>
                  <a:pt x="4152" y="62191"/>
                </a:lnTo>
                <a:lnTo>
                  <a:pt x="5295" y="58737"/>
                </a:lnTo>
                <a:lnTo>
                  <a:pt x="7823" y="50355"/>
                </a:lnTo>
                <a:lnTo>
                  <a:pt x="11722" y="36804"/>
                </a:lnTo>
                <a:lnTo>
                  <a:pt x="12852" y="32118"/>
                </a:lnTo>
                <a:lnTo>
                  <a:pt x="14465" y="27622"/>
                </a:lnTo>
                <a:lnTo>
                  <a:pt x="15557" y="23228"/>
                </a:lnTo>
                <a:lnTo>
                  <a:pt x="16738" y="18897"/>
                </a:lnTo>
                <a:lnTo>
                  <a:pt x="18161" y="14998"/>
                </a:lnTo>
                <a:lnTo>
                  <a:pt x="19037" y="11493"/>
                </a:lnTo>
                <a:lnTo>
                  <a:pt x="20002" y="7988"/>
                </a:lnTo>
                <a:lnTo>
                  <a:pt x="21285" y="5308"/>
                </a:lnTo>
                <a:lnTo>
                  <a:pt x="22555" y="1206"/>
                </a:lnTo>
                <a:lnTo>
                  <a:pt x="2296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4" name="object 2034"/>
          <p:cNvSpPr/>
          <p:nvPr/>
        </p:nvSpPr>
        <p:spPr>
          <a:xfrm>
            <a:off x="4994385" y="4574747"/>
            <a:ext cx="12065" cy="76835"/>
          </a:xfrm>
          <a:custGeom>
            <a:avLst/>
            <a:gdLst/>
            <a:ahLst/>
            <a:cxnLst/>
            <a:rect l="l" t="t" r="r" b="b"/>
            <a:pathLst>
              <a:path w="12064" h="76835">
                <a:moveTo>
                  <a:pt x="11747" y="0"/>
                </a:moveTo>
                <a:lnTo>
                  <a:pt x="11112" y="1206"/>
                </a:lnTo>
                <a:lnTo>
                  <a:pt x="10159" y="2946"/>
                </a:lnTo>
                <a:lnTo>
                  <a:pt x="9270" y="4889"/>
                </a:lnTo>
                <a:lnTo>
                  <a:pt x="7607" y="7632"/>
                </a:lnTo>
                <a:lnTo>
                  <a:pt x="5384" y="14808"/>
                </a:lnTo>
                <a:lnTo>
                  <a:pt x="4800" y="16852"/>
                </a:lnTo>
                <a:lnTo>
                  <a:pt x="4254" y="18897"/>
                </a:lnTo>
                <a:lnTo>
                  <a:pt x="3530" y="21031"/>
                </a:lnTo>
                <a:lnTo>
                  <a:pt x="3213" y="23317"/>
                </a:lnTo>
                <a:lnTo>
                  <a:pt x="2387" y="27825"/>
                </a:lnTo>
                <a:lnTo>
                  <a:pt x="1447" y="32651"/>
                </a:lnTo>
                <a:lnTo>
                  <a:pt x="584" y="42379"/>
                </a:lnTo>
                <a:lnTo>
                  <a:pt x="406" y="44754"/>
                </a:lnTo>
                <a:lnTo>
                  <a:pt x="165" y="47155"/>
                </a:lnTo>
                <a:lnTo>
                  <a:pt x="228" y="49542"/>
                </a:lnTo>
                <a:lnTo>
                  <a:pt x="0" y="56375"/>
                </a:lnTo>
                <a:lnTo>
                  <a:pt x="77" y="60871"/>
                </a:lnTo>
                <a:lnTo>
                  <a:pt x="304" y="64300"/>
                </a:lnTo>
                <a:lnTo>
                  <a:pt x="662" y="71653"/>
                </a:lnTo>
                <a:lnTo>
                  <a:pt x="7175" y="33350"/>
                </a:lnTo>
                <a:lnTo>
                  <a:pt x="8013" y="28613"/>
                </a:lnTo>
                <a:lnTo>
                  <a:pt x="8331" y="24130"/>
                </a:lnTo>
                <a:lnTo>
                  <a:pt x="8750" y="19634"/>
                </a:lnTo>
                <a:lnTo>
                  <a:pt x="9524" y="15570"/>
                </a:lnTo>
                <a:lnTo>
                  <a:pt x="9817" y="11938"/>
                </a:lnTo>
                <a:lnTo>
                  <a:pt x="10185" y="8369"/>
                </a:lnTo>
                <a:lnTo>
                  <a:pt x="10998" y="5499"/>
                </a:lnTo>
                <a:lnTo>
                  <a:pt x="11567" y="1066"/>
                </a:lnTo>
                <a:lnTo>
                  <a:pt x="117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5" name="object 2035"/>
          <p:cNvSpPr/>
          <p:nvPr/>
        </p:nvSpPr>
        <p:spPr>
          <a:xfrm>
            <a:off x="4910761" y="4553419"/>
            <a:ext cx="117917" cy="101219"/>
          </a:xfrm>
          <a:prstGeom prst="rect">
            <a:avLst/>
          </a:prstGeom>
          <a:blipFill>
            <a:blip r:embed="rId5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6" name="object 2036"/>
          <p:cNvSpPr/>
          <p:nvPr/>
        </p:nvSpPr>
        <p:spPr>
          <a:xfrm>
            <a:off x="4979027" y="4555324"/>
            <a:ext cx="85135" cy="228841"/>
          </a:xfrm>
          <a:prstGeom prst="rect">
            <a:avLst/>
          </a:prstGeom>
          <a:blipFill>
            <a:blip r:embed="rId5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7" name="object 2037"/>
          <p:cNvSpPr/>
          <p:nvPr/>
        </p:nvSpPr>
        <p:spPr>
          <a:xfrm>
            <a:off x="4929339" y="4572283"/>
            <a:ext cx="43815" cy="64135"/>
          </a:xfrm>
          <a:custGeom>
            <a:avLst/>
            <a:gdLst/>
            <a:ahLst/>
            <a:cxnLst/>
            <a:rect l="l" t="t" r="r" b="b"/>
            <a:pathLst>
              <a:path w="43814" h="64135">
                <a:moveTo>
                  <a:pt x="0" y="0"/>
                </a:moveTo>
                <a:lnTo>
                  <a:pt x="698" y="1015"/>
                </a:lnTo>
                <a:lnTo>
                  <a:pt x="1968" y="2781"/>
                </a:lnTo>
                <a:lnTo>
                  <a:pt x="3162" y="4584"/>
                </a:lnTo>
                <a:lnTo>
                  <a:pt x="5156" y="6756"/>
                </a:lnTo>
                <a:lnTo>
                  <a:pt x="7124" y="9791"/>
                </a:lnTo>
                <a:lnTo>
                  <a:pt x="9029" y="12877"/>
                </a:lnTo>
                <a:lnTo>
                  <a:pt x="11569" y="16192"/>
                </a:lnTo>
                <a:lnTo>
                  <a:pt x="13957" y="19977"/>
                </a:lnTo>
                <a:lnTo>
                  <a:pt x="16268" y="23850"/>
                </a:lnTo>
                <a:lnTo>
                  <a:pt x="19164" y="27660"/>
                </a:lnTo>
                <a:lnTo>
                  <a:pt x="21615" y="31788"/>
                </a:lnTo>
                <a:lnTo>
                  <a:pt x="24295" y="35801"/>
                </a:lnTo>
                <a:lnTo>
                  <a:pt x="29400" y="43599"/>
                </a:lnTo>
                <a:lnTo>
                  <a:pt x="34302" y="50850"/>
                </a:lnTo>
                <a:lnTo>
                  <a:pt x="36423" y="53797"/>
                </a:lnTo>
                <a:lnTo>
                  <a:pt x="40589" y="59740"/>
                </a:lnTo>
                <a:lnTo>
                  <a:pt x="43713" y="63588"/>
                </a:lnTo>
                <a:lnTo>
                  <a:pt x="42367" y="58839"/>
                </a:lnTo>
                <a:lnTo>
                  <a:pt x="39370" y="52158"/>
                </a:lnTo>
                <a:lnTo>
                  <a:pt x="37896" y="48780"/>
                </a:lnTo>
                <a:lnTo>
                  <a:pt x="36042" y="44932"/>
                </a:lnTo>
                <a:lnTo>
                  <a:pt x="33845" y="40932"/>
                </a:lnTo>
                <a:lnTo>
                  <a:pt x="32715" y="38950"/>
                </a:lnTo>
                <a:lnTo>
                  <a:pt x="31724" y="36791"/>
                </a:lnTo>
                <a:lnTo>
                  <a:pt x="30403" y="34759"/>
                </a:lnTo>
                <a:lnTo>
                  <a:pt x="29133" y="32740"/>
                </a:lnTo>
                <a:lnTo>
                  <a:pt x="27863" y="30645"/>
                </a:lnTo>
                <a:lnTo>
                  <a:pt x="26543" y="28587"/>
                </a:lnTo>
                <a:lnTo>
                  <a:pt x="23964" y="24447"/>
                </a:lnTo>
                <a:lnTo>
                  <a:pt x="20942" y="20548"/>
                </a:lnTo>
                <a:lnTo>
                  <a:pt x="18173" y="16929"/>
                </a:lnTo>
                <a:lnTo>
                  <a:pt x="16840" y="15062"/>
                </a:lnTo>
                <a:lnTo>
                  <a:pt x="15227" y="13461"/>
                </a:lnTo>
                <a:lnTo>
                  <a:pt x="12382" y="10325"/>
                </a:lnTo>
                <a:lnTo>
                  <a:pt x="7124" y="4940"/>
                </a:lnTo>
                <a:lnTo>
                  <a:pt x="4406" y="3238"/>
                </a:lnTo>
                <a:lnTo>
                  <a:pt x="2755" y="191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8" name="object 2038"/>
          <p:cNvSpPr/>
          <p:nvPr/>
        </p:nvSpPr>
        <p:spPr>
          <a:xfrm>
            <a:off x="4943704" y="4474890"/>
            <a:ext cx="24130" cy="73660"/>
          </a:xfrm>
          <a:custGeom>
            <a:avLst/>
            <a:gdLst/>
            <a:ahLst/>
            <a:cxnLst/>
            <a:rect l="l" t="t" r="r" b="b"/>
            <a:pathLst>
              <a:path w="24129" h="73660">
                <a:moveTo>
                  <a:pt x="0" y="0"/>
                </a:moveTo>
                <a:lnTo>
                  <a:pt x="1041" y="3251"/>
                </a:lnTo>
                <a:lnTo>
                  <a:pt x="1676" y="5321"/>
                </a:lnTo>
                <a:lnTo>
                  <a:pt x="2997" y="7988"/>
                </a:lnTo>
                <a:lnTo>
                  <a:pt x="4059" y="11709"/>
                </a:lnTo>
                <a:lnTo>
                  <a:pt x="4940" y="14973"/>
                </a:lnTo>
                <a:lnTo>
                  <a:pt x="6388" y="18834"/>
                </a:lnTo>
                <a:lnTo>
                  <a:pt x="7607" y="23164"/>
                </a:lnTo>
                <a:lnTo>
                  <a:pt x="8699" y="27546"/>
                </a:lnTo>
                <a:lnTo>
                  <a:pt x="10375" y="32042"/>
                </a:lnTo>
                <a:lnTo>
                  <a:pt x="21602" y="68948"/>
                </a:lnTo>
                <a:lnTo>
                  <a:pt x="23456" y="73520"/>
                </a:lnTo>
                <a:lnTo>
                  <a:pt x="23558" y="68579"/>
                </a:lnTo>
                <a:lnTo>
                  <a:pt x="22605" y="61315"/>
                </a:lnTo>
                <a:lnTo>
                  <a:pt x="22186" y="57670"/>
                </a:lnTo>
                <a:lnTo>
                  <a:pt x="21526" y="53466"/>
                </a:lnTo>
                <a:lnTo>
                  <a:pt x="20065" y="46748"/>
                </a:lnTo>
                <a:lnTo>
                  <a:pt x="19723" y="44411"/>
                </a:lnTo>
                <a:lnTo>
                  <a:pt x="18427" y="39776"/>
                </a:lnTo>
                <a:lnTo>
                  <a:pt x="15900" y="30378"/>
                </a:lnTo>
                <a:lnTo>
                  <a:pt x="14096" y="25755"/>
                </a:lnTo>
                <a:lnTo>
                  <a:pt x="12509" y="21462"/>
                </a:lnTo>
                <a:lnTo>
                  <a:pt x="11772" y="19291"/>
                </a:lnTo>
                <a:lnTo>
                  <a:pt x="10693" y="17297"/>
                </a:lnTo>
                <a:lnTo>
                  <a:pt x="8889" y="13474"/>
                </a:lnTo>
                <a:lnTo>
                  <a:pt x="7950" y="11709"/>
                </a:lnTo>
                <a:lnTo>
                  <a:pt x="5397" y="6807"/>
                </a:lnTo>
                <a:lnTo>
                  <a:pt x="3263" y="4394"/>
                </a:lnTo>
                <a:lnTo>
                  <a:pt x="2082" y="2654"/>
                </a:lnTo>
                <a:lnTo>
                  <a:pt x="736" y="97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9" name="object 2039"/>
          <p:cNvSpPr/>
          <p:nvPr/>
        </p:nvSpPr>
        <p:spPr>
          <a:xfrm>
            <a:off x="4913007" y="4455642"/>
            <a:ext cx="88811" cy="259677"/>
          </a:xfrm>
          <a:prstGeom prst="rect">
            <a:avLst/>
          </a:prstGeom>
          <a:blipFill>
            <a:blip r:embed="rId5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0" name="object 2040"/>
          <p:cNvSpPr/>
          <p:nvPr/>
        </p:nvSpPr>
        <p:spPr>
          <a:xfrm>
            <a:off x="4959744" y="4390852"/>
            <a:ext cx="15875" cy="48260"/>
          </a:xfrm>
          <a:custGeom>
            <a:avLst/>
            <a:gdLst/>
            <a:ahLst/>
            <a:cxnLst/>
            <a:rect l="l" t="t" r="r" b="b"/>
            <a:pathLst>
              <a:path w="15875" h="48260">
                <a:moveTo>
                  <a:pt x="0" y="0"/>
                </a:moveTo>
                <a:lnTo>
                  <a:pt x="228" y="800"/>
                </a:lnTo>
                <a:lnTo>
                  <a:pt x="673" y="2120"/>
                </a:lnTo>
                <a:lnTo>
                  <a:pt x="1181" y="3441"/>
                </a:lnTo>
                <a:lnTo>
                  <a:pt x="1943" y="5232"/>
                </a:lnTo>
                <a:lnTo>
                  <a:pt x="2616" y="7492"/>
                </a:lnTo>
                <a:lnTo>
                  <a:pt x="3213" y="9766"/>
                </a:lnTo>
                <a:lnTo>
                  <a:pt x="4165" y="12344"/>
                </a:lnTo>
                <a:lnTo>
                  <a:pt x="4978" y="15163"/>
                </a:lnTo>
                <a:lnTo>
                  <a:pt x="5702" y="18046"/>
                </a:lnTo>
                <a:lnTo>
                  <a:pt x="6781" y="20954"/>
                </a:lnTo>
                <a:lnTo>
                  <a:pt x="7556" y="24053"/>
                </a:lnTo>
                <a:lnTo>
                  <a:pt x="15392" y="48132"/>
                </a:lnTo>
                <a:lnTo>
                  <a:pt x="15341" y="44919"/>
                </a:lnTo>
                <a:lnTo>
                  <a:pt x="14262" y="35356"/>
                </a:lnTo>
                <a:lnTo>
                  <a:pt x="13030" y="29121"/>
                </a:lnTo>
                <a:lnTo>
                  <a:pt x="11226" y="22948"/>
                </a:lnTo>
                <a:lnTo>
                  <a:pt x="10401" y="19888"/>
                </a:lnTo>
                <a:lnTo>
                  <a:pt x="7111" y="11239"/>
                </a:lnTo>
                <a:lnTo>
                  <a:pt x="5727" y="8737"/>
                </a:lnTo>
                <a:lnTo>
                  <a:pt x="3530" y="4444"/>
                </a:lnTo>
                <a:lnTo>
                  <a:pt x="2082" y="2895"/>
                </a:lnTo>
                <a:lnTo>
                  <a:pt x="1358" y="173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1" name="object 2041"/>
          <p:cNvSpPr/>
          <p:nvPr/>
        </p:nvSpPr>
        <p:spPr>
          <a:xfrm>
            <a:off x="4946319" y="4380371"/>
            <a:ext cx="34818" cy="60539"/>
          </a:xfrm>
          <a:prstGeom prst="rect">
            <a:avLst/>
          </a:prstGeom>
          <a:blipFill>
            <a:blip r:embed="rId5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2" name="object 2042"/>
          <p:cNvSpPr/>
          <p:nvPr/>
        </p:nvSpPr>
        <p:spPr>
          <a:xfrm>
            <a:off x="5006666" y="4950678"/>
            <a:ext cx="99482" cy="135506"/>
          </a:xfrm>
          <a:prstGeom prst="rect">
            <a:avLst/>
          </a:prstGeom>
          <a:blipFill>
            <a:blip r:embed="rId5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3" name="object 2043"/>
          <p:cNvSpPr/>
          <p:nvPr/>
        </p:nvSpPr>
        <p:spPr>
          <a:xfrm>
            <a:off x="5033419" y="4703330"/>
            <a:ext cx="6350" cy="77470"/>
          </a:xfrm>
          <a:custGeom>
            <a:avLst/>
            <a:gdLst/>
            <a:ahLst/>
            <a:cxnLst/>
            <a:rect l="l" t="t" r="r" b="b"/>
            <a:pathLst>
              <a:path w="6350" h="77470">
                <a:moveTo>
                  <a:pt x="6083" y="0"/>
                </a:moveTo>
                <a:lnTo>
                  <a:pt x="5634" y="1231"/>
                </a:lnTo>
                <a:lnTo>
                  <a:pt x="4902" y="3124"/>
                </a:lnTo>
                <a:lnTo>
                  <a:pt x="4254" y="5156"/>
                </a:lnTo>
                <a:lnTo>
                  <a:pt x="2984" y="8115"/>
                </a:lnTo>
                <a:lnTo>
                  <a:pt x="2274" y="12115"/>
                </a:lnTo>
                <a:lnTo>
                  <a:pt x="1993" y="13538"/>
                </a:lnTo>
                <a:lnTo>
                  <a:pt x="1617" y="15747"/>
                </a:lnTo>
                <a:lnTo>
                  <a:pt x="1358" y="17614"/>
                </a:lnTo>
                <a:lnTo>
                  <a:pt x="1009" y="19875"/>
                </a:lnTo>
                <a:lnTo>
                  <a:pt x="635" y="21932"/>
                </a:lnTo>
                <a:lnTo>
                  <a:pt x="585" y="24371"/>
                </a:lnTo>
                <a:lnTo>
                  <a:pt x="0" y="33705"/>
                </a:lnTo>
                <a:lnTo>
                  <a:pt x="495" y="45859"/>
                </a:lnTo>
                <a:lnTo>
                  <a:pt x="546" y="48272"/>
                </a:lnTo>
                <a:lnTo>
                  <a:pt x="927" y="50609"/>
                </a:lnTo>
                <a:lnTo>
                  <a:pt x="1117" y="52882"/>
                </a:lnTo>
                <a:lnTo>
                  <a:pt x="1562" y="57429"/>
                </a:lnTo>
                <a:lnTo>
                  <a:pt x="2197" y="61645"/>
                </a:lnTo>
                <a:lnTo>
                  <a:pt x="2895" y="65252"/>
                </a:lnTo>
                <a:lnTo>
                  <a:pt x="4165" y="72478"/>
                </a:lnTo>
                <a:lnTo>
                  <a:pt x="5702" y="77165"/>
                </a:lnTo>
                <a:lnTo>
                  <a:pt x="6108" y="72224"/>
                </a:lnTo>
                <a:lnTo>
                  <a:pt x="6238" y="65252"/>
                </a:lnTo>
                <a:lnTo>
                  <a:pt x="6123" y="41008"/>
                </a:lnTo>
                <a:lnTo>
                  <a:pt x="6083" y="38468"/>
                </a:lnTo>
                <a:lnTo>
                  <a:pt x="5803" y="33654"/>
                </a:lnTo>
                <a:lnTo>
                  <a:pt x="6019" y="28879"/>
                </a:lnTo>
                <a:lnTo>
                  <a:pt x="5778" y="24371"/>
                </a:lnTo>
                <a:lnTo>
                  <a:pt x="5702" y="21932"/>
                </a:lnTo>
                <a:lnTo>
                  <a:pt x="5764" y="17614"/>
                </a:lnTo>
                <a:lnTo>
                  <a:pt x="5692" y="11734"/>
                </a:lnTo>
                <a:lnTo>
                  <a:pt x="5671" y="8115"/>
                </a:lnTo>
                <a:lnTo>
                  <a:pt x="6057" y="5562"/>
                </a:lnTo>
                <a:lnTo>
                  <a:pt x="608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4" name="object 2044"/>
          <p:cNvSpPr/>
          <p:nvPr/>
        </p:nvSpPr>
        <p:spPr>
          <a:xfrm>
            <a:off x="5015509" y="4688506"/>
            <a:ext cx="74268" cy="161953"/>
          </a:xfrm>
          <a:prstGeom prst="rect">
            <a:avLst/>
          </a:prstGeom>
          <a:blipFill>
            <a:blip r:embed="rId5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5" name="object 2045"/>
          <p:cNvSpPr/>
          <p:nvPr/>
        </p:nvSpPr>
        <p:spPr>
          <a:xfrm>
            <a:off x="5058915" y="4769662"/>
            <a:ext cx="9525" cy="77470"/>
          </a:xfrm>
          <a:custGeom>
            <a:avLst/>
            <a:gdLst/>
            <a:ahLst/>
            <a:cxnLst/>
            <a:rect l="l" t="t" r="r" b="b"/>
            <a:pathLst>
              <a:path w="9525" h="77470">
                <a:moveTo>
                  <a:pt x="3937" y="0"/>
                </a:moveTo>
                <a:lnTo>
                  <a:pt x="2933" y="3213"/>
                </a:lnTo>
                <a:lnTo>
                  <a:pt x="2463" y="5283"/>
                </a:lnTo>
                <a:lnTo>
                  <a:pt x="1346" y="8293"/>
                </a:lnTo>
                <a:lnTo>
                  <a:pt x="975" y="12103"/>
                </a:lnTo>
                <a:lnTo>
                  <a:pt x="584" y="15786"/>
                </a:lnTo>
                <a:lnTo>
                  <a:pt x="292" y="20002"/>
                </a:lnTo>
                <a:lnTo>
                  <a:pt x="0" y="22263"/>
                </a:lnTo>
                <a:lnTo>
                  <a:pt x="127" y="24333"/>
                </a:lnTo>
                <a:lnTo>
                  <a:pt x="228" y="34061"/>
                </a:lnTo>
                <a:lnTo>
                  <a:pt x="1016" y="41325"/>
                </a:lnTo>
                <a:lnTo>
                  <a:pt x="1587" y="46139"/>
                </a:lnTo>
                <a:lnTo>
                  <a:pt x="1816" y="48526"/>
                </a:lnTo>
                <a:lnTo>
                  <a:pt x="2349" y="50825"/>
                </a:lnTo>
                <a:lnTo>
                  <a:pt x="2667" y="53098"/>
                </a:lnTo>
                <a:lnTo>
                  <a:pt x="3429" y="57607"/>
                </a:lnTo>
                <a:lnTo>
                  <a:pt x="4368" y="61772"/>
                </a:lnTo>
                <a:lnTo>
                  <a:pt x="5295" y="65303"/>
                </a:lnTo>
                <a:lnTo>
                  <a:pt x="7112" y="72428"/>
                </a:lnTo>
                <a:lnTo>
                  <a:pt x="8966" y="76987"/>
                </a:lnTo>
                <a:lnTo>
                  <a:pt x="9029" y="72047"/>
                </a:lnTo>
                <a:lnTo>
                  <a:pt x="8470" y="61163"/>
                </a:lnTo>
                <a:lnTo>
                  <a:pt x="7835" y="52438"/>
                </a:lnTo>
                <a:lnTo>
                  <a:pt x="7429" y="47967"/>
                </a:lnTo>
                <a:lnTo>
                  <a:pt x="7048" y="43154"/>
                </a:lnTo>
                <a:lnTo>
                  <a:pt x="6604" y="38353"/>
                </a:lnTo>
                <a:lnTo>
                  <a:pt x="5981" y="33578"/>
                </a:lnTo>
                <a:lnTo>
                  <a:pt x="5892" y="28816"/>
                </a:lnTo>
                <a:lnTo>
                  <a:pt x="5346" y="24333"/>
                </a:lnTo>
                <a:lnTo>
                  <a:pt x="4902" y="20002"/>
                </a:lnTo>
                <a:lnTo>
                  <a:pt x="4800" y="15722"/>
                </a:lnTo>
                <a:lnTo>
                  <a:pt x="4381" y="11963"/>
                </a:lnTo>
                <a:lnTo>
                  <a:pt x="4064" y="8496"/>
                </a:lnTo>
                <a:lnTo>
                  <a:pt x="4279" y="5549"/>
                </a:lnTo>
                <a:lnTo>
                  <a:pt x="3975" y="1231"/>
                </a:lnTo>
                <a:lnTo>
                  <a:pt x="393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6" name="object 2046"/>
          <p:cNvSpPr/>
          <p:nvPr/>
        </p:nvSpPr>
        <p:spPr>
          <a:xfrm>
            <a:off x="4949163" y="4653968"/>
            <a:ext cx="48895" cy="60325"/>
          </a:xfrm>
          <a:custGeom>
            <a:avLst/>
            <a:gdLst/>
            <a:ahLst/>
            <a:cxnLst/>
            <a:rect l="l" t="t" r="r" b="b"/>
            <a:pathLst>
              <a:path w="48895" h="60325">
                <a:moveTo>
                  <a:pt x="0" y="0"/>
                </a:moveTo>
                <a:lnTo>
                  <a:pt x="2197" y="2603"/>
                </a:lnTo>
                <a:lnTo>
                  <a:pt x="3597" y="4330"/>
                </a:lnTo>
                <a:lnTo>
                  <a:pt x="5727" y="6311"/>
                </a:lnTo>
                <a:lnTo>
                  <a:pt x="8023" y="9258"/>
                </a:lnTo>
                <a:lnTo>
                  <a:pt x="10128" y="12153"/>
                </a:lnTo>
                <a:lnTo>
                  <a:pt x="12839" y="15163"/>
                </a:lnTo>
                <a:lnTo>
                  <a:pt x="15582" y="18745"/>
                </a:lnTo>
                <a:lnTo>
                  <a:pt x="18237" y="22428"/>
                </a:lnTo>
                <a:lnTo>
                  <a:pt x="21399" y="25946"/>
                </a:lnTo>
                <a:lnTo>
                  <a:pt x="45402" y="56159"/>
                </a:lnTo>
                <a:lnTo>
                  <a:pt x="48844" y="59740"/>
                </a:lnTo>
                <a:lnTo>
                  <a:pt x="47066" y="55118"/>
                </a:lnTo>
                <a:lnTo>
                  <a:pt x="43548" y="48691"/>
                </a:lnTo>
                <a:lnTo>
                  <a:pt x="41821" y="45466"/>
                </a:lnTo>
                <a:lnTo>
                  <a:pt x="39649" y="41795"/>
                </a:lnTo>
                <a:lnTo>
                  <a:pt x="35852" y="36068"/>
                </a:lnTo>
                <a:lnTo>
                  <a:pt x="34671" y="34036"/>
                </a:lnTo>
                <a:lnTo>
                  <a:pt x="33185" y="32131"/>
                </a:lnTo>
                <a:lnTo>
                  <a:pt x="31762" y="30187"/>
                </a:lnTo>
                <a:lnTo>
                  <a:pt x="30302" y="28244"/>
                </a:lnTo>
                <a:lnTo>
                  <a:pt x="28854" y="26263"/>
                </a:lnTo>
                <a:lnTo>
                  <a:pt x="25920" y="22377"/>
                </a:lnTo>
                <a:lnTo>
                  <a:pt x="19494" y="15354"/>
                </a:lnTo>
                <a:lnTo>
                  <a:pt x="18046" y="13589"/>
                </a:lnTo>
                <a:lnTo>
                  <a:pt x="16249" y="12090"/>
                </a:lnTo>
                <a:lnTo>
                  <a:pt x="14744" y="10718"/>
                </a:lnTo>
                <a:lnTo>
                  <a:pt x="13078" y="9156"/>
                </a:lnTo>
                <a:lnTo>
                  <a:pt x="7543" y="4330"/>
                </a:lnTo>
                <a:lnTo>
                  <a:pt x="4686" y="2857"/>
                </a:lnTo>
                <a:lnTo>
                  <a:pt x="2908" y="167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7" name="object 2047"/>
          <p:cNvSpPr/>
          <p:nvPr/>
        </p:nvSpPr>
        <p:spPr>
          <a:xfrm>
            <a:off x="4934242" y="4638213"/>
            <a:ext cx="104736" cy="157241"/>
          </a:xfrm>
          <a:prstGeom prst="rect">
            <a:avLst/>
          </a:prstGeom>
          <a:blipFill>
            <a:blip r:embed="rId5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8" name="object 2048"/>
          <p:cNvSpPr/>
          <p:nvPr/>
        </p:nvSpPr>
        <p:spPr>
          <a:xfrm>
            <a:off x="4991685" y="4754927"/>
            <a:ext cx="97305" cy="127022"/>
          </a:xfrm>
          <a:prstGeom prst="rect">
            <a:avLst/>
          </a:prstGeom>
          <a:blipFill>
            <a:blip r:embed="rId5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9" name="object 2049"/>
          <p:cNvSpPr/>
          <p:nvPr/>
        </p:nvSpPr>
        <p:spPr>
          <a:xfrm>
            <a:off x="4979085" y="4740765"/>
            <a:ext cx="55880" cy="53340"/>
          </a:xfrm>
          <a:custGeom>
            <a:avLst/>
            <a:gdLst/>
            <a:ahLst/>
            <a:cxnLst/>
            <a:rect l="l" t="t" r="r" b="b"/>
            <a:pathLst>
              <a:path w="55879" h="53339">
                <a:moveTo>
                  <a:pt x="0" y="0"/>
                </a:moveTo>
                <a:lnTo>
                  <a:pt x="901" y="800"/>
                </a:lnTo>
                <a:lnTo>
                  <a:pt x="2489" y="2273"/>
                </a:lnTo>
                <a:lnTo>
                  <a:pt x="4025" y="3797"/>
                </a:lnTo>
                <a:lnTo>
                  <a:pt x="6413" y="5511"/>
                </a:lnTo>
                <a:lnTo>
                  <a:pt x="9004" y="8064"/>
                </a:lnTo>
                <a:lnTo>
                  <a:pt x="11493" y="10718"/>
                </a:lnTo>
                <a:lnTo>
                  <a:pt x="14617" y="13411"/>
                </a:lnTo>
                <a:lnTo>
                  <a:pt x="17792" y="16636"/>
                </a:lnTo>
                <a:lnTo>
                  <a:pt x="20866" y="19938"/>
                </a:lnTo>
                <a:lnTo>
                  <a:pt x="24434" y="23075"/>
                </a:lnTo>
                <a:lnTo>
                  <a:pt x="27698" y="26619"/>
                </a:lnTo>
                <a:lnTo>
                  <a:pt x="31153" y="29997"/>
                </a:lnTo>
                <a:lnTo>
                  <a:pt x="34544" y="33375"/>
                </a:lnTo>
                <a:lnTo>
                  <a:pt x="37757" y="36537"/>
                </a:lnTo>
                <a:lnTo>
                  <a:pt x="44043" y="42621"/>
                </a:lnTo>
                <a:lnTo>
                  <a:pt x="46723" y="45084"/>
                </a:lnTo>
                <a:lnTo>
                  <a:pt x="52019" y="50037"/>
                </a:lnTo>
                <a:lnTo>
                  <a:pt x="55867" y="53174"/>
                </a:lnTo>
                <a:lnTo>
                  <a:pt x="53555" y="48780"/>
                </a:lnTo>
                <a:lnTo>
                  <a:pt x="49250" y="42862"/>
                </a:lnTo>
                <a:lnTo>
                  <a:pt x="47142" y="39877"/>
                </a:lnTo>
                <a:lnTo>
                  <a:pt x="44526" y="36487"/>
                </a:lnTo>
                <a:lnTo>
                  <a:pt x="41567" y="33019"/>
                </a:lnTo>
                <a:lnTo>
                  <a:pt x="40017" y="31292"/>
                </a:lnTo>
                <a:lnTo>
                  <a:pt x="38620" y="29425"/>
                </a:lnTo>
                <a:lnTo>
                  <a:pt x="36918" y="27711"/>
                </a:lnTo>
                <a:lnTo>
                  <a:pt x="35267" y="25971"/>
                </a:lnTo>
                <a:lnTo>
                  <a:pt x="33566" y="24218"/>
                </a:lnTo>
                <a:lnTo>
                  <a:pt x="31889" y="22453"/>
                </a:lnTo>
                <a:lnTo>
                  <a:pt x="28498" y="18961"/>
                </a:lnTo>
                <a:lnTo>
                  <a:pt x="24739" y="15773"/>
                </a:lnTo>
                <a:lnTo>
                  <a:pt x="21247" y="12776"/>
                </a:lnTo>
                <a:lnTo>
                  <a:pt x="19583" y="11214"/>
                </a:lnTo>
                <a:lnTo>
                  <a:pt x="17678" y="10007"/>
                </a:lnTo>
                <a:lnTo>
                  <a:pt x="14262" y="7505"/>
                </a:lnTo>
                <a:lnTo>
                  <a:pt x="11049" y="5384"/>
                </a:lnTo>
                <a:lnTo>
                  <a:pt x="8001" y="3340"/>
                </a:lnTo>
                <a:lnTo>
                  <a:pt x="4965" y="2209"/>
                </a:lnTo>
                <a:lnTo>
                  <a:pt x="3073" y="1282"/>
                </a:lnTo>
                <a:lnTo>
                  <a:pt x="1104" y="44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0" name="object 2050"/>
          <p:cNvSpPr/>
          <p:nvPr/>
        </p:nvSpPr>
        <p:spPr>
          <a:xfrm>
            <a:off x="4965569" y="4725228"/>
            <a:ext cx="73409" cy="70253"/>
          </a:xfrm>
          <a:prstGeom prst="rect">
            <a:avLst/>
          </a:prstGeom>
          <a:blipFill>
            <a:blip r:embed="rId5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1" name="object 2051"/>
          <p:cNvSpPr/>
          <p:nvPr/>
        </p:nvSpPr>
        <p:spPr>
          <a:xfrm>
            <a:off x="5010537" y="4827221"/>
            <a:ext cx="56515" cy="53340"/>
          </a:xfrm>
          <a:custGeom>
            <a:avLst/>
            <a:gdLst/>
            <a:ahLst/>
            <a:cxnLst/>
            <a:rect l="l" t="t" r="r" b="b"/>
            <a:pathLst>
              <a:path w="56514" h="53339">
                <a:moveTo>
                  <a:pt x="0" y="0"/>
                </a:moveTo>
                <a:lnTo>
                  <a:pt x="2463" y="2311"/>
                </a:lnTo>
                <a:lnTo>
                  <a:pt x="4013" y="3797"/>
                </a:lnTo>
                <a:lnTo>
                  <a:pt x="6438" y="5549"/>
                </a:lnTo>
                <a:lnTo>
                  <a:pt x="8978" y="8102"/>
                </a:lnTo>
                <a:lnTo>
                  <a:pt x="11493" y="10731"/>
                </a:lnTo>
                <a:lnTo>
                  <a:pt x="14643" y="13449"/>
                </a:lnTo>
                <a:lnTo>
                  <a:pt x="17767" y="16649"/>
                </a:lnTo>
                <a:lnTo>
                  <a:pt x="20840" y="19977"/>
                </a:lnTo>
                <a:lnTo>
                  <a:pt x="24460" y="23088"/>
                </a:lnTo>
                <a:lnTo>
                  <a:pt x="27698" y="26631"/>
                </a:lnTo>
                <a:lnTo>
                  <a:pt x="40995" y="39725"/>
                </a:lnTo>
                <a:lnTo>
                  <a:pt x="44043" y="42646"/>
                </a:lnTo>
                <a:lnTo>
                  <a:pt x="46736" y="45123"/>
                </a:lnTo>
                <a:lnTo>
                  <a:pt x="52044" y="50063"/>
                </a:lnTo>
                <a:lnTo>
                  <a:pt x="55892" y="53174"/>
                </a:lnTo>
                <a:lnTo>
                  <a:pt x="53581" y="48818"/>
                </a:lnTo>
                <a:lnTo>
                  <a:pt x="49237" y="42875"/>
                </a:lnTo>
                <a:lnTo>
                  <a:pt x="47155" y="39890"/>
                </a:lnTo>
                <a:lnTo>
                  <a:pt x="44526" y="36512"/>
                </a:lnTo>
                <a:lnTo>
                  <a:pt x="40043" y="31330"/>
                </a:lnTo>
                <a:lnTo>
                  <a:pt x="38595" y="29438"/>
                </a:lnTo>
                <a:lnTo>
                  <a:pt x="36918" y="27736"/>
                </a:lnTo>
                <a:lnTo>
                  <a:pt x="31889" y="22466"/>
                </a:lnTo>
                <a:lnTo>
                  <a:pt x="28498" y="18973"/>
                </a:lnTo>
                <a:lnTo>
                  <a:pt x="24739" y="15798"/>
                </a:lnTo>
                <a:lnTo>
                  <a:pt x="21247" y="12788"/>
                </a:lnTo>
                <a:lnTo>
                  <a:pt x="19583" y="11252"/>
                </a:lnTo>
                <a:lnTo>
                  <a:pt x="17665" y="10020"/>
                </a:lnTo>
                <a:lnTo>
                  <a:pt x="14236" y="7531"/>
                </a:lnTo>
                <a:lnTo>
                  <a:pt x="11036" y="5410"/>
                </a:lnTo>
                <a:lnTo>
                  <a:pt x="7988" y="3352"/>
                </a:lnTo>
                <a:lnTo>
                  <a:pt x="4965" y="2235"/>
                </a:lnTo>
                <a:lnTo>
                  <a:pt x="3073" y="1295"/>
                </a:lnTo>
                <a:lnTo>
                  <a:pt x="1104" y="48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2" name="object 2052"/>
          <p:cNvSpPr/>
          <p:nvPr/>
        </p:nvSpPr>
        <p:spPr>
          <a:xfrm>
            <a:off x="4997025" y="4811713"/>
            <a:ext cx="95366" cy="166381"/>
          </a:xfrm>
          <a:prstGeom prst="rect">
            <a:avLst/>
          </a:prstGeom>
          <a:blipFill>
            <a:blip r:embed="rId5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3" name="object 2053"/>
          <p:cNvSpPr/>
          <p:nvPr/>
        </p:nvSpPr>
        <p:spPr>
          <a:xfrm>
            <a:off x="5044743" y="4911426"/>
            <a:ext cx="42545" cy="64769"/>
          </a:xfrm>
          <a:custGeom>
            <a:avLst/>
            <a:gdLst/>
            <a:ahLst/>
            <a:cxnLst/>
            <a:rect l="l" t="t" r="r" b="b"/>
            <a:pathLst>
              <a:path w="42545" h="64770">
                <a:moveTo>
                  <a:pt x="0" y="0"/>
                </a:moveTo>
                <a:lnTo>
                  <a:pt x="3035" y="4635"/>
                </a:lnTo>
                <a:lnTo>
                  <a:pt x="4978" y="6883"/>
                </a:lnTo>
                <a:lnTo>
                  <a:pt x="6883" y="9944"/>
                </a:lnTo>
                <a:lnTo>
                  <a:pt x="8686" y="13093"/>
                </a:lnTo>
                <a:lnTo>
                  <a:pt x="11137" y="16459"/>
                </a:lnTo>
                <a:lnTo>
                  <a:pt x="13436" y="20307"/>
                </a:lnTo>
                <a:lnTo>
                  <a:pt x="15659" y="24244"/>
                </a:lnTo>
                <a:lnTo>
                  <a:pt x="18478" y="28105"/>
                </a:lnTo>
                <a:lnTo>
                  <a:pt x="20827" y="32308"/>
                </a:lnTo>
                <a:lnTo>
                  <a:pt x="42113" y="64617"/>
                </a:lnTo>
                <a:lnTo>
                  <a:pt x="40855" y="59842"/>
                </a:lnTo>
                <a:lnTo>
                  <a:pt x="38036" y="53098"/>
                </a:lnTo>
                <a:lnTo>
                  <a:pt x="36677" y="49669"/>
                </a:lnTo>
                <a:lnTo>
                  <a:pt x="34912" y="45808"/>
                </a:lnTo>
                <a:lnTo>
                  <a:pt x="32829" y="41732"/>
                </a:lnTo>
                <a:lnTo>
                  <a:pt x="31749" y="39738"/>
                </a:lnTo>
                <a:lnTo>
                  <a:pt x="30784" y="37553"/>
                </a:lnTo>
                <a:lnTo>
                  <a:pt x="29527" y="35509"/>
                </a:lnTo>
                <a:lnTo>
                  <a:pt x="27063" y="31330"/>
                </a:lnTo>
                <a:lnTo>
                  <a:pt x="25857" y="29222"/>
                </a:lnTo>
                <a:lnTo>
                  <a:pt x="23355" y="25018"/>
                </a:lnTo>
                <a:lnTo>
                  <a:pt x="20421" y="21081"/>
                </a:lnTo>
                <a:lnTo>
                  <a:pt x="17716" y="17360"/>
                </a:lnTo>
                <a:lnTo>
                  <a:pt x="16446" y="15468"/>
                </a:lnTo>
                <a:lnTo>
                  <a:pt x="14884" y="13830"/>
                </a:lnTo>
                <a:lnTo>
                  <a:pt x="13487" y="12230"/>
                </a:lnTo>
                <a:lnTo>
                  <a:pt x="12115" y="10617"/>
                </a:lnTo>
                <a:lnTo>
                  <a:pt x="6984" y="5105"/>
                </a:lnTo>
                <a:lnTo>
                  <a:pt x="4317" y="3327"/>
                </a:lnTo>
                <a:lnTo>
                  <a:pt x="2666" y="196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4" name="object 2054"/>
          <p:cNvSpPr/>
          <p:nvPr/>
        </p:nvSpPr>
        <p:spPr>
          <a:xfrm>
            <a:off x="5058485" y="5019511"/>
            <a:ext cx="42545" cy="64769"/>
          </a:xfrm>
          <a:custGeom>
            <a:avLst/>
            <a:gdLst/>
            <a:ahLst/>
            <a:cxnLst/>
            <a:rect l="l" t="t" r="r" b="b"/>
            <a:pathLst>
              <a:path w="42545" h="64770">
                <a:moveTo>
                  <a:pt x="0" y="0"/>
                </a:moveTo>
                <a:lnTo>
                  <a:pt x="1879" y="2844"/>
                </a:lnTo>
                <a:lnTo>
                  <a:pt x="3035" y="4648"/>
                </a:lnTo>
                <a:lnTo>
                  <a:pt x="5003" y="6883"/>
                </a:lnTo>
                <a:lnTo>
                  <a:pt x="6908" y="9969"/>
                </a:lnTo>
                <a:lnTo>
                  <a:pt x="8712" y="13093"/>
                </a:lnTo>
                <a:lnTo>
                  <a:pt x="11163" y="16459"/>
                </a:lnTo>
                <a:lnTo>
                  <a:pt x="13461" y="20320"/>
                </a:lnTo>
                <a:lnTo>
                  <a:pt x="15684" y="24244"/>
                </a:lnTo>
                <a:lnTo>
                  <a:pt x="18478" y="28117"/>
                </a:lnTo>
                <a:lnTo>
                  <a:pt x="39103" y="60731"/>
                </a:lnTo>
                <a:lnTo>
                  <a:pt x="42138" y="64643"/>
                </a:lnTo>
                <a:lnTo>
                  <a:pt x="40855" y="59842"/>
                </a:lnTo>
                <a:lnTo>
                  <a:pt x="38061" y="53098"/>
                </a:lnTo>
                <a:lnTo>
                  <a:pt x="36690" y="49707"/>
                </a:lnTo>
                <a:lnTo>
                  <a:pt x="34912" y="45808"/>
                </a:lnTo>
                <a:lnTo>
                  <a:pt x="32829" y="41732"/>
                </a:lnTo>
                <a:lnTo>
                  <a:pt x="31749" y="39725"/>
                </a:lnTo>
                <a:lnTo>
                  <a:pt x="30810" y="37566"/>
                </a:lnTo>
                <a:lnTo>
                  <a:pt x="29540" y="35509"/>
                </a:lnTo>
                <a:lnTo>
                  <a:pt x="25857" y="29235"/>
                </a:lnTo>
                <a:lnTo>
                  <a:pt x="23355" y="25031"/>
                </a:lnTo>
                <a:lnTo>
                  <a:pt x="20421" y="21069"/>
                </a:lnTo>
                <a:lnTo>
                  <a:pt x="17729" y="17373"/>
                </a:lnTo>
                <a:lnTo>
                  <a:pt x="16459" y="15468"/>
                </a:lnTo>
                <a:lnTo>
                  <a:pt x="14884" y="13817"/>
                </a:lnTo>
                <a:lnTo>
                  <a:pt x="13512" y="12217"/>
                </a:lnTo>
                <a:lnTo>
                  <a:pt x="12115" y="10629"/>
                </a:lnTo>
                <a:lnTo>
                  <a:pt x="10744" y="9169"/>
                </a:lnTo>
                <a:lnTo>
                  <a:pt x="9537" y="7810"/>
                </a:lnTo>
                <a:lnTo>
                  <a:pt x="6984" y="5105"/>
                </a:lnTo>
                <a:lnTo>
                  <a:pt x="4317" y="3365"/>
                </a:lnTo>
                <a:lnTo>
                  <a:pt x="2692" y="199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5" name="object 2055"/>
          <p:cNvSpPr/>
          <p:nvPr/>
        </p:nvSpPr>
        <p:spPr>
          <a:xfrm>
            <a:off x="4923206" y="4458884"/>
            <a:ext cx="100499" cy="114309"/>
          </a:xfrm>
          <a:prstGeom prst="rect">
            <a:avLst/>
          </a:prstGeom>
          <a:blipFill>
            <a:blip r:embed="rId5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6" name="object 2056"/>
          <p:cNvSpPr/>
          <p:nvPr/>
        </p:nvSpPr>
        <p:spPr>
          <a:xfrm>
            <a:off x="5041709" y="5003447"/>
            <a:ext cx="75267" cy="158391"/>
          </a:xfrm>
          <a:prstGeom prst="rect">
            <a:avLst/>
          </a:prstGeom>
          <a:blipFill>
            <a:blip r:embed="rId5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7" name="object 2057"/>
          <p:cNvSpPr/>
          <p:nvPr/>
        </p:nvSpPr>
        <p:spPr>
          <a:xfrm>
            <a:off x="5069287" y="5095166"/>
            <a:ext cx="42545" cy="64769"/>
          </a:xfrm>
          <a:custGeom>
            <a:avLst/>
            <a:gdLst/>
            <a:ahLst/>
            <a:cxnLst/>
            <a:rect l="l" t="t" r="r" b="b"/>
            <a:pathLst>
              <a:path w="42545" h="64770">
                <a:moveTo>
                  <a:pt x="0" y="0"/>
                </a:moveTo>
                <a:lnTo>
                  <a:pt x="673" y="1041"/>
                </a:lnTo>
                <a:lnTo>
                  <a:pt x="1892" y="2832"/>
                </a:lnTo>
                <a:lnTo>
                  <a:pt x="3048" y="4660"/>
                </a:lnTo>
                <a:lnTo>
                  <a:pt x="4978" y="6896"/>
                </a:lnTo>
                <a:lnTo>
                  <a:pt x="6883" y="9969"/>
                </a:lnTo>
                <a:lnTo>
                  <a:pt x="8737" y="13106"/>
                </a:lnTo>
                <a:lnTo>
                  <a:pt x="11163" y="16484"/>
                </a:lnTo>
                <a:lnTo>
                  <a:pt x="13462" y="20332"/>
                </a:lnTo>
                <a:lnTo>
                  <a:pt x="15684" y="24244"/>
                </a:lnTo>
                <a:lnTo>
                  <a:pt x="18478" y="28117"/>
                </a:lnTo>
                <a:lnTo>
                  <a:pt x="20828" y="32334"/>
                </a:lnTo>
                <a:lnTo>
                  <a:pt x="25946" y="40487"/>
                </a:lnTo>
                <a:lnTo>
                  <a:pt x="28321" y="44310"/>
                </a:lnTo>
                <a:lnTo>
                  <a:pt x="33045" y="51676"/>
                </a:lnTo>
                <a:lnTo>
                  <a:pt x="39128" y="60731"/>
                </a:lnTo>
                <a:lnTo>
                  <a:pt x="42125" y="64643"/>
                </a:lnTo>
                <a:lnTo>
                  <a:pt x="40881" y="59880"/>
                </a:lnTo>
                <a:lnTo>
                  <a:pt x="38061" y="53124"/>
                </a:lnTo>
                <a:lnTo>
                  <a:pt x="36664" y="49695"/>
                </a:lnTo>
                <a:lnTo>
                  <a:pt x="34912" y="45834"/>
                </a:lnTo>
                <a:lnTo>
                  <a:pt x="32829" y="41770"/>
                </a:lnTo>
                <a:lnTo>
                  <a:pt x="31737" y="39751"/>
                </a:lnTo>
                <a:lnTo>
                  <a:pt x="30784" y="37566"/>
                </a:lnTo>
                <a:lnTo>
                  <a:pt x="29527" y="35521"/>
                </a:lnTo>
                <a:lnTo>
                  <a:pt x="25857" y="29235"/>
                </a:lnTo>
                <a:lnTo>
                  <a:pt x="23355" y="25057"/>
                </a:lnTo>
                <a:lnTo>
                  <a:pt x="17741" y="17386"/>
                </a:lnTo>
                <a:lnTo>
                  <a:pt x="16471" y="15481"/>
                </a:lnTo>
                <a:lnTo>
                  <a:pt x="14884" y="13855"/>
                </a:lnTo>
                <a:lnTo>
                  <a:pt x="12141" y="10642"/>
                </a:lnTo>
                <a:lnTo>
                  <a:pt x="7010" y="5118"/>
                </a:lnTo>
                <a:lnTo>
                  <a:pt x="4330" y="3352"/>
                </a:lnTo>
                <a:lnTo>
                  <a:pt x="2705" y="198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8" name="object 2058"/>
          <p:cNvSpPr/>
          <p:nvPr/>
        </p:nvSpPr>
        <p:spPr>
          <a:xfrm>
            <a:off x="5052529" y="5079110"/>
            <a:ext cx="66614" cy="181038"/>
          </a:xfrm>
          <a:prstGeom prst="rect">
            <a:avLst/>
          </a:prstGeom>
          <a:blipFill>
            <a:blip r:embed="rId5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9" name="object 2059"/>
          <p:cNvSpPr/>
          <p:nvPr/>
        </p:nvSpPr>
        <p:spPr>
          <a:xfrm>
            <a:off x="5027942" y="4835169"/>
            <a:ext cx="87104" cy="142913"/>
          </a:xfrm>
          <a:prstGeom prst="rect">
            <a:avLst/>
          </a:prstGeom>
          <a:blipFill>
            <a:blip r:embed="rId5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0" name="object 2060"/>
          <p:cNvSpPr/>
          <p:nvPr/>
        </p:nvSpPr>
        <p:spPr>
          <a:xfrm>
            <a:off x="5083863" y="5181380"/>
            <a:ext cx="16510" cy="75565"/>
          </a:xfrm>
          <a:custGeom>
            <a:avLst/>
            <a:gdLst/>
            <a:ahLst/>
            <a:cxnLst/>
            <a:rect l="l" t="t" r="r" b="b"/>
            <a:pathLst>
              <a:path w="16510" h="75564">
                <a:moveTo>
                  <a:pt x="0" y="0"/>
                </a:moveTo>
                <a:lnTo>
                  <a:pt x="279" y="1193"/>
                </a:lnTo>
                <a:lnTo>
                  <a:pt x="1130" y="5435"/>
                </a:lnTo>
                <a:lnTo>
                  <a:pt x="2120" y="8204"/>
                </a:lnTo>
                <a:lnTo>
                  <a:pt x="2862" y="12446"/>
                </a:lnTo>
                <a:lnTo>
                  <a:pt x="3327" y="15379"/>
                </a:lnTo>
                <a:lnTo>
                  <a:pt x="4368" y="19392"/>
                </a:lnTo>
                <a:lnTo>
                  <a:pt x="5118" y="23825"/>
                </a:lnTo>
                <a:lnTo>
                  <a:pt x="5753" y="28282"/>
                </a:lnTo>
                <a:lnTo>
                  <a:pt x="6921" y="32905"/>
                </a:lnTo>
                <a:lnTo>
                  <a:pt x="7556" y="37680"/>
                </a:lnTo>
                <a:lnTo>
                  <a:pt x="9359" y="47142"/>
                </a:lnTo>
                <a:lnTo>
                  <a:pt x="10159" y="51574"/>
                </a:lnTo>
                <a:lnTo>
                  <a:pt x="11887" y="60147"/>
                </a:lnTo>
                <a:lnTo>
                  <a:pt x="12636" y="63703"/>
                </a:lnTo>
                <a:lnTo>
                  <a:pt x="14223" y="70802"/>
                </a:lnTo>
                <a:lnTo>
                  <a:pt x="15582" y="75539"/>
                </a:lnTo>
                <a:lnTo>
                  <a:pt x="16167" y="70637"/>
                </a:lnTo>
                <a:lnTo>
                  <a:pt x="16010" y="63703"/>
                </a:lnTo>
                <a:lnTo>
                  <a:pt x="15989" y="59639"/>
                </a:lnTo>
                <a:lnTo>
                  <a:pt x="15760" y="55384"/>
                </a:lnTo>
                <a:lnTo>
                  <a:pt x="15316" y="50863"/>
                </a:lnTo>
                <a:lnTo>
                  <a:pt x="15036" y="48564"/>
                </a:lnTo>
                <a:lnTo>
                  <a:pt x="14922" y="46189"/>
                </a:lnTo>
                <a:lnTo>
                  <a:pt x="14516" y="43827"/>
                </a:lnTo>
                <a:lnTo>
                  <a:pt x="13766" y="39039"/>
                </a:lnTo>
                <a:lnTo>
                  <a:pt x="13360" y="36639"/>
                </a:lnTo>
                <a:lnTo>
                  <a:pt x="12598" y="31838"/>
                </a:lnTo>
                <a:lnTo>
                  <a:pt x="10134" y="22631"/>
                </a:lnTo>
                <a:lnTo>
                  <a:pt x="9664" y="20396"/>
                </a:lnTo>
                <a:lnTo>
                  <a:pt x="8813" y="18300"/>
                </a:lnTo>
                <a:lnTo>
                  <a:pt x="8102" y="16306"/>
                </a:lnTo>
                <a:lnTo>
                  <a:pt x="7429" y="14312"/>
                </a:lnTo>
                <a:lnTo>
                  <a:pt x="6654" y="12446"/>
                </a:lnTo>
                <a:lnTo>
                  <a:pt x="4673" y="7302"/>
                </a:lnTo>
                <a:lnTo>
                  <a:pt x="2806" y="4673"/>
                </a:lnTo>
                <a:lnTo>
                  <a:pt x="1790" y="2832"/>
                </a:lnTo>
                <a:lnTo>
                  <a:pt x="634" y="102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1" name="object 2061"/>
          <p:cNvSpPr/>
          <p:nvPr/>
        </p:nvSpPr>
        <p:spPr>
          <a:xfrm>
            <a:off x="5066460" y="5263221"/>
            <a:ext cx="10795" cy="76835"/>
          </a:xfrm>
          <a:custGeom>
            <a:avLst/>
            <a:gdLst/>
            <a:ahLst/>
            <a:cxnLst/>
            <a:rect l="l" t="t" r="r" b="b"/>
            <a:pathLst>
              <a:path w="10795" h="76835">
                <a:moveTo>
                  <a:pt x="0" y="0"/>
                </a:moveTo>
                <a:lnTo>
                  <a:pt x="419" y="3365"/>
                </a:lnTo>
                <a:lnTo>
                  <a:pt x="647" y="5537"/>
                </a:lnTo>
                <a:lnTo>
                  <a:pt x="1371" y="8407"/>
                </a:lnTo>
                <a:lnTo>
                  <a:pt x="1714" y="11988"/>
                </a:lnTo>
                <a:lnTo>
                  <a:pt x="1917" y="15608"/>
                </a:lnTo>
                <a:lnTo>
                  <a:pt x="2616" y="19710"/>
                </a:lnTo>
                <a:lnTo>
                  <a:pt x="2959" y="24206"/>
                </a:lnTo>
                <a:lnTo>
                  <a:pt x="3187" y="28702"/>
                </a:lnTo>
                <a:lnTo>
                  <a:pt x="3949" y="33413"/>
                </a:lnTo>
                <a:lnTo>
                  <a:pt x="4178" y="38227"/>
                </a:lnTo>
                <a:lnTo>
                  <a:pt x="4660" y="43014"/>
                </a:lnTo>
                <a:lnTo>
                  <a:pt x="5092" y="47802"/>
                </a:lnTo>
                <a:lnTo>
                  <a:pt x="5994" y="56781"/>
                </a:lnTo>
                <a:lnTo>
                  <a:pt x="6921" y="64592"/>
                </a:lnTo>
                <a:lnTo>
                  <a:pt x="7851" y="71818"/>
                </a:lnTo>
                <a:lnTo>
                  <a:pt x="8801" y="76644"/>
                </a:lnTo>
                <a:lnTo>
                  <a:pt x="9817" y="71805"/>
                </a:lnTo>
                <a:lnTo>
                  <a:pt x="10286" y="64490"/>
                </a:lnTo>
                <a:lnTo>
                  <a:pt x="10617" y="60858"/>
                </a:lnTo>
                <a:lnTo>
                  <a:pt x="10738" y="56781"/>
                </a:lnTo>
                <a:lnTo>
                  <a:pt x="10744" y="47358"/>
                </a:lnTo>
                <a:lnTo>
                  <a:pt x="10540" y="44970"/>
                </a:lnTo>
                <a:lnTo>
                  <a:pt x="10071" y="37706"/>
                </a:lnTo>
                <a:lnTo>
                  <a:pt x="9702" y="32842"/>
                </a:lnTo>
                <a:lnTo>
                  <a:pt x="8851" y="28003"/>
                </a:lnTo>
                <a:lnTo>
                  <a:pt x="8089" y="23469"/>
                </a:lnTo>
                <a:lnTo>
                  <a:pt x="7810" y="21183"/>
                </a:lnTo>
                <a:lnTo>
                  <a:pt x="7150" y="19037"/>
                </a:lnTo>
                <a:lnTo>
                  <a:pt x="6108" y="14935"/>
                </a:lnTo>
                <a:lnTo>
                  <a:pt x="5537" y="13004"/>
                </a:lnTo>
                <a:lnTo>
                  <a:pt x="4991" y="11252"/>
                </a:lnTo>
                <a:lnTo>
                  <a:pt x="3975" y="7708"/>
                </a:lnTo>
                <a:lnTo>
                  <a:pt x="2362" y="4927"/>
                </a:lnTo>
                <a:lnTo>
                  <a:pt x="1562" y="2971"/>
                </a:lnTo>
                <a:lnTo>
                  <a:pt x="558" y="110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2" name="object 2062"/>
          <p:cNvSpPr/>
          <p:nvPr/>
        </p:nvSpPr>
        <p:spPr>
          <a:xfrm>
            <a:off x="5021554" y="5247941"/>
            <a:ext cx="71322" cy="164163"/>
          </a:xfrm>
          <a:prstGeom prst="rect">
            <a:avLst/>
          </a:prstGeom>
          <a:blipFill>
            <a:blip r:embed="rId5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3" name="object 2063"/>
          <p:cNvSpPr/>
          <p:nvPr/>
        </p:nvSpPr>
        <p:spPr>
          <a:xfrm>
            <a:off x="5044135" y="5129936"/>
            <a:ext cx="118313" cy="213385"/>
          </a:xfrm>
          <a:prstGeom prst="rect">
            <a:avLst/>
          </a:prstGeom>
          <a:blipFill>
            <a:blip r:embed="rId5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4" name="object 2064"/>
          <p:cNvSpPr/>
          <p:nvPr/>
        </p:nvSpPr>
        <p:spPr>
          <a:xfrm>
            <a:off x="5043837" y="5331991"/>
            <a:ext cx="10795" cy="76835"/>
          </a:xfrm>
          <a:custGeom>
            <a:avLst/>
            <a:gdLst/>
            <a:ahLst/>
            <a:cxnLst/>
            <a:rect l="l" t="t" r="r" b="b"/>
            <a:pathLst>
              <a:path w="10795" h="76835">
                <a:moveTo>
                  <a:pt x="0" y="0"/>
                </a:moveTo>
                <a:lnTo>
                  <a:pt x="177" y="1244"/>
                </a:lnTo>
                <a:lnTo>
                  <a:pt x="444" y="3378"/>
                </a:lnTo>
                <a:lnTo>
                  <a:pt x="673" y="5549"/>
                </a:lnTo>
                <a:lnTo>
                  <a:pt x="1396" y="8420"/>
                </a:lnTo>
                <a:lnTo>
                  <a:pt x="1714" y="11988"/>
                </a:lnTo>
                <a:lnTo>
                  <a:pt x="1968" y="15646"/>
                </a:lnTo>
                <a:lnTo>
                  <a:pt x="2628" y="19735"/>
                </a:lnTo>
                <a:lnTo>
                  <a:pt x="2984" y="24218"/>
                </a:lnTo>
                <a:lnTo>
                  <a:pt x="3213" y="28714"/>
                </a:lnTo>
                <a:lnTo>
                  <a:pt x="3975" y="33426"/>
                </a:lnTo>
                <a:lnTo>
                  <a:pt x="7851" y="71818"/>
                </a:lnTo>
                <a:lnTo>
                  <a:pt x="8801" y="76669"/>
                </a:lnTo>
                <a:lnTo>
                  <a:pt x="9817" y="71805"/>
                </a:lnTo>
                <a:lnTo>
                  <a:pt x="10312" y="64528"/>
                </a:lnTo>
                <a:lnTo>
                  <a:pt x="10617" y="60871"/>
                </a:lnTo>
                <a:lnTo>
                  <a:pt x="10762" y="56794"/>
                </a:lnTo>
                <a:lnTo>
                  <a:pt x="10642" y="49745"/>
                </a:lnTo>
                <a:lnTo>
                  <a:pt x="10769" y="47383"/>
                </a:lnTo>
                <a:lnTo>
                  <a:pt x="10223" y="40144"/>
                </a:lnTo>
                <a:lnTo>
                  <a:pt x="9728" y="32842"/>
                </a:lnTo>
                <a:lnTo>
                  <a:pt x="8877" y="28003"/>
                </a:lnTo>
                <a:lnTo>
                  <a:pt x="8140" y="23482"/>
                </a:lnTo>
                <a:lnTo>
                  <a:pt x="7835" y="21196"/>
                </a:lnTo>
                <a:lnTo>
                  <a:pt x="7150" y="19037"/>
                </a:lnTo>
                <a:lnTo>
                  <a:pt x="6654" y="16992"/>
                </a:lnTo>
                <a:lnTo>
                  <a:pt x="6108" y="14935"/>
                </a:lnTo>
                <a:lnTo>
                  <a:pt x="4025" y="7721"/>
                </a:lnTo>
                <a:lnTo>
                  <a:pt x="2387" y="4940"/>
                </a:lnTo>
                <a:lnTo>
                  <a:pt x="1536" y="300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5" name="object 2065"/>
          <p:cNvSpPr/>
          <p:nvPr/>
        </p:nvSpPr>
        <p:spPr>
          <a:xfrm>
            <a:off x="5021046" y="5316732"/>
            <a:ext cx="49199" cy="95359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6" name="object 2066"/>
          <p:cNvSpPr/>
          <p:nvPr/>
        </p:nvSpPr>
        <p:spPr>
          <a:xfrm>
            <a:off x="5080023" y="4854575"/>
            <a:ext cx="13335" cy="76200"/>
          </a:xfrm>
          <a:custGeom>
            <a:avLst/>
            <a:gdLst/>
            <a:ahLst/>
            <a:cxnLst/>
            <a:rect l="l" t="t" r="r" b="b"/>
            <a:pathLst>
              <a:path w="13335" h="76200">
                <a:moveTo>
                  <a:pt x="13257" y="0"/>
                </a:moveTo>
                <a:lnTo>
                  <a:pt x="12529" y="1206"/>
                </a:lnTo>
                <a:lnTo>
                  <a:pt x="11580" y="2895"/>
                </a:lnTo>
                <a:lnTo>
                  <a:pt x="10628" y="4800"/>
                </a:lnTo>
                <a:lnTo>
                  <a:pt x="8913" y="7505"/>
                </a:lnTo>
                <a:lnTo>
                  <a:pt x="7148" y="12750"/>
                </a:lnTo>
                <a:lnTo>
                  <a:pt x="6462" y="14643"/>
                </a:lnTo>
                <a:lnTo>
                  <a:pt x="5268" y="18694"/>
                </a:lnTo>
                <a:lnTo>
                  <a:pt x="4519" y="20815"/>
                </a:lnTo>
                <a:lnTo>
                  <a:pt x="4113" y="23063"/>
                </a:lnTo>
                <a:lnTo>
                  <a:pt x="3160" y="27558"/>
                </a:lnTo>
                <a:lnTo>
                  <a:pt x="2093" y="32372"/>
                </a:lnTo>
                <a:lnTo>
                  <a:pt x="1438" y="37985"/>
                </a:lnTo>
                <a:lnTo>
                  <a:pt x="735" y="44462"/>
                </a:lnTo>
                <a:lnTo>
                  <a:pt x="417" y="46837"/>
                </a:lnTo>
                <a:lnTo>
                  <a:pt x="442" y="49212"/>
                </a:lnTo>
                <a:lnTo>
                  <a:pt x="265" y="51485"/>
                </a:lnTo>
                <a:lnTo>
                  <a:pt x="11" y="56045"/>
                </a:lnTo>
                <a:lnTo>
                  <a:pt x="0" y="60629"/>
                </a:lnTo>
                <a:lnTo>
                  <a:pt x="150" y="63982"/>
                </a:lnTo>
                <a:lnTo>
                  <a:pt x="322" y="71361"/>
                </a:lnTo>
                <a:lnTo>
                  <a:pt x="7821" y="33197"/>
                </a:lnTo>
                <a:lnTo>
                  <a:pt x="8786" y="28524"/>
                </a:lnTo>
                <a:lnTo>
                  <a:pt x="9231" y="24041"/>
                </a:lnTo>
                <a:lnTo>
                  <a:pt x="9777" y="19557"/>
                </a:lnTo>
                <a:lnTo>
                  <a:pt x="10628" y="15519"/>
                </a:lnTo>
                <a:lnTo>
                  <a:pt x="10983" y="11887"/>
                </a:lnTo>
                <a:lnTo>
                  <a:pt x="11491" y="8305"/>
                </a:lnTo>
                <a:lnTo>
                  <a:pt x="12355" y="5486"/>
                </a:lnTo>
                <a:lnTo>
                  <a:pt x="12745" y="2895"/>
                </a:lnTo>
                <a:lnTo>
                  <a:pt x="13059" y="1041"/>
                </a:lnTo>
                <a:lnTo>
                  <a:pt x="1325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7" name="object 2067"/>
          <p:cNvSpPr/>
          <p:nvPr/>
        </p:nvSpPr>
        <p:spPr>
          <a:xfrm>
            <a:off x="5065966" y="4839065"/>
            <a:ext cx="64796" cy="196243"/>
          </a:xfrm>
          <a:prstGeom prst="rect">
            <a:avLst/>
          </a:prstGeom>
          <a:blipFill>
            <a:blip r:embed="rId5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8" name="object 2068"/>
          <p:cNvSpPr/>
          <p:nvPr/>
        </p:nvSpPr>
        <p:spPr>
          <a:xfrm>
            <a:off x="5095773" y="4955777"/>
            <a:ext cx="13335" cy="76200"/>
          </a:xfrm>
          <a:custGeom>
            <a:avLst/>
            <a:gdLst/>
            <a:ahLst/>
            <a:cxnLst/>
            <a:rect l="l" t="t" r="r" b="b"/>
            <a:pathLst>
              <a:path w="13335" h="76200">
                <a:moveTo>
                  <a:pt x="13195" y="0"/>
                </a:moveTo>
                <a:lnTo>
                  <a:pt x="11544" y="2921"/>
                </a:lnTo>
                <a:lnTo>
                  <a:pt x="10617" y="4825"/>
                </a:lnTo>
                <a:lnTo>
                  <a:pt x="8864" y="7531"/>
                </a:lnTo>
                <a:lnTo>
                  <a:pt x="6477" y="14655"/>
                </a:lnTo>
                <a:lnTo>
                  <a:pt x="5232" y="18681"/>
                </a:lnTo>
                <a:lnTo>
                  <a:pt x="4470" y="20840"/>
                </a:lnTo>
                <a:lnTo>
                  <a:pt x="4076" y="23075"/>
                </a:lnTo>
                <a:lnTo>
                  <a:pt x="3149" y="27559"/>
                </a:lnTo>
                <a:lnTo>
                  <a:pt x="2082" y="32384"/>
                </a:lnTo>
                <a:lnTo>
                  <a:pt x="1427" y="37998"/>
                </a:lnTo>
                <a:lnTo>
                  <a:pt x="723" y="44462"/>
                </a:lnTo>
                <a:lnTo>
                  <a:pt x="406" y="46837"/>
                </a:lnTo>
                <a:lnTo>
                  <a:pt x="406" y="49212"/>
                </a:lnTo>
                <a:lnTo>
                  <a:pt x="254" y="51498"/>
                </a:lnTo>
                <a:lnTo>
                  <a:pt x="0" y="56057"/>
                </a:lnTo>
                <a:lnTo>
                  <a:pt x="88" y="63982"/>
                </a:lnTo>
                <a:lnTo>
                  <a:pt x="289" y="71386"/>
                </a:lnTo>
                <a:lnTo>
                  <a:pt x="1092" y="76200"/>
                </a:lnTo>
                <a:lnTo>
                  <a:pt x="2284" y="71323"/>
                </a:lnTo>
                <a:lnTo>
                  <a:pt x="7785" y="33210"/>
                </a:lnTo>
                <a:lnTo>
                  <a:pt x="8750" y="28536"/>
                </a:lnTo>
                <a:lnTo>
                  <a:pt x="9194" y="24041"/>
                </a:lnTo>
                <a:lnTo>
                  <a:pt x="9740" y="19570"/>
                </a:lnTo>
                <a:lnTo>
                  <a:pt x="10591" y="15532"/>
                </a:lnTo>
                <a:lnTo>
                  <a:pt x="10960" y="11912"/>
                </a:lnTo>
                <a:lnTo>
                  <a:pt x="11455" y="8331"/>
                </a:lnTo>
                <a:lnTo>
                  <a:pt x="12319" y="5486"/>
                </a:lnTo>
                <a:lnTo>
                  <a:pt x="12710" y="2921"/>
                </a:lnTo>
                <a:lnTo>
                  <a:pt x="1319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9" name="object 2069"/>
          <p:cNvSpPr/>
          <p:nvPr/>
        </p:nvSpPr>
        <p:spPr>
          <a:xfrm>
            <a:off x="5081714" y="4940275"/>
            <a:ext cx="49479" cy="95032"/>
          </a:xfrm>
          <a:prstGeom prst="rect">
            <a:avLst/>
          </a:prstGeom>
          <a:blipFill>
            <a:blip r:embed="rId5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0" name="object 2070"/>
          <p:cNvSpPr/>
          <p:nvPr/>
        </p:nvSpPr>
        <p:spPr>
          <a:xfrm>
            <a:off x="5114117" y="5149123"/>
            <a:ext cx="28575" cy="71755"/>
          </a:xfrm>
          <a:custGeom>
            <a:avLst/>
            <a:gdLst/>
            <a:ahLst/>
            <a:cxnLst/>
            <a:rect l="l" t="t" r="r" b="b"/>
            <a:pathLst>
              <a:path w="28575" h="71754">
                <a:moveTo>
                  <a:pt x="28308" y="0"/>
                </a:moveTo>
                <a:lnTo>
                  <a:pt x="27482" y="889"/>
                </a:lnTo>
                <a:lnTo>
                  <a:pt x="26060" y="2476"/>
                </a:lnTo>
                <a:lnTo>
                  <a:pt x="24714" y="4140"/>
                </a:lnTo>
                <a:lnTo>
                  <a:pt x="22466" y="6400"/>
                </a:lnTo>
                <a:lnTo>
                  <a:pt x="18567" y="12827"/>
                </a:lnTo>
                <a:lnTo>
                  <a:pt x="16459" y="16522"/>
                </a:lnTo>
                <a:lnTo>
                  <a:pt x="15252" y="18453"/>
                </a:lnTo>
                <a:lnTo>
                  <a:pt x="14401" y="20574"/>
                </a:lnTo>
                <a:lnTo>
                  <a:pt x="12484" y="24752"/>
                </a:lnTo>
                <a:lnTo>
                  <a:pt x="10401" y="29197"/>
                </a:lnTo>
                <a:lnTo>
                  <a:pt x="6477" y="40716"/>
                </a:lnTo>
                <a:lnTo>
                  <a:pt x="5651" y="42964"/>
                </a:lnTo>
                <a:lnTo>
                  <a:pt x="5156" y="45275"/>
                </a:lnTo>
                <a:lnTo>
                  <a:pt x="3263" y="51879"/>
                </a:lnTo>
                <a:lnTo>
                  <a:pt x="2311" y="56032"/>
                </a:lnTo>
                <a:lnTo>
                  <a:pt x="1676" y="59651"/>
                </a:lnTo>
                <a:lnTo>
                  <a:pt x="254" y="66827"/>
                </a:lnTo>
                <a:lnTo>
                  <a:pt x="0" y="71755"/>
                </a:lnTo>
                <a:lnTo>
                  <a:pt x="2146" y="67310"/>
                </a:lnTo>
                <a:lnTo>
                  <a:pt x="6261" y="57213"/>
                </a:lnTo>
                <a:lnTo>
                  <a:pt x="9436" y="49060"/>
                </a:lnTo>
                <a:lnTo>
                  <a:pt x="12674" y="40335"/>
                </a:lnTo>
                <a:lnTo>
                  <a:pt x="14376" y="35839"/>
                </a:lnTo>
                <a:lnTo>
                  <a:pt x="15824" y="31254"/>
                </a:lnTo>
                <a:lnTo>
                  <a:pt x="17792" y="26885"/>
                </a:lnTo>
                <a:lnTo>
                  <a:pt x="19202" y="22593"/>
                </a:lnTo>
                <a:lnTo>
                  <a:pt x="20662" y="18364"/>
                </a:lnTo>
                <a:lnTo>
                  <a:pt x="22390" y="14566"/>
                </a:lnTo>
                <a:lnTo>
                  <a:pt x="23545" y="11137"/>
                </a:lnTo>
                <a:lnTo>
                  <a:pt x="24790" y="7734"/>
                </a:lnTo>
                <a:lnTo>
                  <a:pt x="26238" y="5156"/>
                </a:lnTo>
                <a:lnTo>
                  <a:pt x="27934" y="889"/>
                </a:lnTo>
                <a:lnTo>
                  <a:pt x="2830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1" name="object 2071"/>
          <p:cNvSpPr/>
          <p:nvPr/>
        </p:nvSpPr>
        <p:spPr>
          <a:xfrm>
            <a:off x="5081244" y="5026799"/>
            <a:ext cx="80873" cy="286950"/>
          </a:xfrm>
          <a:prstGeom prst="rect">
            <a:avLst/>
          </a:prstGeom>
          <a:blipFill>
            <a:blip r:embed="rId5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2" name="object 2072"/>
          <p:cNvSpPr/>
          <p:nvPr/>
        </p:nvSpPr>
        <p:spPr>
          <a:xfrm>
            <a:off x="5107655" y="5045997"/>
            <a:ext cx="28575" cy="72390"/>
          </a:xfrm>
          <a:custGeom>
            <a:avLst/>
            <a:gdLst/>
            <a:ahLst/>
            <a:cxnLst/>
            <a:rect l="l" t="t" r="r" b="b"/>
            <a:pathLst>
              <a:path w="28575" h="72389">
                <a:moveTo>
                  <a:pt x="28321" y="0"/>
                </a:moveTo>
                <a:lnTo>
                  <a:pt x="26073" y="2476"/>
                </a:lnTo>
                <a:lnTo>
                  <a:pt x="24752" y="4140"/>
                </a:lnTo>
                <a:lnTo>
                  <a:pt x="22491" y="6400"/>
                </a:lnTo>
                <a:lnTo>
                  <a:pt x="20586" y="9563"/>
                </a:lnTo>
                <a:lnTo>
                  <a:pt x="19567" y="11150"/>
                </a:lnTo>
                <a:lnTo>
                  <a:pt x="18542" y="12826"/>
                </a:lnTo>
                <a:lnTo>
                  <a:pt x="17551" y="14681"/>
                </a:lnTo>
                <a:lnTo>
                  <a:pt x="16484" y="16509"/>
                </a:lnTo>
                <a:lnTo>
                  <a:pt x="15290" y="18440"/>
                </a:lnTo>
                <a:lnTo>
                  <a:pt x="14427" y="20548"/>
                </a:lnTo>
                <a:lnTo>
                  <a:pt x="12522" y="24726"/>
                </a:lnTo>
                <a:lnTo>
                  <a:pt x="10439" y="29184"/>
                </a:lnTo>
                <a:lnTo>
                  <a:pt x="6502" y="40703"/>
                </a:lnTo>
                <a:lnTo>
                  <a:pt x="5664" y="42964"/>
                </a:lnTo>
                <a:lnTo>
                  <a:pt x="5181" y="45275"/>
                </a:lnTo>
                <a:lnTo>
                  <a:pt x="4521" y="47472"/>
                </a:lnTo>
                <a:lnTo>
                  <a:pt x="3289" y="51879"/>
                </a:lnTo>
                <a:lnTo>
                  <a:pt x="2336" y="56032"/>
                </a:lnTo>
                <a:lnTo>
                  <a:pt x="1676" y="59626"/>
                </a:lnTo>
                <a:lnTo>
                  <a:pt x="254" y="66827"/>
                </a:lnTo>
                <a:lnTo>
                  <a:pt x="0" y="71767"/>
                </a:lnTo>
                <a:lnTo>
                  <a:pt x="2159" y="67322"/>
                </a:lnTo>
                <a:lnTo>
                  <a:pt x="4914" y="60604"/>
                </a:lnTo>
                <a:lnTo>
                  <a:pt x="6273" y="57226"/>
                </a:lnTo>
                <a:lnTo>
                  <a:pt x="9448" y="49060"/>
                </a:lnTo>
                <a:lnTo>
                  <a:pt x="14389" y="35839"/>
                </a:lnTo>
                <a:lnTo>
                  <a:pt x="15824" y="31254"/>
                </a:lnTo>
                <a:lnTo>
                  <a:pt x="17792" y="26885"/>
                </a:lnTo>
                <a:lnTo>
                  <a:pt x="19189" y="22593"/>
                </a:lnTo>
                <a:lnTo>
                  <a:pt x="20675" y="18351"/>
                </a:lnTo>
                <a:lnTo>
                  <a:pt x="22402" y="14566"/>
                </a:lnTo>
                <a:lnTo>
                  <a:pt x="23555" y="11125"/>
                </a:lnTo>
                <a:lnTo>
                  <a:pt x="24790" y="7734"/>
                </a:lnTo>
                <a:lnTo>
                  <a:pt x="26238" y="5156"/>
                </a:lnTo>
                <a:lnTo>
                  <a:pt x="27038" y="3136"/>
                </a:lnTo>
                <a:lnTo>
                  <a:pt x="2832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3" name="object 2073"/>
          <p:cNvSpPr/>
          <p:nvPr/>
        </p:nvSpPr>
        <p:spPr>
          <a:xfrm>
            <a:off x="5100807" y="5029848"/>
            <a:ext cx="54846" cy="90626"/>
          </a:xfrm>
          <a:prstGeom prst="rect">
            <a:avLst/>
          </a:prstGeom>
          <a:blipFill>
            <a:blip r:embed="rId5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4" name="object 2074"/>
          <p:cNvSpPr/>
          <p:nvPr/>
        </p:nvSpPr>
        <p:spPr>
          <a:xfrm>
            <a:off x="5085133" y="5253830"/>
            <a:ext cx="52069" cy="57785"/>
          </a:xfrm>
          <a:custGeom>
            <a:avLst/>
            <a:gdLst/>
            <a:ahLst/>
            <a:cxnLst/>
            <a:rect l="l" t="t" r="r" b="b"/>
            <a:pathLst>
              <a:path w="52070" h="57785">
                <a:moveTo>
                  <a:pt x="51803" y="0"/>
                </a:moveTo>
                <a:lnTo>
                  <a:pt x="50685" y="546"/>
                </a:lnTo>
                <a:lnTo>
                  <a:pt x="48818" y="1523"/>
                </a:lnTo>
                <a:lnTo>
                  <a:pt x="47002" y="2628"/>
                </a:lnTo>
                <a:lnTo>
                  <a:pt x="44056" y="3949"/>
                </a:lnTo>
                <a:lnTo>
                  <a:pt x="38125" y="8585"/>
                </a:lnTo>
                <a:lnTo>
                  <a:pt x="34912" y="11302"/>
                </a:lnTo>
                <a:lnTo>
                  <a:pt x="33096" y="12661"/>
                </a:lnTo>
                <a:lnTo>
                  <a:pt x="31508" y="14363"/>
                </a:lnTo>
                <a:lnTo>
                  <a:pt x="28308" y="17589"/>
                </a:lnTo>
                <a:lnTo>
                  <a:pt x="24765" y="21031"/>
                </a:lnTo>
                <a:lnTo>
                  <a:pt x="17030" y="30441"/>
                </a:lnTo>
                <a:lnTo>
                  <a:pt x="15468" y="32245"/>
                </a:lnTo>
                <a:lnTo>
                  <a:pt x="14173" y="34251"/>
                </a:lnTo>
                <a:lnTo>
                  <a:pt x="12788" y="36055"/>
                </a:lnTo>
                <a:lnTo>
                  <a:pt x="10096" y="39738"/>
                </a:lnTo>
                <a:lnTo>
                  <a:pt x="7734" y="43306"/>
                </a:lnTo>
                <a:lnTo>
                  <a:pt x="5867" y="46456"/>
                </a:lnTo>
                <a:lnTo>
                  <a:pt x="1993" y="52679"/>
                </a:lnTo>
                <a:lnTo>
                  <a:pt x="0" y="57200"/>
                </a:lnTo>
                <a:lnTo>
                  <a:pt x="3619" y="53809"/>
                </a:lnTo>
                <a:lnTo>
                  <a:pt x="11023" y="45821"/>
                </a:lnTo>
                <a:lnTo>
                  <a:pt x="13855" y="42671"/>
                </a:lnTo>
                <a:lnTo>
                  <a:pt x="16840" y="39306"/>
                </a:lnTo>
                <a:lnTo>
                  <a:pt x="19786" y="35890"/>
                </a:lnTo>
                <a:lnTo>
                  <a:pt x="26136" y="28651"/>
                </a:lnTo>
                <a:lnTo>
                  <a:pt x="29121" y="24853"/>
                </a:lnTo>
                <a:lnTo>
                  <a:pt x="32473" y="21475"/>
                </a:lnTo>
                <a:lnTo>
                  <a:pt x="35267" y="17932"/>
                </a:lnTo>
                <a:lnTo>
                  <a:pt x="38176" y="14503"/>
                </a:lnTo>
                <a:lnTo>
                  <a:pt x="41109" y="11569"/>
                </a:lnTo>
                <a:lnTo>
                  <a:pt x="43421" y="8762"/>
                </a:lnTo>
                <a:lnTo>
                  <a:pt x="45770" y="6019"/>
                </a:lnTo>
                <a:lnTo>
                  <a:pt x="48044" y="4114"/>
                </a:lnTo>
                <a:lnTo>
                  <a:pt x="49479" y="2489"/>
                </a:lnTo>
                <a:lnTo>
                  <a:pt x="5180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5" name="object 2075"/>
          <p:cNvSpPr/>
          <p:nvPr/>
        </p:nvSpPr>
        <p:spPr>
          <a:xfrm>
            <a:off x="5065496" y="5238295"/>
            <a:ext cx="85407" cy="155051"/>
          </a:xfrm>
          <a:prstGeom prst="rect">
            <a:avLst/>
          </a:prstGeom>
          <a:blipFill>
            <a:blip r:embed="rId5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6" name="object 2076"/>
          <p:cNvSpPr/>
          <p:nvPr/>
        </p:nvSpPr>
        <p:spPr>
          <a:xfrm>
            <a:off x="5069419" y="5333415"/>
            <a:ext cx="52069" cy="57785"/>
          </a:xfrm>
          <a:custGeom>
            <a:avLst/>
            <a:gdLst/>
            <a:ahLst/>
            <a:cxnLst/>
            <a:rect l="l" t="t" r="r" b="b"/>
            <a:pathLst>
              <a:path w="52070" h="57785">
                <a:moveTo>
                  <a:pt x="51777" y="0"/>
                </a:moveTo>
                <a:lnTo>
                  <a:pt x="48768" y="1549"/>
                </a:lnTo>
                <a:lnTo>
                  <a:pt x="46977" y="2628"/>
                </a:lnTo>
                <a:lnTo>
                  <a:pt x="44069" y="3949"/>
                </a:lnTo>
                <a:lnTo>
                  <a:pt x="38125" y="8585"/>
                </a:lnTo>
                <a:lnTo>
                  <a:pt x="34861" y="11315"/>
                </a:lnTo>
                <a:lnTo>
                  <a:pt x="33070" y="12687"/>
                </a:lnTo>
                <a:lnTo>
                  <a:pt x="31383" y="14503"/>
                </a:lnTo>
                <a:lnTo>
                  <a:pt x="28308" y="17614"/>
                </a:lnTo>
                <a:lnTo>
                  <a:pt x="24765" y="21056"/>
                </a:lnTo>
                <a:lnTo>
                  <a:pt x="21588" y="24866"/>
                </a:lnTo>
                <a:lnTo>
                  <a:pt x="17030" y="30441"/>
                </a:lnTo>
                <a:lnTo>
                  <a:pt x="15443" y="32257"/>
                </a:lnTo>
                <a:lnTo>
                  <a:pt x="14173" y="34251"/>
                </a:lnTo>
                <a:lnTo>
                  <a:pt x="10071" y="39750"/>
                </a:lnTo>
                <a:lnTo>
                  <a:pt x="7734" y="43332"/>
                </a:lnTo>
                <a:lnTo>
                  <a:pt x="5842" y="46469"/>
                </a:lnTo>
                <a:lnTo>
                  <a:pt x="1968" y="52717"/>
                </a:lnTo>
                <a:lnTo>
                  <a:pt x="0" y="57213"/>
                </a:lnTo>
                <a:lnTo>
                  <a:pt x="3594" y="53822"/>
                </a:lnTo>
                <a:lnTo>
                  <a:pt x="10998" y="45834"/>
                </a:lnTo>
                <a:lnTo>
                  <a:pt x="16814" y="39319"/>
                </a:lnTo>
                <a:lnTo>
                  <a:pt x="26111" y="28651"/>
                </a:lnTo>
                <a:lnTo>
                  <a:pt x="29134" y="24803"/>
                </a:lnTo>
                <a:lnTo>
                  <a:pt x="32473" y="21488"/>
                </a:lnTo>
                <a:lnTo>
                  <a:pt x="35267" y="17957"/>
                </a:lnTo>
                <a:lnTo>
                  <a:pt x="38176" y="14503"/>
                </a:lnTo>
                <a:lnTo>
                  <a:pt x="41109" y="11569"/>
                </a:lnTo>
                <a:lnTo>
                  <a:pt x="43408" y="8775"/>
                </a:lnTo>
                <a:lnTo>
                  <a:pt x="45770" y="6032"/>
                </a:lnTo>
                <a:lnTo>
                  <a:pt x="48044" y="4127"/>
                </a:lnTo>
                <a:lnTo>
                  <a:pt x="49453" y="2489"/>
                </a:lnTo>
                <a:lnTo>
                  <a:pt x="50952" y="914"/>
                </a:lnTo>
                <a:lnTo>
                  <a:pt x="5177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7" name="object 2077"/>
          <p:cNvSpPr/>
          <p:nvPr/>
        </p:nvSpPr>
        <p:spPr>
          <a:xfrm>
            <a:off x="4977654" y="4497604"/>
            <a:ext cx="26034" cy="73025"/>
          </a:xfrm>
          <a:custGeom>
            <a:avLst/>
            <a:gdLst/>
            <a:ahLst/>
            <a:cxnLst/>
            <a:rect l="l" t="t" r="r" b="b"/>
            <a:pathLst>
              <a:path w="26035" h="73025">
                <a:moveTo>
                  <a:pt x="25692" y="0"/>
                </a:moveTo>
                <a:lnTo>
                  <a:pt x="23558" y="2590"/>
                </a:lnTo>
                <a:lnTo>
                  <a:pt x="22301" y="4279"/>
                </a:lnTo>
                <a:lnTo>
                  <a:pt x="20129" y="6629"/>
                </a:lnTo>
                <a:lnTo>
                  <a:pt x="16408" y="13208"/>
                </a:lnTo>
                <a:lnTo>
                  <a:pt x="15468" y="15074"/>
                </a:lnTo>
                <a:lnTo>
                  <a:pt x="14465" y="16967"/>
                </a:lnTo>
                <a:lnTo>
                  <a:pt x="13335" y="18935"/>
                </a:lnTo>
                <a:lnTo>
                  <a:pt x="12560" y="21069"/>
                </a:lnTo>
                <a:lnTo>
                  <a:pt x="10845" y="25298"/>
                </a:lnTo>
                <a:lnTo>
                  <a:pt x="8890" y="29845"/>
                </a:lnTo>
                <a:lnTo>
                  <a:pt x="5384" y="41490"/>
                </a:lnTo>
                <a:lnTo>
                  <a:pt x="4635" y="43789"/>
                </a:lnTo>
                <a:lnTo>
                  <a:pt x="4229" y="46113"/>
                </a:lnTo>
                <a:lnTo>
                  <a:pt x="3644" y="48323"/>
                </a:lnTo>
                <a:lnTo>
                  <a:pt x="2578" y="52768"/>
                </a:lnTo>
                <a:lnTo>
                  <a:pt x="1790" y="56972"/>
                </a:lnTo>
                <a:lnTo>
                  <a:pt x="1244" y="60591"/>
                </a:lnTo>
                <a:lnTo>
                  <a:pt x="114" y="67818"/>
                </a:lnTo>
                <a:lnTo>
                  <a:pt x="0" y="72758"/>
                </a:lnTo>
                <a:lnTo>
                  <a:pt x="2006" y="68262"/>
                </a:lnTo>
                <a:lnTo>
                  <a:pt x="5765" y="58013"/>
                </a:lnTo>
                <a:lnTo>
                  <a:pt x="7175" y="54013"/>
                </a:lnTo>
                <a:lnTo>
                  <a:pt x="8623" y="49733"/>
                </a:lnTo>
                <a:lnTo>
                  <a:pt x="13081" y="36334"/>
                </a:lnTo>
                <a:lnTo>
                  <a:pt x="14376" y="31686"/>
                </a:lnTo>
                <a:lnTo>
                  <a:pt x="16154" y="27266"/>
                </a:lnTo>
                <a:lnTo>
                  <a:pt x="17411" y="22936"/>
                </a:lnTo>
                <a:lnTo>
                  <a:pt x="18745" y="18643"/>
                </a:lnTo>
                <a:lnTo>
                  <a:pt x="20307" y="14795"/>
                </a:lnTo>
                <a:lnTo>
                  <a:pt x="21348" y="11315"/>
                </a:lnTo>
                <a:lnTo>
                  <a:pt x="22491" y="7886"/>
                </a:lnTo>
                <a:lnTo>
                  <a:pt x="23837" y="5257"/>
                </a:lnTo>
                <a:lnTo>
                  <a:pt x="24549" y="3187"/>
                </a:lnTo>
                <a:lnTo>
                  <a:pt x="256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8" name="object 2078"/>
          <p:cNvSpPr/>
          <p:nvPr/>
        </p:nvSpPr>
        <p:spPr>
          <a:xfrm>
            <a:off x="4969462" y="4399737"/>
            <a:ext cx="59286" cy="173469"/>
          </a:xfrm>
          <a:prstGeom prst="rect">
            <a:avLst/>
          </a:prstGeom>
          <a:blipFill>
            <a:blip r:embed="rId5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9" name="object 2079"/>
          <p:cNvSpPr/>
          <p:nvPr/>
        </p:nvSpPr>
        <p:spPr>
          <a:xfrm>
            <a:off x="4974504" y="4418796"/>
            <a:ext cx="35560" cy="69215"/>
          </a:xfrm>
          <a:custGeom>
            <a:avLst/>
            <a:gdLst/>
            <a:ahLst/>
            <a:cxnLst/>
            <a:rect l="l" t="t" r="r" b="b"/>
            <a:pathLst>
              <a:path w="35560" h="69214">
                <a:moveTo>
                  <a:pt x="35140" y="0"/>
                </a:moveTo>
                <a:lnTo>
                  <a:pt x="34201" y="800"/>
                </a:lnTo>
                <a:lnTo>
                  <a:pt x="32638" y="2247"/>
                </a:lnTo>
                <a:lnTo>
                  <a:pt x="31153" y="3784"/>
                </a:lnTo>
                <a:lnTo>
                  <a:pt x="28689" y="5816"/>
                </a:lnTo>
                <a:lnTo>
                  <a:pt x="26492" y="8750"/>
                </a:lnTo>
                <a:lnTo>
                  <a:pt x="25361" y="10223"/>
                </a:lnTo>
                <a:lnTo>
                  <a:pt x="24180" y="11823"/>
                </a:lnTo>
                <a:lnTo>
                  <a:pt x="21729" y="15303"/>
                </a:lnTo>
                <a:lnTo>
                  <a:pt x="20358" y="17094"/>
                </a:lnTo>
                <a:lnTo>
                  <a:pt x="19291" y="19113"/>
                </a:lnTo>
                <a:lnTo>
                  <a:pt x="17005" y="23088"/>
                </a:lnTo>
                <a:lnTo>
                  <a:pt x="14490" y="27317"/>
                </a:lnTo>
                <a:lnTo>
                  <a:pt x="9351" y="38620"/>
                </a:lnTo>
                <a:lnTo>
                  <a:pt x="8420" y="40563"/>
                </a:lnTo>
                <a:lnTo>
                  <a:pt x="7639" y="42951"/>
                </a:lnTo>
                <a:lnTo>
                  <a:pt x="6832" y="44932"/>
                </a:lnTo>
                <a:lnTo>
                  <a:pt x="5181" y="49199"/>
                </a:lnTo>
                <a:lnTo>
                  <a:pt x="3848" y="53238"/>
                </a:lnTo>
                <a:lnTo>
                  <a:pt x="2832" y="56781"/>
                </a:lnTo>
                <a:lnTo>
                  <a:pt x="723" y="63792"/>
                </a:lnTo>
                <a:lnTo>
                  <a:pt x="0" y="68681"/>
                </a:lnTo>
                <a:lnTo>
                  <a:pt x="2578" y="64477"/>
                </a:lnTo>
                <a:lnTo>
                  <a:pt x="5930" y="58038"/>
                </a:lnTo>
                <a:lnTo>
                  <a:pt x="7658" y="54800"/>
                </a:lnTo>
                <a:lnTo>
                  <a:pt x="11595" y="47002"/>
                </a:lnTo>
                <a:lnTo>
                  <a:pt x="13643" y="42811"/>
                </a:lnTo>
                <a:lnTo>
                  <a:pt x="15772" y="38392"/>
                </a:lnTo>
                <a:lnTo>
                  <a:pt x="17792" y="34315"/>
                </a:lnTo>
                <a:lnTo>
                  <a:pt x="19697" y="29870"/>
                </a:lnTo>
                <a:lnTo>
                  <a:pt x="22047" y="25717"/>
                </a:lnTo>
                <a:lnTo>
                  <a:pt x="23837" y="21615"/>
                </a:lnTo>
                <a:lnTo>
                  <a:pt x="25742" y="17538"/>
                </a:lnTo>
                <a:lnTo>
                  <a:pt x="27800" y="13919"/>
                </a:lnTo>
                <a:lnTo>
                  <a:pt x="29324" y="10617"/>
                </a:lnTo>
                <a:lnTo>
                  <a:pt x="30886" y="7378"/>
                </a:lnTo>
                <a:lnTo>
                  <a:pt x="32575" y="4927"/>
                </a:lnTo>
                <a:lnTo>
                  <a:pt x="34556" y="1079"/>
                </a:lnTo>
                <a:lnTo>
                  <a:pt x="3514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0" name="object 2080"/>
          <p:cNvSpPr/>
          <p:nvPr/>
        </p:nvSpPr>
        <p:spPr>
          <a:xfrm>
            <a:off x="4969560" y="4402610"/>
            <a:ext cx="58445" cy="87271"/>
          </a:xfrm>
          <a:prstGeom prst="rect">
            <a:avLst/>
          </a:prstGeom>
          <a:blipFill>
            <a:blip r:embed="rId5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1" name="object 2081"/>
          <p:cNvSpPr/>
          <p:nvPr/>
        </p:nvSpPr>
        <p:spPr>
          <a:xfrm>
            <a:off x="4863653" y="4863629"/>
            <a:ext cx="45696" cy="95300"/>
          </a:xfrm>
          <a:prstGeom prst="rect">
            <a:avLst/>
          </a:prstGeom>
          <a:blipFill>
            <a:blip r:embed="rId5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2" name="object 2082"/>
          <p:cNvSpPr/>
          <p:nvPr/>
        </p:nvSpPr>
        <p:spPr>
          <a:xfrm>
            <a:off x="4880086" y="4882100"/>
            <a:ext cx="6350" cy="73660"/>
          </a:xfrm>
          <a:custGeom>
            <a:avLst/>
            <a:gdLst/>
            <a:ahLst/>
            <a:cxnLst/>
            <a:rect l="l" t="t" r="r" b="b"/>
            <a:pathLst>
              <a:path w="6350" h="73660">
                <a:moveTo>
                  <a:pt x="5892" y="0"/>
                </a:moveTo>
                <a:lnTo>
                  <a:pt x="4673" y="3225"/>
                </a:lnTo>
                <a:lnTo>
                  <a:pt x="4114" y="4889"/>
                </a:lnTo>
                <a:lnTo>
                  <a:pt x="2895" y="7670"/>
                </a:lnTo>
                <a:lnTo>
                  <a:pt x="1592" y="14960"/>
                </a:lnTo>
                <a:lnTo>
                  <a:pt x="863" y="18618"/>
                </a:lnTo>
                <a:lnTo>
                  <a:pt x="585" y="23152"/>
                </a:lnTo>
                <a:lnTo>
                  <a:pt x="0" y="32004"/>
                </a:lnTo>
                <a:lnTo>
                  <a:pt x="139" y="36652"/>
                </a:lnTo>
                <a:lnTo>
                  <a:pt x="406" y="43561"/>
                </a:lnTo>
                <a:lnTo>
                  <a:pt x="457" y="45859"/>
                </a:lnTo>
                <a:lnTo>
                  <a:pt x="787" y="48069"/>
                </a:lnTo>
                <a:lnTo>
                  <a:pt x="952" y="50241"/>
                </a:lnTo>
                <a:lnTo>
                  <a:pt x="1358" y="54559"/>
                </a:lnTo>
                <a:lnTo>
                  <a:pt x="1943" y="58585"/>
                </a:lnTo>
                <a:lnTo>
                  <a:pt x="2603" y="62001"/>
                </a:lnTo>
                <a:lnTo>
                  <a:pt x="3809" y="68872"/>
                </a:lnTo>
                <a:lnTo>
                  <a:pt x="5257" y="73342"/>
                </a:lnTo>
                <a:lnTo>
                  <a:pt x="5664" y="68668"/>
                </a:lnTo>
                <a:lnTo>
                  <a:pt x="5794" y="62001"/>
                </a:lnTo>
                <a:lnTo>
                  <a:pt x="5753" y="36550"/>
                </a:lnTo>
                <a:lnTo>
                  <a:pt x="5486" y="31991"/>
                </a:lnTo>
                <a:lnTo>
                  <a:pt x="5753" y="27444"/>
                </a:lnTo>
                <a:lnTo>
                  <a:pt x="5519" y="22987"/>
                </a:lnTo>
                <a:lnTo>
                  <a:pt x="5412" y="18618"/>
                </a:lnTo>
                <a:lnTo>
                  <a:pt x="5613" y="14960"/>
                </a:lnTo>
                <a:lnTo>
                  <a:pt x="5486" y="11480"/>
                </a:lnTo>
                <a:lnTo>
                  <a:pt x="5492" y="7670"/>
                </a:lnTo>
                <a:lnTo>
                  <a:pt x="5841" y="5270"/>
                </a:lnTo>
                <a:lnTo>
                  <a:pt x="58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3" name="object 2083"/>
          <p:cNvSpPr/>
          <p:nvPr/>
        </p:nvSpPr>
        <p:spPr>
          <a:xfrm>
            <a:off x="4757050" y="4867990"/>
            <a:ext cx="152299" cy="90940"/>
          </a:xfrm>
          <a:prstGeom prst="rect">
            <a:avLst/>
          </a:prstGeom>
          <a:blipFill>
            <a:blip r:embed="rId5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4" name="object 2084"/>
          <p:cNvSpPr/>
          <p:nvPr/>
        </p:nvSpPr>
        <p:spPr>
          <a:xfrm>
            <a:off x="4775353" y="4912252"/>
            <a:ext cx="74930" cy="20955"/>
          </a:xfrm>
          <a:custGeom>
            <a:avLst/>
            <a:gdLst/>
            <a:ahLst/>
            <a:cxnLst/>
            <a:rect l="l" t="t" r="r" b="b"/>
            <a:pathLst>
              <a:path w="74929" h="20954">
                <a:moveTo>
                  <a:pt x="69430" y="0"/>
                </a:moveTo>
                <a:lnTo>
                  <a:pt x="62141" y="647"/>
                </a:lnTo>
                <a:lnTo>
                  <a:pt x="58496" y="914"/>
                </a:lnTo>
                <a:lnTo>
                  <a:pt x="54241" y="1422"/>
                </a:lnTo>
                <a:lnTo>
                  <a:pt x="49745" y="2171"/>
                </a:lnTo>
                <a:lnTo>
                  <a:pt x="47497" y="2590"/>
                </a:lnTo>
                <a:lnTo>
                  <a:pt x="45135" y="2844"/>
                </a:lnTo>
                <a:lnTo>
                  <a:pt x="42811" y="3429"/>
                </a:lnTo>
                <a:lnTo>
                  <a:pt x="35674" y="5029"/>
                </a:lnTo>
                <a:lnTo>
                  <a:pt x="30962" y="6134"/>
                </a:lnTo>
                <a:lnTo>
                  <a:pt x="26288" y="7734"/>
                </a:lnTo>
                <a:lnTo>
                  <a:pt x="21932" y="9182"/>
                </a:lnTo>
                <a:lnTo>
                  <a:pt x="19735" y="9817"/>
                </a:lnTo>
                <a:lnTo>
                  <a:pt x="17703" y="10795"/>
                </a:lnTo>
                <a:lnTo>
                  <a:pt x="13804" y="12484"/>
                </a:lnTo>
                <a:lnTo>
                  <a:pt x="7010" y="15684"/>
                </a:lnTo>
                <a:lnTo>
                  <a:pt x="4521" y="17691"/>
                </a:lnTo>
                <a:lnTo>
                  <a:pt x="2705" y="18846"/>
                </a:lnTo>
                <a:lnTo>
                  <a:pt x="0" y="20815"/>
                </a:lnTo>
                <a:lnTo>
                  <a:pt x="3276" y="19875"/>
                </a:lnTo>
                <a:lnTo>
                  <a:pt x="5372" y="19342"/>
                </a:lnTo>
                <a:lnTo>
                  <a:pt x="8102" y="18148"/>
                </a:lnTo>
                <a:lnTo>
                  <a:pt x="11595" y="17272"/>
                </a:lnTo>
                <a:lnTo>
                  <a:pt x="15112" y="16484"/>
                </a:lnTo>
                <a:lnTo>
                  <a:pt x="19075" y="15189"/>
                </a:lnTo>
                <a:lnTo>
                  <a:pt x="23444" y="14147"/>
                </a:lnTo>
                <a:lnTo>
                  <a:pt x="27851" y="13220"/>
                </a:lnTo>
                <a:lnTo>
                  <a:pt x="32410" y="11709"/>
                </a:lnTo>
                <a:lnTo>
                  <a:pt x="69735" y="1955"/>
                </a:lnTo>
                <a:lnTo>
                  <a:pt x="74371" y="266"/>
                </a:lnTo>
                <a:lnTo>
                  <a:pt x="6943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5" name="object 2085"/>
          <p:cNvSpPr/>
          <p:nvPr/>
        </p:nvSpPr>
        <p:spPr>
          <a:xfrm>
            <a:off x="4832642" y="4712182"/>
            <a:ext cx="51541" cy="64147"/>
          </a:xfrm>
          <a:prstGeom prst="rect">
            <a:avLst/>
          </a:prstGeom>
          <a:blipFill>
            <a:blip r:embed="rId5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6" name="object 2086"/>
          <p:cNvSpPr/>
          <p:nvPr/>
        </p:nvSpPr>
        <p:spPr>
          <a:xfrm>
            <a:off x="4835511" y="4726642"/>
            <a:ext cx="34925" cy="48260"/>
          </a:xfrm>
          <a:custGeom>
            <a:avLst/>
            <a:gdLst/>
            <a:ahLst/>
            <a:cxnLst/>
            <a:rect l="l" t="t" r="r" b="b"/>
            <a:pathLst>
              <a:path w="34925" h="48260">
                <a:moveTo>
                  <a:pt x="34391" y="0"/>
                </a:moveTo>
                <a:lnTo>
                  <a:pt x="33604" y="482"/>
                </a:lnTo>
                <a:lnTo>
                  <a:pt x="32258" y="1422"/>
                </a:lnTo>
                <a:lnTo>
                  <a:pt x="30988" y="2476"/>
                </a:lnTo>
                <a:lnTo>
                  <a:pt x="28841" y="3695"/>
                </a:lnTo>
                <a:lnTo>
                  <a:pt x="26822" y="5689"/>
                </a:lnTo>
                <a:lnTo>
                  <a:pt x="24853" y="7696"/>
                </a:lnTo>
                <a:lnTo>
                  <a:pt x="22415" y="10007"/>
                </a:lnTo>
                <a:lnTo>
                  <a:pt x="20218" y="12750"/>
                </a:lnTo>
                <a:lnTo>
                  <a:pt x="18046" y="15506"/>
                </a:lnTo>
                <a:lnTo>
                  <a:pt x="15633" y="18453"/>
                </a:lnTo>
                <a:lnTo>
                  <a:pt x="13601" y="21590"/>
                </a:lnTo>
                <a:lnTo>
                  <a:pt x="9436" y="27825"/>
                </a:lnTo>
                <a:lnTo>
                  <a:pt x="5816" y="34366"/>
                </a:lnTo>
                <a:lnTo>
                  <a:pt x="3505" y="39509"/>
                </a:lnTo>
                <a:lnTo>
                  <a:pt x="1155" y="44627"/>
                </a:lnTo>
                <a:lnTo>
                  <a:pt x="0" y="48247"/>
                </a:lnTo>
                <a:lnTo>
                  <a:pt x="19316" y="20993"/>
                </a:lnTo>
                <a:lnTo>
                  <a:pt x="21564" y="18097"/>
                </a:lnTo>
                <a:lnTo>
                  <a:pt x="23406" y="15176"/>
                </a:lnTo>
                <a:lnTo>
                  <a:pt x="25285" y="12280"/>
                </a:lnTo>
                <a:lnTo>
                  <a:pt x="27279" y="9766"/>
                </a:lnTo>
                <a:lnTo>
                  <a:pt x="28778" y="7404"/>
                </a:lnTo>
                <a:lnTo>
                  <a:pt x="30340" y="5143"/>
                </a:lnTo>
                <a:lnTo>
                  <a:pt x="31851" y="3429"/>
                </a:lnTo>
                <a:lnTo>
                  <a:pt x="32829" y="2108"/>
                </a:lnTo>
                <a:lnTo>
                  <a:pt x="33845" y="800"/>
                </a:lnTo>
                <a:lnTo>
                  <a:pt x="3439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7" name="object 2087"/>
          <p:cNvSpPr/>
          <p:nvPr/>
        </p:nvSpPr>
        <p:spPr>
          <a:xfrm>
            <a:off x="4832629" y="4714390"/>
            <a:ext cx="49593" cy="61939"/>
          </a:xfrm>
          <a:prstGeom prst="rect">
            <a:avLst/>
          </a:prstGeom>
          <a:blipFill>
            <a:blip r:embed="rId5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8" name="object 2088"/>
          <p:cNvSpPr/>
          <p:nvPr/>
        </p:nvSpPr>
        <p:spPr>
          <a:xfrm>
            <a:off x="4815692" y="4545204"/>
            <a:ext cx="26670" cy="53340"/>
          </a:xfrm>
          <a:custGeom>
            <a:avLst/>
            <a:gdLst/>
            <a:ahLst/>
            <a:cxnLst/>
            <a:rect l="l" t="t" r="r" b="b"/>
            <a:pathLst>
              <a:path w="26670" h="53339">
                <a:moveTo>
                  <a:pt x="26162" y="0"/>
                </a:moveTo>
                <a:lnTo>
                  <a:pt x="25450" y="622"/>
                </a:lnTo>
                <a:lnTo>
                  <a:pt x="24269" y="1790"/>
                </a:lnTo>
                <a:lnTo>
                  <a:pt x="23202" y="3009"/>
                </a:lnTo>
                <a:lnTo>
                  <a:pt x="21259" y="4546"/>
                </a:lnTo>
                <a:lnTo>
                  <a:pt x="17983" y="9143"/>
                </a:lnTo>
                <a:lnTo>
                  <a:pt x="15938" y="11810"/>
                </a:lnTo>
                <a:lnTo>
                  <a:pt x="12522" y="17970"/>
                </a:lnTo>
                <a:lnTo>
                  <a:pt x="10642" y="21247"/>
                </a:lnTo>
                <a:lnTo>
                  <a:pt x="9156" y="24676"/>
                </a:lnTo>
                <a:lnTo>
                  <a:pt x="6007" y="31495"/>
                </a:lnTo>
                <a:lnTo>
                  <a:pt x="3505" y="38569"/>
                </a:lnTo>
                <a:lnTo>
                  <a:pt x="571" y="49415"/>
                </a:lnTo>
                <a:lnTo>
                  <a:pt x="0" y="53174"/>
                </a:lnTo>
                <a:lnTo>
                  <a:pt x="1905" y="49898"/>
                </a:lnTo>
                <a:lnTo>
                  <a:pt x="14643" y="23164"/>
                </a:lnTo>
                <a:lnTo>
                  <a:pt x="16421" y="19938"/>
                </a:lnTo>
                <a:lnTo>
                  <a:pt x="17754" y="16738"/>
                </a:lnTo>
                <a:lnTo>
                  <a:pt x="19164" y="13588"/>
                </a:lnTo>
                <a:lnTo>
                  <a:pt x="20701" y="10794"/>
                </a:lnTo>
                <a:lnTo>
                  <a:pt x="21831" y="8229"/>
                </a:lnTo>
                <a:lnTo>
                  <a:pt x="23012" y="5727"/>
                </a:lnTo>
                <a:lnTo>
                  <a:pt x="24180" y="3809"/>
                </a:lnTo>
                <a:lnTo>
                  <a:pt x="24955" y="2336"/>
                </a:lnTo>
                <a:lnTo>
                  <a:pt x="25742" y="901"/>
                </a:lnTo>
                <a:lnTo>
                  <a:pt x="2616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9" name="object 2089"/>
          <p:cNvSpPr/>
          <p:nvPr/>
        </p:nvSpPr>
        <p:spPr>
          <a:xfrm>
            <a:off x="4808850" y="4532796"/>
            <a:ext cx="47286" cy="127138"/>
          </a:xfrm>
          <a:prstGeom prst="rect">
            <a:avLst/>
          </a:prstGeom>
          <a:blipFill>
            <a:blip r:embed="rId5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0" name="object 2090"/>
          <p:cNvSpPr/>
          <p:nvPr/>
        </p:nvSpPr>
        <p:spPr>
          <a:xfrm>
            <a:off x="4812752" y="4604909"/>
            <a:ext cx="26670" cy="53340"/>
          </a:xfrm>
          <a:custGeom>
            <a:avLst/>
            <a:gdLst/>
            <a:ahLst/>
            <a:cxnLst/>
            <a:rect l="l" t="t" r="r" b="b"/>
            <a:pathLst>
              <a:path w="26670" h="53339">
                <a:moveTo>
                  <a:pt x="26149" y="0"/>
                </a:moveTo>
                <a:lnTo>
                  <a:pt x="25450" y="622"/>
                </a:lnTo>
                <a:lnTo>
                  <a:pt x="24269" y="1778"/>
                </a:lnTo>
                <a:lnTo>
                  <a:pt x="23202" y="2984"/>
                </a:lnTo>
                <a:lnTo>
                  <a:pt x="21259" y="4533"/>
                </a:lnTo>
                <a:lnTo>
                  <a:pt x="17983" y="9144"/>
                </a:lnTo>
                <a:lnTo>
                  <a:pt x="15938" y="11798"/>
                </a:lnTo>
                <a:lnTo>
                  <a:pt x="10642" y="21247"/>
                </a:lnTo>
                <a:lnTo>
                  <a:pt x="9144" y="24663"/>
                </a:lnTo>
                <a:lnTo>
                  <a:pt x="6007" y="31496"/>
                </a:lnTo>
                <a:lnTo>
                  <a:pt x="3505" y="38569"/>
                </a:lnTo>
                <a:lnTo>
                  <a:pt x="571" y="49415"/>
                </a:lnTo>
                <a:lnTo>
                  <a:pt x="0" y="53174"/>
                </a:lnTo>
                <a:lnTo>
                  <a:pt x="1854" y="49898"/>
                </a:lnTo>
                <a:lnTo>
                  <a:pt x="14643" y="23164"/>
                </a:lnTo>
                <a:lnTo>
                  <a:pt x="16408" y="19926"/>
                </a:lnTo>
                <a:lnTo>
                  <a:pt x="17741" y="16751"/>
                </a:lnTo>
                <a:lnTo>
                  <a:pt x="19151" y="13589"/>
                </a:lnTo>
                <a:lnTo>
                  <a:pt x="20701" y="10795"/>
                </a:lnTo>
                <a:lnTo>
                  <a:pt x="21805" y="8229"/>
                </a:lnTo>
                <a:lnTo>
                  <a:pt x="23012" y="5727"/>
                </a:lnTo>
                <a:lnTo>
                  <a:pt x="24180" y="3784"/>
                </a:lnTo>
                <a:lnTo>
                  <a:pt x="25842" y="622"/>
                </a:lnTo>
                <a:lnTo>
                  <a:pt x="2614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1" name="object 2091"/>
          <p:cNvSpPr/>
          <p:nvPr/>
        </p:nvSpPr>
        <p:spPr>
          <a:xfrm>
            <a:off x="4748044" y="4592499"/>
            <a:ext cx="105145" cy="126655"/>
          </a:xfrm>
          <a:prstGeom prst="rect">
            <a:avLst/>
          </a:prstGeom>
          <a:blipFill>
            <a:blip r:embed="rId5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2" name="object 2092"/>
          <p:cNvSpPr/>
          <p:nvPr/>
        </p:nvSpPr>
        <p:spPr>
          <a:xfrm>
            <a:off x="4759456" y="4901771"/>
            <a:ext cx="145219" cy="95441"/>
          </a:xfrm>
          <a:prstGeom prst="rect">
            <a:avLst/>
          </a:prstGeom>
          <a:blipFill>
            <a:blip r:embed="rId5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3" name="object 2093"/>
          <p:cNvSpPr/>
          <p:nvPr/>
        </p:nvSpPr>
        <p:spPr>
          <a:xfrm>
            <a:off x="4768193" y="4644302"/>
            <a:ext cx="27940" cy="72390"/>
          </a:xfrm>
          <a:custGeom>
            <a:avLst/>
            <a:gdLst/>
            <a:ahLst/>
            <a:cxnLst/>
            <a:rect l="l" t="t" r="r" b="b"/>
            <a:pathLst>
              <a:path w="27939" h="72389">
                <a:moveTo>
                  <a:pt x="0" y="0"/>
                </a:moveTo>
                <a:lnTo>
                  <a:pt x="1257" y="3149"/>
                </a:lnTo>
                <a:lnTo>
                  <a:pt x="1993" y="5168"/>
                </a:lnTo>
                <a:lnTo>
                  <a:pt x="3416" y="7797"/>
                </a:lnTo>
                <a:lnTo>
                  <a:pt x="4639" y="11226"/>
                </a:lnTo>
                <a:lnTo>
                  <a:pt x="5753" y="14643"/>
                </a:lnTo>
                <a:lnTo>
                  <a:pt x="7429" y="18440"/>
                </a:lnTo>
                <a:lnTo>
                  <a:pt x="8851" y="22707"/>
                </a:lnTo>
                <a:lnTo>
                  <a:pt x="10198" y="27012"/>
                </a:lnTo>
                <a:lnTo>
                  <a:pt x="12090" y="31394"/>
                </a:lnTo>
                <a:lnTo>
                  <a:pt x="25311" y="67627"/>
                </a:lnTo>
                <a:lnTo>
                  <a:pt x="27444" y="72110"/>
                </a:lnTo>
                <a:lnTo>
                  <a:pt x="27203" y="67170"/>
                </a:lnTo>
                <a:lnTo>
                  <a:pt x="25908" y="59956"/>
                </a:lnTo>
                <a:lnTo>
                  <a:pt x="25285" y="56337"/>
                </a:lnTo>
                <a:lnTo>
                  <a:pt x="24409" y="52171"/>
                </a:lnTo>
                <a:lnTo>
                  <a:pt x="23228" y="47751"/>
                </a:lnTo>
                <a:lnTo>
                  <a:pt x="22593" y="45554"/>
                </a:lnTo>
                <a:lnTo>
                  <a:pt x="22123" y="43230"/>
                </a:lnTo>
                <a:lnTo>
                  <a:pt x="21336" y="40970"/>
                </a:lnTo>
                <a:lnTo>
                  <a:pt x="17526" y="29413"/>
                </a:lnTo>
                <a:lnTo>
                  <a:pt x="15494" y="24930"/>
                </a:lnTo>
                <a:lnTo>
                  <a:pt x="13677" y="20713"/>
                </a:lnTo>
                <a:lnTo>
                  <a:pt x="12814" y="18580"/>
                </a:lnTo>
                <a:lnTo>
                  <a:pt x="11645" y="16662"/>
                </a:lnTo>
                <a:lnTo>
                  <a:pt x="10555" y="14643"/>
                </a:lnTo>
                <a:lnTo>
                  <a:pt x="8579" y="11175"/>
                </a:lnTo>
                <a:lnTo>
                  <a:pt x="7645" y="9639"/>
                </a:lnTo>
                <a:lnTo>
                  <a:pt x="5791" y="6476"/>
                </a:lnTo>
                <a:lnTo>
                  <a:pt x="3530" y="4165"/>
                </a:lnTo>
                <a:lnTo>
                  <a:pt x="2222" y="251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4" name="object 2094"/>
          <p:cNvSpPr/>
          <p:nvPr/>
        </p:nvSpPr>
        <p:spPr>
          <a:xfrm>
            <a:off x="4762894" y="4728058"/>
            <a:ext cx="57150" cy="52705"/>
          </a:xfrm>
          <a:custGeom>
            <a:avLst/>
            <a:gdLst/>
            <a:ahLst/>
            <a:cxnLst/>
            <a:rect l="l" t="t" r="r" b="b"/>
            <a:pathLst>
              <a:path w="57150" h="52704">
                <a:moveTo>
                  <a:pt x="0" y="0"/>
                </a:moveTo>
                <a:lnTo>
                  <a:pt x="927" y="825"/>
                </a:lnTo>
                <a:lnTo>
                  <a:pt x="4076" y="3759"/>
                </a:lnTo>
                <a:lnTo>
                  <a:pt x="6527" y="5448"/>
                </a:lnTo>
                <a:lnTo>
                  <a:pt x="9131" y="7975"/>
                </a:lnTo>
                <a:lnTo>
                  <a:pt x="11658" y="10591"/>
                </a:lnTo>
                <a:lnTo>
                  <a:pt x="14858" y="13233"/>
                </a:lnTo>
                <a:lnTo>
                  <a:pt x="18021" y="16408"/>
                </a:lnTo>
                <a:lnTo>
                  <a:pt x="21145" y="19672"/>
                </a:lnTo>
                <a:lnTo>
                  <a:pt x="24790" y="22745"/>
                </a:lnTo>
                <a:lnTo>
                  <a:pt x="52755" y="49326"/>
                </a:lnTo>
                <a:lnTo>
                  <a:pt x="56641" y="52387"/>
                </a:lnTo>
                <a:lnTo>
                  <a:pt x="54267" y="48056"/>
                </a:lnTo>
                <a:lnTo>
                  <a:pt x="49885" y="42176"/>
                </a:lnTo>
                <a:lnTo>
                  <a:pt x="47645" y="39128"/>
                </a:lnTo>
                <a:lnTo>
                  <a:pt x="45059" y="35890"/>
                </a:lnTo>
                <a:lnTo>
                  <a:pt x="42049" y="32461"/>
                </a:lnTo>
                <a:lnTo>
                  <a:pt x="40500" y="30759"/>
                </a:lnTo>
                <a:lnTo>
                  <a:pt x="39027" y="28905"/>
                </a:lnTo>
                <a:lnTo>
                  <a:pt x="37325" y="27241"/>
                </a:lnTo>
                <a:lnTo>
                  <a:pt x="33921" y="23748"/>
                </a:lnTo>
                <a:lnTo>
                  <a:pt x="28778" y="18567"/>
                </a:lnTo>
                <a:lnTo>
                  <a:pt x="24955" y="15443"/>
                </a:lnTo>
                <a:lnTo>
                  <a:pt x="21450" y="12496"/>
                </a:lnTo>
                <a:lnTo>
                  <a:pt x="19748" y="10972"/>
                </a:lnTo>
                <a:lnTo>
                  <a:pt x="17830" y="9778"/>
                </a:lnTo>
                <a:lnTo>
                  <a:pt x="16078" y="8572"/>
                </a:lnTo>
                <a:lnTo>
                  <a:pt x="14350" y="7340"/>
                </a:lnTo>
                <a:lnTo>
                  <a:pt x="8064" y="3238"/>
                </a:lnTo>
                <a:lnTo>
                  <a:pt x="5029" y="2184"/>
                </a:lnTo>
                <a:lnTo>
                  <a:pt x="3098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5" name="object 2095"/>
          <p:cNvSpPr/>
          <p:nvPr/>
        </p:nvSpPr>
        <p:spPr>
          <a:xfrm>
            <a:off x="4784499" y="4799806"/>
            <a:ext cx="57150" cy="52705"/>
          </a:xfrm>
          <a:custGeom>
            <a:avLst/>
            <a:gdLst/>
            <a:ahLst/>
            <a:cxnLst/>
            <a:rect l="l" t="t" r="r" b="b"/>
            <a:pathLst>
              <a:path w="57150" h="52704">
                <a:moveTo>
                  <a:pt x="0" y="0"/>
                </a:moveTo>
                <a:lnTo>
                  <a:pt x="2527" y="2260"/>
                </a:lnTo>
                <a:lnTo>
                  <a:pt x="4114" y="3759"/>
                </a:lnTo>
                <a:lnTo>
                  <a:pt x="6565" y="5460"/>
                </a:lnTo>
                <a:lnTo>
                  <a:pt x="9143" y="7962"/>
                </a:lnTo>
                <a:lnTo>
                  <a:pt x="11683" y="10553"/>
                </a:lnTo>
                <a:lnTo>
                  <a:pt x="14846" y="13220"/>
                </a:lnTo>
                <a:lnTo>
                  <a:pt x="18033" y="16382"/>
                </a:lnTo>
                <a:lnTo>
                  <a:pt x="21183" y="19646"/>
                </a:lnTo>
                <a:lnTo>
                  <a:pt x="24803" y="22732"/>
                </a:lnTo>
                <a:lnTo>
                  <a:pt x="28117" y="26238"/>
                </a:lnTo>
                <a:lnTo>
                  <a:pt x="38315" y="36017"/>
                </a:lnTo>
                <a:lnTo>
                  <a:pt x="44691" y="42024"/>
                </a:lnTo>
                <a:lnTo>
                  <a:pt x="47409" y="44437"/>
                </a:lnTo>
                <a:lnTo>
                  <a:pt x="52793" y="49326"/>
                </a:lnTo>
                <a:lnTo>
                  <a:pt x="56667" y="52374"/>
                </a:lnTo>
                <a:lnTo>
                  <a:pt x="54292" y="48044"/>
                </a:lnTo>
                <a:lnTo>
                  <a:pt x="49785" y="42024"/>
                </a:lnTo>
                <a:lnTo>
                  <a:pt x="47726" y="39230"/>
                </a:lnTo>
                <a:lnTo>
                  <a:pt x="45097" y="35877"/>
                </a:lnTo>
                <a:lnTo>
                  <a:pt x="42075" y="32448"/>
                </a:lnTo>
                <a:lnTo>
                  <a:pt x="40525" y="30772"/>
                </a:lnTo>
                <a:lnTo>
                  <a:pt x="39077" y="28879"/>
                </a:lnTo>
                <a:lnTo>
                  <a:pt x="37350" y="27203"/>
                </a:lnTo>
                <a:lnTo>
                  <a:pt x="33934" y="23748"/>
                </a:lnTo>
                <a:lnTo>
                  <a:pt x="32232" y="21996"/>
                </a:lnTo>
                <a:lnTo>
                  <a:pt x="28803" y="18567"/>
                </a:lnTo>
                <a:lnTo>
                  <a:pt x="21462" y="12496"/>
                </a:lnTo>
                <a:lnTo>
                  <a:pt x="19761" y="10947"/>
                </a:lnTo>
                <a:lnTo>
                  <a:pt x="17856" y="9766"/>
                </a:lnTo>
                <a:lnTo>
                  <a:pt x="16116" y="8559"/>
                </a:lnTo>
                <a:lnTo>
                  <a:pt x="14401" y="7327"/>
                </a:lnTo>
                <a:lnTo>
                  <a:pt x="11137" y="5245"/>
                </a:lnTo>
                <a:lnTo>
                  <a:pt x="8064" y="3238"/>
                </a:lnTo>
                <a:lnTo>
                  <a:pt x="5029" y="2171"/>
                </a:lnTo>
                <a:lnTo>
                  <a:pt x="3124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6" name="object 2096"/>
          <p:cNvSpPr/>
          <p:nvPr/>
        </p:nvSpPr>
        <p:spPr>
          <a:xfrm>
            <a:off x="4771040" y="4784225"/>
            <a:ext cx="95599" cy="125421"/>
          </a:xfrm>
          <a:prstGeom prst="rect">
            <a:avLst/>
          </a:prstGeom>
          <a:blipFill>
            <a:blip r:embed="rId5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7" name="object 2097"/>
          <p:cNvSpPr/>
          <p:nvPr/>
        </p:nvSpPr>
        <p:spPr>
          <a:xfrm>
            <a:off x="4795950" y="4866581"/>
            <a:ext cx="66675" cy="39370"/>
          </a:xfrm>
          <a:custGeom>
            <a:avLst/>
            <a:gdLst/>
            <a:ahLst/>
            <a:cxnLst/>
            <a:rect l="l" t="t" r="r" b="b"/>
            <a:pathLst>
              <a:path w="66675" h="39370">
                <a:moveTo>
                  <a:pt x="0" y="0"/>
                </a:moveTo>
                <a:lnTo>
                  <a:pt x="1092" y="609"/>
                </a:lnTo>
                <a:lnTo>
                  <a:pt x="4826" y="2806"/>
                </a:lnTo>
                <a:lnTo>
                  <a:pt x="7556" y="3937"/>
                </a:lnTo>
                <a:lnTo>
                  <a:pt x="10629" y="5816"/>
                </a:lnTo>
                <a:lnTo>
                  <a:pt x="13652" y="7835"/>
                </a:lnTo>
                <a:lnTo>
                  <a:pt x="17348" y="9740"/>
                </a:lnTo>
                <a:lnTo>
                  <a:pt x="21132" y="12179"/>
                </a:lnTo>
                <a:lnTo>
                  <a:pt x="24866" y="14681"/>
                </a:lnTo>
                <a:lnTo>
                  <a:pt x="29070" y="16929"/>
                </a:lnTo>
                <a:lnTo>
                  <a:pt x="62077" y="36918"/>
                </a:lnTo>
                <a:lnTo>
                  <a:pt x="66548" y="39090"/>
                </a:lnTo>
                <a:lnTo>
                  <a:pt x="63284" y="35356"/>
                </a:lnTo>
                <a:lnTo>
                  <a:pt x="57746" y="30568"/>
                </a:lnTo>
                <a:lnTo>
                  <a:pt x="55029" y="28143"/>
                </a:lnTo>
                <a:lnTo>
                  <a:pt x="51689" y="25438"/>
                </a:lnTo>
                <a:lnTo>
                  <a:pt x="46151" y="21412"/>
                </a:lnTo>
                <a:lnTo>
                  <a:pt x="44335" y="19888"/>
                </a:lnTo>
                <a:lnTo>
                  <a:pt x="42278" y="18630"/>
                </a:lnTo>
                <a:lnTo>
                  <a:pt x="32080" y="11988"/>
                </a:lnTo>
                <a:lnTo>
                  <a:pt x="23634" y="7620"/>
                </a:lnTo>
                <a:lnTo>
                  <a:pt x="21653" y="6502"/>
                </a:lnTo>
                <a:lnTo>
                  <a:pt x="19519" y="5727"/>
                </a:lnTo>
                <a:lnTo>
                  <a:pt x="15621" y="4089"/>
                </a:lnTo>
                <a:lnTo>
                  <a:pt x="13741" y="3378"/>
                </a:lnTo>
                <a:lnTo>
                  <a:pt x="12001" y="2755"/>
                </a:lnTo>
                <a:lnTo>
                  <a:pt x="8559" y="1435"/>
                </a:lnTo>
                <a:lnTo>
                  <a:pt x="5397" y="1054"/>
                </a:lnTo>
                <a:lnTo>
                  <a:pt x="3327" y="571"/>
                </a:lnTo>
                <a:lnTo>
                  <a:pt x="1219" y="19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8" name="object 2098"/>
          <p:cNvSpPr/>
          <p:nvPr/>
        </p:nvSpPr>
        <p:spPr>
          <a:xfrm>
            <a:off x="4744059" y="4556556"/>
            <a:ext cx="79540" cy="225461"/>
          </a:xfrm>
          <a:prstGeom prst="rect">
            <a:avLst/>
          </a:prstGeom>
          <a:blipFill>
            <a:blip r:embed="rId5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9" name="object 2099"/>
          <p:cNvSpPr/>
          <p:nvPr/>
        </p:nvSpPr>
        <p:spPr>
          <a:xfrm>
            <a:off x="4783232" y="4850269"/>
            <a:ext cx="83407" cy="59474"/>
          </a:xfrm>
          <a:prstGeom prst="rect">
            <a:avLst/>
          </a:prstGeom>
          <a:blipFill>
            <a:blip r:embed="rId5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0" name="object 2100"/>
          <p:cNvSpPr/>
          <p:nvPr/>
        </p:nvSpPr>
        <p:spPr>
          <a:xfrm>
            <a:off x="4844539" y="4942667"/>
            <a:ext cx="56515" cy="53340"/>
          </a:xfrm>
          <a:custGeom>
            <a:avLst/>
            <a:gdLst/>
            <a:ahLst/>
            <a:cxnLst/>
            <a:rect l="l" t="t" r="r" b="b"/>
            <a:pathLst>
              <a:path w="56514" h="53339">
                <a:moveTo>
                  <a:pt x="0" y="0"/>
                </a:moveTo>
                <a:lnTo>
                  <a:pt x="952" y="850"/>
                </a:lnTo>
                <a:lnTo>
                  <a:pt x="2527" y="2311"/>
                </a:lnTo>
                <a:lnTo>
                  <a:pt x="4076" y="3810"/>
                </a:lnTo>
                <a:lnTo>
                  <a:pt x="6477" y="5562"/>
                </a:lnTo>
                <a:lnTo>
                  <a:pt x="9055" y="8077"/>
                </a:lnTo>
                <a:lnTo>
                  <a:pt x="11595" y="10718"/>
                </a:lnTo>
                <a:lnTo>
                  <a:pt x="14719" y="13411"/>
                </a:lnTo>
                <a:lnTo>
                  <a:pt x="17881" y="16598"/>
                </a:lnTo>
                <a:lnTo>
                  <a:pt x="20967" y="19900"/>
                </a:lnTo>
                <a:lnTo>
                  <a:pt x="24599" y="23037"/>
                </a:lnTo>
                <a:lnTo>
                  <a:pt x="52273" y="49898"/>
                </a:lnTo>
                <a:lnTo>
                  <a:pt x="56108" y="52984"/>
                </a:lnTo>
                <a:lnTo>
                  <a:pt x="53797" y="48628"/>
                </a:lnTo>
                <a:lnTo>
                  <a:pt x="49453" y="42722"/>
                </a:lnTo>
                <a:lnTo>
                  <a:pt x="47332" y="39738"/>
                </a:lnTo>
                <a:lnTo>
                  <a:pt x="44704" y="36360"/>
                </a:lnTo>
                <a:lnTo>
                  <a:pt x="41706" y="32905"/>
                </a:lnTo>
                <a:lnTo>
                  <a:pt x="40170" y="31203"/>
                </a:lnTo>
                <a:lnTo>
                  <a:pt x="38760" y="29311"/>
                </a:lnTo>
                <a:lnTo>
                  <a:pt x="37045" y="27609"/>
                </a:lnTo>
                <a:lnTo>
                  <a:pt x="32016" y="22352"/>
                </a:lnTo>
                <a:lnTo>
                  <a:pt x="28600" y="18859"/>
                </a:lnTo>
                <a:lnTo>
                  <a:pt x="24815" y="15697"/>
                </a:lnTo>
                <a:lnTo>
                  <a:pt x="21336" y="12725"/>
                </a:lnTo>
                <a:lnTo>
                  <a:pt x="19659" y="11188"/>
                </a:lnTo>
                <a:lnTo>
                  <a:pt x="17741" y="9969"/>
                </a:lnTo>
                <a:lnTo>
                  <a:pt x="14312" y="7505"/>
                </a:lnTo>
                <a:lnTo>
                  <a:pt x="8039" y="3340"/>
                </a:lnTo>
                <a:lnTo>
                  <a:pt x="5029" y="2247"/>
                </a:lnTo>
                <a:lnTo>
                  <a:pt x="3124" y="132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1" name="object 2101"/>
          <p:cNvSpPr/>
          <p:nvPr/>
        </p:nvSpPr>
        <p:spPr>
          <a:xfrm>
            <a:off x="4749434" y="4658512"/>
            <a:ext cx="100783" cy="195223"/>
          </a:xfrm>
          <a:prstGeom prst="rect">
            <a:avLst/>
          </a:prstGeom>
          <a:blipFill>
            <a:blip r:embed="rId5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2" name="object 2102"/>
          <p:cNvSpPr/>
          <p:nvPr/>
        </p:nvSpPr>
        <p:spPr>
          <a:xfrm>
            <a:off x="4831067" y="4927158"/>
            <a:ext cx="116534" cy="154442"/>
          </a:xfrm>
          <a:prstGeom prst="rect">
            <a:avLst/>
          </a:prstGeom>
          <a:blipFill>
            <a:blip r:embed="rId5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3" name="object 2103"/>
          <p:cNvSpPr/>
          <p:nvPr/>
        </p:nvSpPr>
        <p:spPr>
          <a:xfrm>
            <a:off x="4879501" y="5019831"/>
            <a:ext cx="64135" cy="60325"/>
          </a:xfrm>
          <a:custGeom>
            <a:avLst/>
            <a:gdLst/>
            <a:ahLst/>
            <a:cxnLst/>
            <a:rect l="l" t="t" r="r" b="b"/>
            <a:pathLst>
              <a:path w="64135" h="60325">
                <a:moveTo>
                  <a:pt x="0" y="0"/>
                </a:moveTo>
                <a:lnTo>
                  <a:pt x="2857" y="2616"/>
                </a:lnTo>
                <a:lnTo>
                  <a:pt x="4572" y="4317"/>
                </a:lnTo>
                <a:lnTo>
                  <a:pt x="7327" y="6261"/>
                </a:lnTo>
                <a:lnTo>
                  <a:pt x="10236" y="9156"/>
                </a:lnTo>
                <a:lnTo>
                  <a:pt x="13081" y="12115"/>
                </a:lnTo>
                <a:lnTo>
                  <a:pt x="16649" y="15163"/>
                </a:lnTo>
                <a:lnTo>
                  <a:pt x="20243" y="18795"/>
                </a:lnTo>
                <a:lnTo>
                  <a:pt x="23723" y="22529"/>
                </a:lnTo>
                <a:lnTo>
                  <a:pt x="27825" y="26060"/>
                </a:lnTo>
                <a:lnTo>
                  <a:pt x="59182" y="56527"/>
                </a:lnTo>
                <a:lnTo>
                  <a:pt x="63550" y="60032"/>
                </a:lnTo>
                <a:lnTo>
                  <a:pt x="60909" y="55079"/>
                </a:lnTo>
                <a:lnTo>
                  <a:pt x="56007" y="48386"/>
                </a:lnTo>
                <a:lnTo>
                  <a:pt x="53508" y="44843"/>
                </a:lnTo>
                <a:lnTo>
                  <a:pt x="50622" y="41211"/>
                </a:lnTo>
                <a:lnTo>
                  <a:pt x="47231" y="37274"/>
                </a:lnTo>
                <a:lnTo>
                  <a:pt x="45504" y="35331"/>
                </a:lnTo>
                <a:lnTo>
                  <a:pt x="43878" y="33197"/>
                </a:lnTo>
                <a:lnTo>
                  <a:pt x="41960" y="31280"/>
                </a:lnTo>
                <a:lnTo>
                  <a:pt x="32372" y="21374"/>
                </a:lnTo>
                <a:lnTo>
                  <a:pt x="28067" y="17805"/>
                </a:lnTo>
                <a:lnTo>
                  <a:pt x="24155" y="14427"/>
                </a:lnTo>
                <a:lnTo>
                  <a:pt x="22237" y="12649"/>
                </a:lnTo>
                <a:lnTo>
                  <a:pt x="20053" y="11264"/>
                </a:lnTo>
                <a:lnTo>
                  <a:pt x="16167" y="8483"/>
                </a:lnTo>
                <a:lnTo>
                  <a:pt x="14312" y="7226"/>
                </a:lnTo>
                <a:lnTo>
                  <a:pt x="12534" y="6095"/>
                </a:lnTo>
                <a:lnTo>
                  <a:pt x="10896" y="4864"/>
                </a:lnTo>
                <a:lnTo>
                  <a:pt x="9055" y="4089"/>
                </a:lnTo>
                <a:lnTo>
                  <a:pt x="7518" y="3327"/>
                </a:lnTo>
                <a:lnTo>
                  <a:pt x="1270" y="48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4" name="object 2104"/>
          <p:cNvSpPr/>
          <p:nvPr/>
        </p:nvSpPr>
        <p:spPr>
          <a:xfrm>
            <a:off x="4901671" y="5102569"/>
            <a:ext cx="71120" cy="52069"/>
          </a:xfrm>
          <a:custGeom>
            <a:avLst/>
            <a:gdLst/>
            <a:ahLst/>
            <a:cxnLst/>
            <a:rect l="l" t="t" r="r" b="b"/>
            <a:pathLst>
              <a:path w="71120" h="52070">
                <a:moveTo>
                  <a:pt x="0" y="0"/>
                </a:moveTo>
                <a:lnTo>
                  <a:pt x="3149" y="2235"/>
                </a:lnTo>
                <a:lnTo>
                  <a:pt x="5092" y="3682"/>
                </a:lnTo>
                <a:lnTo>
                  <a:pt x="8051" y="5270"/>
                </a:lnTo>
                <a:lnTo>
                  <a:pt x="11290" y="7772"/>
                </a:lnTo>
                <a:lnTo>
                  <a:pt x="14503" y="10350"/>
                </a:lnTo>
                <a:lnTo>
                  <a:pt x="18453" y="12928"/>
                </a:lnTo>
                <a:lnTo>
                  <a:pt x="22428" y="16078"/>
                </a:lnTo>
                <a:lnTo>
                  <a:pt x="26403" y="19342"/>
                </a:lnTo>
                <a:lnTo>
                  <a:pt x="30899" y="22301"/>
                </a:lnTo>
                <a:lnTo>
                  <a:pt x="65874" y="48526"/>
                </a:lnTo>
                <a:lnTo>
                  <a:pt x="70662" y="51447"/>
                </a:lnTo>
                <a:lnTo>
                  <a:pt x="67398" y="46901"/>
                </a:lnTo>
                <a:lnTo>
                  <a:pt x="61696" y="40868"/>
                </a:lnTo>
                <a:lnTo>
                  <a:pt x="58877" y="37833"/>
                </a:lnTo>
                <a:lnTo>
                  <a:pt x="55448" y="34416"/>
                </a:lnTo>
                <a:lnTo>
                  <a:pt x="49644" y="29248"/>
                </a:lnTo>
                <a:lnTo>
                  <a:pt x="47739" y="27330"/>
                </a:lnTo>
                <a:lnTo>
                  <a:pt x="45593" y="25679"/>
                </a:lnTo>
                <a:lnTo>
                  <a:pt x="39166" y="20510"/>
                </a:lnTo>
                <a:lnTo>
                  <a:pt x="34823" y="17094"/>
                </a:lnTo>
                <a:lnTo>
                  <a:pt x="25781" y="11214"/>
                </a:lnTo>
                <a:lnTo>
                  <a:pt x="23660" y="9728"/>
                </a:lnTo>
                <a:lnTo>
                  <a:pt x="21336" y="8623"/>
                </a:lnTo>
                <a:lnTo>
                  <a:pt x="17132" y="6349"/>
                </a:lnTo>
                <a:lnTo>
                  <a:pt x="13220" y="4432"/>
                </a:lnTo>
                <a:lnTo>
                  <a:pt x="11430" y="3428"/>
                </a:lnTo>
                <a:lnTo>
                  <a:pt x="9486" y="2882"/>
                </a:lnTo>
                <a:lnTo>
                  <a:pt x="7874" y="2336"/>
                </a:lnTo>
                <a:lnTo>
                  <a:pt x="3670" y="1003"/>
                </a:lnTo>
                <a:lnTo>
                  <a:pt x="1333" y="31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5" name="object 2105"/>
          <p:cNvSpPr/>
          <p:nvPr/>
        </p:nvSpPr>
        <p:spPr>
          <a:xfrm>
            <a:off x="4886785" y="5084360"/>
            <a:ext cx="116925" cy="156738"/>
          </a:xfrm>
          <a:prstGeom prst="rect">
            <a:avLst/>
          </a:prstGeom>
          <a:blipFill>
            <a:blip r:embed="rId5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6" name="object 2106"/>
          <p:cNvSpPr/>
          <p:nvPr/>
        </p:nvSpPr>
        <p:spPr>
          <a:xfrm>
            <a:off x="4947057" y="5169057"/>
            <a:ext cx="52705" cy="70485"/>
          </a:xfrm>
          <a:custGeom>
            <a:avLst/>
            <a:gdLst/>
            <a:ahLst/>
            <a:cxnLst/>
            <a:rect l="l" t="t" r="r" b="b"/>
            <a:pathLst>
              <a:path w="52704" h="70485">
                <a:moveTo>
                  <a:pt x="0" y="0"/>
                </a:moveTo>
                <a:lnTo>
                  <a:pt x="2362" y="3073"/>
                </a:lnTo>
                <a:lnTo>
                  <a:pt x="3809" y="5041"/>
                </a:lnTo>
                <a:lnTo>
                  <a:pt x="6159" y="7429"/>
                </a:lnTo>
                <a:lnTo>
                  <a:pt x="8521" y="10769"/>
                </a:lnTo>
                <a:lnTo>
                  <a:pt x="10858" y="14185"/>
                </a:lnTo>
                <a:lnTo>
                  <a:pt x="13868" y="17792"/>
                </a:lnTo>
                <a:lnTo>
                  <a:pt x="16725" y="21996"/>
                </a:lnTo>
                <a:lnTo>
                  <a:pt x="19545" y="26276"/>
                </a:lnTo>
                <a:lnTo>
                  <a:pt x="22974" y="30454"/>
                </a:lnTo>
                <a:lnTo>
                  <a:pt x="48679" y="65811"/>
                </a:lnTo>
                <a:lnTo>
                  <a:pt x="52400" y="70015"/>
                </a:lnTo>
                <a:lnTo>
                  <a:pt x="50609" y="64693"/>
                </a:lnTo>
                <a:lnTo>
                  <a:pt x="46913" y="57264"/>
                </a:lnTo>
                <a:lnTo>
                  <a:pt x="45135" y="53505"/>
                </a:lnTo>
                <a:lnTo>
                  <a:pt x="42862" y="49225"/>
                </a:lnTo>
                <a:lnTo>
                  <a:pt x="38836" y="42595"/>
                </a:lnTo>
                <a:lnTo>
                  <a:pt x="37591" y="40233"/>
                </a:lnTo>
                <a:lnTo>
                  <a:pt x="36004" y="37998"/>
                </a:lnTo>
                <a:lnTo>
                  <a:pt x="32956" y="33451"/>
                </a:lnTo>
                <a:lnTo>
                  <a:pt x="28270" y="26619"/>
                </a:lnTo>
                <a:lnTo>
                  <a:pt x="24637" y="22339"/>
                </a:lnTo>
                <a:lnTo>
                  <a:pt x="21361" y="18338"/>
                </a:lnTo>
                <a:lnTo>
                  <a:pt x="19773" y="16294"/>
                </a:lnTo>
                <a:lnTo>
                  <a:pt x="17894" y="14554"/>
                </a:lnTo>
                <a:lnTo>
                  <a:pt x="16192" y="12852"/>
                </a:lnTo>
                <a:lnTo>
                  <a:pt x="14528" y="11125"/>
                </a:lnTo>
                <a:lnTo>
                  <a:pt x="12865" y="9588"/>
                </a:lnTo>
                <a:lnTo>
                  <a:pt x="11353" y="8140"/>
                </a:lnTo>
                <a:lnTo>
                  <a:pt x="9918" y="6654"/>
                </a:lnTo>
                <a:lnTo>
                  <a:pt x="8242" y="5588"/>
                </a:lnTo>
                <a:lnTo>
                  <a:pt x="6845" y="4559"/>
                </a:lnTo>
                <a:lnTo>
                  <a:pt x="4216" y="2755"/>
                </a:lnTo>
                <a:lnTo>
                  <a:pt x="3225" y="2044"/>
                </a:lnTo>
                <a:lnTo>
                  <a:pt x="1181" y="71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7" name="object 2107"/>
          <p:cNvSpPr/>
          <p:nvPr/>
        </p:nvSpPr>
        <p:spPr>
          <a:xfrm>
            <a:off x="4864225" y="4906746"/>
            <a:ext cx="112790" cy="250037"/>
          </a:xfrm>
          <a:prstGeom prst="rect">
            <a:avLst/>
          </a:prstGeom>
          <a:blipFill>
            <a:blip r:embed="rId5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8" name="object 2108"/>
          <p:cNvSpPr/>
          <p:nvPr/>
        </p:nvSpPr>
        <p:spPr>
          <a:xfrm>
            <a:off x="4929339" y="5151081"/>
            <a:ext cx="90095" cy="170573"/>
          </a:xfrm>
          <a:prstGeom prst="rect">
            <a:avLst/>
          </a:prstGeom>
          <a:blipFill>
            <a:blip r:embed="rId5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9" name="object 2109"/>
          <p:cNvSpPr/>
          <p:nvPr/>
        </p:nvSpPr>
        <p:spPr>
          <a:xfrm>
            <a:off x="4962823" y="5249634"/>
            <a:ext cx="52705" cy="70485"/>
          </a:xfrm>
          <a:custGeom>
            <a:avLst/>
            <a:gdLst/>
            <a:ahLst/>
            <a:cxnLst/>
            <a:rect l="l" t="t" r="r" b="b"/>
            <a:pathLst>
              <a:path w="52704" h="70485">
                <a:moveTo>
                  <a:pt x="0" y="0"/>
                </a:moveTo>
                <a:lnTo>
                  <a:pt x="812" y="1117"/>
                </a:lnTo>
                <a:lnTo>
                  <a:pt x="2311" y="3073"/>
                </a:lnTo>
                <a:lnTo>
                  <a:pt x="3759" y="5054"/>
                </a:lnTo>
                <a:lnTo>
                  <a:pt x="6134" y="7442"/>
                </a:lnTo>
                <a:lnTo>
                  <a:pt x="8509" y="10769"/>
                </a:lnTo>
                <a:lnTo>
                  <a:pt x="10820" y="14198"/>
                </a:lnTo>
                <a:lnTo>
                  <a:pt x="13792" y="17818"/>
                </a:lnTo>
                <a:lnTo>
                  <a:pt x="16700" y="21996"/>
                </a:lnTo>
                <a:lnTo>
                  <a:pt x="19494" y="26289"/>
                </a:lnTo>
                <a:lnTo>
                  <a:pt x="22948" y="30441"/>
                </a:lnTo>
                <a:lnTo>
                  <a:pt x="25895" y="35039"/>
                </a:lnTo>
                <a:lnTo>
                  <a:pt x="29095" y="39458"/>
                </a:lnTo>
                <a:lnTo>
                  <a:pt x="35229" y="48031"/>
                </a:lnTo>
                <a:lnTo>
                  <a:pt x="41109" y="56007"/>
                </a:lnTo>
                <a:lnTo>
                  <a:pt x="43649" y="59270"/>
                </a:lnTo>
                <a:lnTo>
                  <a:pt x="48628" y="65824"/>
                </a:lnTo>
                <a:lnTo>
                  <a:pt x="52324" y="70027"/>
                </a:lnTo>
                <a:lnTo>
                  <a:pt x="50571" y="64706"/>
                </a:lnTo>
                <a:lnTo>
                  <a:pt x="46888" y="57277"/>
                </a:lnTo>
                <a:lnTo>
                  <a:pt x="45085" y="53517"/>
                </a:lnTo>
                <a:lnTo>
                  <a:pt x="42786" y="49263"/>
                </a:lnTo>
                <a:lnTo>
                  <a:pt x="40144" y="44831"/>
                </a:lnTo>
                <a:lnTo>
                  <a:pt x="38785" y="42621"/>
                </a:lnTo>
                <a:lnTo>
                  <a:pt x="37541" y="40233"/>
                </a:lnTo>
                <a:lnTo>
                  <a:pt x="35953" y="37998"/>
                </a:lnTo>
                <a:lnTo>
                  <a:pt x="32905" y="33451"/>
                </a:lnTo>
                <a:lnTo>
                  <a:pt x="28232" y="26619"/>
                </a:lnTo>
                <a:lnTo>
                  <a:pt x="24625" y="22339"/>
                </a:lnTo>
                <a:lnTo>
                  <a:pt x="21310" y="18338"/>
                </a:lnTo>
                <a:lnTo>
                  <a:pt x="19748" y="16294"/>
                </a:lnTo>
                <a:lnTo>
                  <a:pt x="17843" y="14554"/>
                </a:lnTo>
                <a:lnTo>
                  <a:pt x="14490" y="11137"/>
                </a:lnTo>
                <a:lnTo>
                  <a:pt x="11315" y="8166"/>
                </a:lnTo>
                <a:lnTo>
                  <a:pt x="9867" y="6654"/>
                </a:lnTo>
                <a:lnTo>
                  <a:pt x="8191" y="5588"/>
                </a:lnTo>
                <a:lnTo>
                  <a:pt x="5435" y="3594"/>
                </a:lnTo>
                <a:lnTo>
                  <a:pt x="3187" y="2044"/>
                </a:lnTo>
                <a:lnTo>
                  <a:pt x="1155" y="71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0" name="object 2110"/>
          <p:cNvSpPr/>
          <p:nvPr/>
        </p:nvSpPr>
        <p:spPr>
          <a:xfrm>
            <a:off x="4935226" y="5231652"/>
            <a:ext cx="87318" cy="148318"/>
          </a:xfrm>
          <a:prstGeom prst="rect">
            <a:avLst/>
          </a:prstGeom>
          <a:blipFill>
            <a:blip r:embed="rId5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1" name="object 2111"/>
          <p:cNvSpPr/>
          <p:nvPr/>
        </p:nvSpPr>
        <p:spPr>
          <a:xfrm>
            <a:off x="4956530" y="5316173"/>
            <a:ext cx="61594" cy="62230"/>
          </a:xfrm>
          <a:custGeom>
            <a:avLst/>
            <a:gdLst/>
            <a:ahLst/>
            <a:cxnLst/>
            <a:rect l="l" t="t" r="r" b="b"/>
            <a:pathLst>
              <a:path w="61595" h="62229">
                <a:moveTo>
                  <a:pt x="0" y="0"/>
                </a:moveTo>
                <a:lnTo>
                  <a:pt x="2853" y="2832"/>
                </a:lnTo>
                <a:lnTo>
                  <a:pt x="4432" y="4457"/>
                </a:lnTo>
                <a:lnTo>
                  <a:pt x="7111" y="6515"/>
                </a:lnTo>
                <a:lnTo>
                  <a:pt x="9918" y="9486"/>
                </a:lnTo>
                <a:lnTo>
                  <a:pt x="12674" y="12560"/>
                </a:lnTo>
                <a:lnTo>
                  <a:pt x="16116" y="15709"/>
                </a:lnTo>
                <a:lnTo>
                  <a:pt x="19583" y="19481"/>
                </a:lnTo>
                <a:lnTo>
                  <a:pt x="22961" y="23317"/>
                </a:lnTo>
                <a:lnTo>
                  <a:pt x="26911" y="26974"/>
                </a:lnTo>
                <a:lnTo>
                  <a:pt x="30505" y="31115"/>
                </a:lnTo>
                <a:lnTo>
                  <a:pt x="34264" y="35064"/>
                </a:lnTo>
                <a:lnTo>
                  <a:pt x="38036" y="38989"/>
                </a:lnTo>
                <a:lnTo>
                  <a:pt x="41528" y="42697"/>
                </a:lnTo>
                <a:lnTo>
                  <a:pt x="48450" y="49784"/>
                </a:lnTo>
                <a:lnTo>
                  <a:pt x="57251" y="58470"/>
                </a:lnTo>
                <a:lnTo>
                  <a:pt x="61518" y="62128"/>
                </a:lnTo>
                <a:lnTo>
                  <a:pt x="59054" y="57099"/>
                </a:lnTo>
                <a:lnTo>
                  <a:pt x="54343" y="50241"/>
                </a:lnTo>
                <a:lnTo>
                  <a:pt x="52069" y="46774"/>
                </a:lnTo>
                <a:lnTo>
                  <a:pt x="49212" y="42862"/>
                </a:lnTo>
                <a:lnTo>
                  <a:pt x="45948" y="38823"/>
                </a:lnTo>
                <a:lnTo>
                  <a:pt x="44284" y="36855"/>
                </a:lnTo>
                <a:lnTo>
                  <a:pt x="42735" y="34645"/>
                </a:lnTo>
                <a:lnTo>
                  <a:pt x="40881" y="32677"/>
                </a:lnTo>
                <a:lnTo>
                  <a:pt x="37223" y="28587"/>
                </a:lnTo>
                <a:lnTo>
                  <a:pt x="31648" y="22440"/>
                </a:lnTo>
                <a:lnTo>
                  <a:pt x="27482" y="18719"/>
                </a:lnTo>
                <a:lnTo>
                  <a:pt x="23634" y="15214"/>
                </a:lnTo>
                <a:lnTo>
                  <a:pt x="21805" y="13398"/>
                </a:lnTo>
                <a:lnTo>
                  <a:pt x="19697" y="11950"/>
                </a:lnTo>
                <a:lnTo>
                  <a:pt x="15887" y="9029"/>
                </a:lnTo>
                <a:lnTo>
                  <a:pt x="12331" y="6515"/>
                </a:lnTo>
                <a:lnTo>
                  <a:pt x="10706" y="5232"/>
                </a:lnTo>
                <a:lnTo>
                  <a:pt x="8915" y="4381"/>
                </a:lnTo>
                <a:lnTo>
                  <a:pt x="7378" y="3581"/>
                </a:lnTo>
                <a:lnTo>
                  <a:pt x="5854" y="2832"/>
                </a:lnTo>
                <a:lnTo>
                  <a:pt x="3441" y="1587"/>
                </a:lnTo>
                <a:lnTo>
                  <a:pt x="1244" y="52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2" name="object 2112"/>
          <p:cNvSpPr/>
          <p:nvPr/>
        </p:nvSpPr>
        <p:spPr>
          <a:xfrm>
            <a:off x="4941177" y="5298804"/>
            <a:ext cx="81367" cy="81169"/>
          </a:xfrm>
          <a:prstGeom prst="rect">
            <a:avLst/>
          </a:prstGeom>
          <a:blipFill>
            <a:blip r:embed="rId5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3" name="object 2113"/>
          <p:cNvSpPr/>
          <p:nvPr/>
        </p:nvSpPr>
        <p:spPr>
          <a:xfrm>
            <a:off x="5065496" y="5317885"/>
            <a:ext cx="69672" cy="101077"/>
          </a:xfrm>
          <a:prstGeom prst="rect">
            <a:avLst/>
          </a:prstGeom>
          <a:blipFill>
            <a:blip r:embed="rId5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4" name="object 2114"/>
          <p:cNvSpPr/>
          <p:nvPr/>
        </p:nvSpPr>
        <p:spPr>
          <a:xfrm>
            <a:off x="4781903" y="4573967"/>
            <a:ext cx="20320" cy="67310"/>
          </a:xfrm>
          <a:custGeom>
            <a:avLst/>
            <a:gdLst/>
            <a:ahLst/>
            <a:cxnLst/>
            <a:rect l="l" t="t" r="r" b="b"/>
            <a:pathLst>
              <a:path w="20320" h="67310">
                <a:moveTo>
                  <a:pt x="0" y="0"/>
                </a:moveTo>
                <a:lnTo>
                  <a:pt x="927" y="2959"/>
                </a:lnTo>
                <a:lnTo>
                  <a:pt x="1460" y="4838"/>
                </a:lnTo>
                <a:lnTo>
                  <a:pt x="2552" y="7264"/>
                </a:lnTo>
                <a:lnTo>
                  <a:pt x="3403" y="10414"/>
                </a:lnTo>
                <a:lnTo>
                  <a:pt x="4178" y="13614"/>
                </a:lnTo>
                <a:lnTo>
                  <a:pt x="5397" y="17157"/>
                </a:lnTo>
                <a:lnTo>
                  <a:pt x="6413" y="21082"/>
                </a:lnTo>
                <a:lnTo>
                  <a:pt x="7353" y="25057"/>
                </a:lnTo>
                <a:lnTo>
                  <a:pt x="8750" y="29146"/>
                </a:lnTo>
                <a:lnTo>
                  <a:pt x="19799" y="66852"/>
                </a:lnTo>
                <a:lnTo>
                  <a:pt x="19939" y="62407"/>
                </a:lnTo>
                <a:lnTo>
                  <a:pt x="19253" y="55816"/>
                </a:lnTo>
                <a:lnTo>
                  <a:pt x="18948" y="52514"/>
                </a:lnTo>
                <a:lnTo>
                  <a:pt x="18427" y="48679"/>
                </a:lnTo>
                <a:lnTo>
                  <a:pt x="17665" y="44640"/>
                </a:lnTo>
                <a:lnTo>
                  <a:pt x="17221" y="42621"/>
                </a:lnTo>
                <a:lnTo>
                  <a:pt x="16967" y="40500"/>
                </a:lnTo>
                <a:lnTo>
                  <a:pt x="16395" y="38392"/>
                </a:lnTo>
                <a:lnTo>
                  <a:pt x="15900" y="36283"/>
                </a:lnTo>
                <a:lnTo>
                  <a:pt x="13779" y="27724"/>
                </a:lnTo>
                <a:lnTo>
                  <a:pt x="12230" y="23533"/>
                </a:lnTo>
                <a:lnTo>
                  <a:pt x="10883" y="19634"/>
                </a:lnTo>
                <a:lnTo>
                  <a:pt x="9486" y="15722"/>
                </a:lnTo>
                <a:lnTo>
                  <a:pt x="7670" y="12217"/>
                </a:lnTo>
                <a:lnTo>
                  <a:pt x="6248" y="9245"/>
                </a:lnTo>
                <a:lnTo>
                  <a:pt x="4762" y="6261"/>
                </a:lnTo>
                <a:lnTo>
                  <a:pt x="2908" y="4013"/>
                </a:lnTo>
                <a:lnTo>
                  <a:pt x="1816" y="24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5" name="object 2115"/>
          <p:cNvSpPr/>
          <p:nvPr/>
        </p:nvSpPr>
        <p:spPr>
          <a:xfrm>
            <a:off x="4763173" y="4559555"/>
            <a:ext cx="47643" cy="83970"/>
          </a:xfrm>
          <a:prstGeom prst="rect">
            <a:avLst/>
          </a:prstGeom>
          <a:blipFill>
            <a:blip r:embed="rId5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6" name="object 2116"/>
          <p:cNvSpPr/>
          <p:nvPr/>
        </p:nvSpPr>
        <p:spPr>
          <a:xfrm>
            <a:off x="4816612" y="4677921"/>
            <a:ext cx="12065" cy="76835"/>
          </a:xfrm>
          <a:custGeom>
            <a:avLst/>
            <a:gdLst/>
            <a:ahLst/>
            <a:cxnLst/>
            <a:rect l="l" t="t" r="r" b="b"/>
            <a:pathLst>
              <a:path w="12064" h="76835">
                <a:moveTo>
                  <a:pt x="11645" y="0"/>
                </a:moveTo>
                <a:lnTo>
                  <a:pt x="10070" y="2946"/>
                </a:lnTo>
                <a:lnTo>
                  <a:pt x="9181" y="4889"/>
                </a:lnTo>
                <a:lnTo>
                  <a:pt x="7530" y="7632"/>
                </a:lnTo>
                <a:lnTo>
                  <a:pt x="5282" y="14820"/>
                </a:lnTo>
                <a:lnTo>
                  <a:pt x="4749" y="16852"/>
                </a:lnTo>
                <a:lnTo>
                  <a:pt x="4152" y="18910"/>
                </a:lnTo>
                <a:lnTo>
                  <a:pt x="3466" y="21056"/>
                </a:lnTo>
                <a:lnTo>
                  <a:pt x="3136" y="23317"/>
                </a:lnTo>
                <a:lnTo>
                  <a:pt x="2297" y="27825"/>
                </a:lnTo>
                <a:lnTo>
                  <a:pt x="1345" y="32651"/>
                </a:lnTo>
                <a:lnTo>
                  <a:pt x="723" y="39941"/>
                </a:lnTo>
                <a:lnTo>
                  <a:pt x="481" y="42379"/>
                </a:lnTo>
                <a:lnTo>
                  <a:pt x="304" y="44767"/>
                </a:lnTo>
                <a:lnTo>
                  <a:pt x="62" y="47155"/>
                </a:lnTo>
                <a:lnTo>
                  <a:pt x="0" y="60871"/>
                </a:lnTo>
                <a:lnTo>
                  <a:pt x="215" y="64312"/>
                </a:lnTo>
                <a:lnTo>
                  <a:pt x="563" y="71666"/>
                </a:lnTo>
                <a:lnTo>
                  <a:pt x="1510" y="76479"/>
                </a:lnTo>
                <a:lnTo>
                  <a:pt x="5749" y="47155"/>
                </a:lnTo>
                <a:lnTo>
                  <a:pt x="6781" y="38150"/>
                </a:lnTo>
                <a:lnTo>
                  <a:pt x="7085" y="33350"/>
                </a:lnTo>
                <a:lnTo>
                  <a:pt x="7936" y="28638"/>
                </a:lnTo>
                <a:lnTo>
                  <a:pt x="8254" y="24142"/>
                </a:lnTo>
                <a:lnTo>
                  <a:pt x="8673" y="19646"/>
                </a:lnTo>
                <a:lnTo>
                  <a:pt x="9422" y="15582"/>
                </a:lnTo>
                <a:lnTo>
                  <a:pt x="9714" y="11963"/>
                </a:lnTo>
                <a:lnTo>
                  <a:pt x="10133" y="8381"/>
                </a:lnTo>
                <a:lnTo>
                  <a:pt x="10895" y="5524"/>
                </a:lnTo>
                <a:lnTo>
                  <a:pt x="11237" y="2946"/>
                </a:lnTo>
                <a:lnTo>
                  <a:pt x="11492" y="1219"/>
                </a:lnTo>
                <a:lnTo>
                  <a:pt x="1164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7" name="object 2117"/>
          <p:cNvSpPr/>
          <p:nvPr/>
        </p:nvSpPr>
        <p:spPr>
          <a:xfrm>
            <a:off x="4801501" y="4662552"/>
            <a:ext cx="57666" cy="158163"/>
          </a:xfrm>
          <a:prstGeom prst="rect">
            <a:avLst/>
          </a:prstGeom>
          <a:blipFill>
            <a:blip r:embed="rId5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8" name="object 2118"/>
          <p:cNvSpPr/>
          <p:nvPr/>
        </p:nvSpPr>
        <p:spPr>
          <a:xfrm>
            <a:off x="4831373" y="4755048"/>
            <a:ext cx="10160" cy="62865"/>
          </a:xfrm>
          <a:custGeom>
            <a:avLst/>
            <a:gdLst/>
            <a:ahLst/>
            <a:cxnLst/>
            <a:rect l="l" t="t" r="r" b="b"/>
            <a:pathLst>
              <a:path w="10160" h="62864">
                <a:moveTo>
                  <a:pt x="9740" y="0"/>
                </a:moveTo>
                <a:lnTo>
                  <a:pt x="9220" y="850"/>
                </a:lnTo>
                <a:lnTo>
                  <a:pt x="8458" y="2413"/>
                </a:lnTo>
                <a:lnTo>
                  <a:pt x="7785" y="4038"/>
                </a:lnTo>
                <a:lnTo>
                  <a:pt x="6349" y="6248"/>
                </a:lnTo>
                <a:lnTo>
                  <a:pt x="5460" y="9156"/>
                </a:lnTo>
                <a:lnTo>
                  <a:pt x="4610" y="12052"/>
                </a:lnTo>
                <a:lnTo>
                  <a:pt x="3428" y="15443"/>
                </a:lnTo>
                <a:lnTo>
                  <a:pt x="2082" y="22860"/>
                </a:lnTo>
                <a:lnTo>
                  <a:pt x="1282" y="26847"/>
                </a:lnTo>
                <a:lnTo>
                  <a:pt x="886" y="31330"/>
                </a:lnTo>
                <a:lnTo>
                  <a:pt x="88" y="38811"/>
                </a:lnTo>
                <a:lnTo>
                  <a:pt x="0" y="46837"/>
                </a:lnTo>
                <a:lnTo>
                  <a:pt x="337" y="52971"/>
                </a:lnTo>
                <a:lnTo>
                  <a:pt x="711" y="58889"/>
                </a:lnTo>
                <a:lnTo>
                  <a:pt x="1409" y="62865"/>
                </a:lnTo>
                <a:lnTo>
                  <a:pt x="2197" y="58889"/>
                </a:lnTo>
                <a:lnTo>
                  <a:pt x="6007" y="27406"/>
                </a:lnTo>
                <a:lnTo>
                  <a:pt x="6692" y="23520"/>
                </a:lnTo>
                <a:lnTo>
                  <a:pt x="6959" y="19837"/>
                </a:lnTo>
                <a:lnTo>
                  <a:pt x="7302" y="16141"/>
                </a:lnTo>
                <a:lnTo>
                  <a:pt x="7912" y="12801"/>
                </a:lnTo>
                <a:lnTo>
                  <a:pt x="8166" y="9817"/>
                </a:lnTo>
                <a:lnTo>
                  <a:pt x="8508" y="6883"/>
                </a:lnTo>
                <a:lnTo>
                  <a:pt x="9080" y="4470"/>
                </a:lnTo>
                <a:lnTo>
                  <a:pt x="9381" y="2413"/>
                </a:lnTo>
                <a:lnTo>
                  <a:pt x="9626" y="1016"/>
                </a:lnTo>
                <a:lnTo>
                  <a:pt x="974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9" name="object 2119"/>
          <p:cNvSpPr/>
          <p:nvPr/>
        </p:nvSpPr>
        <p:spPr>
          <a:xfrm>
            <a:off x="4819142" y="4742410"/>
            <a:ext cx="76203" cy="139964"/>
          </a:xfrm>
          <a:prstGeom prst="rect">
            <a:avLst/>
          </a:prstGeom>
          <a:blipFill>
            <a:blip r:embed="rId5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0" name="object 2120"/>
          <p:cNvSpPr/>
          <p:nvPr/>
        </p:nvSpPr>
        <p:spPr>
          <a:xfrm>
            <a:off x="4848025" y="4812261"/>
            <a:ext cx="28575" cy="67945"/>
          </a:xfrm>
          <a:custGeom>
            <a:avLst/>
            <a:gdLst/>
            <a:ahLst/>
            <a:cxnLst/>
            <a:rect l="l" t="t" r="r" b="b"/>
            <a:pathLst>
              <a:path w="28575" h="67945">
                <a:moveTo>
                  <a:pt x="28460" y="0"/>
                </a:moveTo>
                <a:lnTo>
                  <a:pt x="26263" y="2298"/>
                </a:lnTo>
                <a:lnTo>
                  <a:pt x="24980" y="3835"/>
                </a:lnTo>
                <a:lnTo>
                  <a:pt x="22758" y="5956"/>
                </a:lnTo>
                <a:lnTo>
                  <a:pt x="20904" y="8915"/>
                </a:lnTo>
                <a:lnTo>
                  <a:pt x="19024" y="11849"/>
                </a:lnTo>
                <a:lnTo>
                  <a:pt x="16713" y="15303"/>
                </a:lnTo>
                <a:lnTo>
                  <a:pt x="12915" y="23164"/>
                </a:lnTo>
                <a:lnTo>
                  <a:pt x="10845" y="27368"/>
                </a:lnTo>
                <a:lnTo>
                  <a:pt x="8420" y="33896"/>
                </a:lnTo>
                <a:lnTo>
                  <a:pt x="6845" y="38214"/>
                </a:lnTo>
                <a:lnTo>
                  <a:pt x="6007" y="40347"/>
                </a:lnTo>
                <a:lnTo>
                  <a:pt x="5486" y="42532"/>
                </a:lnTo>
                <a:lnTo>
                  <a:pt x="4800" y="44589"/>
                </a:lnTo>
                <a:lnTo>
                  <a:pt x="3530" y="48768"/>
                </a:lnTo>
                <a:lnTo>
                  <a:pt x="2552" y="52679"/>
                </a:lnTo>
                <a:lnTo>
                  <a:pt x="1854" y="56134"/>
                </a:lnTo>
                <a:lnTo>
                  <a:pt x="355" y="62915"/>
                </a:lnTo>
                <a:lnTo>
                  <a:pt x="0" y="67602"/>
                </a:lnTo>
                <a:lnTo>
                  <a:pt x="2171" y="63423"/>
                </a:lnTo>
                <a:lnTo>
                  <a:pt x="4902" y="57086"/>
                </a:lnTo>
                <a:lnTo>
                  <a:pt x="6299" y="53924"/>
                </a:lnTo>
                <a:lnTo>
                  <a:pt x="9461" y="46228"/>
                </a:lnTo>
                <a:lnTo>
                  <a:pt x="14452" y="33756"/>
                </a:lnTo>
                <a:lnTo>
                  <a:pt x="15938" y="29400"/>
                </a:lnTo>
                <a:lnTo>
                  <a:pt x="17881" y="25336"/>
                </a:lnTo>
                <a:lnTo>
                  <a:pt x="19316" y="21297"/>
                </a:lnTo>
                <a:lnTo>
                  <a:pt x="20840" y="17284"/>
                </a:lnTo>
                <a:lnTo>
                  <a:pt x="22529" y="13716"/>
                </a:lnTo>
                <a:lnTo>
                  <a:pt x="23710" y="10477"/>
                </a:lnTo>
                <a:lnTo>
                  <a:pt x="24955" y="7277"/>
                </a:lnTo>
                <a:lnTo>
                  <a:pt x="26403" y="4851"/>
                </a:lnTo>
                <a:lnTo>
                  <a:pt x="27178" y="2946"/>
                </a:lnTo>
                <a:lnTo>
                  <a:pt x="2846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1" name="object 2121"/>
          <p:cNvSpPr/>
          <p:nvPr/>
        </p:nvSpPr>
        <p:spPr>
          <a:xfrm>
            <a:off x="4842100" y="4796888"/>
            <a:ext cx="52835" cy="85487"/>
          </a:xfrm>
          <a:prstGeom prst="rect">
            <a:avLst/>
          </a:prstGeom>
          <a:blipFill>
            <a:blip r:embed="rId5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2" name="object 2122"/>
          <p:cNvSpPr/>
          <p:nvPr/>
        </p:nvSpPr>
        <p:spPr>
          <a:xfrm>
            <a:off x="4923035" y="4925198"/>
            <a:ext cx="6350" cy="73660"/>
          </a:xfrm>
          <a:custGeom>
            <a:avLst/>
            <a:gdLst/>
            <a:ahLst/>
            <a:cxnLst/>
            <a:rect l="l" t="t" r="r" b="b"/>
            <a:pathLst>
              <a:path w="6350" h="73660">
                <a:moveTo>
                  <a:pt x="5892" y="0"/>
                </a:moveTo>
                <a:lnTo>
                  <a:pt x="5486" y="1092"/>
                </a:lnTo>
                <a:lnTo>
                  <a:pt x="4737" y="2984"/>
                </a:lnTo>
                <a:lnTo>
                  <a:pt x="4127" y="4902"/>
                </a:lnTo>
                <a:lnTo>
                  <a:pt x="2882" y="7670"/>
                </a:lnTo>
                <a:lnTo>
                  <a:pt x="1701" y="14579"/>
                </a:lnTo>
                <a:lnTo>
                  <a:pt x="838" y="18643"/>
                </a:lnTo>
                <a:lnTo>
                  <a:pt x="308" y="27457"/>
                </a:lnTo>
                <a:lnTo>
                  <a:pt x="0" y="32029"/>
                </a:lnTo>
                <a:lnTo>
                  <a:pt x="431" y="43561"/>
                </a:lnTo>
                <a:lnTo>
                  <a:pt x="431" y="45872"/>
                </a:lnTo>
                <a:lnTo>
                  <a:pt x="787" y="48082"/>
                </a:lnTo>
                <a:lnTo>
                  <a:pt x="1384" y="54571"/>
                </a:lnTo>
                <a:lnTo>
                  <a:pt x="1968" y="58597"/>
                </a:lnTo>
                <a:lnTo>
                  <a:pt x="2603" y="62001"/>
                </a:lnTo>
                <a:lnTo>
                  <a:pt x="3809" y="68884"/>
                </a:lnTo>
                <a:lnTo>
                  <a:pt x="5257" y="73355"/>
                </a:lnTo>
                <a:lnTo>
                  <a:pt x="5664" y="68668"/>
                </a:lnTo>
                <a:lnTo>
                  <a:pt x="5823" y="62001"/>
                </a:lnTo>
                <a:lnTo>
                  <a:pt x="5727" y="36563"/>
                </a:lnTo>
                <a:lnTo>
                  <a:pt x="5486" y="31991"/>
                </a:lnTo>
                <a:lnTo>
                  <a:pt x="5727" y="27457"/>
                </a:lnTo>
                <a:lnTo>
                  <a:pt x="5511" y="23177"/>
                </a:lnTo>
                <a:lnTo>
                  <a:pt x="5386" y="18643"/>
                </a:lnTo>
                <a:lnTo>
                  <a:pt x="5587" y="14960"/>
                </a:lnTo>
                <a:lnTo>
                  <a:pt x="5486" y="11518"/>
                </a:lnTo>
                <a:lnTo>
                  <a:pt x="5480" y="7670"/>
                </a:lnTo>
                <a:lnTo>
                  <a:pt x="5829" y="5295"/>
                </a:lnTo>
                <a:lnTo>
                  <a:pt x="58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3" name="object 2123"/>
          <p:cNvSpPr/>
          <p:nvPr/>
        </p:nvSpPr>
        <p:spPr>
          <a:xfrm>
            <a:off x="4906035" y="4911096"/>
            <a:ext cx="82626" cy="188232"/>
          </a:xfrm>
          <a:prstGeom prst="rect">
            <a:avLst/>
          </a:prstGeom>
          <a:blipFill>
            <a:blip r:embed="rId5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4" name="object 2124"/>
          <p:cNvSpPr/>
          <p:nvPr/>
        </p:nvSpPr>
        <p:spPr>
          <a:xfrm>
            <a:off x="4959374" y="5022494"/>
            <a:ext cx="6350" cy="73660"/>
          </a:xfrm>
          <a:custGeom>
            <a:avLst/>
            <a:gdLst/>
            <a:ahLst/>
            <a:cxnLst/>
            <a:rect l="l" t="t" r="r" b="b"/>
            <a:pathLst>
              <a:path w="6350" h="73660">
                <a:moveTo>
                  <a:pt x="5892" y="0"/>
                </a:moveTo>
                <a:lnTo>
                  <a:pt x="4762" y="2959"/>
                </a:lnTo>
                <a:lnTo>
                  <a:pt x="4165" y="4902"/>
                </a:lnTo>
                <a:lnTo>
                  <a:pt x="2895" y="7670"/>
                </a:lnTo>
                <a:lnTo>
                  <a:pt x="1727" y="14566"/>
                </a:lnTo>
                <a:lnTo>
                  <a:pt x="863" y="18630"/>
                </a:lnTo>
                <a:lnTo>
                  <a:pt x="585" y="23164"/>
                </a:lnTo>
                <a:lnTo>
                  <a:pt x="0" y="32003"/>
                </a:lnTo>
                <a:lnTo>
                  <a:pt x="165" y="36639"/>
                </a:lnTo>
                <a:lnTo>
                  <a:pt x="368" y="41287"/>
                </a:lnTo>
                <a:lnTo>
                  <a:pt x="457" y="45859"/>
                </a:lnTo>
                <a:lnTo>
                  <a:pt x="812" y="48082"/>
                </a:lnTo>
                <a:lnTo>
                  <a:pt x="1409" y="54571"/>
                </a:lnTo>
                <a:lnTo>
                  <a:pt x="1968" y="58585"/>
                </a:lnTo>
                <a:lnTo>
                  <a:pt x="2628" y="62014"/>
                </a:lnTo>
                <a:lnTo>
                  <a:pt x="3809" y="68859"/>
                </a:lnTo>
                <a:lnTo>
                  <a:pt x="5257" y="73355"/>
                </a:lnTo>
                <a:lnTo>
                  <a:pt x="5689" y="68668"/>
                </a:lnTo>
                <a:lnTo>
                  <a:pt x="5803" y="61760"/>
                </a:lnTo>
                <a:lnTo>
                  <a:pt x="5892" y="58305"/>
                </a:lnTo>
                <a:lnTo>
                  <a:pt x="5812" y="41287"/>
                </a:lnTo>
                <a:lnTo>
                  <a:pt x="5753" y="36563"/>
                </a:lnTo>
                <a:lnTo>
                  <a:pt x="5486" y="31978"/>
                </a:lnTo>
                <a:lnTo>
                  <a:pt x="5753" y="27457"/>
                </a:lnTo>
                <a:lnTo>
                  <a:pt x="5519" y="22986"/>
                </a:lnTo>
                <a:lnTo>
                  <a:pt x="5412" y="18630"/>
                </a:lnTo>
                <a:lnTo>
                  <a:pt x="5613" y="14947"/>
                </a:lnTo>
                <a:lnTo>
                  <a:pt x="5486" y="11493"/>
                </a:lnTo>
                <a:lnTo>
                  <a:pt x="5505" y="7670"/>
                </a:lnTo>
                <a:lnTo>
                  <a:pt x="5854" y="5270"/>
                </a:lnTo>
                <a:lnTo>
                  <a:pt x="58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5" name="object 2125"/>
          <p:cNvSpPr/>
          <p:nvPr/>
        </p:nvSpPr>
        <p:spPr>
          <a:xfrm>
            <a:off x="4987887" y="5107984"/>
            <a:ext cx="6350" cy="73660"/>
          </a:xfrm>
          <a:custGeom>
            <a:avLst/>
            <a:gdLst/>
            <a:ahLst/>
            <a:cxnLst/>
            <a:rect l="l" t="t" r="r" b="b"/>
            <a:pathLst>
              <a:path w="6350" h="73660">
                <a:moveTo>
                  <a:pt x="5892" y="0"/>
                </a:moveTo>
                <a:lnTo>
                  <a:pt x="5486" y="1092"/>
                </a:lnTo>
                <a:lnTo>
                  <a:pt x="4749" y="2959"/>
                </a:lnTo>
                <a:lnTo>
                  <a:pt x="4140" y="4876"/>
                </a:lnTo>
                <a:lnTo>
                  <a:pt x="2882" y="7683"/>
                </a:lnTo>
                <a:lnTo>
                  <a:pt x="1701" y="14554"/>
                </a:lnTo>
                <a:lnTo>
                  <a:pt x="850" y="18630"/>
                </a:lnTo>
                <a:lnTo>
                  <a:pt x="560" y="23164"/>
                </a:lnTo>
                <a:lnTo>
                  <a:pt x="321" y="27470"/>
                </a:lnTo>
                <a:lnTo>
                  <a:pt x="0" y="32016"/>
                </a:lnTo>
                <a:lnTo>
                  <a:pt x="431" y="43573"/>
                </a:lnTo>
                <a:lnTo>
                  <a:pt x="469" y="45872"/>
                </a:lnTo>
                <a:lnTo>
                  <a:pt x="825" y="48094"/>
                </a:lnTo>
                <a:lnTo>
                  <a:pt x="965" y="50253"/>
                </a:lnTo>
                <a:lnTo>
                  <a:pt x="1396" y="54571"/>
                </a:lnTo>
                <a:lnTo>
                  <a:pt x="1968" y="58597"/>
                </a:lnTo>
                <a:lnTo>
                  <a:pt x="2628" y="62014"/>
                </a:lnTo>
                <a:lnTo>
                  <a:pt x="3822" y="68872"/>
                </a:lnTo>
                <a:lnTo>
                  <a:pt x="5257" y="73355"/>
                </a:lnTo>
                <a:lnTo>
                  <a:pt x="5676" y="68681"/>
                </a:lnTo>
                <a:lnTo>
                  <a:pt x="5815" y="62014"/>
                </a:lnTo>
                <a:lnTo>
                  <a:pt x="5765" y="36563"/>
                </a:lnTo>
                <a:lnTo>
                  <a:pt x="5511" y="31991"/>
                </a:lnTo>
                <a:lnTo>
                  <a:pt x="5721" y="27343"/>
                </a:lnTo>
                <a:lnTo>
                  <a:pt x="5511" y="23164"/>
                </a:lnTo>
                <a:lnTo>
                  <a:pt x="5425" y="18630"/>
                </a:lnTo>
                <a:lnTo>
                  <a:pt x="5638" y="14960"/>
                </a:lnTo>
                <a:lnTo>
                  <a:pt x="5486" y="11493"/>
                </a:lnTo>
                <a:lnTo>
                  <a:pt x="5467" y="7683"/>
                </a:lnTo>
                <a:lnTo>
                  <a:pt x="5816" y="5283"/>
                </a:lnTo>
                <a:lnTo>
                  <a:pt x="58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6" name="object 2126"/>
          <p:cNvSpPr/>
          <p:nvPr/>
        </p:nvSpPr>
        <p:spPr>
          <a:xfrm>
            <a:off x="4939879" y="4950002"/>
            <a:ext cx="77267" cy="234822"/>
          </a:xfrm>
          <a:prstGeom prst="rect">
            <a:avLst/>
          </a:prstGeom>
          <a:blipFill>
            <a:blip r:embed="rId5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7" name="object 2127"/>
          <p:cNvSpPr/>
          <p:nvPr/>
        </p:nvSpPr>
        <p:spPr>
          <a:xfrm>
            <a:off x="4970881" y="5093885"/>
            <a:ext cx="80081" cy="147658"/>
          </a:xfrm>
          <a:prstGeom prst="rect">
            <a:avLst/>
          </a:prstGeom>
          <a:blipFill>
            <a:blip r:embed="rId5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8" name="object 2128"/>
          <p:cNvSpPr/>
          <p:nvPr/>
        </p:nvSpPr>
        <p:spPr>
          <a:xfrm>
            <a:off x="5016044" y="5166393"/>
            <a:ext cx="14604" cy="72390"/>
          </a:xfrm>
          <a:custGeom>
            <a:avLst/>
            <a:gdLst/>
            <a:ahLst/>
            <a:cxnLst/>
            <a:rect l="l" t="t" r="r" b="b"/>
            <a:pathLst>
              <a:path w="14604" h="72389">
                <a:moveTo>
                  <a:pt x="14433" y="0"/>
                </a:moveTo>
                <a:lnTo>
                  <a:pt x="12757" y="2717"/>
                </a:lnTo>
                <a:lnTo>
                  <a:pt x="11804" y="4508"/>
                </a:lnTo>
                <a:lnTo>
                  <a:pt x="10102" y="7023"/>
                </a:lnTo>
                <a:lnTo>
                  <a:pt x="8858" y="10312"/>
                </a:lnTo>
                <a:lnTo>
                  <a:pt x="7689" y="13576"/>
                </a:lnTo>
                <a:lnTo>
                  <a:pt x="6153" y="17437"/>
                </a:lnTo>
                <a:lnTo>
                  <a:pt x="5060" y="21666"/>
                </a:lnTo>
                <a:lnTo>
                  <a:pt x="4057" y="25907"/>
                </a:lnTo>
                <a:lnTo>
                  <a:pt x="2889" y="30454"/>
                </a:lnTo>
                <a:lnTo>
                  <a:pt x="1543" y="39636"/>
                </a:lnTo>
                <a:lnTo>
                  <a:pt x="1238" y="41884"/>
                </a:lnTo>
                <a:lnTo>
                  <a:pt x="857" y="44157"/>
                </a:lnTo>
                <a:lnTo>
                  <a:pt x="806" y="46393"/>
                </a:lnTo>
                <a:lnTo>
                  <a:pt x="526" y="49174"/>
                </a:lnTo>
                <a:lnTo>
                  <a:pt x="209" y="52895"/>
                </a:lnTo>
                <a:lnTo>
                  <a:pt x="31" y="56934"/>
                </a:lnTo>
                <a:lnTo>
                  <a:pt x="0" y="67525"/>
                </a:lnTo>
                <a:lnTo>
                  <a:pt x="615" y="72047"/>
                </a:lnTo>
                <a:lnTo>
                  <a:pt x="1913" y="67386"/>
                </a:lnTo>
                <a:lnTo>
                  <a:pt x="3314" y="60413"/>
                </a:lnTo>
                <a:lnTo>
                  <a:pt x="4033" y="56934"/>
                </a:lnTo>
                <a:lnTo>
                  <a:pt x="5571" y="48564"/>
                </a:lnTo>
                <a:lnTo>
                  <a:pt x="7727" y="35940"/>
                </a:lnTo>
                <a:lnTo>
                  <a:pt x="8286" y="31407"/>
                </a:lnTo>
                <a:lnTo>
                  <a:pt x="9340" y="26987"/>
                </a:lnTo>
                <a:lnTo>
                  <a:pt x="9899" y="22732"/>
                </a:lnTo>
                <a:lnTo>
                  <a:pt x="10534" y="18503"/>
                </a:lnTo>
                <a:lnTo>
                  <a:pt x="11487" y="14668"/>
                </a:lnTo>
                <a:lnTo>
                  <a:pt x="11944" y="11239"/>
                </a:lnTo>
                <a:lnTo>
                  <a:pt x="12528" y="7861"/>
                </a:lnTo>
                <a:lnTo>
                  <a:pt x="13430" y="5194"/>
                </a:lnTo>
                <a:lnTo>
                  <a:pt x="13890" y="2717"/>
                </a:lnTo>
                <a:lnTo>
                  <a:pt x="1443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9" name="object 2129"/>
          <p:cNvSpPr/>
          <p:nvPr/>
        </p:nvSpPr>
        <p:spPr>
          <a:xfrm>
            <a:off x="5003756" y="5151545"/>
            <a:ext cx="53098" cy="161728"/>
          </a:xfrm>
          <a:prstGeom prst="rect">
            <a:avLst/>
          </a:prstGeom>
          <a:blipFill>
            <a:blip r:embed="rId5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0" name="object 2130"/>
          <p:cNvSpPr/>
          <p:nvPr/>
        </p:nvSpPr>
        <p:spPr>
          <a:xfrm>
            <a:off x="5021970" y="5238140"/>
            <a:ext cx="14604" cy="72390"/>
          </a:xfrm>
          <a:custGeom>
            <a:avLst/>
            <a:gdLst/>
            <a:ahLst/>
            <a:cxnLst/>
            <a:rect l="l" t="t" r="r" b="b"/>
            <a:pathLst>
              <a:path w="14604" h="72389">
                <a:moveTo>
                  <a:pt x="14384" y="0"/>
                </a:moveTo>
                <a:lnTo>
                  <a:pt x="13799" y="977"/>
                </a:lnTo>
                <a:lnTo>
                  <a:pt x="12707" y="2717"/>
                </a:lnTo>
                <a:lnTo>
                  <a:pt x="11767" y="4495"/>
                </a:lnTo>
                <a:lnTo>
                  <a:pt x="10066" y="7023"/>
                </a:lnTo>
                <a:lnTo>
                  <a:pt x="7640" y="13576"/>
                </a:lnTo>
                <a:lnTo>
                  <a:pt x="6103" y="17411"/>
                </a:lnTo>
                <a:lnTo>
                  <a:pt x="4020" y="25882"/>
                </a:lnTo>
                <a:lnTo>
                  <a:pt x="2852" y="30441"/>
                </a:lnTo>
                <a:lnTo>
                  <a:pt x="2166" y="35039"/>
                </a:lnTo>
                <a:lnTo>
                  <a:pt x="1188" y="41871"/>
                </a:lnTo>
                <a:lnTo>
                  <a:pt x="807" y="44132"/>
                </a:lnTo>
                <a:lnTo>
                  <a:pt x="757" y="46380"/>
                </a:lnTo>
                <a:lnTo>
                  <a:pt x="476" y="49174"/>
                </a:lnTo>
                <a:lnTo>
                  <a:pt x="172" y="52882"/>
                </a:lnTo>
                <a:lnTo>
                  <a:pt x="33" y="56934"/>
                </a:lnTo>
                <a:lnTo>
                  <a:pt x="0" y="67513"/>
                </a:lnTo>
                <a:lnTo>
                  <a:pt x="630" y="72047"/>
                </a:lnTo>
                <a:lnTo>
                  <a:pt x="8262" y="31407"/>
                </a:lnTo>
                <a:lnTo>
                  <a:pt x="9329" y="26987"/>
                </a:lnTo>
                <a:lnTo>
                  <a:pt x="9862" y="22707"/>
                </a:lnTo>
                <a:lnTo>
                  <a:pt x="10485" y="18478"/>
                </a:lnTo>
                <a:lnTo>
                  <a:pt x="11450" y="14655"/>
                </a:lnTo>
                <a:lnTo>
                  <a:pt x="11933" y="11239"/>
                </a:lnTo>
                <a:lnTo>
                  <a:pt x="12491" y="7835"/>
                </a:lnTo>
                <a:lnTo>
                  <a:pt x="13393" y="5181"/>
                </a:lnTo>
                <a:lnTo>
                  <a:pt x="13838" y="2717"/>
                </a:lnTo>
                <a:lnTo>
                  <a:pt x="1438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1" name="object 2131"/>
          <p:cNvSpPr/>
          <p:nvPr/>
        </p:nvSpPr>
        <p:spPr>
          <a:xfrm>
            <a:off x="5009659" y="5223278"/>
            <a:ext cx="47442" cy="89995"/>
          </a:xfrm>
          <a:prstGeom prst="rect">
            <a:avLst/>
          </a:prstGeom>
          <a:blipFill>
            <a:blip r:embed="rId5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2" name="object 2132"/>
          <p:cNvSpPr/>
          <p:nvPr/>
        </p:nvSpPr>
        <p:spPr>
          <a:xfrm>
            <a:off x="4943262" y="4965075"/>
            <a:ext cx="29845" cy="53975"/>
          </a:xfrm>
          <a:custGeom>
            <a:avLst/>
            <a:gdLst/>
            <a:ahLst/>
            <a:cxnLst/>
            <a:rect l="l" t="t" r="r" b="b"/>
            <a:pathLst>
              <a:path w="29845" h="53975">
                <a:moveTo>
                  <a:pt x="29603" y="0"/>
                </a:moveTo>
                <a:lnTo>
                  <a:pt x="28841" y="596"/>
                </a:lnTo>
                <a:lnTo>
                  <a:pt x="27571" y="1752"/>
                </a:lnTo>
                <a:lnTo>
                  <a:pt x="26416" y="2971"/>
                </a:lnTo>
                <a:lnTo>
                  <a:pt x="24333" y="4444"/>
                </a:lnTo>
                <a:lnTo>
                  <a:pt x="20713" y="9042"/>
                </a:lnTo>
                <a:lnTo>
                  <a:pt x="18465" y="11709"/>
                </a:lnTo>
                <a:lnTo>
                  <a:pt x="14643" y="17906"/>
                </a:lnTo>
                <a:lnTo>
                  <a:pt x="12534" y="21183"/>
                </a:lnTo>
                <a:lnTo>
                  <a:pt x="10820" y="24663"/>
                </a:lnTo>
                <a:lnTo>
                  <a:pt x="7264" y="31559"/>
                </a:lnTo>
                <a:lnTo>
                  <a:pt x="4343" y="38722"/>
                </a:lnTo>
                <a:lnTo>
                  <a:pt x="2578" y="44259"/>
                </a:lnTo>
                <a:lnTo>
                  <a:pt x="774" y="49796"/>
                </a:lnTo>
                <a:lnTo>
                  <a:pt x="0" y="53632"/>
                </a:lnTo>
                <a:lnTo>
                  <a:pt x="2095" y="50330"/>
                </a:lnTo>
                <a:lnTo>
                  <a:pt x="5029" y="45351"/>
                </a:lnTo>
                <a:lnTo>
                  <a:pt x="6388" y="42824"/>
                </a:lnTo>
                <a:lnTo>
                  <a:pt x="9740" y="36741"/>
                </a:lnTo>
                <a:lnTo>
                  <a:pt x="13169" y="30187"/>
                </a:lnTo>
                <a:lnTo>
                  <a:pt x="14986" y="26822"/>
                </a:lnTo>
                <a:lnTo>
                  <a:pt x="16598" y="23355"/>
                </a:lnTo>
                <a:lnTo>
                  <a:pt x="18567" y="20104"/>
                </a:lnTo>
                <a:lnTo>
                  <a:pt x="20129" y="16878"/>
                </a:lnTo>
                <a:lnTo>
                  <a:pt x="21729" y="13677"/>
                </a:lnTo>
                <a:lnTo>
                  <a:pt x="23456" y="10883"/>
                </a:lnTo>
                <a:lnTo>
                  <a:pt x="24714" y="8305"/>
                </a:lnTo>
                <a:lnTo>
                  <a:pt x="26085" y="5753"/>
                </a:lnTo>
                <a:lnTo>
                  <a:pt x="27393" y="3809"/>
                </a:lnTo>
                <a:lnTo>
                  <a:pt x="29133" y="901"/>
                </a:lnTo>
                <a:lnTo>
                  <a:pt x="2960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3" name="object 2133"/>
          <p:cNvSpPr/>
          <p:nvPr/>
        </p:nvSpPr>
        <p:spPr>
          <a:xfrm>
            <a:off x="4939804" y="4952263"/>
            <a:ext cx="47282" cy="68274"/>
          </a:xfrm>
          <a:prstGeom prst="rect">
            <a:avLst/>
          </a:prstGeom>
          <a:blipFill>
            <a:blip r:embed="rId5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4" name="object 2134"/>
          <p:cNvSpPr/>
          <p:nvPr/>
        </p:nvSpPr>
        <p:spPr>
          <a:xfrm>
            <a:off x="5294286" y="4799265"/>
            <a:ext cx="44775" cy="85280"/>
          </a:xfrm>
          <a:prstGeom prst="rect">
            <a:avLst/>
          </a:prstGeom>
          <a:blipFill>
            <a:blip r:embed="rId5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5" name="object 2135"/>
          <p:cNvSpPr/>
          <p:nvPr/>
        </p:nvSpPr>
        <p:spPr>
          <a:xfrm>
            <a:off x="5305348" y="4816043"/>
            <a:ext cx="17145" cy="65405"/>
          </a:xfrm>
          <a:custGeom>
            <a:avLst/>
            <a:gdLst/>
            <a:ahLst/>
            <a:cxnLst/>
            <a:rect l="l" t="t" r="r" b="b"/>
            <a:pathLst>
              <a:path w="17145" h="65404">
                <a:moveTo>
                  <a:pt x="15633" y="0"/>
                </a:moveTo>
                <a:lnTo>
                  <a:pt x="14982" y="2870"/>
                </a:lnTo>
                <a:lnTo>
                  <a:pt x="14540" y="4699"/>
                </a:lnTo>
                <a:lnTo>
                  <a:pt x="14287" y="7238"/>
                </a:lnTo>
                <a:lnTo>
                  <a:pt x="13487" y="10248"/>
                </a:lnTo>
                <a:lnTo>
                  <a:pt x="12585" y="13284"/>
                </a:lnTo>
                <a:lnTo>
                  <a:pt x="11899" y="16814"/>
                </a:lnTo>
                <a:lnTo>
                  <a:pt x="10858" y="20561"/>
                </a:lnTo>
                <a:lnTo>
                  <a:pt x="9740" y="24307"/>
                </a:lnTo>
                <a:lnTo>
                  <a:pt x="8915" y="28359"/>
                </a:lnTo>
                <a:lnTo>
                  <a:pt x="7683" y="32359"/>
                </a:lnTo>
                <a:lnTo>
                  <a:pt x="6642" y="36398"/>
                </a:lnTo>
                <a:lnTo>
                  <a:pt x="5562" y="40424"/>
                </a:lnTo>
                <a:lnTo>
                  <a:pt x="3644" y="48018"/>
                </a:lnTo>
                <a:lnTo>
                  <a:pt x="2781" y="51561"/>
                </a:lnTo>
                <a:lnTo>
                  <a:pt x="673" y="60782"/>
                </a:lnTo>
                <a:lnTo>
                  <a:pt x="0" y="65011"/>
                </a:lnTo>
                <a:lnTo>
                  <a:pt x="2286" y="61379"/>
                </a:lnTo>
                <a:lnTo>
                  <a:pt x="4838" y="55587"/>
                </a:lnTo>
                <a:lnTo>
                  <a:pt x="6172" y="52692"/>
                </a:lnTo>
                <a:lnTo>
                  <a:pt x="7556" y="49263"/>
                </a:lnTo>
                <a:lnTo>
                  <a:pt x="8890" y="45516"/>
                </a:lnTo>
                <a:lnTo>
                  <a:pt x="9525" y="43637"/>
                </a:lnTo>
                <a:lnTo>
                  <a:pt x="10312" y="41744"/>
                </a:lnTo>
                <a:lnTo>
                  <a:pt x="10858" y="39738"/>
                </a:lnTo>
                <a:lnTo>
                  <a:pt x="13804" y="29616"/>
                </a:lnTo>
                <a:lnTo>
                  <a:pt x="14541" y="25412"/>
                </a:lnTo>
                <a:lnTo>
                  <a:pt x="15976" y="17602"/>
                </a:lnTo>
                <a:lnTo>
                  <a:pt x="16141" y="13804"/>
                </a:lnTo>
                <a:lnTo>
                  <a:pt x="16624" y="7442"/>
                </a:lnTo>
                <a:lnTo>
                  <a:pt x="16115" y="4686"/>
                </a:lnTo>
                <a:lnTo>
                  <a:pt x="15975" y="2857"/>
                </a:lnTo>
                <a:lnTo>
                  <a:pt x="15773" y="1041"/>
                </a:lnTo>
                <a:lnTo>
                  <a:pt x="1563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6" name="object 2136"/>
          <p:cNvSpPr/>
          <p:nvPr/>
        </p:nvSpPr>
        <p:spPr>
          <a:xfrm>
            <a:off x="5270562" y="4803700"/>
            <a:ext cx="66485" cy="115631"/>
          </a:xfrm>
          <a:prstGeom prst="rect">
            <a:avLst/>
          </a:prstGeom>
          <a:blipFill>
            <a:blip r:embed="rId5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7" name="object 2137"/>
          <p:cNvSpPr/>
          <p:nvPr/>
        </p:nvSpPr>
        <p:spPr>
          <a:xfrm>
            <a:off x="5288269" y="4853588"/>
            <a:ext cx="22225" cy="63500"/>
          </a:xfrm>
          <a:custGeom>
            <a:avLst/>
            <a:gdLst/>
            <a:ahLst/>
            <a:cxnLst/>
            <a:rect l="l" t="t" r="r" b="b"/>
            <a:pathLst>
              <a:path w="22225" h="63500">
                <a:moveTo>
                  <a:pt x="0" y="0"/>
                </a:moveTo>
                <a:lnTo>
                  <a:pt x="990" y="2768"/>
                </a:lnTo>
                <a:lnTo>
                  <a:pt x="1562" y="4559"/>
                </a:lnTo>
                <a:lnTo>
                  <a:pt x="2717" y="6857"/>
                </a:lnTo>
                <a:lnTo>
                  <a:pt x="3670" y="9842"/>
                </a:lnTo>
                <a:lnTo>
                  <a:pt x="4571" y="12839"/>
                </a:lnTo>
                <a:lnTo>
                  <a:pt x="5892" y="16192"/>
                </a:lnTo>
                <a:lnTo>
                  <a:pt x="7023" y="19938"/>
                </a:lnTo>
                <a:lnTo>
                  <a:pt x="8064" y="23698"/>
                </a:lnTo>
                <a:lnTo>
                  <a:pt x="9601" y="27533"/>
                </a:lnTo>
                <a:lnTo>
                  <a:pt x="21742" y="63258"/>
                </a:lnTo>
                <a:lnTo>
                  <a:pt x="21691" y="58966"/>
                </a:lnTo>
                <a:lnTo>
                  <a:pt x="20739" y="52704"/>
                </a:lnTo>
                <a:lnTo>
                  <a:pt x="20319" y="49555"/>
                </a:lnTo>
                <a:lnTo>
                  <a:pt x="19659" y="45910"/>
                </a:lnTo>
                <a:lnTo>
                  <a:pt x="18757" y="42062"/>
                </a:lnTo>
                <a:lnTo>
                  <a:pt x="18275" y="40119"/>
                </a:lnTo>
                <a:lnTo>
                  <a:pt x="17932" y="38087"/>
                </a:lnTo>
                <a:lnTo>
                  <a:pt x="17297" y="36093"/>
                </a:lnTo>
                <a:lnTo>
                  <a:pt x="15544" y="30060"/>
                </a:lnTo>
                <a:lnTo>
                  <a:pt x="14312" y="25984"/>
                </a:lnTo>
                <a:lnTo>
                  <a:pt x="12699" y="22047"/>
                </a:lnTo>
                <a:lnTo>
                  <a:pt x="11239" y="18351"/>
                </a:lnTo>
                <a:lnTo>
                  <a:pt x="9740" y="14655"/>
                </a:lnTo>
                <a:lnTo>
                  <a:pt x="7835" y="11379"/>
                </a:lnTo>
                <a:lnTo>
                  <a:pt x="6337" y="8585"/>
                </a:lnTo>
                <a:lnTo>
                  <a:pt x="4800" y="5791"/>
                </a:lnTo>
                <a:lnTo>
                  <a:pt x="2933" y="3733"/>
                </a:lnTo>
                <a:lnTo>
                  <a:pt x="1841" y="2247"/>
                </a:lnTo>
                <a:lnTo>
                  <a:pt x="685" y="81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8" name="object 2138"/>
          <p:cNvSpPr/>
          <p:nvPr/>
        </p:nvSpPr>
        <p:spPr>
          <a:xfrm>
            <a:off x="5270702" y="4839646"/>
            <a:ext cx="123233" cy="137755"/>
          </a:xfrm>
          <a:prstGeom prst="rect">
            <a:avLst/>
          </a:prstGeom>
          <a:blipFill>
            <a:blip r:embed="rId5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9" name="object 2139"/>
          <p:cNvSpPr/>
          <p:nvPr/>
        </p:nvSpPr>
        <p:spPr>
          <a:xfrm>
            <a:off x="5328169" y="4935075"/>
            <a:ext cx="50800" cy="38100"/>
          </a:xfrm>
          <a:custGeom>
            <a:avLst/>
            <a:gdLst/>
            <a:ahLst/>
            <a:cxnLst/>
            <a:rect l="l" t="t" r="r" b="b"/>
            <a:pathLst>
              <a:path w="50800" h="38100">
                <a:moveTo>
                  <a:pt x="50330" y="0"/>
                </a:moveTo>
                <a:lnTo>
                  <a:pt x="49364" y="241"/>
                </a:lnTo>
                <a:lnTo>
                  <a:pt x="47701" y="762"/>
                </a:lnTo>
                <a:lnTo>
                  <a:pt x="46101" y="1422"/>
                </a:lnTo>
                <a:lnTo>
                  <a:pt x="43522" y="1943"/>
                </a:lnTo>
                <a:lnTo>
                  <a:pt x="38214" y="4711"/>
                </a:lnTo>
                <a:lnTo>
                  <a:pt x="35001" y="6235"/>
                </a:lnTo>
                <a:lnTo>
                  <a:pt x="28803" y="10426"/>
                </a:lnTo>
                <a:lnTo>
                  <a:pt x="25450" y="12636"/>
                </a:lnTo>
                <a:lnTo>
                  <a:pt x="22377" y="15138"/>
                </a:lnTo>
                <a:lnTo>
                  <a:pt x="16129" y="20091"/>
                </a:lnTo>
                <a:lnTo>
                  <a:pt x="10363" y="25577"/>
                </a:lnTo>
                <a:lnTo>
                  <a:pt x="2336" y="34442"/>
                </a:lnTo>
                <a:lnTo>
                  <a:pt x="0" y="37693"/>
                </a:lnTo>
                <a:lnTo>
                  <a:pt x="3352" y="35483"/>
                </a:lnTo>
                <a:lnTo>
                  <a:pt x="28321" y="16332"/>
                </a:lnTo>
                <a:lnTo>
                  <a:pt x="31508" y="14160"/>
                </a:lnTo>
                <a:lnTo>
                  <a:pt x="34340" y="11772"/>
                </a:lnTo>
                <a:lnTo>
                  <a:pt x="37185" y="9474"/>
                </a:lnTo>
                <a:lnTo>
                  <a:pt x="39979" y="7581"/>
                </a:lnTo>
                <a:lnTo>
                  <a:pt x="42291" y="5676"/>
                </a:lnTo>
                <a:lnTo>
                  <a:pt x="44602" y="3898"/>
                </a:lnTo>
                <a:lnTo>
                  <a:pt x="46659" y="2628"/>
                </a:lnTo>
                <a:lnTo>
                  <a:pt x="49530" y="635"/>
                </a:lnTo>
                <a:lnTo>
                  <a:pt x="5033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0" name="object 2140"/>
          <p:cNvSpPr/>
          <p:nvPr/>
        </p:nvSpPr>
        <p:spPr>
          <a:xfrm>
            <a:off x="5311006" y="4885080"/>
            <a:ext cx="78248" cy="89623"/>
          </a:xfrm>
          <a:prstGeom prst="rect">
            <a:avLst/>
          </a:prstGeom>
          <a:blipFill>
            <a:blip r:embed="rId6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1" name="object 2141"/>
          <p:cNvSpPr/>
          <p:nvPr/>
        </p:nvSpPr>
        <p:spPr>
          <a:xfrm>
            <a:off x="5321572" y="4900842"/>
            <a:ext cx="13335" cy="62230"/>
          </a:xfrm>
          <a:custGeom>
            <a:avLst/>
            <a:gdLst/>
            <a:ahLst/>
            <a:cxnLst/>
            <a:rect l="l" t="t" r="r" b="b"/>
            <a:pathLst>
              <a:path w="13335" h="62229">
                <a:moveTo>
                  <a:pt x="13070" y="0"/>
                </a:moveTo>
                <a:lnTo>
                  <a:pt x="12420" y="1015"/>
                </a:lnTo>
                <a:lnTo>
                  <a:pt x="11648" y="2336"/>
                </a:lnTo>
                <a:lnTo>
                  <a:pt x="10848" y="3886"/>
                </a:lnTo>
                <a:lnTo>
                  <a:pt x="9260" y="5981"/>
                </a:lnTo>
                <a:lnTo>
                  <a:pt x="8181" y="8775"/>
                </a:lnTo>
                <a:lnTo>
                  <a:pt x="7139" y="11569"/>
                </a:lnTo>
                <a:lnTo>
                  <a:pt x="5755" y="14846"/>
                </a:lnTo>
                <a:lnTo>
                  <a:pt x="3875" y="22110"/>
                </a:lnTo>
                <a:lnTo>
                  <a:pt x="2834" y="25971"/>
                </a:lnTo>
                <a:lnTo>
                  <a:pt x="2186" y="29895"/>
                </a:lnTo>
                <a:lnTo>
                  <a:pt x="789" y="37731"/>
                </a:lnTo>
                <a:lnTo>
                  <a:pt x="129" y="45681"/>
                </a:lnTo>
                <a:lnTo>
                  <a:pt x="0" y="57721"/>
                </a:lnTo>
                <a:lnTo>
                  <a:pt x="396" y="61607"/>
                </a:lnTo>
                <a:lnTo>
                  <a:pt x="5463" y="38442"/>
                </a:lnTo>
                <a:lnTo>
                  <a:pt x="6911" y="30746"/>
                </a:lnTo>
                <a:lnTo>
                  <a:pt x="7457" y="26860"/>
                </a:lnTo>
                <a:lnTo>
                  <a:pt x="8409" y="23088"/>
                </a:lnTo>
                <a:lnTo>
                  <a:pt x="8930" y="19443"/>
                </a:lnTo>
                <a:lnTo>
                  <a:pt x="9540" y="15836"/>
                </a:lnTo>
                <a:lnTo>
                  <a:pt x="10378" y="12560"/>
                </a:lnTo>
                <a:lnTo>
                  <a:pt x="10797" y="9626"/>
                </a:lnTo>
                <a:lnTo>
                  <a:pt x="11343" y="6743"/>
                </a:lnTo>
                <a:lnTo>
                  <a:pt x="12080" y="4432"/>
                </a:lnTo>
                <a:lnTo>
                  <a:pt x="12905" y="1015"/>
                </a:lnTo>
                <a:lnTo>
                  <a:pt x="1307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2" name="object 2142"/>
          <p:cNvSpPr/>
          <p:nvPr/>
        </p:nvSpPr>
        <p:spPr>
          <a:xfrm>
            <a:off x="5267726" y="4888069"/>
            <a:ext cx="84574" cy="84577"/>
          </a:xfrm>
          <a:prstGeom prst="rect">
            <a:avLst/>
          </a:prstGeom>
          <a:blipFill>
            <a:blip r:embed="rId6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3" name="object 2143"/>
          <p:cNvSpPr/>
          <p:nvPr/>
        </p:nvSpPr>
        <p:spPr>
          <a:xfrm>
            <a:off x="5284734" y="4909262"/>
            <a:ext cx="27305" cy="61594"/>
          </a:xfrm>
          <a:custGeom>
            <a:avLst/>
            <a:gdLst/>
            <a:ahLst/>
            <a:cxnLst/>
            <a:rect l="l" t="t" r="r" b="b"/>
            <a:pathLst>
              <a:path w="27304" h="61595">
                <a:moveTo>
                  <a:pt x="0" y="0"/>
                </a:moveTo>
                <a:lnTo>
                  <a:pt x="1231" y="2666"/>
                </a:lnTo>
                <a:lnTo>
                  <a:pt x="1955" y="4406"/>
                </a:lnTo>
                <a:lnTo>
                  <a:pt x="3314" y="6578"/>
                </a:lnTo>
                <a:lnTo>
                  <a:pt x="4533" y="9474"/>
                </a:lnTo>
                <a:lnTo>
                  <a:pt x="5676" y="12420"/>
                </a:lnTo>
                <a:lnTo>
                  <a:pt x="7264" y="15608"/>
                </a:lnTo>
                <a:lnTo>
                  <a:pt x="8750" y="19253"/>
                </a:lnTo>
                <a:lnTo>
                  <a:pt x="10096" y="22898"/>
                </a:lnTo>
                <a:lnTo>
                  <a:pt x="11938" y="26619"/>
                </a:lnTo>
                <a:lnTo>
                  <a:pt x="13365" y="30543"/>
                </a:lnTo>
                <a:lnTo>
                  <a:pt x="15019" y="34442"/>
                </a:lnTo>
                <a:lnTo>
                  <a:pt x="16662" y="38392"/>
                </a:lnTo>
                <a:lnTo>
                  <a:pt x="19659" y="45415"/>
                </a:lnTo>
                <a:lnTo>
                  <a:pt x="21145" y="48767"/>
                </a:lnTo>
                <a:lnTo>
                  <a:pt x="25069" y="57391"/>
                </a:lnTo>
                <a:lnTo>
                  <a:pt x="27101" y="61150"/>
                </a:lnTo>
                <a:lnTo>
                  <a:pt x="26720" y="56883"/>
                </a:lnTo>
                <a:lnTo>
                  <a:pt x="25234" y="50711"/>
                </a:lnTo>
                <a:lnTo>
                  <a:pt x="24511" y="47599"/>
                </a:lnTo>
                <a:lnTo>
                  <a:pt x="23558" y="44018"/>
                </a:lnTo>
                <a:lnTo>
                  <a:pt x="21642" y="38214"/>
                </a:lnTo>
                <a:lnTo>
                  <a:pt x="21145" y="36398"/>
                </a:lnTo>
                <a:lnTo>
                  <a:pt x="20362" y="34391"/>
                </a:lnTo>
                <a:lnTo>
                  <a:pt x="19608" y="32537"/>
                </a:lnTo>
                <a:lnTo>
                  <a:pt x="18841" y="30530"/>
                </a:lnTo>
                <a:lnTo>
                  <a:pt x="16535" y="24663"/>
                </a:lnTo>
                <a:lnTo>
                  <a:pt x="12801" y="17310"/>
                </a:lnTo>
                <a:lnTo>
                  <a:pt x="10985" y="13779"/>
                </a:lnTo>
                <a:lnTo>
                  <a:pt x="8801" y="10655"/>
                </a:lnTo>
                <a:lnTo>
                  <a:pt x="7073" y="7988"/>
                </a:lnTo>
                <a:lnTo>
                  <a:pt x="5295" y="5333"/>
                </a:lnTo>
                <a:lnTo>
                  <a:pt x="3263" y="3454"/>
                </a:lnTo>
                <a:lnTo>
                  <a:pt x="2044" y="2082"/>
                </a:lnTo>
                <a:lnTo>
                  <a:pt x="762" y="74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4" name="object 2144"/>
          <p:cNvSpPr/>
          <p:nvPr/>
        </p:nvSpPr>
        <p:spPr>
          <a:xfrm>
            <a:off x="5268150" y="4895229"/>
            <a:ext cx="71861" cy="138149"/>
          </a:xfrm>
          <a:prstGeom prst="rect">
            <a:avLst/>
          </a:prstGeom>
          <a:blipFill>
            <a:blip r:embed="rId6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5" name="object 2145"/>
          <p:cNvSpPr/>
          <p:nvPr/>
        </p:nvSpPr>
        <p:spPr>
          <a:xfrm>
            <a:off x="5313935" y="4971783"/>
            <a:ext cx="10795" cy="59055"/>
          </a:xfrm>
          <a:custGeom>
            <a:avLst/>
            <a:gdLst/>
            <a:ahLst/>
            <a:cxnLst/>
            <a:rect l="l" t="t" r="r" b="b"/>
            <a:pathLst>
              <a:path w="10795" h="59054">
                <a:moveTo>
                  <a:pt x="0" y="0"/>
                </a:moveTo>
                <a:lnTo>
                  <a:pt x="126" y="990"/>
                </a:lnTo>
                <a:lnTo>
                  <a:pt x="469" y="2590"/>
                </a:lnTo>
                <a:lnTo>
                  <a:pt x="761" y="4241"/>
                </a:lnTo>
                <a:lnTo>
                  <a:pt x="1320" y="6438"/>
                </a:lnTo>
                <a:lnTo>
                  <a:pt x="1727" y="9207"/>
                </a:lnTo>
                <a:lnTo>
                  <a:pt x="2031" y="12014"/>
                </a:lnTo>
                <a:lnTo>
                  <a:pt x="2692" y="15151"/>
                </a:lnTo>
                <a:lnTo>
                  <a:pt x="3098" y="18618"/>
                </a:lnTo>
                <a:lnTo>
                  <a:pt x="3454" y="22110"/>
                </a:lnTo>
                <a:lnTo>
                  <a:pt x="4178" y="25704"/>
                </a:lnTo>
                <a:lnTo>
                  <a:pt x="9385" y="59004"/>
                </a:lnTo>
                <a:lnTo>
                  <a:pt x="9982" y="55232"/>
                </a:lnTo>
                <a:lnTo>
                  <a:pt x="10337" y="43891"/>
                </a:lnTo>
                <a:lnTo>
                  <a:pt x="10020" y="36322"/>
                </a:lnTo>
                <a:lnTo>
                  <a:pt x="9055" y="28829"/>
                </a:lnTo>
                <a:lnTo>
                  <a:pt x="8610" y="25095"/>
                </a:lnTo>
                <a:lnTo>
                  <a:pt x="7772" y="21336"/>
                </a:lnTo>
                <a:lnTo>
                  <a:pt x="6337" y="14401"/>
                </a:lnTo>
                <a:lnTo>
                  <a:pt x="5130" y="11214"/>
                </a:lnTo>
                <a:lnTo>
                  <a:pt x="4279" y="8521"/>
                </a:lnTo>
                <a:lnTo>
                  <a:pt x="3365" y="5816"/>
                </a:lnTo>
                <a:lnTo>
                  <a:pt x="1955" y="3733"/>
                </a:lnTo>
                <a:lnTo>
                  <a:pt x="1282" y="2260"/>
                </a:lnTo>
                <a:lnTo>
                  <a:pt x="520" y="78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6" name="object 2146"/>
          <p:cNvSpPr/>
          <p:nvPr/>
        </p:nvSpPr>
        <p:spPr>
          <a:xfrm>
            <a:off x="5313088" y="5023220"/>
            <a:ext cx="47625" cy="35560"/>
          </a:xfrm>
          <a:custGeom>
            <a:avLst/>
            <a:gdLst/>
            <a:ahLst/>
            <a:cxnLst/>
            <a:rect l="l" t="t" r="r" b="b"/>
            <a:pathLst>
              <a:path w="47625" h="35560">
                <a:moveTo>
                  <a:pt x="47409" y="0"/>
                </a:moveTo>
                <a:lnTo>
                  <a:pt x="46507" y="215"/>
                </a:lnTo>
                <a:lnTo>
                  <a:pt x="44945" y="723"/>
                </a:lnTo>
                <a:lnTo>
                  <a:pt x="43421" y="1333"/>
                </a:lnTo>
                <a:lnTo>
                  <a:pt x="41008" y="1828"/>
                </a:lnTo>
                <a:lnTo>
                  <a:pt x="36004" y="4432"/>
                </a:lnTo>
                <a:lnTo>
                  <a:pt x="32994" y="5880"/>
                </a:lnTo>
                <a:lnTo>
                  <a:pt x="27127" y="9817"/>
                </a:lnTo>
                <a:lnTo>
                  <a:pt x="23964" y="11887"/>
                </a:lnTo>
                <a:lnTo>
                  <a:pt x="21082" y="14274"/>
                </a:lnTo>
                <a:lnTo>
                  <a:pt x="15189" y="18910"/>
                </a:lnTo>
                <a:lnTo>
                  <a:pt x="9791" y="24104"/>
                </a:lnTo>
                <a:lnTo>
                  <a:pt x="2197" y="32435"/>
                </a:lnTo>
                <a:lnTo>
                  <a:pt x="0" y="35509"/>
                </a:lnTo>
                <a:lnTo>
                  <a:pt x="3175" y="33451"/>
                </a:lnTo>
                <a:lnTo>
                  <a:pt x="26670" y="15405"/>
                </a:lnTo>
                <a:lnTo>
                  <a:pt x="29705" y="13347"/>
                </a:lnTo>
                <a:lnTo>
                  <a:pt x="32359" y="11099"/>
                </a:lnTo>
                <a:lnTo>
                  <a:pt x="35052" y="8928"/>
                </a:lnTo>
                <a:lnTo>
                  <a:pt x="37680" y="7162"/>
                </a:lnTo>
                <a:lnTo>
                  <a:pt x="39827" y="5372"/>
                </a:lnTo>
                <a:lnTo>
                  <a:pt x="41998" y="3670"/>
                </a:lnTo>
                <a:lnTo>
                  <a:pt x="43967" y="2501"/>
                </a:lnTo>
                <a:lnTo>
                  <a:pt x="45300" y="1524"/>
                </a:lnTo>
                <a:lnTo>
                  <a:pt x="46672" y="596"/>
                </a:lnTo>
                <a:lnTo>
                  <a:pt x="4740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7" name="object 2147"/>
          <p:cNvSpPr/>
          <p:nvPr/>
        </p:nvSpPr>
        <p:spPr>
          <a:xfrm>
            <a:off x="5234997" y="4959774"/>
            <a:ext cx="140056" cy="207525"/>
          </a:xfrm>
          <a:prstGeom prst="rect">
            <a:avLst/>
          </a:prstGeom>
          <a:blipFill>
            <a:blip r:embed="rId6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8" name="object 2148"/>
          <p:cNvSpPr/>
          <p:nvPr/>
        </p:nvSpPr>
        <p:spPr>
          <a:xfrm>
            <a:off x="5309920" y="5010915"/>
            <a:ext cx="60718" cy="49628"/>
          </a:xfrm>
          <a:prstGeom prst="rect">
            <a:avLst/>
          </a:prstGeom>
          <a:blipFill>
            <a:blip r:embed="rId6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9" name="object 2149"/>
          <p:cNvSpPr/>
          <p:nvPr/>
        </p:nvSpPr>
        <p:spPr>
          <a:xfrm>
            <a:off x="5249585" y="5087776"/>
            <a:ext cx="13335" cy="76200"/>
          </a:xfrm>
          <a:custGeom>
            <a:avLst/>
            <a:gdLst/>
            <a:ahLst/>
            <a:cxnLst/>
            <a:rect l="l" t="t" r="r" b="b"/>
            <a:pathLst>
              <a:path w="13335" h="76200">
                <a:moveTo>
                  <a:pt x="13234" y="0"/>
                </a:moveTo>
                <a:lnTo>
                  <a:pt x="11558" y="2908"/>
                </a:lnTo>
                <a:lnTo>
                  <a:pt x="10631" y="4813"/>
                </a:lnTo>
                <a:lnTo>
                  <a:pt x="8891" y="7531"/>
                </a:lnTo>
                <a:lnTo>
                  <a:pt x="6491" y="14643"/>
                </a:lnTo>
                <a:lnTo>
                  <a:pt x="5246" y="18707"/>
                </a:lnTo>
                <a:lnTo>
                  <a:pt x="4497" y="20840"/>
                </a:lnTo>
                <a:lnTo>
                  <a:pt x="4103" y="23075"/>
                </a:lnTo>
                <a:lnTo>
                  <a:pt x="3163" y="27559"/>
                </a:lnTo>
                <a:lnTo>
                  <a:pt x="2097" y="32384"/>
                </a:lnTo>
                <a:lnTo>
                  <a:pt x="1258" y="39649"/>
                </a:lnTo>
                <a:lnTo>
                  <a:pt x="738" y="44450"/>
                </a:lnTo>
                <a:lnTo>
                  <a:pt x="420" y="46837"/>
                </a:lnTo>
                <a:lnTo>
                  <a:pt x="420" y="49212"/>
                </a:lnTo>
                <a:lnTo>
                  <a:pt x="14" y="56070"/>
                </a:lnTo>
                <a:lnTo>
                  <a:pt x="0" y="60629"/>
                </a:lnTo>
                <a:lnTo>
                  <a:pt x="128" y="63995"/>
                </a:lnTo>
                <a:lnTo>
                  <a:pt x="333" y="71386"/>
                </a:lnTo>
                <a:lnTo>
                  <a:pt x="7824" y="33197"/>
                </a:lnTo>
                <a:lnTo>
                  <a:pt x="8789" y="28524"/>
                </a:lnTo>
                <a:lnTo>
                  <a:pt x="9209" y="24028"/>
                </a:lnTo>
                <a:lnTo>
                  <a:pt x="9755" y="19570"/>
                </a:lnTo>
                <a:lnTo>
                  <a:pt x="10606" y="15519"/>
                </a:lnTo>
                <a:lnTo>
                  <a:pt x="11012" y="11912"/>
                </a:lnTo>
                <a:lnTo>
                  <a:pt x="11495" y="8305"/>
                </a:lnTo>
                <a:lnTo>
                  <a:pt x="12358" y="5486"/>
                </a:lnTo>
                <a:lnTo>
                  <a:pt x="13006" y="1206"/>
                </a:lnTo>
                <a:lnTo>
                  <a:pt x="1323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0" name="object 2150"/>
          <p:cNvSpPr/>
          <p:nvPr/>
        </p:nvSpPr>
        <p:spPr>
          <a:xfrm>
            <a:off x="5293321" y="5011842"/>
            <a:ext cx="10795" cy="59055"/>
          </a:xfrm>
          <a:custGeom>
            <a:avLst/>
            <a:gdLst/>
            <a:ahLst/>
            <a:cxnLst/>
            <a:rect l="l" t="t" r="r" b="b"/>
            <a:pathLst>
              <a:path w="10795" h="59054">
                <a:moveTo>
                  <a:pt x="0" y="0"/>
                </a:moveTo>
                <a:lnTo>
                  <a:pt x="152" y="977"/>
                </a:lnTo>
                <a:lnTo>
                  <a:pt x="482" y="2603"/>
                </a:lnTo>
                <a:lnTo>
                  <a:pt x="736" y="4241"/>
                </a:lnTo>
                <a:lnTo>
                  <a:pt x="1333" y="6451"/>
                </a:lnTo>
                <a:lnTo>
                  <a:pt x="1739" y="9220"/>
                </a:lnTo>
                <a:lnTo>
                  <a:pt x="2057" y="12026"/>
                </a:lnTo>
                <a:lnTo>
                  <a:pt x="2692" y="15176"/>
                </a:lnTo>
                <a:lnTo>
                  <a:pt x="3098" y="18618"/>
                </a:lnTo>
                <a:lnTo>
                  <a:pt x="3454" y="22110"/>
                </a:lnTo>
                <a:lnTo>
                  <a:pt x="4216" y="25717"/>
                </a:lnTo>
                <a:lnTo>
                  <a:pt x="9398" y="59004"/>
                </a:lnTo>
                <a:lnTo>
                  <a:pt x="9956" y="55244"/>
                </a:lnTo>
                <a:lnTo>
                  <a:pt x="10172" y="49593"/>
                </a:lnTo>
                <a:lnTo>
                  <a:pt x="10350" y="43903"/>
                </a:lnTo>
                <a:lnTo>
                  <a:pt x="10033" y="36347"/>
                </a:lnTo>
                <a:lnTo>
                  <a:pt x="8623" y="25082"/>
                </a:lnTo>
                <a:lnTo>
                  <a:pt x="7810" y="21361"/>
                </a:lnTo>
                <a:lnTo>
                  <a:pt x="7086" y="17894"/>
                </a:lnTo>
                <a:lnTo>
                  <a:pt x="6324" y="14414"/>
                </a:lnTo>
                <a:lnTo>
                  <a:pt x="5168" y="11226"/>
                </a:lnTo>
                <a:lnTo>
                  <a:pt x="3365" y="5829"/>
                </a:lnTo>
                <a:lnTo>
                  <a:pt x="1943" y="3771"/>
                </a:lnTo>
                <a:lnTo>
                  <a:pt x="1282" y="2260"/>
                </a:lnTo>
                <a:lnTo>
                  <a:pt x="495" y="81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1" name="object 2151"/>
          <p:cNvSpPr/>
          <p:nvPr/>
        </p:nvSpPr>
        <p:spPr>
          <a:xfrm>
            <a:off x="5276151" y="4999859"/>
            <a:ext cx="38303" cy="73574"/>
          </a:xfrm>
          <a:prstGeom prst="rect">
            <a:avLst/>
          </a:prstGeom>
          <a:blipFill>
            <a:blip r:embed="rId6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2" name="object 2152"/>
          <p:cNvSpPr/>
          <p:nvPr/>
        </p:nvSpPr>
        <p:spPr>
          <a:xfrm>
            <a:off x="5190376" y="4996840"/>
            <a:ext cx="131010" cy="180738"/>
          </a:xfrm>
          <a:prstGeom prst="rect">
            <a:avLst/>
          </a:prstGeom>
          <a:blipFill>
            <a:blip r:embed="rId6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3" name="object 2153"/>
          <p:cNvSpPr/>
          <p:nvPr/>
        </p:nvSpPr>
        <p:spPr>
          <a:xfrm>
            <a:off x="5211339" y="5067317"/>
            <a:ext cx="13335" cy="73660"/>
          </a:xfrm>
          <a:custGeom>
            <a:avLst/>
            <a:gdLst/>
            <a:ahLst/>
            <a:cxnLst/>
            <a:rect l="l" t="t" r="r" b="b"/>
            <a:pathLst>
              <a:path w="13335" h="73660">
                <a:moveTo>
                  <a:pt x="0" y="0"/>
                </a:moveTo>
                <a:lnTo>
                  <a:pt x="177" y="1181"/>
                </a:lnTo>
                <a:lnTo>
                  <a:pt x="546" y="3213"/>
                </a:lnTo>
                <a:lnTo>
                  <a:pt x="850" y="5283"/>
                </a:lnTo>
                <a:lnTo>
                  <a:pt x="1676" y="8013"/>
                </a:lnTo>
                <a:lnTo>
                  <a:pt x="2120" y="11455"/>
                </a:lnTo>
                <a:lnTo>
                  <a:pt x="2489" y="14935"/>
                </a:lnTo>
                <a:lnTo>
                  <a:pt x="3301" y="18834"/>
                </a:lnTo>
                <a:lnTo>
                  <a:pt x="3848" y="23139"/>
                </a:lnTo>
                <a:lnTo>
                  <a:pt x="4254" y="27470"/>
                </a:lnTo>
                <a:lnTo>
                  <a:pt x="5206" y="31940"/>
                </a:lnTo>
                <a:lnTo>
                  <a:pt x="9372" y="61785"/>
                </a:lnTo>
                <a:lnTo>
                  <a:pt x="10528" y="68681"/>
                </a:lnTo>
                <a:lnTo>
                  <a:pt x="11633" y="73304"/>
                </a:lnTo>
                <a:lnTo>
                  <a:pt x="12407" y="68605"/>
                </a:lnTo>
                <a:lnTo>
                  <a:pt x="12585" y="61556"/>
                </a:lnTo>
                <a:lnTo>
                  <a:pt x="12713" y="58343"/>
                </a:lnTo>
                <a:lnTo>
                  <a:pt x="12674" y="53949"/>
                </a:lnTo>
                <a:lnTo>
                  <a:pt x="12318" y="47358"/>
                </a:lnTo>
                <a:lnTo>
                  <a:pt x="12318" y="45072"/>
                </a:lnTo>
                <a:lnTo>
                  <a:pt x="11988" y="42786"/>
                </a:lnTo>
                <a:lnTo>
                  <a:pt x="11772" y="40474"/>
                </a:lnTo>
                <a:lnTo>
                  <a:pt x="10680" y="31153"/>
                </a:lnTo>
                <a:lnTo>
                  <a:pt x="9639" y="26530"/>
                </a:lnTo>
                <a:lnTo>
                  <a:pt x="8750" y="22212"/>
                </a:lnTo>
                <a:lnTo>
                  <a:pt x="7823" y="17906"/>
                </a:lnTo>
                <a:lnTo>
                  <a:pt x="6388" y="13944"/>
                </a:lnTo>
                <a:lnTo>
                  <a:pt x="4140" y="7238"/>
                </a:lnTo>
                <a:lnTo>
                  <a:pt x="2489" y="4648"/>
                </a:lnTo>
                <a:lnTo>
                  <a:pt x="1574" y="2806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4" name="object 2154"/>
          <p:cNvSpPr/>
          <p:nvPr/>
        </p:nvSpPr>
        <p:spPr>
          <a:xfrm>
            <a:off x="5189956" y="5052405"/>
            <a:ext cx="47599" cy="91437"/>
          </a:xfrm>
          <a:prstGeom prst="rect">
            <a:avLst/>
          </a:prstGeom>
          <a:blipFill>
            <a:blip r:embed="rId6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5" name="object 2155"/>
          <p:cNvSpPr/>
          <p:nvPr/>
        </p:nvSpPr>
        <p:spPr>
          <a:xfrm>
            <a:off x="5255901" y="5140668"/>
            <a:ext cx="51435" cy="30480"/>
          </a:xfrm>
          <a:custGeom>
            <a:avLst/>
            <a:gdLst/>
            <a:ahLst/>
            <a:cxnLst/>
            <a:rect l="l" t="t" r="r" b="b"/>
            <a:pathLst>
              <a:path w="51435" h="30479">
                <a:moveTo>
                  <a:pt x="50901" y="0"/>
                </a:moveTo>
                <a:lnTo>
                  <a:pt x="49987" y="139"/>
                </a:lnTo>
                <a:lnTo>
                  <a:pt x="48361" y="482"/>
                </a:lnTo>
                <a:lnTo>
                  <a:pt x="46799" y="901"/>
                </a:lnTo>
                <a:lnTo>
                  <a:pt x="44323" y="1130"/>
                </a:lnTo>
                <a:lnTo>
                  <a:pt x="39052" y="3213"/>
                </a:lnTo>
                <a:lnTo>
                  <a:pt x="35902" y="4356"/>
                </a:lnTo>
                <a:lnTo>
                  <a:pt x="32778" y="5969"/>
                </a:lnTo>
                <a:lnTo>
                  <a:pt x="29679" y="7632"/>
                </a:lnTo>
                <a:lnTo>
                  <a:pt x="26301" y="9359"/>
                </a:lnTo>
                <a:lnTo>
                  <a:pt x="23177" y="11417"/>
                </a:lnTo>
                <a:lnTo>
                  <a:pt x="16840" y="15417"/>
                </a:lnTo>
                <a:lnTo>
                  <a:pt x="10909" y="19989"/>
                </a:lnTo>
                <a:lnTo>
                  <a:pt x="2476" y="27482"/>
                </a:lnTo>
                <a:lnTo>
                  <a:pt x="0" y="30327"/>
                </a:lnTo>
                <a:lnTo>
                  <a:pt x="3352" y="28600"/>
                </a:lnTo>
                <a:lnTo>
                  <a:pt x="13030" y="23037"/>
                </a:lnTo>
                <a:lnTo>
                  <a:pt x="25577" y="15240"/>
                </a:lnTo>
                <a:lnTo>
                  <a:pt x="28638" y="13131"/>
                </a:lnTo>
                <a:lnTo>
                  <a:pt x="31876" y="11404"/>
                </a:lnTo>
                <a:lnTo>
                  <a:pt x="34840" y="9359"/>
                </a:lnTo>
                <a:lnTo>
                  <a:pt x="37630" y="7569"/>
                </a:lnTo>
                <a:lnTo>
                  <a:pt x="40436" y="6083"/>
                </a:lnTo>
                <a:lnTo>
                  <a:pt x="42760" y="4533"/>
                </a:lnTo>
                <a:lnTo>
                  <a:pt x="45148" y="3086"/>
                </a:lnTo>
                <a:lnTo>
                  <a:pt x="47180" y="2108"/>
                </a:lnTo>
                <a:lnTo>
                  <a:pt x="50112" y="482"/>
                </a:lnTo>
                <a:lnTo>
                  <a:pt x="5090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6" name="object 2156"/>
          <p:cNvSpPr/>
          <p:nvPr/>
        </p:nvSpPr>
        <p:spPr>
          <a:xfrm>
            <a:off x="5287614" y="5071587"/>
            <a:ext cx="34290" cy="48895"/>
          </a:xfrm>
          <a:custGeom>
            <a:avLst/>
            <a:gdLst/>
            <a:ahLst/>
            <a:cxnLst/>
            <a:rect l="l" t="t" r="r" b="b"/>
            <a:pathLst>
              <a:path w="34289" h="48895">
                <a:moveTo>
                  <a:pt x="34251" y="0"/>
                </a:moveTo>
                <a:lnTo>
                  <a:pt x="33464" y="495"/>
                </a:lnTo>
                <a:lnTo>
                  <a:pt x="32131" y="1460"/>
                </a:lnTo>
                <a:lnTo>
                  <a:pt x="30873" y="2489"/>
                </a:lnTo>
                <a:lnTo>
                  <a:pt x="28740" y="3695"/>
                </a:lnTo>
                <a:lnTo>
                  <a:pt x="26720" y="5715"/>
                </a:lnTo>
                <a:lnTo>
                  <a:pt x="24752" y="7734"/>
                </a:lnTo>
                <a:lnTo>
                  <a:pt x="22301" y="10033"/>
                </a:lnTo>
                <a:lnTo>
                  <a:pt x="17957" y="15557"/>
                </a:lnTo>
                <a:lnTo>
                  <a:pt x="15582" y="18491"/>
                </a:lnTo>
                <a:lnTo>
                  <a:pt x="13563" y="21640"/>
                </a:lnTo>
                <a:lnTo>
                  <a:pt x="0" y="48323"/>
                </a:lnTo>
                <a:lnTo>
                  <a:pt x="2374" y="45389"/>
                </a:lnTo>
                <a:lnTo>
                  <a:pt x="19227" y="21018"/>
                </a:lnTo>
                <a:lnTo>
                  <a:pt x="21488" y="18122"/>
                </a:lnTo>
                <a:lnTo>
                  <a:pt x="23304" y="15189"/>
                </a:lnTo>
                <a:lnTo>
                  <a:pt x="25196" y="12293"/>
                </a:lnTo>
                <a:lnTo>
                  <a:pt x="27178" y="9791"/>
                </a:lnTo>
                <a:lnTo>
                  <a:pt x="28689" y="7442"/>
                </a:lnTo>
                <a:lnTo>
                  <a:pt x="30226" y="5156"/>
                </a:lnTo>
                <a:lnTo>
                  <a:pt x="31724" y="3441"/>
                </a:lnTo>
                <a:lnTo>
                  <a:pt x="33705" y="812"/>
                </a:lnTo>
                <a:lnTo>
                  <a:pt x="3425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7" name="object 2157"/>
          <p:cNvSpPr/>
          <p:nvPr/>
        </p:nvSpPr>
        <p:spPr>
          <a:xfrm>
            <a:off x="5184746" y="5057114"/>
            <a:ext cx="151396" cy="131737"/>
          </a:xfrm>
          <a:prstGeom prst="rect">
            <a:avLst/>
          </a:prstGeom>
          <a:blipFill>
            <a:blip r:embed="rId6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8" name="object 2158"/>
          <p:cNvSpPr/>
          <p:nvPr/>
        </p:nvSpPr>
        <p:spPr>
          <a:xfrm>
            <a:off x="5284762" y="5059327"/>
            <a:ext cx="49466" cy="62023"/>
          </a:xfrm>
          <a:prstGeom prst="rect">
            <a:avLst/>
          </a:prstGeom>
          <a:blipFill>
            <a:blip r:embed="rId6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9" name="object 2159"/>
          <p:cNvSpPr/>
          <p:nvPr/>
        </p:nvSpPr>
        <p:spPr>
          <a:xfrm>
            <a:off x="5203577" y="5118786"/>
            <a:ext cx="31115" cy="67945"/>
          </a:xfrm>
          <a:custGeom>
            <a:avLst/>
            <a:gdLst/>
            <a:ahLst/>
            <a:cxnLst/>
            <a:rect l="l" t="t" r="r" b="b"/>
            <a:pathLst>
              <a:path w="31114" h="67945">
                <a:moveTo>
                  <a:pt x="0" y="0"/>
                </a:moveTo>
                <a:lnTo>
                  <a:pt x="2235" y="4864"/>
                </a:lnTo>
                <a:lnTo>
                  <a:pt x="3733" y="7264"/>
                </a:lnTo>
                <a:lnTo>
                  <a:pt x="5080" y="10464"/>
                </a:lnTo>
                <a:lnTo>
                  <a:pt x="6400" y="13728"/>
                </a:lnTo>
                <a:lnTo>
                  <a:pt x="8204" y="17271"/>
                </a:lnTo>
                <a:lnTo>
                  <a:pt x="9842" y="21285"/>
                </a:lnTo>
                <a:lnTo>
                  <a:pt x="11379" y="25336"/>
                </a:lnTo>
                <a:lnTo>
                  <a:pt x="13487" y="29438"/>
                </a:lnTo>
                <a:lnTo>
                  <a:pt x="15087" y="33756"/>
                </a:lnTo>
                <a:lnTo>
                  <a:pt x="20485" y="46240"/>
                </a:lnTo>
                <a:lnTo>
                  <a:pt x="23901" y="53949"/>
                </a:lnTo>
                <a:lnTo>
                  <a:pt x="25400" y="57124"/>
                </a:lnTo>
                <a:lnTo>
                  <a:pt x="28333" y="63449"/>
                </a:lnTo>
                <a:lnTo>
                  <a:pt x="30645" y="67602"/>
                </a:lnTo>
                <a:lnTo>
                  <a:pt x="30124" y="62864"/>
                </a:lnTo>
                <a:lnTo>
                  <a:pt x="28435" y="56032"/>
                </a:lnTo>
                <a:lnTo>
                  <a:pt x="27647" y="52603"/>
                </a:lnTo>
                <a:lnTo>
                  <a:pt x="26530" y="48653"/>
                </a:lnTo>
                <a:lnTo>
                  <a:pt x="25146" y="44475"/>
                </a:lnTo>
                <a:lnTo>
                  <a:pt x="24409" y="42405"/>
                </a:lnTo>
                <a:lnTo>
                  <a:pt x="23812" y="40182"/>
                </a:lnTo>
                <a:lnTo>
                  <a:pt x="22936" y="38074"/>
                </a:lnTo>
                <a:lnTo>
                  <a:pt x="18580" y="27203"/>
                </a:lnTo>
                <a:lnTo>
                  <a:pt x="16370" y="23012"/>
                </a:lnTo>
                <a:lnTo>
                  <a:pt x="14351" y="19113"/>
                </a:lnTo>
                <a:lnTo>
                  <a:pt x="13423" y="17094"/>
                </a:lnTo>
                <a:lnTo>
                  <a:pt x="12153" y="15316"/>
                </a:lnTo>
                <a:lnTo>
                  <a:pt x="11061" y="13601"/>
                </a:lnTo>
                <a:lnTo>
                  <a:pt x="9982" y="11849"/>
                </a:lnTo>
                <a:lnTo>
                  <a:pt x="8890" y="10274"/>
                </a:lnTo>
                <a:lnTo>
                  <a:pt x="7912" y="8801"/>
                </a:lnTo>
                <a:lnTo>
                  <a:pt x="5905" y="5880"/>
                </a:lnTo>
                <a:lnTo>
                  <a:pt x="3644" y="3809"/>
                </a:lnTo>
                <a:lnTo>
                  <a:pt x="2286" y="226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0" name="object 2160"/>
          <p:cNvSpPr/>
          <p:nvPr/>
        </p:nvSpPr>
        <p:spPr>
          <a:xfrm>
            <a:off x="5166613" y="5103210"/>
            <a:ext cx="73131" cy="133418"/>
          </a:xfrm>
          <a:prstGeom prst="rect">
            <a:avLst/>
          </a:prstGeom>
          <a:blipFill>
            <a:blip r:embed="rId6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1" name="object 2161"/>
          <p:cNvSpPr/>
          <p:nvPr/>
        </p:nvSpPr>
        <p:spPr>
          <a:xfrm>
            <a:off x="5186748" y="5166611"/>
            <a:ext cx="8255" cy="67310"/>
          </a:xfrm>
          <a:custGeom>
            <a:avLst/>
            <a:gdLst/>
            <a:ahLst/>
            <a:cxnLst/>
            <a:rect l="l" t="t" r="r" b="b"/>
            <a:pathLst>
              <a:path w="8254" h="67310">
                <a:moveTo>
                  <a:pt x="0" y="0"/>
                </a:moveTo>
                <a:lnTo>
                  <a:pt x="239" y="2654"/>
                </a:lnTo>
                <a:lnTo>
                  <a:pt x="355" y="4825"/>
                </a:lnTo>
                <a:lnTo>
                  <a:pt x="927" y="7353"/>
                </a:lnTo>
                <a:lnTo>
                  <a:pt x="1092" y="10490"/>
                </a:lnTo>
                <a:lnTo>
                  <a:pt x="1181" y="13639"/>
                </a:lnTo>
                <a:lnTo>
                  <a:pt x="1638" y="17246"/>
                </a:lnTo>
                <a:lnTo>
                  <a:pt x="1778" y="21145"/>
                </a:lnTo>
                <a:lnTo>
                  <a:pt x="1854" y="25069"/>
                </a:lnTo>
                <a:lnTo>
                  <a:pt x="2311" y="28879"/>
                </a:lnTo>
                <a:lnTo>
                  <a:pt x="2413" y="33375"/>
                </a:lnTo>
                <a:lnTo>
                  <a:pt x="2628" y="37553"/>
                </a:lnTo>
                <a:lnTo>
                  <a:pt x="2882" y="41528"/>
                </a:lnTo>
                <a:lnTo>
                  <a:pt x="3098" y="45643"/>
                </a:lnTo>
                <a:lnTo>
                  <a:pt x="3647" y="53263"/>
                </a:lnTo>
                <a:lnTo>
                  <a:pt x="4495" y="62776"/>
                </a:lnTo>
                <a:lnTo>
                  <a:pt x="5156" y="66941"/>
                </a:lnTo>
                <a:lnTo>
                  <a:pt x="6205" y="62699"/>
                </a:lnTo>
                <a:lnTo>
                  <a:pt x="7240" y="53238"/>
                </a:lnTo>
                <a:lnTo>
                  <a:pt x="7518" y="49555"/>
                </a:lnTo>
                <a:lnTo>
                  <a:pt x="7645" y="43599"/>
                </a:lnTo>
                <a:lnTo>
                  <a:pt x="7835" y="41528"/>
                </a:lnTo>
                <a:lnTo>
                  <a:pt x="7696" y="39458"/>
                </a:lnTo>
                <a:lnTo>
                  <a:pt x="7607" y="35242"/>
                </a:lnTo>
                <a:lnTo>
                  <a:pt x="7378" y="28879"/>
                </a:lnTo>
                <a:lnTo>
                  <a:pt x="6794" y="24625"/>
                </a:lnTo>
                <a:lnTo>
                  <a:pt x="5753" y="16725"/>
                </a:lnTo>
                <a:lnTo>
                  <a:pt x="4749" y="13055"/>
                </a:lnTo>
                <a:lnTo>
                  <a:pt x="3213" y="6832"/>
                </a:lnTo>
                <a:lnTo>
                  <a:pt x="1905" y="4356"/>
                </a:lnTo>
                <a:lnTo>
                  <a:pt x="1219" y="265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2" name="object 2162"/>
          <p:cNvSpPr/>
          <p:nvPr/>
        </p:nvSpPr>
        <p:spPr>
          <a:xfrm>
            <a:off x="5166398" y="5153509"/>
            <a:ext cx="118646" cy="83120"/>
          </a:xfrm>
          <a:prstGeom prst="rect">
            <a:avLst/>
          </a:prstGeom>
          <a:blipFill>
            <a:blip r:embed="rId6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3" name="object 2163"/>
          <p:cNvSpPr/>
          <p:nvPr/>
        </p:nvSpPr>
        <p:spPr>
          <a:xfrm>
            <a:off x="5215792" y="5190398"/>
            <a:ext cx="54610" cy="23495"/>
          </a:xfrm>
          <a:custGeom>
            <a:avLst/>
            <a:gdLst/>
            <a:ahLst/>
            <a:cxnLst/>
            <a:rect l="l" t="t" r="r" b="b"/>
            <a:pathLst>
              <a:path w="54610" h="23495">
                <a:moveTo>
                  <a:pt x="47891" y="241"/>
                </a:moveTo>
                <a:lnTo>
                  <a:pt x="42294" y="1587"/>
                </a:lnTo>
                <a:lnTo>
                  <a:pt x="39118" y="2247"/>
                </a:lnTo>
                <a:lnTo>
                  <a:pt x="28930" y="5905"/>
                </a:lnTo>
                <a:lnTo>
                  <a:pt x="25565" y="7505"/>
                </a:lnTo>
                <a:lnTo>
                  <a:pt x="18732" y="10617"/>
                </a:lnTo>
                <a:lnTo>
                  <a:pt x="12204" y="14338"/>
                </a:lnTo>
                <a:lnTo>
                  <a:pt x="2882" y="20612"/>
                </a:lnTo>
                <a:lnTo>
                  <a:pt x="0" y="23063"/>
                </a:lnTo>
                <a:lnTo>
                  <a:pt x="3556" y="21818"/>
                </a:lnTo>
                <a:lnTo>
                  <a:pt x="8763" y="19748"/>
                </a:lnTo>
                <a:lnTo>
                  <a:pt x="13931" y="17640"/>
                </a:lnTo>
                <a:lnTo>
                  <a:pt x="27419" y="11633"/>
                </a:lnTo>
                <a:lnTo>
                  <a:pt x="30734" y="9956"/>
                </a:lnTo>
                <a:lnTo>
                  <a:pt x="34163" y="8686"/>
                </a:lnTo>
                <a:lnTo>
                  <a:pt x="37274" y="7150"/>
                </a:lnTo>
                <a:lnTo>
                  <a:pt x="40373" y="5676"/>
                </a:lnTo>
                <a:lnTo>
                  <a:pt x="43383" y="4597"/>
                </a:lnTo>
                <a:lnTo>
                  <a:pt x="45897" y="3365"/>
                </a:lnTo>
                <a:lnTo>
                  <a:pt x="48467" y="2235"/>
                </a:lnTo>
                <a:lnTo>
                  <a:pt x="50675" y="1562"/>
                </a:lnTo>
                <a:lnTo>
                  <a:pt x="53832" y="342"/>
                </a:lnTo>
                <a:lnTo>
                  <a:pt x="50380" y="342"/>
                </a:lnTo>
                <a:lnTo>
                  <a:pt x="47891" y="241"/>
                </a:lnTo>
                <a:close/>
              </a:path>
              <a:path w="54610" h="23495">
                <a:moveTo>
                  <a:pt x="54571" y="0"/>
                </a:moveTo>
                <a:lnTo>
                  <a:pt x="53644" y="0"/>
                </a:lnTo>
                <a:lnTo>
                  <a:pt x="51993" y="127"/>
                </a:lnTo>
                <a:lnTo>
                  <a:pt x="50380" y="342"/>
                </a:lnTo>
                <a:lnTo>
                  <a:pt x="53832" y="342"/>
                </a:lnTo>
                <a:lnTo>
                  <a:pt x="5457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4" name="object 2164"/>
          <p:cNvSpPr/>
          <p:nvPr/>
        </p:nvSpPr>
        <p:spPr>
          <a:xfrm>
            <a:off x="5172619" y="5240157"/>
            <a:ext cx="54610" cy="23495"/>
          </a:xfrm>
          <a:custGeom>
            <a:avLst/>
            <a:gdLst/>
            <a:ahLst/>
            <a:cxnLst/>
            <a:rect l="l" t="t" r="r" b="b"/>
            <a:pathLst>
              <a:path w="54610" h="23495">
                <a:moveTo>
                  <a:pt x="47891" y="215"/>
                </a:moveTo>
                <a:lnTo>
                  <a:pt x="42341" y="1587"/>
                </a:lnTo>
                <a:lnTo>
                  <a:pt x="39093" y="2235"/>
                </a:lnTo>
                <a:lnTo>
                  <a:pt x="35814" y="3416"/>
                </a:lnTo>
                <a:lnTo>
                  <a:pt x="32524" y="4635"/>
                </a:lnTo>
                <a:lnTo>
                  <a:pt x="28930" y="5892"/>
                </a:lnTo>
                <a:lnTo>
                  <a:pt x="25539" y="7493"/>
                </a:lnTo>
                <a:lnTo>
                  <a:pt x="18732" y="10604"/>
                </a:lnTo>
                <a:lnTo>
                  <a:pt x="12204" y="14312"/>
                </a:lnTo>
                <a:lnTo>
                  <a:pt x="7569" y="17462"/>
                </a:lnTo>
                <a:lnTo>
                  <a:pt x="2857" y="20586"/>
                </a:lnTo>
                <a:lnTo>
                  <a:pt x="0" y="23037"/>
                </a:lnTo>
                <a:lnTo>
                  <a:pt x="3556" y="21793"/>
                </a:lnTo>
                <a:lnTo>
                  <a:pt x="8750" y="19748"/>
                </a:lnTo>
                <a:lnTo>
                  <a:pt x="13931" y="17614"/>
                </a:lnTo>
                <a:lnTo>
                  <a:pt x="27444" y="11620"/>
                </a:lnTo>
                <a:lnTo>
                  <a:pt x="30721" y="9944"/>
                </a:lnTo>
                <a:lnTo>
                  <a:pt x="34137" y="8674"/>
                </a:lnTo>
                <a:lnTo>
                  <a:pt x="37274" y="7150"/>
                </a:lnTo>
                <a:lnTo>
                  <a:pt x="40398" y="5676"/>
                </a:lnTo>
                <a:lnTo>
                  <a:pt x="43383" y="4597"/>
                </a:lnTo>
                <a:lnTo>
                  <a:pt x="45897" y="3365"/>
                </a:lnTo>
                <a:lnTo>
                  <a:pt x="48468" y="2222"/>
                </a:lnTo>
                <a:lnTo>
                  <a:pt x="50653" y="1574"/>
                </a:lnTo>
                <a:lnTo>
                  <a:pt x="52133" y="965"/>
                </a:lnTo>
                <a:lnTo>
                  <a:pt x="53844" y="317"/>
                </a:lnTo>
                <a:lnTo>
                  <a:pt x="50406" y="317"/>
                </a:lnTo>
                <a:lnTo>
                  <a:pt x="47891" y="215"/>
                </a:lnTo>
                <a:close/>
              </a:path>
              <a:path w="54610" h="23495">
                <a:moveTo>
                  <a:pt x="54571" y="0"/>
                </a:moveTo>
                <a:lnTo>
                  <a:pt x="53619" y="0"/>
                </a:lnTo>
                <a:lnTo>
                  <a:pt x="51993" y="101"/>
                </a:lnTo>
                <a:lnTo>
                  <a:pt x="50406" y="317"/>
                </a:lnTo>
                <a:lnTo>
                  <a:pt x="53844" y="317"/>
                </a:lnTo>
                <a:lnTo>
                  <a:pt x="5457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5" name="object 2165"/>
          <p:cNvSpPr/>
          <p:nvPr/>
        </p:nvSpPr>
        <p:spPr>
          <a:xfrm>
            <a:off x="5134888" y="5227553"/>
            <a:ext cx="102515" cy="82039"/>
          </a:xfrm>
          <a:prstGeom prst="rect">
            <a:avLst/>
          </a:prstGeom>
          <a:blipFill>
            <a:blip r:embed="rId6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6" name="object 2166"/>
          <p:cNvSpPr/>
          <p:nvPr/>
        </p:nvSpPr>
        <p:spPr>
          <a:xfrm>
            <a:off x="5137929" y="5284245"/>
            <a:ext cx="58419" cy="12065"/>
          </a:xfrm>
          <a:custGeom>
            <a:avLst/>
            <a:gdLst/>
            <a:ahLst/>
            <a:cxnLst/>
            <a:rect l="l" t="t" r="r" b="b"/>
            <a:pathLst>
              <a:path w="58420" h="12064">
                <a:moveTo>
                  <a:pt x="42811" y="0"/>
                </a:moveTo>
                <a:lnTo>
                  <a:pt x="35814" y="863"/>
                </a:lnTo>
                <a:lnTo>
                  <a:pt x="32054" y="1270"/>
                </a:lnTo>
                <a:lnTo>
                  <a:pt x="28260" y="2108"/>
                </a:lnTo>
                <a:lnTo>
                  <a:pt x="21056" y="3581"/>
                </a:lnTo>
                <a:lnTo>
                  <a:pt x="13855" y="5715"/>
                </a:lnTo>
                <a:lnTo>
                  <a:pt x="3352" y="9728"/>
                </a:lnTo>
                <a:lnTo>
                  <a:pt x="0" y="11506"/>
                </a:lnTo>
                <a:lnTo>
                  <a:pt x="3759" y="11074"/>
                </a:lnTo>
                <a:lnTo>
                  <a:pt x="14808" y="9321"/>
                </a:lnTo>
                <a:lnTo>
                  <a:pt x="29298" y="6515"/>
                </a:lnTo>
                <a:lnTo>
                  <a:pt x="32880" y="5626"/>
                </a:lnTo>
                <a:lnTo>
                  <a:pt x="36550" y="5168"/>
                </a:lnTo>
                <a:lnTo>
                  <a:pt x="39903" y="4368"/>
                </a:lnTo>
                <a:lnTo>
                  <a:pt x="43294" y="3619"/>
                </a:lnTo>
                <a:lnTo>
                  <a:pt x="46418" y="3238"/>
                </a:lnTo>
                <a:lnTo>
                  <a:pt x="49174" y="2628"/>
                </a:lnTo>
                <a:lnTo>
                  <a:pt x="51879" y="2108"/>
                </a:lnTo>
                <a:lnTo>
                  <a:pt x="54140" y="1930"/>
                </a:lnTo>
                <a:lnTo>
                  <a:pt x="57403" y="1473"/>
                </a:lnTo>
                <a:lnTo>
                  <a:pt x="58356" y="1270"/>
                </a:lnTo>
                <a:lnTo>
                  <a:pt x="57442" y="1079"/>
                </a:lnTo>
                <a:lnTo>
                  <a:pt x="55829" y="812"/>
                </a:lnTo>
                <a:lnTo>
                  <a:pt x="54216" y="660"/>
                </a:lnTo>
                <a:lnTo>
                  <a:pt x="52081" y="76"/>
                </a:lnTo>
                <a:lnTo>
                  <a:pt x="46177" y="76"/>
                </a:lnTo>
                <a:lnTo>
                  <a:pt x="42811" y="0"/>
                </a:lnTo>
                <a:close/>
              </a:path>
              <a:path w="58420" h="12064">
                <a:moveTo>
                  <a:pt x="51803" y="0"/>
                </a:moveTo>
                <a:lnTo>
                  <a:pt x="46177" y="76"/>
                </a:lnTo>
                <a:lnTo>
                  <a:pt x="52081" y="76"/>
                </a:lnTo>
                <a:lnTo>
                  <a:pt x="5180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7" name="object 2167"/>
          <p:cNvSpPr/>
          <p:nvPr/>
        </p:nvSpPr>
        <p:spPr>
          <a:xfrm>
            <a:off x="5134902" y="5270550"/>
            <a:ext cx="72480" cy="37312"/>
          </a:xfrm>
          <a:prstGeom prst="rect">
            <a:avLst/>
          </a:prstGeom>
          <a:blipFill>
            <a:blip r:embed="rId6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8" name="object 2168"/>
          <p:cNvSpPr/>
          <p:nvPr/>
        </p:nvSpPr>
        <p:spPr>
          <a:xfrm>
            <a:off x="5087899" y="5349871"/>
            <a:ext cx="27940" cy="65405"/>
          </a:xfrm>
          <a:custGeom>
            <a:avLst/>
            <a:gdLst/>
            <a:ahLst/>
            <a:cxnLst/>
            <a:rect l="l" t="t" r="r" b="b"/>
            <a:pathLst>
              <a:path w="27939" h="65404">
                <a:moveTo>
                  <a:pt x="27660" y="0"/>
                </a:moveTo>
                <a:lnTo>
                  <a:pt x="27254" y="1054"/>
                </a:lnTo>
                <a:lnTo>
                  <a:pt x="26394" y="3086"/>
                </a:lnTo>
                <a:lnTo>
                  <a:pt x="25666" y="4711"/>
                </a:lnTo>
                <a:lnTo>
                  <a:pt x="24968" y="7340"/>
                </a:lnTo>
                <a:lnTo>
                  <a:pt x="23609" y="10363"/>
                </a:lnTo>
                <a:lnTo>
                  <a:pt x="22161" y="13373"/>
                </a:lnTo>
                <a:lnTo>
                  <a:pt x="20878" y="16941"/>
                </a:lnTo>
                <a:lnTo>
                  <a:pt x="19100" y="20675"/>
                </a:lnTo>
                <a:lnTo>
                  <a:pt x="17246" y="24396"/>
                </a:lnTo>
                <a:lnTo>
                  <a:pt x="15722" y="28511"/>
                </a:lnTo>
                <a:lnTo>
                  <a:pt x="13716" y="32461"/>
                </a:lnTo>
                <a:lnTo>
                  <a:pt x="10065" y="40716"/>
                </a:lnTo>
                <a:lnTo>
                  <a:pt x="8300" y="44576"/>
                </a:lnTo>
                <a:lnTo>
                  <a:pt x="5245" y="51688"/>
                </a:lnTo>
                <a:lnTo>
                  <a:pt x="1435" y="60959"/>
                </a:lnTo>
                <a:lnTo>
                  <a:pt x="0" y="65265"/>
                </a:lnTo>
                <a:lnTo>
                  <a:pt x="2997" y="61836"/>
                </a:lnTo>
                <a:lnTo>
                  <a:pt x="6692" y="56235"/>
                </a:lnTo>
                <a:lnTo>
                  <a:pt x="8597" y="53441"/>
                </a:lnTo>
                <a:lnTo>
                  <a:pt x="10655" y="50126"/>
                </a:lnTo>
                <a:lnTo>
                  <a:pt x="12674" y="46431"/>
                </a:lnTo>
                <a:lnTo>
                  <a:pt x="13665" y="44576"/>
                </a:lnTo>
                <a:lnTo>
                  <a:pt x="14846" y="42760"/>
                </a:lnTo>
                <a:lnTo>
                  <a:pt x="15834" y="40538"/>
                </a:lnTo>
                <a:lnTo>
                  <a:pt x="17703" y="36715"/>
                </a:lnTo>
                <a:lnTo>
                  <a:pt x="20548" y="30657"/>
                </a:lnTo>
                <a:lnTo>
                  <a:pt x="22085" y="26390"/>
                </a:lnTo>
                <a:lnTo>
                  <a:pt x="23545" y="22428"/>
                </a:lnTo>
                <a:lnTo>
                  <a:pt x="24968" y="18465"/>
                </a:lnTo>
                <a:lnTo>
                  <a:pt x="25806" y="14541"/>
                </a:lnTo>
                <a:lnTo>
                  <a:pt x="27393" y="7975"/>
                </a:lnTo>
                <a:lnTo>
                  <a:pt x="27375" y="4711"/>
                </a:lnTo>
                <a:lnTo>
                  <a:pt x="27546" y="3086"/>
                </a:lnTo>
                <a:lnTo>
                  <a:pt x="2766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9" name="object 2169"/>
          <p:cNvSpPr/>
          <p:nvPr/>
        </p:nvSpPr>
        <p:spPr>
          <a:xfrm>
            <a:off x="5511887" y="4740351"/>
            <a:ext cx="42342" cy="71793"/>
          </a:xfrm>
          <a:prstGeom prst="rect">
            <a:avLst/>
          </a:prstGeom>
          <a:blipFill>
            <a:blip r:embed="rId6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0" name="object 2170"/>
          <p:cNvSpPr/>
          <p:nvPr/>
        </p:nvSpPr>
        <p:spPr>
          <a:xfrm>
            <a:off x="5517292" y="4754906"/>
            <a:ext cx="22860" cy="54610"/>
          </a:xfrm>
          <a:custGeom>
            <a:avLst/>
            <a:gdLst/>
            <a:ahLst/>
            <a:cxnLst/>
            <a:rect l="l" t="t" r="r" b="b"/>
            <a:pathLst>
              <a:path w="22860" h="54610">
                <a:moveTo>
                  <a:pt x="22707" y="0"/>
                </a:moveTo>
                <a:lnTo>
                  <a:pt x="22291" y="914"/>
                </a:lnTo>
                <a:lnTo>
                  <a:pt x="21120" y="3911"/>
                </a:lnTo>
                <a:lnTo>
                  <a:pt x="20447" y="6083"/>
                </a:lnTo>
                <a:lnTo>
                  <a:pt x="19354" y="8585"/>
                </a:lnTo>
                <a:lnTo>
                  <a:pt x="18186" y="11061"/>
                </a:lnTo>
                <a:lnTo>
                  <a:pt x="17094" y="14033"/>
                </a:lnTo>
                <a:lnTo>
                  <a:pt x="15646" y="17144"/>
                </a:lnTo>
                <a:lnTo>
                  <a:pt x="14122" y="20218"/>
                </a:lnTo>
                <a:lnTo>
                  <a:pt x="12890" y="23621"/>
                </a:lnTo>
                <a:lnTo>
                  <a:pt x="11252" y="26885"/>
                </a:lnTo>
                <a:lnTo>
                  <a:pt x="0" y="54089"/>
                </a:lnTo>
                <a:lnTo>
                  <a:pt x="2400" y="51206"/>
                </a:lnTo>
                <a:lnTo>
                  <a:pt x="5511" y="46596"/>
                </a:lnTo>
                <a:lnTo>
                  <a:pt x="8610" y="41948"/>
                </a:lnTo>
                <a:lnTo>
                  <a:pt x="12255" y="35496"/>
                </a:lnTo>
                <a:lnTo>
                  <a:pt x="15328" y="28727"/>
                </a:lnTo>
                <a:lnTo>
                  <a:pt x="16916" y="25374"/>
                </a:lnTo>
                <a:lnTo>
                  <a:pt x="18135" y="21843"/>
                </a:lnTo>
                <a:lnTo>
                  <a:pt x="20485" y="15278"/>
                </a:lnTo>
                <a:lnTo>
                  <a:pt x="21170" y="12014"/>
                </a:lnTo>
                <a:lnTo>
                  <a:pt x="22491" y="6591"/>
                </a:lnTo>
                <a:lnTo>
                  <a:pt x="22383" y="3911"/>
                </a:lnTo>
                <a:lnTo>
                  <a:pt x="22567" y="2552"/>
                </a:lnTo>
                <a:lnTo>
                  <a:pt x="22707" y="914"/>
                </a:lnTo>
                <a:lnTo>
                  <a:pt x="2270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1" name="object 2171"/>
          <p:cNvSpPr/>
          <p:nvPr/>
        </p:nvSpPr>
        <p:spPr>
          <a:xfrm>
            <a:off x="5477357" y="4744784"/>
            <a:ext cx="75062" cy="106094"/>
          </a:xfrm>
          <a:prstGeom prst="rect">
            <a:avLst/>
          </a:prstGeom>
          <a:blipFill>
            <a:blip r:embed="rId6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2" name="object 2172"/>
          <p:cNvSpPr/>
          <p:nvPr/>
        </p:nvSpPr>
        <p:spPr>
          <a:xfrm>
            <a:off x="5493320" y="4784755"/>
            <a:ext cx="15875" cy="62865"/>
          </a:xfrm>
          <a:custGeom>
            <a:avLst/>
            <a:gdLst/>
            <a:ahLst/>
            <a:cxnLst/>
            <a:rect l="l" t="t" r="r" b="b"/>
            <a:pathLst>
              <a:path w="15875" h="62864">
                <a:moveTo>
                  <a:pt x="1015" y="0"/>
                </a:moveTo>
                <a:lnTo>
                  <a:pt x="821" y="1015"/>
                </a:lnTo>
                <a:lnTo>
                  <a:pt x="634" y="2743"/>
                </a:lnTo>
                <a:lnTo>
                  <a:pt x="558" y="4521"/>
                </a:lnTo>
                <a:lnTo>
                  <a:pt x="0" y="7175"/>
                </a:lnTo>
                <a:lnTo>
                  <a:pt x="351" y="12801"/>
                </a:lnTo>
                <a:lnTo>
                  <a:pt x="469" y="16929"/>
                </a:lnTo>
                <a:lnTo>
                  <a:pt x="1816" y="24447"/>
                </a:lnTo>
                <a:lnTo>
                  <a:pt x="2463" y="28524"/>
                </a:lnTo>
                <a:lnTo>
                  <a:pt x="3517" y="32461"/>
                </a:lnTo>
                <a:lnTo>
                  <a:pt x="5562" y="40335"/>
                </a:lnTo>
                <a:lnTo>
                  <a:pt x="8280" y="48044"/>
                </a:lnTo>
                <a:lnTo>
                  <a:pt x="10782" y="53606"/>
                </a:lnTo>
                <a:lnTo>
                  <a:pt x="13246" y="59220"/>
                </a:lnTo>
                <a:lnTo>
                  <a:pt x="15328" y="62750"/>
                </a:lnTo>
                <a:lnTo>
                  <a:pt x="14668" y="58712"/>
                </a:lnTo>
                <a:lnTo>
                  <a:pt x="13449" y="52743"/>
                </a:lnTo>
                <a:lnTo>
                  <a:pt x="12814" y="49783"/>
                </a:lnTo>
                <a:lnTo>
                  <a:pt x="12039" y="46342"/>
                </a:lnTo>
                <a:lnTo>
                  <a:pt x="8305" y="31241"/>
                </a:lnTo>
                <a:lnTo>
                  <a:pt x="7150" y="27393"/>
                </a:lnTo>
                <a:lnTo>
                  <a:pt x="6426" y="23469"/>
                </a:lnTo>
                <a:lnTo>
                  <a:pt x="5384" y="19850"/>
                </a:lnTo>
                <a:lnTo>
                  <a:pt x="4419" y="16230"/>
                </a:lnTo>
                <a:lnTo>
                  <a:pt x="3809" y="12801"/>
                </a:lnTo>
                <a:lnTo>
                  <a:pt x="2984" y="9905"/>
                </a:lnTo>
                <a:lnTo>
                  <a:pt x="2260" y="6972"/>
                </a:lnTo>
                <a:lnTo>
                  <a:pt x="1968" y="4521"/>
                </a:lnTo>
                <a:lnTo>
                  <a:pt x="1260" y="977"/>
                </a:lnTo>
                <a:lnTo>
                  <a:pt x="101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3" name="object 2173"/>
          <p:cNvSpPr/>
          <p:nvPr/>
        </p:nvSpPr>
        <p:spPr>
          <a:xfrm>
            <a:off x="5478754" y="4772838"/>
            <a:ext cx="73113" cy="120141"/>
          </a:xfrm>
          <a:prstGeom prst="rect">
            <a:avLst/>
          </a:prstGeom>
          <a:blipFill>
            <a:blip r:embed="rId6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4" name="object 2174"/>
          <p:cNvSpPr/>
          <p:nvPr/>
        </p:nvSpPr>
        <p:spPr>
          <a:xfrm>
            <a:off x="5169408" y="5177814"/>
            <a:ext cx="147459" cy="94739"/>
          </a:xfrm>
          <a:prstGeom prst="rect">
            <a:avLst/>
          </a:prstGeom>
          <a:blipFill>
            <a:blip r:embed="rId6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5" name="object 2175"/>
          <p:cNvSpPr/>
          <p:nvPr/>
        </p:nvSpPr>
        <p:spPr>
          <a:xfrm>
            <a:off x="5511314" y="4830140"/>
            <a:ext cx="25400" cy="59690"/>
          </a:xfrm>
          <a:custGeom>
            <a:avLst/>
            <a:gdLst/>
            <a:ahLst/>
            <a:cxnLst/>
            <a:rect l="l" t="t" r="r" b="b"/>
            <a:pathLst>
              <a:path w="25400" h="59689">
                <a:moveTo>
                  <a:pt x="24904" y="0"/>
                </a:moveTo>
                <a:lnTo>
                  <a:pt x="24470" y="1016"/>
                </a:lnTo>
                <a:lnTo>
                  <a:pt x="23202" y="4305"/>
                </a:lnTo>
                <a:lnTo>
                  <a:pt x="22491" y="6680"/>
                </a:lnTo>
                <a:lnTo>
                  <a:pt x="21259" y="9410"/>
                </a:lnTo>
                <a:lnTo>
                  <a:pt x="19938" y="12153"/>
                </a:lnTo>
                <a:lnTo>
                  <a:pt x="18770" y="15405"/>
                </a:lnTo>
                <a:lnTo>
                  <a:pt x="17195" y="18821"/>
                </a:lnTo>
                <a:lnTo>
                  <a:pt x="15519" y="22186"/>
                </a:lnTo>
                <a:lnTo>
                  <a:pt x="14147" y="25933"/>
                </a:lnTo>
                <a:lnTo>
                  <a:pt x="12344" y="29540"/>
                </a:lnTo>
                <a:lnTo>
                  <a:pt x="9080" y="36868"/>
                </a:lnTo>
                <a:lnTo>
                  <a:pt x="4686" y="47015"/>
                </a:lnTo>
                <a:lnTo>
                  <a:pt x="1333" y="55473"/>
                </a:lnTo>
                <a:lnTo>
                  <a:pt x="0" y="59372"/>
                </a:lnTo>
                <a:lnTo>
                  <a:pt x="2654" y="56248"/>
                </a:lnTo>
                <a:lnTo>
                  <a:pt x="9461" y="46062"/>
                </a:lnTo>
                <a:lnTo>
                  <a:pt x="13449" y="39001"/>
                </a:lnTo>
                <a:lnTo>
                  <a:pt x="16814" y="31546"/>
                </a:lnTo>
                <a:lnTo>
                  <a:pt x="18542" y="27876"/>
                </a:lnTo>
                <a:lnTo>
                  <a:pt x="19900" y="23977"/>
                </a:lnTo>
                <a:lnTo>
                  <a:pt x="21221" y="20383"/>
                </a:lnTo>
                <a:lnTo>
                  <a:pt x="22504" y="16789"/>
                </a:lnTo>
                <a:lnTo>
                  <a:pt x="23228" y="13208"/>
                </a:lnTo>
                <a:lnTo>
                  <a:pt x="23964" y="10236"/>
                </a:lnTo>
                <a:lnTo>
                  <a:pt x="24650" y="7251"/>
                </a:lnTo>
                <a:lnTo>
                  <a:pt x="24605" y="4305"/>
                </a:lnTo>
                <a:lnTo>
                  <a:pt x="24790" y="2806"/>
                </a:lnTo>
                <a:lnTo>
                  <a:pt x="2490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6" name="object 2176"/>
          <p:cNvSpPr/>
          <p:nvPr/>
        </p:nvSpPr>
        <p:spPr>
          <a:xfrm>
            <a:off x="5467819" y="4819031"/>
            <a:ext cx="82077" cy="102649"/>
          </a:xfrm>
          <a:prstGeom prst="rect">
            <a:avLst/>
          </a:prstGeom>
          <a:blipFill>
            <a:blip r:embed="rId6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7" name="object 2177"/>
          <p:cNvSpPr/>
          <p:nvPr/>
        </p:nvSpPr>
        <p:spPr>
          <a:xfrm>
            <a:off x="5483757" y="4855546"/>
            <a:ext cx="15875" cy="62865"/>
          </a:xfrm>
          <a:custGeom>
            <a:avLst/>
            <a:gdLst/>
            <a:ahLst/>
            <a:cxnLst/>
            <a:rect l="l" t="t" r="r" b="b"/>
            <a:pathLst>
              <a:path w="15875" h="62864">
                <a:moveTo>
                  <a:pt x="1041" y="0"/>
                </a:moveTo>
                <a:lnTo>
                  <a:pt x="862" y="1016"/>
                </a:lnTo>
                <a:lnTo>
                  <a:pt x="660" y="2755"/>
                </a:lnTo>
                <a:lnTo>
                  <a:pt x="596" y="4533"/>
                </a:lnTo>
                <a:lnTo>
                  <a:pt x="0" y="7162"/>
                </a:lnTo>
                <a:lnTo>
                  <a:pt x="406" y="13296"/>
                </a:lnTo>
                <a:lnTo>
                  <a:pt x="508" y="16941"/>
                </a:lnTo>
                <a:lnTo>
                  <a:pt x="1143" y="20713"/>
                </a:lnTo>
                <a:lnTo>
                  <a:pt x="1816" y="24472"/>
                </a:lnTo>
                <a:lnTo>
                  <a:pt x="2489" y="28549"/>
                </a:lnTo>
                <a:lnTo>
                  <a:pt x="3530" y="32448"/>
                </a:lnTo>
                <a:lnTo>
                  <a:pt x="5562" y="40347"/>
                </a:lnTo>
                <a:lnTo>
                  <a:pt x="8331" y="48031"/>
                </a:lnTo>
                <a:lnTo>
                  <a:pt x="13271" y="59232"/>
                </a:lnTo>
                <a:lnTo>
                  <a:pt x="15354" y="62776"/>
                </a:lnTo>
                <a:lnTo>
                  <a:pt x="14693" y="58712"/>
                </a:lnTo>
                <a:lnTo>
                  <a:pt x="12827" y="49796"/>
                </a:lnTo>
                <a:lnTo>
                  <a:pt x="11188" y="42684"/>
                </a:lnTo>
                <a:lnTo>
                  <a:pt x="10261" y="39039"/>
                </a:lnTo>
                <a:lnTo>
                  <a:pt x="8331" y="31254"/>
                </a:lnTo>
                <a:lnTo>
                  <a:pt x="7150" y="27393"/>
                </a:lnTo>
                <a:lnTo>
                  <a:pt x="6464" y="23482"/>
                </a:lnTo>
                <a:lnTo>
                  <a:pt x="5397" y="19850"/>
                </a:lnTo>
                <a:lnTo>
                  <a:pt x="4445" y="16230"/>
                </a:lnTo>
                <a:lnTo>
                  <a:pt x="3835" y="12839"/>
                </a:lnTo>
                <a:lnTo>
                  <a:pt x="3009" y="9906"/>
                </a:lnTo>
                <a:lnTo>
                  <a:pt x="2273" y="6972"/>
                </a:lnTo>
                <a:lnTo>
                  <a:pt x="1993" y="4533"/>
                </a:lnTo>
                <a:lnTo>
                  <a:pt x="1612" y="2755"/>
                </a:lnTo>
                <a:lnTo>
                  <a:pt x="1292" y="1003"/>
                </a:lnTo>
                <a:lnTo>
                  <a:pt x="104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8" name="object 2178"/>
          <p:cNvSpPr/>
          <p:nvPr/>
        </p:nvSpPr>
        <p:spPr>
          <a:xfrm>
            <a:off x="5469217" y="4843651"/>
            <a:ext cx="90799" cy="114796"/>
          </a:xfrm>
          <a:prstGeom prst="rect">
            <a:avLst/>
          </a:prstGeom>
          <a:blipFill>
            <a:blip r:embed="rId6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9" name="object 2179"/>
          <p:cNvSpPr/>
          <p:nvPr/>
        </p:nvSpPr>
        <p:spPr>
          <a:xfrm>
            <a:off x="5495353" y="4913945"/>
            <a:ext cx="49530" cy="41275"/>
          </a:xfrm>
          <a:custGeom>
            <a:avLst/>
            <a:gdLst/>
            <a:ahLst/>
            <a:cxnLst/>
            <a:rect l="l" t="t" r="r" b="b"/>
            <a:pathLst>
              <a:path w="49529" h="41275">
                <a:moveTo>
                  <a:pt x="49428" y="0"/>
                </a:moveTo>
                <a:lnTo>
                  <a:pt x="48590" y="660"/>
                </a:lnTo>
                <a:lnTo>
                  <a:pt x="47282" y="1841"/>
                </a:lnTo>
                <a:lnTo>
                  <a:pt x="45910" y="3022"/>
                </a:lnTo>
                <a:lnTo>
                  <a:pt x="44196" y="4813"/>
                </a:lnTo>
                <a:lnTo>
                  <a:pt x="41846" y="6680"/>
                </a:lnTo>
                <a:lnTo>
                  <a:pt x="39420" y="8509"/>
                </a:lnTo>
                <a:lnTo>
                  <a:pt x="36766" y="10947"/>
                </a:lnTo>
                <a:lnTo>
                  <a:pt x="33921" y="13169"/>
                </a:lnTo>
                <a:lnTo>
                  <a:pt x="30886" y="15392"/>
                </a:lnTo>
                <a:lnTo>
                  <a:pt x="27940" y="18084"/>
                </a:lnTo>
                <a:lnTo>
                  <a:pt x="0" y="41275"/>
                </a:lnTo>
                <a:lnTo>
                  <a:pt x="3835" y="39738"/>
                </a:lnTo>
                <a:lnTo>
                  <a:pt x="14541" y="33820"/>
                </a:lnTo>
                <a:lnTo>
                  <a:pt x="21374" y="29362"/>
                </a:lnTo>
                <a:lnTo>
                  <a:pt x="27762" y="24282"/>
                </a:lnTo>
                <a:lnTo>
                  <a:pt x="30962" y="21831"/>
                </a:lnTo>
                <a:lnTo>
                  <a:pt x="33959" y="18999"/>
                </a:lnTo>
                <a:lnTo>
                  <a:pt x="39573" y="13804"/>
                </a:lnTo>
                <a:lnTo>
                  <a:pt x="41961" y="10858"/>
                </a:lnTo>
                <a:lnTo>
                  <a:pt x="45872" y="6311"/>
                </a:lnTo>
                <a:lnTo>
                  <a:pt x="47002" y="3873"/>
                </a:lnTo>
                <a:lnTo>
                  <a:pt x="48018" y="2412"/>
                </a:lnTo>
                <a:lnTo>
                  <a:pt x="49069" y="660"/>
                </a:lnTo>
                <a:lnTo>
                  <a:pt x="4942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0" name="object 2180"/>
          <p:cNvSpPr/>
          <p:nvPr/>
        </p:nvSpPr>
        <p:spPr>
          <a:xfrm>
            <a:off x="5478962" y="4901679"/>
            <a:ext cx="78892" cy="128206"/>
          </a:xfrm>
          <a:prstGeom prst="rect">
            <a:avLst/>
          </a:prstGeom>
          <a:blipFill>
            <a:blip r:embed="rId6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1" name="object 2181"/>
          <p:cNvSpPr/>
          <p:nvPr/>
        </p:nvSpPr>
        <p:spPr>
          <a:xfrm>
            <a:off x="5480954" y="4974528"/>
            <a:ext cx="38100" cy="52069"/>
          </a:xfrm>
          <a:custGeom>
            <a:avLst/>
            <a:gdLst/>
            <a:ahLst/>
            <a:cxnLst/>
            <a:rect l="l" t="t" r="r" b="b"/>
            <a:pathLst>
              <a:path w="38100" h="52070">
                <a:moveTo>
                  <a:pt x="38036" y="0"/>
                </a:moveTo>
                <a:lnTo>
                  <a:pt x="37314" y="977"/>
                </a:lnTo>
                <a:lnTo>
                  <a:pt x="35382" y="3784"/>
                </a:lnTo>
                <a:lnTo>
                  <a:pt x="34137" y="5918"/>
                </a:lnTo>
                <a:lnTo>
                  <a:pt x="32308" y="8305"/>
                </a:lnTo>
                <a:lnTo>
                  <a:pt x="30391" y="10680"/>
                </a:lnTo>
                <a:lnTo>
                  <a:pt x="28486" y="13563"/>
                </a:lnTo>
                <a:lnTo>
                  <a:pt x="26174" y="16510"/>
                </a:lnTo>
                <a:lnTo>
                  <a:pt x="23774" y="19392"/>
                </a:lnTo>
                <a:lnTo>
                  <a:pt x="21551" y="22707"/>
                </a:lnTo>
                <a:lnTo>
                  <a:pt x="18948" y="25781"/>
                </a:lnTo>
                <a:lnTo>
                  <a:pt x="16535" y="28981"/>
                </a:lnTo>
                <a:lnTo>
                  <a:pt x="14071" y="32169"/>
                </a:lnTo>
                <a:lnTo>
                  <a:pt x="9550" y="38176"/>
                </a:lnTo>
                <a:lnTo>
                  <a:pt x="7467" y="41008"/>
                </a:lnTo>
                <a:lnTo>
                  <a:pt x="5676" y="43497"/>
                </a:lnTo>
                <a:lnTo>
                  <a:pt x="2222" y="48475"/>
                </a:lnTo>
                <a:lnTo>
                  <a:pt x="0" y="51943"/>
                </a:lnTo>
                <a:lnTo>
                  <a:pt x="3314" y="49530"/>
                </a:lnTo>
                <a:lnTo>
                  <a:pt x="7810" y="45326"/>
                </a:lnTo>
                <a:lnTo>
                  <a:pt x="12293" y="41198"/>
                </a:lnTo>
                <a:lnTo>
                  <a:pt x="17830" y="35242"/>
                </a:lnTo>
                <a:lnTo>
                  <a:pt x="22847" y="28790"/>
                </a:lnTo>
                <a:lnTo>
                  <a:pt x="25400" y="25628"/>
                </a:lnTo>
                <a:lnTo>
                  <a:pt x="27622" y="22148"/>
                </a:lnTo>
                <a:lnTo>
                  <a:pt x="29730" y="18973"/>
                </a:lnTo>
                <a:lnTo>
                  <a:pt x="31813" y="15760"/>
                </a:lnTo>
                <a:lnTo>
                  <a:pt x="33375" y="12471"/>
                </a:lnTo>
                <a:lnTo>
                  <a:pt x="34747" y="9728"/>
                </a:lnTo>
                <a:lnTo>
                  <a:pt x="36169" y="6985"/>
                </a:lnTo>
                <a:lnTo>
                  <a:pt x="36664" y="4330"/>
                </a:lnTo>
                <a:lnTo>
                  <a:pt x="37299" y="2692"/>
                </a:lnTo>
                <a:lnTo>
                  <a:pt x="37859" y="850"/>
                </a:lnTo>
                <a:lnTo>
                  <a:pt x="3803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2" name="object 2182"/>
          <p:cNvSpPr/>
          <p:nvPr/>
        </p:nvSpPr>
        <p:spPr>
          <a:xfrm>
            <a:off x="5475658" y="4916008"/>
            <a:ext cx="15875" cy="62865"/>
          </a:xfrm>
          <a:custGeom>
            <a:avLst/>
            <a:gdLst/>
            <a:ahLst/>
            <a:cxnLst/>
            <a:rect l="l" t="t" r="r" b="b"/>
            <a:pathLst>
              <a:path w="15875" h="62864">
                <a:moveTo>
                  <a:pt x="1041" y="0"/>
                </a:moveTo>
                <a:lnTo>
                  <a:pt x="848" y="990"/>
                </a:lnTo>
                <a:lnTo>
                  <a:pt x="660" y="2743"/>
                </a:lnTo>
                <a:lnTo>
                  <a:pt x="584" y="4521"/>
                </a:lnTo>
                <a:lnTo>
                  <a:pt x="0" y="7150"/>
                </a:lnTo>
                <a:lnTo>
                  <a:pt x="177" y="10210"/>
                </a:lnTo>
                <a:lnTo>
                  <a:pt x="371" y="12801"/>
                </a:lnTo>
                <a:lnTo>
                  <a:pt x="495" y="16903"/>
                </a:lnTo>
                <a:lnTo>
                  <a:pt x="1130" y="20675"/>
                </a:lnTo>
                <a:lnTo>
                  <a:pt x="1816" y="24434"/>
                </a:lnTo>
                <a:lnTo>
                  <a:pt x="2489" y="28524"/>
                </a:lnTo>
                <a:lnTo>
                  <a:pt x="3530" y="32448"/>
                </a:lnTo>
                <a:lnTo>
                  <a:pt x="5562" y="40322"/>
                </a:lnTo>
                <a:lnTo>
                  <a:pt x="8280" y="48006"/>
                </a:lnTo>
                <a:lnTo>
                  <a:pt x="10807" y="53594"/>
                </a:lnTo>
                <a:lnTo>
                  <a:pt x="13258" y="59207"/>
                </a:lnTo>
                <a:lnTo>
                  <a:pt x="15354" y="62750"/>
                </a:lnTo>
                <a:lnTo>
                  <a:pt x="9271" y="35102"/>
                </a:lnTo>
                <a:lnTo>
                  <a:pt x="8331" y="31216"/>
                </a:lnTo>
                <a:lnTo>
                  <a:pt x="7150" y="27381"/>
                </a:lnTo>
                <a:lnTo>
                  <a:pt x="6451" y="23444"/>
                </a:lnTo>
                <a:lnTo>
                  <a:pt x="5384" y="19850"/>
                </a:lnTo>
                <a:lnTo>
                  <a:pt x="4445" y="16217"/>
                </a:lnTo>
                <a:lnTo>
                  <a:pt x="3822" y="12801"/>
                </a:lnTo>
                <a:lnTo>
                  <a:pt x="3009" y="9893"/>
                </a:lnTo>
                <a:lnTo>
                  <a:pt x="2260" y="6959"/>
                </a:lnTo>
                <a:lnTo>
                  <a:pt x="1943" y="4495"/>
                </a:lnTo>
                <a:lnTo>
                  <a:pt x="1600" y="2743"/>
                </a:lnTo>
                <a:lnTo>
                  <a:pt x="1288" y="965"/>
                </a:lnTo>
                <a:lnTo>
                  <a:pt x="104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3" name="object 2183"/>
          <p:cNvSpPr/>
          <p:nvPr/>
        </p:nvSpPr>
        <p:spPr>
          <a:xfrm>
            <a:off x="5445493" y="4899850"/>
            <a:ext cx="86916" cy="198450"/>
          </a:xfrm>
          <a:prstGeom prst="rect">
            <a:avLst/>
          </a:prstGeom>
          <a:blipFill>
            <a:blip r:embed="rId6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4" name="object 2184"/>
          <p:cNvSpPr/>
          <p:nvPr/>
        </p:nvSpPr>
        <p:spPr>
          <a:xfrm>
            <a:off x="5461126" y="4904089"/>
            <a:ext cx="41173" cy="78032"/>
          </a:xfrm>
          <a:prstGeom prst="rect">
            <a:avLst/>
          </a:prstGeom>
          <a:blipFill>
            <a:blip r:embed="rId6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5" name="object 2185"/>
          <p:cNvSpPr/>
          <p:nvPr/>
        </p:nvSpPr>
        <p:spPr>
          <a:xfrm>
            <a:off x="5447120" y="5044881"/>
            <a:ext cx="60325" cy="49530"/>
          </a:xfrm>
          <a:custGeom>
            <a:avLst/>
            <a:gdLst/>
            <a:ahLst/>
            <a:cxnLst/>
            <a:rect l="l" t="t" r="r" b="b"/>
            <a:pathLst>
              <a:path w="60325" h="49529">
                <a:moveTo>
                  <a:pt x="60134" y="0"/>
                </a:moveTo>
                <a:lnTo>
                  <a:pt x="57518" y="2184"/>
                </a:lnTo>
                <a:lnTo>
                  <a:pt x="55803" y="3568"/>
                </a:lnTo>
                <a:lnTo>
                  <a:pt x="53797" y="5778"/>
                </a:lnTo>
                <a:lnTo>
                  <a:pt x="50927" y="8013"/>
                </a:lnTo>
                <a:lnTo>
                  <a:pt x="47955" y="10223"/>
                </a:lnTo>
                <a:lnTo>
                  <a:pt x="44881" y="13042"/>
                </a:lnTo>
                <a:lnTo>
                  <a:pt x="41262" y="15798"/>
                </a:lnTo>
                <a:lnTo>
                  <a:pt x="37592" y="18478"/>
                </a:lnTo>
                <a:lnTo>
                  <a:pt x="34023" y="21717"/>
                </a:lnTo>
                <a:lnTo>
                  <a:pt x="30048" y="24536"/>
                </a:lnTo>
                <a:lnTo>
                  <a:pt x="18859" y="33388"/>
                </a:lnTo>
                <a:lnTo>
                  <a:pt x="12001" y="38976"/>
                </a:lnTo>
                <a:lnTo>
                  <a:pt x="9232" y="41338"/>
                </a:lnTo>
                <a:lnTo>
                  <a:pt x="3606" y="46075"/>
                </a:lnTo>
                <a:lnTo>
                  <a:pt x="0" y="49530"/>
                </a:lnTo>
                <a:lnTo>
                  <a:pt x="4673" y="47739"/>
                </a:lnTo>
                <a:lnTo>
                  <a:pt x="11150" y="44157"/>
                </a:lnTo>
                <a:lnTo>
                  <a:pt x="14414" y="42392"/>
                </a:lnTo>
                <a:lnTo>
                  <a:pt x="18122" y="40182"/>
                </a:lnTo>
                <a:lnTo>
                  <a:pt x="21958" y="37630"/>
                </a:lnTo>
                <a:lnTo>
                  <a:pt x="23850" y="36334"/>
                </a:lnTo>
                <a:lnTo>
                  <a:pt x="25908" y="35115"/>
                </a:lnTo>
                <a:lnTo>
                  <a:pt x="27825" y="33629"/>
                </a:lnTo>
                <a:lnTo>
                  <a:pt x="29756" y="32169"/>
                </a:lnTo>
                <a:lnTo>
                  <a:pt x="31750" y="30708"/>
                </a:lnTo>
                <a:lnTo>
                  <a:pt x="37642" y="26250"/>
                </a:lnTo>
                <a:lnTo>
                  <a:pt x="44704" y="19735"/>
                </a:lnTo>
                <a:lnTo>
                  <a:pt x="46469" y="18249"/>
                </a:lnTo>
                <a:lnTo>
                  <a:pt x="47929" y="16497"/>
                </a:lnTo>
                <a:lnTo>
                  <a:pt x="50812" y="13373"/>
                </a:lnTo>
                <a:lnTo>
                  <a:pt x="55803" y="7607"/>
                </a:lnTo>
                <a:lnTo>
                  <a:pt x="57289" y="4737"/>
                </a:lnTo>
                <a:lnTo>
                  <a:pt x="58470" y="2933"/>
                </a:lnTo>
                <a:lnTo>
                  <a:pt x="59512" y="1066"/>
                </a:lnTo>
                <a:lnTo>
                  <a:pt x="6013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6" name="object 2186"/>
          <p:cNvSpPr/>
          <p:nvPr/>
        </p:nvSpPr>
        <p:spPr>
          <a:xfrm>
            <a:off x="5404827" y="5029886"/>
            <a:ext cx="118281" cy="97993"/>
          </a:xfrm>
          <a:prstGeom prst="rect">
            <a:avLst/>
          </a:prstGeom>
          <a:blipFill>
            <a:blip r:embed="rId6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7" name="object 2187"/>
          <p:cNvSpPr/>
          <p:nvPr/>
        </p:nvSpPr>
        <p:spPr>
          <a:xfrm>
            <a:off x="5081244" y="5284038"/>
            <a:ext cx="75615" cy="134912"/>
          </a:xfrm>
          <a:prstGeom prst="rect">
            <a:avLst/>
          </a:prstGeom>
          <a:blipFill>
            <a:blip r:embed="rId6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8" name="object 2188"/>
          <p:cNvSpPr/>
          <p:nvPr/>
        </p:nvSpPr>
        <p:spPr>
          <a:xfrm>
            <a:off x="5423494" y="5061601"/>
            <a:ext cx="6350" cy="63500"/>
          </a:xfrm>
          <a:custGeom>
            <a:avLst/>
            <a:gdLst/>
            <a:ahLst/>
            <a:cxnLst/>
            <a:rect l="l" t="t" r="r" b="b"/>
            <a:pathLst>
              <a:path w="6350" h="63500">
                <a:moveTo>
                  <a:pt x="2222" y="0"/>
                </a:moveTo>
                <a:lnTo>
                  <a:pt x="2120" y="4559"/>
                </a:lnTo>
                <a:lnTo>
                  <a:pt x="2286" y="6984"/>
                </a:lnTo>
                <a:lnTo>
                  <a:pt x="2120" y="9931"/>
                </a:lnTo>
                <a:lnTo>
                  <a:pt x="1884" y="12699"/>
                </a:lnTo>
                <a:lnTo>
                  <a:pt x="1943" y="16294"/>
                </a:lnTo>
                <a:lnTo>
                  <a:pt x="1672" y="20002"/>
                </a:lnTo>
                <a:lnTo>
                  <a:pt x="1308" y="23647"/>
                </a:lnTo>
                <a:lnTo>
                  <a:pt x="1322" y="27787"/>
                </a:lnTo>
                <a:lnTo>
                  <a:pt x="925" y="31762"/>
                </a:lnTo>
                <a:lnTo>
                  <a:pt x="508" y="39763"/>
                </a:lnTo>
                <a:lnTo>
                  <a:pt x="304" y="43052"/>
                </a:lnTo>
                <a:lnTo>
                  <a:pt x="121" y="47688"/>
                </a:lnTo>
                <a:lnTo>
                  <a:pt x="0" y="63195"/>
                </a:lnTo>
                <a:lnTo>
                  <a:pt x="1346" y="59397"/>
                </a:lnTo>
                <a:lnTo>
                  <a:pt x="4064" y="47688"/>
                </a:lnTo>
                <a:lnTo>
                  <a:pt x="5245" y="39763"/>
                </a:lnTo>
                <a:lnTo>
                  <a:pt x="5785" y="31508"/>
                </a:lnTo>
                <a:lnTo>
                  <a:pt x="6070" y="27787"/>
                </a:lnTo>
                <a:lnTo>
                  <a:pt x="5980" y="23647"/>
                </a:lnTo>
                <a:lnTo>
                  <a:pt x="5929" y="19964"/>
                </a:lnTo>
                <a:lnTo>
                  <a:pt x="5842" y="16243"/>
                </a:lnTo>
                <a:lnTo>
                  <a:pt x="5245" y="12699"/>
                </a:lnTo>
                <a:lnTo>
                  <a:pt x="4521" y="6730"/>
                </a:lnTo>
                <a:lnTo>
                  <a:pt x="3454" y="4279"/>
                </a:lnTo>
                <a:lnTo>
                  <a:pt x="3073" y="2590"/>
                </a:lnTo>
                <a:lnTo>
                  <a:pt x="2578" y="914"/>
                </a:lnTo>
                <a:lnTo>
                  <a:pt x="222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9" name="object 2189"/>
          <p:cNvSpPr/>
          <p:nvPr/>
        </p:nvSpPr>
        <p:spPr>
          <a:xfrm>
            <a:off x="5364791" y="4949926"/>
            <a:ext cx="115434" cy="247141"/>
          </a:xfrm>
          <a:prstGeom prst="rect">
            <a:avLst/>
          </a:prstGeom>
          <a:blipFill>
            <a:blip r:embed="rId6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0" name="object 2190"/>
          <p:cNvSpPr/>
          <p:nvPr/>
        </p:nvSpPr>
        <p:spPr>
          <a:xfrm>
            <a:off x="5451561" y="4971538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877"/>
                </a:lnTo>
              </a:path>
            </a:pathLst>
          </a:custGeom>
          <a:ln w="8521">
            <a:solidFill>
              <a:srgbClr val="5460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1" name="object 2191"/>
          <p:cNvSpPr/>
          <p:nvPr/>
        </p:nvSpPr>
        <p:spPr>
          <a:xfrm>
            <a:off x="5422188" y="4955098"/>
            <a:ext cx="54051" cy="106512"/>
          </a:xfrm>
          <a:prstGeom prst="rect">
            <a:avLst/>
          </a:prstGeom>
          <a:blipFill>
            <a:blip r:embed="rId6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2" name="object 2192"/>
          <p:cNvSpPr/>
          <p:nvPr/>
        </p:nvSpPr>
        <p:spPr>
          <a:xfrm>
            <a:off x="5372569" y="5133861"/>
            <a:ext cx="20955" cy="60325"/>
          </a:xfrm>
          <a:custGeom>
            <a:avLst/>
            <a:gdLst/>
            <a:ahLst/>
            <a:cxnLst/>
            <a:rect l="l" t="t" r="r" b="b"/>
            <a:pathLst>
              <a:path w="20954" h="60325">
                <a:moveTo>
                  <a:pt x="20485" y="0"/>
                </a:moveTo>
                <a:lnTo>
                  <a:pt x="20125" y="977"/>
                </a:lnTo>
                <a:lnTo>
                  <a:pt x="19073" y="4483"/>
                </a:lnTo>
                <a:lnTo>
                  <a:pt x="18542" y="6692"/>
                </a:lnTo>
                <a:lnTo>
                  <a:pt x="17551" y="9486"/>
                </a:lnTo>
                <a:lnTo>
                  <a:pt x="16433" y="12230"/>
                </a:lnTo>
                <a:lnTo>
                  <a:pt x="15494" y="15506"/>
                </a:lnTo>
                <a:lnTo>
                  <a:pt x="14147" y="18948"/>
                </a:lnTo>
                <a:lnTo>
                  <a:pt x="12776" y="22364"/>
                </a:lnTo>
                <a:lnTo>
                  <a:pt x="11658" y="26123"/>
                </a:lnTo>
                <a:lnTo>
                  <a:pt x="10147" y="29743"/>
                </a:lnTo>
                <a:lnTo>
                  <a:pt x="8775" y="33464"/>
                </a:lnTo>
                <a:lnTo>
                  <a:pt x="6172" y="40639"/>
                </a:lnTo>
                <a:lnTo>
                  <a:pt x="4965" y="44157"/>
                </a:lnTo>
                <a:lnTo>
                  <a:pt x="3797" y="47409"/>
                </a:lnTo>
                <a:lnTo>
                  <a:pt x="2882" y="50241"/>
                </a:lnTo>
                <a:lnTo>
                  <a:pt x="1092" y="55943"/>
                </a:lnTo>
                <a:lnTo>
                  <a:pt x="0" y="59842"/>
                </a:lnTo>
                <a:lnTo>
                  <a:pt x="2413" y="56565"/>
                </a:lnTo>
                <a:lnTo>
                  <a:pt x="8394" y="46151"/>
                </a:lnTo>
                <a:lnTo>
                  <a:pt x="11887" y="38938"/>
                </a:lnTo>
                <a:lnTo>
                  <a:pt x="14668" y="31445"/>
                </a:lnTo>
                <a:lnTo>
                  <a:pt x="16103" y="27724"/>
                </a:lnTo>
                <a:lnTo>
                  <a:pt x="17195" y="23825"/>
                </a:lnTo>
                <a:lnTo>
                  <a:pt x="19265" y="16598"/>
                </a:lnTo>
                <a:lnTo>
                  <a:pt x="19748" y="13055"/>
                </a:lnTo>
                <a:lnTo>
                  <a:pt x="20764" y="7099"/>
                </a:lnTo>
                <a:lnTo>
                  <a:pt x="20434" y="4483"/>
                </a:lnTo>
                <a:lnTo>
                  <a:pt x="204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3" name="object 2193"/>
          <p:cNvSpPr/>
          <p:nvPr/>
        </p:nvSpPr>
        <p:spPr>
          <a:xfrm>
            <a:off x="5345098" y="5194114"/>
            <a:ext cx="57785" cy="27305"/>
          </a:xfrm>
          <a:custGeom>
            <a:avLst/>
            <a:gdLst/>
            <a:ahLst/>
            <a:cxnLst/>
            <a:rect l="l" t="t" r="r" b="b"/>
            <a:pathLst>
              <a:path w="57785" h="27304">
                <a:moveTo>
                  <a:pt x="57251" y="0"/>
                </a:moveTo>
                <a:lnTo>
                  <a:pt x="56299" y="431"/>
                </a:lnTo>
                <a:lnTo>
                  <a:pt x="53174" y="2019"/>
                </a:lnTo>
                <a:lnTo>
                  <a:pt x="51066" y="3289"/>
                </a:lnTo>
                <a:lnTo>
                  <a:pt x="48374" y="4495"/>
                </a:lnTo>
                <a:lnTo>
                  <a:pt x="45605" y="5600"/>
                </a:lnTo>
                <a:lnTo>
                  <a:pt x="42608" y="7213"/>
                </a:lnTo>
                <a:lnTo>
                  <a:pt x="39217" y="8674"/>
                </a:lnTo>
                <a:lnTo>
                  <a:pt x="35775" y="10032"/>
                </a:lnTo>
                <a:lnTo>
                  <a:pt x="32321" y="11861"/>
                </a:lnTo>
                <a:lnTo>
                  <a:pt x="28651" y="13296"/>
                </a:lnTo>
                <a:lnTo>
                  <a:pt x="18072" y="18033"/>
                </a:lnTo>
                <a:lnTo>
                  <a:pt x="11544" y="21043"/>
                </a:lnTo>
                <a:lnTo>
                  <a:pt x="3530" y="24993"/>
                </a:lnTo>
                <a:lnTo>
                  <a:pt x="0" y="26962"/>
                </a:lnTo>
                <a:lnTo>
                  <a:pt x="4013" y="26415"/>
                </a:lnTo>
                <a:lnTo>
                  <a:pt x="15671" y="23482"/>
                </a:lnTo>
                <a:lnTo>
                  <a:pt x="23228" y="20929"/>
                </a:lnTo>
                <a:lnTo>
                  <a:pt x="30568" y="17716"/>
                </a:lnTo>
                <a:lnTo>
                  <a:pt x="34277" y="16179"/>
                </a:lnTo>
                <a:lnTo>
                  <a:pt x="37820" y="14223"/>
                </a:lnTo>
                <a:lnTo>
                  <a:pt x="44450" y="10680"/>
                </a:lnTo>
                <a:lnTo>
                  <a:pt x="47332" y="8559"/>
                </a:lnTo>
                <a:lnTo>
                  <a:pt x="52311" y="5156"/>
                </a:lnTo>
                <a:lnTo>
                  <a:pt x="53987" y="3098"/>
                </a:lnTo>
                <a:lnTo>
                  <a:pt x="55308" y="1981"/>
                </a:lnTo>
                <a:lnTo>
                  <a:pt x="56565" y="761"/>
                </a:lnTo>
                <a:lnTo>
                  <a:pt x="5725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4" name="object 2194"/>
          <p:cNvSpPr/>
          <p:nvPr/>
        </p:nvSpPr>
        <p:spPr>
          <a:xfrm>
            <a:off x="5343068" y="5092471"/>
            <a:ext cx="156817" cy="136472"/>
          </a:xfrm>
          <a:prstGeom prst="rect">
            <a:avLst/>
          </a:prstGeom>
          <a:blipFill>
            <a:blip r:embed="rId6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5" name="object 2195"/>
          <p:cNvSpPr/>
          <p:nvPr/>
        </p:nvSpPr>
        <p:spPr>
          <a:xfrm>
            <a:off x="5343067" y="5178691"/>
            <a:ext cx="72507" cy="46877"/>
          </a:xfrm>
          <a:prstGeom prst="rect">
            <a:avLst/>
          </a:prstGeom>
          <a:blipFill>
            <a:blip r:embed="rId6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6" name="object 2196"/>
          <p:cNvSpPr/>
          <p:nvPr/>
        </p:nvSpPr>
        <p:spPr>
          <a:xfrm>
            <a:off x="5411166" y="5112398"/>
            <a:ext cx="71120" cy="33655"/>
          </a:xfrm>
          <a:custGeom>
            <a:avLst/>
            <a:gdLst/>
            <a:ahLst/>
            <a:cxnLst/>
            <a:rect l="l" t="t" r="r" b="b"/>
            <a:pathLst>
              <a:path w="71120" h="33654">
                <a:moveTo>
                  <a:pt x="70510" y="0"/>
                </a:moveTo>
                <a:lnTo>
                  <a:pt x="67437" y="1485"/>
                </a:lnTo>
                <a:lnTo>
                  <a:pt x="65391" y="2412"/>
                </a:lnTo>
                <a:lnTo>
                  <a:pt x="62928" y="4013"/>
                </a:lnTo>
                <a:lnTo>
                  <a:pt x="59588" y="5499"/>
                </a:lnTo>
                <a:lnTo>
                  <a:pt x="56184" y="6883"/>
                </a:lnTo>
                <a:lnTo>
                  <a:pt x="52489" y="8864"/>
                </a:lnTo>
                <a:lnTo>
                  <a:pt x="48323" y="10655"/>
                </a:lnTo>
                <a:lnTo>
                  <a:pt x="44094" y="12318"/>
                </a:lnTo>
                <a:lnTo>
                  <a:pt x="39814" y="14579"/>
                </a:lnTo>
                <a:lnTo>
                  <a:pt x="4356" y="30683"/>
                </a:lnTo>
                <a:lnTo>
                  <a:pt x="0" y="33172"/>
                </a:lnTo>
                <a:lnTo>
                  <a:pt x="4991" y="32575"/>
                </a:lnTo>
                <a:lnTo>
                  <a:pt x="12141" y="30683"/>
                </a:lnTo>
                <a:lnTo>
                  <a:pt x="15722" y="29794"/>
                </a:lnTo>
                <a:lnTo>
                  <a:pt x="19837" y="28562"/>
                </a:lnTo>
                <a:lnTo>
                  <a:pt x="24206" y="27038"/>
                </a:lnTo>
                <a:lnTo>
                  <a:pt x="26352" y="26225"/>
                </a:lnTo>
                <a:lnTo>
                  <a:pt x="28676" y="25590"/>
                </a:lnTo>
                <a:lnTo>
                  <a:pt x="30899" y="24599"/>
                </a:lnTo>
                <a:lnTo>
                  <a:pt x="35420" y="22758"/>
                </a:lnTo>
                <a:lnTo>
                  <a:pt x="42227" y="19900"/>
                </a:lnTo>
                <a:lnTo>
                  <a:pt x="46609" y="17500"/>
                </a:lnTo>
                <a:lnTo>
                  <a:pt x="50673" y="15328"/>
                </a:lnTo>
                <a:lnTo>
                  <a:pt x="52755" y="14338"/>
                </a:lnTo>
                <a:lnTo>
                  <a:pt x="54622" y="12966"/>
                </a:lnTo>
                <a:lnTo>
                  <a:pt x="56375" y="11810"/>
                </a:lnTo>
                <a:lnTo>
                  <a:pt x="58191" y="10655"/>
                </a:lnTo>
                <a:lnTo>
                  <a:pt x="64414" y="6286"/>
                </a:lnTo>
                <a:lnTo>
                  <a:pt x="66548" y="3860"/>
                </a:lnTo>
                <a:lnTo>
                  <a:pt x="68160" y="2387"/>
                </a:lnTo>
                <a:lnTo>
                  <a:pt x="705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7" name="object 2197"/>
          <p:cNvSpPr/>
          <p:nvPr/>
        </p:nvSpPr>
        <p:spPr>
          <a:xfrm>
            <a:off x="5408637" y="5093372"/>
            <a:ext cx="89358" cy="57758"/>
          </a:xfrm>
          <a:prstGeom prst="rect">
            <a:avLst/>
          </a:prstGeom>
          <a:blipFill>
            <a:blip r:embed="rId6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8" name="object 2198"/>
          <p:cNvSpPr/>
          <p:nvPr/>
        </p:nvSpPr>
        <p:spPr>
          <a:xfrm>
            <a:off x="5280457" y="5196506"/>
            <a:ext cx="20955" cy="60325"/>
          </a:xfrm>
          <a:custGeom>
            <a:avLst/>
            <a:gdLst/>
            <a:ahLst/>
            <a:cxnLst/>
            <a:rect l="l" t="t" r="r" b="b"/>
            <a:pathLst>
              <a:path w="20954" h="60325">
                <a:moveTo>
                  <a:pt x="20485" y="0"/>
                </a:moveTo>
                <a:lnTo>
                  <a:pt x="20129" y="977"/>
                </a:lnTo>
                <a:lnTo>
                  <a:pt x="19605" y="2743"/>
                </a:lnTo>
                <a:lnTo>
                  <a:pt x="19052" y="4483"/>
                </a:lnTo>
                <a:lnTo>
                  <a:pt x="18529" y="6692"/>
                </a:lnTo>
                <a:lnTo>
                  <a:pt x="17500" y="9461"/>
                </a:lnTo>
                <a:lnTo>
                  <a:pt x="16421" y="12255"/>
                </a:lnTo>
                <a:lnTo>
                  <a:pt x="15468" y="15519"/>
                </a:lnTo>
                <a:lnTo>
                  <a:pt x="14147" y="18948"/>
                </a:lnTo>
                <a:lnTo>
                  <a:pt x="12750" y="22364"/>
                </a:lnTo>
                <a:lnTo>
                  <a:pt x="11671" y="26136"/>
                </a:lnTo>
                <a:lnTo>
                  <a:pt x="0" y="59842"/>
                </a:lnTo>
                <a:lnTo>
                  <a:pt x="2374" y="56578"/>
                </a:lnTo>
                <a:lnTo>
                  <a:pt x="8407" y="46164"/>
                </a:lnTo>
                <a:lnTo>
                  <a:pt x="11849" y="38938"/>
                </a:lnTo>
                <a:lnTo>
                  <a:pt x="14655" y="31445"/>
                </a:lnTo>
                <a:lnTo>
                  <a:pt x="16103" y="27724"/>
                </a:lnTo>
                <a:lnTo>
                  <a:pt x="19227" y="16598"/>
                </a:lnTo>
                <a:lnTo>
                  <a:pt x="19723" y="13042"/>
                </a:lnTo>
                <a:lnTo>
                  <a:pt x="20726" y="7099"/>
                </a:lnTo>
                <a:lnTo>
                  <a:pt x="20421" y="4483"/>
                </a:lnTo>
                <a:lnTo>
                  <a:pt x="204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9" name="object 2199"/>
          <p:cNvSpPr/>
          <p:nvPr/>
        </p:nvSpPr>
        <p:spPr>
          <a:xfrm>
            <a:off x="5272659" y="5148313"/>
            <a:ext cx="93585" cy="111378"/>
          </a:xfrm>
          <a:prstGeom prst="rect">
            <a:avLst/>
          </a:prstGeom>
          <a:blipFill>
            <a:blip r:embed="rId6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0" name="object 2200"/>
          <p:cNvSpPr/>
          <p:nvPr/>
        </p:nvSpPr>
        <p:spPr>
          <a:xfrm>
            <a:off x="5329819" y="5164062"/>
            <a:ext cx="20955" cy="60325"/>
          </a:xfrm>
          <a:custGeom>
            <a:avLst/>
            <a:gdLst/>
            <a:ahLst/>
            <a:cxnLst/>
            <a:rect l="l" t="t" r="r" b="b"/>
            <a:pathLst>
              <a:path w="20954" h="60325">
                <a:moveTo>
                  <a:pt x="20485" y="0"/>
                </a:moveTo>
                <a:lnTo>
                  <a:pt x="20150" y="1003"/>
                </a:lnTo>
                <a:lnTo>
                  <a:pt x="19079" y="4483"/>
                </a:lnTo>
                <a:lnTo>
                  <a:pt x="18542" y="6692"/>
                </a:lnTo>
                <a:lnTo>
                  <a:pt x="17551" y="9486"/>
                </a:lnTo>
                <a:lnTo>
                  <a:pt x="16433" y="12255"/>
                </a:lnTo>
                <a:lnTo>
                  <a:pt x="15494" y="15532"/>
                </a:lnTo>
                <a:lnTo>
                  <a:pt x="14147" y="18973"/>
                </a:lnTo>
                <a:lnTo>
                  <a:pt x="12776" y="22390"/>
                </a:lnTo>
                <a:lnTo>
                  <a:pt x="11658" y="26161"/>
                </a:lnTo>
                <a:lnTo>
                  <a:pt x="10147" y="29781"/>
                </a:lnTo>
                <a:lnTo>
                  <a:pt x="0" y="59842"/>
                </a:lnTo>
                <a:lnTo>
                  <a:pt x="2413" y="56591"/>
                </a:lnTo>
                <a:lnTo>
                  <a:pt x="8394" y="46177"/>
                </a:lnTo>
                <a:lnTo>
                  <a:pt x="11849" y="38963"/>
                </a:lnTo>
                <a:lnTo>
                  <a:pt x="14668" y="31457"/>
                </a:lnTo>
                <a:lnTo>
                  <a:pt x="16103" y="27736"/>
                </a:lnTo>
                <a:lnTo>
                  <a:pt x="17195" y="23837"/>
                </a:lnTo>
                <a:lnTo>
                  <a:pt x="19278" y="16624"/>
                </a:lnTo>
                <a:lnTo>
                  <a:pt x="19748" y="13055"/>
                </a:lnTo>
                <a:lnTo>
                  <a:pt x="20739" y="7124"/>
                </a:lnTo>
                <a:lnTo>
                  <a:pt x="20447" y="4483"/>
                </a:lnTo>
                <a:lnTo>
                  <a:pt x="20586" y="2768"/>
                </a:lnTo>
                <a:lnTo>
                  <a:pt x="204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1" name="object 2201"/>
          <p:cNvSpPr/>
          <p:nvPr/>
        </p:nvSpPr>
        <p:spPr>
          <a:xfrm>
            <a:off x="5298084" y="5152819"/>
            <a:ext cx="74060" cy="115915"/>
          </a:xfrm>
          <a:prstGeom prst="rect">
            <a:avLst/>
          </a:prstGeom>
          <a:blipFill>
            <a:blip r:embed="rId6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2" name="object 2202"/>
          <p:cNvSpPr/>
          <p:nvPr/>
        </p:nvSpPr>
        <p:spPr>
          <a:xfrm>
            <a:off x="5300153" y="5233926"/>
            <a:ext cx="57785" cy="27305"/>
          </a:xfrm>
          <a:custGeom>
            <a:avLst/>
            <a:gdLst/>
            <a:ahLst/>
            <a:cxnLst/>
            <a:rect l="l" t="t" r="r" b="b"/>
            <a:pathLst>
              <a:path w="57785" h="27304">
                <a:moveTo>
                  <a:pt x="57226" y="0"/>
                </a:moveTo>
                <a:lnTo>
                  <a:pt x="56273" y="431"/>
                </a:lnTo>
                <a:lnTo>
                  <a:pt x="54736" y="1231"/>
                </a:lnTo>
                <a:lnTo>
                  <a:pt x="53149" y="2006"/>
                </a:lnTo>
                <a:lnTo>
                  <a:pt x="51041" y="3276"/>
                </a:lnTo>
                <a:lnTo>
                  <a:pt x="48348" y="4457"/>
                </a:lnTo>
                <a:lnTo>
                  <a:pt x="45605" y="5600"/>
                </a:lnTo>
                <a:lnTo>
                  <a:pt x="42595" y="7200"/>
                </a:lnTo>
                <a:lnTo>
                  <a:pt x="39204" y="8661"/>
                </a:lnTo>
                <a:lnTo>
                  <a:pt x="35750" y="10033"/>
                </a:lnTo>
                <a:lnTo>
                  <a:pt x="32321" y="11849"/>
                </a:lnTo>
                <a:lnTo>
                  <a:pt x="0" y="26924"/>
                </a:lnTo>
                <a:lnTo>
                  <a:pt x="4013" y="26403"/>
                </a:lnTo>
                <a:lnTo>
                  <a:pt x="15646" y="23469"/>
                </a:lnTo>
                <a:lnTo>
                  <a:pt x="23241" y="20929"/>
                </a:lnTo>
                <a:lnTo>
                  <a:pt x="30594" y="17703"/>
                </a:lnTo>
                <a:lnTo>
                  <a:pt x="34264" y="16141"/>
                </a:lnTo>
                <a:lnTo>
                  <a:pt x="44424" y="10680"/>
                </a:lnTo>
                <a:lnTo>
                  <a:pt x="47307" y="8559"/>
                </a:lnTo>
                <a:lnTo>
                  <a:pt x="52285" y="5118"/>
                </a:lnTo>
                <a:lnTo>
                  <a:pt x="53962" y="3086"/>
                </a:lnTo>
                <a:lnTo>
                  <a:pt x="55295" y="1981"/>
                </a:lnTo>
                <a:lnTo>
                  <a:pt x="56565" y="736"/>
                </a:lnTo>
                <a:lnTo>
                  <a:pt x="5722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3" name="object 2203"/>
          <p:cNvSpPr/>
          <p:nvPr/>
        </p:nvSpPr>
        <p:spPr>
          <a:xfrm>
            <a:off x="5214823" y="5218493"/>
            <a:ext cx="155789" cy="79857"/>
          </a:xfrm>
          <a:prstGeom prst="rect">
            <a:avLst/>
          </a:prstGeom>
          <a:blipFill>
            <a:blip r:embed="rId6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4" name="object 2204"/>
          <p:cNvSpPr/>
          <p:nvPr/>
        </p:nvSpPr>
        <p:spPr>
          <a:xfrm>
            <a:off x="5218631" y="5266284"/>
            <a:ext cx="72390" cy="15875"/>
          </a:xfrm>
          <a:custGeom>
            <a:avLst/>
            <a:gdLst/>
            <a:ahLst/>
            <a:cxnLst/>
            <a:rect l="l" t="t" r="r" b="b"/>
            <a:pathLst>
              <a:path w="72389" h="15875">
                <a:moveTo>
                  <a:pt x="63741" y="0"/>
                </a:moveTo>
                <a:lnTo>
                  <a:pt x="60223" y="88"/>
                </a:lnTo>
                <a:lnTo>
                  <a:pt x="56743" y="228"/>
                </a:lnTo>
                <a:lnTo>
                  <a:pt x="52577" y="228"/>
                </a:lnTo>
                <a:lnTo>
                  <a:pt x="39344" y="2184"/>
                </a:lnTo>
                <a:lnTo>
                  <a:pt x="34716" y="3289"/>
                </a:lnTo>
                <a:lnTo>
                  <a:pt x="32588" y="3860"/>
                </a:lnTo>
                <a:lnTo>
                  <a:pt x="28143" y="4965"/>
                </a:lnTo>
                <a:lnTo>
                  <a:pt x="25895" y="5486"/>
                </a:lnTo>
                <a:lnTo>
                  <a:pt x="23787" y="6273"/>
                </a:lnTo>
                <a:lnTo>
                  <a:pt x="21704" y="6896"/>
                </a:lnTo>
                <a:lnTo>
                  <a:pt x="17564" y="8178"/>
                </a:lnTo>
                <a:lnTo>
                  <a:pt x="13766" y="9575"/>
                </a:lnTo>
                <a:lnTo>
                  <a:pt x="10541" y="10896"/>
                </a:lnTo>
                <a:lnTo>
                  <a:pt x="4064" y="13474"/>
                </a:lnTo>
                <a:lnTo>
                  <a:pt x="0" y="15811"/>
                </a:lnTo>
                <a:lnTo>
                  <a:pt x="4660" y="15252"/>
                </a:lnTo>
                <a:lnTo>
                  <a:pt x="14846" y="13347"/>
                </a:lnTo>
                <a:lnTo>
                  <a:pt x="22974" y="11645"/>
                </a:lnTo>
                <a:lnTo>
                  <a:pt x="36093" y="8724"/>
                </a:lnTo>
                <a:lnTo>
                  <a:pt x="40487" y="7531"/>
                </a:lnTo>
                <a:lnTo>
                  <a:pt x="44983" y="6832"/>
                </a:lnTo>
                <a:lnTo>
                  <a:pt x="49123" y="5727"/>
                </a:lnTo>
                <a:lnTo>
                  <a:pt x="53263" y="4737"/>
                </a:lnTo>
                <a:lnTo>
                  <a:pt x="57162" y="4152"/>
                </a:lnTo>
                <a:lnTo>
                  <a:pt x="60652" y="3263"/>
                </a:lnTo>
                <a:lnTo>
                  <a:pt x="63842" y="2539"/>
                </a:lnTo>
                <a:lnTo>
                  <a:pt x="66675" y="2349"/>
                </a:lnTo>
                <a:lnTo>
                  <a:pt x="71856" y="1333"/>
                </a:lnTo>
                <a:lnTo>
                  <a:pt x="68681" y="825"/>
                </a:lnTo>
                <a:lnTo>
                  <a:pt x="66700" y="634"/>
                </a:lnTo>
                <a:lnTo>
                  <a:pt x="6374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5" name="object 2205"/>
          <p:cNvSpPr/>
          <p:nvPr/>
        </p:nvSpPr>
        <p:spPr>
          <a:xfrm>
            <a:off x="5171846" y="5249595"/>
            <a:ext cx="132271" cy="88203"/>
          </a:xfrm>
          <a:prstGeom prst="rect">
            <a:avLst/>
          </a:prstGeom>
          <a:blipFill>
            <a:blip r:embed="rId6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6" name="object 2206"/>
          <p:cNvSpPr/>
          <p:nvPr/>
        </p:nvSpPr>
        <p:spPr>
          <a:xfrm>
            <a:off x="5175794" y="5296038"/>
            <a:ext cx="66675" cy="31750"/>
          </a:xfrm>
          <a:custGeom>
            <a:avLst/>
            <a:gdLst/>
            <a:ahLst/>
            <a:cxnLst/>
            <a:rect l="l" t="t" r="r" b="b"/>
            <a:pathLst>
              <a:path w="66675" h="31750">
                <a:moveTo>
                  <a:pt x="66344" y="0"/>
                </a:moveTo>
                <a:lnTo>
                  <a:pt x="63169" y="253"/>
                </a:lnTo>
                <a:lnTo>
                  <a:pt x="61163" y="546"/>
                </a:lnTo>
                <a:lnTo>
                  <a:pt x="58115" y="622"/>
                </a:lnTo>
                <a:lnTo>
                  <a:pt x="51396" y="2514"/>
                </a:lnTo>
                <a:lnTo>
                  <a:pt x="47371" y="3505"/>
                </a:lnTo>
                <a:lnTo>
                  <a:pt x="34950" y="8547"/>
                </a:lnTo>
                <a:lnTo>
                  <a:pt x="24739" y="13931"/>
                </a:lnTo>
                <a:lnTo>
                  <a:pt x="22682" y="14947"/>
                </a:lnTo>
                <a:lnTo>
                  <a:pt x="20828" y="16205"/>
                </a:lnTo>
                <a:lnTo>
                  <a:pt x="18948" y="17310"/>
                </a:lnTo>
                <a:lnTo>
                  <a:pt x="15227" y="19545"/>
                </a:lnTo>
                <a:lnTo>
                  <a:pt x="11887" y="21818"/>
                </a:lnTo>
                <a:lnTo>
                  <a:pt x="9055" y="23875"/>
                </a:lnTo>
                <a:lnTo>
                  <a:pt x="3390" y="27914"/>
                </a:lnTo>
                <a:lnTo>
                  <a:pt x="0" y="31153"/>
                </a:lnTo>
                <a:lnTo>
                  <a:pt x="4394" y="29502"/>
                </a:lnTo>
                <a:lnTo>
                  <a:pt x="17449" y="23482"/>
                </a:lnTo>
                <a:lnTo>
                  <a:pt x="25171" y="19735"/>
                </a:lnTo>
                <a:lnTo>
                  <a:pt x="33350" y="15697"/>
                </a:lnTo>
                <a:lnTo>
                  <a:pt x="37350" y="13449"/>
                </a:lnTo>
                <a:lnTo>
                  <a:pt x="41541" y="11734"/>
                </a:lnTo>
                <a:lnTo>
                  <a:pt x="45313" y="9677"/>
                </a:lnTo>
                <a:lnTo>
                  <a:pt x="49123" y="7708"/>
                </a:lnTo>
                <a:lnTo>
                  <a:pt x="52743" y="6235"/>
                </a:lnTo>
                <a:lnTo>
                  <a:pt x="55791" y="4597"/>
                </a:lnTo>
                <a:lnTo>
                  <a:pt x="58864" y="3073"/>
                </a:lnTo>
                <a:lnTo>
                  <a:pt x="61544" y="2235"/>
                </a:lnTo>
                <a:lnTo>
                  <a:pt x="63385" y="1333"/>
                </a:lnTo>
                <a:lnTo>
                  <a:pt x="6634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7" name="object 2207"/>
          <p:cNvSpPr/>
          <p:nvPr/>
        </p:nvSpPr>
        <p:spPr>
          <a:xfrm>
            <a:off x="5171845" y="5280450"/>
            <a:ext cx="82674" cy="52635"/>
          </a:xfrm>
          <a:prstGeom prst="rect">
            <a:avLst/>
          </a:prstGeom>
          <a:blipFill>
            <a:blip r:embed="rId6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8" name="object 2208"/>
          <p:cNvSpPr/>
          <p:nvPr/>
        </p:nvSpPr>
        <p:spPr>
          <a:xfrm>
            <a:off x="5111984" y="5301625"/>
            <a:ext cx="27940" cy="65405"/>
          </a:xfrm>
          <a:custGeom>
            <a:avLst/>
            <a:gdLst/>
            <a:ahLst/>
            <a:cxnLst/>
            <a:rect l="l" t="t" r="r" b="b"/>
            <a:pathLst>
              <a:path w="27939" h="65404">
                <a:moveTo>
                  <a:pt x="27698" y="0"/>
                </a:moveTo>
                <a:lnTo>
                  <a:pt x="26428" y="3086"/>
                </a:lnTo>
                <a:lnTo>
                  <a:pt x="25717" y="4711"/>
                </a:lnTo>
                <a:lnTo>
                  <a:pt x="25006" y="7340"/>
                </a:lnTo>
                <a:lnTo>
                  <a:pt x="23634" y="10375"/>
                </a:lnTo>
                <a:lnTo>
                  <a:pt x="22186" y="13385"/>
                </a:lnTo>
                <a:lnTo>
                  <a:pt x="20878" y="16967"/>
                </a:lnTo>
                <a:lnTo>
                  <a:pt x="19113" y="20675"/>
                </a:lnTo>
                <a:lnTo>
                  <a:pt x="17246" y="24409"/>
                </a:lnTo>
                <a:lnTo>
                  <a:pt x="15735" y="28511"/>
                </a:lnTo>
                <a:lnTo>
                  <a:pt x="0" y="65265"/>
                </a:lnTo>
                <a:lnTo>
                  <a:pt x="3035" y="61861"/>
                </a:lnTo>
                <a:lnTo>
                  <a:pt x="6718" y="56248"/>
                </a:lnTo>
                <a:lnTo>
                  <a:pt x="8636" y="53441"/>
                </a:lnTo>
                <a:lnTo>
                  <a:pt x="10693" y="50114"/>
                </a:lnTo>
                <a:lnTo>
                  <a:pt x="12700" y="46456"/>
                </a:lnTo>
                <a:lnTo>
                  <a:pt x="13677" y="44576"/>
                </a:lnTo>
                <a:lnTo>
                  <a:pt x="14859" y="42760"/>
                </a:lnTo>
                <a:lnTo>
                  <a:pt x="15760" y="40741"/>
                </a:lnTo>
                <a:lnTo>
                  <a:pt x="17716" y="36728"/>
                </a:lnTo>
                <a:lnTo>
                  <a:pt x="18656" y="34696"/>
                </a:lnTo>
                <a:lnTo>
                  <a:pt x="20574" y="30657"/>
                </a:lnTo>
                <a:lnTo>
                  <a:pt x="22098" y="26377"/>
                </a:lnTo>
                <a:lnTo>
                  <a:pt x="25006" y="18453"/>
                </a:lnTo>
                <a:lnTo>
                  <a:pt x="25806" y="14541"/>
                </a:lnTo>
                <a:lnTo>
                  <a:pt x="26606" y="11290"/>
                </a:lnTo>
                <a:lnTo>
                  <a:pt x="27393" y="7975"/>
                </a:lnTo>
                <a:lnTo>
                  <a:pt x="27400" y="4711"/>
                </a:lnTo>
                <a:lnTo>
                  <a:pt x="27568" y="2882"/>
                </a:lnTo>
                <a:lnTo>
                  <a:pt x="276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9" name="object 2209"/>
          <p:cNvSpPr/>
          <p:nvPr/>
        </p:nvSpPr>
        <p:spPr>
          <a:xfrm>
            <a:off x="5105348" y="5289412"/>
            <a:ext cx="104089" cy="105795"/>
          </a:xfrm>
          <a:prstGeom prst="rect">
            <a:avLst/>
          </a:prstGeom>
          <a:blipFill>
            <a:blip r:embed="rId6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0" name="object 2210"/>
          <p:cNvSpPr/>
          <p:nvPr/>
        </p:nvSpPr>
        <p:spPr>
          <a:xfrm>
            <a:off x="5116511" y="5349245"/>
            <a:ext cx="73025" cy="34290"/>
          </a:xfrm>
          <a:custGeom>
            <a:avLst/>
            <a:gdLst/>
            <a:ahLst/>
            <a:cxnLst/>
            <a:rect l="l" t="t" r="r" b="b"/>
            <a:pathLst>
              <a:path w="73025" h="34289">
                <a:moveTo>
                  <a:pt x="72999" y="0"/>
                </a:moveTo>
                <a:lnTo>
                  <a:pt x="71729" y="76"/>
                </a:lnTo>
                <a:lnTo>
                  <a:pt x="69494" y="279"/>
                </a:lnTo>
                <a:lnTo>
                  <a:pt x="67297" y="596"/>
                </a:lnTo>
                <a:lnTo>
                  <a:pt x="63944" y="685"/>
                </a:lnTo>
                <a:lnTo>
                  <a:pt x="56375" y="2768"/>
                </a:lnTo>
                <a:lnTo>
                  <a:pt x="52120" y="4102"/>
                </a:lnTo>
                <a:lnTo>
                  <a:pt x="49860" y="4686"/>
                </a:lnTo>
                <a:lnTo>
                  <a:pt x="47663" y="5689"/>
                </a:lnTo>
                <a:lnTo>
                  <a:pt x="38442" y="9398"/>
                </a:lnTo>
                <a:lnTo>
                  <a:pt x="27228" y="15316"/>
                </a:lnTo>
                <a:lnTo>
                  <a:pt x="24955" y="16446"/>
                </a:lnTo>
                <a:lnTo>
                  <a:pt x="22923" y="17843"/>
                </a:lnTo>
                <a:lnTo>
                  <a:pt x="20840" y="19050"/>
                </a:lnTo>
                <a:lnTo>
                  <a:pt x="16751" y="21513"/>
                </a:lnTo>
                <a:lnTo>
                  <a:pt x="13042" y="24003"/>
                </a:lnTo>
                <a:lnTo>
                  <a:pt x="9956" y="26263"/>
                </a:lnTo>
                <a:lnTo>
                  <a:pt x="3721" y="30734"/>
                </a:lnTo>
                <a:lnTo>
                  <a:pt x="0" y="34290"/>
                </a:lnTo>
                <a:lnTo>
                  <a:pt x="4851" y="32448"/>
                </a:lnTo>
                <a:lnTo>
                  <a:pt x="15214" y="27736"/>
                </a:lnTo>
                <a:lnTo>
                  <a:pt x="23469" y="23799"/>
                </a:lnTo>
                <a:lnTo>
                  <a:pt x="36690" y="17272"/>
                </a:lnTo>
                <a:lnTo>
                  <a:pt x="41109" y="14833"/>
                </a:lnTo>
                <a:lnTo>
                  <a:pt x="45694" y="12903"/>
                </a:lnTo>
                <a:lnTo>
                  <a:pt x="49860" y="10655"/>
                </a:lnTo>
                <a:lnTo>
                  <a:pt x="54025" y="8496"/>
                </a:lnTo>
                <a:lnTo>
                  <a:pt x="58000" y="6858"/>
                </a:lnTo>
                <a:lnTo>
                  <a:pt x="61379" y="5067"/>
                </a:lnTo>
                <a:lnTo>
                  <a:pt x="64757" y="3378"/>
                </a:lnTo>
                <a:lnTo>
                  <a:pt x="67703" y="2476"/>
                </a:lnTo>
                <a:lnTo>
                  <a:pt x="69735" y="1485"/>
                </a:lnTo>
                <a:lnTo>
                  <a:pt x="72999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1" name="object 2211"/>
          <p:cNvSpPr/>
          <p:nvPr/>
        </p:nvSpPr>
        <p:spPr>
          <a:xfrm>
            <a:off x="5092433" y="5332110"/>
            <a:ext cx="110691" cy="99032"/>
          </a:xfrm>
          <a:prstGeom prst="rect">
            <a:avLst/>
          </a:prstGeom>
          <a:blipFill>
            <a:blip r:embed="rId6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2" name="object 2212"/>
          <p:cNvSpPr/>
          <p:nvPr/>
        </p:nvSpPr>
        <p:spPr>
          <a:xfrm>
            <a:off x="5095228" y="5407231"/>
            <a:ext cx="59690" cy="5715"/>
          </a:xfrm>
          <a:custGeom>
            <a:avLst/>
            <a:gdLst/>
            <a:ahLst/>
            <a:cxnLst/>
            <a:rect l="l" t="t" r="r" b="b"/>
            <a:pathLst>
              <a:path w="59689" h="5714">
                <a:moveTo>
                  <a:pt x="58596" y="4660"/>
                </a:moveTo>
                <a:lnTo>
                  <a:pt x="50266" y="4660"/>
                </a:lnTo>
                <a:lnTo>
                  <a:pt x="53073" y="4673"/>
                </a:lnTo>
                <a:lnTo>
                  <a:pt x="55333" y="4965"/>
                </a:lnTo>
                <a:lnTo>
                  <a:pt x="57010" y="5029"/>
                </a:lnTo>
                <a:lnTo>
                  <a:pt x="58635" y="5118"/>
                </a:lnTo>
                <a:lnTo>
                  <a:pt x="59639" y="5118"/>
                </a:lnTo>
                <a:lnTo>
                  <a:pt x="58596" y="4660"/>
                </a:lnTo>
                <a:close/>
              </a:path>
              <a:path w="59689" h="5714">
                <a:moveTo>
                  <a:pt x="58238" y="4533"/>
                </a:moveTo>
                <a:lnTo>
                  <a:pt x="44284" y="4533"/>
                </a:lnTo>
                <a:lnTo>
                  <a:pt x="47472" y="4749"/>
                </a:lnTo>
                <a:lnTo>
                  <a:pt x="50266" y="4660"/>
                </a:lnTo>
                <a:lnTo>
                  <a:pt x="58596" y="4660"/>
                </a:lnTo>
                <a:lnTo>
                  <a:pt x="58238" y="4533"/>
                </a:lnTo>
                <a:close/>
              </a:path>
              <a:path w="59689" h="5714">
                <a:moveTo>
                  <a:pt x="58095" y="4483"/>
                </a:moveTo>
                <a:lnTo>
                  <a:pt x="33642" y="4483"/>
                </a:lnTo>
                <a:lnTo>
                  <a:pt x="37312" y="4711"/>
                </a:lnTo>
                <a:lnTo>
                  <a:pt x="40805" y="4571"/>
                </a:lnTo>
                <a:lnTo>
                  <a:pt x="44284" y="4533"/>
                </a:lnTo>
                <a:lnTo>
                  <a:pt x="58238" y="4533"/>
                </a:lnTo>
                <a:lnTo>
                  <a:pt x="58095" y="4483"/>
                </a:lnTo>
                <a:close/>
              </a:path>
              <a:path w="59689" h="5714">
                <a:moveTo>
                  <a:pt x="33667" y="0"/>
                </a:moveTo>
                <a:lnTo>
                  <a:pt x="29895" y="88"/>
                </a:lnTo>
                <a:lnTo>
                  <a:pt x="22326" y="139"/>
                </a:lnTo>
                <a:lnTo>
                  <a:pt x="14833" y="863"/>
                </a:lnTo>
                <a:lnTo>
                  <a:pt x="3670" y="2768"/>
                </a:lnTo>
                <a:lnTo>
                  <a:pt x="0" y="3848"/>
                </a:lnTo>
                <a:lnTo>
                  <a:pt x="3810" y="4165"/>
                </a:lnTo>
                <a:lnTo>
                  <a:pt x="9410" y="4419"/>
                </a:lnTo>
                <a:lnTo>
                  <a:pt x="15062" y="4610"/>
                </a:lnTo>
                <a:lnTo>
                  <a:pt x="22504" y="4660"/>
                </a:lnTo>
                <a:lnTo>
                  <a:pt x="29933" y="4635"/>
                </a:lnTo>
                <a:lnTo>
                  <a:pt x="33642" y="4483"/>
                </a:lnTo>
                <a:lnTo>
                  <a:pt x="58095" y="4483"/>
                </a:lnTo>
                <a:lnTo>
                  <a:pt x="57200" y="4165"/>
                </a:lnTo>
                <a:lnTo>
                  <a:pt x="55651" y="3708"/>
                </a:lnTo>
                <a:lnTo>
                  <a:pt x="53390" y="2578"/>
                </a:lnTo>
                <a:lnTo>
                  <a:pt x="47828" y="1562"/>
                </a:lnTo>
                <a:lnTo>
                  <a:pt x="44538" y="850"/>
                </a:lnTo>
                <a:lnTo>
                  <a:pt x="40982" y="571"/>
                </a:lnTo>
                <a:lnTo>
                  <a:pt x="37452" y="330"/>
                </a:lnTo>
                <a:lnTo>
                  <a:pt x="3366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3" name="object 2213"/>
          <p:cNvSpPr/>
          <p:nvPr/>
        </p:nvSpPr>
        <p:spPr>
          <a:xfrm>
            <a:off x="4808319" y="5412041"/>
            <a:ext cx="148706" cy="86116"/>
          </a:xfrm>
          <a:prstGeom prst="rect">
            <a:avLst/>
          </a:prstGeom>
          <a:blipFill>
            <a:blip r:embed="rId6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4" name="object 2214"/>
          <p:cNvSpPr/>
          <p:nvPr/>
        </p:nvSpPr>
        <p:spPr>
          <a:xfrm>
            <a:off x="5092420" y="5393499"/>
            <a:ext cx="192189" cy="143542"/>
          </a:xfrm>
          <a:prstGeom prst="rect">
            <a:avLst/>
          </a:prstGeom>
          <a:blipFill>
            <a:blip r:embed="rId6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5" name="object 2215"/>
          <p:cNvSpPr/>
          <p:nvPr/>
        </p:nvSpPr>
        <p:spPr>
          <a:xfrm>
            <a:off x="4908029" y="5387949"/>
            <a:ext cx="201955" cy="148103"/>
          </a:xfrm>
          <a:prstGeom prst="rect">
            <a:avLst/>
          </a:prstGeom>
          <a:blipFill>
            <a:blip r:embed="rId6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6" name="object 2216"/>
          <p:cNvSpPr/>
          <p:nvPr/>
        </p:nvSpPr>
        <p:spPr>
          <a:xfrm>
            <a:off x="6418872" y="4531347"/>
            <a:ext cx="326339" cy="635139"/>
          </a:xfrm>
          <a:prstGeom prst="rect">
            <a:avLst/>
          </a:prstGeom>
          <a:blipFill>
            <a:blip r:embed="rId6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7" name="object 2217"/>
          <p:cNvSpPr/>
          <p:nvPr/>
        </p:nvSpPr>
        <p:spPr>
          <a:xfrm>
            <a:off x="4906299" y="5599505"/>
            <a:ext cx="443448" cy="259575"/>
          </a:xfrm>
          <a:prstGeom prst="rect">
            <a:avLst/>
          </a:prstGeom>
          <a:blipFill>
            <a:blip r:embed="rId6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8" name="object 2218"/>
          <p:cNvSpPr/>
          <p:nvPr/>
        </p:nvSpPr>
        <p:spPr>
          <a:xfrm>
            <a:off x="4191096" y="5465833"/>
            <a:ext cx="388645" cy="178079"/>
          </a:xfrm>
          <a:prstGeom prst="rect">
            <a:avLst/>
          </a:prstGeom>
          <a:blipFill>
            <a:blip r:embed="rId6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9" name="object 2219"/>
          <p:cNvSpPr/>
          <p:nvPr/>
        </p:nvSpPr>
        <p:spPr>
          <a:xfrm>
            <a:off x="5641366" y="4964051"/>
            <a:ext cx="436228" cy="199859"/>
          </a:xfrm>
          <a:prstGeom prst="rect">
            <a:avLst/>
          </a:prstGeom>
          <a:blipFill>
            <a:blip r:embed="rId6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0" name="object 2220"/>
          <p:cNvSpPr/>
          <p:nvPr/>
        </p:nvSpPr>
        <p:spPr>
          <a:xfrm>
            <a:off x="3492870" y="4771340"/>
            <a:ext cx="17145" cy="35560"/>
          </a:xfrm>
          <a:custGeom>
            <a:avLst/>
            <a:gdLst/>
            <a:ahLst/>
            <a:cxnLst/>
            <a:rect l="l" t="t" r="r" b="b"/>
            <a:pathLst>
              <a:path w="17145" h="35560">
                <a:moveTo>
                  <a:pt x="16967" y="0"/>
                </a:moveTo>
                <a:lnTo>
                  <a:pt x="16484" y="406"/>
                </a:lnTo>
                <a:lnTo>
                  <a:pt x="15735" y="1181"/>
                </a:lnTo>
                <a:lnTo>
                  <a:pt x="15049" y="1981"/>
                </a:lnTo>
                <a:lnTo>
                  <a:pt x="13779" y="3009"/>
                </a:lnTo>
                <a:lnTo>
                  <a:pt x="11658" y="6045"/>
                </a:lnTo>
                <a:lnTo>
                  <a:pt x="10312" y="7785"/>
                </a:lnTo>
                <a:lnTo>
                  <a:pt x="9207" y="9829"/>
                </a:lnTo>
                <a:lnTo>
                  <a:pt x="0" y="35039"/>
                </a:lnTo>
                <a:lnTo>
                  <a:pt x="1219" y="32867"/>
                </a:lnTo>
                <a:lnTo>
                  <a:pt x="9499" y="15252"/>
                </a:lnTo>
                <a:lnTo>
                  <a:pt x="10655" y="13119"/>
                </a:lnTo>
                <a:lnTo>
                  <a:pt x="11506" y="11023"/>
                </a:lnTo>
                <a:lnTo>
                  <a:pt x="12420" y="8940"/>
                </a:lnTo>
                <a:lnTo>
                  <a:pt x="13423" y="7111"/>
                </a:lnTo>
                <a:lnTo>
                  <a:pt x="14135" y="5422"/>
                </a:lnTo>
                <a:lnTo>
                  <a:pt x="14909" y="3771"/>
                </a:lnTo>
                <a:lnTo>
                  <a:pt x="15684" y="2489"/>
                </a:lnTo>
                <a:lnTo>
                  <a:pt x="16772" y="406"/>
                </a:lnTo>
                <a:lnTo>
                  <a:pt x="1696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1" name="object 2221"/>
          <p:cNvSpPr/>
          <p:nvPr/>
        </p:nvSpPr>
        <p:spPr>
          <a:xfrm>
            <a:off x="3490188" y="4763182"/>
            <a:ext cx="29070" cy="44440"/>
          </a:xfrm>
          <a:prstGeom prst="rect">
            <a:avLst/>
          </a:prstGeom>
          <a:blipFill>
            <a:blip r:embed="rId6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2" name="object 2222"/>
          <p:cNvSpPr/>
          <p:nvPr/>
        </p:nvSpPr>
        <p:spPr>
          <a:xfrm>
            <a:off x="3500399" y="4838359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5" h="29845">
                <a:moveTo>
                  <a:pt x="25565" y="0"/>
                </a:moveTo>
                <a:lnTo>
                  <a:pt x="25019" y="279"/>
                </a:lnTo>
                <a:lnTo>
                  <a:pt x="24066" y="825"/>
                </a:lnTo>
                <a:lnTo>
                  <a:pt x="23202" y="1422"/>
                </a:lnTo>
                <a:lnTo>
                  <a:pt x="21688" y="2082"/>
                </a:lnTo>
                <a:lnTo>
                  <a:pt x="18737" y="4508"/>
                </a:lnTo>
                <a:lnTo>
                  <a:pt x="17106" y="5791"/>
                </a:lnTo>
                <a:lnTo>
                  <a:pt x="15469" y="7442"/>
                </a:lnTo>
                <a:lnTo>
                  <a:pt x="13781" y="9207"/>
                </a:lnTo>
                <a:lnTo>
                  <a:pt x="12141" y="10883"/>
                </a:lnTo>
                <a:lnTo>
                  <a:pt x="7454" y="16598"/>
                </a:lnTo>
                <a:lnTo>
                  <a:pt x="4686" y="20662"/>
                </a:lnTo>
                <a:lnTo>
                  <a:pt x="977" y="27076"/>
                </a:lnTo>
                <a:lnTo>
                  <a:pt x="0" y="29337"/>
                </a:lnTo>
                <a:lnTo>
                  <a:pt x="1739" y="27571"/>
                </a:lnTo>
                <a:lnTo>
                  <a:pt x="14363" y="12750"/>
                </a:lnTo>
                <a:lnTo>
                  <a:pt x="16027" y="11023"/>
                </a:lnTo>
                <a:lnTo>
                  <a:pt x="17491" y="9093"/>
                </a:lnTo>
                <a:lnTo>
                  <a:pt x="18846" y="7429"/>
                </a:lnTo>
                <a:lnTo>
                  <a:pt x="20294" y="5943"/>
                </a:lnTo>
                <a:lnTo>
                  <a:pt x="21487" y="4432"/>
                </a:lnTo>
                <a:lnTo>
                  <a:pt x="22580" y="3111"/>
                </a:lnTo>
                <a:lnTo>
                  <a:pt x="23684" y="2070"/>
                </a:lnTo>
                <a:lnTo>
                  <a:pt x="25146" y="495"/>
                </a:lnTo>
                <a:lnTo>
                  <a:pt x="2556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3" name="object 2223"/>
          <p:cNvSpPr/>
          <p:nvPr/>
        </p:nvSpPr>
        <p:spPr>
          <a:xfrm>
            <a:off x="3514463" y="4886356"/>
            <a:ext cx="26034" cy="29845"/>
          </a:xfrm>
          <a:custGeom>
            <a:avLst/>
            <a:gdLst/>
            <a:ahLst/>
            <a:cxnLst/>
            <a:rect l="l" t="t" r="r" b="b"/>
            <a:pathLst>
              <a:path w="26035" h="29845">
                <a:moveTo>
                  <a:pt x="25603" y="0"/>
                </a:moveTo>
                <a:lnTo>
                  <a:pt x="25044" y="279"/>
                </a:lnTo>
                <a:lnTo>
                  <a:pt x="24079" y="825"/>
                </a:lnTo>
                <a:lnTo>
                  <a:pt x="23202" y="1422"/>
                </a:lnTo>
                <a:lnTo>
                  <a:pt x="21701" y="2082"/>
                </a:lnTo>
                <a:lnTo>
                  <a:pt x="20294" y="3238"/>
                </a:lnTo>
                <a:lnTo>
                  <a:pt x="17119" y="5791"/>
                </a:lnTo>
                <a:lnTo>
                  <a:pt x="12141" y="10871"/>
                </a:lnTo>
                <a:lnTo>
                  <a:pt x="10617" y="12788"/>
                </a:lnTo>
                <a:lnTo>
                  <a:pt x="7493" y="16598"/>
                </a:lnTo>
                <a:lnTo>
                  <a:pt x="4699" y="20650"/>
                </a:lnTo>
                <a:lnTo>
                  <a:pt x="2870" y="23863"/>
                </a:lnTo>
                <a:lnTo>
                  <a:pt x="977" y="27076"/>
                </a:lnTo>
                <a:lnTo>
                  <a:pt x="0" y="29349"/>
                </a:lnTo>
                <a:lnTo>
                  <a:pt x="14376" y="12763"/>
                </a:lnTo>
                <a:lnTo>
                  <a:pt x="16040" y="11023"/>
                </a:lnTo>
                <a:lnTo>
                  <a:pt x="17424" y="9220"/>
                </a:lnTo>
                <a:lnTo>
                  <a:pt x="18834" y="7442"/>
                </a:lnTo>
                <a:lnTo>
                  <a:pt x="20294" y="5943"/>
                </a:lnTo>
                <a:lnTo>
                  <a:pt x="21424" y="4495"/>
                </a:lnTo>
                <a:lnTo>
                  <a:pt x="22593" y="3111"/>
                </a:lnTo>
                <a:lnTo>
                  <a:pt x="23722" y="2070"/>
                </a:lnTo>
                <a:lnTo>
                  <a:pt x="24434" y="1282"/>
                </a:lnTo>
                <a:lnTo>
                  <a:pt x="25171" y="508"/>
                </a:lnTo>
                <a:lnTo>
                  <a:pt x="2560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4" name="object 2224"/>
          <p:cNvSpPr/>
          <p:nvPr/>
        </p:nvSpPr>
        <p:spPr>
          <a:xfrm>
            <a:off x="3435193" y="4830497"/>
            <a:ext cx="114299" cy="86427"/>
          </a:xfrm>
          <a:prstGeom prst="rect">
            <a:avLst/>
          </a:prstGeom>
          <a:blipFill>
            <a:blip r:embed="rId6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5" name="object 2225"/>
          <p:cNvSpPr/>
          <p:nvPr/>
        </p:nvSpPr>
        <p:spPr>
          <a:xfrm>
            <a:off x="3512515" y="4878495"/>
            <a:ext cx="34747" cy="37992"/>
          </a:xfrm>
          <a:prstGeom prst="rect">
            <a:avLst/>
          </a:prstGeom>
          <a:blipFill>
            <a:blip r:embed="rId6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6" name="object 2226"/>
          <p:cNvSpPr/>
          <p:nvPr/>
        </p:nvSpPr>
        <p:spPr>
          <a:xfrm>
            <a:off x="3447661" y="4885811"/>
            <a:ext cx="46355" cy="20320"/>
          </a:xfrm>
          <a:custGeom>
            <a:avLst/>
            <a:gdLst/>
            <a:ahLst/>
            <a:cxnLst/>
            <a:rect l="l" t="t" r="r" b="b"/>
            <a:pathLst>
              <a:path w="46354" h="20320">
                <a:moveTo>
                  <a:pt x="0" y="0"/>
                </a:moveTo>
                <a:lnTo>
                  <a:pt x="3327" y="1422"/>
                </a:lnTo>
                <a:lnTo>
                  <a:pt x="5194" y="1930"/>
                </a:lnTo>
                <a:lnTo>
                  <a:pt x="7315" y="2908"/>
                </a:lnTo>
                <a:lnTo>
                  <a:pt x="9436" y="3949"/>
                </a:lnTo>
                <a:lnTo>
                  <a:pt x="11976" y="4876"/>
                </a:lnTo>
                <a:lnTo>
                  <a:pt x="14655" y="6134"/>
                </a:lnTo>
                <a:lnTo>
                  <a:pt x="17259" y="7454"/>
                </a:lnTo>
                <a:lnTo>
                  <a:pt x="20228" y="8572"/>
                </a:lnTo>
                <a:lnTo>
                  <a:pt x="23035" y="10032"/>
                </a:lnTo>
                <a:lnTo>
                  <a:pt x="25819" y="11252"/>
                </a:lnTo>
                <a:lnTo>
                  <a:pt x="28663" y="12560"/>
                </a:lnTo>
                <a:lnTo>
                  <a:pt x="34048" y="14947"/>
                </a:lnTo>
                <a:lnTo>
                  <a:pt x="36576" y="16040"/>
                </a:lnTo>
                <a:lnTo>
                  <a:pt x="38760" y="16929"/>
                </a:lnTo>
                <a:lnTo>
                  <a:pt x="43116" y="18757"/>
                </a:lnTo>
                <a:lnTo>
                  <a:pt x="46189" y="19786"/>
                </a:lnTo>
                <a:lnTo>
                  <a:pt x="43789" y="17640"/>
                </a:lnTo>
                <a:lnTo>
                  <a:pt x="39709" y="14947"/>
                </a:lnTo>
                <a:lnTo>
                  <a:pt x="37846" y="13665"/>
                </a:lnTo>
                <a:lnTo>
                  <a:pt x="35483" y="12191"/>
                </a:lnTo>
                <a:lnTo>
                  <a:pt x="31498" y="9994"/>
                </a:lnTo>
                <a:lnTo>
                  <a:pt x="30264" y="9220"/>
                </a:lnTo>
                <a:lnTo>
                  <a:pt x="28777" y="8547"/>
                </a:lnTo>
                <a:lnTo>
                  <a:pt x="24574" y="6489"/>
                </a:lnTo>
                <a:lnTo>
                  <a:pt x="21704" y="5118"/>
                </a:lnTo>
                <a:lnTo>
                  <a:pt x="15887" y="2997"/>
                </a:lnTo>
                <a:lnTo>
                  <a:pt x="14516" y="2425"/>
                </a:lnTo>
                <a:lnTo>
                  <a:pt x="13068" y="2108"/>
                </a:lnTo>
                <a:lnTo>
                  <a:pt x="10414" y="1371"/>
                </a:lnTo>
                <a:lnTo>
                  <a:pt x="5692" y="253"/>
                </a:lnTo>
                <a:lnTo>
                  <a:pt x="3441" y="241"/>
                </a:lnTo>
                <a:lnTo>
                  <a:pt x="2184" y="101"/>
                </a:lnTo>
                <a:lnTo>
                  <a:pt x="0" y="0"/>
                </a:lnTo>
                <a:close/>
              </a:path>
              <a:path w="46354" h="20320">
                <a:moveTo>
                  <a:pt x="5638" y="241"/>
                </a:moveTo>
                <a:lnTo>
                  <a:pt x="3556" y="253"/>
                </a:lnTo>
                <a:lnTo>
                  <a:pt x="5692" y="253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7" name="object 2227"/>
          <p:cNvSpPr/>
          <p:nvPr/>
        </p:nvSpPr>
        <p:spPr>
          <a:xfrm>
            <a:off x="3405778" y="4767381"/>
            <a:ext cx="44450" cy="8255"/>
          </a:xfrm>
          <a:custGeom>
            <a:avLst/>
            <a:gdLst/>
            <a:ahLst/>
            <a:cxnLst/>
            <a:rect l="l" t="t" r="r" b="b"/>
            <a:pathLst>
              <a:path w="44450" h="8254">
                <a:moveTo>
                  <a:pt x="11684" y="0"/>
                </a:moveTo>
                <a:lnTo>
                  <a:pt x="9156" y="101"/>
                </a:lnTo>
                <a:lnTo>
                  <a:pt x="4902" y="126"/>
                </a:lnTo>
                <a:lnTo>
                  <a:pt x="3098" y="596"/>
                </a:lnTo>
                <a:lnTo>
                  <a:pt x="1905" y="761"/>
                </a:lnTo>
                <a:lnTo>
                  <a:pt x="0" y="1155"/>
                </a:lnTo>
                <a:lnTo>
                  <a:pt x="3175" y="1650"/>
                </a:lnTo>
                <a:lnTo>
                  <a:pt x="4889" y="1689"/>
                </a:lnTo>
                <a:lnTo>
                  <a:pt x="6934" y="2057"/>
                </a:lnTo>
                <a:lnTo>
                  <a:pt x="9004" y="2514"/>
                </a:lnTo>
                <a:lnTo>
                  <a:pt x="11379" y="2743"/>
                </a:lnTo>
                <a:lnTo>
                  <a:pt x="13931" y="3251"/>
                </a:lnTo>
                <a:lnTo>
                  <a:pt x="16497" y="3809"/>
                </a:lnTo>
                <a:lnTo>
                  <a:pt x="19227" y="4127"/>
                </a:lnTo>
                <a:lnTo>
                  <a:pt x="21958" y="4737"/>
                </a:lnTo>
                <a:lnTo>
                  <a:pt x="29972" y="6184"/>
                </a:lnTo>
                <a:lnTo>
                  <a:pt x="34975" y="6997"/>
                </a:lnTo>
                <a:lnTo>
                  <a:pt x="41198" y="7912"/>
                </a:lnTo>
                <a:lnTo>
                  <a:pt x="44069" y="8140"/>
                </a:lnTo>
                <a:lnTo>
                  <a:pt x="41541" y="6819"/>
                </a:lnTo>
                <a:lnTo>
                  <a:pt x="37515" y="5422"/>
                </a:lnTo>
                <a:lnTo>
                  <a:pt x="35534" y="4673"/>
                </a:lnTo>
                <a:lnTo>
                  <a:pt x="33197" y="3924"/>
                </a:lnTo>
                <a:lnTo>
                  <a:pt x="29362" y="2933"/>
                </a:lnTo>
                <a:lnTo>
                  <a:pt x="28054" y="2514"/>
                </a:lnTo>
                <a:lnTo>
                  <a:pt x="25323" y="1981"/>
                </a:lnTo>
                <a:lnTo>
                  <a:pt x="23815" y="1650"/>
                </a:lnTo>
                <a:lnTo>
                  <a:pt x="19799" y="825"/>
                </a:lnTo>
                <a:lnTo>
                  <a:pt x="16967" y="558"/>
                </a:lnTo>
                <a:lnTo>
                  <a:pt x="1168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8" name="object 2228"/>
          <p:cNvSpPr/>
          <p:nvPr/>
        </p:nvSpPr>
        <p:spPr>
          <a:xfrm>
            <a:off x="3397385" y="4757013"/>
            <a:ext cx="54728" cy="28067"/>
          </a:xfrm>
          <a:prstGeom prst="rect">
            <a:avLst/>
          </a:prstGeom>
          <a:blipFill>
            <a:blip r:embed="rId6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9" name="object 2229"/>
          <p:cNvSpPr/>
          <p:nvPr/>
        </p:nvSpPr>
        <p:spPr>
          <a:xfrm>
            <a:off x="3443532" y="4666534"/>
            <a:ext cx="15240" cy="48260"/>
          </a:xfrm>
          <a:custGeom>
            <a:avLst/>
            <a:gdLst/>
            <a:ahLst/>
            <a:cxnLst/>
            <a:rect l="l" t="t" r="r" b="b"/>
            <a:pathLst>
              <a:path w="15239" h="48260">
                <a:moveTo>
                  <a:pt x="14960" y="0"/>
                </a:moveTo>
                <a:lnTo>
                  <a:pt x="13588" y="1727"/>
                </a:lnTo>
                <a:lnTo>
                  <a:pt x="12839" y="2857"/>
                </a:lnTo>
                <a:lnTo>
                  <a:pt x="11442" y="4445"/>
                </a:lnTo>
                <a:lnTo>
                  <a:pt x="9245" y="8801"/>
                </a:lnTo>
                <a:lnTo>
                  <a:pt x="8674" y="10071"/>
                </a:lnTo>
                <a:lnTo>
                  <a:pt x="8077" y="11315"/>
                </a:lnTo>
                <a:lnTo>
                  <a:pt x="7391" y="12611"/>
                </a:lnTo>
                <a:lnTo>
                  <a:pt x="6934" y="14020"/>
                </a:lnTo>
                <a:lnTo>
                  <a:pt x="5905" y="16840"/>
                </a:lnTo>
                <a:lnTo>
                  <a:pt x="4762" y="19837"/>
                </a:lnTo>
                <a:lnTo>
                  <a:pt x="2781" y="27508"/>
                </a:lnTo>
                <a:lnTo>
                  <a:pt x="2336" y="29006"/>
                </a:lnTo>
                <a:lnTo>
                  <a:pt x="2120" y="30530"/>
                </a:lnTo>
                <a:lnTo>
                  <a:pt x="1231" y="34912"/>
                </a:lnTo>
                <a:lnTo>
                  <a:pt x="825" y="37668"/>
                </a:lnTo>
                <a:lnTo>
                  <a:pt x="0" y="44767"/>
                </a:lnTo>
                <a:lnTo>
                  <a:pt x="63" y="47980"/>
                </a:lnTo>
                <a:lnTo>
                  <a:pt x="1269" y="45008"/>
                </a:lnTo>
                <a:lnTo>
                  <a:pt x="3454" y="38239"/>
                </a:lnTo>
                <a:lnTo>
                  <a:pt x="5105" y="32791"/>
                </a:lnTo>
                <a:lnTo>
                  <a:pt x="7645" y="23939"/>
                </a:lnTo>
                <a:lnTo>
                  <a:pt x="8369" y="20891"/>
                </a:lnTo>
                <a:lnTo>
                  <a:pt x="9423" y="17983"/>
                </a:lnTo>
                <a:lnTo>
                  <a:pt x="10134" y="15113"/>
                </a:lnTo>
                <a:lnTo>
                  <a:pt x="10909" y="12293"/>
                </a:lnTo>
                <a:lnTo>
                  <a:pt x="11836" y="9753"/>
                </a:lnTo>
                <a:lnTo>
                  <a:pt x="12407" y="7467"/>
                </a:lnTo>
                <a:lnTo>
                  <a:pt x="13030" y="5194"/>
                </a:lnTo>
                <a:lnTo>
                  <a:pt x="13868" y="3441"/>
                </a:lnTo>
                <a:lnTo>
                  <a:pt x="14681" y="774"/>
                </a:lnTo>
                <a:lnTo>
                  <a:pt x="1496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0" name="object 2230"/>
          <p:cNvSpPr/>
          <p:nvPr/>
        </p:nvSpPr>
        <p:spPr>
          <a:xfrm>
            <a:off x="3431054" y="4630314"/>
            <a:ext cx="7620" cy="50165"/>
          </a:xfrm>
          <a:custGeom>
            <a:avLst/>
            <a:gdLst/>
            <a:ahLst/>
            <a:cxnLst/>
            <a:rect l="l" t="t" r="r" b="b"/>
            <a:pathLst>
              <a:path w="7620" h="50164">
                <a:moveTo>
                  <a:pt x="7611" y="0"/>
                </a:moveTo>
                <a:lnTo>
                  <a:pt x="6557" y="1917"/>
                </a:lnTo>
                <a:lnTo>
                  <a:pt x="5998" y="3174"/>
                </a:lnTo>
                <a:lnTo>
                  <a:pt x="4906" y="4965"/>
                </a:lnTo>
                <a:lnTo>
                  <a:pt x="4194" y="7238"/>
                </a:lnTo>
                <a:lnTo>
                  <a:pt x="3851" y="8407"/>
                </a:lnTo>
                <a:lnTo>
                  <a:pt x="3458" y="9639"/>
                </a:lnTo>
                <a:lnTo>
                  <a:pt x="3077" y="10960"/>
                </a:lnTo>
                <a:lnTo>
                  <a:pt x="2721" y="12306"/>
                </a:lnTo>
                <a:lnTo>
                  <a:pt x="2251" y="13690"/>
                </a:lnTo>
                <a:lnTo>
                  <a:pt x="1941" y="15709"/>
                </a:lnTo>
                <a:lnTo>
                  <a:pt x="1414" y="18630"/>
                </a:lnTo>
                <a:lnTo>
                  <a:pt x="892" y="21259"/>
                </a:lnTo>
                <a:lnTo>
                  <a:pt x="54" y="30708"/>
                </a:lnTo>
                <a:lnTo>
                  <a:pt x="0" y="39623"/>
                </a:lnTo>
                <a:lnTo>
                  <a:pt x="160" y="41973"/>
                </a:lnTo>
                <a:lnTo>
                  <a:pt x="374" y="46659"/>
                </a:lnTo>
                <a:lnTo>
                  <a:pt x="994" y="49809"/>
                </a:lnTo>
                <a:lnTo>
                  <a:pt x="1669" y="46647"/>
                </a:lnTo>
                <a:lnTo>
                  <a:pt x="2343" y="41871"/>
                </a:lnTo>
                <a:lnTo>
                  <a:pt x="2712" y="39496"/>
                </a:lnTo>
                <a:lnTo>
                  <a:pt x="3059" y="36715"/>
                </a:lnTo>
                <a:lnTo>
                  <a:pt x="4423" y="24841"/>
                </a:lnTo>
                <a:lnTo>
                  <a:pt x="4626" y="21704"/>
                </a:lnTo>
                <a:lnTo>
                  <a:pt x="5172" y="18630"/>
                </a:lnTo>
                <a:lnTo>
                  <a:pt x="5426" y="15176"/>
                </a:lnTo>
                <a:lnTo>
                  <a:pt x="5655" y="12788"/>
                </a:lnTo>
                <a:lnTo>
                  <a:pt x="6150" y="10134"/>
                </a:lnTo>
                <a:lnTo>
                  <a:pt x="6582" y="5448"/>
                </a:lnTo>
                <a:lnTo>
                  <a:pt x="7115" y="3581"/>
                </a:lnTo>
                <a:lnTo>
                  <a:pt x="7471" y="787"/>
                </a:lnTo>
                <a:lnTo>
                  <a:pt x="761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1" name="object 2231"/>
          <p:cNvSpPr/>
          <p:nvPr/>
        </p:nvSpPr>
        <p:spPr>
          <a:xfrm>
            <a:off x="3376545" y="4616424"/>
            <a:ext cx="76787" cy="65913"/>
          </a:xfrm>
          <a:prstGeom prst="rect">
            <a:avLst/>
          </a:prstGeom>
          <a:blipFill>
            <a:blip r:embed="rId6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2" name="object 2232"/>
          <p:cNvSpPr/>
          <p:nvPr/>
        </p:nvSpPr>
        <p:spPr>
          <a:xfrm>
            <a:off x="3421000" y="4617656"/>
            <a:ext cx="55447" cy="149034"/>
          </a:xfrm>
          <a:prstGeom prst="rect">
            <a:avLst/>
          </a:prstGeom>
          <a:blipFill>
            <a:blip r:embed="rId6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3" name="object 2233"/>
          <p:cNvSpPr/>
          <p:nvPr/>
        </p:nvSpPr>
        <p:spPr>
          <a:xfrm>
            <a:off x="3388644" y="4628713"/>
            <a:ext cx="28575" cy="41910"/>
          </a:xfrm>
          <a:custGeom>
            <a:avLst/>
            <a:gdLst/>
            <a:ahLst/>
            <a:cxnLst/>
            <a:rect l="l" t="t" r="r" b="b"/>
            <a:pathLst>
              <a:path w="28575" h="41910">
                <a:moveTo>
                  <a:pt x="0" y="0"/>
                </a:moveTo>
                <a:lnTo>
                  <a:pt x="1270" y="1803"/>
                </a:lnTo>
                <a:lnTo>
                  <a:pt x="2057" y="2984"/>
                </a:lnTo>
                <a:lnTo>
                  <a:pt x="3352" y="4394"/>
                </a:lnTo>
                <a:lnTo>
                  <a:pt x="4635" y="6362"/>
                </a:lnTo>
                <a:lnTo>
                  <a:pt x="5880" y="8369"/>
                </a:lnTo>
                <a:lnTo>
                  <a:pt x="7531" y="10528"/>
                </a:lnTo>
                <a:lnTo>
                  <a:pt x="9093" y="13017"/>
                </a:lnTo>
                <a:lnTo>
                  <a:pt x="10604" y="15532"/>
                </a:lnTo>
                <a:lnTo>
                  <a:pt x="12484" y="18008"/>
                </a:lnTo>
                <a:lnTo>
                  <a:pt x="14071" y="20700"/>
                </a:lnTo>
                <a:lnTo>
                  <a:pt x="15824" y="23317"/>
                </a:lnTo>
                <a:lnTo>
                  <a:pt x="19151" y="28384"/>
                </a:lnTo>
                <a:lnTo>
                  <a:pt x="22339" y="33108"/>
                </a:lnTo>
                <a:lnTo>
                  <a:pt x="23723" y="35026"/>
                </a:lnTo>
                <a:lnTo>
                  <a:pt x="26441" y="38912"/>
                </a:lnTo>
                <a:lnTo>
                  <a:pt x="28473" y="41401"/>
                </a:lnTo>
                <a:lnTo>
                  <a:pt x="27584" y="38315"/>
                </a:lnTo>
                <a:lnTo>
                  <a:pt x="25628" y="33959"/>
                </a:lnTo>
                <a:lnTo>
                  <a:pt x="24676" y="31762"/>
                </a:lnTo>
                <a:lnTo>
                  <a:pt x="23469" y="29260"/>
                </a:lnTo>
                <a:lnTo>
                  <a:pt x="21310" y="25349"/>
                </a:lnTo>
                <a:lnTo>
                  <a:pt x="20662" y="23952"/>
                </a:lnTo>
                <a:lnTo>
                  <a:pt x="18973" y="21323"/>
                </a:lnTo>
                <a:lnTo>
                  <a:pt x="18148" y="19964"/>
                </a:lnTo>
                <a:lnTo>
                  <a:pt x="15608" y="15913"/>
                </a:lnTo>
                <a:lnTo>
                  <a:pt x="11836" y="11010"/>
                </a:lnTo>
                <a:lnTo>
                  <a:pt x="10972" y="9804"/>
                </a:lnTo>
                <a:lnTo>
                  <a:pt x="9918" y="8762"/>
                </a:lnTo>
                <a:lnTo>
                  <a:pt x="8064" y="6718"/>
                </a:lnTo>
                <a:lnTo>
                  <a:pt x="4635" y="3213"/>
                </a:lnTo>
                <a:lnTo>
                  <a:pt x="2870" y="2108"/>
                </a:lnTo>
                <a:lnTo>
                  <a:pt x="1790" y="1244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4" name="object 2234"/>
          <p:cNvSpPr/>
          <p:nvPr/>
        </p:nvSpPr>
        <p:spPr>
          <a:xfrm>
            <a:off x="3378009" y="4552746"/>
            <a:ext cx="45254" cy="118630"/>
          </a:xfrm>
          <a:prstGeom prst="rect">
            <a:avLst/>
          </a:prstGeom>
          <a:blipFill>
            <a:blip r:embed="rId6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5" name="object 2235"/>
          <p:cNvSpPr/>
          <p:nvPr/>
        </p:nvSpPr>
        <p:spPr>
          <a:xfrm>
            <a:off x="3398006" y="4565284"/>
            <a:ext cx="15875" cy="48260"/>
          </a:xfrm>
          <a:custGeom>
            <a:avLst/>
            <a:gdLst/>
            <a:ahLst/>
            <a:cxnLst/>
            <a:rect l="l" t="t" r="r" b="b"/>
            <a:pathLst>
              <a:path w="15875" h="48260">
                <a:moveTo>
                  <a:pt x="0" y="0"/>
                </a:moveTo>
                <a:lnTo>
                  <a:pt x="228" y="762"/>
                </a:lnTo>
                <a:lnTo>
                  <a:pt x="685" y="2108"/>
                </a:lnTo>
                <a:lnTo>
                  <a:pt x="1092" y="3467"/>
                </a:lnTo>
                <a:lnTo>
                  <a:pt x="1943" y="5207"/>
                </a:lnTo>
                <a:lnTo>
                  <a:pt x="2590" y="7454"/>
                </a:lnTo>
                <a:lnTo>
                  <a:pt x="3213" y="9740"/>
                </a:lnTo>
                <a:lnTo>
                  <a:pt x="4152" y="12268"/>
                </a:lnTo>
                <a:lnTo>
                  <a:pt x="4952" y="15087"/>
                </a:lnTo>
                <a:lnTo>
                  <a:pt x="5651" y="17945"/>
                </a:lnTo>
                <a:lnTo>
                  <a:pt x="6743" y="20866"/>
                </a:lnTo>
                <a:lnTo>
                  <a:pt x="15278" y="47879"/>
                </a:lnTo>
                <a:lnTo>
                  <a:pt x="15328" y="44665"/>
                </a:lnTo>
                <a:lnTo>
                  <a:pt x="14706" y="39928"/>
                </a:lnTo>
                <a:lnTo>
                  <a:pt x="14452" y="37566"/>
                </a:lnTo>
                <a:lnTo>
                  <a:pt x="13995" y="34823"/>
                </a:lnTo>
                <a:lnTo>
                  <a:pt x="13385" y="31889"/>
                </a:lnTo>
                <a:lnTo>
                  <a:pt x="13055" y="30429"/>
                </a:lnTo>
                <a:lnTo>
                  <a:pt x="12839" y="28917"/>
                </a:lnTo>
                <a:lnTo>
                  <a:pt x="12407" y="27406"/>
                </a:lnTo>
                <a:lnTo>
                  <a:pt x="10350" y="19773"/>
                </a:lnTo>
                <a:lnTo>
                  <a:pt x="9169" y="16776"/>
                </a:lnTo>
                <a:lnTo>
                  <a:pt x="8140" y="13982"/>
                </a:lnTo>
                <a:lnTo>
                  <a:pt x="7658" y="12573"/>
                </a:lnTo>
                <a:lnTo>
                  <a:pt x="6959" y="11264"/>
                </a:lnTo>
                <a:lnTo>
                  <a:pt x="5778" y="8775"/>
                </a:lnTo>
                <a:lnTo>
                  <a:pt x="3505" y="4432"/>
                </a:lnTo>
                <a:lnTo>
                  <a:pt x="2120" y="2857"/>
                </a:lnTo>
                <a:lnTo>
                  <a:pt x="1346" y="1727"/>
                </a:lnTo>
                <a:lnTo>
                  <a:pt x="469" y="63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6" name="object 2236"/>
          <p:cNvSpPr/>
          <p:nvPr/>
        </p:nvSpPr>
        <p:spPr>
          <a:xfrm>
            <a:off x="3408448" y="4510543"/>
            <a:ext cx="10160" cy="31750"/>
          </a:xfrm>
          <a:custGeom>
            <a:avLst/>
            <a:gdLst/>
            <a:ahLst/>
            <a:cxnLst/>
            <a:rect l="l" t="t" r="r" b="b"/>
            <a:pathLst>
              <a:path w="10160" h="31750">
                <a:moveTo>
                  <a:pt x="0" y="0"/>
                </a:moveTo>
                <a:lnTo>
                  <a:pt x="431" y="1396"/>
                </a:lnTo>
                <a:lnTo>
                  <a:pt x="761" y="2260"/>
                </a:lnTo>
                <a:lnTo>
                  <a:pt x="1269" y="3416"/>
                </a:lnTo>
                <a:lnTo>
                  <a:pt x="1714" y="4889"/>
                </a:lnTo>
                <a:lnTo>
                  <a:pt x="2082" y="6375"/>
                </a:lnTo>
                <a:lnTo>
                  <a:pt x="2705" y="8039"/>
                </a:lnTo>
                <a:lnTo>
                  <a:pt x="3238" y="9893"/>
                </a:lnTo>
                <a:lnTo>
                  <a:pt x="3708" y="11760"/>
                </a:lnTo>
                <a:lnTo>
                  <a:pt x="4419" y="13652"/>
                </a:lnTo>
                <a:lnTo>
                  <a:pt x="4927" y="15671"/>
                </a:lnTo>
                <a:lnTo>
                  <a:pt x="10020" y="31356"/>
                </a:lnTo>
                <a:lnTo>
                  <a:pt x="9994" y="29260"/>
                </a:lnTo>
                <a:lnTo>
                  <a:pt x="9283" y="23037"/>
                </a:lnTo>
                <a:lnTo>
                  <a:pt x="8483" y="18961"/>
                </a:lnTo>
                <a:lnTo>
                  <a:pt x="7302" y="14947"/>
                </a:lnTo>
                <a:lnTo>
                  <a:pt x="6769" y="12966"/>
                </a:lnTo>
                <a:lnTo>
                  <a:pt x="4622" y="7327"/>
                </a:lnTo>
                <a:lnTo>
                  <a:pt x="3721" y="5689"/>
                </a:lnTo>
                <a:lnTo>
                  <a:pt x="2298" y="2895"/>
                </a:lnTo>
                <a:lnTo>
                  <a:pt x="1346" y="1904"/>
                </a:lnTo>
                <a:lnTo>
                  <a:pt x="876" y="1142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7" name="object 2237"/>
          <p:cNvSpPr/>
          <p:nvPr/>
        </p:nvSpPr>
        <p:spPr>
          <a:xfrm>
            <a:off x="3399701" y="4503648"/>
            <a:ext cx="22676" cy="39509"/>
          </a:xfrm>
          <a:prstGeom prst="rect">
            <a:avLst/>
          </a:prstGeom>
          <a:blipFill>
            <a:blip r:embed="rId6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8" name="object 2238"/>
          <p:cNvSpPr/>
          <p:nvPr/>
        </p:nvSpPr>
        <p:spPr>
          <a:xfrm>
            <a:off x="3439002" y="4875135"/>
            <a:ext cx="64790" cy="88253"/>
          </a:xfrm>
          <a:prstGeom prst="rect">
            <a:avLst/>
          </a:prstGeom>
          <a:blipFill>
            <a:blip r:embed="rId6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9" name="object 2239"/>
          <p:cNvSpPr/>
          <p:nvPr/>
        </p:nvSpPr>
        <p:spPr>
          <a:xfrm>
            <a:off x="3456420" y="4714044"/>
            <a:ext cx="4445" cy="50800"/>
          </a:xfrm>
          <a:custGeom>
            <a:avLst/>
            <a:gdLst/>
            <a:ahLst/>
            <a:cxnLst/>
            <a:rect l="l" t="t" r="r" b="b"/>
            <a:pathLst>
              <a:path w="4445" h="50800">
                <a:moveTo>
                  <a:pt x="3975" y="0"/>
                </a:moveTo>
                <a:lnTo>
                  <a:pt x="3675" y="812"/>
                </a:lnTo>
                <a:lnTo>
                  <a:pt x="3187" y="2032"/>
                </a:lnTo>
                <a:lnTo>
                  <a:pt x="2781" y="3365"/>
                </a:lnTo>
                <a:lnTo>
                  <a:pt x="1943" y="5283"/>
                </a:lnTo>
                <a:lnTo>
                  <a:pt x="1494" y="7886"/>
                </a:lnTo>
                <a:lnTo>
                  <a:pt x="1057" y="10261"/>
                </a:lnTo>
                <a:lnTo>
                  <a:pt x="667" y="12941"/>
                </a:lnTo>
                <a:lnTo>
                  <a:pt x="419" y="14287"/>
                </a:lnTo>
                <a:lnTo>
                  <a:pt x="374" y="15875"/>
                </a:lnTo>
                <a:lnTo>
                  <a:pt x="213" y="18808"/>
                </a:lnTo>
                <a:lnTo>
                  <a:pt x="0" y="21958"/>
                </a:lnTo>
                <a:lnTo>
                  <a:pt x="279" y="28295"/>
                </a:lnTo>
                <a:lnTo>
                  <a:pt x="355" y="31445"/>
                </a:lnTo>
                <a:lnTo>
                  <a:pt x="609" y="32969"/>
                </a:lnTo>
                <a:lnTo>
                  <a:pt x="1016" y="37414"/>
                </a:lnTo>
                <a:lnTo>
                  <a:pt x="1435" y="40157"/>
                </a:lnTo>
                <a:lnTo>
                  <a:pt x="1892" y="42506"/>
                </a:lnTo>
                <a:lnTo>
                  <a:pt x="2717" y="47205"/>
                </a:lnTo>
                <a:lnTo>
                  <a:pt x="3721" y="50253"/>
                </a:lnTo>
                <a:lnTo>
                  <a:pt x="3974" y="47205"/>
                </a:lnTo>
                <a:lnTo>
                  <a:pt x="4068" y="42506"/>
                </a:lnTo>
                <a:lnTo>
                  <a:pt x="3975" y="25057"/>
                </a:lnTo>
                <a:lnTo>
                  <a:pt x="3784" y="21932"/>
                </a:lnTo>
                <a:lnTo>
                  <a:pt x="3934" y="18770"/>
                </a:lnTo>
                <a:lnTo>
                  <a:pt x="3771" y="15875"/>
                </a:lnTo>
                <a:lnTo>
                  <a:pt x="3676" y="12839"/>
                </a:lnTo>
                <a:lnTo>
                  <a:pt x="3822" y="10261"/>
                </a:lnTo>
                <a:lnTo>
                  <a:pt x="3714" y="7658"/>
                </a:lnTo>
                <a:lnTo>
                  <a:pt x="3698" y="5283"/>
                </a:lnTo>
                <a:lnTo>
                  <a:pt x="3962" y="3632"/>
                </a:lnTo>
                <a:lnTo>
                  <a:pt x="397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0" name="object 2240"/>
          <p:cNvSpPr/>
          <p:nvPr/>
        </p:nvSpPr>
        <p:spPr>
          <a:xfrm>
            <a:off x="3389378" y="4669701"/>
            <a:ext cx="103751" cy="140182"/>
          </a:xfrm>
          <a:prstGeom prst="rect">
            <a:avLst/>
          </a:prstGeom>
          <a:blipFill>
            <a:blip r:embed="rId6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1" name="object 2241"/>
          <p:cNvSpPr/>
          <p:nvPr/>
        </p:nvSpPr>
        <p:spPr>
          <a:xfrm>
            <a:off x="3473108" y="4757257"/>
            <a:ext cx="6350" cy="50165"/>
          </a:xfrm>
          <a:custGeom>
            <a:avLst/>
            <a:gdLst/>
            <a:ahLst/>
            <a:cxnLst/>
            <a:rect l="l" t="t" r="r" b="b"/>
            <a:pathLst>
              <a:path w="6350" h="50164">
                <a:moveTo>
                  <a:pt x="2483" y="0"/>
                </a:moveTo>
                <a:lnTo>
                  <a:pt x="1809" y="2209"/>
                </a:lnTo>
                <a:lnTo>
                  <a:pt x="1530" y="3429"/>
                </a:lnTo>
                <a:lnTo>
                  <a:pt x="794" y="5397"/>
                </a:lnTo>
                <a:lnTo>
                  <a:pt x="556" y="7874"/>
                </a:lnTo>
                <a:lnTo>
                  <a:pt x="298" y="10274"/>
                </a:lnTo>
                <a:lnTo>
                  <a:pt x="126" y="12928"/>
                </a:lnTo>
                <a:lnTo>
                  <a:pt x="0" y="15849"/>
                </a:lnTo>
                <a:lnTo>
                  <a:pt x="70" y="22174"/>
                </a:lnTo>
                <a:lnTo>
                  <a:pt x="1099" y="31597"/>
                </a:lnTo>
                <a:lnTo>
                  <a:pt x="1454" y="33096"/>
                </a:lnTo>
                <a:lnTo>
                  <a:pt x="1657" y="34569"/>
                </a:lnTo>
                <a:lnTo>
                  <a:pt x="2165" y="37503"/>
                </a:lnTo>
                <a:lnTo>
                  <a:pt x="2762" y="40220"/>
                </a:lnTo>
                <a:lnTo>
                  <a:pt x="3372" y="42519"/>
                </a:lnTo>
                <a:lnTo>
                  <a:pt x="4540" y="47155"/>
                </a:lnTo>
                <a:lnTo>
                  <a:pt x="5759" y="50126"/>
                </a:lnTo>
                <a:lnTo>
                  <a:pt x="5798" y="46913"/>
                </a:lnTo>
                <a:lnTo>
                  <a:pt x="5561" y="42519"/>
                </a:lnTo>
                <a:lnTo>
                  <a:pt x="5442" y="39814"/>
                </a:lnTo>
                <a:lnTo>
                  <a:pt x="4921" y="33096"/>
                </a:lnTo>
                <a:lnTo>
                  <a:pt x="4223" y="24980"/>
                </a:lnTo>
                <a:lnTo>
                  <a:pt x="3858" y="22174"/>
                </a:lnTo>
                <a:lnTo>
                  <a:pt x="3753" y="18757"/>
                </a:lnTo>
                <a:lnTo>
                  <a:pt x="3397" y="15849"/>
                </a:lnTo>
                <a:lnTo>
                  <a:pt x="3114" y="13017"/>
                </a:lnTo>
                <a:lnTo>
                  <a:pt x="3042" y="10223"/>
                </a:lnTo>
                <a:lnTo>
                  <a:pt x="2780" y="7785"/>
                </a:lnTo>
                <a:lnTo>
                  <a:pt x="2572" y="5524"/>
                </a:lnTo>
                <a:lnTo>
                  <a:pt x="248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2" name="object 2242"/>
          <p:cNvSpPr/>
          <p:nvPr/>
        </p:nvSpPr>
        <p:spPr>
          <a:xfrm>
            <a:off x="3461055" y="4747646"/>
            <a:ext cx="31559" cy="62224"/>
          </a:xfrm>
          <a:prstGeom prst="rect">
            <a:avLst/>
          </a:prstGeom>
          <a:blipFill>
            <a:blip r:embed="rId6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3" name="object 2243"/>
          <p:cNvSpPr/>
          <p:nvPr/>
        </p:nvSpPr>
        <p:spPr>
          <a:xfrm>
            <a:off x="3401551" y="4681903"/>
            <a:ext cx="32384" cy="39370"/>
          </a:xfrm>
          <a:custGeom>
            <a:avLst/>
            <a:gdLst/>
            <a:ahLst/>
            <a:cxnLst/>
            <a:rect l="l" t="t" r="r" b="b"/>
            <a:pathLst>
              <a:path w="32385" h="39370">
                <a:moveTo>
                  <a:pt x="0" y="0"/>
                </a:moveTo>
                <a:lnTo>
                  <a:pt x="1435" y="1689"/>
                </a:lnTo>
                <a:lnTo>
                  <a:pt x="2352" y="2819"/>
                </a:lnTo>
                <a:lnTo>
                  <a:pt x="3733" y="4114"/>
                </a:lnTo>
                <a:lnTo>
                  <a:pt x="5236" y="6032"/>
                </a:lnTo>
                <a:lnTo>
                  <a:pt x="6600" y="7912"/>
                </a:lnTo>
                <a:lnTo>
                  <a:pt x="8466" y="10007"/>
                </a:lnTo>
                <a:lnTo>
                  <a:pt x="10147" y="12204"/>
                </a:lnTo>
                <a:lnTo>
                  <a:pt x="11874" y="14605"/>
                </a:lnTo>
                <a:lnTo>
                  <a:pt x="13944" y="16903"/>
                </a:lnTo>
                <a:lnTo>
                  <a:pt x="31813" y="38900"/>
                </a:lnTo>
                <a:lnTo>
                  <a:pt x="30657" y="35890"/>
                </a:lnTo>
                <a:lnTo>
                  <a:pt x="27241" y="29616"/>
                </a:lnTo>
                <a:lnTo>
                  <a:pt x="25819" y="27216"/>
                </a:lnTo>
                <a:lnTo>
                  <a:pt x="23355" y="23482"/>
                </a:lnTo>
                <a:lnTo>
                  <a:pt x="22580" y="22161"/>
                </a:lnTo>
                <a:lnTo>
                  <a:pt x="21602" y="20929"/>
                </a:lnTo>
                <a:lnTo>
                  <a:pt x="20688" y="19646"/>
                </a:lnTo>
                <a:lnTo>
                  <a:pt x="16890" y="14566"/>
                </a:lnTo>
                <a:lnTo>
                  <a:pt x="12596" y="9880"/>
                </a:lnTo>
                <a:lnTo>
                  <a:pt x="11760" y="8851"/>
                </a:lnTo>
                <a:lnTo>
                  <a:pt x="10600" y="7874"/>
                </a:lnTo>
                <a:lnTo>
                  <a:pt x="9601" y="6972"/>
                </a:lnTo>
                <a:lnTo>
                  <a:pt x="8521" y="5956"/>
                </a:lnTo>
                <a:lnTo>
                  <a:pt x="6705" y="4394"/>
                </a:lnTo>
                <a:lnTo>
                  <a:pt x="4914" y="2819"/>
                </a:lnTo>
                <a:lnTo>
                  <a:pt x="3060" y="1854"/>
                </a:lnTo>
                <a:lnTo>
                  <a:pt x="1904" y="107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4" name="object 2244"/>
          <p:cNvSpPr/>
          <p:nvPr/>
        </p:nvSpPr>
        <p:spPr>
          <a:xfrm>
            <a:off x="3391839" y="4671643"/>
            <a:ext cx="68211" cy="102405"/>
          </a:xfrm>
          <a:prstGeom prst="rect">
            <a:avLst/>
          </a:prstGeom>
          <a:blipFill>
            <a:blip r:embed="rId6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5" name="object 2245"/>
          <p:cNvSpPr/>
          <p:nvPr/>
        </p:nvSpPr>
        <p:spPr>
          <a:xfrm>
            <a:off x="3421039" y="4738422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596" y="520"/>
                </a:lnTo>
                <a:lnTo>
                  <a:pt x="1625" y="1498"/>
                </a:lnTo>
                <a:lnTo>
                  <a:pt x="2628" y="2489"/>
                </a:lnTo>
                <a:lnTo>
                  <a:pt x="4191" y="3606"/>
                </a:lnTo>
                <a:lnTo>
                  <a:pt x="5867" y="5257"/>
                </a:lnTo>
                <a:lnTo>
                  <a:pt x="7493" y="6985"/>
                </a:lnTo>
                <a:lnTo>
                  <a:pt x="9525" y="8750"/>
                </a:lnTo>
                <a:lnTo>
                  <a:pt x="11582" y="10845"/>
                </a:lnTo>
                <a:lnTo>
                  <a:pt x="13589" y="12992"/>
                </a:lnTo>
                <a:lnTo>
                  <a:pt x="15925" y="15036"/>
                </a:lnTo>
                <a:lnTo>
                  <a:pt x="36385" y="34632"/>
                </a:lnTo>
                <a:lnTo>
                  <a:pt x="34886" y="31775"/>
                </a:lnTo>
                <a:lnTo>
                  <a:pt x="31963" y="27762"/>
                </a:lnTo>
                <a:lnTo>
                  <a:pt x="30695" y="25971"/>
                </a:lnTo>
                <a:lnTo>
                  <a:pt x="29006" y="23774"/>
                </a:lnTo>
                <a:lnTo>
                  <a:pt x="27076" y="21513"/>
                </a:lnTo>
                <a:lnTo>
                  <a:pt x="26073" y="20396"/>
                </a:lnTo>
                <a:lnTo>
                  <a:pt x="25146" y="19164"/>
                </a:lnTo>
                <a:lnTo>
                  <a:pt x="21856" y="15786"/>
                </a:lnTo>
                <a:lnTo>
                  <a:pt x="20777" y="14630"/>
                </a:lnTo>
                <a:lnTo>
                  <a:pt x="18567" y="12344"/>
                </a:lnTo>
                <a:lnTo>
                  <a:pt x="16103" y="10274"/>
                </a:lnTo>
                <a:lnTo>
                  <a:pt x="13843" y="8331"/>
                </a:lnTo>
                <a:lnTo>
                  <a:pt x="12750" y="7315"/>
                </a:lnTo>
                <a:lnTo>
                  <a:pt x="11506" y="6515"/>
                </a:lnTo>
                <a:lnTo>
                  <a:pt x="10388" y="5715"/>
                </a:lnTo>
                <a:lnTo>
                  <a:pt x="9283" y="4889"/>
                </a:lnTo>
                <a:lnTo>
                  <a:pt x="8191" y="4178"/>
                </a:lnTo>
                <a:lnTo>
                  <a:pt x="5219" y="2184"/>
                </a:lnTo>
                <a:lnTo>
                  <a:pt x="3251" y="1460"/>
                </a:lnTo>
                <a:lnTo>
                  <a:pt x="2006" y="83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6" name="object 2246"/>
          <p:cNvSpPr/>
          <p:nvPr/>
        </p:nvSpPr>
        <p:spPr>
          <a:xfrm>
            <a:off x="3412237" y="4728304"/>
            <a:ext cx="68273" cy="102078"/>
          </a:xfrm>
          <a:prstGeom prst="rect">
            <a:avLst/>
          </a:prstGeom>
          <a:blipFill>
            <a:blip r:embed="rId6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7" name="object 2247"/>
          <p:cNvSpPr/>
          <p:nvPr/>
        </p:nvSpPr>
        <p:spPr>
          <a:xfrm>
            <a:off x="3441514" y="4794727"/>
            <a:ext cx="36830" cy="34925"/>
          </a:xfrm>
          <a:custGeom>
            <a:avLst/>
            <a:gdLst/>
            <a:ahLst/>
            <a:cxnLst/>
            <a:rect l="l" t="t" r="r" b="b"/>
            <a:pathLst>
              <a:path w="36829" h="34925">
                <a:moveTo>
                  <a:pt x="0" y="0"/>
                </a:moveTo>
                <a:lnTo>
                  <a:pt x="2628" y="2489"/>
                </a:lnTo>
                <a:lnTo>
                  <a:pt x="4203" y="3619"/>
                </a:lnTo>
                <a:lnTo>
                  <a:pt x="5854" y="5283"/>
                </a:lnTo>
                <a:lnTo>
                  <a:pt x="7493" y="6997"/>
                </a:lnTo>
                <a:lnTo>
                  <a:pt x="9550" y="8763"/>
                </a:lnTo>
                <a:lnTo>
                  <a:pt x="11582" y="10845"/>
                </a:lnTo>
                <a:lnTo>
                  <a:pt x="13576" y="13017"/>
                </a:lnTo>
                <a:lnTo>
                  <a:pt x="15951" y="15036"/>
                </a:lnTo>
                <a:lnTo>
                  <a:pt x="18059" y="17360"/>
                </a:lnTo>
                <a:lnTo>
                  <a:pt x="26803" y="25984"/>
                </a:lnTo>
                <a:lnTo>
                  <a:pt x="28702" y="27774"/>
                </a:lnTo>
                <a:lnTo>
                  <a:pt x="33909" y="32613"/>
                </a:lnTo>
                <a:lnTo>
                  <a:pt x="36410" y="34632"/>
                </a:lnTo>
                <a:lnTo>
                  <a:pt x="34899" y="31788"/>
                </a:lnTo>
                <a:lnTo>
                  <a:pt x="31953" y="27774"/>
                </a:lnTo>
                <a:lnTo>
                  <a:pt x="30642" y="25882"/>
                </a:lnTo>
                <a:lnTo>
                  <a:pt x="29006" y="23787"/>
                </a:lnTo>
                <a:lnTo>
                  <a:pt x="26098" y="20408"/>
                </a:lnTo>
                <a:lnTo>
                  <a:pt x="25133" y="19164"/>
                </a:lnTo>
                <a:lnTo>
                  <a:pt x="21856" y="15798"/>
                </a:lnTo>
                <a:lnTo>
                  <a:pt x="20777" y="14630"/>
                </a:lnTo>
                <a:lnTo>
                  <a:pt x="18567" y="12357"/>
                </a:lnTo>
                <a:lnTo>
                  <a:pt x="16116" y="10287"/>
                </a:lnTo>
                <a:lnTo>
                  <a:pt x="13855" y="8343"/>
                </a:lnTo>
                <a:lnTo>
                  <a:pt x="12763" y="7340"/>
                </a:lnTo>
                <a:lnTo>
                  <a:pt x="11518" y="6527"/>
                </a:lnTo>
                <a:lnTo>
                  <a:pt x="9271" y="4914"/>
                </a:lnTo>
                <a:lnTo>
                  <a:pt x="5207" y="2184"/>
                </a:lnTo>
                <a:lnTo>
                  <a:pt x="3251" y="1473"/>
                </a:lnTo>
                <a:lnTo>
                  <a:pt x="2006" y="85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8" name="object 2248"/>
          <p:cNvSpPr/>
          <p:nvPr/>
        </p:nvSpPr>
        <p:spPr>
          <a:xfrm>
            <a:off x="3432721" y="4784632"/>
            <a:ext cx="62110" cy="108359"/>
          </a:xfrm>
          <a:prstGeom prst="rect">
            <a:avLst/>
          </a:prstGeom>
          <a:blipFill>
            <a:blip r:embed="rId6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9" name="object 2249"/>
          <p:cNvSpPr/>
          <p:nvPr/>
        </p:nvSpPr>
        <p:spPr>
          <a:xfrm>
            <a:off x="3384651" y="4502340"/>
            <a:ext cx="65448" cy="126961"/>
          </a:xfrm>
          <a:prstGeom prst="rect">
            <a:avLst/>
          </a:prstGeom>
          <a:blipFill>
            <a:blip r:embed="rId6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0" name="object 2250"/>
          <p:cNvSpPr/>
          <p:nvPr/>
        </p:nvSpPr>
        <p:spPr>
          <a:xfrm>
            <a:off x="3463801" y="4849582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39" h="42545">
                <a:moveTo>
                  <a:pt x="0" y="0"/>
                </a:moveTo>
                <a:lnTo>
                  <a:pt x="1968" y="3009"/>
                </a:lnTo>
                <a:lnTo>
                  <a:pt x="3238" y="4470"/>
                </a:lnTo>
                <a:lnTo>
                  <a:pt x="4470" y="6464"/>
                </a:lnTo>
                <a:lnTo>
                  <a:pt x="5651" y="8508"/>
                </a:lnTo>
                <a:lnTo>
                  <a:pt x="7251" y="10706"/>
                </a:lnTo>
                <a:lnTo>
                  <a:pt x="8750" y="13220"/>
                </a:lnTo>
                <a:lnTo>
                  <a:pt x="10198" y="15786"/>
                </a:lnTo>
                <a:lnTo>
                  <a:pt x="12026" y="18287"/>
                </a:lnTo>
                <a:lnTo>
                  <a:pt x="13563" y="21031"/>
                </a:lnTo>
                <a:lnTo>
                  <a:pt x="16865" y="26352"/>
                </a:lnTo>
                <a:lnTo>
                  <a:pt x="21488" y="33629"/>
                </a:lnTo>
                <a:lnTo>
                  <a:pt x="25450" y="39535"/>
                </a:lnTo>
                <a:lnTo>
                  <a:pt x="27419" y="42075"/>
                </a:lnTo>
                <a:lnTo>
                  <a:pt x="26619" y="38963"/>
                </a:lnTo>
                <a:lnTo>
                  <a:pt x="24764" y="34556"/>
                </a:lnTo>
                <a:lnTo>
                  <a:pt x="23888" y="32334"/>
                </a:lnTo>
                <a:lnTo>
                  <a:pt x="22732" y="29819"/>
                </a:lnTo>
                <a:lnTo>
                  <a:pt x="21374" y="27165"/>
                </a:lnTo>
                <a:lnTo>
                  <a:pt x="20675" y="25869"/>
                </a:lnTo>
                <a:lnTo>
                  <a:pt x="20053" y="24434"/>
                </a:lnTo>
                <a:lnTo>
                  <a:pt x="19215" y="23113"/>
                </a:lnTo>
                <a:lnTo>
                  <a:pt x="15214" y="16281"/>
                </a:lnTo>
                <a:lnTo>
                  <a:pt x="13296" y="13715"/>
                </a:lnTo>
                <a:lnTo>
                  <a:pt x="11544" y="11290"/>
                </a:lnTo>
                <a:lnTo>
                  <a:pt x="10718" y="10058"/>
                </a:lnTo>
                <a:lnTo>
                  <a:pt x="9690" y="9004"/>
                </a:lnTo>
                <a:lnTo>
                  <a:pt x="7886" y="6896"/>
                </a:lnTo>
                <a:lnTo>
                  <a:pt x="4546" y="3314"/>
                </a:lnTo>
                <a:lnTo>
                  <a:pt x="2819" y="2146"/>
                </a:lnTo>
                <a:lnTo>
                  <a:pt x="1739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1" name="object 2251"/>
          <p:cNvSpPr/>
          <p:nvPr/>
        </p:nvSpPr>
        <p:spPr>
          <a:xfrm>
            <a:off x="3472743" y="4919965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39" h="42545">
                <a:moveTo>
                  <a:pt x="0" y="0"/>
                </a:moveTo>
                <a:lnTo>
                  <a:pt x="1231" y="1841"/>
                </a:lnTo>
                <a:lnTo>
                  <a:pt x="1981" y="3035"/>
                </a:lnTo>
                <a:lnTo>
                  <a:pt x="3263" y="4483"/>
                </a:lnTo>
                <a:lnTo>
                  <a:pt x="4495" y="6476"/>
                </a:lnTo>
                <a:lnTo>
                  <a:pt x="5676" y="8508"/>
                </a:lnTo>
                <a:lnTo>
                  <a:pt x="7277" y="10706"/>
                </a:lnTo>
                <a:lnTo>
                  <a:pt x="8775" y="13233"/>
                </a:lnTo>
                <a:lnTo>
                  <a:pt x="10223" y="15786"/>
                </a:lnTo>
                <a:lnTo>
                  <a:pt x="12039" y="18300"/>
                </a:lnTo>
                <a:lnTo>
                  <a:pt x="27444" y="42100"/>
                </a:lnTo>
                <a:lnTo>
                  <a:pt x="26619" y="38976"/>
                </a:lnTo>
                <a:lnTo>
                  <a:pt x="24790" y="34569"/>
                </a:lnTo>
                <a:lnTo>
                  <a:pt x="23914" y="32359"/>
                </a:lnTo>
                <a:lnTo>
                  <a:pt x="22745" y="29819"/>
                </a:lnTo>
                <a:lnTo>
                  <a:pt x="21374" y="27165"/>
                </a:lnTo>
                <a:lnTo>
                  <a:pt x="20675" y="25869"/>
                </a:lnTo>
                <a:lnTo>
                  <a:pt x="20078" y="24460"/>
                </a:lnTo>
                <a:lnTo>
                  <a:pt x="19240" y="23113"/>
                </a:lnTo>
                <a:lnTo>
                  <a:pt x="15214" y="16294"/>
                </a:lnTo>
                <a:lnTo>
                  <a:pt x="13309" y="13728"/>
                </a:lnTo>
                <a:lnTo>
                  <a:pt x="11544" y="11302"/>
                </a:lnTo>
                <a:lnTo>
                  <a:pt x="10731" y="10071"/>
                </a:lnTo>
                <a:lnTo>
                  <a:pt x="9715" y="9004"/>
                </a:lnTo>
                <a:lnTo>
                  <a:pt x="7899" y="6908"/>
                </a:lnTo>
                <a:lnTo>
                  <a:pt x="4559" y="3314"/>
                </a:lnTo>
                <a:lnTo>
                  <a:pt x="2819" y="2171"/>
                </a:lnTo>
                <a:lnTo>
                  <a:pt x="1765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2" name="object 2252"/>
          <p:cNvSpPr/>
          <p:nvPr/>
        </p:nvSpPr>
        <p:spPr>
          <a:xfrm>
            <a:off x="3461816" y="4909502"/>
            <a:ext cx="49017" cy="103162"/>
          </a:xfrm>
          <a:prstGeom prst="rect">
            <a:avLst/>
          </a:prstGeom>
          <a:blipFill>
            <a:blip r:embed="rId6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3" name="object 2253"/>
          <p:cNvSpPr/>
          <p:nvPr/>
        </p:nvSpPr>
        <p:spPr>
          <a:xfrm>
            <a:off x="3479788" y="4969228"/>
            <a:ext cx="27940" cy="42545"/>
          </a:xfrm>
          <a:custGeom>
            <a:avLst/>
            <a:gdLst/>
            <a:ahLst/>
            <a:cxnLst/>
            <a:rect l="l" t="t" r="r" b="b"/>
            <a:pathLst>
              <a:path w="27939" h="42545">
                <a:moveTo>
                  <a:pt x="0" y="0"/>
                </a:moveTo>
                <a:lnTo>
                  <a:pt x="431" y="673"/>
                </a:lnTo>
                <a:lnTo>
                  <a:pt x="1231" y="1841"/>
                </a:lnTo>
                <a:lnTo>
                  <a:pt x="1981" y="3035"/>
                </a:lnTo>
                <a:lnTo>
                  <a:pt x="3238" y="4495"/>
                </a:lnTo>
                <a:lnTo>
                  <a:pt x="4470" y="6489"/>
                </a:lnTo>
                <a:lnTo>
                  <a:pt x="5676" y="8534"/>
                </a:lnTo>
                <a:lnTo>
                  <a:pt x="7264" y="10731"/>
                </a:lnTo>
                <a:lnTo>
                  <a:pt x="8763" y="13246"/>
                </a:lnTo>
                <a:lnTo>
                  <a:pt x="10210" y="15798"/>
                </a:lnTo>
                <a:lnTo>
                  <a:pt x="12026" y="18313"/>
                </a:lnTo>
                <a:lnTo>
                  <a:pt x="27432" y="42100"/>
                </a:lnTo>
                <a:lnTo>
                  <a:pt x="26631" y="39001"/>
                </a:lnTo>
                <a:lnTo>
                  <a:pt x="24777" y="34594"/>
                </a:lnTo>
                <a:lnTo>
                  <a:pt x="23888" y="32359"/>
                </a:lnTo>
                <a:lnTo>
                  <a:pt x="22733" y="29844"/>
                </a:lnTo>
                <a:lnTo>
                  <a:pt x="20662" y="25895"/>
                </a:lnTo>
                <a:lnTo>
                  <a:pt x="20040" y="24460"/>
                </a:lnTo>
                <a:lnTo>
                  <a:pt x="19227" y="23139"/>
                </a:lnTo>
                <a:lnTo>
                  <a:pt x="18440" y="21780"/>
                </a:lnTo>
                <a:lnTo>
                  <a:pt x="15201" y="16319"/>
                </a:lnTo>
                <a:lnTo>
                  <a:pt x="11557" y="11328"/>
                </a:lnTo>
                <a:lnTo>
                  <a:pt x="10731" y="10083"/>
                </a:lnTo>
                <a:lnTo>
                  <a:pt x="9702" y="9029"/>
                </a:lnTo>
                <a:lnTo>
                  <a:pt x="7899" y="6921"/>
                </a:lnTo>
                <a:lnTo>
                  <a:pt x="6184" y="5105"/>
                </a:lnTo>
                <a:lnTo>
                  <a:pt x="4559" y="3340"/>
                </a:lnTo>
                <a:lnTo>
                  <a:pt x="2832" y="2171"/>
                </a:lnTo>
                <a:lnTo>
                  <a:pt x="1765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4" name="object 2254"/>
          <p:cNvSpPr/>
          <p:nvPr/>
        </p:nvSpPr>
        <p:spPr>
          <a:xfrm>
            <a:off x="3452863" y="4799901"/>
            <a:ext cx="56718" cy="93078"/>
          </a:xfrm>
          <a:prstGeom prst="rect">
            <a:avLst/>
          </a:prstGeom>
          <a:blipFill>
            <a:blip r:embed="rId6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5" name="object 2255"/>
          <p:cNvSpPr/>
          <p:nvPr/>
        </p:nvSpPr>
        <p:spPr>
          <a:xfrm>
            <a:off x="3468877" y="4958775"/>
            <a:ext cx="43373" cy="117897"/>
          </a:xfrm>
          <a:prstGeom prst="rect">
            <a:avLst/>
          </a:prstGeom>
          <a:blipFill>
            <a:blip r:embed="rId6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6" name="object 2256"/>
          <p:cNvSpPr/>
          <p:nvPr/>
        </p:nvSpPr>
        <p:spPr>
          <a:xfrm>
            <a:off x="3489271" y="5025368"/>
            <a:ext cx="10795" cy="49530"/>
          </a:xfrm>
          <a:custGeom>
            <a:avLst/>
            <a:gdLst/>
            <a:ahLst/>
            <a:cxnLst/>
            <a:rect l="l" t="t" r="r" b="b"/>
            <a:pathLst>
              <a:path w="10795" h="49529">
                <a:moveTo>
                  <a:pt x="0" y="0"/>
                </a:moveTo>
                <a:lnTo>
                  <a:pt x="190" y="787"/>
                </a:lnTo>
                <a:lnTo>
                  <a:pt x="749" y="3543"/>
                </a:lnTo>
                <a:lnTo>
                  <a:pt x="1396" y="5359"/>
                </a:lnTo>
                <a:lnTo>
                  <a:pt x="1873" y="8115"/>
                </a:lnTo>
                <a:lnTo>
                  <a:pt x="2171" y="10020"/>
                </a:lnTo>
                <a:lnTo>
                  <a:pt x="2857" y="12636"/>
                </a:lnTo>
                <a:lnTo>
                  <a:pt x="3340" y="15519"/>
                </a:lnTo>
                <a:lnTo>
                  <a:pt x="3746" y="18427"/>
                </a:lnTo>
                <a:lnTo>
                  <a:pt x="4521" y="21424"/>
                </a:lnTo>
                <a:lnTo>
                  <a:pt x="4927" y="24549"/>
                </a:lnTo>
                <a:lnTo>
                  <a:pt x="5524" y="27635"/>
                </a:lnTo>
                <a:lnTo>
                  <a:pt x="6629" y="33591"/>
                </a:lnTo>
                <a:lnTo>
                  <a:pt x="7746" y="39179"/>
                </a:lnTo>
                <a:lnTo>
                  <a:pt x="8242" y="41503"/>
                </a:lnTo>
                <a:lnTo>
                  <a:pt x="9270" y="46113"/>
                </a:lnTo>
                <a:lnTo>
                  <a:pt x="10147" y="49199"/>
                </a:lnTo>
                <a:lnTo>
                  <a:pt x="10516" y="46113"/>
                </a:lnTo>
                <a:lnTo>
                  <a:pt x="10413" y="38849"/>
                </a:lnTo>
                <a:lnTo>
                  <a:pt x="10274" y="36080"/>
                </a:lnTo>
                <a:lnTo>
                  <a:pt x="9804" y="31635"/>
                </a:lnTo>
                <a:lnTo>
                  <a:pt x="9728" y="30086"/>
                </a:lnTo>
                <a:lnTo>
                  <a:pt x="9448" y="28549"/>
                </a:lnTo>
                <a:lnTo>
                  <a:pt x="8204" y="20739"/>
                </a:lnTo>
                <a:lnTo>
                  <a:pt x="6616" y="14744"/>
                </a:lnTo>
                <a:lnTo>
                  <a:pt x="6299" y="13296"/>
                </a:lnTo>
                <a:lnTo>
                  <a:pt x="5740" y="11912"/>
                </a:lnTo>
                <a:lnTo>
                  <a:pt x="4838" y="9321"/>
                </a:lnTo>
                <a:lnTo>
                  <a:pt x="4343" y="8115"/>
                </a:lnTo>
                <a:lnTo>
                  <a:pt x="3035" y="4762"/>
                </a:lnTo>
                <a:lnTo>
                  <a:pt x="1841" y="3047"/>
                </a:lnTo>
                <a:lnTo>
                  <a:pt x="1168" y="1841"/>
                </a:lnTo>
                <a:lnTo>
                  <a:pt x="406" y="67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7" name="object 2257"/>
          <p:cNvSpPr/>
          <p:nvPr/>
        </p:nvSpPr>
        <p:spPr>
          <a:xfrm>
            <a:off x="3477940" y="5078669"/>
            <a:ext cx="6985" cy="33020"/>
          </a:xfrm>
          <a:custGeom>
            <a:avLst/>
            <a:gdLst/>
            <a:ahLst/>
            <a:cxnLst/>
            <a:rect l="l" t="t" r="r" b="b"/>
            <a:pathLst>
              <a:path w="6985" h="33020">
                <a:moveTo>
                  <a:pt x="0" y="0"/>
                </a:moveTo>
                <a:lnTo>
                  <a:pt x="419" y="3606"/>
                </a:lnTo>
                <a:lnTo>
                  <a:pt x="889" y="5486"/>
                </a:lnTo>
                <a:lnTo>
                  <a:pt x="1117" y="7823"/>
                </a:lnTo>
                <a:lnTo>
                  <a:pt x="1244" y="10172"/>
                </a:lnTo>
                <a:lnTo>
                  <a:pt x="1714" y="12839"/>
                </a:lnTo>
                <a:lnTo>
                  <a:pt x="1930" y="15773"/>
                </a:lnTo>
                <a:lnTo>
                  <a:pt x="2082" y="18694"/>
                </a:lnTo>
                <a:lnTo>
                  <a:pt x="2578" y="21755"/>
                </a:lnTo>
                <a:lnTo>
                  <a:pt x="2690" y="24074"/>
                </a:lnTo>
                <a:lnTo>
                  <a:pt x="5488" y="29703"/>
                </a:lnTo>
                <a:lnTo>
                  <a:pt x="6935" y="32434"/>
                </a:lnTo>
                <a:lnTo>
                  <a:pt x="6870" y="29286"/>
                </a:lnTo>
                <a:lnTo>
                  <a:pt x="6324" y="21386"/>
                </a:lnTo>
                <a:lnTo>
                  <a:pt x="5765" y="18237"/>
                </a:lnTo>
                <a:lnTo>
                  <a:pt x="5283" y="15278"/>
                </a:lnTo>
                <a:lnTo>
                  <a:pt x="5080" y="13792"/>
                </a:lnTo>
                <a:lnTo>
                  <a:pt x="4660" y="12395"/>
                </a:lnTo>
                <a:lnTo>
                  <a:pt x="3975" y="9728"/>
                </a:lnTo>
                <a:lnTo>
                  <a:pt x="2590" y="5029"/>
                </a:lnTo>
                <a:lnTo>
                  <a:pt x="1549" y="3213"/>
                </a:lnTo>
                <a:lnTo>
                  <a:pt x="1016" y="194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8" name="object 2258"/>
          <p:cNvSpPr/>
          <p:nvPr/>
        </p:nvSpPr>
        <p:spPr>
          <a:xfrm>
            <a:off x="3468239" y="5068719"/>
            <a:ext cx="26902" cy="51965"/>
          </a:xfrm>
          <a:prstGeom prst="rect">
            <a:avLst/>
          </a:prstGeom>
          <a:blipFill>
            <a:blip r:embed="rId6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9" name="object 2259"/>
          <p:cNvSpPr/>
          <p:nvPr/>
        </p:nvSpPr>
        <p:spPr>
          <a:xfrm>
            <a:off x="3466274" y="4991861"/>
            <a:ext cx="74179" cy="129082"/>
          </a:xfrm>
          <a:prstGeom prst="rect">
            <a:avLst/>
          </a:prstGeom>
          <a:blipFill>
            <a:blip r:embed="rId6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0" name="object 2260"/>
          <p:cNvSpPr/>
          <p:nvPr/>
        </p:nvSpPr>
        <p:spPr>
          <a:xfrm>
            <a:off x="3486865" y="4812546"/>
            <a:ext cx="8890" cy="50165"/>
          </a:xfrm>
          <a:custGeom>
            <a:avLst/>
            <a:gdLst/>
            <a:ahLst/>
            <a:cxnLst/>
            <a:rect l="l" t="t" r="r" b="b"/>
            <a:pathLst>
              <a:path w="8889" h="50164">
                <a:moveTo>
                  <a:pt x="8547" y="0"/>
                </a:moveTo>
                <a:lnTo>
                  <a:pt x="8071" y="774"/>
                </a:lnTo>
                <a:lnTo>
                  <a:pt x="7454" y="1879"/>
                </a:lnTo>
                <a:lnTo>
                  <a:pt x="6832" y="3124"/>
                </a:lnTo>
                <a:lnTo>
                  <a:pt x="5714" y="4889"/>
                </a:lnTo>
                <a:lnTo>
                  <a:pt x="4571" y="8305"/>
                </a:lnTo>
                <a:lnTo>
                  <a:pt x="4114" y="9537"/>
                </a:lnTo>
                <a:lnTo>
                  <a:pt x="3340" y="12179"/>
                </a:lnTo>
                <a:lnTo>
                  <a:pt x="2857" y="13550"/>
                </a:lnTo>
                <a:lnTo>
                  <a:pt x="2590" y="15024"/>
                </a:lnTo>
                <a:lnTo>
                  <a:pt x="1282" y="21082"/>
                </a:lnTo>
                <a:lnTo>
                  <a:pt x="190" y="30505"/>
                </a:lnTo>
                <a:lnTo>
                  <a:pt x="76" y="33528"/>
                </a:lnTo>
                <a:lnTo>
                  <a:pt x="0" y="41668"/>
                </a:lnTo>
                <a:lnTo>
                  <a:pt x="120" y="46482"/>
                </a:lnTo>
                <a:lnTo>
                  <a:pt x="647" y="49606"/>
                </a:lnTo>
                <a:lnTo>
                  <a:pt x="1390" y="46443"/>
                </a:lnTo>
                <a:lnTo>
                  <a:pt x="5003" y="21628"/>
                </a:lnTo>
                <a:lnTo>
                  <a:pt x="5626" y="18580"/>
                </a:lnTo>
                <a:lnTo>
                  <a:pt x="5994" y="15024"/>
                </a:lnTo>
                <a:lnTo>
                  <a:pt x="6273" y="12738"/>
                </a:lnTo>
                <a:lnTo>
                  <a:pt x="6832" y="10109"/>
                </a:lnTo>
                <a:lnTo>
                  <a:pt x="7073" y="7734"/>
                </a:lnTo>
                <a:lnTo>
                  <a:pt x="7391" y="5410"/>
                </a:lnTo>
                <a:lnTo>
                  <a:pt x="7950" y="3568"/>
                </a:lnTo>
                <a:lnTo>
                  <a:pt x="8414" y="673"/>
                </a:lnTo>
                <a:lnTo>
                  <a:pt x="85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1" name="object 2261"/>
          <p:cNvSpPr/>
          <p:nvPr/>
        </p:nvSpPr>
        <p:spPr>
          <a:xfrm>
            <a:off x="3477628" y="4802441"/>
            <a:ext cx="42189" cy="127813"/>
          </a:xfrm>
          <a:prstGeom prst="rect">
            <a:avLst/>
          </a:prstGeom>
          <a:blipFill>
            <a:blip r:embed="rId6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2" name="object 2262"/>
          <p:cNvSpPr/>
          <p:nvPr/>
        </p:nvSpPr>
        <p:spPr>
          <a:xfrm>
            <a:off x="3497013" y="4878452"/>
            <a:ext cx="8890" cy="50165"/>
          </a:xfrm>
          <a:custGeom>
            <a:avLst/>
            <a:gdLst/>
            <a:ahLst/>
            <a:cxnLst/>
            <a:rect l="l" t="t" r="r" b="b"/>
            <a:pathLst>
              <a:path w="8889" h="50164">
                <a:moveTo>
                  <a:pt x="8618" y="0"/>
                </a:moveTo>
                <a:lnTo>
                  <a:pt x="7538" y="1904"/>
                </a:lnTo>
                <a:lnTo>
                  <a:pt x="6929" y="3149"/>
                </a:lnTo>
                <a:lnTo>
                  <a:pt x="5798" y="4902"/>
                </a:lnTo>
                <a:lnTo>
                  <a:pt x="4236" y="9550"/>
                </a:lnTo>
                <a:lnTo>
                  <a:pt x="3423" y="12166"/>
                </a:lnTo>
                <a:lnTo>
                  <a:pt x="2928" y="13563"/>
                </a:lnTo>
                <a:lnTo>
                  <a:pt x="2674" y="15036"/>
                </a:lnTo>
                <a:lnTo>
                  <a:pt x="1379" y="21094"/>
                </a:lnTo>
                <a:lnTo>
                  <a:pt x="945" y="24739"/>
                </a:lnTo>
                <a:lnTo>
                  <a:pt x="668" y="27406"/>
                </a:lnTo>
                <a:lnTo>
                  <a:pt x="287" y="30505"/>
                </a:lnTo>
                <a:lnTo>
                  <a:pt x="185" y="33527"/>
                </a:lnTo>
                <a:lnTo>
                  <a:pt x="20" y="36512"/>
                </a:lnTo>
                <a:lnTo>
                  <a:pt x="0" y="39484"/>
                </a:lnTo>
                <a:lnTo>
                  <a:pt x="204" y="46494"/>
                </a:lnTo>
                <a:lnTo>
                  <a:pt x="731" y="49618"/>
                </a:lnTo>
                <a:lnTo>
                  <a:pt x="1500" y="46456"/>
                </a:lnTo>
                <a:lnTo>
                  <a:pt x="2714" y="39306"/>
                </a:lnTo>
                <a:lnTo>
                  <a:pt x="3144" y="36512"/>
                </a:lnTo>
                <a:lnTo>
                  <a:pt x="4808" y="24739"/>
                </a:lnTo>
                <a:lnTo>
                  <a:pt x="5087" y="21628"/>
                </a:lnTo>
                <a:lnTo>
                  <a:pt x="5722" y="18592"/>
                </a:lnTo>
                <a:lnTo>
                  <a:pt x="6002" y="15659"/>
                </a:lnTo>
                <a:lnTo>
                  <a:pt x="6357" y="12750"/>
                </a:lnTo>
                <a:lnTo>
                  <a:pt x="6916" y="10121"/>
                </a:lnTo>
                <a:lnTo>
                  <a:pt x="7157" y="7759"/>
                </a:lnTo>
                <a:lnTo>
                  <a:pt x="7475" y="5435"/>
                </a:lnTo>
                <a:lnTo>
                  <a:pt x="8034" y="3568"/>
                </a:lnTo>
                <a:lnTo>
                  <a:pt x="861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3" name="object 2263"/>
          <p:cNvSpPr/>
          <p:nvPr/>
        </p:nvSpPr>
        <p:spPr>
          <a:xfrm>
            <a:off x="3487877" y="4868364"/>
            <a:ext cx="32219" cy="61889"/>
          </a:xfrm>
          <a:prstGeom prst="rect">
            <a:avLst/>
          </a:prstGeom>
          <a:blipFill>
            <a:blip r:embed="rId6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4" name="object 2264"/>
          <p:cNvSpPr/>
          <p:nvPr/>
        </p:nvSpPr>
        <p:spPr>
          <a:xfrm>
            <a:off x="3508981" y="5004366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89">
                <a:moveTo>
                  <a:pt x="18427" y="0"/>
                </a:moveTo>
                <a:lnTo>
                  <a:pt x="16967" y="1612"/>
                </a:lnTo>
                <a:lnTo>
                  <a:pt x="16103" y="2692"/>
                </a:lnTo>
                <a:lnTo>
                  <a:pt x="14617" y="4165"/>
                </a:lnTo>
                <a:lnTo>
                  <a:pt x="13385" y="6235"/>
                </a:lnTo>
                <a:lnTo>
                  <a:pt x="12077" y="8369"/>
                </a:lnTo>
                <a:lnTo>
                  <a:pt x="10718" y="10756"/>
                </a:lnTo>
                <a:lnTo>
                  <a:pt x="9931" y="12014"/>
                </a:lnTo>
                <a:lnTo>
                  <a:pt x="9372" y="13398"/>
                </a:lnTo>
                <a:lnTo>
                  <a:pt x="8140" y="16116"/>
                </a:lnTo>
                <a:lnTo>
                  <a:pt x="6769" y="19011"/>
                </a:lnTo>
                <a:lnTo>
                  <a:pt x="4216" y="26504"/>
                </a:lnTo>
                <a:lnTo>
                  <a:pt x="3682" y="27978"/>
                </a:lnTo>
                <a:lnTo>
                  <a:pt x="3365" y="29489"/>
                </a:lnTo>
                <a:lnTo>
                  <a:pt x="2933" y="30924"/>
                </a:lnTo>
                <a:lnTo>
                  <a:pt x="2120" y="33769"/>
                </a:lnTo>
                <a:lnTo>
                  <a:pt x="1498" y="36487"/>
                </a:lnTo>
                <a:lnTo>
                  <a:pt x="1092" y="38849"/>
                </a:lnTo>
                <a:lnTo>
                  <a:pt x="165" y="43522"/>
                </a:lnTo>
                <a:lnTo>
                  <a:pt x="0" y="46736"/>
                </a:lnTo>
                <a:lnTo>
                  <a:pt x="1397" y="43840"/>
                </a:lnTo>
                <a:lnTo>
                  <a:pt x="4076" y="37274"/>
                </a:lnTo>
                <a:lnTo>
                  <a:pt x="6134" y="31953"/>
                </a:lnTo>
                <a:lnTo>
                  <a:pt x="9347" y="23342"/>
                </a:lnTo>
                <a:lnTo>
                  <a:pt x="10312" y="20345"/>
                </a:lnTo>
                <a:lnTo>
                  <a:pt x="11582" y="17500"/>
                </a:lnTo>
                <a:lnTo>
                  <a:pt x="12496" y="14719"/>
                </a:lnTo>
                <a:lnTo>
                  <a:pt x="13462" y="11963"/>
                </a:lnTo>
                <a:lnTo>
                  <a:pt x="14566" y="9486"/>
                </a:lnTo>
                <a:lnTo>
                  <a:pt x="15328" y="7264"/>
                </a:lnTo>
                <a:lnTo>
                  <a:pt x="16141" y="5041"/>
                </a:lnTo>
                <a:lnTo>
                  <a:pt x="17094" y="3365"/>
                </a:lnTo>
                <a:lnTo>
                  <a:pt x="17602" y="2044"/>
                </a:lnTo>
                <a:lnTo>
                  <a:pt x="1842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5" name="object 2265"/>
          <p:cNvSpPr/>
          <p:nvPr/>
        </p:nvSpPr>
        <p:spPr>
          <a:xfrm>
            <a:off x="3487572" y="4924691"/>
            <a:ext cx="52667" cy="186886"/>
          </a:xfrm>
          <a:prstGeom prst="rect">
            <a:avLst/>
          </a:prstGeom>
          <a:blipFill>
            <a:blip r:embed="rId6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6" name="object 2266"/>
          <p:cNvSpPr/>
          <p:nvPr/>
        </p:nvSpPr>
        <p:spPr>
          <a:xfrm>
            <a:off x="3504777" y="4937194"/>
            <a:ext cx="19050" cy="46990"/>
          </a:xfrm>
          <a:custGeom>
            <a:avLst/>
            <a:gdLst/>
            <a:ahLst/>
            <a:cxnLst/>
            <a:rect l="l" t="t" r="r" b="b"/>
            <a:pathLst>
              <a:path w="19050" h="46989">
                <a:moveTo>
                  <a:pt x="18440" y="0"/>
                </a:moveTo>
                <a:lnTo>
                  <a:pt x="16967" y="1625"/>
                </a:lnTo>
                <a:lnTo>
                  <a:pt x="16116" y="2705"/>
                </a:lnTo>
                <a:lnTo>
                  <a:pt x="14630" y="4178"/>
                </a:lnTo>
                <a:lnTo>
                  <a:pt x="13398" y="6235"/>
                </a:lnTo>
                <a:lnTo>
                  <a:pt x="12065" y="8369"/>
                </a:lnTo>
                <a:lnTo>
                  <a:pt x="11417" y="9575"/>
                </a:lnTo>
                <a:lnTo>
                  <a:pt x="10731" y="10769"/>
                </a:lnTo>
                <a:lnTo>
                  <a:pt x="9944" y="12026"/>
                </a:lnTo>
                <a:lnTo>
                  <a:pt x="9385" y="13398"/>
                </a:lnTo>
                <a:lnTo>
                  <a:pt x="8153" y="16116"/>
                </a:lnTo>
                <a:lnTo>
                  <a:pt x="6794" y="19024"/>
                </a:lnTo>
                <a:lnTo>
                  <a:pt x="4229" y="26517"/>
                </a:lnTo>
                <a:lnTo>
                  <a:pt x="3682" y="27990"/>
                </a:lnTo>
                <a:lnTo>
                  <a:pt x="3378" y="29502"/>
                </a:lnTo>
                <a:lnTo>
                  <a:pt x="2933" y="30924"/>
                </a:lnTo>
                <a:lnTo>
                  <a:pt x="2133" y="33794"/>
                </a:lnTo>
                <a:lnTo>
                  <a:pt x="1511" y="36499"/>
                </a:lnTo>
                <a:lnTo>
                  <a:pt x="966" y="39484"/>
                </a:lnTo>
                <a:lnTo>
                  <a:pt x="165" y="43535"/>
                </a:lnTo>
                <a:lnTo>
                  <a:pt x="0" y="46748"/>
                </a:lnTo>
                <a:lnTo>
                  <a:pt x="1397" y="43853"/>
                </a:lnTo>
                <a:lnTo>
                  <a:pt x="3200" y="39484"/>
                </a:lnTo>
                <a:lnTo>
                  <a:pt x="5080" y="34721"/>
                </a:lnTo>
                <a:lnTo>
                  <a:pt x="9359" y="23342"/>
                </a:lnTo>
                <a:lnTo>
                  <a:pt x="10312" y="20358"/>
                </a:lnTo>
                <a:lnTo>
                  <a:pt x="11582" y="17513"/>
                </a:lnTo>
                <a:lnTo>
                  <a:pt x="12484" y="14731"/>
                </a:lnTo>
                <a:lnTo>
                  <a:pt x="13462" y="11963"/>
                </a:lnTo>
                <a:lnTo>
                  <a:pt x="14579" y="9499"/>
                </a:lnTo>
                <a:lnTo>
                  <a:pt x="15328" y="7277"/>
                </a:lnTo>
                <a:lnTo>
                  <a:pt x="16141" y="5054"/>
                </a:lnTo>
                <a:lnTo>
                  <a:pt x="17094" y="3365"/>
                </a:lnTo>
                <a:lnTo>
                  <a:pt x="17602" y="2044"/>
                </a:lnTo>
                <a:lnTo>
                  <a:pt x="1844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7" name="object 2267"/>
          <p:cNvSpPr/>
          <p:nvPr/>
        </p:nvSpPr>
        <p:spPr>
          <a:xfrm>
            <a:off x="3500313" y="4926686"/>
            <a:ext cx="35721" cy="59028"/>
          </a:xfrm>
          <a:prstGeom prst="rect">
            <a:avLst/>
          </a:prstGeom>
          <a:blipFill>
            <a:blip r:embed="rId6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8" name="object 2268"/>
          <p:cNvSpPr/>
          <p:nvPr/>
        </p:nvSpPr>
        <p:spPr>
          <a:xfrm>
            <a:off x="3490104" y="5072553"/>
            <a:ext cx="34290" cy="37465"/>
          </a:xfrm>
          <a:custGeom>
            <a:avLst/>
            <a:gdLst/>
            <a:ahLst/>
            <a:cxnLst/>
            <a:rect l="l" t="t" r="r" b="b"/>
            <a:pathLst>
              <a:path w="34289" h="37464">
                <a:moveTo>
                  <a:pt x="33731" y="0"/>
                </a:moveTo>
                <a:lnTo>
                  <a:pt x="31788" y="1003"/>
                </a:lnTo>
                <a:lnTo>
                  <a:pt x="30607" y="1714"/>
                </a:lnTo>
                <a:lnTo>
                  <a:pt x="28689" y="2578"/>
                </a:lnTo>
                <a:lnTo>
                  <a:pt x="26797" y="4063"/>
                </a:lnTo>
                <a:lnTo>
                  <a:pt x="25857" y="4775"/>
                </a:lnTo>
                <a:lnTo>
                  <a:pt x="24828" y="5600"/>
                </a:lnTo>
                <a:lnTo>
                  <a:pt x="22733" y="7353"/>
                </a:lnTo>
                <a:lnTo>
                  <a:pt x="21551" y="8254"/>
                </a:lnTo>
                <a:lnTo>
                  <a:pt x="20434" y="9448"/>
                </a:lnTo>
                <a:lnTo>
                  <a:pt x="18427" y="11455"/>
                </a:lnTo>
                <a:lnTo>
                  <a:pt x="16129" y="13703"/>
                </a:lnTo>
                <a:lnTo>
                  <a:pt x="11087" y="19824"/>
                </a:lnTo>
                <a:lnTo>
                  <a:pt x="10071" y="21005"/>
                </a:lnTo>
                <a:lnTo>
                  <a:pt x="9232" y="22301"/>
                </a:lnTo>
                <a:lnTo>
                  <a:pt x="8331" y="23482"/>
                </a:lnTo>
                <a:lnTo>
                  <a:pt x="6578" y="25882"/>
                </a:lnTo>
                <a:lnTo>
                  <a:pt x="5029" y="28206"/>
                </a:lnTo>
                <a:lnTo>
                  <a:pt x="3822" y="30251"/>
                </a:lnTo>
                <a:lnTo>
                  <a:pt x="1295" y="34315"/>
                </a:lnTo>
                <a:lnTo>
                  <a:pt x="0" y="37249"/>
                </a:lnTo>
                <a:lnTo>
                  <a:pt x="2362" y="35051"/>
                </a:lnTo>
                <a:lnTo>
                  <a:pt x="7175" y="29844"/>
                </a:lnTo>
                <a:lnTo>
                  <a:pt x="9017" y="27800"/>
                </a:lnTo>
                <a:lnTo>
                  <a:pt x="17018" y="18656"/>
                </a:lnTo>
                <a:lnTo>
                  <a:pt x="18961" y="16192"/>
                </a:lnTo>
                <a:lnTo>
                  <a:pt x="21145" y="13982"/>
                </a:lnTo>
                <a:lnTo>
                  <a:pt x="22974" y="11683"/>
                </a:lnTo>
                <a:lnTo>
                  <a:pt x="24943" y="9359"/>
                </a:lnTo>
                <a:lnTo>
                  <a:pt x="26771" y="7543"/>
                </a:lnTo>
                <a:lnTo>
                  <a:pt x="28380" y="5600"/>
                </a:lnTo>
                <a:lnTo>
                  <a:pt x="29819" y="3924"/>
                </a:lnTo>
                <a:lnTo>
                  <a:pt x="31292" y="2679"/>
                </a:lnTo>
                <a:lnTo>
                  <a:pt x="32207" y="1625"/>
                </a:lnTo>
                <a:lnTo>
                  <a:pt x="3373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9" name="object 2269"/>
          <p:cNvSpPr/>
          <p:nvPr/>
        </p:nvSpPr>
        <p:spPr>
          <a:xfrm>
            <a:off x="3487572" y="5062444"/>
            <a:ext cx="45364" cy="90783"/>
          </a:xfrm>
          <a:prstGeom prst="rect">
            <a:avLst/>
          </a:prstGeom>
          <a:blipFill>
            <a:blip r:embed="rId6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0" name="object 2270"/>
          <p:cNvSpPr/>
          <p:nvPr/>
        </p:nvSpPr>
        <p:spPr>
          <a:xfrm>
            <a:off x="3498095" y="5124382"/>
            <a:ext cx="15875" cy="15240"/>
          </a:xfrm>
          <a:custGeom>
            <a:avLst/>
            <a:gdLst/>
            <a:ahLst/>
            <a:cxnLst/>
            <a:rect l="l" t="t" r="r" b="b"/>
            <a:pathLst>
              <a:path w="15875" h="15239">
                <a:moveTo>
                  <a:pt x="15496" y="0"/>
                </a:moveTo>
                <a:lnTo>
                  <a:pt x="13540" y="1015"/>
                </a:lnTo>
                <a:lnTo>
                  <a:pt x="12372" y="1714"/>
                </a:lnTo>
                <a:lnTo>
                  <a:pt x="10467" y="2578"/>
                </a:lnTo>
                <a:lnTo>
                  <a:pt x="6606" y="5600"/>
                </a:lnTo>
                <a:lnTo>
                  <a:pt x="4485" y="7365"/>
                </a:lnTo>
                <a:lnTo>
                  <a:pt x="3317" y="8267"/>
                </a:lnTo>
                <a:lnTo>
                  <a:pt x="2225" y="9448"/>
                </a:lnTo>
                <a:lnTo>
                  <a:pt x="0" y="11680"/>
                </a:lnTo>
                <a:lnTo>
                  <a:pt x="1811" y="15101"/>
                </a:lnTo>
                <a:lnTo>
                  <a:pt x="2923" y="13995"/>
                </a:lnTo>
                <a:lnTo>
                  <a:pt x="4765" y="11680"/>
                </a:lnTo>
                <a:lnTo>
                  <a:pt x="6708" y="9372"/>
                </a:lnTo>
                <a:lnTo>
                  <a:pt x="8549" y="7543"/>
                </a:lnTo>
                <a:lnTo>
                  <a:pt x="10147" y="5600"/>
                </a:lnTo>
                <a:lnTo>
                  <a:pt x="11597" y="3924"/>
                </a:lnTo>
                <a:lnTo>
                  <a:pt x="13070" y="2692"/>
                </a:lnTo>
                <a:lnTo>
                  <a:pt x="13972" y="1625"/>
                </a:lnTo>
                <a:lnTo>
                  <a:pt x="1549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1" name="object 2271"/>
          <p:cNvSpPr/>
          <p:nvPr/>
        </p:nvSpPr>
        <p:spPr>
          <a:xfrm>
            <a:off x="3420106" y="4580092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16725" y="0"/>
                </a:moveTo>
                <a:lnTo>
                  <a:pt x="15354" y="1650"/>
                </a:lnTo>
                <a:lnTo>
                  <a:pt x="14528" y="2768"/>
                </a:lnTo>
                <a:lnTo>
                  <a:pt x="13106" y="4292"/>
                </a:lnTo>
                <a:lnTo>
                  <a:pt x="10693" y="8572"/>
                </a:lnTo>
                <a:lnTo>
                  <a:pt x="9423" y="11036"/>
                </a:lnTo>
                <a:lnTo>
                  <a:pt x="8686" y="12306"/>
                </a:lnTo>
                <a:lnTo>
                  <a:pt x="8191" y="13703"/>
                </a:lnTo>
                <a:lnTo>
                  <a:pt x="7073" y="16446"/>
                </a:lnTo>
                <a:lnTo>
                  <a:pt x="5791" y="19418"/>
                </a:lnTo>
                <a:lnTo>
                  <a:pt x="4889" y="22453"/>
                </a:lnTo>
                <a:lnTo>
                  <a:pt x="3505" y="27000"/>
                </a:lnTo>
                <a:lnTo>
                  <a:pt x="3022" y="28498"/>
                </a:lnTo>
                <a:lnTo>
                  <a:pt x="2755" y="30022"/>
                </a:lnTo>
                <a:lnTo>
                  <a:pt x="0" y="47370"/>
                </a:lnTo>
                <a:lnTo>
                  <a:pt x="1320" y="44437"/>
                </a:lnTo>
                <a:lnTo>
                  <a:pt x="9359" y="20624"/>
                </a:lnTo>
                <a:lnTo>
                  <a:pt x="10528" y="17741"/>
                </a:lnTo>
                <a:lnTo>
                  <a:pt x="11341" y="14909"/>
                </a:lnTo>
                <a:lnTo>
                  <a:pt x="12217" y="12128"/>
                </a:lnTo>
                <a:lnTo>
                  <a:pt x="13233" y="9601"/>
                </a:lnTo>
                <a:lnTo>
                  <a:pt x="13906" y="7353"/>
                </a:lnTo>
                <a:lnTo>
                  <a:pt x="14643" y="5118"/>
                </a:lnTo>
                <a:lnTo>
                  <a:pt x="15532" y="3403"/>
                </a:lnTo>
                <a:lnTo>
                  <a:pt x="1672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2" name="object 2272"/>
          <p:cNvSpPr/>
          <p:nvPr/>
        </p:nvSpPr>
        <p:spPr>
          <a:xfrm>
            <a:off x="3414846" y="4516348"/>
            <a:ext cx="38529" cy="112954"/>
          </a:xfrm>
          <a:prstGeom prst="rect">
            <a:avLst/>
          </a:prstGeom>
          <a:blipFill>
            <a:blip r:embed="rId6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3" name="object 2273"/>
          <p:cNvSpPr/>
          <p:nvPr/>
        </p:nvSpPr>
        <p:spPr>
          <a:xfrm>
            <a:off x="3418060" y="4528746"/>
            <a:ext cx="23495" cy="45085"/>
          </a:xfrm>
          <a:custGeom>
            <a:avLst/>
            <a:gdLst/>
            <a:ahLst/>
            <a:cxnLst/>
            <a:rect l="l" t="t" r="r" b="b"/>
            <a:pathLst>
              <a:path w="23495" h="45085">
                <a:moveTo>
                  <a:pt x="22885" y="0"/>
                </a:moveTo>
                <a:lnTo>
                  <a:pt x="22275" y="533"/>
                </a:lnTo>
                <a:lnTo>
                  <a:pt x="21259" y="1473"/>
                </a:lnTo>
                <a:lnTo>
                  <a:pt x="20294" y="2463"/>
                </a:lnTo>
                <a:lnTo>
                  <a:pt x="18681" y="3784"/>
                </a:lnTo>
                <a:lnTo>
                  <a:pt x="17246" y="5714"/>
                </a:lnTo>
                <a:lnTo>
                  <a:pt x="16510" y="6667"/>
                </a:lnTo>
                <a:lnTo>
                  <a:pt x="15748" y="7708"/>
                </a:lnTo>
                <a:lnTo>
                  <a:pt x="14147" y="9969"/>
                </a:lnTo>
                <a:lnTo>
                  <a:pt x="13258" y="11137"/>
                </a:lnTo>
                <a:lnTo>
                  <a:pt x="12560" y="12445"/>
                </a:lnTo>
                <a:lnTo>
                  <a:pt x="11074" y="15036"/>
                </a:lnTo>
                <a:lnTo>
                  <a:pt x="9436" y="17792"/>
                </a:lnTo>
                <a:lnTo>
                  <a:pt x="6159" y="25006"/>
                </a:lnTo>
                <a:lnTo>
                  <a:pt x="5486" y="26428"/>
                </a:lnTo>
                <a:lnTo>
                  <a:pt x="5016" y="27889"/>
                </a:lnTo>
                <a:lnTo>
                  <a:pt x="4457" y="29260"/>
                </a:lnTo>
                <a:lnTo>
                  <a:pt x="3378" y="32042"/>
                </a:lnTo>
                <a:lnTo>
                  <a:pt x="2501" y="34683"/>
                </a:lnTo>
                <a:lnTo>
                  <a:pt x="1841" y="36982"/>
                </a:lnTo>
                <a:lnTo>
                  <a:pt x="469" y="41554"/>
                </a:lnTo>
                <a:lnTo>
                  <a:pt x="0" y="44742"/>
                </a:lnTo>
                <a:lnTo>
                  <a:pt x="1676" y="41986"/>
                </a:lnTo>
                <a:lnTo>
                  <a:pt x="3860" y="37807"/>
                </a:lnTo>
                <a:lnTo>
                  <a:pt x="4991" y="35699"/>
                </a:lnTo>
                <a:lnTo>
                  <a:pt x="7543" y="30619"/>
                </a:lnTo>
                <a:lnTo>
                  <a:pt x="11582" y="22351"/>
                </a:lnTo>
                <a:lnTo>
                  <a:pt x="12827" y="19469"/>
                </a:lnTo>
                <a:lnTo>
                  <a:pt x="14363" y="16763"/>
                </a:lnTo>
                <a:lnTo>
                  <a:pt x="15532" y="14084"/>
                </a:lnTo>
                <a:lnTo>
                  <a:pt x="16764" y="11417"/>
                </a:lnTo>
                <a:lnTo>
                  <a:pt x="18110" y="9067"/>
                </a:lnTo>
                <a:lnTo>
                  <a:pt x="19205" y="6667"/>
                </a:lnTo>
                <a:lnTo>
                  <a:pt x="20116" y="4800"/>
                </a:lnTo>
                <a:lnTo>
                  <a:pt x="21221" y="3213"/>
                </a:lnTo>
                <a:lnTo>
                  <a:pt x="22590" y="533"/>
                </a:lnTo>
                <a:lnTo>
                  <a:pt x="2288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4" name="object 2274"/>
          <p:cNvSpPr/>
          <p:nvPr/>
        </p:nvSpPr>
        <p:spPr>
          <a:xfrm>
            <a:off x="3414839" y="4518210"/>
            <a:ext cx="38061" cy="56837"/>
          </a:xfrm>
          <a:prstGeom prst="rect">
            <a:avLst/>
          </a:prstGeom>
          <a:blipFill>
            <a:blip r:embed="rId6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5" name="object 2275"/>
          <p:cNvSpPr/>
          <p:nvPr/>
        </p:nvSpPr>
        <p:spPr>
          <a:xfrm>
            <a:off x="3342710" y="472923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7228" y="0"/>
                </a:moveTo>
                <a:lnTo>
                  <a:pt x="6707" y="317"/>
                </a:lnTo>
                <a:lnTo>
                  <a:pt x="5831" y="939"/>
                </a:lnTo>
                <a:lnTo>
                  <a:pt x="5018" y="1612"/>
                </a:lnTo>
                <a:lnTo>
                  <a:pt x="3608" y="2412"/>
                </a:lnTo>
                <a:lnTo>
                  <a:pt x="2300" y="3708"/>
                </a:lnTo>
                <a:lnTo>
                  <a:pt x="1017" y="5016"/>
                </a:lnTo>
                <a:lnTo>
                  <a:pt x="0" y="5969"/>
                </a:lnTo>
                <a:lnTo>
                  <a:pt x="743" y="8847"/>
                </a:lnTo>
                <a:lnTo>
                  <a:pt x="1297" y="7988"/>
                </a:lnTo>
                <a:lnTo>
                  <a:pt x="2592" y="6349"/>
                </a:lnTo>
                <a:lnTo>
                  <a:pt x="3570" y="4825"/>
                </a:lnTo>
                <a:lnTo>
                  <a:pt x="4586" y="3352"/>
                </a:lnTo>
                <a:lnTo>
                  <a:pt x="5577" y="2222"/>
                </a:lnTo>
                <a:lnTo>
                  <a:pt x="6872" y="507"/>
                </a:lnTo>
                <a:lnTo>
                  <a:pt x="722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6" name="object 2276"/>
          <p:cNvSpPr/>
          <p:nvPr/>
        </p:nvSpPr>
        <p:spPr>
          <a:xfrm>
            <a:off x="3340248" y="4721253"/>
            <a:ext cx="17708" cy="32271"/>
          </a:xfrm>
          <a:prstGeom prst="rect">
            <a:avLst/>
          </a:prstGeom>
          <a:blipFill>
            <a:blip r:embed="rId6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7" name="object 2277"/>
          <p:cNvSpPr/>
          <p:nvPr/>
        </p:nvSpPr>
        <p:spPr>
          <a:xfrm>
            <a:off x="3319340" y="4611073"/>
            <a:ext cx="12700" cy="24130"/>
          </a:xfrm>
          <a:custGeom>
            <a:avLst/>
            <a:gdLst/>
            <a:ahLst/>
            <a:cxnLst/>
            <a:rect l="l" t="t" r="r" b="b"/>
            <a:pathLst>
              <a:path w="12700" h="24129">
                <a:moveTo>
                  <a:pt x="12327" y="0"/>
                </a:moveTo>
                <a:lnTo>
                  <a:pt x="11870" y="406"/>
                </a:lnTo>
                <a:lnTo>
                  <a:pt x="11095" y="1168"/>
                </a:lnTo>
                <a:lnTo>
                  <a:pt x="10396" y="1955"/>
                </a:lnTo>
                <a:lnTo>
                  <a:pt x="9139" y="2959"/>
                </a:lnTo>
                <a:lnTo>
                  <a:pt x="7005" y="5956"/>
                </a:lnTo>
                <a:lnTo>
                  <a:pt x="5672" y="7696"/>
                </a:lnTo>
                <a:lnTo>
                  <a:pt x="3449" y="11696"/>
                </a:lnTo>
                <a:lnTo>
                  <a:pt x="2230" y="13830"/>
                </a:lnTo>
                <a:lnTo>
                  <a:pt x="1252" y="16065"/>
                </a:lnTo>
                <a:lnTo>
                  <a:pt x="0" y="18789"/>
                </a:lnTo>
                <a:lnTo>
                  <a:pt x="974" y="23603"/>
                </a:lnTo>
                <a:lnTo>
                  <a:pt x="3945" y="17297"/>
                </a:lnTo>
                <a:lnTo>
                  <a:pt x="4834" y="15074"/>
                </a:lnTo>
                <a:lnTo>
                  <a:pt x="5989" y="12979"/>
                </a:lnTo>
                <a:lnTo>
                  <a:pt x="6853" y="10896"/>
                </a:lnTo>
                <a:lnTo>
                  <a:pt x="7767" y="8851"/>
                </a:lnTo>
                <a:lnTo>
                  <a:pt x="8783" y="7023"/>
                </a:lnTo>
                <a:lnTo>
                  <a:pt x="9507" y="5359"/>
                </a:lnTo>
                <a:lnTo>
                  <a:pt x="10282" y="3721"/>
                </a:lnTo>
                <a:lnTo>
                  <a:pt x="11044" y="2476"/>
                </a:lnTo>
                <a:lnTo>
                  <a:pt x="11539" y="1524"/>
                </a:lnTo>
                <a:lnTo>
                  <a:pt x="12060" y="584"/>
                </a:lnTo>
                <a:lnTo>
                  <a:pt x="1232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8" name="object 2278"/>
          <p:cNvSpPr/>
          <p:nvPr/>
        </p:nvSpPr>
        <p:spPr>
          <a:xfrm>
            <a:off x="3324573" y="4649955"/>
            <a:ext cx="5715" cy="8890"/>
          </a:xfrm>
          <a:custGeom>
            <a:avLst/>
            <a:gdLst/>
            <a:ahLst/>
            <a:cxnLst/>
            <a:rect l="l" t="t" r="r" b="b"/>
            <a:pathLst>
              <a:path w="5714" h="8889">
                <a:moveTo>
                  <a:pt x="5171" y="0"/>
                </a:moveTo>
                <a:lnTo>
                  <a:pt x="3952" y="1155"/>
                </a:lnTo>
                <a:lnTo>
                  <a:pt x="3254" y="1943"/>
                </a:lnTo>
                <a:lnTo>
                  <a:pt x="1996" y="2959"/>
                </a:lnTo>
                <a:lnTo>
                  <a:pt x="0" y="5746"/>
                </a:lnTo>
                <a:lnTo>
                  <a:pt x="624" y="8829"/>
                </a:lnTo>
                <a:lnTo>
                  <a:pt x="1628" y="7023"/>
                </a:lnTo>
                <a:lnTo>
                  <a:pt x="2339" y="5346"/>
                </a:lnTo>
                <a:lnTo>
                  <a:pt x="3127" y="3721"/>
                </a:lnTo>
                <a:lnTo>
                  <a:pt x="3889" y="2463"/>
                </a:lnTo>
                <a:lnTo>
                  <a:pt x="517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9" name="object 2279"/>
          <p:cNvSpPr/>
          <p:nvPr/>
        </p:nvSpPr>
        <p:spPr>
          <a:xfrm>
            <a:off x="3322497" y="4641875"/>
            <a:ext cx="16560" cy="70865"/>
          </a:xfrm>
          <a:prstGeom prst="rect">
            <a:avLst/>
          </a:prstGeom>
          <a:blipFill>
            <a:blip r:embed="rId6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0" name="object 2280"/>
          <p:cNvSpPr/>
          <p:nvPr/>
        </p:nvSpPr>
        <p:spPr>
          <a:xfrm>
            <a:off x="3384777" y="4858527"/>
            <a:ext cx="3810" cy="28575"/>
          </a:xfrm>
          <a:custGeom>
            <a:avLst/>
            <a:gdLst/>
            <a:ahLst/>
            <a:cxnLst/>
            <a:rect l="l" t="t" r="r" b="b"/>
            <a:pathLst>
              <a:path w="3810" h="28575">
                <a:moveTo>
                  <a:pt x="3601" y="0"/>
                </a:moveTo>
                <a:lnTo>
                  <a:pt x="2798" y="2120"/>
                </a:lnTo>
                <a:lnTo>
                  <a:pt x="2445" y="3200"/>
                </a:lnTo>
                <a:lnTo>
                  <a:pt x="1632" y="5003"/>
                </a:lnTo>
                <a:lnTo>
                  <a:pt x="816" y="9753"/>
                </a:lnTo>
                <a:lnTo>
                  <a:pt x="299" y="12153"/>
                </a:lnTo>
                <a:lnTo>
                  <a:pt x="126" y="15112"/>
                </a:lnTo>
                <a:lnTo>
                  <a:pt x="0" y="17881"/>
                </a:lnTo>
                <a:lnTo>
                  <a:pt x="3555" y="28212"/>
                </a:lnTo>
                <a:lnTo>
                  <a:pt x="3486" y="23812"/>
                </a:lnTo>
                <a:lnTo>
                  <a:pt x="3334" y="20853"/>
                </a:lnTo>
                <a:lnTo>
                  <a:pt x="3482" y="17795"/>
                </a:lnTo>
                <a:lnTo>
                  <a:pt x="3347" y="15112"/>
                </a:lnTo>
                <a:lnTo>
                  <a:pt x="3268" y="12153"/>
                </a:lnTo>
                <a:lnTo>
                  <a:pt x="3410" y="9753"/>
                </a:lnTo>
                <a:lnTo>
                  <a:pt x="3332" y="5003"/>
                </a:lnTo>
                <a:lnTo>
                  <a:pt x="3550" y="3467"/>
                </a:lnTo>
                <a:lnTo>
                  <a:pt x="360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1" name="object 2281"/>
          <p:cNvSpPr/>
          <p:nvPr/>
        </p:nvSpPr>
        <p:spPr>
          <a:xfrm>
            <a:off x="3378058" y="4849354"/>
            <a:ext cx="49213" cy="115025"/>
          </a:xfrm>
          <a:prstGeom prst="rect">
            <a:avLst/>
          </a:prstGeom>
          <a:blipFill>
            <a:blip r:embed="rId6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2" name="object 2282"/>
          <p:cNvSpPr/>
          <p:nvPr/>
        </p:nvSpPr>
        <p:spPr>
          <a:xfrm>
            <a:off x="3408312" y="4921891"/>
            <a:ext cx="3810" cy="28575"/>
          </a:xfrm>
          <a:custGeom>
            <a:avLst/>
            <a:gdLst/>
            <a:ahLst/>
            <a:cxnLst/>
            <a:rect l="l" t="t" r="r" b="b"/>
            <a:pathLst>
              <a:path w="3810" h="28575">
                <a:moveTo>
                  <a:pt x="3728" y="0"/>
                </a:moveTo>
                <a:lnTo>
                  <a:pt x="2940" y="2108"/>
                </a:lnTo>
                <a:lnTo>
                  <a:pt x="2598" y="3200"/>
                </a:lnTo>
                <a:lnTo>
                  <a:pt x="1785" y="5016"/>
                </a:lnTo>
                <a:lnTo>
                  <a:pt x="957" y="9753"/>
                </a:lnTo>
                <a:lnTo>
                  <a:pt x="452" y="12141"/>
                </a:lnTo>
                <a:lnTo>
                  <a:pt x="0" y="19262"/>
                </a:lnTo>
                <a:lnTo>
                  <a:pt x="224" y="19861"/>
                </a:lnTo>
                <a:lnTo>
                  <a:pt x="3693" y="28458"/>
                </a:lnTo>
                <a:lnTo>
                  <a:pt x="3639" y="23812"/>
                </a:lnTo>
                <a:lnTo>
                  <a:pt x="3639" y="17881"/>
                </a:lnTo>
                <a:lnTo>
                  <a:pt x="3500" y="15100"/>
                </a:lnTo>
                <a:lnTo>
                  <a:pt x="3421" y="12141"/>
                </a:lnTo>
                <a:lnTo>
                  <a:pt x="3563" y="9753"/>
                </a:lnTo>
                <a:lnTo>
                  <a:pt x="3470" y="5016"/>
                </a:lnTo>
                <a:lnTo>
                  <a:pt x="3690" y="3441"/>
                </a:lnTo>
                <a:lnTo>
                  <a:pt x="372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3" name="object 2283"/>
          <p:cNvSpPr/>
          <p:nvPr/>
        </p:nvSpPr>
        <p:spPr>
          <a:xfrm>
            <a:off x="3427565" y="4977565"/>
            <a:ext cx="3175" cy="17780"/>
          </a:xfrm>
          <a:custGeom>
            <a:avLst/>
            <a:gdLst/>
            <a:ahLst/>
            <a:cxnLst/>
            <a:rect l="l" t="t" r="r" b="b"/>
            <a:pathLst>
              <a:path w="3175" h="17779">
                <a:moveTo>
                  <a:pt x="3043" y="0"/>
                </a:moveTo>
                <a:lnTo>
                  <a:pt x="2252" y="2108"/>
                </a:lnTo>
                <a:lnTo>
                  <a:pt x="1900" y="3187"/>
                </a:lnTo>
                <a:lnTo>
                  <a:pt x="1074" y="5016"/>
                </a:lnTo>
                <a:lnTo>
                  <a:pt x="666" y="7493"/>
                </a:lnTo>
                <a:lnTo>
                  <a:pt x="257" y="9753"/>
                </a:lnTo>
                <a:lnTo>
                  <a:pt x="0" y="11007"/>
                </a:lnTo>
                <a:lnTo>
                  <a:pt x="2921" y="17737"/>
                </a:lnTo>
                <a:lnTo>
                  <a:pt x="2789" y="15100"/>
                </a:lnTo>
                <a:lnTo>
                  <a:pt x="2774" y="5016"/>
                </a:lnTo>
                <a:lnTo>
                  <a:pt x="2992" y="3454"/>
                </a:lnTo>
                <a:lnTo>
                  <a:pt x="304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4" name="object 2284"/>
          <p:cNvSpPr/>
          <p:nvPr/>
        </p:nvSpPr>
        <p:spPr>
          <a:xfrm>
            <a:off x="3421336" y="4968394"/>
            <a:ext cx="46515" cy="85354"/>
          </a:xfrm>
          <a:prstGeom prst="rect">
            <a:avLst/>
          </a:prstGeom>
          <a:blipFill>
            <a:blip r:embed="rId6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5" name="object 2285"/>
          <p:cNvSpPr/>
          <p:nvPr/>
        </p:nvSpPr>
        <p:spPr>
          <a:xfrm>
            <a:off x="3395598" y="4874691"/>
            <a:ext cx="50241" cy="140715"/>
          </a:xfrm>
          <a:prstGeom prst="rect">
            <a:avLst/>
          </a:prstGeom>
          <a:blipFill>
            <a:blip r:embed="rId6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6" name="object 2286"/>
          <p:cNvSpPr/>
          <p:nvPr/>
        </p:nvSpPr>
        <p:spPr>
          <a:xfrm>
            <a:off x="3447420" y="5015623"/>
            <a:ext cx="7620" cy="24130"/>
          </a:xfrm>
          <a:custGeom>
            <a:avLst/>
            <a:gdLst/>
            <a:ahLst/>
            <a:cxnLst/>
            <a:rect l="l" t="t" r="r" b="b"/>
            <a:pathLst>
              <a:path w="7620" h="24129">
                <a:moveTo>
                  <a:pt x="7090" y="0"/>
                </a:moveTo>
                <a:lnTo>
                  <a:pt x="5998" y="1752"/>
                </a:lnTo>
                <a:lnTo>
                  <a:pt x="5375" y="2921"/>
                </a:lnTo>
                <a:lnTo>
                  <a:pt x="4270" y="4559"/>
                </a:lnTo>
                <a:lnTo>
                  <a:pt x="3458" y="6705"/>
                </a:lnTo>
                <a:lnTo>
                  <a:pt x="2683" y="8839"/>
                </a:lnTo>
                <a:lnTo>
                  <a:pt x="1692" y="11341"/>
                </a:lnTo>
                <a:lnTo>
                  <a:pt x="994" y="14097"/>
                </a:lnTo>
                <a:lnTo>
                  <a:pt x="333" y="16865"/>
                </a:lnTo>
                <a:lnTo>
                  <a:pt x="0" y="18141"/>
                </a:lnTo>
                <a:lnTo>
                  <a:pt x="2646" y="23829"/>
                </a:lnTo>
                <a:lnTo>
                  <a:pt x="2721" y="23393"/>
                </a:lnTo>
                <a:lnTo>
                  <a:pt x="3102" y="20447"/>
                </a:lnTo>
                <a:lnTo>
                  <a:pt x="3762" y="17564"/>
                </a:lnTo>
                <a:lnTo>
                  <a:pt x="4550" y="12039"/>
                </a:lnTo>
                <a:lnTo>
                  <a:pt x="5172" y="9550"/>
                </a:lnTo>
                <a:lnTo>
                  <a:pt x="5464" y="7302"/>
                </a:lnTo>
                <a:lnTo>
                  <a:pt x="5845" y="5105"/>
                </a:lnTo>
                <a:lnTo>
                  <a:pt x="6429" y="3365"/>
                </a:lnTo>
                <a:lnTo>
                  <a:pt x="709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7" name="object 2287"/>
          <p:cNvSpPr/>
          <p:nvPr/>
        </p:nvSpPr>
        <p:spPr>
          <a:xfrm>
            <a:off x="3492932" y="5114278"/>
            <a:ext cx="29755" cy="48017"/>
          </a:xfrm>
          <a:prstGeom prst="rect">
            <a:avLst/>
          </a:prstGeom>
          <a:blipFill>
            <a:blip r:embed="rId6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8" name="object 2288"/>
          <p:cNvSpPr/>
          <p:nvPr/>
        </p:nvSpPr>
        <p:spPr>
          <a:xfrm>
            <a:off x="3440659" y="5005946"/>
            <a:ext cx="31159" cy="75768"/>
          </a:xfrm>
          <a:prstGeom prst="rect">
            <a:avLst/>
          </a:prstGeom>
          <a:blipFill>
            <a:blip r:embed="rId6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9" name="object 2289"/>
          <p:cNvSpPr/>
          <p:nvPr/>
        </p:nvSpPr>
        <p:spPr>
          <a:xfrm>
            <a:off x="3398706" y="4884513"/>
            <a:ext cx="18415" cy="33020"/>
          </a:xfrm>
          <a:custGeom>
            <a:avLst/>
            <a:gdLst/>
            <a:ahLst/>
            <a:cxnLst/>
            <a:rect l="l" t="t" r="r" b="b"/>
            <a:pathLst>
              <a:path w="18414" h="33020">
                <a:moveTo>
                  <a:pt x="18292" y="0"/>
                </a:moveTo>
                <a:lnTo>
                  <a:pt x="17784" y="380"/>
                </a:lnTo>
                <a:lnTo>
                  <a:pt x="16958" y="1142"/>
                </a:lnTo>
                <a:lnTo>
                  <a:pt x="16209" y="1917"/>
                </a:lnTo>
                <a:lnTo>
                  <a:pt x="14850" y="2895"/>
                </a:lnTo>
                <a:lnTo>
                  <a:pt x="12488" y="5892"/>
                </a:lnTo>
                <a:lnTo>
                  <a:pt x="11027" y="7619"/>
                </a:lnTo>
                <a:lnTo>
                  <a:pt x="9795" y="9639"/>
                </a:lnTo>
                <a:lnTo>
                  <a:pt x="7179" y="13792"/>
                </a:lnTo>
                <a:lnTo>
                  <a:pt x="6049" y="16052"/>
                </a:lnTo>
                <a:lnTo>
                  <a:pt x="3737" y="20535"/>
                </a:lnTo>
                <a:lnTo>
                  <a:pt x="1832" y="25209"/>
                </a:lnTo>
                <a:lnTo>
                  <a:pt x="0" y="30930"/>
                </a:lnTo>
                <a:lnTo>
                  <a:pt x="563" y="32439"/>
                </a:lnTo>
                <a:lnTo>
                  <a:pt x="2277" y="29514"/>
                </a:lnTo>
                <a:lnTo>
                  <a:pt x="3153" y="27876"/>
                </a:lnTo>
                <a:lnTo>
                  <a:pt x="5338" y="23926"/>
                </a:lnTo>
                <a:lnTo>
                  <a:pt x="8767" y="17462"/>
                </a:lnTo>
                <a:lnTo>
                  <a:pt x="9821" y="15201"/>
                </a:lnTo>
                <a:lnTo>
                  <a:pt x="11091" y="13080"/>
                </a:lnTo>
                <a:lnTo>
                  <a:pt x="12107" y="10985"/>
                </a:lnTo>
                <a:lnTo>
                  <a:pt x="13161" y="8902"/>
                </a:lnTo>
                <a:lnTo>
                  <a:pt x="14278" y="7086"/>
                </a:lnTo>
                <a:lnTo>
                  <a:pt x="15104" y="5397"/>
                </a:lnTo>
                <a:lnTo>
                  <a:pt x="15993" y="3746"/>
                </a:lnTo>
                <a:lnTo>
                  <a:pt x="16844" y="2476"/>
                </a:lnTo>
                <a:lnTo>
                  <a:pt x="18085" y="380"/>
                </a:lnTo>
                <a:lnTo>
                  <a:pt x="18292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0" name="object 2290"/>
          <p:cNvSpPr/>
          <p:nvPr/>
        </p:nvSpPr>
        <p:spPr>
          <a:xfrm>
            <a:off x="3395766" y="4876164"/>
            <a:ext cx="30490" cy="43721"/>
          </a:xfrm>
          <a:prstGeom prst="rect">
            <a:avLst/>
          </a:prstGeom>
          <a:blipFill>
            <a:blip r:embed="rId6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1" name="object 2291"/>
          <p:cNvSpPr/>
          <p:nvPr/>
        </p:nvSpPr>
        <p:spPr>
          <a:xfrm>
            <a:off x="3626320" y="4776533"/>
            <a:ext cx="29144" cy="55537"/>
          </a:xfrm>
          <a:prstGeom prst="rect">
            <a:avLst/>
          </a:prstGeom>
          <a:blipFill>
            <a:blip r:embed="rId6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2" name="object 2292"/>
          <p:cNvSpPr/>
          <p:nvPr/>
        </p:nvSpPr>
        <p:spPr>
          <a:xfrm>
            <a:off x="3633513" y="4787453"/>
            <a:ext cx="11430" cy="42545"/>
          </a:xfrm>
          <a:custGeom>
            <a:avLst/>
            <a:gdLst/>
            <a:ahLst/>
            <a:cxnLst/>
            <a:rect l="l" t="t" r="r" b="b"/>
            <a:pathLst>
              <a:path w="11429" h="42545">
                <a:moveTo>
                  <a:pt x="10198" y="0"/>
                </a:moveTo>
                <a:lnTo>
                  <a:pt x="10020" y="673"/>
                </a:lnTo>
                <a:lnTo>
                  <a:pt x="9766" y="1854"/>
                </a:lnTo>
                <a:lnTo>
                  <a:pt x="9460" y="3060"/>
                </a:lnTo>
                <a:lnTo>
                  <a:pt x="9296" y="4711"/>
                </a:lnTo>
                <a:lnTo>
                  <a:pt x="8788" y="6667"/>
                </a:lnTo>
                <a:lnTo>
                  <a:pt x="8204" y="8648"/>
                </a:lnTo>
                <a:lnTo>
                  <a:pt x="7747" y="10947"/>
                </a:lnTo>
                <a:lnTo>
                  <a:pt x="7086" y="13398"/>
                </a:lnTo>
                <a:lnTo>
                  <a:pt x="6337" y="15836"/>
                </a:lnTo>
                <a:lnTo>
                  <a:pt x="5803" y="18465"/>
                </a:lnTo>
                <a:lnTo>
                  <a:pt x="5016" y="21069"/>
                </a:lnTo>
                <a:lnTo>
                  <a:pt x="4343" y="23698"/>
                </a:lnTo>
                <a:lnTo>
                  <a:pt x="3619" y="26327"/>
                </a:lnTo>
                <a:lnTo>
                  <a:pt x="3009" y="28803"/>
                </a:lnTo>
                <a:lnTo>
                  <a:pt x="2374" y="31267"/>
                </a:lnTo>
                <a:lnTo>
                  <a:pt x="1816" y="33591"/>
                </a:lnTo>
                <a:lnTo>
                  <a:pt x="444" y="39573"/>
                </a:lnTo>
                <a:lnTo>
                  <a:pt x="0" y="42341"/>
                </a:lnTo>
                <a:lnTo>
                  <a:pt x="1485" y="39966"/>
                </a:lnTo>
                <a:lnTo>
                  <a:pt x="3149" y="36194"/>
                </a:lnTo>
                <a:lnTo>
                  <a:pt x="4025" y="34315"/>
                </a:lnTo>
                <a:lnTo>
                  <a:pt x="4927" y="32080"/>
                </a:lnTo>
                <a:lnTo>
                  <a:pt x="6210" y="28422"/>
                </a:lnTo>
                <a:lnTo>
                  <a:pt x="6718" y="27190"/>
                </a:lnTo>
                <a:lnTo>
                  <a:pt x="7835" y="23253"/>
                </a:lnTo>
                <a:lnTo>
                  <a:pt x="8991" y="19291"/>
                </a:lnTo>
                <a:lnTo>
                  <a:pt x="9461" y="16548"/>
                </a:lnTo>
                <a:lnTo>
                  <a:pt x="10401" y="11455"/>
                </a:lnTo>
                <a:lnTo>
                  <a:pt x="10541" y="8648"/>
                </a:lnTo>
                <a:lnTo>
                  <a:pt x="10833" y="4851"/>
                </a:lnTo>
                <a:lnTo>
                  <a:pt x="10502" y="3060"/>
                </a:lnTo>
                <a:lnTo>
                  <a:pt x="10287" y="673"/>
                </a:lnTo>
                <a:lnTo>
                  <a:pt x="101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3" name="object 2293"/>
          <p:cNvSpPr/>
          <p:nvPr/>
        </p:nvSpPr>
        <p:spPr>
          <a:xfrm>
            <a:off x="3610859" y="4779406"/>
            <a:ext cx="43286" cy="75295"/>
          </a:xfrm>
          <a:prstGeom prst="rect">
            <a:avLst/>
          </a:prstGeom>
          <a:blipFill>
            <a:blip r:embed="rId6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4" name="object 2294"/>
          <p:cNvSpPr/>
          <p:nvPr/>
        </p:nvSpPr>
        <p:spPr>
          <a:xfrm>
            <a:off x="3622391" y="4811900"/>
            <a:ext cx="14604" cy="41275"/>
          </a:xfrm>
          <a:custGeom>
            <a:avLst/>
            <a:gdLst/>
            <a:ahLst/>
            <a:cxnLst/>
            <a:rect l="l" t="t" r="r" b="b"/>
            <a:pathLst>
              <a:path w="14604" h="41275">
                <a:moveTo>
                  <a:pt x="0" y="0"/>
                </a:moveTo>
                <a:lnTo>
                  <a:pt x="660" y="1803"/>
                </a:lnTo>
                <a:lnTo>
                  <a:pt x="1028" y="2971"/>
                </a:lnTo>
                <a:lnTo>
                  <a:pt x="1765" y="4457"/>
                </a:lnTo>
                <a:lnTo>
                  <a:pt x="2984" y="8369"/>
                </a:lnTo>
                <a:lnTo>
                  <a:pt x="3848" y="10553"/>
                </a:lnTo>
                <a:lnTo>
                  <a:pt x="4572" y="12979"/>
                </a:lnTo>
                <a:lnTo>
                  <a:pt x="5257" y="15443"/>
                </a:lnTo>
                <a:lnTo>
                  <a:pt x="6261" y="17945"/>
                </a:lnTo>
                <a:lnTo>
                  <a:pt x="6972" y="20561"/>
                </a:lnTo>
                <a:lnTo>
                  <a:pt x="14160" y="41198"/>
                </a:lnTo>
                <a:lnTo>
                  <a:pt x="14135" y="38404"/>
                </a:lnTo>
                <a:lnTo>
                  <a:pt x="13512" y="34328"/>
                </a:lnTo>
                <a:lnTo>
                  <a:pt x="13233" y="32270"/>
                </a:lnTo>
                <a:lnTo>
                  <a:pt x="12814" y="29895"/>
                </a:lnTo>
                <a:lnTo>
                  <a:pt x="11899" y="26123"/>
                </a:lnTo>
                <a:lnTo>
                  <a:pt x="11684" y="24803"/>
                </a:lnTo>
                <a:lnTo>
                  <a:pt x="11264" y="23507"/>
                </a:lnTo>
                <a:lnTo>
                  <a:pt x="10896" y="22212"/>
                </a:lnTo>
                <a:lnTo>
                  <a:pt x="9321" y="16929"/>
                </a:lnTo>
                <a:lnTo>
                  <a:pt x="6350" y="9550"/>
                </a:lnTo>
                <a:lnTo>
                  <a:pt x="5105" y="7416"/>
                </a:lnTo>
                <a:lnTo>
                  <a:pt x="3136" y="3771"/>
                </a:lnTo>
                <a:lnTo>
                  <a:pt x="1905" y="2425"/>
                </a:lnTo>
                <a:lnTo>
                  <a:pt x="1193" y="1473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5" name="object 2295"/>
          <p:cNvSpPr/>
          <p:nvPr/>
        </p:nvSpPr>
        <p:spPr>
          <a:xfrm>
            <a:off x="3610952" y="4802824"/>
            <a:ext cx="80248" cy="89710"/>
          </a:xfrm>
          <a:prstGeom prst="rect">
            <a:avLst/>
          </a:prstGeom>
          <a:blipFill>
            <a:blip r:embed="rId6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6" name="object 2296"/>
          <p:cNvSpPr/>
          <p:nvPr/>
        </p:nvSpPr>
        <p:spPr>
          <a:xfrm>
            <a:off x="3648370" y="4864963"/>
            <a:ext cx="33020" cy="24765"/>
          </a:xfrm>
          <a:custGeom>
            <a:avLst/>
            <a:gdLst/>
            <a:ahLst/>
            <a:cxnLst/>
            <a:rect l="l" t="t" r="r" b="b"/>
            <a:pathLst>
              <a:path w="33020" h="24764">
                <a:moveTo>
                  <a:pt x="32778" y="0"/>
                </a:moveTo>
                <a:lnTo>
                  <a:pt x="32143" y="165"/>
                </a:lnTo>
                <a:lnTo>
                  <a:pt x="31064" y="495"/>
                </a:lnTo>
                <a:lnTo>
                  <a:pt x="30022" y="939"/>
                </a:lnTo>
                <a:lnTo>
                  <a:pt x="28333" y="1269"/>
                </a:lnTo>
                <a:lnTo>
                  <a:pt x="26619" y="2158"/>
                </a:lnTo>
                <a:lnTo>
                  <a:pt x="24892" y="3086"/>
                </a:lnTo>
                <a:lnTo>
                  <a:pt x="22796" y="4076"/>
                </a:lnTo>
                <a:lnTo>
                  <a:pt x="18770" y="6794"/>
                </a:lnTo>
                <a:lnTo>
                  <a:pt x="16586" y="8242"/>
                </a:lnTo>
                <a:lnTo>
                  <a:pt x="10502" y="13093"/>
                </a:lnTo>
                <a:lnTo>
                  <a:pt x="6756" y="16662"/>
                </a:lnTo>
                <a:lnTo>
                  <a:pt x="4127" y="19545"/>
                </a:lnTo>
                <a:lnTo>
                  <a:pt x="1524" y="22440"/>
                </a:lnTo>
                <a:lnTo>
                  <a:pt x="0" y="24561"/>
                </a:lnTo>
                <a:lnTo>
                  <a:pt x="2184" y="23126"/>
                </a:lnTo>
                <a:lnTo>
                  <a:pt x="6908" y="19748"/>
                </a:lnTo>
                <a:lnTo>
                  <a:pt x="8699" y="18389"/>
                </a:lnTo>
                <a:lnTo>
                  <a:pt x="16510" y="12331"/>
                </a:lnTo>
                <a:lnTo>
                  <a:pt x="18453" y="10642"/>
                </a:lnTo>
                <a:lnTo>
                  <a:pt x="20523" y="9232"/>
                </a:lnTo>
                <a:lnTo>
                  <a:pt x="22377" y="7683"/>
                </a:lnTo>
                <a:lnTo>
                  <a:pt x="24218" y="6184"/>
                </a:lnTo>
                <a:lnTo>
                  <a:pt x="26047" y="4952"/>
                </a:lnTo>
                <a:lnTo>
                  <a:pt x="27546" y="3708"/>
                </a:lnTo>
                <a:lnTo>
                  <a:pt x="29057" y="2552"/>
                </a:lnTo>
                <a:lnTo>
                  <a:pt x="30403" y="1727"/>
                </a:lnTo>
                <a:lnTo>
                  <a:pt x="32270" y="431"/>
                </a:lnTo>
                <a:lnTo>
                  <a:pt x="3277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7" name="object 2297"/>
          <p:cNvSpPr/>
          <p:nvPr/>
        </p:nvSpPr>
        <p:spPr>
          <a:xfrm>
            <a:off x="3637198" y="4832413"/>
            <a:ext cx="50957" cy="58369"/>
          </a:xfrm>
          <a:prstGeom prst="rect">
            <a:avLst/>
          </a:prstGeom>
          <a:blipFill>
            <a:blip r:embed="rId6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8" name="object 2298"/>
          <p:cNvSpPr/>
          <p:nvPr/>
        </p:nvSpPr>
        <p:spPr>
          <a:xfrm>
            <a:off x="3644082" y="4842683"/>
            <a:ext cx="8890" cy="40640"/>
          </a:xfrm>
          <a:custGeom>
            <a:avLst/>
            <a:gdLst/>
            <a:ahLst/>
            <a:cxnLst/>
            <a:rect l="l" t="t" r="r" b="b"/>
            <a:pathLst>
              <a:path w="8889" h="40639">
                <a:moveTo>
                  <a:pt x="8501" y="0"/>
                </a:moveTo>
                <a:lnTo>
                  <a:pt x="7574" y="1511"/>
                </a:lnTo>
                <a:lnTo>
                  <a:pt x="7066" y="2527"/>
                </a:lnTo>
                <a:lnTo>
                  <a:pt x="6037" y="3886"/>
                </a:lnTo>
                <a:lnTo>
                  <a:pt x="5326" y="5702"/>
                </a:lnTo>
                <a:lnTo>
                  <a:pt x="4653" y="7531"/>
                </a:lnTo>
                <a:lnTo>
                  <a:pt x="3738" y="9677"/>
                </a:lnTo>
                <a:lnTo>
                  <a:pt x="2532" y="14401"/>
                </a:lnTo>
                <a:lnTo>
                  <a:pt x="1846" y="16916"/>
                </a:lnTo>
                <a:lnTo>
                  <a:pt x="1330" y="20015"/>
                </a:lnTo>
                <a:lnTo>
                  <a:pt x="525" y="24561"/>
                </a:lnTo>
                <a:lnTo>
                  <a:pt x="68" y="29743"/>
                </a:lnTo>
                <a:lnTo>
                  <a:pt x="0" y="37592"/>
                </a:lnTo>
                <a:lnTo>
                  <a:pt x="258" y="40119"/>
                </a:lnTo>
                <a:lnTo>
                  <a:pt x="4856" y="17487"/>
                </a:lnTo>
                <a:lnTo>
                  <a:pt x="5478" y="15024"/>
                </a:lnTo>
                <a:lnTo>
                  <a:pt x="5808" y="12649"/>
                </a:lnTo>
                <a:lnTo>
                  <a:pt x="6215" y="10299"/>
                </a:lnTo>
                <a:lnTo>
                  <a:pt x="6761" y="8166"/>
                </a:lnTo>
                <a:lnTo>
                  <a:pt x="7040" y="6273"/>
                </a:lnTo>
                <a:lnTo>
                  <a:pt x="7396" y="4394"/>
                </a:lnTo>
                <a:lnTo>
                  <a:pt x="7866" y="2882"/>
                </a:lnTo>
                <a:lnTo>
                  <a:pt x="8412" y="673"/>
                </a:lnTo>
                <a:lnTo>
                  <a:pt x="850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9" name="object 2299"/>
          <p:cNvSpPr/>
          <p:nvPr/>
        </p:nvSpPr>
        <p:spPr>
          <a:xfrm>
            <a:off x="3609015" y="4834363"/>
            <a:ext cx="55048" cy="55073"/>
          </a:xfrm>
          <a:prstGeom prst="rect">
            <a:avLst/>
          </a:prstGeom>
          <a:blipFill>
            <a:blip r:embed="rId6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0" name="object 2300"/>
          <p:cNvSpPr/>
          <p:nvPr/>
        </p:nvSpPr>
        <p:spPr>
          <a:xfrm>
            <a:off x="3620089" y="4848147"/>
            <a:ext cx="17780" cy="40005"/>
          </a:xfrm>
          <a:custGeom>
            <a:avLst/>
            <a:gdLst/>
            <a:ahLst/>
            <a:cxnLst/>
            <a:rect l="l" t="t" r="r" b="b"/>
            <a:pathLst>
              <a:path w="17779" h="40004">
                <a:moveTo>
                  <a:pt x="0" y="0"/>
                </a:moveTo>
                <a:lnTo>
                  <a:pt x="304" y="635"/>
                </a:lnTo>
                <a:lnTo>
                  <a:pt x="800" y="1752"/>
                </a:lnTo>
                <a:lnTo>
                  <a:pt x="1269" y="2882"/>
                </a:lnTo>
                <a:lnTo>
                  <a:pt x="2158" y="4292"/>
                </a:lnTo>
                <a:lnTo>
                  <a:pt x="2959" y="6184"/>
                </a:lnTo>
                <a:lnTo>
                  <a:pt x="3682" y="8102"/>
                </a:lnTo>
                <a:lnTo>
                  <a:pt x="4737" y="10185"/>
                </a:lnTo>
                <a:lnTo>
                  <a:pt x="5702" y="12560"/>
                </a:lnTo>
                <a:lnTo>
                  <a:pt x="6578" y="14935"/>
                </a:lnTo>
                <a:lnTo>
                  <a:pt x="7785" y="17348"/>
                </a:lnTo>
                <a:lnTo>
                  <a:pt x="17652" y="39839"/>
                </a:lnTo>
                <a:lnTo>
                  <a:pt x="17398" y="37045"/>
                </a:lnTo>
                <a:lnTo>
                  <a:pt x="15951" y="31013"/>
                </a:lnTo>
                <a:lnTo>
                  <a:pt x="15341" y="28676"/>
                </a:lnTo>
                <a:lnTo>
                  <a:pt x="14104" y="24904"/>
                </a:lnTo>
                <a:lnTo>
                  <a:pt x="13779" y="23710"/>
                </a:lnTo>
                <a:lnTo>
                  <a:pt x="10769" y="16078"/>
                </a:lnTo>
                <a:lnTo>
                  <a:pt x="7162" y="8978"/>
                </a:lnTo>
                <a:lnTo>
                  <a:pt x="5727" y="6946"/>
                </a:lnTo>
                <a:lnTo>
                  <a:pt x="4610" y="5219"/>
                </a:lnTo>
                <a:lnTo>
                  <a:pt x="3454" y="3492"/>
                </a:lnTo>
                <a:lnTo>
                  <a:pt x="2120" y="2260"/>
                </a:lnTo>
                <a:lnTo>
                  <a:pt x="1333" y="1371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1" name="object 2301"/>
          <p:cNvSpPr/>
          <p:nvPr/>
        </p:nvSpPr>
        <p:spPr>
          <a:xfrm>
            <a:off x="3609289" y="4839022"/>
            <a:ext cx="46794" cy="89961"/>
          </a:xfrm>
          <a:prstGeom prst="rect">
            <a:avLst/>
          </a:prstGeom>
          <a:blipFill>
            <a:blip r:embed="rId6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2" name="object 2302"/>
          <p:cNvSpPr/>
          <p:nvPr/>
        </p:nvSpPr>
        <p:spPr>
          <a:xfrm>
            <a:off x="3639112" y="4888885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5" h="38735">
                <a:moveTo>
                  <a:pt x="0" y="0"/>
                </a:moveTo>
                <a:lnTo>
                  <a:pt x="76" y="622"/>
                </a:lnTo>
                <a:lnTo>
                  <a:pt x="304" y="1676"/>
                </a:lnTo>
                <a:lnTo>
                  <a:pt x="495" y="2743"/>
                </a:lnTo>
                <a:lnTo>
                  <a:pt x="863" y="4190"/>
                </a:lnTo>
                <a:lnTo>
                  <a:pt x="1117" y="5981"/>
                </a:lnTo>
                <a:lnTo>
                  <a:pt x="1320" y="7810"/>
                </a:lnTo>
                <a:lnTo>
                  <a:pt x="1739" y="9855"/>
                </a:lnTo>
                <a:lnTo>
                  <a:pt x="2006" y="12115"/>
                </a:lnTo>
                <a:lnTo>
                  <a:pt x="2235" y="14376"/>
                </a:lnTo>
                <a:lnTo>
                  <a:pt x="2717" y="16738"/>
                </a:lnTo>
                <a:lnTo>
                  <a:pt x="6108" y="38417"/>
                </a:lnTo>
                <a:lnTo>
                  <a:pt x="6485" y="35991"/>
                </a:lnTo>
                <a:lnTo>
                  <a:pt x="6730" y="28574"/>
                </a:lnTo>
                <a:lnTo>
                  <a:pt x="6515" y="23647"/>
                </a:lnTo>
                <a:lnTo>
                  <a:pt x="5880" y="18770"/>
                </a:lnTo>
                <a:lnTo>
                  <a:pt x="5613" y="16332"/>
                </a:lnTo>
                <a:lnTo>
                  <a:pt x="5067" y="13881"/>
                </a:lnTo>
                <a:lnTo>
                  <a:pt x="4114" y="9372"/>
                </a:lnTo>
                <a:lnTo>
                  <a:pt x="3327" y="7302"/>
                </a:lnTo>
                <a:lnTo>
                  <a:pt x="2184" y="3771"/>
                </a:lnTo>
                <a:lnTo>
                  <a:pt x="1269" y="2425"/>
                </a:lnTo>
                <a:lnTo>
                  <a:pt x="825" y="1460"/>
                </a:lnTo>
                <a:lnTo>
                  <a:pt x="330" y="50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3" name="object 2303"/>
          <p:cNvSpPr/>
          <p:nvPr/>
        </p:nvSpPr>
        <p:spPr>
          <a:xfrm>
            <a:off x="3638561" y="4922382"/>
            <a:ext cx="31115" cy="23495"/>
          </a:xfrm>
          <a:custGeom>
            <a:avLst/>
            <a:gdLst/>
            <a:ahLst/>
            <a:cxnLst/>
            <a:rect l="l" t="t" r="r" b="b"/>
            <a:pathLst>
              <a:path w="31114" h="23495">
                <a:moveTo>
                  <a:pt x="30873" y="0"/>
                </a:moveTo>
                <a:lnTo>
                  <a:pt x="30289" y="126"/>
                </a:lnTo>
                <a:lnTo>
                  <a:pt x="29273" y="469"/>
                </a:lnTo>
                <a:lnTo>
                  <a:pt x="28282" y="850"/>
                </a:lnTo>
                <a:lnTo>
                  <a:pt x="26708" y="1168"/>
                </a:lnTo>
                <a:lnTo>
                  <a:pt x="23444" y="2870"/>
                </a:lnTo>
                <a:lnTo>
                  <a:pt x="21475" y="3822"/>
                </a:lnTo>
                <a:lnTo>
                  <a:pt x="17665" y="6388"/>
                </a:lnTo>
                <a:lnTo>
                  <a:pt x="15595" y="7734"/>
                </a:lnTo>
                <a:lnTo>
                  <a:pt x="13716" y="9283"/>
                </a:lnTo>
                <a:lnTo>
                  <a:pt x="9880" y="12306"/>
                </a:lnTo>
                <a:lnTo>
                  <a:pt x="6362" y="15684"/>
                </a:lnTo>
                <a:lnTo>
                  <a:pt x="1422" y="21120"/>
                </a:lnTo>
                <a:lnTo>
                  <a:pt x="0" y="23113"/>
                </a:lnTo>
                <a:lnTo>
                  <a:pt x="2057" y="21780"/>
                </a:lnTo>
                <a:lnTo>
                  <a:pt x="5029" y="19659"/>
                </a:lnTo>
                <a:lnTo>
                  <a:pt x="7962" y="17500"/>
                </a:lnTo>
                <a:lnTo>
                  <a:pt x="15544" y="11595"/>
                </a:lnTo>
                <a:lnTo>
                  <a:pt x="17360" y="10032"/>
                </a:lnTo>
                <a:lnTo>
                  <a:pt x="19329" y="8686"/>
                </a:lnTo>
                <a:lnTo>
                  <a:pt x="21069" y="7226"/>
                </a:lnTo>
                <a:lnTo>
                  <a:pt x="22821" y="5816"/>
                </a:lnTo>
                <a:lnTo>
                  <a:pt x="24536" y="4648"/>
                </a:lnTo>
                <a:lnTo>
                  <a:pt x="25933" y="3479"/>
                </a:lnTo>
                <a:lnTo>
                  <a:pt x="27343" y="2374"/>
                </a:lnTo>
                <a:lnTo>
                  <a:pt x="28625" y="1625"/>
                </a:lnTo>
                <a:lnTo>
                  <a:pt x="29502" y="990"/>
                </a:lnTo>
                <a:lnTo>
                  <a:pt x="30391" y="380"/>
                </a:lnTo>
                <a:lnTo>
                  <a:pt x="3087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4" name="object 2304"/>
          <p:cNvSpPr/>
          <p:nvPr/>
        </p:nvSpPr>
        <p:spPr>
          <a:xfrm>
            <a:off x="3587695" y="4881056"/>
            <a:ext cx="91211" cy="135151"/>
          </a:xfrm>
          <a:prstGeom prst="rect">
            <a:avLst/>
          </a:prstGeom>
          <a:blipFill>
            <a:blip r:embed="rId6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5" name="object 2305"/>
          <p:cNvSpPr/>
          <p:nvPr/>
        </p:nvSpPr>
        <p:spPr>
          <a:xfrm>
            <a:off x="3636492" y="4914360"/>
            <a:ext cx="39547" cy="32328"/>
          </a:xfrm>
          <a:prstGeom prst="rect">
            <a:avLst/>
          </a:prstGeom>
          <a:blipFill>
            <a:blip r:embed="rId6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6" name="object 2306"/>
          <p:cNvSpPr/>
          <p:nvPr/>
        </p:nvSpPr>
        <p:spPr>
          <a:xfrm>
            <a:off x="3597283" y="4964413"/>
            <a:ext cx="8890" cy="50165"/>
          </a:xfrm>
          <a:custGeom>
            <a:avLst/>
            <a:gdLst/>
            <a:ahLst/>
            <a:cxnLst/>
            <a:rect l="l" t="t" r="r" b="b"/>
            <a:pathLst>
              <a:path w="8889" h="50164">
                <a:moveTo>
                  <a:pt x="8534" y="0"/>
                </a:moveTo>
                <a:lnTo>
                  <a:pt x="7442" y="1892"/>
                </a:lnTo>
                <a:lnTo>
                  <a:pt x="6845" y="3136"/>
                </a:lnTo>
                <a:lnTo>
                  <a:pt x="5702" y="4902"/>
                </a:lnTo>
                <a:lnTo>
                  <a:pt x="4140" y="9537"/>
                </a:lnTo>
                <a:lnTo>
                  <a:pt x="3340" y="12191"/>
                </a:lnTo>
                <a:lnTo>
                  <a:pt x="2844" y="13576"/>
                </a:lnTo>
                <a:lnTo>
                  <a:pt x="2590" y="15024"/>
                </a:lnTo>
                <a:lnTo>
                  <a:pt x="1282" y="21094"/>
                </a:lnTo>
                <a:lnTo>
                  <a:pt x="571" y="27406"/>
                </a:lnTo>
                <a:lnTo>
                  <a:pt x="190" y="30505"/>
                </a:lnTo>
                <a:lnTo>
                  <a:pt x="81" y="33870"/>
                </a:lnTo>
                <a:lnTo>
                  <a:pt x="0" y="41681"/>
                </a:lnTo>
                <a:lnTo>
                  <a:pt x="122" y="46494"/>
                </a:lnTo>
                <a:lnTo>
                  <a:pt x="635" y="49618"/>
                </a:lnTo>
                <a:lnTo>
                  <a:pt x="1418" y="46443"/>
                </a:lnTo>
                <a:lnTo>
                  <a:pt x="2619" y="39306"/>
                </a:lnTo>
                <a:lnTo>
                  <a:pt x="3441" y="33870"/>
                </a:lnTo>
                <a:lnTo>
                  <a:pt x="4711" y="24752"/>
                </a:lnTo>
                <a:lnTo>
                  <a:pt x="5016" y="21628"/>
                </a:lnTo>
                <a:lnTo>
                  <a:pt x="5651" y="18580"/>
                </a:lnTo>
                <a:lnTo>
                  <a:pt x="5918" y="15646"/>
                </a:lnTo>
                <a:lnTo>
                  <a:pt x="6261" y="12750"/>
                </a:lnTo>
                <a:lnTo>
                  <a:pt x="6819" y="10109"/>
                </a:lnTo>
                <a:lnTo>
                  <a:pt x="7099" y="7759"/>
                </a:lnTo>
                <a:lnTo>
                  <a:pt x="7404" y="5422"/>
                </a:lnTo>
                <a:lnTo>
                  <a:pt x="7962" y="3568"/>
                </a:lnTo>
                <a:lnTo>
                  <a:pt x="8382" y="787"/>
                </a:lnTo>
                <a:lnTo>
                  <a:pt x="853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7" name="object 2307"/>
          <p:cNvSpPr/>
          <p:nvPr/>
        </p:nvSpPr>
        <p:spPr>
          <a:xfrm>
            <a:off x="3558638" y="4905184"/>
            <a:ext cx="84022" cy="111023"/>
          </a:xfrm>
          <a:prstGeom prst="rect">
            <a:avLst/>
          </a:prstGeom>
          <a:blipFill>
            <a:blip r:embed="rId6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8" name="object 2308"/>
          <p:cNvSpPr/>
          <p:nvPr/>
        </p:nvSpPr>
        <p:spPr>
          <a:xfrm>
            <a:off x="3625693" y="4914979"/>
            <a:ext cx="6985" cy="38735"/>
          </a:xfrm>
          <a:custGeom>
            <a:avLst/>
            <a:gdLst/>
            <a:ahLst/>
            <a:cxnLst/>
            <a:rect l="l" t="t" r="r" b="b"/>
            <a:pathLst>
              <a:path w="6985" h="38735">
                <a:moveTo>
                  <a:pt x="0" y="0"/>
                </a:moveTo>
                <a:lnTo>
                  <a:pt x="88" y="609"/>
                </a:lnTo>
                <a:lnTo>
                  <a:pt x="304" y="1676"/>
                </a:lnTo>
                <a:lnTo>
                  <a:pt x="482" y="2743"/>
                </a:lnTo>
                <a:lnTo>
                  <a:pt x="863" y="4191"/>
                </a:lnTo>
                <a:lnTo>
                  <a:pt x="1117" y="5981"/>
                </a:lnTo>
                <a:lnTo>
                  <a:pt x="1333" y="7823"/>
                </a:lnTo>
                <a:lnTo>
                  <a:pt x="1739" y="9867"/>
                </a:lnTo>
                <a:lnTo>
                  <a:pt x="2019" y="12115"/>
                </a:lnTo>
                <a:lnTo>
                  <a:pt x="2247" y="14376"/>
                </a:lnTo>
                <a:lnTo>
                  <a:pt x="2730" y="16738"/>
                </a:lnTo>
                <a:lnTo>
                  <a:pt x="2959" y="19164"/>
                </a:lnTo>
                <a:lnTo>
                  <a:pt x="4279" y="28765"/>
                </a:lnTo>
                <a:lnTo>
                  <a:pt x="5549" y="36004"/>
                </a:lnTo>
                <a:lnTo>
                  <a:pt x="6108" y="38404"/>
                </a:lnTo>
                <a:lnTo>
                  <a:pt x="6476" y="35966"/>
                </a:lnTo>
                <a:lnTo>
                  <a:pt x="6730" y="28587"/>
                </a:lnTo>
                <a:lnTo>
                  <a:pt x="6515" y="23647"/>
                </a:lnTo>
                <a:lnTo>
                  <a:pt x="5892" y="18770"/>
                </a:lnTo>
                <a:lnTo>
                  <a:pt x="5613" y="16319"/>
                </a:lnTo>
                <a:lnTo>
                  <a:pt x="4610" y="11633"/>
                </a:lnTo>
                <a:lnTo>
                  <a:pt x="4102" y="9372"/>
                </a:lnTo>
                <a:lnTo>
                  <a:pt x="3352" y="7302"/>
                </a:lnTo>
                <a:lnTo>
                  <a:pt x="2184" y="3771"/>
                </a:lnTo>
                <a:lnTo>
                  <a:pt x="1257" y="2451"/>
                </a:lnTo>
                <a:lnTo>
                  <a:pt x="825" y="1460"/>
                </a:lnTo>
                <a:lnTo>
                  <a:pt x="317" y="520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9" name="object 2309"/>
          <p:cNvSpPr/>
          <p:nvPr/>
        </p:nvSpPr>
        <p:spPr>
          <a:xfrm>
            <a:off x="3614496" y="4907159"/>
            <a:ext cx="24942" cy="47923"/>
          </a:xfrm>
          <a:prstGeom prst="rect">
            <a:avLst/>
          </a:prstGeom>
          <a:blipFill>
            <a:blip r:embed="rId6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0" name="object 2310"/>
          <p:cNvSpPr/>
          <p:nvPr/>
        </p:nvSpPr>
        <p:spPr>
          <a:xfrm>
            <a:off x="3572291" y="4951087"/>
            <a:ext cx="8890" cy="48260"/>
          </a:xfrm>
          <a:custGeom>
            <a:avLst/>
            <a:gdLst/>
            <a:ahLst/>
            <a:cxnLst/>
            <a:rect l="l" t="t" r="r" b="b"/>
            <a:pathLst>
              <a:path w="8889" h="48260">
                <a:moveTo>
                  <a:pt x="0" y="0"/>
                </a:moveTo>
                <a:lnTo>
                  <a:pt x="114" y="787"/>
                </a:lnTo>
                <a:lnTo>
                  <a:pt x="355" y="2095"/>
                </a:lnTo>
                <a:lnTo>
                  <a:pt x="558" y="3454"/>
                </a:lnTo>
                <a:lnTo>
                  <a:pt x="1092" y="5219"/>
                </a:lnTo>
                <a:lnTo>
                  <a:pt x="1384" y="7467"/>
                </a:lnTo>
                <a:lnTo>
                  <a:pt x="1612" y="9740"/>
                </a:lnTo>
                <a:lnTo>
                  <a:pt x="2146" y="12268"/>
                </a:lnTo>
                <a:lnTo>
                  <a:pt x="2514" y="15074"/>
                </a:lnTo>
                <a:lnTo>
                  <a:pt x="2768" y="17881"/>
                </a:lnTo>
                <a:lnTo>
                  <a:pt x="3390" y="20815"/>
                </a:lnTo>
                <a:lnTo>
                  <a:pt x="3657" y="23799"/>
                </a:lnTo>
                <a:lnTo>
                  <a:pt x="4089" y="26809"/>
                </a:lnTo>
                <a:lnTo>
                  <a:pt x="4876" y="32600"/>
                </a:lnTo>
                <a:lnTo>
                  <a:pt x="5714" y="37998"/>
                </a:lnTo>
                <a:lnTo>
                  <a:pt x="6857" y="44742"/>
                </a:lnTo>
                <a:lnTo>
                  <a:pt x="7581" y="47739"/>
                </a:lnTo>
                <a:lnTo>
                  <a:pt x="8077" y="44678"/>
                </a:lnTo>
                <a:lnTo>
                  <a:pt x="8204" y="40093"/>
                </a:lnTo>
                <a:lnTo>
                  <a:pt x="8267" y="35140"/>
                </a:lnTo>
                <a:lnTo>
                  <a:pt x="8133" y="32600"/>
                </a:lnTo>
                <a:lnTo>
                  <a:pt x="8013" y="29362"/>
                </a:lnTo>
                <a:lnTo>
                  <a:pt x="7823" y="27863"/>
                </a:lnTo>
                <a:lnTo>
                  <a:pt x="7670" y="26365"/>
                </a:lnTo>
                <a:lnTo>
                  <a:pt x="6959" y="20294"/>
                </a:lnTo>
                <a:lnTo>
                  <a:pt x="6273" y="17284"/>
                </a:lnTo>
                <a:lnTo>
                  <a:pt x="5714" y="14465"/>
                </a:lnTo>
                <a:lnTo>
                  <a:pt x="5105" y="11658"/>
                </a:lnTo>
                <a:lnTo>
                  <a:pt x="4152" y="9080"/>
                </a:lnTo>
                <a:lnTo>
                  <a:pt x="3441" y="6896"/>
                </a:lnTo>
                <a:lnTo>
                  <a:pt x="2692" y="4724"/>
                </a:lnTo>
                <a:lnTo>
                  <a:pt x="1612" y="3022"/>
                </a:lnTo>
                <a:lnTo>
                  <a:pt x="1028" y="1828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1" name="object 2311"/>
          <p:cNvSpPr/>
          <p:nvPr/>
        </p:nvSpPr>
        <p:spPr>
          <a:xfrm>
            <a:off x="3558374" y="4941380"/>
            <a:ext cx="85582" cy="81515"/>
          </a:xfrm>
          <a:prstGeom prst="rect">
            <a:avLst/>
          </a:prstGeom>
          <a:blipFill>
            <a:blip r:embed="rId6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2" name="object 2312"/>
          <p:cNvSpPr/>
          <p:nvPr/>
        </p:nvSpPr>
        <p:spPr>
          <a:xfrm>
            <a:off x="3601304" y="4998859"/>
            <a:ext cx="33655" cy="20320"/>
          </a:xfrm>
          <a:custGeom>
            <a:avLst/>
            <a:gdLst/>
            <a:ahLst/>
            <a:cxnLst/>
            <a:rect l="l" t="t" r="r" b="b"/>
            <a:pathLst>
              <a:path w="33654" h="20320">
                <a:moveTo>
                  <a:pt x="33147" y="0"/>
                </a:moveTo>
                <a:lnTo>
                  <a:pt x="32562" y="88"/>
                </a:lnTo>
                <a:lnTo>
                  <a:pt x="31399" y="342"/>
                </a:lnTo>
                <a:lnTo>
                  <a:pt x="30480" y="584"/>
                </a:lnTo>
                <a:lnTo>
                  <a:pt x="28867" y="749"/>
                </a:lnTo>
                <a:lnTo>
                  <a:pt x="25438" y="2095"/>
                </a:lnTo>
                <a:lnTo>
                  <a:pt x="23393" y="2832"/>
                </a:lnTo>
                <a:lnTo>
                  <a:pt x="21361" y="3886"/>
                </a:lnTo>
                <a:lnTo>
                  <a:pt x="19329" y="4978"/>
                </a:lnTo>
                <a:lnTo>
                  <a:pt x="17047" y="6159"/>
                </a:lnTo>
                <a:lnTo>
                  <a:pt x="15100" y="7429"/>
                </a:lnTo>
                <a:lnTo>
                  <a:pt x="10972" y="10045"/>
                </a:lnTo>
                <a:lnTo>
                  <a:pt x="7124" y="13017"/>
                </a:lnTo>
                <a:lnTo>
                  <a:pt x="1625" y="17894"/>
                </a:lnTo>
                <a:lnTo>
                  <a:pt x="0" y="19748"/>
                </a:lnTo>
                <a:lnTo>
                  <a:pt x="2184" y="18630"/>
                </a:lnTo>
                <a:lnTo>
                  <a:pt x="5359" y="16840"/>
                </a:lnTo>
                <a:lnTo>
                  <a:pt x="8496" y="14998"/>
                </a:lnTo>
                <a:lnTo>
                  <a:pt x="16662" y="9931"/>
                </a:lnTo>
                <a:lnTo>
                  <a:pt x="18656" y="8559"/>
                </a:lnTo>
                <a:lnTo>
                  <a:pt x="20764" y="7416"/>
                </a:lnTo>
                <a:lnTo>
                  <a:pt x="22716" y="6096"/>
                </a:lnTo>
                <a:lnTo>
                  <a:pt x="24511" y="4927"/>
                </a:lnTo>
                <a:lnTo>
                  <a:pt x="26339" y="3962"/>
                </a:lnTo>
                <a:lnTo>
                  <a:pt x="27851" y="2959"/>
                </a:lnTo>
                <a:lnTo>
                  <a:pt x="29400" y="2019"/>
                </a:lnTo>
                <a:lnTo>
                  <a:pt x="30734" y="1384"/>
                </a:lnTo>
                <a:lnTo>
                  <a:pt x="32641" y="317"/>
                </a:lnTo>
                <a:lnTo>
                  <a:pt x="331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3" name="object 2313"/>
          <p:cNvSpPr/>
          <p:nvPr/>
        </p:nvSpPr>
        <p:spPr>
          <a:xfrm>
            <a:off x="3621966" y="4953875"/>
            <a:ext cx="22860" cy="31750"/>
          </a:xfrm>
          <a:custGeom>
            <a:avLst/>
            <a:gdLst/>
            <a:ahLst/>
            <a:cxnLst/>
            <a:rect l="l" t="t" r="r" b="b"/>
            <a:pathLst>
              <a:path w="22860" h="31750">
                <a:moveTo>
                  <a:pt x="22313" y="0"/>
                </a:moveTo>
                <a:lnTo>
                  <a:pt x="21793" y="317"/>
                </a:lnTo>
                <a:lnTo>
                  <a:pt x="20916" y="952"/>
                </a:lnTo>
                <a:lnTo>
                  <a:pt x="20104" y="1612"/>
                </a:lnTo>
                <a:lnTo>
                  <a:pt x="18719" y="2400"/>
                </a:lnTo>
                <a:lnTo>
                  <a:pt x="17399" y="3708"/>
                </a:lnTo>
                <a:lnTo>
                  <a:pt x="16129" y="5029"/>
                </a:lnTo>
                <a:lnTo>
                  <a:pt x="14528" y="6527"/>
                </a:lnTo>
                <a:lnTo>
                  <a:pt x="11696" y="10121"/>
                </a:lnTo>
                <a:lnTo>
                  <a:pt x="10147" y="12039"/>
                </a:lnTo>
                <a:lnTo>
                  <a:pt x="8826" y="14096"/>
                </a:lnTo>
                <a:lnTo>
                  <a:pt x="6096" y="18148"/>
                </a:lnTo>
                <a:lnTo>
                  <a:pt x="3759" y="22440"/>
                </a:lnTo>
                <a:lnTo>
                  <a:pt x="762" y="29108"/>
                </a:lnTo>
                <a:lnTo>
                  <a:pt x="0" y="31470"/>
                </a:lnTo>
                <a:lnTo>
                  <a:pt x="1549" y="29552"/>
                </a:lnTo>
                <a:lnTo>
                  <a:pt x="12509" y="13690"/>
                </a:lnTo>
                <a:lnTo>
                  <a:pt x="13995" y="11798"/>
                </a:lnTo>
                <a:lnTo>
                  <a:pt x="15163" y="9880"/>
                </a:lnTo>
                <a:lnTo>
                  <a:pt x="16408" y="8000"/>
                </a:lnTo>
                <a:lnTo>
                  <a:pt x="17703" y="6362"/>
                </a:lnTo>
                <a:lnTo>
                  <a:pt x="18681" y="4838"/>
                </a:lnTo>
                <a:lnTo>
                  <a:pt x="19685" y="3352"/>
                </a:lnTo>
                <a:lnTo>
                  <a:pt x="20662" y="2235"/>
                </a:lnTo>
                <a:lnTo>
                  <a:pt x="21958" y="520"/>
                </a:lnTo>
                <a:lnTo>
                  <a:pt x="2231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4" name="object 2314"/>
          <p:cNvSpPr/>
          <p:nvPr/>
        </p:nvSpPr>
        <p:spPr>
          <a:xfrm>
            <a:off x="3554984" y="4944452"/>
            <a:ext cx="98590" cy="85788"/>
          </a:xfrm>
          <a:prstGeom prst="rect">
            <a:avLst/>
          </a:prstGeom>
          <a:blipFill>
            <a:blip r:embed="rId6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5" name="object 2315"/>
          <p:cNvSpPr/>
          <p:nvPr/>
        </p:nvSpPr>
        <p:spPr>
          <a:xfrm>
            <a:off x="3620109" y="4945892"/>
            <a:ext cx="32219" cy="40381"/>
          </a:xfrm>
          <a:prstGeom prst="rect">
            <a:avLst/>
          </a:prstGeom>
          <a:blipFill>
            <a:blip r:embed="rId6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6" name="object 2316"/>
          <p:cNvSpPr/>
          <p:nvPr/>
        </p:nvSpPr>
        <p:spPr>
          <a:xfrm>
            <a:off x="3567238" y="4984598"/>
            <a:ext cx="20320" cy="44450"/>
          </a:xfrm>
          <a:custGeom>
            <a:avLst/>
            <a:gdLst/>
            <a:ahLst/>
            <a:cxnLst/>
            <a:rect l="l" t="t" r="r" b="b"/>
            <a:pathLst>
              <a:path w="20320" h="44450">
                <a:moveTo>
                  <a:pt x="0" y="0"/>
                </a:moveTo>
                <a:lnTo>
                  <a:pt x="1460" y="3175"/>
                </a:lnTo>
                <a:lnTo>
                  <a:pt x="2425" y="4737"/>
                </a:lnTo>
                <a:lnTo>
                  <a:pt x="3302" y="6819"/>
                </a:lnTo>
                <a:lnTo>
                  <a:pt x="4165" y="8940"/>
                </a:lnTo>
                <a:lnTo>
                  <a:pt x="5346" y="11264"/>
                </a:lnTo>
                <a:lnTo>
                  <a:pt x="6413" y="13868"/>
                </a:lnTo>
                <a:lnTo>
                  <a:pt x="7416" y="16510"/>
                </a:lnTo>
                <a:lnTo>
                  <a:pt x="8788" y="19189"/>
                </a:lnTo>
                <a:lnTo>
                  <a:pt x="9829" y="21996"/>
                </a:lnTo>
                <a:lnTo>
                  <a:pt x="12256" y="27622"/>
                </a:lnTo>
                <a:lnTo>
                  <a:pt x="15557" y="35153"/>
                </a:lnTo>
                <a:lnTo>
                  <a:pt x="18453" y="41325"/>
                </a:lnTo>
                <a:lnTo>
                  <a:pt x="19964" y="44030"/>
                </a:lnTo>
                <a:lnTo>
                  <a:pt x="19621" y="40957"/>
                </a:lnTo>
                <a:lnTo>
                  <a:pt x="18516" y="36499"/>
                </a:lnTo>
                <a:lnTo>
                  <a:pt x="18008" y="34264"/>
                </a:lnTo>
                <a:lnTo>
                  <a:pt x="17272" y="31686"/>
                </a:lnTo>
                <a:lnTo>
                  <a:pt x="16383" y="28968"/>
                </a:lnTo>
                <a:lnTo>
                  <a:pt x="15876" y="27533"/>
                </a:lnTo>
                <a:lnTo>
                  <a:pt x="15506" y="26187"/>
                </a:lnTo>
                <a:lnTo>
                  <a:pt x="14935" y="24803"/>
                </a:lnTo>
                <a:lnTo>
                  <a:pt x="12103" y="17729"/>
                </a:lnTo>
                <a:lnTo>
                  <a:pt x="10655" y="14998"/>
                </a:lnTo>
                <a:lnTo>
                  <a:pt x="9347" y="12458"/>
                </a:lnTo>
                <a:lnTo>
                  <a:pt x="8737" y="11150"/>
                </a:lnTo>
                <a:lnTo>
                  <a:pt x="7912" y="9982"/>
                </a:lnTo>
                <a:lnTo>
                  <a:pt x="6489" y="7734"/>
                </a:lnTo>
                <a:lnTo>
                  <a:pt x="5156" y="5740"/>
                </a:lnTo>
                <a:lnTo>
                  <a:pt x="3835" y="3848"/>
                </a:lnTo>
                <a:lnTo>
                  <a:pt x="2362" y="2489"/>
                </a:lnTo>
                <a:lnTo>
                  <a:pt x="1485" y="1485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7" name="object 2317"/>
          <p:cNvSpPr/>
          <p:nvPr/>
        </p:nvSpPr>
        <p:spPr>
          <a:xfrm>
            <a:off x="3543173" y="4974471"/>
            <a:ext cx="47621" cy="86885"/>
          </a:xfrm>
          <a:prstGeom prst="rect">
            <a:avLst/>
          </a:prstGeom>
          <a:blipFill>
            <a:blip r:embed="rId6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8" name="object 2318"/>
          <p:cNvSpPr/>
          <p:nvPr/>
        </p:nvSpPr>
        <p:spPr>
          <a:xfrm>
            <a:off x="3556266" y="5015763"/>
            <a:ext cx="5715" cy="43815"/>
          </a:xfrm>
          <a:custGeom>
            <a:avLst/>
            <a:gdLst/>
            <a:ahLst/>
            <a:cxnLst/>
            <a:rect l="l" t="t" r="r" b="b"/>
            <a:pathLst>
              <a:path w="5714" h="43814">
                <a:moveTo>
                  <a:pt x="0" y="0"/>
                </a:moveTo>
                <a:lnTo>
                  <a:pt x="171" y="1727"/>
                </a:lnTo>
                <a:lnTo>
                  <a:pt x="254" y="3136"/>
                </a:lnTo>
                <a:lnTo>
                  <a:pt x="609" y="4775"/>
                </a:lnTo>
                <a:lnTo>
                  <a:pt x="723" y="6819"/>
                </a:lnTo>
                <a:lnTo>
                  <a:pt x="774" y="8877"/>
                </a:lnTo>
                <a:lnTo>
                  <a:pt x="1066" y="11214"/>
                </a:lnTo>
                <a:lnTo>
                  <a:pt x="1168" y="13754"/>
                </a:lnTo>
                <a:lnTo>
                  <a:pt x="1219" y="16332"/>
                </a:lnTo>
                <a:lnTo>
                  <a:pt x="1512" y="18795"/>
                </a:lnTo>
                <a:lnTo>
                  <a:pt x="1587" y="21729"/>
                </a:lnTo>
                <a:lnTo>
                  <a:pt x="1714" y="24447"/>
                </a:lnTo>
                <a:lnTo>
                  <a:pt x="1896" y="27038"/>
                </a:lnTo>
                <a:lnTo>
                  <a:pt x="2032" y="29717"/>
                </a:lnTo>
                <a:lnTo>
                  <a:pt x="2388" y="34683"/>
                </a:lnTo>
                <a:lnTo>
                  <a:pt x="2939" y="40868"/>
                </a:lnTo>
                <a:lnTo>
                  <a:pt x="3378" y="43586"/>
                </a:lnTo>
                <a:lnTo>
                  <a:pt x="4055" y="40830"/>
                </a:lnTo>
                <a:lnTo>
                  <a:pt x="4725" y="34670"/>
                </a:lnTo>
                <a:lnTo>
                  <a:pt x="4902" y="32257"/>
                </a:lnTo>
                <a:lnTo>
                  <a:pt x="4991" y="28384"/>
                </a:lnTo>
                <a:lnTo>
                  <a:pt x="5106" y="27165"/>
                </a:lnTo>
                <a:lnTo>
                  <a:pt x="4813" y="18795"/>
                </a:lnTo>
                <a:lnTo>
                  <a:pt x="3759" y="10883"/>
                </a:lnTo>
                <a:lnTo>
                  <a:pt x="3111" y="8483"/>
                </a:lnTo>
                <a:lnTo>
                  <a:pt x="2095" y="4432"/>
                </a:lnTo>
                <a:lnTo>
                  <a:pt x="1244" y="2832"/>
                </a:lnTo>
                <a:lnTo>
                  <a:pt x="812" y="1727"/>
                </a:lnTo>
                <a:lnTo>
                  <a:pt x="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9" name="object 2319"/>
          <p:cNvSpPr/>
          <p:nvPr/>
        </p:nvSpPr>
        <p:spPr>
          <a:xfrm>
            <a:off x="3543033" y="5007221"/>
            <a:ext cx="77258" cy="54135"/>
          </a:xfrm>
          <a:prstGeom prst="rect">
            <a:avLst/>
          </a:prstGeom>
          <a:blipFill>
            <a:blip r:embed="rId6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0" name="object 2320"/>
          <p:cNvSpPr/>
          <p:nvPr/>
        </p:nvSpPr>
        <p:spPr>
          <a:xfrm>
            <a:off x="3575197" y="5031240"/>
            <a:ext cx="35560" cy="15240"/>
          </a:xfrm>
          <a:custGeom>
            <a:avLst/>
            <a:gdLst/>
            <a:ahLst/>
            <a:cxnLst/>
            <a:rect l="l" t="t" r="r" b="b"/>
            <a:pathLst>
              <a:path w="35560" h="15239">
                <a:moveTo>
                  <a:pt x="31178" y="165"/>
                </a:moveTo>
                <a:lnTo>
                  <a:pt x="27563" y="1028"/>
                </a:lnTo>
                <a:lnTo>
                  <a:pt x="25488" y="1473"/>
                </a:lnTo>
                <a:lnTo>
                  <a:pt x="21158" y="3035"/>
                </a:lnTo>
                <a:lnTo>
                  <a:pt x="18834" y="3848"/>
                </a:lnTo>
                <a:lnTo>
                  <a:pt x="16649" y="4902"/>
                </a:lnTo>
                <a:lnTo>
                  <a:pt x="12192" y="6921"/>
                </a:lnTo>
                <a:lnTo>
                  <a:pt x="7950" y="9334"/>
                </a:lnTo>
                <a:lnTo>
                  <a:pt x="1866" y="13423"/>
                </a:lnTo>
                <a:lnTo>
                  <a:pt x="0" y="15024"/>
                </a:lnTo>
                <a:lnTo>
                  <a:pt x="2324" y="14223"/>
                </a:lnTo>
                <a:lnTo>
                  <a:pt x="9067" y="11506"/>
                </a:lnTo>
                <a:lnTo>
                  <a:pt x="17856" y="7569"/>
                </a:lnTo>
                <a:lnTo>
                  <a:pt x="20002" y="6489"/>
                </a:lnTo>
                <a:lnTo>
                  <a:pt x="22250" y="5664"/>
                </a:lnTo>
                <a:lnTo>
                  <a:pt x="26288" y="3695"/>
                </a:lnTo>
                <a:lnTo>
                  <a:pt x="28257" y="2997"/>
                </a:lnTo>
                <a:lnTo>
                  <a:pt x="29895" y="2197"/>
                </a:lnTo>
                <a:lnTo>
                  <a:pt x="31534" y="1473"/>
                </a:lnTo>
                <a:lnTo>
                  <a:pt x="32989" y="1015"/>
                </a:lnTo>
                <a:lnTo>
                  <a:pt x="35044" y="228"/>
                </a:lnTo>
                <a:lnTo>
                  <a:pt x="32804" y="228"/>
                </a:lnTo>
                <a:lnTo>
                  <a:pt x="31178" y="165"/>
                </a:lnTo>
                <a:close/>
              </a:path>
              <a:path w="35560" h="15239">
                <a:moveTo>
                  <a:pt x="35534" y="0"/>
                </a:moveTo>
                <a:lnTo>
                  <a:pt x="34925" y="0"/>
                </a:lnTo>
                <a:lnTo>
                  <a:pt x="33858" y="88"/>
                </a:lnTo>
                <a:lnTo>
                  <a:pt x="32804" y="228"/>
                </a:lnTo>
                <a:lnTo>
                  <a:pt x="35044" y="228"/>
                </a:lnTo>
                <a:lnTo>
                  <a:pt x="3553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1" name="object 2321"/>
          <p:cNvSpPr/>
          <p:nvPr/>
        </p:nvSpPr>
        <p:spPr>
          <a:xfrm>
            <a:off x="3547081" y="5063648"/>
            <a:ext cx="35560" cy="15240"/>
          </a:xfrm>
          <a:custGeom>
            <a:avLst/>
            <a:gdLst/>
            <a:ahLst/>
            <a:cxnLst/>
            <a:rect l="l" t="t" r="r" b="b"/>
            <a:pathLst>
              <a:path w="35560" h="15239">
                <a:moveTo>
                  <a:pt x="31178" y="139"/>
                </a:moveTo>
                <a:lnTo>
                  <a:pt x="27561" y="1028"/>
                </a:lnTo>
                <a:lnTo>
                  <a:pt x="25440" y="1473"/>
                </a:lnTo>
                <a:lnTo>
                  <a:pt x="18834" y="3848"/>
                </a:lnTo>
                <a:lnTo>
                  <a:pt x="16637" y="4889"/>
                </a:lnTo>
                <a:lnTo>
                  <a:pt x="12192" y="6896"/>
                </a:lnTo>
                <a:lnTo>
                  <a:pt x="7937" y="9334"/>
                </a:lnTo>
                <a:lnTo>
                  <a:pt x="4927" y="11379"/>
                </a:lnTo>
                <a:lnTo>
                  <a:pt x="1854" y="13411"/>
                </a:lnTo>
                <a:lnTo>
                  <a:pt x="0" y="15011"/>
                </a:lnTo>
                <a:lnTo>
                  <a:pt x="20002" y="6476"/>
                </a:lnTo>
                <a:lnTo>
                  <a:pt x="22225" y="5651"/>
                </a:lnTo>
                <a:lnTo>
                  <a:pt x="26301" y="3695"/>
                </a:lnTo>
                <a:lnTo>
                  <a:pt x="28257" y="2997"/>
                </a:lnTo>
                <a:lnTo>
                  <a:pt x="29895" y="2197"/>
                </a:lnTo>
                <a:lnTo>
                  <a:pt x="31575" y="1460"/>
                </a:lnTo>
                <a:lnTo>
                  <a:pt x="33000" y="1015"/>
                </a:lnTo>
                <a:lnTo>
                  <a:pt x="33959" y="622"/>
                </a:lnTo>
                <a:lnTo>
                  <a:pt x="35027" y="215"/>
                </a:lnTo>
                <a:lnTo>
                  <a:pt x="32816" y="215"/>
                </a:lnTo>
                <a:lnTo>
                  <a:pt x="31178" y="139"/>
                </a:lnTo>
                <a:close/>
              </a:path>
              <a:path w="35560" h="15239">
                <a:moveTo>
                  <a:pt x="35534" y="0"/>
                </a:moveTo>
                <a:lnTo>
                  <a:pt x="34912" y="0"/>
                </a:lnTo>
                <a:lnTo>
                  <a:pt x="33845" y="63"/>
                </a:lnTo>
                <a:lnTo>
                  <a:pt x="32816" y="215"/>
                </a:lnTo>
                <a:lnTo>
                  <a:pt x="35027" y="215"/>
                </a:lnTo>
                <a:lnTo>
                  <a:pt x="3553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2" name="object 2322"/>
          <p:cNvSpPr/>
          <p:nvPr/>
        </p:nvSpPr>
        <p:spPr>
          <a:xfrm>
            <a:off x="3522510" y="5055441"/>
            <a:ext cx="66756" cy="53440"/>
          </a:xfrm>
          <a:prstGeom prst="rect">
            <a:avLst/>
          </a:prstGeom>
          <a:blipFill>
            <a:blip r:embed="rId6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3" name="object 2323"/>
          <p:cNvSpPr/>
          <p:nvPr/>
        </p:nvSpPr>
        <p:spPr>
          <a:xfrm>
            <a:off x="3524484" y="5092363"/>
            <a:ext cx="38100" cy="7620"/>
          </a:xfrm>
          <a:custGeom>
            <a:avLst/>
            <a:gdLst/>
            <a:ahLst/>
            <a:cxnLst/>
            <a:rect l="l" t="t" r="r" b="b"/>
            <a:pathLst>
              <a:path w="38100" h="7620">
                <a:moveTo>
                  <a:pt x="27876" y="0"/>
                </a:moveTo>
                <a:lnTo>
                  <a:pt x="20891" y="838"/>
                </a:lnTo>
                <a:lnTo>
                  <a:pt x="18429" y="1371"/>
                </a:lnTo>
                <a:lnTo>
                  <a:pt x="13630" y="2362"/>
                </a:lnTo>
                <a:lnTo>
                  <a:pt x="9029" y="3721"/>
                </a:lnTo>
                <a:lnTo>
                  <a:pt x="2184" y="6337"/>
                </a:lnTo>
                <a:lnTo>
                  <a:pt x="0" y="7493"/>
                </a:lnTo>
                <a:lnTo>
                  <a:pt x="2451" y="7213"/>
                </a:lnTo>
                <a:lnTo>
                  <a:pt x="6057" y="6667"/>
                </a:lnTo>
                <a:lnTo>
                  <a:pt x="9652" y="6083"/>
                </a:lnTo>
                <a:lnTo>
                  <a:pt x="19088" y="4241"/>
                </a:lnTo>
                <a:lnTo>
                  <a:pt x="21424" y="3657"/>
                </a:lnTo>
                <a:lnTo>
                  <a:pt x="23799" y="3365"/>
                </a:lnTo>
                <a:lnTo>
                  <a:pt x="25984" y="2844"/>
                </a:lnTo>
                <a:lnTo>
                  <a:pt x="28194" y="2362"/>
                </a:lnTo>
                <a:lnTo>
                  <a:pt x="30226" y="2108"/>
                </a:lnTo>
                <a:lnTo>
                  <a:pt x="32029" y="1714"/>
                </a:lnTo>
                <a:lnTo>
                  <a:pt x="33782" y="1371"/>
                </a:lnTo>
                <a:lnTo>
                  <a:pt x="35255" y="1257"/>
                </a:lnTo>
                <a:lnTo>
                  <a:pt x="37376" y="952"/>
                </a:lnTo>
                <a:lnTo>
                  <a:pt x="37998" y="838"/>
                </a:lnTo>
                <a:lnTo>
                  <a:pt x="37401" y="698"/>
                </a:lnTo>
                <a:lnTo>
                  <a:pt x="36360" y="533"/>
                </a:lnTo>
                <a:lnTo>
                  <a:pt x="35306" y="431"/>
                </a:lnTo>
                <a:lnTo>
                  <a:pt x="33870" y="38"/>
                </a:lnTo>
                <a:lnTo>
                  <a:pt x="30060" y="38"/>
                </a:lnTo>
                <a:lnTo>
                  <a:pt x="27876" y="0"/>
                </a:lnTo>
                <a:close/>
              </a:path>
              <a:path w="38100" h="7620">
                <a:moveTo>
                  <a:pt x="33731" y="0"/>
                </a:moveTo>
                <a:lnTo>
                  <a:pt x="30060" y="38"/>
                </a:lnTo>
                <a:lnTo>
                  <a:pt x="33870" y="38"/>
                </a:lnTo>
                <a:lnTo>
                  <a:pt x="3373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4" name="object 2324"/>
          <p:cNvSpPr/>
          <p:nvPr/>
        </p:nvSpPr>
        <p:spPr>
          <a:xfrm>
            <a:off x="3522510" y="5083442"/>
            <a:ext cx="47209" cy="24295"/>
          </a:xfrm>
          <a:prstGeom prst="rect">
            <a:avLst/>
          </a:prstGeom>
          <a:blipFill>
            <a:blip r:embed="rId6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5" name="object 2325"/>
          <p:cNvSpPr/>
          <p:nvPr/>
        </p:nvSpPr>
        <p:spPr>
          <a:xfrm>
            <a:off x="3504518" y="5135098"/>
            <a:ext cx="5715" cy="17145"/>
          </a:xfrm>
          <a:custGeom>
            <a:avLst/>
            <a:gdLst/>
            <a:ahLst/>
            <a:cxnLst/>
            <a:rect l="l" t="t" r="r" b="b"/>
            <a:pathLst>
              <a:path w="5714" h="17145">
                <a:moveTo>
                  <a:pt x="5406" y="0"/>
                </a:moveTo>
                <a:lnTo>
                  <a:pt x="4569" y="2019"/>
                </a:lnTo>
                <a:lnTo>
                  <a:pt x="4098" y="3086"/>
                </a:lnTo>
                <a:lnTo>
                  <a:pt x="3640" y="4787"/>
                </a:lnTo>
                <a:lnTo>
                  <a:pt x="2764" y="6756"/>
                </a:lnTo>
                <a:lnTo>
                  <a:pt x="1824" y="8712"/>
                </a:lnTo>
                <a:lnTo>
                  <a:pt x="973" y="11036"/>
                </a:lnTo>
                <a:lnTo>
                  <a:pt x="0" y="13091"/>
                </a:lnTo>
                <a:lnTo>
                  <a:pt x="1980" y="16629"/>
                </a:lnTo>
                <a:lnTo>
                  <a:pt x="3640" y="12026"/>
                </a:lnTo>
                <a:lnTo>
                  <a:pt x="4187" y="9461"/>
                </a:lnTo>
                <a:lnTo>
                  <a:pt x="5215" y="5194"/>
                </a:lnTo>
                <a:lnTo>
                  <a:pt x="540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6" name="object 2326"/>
          <p:cNvSpPr/>
          <p:nvPr/>
        </p:nvSpPr>
        <p:spPr>
          <a:xfrm>
            <a:off x="3496135" y="5127147"/>
            <a:ext cx="23603" cy="34694"/>
          </a:xfrm>
          <a:prstGeom prst="rect">
            <a:avLst/>
          </a:prstGeom>
          <a:blipFill>
            <a:blip r:embed="rId6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7" name="object 2327"/>
          <p:cNvSpPr/>
          <p:nvPr/>
        </p:nvSpPr>
        <p:spPr>
          <a:xfrm>
            <a:off x="3768023" y="4738154"/>
            <a:ext cx="28667" cy="46761"/>
          </a:xfrm>
          <a:prstGeom prst="rect">
            <a:avLst/>
          </a:prstGeom>
          <a:blipFill>
            <a:blip r:embed="rId6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8" name="object 2328"/>
          <p:cNvSpPr/>
          <p:nvPr/>
        </p:nvSpPr>
        <p:spPr>
          <a:xfrm>
            <a:off x="3771539" y="4747647"/>
            <a:ext cx="15240" cy="35560"/>
          </a:xfrm>
          <a:custGeom>
            <a:avLst/>
            <a:gdLst/>
            <a:ahLst/>
            <a:cxnLst/>
            <a:rect l="l" t="t" r="r" b="b"/>
            <a:pathLst>
              <a:path w="15239" h="35560">
                <a:moveTo>
                  <a:pt x="14795" y="0"/>
                </a:moveTo>
                <a:lnTo>
                  <a:pt x="14518" y="584"/>
                </a:lnTo>
                <a:lnTo>
                  <a:pt x="13711" y="2679"/>
                </a:lnTo>
                <a:lnTo>
                  <a:pt x="13322" y="3949"/>
                </a:lnTo>
                <a:lnTo>
                  <a:pt x="12611" y="5575"/>
                </a:lnTo>
                <a:lnTo>
                  <a:pt x="11849" y="7200"/>
                </a:lnTo>
                <a:lnTo>
                  <a:pt x="11137" y="9131"/>
                </a:lnTo>
                <a:lnTo>
                  <a:pt x="10198" y="11150"/>
                </a:lnTo>
                <a:lnTo>
                  <a:pt x="9207" y="13157"/>
                </a:lnTo>
                <a:lnTo>
                  <a:pt x="8394" y="15379"/>
                </a:lnTo>
                <a:lnTo>
                  <a:pt x="7327" y="17500"/>
                </a:lnTo>
                <a:lnTo>
                  <a:pt x="0" y="35217"/>
                </a:lnTo>
                <a:lnTo>
                  <a:pt x="1562" y="33350"/>
                </a:lnTo>
                <a:lnTo>
                  <a:pt x="5600" y="27317"/>
                </a:lnTo>
                <a:lnTo>
                  <a:pt x="7975" y="23114"/>
                </a:lnTo>
                <a:lnTo>
                  <a:pt x="9982" y="18694"/>
                </a:lnTo>
                <a:lnTo>
                  <a:pt x="11010" y="16510"/>
                </a:lnTo>
                <a:lnTo>
                  <a:pt x="13347" y="9944"/>
                </a:lnTo>
                <a:lnTo>
                  <a:pt x="13792" y="7823"/>
                </a:lnTo>
                <a:lnTo>
                  <a:pt x="14643" y="4279"/>
                </a:lnTo>
                <a:lnTo>
                  <a:pt x="14574" y="2540"/>
                </a:lnTo>
                <a:lnTo>
                  <a:pt x="14706" y="1651"/>
                </a:lnTo>
                <a:lnTo>
                  <a:pt x="1479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9" name="object 2329"/>
          <p:cNvSpPr/>
          <p:nvPr/>
        </p:nvSpPr>
        <p:spPr>
          <a:xfrm>
            <a:off x="3745534" y="4741039"/>
            <a:ext cx="48881" cy="69098"/>
          </a:xfrm>
          <a:prstGeom prst="rect">
            <a:avLst/>
          </a:prstGeom>
          <a:blipFill>
            <a:blip r:embed="rId6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0" name="object 2330"/>
          <p:cNvSpPr/>
          <p:nvPr/>
        </p:nvSpPr>
        <p:spPr>
          <a:xfrm>
            <a:off x="3755952" y="4767073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60" h="41275">
                <a:moveTo>
                  <a:pt x="646" y="0"/>
                </a:moveTo>
                <a:lnTo>
                  <a:pt x="519" y="634"/>
                </a:lnTo>
                <a:lnTo>
                  <a:pt x="379" y="1803"/>
                </a:lnTo>
                <a:lnTo>
                  <a:pt x="341" y="2946"/>
                </a:lnTo>
                <a:lnTo>
                  <a:pt x="0" y="4546"/>
                </a:lnTo>
                <a:lnTo>
                  <a:pt x="80" y="6451"/>
                </a:lnTo>
                <a:lnTo>
                  <a:pt x="194" y="8331"/>
                </a:lnTo>
                <a:lnTo>
                  <a:pt x="277" y="11023"/>
                </a:lnTo>
                <a:lnTo>
                  <a:pt x="1154" y="15925"/>
                </a:lnTo>
                <a:lnTo>
                  <a:pt x="1585" y="18580"/>
                </a:lnTo>
                <a:lnTo>
                  <a:pt x="2284" y="21145"/>
                </a:lnTo>
                <a:lnTo>
                  <a:pt x="3605" y="26276"/>
                </a:lnTo>
                <a:lnTo>
                  <a:pt x="5370" y="31292"/>
                </a:lnTo>
                <a:lnTo>
                  <a:pt x="8608" y="38557"/>
                </a:lnTo>
                <a:lnTo>
                  <a:pt x="9955" y="40868"/>
                </a:lnTo>
                <a:lnTo>
                  <a:pt x="9536" y="38226"/>
                </a:lnTo>
                <a:lnTo>
                  <a:pt x="7821" y="30175"/>
                </a:lnTo>
                <a:lnTo>
                  <a:pt x="5395" y="20345"/>
                </a:lnTo>
                <a:lnTo>
                  <a:pt x="4633" y="17843"/>
                </a:lnTo>
                <a:lnTo>
                  <a:pt x="4163" y="15290"/>
                </a:lnTo>
                <a:lnTo>
                  <a:pt x="3478" y="12928"/>
                </a:lnTo>
                <a:lnTo>
                  <a:pt x="2843" y="10566"/>
                </a:lnTo>
                <a:lnTo>
                  <a:pt x="2449" y="8331"/>
                </a:lnTo>
                <a:lnTo>
                  <a:pt x="1916" y="6451"/>
                </a:lnTo>
                <a:lnTo>
                  <a:pt x="1446" y="4546"/>
                </a:lnTo>
                <a:lnTo>
                  <a:pt x="1255" y="2946"/>
                </a:lnTo>
                <a:lnTo>
                  <a:pt x="1039" y="1803"/>
                </a:lnTo>
                <a:lnTo>
                  <a:pt x="64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1" name="object 2331"/>
          <p:cNvSpPr/>
          <p:nvPr/>
        </p:nvSpPr>
        <p:spPr>
          <a:xfrm>
            <a:off x="3746449" y="4759317"/>
            <a:ext cx="48806" cy="78240"/>
          </a:xfrm>
          <a:prstGeom prst="rect">
            <a:avLst/>
          </a:prstGeom>
          <a:blipFill>
            <a:blip r:embed="rId6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2" name="object 2332"/>
          <p:cNvSpPr/>
          <p:nvPr/>
        </p:nvSpPr>
        <p:spPr>
          <a:xfrm>
            <a:off x="3544976" y="5023043"/>
            <a:ext cx="96482" cy="61693"/>
          </a:xfrm>
          <a:prstGeom prst="rect">
            <a:avLst/>
          </a:prstGeom>
          <a:blipFill>
            <a:blip r:embed="rId7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3" name="object 2333"/>
          <p:cNvSpPr/>
          <p:nvPr/>
        </p:nvSpPr>
        <p:spPr>
          <a:xfrm>
            <a:off x="3767644" y="4796630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10" h="38735">
                <a:moveTo>
                  <a:pt x="16217" y="0"/>
                </a:moveTo>
                <a:lnTo>
                  <a:pt x="15936" y="673"/>
                </a:lnTo>
                <a:lnTo>
                  <a:pt x="15066" y="2959"/>
                </a:lnTo>
                <a:lnTo>
                  <a:pt x="14643" y="4343"/>
                </a:lnTo>
                <a:lnTo>
                  <a:pt x="13855" y="6134"/>
                </a:lnTo>
                <a:lnTo>
                  <a:pt x="12992" y="7924"/>
                </a:lnTo>
                <a:lnTo>
                  <a:pt x="12230" y="10032"/>
                </a:lnTo>
                <a:lnTo>
                  <a:pt x="11201" y="12255"/>
                </a:lnTo>
                <a:lnTo>
                  <a:pt x="10109" y="14452"/>
                </a:lnTo>
                <a:lnTo>
                  <a:pt x="9220" y="16890"/>
                </a:lnTo>
                <a:lnTo>
                  <a:pt x="8039" y="19240"/>
                </a:lnTo>
                <a:lnTo>
                  <a:pt x="5918" y="24015"/>
                </a:lnTo>
                <a:lnTo>
                  <a:pt x="3048" y="30619"/>
                </a:lnTo>
                <a:lnTo>
                  <a:pt x="876" y="36131"/>
                </a:lnTo>
                <a:lnTo>
                  <a:pt x="0" y="38671"/>
                </a:lnTo>
                <a:lnTo>
                  <a:pt x="1727" y="36639"/>
                </a:lnTo>
                <a:lnTo>
                  <a:pt x="6159" y="29997"/>
                </a:lnTo>
                <a:lnTo>
                  <a:pt x="8763" y="25399"/>
                </a:lnTo>
                <a:lnTo>
                  <a:pt x="10960" y="20535"/>
                </a:lnTo>
                <a:lnTo>
                  <a:pt x="12077" y="18160"/>
                </a:lnTo>
                <a:lnTo>
                  <a:pt x="12966" y="15620"/>
                </a:lnTo>
                <a:lnTo>
                  <a:pt x="14655" y="10934"/>
                </a:lnTo>
                <a:lnTo>
                  <a:pt x="15125" y="8610"/>
                </a:lnTo>
                <a:lnTo>
                  <a:pt x="16065" y="4724"/>
                </a:lnTo>
                <a:lnTo>
                  <a:pt x="16141" y="1841"/>
                </a:lnTo>
                <a:lnTo>
                  <a:pt x="1621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4" name="object 2334"/>
          <p:cNvSpPr/>
          <p:nvPr/>
        </p:nvSpPr>
        <p:spPr>
          <a:xfrm>
            <a:off x="3739324" y="4789403"/>
            <a:ext cx="53455" cy="66848"/>
          </a:xfrm>
          <a:prstGeom prst="rect">
            <a:avLst/>
          </a:prstGeom>
          <a:blipFill>
            <a:blip r:embed="rId7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5" name="object 2335"/>
          <p:cNvSpPr/>
          <p:nvPr/>
        </p:nvSpPr>
        <p:spPr>
          <a:xfrm>
            <a:off x="3749739" y="4813172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60" h="41275">
                <a:moveTo>
                  <a:pt x="645" y="0"/>
                </a:moveTo>
                <a:lnTo>
                  <a:pt x="529" y="673"/>
                </a:lnTo>
                <a:lnTo>
                  <a:pt x="391" y="1803"/>
                </a:lnTo>
                <a:lnTo>
                  <a:pt x="340" y="2971"/>
                </a:lnTo>
                <a:lnTo>
                  <a:pt x="0" y="4546"/>
                </a:lnTo>
                <a:lnTo>
                  <a:pt x="86" y="6680"/>
                </a:lnTo>
                <a:lnTo>
                  <a:pt x="205" y="8356"/>
                </a:lnTo>
                <a:lnTo>
                  <a:pt x="290" y="11036"/>
                </a:lnTo>
                <a:lnTo>
                  <a:pt x="1153" y="15951"/>
                </a:lnTo>
                <a:lnTo>
                  <a:pt x="1585" y="18592"/>
                </a:lnTo>
                <a:lnTo>
                  <a:pt x="2271" y="21145"/>
                </a:lnTo>
                <a:lnTo>
                  <a:pt x="3592" y="26288"/>
                </a:lnTo>
                <a:lnTo>
                  <a:pt x="5395" y="31292"/>
                </a:lnTo>
                <a:lnTo>
                  <a:pt x="8608" y="38569"/>
                </a:lnTo>
                <a:lnTo>
                  <a:pt x="9967" y="40881"/>
                </a:lnTo>
                <a:lnTo>
                  <a:pt x="9535" y="38239"/>
                </a:lnTo>
                <a:lnTo>
                  <a:pt x="8303" y="32435"/>
                </a:lnTo>
                <a:lnTo>
                  <a:pt x="7249" y="27800"/>
                </a:lnTo>
                <a:lnTo>
                  <a:pt x="6640" y="25425"/>
                </a:lnTo>
                <a:lnTo>
                  <a:pt x="5395" y="20358"/>
                </a:lnTo>
                <a:lnTo>
                  <a:pt x="4620" y="17856"/>
                </a:lnTo>
                <a:lnTo>
                  <a:pt x="4163" y="15290"/>
                </a:lnTo>
                <a:lnTo>
                  <a:pt x="3465" y="12941"/>
                </a:lnTo>
                <a:lnTo>
                  <a:pt x="2855" y="10579"/>
                </a:lnTo>
                <a:lnTo>
                  <a:pt x="2449" y="8356"/>
                </a:lnTo>
                <a:lnTo>
                  <a:pt x="1433" y="4546"/>
                </a:lnTo>
                <a:lnTo>
                  <a:pt x="1255" y="2959"/>
                </a:lnTo>
                <a:lnTo>
                  <a:pt x="795" y="660"/>
                </a:lnTo>
                <a:lnTo>
                  <a:pt x="64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6" name="object 2336"/>
          <p:cNvSpPr/>
          <p:nvPr/>
        </p:nvSpPr>
        <p:spPr>
          <a:xfrm>
            <a:off x="3740239" y="4805434"/>
            <a:ext cx="59116" cy="74756"/>
          </a:xfrm>
          <a:prstGeom prst="rect">
            <a:avLst/>
          </a:prstGeom>
          <a:blipFill>
            <a:blip r:embed="rId7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7" name="object 2337"/>
          <p:cNvSpPr/>
          <p:nvPr/>
        </p:nvSpPr>
        <p:spPr>
          <a:xfrm>
            <a:off x="3757251" y="4851217"/>
            <a:ext cx="32384" cy="27305"/>
          </a:xfrm>
          <a:custGeom>
            <a:avLst/>
            <a:gdLst/>
            <a:ahLst/>
            <a:cxnLst/>
            <a:rect l="l" t="t" r="r" b="b"/>
            <a:pathLst>
              <a:path w="32385" h="27304">
                <a:moveTo>
                  <a:pt x="32194" y="0"/>
                </a:moveTo>
                <a:lnTo>
                  <a:pt x="31648" y="419"/>
                </a:lnTo>
                <a:lnTo>
                  <a:pt x="30797" y="1193"/>
                </a:lnTo>
                <a:lnTo>
                  <a:pt x="29895" y="1968"/>
                </a:lnTo>
                <a:lnTo>
                  <a:pt x="28790" y="3124"/>
                </a:lnTo>
                <a:lnTo>
                  <a:pt x="27254" y="4356"/>
                </a:lnTo>
                <a:lnTo>
                  <a:pt x="25666" y="5524"/>
                </a:lnTo>
                <a:lnTo>
                  <a:pt x="23946" y="7124"/>
                </a:lnTo>
                <a:lnTo>
                  <a:pt x="22085" y="8572"/>
                </a:lnTo>
                <a:lnTo>
                  <a:pt x="20116" y="10020"/>
                </a:lnTo>
                <a:lnTo>
                  <a:pt x="18199" y="11772"/>
                </a:lnTo>
                <a:lnTo>
                  <a:pt x="0" y="26873"/>
                </a:lnTo>
                <a:lnTo>
                  <a:pt x="2489" y="25869"/>
                </a:lnTo>
                <a:lnTo>
                  <a:pt x="9461" y="22021"/>
                </a:lnTo>
                <a:lnTo>
                  <a:pt x="13931" y="19113"/>
                </a:lnTo>
                <a:lnTo>
                  <a:pt x="18084" y="15811"/>
                </a:lnTo>
                <a:lnTo>
                  <a:pt x="20180" y="14211"/>
                </a:lnTo>
                <a:lnTo>
                  <a:pt x="22123" y="12369"/>
                </a:lnTo>
                <a:lnTo>
                  <a:pt x="25768" y="8991"/>
                </a:lnTo>
                <a:lnTo>
                  <a:pt x="27334" y="7061"/>
                </a:lnTo>
                <a:lnTo>
                  <a:pt x="29883" y="4102"/>
                </a:lnTo>
                <a:lnTo>
                  <a:pt x="30607" y="2514"/>
                </a:lnTo>
                <a:lnTo>
                  <a:pt x="31280" y="1574"/>
                </a:lnTo>
                <a:lnTo>
                  <a:pt x="31970" y="419"/>
                </a:lnTo>
                <a:lnTo>
                  <a:pt x="3219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8" name="object 2338"/>
          <p:cNvSpPr/>
          <p:nvPr/>
        </p:nvSpPr>
        <p:spPr>
          <a:xfrm>
            <a:off x="3746575" y="4843221"/>
            <a:ext cx="51384" cy="83489"/>
          </a:xfrm>
          <a:prstGeom prst="rect">
            <a:avLst/>
          </a:prstGeom>
          <a:blipFill>
            <a:blip r:embed="rId7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9" name="object 2339"/>
          <p:cNvSpPr/>
          <p:nvPr/>
        </p:nvSpPr>
        <p:spPr>
          <a:xfrm>
            <a:off x="3747875" y="4890666"/>
            <a:ext cx="24765" cy="34290"/>
          </a:xfrm>
          <a:custGeom>
            <a:avLst/>
            <a:gdLst/>
            <a:ahLst/>
            <a:cxnLst/>
            <a:rect l="l" t="t" r="r" b="b"/>
            <a:pathLst>
              <a:path w="24764" h="34289">
                <a:moveTo>
                  <a:pt x="24765" y="0"/>
                </a:moveTo>
                <a:lnTo>
                  <a:pt x="24288" y="647"/>
                </a:lnTo>
                <a:lnTo>
                  <a:pt x="23037" y="2451"/>
                </a:lnTo>
                <a:lnTo>
                  <a:pt x="22237" y="3860"/>
                </a:lnTo>
                <a:lnTo>
                  <a:pt x="21043" y="5410"/>
                </a:lnTo>
                <a:lnTo>
                  <a:pt x="19799" y="6959"/>
                </a:lnTo>
                <a:lnTo>
                  <a:pt x="18554" y="8826"/>
                </a:lnTo>
                <a:lnTo>
                  <a:pt x="17043" y="10756"/>
                </a:lnTo>
                <a:lnTo>
                  <a:pt x="15481" y="12623"/>
                </a:lnTo>
                <a:lnTo>
                  <a:pt x="14033" y="14782"/>
                </a:lnTo>
                <a:lnTo>
                  <a:pt x="12344" y="16789"/>
                </a:lnTo>
                <a:lnTo>
                  <a:pt x="0" y="33820"/>
                </a:lnTo>
                <a:lnTo>
                  <a:pt x="2159" y="32245"/>
                </a:lnTo>
                <a:lnTo>
                  <a:pt x="5080" y="29514"/>
                </a:lnTo>
                <a:lnTo>
                  <a:pt x="8013" y="26822"/>
                </a:lnTo>
                <a:lnTo>
                  <a:pt x="11659" y="22898"/>
                </a:lnTo>
                <a:lnTo>
                  <a:pt x="14884" y="18745"/>
                </a:lnTo>
                <a:lnTo>
                  <a:pt x="16548" y="16675"/>
                </a:lnTo>
                <a:lnTo>
                  <a:pt x="17995" y="14427"/>
                </a:lnTo>
                <a:lnTo>
                  <a:pt x="20726" y="10261"/>
                </a:lnTo>
                <a:lnTo>
                  <a:pt x="21729" y="8115"/>
                </a:lnTo>
                <a:lnTo>
                  <a:pt x="23545" y="4546"/>
                </a:lnTo>
                <a:lnTo>
                  <a:pt x="23876" y="2832"/>
                </a:lnTo>
                <a:lnTo>
                  <a:pt x="24282" y="1752"/>
                </a:lnTo>
                <a:lnTo>
                  <a:pt x="24657" y="546"/>
                </a:lnTo>
                <a:lnTo>
                  <a:pt x="2476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0" name="object 2340"/>
          <p:cNvSpPr/>
          <p:nvPr/>
        </p:nvSpPr>
        <p:spPr>
          <a:xfrm>
            <a:off x="3744451" y="4852550"/>
            <a:ext cx="10160" cy="41275"/>
          </a:xfrm>
          <a:custGeom>
            <a:avLst/>
            <a:gdLst/>
            <a:ahLst/>
            <a:cxnLst/>
            <a:rect l="l" t="t" r="r" b="b"/>
            <a:pathLst>
              <a:path w="10160" h="41275">
                <a:moveTo>
                  <a:pt x="663" y="0"/>
                </a:moveTo>
                <a:lnTo>
                  <a:pt x="534" y="647"/>
                </a:lnTo>
                <a:lnTo>
                  <a:pt x="396" y="1790"/>
                </a:lnTo>
                <a:lnTo>
                  <a:pt x="358" y="2946"/>
                </a:lnTo>
                <a:lnTo>
                  <a:pt x="0" y="4546"/>
                </a:lnTo>
                <a:lnTo>
                  <a:pt x="91" y="6654"/>
                </a:lnTo>
                <a:lnTo>
                  <a:pt x="209" y="8343"/>
                </a:lnTo>
                <a:lnTo>
                  <a:pt x="294" y="11010"/>
                </a:lnTo>
                <a:lnTo>
                  <a:pt x="1602" y="18580"/>
                </a:lnTo>
                <a:lnTo>
                  <a:pt x="3596" y="26276"/>
                </a:lnTo>
                <a:lnTo>
                  <a:pt x="5374" y="31267"/>
                </a:lnTo>
                <a:lnTo>
                  <a:pt x="7013" y="34899"/>
                </a:lnTo>
                <a:lnTo>
                  <a:pt x="8625" y="38557"/>
                </a:lnTo>
                <a:lnTo>
                  <a:pt x="9972" y="40868"/>
                </a:lnTo>
                <a:lnTo>
                  <a:pt x="9553" y="38214"/>
                </a:lnTo>
                <a:lnTo>
                  <a:pt x="8321" y="32423"/>
                </a:lnTo>
                <a:lnTo>
                  <a:pt x="7228" y="27787"/>
                </a:lnTo>
                <a:lnTo>
                  <a:pt x="6009" y="22872"/>
                </a:lnTo>
                <a:lnTo>
                  <a:pt x="5400" y="20332"/>
                </a:lnTo>
                <a:lnTo>
                  <a:pt x="4638" y="17843"/>
                </a:lnTo>
                <a:lnTo>
                  <a:pt x="4180" y="15265"/>
                </a:lnTo>
                <a:lnTo>
                  <a:pt x="3482" y="12928"/>
                </a:lnTo>
                <a:lnTo>
                  <a:pt x="2860" y="10553"/>
                </a:lnTo>
                <a:lnTo>
                  <a:pt x="2466" y="8343"/>
                </a:lnTo>
                <a:lnTo>
                  <a:pt x="1933" y="6438"/>
                </a:lnTo>
                <a:lnTo>
                  <a:pt x="1450" y="4546"/>
                </a:lnTo>
                <a:lnTo>
                  <a:pt x="1247" y="2933"/>
                </a:lnTo>
                <a:lnTo>
                  <a:pt x="812" y="634"/>
                </a:lnTo>
                <a:lnTo>
                  <a:pt x="66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1" name="object 2341"/>
          <p:cNvSpPr/>
          <p:nvPr/>
        </p:nvSpPr>
        <p:spPr>
          <a:xfrm>
            <a:off x="3724783" y="4842027"/>
            <a:ext cx="56605" cy="129247"/>
          </a:xfrm>
          <a:prstGeom prst="rect">
            <a:avLst/>
          </a:prstGeom>
          <a:blipFill>
            <a:blip r:embed="rId7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2" name="object 2342"/>
          <p:cNvSpPr/>
          <p:nvPr/>
        </p:nvSpPr>
        <p:spPr>
          <a:xfrm>
            <a:off x="3734968" y="4844786"/>
            <a:ext cx="26809" cy="50809"/>
          </a:xfrm>
          <a:prstGeom prst="rect">
            <a:avLst/>
          </a:prstGeom>
          <a:blipFill>
            <a:blip r:embed="rId7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3" name="object 2343"/>
          <p:cNvSpPr/>
          <p:nvPr/>
        </p:nvSpPr>
        <p:spPr>
          <a:xfrm>
            <a:off x="3725848" y="4936481"/>
            <a:ext cx="39370" cy="32384"/>
          </a:xfrm>
          <a:custGeom>
            <a:avLst/>
            <a:gdLst/>
            <a:ahLst/>
            <a:cxnLst/>
            <a:rect l="l" t="t" r="r" b="b"/>
            <a:pathLst>
              <a:path w="39370" h="32385">
                <a:moveTo>
                  <a:pt x="39166" y="0"/>
                </a:moveTo>
                <a:lnTo>
                  <a:pt x="36322" y="2336"/>
                </a:lnTo>
                <a:lnTo>
                  <a:pt x="35039" y="3759"/>
                </a:lnTo>
                <a:lnTo>
                  <a:pt x="33159" y="5219"/>
                </a:lnTo>
                <a:lnTo>
                  <a:pt x="31229" y="6654"/>
                </a:lnTo>
                <a:lnTo>
                  <a:pt x="29222" y="8496"/>
                </a:lnTo>
                <a:lnTo>
                  <a:pt x="26860" y="10299"/>
                </a:lnTo>
                <a:lnTo>
                  <a:pt x="24472" y="12026"/>
                </a:lnTo>
                <a:lnTo>
                  <a:pt x="22148" y="14135"/>
                </a:lnTo>
                <a:lnTo>
                  <a:pt x="19570" y="15989"/>
                </a:lnTo>
                <a:lnTo>
                  <a:pt x="12280" y="21742"/>
                </a:lnTo>
                <a:lnTo>
                  <a:pt x="7810" y="25387"/>
                </a:lnTo>
                <a:lnTo>
                  <a:pt x="2349" y="29997"/>
                </a:lnTo>
                <a:lnTo>
                  <a:pt x="0" y="32257"/>
                </a:lnTo>
                <a:lnTo>
                  <a:pt x="3035" y="31089"/>
                </a:lnTo>
                <a:lnTo>
                  <a:pt x="9372" y="27597"/>
                </a:lnTo>
                <a:lnTo>
                  <a:pt x="11798" y="26174"/>
                </a:lnTo>
                <a:lnTo>
                  <a:pt x="15532" y="23660"/>
                </a:lnTo>
                <a:lnTo>
                  <a:pt x="16865" y="22872"/>
                </a:lnTo>
                <a:lnTo>
                  <a:pt x="19367" y="20942"/>
                </a:lnTo>
                <a:lnTo>
                  <a:pt x="20675" y="19989"/>
                </a:lnTo>
                <a:lnTo>
                  <a:pt x="24511" y="17094"/>
                </a:lnTo>
                <a:lnTo>
                  <a:pt x="29108" y="12865"/>
                </a:lnTo>
                <a:lnTo>
                  <a:pt x="30251" y="11887"/>
                </a:lnTo>
                <a:lnTo>
                  <a:pt x="31216" y="10756"/>
                </a:lnTo>
                <a:lnTo>
                  <a:pt x="33083" y="8712"/>
                </a:lnTo>
                <a:lnTo>
                  <a:pt x="36322" y="4965"/>
                </a:lnTo>
                <a:lnTo>
                  <a:pt x="37312" y="3073"/>
                </a:lnTo>
                <a:lnTo>
                  <a:pt x="38074" y="1904"/>
                </a:lnTo>
                <a:lnTo>
                  <a:pt x="38747" y="698"/>
                </a:lnTo>
                <a:lnTo>
                  <a:pt x="3916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4" name="object 2344"/>
          <p:cNvSpPr/>
          <p:nvPr/>
        </p:nvSpPr>
        <p:spPr>
          <a:xfrm>
            <a:off x="3698303" y="4926723"/>
            <a:ext cx="77025" cy="63804"/>
          </a:xfrm>
          <a:prstGeom prst="rect">
            <a:avLst/>
          </a:prstGeom>
          <a:blipFill>
            <a:blip r:embed="rId7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5" name="object 2345"/>
          <p:cNvSpPr/>
          <p:nvPr/>
        </p:nvSpPr>
        <p:spPr>
          <a:xfrm>
            <a:off x="3710457" y="4947372"/>
            <a:ext cx="4445" cy="41275"/>
          </a:xfrm>
          <a:custGeom>
            <a:avLst/>
            <a:gdLst/>
            <a:ahLst/>
            <a:cxnLst/>
            <a:rect l="l" t="t" r="r" b="b"/>
            <a:pathLst>
              <a:path w="4445" h="41275">
                <a:moveTo>
                  <a:pt x="1435" y="0"/>
                </a:moveTo>
                <a:lnTo>
                  <a:pt x="1371" y="6464"/>
                </a:lnTo>
                <a:lnTo>
                  <a:pt x="1270" y="10604"/>
                </a:lnTo>
                <a:lnTo>
                  <a:pt x="1089" y="13017"/>
                </a:lnTo>
                <a:lnTo>
                  <a:pt x="850" y="15405"/>
                </a:lnTo>
                <a:lnTo>
                  <a:pt x="861" y="18097"/>
                </a:lnTo>
                <a:lnTo>
                  <a:pt x="612" y="20688"/>
                </a:lnTo>
                <a:lnTo>
                  <a:pt x="203" y="28028"/>
                </a:lnTo>
                <a:lnTo>
                  <a:pt x="101" y="30454"/>
                </a:lnTo>
                <a:lnTo>
                  <a:pt x="0" y="41160"/>
                </a:lnTo>
                <a:lnTo>
                  <a:pt x="876" y="38684"/>
                </a:lnTo>
                <a:lnTo>
                  <a:pt x="2654" y="31051"/>
                </a:lnTo>
                <a:lnTo>
                  <a:pt x="3416" y="25895"/>
                </a:lnTo>
                <a:lnTo>
                  <a:pt x="3949" y="18097"/>
                </a:lnTo>
                <a:lnTo>
                  <a:pt x="3860" y="12992"/>
                </a:lnTo>
                <a:lnTo>
                  <a:pt x="3797" y="10579"/>
                </a:lnTo>
                <a:lnTo>
                  <a:pt x="3416" y="8267"/>
                </a:lnTo>
                <a:lnTo>
                  <a:pt x="2933" y="4381"/>
                </a:lnTo>
                <a:lnTo>
                  <a:pt x="2260" y="2794"/>
                </a:lnTo>
                <a:lnTo>
                  <a:pt x="1993" y="1689"/>
                </a:lnTo>
                <a:lnTo>
                  <a:pt x="1676" y="596"/>
                </a:lnTo>
                <a:lnTo>
                  <a:pt x="143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6" name="object 2346"/>
          <p:cNvSpPr/>
          <p:nvPr/>
        </p:nvSpPr>
        <p:spPr>
          <a:xfrm>
            <a:off x="3672227" y="4874640"/>
            <a:ext cx="75175" cy="160947"/>
          </a:xfrm>
          <a:prstGeom prst="rect">
            <a:avLst/>
          </a:prstGeom>
          <a:blipFill>
            <a:blip r:embed="rId7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7" name="object 2347"/>
          <p:cNvSpPr/>
          <p:nvPr/>
        </p:nvSpPr>
        <p:spPr>
          <a:xfrm>
            <a:off x="3725965" y="4888722"/>
            <a:ext cx="5715" cy="56515"/>
          </a:xfrm>
          <a:custGeom>
            <a:avLst/>
            <a:gdLst/>
            <a:ahLst/>
            <a:cxnLst/>
            <a:rect l="l" t="t" r="r" b="b"/>
            <a:pathLst>
              <a:path w="5714" h="56514">
                <a:moveTo>
                  <a:pt x="2098" y="0"/>
                </a:moveTo>
                <a:lnTo>
                  <a:pt x="1984" y="4025"/>
                </a:lnTo>
                <a:lnTo>
                  <a:pt x="2203" y="6070"/>
                </a:lnTo>
                <a:lnTo>
                  <a:pt x="1834" y="11366"/>
                </a:lnTo>
                <a:lnTo>
                  <a:pt x="1738" y="16027"/>
                </a:lnTo>
                <a:lnTo>
                  <a:pt x="1612" y="17703"/>
                </a:lnTo>
                <a:lnTo>
                  <a:pt x="1324" y="20929"/>
                </a:lnTo>
                <a:lnTo>
                  <a:pt x="1340" y="24599"/>
                </a:lnTo>
                <a:lnTo>
                  <a:pt x="993" y="27863"/>
                </a:lnTo>
                <a:lnTo>
                  <a:pt x="828" y="31343"/>
                </a:lnTo>
                <a:lnTo>
                  <a:pt x="612" y="34823"/>
                </a:lnTo>
                <a:lnTo>
                  <a:pt x="447" y="38099"/>
                </a:lnTo>
                <a:lnTo>
                  <a:pt x="193" y="44424"/>
                </a:lnTo>
                <a:lnTo>
                  <a:pt x="0" y="52552"/>
                </a:lnTo>
                <a:lnTo>
                  <a:pt x="155" y="55918"/>
                </a:lnTo>
                <a:lnTo>
                  <a:pt x="1425" y="52552"/>
                </a:lnTo>
                <a:lnTo>
                  <a:pt x="2555" y="47370"/>
                </a:lnTo>
                <a:lnTo>
                  <a:pt x="3223" y="44424"/>
                </a:lnTo>
                <a:lnTo>
                  <a:pt x="3737" y="41744"/>
                </a:lnTo>
                <a:lnTo>
                  <a:pt x="4397" y="36817"/>
                </a:lnTo>
                <a:lnTo>
                  <a:pt x="4714" y="35128"/>
                </a:lnTo>
                <a:lnTo>
                  <a:pt x="4829" y="33388"/>
                </a:lnTo>
                <a:lnTo>
                  <a:pt x="5540" y="24599"/>
                </a:lnTo>
                <a:lnTo>
                  <a:pt x="5437" y="20929"/>
                </a:lnTo>
                <a:lnTo>
                  <a:pt x="5426" y="16027"/>
                </a:lnTo>
                <a:lnTo>
                  <a:pt x="5184" y="14427"/>
                </a:lnTo>
                <a:lnTo>
                  <a:pt x="4892" y="11366"/>
                </a:lnTo>
                <a:lnTo>
                  <a:pt x="4499" y="8597"/>
                </a:lnTo>
                <a:lnTo>
                  <a:pt x="4397" y="7277"/>
                </a:lnTo>
                <a:lnTo>
                  <a:pt x="3978" y="6070"/>
                </a:lnTo>
                <a:lnTo>
                  <a:pt x="2886" y="2298"/>
                </a:lnTo>
                <a:lnTo>
                  <a:pt x="2416" y="825"/>
                </a:lnTo>
                <a:lnTo>
                  <a:pt x="2098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8" name="object 2348"/>
          <p:cNvSpPr/>
          <p:nvPr/>
        </p:nvSpPr>
        <p:spPr>
          <a:xfrm>
            <a:off x="3709606" y="4878004"/>
            <a:ext cx="35204" cy="69368"/>
          </a:xfrm>
          <a:prstGeom prst="rect">
            <a:avLst/>
          </a:prstGeom>
          <a:blipFill>
            <a:blip r:embed="rId7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9" name="object 2349"/>
          <p:cNvSpPr/>
          <p:nvPr/>
        </p:nvSpPr>
        <p:spPr>
          <a:xfrm>
            <a:off x="3677293" y="4994428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47" y="0"/>
                </a:moveTo>
                <a:lnTo>
                  <a:pt x="13102" y="634"/>
                </a:lnTo>
                <a:lnTo>
                  <a:pt x="12407" y="2920"/>
                </a:lnTo>
                <a:lnTo>
                  <a:pt x="12077" y="4356"/>
                </a:lnTo>
                <a:lnTo>
                  <a:pt x="11417" y="6172"/>
                </a:lnTo>
                <a:lnTo>
                  <a:pt x="10706" y="7975"/>
                </a:lnTo>
                <a:lnTo>
                  <a:pt x="10083" y="10109"/>
                </a:lnTo>
                <a:lnTo>
                  <a:pt x="9220" y="12331"/>
                </a:lnTo>
                <a:lnTo>
                  <a:pt x="8305" y="14566"/>
                </a:lnTo>
                <a:lnTo>
                  <a:pt x="7594" y="17017"/>
                </a:lnTo>
                <a:lnTo>
                  <a:pt x="6604" y="19367"/>
                </a:lnTo>
                <a:lnTo>
                  <a:pt x="5715" y="21780"/>
                </a:lnTo>
                <a:lnTo>
                  <a:pt x="4851" y="24206"/>
                </a:lnTo>
                <a:lnTo>
                  <a:pt x="4013" y="26466"/>
                </a:lnTo>
                <a:lnTo>
                  <a:pt x="3225" y="28752"/>
                </a:lnTo>
                <a:lnTo>
                  <a:pt x="2463" y="30873"/>
                </a:lnTo>
                <a:lnTo>
                  <a:pt x="1866" y="32715"/>
                </a:lnTo>
                <a:lnTo>
                  <a:pt x="597" y="36842"/>
                </a:lnTo>
                <a:lnTo>
                  <a:pt x="0" y="38976"/>
                </a:lnTo>
                <a:lnTo>
                  <a:pt x="1574" y="36842"/>
                </a:lnTo>
                <a:lnTo>
                  <a:pt x="5473" y="30060"/>
                </a:lnTo>
                <a:lnTo>
                  <a:pt x="7734" y="25361"/>
                </a:lnTo>
                <a:lnTo>
                  <a:pt x="9550" y="20485"/>
                </a:lnTo>
                <a:lnTo>
                  <a:pt x="10477" y="18059"/>
                </a:lnTo>
                <a:lnTo>
                  <a:pt x="12547" y="10807"/>
                </a:lnTo>
                <a:lnTo>
                  <a:pt x="12852" y="8508"/>
                </a:lnTo>
                <a:lnTo>
                  <a:pt x="13512" y="4622"/>
                </a:lnTo>
                <a:lnTo>
                  <a:pt x="13309" y="2920"/>
                </a:lnTo>
                <a:lnTo>
                  <a:pt x="133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0" name="object 2350"/>
          <p:cNvSpPr/>
          <p:nvPr/>
        </p:nvSpPr>
        <p:spPr>
          <a:xfrm>
            <a:off x="3659409" y="5033662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4" h="17779">
                <a:moveTo>
                  <a:pt x="37274" y="0"/>
                </a:moveTo>
                <a:lnTo>
                  <a:pt x="36652" y="292"/>
                </a:lnTo>
                <a:lnTo>
                  <a:pt x="34620" y="1320"/>
                </a:lnTo>
                <a:lnTo>
                  <a:pt x="33248" y="2146"/>
                </a:lnTo>
                <a:lnTo>
                  <a:pt x="31483" y="2933"/>
                </a:lnTo>
                <a:lnTo>
                  <a:pt x="29692" y="3657"/>
                </a:lnTo>
                <a:lnTo>
                  <a:pt x="27749" y="4699"/>
                </a:lnTo>
                <a:lnTo>
                  <a:pt x="25539" y="5651"/>
                </a:lnTo>
                <a:lnTo>
                  <a:pt x="23291" y="6540"/>
                </a:lnTo>
                <a:lnTo>
                  <a:pt x="21031" y="7734"/>
                </a:lnTo>
                <a:lnTo>
                  <a:pt x="18656" y="8661"/>
                </a:lnTo>
                <a:lnTo>
                  <a:pt x="13982" y="10769"/>
                </a:lnTo>
                <a:lnTo>
                  <a:pt x="11760" y="11747"/>
                </a:lnTo>
                <a:lnTo>
                  <a:pt x="7518" y="13703"/>
                </a:lnTo>
                <a:lnTo>
                  <a:pt x="2298" y="16268"/>
                </a:lnTo>
                <a:lnTo>
                  <a:pt x="0" y="17564"/>
                </a:lnTo>
                <a:lnTo>
                  <a:pt x="2603" y="17208"/>
                </a:lnTo>
                <a:lnTo>
                  <a:pt x="10198" y="15290"/>
                </a:lnTo>
                <a:lnTo>
                  <a:pt x="15125" y="13639"/>
                </a:lnTo>
                <a:lnTo>
                  <a:pt x="19900" y="11544"/>
                </a:lnTo>
                <a:lnTo>
                  <a:pt x="22326" y="10541"/>
                </a:lnTo>
                <a:lnTo>
                  <a:pt x="24612" y="9271"/>
                </a:lnTo>
                <a:lnTo>
                  <a:pt x="28930" y="6959"/>
                </a:lnTo>
                <a:lnTo>
                  <a:pt x="30810" y="5575"/>
                </a:lnTo>
                <a:lnTo>
                  <a:pt x="34061" y="3365"/>
                </a:lnTo>
                <a:lnTo>
                  <a:pt x="35153" y="2019"/>
                </a:lnTo>
                <a:lnTo>
                  <a:pt x="36017" y="1308"/>
                </a:lnTo>
                <a:lnTo>
                  <a:pt x="36830" y="495"/>
                </a:lnTo>
                <a:lnTo>
                  <a:pt x="3727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1" name="object 2351"/>
          <p:cNvSpPr/>
          <p:nvPr/>
        </p:nvSpPr>
        <p:spPr>
          <a:xfrm>
            <a:off x="3658082" y="4967465"/>
            <a:ext cx="102120" cy="88879"/>
          </a:xfrm>
          <a:prstGeom prst="rect">
            <a:avLst/>
          </a:prstGeom>
          <a:blipFill>
            <a:blip r:embed="rId7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2" name="object 2352"/>
          <p:cNvSpPr/>
          <p:nvPr/>
        </p:nvSpPr>
        <p:spPr>
          <a:xfrm>
            <a:off x="3658082" y="5023624"/>
            <a:ext cx="47213" cy="30533"/>
          </a:xfrm>
          <a:prstGeom prst="rect">
            <a:avLst/>
          </a:prstGeom>
          <a:blipFill>
            <a:blip r:embed="rId7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3" name="object 2353"/>
          <p:cNvSpPr/>
          <p:nvPr/>
        </p:nvSpPr>
        <p:spPr>
          <a:xfrm>
            <a:off x="3702433" y="4980448"/>
            <a:ext cx="46355" cy="22225"/>
          </a:xfrm>
          <a:custGeom>
            <a:avLst/>
            <a:gdLst/>
            <a:ahLst/>
            <a:cxnLst/>
            <a:rect l="l" t="t" r="r" b="b"/>
            <a:pathLst>
              <a:path w="46354" h="22225">
                <a:moveTo>
                  <a:pt x="45910" y="0"/>
                </a:moveTo>
                <a:lnTo>
                  <a:pt x="42588" y="1574"/>
                </a:lnTo>
                <a:lnTo>
                  <a:pt x="40982" y="2616"/>
                </a:lnTo>
                <a:lnTo>
                  <a:pt x="38811" y="3581"/>
                </a:lnTo>
                <a:lnTo>
                  <a:pt x="36588" y="4483"/>
                </a:lnTo>
                <a:lnTo>
                  <a:pt x="34175" y="5778"/>
                </a:lnTo>
                <a:lnTo>
                  <a:pt x="31470" y="6946"/>
                </a:lnTo>
                <a:lnTo>
                  <a:pt x="28714" y="8039"/>
                </a:lnTo>
                <a:lnTo>
                  <a:pt x="25920" y="9499"/>
                </a:lnTo>
                <a:lnTo>
                  <a:pt x="22974" y="10655"/>
                </a:lnTo>
                <a:lnTo>
                  <a:pt x="11798" y="15684"/>
                </a:lnTo>
                <a:lnTo>
                  <a:pt x="9283" y="16865"/>
                </a:lnTo>
                <a:lnTo>
                  <a:pt x="2832" y="19977"/>
                </a:lnTo>
                <a:lnTo>
                  <a:pt x="0" y="21615"/>
                </a:lnTo>
                <a:lnTo>
                  <a:pt x="3238" y="21221"/>
                </a:lnTo>
                <a:lnTo>
                  <a:pt x="7899" y="19977"/>
                </a:lnTo>
                <a:lnTo>
                  <a:pt x="10236" y="19405"/>
                </a:lnTo>
                <a:lnTo>
                  <a:pt x="12915" y="18605"/>
                </a:lnTo>
                <a:lnTo>
                  <a:pt x="15760" y="17614"/>
                </a:lnTo>
                <a:lnTo>
                  <a:pt x="17170" y="17094"/>
                </a:lnTo>
                <a:lnTo>
                  <a:pt x="18669" y="16662"/>
                </a:lnTo>
                <a:lnTo>
                  <a:pt x="20116" y="16027"/>
                </a:lnTo>
                <a:lnTo>
                  <a:pt x="27495" y="12953"/>
                </a:lnTo>
                <a:lnTo>
                  <a:pt x="30353" y="11391"/>
                </a:lnTo>
                <a:lnTo>
                  <a:pt x="33007" y="9982"/>
                </a:lnTo>
                <a:lnTo>
                  <a:pt x="34353" y="9334"/>
                </a:lnTo>
                <a:lnTo>
                  <a:pt x="35572" y="8445"/>
                </a:lnTo>
                <a:lnTo>
                  <a:pt x="37884" y="6946"/>
                </a:lnTo>
                <a:lnTo>
                  <a:pt x="41948" y="4102"/>
                </a:lnTo>
                <a:lnTo>
                  <a:pt x="43332" y="2514"/>
                </a:lnTo>
                <a:lnTo>
                  <a:pt x="44373" y="1562"/>
                </a:lnTo>
                <a:lnTo>
                  <a:pt x="45910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4" name="object 2354"/>
          <p:cNvSpPr/>
          <p:nvPr/>
        </p:nvSpPr>
        <p:spPr>
          <a:xfrm>
            <a:off x="3700779" y="4968062"/>
            <a:ext cx="58192" cy="37607"/>
          </a:xfrm>
          <a:prstGeom prst="rect">
            <a:avLst/>
          </a:prstGeom>
          <a:blipFill>
            <a:blip r:embed="rId7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5" name="object 2355"/>
          <p:cNvSpPr/>
          <p:nvPr/>
        </p:nvSpPr>
        <p:spPr>
          <a:xfrm>
            <a:off x="3617304" y="5035232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47" y="0"/>
                </a:moveTo>
                <a:lnTo>
                  <a:pt x="13102" y="635"/>
                </a:lnTo>
                <a:lnTo>
                  <a:pt x="12768" y="1778"/>
                </a:lnTo>
                <a:lnTo>
                  <a:pt x="12408" y="2908"/>
                </a:lnTo>
                <a:lnTo>
                  <a:pt x="12065" y="4343"/>
                </a:lnTo>
                <a:lnTo>
                  <a:pt x="10693" y="7975"/>
                </a:lnTo>
                <a:lnTo>
                  <a:pt x="10071" y="10096"/>
                </a:lnTo>
                <a:lnTo>
                  <a:pt x="9220" y="12331"/>
                </a:lnTo>
                <a:lnTo>
                  <a:pt x="8305" y="14554"/>
                </a:lnTo>
                <a:lnTo>
                  <a:pt x="7607" y="17005"/>
                </a:lnTo>
                <a:lnTo>
                  <a:pt x="0" y="38963"/>
                </a:lnTo>
                <a:lnTo>
                  <a:pt x="1549" y="36842"/>
                </a:lnTo>
                <a:lnTo>
                  <a:pt x="5473" y="30048"/>
                </a:lnTo>
                <a:lnTo>
                  <a:pt x="7708" y="25361"/>
                </a:lnTo>
                <a:lnTo>
                  <a:pt x="9550" y="20472"/>
                </a:lnTo>
                <a:lnTo>
                  <a:pt x="10490" y="18046"/>
                </a:lnTo>
                <a:lnTo>
                  <a:pt x="12522" y="10795"/>
                </a:lnTo>
                <a:lnTo>
                  <a:pt x="12937" y="7975"/>
                </a:lnTo>
                <a:lnTo>
                  <a:pt x="13487" y="4622"/>
                </a:lnTo>
                <a:lnTo>
                  <a:pt x="13309" y="2908"/>
                </a:lnTo>
                <a:lnTo>
                  <a:pt x="133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6" name="object 2356"/>
          <p:cNvSpPr/>
          <p:nvPr/>
        </p:nvSpPr>
        <p:spPr>
          <a:xfrm>
            <a:off x="3612223" y="5003838"/>
            <a:ext cx="61391" cy="72542"/>
          </a:xfrm>
          <a:prstGeom prst="rect">
            <a:avLst/>
          </a:prstGeom>
          <a:blipFill>
            <a:blip r:embed="rId7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7" name="object 2357"/>
          <p:cNvSpPr/>
          <p:nvPr/>
        </p:nvSpPr>
        <p:spPr>
          <a:xfrm>
            <a:off x="3649450" y="5014098"/>
            <a:ext cx="13970" cy="39370"/>
          </a:xfrm>
          <a:custGeom>
            <a:avLst/>
            <a:gdLst/>
            <a:ahLst/>
            <a:cxnLst/>
            <a:rect l="l" t="t" r="r" b="b"/>
            <a:pathLst>
              <a:path w="13970" h="39370">
                <a:moveTo>
                  <a:pt x="13347" y="0"/>
                </a:moveTo>
                <a:lnTo>
                  <a:pt x="13119" y="647"/>
                </a:lnTo>
                <a:lnTo>
                  <a:pt x="12421" y="2921"/>
                </a:lnTo>
                <a:lnTo>
                  <a:pt x="12077" y="4356"/>
                </a:lnTo>
                <a:lnTo>
                  <a:pt x="11430" y="6172"/>
                </a:lnTo>
                <a:lnTo>
                  <a:pt x="10706" y="7988"/>
                </a:lnTo>
                <a:lnTo>
                  <a:pt x="10083" y="10109"/>
                </a:lnTo>
                <a:lnTo>
                  <a:pt x="9220" y="12357"/>
                </a:lnTo>
                <a:lnTo>
                  <a:pt x="8318" y="14566"/>
                </a:lnTo>
                <a:lnTo>
                  <a:pt x="7607" y="17018"/>
                </a:lnTo>
                <a:lnTo>
                  <a:pt x="6616" y="19392"/>
                </a:lnTo>
                <a:lnTo>
                  <a:pt x="0" y="38963"/>
                </a:lnTo>
                <a:lnTo>
                  <a:pt x="1574" y="36855"/>
                </a:lnTo>
                <a:lnTo>
                  <a:pt x="12950" y="7988"/>
                </a:lnTo>
                <a:lnTo>
                  <a:pt x="13500" y="4635"/>
                </a:lnTo>
                <a:lnTo>
                  <a:pt x="13322" y="2921"/>
                </a:lnTo>
                <a:lnTo>
                  <a:pt x="13347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8" name="object 2358"/>
          <p:cNvSpPr/>
          <p:nvPr/>
        </p:nvSpPr>
        <p:spPr>
          <a:xfrm>
            <a:off x="3628796" y="5006773"/>
            <a:ext cx="48218" cy="75489"/>
          </a:xfrm>
          <a:prstGeom prst="rect">
            <a:avLst/>
          </a:prstGeom>
          <a:blipFill>
            <a:blip r:embed="rId7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9" name="object 2359"/>
          <p:cNvSpPr/>
          <p:nvPr/>
        </p:nvSpPr>
        <p:spPr>
          <a:xfrm>
            <a:off x="3630140" y="5059596"/>
            <a:ext cx="37465" cy="17780"/>
          </a:xfrm>
          <a:custGeom>
            <a:avLst/>
            <a:gdLst/>
            <a:ahLst/>
            <a:cxnLst/>
            <a:rect l="l" t="t" r="r" b="b"/>
            <a:pathLst>
              <a:path w="37464" h="17779">
                <a:moveTo>
                  <a:pt x="37261" y="0"/>
                </a:moveTo>
                <a:lnTo>
                  <a:pt x="36639" y="279"/>
                </a:lnTo>
                <a:lnTo>
                  <a:pt x="34607" y="1308"/>
                </a:lnTo>
                <a:lnTo>
                  <a:pt x="33223" y="2120"/>
                </a:lnTo>
                <a:lnTo>
                  <a:pt x="31483" y="2908"/>
                </a:lnTo>
                <a:lnTo>
                  <a:pt x="29692" y="3644"/>
                </a:lnTo>
                <a:lnTo>
                  <a:pt x="27736" y="4686"/>
                </a:lnTo>
                <a:lnTo>
                  <a:pt x="25526" y="5638"/>
                </a:lnTo>
                <a:lnTo>
                  <a:pt x="23279" y="6527"/>
                </a:lnTo>
                <a:lnTo>
                  <a:pt x="21031" y="7721"/>
                </a:lnTo>
                <a:lnTo>
                  <a:pt x="18630" y="8648"/>
                </a:lnTo>
                <a:lnTo>
                  <a:pt x="13970" y="10756"/>
                </a:lnTo>
                <a:lnTo>
                  <a:pt x="11747" y="11734"/>
                </a:lnTo>
                <a:lnTo>
                  <a:pt x="7518" y="13677"/>
                </a:lnTo>
                <a:lnTo>
                  <a:pt x="2298" y="16268"/>
                </a:lnTo>
                <a:lnTo>
                  <a:pt x="0" y="17538"/>
                </a:lnTo>
                <a:lnTo>
                  <a:pt x="2603" y="17195"/>
                </a:lnTo>
                <a:lnTo>
                  <a:pt x="6388" y="16217"/>
                </a:lnTo>
                <a:lnTo>
                  <a:pt x="10185" y="15278"/>
                </a:lnTo>
                <a:lnTo>
                  <a:pt x="15125" y="13627"/>
                </a:lnTo>
                <a:lnTo>
                  <a:pt x="19913" y="11518"/>
                </a:lnTo>
                <a:lnTo>
                  <a:pt x="22313" y="10515"/>
                </a:lnTo>
                <a:lnTo>
                  <a:pt x="24612" y="9258"/>
                </a:lnTo>
                <a:lnTo>
                  <a:pt x="28917" y="6946"/>
                </a:lnTo>
                <a:lnTo>
                  <a:pt x="30797" y="5575"/>
                </a:lnTo>
                <a:lnTo>
                  <a:pt x="34048" y="3340"/>
                </a:lnTo>
                <a:lnTo>
                  <a:pt x="35140" y="2006"/>
                </a:lnTo>
                <a:lnTo>
                  <a:pt x="36004" y="1295"/>
                </a:lnTo>
                <a:lnTo>
                  <a:pt x="36830" y="482"/>
                </a:lnTo>
                <a:lnTo>
                  <a:pt x="37261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0" name="object 2360"/>
          <p:cNvSpPr/>
          <p:nvPr/>
        </p:nvSpPr>
        <p:spPr>
          <a:xfrm>
            <a:off x="3574554" y="5049545"/>
            <a:ext cx="101465" cy="52003"/>
          </a:xfrm>
          <a:prstGeom prst="rect">
            <a:avLst/>
          </a:prstGeom>
          <a:blipFill>
            <a:blip r:embed="rId7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1" name="object 2361"/>
          <p:cNvSpPr/>
          <p:nvPr/>
        </p:nvSpPr>
        <p:spPr>
          <a:xfrm>
            <a:off x="3577033" y="5080651"/>
            <a:ext cx="46990" cy="10795"/>
          </a:xfrm>
          <a:custGeom>
            <a:avLst/>
            <a:gdLst/>
            <a:ahLst/>
            <a:cxnLst/>
            <a:rect l="l" t="t" r="r" b="b"/>
            <a:pathLst>
              <a:path w="46989" h="10795">
                <a:moveTo>
                  <a:pt x="41516" y="0"/>
                </a:moveTo>
                <a:lnTo>
                  <a:pt x="39230" y="63"/>
                </a:lnTo>
                <a:lnTo>
                  <a:pt x="36957" y="165"/>
                </a:lnTo>
                <a:lnTo>
                  <a:pt x="34239" y="165"/>
                </a:lnTo>
                <a:lnTo>
                  <a:pt x="31445" y="571"/>
                </a:lnTo>
                <a:lnTo>
                  <a:pt x="28638" y="1015"/>
                </a:lnTo>
                <a:lnTo>
                  <a:pt x="25641" y="1435"/>
                </a:lnTo>
                <a:lnTo>
                  <a:pt x="22635" y="2146"/>
                </a:lnTo>
                <a:lnTo>
                  <a:pt x="21247" y="2527"/>
                </a:lnTo>
                <a:lnTo>
                  <a:pt x="16878" y="3581"/>
                </a:lnTo>
                <a:lnTo>
                  <a:pt x="15506" y="4102"/>
                </a:lnTo>
                <a:lnTo>
                  <a:pt x="11442" y="5333"/>
                </a:lnTo>
                <a:lnTo>
                  <a:pt x="8966" y="6248"/>
                </a:lnTo>
                <a:lnTo>
                  <a:pt x="6883" y="7111"/>
                </a:lnTo>
                <a:lnTo>
                  <a:pt x="2654" y="8801"/>
                </a:lnTo>
                <a:lnTo>
                  <a:pt x="0" y="10312"/>
                </a:lnTo>
                <a:lnTo>
                  <a:pt x="26365" y="4914"/>
                </a:lnTo>
                <a:lnTo>
                  <a:pt x="29311" y="4470"/>
                </a:lnTo>
                <a:lnTo>
                  <a:pt x="32004" y="3746"/>
                </a:lnTo>
                <a:lnTo>
                  <a:pt x="34696" y="3111"/>
                </a:lnTo>
                <a:lnTo>
                  <a:pt x="37249" y="2717"/>
                </a:lnTo>
                <a:lnTo>
                  <a:pt x="39489" y="2133"/>
                </a:lnTo>
                <a:lnTo>
                  <a:pt x="41579" y="1663"/>
                </a:lnTo>
                <a:lnTo>
                  <a:pt x="43434" y="1562"/>
                </a:lnTo>
                <a:lnTo>
                  <a:pt x="44742" y="1282"/>
                </a:lnTo>
                <a:lnTo>
                  <a:pt x="46812" y="888"/>
                </a:lnTo>
                <a:lnTo>
                  <a:pt x="44742" y="558"/>
                </a:lnTo>
                <a:lnTo>
                  <a:pt x="43446" y="431"/>
                </a:lnTo>
                <a:lnTo>
                  <a:pt x="4151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2" name="object 2362"/>
          <p:cNvSpPr/>
          <p:nvPr/>
        </p:nvSpPr>
        <p:spPr>
          <a:xfrm>
            <a:off x="3546564" y="5069801"/>
            <a:ext cx="86150" cy="57442"/>
          </a:xfrm>
          <a:prstGeom prst="rect">
            <a:avLst/>
          </a:prstGeom>
          <a:blipFill>
            <a:blip r:embed="rId7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3" name="object 2363"/>
          <p:cNvSpPr/>
          <p:nvPr/>
        </p:nvSpPr>
        <p:spPr>
          <a:xfrm>
            <a:off x="3549140" y="5100037"/>
            <a:ext cx="43815" cy="20320"/>
          </a:xfrm>
          <a:custGeom>
            <a:avLst/>
            <a:gdLst/>
            <a:ahLst/>
            <a:cxnLst/>
            <a:rect l="l" t="t" r="r" b="b"/>
            <a:pathLst>
              <a:path w="43814" h="20320">
                <a:moveTo>
                  <a:pt x="43205" y="0"/>
                </a:moveTo>
                <a:lnTo>
                  <a:pt x="41135" y="165"/>
                </a:lnTo>
                <a:lnTo>
                  <a:pt x="39852" y="368"/>
                </a:lnTo>
                <a:lnTo>
                  <a:pt x="37846" y="406"/>
                </a:lnTo>
                <a:lnTo>
                  <a:pt x="33477" y="1638"/>
                </a:lnTo>
                <a:lnTo>
                  <a:pt x="30861" y="2298"/>
                </a:lnTo>
                <a:lnTo>
                  <a:pt x="22771" y="5575"/>
                </a:lnTo>
                <a:lnTo>
                  <a:pt x="18757" y="7658"/>
                </a:lnTo>
                <a:lnTo>
                  <a:pt x="17424" y="8394"/>
                </a:lnTo>
                <a:lnTo>
                  <a:pt x="16129" y="9067"/>
                </a:lnTo>
                <a:lnTo>
                  <a:pt x="14770" y="9740"/>
                </a:lnTo>
                <a:lnTo>
                  <a:pt x="13563" y="10553"/>
                </a:lnTo>
                <a:lnTo>
                  <a:pt x="9918" y="12725"/>
                </a:lnTo>
                <a:lnTo>
                  <a:pt x="7734" y="14211"/>
                </a:lnTo>
                <a:lnTo>
                  <a:pt x="5905" y="15544"/>
                </a:lnTo>
                <a:lnTo>
                  <a:pt x="2209" y="18186"/>
                </a:lnTo>
                <a:lnTo>
                  <a:pt x="0" y="20294"/>
                </a:lnTo>
                <a:lnTo>
                  <a:pt x="2870" y="19215"/>
                </a:lnTo>
                <a:lnTo>
                  <a:pt x="11379" y="15290"/>
                </a:lnTo>
                <a:lnTo>
                  <a:pt x="13893" y="14084"/>
                </a:lnTo>
                <a:lnTo>
                  <a:pt x="21717" y="10223"/>
                </a:lnTo>
                <a:lnTo>
                  <a:pt x="24333" y="8763"/>
                </a:lnTo>
                <a:lnTo>
                  <a:pt x="27063" y="7645"/>
                </a:lnTo>
                <a:lnTo>
                  <a:pt x="29514" y="6299"/>
                </a:lnTo>
                <a:lnTo>
                  <a:pt x="32004" y="5029"/>
                </a:lnTo>
                <a:lnTo>
                  <a:pt x="34353" y="4064"/>
                </a:lnTo>
                <a:lnTo>
                  <a:pt x="36334" y="3009"/>
                </a:lnTo>
                <a:lnTo>
                  <a:pt x="38341" y="2006"/>
                </a:lnTo>
                <a:lnTo>
                  <a:pt x="40081" y="1460"/>
                </a:lnTo>
                <a:lnTo>
                  <a:pt x="41287" y="876"/>
                </a:lnTo>
                <a:lnTo>
                  <a:pt x="43205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4" name="object 2364"/>
          <p:cNvSpPr/>
          <p:nvPr/>
        </p:nvSpPr>
        <p:spPr>
          <a:xfrm>
            <a:off x="3503434" y="5089892"/>
            <a:ext cx="96982" cy="58789"/>
          </a:xfrm>
          <a:prstGeom prst="rect">
            <a:avLst/>
          </a:prstGeom>
          <a:blipFill>
            <a:blip r:embed="rId7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5" name="object 2365"/>
          <p:cNvSpPr/>
          <p:nvPr/>
        </p:nvSpPr>
        <p:spPr>
          <a:xfrm>
            <a:off x="3507592" y="5103684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4" h="42545">
                <a:moveTo>
                  <a:pt x="18034" y="0"/>
                </a:moveTo>
                <a:lnTo>
                  <a:pt x="17203" y="2006"/>
                </a:lnTo>
                <a:lnTo>
                  <a:pt x="16738" y="3073"/>
                </a:lnTo>
                <a:lnTo>
                  <a:pt x="16268" y="4775"/>
                </a:lnTo>
                <a:lnTo>
                  <a:pt x="15392" y="6756"/>
                </a:lnTo>
                <a:lnTo>
                  <a:pt x="14452" y="8724"/>
                </a:lnTo>
                <a:lnTo>
                  <a:pt x="13589" y="11036"/>
                </a:lnTo>
                <a:lnTo>
                  <a:pt x="12433" y="13462"/>
                </a:lnTo>
                <a:lnTo>
                  <a:pt x="11239" y="15900"/>
                </a:lnTo>
                <a:lnTo>
                  <a:pt x="10248" y="18567"/>
                </a:lnTo>
                <a:lnTo>
                  <a:pt x="8940" y="21132"/>
                </a:lnTo>
                <a:lnTo>
                  <a:pt x="7722" y="23914"/>
                </a:lnTo>
                <a:lnTo>
                  <a:pt x="6542" y="26530"/>
                </a:lnTo>
                <a:lnTo>
                  <a:pt x="4419" y="31330"/>
                </a:lnTo>
                <a:lnTo>
                  <a:pt x="3429" y="33667"/>
                </a:lnTo>
                <a:lnTo>
                  <a:pt x="952" y="39687"/>
                </a:lnTo>
                <a:lnTo>
                  <a:pt x="0" y="42494"/>
                </a:lnTo>
                <a:lnTo>
                  <a:pt x="1968" y="40284"/>
                </a:lnTo>
                <a:lnTo>
                  <a:pt x="4381" y="36626"/>
                </a:lnTo>
                <a:lnTo>
                  <a:pt x="5613" y="34810"/>
                </a:lnTo>
                <a:lnTo>
                  <a:pt x="6959" y="32639"/>
                </a:lnTo>
                <a:lnTo>
                  <a:pt x="8267" y="30238"/>
                </a:lnTo>
                <a:lnTo>
                  <a:pt x="8902" y="29019"/>
                </a:lnTo>
                <a:lnTo>
                  <a:pt x="9677" y="27851"/>
                </a:lnTo>
                <a:lnTo>
                  <a:pt x="10329" y="26390"/>
                </a:lnTo>
                <a:lnTo>
                  <a:pt x="11596" y="23774"/>
                </a:lnTo>
                <a:lnTo>
                  <a:pt x="12141" y="22593"/>
                </a:lnTo>
                <a:lnTo>
                  <a:pt x="13398" y="19977"/>
                </a:lnTo>
                <a:lnTo>
                  <a:pt x="14389" y="17183"/>
                </a:lnTo>
                <a:lnTo>
                  <a:pt x="16268" y="12026"/>
                </a:lnTo>
                <a:lnTo>
                  <a:pt x="16802" y="9461"/>
                </a:lnTo>
                <a:lnTo>
                  <a:pt x="17830" y="5181"/>
                </a:lnTo>
                <a:lnTo>
                  <a:pt x="18034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6" name="object 2366"/>
          <p:cNvSpPr/>
          <p:nvPr/>
        </p:nvSpPr>
        <p:spPr>
          <a:xfrm>
            <a:off x="3503269" y="5095731"/>
            <a:ext cx="67788" cy="65442"/>
          </a:xfrm>
          <a:prstGeom prst="rect">
            <a:avLst/>
          </a:prstGeom>
          <a:blipFill>
            <a:blip r:embed="rId7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7" name="object 2367"/>
          <p:cNvSpPr/>
          <p:nvPr/>
        </p:nvSpPr>
        <p:spPr>
          <a:xfrm>
            <a:off x="3510544" y="5134692"/>
            <a:ext cx="47625" cy="22860"/>
          </a:xfrm>
          <a:custGeom>
            <a:avLst/>
            <a:gdLst/>
            <a:ahLst/>
            <a:cxnLst/>
            <a:rect l="l" t="t" r="r" b="b"/>
            <a:pathLst>
              <a:path w="47625" h="22860">
                <a:moveTo>
                  <a:pt x="47536" y="0"/>
                </a:moveTo>
                <a:lnTo>
                  <a:pt x="46710" y="50"/>
                </a:lnTo>
                <a:lnTo>
                  <a:pt x="45250" y="190"/>
                </a:lnTo>
                <a:lnTo>
                  <a:pt x="43815" y="381"/>
                </a:lnTo>
                <a:lnTo>
                  <a:pt x="41630" y="444"/>
                </a:lnTo>
                <a:lnTo>
                  <a:pt x="39217" y="1130"/>
                </a:lnTo>
                <a:lnTo>
                  <a:pt x="38011" y="1435"/>
                </a:lnTo>
                <a:lnTo>
                  <a:pt x="36715" y="1803"/>
                </a:lnTo>
                <a:lnTo>
                  <a:pt x="33934" y="2667"/>
                </a:lnTo>
                <a:lnTo>
                  <a:pt x="32461" y="3048"/>
                </a:lnTo>
                <a:lnTo>
                  <a:pt x="31026" y="3708"/>
                </a:lnTo>
                <a:lnTo>
                  <a:pt x="25031" y="6134"/>
                </a:lnTo>
                <a:lnTo>
                  <a:pt x="22085" y="7658"/>
                </a:lnTo>
                <a:lnTo>
                  <a:pt x="17729" y="9969"/>
                </a:lnTo>
                <a:lnTo>
                  <a:pt x="16243" y="10706"/>
                </a:lnTo>
                <a:lnTo>
                  <a:pt x="14922" y="11620"/>
                </a:lnTo>
                <a:lnTo>
                  <a:pt x="13550" y="12407"/>
                </a:lnTo>
                <a:lnTo>
                  <a:pt x="10896" y="14020"/>
                </a:lnTo>
                <a:lnTo>
                  <a:pt x="8483" y="15633"/>
                </a:lnTo>
                <a:lnTo>
                  <a:pt x="6489" y="17106"/>
                </a:lnTo>
                <a:lnTo>
                  <a:pt x="2413" y="20002"/>
                </a:lnTo>
                <a:lnTo>
                  <a:pt x="0" y="22326"/>
                </a:lnTo>
                <a:lnTo>
                  <a:pt x="3149" y="21132"/>
                </a:lnTo>
                <a:lnTo>
                  <a:pt x="9906" y="18072"/>
                </a:lnTo>
                <a:lnTo>
                  <a:pt x="15265" y="15506"/>
                </a:lnTo>
                <a:lnTo>
                  <a:pt x="23888" y="11252"/>
                </a:lnTo>
                <a:lnTo>
                  <a:pt x="26771" y="9664"/>
                </a:lnTo>
                <a:lnTo>
                  <a:pt x="29756" y="8407"/>
                </a:lnTo>
                <a:lnTo>
                  <a:pt x="32461" y="6946"/>
                </a:lnTo>
                <a:lnTo>
                  <a:pt x="35179" y="5537"/>
                </a:lnTo>
                <a:lnTo>
                  <a:pt x="37782" y="4470"/>
                </a:lnTo>
                <a:lnTo>
                  <a:pt x="39966" y="3302"/>
                </a:lnTo>
                <a:lnTo>
                  <a:pt x="42164" y="2209"/>
                </a:lnTo>
                <a:lnTo>
                  <a:pt x="44081" y="1612"/>
                </a:lnTo>
                <a:lnTo>
                  <a:pt x="45402" y="965"/>
                </a:lnTo>
                <a:lnTo>
                  <a:pt x="47536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8" name="object 2368"/>
          <p:cNvSpPr/>
          <p:nvPr/>
        </p:nvSpPr>
        <p:spPr>
          <a:xfrm>
            <a:off x="3508559" y="5123540"/>
            <a:ext cx="58385" cy="64498"/>
          </a:xfrm>
          <a:prstGeom prst="rect">
            <a:avLst/>
          </a:prstGeom>
          <a:blipFill>
            <a:blip r:embed="rId7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9" name="object 2369"/>
          <p:cNvSpPr/>
          <p:nvPr/>
        </p:nvSpPr>
        <p:spPr>
          <a:xfrm>
            <a:off x="3518177" y="5172462"/>
            <a:ext cx="17780" cy="3810"/>
          </a:xfrm>
          <a:custGeom>
            <a:avLst/>
            <a:gdLst/>
            <a:ahLst/>
            <a:cxnLst/>
            <a:rect l="l" t="t" r="r" b="b"/>
            <a:pathLst>
              <a:path w="17779" h="3810">
                <a:moveTo>
                  <a:pt x="16667" y="3035"/>
                </a:moveTo>
                <a:lnTo>
                  <a:pt x="13069" y="3035"/>
                </a:lnTo>
                <a:lnTo>
                  <a:pt x="14542" y="3225"/>
                </a:lnTo>
                <a:lnTo>
                  <a:pt x="16689" y="3327"/>
                </a:lnTo>
                <a:lnTo>
                  <a:pt x="17349" y="3327"/>
                </a:lnTo>
                <a:lnTo>
                  <a:pt x="16667" y="3035"/>
                </a:lnTo>
                <a:close/>
              </a:path>
              <a:path w="17779" h="3810">
                <a:moveTo>
                  <a:pt x="16410" y="2946"/>
                </a:moveTo>
                <a:lnTo>
                  <a:pt x="7342" y="2946"/>
                </a:lnTo>
                <a:lnTo>
                  <a:pt x="9424" y="3098"/>
                </a:lnTo>
                <a:lnTo>
                  <a:pt x="11228" y="3035"/>
                </a:lnTo>
                <a:lnTo>
                  <a:pt x="16667" y="3035"/>
                </a:lnTo>
                <a:lnTo>
                  <a:pt x="16410" y="2946"/>
                </a:lnTo>
                <a:close/>
              </a:path>
              <a:path w="17779" h="3810">
                <a:moveTo>
                  <a:pt x="433" y="0"/>
                </a:moveTo>
                <a:lnTo>
                  <a:pt x="0" y="11"/>
                </a:lnTo>
                <a:lnTo>
                  <a:pt x="1676" y="2988"/>
                </a:lnTo>
                <a:lnTo>
                  <a:pt x="2795" y="3060"/>
                </a:lnTo>
                <a:lnTo>
                  <a:pt x="5068" y="2971"/>
                </a:lnTo>
                <a:lnTo>
                  <a:pt x="7342" y="2946"/>
                </a:lnTo>
                <a:lnTo>
                  <a:pt x="16410" y="2946"/>
                </a:lnTo>
                <a:lnTo>
                  <a:pt x="15749" y="2717"/>
                </a:lnTo>
                <a:lnTo>
                  <a:pt x="14746" y="2413"/>
                </a:lnTo>
                <a:lnTo>
                  <a:pt x="13260" y="1676"/>
                </a:lnTo>
                <a:lnTo>
                  <a:pt x="11456" y="1333"/>
                </a:lnTo>
                <a:lnTo>
                  <a:pt x="9640" y="1016"/>
                </a:lnTo>
                <a:lnTo>
                  <a:pt x="7507" y="546"/>
                </a:lnTo>
                <a:lnTo>
                  <a:pt x="433" y="0"/>
                </a:lnTo>
                <a:close/>
              </a:path>
            </a:pathLst>
          </a:custGeom>
          <a:solidFill>
            <a:srgbClr val="546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0" name="object 2370"/>
          <p:cNvSpPr/>
          <p:nvPr/>
        </p:nvSpPr>
        <p:spPr>
          <a:xfrm>
            <a:off x="3514025" y="5163502"/>
            <a:ext cx="105982" cy="93167"/>
          </a:xfrm>
          <a:prstGeom prst="rect">
            <a:avLst/>
          </a:prstGeom>
          <a:blipFill>
            <a:blip r:embed="rId7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1" name="object 2371"/>
          <p:cNvSpPr txBox="1"/>
          <p:nvPr/>
        </p:nvSpPr>
        <p:spPr>
          <a:xfrm>
            <a:off x="3725571" y="6235579"/>
            <a:ext cx="2200275" cy="3098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50" b="1">
                <a:solidFill>
                  <a:srgbClr val="EFE0C8"/>
                </a:solidFill>
                <a:latin typeface="Myriad Pro"/>
                <a:cs typeface="Myriad Pro"/>
              </a:rPr>
              <a:t>Anaerobic</a:t>
            </a:r>
            <a:r>
              <a:rPr dirty="0" sz="1850" spc="-25" b="1">
                <a:solidFill>
                  <a:srgbClr val="EFE0C8"/>
                </a:solidFill>
                <a:latin typeface="Myriad Pro"/>
                <a:cs typeface="Myriad Pro"/>
              </a:rPr>
              <a:t> </a:t>
            </a:r>
            <a:r>
              <a:rPr dirty="0" sz="1850" b="1">
                <a:solidFill>
                  <a:srgbClr val="EFE0C8"/>
                </a:solidFill>
                <a:latin typeface="Myriad Pro"/>
                <a:cs typeface="Myriad Pro"/>
              </a:rPr>
              <a:t>Condition</a:t>
            </a:r>
            <a:endParaRPr sz="1850">
              <a:latin typeface="Myriad Pro"/>
              <a:cs typeface="Myriad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</dc:title>
  <dcterms:created xsi:type="dcterms:W3CDTF">2023-01-20T11:36:23Z</dcterms:created>
  <dcterms:modified xsi:type="dcterms:W3CDTF">2023-01-20T11:36:23Z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2023-01-06T00:00:00Z</vt:filetime>
  </property>
  <property fmtid="{D5CDD505-2E9C-101B-9397-08002B2CF9AE}" pid="3" name="Creator">
    <vt:lpwstr>Adobe Illustrator CC 23.0 (Windows)</vt:lpwstr>
  </property>
  <property fmtid="{D5CDD505-2E9C-101B-9397-08002B2CF9AE}" pid="4" name="LastSaved">
    <vt:filetime>2023-01-20T00:00:00Z</vt:filetime>
  </property>
</Properties>
</file>